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1" r:id="rId1"/>
    <p:sldMasterId id="2147483992" r:id="rId2"/>
  </p:sldMasterIdLst>
  <p:notesMasterIdLst>
    <p:notesMasterId r:id="rId51"/>
  </p:notesMasterIdLst>
  <p:handoutMasterIdLst>
    <p:handoutMasterId r:id="rId52"/>
  </p:handoutMasterIdLst>
  <p:sldIdLst>
    <p:sldId id="256" r:id="rId3"/>
    <p:sldId id="7366" r:id="rId4"/>
    <p:sldId id="7367" r:id="rId5"/>
    <p:sldId id="259" r:id="rId6"/>
    <p:sldId id="264" r:id="rId7"/>
    <p:sldId id="260" r:id="rId8"/>
    <p:sldId id="296" r:id="rId9"/>
    <p:sldId id="261" r:id="rId10"/>
    <p:sldId id="262" r:id="rId11"/>
    <p:sldId id="263" r:id="rId12"/>
    <p:sldId id="265" r:id="rId13"/>
    <p:sldId id="266" r:id="rId14"/>
    <p:sldId id="7369" r:id="rId15"/>
    <p:sldId id="309" r:id="rId16"/>
    <p:sldId id="310" r:id="rId17"/>
    <p:sldId id="268" r:id="rId18"/>
    <p:sldId id="269" r:id="rId19"/>
    <p:sldId id="270" r:id="rId20"/>
    <p:sldId id="7372" r:id="rId21"/>
    <p:sldId id="271" r:id="rId22"/>
    <p:sldId id="273" r:id="rId23"/>
    <p:sldId id="295" r:id="rId24"/>
    <p:sldId id="274" r:id="rId25"/>
    <p:sldId id="297" r:id="rId26"/>
    <p:sldId id="298" r:id="rId27"/>
    <p:sldId id="7368" r:id="rId28"/>
    <p:sldId id="299" r:id="rId29"/>
    <p:sldId id="300" r:id="rId30"/>
    <p:sldId id="303" r:id="rId31"/>
    <p:sldId id="302" r:id="rId32"/>
    <p:sldId id="307" r:id="rId33"/>
    <p:sldId id="308" r:id="rId34"/>
    <p:sldId id="280" r:id="rId35"/>
    <p:sldId id="7370" r:id="rId36"/>
    <p:sldId id="7335" r:id="rId37"/>
    <p:sldId id="7331" r:id="rId38"/>
    <p:sldId id="2535" r:id="rId39"/>
    <p:sldId id="7337" r:id="rId40"/>
    <p:sldId id="7336" r:id="rId41"/>
    <p:sldId id="7333" r:id="rId42"/>
    <p:sldId id="7334" r:id="rId43"/>
    <p:sldId id="2560" r:id="rId44"/>
    <p:sldId id="7363" r:id="rId45"/>
    <p:sldId id="7364" r:id="rId46"/>
    <p:sldId id="7332" r:id="rId47"/>
    <p:sldId id="7365" r:id="rId48"/>
    <p:sldId id="7338" r:id="rId49"/>
    <p:sldId id="294" r:id="rId50"/>
  </p:sldIdLst>
  <p:sldSz cx="12192000" cy="6858000"/>
  <p:notesSz cx="7315200" cy="12344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EFA62641-8DC6-4CE4-8231-2FC8C816A08F}">
          <p14:sldIdLst>
            <p14:sldId id="256"/>
            <p14:sldId id="7366"/>
            <p14:sldId id="7367"/>
            <p14:sldId id="259"/>
            <p14:sldId id="264"/>
          </p14:sldIdLst>
        </p14:section>
        <p14:section name="Logical" id="{59FD89E6-6640-4132-A1E7-C2F14207E4E4}">
          <p14:sldIdLst>
            <p14:sldId id="260"/>
            <p14:sldId id="296"/>
            <p14:sldId id="261"/>
            <p14:sldId id="262"/>
            <p14:sldId id="263"/>
            <p14:sldId id="265"/>
            <p14:sldId id="266"/>
            <p14:sldId id="7369"/>
            <p14:sldId id="309"/>
            <p14:sldId id="310"/>
            <p14:sldId id="268"/>
          </p14:sldIdLst>
        </p14:section>
        <p14:section name="Physical" id="{F46BE290-7E40-4301-A275-13F5F57CB579}">
          <p14:sldIdLst>
            <p14:sldId id="269"/>
            <p14:sldId id="270"/>
            <p14:sldId id="7372"/>
            <p14:sldId id="271"/>
            <p14:sldId id="273"/>
            <p14:sldId id="295"/>
            <p14:sldId id="274"/>
            <p14:sldId id="297"/>
            <p14:sldId id="298"/>
            <p14:sldId id="7368"/>
            <p14:sldId id="299"/>
            <p14:sldId id="300"/>
            <p14:sldId id="303"/>
            <p14:sldId id="302"/>
            <p14:sldId id="307"/>
            <p14:sldId id="308"/>
          </p14:sldIdLst>
        </p14:section>
        <p14:section name="Icons" id="{963839D9-5DC7-4661-BDB9-8458A68572E0}">
          <p14:sldIdLst>
            <p14:sldId id="280"/>
            <p14:sldId id="7370"/>
            <p14:sldId id="7335"/>
            <p14:sldId id="7331"/>
            <p14:sldId id="2535"/>
            <p14:sldId id="7337"/>
            <p14:sldId id="7336"/>
            <p14:sldId id="7333"/>
            <p14:sldId id="7334"/>
            <p14:sldId id="2560"/>
            <p14:sldId id="7363"/>
            <p14:sldId id="7364"/>
            <p14:sldId id="7332"/>
            <p14:sldId id="7365"/>
            <p14:sldId id="7338"/>
          </p14:sldIdLst>
        </p14:section>
        <p14:section name="End" id="{490789A2-D328-4EDD-92D9-F1CAC38CA6F7}">
          <p14:sldIdLst>
            <p14:sldId id="294"/>
          </p14:sldIdLst>
        </p14:section>
      </p14:sectionLst>
    </p:ext>
    <p:ext uri="{EFAFB233-063F-42B5-8137-9DF3F51BA10A}">
      <p15:sldGuideLst xmlns:p15="http://schemas.microsoft.com/office/powerpoint/2012/main">
        <p15:guide id="1" orient="horz" pos="1800" userDrawn="1">
          <p15:clr>
            <a:srgbClr val="A4A3A4"/>
          </p15:clr>
        </p15:guide>
        <p15:guide id="2" pos="1848" userDrawn="1">
          <p15:clr>
            <a:srgbClr val="A4A3A4"/>
          </p15:clr>
        </p15:guide>
        <p15:guide id="3" pos="1176" userDrawn="1">
          <p15:clr>
            <a:srgbClr val="A4A3A4"/>
          </p15:clr>
        </p15:guide>
        <p15:guide id="7" orient="horz" pos="1272" userDrawn="1">
          <p15:clr>
            <a:srgbClr val="A4A3A4"/>
          </p15:clr>
        </p15:guide>
        <p15:guide id="8" orient="horz" pos="1176" userDrawn="1">
          <p15:clr>
            <a:srgbClr val="A4A3A4"/>
          </p15:clr>
        </p15:guide>
        <p15:guide id="9" pos="2472" userDrawn="1">
          <p15:clr>
            <a:srgbClr val="A4A3A4"/>
          </p15:clr>
        </p15:guide>
        <p15:guide id="10" pos="2832" userDrawn="1">
          <p15:clr>
            <a:srgbClr val="A4A3A4"/>
          </p15:clr>
        </p15:guide>
        <p15:guide id="11" pos="3792" userDrawn="1">
          <p15:clr>
            <a:srgbClr val="A4A3A4"/>
          </p15:clr>
        </p15:guide>
        <p15:guide id="12" pos="4368" userDrawn="1">
          <p15:clr>
            <a:srgbClr val="A4A3A4"/>
          </p15:clr>
        </p15:guide>
        <p15:guide id="13" pos="5064" userDrawn="1">
          <p15:clr>
            <a:srgbClr val="A4A3A4"/>
          </p15:clr>
        </p15:guide>
        <p15:guide id="14" pos="5808" userDrawn="1">
          <p15:clr>
            <a:srgbClr val="A4A3A4"/>
          </p15:clr>
        </p15:guide>
        <p15:guide id="15" pos="6360" userDrawn="1">
          <p15:clr>
            <a:srgbClr val="A4A3A4"/>
          </p15:clr>
        </p15:guide>
        <p15:guide id="16" pos="6888" userDrawn="1">
          <p15:clr>
            <a:srgbClr val="A4A3A4"/>
          </p15:clr>
        </p15:guide>
      </p15:sldGuideLst>
    </p:ext>
    <p:ext uri="{2D200454-40CA-4A62-9FC3-DE9A4176ACB9}">
      <p15:notesGuideLst xmlns:p15="http://schemas.microsoft.com/office/powerpoint/2012/main">
        <p15:guide id="1" orient="horz" pos="3888">
          <p15:clr>
            <a:srgbClr val="A4A3A4"/>
          </p15:clr>
        </p15:guide>
        <p15:guide id="2" pos="230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36472"/>
    <a:srgbClr val="AE562C"/>
    <a:srgbClr val="FFFFFF"/>
    <a:srgbClr val="F5F4F2"/>
    <a:srgbClr val="F1F0EA"/>
    <a:srgbClr val="FCFBFA"/>
    <a:srgbClr val="2C5967"/>
    <a:srgbClr val="DE5B5B"/>
    <a:srgbClr val="E8908F"/>
    <a:srgbClr val="759C6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38" autoAdjust="0"/>
    <p:restoredTop sz="96314" autoAdjust="0"/>
  </p:normalViewPr>
  <p:slideViewPr>
    <p:cSldViewPr snapToGrid="0" showGuides="1">
      <p:cViewPr varScale="1">
        <p:scale>
          <a:sx n="62" d="100"/>
          <a:sy n="62" d="100"/>
        </p:scale>
        <p:origin x="102" y="1194"/>
      </p:cViewPr>
      <p:guideLst>
        <p:guide orient="horz" pos="1800"/>
        <p:guide pos="1848"/>
        <p:guide pos="1176"/>
        <p:guide orient="horz" pos="1272"/>
        <p:guide orient="horz" pos="1176"/>
        <p:guide pos="2472"/>
        <p:guide pos="2832"/>
        <p:guide pos="3792"/>
        <p:guide pos="4368"/>
        <p:guide pos="5064"/>
        <p:guide pos="5808"/>
        <p:guide pos="6360"/>
        <p:guide pos="6888"/>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notesViewPr>
    <p:cSldViewPr snapToGrid="0" showGuides="1">
      <p:cViewPr varScale="1">
        <p:scale>
          <a:sx n="92" d="100"/>
          <a:sy n="92" d="100"/>
        </p:scale>
        <p:origin x="7302" y="114"/>
      </p:cViewPr>
      <p:guideLst>
        <p:guide orient="horz" pos="3888"/>
        <p:guide pos="2304"/>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handoutMaster" Target="handoutMasters/handout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notesMaster" Target="notesMasters/notesMaster1.xml"/><Relationship Id="rId3" Type="http://schemas.openxmlformats.org/officeDocument/2006/relationships/slide" Target="slides/slid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70238" cy="61912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4143375" y="0"/>
            <a:ext cx="3170238" cy="619125"/>
          </a:xfrm>
          <a:prstGeom prst="rect">
            <a:avLst/>
          </a:prstGeom>
        </p:spPr>
        <p:txBody>
          <a:bodyPr vert="horz" lIns="91440" tIns="45720" rIns="91440" bIns="45720" rtlCol="0"/>
          <a:lstStyle>
            <a:lvl1pPr algn="r">
              <a:defRPr sz="1200"/>
            </a:lvl1pPr>
          </a:lstStyle>
          <a:p>
            <a:fld id="{417E3E17-B44A-4596-8D97-7B13FA17E0E1}" type="datetimeFigureOut">
              <a:rPr lang="en-US" smtClean="0"/>
              <a:t>4/26/2024</a:t>
            </a:fld>
            <a:endParaRPr lang="en-US"/>
          </a:p>
        </p:txBody>
      </p:sp>
      <p:sp>
        <p:nvSpPr>
          <p:cNvPr id="4" name="Footer Placeholder 3"/>
          <p:cNvSpPr>
            <a:spLocks noGrp="1"/>
          </p:cNvSpPr>
          <p:nvPr>
            <p:ph type="ftr" sz="quarter" idx="2"/>
          </p:nvPr>
        </p:nvSpPr>
        <p:spPr>
          <a:xfrm>
            <a:off x="0" y="11725275"/>
            <a:ext cx="3170238" cy="619125"/>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4143375" y="11725275"/>
            <a:ext cx="3170238" cy="619125"/>
          </a:xfrm>
          <a:prstGeom prst="rect">
            <a:avLst/>
          </a:prstGeom>
        </p:spPr>
        <p:txBody>
          <a:bodyPr vert="horz" lIns="91440" tIns="45720" rIns="91440" bIns="45720" rtlCol="0" anchor="b"/>
          <a:lstStyle>
            <a:lvl1pPr algn="r">
              <a:defRPr sz="1200"/>
            </a:lvl1pPr>
          </a:lstStyle>
          <a:p>
            <a:fld id="{09E7E909-7272-4510-B930-F110185FC37D}" type="slidenum">
              <a:rPr lang="en-US" smtClean="0"/>
              <a:t>‹#›</a:t>
            </a:fld>
            <a:endParaRPr lang="en-US"/>
          </a:p>
        </p:txBody>
      </p:sp>
    </p:spTree>
    <p:extLst>
      <p:ext uri="{BB962C8B-B14F-4D97-AF65-F5344CB8AC3E}">
        <p14:creationId xmlns:p14="http://schemas.microsoft.com/office/powerpoint/2010/main" val="282329252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70238" cy="61912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4143375" y="0"/>
            <a:ext cx="3170238" cy="619125"/>
          </a:xfrm>
          <a:prstGeom prst="rect">
            <a:avLst/>
          </a:prstGeom>
        </p:spPr>
        <p:txBody>
          <a:bodyPr vert="horz" lIns="91440" tIns="45720" rIns="91440" bIns="45720" rtlCol="0"/>
          <a:lstStyle>
            <a:lvl1pPr algn="r">
              <a:defRPr sz="1200"/>
            </a:lvl1pPr>
          </a:lstStyle>
          <a:p>
            <a:fld id="{EE3AED8D-77C2-42ED-9C50-449944E8E7F5}" type="datetimeFigureOut">
              <a:rPr lang="en-US" smtClean="0"/>
              <a:t>4/26/2024</a:t>
            </a:fld>
            <a:endParaRPr lang="en-US"/>
          </a:p>
        </p:txBody>
      </p:sp>
      <p:sp>
        <p:nvSpPr>
          <p:cNvPr id="4" name="Slide Image Placeholder 3"/>
          <p:cNvSpPr>
            <a:spLocks noGrp="1" noRot="1" noChangeAspect="1"/>
          </p:cNvSpPr>
          <p:nvPr>
            <p:ph type="sldImg" idx="2"/>
          </p:nvPr>
        </p:nvSpPr>
        <p:spPr>
          <a:xfrm>
            <a:off x="-44450" y="1543050"/>
            <a:ext cx="7404100" cy="41656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731838" y="5940425"/>
            <a:ext cx="5851525" cy="4860925"/>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11725275"/>
            <a:ext cx="3170238" cy="619125"/>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4143375" y="11725275"/>
            <a:ext cx="3170238" cy="619125"/>
          </a:xfrm>
          <a:prstGeom prst="rect">
            <a:avLst/>
          </a:prstGeom>
        </p:spPr>
        <p:txBody>
          <a:bodyPr vert="horz" lIns="91440" tIns="45720" rIns="91440" bIns="45720" rtlCol="0" anchor="b"/>
          <a:lstStyle>
            <a:lvl1pPr algn="r">
              <a:defRPr sz="1200"/>
            </a:lvl1pPr>
          </a:lstStyle>
          <a:p>
            <a:fld id="{DFF14B4C-E242-4560-92FD-22BB0C9A9152}" type="slidenum">
              <a:rPr lang="en-US" smtClean="0"/>
              <a:t>‹#›</a:t>
            </a:fld>
            <a:endParaRPr lang="en-US"/>
          </a:p>
        </p:txBody>
      </p:sp>
    </p:spTree>
    <p:extLst>
      <p:ext uri="{BB962C8B-B14F-4D97-AF65-F5344CB8AC3E}">
        <p14:creationId xmlns:p14="http://schemas.microsoft.com/office/powerpoint/2010/main" val="25972298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F14B4C-E242-4560-92FD-22BB0C9A9152}" type="slidenum">
              <a:rPr lang="en-US" smtClean="0"/>
              <a:t>1</a:t>
            </a:fld>
            <a:endParaRPr lang="en-US"/>
          </a:p>
        </p:txBody>
      </p:sp>
    </p:spTree>
    <p:extLst>
      <p:ext uri="{BB962C8B-B14F-4D97-AF65-F5344CB8AC3E}">
        <p14:creationId xmlns:p14="http://schemas.microsoft.com/office/powerpoint/2010/main" val="18303665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25</a:t>
            </a:fld>
            <a:endParaRPr lang="en-US"/>
          </a:p>
        </p:txBody>
      </p:sp>
    </p:spTree>
    <p:extLst>
      <p:ext uri="{BB962C8B-B14F-4D97-AF65-F5344CB8AC3E}">
        <p14:creationId xmlns:p14="http://schemas.microsoft.com/office/powerpoint/2010/main" val="18490939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27</a:t>
            </a:fld>
            <a:endParaRPr lang="en-US"/>
          </a:p>
        </p:txBody>
      </p:sp>
    </p:spTree>
    <p:extLst>
      <p:ext uri="{BB962C8B-B14F-4D97-AF65-F5344CB8AC3E}">
        <p14:creationId xmlns:p14="http://schemas.microsoft.com/office/powerpoint/2010/main" val="15391135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28</a:t>
            </a:fld>
            <a:endParaRPr lang="en-US"/>
          </a:p>
        </p:txBody>
      </p:sp>
    </p:spTree>
    <p:extLst>
      <p:ext uri="{BB962C8B-B14F-4D97-AF65-F5344CB8AC3E}">
        <p14:creationId xmlns:p14="http://schemas.microsoft.com/office/powerpoint/2010/main" val="9154358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29</a:t>
            </a:fld>
            <a:endParaRPr lang="en-US"/>
          </a:p>
        </p:txBody>
      </p:sp>
    </p:spTree>
    <p:extLst>
      <p:ext uri="{BB962C8B-B14F-4D97-AF65-F5344CB8AC3E}">
        <p14:creationId xmlns:p14="http://schemas.microsoft.com/office/powerpoint/2010/main" val="4763595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30</a:t>
            </a:fld>
            <a:endParaRPr lang="en-US"/>
          </a:p>
        </p:txBody>
      </p:sp>
    </p:spTree>
    <p:extLst>
      <p:ext uri="{BB962C8B-B14F-4D97-AF65-F5344CB8AC3E}">
        <p14:creationId xmlns:p14="http://schemas.microsoft.com/office/powerpoint/2010/main" val="20645328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31</a:t>
            </a:fld>
            <a:endParaRPr lang="en-US"/>
          </a:p>
        </p:txBody>
      </p:sp>
    </p:spTree>
    <p:extLst>
      <p:ext uri="{BB962C8B-B14F-4D97-AF65-F5344CB8AC3E}">
        <p14:creationId xmlns:p14="http://schemas.microsoft.com/office/powerpoint/2010/main" val="304216990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32</a:t>
            </a:fld>
            <a:endParaRPr lang="en-US"/>
          </a:p>
        </p:txBody>
      </p:sp>
    </p:spTree>
    <p:extLst>
      <p:ext uri="{BB962C8B-B14F-4D97-AF65-F5344CB8AC3E}">
        <p14:creationId xmlns:p14="http://schemas.microsoft.com/office/powerpoint/2010/main" val="40535534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34</a:t>
            </a:fld>
            <a:endParaRPr lang="uk-UA" dirty="0"/>
          </a:p>
        </p:txBody>
      </p:sp>
    </p:spTree>
    <p:extLst>
      <p:ext uri="{BB962C8B-B14F-4D97-AF65-F5344CB8AC3E}">
        <p14:creationId xmlns:p14="http://schemas.microsoft.com/office/powerpoint/2010/main" val="26053958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35</a:t>
            </a:fld>
            <a:endParaRPr lang="en-US"/>
          </a:p>
        </p:txBody>
      </p:sp>
    </p:spTree>
    <p:extLst>
      <p:ext uri="{BB962C8B-B14F-4D97-AF65-F5344CB8AC3E}">
        <p14:creationId xmlns:p14="http://schemas.microsoft.com/office/powerpoint/2010/main" val="3427188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36</a:t>
            </a:fld>
            <a:endParaRPr lang="uk-UA" dirty="0"/>
          </a:p>
        </p:txBody>
      </p:sp>
    </p:spTree>
    <p:extLst>
      <p:ext uri="{BB962C8B-B14F-4D97-AF65-F5344CB8AC3E}">
        <p14:creationId xmlns:p14="http://schemas.microsoft.com/office/powerpoint/2010/main" val="31771808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F14B4C-E242-4560-92FD-22BB0C9A9152}" type="slidenum">
              <a:rPr lang="en-US" smtClean="0"/>
              <a:t>7</a:t>
            </a:fld>
            <a:endParaRPr lang="en-US"/>
          </a:p>
        </p:txBody>
      </p:sp>
    </p:spTree>
    <p:extLst>
      <p:ext uri="{BB962C8B-B14F-4D97-AF65-F5344CB8AC3E}">
        <p14:creationId xmlns:p14="http://schemas.microsoft.com/office/powerpoint/2010/main" val="21447935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37</a:t>
            </a:fld>
            <a:endParaRPr lang="en-US"/>
          </a:p>
        </p:txBody>
      </p:sp>
    </p:spTree>
    <p:extLst>
      <p:ext uri="{BB962C8B-B14F-4D97-AF65-F5344CB8AC3E}">
        <p14:creationId xmlns:p14="http://schemas.microsoft.com/office/powerpoint/2010/main" val="39527452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38</a:t>
            </a:fld>
            <a:endParaRPr lang="en-US"/>
          </a:p>
        </p:txBody>
      </p:sp>
    </p:spTree>
    <p:extLst>
      <p:ext uri="{BB962C8B-B14F-4D97-AF65-F5344CB8AC3E}">
        <p14:creationId xmlns:p14="http://schemas.microsoft.com/office/powerpoint/2010/main" val="426730683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39</a:t>
            </a:fld>
            <a:endParaRPr lang="en-US"/>
          </a:p>
        </p:txBody>
      </p:sp>
    </p:spTree>
    <p:extLst>
      <p:ext uri="{BB962C8B-B14F-4D97-AF65-F5344CB8AC3E}">
        <p14:creationId xmlns:p14="http://schemas.microsoft.com/office/powerpoint/2010/main" val="379221550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40</a:t>
            </a:fld>
            <a:endParaRPr lang="uk-UA" dirty="0"/>
          </a:p>
        </p:txBody>
      </p:sp>
    </p:spTree>
    <p:extLst>
      <p:ext uri="{BB962C8B-B14F-4D97-AF65-F5344CB8AC3E}">
        <p14:creationId xmlns:p14="http://schemas.microsoft.com/office/powerpoint/2010/main" val="333124672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41</a:t>
            </a:fld>
            <a:endParaRPr lang="uk-UA" dirty="0"/>
          </a:p>
        </p:txBody>
      </p:sp>
    </p:spTree>
    <p:extLst>
      <p:ext uri="{BB962C8B-B14F-4D97-AF65-F5344CB8AC3E}">
        <p14:creationId xmlns:p14="http://schemas.microsoft.com/office/powerpoint/2010/main" val="13374690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42</a:t>
            </a:fld>
            <a:endParaRPr lang="uk-UA" dirty="0"/>
          </a:p>
        </p:txBody>
      </p:sp>
    </p:spTree>
    <p:extLst>
      <p:ext uri="{BB962C8B-B14F-4D97-AF65-F5344CB8AC3E}">
        <p14:creationId xmlns:p14="http://schemas.microsoft.com/office/powerpoint/2010/main" val="256202353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43</a:t>
            </a:fld>
            <a:endParaRPr lang="uk-UA" dirty="0"/>
          </a:p>
        </p:txBody>
      </p:sp>
    </p:spTree>
    <p:extLst>
      <p:ext uri="{BB962C8B-B14F-4D97-AF65-F5344CB8AC3E}">
        <p14:creationId xmlns:p14="http://schemas.microsoft.com/office/powerpoint/2010/main" val="25487299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Fix the License Manager Icon</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44</a:t>
            </a:fld>
            <a:endParaRPr lang="uk-UA" dirty="0"/>
          </a:p>
        </p:txBody>
      </p:sp>
    </p:spTree>
    <p:extLst>
      <p:ext uri="{BB962C8B-B14F-4D97-AF65-F5344CB8AC3E}">
        <p14:creationId xmlns:p14="http://schemas.microsoft.com/office/powerpoint/2010/main" val="86036776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45</a:t>
            </a:fld>
            <a:endParaRPr lang="uk-UA" dirty="0"/>
          </a:p>
        </p:txBody>
      </p:sp>
    </p:spTree>
    <p:extLst>
      <p:ext uri="{BB962C8B-B14F-4D97-AF65-F5344CB8AC3E}">
        <p14:creationId xmlns:p14="http://schemas.microsoft.com/office/powerpoint/2010/main" val="263609018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46</a:t>
            </a:fld>
            <a:endParaRPr lang="uk-UA" dirty="0"/>
          </a:p>
        </p:txBody>
      </p:sp>
    </p:spTree>
    <p:extLst>
      <p:ext uri="{BB962C8B-B14F-4D97-AF65-F5344CB8AC3E}">
        <p14:creationId xmlns:p14="http://schemas.microsoft.com/office/powerpoint/2010/main" val="12444556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F14B4C-E242-4560-92FD-22BB0C9A9152}" type="slidenum">
              <a:rPr lang="en-US" smtClean="0"/>
              <a:t>8</a:t>
            </a:fld>
            <a:endParaRPr lang="en-US"/>
          </a:p>
        </p:txBody>
      </p:sp>
    </p:spTree>
    <p:extLst>
      <p:ext uri="{BB962C8B-B14F-4D97-AF65-F5344CB8AC3E}">
        <p14:creationId xmlns:p14="http://schemas.microsoft.com/office/powerpoint/2010/main" val="1741741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fld id="{7C2B5D8F-9D9D-4173-A9BF-1ACE61BA05F2}" type="datetime1">
              <a:rPr lang="en-US" smtClean="0"/>
              <a:t>4/26/2024</a:t>
            </a:fld>
            <a:endParaRPr lang="en-US"/>
          </a:p>
        </p:txBody>
      </p:sp>
      <p:sp>
        <p:nvSpPr>
          <p:cNvPr id="5" name="Footer Placeholder 4"/>
          <p:cNvSpPr>
            <a:spLocks noGrp="1"/>
          </p:cNvSpPr>
          <p:nvPr>
            <p:ph type="ftr" sz="quarter" idx="4"/>
          </p:nvPr>
        </p:nvSpPr>
        <p:spPr/>
        <p:txBody>
          <a:bodyPr/>
          <a:lstStyle/>
          <a:p>
            <a:endParaRPr lang="en-US"/>
          </a:p>
        </p:txBody>
      </p:sp>
      <p:sp>
        <p:nvSpPr>
          <p:cNvPr id="6" name="Slide Number Placeholder 5"/>
          <p:cNvSpPr>
            <a:spLocks noGrp="1"/>
          </p:cNvSpPr>
          <p:nvPr>
            <p:ph type="sldNum" sz="quarter" idx="5"/>
          </p:nvPr>
        </p:nvSpPr>
        <p:spPr/>
        <p:txBody>
          <a:bodyPr/>
          <a:lstStyle/>
          <a:p>
            <a:fld id="{DACC16FB-9D68-C74B-AABD-CDFC2ED74F24}" type="slidenum">
              <a:rPr lang="en-US" smtClean="0"/>
              <a:t>47</a:t>
            </a:fld>
            <a:endParaRPr lang="en-US"/>
          </a:p>
        </p:txBody>
      </p:sp>
    </p:spTree>
    <p:extLst>
      <p:ext uri="{BB962C8B-B14F-4D97-AF65-F5344CB8AC3E}">
        <p14:creationId xmlns:p14="http://schemas.microsoft.com/office/powerpoint/2010/main" val="30097390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F14B4C-E242-4560-92FD-22BB0C9A9152}" type="slidenum">
              <a:rPr lang="en-US" smtClean="0"/>
              <a:t>9</a:t>
            </a:fld>
            <a:endParaRPr lang="en-US"/>
          </a:p>
        </p:txBody>
      </p:sp>
    </p:spTree>
    <p:extLst>
      <p:ext uri="{BB962C8B-B14F-4D97-AF65-F5344CB8AC3E}">
        <p14:creationId xmlns:p14="http://schemas.microsoft.com/office/powerpoint/2010/main" val="19713884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F14B4C-E242-4560-92FD-22BB0C9A9152}" type="slidenum">
              <a:rPr lang="en-US" smtClean="0"/>
              <a:t>10</a:t>
            </a:fld>
            <a:endParaRPr lang="en-US"/>
          </a:p>
        </p:txBody>
      </p:sp>
    </p:spTree>
    <p:extLst>
      <p:ext uri="{BB962C8B-B14F-4D97-AF65-F5344CB8AC3E}">
        <p14:creationId xmlns:p14="http://schemas.microsoft.com/office/powerpoint/2010/main" val="25904981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F14B4C-E242-4560-92FD-22BB0C9A9152}" type="slidenum">
              <a:rPr lang="en-US" smtClean="0"/>
              <a:t>11</a:t>
            </a:fld>
            <a:endParaRPr lang="en-US"/>
          </a:p>
        </p:txBody>
      </p:sp>
    </p:spTree>
    <p:extLst>
      <p:ext uri="{BB962C8B-B14F-4D97-AF65-F5344CB8AC3E}">
        <p14:creationId xmlns:p14="http://schemas.microsoft.com/office/powerpoint/2010/main" val="19471513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F14B4C-E242-4560-92FD-22BB0C9A9152}" type="slidenum">
              <a:rPr lang="en-US" smtClean="0"/>
              <a:t>14</a:t>
            </a:fld>
            <a:endParaRPr lang="en-US"/>
          </a:p>
        </p:txBody>
      </p:sp>
    </p:spTree>
    <p:extLst>
      <p:ext uri="{BB962C8B-B14F-4D97-AF65-F5344CB8AC3E}">
        <p14:creationId xmlns:p14="http://schemas.microsoft.com/office/powerpoint/2010/main" val="272576860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Alex: </a:t>
            </a:r>
          </a:p>
        </p:txBody>
      </p:sp>
      <p:sp>
        <p:nvSpPr>
          <p:cNvPr id="4" name="Slide Number Placeholder 3"/>
          <p:cNvSpPr>
            <a:spLocks noGrp="1"/>
          </p:cNvSpPr>
          <p:nvPr>
            <p:ph type="sldNum" sz="quarter" idx="10"/>
          </p:nvPr>
        </p:nvSpPr>
        <p:spPr/>
        <p:txBody>
          <a:bodyPr/>
          <a:lstStyle/>
          <a:p>
            <a:fld id="{DFF14B4C-E242-4560-92FD-22BB0C9A9152}" type="slidenum">
              <a:rPr lang="en-US" smtClean="0"/>
              <a:t>15</a:t>
            </a:fld>
            <a:endParaRPr lang="en-US"/>
          </a:p>
        </p:txBody>
      </p:sp>
    </p:spTree>
    <p:extLst>
      <p:ext uri="{BB962C8B-B14F-4D97-AF65-F5344CB8AC3E}">
        <p14:creationId xmlns:p14="http://schemas.microsoft.com/office/powerpoint/2010/main" val="24634721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FF14B4C-E242-4560-92FD-22BB0C9A9152}" type="slidenum">
              <a:rPr lang="en-US" smtClean="0"/>
              <a:t>18</a:t>
            </a:fld>
            <a:endParaRPr lang="en-US"/>
          </a:p>
        </p:txBody>
      </p:sp>
    </p:spTree>
    <p:extLst>
      <p:ext uri="{BB962C8B-B14F-4D97-AF65-F5344CB8AC3E}">
        <p14:creationId xmlns:p14="http://schemas.microsoft.com/office/powerpoint/2010/main" val="373509563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5.jpeg"/><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mailto:mailto:quietperiod_ww_grp@oracle.com" TargetMode="External"/><Relationship Id="rId2" Type="http://schemas.openxmlformats.org/officeDocument/2006/relationships/hyperlink" Target="https://confluence.oraclecorp.com/confluence/display/DemandCenter/Safe+Harbor+Disclosures+for+Presentations" TargetMode="External"/><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8.jpeg"/><Relationship Id="rId4" Type="http://schemas.openxmlformats.org/officeDocument/2006/relationships/image" Target="../media/image4.sv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9.jpeg"/><Relationship Id="rId4" Type="http://schemas.openxmlformats.org/officeDocument/2006/relationships/image" Target="../media/image4.sv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0.jpeg"/><Relationship Id="rId4" Type="http://schemas.openxmlformats.org/officeDocument/2006/relationships/image" Target="../media/image4.sv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1.jpe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2.jpeg"/><Relationship Id="rId4" Type="http://schemas.openxmlformats.org/officeDocument/2006/relationships/image" Target="../media/image4.sv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3.jpeg"/><Relationship Id="rId4" Type="http://schemas.openxmlformats.org/officeDocument/2006/relationships/image" Target="../media/image4.sv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4.jpeg"/><Relationship Id="rId4" Type="http://schemas.openxmlformats.org/officeDocument/2006/relationships/image" Target="../media/image4.sv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5.jpeg"/><Relationship Id="rId4" Type="http://schemas.openxmlformats.org/officeDocument/2006/relationships/image" Target="../media/image4.sv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6.jpeg"/><Relationship Id="rId4" Type="http://schemas.openxmlformats.org/officeDocument/2006/relationships/image" Target="../media/image4.sv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emf"/><Relationship Id="rId1" Type="http://schemas.openxmlformats.org/officeDocument/2006/relationships/slideMaster" Target="../slideMasters/slideMaster1.xml"/><Relationship Id="rId5" Type="http://schemas.openxmlformats.org/officeDocument/2006/relationships/image" Target="../media/image17.jpeg"/><Relationship Id="rId4" Type="http://schemas.openxmlformats.org/officeDocument/2006/relationships/image" Target="../media/image4.sv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Light - Title">
    <p:spTree>
      <p:nvGrpSpPr>
        <p:cNvPr id="1" name=""/>
        <p:cNvGrpSpPr/>
        <p:nvPr/>
      </p:nvGrpSpPr>
      <p:grpSpPr>
        <a:xfrm>
          <a:off x="0" y="0"/>
          <a:ext cx="0" cy="0"/>
          <a:chOff x="0" y="0"/>
          <a:chExt cx="0" cy="0"/>
        </a:xfrm>
      </p:grpSpPr>
      <p:pic>
        <p:nvPicPr>
          <p:cNvPr id="28" name="Cloud">
            <a:extLst>
              <a:ext uri="{FF2B5EF4-FFF2-40B4-BE49-F238E27FC236}">
                <a16:creationId xmlns:a16="http://schemas.microsoft.com/office/drawing/2014/main" id="{C96C0F11-AAE4-4147-BF68-F2C0EE13073A}"/>
              </a:ext>
              <a:ext uri="{C183D7F6-B498-43B3-948B-1728B52AA6E4}">
                <adec:decorative xmlns:adec="http://schemas.microsoft.com/office/drawing/2017/decorative" val="1"/>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7860484" y="20917"/>
            <a:ext cx="4331516" cy="2542941"/>
          </a:xfrm>
          <a:prstGeom prst="rect">
            <a:avLst/>
          </a:prstGeom>
        </p:spPr>
      </p:pic>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Title goes here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AE562C"/>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5595"/>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3188"/>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sp>
        <p:nvSpPr>
          <p:cNvPr id="9" name="object 9">
            <a:extLst>
              <a:ext uri="{FF2B5EF4-FFF2-40B4-BE49-F238E27FC236}">
                <a16:creationId xmlns:a16="http://schemas.microsoft.com/office/drawing/2014/main" id="{26349A69-90E3-45DB-BC86-3B7FB26B13E2}"/>
              </a:ext>
            </a:extLst>
          </p:cNvPr>
          <p:cNvSpPr/>
          <p:nvPr/>
        </p:nvSpPr>
        <p:spPr>
          <a:xfrm>
            <a:off x="0" y="0"/>
            <a:ext cx="190482" cy="6857365"/>
          </a:xfrm>
          <a:prstGeom prst="rect">
            <a:avLst/>
          </a:prstGeom>
          <a:blipFill>
            <a:blip r:embed="rId6" cstate="email">
              <a:extLst>
                <a:ext uri="{28A0092B-C50C-407E-A947-70E740481C1C}">
                  <a14:useLocalDpi xmlns:a14="http://schemas.microsoft.com/office/drawing/2010/main"/>
                </a:ext>
              </a:extLst>
            </a:blip>
            <a:stretch>
              <a:fillRect/>
            </a:stretch>
          </a:blipFill>
        </p:spPr>
        <p:txBody>
          <a:bodyPr wrap="square" lIns="0" tIns="0" rIns="0" bIns="0" rtlCol="0"/>
          <a:lstStyle/>
          <a:p>
            <a:endParaRPr sz="2968"/>
          </a:p>
        </p:txBody>
      </p:sp>
    </p:spTree>
    <p:extLst>
      <p:ext uri="{BB962C8B-B14F-4D97-AF65-F5344CB8AC3E}">
        <p14:creationId xmlns:p14="http://schemas.microsoft.com/office/powerpoint/2010/main" val="1177214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Light - Title 4 Column">
    <p:bg>
      <p:bgRef idx="1001">
        <a:schemeClr val="bg1"/>
      </p:bgRef>
    </p:bg>
    <p:spTree>
      <p:nvGrpSpPr>
        <p:cNvPr id="1" name=""/>
        <p:cNvGrpSpPr/>
        <p:nvPr/>
      </p:nvGrpSpPr>
      <p:grpSpPr>
        <a:xfrm>
          <a:off x="0" y="0"/>
          <a:ext cx="0" cy="0"/>
          <a:chOff x="0" y="0"/>
          <a:chExt cx="0" cy="0"/>
        </a:xfrm>
      </p:grpSpPr>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8875" y="1609724"/>
            <a:ext cx="2478024" cy="45255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Column Divider" descr="Column Divider">
            <a:extLst>
              <a:ext uri="{FF2B5EF4-FFF2-40B4-BE49-F238E27FC236}">
                <a16:creationId xmlns:a16="http://schemas.microsoft.com/office/drawing/2014/main" id="{B228B4F2-5D6F-42F4-B132-F908BB527268}"/>
              </a:ext>
            </a:extLst>
          </p:cNvPr>
          <p:cNvCxnSpPr>
            <a:cxnSpLocks/>
          </p:cNvCxnSpPr>
          <p:nvPr/>
        </p:nvCxnSpPr>
        <p:spPr>
          <a:xfrm>
            <a:off x="3374450" y="1590159"/>
            <a:ext cx="0" cy="4525997"/>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7" name="Content 2">
            <a:extLst>
              <a:ext uri="{FF2B5EF4-FFF2-40B4-BE49-F238E27FC236}">
                <a16:creationId xmlns:a16="http://schemas.microsoft.com/office/drawing/2014/main" id="{B35B41AC-36CF-4A0C-BED4-7D06B0F6E2ED}"/>
              </a:ext>
            </a:extLst>
          </p:cNvPr>
          <p:cNvSpPr>
            <a:spLocks noGrp="1"/>
          </p:cNvSpPr>
          <p:nvPr>
            <p:ph sz="quarter" idx="16"/>
          </p:nvPr>
        </p:nvSpPr>
        <p:spPr>
          <a:xfrm>
            <a:off x="3502001" y="1609724"/>
            <a:ext cx="2478024" cy="45255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2" name="Column Divider 2" descr="Column Divider">
            <a:extLst>
              <a:ext uri="{FF2B5EF4-FFF2-40B4-BE49-F238E27FC236}">
                <a16:creationId xmlns:a16="http://schemas.microsoft.com/office/drawing/2014/main" id="{43000B2C-7C76-4F07-AF50-5F3019C384BC}"/>
              </a:ext>
            </a:extLst>
          </p:cNvPr>
          <p:cNvCxnSpPr>
            <a:cxnSpLocks/>
          </p:cNvCxnSpPr>
          <p:nvPr/>
        </p:nvCxnSpPr>
        <p:spPr>
          <a:xfrm>
            <a:off x="6107576" y="1590159"/>
            <a:ext cx="0" cy="4525997"/>
          </a:xfrm>
          <a:prstGeom prst="line">
            <a:avLst/>
          </a:prstGeom>
          <a:ln w="19050" cap="flat">
            <a:solidFill>
              <a:srgbClr val="8B8580">
                <a:alpha val="24706"/>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3">
            <a:extLst>
              <a:ext uri="{FF2B5EF4-FFF2-40B4-BE49-F238E27FC236}">
                <a16:creationId xmlns:a16="http://schemas.microsoft.com/office/drawing/2014/main" id="{22A9895A-06CA-46D6-B3EB-7038E6493585}"/>
              </a:ext>
            </a:extLst>
          </p:cNvPr>
          <p:cNvSpPr>
            <a:spLocks noGrp="1"/>
          </p:cNvSpPr>
          <p:nvPr>
            <p:ph sz="quarter" idx="15"/>
          </p:nvPr>
        </p:nvSpPr>
        <p:spPr>
          <a:xfrm>
            <a:off x="6235127" y="1609724"/>
            <a:ext cx="2478024" cy="45255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9" name="Column Divider 3" descr="Column Divider">
            <a:extLst>
              <a:ext uri="{FF2B5EF4-FFF2-40B4-BE49-F238E27FC236}">
                <a16:creationId xmlns:a16="http://schemas.microsoft.com/office/drawing/2014/main" id="{0379F816-270D-4D0F-8838-510AA3E97C28}"/>
              </a:ext>
            </a:extLst>
          </p:cNvPr>
          <p:cNvCxnSpPr>
            <a:cxnSpLocks/>
          </p:cNvCxnSpPr>
          <p:nvPr/>
        </p:nvCxnSpPr>
        <p:spPr>
          <a:xfrm>
            <a:off x="8840702" y="1590159"/>
            <a:ext cx="0" cy="4525997"/>
          </a:xfrm>
          <a:prstGeom prst="line">
            <a:avLst/>
          </a:prstGeom>
          <a:ln w="19050" cap="flat">
            <a:solidFill>
              <a:srgbClr val="8B8580">
                <a:alpha val="24706"/>
              </a:srgbClr>
            </a:solidFill>
            <a:prstDash val="solid"/>
          </a:ln>
        </p:spPr>
        <p:style>
          <a:lnRef idx="1">
            <a:schemeClr val="accent1"/>
          </a:lnRef>
          <a:fillRef idx="0">
            <a:schemeClr val="accent1"/>
          </a:fillRef>
          <a:effectRef idx="0">
            <a:schemeClr val="accent1"/>
          </a:effectRef>
          <a:fontRef idx="minor">
            <a:schemeClr val="tx1"/>
          </a:fontRef>
        </p:style>
      </p:cxnSp>
      <p:sp>
        <p:nvSpPr>
          <p:cNvPr id="15" name="Content 4">
            <a:extLst>
              <a:ext uri="{FF2B5EF4-FFF2-40B4-BE49-F238E27FC236}">
                <a16:creationId xmlns:a16="http://schemas.microsoft.com/office/drawing/2014/main" id="{4FB98D34-E09D-43FC-9515-8F7C37635BFF}"/>
              </a:ext>
            </a:extLst>
          </p:cNvPr>
          <p:cNvSpPr>
            <a:spLocks noGrp="1"/>
          </p:cNvSpPr>
          <p:nvPr>
            <p:ph sz="quarter" idx="17"/>
          </p:nvPr>
        </p:nvSpPr>
        <p:spPr>
          <a:xfrm>
            <a:off x="8968254" y="1609724"/>
            <a:ext cx="2478024" cy="45255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le 2">
            <a:extLst>
              <a:ext uri="{FF2B5EF4-FFF2-40B4-BE49-F238E27FC236}">
                <a16:creationId xmlns:a16="http://schemas.microsoft.com/office/drawing/2014/main" id="{E665C0AC-7132-4356-88D4-79E4A49B2CE4}"/>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1A131A1D-D1FF-4A37-8531-B67D54ED466D}"/>
              </a:ext>
            </a:extLst>
          </p:cNvPr>
          <p:cNvSpPr>
            <a:spLocks noGrp="1"/>
          </p:cNvSpPr>
          <p:nvPr>
            <p:ph type="dt" sz="half" idx="18"/>
          </p:nvPr>
        </p:nvSpPr>
        <p:spPr/>
        <p:txBody>
          <a:bodyPr/>
          <a:lstStyle/>
          <a:p>
            <a:fld id="{8381BC09-957D-45CD-9E0C-0CFA8700F9F5}" type="datetime1">
              <a:rPr lang="en-US" smtClean="0"/>
              <a:t>4/26/2024</a:t>
            </a:fld>
            <a:endParaRPr lang="en-US" dirty="0"/>
          </a:p>
        </p:txBody>
      </p:sp>
      <p:sp>
        <p:nvSpPr>
          <p:cNvPr id="5" name="Footer Placeholder 4">
            <a:extLst>
              <a:ext uri="{FF2B5EF4-FFF2-40B4-BE49-F238E27FC236}">
                <a16:creationId xmlns:a16="http://schemas.microsoft.com/office/drawing/2014/main" id="{C8EC9026-CA1C-465B-ADD5-AE1F9B7A0775}"/>
              </a:ext>
            </a:extLst>
          </p:cNvPr>
          <p:cNvSpPr>
            <a:spLocks noGrp="1"/>
          </p:cNvSpPr>
          <p:nvPr>
            <p:ph type="ftr" sz="quarter" idx="19"/>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13064CFB-254B-4876-8556-026D173672E6}"/>
              </a:ext>
            </a:extLst>
          </p:cNvPr>
          <p:cNvSpPr>
            <a:spLocks noGrp="1"/>
          </p:cNvSpPr>
          <p:nvPr>
            <p:ph type="sldNum" sz="quarter" idx="20"/>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84915916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Light - Title/Subtitle 4 Column">
    <p:spTree>
      <p:nvGrpSpPr>
        <p:cNvPr id="1" name=""/>
        <p:cNvGrpSpPr/>
        <p:nvPr/>
      </p:nvGrpSpPr>
      <p:grpSpPr>
        <a:xfrm>
          <a:off x="0" y="0"/>
          <a:ext cx="0" cy="0"/>
          <a:chOff x="0" y="0"/>
          <a:chExt cx="0" cy="0"/>
        </a:xfrm>
      </p:grpSpPr>
      <p:sp>
        <p:nvSpPr>
          <p:cNvPr id="3" name="Subtitle">
            <a:extLst>
              <a:ext uri="{FF2B5EF4-FFF2-40B4-BE49-F238E27FC236}">
                <a16:creationId xmlns:a16="http://schemas.microsoft.com/office/drawing/2014/main" id="{46A3BF75-E03A-3149-A8B6-C22593F32B62}"/>
              </a:ext>
            </a:extLst>
          </p:cNvPr>
          <p:cNvSpPr>
            <a:spLocks noGrp="1"/>
          </p:cNvSpPr>
          <p:nvPr>
            <p:ph type="body" sz="quarter" idx="11" hasCustomPrompt="1"/>
          </p:nvPr>
        </p:nvSpPr>
        <p:spPr>
          <a:xfrm>
            <a:off x="766763" y="1014984"/>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6763" y="1609725"/>
            <a:ext cx="2478024" cy="45069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3373924" y="1609667"/>
            <a:ext cx="0" cy="4508050"/>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3503061" y="1609725"/>
            <a:ext cx="2478024" cy="45069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3" name="Column Divider 2" descr="Column Divider">
            <a:extLst>
              <a:ext uri="{FF2B5EF4-FFF2-40B4-BE49-F238E27FC236}">
                <a16:creationId xmlns:a16="http://schemas.microsoft.com/office/drawing/2014/main" id="{A70D9BB7-9BB9-40BD-84D2-8EE238E044D3}"/>
              </a:ext>
            </a:extLst>
          </p:cNvPr>
          <p:cNvCxnSpPr>
            <a:cxnSpLocks/>
          </p:cNvCxnSpPr>
          <p:nvPr/>
        </p:nvCxnSpPr>
        <p:spPr>
          <a:xfrm>
            <a:off x="6110222" y="1609667"/>
            <a:ext cx="0" cy="4508050"/>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21" name="Content 3">
            <a:extLst>
              <a:ext uri="{FF2B5EF4-FFF2-40B4-BE49-F238E27FC236}">
                <a16:creationId xmlns:a16="http://schemas.microsoft.com/office/drawing/2014/main" id="{58EF7396-F6CE-404A-B85F-455D3F5341AE}"/>
              </a:ext>
            </a:extLst>
          </p:cNvPr>
          <p:cNvSpPr>
            <a:spLocks noGrp="1"/>
          </p:cNvSpPr>
          <p:nvPr>
            <p:ph sz="quarter" idx="16"/>
          </p:nvPr>
        </p:nvSpPr>
        <p:spPr>
          <a:xfrm>
            <a:off x="6239359" y="1609725"/>
            <a:ext cx="2478024" cy="45069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5" name="Column Divider 3" descr="Column Divider">
            <a:extLst>
              <a:ext uri="{FF2B5EF4-FFF2-40B4-BE49-F238E27FC236}">
                <a16:creationId xmlns:a16="http://schemas.microsoft.com/office/drawing/2014/main" id="{BE2D13B4-3BF3-4416-B638-87C59A2973BB}"/>
              </a:ext>
            </a:extLst>
          </p:cNvPr>
          <p:cNvCxnSpPr>
            <a:cxnSpLocks/>
          </p:cNvCxnSpPr>
          <p:nvPr/>
        </p:nvCxnSpPr>
        <p:spPr>
          <a:xfrm>
            <a:off x="8846520" y="1609667"/>
            <a:ext cx="0" cy="4508050"/>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24" name="Content 4">
            <a:extLst>
              <a:ext uri="{FF2B5EF4-FFF2-40B4-BE49-F238E27FC236}">
                <a16:creationId xmlns:a16="http://schemas.microsoft.com/office/drawing/2014/main" id="{687CB06A-9B62-47DB-BA7A-177E12DFB17E}"/>
              </a:ext>
            </a:extLst>
          </p:cNvPr>
          <p:cNvSpPr>
            <a:spLocks noGrp="1"/>
          </p:cNvSpPr>
          <p:nvPr>
            <p:ph sz="quarter" idx="17"/>
          </p:nvPr>
        </p:nvSpPr>
        <p:spPr>
          <a:xfrm>
            <a:off x="8975659" y="1609725"/>
            <a:ext cx="2478024" cy="45069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4">
            <a:extLst>
              <a:ext uri="{FF2B5EF4-FFF2-40B4-BE49-F238E27FC236}">
                <a16:creationId xmlns:a16="http://schemas.microsoft.com/office/drawing/2014/main" id="{72191157-EC2D-4417-9959-2EA7D1DAFF57}"/>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C2388CBD-B05C-4885-A081-172C87DCAD84}"/>
              </a:ext>
            </a:extLst>
          </p:cNvPr>
          <p:cNvSpPr>
            <a:spLocks noGrp="1"/>
          </p:cNvSpPr>
          <p:nvPr>
            <p:ph type="dt" sz="half" idx="18"/>
          </p:nvPr>
        </p:nvSpPr>
        <p:spPr/>
        <p:txBody>
          <a:bodyPr/>
          <a:lstStyle/>
          <a:p>
            <a:fld id="{F1BEC230-374E-4E2A-8BB1-C01222A51658}" type="datetime1">
              <a:rPr lang="en-US" smtClean="0"/>
              <a:t>4/26/2024</a:t>
            </a:fld>
            <a:endParaRPr lang="en-US" dirty="0"/>
          </a:p>
        </p:txBody>
      </p:sp>
      <p:sp>
        <p:nvSpPr>
          <p:cNvPr id="7" name="Footer Placeholder 6">
            <a:extLst>
              <a:ext uri="{FF2B5EF4-FFF2-40B4-BE49-F238E27FC236}">
                <a16:creationId xmlns:a16="http://schemas.microsoft.com/office/drawing/2014/main" id="{3CE56F53-8C5C-4F85-9969-353868B64B25}"/>
              </a:ext>
            </a:extLst>
          </p:cNvPr>
          <p:cNvSpPr>
            <a:spLocks noGrp="1"/>
          </p:cNvSpPr>
          <p:nvPr>
            <p:ph type="ftr" sz="quarter" idx="19"/>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589360B9-A253-468B-B3D3-70CC43B07468}"/>
              </a:ext>
            </a:extLst>
          </p:cNvPr>
          <p:cNvSpPr>
            <a:spLocks noGrp="1"/>
          </p:cNvSpPr>
          <p:nvPr>
            <p:ph type="sldNum" sz="quarter" idx="20"/>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338064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Light - Title Quad Infographic">
    <p:bg>
      <p:bgRef idx="1001">
        <a:schemeClr val="bg1"/>
      </p:bgRef>
    </p:bg>
    <p:spTree>
      <p:nvGrpSpPr>
        <p:cNvPr id="1" name=""/>
        <p:cNvGrpSpPr/>
        <p:nvPr/>
      </p:nvGrpSpPr>
      <p:grpSpPr>
        <a:xfrm>
          <a:off x="0" y="0"/>
          <a:ext cx="0" cy="0"/>
          <a:chOff x="0" y="0"/>
          <a:chExt cx="0" cy="0"/>
        </a:xfrm>
      </p:grpSpPr>
      <p:sp>
        <p:nvSpPr>
          <p:cNvPr id="33" name="Picture Placeholder 1">
            <a:extLst>
              <a:ext uri="{FF2B5EF4-FFF2-40B4-BE49-F238E27FC236}">
                <a16:creationId xmlns:a16="http://schemas.microsoft.com/office/drawing/2014/main" id="{DC7ED535-9B24-2444-9E27-765F743C79F0}"/>
              </a:ext>
            </a:extLst>
          </p:cNvPr>
          <p:cNvSpPr>
            <a:spLocks noGrp="1"/>
          </p:cNvSpPr>
          <p:nvPr>
            <p:ph type="pic" sz="quarter" idx="23"/>
          </p:nvPr>
        </p:nvSpPr>
        <p:spPr>
          <a:xfrm>
            <a:off x="768875" y="1609209"/>
            <a:ext cx="1618488" cy="1618488"/>
          </a:xfrm>
          <a:prstGeom prst="rect">
            <a:avLst/>
          </a:prstGeom>
        </p:spPr>
        <p:txBody>
          <a:bodyPr/>
          <a:lstStyle/>
          <a:p>
            <a:r>
              <a:rPr lang="en-US" dirty="0"/>
              <a:t>Click icon to add picture</a:t>
            </a:r>
          </a:p>
        </p:txBody>
      </p:sp>
      <p:sp>
        <p:nvSpPr>
          <p:cNvPr id="25" name="Text Field 1">
            <a:extLst>
              <a:ext uri="{FF2B5EF4-FFF2-40B4-BE49-F238E27FC236}">
                <a16:creationId xmlns:a16="http://schemas.microsoft.com/office/drawing/2014/main" id="{C023883C-5CAF-9849-B009-1426F3585365}"/>
              </a:ext>
            </a:extLst>
          </p:cNvPr>
          <p:cNvSpPr>
            <a:spLocks noGrp="1"/>
          </p:cNvSpPr>
          <p:nvPr>
            <p:ph type="body" sz="quarter" idx="14"/>
          </p:nvPr>
        </p:nvSpPr>
        <p:spPr>
          <a:xfrm>
            <a:off x="2635245" y="1609209"/>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5" name="Picture Placeholder 2">
            <a:extLst>
              <a:ext uri="{FF2B5EF4-FFF2-40B4-BE49-F238E27FC236}">
                <a16:creationId xmlns:a16="http://schemas.microsoft.com/office/drawing/2014/main" id="{422BC426-FCDB-1347-93C5-E0102AEBC39C}"/>
              </a:ext>
            </a:extLst>
          </p:cNvPr>
          <p:cNvSpPr>
            <a:spLocks noGrp="1" noChangeAspect="1"/>
          </p:cNvSpPr>
          <p:nvPr>
            <p:ph type="pic" sz="quarter" idx="25"/>
          </p:nvPr>
        </p:nvSpPr>
        <p:spPr>
          <a:xfrm>
            <a:off x="6350303" y="1609209"/>
            <a:ext cx="1618488" cy="1618488"/>
          </a:xfrm>
          <a:prstGeom prst="rect">
            <a:avLst/>
          </a:prstGeom>
        </p:spPr>
        <p:txBody>
          <a:bodyPr/>
          <a:lstStyle/>
          <a:p>
            <a:r>
              <a:rPr lang="en-US" dirty="0"/>
              <a:t>Click icon to add picture</a:t>
            </a:r>
          </a:p>
        </p:txBody>
      </p:sp>
      <p:sp>
        <p:nvSpPr>
          <p:cNvPr id="31" name="Text Field 2">
            <a:extLst>
              <a:ext uri="{FF2B5EF4-FFF2-40B4-BE49-F238E27FC236}">
                <a16:creationId xmlns:a16="http://schemas.microsoft.com/office/drawing/2014/main" id="{0EDDA99D-1B70-A347-9716-4968C6A671A3}"/>
              </a:ext>
            </a:extLst>
          </p:cNvPr>
          <p:cNvSpPr>
            <a:spLocks noGrp="1"/>
          </p:cNvSpPr>
          <p:nvPr>
            <p:ph type="body" sz="quarter" idx="21"/>
          </p:nvPr>
        </p:nvSpPr>
        <p:spPr>
          <a:xfrm>
            <a:off x="8224823" y="1609209"/>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4" name="Picture Placeholder 3">
            <a:extLst>
              <a:ext uri="{FF2B5EF4-FFF2-40B4-BE49-F238E27FC236}">
                <a16:creationId xmlns:a16="http://schemas.microsoft.com/office/drawing/2014/main" id="{B5E51CE6-D9C1-DD40-936F-2F700452F826}"/>
              </a:ext>
            </a:extLst>
          </p:cNvPr>
          <p:cNvSpPr>
            <a:spLocks noGrp="1" noChangeAspect="1"/>
          </p:cNvSpPr>
          <p:nvPr>
            <p:ph type="pic" sz="quarter" idx="24"/>
          </p:nvPr>
        </p:nvSpPr>
        <p:spPr>
          <a:xfrm>
            <a:off x="768875" y="4240646"/>
            <a:ext cx="1618488" cy="1618488"/>
          </a:xfrm>
          <a:prstGeom prst="rect">
            <a:avLst/>
          </a:prstGeom>
        </p:spPr>
        <p:txBody>
          <a:bodyPr/>
          <a:lstStyle/>
          <a:p>
            <a:r>
              <a:rPr lang="en-US" dirty="0"/>
              <a:t>Click icon to add picture</a:t>
            </a:r>
          </a:p>
        </p:txBody>
      </p:sp>
      <p:sp>
        <p:nvSpPr>
          <p:cNvPr id="29" name="Text Field 3">
            <a:extLst>
              <a:ext uri="{FF2B5EF4-FFF2-40B4-BE49-F238E27FC236}">
                <a16:creationId xmlns:a16="http://schemas.microsoft.com/office/drawing/2014/main" id="{031D2CD6-C0D8-8147-83B7-2E2A8E87228F}"/>
              </a:ext>
            </a:extLst>
          </p:cNvPr>
          <p:cNvSpPr>
            <a:spLocks noGrp="1"/>
          </p:cNvSpPr>
          <p:nvPr>
            <p:ph type="body" sz="quarter" idx="20"/>
          </p:nvPr>
        </p:nvSpPr>
        <p:spPr>
          <a:xfrm>
            <a:off x="2635245" y="4240646"/>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Picture Placeholder 4">
            <a:extLst>
              <a:ext uri="{FF2B5EF4-FFF2-40B4-BE49-F238E27FC236}">
                <a16:creationId xmlns:a16="http://schemas.microsoft.com/office/drawing/2014/main" id="{E401E47D-2565-384E-8A5E-2C02D2EAAAAB}"/>
              </a:ext>
            </a:extLst>
          </p:cNvPr>
          <p:cNvSpPr>
            <a:spLocks noGrp="1" noChangeAspect="1"/>
          </p:cNvSpPr>
          <p:nvPr>
            <p:ph type="pic" sz="quarter" idx="26"/>
          </p:nvPr>
        </p:nvSpPr>
        <p:spPr>
          <a:xfrm>
            <a:off x="6350303" y="4240646"/>
            <a:ext cx="1618488" cy="1618488"/>
          </a:xfrm>
          <a:prstGeom prst="rect">
            <a:avLst/>
          </a:prstGeom>
        </p:spPr>
        <p:txBody>
          <a:bodyPr/>
          <a:lstStyle/>
          <a:p>
            <a:r>
              <a:rPr lang="en-US"/>
              <a:t>Click icon to add picture</a:t>
            </a:r>
          </a:p>
        </p:txBody>
      </p:sp>
      <p:sp>
        <p:nvSpPr>
          <p:cNvPr id="32" name="Text Field 4">
            <a:extLst>
              <a:ext uri="{FF2B5EF4-FFF2-40B4-BE49-F238E27FC236}">
                <a16:creationId xmlns:a16="http://schemas.microsoft.com/office/drawing/2014/main" id="{41923FF5-9A13-1F4B-89D9-62FE2B438352}"/>
              </a:ext>
            </a:extLst>
          </p:cNvPr>
          <p:cNvSpPr>
            <a:spLocks noGrp="1"/>
          </p:cNvSpPr>
          <p:nvPr>
            <p:ph type="body" sz="quarter" idx="22"/>
          </p:nvPr>
        </p:nvSpPr>
        <p:spPr>
          <a:xfrm>
            <a:off x="8224823" y="4240646"/>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itle 4">
            <a:extLst>
              <a:ext uri="{FF2B5EF4-FFF2-40B4-BE49-F238E27FC236}">
                <a16:creationId xmlns:a16="http://schemas.microsoft.com/office/drawing/2014/main" id="{E3EED3DC-3691-46BD-9B48-E2C270C741F9}"/>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28BE0263-5FD6-4DE6-B9D0-79EF81804AF3}"/>
              </a:ext>
            </a:extLst>
          </p:cNvPr>
          <p:cNvSpPr>
            <a:spLocks noGrp="1"/>
          </p:cNvSpPr>
          <p:nvPr>
            <p:ph type="dt" sz="half" idx="27"/>
          </p:nvPr>
        </p:nvSpPr>
        <p:spPr/>
        <p:txBody>
          <a:bodyPr/>
          <a:lstStyle/>
          <a:p>
            <a:fld id="{144A390E-87D2-4CBA-AB20-722C39F2889C}" type="datetime1">
              <a:rPr lang="en-US" smtClean="0"/>
              <a:t>4/26/2024</a:t>
            </a:fld>
            <a:endParaRPr lang="en-US" dirty="0"/>
          </a:p>
        </p:txBody>
      </p:sp>
      <p:sp>
        <p:nvSpPr>
          <p:cNvPr id="3" name="Footer Placeholder 2">
            <a:extLst>
              <a:ext uri="{FF2B5EF4-FFF2-40B4-BE49-F238E27FC236}">
                <a16:creationId xmlns:a16="http://schemas.microsoft.com/office/drawing/2014/main" id="{FC6C050F-728D-4BEF-B207-F42452F3527D}"/>
              </a:ext>
            </a:extLst>
          </p:cNvPr>
          <p:cNvSpPr>
            <a:spLocks noGrp="1"/>
          </p:cNvSpPr>
          <p:nvPr>
            <p:ph type="ftr" sz="quarter" idx="28"/>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BD446726-6BED-4C16-B2F2-97FDB0765DB8}"/>
              </a:ext>
            </a:extLst>
          </p:cNvPr>
          <p:cNvSpPr>
            <a:spLocks noGrp="1"/>
          </p:cNvSpPr>
          <p:nvPr>
            <p:ph type="sldNum" sz="quarter" idx="29"/>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6113270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Light - Numbered Outline">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CACCDE9-9415-4B6A-88C5-02BDAA76AAC8}"/>
              </a:ext>
            </a:extLst>
          </p:cNvPr>
          <p:cNvSpPr>
            <a:spLocks noGrp="1"/>
          </p:cNvSpPr>
          <p:nvPr>
            <p:ph type="body" sz="quarter" idx="43"/>
          </p:nvPr>
        </p:nvSpPr>
        <p:spPr>
          <a:xfrm>
            <a:off x="762000" y="1609724"/>
            <a:ext cx="10687050" cy="4505325"/>
          </a:xfrm>
          <a:noFill/>
        </p:spPr>
        <p:txBody>
          <a:bodyPr vert="horz" lIns="0" tIns="0" rIns="0" bIns="0" rtlCol="0">
            <a:noAutofit/>
          </a:bodyPr>
          <a:lstStyle>
            <a:lvl1pPr marL="365125" indent="-365125">
              <a:buClr>
                <a:schemeClr val="accent5"/>
              </a:buClr>
              <a:buFont typeface="+mj-lt"/>
              <a:buAutoNum type="arabicPeriod"/>
              <a:defRPr lang="en-US" dirty="0"/>
            </a:lvl1pPr>
            <a:lvl2pPr marL="548640">
              <a:defRPr lang="en-US" dirty="0"/>
            </a:lvl2pPr>
            <a:lvl3pPr marL="731520">
              <a:defRPr lang="en-US" dirty="0"/>
            </a:lvl3pPr>
            <a:lvl4pPr marL="914400">
              <a:defRPr lang="en-US" dirty="0"/>
            </a:lvl4pPr>
            <a:lvl5pPr marL="1097280">
              <a:defRPr lang="en-US"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7">
            <a:extLst>
              <a:ext uri="{FF2B5EF4-FFF2-40B4-BE49-F238E27FC236}">
                <a16:creationId xmlns:a16="http://schemas.microsoft.com/office/drawing/2014/main" id="{9C807732-3520-4DBF-9B75-86BA2E562DF0}"/>
              </a:ext>
            </a:extLst>
          </p:cNvPr>
          <p:cNvSpPr>
            <a:spLocks noGrp="1"/>
          </p:cNvSpPr>
          <p:nvPr>
            <p:ph type="title" hasCustomPrompt="1"/>
          </p:nvPr>
        </p:nvSpPr>
        <p:spPr/>
        <p:txBody>
          <a:bodyPr/>
          <a:lstStyle>
            <a:lvl1pPr>
              <a:defRPr/>
            </a:lvl1pPr>
          </a:lstStyle>
          <a:p>
            <a:r>
              <a:rPr lang="en-US" dirty="0"/>
              <a:t>Title</a:t>
            </a:r>
          </a:p>
        </p:txBody>
      </p:sp>
      <p:sp>
        <p:nvSpPr>
          <p:cNvPr id="3" name="Date Placeholder 2">
            <a:extLst>
              <a:ext uri="{FF2B5EF4-FFF2-40B4-BE49-F238E27FC236}">
                <a16:creationId xmlns:a16="http://schemas.microsoft.com/office/drawing/2014/main" id="{2BF46362-5F33-4F04-9B32-535D333E29C7}"/>
              </a:ext>
            </a:extLst>
          </p:cNvPr>
          <p:cNvSpPr>
            <a:spLocks noGrp="1"/>
          </p:cNvSpPr>
          <p:nvPr>
            <p:ph type="dt" sz="half" idx="45"/>
          </p:nvPr>
        </p:nvSpPr>
        <p:spPr/>
        <p:txBody>
          <a:bodyPr/>
          <a:lstStyle/>
          <a:p>
            <a:fld id="{9AE8C36C-F008-469A-BF62-824F3D1C5E70}" type="datetime1">
              <a:rPr lang="en-US" smtClean="0"/>
              <a:t>4/26/2024</a:t>
            </a:fld>
            <a:endParaRPr lang="en-US" dirty="0"/>
          </a:p>
        </p:txBody>
      </p:sp>
      <p:sp>
        <p:nvSpPr>
          <p:cNvPr id="5" name="Footer Placeholder 4">
            <a:extLst>
              <a:ext uri="{FF2B5EF4-FFF2-40B4-BE49-F238E27FC236}">
                <a16:creationId xmlns:a16="http://schemas.microsoft.com/office/drawing/2014/main" id="{D4561260-593D-4AD6-A0E4-834F8BAAC63D}"/>
              </a:ext>
            </a:extLst>
          </p:cNvPr>
          <p:cNvSpPr>
            <a:spLocks noGrp="1"/>
          </p:cNvSpPr>
          <p:nvPr>
            <p:ph type="ftr" sz="quarter" idx="46"/>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B9B71F68-88E7-48F0-B084-32D91B0A0BEB}"/>
              </a:ext>
            </a:extLst>
          </p:cNvPr>
          <p:cNvSpPr>
            <a:spLocks noGrp="1"/>
          </p:cNvSpPr>
          <p:nvPr>
            <p:ph type="sldNum" sz="quarter" idx="47"/>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931372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Light - Numbered Outline 2 Colum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CACCDE9-9415-4B6A-88C5-02BDAA76AAC8}"/>
              </a:ext>
            </a:extLst>
          </p:cNvPr>
          <p:cNvSpPr>
            <a:spLocks noGrp="1"/>
          </p:cNvSpPr>
          <p:nvPr>
            <p:ph type="body" sz="quarter" idx="43"/>
          </p:nvPr>
        </p:nvSpPr>
        <p:spPr>
          <a:xfrm>
            <a:off x="762000" y="1609724"/>
            <a:ext cx="5084064" cy="4505325"/>
          </a:xfrm>
          <a:noFill/>
        </p:spPr>
        <p:txBody>
          <a:bodyPr vert="horz" lIns="0" tIns="0" rIns="0" bIns="0" rtlCol="0">
            <a:noAutofit/>
          </a:bodyPr>
          <a:lstStyle>
            <a:lvl1pPr marL="365125" indent="-365125">
              <a:buClr>
                <a:schemeClr val="accent5"/>
              </a:buClr>
              <a:buFont typeface="+mj-lt"/>
              <a:buAutoNum type="arabicPeriod"/>
              <a:defRPr lang="en-US" dirty="0"/>
            </a:lvl1pPr>
            <a:lvl2pPr marL="548640">
              <a:defRPr lang="en-US" dirty="0"/>
            </a:lvl2pPr>
            <a:lvl3pPr marL="731520">
              <a:defRPr lang="en-US" dirty="0"/>
            </a:lvl3pPr>
            <a:lvl4pPr marL="914400">
              <a:defRPr lang="en-US" dirty="0"/>
            </a:lvl4pPr>
            <a:lvl5pPr marL="1097280">
              <a:defRPr lang="en-US"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7">
            <a:extLst>
              <a:ext uri="{FF2B5EF4-FFF2-40B4-BE49-F238E27FC236}">
                <a16:creationId xmlns:a16="http://schemas.microsoft.com/office/drawing/2014/main" id="{9C807732-3520-4DBF-9B75-86BA2E562DF0}"/>
              </a:ext>
            </a:extLst>
          </p:cNvPr>
          <p:cNvSpPr>
            <a:spLocks noGrp="1"/>
          </p:cNvSpPr>
          <p:nvPr>
            <p:ph type="title" hasCustomPrompt="1"/>
          </p:nvPr>
        </p:nvSpPr>
        <p:spPr/>
        <p:txBody>
          <a:bodyPr/>
          <a:lstStyle>
            <a:lvl1pPr>
              <a:defRPr/>
            </a:lvl1pPr>
          </a:lstStyle>
          <a:p>
            <a:r>
              <a:rPr lang="en-US" dirty="0"/>
              <a:t>Title</a:t>
            </a:r>
          </a:p>
        </p:txBody>
      </p:sp>
      <p:sp>
        <p:nvSpPr>
          <p:cNvPr id="3" name="Date Placeholder 2">
            <a:extLst>
              <a:ext uri="{FF2B5EF4-FFF2-40B4-BE49-F238E27FC236}">
                <a16:creationId xmlns:a16="http://schemas.microsoft.com/office/drawing/2014/main" id="{2BF46362-5F33-4F04-9B32-535D333E29C7}"/>
              </a:ext>
            </a:extLst>
          </p:cNvPr>
          <p:cNvSpPr>
            <a:spLocks noGrp="1"/>
          </p:cNvSpPr>
          <p:nvPr>
            <p:ph type="dt" sz="half" idx="45"/>
          </p:nvPr>
        </p:nvSpPr>
        <p:spPr/>
        <p:txBody>
          <a:bodyPr/>
          <a:lstStyle/>
          <a:p>
            <a:fld id="{E2FE6BCD-072B-4C98-999C-2F1BF08A8651}" type="datetime1">
              <a:rPr lang="en-US" smtClean="0"/>
              <a:t>4/26/2024</a:t>
            </a:fld>
            <a:endParaRPr lang="en-US" dirty="0"/>
          </a:p>
        </p:txBody>
      </p:sp>
      <p:sp>
        <p:nvSpPr>
          <p:cNvPr id="5" name="Footer Placeholder 4">
            <a:extLst>
              <a:ext uri="{FF2B5EF4-FFF2-40B4-BE49-F238E27FC236}">
                <a16:creationId xmlns:a16="http://schemas.microsoft.com/office/drawing/2014/main" id="{D4561260-593D-4AD6-A0E4-834F8BAAC63D}"/>
              </a:ext>
            </a:extLst>
          </p:cNvPr>
          <p:cNvSpPr>
            <a:spLocks noGrp="1"/>
          </p:cNvSpPr>
          <p:nvPr>
            <p:ph type="ftr" sz="quarter" idx="46"/>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B9B71F68-88E7-48F0-B084-32D91B0A0BEB}"/>
              </a:ext>
            </a:extLst>
          </p:cNvPr>
          <p:cNvSpPr>
            <a:spLocks noGrp="1"/>
          </p:cNvSpPr>
          <p:nvPr>
            <p:ph type="sldNum" sz="quarter" idx="47"/>
          </p:nvPr>
        </p:nvSpPr>
        <p:spPr/>
        <p:txBody>
          <a:bodyPr/>
          <a:lstStyle/>
          <a:p>
            <a:fld id="{345D60D9-5372-5F40-9443-0F9AE5BDC3C8}" type="slidenum">
              <a:rPr lang="en-US" smtClean="0"/>
              <a:pPr/>
              <a:t>‹#›</a:t>
            </a:fld>
            <a:endParaRPr lang="en-US" dirty="0"/>
          </a:p>
        </p:txBody>
      </p:sp>
      <p:sp>
        <p:nvSpPr>
          <p:cNvPr id="9" name="Text Placeholder 3">
            <a:extLst>
              <a:ext uri="{FF2B5EF4-FFF2-40B4-BE49-F238E27FC236}">
                <a16:creationId xmlns:a16="http://schemas.microsoft.com/office/drawing/2014/main" id="{93AB42C3-C7C2-47CD-8E87-C5D5963E7A0E}"/>
              </a:ext>
            </a:extLst>
          </p:cNvPr>
          <p:cNvSpPr>
            <a:spLocks noGrp="1"/>
          </p:cNvSpPr>
          <p:nvPr>
            <p:ph type="body" sz="quarter" idx="48"/>
          </p:nvPr>
        </p:nvSpPr>
        <p:spPr>
          <a:xfrm>
            <a:off x="6364986" y="1609724"/>
            <a:ext cx="5084064" cy="4505325"/>
          </a:xfrm>
          <a:noFill/>
        </p:spPr>
        <p:txBody>
          <a:bodyPr vert="horz" lIns="0" tIns="0" rIns="0" bIns="0" rtlCol="0">
            <a:noAutofit/>
          </a:bodyPr>
          <a:lstStyle>
            <a:lvl1pPr marL="365125" indent="-365125">
              <a:buClr>
                <a:schemeClr val="accent5"/>
              </a:buClr>
              <a:buFont typeface="+mj-lt"/>
              <a:buAutoNum type="arabicPeriod"/>
              <a:defRPr lang="en-US" dirty="0"/>
            </a:lvl1pPr>
            <a:lvl2pPr marL="548640">
              <a:defRPr lang="en-US" dirty="0"/>
            </a:lvl2pPr>
            <a:lvl3pPr marL="731520">
              <a:defRPr lang="en-US" dirty="0"/>
            </a:lvl3pPr>
            <a:lvl4pPr marL="914400">
              <a:defRPr lang="en-US" dirty="0"/>
            </a:lvl4pPr>
            <a:lvl5pPr marL="1097280">
              <a:defRPr lang="en-US"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77205992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Light - Title/Subtitle Quad Infographic">
    <p:bg>
      <p:bgRef idx="1001">
        <a:schemeClr val="bg1"/>
      </p:bgRef>
    </p:bg>
    <p:spTree>
      <p:nvGrpSpPr>
        <p:cNvPr id="1" name=""/>
        <p:cNvGrpSpPr/>
        <p:nvPr/>
      </p:nvGrpSpPr>
      <p:grpSpPr>
        <a:xfrm>
          <a:off x="0" y="0"/>
          <a:ext cx="0" cy="0"/>
          <a:chOff x="0" y="0"/>
          <a:chExt cx="0" cy="0"/>
        </a:xfrm>
      </p:grpSpPr>
      <p:sp>
        <p:nvSpPr>
          <p:cNvPr id="22" name="Subtitle">
            <a:extLst>
              <a:ext uri="{FF2B5EF4-FFF2-40B4-BE49-F238E27FC236}">
                <a16:creationId xmlns:a16="http://schemas.microsoft.com/office/drawing/2014/main" id="{F8627394-C302-DF4A-A2CC-76DC053BE227}"/>
              </a:ext>
            </a:extLst>
          </p:cNvPr>
          <p:cNvSpPr>
            <a:spLocks noGrp="1"/>
          </p:cNvSpPr>
          <p:nvPr>
            <p:ph type="body" sz="quarter" idx="27" hasCustomPrompt="1"/>
          </p:nvPr>
        </p:nvSpPr>
        <p:spPr>
          <a:xfrm>
            <a:off x="766763" y="1014984"/>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33" name="Picture Placeholder 1">
            <a:extLst>
              <a:ext uri="{FF2B5EF4-FFF2-40B4-BE49-F238E27FC236}">
                <a16:creationId xmlns:a16="http://schemas.microsoft.com/office/drawing/2014/main" id="{DC7ED535-9B24-2444-9E27-765F743C79F0}"/>
              </a:ext>
            </a:extLst>
          </p:cNvPr>
          <p:cNvSpPr>
            <a:spLocks noGrp="1"/>
          </p:cNvSpPr>
          <p:nvPr>
            <p:ph type="pic" sz="quarter" idx="23"/>
          </p:nvPr>
        </p:nvSpPr>
        <p:spPr>
          <a:xfrm>
            <a:off x="766763" y="1609725"/>
            <a:ext cx="1618488" cy="1618488"/>
          </a:xfrm>
          <a:prstGeom prst="rect">
            <a:avLst/>
          </a:prstGeom>
        </p:spPr>
        <p:txBody>
          <a:bodyPr/>
          <a:lstStyle/>
          <a:p>
            <a:r>
              <a:rPr lang="en-US"/>
              <a:t>Click icon to add picture</a:t>
            </a:r>
          </a:p>
        </p:txBody>
      </p:sp>
      <p:sp>
        <p:nvSpPr>
          <p:cNvPr id="25" name="Text Field 1">
            <a:extLst>
              <a:ext uri="{FF2B5EF4-FFF2-40B4-BE49-F238E27FC236}">
                <a16:creationId xmlns:a16="http://schemas.microsoft.com/office/drawing/2014/main" id="{C023883C-5CAF-9849-B009-1426F3585365}"/>
              </a:ext>
            </a:extLst>
          </p:cNvPr>
          <p:cNvSpPr>
            <a:spLocks noGrp="1"/>
          </p:cNvSpPr>
          <p:nvPr>
            <p:ph type="body" sz="quarter" idx="14"/>
          </p:nvPr>
        </p:nvSpPr>
        <p:spPr>
          <a:xfrm>
            <a:off x="2635245" y="1609725"/>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5" name="Picture Placeholder 2">
            <a:extLst>
              <a:ext uri="{FF2B5EF4-FFF2-40B4-BE49-F238E27FC236}">
                <a16:creationId xmlns:a16="http://schemas.microsoft.com/office/drawing/2014/main" id="{422BC426-FCDB-1347-93C5-E0102AEBC39C}"/>
              </a:ext>
            </a:extLst>
          </p:cNvPr>
          <p:cNvSpPr>
            <a:spLocks noGrp="1" noChangeAspect="1"/>
          </p:cNvSpPr>
          <p:nvPr>
            <p:ph type="pic" sz="quarter" idx="25"/>
          </p:nvPr>
        </p:nvSpPr>
        <p:spPr>
          <a:xfrm>
            <a:off x="6350303" y="1609725"/>
            <a:ext cx="1618488" cy="1618488"/>
          </a:xfrm>
          <a:prstGeom prst="rect">
            <a:avLst/>
          </a:prstGeom>
        </p:spPr>
        <p:txBody>
          <a:bodyPr/>
          <a:lstStyle/>
          <a:p>
            <a:r>
              <a:rPr lang="en-US"/>
              <a:t>Click icon to add picture</a:t>
            </a:r>
          </a:p>
        </p:txBody>
      </p:sp>
      <p:sp>
        <p:nvSpPr>
          <p:cNvPr id="31" name="Text Field 2">
            <a:extLst>
              <a:ext uri="{FF2B5EF4-FFF2-40B4-BE49-F238E27FC236}">
                <a16:creationId xmlns:a16="http://schemas.microsoft.com/office/drawing/2014/main" id="{0EDDA99D-1B70-A347-9716-4968C6A671A3}"/>
              </a:ext>
            </a:extLst>
          </p:cNvPr>
          <p:cNvSpPr>
            <a:spLocks noGrp="1"/>
          </p:cNvSpPr>
          <p:nvPr>
            <p:ph type="body" sz="quarter" idx="21"/>
          </p:nvPr>
        </p:nvSpPr>
        <p:spPr>
          <a:xfrm>
            <a:off x="8224823" y="1609725"/>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4" name="Picture Placeholder 3">
            <a:extLst>
              <a:ext uri="{FF2B5EF4-FFF2-40B4-BE49-F238E27FC236}">
                <a16:creationId xmlns:a16="http://schemas.microsoft.com/office/drawing/2014/main" id="{B5E51CE6-D9C1-DD40-936F-2F700452F826}"/>
              </a:ext>
            </a:extLst>
          </p:cNvPr>
          <p:cNvSpPr>
            <a:spLocks noGrp="1" noChangeAspect="1"/>
          </p:cNvSpPr>
          <p:nvPr>
            <p:ph type="pic" sz="quarter" idx="24"/>
          </p:nvPr>
        </p:nvSpPr>
        <p:spPr>
          <a:xfrm>
            <a:off x="766763" y="4241162"/>
            <a:ext cx="1618488" cy="1618488"/>
          </a:xfrm>
          <a:prstGeom prst="rect">
            <a:avLst/>
          </a:prstGeom>
        </p:spPr>
        <p:txBody>
          <a:bodyPr/>
          <a:lstStyle/>
          <a:p>
            <a:r>
              <a:rPr lang="en-US"/>
              <a:t>Click icon to add picture</a:t>
            </a:r>
          </a:p>
        </p:txBody>
      </p:sp>
      <p:sp>
        <p:nvSpPr>
          <p:cNvPr id="29" name="Text Field 3">
            <a:extLst>
              <a:ext uri="{FF2B5EF4-FFF2-40B4-BE49-F238E27FC236}">
                <a16:creationId xmlns:a16="http://schemas.microsoft.com/office/drawing/2014/main" id="{031D2CD6-C0D8-8147-83B7-2E2A8E87228F}"/>
              </a:ext>
            </a:extLst>
          </p:cNvPr>
          <p:cNvSpPr>
            <a:spLocks noGrp="1"/>
          </p:cNvSpPr>
          <p:nvPr>
            <p:ph type="body" sz="quarter" idx="20"/>
          </p:nvPr>
        </p:nvSpPr>
        <p:spPr>
          <a:xfrm>
            <a:off x="2635245" y="4241162"/>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Picture Placeholder 4">
            <a:extLst>
              <a:ext uri="{FF2B5EF4-FFF2-40B4-BE49-F238E27FC236}">
                <a16:creationId xmlns:a16="http://schemas.microsoft.com/office/drawing/2014/main" id="{E401E47D-2565-384E-8A5E-2C02D2EAAAAB}"/>
              </a:ext>
            </a:extLst>
          </p:cNvPr>
          <p:cNvSpPr>
            <a:spLocks noGrp="1" noChangeAspect="1"/>
          </p:cNvSpPr>
          <p:nvPr>
            <p:ph type="pic" sz="quarter" idx="26"/>
          </p:nvPr>
        </p:nvSpPr>
        <p:spPr>
          <a:xfrm>
            <a:off x="6350303" y="4241162"/>
            <a:ext cx="1618488" cy="1618488"/>
          </a:xfrm>
          <a:prstGeom prst="rect">
            <a:avLst/>
          </a:prstGeom>
        </p:spPr>
        <p:txBody>
          <a:bodyPr/>
          <a:lstStyle/>
          <a:p>
            <a:r>
              <a:rPr lang="en-US"/>
              <a:t>Click icon to add picture</a:t>
            </a:r>
          </a:p>
        </p:txBody>
      </p:sp>
      <p:sp>
        <p:nvSpPr>
          <p:cNvPr id="32" name="Text Field 4">
            <a:extLst>
              <a:ext uri="{FF2B5EF4-FFF2-40B4-BE49-F238E27FC236}">
                <a16:creationId xmlns:a16="http://schemas.microsoft.com/office/drawing/2014/main" id="{41923FF5-9A13-1F4B-89D9-62FE2B438352}"/>
              </a:ext>
            </a:extLst>
          </p:cNvPr>
          <p:cNvSpPr>
            <a:spLocks noGrp="1"/>
          </p:cNvSpPr>
          <p:nvPr>
            <p:ph type="body" sz="quarter" idx="22"/>
          </p:nvPr>
        </p:nvSpPr>
        <p:spPr>
          <a:xfrm>
            <a:off x="8224823" y="4241162"/>
            <a:ext cx="3203704" cy="187324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itle 3">
            <a:extLst>
              <a:ext uri="{FF2B5EF4-FFF2-40B4-BE49-F238E27FC236}">
                <a16:creationId xmlns:a16="http://schemas.microsoft.com/office/drawing/2014/main" id="{EA56FC21-9E73-4F6F-9512-715B2F6AE707}"/>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80A4CAAD-4985-4FFF-BE24-1873DC385CA6}"/>
              </a:ext>
            </a:extLst>
          </p:cNvPr>
          <p:cNvSpPr>
            <a:spLocks noGrp="1"/>
          </p:cNvSpPr>
          <p:nvPr>
            <p:ph type="dt" sz="half" idx="28"/>
          </p:nvPr>
        </p:nvSpPr>
        <p:spPr/>
        <p:txBody>
          <a:bodyPr/>
          <a:lstStyle/>
          <a:p>
            <a:fld id="{7567B211-6658-437D-83F1-FBB0057E47DE}" type="datetime1">
              <a:rPr lang="en-US" smtClean="0"/>
              <a:t>4/26/2024</a:t>
            </a:fld>
            <a:endParaRPr lang="en-US" dirty="0"/>
          </a:p>
        </p:txBody>
      </p:sp>
      <p:sp>
        <p:nvSpPr>
          <p:cNvPr id="5" name="Footer Placeholder 4">
            <a:extLst>
              <a:ext uri="{FF2B5EF4-FFF2-40B4-BE49-F238E27FC236}">
                <a16:creationId xmlns:a16="http://schemas.microsoft.com/office/drawing/2014/main" id="{9DD6AD3B-D115-41B9-A024-91B560E170AD}"/>
              </a:ext>
            </a:extLst>
          </p:cNvPr>
          <p:cNvSpPr>
            <a:spLocks noGrp="1"/>
          </p:cNvSpPr>
          <p:nvPr>
            <p:ph type="ftr" sz="quarter" idx="29"/>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D5F57306-2538-4D77-8134-400C30C727EE}"/>
              </a:ext>
            </a:extLst>
          </p:cNvPr>
          <p:cNvSpPr>
            <a:spLocks noGrp="1"/>
          </p:cNvSpPr>
          <p:nvPr>
            <p:ph type="sldNum" sz="quarter" idx="30"/>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9944691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p:cSld name="Light - Blank">
    <p:spTree>
      <p:nvGrpSpPr>
        <p:cNvPr id="1" name=""/>
        <p:cNvGrpSpPr/>
        <p:nvPr/>
      </p:nvGrpSpPr>
      <p:grpSpPr>
        <a:xfrm>
          <a:off x="0" y="0"/>
          <a:ext cx="0" cy="0"/>
          <a:chOff x="0" y="0"/>
          <a:chExt cx="0" cy="0"/>
        </a:xfrm>
      </p:grpSpPr>
      <p:pic>
        <p:nvPicPr>
          <p:cNvPr id="6" name="OTag">
            <a:extLst>
              <a:ext uri="{FF2B5EF4-FFF2-40B4-BE49-F238E27FC236}">
                <a16:creationId xmlns:a16="http://schemas.microsoft.com/office/drawing/2014/main" id="{0F682282-A332-4D5C-89F4-38480EC33F4D}"/>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0" name="OTag">
            <a:extLst>
              <a:ext uri="{FF2B5EF4-FFF2-40B4-BE49-F238E27FC236}">
                <a16:creationId xmlns:a16="http://schemas.microsoft.com/office/drawing/2014/main" id="{00F1077A-D301-437A-8CE7-A0EA6CDECB51}"/>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3" name="Date Placeholder 2">
            <a:extLst>
              <a:ext uri="{FF2B5EF4-FFF2-40B4-BE49-F238E27FC236}">
                <a16:creationId xmlns:a16="http://schemas.microsoft.com/office/drawing/2014/main" id="{B6E29D2F-E9BE-442D-8048-30D82B0FA2D2}"/>
              </a:ext>
            </a:extLst>
          </p:cNvPr>
          <p:cNvSpPr>
            <a:spLocks noGrp="1"/>
          </p:cNvSpPr>
          <p:nvPr>
            <p:ph type="dt" sz="half" idx="10"/>
          </p:nvPr>
        </p:nvSpPr>
        <p:spPr/>
        <p:txBody>
          <a:bodyPr/>
          <a:lstStyle/>
          <a:p>
            <a:fld id="{6FD97975-0B61-466D-9FCF-B31DF2BCED0C}" type="datetime1">
              <a:rPr lang="en-US" smtClean="0"/>
              <a:t>4/26/2024</a:t>
            </a:fld>
            <a:endParaRPr lang="en-US" dirty="0"/>
          </a:p>
        </p:txBody>
      </p:sp>
      <p:sp>
        <p:nvSpPr>
          <p:cNvPr id="4" name="Footer Placeholder 3">
            <a:extLst>
              <a:ext uri="{FF2B5EF4-FFF2-40B4-BE49-F238E27FC236}">
                <a16:creationId xmlns:a16="http://schemas.microsoft.com/office/drawing/2014/main" id="{4249E66D-873C-4E3D-B665-952DA3AD6CCF}"/>
              </a:ext>
            </a:extLst>
          </p:cNvPr>
          <p:cNvSpPr>
            <a:spLocks noGrp="1"/>
          </p:cNvSpPr>
          <p:nvPr>
            <p:ph type="ftr" sz="quarter" idx="11"/>
          </p:nvPr>
        </p:nvSpPr>
        <p:spPr/>
        <p:txBody>
          <a:bodyPr/>
          <a:lstStyle/>
          <a:p>
            <a:r>
              <a:rPr lang="en-US" dirty="0"/>
              <a:t>Copyright © 2022, Oracle and/or its affiliates  |</a:t>
            </a:r>
          </a:p>
        </p:txBody>
      </p:sp>
      <p:sp>
        <p:nvSpPr>
          <p:cNvPr id="5" name="Slide Number Placeholder 4">
            <a:extLst>
              <a:ext uri="{FF2B5EF4-FFF2-40B4-BE49-F238E27FC236}">
                <a16:creationId xmlns:a16="http://schemas.microsoft.com/office/drawing/2014/main" id="{B52D4C26-D77F-4F76-BA95-32055FEC61F8}"/>
              </a:ext>
            </a:extLst>
          </p:cNvPr>
          <p:cNvSpPr>
            <a:spLocks noGrp="1"/>
          </p:cNvSpPr>
          <p:nvPr>
            <p:ph type="sldNum" sz="quarter" idx="12"/>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608491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Light - 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5090641-BB3E-479D-A754-1B2B6F37AEB9}"/>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1153D77D-CD9E-445C-8F26-904F65B519A3}"/>
              </a:ext>
            </a:extLst>
          </p:cNvPr>
          <p:cNvSpPr>
            <a:spLocks noGrp="1"/>
          </p:cNvSpPr>
          <p:nvPr>
            <p:ph type="dt" sz="half" idx="10"/>
          </p:nvPr>
        </p:nvSpPr>
        <p:spPr/>
        <p:txBody>
          <a:bodyPr/>
          <a:lstStyle/>
          <a:p>
            <a:fld id="{3898B69A-3FDC-4CAF-AA64-2A38456C3B7B}" type="datetime1">
              <a:rPr lang="en-US" smtClean="0"/>
              <a:t>4/26/2024</a:t>
            </a:fld>
            <a:endParaRPr lang="en-US" dirty="0"/>
          </a:p>
        </p:txBody>
      </p:sp>
      <p:sp>
        <p:nvSpPr>
          <p:cNvPr id="5" name="Footer Placeholder 4">
            <a:extLst>
              <a:ext uri="{FF2B5EF4-FFF2-40B4-BE49-F238E27FC236}">
                <a16:creationId xmlns:a16="http://schemas.microsoft.com/office/drawing/2014/main" id="{50DAEFA0-C12C-4365-A532-D29F819542E1}"/>
              </a:ext>
            </a:extLst>
          </p:cNvPr>
          <p:cNvSpPr>
            <a:spLocks noGrp="1"/>
          </p:cNvSpPr>
          <p:nvPr>
            <p:ph type="ftr" sz="quarter" idx="11"/>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9E6038FD-33E0-4C25-AC00-13FEB177A45C}"/>
              </a:ext>
            </a:extLst>
          </p:cNvPr>
          <p:cNvSpPr>
            <a:spLocks noGrp="1"/>
          </p:cNvSpPr>
          <p:nvPr>
            <p:ph type="sldNum" sz="quarter" idx="12"/>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665172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Light - Title/Subtitle">
    <p:spTree>
      <p:nvGrpSpPr>
        <p:cNvPr id="1" name=""/>
        <p:cNvGrpSpPr/>
        <p:nvPr/>
      </p:nvGrpSpPr>
      <p:grpSpPr>
        <a:xfrm>
          <a:off x="0" y="0"/>
          <a:ext cx="0" cy="0"/>
          <a:chOff x="0" y="0"/>
          <a:chExt cx="0" cy="0"/>
        </a:xfrm>
      </p:grpSpPr>
      <p:sp>
        <p:nvSpPr>
          <p:cNvPr id="15" name="Subtitle">
            <a:extLst>
              <a:ext uri="{FF2B5EF4-FFF2-40B4-BE49-F238E27FC236}">
                <a16:creationId xmlns:a16="http://schemas.microsoft.com/office/drawing/2014/main" id="{FC0004EB-159B-A345-859C-0E83416ED930}"/>
              </a:ext>
            </a:extLst>
          </p:cNvPr>
          <p:cNvSpPr>
            <a:spLocks noGrp="1"/>
          </p:cNvSpPr>
          <p:nvPr>
            <p:ph type="body" sz="quarter" idx="11" hasCustomPrompt="1"/>
          </p:nvPr>
        </p:nvSpPr>
        <p:spPr>
          <a:xfrm>
            <a:off x="762000" y="1024235"/>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4" name="Title 3">
            <a:extLst>
              <a:ext uri="{FF2B5EF4-FFF2-40B4-BE49-F238E27FC236}">
                <a16:creationId xmlns:a16="http://schemas.microsoft.com/office/drawing/2014/main" id="{AC6A8D35-C90D-428D-8E15-6F958679D947}"/>
              </a:ext>
            </a:extLst>
          </p:cNvPr>
          <p:cNvSpPr>
            <a:spLocks noGrp="1"/>
          </p:cNvSpPr>
          <p:nvPr>
            <p:ph type="title" hasCustomPrompt="1"/>
          </p:nvPr>
        </p:nvSpPr>
        <p:spPr/>
        <p:txBody>
          <a:bodyPr/>
          <a:lstStyle>
            <a:lvl1pPr>
              <a:defRPr/>
            </a:lvl1pPr>
          </a:lstStyle>
          <a:p>
            <a:r>
              <a:rPr lang="en-US" dirty="0"/>
              <a:t>Title</a:t>
            </a:r>
          </a:p>
        </p:txBody>
      </p:sp>
      <p:sp>
        <p:nvSpPr>
          <p:cNvPr id="3" name="Date Placeholder 2">
            <a:extLst>
              <a:ext uri="{FF2B5EF4-FFF2-40B4-BE49-F238E27FC236}">
                <a16:creationId xmlns:a16="http://schemas.microsoft.com/office/drawing/2014/main" id="{56526A55-50C7-43D1-9A4E-DE6E31578685}"/>
              </a:ext>
            </a:extLst>
          </p:cNvPr>
          <p:cNvSpPr>
            <a:spLocks noGrp="1"/>
          </p:cNvSpPr>
          <p:nvPr>
            <p:ph type="dt" sz="half" idx="12"/>
          </p:nvPr>
        </p:nvSpPr>
        <p:spPr/>
        <p:txBody>
          <a:bodyPr/>
          <a:lstStyle/>
          <a:p>
            <a:fld id="{577B88C8-B304-42E2-BB3F-7BB2000C45BA}" type="datetime1">
              <a:rPr lang="en-US" smtClean="0"/>
              <a:t>4/26/2024</a:t>
            </a:fld>
            <a:endParaRPr lang="en-US" dirty="0"/>
          </a:p>
        </p:txBody>
      </p:sp>
      <p:sp>
        <p:nvSpPr>
          <p:cNvPr id="5" name="Footer Placeholder 4">
            <a:extLst>
              <a:ext uri="{FF2B5EF4-FFF2-40B4-BE49-F238E27FC236}">
                <a16:creationId xmlns:a16="http://schemas.microsoft.com/office/drawing/2014/main" id="{947ED885-1287-4046-BFFE-E5DEC702C7AE}"/>
              </a:ext>
            </a:extLst>
          </p:cNvPr>
          <p:cNvSpPr>
            <a:spLocks noGrp="1"/>
          </p:cNvSpPr>
          <p:nvPr>
            <p:ph type="ftr" sz="quarter" idx="13"/>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0A9C1380-E61D-4D70-B7A9-EA2CA56D1441}"/>
              </a:ext>
            </a:extLst>
          </p:cNvPr>
          <p:cNvSpPr>
            <a:spLocks noGrp="1"/>
          </p:cNvSpPr>
          <p:nvPr>
            <p:ph type="sldNum" sz="quarter" idx="14"/>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583223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Light - Metric">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B8E46438-F717-2B4C-BAC0-BFCDA780AA81}"/>
              </a:ext>
            </a:extLst>
          </p:cNvPr>
          <p:cNvPicPr>
            <a:picLocks noChangeAspect="1"/>
          </p:cNvPicPr>
          <p:nvPr/>
        </p:nvPicPr>
        <p:blipFill rotWithShape="1">
          <a:blip r:embed="rId2">
            <a:extLst>
              <a:ext uri="{28A0092B-C50C-407E-A947-70E740481C1C}">
                <a14:useLocalDpi xmlns:a14="http://schemas.microsoft.com/office/drawing/2010/main" val="0"/>
              </a:ext>
            </a:extLst>
          </a:blip>
          <a:srcRect l="49576"/>
          <a:stretch/>
        </p:blipFill>
        <p:spPr>
          <a:xfrm>
            <a:off x="6044249" y="0"/>
            <a:ext cx="6147750" cy="6858000"/>
          </a:xfrm>
          <a:prstGeom prst="rect">
            <a:avLst/>
          </a:prstGeom>
        </p:spPr>
      </p:pic>
      <p:pic>
        <p:nvPicPr>
          <p:cNvPr id="23" name="OTag">
            <a:extLst>
              <a:ext uri="{FF2B5EF4-FFF2-40B4-BE49-F238E27FC236}">
                <a16:creationId xmlns:a16="http://schemas.microsoft.com/office/drawing/2014/main" id="{000C5F04-372F-427E-81C5-11434B35699B}"/>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71217" y="6355080"/>
            <a:ext cx="502920" cy="502920"/>
          </a:xfrm>
          <a:prstGeom prst="rect">
            <a:avLst/>
          </a:prstGeom>
        </p:spPr>
      </p:pic>
      <p:sp>
        <p:nvSpPr>
          <p:cNvPr id="5" name="Text Placeholder 4">
            <a:extLst>
              <a:ext uri="{FF2B5EF4-FFF2-40B4-BE49-F238E27FC236}">
                <a16:creationId xmlns:a16="http://schemas.microsoft.com/office/drawing/2014/main" id="{9A83AB0E-EC5F-476F-B6A9-E6F9CE84E95A}"/>
              </a:ext>
            </a:extLst>
          </p:cNvPr>
          <p:cNvSpPr>
            <a:spLocks noGrp="1"/>
          </p:cNvSpPr>
          <p:nvPr>
            <p:ph type="body" sz="quarter" idx="15" hasCustomPrompt="1"/>
          </p:nvPr>
        </p:nvSpPr>
        <p:spPr>
          <a:xfrm>
            <a:off x="723900" y="1600200"/>
            <a:ext cx="5072063" cy="2319489"/>
          </a:xfrm>
        </p:spPr>
        <p:txBody>
          <a:bodyPr anchor="b" anchorCtr="0"/>
          <a:lstStyle>
            <a:lvl1pPr>
              <a:defRPr sz="6600" b="0">
                <a:solidFill>
                  <a:srgbClr val="AE562C"/>
                </a:solidFill>
              </a:defRPr>
            </a:lvl1pPr>
          </a:lstStyle>
          <a:p>
            <a:pPr lvl="0"/>
            <a:r>
              <a:rPr lang="en-US" dirty="0"/>
              <a:t>00%</a:t>
            </a:r>
          </a:p>
        </p:txBody>
      </p:sp>
      <p:sp>
        <p:nvSpPr>
          <p:cNvPr id="3" name="Date Placeholder 2">
            <a:extLst>
              <a:ext uri="{FF2B5EF4-FFF2-40B4-BE49-F238E27FC236}">
                <a16:creationId xmlns:a16="http://schemas.microsoft.com/office/drawing/2014/main" id="{14EF74DF-FD68-4CDF-B4CE-342E7A165BCB}"/>
              </a:ext>
            </a:extLst>
          </p:cNvPr>
          <p:cNvSpPr>
            <a:spLocks noGrp="1"/>
          </p:cNvSpPr>
          <p:nvPr>
            <p:ph type="dt" sz="half" idx="16"/>
          </p:nvPr>
        </p:nvSpPr>
        <p:spPr/>
        <p:txBody>
          <a:bodyPr/>
          <a:lstStyle/>
          <a:p>
            <a:fld id="{E4EB18A2-7EBE-4232-99F5-52F53521DCFC}" type="datetime1">
              <a:rPr lang="en-US" smtClean="0"/>
              <a:t>4/26/2024</a:t>
            </a:fld>
            <a:endParaRPr lang="en-US" dirty="0"/>
          </a:p>
        </p:txBody>
      </p:sp>
      <p:sp>
        <p:nvSpPr>
          <p:cNvPr id="7" name="Footer Placeholder 6">
            <a:extLst>
              <a:ext uri="{FF2B5EF4-FFF2-40B4-BE49-F238E27FC236}">
                <a16:creationId xmlns:a16="http://schemas.microsoft.com/office/drawing/2014/main" id="{89C4B030-1E0B-4CB0-87B4-DF607257368B}"/>
              </a:ext>
            </a:extLst>
          </p:cNvPr>
          <p:cNvSpPr>
            <a:spLocks noGrp="1"/>
          </p:cNvSpPr>
          <p:nvPr>
            <p:ph type="ftr" sz="quarter" idx="17"/>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CBADD7B5-9676-40DE-A88A-5EC3D33A6577}"/>
              </a:ext>
            </a:extLst>
          </p:cNvPr>
          <p:cNvSpPr>
            <a:spLocks noGrp="1"/>
          </p:cNvSpPr>
          <p:nvPr>
            <p:ph type="sldNum" sz="quarter" idx="18"/>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864391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Light - Title 1 Column">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131DBF8-F618-4198-88BA-FD1569B2979A}"/>
              </a:ext>
            </a:extLst>
          </p:cNvPr>
          <p:cNvSpPr>
            <a:spLocks noGrp="1"/>
          </p:cNvSpPr>
          <p:nvPr>
            <p:ph type="dt" sz="half" idx="14"/>
          </p:nvPr>
        </p:nvSpPr>
        <p:spPr/>
        <p:txBody>
          <a:bodyPr/>
          <a:lstStyle/>
          <a:p>
            <a:fld id="{EE332461-0228-4CE6-818B-14050AF0840D}" type="datetime1">
              <a:rPr lang="en-US" smtClean="0"/>
              <a:t>4/26/2024</a:t>
            </a:fld>
            <a:endParaRPr lang="en-US" dirty="0"/>
          </a:p>
        </p:txBody>
      </p:sp>
      <p:sp>
        <p:nvSpPr>
          <p:cNvPr id="3" name="Footer Placeholder 2">
            <a:extLst>
              <a:ext uri="{FF2B5EF4-FFF2-40B4-BE49-F238E27FC236}">
                <a16:creationId xmlns:a16="http://schemas.microsoft.com/office/drawing/2014/main" id="{158AA26E-E9A4-4CE1-9157-28062D2322ED}"/>
              </a:ext>
            </a:extLst>
          </p:cNvPr>
          <p:cNvSpPr>
            <a:spLocks noGrp="1"/>
          </p:cNvSpPr>
          <p:nvPr>
            <p:ph type="ftr" sz="quarter" idx="15"/>
          </p:nvPr>
        </p:nvSpPr>
        <p:spPr/>
        <p:txBody>
          <a:bodyPr/>
          <a:lstStyle/>
          <a:p>
            <a:r>
              <a:rPr lang="en-US" dirty="0"/>
              <a:t>Copyright © 2022, Oracle and/or its affiliates  |</a:t>
            </a:r>
          </a:p>
        </p:txBody>
      </p:sp>
      <p:sp>
        <p:nvSpPr>
          <p:cNvPr id="4" name="Slide Number Placeholder 3">
            <a:extLst>
              <a:ext uri="{FF2B5EF4-FFF2-40B4-BE49-F238E27FC236}">
                <a16:creationId xmlns:a16="http://schemas.microsoft.com/office/drawing/2014/main" id="{0FB3DA01-00EF-4B14-8325-24C1135260F9}"/>
              </a:ext>
            </a:extLst>
          </p:cNvPr>
          <p:cNvSpPr>
            <a:spLocks noGrp="1"/>
          </p:cNvSpPr>
          <p:nvPr>
            <p:ph type="sldNum" sz="quarter" idx="16"/>
          </p:nvPr>
        </p:nvSpPr>
        <p:spPr/>
        <p:txBody>
          <a:bodyPr/>
          <a:lstStyle/>
          <a:p>
            <a:fld id="{345D60D9-5372-5F40-9443-0F9AE5BDC3C8}" type="slidenum">
              <a:rPr lang="en-US" smtClean="0"/>
              <a:pPr/>
              <a:t>‹#›</a:t>
            </a:fld>
            <a:endParaRPr lang="en-US" dirty="0"/>
          </a:p>
        </p:txBody>
      </p:sp>
      <p:sp>
        <p:nvSpPr>
          <p:cNvPr id="16" name="Content">
            <a:extLst>
              <a:ext uri="{FF2B5EF4-FFF2-40B4-BE49-F238E27FC236}">
                <a16:creationId xmlns:a16="http://schemas.microsoft.com/office/drawing/2014/main" id="{B9AD53CC-DC4B-493A-A31F-251C36811399}"/>
              </a:ext>
            </a:extLst>
          </p:cNvPr>
          <p:cNvSpPr>
            <a:spLocks noGrp="1"/>
          </p:cNvSpPr>
          <p:nvPr>
            <p:ph sz="quarter" idx="17"/>
          </p:nvPr>
        </p:nvSpPr>
        <p:spPr>
          <a:xfrm>
            <a:off x="766763" y="1600201"/>
            <a:ext cx="10671175" cy="45069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itle 1">
            <a:extLst>
              <a:ext uri="{FF2B5EF4-FFF2-40B4-BE49-F238E27FC236}">
                <a16:creationId xmlns:a16="http://schemas.microsoft.com/office/drawing/2014/main" id="{C3FB6D10-A56F-46BF-8672-E18296A83AD8}"/>
              </a:ext>
            </a:extLst>
          </p:cNvPr>
          <p:cNvSpPr>
            <a:spLocks noGrp="1"/>
          </p:cNvSpPr>
          <p:nvPr>
            <p:ph type="title" hasCustomPrompt="1"/>
          </p:nvPr>
        </p:nvSpPr>
        <p:spPr>
          <a:xfrm>
            <a:off x="768875" y="182403"/>
            <a:ext cx="10671048" cy="822960"/>
          </a:xfrm>
        </p:spPr>
        <p:txBody>
          <a:bodyPr/>
          <a:lstStyle>
            <a:lvl1pPr>
              <a:defRPr/>
            </a:lvl1pPr>
          </a:lstStyle>
          <a:p>
            <a:r>
              <a:rPr lang="en-US" dirty="0"/>
              <a:t>Title</a:t>
            </a:r>
          </a:p>
        </p:txBody>
      </p:sp>
    </p:spTree>
    <p:extLst>
      <p:ext uri="{BB962C8B-B14F-4D97-AF65-F5344CB8AC3E}">
        <p14:creationId xmlns:p14="http://schemas.microsoft.com/office/powerpoint/2010/main" val="3577567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p:cSld name="Light - Data Texture 07 Blank">
    <p:bg>
      <p:bgRef idx="1001">
        <a:schemeClr val="bg1"/>
      </p:bgRef>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F681203-42C6-B54E-A5F8-FE2DAE3C0E0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5" name="OTag">
            <a:extLst>
              <a:ext uri="{FF2B5EF4-FFF2-40B4-BE49-F238E27FC236}">
                <a16:creationId xmlns:a16="http://schemas.microsoft.com/office/drawing/2014/main" id="{B620A016-1EBE-426A-BB19-9671229484AF}"/>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2" name="Date Placeholder 1">
            <a:extLst>
              <a:ext uri="{FF2B5EF4-FFF2-40B4-BE49-F238E27FC236}">
                <a16:creationId xmlns:a16="http://schemas.microsoft.com/office/drawing/2014/main" id="{AADFA4C3-C577-4944-B23B-0E8CEECA00FE}"/>
              </a:ext>
            </a:extLst>
          </p:cNvPr>
          <p:cNvSpPr>
            <a:spLocks noGrp="1"/>
          </p:cNvSpPr>
          <p:nvPr>
            <p:ph type="dt" sz="half" idx="10"/>
          </p:nvPr>
        </p:nvSpPr>
        <p:spPr/>
        <p:txBody>
          <a:bodyPr/>
          <a:lstStyle/>
          <a:p>
            <a:fld id="{95141F94-A6C5-4BF7-A508-2C3B85711BB9}" type="datetime1">
              <a:rPr lang="en-US" smtClean="0"/>
              <a:t>4/26/2024</a:t>
            </a:fld>
            <a:endParaRPr lang="en-US" dirty="0"/>
          </a:p>
        </p:txBody>
      </p:sp>
      <p:sp>
        <p:nvSpPr>
          <p:cNvPr id="6" name="Footer Placeholder 5">
            <a:extLst>
              <a:ext uri="{FF2B5EF4-FFF2-40B4-BE49-F238E27FC236}">
                <a16:creationId xmlns:a16="http://schemas.microsoft.com/office/drawing/2014/main" id="{EE548FBC-C180-4348-924F-1AD0DE33EC94}"/>
              </a:ext>
            </a:extLst>
          </p:cNvPr>
          <p:cNvSpPr>
            <a:spLocks noGrp="1"/>
          </p:cNvSpPr>
          <p:nvPr>
            <p:ph type="ftr" sz="quarter" idx="11"/>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C2993164-8F12-4A57-BCB2-ECAB88B102D4}"/>
              </a:ext>
            </a:extLst>
          </p:cNvPr>
          <p:cNvSpPr>
            <a:spLocks noGrp="1"/>
          </p:cNvSpPr>
          <p:nvPr>
            <p:ph type="sldNum" sz="quarter" idx="12"/>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8999119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Light - Safe Harbor">
    <p:spTree>
      <p:nvGrpSpPr>
        <p:cNvPr id="1" name=""/>
        <p:cNvGrpSpPr/>
        <p:nvPr/>
      </p:nvGrpSpPr>
      <p:grpSpPr>
        <a:xfrm>
          <a:off x="0" y="0"/>
          <a:ext cx="0" cy="0"/>
          <a:chOff x="0" y="0"/>
          <a:chExt cx="0" cy="0"/>
        </a:xfrm>
      </p:grpSpPr>
      <p:sp>
        <p:nvSpPr>
          <p:cNvPr id="13" name="Title">
            <a:extLst>
              <a:ext uri="{FF2B5EF4-FFF2-40B4-BE49-F238E27FC236}">
                <a16:creationId xmlns:a16="http://schemas.microsoft.com/office/drawing/2014/main" id="{F7C5FACA-CB69-F341-96EC-260102929140}"/>
              </a:ext>
            </a:extLst>
          </p:cNvPr>
          <p:cNvSpPr txBox="1"/>
          <p:nvPr/>
        </p:nvSpPr>
        <p:spPr>
          <a:xfrm>
            <a:off x="766762" y="184150"/>
            <a:ext cx="10671048" cy="822960"/>
          </a:xfrm>
          <a:prstGeom prst="rect">
            <a:avLst/>
          </a:prstGeom>
        </p:spPr>
        <p:txBody>
          <a:bodyPr vert="horz" lIns="0" tIns="0" rIns="0" bIns="0" rtlCol="0" anchor="b">
            <a:noAutofit/>
          </a:bodyPr>
          <a:lstStyle>
            <a:lvl1pPr lvl="0" indent="0">
              <a:lnSpc>
                <a:spcPct val="95000"/>
              </a:lnSpc>
              <a:spcBef>
                <a:spcPts val="1000"/>
              </a:spcBef>
              <a:buFont typeface="Arial" panose="020B0604020202020204" pitchFamily="34" charset="0"/>
              <a:buNone/>
              <a:defRPr sz="2400" b="1" i="0" baseline="0">
                <a:solidFill>
                  <a:schemeClr val="bg1"/>
                </a:solidFill>
                <a:latin typeface="Oracle Sans" panose="020B0503020204020204" pitchFamily="34" charset="0"/>
                <a:cs typeface="Oracle Sans" panose="020B0503020204020204" pitchFamily="34" charset="0"/>
              </a:defRPr>
            </a:lvl1pPr>
          </a:lstStyle>
          <a:p>
            <a:pPr lvl="0"/>
            <a:r>
              <a:rPr lang="en-US" dirty="0">
                <a:solidFill>
                  <a:schemeClr val="tx1"/>
                </a:solidFill>
                <a:latin typeface="+mn-lt"/>
                <a:cs typeface="Oracle Sans Tab" panose="020B0503020204020204" pitchFamily="34" charset="0"/>
              </a:rPr>
              <a:t>Safe harbor statement</a:t>
            </a:r>
          </a:p>
        </p:txBody>
      </p:sp>
      <p:sp>
        <p:nvSpPr>
          <p:cNvPr id="14" name="Text Field">
            <a:extLst>
              <a:ext uri="{FF2B5EF4-FFF2-40B4-BE49-F238E27FC236}">
                <a16:creationId xmlns:a16="http://schemas.microsoft.com/office/drawing/2014/main" id="{EA78FDD8-084D-2D41-A37D-7DE0C431B1DA}"/>
              </a:ext>
            </a:extLst>
          </p:cNvPr>
          <p:cNvSpPr txBox="1"/>
          <p:nvPr/>
        </p:nvSpPr>
        <p:spPr>
          <a:xfrm>
            <a:off x="766762" y="1608421"/>
            <a:ext cx="7987939" cy="2492990"/>
          </a:xfrm>
          <a:prstGeom prst="rect">
            <a:avLst/>
          </a:prstGeom>
          <a:noFill/>
        </p:spPr>
        <p:txBody>
          <a:bodyPr wrap="square" lIns="0" tIns="0" rIns="0" bIns="0" rtlCol="0">
            <a:spAutoFit/>
          </a:bodyPr>
          <a:lstStyle/>
          <a:p>
            <a:r>
              <a:rPr lang="en-US" sz="1800" b="0" i="0" u="none" strike="noStrike" kern="1200" dirty="0">
                <a:solidFill>
                  <a:schemeClr val="tx1"/>
                </a:solidFill>
                <a:effectLst/>
                <a:latin typeface="+mn-lt"/>
                <a:ea typeface="+mn-ea"/>
                <a:cs typeface="+mn-cs"/>
              </a:rPr>
              <a:t>As of August 2020, for most presentations, a safe harbor statement is no longer required, and you will not need to use this slide.  </a:t>
            </a:r>
            <a:br>
              <a:rPr lang="en-US" sz="1800" b="0" i="0" u="none" strike="noStrike" kern="1200" dirty="0">
                <a:solidFill>
                  <a:schemeClr val="tx1"/>
                </a:solidFill>
                <a:effectLst/>
                <a:latin typeface="+mn-lt"/>
                <a:ea typeface="+mn-ea"/>
                <a:cs typeface="+mn-cs"/>
              </a:rPr>
            </a:br>
            <a:endParaRPr lang="en-US" sz="1800" b="0" i="0" u="none" strike="noStrike" kern="1200" dirty="0">
              <a:solidFill>
                <a:schemeClr val="tx1"/>
              </a:solidFill>
              <a:effectLst/>
              <a:latin typeface="+mn-lt"/>
              <a:ea typeface="+mn-ea"/>
              <a:cs typeface="+mn-cs"/>
            </a:endParaRPr>
          </a:p>
          <a:p>
            <a:r>
              <a:rPr lang="en-US" sz="1800" b="0" i="0" u="none" strike="noStrike" kern="1200" dirty="0">
                <a:solidFill>
                  <a:schemeClr val="tx1"/>
                </a:solidFill>
                <a:effectLst/>
                <a:latin typeface="+mn-lt"/>
                <a:ea typeface="+mn-ea"/>
                <a:cs typeface="+mn-cs"/>
              </a:rPr>
              <a:t>The forward looking statement safe harbor slide is required ONLY for external presentations that pertain to: product launches, executive presentations and keynotes at major events, and any event attended by financial analysts.</a:t>
            </a:r>
          </a:p>
          <a:p>
            <a:endParaRPr lang="en-US" sz="1800" b="0" i="0" u="none" strike="noStrike" kern="1200" dirty="0">
              <a:solidFill>
                <a:schemeClr val="tx1"/>
              </a:solidFill>
              <a:effectLst/>
              <a:latin typeface="+mn-lt"/>
              <a:ea typeface="+mn-ea"/>
              <a:cs typeface="+mn-cs"/>
            </a:endParaRPr>
          </a:p>
          <a:p>
            <a:r>
              <a:rPr lang="en-US" dirty="0"/>
              <a:t>The notice is available at the </a:t>
            </a:r>
            <a:r>
              <a:rPr lang="en-US" u="sng" dirty="0">
                <a:solidFill>
                  <a:srgbClr val="00688C"/>
                </a:solidFill>
                <a:hlinkClick r:id="rId2">
                  <a:extLst>
                    <a:ext uri="{A12FA001-AC4F-418D-AE19-62706E023703}">
                      <ahyp:hlinkClr xmlns:ahyp="http://schemas.microsoft.com/office/drawing/2018/hyperlinkcolor" val="tx"/>
                    </a:ext>
                  </a:extLst>
                </a:hlinkClick>
              </a:rPr>
              <a:t>Safe Harbor Confluence Page</a:t>
            </a:r>
            <a:endParaRPr lang="en-US" dirty="0">
              <a:solidFill>
                <a:srgbClr val="00688C"/>
              </a:solidFill>
            </a:endParaRPr>
          </a:p>
          <a:p>
            <a:r>
              <a:rPr lang="en-US" dirty="0"/>
              <a:t>Contact for Forward Looking Statement: </a:t>
            </a:r>
            <a:r>
              <a:rPr lang="en-US" u="sng" dirty="0">
                <a:solidFill>
                  <a:srgbClr val="00688C"/>
                </a:solidFill>
                <a:hlinkClick r:id="rId3">
                  <a:extLst>
                    <a:ext uri="{A12FA001-AC4F-418D-AE19-62706E023703}">
                      <ahyp:hlinkClr xmlns:ahyp="http://schemas.microsoft.com/office/drawing/2018/hyperlinkcolor" val="tx"/>
                    </a:ext>
                  </a:extLst>
                </a:hlinkClick>
              </a:rPr>
              <a:t>quietperiod_ww_grp@oracle.com</a:t>
            </a:r>
            <a:endParaRPr lang="en-US" dirty="0">
              <a:solidFill>
                <a:srgbClr val="00688C"/>
              </a:solidFill>
            </a:endParaRPr>
          </a:p>
        </p:txBody>
      </p:sp>
      <p:sp>
        <p:nvSpPr>
          <p:cNvPr id="2" name="Date Placeholder 1">
            <a:extLst>
              <a:ext uri="{FF2B5EF4-FFF2-40B4-BE49-F238E27FC236}">
                <a16:creationId xmlns:a16="http://schemas.microsoft.com/office/drawing/2014/main" id="{7D96628B-0EF0-416B-9E8E-3931DFCB9120}"/>
              </a:ext>
            </a:extLst>
          </p:cNvPr>
          <p:cNvSpPr>
            <a:spLocks noGrp="1"/>
          </p:cNvSpPr>
          <p:nvPr>
            <p:ph type="dt" sz="half" idx="10"/>
          </p:nvPr>
        </p:nvSpPr>
        <p:spPr/>
        <p:txBody>
          <a:bodyPr/>
          <a:lstStyle/>
          <a:p>
            <a:fld id="{89A25676-9912-48C6-9E3A-F4D21A096116}" type="datetime1">
              <a:rPr lang="en-US" smtClean="0"/>
              <a:t>4/26/2024</a:t>
            </a:fld>
            <a:endParaRPr lang="en-US" dirty="0"/>
          </a:p>
        </p:txBody>
      </p:sp>
      <p:sp>
        <p:nvSpPr>
          <p:cNvPr id="3" name="Footer Placeholder 2">
            <a:extLst>
              <a:ext uri="{FF2B5EF4-FFF2-40B4-BE49-F238E27FC236}">
                <a16:creationId xmlns:a16="http://schemas.microsoft.com/office/drawing/2014/main" id="{72B72738-3834-418C-9636-B18B1A1825FD}"/>
              </a:ext>
            </a:extLst>
          </p:cNvPr>
          <p:cNvSpPr>
            <a:spLocks noGrp="1"/>
          </p:cNvSpPr>
          <p:nvPr>
            <p:ph type="ftr" sz="quarter" idx="11"/>
          </p:nvPr>
        </p:nvSpPr>
        <p:spPr/>
        <p:txBody>
          <a:bodyPr/>
          <a:lstStyle/>
          <a:p>
            <a:r>
              <a:rPr lang="en-US" dirty="0"/>
              <a:t>Copyright © 2022, Oracle and/or its affiliates  |</a:t>
            </a:r>
          </a:p>
        </p:txBody>
      </p:sp>
      <p:sp>
        <p:nvSpPr>
          <p:cNvPr id="4" name="Slide Number Placeholder 3">
            <a:extLst>
              <a:ext uri="{FF2B5EF4-FFF2-40B4-BE49-F238E27FC236}">
                <a16:creationId xmlns:a16="http://schemas.microsoft.com/office/drawing/2014/main" id="{95C840CC-B289-4EEE-9D6C-A6440E6863B5}"/>
              </a:ext>
            </a:extLst>
          </p:cNvPr>
          <p:cNvSpPr>
            <a:spLocks noGrp="1"/>
          </p:cNvSpPr>
          <p:nvPr>
            <p:ph type="sldNum" sz="quarter" idx="12"/>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2367161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Light - Remote Speaker">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CAB1892A-1B3D-014D-B9C7-BCEDE316FDA7}"/>
              </a:ext>
            </a:extLst>
          </p:cNvPr>
          <p:cNvPicPr>
            <a:picLocks noChangeAspect="1"/>
          </p:cNvPicPr>
          <p:nvPr/>
        </p:nvPicPr>
        <p:blipFill rotWithShape="1">
          <a:blip r:embed="rId2">
            <a:extLst>
              <a:ext uri="{28A0092B-C50C-407E-A947-70E740481C1C}">
                <a14:useLocalDpi xmlns:a14="http://schemas.microsoft.com/office/drawing/2010/main" val="0"/>
              </a:ext>
            </a:extLst>
          </a:blip>
          <a:srcRect l="40000"/>
          <a:stretch/>
        </p:blipFill>
        <p:spPr>
          <a:xfrm>
            <a:off x="4876800" y="0"/>
            <a:ext cx="7315200" cy="6858000"/>
          </a:xfrm>
          <a:prstGeom prst="rect">
            <a:avLst/>
          </a:prstGeom>
        </p:spPr>
      </p:pic>
      <p:sp>
        <p:nvSpPr>
          <p:cNvPr id="20" name="Title">
            <a:extLst>
              <a:ext uri="{FF2B5EF4-FFF2-40B4-BE49-F238E27FC236}">
                <a16:creationId xmlns:a16="http://schemas.microsoft.com/office/drawing/2014/main" id="{D94542D5-A1D6-E542-963D-B72B60EDE019}"/>
              </a:ext>
            </a:extLst>
          </p:cNvPr>
          <p:cNvSpPr>
            <a:spLocks noGrp="1"/>
          </p:cNvSpPr>
          <p:nvPr>
            <p:ph type="title" hasCustomPrompt="1"/>
          </p:nvPr>
        </p:nvSpPr>
        <p:spPr>
          <a:xfrm>
            <a:off x="5385816" y="2351724"/>
            <a:ext cx="6297167" cy="822960"/>
          </a:xfrm>
        </p:spPr>
        <p:txBody>
          <a:bodyPr vert="horz" lIns="0" tIns="0" rIns="0" bIns="0" rtlCol="0" anchor="b">
            <a:noAutofit/>
          </a:bodyPr>
          <a:lstStyle>
            <a:lvl1pPr>
              <a:defRPr lang="en-US" sz="2400" b="1" i="0" baseline="0">
                <a:latin typeface="Oracle Sans Tab" panose="020B0503020204020204" pitchFamily="34" charset="0"/>
                <a:ea typeface="+mn-ea"/>
                <a:cs typeface="Oracle Sans Tab" panose="020B0503020204020204" pitchFamily="34" charset="0"/>
              </a:defRPr>
            </a:lvl1pPr>
          </a:lstStyle>
          <a:p>
            <a:pPr marL="0" lvl="0" indent="0">
              <a:spcBef>
                <a:spcPts val="1000"/>
              </a:spcBef>
              <a:buFont typeface="Arial" panose="020B0604020202020204" pitchFamily="34" charset="0"/>
            </a:pPr>
            <a:r>
              <a:rPr lang="en-US" dirty="0"/>
              <a:t>Add title here. Also remove/replace placeholder image as needed.</a:t>
            </a:r>
          </a:p>
        </p:txBody>
      </p:sp>
      <p:sp>
        <p:nvSpPr>
          <p:cNvPr id="21" name="Text Field">
            <a:extLst>
              <a:ext uri="{FF2B5EF4-FFF2-40B4-BE49-F238E27FC236}">
                <a16:creationId xmlns:a16="http://schemas.microsoft.com/office/drawing/2014/main" id="{517ED098-6976-5549-9CFB-EE89734AF8D4}"/>
              </a:ext>
            </a:extLst>
          </p:cNvPr>
          <p:cNvSpPr>
            <a:spLocks noGrp="1"/>
          </p:cNvSpPr>
          <p:nvPr>
            <p:ph type="body" sz="quarter" idx="16" hasCustomPrompt="1"/>
          </p:nvPr>
        </p:nvSpPr>
        <p:spPr>
          <a:xfrm>
            <a:off x="5385816" y="3662156"/>
            <a:ext cx="6297168" cy="1132486"/>
          </a:xfrm>
          <a:prstGeom prst="rect">
            <a:avLst/>
          </a:prstGeom>
        </p:spPr>
        <p:txBody>
          <a:bodyPr lIns="0" tIns="0" rIns="0" bIns="0">
            <a:normAutofit/>
          </a:bodyPr>
          <a:lstStyle>
            <a:lvl1pPr>
              <a:defRPr sz="2000"/>
            </a:lvl1pPr>
          </a:lstStyle>
          <a:p>
            <a:pPr lvl="0"/>
            <a:r>
              <a:rPr lang="en-US" dirty="0"/>
              <a:t>Title</a:t>
            </a:r>
          </a:p>
          <a:p>
            <a:pPr lvl="0"/>
            <a:r>
              <a:rPr lang="en-US" dirty="0"/>
              <a:t>Company</a:t>
            </a:r>
          </a:p>
          <a:p>
            <a:pPr lvl="0"/>
            <a:r>
              <a:rPr lang="en-US" dirty="0"/>
              <a:t>Date</a:t>
            </a:r>
          </a:p>
        </p:txBody>
      </p:sp>
      <p:pic>
        <p:nvPicPr>
          <p:cNvPr id="10" name="OTag">
            <a:extLst>
              <a:ext uri="{FF2B5EF4-FFF2-40B4-BE49-F238E27FC236}">
                <a16:creationId xmlns:a16="http://schemas.microsoft.com/office/drawing/2014/main" id="{3CE1CF95-2ED4-4044-A052-7E6E1867A5FF}"/>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3" name="Picture Placeholder 2">
            <a:extLst>
              <a:ext uri="{FF2B5EF4-FFF2-40B4-BE49-F238E27FC236}">
                <a16:creationId xmlns:a16="http://schemas.microsoft.com/office/drawing/2014/main" id="{32F5E131-FF87-4B2F-9DB6-B4DB095B758D}"/>
              </a:ext>
            </a:extLst>
          </p:cNvPr>
          <p:cNvSpPr>
            <a:spLocks noGrp="1"/>
          </p:cNvSpPr>
          <p:nvPr>
            <p:ph type="pic" sz="quarter" idx="20" hasCustomPrompt="1"/>
          </p:nvPr>
        </p:nvSpPr>
        <p:spPr>
          <a:xfrm>
            <a:off x="0" y="0"/>
            <a:ext cx="4876800" cy="6858000"/>
          </a:xfrm>
        </p:spPr>
        <p:txBody>
          <a:bodyPr anchor="ctr" anchorCtr="1"/>
          <a:lstStyle>
            <a:lvl1pPr>
              <a:defRPr/>
            </a:lvl1pPr>
          </a:lstStyle>
          <a:p>
            <a:r>
              <a:rPr lang="en-US" dirty="0"/>
              <a:t>Click to add image</a:t>
            </a:r>
          </a:p>
        </p:txBody>
      </p:sp>
      <p:sp>
        <p:nvSpPr>
          <p:cNvPr id="2" name="Date Placeholder 1">
            <a:extLst>
              <a:ext uri="{FF2B5EF4-FFF2-40B4-BE49-F238E27FC236}">
                <a16:creationId xmlns:a16="http://schemas.microsoft.com/office/drawing/2014/main" id="{BC86FB79-6AF9-4538-98F2-33825A26DECE}"/>
              </a:ext>
            </a:extLst>
          </p:cNvPr>
          <p:cNvSpPr>
            <a:spLocks noGrp="1"/>
          </p:cNvSpPr>
          <p:nvPr>
            <p:ph type="dt" sz="half" idx="21"/>
          </p:nvPr>
        </p:nvSpPr>
        <p:spPr/>
        <p:txBody>
          <a:bodyPr/>
          <a:lstStyle/>
          <a:p>
            <a:fld id="{AEC86372-ED1D-451E-A0DA-92F70A0393B1}" type="datetime1">
              <a:rPr lang="en-US" smtClean="0"/>
              <a:t>4/26/2024</a:t>
            </a:fld>
            <a:endParaRPr lang="en-US" dirty="0"/>
          </a:p>
        </p:txBody>
      </p:sp>
      <p:sp>
        <p:nvSpPr>
          <p:cNvPr id="7" name="Footer Placeholder 6">
            <a:extLst>
              <a:ext uri="{FF2B5EF4-FFF2-40B4-BE49-F238E27FC236}">
                <a16:creationId xmlns:a16="http://schemas.microsoft.com/office/drawing/2014/main" id="{4D6A4509-AC78-4360-9126-01A3BC6609AC}"/>
              </a:ext>
            </a:extLst>
          </p:cNvPr>
          <p:cNvSpPr>
            <a:spLocks noGrp="1"/>
          </p:cNvSpPr>
          <p:nvPr>
            <p:ph type="ftr" sz="quarter" idx="22"/>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6C2FCDC2-FBB6-46F4-9BD5-AE85C1DC3F2C}"/>
              </a:ext>
            </a:extLst>
          </p:cNvPr>
          <p:cNvSpPr>
            <a:spLocks noGrp="1"/>
          </p:cNvSpPr>
          <p:nvPr>
            <p:ph type="sldNum" sz="quarter" idx="23"/>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990107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Light - Quote with Data Texture Backgroun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51C13851-8F5A-3D4E-B2BF-9068624FC3A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30" name="OTag">
            <a:extLst>
              <a:ext uri="{FF2B5EF4-FFF2-40B4-BE49-F238E27FC236}">
                <a16:creationId xmlns:a16="http://schemas.microsoft.com/office/drawing/2014/main" id="{7DC71B8D-1AA8-1D49-9770-9D8CD0F61F95}"/>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2" name="Title">
            <a:extLst>
              <a:ext uri="{FF2B5EF4-FFF2-40B4-BE49-F238E27FC236}">
                <a16:creationId xmlns:a16="http://schemas.microsoft.com/office/drawing/2014/main" id="{BA19B719-F896-40D2-A59B-8E51E7D4BB65}"/>
              </a:ext>
            </a:extLst>
          </p:cNvPr>
          <p:cNvSpPr>
            <a:spLocks noGrp="1"/>
          </p:cNvSpPr>
          <p:nvPr>
            <p:ph type="title" hasCustomPrompt="1"/>
          </p:nvPr>
        </p:nvSpPr>
        <p:spPr>
          <a:xfrm>
            <a:off x="768875" y="1828800"/>
            <a:ext cx="8049200" cy="2026447"/>
          </a:xfrm>
          <a:noFill/>
        </p:spPr>
        <p:txBody>
          <a:bodyPr vert="horz" wrap="square" lIns="0" tIns="0" rIns="0" bIns="0" rtlCol="0" anchor="b" anchorCtr="0">
            <a:noAutofit/>
          </a:bodyPr>
          <a:lstStyle>
            <a:lvl1pPr>
              <a:lnSpc>
                <a:spcPct val="100000"/>
              </a:lnSpc>
              <a:defRPr lang="en-US" sz="3200" b="0">
                <a:latin typeface="+mj-lt"/>
                <a:cs typeface="Oracle Sans Tab" panose="020B0503020204020204" pitchFamily="34" charset="0"/>
              </a:defRPr>
            </a:lvl1pPr>
          </a:lstStyle>
          <a:p>
            <a:pPr lvl="0"/>
            <a:r>
              <a:rPr lang="en-US" dirty="0"/>
              <a:t>“Click to type customer or partner quote surrounded by quotation marks.” Remove/replace placeholder logo as needed.</a:t>
            </a:r>
          </a:p>
        </p:txBody>
      </p:sp>
      <p:sp>
        <p:nvSpPr>
          <p:cNvPr id="13" name="Text Field">
            <a:extLst>
              <a:ext uri="{FF2B5EF4-FFF2-40B4-BE49-F238E27FC236}">
                <a16:creationId xmlns:a16="http://schemas.microsoft.com/office/drawing/2014/main" id="{B09058E5-A74E-C340-89D0-4D15C2F3B8D0}"/>
              </a:ext>
            </a:extLst>
          </p:cNvPr>
          <p:cNvSpPr>
            <a:spLocks noGrp="1"/>
          </p:cNvSpPr>
          <p:nvPr>
            <p:ph type="body" sz="quarter" idx="37" hasCustomPrompt="1"/>
          </p:nvPr>
        </p:nvSpPr>
        <p:spPr>
          <a:xfrm>
            <a:off x="761999" y="4540249"/>
            <a:ext cx="5333999" cy="266291"/>
          </a:xfrm>
          <a:prstGeom prst="rect">
            <a:avLst/>
          </a:prstGeom>
        </p:spPr>
        <p:txBody>
          <a:bodyPr>
            <a:noAutofit/>
          </a:bodyPr>
          <a:lstStyle>
            <a:lvl1pPr>
              <a:defRPr b="1"/>
            </a:lvl1pPr>
          </a:lstStyle>
          <a:p>
            <a:pPr lvl="0"/>
            <a:r>
              <a:rPr lang="en-US" dirty="0"/>
              <a:t>Name of person quoted</a:t>
            </a:r>
          </a:p>
        </p:txBody>
      </p:sp>
      <p:sp>
        <p:nvSpPr>
          <p:cNvPr id="12" name="Text Field 2">
            <a:extLst>
              <a:ext uri="{FF2B5EF4-FFF2-40B4-BE49-F238E27FC236}">
                <a16:creationId xmlns:a16="http://schemas.microsoft.com/office/drawing/2014/main" id="{36C31D35-A48A-6B46-A3DB-FDB99CCA72F4}"/>
              </a:ext>
            </a:extLst>
          </p:cNvPr>
          <p:cNvSpPr>
            <a:spLocks noGrp="1"/>
          </p:cNvSpPr>
          <p:nvPr>
            <p:ph type="body" sz="quarter" idx="36" hasCustomPrompt="1"/>
          </p:nvPr>
        </p:nvSpPr>
        <p:spPr>
          <a:xfrm>
            <a:off x="761999" y="4877842"/>
            <a:ext cx="5333999" cy="895181"/>
          </a:xfrm>
          <a:prstGeom prst="rect">
            <a:avLst/>
          </a:prstGeom>
        </p:spPr>
        <p:txBody>
          <a:bodyPr>
            <a:noAutofit/>
          </a:bodyPr>
          <a:lstStyle>
            <a:lvl1pPr>
              <a:defRPr/>
            </a:lvl1pPr>
          </a:lstStyle>
          <a:p>
            <a:pPr lvl="0"/>
            <a:r>
              <a:rPr lang="en-US" dirty="0"/>
              <a:t>Additional information if needed</a:t>
            </a:r>
          </a:p>
        </p:txBody>
      </p:sp>
      <p:sp>
        <p:nvSpPr>
          <p:cNvPr id="7" name="Picture Placeholder 6">
            <a:extLst>
              <a:ext uri="{FF2B5EF4-FFF2-40B4-BE49-F238E27FC236}">
                <a16:creationId xmlns:a16="http://schemas.microsoft.com/office/drawing/2014/main" id="{414A2E81-7AA0-4954-BF7E-C076C41AF7C6}"/>
              </a:ext>
            </a:extLst>
          </p:cNvPr>
          <p:cNvSpPr>
            <a:spLocks noGrp="1"/>
          </p:cNvSpPr>
          <p:nvPr>
            <p:ph type="pic" sz="quarter" idx="41" hasCustomPrompt="1"/>
          </p:nvPr>
        </p:nvSpPr>
        <p:spPr>
          <a:xfrm>
            <a:off x="771067" y="1013988"/>
            <a:ext cx="2944208" cy="814812"/>
          </a:xfrm>
        </p:spPr>
        <p:txBody>
          <a:bodyPr/>
          <a:lstStyle>
            <a:lvl1pPr>
              <a:defRPr/>
            </a:lvl1pPr>
          </a:lstStyle>
          <a:p>
            <a:r>
              <a:rPr lang="en-US" dirty="0"/>
              <a:t>Click to add logo</a:t>
            </a:r>
          </a:p>
        </p:txBody>
      </p:sp>
      <p:sp>
        <p:nvSpPr>
          <p:cNvPr id="6" name="Date Placeholder 5">
            <a:extLst>
              <a:ext uri="{FF2B5EF4-FFF2-40B4-BE49-F238E27FC236}">
                <a16:creationId xmlns:a16="http://schemas.microsoft.com/office/drawing/2014/main" id="{F17ECA2C-4CF8-48ED-893A-2958F9909B90}"/>
              </a:ext>
            </a:extLst>
          </p:cNvPr>
          <p:cNvSpPr>
            <a:spLocks noGrp="1"/>
          </p:cNvSpPr>
          <p:nvPr>
            <p:ph type="dt" sz="half" idx="42"/>
          </p:nvPr>
        </p:nvSpPr>
        <p:spPr/>
        <p:txBody>
          <a:bodyPr/>
          <a:lstStyle/>
          <a:p>
            <a:fld id="{DCEB30A5-FB54-4DA1-B38D-1B7DE81C6A48}" type="datetime1">
              <a:rPr lang="en-US" smtClean="0"/>
              <a:t>4/26/2024</a:t>
            </a:fld>
            <a:endParaRPr lang="en-US" dirty="0"/>
          </a:p>
        </p:txBody>
      </p:sp>
      <p:sp>
        <p:nvSpPr>
          <p:cNvPr id="8" name="Footer Placeholder 7">
            <a:extLst>
              <a:ext uri="{FF2B5EF4-FFF2-40B4-BE49-F238E27FC236}">
                <a16:creationId xmlns:a16="http://schemas.microsoft.com/office/drawing/2014/main" id="{144FDBCE-E35C-4859-AD9D-93665BD69FD5}"/>
              </a:ext>
            </a:extLst>
          </p:cNvPr>
          <p:cNvSpPr>
            <a:spLocks noGrp="1"/>
          </p:cNvSpPr>
          <p:nvPr>
            <p:ph type="ftr" sz="quarter" idx="43"/>
          </p:nvPr>
        </p:nvSpPr>
        <p:spPr/>
        <p:txBody>
          <a:bodyPr/>
          <a:lstStyle/>
          <a:p>
            <a:r>
              <a:rPr lang="en-US" dirty="0"/>
              <a:t>Copyright © 2022, Oracle and/or its affiliates  |</a:t>
            </a:r>
          </a:p>
        </p:txBody>
      </p:sp>
      <p:sp>
        <p:nvSpPr>
          <p:cNvPr id="9" name="Slide Number Placeholder 8">
            <a:extLst>
              <a:ext uri="{FF2B5EF4-FFF2-40B4-BE49-F238E27FC236}">
                <a16:creationId xmlns:a16="http://schemas.microsoft.com/office/drawing/2014/main" id="{0F5130C2-E640-4887-BCA9-090F40084C88}"/>
              </a:ext>
            </a:extLst>
          </p:cNvPr>
          <p:cNvSpPr>
            <a:spLocks noGrp="1"/>
          </p:cNvSpPr>
          <p:nvPr>
            <p:ph type="sldNum" sz="quarter" idx="44"/>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395689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Light - Quote with Picture">
    <p:spTree>
      <p:nvGrpSpPr>
        <p:cNvPr id="1" name=""/>
        <p:cNvGrpSpPr/>
        <p:nvPr/>
      </p:nvGrpSpPr>
      <p:grpSpPr>
        <a:xfrm>
          <a:off x="0" y="0"/>
          <a:ext cx="0" cy="0"/>
          <a:chOff x="0" y="0"/>
          <a:chExt cx="0" cy="0"/>
        </a:xfrm>
      </p:grpSpPr>
      <p:sp>
        <p:nvSpPr>
          <p:cNvPr id="3" name="Quote">
            <a:extLst>
              <a:ext uri="{FF2B5EF4-FFF2-40B4-BE49-F238E27FC236}">
                <a16:creationId xmlns:a16="http://schemas.microsoft.com/office/drawing/2014/main" id="{A13E52A3-3B72-407D-BD94-ADB27B9FCE9C}"/>
              </a:ext>
            </a:extLst>
          </p:cNvPr>
          <p:cNvSpPr>
            <a:spLocks noGrp="1"/>
          </p:cNvSpPr>
          <p:nvPr>
            <p:ph type="title" hasCustomPrompt="1"/>
          </p:nvPr>
        </p:nvSpPr>
        <p:spPr>
          <a:xfrm>
            <a:off x="5372844" y="2434528"/>
            <a:ext cx="6067096" cy="1846659"/>
          </a:xfrm>
          <a:noFill/>
        </p:spPr>
        <p:txBody>
          <a:bodyPr vert="horz" wrap="square" lIns="0" tIns="0" rIns="0" bIns="0" rtlCol="0" anchor="b" anchorCtr="0">
            <a:spAutoFit/>
          </a:bodyPr>
          <a:lstStyle>
            <a:lvl1pPr>
              <a:lnSpc>
                <a:spcPct val="100000"/>
              </a:lnSpc>
              <a:defRPr lang="en-US" sz="3000" b="0" dirty="0">
                <a:latin typeface="+mj-lt"/>
                <a:cs typeface="Oracle Sans Tab" panose="020B0503020204020204" pitchFamily="34" charset="0"/>
              </a:defRPr>
            </a:lvl1pPr>
          </a:lstStyle>
          <a:p>
            <a:pPr lvl="0"/>
            <a:r>
              <a:rPr lang="en-US" dirty="0"/>
              <a:t>“Click to type customer or partner quote surrounded by quotation marks.” Remove/replace placeholder image as needed.</a:t>
            </a:r>
          </a:p>
        </p:txBody>
      </p:sp>
      <p:sp>
        <p:nvSpPr>
          <p:cNvPr id="13" name="Text Field">
            <a:extLst>
              <a:ext uri="{FF2B5EF4-FFF2-40B4-BE49-F238E27FC236}">
                <a16:creationId xmlns:a16="http://schemas.microsoft.com/office/drawing/2014/main" id="{04A571F4-71E4-264A-BBD5-0475995E681B}"/>
              </a:ext>
            </a:extLst>
          </p:cNvPr>
          <p:cNvSpPr>
            <a:spLocks noGrp="1"/>
          </p:cNvSpPr>
          <p:nvPr>
            <p:ph type="body" sz="quarter" idx="37" hasCustomPrompt="1"/>
          </p:nvPr>
        </p:nvSpPr>
        <p:spPr>
          <a:xfrm>
            <a:off x="5372844" y="4983135"/>
            <a:ext cx="6054629" cy="266291"/>
          </a:xfrm>
          <a:prstGeom prst="rect">
            <a:avLst/>
          </a:prstGeom>
        </p:spPr>
        <p:txBody>
          <a:bodyPr>
            <a:noAutofit/>
          </a:bodyPr>
          <a:lstStyle>
            <a:lvl1pPr>
              <a:defRPr b="1"/>
            </a:lvl1pPr>
          </a:lstStyle>
          <a:p>
            <a:pPr lvl="0"/>
            <a:r>
              <a:rPr lang="en-US" dirty="0"/>
              <a:t>Name of person quoted</a:t>
            </a:r>
          </a:p>
        </p:txBody>
      </p:sp>
      <p:sp>
        <p:nvSpPr>
          <p:cNvPr id="11" name="Text Field 2">
            <a:extLst>
              <a:ext uri="{FF2B5EF4-FFF2-40B4-BE49-F238E27FC236}">
                <a16:creationId xmlns:a16="http://schemas.microsoft.com/office/drawing/2014/main" id="{CBFB97F9-F988-C34C-8B6D-BB4A4D881736}"/>
              </a:ext>
            </a:extLst>
          </p:cNvPr>
          <p:cNvSpPr>
            <a:spLocks noGrp="1"/>
          </p:cNvSpPr>
          <p:nvPr>
            <p:ph type="body" sz="quarter" idx="36" hasCustomPrompt="1"/>
          </p:nvPr>
        </p:nvSpPr>
        <p:spPr>
          <a:xfrm>
            <a:off x="5372844" y="5320728"/>
            <a:ext cx="6054629" cy="786385"/>
          </a:xfrm>
          <a:prstGeom prst="rect">
            <a:avLst/>
          </a:prstGeom>
        </p:spPr>
        <p:txBody>
          <a:bodyPr>
            <a:noAutofit/>
          </a:bodyPr>
          <a:lstStyle>
            <a:lvl1pPr>
              <a:defRPr/>
            </a:lvl1pPr>
          </a:lstStyle>
          <a:p>
            <a:pPr lvl="0"/>
            <a:r>
              <a:rPr lang="en-US" dirty="0"/>
              <a:t>Additional information if needed</a:t>
            </a:r>
          </a:p>
        </p:txBody>
      </p:sp>
      <p:pic>
        <p:nvPicPr>
          <p:cNvPr id="15" name="OTag">
            <a:extLst>
              <a:ext uri="{FF2B5EF4-FFF2-40B4-BE49-F238E27FC236}">
                <a16:creationId xmlns:a16="http://schemas.microsoft.com/office/drawing/2014/main" id="{D79573CA-7EF3-46CE-91D4-01D1A2F17BEF}"/>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6" name="TextBox 5">
            <a:extLst>
              <a:ext uri="{FF2B5EF4-FFF2-40B4-BE49-F238E27FC236}">
                <a16:creationId xmlns:a16="http://schemas.microsoft.com/office/drawing/2014/main" id="{A8F9EF32-2876-8841-ADB8-707F8BDB8530}"/>
              </a:ext>
            </a:extLst>
          </p:cNvPr>
          <p:cNvSpPr txBox="1"/>
          <p:nvPr/>
        </p:nvSpPr>
        <p:spPr>
          <a:xfrm>
            <a:off x="1295730" y="3244334"/>
            <a:ext cx="2285339" cy="369332"/>
          </a:xfrm>
          <a:prstGeom prst="rect">
            <a:avLst/>
          </a:prstGeom>
          <a:noFill/>
        </p:spPr>
        <p:txBody>
          <a:bodyPr wrap="square" rtlCol="0">
            <a:spAutoFit/>
          </a:bodyPr>
          <a:lstStyle/>
          <a:p>
            <a:r>
              <a:rPr lang="en-US" dirty="0">
                <a:solidFill>
                  <a:schemeClr val="bg2"/>
                </a:solidFill>
              </a:rPr>
              <a:t>Click to add image</a:t>
            </a:r>
          </a:p>
        </p:txBody>
      </p:sp>
      <p:sp>
        <p:nvSpPr>
          <p:cNvPr id="12" name="Picture Placeholder 6">
            <a:extLst>
              <a:ext uri="{FF2B5EF4-FFF2-40B4-BE49-F238E27FC236}">
                <a16:creationId xmlns:a16="http://schemas.microsoft.com/office/drawing/2014/main" id="{48F56FAF-A389-4DEC-BCB5-7C2BCDEBE166}"/>
              </a:ext>
            </a:extLst>
          </p:cNvPr>
          <p:cNvSpPr>
            <a:spLocks noGrp="1" noChangeAspect="1"/>
          </p:cNvSpPr>
          <p:nvPr>
            <p:ph type="pic" sz="quarter" idx="41" hasCustomPrompt="1"/>
          </p:nvPr>
        </p:nvSpPr>
        <p:spPr>
          <a:xfrm>
            <a:off x="5434085" y="1206535"/>
            <a:ext cx="2944208" cy="841248"/>
          </a:xfrm>
        </p:spPr>
        <p:txBody>
          <a:bodyPr anchor="ctr" anchorCtr="1"/>
          <a:lstStyle>
            <a:lvl1pPr>
              <a:defRPr/>
            </a:lvl1pPr>
          </a:lstStyle>
          <a:p>
            <a:r>
              <a:rPr lang="en-US" dirty="0"/>
              <a:t>Click to add logo</a:t>
            </a:r>
          </a:p>
        </p:txBody>
      </p:sp>
      <p:sp>
        <p:nvSpPr>
          <p:cNvPr id="7" name="Picture Placeholder 6">
            <a:extLst>
              <a:ext uri="{FF2B5EF4-FFF2-40B4-BE49-F238E27FC236}">
                <a16:creationId xmlns:a16="http://schemas.microsoft.com/office/drawing/2014/main" id="{6145069B-D056-45AF-BC91-ABDBFD0C3D17}"/>
              </a:ext>
            </a:extLst>
          </p:cNvPr>
          <p:cNvSpPr>
            <a:spLocks noGrp="1"/>
          </p:cNvSpPr>
          <p:nvPr>
            <p:ph type="pic" sz="quarter" idx="42" hasCustomPrompt="1"/>
          </p:nvPr>
        </p:nvSpPr>
        <p:spPr>
          <a:xfrm>
            <a:off x="0" y="0"/>
            <a:ext cx="4876800" cy="6858000"/>
          </a:xfrm>
        </p:spPr>
        <p:txBody>
          <a:bodyPr anchor="ctr" anchorCtr="1"/>
          <a:lstStyle>
            <a:lvl1pPr>
              <a:defRPr/>
            </a:lvl1pPr>
          </a:lstStyle>
          <a:p>
            <a:r>
              <a:rPr lang="en-US" dirty="0"/>
              <a:t>Click to add image</a:t>
            </a:r>
          </a:p>
        </p:txBody>
      </p:sp>
      <p:sp>
        <p:nvSpPr>
          <p:cNvPr id="4" name="Date Placeholder 3">
            <a:extLst>
              <a:ext uri="{FF2B5EF4-FFF2-40B4-BE49-F238E27FC236}">
                <a16:creationId xmlns:a16="http://schemas.microsoft.com/office/drawing/2014/main" id="{F3C7CAF2-5875-4790-8762-15A8CDD16E08}"/>
              </a:ext>
            </a:extLst>
          </p:cNvPr>
          <p:cNvSpPr>
            <a:spLocks noGrp="1"/>
          </p:cNvSpPr>
          <p:nvPr>
            <p:ph type="dt" sz="half" idx="43"/>
          </p:nvPr>
        </p:nvSpPr>
        <p:spPr/>
        <p:txBody>
          <a:bodyPr/>
          <a:lstStyle/>
          <a:p>
            <a:fld id="{1412C781-9486-495F-9009-294AB81D9257}" type="datetime1">
              <a:rPr lang="en-US" smtClean="0"/>
              <a:t>4/26/2024</a:t>
            </a:fld>
            <a:endParaRPr lang="en-US" dirty="0"/>
          </a:p>
        </p:txBody>
      </p:sp>
      <p:sp>
        <p:nvSpPr>
          <p:cNvPr id="5" name="Footer Placeholder 4">
            <a:extLst>
              <a:ext uri="{FF2B5EF4-FFF2-40B4-BE49-F238E27FC236}">
                <a16:creationId xmlns:a16="http://schemas.microsoft.com/office/drawing/2014/main" id="{0F175504-AA80-48D0-ABE0-C3B4B0480FBA}"/>
              </a:ext>
            </a:extLst>
          </p:cNvPr>
          <p:cNvSpPr>
            <a:spLocks noGrp="1"/>
          </p:cNvSpPr>
          <p:nvPr>
            <p:ph type="ftr" sz="quarter" idx="44"/>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FA2E22D8-777D-4A4E-8190-9C7E9654A636}"/>
              </a:ext>
            </a:extLst>
          </p:cNvPr>
          <p:cNvSpPr>
            <a:spLocks noGrp="1"/>
          </p:cNvSpPr>
          <p:nvPr>
            <p:ph type="sldNum" sz="quarter" idx="45"/>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2757348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p:cSld name="1_Light - Thank You">
    <p:bg>
      <p:bgRef idx="1001">
        <a:schemeClr val="bg1"/>
      </p:bgRef>
    </p:bg>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14F52034-4D0B-8F48-A20F-8F40B1A92E5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448"/>
            <a:ext cx="6560075" cy="6858000"/>
          </a:xfrm>
          <a:prstGeom prst="rect">
            <a:avLst/>
          </a:prstGeom>
        </p:spPr>
      </p:pic>
      <p:pic>
        <p:nvPicPr>
          <p:cNvPr id="26" name="OTag">
            <a:extLst>
              <a:ext uri="{FF2B5EF4-FFF2-40B4-BE49-F238E27FC236}">
                <a16:creationId xmlns:a16="http://schemas.microsoft.com/office/drawing/2014/main" id="{42D6F87D-23AA-1D42-BDBA-F6833AC9A0E3}"/>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4" name="Date Placeholder 3">
            <a:extLst>
              <a:ext uri="{FF2B5EF4-FFF2-40B4-BE49-F238E27FC236}">
                <a16:creationId xmlns:a16="http://schemas.microsoft.com/office/drawing/2014/main" id="{3698BC18-3443-48B2-97E6-989B7098DC52}"/>
              </a:ext>
            </a:extLst>
          </p:cNvPr>
          <p:cNvSpPr>
            <a:spLocks noGrp="1"/>
          </p:cNvSpPr>
          <p:nvPr>
            <p:ph type="dt" sz="half" idx="38"/>
          </p:nvPr>
        </p:nvSpPr>
        <p:spPr/>
        <p:txBody>
          <a:bodyPr/>
          <a:lstStyle/>
          <a:p>
            <a:fld id="{B80FBCF9-2936-4056-9408-59954380108C}" type="datetime1">
              <a:rPr lang="en-US" smtClean="0"/>
              <a:t>4/26/2024</a:t>
            </a:fld>
            <a:endParaRPr lang="en-US" dirty="0"/>
          </a:p>
        </p:txBody>
      </p:sp>
      <p:sp>
        <p:nvSpPr>
          <p:cNvPr id="5" name="Footer Placeholder 4">
            <a:extLst>
              <a:ext uri="{FF2B5EF4-FFF2-40B4-BE49-F238E27FC236}">
                <a16:creationId xmlns:a16="http://schemas.microsoft.com/office/drawing/2014/main" id="{572AC1E3-E104-4942-8AE8-198E477A85F9}"/>
              </a:ext>
            </a:extLst>
          </p:cNvPr>
          <p:cNvSpPr>
            <a:spLocks noGrp="1"/>
          </p:cNvSpPr>
          <p:nvPr>
            <p:ph type="ftr" sz="quarter" idx="39"/>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30968FA8-1974-461B-87A5-6D7032FA1C85}"/>
              </a:ext>
            </a:extLst>
          </p:cNvPr>
          <p:cNvSpPr>
            <a:spLocks noGrp="1"/>
          </p:cNvSpPr>
          <p:nvPr>
            <p:ph type="sldNum" sz="quarter" idx="40"/>
          </p:nvPr>
        </p:nvSpPr>
        <p:spPr/>
        <p:txBody>
          <a:bodyPr/>
          <a:lstStyle/>
          <a:p>
            <a:fld id="{345D60D9-5372-5F40-9443-0F9AE5BDC3C8}" type="slidenum">
              <a:rPr lang="en-US" smtClean="0"/>
              <a:pPr/>
              <a:t>‹#›</a:t>
            </a:fld>
            <a:endParaRPr lang="en-US" dirty="0"/>
          </a:p>
        </p:txBody>
      </p:sp>
      <p:sp>
        <p:nvSpPr>
          <p:cNvPr id="3" name="Thank You">
            <a:extLst>
              <a:ext uri="{FF2B5EF4-FFF2-40B4-BE49-F238E27FC236}">
                <a16:creationId xmlns:a16="http://schemas.microsoft.com/office/drawing/2014/main" id="{701BFB4F-AD1A-4B21-826E-A2F61F5D8AAB}"/>
              </a:ext>
            </a:extLst>
          </p:cNvPr>
          <p:cNvSpPr>
            <a:spLocks noGrp="1"/>
          </p:cNvSpPr>
          <p:nvPr>
            <p:ph type="title" hasCustomPrompt="1"/>
          </p:nvPr>
        </p:nvSpPr>
        <p:spPr>
          <a:xfrm>
            <a:off x="768875" y="3482230"/>
            <a:ext cx="5022325" cy="822960"/>
          </a:xfrm>
          <a:noFill/>
        </p:spPr>
        <p:txBody>
          <a:bodyPr vert="horz" lIns="0" tIns="0" rIns="0" bIns="0" rtlCol="0" anchor="b" anchorCtr="0">
            <a:noAutofit/>
          </a:bodyPr>
          <a:lstStyle>
            <a:lvl1pPr>
              <a:defRPr lang="en-US" sz="3200" b="0">
                <a:latin typeface="+mj-lt"/>
                <a:cs typeface="Oracle Sans Tab" panose="020B0503020204020204" pitchFamily="34" charset="0"/>
              </a:defRPr>
            </a:lvl1pPr>
          </a:lstStyle>
          <a:p>
            <a:pPr marL="0" marR="0" lvl="0" indent="0" fontAlgn="t">
              <a:lnSpc>
                <a:spcPct val="100000"/>
              </a:lnSpc>
              <a:spcBef>
                <a:spcPts val="0"/>
              </a:spcBef>
              <a:spcAft>
                <a:spcPts val="0"/>
              </a:spcAft>
              <a:buClrTx/>
              <a:buSzTx/>
              <a:buFont typeface="System Font Regular"/>
              <a:tabLst/>
            </a:pPr>
            <a:r>
              <a:rPr lang="en-US" dirty="0"/>
              <a:t>Thank you</a:t>
            </a:r>
          </a:p>
        </p:txBody>
      </p:sp>
      <p:sp>
        <p:nvSpPr>
          <p:cNvPr id="11" name="Text Field">
            <a:extLst>
              <a:ext uri="{FF2B5EF4-FFF2-40B4-BE49-F238E27FC236}">
                <a16:creationId xmlns:a16="http://schemas.microsoft.com/office/drawing/2014/main" id="{F273E805-B8FF-F84B-99E6-4636F8BD3EBF}"/>
              </a:ext>
            </a:extLst>
          </p:cNvPr>
          <p:cNvSpPr>
            <a:spLocks noGrp="1"/>
          </p:cNvSpPr>
          <p:nvPr>
            <p:ph type="body" sz="quarter" idx="37"/>
          </p:nvPr>
        </p:nvSpPr>
        <p:spPr>
          <a:xfrm>
            <a:off x="762000" y="4773585"/>
            <a:ext cx="5029200" cy="266291"/>
          </a:xfrm>
          <a:prstGeom prst="rect">
            <a:avLst/>
          </a:prstGeom>
        </p:spPr>
        <p:txBody>
          <a:bodyPr>
            <a:noAutofit/>
          </a:bodyPr>
          <a:lstStyle>
            <a:lvl1pPr>
              <a:defRPr b="1"/>
            </a:lvl1pPr>
          </a:lstStyle>
          <a:p>
            <a:pPr lvl="0"/>
            <a:r>
              <a:rPr lang="en-US"/>
              <a:t>Edit Master text styles</a:t>
            </a:r>
          </a:p>
        </p:txBody>
      </p:sp>
      <p:sp>
        <p:nvSpPr>
          <p:cNvPr id="10" name="Text Field 2">
            <a:extLst>
              <a:ext uri="{FF2B5EF4-FFF2-40B4-BE49-F238E27FC236}">
                <a16:creationId xmlns:a16="http://schemas.microsoft.com/office/drawing/2014/main" id="{283762D0-0D31-A347-AD9E-095398CD17C5}"/>
              </a:ext>
            </a:extLst>
          </p:cNvPr>
          <p:cNvSpPr>
            <a:spLocks noGrp="1"/>
          </p:cNvSpPr>
          <p:nvPr>
            <p:ph type="body" sz="quarter" idx="36"/>
          </p:nvPr>
        </p:nvSpPr>
        <p:spPr>
          <a:xfrm>
            <a:off x="762000" y="5111178"/>
            <a:ext cx="5029200" cy="895181"/>
          </a:xfrm>
          <a:prstGeom prst="rect">
            <a:avLst/>
          </a:prstGeom>
        </p:spPr>
        <p:txBody>
          <a:bodyPr>
            <a:noAutofit/>
          </a:bodyPr>
          <a:lstStyle>
            <a:lvl1pPr>
              <a:defRPr/>
            </a:lvl1pPr>
          </a:lstStyle>
          <a:p>
            <a:pPr lvl="0"/>
            <a:r>
              <a:rPr lang="en-US"/>
              <a:t>Edit Master text styles</a:t>
            </a:r>
          </a:p>
        </p:txBody>
      </p:sp>
      <p:sp>
        <p:nvSpPr>
          <p:cNvPr id="13" name="Picture Placeholder 2">
            <a:extLst>
              <a:ext uri="{FF2B5EF4-FFF2-40B4-BE49-F238E27FC236}">
                <a16:creationId xmlns:a16="http://schemas.microsoft.com/office/drawing/2014/main" id="{E3889800-62E2-CF4C-97E0-CE1310E361A3}"/>
              </a:ext>
            </a:extLst>
          </p:cNvPr>
          <p:cNvSpPr>
            <a:spLocks noGrp="1"/>
          </p:cNvSpPr>
          <p:nvPr>
            <p:ph type="pic" sz="quarter" idx="20" hasCustomPrompt="1"/>
          </p:nvPr>
        </p:nvSpPr>
        <p:spPr>
          <a:xfrm>
            <a:off x="6560075" y="0"/>
            <a:ext cx="5631925" cy="6858000"/>
          </a:xfrm>
        </p:spPr>
        <p:txBody>
          <a:bodyPr anchor="ctr" anchorCtr="1"/>
          <a:lstStyle>
            <a:lvl1pPr>
              <a:defRPr/>
            </a:lvl1pPr>
          </a:lstStyle>
          <a:p>
            <a:r>
              <a:rPr lang="en-US" dirty="0"/>
              <a:t>Click to add image</a:t>
            </a:r>
          </a:p>
        </p:txBody>
      </p:sp>
    </p:spTree>
    <p:extLst>
      <p:ext uri="{BB962C8B-B14F-4D97-AF65-F5344CB8AC3E}">
        <p14:creationId xmlns:p14="http://schemas.microsoft.com/office/powerpoint/2010/main" val="84705544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p:cSld name="Light - Thank You">
    <p:bg>
      <p:bgRef idx="1001">
        <a:schemeClr val="bg1"/>
      </p:bgRef>
    </p:bg>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14F52034-4D0B-8F48-A20F-8F40B1A92E5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448"/>
            <a:ext cx="12192000" cy="6858000"/>
          </a:xfrm>
          <a:prstGeom prst="rect">
            <a:avLst/>
          </a:prstGeom>
        </p:spPr>
      </p:pic>
      <p:pic>
        <p:nvPicPr>
          <p:cNvPr id="26" name="OTag">
            <a:extLst>
              <a:ext uri="{FF2B5EF4-FFF2-40B4-BE49-F238E27FC236}">
                <a16:creationId xmlns:a16="http://schemas.microsoft.com/office/drawing/2014/main" id="{42D6F87D-23AA-1D42-BDBA-F6833AC9A0E3}"/>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4" name="Date Placeholder 3">
            <a:extLst>
              <a:ext uri="{FF2B5EF4-FFF2-40B4-BE49-F238E27FC236}">
                <a16:creationId xmlns:a16="http://schemas.microsoft.com/office/drawing/2014/main" id="{3698BC18-3443-48B2-97E6-989B7098DC52}"/>
              </a:ext>
            </a:extLst>
          </p:cNvPr>
          <p:cNvSpPr>
            <a:spLocks noGrp="1"/>
          </p:cNvSpPr>
          <p:nvPr>
            <p:ph type="dt" sz="half" idx="38"/>
          </p:nvPr>
        </p:nvSpPr>
        <p:spPr/>
        <p:txBody>
          <a:bodyPr/>
          <a:lstStyle/>
          <a:p>
            <a:fld id="{CD6C986A-168F-4D76-86BB-5B349F7604D5}" type="datetime1">
              <a:rPr lang="en-US" smtClean="0"/>
              <a:t>4/26/2024</a:t>
            </a:fld>
            <a:endParaRPr lang="en-US" dirty="0"/>
          </a:p>
        </p:txBody>
      </p:sp>
      <p:sp>
        <p:nvSpPr>
          <p:cNvPr id="5" name="Footer Placeholder 4">
            <a:extLst>
              <a:ext uri="{FF2B5EF4-FFF2-40B4-BE49-F238E27FC236}">
                <a16:creationId xmlns:a16="http://schemas.microsoft.com/office/drawing/2014/main" id="{572AC1E3-E104-4942-8AE8-198E477A85F9}"/>
              </a:ext>
            </a:extLst>
          </p:cNvPr>
          <p:cNvSpPr>
            <a:spLocks noGrp="1"/>
          </p:cNvSpPr>
          <p:nvPr>
            <p:ph type="ftr" sz="quarter" idx="39"/>
          </p:nvPr>
        </p:nvSpPr>
        <p:spPr/>
        <p:txBody>
          <a:bodyPr/>
          <a:lstStyle/>
          <a:p>
            <a:r>
              <a:rPr lang="en-US" dirty="0"/>
              <a:t>Copyright © 2022, Oracle and/or its affiliates  |</a:t>
            </a:r>
          </a:p>
        </p:txBody>
      </p:sp>
      <p:sp>
        <p:nvSpPr>
          <p:cNvPr id="6" name="Slide Number Placeholder 5">
            <a:extLst>
              <a:ext uri="{FF2B5EF4-FFF2-40B4-BE49-F238E27FC236}">
                <a16:creationId xmlns:a16="http://schemas.microsoft.com/office/drawing/2014/main" id="{30968FA8-1974-461B-87A5-6D7032FA1C85}"/>
              </a:ext>
            </a:extLst>
          </p:cNvPr>
          <p:cNvSpPr>
            <a:spLocks noGrp="1"/>
          </p:cNvSpPr>
          <p:nvPr>
            <p:ph type="sldNum" sz="quarter" idx="40"/>
          </p:nvPr>
        </p:nvSpPr>
        <p:spPr/>
        <p:txBody>
          <a:bodyPr/>
          <a:lstStyle/>
          <a:p>
            <a:fld id="{345D60D9-5372-5F40-9443-0F9AE5BDC3C8}" type="slidenum">
              <a:rPr lang="en-US" smtClean="0"/>
              <a:pPr/>
              <a:t>‹#›</a:t>
            </a:fld>
            <a:endParaRPr lang="en-US" dirty="0"/>
          </a:p>
        </p:txBody>
      </p:sp>
      <p:sp>
        <p:nvSpPr>
          <p:cNvPr id="3" name="Thank You">
            <a:extLst>
              <a:ext uri="{FF2B5EF4-FFF2-40B4-BE49-F238E27FC236}">
                <a16:creationId xmlns:a16="http://schemas.microsoft.com/office/drawing/2014/main" id="{701BFB4F-AD1A-4B21-826E-A2F61F5D8AAB}"/>
              </a:ext>
            </a:extLst>
          </p:cNvPr>
          <p:cNvSpPr>
            <a:spLocks noGrp="1"/>
          </p:cNvSpPr>
          <p:nvPr>
            <p:ph type="title" hasCustomPrompt="1"/>
          </p:nvPr>
        </p:nvSpPr>
        <p:spPr>
          <a:xfrm>
            <a:off x="768875" y="3482230"/>
            <a:ext cx="5022325" cy="822960"/>
          </a:xfrm>
          <a:noFill/>
        </p:spPr>
        <p:txBody>
          <a:bodyPr vert="horz" lIns="0" tIns="0" rIns="0" bIns="0" rtlCol="0" anchor="b" anchorCtr="0">
            <a:noAutofit/>
          </a:bodyPr>
          <a:lstStyle>
            <a:lvl1pPr>
              <a:defRPr lang="en-US" sz="3200" b="0">
                <a:latin typeface="+mj-lt"/>
                <a:cs typeface="Oracle Sans Tab" panose="020B0503020204020204" pitchFamily="34" charset="0"/>
              </a:defRPr>
            </a:lvl1pPr>
          </a:lstStyle>
          <a:p>
            <a:pPr marL="0" marR="0" lvl="0" indent="0" fontAlgn="t">
              <a:lnSpc>
                <a:spcPct val="100000"/>
              </a:lnSpc>
              <a:spcBef>
                <a:spcPts val="0"/>
              </a:spcBef>
              <a:spcAft>
                <a:spcPts val="0"/>
              </a:spcAft>
              <a:buClrTx/>
              <a:buSzTx/>
              <a:buFont typeface="System Font Regular"/>
              <a:tabLst/>
            </a:pPr>
            <a:r>
              <a:rPr lang="en-US" dirty="0"/>
              <a:t>Thank you</a:t>
            </a:r>
          </a:p>
        </p:txBody>
      </p:sp>
      <p:sp>
        <p:nvSpPr>
          <p:cNvPr id="11" name="Text Field">
            <a:extLst>
              <a:ext uri="{FF2B5EF4-FFF2-40B4-BE49-F238E27FC236}">
                <a16:creationId xmlns:a16="http://schemas.microsoft.com/office/drawing/2014/main" id="{F273E805-B8FF-F84B-99E6-4636F8BD3EBF}"/>
              </a:ext>
            </a:extLst>
          </p:cNvPr>
          <p:cNvSpPr>
            <a:spLocks noGrp="1"/>
          </p:cNvSpPr>
          <p:nvPr>
            <p:ph type="body" sz="quarter" idx="37"/>
          </p:nvPr>
        </p:nvSpPr>
        <p:spPr>
          <a:xfrm>
            <a:off x="762000" y="4773585"/>
            <a:ext cx="5029200" cy="266291"/>
          </a:xfrm>
          <a:prstGeom prst="rect">
            <a:avLst/>
          </a:prstGeom>
        </p:spPr>
        <p:txBody>
          <a:bodyPr>
            <a:noAutofit/>
          </a:bodyPr>
          <a:lstStyle>
            <a:lvl1pPr>
              <a:defRPr b="1"/>
            </a:lvl1pPr>
          </a:lstStyle>
          <a:p>
            <a:pPr lvl="0"/>
            <a:r>
              <a:rPr lang="en-US"/>
              <a:t>Edit Master text styles</a:t>
            </a:r>
          </a:p>
        </p:txBody>
      </p:sp>
      <p:sp>
        <p:nvSpPr>
          <p:cNvPr id="10" name="Text Field 2">
            <a:extLst>
              <a:ext uri="{FF2B5EF4-FFF2-40B4-BE49-F238E27FC236}">
                <a16:creationId xmlns:a16="http://schemas.microsoft.com/office/drawing/2014/main" id="{283762D0-0D31-A347-AD9E-095398CD17C5}"/>
              </a:ext>
            </a:extLst>
          </p:cNvPr>
          <p:cNvSpPr>
            <a:spLocks noGrp="1"/>
          </p:cNvSpPr>
          <p:nvPr>
            <p:ph type="body" sz="quarter" idx="36"/>
          </p:nvPr>
        </p:nvSpPr>
        <p:spPr>
          <a:xfrm>
            <a:off x="762000" y="5111178"/>
            <a:ext cx="5029200" cy="895181"/>
          </a:xfrm>
          <a:prstGeom prst="rect">
            <a:avLst/>
          </a:prstGeom>
        </p:spPr>
        <p:txBody>
          <a:bodyPr>
            <a:noAutofit/>
          </a:bodyPr>
          <a:lstStyle>
            <a:lvl1pPr>
              <a:defRPr/>
            </a:lvl1pPr>
          </a:lstStyle>
          <a:p>
            <a:pPr lvl="0"/>
            <a:r>
              <a:rPr lang="en-US"/>
              <a:t>Edit Master text styles</a:t>
            </a:r>
          </a:p>
        </p:txBody>
      </p:sp>
    </p:spTree>
    <p:extLst>
      <p:ext uri="{BB962C8B-B14F-4D97-AF65-F5344CB8AC3E}">
        <p14:creationId xmlns:p14="http://schemas.microsoft.com/office/powerpoint/2010/main" val="141383989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Light - Closing Slide">
    <p:spTree>
      <p:nvGrpSpPr>
        <p:cNvPr id="1" name=""/>
        <p:cNvGrpSpPr/>
        <p:nvPr/>
      </p:nvGrpSpPr>
      <p:grpSpPr>
        <a:xfrm>
          <a:off x="0" y="0"/>
          <a:ext cx="0" cy="0"/>
          <a:chOff x="0" y="0"/>
          <a:chExt cx="0" cy="0"/>
        </a:xfrm>
      </p:grpSpPr>
      <p:pic>
        <p:nvPicPr>
          <p:cNvPr id="3" name="Oracle Logo" descr="Oracle Logo">
            <a:extLst>
              <a:ext uri="{FF2B5EF4-FFF2-40B4-BE49-F238E27FC236}">
                <a16:creationId xmlns:a16="http://schemas.microsoft.com/office/drawing/2014/main" id="{675A5E3C-9B7E-1248-9024-5EE790FC683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47854" y="2915192"/>
            <a:ext cx="4896293" cy="1027617"/>
          </a:xfrm>
          <a:prstGeom prst="rect">
            <a:avLst/>
          </a:prstGeom>
        </p:spPr>
      </p:pic>
    </p:spTree>
    <p:extLst>
      <p:ext uri="{BB962C8B-B14F-4D97-AF65-F5344CB8AC3E}">
        <p14:creationId xmlns:p14="http://schemas.microsoft.com/office/powerpoint/2010/main" val="1664312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Mission Statement">
    <p:spTree>
      <p:nvGrpSpPr>
        <p:cNvPr id="1" name=""/>
        <p:cNvGrpSpPr/>
        <p:nvPr/>
      </p:nvGrpSpPr>
      <p:grpSpPr>
        <a:xfrm>
          <a:off x="0" y="0"/>
          <a:ext cx="0" cy="0"/>
          <a:chOff x="0" y="0"/>
          <a:chExt cx="0" cy="0"/>
        </a:xfrm>
      </p:grpSpPr>
      <p:pic>
        <p:nvPicPr>
          <p:cNvPr id="6" name="Illustration">
            <a:extLst>
              <a:ext uri="{FF2B5EF4-FFF2-40B4-BE49-F238E27FC236}">
                <a16:creationId xmlns:a16="http://schemas.microsoft.com/office/drawing/2014/main" id="{A6848E87-AB7D-1E4B-A882-1731BB7C3169}"/>
              </a:ext>
              <a:ext uri="{C183D7F6-B498-43B3-948B-1728B52AA6E4}">
                <adec:decorative xmlns:adec="http://schemas.microsoft.com/office/drawing/2017/decorative" val="1"/>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bwMode="invGray">
          <a:xfrm>
            <a:off x="0" y="0"/>
            <a:ext cx="12192000" cy="6926094"/>
          </a:xfrm>
          <a:prstGeom prst="rect">
            <a:avLst/>
          </a:prstGeom>
        </p:spPr>
      </p:pic>
      <p:sp>
        <p:nvSpPr>
          <p:cNvPr id="5" name="TextBox 4">
            <a:extLst>
              <a:ext uri="{FF2B5EF4-FFF2-40B4-BE49-F238E27FC236}">
                <a16:creationId xmlns:a16="http://schemas.microsoft.com/office/drawing/2014/main" id="{1138CAED-6966-416F-96DE-48D3061CAD63}"/>
              </a:ext>
            </a:extLst>
          </p:cNvPr>
          <p:cNvSpPr txBox="1"/>
          <p:nvPr/>
        </p:nvSpPr>
        <p:spPr>
          <a:xfrm>
            <a:off x="768876" y="2989724"/>
            <a:ext cx="8852644" cy="878552"/>
          </a:xfrm>
          <a:prstGeom prst="rect">
            <a:avLst/>
          </a:prstGeom>
        </p:spPr>
        <p:txBody>
          <a:bodyPr vert="horz" lIns="0" tIns="0" rIns="0" bIns="0" rtlCol="0" anchor="b">
            <a:noAutofit/>
          </a:bodyPr>
          <a:lstStyle>
            <a:lvl1pPr>
              <a:lnSpc>
                <a:spcPct val="100000"/>
              </a:lnSpc>
              <a:spcBef>
                <a:spcPct val="0"/>
              </a:spcBef>
              <a:buNone/>
              <a:defRPr lang="en-US" sz="3000" b="0" i="0" baseline="0" dirty="0">
                <a:latin typeface="+mj-lt"/>
                <a:cs typeface="+mj-cs"/>
              </a:defRPr>
            </a:lvl1pPr>
          </a:lstStyle>
          <a:p>
            <a:pPr lvl="0"/>
            <a:r>
              <a:rPr lang="en-US" dirty="0"/>
              <a:t>Our mission is to help people see data in new ways, discover insights, unlock endless possibilities.</a:t>
            </a:r>
          </a:p>
        </p:txBody>
      </p:sp>
    </p:spTree>
    <p:extLst>
      <p:ext uri="{BB962C8B-B14F-4D97-AF65-F5344CB8AC3E}">
        <p14:creationId xmlns:p14="http://schemas.microsoft.com/office/powerpoint/2010/main" val="9853090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cSld name="Brand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lnSpc>
                <a:spcPct val="95000"/>
              </a:lnSpc>
              <a:defRPr lang="en-US" sz="4000" b="0" dirty="0">
                <a:latin typeface="+mj-lt"/>
              </a:defRPr>
            </a:lvl1pPr>
          </a:lstStyle>
          <a:p>
            <a:pPr lvl="0">
              <a:lnSpc>
                <a:spcPct val="100000"/>
              </a:lnSpc>
            </a:pPr>
            <a:r>
              <a:rPr lang="en-US" dirty="0"/>
              <a:t>Brand (up to 2 lines)</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514C47"/>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2019</a:t>
            </a:r>
          </a:p>
        </p:txBody>
      </p:sp>
      <p:pic>
        <p:nvPicPr>
          <p:cNvPr id="14" name="Picture 13">
            <a:extLst>
              <a:ext uri="{FF2B5EF4-FFF2-40B4-BE49-F238E27FC236}">
                <a16:creationId xmlns:a16="http://schemas.microsoft.com/office/drawing/2014/main" id="{DF7D2267-8060-4E47-941D-1C718175FB56}"/>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
        <p:nvSpPr>
          <p:cNvPr id="5" name="Date Placeholder 4">
            <a:extLst>
              <a:ext uri="{FF2B5EF4-FFF2-40B4-BE49-F238E27FC236}">
                <a16:creationId xmlns:a16="http://schemas.microsoft.com/office/drawing/2014/main" id="{9089584B-D48B-42DB-A58B-544C997E63CE}"/>
              </a:ext>
            </a:extLst>
          </p:cNvPr>
          <p:cNvSpPr>
            <a:spLocks noGrp="1"/>
          </p:cNvSpPr>
          <p:nvPr>
            <p:ph type="dt" sz="half" idx="36"/>
          </p:nvPr>
        </p:nvSpPr>
        <p:spPr/>
        <p:txBody>
          <a:bodyPr/>
          <a:lstStyle/>
          <a:p>
            <a:fld id="{17882C04-BD69-44ED-8337-6E34F787B2EF}" type="datetime1">
              <a:rPr lang="en-US" smtClean="0"/>
              <a:t>4/26/2024</a:t>
            </a:fld>
            <a:endParaRPr lang="en-US" dirty="0"/>
          </a:p>
        </p:txBody>
      </p:sp>
      <p:sp>
        <p:nvSpPr>
          <p:cNvPr id="6" name="Footer Placeholder 5">
            <a:extLst>
              <a:ext uri="{FF2B5EF4-FFF2-40B4-BE49-F238E27FC236}">
                <a16:creationId xmlns:a16="http://schemas.microsoft.com/office/drawing/2014/main" id="{D8522066-27D4-4B40-9794-1047C9932F4F}"/>
              </a:ext>
            </a:extLst>
          </p:cNvPr>
          <p:cNvSpPr>
            <a:spLocks noGrp="1"/>
          </p:cNvSpPr>
          <p:nvPr>
            <p:ph type="ftr" sz="quarter" idx="37"/>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95E5E672-3E33-44E2-B5BA-B88BAB86607B}"/>
              </a:ext>
            </a:extLst>
          </p:cNvPr>
          <p:cNvSpPr>
            <a:spLocks noGrp="1"/>
          </p:cNvSpPr>
          <p:nvPr>
            <p:ph type="sldNum" sz="quarter" idx="38"/>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572823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Light - Title/Subtitle 1 Column">
    <p:spTree>
      <p:nvGrpSpPr>
        <p:cNvPr id="1" name=""/>
        <p:cNvGrpSpPr/>
        <p:nvPr/>
      </p:nvGrpSpPr>
      <p:grpSpPr>
        <a:xfrm>
          <a:off x="0" y="0"/>
          <a:ext cx="0" cy="0"/>
          <a:chOff x="0" y="0"/>
          <a:chExt cx="0" cy="0"/>
        </a:xfrm>
      </p:grpSpPr>
      <p:sp>
        <p:nvSpPr>
          <p:cNvPr id="3" name="Subtitle">
            <a:extLst>
              <a:ext uri="{FF2B5EF4-FFF2-40B4-BE49-F238E27FC236}">
                <a16:creationId xmlns:a16="http://schemas.microsoft.com/office/drawing/2014/main" id="{46A3BF75-E03A-3149-A8B6-C22593F32B62}"/>
              </a:ext>
            </a:extLst>
          </p:cNvPr>
          <p:cNvSpPr>
            <a:spLocks noGrp="1"/>
          </p:cNvSpPr>
          <p:nvPr>
            <p:ph type="body" sz="quarter" idx="11" hasCustomPrompt="1"/>
          </p:nvPr>
        </p:nvSpPr>
        <p:spPr>
          <a:xfrm>
            <a:off x="766763" y="1014709"/>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6763" y="1600201"/>
            <a:ext cx="10671175" cy="45069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DEE4D9CD-CDC4-4642-8CDA-7351404FC2D2}"/>
              </a:ext>
            </a:extLst>
          </p:cNvPr>
          <p:cNvSpPr>
            <a:spLocks noGrp="1"/>
          </p:cNvSpPr>
          <p:nvPr>
            <p:ph type="title" hasCustomPrompt="1"/>
          </p:nvPr>
        </p:nvSpPr>
        <p:spPr/>
        <p:txBody>
          <a:bodyPr/>
          <a:lstStyle>
            <a:lvl1pPr>
              <a:defRPr/>
            </a:lvl1pPr>
          </a:lstStyle>
          <a:p>
            <a:r>
              <a:rPr lang="en-US" dirty="0"/>
              <a:t>Title</a:t>
            </a:r>
          </a:p>
        </p:txBody>
      </p:sp>
      <p:sp>
        <p:nvSpPr>
          <p:cNvPr id="5" name="Date Placeholder 4">
            <a:extLst>
              <a:ext uri="{FF2B5EF4-FFF2-40B4-BE49-F238E27FC236}">
                <a16:creationId xmlns:a16="http://schemas.microsoft.com/office/drawing/2014/main" id="{48C5C278-52DE-4C8A-933B-1109B3282E51}"/>
              </a:ext>
            </a:extLst>
          </p:cNvPr>
          <p:cNvSpPr>
            <a:spLocks noGrp="1"/>
          </p:cNvSpPr>
          <p:nvPr>
            <p:ph type="dt" sz="half" idx="15"/>
          </p:nvPr>
        </p:nvSpPr>
        <p:spPr/>
        <p:txBody>
          <a:bodyPr/>
          <a:lstStyle/>
          <a:p>
            <a:fld id="{E7CF7386-AF3C-4BD8-832B-AC56F7B7E4F1}" type="datetime1">
              <a:rPr lang="en-US" smtClean="0"/>
              <a:t>4/26/2024</a:t>
            </a:fld>
            <a:endParaRPr lang="en-US" dirty="0"/>
          </a:p>
        </p:txBody>
      </p:sp>
      <p:sp>
        <p:nvSpPr>
          <p:cNvPr id="7" name="Footer Placeholder 6">
            <a:extLst>
              <a:ext uri="{FF2B5EF4-FFF2-40B4-BE49-F238E27FC236}">
                <a16:creationId xmlns:a16="http://schemas.microsoft.com/office/drawing/2014/main" id="{E2CE12F3-375D-4B05-A71D-DA14DF8ADB8E}"/>
              </a:ext>
            </a:extLst>
          </p:cNvPr>
          <p:cNvSpPr>
            <a:spLocks noGrp="1"/>
          </p:cNvSpPr>
          <p:nvPr>
            <p:ph type="ftr" sz="quarter" idx="16"/>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7A59FA82-C146-45DF-AE7B-4B5698706BEA}"/>
              </a:ext>
            </a:extLst>
          </p:cNvPr>
          <p:cNvSpPr>
            <a:spLocks noGrp="1"/>
          </p:cNvSpPr>
          <p:nvPr>
            <p:ph type="sldNum" sz="quarter" idx="17"/>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4109948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cSld name="Finance / Operations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lnSpc>
                <a:spcPct val="95000"/>
              </a:lnSpc>
              <a:defRPr lang="en-US" sz="4000" b="0" dirty="0">
                <a:latin typeface="+mj-lt"/>
              </a:defRPr>
            </a:lvl1pPr>
          </a:lstStyle>
          <a:p>
            <a:pPr lvl="0">
              <a:lnSpc>
                <a:spcPct val="100000"/>
              </a:lnSpc>
            </a:pPr>
            <a:r>
              <a:rPr lang="en-US" dirty="0"/>
              <a:t>Finance / Operations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315357"/>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5" name="Picture 14">
            <a:extLst>
              <a:ext uri="{FF2B5EF4-FFF2-40B4-BE49-F238E27FC236}">
                <a16:creationId xmlns:a16="http://schemas.microsoft.com/office/drawing/2014/main" id="{7CDDAA99-266A-4A1C-9F57-ACAD7EE3F259}"/>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906854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cSld name="Cloud Platform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lnSpc>
                <a:spcPct val="95000"/>
              </a:lnSpc>
              <a:defRPr lang="en-US" sz="4000" b="0" dirty="0">
                <a:latin typeface="+mj-lt"/>
              </a:defRPr>
            </a:lvl1pPr>
          </a:lstStyle>
          <a:p>
            <a:pPr lvl="0">
              <a:lnSpc>
                <a:spcPct val="100000"/>
              </a:lnSpc>
            </a:pPr>
            <a:r>
              <a:rPr lang="en-US" dirty="0"/>
              <a:t>Cloud Platform (up to two lines)</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33553C"/>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3" name="Picture 12">
            <a:extLst>
              <a:ext uri="{FF2B5EF4-FFF2-40B4-BE49-F238E27FC236}">
                <a16:creationId xmlns:a16="http://schemas.microsoft.com/office/drawing/2014/main" id="{C14DD88A-3D12-4ED2-853D-5FBC3094E39D}"/>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2970973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cSld name="HCM/HR Light - Titl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8A7595F8-74F2-499E-B59F-E0985F8614CA}"/>
              </a:ext>
            </a:extLst>
          </p:cNvPr>
          <p:cNvPicPr preferRelativeResize="0">
            <a:picLocks/>
          </p:cNvPicPr>
          <p:nvPr/>
        </p:nvPicPr>
        <p:blipFill>
          <a:blip r:embed="rId2">
            <a:extLst>
              <a:ext uri="{28A0092B-C50C-407E-A947-70E740481C1C}">
                <a14:useLocalDpi xmlns:a14="http://schemas.microsoft.com/office/drawing/2010/main" val="0"/>
              </a:ext>
            </a:extLst>
          </a:blip>
          <a:srcRect/>
          <a:stretch/>
        </p:blipFill>
        <p:spPr>
          <a:xfrm>
            <a:off x="0" y="0"/>
            <a:ext cx="192024" cy="6858000"/>
          </a:xfrm>
          <a:prstGeom prst="rect">
            <a:avLst/>
          </a:prstGeom>
        </p:spPr>
      </p:pic>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HCM/HR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6C3F49"/>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spTree>
    <p:extLst>
      <p:ext uri="{BB962C8B-B14F-4D97-AF65-F5344CB8AC3E}">
        <p14:creationId xmlns:p14="http://schemas.microsoft.com/office/powerpoint/2010/main" val="31740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cSld name="Database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Database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464F4F"/>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3" name="Picture 12">
            <a:extLst>
              <a:ext uri="{FF2B5EF4-FFF2-40B4-BE49-F238E27FC236}">
                <a16:creationId xmlns:a16="http://schemas.microsoft.com/office/drawing/2014/main" id="{58E6D7C6-18B9-45E9-BC88-5820977E7B17}"/>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3166994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cSld name="CX/Marketing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Advertising and CX (up to two lines)</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594564"/>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3" name="Picture 12">
            <a:extLst>
              <a:ext uri="{FF2B5EF4-FFF2-40B4-BE49-F238E27FC236}">
                <a16:creationId xmlns:a16="http://schemas.microsoft.com/office/drawing/2014/main" id="{B63FBFA0-AD13-4C12-A92F-20A558F85DA8}"/>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4289334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cSld name="Developer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Developer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494D53"/>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4" name="Picture 13">
            <a:extLst>
              <a:ext uri="{FF2B5EF4-FFF2-40B4-BE49-F238E27FC236}">
                <a16:creationId xmlns:a16="http://schemas.microsoft.com/office/drawing/2014/main" id="{E0666896-EE4D-4940-8EEB-A10853BA5730}"/>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4068385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cSld name="SCM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SCM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713F25"/>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4" name="Picture 13">
            <a:extLst>
              <a:ext uri="{FF2B5EF4-FFF2-40B4-BE49-F238E27FC236}">
                <a16:creationId xmlns:a16="http://schemas.microsoft.com/office/drawing/2014/main" id="{BFFCEEBC-8B55-4779-B6F6-7D71BD467A78}"/>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3846335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cSld name="GBU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GBU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rgbClr val="464C68"/>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3" name="Picture 12">
            <a:extLst>
              <a:ext uri="{FF2B5EF4-FFF2-40B4-BE49-F238E27FC236}">
                <a16:creationId xmlns:a16="http://schemas.microsoft.com/office/drawing/2014/main" id="{00F17678-159B-4E0C-BDC5-8B50F64CAD9B}"/>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2115270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cSld name="Netsuite Light - Title">
    <p:spTree>
      <p:nvGrpSpPr>
        <p:cNvPr id="1" name=""/>
        <p:cNvGrpSpPr/>
        <p:nvPr/>
      </p:nvGrpSpPr>
      <p:grpSpPr>
        <a:xfrm>
          <a:off x="0" y="0"/>
          <a:ext cx="0" cy="0"/>
          <a:chOff x="0" y="0"/>
          <a:chExt cx="0" cy="0"/>
        </a:xfrm>
      </p:grpSpPr>
      <p:pic>
        <p:nvPicPr>
          <p:cNvPr id="18" name="OTag">
            <a:extLst>
              <a:ext uri="{FF2B5EF4-FFF2-40B4-BE49-F238E27FC236}">
                <a16:creationId xmlns:a16="http://schemas.microsoft.com/office/drawing/2014/main" id="{7BFEFC66-2347-E947-A49E-DD43E74CCC27}"/>
              </a:ext>
              <a:ext uri="{C183D7F6-B498-43B3-948B-1728B52AA6E4}">
                <adec:decorative xmlns:adec="http://schemas.microsoft.com/office/drawing/2017/decorative" val="1"/>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pic>
        <p:nvPicPr>
          <p:cNvPr id="12" name="Oracle Logo" descr="Oracle Logo">
            <a:extLst>
              <a:ext uri="{FF2B5EF4-FFF2-40B4-BE49-F238E27FC236}">
                <a16:creationId xmlns:a16="http://schemas.microsoft.com/office/drawing/2014/main" id="{37E7F181-1615-4A41-B1E8-B9FF5CDED01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44949" y="1132368"/>
            <a:ext cx="1524893" cy="320040"/>
          </a:xfrm>
          <a:prstGeom prst="rect">
            <a:avLst/>
          </a:prstGeom>
        </p:spPr>
      </p:pic>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148840"/>
            <a:ext cx="10158984" cy="1280160"/>
          </a:xfrm>
          <a:noFill/>
        </p:spPr>
        <p:txBody>
          <a:bodyPr vert="horz" wrap="square" lIns="0" tIns="0" rIns="0" bIns="91440" rtlCol="0" anchor="b">
            <a:noAutofit/>
          </a:bodyPr>
          <a:lstStyle>
            <a:lvl1pPr>
              <a:defRPr lang="en-US" sz="4000" b="0" dirty="0">
                <a:latin typeface="+mj-lt"/>
              </a:defRPr>
            </a:lvl1pPr>
          </a:lstStyle>
          <a:p>
            <a:pPr lvl="0">
              <a:lnSpc>
                <a:spcPct val="100000"/>
              </a:lnSpc>
            </a:pPr>
            <a:r>
              <a:rPr lang="en-US" dirty="0"/>
              <a:t>NetSuite (up to two lines) </a:t>
            </a:r>
            <a:br>
              <a:rPr lang="en-US" dirty="0"/>
            </a:br>
            <a:r>
              <a:rPr lang="en-US" dirty="0"/>
              <a:t>Georgia Regular 40pt</a:t>
            </a:r>
          </a:p>
        </p:txBody>
      </p: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a:noFill/>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baseline="0">
                <a:solidFill>
                  <a:srgbClr val="2C526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544568"/>
            <a:ext cx="5077970" cy="266291"/>
          </a:xfrm>
          <a:prstGeom prst="rect">
            <a:avLst/>
          </a:prstGeom>
          <a:noFill/>
        </p:spPr>
        <p:txBody>
          <a:bodyPr>
            <a:noAutofit/>
          </a:bodyPr>
          <a:lstStyle>
            <a:lvl1pPr>
              <a:defRPr b="1"/>
            </a:lvl1pPr>
          </a:lstStyle>
          <a:p>
            <a:pPr lvl="0"/>
            <a:r>
              <a:rPr lang="en-US" dirty="0"/>
              <a:t>Name</a:t>
            </a:r>
          </a:p>
        </p:txBody>
      </p:sp>
      <p:sp>
        <p:nvSpPr>
          <p:cNvPr id="10" name="Text Field 2">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882896"/>
            <a:ext cx="5077970" cy="895181"/>
          </a:xfrm>
          <a:prstGeom prst="rect">
            <a:avLst/>
          </a:prstGeom>
          <a:noFill/>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2022</a:t>
            </a:r>
          </a:p>
        </p:txBody>
      </p:sp>
      <p:pic>
        <p:nvPicPr>
          <p:cNvPr id="14" name="Picture 13">
            <a:extLst>
              <a:ext uri="{FF2B5EF4-FFF2-40B4-BE49-F238E27FC236}">
                <a16:creationId xmlns:a16="http://schemas.microsoft.com/office/drawing/2014/main" id="{746B977C-A1F3-4584-90B9-75B6D9E246A9}"/>
              </a:ext>
            </a:extLst>
          </p:cNvPr>
          <p:cNvPicPr preferRelativeResize="0">
            <a:picLocks/>
          </p:cNvPicPr>
          <p:nvPr/>
        </p:nvPicPr>
        <p:blipFill>
          <a:blip r:embed="rId5">
            <a:extLst>
              <a:ext uri="{28A0092B-C50C-407E-A947-70E740481C1C}">
                <a14:useLocalDpi xmlns:a14="http://schemas.microsoft.com/office/drawing/2010/main" val="0"/>
              </a:ext>
            </a:extLst>
          </a:blip>
          <a:srcRect/>
          <a:stretch/>
        </p:blipFill>
        <p:spPr>
          <a:xfrm>
            <a:off x="0" y="0"/>
            <a:ext cx="192024" cy="6858000"/>
          </a:xfrm>
          <a:prstGeom prst="rect">
            <a:avLst/>
          </a:prstGeom>
        </p:spPr>
      </p:pic>
    </p:spTree>
    <p:extLst>
      <p:ext uri="{BB962C8B-B14F-4D97-AF65-F5344CB8AC3E}">
        <p14:creationId xmlns:p14="http://schemas.microsoft.com/office/powerpoint/2010/main" val="3376599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p:cSld name="Light - Divider">
    <p:bg>
      <p:bgRef idx="1001">
        <a:schemeClr val="bg1"/>
      </p:bgRef>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5C5FF636-5AF7-9A48-9532-FFA3A18ADD3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2" name="OTag">
            <a:extLst>
              <a:ext uri="{FF2B5EF4-FFF2-40B4-BE49-F238E27FC236}">
                <a16:creationId xmlns:a16="http://schemas.microsoft.com/office/drawing/2014/main" id="{82323826-2F7C-DC44-94F9-0225962BEA89}"/>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3" name="Date Placeholder 2">
            <a:extLst>
              <a:ext uri="{FF2B5EF4-FFF2-40B4-BE49-F238E27FC236}">
                <a16:creationId xmlns:a16="http://schemas.microsoft.com/office/drawing/2014/main" id="{F89127AD-303E-4148-925B-F8D854942DC9}"/>
              </a:ext>
            </a:extLst>
          </p:cNvPr>
          <p:cNvSpPr>
            <a:spLocks noGrp="1"/>
          </p:cNvSpPr>
          <p:nvPr>
            <p:ph type="dt" sz="half" idx="10"/>
          </p:nvPr>
        </p:nvSpPr>
        <p:spPr/>
        <p:txBody>
          <a:bodyPr/>
          <a:lstStyle/>
          <a:p>
            <a:fld id="{635E5522-276A-4151-B19E-B34F52E25495}" type="datetime1">
              <a:rPr lang="en-US" smtClean="0"/>
              <a:t>4/26/2024</a:t>
            </a:fld>
            <a:endParaRPr lang="en-US" dirty="0"/>
          </a:p>
        </p:txBody>
      </p:sp>
      <p:sp>
        <p:nvSpPr>
          <p:cNvPr id="5" name="Footer Placeholder 4">
            <a:extLst>
              <a:ext uri="{FF2B5EF4-FFF2-40B4-BE49-F238E27FC236}">
                <a16:creationId xmlns:a16="http://schemas.microsoft.com/office/drawing/2014/main" id="{6077CD67-74FC-43EC-912B-8B74B34E5B81}"/>
              </a:ext>
            </a:extLst>
          </p:cNvPr>
          <p:cNvSpPr>
            <a:spLocks noGrp="1"/>
          </p:cNvSpPr>
          <p:nvPr>
            <p:ph type="ftr" sz="quarter" idx="11"/>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AC119101-EC6A-4B95-9940-BAB31432AD02}"/>
              </a:ext>
            </a:extLst>
          </p:cNvPr>
          <p:cNvSpPr>
            <a:spLocks noGrp="1"/>
          </p:cNvSpPr>
          <p:nvPr>
            <p:ph type="sldNum" sz="quarter" idx="12"/>
          </p:nvPr>
        </p:nvSpPr>
        <p:spPr/>
        <p:txBody>
          <a:bodyPr/>
          <a:lstStyle/>
          <a:p>
            <a:fld id="{345D60D9-5372-5F40-9443-0F9AE5BDC3C8}" type="slidenum">
              <a:rPr lang="en-US" smtClean="0"/>
              <a:pPr/>
              <a:t>‹#›</a:t>
            </a:fld>
            <a:endParaRPr lang="en-US" dirty="0"/>
          </a:p>
        </p:txBody>
      </p:sp>
      <p:sp>
        <p:nvSpPr>
          <p:cNvPr id="6" name="Title 5">
            <a:extLst>
              <a:ext uri="{FF2B5EF4-FFF2-40B4-BE49-F238E27FC236}">
                <a16:creationId xmlns:a16="http://schemas.microsoft.com/office/drawing/2014/main" id="{F6BEA035-D7A5-4B84-9F05-5163378E9E57}"/>
              </a:ext>
            </a:extLst>
          </p:cNvPr>
          <p:cNvSpPr>
            <a:spLocks noGrp="1"/>
          </p:cNvSpPr>
          <p:nvPr>
            <p:ph type="title" hasCustomPrompt="1"/>
          </p:nvPr>
        </p:nvSpPr>
        <p:spPr>
          <a:xfrm>
            <a:off x="768871" y="2337132"/>
            <a:ext cx="10158984" cy="1280160"/>
          </a:xfrm>
          <a:noFill/>
        </p:spPr>
        <p:txBody>
          <a:bodyPr vert="horz" wrap="square" lIns="0" tIns="0" rIns="0" bIns="0" rtlCol="0" anchor="b">
            <a:noAutofit/>
          </a:bodyPr>
          <a:lstStyle>
            <a:lvl1pPr>
              <a:lnSpc>
                <a:spcPct val="95000"/>
              </a:lnSpc>
              <a:defRPr lang="en-US" sz="4000" b="0" dirty="0">
                <a:latin typeface="+mj-lt"/>
              </a:defRPr>
            </a:lvl1pPr>
          </a:lstStyle>
          <a:p>
            <a:pPr lvl="0">
              <a:lnSpc>
                <a:spcPct val="100000"/>
              </a:lnSpc>
            </a:pPr>
            <a:r>
              <a:rPr lang="en-US" dirty="0"/>
              <a:t>Click to add divider title (up to 2 lines)</a:t>
            </a:r>
          </a:p>
        </p:txBody>
      </p:sp>
      <p:sp>
        <p:nvSpPr>
          <p:cNvPr id="9" name="Subhead">
            <a:extLst>
              <a:ext uri="{FF2B5EF4-FFF2-40B4-BE49-F238E27FC236}">
                <a16:creationId xmlns:a16="http://schemas.microsoft.com/office/drawing/2014/main" id="{7CDB1F3E-E2D2-44FE-A725-E3ED1480C83B}"/>
              </a:ext>
            </a:extLst>
          </p:cNvPr>
          <p:cNvSpPr>
            <a:spLocks noGrp="1"/>
          </p:cNvSpPr>
          <p:nvPr>
            <p:ph type="body" sz="quarter" idx="33" hasCustomPrompt="1"/>
          </p:nvPr>
        </p:nvSpPr>
        <p:spPr>
          <a:xfrm>
            <a:off x="776689" y="4135193"/>
            <a:ext cx="10158984" cy="681251"/>
          </a:xfrm>
          <a:prstGeom prst="rect">
            <a:avLst/>
          </a:prstGeom>
          <a:noFill/>
        </p:spPr>
        <p:txBody>
          <a:bodyPr>
            <a:noAutofit/>
          </a:bodyPr>
          <a:lstStyle>
            <a:lvl1pPr marL="0" marR="0" indent="0" algn="l" defTabSz="914400" rtl="0" eaLnBrk="1" fontAlgn="auto" latinLnBrk="0" hangingPunct="1">
              <a:lnSpc>
                <a:spcPct val="95000"/>
              </a:lnSpc>
              <a:spcBef>
                <a:spcPts val="600"/>
              </a:spcBef>
              <a:spcAft>
                <a:spcPts val="0"/>
              </a:spcAft>
              <a:buClrTx/>
              <a:buSzTx/>
              <a:buFont typeface="Arial" panose="020B0604020202020204" pitchFamily="34" charset="0"/>
              <a:buNone/>
              <a:tabLst/>
              <a:defRPr sz="1800" b="0">
                <a:solidFill>
                  <a:schemeClr val="accent5"/>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a:t>
            </a:r>
          </a:p>
        </p:txBody>
      </p:sp>
    </p:spTree>
    <p:extLst>
      <p:ext uri="{BB962C8B-B14F-4D97-AF65-F5344CB8AC3E}">
        <p14:creationId xmlns:p14="http://schemas.microsoft.com/office/powerpoint/2010/main" val="349056275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Light - Title 2 Column">
    <p:bg>
      <p:bgRef idx="1001">
        <a:schemeClr val="bg1"/>
      </p:bgRef>
    </p:bg>
    <p:spTree>
      <p:nvGrpSpPr>
        <p:cNvPr id="1" name=""/>
        <p:cNvGrpSpPr/>
        <p:nvPr/>
      </p:nvGrpSpPr>
      <p:grpSpPr>
        <a:xfrm>
          <a:off x="0" y="0"/>
          <a:ext cx="0" cy="0"/>
          <a:chOff x="0" y="0"/>
          <a:chExt cx="0" cy="0"/>
        </a:xfrm>
      </p:grpSpPr>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8875" y="1608575"/>
            <a:ext cx="508406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6109577" y="1608575"/>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6366215" y="1608575"/>
            <a:ext cx="508406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12" name="OTag">
            <a:extLst>
              <a:ext uri="{FF2B5EF4-FFF2-40B4-BE49-F238E27FC236}">
                <a16:creationId xmlns:a16="http://schemas.microsoft.com/office/drawing/2014/main" id="{DDE8776E-BE08-D148-AA47-8308E0EAE40F}"/>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5" name="Title 4">
            <a:extLst>
              <a:ext uri="{FF2B5EF4-FFF2-40B4-BE49-F238E27FC236}">
                <a16:creationId xmlns:a16="http://schemas.microsoft.com/office/drawing/2014/main" id="{D69740FE-E1B8-466B-970A-4E081BCA3143}"/>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3959A2DB-C5C1-4EE1-AACB-216D980708B8}"/>
              </a:ext>
            </a:extLst>
          </p:cNvPr>
          <p:cNvSpPr>
            <a:spLocks noGrp="1"/>
          </p:cNvSpPr>
          <p:nvPr>
            <p:ph type="dt" sz="half" idx="16"/>
          </p:nvPr>
        </p:nvSpPr>
        <p:spPr/>
        <p:txBody>
          <a:bodyPr/>
          <a:lstStyle/>
          <a:p>
            <a:fld id="{3D225CC8-2DCD-421C-8DA9-5A1321322184}" type="datetime1">
              <a:rPr lang="en-US" smtClean="0"/>
              <a:t>4/26/2024</a:t>
            </a:fld>
            <a:endParaRPr lang="en-US" dirty="0"/>
          </a:p>
        </p:txBody>
      </p:sp>
      <p:sp>
        <p:nvSpPr>
          <p:cNvPr id="3" name="Footer Placeholder 2">
            <a:extLst>
              <a:ext uri="{FF2B5EF4-FFF2-40B4-BE49-F238E27FC236}">
                <a16:creationId xmlns:a16="http://schemas.microsoft.com/office/drawing/2014/main" id="{66DC0504-19F8-4069-8B02-83766B3CAF7F}"/>
              </a:ext>
            </a:extLst>
          </p:cNvPr>
          <p:cNvSpPr>
            <a:spLocks noGrp="1"/>
          </p:cNvSpPr>
          <p:nvPr>
            <p:ph type="ftr" sz="quarter" idx="17"/>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064D6D2F-6BC7-48B4-B7A5-AD19749245D6}"/>
              </a:ext>
            </a:extLst>
          </p:cNvPr>
          <p:cNvSpPr>
            <a:spLocks noGrp="1"/>
          </p:cNvSpPr>
          <p:nvPr>
            <p:ph type="sldNum" sz="quarter" idx="18"/>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53273407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_ICONS Title-Only_WHITE Bkgd">
    <p:spTree>
      <p:nvGrpSpPr>
        <p:cNvPr id="1" name=""/>
        <p:cNvGrpSpPr/>
        <p:nvPr/>
      </p:nvGrpSpPr>
      <p:grpSpPr>
        <a:xfrm>
          <a:off x="0" y="0"/>
          <a:ext cx="0" cy="0"/>
          <a:chOff x="0" y="0"/>
          <a:chExt cx="0" cy="0"/>
        </a:xfrm>
      </p:grpSpPr>
      <p:sp>
        <p:nvSpPr>
          <p:cNvPr id="2" name="Title 1"/>
          <p:cNvSpPr>
            <a:spLocks noGrp="1"/>
          </p:cNvSpPr>
          <p:nvPr>
            <p:ph type="title"/>
          </p:nvPr>
        </p:nvSpPr>
        <p:spPr>
          <a:xfrm>
            <a:off x="531950" y="249382"/>
            <a:ext cx="11465378" cy="627952"/>
          </a:xfrm>
          <a:prstGeom prst="rect">
            <a:avLst/>
          </a:prstGeom>
        </p:spPr>
        <p:txBody>
          <a:bodyPr lIns="0" rIns="0" anchor="b"/>
          <a:lstStyle>
            <a:lvl1pPr>
              <a:defRPr sz="2800" b="1" i="0">
                <a:latin typeface="Oracle Sans" panose="020B0503020204020204" pitchFamily="34" charset="0"/>
                <a:cs typeface="Oracle Sans" panose="020B0503020204020204" pitchFamily="34" charset="0"/>
              </a:defRPr>
            </a:lvl1pPr>
          </a:lstStyle>
          <a:p>
            <a:r>
              <a:rPr lang="en-US" dirty="0"/>
              <a:t>Click to edit Master title style</a:t>
            </a:r>
          </a:p>
        </p:txBody>
      </p:sp>
      <p:sp>
        <p:nvSpPr>
          <p:cNvPr id="6" name="Footer Placeholder 4">
            <a:extLst>
              <a:ext uri="{FF2B5EF4-FFF2-40B4-BE49-F238E27FC236}">
                <a16:creationId xmlns:a16="http://schemas.microsoft.com/office/drawing/2014/main" id="{4286E105-B9E8-4343-BE42-1AC736BD754A}"/>
              </a:ext>
            </a:extLst>
          </p:cNvPr>
          <p:cNvSpPr>
            <a:spLocks noGrp="1"/>
          </p:cNvSpPr>
          <p:nvPr>
            <p:ph type="ftr" sz="quarter" idx="3"/>
          </p:nvPr>
        </p:nvSpPr>
        <p:spPr>
          <a:xfrm>
            <a:off x="936978" y="6514978"/>
            <a:ext cx="6627228" cy="365125"/>
          </a:xfrm>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t>Copyright © 2022 Oracle and/or its affiliates.</a:t>
            </a:r>
          </a:p>
        </p:txBody>
      </p:sp>
      <p:sp>
        <p:nvSpPr>
          <p:cNvPr id="4" name="Slide Number Placeholder 3">
            <a:extLst>
              <a:ext uri="{FF2B5EF4-FFF2-40B4-BE49-F238E27FC236}">
                <a16:creationId xmlns:a16="http://schemas.microsoft.com/office/drawing/2014/main" id="{CDC1190C-FD65-C742-8E7C-407D18B91E2B}"/>
              </a:ext>
            </a:extLst>
          </p:cNvPr>
          <p:cNvSpPr txBox="1">
            <a:spLocks/>
          </p:cNvSpPr>
          <p:nvPr userDrawn="1"/>
        </p:nvSpPr>
        <p:spPr>
          <a:xfrm>
            <a:off x="531289" y="6507624"/>
            <a:ext cx="405689" cy="365125"/>
          </a:xfrm>
          <a:prstGeom prst="rect">
            <a:avLst/>
          </a:prstGeom>
        </p:spPr>
        <p:txBody>
          <a:bodyPr vert="horz" lIns="91440" tIns="45720" rIns="91440" bIns="45720" rtlCol="0" anchor="ctr"/>
          <a:lstStyle>
            <a:defPPr>
              <a:defRPr lang="en-US"/>
            </a:defPPr>
            <a:lvl1pPr marL="0" marR="0" indent="0" algn="l" defTabSz="914400" rtl="0" eaLnBrk="1" fontAlgn="auto" latinLnBrk="0" hangingPunct="1">
              <a:lnSpc>
                <a:spcPct val="100000"/>
              </a:lnSpc>
              <a:spcBef>
                <a:spcPts val="0"/>
              </a:spcBef>
              <a:spcAft>
                <a:spcPts val="0"/>
              </a:spcAft>
              <a:buClrTx/>
              <a:buSzTx/>
              <a:buFontTx/>
              <a:buNone/>
              <a:tabLst/>
              <a:defRPr sz="800" kern="1200">
                <a:solidFill>
                  <a:schemeClr val="tx1">
                    <a:tint val="75000"/>
                  </a:schemeClr>
                </a:solidFill>
                <a:latin typeface="Oracle Sans" panose="020B0503020204020204" pitchFamily="34" charset="0"/>
                <a:ea typeface="+mn-ea"/>
                <a:cs typeface="Oracle Sans" panose="020B0503020204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40507A-669E-A943-A4A7-E531D638091A}" type="slidenum">
              <a:rPr lang="en-US" sz="800" smtClean="0">
                <a:solidFill>
                  <a:schemeClr val="bg2">
                    <a:lumMod val="75000"/>
                  </a:schemeClr>
                </a:solidFill>
              </a:rPr>
              <a:pPr/>
              <a:t>‹#›</a:t>
            </a:fld>
            <a:endParaRPr lang="en-US" sz="800" dirty="0">
              <a:solidFill>
                <a:schemeClr val="bg2">
                  <a:lumMod val="75000"/>
                </a:schemeClr>
              </a:solidFill>
            </a:endParaRPr>
          </a:p>
        </p:txBody>
      </p:sp>
    </p:spTree>
    <p:extLst>
      <p:ext uri="{BB962C8B-B14F-4D97-AF65-F5344CB8AC3E}">
        <p14:creationId xmlns:p14="http://schemas.microsoft.com/office/powerpoint/2010/main" val="4259795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A60EB2-529A-455E-BB84-8D2BBC098766}"/>
              </a:ext>
            </a:extLst>
          </p:cNvPr>
          <p:cNvSpPr>
            <a:spLocks noGrp="1"/>
          </p:cNvSpPr>
          <p:nvPr>
            <p:ph type="dt" sz="half" idx="10"/>
          </p:nvPr>
        </p:nvSpPr>
        <p:spPr>
          <a:xfrm>
            <a:off x="838200" y="6356350"/>
            <a:ext cx="2743200" cy="365125"/>
          </a:xfrm>
          <a:prstGeom prst="rect">
            <a:avLst/>
          </a:prstGeom>
        </p:spPr>
        <p:txBody>
          <a:bodyPr/>
          <a:lstStyle/>
          <a:p>
            <a:fld id="{BBD26E73-DB8C-4CA4-A1AE-6A0221173C11}" type="datetimeFigureOut">
              <a:rPr lang="en-US" smtClean="0"/>
              <a:t>4/26/2024</a:t>
            </a:fld>
            <a:endParaRPr lang="en-US"/>
          </a:p>
        </p:txBody>
      </p:sp>
      <p:sp>
        <p:nvSpPr>
          <p:cNvPr id="3" name="Footer Placeholder 2">
            <a:extLst>
              <a:ext uri="{FF2B5EF4-FFF2-40B4-BE49-F238E27FC236}">
                <a16:creationId xmlns:a16="http://schemas.microsoft.com/office/drawing/2014/main" id="{BE9169ED-CF1C-40EB-B02B-4C674A06D699}"/>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4FC0F7A4-0D3D-46A2-A2D1-19235187982A}"/>
              </a:ext>
            </a:extLst>
          </p:cNvPr>
          <p:cNvSpPr>
            <a:spLocks noGrp="1"/>
          </p:cNvSpPr>
          <p:nvPr>
            <p:ph type="sldNum" sz="quarter" idx="12"/>
          </p:nvPr>
        </p:nvSpPr>
        <p:spPr>
          <a:xfrm>
            <a:off x="8610600" y="6356350"/>
            <a:ext cx="2743200" cy="365125"/>
          </a:xfrm>
          <a:prstGeom prst="rect">
            <a:avLst/>
          </a:prstGeom>
        </p:spPr>
        <p:txBody>
          <a:bodyPr/>
          <a:lstStyle/>
          <a:p>
            <a:fld id="{B0BE56C2-DEC3-475D-8616-6D3208302146}" type="slidenum">
              <a:rPr lang="en-US" smtClean="0"/>
              <a:t>‹#›</a:t>
            </a:fld>
            <a:endParaRPr lang="en-US"/>
          </a:p>
        </p:txBody>
      </p:sp>
      <p:sp>
        <p:nvSpPr>
          <p:cNvPr id="5" name="Title 1">
            <a:extLst>
              <a:ext uri="{FF2B5EF4-FFF2-40B4-BE49-F238E27FC236}">
                <a16:creationId xmlns:a16="http://schemas.microsoft.com/office/drawing/2014/main" id="{22103F64-37F9-43D5-9C5A-B29439CB0DFE}"/>
              </a:ext>
            </a:extLst>
          </p:cNvPr>
          <p:cNvSpPr>
            <a:spLocks noGrp="1"/>
          </p:cNvSpPr>
          <p:nvPr>
            <p:ph type="title" hasCustomPrompt="1"/>
          </p:nvPr>
        </p:nvSpPr>
        <p:spPr>
          <a:xfrm>
            <a:off x="768875" y="182403"/>
            <a:ext cx="10671048" cy="822960"/>
          </a:xfrm>
        </p:spPr>
        <p:txBody>
          <a:bodyPr/>
          <a:lstStyle/>
          <a:p>
            <a:r>
              <a:rPr lang="en-US" dirty="0"/>
              <a:t>Title (icons with text)</a:t>
            </a:r>
          </a:p>
        </p:txBody>
      </p:sp>
      <p:sp>
        <p:nvSpPr>
          <p:cNvPr id="6" name="Picture Placeholder 1">
            <a:extLst>
              <a:ext uri="{FF2B5EF4-FFF2-40B4-BE49-F238E27FC236}">
                <a16:creationId xmlns:a16="http://schemas.microsoft.com/office/drawing/2014/main" id="{F7BF46C7-9BCD-4CD6-86E3-B0C18E87084D}"/>
              </a:ext>
            </a:extLst>
          </p:cNvPr>
          <p:cNvSpPr>
            <a:spLocks noGrp="1"/>
          </p:cNvSpPr>
          <p:nvPr>
            <p:ph type="pic" sz="quarter" idx="52"/>
          </p:nvPr>
        </p:nvSpPr>
        <p:spPr>
          <a:xfrm>
            <a:off x="1050535" y="1844625"/>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7" name="Picture Placeholder 2">
            <a:extLst>
              <a:ext uri="{FF2B5EF4-FFF2-40B4-BE49-F238E27FC236}">
                <a16:creationId xmlns:a16="http://schemas.microsoft.com/office/drawing/2014/main" id="{424D4EBE-E806-4A01-9255-F8A5A3CBEA28}"/>
              </a:ext>
            </a:extLst>
          </p:cNvPr>
          <p:cNvSpPr>
            <a:spLocks noGrp="1" noChangeAspect="1"/>
          </p:cNvSpPr>
          <p:nvPr>
            <p:ph type="pic" sz="quarter" idx="53"/>
          </p:nvPr>
        </p:nvSpPr>
        <p:spPr>
          <a:xfrm>
            <a:off x="4178897" y="1844625"/>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8" name="Picture Placeholder 3">
            <a:extLst>
              <a:ext uri="{FF2B5EF4-FFF2-40B4-BE49-F238E27FC236}">
                <a16:creationId xmlns:a16="http://schemas.microsoft.com/office/drawing/2014/main" id="{7BBC89A9-3A2A-4A30-98FB-252870B24A9E}"/>
              </a:ext>
            </a:extLst>
          </p:cNvPr>
          <p:cNvSpPr>
            <a:spLocks noGrp="1" noChangeAspect="1"/>
          </p:cNvSpPr>
          <p:nvPr>
            <p:ph type="pic" sz="quarter" idx="54"/>
          </p:nvPr>
        </p:nvSpPr>
        <p:spPr>
          <a:xfrm>
            <a:off x="2614716" y="1844625"/>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9" name="Text Field 3">
            <a:extLst>
              <a:ext uri="{FF2B5EF4-FFF2-40B4-BE49-F238E27FC236}">
                <a16:creationId xmlns:a16="http://schemas.microsoft.com/office/drawing/2014/main" id="{691845B8-3F5B-4703-889A-7C53E5927D47}"/>
              </a:ext>
            </a:extLst>
          </p:cNvPr>
          <p:cNvSpPr>
            <a:spLocks noGrp="1"/>
          </p:cNvSpPr>
          <p:nvPr>
            <p:ph type="body" sz="quarter" idx="55"/>
          </p:nvPr>
        </p:nvSpPr>
        <p:spPr>
          <a:xfrm>
            <a:off x="2329802" y="2797629"/>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10" name="Picture Placeholder 4">
            <a:extLst>
              <a:ext uri="{FF2B5EF4-FFF2-40B4-BE49-F238E27FC236}">
                <a16:creationId xmlns:a16="http://schemas.microsoft.com/office/drawing/2014/main" id="{0DF91EC2-D4AB-42FD-AADB-D77FD6FD7D0B}"/>
              </a:ext>
            </a:extLst>
          </p:cNvPr>
          <p:cNvSpPr>
            <a:spLocks noGrp="1" noChangeAspect="1"/>
          </p:cNvSpPr>
          <p:nvPr>
            <p:ph type="pic" sz="quarter" idx="56"/>
          </p:nvPr>
        </p:nvSpPr>
        <p:spPr>
          <a:xfrm>
            <a:off x="5743077" y="1844625"/>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11" name="Picture Placeholder 4">
            <a:extLst>
              <a:ext uri="{FF2B5EF4-FFF2-40B4-BE49-F238E27FC236}">
                <a16:creationId xmlns:a16="http://schemas.microsoft.com/office/drawing/2014/main" id="{5DEB6885-F527-4BB6-865B-91BE35ECF884}"/>
              </a:ext>
            </a:extLst>
          </p:cNvPr>
          <p:cNvSpPr>
            <a:spLocks noGrp="1" noChangeAspect="1"/>
          </p:cNvSpPr>
          <p:nvPr>
            <p:ph type="pic" sz="quarter" idx="57"/>
          </p:nvPr>
        </p:nvSpPr>
        <p:spPr>
          <a:xfrm>
            <a:off x="7307257" y="1844625"/>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12" name="Text Field 3">
            <a:extLst>
              <a:ext uri="{FF2B5EF4-FFF2-40B4-BE49-F238E27FC236}">
                <a16:creationId xmlns:a16="http://schemas.microsoft.com/office/drawing/2014/main" id="{990AE28A-2F4B-4758-93DB-7DD93B46EDC7}"/>
              </a:ext>
            </a:extLst>
          </p:cNvPr>
          <p:cNvSpPr>
            <a:spLocks noGrp="1"/>
          </p:cNvSpPr>
          <p:nvPr>
            <p:ph type="body" sz="quarter" idx="58"/>
          </p:nvPr>
        </p:nvSpPr>
        <p:spPr>
          <a:xfrm>
            <a:off x="765621" y="2797629"/>
            <a:ext cx="1499616" cy="166932"/>
          </a:xfrm>
          <a:prstGeom prst="rect">
            <a:avLst/>
          </a:prstGeom>
        </p:spPr>
        <p:txBody>
          <a:bodyPr lIns="0" anchor="ctr" anchorCtr="0"/>
          <a:lstStyle>
            <a:lvl1pPr marL="0" marR="0" indent="0" algn="ctr" defTabSz="914400" rtl="0" eaLnBrk="1" fontAlgn="auto" latinLnBrk="0" hangingPunct="1">
              <a:lnSpc>
                <a:spcPct val="95000"/>
              </a:lnSpc>
              <a:spcBef>
                <a:spcPts val="300"/>
              </a:spcBef>
              <a:spcAft>
                <a:spcPts val="0"/>
              </a:spcAft>
              <a:buClrTx/>
              <a:buSzTx/>
              <a:buFont typeface="System Font Regular"/>
              <a:buNone/>
              <a:tabLst/>
              <a:defRPr sz="800">
                <a:solidFill>
                  <a:schemeClr val="tx1"/>
                </a:solidFill>
              </a:defRPr>
            </a:lvl1pPr>
            <a:lvl2pPr marL="0" indent="-100584" algn="l">
              <a:spcBef>
                <a:spcPts val="300"/>
              </a:spcBef>
              <a:tabLst/>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13" name="Text Field 3">
            <a:extLst>
              <a:ext uri="{FF2B5EF4-FFF2-40B4-BE49-F238E27FC236}">
                <a16:creationId xmlns:a16="http://schemas.microsoft.com/office/drawing/2014/main" id="{3637F4BC-0875-4760-AFC9-0D8432CF5AF0}"/>
              </a:ext>
            </a:extLst>
          </p:cNvPr>
          <p:cNvSpPr>
            <a:spLocks noGrp="1"/>
          </p:cNvSpPr>
          <p:nvPr>
            <p:ph type="body" sz="quarter" idx="59"/>
          </p:nvPr>
        </p:nvSpPr>
        <p:spPr>
          <a:xfrm>
            <a:off x="3893983" y="2797629"/>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14" name="Text Field 3">
            <a:extLst>
              <a:ext uri="{FF2B5EF4-FFF2-40B4-BE49-F238E27FC236}">
                <a16:creationId xmlns:a16="http://schemas.microsoft.com/office/drawing/2014/main" id="{EDF63DA8-6FD7-47B2-97B8-EFCB7227388E}"/>
              </a:ext>
            </a:extLst>
          </p:cNvPr>
          <p:cNvSpPr>
            <a:spLocks noGrp="1"/>
          </p:cNvSpPr>
          <p:nvPr>
            <p:ph type="body" sz="quarter" idx="60"/>
          </p:nvPr>
        </p:nvSpPr>
        <p:spPr>
          <a:xfrm>
            <a:off x="5458164" y="2797629"/>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15" name="Text Field 3">
            <a:extLst>
              <a:ext uri="{FF2B5EF4-FFF2-40B4-BE49-F238E27FC236}">
                <a16:creationId xmlns:a16="http://schemas.microsoft.com/office/drawing/2014/main" id="{6B5C3AA9-05E3-4CA7-971B-07F4683DFC4F}"/>
              </a:ext>
            </a:extLst>
          </p:cNvPr>
          <p:cNvSpPr>
            <a:spLocks noGrp="1"/>
          </p:cNvSpPr>
          <p:nvPr>
            <p:ph type="body" sz="quarter" idx="61"/>
          </p:nvPr>
        </p:nvSpPr>
        <p:spPr>
          <a:xfrm>
            <a:off x="8586526" y="2797630"/>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16" name="Text Field 3">
            <a:extLst>
              <a:ext uri="{FF2B5EF4-FFF2-40B4-BE49-F238E27FC236}">
                <a16:creationId xmlns:a16="http://schemas.microsoft.com/office/drawing/2014/main" id="{7A48FD6A-3AA2-46BE-AEAD-18DCCD765E7A}"/>
              </a:ext>
            </a:extLst>
          </p:cNvPr>
          <p:cNvSpPr>
            <a:spLocks noGrp="1"/>
          </p:cNvSpPr>
          <p:nvPr>
            <p:ph type="body" sz="quarter" idx="82"/>
          </p:nvPr>
        </p:nvSpPr>
        <p:spPr>
          <a:xfrm>
            <a:off x="7022345" y="2797630"/>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17" name="Text Field 3">
            <a:extLst>
              <a:ext uri="{FF2B5EF4-FFF2-40B4-BE49-F238E27FC236}">
                <a16:creationId xmlns:a16="http://schemas.microsoft.com/office/drawing/2014/main" id="{42E2FB9C-E286-4FD1-AC57-71201F9F69E5}"/>
              </a:ext>
            </a:extLst>
          </p:cNvPr>
          <p:cNvSpPr>
            <a:spLocks noGrp="1"/>
          </p:cNvSpPr>
          <p:nvPr>
            <p:ph type="body" sz="quarter" idx="83"/>
          </p:nvPr>
        </p:nvSpPr>
        <p:spPr>
          <a:xfrm>
            <a:off x="10150706" y="2797630"/>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18" name="Picture Placeholder 4">
            <a:extLst>
              <a:ext uri="{FF2B5EF4-FFF2-40B4-BE49-F238E27FC236}">
                <a16:creationId xmlns:a16="http://schemas.microsoft.com/office/drawing/2014/main" id="{93B67B4D-D110-4A91-9FCB-8B8446193755}"/>
              </a:ext>
            </a:extLst>
          </p:cNvPr>
          <p:cNvSpPr>
            <a:spLocks noGrp="1" noChangeAspect="1"/>
          </p:cNvSpPr>
          <p:nvPr>
            <p:ph type="pic" sz="quarter" idx="85"/>
          </p:nvPr>
        </p:nvSpPr>
        <p:spPr>
          <a:xfrm>
            <a:off x="8871437" y="1844625"/>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19" name="Picture Placeholder 4">
            <a:extLst>
              <a:ext uri="{FF2B5EF4-FFF2-40B4-BE49-F238E27FC236}">
                <a16:creationId xmlns:a16="http://schemas.microsoft.com/office/drawing/2014/main" id="{CAD9E5F1-3BFA-4F42-BCAB-455223D4827A}"/>
              </a:ext>
            </a:extLst>
          </p:cNvPr>
          <p:cNvSpPr>
            <a:spLocks noGrp="1" noChangeAspect="1"/>
          </p:cNvSpPr>
          <p:nvPr>
            <p:ph type="pic" sz="quarter" idx="87"/>
          </p:nvPr>
        </p:nvSpPr>
        <p:spPr>
          <a:xfrm>
            <a:off x="10435620" y="1844625"/>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0" name="Picture Placeholder 1">
            <a:extLst>
              <a:ext uri="{FF2B5EF4-FFF2-40B4-BE49-F238E27FC236}">
                <a16:creationId xmlns:a16="http://schemas.microsoft.com/office/drawing/2014/main" id="{099D264E-1A2A-49D3-913C-AB554FC4E8C3}"/>
              </a:ext>
            </a:extLst>
          </p:cNvPr>
          <p:cNvSpPr>
            <a:spLocks noGrp="1"/>
          </p:cNvSpPr>
          <p:nvPr>
            <p:ph type="pic" sz="quarter" idx="88"/>
          </p:nvPr>
        </p:nvSpPr>
        <p:spPr>
          <a:xfrm>
            <a:off x="1050535" y="3476901"/>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1" name="Picture Placeholder 2">
            <a:extLst>
              <a:ext uri="{FF2B5EF4-FFF2-40B4-BE49-F238E27FC236}">
                <a16:creationId xmlns:a16="http://schemas.microsoft.com/office/drawing/2014/main" id="{3EF888FA-FA03-4D90-B67D-21FD33ED91F1}"/>
              </a:ext>
            </a:extLst>
          </p:cNvPr>
          <p:cNvSpPr>
            <a:spLocks noGrp="1" noChangeAspect="1"/>
          </p:cNvSpPr>
          <p:nvPr>
            <p:ph type="pic" sz="quarter" idx="89"/>
          </p:nvPr>
        </p:nvSpPr>
        <p:spPr>
          <a:xfrm>
            <a:off x="417889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2" name="Picture Placeholder 3">
            <a:extLst>
              <a:ext uri="{FF2B5EF4-FFF2-40B4-BE49-F238E27FC236}">
                <a16:creationId xmlns:a16="http://schemas.microsoft.com/office/drawing/2014/main" id="{8525D977-A5B5-4398-922E-D56F1A122A46}"/>
              </a:ext>
            </a:extLst>
          </p:cNvPr>
          <p:cNvSpPr>
            <a:spLocks noGrp="1" noChangeAspect="1"/>
          </p:cNvSpPr>
          <p:nvPr>
            <p:ph type="pic" sz="quarter" idx="90"/>
          </p:nvPr>
        </p:nvSpPr>
        <p:spPr>
          <a:xfrm>
            <a:off x="2614716" y="3476901"/>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3" name="Text Field 3">
            <a:extLst>
              <a:ext uri="{FF2B5EF4-FFF2-40B4-BE49-F238E27FC236}">
                <a16:creationId xmlns:a16="http://schemas.microsoft.com/office/drawing/2014/main" id="{FC68B6D6-4271-4638-8C48-627292A61FB0}"/>
              </a:ext>
            </a:extLst>
          </p:cNvPr>
          <p:cNvSpPr>
            <a:spLocks noGrp="1"/>
          </p:cNvSpPr>
          <p:nvPr>
            <p:ph type="body" sz="quarter" idx="91"/>
          </p:nvPr>
        </p:nvSpPr>
        <p:spPr>
          <a:xfrm>
            <a:off x="2329802"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4" name="Picture Placeholder 4">
            <a:extLst>
              <a:ext uri="{FF2B5EF4-FFF2-40B4-BE49-F238E27FC236}">
                <a16:creationId xmlns:a16="http://schemas.microsoft.com/office/drawing/2014/main" id="{9F204A49-805D-412C-9EDA-25760EA2B6FB}"/>
              </a:ext>
            </a:extLst>
          </p:cNvPr>
          <p:cNvSpPr>
            <a:spLocks noGrp="1" noChangeAspect="1"/>
          </p:cNvSpPr>
          <p:nvPr>
            <p:ph type="pic" sz="quarter" idx="92"/>
          </p:nvPr>
        </p:nvSpPr>
        <p:spPr>
          <a:xfrm>
            <a:off x="574307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5" name="Picture Placeholder 4">
            <a:extLst>
              <a:ext uri="{FF2B5EF4-FFF2-40B4-BE49-F238E27FC236}">
                <a16:creationId xmlns:a16="http://schemas.microsoft.com/office/drawing/2014/main" id="{AE5E2BE9-BA0E-4626-BE92-4324E393B392}"/>
              </a:ext>
            </a:extLst>
          </p:cNvPr>
          <p:cNvSpPr>
            <a:spLocks noGrp="1" noChangeAspect="1"/>
          </p:cNvSpPr>
          <p:nvPr>
            <p:ph type="pic" sz="quarter" idx="93"/>
          </p:nvPr>
        </p:nvSpPr>
        <p:spPr>
          <a:xfrm>
            <a:off x="730725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6" name="Text Field 3">
            <a:extLst>
              <a:ext uri="{FF2B5EF4-FFF2-40B4-BE49-F238E27FC236}">
                <a16:creationId xmlns:a16="http://schemas.microsoft.com/office/drawing/2014/main" id="{23623211-130D-496D-BD63-D37F319F3E40}"/>
              </a:ext>
            </a:extLst>
          </p:cNvPr>
          <p:cNvSpPr>
            <a:spLocks noGrp="1"/>
          </p:cNvSpPr>
          <p:nvPr>
            <p:ph type="body" sz="quarter" idx="94"/>
          </p:nvPr>
        </p:nvSpPr>
        <p:spPr>
          <a:xfrm>
            <a:off x="765621" y="4429905"/>
            <a:ext cx="1499616" cy="166932"/>
          </a:xfrm>
          <a:prstGeom prst="rect">
            <a:avLst/>
          </a:prstGeom>
        </p:spPr>
        <p:txBody>
          <a:bodyPr lIns="0" anchor="ctr" anchorCtr="0"/>
          <a:lstStyle>
            <a:lvl1pPr marL="0" marR="0" indent="0" algn="ctr" defTabSz="914400" rtl="0" eaLnBrk="1" fontAlgn="auto" latinLnBrk="0" hangingPunct="1">
              <a:lnSpc>
                <a:spcPct val="95000"/>
              </a:lnSpc>
              <a:spcBef>
                <a:spcPts val="300"/>
              </a:spcBef>
              <a:spcAft>
                <a:spcPts val="0"/>
              </a:spcAft>
              <a:buClrTx/>
              <a:buSzTx/>
              <a:buFont typeface="System Font Regular"/>
              <a:buNone/>
              <a:tabLst/>
              <a:defRPr lang="en-US" sz="800" kern="1200" dirty="0">
                <a:solidFill>
                  <a:schemeClr val="tx1"/>
                </a:solidFill>
                <a:latin typeface="+mn-lt"/>
                <a:ea typeface="+mn-ea"/>
                <a:cs typeface="+mn-cs"/>
              </a:defRPr>
            </a:lvl1pPr>
            <a:lvl2pPr marL="0" indent="-100584" algn="l">
              <a:spcBef>
                <a:spcPts val="300"/>
              </a:spcBef>
              <a:tabLst/>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27" name="Text Field 3">
            <a:extLst>
              <a:ext uri="{FF2B5EF4-FFF2-40B4-BE49-F238E27FC236}">
                <a16:creationId xmlns:a16="http://schemas.microsoft.com/office/drawing/2014/main" id="{9FDA7ACD-062A-4FC3-9EF9-5E293702093E}"/>
              </a:ext>
            </a:extLst>
          </p:cNvPr>
          <p:cNvSpPr>
            <a:spLocks noGrp="1"/>
          </p:cNvSpPr>
          <p:nvPr>
            <p:ph type="body" sz="quarter" idx="95"/>
          </p:nvPr>
        </p:nvSpPr>
        <p:spPr>
          <a:xfrm>
            <a:off x="3893983"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8" name="Text Field 3">
            <a:extLst>
              <a:ext uri="{FF2B5EF4-FFF2-40B4-BE49-F238E27FC236}">
                <a16:creationId xmlns:a16="http://schemas.microsoft.com/office/drawing/2014/main" id="{30B7A401-EB5F-481F-8952-3F73CF04F4C3}"/>
              </a:ext>
            </a:extLst>
          </p:cNvPr>
          <p:cNvSpPr>
            <a:spLocks noGrp="1"/>
          </p:cNvSpPr>
          <p:nvPr>
            <p:ph type="body" sz="quarter" idx="96"/>
          </p:nvPr>
        </p:nvSpPr>
        <p:spPr>
          <a:xfrm>
            <a:off x="5458164"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9" name="Text Field 3">
            <a:extLst>
              <a:ext uri="{FF2B5EF4-FFF2-40B4-BE49-F238E27FC236}">
                <a16:creationId xmlns:a16="http://schemas.microsoft.com/office/drawing/2014/main" id="{6CF7431B-CB6B-47B7-8530-BEAAD1CD9B89}"/>
              </a:ext>
            </a:extLst>
          </p:cNvPr>
          <p:cNvSpPr>
            <a:spLocks noGrp="1"/>
          </p:cNvSpPr>
          <p:nvPr>
            <p:ph type="body" sz="quarter" idx="97"/>
          </p:nvPr>
        </p:nvSpPr>
        <p:spPr>
          <a:xfrm>
            <a:off x="8586526"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0" name="Text Field 3">
            <a:extLst>
              <a:ext uri="{FF2B5EF4-FFF2-40B4-BE49-F238E27FC236}">
                <a16:creationId xmlns:a16="http://schemas.microsoft.com/office/drawing/2014/main" id="{EB4B6A3A-676E-4AC0-918F-6AF9238CDA17}"/>
              </a:ext>
            </a:extLst>
          </p:cNvPr>
          <p:cNvSpPr>
            <a:spLocks noGrp="1"/>
          </p:cNvSpPr>
          <p:nvPr>
            <p:ph type="body" sz="quarter" idx="98"/>
          </p:nvPr>
        </p:nvSpPr>
        <p:spPr>
          <a:xfrm>
            <a:off x="7022345"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1" name="Text Field 3">
            <a:extLst>
              <a:ext uri="{FF2B5EF4-FFF2-40B4-BE49-F238E27FC236}">
                <a16:creationId xmlns:a16="http://schemas.microsoft.com/office/drawing/2014/main" id="{88DF17E6-8BF6-4489-A838-EB82D2B0407E}"/>
              </a:ext>
            </a:extLst>
          </p:cNvPr>
          <p:cNvSpPr>
            <a:spLocks noGrp="1"/>
          </p:cNvSpPr>
          <p:nvPr>
            <p:ph type="body" sz="quarter" idx="99"/>
          </p:nvPr>
        </p:nvSpPr>
        <p:spPr>
          <a:xfrm>
            <a:off x="10150706"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2" name="Picture Placeholder 4">
            <a:extLst>
              <a:ext uri="{FF2B5EF4-FFF2-40B4-BE49-F238E27FC236}">
                <a16:creationId xmlns:a16="http://schemas.microsoft.com/office/drawing/2014/main" id="{1D699F03-B1DA-4AE3-A081-0FADE23BAB48}"/>
              </a:ext>
            </a:extLst>
          </p:cNvPr>
          <p:cNvSpPr>
            <a:spLocks noGrp="1" noChangeAspect="1"/>
          </p:cNvSpPr>
          <p:nvPr>
            <p:ph type="pic" sz="quarter" idx="100"/>
          </p:nvPr>
        </p:nvSpPr>
        <p:spPr>
          <a:xfrm>
            <a:off x="887143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3" name="Picture Placeholder 4">
            <a:extLst>
              <a:ext uri="{FF2B5EF4-FFF2-40B4-BE49-F238E27FC236}">
                <a16:creationId xmlns:a16="http://schemas.microsoft.com/office/drawing/2014/main" id="{7865EDDA-D773-4E4F-A4AE-3C4881C1E7F2}"/>
              </a:ext>
            </a:extLst>
          </p:cNvPr>
          <p:cNvSpPr>
            <a:spLocks noGrp="1" noChangeAspect="1"/>
          </p:cNvSpPr>
          <p:nvPr>
            <p:ph type="pic" sz="quarter" idx="101"/>
          </p:nvPr>
        </p:nvSpPr>
        <p:spPr>
          <a:xfrm>
            <a:off x="10435620"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4" name="Picture Placeholder 1">
            <a:extLst>
              <a:ext uri="{FF2B5EF4-FFF2-40B4-BE49-F238E27FC236}">
                <a16:creationId xmlns:a16="http://schemas.microsoft.com/office/drawing/2014/main" id="{64EA4A58-CB42-4762-8287-8FBAD0F419C7}"/>
              </a:ext>
            </a:extLst>
          </p:cNvPr>
          <p:cNvSpPr>
            <a:spLocks noGrp="1"/>
          </p:cNvSpPr>
          <p:nvPr>
            <p:ph type="pic" sz="quarter" idx="102"/>
          </p:nvPr>
        </p:nvSpPr>
        <p:spPr>
          <a:xfrm>
            <a:off x="1050535" y="5001482"/>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5" name="Picture Placeholder 2">
            <a:extLst>
              <a:ext uri="{FF2B5EF4-FFF2-40B4-BE49-F238E27FC236}">
                <a16:creationId xmlns:a16="http://schemas.microsoft.com/office/drawing/2014/main" id="{0B94108C-B523-4D81-8160-4EEDCA05D19F}"/>
              </a:ext>
            </a:extLst>
          </p:cNvPr>
          <p:cNvSpPr>
            <a:spLocks noGrp="1" noChangeAspect="1"/>
          </p:cNvSpPr>
          <p:nvPr>
            <p:ph type="pic" sz="quarter" idx="103"/>
          </p:nvPr>
        </p:nvSpPr>
        <p:spPr>
          <a:xfrm>
            <a:off x="417889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6" name="Picture Placeholder 3">
            <a:extLst>
              <a:ext uri="{FF2B5EF4-FFF2-40B4-BE49-F238E27FC236}">
                <a16:creationId xmlns:a16="http://schemas.microsoft.com/office/drawing/2014/main" id="{8A0AA4CE-D667-4E22-8E4B-E33283199B8A}"/>
              </a:ext>
            </a:extLst>
          </p:cNvPr>
          <p:cNvSpPr>
            <a:spLocks noGrp="1" noChangeAspect="1"/>
          </p:cNvSpPr>
          <p:nvPr>
            <p:ph type="pic" sz="quarter" idx="104"/>
          </p:nvPr>
        </p:nvSpPr>
        <p:spPr>
          <a:xfrm>
            <a:off x="2614716" y="5001482"/>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7" name="Text Field 3">
            <a:extLst>
              <a:ext uri="{FF2B5EF4-FFF2-40B4-BE49-F238E27FC236}">
                <a16:creationId xmlns:a16="http://schemas.microsoft.com/office/drawing/2014/main" id="{9B73C80F-2017-42CE-B90A-527B3E74B68A}"/>
              </a:ext>
            </a:extLst>
          </p:cNvPr>
          <p:cNvSpPr>
            <a:spLocks noGrp="1"/>
          </p:cNvSpPr>
          <p:nvPr>
            <p:ph type="body" sz="quarter" idx="105"/>
          </p:nvPr>
        </p:nvSpPr>
        <p:spPr>
          <a:xfrm>
            <a:off x="2329802" y="5964646"/>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38" name="Picture Placeholder 4">
            <a:extLst>
              <a:ext uri="{FF2B5EF4-FFF2-40B4-BE49-F238E27FC236}">
                <a16:creationId xmlns:a16="http://schemas.microsoft.com/office/drawing/2014/main" id="{D92A14AF-09A2-4C25-8D64-64E762D8711E}"/>
              </a:ext>
            </a:extLst>
          </p:cNvPr>
          <p:cNvSpPr>
            <a:spLocks noGrp="1" noChangeAspect="1"/>
          </p:cNvSpPr>
          <p:nvPr>
            <p:ph type="pic" sz="quarter" idx="106"/>
          </p:nvPr>
        </p:nvSpPr>
        <p:spPr>
          <a:xfrm>
            <a:off x="574307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9" name="Picture Placeholder 4">
            <a:extLst>
              <a:ext uri="{FF2B5EF4-FFF2-40B4-BE49-F238E27FC236}">
                <a16:creationId xmlns:a16="http://schemas.microsoft.com/office/drawing/2014/main" id="{D8067B3C-C1D4-41DF-96DC-760411B6F75B}"/>
              </a:ext>
            </a:extLst>
          </p:cNvPr>
          <p:cNvSpPr>
            <a:spLocks noGrp="1" noChangeAspect="1"/>
          </p:cNvSpPr>
          <p:nvPr>
            <p:ph type="pic" sz="quarter" idx="107"/>
          </p:nvPr>
        </p:nvSpPr>
        <p:spPr>
          <a:xfrm>
            <a:off x="730725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40" name="Text Field 3">
            <a:extLst>
              <a:ext uri="{FF2B5EF4-FFF2-40B4-BE49-F238E27FC236}">
                <a16:creationId xmlns:a16="http://schemas.microsoft.com/office/drawing/2014/main" id="{8FEBDAF6-3565-4039-878D-72010E475DF8}"/>
              </a:ext>
            </a:extLst>
          </p:cNvPr>
          <p:cNvSpPr>
            <a:spLocks noGrp="1"/>
          </p:cNvSpPr>
          <p:nvPr>
            <p:ph type="body" sz="quarter" idx="108"/>
          </p:nvPr>
        </p:nvSpPr>
        <p:spPr>
          <a:xfrm>
            <a:off x="765621" y="5964646"/>
            <a:ext cx="1499616" cy="166932"/>
          </a:xfrm>
          <a:prstGeom prst="rect">
            <a:avLst/>
          </a:prstGeom>
        </p:spPr>
        <p:txBody>
          <a:bodyPr lIns="0" anchor="ctr" anchorCtr="0"/>
          <a:lstStyle>
            <a:lvl1pPr marL="0" marR="0" indent="0" algn="ctr" defTabSz="914400" rtl="0" eaLnBrk="1" fontAlgn="auto" latinLnBrk="0" hangingPunct="1">
              <a:lnSpc>
                <a:spcPct val="95000"/>
              </a:lnSpc>
              <a:spcBef>
                <a:spcPts val="300"/>
              </a:spcBef>
              <a:spcAft>
                <a:spcPts val="0"/>
              </a:spcAft>
              <a:buClrTx/>
              <a:buSzTx/>
              <a:buFont typeface="System Font Regular"/>
              <a:buNone/>
              <a:tabLst/>
              <a:defRPr lang="en-US" sz="800" kern="1200" dirty="0">
                <a:solidFill>
                  <a:schemeClr val="tx1"/>
                </a:solidFill>
                <a:latin typeface="+mn-lt"/>
                <a:ea typeface="+mn-ea"/>
                <a:cs typeface="+mn-cs"/>
              </a:defRPr>
            </a:lvl1pPr>
            <a:lvl2pPr marL="0" indent="-100584" algn="l">
              <a:spcBef>
                <a:spcPts val="300"/>
              </a:spcBef>
              <a:tabLst/>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1" name="Text Field 3">
            <a:extLst>
              <a:ext uri="{FF2B5EF4-FFF2-40B4-BE49-F238E27FC236}">
                <a16:creationId xmlns:a16="http://schemas.microsoft.com/office/drawing/2014/main" id="{55BC8570-FC5A-4122-9E7C-8C0446AB21FB}"/>
              </a:ext>
            </a:extLst>
          </p:cNvPr>
          <p:cNvSpPr>
            <a:spLocks noGrp="1"/>
          </p:cNvSpPr>
          <p:nvPr>
            <p:ph type="body" sz="quarter" idx="109"/>
          </p:nvPr>
        </p:nvSpPr>
        <p:spPr>
          <a:xfrm>
            <a:off x="3893983" y="5964646"/>
            <a:ext cx="1499616" cy="166932"/>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42" name="Text Field 3">
            <a:extLst>
              <a:ext uri="{FF2B5EF4-FFF2-40B4-BE49-F238E27FC236}">
                <a16:creationId xmlns:a16="http://schemas.microsoft.com/office/drawing/2014/main" id="{716F4F36-6367-4F84-AEB5-408B6729FC60}"/>
              </a:ext>
            </a:extLst>
          </p:cNvPr>
          <p:cNvSpPr>
            <a:spLocks noGrp="1"/>
          </p:cNvSpPr>
          <p:nvPr>
            <p:ph type="body" sz="quarter" idx="110"/>
          </p:nvPr>
        </p:nvSpPr>
        <p:spPr>
          <a:xfrm>
            <a:off x="5458164" y="5964646"/>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43" name="Text Field 3">
            <a:extLst>
              <a:ext uri="{FF2B5EF4-FFF2-40B4-BE49-F238E27FC236}">
                <a16:creationId xmlns:a16="http://schemas.microsoft.com/office/drawing/2014/main" id="{0F2CF83A-0833-40D7-951D-827D217AC9EC}"/>
              </a:ext>
            </a:extLst>
          </p:cNvPr>
          <p:cNvSpPr>
            <a:spLocks noGrp="1"/>
          </p:cNvSpPr>
          <p:nvPr>
            <p:ph type="body" sz="quarter" idx="111"/>
          </p:nvPr>
        </p:nvSpPr>
        <p:spPr>
          <a:xfrm>
            <a:off x="8586526"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4" name="Text Field 3">
            <a:extLst>
              <a:ext uri="{FF2B5EF4-FFF2-40B4-BE49-F238E27FC236}">
                <a16:creationId xmlns:a16="http://schemas.microsoft.com/office/drawing/2014/main" id="{4EB01A30-17E1-46B6-B392-93580EBF6C55}"/>
              </a:ext>
            </a:extLst>
          </p:cNvPr>
          <p:cNvSpPr>
            <a:spLocks noGrp="1"/>
          </p:cNvSpPr>
          <p:nvPr>
            <p:ph type="body" sz="quarter" idx="112"/>
          </p:nvPr>
        </p:nvSpPr>
        <p:spPr>
          <a:xfrm>
            <a:off x="7022345"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5" name="Text Field 3">
            <a:extLst>
              <a:ext uri="{FF2B5EF4-FFF2-40B4-BE49-F238E27FC236}">
                <a16:creationId xmlns:a16="http://schemas.microsoft.com/office/drawing/2014/main" id="{8A09EF4B-E42D-446A-90B7-21593764FD79}"/>
              </a:ext>
            </a:extLst>
          </p:cNvPr>
          <p:cNvSpPr>
            <a:spLocks noGrp="1"/>
          </p:cNvSpPr>
          <p:nvPr>
            <p:ph type="body" sz="quarter" idx="113"/>
          </p:nvPr>
        </p:nvSpPr>
        <p:spPr>
          <a:xfrm>
            <a:off x="10150706"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6" name="Picture Placeholder 4">
            <a:extLst>
              <a:ext uri="{FF2B5EF4-FFF2-40B4-BE49-F238E27FC236}">
                <a16:creationId xmlns:a16="http://schemas.microsoft.com/office/drawing/2014/main" id="{CBD10CE1-0EF2-4420-9087-1B4AEE942F5A}"/>
              </a:ext>
            </a:extLst>
          </p:cNvPr>
          <p:cNvSpPr>
            <a:spLocks noGrp="1" noChangeAspect="1"/>
          </p:cNvSpPr>
          <p:nvPr>
            <p:ph type="pic" sz="quarter" idx="114"/>
          </p:nvPr>
        </p:nvSpPr>
        <p:spPr>
          <a:xfrm>
            <a:off x="887143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47" name="Picture Placeholder 4">
            <a:extLst>
              <a:ext uri="{FF2B5EF4-FFF2-40B4-BE49-F238E27FC236}">
                <a16:creationId xmlns:a16="http://schemas.microsoft.com/office/drawing/2014/main" id="{1CA95A8D-CF98-42F6-97C8-D24C98946A22}"/>
              </a:ext>
            </a:extLst>
          </p:cNvPr>
          <p:cNvSpPr>
            <a:spLocks noGrp="1" noChangeAspect="1"/>
          </p:cNvSpPr>
          <p:nvPr>
            <p:ph type="pic" sz="quarter" idx="115"/>
          </p:nvPr>
        </p:nvSpPr>
        <p:spPr>
          <a:xfrm>
            <a:off x="10435620"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Tree>
    <p:extLst>
      <p:ext uri="{BB962C8B-B14F-4D97-AF65-F5344CB8AC3E}">
        <p14:creationId xmlns:p14="http://schemas.microsoft.com/office/powerpoint/2010/main" val="328902740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pic>
        <p:nvPicPr>
          <p:cNvPr id="48" name="Graphic 47">
            <a:extLst>
              <a:ext uri="{FF2B5EF4-FFF2-40B4-BE49-F238E27FC236}">
                <a16:creationId xmlns:a16="http://schemas.microsoft.com/office/drawing/2014/main" id="{8ACB55F7-41B0-4B89-9A1B-E68607B8A5A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0" y="1530016"/>
            <a:ext cx="12192000" cy="1283368"/>
          </a:xfrm>
          <a:prstGeom prst="rect">
            <a:avLst/>
          </a:prstGeom>
        </p:spPr>
      </p:pic>
      <p:sp>
        <p:nvSpPr>
          <p:cNvPr id="2" name="Date Placeholder 1">
            <a:extLst>
              <a:ext uri="{FF2B5EF4-FFF2-40B4-BE49-F238E27FC236}">
                <a16:creationId xmlns:a16="http://schemas.microsoft.com/office/drawing/2014/main" id="{60A60EB2-529A-455E-BB84-8D2BBC098766}"/>
              </a:ext>
            </a:extLst>
          </p:cNvPr>
          <p:cNvSpPr>
            <a:spLocks noGrp="1"/>
          </p:cNvSpPr>
          <p:nvPr>
            <p:ph type="dt" sz="half" idx="10"/>
          </p:nvPr>
        </p:nvSpPr>
        <p:spPr>
          <a:xfrm>
            <a:off x="838200" y="6356350"/>
            <a:ext cx="2743200" cy="365125"/>
          </a:xfrm>
          <a:prstGeom prst="rect">
            <a:avLst/>
          </a:prstGeom>
        </p:spPr>
        <p:txBody>
          <a:bodyPr/>
          <a:lstStyle/>
          <a:p>
            <a:fld id="{BBD26E73-DB8C-4CA4-A1AE-6A0221173C11}" type="datetimeFigureOut">
              <a:rPr lang="en-US" smtClean="0"/>
              <a:t>4/26/2024</a:t>
            </a:fld>
            <a:endParaRPr lang="en-US"/>
          </a:p>
        </p:txBody>
      </p:sp>
      <p:sp>
        <p:nvSpPr>
          <p:cNvPr id="3" name="Footer Placeholder 2">
            <a:extLst>
              <a:ext uri="{FF2B5EF4-FFF2-40B4-BE49-F238E27FC236}">
                <a16:creationId xmlns:a16="http://schemas.microsoft.com/office/drawing/2014/main" id="{BE9169ED-CF1C-40EB-B02B-4C674A06D699}"/>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4FC0F7A4-0D3D-46A2-A2D1-19235187982A}"/>
              </a:ext>
            </a:extLst>
          </p:cNvPr>
          <p:cNvSpPr>
            <a:spLocks noGrp="1"/>
          </p:cNvSpPr>
          <p:nvPr>
            <p:ph type="sldNum" sz="quarter" idx="12"/>
          </p:nvPr>
        </p:nvSpPr>
        <p:spPr>
          <a:xfrm>
            <a:off x="8610600" y="6356350"/>
            <a:ext cx="2743200" cy="365125"/>
          </a:xfrm>
          <a:prstGeom prst="rect">
            <a:avLst/>
          </a:prstGeom>
        </p:spPr>
        <p:txBody>
          <a:bodyPr/>
          <a:lstStyle/>
          <a:p>
            <a:fld id="{B0BE56C2-DEC3-475D-8616-6D3208302146}" type="slidenum">
              <a:rPr lang="en-US" smtClean="0"/>
              <a:t>‹#›</a:t>
            </a:fld>
            <a:endParaRPr lang="en-US"/>
          </a:p>
        </p:txBody>
      </p:sp>
      <p:sp>
        <p:nvSpPr>
          <p:cNvPr id="5" name="Title 1">
            <a:extLst>
              <a:ext uri="{FF2B5EF4-FFF2-40B4-BE49-F238E27FC236}">
                <a16:creationId xmlns:a16="http://schemas.microsoft.com/office/drawing/2014/main" id="{22103F64-37F9-43D5-9C5A-B29439CB0DFE}"/>
              </a:ext>
            </a:extLst>
          </p:cNvPr>
          <p:cNvSpPr>
            <a:spLocks noGrp="1"/>
          </p:cNvSpPr>
          <p:nvPr>
            <p:ph type="title" hasCustomPrompt="1"/>
          </p:nvPr>
        </p:nvSpPr>
        <p:spPr>
          <a:xfrm>
            <a:off x="768875" y="182403"/>
            <a:ext cx="10671048" cy="822960"/>
          </a:xfrm>
        </p:spPr>
        <p:txBody>
          <a:bodyPr/>
          <a:lstStyle/>
          <a:p>
            <a:r>
              <a:rPr lang="en-US" dirty="0"/>
              <a:t>Title (icons with text)</a:t>
            </a:r>
          </a:p>
        </p:txBody>
      </p:sp>
      <p:sp>
        <p:nvSpPr>
          <p:cNvPr id="17" name="Text Field 3">
            <a:extLst>
              <a:ext uri="{FF2B5EF4-FFF2-40B4-BE49-F238E27FC236}">
                <a16:creationId xmlns:a16="http://schemas.microsoft.com/office/drawing/2014/main" id="{42E2FB9C-E286-4FD1-AC57-71201F9F69E5}"/>
              </a:ext>
            </a:extLst>
          </p:cNvPr>
          <p:cNvSpPr>
            <a:spLocks noGrp="1"/>
          </p:cNvSpPr>
          <p:nvPr>
            <p:ph type="body" sz="quarter" idx="83" hasCustomPrompt="1"/>
          </p:nvPr>
        </p:nvSpPr>
        <p:spPr>
          <a:xfrm>
            <a:off x="1041010" y="2398500"/>
            <a:ext cx="685800"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Label</a:t>
            </a:r>
          </a:p>
        </p:txBody>
      </p:sp>
      <p:sp>
        <p:nvSpPr>
          <p:cNvPr id="19" name="Picture Placeholder 4">
            <a:extLst>
              <a:ext uri="{FF2B5EF4-FFF2-40B4-BE49-F238E27FC236}">
                <a16:creationId xmlns:a16="http://schemas.microsoft.com/office/drawing/2014/main" id="{CAD9E5F1-3BFA-4F42-BCAB-455223D4827A}"/>
              </a:ext>
            </a:extLst>
          </p:cNvPr>
          <p:cNvSpPr>
            <a:spLocks noGrp="1" noChangeAspect="1"/>
          </p:cNvSpPr>
          <p:nvPr>
            <p:ph type="pic" sz="quarter" idx="87" hasCustomPrompt="1"/>
          </p:nvPr>
        </p:nvSpPr>
        <p:spPr>
          <a:xfrm>
            <a:off x="1127878" y="1853060"/>
            <a:ext cx="512064" cy="512064"/>
          </a:xfrm>
          <a:prstGeom prst="rect">
            <a:avLst/>
          </a:prstGeom>
        </p:spPr>
        <p:txBody>
          <a:bodyPr/>
          <a:lstStyle>
            <a:lvl1pPr marL="0" indent="0">
              <a:buNone/>
              <a:defRPr sz="1000">
                <a:solidFill>
                  <a:schemeClr val="tx1"/>
                </a:solidFill>
              </a:defRPr>
            </a:lvl1pPr>
          </a:lstStyle>
          <a:p>
            <a:r>
              <a:rPr lang="en-US" dirty="0"/>
              <a:t>Add icon</a:t>
            </a:r>
          </a:p>
        </p:txBody>
      </p:sp>
      <p:sp>
        <p:nvSpPr>
          <p:cNvPr id="20" name="Picture Placeholder 1">
            <a:extLst>
              <a:ext uri="{FF2B5EF4-FFF2-40B4-BE49-F238E27FC236}">
                <a16:creationId xmlns:a16="http://schemas.microsoft.com/office/drawing/2014/main" id="{099D264E-1A2A-49D3-913C-AB554FC4E8C3}"/>
              </a:ext>
            </a:extLst>
          </p:cNvPr>
          <p:cNvSpPr>
            <a:spLocks noGrp="1"/>
          </p:cNvSpPr>
          <p:nvPr>
            <p:ph type="pic" sz="quarter" idx="88"/>
          </p:nvPr>
        </p:nvSpPr>
        <p:spPr>
          <a:xfrm>
            <a:off x="1050535" y="3476901"/>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1" name="Picture Placeholder 2">
            <a:extLst>
              <a:ext uri="{FF2B5EF4-FFF2-40B4-BE49-F238E27FC236}">
                <a16:creationId xmlns:a16="http://schemas.microsoft.com/office/drawing/2014/main" id="{3EF888FA-FA03-4D90-B67D-21FD33ED91F1}"/>
              </a:ext>
            </a:extLst>
          </p:cNvPr>
          <p:cNvSpPr>
            <a:spLocks noGrp="1" noChangeAspect="1"/>
          </p:cNvSpPr>
          <p:nvPr>
            <p:ph type="pic" sz="quarter" idx="89"/>
          </p:nvPr>
        </p:nvSpPr>
        <p:spPr>
          <a:xfrm>
            <a:off x="417889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2" name="Picture Placeholder 3">
            <a:extLst>
              <a:ext uri="{FF2B5EF4-FFF2-40B4-BE49-F238E27FC236}">
                <a16:creationId xmlns:a16="http://schemas.microsoft.com/office/drawing/2014/main" id="{8525D977-A5B5-4398-922E-D56F1A122A46}"/>
              </a:ext>
            </a:extLst>
          </p:cNvPr>
          <p:cNvSpPr>
            <a:spLocks noGrp="1" noChangeAspect="1"/>
          </p:cNvSpPr>
          <p:nvPr>
            <p:ph type="pic" sz="quarter" idx="90"/>
          </p:nvPr>
        </p:nvSpPr>
        <p:spPr>
          <a:xfrm>
            <a:off x="2614716" y="3476901"/>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3" name="Text Field 3">
            <a:extLst>
              <a:ext uri="{FF2B5EF4-FFF2-40B4-BE49-F238E27FC236}">
                <a16:creationId xmlns:a16="http://schemas.microsoft.com/office/drawing/2014/main" id="{FC68B6D6-4271-4638-8C48-627292A61FB0}"/>
              </a:ext>
            </a:extLst>
          </p:cNvPr>
          <p:cNvSpPr>
            <a:spLocks noGrp="1"/>
          </p:cNvSpPr>
          <p:nvPr>
            <p:ph type="body" sz="quarter" idx="91"/>
          </p:nvPr>
        </p:nvSpPr>
        <p:spPr>
          <a:xfrm>
            <a:off x="2329802"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4" name="Picture Placeholder 4">
            <a:extLst>
              <a:ext uri="{FF2B5EF4-FFF2-40B4-BE49-F238E27FC236}">
                <a16:creationId xmlns:a16="http://schemas.microsoft.com/office/drawing/2014/main" id="{9F204A49-805D-412C-9EDA-25760EA2B6FB}"/>
              </a:ext>
            </a:extLst>
          </p:cNvPr>
          <p:cNvSpPr>
            <a:spLocks noGrp="1" noChangeAspect="1"/>
          </p:cNvSpPr>
          <p:nvPr>
            <p:ph type="pic" sz="quarter" idx="92"/>
          </p:nvPr>
        </p:nvSpPr>
        <p:spPr>
          <a:xfrm>
            <a:off x="574307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5" name="Picture Placeholder 4">
            <a:extLst>
              <a:ext uri="{FF2B5EF4-FFF2-40B4-BE49-F238E27FC236}">
                <a16:creationId xmlns:a16="http://schemas.microsoft.com/office/drawing/2014/main" id="{AE5E2BE9-BA0E-4626-BE92-4324E393B392}"/>
              </a:ext>
            </a:extLst>
          </p:cNvPr>
          <p:cNvSpPr>
            <a:spLocks noGrp="1" noChangeAspect="1"/>
          </p:cNvSpPr>
          <p:nvPr>
            <p:ph type="pic" sz="quarter" idx="93"/>
          </p:nvPr>
        </p:nvSpPr>
        <p:spPr>
          <a:xfrm>
            <a:off x="730725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26" name="Text Field 3">
            <a:extLst>
              <a:ext uri="{FF2B5EF4-FFF2-40B4-BE49-F238E27FC236}">
                <a16:creationId xmlns:a16="http://schemas.microsoft.com/office/drawing/2014/main" id="{23623211-130D-496D-BD63-D37F319F3E40}"/>
              </a:ext>
            </a:extLst>
          </p:cNvPr>
          <p:cNvSpPr>
            <a:spLocks noGrp="1"/>
          </p:cNvSpPr>
          <p:nvPr>
            <p:ph type="body" sz="quarter" idx="94"/>
          </p:nvPr>
        </p:nvSpPr>
        <p:spPr>
          <a:xfrm>
            <a:off x="765621" y="4429905"/>
            <a:ext cx="1499616" cy="166932"/>
          </a:xfrm>
          <a:prstGeom prst="rect">
            <a:avLst/>
          </a:prstGeom>
        </p:spPr>
        <p:txBody>
          <a:bodyPr lIns="0" anchor="ctr" anchorCtr="0"/>
          <a:lstStyle>
            <a:lvl1pPr marL="0" marR="0" indent="0" algn="ctr" defTabSz="914400" rtl="0" eaLnBrk="1" fontAlgn="auto" latinLnBrk="0" hangingPunct="1">
              <a:lnSpc>
                <a:spcPct val="95000"/>
              </a:lnSpc>
              <a:spcBef>
                <a:spcPts val="300"/>
              </a:spcBef>
              <a:spcAft>
                <a:spcPts val="0"/>
              </a:spcAft>
              <a:buClrTx/>
              <a:buSzTx/>
              <a:buFont typeface="System Font Regular"/>
              <a:buNone/>
              <a:tabLst/>
              <a:defRPr lang="en-US" sz="800" kern="1200" dirty="0">
                <a:solidFill>
                  <a:schemeClr val="tx1"/>
                </a:solidFill>
                <a:latin typeface="+mn-lt"/>
                <a:ea typeface="+mn-ea"/>
                <a:cs typeface="+mn-cs"/>
              </a:defRPr>
            </a:lvl1pPr>
            <a:lvl2pPr marL="0" indent="-100584" algn="l">
              <a:spcBef>
                <a:spcPts val="300"/>
              </a:spcBef>
              <a:tabLst/>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27" name="Text Field 3">
            <a:extLst>
              <a:ext uri="{FF2B5EF4-FFF2-40B4-BE49-F238E27FC236}">
                <a16:creationId xmlns:a16="http://schemas.microsoft.com/office/drawing/2014/main" id="{9FDA7ACD-062A-4FC3-9EF9-5E293702093E}"/>
              </a:ext>
            </a:extLst>
          </p:cNvPr>
          <p:cNvSpPr>
            <a:spLocks noGrp="1"/>
          </p:cNvSpPr>
          <p:nvPr>
            <p:ph type="body" sz="quarter" idx="95"/>
          </p:nvPr>
        </p:nvSpPr>
        <p:spPr>
          <a:xfrm>
            <a:off x="3893983"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8" name="Text Field 3">
            <a:extLst>
              <a:ext uri="{FF2B5EF4-FFF2-40B4-BE49-F238E27FC236}">
                <a16:creationId xmlns:a16="http://schemas.microsoft.com/office/drawing/2014/main" id="{30B7A401-EB5F-481F-8952-3F73CF04F4C3}"/>
              </a:ext>
            </a:extLst>
          </p:cNvPr>
          <p:cNvSpPr>
            <a:spLocks noGrp="1"/>
          </p:cNvSpPr>
          <p:nvPr>
            <p:ph type="body" sz="quarter" idx="96"/>
          </p:nvPr>
        </p:nvSpPr>
        <p:spPr>
          <a:xfrm>
            <a:off x="5458164" y="4429905"/>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29" name="Text Field 3">
            <a:extLst>
              <a:ext uri="{FF2B5EF4-FFF2-40B4-BE49-F238E27FC236}">
                <a16:creationId xmlns:a16="http://schemas.microsoft.com/office/drawing/2014/main" id="{6CF7431B-CB6B-47B7-8530-BEAAD1CD9B89}"/>
              </a:ext>
            </a:extLst>
          </p:cNvPr>
          <p:cNvSpPr>
            <a:spLocks noGrp="1"/>
          </p:cNvSpPr>
          <p:nvPr>
            <p:ph type="body" sz="quarter" idx="97"/>
          </p:nvPr>
        </p:nvSpPr>
        <p:spPr>
          <a:xfrm>
            <a:off x="8586526"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0" name="Text Field 3">
            <a:extLst>
              <a:ext uri="{FF2B5EF4-FFF2-40B4-BE49-F238E27FC236}">
                <a16:creationId xmlns:a16="http://schemas.microsoft.com/office/drawing/2014/main" id="{EB4B6A3A-676E-4AC0-918F-6AF9238CDA17}"/>
              </a:ext>
            </a:extLst>
          </p:cNvPr>
          <p:cNvSpPr>
            <a:spLocks noGrp="1"/>
          </p:cNvSpPr>
          <p:nvPr>
            <p:ph type="body" sz="quarter" idx="98"/>
          </p:nvPr>
        </p:nvSpPr>
        <p:spPr>
          <a:xfrm>
            <a:off x="7022345"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1" name="Text Field 3">
            <a:extLst>
              <a:ext uri="{FF2B5EF4-FFF2-40B4-BE49-F238E27FC236}">
                <a16:creationId xmlns:a16="http://schemas.microsoft.com/office/drawing/2014/main" id="{88DF17E6-8BF6-4489-A838-EB82D2B0407E}"/>
              </a:ext>
            </a:extLst>
          </p:cNvPr>
          <p:cNvSpPr>
            <a:spLocks noGrp="1"/>
          </p:cNvSpPr>
          <p:nvPr>
            <p:ph type="body" sz="quarter" idx="99"/>
          </p:nvPr>
        </p:nvSpPr>
        <p:spPr>
          <a:xfrm>
            <a:off x="10150706" y="4429906"/>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32" name="Picture Placeholder 4">
            <a:extLst>
              <a:ext uri="{FF2B5EF4-FFF2-40B4-BE49-F238E27FC236}">
                <a16:creationId xmlns:a16="http://schemas.microsoft.com/office/drawing/2014/main" id="{1D699F03-B1DA-4AE3-A081-0FADE23BAB48}"/>
              </a:ext>
            </a:extLst>
          </p:cNvPr>
          <p:cNvSpPr>
            <a:spLocks noGrp="1" noChangeAspect="1"/>
          </p:cNvSpPr>
          <p:nvPr>
            <p:ph type="pic" sz="quarter" idx="100"/>
          </p:nvPr>
        </p:nvSpPr>
        <p:spPr>
          <a:xfrm>
            <a:off x="8871437"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3" name="Picture Placeholder 4">
            <a:extLst>
              <a:ext uri="{FF2B5EF4-FFF2-40B4-BE49-F238E27FC236}">
                <a16:creationId xmlns:a16="http://schemas.microsoft.com/office/drawing/2014/main" id="{7865EDDA-D773-4E4F-A4AE-3C4881C1E7F2}"/>
              </a:ext>
            </a:extLst>
          </p:cNvPr>
          <p:cNvSpPr>
            <a:spLocks noGrp="1" noChangeAspect="1"/>
          </p:cNvSpPr>
          <p:nvPr>
            <p:ph type="pic" sz="quarter" idx="101"/>
          </p:nvPr>
        </p:nvSpPr>
        <p:spPr>
          <a:xfrm>
            <a:off x="10435620" y="3476901"/>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4" name="Picture Placeholder 1">
            <a:extLst>
              <a:ext uri="{FF2B5EF4-FFF2-40B4-BE49-F238E27FC236}">
                <a16:creationId xmlns:a16="http://schemas.microsoft.com/office/drawing/2014/main" id="{64EA4A58-CB42-4762-8287-8FBAD0F419C7}"/>
              </a:ext>
            </a:extLst>
          </p:cNvPr>
          <p:cNvSpPr>
            <a:spLocks noGrp="1"/>
          </p:cNvSpPr>
          <p:nvPr>
            <p:ph type="pic" sz="quarter" idx="102"/>
          </p:nvPr>
        </p:nvSpPr>
        <p:spPr>
          <a:xfrm>
            <a:off x="1050535" y="5001482"/>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5" name="Picture Placeholder 2">
            <a:extLst>
              <a:ext uri="{FF2B5EF4-FFF2-40B4-BE49-F238E27FC236}">
                <a16:creationId xmlns:a16="http://schemas.microsoft.com/office/drawing/2014/main" id="{0B94108C-B523-4D81-8160-4EEDCA05D19F}"/>
              </a:ext>
            </a:extLst>
          </p:cNvPr>
          <p:cNvSpPr>
            <a:spLocks noGrp="1" noChangeAspect="1"/>
          </p:cNvSpPr>
          <p:nvPr>
            <p:ph type="pic" sz="quarter" idx="103"/>
          </p:nvPr>
        </p:nvSpPr>
        <p:spPr>
          <a:xfrm>
            <a:off x="417889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6" name="Picture Placeholder 3">
            <a:extLst>
              <a:ext uri="{FF2B5EF4-FFF2-40B4-BE49-F238E27FC236}">
                <a16:creationId xmlns:a16="http://schemas.microsoft.com/office/drawing/2014/main" id="{8A0AA4CE-D667-4E22-8E4B-E33283199B8A}"/>
              </a:ext>
            </a:extLst>
          </p:cNvPr>
          <p:cNvSpPr>
            <a:spLocks noGrp="1" noChangeAspect="1"/>
          </p:cNvSpPr>
          <p:nvPr>
            <p:ph type="pic" sz="quarter" idx="104"/>
          </p:nvPr>
        </p:nvSpPr>
        <p:spPr>
          <a:xfrm>
            <a:off x="2614716" y="5001482"/>
            <a:ext cx="929789"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7" name="Text Field 3">
            <a:extLst>
              <a:ext uri="{FF2B5EF4-FFF2-40B4-BE49-F238E27FC236}">
                <a16:creationId xmlns:a16="http://schemas.microsoft.com/office/drawing/2014/main" id="{9B73C80F-2017-42CE-B90A-527B3E74B68A}"/>
              </a:ext>
            </a:extLst>
          </p:cNvPr>
          <p:cNvSpPr>
            <a:spLocks noGrp="1"/>
          </p:cNvSpPr>
          <p:nvPr>
            <p:ph type="body" sz="quarter" idx="105"/>
          </p:nvPr>
        </p:nvSpPr>
        <p:spPr>
          <a:xfrm>
            <a:off x="2329802" y="5964646"/>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38" name="Picture Placeholder 4">
            <a:extLst>
              <a:ext uri="{FF2B5EF4-FFF2-40B4-BE49-F238E27FC236}">
                <a16:creationId xmlns:a16="http://schemas.microsoft.com/office/drawing/2014/main" id="{D92A14AF-09A2-4C25-8D64-64E762D8711E}"/>
              </a:ext>
            </a:extLst>
          </p:cNvPr>
          <p:cNvSpPr>
            <a:spLocks noGrp="1" noChangeAspect="1"/>
          </p:cNvSpPr>
          <p:nvPr>
            <p:ph type="pic" sz="quarter" idx="106"/>
          </p:nvPr>
        </p:nvSpPr>
        <p:spPr>
          <a:xfrm>
            <a:off x="574307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39" name="Picture Placeholder 4">
            <a:extLst>
              <a:ext uri="{FF2B5EF4-FFF2-40B4-BE49-F238E27FC236}">
                <a16:creationId xmlns:a16="http://schemas.microsoft.com/office/drawing/2014/main" id="{D8067B3C-C1D4-41DF-96DC-760411B6F75B}"/>
              </a:ext>
            </a:extLst>
          </p:cNvPr>
          <p:cNvSpPr>
            <a:spLocks noGrp="1" noChangeAspect="1"/>
          </p:cNvSpPr>
          <p:nvPr>
            <p:ph type="pic" sz="quarter" idx="107"/>
          </p:nvPr>
        </p:nvSpPr>
        <p:spPr>
          <a:xfrm>
            <a:off x="730725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40" name="Text Field 3">
            <a:extLst>
              <a:ext uri="{FF2B5EF4-FFF2-40B4-BE49-F238E27FC236}">
                <a16:creationId xmlns:a16="http://schemas.microsoft.com/office/drawing/2014/main" id="{8FEBDAF6-3565-4039-878D-72010E475DF8}"/>
              </a:ext>
            </a:extLst>
          </p:cNvPr>
          <p:cNvSpPr>
            <a:spLocks noGrp="1"/>
          </p:cNvSpPr>
          <p:nvPr>
            <p:ph type="body" sz="quarter" idx="108"/>
          </p:nvPr>
        </p:nvSpPr>
        <p:spPr>
          <a:xfrm>
            <a:off x="765621" y="5964646"/>
            <a:ext cx="1499616" cy="166932"/>
          </a:xfrm>
          <a:prstGeom prst="rect">
            <a:avLst/>
          </a:prstGeom>
        </p:spPr>
        <p:txBody>
          <a:bodyPr lIns="0" anchor="ctr" anchorCtr="0"/>
          <a:lstStyle>
            <a:lvl1pPr marL="0" marR="0" indent="0" algn="ctr" defTabSz="914400" rtl="0" eaLnBrk="1" fontAlgn="auto" latinLnBrk="0" hangingPunct="1">
              <a:lnSpc>
                <a:spcPct val="95000"/>
              </a:lnSpc>
              <a:spcBef>
                <a:spcPts val="300"/>
              </a:spcBef>
              <a:spcAft>
                <a:spcPts val="0"/>
              </a:spcAft>
              <a:buClrTx/>
              <a:buSzTx/>
              <a:buFont typeface="System Font Regular"/>
              <a:buNone/>
              <a:tabLst/>
              <a:defRPr lang="en-US" sz="800" kern="1200" dirty="0">
                <a:solidFill>
                  <a:schemeClr val="tx1"/>
                </a:solidFill>
                <a:latin typeface="+mn-lt"/>
                <a:ea typeface="+mn-ea"/>
                <a:cs typeface="+mn-cs"/>
              </a:defRPr>
            </a:lvl1pPr>
            <a:lvl2pPr marL="0" indent="-100584" algn="l">
              <a:spcBef>
                <a:spcPts val="300"/>
              </a:spcBef>
              <a:tabLst/>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1" name="Text Field 3">
            <a:extLst>
              <a:ext uri="{FF2B5EF4-FFF2-40B4-BE49-F238E27FC236}">
                <a16:creationId xmlns:a16="http://schemas.microsoft.com/office/drawing/2014/main" id="{55BC8570-FC5A-4122-9E7C-8C0446AB21FB}"/>
              </a:ext>
            </a:extLst>
          </p:cNvPr>
          <p:cNvSpPr>
            <a:spLocks noGrp="1"/>
          </p:cNvSpPr>
          <p:nvPr>
            <p:ph type="body" sz="quarter" idx="109"/>
          </p:nvPr>
        </p:nvSpPr>
        <p:spPr>
          <a:xfrm>
            <a:off x="3893983" y="5964646"/>
            <a:ext cx="1499616" cy="166932"/>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42" name="Text Field 3">
            <a:extLst>
              <a:ext uri="{FF2B5EF4-FFF2-40B4-BE49-F238E27FC236}">
                <a16:creationId xmlns:a16="http://schemas.microsoft.com/office/drawing/2014/main" id="{716F4F36-6367-4F84-AEB5-408B6729FC60}"/>
              </a:ext>
            </a:extLst>
          </p:cNvPr>
          <p:cNvSpPr>
            <a:spLocks noGrp="1"/>
          </p:cNvSpPr>
          <p:nvPr>
            <p:ph type="body" sz="quarter" idx="110"/>
          </p:nvPr>
        </p:nvSpPr>
        <p:spPr>
          <a:xfrm>
            <a:off x="5458164" y="5964646"/>
            <a:ext cx="1499616" cy="166932"/>
          </a:xfrm>
          <a:prstGeom prst="rect">
            <a:avLst/>
          </a:prstGeom>
        </p:spPr>
        <p:txBody>
          <a:bodyPr lIns="0" anchor="ctr" anchorCtr="0"/>
          <a:lstStyle>
            <a:lvl1pPr marL="0" indent="0" algn="ctr">
              <a:spcBef>
                <a:spcPts val="300"/>
              </a:spcBef>
              <a:buNone/>
              <a:defRPr lang="en-US" sz="800" kern="1200" dirty="0">
                <a:solidFill>
                  <a:schemeClr val="tx1"/>
                </a:solidFill>
                <a:latin typeface="+mn-lt"/>
                <a:ea typeface="+mn-ea"/>
                <a:cs typeface="+mn-cs"/>
              </a:defRPr>
            </a:lvl1pPr>
            <a:lvl2pPr marL="0" indent="-100584" algn="l">
              <a:spcBef>
                <a:spcPts val="300"/>
              </a:spcBef>
              <a:defRPr sz="1000"/>
            </a:lvl2pPr>
          </a:lstStyle>
          <a:p>
            <a:pPr marL="171450" marR="0" lvl="0" indent="-171450" algn="ctr" defTabSz="914400" rtl="0" eaLnBrk="1" fontAlgn="auto" latinLnBrk="0" hangingPunct="1">
              <a:lnSpc>
                <a:spcPct val="95000"/>
              </a:lnSpc>
              <a:spcBef>
                <a:spcPts val="300"/>
              </a:spcBef>
              <a:spcAft>
                <a:spcPts val="0"/>
              </a:spcAft>
              <a:buClrTx/>
              <a:buSzTx/>
              <a:tabLst/>
              <a:defRPr/>
            </a:pPr>
            <a:r>
              <a:rPr lang="en-US" dirty="0"/>
              <a:t>Click to edit Master text styles</a:t>
            </a:r>
          </a:p>
        </p:txBody>
      </p:sp>
      <p:sp>
        <p:nvSpPr>
          <p:cNvPr id="43" name="Text Field 3">
            <a:extLst>
              <a:ext uri="{FF2B5EF4-FFF2-40B4-BE49-F238E27FC236}">
                <a16:creationId xmlns:a16="http://schemas.microsoft.com/office/drawing/2014/main" id="{0F2CF83A-0833-40D7-951D-827D217AC9EC}"/>
              </a:ext>
            </a:extLst>
          </p:cNvPr>
          <p:cNvSpPr>
            <a:spLocks noGrp="1"/>
          </p:cNvSpPr>
          <p:nvPr>
            <p:ph type="body" sz="quarter" idx="111"/>
          </p:nvPr>
        </p:nvSpPr>
        <p:spPr>
          <a:xfrm>
            <a:off x="8586526"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4" name="Text Field 3">
            <a:extLst>
              <a:ext uri="{FF2B5EF4-FFF2-40B4-BE49-F238E27FC236}">
                <a16:creationId xmlns:a16="http://schemas.microsoft.com/office/drawing/2014/main" id="{4EB01A30-17E1-46B6-B392-93580EBF6C55}"/>
              </a:ext>
            </a:extLst>
          </p:cNvPr>
          <p:cNvSpPr>
            <a:spLocks noGrp="1"/>
          </p:cNvSpPr>
          <p:nvPr>
            <p:ph type="body" sz="quarter" idx="112"/>
          </p:nvPr>
        </p:nvSpPr>
        <p:spPr>
          <a:xfrm>
            <a:off x="7022345"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5" name="Text Field 3">
            <a:extLst>
              <a:ext uri="{FF2B5EF4-FFF2-40B4-BE49-F238E27FC236}">
                <a16:creationId xmlns:a16="http://schemas.microsoft.com/office/drawing/2014/main" id="{8A09EF4B-E42D-446A-90B7-21593764FD79}"/>
              </a:ext>
            </a:extLst>
          </p:cNvPr>
          <p:cNvSpPr>
            <a:spLocks noGrp="1"/>
          </p:cNvSpPr>
          <p:nvPr>
            <p:ph type="body" sz="quarter" idx="113"/>
          </p:nvPr>
        </p:nvSpPr>
        <p:spPr>
          <a:xfrm>
            <a:off x="10150706" y="5964647"/>
            <a:ext cx="1499616" cy="166930"/>
          </a:xfrm>
          <a:prstGeom prst="rect">
            <a:avLst/>
          </a:prstGeom>
        </p:spPr>
        <p:txBody>
          <a:bodyPr lIns="0" anchor="ctr" anchorCtr="0"/>
          <a:lstStyle>
            <a:lvl1pPr marL="0" indent="0" algn="ctr">
              <a:spcBef>
                <a:spcPts val="300"/>
              </a:spcBef>
              <a:buFont typeface="Arial" panose="020B0604020202020204" pitchFamily="34" charset="0"/>
              <a:buNone/>
              <a:defRPr lang="en-US" sz="800" kern="1200" dirty="0">
                <a:solidFill>
                  <a:schemeClr val="tx1"/>
                </a:solidFill>
                <a:latin typeface="+mn-lt"/>
                <a:ea typeface="+mn-ea"/>
                <a:cs typeface="+mn-cs"/>
              </a:defRPr>
            </a:lvl1pPr>
            <a:lvl2pPr marL="0" indent="-100584" algn="l">
              <a:spcBef>
                <a:spcPts val="300"/>
              </a:spcBef>
              <a:defRPr sz="1000"/>
            </a:lvl2pPr>
          </a:lstStyle>
          <a:p>
            <a:pPr marL="0" marR="0" lvl="0" indent="0" algn="ctr" defTabSz="914400" rtl="0" eaLnBrk="1" fontAlgn="auto" latinLnBrk="0" hangingPunct="1">
              <a:lnSpc>
                <a:spcPct val="95000"/>
              </a:lnSpc>
              <a:spcBef>
                <a:spcPts val="300"/>
              </a:spcBef>
              <a:spcAft>
                <a:spcPts val="0"/>
              </a:spcAft>
              <a:buClrTx/>
              <a:buSzTx/>
              <a:buFont typeface="System Font Regular"/>
              <a:buNone/>
              <a:tabLst/>
              <a:defRPr/>
            </a:pPr>
            <a:r>
              <a:rPr lang="en-US" dirty="0"/>
              <a:t>Click to edit Master text styles</a:t>
            </a:r>
          </a:p>
        </p:txBody>
      </p:sp>
      <p:sp>
        <p:nvSpPr>
          <p:cNvPr id="46" name="Picture Placeholder 4">
            <a:extLst>
              <a:ext uri="{FF2B5EF4-FFF2-40B4-BE49-F238E27FC236}">
                <a16:creationId xmlns:a16="http://schemas.microsoft.com/office/drawing/2014/main" id="{CBD10CE1-0EF2-4420-9087-1B4AEE942F5A}"/>
              </a:ext>
            </a:extLst>
          </p:cNvPr>
          <p:cNvSpPr>
            <a:spLocks noGrp="1" noChangeAspect="1"/>
          </p:cNvSpPr>
          <p:nvPr>
            <p:ph type="pic" sz="quarter" idx="114"/>
          </p:nvPr>
        </p:nvSpPr>
        <p:spPr>
          <a:xfrm>
            <a:off x="8871437"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
        <p:nvSpPr>
          <p:cNvPr id="47" name="Picture Placeholder 4">
            <a:extLst>
              <a:ext uri="{FF2B5EF4-FFF2-40B4-BE49-F238E27FC236}">
                <a16:creationId xmlns:a16="http://schemas.microsoft.com/office/drawing/2014/main" id="{1CA95A8D-CF98-42F6-97C8-D24C98946A22}"/>
              </a:ext>
            </a:extLst>
          </p:cNvPr>
          <p:cNvSpPr>
            <a:spLocks noGrp="1" noChangeAspect="1"/>
          </p:cNvSpPr>
          <p:nvPr>
            <p:ph type="pic" sz="quarter" idx="115"/>
          </p:nvPr>
        </p:nvSpPr>
        <p:spPr>
          <a:xfrm>
            <a:off x="10435620" y="5001482"/>
            <a:ext cx="929788" cy="929788"/>
          </a:xfrm>
          <a:prstGeom prst="rect">
            <a:avLst/>
          </a:prstGeom>
        </p:spPr>
        <p:txBody>
          <a:bodyPr/>
          <a:lstStyle>
            <a:lvl1pPr marL="0" indent="0">
              <a:buNone/>
              <a:defRPr sz="1000">
                <a:solidFill>
                  <a:schemeClr val="tx1"/>
                </a:solidFill>
              </a:defRPr>
            </a:lvl1pPr>
          </a:lstStyle>
          <a:p>
            <a:r>
              <a:rPr lang="en-US" dirty="0"/>
              <a:t>Click-icon-to-add-picture</a:t>
            </a:r>
          </a:p>
        </p:txBody>
      </p:sp>
    </p:spTree>
    <p:extLst>
      <p:ext uri="{BB962C8B-B14F-4D97-AF65-F5344CB8AC3E}">
        <p14:creationId xmlns:p14="http://schemas.microsoft.com/office/powerpoint/2010/main" val="164779486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3CCE3C-529C-49B4-A97B-0D547B28CD60}"/>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6C91FA49-12C8-4DBA-AE2C-0C5643B9D9AD}"/>
              </a:ext>
            </a:extLst>
          </p:cNvPr>
          <p:cNvSpPr>
            <a:spLocks noGrp="1"/>
          </p:cNvSpPr>
          <p:nvPr>
            <p:ph type="sldNum" sz="quarter" idx="10"/>
          </p:nvPr>
        </p:nvSpPr>
        <p:spPr/>
        <p:txBody>
          <a:bodyPr/>
          <a:lstStyle/>
          <a:p>
            <a:fld id="{345D60D9-5372-5F40-9443-0F9AE5BDC3C8}" type="slidenum">
              <a:rPr lang="en-US" smtClean="0"/>
              <a:pPr/>
              <a:t>‹#›</a:t>
            </a:fld>
            <a:endParaRPr lang="en-US" dirty="0"/>
          </a:p>
        </p:txBody>
      </p:sp>
      <p:sp>
        <p:nvSpPr>
          <p:cNvPr id="4" name="Footer Placeholder 3">
            <a:extLst>
              <a:ext uri="{FF2B5EF4-FFF2-40B4-BE49-F238E27FC236}">
                <a16:creationId xmlns:a16="http://schemas.microsoft.com/office/drawing/2014/main" id="{7D1D9B9F-A342-4210-B0DC-EDDEB3A2C36E}"/>
              </a:ext>
            </a:extLst>
          </p:cNvPr>
          <p:cNvSpPr>
            <a:spLocks noGrp="1"/>
          </p:cNvSpPr>
          <p:nvPr>
            <p:ph type="ftr" sz="quarter" idx="11"/>
          </p:nvPr>
        </p:nvSpPr>
        <p:spPr/>
        <p:txBody>
          <a:bodyPr/>
          <a:lstStyle/>
          <a:p>
            <a:r>
              <a:rPr lang="en-US"/>
              <a:t>Copyright © 2022, Oracle and/or its affiliates | Confidential: Internal/Restricted/Highly Restricted</a:t>
            </a:r>
            <a:endParaRPr lang="en-US" dirty="0"/>
          </a:p>
        </p:txBody>
      </p:sp>
      <p:sp>
        <p:nvSpPr>
          <p:cNvPr id="5" name="Date Placeholder 4">
            <a:extLst>
              <a:ext uri="{FF2B5EF4-FFF2-40B4-BE49-F238E27FC236}">
                <a16:creationId xmlns:a16="http://schemas.microsoft.com/office/drawing/2014/main" id="{5F6F638A-5EDD-4938-9DD0-A80E319DB038}"/>
              </a:ext>
            </a:extLst>
          </p:cNvPr>
          <p:cNvSpPr>
            <a:spLocks noGrp="1"/>
          </p:cNvSpPr>
          <p:nvPr>
            <p:ph type="dt" sz="half" idx="12"/>
          </p:nvPr>
        </p:nvSpPr>
        <p:spPr/>
        <p:txBody>
          <a:bodyPr/>
          <a:lstStyle/>
          <a:p>
            <a:r>
              <a:rPr lang="en-US"/>
              <a:t>[Date]</a:t>
            </a:r>
            <a:endParaRPr lang="en-US" dirty="0"/>
          </a:p>
        </p:txBody>
      </p:sp>
      <p:pic>
        <p:nvPicPr>
          <p:cNvPr id="7" name="Graphic 6">
            <a:extLst>
              <a:ext uri="{FF2B5EF4-FFF2-40B4-BE49-F238E27FC236}">
                <a16:creationId xmlns:a16="http://schemas.microsoft.com/office/drawing/2014/main" id="{3DCC4546-0B5C-473F-B2FA-7DB62407962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0" y="1329991"/>
            <a:ext cx="12192000" cy="1283368"/>
          </a:xfrm>
          <a:prstGeom prst="rect">
            <a:avLst/>
          </a:prstGeom>
        </p:spPr>
      </p:pic>
    </p:spTree>
    <p:extLst>
      <p:ext uri="{BB962C8B-B14F-4D97-AF65-F5344CB8AC3E}">
        <p14:creationId xmlns:p14="http://schemas.microsoft.com/office/powerpoint/2010/main" val="20132624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b_Light - Title 2 Column">
    <p:bg>
      <p:bgRef idx="1001">
        <a:schemeClr val="bg1"/>
      </p:bgRef>
    </p:bg>
    <p:spTree>
      <p:nvGrpSpPr>
        <p:cNvPr id="1" name=""/>
        <p:cNvGrpSpPr/>
        <p:nvPr/>
      </p:nvGrpSpPr>
      <p:grpSpPr>
        <a:xfrm>
          <a:off x="0" y="0"/>
          <a:ext cx="0" cy="0"/>
          <a:chOff x="0" y="0"/>
          <a:chExt cx="0" cy="0"/>
        </a:xfrm>
      </p:grpSpPr>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6109577" y="1608575"/>
            <a:ext cx="0" cy="137924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6366215" y="1608575"/>
            <a:ext cx="508406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12" name="OTag">
            <a:extLst>
              <a:ext uri="{FF2B5EF4-FFF2-40B4-BE49-F238E27FC236}">
                <a16:creationId xmlns:a16="http://schemas.microsoft.com/office/drawing/2014/main" id="{DDE8776E-BE08-D148-AA47-8308E0EAE40F}"/>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5" name="Title 4">
            <a:extLst>
              <a:ext uri="{FF2B5EF4-FFF2-40B4-BE49-F238E27FC236}">
                <a16:creationId xmlns:a16="http://schemas.microsoft.com/office/drawing/2014/main" id="{D69740FE-E1B8-466B-970A-4E081BCA3143}"/>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3959A2DB-C5C1-4EE1-AACB-216D980708B8}"/>
              </a:ext>
            </a:extLst>
          </p:cNvPr>
          <p:cNvSpPr>
            <a:spLocks noGrp="1"/>
          </p:cNvSpPr>
          <p:nvPr>
            <p:ph type="dt" sz="half" idx="16"/>
          </p:nvPr>
        </p:nvSpPr>
        <p:spPr/>
        <p:txBody>
          <a:bodyPr/>
          <a:lstStyle/>
          <a:p>
            <a:fld id="{3D225CC8-2DCD-421C-8DA9-5A1321322184}" type="datetime1">
              <a:rPr lang="en-US" smtClean="0"/>
              <a:t>4/26/2024</a:t>
            </a:fld>
            <a:endParaRPr lang="en-US" dirty="0"/>
          </a:p>
        </p:txBody>
      </p:sp>
      <p:sp>
        <p:nvSpPr>
          <p:cNvPr id="3" name="Footer Placeholder 2">
            <a:extLst>
              <a:ext uri="{FF2B5EF4-FFF2-40B4-BE49-F238E27FC236}">
                <a16:creationId xmlns:a16="http://schemas.microsoft.com/office/drawing/2014/main" id="{66DC0504-19F8-4069-8B02-83766B3CAF7F}"/>
              </a:ext>
            </a:extLst>
          </p:cNvPr>
          <p:cNvSpPr>
            <a:spLocks noGrp="1"/>
          </p:cNvSpPr>
          <p:nvPr>
            <p:ph type="ftr" sz="quarter" idx="17"/>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064D6D2F-6BC7-48B4-B7A5-AD19749245D6}"/>
              </a:ext>
            </a:extLst>
          </p:cNvPr>
          <p:cNvSpPr>
            <a:spLocks noGrp="1"/>
          </p:cNvSpPr>
          <p:nvPr>
            <p:ph type="sldNum" sz="quarter" idx="18"/>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22271135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Light - Title/Subtitle 2 Column">
    <p:spTree>
      <p:nvGrpSpPr>
        <p:cNvPr id="1" name=""/>
        <p:cNvGrpSpPr/>
        <p:nvPr/>
      </p:nvGrpSpPr>
      <p:grpSpPr>
        <a:xfrm>
          <a:off x="0" y="0"/>
          <a:ext cx="0" cy="0"/>
          <a:chOff x="0" y="0"/>
          <a:chExt cx="0" cy="0"/>
        </a:xfrm>
      </p:grpSpPr>
      <p:sp>
        <p:nvSpPr>
          <p:cNvPr id="3" name="Subtitle">
            <a:extLst>
              <a:ext uri="{FF2B5EF4-FFF2-40B4-BE49-F238E27FC236}">
                <a16:creationId xmlns:a16="http://schemas.microsoft.com/office/drawing/2014/main" id="{46A3BF75-E03A-3149-A8B6-C22593F32B62}"/>
              </a:ext>
            </a:extLst>
          </p:cNvPr>
          <p:cNvSpPr>
            <a:spLocks noGrp="1"/>
          </p:cNvSpPr>
          <p:nvPr>
            <p:ph type="body" sz="quarter" idx="11" hasCustomPrompt="1"/>
          </p:nvPr>
        </p:nvSpPr>
        <p:spPr>
          <a:xfrm>
            <a:off x="766763" y="1014984"/>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6763" y="1608297"/>
            <a:ext cx="508406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6108521" y="1608298"/>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6366215" y="1608297"/>
            <a:ext cx="508406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FB65FA2D-6C94-456B-8DE9-80C7A3BE2C17}"/>
              </a:ext>
            </a:extLst>
          </p:cNvPr>
          <p:cNvSpPr>
            <a:spLocks noGrp="1"/>
          </p:cNvSpPr>
          <p:nvPr>
            <p:ph type="title" hasCustomPrompt="1"/>
          </p:nvPr>
        </p:nvSpPr>
        <p:spPr/>
        <p:txBody>
          <a:bodyPr/>
          <a:lstStyle>
            <a:lvl1pPr>
              <a:defRPr/>
            </a:lvl1pPr>
          </a:lstStyle>
          <a:p>
            <a:r>
              <a:rPr lang="en-US" dirty="0"/>
              <a:t>Title</a:t>
            </a:r>
          </a:p>
        </p:txBody>
      </p:sp>
      <p:sp>
        <p:nvSpPr>
          <p:cNvPr id="5" name="Date Placeholder 4">
            <a:extLst>
              <a:ext uri="{FF2B5EF4-FFF2-40B4-BE49-F238E27FC236}">
                <a16:creationId xmlns:a16="http://schemas.microsoft.com/office/drawing/2014/main" id="{DCD06EC0-4AE6-4D7C-87DE-D393DC47ED94}"/>
              </a:ext>
            </a:extLst>
          </p:cNvPr>
          <p:cNvSpPr>
            <a:spLocks noGrp="1"/>
          </p:cNvSpPr>
          <p:nvPr>
            <p:ph type="dt" sz="half" idx="16"/>
          </p:nvPr>
        </p:nvSpPr>
        <p:spPr/>
        <p:txBody>
          <a:bodyPr/>
          <a:lstStyle/>
          <a:p>
            <a:fld id="{A41E71E9-A8ED-4FF5-B66D-14641AA84A5F}" type="datetime1">
              <a:rPr lang="en-US" smtClean="0"/>
              <a:t>4/26/2024</a:t>
            </a:fld>
            <a:endParaRPr lang="en-US" dirty="0"/>
          </a:p>
        </p:txBody>
      </p:sp>
      <p:sp>
        <p:nvSpPr>
          <p:cNvPr id="7" name="Footer Placeholder 6">
            <a:extLst>
              <a:ext uri="{FF2B5EF4-FFF2-40B4-BE49-F238E27FC236}">
                <a16:creationId xmlns:a16="http://schemas.microsoft.com/office/drawing/2014/main" id="{E594DB29-C2B8-4F61-8419-EEE3D1E837A1}"/>
              </a:ext>
            </a:extLst>
          </p:cNvPr>
          <p:cNvSpPr>
            <a:spLocks noGrp="1"/>
          </p:cNvSpPr>
          <p:nvPr>
            <p:ph type="ftr" sz="quarter" idx="17"/>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4C4C4FB3-367C-49DA-9BEF-99BD8CD346F0}"/>
              </a:ext>
            </a:extLst>
          </p:cNvPr>
          <p:cNvSpPr>
            <a:spLocks noGrp="1"/>
          </p:cNvSpPr>
          <p:nvPr>
            <p:ph type="sldNum" sz="quarter" idx="18"/>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2668598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Light - Title 3 Column">
    <p:bg>
      <p:bgRef idx="1001">
        <a:schemeClr val="bg1"/>
      </p:bgRef>
    </p:bg>
    <p:spTree>
      <p:nvGrpSpPr>
        <p:cNvPr id="1" name=""/>
        <p:cNvGrpSpPr/>
        <p:nvPr/>
      </p:nvGrpSpPr>
      <p:grpSpPr>
        <a:xfrm>
          <a:off x="0" y="0"/>
          <a:ext cx="0" cy="0"/>
          <a:chOff x="0" y="0"/>
          <a:chExt cx="0" cy="0"/>
        </a:xfrm>
      </p:grpSpPr>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8875" y="1609725"/>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Column Divider" descr="Column Divider">
            <a:extLst>
              <a:ext uri="{FF2B5EF4-FFF2-40B4-BE49-F238E27FC236}">
                <a16:creationId xmlns:a16="http://schemas.microsoft.com/office/drawing/2014/main" id="{B228B4F2-5D6F-42F4-B132-F908BB527268}"/>
              </a:ext>
            </a:extLst>
          </p:cNvPr>
          <p:cNvCxnSpPr>
            <a:cxnSpLocks/>
          </p:cNvCxnSpPr>
          <p:nvPr/>
        </p:nvCxnSpPr>
        <p:spPr>
          <a:xfrm>
            <a:off x="4263415" y="1609725"/>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7" name="Content 2">
            <a:extLst>
              <a:ext uri="{FF2B5EF4-FFF2-40B4-BE49-F238E27FC236}">
                <a16:creationId xmlns:a16="http://schemas.microsoft.com/office/drawing/2014/main" id="{B35B41AC-36CF-4A0C-BED4-7D06B0F6E2ED}"/>
              </a:ext>
            </a:extLst>
          </p:cNvPr>
          <p:cNvSpPr>
            <a:spLocks noGrp="1"/>
          </p:cNvSpPr>
          <p:nvPr>
            <p:ph sz="quarter" idx="16"/>
          </p:nvPr>
        </p:nvSpPr>
        <p:spPr>
          <a:xfrm>
            <a:off x="4456971" y="1609725"/>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2" name="Column Divider 2" descr="Column Divider">
            <a:extLst>
              <a:ext uri="{FF2B5EF4-FFF2-40B4-BE49-F238E27FC236}">
                <a16:creationId xmlns:a16="http://schemas.microsoft.com/office/drawing/2014/main" id="{43000B2C-7C76-4F07-AF50-5F3019C384BC}"/>
              </a:ext>
            </a:extLst>
          </p:cNvPr>
          <p:cNvCxnSpPr>
            <a:cxnSpLocks/>
          </p:cNvCxnSpPr>
          <p:nvPr/>
        </p:nvCxnSpPr>
        <p:spPr>
          <a:xfrm>
            <a:off x="7951511" y="1609725"/>
            <a:ext cx="0" cy="4507992"/>
          </a:xfrm>
          <a:prstGeom prst="line">
            <a:avLst/>
          </a:prstGeom>
          <a:ln w="19050" cap="flat">
            <a:solidFill>
              <a:srgbClr val="8B8580">
                <a:alpha val="24706"/>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3">
            <a:extLst>
              <a:ext uri="{FF2B5EF4-FFF2-40B4-BE49-F238E27FC236}">
                <a16:creationId xmlns:a16="http://schemas.microsoft.com/office/drawing/2014/main" id="{22A9895A-06CA-46D6-B3EB-7038E6493585}"/>
              </a:ext>
            </a:extLst>
          </p:cNvPr>
          <p:cNvSpPr>
            <a:spLocks noGrp="1"/>
          </p:cNvSpPr>
          <p:nvPr>
            <p:ph sz="quarter" idx="15"/>
          </p:nvPr>
        </p:nvSpPr>
        <p:spPr>
          <a:xfrm>
            <a:off x="8145067" y="1609725"/>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4">
            <a:extLst>
              <a:ext uri="{FF2B5EF4-FFF2-40B4-BE49-F238E27FC236}">
                <a16:creationId xmlns:a16="http://schemas.microsoft.com/office/drawing/2014/main" id="{3D2FFF47-983C-4CE2-9048-1317EB4F32CB}"/>
              </a:ext>
            </a:extLst>
          </p:cNvPr>
          <p:cNvSpPr>
            <a:spLocks noGrp="1"/>
          </p:cNvSpPr>
          <p:nvPr>
            <p:ph type="title" hasCustomPrompt="1"/>
          </p:nvPr>
        </p:nvSpPr>
        <p:spPr/>
        <p:txBody>
          <a:bodyPr/>
          <a:lstStyle>
            <a:lvl1pPr>
              <a:defRPr/>
            </a:lvl1pPr>
          </a:lstStyle>
          <a:p>
            <a:r>
              <a:rPr lang="en-US" dirty="0"/>
              <a:t>Title</a:t>
            </a:r>
          </a:p>
        </p:txBody>
      </p:sp>
      <p:sp>
        <p:nvSpPr>
          <p:cNvPr id="2" name="Date Placeholder 1">
            <a:extLst>
              <a:ext uri="{FF2B5EF4-FFF2-40B4-BE49-F238E27FC236}">
                <a16:creationId xmlns:a16="http://schemas.microsoft.com/office/drawing/2014/main" id="{6D56EEFB-7FCA-4C8C-BD9A-59CFF6BBA9AB}"/>
              </a:ext>
            </a:extLst>
          </p:cNvPr>
          <p:cNvSpPr>
            <a:spLocks noGrp="1"/>
          </p:cNvSpPr>
          <p:nvPr>
            <p:ph type="dt" sz="half" idx="17"/>
          </p:nvPr>
        </p:nvSpPr>
        <p:spPr/>
        <p:txBody>
          <a:bodyPr/>
          <a:lstStyle/>
          <a:p>
            <a:fld id="{DBEB99C5-A240-43E3-B2F9-F67C2DE25171}" type="datetime1">
              <a:rPr lang="en-US" smtClean="0"/>
              <a:t>4/26/2024</a:t>
            </a:fld>
            <a:endParaRPr lang="en-US" dirty="0"/>
          </a:p>
        </p:txBody>
      </p:sp>
      <p:sp>
        <p:nvSpPr>
          <p:cNvPr id="3" name="Footer Placeholder 2">
            <a:extLst>
              <a:ext uri="{FF2B5EF4-FFF2-40B4-BE49-F238E27FC236}">
                <a16:creationId xmlns:a16="http://schemas.microsoft.com/office/drawing/2014/main" id="{DA095ECF-3404-41BC-B49D-2616D73127C4}"/>
              </a:ext>
            </a:extLst>
          </p:cNvPr>
          <p:cNvSpPr>
            <a:spLocks noGrp="1"/>
          </p:cNvSpPr>
          <p:nvPr>
            <p:ph type="ftr" sz="quarter" idx="18"/>
          </p:nvPr>
        </p:nvSpPr>
        <p:spPr/>
        <p:txBody>
          <a:bodyPr/>
          <a:lstStyle/>
          <a:p>
            <a:r>
              <a:rPr lang="en-US" dirty="0"/>
              <a:t>Copyright © 2022, Oracle and/or its affiliates  |</a:t>
            </a:r>
          </a:p>
        </p:txBody>
      </p:sp>
      <p:sp>
        <p:nvSpPr>
          <p:cNvPr id="7" name="Slide Number Placeholder 6">
            <a:extLst>
              <a:ext uri="{FF2B5EF4-FFF2-40B4-BE49-F238E27FC236}">
                <a16:creationId xmlns:a16="http://schemas.microsoft.com/office/drawing/2014/main" id="{54F9C599-3545-4260-BC77-88BD7619A101}"/>
              </a:ext>
            </a:extLst>
          </p:cNvPr>
          <p:cNvSpPr>
            <a:spLocks noGrp="1"/>
          </p:cNvSpPr>
          <p:nvPr>
            <p:ph type="sldNum" sz="quarter" idx="19"/>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371060678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Light - Title/Subtitle 3 Column">
    <p:spTree>
      <p:nvGrpSpPr>
        <p:cNvPr id="1" name=""/>
        <p:cNvGrpSpPr/>
        <p:nvPr/>
      </p:nvGrpSpPr>
      <p:grpSpPr>
        <a:xfrm>
          <a:off x="0" y="0"/>
          <a:ext cx="0" cy="0"/>
          <a:chOff x="0" y="0"/>
          <a:chExt cx="0" cy="0"/>
        </a:xfrm>
      </p:grpSpPr>
      <p:sp>
        <p:nvSpPr>
          <p:cNvPr id="3" name="Subtitle">
            <a:extLst>
              <a:ext uri="{FF2B5EF4-FFF2-40B4-BE49-F238E27FC236}">
                <a16:creationId xmlns:a16="http://schemas.microsoft.com/office/drawing/2014/main" id="{46A3BF75-E03A-3149-A8B6-C22593F32B62}"/>
              </a:ext>
            </a:extLst>
          </p:cNvPr>
          <p:cNvSpPr>
            <a:spLocks noGrp="1"/>
          </p:cNvSpPr>
          <p:nvPr>
            <p:ph type="body" sz="quarter" idx="11" hasCustomPrompt="1"/>
          </p:nvPr>
        </p:nvSpPr>
        <p:spPr>
          <a:xfrm>
            <a:off x="766763" y="1014984"/>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6763" y="1609724"/>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4261915" y="1609724"/>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4456083" y="1609724"/>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3" name="Column Divider 2" descr="Column Divider">
            <a:extLst>
              <a:ext uri="{FF2B5EF4-FFF2-40B4-BE49-F238E27FC236}">
                <a16:creationId xmlns:a16="http://schemas.microsoft.com/office/drawing/2014/main" id="{A70D9BB7-9BB9-40BD-84D2-8EE238E044D3}"/>
              </a:ext>
            </a:extLst>
          </p:cNvPr>
          <p:cNvCxnSpPr>
            <a:cxnSpLocks/>
          </p:cNvCxnSpPr>
          <p:nvPr/>
        </p:nvCxnSpPr>
        <p:spPr>
          <a:xfrm>
            <a:off x="7951236" y="1609724"/>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21" name="Content 3">
            <a:extLst>
              <a:ext uri="{FF2B5EF4-FFF2-40B4-BE49-F238E27FC236}">
                <a16:creationId xmlns:a16="http://schemas.microsoft.com/office/drawing/2014/main" id="{58EF7396-F6CE-404A-B85F-455D3F5341AE}"/>
              </a:ext>
            </a:extLst>
          </p:cNvPr>
          <p:cNvSpPr>
            <a:spLocks noGrp="1"/>
          </p:cNvSpPr>
          <p:nvPr>
            <p:ph sz="quarter" idx="16"/>
          </p:nvPr>
        </p:nvSpPr>
        <p:spPr>
          <a:xfrm>
            <a:off x="8145405" y="1609724"/>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C226210A-4112-4730-8F81-3CAE5C391FDB}"/>
              </a:ext>
            </a:extLst>
          </p:cNvPr>
          <p:cNvSpPr>
            <a:spLocks noGrp="1"/>
          </p:cNvSpPr>
          <p:nvPr>
            <p:ph type="title" hasCustomPrompt="1"/>
          </p:nvPr>
        </p:nvSpPr>
        <p:spPr/>
        <p:txBody>
          <a:bodyPr/>
          <a:lstStyle>
            <a:lvl1pPr>
              <a:defRPr/>
            </a:lvl1pPr>
          </a:lstStyle>
          <a:p>
            <a:r>
              <a:rPr lang="en-US" dirty="0"/>
              <a:t>Title</a:t>
            </a:r>
          </a:p>
        </p:txBody>
      </p:sp>
      <p:sp>
        <p:nvSpPr>
          <p:cNvPr id="5" name="Date Placeholder 4">
            <a:extLst>
              <a:ext uri="{FF2B5EF4-FFF2-40B4-BE49-F238E27FC236}">
                <a16:creationId xmlns:a16="http://schemas.microsoft.com/office/drawing/2014/main" id="{6CAD3E0A-0143-42FC-B8B6-EBC1FF990000}"/>
              </a:ext>
            </a:extLst>
          </p:cNvPr>
          <p:cNvSpPr>
            <a:spLocks noGrp="1"/>
          </p:cNvSpPr>
          <p:nvPr>
            <p:ph type="dt" sz="half" idx="17"/>
          </p:nvPr>
        </p:nvSpPr>
        <p:spPr/>
        <p:txBody>
          <a:bodyPr/>
          <a:lstStyle/>
          <a:p>
            <a:fld id="{346C5096-6188-4396-9E8E-C7DC5E109130}" type="datetime1">
              <a:rPr lang="en-US" smtClean="0"/>
              <a:t>4/26/2024</a:t>
            </a:fld>
            <a:endParaRPr lang="en-US" dirty="0"/>
          </a:p>
        </p:txBody>
      </p:sp>
      <p:sp>
        <p:nvSpPr>
          <p:cNvPr id="7" name="Footer Placeholder 6">
            <a:extLst>
              <a:ext uri="{FF2B5EF4-FFF2-40B4-BE49-F238E27FC236}">
                <a16:creationId xmlns:a16="http://schemas.microsoft.com/office/drawing/2014/main" id="{7D46B54D-91F2-4210-9BEA-3B59824207D9}"/>
              </a:ext>
            </a:extLst>
          </p:cNvPr>
          <p:cNvSpPr>
            <a:spLocks noGrp="1"/>
          </p:cNvSpPr>
          <p:nvPr>
            <p:ph type="ftr" sz="quarter" idx="18"/>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F0900B02-4438-4597-85D3-D93A97B15462}"/>
              </a:ext>
            </a:extLst>
          </p:cNvPr>
          <p:cNvSpPr>
            <a:spLocks noGrp="1"/>
          </p:cNvSpPr>
          <p:nvPr>
            <p:ph type="sldNum" sz="quarter" idx="19"/>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800448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Light - Title/Subtitle 3 Column">
    <p:spTree>
      <p:nvGrpSpPr>
        <p:cNvPr id="1" name=""/>
        <p:cNvGrpSpPr/>
        <p:nvPr/>
      </p:nvGrpSpPr>
      <p:grpSpPr>
        <a:xfrm>
          <a:off x="0" y="0"/>
          <a:ext cx="0" cy="0"/>
          <a:chOff x="0" y="0"/>
          <a:chExt cx="0" cy="0"/>
        </a:xfrm>
      </p:grpSpPr>
      <p:sp>
        <p:nvSpPr>
          <p:cNvPr id="3" name="Subtitle">
            <a:extLst>
              <a:ext uri="{FF2B5EF4-FFF2-40B4-BE49-F238E27FC236}">
                <a16:creationId xmlns:a16="http://schemas.microsoft.com/office/drawing/2014/main" id="{46A3BF75-E03A-3149-A8B6-C22593F32B62}"/>
              </a:ext>
            </a:extLst>
          </p:cNvPr>
          <p:cNvSpPr>
            <a:spLocks noGrp="1"/>
          </p:cNvSpPr>
          <p:nvPr>
            <p:ph type="body" sz="quarter" idx="11" hasCustomPrompt="1"/>
          </p:nvPr>
        </p:nvSpPr>
        <p:spPr>
          <a:xfrm>
            <a:off x="766763" y="1014984"/>
            <a:ext cx="10671048" cy="330540"/>
          </a:xfrm>
          <a:prstGeom prst="rect">
            <a:avLst/>
          </a:prstGeom>
        </p:spPr>
        <p:txBody>
          <a:bodyPr lIns="0">
            <a:noAutofit/>
          </a:bodyPr>
          <a:lstStyle>
            <a:lvl1pPr marL="0" indent="0">
              <a:spcAft>
                <a:spcPts val="0"/>
              </a:spcAft>
              <a:buNone/>
              <a:defRPr sz="2000" b="0" i="0">
                <a:latin typeface="Oracle Sans Tab" panose="020B0503020204020204" pitchFamily="34" charset="0"/>
                <a:cs typeface="Oracle Sans Tab" panose="020B0503020204020204" pitchFamily="34" charset="0"/>
              </a:defRPr>
            </a:lvl1pPr>
          </a:lstStyle>
          <a:p>
            <a:pPr lvl="0"/>
            <a:r>
              <a:rPr lang="en-US" dirty="0"/>
              <a:t>Subtitle</a:t>
            </a:r>
          </a:p>
        </p:txBody>
      </p:sp>
      <p:sp>
        <p:nvSpPr>
          <p:cNvPr id="6" name="Content">
            <a:extLst>
              <a:ext uri="{FF2B5EF4-FFF2-40B4-BE49-F238E27FC236}">
                <a16:creationId xmlns:a16="http://schemas.microsoft.com/office/drawing/2014/main" id="{238CEDEE-F37B-4496-9270-0479A31C9762}"/>
              </a:ext>
            </a:extLst>
          </p:cNvPr>
          <p:cNvSpPr>
            <a:spLocks noGrp="1"/>
          </p:cNvSpPr>
          <p:nvPr>
            <p:ph sz="quarter" idx="14"/>
          </p:nvPr>
        </p:nvSpPr>
        <p:spPr>
          <a:xfrm>
            <a:off x="766763" y="1609724"/>
            <a:ext cx="3300984"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Column Divider" descr="Column Divider">
            <a:extLst>
              <a:ext uri="{FF2B5EF4-FFF2-40B4-BE49-F238E27FC236}">
                <a16:creationId xmlns:a16="http://schemas.microsoft.com/office/drawing/2014/main" id="{C3377C95-3E35-473F-8E81-1FDFBEBC758A}"/>
              </a:ext>
            </a:extLst>
          </p:cNvPr>
          <p:cNvCxnSpPr>
            <a:cxnSpLocks/>
          </p:cNvCxnSpPr>
          <p:nvPr/>
        </p:nvCxnSpPr>
        <p:spPr>
          <a:xfrm>
            <a:off x="4261915" y="1609724"/>
            <a:ext cx="0" cy="4507992"/>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Content 2">
            <a:extLst>
              <a:ext uri="{FF2B5EF4-FFF2-40B4-BE49-F238E27FC236}">
                <a16:creationId xmlns:a16="http://schemas.microsoft.com/office/drawing/2014/main" id="{22A9895A-06CA-46D6-B3EB-7038E6493585}"/>
              </a:ext>
            </a:extLst>
          </p:cNvPr>
          <p:cNvSpPr>
            <a:spLocks noGrp="1"/>
          </p:cNvSpPr>
          <p:nvPr>
            <p:ph sz="quarter" idx="15"/>
          </p:nvPr>
        </p:nvSpPr>
        <p:spPr>
          <a:xfrm>
            <a:off x="4456083" y="1609724"/>
            <a:ext cx="6981728" cy="450799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C226210A-4112-4730-8F81-3CAE5C391FDB}"/>
              </a:ext>
            </a:extLst>
          </p:cNvPr>
          <p:cNvSpPr>
            <a:spLocks noGrp="1"/>
          </p:cNvSpPr>
          <p:nvPr>
            <p:ph type="title" hasCustomPrompt="1"/>
          </p:nvPr>
        </p:nvSpPr>
        <p:spPr/>
        <p:txBody>
          <a:bodyPr/>
          <a:lstStyle>
            <a:lvl1pPr>
              <a:defRPr/>
            </a:lvl1pPr>
          </a:lstStyle>
          <a:p>
            <a:r>
              <a:rPr lang="en-US" dirty="0"/>
              <a:t>Title</a:t>
            </a:r>
          </a:p>
        </p:txBody>
      </p:sp>
      <p:sp>
        <p:nvSpPr>
          <p:cNvPr id="5" name="Date Placeholder 4">
            <a:extLst>
              <a:ext uri="{FF2B5EF4-FFF2-40B4-BE49-F238E27FC236}">
                <a16:creationId xmlns:a16="http://schemas.microsoft.com/office/drawing/2014/main" id="{6CAD3E0A-0143-42FC-B8B6-EBC1FF990000}"/>
              </a:ext>
            </a:extLst>
          </p:cNvPr>
          <p:cNvSpPr>
            <a:spLocks noGrp="1"/>
          </p:cNvSpPr>
          <p:nvPr>
            <p:ph type="dt" sz="half" idx="17"/>
          </p:nvPr>
        </p:nvSpPr>
        <p:spPr/>
        <p:txBody>
          <a:bodyPr/>
          <a:lstStyle/>
          <a:p>
            <a:fld id="{346C5096-6188-4396-9E8E-C7DC5E109130}" type="datetime1">
              <a:rPr lang="en-US" smtClean="0"/>
              <a:t>4/26/2024</a:t>
            </a:fld>
            <a:endParaRPr lang="en-US" dirty="0"/>
          </a:p>
        </p:txBody>
      </p:sp>
      <p:sp>
        <p:nvSpPr>
          <p:cNvPr id="7" name="Footer Placeholder 6">
            <a:extLst>
              <a:ext uri="{FF2B5EF4-FFF2-40B4-BE49-F238E27FC236}">
                <a16:creationId xmlns:a16="http://schemas.microsoft.com/office/drawing/2014/main" id="{7D46B54D-91F2-4210-9BEA-3B59824207D9}"/>
              </a:ext>
            </a:extLst>
          </p:cNvPr>
          <p:cNvSpPr>
            <a:spLocks noGrp="1"/>
          </p:cNvSpPr>
          <p:nvPr>
            <p:ph type="ftr" sz="quarter" idx="18"/>
          </p:nvPr>
        </p:nvSpPr>
        <p:spPr/>
        <p:txBody>
          <a:bodyPr/>
          <a:lstStyle/>
          <a:p>
            <a:r>
              <a:rPr lang="en-US" dirty="0"/>
              <a:t>Copyright © 2022, Oracle and/or its affiliates  |</a:t>
            </a:r>
          </a:p>
        </p:txBody>
      </p:sp>
      <p:sp>
        <p:nvSpPr>
          <p:cNvPr id="8" name="Slide Number Placeholder 7">
            <a:extLst>
              <a:ext uri="{FF2B5EF4-FFF2-40B4-BE49-F238E27FC236}">
                <a16:creationId xmlns:a16="http://schemas.microsoft.com/office/drawing/2014/main" id="{F0900B02-4438-4597-85D3-D93A97B15462}"/>
              </a:ext>
            </a:extLst>
          </p:cNvPr>
          <p:cNvSpPr>
            <a:spLocks noGrp="1"/>
          </p:cNvSpPr>
          <p:nvPr>
            <p:ph type="sldNum" sz="quarter" idx="19"/>
          </p:nvPr>
        </p:nvSpPr>
        <p:spPr/>
        <p:txBody>
          <a:bodyPr/>
          <a:lstStyle/>
          <a:p>
            <a:fld id="{345D60D9-5372-5F40-9443-0F9AE5BDC3C8}" type="slidenum">
              <a:rPr lang="en-US" smtClean="0"/>
              <a:pPr/>
              <a:t>‹#›</a:t>
            </a:fld>
            <a:endParaRPr lang="en-US" dirty="0"/>
          </a:p>
        </p:txBody>
      </p:sp>
    </p:spTree>
    <p:extLst>
      <p:ext uri="{BB962C8B-B14F-4D97-AF65-F5344CB8AC3E}">
        <p14:creationId xmlns:p14="http://schemas.microsoft.com/office/powerpoint/2010/main" val="1459890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image" Target="../media/image1.emf"/><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4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5" Type="http://schemas.openxmlformats.org/officeDocument/2006/relationships/image" Target="../media/image1.emf"/><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1" name="OTag">
            <a:extLst>
              <a:ext uri="{FF2B5EF4-FFF2-40B4-BE49-F238E27FC236}">
                <a16:creationId xmlns:a16="http://schemas.microsoft.com/office/drawing/2014/main" id="{DA16EBAD-93BE-4ACF-A78F-3C1CEDB86021}"/>
              </a:ext>
              <a:ext uri="{C183D7F6-B498-43B3-948B-1728B52AA6E4}">
                <adec:decorative xmlns:adec="http://schemas.microsoft.com/office/drawing/2017/decorative" val="1"/>
              </a:ext>
            </a:extLst>
          </p:cNvPr>
          <p:cNvPicPr>
            <a:picLocks noChangeAspect="1"/>
          </p:cNvPicPr>
          <p:nvPr/>
        </p:nvPicPr>
        <p:blipFill>
          <a:blip r:embed="rId42" cstate="email">
            <a:extLst>
              <a:ext uri="{28A0092B-C50C-407E-A947-70E740481C1C}">
                <a14:useLocalDpi xmlns:a14="http://schemas.microsoft.com/office/drawing/2010/main" val="0"/>
              </a:ext>
            </a:extLst>
          </a:blip>
          <a:stretch>
            <a:fillRect/>
          </a:stretch>
        </p:blipFill>
        <p:spPr>
          <a:xfrm>
            <a:off x="11183112" y="6355080"/>
            <a:ext cx="502920" cy="502920"/>
          </a:xfrm>
          <a:prstGeom prst="rect">
            <a:avLst/>
          </a:prstGeom>
        </p:spPr>
      </p:pic>
      <p:sp>
        <p:nvSpPr>
          <p:cNvPr id="2" name="Title">
            <a:extLst>
              <a:ext uri="{FF2B5EF4-FFF2-40B4-BE49-F238E27FC236}">
                <a16:creationId xmlns:a16="http://schemas.microsoft.com/office/drawing/2014/main" id="{8A70F255-3C2A-4AC7-8935-184146E3B6D6}"/>
              </a:ext>
            </a:extLst>
          </p:cNvPr>
          <p:cNvSpPr>
            <a:spLocks noGrp="1"/>
          </p:cNvSpPr>
          <p:nvPr>
            <p:ph type="title"/>
          </p:nvPr>
        </p:nvSpPr>
        <p:spPr>
          <a:xfrm>
            <a:off x="768875" y="182403"/>
            <a:ext cx="10671048" cy="822960"/>
          </a:xfrm>
          <a:prstGeom prst="rect">
            <a:avLst/>
          </a:prstGeom>
        </p:spPr>
        <p:txBody>
          <a:bodyPr vert="horz" lIns="0" tIns="0" rIns="0" bIns="0" rtlCol="0" anchor="b">
            <a:noAutofit/>
          </a:bodyPr>
          <a:lstStyle/>
          <a:p>
            <a:pPr marL="0" lvl="0" indent="0">
              <a:spcBef>
                <a:spcPts val="1000"/>
              </a:spcBef>
              <a:buFont typeface="Arial" panose="020B0604020202020204" pitchFamily="34" charset="0"/>
            </a:pPr>
            <a:r>
              <a:rPr lang="en-US" dirty="0"/>
              <a:t>Title</a:t>
            </a:r>
          </a:p>
        </p:txBody>
      </p:sp>
      <p:sp>
        <p:nvSpPr>
          <p:cNvPr id="4" name="Text Field">
            <a:extLst>
              <a:ext uri="{FF2B5EF4-FFF2-40B4-BE49-F238E27FC236}">
                <a16:creationId xmlns:a16="http://schemas.microsoft.com/office/drawing/2014/main" id="{E46619B6-A626-4CDA-96E2-B94F4637C628}"/>
              </a:ext>
            </a:extLst>
          </p:cNvPr>
          <p:cNvSpPr>
            <a:spLocks noGrp="1"/>
          </p:cNvSpPr>
          <p:nvPr>
            <p:ph type="body" idx="1"/>
          </p:nvPr>
        </p:nvSpPr>
        <p:spPr>
          <a:xfrm>
            <a:off x="768875" y="1600200"/>
            <a:ext cx="10671048" cy="4514850"/>
          </a:xfrm>
          <a:prstGeom prst="rect">
            <a:avLst/>
          </a:prstGeom>
          <a:noFill/>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Slide Number">
            <a:extLst>
              <a:ext uri="{FF2B5EF4-FFF2-40B4-BE49-F238E27FC236}">
                <a16:creationId xmlns:a16="http://schemas.microsoft.com/office/drawing/2014/main" id="{08A3F6CD-49F4-D74B-8C7F-D6CA71EFB13B}"/>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900">
                <a:solidFill>
                  <a:srgbClr val="8B8580"/>
                </a:solidFill>
              </a:defRPr>
            </a:lvl1pPr>
          </a:lstStyle>
          <a:p>
            <a:fld id="{345D60D9-5372-5F40-9443-0F9AE5BDC3C8}" type="slidenum">
              <a:rPr lang="en-US" smtClean="0"/>
              <a:pPr/>
              <a:t>‹#›</a:t>
            </a:fld>
            <a:endParaRPr lang="en-US" dirty="0"/>
          </a:p>
        </p:txBody>
      </p:sp>
      <p:sp>
        <p:nvSpPr>
          <p:cNvPr id="18" name="Footer">
            <a:extLst>
              <a:ext uri="{FF2B5EF4-FFF2-40B4-BE49-F238E27FC236}">
                <a16:creationId xmlns:a16="http://schemas.microsoft.com/office/drawing/2014/main" id="{8E003242-6B91-1949-A5CA-15BA57A045C9}"/>
              </a:ext>
            </a:extLst>
          </p:cNvPr>
          <p:cNvSpPr>
            <a:spLocks noGrp="1"/>
          </p:cNvSpPr>
          <p:nvPr>
            <p:ph type="ftr" sz="quarter" idx="3"/>
          </p:nvPr>
        </p:nvSpPr>
        <p:spPr>
          <a:xfrm>
            <a:off x="1127759" y="6423978"/>
            <a:ext cx="2478001" cy="365125"/>
          </a:xfrm>
          <a:prstGeom prst="rect">
            <a:avLst/>
          </a:prstGeom>
        </p:spPr>
        <p:txBody>
          <a:bodyPr vert="horz" lIns="0" tIns="0" rIns="0" bIns="0" rtlCol="0" anchor="ctr"/>
          <a:lstStyle>
            <a:lvl1pPr algn="l">
              <a:defRPr sz="900">
                <a:solidFill>
                  <a:srgbClr val="8B8580"/>
                </a:solidFill>
              </a:defRPr>
            </a:lvl1pPr>
          </a:lstStyle>
          <a:p>
            <a:r>
              <a:rPr lang="en-US" dirty="0"/>
              <a:t>Copyright © 2022, Oracle and/or its affiliates  |</a:t>
            </a:r>
          </a:p>
        </p:txBody>
      </p:sp>
      <p:sp>
        <p:nvSpPr>
          <p:cNvPr id="20" name="Date">
            <a:extLst>
              <a:ext uri="{FF2B5EF4-FFF2-40B4-BE49-F238E27FC236}">
                <a16:creationId xmlns:a16="http://schemas.microsoft.com/office/drawing/2014/main" id="{65BA88F5-EF53-415B-8446-19188BE675D3}"/>
              </a:ext>
            </a:extLst>
          </p:cNvPr>
          <p:cNvSpPr>
            <a:spLocks noGrp="1"/>
          </p:cNvSpPr>
          <p:nvPr>
            <p:ph type="dt" sz="half" idx="2"/>
          </p:nvPr>
        </p:nvSpPr>
        <p:spPr>
          <a:xfrm>
            <a:off x="3605760" y="6425604"/>
            <a:ext cx="2743200" cy="363500"/>
          </a:xfrm>
          <a:prstGeom prst="rect">
            <a:avLst/>
          </a:prstGeom>
        </p:spPr>
        <p:txBody>
          <a:bodyPr vert="horz" lIns="0" tIns="0" rIns="0" bIns="0" rtlCol="0" anchor="ctr"/>
          <a:lstStyle>
            <a:lvl1pPr>
              <a:defRPr lang="en-US" sz="900" smtClean="0">
                <a:solidFill>
                  <a:srgbClr val="8B8580"/>
                </a:solidFill>
              </a:defRPr>
            </a:lvl1pPr>
          </a:lstStyle>
          <a:p>
            <a:fld id="{82BDA199-1C6F-4B76-931E-007EAA6F75F8}" type="datetime1">
              <a:rPr lang="en-US" smtClean="0"/>
              <a:t>4/26/2024</a:t>
            </a:fld>
            <a:endParaRPr lang="en-US" dirty="0"/>
          </a:p>
        </p:txBody>
      </p:sp>
    </p:spTree>
    <p:extLst>
      <p:ext uri="{BB962C8B-B14F-4D97-AF65-F5344CB8AC3E}">
        <p14:creationId xmlns:p14="http://schemas.microsoft.com/office/powerpoint/2010/main" val="3632300099"/>
      </p:ext>
    </p:extLst>
  </p:cSld>
  <p:clrMap bg1="lt1" tx1="dk1" bg2="lt2" tx2="dk2" accent1="accent1" accent2="accent2" accent3="accent3" accent4="accent4" accent5="accent5" accent6="accent6" hlink="hlink" folHlink="folHlink"/>
  <p:sldLayoutIdLst>
    <p:sldLayoutId id="2147483988" r:id="rId1"/>
    <p:sldLayoutId id="2147483917" r:id="rId2"/>
    <p:sldLayoutId id="2147483774" r:id="rId3"/>
    <p:sldLayoutId id="2147483922" r:id="rId4"/>
    <p:sldLayoutId id="2147483989" r:id="rId5"/>
    <p:sldLayoutId id="2147483920" r:id="rId6"/>
    <p:sldLayoutId id="2147483931" r:id="rId7"/>
    <p:sldLayoutId id="2147483936" r:id="rId8"/>
    <p:sldLayoutId id="2147483990" r:id="rId9"/>
    <p:sldLayoutId id="2147483933" r:id="rId10"/>
    <p:sldLayoutId id="2147483938" r:id="rId11"/>
    <p:sldLayoutId id="2147483761" r:id="rId12"/>
    <p:sldLayoutId id="2147483969" r:id="rId13"/>
    <p:sldLayoutId id="2147483974" r:id="rId14"/>
    <p:sldLayoutId id="2147483781" r:id="rId15"/>
    <p:sldLayoutId id="2147483756" r:id="rId16"/>
    <p:sldLayoutId id="2147483754" r:id="rId17"/>
    <p:sldLayoutId id="2147483778" r:id="rId18"/>
    <p:sldLayoutId id="2147483762" r:id="rId19"/>
    <p:sldLayoutId id="2147483766" r:id="rId20"/>
    <p:sldLayoutId id="2147483814" r:id="rId21"/>
    <p:sldLayoutId id="2147483749" r:id="rId22"/>
    <p:sldLayoutId id="2147483751" r:id="rId23"/>
    <p:sldLayoutId id="2147483752" r:id="rId24"/>
    <p:sldLayoutId id="2147483987" r:id="rId25"/>
    <p:sldLayoutId id="2147483763" r:id="rId26"/>
    <p:sldLayoutId id="2147483744" r:id="rId27"/>
    <p:sldLayoutId id="2147483742" r:id="rId28"/>
    <p:sldLayoutId id="2147483948" r:id="rId29"/>
    <p:sldLayoutId id="2147483950" r:id="rId30"/>
    <p:sldLayoutId id="2147483952" r:id="rId31"/>
    <p:sldLayoutId id="2147483954" r:id="rId32"/>
    <p:sldLayoutId id="2147483956" r:id="rId33"/>
    <p:sldLayoutId id="2147483958" r:id="rId34"/>
    <p:sldLayoutId id="2147483960" r:id="rId35"/>
    <p:sldLayoutId id="2147483962" r:id="rId36"/>
    <p:sldLayoutId id="2147483964" r:id="rId37"/>
    <p:sldLayoutId id="2147483966" r:id="rId38"/>
    <p:sldLayoutId id="2147483972" r:id="rId39"/>
    <p:sldLayoutId id="2147483991" r:id="rId4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ct val="95000"/>
        </a:lnSpc>
        <a:spcBef>
          <a:spcPct val="0"/>
        </a:spcBef>
        <a:buNone/>
        <a:defRPr lang="en-US" sz="2400" b="1" i="0" kern="1200" baseline="0" dirty="0">
          <a:solidFill>
            <a:schemeClr val="tx1"/>
          </a:solidFill>
          <a:latin typeface="+mn-lt"/>
          <a:ea typeface="+mn-ea"/>
          <a:cs typeface="+mj-cs"/>
        </a:defRPr>
      </a:lvl1pPr>
    </p:titleStyle>
    <p:body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orient="horz" pos="1008">
          <p15:clr>
            <a:srgbClr val="F26B43"/>
          </p15:clr>
        </p15:guide>
        <p15:guide id="4" orient="horz" pos="3852">
          <p15:clr>
            <a:srgbClr val="F26B43"/>
          </p15:clr>
        </p15:guide>
        <p15:guide id="5" pos="480">
          <p15:clr>
            <a:srgbClr val="F26B43"/>
          </p15:clr>
        </p15:guide>
        <p15:guide id="6" orient="horz" pos="795">
          <p15:clr>
            <a:srgbClr val="F26B43"/>
          </p15:clr>
        </p15:guide>
        <p15:guide id="7" orient="horz" pos="590">
          <p15:clr>
            <a:srgbClr val="F26B43"/>
          </p15:clr>
        </p15:guide>
        <p15:guide id="8" pos="7212">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3" name="OTag">
            <a:extLst>
              <a:ext uri="{FF2B5EF4-FFF2-40B4-BE49-F238E27FC236}">
                <a16:creationId xmlns:a16="http://schemas.microsoft.com/office/drawing/2014/main" id="{8C6DF82D-2EFC-4488-B52E-F025EB47941E}"/>
              </a:ext>
              <a:ext uri="{C183D7F6-B498-43B3-948B-1728B52AA6E4}">
                <adec:decorative xmlns:adec="http://schemas.microsoft.com/office/drawing/2017/decorative" val="1"/>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11183112" y="6355080"/>
            <a:ext cx="502920" cy="502920"/>
          </a:xfrm>
          <a:prstGeom prst="rect">
            <a:avLst/>
          </a:prstGeom>
        </p:spPr>
      </p:pic>
      <p:sp>
        <p:nvSpPr>
          <p:cNvPr id="14" name="Title">
            <a:extLst>
              <a:ext uri="{FF2B5EF4-FFF2-40B4-BE49-F238E27FC236}">
                <a16:creationId xmlns:a16="http://schemas.microsoft.com/office/drawing/2014/main" id="{F0C18C47-A1DD-4F43-A8AB-F2F5DF4E8062}"/>
              </a:ext>
            </a:extLst>
          </p:cNvPr>
          <p:cNvSpPr>
            <a:spLocks noGrp="1"/>
          </p:cNvSpPr>
          <p:nvPr>
            <p:ph type="title"/>
          </p:nvPr>
        </p:nvSpPr>
        <p:spPr>
          <a:xfrm>
            <a:off x="768875" y="182403"/>
            <a:ext cx="10671048" cy="822960"/>
          </a:xfrm>
          <a:prstGeom prst="rect">
            <a:avLst/>
          </a:prstGeom>
        </p:spPr>
        <p:txBody>
          <a:bodyPr vert="horz" lIns="0" tIns="0" rIns="0" bIns="0" rtlCol="0" anchor="b">
            <a:noAutofit/>
          </a:bodyPr>
          <a:lstStyle/>
          <a:p>
            <a:pPr marL="0" lvl="0" indent="0">
              <a:spcBef>
                <a:spcPts val="1000"/>
              </a:spcBef>
              <a:buFont typeface="Arial" panose="020B0604020202020204" pitchFamily="34" charset="0"/>
            </a:pPr>
            <a:r>
              <a:rPr lang="en-US" dirty="0"/>
              <a:t>Title</a:t>
            </a:r>
          </a:p>
        </p:txBody>
      </p:sp>
      <p:sp>
        <p:nvSpPr>
          <p:cNvPr id="16" name="Slide Number">
            <a:extLst>
              <a:ext uri="{FF2B5EF4-FFF2-40B4-BE49-F238E27FC236}">
                <a16:creationId xmlns:a16="http://schemas.microsoft.com/office/drawing/2014/main" id="{9076D7C5-C8B8-4657-AE43-B155E4B7D915}"/>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900">
                <a:solidFill>
                  <a:srgbClr val="8B8580"/>
                </a:solidFill>
              </a:defRPr>
            </a:lvl1pPr>
          </a:lstStyle>
          <a:p>
            <a:fld id="{345D60D9-5372-5F40-9443-0F9AE5BDC3C8}" type="slidenum">
              <a:rPr lang="en-US" smtClean="0"/>
              <a:pPr/>
              <a:t>‹#›</a:t>
            </a:fld>
            <a:endParaRPr lang="en-US" dirty="0"/>
          </a:p>
        </p:txBody>
      </p:sp>
      <p:sp>
        <p:nvSpPr>
          <p:cNvPr id="17" name="Footer">
            <a:extLst>
              <a:ext uri="{FF2B5EF4-FFF2-40B4-BE49-F238E27FC236}">
                <a16:creationId xmlns:a16="http://schemas.microsoft.com/office/drawing/2014/main" id="{F2052439-E85C-4DBE-8D4D-C9AFB878EACC}"/>
              </a:ext>
            </a:extLst>
          </p:cNvPr>
          <p:cNvSpPr>
            <a:spLocks noGrp="1"/>
          </p:cNvSpPr>
          <p:nvPr>
            <p:ph type="ftr" sz="quarter" idx="3"/>
          </p:nvPr>
        </p:nvSpPr>
        <p:spPr>
          <a:xfrm>
            <a:off x="1127759" y="6423978"/>
            <a:ext cx="5745379" cy="365125"/>
          </a:xfrm>
          <a:prstGeom prst="rect">
            <a:avLst/>
          </a:prstGeom>
        </p:spPr>
        <p:txBody>
          <a:bodyPr vert="horz" lIns="0" tIns="0" rIns="0" bIns="0" rtlCol="0" anchor="ctr"/>
          <a:lstStyle>
            <a:lvl1pPr algn="l">
              <a:defRPr sz="900">
                <a:solidFill>
                  <a:srgbClr val="8B8580"/>
                </a:solidFill>
              </a:defRPr>
            </a:lvl1pPr>
          </a:lstStyle>
          <a:p>
            <a:r>
              <a:rPr lang="en-US" dirty="0"/>
              <a:t>Copyright © 2022, Oracle and/or its affiliates | Confidential: Internal/Restricted/Highly Restricted</a:t>
            </a:r>
          </a:p>
        </p:txBody>
      </p:sp>
      <p:sp>
        <p:nvSpPr>
          <p:cNvPr id="18" name="Date">
            <a:extLst>
              <a:ext uri="{FF2B5EF4-FFF2-40B4-BE49-F238E27FC236}">
                <a16:creationId xmlns:a16="http://schemas.microsoft.com/office/drawing/2014/main" id="{6CD721F1-A990-40E0-BF29-052370E467C9}"/>
              </a:ext>
            </a:extLst>
          </p:cNvPr>
          <p:cNvSpPr>
            <a:spLocks noGrp="1"/>
          </p:cNvSpPr>
          <p:nvPr>
            <p:ph type="dt" sz="half" idx="2"/>
          </p:nvPr>
        </p:nvSpPr>
        <p:spPr>
          <a:xfrm>
            <a:off x="6873138" y="6425604"/>
            <a:ext cx="2743200" cy="363500"/>
          </a:xfrm>
          <a:prstGeom prst="rect">
            <a:avLst/>
          </a:prstGeom>
        </p:spPr>
        <p:txBody>
          <a:bodyPr vert="horz" lIns="0" tIns="0" rIns="0" bIns="0" rtlCol="0" anchor="ctr"/>
          <a:lstStyle>
            <a:lvl1pPr>
              <a:defRPr lang="en-US" sz="900" smtClean="0">
                <a:solidFill>
                  <a:srgbClr val="8B8580"/>
                </a:solidFill>
              </a:defRPr>
            </a:lvl1pPr>
          </a:lstStyle>
          <a:p>
            <a:r>
              <a:rPr lang="en-US"/>
              <a:t>[Date]</a:t>
            </a:r>
            <a:endParaRPr lang="en-US" dirty="0"/>
          </a:p>
        </p:txBody>
      </p:sp>
    </p:spTree>
    <p:extLst>
      <p:ext uri="{BB962C8B-B14F-4D97-AF65-F5344CB8AC3E}">
        <p14:creationId xmlns:p14="http://schemas.microsoft.com/office/powerpoint/2010/main" val="3442837173"/>
      </p:ext>
    </p:extLst>
  </p:cSld>
  <p:clrMap bg1="lt1" tx1="dk1" bg2="lt2" tx2="dk2" accent1="accent1" accent2="accent2" accent3="accent3" accent4="accent4" accent5="accent5" accent6="accent6" hlink="hlink" folHlink="folHlink"/>
  <p:sldLayoutIdLst>
    <p:sldLayoutId id="2147483999" r:id="rId1"/>
    <p:sldLayoutId id="2147484001" r:id="rId2"/>
    <p:sldLayoutId id="2147484000" r:id="rId3"/>
  </p:sldLayoutIdLst>
  <p:txStyles>
    <p:titleStyle>
      <a:lvl1pPr algn="l" defTabSz="914400" rtl="0" eaLnBrk="1" latinLnBrk="0" hangingPunct="1">
        <a:lnSpc>
          <a:spcPct val="90000"/>
        </a:lnSpc>
        <a:spcBef>
          <a:spcPct val="0"/>
        </a:spcBef>
        <a:buNone/>
        <a:defRPr sz="2400" b="1" kern="1200">
          <a:solidFill>
            <a:schemeClr val="tx1"/>
          </a:solidFill>
          <a:latin typeface="Oracle Sans Tab" panose="020B0503020204020204" pitchFamily="34" charset="0"/>
          <a:ea typeface="+mj-ea"/>
          <a:cs typeface="Oracle Sans Tab" panose="020B050302020402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26.svg"/></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26.svg"/></Relationships>
</file>

<file path=ppt/slides/_rels/slide1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3" Type="http://schemas.openxmlformats.org/officeDocument/2006/relationships/slide" Target="slide27.xml"/><Relationship Id="rId7" Type="http://schemas.openxmlformats.org/officeDocument/2006/relationships/image" Target="../media/image31.svg"/><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30.png"/><Relationship Id="rId5" Type="http://schemas.openxmlformats.org/officeDocument/2006/relationships/image" Target="../media/image29.svg"/><Relationship Id="rId4" Type="http://schemas.openxmlformats.org/officeDocument/2006/relationships/image" Target="../media/image2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8" Type="http://schemas.openxmlformats.org/officeDocument/2006/relationships/slide" Target="slide37.xml"/><Relationship Id="rId13" Type="http://schemas.openxmlformats.org/officeDocument/2006/relationships/slide" Target="slide42.xml"/><Relationship Id="rId18" Type="http://schemas.openxmlformats.org/officeDocument/2006/relationships/slide" Target="slide47.xml"/><Relationship Id="rId3" Type="http://schemas.openxmlformats.org/officeDocument/2006/relationships/slide" Target="slide17.xml"/><Relationship Id="rId7" Type="http://schemas.openxmlformats.org/officeDocument/2006/relationships/slide" Target="slide36.xml"/><Relationship Id="rId12" Type="http://schemas.openxmlformats.org/officeDocument/2006/relationships/slide" Target="slide41.xml"/><Relationship Id="rId17" Type="http://schemas.openxmlformats.org/officeDocument/2006/relationships/slide" Target="slide46.xml"/><Relationship Id="rId2" Type="http://schemas.openxmlformats.org/officeDocument/2006/relationships/slide" Target="slide6.xml"/><Relationship Id="rId16" Type="http://schemas.openxmlformats.org/officeDocument/2006/relationships/slide" Target="slide45.xml"/><Relationship Id="rId1" Type="http://schemas.openxmlformats.org/officeDocument/2006/relationships/slideLayout" Target="../slideLayouts/slideLayout4.xml"/><Relationship Id="rId6" Type="http://schemas.openxmlformats.org/officeDocument/2006/relationships/slide" Target="slide35.xml"/><Relationship Id="rId11" Type="http://schemas.openxmlformats.org/officeDocument/2006/relationships/slide" Target="slide40.xml"/><Relationship Id="rId5" Type="http://schemas.openxmlformats.org/officeDocument/2006/relationships/slide" Target="slide34.xml"/><Relationship Id="rId15" Type="http://schemas.openxmlformats.org/officeDocument/2006/relationships/slide" Target="slide44.xml"/><Relationship Id="rId10" Type="http://schemas.openxmlformats.org/officeDocument/2006/relationships/slide" Target="slide39.xml"/><Relationship Id="rId4" Type="http://schemas.openxmlformats.org/officeDocument/2006/relationships/slide" Target="slide33.xml"/><Relationship Id="rId9" Type="http://schemas.openxmlformats.org/officeDocument/2006/relationships/slide" Target="slide38.xml"/><Relationship Id="rId14" Type="http://schemas.openxmlformats.org/officeDocument/2006/relationships/slide" Target="slide43.xml"/></Relationships>
</file>

<file path=ppt/slides/_rels/slide20.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33.svg"/><Relationship Id="rId7" Type="http://schemas.openxmlformats.org/officeDocument/2006/relationships/image" Target="../media/image30.png"/><Relationship Id="rId2" Type="http://schemas.openxmlformats.org/officeDocument/2006/relationships/image" Target="../media/image32.png"/><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35.svg"/><Relationship Id="rId4" Type="http://schemas.openxmlformats.org/officeDocument/2006/relationships/image" Target="../media/image34.png"/></Relationships>
</file>

<file path=ppt/slides/_rels/slide21.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emf"/><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3" Type="http://schemas.openxmlformats.org/officeDocument/2006/relationships/image" Target="../media/image29.svg"/><Relationship Id="rId7" Type="http://schemas.openxmlformats.org/officeDocument/2006/relationships/image" Target="../media/image37.emf"/><Relationship Id="rId2" Type="http://schemas.openxmlformats.org/officeDocument/2006/relationships/image" Target="../media/image28.png"/><Relationship Id="rId1" Type="http://schemas.openxmlformats.org/officeDocument/2006/relationships/slideLayout" Target="../slideLayouts/slideLayout9.xml"/><Relationship Id="rId6" Type="http://schemas.openxmlformats.org/officeDocument/2006/relationships/image" Target="../media/image39.png"/><Relationship Id="rId5" Type="http://schemas.openxmlformats.org/officeDocument/2006/relationships/image" Target="../media/image36.emf"/><Relationship Id="rId4" Type="http://schemas.openxmlformats.org/officeDocument/2006/relationships/image" Target="../media/image38.png"/></Relationships>
</file>

<file path=ppt/slides/_rels/slide23.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8.png"/><Relationship Id="rId3" Type="http://schemas.openxmlformats.org/officeDocument/2006/relationships/image" Target="../media/image40.png"/><Relationship Id="rId7" Type="http://schemas.openxmlformats.org/officeDocument/2006/relationships/image" Target="../media/image42.png"/><Relationship Id="rId12" Type="http://schemas.openxmlformats.org/officeDocument/2006/relationships/image" Target="../media/image47.svg"/><Relationship Id="rId2" Type="http://schemas.openxmlformats.org/officeDocument/2006/relationships/slide" Target="slide33.xml"/><Relationship Id="rId16" Type="http://schemas.openxmlformats.org/officeDocument/2006/relationships/image" Target="../media/image51.svg"/><Relationship Id="rId1" Type="http://schemas.openxmlformats.org/officeDocument/2006/relationships/slideLayout" Target="../slideLayouts/slideLayout17.xml"/><Relationship Id="rId6" Type="http://schemas.openxmlformats.org/officeDocument/2006/relationships/image" Target="../media/image33.svg"/><Relationship Id="rId11" Type="http://schemas.openxmlformats.org/officeDocument/2006/relationships/image" Target="../media/image46.png"/><Relationship Id="rId5" Type="http://schemas.openxmlformats.org/officeDocument/2006/relationships/image" Target="../media/image32.png"/><Relationship Id="rId15" Type="http://schemas.openxmlformats.org/officeDocument/2006/relationships/image" Target="../media/image50.png"/><Relationship Id="rId10" Type="http://schemas.openxmlformats.org/officeDocument/2006/relationships/image" Target="../media/image45.svg"/><Relationship Id="rId4" Type="http://schemas.openxmlformats.org/officeDocument/2006/relationships/image" Target="../media/image41.svg"/><Relationship Id="rId9" Type="http://schemas.openxmlformats.org/officeDocument/2006/relationships/image" Target="../media/image44.png"/><Relationship Id="rId14" Type="http://schemas.openxmlformats.org/officeDocument/2006/relationships/image" Target="../media/image49.sv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17.xml"/><Relationship Id="rId6" Type="http://schemas.openxmlformats.org/officeDocument/2006/relationships/image" Target="../media/image31.svg"/><Relationship Id="rId5" Type="http://schemas.openxmlformats.org/officeDocument/2006/relationships/image" Target="../media/image30.png"/><Relationship Id="rId4" Type="http://schemas.openxmlformats.org/officeDocument/2006/relationships/image" Target="../media/image29.svg"/></Relationships>
</file>

<file path=ppt/slides/_rels/slide2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40.xml"/><Relationship Id="rId6" Type="http://schemas.openxmlformats.org/officeDocument/2006/relationships/image" Target="../media/image31.svg"/><Relationship Id="rId5" Type="http://schemas.openxmlformats.org/officeDocument/2006/relationships/image" Target="../media/image30.png"/><Relationship Id="rId4" Type="http://schemas.openxmlformats.org/officeDocument/2006/relationships/image" Target="../media/image29.svg"/></Relationships>
</file>

<file path=ppt/slides/_rels/slide29.xml.rels><?xml version="1.0" encoding="UTF-8" standalone="yes"?>
<Relationships xmlns="http://schemas.openxmlformats.org/package/2006/relationships"><Relationship Id="rId8" Type="http://schemas.openxmlformats.org/officeDocument/2006/relationships/image" Target="../media/image55.png"/><Relationship Id="rId13" Type="http://schemas.openxmlformats.org/officeDocument/2006/relationships/image" Target="../media/image31.svg"/><Relationship Id="rId3" Type="http://schemas.openxmlformats.org/officeDocument/2006/relationships/image" Target="../media/image28.png"/><Relationship Id="rId7" Type="http://schemas.openxmlformats.org/officeDocument/2006/relationships/image" Target="../media/image54.png"/><Relationship Id="rId12"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17.xml"/><Relationship Id="rId6" Type="http://schemas.openxmlformats.org/officeDocument/2006/relationships/image" Target="../media/image53.svg"/><Relationship Id="rId11" Type="http://schemas.openxmlformats.org/officeDocument/2006/relationships/image" Target="../media/image58.svg"/><Relationship Id="rId5" Type="http://schemas.openxmlformats.org/officeDocument/2006/relationships/image" Target="../media/image52.png"/><Relationship Id="rId15" Type="http://schemas.openxmlformats.org/officeDocument/2006/relationships/image" Target="../media/image60.svg"/><Relationship Id="rId10" Type="http://schemas.openxmlformats.org/officeDocument/2006/relationships/image" Target="../media/image57.png"/><Relationship Id="rId4" Type="http://schemas.openxmlformats.org/officeDocument/2006/relationships/image" Target="../media/image29.svg"/><Relationship Id="rId9" Type="http://schemas.openxmlformats.org/officeDocument/2006/relationships/image" Target="../media/image56.svg"/><Relationship Id="rId14" Type="http://schemas.openxmlformats.org/officeDocument/2006/relationships/image" Target="../media/image59.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image" Target="../media/image60.svg"/><Relationship Id="rId13" Type="http://schemas.openxmlformats.org/officeDocument/2006/relationships/image" Target="../media/image31.svg"/><Relationship Id="rId3" Type="http://schemas.openxmlformats.org/officeDocument/2006/relationships/image" Target="../media/image28.png"/><Relationship Id="rId7" Type="http://schemas.openxmlformats.org/officeDocument/2006/relationships/image" Target="../media/image59.png"/><Relationship Id="rId12" Type="http://schemas.openxmlformats.org/officeDocument/2006/relationships/image" Target="../media/image30.png"/><Relationship Id="rId2" Type="http://schemas.openxmlformats.org/officeDocument/2006/relationships/notesSlide" Target="../notesSlides/notesSlide14.xml"/><Relationship Id="rId1" Type="http://schemas.openxmlformats.org/officeDocument/2006/relationships/slideLayout" Target="../slideLayouts/slideLayout17.xml"/><Relationship Id="rId6" Type="http://schemas.openxmlformats.org/officeDocument/2006/relationships/image" Target="../media/image56.svg"/><Relationship Id="rId11" Type="http://schemas.openxmlformats.org/officeDocument/2006/relationships/image" Target="../media/image54.png"/><Relationship Id="rId5" Type="http://schemas.openxmlformats.org/officeDocument/2006/relationships/image" Target="../media/image55.png"/><Relationship Id="rId15" Type="http://schemas.openxmlformats.org/officeDocument/2006/relationships/image" Target="../media/image58.svg"/><Relationship Id="rId10" Type="http://schemas.openxmlformats.org/officeDocument/2006/relationships/image" Target="../media/image53.svg"/><Relationship Id="rId4" Type="http://schemas.openxmlformats.org/officeDocument/2006/relationships/image" Target="../media/image29.svg"/><Relationship Id="rId9" Type="http://schemas.openxmlformats.org/officeDocument/2006/relationships/image" Target="../media/image52.png"/><Relationship Id="rId14" Type="http://schemas.openxmlformats.org/officeDocument/2006/relationships/image" Target="../media/image57.png"/></Relationships>
</file>

<file path=ppt/slides/_rels/slide31.xml.rels><?xml version="1.0" encoding="UTF-8" standalone="yes"?>
<Relationships xmlns="http://schemas.openxmlformats.org/package/2006/relationships"><Relationship Id="rId8" Type="http://schemas.openxmlformats.org/officeDocument/2006/relationships/image" Target="../media/image62.svg"/><Relationship Id="rId13" Type="http://schemas.openxmlformats.org/officeDocument/2006/relationships/image" Target="../media/image65.svg"/><Relationship Id="rId18" Type="http://schemas.openxmlformats.org/officeDocument/2006/relationships/image" Target="../media/image68.svg"/><Relationship Id="rId26" Type="http://schemas.openxmlformats.org/officeDocument/2006/relationships/image" Target="../media/image38.png"/><Relationship Id="rId3" Type="http://schemas.openxmlformats.org/officeDocument/2006/relationships/image" Target="../media/image57.png"/><Relationship Id="rId21" Type="http://schemas.openxmlformats.org/officeDocument/2006/relationships/image" Target="../media/image71.png"/><Relationship Id="rId7" Type="http://schemas.openxmlformats.org/officeDocument/2006/relationships/image" Target="../media/image61.png"/><Relationship Id="rId12" Type="http://schemas.openxmlformats.org/officeDocument/2006/relationships/image" Target="../media/image64.png"/><Relationship Id="rId17" Type="http://schemas.openxmlformats.org/officeDocument/2006/relationships/image" Target="../media/image67.png"/><Relationship Id="rId25" Type="http://schemas.openxmlformats.org/officeDocument/2006/relationships/image" Target="../media/image56.svg"/><Relationship Id="rId2" Type="http://schemas.openxmlformats.org/officeDocument/2006/relationships/notesSlide" Target="../notesSlides/notesSlide15.xml"/><Relationship Id="rId16" Type="http://schemas.openxmlformats.org/officeDocument/2006/relationships/image" Target="../media/image53.svg"/><Relationship Id="rId20" Type="http://schemas.openxmlformats.org/officeDocument/2006/relationships/image" Target="../media/image70.svg"/><Relationship Id="rId29" Type="http://schemas.openxmlformats.org/officeDocument/2006/relationships/image" Target="../media/image74.png"/><Relationship Id="rId1" Type="http://schemas.openxmlformats.org/officeDocument/2006/relationships/slideLayout" Target="../slideLayouts/slideLayout17.xml"/><Relationship Id="rId6" Type="http://schemas.openxmlformats.org/officeDocument/2006/relationships/image" Target="../media/image60.svg"/><Relationship Id="rId11" Type="http://schemas.openxmlformats.org/officeDocument/2006/relationships/image" Target="../media/image63.png"/><Relationship Id="rId24" Type="http://schemas.openxmlformats.org/officeDocument/2006/relationships/image" Target="../media/image55.png"/><Relationship Id="rId5" Type="http://schemas.openxmlformats.org/officeDocument/2006/relationships/image" Target="../media/image59.png"/><Relationship Id="rId15" Type="http://schemas.openxmlformats.org/officeDocument/2006/relationships/image" Target="../media/image52.png"/><Relationship Id="rId23" Type="http://schemas.openxmlformats.org/officeDocument/2006/relationships/image" Target="../media/image73.png"/><Relationship Id="rId28" Type="http://schemas.openxmlformats.org/officeDocument/2006/relationships/image" Target="../media/image31.svg"/><Relationship Id="rId10" Type="http://schemas.openxmlformats.org/officeDocument/2006/relationships/image" Target="../media/image29.svg"/><Relationship Id="rId19" Type="http://schemas.openxmlformats.org/officeDocument/2006/relationships/image" Target="../media/image69.png"/><Relationship Id="rId4" Type="http://schemas.openxmlformats.org/officeDocument/2006/relationships/image" Target="../media/image58.svg"/><Relationship Id="rId9" Type="http://schemas.openxmlformats.org/officeDocument/2006/relationships/image" Target="../media/image28.png"/><Relationship Id="rId14" Type="http://schemas.openxmlformats.org/officeDocument/2006/relationships/image" Target="../media/image66.png"/><Relationship Id="rId22" Type="http://schemas.openxmlformats.org/officeDocument/2006/relationships/image" Target="../media/image72.svg"/><Relationship Id="rId27" Type="http://schemas.openxmlformats.org/officeDocument/2006/relationships/image" Target="../media/image30.png"/></Relationships>
</file>

<file path=ppt/slides/_rels/slide32.xml.rels><?xml version="1.0" encoding="UTF-8" standalone="yes"?>
<Relationships xmlns="http://schemas.openxmlformats.org/package/2006/relationships"><Relationship Id="rId8" Type="http://schemas.openxmlformats.org/officeDocument/2006/relationships/image" Target="../media/image76.svg"/><Relationship Id="rId13" Type="http://schemas.openxmlformats.org/officeDocument/2006/relationships/image" Target="../media/image25.png"/><Relationship Id="rId3" Type="http://schemas.openxmlformats.org/officeDocument/2006/relationships/image" Target="../media/image28.png"/><Relationship Id="rId7" Type="http://schemas.openxmlformats.org/officeDocument/2006/relationships/image" Target="../media/image75.png"/><Relationship Id="rId12" Type="http://schemas.openxmlformats.org/officeDocument/2006/relationships/image" Target="../media/image78.svg"/><Relationship Id="rId2" Type="http://schemas.openxmlformats.org/officeDocument/2006/relationships/notesSlide" Target="../notesSlides/notesSlide16.xml"/><Relationship Id="rId1" Type="http://schemas.openxmlformats.org/officeDocument/2006/relationships/slideLayout" Target="../slideLayouts/slideLayout17.xml"/><Relationship Id="rId6" Type="http://schemas.openxmlformats.org/officeDocument/2006/relationships/image" Target="../media/image60.svg"/><Relationship Id="rId11" Type="http://schemas.openxmlformats.org/officeDocument/2006/relationships/image" Target="../media/image77.png"/><Relationship Id="rId5" Type="http://schemas.openxmlformats.org/officeDocument/2006/relationships/image" Target="../media/image59.png"/><Relationship Id="rId10" Type="http://schemas.openxmlformats.org/officeDocument/2006/relationships/image" Target="../media/image31.svg"/><Relationship Id="rId4" Type="http://schemas.openxmlformats.org/officeDocument/2006/relationships/image" Target="../media/image29.svg"/><Relationship Id="rId9" Type="http://schemas.openxmlformats.org/officeDocument/2006/relationships/image" Target="../media/image30.png"/><Relationship Id="rId14" Type="http://schemas.openxmlformats.org/officeDocument/2006/relationships/image" Target="../media/image26.sv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4.xml"/><Relationship Id="rId4" Type="http://schemas.openxmlformats.org/officeDocument/2006/relationships/image" Target="../media/image2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3" Type="http://schemas.openxmlformats.org/officeDocument/2006/relationships/slide" Target="slide10.xml"/><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OCI Architecture Diagram Toolkit</a:t>
            </a:r>
          </a:p>
        </p:txBody>
      </p:sp>
      <p:sp>
        <p:nvSpPr>
          <p:cNvPr id="6" name="Text Placeholder 5"/>
          <p:cNvSpPr>
            <a:spLocks noGrp="1"/>
          </p:cNvSpPr>
          <p:nvPr>
            <p:ph type="body" sz="quarter" idx="33"/>
          </p:nvPr>
        </p:nvSpPr>
        <p:spPr/>
        <p:txBody>
          <a:bodyPr/>
          <a:lstStyle/>
          <a:p>
            <a:r>
              <a:rPr lang="en-US" dirty="0"/>
              <a:t>Style guide for topologies &amp; diagrams</a:t>
            </a:r>
          </a:p>
        </p:txBody>
      </p:sp>
      <p:sp>
        <p:nvSpPr>
          <p:cNvPr id="8" name="Text Placeholder 7"/>
          <p:cNvSpPr>
            <a:spLocks noGrp="1"/>
          </p:cNvSpPr>
          <p:nvPr>
            <p:ph type="body" sz="quarter" idx="35"/>
          </p:nvPr>
        </p:nvSpPr>
        <p:spPr/>
        <p:txBody>
          <a:bodyPr/>
          <a:lstStyle/>
          <a:p>
            <a:r>
              <a:rPr lang="en-US" dirty="0"/>
              <a:t>v24.1 - January 2024</a:t>
            </a:r>
          </a:p>
        </p:txBody>
      </p:sp>
      <p:sp>
        <p:nvSpPr>
          <p:cNvPr id="7" name="Text Placeholder 6"/>
          <p:cNvSpPr>
            <a:spLocks noGrp="1"/>
          </p:cNvSpPr>
          <p:nvPr>
            <p:ph type="body" sz="quarter" idx="34"/>
          </p:nvPr>
        </p:nvSpPr>
        <p:spPr/>
        <p:txBody>
          <a:bodyPr/>
          <a:lstStyle/>
          <a:p>
            <a:r>
              <a:rPr lang="en-US" dirty="0"/>
              <a:t>Assets &amp; Standards</a:t>
            </a:r>
          </a:p>
        </p:txBody>
      </p:sp>
    </p:spTree>
    <p:extLst>
      <p:ext uri="{BB962C8B-B14F-4D97-AF65-F5344CB8AC3E}">
        <p14:creationId xmlns:p14="http://schemas.microsoft.com/office/powerpoint/2010/main" val="2571841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4"/>
          </p:nvPr>
        </p:nvSpPr>
        <p:spPr/>
        <p:txBody>
          <a:bodyPr/>
          <a:lstStyle/>
          <a:p>
            <a:pPr marL="171450" indent="-171450">
              <a:buFont typeface="Arial" panose="020B0604020202020204" pitchFamily="34" charset="0"/>
              <a:buChar char="•"/>
            </a:pPr>
            <a:r>
              <a:rPr lang="en-US" sz="1100" dirty="0"/>
              <a:t>Use connectors to show relationships between icons and grouping boxes.</a:t>
            </a:r>
          </a:p>
          <a:p>
            <a:pPr marL="171450" indent="-171450">
              <a:buFont typeface="Arial" panose="020B0604020202020204" pitchFamily="34" charset="0"/>
              <a:buChar char="•"/>
            </a:pPr>
            <a:r>
              <a:rPr lang="en-US" sz="1100" dirty="0"/>
              <a:t>Reuse these sample connectors or generate connectors. </a:t>
            </a:r>
          </a:p>
          <a:p>
            <a:pPr marL="171450" indent="-171450">
              <a:buFont typeface="Arial" panose="020B0604020202020204" pitchFamily="34" charset="0"/>
              <a:buChar char="•"/>
            </a:pPr>
            <a:r>
              <a:rPr lang="en-US" sz="1100" dirty="0"/>
              <a:t>Use Bark color for all connector lines.</a:t>
            </a:r>
          </a:p>
          <a:p>
            <a:pPr marL="171450" indent="-171450">
              <a:buFont typeface="Arial" panose="020B0604020202020204" pitchFamily="34" charset="0"/>
              <a:buChar char="•"/>
            </a:pPr>
            <a:r>
              <a:rPr lang="en-US" sz="1100" dirty="0"/>
              <a:t>Use 1pt line weight (or your app’s equivalent) for all connector lines. </a:t>
            </a:r>
          </a:p>
          <a:p>
            <a:pPr marL="171450" indent="-171450">
              <a:buFont typeface="Arial" panose="020B0604020202020204" pitchFamily="34" charset="0"/>
              <a:buChar char="•"/>
            </a:pPr>
            <a:r>
              <a:rPr lang="en-US" sz="1100" dirty="0"/>
              <a:t>Use Open Arrowhead style (or your app’s equivalent) to indicate directional flow.</a:t>
            </a:r>
          </a:p>
          <a:p>
            <a:pPr marL="171450" indent="-171450">
              <a:buFont typeface="Arial" panose="020B0604020202020204" pitchFamily="34" charset="0"/>
              <a:buChar char="•"/>
            </a:pPr>
            <a:r>
              <a:rPr lang="en-US" sz="1100" dirty="0"/>
              <a:t>Use </a:t>
            </a:r>
            <a:r>
              <a:rPr lang="en-US" sz="1100" b="1" dirty="0"/>
              <a:t>Solid-line</a:t>
            </a:r>
            <a:r>
              <a:rPr lang="en-US" sz="1100" dirty="0"/>
              <a:t> connectors for </a:t>
            </a:r>
            <a:r>
              <a:rPr lang="en-US" sz="1100" b="1" dirty="0"/>
              <a:t>Dataflow</a:t>
            </a:r>
            <a:r>
              <a:rPr lang="en-US" sz="1100" dirty="0"/>
              <a:t>.</a:t>
            </a:r>
          </a:p>
          <a:p>
            <a:pPr marL="171450" indent="-171450">
              <a:buFont typeface="Arial" panose="020B0604020202020204" pitchFamily="34" charset="0"/>
              <a:buChar char="•"/>
            </a:pPr>
            <a:r>
              <a:rPr lang="en-US" sz="1100" dirty="0"/>
              <a:t>Use </a:t>
            </a:r>
            <a:r>
              <a:rPr lang="en-US" sz="1100" b="1" dirty="0"/>
              <a:t>Dashed-line</a:t>
            </a:r>
            <a:r>
              <a:rPr lang="en-US" sz="1100" dirty="0"/>
              <a:t> connectors (or your app’s equivalent) for </a:t>
            </a:r>
            <a:r>
              <a:rPr lang="en-US" sz="1100" b="1" dirty="0"/>
              <a:t>User Interaction</a:t>
            </a:r>
            <a:r>
              <a:rPr lang="en-US" sz="1100" dirty="0"/>
              <a:t>.</a:t>
            </a:r>
          </a:p>
          <a:p>
            <a:pPr marL="171450" indent="-171450">
              <a:buFont typeface="Arial" panose="020B0604020202020204" pitchFamily="34" charset="0"/>
              <a:buChar char="•"/>
            </a:pPr>
            <a:r>
              <a:rPr lang="en-US" sz="1100" dirty="0"/>
              <a:t>Maintain consistent width and height of the connector pegs for visual clarity. </a:t>
            </a:r>
          </a:p>
          <a:p>
            <a:pPr marL="171450" indent="-171450">
              <a:buFont typeface="Arial" panose="020B0604020202020204" pitchFamily="34" charset="0"/>
              <a:buChar char="•"/>
            </a:pPr>
            <a:r>
              <a:rPr lang="en-US" sz="1100" dirty="0"/>
              <a:t>Align and center connector lines by each connector joint.</a:t>
            </a:r>
          </a:p>
          <a:p>
            <a:pPr marL="171450" indent="-171450">
              <a:buFont typeface="Arial" panose="020B0604020202020204" pitchFamily="34" charset="0"/>
              <a:buChar char="•"/>
            </a:pPr>
            <a:r>
              <a:rPr lang="en-US" sz="1100" dirty="0"/>
              <a:t>Maintain a small gap between icons </a:t>
            </a:r>
            <a:br>
              <a:rPr lang="en-US" sz="1100" dirty="0"/>
            </a:br>
            <a:r>
              <a:rPr lang="en-US" sz="1100" dirty="0"/>
              <a:t>and connectors for visual clarity.</a:t>
            </a:r>
          </a:p>
        </p:txBody>
      </p:sp>
      <p:sp>
        <p:nvSpPr>
          <p:cNvPr id="13" name="Content Placeholder 12"/>
          <p:cNvSpPr>
            <a:spLocks noGrp="1"/>
          </p:cNvSpPr>
          <p:nvPr>
            <p:ph sz="quarter" idx="16"/>
          </p:nvPr>
        </p:nvSpPr>
        <p:spPr/>
        <p:txBody>
          <a:bodyPr/>
          <a:lstStyle/>
          <a:p>
            <a:r>
              <a:rPr lang="en-US" dirty="0"/>
              <a:t>Sample Dataflow</a:t>
            </a:r>
            <a:br>
              <a:rPr lang="en-US" dirty="0"/>
            </a:br>
            <a:r>
              <a:rPr lang="en-US" sz="1100" dirty="0"/>
              <a:t>Solid-line</a:t>
            </a:r>
          </a:p>
        </p:txBody>
      </p:sp>
      <p:sp>
        <p:nvSpPr>
          <p:cNvPr id="12" name="Content Placeholder 11"/>
          <p:cNvSpPr>
            <a:spLocks noGrp="1"/>
          </p:cNvSpPr>
          <p:nvPr>
            <p:ph sz="quarter" idx="15"/>
          </p:nvPr>
        </p:nvSpPr>
        <p:spPr/>
        <p:txBody>
          <a:bodyPr/>
          <a:lstStyle/>
          <a:p>
            <a:r>
              <a:rPr lang="en-US" dirty="0"/>
              <a:t>Sample User Interaction</a:t>
            </a:r>
            <a:br>
              <a:rPr lang="en-US" dirty="0"/>
            </a:br>
            <a:r>
              <a:rPr lang="en-US" sz="1100" dirty="0"/>
              <a:t>Dashed-line</a:t>
            </a:r>
          </a:p>
        </p:txBody>
      </p:sp>
      <p:sp>
        <p:nvSpPr>
          <p:cNvPr id="10" name="Title 9"/>
          <p:cNvSpPr>
            <a:spLocks noGrp="1"/>
          </p:cNvSpPr>
          <p:nvPr>
            <p:ph type="title"/>
          </p:nvPr>
        </p:nvSpPr>
        <p:spPr/>
        <p:txBody>
          <a:bodyPr/>
          <a:lstStyle/>
          <a:p>
            <a:r>
              <a:rPr lang="en-US" dirty="0"/>
              <a:t>Connectors — Logical</a:t>
            </a:r>
          </a:p>
        </p:txBody>
      </p:sp>
      <p:sp>
        <p:nvSpPr>
          <p:cNvPr id="7" name="Date Placeholder 6"/>
          <p:cNvSpPr>
            <a:spLocks noGrp="1"/>
          </p:cNvSpPr>
          <p:nvPr>
            <p:ph type="dt" sz="half" idx="17"/>
          </p:nvPr>
        </p:nvSpPr>
        <p:spPr/>
        <p:txBody>
          <a:bodyPr/>
          <a:lstStyle/>
          <a:p>
            <a:fld id="{8381BC09-957D-45CD-9E0C-0CFA8700F9F5}" type="datetime1">
              <a:rPr lang="en-US" smtClean="0"/>
              <a:pPr/>
              <a:t>4/26/2024</a:t>
            </a:fld>
            <a:endParaRPr lang="en-US" dirty="0"/>
          </a:p>
        </p:txBody>
      </p:sp>
      <p:sp>
        <p:nvSpPr>
          <p:cNvPr id="8" name="Footer Placeholder 7"/>
          <p:cNvSpPr>
            <a:spLocks noGrp="1"/>
          </p:cNvSpPr>
          <p:nvPr>
            <p:ph type="ftr" sz="quarter" idx="18"/>
          </p:nvPr>
        </p:nvSpPr>
        <p:spPr/>
        <p:txBody>
          <a:bodyPr/>
          <a:lstStyle/>
          <a:p>
            <a:r>
              <a:rPr lang="en-US" dirty="0"/>
              <a:t>Copyright © 2022, Oracle and/or its affiliates  |</a:t>
            </a:r>
          </a:p>
        </p:txBody>
      </p:sp>
      <p:sp>
        <p:nvSpPr>
          <p:cNvPr id="9" name="Slide Number Placeholder 8"/>
          <p:cNvSpPr>
            <a:spLocks noGrp="1"/>
          </p:cNvSpPr>
          <p:nvPr>
            <p:ph type="sldNum" sz="quarter" idx="19"/>
          </p:nvPr>
        </p:nvSpPr>
        <p:spPr/>
        <p:txBody>
          <a:bodyPr/>
          <a:lstStyle/>
          <a:p>
            <a:fld id="{345D60D9-5372-5F40-9443-0F9AE5BDC3C8}" type="slidenum">
              <a:rPr lang="en-US" smtClean="0"/>
              <a:pPr/>
              <a:t>10</a:t>
            </a:fld>
            <a:endParaRPr lang="en-US" dirty="0"/>
          </a:p>
        </p:txBody>
      </p:sp>
      <p:grpSp>
        <p:nvGrpSpPr>
          <p:cNvPr id="16" name="Group 15"/>
          <p:cNvGrpSpPr/>
          <p:nvPr/>
        </p:nvGrpSpPr>
        <p:grpSpPr>
          <a:xfrm>
            <a:off x="4506996" y="2368142"/>
            <a:ext cx="3172547" cy="3449742"/>
            <a:chOff x="3833273" y="2368142"/>
            <a:chExt cx="3172547" cy="3449742"/>
          </a:xfrm>
        </p:grpSpPr>
        <p:cxnSp>
          <p:nvCxnSpPr>
            <p:cNvPr id="17" name="Straight Arrow Connector 16">
              <a:extLst>
                <a:ext uri="{FF2B5EF4-FFF2-40B4-BE49-F238E27FC236}">
                  <a16:creationId xmlns:a16="http://schemas.microsoft.com/office/drawing/2014/main" id="{9A13F389-2565-304A-B314-5EDC0335546E}"/>
                </a:ext>
              </a:extLst>
            </p:cNvPr>
            <p:cNvCxnSpPr/>
            <p:nvPr/>
          </p:nvCxnSpPr>
          <p:spPr bwMode="auto">
            <a:xfrm>
              <a:off x="6081466" y="4591896"/>
              <a:ext cx="270452" cy="527"/>
            </a:xfrm>
            <a:prstGeom prst="straightConnector1">
              <a:avLst/>
            </a:prstGeom>
            <a:solidFill>
              <a:srgbClr val="00B8FF"/>
            </a:solidFill>
            <a:ln w="12700" cap="flat" cmpd="sng" algn="ctr">
              <a:solidFill>
                <a:srgbClr val="312D2A"/>
              </a:solidFill>
              <a:prstDash val="solid"/>
              <a:miter lim="800000"/>
              <a:headEnd type="none" w="med" len="med"/>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8" name="Straight Arrow Connector 17">
              <a:extLst>
                <a:ext uri="{FF2B5EF4-FFF2-40B4-BE49-F238E27FC236}">
                  <a16:creationId xmlns:a16="http://schemas.microsoft.com/office/drawing/2014/main" id="{9A13F389-2565-304A-B314-5EDC0335546E}"/>
                </a:ext>
              </a:extLst>
            </p:cNvPr>
            <p:cNvCxnSpPr/>
            <p:nvPr/>
          </p:nvCxnSpPr>
          <p:spPr bwMode="auto">
            <a:xfrm flipH="1">
              <a:off x="6518952" y="4591896"/>
              <a:ext cx="270452" cy="527"/>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9" name="Straight Arrow Connector 18">
              <a:extLst>
                <a:ext uri="{FF2B5EF4-FFF2-40B4-BE49-F238E27FC236}">
                  <a16:creationId xmlns:a16="http://schemas.microsoft.com/office/drawing/2014/main" id="{67AD1142-FC4C-F443-A075-C28277366D08}"/>
                </a:ext>
              </a:extLst>
            </p:cNvPr>
            <p:cNvCxnSpPr/>
            <p:nvPr/>
          </p:nvCxnSpPr>
          <p:spPr bwMode="auto">
            <a:xfrm>
              <a:off x="3833273" y="2368142"/>
              <a:ext cx="1525847"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0" name="Elbow Connector 19">
              <a:extLst>
                <a:ext uri="{FF2B5EF4-FFF2-40B4-BE49-F238E27FC236}">
                  <a16:creationId xmlns:a16="http://schemas.microsoft.com/office/drawing/2014/main" id="{A2CC2F50-0086-0C40-AC76-BCF5F49A33B3}"/>
                </a:ext>
              </a:extLst>
            </p:cNvPr>
            <p:cNvCxnSpPr/>
            <p:nvPr/>
          </p:nvCxnSpPr>
          <p:spPr>
            <a:xfrm>
              <a:off x="3872946" y="5468197"/>
              <a:ext cx="705760" cy="349687"/>
            </a:xfrm>
            <a:prstGeom prst="bentConnector3">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22" name="Elbow Connector 21">
              <a:extLst>
                <a:ext uri="{FF2B5EF4-FFF2-40B4-BE49-F238E27FC236}">
                  <a16:creationId xmlns:a16="http://schemas.microsoft.com/office/drawing/2014/main" id="{9AD191C2-514D-3F49-87CE-0AB62C5E9DC5}"/>
                </a:ext>
              </a:extLst>
            </p:cNvPr>
            <p:cNvCxnSpPr/>
            <p:nvPr/>
          </p:nvCxnSpPr>
          <p:spPr>
            <a:xfrm flipV="1">
              <a:off x="4723427" y="5468197"/>
              <a:ext cx="705760" cy="349687"/>
            </a:xfrm>
            <a:prstGeom prst="bentConnector3">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23" name="Left Bracket 22"/>
            <p:cNvSpPr/>
            <p:nvPr/>
          </p:nvSpPr>
          <p:spPr>
            <a:xfrm rot="10800000">
              <a:off x="5869434" y="4324647"/>
              <a:ext cx="216567" cy="537421"/>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Left Bracket 26"/>
            <p:cNvSpPr/>
            <p:nvPr/>
          </p:nvSpPr>
          <p:spPr>
            <a:xfrm rot="10800000" flipH="1">
              <a:off x="6784870" y="4324647"/>
              <a:ext cx="216567" cy="537421"/>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8" name="Group 27"/>
            <p:cNvGrpSpPr/>
            <p:nvPr/>
          </p:nvGrpSpPr>
          <p:grpSpPr>
            <a:xfrm>
              <a:off x="5879728" y="2368142"/>
              <a:ext cx="482485" cy="537421"/>
              <a:chOff x="5837231" y="3987422"/>
              <a:chExt cx="561892" cy="625869"/>
            </a:xfrm>
          </p:grpSpPr>
          <p:cxnSp>
            <p:nvCxnSpPr>
              <p:cNvPr id="52" name="Straight Arrow Connector 51">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sq"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3" name="Left Bracket 52"/>
              <p:cNvSpPr/>
              <p:nvPr/>
            </p:nvSpPr>
            <p:spPr>
              <a:xfrm rot="10800000">
                <a:off x="5837232" y="3987422"/>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0" name="Group 29"/>
            <p:cNvGrpSpPr/>
            <p:nvPr/>
          </p:nvGrpSpPr>
          <p:grpSpPr>
            <a:xfrm flipH="1">
              <a:off x="6523335" y="2368142"/>
              <a:ext cx="482485" cy="537421"/>
              <a:chOff x="5837231" y="3987422"/>
              <a:chExt cx="561892" cy="625869"/>
            </a:xfrm>
          </p:grpSpPr>
          <p:cxnSp>
            <p:nvCxnSpPr>
              <p:cNvPr id="50" name="Straight Arrow Connector 49">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1" name="Left Bracket 50"/>
              <p:cNvSpPr/>
              <p:nvPr/>
            </p:nvSpPr>
            <p:spPr>
              <a:xfrm rot="10800000">
                <a:off x="5837232" y="3987422"/>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1" name="Group 30"/>
            <p:cNvGrpSpPr/>
            <p:nvPr/>
          </p:nvGrpSpPr>
          <p:grpSpPr>
            <a:xfrm>
              <a:off x="5879728" y="3373862"/>
              <a:ext cx="537421" cy="482485"/>
              <a:chOff x="5837231" y="2977198"/>
              <a:chExt cx="625869" cy="561892"/>
            </a:xfrm>
          </p:grpSpPr>
          <p:cxnSp>
            <p:nvCxnSpPr>
              <p:cNvPr id="48" name="Straight Arrow Connector 47">
                <a:extLst>
                  <a:ext uri="{FF2B5EF4-FFF2-40B4-BE49-F238E27FC236}">
                    <a16:creationId xmlns:a16="http://schemas.microsoft.com/office/drawing/2014/main" id="{9A13F389-2565-304A-B314-5EDC0335546E}"/>
                  </a:ext>
                </a:extLst>
              </p:cNvPr>
              <p:cNvCxnSpPr/>
              <p:nvPr/>
            </p:nvCxnSpPr>
            <p:spPr bwMode="auto">
              <a:xfrm rot="5400000" flipH="1">
                <a:off x="5869219" y="3258144"/>
                <a:ext cx="561892" cy="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49" name="Left Bracket 48"/>
              <p:cNvSpPr/>
              <p:nvPr/>
            </p:nvSpPr>
            <p:spPr>
              <a:xfrm rot="16200000" flipH="1">
                <a:off x="6024061" y="3100050"/>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2" name="Group 31"/>
            <p:cNvGrpSpPr/>
            <p:nvPr/>
          </p:nvGrpSpPr>
          <p:grpSpPr>
            <a:xfrm flipV="1">
              <a:off x="6468399" y="3373862"/>
              <a:ext cx="537421" cy="482485"/>
              <a:chOff x="6367071" y="1649436"/>
              <a:chExt cx="625869" cy="561892"/>
            </a:xfrm>
          </p:grpSpPr>
          <p:cxnSp>
            <p:nvCxnSpPr>
              <p:cNvPr id="46" name="Straight Arrow Connector 45">
                <a:extLst>
                  <a:ext uri="{FF2B5EF4-FFF2-40B4-BE49-F238E27FC236}">
                    <a16:creationId xmlns:a16="http://schemas.microsoft.com/office/drawing/2014/main" id="{9A13F389-2565-304A-B314-5EDC0335546E}"/>
                  </a:ext>
                </a:extLst>
              </p:cNvPr>
              <p:cNvCxnSpPr/>
              <p:nvPr/>
            </p:nvCxnSpPr>
            <p:spPr bwMode="auto">
              <a:xfrm rot="5400000" flipH="1">
                <a:off x="6399059" y="1930382"/>
                <a:ext cx="561892"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47" name="Left Bracket 46"/>
              <p:cNvSpPr/>
              <p:nvPr/>
            </p:nvSpPr>
            <p:spPr>
              <a:xfrm rot="16200000" flipH="1">
                <a:off x="6553901" y="1772288"/>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 name="Group 32"/>
            <p:cNvGrpSpPr/>
            <p:nvPr/>
          </p:nvGrpSpPr>
          <p:grpSpPr>
            <a:xfrm>
              <a:off x="5869434" y="5335400"/>
              <a:ext cx="537421" cy="482484"/>
              <a:chOff x="5825242" y="5261562"/>
              <a:chExt cx="625869" cy="561891"/>
            </a:xfrm>
          </p:grpSpPr>
          <p:cxnSp>
            <p:nvCxnSpPr>
              <p:cNvPr id="44" name="Straight Arrow Connector 43">
                <a:extLst>
                  <a:ext uri="{FF2B5EF4-FFF2-40B4-BE49-F238E27FC236}">
                    <a16:creationId xmlns:a16="http://schemas.microsoft.com/office/drawing/2014/main" id="{9A13F389-2565-304A-B314-5EDC0335546E}"/>
                  </a:ext>
                </a:extLst>
              </p:cNvPr>
              <p:cNvCxnSpPr/>
              <p:nvPr/>
            </p:nvCxnSpPr>
            <p:spPr bwMode="auto">
              <a:xfrm rot="5400000">
                <a:off x="5980695" y="5665665"/>
                <a:ext cx="314963" cy="614"/>
              </a:xfrm>
              <a:prstGeom prst="straightConnector1">
                <a:avLst/>
              </a:prstGeom>
              <a:solidFill>
                <a:srgbClr val="00B8FF"/>
              </a:solidFill>
              <a:ln w="12700" cap="flat" cmpd="sng" algn="ctr">
                <a:solidFill>
                  <a:srgbClr val="312D2A"/>
                </a:solidFill>
                <a:prstDash val="solid"/>
                <a:miter lim="800000"/>
                <a:headEnd type="none" w="med" len="med"/>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45" name="Left Bracket 44"/>
              <p:cNvSpPr/>
              <p:nvPr/>
            </p:nvSpPr>
            <p:spPr>
              <a:xfrm rot="16200000">
                <a:off x="6012072" y="5074732"/>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4" name="Group 33"/>
            <p:cNvGrpSpPr/>
            <p:nvPr/>
          </p:nvGrpSpPr>
          <p:grpSpPr>
            <a:xfrm>
              <a:off x="6464015" y="5330366"/>
              <a:ext cx="537421" cy="487518"/>
              <a:chOff x="6517679" y="5255700"/>
              <a:chExt cx="625869" cy="567753"/>
            </a:xfrm>
          </p:grpSpPr>
          <p:cxnSp>
            <p:nvCxnSpPr>
              <p:cNvPr id="42" name="Straight Arrow Connector 41">
                <a:extLst>
                  <a:ext uri="{FF2B5EF4-FFF2-40B4-BE49-F238E27FC236}">
                    <a16:creationId xmlns:a16="http://schemas.microsoft.com/office/drawing/2014/main" id="{9A13F389-2565-304A-B314-5EDC0335546E}"/>
                  </a:ext>
                </a:extLst>
              </p:cNvPr>
              <p:cNvCxnSpPr/>
              <p:nvPr/>
            </p:nvCxnSpPr>
            <p:spPr bwMode="auto">
              <a:xfrm rot="5400000" flipH="1">
                <a:off x="6673132" y="5412875"/>
                <a:ext cx="314963" cy="614"/>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43" name="Left Bracket 42"/>
              <p:cNvSpPr/>
              <p:nvPr/>
            </p:nvSpPr>
            <p:spPr>
              <a:xfrm rot="16200000" flipH="1">
                <a:off x="6704509" y="5384414"/>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cxnSp>
          <p:nvCxnSpPr>
            <p:cNvPr id="35" name="Straight Arrow Connector 34">
              <a:extLst>
                <a:ext uri="{FF2B5EF4-FFF2-40B4-BE49-F238E27FC236}">
                  <a16:creationId xmlns:a16="http://schemas.microsoft.com/office/drawing/2014/main" id="{E2281E59-080A-5843-8127-8ECB839C7C2D}"/>
                </a:ext>
              </a:extLst>
            </p:cNvPr>
            <p:cNvCxnSpPr/>
            <p:nvPr/>
          </p:nvCxnSpPr>
          <p:spPr bwMode="auto">
            <a:xfrm>
              <a:off x="4598283" y="3533517"/>
              <a:ext cx="0" cy="1188075"/>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6" name="Rectangle 81"/>
            <p:cNvSpPr/>
            <p:nvPr/>
          </p:nvSpPr>
          <p:spPr>
            <a:xfrm>
              <a:off x="3834316" y="3538334"/>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miter lim="800000"/>
              <a:headEnd type="arrow" w="med" len="sm"/>
              <a:tailEnd type="arrow" w="med" len="sm"/>
            </a:ln>
            <a:effectLst/>
          </p:spPr>
          <p:txBody>
            <a:bodyPr rtlCol="0" anchor="ctr"/>
            <a:lstStyle/>
            <a:p>
              <a:pPr algn="ctr"/>
              <a:endParaRPr lang="en-US"/>
            </a:p>
          </p:txBody>
        </p:sp>
        <p:sp>
          <p:nvSpPr>
            <p:cNvPr id="37" name="Rectangle 81"/>
            <p:cNvSpPr/>
            <p:nvPr/>
          </p:nvSpPr>
          <p:spPr>
            <a:xfrm rot="5400000">
              <a:off x="4966531" y="3534561"/>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none" w="sm" len="sm"/>
              <a:tailEnd type="none" w="sm" len="sm"/>
            </a:ln>
            <a:effectLst/>
          </p:spPr>
          <p:txBody>
            <a:bodyPr rtlCol="0" anchor="ctr"/>
            <a:lstStyle/>
            <a:p>
              <a:pPr algn="ctr"/>
              <a:endParaRPr lang="en-US"/>
            </a:p>
          </p:txBody>
        </p:sp>
        <p:sp>
          <p:nvSpPr>
            <p:cNvPr id="38" name="Rectangle 81"/>
            <p:cNvSpPr/>
            <p:nvPr/>
          </p:nvSpPr>
          <p:spPr>
            <a:xfrm rot="16200000">
              <a:off x="3834775" y="4327959"/>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miter lim="800000"/>
              <a:headEnd type="arrow" w="med" len="sm"/>
              <a:tailEnd type="arrow" w="med" len="sm"/>
            </a:ln>
            <a:effectLst/>
          </p:spPr>
          <p:txBody>
            <a:bodyPr rtlCol="0" anchor="ctr"/>
            <a:lstStyle/>
            <a:p>
              <a:pPr algn="ctr"/>
              <a:endParaRPr lang="en-US"/>
            </a:p>
          </p:txBody>
        </p:sp>
        <p:sp>
          <p:nvSpPr>
            <p:cNvPr id="39" name="Rectangle 81"/>
            <p:cNvSpPr/>
            <p:nvPr/>
          </p:nvSpPr>
          <p:spPr>
            <a:xfrm rot="10800000">
              <a:off x="4966990" y="4329003"/>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none" w="sm" len="sm"/>
              <a:tailEnd type="none" w="sm" len="sm"/>
            </a:ln>
            <a:effectLst/>
          </p:spPr>
          <p:txBody>
            <a:bodyPr rtlCol="0" anchor="ctr"/>
            <a:lstStyle/>
            <a:p>
              <a:pPr algn="ctr"/>
              <a:endParaRPr lang="en-US"/>
            </a:p>
          </p:txBody>
        </p:sp>
        <p:cxnSp>
          <p:nvCxnSpPr>
            <p:cNvPr id="40" name="Straight Arrow Connector 39">
              <a:extLst>
                <a:ext uri="{FF2B5EF4-FFF2-40B4-BE49-F238E27FC236}">
                  <a16:creationId xmlns:a16="http://schemas.microsoft.com/office/drawing/2014/main" id="{21415436-E116-4616-A3C3-4FF4DE6C2851}"/>
                </a:ext>
              </a:extLst>
            </p:cNvPr>
            <p:cNvCxnSpPr/>
            <p:nvPr/>
          </p:nvCxnSpPr>
          <p:spPr bwMode="auto">
            <a:xfrm>
              <a:off x="3834316" y="2634999"/>
              <a:ext cx="1525847" cy="0"/>
            </a:xfrm>
            <a:prstGeom prst="straightConnector1">
              <a:avLst/>
            </a:prstGeom>
            <a:solidFill>
              <a:srgbClr val="00B8FF"/>
            </a:solidFill>
            <a:ln w="12700" cap="flat" cmpd="sng" algn="ctr">
              <a:solidFill>
                <a:srgbClr val="312D2A"/>
              </a:solidFill>
              <a:prstDash val="solid"/>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1" name="Straight Arrow Connector 40">
              <a:extLst>
                <a:ext uri="{FF2B5EF4-FFF2-40B4-BE49-F238E27FC236}">
                  <a16:creationId xmlns:a16="http://schemas.microsoft.com/office/drawing/2014/main" id="{06884DEA-3859-44C7-B963-1CBDA558C5DB}"/>
                </a:ext>
              </a:extLst>
            </p:cNvPr>
            <p:cNvCxnSpPr/>
            <p:nvPr/>
          </p:nvCxnSpPr>
          <p:spPr bwMode="auto">
            <a:xfrm>
              <a:off x="3834316" y="2909775"/>
              <a:ext cx="1525847" cy="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54" name="Group 53"/>
          <p:cNvGrpSpPr/>
          <p:nvPr/>
        </p:nvGrpSpPr>
        <p:grpSpPr>
          <a:xfrm>
            <a:off x="8191942" y="2371530"/>
            <a:ext cx="3172547" cy="3449742"/>
            <a:chOff x="7968383" y="2371530"/>
            <a:chExt cx="3172547" cy="3449742"/>
          </a:xfrm>
        </p:grpSpPr>
        <p:cxnSp>
          <p:nvCxnSpPr>
            <p:cNvPr id="55" name="Straight Arrow Connector 54">
              <a:extLst>
                <a:ext uri="{FF2B5EF4-FFF2-40B4-BE49-F238E27FC236}">
                  <a16:creationId xmlns:a16="http://schemas.microsoft.com/office/drawing/2014/main" id="{9A13F389-2565-304A-B314-5EDC0335546E}"/>
                </a:ext>
              </a:extLst>
            </p:cNvPr>
            <p:cNvCxnSpPr/>
            <p:nvPr/>
          </p:nvCxnSpPr>
          <p:spPr bwMode="auto">
            <a:xfrm>
              <a:off x="10216576" y="4595284"/>
              <a:ext cx="270452" cy="527"/>
            </a:xfrm>
            <a:prstGeom prst="straightConnector1">
              <a:avLst/>
            </a:prstGeom>
            <a:solidFill>
              <a:srgbClr val="00B8FF"/>
            </a:solidFill>
            <a:ln w="12700" cap="flat" cmpd="sng" algn="ctr">
              <a:solidFill>
                <a:srgbClr val="312D2A"/>
              </a:solidFill>
              <a:prstDash val="dash"/>
              <a:miter lim="800000"/>
              <a:headEnd type="none" w="med" len="med"/>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56" name="Straight Arrow Connector 55">
              <a:extLst>
                <a:ext uri="{FF2B5EF4-FFF2-40B4-BE49-F238E27FC236}">
                  <a16:creationId xmlns:a16="http://schemas.microsoft.com/office/drawing/2014/main" id="{9A13F389-2565-304A-B314-5EDC0335546E}"/>
                </a:ext>
              </a:extLst>
            </p:cNvPr>
            <p:cNvCxnSpPr/>
            <p:nvPr/>
          </p:nvCxnSpPr>
          <p:spPr bwMode="auto">
            <a:xfrm flipH="1">
              <a:off x="10654062" y="4595284"/>
              <a:ext cx="270452" cy="527"/>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57" name="Straight Arrow Connector 56">
              <a:extLst>
                <a:ext uri="{FF2B5EF4-FFF2-40B4-BE49-F238E27FC236}">
                  <a16:creationId xmlns:a16="http://schemas.microsoft.com/office/drawing/2014/main" id="{67AD1142-FC4C-F443-A075-C28277366D08}"/>
                </a:ext>
              </a:extLst>
            </p:cNvPr>
            <p:cNvCxnSpPr/>
            <p:nvPr/>
          </p:nvCxnSpPr>
          <p:spPr bwMode="auto">
            <a:xfrm>
              <a:off x="7968383" y="2371530"/>
              <a:ext cx="1525847" cy="0"/>
            </a:xfrm>
            <a:prstGeom prst="straightConnector1">
              <a:avLst/>
            </a:prstGeom>
            <a:solidFill>
              <a:srgbClr val="00B8FF"/>
            </a:solidFill>
            <a:ln w="12700" cap="flat" cmpd="sng" algn="ctr">
              <a:solidFill>
                <a:srgbClr val="312D2A"/>
              </a:solidFill>
              <a:prstDash val="dash"/>
              <a:miter lim="800000"/>
              <a:headEnd type="none"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58" name="Elbow Connector 57">
              <a:extLst>
                <a:ext uri="{FF2B5EF4-FFF2-40B4-BE49-F238E27FC236}">
                  <a16:creationId xmlns:a16="http://schemas.microsoft.com/office/drawing/2014/main" id="{A2CC2F50-0086-0C40-AC76-BCF5F49A33B3}"/>
                </a:ext>
              </a:extLst>
            </p:cNvPr>
            <p:cNvCxnSpPr/>
            <p:nvPr/>
          </p:nvCxnSpPr>
          <p:spPr>
            <a:xfrm>
              <a:off x="8008056" y="5471585"/>
              <a:ext cx="705760" cy="349687"/>
            </a:xfrm>
            <a:prstGeom prst="bentConnector3">
              <a:avLst/>
            </a:prstGeom>
            <a:ln w="12700">
              <a:solidFill>
                <a:srgbClr val="312D2A"/>
              </a:solidFill>
              <a:prstDash val="dash"/>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59" name="Elbow Connector 58">
              <a:extLst>
                <a:ext uri="{FF2B5EF4-FFF2-40B4-BE49-F238E27FC236}">
                  <a16:creationId xmlns:a16="http://schemas.microsoft.com/office/drawing/2014/main" id="{9AD191C2-514D-3F49-87CE-0AB62C5E9DC5}"/>
                </a:ext>
              </a:extLst>
            </p:cNvPr>
            <p:cNvCxnSpPr/>
            <p:nvPr/>
          </p:nvCxnSpPr>
          <p:spPr>
            <a:xfrm flipV="1">
              <a:off x="8858537" y="5471585"/>
              <a:ext cx="705760" cy="349687"/>
            </a:xfrm>
            <a:prstGeom prst="bentConnector3">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60" name="Left Bracket 59"/>
            <p:cNvSpPr/>
            <p:nvPr/>
          </p:nvSpPr>
          <p:spPr>
            <a:xfrm rot="10800000">
              <a:off x="10004544" y="4328035"/>
              <a:ext cx="216567" cy="537421"/>
            </a:xfrm>
            <a:prstGeom prst="leftBracket">
              <a:avLst>
                <a:gd name="adj" fmla="val 0"/>
              </a:avLst>
            </a:prstGeom>
            <a:ln w="12700">
              <a:solidFill>
                <a:srgbClr val="312D2A"/>
              </a:solidFill>
              <a:prstDash val="dash"/>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1" name="Left Bracket 60"/>
            <p:cNvSpPr/>
            <p:nvPr/>
          </p:nvSpPr>
          <p:spPr>
            <a:xfrm rot="10800000" flipH="1">
              <a:off x="10919980" y="4328035"/>
              <a:ext cx="216567" cy="537421"/>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2" name="Group 61"/>
            <p:cNvGrpSpPr/>
            <p:nvPr/>
          </p:nvGrpSpPr>
          <p:grpSpPr>
            <a:xfrm>
              <a:off x="10014838" y="2371530"/>
              <a:ext cx="482485" cy="537421"/>
              <a:chOff x="5837231" y="3987422"/>
              <a:chExt cx="561892" cy="625869"/>
            </a:xfrm>
          </p:grpSpPr>
          <p:cxnSp>
            <p:nvCxnSpPr>
              <p:cNvPr id="85" name="Straight Arrow Connector 84">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sq"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6" name="Left Bracket 85"/>
              <p:cNvSpPr/>
              <p:nvPr/>
            </p:nvSpPr>
            <p:spPr>
              <a:xfrm rot="10800000">
                <a:off x="5837232" y="3987422"/>
                <a:ext cx="252209" cy="625869"/>
              </a:xfrm>
              <a:prstGeom prst="leftBracket">
                <a:avLst>
                  <a:gd name="adj" fmla="val 0"/>
                </a:avLst>
              </a:prstGeom>
              <a:ln w="12700">
                <a:solidFill>
                  <a:srgbClr val="312D2A"/>
                </a:solidFill>
                <a:prstDash val="dash"/>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3" name="Group 62"/>
            <p:cNvGrpSpPr/>
            <p:nvPr/>
          </p:nvGrpSpPr>
          <p:grpSpPr>
            <a:xfrm flipH="1">
              <a:off x="10658445" y="2371530"/>
              <a:ext cx="482485" cy="537421"/>
              <a:chOff x="5837231" y="3987422"/>
              <a:chExt cx="561892" cy="625869"/>
            </a:xfrm>
          </p:grpSpPr>
          <p:cxnSp>
            <p:nvCxnSpPr>
              <p:cNvPr id="83" name="Straight Arrow Connector 82">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4" name="Left Bracket 83"/>
              <p:cNvSpPr/>
              <p:nvPr/>
            </p:nvSpPr>
            <p:spPr>
              <a:xfrm rot="10800000">
                <a:off x="5837232" y="3987422"/>
                <a:ext cx="252209" cy="625869"/>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4" name="Group 63"/>
            <p:cNvGrpSpPr/>
            <p:nvPr/>
          </p:nvGrpSpPr>
          <p:grpSpPr>
            <a:xfrm>
              <a:off x="10014838" y="3377250"/>
              <a:ext cx="537421" cy="482485"/>
              <a:chOff x="5837231" y="2977198"/>
              <a:chExt cx="625869" cy="561892"/>
            </a:xfrm>
          </p:grpSpPr>
          <p:cxnSp>
            <p:nvCxnSpPr>
              <p:cNvPr id="81" name="Straight Arrow Connector 80">
                <a:extLst>
                  <a:ext uri="{FF2B5EF4-FFF2-40B4-BE49-F238E27FC236}">
                    <a16:creationId xmlns:a16="http://schemas.microsoft.com/office/drawing/2014/main" id="{9A13F389-2565-304A-B314-5EDC0335546E}"/>
                  </a:ext>
                </a:extLst>
              </p:cNvPr>
              <p:cNvCxnSpPr/>
              <p:nvPr/>
            </p:nvCxnSpPr>
            <p:spPr bwMode="auto">
              <a:xfrm rot="5400000" flipH="1">
                <a:off x="5869219" y="3258144"/>
                <a:ext cx="561892" cy="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2" name="Left Bracket 81"/>
              <p:cNvSpPr/>
              <p:nvPr/>
            </p:nvSpPr>
            <p:spPr>
              <a:xfrm rot="16200000" flipH="1">
                <a:off x="6024061" y="3100050"/>
                <a:ext cx="252209" cy="625869"/>
              </a:xfrm>
              <a:prstGeom prst="leftBracket">
                <a:avLst>
                  <a:gd name="adj" fmla="val 0"/>
                </a:avLst>
              </a:prstGeom>
              <a:ln w="12700">
                <a:solidFill>
                  <a:srgbClr val="312D2A"/>
                </a:solidFill>
                <a:prstDash val="dash"/>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5" name="Group 64"/>
            <p:cNvGrpSpPr/>
            <p:nvPr/>
          </p:nvGrpSpPr>
          <p:grpSpPr>
            <a:xfrm flipV="1">
              <a:off x="10603509" y="3377250"/>
              <a:ext cx="537421" cy="482485"/>
              <a:chOff x="6367071" y="1649436"/>
              <a:chExt cx="625869" cy="561892"/>
            </a:xfrm>
          </p:grpSpPr>
          <p:cxnSp>
            <p:nvCxnSpPr>
              <p:cNvPr id="79" name="Straight Arrow Connector 78">
                <a:extLst>
                  <a:ext uri="{FF2B5EF4-FFF2-40B4-BE49-F238E27FC236}">
                    <a16:creationId xmlns:a16="http://schemas.microsoft.com/office/drawing/2014/main" id="{9A13F389-2565-304A-B314-5EDC0335546E}"/>
                  </a:ext>
                </a:extLst>
              </p:cNvPr>
              <p:cNvCxnSpPr/>
              <p:nvPr/>
            </p:nvCxnSpPr>
            <p:spPr bwMode="auto">
              <a:xfrm rot="5400000" flipH="1">
                <a:off x="6399059" y="1930382"/>
                <a:ext cx="561892" cy="0"/>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0" name="Left Bracket 79"/>
              <p:cNvSpPr/>
              <p:nvPr/>
            </p:nvSpPr>
            <p:spPr>
              <a:xfrm rot="16200000" flipH="1">
                <a:off x="6553901" y="1772288"/>
                <a:ext cx="252209" cy="625869"/>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6" name="Group 65"/>
            <p:cNvGrpSpPr/>
            <p:nvPr/>
          </p:nvGrpSpPr>
          <p:grpSpPr>
            <a:xfrm>
              <a:off x="10004544" y="5338788"/>
              <a:ext cx="537421" cy="482484"/>
              <a:chOff x="5825242" y="5261562"/>
              <a:chExt cx="625869" cy="561891"/>
            </a:xfrm>
          </p:grpSpPr>
          <p:cxnSp>
            <p:nvCxnSpPr>
              <p:cNvPr id="77" name="Straight Arrow Connector 76">
                <a:extLst>
                  <a:ext uri="{FF2B5EF4-FFF2-40B4-BE49-F238E27FC236}">
                    <a16:creationId xmlns:a16="http://schemas.microsoft.com/office/drawing/2014/main" id="{9A13F389-2565-304A-B314-5EDC0335546E}"/>
                  </a:ext>
                </a:extLst>
              </p:cNvPr>
              <p:cNvCxnSpPr/>
              <p:nvPr/>
            </p:nvCxnSpPr>
            <p:spPr bwMode="auto">
              <a:xfrm rot="5400000">
                <a:off x="5980695" y="5665665"/>
                <a:ext cx="314963" cy="614"/>
              </a:xfrm>
              <a:prstGeom prst="straightConnector1">
                <a:avLst/>
              </a:prstGeom>
              <a:solidFill>
                <a:srgbClr val="00B8FF"/>
              </a:solidFill>
              <a:ln w="12700" cap="flat" cmpd="sng" algn="ctr">
                <a:solidFill>
                  <a:srgbClr val="312D2A"/>
                </a:solidFill>
                <a:prstDash val="dash"/>
                <a:miter lim="800000"/>
                <a:headEnd type="none" w="med" len="med"/>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8" name="Left Bracket 77"/>
              <p:cNvSpPr/>
              <p:nvPr/>
            </p:nvSpPr>
            <p:spPr>
              <a:xfrm rot="16200000">
                <a:off x="6012072" y="5074732"/>
                <a:ext cx="252209" cy="625869"/>
              </a:xfrm>
              <a:prstGeom prst="leftBracket">
                <a:avLst>
                  <a:gd name="adj" fmla="val 0"/>
                </a:avLst>
              </a:prstGeom>
              <a:ln w="12700">
                <a:solidFill>
                  <a:srgbClr val="312D2A"/>
                </a:solidFill>
                <a:prstDash val="dash"/>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7" name="Group 66"/>
            <p:cNvGrpSpPr/>
            <p:nvPr/>
          </p:nvGrpSpPr>
          <p:grpSpPr>
            <a:xfrm>
              <a:off x="10599125" y="5333754"/>
              <a:ext cx="537421" cy="487518"/>
              <a:chOff x="6517679" y="5255700"/>
              <a:chExt cx="625869" cy="567753"/>
            </a:xfrm>
          </p:grpSpPr>
          <p:cxnSp>
            <p:nvCxnSpPr>
              <p:cNvPr id="75" name="Straight Arrow Connector 74">
                <a:extLst>
                  <a:ext uri="{FF2B5EF4-FFF2-40B4-BE49-F238E27FC236}">
                    <a16:creationId xmlns:a16="http://schemas.microsoft.com/office/drawing/2014/main" id="{9A13F389-2565-304A-B314-5EDC0335546E}"/>
                  </a:ext>
                </a:extLst>
              </p:cNvPr>
              <p:cNvCxnSpPr/>
              <p:nvPr/>
            </p:nvCxnSpPr>
            <p:spPr bwMode="auto">
              <a:xfrm rot="5400000" flipH="1">
                <a:off x="6673132" y="5412875"/>
                <a:ext cx="314963" cy="614"/>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6" name="Left Bracket 75"/>
              <p:cNvSpPr/>
              <p:nvPr/>
            </p:nvSpPr>
            <p:spPr>
              <a:xfrm rot="16200000" flipH="1">
                <a:off x="6704509" y="5384414"/>
                <a:ext cx="252209" cy="625869"/>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cxnSp>
          <p:nvCxnSpPr>
            <p:cNvPr id="68" name="Straight Arrow Connector 67">
              <a:extLst>
                <a:ext uri="{FF2B5EF4-FFF2-40B4-BE49-F238E27FC236}">
                  <a16:creationId xmlns:a16="http://schemas.microsoft.com/office/drawing/2014/main" id="{E2281E59-080A-5843-8127-8ECB839C7C2D}"/>
                </a:ext>
              </a:extLst>
            </p:cNvPr>
            <p:cNvCxnSpPr/>
            <p:nvPr/>
          </p:nvCxnSpPr>
          <p:spPr bwMode="auto">
            <a:xfrm>
              <a:off x="8733393" y="3536905"/>
              <a:ext cx="0" cy="1188075"/>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9" name="Rectangle 81"/>
            <p:cNvSpPr/>
            <p:nvPr/>
          </p:nvSpPr>
          <p:spPr>
            <a:xfrm>
              <a:off x="7969426" y="3541722"/>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dash"/>
              <a:miter lim="800000"/>
              <a:headEnd type="arrow" w="med" len="sm"/>
              <a:tailEnd type="arrow" w="med" len="sm"/>
            </a:ln>
            <a:effectLst/>
          </p:spPr>
          <p:txBody>
            <a:bodyPr rtlCol="0" anchor="ctr"/>
            <a:lstStyle/>
            <a:p>
              <a:pPr algn="ctr"/>
              <a:endParaRPr lang="en-US"/>
            </a:p>
          </p:txBody>
        </p:sp>
        <p:sp>
          <p:nvSpPr>
            <p:cNvPr id="70" name="Rectangle 81"/>
            <p:cNvSpPr/>
            <p:nvPr/>
          </p:nvSpPr>
          <p:spPr>
            <a:xfrm rot="5400000">
              <a:off x="9101641" y="3537949"/>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dash"/>
              <a:round/>
              <a:headEnd type="none" w="sm" len="sm"/>
              <a:tailEnd type="none" w="sm" len="sm"/>
            </a:ln>
            <a:effectLst/>
          </p:spPr>
          <p:txBody>
            <a:bodyPr rtlCol="0" anchor="ctr"/>
            <a:lstStyle/>
            <a:p>
              <a:pPr algn="ctr"/>
              <a:endParaRPr lang="en-US"/>
            </a:p>
          </p:txBody>
        </p:sp>
        <p:sp>
          <p:nvSpPr>
            <p:cNvPr id="71" name="Rectangle 81"/>
            <p:cNvSpPr/>
            <p:nvPr/>
          </p:nvSpPr>
          <p:spPr>
            <a:xfrm rot="16200000">
              <a:off x="7969885" y="4331347"/>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dash"/>
              <a:miter lim="800000"/>
              <a:headEnd type="arrow" w="med" len="sm"/>
              <a:tailEnd type="arrow" w="med" len="sm"/>
            </a:ln>
            <a:effectLst/>
          </p:spPr>
          <p:txBody>
            <a:bodyPr rtlCol="0" anchor="ctr"/>
            <a:lstStyle/>
            <a:p>
              <a:pPr algn="ctr"/>
              <a:endParaRPr lang="en-US"/>
            </a:p>
          </p:txBody>
        </p:sp>
        <p:sp>
          <p:nvSpPr>
            <p:cNvPr id="72" name="Rectangle 81"/>
            <p:cNvSpPr/>
            <p:nvPr/>
          </p:nvSpPr>
          <p:spPr>
            <a:xfrm rot="10800000">
              <a:off x="9102100" y="4332391"/>
              <a:ext cx="394677" cy="392588"/>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dash"/>
              <a:round/>
              <a:headEnd type="none" w="sm" len="sm"/>
              <a:tailEnd type="none" w="sm" len="sm"/>
            </a:ln>
            <a:effectLst/>
          </p:spPr>
          <p:txBody>
            <a:bodyPr rtlCol="0" anchor="ctr"/>
            <a:lstStyle/>
            <a:p>
              <a:pPr algn="ctr"/>
              <a:endParaRPr lang="en-US"/>
            </a:p>
          </p:txBody>
        </p:sp>
        <p:cxnSp>
          <p:nvCxnSpPr>
            <p:cNvPr id="73" name="Straight Arrow Connector 72">
              <a:extLst>
                <a:ext uri="{FF2B5EF4-FFF2-40B4-BE49-F238E27FC236}">
                  <a16:creationId xmlns:a16="http://schemas.microsoft.com/office/drawing/2014/main" id="{21415436-E116-4616-A3C3-4FF4DE6C2851}"/>
                </a:ext>
              </a:extLst>
            </p:cNvPr>
            <p:cNvCxnSpPr/>
            <p:nvPr/>
          </p:nvCxnSpPr>
          <p:spPr bwMode="auto">
            <a:xfrm>
              <a:off x="7969426" y="2638387"/>
              <a:ext cx="1525847" cy="0"/>
            </a:xfrm>
            <a:prstGeom prst="straightConnector1">
              <a:avLst/>
            </a:prstGeom>
            <a:solidFill>
              <a:srgbClr val="00B8FF"/>
            </a:solidFill>
            <a:ln w="12700" cap="flat" cmpd="sng" algn="ctr">
              <a:solidFill>
                <a:srgbClr val="312D2A"/>
              </a:solidFill>
              <a:prstDash val="dash"/>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4" name="Straight Arrow Connector 73">
              <a:extLst>
                <a:ext uri="{FF2B5EF4-FFF2-40B4-BE49-F238E27FC236}">
                  <a16:creationId xmlns:a16="http://schemas.microsoft.com/office/drawing/2014/main" id="{06884DEA-3859-44C7-B963-1CBDA558C5DB}"/>
                </a:ext>
              </a:extLst>
            </p:cNvPr>
            <p:cNvCxnSpPr/>
            <p:nvPr/>
          </p:nvCxnSpPr>
          <p:spPr bwMode="auto">
            <a:xfrm>
              <a:off x="7969426" y="2913163"/>
              <a:ext cx="1525847" cy="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87" name="Group 86"/>
          <p:cNvGrpSpPr/>
          <p:nvPr/>
        </p:nvGrpSpPr>
        <p:grpSpPr>
          <a:xfrm>
            <a:off x="775251" y="5403064"/>
            <a:ext cx="1327451" cy="704959"/>
            <a:chOff x="695739" y="3940946"/>
            <a:chExt cx="1327451" cy="704959"/>
          </a:xfrm>
        </p:grpSpPr>
        <p:sp>
          <p:nvSpPr>
            <p:cNvPr id="88" name="TextBox 87">
              <a:extLst>
                <a:ext uri="{FF2B5EF4-FFF2-40B4-BE49-F238E27FC236}">
                  <a16:creationId xmlns:a16="http://schemas.microsoft.com/office/drawing/2014/main" id="{F5DE1BC4-54A3-1B46-9683-C3DB1FE9201B}"/>
                </a:ext>
              </a:extLst>
            </p:cNvPr>
            <p:cNvSpPr txBox="1"/>
            <p:nvPr/>
          </p:nvSpPr>
          <p:spPr>
            <a:xfrm>
              <a:off x="695739" y="3940946"/>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95" name="TextBox 94"/>
            <p:cNvSpPr txBox="1"/>
            <p:nvPr/>
          </p:nvSpPr>
          <p:spPr>
            <a:xfrm>
              <a:off x="762000" y="415104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90" name="Rectangle 89"/>
            <p:cNvSpPr/>
            <p:nvPr/>
          </p:nvSpPr>
          <p:spPr>
            <a:xfrm>
              <a:off x="695739" y="4082010"/>
              <a:ext cx="1146314" cy="5638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p:nvPr/>
        </p:nvGrpSpPr>
        <p:grpSpPr>
          <a:xfrm>
            <a:off x="2477529" y="5403064"/>
            <a:ext cx="1116689" cy="704959"/>
            <a:chOff x="2484155" y="5330178"/>
            <a:chExt cx="1116689" cy="704959"/>
          </a:xfrm>
        </p:grpSpPr>
        <p:pic>
          <p:nvPicPr>
            <p:cNvPr id="4" name="Picture 3"/>
            <p:cNvPicPr>
              <a:picLocks noChangeAspect="1"/>
            </p:cNvPicPr>
            <p:nvPr/>
          </p:nvPicPr>
          <p:blipFill>
            <a:blip r:embed="rId3"/>
            <a:stretch>
              <a:fillRect/>
            </a:stretch>
          </p:blipFill>
          <p:spPr>
            <a:xfrm>
              <a:off x="2726348" y="5513770"/>
              <a:ext cx="466667" cy="466667"/>
            </a:xfrm>
            <a:prstGeom prst="rect">
              <a:avLst/>
            </a:prstGeom>
          </p:spPr>
        </p:pic>
        <p:sp>
          <p:nvSpPr>
            <p:cNvPr id="99" name="TextBox 98">
              <a:extLst>
                <a:ext uri="{FF2B5EF4-FFF2-40B4-BE49-F238E27FC236}">
                  <a16:creationId xmlns:a16="http://schemas.microsoft.com/office/drawing/2014/main" id="{F5DE1BC4-54A3-1B46-9683-C3DB1FE9201B}"/>
                </a:ext>
              </a:extLst>
            </p:cNvPr>
            <p:cNvSpPr txBox="1"/>
            <p:nvPr/>
          </p:nvSpPr>
          <p:spPr>
            <a:xfrm>
              <a:off x="2484156" y="5330178"/>
              <a:ext cx="734763"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Arrowhead:</a:t>
              </a:r>
            </a:p>
          </p:txBody>
        </p:sp>
        <p:sp>
          <p:nvSpPr>
            <p:cNvPr id="102" name="Rectangle 101"/>
            <p:cNvSpPr/>
            <p:nvPr/>
          </p:nvSpPr>
          <p:spPr>
            <a:xfrm>
              <a:off x="2484155" y="5471242"/>
              <a:ext cx="1116689" cy="5638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319585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4"/>
          </p:nvPr>
        </p:nvSpPr>
        <p:spPr/>
        <p:txBody>
          <a:bodyPr/>
          <a:lstStyle/>
          <a:p>
            <a:pPr marL="171450" indent="-171450">
              <a:buFont typeface="Arial" panose="020B0604020202020204" pitchFamily="34" charset="0"/>
              <a:buChar char="•"/>
            </a:pPr>
            <a:r>
              <a:rPr lang="en-US" sz="1100" dirty="0"/>
              <a:t>Use connector labels to distinguish different types of logical connections and relationships. </a:t>
            </a:r>
          </a:p>
          <a:p>
            <a:pPr marL="171450" indent="-171450">
              <a:buFont typeface="Arial" panose="020B0604020202020204" pitchFamily="34" charset="0"/>
              <a:buChar char="•"/>
            </a:pPr>
            <a:r>
              <a:rPr lang="en-US" sz="1100" dirty="0"/>
              <a:t>Use 8pt font size and Bark color for label text.</a:t>
            </a:r>
          </a:p>
          <a:p>
            <a:pPr marL="171450" indent="-171450">
              <a:buFont typeface="Arial" panose="020B0604020202020204" pitchFamily="34" charset="0"/>
              <a:buChar char="•"/>
            </a:pPr>
            <a:r>
              <a:rPr lang="en-US" sz="1100" dirty="0"/>
              <a:t>Place connector labels on the horizontal portions of a line whenever possible.</a:t>
            </a:r>
          </a:p>
          <a:p>
            <a:pPr marL="171450" indent="-171450">
              <a:buFont typeface="Arial" panose="020B0604020202020204" pitchFamily="34" charset="0"/>
              <a:buChar char="•"/>
            </a:pPr>
            <a:r>
              <a:rPr lang="en-US" sz="1100" dirty="0"/>
              <a:t>Center connector labels on the connector line.</a:t>
            </a:r>
          </a:p>
        </p:txBody>
      </p:sp>
      <p:sp>
        <p:nvSpPr>
          <p:cNvPr id="3" name="Content Placeholder 2"/>
          <p:cNvSpPr>
            <a:spLocks noGrp="1"/>
          </p:cNvSpPr>
          <p:nvPr>
            <p:ph sz="quarter" idx="16"/>
          </p:nvPr>
        </p:nvSpPr>
        <p:spPr/>
        <p:txBody>
          <a:bodyPr/>
          <a:lstStyle/>
          <a:p>
            <a:r>
              <a:rPr lang="en-US" dirty="0"/>
              <a:t>Text Label</a:t>
            </a:r>
          </a:p>
        </p:txBody>
      </p:sp>
      <p:sp>
        <p:nvSpPr>
          <p:cNvPr id="4" name="Content Placeholder 3"/>
          <p:cNvSpPr>
            <a:spLocks noGrp="1"/>
          </p:cNvSpPr>
          <p:nvPr>
            <p:ph sz="quarter" idx="15"/>
          </p:nvPr>
        </p:nvSpPr>
        <p:spPr>
          <a:xfrm>
            <a:off x="6235127" y="1609725"/>
            <a:ext cx="2478024" cy="407166"/>
          </a:xfrm>
        </p:spPr>
        <p:txBody>
          <a:bodyPr/>
          <a:lstStyle/>
          <a:p>
            <a:r>
              <a:rPr lang="en-US" dirty="0"/>
              <a:t>Labeled Action</a:t>
            </a:r>
          </a:p>
        </p:txBody>
      </p:sp>
      <p:sp>
        <p:nvSpPr>
          <p:cNvPr id="5" name="Content Placeholder 4"/>
          <p:cNvSpPr>
            <a:spLocks noGrp="1"/>
          </p:cNvSpPr>
          <p:nvPr>
            <p:ph sz="quarter" idx="17"/>
          </p:nvPr>
        </p:nvSpPr>
        <p:spPr>
          <a:xfrm>
            <a:off x="8993746" y="1620449"/>
            <a:ext cx="2478024" cy="464247"/>
          </a:xfrm>
        </p:spPr>
        <p:txBody>
          <a:bodyPr/>
          <a:lstStyle/>
          <a:p>
            <a:r>
              <a:rPr lang="en-US" dirty="0"/>
              <a:t>Ordered Action</a:t>
            </a:r>
          </a:p>
        </p:txBody>
      </p:sp>
      <p:sp>
        <p:nvSpPr>
          <p:cNvPr id="6" name="Title 5"/>
          <p:cNvSpPr>
            <a:spLocks noGrp="1"/>
          </p:cNvSpPr>
          <p:nvPr>
            <p:ph type="title"/>
          </p:nvPr>
        </p:nvSpPr>
        <p:spPr/>
        <p:txBody>
          <a:bodyPr/>
          <a:lstStyle/>
          <a:p>
            <a:r>
              <a:rPr lang="en-US" dirty="0"/>
              <a:t>Connector Labels</a:t>
            </a:r>
          </a:p>
        </p:txBody>
      </p:sp>
      <p:sp>
        <p:nvSpPr>
          <p:cNvPr id="7" name="Date Placeholder 6"/>
          <p:cNvSpPr>
            <a:spLocks noGrp="1"/>
          </p:cNvSpPr>
          <p:nvPr>
            <p:ph type="dt" sz="half" idx="18"/>
          </p:nvPr>
        </p:nvSpPr>
        <p:spPr/>
        <p:txBody>
          <a:bodyPr/>
          <a:lstStyle/>
          <a:p>
            <a:fld id="{8381BC09-957D-45CD-9E0C-0CFA8700F9F5}" type="datetime1">
              <a:rPr lang="en-US" smtClean="0"/>
              <a:t>4/26/2024</a:t>
            </a:fld>
            <a:endParaRPr lang="en-US" dirty="0"/>
          </a:p>
        </p:txBody>
      </p:sp>
      <p:sp>
        <p:nvSpPr>
          <p:cNvPr id="8" name="Footer Placeholder 7"/>
          <p:cNvSpPr>
            <a:spLocks noGrp="1"/>
          </p:cNvSpPr>
          <p:nvPr>
            <p:ph type="ftr" sz="quarter" idx="19"/>
          </p:nvPr>
        </p:nvSpPr>
        <p:spPr/>
        <p:txBody>
          <a:bodyPr/>
          <a:lstStyle/>
          <a:p>
            <a:r>
              <a:rPr lang="en-US" dirty="0"/>
              <a:t>Copyright © 2022, Oracle and/or its affiliates  |</a:t>
            </a:r>
          </a:p>
        </p:txBody>
      </p:sp>
      <p:sp>
        <p:nvSpPr>
          <p:cNvPr id="9" name="Slide Number Placeholder 8"/>
          <p:cNvSpPr>
            <a:spLocks noGrp="1"/>
          </p:cNvSpPr>
          <p:nvPr>
            <p:ph type="sldNum" sz="quarter" idx="20"/>
          </p:nvPr>
        </p:nvSpPr>
        <p:spPr/>
        <p:txBody>
          <a:bodyPr/>
          <a:lstStyle/>
          <a:p>
            <a:fld id="{345D60D9-5372-5F40-9443-0F9AE5BDC3C8}" type="slidenum">
              <a:rPr lang="en-US" smtClean="0"/>
              <a:pPr/>
              <a:t>11</a:t>
            </a:fld>
            <a:endParaRPr lang="en-US" dirty="0"/>
          </a:p>
        </p:txBody>
      </p:sp>
      <p:sp>
        <p:nvSpPr>
          <p:cNvPr id="39" name="Rectangle: Rounded Corners 38">
            <a:extLst>
              <a:ext uri="{FF2B5EF4-FFF2-40B4-BE49-F238E27FC236}">
                <a16:creationId xmlns:a16="http://schemas.microsoft.com/office/drawing/2014/main" id="{ADDB075B-3950-4731-9D51-718D48368E1A}"/>
              </a:ext>
            </a:extLst>
          </p:cNvPr>
          <p:cNvSpPr>
            <a:spLocks noChangeAspect="1"/>
          </p:cNvSpPr>
          <p:nvPr/>
        </p:nvSpPr>
        <p:spPr>
          <a:xfrm>
            <a:off x="6237701" y="2471234"/>
            <a:ext cx="182881" cy="182880"/>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A</a:t>
            </a:r>
          </a:p>
        </p:txBody>
      </p:sp>
      <p:sp>
        <p:nvSpPr>
          <p:cNvPr id="40" name="Rectangle: Rounded Corners 39">
            <a:extLst>
              <a:ext uri="{FF2B5EF4-FFF2-40B4-BE49-F238E27FC236}">
                <a16:creationId xmlns:a16="http://schemas.microsoft.com/office/drawing/2014/main" id="{D2D19400-9711-4094-8778-7DAF66892978}"/>
              </a:ext>
            </a:extLst>
          </p:cNvPr>
          <p:cNvSpPr>
            <a:spLocks noChangeAspect="1"/>
          </p:cNvSpPr>
          <p:nvPr/>
        </p:nvSpPr>
        <p:spPr>
          <a:xfrm>
            <a:off x="6678037" y="2471235"/>
            <a:ext cx="182880" cy="182879"/>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B</a:t>
            </a:r>
          </a:p>
        </p:txBody>
      </p:sp>
      <p:sp>
        <p:nvSpPr>
          <p:cNvPr id="41" name="Rectangle: Rounded Corners 40">
            <a:extLst>
              <a:ext uri="{FF2B5EF4-FFF2-40B4-BE49-F238E27FC236}">
                <a16:creationId xmlns:a16="http://schemas.microsoft.com/office/drawing/2014/main" id="{438478DE-0F78-4794-8BF1-92B40221FBC2}"/>
              </a:ext>
            </a:extLst>
          </p:cNvPr>
          <p:cNvSpPr>
            <a:spLocks noChangeAspect="1"/>
          </p:cNvSpPr>
          <p:nvPr/>
        </p:nvSpPr>
        <p:spPr>
          <a:xfrm>
            <a:off x="7118372" y="2471235"/>
            <a:ext cx="182880" cy="182879"/>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C</a:t>
            </a:r>
          </a:p>
        </p:txBody>
      </p:sp>
      <p:sp>
        <p:nvSpPr>
          <p:cNvPr id="42" name="Rectangle: Rounded Corners 41">
            <a:extLst>
              <a:ext uri="{FF2B5EF4-FFF2-40B4-BE49-F238E27FC236}">
                <a16:creationId xmlns:a16="http://schemas.microsoft.com/office/drawing/2014/main" id="{A08FE208-D82D-4590-90A0-804B7B5C2A52}"/>
              </a:ext>
            </a:extLst>
          </p:cNvPr>
          <p:cNvSpPr>
            <a:spLocks noChangeAspect="1"/>
          </p:cNvSpPr>
          <p:nvPr/>
        </p:nvSpPr>
        <p:spPr>
          <a:xfrm>
            <a:off x="7558706" y="2471235"/>
            <a:ext cx="182880" cy="182879"/>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D</a:t>
            </a:r>
          </a:p>
        </p:txBody>
      </p:sp>
      <p:cxnSp>
        <p:nvCxnSpPr>
          <p:cNvPr id="37" name="Straight Arrow Connector 36">
            <a:extLst>
              <a:ext uri="{FF2B5EF4-FFF2-40B4-BE49-F238E27FC236}">
                <a16:creationId xmlns:a16="http://schemas.microsoft.com/office/drawing/2014/main" id="{21415436-E116-4616-A3C3-4FF4DE6C2851}"/>
              </a:ext>
            </a:extLst>
          </p:cNvPr>
          <p:cNvCxnSpPr/>
          <p:nvPr/>
        </p:nvCxnSpPr>
        <p:spPr bwMode="auto">
          <a:xfrm>
            <a:off x="6237701" y="3017019"/>
            <a:ext cx="1525847" cy="0"/>
          </a:xfrm>
          <a:prstGeom prst="straightConnector1">
            <a:avLst/>
          </a:prstGeom>
          <a:solidFill>
            <a:srgbClr val="00B8FF"/>
          </a:solidFill>
          <a:ln w="12700" cap="flat" cmpd="sng" algn="ctr">
            <a:solidFill>
              <a:srgbClr val="312D2A"/>
            </a:solidFill>
            <a:prstDash val="dash"/>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8" name="Rectangle: Rounded Corners 37">
            <a:extLst>
              <a:ext uri="{FF2B5EF4-FFF2-40B4-BE49-F238E27FC236}">
                <a16:creationId xmlns:a16="http://schemas.microsoft.com/office/drawing/2014/main" id="{ADDB075B-3950-4731-9D51-718D48368E1A}"/>
              </a:ext>
            </a:extLst>
          </p:cNvPr>
          <p:cNvSpPr>
            <a:spLocks noChangeAspect="1"/>
          </p:cNvSpPr>
          <p:nvPr/>
        </p:nvSpPr>
        <p:spPr>
          <a:xfrm>
            <a:off x="6237702" y="2925579"/>
            <a:ext cx="182880" cy="182880"/>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A</a:t>
            </a:r>
          </a:p>
        </p:txBody>
      </p:sp>
      <p:cxnSp>
        <p:nvCxnSpPr>
          <p:cNvPr id="35" name="Straight Arrow Connector 34">
            <a:extLst>
              <a:ext uri="{FF2B5EF4-FFF2-40B4-BE49-F238E27FC236}">
                <a16:creationId xmlns:a16="http://schemas.microsoft.com/office/drawing/2014/main" id="{21415436-E116-4616-A3C3-4FF4DE6C2851}"/>
              </a:ext>
            </a:extLst>
          </p:cNvPr>
          <p:cNvCxnSpPr/>
          <p:nvPr/>
        </p:nvCxnSpPr>
        <p:spPr bwMode="auto">
          <a:xfrm>
            <a:off x="6237701" y="3471364"/>
            <a:ext cx="1525847" cy="0"/>
          </a:xfrm>
          <a:prstGeom prst="straightConnector1">
            <a:avLst/>
          </a:prstGeom>
          <a:solidFill>
            <a:srgbClr val="00B8FF"/>
          </a:solidFill>
          <a:ln w="12700" cap="flat" cmpd="sng" algn="ctr">
            <a:solidFill>
              <a:srgbClr val="312D2A"/>
            </a:solidFill>
            <a:prstDash val="dash"/>
            <a:miter lim="800000"/>
            <a:headEnd type="arrow"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6" name="Rectangle: Rounded Corners 35">
            <a:extLst>
              <a:ext uri="{FF2B5EF4-FFF2-40B4-BE49-F238E27FC236}">
                <a16:creationId xmlns:a16="http://schemas.microsoft.com/office/drawing/2014/main" id="{D2D19400-9711-4094-8778-7DAF66892978}"/>
              </a:ext>
            </a:extLst>
          </p:cNvPr>
          <p:cNvSpPr>
            <a:spLocks noChangeAspect="1"/>
          </p:cNvSpPr>
          <p:nvPr/>
        </p:nvSpPr>
        <p:spPr>
          <a:xfrm>
            <a:off x="7577301" y="3379924"/>
            <a:ext cx="182880" cy="182880"/>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B</a:t>
            </a:r>
          </a:p>
        </p:txBody>
      </p:sp>
      <p:cxnSp>
        <p:nvCxnSpPr>
          <p:cNvPr id="30" name="Straight Arrow Connector 29">
            <a:extLst>
              <a:ext uri="{FF2B5EF4-FFF2-40B4-BE49-F238E27FC236}">
                <a16:creationId xmlns:a16="http://schemas.microsoft.com/office/drawing/2014/main" id="{21415436-E116-4616-A3C3-4FF4DE6C2851}"/>
              </a:ext>
            </a:extLst>
          </p:cNvPr>
          <p:cNvCxnSpPr/>
          <p:nvPr/>
        </p:nvCxnSpPr>
        <p:spPr bwMode="auto">
          <a:xfrm>
            <a:off x="8185707" y="2471234"/>
            <a:ext cx="0" cy="109157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1" name="Rectangle: Rounded Corners 30">
            <a:extLst>
              <a:ext uri="{FF2B5EF4-FFF2-40B4-BE49-F238E27FC236}">
                <a16:creationId xmlns:a16="http://schemas.microsoft.com/office/drawing/2014/main" id="{ADDB075B-3950-4731-9D51-718D48368E1A}"/>
              </a:ext>
            </a:extLst>
          </p:cNvPr>
          <p:cNvSpPr>
            <a:spLocks noChangeAspect="1"/>
          </p:cNvSpPr>
          <p:nvPr/>
        </p:nvSpPr>
        <p:spPr>
          <a:xfrm>
            <a:off x="8094267" y="2925579"/>
            <a:ext cx="182880" cy="182880"/>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C</a:t>
            </a:r>
          </a:p>
        </p:txBody>
      </p:sp>
      <p:sp>
        <p:nvSpPr>
          <p:cNvPr id="24" name="Oval 23">
            <a:extLst>
              <a:ext uri="{FF2B5EF4-FFF2-40B4-BE49-F238E27FC236}">
                <a16:creationId xmlns:a16="http://schemas.microsoft.com/office/drawing/2014/main" id="{04EFC0D2-99F6-459D-98AE-6AF4AD392C9C}"/>
              </a:ext>
            </a:extLst>
          </p:cNvPr>
          <p:cNvSpPr>
            <a:spLocks noChangeAspect="1"/>
          </p:cNvSpPr>
          <p:nvPr/>
        </p:nvSpPr>
        <p:spPr>
          <a:xfrm>
            <a:off x="6237701" y="4242213"/>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A</a:t>
            </a:r>
          </a:p>
        </p:txBody>
      </p:sp>
      <p:sp>
        <p:nvSpPr>
          <p:cNvPr id="25" name="Oval 24">
            <a:extLst>
              <a:ext uri="{FF2B5EF4-FFF2-40B4-BE49-F238E27FC236}">
                <a16:creationId xmlns:a16="http://schemas.microsoft.com/office/drawing/2014/main" id="{986DB396-F0FA-45E0-A7AF-9FF97E50A1D4}"/>
              </a:ext>
            </a:extLst>
          </p:cNvPr>
          <p:cNvSpPr>
            <a:spLocks noChangeAspect="1"/>
          </p:cNvSpPr>
          <p:nvPr/>
        </p:nvSpPr>
        <p:spPr>
          <a:xfrm>
            <a:off x="6678036" y="4242213"/>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dirty="0">
                <a:solidFill>
                  <a:srgbClr val="FFFFFF"/>
                </a:solidFill>
                <a:latin typeface="Oracle Sans"/>
              </a:rPr>
              <a:t>B</a:t>
            </a:r>
          </a:p>
        </p:txBody>
      </p:sp>
      <p:sp>
        <p:nvSpPr>
          <p:cNvPr id="26" name="Oval 25">
            <a:extLst>
              <a:ext uri="{FF2B5EF4-FFF2-40B4-BE49-F238E27FC236}">
                <a16:creationId xmlns:a16="http://schemas.microsoft.com/office/drawing/2014/main" id="{975467E0-722D-4638-A5E0-799132255B1F}"/>
              </a:ext>
            </a:extLst>
          </p:cNvPr>
          <p:cNvSpPr>
            <a:spLocks noChangeAspect="1"/>
          </p:cNvSpPr>
          <p:nvPr/>
        </p:nvSpPr>
        <p:spPr>
          <a:xfrm>
            <a:off x="7118371" y="4242213"/>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defRPr/>
            </a:pPr>
            <a:r>
              <a:rPr lang="en-GB" sz="800" b="1" dirty="0">
                <a:solidFill>
                  <a:srgbClr val="FFFFFF"/>
                </a:solidFill>
                <a:latin typeface="Oracle Sans"/>
              </a:rPr>
              <a:t>C</a:t>
            </a:r>
          </a:p>
        </p:txBody>
      </p:sp>
      <p:sp>
        <p:nvSpPr>
          <p:cNvPr id="27" name="Oval 26">
            <a:extLst>
              <a:ext uri="{FF2B5EF4-FFF2-40B4-BE49-F238E27FC236}">
                <a16:creationId xmlns:a16="http://schemas.microsoft.com/office/drawing/2014/main" id="{DFA9A321-7380-4A3C-97AC-804FAFB44D34}"/>
              </a:ext>
            </a:extLst>
          </p:cNvPr>
          <p:cNvSpPr>
            <a:spLocks noChangeAspect="1"/>
          </p:cNvSpPr>
          <p:nvPr/>
        </p:nvSpPr>
        <p:spPr>
          <a:xfrm>
            <a:off x="7558707" y="4242213"/>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D</a:t>
            </a:r>
          </a:p>
        </p:txBody>
      </p:sp>
      <p:grpSp>
        <p:nvGrpSpPr>
          <p:cNvPr id="43" name="Group 42"/>
          <p:cNvGrpSpPr/>
          <p:nvPr/>
        </p:nvGrpSpPr>
        <p:grpSpPr>
          <a:xfrm>
            <a:off x="11202869" y="4045147"/>
            <a:ext cx="779365" cy="1485703"/>
            <a:chOff x="1312419" y="4045147"/>
            <a:chExt cx="779365" cy="1485703"/>
          </a:xfrm>
        </p:grpSpPr>
        <p:sp>
          <p:nvSpPr>
            <p:cNvPr id="44" name="Right Brace 43">
              <a:extLst>
                <a:ext uri="{FF2B5EF4-FFF2-40B4-BE49-F238E27FC236}">
                  <a16:creationId xmlns:a16="http://schemas.microsoft.com/office/drawing/2014/main" id="{A0F4BA58-BC5C-47B6-AEC4-EFD9C6EACADF}"/>
                </a:ext>
              </a:extLst>
            </p:cNvPr>
            <p:cNvSpPr/>
            <p:nvPr/>
          </p:nvSpPr>
          <p:spPr>
            <a:xfrm>
              <a:off x="1312419" y="4045147"/>
              <a:ext cx="155058" cy="1485703"/>
            </a:xfrm>
            <a:prstGeom prst="rightBrace">
              <a:avLst/>
            </a:prstGeom>
            <a:ln>
              <a:solidFill>
                <a:srgbClr val="DE5B5B"/>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Rectangle 44">
              <a:extLst>
                <a:ext uri="{FF2B5EF4-FFF2-40B4-BE49-F238E27FC236}">
                  <a16:creationId xmlns:a16="http://schemas.microsoft.com/office/drawing/2014/main" id="{B0C524DB-8188-4E95-A09B-0E840CB9222C}"/>
                </a:ext>
              </a:extLst>
            </p:cNvPr>
            <p:cNvSpPr/>
            <p:nvPr/>
          </p:nvSpPr>
          <p:spPr>
            <a:xfrm>
              <a:off x="1424018" y="4680276"/>
              <a:ext cx="667766" cy="215444"/>
            </a:xfrm>
            <a:prstGeom prst="rect">
              <a:avLst/>
            </a:prstGeom>
          </p:spPr>
          <p:txBody>
            <a:bodyPr wrap="square">
              <a:spAutoFit/>
            </a:bodyPr>
            <a:lstStyle/>
            <a:p>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Dataflow</a:t>
              </a:r>
            </a:p>
          </p:txBody>
        </p:sp>
      </p:grpSp>
      <p:grpSp>
        <p:nvGrpSpPr>
          <p:cNvPr id="46" name="Group 45"/>
          <p:cNvGrpSpPr/>
          <p:nvPr/>
        </p:nvGrpSpPr>
        <p:grpSpPr>
          <a:xfrm>
            <a:off x="3500096" y="2446418"/>
            <a:ext cx="2147375" cy="1091570"/>
            <a:chOff x="4456083" y="2446418"/>
            <a:chExt cx="2147375" cy="1091570"/>
          </a:xfrm>
        </p:grpSpPr>
        <p:grpSp>
          <p:nvGrpSpPr>
            <p:cNvPr id="47" name="Group 46"/>
            <p:cNvGrpSpPr/>
            <p:nvPr/>
          </p:nvGrpSpPr>
          <p:grpSpPr>
            <a:xfrm>
              <a:off x="6050048" y="2446418"/>
              <a:ext cx="553410" cy="1091570"/>
              <a:chOff x="6050048" y="2446418"/>
              <a:chExt cx="553410" cy="1091570"/>
            </a:xfrm>
          </p:grpSpPr>
          <p:cxnSp>
            <p:nvCxnSpPr>
              <p:cNvPr id="58" name="Straight Arrow Connector 57">
                <a:extLst>
                  <a:ext uri="{FF2B5EF4-FFF2-40B4-BE49-F238E27FC236}">
                    <a16:creationId xmlns:a16="http://schemas.microsoft.com/office/drawing/2014/main" id="{21415436-E116-4616-A3C3-4FF4DE6C2851}"/>
                  </a:ext>
                </a:extLst>
              </p:cNvPr>
              <p:cNvCxnSpPr/>
              <p:nvPr/>
            </p:nvCxnSpPr>
            <p:spPr bwMode="auto">
              <a:xfrm>
                <a:off x="6326753" y="2446418"/>
                <a:ext cx="0" cy="109157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9" name="TextBox 58"/>
              <p:cNvSpPr txBox="1"/>
              <p:nvPr/>
            </p:nvSpPr>
            <p:spPr>
              <a:xfrm>
                <a:off x="6050048" y="2859859"/>
                <a:ext cx="553410"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grpSp>
        <p:grpSp>
          <p:nvGrpSpPr>
            <p:cNvPr id="48" name="Group 47"/>
            <p:cNvGrpSpPr/>
            <p:nvPr/>
          </p:nvGrpSpPr>
          <p:grpSpPr>
            <a:xfrm>
              <a:off x="4456083" y="2446418"/>
              <a:ext cx="1525847" cy="1091570"/>
              <a:chOff x="4456083" y="2446418"/>
              <a:chExt cx="1525847" cy="1091570"/>
            </a:xfrm>
          </p:grpSpPr>
          <p:grpSp>
            <p:nvGrpSpPr>
              <p:cNvPr id="49" name="Group 48"/>
              <p:cNvGrpSpPr/>
              <p:nvPr/>
            </p:nvGrpSpPr>
            <p:grpSpPr>
              <a:xfrm>
                <a:off x="4456083" y="2446418"/>
                <a:ext cx="1525847" cy="141577"/>
                <a:chOff x="4456083" y="2577062"/>
                <a:chExt cx="1525847" cy="141577"/>
              </a:xfrm>
            </p:grpSpPr>
            <p:cxnSp>
              <p:nvCxnSpPr>
                <p:cNvPr id="56" name="Straight Arrow Connector 55">
                  <a:extLst>
                    <a:ext uri="{FF2B5EF4-FFF2-40B4-BE49-F238E27FC236}">
                      <a16:creationId xmlns:a16="http://schemas.microsoft.com/office/drawing/2014/main" id="{21415436-E116-4616-A3C3-4FF4DE6C2851}"/>
                    </a:ext>
                  </a:extLst>
                </p:cNvPr>
                <p:cNvCxnSpPr/>
                <p:nvPr/>
              </p:nvCxnSpPr>
              <p:spPr bwMode="auto">
                <a:xfrm>
                  <a:off x="4456083" y="2647850"/>
                  <a:ext cx="1525847" cy="0"/>
                </a:xfrm>
                <a:prstGeom prst="straightConnector1">
                  <a:avLst/>
                </a:prstGeom>
                <a:solidFill>
                  <a:srgbClr val="00B8FF"/>
                </a:solidFill>
                <a:ln w="12700" cap="flat" cmpd="sng" algn="ctr">
                  <a:solidFill>
                    <a:srgbClr val="312D2A"/>
                  </a:solidFill>
                  <a:prstDash val="dash"/>
                  <a:miter lim="800000"/>
                  <a:headEnd type="none"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7" name="TextBox 56"/>
                <p:cNvSpPr txBox="1"/>
                <p:nvPr/>
              </p:nvSpPr>
              <p:spPr>
                <a:xfrm>
                  <a:off x="4833202" y="2577062"/>
                  <a:ext cx="771609"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nvGrpSpPr>
              <p:cNvPr id="50" name="Group 49"/>
              <p:cNvGrpSpPr/>
              <p:nvPr/>
            </p:nvGrpSpPr>
            <p:grpSpPr>
              <a:xfrm>
                <a:off x="4456083" y="2921415"/>
                <a:ext cx="1525847" cy="141577"/>
                <a:chOff x="4456083" y="3266149"/>
                <a:chExt cx="1525847" cy="141577"/>
              </a:xfrm>
            </p:grpSpPr>
            <p:cxnSp>
              <p:nvCxnSpPr>
                <p:cNvPr id="54" name="Straight Arrow Connector 53">
                  <a:extLst>
                    <a:ext uri="{FF2B5EF4-FFF2-40B4-BE49-F238E27FC236}">
                      <a16:creationId xmlns:a16="http://schemas.microsoft.com/office/drawing/2014/main" id="{06884DEA-3859-44C7-B963-1CBDA558C5DB}"/>
                    </a:ext>
                  </a:extLst>
                </p:cNvPr>
                <p:cNvCxnSpPr/>
                <p:nvPr/>
              </p:nvCxnSpPr>
              <p:spPr bwMode="auto">
                <a:xfrm>
                  <a:off x="4456083" y="3336937"/>
                  <a:ext cx="1525847" cy="0"/>
                </a:xfrm>
                <a:prstGeom prst="straightConnector1">
                  <a:avLst/>
                </a:prstGeom>
                <a:solidFill>
                  <a:srgbClr val="00B8FF"/>
                </a:solidFill>
                <a:ln w="12700" cap="flat" cmpd="sng" algn="ctr">
                  <a:solidFill>
                    <a:srgbClr val="312D2A"/>
                  </a:solidFill>
                  <a:prstDash val="dash"/>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5" name="TextBox 54"/>
                <p:cNvSpPr txBox="1"/>
                <p:nvPr/>
              </p:nvSpPr>
              <p:spPr>
                <a:xfrm>
                  <a:off x="4833202" y="3266149"/>
                  <a:ext cx="771609"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nvGrpSpPr>
              <p:cNvPr id="51" name="Group 50"/>
              <p:cNvGrpSpPr/>
              <p:nvPr/>
            </p:nvGrpSpPr>
            <p:grpSpPr>
              <a:xfrm>
                <a:off x="4456083" y="3396411"/>
                <a:ext cx="1525847" cy="141577"/>
                <a:chOff x="4456083" y="3266149"/>
                <a:chExt cx="1525847" cy="141577"/>
              </a:xfrm>
            </p:grpSpPr>
            <p:cxnSp>
              <p:nvCxnSpPr>
                <p:cNvPr id="52" name="Straight Arrow Connector 51">
                  <a:extLst>
                    <a:ext uri="{FF2B5EF4-FFF2-40B4-BE49-F238E27FC236}">
                      <a16:creationId xmlns:a16="http://schemas.microsoft.com/office/drawing/2014/main" id="{06884DEA-3859-44C7-B963-1CBDA558C5DB}"/>
                    </a:ext>
                  </a:extLst>
                </p:cNvPr>
                <p:cNvCxnSpPr/>
                <p:nvPr/>
              </p:nvCxnSpPr>
              <p:spPr bwMode="auto">
                <a:xfrm>
                  <a:off x="4456083" y="3336937"/>
                  <a:ext cx="1525847" cy="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3" name="TextBox 52"/>
                <p:cNvSpPr txBox="1"/>
                <p:nvPr/>
              </p:nvSpPr>
              <p:spPr>
                <a:xfrm>
                  <a:off x="4833202" y="3266149"/>
                  <a:ext cx="771609"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grpSp>
      <p:grpSp>
        <p:nvGrpSpPr>
          <p:cNvPr id="60" name="Group 59"/>
          <p:cNvGrpSpPr/>
          <p:nvPr/>
        </p:nvGrpSpPr>
        <p:grpSpPr>
          <a:xfrm>
            <a:off x="3500096" y="4246165"/>
            <a:ext cx="2145512" cy="1091570"/>
            <a:chOff x="4456083" y="4246165"/>
            <a:chExt cx="2145512" cy="1091570"/>
          </a:xfrm>
        </p:grpSpPr>
        <p:grpSp>
          <p:nvGrpSpPr>
            <p:cNvPr id="61" name="Group 60"/>
            <p:cNvGrpSpPr/>
            <p:nvPr/>
          </p:nvGrpSpPr>
          <p:grpSpPr>
            <a:xfrm>
              <a:off x="6051911" y="4246165"/>
              <a:ext cx="549684" cy="1091570"/>
              <a:chOff x="6050048" y="4246165"/>
              <a:chExt cx="549684" cy="1091570"/>
            </a:xfrm>
          </p:grpSpPr>
          <p:cxnSp>
            <p:nvCxnSpPr>
              <p:cNvPr id="72" name="Straight Arrow Connector 71">
                <a:extLst>
                  <a:ext uri="{FF2B5EF4-FFF2-40B4-BE49-F238E27FC236}">
                    <a16:creationId xmlns:a16="http://schemas.microsoft.com/office/drawing/2014/main" id="{21415436-E116-4616-A3C3-4FF4DE6C2851}"/>
                  </a:ext>
                </a:extLst>
              </p:cNvPr>
              <p:cNvCxnSpPr/>
              <p:nvPr/>
            </p:nvCxnSpPr>
            <p:spPr bwMode="auto">
              <a:xfrm>
                <a:off x="6324890" y="4246165"/>
                <a:ext cx="0" cy="109157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3" name="TextBox 72"/>
              <p:cNvSpPr txBox="1"/>
              <p:nvPr/>
            </p:nvSpPr>
            <p:spPr>
              <a:xfrm>
                <a:off x="6050048" y="4659606"/>
                <a:ext cx="549684"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grpSp>
        <p:grpSp>
          <p:nvGrpSpPr>
            <p:cNvPr id="62" name="Group 61"/>
            <p:cNvGrpSpPr/>
            <p:nvPr/>
          </p:nvGrpSpPr>
          <p:grpSpPr>
            <a:xfrm>
              <a:off x="4456083" y="4246165"/>
              <a:ext cx="1525847" cy="1091570"/>
              <a:chOff x="4456083" y="4246165"/>
              <a:chExt cx="1525847" cy="1091570"/>
            </a:xfrm>
          </p:grpSpPr>
          <p:grpSp>
            <p:nvGrpSpPr>
              <p:cNvPr id="63" name="Group 62"/>
              <p:cNvGrpSpPr/>
              <p:nvPr/>
            </p:nvGrpSpPr>
            <p:grpSpPr>
              <a:xfrm>
                <a:off x="4456083" y="4246165"/>
                <a:ext cx="1525847" cy="141577"/>
                <a:chOff x="4456083" y="4366244"/>
                <a:chExt cx="1525847" cy="141577"/>
              </a:xfrm>
            </p:grpSpPr>
            <p:cxnSp>
              <p:nvCxnSpPr>
                <p:cNvPr id="70" name="Straight Arrow Connector 69">
                  <a:extLst>
                    <a:ext uri="{FF2B5EF4-FFF2-40B4-BE49-F238E27FC236}">
                      <a16:creationId xmlns:a16="http://schemas.microsoft.com/office/drawing/2014/main" id="{21415436-E116-4616-A3C3-4FF4DE6C2851}"/>
                    </a:ext>
                  </a:extLst>
                </p:cNvPr>
                <p:cNvCxnSpPr/>
                <p:nvPr/>
              </p:nvCxnSpPr>
              <p:spPr bwMode="auto">
                <a:xfrm>
                  <a:off x="4456083" y="4437032"/>
                  <a:ext cx="1525847" cy="0"/>
                </a:xfrm>
                <a:prstGeom prst="straightConnector1">
                  <a:avLst/>
                </a:prstGeom>
                <a:solidFill>
                  <a:srgbClr val="00B8FF"/>
                </a:solidFill>
                <a:ln w="12700" cap="flat" cmpd="sng" algn="ctr">
                  <a:solidFill>
                    <a:srgbClr val="312D2A"/>
                  </a:solidFill>
                  <a:prstDash val="solid"/>
                  <a:miter lim="800000"/>
                  <a:headEnd type="none"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1" name="TextBox 70"/>
                <p:cNvSpPr txBox="1"/>
                <p:nvPr/>
              </p:nvSpPr>
              <p:spPr>
                <a:xfrm>
                  <a:off x="4829018" y="4366244"/>
                  <a:ext cx="779976"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nvGrpSpPr>
              <p:cNvPr id="64" name="Group 63"/>
              <p:cNvGrpSpPr/>
              <p:nvPr/>
            </p:nvGrpSpPr>
            <p:grpSpPr>
              <a:xfrm>
                <a:off x="4456083" y="5196158"/>
                <a:ext cx="1525847" cy="141577"/>
                <a:chOff x="4456083" y="5063373"/>
                <a:chExt cx="1525847" cy="141577"/>
              </a:xfrm>
            </p:grpSpPr>
            <p:cxnSp>
              <p:nvCxnSpPr>
                <p:cNvPr id="68" name="Straight Arrow Connector 67">
                  <a:extLst>
                    <a:ext uri="{FF2B5EF4-FFF2-40B4-BE49-F238E27FC236}">
                      <a16:creationId xmlns:a16="http://schemas.microsoft.com/office/drawing/2014/main" id="{06884DEA-3859-44C7-B963-1CBDA558C5DB}"/>
                    </a:ext>
                  </a:extLst>
                </p:cNvPr>
                <p:cNvCxnSpPr/>
                <p:nvPr/>
              </p:nvCxnSpPr>
              <p:spPr bwMode="auto">
                <a:xfrm>
                  <a:off x="4456083" y="5134161"/>
                  <a:ext cx="1525847" cy="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9" name="TextBox 68"/>
                <p:cNvSpPr txBox="1"/>
                <p:nvPr/>
              </p:nvSpPr>
              <p:spPr>
                <a:xfrm>
                  <a:off x="4833202" y="5063373"/>
                  <a:ext cx="771609"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nvGrpSpPr>
              <p:cNvPr id="65" name="Group 64"/>
              <p:cNvGrpSpPr/>
              <p:nvPr/>
            </p:nvGrpSpPr>
            <p:grpSpPr>
              <a:xfrm>
                <a:off x="4456083" y="4721162"/>
                <a:ext cx="1525847" cy="141577"/>
                <a:chOff x="4456083" y="5063373"/>
                <a:chExt cx="1525847" cy="141577"/>
              </a:xfrm>
            </p:grpSpPr>
            <p:cxnSp>
              <p:nvCxnSpPr>
                <p:cNvPr id="66" name="Straight Arrow Connector 65">
                  <a:extLst>
                    <a:ext uri="{FF2B5EF4-FFF2-40B4-BE49-F238E27FC236}">
                      <a16:creationId xmlns:a16="http://schemas.microsoft.com/office/drawing/2014/main" id="{06884DEA-3859-44C7-B963-1CBDA558C5DB}"/>
                    </a:ext>
                  </a:extLst>
                </p:cNvPr>
                <p:cNvCxnSpPr/>
                <p:nvPr/>
              </p:nvCxnSpPr>
              <p:spPr bwMode="auto">
                <a:xfrm>
                  <a:off x="4456083" y="5134161"/>
                  <a:ext cx="1525847" cy="0"/>
                </a:xfrm>
                <a:prstGeom prst="straightConnector1">
                  <a:avLst/>
                </a:prstGeom>
                <a:solidFill>
                  <a:srgbClr val="00B8FF"/>
                </a:solidFill>
                <a:ln w="12700" cap="flat" cmpd="sng" algn="ctr">
                  <a:solidFill>
                    <a:srgbClr val="312D2A"/>
                  </a:solidFill>
                  <a:prstDash val="solid"/>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7" name="TextBox 66"/>
                <p:cNvSpPr txBox="1"/>
                <p:nvPr/>
              </p:nvSpPr>
              <p:spPr>
                <a:xfrm>
                  <a:off x="4833202" y="5063373"/>
                  <a:ext cx="771609"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grpSp>
        </p:grpSp>
      </p:grpSp>
      <p:sp>
        <p:nvSpPr>
          <p:cNvPr id="107" name="Oval 106">
            <a:extLst>
              <a:ext uri="{FF2B5EF4-FFF2-40B4-BE49-F238E27FC236}">
                <a16:creationId xmlns:a16="http://schemas.microsoft.com/office/drawing/2014/main" id="{ADDB075B-3950-4731-9D51-718D48368E1A}"/>
              </a:ext>
            </a:extLst>
          </p:cNvPr>
          <p:cNvSpPr>
            <a:spLocks noChangeAspect="1"/>
          </p:cNvSpPr>
          <p:nvPr/>
        </p:nvSpPr>
        <p:spPr>
          <a:xfrm>
            <a:off x="8966348" y="2471234"/>
            <a:ext cx="182881"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1</a:t>
            </a:r>
          </a:p>
        </p:txBody>
      </p:sp>
      <p:sp>
        <p:nvSpPr>
          <p:cNvPr id="108" name="Oval 107">
            <a:extLst>
              <a:ext uri="{FF2B5EF4-FFF2-40B4-BE49-F238E27FC236}">
                <a16:creationId xmlns:a16="http://schemas.microsoft.com/office/drawing/2014/main" id="{D2D19400-9711-4094-8778-7DAF66892978}"/>
              </a:ext>
            </a:extLst>
          </p:cNvPr>
          <p:cNvSpPr>
            <a:spLocks noChangeAspect="1"/>
          </p:cNvSpPr>
          <p:nvPr/>
        </p:nvSpPr>
        <p:spPr>
          <a:xfrm>
            <a:off x="9406684" y="2471235"/>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2</a:t>
            </a:r>
          </a:p>
        </p:txBody>
      </p:sp>
      <p:sp>
        <p:nvSpPr>
          <p:cNvPr id="109" name="Oval 108">
            <a:extLst>
              <a:ext uri="{FF2B5EF4-FFF2-40B4-BE49-F238E27FC236}">
                <a16:creationId xmlns:a16="http://schemas.microsoft.com/office/drawing/2014/main" id="{438478DE-0F78-4794-8BF1-92B40221FBC2}"/>
              </a:ext>
            </a:extLst>
          </p:cNvPr>
          <p:cNvSpPr>
            <a:spLocks noChangeAspect="1"/>
          </p:cNvSpPr>
          <p:nvPr/>
        </p:nvSpPr>
        <p:spPr>
          <a:xfrm>
            <a:off x="9847019" y="2471235"/>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3</a:t>
            </a:r>
          </a:p>
        </p:txBody>
      </p:sp>
      <p:sp>
        <p:nvSpPr>
          <p:cNvPr id="110" name="Oval 109">
            <a:extLst>
              <a:ext uri="{FF2B5EF4-FFF2-40B4-BE49-F238E27FC236}">
                <a16:creationId xmlns:a16="http://schemas.microsoft.com/office/drawing/2014/main" id="{A08FE208-D82D-4590-90A0-804B7B5C2A52}"/>
              </a:ext>
            </a:extLst>
          </p:cNvPr>
          <p:cNvSpPr>
            <a:spLocks noChangeAspect="1"/>
          </p:cNvSpPr>
          <p:nvPr/>
        </p:nvSpPr>
        <p:spPr>
          <a:xfrm>
            <a:off x="10287353" y="2471235"/>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4</a:t>
            </a:r>
          </a:p>
        </p:txBody>
      </p:sp>
      <p:cxnSp>
        <p:nvCxnSpPr>
          <p:cNvPr id="76" name="Straight Arrow Connector 75">
            <a:extLst>
              <a:ext uri="{FF2B5EF4-FFF2-40B4-BE49-F238E27FC236}">
                <a16:creationId xmlns:a16="http://schemas.microsoft.com/office/drawing/2014/main" id="{21415436-E116-4616-A3C3-4FF4DE6C2851}"/>
              </a:ext>
            </a:extLst>
          </p:cNvPr>
          <p:cNvCxnSpPr/>
          <p:nvPr/>
        </p:nvCxnSpPr>
        <p:spPr bwMode="auto">
          <a:xfrm>
            <a:off x="8966348" y="3017019"/>
            <a:ext cx="1525847" cy="0"/>
          </a:xfrm>
          <a:prstGeom prst="straightConnector1">
            <a:avLst/>
          </a:prstGeom>
          <a:solidFill>
            <a:srgbClr val="00B8FF"/>
          </a:solidFill>
          <a:ln w="12700" cap="flat" cmpd="sng" algn="ctr">
            <a:solidFill>
              <a:srgbClr val="312D2A"/>
            </a:solidFill>
            <a:prstDash val="dash"/>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7" name="Straight Arrow Connector 76">
            <a:extLst>
              <a:ext uri="{FF2B5EF4-FFF2-40B4-BE49-F238E27FC236}">
                <a16:creationId xmlns:a16="http://schemas.microsoft.com/office/drawing/2014/main" id="{21415436-E116-4616-A3C3-4FF4DE6C2851}"/>
              </a:ext>
            </a:extLst>
          </p:cNvPr>
          <p:cNvCxnSpPr/>
          <p:nvPr/>
        </p:nvCxnSpPr>
        <p:spPr bwMode="auto">
          <a:xfrm>
            <a:off x="8966348" y="3471364"/>
            <a:ext cx="1525847" cy="0"/>
          </a:xfrm>
          <a:prstGeom prst="straightConnector1">
            <a:avLst/>
          </a:prstGeom>
          <a:solidFill>
            <a:srgbClr val="00B8FF"/>
          </a:solidFill>
          <a:ln w="12700" cap="flat" cmpd="sng" algn="ctr">
            <a:solidFill>
              <a:srgbClr val="312D2A"/>
            </a:solidFill>
            <a:prstDash val="dash"/>
            <a:miter lim="800000"/>
            <a:headEnd type="arrow"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03" name="Oval 102">
            <a:extLst>
              <a:ext uri="{FF2B5EF4-FFF2-40B4-BE49-F238E27FC236}">
                <a16:creationId xmlns:a16="http://schemas.microsoft.com/office/drawing/2014/main" id="{04EFC0D2-99F6-459D-98AE-6AF4AD392C9C}"/>
              </a:ext>
            </a:extLst>
          </p:cNvPr>
          <p:cNvSpPr>
            <a:spLocks noChangeAspect="1"/>
          </p:cNvSpPr>
          <p:nvPr/>
        </p:nvSpPr>
        <p:spPr>
          <a:xfrm>
            <a:off x="8966348" y="4242213"/>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1</a:t>
            </a:r>
          </a:p>
        </p:txBody>
      </p:sp>
      <p:sp>
        <p:nvSpPr>
          <p:cNvPr id="104" name="Oval 103">
            <a:extLst>
              <a:ext uri="{FF2B5EF4-FFF2-40B4-BE49-F238E27FC236}">
                <a16:creationId xmlns:a16="http://schemas.microsoft.com/office/drawing/2014/main" id="{986DB396-F0FA-45E0-A7AF-9FF97E50A1D4}"/>
              </a:ext>
            </a:extLst>
          </p:cNvPr>
          <p:cNvSpPr>
            <a:spLocks noChangeAspect="1"/>
          </p:cNvSpPr>
          <p:nvPr/>
        </p:nvSpPr>
        <p:spPr>
          <a:xfrm>
            <a:off x="9406683" y="4242213"/>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dirty="0">
                <a:solidFill>
                  <a:srgbClr val="FFFFFF"/>
                </a:solidFill>
                <a:latin typeface="Oracle Sans"/>
              </a:rPr>
              <a:t>2</a:t>
            </a:r>
          </a:p>
        </p:txBody>
      </p:sp>
      <p:sp>
        <p:nvSpPr>
          <p:cNvPr id="105" name="Oval 104">
            <a:extLst>
              <a:ext uri="{FF2B5EF4-FFF2-40B4-BE49-F238E27FC236}">
                <a16:creationId xmlns:a16="http://schemas.microsoft.com/office/drawing/2014/main" id="{975467E0-722D-4638-A5E0-799132255B1F}"/>
              </a:ext>
            </a:extLst>
          </p:cNvPr>
          <p:cNvSpPr>
            <a:spLocks noChangeAspect="1"/>
          </p:cNvSpPr>
          <p:nvPr/>
        </p:nvSpPr>
        <p:spPr>
          <a:xfrm>
            <a:off x="9847018" y="4242213"/>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defRPr/>
            </a:pPr>
            <a:r>
              <a:rPr lang="en-GB" sz="800" b="1" dirty="0">
                <a:solidFill>
                  <a:srgbClr val="FFFFFF"/>
                </a:solidFill>
                <a:latin typeface="Oracle Sans"/>
              </a:rPr>
              <a:t>3</a:t>
            </a:r>
          </a:p>
        </p:txBody>
      </p:sp>
      <p:sp>
        <p:nvSpPr>
          <p:cNvPr id="106" name="Oval 105">
            <a:extLst>
              <a:ext uri="{FF2B5EF4-FFF2-40B4-BE49-F238E27FC236}">
                <a16:creationId xmlns:a16="http://schemas.microsoft.com/office/drawing/2014/main" id="{DFA9A321-7380-4A3C-97AC-804FAFB44D34}"/>
              </a:ext>
            </a:extLst>
          </p:cNvPr>
          <p:cNvSpPr>
            <a:spLocks noChangeAspect="1"/>
          </p:cNvSpPr>
          <p:nvPr/>
        </p:nvSpPr>
        <p:spPr>
          <a:xfrm>
            <a:off x="10287354" y="4242213"/>
            <a:ext cx="182880" cy="182879"/>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4</a:t>
            </a:r>
          </a:p>
        </p:txBody>
      </p:sp>
      <p:sp>
        <p:nvSpPr>
          <p:cNvPr id="101" name="TextBox 100"/>
          <p:cNvSpPr txBox="1"/>
          <p:nvPr/>
        </p:nvSpPr>
        <p:spPr>
          <a:xfrm>
            <a:off x="9119642" y="2939720"/>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102" name="Oval 101">
            <a:extLst>
              <a:ext uri="{FF2B5EF4-FFF2-40B4-BE49-F238E27FC236}">
                <a16:creationId xmlns:a16="http://schemas.microsoft.com/office/drawing/2014/main" id="{ADDB075B-3950-4731-9D51-718D48368E1A}"/>
              </a:ext>
            </a:extLst>
          </p:cNvPr>
          <p:cNvSpPr>
            <a:spLocks noChangeAspect="1"/>
          </p:cNvSpPr>
          <p:nvPr/>
        </p:nvSpPr>
        <p:spPr>
          <a:xfrm>
            <a:off x="8953226" y="2925579"/>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1</a:t>
            </a:r>
          </a:p>
        </p:txBody>
      </p:sp>
      <p:sp>
        <p:nvSpPr>
          <p:cNvPr id="99" name="TextBox 98"/>
          <p:cNvSpPr txBox="1"/>
          <p:nvPr/>
        </p:nvSpPr>
        <p:spPr>
          <a:xfrm>
            <a:off x="9498123" y="3393002"/>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100" name="Oval 99">
            <a:extLst>
              <a:ext uri="{FF2B5EF4-FFF2-40B4-BE49-F238E27FC236}">
                <a16:creationId xmlns:a16="http://schemas.microsoft.com/office/drawing/2014/main" id="{ADDB075B-3950-4731-9D51-718D48368E1A}"/>
              </a:ext>
            </a:extLst>
          </p:cNvPr>
          <p:cNvSpPr>
            <a:spLocks noChangeAspect="1"/>
          </p:cNvSpPr>
          <p:nvPr/>
        </p:nvSpPr>
        <p:spPr>
          <a:xfrm>
            <a:off x="10307007" y="3378861"/>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2</a:t>
            </a:r>
          </a:p>
        </p:txBody>
      </p:sp>
      <p:cxnSp>
        <p:nvCxnSpPr>
          <p:cNvPr id="81" name="Straight Arrow Connector 80">
            <a:extLst>
              <a:ext uri="{FF2B5EF4-FFF2-40B4-BE49-F238E27FC236}">
                <a16:creationId xmlns:a16="http://schemas.microsoft.com/office/drawing/2014/main" id="{21415436-E116-4616-A3C3-4FF4DE6C2851}"/>
              </a:ext>
            </a:extLst>
          </p:cNvPr>
          <p:cNvCxnSpPr/>
          <p:nvPr/>
        </p:nvCxnSpPr>
        <p:spPr bwMode="auto">
          <a:xfrm>
            <a:off x="8966348" y="4787998"/>
            <a:ext cx="1525847" cy="0"/>
          </a:xfrm>
          <a:prstGeom prst="straightConnector1">
            <a:avLst/>
          </a:prstGeom>
          <a:solidFill>
            <a:srgbClr val="00B8FF"/>
          </a:solidFill>
          <a:ln w="12700" cap="flat" cmpd="sng" algn="ctr">
            <a:solidFill>
              <a:srgbClr val="312D2A"/>
            </a:solidFill>
            <a:prstDash val="solid"/>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82" name="Straight Arrow Connector 81">
            <a:extLst>
              <a:ext uri="{FF2B5EF4-FFF2-40B4-BE49-F238E27FC236}">
                <a16:creationId xmlns:a16="http://schemas.microsoft.com/office/drawing/2014/main" id="{21415436-E116-4616-A3C3-4FF4DE6C2851}"/>
              </a:ext>
            </a:extLst>
          </p:cNvPr>
          <p:cNvCxnSpPr/>
          <p:nvPr/>
        </p:nvCxnSpPr>
        <p:spPr bwMode="auto">
          <a:xfrm>
            <a:off x="8966348" y="5242343"/>
            <a:ext cx="1525847" cy="0"/>
          </a:xfrm>
          <a:prstGeom prst="straightConnector1">
            <a:avLst/>
          </a:prstGeom>
          <a:solidFill>
            <a:srgbClr val="00B8FF"/>
          </a:solidFill>
          <a:ln w="12700" cap="flat" cmpd="sng" algn="ctr">
            <a:solidFill>
              <a:srgbClr val="312D2A"/>
            </a:solidFill>
            <a:prstDash val="solid"/>
            <a:miter lim="800000"/>
            <a:headEnd type="arrow"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97" name="TextBox 96"/>
          <p:cNvSpPr txBox="1"/>
          <p:nvPr/>
        </p:nvSpPr>
        <p:spPr>
          <a:xfrm>
            <a:off x="9132764" y="4710699"/>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98" name="Oval 97">
            <a:extLst>
              <a:ext uri="{FF2B5EF4-FFF2-40B4-BE49-F238E27FC236}">
                <a16:creationId xmlns:a16="http://schemas.microsoft.com/office/drawing/2014/main" id="{ADDB075B-3950-4731-9D51-718D48368E1A}"/>
              </a:ext>
            </a:extLst>
          </p:cNvPr>
          <p:cNvSpPr>
            <a:spLocks noChangeAspect="1"/>
          </p:cNvSpPr>
          <p:nvPr/>
        </p:nvSpPr>
        <p:spPr>
          <a:xfrm>
            <a:off x="8966348" y="4696558"/>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1</a:t>
            </a:r>
          </a:p>
        </p:txBody>
      </p:sp>
      <p:sp>
        <p:nvSpPr>
          <p:cNvPr id="95" name="TextBox 94"/>
          <p:cNvSpPr txBox="1"/>
          <p:nvPr/>
        </p:nvSpPr>
        <p:spPr>
          <a:xfrm>
            <a:off x="9485251" y="5163981"/>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96" name="Oval 95">
            <a:extLst>
              <a:ext uri="{FF2B5EF4-FFF2-40B4-BE49-F238E27FC236}">
                <a16:creationId xmlns:a16="http://schemas.microsoft.com/office/drawing/2014/main" id="{ADDB075B-3950-4731-9D51-718D48368E1A}"/>
              </a:ext>
            </a:extLst>
          </p:cNvPr>
          <p:cNvSpPr>
            <a:spLocks noChangeAspect="1"/>
          </p:cNvSpPr>
          <p:nvPr/>
        </p:nvSpPr>
        <p:spPr>
          <a:xfrm>
            <a:off x="10294135" y="514984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2</a:t>
            </a:r>
          </a:p>
        </p:txBody>
      </p:sp>
      <p:cxnSp>
        <p:nvCxnSpPr>
          <p:cNvPr id="91" name="Straight Arrow Connector 90">
            <a:extLst>
              <a:ext uri="{FF2B5EF4-FFF2-40B4-BE49-F238E27FC236}">
                <a16:creationId xmlns:a16="http://schemas.microsoft.com/office/drawing/2014/main" id="{21415436-E116-4616-A3C3-4FF4DE6C2851}"/>
              </a:ext>
            </a:extLst>
          </p:cNvPr>
          <p:cNvCxnSpPr/>
          <p:nvPr/>
        </p:nvCxnSpPr>
        <p:spPr bwMode="auto">
          <a:xfrm>
            <a:off x="10914354" y="2471234"/>
            <a:ext cx="0" cy="1091570"/>
          </a:xfrm>
          <a:prstGeom prst="straightConnector1">
            <a:avLst/>
          </a:prstGeom>
          <a:solidFill>
            <a:srgbClr val="00B8FF"/>
          </a:solidFill>
          <a:ln w="12700" cap="flat" cmpd="sng" algn="ctr">
            <a:solidFill>
              <a:srgbClr val="312D2A"/>
            </a:solidFill>
            <a:prstDash val="dash"/>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93" name="Oval 92">
            <a:extLst>
              <a:ext uri="{FF2B5EF4-FFF2-40B4-BE49-F238E27FC236}">
                <a16:creationId xmlns:a16="http://schemas.microsoft.com/office/drawing/2014/main" id="{ADDB075B-3950-4731-9D51-718D48368E1A}"/>
              </a:ext>
            </a:extLst>
          </p:cNvPr>
          <p:cNvSpPr>
            <a:spLocks noChangeAspect="1"/>
          </p:cNvSpPr>
          <p:nvPr/>
        </p:nvSpPr>
        <p:spPr>
          <a:xfrm>
            <a:off x="10822914" y="279233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3</a:t>
            </a:r>
          </a:p>
        </p:txBody>
      </p:sp>
      <p:sp>
        <p:nvSpPr>
          <p:cNvPr id="94" name="TextBox 93"/>
          <p:cNvSpPr txBox="1"/>
          <p:nvPr/>
        </p:nvSpPr>
        <p:spPr>
          <a:xfrm>
            <a:off x="10633586" y="2977021"/>
            <a:ext cx="553410"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cxnSp>
        <p:nvCxnSpPr>
          <p:cNvPr id="87" name="Straight Arrow Connector 86">
            <a:extLst>
              <a:ext uri="{FF2B5EF4-FFF2-40B4-BE49-F238E27FC236}">
                <a16:creationId xmlns:a16="http://schemas.microsoft.com/office/drawing/2014/main" id="{21415436-E116-4616-A3C3-4FF4DE6C2851}"/>
              </a:ext>
            </a:extLst>
          </p:cNvPr>
          <p:cNvCxnSpPr/>
          <p:nvPr/>
        </p:nvCxnSpPr>
        <p:spPr bwMode="auto">
          <a:xfrm>
            <a:off x="10914354" y="4242213"/>
            <a:ext cx="0" cy="109157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9" name="Oval 88">
            <a:extLst>
              <a:ext uri="{FF2B5EF4-FFF2-40B4-BE49-F238E27FC236}">
                <a16:creationId xmlns:a16="http://schemas.microsoft.com/office/drawing/2014/main" id="{ADDB075B-3950-4731-9D51-718D48368E1A}"/>
              </a:ext>
            </a:extLst>
          </p:cNvPr>
          <p:cNvSpPr>
            <a:spLocks noChangeAspect="1"/>
          </p:cNvSpPr>
          <p:nvPr/>
        </p:nvSpPr>
        <p:spPr>
          <a:xfrm>
            <a:off x="10822914" y="4562776"/>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3</a:t>
            </a:r>
          </a:p>
        </p:txBody>
      </p:sp>
      <p:sp>
        <p:nvSpPr>
          <p:cNvPr id="90" name="TextBox 89"/>
          <p:cNvSpPr txBox="1"/>
          <p:nvPr/>
        </p:nvSpPr>
        <p:spPr>
          <a:xfrm>
            <a:off x="10637649" y="4748533"/>
            <a:ext cx="553410"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grpSp>
        <p:nvGrpSpPr>
          <p:cNvPr id="111" name="Group 110"/>
          <p:cNvGrpSpPr/>
          <p:nvPr/>
        </p:nvGrpSpPr>
        <p:grpSpPr>
          <a:xfrm>
            <a:off x="11206595" y="2279569"/>
            <a:ext cx="985405" cy="1474901"/>
            <a:chOff x="1316145" y="2279569"/>
            <a:chExt cx="985405" cy="1474901"/>
          </a:xfrm>
        </p:grpSpPr>
        <p:sp>
          <p:nvSpPr>
            <p:cNvPr id="112" name="Right Brace 111">
              <a:extLst>
                <a:ext uri="{FF2B5EF4-FFF2-40B4-BE49-F238E27FC236}">
                  <a16:creationId xmlns:a16="http://schemas.microsoft.com/office/drawing/2014/main" id="{F4179888-A844-40DF-9579-E6EEBA8EE868}"/>
                </a:ext>
              </a:extLst>
            </p:cNvPr>
            <p:cNvSpPr/>
            <p:nvPr/>
          </p:nvSpPr>
          <p:spPr>
            <a:xfrm>
              <a:off x="1316145" y="2279569"/>
              <a:ext cx="155058" cy="1474901"/>
            </a:xfrm>
            <a:prstGeom prst="rightBrace">
              <a:avLst/>
            </a:prstGeom>
            <a:ln>
              <a:solidFill>
                <a:srgbClr val="DE5B5B"/>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baseline="-25000" dirty="0"/>
            </a:p>
          </p:txBody>
        </p:sp>
        <p:sp>
          <p:nvSpPr>
            <p:cNvPr id="113" name="Rectangle 112">
              <a:extLst>
                <a:ext uri="{FF2B5EF4-FFF2-40B4-BE49-F238E27FC236}">
                  <a16:creationId xmlns:a16="http://schemas.microsoft.com/office/drawing/2014/main" id="{677D0414-9D7A-4574-9132-E4D760E60F5B}"/>
                </a:ext>
              </a:extLst>
            </p:cNvPr>
            <p:cNvSpPr/>
            <p:nvPr/>
          </p:nvSpPr>
          <p:spPr>
            <a:xfrm>
              <a:off x="1427743" y="2860244"/>
              <a:ext cx="873807" cy="338554"/>
            </a:xfrm>
            <a:prstGeom prst="rect">
              <a:avLst/>
            </a:prstGeom>
          </p:spPr>
          <p:txBody>
            <a:bodyPr wrap="square">
              <a:spAutoFit/>
            </a:bodyPr>
            <a:lstStyle/>
            <a:p>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User</a:t>
              </a:r>
            </a:p>
            <a:p>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Interaction</a:t>
              </a:r>
            </a:p>
          </p:txBody>
        </p:sp>
      </p:grpSp>
      <p:grpSp>
        <p:nvGrpSpPr>
          <p:cNvPr id="10" name="Group 9"/>
          <p:cNvGrpSpPr/>
          <p:nvPr/>
        </p:nvGrpSpPr>
        <p:grpSpPr>
          <a:xfrm>
            <a:off x="781877" y="4858426"/>
            <a:ext cx="2286000" cy="1254925"/>
            <a:chOff x="781877" y="4145337"/>
            <a:chExt cx="2286000" cy="1254925"/>
          </a:xfrm>
        </p:grpSpPr>
        <p:sp>
          <p:nvSpPr>
            <p:cNvPr id="136" name="TextBox 135">
              <a:extLst>
                <a:ext uri="{FF2B5EF4-FFF2-40B4-BE49-F238E27FC236}">
                  <a16:creationId xmlns:a16="http://schemas.microsoft.com/office/drawing/2014/main" id="{F5DE1BC4-54A3-1B46-9683-C3DB1FE9201B}"/>
                </a:ext>
              </a:extLst>
            </p:cNvPr>
            <p:cNvSpPr txBox="1"/>
            <p:nvPr/>
          </p:nvSpPr>
          <p:spPr>
            <a:xfrm>
              <a:off x="781877" y="4145337"/>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grpSp>
          <p:nvGrpSpPr>
            <p:cNvPr id="137" name="Group 136"/>
            <p:cNvGrpSpPr/>
            <p:nvPr/>
          </p:nvGrpSpPr>
          <p:grpSpPr>
            <a:xfrm>
              <a:off x="848138" y="4355433"/>
              <a:ext cx="2144118" cy="959131"/>
              <a:chOff x="-4367715" y="3956102"/>
              <a:chExt cx="2144118" cy="959131"/>
            </a:xfrm>
          </p:grpSpPr>
          <p:sp>
            <p:nvSpPr>
              <p:cNvPr id="140" name="TextBox 139"/>
              <p:cNvSpPr txBox="1"/>
              <p:nvPr/>
            </p:nvSpPr>
            <p:spPr>
              <a:xfrm>
                <a:off x="-3236088" y="4489326"/>
                <a:ext cx="1012491" cy="425907"/>
              </a:xfrm>
              <a:prstGeom prst="rect">
                <a:avLst/>
              </a:prstGeom>
              <a:solidFill>
                <a:srgbClr val="7A736E"/>
              </a:solidFill>
            </p:spPr>
            <p:txBody>
              <a:bodyPr wrap="none" rtlCol="0">
                <a:spAutoFit/>
              </a:bodyPr>
              <a:lstStyle/>
              <a:p>
                <a:r>
                  <a:rPr lang="en-US" sz="700" b="1" dirty="0">
                    <a:solidFill>
                      <a:schemeClr val="bg1"/>
                    </a:solidFill>
                  </a:rPr>
                  <a:t>Neutral 4</a:t>
                </a:r>
              </a:p>
              <a:p>
                <a:r>
                  <a:rPr lang="en-US" sz="700" dirty="0">
                    <a:solidFill>
                      <a:schemeClr val="bg1"/>
                    </a:solidFill>
                  </a:rPr>
                  <a:t>RGB: 112/115/110</a:t>
                </a:r>
              </a:p>
              <a:p>
                <a:r>
                  <a:rPr lang="en-US" sz="700" dirty="0">
                    <a:solidFill>
                      <a:schemeClr val="bg1"/>
                    </a:solidFill>
                  </a:rPr>
                  <a:t>HEX: #70736E</a:t>
                </a:r>
              </a:p>
            </p:txBody>
          </p:sp>
          <p:sp>
            <p:nvSpPr>
              <p:cNvPr id="142" name="TextBox 141"/>
              <p:cNvSpPr txBox="1"/>
              <p:nvPr/>
            </p:nvSpPr>
            <p:spPr>
              <a:xfrm>
                <a:off x="-4367715" y="4489326"/>
                <a:ext cx="1012491" cy="425907"/>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none" rtlCol="0">
                <a:spAutoFit/>
              </a:bodyPr>
              <a:lstStyle/>
              <a:p>
                <a:r>
                  <a:rPr lang="en-US" sz="700" b="1" dirty="0"/>
                  <a:t>Air</a:t>
                </a:r>
              </a:p>
              <a:p>
                <a:r>
                  <a:rPr lang="en-US" sz="700" dirty="0"/>
                  <a:t>RGB: </a:t>
                </a:r>
                <a:r>
                  <a:rPr lang="en-GB" sz="700" dirty="0"/>
                  <a:t>252/251/250</a:t>
                </a:r>
              </a:p>
              <a:p>
                <a:r>
                  <a:rPr lang="en-US" sz="700" dirty="0"/>
                  <a:t>HEX: #FCFBFA</a:t>
                </a:r>
              </a:p>
            </p:txBody>
          </p:sp>
          <p:sp>
            <p:nvSpPr>
              <p:cNvPr id="143" name="TextBox 142"/>
              <p:cNvSpPr txBox="1"/>
              <p:nvPr/>
            </p:nvSpPr>
            <p:spPr>
              <a:xfrm>
                <a:off x="-4367715" y="395610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144" name="TextBox 143"/>
              <p:cNvSpPr txBox="1"/>
              <p:nvPr/>
            </p:nvSpPr>
            <p:spPr>
              <a:xfrm>
                <a:off x="-3236088" y="3956102"/>
                <a:ext cx="1012491" cy="425907"/>
              </a:xfrm>
              <a:prstGeom prst="rect">
                <a:avLst/>
              </a:prstGeom>
              <a:solidFill>
                <a:srgbClr val="AE562C"/>
              </a:solidFill>
            </p:spPr>
            <p:txBody>
              <a:bodyPr wrap="square" rtlCol="0">
                <a:spAutoFit/>
              </a:bodyPr>
              <a:lstStyle/>
              <a:p>
                <a:r>
                  <a:rPr lang="en-US" sz="700" b="1" dirty="0">
                    <a:solidFill>
                      <a:schemeClr val="bg1"/>
                    </a:solidFill>
                  </a:rPr>
                  <a:t>Sienna</a:t>
                </a:r>
              </a:p>
              <a:p>
                <a:r>
                  <a:rPr lang="en-US" sz="700" dirty="0">
                    <a:solidFill>
                      <a:schemeClr val="bg1"/>
                    </a:solidFill>
                  </a:rPr>
                  <a:t>RGB: 174/86/44</a:t>
                </a:r>
              </a:p>
              <a:p>
                <a:r>
                  <a:rPr lang="en-US" sz="700" dirty="0">
                    <a:solidFill>
                      <a:schemeClr val="bg1"/>
                    </a:solidFill>
                  </a:rPr>
                  <a:t>HEX: #AE562C</a:t>
                </a:r>
              </a:p>
            </p:txBody>
          </p:sp>
        </p:grpSp>
        <p:sp>
          <p:nvSpPr>
            <p:cNvPr id="138" name="Rectangle 137"/>
            <p:cNvSpPr/>
            <p:nvPr/>
          </p:nvSpPr>
          <p:spPr>
            <a:xfrm>
              <a:off x="781877" y="4286402"/>
              <a:ext cx="2286000" cy="1113860"/>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TextBox 119">
            <a:extLst>
              <a:ext uri="{FF2B5EF4-FFF2-40B4-BE49-F238E27FC236}">
                <a16:creationId xmlns:a16="http://schemas.microsoft.com/office/drawing/2014/main" id="{F0F4383C-A28F-4A97-AC32-A75BAC3D5338}"/>
              </a:ext>
            </a:extLst>
          </p:cNvPr>
          <p:cNvSpPr txBox="1"/>
          <p:nvPr/>
        </p:nvSpPr>
        <p:spPr>
          <a:xfrm>
            <a:off x="6419947" y="2946230"/>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121" name="TextBox 120">
            <a:extLst>
              <a:ext uri="{FF2B5EF4-FFF2-40B4-BE49-F238E27FC236}">
                <a16:creationId xmlns:a16="http://schemas.microsoft.com/office/drawing/2014/main" id="{5C463B1B-179B-4781-87FC-BDCE38F2C7D2}"/>
              </a:ext>
            </a:extLst>
          </p:cNvPr>
          <p:cNvSpPr txBox="1"/>
          <p:nvPr/>
        </p:nvSpPr>
        <p:spPr>
          <a:xfrm>
            <a:off x="6754797" y="3399512"/>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
        <p:nvSpPr>
          <p:cNvPr id="122" name="TextBox 121">
            <a:extLst>
              <a:ext uri="{FF2B5EF4-FFF2-40B4-BE49-F238E27FC236}">
                <a16:creationId xmlns:a16="http://schemas.microsoft.com/office/drawing/2014/main" id="{5F9E8847-C719-4CAA-BC8B-A1C06A41DBC6}"/>
              </a:ext>
            </a:extLst>
          </p:cNvPr>
          <p:cNvSpPr txBox="1"/>
          <p:nvPr/>
        </p:nvSpPr>
        <p:spPr>
          <a:xfrm>
            <a:off x="7913842" y="3101734"/>
            <a:ext cx="553410"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cxnSp>
        <p:nvCxnSpPr>
          <p:cNvPr id="15" name="Straight Arrow Connector 14">
            <a:extLst>
              <a:ext uri="{FF2B5EF4-FFF2-40B4-BE49-F238E27FC236}">
                <a16:creationId xmlns:a16="http://schemas.microsoft.com/office/drawing/2014/main" id="{21415436-E116-4616-A3C3-4FF4DE6C2851}"/>
              </a:ext>
            </a:extLst>
          </p:cNvPr>
          <p:cNvCxnSpPr/>
          <p:nvPr/>
        </p:nvCxnSpPr>
        <p:spPr bwMode="auto">
          <a:xfrm>
            <a:off x="8185707" y="4242213"/>
            <a:ext cx="0" cy="1091570"/>
          </a:xfrm>
          <a:prstGeom prst="straightConnector1">
            <a:avLst/>
          </a:prstGeom>
          <a:solidFill>
            <a:srgbClr val="00B8FF"/>
          </a:solidFill>
          <a:ln w="12700" cap="flat" cmpd="sng" algn="ctr">
            <a:solidFill>
              <a:srgbClr val="312D2A"/>
            </a:solidFill>
            <a:prstDash val="solid"/>
            <a:miter lim="800000"/>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6" name="Rectangle: Rounded Corners 15">
            <a:extLst>
              <a:ext uri="{FF2B5EF4-FFF2-40B4-BE49-F238E27FC236}">
                <a16:creationId xmlns:a16="http://schemas.microsoft.com/office/drawing/2014/main" id="{ADDB075B-3950-4731-9D51-718D48368E1A}"/>
              </a:ext>
            </a:extLst>
          </p:cNvPr>
          <p:cNvSpPr>
            <a:spLocks noChangeAspect="1"/>
          </p:cNvSpPr>
          <p:nvPr/>
        </p:nvSpPr>
        <p:spPr>
          <a:xfrm>
            <a:off x="8094267" y="4696558"/>
            <a:ext cx="182880" cy="182880"/>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C</a:t>
            </a:r>
          </a:p>
        </p:txBody>
      </p:sp>
      <p:sp>
        <p:nvSpPr>
          <p:cNvPr id="123" name="TextBox 122">
            <a:extLst>
              <a:ext uri="{FF2B5EF4-FFF2-40B4-BE49-F238E27FC236}">
                <a16:creationId xmlns:a16="http://schemas.microsoft.com/office/drawing/2014/main" id="{2A8D8A44-AADD-4D6F-BD39-7A4D0BD81054}"/>
              </a:ext>
            </a:extLst>
          </p:cNvPr>
          <p:cNvSpPr txBox="1"/>
          <p:nvPr/>
        </p:nvSpPr>
        <p:spPr>
          <a:xfrm>
            <a:off x="7913842" y="4890126"/>
            <a:ext cx="553410" cy="264688"/>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a:t>
            </a:r>
          </a:p>
          <a:p>
            <a:pPr algn="ctr"/>
            <a:r>
              <a:rPr lang="en-US" sz="800" dirty="0">
                <a:solidFill>
                  <a:srgbClr val="161513"/>
                </a:solidFill>
              </a:rPr>
              <a:t>Label</a:t>
            </a:r>
          </a:p>
        </p:txBody>
      </p:sp>
      <p:cxnSp>
        <p:nvCxnSpPr>
          <p:cNvPr id="22" name="Straight Arrow Connector 21">
            <a:extLst>
              <a:ext uri="{FF2B5EF4-FFF2-40B4-BE49-F238E27FC236}">
                <a16:creationId xmlns:a16="http://schemas.microsoft.com/office/drawing/2014/main" id="{21415436-E116-4616-A3C3-4FF4DE6C2851}"/>
              </a:ext>
            </a:extLst>
          </p:cNvPr>
          <p:cNvCxnSpPr/>
          <p:nvPr/>
        </p:nvCxnSpPr>
        <p:spPr bwMode="auto">
          <a:xfrm>
            <a:off x="6237701" y="4787998"/>
            <a:ext cx="1525847" cy="0"/>
          </a:xfrm>
          <a:prstGeom prst="straightConnector1">
            <a:avLst/>
          </a:prstGeom>
          <a:solidFill>
            <a:srgbClr val="00B8FF"/>
          </a:solidFill>
          <a:ln w="12700" cap="flat" cmpd="sng" algn="ctr">
            <a:solidFill>
              <a:srgbClr val="312D2A"/>
            </a:solidFill>
            <a:prstDash val="solid"/>
            <a:miter lim="800000"/>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3" name="Oval 22">
            <a:extLst>
              <a:ext uri="{FF2B5EF4-FFF2-40B4-BE49-F238E27FC236}">
                <a16:creationId xmlns:a16="http://schemas.microsoft.com/office/drawing/2014/main" id="{ADDB075B-3950-4731-9D51-718D48368E1A}"/>
              </a:ext>
            </a:extLst>
          </p:cNvPr>
          <p:cNvSpPr>
            <a:spLocks noChangeAspect="1"/>
          </p:cNvSpPr>
          <p:nvPr/>
        </p:nvSpPr>
        <p:spPr>
          <a:xfrm>
            <a:off x="6226515" y="4691270"/>
            <a:ext cx="188168" cy="188168"/>
          </a:xfrm>
          <a:prstGeom prst="roundRect">
            <a:avLst>
              <a:gd name="adj" fmla="val 1349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A</a:t>
            </a:r>
          </a:p>
        </p:txBody>
      </p:sp>
      <p:sp>
        <p:nvSpPr>
          <p:cNvPr id="124" name="TextBox 123">
            <a:extLst>
              <a:ext uri="{FF2B5EF4-FFF2-40B4-BE49-F238E27FC236}">
                <a16:creationId xmlns:a16="http://schemas.microsoft.com/office/drawing/2014/main" id="{2A8CC34B-A521-42E3-AE97-9A50D1877261}"/>
              </a:ext>
            </a:extLst>
          </p:cNvPr>
          <p:cNvSpPr txBox="1"/>
          <p:nvPr/>
        </p:nvSpPr>
        <p:spPr>
          <a:xfrm>
            <a:off x="6403998" y="4703168"/>
            <a:ext cx="827982" cy="156639"/>
          </a:xfrm>
          <a:prstGeom prst="round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cxnSp>
        <p:nvCxnSpPr>
          <p:cNvPr id="20" name="Straight Arrow Connector 19">
            <a:extLst>
              <a:ext uri="{FF2B5EF4-FFF2-40B4-BE49-F238E27FC236}">
                <a16:creationId xmlns:a16="http://schemas.microsoft.com/office/drawing/2014/main" id="{21415436-E116-4616-A3C3-4FF4DE6C2851}"/>
              </a:ext>
            </a:extLst>
          </p:cNvPr>
          <p:cNvCxnSpPr/>
          <p:nvPr/>
        </p:nvCxnSpPr>
        <p:spPr bwMode="auto">
          <a:xfrm>
            <a:off x="6237701" y="5242343"/>
            <a:ext cx="1525847" cy="0"/>
          </a:xfrm>
          <a:prstGeom prst="straightConnector1">
            <a:avLst/>
          </a:prstGeom>
          <a:solidFill>
            <a:srgbClr val="00B8FF"/>
          </a:solidFill>
          <a:ln w="12700" cap="flat" cmpd="sng" algn="ctr">
            <a:solidFill>
              <a:srgbClr val="312D2A"/>
            </a:solidFill>
            <a:prstDash val="solid"/>
            <a:miter lim="800000"/>
            <a:headEnd type="arrow" w="med" len="sm"/>
            <a:tailEnd type="none"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1" name="Rectangle: Rounded Corners 20">
            <a:extLst>
              <a:ext uri="{FF2B5EF4-FFF2-40B4-BE49-F238E27FC236}">
                <a16:creationId xmlns:a16="http://schemas.microsoft.com/office/drawing/2014/main" id="{D2D19400-9711-4094-8778-7DAF66892978}"/>
              </a:ext>
            </a:extLst>
          </p:cNvPr>
          <p:cNvSpPr>
            <a:spLocks noChangeAspect="1"/>
          </p:cNvSpPr>
          <p:nvPr/>
        </p:nvSpPr>
        <p:spPr>
          <a:xfrm>
            <a:off x="7582574" y="5150903"/>
            <a:ext cx="182880" cy="182880"/>
          </a:xfrm>
          <a:prstGeom prst="roundRect">
            <a:avLst>
              <a:gd name="adj" fmla="val 13889"/>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B</a:t>
            </a:r>
          </a:p>
        </p:txBody>
      </p:sp>
      <p:sp>
        <p:nvSpPr>
          <p:cNvPr id="125" name="TextBox 124">
            <a:extLst>
              <a:ext uri="{FF2B5EF4-FFF2-40B4-BE49-F238E27FC236}">
                <a16:creationId xmlns:a16="http://schemas.microsoft.com/office/drawing/2014/main" id="{48C662A2-5BE4-4A81-B0DF-E33539BB1524}"/>
              </a:ext>
            </a:extLst>
          </p:cNvPr>
          <p:cNvSpPr txBox="1"/>
          <p:nvPr/>
        </p:nvSpPr>
        <p:spPr>
          <a:xfrm>
            <a:off x="6754797" y="5166390"/>
            <a:ext cx="827982" cy="141577"/>
          </a:xfrm>
          <a:prstGeom prst="rect">
            <a:avLst/>
          </a:prstGeom>
          <a:solidFill>
            <a:srgbClr val="FCFBFA"/>
          </a:solidFill>
        </p:spPr>
        <p:txBody>
          <a:bodyPr wrap="square" lIns="9144" tIns="9144" rIns="9144" bIns="9144" rtlCol="0" anchor="ctr" anchorCtr="0">
            <a:spAutoFit/>
          </a:bodyPr>
          <a:lstStyle/>
          <a:p>
            <a:pPr algn="ctr"/>
            <a:r>
              <a:rPr lang="en-US" sz="800" dirty="0">
                <a:solidFill>
                  <a:srgbClr val="161513"/>
                </a:solidFill>
              </a:rPr>
              <a:t>Connector Label</a:t>
            </a:r>
          </a:p>
        </p:txBody>
      </p:sp>
    </p:spTree>
    <p:extLst>
      <p:ext uri="{BB962C8B-B14F-4D97-AF65-F5344CB8AC3E}">
        <p14:creationId xmlns:p14="http://schemas.microsoft.com/office/powerpoint/2010/main" val="364637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quarter" idx="11"/>
          </p:nvPr>
        </p:nvSpPr>
        <p:spPr/>
        <p:txBody>
          <a:bodyPr/>
          <a:lstStyle/>
          <a:p>
            <a:r>
              <a:rPr lang="en-US" dirty="0"/>
              <a:t>Move or delete location canvas regions as needed</a:t>
            </a:r>
          </a:p>
        </p:txBody>
      </p:sp>
      <p:sp>
        <p:nvSpPr>
          <p:cNvPr id="6" name="Title 5"/>
          <p:cNvSpPr>
            <a:spLocks noGrp="1"/>
          </p:cNvSpPr>
          <p:nvPr>
            <p:ph type="title"/>
          </p:nvPr>
        </p:nvSpPr>
        <p:spPr/>
        <p:txBody>
          <a:bodyPr/>
          <a:lstStyle/>
          <a:p>
            <a:r>
              <a:rPr lang="en-GB" dirty="0"/>
              <a:t>Location Canvas</a:t>
            </a:r>
            <a:endParaRPr lang="en-US" dirty="0"/>
          </a:p>
        </p:txBody>
      </p:sp>
      <p:sp>
        <p:nvSpPr>
          <p:cNvPr id="2" name="Date Placeholder 1"/>
          <p:cNvSpPr>
            <a:spLocks noGrp="1"/>
          </p:cNvSpPr>
          <p:nvPr>
            <p:ph type="dt" sz="half" idx="15"/>
          </p:nvPr>
        </p:nvSpPr>
        <p:spPr/>
        <p:txBody>
          <a:bodyPr/>
          <a:lstStyle/>
          <a:p>
            <a:fld id="{EE332461-0228-4CE6-818B-14050AF0840D}" type="datetime1">
              <a:rPr lang="en-US" smtClean="0"/>
              <a:pPr/>
              <a:t>4/26/2024</a:t>
            </a:fld>
            <a:endParaRPr lang="en-US" dirty="0"/>
          </a:p>
        </p:txBody>
      </p:sp>
      <p:sp>
        <p:nvSpPr>
          <p:cNvPr id="3" name="Footer Placeholder 2"/>
          <p:cNvSpPr>
            <a:spLocks noGrp="1"/>
          </p:cNvSpPr>
          <p:nvPr>
            <p:ph type="ftr" sz="quarter" idx="16"/>
          </p:nvPr>
        </p:nvSpPr>
        <p:spPr/>
        <p:txBody>
          <a:bodyPr/>
          <a:lstStyle/>
          <a:p>
            <a:r>
              <a:rPr lang="en-US" dirty="0"/>
              <a:t>Copyright © 2022, Oracle and/or its affiliates  |</a:t>
            </a:r>
          </a:p>
        </p:txBody>
      </p:sp>
      <p:sp>
        <p:nvSpPr>
          <p:cNvPr id="4" name="Slide Number Placeholder 3"/>
          <p:cNvSpPr>
            <a:spLocks noGrp="1"/>
          </p:cNvSpPr>
          <p:nvPr>
            <p:ph type="sldNum" sz="quarter" idx="17"/>
          </p:nvPr>
        </p:nvSpPr>
        <p:spPr/>
        <p:txBody>
          <a:bodyPr/>
          <a:lstStyle/>
          <a:p>
            <a:fld id="{345D60D9-5372-5F40-9443-0F9AE5BDC3C8}" type="slidenum">
              <a:rPr lang="en-US" smtClean="0"/>
              <a:pPr/>
              <a:t>12</a:t>
            </a:fld>
            <a:endParaRPr lang="en-US" dirty="0"/>
          </a:p>
        </p:txBody>
      </p:sp>
      <p:grpSp>
        <p:nvGrpSpPr>
          <p:cNvPr id="11" name="Group 10"/>
          <p:cNvGrpSpPr/>
          <p:nvPr/>
        </p:nvGrpSpPr>
        <p:grpSpPr>
          <a:xfrm>
            <a:off x="781513" y="1603009"/>
            <a:ext cx="10655479" cy="4508222"/>
            <a:chOff x="777902" y="1600199"/>
            <a:chExt cx="10671141" cy="4514849"/>
          </a:xfrm>
        </p:grpSpPr>
        <p:sp>
          <p:nvSpPr>
            <p:cNvPr id="7" name="Rectangle: Rounded Corners 53">
              <a:extLst>
                <a:ext uri="{FF2B5EF4-FFF2-40B4-BE49-F238E27FC236}">
                  <a16:creationId xmlns:a16="http://schemas.microsoft.com/office/drawing/2014/main" id="{E24AC681-5444-4208-81F3-58E063FD86D0}"/>
                </a:ext>
              </a:extLst>
            </p:cNvPr>
            <p:cNvSpPr/>
            <p:nvPr/>
          </p:nvSpPr>
          <p:spPr>
            <a:xfrm>
              <a:off x="2250219" y="1600200"/>
              <a:ext cx="7728667" cy="4514848"/>
            </a:xfrm>
            <a:prstGeom prst="roundRect">
              <a:avLst>
                <a:gd name="adj" fmla="val 281"/>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OCI Region</a:t>
              </a:r>
            </a:p>
          </p:txBody>
        </p:sp>
        <p:sp>
          <p:nvSpPr>
            <p:cNvPr id="8" name="Rectangle: Rounded Corners 57">
              <a:extLst>
                <a:ext uri="{FF2B5EF4-FFF2-40B4-BE49-F238E27FC236}">
                  <a16:creationId xmlns:a16="http://schemas.microsoft.com/office/drawing/2014/main" id="{9CCB644A-92B1-4009-9AB2-CAAC3BB65C3E}"/>
                </a:ext>
              </a:extLst>
            </p:cNvPr>
            <p:cNvSpPr/>
            <p:nvPr/>
          </p:nvSpPr>
          <p:spPr>
            <a:xfrm>
              <a:off x="777902" y="1600201"/>
              <a:ext cx="1381638" cy="4514846"/>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On-Premises</a:t>
              </a:r>
            </a:p>
          </p:txBody>
        </p:sp>
        <p:sp>
          <p:nvSpPr>
            <p:cNvPr id="9" name="Rectangle: Rounded Corners 44">
              <a:extLst>
                <a:ext uri="{FF2B5EF4-FFF2-40B4-BE49-F238E27FC236}">
                  <a16:creationId xmlns:a16="http://schemas.microsoft.com/office/drawing/2014/main" id="{5BEAAA01-D660-4AAF-BD93-39A6ACB22E99}"/>
                </a:ext>
              </a:extLst>
            </p:cNvPr>
            <p:cNvSpPr/>
            <p:nvPr/>
          </p:nvSpPr>
          <p:spPr>
            <a:xfrm>
              <a:off x="10067405" y="1600199"/>
              <a:ext cx="1381638" cy="222741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Internet</a:t>
              </a:r>
            </a:p>
          </p:txBody>
        </p:sp>
        <p:sp>
          <p:nvSpPr>
            <p:cNvPr id="10" name="Rectangle: Rounded Corners 45">
              <a:extLst>
                <a:ext uri="{FF2B5EF4-FFF2-40B4-BE49-F238E27FC236}">
                  <a16:creationId xmlns:a16="http://schemas.microsoft.com/office/drawing/2014/main" id="{E228941A-B0CD-4B0B-A882-954ECAE8BA50}"/>
                </a:ext>
              </a:extLst>
            </p:cNvPr>
            <p:cNvSpPr/>
            <p:nvPr/>
          </p:nvSpPr>
          <p:spPr>
            <a:xfrm>
              <a:off x="10067405" y="3919432"/>
              <a:ext cx="1381638" cy="2195615"/>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3rd Party Cloud</a:t>
              </a:r>
            </a:p>
          </p:txBody>
        </p:sp>
      </p:grpSp>
      <p:grpSp>
        <p:nvGrpSpPr>
          <p:cNvPr id="13" name="Group 12">
            <a:extLst>
              <a:ext uri="{FF2B5EF4-FFF2-40B4-BE49-F238E27FC236}">
                <a16:creationId xmlns:a16="http://schemas.microsoft.com/office/drawing/2014/main" id="{8C9DA13B-7AAF-4F87-87EF-8BA3C6D3651A}"/>
              </a:ext>
            </a:extLst>
          </p:cNvPr>
          <p:cNvGrpSpPr/>
          <p:nvPr/>
        </p:nvGrpSpPr>
        <p:grpSpPr>
          <a:xfrm>
            <a:off x="-1299716" y="1203526"/>
            <a:ext cx="1118647" cy="3518330"/>
            <a:chOff x="-1299716" y="1203526"/>
            <a:chExt cx="1118647" cy="3518330"/>
          </a:xfrm>
        </p:grpSpPr>
        <p:sp>
          <p:nvSpPr>
            <p:cNvPr id="14" name="TextBox 13">
              <a:extLst>
                <a:ext uri="{FF2B5EF4-FFF2-40B4-BE49-F238E27FC236}">
                  <a16:creationId xmlns:a16="http://schemas.microsoft.com/office/drawing/2014/main" id="{D6DEFAA0-E2EF-46B3-9227-DB7D65176B22}"/>
                </a:ext>
              </a:extLst>
            </p:cNvPr>
            <p:cNvSpPr txBox="1"/>
            <p:nvPr/>
          </p:nvSpPr>
          <p:spPr>
            <a:xfrm>
              <a:off x="-1299716" y="1203526"/>
              <a:ext cx="1118646" cy="387191"/>
            </a:xfrm>
            <a:prstGeom prst="round2SameRect">
              <a:avLst/>
            </a:prstGeom>
            <a:solidFill>
              <a:schemeClr val="accent5"/>
            </a:solidFill>
          </p:spPr>
          <p:txBody>
            <a:bodyPr wrap="square" rtlCol="0">
              <a:spAutoFit/>
            </a:bodyPr>
            <a:lstStyle/>
            <a:p>
              <a:pPr algn="ctr"/>
              <a:r>
                <a:rPr lang="en-US" dirty="0">
                  <a:solidFill>
                    <a:schemeClr val="bg1"/>
                  </a:solidFill>
                </a:rPr>
                <a:t>Tip!</a:t>
              </a:r>
            </a:p>
          </p:txBody>
        </p:sp>
        <p:sp>
          <p:nvSpPr>
            <p:cNvPr id="15" name="TextBox 14">
              <a:extLst>
                <a:ext uri="{FF2B5EF4-FFF2-40B4-BE49-F238E27FC236}">
                  <a16:creationId xmlns:a16="http://schemas.microsoft.com/office/drawing/2014/main" id="{FCA25F79-0443-4974-AA13-7554261C5FCB}"/>
                </a:ext>
              </a:extLst>
            </p:cNvPr>
            <p:cNvSpPr txBox="1"/>
            <p:nvPr/>
          </p:nvSpPr>
          <p:spPr>
            <a:xfrm>
              <a:off x="-1299715" y="1582535"/>
              <a:ext cx="1118646" cy="3139321"/>
            </a:xfrm>
            <a:prstGeom prst="rect">
              <a:avLst/>
            </a:prstGeom>
            <a:solidFill>
              <a:schemeClr val="bg1"/>
            </a:solidFill>
          </p:spPr>
          <p:txBody>
            <a:bodyPr wrap="square" rtlCol="0">
              <a:spAutoFit/>
            </a:bodyPr>
            <a:lstStyle/>
            <a:p>
              <a:r>
                <a:rPr lang="en-US" sz="900" dirty="0"/>
                <a:t>The elements of the Location Canvas can vary and can be rearranged or deleted from solution to solution or even between landscape- and horizontal- orientations.</a:t>
              </a:r>
            </a:p>
            <a:p>
              <a:endParaRPr lang="en-US" sz="900" dirty="0"/>
            </a:p>
            <a:p>
              <a:r>
                <a:rPr lang="en-US" sz="900" dirty="0"/>
                <a:t>The landscape orientation is typical for presentations, but for diagrams shown on websites, a portrait layout is preferred.</a:t>
              </a:r>
            </a:p>
          </p:txBody>
        </p:sp>
      </p:grpSp>
    </p:spTree>
    <p:extLst>
      <p:ext uri="{BB962C8B-B14F-4D97-AF65-F5344CB8AC3E}">
        <p14:creationId xmlns:p14="http://schemas.microsoft.com/office/powerpoint/2010/main" val="1897231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4D7C73A1-9E26-4B3D-9D65-B0C6F2A2324D}"/>
              </a:ext>
            </a:extLst>
          </p:cNvPr>
          <p:cNvSpPr>
            <a:spLocks noGrp="1"/>
          </p:cNvSpPr>
          <p:nvPr>
            <p:ph type="dt" sz="half" idx="10"/>
          </p:nvPr>
        </p:nvSpPr>
        <p:spPr/>
        <p:txBody>
          <a:bodyPr/>
          <a:lstStyle/>
          <a:p>
            <a:fld id="{E7CF7386-AF3C-4BD8-832B-AC56F7B7E4F1}" type="datetime1">
              <a:rPr lang="en-US" smtClean="0"/>
              <a:t>4/26/2024</a:t>
            </a:fld>
            <a:endParaRPr lang="en-US" dirty="0"/>
          </a:p>
        </p:txBody>
      </p:sp>
      <p:sp>
        <p:nvSpPr>
          <p:cNvPr id="6" name="Footer Placeholder 5">
            <a:extLst>
              <a:ext uri="{FF2B5EF4-FFF2-40B4-BE49-F238E27FC236}">
                <a16:creationId xmlns:a16="http://schemas.microsoft.com/office/drawing/2014/main" id="{926215AE-474B-4C09-BFFE-22FA7DCE5D8B}"/>
              </a:ext>
            </a:extLst>
          </p:cNvPr>
          <p:cNvSpPr>
            <a:spLocks noGrp="1"/>
          </p:cNvSpPr>
          <p:nvPr>
            <p:ph type="ftr" sz="quarter" idx="11"/>
          </p:nvPr>
        </p:nvSpPr>
        <p:spPr/>
        <p:txBody>
          <a:bodyPr/>
          <a:lstStyle/>
          <a:p>
            <a:r>
              <a:rPr lang="en-US"/>
              <a:t>Copyright © 2022, Oracle and/or its affiliates  |</a:t>
            </a:r>
            <a:endParaRPr lang="en-US" dirty="0"/>
          </a:p>
        </p:txBody>
      </p:sp>
      <p:sp>
        <p:nvSpPr>
          <p:cNvPr id="7" name="Slide Number Placeholder 6">
            <a:extLst>
              <a:ext uri="{FF2B5EF4-FFF2-40B4-BE49-F238E27FC236}">
                <a16:creationId xmlns:a16="http://schemas.microsoft.com/office/drawing/2014/main" id="{20677432-4EAD-493F-8CBE-00C35730078E}"/>
              </a:ext>
            </a:extLst>
          </p:cNvPr>
          <p:cNvSpPr>
            <a:spLocks noGrp="1"/>
          </p:cNvSpPr>
          <p:nvPr>
            <p:ph type="sldNum" sz="quarter" idx="12"/>
          </p:nvPr>
        </p:nvSpPr>
        <p:spPr/>
        <p:txBody>
          <a:bodyPr/>
          <a:lstStyle/>
          <a:p>
            <a:fld id="{345D60D9-5372-5F40-9443-0F9AE5BDC3C8}" type="slidenum">
              <a:rPr lang="en-US" smtClean="0"/>
              <a:pPr/>
              <a:t>13</a:t>
            </a:fld>
            <a:endParaRPr lang="en-US" dirty="0"/>
          </a:p>
        </p:txBody>
      </p:sp>
      <p:sp>
        <p:nvSpPr>
          <p:cNvPr id="8" name="Title 7">
            <a:extLst>
              <a:ext uri="{FF2B5EF4-FFF2-40B4-BE49-F238E27FC236}">
                <a16:creationId xmlns:a16="http://schemas.microsoft.com/office/drawing/2014/main" id="{83B144F9-FA58-4D20-8B91-43E4C104C55B}"/>
              </a:ext>
            </a:extLst>
          </p:cNvPr>
          <p:cNvSpPr>
            <a:spLocks noGrp="1"/>
          </p:cNvSpPr>
          <p:nvPr>
            <p:ph type="title"/>
          </p:nvPr>
        </p:nvSpPr>
        <p:spPr/>
        <p:txBody>
          <a:bodyPr/>
          <a:lstStyle/>
          <a:p>
            <a:r>
              <a:rPr lang="en-US" dirty="0"/>
              <a:t>Logical </a:t>
            </a:r>
            <a:r>
              <a:rPr lang="en-US" sz="4000" dirty="0"/>
              <a:t>architecture diagram</a:t>
            </a:r>
            <a:r>
              <a:rPr lang="en-US" dirty="0"/>
              <a:t> examples</a:t>
            </a:r>
          </a:p>
        </p:txBody>
      </p:sp>
      <p:sp>
        <p:nvSpPr>
          <p:cNvPr id="9" name="Text Placeholder 8">
            <a:extLst>
              <a:ext uri="{FF2B5EF4-FFF2-40B4-BE49-F238E27FC236}">
                <a16:creationId xmlns:a16="http://schemas.microsoft.com/office/drawing/2014/main" id="{B8DACF93-BDAE-4B22-B221-8DCE1D0FB2B1}"/>
              </a:ext>
            </a:extLst>
          </p:cNvPr>
          <p:cNvSpPr>
            <a:spLocks noGrp="1"/>
          </p:cNvSpPr>
          <p:nvPr>
            <p:ph type="body" sz="quarter" idx="33"/>
          </p:nvPr>
        </p:nvSpPr>
        <p:spPr>
          <a:xfrm>
            <a:off x="776689" y="4135193"/>
            <a:ext cx="10158984" cy="1280160"/>
          </a:xfrm>
        </p:spPr>
        <p:txBody>
          <a:bodyPr/>
          <a:lstStyle/>
          <a:p>
            <a:r>
              <a:rPr lang="en-US" dirty="0"/>
              <a:t>The following slides show examples of the architecture notation. Its purpose is to show how the different elements and icons are placed together, but these examples are not always complete or technically correct. </a:t>
            </a:r>
          </a:p>
          <a:p>
            <a:r>
              <a:rPr lang="en-US" dirty="0"/>
              <a:t>For verified example solution architectures please visit https://docs.oracle.com/solutions/</a:t>
            </a:r>
          </a:p>
        </p:txBody>
      </p:sp>
    </p:spTree>
    <p:extLst>
      <p:ext uri="{BB962C8B-B14F-4D97-AF65-F5344CB8AC3E}">
        <p14:creationId xmlns:p14="http://schemas.microsoft.com/office/powerpoint/2010/main" val="3586714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4294967295"/>
          </p:nvPr>
        </p:nvSpPr>
        <p:spPr/>
        <p:txBody>
          <a:bodyPr/>
          <a:lstStyle/>
          <a:p>
            <a:fld id="{EE332461-0228-4CE6-818B-14050AF0840D}" type="datetime1">
              <a:rPr lang="en-US" smtClean="0"/>
              <a:t>4/26/2024</a:t>
            </a:fld>
            <a:endParaRPr lang="en-US" dirty="0"/>
          </a:p>
        </p:txBody>
      </p:sp>
      <p:sp>
        <p:nvSpPr>
          <p:cNvPr id="3" name="Footer Placeholder 2"/>
          <p:cNvSpPr>
            <a:spLocks noGrp="1"/>
          </p:cNvSpPr>
          <p:nvPr>
            <p:ph type="ftr" sz="quarter" idx="15"/>
          </p:nvPr>
        </p:nvSpPr>
        <p:spPr/>
        <p:txBody>
          <a:bodyPr/>
          <a:lstStyle/>
          <a:p>
            <a:r>
              <a:rPr lang="en-US" dirty="0"/>
              <a:t>Copyright © 2022, Oracle and/or its affiliates  |</a:t>
            </a:r>
          </a:p>
        </p:txBody>
      </p:sp>
      <p:sp>
        <p:nvSpPr>
          <p:cNvPr id="4" name="Slide Number Placeholder 3"/>
          <p:cNvSpPr>
            <a:spLocks noGrp="1"/>
          </p:cNvSpPr>
          <p:nvPr>
            <p:ph type="sldNum" sz="quarter" idx="16"/>
          </p:nvPr>
        </p:nvSpPr>
        <p:spPr/>
        <p:txBody>
          <a:bodyPr/>
          <a:lstStyle/>
          <a:p>
            <a:fld id="{345D60D9-5372-5F40-9443-0F9AE5BDC3C8}" type="slidenum">
              <a:rPr lang="en-US" smtClean="0"/>
              <a:pPr/>
              <a:t>14</a:t>
            </a:fld>
            <a:endParaRPr lang="en-US" dirty="0"/>
          </a:p>
        </p:txBody>
      </p:sp>
      <p:sp>
        <p:nvSpPr>
          <p:cNvPr id="6" name="Title 5"/>
          <p:cNvSpPr>
            <a:spLocks noGrp="1"/>
          </p:cNvSpPr>
          <p:nvPr>
            <p:ph type="title"/>
          </p:nvPr>
        </p:nvSpPr>
        <p:spPr/>
        <p:txBody>
          <a:bodyPr/>
          <a:lstStyle/>
          <a:p>
            <a:r>
              <a:rPr lang="en-GB" dirty="0"/>
              <a:t>Example: Components with Groups</a:t>
            </a:r>
            <a:endParaRPr lang="en-US" dirty="0"/>
          </a:p>
        </p:txBody>
      </p:sp>
      <p:sp>
        <p:nvSpPr>
          <p:cNvPr id="7" name="Rectangle: Rounded Corners 87">
            <a:extLst>
              <a:ext uri="{FF2B5EF4-FFF2-40B4-BE49-F238E27FC236}">
                <a16:creationId xmlns:a16="http://schemas.microsoft.com/office/drawing/2014/main" id="{5EAE678F-E9A0-47C8-BC29-C1EB27D339F4}"/>
              </a:ext>
            </a:extLst>
          </p:cNvPr>
          <p:cNvSpPr/>
          <p:nvPr/>
        </p:nvSpPr>
        <p:spPr>
          <a:xfrm>
            <a:off x="2227472" y="1600200"/>
            <a:ext cx="7759366" cy="4514848"/>
          </a:xfrm>
          <a:prstGeom prst="roundRect">
            <a:avLst>
              <a:gd name="adj" fmla="val 281"/>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OCI Region</a:t>
            </a:r>
          </a:p>
        </p:txBody>
      </p:sp>
      <p:sp>
        <p:nvSpPr>
          <p:cNvPr id="8" name="Rectangle: Rounded Corners 57">
            <a:extLst>
              <a:ext uri="{FF2B5EF4-FFF2-40B4-BE49-F238E27FC236}">
                <a16:creationId xmlns:a16="http://schemas.microsoft.com/office/drawing/2014/main" id="{9CCB644A-92B1-4009-9AB2-CAAC3BB65C3E}"/>
              </a:ext>
            </a:extLst>
          </p:cNvPr>
          <p:cNvSpPr/>
          <p:nvPr/>
        </p:nvSpPr>
        <p:spPr>
          <a:xfrm>
            <a:off x="769951" y="1600200"/>
            <a:ext cx="1381638" cy="451484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On-Premises</a:t>
            </a:r>
          </a:p>
        </p:txBody>
      </p:sp>
      <p:sp>
        <p:nvSpPr>
          <p:cNvPr id="9" name="Rectangle: Rounded Corners 44">
            <a:extLst>
              <a:ext uri="{FF2B5EF4-FFF2-40B4-BE49-F238E27FC236}">
                <a16:creationId xmlns:a16="http://schemas.microsoft.com/office/drawing/2014/main" id="{5BEAAA01-D660-4AAF-BD93-39A6ACB22E99}"/>
              </a:ext>
            </a:extLst>
          </p:cNvPr>
          <p:cNvSpPr/>
          <p:nvPr/>
        </p:nvSpPr>
        <p:spPr>
          <a:xfrm>
            <a:off x="10067412" y="1600199"/>
            <a:ext cx="1381638" cy="222741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Internet</a:t>
            </a:r>
          </a:p>
        </p:txBody>
      </p:sp>
      <p:sp>
        <p:nvSpPr>
          <p:cNvPr id="10" name="Rectangle: Rounded Corners 45">
            <a:extLst>
              <a:ext uri="{FF2B5EF4-FFF2-40B4-BE49-F238E27FC236}">
                <a16:creationId xmlns:a16="http://schemas.microsoft.com/office/drawing/2014/main" id="{E228941A-B0CD-4B0B-A882-954ECAE8BA50}"/>
              </a:ext>
            </a:extLst>
          </p:cNvPr>
          <p:cNvSpPr/>
          <p:nvPr/>
        </p:nvSpPr>
        <p:spPr>
          <a:xfrm>
            <a:off x="10067412" y="3887628"/>
            <a:ext cx="1381638" cy="222741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3rd Party Cloud</a:t>
            </a:r>
          </a:p>
        </p:txBody>
      </p:sp>
      <p:sp>
        <p:nvSpPr>
          <p:cNvPr id="11" name="Rectangle: Rounded Corners 36">
            <a:extLst>
              <a:ext uri="{FF2B5EF4-FFF2-40B4-BE49-F238E27FC236}">
                <a16:creationId xmlns:a16="http://schemas.microsoft.com/office/drawing/2014/main" id="{AEA52322-0875-4237-94F8-497D47AC4331}"/>
              </a:ext>
            </a:extLst>
          </p:cNvPr>
          <p:cNvSpPr/>
          <p:nvPr/>
        </p:nvSpPr>
        <p:spPr>
          <a:xfrm>
            <a:off x="4481176" y="1855304"/>
            <a:ext cx="2072561" cy="4167809"/>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Business Logic</a:t>
            </a:r>
          </a:p>
        </p:txBody>
      </p:sp>
      <p:sp>
        <p:nvSpPr>
          <p:cNvPr id="12" name="Rectangle: Rounded Corners 37">
            <a:extLst>
              <a:ext uri="{FF2B5EF4-FFF2-40B4-BE49-F238E27FC236}">
                <a16:creationId xmlns:a16="http://schemas.microsoft.com/office/drawing/2014/main" id="{69D2CB2B-D439-4E17-9215-30A96F656DBF}"/>
              </a:ext>
            </a:extLst>
          </p:cNvPr>
          <p:cNvSpPr/>
          <p:nvPr/>
        </p:nvSpPr>
        <p:spPr>
          <a:xfrm>
            <a:off x="2309969" y="1855304"/>
            <a:ext cx="2080980" cy="4167809"/>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racle Sans" panose="020B0503020204020204" pitchFamily="34" charset="0"/>
                <a:ea typeface="Calibri" charset="0"/>
                <a:cs typeface="Oracle Sans" panose="020B0503020204020204" pitchFamily="34" charset="0"/>
              </a:rPr>
              <a:t>Integration</a:t>
            </a:r>
          </a:p>
        </p:txBody>
      </p:sp>
      <p:sp>
        <p:nvSpPr>
          <p:cNvPr id="13" name="Rectangle: Rounded Corners 38">
            <a:extLst>
              <a:ext uri="{FF2B5EF4-FFF2-40B4-BE49-F238E27FC236}">
                <a16:creationId xmlns:a16="http://schemas.microsoft.com/office/drawing/2014/main" id="{7DCB7728-DC06-4F42-95D0-D7DB8245873D}"/>
              </a:ext>
            </a:extLst>
          </p:cNvPr>
          <p:cNvSpPr/>
          <p:nvPr/>
        </p:nvSpPr>
        <p:spPr>
          <a:xfrm>
            <a:off x="6644137" y="1855304"/>
            <a:ext cx="3252302" cy="4167809"/>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Analytics</a:t>
            </a:r>
          </a:p>
        </p:txBody>
      </p:sp>
      <p:sp>
        <p:nvSpPr>
          <p:cNvPr id="14" name="Rounded Rectangle 20">
            <a:extLst>
              <a:ext uri="{FF2B5EF4-FFF2-40B4-BE49-F238E27FC236}">
                <a16:creationId xmlns:a16="http://schemas.microsoft.com/office/drawing/2014/main" id="{4B82C043-594A-4C7B-A26E-D8C121AC756B}"/>
              </a:ext>
            </a:extLst>
          </p:cNvPr>
          <p:cNvSpPr/>
          <p:nvPr/>
        </p:nvSpPr>
        <p:spPr>
          <a:xfrm>
            <a:off x="7108651" y="3249640"/>
            <a:ext cx="777240"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Analytics</a:t>
            </a:r>
          </a:p>
        </p:txBody>
      </p:sp>
      <p:sp>
        <p:nvSpPr>
          <p:cNvPr id="15" name="Rounded Rectangle 20">
            <a:extLst>
              <a:ext uri="{FF2B5EF4-FFF2-40B4-BE49-F238E27FC236}">
                <a16:creationId xmlns:a16="http://schemas.microsoft.com/office/drawing/2014/main" id="{7AD0E932-7681-4B91-AF9E-097DDFF86177}"/>
              </a:ext>
            </a:extLst>
          </p:cNvPr>
          <p:cNvSpPr/>
          <p:nvPr/>
        </p:nvSpPr>
        <p:spPr>
          <a:xfrm>
            <a:off x="3000936" y="3249640"/>
            <a:ext cx="777240"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Integration</a:t>
            </a:r>
          </a:p>
        </p:txBody>
      </p:sp>
      <p:cxnSp>
        <p:nvCxnSpPr>
          <p:cNvPr id="16" name="Straight Arrow Connector 15">
            <a:extLst>
              <a:ext uri="{FF2B5EF4-FFF2-40B4-BE49-F238E27FC236}">
                <a16:creationId xmlns:a16="http://schemas.microsoft.com/office/drawing/2014/main" id="{D55CCCA4-F19F-4548-B441-24AAD00F2163}"/>
              </a:ext>
            </a:extLst>
          </p:cNvPr>
          <p:cNvCxnSpPr>
            <a:cxnSpLocks/>
          </p:cNvCxnSpPr>
          <p:nvPr/>
        </p:nvCxnSpPr>
        <p:spPr>
          <a:xfrm>
            <a:off x="3778176" y="3432520"/>
            <a:ext cx="1350345"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857D94E6-33FA-4697-B884-A692E1F66F99}"/>
              </a:ext>
            </a:extLst>
          </p:cNvPr>
          <p:cNvCxnSpPr>
            <a:cxnSpLocks/>
          </p:cNvCxnSpPr>
          <p:nvPr/>
        </p:nvCxnSpPr>
        <p:spPr>
          <a:xfrm>
            <a:off x="5905761" y="3432520"/>
            <a:ext cx="1202890"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8" name="Straight Arrow Connector 43">
            <a:extLst>
              <a:ext uri="{FF2B5EF4-FFF2-40B4-BE49-F238E27FC236}">
                <a16:creationId xmlns:a16="http://schemas.microsoft.com/office/drawing/2014/main" id="{46A21658-EE1C-42A6-A59D-C99766E154B3}"/>
              </a:ext>
            </a:extLst>
          </p:cNvPr>
          <p:cNvCxnSpPr>
            <a:cxnSpLocks/>
            <a:stCxn id="29" idx="1"/>
            <a:endCxn id="14" idx="0"/>
          </p:cNvCxnSpPr>
          <p:nvPr/>
        </p:nvCxnSpPr>
        <p:spPr>
          <a:xfrm rot="10800000" flipV="1">
            <a:off x="7497271" y="2824364"/>
            <a:ext cx="3081346" cy="425276"/>
          </a:xfrm>
          <a:prstGeom prst="bentConnector2">
            <a:avLst/>
          </a:prstGeom>
          <a:ln w="12700">
            <a:solidFill>
              <a:srgbClr val="312D2A"/>
            </a:solidFill>
            <a:prstDash val="dash"/>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9" name="Straight Arrow Connector 50">
            <a:extLst>
              <a:ext uri="{FF2B5EF4-FFF2-40B4-BE49-F238E27FC236}">
                <a16:creationId xmlns:a16="http://schemas.microsoft.com/office/drawing/2014/main" id="{47ECC705-EB5B-4695-A015-E62172FDD92A}"/>
              </a:ext>
            </a:extLst>
          </p:cNvPr>
          <p:cNvCxnSpPr>
            <a:cxnSpLocks/>
            <a:stCxn id="24" idx="3"/>
            <a:endCxn id="14" idx="2"/>
          </p:cNvCxnSpPr>
          <p:nvPr/>
        </p:nvCxnSpPr>
        <p:spPr>
          <a:xfrm flipV="1">
            <a:off x="1640385" y="3615400"/>
            <a:ext cx="5856886" cy="1445174"/>
          </a:xfrm>
          <a:prstGeom prst="bentConnector2">
            <a:avLst/>
          </a:prstGeom>
          <a:ln w="12700">
            <a:solidFill>
              <a:srgbClr val="312D2A"/>
            </a:solidFill>
            <a:prstDash val="dash"/>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20" name="Rounded Rectangle 20">
            <a:extLst>
              <a:ext uri="{FF2B5EF4-FFF2-40B4-BE49-F238E27FC236}">
                <a16:creationId xmlns:a16="http://schemas.microsoft.com/office/drawing/2014/main" id="{22C364E3-8F02-4CAA-A595-66502A516AA2}"/>
              </a:ext>
            </a:extLst>
          </p:cNvPr>
          <p:cNvSpPr/>
          <p:nvPr/>
        </p:nvSpPr>
        <p:spPr>
          <a:xfrm>
            <a:off x="8599101" y="3249640"/>
            <a:ext cx="822960"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Data Warehouse</a:t>
            </a:r>
          </a:p>
        </p:txBody>
      </p:sp>
      <p:cxnSp>
        <p:nvCxnSpPr>
          <p:cNvPr id="21" name="Straight Arrow Connector 20">
            <a:extLst>
              <a:ext uri="{FF2B5EF4-FFF2-40B4-BE49-F238E27FC236}">
                <a16:creationId xmlns:a16="http://schemas.microsoft.com/office/drawing/2014/main" id="{56393D86-A811-449C-B9F7-46156CFC6535}"/>
              </a:ext>
            </a:extLst>
          </p:cNvPr>
          <p:cNvCxnSpPr>
            <a:cxnSpLocks/>
          </p:cNvCxnSpPr>
          <p:nvPr/>
        </p:nvCxnSpPr>
        <p:spPr>
          <a:xfrm>
            <a:off x="7885891" y="3432520"/>
            <a:ext cx="713210"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22" name="Rounded Rectangle 20">
            <a:extLst>
              <a:ext uri="{FF2B5EF4-FFF2-40B4-BE49-F238E27FC236}">
                <a16:creationId xmlns:a16="http://schemas.microsoft.com/office/drawing/2014/main" id="{535FEEDD-9E29-4601-BE3B-CE89098D9C8E}"/>
              </a:ext>
            </a:extLst>
          </p:cNvPr>
          <p:cNvSpPr/>
          <p:nvPr/>
        </p:nvSpPr>
        <p:spPr>
          <a:xfrm>
            <a:off x="5128521" y="3249640"/>
            <a:ext cx="777240" cy="365760"/>
          </a:xfrm>
          <a:prstGeom prst="roundRect">
            <a:avLst>
              <a:gd name="adj" fmla="val 12757"/>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grpSp>
        <p:nvGrpSpPr>
          <p:cNvPr id="23" name="Group 22">
            <a:extLst>
              <a:ext uri="{FF2B5EF4-FFF2-40B4-BE49-F238E27FC236}">
                <a16:creationId xmlns:a16="http://schemas.microsoft.com/office/drawing/2014/main" id="{3522FF7B-1CEB-4A81-B1E6-43AA278CE3F7}"/>
              </a:ext>
            </a:extLst>
          </p:cNvPr>
          <p:cNvGrpSpPr/>
          <p:nvPr/>
        </p:nvGrpSpPr>
        <p:grpSpPr>
          <a:xfrm>
            <a:off x="1000191" y="4831974"/>
            <a:ext cx="921158" cy="627518"/>
            <a:chOff x="10850707" y="4718963"/>
            <a:chExt cx="921158" cy="627518"/>
          </a:xfrm>
        </p:grpSpPr>
        <p:pic>
          <p:nvPicPr>
            <p:cNvPr id="24" name="Graphic 80">
              <a:extLst>
                <a:ext uri="{FF2B5EF4-FFF2-40B4-BE49-F238E27FC236}">
                  <a16:creationId xmlns:a16="http://schemas.microsoft.com/office/drawing/2014/main" id="{069216F7-1A92-496E-9B81-0C9406A88EE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31672" y="4718963"/>
              <a:ext cx="359229" cy="457200"/>
            </a:xfrm>
            <a:prstGeom prst="rect">
              <a:avLst/>
            </a:prstGeom>
          </p:spPr>
        </p:pic>
        <p:sp>
          <p:nvSpPr>
            <p:cNvPr id="25" name="Rectangle 24">
              <a:extLst>
                <a:ext uri="{FF2B5EF4-FFF2-40B4-BE49-F238E27FC236}">
                  <a16:creationId xmlns:a16="http://schemas.microsoft.com/office/drawing/2014/main" id="{643677FC-52B4-4C4B-B57E-0503F30D7D1B}"/>
                </a:ext>
              </a:extLst>
            </p:cNvPr>
            <p:cNvSpPr/>
            <p:nvPr/>
          </p:nvSpPr>
          <p:spPr>
            <a:xfrm>
              <a:off x="10850707" y="5231065"/>
              <a:ext cx="92115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Open Sans" panose="020B0606030504020204" pitchFamily="34" charset="0"/>
                  <a:cs typeface="Oracle Sans" panose="020B0503020204020204" pitchFamily="34" charset="0"/>
                </a:rPr>
                <a:t>User</a:t>
              </a:r>
            </a:p>
          </p:txBody>
        </p:sp>
      </p:grpSp>
      <p:cxnSp>
        <p:nvCxnSpPr>
          <p:cNvPr id="26" name="Elbow Connector 25"/>
          <p:cNvCxnSpPr>
            <a:stCxn id="38" idx="3"/>
            <a:endCxn id="15" idx="2"/>
          </p:cNvCxnSpPr>
          <p:nvPr/>
        </p:nvCxnSpPr>
        <p:spPr>
          <a:xfrm flipV="1">
            <a:off x="1861571" y="3615400"/>
            <a:ext cx="1527985" cy="491896"/>
          </a:xfrm>
          <a:prstGeom prst="bentConnector2">
            <a:avLst/>
          </a:prstGeom>
          <a:ln w="12700">
            <a:solidFill>
              <a:schemeClr val="tx2"/>
            </a:solidFill>
            <a:headEnd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27" name="Elbow Connector 26"/>
          <p:cNvCxnSpPr>
            <a:stCxn id="37" idx="3"/>
            <a:endCxn id="15" idx="0"/>
          </p:cNvCxnSpPr>
          <p:nvPr/>
        </p:nvCxnSpPr>
        <p:spPr>
          <a:xfrm>
            <a:off x="1861571" y="2691839"/>
            <a:ext cx="1527985" cy="557801"/>
          </a:xfrm>
          <a:prstGeom prst="bentConnector2">
            <a:avLst/>
          </a:prstGeom>
          <a:ln w="12700">
            <a:solidFill>
              <a:schemeClr val="tx2"/>
            </a:solidFill>
            <a:headEnd w="med" len="sm"/>
            <a:tailEnd type="arrow" w="med" len="sm"/>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78803DEB-701C-40F5-BE27-D1E7067ECD17}"/>
              </a:ext>
            </a:extLst>
          </p:cNvPr>
          <p:cNvGrpSpPr/>
          <p:nvPr/>
        </p:nvGrpSpPr>
        <p:grpSpPr>
          <a:xfrm>
            <a:off x="10297652" y="2595764"/>
            <a:ext cx="921158" cy="627518"/>
            <a:chOff x="10850707" y="4718963"/>
            <a:chExt cx="921158" cy="627518"/>
          </a:xfrm>
        </p:grpSpPr>
        <p:pic>
          <p:nvPicPr>
            <p:cNvPr id="29" name="Graphic 83">
              <a:extLst>
                <a:ext uri="{FF2B5EF4-FFF2-40B4-BE49-F238E27FC236}">
                  <a16:creationId xmlns:a16="http://schemas.microsoft.com/office/drawing/2014/main" id="{0C5007C4-FBB3-4A56-BAD4-E297BFD7747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31672" y="4718963"/>
              <a:ext cx="359229" cy="457200"/>
            </a:xfrm>
            <a:prstGeom prst="rect">
              <a:avLst/>
            </a:prstGeom>
          </p:spPr>
        </p:pic>
        <p:sp>
          <p:nvSpPr>
            <p:cNvPr id="30" name="Rectangle 29">
              <a:extLst>
                <a:ext uri="{FF2B5EF4-FFF2-40B4-BE49-F238E27FC236}">
                  <a16:creationId xmlns:a16="http://schemas.microsoft.com/office/drawing/2014/main" id="{02395EE3-8C4D-4EEC-BEEA-3F1CAC93227C}"/>
                </a:ext>
              </a:extLst>
            </p:cNvPr>
            <p:cNvSpPr/>
            <p:nvPr/>
          </p:nvSpPr>
          <p:spPr>
            <a:xfrm>
              <a:off x="10850707" y="5231065"/>
              <a:ext cx="92115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Open Sans" panose="020B0606030504020204" pitchFamily="34" charset="0"/>
                  <a:cs typeface="Oracle Sans" panose="020B0503020204020204" pitchFamily="34" charset="0"/>
                </a:rPr>
                <a:t>User</a:t>
              </a:r>
            </a:p>
          </p:txBody>
        </p:sp>
      </p:grpSp>
      <p:sp>
        <p:nvSpPr>
          <p:cNvPr id="31" name="Oval 30">
            <a:extLst>
              <a:ext uri="{FF2B5EF4-FFF2-40B4-BE49-F238E27FC236}">
                <a16:creationId xmlns:a16="http://schemas.microsoft.com/office/drawing/2014/main" id="{08CA2699-E3C2-4EE8-BDC4-B63802340585}"/>
              </a:ext>
            </a:extLst>
          </p:cNvPr>
          <p:cNvSpPr/>
          <p:nvPr/>
        </p:nvSpPr>
        <p:spPr>
          <a:xfrm>
            <a:off x="1631079" y="4972467"/>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5</a:t>
            </a:r>
          </a:p>
        </p:txBody>
      </p:sp>
      <p:sp>
        <p:nvSpPr>
          <p:cNvPr id="35" name="Oval 34">
            <a:extLst>
              <a:ext uri="{FF2B5EF4-FFF2-40B4-BE49-F238E27FC236}">
                <a16:creationId xmlns:a16="http://schemas.microsoft.com/office/drawing/2014/main" id="{08CA2699-E3C2-4EE8-BDC4-B63802340585}"/>
              </a:ext>
            </a:extLst>
          </p:cNvPr>
          <p:cNvSpPr/>
          <p:nvPr/>
        </p:nvSpPr>
        <p:spPr>
          <a:xfrm>
            <a:off x="5922648" y="334108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4</a:t>
            </a:r>
          </a:p>
        </p:txBody>
      </p:sp>
      <p:sp>
        <p:nvSpPr>
          <p:cNvPr id="34" name="Oval 33">
            <a:extLst>
              <a:ext uri="{FF2B5EF4-FFF2-40B4-BE49-F238E27FC236}">
                <a16:creationId xmlns:a16="http://schemas.microsoft.com/office/drawing/2014/main" id="{08CA2699-E3C2-4EE8-BDC4-B63802340585}"/>
              </a:ext>
            </a:extLst>
          </p:cNvPr>
          <p:cNvSpPr/>
          <p:nvPr/>
        </p:nvSpPr>
        <p:spPr>
          <a:xfrm>
            <a:off x="3784961" y="3341080"/>
            <a:ext cx="182880" cy="182880"/>
          </a:xfrm>
          <a:prstGeom prst="ellipse">
            <a:avLst/>
          </a:prstGeom>
          <a:solidFill>
            <a:schemeClr val="accent4"/>
          </a:solidFill>
          <a:ln w="1270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3</a:t>
            </a:r>
          </a:p>
        </p:txBody>
      </p:sp>
      <p:sp>
        <p:nvSpPr>
          <p:cNvPr id="36" name="Oval 35">
            <a:extLst>
              <a:ext uri="{FF2B5EF4-FFF2-40B4-BE49-F238E27FC236}">
                <a16:creationId xmlns:a16="http://schemas.microsoft.com/office/drawing/2014/main" id="{08CA2699-E3C2-4EE8-BDC4-B63802340585}"/>
              </a:ext>
            </a:extLst>
          </p:cNvPr>
          <p:cNvSpPr/>
          <p:nvPr/>
        </p:nvSpPr>
        <p:spPr>
          <a:xfrm>
            <a:off x="10407643" y="273349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6</a:t>
            </a:r>
          </a:p>
        </p:txBody>
      </p:sp>
      <p:sp>
        <p:nvSpPr>
          <p:cNvPr id="37" name="Rounded Rectangle 20">
            <a:extLst>
              <a:ext uri="{FF2B5EF4-FFF2-40B4-BE49-F238E27FC236}">
                <a16:creationId xmlns:a16="http://schemas.microsoft.com/office/drawing/2014/main" id="{4869B464-0F24-4366-AB65-04341E325BD3}"/>
              </a:ext>
            </a:extLst>
          </p:cNvPr>
          <p:cNvSpPr/>
          <p:nvPr/>
        </p:nvSpPr>
        <p:spPr>
          <a:xfrm>
            <a:off x="1084331" y="2508959"/>
            <a:ext cx="777240" cy="365760"/>
          </a:xfrm>
          <a:prstGeom prst="roundRect">
            <a:avLst>
              <a:gd name="adj" fmla="val 10160"/>
            </a:avLst>
          </a:prstGeom>
          <a:solidFill>
            <a:schemeClr val="bg1"/>
          </a:solid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312D2A"/>
                </a:solidFill>
                <a:latin typeface="Oracle Sans"/>
              </a:rPr>
              <a:t>Oracle</a:t>
            </a:r>
          </a:p>
          <a:p>
            <a:pPr algn="ctr">
              <a:lnSpc>
                <a:spcPct val="90000"/>
              </a:lnSpc>
            </a:pPr>
            <a:r>
              <a:rPr lang="en-US" sz="900" dirty="0">
                <a:solidFill>
                  <a:srgbClr val="312D2A"/>
                </a:solidFill>
                <a:latin typeface="Oracle Sans"/>
              </a:rPr>
              <a:t>App</a:t>
            </a:r>
          </a:p>
        </p:txBody>
      </p:sp>
      <p:sp>
        <p:nvSpPr>
          <p:cNvPr id="38" name="Rounded Rectangle 20">
            <a:extLst>
              <a:ext uri="{FF2B5EF4-FFF2-40B4-BE49-F238E27FC236}">
                <a16:creationId xmlns:a16="http://schemas.microsoft.com/office/drawing/2014/main" id="{2FEE2618-7DEB-4B5E-97E6-9CCF5A8F03C9}"/>
              </a:ext>
            </a:extLst>
          </p:cNvPr>
          <p:cNvSpPr/>
          <p:nvPr/>
        </p:nvSpPr>
        <p:spPr>
          <a:xfrm>
            <a:off x="1084331" y="3924416"/>
            <a:ext cx="777240" cy="365760"/>
          </a:xfrm>
          <a:prstGeom prst="roundRect">
            <a:avLst>
              <a:gd name="adj" fmla="val 10160"/>
            </a:avLst>
          </a:prstGeom>
          <a:solidFill>
            <a:schemeClr val="bg1"/>
          </a:solid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312D2A"/>
                </a:solidFill>
                <a:latin typeface="Oracle Sans"/>
              </a:rPr>
              <a:t>Oracle</a:t>
            </a:r>
          </a:p>
          <a:p>
            <a:pPr algn="ctr">
              <a:lnSpc>
                <a:spcPct val="90000"/>
              </a:lnSpc>
            </a:pPr>
            <a:r>
              <a:rPr lang="en-US" sz="900" dirty="0">
                <a:solidFill>
                  <a:srgbClr val="312D2A"/>
                </a:solidFill>
                <a:latin typeface="Oracle Sans"/>
              </a:rPr>
              <a:t>App</a:t>
            </a:r>
          </a:p>
        </p:txBody>
      </p:sp>
      <p:sp>
        <p:nvSpPr>
          <p:cNvPr id="32" name="Oval 31">
            <a:extLst>
              <a:ext uri="{FF2B5EF4-FFF2-40B4-BE49-F238E27FC236}">
                <a16:creationId xmlns:a16="http://schemas.microsoft.com/office/drawing/2014/main" id="{08CA2699-E3C2-4EE8-BDC4-B63802340585}"/>
              </a:ext>
            </a:extLst>
          </p:cNvPr>
          <p:cNvSpPr/>
          <p:nvPr/>
        </p:nvSpPr>
        <p:spPr>
          <a:xfrm>
            <a:off x="1879300" y="2598276"/>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1</a:t>
            </a:r>
          </a:p>
        </p:txBody>
      </p:sp>
      <p:sp>
        <p:nvSpPr>
          <p:cNvPr id="33" name="Oval 32">
            <a:extLst>
              <a:ext uri="{FF2B5EF4-FFF2-40B4-BE49-F238E27FC236}">
                <a16:creationId xmlns:a16="http://schemas.microsoft.com/office/drawing/2014/main" id="{08CA2699-E3C2-4EE8-BDC4-B63802340585}"/>
              </a:ext>
            </a:extLst>
          </p:cNvPr>
          <p:cNvSpPr/>
          <p:nvPr/>
        </p:nvSpPr>
        <p:spPr>
          <a:xfrm>
            <a:off x="1879300" y="4017878"/>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2</a:t>
            </a:r>
          </a:p>
        </p:txBody>
      </p:sp>
    </p:spTree>
    <p:extLst>
      <p:ext uri="{BB962C8B-B14F-4D97-AF65-F5344CB8AC3E}">
        <p14:creationId xmlns:p14="http://schemas.microsoft.com/office/powerpoint/2010/main" val="513215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4294967295"/>
          </p:nvPr>
        </p:nvSpPr>
        <p:spPr/>
        <p:txBody>
          <a:bodyPr/>
          <a:lstStyle/>
          <a:p>
            <a:fld id="{EE332461-0228-4CE6-818B-14050AF0840D}" type="datetime1">
              <a:rPr lang="en-US" smtClean="0"/>
              <a:t>4/26/2024</a:t>
            </a:fld>
            <a:endParaRPr lang="en-US" dirty="0"/>
          </a:p>
        </p:txBody>
      </p:sp>
      <p:sp>
        <p:nvSpPr>
          <p:cNvPr id="3" name="Footer Placeholder 2"/>
          <p:cNvSpPr>
            <a:spLocks noGrp="1"/>
          </p:cNvSpPr>
          <p:nvPr>
            <p:ph type="ftr" sz="quarter" idx="15"/>
          </p:nvPr>
        </p:nvSpPr>
        <p:spPr/>
        <p:txBody>
          <a:bodyPr/>
          <a:lstStyle/>
          <a:p>
            <a:r>
              <a:rPr lang="en-US" dirty="0"/>
              <a:t>Copyright © 2022, Oracle and/or its affiliates  |</a:t>
            </a:r>
          </a:p>
        </p:txBody>
      </p:sp>
      <p:sp>
        <p:nvSpPr>
          <p:cNvPr id="4" name="Slide Number Placeholder 3"/>
          <p:cNvSpPr>
            <a:spLocks noGrp="1"/>
          </p:cNvSpPr>
          <p:nvPr>
            <p:ph type="sldNum" sz="quarter" idx="16"/>
          </p:nvPr>
        </p:nvSpPr>
        <p:spPr/>
        <p:txBody>
          <a:bodyPr/>
          <a:lstStyle/>
          <a:p>
            <a:fld id="{345D60D9-5372-5F40-9443-0F9AE5BDC3C8}" type="slidenum">
              <a:rPr lang="en-US" smtClean="0"/>
              <a:pPr/>
              <a:t>15</a:t>
            </a:fld>
            <a:endParaRPr lang="en-US" dirty="0"/>
          </a:p>
        </p:txBody>
      </p:sp>
      <p:sp>
        <p:nvSpPr>
          <p:cNvPr id="6" name="Title 5"/>
          <p:cNvSpPr>
            <a:spLocks noGrp="1"/>
          </p:cNvSpPr>
          <p:nvPr>
            <p:ph type="title"/>
          </p:nvPr>
        </p:nvSpPr>
        <p:spPr/>
        <p:txBody>
          <a:bodyPr/>
          <a:lstStyle/>
          <a:p>
            <a:r>
              <a:rPr lang="en-GB" dirty="0"/>
              <a:t>Example: On-Premises Components with Groups</a:t>
            </a:r>
            <a:endParaRPr lang="en-US" dirty="0"/>
          </a:p>
        </p:txBody>
      </p:sp>
      <p:sp>
        <p:nvSpPr>
          <p:cNvPr id="7" name="Rectangle: Rounded Corners 87">
            <a:extLst>
              <a:ext uri="{FF2B5EF4-FFF2-40B4-BE49-F238E27FC236}">
                <a16:creationId xmlns:a16="http://schemas.microsoft.com/office/drawing/2014/main" id="{5EAE678F-E9A0-47C8-BC29-C1EB27D339F4}"/>
              </a:ext>
            </a:extLst>
          </p:cNvPr>
          <p:cNvSpPr/>
          <p:nvPr/>
        </p:nvSpPr>
        <p:spPr>
          <a:xfrm>
            <a:off x="768875" y="1600200"/>
            <a:ext cx="9217963" cy="4514848"/>
          </a:xfrm>
          <a:prstGeom prst="roundRect">
            <a:avLst>
              <a:gd name="adj" fmla="val 281"/>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On-Premises</a:t>
            </a:r>
          </a:p>
        </p:txBody>
      </p:sp>
      <p:sp>
        <p:nvSpPr>
          <p:cNvPr id="9" name="Rectangle: Rounded Corners 44">
            <a:extLst>
              <a:ext uri="{FF2B5EF4-FFF2-40B4-BE49-F238E27FC236}">
                <a16:creationId xmlns:a16="http://schemas.microsoft.com/office/drawing/2014/main" id="{5BEAAA01-D660-4AAF-BD93-39A6ACB22E99}"/>
              </a:ext>
            </a:extLst>
          </p:cNvPr>
          <p:cNvSpPr/>
          <p:nvPr/>
        </p:nvSpPr>
        <p:spPr>
          <a:xfrm>
            <a:off x="10067412" y="1600199"/>
            <a:ext cx="1381638" cy="222741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Internet</a:t>
            </a:r>
          </a:p>
        </p:txBody>
      </p:sp>
      <p:sp>
        <p:nvSpPr>
          <p:cNvPr id="10" name="Rectangle: Rounded Corners 45">
            <a:extLst>
              <a:ext uri="{FF2B5EF4-FFF2-40B4-BE49-F238E27FC236}">
                <a16:creationId xmlns:a16="http://schemas.microsoft.com/office/drawing/2014/main" id="{E228941A-B0CD-4B0B-A882-954ECAE8BA50}"/>
              </a:ext>
            </a:extLst>
          </p:cNvPr>
          <p:cNvSpPr/>
          <p:nvPr/>
        </p:nvSpPr>
        <p:spPr>
          <a:xfrm>
            <a:off x="10067412" y="3887628"/>
            <a:ext cx="1381638" cy="2227419"/>
          </a:xfrm>
          <a:prstGeom prst="roundRect">
            <a:avLst>
              <a:gd name="adj" fmla="val 91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rgbClr val="161513"/>
                </a:solidFill>
                <a:latin typeface="Oracle Sans" panose="020B0503020204020204" pitchFamily="34" charset="0"/>
                <a:cs typeface="Oracle Sans" panose="020B0503020204020204" pitchFamily="34" charset="0"/>
              </a:rPr>
              <a:t>3rd Party Cloud</a:t>
            </a:r>
          </a:p>
        </p:txBody>
      </p:sp>
      <p:sp>
        <p:nvSpPr>
          <p:cNvPr id="11" name="Rectangle: Rounded Corners 36">
            <a:extLst>
              <a:ext uri="{FF2B5EF4-FFF2-40B4-BE49-F238E27FC236}">
                <a16:creationId xmlns:a16="http://schemas.microsoft.com/office/drawing/2014/main" id="{AEA52322-0875-4237-94F8-497D47AC4331}"/>
              </a:ext>
            </a:extLst>
          </p:cNvPr>
          <p:cNvSpPr/>
          <p:nvPr/>
        </p:nvSpPr>
        <p:spPr>
          <a:xfrm>
            <a:off x="4482252" y="1913099"/>
            <a:ext cx="2077298" cy="4106701"/>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Business Logic</a:t>
            </a:r>
          </a:p>
        </p:txBody>
      </p:sp>
      <p:sp>
        <p:nvSpPr>
          <p:cNvPr id="12" name="Rectangle: Rounded Corners 37">
            <a:extLst>
              <a:ext uri="{FF2B5EF4-FFF2-40B4-BE49-F238E27FC236}">
                <a16:creationId xmlns:a16="http://schemas.microsoft.com/office/drawing/2014/main" id="{69D2CB2B-D439-4E17-9215-30A96F656DBF}"/>
              </a:ext>
            </a:extLst>
          </p:cNvPr>
          <p:cNvSpPr/>
          <p:nvPr/>
        </p:nvSpPr>
        <p:spPr>
          <a:xfrm>
            <a:off x="2353595" y="1913099"/>
            <a:ext cx="2037354" cy="4106701"/>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racle Sans" panose="020B0503020204020204" pitchFamily="34" charset="0"/>
                <a:ea typeface="Calibri" charset="0"/>
                <a:cs typeface="Oracle Sans" panose="020B0503020204020204" pitchFamily="34" charset="0"/>
              </a:rPr>
              <a:t>Integration</a:t>
            </a:r>
          </a:p>
        </p:txBody>
      </p:sp>
      <p:sp>
        <p:nvSpPr>
          <p:cNvPr id="13" name="Rectangle: Rounded Corners 38">
            <a:extLst>
              <a:ext uri="{FF2B5EF4-FFF2-40B4-BE49-F238E27FC236}">
                <a16:creationId xmlns:a16="http://schemas.microsoft.com/office/drawing/2014/main" id="{7DCB7728-DC06-4F42-95D0-D7DB8245873D}"/>
              </a:ext>
            </a:extLst>
          </p:cNvPr>
          <p:cNvSpPr/>
          <p:nvPr/>
        </p:nvSpPr>
        <p:spPr>
          <a:xfrm>
            <a:off x="6644137" y="1913099"/>
            <a:ext cx="3252302" cy="4106701"/>
          </a:xfrm>
          <a:prstGeom prst="roundRect">
            <a:avLst>
              <a:gd name="adj" fmla="val 0"/>
            </a:avLst>
          </a:prstGeom>
          <a:noFill/>
          <a:ln w="12700" cmpd="sng">
            <a:solidFill>
              <a:srgbClr val="8B8580"/>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Analytics</a:t>
            </a:r>
          </a:p>
        </p:txBody>
      </p:sp>
      <p:sp>
        <p:nvSpPr>
          <p:cNvPr id="14" name="Rounded Rectangle 20">
            <a:extLst>
              <a:ext uri="{FF2B5EF4-FFF2-40B4-BE49-F238E27FC236}">
                <a16:creationId xmlns:a16="http://schemas.microsoft.com/office/drawing/2014/main" id="{4B82C043-594A-4C7B-A26E-D8C121AC756B}"/>
              </a:ext>
            </a:extLst>
          </p:cNvPr>
          <p:cNvSpPr/>
          <p:nvPr/>
        </p:nvSpPr>
        <p:spPr>
          <a:xfrm>
            <a:off x="7108651" y="3249640"/>
            <a:ext cx="777240" cy="365760"/>
          </a:xfrm>
          <a:prstGeom prst="roundRect">
            <a:avLst>
              <a:gd name="adj" fmla="val 12757"/>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Analytics</a:t>
            </a:r>
          </a:p>
        </p:txBody>
      </p:sp>
      <p:sp>
        <p:nvSpPr>
          <p:cNvPr id="15" name="Rounded Rectangle 20">
            <a:extLst>
              <a:ext uri="{FF2B5EF4-FFF2-40B4-BE49-F238E27FC236}">
                <a16:creationId xmlns:a16="http://schemas.microsoft.com/office/drawing/2014/main" id="{7AD0E932-7681-4B91-AF9E-097DDFF86177}"/>
              </a:ext>
            </a:extLst>
          </p:cNvPr>
          <p:cNvSpPr/>
          <p:nvPr/>
        </p:nvSpPr>
        <p:spPr>
          <a:xfrm>
            <a:off x="3000936" y="3249640"/>
            <a:ext cx="777240"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Integration</a:t>
            </a:r>
          </a:p>
        </p:txBody>
      </p:sp>
      <p:cxnSp>
        <p:nvCxnSpPr>
          <p:cNvPr id="16" name="Straight Arrow Connector 15">
            <a:extLst>
              <a:ext uri="{FF2B5EF4-FFF2-40B4-BE49-F238E27FC236}">
                <a16:creationId xmlns:a16="http://schemas.microsoft.com/office/drawing/2014/main" id="{D55CCCA4-F19F-4548-B441-24AAD00F2163}"/>
              </a:ext>
            </a:extLst>
          </p:cNvPr>
          <p:cNvCxnSpPr>
            <a:cxnSpLocks/>
          </p:cNvCxnSpPr>
          <p:nvPr/>
        </p:nvCxnSpPr>
        <p:spPr>
          <a:xfrm>
            <a:off x="3778176" y="3432520"/>
            <a:ext cx="1350345"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857D94E6-33FA-4697-B884-A692E1F66F99}"/>
              </a:ext>
            </a:extLst>
          </p:cNvPr>
          <p:cNvCxnSpPr>
            <a:cxnSpLocks/>
          </p:cNvCxnSpPr>
          <p:nvPr/>
        </p:nvCxnSpPr>
        <p:spPr>
          <a:xfrm>
            <a:off x="5905761" y="3432520"/>
            <a:ext cx="1202890"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8" name="Straight Arrow Connector 43">
            <a:extLst>
              <a:ext uri="{FF2B5EF4-FFF2-40B4-BE49-F238E27FC236}">
                <a16:creationId xmlns:a16="http://schemas.microsoft.com/office/drawing/2014/main" id="{46A21658-EE1C-42A6-A59D-C99766E154B3}"/>
              </a:ext>
            </a:extLst>
          </p:cNvPr>
          <p:cNvCxnSpPr>
            <a:cxnSpLocks/>
            <a:stCxn id="29" idx="1"/>
            <a:endCxn id="14" idx="0"/>
          </p:cNvCxnSpPr>
          <p:nvPr/>
        </p:nvCxnSpPr>
        <p:spPr>
          <a:xfrm rot="10800000" flipV="1">
            <a:off x="7497271" y="2824364"/>
            <a:ext cx="3081346" cy="425276"/>
          </a:xfrm>
          <a:prstGeom prst="bentConnector2">
            <a:avLst/>
          </a:prstGeom>
          <a:ln w="12700">
            <a:solidFill>
              <a:srgbClr val="312D2A"/>
            </a:solidFill>
            <a:prstDash val="dash"/>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cxnSp>
        <p:nvCxnSpPr>
          <p:cNvPr id="19" name="Straight Arrow Connector 50">
            <a:extLst>
              <a:ext uri="{FF2B5EF4-FFF2-40B4-BE49-F238E27FC236}">
                <a16:creationId xmlns:a16="http://schemas.microsoft.com/office/drawing/2014/main" id="{47ECC705-EB5B-4695-A015-E62172FDD92A}"/>
              </a:ext>
            </a:extLst>
          </p:cNvPr>
          <p:cNvCxnSpPr>
            <a:cxnSpLocks/>
            <a:stCxn id="24" idx="3"/>
            <a:endCxn id="14" idx="2"/>
          </p:cNvCxnSpPr>
          <p:nvPr/>
        </p:nvCxnSpPr>
        <p:spPr>
          <a:xfrm flipV="1">
            <a:off x="1640385" y="3615400"/>
            <a:ext cx="5856886" cy="1445174"/>
          </a:xfrm>
          <a:prstGeom prst="bentConnector2">
            <a:avLst/>
          </a:prstGeom>
          <a:ln w="12700">
            <a:solidFill>
              <a:srgbClr val="312D2A"/>
            </a:solidFill>
            <a:prstDash val="dash"/>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20" name="Rounded Rectangle 20">
            <a:extLst>
              <a:ext uri="{FF2B5EF4-FFF2-40B4-BE49-F238E27FC236}">
                <a16:creationId xmlns:a16="http://schemas.microsoft.com/office/drawing/2014/main" id="{22C364E3-8F02-4CAA-A595-66502A516AA2}"/>
              </a:ext>
            </a:extLst>
          </p:cNvPr>
          <p:cNvSpPr/>
          <p:nvPr/>
        </p:nvSpPr>
        <p:spPr>
          <a:xfrm>
            <a:off x="8599101" y="3249640"/>
            <a:ext cx="822960" cy="365760"/>
          </a:xfrm>
          <a:prstGeom prst="roundRect">
            <a:avLst>
              <a:gd name="adj" fmla="val 12757"/>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Data Warehouse</a:t>
            </a:r>
          </a:p>
        </p:txBody>
      </p:sp>
      <p:cxnSp>
        <p:nvCxnSpPr>
          <p:cNvPr id="21" name="Straight Arrow Connector 20">
            <a:extLst>
              <a:ext uri="{FF2B5EF4-FFF2-40B4-BE49-F238E27FC236}">
                <a16:creationId xmlns:a16="http://schemas.microsoft.com/office/drawing/2014/main" id="{56393D86-A811-449C-B9F7-46156CFC6535}"/>
              </a:ext>
            </a:extLst>
          </p:cNvPr>
          <p:cNvCxnSpPr>
            <a:cxnSpLocks/>
          </p:cNvCxnSpPr>
          <p:nvPr/>
        </p:nvCxnSpPr>
        <p:spPr>
          <a:xfrm>
            <a:off x="7885891" y="3432520"/>
            <a:ext cx="713210"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22" name="Rounded Rectangle 20">
            <a:extLst>
              <a:ext uri="{FF2B5EF4-FFF2-40B4-BE49-F238E27FC236}">
                <a16:creationId xmlns:a16="http://schemas.microsoft.com/office/drawing/2014/main" id="{535FEEDD-9E29-4601-BE3B-CE89098D9C8E}"/>
              </a:ext>
            </a:extLst>
          </p:cNvPr>
          <p:cNvSpPr/>
          <p:nvPr/>
        </p:nvSpPr>
        <p:spPr>
          <a:xfrm>
            <a:off x="5128521" y="3249640"/>
            <a:ext cx="777240" cy="365760"/>
          </a:xfrm>
          <a:prstGeom prst="roundRect">
            <a:avLst>
              <a:gd name="adj" fmla="val 12757"/>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grpSp>
        <p:nvGrpSpPr>
          <p:cNvPr id="23" name="Group 22">
            <a:extLst>
              <a:ext uri="{FF2B5EF4-FFF2-40B4-BE49-F238E27FC236}">
                <a16:creationId xmlns:a16="http://schemas.microsoft.com/office/drawing/2014/main" id="{3522FF7B-1CEB-4A81-B1E6-43AA278CE3F7}"/>
              </a:ext>
            </a:extLst>
          </p:cNvPr>
          <p:cNvGrpSpPr/>
          <p:nvPr/>
        </p:nvGrpSpPr>
        <p:grpSpPr>
          <a:xfrm>
            <a:off x="1000191" y="4831974"/>
            <a:ext cx="921158" cy="627518"/>
            <a:chOff x="10850707" y="4718963"/>
            <a:chExt cx="921158" cy="627518"/>
          </a:xfrm>
        </p:grpSpPr>
        <p:pic>
          <p:nvPicPr>
            <p:cNvPr id="24" name="Graphic 80">
              <a:extLst>
                <a:ext uri="{FF2B5EF4-FFF2-40B4-BE49-F238E27FC236}">
                  <a16:creationId xmlns:a16="http://schemas.microsoft.com/office/drawing/2014/main" id="{069216F7-1A92-496E-9B81-0C9406A88EE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31672" y="4718963"/>
              <a:ext cx="359229" cy="457200"/>
            </a:xfrm>
            <a:prstGeom prst="rect">
              <a:avLst/>
            </a:prstGeom>
          </p:spPr>
        </p:pic>
        <p:sp>
          <p:nvSpPr>
            <p:cNvPr id="25" name="Rectangle 24">
              <a:extLst>
                <a:ext uri="{FF2B5EF4-FFF2-40B4-BE49-F238E27FC236}">
                  <a16:creationId xmlns:a16="http://schemas.microsoft.com/office/drawing/2014/main" id="{643677FC-52B4-4C4B-B57E-0503F30D7D1B}"/>
                </a:ext>
              </a:extLst>
            </p:cNvPr>
            <p:cNvSpPr/>
            <p:nvPr/>
          </p:nvSpPr>
          <p:spPr>
            <a:xfrm>
              <a:off x="10850707" y="5231065"/>
              <a:ext cx="92115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Open Sans" panose="020B0606030504020204" pitchFamily="34" charset="0"/>
                  <a:cs typeface="Oracle Sans" panose="020B0503020204020204" pitchFamily="34" charset="0"/>
                </a:rPr>
                <a:t>User</a:t>
              </a:r>
            </a:p>
          </p:txBody>
        </p:sp>
      </p:grpSp>
      <p:cxnSp>
        <p:nvCxnSpPr>
          <p:cNvPr id="26" name="Elbow Connector 25"/>
          <p:cNvCxnSpPr>
            <a:stCxn id="38" idx="3"/>
            <a:endCxn id="15" idx="2"/>
          </p:cNvCxnSpPr>
          <p:nvPr/>
        </p:nvCxnSpPr>
        <p:spPr>
          <a:xfrm flipV="1">
            <a:off x="1861571" y="3615400"/>
            <a:ext cx="1527985" cy="491896"/>
          </a:xfrm>
          <a:prstGeom prst="bentConnector2">
            <a:avLst/>
          </a:prstGeom>
          <a:ln w="12700">
            <a:solidFill>
              <a:schemeClr val="tx2"/>
            </a:solidFill>
            <a:headEnd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27" name="Elbow Connector 26"/>
          <p:cNvCxnSpPr>
            <a:stCxn id="37" idx="3"/>
            <a:endCxn id="15" idx="0"/>
          </p:cNvCxnSpPr>
          <p:nvPr/>
        </p:nvCxnSpPr>
        <p:spPr>
          <a:xfrm>
            <a:off x="1861571" y="2691839"/>
            <a:ext cx="1527985" cy="557801"/>
          </a:xfrm>
          <a:prstGeom prst="bentConnector2">
            <a:avLst/>
          </a:prstGeom>
          <a:ln w="12700">
            <a:solidFill>
              <a:schemeClr val="tx2"/>
            </a:solidFill>
            <a:headEnd w="med" len="sm"/>
            <a:tailEnd type="arrow" w="med" len="sm"/>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78803DEB-701C-40F5-BE27-D1E7067ECD17}"/>
              </a:ext>
            </a:extLst>
          </p:cNvPr>
          <p:cNvGrpSpPr/>
          <p:nvPr/>
        </p:nvGrpSpPr>
        <p:grpSpPr>
          <a:xfrm>
            <a:off x="10297652" y="2595764"/>
            <a:ext cx="921158" cy="627518"/>
            <a:chOff x="10850707" y="4718963"/>
            <a:chExt cx="921158" cy="627518"/>
          </a:xfrm>
        </p:grpSpPr>
        <p:pic>
          <p:nvPicPr>
            <p:cNvPr id="29" name="Graphic 83">
              <a:extLst>
                <a:ext uri="{FF2B5EF4-FFF2-40B4-BE49-F238E27FC236}">
                  <a16:creationId xmlns:a16="http://schemas.microsoft.com/office/drawing/2014/main" id="{0C5007C4-FBB3-4A56-BAD4-E297BFD7747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31672" y="4718963"/>
              <a:ext cx="359229" cy="457200"/>
            </a:xfrm>
            <a:prstGeom prst="rect">
              <a:avLst/>
            </a:prstGeom>
          </p:spPr>
        </p:pic>
        <p:sp>
          <p:nvSpPr>
            <p:cNvPr id="30" name="Rectangle 29">
              <a:extLst>
                <a:ext uri="{FF2B5EF4-FFF2-40B4-BE49-F238E27FC236}">
                  <a16:creationId xmlns:a16="http://schemas.microsoft.com/office/drawing/2014/main" id="{02395EE3-8C4D-4EEC-BEEA-3F1CAC93227C}"/>
                </a:ext>
              </a:extLst>
            </p:cNvPr>
            <p:cNvSpPr/>
            <p:nvPr/>
          </p:nvSpPr>
          <p:spPr>
            <a:xfrm>
              <a:off x="10850707" y="5231065"/>
              <a:ext cx="92115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Open Sans" panose="020B0606030504020204" pitchFamily="34" charset="0"/>
                  <a:cs typeface="Oracle Sans" panose="020B0503020204020204" pitchFamily="34" charset="0"/>
                </a:rPr>
                <a:t>ser</a:t>
              </a:r>
            </a:p>
          </p:txBody>
        </p:sp>
      </p:grpSp>
      <p:sp>
        <p:nvSpPr>
          <p:cNvPr id="31" name="Oval 30">
            <a:extLst>
              <a:ext uri="{FF2B5EF4-FFF2-40B4-BE49-F238E27FC236}">
                <a16:creationId xmlns:a16="http://schemas.microsoft.com/office/drawing/2014/main" id="{08CA2699-E3C2-4EE8-BDC4-B63802340585}"/>
              </a:ext>
            </a:extLst>
          </p:cNvPr>
          <p:cNvSpPr/>
          <p:nvPr/>
        </p:nvSpPr>
        <p:spPr>
          <a:xfrm>
            <a:off x="1631079" y="4972467"/>
            <a:ext cx="182880" cy="182880"/>
          </a:xfrm>
          <a:prstGeom prst="ellipse">
            <a:avLst/>
          </a:prstGeom>
          <a:solidFill>
            <a:srgbClr val="7A736E"/>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5</a:t>
            </a:r>
          </a:p>
        </p:txBody>
      </p:sp>
      <p:sp>
        <p:nvSpPr>
          <p:cNvPr id="32" name="Oval 31">
            <a:extLst>
              <a:ext uri="{FF2B5EF4-FFF2-40B4-BE49-F238E27FC236}">
                <a16:creationId xmlns:a16="http://schemas.microsoft.com/office/drawing/2014/main" id="{08CA2699-E3C2-4EE8-BDC4-B63802340585}"/>
              </a:ext>
            </a:extLst>
          </p:cNvPr>
          <p:cNvSpPr/>
          <p:nvPr/>
        </p:nvSpPr>
        <p:spPr>
          <a:xfrm>
            <a:off x="1864738" y="2598276"/>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1</a:t>
            </a:r>
          </a:p>
        </p:txBody>
      </p:sp>
      <p:sp>
        <p:nvSpPr>
          <p:cNvPr id="33" name="Oval 32">
            <a:extLst>
              <a:ext uri="{FF2B5EF4-FFF2-40B4-BE49-F238E27FC236}">
                <a16:creationId xmlns:a16="http://schemas.microsoft.com/office/drawing/2014/main" id="{08CA2699-E3C2-4EE8-BDC4-B63802340585}"/>
              </a:ext>
            </a:extLst>
          </p:cNvPr>
          <p:cNvSpPr/>
          <p:nvPr/>
        </p:nvSpPr>
        <p:spPr>
          <a:xfrm>
            <a:off x="1864738" y="4017878"/>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GB" sz="800" b="1" dirty="0">
                <a:solidFill>
                  <a:srgbClr val="FFFFFF"/>
                </a:solidFill>
                <a:latin typeface="Oracle Sans"/>
              </a:rPr>
              <a:t>2</a:t>
            </a:r>
          </a:p>
        </p:txBody>
      </p:sp>
      <p:sp>
        <p:nvSpPr>
          <p:cNvPr id="34" name="Oval 33">
            <a:extLst>
              <a:ext uri="{FF2B5EF4-FFF2-40B4-BE49-F238E27FC236}">
                <a16:creationId xmlns:a16="http://schemas.microsoft.com/office/drawing/2014/main" id="{08CA2699-E3C2-4EE8-BDC4-B63802340585}"/>
              </a:ext>
            </a:extLst>
          </p:cNvPr>
          <p:cNvSpPr/>
          <p:nvPr/>
        </p:nvSpPr>
        <p:spPr>
          <a:xfrm>
            <a:off x="3790277" y="334108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3</a:t>
            </a:r>
          </a:p>
        </p:txBody>
      </p:sp>
      <p:sp>
        <p:nvSpPr>
          <p:cNvPr id="35" name="Oval 34">
            <a:extLst>
              <a:ext uri="{FF2B5EF4-FFF2-40B4-BE49-F238E27FC236}">
                <a16:creationId xmlns:a16="http://schemas.microsoft.com/office/drawing/2014/main" id="{08CA2699-E3C2-4EE8-BDC4-B63802340585}"/>
              </a:ext>
            </a:extLst>
          </p:cNvPr>
          <p:cNvSpPr/>
          <p:nvPr/>
        </p:nvSpPr>
        <p:spPr>
          <a:xfrm>
            <a:off x="5922648" y="334108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4</a:t>
            </a:r>
          </a:p>
        </p:txBody>
      </p:sp>
      <p:sp>
        <p:nvSpPr>
          <p:cNvPr id="36" name="Oval 35">
            <a:extLst>
              <a:ext uri="{FF2B5EF4-FFF2-40B4-BE49-F238E27FC236}">
                <a16:creationId xmlns:a16="http://schemas.microsoft.com/office/drawing/2014/main" id="{08CA2699-E3C2-4EE8-BDC4-B63802340585}"/>
              </a:ext>
            </a:extLst>
          </p:cNvPr>
          <p:cNvSpPr/>
          <p:nvPr/>
        </p:nvSpPr>
        <p:spPr>
          <a:xfrm>
            <a:off x="10407643" y="2733490"/>
            <a:ext cx="182880" cy="182880"/>
          </a:xfrm>
          <a:prstGeom prst="ellipse">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Oracle Sans"/>
                <a:ea typeface="+mn-ea"/>
                <a:cs typeface="+mn-cs"/>
              </a:rPr>
              <a:t>6</a:t>
            </a:r>
          </a:p>
        </p:txBody>
      </p:sp>
      <p:sp>
        <p:nvSpPr>
          <p:cNvPr id="37" name="Rounded Rectangle 20">
            <a:extLst>
              <a:ext uri="{FF2B5EF4-FFF2-40B4-BE49-F238E27FC236}">
                <a16:creationId xmlns:a16="http://schemas.microsoft.com/office/drawing/2014/main" id="{4869B464-0F24-4366-AB65-04341E325BD3}"/>
              </a:ext>
            </a:extLst>
          </p:cNvPr>
          <p:cNvSpPr/>
          <p:nvPr/>
        </p:nvSpPr>
        <p:spPr>
          <a:xfrm>
            <a:off x="1084331" y="2508959"/>
            <a:ext cx="777240" cy="365760"/>
          </a:xfrm>
          <a:prstGeom prst="roundRect">
            <a:avLst>
              <a:gd name="adj" fmla="val 10160"/>
            </a:avLst>
          </a:prstGeom>
          <a:solidFill>
            <a:schemeClr val="bg1"/>
          </a:solid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312D2A"/>
                </a:solidFill>
                <a:latin typeface="Oracle Sans"/>
              </a:rPr>
              <a:t>Oracle</a:t>
            </a:r>
          </a:p>
          <a:p>
            <a:pPr algn="ctr">
              <a:lnSpc>
                <a:spcPct val="90000"/>
              </a:lnSpc>
            </a:pPr>
            <a:r>
              <a:rPr lang="en-US" sz="900" dirty="0">
                <a:solidFill>
                  <a:srgbClr val="312D2A"/>
                </a:solidFill>
                <a:latin typeface="Oracle Sans"/>
              </a:rPr>
              <a:t>App</a:t>
            </a:r>
          </a:p>
        </p:txBody>
      </p:sp>
      <p:sp>
        <p:nvSpPr>
          <p:cNvPr id="38" name="Rounded Rectangle 20">
            <a:extLst>
              <a:ext uri="{FF2B5EF4-FFF2-40B4-BE49-F238E27FC236}">
                <a16:creationId xmlns:a16="http://schemas.microsoft.com/office/drawing/2014/main" id="{2FEE2618-7DEB-4B5E-97E6-9CCF5A8F03C9}"/>
              </a:ext>
            </a:extLst>
          </p:cNvPr>
          <p:cNvSpPr/>
          <p:nvPr/>
        </p:nvSpPr>
        <p:spPr>
          <a:xfrm>
            <a:off x="1084331" y="3924416"/>
            <a:ext cx="777240" cy="365760"/>
          </a:xfrm>
          <a:prstGeom prst="roundRect">
            <a:avLst>
              <a:gd name="adj" fmla="val 10160"/>
            </a:avLst>
          </a:prstGeom>
          <a:solidFill>
            <a:schemeClr val="bg1"/>
          </a:solid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312D2A"/>
                </a:solidFill>
                <a:latin typeface="Oracle Sans"/>
              </a:rPr>
              <a:t>Oracle</a:t>
            </a:r>
          </a:p>
          <a:p>
            <a:pPr algn="ctr">
              <a:lnSpc>
                <a:spcPct val="90000"/>
              </a:lnSpc>
            </a:pPr>
            <a:r>
              <a:rPr lang="en-US" sz="900" dirty="0">
                <a:solidFill>
                  <a:srgbClr val="312D2A"/>
                </a:solidFill>
                <a:latin typeface="Oracle Sans"/>
              </a:rPr>
              <a:t>App</a:t>
            </a:r>
          </a:p>
        </p:txBody>
      </p:sp>
    </p:spTree>
    <p:extLst>
      <p:ext uri="{BB962C8B-B14F-4D97-AF65-F5344CB8AC3E}">
        <p14:creationId xmlns:p14="http://schemas.microsoft.com/office/powerpoint/2010/main" val="677985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ontent Placeholder 13"/>
          <p:cNvSpPr>
            <a:spLocks noGrp="1"/>
          </p:cNvSpPr>
          <p:nvPr>
            <p:ph sz="quarter" idx="14"/>
          </p:nvPr>
        </p:nvSpPr>
        <p:spPr>
          <a:xfrm>
            <a:off x="768875" y="1608575"/>
            <a:ext cx="5084064" cy="359373"/>
          </a:xfrm>
        </p:spPr>
        <p:txBody>
          <a:bodyPr/>
          <a:lstStyle/>
          <a:p>
            <a:r>
              <a:rPr lang="en-GB" dirty="0"/>
              <a:t>Example: Components with Groups</a:t>
            </a:r>
            <a:endParaRPr lang="en-US" dirty="0"/>
          </a:p>
        </p:txBody>
      </p:sp>
      <p:sp>
        <p:nvSpPr>
          <p:cNvPr id="3" name="Content Placeholder 2"/>
          <p:cNvSpPr>
            <a:spLocks noGrp="1"/>
          </p:cNvSpPr>
          <p:nvPr>
            <p:ph sz="quarter" idx="15"/>
          </p:nvPr>
        </p:nvSpPr>
        <p:spPr/>
        <p:txBody>
          <a:bodyPr/>
          <a:lstStyle/>
          <a:p>
            <a:r>
              <a:rPr lang="en-GB" dirty="0"/>
              <a:t>Notes:</a:t>
            </a:r>
            <a:endParaRPr lang="en-US" dirty="0"/>
          </a:p>
          <a:p>
            <a:r>
              <a:rPr lang="en-GB" sz="1200" dirty="0"/>
              <a:t>Last Updated:</a:t>
            </a:r>
            <a:r>
              <a:rPr lang="en-US" sz="1200" dirty="0"/>
              <a:t> </a:t>
            </a:r>
            <a:r>
              <a:rPr lang="en-GB" sz="1200" dirty="0"/>
              <a:t>DD-MMM-YYYY</a:t>
            </a:r>
            <a:endParaRPr lang="en-US" sz="1200" dirty="0"/>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a:p>
            <a:pPr marL="228600" indent="-228600">
              <a:buFont typeface="+mj-lt"/>
              <a:buAutoNum type="arabicPeriod"/>
            </a:pPr>
            <a:r>
              <a:rPr lang="en-US" sz="1200" dirty="0"/>
              <a:t>Us Lorem ipsum dolor sit </a:t>
            </a:r>
            <a:r>
              <a:rPr lang="en-US" sz="1200" dirty="0" err="1"/>
              <a:t>amet</a:t>
            </a:r>
            <a:r>
              <a:rPr lang="en-US" sz="1200" dirty="0"/>
              <a:t>, </a:t>
            </a:r>
            <a:r>
              <a:rPr lang="en-US" sz="1200" dirty="0" err="1"/>
              <a:t>consectetur</a:t>
            </a:r>
            <a:r>
              <a:rPr lang="en-US" sz="1200" dirty="0"/>
              <a:t> </a:t>
            </a:r>
            <a:r>
              <a:rPr lang="en-US" sz="1200" dirty="0" err="1"/>
              <a:t>adipiscing</a:t>
            </a:r>
            <a:r>
              <a:rPr lang="en-US" sz="1200" dirty="0"/>
              <a:t> </a:t>
            </a:r>
            <a:r>
              <a:rPr lang="en-US" sz="1200" dirty="0" err="1"/>
              <a:t>elit</a:t>
            </a:r>
            <a:r>
              <a:rPr lang="en-US" sz="1200" dirty="0"/>
              <a:t>. </a:t>
            </a:r>
            <a:r>
              <a:rPr lang="en-US" sz="1200" dirty="0" err="1"/>
              <a:t>Vestibulum</a:t>
            </a:r>
            <a:r>
              <a:rPr lang="en-US" sz="1200" dirty="0"/>
              <a:t> ac </a:t>
            </a:r>
            <a:r>
              <a:rPr lang="en-US" sz="1200" dirty="0" err="1"/>
              <a:t>congue</a:t>
            </a:r>
            <a:r>
              <a:rPr lang="en-US" sz="1200" dirty="0"/>
              <a:t> </a:t>
            </a:r>
            <a:r>
              <a:rPr lang="en-US" sz="1200" dirty="0" err="1"/>
              <a:t>metus</a:t>
            </a:r>
            <a:r>
              <a:rPr lang="en-US" sz="1200" dirty="0"/>
              <a:t>, in semper </a:t>
            </a:r>
            <a:r>
              <a:rPr lang="en-US" sz="1200" dirty="0" err="1"/>
              <a:t>risus</a:t>
            </a:r>
            <a:r>
              <a:rPr lang="en-US" sz="1200" dirty="0"/>
              <a:t>.</a:t>
            </a:r>
          </a:p>
        </p:txBody>
      </p:sp>
      <p:sp>
        <p:nvSpPr>
          <p:cNvPr id="4" name="Title 3"/>
          <p:cNvSpPr>
            <a:spLocks noGrp="1"/>
          </p:cNvSpPr>
          <p:nvPr>
            <p:ph type="title"/>
          </p:nvPr>
        </p:nvSpPr>
        <p:spPr/>
        <p:txBody>
          <a:bodyPr/>
          <a:lstStyle/>
          <a:p>
            <a:r>
              <a:rPr lang="en-GB" dirty="0"/>
              <a:t>Numbered Explanations</a:t>
            </a:r>
            <a:endParaRPr lang="en-US" dirty="0"/>
          </a:p>
        </p:txBody>
      </p:sp>
      <p:sp>
        <p:nvSpPr>
          <p:cNvPr id="5" name="Date Placeholder 4"/>
          <p:cNvSpPr>
            <a:spLocks noGrp="1"/>
          </p:cNvSpPr>
          <p:nvPr>
            <p:ph type="dt" sz="half" idx="16"/>
          </p:nvPr>
        </p:nvSpPr>
        <p:spPr/>
        <p:txBody>
          <a:bodyPr/>
          <a:lstStyle/>
          <a:p>
            <a:fld id="{3D225CC8-2DCD-421C-8DA9-5A1321322184}" type="datetime1">
              <a:rPr lang="en-US" smtClean="0"/>
              <a:pPr/>
              <a:t>4/26/2024</a:t>
            </a:fld>
            <a:endParaRPr lang="en-US" dirty="0"/>
          </a:p>
        </p:txBody>
      </p:sp>
      <p:sp>
        <p:nvSpPr>
          <p:cNvPr id="6" name="Footer Placeholder 5"/>
          <p:cNvSpPr>
            <a:spLocks noGrp="1"/>
          </p:cNvSpPr>
          <p:nvPr>
            <p:ph type="ftr" sz="quarter" idx="17"/>
          </p:nvPr>
        </p:nvSpPr>
        <p:spPr/>
        <p:txBody>
          <a:bodyPr/>
          <a:lstStyle/>
          <a:p>
            <a:r>
              <a:rPr lang="en-US" dirty="0"/>
              <a:t>Copyright © 2022, Oracle and/or its affiliates  |</a:t>
            </a:r>
          </a:p>
        </p:txBody>
      </p:sp>
      <p:sp>
        <p:nvSpPr>
          <p:cNvPr id="7" name="Slide Number Placeholder 6"/>
          <p:cNvSpPr>
            <a:spLocks noGrp="1"/>
          </p:cNvSpPr>
          <p:nvPr>
            <p:ph type="sldNum" sz="quarter" idx="18"/>
          </p:nvPr>
        </p:nvSpPr>
        <p:spPr/>
        <p:txBody>
          <a:bodyPr/>
          <a:lstStyle/>
          <a:p>
            <a:fld id="{345D60D9-5372-5F40-9443-0F9AE5BDC3C8}" type="slidenum">
              <a:rPr lang="en-US" smtClean="0"/>
              <a:pPr/>
              <a:t>16</a:t>
            </a:fld>
            <a:endParaRPr lang="en-US" dirty="0"/>
          </a:p>
        </p:txBody>
      </p:sp>
      <p:sp>
        <p:nvSpPr>
          <p:cNvPr id="10" name="Content Placeholder 13"/>
          <p:cNvSpPr txBox="1">
            <a:spLocks/>
          </p:cNvSpPr>
          <p:nvPr/>
        </p:nvSpPr>
        <p:spPr>
          <a:xfrm>
            <a:off x="768875" y="4264032"/>
            <a:ext cx="5084064" cy="1852535"/>
          </a:xfrm>
          <a:prstGeom prst="rect">
            <a:avLst/>
          </a:prstGeom>
          <a:noFill/>
        </p:spPr>
        <p:txBody>
          <a:bodyPr vert="horz" lIns="0" tIns="0" rIns="0" bIns="0" rtlCol="0">
            <a:noAutofit/>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solidFill>
                  <a:srgbClr val="DE5B5B"/>
                </a:solidFill>
                <a:latin typeface="Courier New" panose="02070309020205020404" pitchFamily="49" charset="0"/>
                <a:cs typeface="Courier New" panose="02070309020205020404" pitchFamily="49" charset="0"/>
              </a:rPr>
              <a:t>Using Numbered explanations makes your diagrams easier to scan quickly, and offloads text blocks to a document's body.</a:t>
            </a:r>
          </a:p>
        </p:txBody>
      </p:sp>
      <p:pic>
        <p:nvPicPr>
          <p:cNvPr id="12" name="Picture 11">
            <a:extLst>
              <a:ext uri="{FF2B5EF4-FFF2-40B4-BE49-F238E27FC236}">
                <a16:creationId xmlns:a16="http://schemas.microsoft.com/office/drawing/2014/main" id="{F7D060B6-7593-43BB-A2FB-28C7284D0355}"/>
              </a:ext>
            </a:extLst>
          </p:cNvPr>
          <p:cNvPicPr>
            <a:picLocks noChangeAspect="1"/>
          </p:cNvPicPr>
          <p:nvPr/>
        </p:nvPicPr>
        <p:blipFill>
          <a:blip r:embed="rId2"/>
          <a:stretch>
            <a:fillRect/>
          </a:stretch>
        </p:blipFill>
        <p:spPr>
          <a:xfrm>
            <a:off x="768875" y="1967948"/>
            <a:ext cx="5065081" cy="2154980"/>
          </a:xfrm>
          <a:prstGeom prst="rect">
            <a:avLst/>
          </a:prstGeom>
        </p:spPr>
      </p:pic>
      <p:grpSp>
        <p:nvGrpSpPr>
          <p:cNvPr id="11" name="Group 10">
            <a:extLst>
              <a:ext uri="{FF2B5EF4-FFF2-40B4-BE49-F238E27FC236}">
                <a16:creationId xmlns:a16="http://schemas.microsoft.com/office/drawing/2014/main" id="{4EEAA9E7-55C4-494F-A80D-101462561689}"/>
              </a:ext>
            </a:extLst>
          </p:cNvPr>
          <p:cNvGrpSpPr/>
          <p:nvPr/>
        </p:nvGrpSpPr>
        <p:grpSpPr>
          <a:xfrm>
            <a:off x="-1299716" y="1203526"/>
            <a:ext cx="1118647" cy="1994836"/>
            <a:chOff x="-1299716" y="1203526"/>
            <a:chExt cx="1118647" cy="1994836"/>
          </a:xfrm>
        </p:grpSpPr>
        <p:sp>
          <p:nvSpPr>
            <p:cNvPr id="13" name="TextBox 12">
              <a:extLst>
                <a:ext uri="{FF2B5EF4-FFF2-40B4-BE49-F238E27FC236}">
                  <a16:creationId xmlns:a16="http://schemas.microsoft.com/office/drawing/2014/main" id="{012959A1-CF28-4CB4-AF2A-23D710DE7B7B}"/>
                </a:ext>
              </a:extLst>
            </p:cNvPr>
            <p:cNvSpPr txBox="1"/>
            <p:nvPr/>
          </p:nvSpPr>
          <p:spPr>
            <a:xfrm>
              <a:off x="-1299716" y="1203526"/>
              <a:ext cx="1118646" cy="387191"/>
            </a:xfrm>
            <a:prstGeom prst="round2SameRect">
              <a:avLst/>
            </a:prstGeom>
            <a:solidFill>
              <a:schemeClr val="accent5"/>
            </a:solidFill>
          </p:spPr>
          <p:txBody>
            <a:bodyPr wrap="square" rtlCol="0">
              <a:spAutoFit/>
            </a:bodyPr>
            <a:lstStyle/>
            <a:p>
              <a:pPr algn="ctr"/>
              <a:r>
                <a:rPr lang="en-US" dirty="0">
                  <a:solidFill>
                    <a:schemeClr val="bg1"/>
                  </a:solidFill>
                </a:rPr>
                <a:t>Tip!</a:t>
              </a:r>
            </a:p>
          </p:txBody>
        </p:sp>
        <p:sp>
          <p:nvSpPr>
            <p:cNvPr id="15" name="TextBox 14">
              <a:extLst>
                <a:ext uri="{FF2B5EF4-FFF2-40B4-BE49-F238E27FC236}">
                  <a16:creationId xmlns:a16="http://schemas.microsoft.com/office/drawing/2014/main" id="{3C1FCF78-90FA-4338-B6C3-4F2F7CD9ABDD}"/>
                </a:ext>
              </a:extLst>
            </p:cNvPr>
            <p:cNvSpPr txBox="1"/>
            <p:nvPr/>
          </p:nvSpPr>
          <p:spPr>
            <a:xfrm>
              <a:off x="-1299715" y="1582535"/>
              <a:ext cx="1118646" cy="1615827"/>
            </a:xfrm>
            <a:prstGeom prst="rect">
              <a:avLst/>
            </a:prstGeom>
            <a:solidFill>
              <a:schemeClr val="bg1"/>
            </a:solidFill>
          </p:spPr>
          <p:txBody>
            <a:bodyPr wrap="square" rtlCol="0">
              <a:spAutoFit/>
            </a:bodyPr>
            <a:lstStyle/>
            <a:p>
              <a:r>
                <a:rPr lang="en-US" sz="900" dirty="0"/>
                <a:t>Additional annotations or notes can be ordered or not. A sequel of events is depicted by numbers, while an unordered list of notes is depicted by letters.</a:t>
              </a:r>
            </a:p>
          </p:txBody>
        </p:sp>
      </p:grpSp>
    </p:spTree>
    <p:extLst>
      <p:ext uri="{BB962C8B-B14F-4D97-AF65-F5344CB8AC3E}">
        <p14:creationId xmlns:p14="http://schemas.microsoft.com/office/powerpoint/2010/main" val="3551740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5"/>
          </p:nvPr>
        </p:nvSpPr>
        <p:spPr/>
        <p:txBody>
          <a:bodyPr/>
          <a:lstStyle/>
          <a:p>
            <a:r>
              <a:rPr lang="en-US" dirty="0"/>
              <a:t>Physical</a:t>
            </a:r>
          </a:p>
        </p:txBody>
      </p:sp>
      <p:sp>
        <p:nvSpPr>
          <p:cNvPr id="4" name="Date Placeholder 3"/>
          <p:cNvSpPr>
            <a:spLocks noGrp="1"/>
          </p:cNvSpPr>
          <p:nvPr>
            <p:ph type="dt" sz="half" idx="16"/>
          </p:nvPr>
        </p:nvSpPr>
        <p:spPr/>
        <p:txBody>
          <a:bodyPr/>
          <a:lstStyle/>
          <a:p>
            <a:fld id="{E4EB18A2-7EBE-4232-99F5-52F53521DCFC}" type="datetime1">
              <a:rPr lang="en-US" smtClean="0"/>
              <a:t>4/26/2024</a:t>
            </a:fld>
            <a:endParaRPr lang="en-US" dirty="0"/>
          </a:p>
        </p:txBody>
      </p:sp>
      <p:sp>
        <p:nvSpPr>
          <p:cNvPr id="5" name="Footer Placeholder 4"/>
          <p:cNvSpPr>
            <a:spLocks noGrp="1"/>
          </p:cNvSpPr>
          <p:nvPr>
            <p:ph type="ftr" sz="quarter" idx="17"/>
          </p:nvPr>
        </p:nvSpPr>
        <p:spPr/>
        <p:txBody>
          <a:bodyPr/>
          <a:lstStyle/>
          <a:p>
            <a:r>
              <a:rPr lang="en-US" dirty="0"/>
              <a:t>Copyright © 2022, Oracle and/or its affiliates  |</a:t>
            </a:r>
          </a:p>
        </p:txBody>
      </p:sp>
      <p:sp>
        <p:nvSpPr>
          <p:cNvPr id="6" name="Slide Number Placeholder 5"/>
          <p:cNvSpPr>
            <a:spLocks noGrp="1"/>
          </p:cNvSpPr>
          <p:nvPr>
            <p:ph type="sldNum" sz="quarter" idx="18"/>
          </p:nvPr>
        </p:nvSpPr>
        <p:spPr/>
        <p:txBody>
          <a:bodyPr/>
          <a:lstStyle/>
          <a:p>
            <a:fld id="{345D60D9-5372-5F40-9443-0F9AE5BDC3C8}" type="slidenum">
              <a:rPr lang="en-US" smtClean="0"/>
              <a:pPr/>
              <a:t>17</a:t>
            </a:fld>
            <a:endParaRPr lang="en-US" dirty="0"/>
          </a:p>
        </p:txBody>
      </p:sp>
      <p:sp>
        <p:nvSpPr>
          <p:cNvPr id="7" name="Text Placeholder 6">
            <a:extLst>
              <a:ext uri="{FF2B5EF4-FFF2-40B4-BE49-F238E27FC236}">
                <a16:creationId xmlns:a16="http://schemas.microsoft.com/office/drawing/2014/main" id="{FA83F2C3-C594-4D98-9E60-8AB91D835D2D}"/>
              </a:ext>
            </a:extLst>
          </p:cNvPr>
          <p:cNvSpPr txBox="1">
            <a:spLocks/>
          </p:cNvSpPr>
          <p:nvPr/>
        </p:nvSpPr>
        <p:spPr>
          <a:xfrm>
            <a:off x="717993" y="3919689"/>
            <a:ext cx="5077970" cy="1338111"/>
          </a:xfrm>
          <a:prstGeom prst="rect">
            <a:avLst/>
          </a:prstGeom>
        </p:spPr>
        <p:txBody>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A physical architecture diagram describes a solution that uses physical or virtualized components or products.  A physical diagram helps a technical audience understand components and information flow with a low-level abstraction. These diagrams are often used to constrain and drive a later implementation. A physical architecture diagram does not usually abstract technical components into a single “box.”</a:t>
            </a:r>
          </a:p>
        </p:txBody>
      </p:sp>
    </p:spTree>
    <p:extLst>
      <p:ext uri="{BB962C8B-B14F-4D97-AF65-F5344CB8AC3E}">
        <p14:creationId xmlns:p14="http://schemas.microsoft.com/office/powerpoint/2010/main" val="1739251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4"/>
          </p:nvPr>
        </p:nvSpPr>
        <p:spPr/>
        <p:txBody>
          <a:bodyPr/>
          <a:lstStyle/>
          <a:p>
            <a:r>
              <a:rPr lang="en-US" sz="1200" dirty="0">
                <a:solidFill>
                  <a:schemeClr val="tx2"/>
                </a:solidFill>
              </a:rPr>
              <a:t>Use the boxes on the right when depicting groupings in your diagrams. Groupings are divided by logical and physical resource groupings and are indicated by dashed or solid outlines.  </a:t>
            </a:r>
          </a:p>
          <a:p>
            <a:r>
              <a:rPr lang="en-US" sz="1200" dirty="0">
                <a:solidFill>
                  <a:schemeClr val="tx2"/>
                </a:solidFill>
              </a:rPr>
              <a:t>Icons and captions are not mandatory but should be used if they add clarity and purpose to your diagram.</a:t>
            </a:r>
          </a:p>
          <a:p>
            <a:r>
              <a:rPr lang="en-US" sz="1200" dirty="0">
                <a:solidFill>
                  <a:schemeClr val="tx2"/>
                </a:solidFill>
              </a:rPr>
              <a:t>VCN, routing table, and security list icons are used at half size as labels to differentiate the VCN and subnet. In complex diagrams omit them to reduce clutter in the diagram.</a:t>
            </a:r>
          </a:p>
          <a:p>
            <a:r>
              <a:rPr lang="en-US" sz="1200" dirty="0">
                <a:solidFill>
                  <a:schemeClr val="tx2"/>
                </a:solidFill>
              </a:rPr>
              <a:t>See sample usage diagrams starting on </a:t>
            </a:r>
            <a:r>
              <a:rPr lang="en-US" sz="1200" dirty="0">
                <a:solidFill>
                  <a:schemeClr val="tx2"/>
                </a:solidFill>
                <a:hlinkClick r:id="rId3" action="ppaction://hlinksldjump"/>
              </a:rPr>
              <a:t>this slide</a:t>
            </a:r>
            <a:r>
              <a:rPr lang="en-US" sz="1200" dirty="0">
                <a:solidFill>
                  <a:schemeClr val="tx2"/>
                </a:solidFill>
              </a:rPr>
              <a:t>.</a:t>
            </a:r>
          </a:p>
        </p:txBody>
      </p:sp>
      <p:sp>
        <p:nvSpPr>
          <p:cNvPr id="3" name="Content Placeholder 2"/>
          <p:cNvSpPr>
            <a:spLocks noGrp="1"/>
          </p:cNvSpPr>
          <p:nvPr>
            <p:ph sz="quarter" idx="16"/>
          </p:nvPr>
        </p:nvSpPr>
        <p:spPr>
          <a:xfrm>
            <a:off x="4456971" y="1609725"/>
            <a:ext cx="3300984" cy="286393"/>
          </a:xfrm>
        </p:spPr>
        <p:txBody>
          <a:bodyPr/>
          <a:lstStyle/>
          <a:p>
            <a:r>
              <a:rPr lang="en-US" dirty="0"/>
              <a:t>Network Grouping</a:t>
            </a:r>
          </a:p>
        </p:txBody>
      </p:sp>
      <p:sp>
        <p:nvSpPr>
          <p:cNvPr id="4" name="Content Placeholder 3"/>
          <p:cNvSpPr>
            <a:spLocks noGrp="1"/>
          </p:cNvSpPr>
          <p:nvPr>
            <p:ph sz="quarter" idx="15"/>
          </p:nvPr>
        </p:nvSpPr>
        <p:spPr>
          <a:xfrm>
            <a:off x="8145067" y="1609725"/>
            <a:ext cx="3300984" cy="286393"/>
          </a:xfrm>
        </p:spPr>
        <p:txBody>
          <a:bodyPr/>
          <a:lstStyle/>
          <a:p>
            <a:r>
              <a:rPr lang="en-US" dirty="0"/>
              <a:t>Location Grouping</a:t>
            </a:r>
          </a:p>
        </p:txBody>
      </p:sp>
      <p:sp>
        <p:nvSpPr>
          <p:cNvPr id="5" name="Title 4"/>
          <p:cNvSpPr>
            <a:spLocks noGrp="1"/>
          </p:cNvSpPr>
          <p:nvPr>
            <p:ph type="title"/>
          </p:nvPr>
        </p:nvSpPr>
        <p:spPr/>
        <p:txBody>
          <a:bodyPr/>
          <a:lstStyle/>
          <a:p>
            <a:r>
              <a:rPr lang="en-US" dirty="0"/>
              <a:t>Grouping</a:t>
            </a:r>
          </a:p>
        </p:txBody>
      </p:sp>
      <p:sp>
        <p:nvSpPr>
          <p:cNvPr id="6" name="Date Placeholder 5"/>
          <p:cNvSpPr>
            <a:spLocks noGrp="1"/>
          </p:cNvSpPr>
          <p:nvPr>
            <p:ph type="dt" sz="half" idx="17"/>
          </p:nvPr>
        </p:nvSpPr>
        <p:spPr/>
        <p:txBody>
          <a:bodyPr/>
          <a:lstStyle/>
          <a:p>
            <a:fld id="{DBEB99C5-A240-43E3-B2F9-F67C2DE25171}" type="datetime1">
              <a:rPr lang="en-US" smtClean="0"/>
              <a:t>4/26/2024</a:t>
            </a:fld>
            <a:endParaRPr lang="en-US" dirty="0"/>
          </a:p>
        </p:txBody>
      </p:sp>
      <p:sp>
        <p:nvSpPr>
          <p:cNvPr id="7" name="Footer Placeholder 6"/>
          <p:cNvSpPr>
            <a:spLocks noGrp="1"/>
          </p:cNvSpPr>
          <p:nvPr>
            <p:ph type="ftr" sz="quarter" idx="18"/>
          </p:nvPr>
        </p:nvSpPr>
        <p:spPr/>
        <p:txBody>
          <a:bodyPr/>
          <a:lstStyle/>
          <a:p>
            <a:r>
              <a:rPr lang="en-US" dirty="0"/>
              <a:t>Copyright © 2022, Oracle and/or its affiliates  |</a:t>
            </a:r>
          </a:p>
        </p:txBody>
      </p:sp>
      <p:sp>
        <p:nvSpPr>
          <p:cNvPr id="8" name="Slide Number Placeholder 7"/>
          <p:cNvSpPr>
            <a:spLocks noGrp="1"/>
          </p:cNvSpPr>
          <p:nvPr>
            <p:ph type="sldNum" sz="quarter" idx="19"/>
          </p:nvPr>
        </p:nvSpPr>
        <p:spPr/>
        <p:txBody>
          <a:bodyPr/>
          <a:lstStyle/>
          <a:p>
            <a:fld id="{345D60D9-5372-5F40-9443-0F9AE5BDC3C8}" type="slidenum">
              <a:rPr lang="en-US" smtClean="0"/>
              <a:pPr/>
              <a:t>18</a:t>
            </a:fld>
            <a:endParaRPr lang="en-US" dirty="0"/>
          </a:p>
        </p:txBody>
      </p:sp>
      <p:sp>
        <p:nvSpPr>
          <p:cNvPr id="9" name="Content Placeholder 2"/>
          <p:cNvSpPr txBox="1">
            <a:spLocks/>
          </p:cNvSpPr>
          <p:nvPr/>
        </p:nvSpPr>
        <p:spPr>
          <a:xfrm>
            <a:off x="4456971" y="4409652"/>
            <a:ext cx="3300984" cy="286393"/>
          </a:xfrm>
          <a:prstGeom prst="rect">
            <a:avLst/>
          </a:prstGeom>
          <a:noFill/>
        </p:spPr>
        <p:txBody>
          <a:bodyPr vert="horz" lIns="0" tIns="0" rIns="0" bIns="0" rtlCol="0">
            <a:noAutofit/>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Compartment Grouping</a:t>
            </a:r>
          </a:p>
        </p:txBody>
      </p:sp>
      <p:sp>
        <p:nvSpPr>
          <p:cNvPr id="10" name="Content Placeholder 3"/>
          <p:cNvSpPr txBox="1">
            <a:spLocks/>
          </p:cNvSpPr>
          <p:nvPr/>
        </p:nvSpPr>
        <p:spPr>
          <a:xfrm>
            <a:off x="8145067" y="4409652"/>
            <a:ext cx="3300984" cy="286393"/>
          </a:xfrm>
          <a:prstGeom prst="rect">
            <a:avLst/>
          </a:prstGeom>
          <a:noFill/>
        </p:spPr>
        <p:txBody>
          <a:bodyPr vert="horz" lIns="0" tIns="0" rIns="0" bIns="0" rtlCol="0">
            <a:noAutofit/>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Other Grouping</a:t>
            </a:r>
          </a:p>
        </p:txBody>
      </p:sp>
      <p:sp>
        <p:nvSpPr>
          <p:cNvPr id="18" name="Rounded Rectangle 17">
            <a:extLst>
              <a:ext uri="{FF2B5EF4-FFF2-40B4-BE49-F238E27FC236}">
                <a16:creationId xmlns:a16="http://schemas.microsoft.com/office/drawing/2014/main" id="{DF23EFAD-393E-2D48-872A-24085F913BAB}"/>
              </a:ext>
            </a:extLst>
          </p:cNvPr>
          <p:cNvSpPr/>
          <p:nvPr/>
        </p:nvSpPr>
        <p:spPr>
          <a:xfrm>
            <a:off x="8168681" y="1975939"/>
            <a:ext cx="2202049" cy="457200"/>
          </a:xfrm>
          <a:prstGeom prst="roundRect">
            <a:avLst>
              <a:gd name="adj" fmla="val 1790"/>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pen Sans" panose="020B0606030504020204" pitchFamily="34" charset="0"/>
                <a:ea typeface="Open Sans" panose="020B0606030504020204" pitchFamily="34" charset="0"/>
                <a:cs typeface="Open Sans" panose="020B0606030504020204" pitchFamily="34" charset="0"/>
              </a:rPr>
              <a:t>OCI Region</a:t>
            </a:r>
          </a:p>
        </p:txBody>
      </p:sp>
      <p:sp>
        <p:nvSpPr>
          <p:cNvPr id="19" name="Rounded Rectangle 18">
            <a:extLst>
              <a:ext uri="{FF2B5EF4-FFF2-40B4-BE49-F238E27FC236}">
                <a16:creationId xmlns:a16="http://schemas.microsoft.com/office/drawing/2014/main" id="{DF23EFAD-393E-2D48-872A-24085F913BAB}"/>
              </a:ext>
            </a:extLst>
          </p:cNvPr>
          <p:cNvSpPr/>
          <p:nvPr/>
        </p:nvSpPr>
        <p:spPr>
          <a:xfrm>
            <a:off x="8171542" y="2649369"/>
            <a:ext cx="2196326" cy="457200"/>
          </a:xfrm>
          <a:prstGeom prst="roundRect">
            <a:avLst>
              <a:gd name="adj" fmla="val 1790"/>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a:t>
            </a:r>
          </a:p>
        </p:txBody>
      </p:sp>
      <p:sp>
        <p:nvSpPr>
          <p:cNvPr id="20" name="Rounded Rectangle 19">
            <a:extLst>
              <a:ext uri="{FF2B5EF4-FFF2-40B4-BE49-F238E27FC236}">
                <a16:creationId xmlns:a16="http://schemas.microsoft.com/office/drawing/2014/main" id="{DF23EFAD-393E-2D48-872A-24085F913BAB}"/>
              </a:ext>
            </a:extLst>
          </p:cNvPr>
          <p:cNvSpPr/>
          <p:nvPr/>
        </p:nvSpPr>
        <p:spPr>
          <a:xfrm>
            <a:off x="8171542" y="3322798"/>
            <a:ext cx="2196326" cy="457200"/>
          </a:xfrm>
          <a:prstGeom prst="roundRect">
            <a:avLst>
              <a:gd name="adj" fmla="val 1790"/>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a:t>
            </a:r>
          </a:p>
        </p:txBody>
      </p:sp>
      <p:sp>
        <p:nvSpPr>
          <p:cNvPr id="21" name="Rounded Rectangle 20">
            <a:extLst>
              <a:ext uri="{FF2B5EF4-FFF2-40B4-BE49-F238E27FC236}">
                <a16:creationId xmlns:a16="http://schemas.microsoft.com/office/drawing/2014/main" id="{D46968C2-CDBE-E747-B159-213273FFA178}"/>
              </a:ext>
            </a:extLst>
          </p:cNvPr>
          <p:cNvSpPr/>
          <p:nvPr/>
        </p:nvSpPr>
        <p:spPr>
          <a:xfrm>
            <a:off x="8171542" y="4781519"/>
            <a:ext cx="2202049" cy="457200"/>
          </a:xfrm>
          <a:prstGeom prst="roundRect">
            <a:avLst>
              <a:gd name="adj" fmla="val 1709"/>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dirty="0">
                <a:solidFill>
                  <a:schemeClr val="tx2"/>
                </a:solidFill>
                <a:latin typeface="Oracle Sans" panose="020B0503020204020204" pitchFamily="34" charset="0"/>
                <a:ea typeface="Calibri" charset="0"/>
                <a:cs typeface="Oracle Sans" panose="020B0503020204020204" pitchFamily="34" charset="0"/>
              </a:rPr>
              <a:t>User Group</a:t>
            </a:r>
          </a:p>
        </p:txBody>
      </p:sp>
      <p:sp>
        <p:nvSpPr>
          <p:cNvPr id="22" name="Rectangle 21">
            <a:extLst>
              <a:ext uri="{FF2B5EF4-FFF2-40B4-BE49-F238E27FC236}">
                <a16:creationId xmlns:a16="http://schemas.microsoft.com/office/drawing/2014/main" id="{B9309EFC-D0FF-FB41-83DD-D9B2825B4285}"/>
              </a:ext>
            </a:extLst>
          </p:cNvPr>
          <p:cNvSpPr/>
          <p:nvPr/>
        </p:nvSpPr>
        <p:spPr>
          <a:xfrm>
            <a:off x="8171542" y="5428644"/>
            <a:ext cx="2202049" cy="457200"/>
          </a:xfrm>
          <a:prstGeom prst="rect">
            <a:avLst/>
          </a:prstGeom>
          <a:noFill/>
          <a:ln w="12700">
            <a:solidFill>
              <a:srgbClr val="9E9892">
                <a:alpha val="50000"/>
              </a:srgbClr>
            </a:solidFill>
            <a:prstDash val="sysDot"/>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Tier</a:t>
            </a:r>
          </a:p>
        </p:txBody>
      </p:sp>
      <p:sp>
        <p:nvSpPr>
          <p:cNvPr id="23" name="Rectangle 22">
            <a:extLst>
              <a:ext uri="{FF2B5EF4-FFF2-40B4-BE49-F238E27FC236}">
                <a16:creationId xmlns:a16="http://schemas.microsoft.com/office/drawing/2014/main" id="{8398402B-6D83-3646-8FAE-327A8D188F84}"/>
              </a:ext>
            </a:extLst>
          </p:cNvPr>
          <p:cNvSpPr/>
          <p:nvPr/>
        </p:nvSpPr>
        <p:spPr>
          <a:xfrm>
            <a:off x="4456971" y="5428644"/>
            <a:ext cx="1849612" cy="457200"/>
          </a:xfrm>
          <a:prstGeom prst="rect">
            <a:avLst/>
          </a:prstGeom>
          <a:noFill/>
          <a:ln w="12700">
            <a:solidFill>
              <a:srgbClr val="9E9892"/>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Tenancy</a:t>
            </a:r>
          </a:p>
        </p:txBody>
      </p:sp>
      <p:sp>
        <p:nvSpPr>
          <p:cNvPr id="24" name="Rectangle 23">
            <a:extLst>
              <a:ext uri="{FF2B5EF4-FFF2-40B4-BE49-F238E27FC236}">
                <a16:creationId xmlns:a16="http://schemas.microsoft.com/office/drawing/2014/main" id="{B9309EFC-D0FF-FB41-83DD-D9B2825B4285}"/>
              </a:ext>
            </a:extLst>
          </p:cNvPr>
          <p:cNvSpPr/>
          <p:nvPr/>
        </p:nvSpPr>
        <p:spPr>
          <a:xfrm>
            <a:off x="4456971" y="4781167"/>
            <a:ext cx="1849612" cy="457200"/>
          </a:xfrm>
          <a:prstGeom prst="rect">
            <a:avLst/>
          </a:prstGeom>
          <a:noFill/>
          <a:ln w="12700">
            <a:solidFill>
              <a:schemeClr val="accent5"/>
            </a:solidFill>
            <a:prstDash val="sys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dirty="0">
                <a:solidFill>
                  <a:srgbClr val="BB511C"/>
                </a:solidFill>
                <a:latin typeface="Open Sans SemiBold" panose="020B0706030804020204" pitchFamily="34" charset="0"/>
                <a:ea typeface="Open Sans SemiBold" panose="020B0706030804020204" pitchFamily="34" charset="0"/>
                <a:cs typeface="Open Sans SemiBold" panose="020B0706030804020204" pitchFamily="34" charset="0"/>
              </a:rPr>
              <a:t>Compartment</a:t>
            </a:r>
          </a:p>
        </p:txBody>
      </p:sp>
      <p:grpSp>
        <p:nvGrpSpPr>
          <p:cNvPr id="61" name="Group 60"/>
          <p:cNvGrpSpPr/>
          <p:nvPr/>
        </p:nvGrpSpPr>
        <p:grpSpPr>
          <a:xfrm>
            <a:off x="768875" y="4297516"/>
            <a:ext cx="2553341" cy="1820201"/>
            <a:chOff x="-5210402" y="4297516"/>
            <a:chExt cx="2553341" cy="1820201"/>
          </a:xfrm>
        </p:grpSpPr>
        <p:sp>
          <p:nvSpPr>
            <p:cNvPr id="50" name="TextBox 49"/>
            <p:cNvSpPr txBox="1"/>
            <p:nvPr/>
          </p:nvSpPr>
          <p:spPr>
            <a:xfrm>
              <a:off x="-5128942" y="5064055"/>
              <a:ext cx="1127721" cy="425907"/>
            </a:xfrm>
            <a:prstGeom prst="rect">
              <a:avLst/>
            </a:prstGeom>
            <a:solidFill>
              <a:srgbClr val="F5F4F2"/>
            </a:solidFill>
          </p:spPr>
          <p:txBody>
            <a:bodyPr wrap="none" rtlCol="0">
              <a:spAutoFit/>
            </a:bodyPr>
            <a:lstStyle/>
            <a:p>
              <a:r>
                <a:rPr lang="en-US" sz="700" b="1" dirty="0"/>
                <a:t>Neutral 1</a:t>
              </a:r>
            </a:p>
            <a:p>
              <a:r>
                <a:rPr lang="en-US" sz="700" dirty="0"/>
                <a:t>RGB: </a:t>
              </a:r>
              <a:r>
                <a:rPr lang="en-GB" sz="700" dirty="0"/>
                <a:t>245/244/242</a:t>
              </a:r>
              <a:endParaRPr lang="en-US" sz="700" dirty="0"/>
            </a:p>
            <a:p>
              <a:r>
                <a:rPr lang="en-US" sz="700" dirty="0"/>
                <a:t>HEX: #F5F4F2</a:t>
              </a:r>
            </a:p>
          </p:txBody>
        </p:sp>
        <p:sp>
          <p:nvSpPr>
            <p:cNvPr id="51" name="TextBox 50"/>
            <p:cNvSpPr txBox="1"/>
            <p:nvPr/>
          </p:nvSpPr>
          <p:spPr>
            <a:xfrm>
              <a:off x="-3868526" y="5064055"/>
              <a:ext cx="1127721" cy="425907"/>
            </a:xfrm>
            <a:prstGeom prst="rect">
              <a:avLst/>
            </a:prstGeom>
            <a:solidFill>
              <a:srgbClr val="DFDCD8"/>
            </a:solidFill>
          </p:spPr>
          <p:txBody>
            <a:bodyPr wrap="none" rtlCol="0">
              <a:spAutoFit/>
            </a:bodyPr>
            <a:lstStyle/>
            <a:p>
              <a:r>
                <a:rPr lang="en-US" sz="700" b="1" dirty="0"/>
                <a:t>Neutral 2</a:t>
              </a:r>
            </a:p>
            <a:p>
              <a:r>
                <a:rPr lang="en-US" sz="700" dirty="0"/>
                <a:t>RGB: 223/220/216</a:t>
              </a:r>
            </a:p>
            <a:p>
              <a:r>
                <a:rPr lang="en-US" sz="700" dirty="0"/>
                <a:t>HEX: #DFDCD8</a:t>
              </a:r>
            </a:p>
          </p:txBody>
        </p:sp>
        <p:sp>
          <p:nvSpPr>
            <p:cNvPr id="52" name="TextBox 51"/>
            <p:cNvSpPr txBox="1"/>
            <p:nvPr/>
          </p:nvSpPr>
          <p:spPr>
            <a:xfrm>
              <a:off x="-3868526" y="5600382"/>
              <a:ext cx="1127721" cy="425907"/>
            </a:xfrm>
            <a:prstGeom prst="rect">
              <a:avLst/>
            </a:prstGeom>
            <a:solidFill>
              <a:srgbClr val="9E9892"/>
            </a:solidFill>
          </p:spPr>
          <p:txBody>
            <a:bodyPr wrap="none" rtlCol="0">
              <a:spAutoFit/>
            </a:bodyPr>
            <a:lstStyle/>
            <a:p>
              <a:r>
                <a:rPr lang="en-US" sz="700" b="1" dirty="0">
                  <a:solidFill>
                    <a:schemeClr val="bg1"/>
                  </a:solidFill>
                </a:rPr>
                <a:t>Neutral 3</a:t>
              </a:r>
            </a:p>
            <a:p>
              <a:r>
                <a:rPr lang="en-US" sz="700" dirty="0">
                  <a:solidFill>
                    <a:schemeClr val="bg1"/>
                  </a:solidFill>
                </a:rPr>
                <a:t>RGB: 158/152/146</a:t>
              </a:r>
            </a:p>
            <a:p>
              <a:r>
                <a:rPr lang="en-US" sz="700" dirty="0">
                  <a:solidFill>
                    <a:schemeClr val="bg1"/>
                  </a:solidFill>
                </a:rPr>
                <a:t>HEX: #9E9892</a:t>
              </a:r>
            </a:p>
          </p:txBody>
        </p:sp>
        <p:sp>
          <p:nvSpPr>
            <p:cNvPr id="55" name="TextBox 54"/>
            <p:cNvSpPr txBox="1"/>
            <p:nvPr/>
          </p:nvSpPr>
          <p:spPr>
            <a:xfrm>
              <a:off x="-5128942" y="5600382"/>
              <a:ext cx="1127721" cy="425907"/>
            </a:xfrm>
            <a:prstGeom prst="rect">
              <a:avLst/>
            </a:prstGeom>
            <a:solidFill>
              <a:srgbClr val="AE562C"/>
            </a:solidFill>
          </p:spPr>
          <p:txBody>
            <a:bodyPr wrap="square" rtlCol="0">
              <a:spAutoFit/>
            </a:bodyPr>
            <a:lstStyle/>
            <a:p>
              <a:r>
                <a:rPr lang="en-US" sz="700" b="1" dirty="0">
                  <a:solidFill>
                    <a:schemeClr val="bg1"/>
                  </a:solidFill>
                </a:rPr>
                <a:t>Sienna</a:t>
              </a:r>
            </a:p>
            <a:p>
              <a:r>
                <a:rPr lang="en-US" sz="700" dirty="0">
                  <a:solidFill>
                    <a:schemeClr val="bg1"/>
                  </a:solidFill>
                </a:rPr>
                <a:t>RGB: 174/86/44</a:t>
              </a:r>
            </a:p>
            <a:p>
              <a:r>
                <a:rPr lang="en-US" sz="700" dirty="0">
                  <a:solidFill>
                    <a:schemeClr val="bg1"/>
                  </a:solidFill>
                </a:rPr>
                <a:t>HEX: #AE562C</a:t>
              </a:r>
            </a:p>
          </p:txBody>
        </p:sp>
        <p:sp>
          <p:nvSpPr>
            <p:cNvPr id="57" name="TextBox 56"/>
            <p:cNvSpPr txBox="1"/>
            <p:nvPr/>
          </p:nvSpPr>
          <p:spPr>
            <a:xfrm>
              <a:off x="-5128942" y="4527728"/>
              <a:ext cx="1127721" cy="425907"/>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none" rtlCol="0">
              <a:spAutoFit/>
            </a:bodyPr>
            <a:lstStyle/>
            <a:p>
              <a:r>
                <a:rPr lang="en-US" sz="700" b="1" dirty="0"/>
                <a:t>Air</a:t>
              </a:r>
            </a:p>
            <a:p>
              <a:r>
                <a:rPr lang="en-US" sz="700" dirty="0"/>
                <a:t>RGB: </a:t>
              </a:r>
              <a:r>
                <a:rPr lang="en-GB" sz="700" dirty="0"/>
                <a:t>252/251/250</a:t>
              </a:r>
            </a:p>
            <a:p>
              <a:r>
                <a:rPr lang="en-US" sz="700" dirty="0"/>
                <a:t>HEX: #FCFBFA</a:t>
              </a:r>
            </a:p>
          </p:txBody>
        </p:sp>
        <p:sp>
          <p:nvSpPr>
            <p:cNvPr id="58" name="TextBox 57"/>
            <p:cNvSpPr txBox="1"/>
            <p:nvPr/>
          </p:nvSpPr>
          <p:spPr>
            <a:xfrm>
              <a:off x="-3868526" y="4530831"/>
              <a:ext cx="112772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48" name="TextBox 47">
              <a:extLst>
                <a:ext uri="{FF2B5EF4-FFF2-40B4-BE49-F238E27FC236}">
                  <a16:creationId xmlns:a16="http://schemas.microsoft.com/office/drawing/2014/main" id="{F5DE1BC4-54A3-1B46-9683-C3DB1FE9201B}"/>
                </a:ext>
              </a:extLst>
            </p:cNvPr>
            <p:cNvSpPr txBox="1"/>
            <p:nvPr/>
          </p:nvSpPr>
          <p:spPr>
            <a:xfrm>
              <a:off x="-5210402" y="4297516"/>
              <a:ext cx="1911472"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49" name="Rectangle 48"/>
            <p:cNvSpPr/>
            <p:nvPr/>
          </p:nvSpPr>
          <p:spPr>
            <a:xfrm>
              <a:off x="-5210402" y="4452730"/>
              <a:ext cx="2553341" cy="1664987"/>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Rectangle 63"/>
          <p:cNvSpPr/>
          <p:nvPr/>
        </p:nvSpPr>
        <p:spPr>
          <a:xfrm>
            <a:off x="6452813" y="1911883"/>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Top/Left</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1.25pt dashed </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No Fill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65" name="Rectangle 64"/>
          <p:cNvSpPr/>
          <p:nvPr/>
        </p:nvSpPr>
        <p:spPr>
          <a:xfrm>
            <a:off x="6452813" y="3026429"/>
            <a:ext cx="1450231" cy="810478"/>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Top/Left</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Text2:   9pt, light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 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No Fill</a:t>
            </a:r>
          </a:p>
        </p:txBody>
      </p:sp>
      <p:sp>
        <p:nvSpPr>
          <p:cNvPr id="66" name="Rectangle 65"/>
          <p:cNvSpPr/>
          <p:nvPr/>
        </p:nvSpPr>
        <p:spPr>
          <a:xfrm>
            <a:off x="6452813" y="4701988"/>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Top/Left</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 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Sienna</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No Fill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67" name="Rectangle 66"/>
          <p:cNvSpPr/>
          <p:nvPr/>
        </p:nvSpPr>
        <p:spPr>
          <a:xfrm>
            <a:off x="6452813" y="5362137"/>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Top/Left</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Reg</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 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No Fill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68" name="Rectangle 67"/>
          <p:cNvSpPr/>
          <p:nvPr/>
        </p:nvSpPr>
        <p:spPr>
          <a:xfrm>
            <a:off x="10367868" y="1932953"/>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Neutral 1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69" name="Rectangle 68"/>
          <p:cNvSpPr/>
          <p:nvPr/>
        </p:nvSpPr>
        <p:spPr>
          <a:xfrm>
            <a:off x="10367868" y="2568679"/>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semi-bold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Neutral 2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70" name="Rectangle 69"/>
          <p:cNvSpPr/>
          <p:nvPr/>
        </p:nvSpPr>
        <p:spPr>
          <a:xfrm>
            <a:off x="10367868" y="3245699"/>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semi-bold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Air</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71" name="Rectangle 70"/>
          <p:cNvSpPr/>
          <p:nvPr/>
        </p:nvSpPr>
        <p:spPr>
          <a:xfrm>
            <a:off x="10367868" y="4694296"/>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Neutral 1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72" name="Rectangle 71"/>
          <p:cNvSpPr/>
          <p:nvPr/>
        </p:nvSpPr>
        <p:spPr>
          <a:xfrm>
            <a:off x="10367868" y="5362137"/>
            <a:ext cx="1450231" cy="630942"/>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light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 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Air</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grpSp>
        <p:nvGrpSpPr>
          <p:cNvPr id="43" name="Group 42">
            <a:extLst>
              <a:ext uri="{FF2B5EF4-FFF2-40B4-BE49-F238E27FC236}">
                <a16:creationId xmlns:a16="http://schemas.microsoft.com/office/drawing/2014/main" id="{F9A25325-2D51-4A20-823D-A53252482684}"/>
              </a:ext>
            </a:extLst>
          </p:cNvPr>
          <p:cNvGrpSpPr/>
          <p:nvPr/>
        </p:nvGrpSpPr>
        <p:grpSpPr>
          <a:xfrm>
            <a:off x="4456972" y="1877807"/>
            <a:ext cx="1860968" cy="787875"/>
            <a:chOff x="4456972" y="1877807"/>
            <a:chExt cx="1860968" cy="787875"/>
          </a:xfrm>
        </p:grpSpPr>
        <p:sp>
          <p:nvSpPr>
            <p:cNvPr id="44" name="Rectangle 43">
              <a:extLst>
                <a:ext uri="{FF2B5EF4-FFF2-40B4-BE49-F238E27FC236}">
                  <a16:creationId xmlns:a16="http://schemas.microsoft.com/office/drawing/2014/main" id="{D8FD31FF-5B33-4FFB-88EF-789CFAC2143B}"/>
                </a:ext>
              </a:extLst>
            </p:cNvPr>
            <p:cNvSpPr/>
            <p:nvPr/>
          </p:nvSpPr>
          <p:spPr>
            <a:xfrm>
              <a:off x="4456972" y="1979882"/>
              <a:ext cx="1849611" cy="685800"/>
            </a:xfrm>
            <a:prstGeom prst="rect">
              <a:avLst/>
            </a:prstGeom>
            <a:noFill/>
            <a:ln w="15875" cap="flat">
              <a:solidFill>
                <a:schemeClr val="accent5"/>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45" name="Graphic 46">
              <a:extLst>
                <a:ext uri="{FF2B5EF4-FFF2-40B4-BE49-F238E27FC236}">
                  <a16:creationId xmlns:a16="http://schemas.microsoft.com/office/drawing/2014/main" id="{60140E57-B6D1-437F-8D9F-AB6D8AAD13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078453" y="1877807"/>
              <a:ext cx="239487" cy="228600"/>
            </a:xfrm>
            <a:prstGeom prst="rect">
              <a:avLst/>
            </a:prstGeom>
          </p:spPr>
        </p:pic>
      </p:grpSp>
      <p:sp>
        <p:nvSpPr>
          <p:cNvPr id="47" name="Rectangle 46">
            <a:extLst>
              <a:ext uri="{FF2B5EF4-FFF2-40B4-BE49-F238E27FC236}">
                <a16:creationId xmlns:a16="http://schemas.microsoft.com/office/drawing/2014/main" id="{338182C0-D6F9-429E-8F4B-7D666F207F4C}"/>
              </a:ext>
            </a:extLst>
          </p:cNvPr>
          <p:cNvSpPr/>
          <p:nvPr/>
        </p:nvSpPr>
        <p:spPr>
          <a:xfrm>
            <a:off x="4456971" y="3094198"/>
            <a:ext cx="1849612" cy="685800"/>
          </a:xfrm>
          <a:prstGeom prst="rect">
            <a:avLst/>
          </a:prstGeom>
          <a:noFill/>
          <a:ln w="12700">
            <a:solidFill>
              <a:srgbClr val="BB501C"/>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a:t>
            </a:r>
          </a:p>
          <a:p>
            <a:pPr>
              <a:defRPr/>
            </a:pPr>
            <a:r>
              <a:rPr lang="en-US" sz="800" dirty="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00.0.00.0/00</a:t>
            </a:r>
          </a:p>
          <a:p>
            <a:pPr>
              <a:defRPr/>
            </a:pPr>
            <a:endParaRPr lang="en-US" sz="800" b="1" dirty="0">
              <a:solidFill>
                <a:srgbClr val="BB501C"/>
              </a:solidFill>
              <a:latin typeface="Oracle Sans" panose="020B0503020204020204" pitchFamily="34" charset="0"/>
              <a:ea typeface="Calibri" charset="0"/>
              <a:cs typeface="Oracle Sans" panose="020B0503020204020204" pitchFamily="34" charset="0"/>
            </a:endParaRPr>
          </a:p>
        </p:txBody>
      </p:sp>
      <p:pic>
        <p:nvPicPr>
          <p:cNvPr id="16" name="Graphic 15">
            <a:extLst>
              <a:ext uri="{FF2B5EF4-FFF2-40B4-BE49-F238E27FC236}">
                <a16:creationId xmlns:a16="http://schemas.microsoft.com/office/drawing/2014/main" id="{F325C28D-F1D7-4BAA-8000-149388F7B7B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069813" y="2984034"/>
            <a:ext cx="228600" cy="228600"/>
          </a:xfrm>
          <a:prstGeom prst="rect">
            <a:avLst/>
          </a:prstGeom>
        </p:spPr>
      </p:pic>
    </p:spTree>
    <p:extLst>
      <p:ext uri="{BB962C8B-B14F-4D97-AF65-F5344CB8AC3E}">
        <p14:creationId xmlns:p14="http://schemas.microsoft.com/office/powerpoint/2010/main" val="1417267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049AA61-5AB1-D8FF-426B-2A1FE471A8B5}"/>
              </a:ext>
            </a:extLst>
          </p:cNvPr>
          <p:cNvSpPr>
            <a:spLocks noGrp="1"/>
          </p:cNvSpPr>
          <p:nvPr>
            <p:ph type="dt" sz="half" idx="10"/>
          </p:nvPr>
        </p:nvSpPr>
        <p:spPr/>
        <p:txBody>
          <a:bodyPr/>
          <a:lstStyle/>
          <a:p>
            <a:fld id="{6FD97975-0B61-466D-9FCF-B31DF2BCED0C}" type="datetime1">
              <a:rPr lang="en-US" smtClean="0"/>
              <a:t>4/26/2024</a:t>
            </a:fld>
            <a:endParaRPr lang="en-US" dirty="0"/>
          </a:p>
        </p:txBody>
      </p:sp>
      <p:sp>
        <p:nvSpPr>
          <p:cNvPr id="3" name="Footer Placeholder 2">
            <a:extLst>
              <a:ext uri="{FF2B5EF4-FFF2-40B4-BE49-F238E27FC236}">
                <a16:creationId xmlns:a16="http://schemas.microsoft.com/office/drawing/2014/main" id="{CFE1F8C7-3D8A-B4C3-020C-F11898459A76}"/>
              </a:ext>
            </a:extLst>
          </p:cNvPr>
          <p:cNvSpPr>
            <a:spLocks noGrp="1"/>
          </p:cNvSpPr>
          <p:nvPr>
            <p:ph type="ftr" sz="quarter" idx="11"/>
          </p:nvPr>
        </p:nvSpPr>
        <p:spPr/>
        <p:txBody>
          <a:bodyPr/>
          <a:lstStyle/>
          <a:p>
            <a:r>
              <a:rPr lang="en-US"/>
              <a:t>Copyright © 2022, Oracle and/or its affiliates  |</a:t>
            </a:r>
            <a:endParaRPr lang="en-US" dirty="0"/>
          </a:p>
        </p:txBody>
      </p:sp>
      <p:sp>
        <p:nvSpPr>
          <p:cNvPr id="4" name="Slide Number Placeholder 3">
            <a:extLst>
              <a:ext uri="{FF2B5EF4-FFF2-40B4-BE49-F238E27FC236}">
                <a16:creationId xmlns:a16="http://schemas.microsoft.com/office/drawing/2014/main" id="{A3A1A914-4657-1A1B-CC39-6BF0954E635F}"/>
              </a:ext>
            </a:extLst>
          </p:cNvPr>
          <p:cNvSpPr>
            <a:spLocks noGrp="1"/>
          </p:cNvSpPr>
          <p:nvPr>
            <p:ph type="sldNum" sz="quarter" idx="12"/>
          </p:nvPr>
        </p:nvSpPr>
        <p:spPr/>
        <p:txBody>
          <a:bodyPr/>
          <a:lstStyle/>
          <a:p>
            <a:fld id="{345D60D9-5372-5F40-9443-0F9AE5BDC3C8}" type="slidenum">
              <a:rPr lang="en-US" smtClean="0"/>
              <a:pPr/>
              <a:t>19</a:t>
            </a:fld>
            <a:endParaRPr lang="en-US" dirty="0"/>
          </a:p>
        </p:txBody>
      </p:sp>
      <p:sp>
        <p:nvSpPr>
          <p:cNvPr id="5" name="Content Placeholder 2">
            <a:extLst>
              <a:ext uri="{FF2B5EF4-FFF2-40B4-BE49-F238E27FC236}">
                <a16:creationId xmlns:a16="http://schemas.microsoft.com/office/drawing/2014/main" id="{D025D944-31FF-CB07-E322-21656CD6A0D8}"/>
              </a:ext>
            </a:extLst>
          </p:cNvPr>
          <p:cNvSpPr txBox="1">
            <a:spLocks/>
          </p:cNvSpPr>
          <p:nvPr/>
        </p:nvSpPr>
        <p:spPr>
          <a:xfrm>
            <a:off x="4456971" y="1609725"/>
            <a:ext cx="3300984" cy="286393"/>
          </a:xfrm>
          <a:prstGeom prst="rect">
            <a:avLst/>
          </a:prstGeom>
        </p:spPr>
        <p:txBody>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Network Grouping</a:t>
            </a:r>
          </a:p>
        </p:txBody>
      </p:sp>
      <p:sp>
        <p:nvSpPr>
          <p:cNvPr id="6" name="Content Placeholder 2">
            <a:extLst>
              <a:ext uri="{FF2B5EF4-FFF2-40B4-BE49-F238E27FC236}">
                <a16:creationId xmlns:a16="http://schemas.microsoft.com/office/drawing/2014/main" id="{82B2CA08-B30A-34C7-CCFE-4572D3AC759C}"/>
              </a:ext>
            </a:extLst>
          </p:cNvPr>
          <p:cNvSpPr txBox="1">
            <a:spLocks/>
          </p:cNvSpPr>
          <p:nvPr/>
        </p:nvSpPr>
        <p:spPr>
          <a:xfrm>
            <a:off x="4456971" y="4409652"/>
            <a:ext cx="3300984" cy="286393"/>
          </a:xfrm>
          <a:prstGeom prst="rect">
            <a:avLst/>
          </a:prstGeom>
          <a:noFill/>
        </p:spPr>
        <p:txBody>
          <a:bodyPr vert="horz" lIns="0" tIns="0" rIns="0" bIns="0" rtlCol="0">
            <a:noAutofit/>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Other Grouping</a:t>
            </a:r>
          </a:p>
        </p:txBody>
      </p:sp>
      <p:sp>
        <p:nvSpPr>
          <p:cNvPr id="7" name="TextBox 6">
            <a:extLst>
              <a:ext uri="{FF2B5EF4-FFF2-40B4-BE49-F238E27FC236}">
                <a16:creationId xmlns:a16="http://schemas.microsoft.com/office/drawing/2014/main" id="{6CC4EEEB-24E5-DB8D-C1A3-356373A1C98D}"/>
              </a:ext>
            </a:extLst>
          </p:cNvPr>
          <p:cNvSpPr txBox="1"/>
          <p:nvPr/>
        </p:nvSpPr>
        <p:spPr>
          <a:xfrm>
            <a:off x="850335" y="2427726"/>
            <a:ext cx="1127721" cy="425907"/>
          </a:xfrm>
          <a:prstGeom prst="rect">
            <a:avLst/>
          </a:prstGeom>
          <a:solidFill>
            <a:srgbClr val="F5F4F2"/>
          </a:solidFill>
        </p:spPr>
        <p:txBody>
          <a:bodyPr wrap="none" rtlCol="0">
            <a:spAutoFit/>
          </a:bodyPr>
          <a:lstStyle/>
          <a:p>
            <a:r>
              <a:rPr lang="en-US" sz="700" b="1" dirty="0"/>
              <a:t>Neutral 1</a:t>
            </a:r>
          </a:p>
          <a:p>
            <a:r>
              <a:rPr lang="en-US" sz="700" dirty="0"/>
              <a:t>RGB: </a:t>
            </a:r>
            <a:r>
              <a:rPr lang="en-GB" sz="700" dirty="0"/>
              <a:t>245/244/242</a:t>
            </a:r>
            <a:endParaRPr lang="en-US" sz="700" dirty="0"/>
          </a:p>
          <a:p>
            <a:r>
              <a:rPr lang="en-US" sz="700" dirty="0"/>
              <a:t>HEX: #F5F4F2</a:t>
            </a:r>
          </a:p>
        </p:txBody>
      </p:sp>
      <p:sp>
        <p:nvSpPr>
          <p:cNvPr id="8" name="TextBox 7">
            <a:extLst>
              <a:ext uri="{FF2B5EF4-FFF2-40B4-BE49-F238E27FC236}">
                <a16:creationId xmlns:a16="http://schemas.microsoft.com/office/drawing/2014/main" id="{BB43DE96-83CE-025E-515D-8408BC7F1CD2}"/>
              </a:ext>
            </a:extLst>
          </p:cNvPr>
          <p:cNvSpPr txBox="1"/>
          <p:nvPr/>
        </p:nvSpPr>
        <p:spPr>
          <a:xfrm>
            <a:off x="2110751" y="2427726"/>
            <a:ext cx="1127721" cy="425907"/>
          </a:xfrm>
          <a:prstGeom prst="rect">
            <a:avLst/>
          </a:prstGeom>
          <a:solidFill>
            <a:srgbClr val="DFDCD8"/>
          </a:solidFill>
        </p:spPr>
        <p:txBody>
          <a:bodyPr wrap="none" rtlCol="0">
            <a:spAutoFit/>
          </a:bodyPr>
          <a:lstStyle/>
          <a:p>
            <a:r>
              <a:rPr lang="en-US" sz="700" b="1" dirty="0"/>
              <a:t>Neutral 2</a:t>
            </a:r>
          </a:p>
          <a:p>
            <a:r>
              <a:rPr lang="en-US" sz="700" dirty="0"/>
              <a:t>RGB: 223/220/216</a:t>
            </a:r>
          </a:p>
          <a:p>
            <a:r>
              <a:rPr lang="en-US" sz="700" dirty="0"/>
              <a:t>HEX: #DFDCD8</a:t>
            </a:r>
          </a:p>
        </p:txBody>
      </p:sp>
      <p:sp>
        <p:nvSpPr>
          <p:cNvPr id="9" name="TextBox 8">
            <a:extLst>
              <a:ext uri="{FF2B5EF4-FFF2-40B4-BE49-F238E27FC236}">
                <a16:creationId xmlns:a16="http://schemas.microsoft.com/office/drawing/2014/main" id="{702D5801-B0AB-2524-1525-8BD20F23A57E}"/>
              </a:ext>
            </a:extLst>
          </p:cNvPr>
          <p:cNvSpPr txBox="1"/>
          <p:nvPr/>
        </p:nvSpPr>
        <p:spPr>
          <a:xfrm>
            <a:off x="2110751" y="2964053"/>
            <a:ext cx="1127721" cy="425907"/>
          </a:xfrm>
          <a:prstGeom prst="rect">
            <a:avLst/>
          </a:prstGeom>
          <a:solidFill>
            <a:srgbClr val="9E9892"/>
          </a:solidFill>
        </p:spPr>
        <p:txBody>
          <a:bodyPr wrap="none" rtlCol="0">
            <a:spAutoFit/>
          </a:bodyPr>
          <a:lstStyle/>
          <a:p>
            <a:r>
              <a:rPr lang="en-US" sz="700" b="1" dirty="0">
                <a:solidFill>
                  <a:schemeClr val="bg1"/>
                </a:solidFill>
              </a:rPr>
              <a:t>Neutral 3</a:t>
            </a:r>
          </a:p>
          <a:p>
            <a:r>
              <a:rPr lang="en-US" sz="700" dirty="0">
                <a:solidFill>
                  <a:schemeClr val="bg1"/>
                </a:solidFill>
              </a:rPr>
              <a:t>RGB: 158/152/146</a:t>
            </a:r>
          </a:p>
          <a:p>
            <a:r>
              <a:rPr lang="en-US" sz="700" dirty="0">
                <a:solidFill>
                  <a:schemeClr val="bg1"/>
                </a:solidFill>
              </a:rPr>
              <a:t>HEX: #9E9892</a:t>
            </a:r>
          </a:p>
        </p:txBody>
      </p:sp>
      <p:sp>
        <p:nvSpPr>
          <p:cNvPr id="10" name="TextBox 9">
            <a:extLst>
              <a:ext uri="{FF2B5EF4-FFF2-40B4-BE49-F238E27FC236}">
                <a16:creationId xmlns:a16="http://schemas.microsoft.com/office/drawing/2014/main" id="{4886F30A-8FB3-58C3-7DB5-F6CB4390E251}"/>
              </a:ext>
            </a:extLst>
          </p:cNvPr>
          <p:cNvSpPr txBox="1"/>
          <p:nvPr/>
        </p:nvSpPr>
        <p:spPr>
          <a:xfrm>
            <a:off x="850335" y="2964053"/>
            <a:ext cx="1127721" cy="425907"/>
          </a:xfrm>
          <a:prstGeom prst="rect">
            <a:avLst/>
          </a:prstGeom>
          <a:solidFill>
            <a:srgbClr val="A36472"/>
          </a:solidFill>
        </p:spPr>
        <p:txBody>
          <a:bodyPr wrap="square" rtlCol="0">
            <a:spAutoFit/>
          </a:bodyPr>
          <a:lstStyle/>
          <a:p>
            <a:r>
              <a:rPr lang="en-US" sz="700" b="1" dirty="0">
                <a:solidFill>
                  <a:schemeClr val="bg1"/>
                </a:solidFill>
              </a:rPr>
              <a:t>Rose</a:t>
            </a:r>
          </a:p>
          <a:p>
            <a:r>
              <a:rPr lang="en-US" sz="700" dirty="0">
                <a:solidFill>
                  <a:schemeClr val="bg1"/>
                </a:solidFill>
              </a:rPr>
              <a:t>RGB: 163/100/114</a:t>
            </a:r>
          </a:p>
          <a:p>
            <a:r>
              <a:rPr lang="en-US" sz="700" dirty="0">
                <a:solidFill>
                  <a:schemeClr val="bg1"/>
                </a:solidFill>
              </a:rPr>
              <a:t>HEX: #A36472</a:t>
            </a:r>
          </a:p>
        </p:txBody>
      </p:sp>
      <p:sp>
        <p:nvSpPr>
          <p:cNvPr id="11" name="TextBox 10">
            <a:extLst>
              <a:ext uri="{FF2B5EF4-FFF2-40B4-BE49-F238E27FC236}">
                <a16:creationId xmlns:a16="http://schemas.microsoft.com/office/drawing/2014/main" id="{68186C70-916B-611C-71F3-0894FA65D788}"/>
              </a:ext>
            </a:extLst>
          </p:cNvPr>
          <p:cNvSpPr txBox="1"/>
          <p:nvPr/>
        </p:nvSpPr>
        <p:spPr>
          <a:xfrm>
            <a:off x="850335" y="1891399"/>
            <a:ext cx="1127721" cy="425907"/>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none" rtlCol="0">
            <a:spAutoFit/>
          </a:bodyPr>
          <a:lstStyle/>
          <a:p>
            <a:r>
              <a:rPr lang="en-US" sz="700" b="1" dirty="0"/>
              <a:t>Air</a:t>
            </a:r>
          </a:p>
          <a:p>
            <a:r>
              <a:rPr lang="en-US" sz="700" dirty="0"/>
              <a:t>RGB: </a:t>
            </a:r>
            <a:r>
              <a:rPr lang="en-GB" sz="700" dirty="0"/>
              <a:t>252/251/250</a:t>
            </a:r>
          </a:p>
          <a:p>
            <a:r>
              <a:rPr lang="en-US" sz="700" dirty="0"/>
              <a:t>HEX: #FCFBFA</a:t>
            </a:r>
          </a:p>
        </p:txBody>
      </p:sp>
      <p:sp>
        <p:nvSpPr>
          <p:cNvPr id="12" name="TextBox 11">
            <a:extLst>
              <a:ext uri="{FF2B5EF4-FFF2-40B4-BE49-F238E27FC236}">
                <a16:creationId xmlns:a16="http://schemas.microsoft.com/office/drawing/2014/main" id="{F91A85B8-F563-4B16-3C59-40E499FEB5A6}"/>
              </a:ext>
            </a:extLst>
          </p:cNvPr>
          <p:cNvSpPr txBox="1"/>
          <p:nvPr/>
        </p:nvSpPr>
        <p:spPr>
          <a:xfrm>
            <a:off x="2110751" y="1894502"/>
            <a:ext cx="112772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13" name="TextBox 12">
            <a:extLst>
              <a:ext uri="{FF2B5EF4-FFF2-40B4-BE49-F238E27FC236}">
                <a16:creationId xmlns:a16="http://schemas.microsoft.com/office/drawing/2014/main" id="{789C3D9A-A7EC-349C-854E-6E5E4A9A76D7}"/>
              </a:ext>
            </a:extLst>
          </p:cNvPr>
          <p:cNvSpPr txBox="1"/>
          <p:nvPr/>
        </p:nvSpPr>
        <p:spPr>
          <a:xfrm>
            <a:off x="768875" y="1661187"/>
            <a:ext cx="1911472"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14" name="Rectangle 13">
            <a:extLst>
              <a:ext uri="{FF2B5EF4-FFF2-40B4-BE49-F238E27FC236}">
                <a16:creationId xmlns:a16="http://schemas.microsoft.com/office/drawing/2014/main" id="{2446E64B-7F24-7277-6859-79E0AF922569}"/>
              </a:ext>
            </a:extLst>
          </p:cNvPr>
          <p:cNvSpPr/>
          <p:nvPr/>
        </p:nvSpPr>
        <p:spPr>
          <a:xfrm>
            <a:off x="768875" y="1816401"/>
            <a:ext cx="2553341" cy="1664987"/>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5378848-423E-0D13-3BF7-9AE61B08CABD}"/>
              </a:ext>
            </a:extLst>
          </p:cNvPr>
          <p:cNvSpPr/>
          <p:nvPr/>
        </p:nvSpPr>
        <p:spPr>
          <a:xfrm>
            <a:off x="7993629" y="1898311"/>
            <a:ext cx="1450231" cy="635430"/>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Top/Left</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Semi-Bold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2pt 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No Fill</a:t>
            </a:r>
          </a:p>
        </p:txBody>
      </p:sp>
      <p:grpSp>
        <p:nvGrpSpPr>
          <p:cNvPr id="16" name="Graphic 11">
            <a:extLst>
              <a:ext uri="{FF2B5EF4-FFF2-40B4-BE49-F238E27FC236}">
                <a16:creationId xmlns:a16="http://schemas.microsoft.com/office/drawing/2014/main" id="{A0A02D49-0654-7799-967C-6A0EEF5BB71B}"/>
              </a:ext>
            </a:extLst>
          </p:cNvPr>
          <p:cNvGrpSpPr/>
          <p:nvPr/>
        </p:nvGrpSpPr>
        <p:grpSpPr>
          <a:xfrm>
            <a:off x="4456971" y="4780790"/>
            <a:ext cx="3038475" cy="652917"/>
            <a:chOff x="8396685" y="1020345"/>
            <a:chExt cx="3038475" cy="652917"/>
          </a:xfrm>
        </p:grpSpPr>
        <p:sp>
          <p:nvSpPr>
            <p:cNvPr id="17" name="Freeform: Shape 16">
              <a:extLst>
                <a:ext uri="{FF2B5EF4-FFF2-40B4-BE49-F238E27FC236}">
                  <a16:creationId xmlns:a16="http://schemas.microsoft.com/office/drawing/2014/main" id="{5F8D0549-FBFA-DA1B-7C87-66C3428416AD}"/>
                </a:ext>
              </a:extLst>
            </p:cNvPr>
            <p:cNvSpPr/>
            <p:nvPr/>
          </p:nvSpPr>
          <p:spPr>
            <a:xfrm>
              <a:off x="8396685" y="1020346"/>
              <a:ext cx="3038475" cy="652916"/>
            </a:xfrm>
            <a:custGeom>
              <a:avLst/>
              <a:gdLst>
                <a:gd name="connsiteX0" fmla="*/ 0 w 3038475"/>
                <a:gd name="connsiteY0" fmla="*/ 0 h 295275"/>
                <a:gd name="connsiteX1" fmla="*/ 3038475 w 3038475"/>
                <a:gd name="connsiteY1" fmla="*/ 0 h 295275"/>
                <a:gd name="connsiteX2" fmla="*/ 3038475 w 3038475"/>
                <a:gd name="connsiteY2" fmla="*/ 295275 h 295275"/>
                <a:gd name="connsiteX3" fmla="*/ 0 w 3038475"/>
                <a:gd name="connsiteY3" fmla="*/ 295275 h 295275"/>
              </a:gdLst>
              <a:ahLst/>
              <a:cxnLst>
                <a:cxn ang="0">
                  <a:pos x="connsiteX0" y="connsiteY0"/>
                </a:cxn>
                <a:cxn ang="0">
                  <a:pos x="connsiteX1" y="connsiteY1"/>
                </a:cxn>
                <a:cxn ang="0">
                  <a:pos x="connsiteX2" y="connsiteY2"/>
                </a:cxn>
                <a:cxn ang="0">
                  <a:pos x="connsiteX3" y="connsiteY3"/>
                </a:cxn>
              </a:cxnLst>
              <a:rect l="l" t="t" r="r" b="b"/>
              <a:pathLst>
                <a:path w="3038475" h="295275">
                  <a:moveTo>
                    <a:pt x="0" y="0"/>
                  </a:moveTo>
                  <a:lnTo>
                    <a:pt x="3038475" y="0"/>
                  </a:lnTo>
                  <a:lnTo>
                    <a:pt x="3038475" y="295275"/>
                  </a:lnTo>
                  <a:lnTo>
                    <a:pt x="0" y="295275"/>
                  </a:lnTo>
                  <a:close/>
                </a:path>
              </a:pathLst>
            </a:custGeom>
            <a:solidFill>
              <a:srgbClr val="FFFFFF"/>
            </a:solidFill>
            <a:ln w="9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14F44EDB-D552-27A1-9661-52C39655D819}"/>
                </a:ext>
              </a:extLst>
            </p:cNvPr>
            <p:cNvSpPr/>
            <p:nvPr/>
          </p:nvSpPr>
          <p:spPr>
            <a:xfrm>
              <a:off x="8396685" y="1020345"/>
              <a:ext cx="3038475" cy="652916"/>
            </a:xfrm>
            <a:custGeom>
              <a:avLst/>
              <a:gdLst>
                <a:gd name="connsiteX0" fmla="*/ 0 w 3038475"/>
                <a:gd name="connsiteY0" fmla="*/ 0 h 295275"/>
                <a:gd name="connsiteX1" fmla="*/ 3038475 w 3038475"/>
                <a:gd name="connsiteY1" fmla="*/ 0 h 295275"/>
                <a:gd name="connsiteX2" fmla="*/ 3038475 w 3038475"/>
                <a:gd name="connsiteY2" fmla="*/ 295275 h 295275"/>
                <a:gd name="connsiteX3" fmla="*/ 0 w 3038475"/>
                <a:gd name="connsiteY3" fmla="*/ 295275 h 295275"/>
              </a:gdLst>
              <a:ahLst/>
              <a:cxnLst>
                <a:cxn ang="0">
                  <a:pos x="connsiteX0" y="connsiteY0"/>
                </a:cxn>
                <a:cxn ang="0">
                  <a:pos x="connsiteX1" y="connsiteY1"/>
                </a:cxn>
                <a:cxn ang="0">
                  <a:pos x="connsiteX2" y="connsiteY2"/>
                </a:cxn>
                <a:cxn ang="0">
                  <a:pos x="connsiteX3" y="connsiteY3"/>
                </a:cxn>
              </a:cxnLst>
              <a:rect l="l" t="t" r="r" b="b"/>
              <a:pathLst>
                <a:path w="3038475" h="295275">
                  <a:moveTo>
                    <a:pt x="0" y="0"/>
                  </a:moveTo>
                  <a:lnTo>
                    <a:pt x="3038475" y="0"/>
                  </a:lnTo>
                  <a:lnTo>
                    <a:pt x="3038475" y="295275"/>
                  </a:lnTo>
                  <a:lnTo>
                    <a:pt x="0" y="295275"/>
                  </a:lnTo>
                  <a:close/>
                </a:path>
              </a:pathLst>
            </a:custGeom>
            <a:noFill/>
            <a:ln w="9525" cap="flat">
              <a:solidFill>
                <a:srgbClr val="A36472"/>
              </a:solidFill>
              <a:custDash>
                <a:ds d="300000" sp="300000"/>
              </a:custDash>
              <a:miter/>
            </a:ln>
          </p:spPr>
          <p:txBody>
            <a:bodyPr rtlCol="0" anchor="ctr"/>
            <a:lstStyle/>
            <a:p>
              <a:endParaRPr lang="en-US" dirty="0"/>
            </a:p>
          </p:txBody>
        </p:sp>
        <p:sp>
          <p:nvSpPr>
            <p:cNvPr id="19" name="TextBox 18">
              <a:extLst>
                <a:ext uri="{FF2B5EF4-FFF2-40B4-BE49-F238E27FC236}">
                  <a16:creationId xmlns:a16="http://schemas.microsoft.com/office/drawing/2014/main" id="{9D4C7478-FE54-9AD8-E1E9-0A07B80FBD80}"/>
                </a:ext>
              </a:extLst>
            </p:cNvPr>
            <p:cNvSpPr txBox="1"/>
            <p:nvPr/>
          </p:nvSpPr>
          <p:spPr>
            <a:xfrm>
              <a:off x="9528465" y="1057301"/>
              <a:ext cx="630301" cy="230832"/>
            </a:xfrm>
            <a:prstGeom prst="rect">
              <a:avLst/>
            </a:prstGeom>
            <a:noFill/>
          </p:spPr>
          <p:txBody>
            <a:bodyPr wrap="none" rtlCol="0">
              <a:spAutoFit/>
            </a:bodyPr>
            <a:lstStyle/>
            <a:p>
              <a:pPr algn="l"/>
              <a:r>
                <a:rPr lang="en-US" sz="900" spc="0" baseline="0" dirty="0">
                  <a:ln/>
                  <a:solidFill>
                    <a:srgbClr val="A36472"/>
                  </a:solidFill>
                  <a:latin typeface="Oracle Sans"/>
                  <a:cs typeface="Oracle Sans"/>
                  <a:sym typeface="Oracle Sans"/>
                  <a:rtl val="0"/>
                </a:rPr>
                <a:t>Optional</a:t>
              </a:r>
            </a:p>
          </p:txBody>
        </p:sp>
      </p:grpSp>
      <p:grpSp>
        <p:nvGrpSpPr>
          <p:cNvPr id="20" name="Group 19">
            <a:extLst>
              <a:ext uri="{FF2B5EF4-FFF2-40B4-BE49-F238E27FC236}">
                <a16:creationId xmlns:a16="http://schemas.microsoft.com/office/drawing/2014/main" id="{5A53DD7E-83FB-C4E1-B2B4-497D7B5A15C9}"/>
              </a:ext>
            </a:extLst>
          </p:cNvPr>
          <p:cNvGrpSpPr/>
          <p:nvPr/>
        </p:nvGrpSpPr>
        <p:grpSpPr>
          <a:xfrm>
            <a:off x="4441731" y="1842522"/>
            <a:ext cx="3053715" cy="798192"/>
            <a:chOff x="5204858" y="481675"/>
            <a:chExt cx="3053715" cy="798192"/>
          </a:xfrm>
        </p:grpSpPr>
        <p:sp>
          <p:nvSpPr>
            <p:cNvPr id="21" name="Freeform: Shape 20">
              <a:extLst>
                <a:ext uri="{FF2B5EF4-FFF2-40B4-BE49-F238E27FC236}">
                  <a16:creationId xmlns:a16="http://schemas.microsoft.com/office/drawing/2014/main" id="{2A1EF49E-65EF-3EC7-028F-046FF6972168}"/>
                </a:ext>
              </a:extLst>
            </p:cNvPr>
            <p:cNvSpPr/>
            <p:nvPr/>
          </p:nvSpPr>
          <p:spPr>
            <a:xfrm>
              <a:off x="5229623" y="615533"/>
              <a:ext cx="3028950" cy="664334"/>
            </a:xfrm>
            <a:custGeom>
              <a:avLst/>
              <a:gdLst>
                <a:gd name="connsiteX0" fmla="*/ 0 w 3028950"/>
                <a:gd name="connsiteY0" fmla="*/ 0 h 285750"/>
                <a:gd name="connsiteX1" fmla="*/ 3028950 w 3028950"/>
                <a:gd name="connsiteY1" fmla="*/ 0 h 285750"/>
                <a:gd name="connsiteX2" fmla="*/ 3028950 w 3028950"/>
                <a:gd name="connsiteY2" fmla="*/ 285750 h 285750"/>
                <a:gd name="connsiteX3" fmla="*/ 0 w 3028950"/>
                <a:gd name="connsiteY3" fmla="*/ 285750 h 285750"/>
              </a:gdLst>
              <a:ahLst/>
              <a:cxnLst>
                <a:cxn ang="0">
                  <a:pos x="connsiteX0" y="connsiteY0"/>
                </a:cxn>
                <a:cxn ang="0">
                  <a:pos x="connsiteX1" y="connsiteY1"/>
                </a:cxn>
                <a:cxn ang="0">
                  <a:pos x="connsiteX2" y="connsiteY2"/>
                </a:cxn>
                <a:cxn ang="0">
                  <a:pos x="connsiteX3" y="connsiteY3"/>
                </a:cxn>
              </a:cxnLst>
              <a:rect l="l" t="t" r="r" b="b"/>
              <a:pathLst>
                <a:path w="3028950" h="285750">
                  <a:moveTo>
                    <a:pt x="0" y="0"/>
                  </a:moveTo>
                  <a:lnTo>
                    <a:pt x="3028950" y="0"/>
                  </a:lnTo>
                  <a:lnTo>
                    <a:pt x="3028950" y="285750"/>
                  </a:lnTo>
                  <a:lnTo>
                    <a:pt x="0" y="285750"/>
                  </a:lnTo>
                  <a:close/>
                </a:path>
              </a:pathLst>
            </a:custGeom>
            <a:noFill/>
            <a:ln w="19050" cap="flat">
              <a:solidFill>
                <a:srgbClr val="9E9892"/>
              </a:solidFill>
              <a:custDash>
                <a:ds d="600000" sp="300000"/>
              </a:custDash>
              <a:miter/>
            </a:ln>
          </p:spPr>
          <p:txBody>
            <a:bodyPr rtlCol="0" anchor="ctr"/>
            <a:lstStyle/>
            <a:p>
              <a:endParaRPr lang="en-US"/>
            </a:p>
          </p:txBody>
        </p:sp>
        <p:sp>
          <p:nvSpPr>
            <p:cNvPr id="22" name="TextBox 21">
              <a:extLst>
                <a:ext uri="{FF2B5EF4-FFF2-40B4-BE49-F238E27FC236}">
                  <a16:creationId xmlns:a16="http://schemas.microsoft.com/office/drawing/2014/main" id="{CE64BD9F-C4DF-1F3E-22A4-328B51B78B4E}"/>
                </a:ext>
              </a:extLst>
            </p:cNvPr>
            <p:cNvSpPr txBox="1"/>
            <p:nvPr/>
          </p:nvSpPr>
          <p:spPr>
            <a:xfrm>
              <a:off x="5204858" y="647726"/>
              <a:ext cx="1532792" cy="230832"/>
            </a:xfrm>
            <a:prstGeom prst="rect">
              <a:avLst/>
            </a:prstGeom>
            <a:noFill/>
          </p:spPr>
          <p:txBody>
            <a:bodyPr wrap="none" rtlCol="0">
              <a:spAutoFit/>
            </a:bodyPr>
            <a:lstStyle/>
            <a:p>
              <a:pPr algn="l"/>
              <a:r>
                <a:rPr lang="en-US" sz="900" b="1" spc="0" baseline="0" dirty="0">
                  <a:ln/>
                  <a:solidFill>
                    <a:srgbClr val="312D2A"/>
                  </a:solidFill>
                  <a:latin typeface="Oracle Sans"/>
                  <a:cs typeface="Oracle Sans"/>
                  <a:sym typeface="Oracle Sans"/>
                  <a:rtl val="0"/>
                </a:rPr>
                <a:t>Oracle Services Network</a:t>
              </a:r>
            </a:p>
          </p:txBody>
        </p:sp>
        <p:grpSp>
          <p:nvGrpSpPr>
            <p:cNvPr id="23" name="Group 22">
              <a:extLst>
                <a:ext uri="{FF2B5EF4-FFF2-40B4-BE49-F238E27FC236}">
                  <a16:creationId xmlns:a16="http://schemas.microsoft.com/office/drawing/2014/main" id="{CA64E09B-A2E4-EC3B-FC73-FCE3961B3D6F}"/>
                </a:ext>
              </a:extLst>
            </p:cNvPr>
            <p:cNvGrpSpPr/>
            <p:nvPr/>
          </p:nvGrpSpPr>
          <p:grpSpPr>
            <a:xfrm>
              <a:off x="7910043" y="481675"/>
              <a:ext cx="305618" cy="262969"/>
              <a:chOff x="7782323" y="439853"/>
              <a:chExt cx="419100" cy="355694"/>
            </a:xfrm>
          </p:grpSpPr>
          <p:sp>
            <p:nvSpPr>
              <p:cNvPr id="24" name="Freeform: Shape 23">
                <a:extLst>
                  <a:ext uri="{FF2B5EF4-FFF2-40B4-BE49-F238E27FC236}">
                    <a16:creationId xmlns:a16="http://schemas.microsoft.com/office/drawing/2014/main" id="{261591C6-250A-B3D0-A168-C5D780374468}"/>
                  </a:ext>
                </a:extLst>
              </p:cNvPr>
              <p:cNvSpPr/>
              <p:nvPr/>
            </p:nvSpPr>
            <p:spPr>
              <a:xfrm>
                <a:off x="7782323" y="606008"/>
                <a:ext cx="419100" cy="19050"/>
              </a:xfrm>
              <a:custGeom>
                <a:avLst/>
                <a:gdLst>
                  <a:gd name="connsiteX0" fmla="*/ 0 w 419100"/>
                  <a:gd name="connsiteY0" fmla="*/ 0 h 19050"/>
                  <a:gd name="connsiteX1" fmla="*/ 419100 w 419100"/>
                  <a:gd name="connsiteY1" fmla="*/ 0 h 19050"/>
                  <a:gd name="connsiteX2" fmla="*/ 419100 w 419100"/>
                  <a:gd name="connsiteY2" fmla="*/ 19050 h 19050"/>
                  <a:gd name="connsiteX3" fmla="*/ 0 w 41910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419100" h="19050">
                    <a:moveTo>
                      <a:pt x="0" y="0"/>
                    </a:moveTo>
                    <a:lnTo>
                      <a:pt x="419100" y="0"/>
                    </a:lnTo>
                    <a:lnTo>
                      <a:pt x="419100" y="19050"/>
                    </a:lnTo>
                    <a:lnTo>
                      <a:pt x="0" y="19050"/>
                    </a:lnTo>
                    <a:close/>
                  </a:path>
                </a:pathLst>
              </a:custGeom>
              <a:solidFill>
                <a:srgbClr val="F5F4F2"/>
              </a:solidFill>
              <a:ln w="9525" cap="flat">
                <a:noFill/>
                <a:prstDash val="solid"/>
                <a:miter/>
              </a:ln>
            </p:spPr>
            <p:txBody>
              <a:bodyPr rtlCol="0" anchor="ctr"/>
              <a:lstStyle/>
              <a:p>
                <a:endParaRPr lang="en-US"/>
              </a:p>
            </p:txBody>
          </p:sp>
          <p:grpSp>
            <p:nvGrpSpPr>
              <p:cNvPr id="25" name="Graphic 11">
                <a:extLst>
                  <a:ext uri="{FF2B5EF4-FFF2-40B4-BE49-F238E27FC236}">
                    <a16:creationId xmlns:a16="http://schemas.microsoft.com/office/drawing/2014/main" id="{12371ECA-0537-E77E-822C-0904F20D29B8}"/>
                  </a:ext>
                </a:extLst>
              </p:cNvPr>
              <p:cNvGrpSpPr/>
              <p:nvPr/>
            </p:nvGrpSpPr>
            <p:grpSpPr>
              <a:xfrm>
                <a:off x="7801306" y="439853"/>
                <a:ext cx="381000" cy="355694"/>
                <a:chOff x="7801306" y="439853"/>
                <a:chExt cx="381000" cy="355694"/>
              </a:xfrm>
            </p:grpSpPr>
            <p:sp>
              <p:nvSpPr>
                <p:cNvPr id="26" name="Freeform: Shape 25">
                  <a:extLst>
                    <a:ext uri="{FF2B5EF4-FFF2-40B4-BE49-F238E27FC236}">
                      <a16:creationId xmlns:a16="http://schemas.microsoft.com/office/drawing/2014/main" id="{4220FC8C-1ABB-276C-CA5E-E09010FD98B7}"/>
                    </a:ext>
                  </a:extLst>
                </p:cNvPr>
                <p:cNvSpPr/>
                <p:nvPr/>
              </p:nvSpPr>
              <p:spPr>
                <a:xfrm>
                  <a:off x="7805506" y="444731"/>
                  <a:ext cx="372675" cy="345943"/>
                </a:xfrm>
                <a:custGeom>
                  <a:avLst/>
                  <a:gdLst>
                    <a:gd name="connsiteX0" fmla="*/ 216399 w 372675"/>
                    <a:gd name="connsiteY0" fmla="*/ 321647 h 345943"/>
                    <a:gd name="connsiteX1" fmla="*/ 216399 w 372675"/>
                    <a:gd name="connsiteY1" fmla="*/ 308785 h 345943"/>
                    <a:gd name="connsiteX2" fmla="*/ 156286 w 372675"/>
                    <a:gd name="connsiteY2" fmla="*/ 308785 h 345943"/>
                    <a:gd name="connsiteX3" fmla="*/ 156286 w 372675"/>
                    <a:gd name="connsiteY3" fmla="*/ 321647 h 345943"/>
                    <a:gd name="connsiteX4" fmla="*/ 114167 w 372675"/>
                    <a:gd name="connsiteY4" fmla="*/ 345944 h 345943"/>
                    <a:gd name="connsiteX5" fmla="*/ 72133 w 372675"/>
                    <a:gd name="connsiteY5" fmla="*/ 321647 h 345943"/>
                    <a:gd name="connsiteX6" fmla="*/ 72133 w 372675"/>
                    <a:gd name="connsiteY6" fmla="*/ 273056 h 345943"/>
                    <a:gd name="connsiteX7" fmla="*/ 82810 w 372675"/>
                    <a:gd name="connsiteY7" fmla="*/ 266919 h 345943"/>
                    <a:gd name="connsiteX8" fmla="*/ 52969 w 372675"/>
                    <a:gd name="connsiteY8" fmla="*/ 214964 h 345943"/>
                    <a:gd name="connsiteX9" fmla="*/ 42034 w 372675"/>
                    <a:gd name="connsiteY9" fmla="*/ 221185 h 345943"/>
                    <a:gd name="connsiteX10" fmla="*/ 0 w 372675"/>
                    <a:gd name="connsiteY10" fmla="*/ 196889 h 345943"/>
                    <a:gd name="connsiteX11" fmla="*/ 0 w 372675"/>
                    <a:gd name="connsiteY11" fmla="*/ 148382 h 345943"/>
                    <a:gd name="connsiteX12" fmla="*/ 42034 w 372675"/>
                    <a:gd name="connsiteY12" fmla="*/ 124086 h 345943"/>
                    <a:gd name="connsiteX13" fmla="*/ 53721 w 372675"/>
                    <a:gd name="connsiteY13" fmla="*/ 130811 h 345943"/>
                    <a:gd name="connsiteX14" fmla="*/ 82896 w 372675"/>
                    <a:gd name="connsiteY14" fmla="*/ 79025 h 345943"/>
                    <a:gd name="connsiteX15" fmla="*/ 72133 w 372675"/>
                    <a:gd name="connsiteY15" fmla="*/ 72804 h 345943"/>
                    <a:gd name="connsiteX16" fmla="*/ 72133 w 372675"/>
                    <a:gd name="connsiteY16" fmla="*/ 24296 h 345943"/>
                    <a:gd name="connsiteX17" fmla="*/ 114167 w 372675"/>
                    <a:gd name="connsiteY17" fmla="*/ 0 h 345943"/>
                    <a:gd name="connsiteX18" fmla="*/ 156286 w 372675"/>
                    <a:gd name="connsiteY18" fmla="*/ 24296 h 345943"/>
                    <a:gd name="connsiteX19" fmla="*/ 156286 w 372675"/>
                    <a:gd name="connsiteY19" fmla="*/ 37158 h 345943"/>
                    <a:gd name="connsiteX20" fmla="*/ 216399 w 372675"/>
                    <a:gd name="connsiteY20" fmla="*/ 37158 h 345943"/>
                    <a:gd name="connsiteX21" fmla="*/ 216399 w 372675"/>
                    <a:gd name="connsiteY21" fmla="*/ 24296 h 345943"/>
                    <a:gd name="connsiteX22" fmla="*/ 258432 w 372675"/>
                    <a:gd name="connsiteY22" fmla="*/ 0 h 345943"/>
                    <a:gd name="connsiteX23" fmla="*/ 300466 w 372675"/>
                    <a:gd name="connsiteY23" fmla="*/ 24296 h 345943"/>
                    <a:gd name="connsiteX24" fmla="*/ 300466 w 372675"/>
                    <a:gd name="connsiteY24" fmla="*/ 72804 h 345943"/>
                    <a:gd name="connsiteX25" fmla="*/ 289874 w 372675"/>
                    <a:gd name="connsiteY25" fmla="*/ 79025 h 345943"/>
                    <a:gd name="connsiteX26" fmla="*/ 319631 w 372675"/>
                    <a:gd name="connsiteY26" fmla="*/ 130391 h 345943"/>
                    <a:gd name="connsiteX27" fmla="*/ 330556 w 372675"/>
                    <a:gd name="connsiteY27" fmla="*/ 124086 h 345943"/>
                    <a:gd name="connsiteX28" fmla="*/ 372675 w 372675"/>
                    <a:gd name="connsiteY28" fmla="*/ 148382 h 345943"/>
                    <a:gd name="connsiteX29" fmla="*/ 372675 w 372675"/>
                    <a:gd name="connsiteY29" fmla="*/ 196889 h 345943"/>
                    <a:gd name="connsiteX30" fmla="*/ 330556 w 372675"/>
                    <a:gd name="connsiteY30" fmla="*/ 221185 h 345943"/>
                    <a:gd name="connsiteX31" fmla="*/ 320383 w 372675"/>
                    <a:gd name="connsiteY31" fmla="*/ 215301 h 345943"/>
                    <a:gd name="connsiteX32" fmla="*/ 289874 w 372675"/>
                    <a:gd name="connsiteY32" fmla="*/ 267002 h 345943"/>
                    <a:gd name="connsiteX33" fmla="*/ 300466 w 372675"/>
                    <a:gd name="connsiteY33" fmla="*/ 273056 h 345943"/>
                    <a:gd name="connsiteX34" fmla="*/ 300466 w 372675"/>
                    <a:gd name="connsiteY34" fmla="*/ 321647 h 345943"/>
                    <a:gd name="connsiteX35" fmla="*/ 258432 w 372675"/>
                    <a:gd name="connsiteY35" fmla="*/ 345944 h 345943"/>
                    <a:gd name="connsiteX36" fmla="*/ 216399 w 372675"/>
                    <a:gd name="connsiteY36" fmla="*/ 321647 h 34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2675" h="345943">
                      <a:moveTo>
                        <a:pt x="216399" y="321647"/>
                      </a:moveTo>
                      <a:lnTo>
                        <a:pt x="216399" y="308785"/>
                      </a:lnTo>
                      <a:lnTo>
                        <a:pt x="156286" y="308785"/>
                      </a:lnTo>
                      <a:lnTo>
                        <a:pt x="156286" y="321647"/>
                      </a:lnTo>
                      <a:lnTo>
                        <a:pt x="114167" y="345944"/>
                      </a:lnTo>
                      <a:lnTo>
                        <a:pt x="72133" y="321647"/>
                      </a:lnTo>
                      <a:lnTo>
                        <a:pt x="72133" y="273056"/>
                      </a:lnTo>
                      <a:lnTo>
                        <a:pt x="82810" y="266919"/>
                      </a:lnTo>
                      <a:lnTo>
                        <a:pt x="52969" y="214964"/>
                      </a:lnTo>
                      <a:lnTo>
                        <a:pt x="42034" y="221185"/>
                      </a:lnTo>
                      <a:lnTo>
                        <a:pt x="0" y="196889"/>
                      </a:lnTo>
                      <a:lnTo>
                        <a:pt x="0" y="148382"/>
                      </a:lnTo>
                      <a:lnTo>
                        <a:pt x="42034" y="124086"/>
                      </a:lnTo>
                      <a:lnTo>
                        <a:pt x="53721" y="130811"/>
                      </a:lnTo>
                      <a:lnTo>
                        <a:pt x="82896" y="79025"/>
                      </a:lnTo>
                      <a:lnTo>
                        <a:pt x="72133" y="72804"/>
                      </a:lnTo>
                      <a:lnTo>
                        <a:pt x="72133" y="24296"/>
                      </a:lnTo>
                      <a:lnTo>
                        <a:pt x="114167" y="0"/>
                      </a:lnTo>
                      <a:lnTo>
                        <a:pt x="156286" y="24296"/>
                      </a:lnTo>
                      <a:lnTo>
                        <a:pt x="156286" y="37158"/>
                      </a:lnTo>
                      <a:lnTo>
                        <a:pt x="216399" y="37158"/>
                      </a:lnTo>
                      <a:lnTo>
                        <a:pt x="216399" y="24296"/>
                      </a:lnTo>
                      <a:lnTo>
                        <a:pt x="258432" y="0"/>
                      </a:lnTo>
                      <a:lnTo>
                        <a:pt x="300466" y="24296"/>
                      </a:lnTo>
                      <a:lnTo>
                        <a:pt x="300466" y="72804"/>
                      </a:lnTo>
                      <a:lnTo>
                        <a:pt x="289874" y="79025"/>
                      </a:lnTo>
                      <a:lnTo>
                        <a:pt x="319631" y="130391"/>
                      </a:lnTo>
                      <a:lnTo>
                        <a:pt x="330556" y="124086"/>
                      </a:lnTo>
                      <a:lnTo>
                        <a:pt x="372675" y="148382"/>
                      </a:lnTo>
                      <a:lnTo>
                        <a:pt x="372675" y="196889"/>
                      </a:lnTo>
                      <a:lnTo>
                        <a:pt x="330556" y="221185"/>
                      </a:lnTo>
                      <a:lnTo>
                        <a:pt x="320383" y="215301"/>
                      </a:lnTo>
                      <a:lnTo>
                        <a:pt x="289874" y="267002"/>
                      </a:lnTo>
                      <a:lnTo>
                        <a:pt x="300466" y="273056"/>
                      </a:lnTo>
                      <a:lnTo>
                        <a:pt x="300466" y="321647"/>
                      </a:lnTo>
                      <a:lnTo>
                        <a:pt x="258432" y="345944"/>
                      </a:lnTo>
                      <a:lnTo>
                        <a:pt x="216399" y="321647"/>
                      </a:lnTo>
                      <a:close/>
                    </a:path>
                  </a:pathLst>
                </a:custGeom>
                <a:solidFill>
                  <a:srgbClr val="FFFFFF"/>
                </a:solidFill>
                <a:ln w="9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4560F92-D82E-CA40-C266-9E55D7942725}"/>
                    </a:ext>
                  </a:extLst>
                </p:cNvPr>
                <p:cNvSpPr/>
                <p:nvPr/>
              </p:nvSpPr>
              <p:spPr>
                <a:xfrm>
                  <a:off x="7801306" y="439853"/>
                  <a:ext cx="381000" cy="355694"/>
                </a:xfrm>
                <a:custGeom>
                  <a:avLst/>
                  <a:gdLst>
                    <a:gd name="connsiteX0" fmla="*/ 262623 w 381000"/>
                    <a:gd name="connsiteY0" fmla="*/ 9668 h 355694"/>
                    <a:gd name="connsiteX1" fmla="*/ 300542 w 381000"/>
                    <a:gd name="connsiteY1" fmla="*/ 31610 h 355694"/>
                    <a:gd name="connsiteX2" fmla="*/ 300542 w 381000"/>
                    <a:gd name="connsiteY2" fmla="*/ 75662 h 355694"/>
                    <a:gd name="connsiteX3" fmla="*/ 288264 w 381000"/>
                    <a:gd name="connsiteY3" fmla="*/ 82724 h 355694"/>
                    <a:gd name="connsiteX4" fmla="*/ 321897 w 381000"/>
                    <a:gd name="connsiteY4" fmla="*/ 141572 h 355694"/>
                    <a:gd name="connsiteX5" fmla="*/ 334423 w 381000"/>
                    <a:gd name="connsiteY5" fmla="*/ 134342 h 355694"/>
                    <a:gd name="connsiteX6" fmla="*/ 372256 w 381000"/>
                    <a:gd name="connsiteY6" fmla="*/ 156199 h 355694"/>
                    <a:gd name="connsiteX7" fmla="*/ 372256 w 381000"/>
                    <a:gd name="connsiteY7" fmla="*/ 200000 h 355694"/>
                    <a:gd name="connsiteX8" fmla="*/ 334423 w 381000"/>
                    <a:gd name="connsiteY8" fmla="*/ 221858 h 355694"/>
                    <a:gd name="connsiteX9" fmla="*/ 322736 w 381000"/>
                    <a:gd name="connsiteY9" fmla="*/ 215048 h 355694"/>
                    <a:gd name="connsiteX10" fmla="*/ 288017 w 381000"/>
                    <a:gd name="connsiteY10" fmla="*/ 273896 h 355694"/>
                    <a:gd name="connsiteX11" fmla="*/ 300209 w 381000"/>
                    <a:gd name="connsiteY11" fmla="*/ 280874 h 355694"/>
                    <a:gd name="connsiteX12" fmla="*/ 300209 w 381000"/>
                    <a:gd name="connsiteY12" fmla="*/ 324590 h 355694"/>
                    <a:gd name="connsiteX13" fmla="*/ 262290 w 381000"/>
                    <a:gd name="connsiteY13" fmla="*/ 346448 h 355694"/>
                    <a:gd name="connsiteX14" fmla="*/ 224457 w 381000"/>
                    <a:gd name="connsiteY14" fmla="*/ 324590 h 355694"/>
                    <a:gd name="connsiteX15" fmla="*/ 224457 w 381000"/>
                    <a:gd name="connsiteY15" fmla="*/ 309458 h 355694"/>
                    <a:gd name="connsiteX16" fmla="*/ 156277 w 381000"/>
                    <a:gd name="connsiteY16" fmla="*/ 309458 h 355694"/>
                    <a:gd name="connsiteX17" fmla="*/ 156277 w 381000"/>
                    <a:gd name="connsiteY17" fmla="*/ 324085 h 355694"/>
                    <a:gd name="connsiteX18" fmla="*/ 118367 w 381000"/>
                    <a:gd name="connsiteY18" fmla="*/ 345943 h 355694"/>
                    <a:gd name="connsiteX19" fmla="*/ 80534 w 381000"/>
                    <a:gd name="connsiteY19" fmla="*/ 324085 h 355694"/>
                    <a:gd name="connsiteX20" fmla="*/ 80534 w 381000"/>
                    <a:gd name="connsiteY20" fmla="*/ 280369 h 355694"/>
                    <a:gd name="connsiteX21" fmla="*/ 92468 w 381000"/>
                    <a:gd name="connsiteY21" fmla="*/ 273307 h 355694"/>
                    <a:gd name="connsiteX22" fmla="*/ 58845 w 381000"/>
                    <a:gd name="connsiteY22" fmla="*/ 214460 h 355694"/>
                    <a:gd name="connsiteX23" fmla="*/ 46406 w 381000"/>
                    <a:gd name="connsiteY23" fmla="*/ 221690 h 355694"/>
                    <a:gd name="connsiteX24" fmla="*/ 8401 w 381000"/>
                    <a:gd name="connsiteY24" fmla="*/ 199412 h 355694"/>
                    <a:gd name="connsiteX25" fmla="*/ 8401 w 381000"/>
                    <a:gd name="connsiteY25" fmla="*/ 155612 h 355694"/>
                    <a:gd name="connsiteX26" fmla="*/ 46234 w 381000"/>
                    <a:gd name="connsiteY26" fmla="*/ 133754 h 355694"/>
                    <a:gd name="connsiteX27" fmla="*/ 59522 w 381000"/>
                    <a:gd name="connsiteY27" fmla="*/ 141404 h 355694"/>
                    <a:gd name="connsiteX28" fmla="*/ 93145 w 381000"/>
                    <a:gd name="connsiteY28" fmla="*/ 82556 h 355694"/>
                    <a:gd name="connsiteX29" fmla="*/ 80534 w 381000"/>
                    <a:gd name="connsiteY29" fmla="*/ 75662 h 355694"/>
                    <a:gd name="connsiteX30" fmla="*/ 80534 w 381000"/>
                    <a:gd name="connsiteY30" fmla="*/ 31610 h 355694"/>
                    <a:gd name="connsiteX31" fmla="*/ 118367 w 381000"/>
                    <a:gd name="connsiteY31" fmla="*/ 9668 h 355694"/>
                    <a:gd name="connsiteX32" fmla="*/ 156277 w 381000"/>
                    <a:gd name="connsiteY32" fmla="*/ 31610 h 355694"/>
                    <a:gd name="connsiteX33" fmla="*/ 156277 w 381000"/>
                    <a:gd name="connsiteY33" fmla="*/ 46238 h 355694"/>
                    <a:gd name="connsiteX34" fmla="*/ 224799 w 381000"/>
                    <a:gd name="connsiteY34" fmla="*/ 46238 h 355694"/>
                    <a:gd name="connsiteX35" fmla="*/ 224799 w 381000"/>
                    <a:gd name="connsiteY35" fmla="*/ 31610 h 355694"/>
                    <a:gd name="connsiteX36" fmla="*/ 262623 w 381000"/>
                    <a:gd name="connsiteY36" fmla="*/ 9668 h 355694"/>
                    <a:gd name="connsiteX37" fmla="*/ 262623 w 381000"/>
                    <a:gd name="connsiteY37" fmla="*/ 9668 h 355694"/>
                    <a:gd name="connsiteX38" fmla="*/ 262623 w 381000"/>
                    <a:gd name="connsiteY38" fmla="*/ 0 h 355694"/>
                    <a:gd name="connsiteX39" fmla="*/ 258423 w 381000"/>
                    <a:gd name="connsiteY39" fmla="*/ 2438 h 355694"/>
                    <a:gd name="connsiteX40" fmla="*/ 220589 w 381000"/>
                    <a:gd name="connsiteY40" fmla="*/ 24296 h 355694"/>
                    <a:gd name="connsiteX41" fmla="*/ 216389 w 381000"/>
                    <a:gd name="connsiteY41" fmla="*/ 26734 h 355694"/>
                    <a:gd name="connsiteX42" fmla="*/ 216389 w 381000"/>
                    <a:gd name="connsiteY42" fmla="*/ 37831 h 355694"/>
                    <a:gd name="connsiteX43" fmla="*/ 164687 w 381000"/>
                    <a:gd name="connsiteY43" fmla="*/ 37831 h 355694"/>
                    <a:gd name="connsiteX44" fmla="*/ 164687 w 381000"/>
                    <a:gd name="connsiteY44" fmla="*/ 26734 h 355694"/>
                    <a:gd name="connsiteX45" fmla="*/ 160487 w 381000"/>
                    <a:gd name="connsiteY45" fmla="*/ 24296 h 355694"/>
                    <a:gd name="connsiteX46" fmla="*/ 122568 w 381000"/>
                    <a:gd name="connsiteY46" fmla="*/ 2438 h 355694"/>
                    <a:gd name="connsiteX47" fmla="*/ 118367 w 381000"/>
                    <a:gd name="connsiteY47" fmla="*/ 0 h 355694"/>
                    <a:gd name="connsiteX48" fmla="*/ 114167 w 381000"/>
                    <a:gd name="connsiteY48" fmla="*/ 2438 h 355694"/>
                    <a:gd name="connsiteX49" fmla="*/ 76333 w 381000"/>
                    <a:gd name="connsiteY49" fmla="*/ 24296 h 355694"/>
                    <a:gd name="connsiteX50" fmla="*/ 72123 w 381000"/>
                    <a:gd name="connsiteY50" fmla="*/ 26734 h 355694"/>
                    <a:gd name="connsiteX51" fmla="*/ 72123 w 381000"/>
                    <a:gd name="connsiteY51" fmla="*/ 80118 h 355694"/>
                    <a:gd name="connsiteX52" fmla="*/ 76333 w 381000"/>
                    <a:gd name="connsiteY52" fmla="*/ 82556 h 355694"/>
                    <a:gd name="connsiteX53" fmla="*/ 81372 w 381000"/>
                    <a:gd name="connsiteY53" fmla="*/ 85498 h 355694"/>
                    <a:gd name="connsiteX54" fmla="*/ 56159 w 381000"/>
                    <a:gd name="connsiteY54" fmla="*/ 129887 h 355694"/>
                    <a:gd name="connsiteX55" fmla="*/ 50273 w 381000"/>
                    <a:gd name="connsiteY55" fmla="*/ 126523 h 355694"/>
                    <a:gd name="connsiteX56" fmla="*/ 46063 w 381000"/>
                    <a:gd name="connsiteY56" fmla="*/ 124086 h 355694"/>
                    <a:gd name="connsiteX57" fmla="*/ 41862 w 381000"/>
                    <a:gd name="connsiteY57" fmla="*/ 126523 h 355694"/>
                    <a:gd name="connsiteX58" fmla="*/ 4200 w 381000"/>
                    <a:gd name="connsiteY58" fmla="*/ 148381 h 355694"/>
                    <a:gd name="connsiteX59" fmla="*/ 0 w 381000"/>
                    <a:gd name="connsiteY59" fmla="*/ 150820 h 355694"/>
                    <a:gd name="connsiteX60" fmla="*/ 0 w 381000"/>
                    <a:gd name="connsiteY60" fmla="*/ 204204 h 355694"/>
                    <a:gd name="connsiteX61" fmla="*/ 4200 w 381000"/>
                    <a:gd name="connsiteY61" fmla="*/ 206641 h 355694"/>
                    <a:gd name="connsiteX62" fmla="*/ 42034 w 381000"/>
                    <a:gd name="connsiteY62" fmla="*/ 228499 h 355694"/>
                    <a:gd name="connsiteX63" fmla="*/ 46234 w 381000"/>
                    <a:gd name="connsiteY63" fmla="*/ 230937 h 355694"/>
                    <a:gd name="connsiteX64" fmla="*/ 50435 w 381000"/>
                    <a:gd name="connsiteY64" fmla="*/ 228499 h 355694"/>
                    <a:gd name="connsiteX65" fmla="*/ 55569 w 381000"/>
                    <a:gd name="connsiteY65" fmla="*/ 225557 h 355694"/>
                    <a:gd name="connsiteX66" fmla="*/ 81296 w 381000"/>
                    <a:gd name="connsiteY66" fmla="*/ 270281 h 355694"/>
                    <a:gd name="connsiteX67" fmla="*/ 76333 w 381000"/>
                    <a:gd name="connsiteY67" fmla="*/ 273140 h 355694"/>
                    <a:gd name="connsiteX68" fmla="*/ 72123 w 381000"/>
                    <a:gd name="connsiteY68" fmla="*/ 275577 h 355694"/>
                    <a:gd name="connsiteX69" fmla="*/ 72123 w 381000"/>
                    <a:gd name="connsiteY69" fmla="*/ 328961 h 355694"/>
                    <a:gd name="connsiteX70" fmla="*/ 76333 w 381000"/>
                    <a:gd name="connsiteY70" fmla="*/ 331399 h 355694"/>
                    <a:gd name="connsiteX71" fmla="*/ 114167 w 381000"/>
                    <a:gd name="connsiteY71" fmla="*/ 353257 h 355694"/>
                    <a:gd name="connsiteX72" fmla="*/ 118367 w 381000"/>
                    <a:gd name="connsiteY72" fmla="*/ 355695 h 355694"/>
                    <a:gd name="connsiteX73" fmla="*/ 122568 w 381000"/>
                    <a:gd name="connsiteY73" fmla="*/ 353257 h 355694"/>
                    <a:gd name="connsiteX74" fmla="*/ 160487 w 381000"/>
                    <a:gd name="connsiteY74" fmla="*/ 331399 h 355694"/>
                    <a:gd name="connsiteX75" fmla="*/ 164687 w 381000"/>
                    <a:gd name="connsiteY75" fmla="*/ 328961 h 355694"/>
                    <a:gd name="connsiteX76" fmla="*/ 164687 w 381000"/>
                    <a:gd name="connsiteY76" fmla="*/ 317864 h 355694"/>
                    <a:gd name="connsiteX77" fmla="*/ 216389 w 381000"/>
                    <a:gd name="connsiteY77" fmla="*/ 317864 h 355694"/>
                    <a:gd name="connsiteX78" fmla="*/ 216389 w 381000"/>
                    <a:gd name="connsiteY78" fmla="*/ 328961 h 355694"/>
                    <a:gd name="connsiteX79" fmla="*/ 220589 w 381000"/>
                    <a:gd name="connsiteY79" fmla="*/ 331399 h 355694"/>
                    <a:gd name="connsiteX80" fmla="*/ 258423 w 381000"/>
                    <a:gd name="connsiteY80" fmla="*/ 353257 h 355694"/>
                    <a:gd name="connsiteX81" fmla="*/ 262623 w 381000"/>
                    <a:gd name="connsiteY81" fmla="*/ 355695 h 355694"/>
                    <a:gd name="connsiteX82" fmla="*/ 266833 w 381000"/>
                    <a:gd name="connsiteY82" fmla="*/ 353257 h 355694"/>
                    <a:gd name="connsiteX83" fmla="*/ 304743 w 381000"/>
                    <a:gd name="connsiteY83" fmla="*/ 331399 h 355694"/>
                    <a:gd name="connsiteX84" fmla="*/ 308953 w 381000"/>
                    <a:gd name="connsiteY84" fmla="*/ 328961 h 355694"/>
                    <a:gd name="connsiteX85" fmla="*/ 308953 w 381000"/>
                    <a:gd name="connsiteY85" fmla="*/ 275577 h 355694"/>
                    <a:gd name="connsiteX86" fmla="*/ 304743 w 381000"/>
                    <a:gd name="connsiteY86" fmla="*/ 273140 h 355694"/>
                    <a:gd name="connsiteX87" fmla="*/ 299866 w 381000"/>
                    <a:gd name="connsiteY87" fmla="*/ 270365 h 355694"/>
                    <a:gd name="connsiteX88" fmla="*/ 326098 w 381000"/>
                    <a:gd name="connsiteY88" fmla="*/ 225893 h 355694"/>
                    <a:gd name="connsiteX89" fmla="*/ 330555 w 381000"/>
                    <a:gd name="connsiteY89" fmla="*/ 228499 h 355694"/>
                    <a:gd name="connsiteX90" fmla="*/ 334756 w 381000"/>
                    <a:gd name="connsiteY90" fmla="*/ 230937 h 355694"/>
                    <a:gd name="connsiteX91" fmla="*/ 338966 w 381000"/>
                    <a:gd name="connsiteY91" fmla="*/ 228499 h 355694"/>
                    <a:gd name="connsiteX92" fmla="*/ 376790 w 381000"/>
                    <a:gd name="connsiteY92" fmla="*/ 206641 h 355694"/>
                    <a:gd name="connsiteX93" fmla="*/ 381000 w 381000"/>
                    <a:gd name="connsiteY93" fmla="*/ 204204 h 355694"/>
                    <a:gd name="connsiteX94" fmla="*/ 381000 w 381000"/>
                    <a:gd name="connsiteY94" fmla="*/ 150820 h 355694"/>
                    <a:gd name="connsiteX95" fmla="*/ 376790 w 381000"/>
                    <a:gd name="connsiteY95" fmla="*/ 148381 h 355694"/>
                    <a:gd name="connsiteX96" fmla="*/ 338966 w 381000"/>
                    <a:gd name="connsiteY96" fmla="*/ 126523 h 355694"/>
                    <a:gd name="connsiteX97" fmla="*/ 334756 w 381000"/>
                    <a:gd name="connsiteY97" fmla="*/ 124086 h 355694"/>
                    <a:gd name="connsiteX98" fmla="*/ 330555 w 381000"/>
                    <a:gd name="connsiteY98" fmla="*/ 126523 h 355694"/>
                    <a:gd name="connsiteX99" fmla="*/ 325345 w 381000"/>
                    <a:gd name="connsiteY99" fmla="*/ 129550 h 355694"/>
                    <a:gd name="connsiteX100" fmla="*/ 300123 w 381000"/>
                    <a:gd name="connsiteY100" fmla="*/ 85414 h 355694"/>
                    <a:gd name="connsiteX101" fmla="*/ 305086 w 381000"/>
                    <a:gd name="connsiteY101" fmla="*/ 82556 h 355694"/>
                    <a:gd name="connsiteX102" fmla="*/ 309286 w 381000"/>
                    <a:gd name="connsiteY102" fmla="*/ 80118 h 355694"/>
                    <a:gd name="connsiteX103" fmla="*/ 309286 w 381000"/>
                    <a:gd name="connsiteY103" fmla="*/ 26734 h 355694"/>
                    <a:gd name="connsiteX104" fmla="*/ 305086 w 381000"/>
                    <a:gd name="connsiteY104" fmla="*/ 24296 h 355694"/>
                    <a:gd name="connsiteX105" fmla="*/ 266833 w 381000"/>
                    <a:gd name="connsiteY105" fmla="*/ 2438 h 355694"/>
                    <a:gd name="connsiteX106" fmla="*/ 262623 w 381000"/>
                    <a:gd name="connsiteY106" fmla="*/ 0 h 355694"/>
                    <a:gd name="connsiteX107" fmla="*/ 262623 w 381000"/>
                    <a:gd name="connsiteY107" fmla="*/ 0 h 35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381000" h="355694">
                      <a:moveTo>
                        <a:pt x="262623" y="9668"/>
                      </a:moveTo>
                      <a:lnTo>
                        <a:pt x="300542" y="31610"/>
                      </a:lnTo>
                      <a:lnTo>
                        <a:pt x="300542" y="75662"/>
                      </a:lnTo>
                      <a:lnTo>
                        <a:pt x="288264" y="82724"/>
                      </a:lnTo>
                      <a:lnTo>
                        <a:pt x="321897" y="141572"/>
                      </a:lnTo>
                      <a:lnTo>
                        <a:pt x="334423" y="134342"/>
                      </a:lnTo>
                      <a:lnTo>
                        <a:pt x="372256" y="156199"/>
                      </a:lnTo>
                      <a:lnTo>
                        <a:pt x="372256" y="200000"/>
                      </a:lnTo>
                      <a:lnTo>
                        <a:pt x="334423" y="221858"/>
                      </a:lnTo>
                      <a:lnTo>
                        <a:pt x="322736" y="215048"/>
                      </a:lnTo>
                      <a:lnTo>
                        <a:pt x="288017" y="273896"/>
                      </a:lnTo>
                      <a:lnTo>
                        <a:pt x="300209" y="280874"/>
                      </a:lnTo>
                      <a:lnTo>
                        <a:pt x="300209" y="324590"/>
                      </a:lnTo>
                      <a:lnTo>
                        <a:pt x="262290" y="346448"/>
                      </a:lnTo>
                      <a:lnTo>
                        <a:pt x="224457" y="324590"/>
                      </a:lnTo>
                      <a:lnTo>
                        <a:pt x="224457" y="309458"/>
                      </a:lnTo>
                      <a:lnTo>
                        <a:pt x="156277" y="309458"/>
                      </a:lnTo>
                      <a:lnTo>
                        <a:pt x="156277" y="324085"/>
                      </a:lnTo>
                      <a:lnTo>
                        <a:pt x="118367" y="345943"/>
                      </a:lnTo>
                      <a:lnTo>
                        <a:pt x="80534" y="324085"/>
                      </a:lnTo>
                      <a:lnTo>
                        <a:pt x="80534" y="280369"/>
                      </a:lnTo>
                      <a:lnTo>
                        <a:pt x="92468" y="273307"/>
                      </a:lnTo>
                      <a:lnTo>
                        <a:pt x="58845" y="214460"/>
                      </a:lnTo>
                      <a:lnTo>
                        <a:pt x="46406" y="221690"/>
                      </a:lnTo>
                      <a:lnTo>
                        <a:pt x="8401" y="199412"/>
                      </a:lnTo>
                      <a:lnTo>
                        <a:pt x="8401" y="155612"/>
                      </a:lnTo>
                      <a:lnTo>
                        <a:pt x="46234" y="133754"/>
                      </a:lnTo>
                      <a:lnTo>
                        <a:pt x="59522" y="141404"/>
                      </a:lnTo>
                      <a:lnTo>
                        <a:pt x="93145" y="82556"/>
                      </a:lnTo>
                      <a:lnTo>
                        <a:pt x="80534" y="75662"/>
                      </a:lnTo>
                      <a:lnTo>
                        <a:pt x="80534" y="31610"/>
                      </a:lnTo>
                      <a:lnTo>
                        <a:pt x="118367" y="9668"/>
                      </a:lnTo>
                      <a:lnTo>
                        <a:pt x="156277" y="31610"/>
                      </a:lnTo>
                      <a:lnTo>
                        <a:pt x="156277" y="46238"/>
                      </a:lnTo>
                      <a:lnTo>
                        <a:pt x="224799" y="46238"/>
                      </a:lnTo>
                      <a:lnTo>
                        <a:pt x="224799" y="31610"/>
                      </a:lnTo>
                      <a:lnTo>
                        <a:pt x="262623" y="9668"/>
                      </a:lnTo>
                      <a:lnTo>
                        <a:pt x="262623" y="9668"/>
                      </a:lnTo>
                      <a:close/>
                      <a:moveTo>
                        <a:pt x="262623" y="0"/>
                      </a:moveTo>
                      <a:lnTo>
                        <a:pt x="258423" y="2438"/>
                      </a:lnTo>
                      <a:lnTo>
                        <a:pt x="220589" y="24296"/>
                      </a:lnTo>
                      <a:lnTo>
                        <a:pt x="216389" y="26734"/>
                      </a:lnTo>
                      <a:lnTo>
                        <a:pt x="216389" y="37831"/>
                      </a:lnTo>
                      <a:lnTo>
                        <a:pt x="164687" y="37831"/>
                      </a:lnTo>
                      <a:lnTo>
                        <a:pt x="164687" y="26734"/>
                      </a:lnTo>
                      <a:lnTo>
                        <a:pt x="160487" y="24296"/>
                      </a:lnTo>
                      <a:lnTo>
                        <a:pt x="122568" y="2438"/>
                      </a:lnTo>
                      <a:lnTo>
                        <a:pt x="118367" y="0"/>
                      </a:lnTo>
                      <a:lnTo>
                        <a:pt x="114167" y="2438"/>
                      </a:lnTo>
                      <a:lnTo>
                        <a:pt x="76333" y="24296"/>
                      </a:lnTo>
                      <a:lnTo>
                        <a:pt x="72123" y="26734"/>
                      </a:lnTo>
                      <a:lnTo>
                        <a:pt x="72123" y="80118"/>
                      </a:lnTo>
                      <a:lnTo>
                        <a:pt x="76333" y="82556"/>
                      </a:lnTo>
                      <a:lnTo>
                        <a:pt x="81372" y="85498"/>
                      </a:lnTo>
                      <a:lnTo>
                        <a:pt x="56159" y="129887"/>
                      </a:lnTo>
                      <a:lnTo>
                        <a:pt x="50273" y="126523"/>
                      </a:lnTo>
                      <a:lnTo>
                        <a:pt x="46063" y="124086"/>
                      </a:lnTo>
                      <a:lnTo>
                        <a:pt x="41862" y="126523"/>
                      </a:lnTo>
                      <a:lnTo>
                        <a:pt x="4200" y="148381"/>
                      </a:lnTo>
                      <a:lnTo>
                        <a:pt x="0" y="150820"/>
                      </a:lnTo>
                      <a:lnTo>
                        <a:pt x="0" y="204204"/>
                      </a:lnTo>
                      <a:lnTo>
                        <a:pt x="4200" y="206641"/>
                      </a:lnTo>
                      <a:lnTo>
                        <a:pt x="42034" y="228499"/>
                      </a:lnTo>
                      <a:lnTo>
                        <a:pt x="46234" y="230937"/>
                      </a:lnTo>
                      <a:lnTo>
                        <a:pt x="50435" y="228499"/>
                      </a:lnTo>
                      <a:lnTo>
                        <a:pt x="55569" y="225557"/>
                      </a:lnTo>
                      <a:lnTo>
                        <a:pt x="81296" y="270281"/>
                      </a:lnTo>
                      <a:lnTo>
                        <a:pt x="76333" y="273140"/>
                      </a:lnTo>
                      <a:lnTo>
                        <a:pt x="72123" y="275577"/>
                      </a:lnTo>
                      <a:lnTo>
                        <a:pt x="72123" y="328961"/>
                      </a:lnTo>
                      <a:lnTo>
                        <a:pt x="76333" y="331399"/>
                      </a:lnTo>
                      <a:lnTo>
                        <a:pt x="114167" y="353257"/>
                      </a:lnTo>
                      <a:lnTo>
                        <a:pt x="118367" y="355695"/>
                      </a:lnTo>
                      <a:lnTo>
                        <a:pt x="122568" y="353257"/>
                      </a:lnTo>
                      <a:lnTo>
                        <a:pt x="160487" y="331399"/>
                      </a:lnTo>
                      <a:lnTo>
                        <a:pt x="164687" y="328961"/>
                      </a:lnTo>
                      <a:lnTo>
                        <a:pt x="164687" y="317864"/>
                      </a:lnTo>
                      <a:lnTo>
                        <a:pt x="216389" y="317864"/>
                      </a:lnTo>
                      <a:lnTo>
                        <a:pt x="216389" y="328961"/>
                      </a:lnTo>
                      <a:lnTo>
                        <a:pt x="220589" y="331399"/>
                      </a:lnTo>
                      <a:lnTo>
                        <a:pt x="258423" y="353257"/>
                      </a:lnTo>
                      <a:lnTo>
                        <a:pt x="262623" y="355695"/>
                      </a:lnTo>
                      <a:lnTo>
                        <a:pt x="266833" y="353257"/>
                      </a:lnTo>
                      <a:lnTo>
                        <a:pt x="304743" y="331399"/>
                      </a:lnTo>
                      <a:lnTo>
                        <a:pt x="308953" y="328961"/>
                      </a:lnTo>
                      <a:lnTo>
                        <a:pt x="308953" y="275577"/>
                      </a:lnTo>
                      <a:lnTo>
                        <a:pt x="304743" y="273140"/>
                      </a:lnTo>
                      <a:lnTo>
                        <a:pt x="299866" y="270365"/>
                      </a:lnTo>
                      <a:lnTo>
                        <a:pt x="326098" y="225893"/>
                      </a:lnTo>
                      <a:lnTo>
                        <a:pt x="330555" y="228499"/>
                      </a:lnTo>
                      <a:lnTo>
                        <a:pt x="334756" y="230937"/>
                      </a:lnTo>
                      <a:lnTo>
                        <a:pt x="338966" y="228499"/>
                      </a:lnTo>
                      <a:lnTo>
                        <a:pt x="376790" y="206641"/>
                      </a:lnTo>
                      <a:lnTo>
                        <a:pt x="381000" y="204204"/>
                      </a:lnTo>
                      <a:lnTo>
                        <a:pt x="381000" y="150820"/>
                      </a:lnTo>
                      <a:lnTo>
                        <a:pt x="376790" y="148381"/>
                      </a:lnTo>
                      <a:lnTo>
                        <a:pt x="338966" y="126523"/>
                      </a:lnTo>
                      <a:lnTo>
                        <a:pt x="334756" y="124086"/>
                      </a:lnTo>
                      <a:lnTo>
                        <a:pt x="330555" y="126523"/>
                      </a:lnTo>
                      <a:lnTo>
                        <a:pt x="325345" y="129550"/>
                      </a:lnTo>
                      <a:lnTo>
                        <a:pt x="300123" y="85414"/>
                      </a:lnTo>
                      <a:lnTo>
                        <a:pt x="305086" y="82556"/>
                      </a:lnTo>
                      <a:lnTo>
                        <a:pt x="309286" y="80118"/>
                      </a:lnTo>
                      <a:lnTo>
                        <a:pt x="309286" y="26734"/>
                      </a:lnTo>
                      <a:lnTo>
                        <a:pt x="305086" y="24296"/>
                      </a:lnTo>
                      <a:lnTo>
                        <a:pt x="266833" y="2438"/>
                      </a:lnTo>
                      <a:lnTo>
                        <a:pt x="262623" y="0"/>
                      </a:lnTo>
                      <a:lnTo>
                        <a:pt x="262623" y="0"/>
                      </a:lnTo>
                      <a:close/>
                    </a:path>
                  </a:pathLst>
                </a:custGeom>
                <a:solidFill>
                  <a:srgbClr val="FFFFFF"/>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9B132001-954E-62F6-7691-69795BA3670F}"/>
                    </a:ext>
                  </a:extLst>
                </p:cNvPr>
                <p:cNvSpPr/>
                <p:nvPr/>
              </p:nvSpPr>
              <p:spPr>
                <a:xfrm>
                  <a:off x="7809707" y="449521"/>
                  <a:ext cx="363940" cy="336275"/>
                </a:xfrm>
                <a:custGeom>
                  <a:avLst/>
                  <a:gdLst>
                    <a:gd name="connsiteX0" fmla="*/ 326365 w 363940"/>
                    <a:gd name="connsiteY0" fmla="*/ 124085 h 336275"/>
                    <a:gd name="connsiteX1" fmla="*/ 313830 w 363940"/>
                    <a:gd name="connsiteY1" fmla="*/ 131316 h 336275"/>
                    <a:gd name="connsiteX2" fmla="*/ 280206 w 363940"/>
                    <a:gd name="connsiteY2" fmla="*/ 72467 h 336275"/>
                    <a:gd name="connsiteX3" fmla="*/ 292141 w 363940"/>
                    <a:gd name="connsiteY3" fmla="*/ 65994 h 336275"/>
                    <a:gd name="connsiteX4" fmla="*/ 292141 w 363940"/>
                    <a:gd name="connsiteY4" fmla="*/ 21942 h 336275"/>
                    <a:gd name="connsiteX5" fmla="*/ 254232 w 363940"/>
                    <a:gd name="connsiteY5" fmla="*/ 0 h 336275"/>
                    <a:gd name="connsiteX6" fmla="*/ 216398 w 363940"/>
                    <a:gd name="connsiteY6" fmla="*/ 21942 h 336275"/>
                    <a:gd name="connsiteX7" fmla="*/ 216398 w 363940"/>
                    <a:gd name="connsiteY7" fmla="*/ 36570 h 336275"/>
                    <a:gd name="connsiteX8" fmla="*/ 147885 w 363940"/>
                    <a:gd name="connsiteY8" fmla="*/ 36570 h 336275"/>
                    <a:gd name="connsiteX9" fmla="*/ 147885 w 363940"/>
                    <a:gd name="connsiteY9" fmla="*/ 21942 h 336275"/>
                    <a:gd name="connsiteX10" fmla="*/ 109966 w 363940"/>
                    <a:gd name="connsiteY10" fmla="*/ 0 h 336275"/>
                    <a:gd name="connsiteX11" fmla="*/ 72133 w 363940"/>
                    <a:gd name="connsiteY11" fmla="*/ 21942 h 336275"/>
                    <a:gd name="connsiteX12" fmla="*/ 72133 w 363940"/>
                    <a:gd name="connsiteY12" fmla="*/ 65994 h 336275"/>
                    <a:gd name="connsiteX13" fmla="*/ 84077 w 363940"/>
                    <a:gd name="connsiteY13" fmla="*/ 72720 h 336275"/>
                    <a:gd name="connsiteX14" fmla="*/ 50444 w 363940"/>
                    <a:gd name="connsiteY14" fmla="*/ 131568 h 336275"/>
                    <a:gd name="connsiteX15" fmla="*/ 37833 w 363940"/>
                    <a:gd name="connsiteY15" fmla="*/ 124085 h 336275"/>
                    <a:gd name="connsiteX16" fmla="*/ 0 w 363940"/>
                    <a:gd name="connsiteY16" fmla="*/ 145943 h 336275"/>
                    <a:gd name="connsiteX17" fmla="*/ 0 w 363940"/>
                    <a:gd name="connsiteY17" fmla="*/ 189743 h 336275"/>
                    <a:gd name="connsiteX18" fmla="*/ 37833 w 363940"/>
                    <a:gd name="connsiteY18" fmla="*/ 211601 h 336275"/>
                    <a:gd name="connsiteX19" fmla="*/ 50444 w 363940"/>
                    <a:gd name="connsiteY19" fmla="*/ 204371 h 336275"/>
                    <a:gd name="connsiteX20" fmla="*/ 84077 w 363940"/>
                    <a:gd name="connsiteY20" fmla="*/ 263220 h 336275"/>
                    <a:gd name="connsiteX21" fmla="*/ 71885 w 363940"/>
                    <a:gd name="connsiteY21" fmla="*/ 270282 h 336275"/>
                    <a:gd name="connsiteX22" fmla="*/ 71885 w 363940"/>
                    <a:gd name="connsiteY22" fmla="*/ 313998 h 336275"/>
                    <a:gd name="connsiteX23" fmla="*/ 109719 w 363940"/>
                    <a:gd name="connsiteY23" fmla="*/ 335856 h 336275"/>
                    <a:gd name="connsiteX24" fmla="*/ 147628 w 363940"/>
                    <a:gd name="connsiteY24" fmla="*/ 313998 h 336275"/>
                    <a:gd name="connsiteX25" fmla="*/ 147628 w 363940"/>
                    <a:gd name="connsiteY25" fmla="*/ 299789 h 336275"/>
                    <a:gd name="connsiteX26" fmla="*/ 216141 w 363940"/>
                    <a:gd name="connsiteY26" fmla="*/ 299789 h 336275"/>
                    <a:gd name="connsiteX27" fmla="*/ 216141 w 363940"/>
                    <a:gd name="connsiteY27" fmla="*/ 314418 h 336275"/>
                    <a:gd name="connsiteX28" fmla="*/ 253975 w 363940"/>
                    <a:gd name="connsiteY28" fmla="*/ 336276 h 336275"/>
                    <a:gd name="connsiteX29" fmla="*/ 291894 w 363940"/>
                    <a:gd name="connsiteY29" fmla="*/ 314418 h 336275"/>
                    <a:gd name="connsiteX30" fmla="*/ 291894 w 363940"/>
                    <a:gd name="connsiteY30" fmla="*/ 270702 h 336275"/>
                    <a:gd name="connsiteX31" fmla="*/ 279702 w 363940"/>
                    <a:gd name="connsiteY31" fmla="*/ 263724 h 336275"/>
                    <a:gd name="connsiteX32" fmla="*/ 314420 w 363940"/>
                    <a:gd name="connsiteY32" fmla="*/ 204876 h 336275"/>
                    <a:gd name="connsiteX33" fmla="*/ 326107 w 363940"/>
                    <a:gd name="connsiteY33" fmla="*/ 211686 h 336275"/>
                    <a:gd name="connsiteX34" fmla="*/ 363941 w 363940"/>
                    <a:gd name="connsiteY34" fmla="*/ 189828 h 336275"/>
                    <a:gd name="connsiteX35" fmla="*/ 363941 w 363940"/>
                    <a:gd name="connsiteY35" fmla="*/ 145943 h 336275"/>
                    <a:gd name="connsiteX36" fmla="*/ 326365 w 363940"/>
                    <a:gd name="connsiteY36" fmla="*/ 124085 h 336275"/>
                    <a:gd name="connsiteX37" fmla="*/ 230772 w 363940"/>
                    <a:gd name="connsiteY37" fmla="*/ 30265 h 336275"/>
                    <a:gd name="connsiteX38" fmla="*/ 254232 w 363940"/>
                    <a:gd name="connsiteY38" fmla="*/ 16730 h 336275"/>
                    <a:gd name="connsiteX39" fmla="*/ 277435 w 363940"/>
                    <a:gd name="connsiteY39" fmla="*/ 30265 h 336275"/>
                    <a:gd name="connsiteX40" fmla="*/ 277435 w 363940"/>
                    <a:gd name="connsiteY40" fmla="*/ 57587 h 336275"/>
                    <a:gd name="connsiteX41" fmla="*/ 254232 w 363940"/>
                    <a:gd name="connsiteY41" fmla="*/ 70870 h 336275"/>
                    <a:gd name="connsiteX42" fmla="*/ 230772 w 363940"/>
                    <a:gd name="connsiteY42" fmla="*/ 57587 h 336275"/>
                    <a:gd name="connsiteX43" fmla="*/ 230772 w 363940"/>
                    <a:gd name="connsiteY43" fmla="*/ 30265 h 336275"/>
                    <a:gd name="connsiteX44" fmla="*/ 86592 w 363940"/>
                    <a:gd name="connsiteY44" fmla="*/ 30265 h 336275"/>
                    <a:gd name="connsiteX45" fmla="*/ 109966 w 363940"/>
                    <a:gd name="connsiteY45" fmla="*/ 16730 h 336275"/>
                    <a:gd name="connsiteX46" fmla="*/ 133426 w 363940"/>
                    <a:gd name="connsiteY46" fmla="*/ 30265 h 336275"/>
                    <a:gd name="connsiteX47" fmla="*/ 133426 w 363940"/>
                    <a:gd name="connsiteY47" fmla="*/ 57587 h 336275"/>
                    <a:gd name="connsiteX48" fmla="*/ 109966 w 363940"/>
                    <a:gd name="connsiteY48" fmla="*/ 70870 h 336275"/>
                    <a:gd name="connsiteX49" fmla="*/ 86592 w 363940"/>
                    <a:gd name="connsiteY49" fmla="*/ 57587 h 336275"/>
                    <a:gd name="connsiteX50" fmla="*/ 86592 w 363940"/>
                    <a:gd name="connsiteY50" fmla="*/ 30265 h 336275"/>
                    <a:gd name="connsiteX51" fmla="*/ 14469 w 363940"/>
                    <a:gd name="connsiteY51" fmla="*/ 181589 h 336275"/>
                    <a:gd name="connsiteX52" fmla="*/ 14469 w 363940"/>
                    <a:gd name="connsiteY52" fmla="*/ 154351 h 336275"/>
                    <a:gd name="connsiteX53" fmla="*/ 37833 w 363940"/>
                    <a:gd name="connsiteY53" fmla="*/ 140815 h 336275"/>
                    <a:gd name="connsiteX54" fmla="*/ 61293 w 363940"/>
                    <a:gd name="connsiteY54" fmla="*/ 154351 h 336275"/>
                    <a:gd name="connsiteX55" fmla="*/ 61293 w 363940"/>
                    <a:gd name="connsiteY55" fmla="*/ 181336 h 336275"/>
                    <a:gd name="connsiteX56" fmla="*/ 37833 w 363940"/>
                    <a:gd name="connsiteY56" fmla="*/ 194871 h 336275"/>
                    <a:gd name="connsiteX57" fmla="*/ 14469 w 363940"/>
                    <a:gd name="connsiteY57" fmla="*/ 181589 h 336275"/>
                    <a:gd name="connsiteX58" fmla="*/ 133426 w 363940"/>
                    <a:gd name="connsiteY58" fmla="*/ 306095 h 336275"/>
                    <a:gd name="connsiteX59" fmla="*/ 109966 w 363940"/>
                    <a:gd name="connsiteY59" fmla="*/ 319630 h 336275"/>
                    <a:gd name="connsiteX60" fmla="*/ 86592 w 363940"/>
                    <a:gd name="connsiteY60" fmla="*/ 306095 h 336275"/>
                    <a:gd name="connsiteX61" fmla="*/ 86592 w 363940"/>
                    <a:gd name="connsiteY61" fmla="*/ 279025 h 336275"/>
                    <a:gd name="connsiteX62" fmla="*/ 109966 w 363940"/>
                    <a:gd name="connsiteY62" fmla="*/ 265490 h 336275"/>
                    <a:gd name="connsiteX63" fmla="*/ 133426 w 363940"/>
                    <a:gd name="connsiteY63" fmla="*/ 279025 h 336275"/>
                    <a:gd name="connsiteX64" fmla="*/ 133426 w 363940"/>
                    <a:gd name="connsiteY64" fmla="*/ 306095 h 336275"/>
                    <a:gd name="connsiteX65" fmla="*/ 277682 w 363940"/>
                    <a:gd name="connsiteY65" fmla="*/ 306095 h 336275"/>
                    <a:gd name="connsiteX66" fmla="*/ 254232 w 363940"/>
                    <a:gd name="connsiteY66" fmla="*/ 319630 h 336275"/>
                    <a:gd name="connsiteX67" fmla="*/ 230772 w 363940"/>
                    <a:gd name="connsiteY67" fmla="*/ 306095 h 336275"/>
                    <a:gd name="connsiteX68" fmla="*/ 230772 w 363940"/>
                    <a:gd name="connsiteY68" fmla="*/ 279025 h 336275"/>
                    <a:gd name="connsiteX69" fmla="*/ 254232 w 363940"/>
                    <a:gd name="connsiteY69" fmla="*/ 265490 h 336275"/>
                    <a:gd name="connsiteX70" fmla="*/ 277435 w 363940"/>
                    <a:gd name="connsiteY70" fmla="*/ 279025 h 336275"/>
                    <a:gd name="connsiteX71" fmla="*/ 277682 w 363940"/>
                    <a:gd name="connsiteY71" fmla="*/ 306095 h 336275"/>
                    <a:gd name="connsiteX72" fmla="*/ 267424 w 363940"/>
                    <a:gd name="connsiteY72" fmla="*/ 256494 h 336275"/>
                    <a:gd name="connsiteX73" fmla="*/ 254232 w 363940"/>
                    <a:gd name="connsiteY73" fmla="*/ 248844 h 336275"/>
                    <a:gd name="connsiteX74" fmla="*/ 242459 w 363940"/>
                    <a:gd name="connsiteY74" fmla="*/ 255653 h 336275"/>
                    <a:gd name="connsiteX75" fmla="*/ 220008 w 363940"/>
                    <a:gd name="connsiteY75" fmla="*/ 217318 h 336275"/>
                    <a:gd name="connsiteX76" fmla="*/ 203197 w 363940"/>
                    <a:gd name="connsiteY76" fmla="*/ 217318 h 336275"/>
                    <a:gd name="connsiteX77" fmla="*/ 229848 w 363940"/>
                    <a:gd name="connsiteY77" fmla="*/ 263304 h 336275"/>
                    <a:gd name="connsiteX78" fmla="*/ 216227 w 363940"/>
                    <a:gd name="connsiteY78" fmla="*/ 271122 h 336275"/>
                    <a:gd name="connsiteX79" fmla="*/ 216227 w 363940"/>
                    <a:gd name="connsiteY79" fmla="*/ 285414 h 336275"/>
                    <a:gd name="connsiteX80" fmla="*/ 147885 w 363940"/>
                    <a:gd name="connsiteY80" fmla="*/ 285414 h 336275"/>
                    <a:gd name="connsiteX81" fmla="*/ 147885 w 363940"/>
                    <a:gd name="connsiteY81" fmla="*/ 270702 h 336275"/>
                    <a:gd name="connsiteX82" fmla="*/ 134512 w 363940"/>
                    <a:gd name="connsiteY82" fmla="*/ 262884 h 336275"/>
                    <a:gd name="connsiteX83" fmla="*/ 161163 w 363940"/>
                    <a:gd name="connsiteY83" fmla="*/ 217318 h 336275"/>
                    <a:gd name="connsiteX84" fmla="*/ 144351 w 363940"/>
                    <a:gd name="connsiteY84" fmla="*/ 217318 h 336275"/>
                    <a:gd name="connsiteX85" fmla="*/ 121739 w 363940"/>
                    <a:gd name="connsiteY85" fmla="*/ 256158 h 336275"/>
                    <a:gd name="connsiteX86" fmla="*/ 109881 w 363940"/>
                    <a:gd name="connsiteY86" fmla="*/ 249264 h 336275"/>
                    <a:gd name="connsiteX87" fmla="*/ 96764 w 363940"/>
                    <a:gd name="connsiteY87" fmla="*/ 256914 h 336275"/>
                    <a:gd name="connsiteX88" fmla="*/ 63141 w 363940"/>
                    <a:gd name="connsiteY88" fmla="*/ 198066 h 336275"/>
                    <a:gd name="connsiteX89" fmla="*/ 75667 w 363940"/>
                    <a:gd name="connsiteY89" fmla="*/ 189743 h 336275"/>
                    <a:gd name="connsiteX90" fmla="*/ 75667 w 363940"/>
                    <a:gd name="connsiteY90" fmla="*/ 175284 h 336275"/>
                    <a:gd name="connsiteX91" fmla="*/ 110137 w 363940"/>
                    <a:gd name="connsiteY91" fmla="*/ 175284 h 336275"/>
                    <a:gd name="connsiteX92" fmla="*/ 124511 w 363940"/>
                    <a:gd name="connsiteY92" fmla="*/ 161497 h 336275"/>
                    <a:gd name="connsiteX93" fmla="*/ 124511 w 363940"/>
                    <a:gd name="connsiteY93" fmla="*/ 160908 h 336275"/>
                    <a:gd name="connsiteX94" fmla="*/ 75667 w 363940"/>
                    <a:gd name="connsiteY94" fmla="*/ 160908 h 336275"/>
                    <a:gd name="connsiteX95" fmla="*/ 75667 w 363940"/>
                    <a:gd name="connsiteY95" fmla="*/ 145943 h 336275"/>
                    <a:gd name="connsiteX96" fmla="*/ 63475 w 363940"/>
                    <a:gd name="connsiteY96" fmla="*/ 138966 h 336275"/>
                    <a:gd name="connsiteX97" fmla="*/ 97107 w 363940"/>
                    <a:gd name="connsiteY97" fmla="*/ 80118 h 336275"/>
                    <a:gd name="connsiteX98" fmla="*/ 110137 w 363940"/>
                    <a:gd name="connsiteY98" fmla="*/ 87684 h 336275"/>
                    <a:gd name="connsiteX99" fmla="*/ 123920 w 363940"/>
                    <a:gd name="connsiteY99" fmla="*/ 79277 h 336275"/>
                    <a:gd name="connsiteX100" fmla="*/ 155448 w 363940"/>
                    <a:gd name="connsiteY100" fmla="*/ 133585 h 336275"/>
                    <a:gd name="connsiteX101" fmla="*/ 161668 w 363940"/>
                    <a:gd name="connsiteY101" fmla="*/ 133081 h 336275"/>
                    <a:gd name="connsiteX102" fmla="*/ 162344 w 363940"/>
                    <a:gd name="connsiteY102" fmla="*/ 133081 h 336275"/>
                    <a:gd name="connsiteX103" fmla="*/ 168897 w 363940"/>
                    <a:gd name="connsiteY103" fmla="*/ 128037 h 336275"/>
                    <a:gd name="connsiteX104" fmla="*/ 136284 w 363940"/>
                    <a:gd name="connsiteY104" fmla="*/ 72300 h 336275"/>
                    <a:gd name="connsiteX105" fmla="*/ 147885 w 363940"/>
                    <a:gd name="connsiteY105" fmla="*/ 65994 h 336275"/>
                    <a:gd name="connsiteX106" fmla="*/ 147885 w 363940"/>
                    <a:gd name="connsiteY106" fmla="*/ 50946 h 336275"/>
                    <a:gd name="connsiteX107" fmla="*/ 216398 w 363940"/>
                    <a:gd name="connsiteY107" fmla="*/ 50946 h 336275"/>
                    <a:gd name="connsiteX108" fmla="*/ 216398 w 363940"/>
                    <a:gd name="connsiteY108" fmla="*/ 65994 h 336275"/>
                    <a:gd name="connsiteX109" fmla="*/ 228419 w 363940"/>
                    <a:gd name="connsiteY109" fmla="*/ 72887 h 336275"/>
                    <a:gd name="connsiteX110" fmla="*/ 199587 w 363940"/>
                    <a:gd name="connsiteY110" fmla="*/ 122488 h 336275"/>
                    <a:gd name="connsiteX111" fmla="*/ 213455 w 363940"/>
                    <a:gd name="connsiteY111" fmla="*/ 127365 h 336275"/>
                    <a:gd name="connsiteX112" fmla="*/ 240944 w 363940"/>
                    <a:gd name="connsiteY112" fmla="*/ 80118 h 336275"/>
                    <a:gd name="connsiteX113" fmla="*/ 254232 w 363940"/>
                    <a:gd name="connsiteY113" fmla="*/ 87852 h 336275"/>
                    <a:gd name="connsiteX114" fmla="*/ 267424 w 363940"/>
                    <a:gd name="connsiteY114" fmla="*/ 80202 h 336275"/>
                    <a:gd name="connsiteX115" fmla="*/ 301057 w 363940"/>
                    <a:gd name="connsiteY115" fmla="*/ 139050 h 336275"/>
                    <a:gd name="connsiteX116" fmla="*/ 288189 w 363940"/>
                    <a:gd name="connsiteY116" fmla="*/ 146448 h 336275"/>
                    <a:gd name="connsiteX117" fmla="*/ 288189 w 363940"/>
                    <a:gd name="connsiteY117" fmla="*/ 160992 h 336275"/>
                    <a:gd name="connsiteX118" fmla="*/ 254394 w 363940"/>
                    <a:gd name="connsiteY118" fmla="*/ 160992 h 336275"/>
                    <a:gd name="connsiteX119" fmla="*/ 260613 w 363940"/>
                    <a:gd name="connsiteY119" fmla="*/ 175284 h 336275"/>
                    <a:gd name="connsiteX120" fmla="*/ 288274 w 363940"/>
                    <a:gd name="connsiteY120" fmla="*/ 175284 h 336275"/>
                    <a:gd name="connsiteX121" fmla="*/ 288274 w 363940"/>
                    <a:gd name="connsiteY121" fmla="*/ 189659 h 336275"/>
                    <a:gd name="connsiteX122" fmla="*/ 301895 w 363940"/>
                    <a:gd name="connsiteY122" fmla="*/ 197478 h 336275"/>
                    <a:gd name="connsiteX123" fmla="*/ 267424 w 363940"/>
                    <a:gd name="connsiteY123" fmla="*/ 256494 h 336275"/>
                    <a:gd name="connsiteX124" fmla="*/ 349815 w 363940"/>
                    <a:gd name="connsiteY124" fmla="*/ 181336 h 336275"/>
                    <a:gd name="connsiteX125" fmla="*/ 326365 w 363940"/>
                    <a:gd name="connsiteY125" fmla="*/ 194871 h 336275"/>
                    <a:gd name="connsiteX126" fmla="*/ 302657 w 363940"/>
                    <a:gd name="connsiteY126" fmla="*/ 181336 h 336275"/>
                    <a:gd name="connsiteX127" fmla="*/ 302657 w 363940"/>
                    <a:gd name="connsiteY127" fmla="*/ 154351 h 336275"/>
                    <a:gd name="connsiteX128" fmla="*/ 326107 w 363940"/>
                    <a:gd name="connsiteY128" fmla="*/ 140815 h 336275"/>
                    <a:gd name="connsiteX129" fmla="*/ 349568 w 363940"/>
                    <a:gd name="connsiteY129" fmla="*/ 154351 h 336275"/>
                    <a:gd name="connsiteX130" fmla="*/ 349815 w 363940"/>
                    <a:gd name="connsiteY130" fmla="*/ 181336 h 33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63940" h="336275">
                      <a:moveTo>
                        <a:pt x="326365" y="124085"/>
                      </a:moveTo>
                      <a:lnTo>
                        <a:pt x="313830" y="131316"/>
                      </a:lnTo>
                      <a:lnTo>
                        <a:pt x="280206" y="72467"/>
                      </a:lnTo>
                      <a:lnTo>
                        <a:pt x="292141" y="65994"/>
                      </a:lnTo>
                      <a:lnTo>
                        <a:pt x="292141" y="21942"/>
                      </a:lnTo>
                      <a:lnTo>
                        <a:pt x="254232" y="0"/>
                      </a:lnTo>
                      <a:lnTo>
                        <a:pt x="216398" y="21942"/>
                      </a:lnTo>
                      <a:lnTo>
                        <a:pt x="216398" y="36570"/>
                      </a:lnTo>
                      <a:lnTo>
                        <a:pt x="147885" y="36570"/>
                      </a:lnTo>
                      <a:lnTo>
                        <a:pt x="147885" y="21942"/>
                      </a:lnTo>
                      <a:lnTo>
                        <a:pt x="109966" y="0"/>
                      </a:lnTo>
                      <a:lnTo>
                        <a:pt x="72133" y="21942"/>
                      </a:lnTo>
                      <a:lnTo>
                        <a:pt x="72133" y="65994"/>
                      </a:lnTo>
                      <a:lnTo>
                        <a:pt x="84077" y="72720"/>
                      </a:lnTo>
                      <a:lnTo>
                        <a:pt x="50444" y="131568"/>
                      </a:lnTo>
                      <a:lnTo>
                        <a:pt x="37833" y="124085"/>
                      </a:lnTo>
                      <a:lnTo>
                        <a:pt x="0" y="145943"/>
                      </a:lnTo>
                      <a:lnTo>
                        <a:pt x="0" y="189743"/>
                      </a:lnTo>
                      <a:lnTo>
                        <a:pt x="37833" y="211601"/>
                      </a:lnTo>
                      <a:lnTo>
                        <a:pt x="50444" y="204371"/>
                      </a:lnTo>
                      <a:lnTo>
                        <a:pt x="84077" y="263220"/>
                      </a:lnTo>
                      <a:lnTo>
                        <a:pt x="71885" y="270282"/>
                      </a:lnTo>
                      <a:lnTo>
                        <a:pt x="71885" y="313998"/>
                      </a:lnTo>
                      <a:lnTo>
                        <a:pt x="109719" y="335856"/>
                      </a:lnTo>
                      <a:lnTo>
                        <a:pt x="147628" y="313998"/>
                      </a:lnTo>
                      <a:lnTo>
                        <a:pt x="147628" y="299789"/>
                      </a:lnTo>
                      <a:lnTo>
                        <a:pt x="216141" y="299789"/>
                      </a:lnTo>
                      <a:lnTo>
                        <a:pt x="216141" y="314418"/>
                      </a:lnTo>
                      <a:lnTo>
                        <a:pt x="253975" y="336276"/>
                      </a:lnTo>
                      <a:lnTo>
                        <a:pt x="291894" y="314418"/>
                      </a:lnTo>
                      <a:lnTo>
                        <a:pt x="291894" y="270702"/>
                      </a:lnTo>
                      <a:lnTo>
                        <a:pt x="279702" y="263724"/>
                      </a:lnTo>
                      <a:lnTo>
                        <a:pt x="314420" y="204876"/>
                      </a:lnTo>
                      <a:lnTo>
                        <a:pt x="326107" y="211686"/>
                      </a:lnTo>
                      <a:lnTo>
                        <a:pt x="363941" y="189828"/>
                      </a:lnTo>
                      <a:lnTo>
                        <a:pt x="363941" y="145943"/>
                      </a:lnTo>
                      <a:lnTo>
                        <a:pt x="326365" y="124085"/>
                      </a:lnTo>
                      <a:close/>
                      <a:moveTo>
                        <a:pt x="230772" y="30265"/>
                      </a:moveTo>
                      <a:lnTo>
                        <a:pt x="254232" y="16730"/>
                      </a:lnTo>
                      <a:lnTo>
                        <a:pt x="277435" y="30265"/>
                      </a:lnTo>
                      <a:lnTo>
                        <a:pt x="277435" y="57587"/>
                      </a:lnTo>
                      <a:lnTo>
                        <a:pt x="254232" y="70870"/>
                      </a:lnTo>
                      <a:lnTo>
                        <a:pt x="230772" y="57587"/>
                      </a:lnTo>
                      <a:lnTo>
                        <a:pt x="230772" y="30265"/>
                      </a:lnTo>
                      <a:close/>
                      <a:moveTo>
                        <a:pt x="86592" y="30265"/>
                      </a:moveTo>
                      <a:lnTo>
                        <a:pt x="109966" y="16730"/>
                      </a:lnTo>
                      <a:lnTo>
                        <a:pt x="133426" y="30265"/>
                      </a:lnTo>
                      <a:lnTo>
                        <a:pt x="133426" y="57587"/>
                      </a:lnTo>
                      <a:lnTo>
                        <a:pt x="109966" y="70870"/>
                      </a:lnTo>
                      <a:lnTo>
                        <a:pt x="86592" y="57587"/>
                      </a:lnTo>
                      <a:lnTo>
                        <a:pt x="86592" y="30265"/>
                      </a:lnTo>
                      <a:close/>
                      <a:moveTo>
                        <a:pt x="14469" y="181589"/>
                      </a:moveTo>
                      <a:lnTo>
                        <a:pt x="14469" y="154351"/>
                      </a:lnTo>
                      <a:lnTo>
                        <a:pt x="37833" y="140815"/>
                      </a:lnTo>
                      <a:lnTo>
                        <a:pt x="61293" y="154351"/>
                      </a:lnTo>
                      <a:lnTo>
                        <a:pt x="61293" y="181336"/>
                      </a:lnTo>
                      <a:lnTo>
                        <a:pt x="37833" y="194871"/>
                      </a:lnTo>
                      <a:lnTo>
                        <a:pt x="14469" y="181589"/>
                      </a:lnTo>
                      <a:close/>
                      <a:moveTo>
                        <a:pt x="133426" y="306095"/>
                      </a:moveTo>
                      <a:lnTo>
                        <a:pt x="109966" y="319630"/>
                      </a:lnTo>
                      <a:lnTo>
                        <a:pt x="86592" y="306095"/>
                      </a:lnTo>
                      <a:lnTo>
                        <a:pt x="86592" y="279025"/>
                      </a:lnTo>
                      <a:lnTo>
                        <a:pt x="109966" y="265490"/>
                      </a:lnTo>
                      <a:lnTo>
                        <a:pt x="133426" y="279025"/>
                      </a:lnTo>
                      <a:lnTo>
                        <a:pt x="133426" y="306095"/>
                      </a:lnTo>
                      <a:close/>
                      <a:moveTo>
                        <a:pt x="277682" y="306095"/>
                      </a:moveTo>
                      <a:lnTo>
                        <a:pt x="254232" y="319630"/>
                      </a:lnTo>
                      <a:lnTo>
                        <a:pt x="230772" y="306095"/>
                      </a:lnTo>
                      <a:lnTo>
                        <a:pt x="230772" y="279025"/>
                      </a:lnTo>
                      <a:lnTo>
                        <a:pt x="254232" y="265490"/>
                      </a:lnTo>
                      <a:lnTo>
                        <a:pt x="277435" y="279025"/>
                      </a:lnTo>
                      <a:lnTo>
                        <a:pt x="277682" y="306095"/>
                      </a:lnTo>
                      <a:close/>
                      <a:moveTo>
                        <a:pt x="267424" y="256494"/>
                      </a:moveTo>
                      <a:lnTo>
                        <a:pt x="254232" y="248844"/>
                      </a:lnTo>
                      <a:lnTo>
                        <a:pt x="242459" y="255653"/>
                      </a:lnTo>
                      <a:lnTo>
                        <a:pt x="220008" y="217318"/>
                      </a:lnTo>
                      <a:lnTo>
                        <a:pt x="203197" y="217318"/>
                      </a:lnTo>
                      <a:lnTo>
                        <a:pt x="229848" y="263304"/>
                      </a:lnTo>
                      <a:lnTo>
                        <a:pt x="216227" y="271122"/>
                      </a:lnTo>
                      <a:lnTo>
                        <a:pt x="216227" y="285414"/>
                      </a:lnTo>
                      <a:lnTo>
                        <a:pt x="147885" y="285414"/>
                      </a:lnTo>
                      <a:lnTo>
                        <a:pt x="147885" y="270702"/>
                      </a:lnTo>
                      <a:lnTo>
                        <a:pt x="134512" y="262884"/>
                      </a:lnTo>
                      <a:lnTo>
                        <a:pt x="161163" y="217318"/>
                      </a:lnTo>
                      <a:lnTo>
                        <a:pt x="144351" y="217318"/>
                      </a:lnTo>
                      <a:lnTo>
                        <a:pt x="121739" y="256158"/>
                      </a:lnTo>
                      <a:lnTo>
                        <a:pt x="109881" y="249264"/>
                      </a:lnTo>
                      <a:lnTo>
                        <a:pt x="96764" y="256914"/>
                      </a:lnTo>
                      <a:lnTo>
                        <a:pt x="63141" y="198066"/>
                      </a:lnTo>
                      <a:lnTo>
                        <a:pt x="75667" y="189743"/>
                      </a:lnTo>
                      <a:lnTo>
                        <a:pt x="75667" y="175284"/>
                      </a:lnTo>
                      <a:lnTo>
                        <a:pt x="110137" y="175284"/>
                      </a:lnTo>
                      <a:cubicBezTo>
                        <a:pt x="113862" y="169693"/>
                        <a:pt x="118767" y="164987"/>
                        <a:pt x="124511" y="161497"/>
                      </a:cubicBezTo>
                      <a:cubicBezTo>
                        <a:pt x="124539" y="161301"/>
                        <a:pt x="124539" y="161103"/>
                        <a:pt x="124511" y="160908"/>
                      </a:cubicBezTo>
                      <a:lnTo>
                        <a:pt x="75667" y="160908"/>
                      </a:lnTo>
                      <a:lnTo>
                        <a:pt x="75667" y="145943"/>
                      </a:lnTo>
                      <a:lnTo>
                        <a:pt x="63475" y="138966"/>
                      </a:lnTo>
                      <a:lnTo>
                        <a:pt x="97107" y="80118"/>
                      </a:lnTo>
                      <a:lnTo>
                        <a:pt x="110137" y="87684"/>
                      </a:lnTo>
                      <a:lnTo>
                        <a:pt x="123920" y="79277"/>
                      </a:lnTo>
                      <a:lnTo>
                        <a:pt x="155448" y="133585"/>
                      </a:lnTo>
                      <a:cubicBezTo>
                        <a:pt x="157506" y="133247"/>
                        <a:pt x="159582" y="133079"/>
                        <a:pt x="161668" y="133081"/>
                      </a:cubicBezTo>
                      <a:lnTo>
                        <a:pt x="162344" y="133081"/>
                      </a:lnTo>
                      <a:cubicBezTo>
                        <a:pt x="164382" y="131216"/>
                        <a:pt x="166573" y="129529"/>
                        <a:pt x="168897" y="128037"/>
                      </a:cubicBezTo>
                      <a:lnTo>
                        <a:pt x="136284" y="72300"/>
                      </a:lnTo>
                      <a:lnTo>
                        <a:pt x="147885" y="65994"/>
                      </a:lnTo>
                      <a:lnTo>
                        <a:pt x="147885" y="50946"/>
                      </a:lnTo>
                      <a:lnTo>
                        <a:pt x="216398" y="50946"/>
                      </a:lnTo>
                      <a:lnTo>
                        <a:pt x="216398" y="65994"/>
                      </a:lnTo>
                      <a:lnTo>
                        <a:pt x="228419" y="72887"/>
                      </a:lnTo>
                      <a:lnTo>
                        <a:pt x="199587" y="122488"/>
                      </a:lnTo>
                      <a:cubicBezTo>
                        <a:pt x="204445" y="123338"/>
                        <a:pt x="209131" y="124985"/>
                        <a:pt x="213455" y="127365"/>
                      </a:cubicBezTo>
                      <a:lnTo>
                        <a:pt x="240944" y="80118"/>
                      </a:lnTo>
                      <a:lnTo>
                        <a:pt x="254232" y="87852"/>
                      </a:lnTo>
                      <a:lnTo>
                        <a:pt x="267424" y="80202"/>
                      </a:lnTo>
                      <a:lnTo>
                        <a:pt x="301057" y="139050"/>
                      </a:lnTo>
                      <a:lnTo>
                        <a:pt x="288189" y="146448"/>
                      </a:lnTo>
                      <a:lnTo>
                        <a:pt x="288189" y="160992"/>
                      </a:lnTo>
                      <a:lnTo>
                        <a:pt x="254394" y="160992"/>
                      </a:lnTo>
                      <a:cubicBezTo>
                        <a:pt x="257318" y="165342"/>
                        <a:pt x="259423" y="170183"/>
                        <a:pt x="260613" y="175284"/>
                      </a:cubicBezTo>
                      <a:lnTo>
                        <a:pt x="288274" y="175284"/>
                      </a:lnTo>
                      <a:lnTo>
                        <a:pt x="288274" y="189659"/>
                      </a:lnTo>
                      <a:lnTo>
                        <a:pt x="301895" y="197478"/>
                      </a:lnTo>
                      <a:lnTo>
                        <a:pt x="267424" y="256494"/>
                      </a:lnTo>
                      <a:close/>
                      <a:moveTo>
                        <a:pt x="349815" y="181336"/>
                      </a:moveTo>
                      <a:lnTo>
                        <a:pt x="326365" y="194871"/>
                      </a:lnTo>
                      <a:lnTo>
                        <a:pt x="302657" y="181336"/>
                      </a:lnTo>
                      <a:lnTo>
                        <a:pt x="302657" y="154351"/>
                      </a:lnTo>
                      <a:lnTo>
                        <a:pt x="326107" y="140815"/>
                      </a:lnTo>
                      <a:lnTo>
                        <a:pt x="349568" y="154351"/>
                      </a:lnTo>
                      <a:lnTo>
                        <a:pt x="349815" y="181336"/>
                      </a:lnTo>
                      <a:close/>
                    </a:path>
                  </a:pathLst>
                </a:custGeom>
                <a:solidFill>
                  <a:srgbClr val="2D5967"/>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08D825F-ECA0-3475-D4A7-D1CE01B2D231}"/>
                    </a:ext>
                  </a:extLst>
                </p:cNvPr>
                <p:cNvSpPr/>
                <p:nvPr/>
              </p:nvSpPr>
              <p:spPr>
                <a:xfrm>
                  <a:off x="7922359" y="581843"/>
                  <a:ext cx="138760" cy="73729"/>
                </a:xfrm>
                <a:custGeom>
                  <a:avLst/>
                  <a:gdLst>
                    <a:gd name="connsiteX0" fmla="*/ 132750 w 138760"/>
                    <a:gd name="connsiteY0" fmla="*/ 73729 h 73729"/>
                    <a:gd name="connsiteX1" fmla="*/ 134760 w 138760"/>
                    <a:gd name="connsiteY1" fmla="*/ 69946 h 73729"/>
                    <a:gd name="connsiteX2" fmla="*/ 137598 w 138760"/>
                    <a:gd name="connsiteY2" fmla="*/ 45280 h 73729"/>
                    <a:gd name="connsiteX3" fmla="*/ 122739 w 138760"/>
                    <a:gd name="connsiteY3" fmla="*/ 25389 h 73729"/>
                    <a:gd name="connsiteX4" fmla="*/ 112148 w 138760"/>
                    <a:gd name="connsiteY4" fmla="*/ 21018 h 73729"/>
                    <a:gd name="connsiteX5" fmla="*/ 110099 w 138760"/>
                    <a:gd name="connsiteY5" fmla="*/ 20105 h 73729"/>
                    <a:gd name="connsiteX6" fmla="*/ 108623 w 138760"/>
                    <a:gd name="connsiteY6" fmla="*/ 18412 h 73729"/>
                    <a:gd name="connsiteX7" fmla="*/ 96517 w 138760"/>
                    <a:gd name="connsiteY7" fmla="*/ 4958 h 73729"/>
                    <a:gd name="connsiteX8" fmla="*/ 79115 w 138760"/>
                    <a:gd name="connsiteY8" fmla="*/ 0 h 73729"/>
                    <a:gd name="connsiteX9" fmla="*/ 66227 w 138760"/>
                    <a:gd name="connsiteY9" fmla="*/ 2855 h 73729"/>
                    <a:gd name="connsiteX10" fmla="*/ 55483 w 138760"/>
                    <a:gd name="connsiteY10" fmla="*/ 10509 h 73729"/>
                    <a:gd name="connsiteX11" fmla="*/ 53683 w 138760"/>
                    <a:gd name="connsiteY11" fmla="*/ 11708 h 73729"/>
                    <a:gd name="connsiteX12" fmla="*/ 51540 w 138760"/>
                    <a:gd name="connsiteY12" fmla="*/ 11939 h 73729"/>
                    <a:gd name="connsiteX13" fmla="*/ 38005 w 138760"/>
                    <a:gd name="connsiteY13" fmla="*/ 14209 h 73729"/>
                    <a:gd name="connsiteX14" fmla="*/ 27480 w 138760"/>
                    <a:gd name="connsiteY14" fmla="*/ 22137 h 73729"/>
                    <a:gd name="connsiteX15" fmla="*/ 21860 w 138760"/>
                    <a:gd name="connsiteY15" fmla="*/ 34048 h 73729"/>
                    <a:gd name="connsiteX16" fmla="*/ 21050 w 138760"/>
                    <a:gd name="connsiteY16" fmla="*/ 35985 h 73729"/>
                    <a:gd name="connsiteX17" fmla="*/ 19507 w 138760"/>
                    <a:gd name="connsiteY17" fmla="*/ 37411 h 73729"/>
                    <a:gd name="connsiteX18" fmla="*/ 6344 w 138760"/>
                    <a:gd name="connsiteY18" fmla="*/ 49254 h 73729"/>
                    <a:gd name="connsiteX19" fmla="*/ 591 w 138760"/>
                    <a:gd name="connsiteY19" fmla="*/ 65995 h 73729"/>
                    <a:gd name="connsiteX20" fmla="*/ 0 w 138760"/>
                    <a:gd name="connsiteY20" fmla="*/ 73729 h 73729"/>
                    <a:gd name="connsiteX21" fmla="*/ 132750 w 138760"/>
                    <a:gd name="connsiteY21" fmla="*/ 73729 h 73729"/>
                    <a:gd name="connsiteX22" fmla="*/ 36071 w 138760"/>
                    <a:gd name="connsiteY22" fmla="*/ 36823 h 73729"/>
                    <a:gd name="connsiteX23" fmla="*/ 38700 w 138760"/>
                    <a:gd name="connsiteY23" fmla="*/ 31192 h 73729"/>
                    <a:gd name="connsiteX24" fmla="*/ 43634 w 138760"/>
                    <a:gd name="connsiteY24" fmla="*/ 27407 h 73729"/>
                    <a:gd name="connsiteX25" fmla="*/ 50025 w 138760"/>
                    <a:gd name="connsiteY25" fmla="*/ 26314 h 73729"/>
                    <a:gd name="connsiteX26" fmla="*/ 58636 w 138760"/>
                    <a:gd name="connsiteY26" fmla="*/ 25211 h 73729"/>
                    <a:gd name="connsiteX27" fmla="*/ 65827 w 138760"/>
                    <a:gd name="connsiteY27" fmla="*/ 20346 h 73729"/>
                    <a:gd name="connsiteX28" fmla="*/ 73247 w 138760"/>
                    <a:gd name="connsiteY28" fmla="*/ 15425 h 73729"/>
                    <a:gd name="connsiteX29" fmla="*/ 82105 w 138760"/>
                    <a:gd name="connsiteY29" fmla="*/ 14558 h 73729"/>
                    <a:gd name="connsiteX30" fmla="*/ 90326 w 138760"/>
                    <a:gd name="connsiteY30" fmla="*/ 17948 h 73729"/>
                    <a:gd name="connsiteX31" fmla="*/ 96012 w 138760"/>
                    <a:gd name="connsiteY31" fmla="*/ 24801 h 73729"/>
                    <a:gd name="connsiteX32" fmla="*/ 101489 w 138760"/>
                    <a:gd name="connsiteY32" fmla="*/ 31438 h 73729"/>
                    <a:gd name="connsiteX33" fmla="*/ 109290 w 138760"/>
                    <a:gd name="connsiteY33" fmla="*/ 35057 h 73729"/>
                    <a:gd name="connsiteX34" fmla="*/ 115424 w 138760"/>
                    <a:gd name="connsiteY34" fmla="*/ 37579 h 73729"/>
                    <a:gd name="connsiteX35" fmla="*/ 123196 w 138760"/>
                    <a:gd name="connsiteY35" fmla="*/ 47041 h 73729"/>
                    <a:gd name="connsiteX36" fmla="*/ 123835 w 138760"/>
                    <a:gd name="connsiteY36" fmla="*/ 59269 h 73729"/>
                    <a:gd name="connsiteX37" fmla="*/ 17240 w 138760"/>
                    <a:gd name="connsiteY37" fmla="*/ 59269 h 73729"/>
                    <a:gd name="connsiteX38" fmla="*/ 26232 w 138760"/>
                    <a:gd name="connsiteY38" fmla="*/ 50189 h 73729"/>
                    <a:gd name="connsiteX39" fmla="*/ 32690 w 138760"/>
                    <a:gd name="connsiteY39" fmla="*/ 44637 h 73729"/>
                    <a:gd name="connsiteX40" fmla="*/ 36071 w 138760"/>
                    <a:gd name="connsiteY40" fmla="*/ 36823 h 73729"/>
                    <a:gd name="connsiteX41" fmla="*/ 36071 w 138760"/>
                    <a:gd name="connsiteY41" fmla="*/ 36823 h 7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8760" h="73729">
                      <a:moveTo>
                        <a:pt x="132750" y="73729"/>
                      </a:moveTo>
                      <a:lnTo>
                        <a:pt x="134760" y="69946"/>
                      </a:lnTo>
                      <a:cubicBezTo>
                        <a:pt x="138817" y="62387"/>
                        <a:pt x="139837" y="53563"/>
                        <a:pt x="137598" y="45280"/>
                      </a:cubicBezTo>
                      <a:cubicBezTo>
                        <a:pt x="135369" y="36997"/>
                        <a:pt x="130054" y="29881"/>
                        <a:pt x="122739" y="25389"/>
                      </a:cubicBezTo>
                      <a:cubicBezTo>
                        <a:pt x="119491" y="23337"/>
                        <a:pt x="115900" y="21858"/>
                        <a:pt x="112148" y="21018"/>
                      </a:cubicBezTo>
                      <a:cubicBezTo>
                        <a:pt x="111405" y="20867"/>
                        <a:pt x="110709" y="20554"/>
                        <a:pt x="110099" y="20105"/>
                      </a:cubicBezTo>
                      <a:cubicBezTo>
                        <a:pt x="109490" y="19654"/>
                        <a:pt x="108985" y="19077"/>
                        <a:pt x="108623" y="18412"/>
                      </a:cubicBezTo>
                      <a:cubicBezTo>
                        <a:pt x="105928" y="12878"/>
                        <a:pt x="101737" y="8214"/>
                        <a:pt x="96517" y="4958"/>
                      </a:cubicBezTo>
                      <a:cubicBezTo>
                        <a:pt x="91297" y="1701"/>
                        <a:pt x="85258" y="-17"/>
                        <a:pt x="79115" y="0"/>
                      </a:cubicBezTo>
                      <a:cubicBezTo>
                        <a:pt x="74666" y="79"/>
                        <a:pt x="70285" y="1050"/>
                        <a:pt x="66227" y="2855"/>
                      </a:cubicBezTo>
                      <a:cubicBezTo>
                        <a:pt x="62170" y="4660"/>
                        <a:pt x="58522" y="7263"/>
                        <a:pt x="55483" y="10509"/>
                      </a:cubicBezTo>
                      <a:cubicBezTo>
                        <a:pt x="54988" y="11048"/>
                        <a:pt x="54378" y="11460"/>
                        <a:pt x="53683" y="11708"/>
                      </a:cubicBezTo>
                      <a:cubicBezTo>
                        <a:pt x="52997" y="11957"/>
                        <a:pt x="52264" y="12036"/>
                        <a:pt x="51540" y="11939"/>
                      </a:cubicBezTo>
                      <a:cubicBezTo>
                        <a:pt x="46901" y="11504"/>
                        <a:pt x="42234" y="12286"/>
                        <a:pt x="38005" y="14209"/>
                      </a:cubicBezTo>
                      <a:cubicBezTo>
                        <a:pt x="33899" y="15959"/>
                        <a:pt x="30289" y="18681"/>
                        <a:pt x="27480" y="22137"/>
                      </a:cubicBezTo>
                      <a:cubicBezTo>
                        <a:pt x="24670" y="25593"/>
                        <a:pt x="22736" y="29681"/>
                        <a:pt x="21860" y="34048"/>
                      </a:cubicBezTo>
                      <a:cubicBezTo>
                        <a:pt x="21727" y="34744"/>
                        <a:pt x="21450" y="35405"/>
                        <a:pt x="21050" y="35985"/>
                      </a:cubicBezTo>
                      <a:cubicBezTo>
                        <a:pt x="20641" y="36565"/>
                        <a:pt x="20117" y="37051"/>
                        <a:pt x="19507" y="37411"/>
                      </a:cubicBezTo>
                      <a:cubicBezTo>
                        <a:pt x="14183" y="40178"/>
                        <a:pt x="9658" y="44253"/>
                        <a:pt x="6344" y="49254"/>
                      </a:cubicBezTo>
                      <a:cubicBezTo>
                        <a:pt x="3038" y="54255"/>
                        <a:pt x="1057" y="60016"/>
                        <a:pt x="591" y="65995"/>
                      </a:cubicBezTo>
                      <a:lnTo>
                        <a:pt x="0" y="73729"/>
                      </a:lnTo>
                      <a:lnTo>
                        <a:pt x="132750" y="73729"/>
                      </a:lnTo>
                      <a:close/>
                      <a:moveTo>
                        <a:pt x="36071" y="36823"/>
                      </a:moveTo>
                      <a:cubicBezTo>
                        <a:pt x="36481" y="34762"/>
                        <a:pt x="37386" y="32831"/>
                        <a:pt x="38700" y="31192"/>
                      </a:cubicBezTo>
                      <a:cubicBezTo>
                        <a:pt x="40015" y="29553"/>
                        <a:pt x="41710" y="28255"/>
                        <a:pt x="43634" y="27407"/>
                      </a:cubicBezTo>
                      <a:cubicBezTo>
                        <a:pt x="45634" y="26503"/>
                        <a:pt x="47835" y="26127"/>
                        <a:pt x="50025" y="26314"/>
                      </a:cubicBezTo>
                      <a:cubicBezTo>
                        <a:pt x="52940" y="26625"/>
                        <a:pt x="55893" y="26247"/>
                        <a:pt x="58636" y="25211"/>
                      </a:cubicBezTo>
                      <a:cubicBezTo>
                        <a:pt x="61379" y="24175"/>
                        <a:pt x="63846" y="22508"/>
                        <a:pt x="65827" y="20346"/>
                      </a:cubicBezTo>
                      <a:cubicBezTo>
                        <a:pt x="67856" y="18123"/>
                        <a:pt x="70409" y="16434"/>
                        <a:pt x="73247" y="15425"/>
                      </a:cubicBezTo>
                      <a:cubicBezTo>
                        <a:pt x="76076" y="14416"/>
                        <a:pt x="79124" y="14119"/>
                        <a:pt x="82105" y="14558"/>
                      </a:cubicBezTo>
                      <a:cubicBezTo>
                        <a:pt x="85077" y="14998"/>
                        <a:pt x="87906" y="16162"/>
                        <a:pt x="90326" y="17948"/>
                      </a:cubicBezTo>
                      <a:cubicBezTo>
                        <a:pt x="92755" y="19733"/>
                        <a:pt x="94707" y="22087"/>
                        <a:pt x="96012" y="24801"/>
                      </a:cubicBezTo>
                      <a:cubicBezTo>
                        <a:pt x="97317" y="27395"/>
                        <a:pt x="99184" y="29663"/>
                        <a:pt x="101489" y="31438"/>
                      </a:cubicBezTo>
                      <a:cubicBezTo>
                        <a:pt x="103784" y="33213"/>
                        <a:pt x="106451" y="34450"/>
                        <a:pt x="109290" y="35057"/>
                      </a:cubicBezTo>
                      <a:cubicBezTo>
                        <a:pt x="111462" y="35561"/>
                        <a:pt x="113529" y="36412"/>
                        <a:pt x="115424" y="37579"/>
                      </a:cubicBezTo>
                      <a:cubicBezTo>
                        <a:pt x="118967" y="39822"/>
                        <a:pt x="121691" y="43138"/>
                        <a:pt x="123196" y="47041"/>
                      </a:cubicBezTo>
                      <a:cubicBezTo>
                        <a:pt x="124711" y="50945"/>
                        <a:pt x="124939" y="55230"/>
                        <a:pt x="123835" y="59269"/>
                      </a:cubicBezTo>
                      <a:lnTo>
                        <a:pt x="17240" y="59269"/>
                      </a:lnTo>
                      <a:cubicBezTo>
                        <a:pt x="19183" y="55358"/>
                        <a:pt x="22336" y="52176"/>
                        <a:pt x="26232" y="50189"/>
                      </a:cubicBezTo>
                      <a:cubicBezTo>
                        <a:pt x="28775" y="48851"/>
                        <a:pt x="30985" y="46953"/>
                        <a:pt x="32690" y="44637"/>
                      </a:cubicBezTo>
                      <a:cubicBezTo>
                        <a:pt x="34385" y="42322"/>
                        <a:pt x="35547" y="39650"/>
                        <a:pt x="36071" y="36823"/>
                      </a:cubicBezTo>
                      <a:lnTo>
                        <a:pt x="36071" y="36823"/>
                      </a:lnTo>
                      <a:close/>
                    </a:path>
                  </a:pathLst>
                </a:custGeom>
                <a:solidFill>
                  <a:srgbClr val="2D5967"/>
                </a:solidFill>
                <a:ln w="9525" cap="flat">
                  <a:noFill/>
                  <a:prstDash val="solid"/>
                  <a:miter/>
                </a:ln>
              </p:spPr>
              <p:txBody>
                <a:bodyPr rtlCol="0" anchor="ctr"/>
                <a:lstStyle/>
                <a:p>
                  <a:endParaRPr lang="en-US"/>
                </a:p>
              </p:txBody>
            </p:sp>
          </p:grpSp>
        </p:grpSp>
      </p:grpSp>
      <p:sp>
        <p:nvSpPr>
          <p:cNvPr id="31" name="TextBox 30">
            <a:extLst>
              <a:ext uri="{FF2B5EF4-FFF2-40B4-BE49-F238E27FC236}">
                <a16:creationId xmlns:a16="http://schemas.microsoft.com/office/drawing/2014/main" id="{3355A2FC-242F-3FED-A5D0-6CC58D746237}"/>
              </a:ext>
            </a:extLst>
          </p:cNvPr>
          <p:cNvSpPr txBox="1"/>
          <p:nvPr/>
        </p:nvSpPr>
        <p:spPr>
          <a:xfrm>
            <a:off x="5331900" y="3474053"/>
            <a:ext cx="1361270" cy="230832"/>
          </a:xfrm>
          <a:prstGeom prst="rect">
            <a:avLst/>
          </a:prstGeom>
          <a:noFill/>
        </p:spPr>
        <p:txBody>
          <a:bodyPr wrap="none" rtlCol="0">
            <a:spAutoFit/>
          </a:bodyPr>
          <a:lstStyle/>
          <a:p>
            <a:pPr algn="l"/>
            <a:r>
              <a:rPr lang="en-US" sz="900" b="1" spc="0" baseline="0" dirty="0">
                <a:ln/>
                <a:solidFill>
                  <a:srgbClr val="312D2A"/>
                </a:solidFill>
                <a:latin typeface="Oracle Sans Extra Bold" panose="020B0803020204020204" pitchFamily="34" charset="0"/>
                <a:ea typeface="Open Sans ExtraBold" panose="020B0906030804020204" pitchFamily="34" charset="0"/>
                <a:cs typeface="Oracle Sans Extra Bold" panose="020B0803020204020204" pitchFamily="34" charset="0"/>
                <a:sym typeface="Oracle Sans"/>
                <a:rtl val="0"/>
              </a:rPr>
              <a:t>Metro</a:t>
            </a:r>
            <a:r>
              <a:rPr lang="en-US" sz="900" b="1" spc="0" baseline="0" dirty="0">
                <a:ln/>
                <a:solidFill>
                  <a:srgbClr val="312D2A"/>
                </a:solidFill>
                <a:latin typeface="Oracle Sans Extra Bold" panose="020B0803020204020204" pitchFamily="34" charset="0"/>
                <a:cs typeface="Oracle Sans Extra Bold" panose="020B0803020204020204" pitchFamily="34" charset="0"/>
                <a:sym typeface="Oracle Sans"/>
                <a:rtl val="0"/>
              </a:rPr>
              <a:t> Area or Realm</a:t>
            </a:r>
          </a:p>
        </p:txBody>
      </p:sp>
      <p:sp>
        <p:nvSpPr>
          <p:cNvPr id="32" name="Content Placeholder 2">
            <a:extLst>
              <a:ext uri="{FF2B5EF4-FFF2-40B4-BE49-F238E27FC236}">
                <a16:creationId xmlns:a16="http://schemas.microsoft.com/office/drawing/2014/main" id="{8454C7EF-B73D-71B3-0945-430CEF85E7F7}"/>
              </a:ext>
            </a:extLst>
          </p:cNvPr>
          <p:cNvSpPr txBox="1">
            <a:spLocks/>
          </p:cNvSpPr>
          <p:nvPr/>
        </p:nvSpPr>
        <p:spPr>
          <a:xfrm>
            <a:off x="4454991" y="3062481"/>
            <a:ext cx="3300984" cy="286393"/>
          </a:xfrm>
          <a:prstGeom prst="rect">
            <a:avLst/>
          </a:prstGeom>
          <a:noFill/>
        </p:spPr>
        <p:txBody>
          <a:bodyPr vert="horz" lIns="0" tIns="0" rIns="0" bIns="0" rtlCol="0">
            <a:noAutofit/>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Location Grouping</a:t>
            </a:r>
          </a:p>
        </p:txBody>
      </p:sp>
      <p:sp>
        <p:nvSpPr>
          <p:cNvPr id="33" name="Rectangle 32">
            <a:extLst>
              <a:ext uri="{FF2B5EF4-FFF2-40B4-BE49-F238E27FC236}">
                <a16:creationId xmlns:a16="http://schemas.microsoft.com/office/drawing/2014/main" id="{2A71834D-4C82-A0EA-C48F-16FB0C9BB168}"/>
              </a:ext>
            </a:extLst>
          </p:cNvPr>
          <p:cNvSpPr/>
          <p:nvPr/>
        </p:nvSpPr>
        <p:spPr>
          <a:xfrm>
            <a:off x="7993629" y="3429000"/>
            <a:ext cx="1494111" cy="635430"/>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Extra-bold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Neutral 2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34" name="Rectangle 33">
            <a:extLst>
              <a:ext uri="{FF2B5EF4-FFF2-40B4-BE49-F238E27FC236}">
                <a16:creationId xmlns:a16="http://schemas.microsoft.com/office/drawing/2014/main" id="{9940B49F-C612-4ECB-BC6C-6C8BF364A22F}"/>
              </a:ext>
            </a:extLst>
          </p:cNvPr>
          <p:cNvSpPr/>
          <p:nvPr/>
        </p:nvSpPr>
        <p:spPr>
          <a:xfrm>
            <a:off x="7962252" y="4708507"/>
            <a:ext cx="1450231" cy="635430"/>
          </a:xfrm>
          <a:prstGeom prst="rect">
            <a:avLst/>
          </a:prstGeom>
        </p:spPr>
        <p:txBody>
          <a:bodyPr wrap="square">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Rose</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 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Rose</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Air</a:t>
            </a:r>
          </a:p>
        </p:txBody>
      </p:sp>
      <p:sp>
        <p:nvSpPr>
          <p:cNvPr id="35" name="Title 4">
            <a:extLst>
              <a:ext uri="{FF2B5EF4-FFF2-40B4-BE49-F238E27FC236}">
                <a16:creationId xmlns:a16="http://schemas.microsoft.com/office/drawing/2014/main" id="{0106AF5B-F475-6269-CB59-1D2546D4CF08}"/>
              </a:ext>
            </a:extLst>
          </p:cNvPr>
          <p:cNvSpPr txBox="1">
            <a:spLocks/>
          </p:cNvSpPr>
          <p:nvPr/>
        </p:nvSpPr>
        <p:spPr>
          <a:xfrm>
            <a:off x="685749" y="631288"/>
            <a:ext cx="10671048" cy="822960"/>
          </a:xfrm>
          <a:prstGeom prst="rect">
            <a:avLst/>
          </a:prstGeom>
        </p:spPr>
        <p:txBody>
          <a:bodyPr/>
          <a:lstStyle>
            <a:lvl1pPr algn="l" defTabSz="914400" rtl="0" eaLnBrk="1" latinLnBrk="0" hangingPunct="1">
              <a:lnSpc>
                <a:spcPct val="95000"/>
              </a:lnSpc>
              <a:spcBef>
                <a:spcPct val="0"/>
              </a:spcBef>
              <a:buNone/>
              <a:defRPr lang="en-US" sz="2400" b="1" i="0" kern="1200" baseline="0" dirty="0">
                <a:solidFill>
                  <a:schemeClr val="tx1"/>
                </a:solidFill>
                <a:latin typeface="+mn-lt"/>
                <a:ea typeface="+mn-ea"/>
                <a:cs typeface="+mj-cs"/>
              </a:defRPr>
            </a:lvl1pPr>
          </a:lstStyle>
          <a:p>
            <a:r>
              <a:rPr lang="en-US" dirty="0"/>
              <a:t>Grouping (continued)</a:t>
            </a:r>
          </a:p>
        </p:txBody>
      </p:sp>
      <p:grpSp>
        <p:nvGrpSpPr>
          <p:cNvPr id="37" name="Group 36">
            <a:extLst>
              <a:ext uri="{FF2B5EF4-FFF2-40B4-BE49-F238E27FC236}">
                <a16:creationId xmlns:a16="http://schemas.microsoft.com/office/drawing/2014/main" id="{1A0C90C7-C33F-EC83-FE2B-90469BE31E8C}"/>
              </a:ext>
            </a:extLst>
          </p:cNvPr>
          <p:cNvGrpSpPr/>
          <p:nvPr/>
        </p:nvGrpSpPr>
        <p:grpSpPr>
          <a:xfrm>
            <a:off x="4466496" y="3455025"/>
            <a:ext cx="3038475" cy="655156"/>
            <a:chOff x="4478070" y="3429956"/>
            <a:chExt cx="3038475" cy="655156"/>
          </a:xfrm>
        </p:grpSpPr>
        <p:sp>
          <p:nvSpPr>
            <p:cNvPr id="38" name="Freeform: Shape 37">
              <a:extLst>
                <a:ext uri="{FF2B5EF4-FFF2-40B4-BE49-F238E27FC236}">
                  <a16:creationId xmlns:a16="http://schemas.microsoft.com/office/drawing/2014/main" id="{93D3D478-C418-EA7A-C934-9B922998CA8F}"/>
                </a:ext>
              </a:extLst>
            </p:cNvPr>
            <p:cNvSpPr/>
            <p:nvPr/>
          </p:nvSpPr>
          <p:spPr>
            <a:xfrm>
              <a:off x="4478070" y="3429956"/>
              <a:ext cx="3038475" cy="655156"/>
            </a:xfrm>
            <a:custGeom>
              <a:avLst/>
              <a:gdLst>
                <a:gd name="connsiteX0" fmla="*/ 3005138 w 3038475"/>
                <a:gd name="connsiteY0" fmla="*/ 0 h 295275"/>
                <a:gd name="connsiteX1" fmla="*/ 3038475 w 3038475"/>
                <a:gd name="connsiteY1" fmla="*/ 0 h 295275"/>
                <a:gd name="connsiteX2" fmla="*/ 3038475 w 3038475"/>
                <a:gd name="connsiteY2" fmla="*/ 295275 h 295275"/>
                <a:gd name="connsiteX3" fmla="*/ 3005138 w 3038475"/>
                <a:gd name="connsiteY3" fmla="*/ 295275 h 295275"/>
                <a:gd name="connsiteX4" fmla="*/ 33338 w 3038475"/>
                <a:gd name="connsiteY4" fmla="*/ 295275 h 295275"/>
                <a:gd name="connsiteX5" fmla="*/ 0 w 3038475"/>
                <a:gd name="connsiteY5" fmla="*/ 295275 h 295275"/>
                <a:gd name="connsiteX6" fmla="*/ 0 w 3038475"/>
                <a:gd name="connsiteY6" fmla="*/ 0 h 295275"/>
                <a:gd name="connsiteX7" fmla="*/ 33338 w 3038475"/>
                <a:gd name="connsiteY7"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8475" h="295275">
                  <a:moveTo>
                    <a:pt x="3005138" y="0"/>
                  </a:moveTo>
                  <a:cubicBezTo>
                    <a:pt x="3023549" y="0"/>
                    <a:pt x="3038475" y="0"/>
                    <a:pt x="3038475" y="0"/>
                  </a:cubicBezTo>
                  <a:lnTo>
                    <a:pt x="3038475" y="295275"/>
                  </a:lnTo>
                  <a:cubicBezTo>
                    <a:pt x="3038475" y="295275"/>
                    <a:pt x="3023549" y="295275"/>
                    <a:pt x="3005138" y="295275"/>
                  </a:cubicBezTo>
                  <a:lnTo>
                    <a:pt x="33338" y="295275"/>
                  </a:lnTo>
                  <a:cubicBezTo>
                    <a:pt x="14926" y="295275"/>
                    <a:pt x="0" y="295275"/>
                    <a:pt x="0" y="295275"/>
                  </a:cubicBezTo>
                  <a:lnTo>
                    <a:pt x="0" y="0"/>
                  </a:lnTo>
                  <a:cubicBezTo>
                    <a:pt x="0" y="0"/>
                    <a:pt x="14926" y="0"/>
                    <a:pt x="33338" y="0"/>
                  </a:cubicBezTo>
                  <a:close/>
                </a:path>
              </a:pathLst>
            </a:custGeom>
            <a:solidFill>
              <a:srgbClr val="E4E1DD"/>
            </a:solidFill>
            <a:ln w="95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5134F8F-714D-3813-F9EE-DF7DECFCB987}"/>
                </a:ext>
              </a:extLst>
            </p:cNvPr>
            <p:cNvSpPr/>
            <p:nvPr/>
          </p:nvSpPr>
          <p:spPr>
            <a:xfrm>
              <a:off x="4478070" y="3432261"/>
              <a:ext cx="3038475" cy="652851"/>
            </a:xfrm>
            <a:custGeom>
              <a:avLst/>
              <a:gdLst>
                <a:gd name="connsiteX0" fmla="*/ 3005138 w 3038475"/>
                <a:gd name="connsiteY0" fmla="*/ 0 h 295275"/>
                <a:gd name="connsiteX1" fmla="*/ 3038475 w 3038475"/>
                <a:gd name="connsiteY1" fmla="*/ 0 h 295275"/>
                <a:gd name="connsiteX2" fmla="*/ 3038475 w 3038475"/>
                <a:gd name="connsiteY2" fmla="*/ 295275 h 295275"/>
                <a:gd name="connsiteX3" fmla="*/ 3005138 w 3038475"/>
                <a:gd name="connsiteY3" fmla="*/ 295275 h 295275"/>
                <a:gd name="connsiteX4" fmla="*/ 33338 w 3038475"/>
                <a:gd name="connsiteY4" fmla="*/ 295275 h 295275"/>
                <a:gd name="connsiteX5" fmla="*/ 0 w 3038475"/>
                <a:gd name="connsiteY5" fmla="*/ 295275 h 295275"/>
                <a:gd name="connsiteX6" fmla="*/ 0 w 3038475"/>
                <a:gd name="connsiteY6" fmla="*/ 0 h 295275"/>
                <a:gd name="connsiteX7" fmla="*/ 33338 w 3038475"/>
                <a:gd name="connsiteY7"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8475" h="295275">
                  <a:moveTo>
                    <a:pt x="3005138" y="0"/>
                  </a:moveTo>
                  <a:cubicBezTo>
                    <a:pt x="3023549" y="0"/>
                    <a:pt x="3038475" y="0"/>
                    <a:pt x="3038475" y="0"/>
                  </a:cubicBezTo>
                  <a:lnTo>
                    <a:pt x="3038475" y="295275"/>
                  </a:lnTo>
                  <a:cubicBezTo>
                    <a:pt x="3038475" y="295275"/>
                    <a:pt x="3023549" y="295275"/>
                    <a:pt x="3005138" y="295275"/>
                  </a:cubicBezTo>
                  <a:lnTo>
                    <a:pt x="33338" y="295275"/>
                  </a:lnTo>
                  <a:cubicBezTo>
                    <a:pt x="14926" y="295275"/>
                    <a:pt x="0" y="295275"/>
                    <a:pt x="0" y="295275"/>
                  </a:cubicBezTo>
                  <a:lnTo>
                    <a:pt x="0" y="0"/>
                  </a:lnTo>
                  <a:cubicBezTo>
                    <a:pt x="0" y="0"/>
                    <a:pt x="14926" y="0"/>
                    <a:pt x="33338" y="0"/>
                  </a:cubicBezTo>
                  <a:close/>
                </a:path>
              </a:pathLst>
            </a:custGeom>
            <a:noFill/>
            <a:ln w="9525" cap="flat">
              <a:solidFill>
                <a:srgbClr val="9E9892"/>
              </a:solidFill>
              <a:prstDash val="solid"/>
              <a:miter/>
            </a:ln>
          </p:spPr>
          <p:txBody>
            <a:bodyPr rtlCol="0" anchor="ctr"/>
            <a:lstStyle/>
            <a:p>
              <a:endParaRPr lang="en-US"/>
            </a:p>
          </p:txBody>
        </p:sp>
        <p:sp>
          <p:nvSpPr>
            <p:cNvPr id="40" name="TextBox 39">
              <a:extLst>
                <a:ext uri="{FF2B5EF4-FFF2-40B4-BE49-F238E27FC236}">
                  <a16:creationId xmlns:a16="http://schemas.microsoft.com/office/drawing/2014/main" id="{AA301E2F-2FF9-F899-B959-861E9626EF5C}"/>
                </a:ext>
              </a:extLst>
            </p:cNvPr>
            <p:cNvSpPr txBox="1"/>
            <p:nvPr/>
          </p:nvSpPr>
          <p:spPr>
            <a:xfrm>
              <a:off x="5331900" y="3474053"/>
              <a:ext cx="1361270" cy="230832"/>
            </a:xfrm>
            <a:prstGeom prst="rect">
              <a:avLst/>
            </a:prstGeom>
            <a:noFill/>
          </p:spPr>
          <p:txBody>
            <a:bodyPr wrap="none" rtlCol="0">
              <a:spAutoFit/>
            </a:bodyPr>
            <a:lstStyle/>
            <a:p>
              <a:pPr algn="l"/>
              <a:r>
                <a:rPr lang="en-US" sz="900" b="1" spc="0" baseline="0" dirty="0">
                  <a:ln/>
                  <a:solidFill>
                    <a:srgbClr val="312D2A"/>
                  </a:solidFill>
                  <a:latin typeface="Oracle Sans Extra Bold" panose="020B0803020204020204" pitchFamily="34" charset="0"/>
                  <a:ea typeface="Open Sans ExtraBold" panose="020B0906030804020204" pitchFamily="34" charset="0"/>
                  <a:cs typeface="Oracle Sans Extra Bold" panose="020B0803020204020204" pitchFamily="34" charset="0"/>
                  <a:sym typeface="Oracle Sans"/>
                  <a:rtl val="0"/>
                </a:rPr>
                <a:t>Metro</a:t>
              </a:r>
              <a:r>
                <a:rPr lang="en-US" sz="900" b="1" spc="0" baseline="0" dirty="0">
                  <a:ln/>
                  <a:solidFill>
                    <a:srgbClr val="312D2A"/>
                  </a:solidFill>
                  <a:latin typeface="Oracle Sans Extra Bold" panose="020B0803020204020204" pitchFamily="34" charset="0"/>
                  <a:cs typeface="Oracle Sans Extra Bold" panose="020B0803020204020204" pitchFamily="34" charset="0"/>
                  <a:sym typeface="Oracle Sans"/>
                  <a:rtl val="0"/>
                </a:rPr>
                <a:t> Area or Realm</a:t>
              </a:r>
            </a:p>
          </p:txBody>
        </p:sp>
      </p:grpSp>
    </p:spTree>
    <p:extLst>
      <p:ext uri="{BB962C8B-B14F-4D97-AF65-F5344CB8AC3E}">
        <p14:creationId xmlns:p14="http://schemas.microsoft.com/office/powerpoint/2010/main" val="1641105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224CC002-3A80-4891-AE75-5E89E9D5201C}"/>
              </a:ext>
            </a:extLst>
          </p:cNvPr>
          <p:cNvSpPr>
            <a:spLocks noGrp="1"/>
          </p:cNvSpPr>
          <p:nvPr>
            <p:ph sz="quarter" idx="14"/>
          </p:nvPr>
        </p:nvSpPr>
        <p:spPr/>
        <p:txBody>
          <a:bodyPr/>
          <a:lstStyle/>
          <a:p>
            <a:pPr marL="285750" indent="-285750">
              <a:buFont typeface="Arial" panose="020B0604020202020204" pitchFamily="34" charset="0"/>
              <a:buChar char="•"/>
            </a:pPr>
            <a:r>
              <a:rPr lang="en-US" dirty="0">
                <a:hlinkClick r:id="rId2" action="ppaction://hlinksldjump"/>
              </a:rPr>
              <a:t>Logical</a:t>
            </a:r>
            <a:endParaRPr lang="en-US" dirty="0"/>
          </a:p>
          <a:p>
            <a:pPr marL="285750" indent="-285750">
              <a:buFont typeface="Arial" panose="020B0604020202020204" pitchFamily="34" charset="0"/>
              <a:buChar char="•"/>
            </a:pPr>
            <a:r>
              <a:rPr lang="en-US" dirty="0">
                <a:hlinkClick r:id="rId3" action="ppaction://hlinksldjump"/>
              </a:rPr>
              <a:t>Physical</a:t>
            </a:r>
            <a:endParaRPr lang="en-US" dirty="0"/>
          </a:p>
          <a:p>
            <a:pPr marL="285750" indent="-285750">
              <a:buFont typeface="Arial" panose="020B0604020202020204" pitchFamily="34" charset="0"/>
              <a:buChar char="•"/>
            </a:pPr>
            <a:r>
              <a:rPr lang="en-US" dirty="0">
                <a:hlinkClick r:id="rId4" action="ppaction://hlinksldjump"/>
              </a:rPr>
              <a:t>Icons</a:t>
            </a:r>
            <a:endParaRPr lang="en-US" dirty="0">
              <a:hlinkClick r:id="rId5" action="ppaction://hlinksldjump"/>
            </a:endParaRPr>
          </a:p>
          <a:p>
            <a:pPr marL="651510" lvl="1" indent="-285750"/>
            <a:r>
              <a:rPr lang="en-US" dirty="0">
                <a:hlinkClick r:id="rId5" action="ppaction://hlinksldjump"/>
              </a:rPr>
              <a:t>Compute</a:t>
            </a:r>
            <a:endParaRPr lang="en-US" dirty="0"/>
          </a:p>
          <a:p>
            <a:pPr marL="651510" lvl="1" indent="-285750"/>
            <a:r>
              <a:rPr lang="en-US" dirty="0">
                <a:hlinkClick r:id="rId6" action="ppaction://hlinksldjump"/>
              </a:rPr>
              <a:t>Storage</a:t>
            </a:r>
            <a:endParaRPr lang="en-US" dirty="0"/>
          </a:p>
          <a:p>
            <a:pPr marL="651510" lvl="1" indent="-285750"/>
            <a:r>
              <a:rPr lang="en-US" dirty="0">
                <a:hlinkClick r:id="rId7" action="ppaction://hlinksldjump"/>
              </a:rPr>
              <a:t>Networking</a:t>
            </a:r>
            <a:endParaRPr lang="en-US" dirty="0"/>
          </a:p>
          <a:p>
            <a:pPr marL="651510" lvl="1" indent="-285750"/>
            <a:r>
              <a:rPr lang="en-US" dirty="0">
                <a:hlinkClick r:id="rId8" action="ppaction://hlinksldjump"/>
              </a:rPr>
              <a:t>Database</a:t>
            </a:r>
            <a:endParaRPr lang="en-US" dirty="0"/>
          </a:p>
          <a:p>
            <a:pPr marL="651510" lvl="1" indent="-285750"/>
            <a:r>
              <a:rPr lang="en-US" dirty="0">
                <a:hlinkClick r:id="rId9" action="ppaction://hlinksldjump"/>
              </a:rPr>
              <a:t>Analytics and AI</a:t>
            </a:r>
            <a:endParaRPr lang="en-US" dirty="0"/>
          </a:p>
          <a:p>
            <a:pPr marL="651510" lvl="1" indent="-285750"/>
            <a:r>
              <a:rPr lang="en-US" dirty="0">
                <a:hlinkClick r:id="rId10" action="ppaction://hlinksldjump"/>
              </a:rPr>
              <a:t>Developer Services</a:t>
            </a:r>
            <a:endParaRPr lang="en-US" dirty="0"/>
          </a:p>
          <a:p>
            <a:pPr marL="651510" lvl="1" indent="-285750"/>
            <a:r>
              <a:rPr lang="en-US" dirty="0">
                <a:hlinkClick r:id="rId11" action="ppaction://hlinksldjump"/>
              </a:rPr>
              <a:t>Identity &amp; Security</a:t>
            </a:r>
            <a:endParaRPr lang="en-US" dirty="0"/>
          </a:p>
        </p:txBody>
      </p:sp>
      <p:sp>
        <p:nvSpPr>
          <p:cNvPr id="7" name="Content Placeholder 6">
            <a:extLst>
              <a:ext uri="{FF2B5EF4-FFF2-40B4-BE49-F238E27FC236}">
                <a16:creationId xmlns:a16="http://schemas.microsoft.com/office/drawing/2014/main" id="{5E6DA505-C795-4C55-915C-42D670018154}"/>
              </a:ext>
            </a:extLst>
          </p:cNvPr>
          <p:cNvSpPr>
            <a:spLocks noGrp="1"/>
          </p:cNvSpPr>
          <p:nvPr>
            <p:ph sz="quarter" idx="15"/>
          </p:nvPr>
        </p:nvSpPr>
        <p:spPr/>
        <p:txBody>
          <a:bodyPr/>
          <a:lstStyle/>
          <a:p>
            <a:pPr marL="651510" lvl="1" indent="-285750"/>
            <a:r>
              <a:rPr lang="en-US" dirty="0">
                <a:hlinkClick r:id="rId12" action="ppaction://hlinksldjump"/>
              </a:rPr>
              <a:t>Observability &amp; Management</a:t>
            </a:r>
            <a:endParaRPr lang="en-US" dirty="0"/>
          </a:p>
          <a:p>
            <a:pPr marL="651510" lvl="1" indent="-285750"/>
            <a:r>
              <a:rPr lang="en-US" dirty="0">
                <a:hlinkClick r:id="rId13" action="ppaction://hlinksldjump"/>
              </a:rPr>
              <a:t>Hybrid</a:t>
            </a:r>
            <a:endParaRPr lang="en-US" dirty="0"/>
          </a:p>
          <a:p>
            <a:pPr marL="651510" lvl="1" indent="-285750"/>
            <a:r>
              <a:rPr lang="en-US" dirty="0">
                <a:hlinkClick r:id="rId14" action="ppaction://hlinksldjump"/>
              </a:rPr>
              <a:t>Migration</a:t>
            </a:r>
            <a:endParaRPr lang="en-US" dirty="0"/>
          </a:p>
          <a:p>
            <a:pPr marL="651510" lvl="1" indent="-285750"/>
            <a:r>
              <a:rPr lang="en-US" dirty="0">
                <a:hlinkClick r:id="rId15" action="ppaction://hlinksldjump"/>
              </a:rPr>
              <a:t>Governance &amp; Administration</a:t>
            </a:r>
            <a:endParaRPr lang="en-US" dirty="0"/>
          </a:p>
          <a:p>
            <a:pPr marL="651510" lvl="1" indent="-285750"/>
            <a:r>
              <a:rPr lang="en-US" dirty="0">
                <a:hlinkClick r:id="rId16" action="ppaction://hlinksldjump"/>
              </a:rPr>
              <a:t>Marketplace</a:t>
            </a:r>
            <a:endParaRPr lang="en-US" dirty="0"/>
          </a:p>
          <a:p>
            <a:pPr marL="651510" lvl="1" indent="-285750"/>
            <a:r>
              <a:rPr lang="en-US" dirty="0">
                <a:hlinkClick r:id="rId17" action="ppaction://hlinksldjump"/>
              </a:rPr>
              <a:t>Applications</a:t>
            </a:r>
            <a:endParaRPr lang="en-US" dirty="0"/>
          </a:p>
          <a:p>
            <a:pPr marL="651510" lvl="1" indent="-285750"/>
            <a:r>
              <a:rPr lang="en-US" dirty="0">
                <a:hlinkClick r:id="rId18" action="ppaction://hlinksldjump"/>
              </a:rPr>
              <a:t>Other</a:t>
            </a:r>
            <a:endParaRPr lang="en-US" dirty="0"/>
          </a:p>
          <a:p>
            <a:endParaRPr lang="en-US" dirty="0"/>
          </a:p>
        </p:txBody>
      </p:sp>
      <p:sp>
        <p:nvSpPr>
          <p:cNvPr id="6" name="Title 5">
            <a:extLst>
              <a:ext uri="{FF2B5EF4-FFF2-40B4-BE49-F238E27FC236}">
                <a16:creationId xmlns:a16="http://schemas.microsoft.com/office/drawing/2014/main" id="{E4C4C2DA-DC46-4390-AB65-5F8B505E059B}"/>
              </a:ext>
            </a:extLst>
          </p:cNvPr>
          <p:cNvSpPr>
            <a:spLocks noGrp="1"/>
          </p:cNvSpPr>
          <p:nvPr>
            <p:ph type="title"/>
          </p:nvPr>
        </p:nvSpPr>
        <p:spPr/>
        <p:txBody>
          <a:bodyPr/>
          <a:lstStyle/>
          <a:p>
            <a:r>
              <a:rPr lang="en-US" dirty="0"/>
              <a:t>Table of Contents</a:t>
            </a:r>
          </a:p>
        </p:txBody>
      </p:sp>
      <p:sp>
        <p:nvSpPr>
          <p:cNvPr id="2" name="Date Placeholder 1">
            <a:extLst>
              <a:ext uri="{FF2B5EF4-FFF2-40B4-BE49-F238E27FC236}">
                <a16:creationId xmlns:a16="http://schemas.microsoft.com/office/drawing/2014/main" id="{3250B2D4-14D9-4238-B823-6DAB79668DB5}"/>
              </a:ext>
            </a:extLst>
          </p:cNvPr>
          <p:cNvSpPr>
            <a:spLocks noGrp="1"/>
          </p:cNvSpPr>
          <p:nvPr>
            <p:ph type="dt" sz="half" idx="16"/>
          </p:nvPr>
        </p:nvSpPr>
        <p:spPr/>
        <p:txBody>
          <a:bodyPr/>
          <a:lstStyle/>
          <a:p>
            <a:fld id="{EE332461-0228-4CE6-818B-14050AF0840D}" type="datetime1">
              <a:rPr lang="en-US" smtClean="0"/>
              <a:t>4/26/2024</a:t>
            </a:fld>
            <a:endParaRPr lang="en-US" dirty="0"/>
          </a:p>
        </p:txBody>
      </p:sp>
      <p:sp>
        <p:nvSpPr>
          <p:cNvPr id="3" name="Footer Placeholder 2">
            <a:extLst>
              <a:ext uri="{FF2B5EF4-FFF2-40B4-BE49-F238E27FC236}">
                <a16:creationId xmlns:a16="http://schemas.microsoft.com/office/drawing/2014/main" id="{857B5E85-5383-4423-B73A-AA349237272B}"/>
              </a:ext>
            </a:extLst>
          </p:cNvPr>
          <p:cNvSpPr>
            <a:spLocks noGrp="1"/>
          </p:cNvSpPr>
          <p:nvPr>
            <p:ph type="ftr" sz="quarter" idx="17"/>
          </p:nvPr>
        </p:nvSpPr>
        <p:spPr/>
        <p:txBody>
          <a:bodyPr/>
          <a:lstStyle/>
          <a:p>
            <a:r>
              <a:rPr lang="en-US" dirty="0"/>
              <a:t>Copyright © 2022, Oracle and/or its affiliates  |</a:t>
            </a:r>
          </a:p>
        </p:txBody>
      </p:sp>
      <p:sp>
        <p:nvSpPr>
          <p:cNvPr id="4" name="Slide Number Placeholder 3">
            <a:extLst>
              <a:ext uri="{FF2B5EF4-FFF2-40B4-BE49-F238E27FC236}">
                <a16:creationId xmlns:a16="http://schemas.microsoft.com/office/drawing/2014/main" id="{9F0412FF-C0BE-4B3B-9B3E-F2D1EEB33164}"/>
              </a:ext>
            </a:extLst>
          </p:cNvPr>
          <p:cNvSpPr>
            <a:spLocks noGrp="1"/>
          </p:cNvSpPr>
          <p:nvPr>
            <p:ph type="sldNum" sz="quarter" idx="18"/>
          </p:nvPr>
        </p:nvSpPr>
        <p:spPr/>
        <p:txBody>
          <a:bodyPr/>
          <a:lstStyle/>
          <a:p>
            <a:fld id="{345D60D9-5372-5F40-9443-0F9AE5BDC3C8}" type="slidenum">
              <a:rPr lang="en-US" smtClean="0"/>
              <a:pPr/>
              <a:t>2</a:t>
            </a:fld>
            <a:endParaRPr lang="en-US" dirty="0"/>
          </a:p>
        </p:txBody>
      </p:sp>
    </p:spTree>
    <p:extLst>
      <p:ext uri="{BB962C8B-B14F-4D97-AF65-F5344CB8AC3E}">
        <p14:creationId xmlns:p14="http://schemas.microsoft.com/office/powerpoint/2010/main" val="2157769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4"/>
          </p:nvPr>
        </p:nvSpPr>
        <p:spPr/>
        <p:txBody>
          <a:bodyPr/>
          <a:lstStyle/>
          <a:p>
            <a:pPr marL="171450" indent="-171450">
              <a:buFont typeface="Arial" panose="020B0604020202020204" pitchFamily="34" charset="0"/>
              <a:buChar char="•"/>
            </a:pPr>
            <a:r>
              <a:rPr lang="en-US" sz="1200" dirty="0"/>
              <a:t>Use connector lines to show relationships between icons and grouping boxes.</a:t>
            </a:r>
          </a:p>
          <a:p>
            <a:pPr marL="171450" indent="-171450">
              <a:buFont typeface="Arial" panose="020B0604020202020204" pitchFamily="34" charset="0"/>
              <a:buChar char="•"/>
            </a:pPr>
            <a:r>
              <a:rPr lang="en-US" sz="1200" dirty="0"/>
              <a:t>Reuse these sample connectors or generate equivalently formatted connectors. </a:t>
            </a:r>
          </a:p>
          <a:p>
            <a:pPr marL="171450" indent="-171450">
              <a:buFont typeface="Arial" panose="020B0604020202020204" pitchFamily="34" charset="0"/>
              <a:buChar char="•"/>
            </a:pPr>
            <a:r>
              <a:rPr lang="en-US" sz="1200" dirty="0"/>
              <a:t>Use Bark color for all connector lines.</a:t>
            </a:r>
          </a:p>
          <a:p>
            <a:pPr marL="171450" indent="-171450">
              <a:buFont typeface="Arial" panose="020B0604020202020204" pitchFamily="34" charset="0"/>
              <a:buChar char="•"/>
            </a:pPr>
            <a:r>
              <a:rPr lang="en-US" sz="1200" dirty="0"/>
              <a:t>Use 1pt line weight (or your app’s equivalent) for all connector lines. </a:t>
            </a:r>
          </a:p>
          <a:p>
            <a:pPr marL="171450" indent="-171450">
              <a:buFont typeface="Arial" panose="020B0604020202020204" pitchFamily="34" charset="0"/>
              <a:buChar char="•"/>
            </a:pPr>
            <a:r>
              <a:rPr lang="en-US" sz="1200" dirty="0"/>
              <a:t>Use Open Arrowhead style (or your app’s equivalent) to indicate directional flow.</a:t>
            </a:r>
          </a:p>
          <a:p>
            <a:pPr marL="171450" indent="-171450">
              <a:buFont typeface="Arial" panose="020B0604020202020204" pitchFamily="34" charset="0"/>
              <a:buChar char="•"/>
            </a:pPr>
            <a:r>
              <a:rPr lang="en-US" sz="1200" dirty="0"/>
              <a:t>Maintain consistent connector peg width and height for visual clarity. </a:t>
            </a:r>
          </a:p>
          <a:p>
            <a:pPr marL="171450" indent="-171450">
              <a:buFont typeface="Arial" panose="020B0604020202020204" pitchFamily="34" charset="0"/>
              <a:buChar char="•"/>
            </a:pPr>
            <a:r>
              <a:rPr lang="en-US" sz="1200" dirty="0"/>
              <a:t>Align and center connector lines by each connector joint.</a:t>
            </a:r>
          </a:p>
          <a:p>
            <a:pPr marL="171450" indent="-171450">
              <a:buFont typeface="Arial" panose="020B0604020202020204" pitchFamily="34" charset="0"/>
              <a:buChar char="•"/>
            </a:pPr>
            <a:r>
              <a:rPr lang="en-US" sz="1200" dirty="0"/>
              <a:t>Maintain a small gap between icons </a:t>
            </a:r>
            <a:br>
              <a:rPr lang="en-US" sz="1200" dirty="0"/>
            </a:br>
            <a:r>
              <a:rPr lang="en-US" sz="1200" dirty="0"/>
              <a:t>and connectors for visual clarity.</a:t>
            </a:r>
          </a:p>
          <a:p>
            <a:endParaRPr lang="en-US" sz="1200" dirty="0"/>
          </a:p>
        </p:txBody>
      </p:sp>
      <p:sp>
        <p:nvSpPr>
          <p:cNvPr id="3" name="Content Placeholder 2"/>
          <p:cNvSpPr>
            <a:spLocks noGrp="1"/>
          </p:cNvSpPr>
          <p:nvPr>
            <p:ph sz="quarter" idx="16"/>
          </p:nvPr>
        </p:nvSpPr>
        <p:spPr/>
        <p:txBody>
          <a:bodyPr/>
          <a:lstStyle/>
          <a:p>
            <a:r>
              <a:rPr lang="en-US" dirty="0"/>
              <a:t>Sample Connectors</a:t>
            </a:r>
          </a:p>
        </p:txBody>
      </p:sp>
      <p:sp>
        <p:nvSpPr>
          <p:cNvPr id="4" name="Content Placeholder 3"/>
          <p:cNvSpPr>
            <a:spLocks noGrp="1"/>
          </p:cNvSpPr>
          <p:nvPr>
            <p:ph sz="quarter" idx="15"/>
          </p:nvPr>
        </p:nvSpPr>
        <p:spPr/>
        <p:txBody>
          <a:bodyPr/>
          <a:lstStyle/>
          <a:p>
            <a:r>
              <a:rPr lang="en-US" dirty="0"/>
              <a:t>Usage Examples</a:t>
            </a:r>
          </a:p>
        </p:txBody>
      </p:sp>
      <p:sp>
        <p:nvSpPr>
          <p:cNvPr id="5" name="Title 4"/>
          <p:cNvSpPr>
            <a:spLocks noGrp="1"/>
          </p:cNvSpPr>
          <p:nvPr>
            <p:ph type="title"/>
          </p:nvPr>
        </p:nvSpPr>
        <p:spPr/>
        <p:txBody>
          <a:bodyPr/>
          <a:lstStyle/>
          <a:p>
            <a:r>
              <a:rPr lang="en-US" dirty="0"/>
              <a:t>Connectors</a:t>
            </a:r>
          </a:p>
        </p:txBody>
      </p:sp>
      <p:sp>
        <p:nvSpPr>
          <p:cNvPr id="6" name="Date Placeholder 5"/>
          <p:cNvSpPr>
            <a:spLocks noGrp="1"/>
          </p:cNvSpPr>
          <p:nvPr>
            <p:ph type="dt" sz="half" idx="17"/>
          </p:nvPr>
        </p:nvSpPr>
        <p:spPr/>
        <p:txBody>
          <a:bodyPr/>
          <a:lstStyle/>
          <a:p>
            <a:fld id="{DBEB99C5-A240-43E3-B2F9-F67C2DE25171}" type="datetime1">
              <a:rPr lang="en-US" smtClean="0"/>
              <a:t>4/26/2024</a:t>
            </a:fld>
            <a:endParaRPr lang="en-US" dirty="0"/>
          </a:p>
        </p:txBody>
      </p:sp>
      <p:sp>
        <p:nvSpPr>
          <p:cNvPr id="7" name="Footer Placeholder 6"/>
          <p:cNvSpPr>
            <a:spLocks noGrp="1"/>
          </p:cNvSpPr>
          <p:nvPr>
            <p:ph type="ftr" sz="quarter" idx="18"/>
          </p:nvPr>
        </p:nvSpPr>
        <p:spPr/>
        <p:txBody>
          <a:bodyPr/>
          <a:lstStyle/>
          <a:p>
            <a:r>
              <a:rPr lang="en-US" dirty="0"/>
              <a:t>Copyright © 2022, Oracle and/or its affiliates  |</a:t>
            </a:r>
          </a:p>
        </p:txBody>
      </p:sp>
      <p:sp>
        <p:nvSpPr>
          <p:cNvPr id="8" name="Slide Number Placeholder 7"/>
          <p:cNvSpPr>
            <a:spLocks noGrp="1"/>
          </p:cNvSpPr>
          <p:nvPr>
            <p:ph type="sldNum" sz="quarter" idx="19"/>
          </p:nvPr>
        </p:nvSpPr>
        <p:spPr/>
        <p:txBody>
          <a:bodyPr/>
          <a:lstStyle/>
          <a:p>
            <a:fld id="{345D60D9-5372-5F40-9443-0F9AE5BDC3C8}" type="slidenum">
              <a:rPr lang="en-US" smtClean="0"/>
              <a:pPr/>
              <a:t>20</a:t>
            </a:fld>
            <a:endParaRPr lang="en-US" dirty="0"/>
          </a:p>
        </p:txBody>
      </p:sp>
      <p:grpSp>
        <p:nvGrpSpPr>
          <p:cNvPr id="9" name="Group 8"/>
          <p:cNvGrpSpPr/>
          <p:nvPr/>
        </p:nvGrpSpPr>
        <p:grpSpPr>
          <a:xfrm>
            <a:off x="4515311" y="5171133"/>
            <a:ext cx="1574574" cy="353806"/>
            <a:chOff x="3500175" y="5416215"/>
            <a:chExt cx="1812365" cy="407238"/>
          </a:xfrm>
        </p:grpSpPr>
        <p:cxnSp>
          <p:nvCxnSpPr>
            <p:cNvPr id="10" name="Elbow Connector 9">
              <a:extLst>
                <a:ext uri="{FF2B5EF4-FFF2-40B4-BE49-F238E27FC236}">
                  <a16:creationId xmlns:a16="http://schemas.microsoft.com/office/drawing/2014/main" id="{A2CC2F50-0086-0C40-AC76-BCF5F49A33B3}"/>
                </a:ext>
              </a:extLst>
            </p:cNvPr>
            <p:cNvCxnSpPr/>
            <p:nvPr/>
          </p:nvCxnSpPr>
          <p:spPr>
            <a:xfrm>
              <a:off x="3500175" y="5416215"/>
              <a:ext cx="821913" cy="407238"/>
            </a:xfrm>
            <a:prstGeom prst="bentConnector3">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1" name="Elbow Connector 10">
              <a:extLst>
                <a:ext uri="{FF2B5EF4-FFF2-40B4-BE49-F238E27FC236}">
                  <a16:creationId xmlns:a16="http://schemas.microsoft.com/office/drawing/2014/main" id="{9AD191C2-514D-3F49-87CE-0AB62C5E9DC5}"/>
                </a:ext>
              </a:extLst>
            </p:cNvPr>
            <p:cNvCxnSpPr/>
            <p:nvPr/>
          </p:nvCxnSpPr>
          <p:spPr>
            <a:xfrm flipV="1">
              <a:off x="4490627" y="5416215"/>
              <a:ext cx="821913" cy="407238"/>
            </a:xfrm>
            <a:prstGeom prst="bentConnector3">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6535318" y="4014111"/>
            <a:ext cx="1145338" cy="543752"/>
            <a:chOff x="5825242" y="4084461"/>
            <a:chExt cx="1318306" cy="625869"/>
          </a:xfrm>
        </p:grpSpPr>
        <p:cxnSp>
          <p:nvCxnSpPr>
            <p:cNvPr id="13" name="Straight Arrow Connector 12">
              <a:extLst>
                <a:ext uri="{FF2B5EF4-FFF2-40B4-BE49-F238E27FC236}">
                  <a16:creationId xmlns:a16="http://schemas.microsoft.com/office/drawing/2014/main" id="{9A13F389-2565-304A-B314-5EDC0335546E}"/>
                </a:ext>
              </a:extLst>
            </p:cNvPr>
            <p:cNvCxnSpPr/>
            <p:nvPr/>
          </p:nvCxnSpPr>
          <p:spPr bwMode="auto">
            <a:xfrm>
              <a:off x="6072170" y="4395694"/>
              <a:ext cx="314963" cy="614"/>
            </a:xfrm>
            <a:prstGeom prst="straightConnector1">
              <a:avLst/>
            </a:prstGeom>
            <a:solidFill>
              <a:srgbClr val="00B8FF"/>
            </a:solidFill>
            <a:ln w="12700" cap="flat" cmpd="sng" algn="ctr">
              <a:solidFill>
                <a:srgbClr val="312D2A"/>
              </a:solidFill>
              <a:prstDash val="solid"/>
              <a:round/>
              <a:headEnd type="none" w="sm"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4" name="Left Bracket 13"/>
            <p:cNvSpPr/>
            <p:nvPr/>
          </p:nvSpPr>
          <p:spPr>
            <a:xfrm rot="10800000">
              <a:off x="5825242" y="4084461"/>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5" name="Straight Arrow Connector 14">
              <a:extLst>
                <a:ext uri="{FF2B5EF4-FFF2-40B4-BE49-F238E27FC236}">
                  <a16:creationId xmlns:a16="http://schemas.microsoft.com/office/drawing/2014/main" id="{9A13F389-2565-304A-B314-5EDC0335546E}"/>
                </a:ext>
              </a:extLst>
            </p:cNvPr>
            <p:cNvCxnSpPr/>
            <p:nvPr/>
          </p:nvCxnSpPr>
          <p:spPr bwMode="auto">
            <a:xfrm flipH="1">
              <a:off x="6581657" y="4395694"/>
              <a:ext cx="314963" cy="614"/>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6" name="Left Bracket 15"/>
            <p:cNvSpPr/>
            <p:nvPr/>
          </p:nvSpPr>
          <p:spPr>
            <a:xfrm rot="10800000" flipH="1">
              <a:off x="6891339" y="4084461"/>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7" name="Group 16"/>
          <p:cNvGrpSpPr/>
          <p:nvPr/>
        </p:nvGrpSpPr>
        <p:grpSpPr>
          <a:xfrm>
            <a:off x="6545734" y="2034559"/>
            <a:ext cx="1139357" cy="543752"/>
            <a:chOff x="5837231" y="1805958"/>
            <a:chExt cx="1311422" cy="625869"/>
          </a:xfrm>
        </p:grpSpPr>
        <p:grpSp>
          <p:nvGrpSpPr>
            <p:cNvPr id="18" name="Group 17"/>
            <p:cNvGrpSpPr/>
            <p:nvPr/>
          </p:nvGrpSpPr>
          <p:grpSpPr>
            <a:xfrm>
              <a:off x="5837231" y="1805958"/>
              <a:ext cx="561892" cy="625869"/>
              <a:chOff x="5837231" y="3987422"/>
              <a:chExt cx="561892" cy="625869"/>
            </a:xfrm>
          </p:grpSpPr>
          <p:cxnSp>
            <p:nvCxnSpPr>
              <p:cNvPr id="22" name="Straight Arrow Connector 21">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3" name="Left Bracket 22"/>
              <p:cNvSpPr/>
              <p:nvPr/>
            </p:nvSpPr>
            <p:spPr>
              <a:xfrm rot="10800000">
                <a:off x="5837232" y="3987422"/>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9" name="Group 18"/>
            <p:cNvGrpSpPr/>
            <p:nvPr/>
          </p:nvGrpSpPr>
          <p:grpSpPr>
            <a:xfrm flipH="1">
              <a:off x="6586761" y="1805958"/>
              <a:ext cx="561892" cy="625869"/>
              <a:chOff x="5837231" y="3987422"/>
              <a:chExt cx="561892" cy="625869"/>
            </a:xfrm>
          </p:grpSpPr>
          <p:cxnSp>
            <p:nvCxnSpPr>
              <p:cNvPr id="20" name="Straight Arrow Connector 19">
                <a:extLst>
                  <a:ext uri="{FF2B5EF4-FFF2-40B4-BE49-F238E27FC236}">
                    <a16:creationId xmlns:a16="http://schemas.microsoft.com/office/drawing/2014/main" id="{9A13F389-2565-304A-B314-5EDC0335546E}"/>
                  </a:ext>
                </a:extLst>
              </p:cNvPr>
              <p:cNvCxnSpPr/>
              <p:nvPr/>
            </p:nvCxnSpPr>
            <p:spPr bwMode="auto">
              <a:xfrm>
                <a:off x="5837231" y="4299269"/>
                <a:ext cx="561892"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1" name="Left Bracket 20"/>
              <p:cNvSpPr/>
              <p:nvPr/>
            </p:nvSpPr>
            <p:spPr>
              <a:xfrm rot="10800000">
                <a:off x="5837232" y="3987422"/>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grpSp>
        <p:nvGrpSpPr>
          <p:cNvPr id="24" name="Group 23"/>
          <p:cNvGrpSpPr/>
          <p:nvPr/>
        </p:nvGrpSpPr>
        <p:grpSpPr>
          <a:xfrm>
            <a:off x="6545734" y="3052127"/>
            <a:ext cx="1139357" cy="488169"/>
            <a:chOff x="5837231" y="2977198"/>
            <a:chExt cx="1311422" cy="561892"/>
          </a:xfrm>
        </p:grpSpPr>
        <p:grpSp>
          <p:nvGrpSpPr>
            <p:cNvPr id="25" name="Group 24"/>
            <p:cNvGrpSpPr/>
            <p:nvPr/>
          </p:nvGrpSpPr>
          <p:grpSpPr>
            <a:xfrm>
              <a:off x="5837231" y="2977198"/>
              <a:ext cx="625869" cy="561892"/>
              <a:chOff x="5837231" y="2977198"/>
              <a:chExt cx="625869" cy="561892"/>
            </a:xfrm>
          </p:grpSpPr>
          <p:cxnSp>
            <p:nvCxnSpPr>
              <p:cNvPr id="29" name="Straight Arrow Connector 28">
                <a:extLst>
                  <a:ext uri="{FF2B5EF4-FFF2-40B4-BE49-F238E27FC236}">
                    <a16:creationId xmlns:a16="http://schemas.microsoft.com/office/drawing/2014/main" id="{9A13F389-2565-304A-B314-5EDC0335546E}"/>
                  </a:ext>
                </a:extLst>
              </p:cNvPr>
              <p:cNvCxnSpPr/>
              <p:nvPr/>
            </p:nvCxnSpPr>
            <p:spPr bwMode="auto">
              <a:xfrm rot="5400000" flipH="1">
                <a:off x="5869219" y="3258144"/>
                <a:ext cx="561892"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0" name="Left Bracket 29"/>
              <p:cNvSpPr/>
              <p:nvPr/>
            </p:nvSpPr>
            <p:spPr>
              <a:xfrm rot="16200000" flipH="1">
                <a:off x="6024061" y="3100050"/>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6" name="Group 25"/>
            <p:cNvGrpSpPr/>
            <p:nvPr/>
          </p:nvGrpSpPr>
          <p:grpSpPr>
            <a:xfrm flipV="1">
              <a:off x="6522784" y="2977198"/>
              <a:ext cx="625869" cy="561892"/>
              <a:chOff x="6367071" y="1649436"/>
              <a:chExt cx="625869" cy="561892"/>
            </a:xfrm>
          </p:grpSpPr>
          <p:cxnSp>
            <p:nvCxnSpPr>
              <p:cNvPr id="27" name="Straight Arrow Connector 26">
                <a:extLst>
                  <a:ext uri="{FF2B5EF4-FFF2-40B4-BE49-F238E27FC236}">
                    <a16:creationId xmlns:a16="http://schemas.microsoft.com/office/drawing/2014/main" id="{9A13F389-2565-304A-B314-5EDC0335546E}"/>
                  </a:ext>
                </a:extLst>
              </p:cNvPr>
              <p:cNvCxnSpPr/>
              <p:nvPr/>
            </p:nvCxnSpPr>
            <p:spPr bwMode="auto">
              <a:xfrm rot="5400000" flipH="1">
                <a:off x="6399059" y="1930382"/>
                <a:ext cx="561892"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8" name="Left Bracket 27"/>
              <p:cNvSpPr/>
              <p:nvPr/>
            </p:nvSpPr>
            <p:spPr>
              <a:xfrm rot="16200000" flipH="1">
                <a:off x="6553901" y="1772288"/>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grpSp>
        <p:nvGrpSpPr>
          <p:cNvPr id="31" name="Group 30"/>
          <p:cNvGrpSpPr/>
          <p:nvPr/>
        </p:nvGrpSpPr>
        <p:grpSpPr>
          <a:xfrm>
            <a:off x="6535318" y="5031678"/>
            <a:ext cx="1145338" cy="493261"/>
            <a:chOff x="5825242" y="5255700"/>
            <a:chExt cx="1318306" cy="567753"/>
          </a:xfrm>
        </p:grpSpPr>
        <p:grpSp>
          <p:nvGrpSpPr>
            <p:cNvPr id="32" name="Group 31"/>
            <p:cNvGrpSpPr/>
            <p:nvPr/>
          </p:nvGrpSpPr>
          <p:grpSpPr>
            <a:xfrm>
              <a:off x="5825242" y="5261562"/>
              <a:ext cx="625869" cy="561891"/>
              <a:chOff x="5825242" y="5261562"/>
              <a:chExt cx="625869" cy="561891"/>
            </a:xfrm>
          </p:grpSpPr>
          <p:cxnSp>
            <p:nvCxnSpPr>
              <p:cNvPr id="36" name="Straight Arrow Connector 35">
                <a:extLst>
                  <a:ext uri="{FF2B5EF4-FFF2-40B4-BE49-F238E27FC236}">
                    <a16:creationId xmlns:a16="http://schemas.microsoft.com/office/drawing/2014/main" id="{9A13F389-2565-304A-B314-5EDC0335546E}"/>
                  </a:ext>
                </a:extLst>
              </p:cNvPr>
              <p:cNvCxnSpPr/>
              <p:nvPr/>
            </p:nvCxnSpPr>
            <p:spPr bwMode="auto">
              <a:xfrm rot="5400000">
                <a:off x="5980695" y="5665665"/>
                <a:ext cx="314963" cy="614"/>
              </a:xfrm>
              <a:prstGeom prst="straightConnector1">
                <a:avLst/>
              </a:prstGeom>
              <a:solidFill>
                <a:srgbClr val="00B8FF"/>
              </a:solidFill>
              <a:ln w="12700" cap="flat" cmpd="sng" algn="ctr">
                <a:solidFill>
                  <a:srgbClr val="312D2A"/>
                </a:solidFill>
                <a:prstDash val="solid"/>
                <a:round/>
                <a:headEnd type="none"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7" name="Left Bracket 36"/>
              <p:cNvSpPr/>
              <p:nvPr/>
            </p:nvSpPr>
            <p:spPr>
              <a:xfrm rot="16200000">
                <a:off x="6012072" y="5074732"/>
                <a:ext cx="252209" cy="625869"/>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33" name="Group 32"/>
            <p:cNvGrpSpPr/>
            <p:nvPr/>
          </p:nvGrpSpPr>
          <p:grpSpPr>
            <a:xfrm>
              <a:off x="6517679" y="5255700"/>
              <a:ext cx="625869" cy="567753"/>
              <a:chOff x="6517679" y="5255700"/>
              <a:chExt cx="625869" cy="567753"/>
            </a:xfrm>
          </p:grpSpPr>
          <p:cxnSp>
            <p:nvCxnSpPr>
              <p:cNvPr id="34" name="Straight Arrow Connector 33">
                <a:extLst>
                  <a:ext uri="{FF2B5EF4-FFF2-40B4-BE49-F238E27FC236}">
                    <a16:creationId xmlns:a16="http://schemas.microsoft.com/office/drawing/2014/main" id="{9A13F389-2565-304A-B314-5EDC0335546E}"/>
                  </a:ext>
                </a:extLst>
              </p:cNvPr>
              <p:cNvCxnSpPr/>
              <p:nvPr/>
            </p:nvCxnSpPr>
            <p:spPr bwMode="auto">
              <a:xfrm rot="5400000" flipH="1">
                <a:off x="6673132" y="5412875"/>
                <a:ext cx="314963" cy="614"/>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5" name="Left Bracket 34"/>
              <p:cNvSpPr/>
              <p:nvPr/>
            </p:nvSpPr>
            <p:spPr>
              <a:xfrm rot="16200000" flipH="1">
                <a:off x="6704509" y="5384414"/>
                <a:ext cx="252209" cy="625869"/>
              </a:xfrm>
              <a:prstGeom prst="leftBracket">
                <a:avLst>
                  <a:gd name="adj" fmla="val 0"/>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cxnSp>
        <p:nvCxnSpPr>
          <p:cNvPr id="38" name="Straight Arrow Connector 37">
            <a:extLst>
              <a:ext uri="{FF2B5EF4-FFF2-40B4-BE49-F238E27FC236}">
                <a16:creationId xmlns:a16="http://schemas.microsoft.com/office/drawing/2014/main" id="{E2281E59-080A-5843-8127-8ECB839C7C2D}"/>
              </a:ext>
            </a:extLst>
          </p:cNvPr>
          <p:cNvCxnSpPr/>
          <p:nvPr/>
        </p:nvCxnSpPr>
        <p:spPr bwMode="auto">
          <a:xfrm>
            <a:off x="5248138" y="3185960"/>
            <a:ext cx="0" cy="1202071"/>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9" name="Rectangle 81"/>
          <p:cNvSpPr/>
          <p:nvPr/>
        </p:nvSpPr>
        <p:spPr>
          <a:xfrm>
            <a:off x="4475171" y="3190834"/>
            <a:ext cx="399326" cy="397213"/>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arrow" w="med" len="sm"/>
            <a:tailEnd type="arrow" w="med" len="sm"/>
          </a:ln>
          <a:effectLst/>
        </p:spPr>
        <p:txBody>
          <a:bodyPr rtlCol="0" anchor="ctr"/>
          <a:lstStyle/>
          <a:p>
            <a:pPr algn="ctr"/>
            <a:endParaRPr lang="en-US"/>
          </a:p>
        </p:txBody>
      </p:sp>
      <p:sp>
        <p:nvSpPr>
          <p:cNvPr id="40" name="Rectangle 81"/>
          <p:cNvSpPr/>
          <p:nvPr/>
        </p:nvSpPr>
        <p:spPr>
          <a:xfrm rot="5400000">
            <a:off x="5620723" y="3187016"/>
            <a:ext cx="399326" cy="397213"/>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none" w="sm" len="sm"/>
            <a:tailEnd type="none" w="sm" len="sm"/>
          </a:ln>
          <a:effectLst/>
        </p:spPr>
        <p:txBody>
          <a:bodyPr rtlCol="0" anchor="ctr"/>
          <a:lstStyle/>
          <a:p>
            <a:pPr algn="ctr"/>
            <a:endParaRPr lang="en-US"/>
          </a:p>
        </p:txBody>
      </p:sp>
      <p:sp>
        <p:nvSpPr>
          <p:cNvPr id="41" name="Rectangle 81"/>
          <p:cNvSpPr/>
          <p:nvPr/>
        </p:nvSpPr>
        <p:spPr>
          <a:xfrm rot="16200000">
            <a:off x="4475636" y="3989761"/>
            <a:ext cx="399326" cy="397213"/>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arrow" w="med" len="sm"/>
            <a:tailEnd type="arrow" w="med" len="sm"/>
          </a:ln>
          <a:effectLst/>
        </p:spPr>
        <p:txBody>
          <a:bodyPr rtlCol="0" anchor="ctr"/>
          <a:lstStyle/>
          <a:p>
            <a:pPr algn="ctr"/>
            <a:endParaRPr lang="en-US"/>
          </a:p>
        </p:txBody>
      </p:sp>
      <p:sp>
        <p:nvSpPr>
          <p:cNvPr id="42" name="Rectangle 81"/>
          <p:cNvSpPr/>
          <p:nvPr/>
        </p:nvSpPr>
        <p:spPr>
          <a:xfrm rot="10800000">
            <a:off x="5621188" y="3990817"/>
            <a:ext cx="399326" cy="397213"/>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none" w="sm" len="sm"/>
            <a:tailEnd type="none" w="sm" len="sm"/>
          </a:ln>
          <a:effectLst/>
        </p:spPr>
        <p:txBody>
          <a:bodyPr rtlCol="0" anchor="ctr"/>
          <a:lstStyle/>
          <a:p>
            <a:pPr algn="ctr"/>
            <a:endParaRPr lang="en-US"/>
          </a:p>
        </p:txBody>
      </p:sp>
      <p:cxnSp>
        <p:nvCxnSpPr>
          <p:cNvPr id="43" name="Straight Arrow Connector 42">
            <a:extLst>
              <a:ext uri="{FF2B5EF4-FFF2-40B4-BE49-F238E27FC236}">
                <a16:creationId xmlns:a16="http://schemas.microsoft.com/office/drawing/2014/main" id="{67AD1142-FC4C-F443-A075-C28277366D08}"/>
              </a:ext>
            </a:extLst>
          </p:cNvPr>
          <p:cNvCxnSpPr/>
          <p:nvPr/>
        </p:nvCxnSpPr>
        <p:spPr bwMode="auto">
          <a:xfrm>
            <a:off x="4475171" y="2034559"/>
            <a:ext cx="1543822"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4" name="Straight Arrow Connector 43">
            <a:extLst>
              <a:ext uri="{FF2B5EF4-FFF2-40B4-BE49-F238E27FC236}">
                <a16:creationId xmlns:a16="http://schemas.microsoft.com/office/drawing/2014/main" id="{21415436-E116-4616-A3C3-4FF4DE6C2851}"/>
              </a:ext>
            </a:extLst>
          </p:cNvPr>
          <p:cNvCxnSpPr/>
          <p:nvPr/>
        </p:nvCxnSpPr>
        <p:spPr bwMode="auto">
          <a:xfrm>
            <a:off x="4476227" y="2304559"/>
            <a:ext cx="1543822" cy="0"/>
          </a:xfrm>
          <a:prstGeom prst="straightConnector1">
            <a:avLst/>
          </a:prstGeom>
          <a:solidFill>
            <a:srgbClr val="00B8FF"/>
          </a:solidFill>
          <a:ln w="12700" cap="flat" cmpd="sng" algn="ctr">
            <a:solidFill>
              <a:srgbClr val="312D2A"/>
            </a:solidFill>
            <a:prstDash val="solid"/>
            <a:round/>
            <a:headEnd type="none" w="sm"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5" name="Straight Arrow Connector 44">
            <a:extLst>
              <a:ext uri="{FF2B5EF4-FFF2-40B4-BE49-F238E27FC236}">
                <a16:creationId xmlns:a16="http://schemas.microsoft.com/office/drawing/2014/main" id="{06884DEA-3859-44C7-B963-1CBDA558C5DB}"/>
              </a:ext>
            </a:extLst>
          </p:cNvPr>
          <p:cNvCxnSpPr/>
          <p:nvPr/>
        </p:nvCxnSpPr>
        <p:spPr bwMode="auto">
          <a:xfrm>
            <a:off x="4476227" y="2582572"/>
            <a:ext cx="1543822"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nvGrpSpPr>
          <p:cNvPr id="49" name="Group 48"/>
          <p:cNvGrpSpPr/>
          <p:nvPr/>
        </p:nvGrpSpPr>
        <p:grpSpPr>
          <a:xfrm>
            <a:off x="8415432" y="2504379"/>
            <a:ext cx="2633546" cy="689818"/>
            <a:chOff x="8415432" y="2504379"/>
            <a:chExt cx="2633546" cy="689818"/>
          </a:xfrm>
        </p:grpSpPr>
        <p:cxnSp>
          <p:nvCxnSpPr>
            <p:cNvPr id="46" name="Straight Arrow Connector 45">
              <a:extLst>
                <a:ext uri="{FF2B5EF4-FFF2-40B4-BE49-F238E27FC236}">
                  <a16:creationId xmlns:a16="http://schemas.microsoft.com/office/drawing/2014/main" id="{8FE0B108-3A56-7046-836A-BAB829D8FA00}"/>
                </a:ext>
              </a:extLst>
            </p:cNvPr>
            <p:cNvCxnSpPr/>
            <p:nvPr/>
          </p:nvCxnSpPr>
          <p:spPr bwMode="auto">
            <a:xfrm>
              <a:off x="9005050" y="2725282"/>
              <a:ext cx="1475050" cy="0"/>
            </a:xfrm>
            <a:prstGeom prst="straightConnector1">
              <a:avLst/>
            </a:prstGeom>
            <a:ln w="12700">
              <a:headEnd type="arrow" w="med" len="sm"/>
              <a:tailEnd type="arrow" w="med" len="sm"/>
            </a:ln>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style>
            <a:lnRef idx="2">
              <a:schemeClr val="dk1"/>
            </a:lnRef>
            <a:fillRef idx="0">
              <a:schemeClr val="dk1"/>
            </a:fillRef>
            <a:effectRef idx="1">
              <a:schemeClr val="dk1"/>
            </a:effectRef>
            <a:fontRef idx="minor">
              <a:schemeClr val="tx1"/>
            </a:fontRef>
          </p:style>
        </p:cxnSp>
        <p:grpSp>
          <p:nvGrpSpPr>
            <p:cNvPr id="50" name="Group 49"/>
            <p:cNvGrpSpPr/>
            <p:nvPr/>
          </p:nvGrpSpPr>
          <p:grpSpPr>
            <a:xfrm>
              <a:off x="8415432" y="2504379"/>
              <a:ext cx="722036" cy="689818"/>
              <a:chOff x="879431" y="1766798"/>
              <a:chExt cx="722036" cy="689818"/>
            </a:xfrm>
          </p:grpSpPr>
          <p:pic>
            <p:nvPicPr>
              <p:cNvPr id="51" name="Graphic 5">
                <a:extLst>
                  <a:ext uri="{FF2B5EF4-FFF2-40B4-BE49-F238E27FC236}">
                    <a16:creationId xmlns:a16="http://schemas.microsoft.com/office/drawing/2014/main" id="{EE50DB5C-A605-42A8-85A8-90760D00C0EE}"/>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11849" y="1766798"/>
                <a:ext cx="457200" cy="457200"/>
              </a:xfrm>
              <a:prstGeom prst="rect">
                <a:avLst/>
              </a:prstGeom>
            </p:spPr>
          </p:pic>
          <p:sp>
            <p:nvSpPr>
              <p:cNvPr id="52" name="Rectangle 51">
                <a:extLst>
                  <a:ext uri="{FF2B5EF4-FFF2-40B4-BE49-F238E27FC236}">
                    <a16:creationId xmlns:a16="http://schemas.microsoft.com/office/drawing/2014/main" id="{A7B7C0D1-E686-D144-996F-7FC656D008E0}"/>
                  </a:ext>
                </a:extLst>
              </p:cNvPr>
              <p:cNvSpPr/>
              <p:nvPr/>
            </p:nvSpPr>
            <p:spPr>
              <a:xfrm>
                <a:off x="879431" y="2225784"/>
                <a:ext cx="722036" cy="230832"/>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Bare Metal</a:t>
                </a:r>
              </a:p>
              <a:p>
                <a:pPr algn="ctr">
                  <a:lnSpc>
                    <a:spcPts val="850"/>
                  </a:lnSpc>
                </a:pPr>
                <a:r>
                  <a:rPr lang="en-US" sz="800" dirty="0">
                    <a:solidFill>
                      <a:schemeClr val="tx2"/>
                    </a:solidFill>
                    <a:ea typeface="Open Sans" panose="020B0606030504020204" pitchFamily="34" charset="0"/>
                    <a:cs typeface="Open Sans" panose="020B0606030504020204" pitchFamily="34" charset="0"/>
                  </a:rPr>
                  <a:t>Compute</a:t>
                </a:r>
              </a:p>
            </p:txBody>
          </p:sp>
        </p:grpSp>
        <p:grpSp>
          <p:nvGrpSpPr>
            <p:cNvPr id="82" name="Group 81"/>
            <p:cNvGrpSpPr/>
            <p:nvPr/>
          </p:nvGrpSpPr>
          <p:grpSpPr>
            <a:xfrm>
              <a:off x="10401078" y="2504379"/>
              <a:ext cx="647900" cy="572616"/>
              <a:chOff x="8137667" y="5894448"/>
              <a:chExt cx="647900" cy="572616"/>
            </a:xfrm>
          </p:grpSpPr>
          <p:pic>
            <p:nvPicPr>
              <p:cNvPr id="102" name="Graphic 72">
                <a:extLst>
                  <a:ext uri="{FF2B5EF4-FFF2-40B4-BE49-F238E27FC236}">
                    <a16:creationId xmlns:a16="http://schemas.microsoft.com/office/drawing/2014/main" id="{D30E96F4-797D-40D3-B57D-01F5C127B24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16689" y="5894448"/>
                <a:ext cx="489857" cy="457200"/>
              </a:xfrm>
              <a:prstGeom prst="rect">
                <a:avLst/>
              </a:prstGeom>
            </p:spPr>
          </p:pic>
          <p:sp>
            <p:nvSpPr>
              <p:cNvPr id="103" name="Rectangle 102">
                <a:extLst>
                  <a:ext uri="{FF2B5EF4-FFF2-40B4-BE49-F238E27FC236}">
                    <a16:creationId xmlns:a16="http://schemas.microsoft.com/office/drawing/2014/main" id="{6499F67C-604C-4CA1-AE55-58EFE79E4DDC}"/>
                  </a:ext>
                </a:extLst>
              </p:cNvPr>
              <p:cNvSpPr/>
              <p:nvPr/>
            </p:nvSpPr>
            <p:spPr>
              <a:xfrm>
                <a:off x="8137667" y="6351648"/>
                <a:ext cx="647900"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Database</a:t>
                </a:r>
              </a:p>
            </p:txBody>
          </p:sp>
        </p:grpSp>
      </p:grpSp>
      <p:grpSp>
        <p:nvGrpSpPr>
          <p:cNvPr id="104" name="Group 103"/>
          <p:cNvGrpSpPr/>
          <p:nvPr/>
        </p:nvGrpSpPr>
        <p:grpSpPr>
          <a:xfrm>
            <a:off x="775251" y="5403064"/>
            <a:ext cx="1327451" cy="704959"/>
            <a:chOff x="695739" y="3940946"/>
            <a:chExt cx="1327451" cy="704959"/>
          </a:xfrm>
        </p:grpSpPr>
        <p:sp>
          <p:nvSpPr>
            <p:cNvPr id="105" name="TextBox 104">
              <a:extLst>
                <a:ext uri="{FF2B5EF4-FFF2-40B4-BE49-F238E27FC236}">
                  <a16:creationId xmlns:a16="http://schemas.microsoft.com/office/drawing/2014/main" id="{F5DE1BC4-54A3-1B46-9683-C3DB1FE9201B}"/>
                </a:ext>
              </a:extLst>
            </p:cNvPr>
            <p:cNvSpPr txBox="1"/>
            <p:nvPr/>
          </p:nvSpPr>
          <p:spPr>
            <a:xfrm>
              <a:off x="695739" y="3940946"/>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106" name="TextBox 105"/>
            <p:cNvSpPr txBox="1"/>
            <p:nvPr/>
          </p:nvSpPr>
          <p:spPr>
            <a:xfrm>
              <a:off x="762000" y="415104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107" name="Rectangle 106"/>
            <p:cNvSpPr/>
            <p:nvPr/>
          </p:nvSpPr>
          <p:spPr>
            <a:xfrm>
              <a:off x="695739" y="4082010"/>
              <a:ext cx="1146314" cy="5638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p:cNvGrpSpPr/>
          <p:nvPr/>
        </p:nvGrpSpPr>
        <p:grpSpPr>
          <a:xfrm>
            <a:off x="2477529" y="5403064"/>
            <a:ext cx="1116689" cy="704959"/>
            <a:chOff x="2484155" y="5330178"/>
            <a:chExt cx="1116689" cy="704959"/>
          </a:xfrm>
        </p:grpSpPr>
        <p:pic>
          <p:nvPicPr>
            <p:cNvPr id="109" name="Picture 108"/>
            <p:cNvPicPr>
              <a:picLocks noChangeAspect="1"/>
            </p:cNvPicPr>
            <p:nvPr/>
          </p:nvPicPr>
          <p:blipFill>
            <a:blip r:embed="rId6"/>
            <a:stretch>
              <a:fillRect/>
            </a:stretch>
          </p:blipFill>
          <p:spPr>
            <a:xfrm>
              <a:off x="2726348" y="5513770"/>
              <a:ext cx="466667" cy="466667"/>
            </a:xfrm>
            <a:prstGeom prst="rect">
              <a:avLst/>
            </a:prstGeom>
          </p:spPr>
        </p:pic>
        <p:sp>
          <p:nvSpPr>
            <p:cNvPr id="110" name="TextBox 109">
              <a:extLst>
                <a:ext uri="{FF2B5EF4-FFF2-40B4-BE49-F238E27FC236}">
                  <a16:creationId xmlns:a16="http://schemas.microsoft.com/office/drawing/2014/main" id="{F5DE1BC4-54A3-1B46-9683-C3DB1FE9201B}"/>
                </a:ext>
              </a:extLst>
            </p:cNvPr>
            <p:cNvSpPr txBox="1"/>
            <p:nvPr/>
          </p:nvSpPr>
          <p:spPr>
            <a:xfrm>
              <a:off x="2484156" y="5330178"/>
              <a:ext cx="734763"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Arrowhead:</a:t>
              </a:r>
            </a:p>
          </p:txBody>
        </p:sp>
        <p:sp>
          <p:nvSpPr>
            <p:cNvPr id="111" name="Rectangle 110"/>
            <p:cNvSpPr/>
            <p:nvPr/>
          </p:nvSpPr>
          <p:spPr>
            <a:xfrm>
              <a:off x="2484155" y="5471242"/>
              <a:ext cx="1116689" cy="5638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2" name="Group 121"/>
          <p:cNvGrpSpPr/>
          <p:nvPr/>
        </p:nvGrpSpPr>
        <p:grpSpPr>
          <a:xfrm>
            <a:off x="8056099" y="4017593"/>
            <a:ext cx="1436669" cy="1625770"/>
            <a:chOff x="9991334" y="1756633"/>
            <a:chExt cx="1436669" cy="1625770"/>
          </a:xfrm>
        </p:grpSpPr>
        <p:grpSp>
          <p:nvGrpSpPr>
            <p:cNvPr id="54" name="Group 53"/>
            <p:cNvGrpSpPr/>
            <p:nvPr/>
          </p:nvGrpSpPr>
          <p:grpSpPr>
            <a:xfrm rot="5400000">
              <a:off x="10527728" y="2234846"/>
              <a:ext cx="358969" cy="780427"/>
              <a:chOff x="8636000" y="3668181"/>
              <a:chExt cx="634642" cy="780427"/>
            </a:xfrm>
          </p:grpSpPr>
          <p:cxnSp>
            <p:nvCxnSpPr>
              <p:cNvPr id="64" name="Straight Arrow Connector 63">
                <a:extLst>
                  <a:ext uri="{FF2B5EF4-FFF2-40B4-BE49-F238E27FC236}">
                    <a16:creationId xmlns:a16="http://schemas.microsoft.com/office/drawing/2014/main" id="{9A13F389-2565-304A-B314-5EDC0335546E}"/>
                  </a:ext>
                </a:extLst>
              </p:cNvPr>
              <p:cNvCxnSpPr/>
              <p:nvPr/>
            </p:nvCxnSpPr>
            <p:spPr bwMode="auto">
              <a:xfrm flipH="1">
                <a:off x="8636000" y="4056772"/>
                <a:ext cx="348850" cy="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5" name="Left Bracket 64"/>
              <p:cNvSpPr/>
              <p:nvPr/>
            </p:nvSpPr>
            <p:spPr>
              <a:xfrm rot="10800000" flipH="1">
                <a:off x="8986340" y="3668181"/>
                <a:ext cx="284302" cy="780427"/>
              </a:xfrm>
              <a:prstGeom prst="leftBracket">
                <a:avLst>
                  <a:gd name="adj" fmla="val 0"/>
                </a:avLst>
              </a:prstGeom>
              <a:ln w="12700">
                <a:solidFill>
                  <a:srgbClr val="312D2A"/>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55" name="Group 54"/>
            <p:cNvGrpSpPr/>
            <p:nvPr/>
          </p:nvGrpSpPr>
          <p:grpSpPr>
            <a:xfrm>
              <a:off x="10341518" y="1756633"/>
              <a:ext cx="722036" cy="689818"/>
              <a:chOff x="879431" y="1766798"/>
              <a:chExt cx="722036" cy="689818"/>
            </a:xfrm>
          </p:grpSpPr>
          <p:pic>
            <p:nvPicPr>
              <p:cNvPr id="62" name="Graphic 5">
                <a:extLst>
                  <a:ext uri="{FF2B5EF4-FFF2-40B4-BE49-F238E27FC236}">
                    <a16:creationId xmlns:a16="http://schemas.microsoft.com/office/drawing/2014/main" id="{EE50DB5C-A605-42A8-85A8-90760D00C0EE}"/>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11849" y="1766798"/>
                <a:ext cx="457200" cy="457200"/>
              </a:xfrm>
              <a:prstGeom prst="rect">
                <a:avLst/>
              </a:prstGeom>
            </p:spPr>
          </p:pic>
          <p:sp>
            <p:nvSpPr>
              <p:cNvPr id="63" name="Rectangle 62">
                <a:extLst>
                  <a:ext uri="{FF2B5EF4-FFF2-40B4-BE49-F238E27FC236}">
                    <a16:creationId xmlns:a16="http://schemas.microsoft.com/office/drawing/2014/main" id="{A7B7C0D1-E686-D144-996F-7FC656D008E0}"/>
                  </a:ext>
                </a:extLst>
              </p:cNvPr>
              <p:cNvSpPr/>
              <p:nvPr/>
            </p:nvSpPr>
            <p:spPr>
              <a:xfrm>
                <a:off x="879431" y="2225784"/>
                <a:ext cx="722036" cy="230832"/>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Bare Metal</a:t>
                </a:r>
              </a:p>
              <a:p>
                <a:pPr algn="ctr">
                  <a:lnSpc>
                    <a:spcPts val="850"/>
                  </a:lnSpc>
                </a:pPr>
                <a:r>
                  <a:rPr lang="en-US" sz="800" dirty="0">
                    <a:solidFill>
                      <a:schemeClr val="tx2"/>
                    </a:solidFill>
                    <a:ea typeface="Open Sans" panose="020B0606030504020204" pitchFamily="34" charset="0"/>
                    <a:cs typeface="Open Sans" panose="020B0606030504020204" pitchFamily="34" charset="0"/>
                  </a:rPr>
                  <a:t>Compute</a:t>
                </a:r>
              </a:p>
            </p:txBody>
          </p:sp>
        </p:grpSp>
        <p:grpSp>
          <p:nvGrpSpPr>
            <p:cNvPr id="112" name="Group 111"/>
            <p:cNvGrpSpPr/>
            <p:nvPr/>
          </p:nvGrpSpPr>
          <p:grpSpPr>
            <a:xfrm>
              <a:off x="9991334" y="2809787"/>
              <a:ext cx="647901" cy="572616"/>
              <a:chOff x="8137667" y="5894448"/>
              <a:chExt cx="647900" cy="572616"/>
            </a:xfrm>
          </p:grpSpPr>
          <p:pic>
            <p:nvPicPr>
              <p:cNvPr id="113" name="Graphic 72">
                <a:extLst>
                  <a:ext uri="{FF2B5EF4-FFF2-40B4-BE49-F238E27FC236}">
                    <a16:creationId xmlns:a16="http://schemas.microsoft.com/office/drawing/2014/main" id="{D30E96F4-797D-40D3-B57D-01F5C127B24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16689" y="5894448"/>
                <a:ext cx="489857" cy="457200"/>
              </a:xfrm>
              <a:prstGeom prst="rect">
                <a:avLst/>
              </a:prstGeom>
            </p:spPr>
          </p:pic>
          <p:sp>
            <p:nvSpPr>
              <p:cNvPr id="114" name="Rectangle 113">
                <a:extLst>
                  <a:ext uri="{FF2B5EF4-FFF2-40B4-BE49-F238E27FC236}">
                    <a16:creationId xmlns:a16="http://schemas.microsoft.com/office/drawing/2014/main" id="{6499F67C-604C-4CA1-AE55-58EFE79E4DDC}"/>
                  </a:ext>
                </a:extLst>
              </p:cNvPr>
              <p:cNvSpPr/>
              <p:nvPr/>
            </p:nvSpPr>
            <p:spPr>
              <a:xfrm>
                <a:off x="8137667" y="6351648"/>
                <a:ext cx="647900"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Database</a:t>
                </a:r>
              </a:p>
            </p:txBody>
          </p:sp>
        </p:grpSp>
        <p:grpSp>
          <p:nvGrpSpPr>
            <p:cNvPr id="115" name="Group 114"/>
            <p:cNvGrpSpPr/>
            <p:nvPr/>
          </p:nvGrpSpPr>
          <p:grpSpPr>
            <a:xfrm>
              <a:off x="10780102" y="2809787"/>
              <a:ext cx="647901" cy="572616"/>
              <a:chOff x="8137667" y="5894448"/>
              <a:chExt cx="647900" cy="572616"/>
            </a:xfrm>
          </p:grpSpPr>
          <p:pic>
            <p:nvPicPr>
              <p:cNvPr id="116" name="Graphic 72">
                <a:extLst>
                  <a:ext uri="{FF2B5EF4-FFF2-40B4-BE49-F238E27FC236}">
                    <a16:creationId xmlns:a16="http://schemas.microsoft.com/office/drawing/2014/main" id="{D30E96F4-797D-40D3-B57D-01F5C127B24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16689" y="5894448"/>
                <a:ext cx="489857" cy="457200"/>
              </a:xfrm>
              <a:prstGeom prst="rect">
                <a:avLst/>
              </a:prstGeom>
            </p:spPr>
          </p:pic>
          <p:sp>
            <p:nvSpPr>
              <p:cNvPr id="117" name="Rectangle 116">
                <a:extLst>
                  <a:ext uri="{FF2B5EF4-FFF2-40B4-BE49-F238E27FC236}">
                    <a16:creationId xmlns:a16="http://schemas.microsoft.com/office/drawing/2014/main" id="{6499F67C-604C-4CA1-AE55-58EFE79E4DDC}"/>
                  </a:ext>
                </a:extLst>
              </p:cNvPr>
              <p:cNvSpPr/>
              <p:nvPr/>
            </p:nvSpPr>
            <p:spPr>
              <a:xfrm>
                <a:off x="8137667" y="6351648"/>
                <a:ext cx="647900"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Database</a:t>
                </a:r>
              </a:p>
            </p:txBody>
          </p:sp>
        </p:grpSp>
      </p:grpSp>
      <p:cxnSp>
        <p:nvCxnSpPr>
          <p:cNvPr id="92" name="Straight Arrow Connector 91">
            <a:extLst>
              <a:ext uri="{FF2B5EF4-FFF2-40B4-BE49-F238E27FC236}">
                <a16:creationId xmlns:a16="http://schemas.microsoft.com/office/drawing/2014/main" id="{36436D7A-A756-47DE-8646-F5424F56DF25}"/>
              </a:ext>
            </a:extLst>
          </p:cNvPr>
          <p:cNvCxnSpPr/>
          <p:nvPr/>
        </p:nvCxnSpPr>
        <p:spPr bwMode="auto">
          <a:xfrm flipV="1">
            <a:off x="10731256" y="4641399"/>
            <a:ext cx="122" cy="643474"/>
          </a:xfrm>
          <a:prstGeom prst="straightConnector1">
            <a:avLst/>
          </a:prstGeom>
          <a:ln w="12700">
            <a:headEnd type="arrow" w="med" len="sm"/>
            <a:tailEnd type="arrow" w="med" len="sm"/>
          </a:ln>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style>
          <a:lnRef idx="1">
            <a:schemeClr val="dk1"/>
          </a:lnRef>
          <a:fillRef idx="0">
            <a:schemeClr val="dk1"/>
          </a:fillRef>
          <a:effectRef idx="0">
            <a:schemeClr val="dk1"/>
          </a:effectRef>
          <a:fontRef idx="minor">
            <a:schemeClr val="tx1"/>
          </a:fontRef>
        </p:style>
      </p:cxnSp>
      <p:sp>
        <p:nvSpPr>
          <p:cNvPr id="93" name="Rectangle 92">
            <a:extLst>
              <a:ext uri="{FF2B5EF4-FFF2-40B4-BE49-F238E27FC236}">
                <a16:creationId xmlns:a16="http://schemas.microsoft.com/office/drawing/2014/main" id="{7E4CA824-47E4-47F5-B7B3-9431949BB3BE}"/>
              </a:ext>
            </a:extLst>
          </p:cNvPr>
          <p:cNvSpPr/>
          <p:nvPr/>
        </p:nvSpPr>
        <p:spPr>
          <a:xfrm>
            <a:off x="9919112" y="3585649"/>
            <a:ext cx="1625848" cy="1162099"/>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defRPr/>
            </a:pPr>
            <a:r>
              <a:rPr lang="en-US" sz="900" b="1" dirty="0">
                <a:solidFill>
                  <a:srgbClr val="BB501C"/>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lvl="0">
              <a:lnSpc>
                <a:spcPct val="90000"/>
              </a:lnSpc>
            </a:pPr>
            <a:r>
              <a:rPr lang="en-US" sz="9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endParaRPr lang="en-US" sz="900" dirty="0">
              <a:solidFill>
                <a:schemeClr val="tx1"/>
              </a:solidFill>
              <a:ea typeface="Open Sans" panose="020B0606030504020204" pitchFamily="34" charset="0"/>
              <a:cs typeface="Open Sans" panose="020B0606030504020204" pitchFamily="34" charset="0"/>
            </a:endParaRPr>
          </a:p>
        </p:txBody>
      </p:sp>
      <p:grpSp>
        <p:nvGrpSpPr>
          <p:cNvPr id="94" name="Group 93">
            <a:extLst>
              <a:ext uri="{FF2B5EF4-FFF2-40B4-BE49-F238E27FC236}">
                <a16:creationId xmlns:a16="http://schemas.microsoft.com/office/drawing/2014/main" id="{AF411B76-C11E-4405-962C-900A597E81BB}"/>
              </a:ext>
            </a:extLst>
          </p:cNvPr>
          <p:cNvGrpSpPr/>
          <p:nvPr/>
        </p:nvGrpSpPr>
        <p:grpSpPr>
          <a:xfrm>
            <a:off x="10364010" y="3951581"/>
            <a:ext cx="722036" cy="689818"/>
            <a:chOff x="879431" y="1766798"/>
            <a:chExt cx="722036" cy="689818"/>
          </a:xfrm>
        </p:grpSpPr>
        <p:pic>
          <p:nvPicPr>
            <p:cNvPr id="123" name="Graphic 5">
              <a:extLst>
                <a:ext uri="{FF2B5EF4-FFF2-40B4-BE49-F238E27FC236}">
                  <a16:creationId xmlns:a16="http://schemas.microsoft.com/office/drawing/2014/main" id="{8B83D6F3-84A2-40A7-925C-7CACB381FED2}"/>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11849" y="1766798"/>
              <a:ext cx="457200" cy="457200"/>
            </a:xfrm>
            <a:prstGeom prst="rect">
              <a:avLst/>
            </a:prstGeom>
          </p:spPr>
        </p:pic>
        <p:sp>
          <p:nvSpPr>
            <p:cNvPr id="124" name="Rectangle 123">
              <a:extLst>
                <a:ext uri="{FF2B5EF4-FFF2-40B4-BE49-F238E27FC236}">
                  <a16:creationId xmlns:a16="http://schemas.microsoft.com/office/drawing/2014/main" id="{1F262C0F-A4CB-42E2-A66D-DB91CE8A2E47}"/>
                </a:ext>
              </a:extLst>
            </p:cNvPr>
            <p:cNvSpPr/>
            <p:nvPr/>
          </p:nvSpPr>
          <p:spPr>
            <a:xfrm>
              <a:off x="879431" y="2225784"/>
              <a:ext cx="722036" cy="230832"/>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Bare Metal</a:t>
              </a:r>
            </a:p>
            <a:p>
              <a:pPr algn="ctr">
                <a:lnSpc>
                  <a:spcPts val="850"/>
                </a:lnSpc>
              </a:pPr>
              <a:r>
                <a:rPr lang="en-US" sz="800" dirty="0">
                  <a:solidFill>
                    <a:schemeClr val="tx2"/>
                  </a:solidFill>
                  <a:ea typeface="Open Sans" panose="020B0606030504020204" pitchFamily="34" charset="0"/>
                  <a:cs typeface="Open Sans" panose="020B0606030504020204" pitchFamily="34" charset="0"/>
                </a:rPr>
                <a:t>Compute</a:t>
              </a:r>
            </a:p>
          </p:txBody>
        </p:sp>
      </p:grpSp>
      <p:sp>
        <p:nvSpPr>
          <p:cNvPr id="97" name="Rectangle 96">
            <a:extLst>
              <a:ext uri="{FF2B5EF4-FFF2-40B4-BE49-F238E27FC236}">
                <a16:creationId xmlns:a16="http://schemas.microsoft.com/office/drawing/2014/main" id="{0A4B7AEE-259A-4EB1-AB08-7726EDB1B698}"/>
              </a:ext>
            </a:extLst>
          </p:cNvPr>
          <p:cNvSpPr/>
          <p:nvPr/>
        </p:nvSpPr>
        <p:spPr>
          <a:xfrm>
            <a:off x="9919112" y="4912126"/>
            <a:ext cx="1625848" cy="1162099"/>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defRPr/>
            </a:pPr>
            <a:r>
              <a:rPr lang="en-US" sz="900" dirty="0">
                <a:solidFill>
                  <a:srgbClr val="BB501C"/>
                </a:solidFill>
                <a:latin typeface="Open Sans SemiBold" panose="020B0706030804020204" pitchFamily="34" charset="0"/>
                <a:ea typeface="Open Sans SemiBold" panose="020B0706030804020204" pitchFamily="34" charset="0"/>
                <a:cs typeface="Open Sans SemiBold" panose="020B0706030804020204" pitchFamily="34" charset="0"/>
              </a:rPr>
              <a:t>Subnet B</a:t>
            </a:r>
          </a:p>
          <a:p>
            <a:pPr lvl="0">
              <a:lnSpc>
                <a:spcPct val="90000"/>
              </a:lnSpc>
            </a:pPr>
            <a:r>
              <a:rPr lang="en-US" sz="9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endParaRPr lang="en-US" sz="900" dirty="0">
              <a:solidFill>
                <a:schemeClr val="tx1"/>
              </a:solidFill>
              <a:ea typeface="Open Sans" panose="020B0606030504020204" pitchFamily="34" charset="0"/>
              <a:cs typeface="Open Sans" panose="020B0606030504020204" pitchFamily="34" charset="0"/>
            </a:endParaRPr>
          </a:p>
        </p:txBody>
      </p:sp>
      <p:grpSp>
        <p:nvGrpSpPr>
          <p:cNvPr id="100" name="Group 99">
            <a:extLst>
              <a:ext uri="{FF2B5EF4-FFF2-40B4-BE49-F238E27FC236}">
                <a16:creationId xmlns:a16="http://schemas.microsoft.com/office/drawing/2014/main" id="{CFC4209E-260E-4B36-9B3E-981BC9143218}"/>
              </a:ext>
            </a:extLst>
          </p:cNvPr>
          <p:cNvGrpSpPr/>
          <p:nvPr/>
        </p:nvGrpSpPr>
        <p:grpSpPr>
          <a:xfrm>
            <a:off x="10412786" y="5291947"/>
            <a:ext cx="647901" cy="572616"/>
            <a:chOff x="8137667" y="5894448"/>
            <a:chExt cx="647900" cy="572616"/>
          </a:xfrm>
        </p:grpSpPr>
        <p:pic>
          <p:nvPicPr>
            <p:cNvPr id="101" name="Graphic 72">
              <a:extLst>
                <a:ext uri="{FF2B5EF4-FFF2-40B4-BE49-F238E27FC236}">
                  <a16:creationId xmlns:a16="http://schemas.microsoft.com/office/drawing/2014/main" id="{58A9311B-2994-4BBB-A799-22AF792BEF36}"/>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216689" y="5894448"/>
              <a:ext cx="489857" cy="457200"/>
            </a:xfrm>
            <a:prstGeom prst="rect">
              <a:avLst/>
            </a:prstGeom>
          </p:spPr>
        </p:pic>
        <p:sp>
          <p:nvSpPr>
            <p:cNvPr id="121" name="Rectangle 120">
              <a:extLst>
                <a:ext uri="{FF2B5EF4-FFF2-40B4-BE49-F238E27FC236}">
                  <a16:creationId xmlns:a16="http://schemas.microsoft.com/office/drawing/2014/main" id="{FB1AE347-FCD0-424C-A9DC-193B2694CCF7}"/>
                </a:ext>
              </a:extLst>
            </p:cNvPr>
            <p:cNvSpPr/>
            <p:nvPr/>
          </p:nvSpPr>
          <p:spPr>
            <a:xfrm>
              <a:off x="8137667" y="6351648"/>
              <a:ext cx="647900"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Database</a:t>
              </a:r>
            </a:p>
          </p:txBody>
        </p:sp>
      </p:grpSp>
      <p:pic>
        <p:nvPicPr>
          <p:cNvPr id="88" name="Graphic 87">
            <a:extLst>
              <a:ext uri="{FF2B5EF4-FFF2-40B4-BE49-F238E27FC236}">
                <a16:creationId xmlns:a16="http://schemas.microsoft.com/office/drawing/2014/main" id="{9B9EB987-EE0B-4BF2-9B21-C30AB687F46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288323" y="3471267"/>
            <a:ext cx="228600" cy="228600"/>
          </a:xfrm>
          <a:prstGeom prst="rect">
            <a:avLst/>
          </a:prstGeom>
        </p:spPr>
      </p:pic>
      <p:pic>
        <p:nvPicPr>
          <p:cNvPr id="89" name="Graphic 88">
            <a:extLst>
              <a:ext uri="{FF2B5EF4-FFF2-40B4-BE49-F238E27FC236}">
                <a16:creationId xmlns:a16="http://schemas.microsoft.com/office/drawing/2014/main" id="{9CC9B5E2-0E76-46A7-8033-CE2012770AA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288323" y="4799077"/>
            <a:ext cx="228600" cy="228600"/>
          </a:xfrm>
          <a:prstGeom prst="rect">
            <a:avLst/>
          </a:prstGeom>
        </p:spPr>
      </p:pic>
    </p:spTree>
    <p:extLst>
      <p:ext uri="{BB962C8B-B14F-4D97-AF65-F5344CB8AC3E}">
        <p14:creationId xmlns:p14="http://schemas.microsoft.com/office/powerpoint/2010/main" val="2613960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 name="Text Placeholder 250"/>
          <p:cNvSpPr>
            <a:spLocks noGrp="1"/>
          </p:cNvSpPr>
          <p:nvPr>
            <p:ph type="body" sz="quarter" idx="11"/>
          </p:nvPr>
        </p:nvSpPr>
        <p:spPr/>
        <p:txBody>
          <a:bodyPr/>
          <a:lstStyle/>
          <a:p>
            <a:r>
              <a:rPr lang="en-US" dirty="0"/>
              <a:t>Icons and Labels</a:t>
            </a:r>
          </a:p>
        </p:txBody>
      </p:sp>
      <p:sp>
        <p:nvSpPr>
          <p:cNvPr id="2" name="Content Placeholder 1"/>
          <p:cNvSpPr>
            <a:spLocks noGrp="1"/>
          </p:cNvSpPr>
          <p:nvPr>
            <p:ph sz="quarter" idx="14"/>
          </p:nvPr>
        </p:nvSpPr>
        <p:spPr/>
        <p:txBody>
          <a:bodyPr/>
          <a:lstStyle/>
          <a:p>
            <a:r>
              <a:rPr lang="en-US" sz="1100" dirty="0"/>
              <a:t>The following special connections have specific labeling considerations:</a:t>
            </a:r>
          </a:p>
          <a:p>
            <a:pPr marL="171450" indent="-171450">
              <a:buFont typeface="Arial" panose="020B0604020202020204" pitchFamily="34" charset="0"/>
              <a:buChar char="•"/>
            </a:pPr>
            <a:r>
              <a:rPr lang="en-US" sz="1100" dirty="0"/>
              <a:t>Connector specific icons, lines and text are shown in Bark color.</a:t>
            </a:r>
          </a:p>
          <a:p>
            <a:pPr marL="171450" indent="-171450">
              <a:buFont typeface="Arial" panose="020B0604020202020204" pitchFamily="34" charset="0"/>
              <a:buChar char="•"/>
            </a:pPr>
            <a:r>
              <a:rPr lang="en-US" sz="1100" dirty="0"/>
              <a:t>Connector specific icons are scaled down to ½ size and centered over the connection line.</a:t>
            </a:r>
          </a:p>
          <a:p>
            <a:pPr marL="171450" indent="-171450">
              <a:buFont typeface="Arial" panose="020B0604020202020204" pitchFamily="34" charset="0"/>
              <a:buChar char="•"/>
            </a:pPr>
            <a:r>
              <a:rPr lang="en-US" sz="1100" dirty="0"/>
              <a:t>Use the background fill color of the label textbox to mask the line behind the text and ensure legibility.</a:t>
            </a:r>
          </a:p>
        </p:txBody>
      </p:sp>
      <p:sp>
        <p:nvSpPr>
          <p:cNvPr id="238" name="Content Placeholder 237"/>
          <p:cNvSpPr>
            <a:spLocks noGrp="1"/>
          </p:cNvSpPr>
          <p:nvPr>
            <p:ph sz="quarter" idx="15"/>
          </p:nvPr>
        </p:nvSpPr>
        <p:spPr>
          <a:xfrm>
            <a:off x="4456083" y="1609724"/>
            <a:ext cx="6981728" cy="539587"/>
          </a:xfrm>
        </p:spPr>
        <p:txBody>
          <a:bodyPr/>
          <a:lstStyle/>
          <a:p>
            <a:r>
              <a:rPr lang="en-US" dirty="0"/>
              <a:t>Samples</a:t>
            </a:r>
            <a:br>
              <a:rPr lang="en-US" dirty="0"/>
            </a:br>
            <a:r>
              <a:rPr lang="en-US" sz="1100" dirty="0"/>
              <a:t>Note: Label text and icon are always placed over the connection line being labeled.</a:t>
            </a:r>
          </a:p>
        </p:txBody>
      </p:sp>
      <p:sp>
        <p:nvSpPr>
          <p:cNvPr id="5" name="Title 4"/>
          <p:cNvSpPr>
            <a:spLocks noGrp="1"/>
          </p:cNvSpPr>
          <p:nvPr>
            <p:ph type="title"/>
          </p:nvPr>
        </p:nvSpPr>
        <p:spPr/>
        <p:txBody>
          <a:bodyPr/>
          <a:lstStyle/>
          <a:p>
            <a:r>
              <a:rPr lang="en-US" dirty="0"/>
              <a:t>Special Connectors</a:t>
            </a:r>
          </a:p>
        </p:txBody>
      </p:sp>
      <p:sp>
        <p:nvSpPr>
          <p:cNvPr id="6" name="Date Placeholder 5"/>
          <p:cNvSpPr>
            <a:spLocks noGrp="1"/>
          </p:cNvSpPr>
          <p:nvPr>
            <p:ph type="dt" sz="half" idx="17"/>
          </p:nvPr>
        </p:nvSpPr>
        <p:spPr/>
        <p:txBody>
          <a:bodyPr/>
          <a:lstStyle/>
          <a:p>
            <a:fld id="{DBEB99C5-A240-43E3-B2F9-F67C2DE25171}" type="datetime1">
              <a:rPr lang="en-US" smtClean="0"/>
              <a:pPr/>
              <a:t>4/26/2024</a:t>
            </a:fld>
            <a:endParaRPr lang="en-US" dirty="0"/>
          </a:p>
        </p:txBody>
      </p:sp>
      <p:sp>
        <p:nvSpPr>
          <p:cNvPr id="7" name="Footer Placeholder 6"/>
          <p:cNvSpPr>
            <a:spLocks noGrp="1"/>
          </p:cNvSpPr>
          <p:nvPr>
            <p:ph type="ftr" sz="quarter" idx="18"/>
          </p:nvPr>
        </p:nvSpPr>
        <p:spPr/>
        <p:txBody>
          <a:bodyPr/>
          <a:lstStyle/>
          <a:p>
            <a:r>
              <a:rPr lang="en-US" dirty="0"/>
              <a:t>Copyright © 2022, Oracle and/or its affiliates  |</a:t>
            </a:r>
          </a:p>
        </p:txBody>
      </p:sp>
      <p:sp>
        <p:nvSpPr>
          <p:cNvPr id="8" name="Slide Number Placeholder 7"/>
          <p:cNvSpPr>
            <a:spLocks noGrp="1"/>
          </p:cNvSpPr>
          <p:nvPr>
            <p:ph type="sldNum" sz="quarter" idx="19"/>
          </p:nvPr>
        </p:nvSpPr>
        <p:spPr/>
        <p:txBody>
          <a:bodyPr/>
          <a:lstStyle/>
          <a:p>
            <a:fld id="{345D60D9-5372-5F40-9443-0F9AE5BDC3C8}" type="slidenum">
              <a:rPr lang="en-US" smtClean="0"/>
              <a:pPr/>
              <a:t>21</a:t>
            </a:fld>
            <a:endParaRPr lang="en-US" dirty="0"/>
          </a:p>
        </p:txBody>
      </p:sp>
      <p:grpSp>
        <p:nvGrpSpPr>
          <p:cNvPr id="48" name="Group 47"/>
          <p:cNvGrpSpPr/>
          <p:nvPr/>
        </p:nvGrpSpPr>
        <p:grpSpPr>
          <a:xfrm>
            <a:off x="775251" y="5403064"/>
            <a:ext cx="1327451" cy="704959"/>
            <a:chOff x="695739" y="3940946"/>
            <a:chExt cx="1327451" cy="704959"/>
          </a:xfrm>
        </p:grpSpPr>
        <p:sp>
          <p:nvSpPr>
            <p:cNvPr id="49" name="TextBox 48">
              <a:extLst>
                <a:ext uri="{FF2B5EF4-FFF2-40B4-BE49-F238E27FC236}">
                  <a16:creationId xmlns:a16="http://schemas.microsoft.com/office/drawing/2014/main" id="{F5DE1BC4-54A3-1B46-9683-C3DB1FE9201B}"/>
                </a:ext>
              </a:extLst>
            </p:cNvPr>
            <p:cNvSpPr txBox="1"/>
            <p:nvPr/>
          </p:nvSpPr>
          <p:spPr>
            <a:xfrm>
              <a:off x="695739" y="3940946"/>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50" name="TextBox 49"/>
            <p:cNvSpPr txBox="1"/>
            <p:nvPr/>
          </p:nvSpPr>
          <p:spPr>
            <a:xfrm>
              <a:off x="762000" y="415104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51" name="Rectangle 50"/>
            <p:cNvSpPr/>
            <p:nvPr/>
          </p:nvSpPr>
          <p:spPr>
            <a:xfrm>
              <a:off x="695739" y="4082010"/>
              <a:ext cx="1146314" cy="5638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F5DE1BC4-54A3-1B46-9683-C3DB1FE9201B}"/>
              </a:ext>
            </a:extLst>
          </p:cNvPr>
          <p:cNvSpPr txBox="1"/>
          <p:nvPr/>
        </p:nvSpPr>
        <p:spPr>
          <a:xfrm>
            <a:off x="8220924" y="2752506"/>
            <a:ext cx="3392424" cy="400110"/>
          </a:xfrm>
          <a:prstGeom prst="rect">
            <a:avLst/>
          </a:prstGeom>
          <a:noFill/>
        </p:spPr>
        <p:txBody>
          <a:bodyPr wrap="square" lIns="0" tIns="182880" rIns="0" bIns="0" rtlCol="0">
            <a:spAutoFit/>
          </a:bodyPr>
          <a:lstStyle/>
          <a:p>
            <a:pPr algn="ctr"/>
            <a:r>
              <a:rPr lang="en-US" sz="700" b="1" dirty="0">
                <a:solidFill>
                  <a:srgbClr val="DE5B5B"/>
                </a:solidFill>
                <a:latin typeface="Courier New" panose="02070309020205020404" pitchFamily="49" charset="0"/>
                <a:cs typeface="Courier New" panose="02070309020205020404" pitchFamily="49" charset="0"/>
              </a:rPr>
              <a:t>Local Peering label</a:t>
            </a:r>
            <a:r>
              <a:rPr lang="en-US" sz="700" dirty="0">
                <a:solidFill>
                  <a:srgbClr val="DE5B5B"/>
                </a:solidFill>
                <a:latin typeface="Courier New" panose="02070309020205020404" pitchFamily="49" charset="0"/>
                <a:cs typeface="Courier New" panose="02070309020205020404" pitchFamily="49" charset="0"/>
              </a:rPr>
              <a:t> text is placed over</a:t>
            </a:r>
            <a:br>
              <a:rPr lang="en-US" sz="700" dirty="0">
                <a:solidFill>
                  <a:srgbClr val="DE5B5B"/>
                </a:solidFill>
                <a:latin typeface="Courier New" panose="02070309020205020404" pitchFamily="49" charset="0"/>
                <a:cs typeface="Courier New" panose="02070309020205020404" pitchFamily="49" charset="0"/>
              </a:rPr>
            </a:br>
            <a:r>
              <a:rPr lang="en-US" sz="700" dirty="0">
                <a:solidFill>
                  <a:srgbClr val="DE5B5B"/>
                </a:solidFill>
                <a:latin typeface="Courier New" panose="02070309020205020404" pitchFamily="49" charset="0"/>
                <a:cs typeface="Courier New" panose="02070309020205020404" pitchFamily="49" charset="0"/>
              </a:rPr>
              <a:t>the connection line </a:t>
            </a:r>
            <a:r>
              <a:rPr lang="en-US" sz="700" b="1" dirty="0">
                <a:solidFill>
                  <a:srgbClr val="DE5B5B"/>
                </a:solidFill>
                <a:latin typeface="Courier New" panose="02070309020205020404" pitchFamily="49" charset="0"/>
                <a:cs typeface="Courier New" panose="02070309020205020404" pitchFamily="49" charset="0"/>
              </a:rPr>
              <a:t>without an icon</a:t>
            </a:r>
            <a:r>
              <a:rPr lang="en-US" sz="700" dirty="0">
                <a:solidFill>
                  <a:srgbClr val="DE5B5B"/>
                </a:solidFill>
                <a:latin typeface="Courier New" panose="02070309020205020404" pitchFamily="49" charset="0"/>
                <a:cs typeface="Courier New" panose="02070309020205020404" pitchFamily="49" charset="0"/>
              </a:rPr>
              <a:t>.</a:t>
            </a:r>
          </a:p>
        </p:txBody>
      </p:sp>
      <p:grpSp>
        <p:nvGrpSpPr>
          <p:cNvPr id="9" name="Group 8"/>
          <p:cNvGrpSpPr/>
          <p:nvPr/>
        </p:nvGrpSpPr>
        <p:grpSpPr>
          <a:xfrm>
            <a:off x="5326828" y="2629787"/>
            <a:ext cx="1670320" cy="228600"/>
            <a:chOff x="5326828" y="2194712"/>
            <a:chExt cx="1670320" cy="228600"/>
          </a:xfrm>
        </p:grpSpPr>
        <p:cxnSp>
          <p:nvCxnSpPr>
            <p:cNvPr id="74" name="Straight Arrow Connector 73">
              <a:extLst>
                <a:ext uri="{FF2B5EF4-FFF2-40B4-BE49-F238E27FC236}">
                  <a16:creationId xmlns:a16="http://schemas.microsoft.com/office/drawing/2014/main" id="{67AD1142-FC4C-F443-A075-C28277366D08}"/>
                </a:ext>
              </a:extLst>
            </p:cNvPr>
            <p:cNvCxnSpPr/>
            <p:nvPr/>
          </p:nvCxnSpPr>
          <p:spPr bwMode="auto">
            <a:xfrm>
              <a:off x="5326828" y="2307022"/>
              <a:ext cx="1670320"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75" name="Group 74"/>
            <p:cNvGrpSpPr/>
            <p:nvPr/>
          </p:nvGrpSpPr>
          <p:grpSpPr>
            <a:xfrm>
              <a:off x="5604611" y="2194712"/>
              <a:ext cx="1067375" cy="228600"/>
              <a:chOff x="5452925" y="2346580"/>
              <a:chExt cx="1067375" cy="228600"/>
            </a:xfrm>
          </p:grpSpPr>
          <p:sp>
            <p:nvSpPr>
              <p:cNvPr id="76" name="Rectangle 75">
                <a:extLst>
                  <a:ext uri="{FF2B5EF4-FFF2-40B4-BE49-F238E27FC236}">
                    <a16:creationId xmlns:a16="http://schemas.microsoft.com/office/drawing/2014/main" id="{A0446699-3157-7B47-8151-EF0C58687DC6}"/>
                  </a:ext>
                </a:extLst>
              </p:cNvPr>
              <p:cNvSpPr/>
              <p:nvPr/>
            </p:nvSpPr>
            <p:spPr>
              <a:xfrm>
                <a:off x="5452925" y="2401337"/>
                <a:ext cx="1067375" cy="123111"/>
              </a:xfrm>
              <a:prstGeom prst="rect">
                <a:avLst/>
              </a:prstGeom>
              <a:solidFill>
                <a:srgbClr val="FCFBFA"/>
              </a:solidFill>
            </p:spPr>
            <p:txBody>
              <a:bodyPr wrap="square" lIns="27432" tIns="0" rIns="27432" bIns="0">
                <a:spAutoFit/>
              </a:bodyPr>
              <a:lstStyle/>
              <a:p>
                <a:pPr algn="r"/>
                <a:r>
                  <a:rPr lang="en-US" sz="800" dirty="0">
                    <a:solidFill>
                      <a:srgbClr val="312D2A"/>
                    </a:solidFill>
                    <a:ea typeface="Open Sans" panose="020B0606030504020204" pitchFamily="34" charset="0"/>
                    <a:cs typeface="Open Sans" panose="020B0606030504020204" pitchFamily="34" charset="0"/>
                  </a:rPr>
                  <a:t>Remote Peering</a:t>
                </a:r>
              </a:p>
            </p:txBody>
          </p:sp>
          <p:pic>
            <p:nvPicPr>
              <p:cNvPr id="77" name="Picture 76"/>
              <p:cNvPicPr>
                <a:picLocks noChangeAspect="1"/>
              </p:cNvPicPr>
              <p:nvPr/>
            </p:nvPicPr>
            <p:blipFill>
              <a:blip r:embed="rId2"/>
              <a:stretch>
                <a:fillRect/>
              </a:stretch>
            </p:blipFill>
            <p:spPr>
              <a:xfrm>
                <a:off x="5458955" y="2346580"/>
                <a:ext cx="300789" cy="228600"/>
              </a:xfrm>
              <a:prstGeom prst="rect">
                <a:avLst/>
              </a:prstGeom>
            </p:spPr>
          </p:pic>
        </p:grpSp>
      </p:grpSp>
      <p:sp>
        <p:nvSpPr>
          <p:cNvPr id="78" name="TextBox 77">
            <a:extLst>
              <a:ext uri="{FF2B5EF4-FFF2-40B4-BE49-F238E27FC236}">
                <a16:creationId xmlns:a16="http://schemas.microsoft.com/office/drawing/2014/main" id="{F5DE1BC4-54A3-1B46-9683-C3DB1FE9201B}"/>
              </a:ext>
            </a:extLst>
          </p:cNvPr>
          <p:cNvSpPr txBox="1"/>
          <p:nvPr/>
        </p:nvSpPr>
        <p:spPr>
          <a:xfrm>
            <a:off x="4482238" y="2752506"/>
            <a:ext cx="3383579" cy="400110"/>
          </a:xfrm>
          <a:prstGeom prst="rect">
            <a:avLst/>
          </a:prstGeom>
          <a:noFill/>
        </p:spPr>
        <p:txBody>
          <a:bodyPr wrap="square" lIns="0" tIns="182880" rIns="0" bIns="0" rtlCol="0">
            <a:spAutoFit/>
          </a:bodyPr>
          <a:lstStyle/>
          <a:p>
            <a:pPr algn="ctr"/>
            <a:r>
              <a:rPr lang="en-US" sz="700" b="1" dirty="0">
                <a:solidFill>
                  <a:srgbClr val="DE5B5B"/>
                </a:solidFill>
                <a:latin typeface="Courier New" panose="02070309020205020404" pitchFamily="49" charset="0"/>
                <a:cs typeface="Courier New" panose="02070309020205020404" pitchFamily="49" charset="0"/>
              </a:rPr>
              <a:t>Remote Peering label</a:t>
            </a:r>
            <a:r>
              <a:rPr lang="en-US" sz="700" dirty="0">
                <a:solidFill>
                  <a:srgbClr val="DE5B5B"/>
                </a:solidFill>
                <a:latin typeface="Courier New" panose="02070309020205020404" pitchFamily="49" charset="0"/>
                <a:cs typeface="Courier New" panose="02070309020205020404" pitchFamily="49" charset="0"/>
              </a:rPr>
              <a:t> text is placed over</a:t>
            </a:r>
            <a:br>
              <a:rPr lang="en-US" sz="700" dirty="0">
                <a:solidFill>
                  <a:srgbClr val="DE5B5B"/>
                </a:solidFill>
                <a:latin typeface="Courier New" panose="02070309020205020404" pitchFamily="49" charset="0"/>
                <a:cs typeface="Courier New" panose="02070309020205020404" pitchFamily="49" charset="0"/>
              </a:rPr>
            </a:br>
            <a:r>
              <a:rPr lang="en-US" sz="700" dirty="0">
                <a:solidFill>
                  <a:srgbClr val="DE5B5B"/>
                </a:solidFill>
                <a:latin typeface="Courier New" panose="02070309020205020404" pitchFamily="49" charset="0"/>
                <a:cs typeface="Courier New" panose="02070309020205020404" pitchFamily="49" charset="0"/>
              </a:rPr>
              <a:t>the connection line and grouped with the </a:t>
            </a:r>
            <a:r>
              <a:rPr lang="en-US" sz="700" b="1" dirty="0">
                <a:solidFill>
                  <a:srgbClr val="DE5B5B"/>
                </a:solidFill>
                <a:latin typeface="Courier New" panose="02070309020205020404" pitchFamily="49" charset="0"/>
                <a:cs typeface="Courier New" panose="02070309020205020404" pitchFamily="49" charset="0"/>
              </a:rPr>
              <a:t>Remote Peering icon</a:t>
            </a:r>
            <a:r>
              <a:rPr lang="en-US" sz="700" dirty="0">
                <a:solidFill>
                  <a:srgbClr val="DE5B5B"/>
                </a:solidFill>
                <a:latin typeface="Courier New" panose="02070309020205020404" pitchFamily="49" charset="0"/>
                <a:cs typeface="Courier New" panose="02070309020205020404" pitchFamily="49" charset="0"/>
              </a:rPr>
              <a:t>.</a:t>
            </a:r>
          </a:p>
        </p:txBody>
      </p:sp>
      <p:sp>
        <p:nvSpPr>
          <p:cNvPr id="92" name="TextBox 91">
            <a:extLst>
              <a:ext uri="{FF2B5EF4-FFF2-40B4-BE49-F238E27FC236}">
                <a16:creationId xmlns:a16="http://schemas.microsoft.com/office/drawing/2014/main" id="{F5DE1BC4-54A3-1B46-9683-C3DB1FE9201B}"/>
              </a:ext>
            </a:extLst>
          </p:cNvPr>
          <p:cNvSpPr txBox="1"/>
          <p:nvPr/>
        </p:nvSpPr>
        <p:spPr>
          <a:xfrm>
            <a:off x="4480311" y="4119116"/>
            <a:ext cx="3385506" cy="400110"/>
          </a:xfrm>
          <a:prstGeom prst="rect">
            <a:avLst/>
          </a:prstGeom>
          <a:noFill/>
        </p:spPr>
        <p:txBody>
          <a:bodyPr wrap="square" lIns="0" tIns="182880" rIns="0" bIns="0" rtlCol="0">
            <a:spAutoFit/>
          </a:bodyPr>
          <a:lstStyle/>
          <a:p>
            <a:pPr algn="ctr"/>
            <a:r>
              <a:rPr lang="en-US" sz="700" b="1" dirty="0">
                <a:solidFill>
                  <a:srgbClr val="DE5B5B"/>
                </a:solidFill>
                <a:latin typeface="Courier New" panose="02070309020205020404" pitchFamily="49" charset="0"/>
                <a:cs typeface="Courier New" panose="02070309020205020404" pitchFamily="49" charset="0"/>
              </a:rPr>
              <a:t>Site-to-Site VPN label</a:t>
            </a:r>
            <a:r>
              <a:rPr lang="en-US" sz="700" dirty="0">
                <a:solidFill>
                  <a:srgbClr val="DE5B5B"/>
                </a:solidFill>
                <a:latin typeface="Courier New" panose="02070309020205020404" pitchFamily="49" charset="0"/>
                <a:cs typeface="Courier New" panose="02070309020205020404" pitchFamily="49" charset="0"/>
              </a:rPr>
              <a:t> text is placed over</a:t>
            </a:r>
            <a:br>
              <a:rPr lang="en-US" sz="700" dirty="0">
                <a:solidFill>
                  <a:srgbClr val="DE5B5B"/>
                </a:solidFill>
                <a:latin typeface="Courier New" panose="02070309020205020404" pitchFamily="49" charset="0"/>
                <a:cs typeface="Courier New" panose="02070309020205020404" pitchFamily="49" charset="0"/>
              </a:rPr>
            </a:br>
            <a:r>
              <a:rPr lang="en-US" sz="700" dirty="0">
                <a:solidFill>
                  <a:srgbClr val="DE5B5B"/>
                </a:solidFill>
                <a:latin typeface="Courier New" panose="02070309020205020404" pitchFamily="49" charset="0"/>
                <a:cs typeface="Courier New" panose="02070309020205020404" pitchFamily="49" charset="0"/>
              </a:rPr>
              <a:t>the connection line and grouped with the </a:t>
            </a:r>
            <a:r>
              <a:rPr lang="en-US" sz="700" b="1" dirty="0">
                <a:solidFill>
                  <a:srgbClr val="DE5B5B"/>
                </a:solidFill>
                <a:latin typeface="Courier New" panose="02070309020205020404" pitchFamily="49" charset="0"/>
                <a:cs typeface="Courier New" panose="02070309020205020404" pitchFamily="49" charset="0"/>
              </a:rPr>
              <a:t>VPN icon</a:t>
            </a:r>
            <a:r>
              <a:rPr lang="en-US" sz="700" dirty="0">
                <a:solidFill>
                  <a:srgbClr val="DE5B5B"/>
                </a:solidFill>
                <a:latin typeface="Courier New" panose="02070309020205020404" pitchFamily="49" charset="0"/>
                <a:cs typeface="Courier New" panose="02070309020205020404" pitchFamily="49" charset="0"/>
              </a:rPr>
              <a:t>.</a:t>
            </a:r>
          </a:p>
        </p:txBody>
      </p:sp>
      <p:sp>
        <p:nvSpPr>
          <p:cNvPr id="93" name="TextBox 92">
            <a:extLst>
              <a:ext uri="{FF2B5EF4-FFF2-40B4-BE49-F238E27FC236}">
                <a16:creationId xmlns:a16="http://schemas.microsoft.com/office/drawing/2014/main" id="{F5DE1BC4-54A3-1B46-9683-C3DB1FE9201B}"/>
              </a:ext>
            </a:extLst>
          </p:cNvPr>
          <p:cNvSpPr txBox="1"/>
          <p:nvPr/>
        </p:nvSpPr>
        <p:spPr>
          <a:xfrm>
            <a:off x="8244677" y="4119116"/>
            <a:ext cx="3368672" cy="400110"/>
          </a:xfrm>
          <a:prstGeom prst="rect">
            <a:avLst/>
          </a:prstGeom>
          <a:noFill/>
        </p:spPr>
        <p:txBody>
          <a:bodyPr wrap="square" lIns="0" tIns="182880" rIns="0" bIns="0" rtlCol="0">
            <a:spAutoFit/>
          </a:bodyPr>
          <a:lstStyle/>
          <a:p>
            <a:pPr algn="ctr"/>
            <a:r>
              <a:rPr lang="en-US" sz="700" b="1" dirty="0" err="1">
                <a:solidFill>
                  <a:srgbClr val="DE5B5B"/>
                </a:solidFill>
                <a:latin typeface="Courier New" panose="02070309020205020404" pitchFamily="49" charset="0"/>
                <a:cs typeface="Courier New" panose="02070309020205020404" pitchFamily="49" charset="0"/>
              </a:rPr>
              <a:t>FastConnect</a:t>
            </a:r>
            <a:r>
              <a:rPr lang="en-US" sz="700" b="1" dirty="0">
                <a:solidFill>
                  <a:srgbClr val="DE5B5B"/>
                </a:solidFill>
                <a:latin typeface="Courier New" panose="02070309020205020404" pitchFamily="49" charset="0"/>
                <a:cs typeface="Courier New" panose="02070309020205020404" pitchFamily="49" charset="0"/>
              </a:rPr>
              <a:t> label</a:t>
            </a:r>
            <a:r>
              <a:rPr lang="en-US" sz="700" dirty="0">
                <a:solidFill>
                  <a:srgbClr val="DE5B5B"/>
                </a:solidFill>
                <a:latin typeface="Courier New" panose="02070309020205020404" pitchFamily="49" charset="0"/>
                <a:cs typeface="Courier New" panose="02070309020205020404" pitchFamily="49" charset="0"/>
              </a:rPr>
              <a:t> text is placed over</a:t>
            </a:r>
            <a:br>
              <a:rPr lang="en-US" sz="700" dirty="0">
                <a:solidFill>
                  <a:srgbClr val="DE5B5B"/>
                </a:solidFill>
                <a:latin typeface="Courier New" panose="02070309020205020404" pitchFamily="49" charset="0"/>
                <a:cs typeface="Courier New" panose="02070309020205020404" pitchFamily="49" charset="0"/>
              </a:rPr>
            </a:br>
            <a:r>
              <a:rPr lang="en-US" sz="700" dirty="0">
                <a:solidFill>
                  <a:srgbClr val="DE5B5B"/>
                </a:solidFill>
                <a:latin typeface="Courier New" panose="02070309020205020404" pitchFamily="49" charset="0"/>
                <a:cs typeface="Courier New" panose="02070309020205020404" pitchFamily="49" charset="0"/>
              </a:rPr>
              <a:t>the connection line and grouped with the </a:t>
            </a:r>
            <a:r>
              <a:rPr lang="en-US" sz="700" b="1" dirty="0" err="1">
                <a:solidFill>
                  <a:srgbClr val="DE5B5B"/>
                </a:solidFill>
                <a:latin typeface="Courier New" panose="02070309020205020404" pitchFamily="49" charset="0"/>
                <a:cs typeface="Courier New" panose="02070309020205020404" pitchFamily="49" charset="0"/>
              </a:rPr>
              <a:t>FastConnect</a:t>
            </a:r>
            <a:r>
              <a:rPr lang="en-US" sz="700" b="1" dirty="0">
                <a:solidFill>
                  <a:srgbClr val="DE5B5B"/>
                </a:solidFill>
                <a:latin typeface="Courier New" panose="02070309020205020404" pitchFamily="49" charset="0"/>
                <a:cs typeface="Courier New" panose="02070309020205020404" pitchFamily="49" charset="0"/>
              </a:rPr>
              <a:t> icon</a:t>
            </a:r>
            <a:r>
              <a:rPr lang="en-US" sz="700" dirty="0">
                <a:solidFill>
                  <a:srgbClr val="DE5B5B"/>
                </a:solidFill>
                <a:latin typeface="Courier New" panose="02070309020205020404" pitchFamily="49" charset="0"/>
                <a:cs typeface="Courier New" panose="02070309020205020404" pitchFamily="49" charset="0"/>
              </a:rPr>
              <a:t>.</a:t>
            </a:r>
          </a:p>
        </p:txBody>
      </p:sp>
      <p:sp>
        <p:nvSpPr>
          <p:cNvPr id="94" name="TextBox 93">
            <a:extLst>
              <a:ext uri="{FF2B5EF4-FFF2-40B4-BE49-F238E27FC236}">
                <a16:creationId xmlns:a16="http://schemas.microsoft.com/office/drawing/2014/main" id="{F5DE1BC4-54A3-1B46-9683-C3DB1FE9201B}"/>
              </a:ext>
            </a:extLst>
          </p:cNvPr>
          <p:cNvSpPr txBox="1"/>
          <p:nvPr/>
        </p:nvSpPr>
        <p:spPr>
          <a:xfrm>
            <a:off x="6157640" y="5386366"/>
            <a:ext cx="3620667" cy="400110"/>
          </a:xfrm>
          <a:prstGeom prst="rect">
            <a:avLst/>
          </a:prstGeom>
          <a:noFill/>
        </p:spPr>
        <p:txBody>
          <a:bodyPr wrap="square" lIns="0" tIns="182880" rIns="0" bIns="0" rtlCol="0">
            <a:spAutoFit/>
          </a:bodyPr>
          <a:lstStyle>
            <a:defPPr>
              <a:defRPr lang="en-US"/>
            </a:defPPr>
            <a:lvl1pPr algn="ctr">
              <a:defRPr sz="700">
                <a:solidFill>
                  <a:srgbClr val="DE5B5B"/>
                </a:solidFill>
                <a:latin typeface="Courier New" panose="02070309020205020404" pitchFamily="49" charset="0"/>
                <a:cs typeface="Courier New" panose="02070309020205020404" pitchFamily="49" charset="0"/>
              </a:defRPr>
            </a:lvl1pPr>
          </a:lstStyle>
          <a:p>
            <a:r>
              <a:rPr lang="en-US" b="1" dirty="0"/>
              <a:t>Site-to-Site VPN or </a:t>
            </a:r>
            <a:r>
              <a:rPr lang="en-US" b="1" dirty="0" err="1"/>
              <a:t>FastConnect</a:t>
            </a:r>
            <a:r>
              <a:rPr lang="en-US" b="1" dirty="0"/>
              <a:t> label</a:t>
            </a:r>
            <a:r>
              <a:rPr lang="en-US" dirty="0"/>
              <a:t> text is placed over</a:t>
            </a:r>
            <a:br>
              <a:rPr lang="en-US" dirty="0"/>
            </a:br>
            <a:r>
              <a:rPr lang="en-US" dirty="0"/>
              <a:t>the connection line </a:t>
            </a:r>
            <a:r>
              <a:rPr lang="en-US" b="1" dirty="0"/>
              <a:t>without an icon</a:t>
            </a:r>
            <a:r>
              <a:rPr lang="en-US" dirty="0"/>
              <a:t>.</a:t>
            </a:r>
          </a:p>
        </p:txBody>
      </p:sp>
      <p:grpSp>
        <p:nvGrpSpPr>
          <p:cNvPr id="12" name="Group 11"/>
          <p:cNvGrpSpPr/>
          <p:nvPr/>
        </p:nvGrpSpPr>
        <p:grpSpPr>
          <a:xfrm>
            <a:off x="9059491" y="4013611"/>
            <a:ext cx="1686056" cy="228600"/>
            <a:chOff x="9059491" y="4013611"/>
            <a:chExt cx="1686056" cy="228600"/>
          </a:xfrm>
        </p:grpSpPr>
        <p:cxnSp>
          <p:nvCxnSpPr>
            <p:cNvPr id="101" name="Straight Arrow Connector 100">
              <a:extLst>
                <a:ext uri="{FF2B5EF4-FFF2-40B4-BE49-F238E27FC236}">
                  <a16:creationId xmlns:a16="http://schemas.microsoft.com/office/drawing/2014/main" id="{06884DEA-3859-44C7-B963-1CBDA558C5DB}"/>
                </a:ext>
              </a:extLst>
            </p:cNvPr>
            <p:cNvCxnSpPr>
              <a:endCxn id="100" idx="1"/>
            </p:cNvCxnSpPr>
            <p:nvPr/>
          </p:nvCxnSpPr>
          <p:spPr bwMode="auto">
            <a:xfrm flipV="1">
              <a:off x="9059491" y="4123760"/>
              <a:ext cx="1686056" cy="1335"/>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3" name="Group 2"/>
            <p:cNvGrpSpPr/>
            <p:nvPr/>
          </p:nvGrpSpPr>
          <p:grpSpPr>
            <a:xfrm>
              <a:off x="9401802" y="4013611"/>
              <a:ext cx="985466" cy="228600"/>
              <a:chOff x="9623323" y="4013611"/>
              <a:chExt cx="985466" cy="228600"/>
            </a:xfrm>
          </p:grpSpPr>
          <p:sp>
            <p:nvSpPr>
              <p:cNvPr id="102" name="Rectangle 101">
                <a:extLst>
                  <a:ext uri="{FF2B5EF4-FFF2-40B4-BE49-F238E27FC236}">
                    <a16:creationId xmlns:a16="http://schemas.microsoft.com/office/drawing/2014/main" id="{A0446699-3157-7B47-8151-EF0C58687DC6}"/>
                  </a:ext>
                </a:extLst>
              </p:cNvPr>
              <p:cNvSpPr/>
              <p:nvPr/>
            </p:nvSpPr>
            <p:spPr>
              <a:xfrm>
                <a:off x="9623323" y="4066063"/>
                <a:ext cx="985466" cy="123111"/>
              </a:xfrm>
              <a:prstGeom prst="rect">
                <a:avLst/>
              </a:prstGeom>
              <a:solidFill>
                <a:srgbClr val="FCFBFA"/>
              </a:solidFill>
            </p:spPr>
            <p:txBody>
              <a:bodyPr wrap="square" lIns="27432" tIns="0" rIns="27432" bIns="0">
                <a:spAutoFit/>
              </a:bodyPr>
              <a:lstStyle/>
              <a:p>
                <a:pPr algn="r"/>
                <a:r>
                  <a:rPr lang="en-US" sz="800" dirty="0" err="1">
                    <a:solidFill>
                      <a:srgbClr val="312D2A"/>
                    </a:solidFill>
                    <a:ea typeface="Open Sans" panose="020B0606030504020204" pitchFamily="34" charset="0"/>
                    <a:cs typeface="Open Sans" panose="020B0606030504020204" pitchFamily="34" charset="0"/>
                  </a:rPr>
                  <a:t>FastConnect</a:t>
                </a:r>
                <a:endParaRPr lang="en-US" sz="800" dirty="0">
                  <a:solidFill>
                    <a:srgbClr val="312D2A"/>
                  </a:solidFill>
                  <a:ea typeface="Open Sans" panose="020B0606030504020204" pitchFamily="34" charset="0"/>
                  <a:cs typeface="Open Sans" panose="020B0606030504020204" pitchFamily="34" charset="0"/>
                </a:endParaRPr>
              </a:p>
            </p:txBody>
          </p:sp>
          <p:pic>
            <p:nvPicPr>
              <p:cNvPr id="103" name="Picture 102"/>
              <p:cNvPicPr>
                <a:picLocks noChangeAspect="1"/>
              </p:cNvPicPr>
              <p:nvPr/>
            </p:nvPicPr>
            <p:blipFill>
              <a:blip r:embed="rId3"/>
              <a:stretch>
                <a:fillRect/>
              </a:stretch>
            </p:blipFill>
            <p:spPr>
              <a:xfrm>
                <a:off x="9659285" y="4013611"/>
                <a:ext cx="328863" cy="228600"/>
              </a:xfrm>
              <a:prstGeom prst="rect">
                <a:avLst/>
              </a:prstGeom>
            </p:spPr>
          </p:pic>
        </p:grpSp>
      </p:grpSp>
      <p:grpSp>
        <p:nvGrpSpPr>
          <p:cNvPr id="4" name="Group 3"/>
          <p:cNvGrpSpPr/>
          <p:nvPr/>
        </p:nvGrpSpPr>
        <p:grpSpPr>
          <a:xfrm>
            <a:off x="9059491" y="2678193"/>
            <a:ext cx="1722205" cy="123111"/>
            <a:chOff x="9059491" y="2206245"/>
            <a:chExt cx="1722205" cy="123111"/>
          </a:xfrm>
        </p:grpSpPr>
        <p:cxnSp>
          <p:nvCxnSpPr>
            <p:cNvPr id="111" name="Straight Arrow Connector 110">
              <a:extLst>
                <a:ext uri="{FF2B5EF4-FFF2-40B4-BE49-F238E27FC236}">
                  <a16:creationId xmlns:a16="http://schemas.microsoft.com/office/drawing/2014/main" id="{67AD1142-FC4C-F443-A075-C28277366D08}"/>
                </a:ext>
              </a:extLst>
            </p:cNvPr>
            <p:cNvCxnSpPr/>
            <p:nvPr/>
          </p:nvCxnSpPr>
          <p:spPr bwMode="auto">
            <a:xfrm>
              <a:off x="9059491" y="2273835"/>
              <a:ext cx="1722205"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12" name="Rectangle 111">
              <a:extLst>
                <a:ext uri="{FF2B5EF4-FFF2-40B4-BE49-F238E27FC236}">
                  <a16:creationId xmlns:a16="http://schemas.microsoft.com/office/drawing/2014/main" id="{A0446699-3157-7B47-8151-EF0C58687DC6}"/>
                </a:ext>
              </a:extLst>
            </p:cNvPr>
            <p:cNvSpPr/>
            <p:nvPr/>
          </p:nvSpPr>
          <p:spPr>
            <a:xfrm>
              <a:off x="9558346" y="2206245"/>
              <a:ext cx="696541" cy="123111"/>
            </a:xfrm>
            <a:prstGeom prst="rect">
              <a:avLst/>
            </a:prstGeom>
            <a:solidFill>
              <a:srgbClr val="FCFBFA"/>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Local Peering</a:t>
              </a:r>
            </a:p>
          </p:txBody>
        </p:sp>
      </p:grpSp>
      <p:grpSp>
        <p:nvGrpSpPr>
          <p:cNvPr id="132" name="Group 131"/>
          <p:cNvGrpSpPr/>
          <p:nvPr/>
        </p:nvGrpSpPr>
        <p:grpSpPr>
          <a:xfrm>
            <a:off x="7005970" y="5306979"/>
            <a:ext cx="1924007" cy="123111"/>
            <a:chOff x="6934488" y="5801474"/>
            <a:chExt cx="1924007" cy="123111"/>
          </a:xfrm>
        </p:grpSpPr>
        <p:cxnSp>
          <p:nvCxnSpPr>
            <p:cNvPr id="133" name="Straight Arrow Connector 132">
              <a:extLst>
                <a:ext uri="{FF2B5EF4-FFF2-40B4-BE49-F238E27FC236}">
                  <a16:creationId xmlns:a16="http://schemas.microsoft.com/office/drawing/2014/main" id="{06884DEA-3859-44C7-B963-1CBDA558C5DB}"/>
                </a:ext>
              </a:extLst>
            </p:cNvPr>
            <p:cNvCxnSpPr/>
            <p:nvPr/>
          </p:nvCxnSpPr>
          <p:spPr bwMode="auto">
            <a:xfrm flipV="1">
              <a:off x="6934488" y="5868026"/>
              <a:ext cx="1924007" cy="1234"/>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34" name="Rectangle 133">
              <a:extLst>
                <a:ext uri="{FF2B5EF4-FFF2-40B4-BE49-F238E27FC236}">
                  <a16:creationId xmlns:a16="http://schemas.microsoft.com/office/drawing/2014/main" id="{A0446699-3157-7B47-8151-EF0C58687DC6}"/>
                </a:ext>
              </a:extLst>
            </p:cNvPr>
            <p:cNvSpPr/>
            <p:nvPr/>
          </p:nvSpPr>
          <p:spPr>
            <a:xfrm>
              <a:off x="7111614" y="5801474"/>
              <a:ext cx="1568455" cy="123111"/>
            </a:xfrm>
            <a:prstGeom prst="rect">
              <a:avLst/>
            </a:prstGeom>
            <a:solidFill>
              <a:srgbClr val="FCFBFA"/>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Site-to-Site VPN or </a:t>
              </a:r>
              <a:r>
                <a:rPr lang="en-US" sz="800" dirty="0" err="1">
                  <a:solidFill>
                    <a:srgbClr val="312D2A"/>
                  </a:solidFill>
                  <a:ea typeface="Open Sans" panose="020B0606030504020204" pitchFamily="34" charset="0"/>
                  <a:cs typeface="Open Sans" panose="020B0606030504020204" pitchFamily="34" charset="0"/>
                </a:rPr>
                <a:t>FastConnect</a:t>
              </a:r>
              <a:endParaRPr lang="en-US" sz="800" dirty="0">
                <a:solidFill>
                  <a:srgbClr val="312D2A"/>
                </a:solidFill>
                <a:ea typeface="Open Sans" panose="020B0606030504020204" pitchFamily="34" charset="0"/>
                <a:cs typeface="Open Sans" panose="020B0606030504020204" pitchFamily="34" charset="0"/>
              </a:endParaRPr>
            </a:p>
          </p:txBody>
        </p:sp>
      </p:grpSp>
      <p:grpSp>
        <p:nvGrpSpPr>
          <p:cNvPr id="10" name="Group 9"/>
          <p:cNvGrpSpPr/>
          <p:nvPr/>
        </p:nvGrpSpPr>
        <p:grpSpPr>
          <a:xfrm>
            <a:off x="5326828" y="4006323"/>
            <a:ext cx="1704415" cy="228600"/>
            <a:chOff x="5478650" y="4006323"/>
            <a:chExt cx="1704415" cy="228600"/>
          </a:xfrm>
        </p:grpSpPr>
        <p:cxnSp>
          <p:nvCxnSpPr>
            <p:cNvPr id="79" name="Straight Arrow Connector 78">
              <a:extLst>
                <a:ext uri="{FF2B5EF4-FFF2-40B4-BE49-F238E27FC236}">
                  <a16:creationId xmlns:a16="http://schemas.microsoft.com/office/drawing/2014/main" id="{06884DEA-3859-44C7-B963-1CBDA558C5DB}"/>
                </a:ext>
              </a:extLst>
            </p:cNvPr>
            <p:cNvCxnSpPr/>
            <p:nvPr/>
          </p:nvCxnSpPr>
          <p:spPr bwMode="auto">
            <a:xfrm flipV="1">
              <a:off x="5478650" y="4116810"/>
              <a:ext cx="1704415" cy="59"/>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147" name="Group 146"/>
            <p:cNvGrpSpPr/>
            <p:nvPr/>
          </p:nvGrpSpPr>
          <p:grpSpPr>
            <a:xfrm>
              <a:off x="5810866" y="4006323"/>
              <a:ext cx="1063264" cy="228600"/>
              <a:chOff x="5863251" y="4006323"/>
              <a:chExt cx="1063264" cy="228600"/>
            </a:xfrm>
          </p:grpSpPr>
          <p:sp>
            <p:nvSpPr>
              <p:cNvPr id="148" name="Rectangle 147">
                <a:extLst>
                  <a:ext uri="{FF2B5EF4-FFF2-40B4-BE49-F238E27FC236}">
                    <a16:creationId xmlns:a16="http://schemas.microsoft.com/office/drawing/2014/main" id="{A0446699-3157-7B47-8151-EF0C58687DC6}"/>
                  </a:ext>
                </a:extLst>
              </p:cNvPr>
              <p:cNvSpPr/>
              <p:nvPr/>
            </p:nvSpPr>
            <p:spPr>
              <a:xfrm>
                <a:off x="5863251" y="4056248"/>
                <a:ext cx="1063264" cy="123111"/>
              </a:xfrm>
              <a:prstGeom prst="rect">
                <a:avLst/>
              </a:prstGeom>
              <a:solidFill>
                <a:srgbClr val="FCFBFA"/>
              </a:solidFill>
            </p:spPr>
            <p:txBody>
              <a:bodyPr wrap="square" lIns="27432" tIns="0" rIns="27432" bIns="0">
                <a:spAutoFit/>
              </a:bodyPr>
              <a:lstStyle/>
              <a:p>
                <a:pPr algn="r"/>
                <a:r>
                  <a:rPr lang="en-US" sz="800" dirty="0">
                    <a:solidFill>
                      <a:srgbClr val="312D2A"/>
                    </a:solidFill>
                    <a:ea typeface="Open Sans" panose="020B0606030504020204" pitchFamily="34" charset="0"/>
                    <a:cs typeface="Open Sans" panose="020B0606030504020204" pitchFamily="34" charset="0"/>
                  </a:rPr>
                  <a:t>Site-to-Site VPN</a:t>
                </a:r>
              </a:p>
            </p:txBody>
          </p:sp>
          <p:grpSp>
            <p:nvGrpSpPr>
              <p:cNvPr id="149" name="Group 148"/>
              <p:cNvGrpSpPr>
                <a:grpSpLocks noChangeAspect="1"/>
              </p:cNvGrpSpPr>
              <p:nvPr/>
            </p:nvGrpSpPr>
            <p:grpSpPr>
              <a:xfrm>
                <a:off x="5884615" y="4006323"/>
                <a:ext cx="245927" cy="228600"/>
                <a:chOff x="2859691" y="5061250"/>
                <a:chExt cx="319364" cy="296863"/>
              </a:xfrm>
            </p:grpSpPr>
            <p:sp>
              <p:nvSpPr>
                <p:cNvPr id="150" name="Freeform 5"/>
                <p:cNvSpPr>
                  <a:spLocks noChangeAspect="1"/>
                </p:cNvSpPr>
                <p:nvPr/>
              </p:nvSpPr>
              <p:spPr bwMode="auto">
                <a:xfrm>
                  <a:off x="2859691" y="5061250"/>
                  <a:ext cx="319088" cy="296863"/>
                </a:xfrm>
                <a:custGeom>
                  <a:avLst/>
                  <a:gdLst>
                    <a:gd name="T0" fmla="*/ 31 w 174"/>
                    <a:gd name="T1" fmla="*/ 162 h 162"/>
                    <a:gd name="T2" fmla="*/ 31 w 174"/>
                    <a:gd name="T3" fmla="*/ 85 h 162"/>
                    <a:gd name="T4" fmla="*/ 16 w 174"/>
                    <a:gd name="T5" fmla="*/ 85 h 162"/>
                    <a:gd name="T6" fmla="*/ 27 w 174"/>
                    <a:gd name="T7" fmla="*/ 96 h 162"/>
                    <a:gd name="T8" fmla="*/ 21 w 174"/>
                    <a:gd name="T9" fmla="*/ 102 h 162"/>
                    <a:gd name="T10" fmla="*/ 0 w 174"/>
                    <a:gd name="T11" fmla="*/ 80 h 162"/>
                    <a:gd name="T12" fmla="*/ 21 w 174"/>
                    <a:gd name="T13" fmla="*/ 59 h 162"/>
                    <a:gd name="T14" fmla="*/ 27 w 174"/>
                    <a:gd name="T15" fmla="*/ 65 h 162"/>
                    <a:gd name="T16" fmla="*/ 16 w 174"/>
                    <a:gd name="T17" fmla="*/ 76 h 162"/>
                    <a:gd name="T18" fmla="*/ 31 w 174"/>
                    <a:gd name="T19" fmla="*/ 76 h 162"/>
                    <a:gd name="T20" fmla="*/ 31 w 174"/>
                    <a:gd name="T21" fmla="*/ 48 h 162"/>
                    <a:gd name="T22" fmla="*/ 47 w 174"/>
                    <a:gd name="T23" fmla="*/ 48 h 162"/>
                    <a:gd name="T24" fmla="*/ 47 w 174"/>
                    <a:gd name="T25" fmla="*/ 41 h 162"/>
                    <a:gd name="T26" fmla="*/ 85 w 174"/>
                    <a:gd name="T27" fmla="*/ 0 h 162"/>
                    <a:gd name="T28" fmla="*/ 87 w 174"/>
                    <a:gd name="T29" fmla="*/ 0 h 162"/>
                    <a:gd name="T30" fmla="*/ 115 w 174"/>
                    <a:gd name="T31" fmla="*/ 11 h 162"/>
                    <a:gd name="T32" fmla="*/ 127 w 174"/>
                    <a:gd name="T33" fmla="*/ 40 h 162"/>
                    <a:gd name="T34" fmla="*/ 127 w 174"/>
                    <a:gd name="T35" fmla="*/ 48 h 162"/>
                    <a:gd name="T36" fmla="*/ 143 w 174"/>
                    <a:gd name="T37" fmla="*/ 48 h 162"/>
                    <a:gd name="T38" fmla="*/ 143 w 174"/>
                    <a:gd name="T39" fmla="*/ 76 h 162"/>
                    <a:gd name="T40" fmla="*/ 158 w 174"/>
                    <a:gd name="T41" fmla="*/ 76 h 162"/>
                    <a:gd name="T42" fmla="*/ 147 w 174"/>
                    <a:gd name="T43" fmla="*/ 65 h 162"/>
                    <a:gd name="T44" fmla="*/ 153 w 174"/>
                    <a:gd name="T45" fmla="*/ 59 h 162"/>
                    <a:gd name="T46" fmla="*/ 174 w 174"/>
                    <a:gd name="T47" fmla="*/ 80 h 162"/>
                    <a:gd name="T48" fmla="*/ 153 w 174"/>
                    <a:gd name="T49" fmla="*/ 102 h 162"/>
                    <a:gd name="T50" fmla="*/ 147 w 174"/>
                    <a:gd name="T51" fmla="*/ 96 h 162"/>
                    <a:gd name="T52" fmla="*/ 158 w 174"/>
                    <a:gd name="T53" fmla="*/ 85 h 162"/>
                    <a:gd name="T54" fmla="*/ 143 w 174"/>
                    <a:gd name="T55" fmla="*/ 85 h 162"/>
                    <a:gd name="T56" fmla="*/ 143 w 174"/>
                    <a:gd name="T57" fmla="*/ 162 h 162"/>
                    <a:gd name="T58" fmla="*/ 31 w 174"/>
                    <a:gd name="T5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162">
                      <a:moveTo>
                        <a:pt x="31" y="162"/>
                      </a:moveTo>
                      <a:cubicBezTo>
                        <a:pt x="31" y="85"/>
                        <a:pt x="31" y="85"/>
                        <a:pt x="31" y="85"/>
                      </a:cubicBezTo>
                      <a:cubicBezTo>
                        <a:pt x="16" y="85"/>
                        <a:pt x="16" y="85"/>
                        <a:pt x="16" y="85"/>
                      </a:cubicBezTo>
                      <a:cubicBezTo>
                        <a:pt x="27" y="96"/>
                        <a:pt x="27" y="96"/>
                        <a:pt x="27" y="96"/>
                      </a:cubicBezTo>
                      <a:cubicBezTo>
                        <a:pt x="21" y="102"/>
                        <a:pt x="21" y="102"/>
                        <a:pt x="21" y="102"/>
                      </a:cubicBezTo>
                      <a:cubicBezTo>
                        <a:pt x="0" y="80"/>
                        <a:pt x="0" y="80"/>
                        <a:pt x="0" y="80"/>
                      </a:cubicBezTo>
                      <a:cubicBezTo>
                        <a:pt x="21" y="59"/>
                        <a:pt x="21" y="59"/>
                        <a:pt x="21" y="59"/>
                      </a:cubicBezTo>
                      <a:cubicBezTo>
                        <a:pt x="27" y="65"/>
                        <a:pt x="27" y="65"/>
                        <a:pt x="27" y="65"/>
                      </a:cubicBezTo>
                      <a:cubicBezTo>
                        <a:pt x="16" y="76"/>
                        <a:pt x="16" y="76"/>
                        <a:pt x="16" y="76"/>
                      </a:cubicBezTo>
                      <a:cubicBezTo>
                        <a:pt x="31" y="76"/>
                        <a:pt x="31" y="76"/>
                        <a:pt x="31" y="76"/>
                      </a:cubicBezTo>
                      <a:cubicBezTo>
                        <a:pt x="31" y="48"/>
                        <a:pt x="31" y="48"/>
                        <a:pt x="31" y="48"/>
                      </a:cubicBezTo>
                      <a:cubicBezTo>
                        <a:pt x="47" y="48"/>
                        <a:pt x="47" y="48"/>
                        <a:pt x="47" y="48"/>
                      </a:cubicBezTo>
                      <a:cubicBezTo>
                        <a:pt x="47" y="41"/>
                        <a:pt x="47" y="41"/>
                        <a:pt x="47" y="41"/>
                      </a:cubicBezTo>
                      <a:cubicBezTo>
                        <a:pt x="47" y="19"/>
                        <a:pt x="64" y="1"/>
                        <a:pt x="85" y="0"/>
                      </a:cubicBezTo>
                      <a:cubicBezTo>
                        <a:pt x="86" y="0"/>
                        <a:pt x="86" y="0"/>
                        <a:pt x="87" y="0"/>
                      </a:cubicBezTo>
                      <a:cubicBezTo>
                        <a:pt x="97" y="0"/>
                        <a:pt x="107" y="4"/>
                        <a:pt x="115" y="11"/>
                      </a:cubicBezTo>
                      <a:cubicBezTo>
                        <a:pt x="123" y="19"/>
                        <a:pt x="127" y="29"/>
                        <a:pt x="127" y="40"/>
                      </a:cubicBezTo>
                      <a:cubicBezTo>
                        <a:pt x="127" y="48"/>
                        <a:pt x="127" y="48"/>
                        <a:pt x="127" y="48"/>
                      </a:cubicBezTo>
                      <a:cubicBezTo>
                        <a:pt x="143" y="48"/>
                        <a:pt x="143" y="48"/>
                        <a:pt x="143" y="48"/>
                      </a:cubicBezTo>
                      <a:cubicBezTo>
                        <a:pt x="143" y="76"/>
                        <a:pt x="143" y="76"/>
                        <a:pt x="143" y="76"/>
                      </a:cubicBezTo>
                      <a:cubicBezTo>
                        <a:pt x="158" y="76"/>
                        <a:pt x="158" y="76"/>
                        <a:pt x="158" y="76"/>
                      </a:cubicBezTo>
                      <a:cubicBezTo>
                        <a:pt x="147" y="65"/>
                        <a:pt x="147" y="65"/>
                        <a:pt x="147" y="65"/>
                      </a:cubicBezTo>
                      <a:cubicBezTo>
                        <a:pt x="153" y="59"/>
                        <a:pt x="153" y="59"/>
                        <a:pt x="153" y="59"/>
                      </a:cubicBezTo>
                      <a:cubicBezTo>
                        <a:pt x="174" y="80"/>
                        <a:pt x="174" y="80"/>
                        <a:pt x="174" y="80"/>
                      </a:cubicBezTo>
                      <a:cubicBezTo>
                        <a:pt x="153" y="102"/>
                        <a:pt x="153" y="102"/>
                        <a:pt x="153" y="102"/>
                      </a:cubicBezTo>
                      <a:cubicBezTo>
                        <a:pt x="147" y="96"/>
                        <a:pt x="147" y="96"/>
                        <a:pt x="147" y="96"/>
                      </a:cubicBezTo>
                      <a:cubicBezTo>
                        <a:pt x="158" y="85"/>
                        <a:pt x="158" y="85"/>
                        <a:pt x="158" y="85"/>
                      </a:cubicBezTo>
                      <a:cubicBezTo>
                        <a:pt x="143" y="85"/>
                        <a:pt x="143" y="85"/>
                        <a:pt x="143" y="85"/>
                      </a:cubicBezTo>
                      <a:cubicBezTo>
                        <a:pt x="143" y="162"/>
                        <a:pt x="143" y="162"/>
                        <a:pt x="143" y="162"/>
                      </a:cubicBezTo>
                      <a:lnTo>
                        <a:pt x="31" y="162"/>
                      </a:lnTo>
                      <a:close/>
                    </a:path>
                  </a:pathLst>
                </a:custGeom>
                <a:solidFill>
                  <a:srgbClr val="FFFFFF"/>
                </a:solidFill>
                <a:ln w="12700">
                  <a:solidFill>
                    <a:srgbClr val="FFFFFF"/>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1" name="Freeform 7"/>
                <p:cNvSpPr>
                  <a:spLocks/>
                </p:cNvSpPr>
                <p:nvPr/>
              </p:nvSpPr>
              <p:spPr bwMode="auto">
                <a:xfrm>
                  <a:off x="2994905" y="5227938"/>
                  <a:ext cx="52388" cy="80963"/>
                </a:xfrm>
                <a:custGeom>
                  <a:avLst/>
                  <a:gdLst>
                    <a:gd name="T0" fmla="*/ 8 w 28"/>
                    <a:gd name="T1" fmla="*/ 26 h 44"/>
                    <a:gd name="T2" fmla="*/ 5 w 28"/>
                    <a:gd name="T3" fmla="*/ 44 h 44"/>
                    <a:gd name="T4" fmla="*/ 23 w 28"/>
                    <a:gd name="T5" fmla="*/ 44 h 44"/>
                    <a:gd name="T6" fmla="*/ 21 w 28"/>
                    <a:gd name="T7" fmla="*/ 26 h 44"/>
                    <a:gd name="T8" fmla="*/ 28 w 28"/>
                    <a:gd name="T9" fmla="*/ 14 h 44"/>
                    <a:gd name="T10" fmla="*/ 12 w 28"/>
                    <a:gd name="T11" fmla="*/ 1 h 44"/>
                    <a:gd name="T12" fmla="*/ 1 w 28"/>
                    <a:gd name="T13" fmla="*/ 12 h 44"/>
                    <a:gd name="T14" fmla="*/ 8 w 28"/>
                    <a:gd name="T15" fmla="*/ 2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4">
                      <a:moveTo>
                        <a:pt x="8" y="26"/>
                      </a:moveTo>
                      <a:cubicBezTo>
                        <a:pt x="5" y="44"/>
                        <a:pt x="5" y="44"/>
                        <a:pt x="5" y="44"/>
                      </a:cubicBezTo>
                      <a:cubicBezTo>
                        <a:pt x="23" y="44"/>
                        <a:pt x="23" y="44"/>
                        <a:pt x="23" y="44"/>
                      </a:cubicBezTo>
                      <a:cubicBezTo>
                        <a:pt x="21" y="26"/>
                        <a:pt x="21" y="26"/>
                        <a:pt x="21" y="26"/>
                      </a:cubicBezTo>
                      <a:cubicBezTo>
                        <a:pt x="25" y="24"/>
                        <a:pt x="28" y="19"/>
                        <a:pt x="28" y="14"/>
                      </a:cubicBezTo>
                      <a:cubicBezTo>
                        <a:pt x="28" y="6"/>
                        <a:pt x="20" y="0"/>
                        <a:pt x="12" y="1"/>
                      </a:cubicBezTo>
                      <a:cubicBezTo>
                        <a:pt x="6" y="2"/>
                        <a:pt x="2" y="6"/>
                        <a:pt x="1" y="12"/>
                      </a:cubicBezTo>
                      <a:cubicBezTo>
                        <a:pt x="0" y="18"/>
                        <a:pt x="3" y="24"/>
                        <a:pt x="8" y="26"/>
                      </a:cubicBez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Rectangle 8"/>
                <p:cNvSpPr>
                  <a:spLocks noChangeArrowheads="1"/>
                </p:cNvSpPr>
                <p:nvPr/>
              </p:nvSpPr>
              <p:spPr bwMode="auto">
                <a:xfrm>
                  <a:off x="2974267"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Rectangle 9"/>
                <p:cNvSpPr>
                  <a:spLocks noChangeArrowheads="1"/>
                </p:cNvSpPr>
                <p:nvPr/>
              </p:nvSpPr>
              <p:spPr bwMode="auto">
                <a:xfrm>
                  <a:off x="2994905"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Rectangle 10"/>
                <p:cNvSpPr>
                  <a:spLocks noChangeArrowheads="1"/>
                </p:cNvSpPr>
                <p:nvPr/>
              </p:nvSpPr>
              <p:spPr bwMode="auto">
                <a:xfrm>
                  <a:off x="3015542"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1"/>
                <p:cNvSpPr>
                  <a:spLocks noChangeArrowheads="1"/>
                </p:cNvSpPr>
                <p:nvPr/>
              </p:nvSpPr>
              <p:spPr bwMode="auto">
                <a:xfrm>
                  <a:off x="3036180"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12"/>
                <p:cNvSpPr>
                  <a:spLocks noChangeArrowheads="1"/>
                </p:cNvSpPr>
                <p:nvPr/>
              </p:nvSpPr>
              <p:spPr bwMode="auto">
                <a:xfrm>
                  <a:off x="2953630"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Rectangle 13"/>
                <p:cNvSpPr>
                  <a:spLocks noChangeArrowheads="1"/>
                </p:cNvSpPr>
                <p:nvPr/>
              </p:nvSpPr>
              <p:spPr bwMode="auto">
                <a:xfrm>
                  <a:off x="3077455"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4"/>
                <p:cNvSpPr>
                  <a:spLocks noChangeArrowheads="1"/>
                </p:cNvSpPr>
                <p:nvPr/>
              </p:nvSpPr>
              <p:spPr bwMode="auto">
                <a:xfrm>
                  <a:off x="3058405"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5"/>
                <p:cNvSpPr>
                  <a:spLocks noEditPoints="1"/>
                </p:cNvSpPr>
                <p:nvPr/>
              </p:nvSpPr>
              <p:spPr bwMode="auto">
                <a:xfrm>
                  <a:off x="2863142" y="5062838"/>
                  <a:ext cx="315913" cy="293688"/>
                </a:xfrm>
                <a:custGeom>
                  <a:avLst/>
                  <a:gdLst>
                    <a:gd name="T0" fmla="*/ 152 w 172"/>
                    <a:gd name="T1" fmla="*/ 60 h 160"/>
                    <a:gd name="T2" fmla="*/ 148 w 172"/>
                    <a:gd name="T3" fmla="*/ 64 h 160"/>
                    <a:gd name="T4" fmla="*/ 160 w 172"/>
                    <a:gd name="T5" fmla="*/ 76 h 160"/>
                    <a:gd name="T6" fmla="*/ 141 w 172"/>
                    <a:gd name="T7" fmla="*/ 76 h 160"/>
                    <a:gd name="T8" fmla="*/ 141 w 172"/>
                    <a:gd name="T9" fmla="*/ 48 h 160"/>
                    <a:gd name="T10" fmla="*/ 125 w 172"/>
                    <a:gd name="T11" fmla="*/ 48 h 160"/>
                    <a:gd name="T12" fmla="*/ 125 w 172"/>
                    <a:gd name="T13" fmla="*/ 39 h 160"/>
                    <a:gd name="T14" fmla="*/ 113 w 172"/>
                    <a:gd name="T15" fmla="*/ 11 h 160"/>
                    <a:gd name="T16" fmla="*/ 84 w 172"/>
                    <a:gd name="T17" fmla="*/ 0 h 160"/>
                    <a:gd name="T18" fmla="*/ 47 w 172"/>
                    <a:gd name="T19" fmla="*/ 40 h 160"/>
                    <a:gd name="T20" fmla="*/ 47 w 172"/>
                    <a:gd name="T21" fmla="*/ 48 h 160"/>
                    <a:gd name="T22" fmla="*/ 31 w 172"/>
                    <a:gd name="T23" fmla="*/ 48 h 160"/>
                    <a:gd name="T24" fmla="*/ 31 w 172"/>
                    <a:gd name="T25" fmla="*/ 76 h 160"/>
                    <a:gd name="T26" fmla="*/ 13 w 172"/>
                    <a:gd name="T27" fmla="*/ 76 h 160"/>
                    <a:gd name="T28" fmla="*/ 25 w 172"/>
                    <a:gd name="T29" fmla="*/ 64 h 160"/>
                    <a:gd name="T30" fmla="*/ 20 w 172"/>
                    <a:gd name="T31" fmla="*/ 60 h 160"/>
                    <a:gd name="T32" fmla="*/ 0 w 172"/>
                    <a:gd name="T33" fmla="*/ 79 h 160"/>
                    <a:gd name="T34" fmla="*/ 20 w 172"/>
                    <a:gd name="T35" fmla="*/ 99 h 160"/>
                    <a:gd name="T36" fmla="*/ 25 w 172"/>
                    <a:gd name="T37" fmla="*/ 95 h 160"/>
                    <a:gd name="T38" fmla="*/ 13 w 172"/>
                    <a:gd name="T39" fmla="*/ 83 h 160"/>
                    <a:gd name="T40" fmla="*/ 31 w 172"/>
                    <a:gd name="T41" fmla="*/ 83 h 160"/>
                    <a:gd name="T42" fmla="*/ 31 w 172"/>
                    <a:gd name="T43" fmla="*/ 160 h 160"/>
                    <a:gd name="T44" fmla="*/ 141 w 172"/>
                    <a:gd name="T45" fmla="*/ 160 h 160"/>
                    <a:gd name="T46" fmla="*/ 141 w 172"/>
                    <a:gd name="T47" fmla="*/ 83 h 160"/>
                    <a:gd name="T48" fmla="*/ 160 w 172"/>
                    <a:gd name="T49" fmla="*/ 83 h 160"/>
                    <a:gd name="T50" fmla="*/ 148 w 172"/>
                    <a:gd name="T51" fmla="*/ 95 h 160"/>
                    <a:gd name="T52" fmla="*/ 152 w 172"/>
                    <a:gd name="T53" fmla="*/ 99 h 160"/>
                    <a:gd name="T54" fmla="*/ 172 w 172"/>
                    <a:gd name="T55" fmla="*/ 79 h 160"/>
                    <a:gd name="T56" fmla="*/ 152 w 172"/>
                    <a:gd name="T57" fmla="*/ 60 h 160"/>
                    <a:gd name="T58" fmla="*/ 53 w 172"/>
                    <a:gd name="T59" fmla="*/ 40 h 160"/>
                    <a:gd name="T60" fmla="*/ 84 w 172"/>
                    <a:gd name="T61" fmla="*/ 7 h 160"/>
                    <a:gd name="T62" fmla="*/ 109 w 172"/>
                    <a:gd name="T63" fmla="*/ 16 h 160"/>
                    <a:gd name="T64" fmla="*/ 119 w 172"/>
                    <a:gd name="T65" fmla="*/ 39 h 160"/>
                    <a:gd name="T66" fmla="*/ 119 w 172"/>
                    <a:gd name="T67" fmla="*/ 48 h 160"/>
                    <a:gd name="T68" fmla="*/ 114 w 172"/>
                    <a:gd name="T69" fmla="*/ 48 h 160"/>
                    <a:gd name="T70" fmla="*/ 114 w 172"/>
                    <a:gd name="T71" fmla="*/ 39 h 160"/>
                    <a:gd name="T72" fmla="*/ 106 w 172"/>
                    <a:gd name="T73" fmla="*/ 19 h 160"/>
                    <a:gd name="T74" fmla="*/ 85 w 172"/>
                    <a:gd name="T75" fmla="*/ 11 h 160"/>
                    <a:gd name="T76" fmla="*/ 58 w 172"/>
                    <a:gd name="T77" fmla="*/ 40 h 160"/>
                    <a:gd name="T78" fmla="*/ 58 w 172"/>
                    <a:gd name="T79" fmla="*/ 48 h 160"/>
                    <a:gd name="T80" fmla="*/ 53 w 172"/>
                    <a:gd name="T81" fmla="*/ 48 h 160"/>
                    <a:gd name="T82" fmla="*/ 53 w 172"/>
                    <a:gd name="T83" fmla="*/ 40 h 160"/>
                    <a:gd name="T84" fmla="*/ 108 w 172"/>
                    <a:gd name="T85" fmla="*/ 39 h 160"/>
                    <a:gd name="T86" fmla="*/ 108 w 172"/>
                    <a:gd name="T87" fmla="*/ 48 h 160"/>
                    <a:gd name="T88" fmla="*/ 65 w 172"/>
                    <a:gd name="T89" fmla="*/ 48 h 160"/>
                    <a:gd name="T90" fmla="*/ 65 w 172"/>
                    <a:gd name="T91" fmla="*/ 40 h 160"/>
                    <a:gd name="T92" fmla="*/ 86 w 172"/>
                    <a:gd name="T93" fmla="*/ 18 h 160"/>
                    <a:gd name="T94" fmla="*/ 101 w 172"/>
                    <a:gd name="T95" fmla="*/ 24 h 160"/>
                    <a:gd name="T96" fmla="*/ 108 w 172"/>
                    <a:gd name="T97" fmla="*/ 39 h 160"/>
                    <a:gd name="T98" fmla="*/ 38 w 172"/>
                    <a:gd name="T99" fmla="*/ 154 h 160"/>
                    <a:gd name="T100" fmla="*/ 38 w 172"/>
                    <a:gd name="T101" fmla="*/ 83 h 160"/>
                    <a:gd name="T102" fmla="*/ 44 w 172"/>
                    <a:gd name="T103" fmla="*/ 83 h 160"/>
                    <a:gd name="T104" fmla="*/ 44 w 172"/>
                    <a:gd name="T105" fmla="*/ 76 h 160"/>
                    <a:gd name="T106" fmla="*/ 38 w 172"/>
                    <a:gd name="T107" fmla="*/ 76 h 160"/>
                    <a:gd name="T108" fmla="*/ 38 w 172"/>
                    <a:gd name="T109" fmla="*/ 54 h 160"/>
                    <a:gd name="T110" fmla="*/ 135 w 172"/>
                    <a:gd name="T111" fmla="*/ 54 h 160"/>
                    <a:gd name="T112" fmla="*/ 135 w 172"/>
                    <a:gd name="T113" fmla="*/ 76 h 160"/>
                    <a:gd name="T114" fmla="*/ 128 w 172"/>
                    <a:gd name="T115" fmla="*/ 76 h 160"/>
                    <a:gd name="T116" fmla="*/ 128 w 172"/>
                    <a:gd name="T117" fmla="*/ 83 h 160"/>
                    <a:gd name="T118" fmla="*/ 135 w 172"/>
                    <a:gd name="T119" fmla="*/ 83 h 160"/>
                    <a:gd name="T120" fmla="*/ 135 w 172"/>
                    <a:gd name="T121" fmla="*/ 154 h 160"/>
                    <a:gd name="T122" fmla="*/ 38 w 172"/>
                    <a:gd name="T12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60">
                      <a:moveTo>
                        <a:pt x="152" y="60"/>
                      </a:moveTo>
                      <a:cubicBezTo>
                        <a:pt x="148" y="64"/>
                        <a:pt x="148" y="64"/>
                        <a:pt x="148" y="64"/>
                      </a:cubicBezTo>
                      <a:cubicBezTo>
                        <a:pt x="160" y="76"/>
                        <a:pt x="160" y="76"/>
                        <a:pt x="160" y="76"/>
                      </a:cubicBezTo>
                      <a:cubicBezTo>
                        <a:pt x="141" y="76"/>
                        <a:pt x="141" y="76"/>
                        <a:pt x="141" y="76"/>
                      </a:cubicBezTo>
                      <a:cubicBezTo>
                        <a:pt x="141" y="48"/>
                        <a:pt x="141" y="48"/>
                        <a:pt x="141" y="48"/>
                      </a:cubicBezTo>
                      <a:cubicBezTo>
                        <a:pt x="125" y="48"/>
                        <a:pt x="125" y="48"/>
                        <a:pt x="125" y="48"/>
                      </a:cubicBezTo>
                      <a:cubicBezTo>
                        <a:pt x="125" y="39"/>
                        <a:pt x="125" y="39"/>
                        <a:pt x="125" y="39"/>
                      </a:cubicBezTo>
                      <a:cubicBezTo>
                        <a:pt x="125" y="28"/>
                        <a:pt x="121" y="18"/>
                        <a:pt x="113" y="11"/>
                      </a:cubicBezTo>
                      <a:cubicBezTo>
                        <a:pt x="105" y="3"/>
                        <a:pt x="95" y="0"/>
                        <a:pt x="84" y="0"/>
                      </a:cubicBezTo>
                      <a:cubicBezTo>
                        <a:pt x="63" y="1"/>
                        <a:pt x="47" y="19"/>
                        <a:pt x="47" y="40"/>
                      </a:cubicBezTo>
                      <a:cubicBezTo>
                        <a:pt x="47" y="48"/>
                        <a:pt x="47" y="48"/>
                        <a:pt x="47" y="48"/>
                      </a:cubicBezTo>
                      <a:cubicBezTo>
                        <a:pt x="31" y="48"/>
                        <a:pt x="31" y="48"/>
                        <a:pt x="31" y="48"/>
                      </a:cubicBezTo>
                      <a:cubicBezTo>
                        <a:pt x="31" y="76"/>
                        <a:pt x="31" y="76"/>
                        <a:pt x="31" y="76"/>
                      </a:cubicBezTo>
                      <a:cubicBezTo>
                        <a:pt x="13" y="76"/>
                        <a:pt x="13" y="76"/>
                        <a:pt x="13" y="76"/>
                      </a:cubicBezTo>
                      <a:cubicBezTo>
                        <a:pt x="25" y="64"/>
                        <a:pt x="25" y="64"/>
                        <a:pt x="25" y="64"/>
                      </a:cubicBezTo>
                      <a:cubicBezTo>
                        <a:pt x="20" y="60"/>
                        <a:pt x="20" y="60"/>
                        <a:pt x="20" y="60"/>
                      </a:cubicBezTo>
                      <a:cubicBezTo>
                        <a:pt x="0" y="79"/>
                        <a:pt x="0" y="79"/>
                        <a:pt x="0" y="79"/>
                      </a:cubicBezTo>
                      <a:cubicBezTo>
                        <a:pt x="20" y="99"/>
                        <a:pt x="20" y="99"/>
                        <a:pt x="20" y="99"/>
                      </a:cubicBezTo>
                      <a:cubicBezTo>
                        <a:pt x="25" y="95"/>
                        <a:pt x="25" y="95"/>
                        <a:pt x="25" y="95"/>
                      </a:cubicBezTo>
                      <a:cubicBezTo>
                        <a:pt x="13" y="83"/>
                        <a:pt x="13" y="83"/>
                        <a:pt x="13" y="83"/>
                      </a:cubicBezTo>
                      <a:cubicBezTo>
                        <a:pt x="31" y="83"/>
                        <a:pt x="31" y="83"/>
                        <a:pt x="31" y="83"/>
                      </a:cubicBezTo>
                      <a:cubicBezTo>
                        <a:pt x="31" y="160"/>
                        <a:pt x="31" y="160"/>
                        <a:pt x="31" y="160"/>
                      </a:cubicBezTo>
                      <a:cubicBezTo>
                        <a:pt x="141" y="160"/>
                        <a:pt x="141" y="160"/>
                        <a:pt x="141" y="160"/>
                      </a:cubicBezTo>
                      <a:cubicBezTo>
                        <a:pt x="141" y="83"/>
                        <a:pt x="141" y="83"/>
                        <a:pt x="141" y="83"/>
                      </a:cubicBezTo>
                      <a:cubicBezTo>
                        <a:pt x="160" y="83"/>
                        <a:pt x="160" y="83"/>
                        <a:pt x="160" y="83"/>
                      </a:cubicBezTo>
                      <a:cubicBezTo>
                        <a:pt x="148" y="95"/>
                        <a:pt x="148" y="95"/>
                        <a:pt x="148" y="95"/>
                      </a:cubicBezTo>
                      <a:cubicBezTo>
                        <a:pt x="152" y="99"/>
                        <a:pt x="152" y="99"/>
                        <a:pt x="152" y="99"/>
                      </a:cubicBezTo>
                      <a:cubicBezTo>
                        <a:pt x="172" y="79"/>
                        <a:pt x="172" y="79"/>
                        <a:pt x="172" y="79"/>
                      </a:cubicBezTo>
                      <a:lnTo>
                        <a:pt x="152" y="60"/>
                      </a:lnTo>
                      <a:close/>
                      <a:moveTo>
                        <a:pt x="53" y="40"/>
                      </a:moveTo>
                      <a:cubicBezTo>
                        <a:pt x="53" y="22"/>
                        <a:pt x="67" y="8"/>
                        <a:pt x="84" y="7"/>
                      </a:cubicBezTo>
                      <a:cubicBezTo>
                        <a:pt x="93" y="6"/>
                        <a:pt x="102" y="9"/>
                        <a:pt x="109" y="16"/>
                      </a:cubicBezTo>
                      <a:cubicBezTo>
                        <a:pt x="115" y="22"/>
                        <a:pt x="119" y="30"/>
                        <a:pt x="119" y="39"/>
                      </a:cubicBezTo>
                      <a:cubicBezTo>
                        <a:pt x="119" y="48"/>
                        <a:pt x="119" y="48"/>
                        <a:pt x="119" y="48"/>
                      </a:cubicBezTo>
                      <a:cubicBezTo>
                        <a:pt x="114" y="48"/>
                        <a:pt x="114" y="48"/>
                        <a:pt x="114" y="48"/>
                      </a:cubicBezTo>
                      <a:cubicBezTo>
                        <a:pt x="114" y="39"/>
                        <a:pt x="114" y="39"/>
                        <a:pt x="114" y="39"/>
                      </a:cubicBezTo>
                      <a:cubicBezTo>
                        <a:pt x="114" y="32"/>
                        <a:pt x="111" y="25"/>
                        <a:pt x="106" y="19"/>
                      </a:cubicBezTo>
                      <a:cubicBezTo>
                        <a:pt x="100" y="14"/>
                        <a:pt x="93" y="11"/>
                        <a:pt x="85" y="11"/>
                      </a:cubicBezTo>
                      <a:cubicBezTo>
                        <a:pt x="70" y="12"/>
                        <a:pt x="58" y="24"/>
                        <a:pt x="58" y="40"/>
                      </a:cubicBezTo>
                      <a:cubicBezTo>
                        <a:pt x="58" y="48"/>
                        <a:pt x="58" y="48"/>
                        <a:pt x="58" y="48"/>
                      </a:cubicBezTo>
                      <a:cubicBezTo>
                        <a:pt x="53" y="48"/>
                        <a:pt x="53" y="48"/>
                        <a:pt x="53" y="48"/>
                      </a:cubicBezTo>
                      <a:lnTo>
                        <a:pt x="53" y="40"/>
                      </a:lnTo>
                      <a:close/>
                      <a:moveTo>
                        <a:pt x="108" y="39"/>
                      </a:moveTo>
                      <a:cubicBezTo>
                        <a:pt x="108" y="48"/>
                        <a:pt x="108" y="48"/>
                        <a:pt x="108" y="48"/>
                      </a:cubicBezTo>
                      <a:cubicBezTo>
                        <a:pt x="65" y="48"/>
                        <a:pt x="65" y="48"/>
                        <a:pt x="65" y="48"/>
                      </a:cubicBezTo>
                      <a:cubicBezTo>
                        <a:pt x="65" y="40"/>
                        <a:pt x="65" y="40"/>
                        <a:pt x="65" y="40"/>
                      </a:cubicBezTo>
                      <a:cubicBezTo>
                        <a:pt x="65" y="28"/>
                        <a:pt x="74" y="18"/>
                        <a:pt x="86" y="18"/>
                      </a:cubicBezTo>
                      <a:cubicBezTo>
                        <a:pt x="91" y="18"/>
                        <a:pt x="97" y="20"/>
                        <a:pt x="101" y="24"/>
                      </a:cubicBezTo>
                      <a:cubicBezTo>
                        <a:pt x="105" y="28"/>
                        <a:pt x="108" y="33"/>
                        <a:pt x="108" y="39"/>
                      </a:cubicBezTo>
                      <a:close/>
                      <a:moveTo>
                        <a:pt x="38" y="154"/>
                      </a:moveTo>
                      <a:cubicBezTo>
                        <a:pt x="38" y="83"/>
                        <a:pt x="38" y="83"/>
                        <a:pt x="38" y="83"/>
                      </a:cubicBezTo>
                      <a:cubicBezTo>
                        <a:pt x="44" y="83"/>
                        <a:pt x="44" y="83"/>
                        <a:pt x="44" y="83"/>
                      </a:cubicBezTo>
                      <a:cubicBezTo>
                        <a:pt x="44" y="76"/>
                        <a:pt x="44" y="76"/>
                        <a:pt x="44" y="76"/>
                      </a:cubicBezTo>
                      <a:cubicBezTo>
                        <a:pt x="38" y="76"/>
                        <a:pt x="38" y="76"/>
                        <a:pt x="38" y="76"/>
                      </a:cubicBezTo>
                      <a:cubicBezTo>
                        <a:pt x="38" y="54"/>
                        <a:pt x="38" y="54"/>
                        <a:pt x="38" y="54"/>
                      </a:cubicBezTo>
                      <a:cubicBezTo>
                        <a:pt x="135" y="54"/>
                        <a:pt x="135" y="54"/>
                        <a:pt x="135" y="54"/>
                      </a:cubicBezTo>
                      <a:cubicBezTo>
                        <a:pt x="135" y="76"/>
                        <a:pt x="135" y="76"/>
                        <a:pt x="135" y="76"/>
                      </a:cubicBezTo>
                      <a:cubicBezTo>
                        <a:pt x="128" y="76"/>
                        <a:pt x="128" y="76"/>
                        <a:pt x="128" y="76"/>
                      </a:cubicBezTo>
                      <a:cubicBezTo>
                        <a:pt x="128" y="83"/>
                        <a:pt x="128" y="83"/>
                        <a:pt x="128" y="83"/>
                      </a:cubicBezTo>
                      <a:cubicBezTo>
                        <a:pt x="135" y="83"/>
                        <a:pt x="135" y="83"/>
                        <a:pt x="135" y="83"/>
                      </a:cubicBezTo>
                      <a:cubicBezTo>
                        <a:pt x="135" y="154"/>
                        <a:pt x="135" y="154"/>
                        <a:pt x="135" y="154"/>
                      </a:cubicBezTo>
                      <a:lnTo>
                        <a:pt x="38" y="154"/>
                      </a:ln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spTree>
    <p:extLst>
      <p:ext uri="{BB962C8B-B14F-4D97-AF65-F5344CB8AC3E}">
        <p14:creationId xmlns:p14="http://schemas.microsoft.com/office/powerpoint/2010/main" val="1447770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p:cNvSpPr>
            <a:spLocks noGrp="1"/>
          </p:cNvSpPr>
          <p:nvPr>
            <p:ph type="body" sz="quarter" idx="11"/>
          </p:nvPr>
        </p:nvSpPr>
        <p:spPr/>
        <p:txBody>
          <a:bodyPr/>
          <a:lstStyle/>
          <a:p>
            <a:r>
              <a:rPr lang="en-US" dirty="0"/>
              <a:t>Usage Examples</a:t>
            </a:r>
          </a:p>
        </p:txBody>
      </p:sp>
      <p:sp>
        <p:nvSpPr>
          <p:cNvPr id="2" name="Content Placeholder 1"/>
          <p:cNvSpPr>
            <a:spLocks noGrp="1"/>
          </p:cNvSpPr>
          <p:nvPr>
            <p:ph sz="quarter" idx="14"/>
          </p:nvPr>
        </p:nvSpPr>
        <p:spPr/>
        <p:txBody>
          <a:bodyPr/>
          <a:lstStyle/>
          <a:p>
            <a:r>
              <a:rPr lang="en-US" sz="1100" dirty="0"/>
              <a:t>The following special connections have specific usage considerations:</a:t>
            </a:r>
          </a:p>
          <a:p>
            <a:pPr marL="171450" indent="-171450">
              <a:buFont typeface="Arial" panose="020B0604020202020204" pitchFamily="34" charset="0"/>
              <a:buChar char="•"/>
            </a:pPr>
            <a:r>
              <a:rPr lang="en-US" sz="1100" b="1" dirty="0"/>
              <a:t>Remote Peering</a:t>
            </a:r>
            <a:r>
              <a:rPr lang="en-US" sz="1100" dirty="0"/>
              <a:t> always occurs between DRGs in different regions.</a:t>
            </a:r>
          </a:p>
          <a:p>
            <a:pPr marL="171450" indent="-171450">
              <a:buFont typeface="Arial" panose="020B0604020202020204" pitchFamily="34" charset="0"/>
              <a:buChar char="•"/>
            </a:pPr>
            <a:r>
              <a:rPr lang="en-US" sz="1100" b="1" dirty="0"/>
              <a:t>Local Peering</a:t>
            </a:r>
            <a:r>
              <a:rPr lang="en-US" sz="1100" dirty="0"/>
              <a:t> always occurs between Local Peering Gateways in the same region. This is always a 1:1 connection.</a:t>
            </a:r>
          </a:p>
          <a:p>
            <a:pPr marL="171450" indent="-171450">
              <a:buFont typeface="Arial" panose="020B0604020202020204" pitchFamily="34" charset="0"/>
              <a:buChar char="•"/>
            </a:pPr>
            <a:r>
              <a:rPr lang="en-US" sz="1100" b="1" dirty="0"/>
              <a:t>Site-to-Site VPN</a:t>
            </a:r>
            <a:r>
              <a:rPr lang="en-US" sz="1100" dirty="0"/>
              <a:t> connections always connect a DRG to a CPE device.</a:t>
            </a:r>
          </a:p>
          <a:p>
            <a:pPr marL="171450" indent="-171450">
              <a:buFont typeface="Arial" panose="020B0604020202020204" pitchFamily="34" charset="0"/>
              <a:buChar char="•"/>
            </a:pPr>
            <a:r>
              <a:rPr lang="en-US" sz="1100" b="1" dirty="0" err="1"/>
              <a:t>FastConnect</a:t>
            </a:r>
            <a:r>
              <a:rPr lang="en-US" sz="1100" dirty="0"/>
              <a:t> always connects a DRG to an on-premises network, usually to a CPE device.</a:t>
            </a:r>
          </a:p>
          <a:p>
            <a:pPr marL="171450" indent="-171450">
              <a:buFont typeface="Arial" panose="020B0604020202020204" pitchFamily="34" charset="0"/>
              <a:buChar char="•"/>
            </a:pPr>
            <a:r>
              <a:rPr lang="en-US" sz="1100" dirty="0"/>
              <a:t>In cases where connectivity between cloud and on-premises needs to be shown but the connection method is not important to the diagram, use </a:t>
            </a:r>
            <a:r>
              <a:rPr lang="en-US" sz="1100" b="1" dirty="0"/>
              <a:t>Site-to-Site VPN or </a:t>
            </a:r>
            <a:r>
              <a:rPr lang="en-US" sz="1100" b="1" dirty="0" err="1"/>
              <a:t>FastConnect</a:t>
            </a:r>
            <a:r>
              <a:rPr lang="en-US" sz="1100" dirty="0"/>
              <a:t> as shown.</a:t>
            </a:r>
          </a:p>
        </p:txBody>
      </p:sp>
      <p:sp>
        <p:nvSpPr>
          <p:cNvPr id="5" name="Title 4"/>
          <p:cNvSpPr>
            <a:spLocks noGrp="1"/>
          </p:cNvSpPr>
          <p:nvPr>
            <p:ph type="title"/>
          </p:nvPr>
        </p:nvSpPr>
        <p:spPr/>
        <p:txBody>
          <a:bodyPr/>
          <a:lstStyle/>
          <a:p>
            <a:r>
              <a:rPr lang="en-US" dirty="0"/>
              <a:t>Special Connections</a:t>
            </a:r>
          </a:p>
        </p:txBody>
      </p:sp>
      <p:sp>
        <p:nvSpPr>
          <p:cNvPr id="6" name="Date Placeholder 5"/>
          <p:cNvSpPr>
            <a:spLocks noGrp="1"/>
          </p:cNvSpPr>
          <p:nvPr>
            <p:ph type="dt" sz="half" idx="17"/>
          </p:nvPr>
        </p:nvSpPr>
        <p:spPr/>
        <p:txBody>
          <a:bodyPr/>
          <a:lstStyle/>
          <a:p>
            <a:fld id="{DBEB99C5-A240-43E3-B2F9-F67C2DE25171}" type="datetime1">
              <a:rPr lang="en-US" smtClean="0"/>
              <a:pPr/>
              <a:t>4/26/2024</a:t>
            </a:fld>
            <a:endParaRPr lang="en-US" dirty="0"/>
          </a:p>
        </p:txBody>
      </p:sp>
      <p:sp>
        <p:nvSpPr>
          <p:cNvPr id="7" name="Footer Placeholder 6"/>
          <p:cNvSpPr>
            <a:spLocks noGrp="1"/>
          </p:cNvSpPr>
          <p:nvPr>
            <p:ph type="ftr" sz="quarter" idx="18"/>
          </p:nvPr>
        </p:nvSpPr>
        <p:spPr/>
        <p:txBody>
          <a:bodyPr/>
          <a:lstStyle/>
          <a:p>
            <a:r>
              <a:rPr lang="en-US" dirty="0"/>
              <a:t>Copyright © 2022, Oracle and/or its affiliates  |</a:t>
            </a:r>
          </a:p>
        </p:txBody>
      </p:sp>
      <p:sp>
        <p:nvSpPr>
          <p:cNvPr id="8" name="Slide Number Placeholder 7"/>
          <p:cNvSpPr>
            <a:spLocks noGrp="1"/>
          </p:cNvSpPr>
          <p:nvPr>
            <p:ph type="sldNum" sz="quarter" idx="19"/>
          </p:nvPr>
        </p:nvSpPr>
        <p:spPr/>
        <p:txBody>
          <a:bodyPr/>
          <a:lstStyle/>
          <a:p>
            <a:fld id="{345D60D9-5372-5F40-9443-0F9AE5BDC3C8}" type="slidenum">
              <a:rPr lang="en-US" smtClean="0"/>
              <a:pPr/>
              <a:t>22</a:t>
            </a:fld>
            <a:endParaRPr lang="en-US" dirty="0"/>
          </a:p>
        </p:txBody>
      </p:sp>
      <p:sp>
        <p:nvSpPr>
          <p:cNvPr id="148" name="TextBox 147">
            <a:extLst>
              <a:ext uri="{FF2B5EF4-FFF2-40B4-BE49-F238E27FC236}">
                <a16:creationId xmlns:a16="http://schemas.microsoft.com/office/drawing/2014/main" id="{F5DE1BC4-54A3-1B46-9683-C3DB1FE9201B}"/>
              </a:ext>
            </a:extLst>
          </p:cNvPr>
          <p:cNvSpPr txBox="1"/>
          <p:nvPr/>
        </p:nvSpPr>
        <p:spPr>
          <a:xfrm>
            <a:off x="8220924" y="2826246"/>
            <a:ext cx="3392424" cy="323165"/>
          </a:xfrm>
          <a:prstGeom prst="rect">
            <a:avLst/>
          </a:prstGeom>
          <a:noFill/>
        </p:spPr>
        <p:txBody>
          <a:bodyPr wrap="square" lIns="0" tIns="91440" rIns="0" bIns="0" rtlCol="0">
            <a:spAutoFit/>
          </a:bodyPr>
          <a:lstStyle/>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LPG icons at both endpoints and</a:t>
            </a:r>
            <a:br>
              <a:rPr lang="en-US" sz="700" dirty="0">
                <a:solidFill>
                  <a:srgbClr val="DE5B5B"/>
                </a:solidFill>
                <a:latin typeface="Courier New" panose="02070309020205020404" pitchFamily="49" charset="0"/>
                <a:cs typeface="Courier New" panose="02070309020205020404" pitchFamily="49" charset="0"/>
              </a:rPr>
            </a:br>
            <a:r>
              <a:rPr lang="en-US" sz="700" dirty="0">
                <a:solidFill>
                  <a:srgbClr val="DE5B5B"/>
                </a:solidFill>
                <a:latin typeface="Courier New" panose="02070309020205020404" pitchFamily="49" charset="0"/>
                <a:cs typeface="Courier New" panose="02070309020205020404" pitchFamily="49" charset="0"/>
              </a:rPr>
              <a:t>Local Peering text label at center with no icon.</a:t>
            </a:r>
          </a:p>
        </p:txBody>
      </p:sp>
      <p:sp>
        <p:nvSpPr>
          <p:cNvPr id="223" name="Rounded Rectangle 222">
            <a:extLst>
              <a:ext uri="{FF2B5EF4-FFF2-40B4-BE49-F238E27FC236}">
                <a16:creationId xmlns:a16="http://schemas.microsoft.com/office/drawing/2014/main" id="{DF23EFAD-393E-2D48-872A-24085F913BAB}"/>
              </a:ext>
            </a:extLst>
          </p:cNvPr>
          <p:cNvSpPr/>
          <p:nvPr/>
        </p:nvSpPr>
        <p:spPr>
          <a:xfrm>
            <a:off x="4471915" y="1623449"/>
            <a:ext cx="971513" cy="1194193"/>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Region</a:t>
            </a:r>
          </a:p>
        </p:txBody>
      </p:sp>
      <p:sp>
        <p:nvSpPr>
          <p:cNvPr id="80" name="Rectangle 79">
            <a:extLst>
              <a:ext uri="{FF2B5EF4-FFF2-40B4-BE49-F238E27FC236}">
                <a16:creationId xmlns:a16="http://schemas.microsoft.com/office/drawing/2014/main" id="{A14CF699-B107-6540-8326-E40C05526B96}"/>
              </a:ext>
            </a:extLst>
          </p:cNvPr>
          <p:cNvSpPr/>
          <p:nvPr/>
        </p:nvSpPr>
        <p:spPr>
          <a:xfrm>
            <a:off x="4633098" y="1868559"/>
            <a:ext cx="540718" cy="826394"/>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81"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31286" y="1760763"/>
            <a:ext cx="239487" cy="228600"/>
          </a:xfrm>
          <a:prstGeom prst="rect">
            <a:avLst/>
          </a:prstGeom>
        </p:spPr>
      </p:pic>
      <p:grpSp>
        <p:nvGrpSpPr>
          <p:cNvPr id="83" name="Group 82"/>
          <p:cNvGrpSpPr/>
          <p:nvPr/>
        </p:nvGrpSpPr>
        <p:grpSpPr>
          <a:xfrm>
            <a:off x="5025076" y="2156146"/>
            <a:ext cx="301752" cy="426468"/>
            <a:chOff x="4847350" y="2341674"/>
            <a:chExt cx="301752" cy="426468"/>
          </a:xfrm>
        </p:grpSpPr>
        <p:sp>
          <p:nvSpPr>
            <p:cNvPr id="53" name="Rectangle 52"/>
            <p:cNvSpPr/>
            <p:nvPr/>
          </p:nvSpPr>
          <p:spPr>
            <a:xfrm>
              <a:off x="4866238" y="2348027"/>
              <a:ext cx="267535" cy="420115"/>
            </a:xfrm>
            <a:prstGeom prst="rect">
              <a:avLst/>
            </a:prstGeom>
            <a:solidFill>
              <a:srgbClr val="F5F4F2"/>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54" name="Picture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47350" y="2341674"/>
              <a:ext cx="301752" cy="301752"/>
            </a:xfrm>
            <a:prstGeom prst="rect">
              <a:avLst/>
            </a:prstGeom>
          </p:spPr>
        </p:pic>
      </p:grpSp>
      <p:sp>
        <p:nvSpPr>
          <p:cNvPr id="256" name="Rounded Rectangle 255">
            <a:extLst>
              <a:ext uri="{FF2B5EF4-FFF2-40B4-BE49-F238E27FC236}">
                <a16:creationId xmlns:a16="http://schemas.microsoft.com/office/drawing/2014/main" id="{DF23EFAD-393E-2D48-872A-24085F913BAB}"/>
              </a:ext>
            </a:extLst>
          </p:cNvPr>
          <p:cNvSpPr/>
          <p:nvPr/>
        </p:nvSpPr>
        <p:spPr>
          <a:xfrm>
            <a:off x="6894305" y="1623449"/>
            <a:ext cx="971513" cy="1194193"/>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Region</a:t>
            </a:r>
          </a:p>
        </p:txBody>
      </p:sp>
      <p:sp>
        <p:nvSpPr>
          <p:cNvPr id="78" name="Rectangle 77">
            <a:extLst>
              <a:ext uri="{FF2B5EF4-FFF2-40B4-BE49-F238E27FC236}">
                <a16:creationId xmlns:a16="http://schemas.microsoft.com/office/drawing/2014/main" id="{A14CF699-B107-6540-8326-E40C05526B96}"/>
              </a:ext>
            </a:extLst>
          </p:cNvPr>
          <p:cNvSpPr/>
          <p:nvPr/>
        </p:nvSpPr>
        <p:spPr>
          <a:xfrm>
            <a:off x="7161710" y="1868559"/>
            <a:ext cx="540718" cy="823170"/>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79"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453001" y="1751846"/>
            <a:ext cx="239487" cy="228600"/>
          </a:xfrm>
          <a:prstGeom prst="rect">
            <a:avLst/>
          </a:prstGeom>
        </p:spPr>
      </p:pic>
      <p:grpSp>
        <p:nvGrpSpPr>
          <p:cNvPr id="42" name="Group 41"/>
          <p:cNvGrpSpPr/>
          <p:nvPr/>
        </p:nvGrpSpPr>
        <p:grpSpPr>
          <a:xfrm>
            <a:off x="7010953" y="2156146"/>
            <a:ext cx="301752" cy="428927"/>
            <a:chOff x="8582692" y="2395907"/>
            <a:chExt cx="301752" cy="428927"/>
          </a:xfrm>
        </p:grpSpPr>
        <p:sp>
          <p:nvSpPr>
            <p:cNvPr id="76" name="Rectangle 75"/>
            <p:cNvSpPr/>
            <p:nvPr/>
          </p:nvSpPr>
          <p:spPr>
            <a:xfrm>
              <a:off x="8592361" y="2404719"/>
              <a:ext cx="284161" cy="420115"/>
            </a:xfrm>
            <a:prstGeom prst="rect">
              <a:avLst/>
            </a:prstGeom>
            <a:solidFill>
              <a:srgbClr val="F5F4F2"/>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77" name="Picture 7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582692" y="2395907"/>
              <a:ext cx="301752" cy="301752"/>
            </a:xfrm>
            <a:prstGeom prst="rect">
              <a:avLst/>
            </a:prstGeom>
          </p:spPr>
        </p:pic>
      </p:grpSp>
      <p:cxnSp>
        <p:nvCxnSpPr>
          <p:cNvPr id="57" name="Straight Arrow Connector 56">
            <a:extLst>
              <a:ext uri="{FF2B5EF4-FFF2-40B4-BE49-F238E27FC236}">
                <a16:creationId xmlns:a16="http://schemas.microsoft.com/office/drawing/2014/main" id="{67AD1142-FC4C-F443-A075-C28277366D08}"/>
              </a:ext>
            </a:extLst>
          </p:cNvPr>
          <p:cNvCxnSpPr/>
          <p:nvPr/>
        </p:nvCxnSpPr>
        <p:spPr bwMode="auto">
          <a:xfrm>
            <a:off x="5326828" y="2307022"/>
            <a:ext cx="1670320"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249" name="Group 248"/>
          <p:cNvGrpSpPr/>
          <p:nvPr/>
        </p:nvGrpSpPr>
        <p:grpSpPr>
          <a:xfrm>
            <a:off x="5604611" y="2194712"/>
            <a:ext cx="1067375" cy="228600"/>
            <a:chOff x="5452925" y="2346580"/>
            <a:chExt cx="1067375" cy="228600"/>
          </a:xfrm>
        </p:grpSpPr>
        <p:sp>
          <p:nvSpPr>
            <p:cNvPr id="59" name="Rectangle 58">
              <a:extLst>
                <a:ext uri="{FF2B5EF4-FFF2-40B4-BE49-F238E27FC236}">
                  <a16:creationId xmlns:a16="http://schemas.microsoft.com/office/drawing/2014/main" id="{A0446699-3157-7B47-8151-EF0C58687DC6}"/>
                </a:ext>
              </a:extLst>
            </p:cNvPr>
            <p:cNvSpPr/>
            <p:nvPr/>
          </p:nvSpPr>
          <p:spPr>
            <a:xfrm>
              <a:off x="5452925" y="2401337"/>
              <a:ext cx="1067375" cy="123111"/>
            </a:xfrm>
            <a:prstGeom prst="rect">
              <a:avLst/>
            </a:prstGeom>
            <a:solidFill>
              <a:srgbClr val="FCFBFA"/>
            </a:solidFill>
          </p:spPr>
          <p:txBody>
            <a:bodyPr wrap="square" lIns="27432" tIns="0" rIns="27432" bIns="0">
              <a:spAutoFit/>
            </a:bodyPr>
            <a:lstStyle/>
            <a:p>
              <a:pPr algn="r"/>
              <a:r>
                <a:rPr lang="en-US" sz="800" dirty="0">
                  <a:solidFill>
                    <a:srgbClr val="312D2A"/>
                  </a:solidFill>
                  <a:ea typeface="Open Sans" panose="020B0606030504020204" pitchFamily="34" charset="0"/>
                  <a:cs typeface="Open Sans" panose="020B0606030504020204" pitchFamily="34" charset="0"/>
                </a:rPr>
                <a:t>Remote Peering</a:t>
              </a:r>
            </a:p>
          </p:txBody>
        </p:sp>
        <p:pic>
          <p:nvPicPr>
            <p:cNvPr id="60" name="Picture 59"/>
            <p:cNvPicPr>
              <a:picLocks noChangeAspect="1"/>
            </p:cNvPicPr>
            <p:nvPr/>
          </p:nvPicPr>
          <p:blipFill>
            <a:blip r:embed="rId5"/>
            <a:stretch>
              <a:fillRect/>
            </a:stretch>
          </p:blipFill>
          <p:spPr>
            <a:xfrm>
              <a:off x="5458955" y="2346580"/>
              <a:ext cx="300789" cy="228600"/>
            </a:xfrm>
            <a:prstGeom prst="rect">
              <a:avLst/>
            </a:prstGeom>
          </p:spPr>
        </p:pic>
      </p:grpSp>
      <p:sp>
        <p:nvSpPr>
          <p:cNvPr id="149" name="TextBox 148">
            <a:extLst>
              <a:ext uri="{FF2B5EF4-FFF2-40B4-BE49-F238E27FC236}">
                <a16:creationId xmlns:a16="http://schemas.microsoft.com/office/drawing/2014/main" id="{F5DE1BC4-54A3-1B46-9683-C3DB1FE9201B}"/>
              </a:ext>
            </a:extLst>
          </p:cNvPr>
          <p:cNvSpPr txBox="1"/>
          <p:nvPr/>
        </p:nvSpPr>
        <p:spPr>
          <a:xfrm>
            <a:off x="4482238" y="2826246"/>
            <a:ext cx="3383579" cy="323165"/>
          </a:xfrm>
          <a:prstGeom prst="rect">
            <a:avLst/>
          </a:prstGeom>
          <a:noFill/>
        </p:spPr>
        <p:txBody>
          <a:bodyPr wrap="square" lIns="0" tIns="91440" rIns="0" bIns="0" rtlCol="0">
            <a:spAutoFit/>
          </a:bodyPr>
          <a:lstStyle/>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DRG icons at both endpoints and</a:t>
            </a:r>
          </a:p>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Remote Peering icon and text label at center.</a:t>
            </a:r>
          </a:p>
        </p:txBody>
      </p:sp>
      <p:cxnSp>
        <p:nvCxnSpPr>
          <p:cNvPr id="61" name="Straight Arrow Connector 60">
            <a:extLst>
              <a:ext uri="{FF2B5EF4-FFF2-40B4-BE49-F238E27FC236}">
                <a16:creationId xmlns:a16="http://schemas.microsoft.com/office/drawing/2014/main" id="{06884DEA-3859-44C7-B963-1CBDA558C5DB}"/>
              </a:ext>
            </a:extLst>
          </p:cNvPr>
          <p:cNvCxnSpPr/>
          <p:nvPr/>
        </p:nvCxnSpPr>
        <p:spPr bwMode="auto">
          <a:xfrm flipV="1">
            <a:off x="5478650" y="4116810"/>
            <a:ext cx="1704415" cy="59"/>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51" name="Rectangle 50">
            <a:extLst>
              <a:ext uri="{FF2B5EF4-FFF2-40B4-BE49-F238E27FC236}">
                <a16:creationId xmlns:a16="http://schemas.microsoft.com/office/drawing/2014/main" id="{A14CF699-B107-6540-8326-E40C05526B96}"/>
              </a:ext>
            </a:extLst>
          </p:cNvPr>
          <p:cNvSpPr/>
          <p:nvPr/>
        </p:nvSpPr>
        <p:spPr>
          <a:xfrm>
            <a:off x="7333986" y="3699885"/>
            <a:ext cx="540718" cy="804672"/>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52"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25277" y="3588637"/>
            <a:ext cx="239487" cy="228600"/>
          </a:xfrm>
          <a:prstGeom prst="rect">
            <a:avLst/>
          </a:prstGeom>
        </p:spPr>
      </p:pic>
      <p:grpSp>
        <p:nvGrpSpPr>
          <p:cNvPr id="48" name="Group 47"/>
          <p:cNvGrpSpPr/>
          <p:nvPr/>
        </p:nvGrpSpPr>
        <p:grpSpPr>
          <a:xfrm>
            <a:off x="7183065" y="3969244"/>
            <a:ext cx="301752" cy="428927"/>
            <a:chOff x="8582692" y="2395907"/>
            <a:chExt cx="301752" cy="428927"/>
          </a:xfrm>
        </p:grpSpPr>
        <p:sp>
          <p:nvSpPr>
            <p:cNvPr id="49" name="Rectangle 48"/>
            <p:cNvSpPr/>
            <p:nvPr/>
          </p:nvSpPr>
          <p:spPr>
            <a:xfrm>
              <a:off x="8592361" y="2404719"/>
              <a:ext cx="284161" cy="420115"/>
            </a:xfrm>
            <a:prstGeom prst="rect">
              <a:avLst/>
            </a:prstGeom>
            <a:solidFill>
              <a:srgbClr val="FDFEFE"/>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50" name="Picture 4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582692" y="2395907"/>
              <a:ext cx="301752" cy="301752"/>
            </a:xfrm>
            <a:prstGeom prst="rect">
              <a:avLst/>
            </a:prstGeom>
          </p:spPr>
        </p:pic>
      </p:grpSp>
      <p:sp>
        <p:nvSpPr>
          <p:cNvPr id="157" name="Rounded Rectangle 156">
            <a:extLst>
              <a:ext uri="{FF2B5EF4-FFF2-40B4-BE49-F238E27FC236}">
                <a16:creationId xmlns:a16="http://schemas.microsoft.com/office/drawing/2014/main" id="{DF23EFAD-393E-2D48-872A-24085F913BAB}"/>
              </a:ext>
            </a:extLst>
          </p:cNvPr>
          <p:cNvSpPr/>
          <p:nvPr/>
        </p:nvSpPr>
        <p:spPr>
          <a:xfrm>
            <a:off x="4482239" y="3699885"/>
            <a:ext cx="846393" cy="809259"/>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On-Premises</a:t>
            </a:r>
          </a:p>
        </p:txBody>
      </p:sp>
      <p:grpSp>
        <p:nvGrpSpPr>
          <p:cNvPr id="9" name="Group 8"/>
          <p:cNvGrpSpPr/>
          <p:nvPr/>
        </p:nvGrpSpPr>
        <p:grpSpPr>
          <a:xfrm>
            <a:off x="5176898" y="3969303"/>
            <a:ext cx="301752" cy="418738"/>
            <a:chOff x="8440042" y="3848357"/>
            <a:chExt cx="301752" cy="418738"/>
          </a:xfrm>
        </p:grpSpPr>
        <p:sp>
          <p:nvSpPr>
            <p:cNvPr id="106" name="Rectangle 105">
              <a:extLst>
                <a:ext uri="{FF2B5EF4-FFF2-40B4-BE49-F238E27FC236}">
                  <a16:creationId xmlns:a16="http://schemas.microsoft.com/office/drawing/2014/main" id="{FBAE5FDC-4CB3-7E4A-A5A1-7B42EAE45D16}"/>
                </a:ext>
              </a:extLst>
            </p:cNvPr>
            <p:cNvSpPr/>
            <p:nvPr/>
          </p:nvSpPr>
          <p:spPr>
            <a:xfrm>
              <a:off x="8480139" y="4133212"/>
              <a:ext cx="222715" cy="133883"/>
            </a:xfrm>
            <a:prstGeom prst="rect">
              <a:avLst/>
            </a:prstGeom>
            <a:solidFill>
              <a:srgbClr val="FCFBFA"/>
            </a:solidFill>
            <a:effectLst>
              <a:softEdge rad="6350"/>
            </a:effectLst>
          </p:spPr>
          <p:txBody>
            <a:bodyPr wrap="square" lIns="0" tIns="18288"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CPE</a:t>
              </a:r>
            </a:p>
          </p:txBody>
        </p:sp>
        <p:pic>
          <p:nvPicPr>
            <p:cNvPr id="108" name="Picture 10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0042" y="3848357"/>
              <a:ext cx="301752" cy="301752"/>
            </a:xfrm>
            <a:prstGeom prst="rect">
              <a:avLst/>
            </a:prstGeom>
          </p:spPr>
        </p:pic>
      </p:grpSp>
      <p:sp>
        <p:nvSpPr>
          <p:cNvPr id="200" name="TextBox 199">
            <a:extLst>
              <a:ext uri="{FF2B5EF4-FFF2-40B4-BE49-F238E27FC236}">
                <a16:creationId xmlns:a16="http://schemas.microsoft.com/office/drawing/2014/main" id="{F5DE1BC4-54A3-1B46-9683-C3DB1FE9201B}"/>
              </a:ext>
            </a:extLst>
          </p:cNvPr>
          <p:cNvSpPr txBox="1"/>
          <p:nvPr/>
        </p:nvSpPr>
        <p:spPr>
          <a:xfrm>
            <a:off x="4480311" y="4517318"/>
            <a:ext cx="3385506" cy="321242"/>
          </a:xfrm>
          <a:prstGeom prst="rect">
            <a:avLst/>
          </a:prstGeom>
          <a:noFill/>
        </p:spPr>
        <p:txBody>
          <a:bodyPr wrap="square" lIns="0" tIns="91440" rIns="0" bIns="0" rtlCol="0">
            <a:spAutoFit/>
          </a:bodyPr>
          <a:lstStyle/>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CPE and DRG icons at endpoints and</a:t>
            </a:r>
          </a:p>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VPN icon and text label at center.</a:t>
            </a:r>
          </a:p>
        </p:txBody>
      </p:sp>
      <p:sp>
        <p:nvSpPr>
          <p:cNvPr id="201" name="TextBox 200">
            <a:extLst>
              <a:ext uri="{FF2B5EF4-FFF2-40B4-BE49-F238E27FC236}">
                <a16:creationId xmlns:a16="http://schemas.microsoft.com/office/drawing/2014/main" id="{F5DE1BC4-54A3-1B46-9683-C3DB1FE9201B}"/>
              </a:ext>
            </a:extLst>
          </p:cNvPr>
          <p:cNvSpPr txBox="1"/>
          <p:nvPr/>
        </p:nvSpPr>
        <p:spPr>
          <a:xfrm>
            <a:off x="8244677" y="4517318"/>
            <a:ext cx="3368672" cy="321242"/>
          </a:xfrm>
          <a:prstGeom prst="rect">
            <a:avLst/>
          </a:prstGeom>
          <a:noFill/>
        </p:spPr>
        <p:txBody>
          <a:bodyPr wrap="square" lIns="0" tIns="91440" rIns="0" bIns="0" rtlCol="0">
            <a:spAutoFit/>
          </a:bodyPr>
          <a:lstStyle/>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CPE and DRG icons at endpoints and</a:t>
            </a:r>
          </a:p>
          <a:p>
            <a:pPr algn="ctr">
              <a:lnSpc>
                <a:spcPts val="900"/>
              </a:lnSpc>
            </a:pPr>
            <a:r>
              <a:rPr lang="en-US" sz="700" dirty="0" err="1">
                <a:solidFill>
                  <a:srgbClr val="DE5B5B"/>
                </a:solidFill>
                <a:latin typeface="Courier New" panose="02070309020205020404" pitchFamily="49" charset="0"/>
                <a:cs typeface="Courier New" panose="02070309020205020404" pitchFamily="49" charset="0"/>
              </a:rPr>
              <a:t>FastConnect</a:t>
            </a:r>
            <a:r>
              <a:rPr lang="en-US" sz="700" dirty="0">
                <a:solidFill>
                  <a:srgbClr val="DE5B5B"/>
                </a:solidFill>
                <a:latin typeface="Courier New" panose="02070309020205020404" pitchFamily="49" charset="0"/>
                <a:cs typeface="Courier New" panose="02070309020205020404" pitchFamily="49" charset="0"/>
              </a:rPr>
              <a:t> icon and text label at center.</a:t>
            </a:r>
          </a:p>
        </p:txBody>
      </p:sp>
      <p:grpSp>
        <p:nvGrpSpPr>
          <p:cNvPr id="237" name="Group 236"/>
          <p:cNvGrpSpPr/>
          <p:nvPr/>
        </p:nvGrpSpPr>
        <p:grpSpPr>
          <a:xfrm>
            <a:off x="768875" y="4829451"/>
            <a:ext cx="2553341" cy="1277953"/>
            <a:chOff x="768875" y="4297516"/>
            <a:chExt cx="2553341" cy="1277953"/>
          </a:xfrm>
        </p:grpSpPr>
        <p:sp>
          <p:nvSpPr>
            <p:cNvPr id="215" name="TextBox 214"/>
            <p:cNvSpPr txBox="1"/>
            <p:nvPr/>
          </p:nvSpPr>
          <p:spPr>
            <a:xfrm>
              <a:off x="850335" y="5064055"/>
              <a:ext cx="1127721" cy="415498"/>
            </a:xfrm>
            <a:prstGeom prst="rect">
              <a:avLst/>
            </a:prstGeom>
            <a:solidFill>
              <a:srgbClr val="2C5967"/>
            </a:solidFill>
          </p:spPr>
          <p:txBody>
            <a:bodyPr wrap="square" rtlCol="0">
              <a:spAutoFit/>
            </a:bodyPr>
            <a:lstStyle/>
            <a:p>
              <a:r>
                <a:rPr lang="en-US" sz="700" b="1" dirty="0">
                  <a:solidFill>
                    <a:schemeClr val="bg1"/>
                  </a:solidFill>
                </a:rPr>
                <a:t>Ocean</a:t>
              </a:r>
            </a:p>
            <a:p>
              <a:r>
                <a:rPr lang="en-US" sz="700" dirty="0">
                  <a:solidFill>
                    <a:schemeClr val="bg1"/>
                  </a:solidFill>
                </a:rPr>
                <a:t>RGB: 44/89/103</a:t>
              </a:r>
            </a:p>
            <a:p>
              <a:r>
                <a:rPr lang="en-US" sz="700" dirty="0">
                  <a:solidFill>
                    <a:schemeClr val="bg1"/>
                  </a:solidFill>
                </a:rPr>
                <a:t>HEX: #2C5967</a:t>
              </a:r>
            </a:p>
          </p:txBody>
        </p:sp>
        <p:sp>
          <p:nvSpPr>
            <p:cNvPr id="216" name="TextBox 215"/>
            <p:cNvSpPr txBox="1"/>
            <p:nvPr/>
          </p:nvSpPr>
          <p:spPr>
            <a:xfrm>
              <a:off x="2110751" y="5064055"/>
              <a:ext cx="1127721" cy="415498"/>
            </a:xfrm>
            <a:prstGeom prst="rect">
              <a:avLst/>
            </a:prstGeom>
            <a:solidFill>
              <a:srgbClr val="AE562C"/>
            </a:solidFill>
          </p:spPr>
          <p:txBody>
            <a:bodyPr wrap="square" rtlCol="0">
              <a:spAutoFit/>
            </a:bodyPr>
            <a:lstStyle/>
            <a:p>
              <a:r>
                <a:rPr lang="en-US" sz="700" b="1" dirty="0">
                  <a:solidFill>
                    <a:schemeClr val="bg1"/>
                  </a:solidFill>
                </a:rPr>
                <a:t>Sienna</a:t>
              </a:r>
            </a:p>
            <a:p>
              <a:r>
                <a:rPr lang="en-US" sz="700" dirty="0">
                  <a:solidFill>
                    <a:schemeClr val="bg1"/>
                  </a:solidFill>
                </a:rPr>
                <a:t>RGB: 174/86/44</a:t>
              </a:r>
            </a:p>
            <a:p>
              <a:r>
                <a:rPr lang="en-US" sz="700" dirty="0">
                  <a:solidFill>
                    <a:schemeClr val="bg1"/>
                  </a:solidFill>
                </a:rPr>
                <a:t>HEX: #AE562C</a:t>
              </a:r>
            </a:p>
          </p:txBody>
        </p:sp>
        <p:sp>
          <p:nvSpPr>
            <p:cNvPr id="219" name="TextBox 218"/>
            <p:cNvSpPr txBox="1"/>
            <p:nvPr/>
          </p:nvSpPr>
          <p:spPr>
            <a:xfrm>
              <a:off x="850335" y="4527728"/>
              <a:ext cx="1127721" cy="425907"/>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none" rtlCol="0">
              <a:spAutoFit/>
            </a:bodyPr>
            <a:lstStyle/>
            <a:p>
              <a:r>
                <a:rPr lang="en-US" sz="700" b="1" dirty="0"/>
                <a:t>Air</a:t>
              </a:r>
            </a:p>
            <a:p>
              <a:r>
                <a:rPr lang="en-US" sz="700" dirty="0"/>
                <a:t>RGB: </a:t>
              </a:r>
              <a:r>
                <a:rPr lang="en-GB" sz="700" dirty="0"/>
                <a:t>252/251/250</a:t>
              </a:r>
            </a:p>
            <a:p>
              <a:r>
                <a:rPr lang="en-US" sz="700" dirty="0"/>
                <a:t>HEX: #FCFBFA</a:t>
              </a:r>
            </a:p>
          </p:txBody>
        </p:sp>
        <p:sp>
          <p:nvSpPr>
            <p:cNvPr id="220" name="TextBox 219"/>
            <p:cNvSpPr txBox="1"/>
            <p:nvPr/>
          </p:nvSpPr>
          <p:spPr>
            <a:xfrm>
              <a:off x="2110751" y="4530831"/>
              <a:ext cx="112772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221" name="TextBox 220">
              <a:extLst>
                <a:ext uri="{FF2B5EF4-FFF2-40B4-BE49-F238E27FC236}">
                  <a16:creationId xmlns:a16="http://schemas.microsoft.com/office/drawing/2014/main" id="{F5DE1BC4-54A3-1B46-9683-C3DB1FE9201B}"/>
                </a:ext>
              </a:extLst>
            </p:cNvPr>
            <p:cNvSpPr txBox="1"/>
            <p:nvPr/>
          </p:nvSpPr>
          <p:spPr>
            <a:xfrm>
              <a:off x="768875" y="4297516"/>
              <a:ext cx="1911472"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222" name="Rectangle 221"/>
            <p:cNvSpPr/>
            <p:nvPr/>
          </p:nvSpPr>
          <p:spPr>
            <a:xfrm>
              <a:off x="768875" y="4452731"/>
              <a:ext cx="2553341" cy="1122738"/>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Box 154">
            <a:extLst>
              <a:ext uri="{FF2B5EF4-FFF2-40B4-BE49-F238E27FC236}">
                <a16:creationId xmlns:a16="http://schemas.microsoft.com/office/drawing/2014/main" id="{F5DE1BC4-54A3-1B46-9683-C3DB1FE9201B}"/>
              </a:ext>
            </a:extLst>
          </p:cNvPr>
          <p:cNvSpPr txBox="1"/>
          <p:nvPr/>
        </p:nvSpPr>
        <p:spPr>
          <a:xfrm>
            <a:off x="6209258" y="6079537"/>
            <a:ext cx="3620667" cy="323165"/>
          </a:xfrm>
          <a:prstGeom prst="rect">
            <a:avLst/>
          </a:prstGeom>
          <a:noFill/>
        </p:spPr>
        <p:txBody>
          <a:bodyPr wrap="square" lIns="0" tIns="91440" rIns="0" bIns="0" rtlCol="0">
            <a:spAutoFit/>
          </a:bodyPr>
          <a:lstStyle/>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CPE and DRG icons at either endpoint and </a:t>
            </a:r>
          </a:p>
          <a:p>
            <a:pPr algn="ctr">
              <a:lnSpc>
                <a:spcPts val="900"/>
              </a:lnSpc>
            </a:pPr>
            <a:r>
              <a:rPr lang="en-US" sz="700" dirty="0">
                <a:solidFill>
                  <a:srgbClr val="DE5B5B"/>
                </a:solidFill>
                <a:latin typeface="Courier New" panose="02070309020205020404" pitchFamily="49" charset="0"/>
                <a:cs typeface="Courier New" panose="02070309020205020404" pitchFamily="49" charset="0"/>
              </a:rPr>
              <a:t>Site-to-Site VPN or </a:t>
            </a:r>
            <a:r>
              <a:rPr lang="en-US" sz="700" dirty="0" err="1">
                <a:solidFill>
                  <a:srgbClr val="DE5B5B"/>
                </a:solidFill>
                <a:latin typeface="Courier New" panose="02070309020205020404" pitchFamily="49" charset="0"/>
                <a:cs typeface="Courier New" panose="02070309020205020404" pitchFamily="49" charset="0"/>
              </a:rPr>
              <a:t>FastConnect</a:t>
            </a:r>
            <a:r>
              <a:rPr lang="en-US" sz="700" dirty="0">
                <a:solidFill>
                  <a:srgbClr val="DE5B5B"/>
                </a:solidFill>
                <a:latin typeface="Courier New" panose="02070309020205020404" pitchFamily="49" charset="0"/>
                <a:cs typeface="Courier New" panose="02070309020205020404" pitchFamily="49" charset="0"/>
              </a:rPr>
              <a:t> text label at center with no icon.</a:t>
            </a:r>
          </a:p>
        </p:txBody>
      </p:sp>
      <p:sp>
        <p:nvSpPr>
          <p:cNvPr id="182" name="Rectangle 181">
            <a:extLst>
              <a:ext uri="{FF2B5EF4-FFF2-40B4-BE49-F238E27FC236}">
                <a16:creationId xmlns:a16="http://schemas.microsoft.com/office/drawing/2014/main" id="{A14CF699-B107-6540-8326-E40C05526B96}"/>
              </a:ext>
            </a:extLst>
          </p:cNvPr>
          <p:cNvSpPr/>
          <p:nvPr/>
        </p:nvSpPr>
        <p:spPr>
          <a:xfrm>
            <a:off x="11073745" y="3699885"/>
            <a:ext cx="540718" cy="817432"/>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183"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365036" y="3578014"/>
            <a:ext cx="239487" cy="228600"/>
          </a:xfrm>
          <a:prstGeom prst="rect">
            <a:avLst/>
          </a:prstGeom>
        </p:spPr>
      </p:pic>
      <p:grpSp>
        <p:nvGrpSpPr>
          <p:cNvPr id="184" name="Group 183"/>
          <p:cNvGrpSpPr/>
          <p:nvPr/>
        </p:nvGrpSpPr>
        <p:grpSpPr>
          <a:xfrm>
            <a:off x="10922824" y="3972884"/>
            <a:ext cx="301752" cy="428927"/>
            <a:chOff x="8582692" y="2395907"/>
            <a:chExt cx="301752" cy="428927"/>
          </a:xfrm>
        </p:grpSpPr>
        <p:sp>
          <p:nvSpPr>
            <p:cNvPr id="185" name="Rectangle 184"/>
            <p:cNvSpPr/>
            <p:nvPr/>
          </p:nvSpPr>
          <p:spPr>
            <a:xfrm>
              <a:off x="8592361" y="2404719"/>
              <a:ext cx="284161" cy="420115"/>
            </a:xfrm>
            <a:prstGeom prst="rect">
              <a:avLst/>
            </a:prstGeom>
            <a:solidFill>
              <a:srgbClr val="FDFEFE"/>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186" name="Picture 18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582692" y="2395907"/>
              <a:ext cx="301752" cy="301752"/>
            </a:xfrm>
            <a:prstGeom prst="rect">
              <a:avLst/>
            </a:prstGeom>
          </p:spPr>
        </p:pic>
      </p:grpSp>
      <p:cxnSp>
        <p:nvCxnSpPr>
          <p:cNvPr id="193" name="Straight Arrow Connector 192">
            <a:extLst>
              <a:ext uri="{FF2B5EF4-FFF2-40B4-BE49-F238E27FC236}">
                <a16:creationId xmlns:a16="http://schemas.microsoft.com/office/drawing/2014/main" id="{06884DEA-3859-44C7-B963-1CBDA558C5DB}"/>
              </a:ext>
            </a:extLst>
          </p:cNvPr>
          <p:cNvCxnSpPr>
            <a:endCxn id="186" idx="1"/>
          </p:cNvCxnSpPr>
          <p:nvPr/>
        </p:nvCxnSpPr>
        <p:spPr bwMode="auto">
          <a:xfrm flipV="1">
            <a:off x="9236768" y="4123760"/>
            <a:ext cx="1686056" cy="1335"/>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95" name="Rectangle 194">
            <a:extLst>
              <a:ext uri="{FF2B5EF4-FFF2-40B4-BE49-F238E27FC236}">
                <a16:creationId xmlns:a16="http://schemas.microsoft.com/office/drawing/2014/main" id="{A0446699-3157-7B47-8151-EF0C58687DC6}"/>
              </a:ext>
            </a:extLst>
          </p:cNvPr>
          <p:cNvSpPr/>
          <p:nvPr/>
        </p:nvSpPr>
        <p:spPr>
          <a:xfrm>
            <a:off x="9623323" y="4066063"/>
            <a:ext cx="985466" cy="123111"/>
          </a:xfrm>
          <a:prstGeom prst="rect">
            <a:avLst/>
          </a:prstGeom>
          <a:solidFill>
            <a:srgbClr val="FCFBFA"/>
          </a:solidFill>
        </p:spPr>
        <p:txBody>
          <a:bodyPr wrap="square" lIns="27432" tIns="0" rIns="27432" bIns="0">
            <a:spAutoFit/>
          </a:bodyPr>
          <a:lstStyle/>
          <a:p>
            <a:pPr algn="r"/>
            <a:r>
              <a:rPr lang="en-US" sz="800" dirty="0" err="1">
                <a:solidFill>
                  <a:srgbClr val="312D2A"/>
                </a:solidFill>
                <a:ea typeface="Open Sans" panose="020B0606030504020204" pitchFamily="34" charset="0"/>
                <a:cs typeface="Open Sans" panose="020B0606030504020204" pitchFamily="34" charset="0"/>
              </a:rPr>
              <a:t>FastConnect</a:t>
            </a:r>
            <a:endParaRPr lang="en-US" sz="800" dirty="0">
              <a:solidFill>
                <a:srgbClr val="312D2A"/>
              </a:solidFill>
              <a:ea typeface="Open Sans" panose="020B0606030504020204" pitchFamily="34" charset="0"/>
              <a:cs typeface="Open Sans" panose="020B0606030504020204" pitchFamily="34" charset="0"/>
            </a:endParaRPr>
          </a:p>
        </p:txBody>
      </p:sp>
      <p:pic>
        <p:nvPicPr>
          <p:cNvPr id="196" name="Picture 195"/>
          <p:cNvPicPr>
            <a:picLocks noChangeAspect="1"/>
          </p:cNvPicPr>
          <p:nvPr/>
        </p:nvPicPr>
        <p:blipFill>
          <a:blip r:embed="rId7"/>
          <a:stretch>
            <a:fillRect/>
          </a:stretch>
        </p:blipFill>
        <p:spPr>
          <a:xfrm>
            <a:off x="9659285" y="4013611"/>
            <a:ext cx="328863" cy="228600"/>
          </a:xfrm>
          <a:prstGeom prst="rect">
            <a:avLst/>
          </a:prstGeom>
        </p:spPr>
      </p:pic>
      <p:sp>
        <p:nvSpPr>
          <p:cNvPr id="197" name="Rounded Rectangle 196">
            <a:extLst>
              <a:ext uri="{FF2B5EF4-FFF2-40B4-BE49-F238E27FC236}">
                <a16:creationId xmlns:a16="http://schemas.microsoft.com/office/drawing/2014/main" id="{DF23EFAD-393E-2D48-872A-24085F913BAB}"/>
              </a:ext>
            </a:extLst>
          </p:cNvPr>
          <p:cNvSpPr/>
          <p:nvPr/>
        </p:nvSpPr>
        <p:spPr>
          <a:xfrm>
            <a:off x="8244677" y="3699885"/>
            <a:ext cx="846393" cy="809259"/>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On-Premises</a:t>
            </a:r>
          </a:p>
        </p:txBody>
      </p:sp>
      <p:grpSp>
        <p:nvGrpSpPr>
          <p:cNvPr id="198" name="Group 197"/>
          <p:cNvGrpSpPr/>
          <p:nvPr/>
        </p:nvGrpSpPr>
        <p:grpSpPr>
          <a:xfrm>
            <a:off x="8939336" y="3969303"/>
            <a:ext cx="301752" cy="418738"/>
            <a:chOff x="8440042" y="3848357"/>
            <a:chExt cx="301752" cy="418738"/>
          </a:xfrm>
        </p:grpSpPr>
        <p:sp>
          <p:nvSpPr>
            <p:cNvPr id="199" name="Rectangle 198">
              <a:extLst>
                <a:ext uri="{FF2B5EF4-FFF2-40B4-BE49-F238E27FC236}">
                  <a16:creationId xmlns:a16="http://schemas.microsoft.com/office/drawing/2014/main" id="{FBAE5FDC-4CB3-7E4A-A5A1-7B42EAE45D16}"/>
                </a:ext>
              </a:extLst>
            </p:cNvPr>
            <p:cNvSpPr/>
            <p:nvPr/>
          </p:nvSpPr>
          <p:spPr>
            <a:xfrm>
              <a:off x="8480139" y="4133212"/>
              <a:ext cx="222715" cy="133883"/>
            </a:xfrm>
            <a:prstGeom prst="rect">
              <a:avLst/>
            </a:prstGeom>
            <a:solidFill>
              <a:srgbClr val="FCFBFA"/>
            </a:solidFill>
            <a:effectLst>
              <a:softEdge rad="6350"/>
            </a:effectLst>
          </p:spPr>
          <p:txBody>
            <a:bodyPr wrap="square" lIns="0" tIns="18288"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CPE</a:t>
              </a:r>
            </a:p>
          </p:txBody>
        </p:sp>
        <p:pic>
          <p:nvPicPr>
            <p:cNvPr id="202" name="Picture 20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0042" y="3848357"/>
              <a:ext cx="301752" cy="301752"/>
            </a:xfrm>
            <a:prstGeom prst="rect">
              <a:avLst/>
            </a:prstGeom>
          </p:spPr>
        </p:pic>
      </p:grpSp>
      <p:sp>
        <p:nvSpPr>
          <p:cNvPr id="257" name="Rounded Rectangle 256">
            <a:extLst>
              <a:ext uri="{FF2B5EF4-FFF2-40B4-BE49-F238E27FC236}">
                <a16:creationId xmlns:a16="http://schemas.microsoft.com/office/drawing/2014/main" id="{DF23EFAD-393E-2D48-872A-24085F913BAB}"/>
              </a:ext>
            </a:extLst>
          </p:cNvPr>
          <p:cNvSpPr/>
          <p:nvPr/>
        </p:nvSpPr>
        <p:spPr>
          <a:xfrm>
            <a:off x="8220924" y="1623449"/>
            <a:ext cx="3392424" cy="1194193"/>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Region</a:t>
            </a:r>
          </a:p>
        </p:txBody>
      </p:sp>
      <p:sp>
        <p:nvSpPr>
          <p:cNvPr id="133" name="Rectangle 132">
            <a:extLst>
              <a:ext uri="{FF2B5EF4-FFF2-40B4-BE49-F238E27FC236}">
                <a16:creationId xmlns:a16="http://schemas.microsoft.com/office/drawing/2014/main" id="{A14CF699-B107-6540-8326-E40C05526B96}"/>
              </a:ext>
            </a:extLst>
          </p:cNvPr>
          <p:cNvSpPr/>
          <p:nvPr/>
        </p:nvSpPr>
        <p:spPr>
          <a:xfrm>
            <a:off x="10927973" y="1868559"/>
            <a:ext cx="540718" cy="807378"/>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134"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225890" y="1749309"/>
            <a:ext cx="239487" cy="228600"/>
          </a:xfrm>
          <a:prstGeom prst="rect">
            <a:avLst/>
          </a:prstGeom>
        </p:spPr>
      </p:pic>
      <p:cxnSp>
        <p:nvCxnSpPr>
          <p:cNvPr id="125" name="Straight Arrow Connector 124">
            <a:extLst>
              <a:ext uri="{FF2B5EF4-FFF2-40B4-BE49-F238E27FC236}">
                <a16:creationId xmlns:a16="http://schemas.microsoft.com/office/drawing/2014/main" id="{67AD1142-FC4C-F443-A075-C28277366D08}"/>
              </a:ext>
            </a:extLst>
          </p:cNvPr>
          <p:cNvCxnSpPr/>
          <p:nvPr/>
        </p:nvCxnSpPr>
        <p:spPr bwMode="auto">
          <a:xfrm>
            <a:off x="9059491" y="2273835"/>
            <a:ext cx="1722205"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26" name="Rectangle 125">
            <a:extLst>
              <a:ext uri="{FF2B5EF4-FFF2-40B4-BE49-F238E27FC236}">
                <a16:creationId xmlns:a16="http://schemas.microsoft.com/office/drawing/2014/main" id="{A0446699-3157-7B47-8151-EF0C58687DC6}"/>
              </a:ext>
            </a:extLst>
          </p:cNvPr>
          <p:cNvSpPr/>
          <p:nvPr/>
        </p:nvSpPr>
        <p:spPr>
          <a:xfrm>
            <a:off x="9558346" y="2206245"/>
            <a:ext cx="696541" cy="123111"/>
          </a:xfrm>
          <a:prstGeom prst="rect">
            <a:avLst/>
          </a:prstGeom>
          <a:solidFill>
            <a:srgbClr val="F5F4F2"/>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Local Peering</a:t>
            </a:r>
          </a:p>
        </p:txBody>
      </p:sp>
      <p:grpSp>
        <p:nvGrpSpPr>
          <p:cNvPr id="137" name="Group 136"/>
          <p:cNvGrpSpPr/>
          <p:nvPr/>
        </p:nvGrpSpPr>
        <p:grpSpPr>
          <a:xfrm>
            <a:off x="10781696" y="2123524"/>
            <a:ext cx="301626" cy="420115"/>
            <a:chOff x="8751121" y="4218708"/>
            <a:chExt cx="301625" cy="420115"/>
          </a:xfrm>
        </p:grpSpPr>
        <p:sp>
          <p:nvSpPr>
            <p:cNvPr id="138" name="Rectangle 137"/>
            <p:cNvSpPr/>
            <p:nvPr/>
          </p:nvSpPr>
          <p:spPr>
            <a:xfrm>
              <a:off x="8759853" y="4218708"/>
              <a:ext cx="284161" cy="420115"/>
            </a:xfrm>
            <a:prstGeom prst="rect">
              <a:avLst/>
            </a:prstGeom>
            <a:solidFill>
              <a:srgbClr val="F5F4F2"/>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LPG</a:t>
              </a:r>
            </a:p>
          </p:txBody>
        </p:sp>
        <p:grpSp>
          <p:nvGrpSpPr>
            <p:cNvPr id="139" name="Group 138"/>
            <p:cNvGrpSpPr/>
            <p:nvPr/>
          </p:nvGrpSpPr>
          <p:grpSpPr>
            <a:xfrm>
              <a:off x="8751121" y="4218708"/>
              <a:ext cx="301625" cy="301625"/>
              <a:chOff x="5946776" y="3276601"/>
              <a:chExt cx="301625" cy="301625"/>
            </a:xfrm>
          </p:grpSpPr>
          <p:sp>
            <p:nvSpPr>
              <p:cNvPr id="140" name="Oval 5"/>
              <p:cNvSpPr>
                <a:spLocks noChangeArrowheads="1"/>
              </p:cNvSpPr>
              <p:nvPr/>
            </p:nvSpPr>
            <p:spPr bwMode="auto">
              <a:xfrm>
                <a:off x="5949951" y="3279776"/>
                <a:ext cx="295275" cy="295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6"/>
              <p:cNvSpPr>
                <a:spLocks noEditPoints="1"/>
              </p:cNvSpPr>
              <p:nvPr/>
            </p:nvSpPr>
            <p:spPr bwMode="auto">
              <a:xfrm>
                <a:off x="5946776" y="3276601"/>
                <a:ext cx="301625" cy="301625"/>
              </a:xfrm>
              <a:custGeom>
                <a:avLst/>
                <a:gdLst>
                  <a:gd name="T0" fmla="*/ 84 w 168"/>
                  <a:gd name="T1" fmla="*/ 4 h 168"/>
                  <a:gd name="T2" fmla="*/ 164 w 168"/>
                  <a:gd name="T3" fmla="*/ 84 h 168"/>
                  <a:gd name="T4" fmla="*/ 84 w 168"/>
                  <a:gd name="T5" fmla="*/ 164 h 168"/>
                  <a:gd name="T6" fmla="*/ 4 w 168"/>
                  <a:gd name="T7" fmla="*/ 84 h 168"/>
                  <a:gd name="T8" fmla="*/ 84 w 168"/>
                  <a:gd name="T9" fmla="*/ 4 h 168"/>
                  <a:gd name="T10" fmla="*/ 84 w 168"/>
                  <a:gd name="T11" fmla="*/ 0 h 168"/>
                  <a:gd name="T12" fmla="*/ 0 w 168"/>
                  <a:gd name="T13" fmla="*/ 84 h 168"/>
                  <a:gd name="T14" fmla="*/ 84 w 168"/>
                  <a:gd name="T15" fmla="*/ 168 h 168"/>
                  <a:gd name="T16" fmla="*/ 168 w 168"/>
                  <a:gd name="T17" fmla="*/ 84 h 168"/>
                  <a:gd name="T18" fmla="*/ 84 w 168"/>
                  <a:gd name="T1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68">
                    <a:moveTo>
                      <a:pt x="84" y="4"/>
                    </a:moveTo>
                    <a:cubicBezTo>
                      <a:pt x="128" y="4"/>
                      <a:pt x="164" y="40"/>
                      <a:pt x="164" y="84"/>
                    </a:cubicBezTo>
                    <a:cubicBezTo>
                      <a:pt x="164" y="128"/>
                      <a:pt x="128" y="164"/>
                      <a:pt x="84" y="164"/>
                    </a:cubicBezTo>
                    <a:cubicBezTo>
                      <a:pt x="40" y="164"/>
                      <a:pt x="4" y="128"/>
                      <a:pt x="4" y="84"/>
                    </a:cubicBezTo>
                    <a:cubicBezTo>
                      <a:pt x="4" y="40"/>
                      <a:pt x="40" y="4"/>
                      <a:pt x="84" y="4"/>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7"/>
              <p:cNvSpPr>
                <a:spLocks noEditPoints="1"/>
              </p:cNvSpPr>
              <p:nvPr/>
            </p:nvSpPr>
            <p:spPr bwMode="auto">
              <a:xfrm>
                <a:off x="5954713" y="3282951"/>
                <a:ext cx="287338" cy="287338"/>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3 h 160"/>
                  <a:gd name="T12" fmla="*/ 7 w 160"/>
                  <a:gd name="T13" fmla="*/ 80 h 160"/>
                  <a:gd name="T14" fmla="*/ 80 w 160"/>
                  <a:gd name="T15" fmla="*/ 7 h 160"/>
                  <a:gd name="T16" fmla="*/ 153 w 160"/>
                  <a:gd name="T17" fmla="*/ 80 h 160"/>
                  <a:gd name="T18" fmla="*/ 80 w 160"/>
                  <a:gd name="T19" fmla="*/ 1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3"/>
                    </a:moveTo>
                    <a:cubicBezTo>
                      <a:pt x="40" y="153"/>
                      <a:pt x="7" y="120"/>
                      <a:pt x="7" y="80"/>
                    </a:cubicBezTo>
                    <a:cubicBezTo>
                      <a:pt x="7" y="40"/>
                      <a:pt x="40" y="7"/>
                      <a:pt x="80" y="7"/>
                    </a:cubicBezTo>
                    <a:cubicBezTo>
                      <a:pt x="120" y="7"/>
                      <a:pt x="153" y="40"/>
                      <a:pt x="153" y="80"/>
                    </a:cubicBezTo>
                    <a:cubicBezTo>
                      <a:pt x="153" y="120"/>
                      <a:pt x="120" y="153"/>
                      <a:pt x="80" y="153"/>
                    </a:cubicBezTo>
                    <a:close/>
                  </a:path>
                </a:pathLst>
              </a:custGeom>
              <a:solidFill>
                <a:srgbClr val="2C59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8"/>
              <p:cNvSpPr>
                <a:spLocks/>
              </p:cNvSpPr>
              <p:nvPr/>
            </p:nvSpPr>
            <p:spPr bwMode="auto">
              <a:xfrm>
                <a:off x="5991226" y="3394076"/>
                <a:ext cx="214313" cy="65088"/>
              </a:xfrm>
              <a:custGeom>
                <a:avLst/>
                <a:gdLst>
                  <a:gd name="T0" fmla="*/ 115 w 135"/>
                  <a:gd name="T1" fmla="*/ 0 h 41"/>
                  <a:gd name="T2" fmla="*/ 109 w 135"/>
                  <a:gd name="T3" fmla="*/ 6 h 41"/>
                  <a:gd name="T4" fmla="*/ 120 w 135"/>
                  <a:gd name="T5" fmla="*/ 17 h 41"/>
                  <a:gd name="T6" fmla="*/ 15 w 135"/>
                  <a:gd name="T7" fmla="*/ 17 h 41"/>
                  <a:gd name="T8" fmla="*/ 26 w 135"/>
                  <a:gd name="T9" fmla="*/ 6 h 41"/>
                  <a:gd name="T10" fmla="*/ 21 w 135"/>
                  <a:gd name="T11" fmla="*/ 0 h 41"/>
                  <a:gd name="T12" fmla="*/ 0 w 135"/>
                  <a:gd name="T13" fmla="*/ 21 h 41"/>
                  <a:gd name="T14" fmla="*/ 21 w 135"/>
                  <a:gd name="T15" fmla="*/ 41 h 41"/>
                  <a:gd name="T16" fmla="*/ 26 w 135"/>
                  <a:gd name="T17" fmla="*/ 36 h 41"/>
                  <a:gd name="T18" fmla="*/ 15 w 135"/>
                  <a:gd name="T19" fmla="*/ 24 h 41"/>
                  <a:gd name="T20" fmla="*/ 120 w 135"/>
                  <a:gd name="T21" fmla="*/ 24 h 41"/>
                  <a:gd name="T22" fmla="*/ 109 w 135"/>
                  <a:gd name="T23" fmla="*/ 36 h 41"/>
                  <a:gd name="T24" fmla="*/ 115 w 135"/>
                  <a:gd name="T25" fmla="*/ 41 h 41"/>
                  <a:gd name="T26" fmla="*/ 135 w 135"/>
                  <a:gd name="T27" fmla="*/ 21 h 41"/>
                  <a:gd name="T28" fmla="*/ 115 w 13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41">
                    <a:moveTo>
                      <a:pt x="115" y="0"/>
                    </a:moveTo>
                    <a:lnTo>
                      <a:pt x="109" y="6"/>
                    </a:lnTo>
                    <a:lnTo>
                      <a:pt x="120" y="17"/>
                    </a:lnTo>
                    <a:lnTo>
                      <a:pt x="15" y="17"/>
                    </a:lnTo>
                    <a:lnTo>
                      <a:pt x="26" y="6"/>
                    </a:lnTo>
                    <a:lnTo>
                      <a:pt x="21" y="0"/>
                    </a:lnTo>
                    <a:lnTo>
                      <a:pt x="0" y="21"/>
                    </a:lnTo>
                    <a:lnTo>
                      <a:pt x="21" y="41"/>
                    </a:lnTo>
                    <a:lnTo>
                      <a:pt x="26" y="36"/>
                    </a:lnTo>
                    <a:lnTo>
                      <a:pt x="15" y="24"/>
                    </a:lnTo>
                    <a:lnTo>
                      <a:pt x="120" y="24"/>
                    </a:lnTo>
                    <a:lnTo>
                      <a:pt x="109" y="36"/>
                    </a:lnTo>
                    <a:lnTo>
                      <a:pt x="115" y="41"/>
                    </a:lnTo>
                    <a:lnTo>
                      <a:pt x="135" y="21"/>
                    </a:lnTo>
                    <a:lnTo>
                      <a:pt x="115" y="0"/>
                    </a:lnTo>
                    <a:close/>
                  </a:path>
                </a:pathLst>
              </a:custGeom>
              <a:solidFill>
                <a:srgbClr val="2C59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4" name="Rectangle 203">
            <a:extLst>
              <a:ext uri="{FF2B5EF4-FFF2-40B4-BE49-F238E27FC236}">
                <a16:creationId xmlns:a16="http://schemas.microsoft.com/office/drawing/2014/main" id="{A14CF699-B107-6540-8326-E40C05526B96}"/>
              </a:ext>
            </a:extLst>
          </p:cNvPr>
          <p:cNvSpPr/>
          <p:nvPr/>
        </p:nvSpPr>
        <p:spPr>
          <a:xfrm>
            <a:off x="8363766" y="1868559"/>
            <a:ext cx="540718" cy="826394"/>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205"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655329" y="1754140"/>
            <a:ext cx="239487" cy="228600"/>
          </a:xfrm>
          <a:prstGeom prst="rect">
            <a:avLst/>
          </a:prstGeom>
        </p:spPr>
      </p:pic>
      <p:grpSp>
        <p:nvGrpSpPr>
          <p:cNvPr id="119" name="Group 118"/>
          <p:cNvGrpSpPr/>
          <p:nvPr/>
        </p:nvGrpSpPr>
        <p:grpSpPr>
          <a:xfrm>
            <a:off x="8749135" y="2122785"/>
            <a:ext cx="301625" cy="420115"/>
            <a:chOff x="8751121" y="4218708"/>
            <a:chExt cx="301625" cy="420115"/>
          </a:xfrm>
        </p:grpSpPr>
        <p:sp>
          <p:nvSpPr>
            <p:cNvPr id="118" name="Rectangle 117"/>
            <p:cNvSpPr/>
            <p:nvPr/>
          </p:nvSpPr>
          <p:spPr>
            <a:xfrm>
              <a:off x="8759853" y="4218708"/>
              <a:ext cx="284161" cy="420115"/>
            </a:xfrm>
            <a:prstGeom prst="rect">
              <a:avLst/>
            </a:prstGeom>
            <a:solidFill>
              <a:srgbClr val="F5F4F2"/>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LPG</a:t>
              </a:r>
            </a:p>
          </p:txBody>
        </p:sp>
        <p:grpSp>
          <p:nvGrpSpPr>
            <p:cNvPr id="117" name="Group 116"/>
            <p:cNvGrpSpPr/>
            <p:nvPr/>
          </p:nvGrpSpPr>
          <p:grpSpPr>
            <a:xfrm>
              <a:off x="8751121" y="4218708"/>
              <a:ext cx="301625" cy="301625"/>
              <a:chOff x="5946776" y="3276601"/>
              <a:chExt cx="301625" cy="301625"/>
            </a:xfrm>
          </p:grpSpPr>
          <p:sp>
            <p:nvSpPr>
              <p:cNvPr id="113" name="Oval 5"/>
              <p:cNvSpPr>
                <a:spLocks noChangeArrowheads="1"/>
              </p:cNvSpPr>
              <p:nvPr/>
            </p:nvSpPr>
            <p:spPr bwMode="auto">
              <a:xfrm>
                <a:off x="5949951" y="3279776"/>
                <a:ext cx="295275" cy="295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6"/>
              <p:cNvSpPr>
                <a:spLocks noEditPoints="1"/>
              </p:cNvSpPr>
              <p:nvPr/>
            </p:nvSpPr>
            <p:spPr bwMode="auto">
              <a:xfrm>
                <a:off x="5946776" y="3276601"/>
                <a:ext cx="301625" cy="301625"/>
              </a:xfrm>
              <a:custGeom>
                <a:avLst/>
                <a:gdLst>
                  <a:gd name="T0" fmla="*/ 84 w 168"/>
                  <a:gd name="T1" fmla="*/ 4 h 168"/>
                  <a:gd name="T2" fmla="*/ 164 w 168"/>
                  <a:gd name="T3" fmla="*/ 84 h 168"/>
                  <a:gd name="T4" fmla="*/ 84 w 168"/>
                  <a:gd name="T5" fmla="*/ 164 h 168"/>
                  <a:gd name="T6" fmla="*/ 4 w 168"/>
                  <a:gd name="T7" fmla="*/ 84 h 168"/>
                  <a:gd name="T8" fmla="*/ 84 w 168"/>
                  <a:gd name="T9" fmla="*/ 4 h 168"/>
                  <a:gd name="T10" fmla="*/ 84 w 168"/>
                  <a:gd name="T11" fmla="*/ 0 h 168"/>
                  <a:gd name="T12" fmla="*/ 0 w 168"/>
                  <a:gd name="T13" fmla="*/ 84 h 168"/>
                  <a:gd name="T14" fmla="*/ 84 w 168"/>
                  <a:gd name="T15" fmla="*/ 168 h 168"/>
                  <a:gd name="T16" fmla="*/ 168 w 168"/>
                  <a:gd name="T17" fmla="*/ 84 h 168"/>
                  <a:gd name="T18" fmla="*/ 84 w 168"/>
                  <a:gd name="T1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68">
                    <a:moveTo>
                      <a:pt x="84" y="4"/>
                    </a:moveTo>
                    <a:cubicBezTo>
                      <a:pt x="128" y="4"/>
                      <a:pt x="164" y="40"/>
                      <a:pt x="164" y="84"/>
                    </a:cubicBezTo>
                    <a:cubicBezTo>
                      <a:pt x="164" y="128"/>
                      <a:pt x="128" y="164"/>
                      <a:pt x="84" y="164"/>
                    </a:cubicBezTo>
                    <a:cubicBezTo>
                      <a:pt x="40" y="164"/>
                      <a:pt x="4" y="128"/>
                      <a:pt x="4" y="84"/>
                    </a:cubicBezTo>
                    <a:cubicBezTo>
                      <a:pt x="4" y="40"/>
                      <a:pt x="40" y="4"/>
                      <a:pt x="84" y="4"/>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7"/>
              <p:cNvSpPr>
                <a:spLocks noEditPoints="1"/>
              </p:cNvSpPr>
              <p:nvPr/>
            </p:nvSpPr>
            <p:spPr bwMode="auto">
              <a:xfrm>
                <a:off x="5954713" y="3282951"/>
                <a:ext cx="287338" cy="287338"/>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3 h 160"/>
                  <a:gd name="T12" fmla="*/ 7 w 160"/>
                  <a:gd name="T13" fmla="*/ 80 h 160"/>
                  <a:gd name="T14" fmla="*/ 80 w 160"/>
                  <a:gd name="T15" fmla="*/ 7 h 160"/>
                  <a:gd name="T16" fmla="*/ 153 w 160"/>
                  <a:gd name="T17" fmla="*/ 80 h 160"/>
                  <a:gd name="T18" fmla="*/ 80 w 160"/>
                  <a:gd name="T19" fmla="*/ 1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3"/>
                    </a:moveTo>
                    <a:cubicBezTo>
                      <a:pt x="40" y="153"/>
                      <a:pt x="7" y="120"/>
                      <a:pt x="7" y="80"/>
                    </a:cubicBezTo>
                    <a:cubicBezTo>
                      <a:pt x="7" y="40"/>
                      <a:pt x="40" y="7"/>
                      <a:pt x="80" y="7"/>
                    </a:cubicBezTo>
                    <a:cubicBezTo>
                      <a:pt x="120" y="7"/>
                      <a:pt x="153" y="40"/>
                      <a:pt x="153" y="80"/>
                    </a:cubicBezTo>
                    <a:cubicBezTo>
                      <a:pt x="153" y="120"/>
                      <a:pt x="120" y="153"/>
                      <a:pt x="80" y="153"/>
                    </a:cubicBezTo>
                    <a:close/>
                  </a:path>
                </a:pathLst>
              </a:custGeom>
              <a:solidFill>
                <a:srgbClr val="2C59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
              <p:cNvSpPr>
                <a:spLocks/>
              </p:cNvSpPr>
              <p:nvPr/>
            </p:nvSpPr>
            <p:spPr bwMode="auto">
              <a:xfrm>
                <a:off x="5991226" y="3394076"/>
                <a:ext cx="214313" cy="65088"/>
              </a:xfrm>
              <a:custGeom>
                <a:avLst/>
                <a:gdLst>
                  <a:gd name="T0" fmla="*/ 115 w 135"/>
                  <a:gd name="T1" fmla="*/ 0 h 41"/>
                  <a:gd name="T2" fmla="*/ 109 w 135"/>
                  <a:gd name="T3" fmla="*/ 6 h 41"/>
                  <a:gd name="T4" fmla="*/ 120 w 135"/>
                  <a:gd name="T5" fmla="*/ 17 h 41"/>
                  <a:gd name="T6" fmla="*/ 15 w 135"/>
                  <a:gd name="T7" fmla="*/ 17 h 41"/>
                  <a:gd name="T8" fmla="*/ 26 w 135"/>
                  <a:gd name="T9" fmla="*/ 6 h 41"/>
                  <a:gd name="T10" fmla="*/ 21 w 135"/>
                  <a:gd name="T11" fmla="*/ 0 h 41"/>
                  <a:gd name="T12" fmla="*/ 0 w 135"/>
                  <a:gd name="T13" fmla="*/ 21 h 41"/>
                  <a:gd name="T14" fmla="*/ 21 w 135"/>
                  <a:gd name="T15" fmla="*/ 41 h 41"/>
                  <a:gd name="T16" fmla="*/ 26 w 135"/>
                  <a:gd name="T17" fmla="*/ 36 h 41"/>
                  <a:gd name="T18" fmla="*/ 15 w 135"/>
                  <a:gd name="T19" fmla="*/ 24 h 41"/>
                  <a:gd name="T20" fmla="*/ 120 w 135"/>
                  <a:gd name="T21" fmla="*/ 24 h 41"/>
                  <a:gd name="T22" fmla="*/ 109 w 135"/>
                  <a:gd name="T23" fmla="*/ 36 h 41"/>
                  <a:gd name="T24" fmla="*/ 115 w 135"/>
                  <a:gd name="T25" fmla="*/ 41 h 41"/>
                  <a:gd name="T26" fmla="*/ 135 w 135"/>
                  <a:gd name="T27" fmla="*/ 21 h 41"/>
                  <a:gd name="T28" fmla="*/ 115 w 13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41">
                    <a:moveTo>
                      <a:pt x="115" y="0"/>
                    </a:moveTo>
                    <a:lnTo>
                      <a:pt x="109" y="6"/>
                    </a:lnTo>
                    <a:lnTo>
                      <a:pt x="120" y="17"/>
                    </a:lnTo>
                    <a:lnTo>
                      <a:pt x="15" y="17"/>
                    </a:lnTo>
                    <a:lnTo>
                      <a:pt x="26" y="6"/>
                    </a:lnTo>
                    <a:lnTo>
                      <a:pt x="21" y="0"/>
                    </a:lnTo>
                    <a:lnTo>
                      <a:pt x="0" y="21"/>
                    </a:lnTo>
                    <a:lnTo>
                      <a:pt x="21" y="41"/>
                    </a:lnTo>
                    <a:lnTo>
                      <a:pt x="26" y="36"/>
                    </a:lnTo>
                    <a:lnTo>
                      <a:pt x="15" y="24"/>
                    </a:lnTo>
                    <a:lnTo>
                      <a:pt x="120" y="24"/>
                    </a:lnTo>
                    <a:lnTo>
                      <a:pt x="109" y="36"/>
                    </a:lnTo>
                    <a:lnTo>
                      <a:pt x="115" y="41"/>
                    </a:lnTo>
                    <a:lnTo>
                      <a:pt x="135" y="21"/>
                    </a:lnTo>
                    <a:lnTo>
                      <a:pt x="115" y="0"/>
                    </a:lnTo>
                    <a:close/>
                  </a:path>
                </a:pathLst>
              </a:custGeom>
              <a:solidFill>
                <a:srgbClr val="2C59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3" name="Group 42"/>
          <p:cNvGrpSpPr/>
          <p:nvPr/>
        </p:nvGrpSpPr>
        <p:grpSpPr>
          <a:xfrm>
            <a:off x="7206892" y="5609320"/>
            <a:ext cx="1924007" cy="123111"/>
            <a:chOff x="6934488" y="5801474"/>
            <a:chExt cx="1924007" cy="123111"/>
          </a:xfrm>
        </p:grpSpPr>
        <p:cxnSp>
          <p:nvCxnSpPr>
            <p:cNvPr id="131" name="Straight Arrow Connector 130">
              <a:extLst>
                <a:ext uri="{FF2B5EF4-FFF2-40B4-BE49-F238E27FC236}">
                  <a16:creationId xmlns:a16="http://schemas.microsoft.com/office/drawing/2014/main" id="{06884DEA-3859-44C7-B963-1CBDA558C5DB}"/>
                </a:ext>
              </a:extLst>
            </p:cNvPr>
            <p:cNvCxnSpPr/>
            <p:nvPr/>
          </p:nvCxnSpPr>
          <p:spPr bwMode="auto">
            <a:xfrm flipV="1">
              <a:off x="6934488" y="5868026"/>
              <a:ext cx="1924007" cy="1234"/>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32" name="Rectangle 131">
              <a:extLst>
                <a:ext uri="{FF2B5EF4-FFF2-40B4-BE49-F238E27FC236}">
                  <a16:creationId xmlns:a16="http://schemas.microsoft.com/office/drawing/2014/main" id="{A0446699-3157-7B47-8151-EF0C58687DC6}"/>
                </a:ext>
              </a:extLst>
            </p:cNvPr>
            <p:cNvSpPr/>
            <p:nvPr/>
          </p:nvSpPr>
          <p:spPr>
            <a:xfrm>
              <a:off x="7111614" y="5801474"/>
              <a:ext cx="1568455" cy="123111"/>
            </a:xfrm>
            <a:prstGeom prst="rect">
              <a:avLst/>
            </a:prstGeom>
            <a:solidFill>
              <a:srgbClr val="FCFBFA"/>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Site-to-Site VPN or </a:t>
              </a:r>
              <a:r>
                <a:rPr lang="en-US" sz="800" dirty="0" err="1">
                  <a:solidFill>
                    <a:srgbClr val="312D2A"/>
                  </a:solidFill>
                  <a:ea typeface="Open Sans" panose="020B0606030504020204" pitchFamily="34" charset="0"/>
                  <a:cs typeface="Open Sans" panose="020B0606030504020204" pitchFamily="34" charset="0"/>
                </a:rPr>
                <a:t>FastConnect</a:t>
              </a:r>
              <a:endParaRPr lang="en-US" sz="800" dirty="0">
                <a:solidFill>
                  <a:srgbClr val="312D2A"/>
                </a:solidFill>
                <a:ea typeface="Open Sans" panose="020B0606030504020204" pitchFamily="34" charset="0"/>
                <a:cs typeface="Open Sans" panose="020B0606030504020204" pitchFamily="34" charset="0"/>
              </a:endParaRPr>
            </a:p>
          </p:txBody>
        </p:sp>
      </p:grpSp>
      <p:sp>
        <p:nvSpPr>
          <p:cNvPr id="207" name="Rounded Rectangle 206">
            <a:extLst>
              <a:ext uri="{FF2B5EF4-FFF2-40B4-BE49-F238E27FC236}">
                <a16:creationId xmlns:a16="http://schemas.microsoft.com/office/drawing/2014/main" id="{DF23EFAD-393E-2D48-872A-24085F913BAB}"/>
              </a:ext>
            </a:extLst>
          </p:cNvPr>
          <p:cNvSpPr/>
          <p:nvPr/>
        </p:nvSpPr>
        <p:spPr>
          <a:xfrm>
            <a:off x="6209259" y="5260547"/>
            <a:ext cx="846393" cy="809259"/>
          </a:xfrm>
          <a:prstGeom prst="roundRect">
            <a:avLst>
              <a:gd name="adj" fmla="val 824"/>
            </a:avLst>
          </a:prstGeom>
          <a:solidFill>
            <a:srgbClr val="F5F4F2"/>
          </a:solidFill>
          <a:ln w="12700">
            <a:solidFill>
              <a:srgbClr val="CBC5BF"/>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lumMod val="50000"/>
                  </a:schemeClr>
                </a:solidFill>
                <a:latin typeface="Open Sans ExtraBold" panose="020B0906030804020204" pitchFamily="34" charset="0"/>
                <a:ea typeface="Open Sans ExtraBold" panose="020B0906030804020204" pitchFamily="34" charset="0"/>
                <a:cs typeface="Open Sans ExtraBold" panose="020B0906030804020204" pitchFamily="34" charset="0"/>
              </a:rPr>
              <a:t>On-Premises</a:t>
            </a:r>
          </a:p>
        </p:txBody>
      </p:sp>
      <p:grpSp>
        <p:nvGrpSpPr>
          <p:cNvPr id="208" name="Group 207"/>
          <p:cNvGrpSpPr/>
          <p:nvPr/>
        </p:nvGrpSpPr>
        <p:grpSpPr>
          <a:xfrm>
            <a:off x="6903918" y="5529965"/>
            <a:ext cx="301752" cy="418738"/>
            <a:chOff x="8440042" y="3848357"/>
            <a:chExt cx="301752" cy="418738"/>
          </a:xfrm>
        </p:grpSpPr>
        <p:sp>
          <p:nvSpPr>
            <p:cNvPr id="209" name="Rectangle 208">
              <a:extLst>
                <a:ext uri="{FF2B5EF4-FFF2-40B4-BE49-F238E27FC236}">
                  <a16:creationId xmlns:a16="http://schemas.microsoft.com/office/drawing/2014/main" id="{FBAE5FDC-4CB3-7E4A-A5A1-7B42EAE45D16}"/>
                </a:ext>
              </a:extLst>
            </p:cNvPr>
            <p:cNvSpPr/>
            <p:nvPr/>
          </p:nvSpPr>
          <p:spPr>
            <a:xfrm>
              <a:off x="8480139" y="4133212"/>
              <a:ext cx="222715" cy="133883"/>
            </a:xfrm>
            <a:prstGeom prst="rect">
              <a:avLst/>
            </a:prstGeom>
            <a:solidFill>
              <a:srgbClr val="FCFBFA"/>
            </a:solidFill>
            <a:effectLst>
              <a:softEdge rad="6350"/>
            </a:effectLst>
          </p:spPr>
          <p:txBody>
            <a:bodyPr wrap="square" lIns="0" tIns="18288"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CPE</a:t>
              </a:r>
            </a:p>
          </p:txBody>
        </p:sp>
        <p:pic>
          <p:nvPicPr>
            <p:cNvPr id="210" name="Picture 20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0042" y="3848357"/>
              <a:ext cx="301752" cy="301752"/>
            </a:xfrm>
            <a:prstGeom prst="rect">
              <a:avLst/>
            </a:prstGeom>
          </p:spPr>
        </p:pic>
      </p:grpSp>
      <p:sp>
        <p:nvSpPr>
          <p:cNvPr id="212" name="Rectangle 211">
            <a:extLst>
              <a:ext uri="{FF2B5EF4-FFF2-40B4-BE49-F238E27FC236}">
                <a16:creationId xmlns:a16="http://schemas.microsoft.com/office/drawing/2014/main" id="{A14CF699-B107-6540-8326-E40C05526B96}"/>
              </a:ext>
            </a:extLst>
          </p:cNvPr>
          <p:cNvSpPr/>
          <p:nvPr/>
        </p:nvSpPr>
        <p:spPr>
          <a:xfrm>
            <a:off x="9289208" y="5260547"/>
            <a:ext cx="540718" cy="809258"/>
          </a:xfrm>
          <a:prstGeom prst="rect">
            <a:avLst/>
          </a:prstGeom>
          <a:noFill/>
          <a:ln w="15875" cap="flat">
            <a:solidFill>
              <a:srgbClr val="BB501C"/>
            </a:solidFill>
            <a:prstDash val="dash"/>
            <a:roun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defRPr/>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213" name="Graphic 46">
            <a:extLst>
              <a:ext uri="{FF2B5EF4-FFF2-40B4-BE49-F238E27FC236}">
                <a16:creationId xmlns:a16="http://schemas.microsoft.com/office/drawing/2014/main" id="{4DAE47C0-A841-443B-881D-F8DDFBFD7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587125" y="5148014"/>
            <a:ext cx="239487" cy="228600"/>
          </a:xfrm>
          <a:prstGeom prst="rect">
            <a:avLst/>
          </a:prstGeom>
        </p:spPr>
      </p:pic>
      <p:grpSp>
        <p:nvGrpSpPr>
          <p:cNvPr id="214" name="Group 213"/>
          <p:cNvGrpSpPr/>
          <p:nvPr/>
        </p:nvGrpSpPr>
        <p:grpSpPr>
          <a:xfrm>
            <a:off x="9138287" y="5523006"/>
            <a:ext cx="301752" cy="428927"/>
            <a:chOff x="8582692" y="2395907"/>
            <a:chExt cx="301752" cy="428927"/>
          </a:xfrm>
        </p:grpSpPr>
        <p:sp>
          <p:nvSpPr>
            <p:cNvPr id="217" name="Rectangle 216"/>
            <p:cNvSpPr/>
            <p:nvPr/>
          </p:nvSpPr>
          <p:spPr>
            <a:xfrm>
              <a:off x="8592361" y="2404719"/>
              <a:ext cx="284161" cy="420115"/>
            </a:xfrm>
            <a:prstGeom prst="rect">
              <a:avLst/>
            </a:prstGeom>
            <a:solidFill>
              <a:srgbClr val="FDFEFE"/>
            </a:solidFill>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218" name="Picture 2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582692" y="2395907"/>
              <a:ext cx="301752" cy="301752"/>
            </a:xfrm>
            <a:prstGeom prst="rect">
              <a:avLst/>
            </a:prstGeom>
          </p:spPr>
        </p:pic>
      </p:grpSp>
      <p:grpSp>
        <p:nvGrpSpPr>
          <p:cNvPr id="28" name="Group 27"/>
          <p:cNvGrpSpPr/>
          <p:nvPr/>
        </p:nvGrpSpPr>
        <p:grpSpPr>
          <a:xfrm>
            <a:off x="5810866" y="4006323"/>
            <a:ext cx="1063264" cy="228600"/>
            <a:chOff x="5863251" y="4006323"/>
            <a:chExt cx="1063264" cy="228600"/>
          </a:xfrm>
        </p:grpSpPr>
        <p:sp>
          <p:nvSpPr>
            <p:cNvPr id="63" name="Rectangle 62">
              <a:extLst>
                <a:ext uri="{FF2B5EF4-FFF2-40B4-BE49-F238E27FC236}">
                  <a16:creationId xmlns:a16="http://schemas.microsoft.com/office/drawing/2014/main" id="{A0446699-3157-7B47-8151-EF0C58687DC6}"/>
                </a:ext>
              </a:extLst>
            </p:cNvPr>
            <p:cNvSpPr/>
            <p:nvPr/>
          </p:nvSpPr>
          <p:spPr>
            <a:xfrm>
              <a:off x="5863251" y="4056248"/>
              <a:ext cx="1063264" cy="123111"/>
            </a:xfrm>
            <a:prstGeom prst="rect">
              <a:avLst/>
            </a:prstGeom>
            <a:solidFill>
              <a:srgbClr val="FCFBFA"/>
            </a:solidFill>
          </p:spPr>
          <p:txBody>
            <a:bodyPr wrap="square" lIns="27432" tIns="0" rIns="27432" bIns="0">
              <a:spAutoFit/>
            </a:bodyPr>
            <a:lstStyle/>
            <a:p>
              <a:pPr algn="r"/>
              <a:r>
                <a:rPr lang="en-US" sz="800" dirty="0">
                  <a:solidFill>
                    <a:srgbClr val="312D2A"/>
                  </a:solidFill>
                  <a:ea typeface="Open Sans" panose="020B0606030504020204" pitchFamily="34" charset="0"/>
                  <a:cs typeface="Open Sans" panose="020B0606030504020204" pitchFamily="34" charset="0"/>
                </a:rPr>
                <a:t>Site-to-Site VPN</a:t>
              </a:r>
            </a:p>
          </p:txBody>
        </p:sp>
        <p:grpSp>
          <p:nvGrpSpPr>
            <p:cNvPr id="27" name="Group 26"/>
            <p:cNvGrpSpPr>
              <a:grpSpLocks noChangeAspect="1"/>
            </p:cNvGrpSpPr>
            <p:nvPr/>
          </p:nvGrpSpPr>
          <p:grpSpPr>
            <a:xfrm>
              <a:off x="5884615" y="4006323"/>
              <a:ext cx="245927" cy="228600"/>
              <a:chOff x="2859691" y="5061250"/>
              <a:chExt cx="319364" cy="296863"/>
            </a:xfrm>
          </p:grpSpPr>
          <p:sp>
            <p:nvSpPr>
              <p:cNvPr id="65" name="Freeform 5"/>
              <p:cNvSpPr>
                <a:spLocks noChangeAspect="1"/>
              </p:cNvSpPr>
              <p:nvPr/>
            </p:nvSpPr>
            <p:spPr bwMode="auto">
              <a:xfrm>
                <a:off x="2859691" y="5061250"/>
                <a:ext cx="319088" cy="296863"/>
              </a:xfrm>
              <a:custGeom>
                <a:avLst/>
                <a:gdLst>
                  <a:gd name="T0" fmla="*/ 31 w 174"/>
                  <a:gd name="T1" fmla="*/ 162 h 162"/>
                  <a:gd name="T2" fmla="*/ 31 w 174"/>
                  <a:gd name="T3" fmla="*/ 85 h 162"/>
                  <a:gd name="T4" fmla="*/ 16 w 174"/>
                  <a:gd name="T5" fmla="*/ 85 h 162"/>
                  <a:gd name="T6" fmla="*/ 27 w 174"/>
                  <a:gd name="T7" fmla="*/ 96 h 162"/>
                  <a:gd name="T8" fmla="*/ 21 w 174"/>
                  <a:gd name="T9" fmla="*/ 102 h 162"/>
                  <a:gd name="T10" fmla="*/ 0 w 174"/>
                  <a:gd name="T11" fmla="*/ 80 h 162"/>
                  <a:gd name="T12" fmla="*/ 21 w 174"/>
                  <a:gd name="T13" fmla="*/ 59 h 162"/>
                  <a:gd name="T14" fmla="*/ 27 w 174"/>
                  <a:gd name="T15" fmla="*/ 65 h 162"/>
                  <a:gd name="T16" fmla="*/ 16 w 174"/>
                  <a:gd name="T17" fmla="*/ 76 h 162"/>
                  <a:gd name="T18" fmla="*/ 31 w 174"/>
                  <a:gd name="T19" fmla="*/ 76 h 162"/>
                  <a:gd name="T20" fmla="*/ 31 w 174"/>
                  <a:gd name="T21" fmla="*/ 48 h 162"/>
                  <a:gd name="T22" fmla="*/ 47 w 174"/>
                  <a:gd name="T23" fmla="*/ 48 h 162"/>
                  <a:gd name="T24" fmla="*/ 47 w 174"/>
                  <a:gd name="T25" fmla="*/ 41 h 162"/>
                  <a:gd name="T26" fmla="*/ 85 w 174"/>
                  <a:gd name="T27" fmla="*/ 0 h 162"/>
                  <a:gd name="T28" fmla="*/ 87 w 174"/>
                  <a:gd name="T29" fmla="*/ 0 h 162"/>
                  <a:gd name="T30" fmla="*/ 115 w 174"/>
                  <a:gd name="T31" fmla="*/ 11 h 162"/>
                  <a:gd name="T32" fmla="*/ 127 w 174"/>
                  <a:gd name="T33" fmla="*/ 40 h 162"/>
                  <a:gd name="T34" fmla="*/ 127 w 174"/>
                  <a:gd name="T35" fmla="*/ 48 h 162"/>
                  <a:gd name="T36" fmla="*/ 143 w 174"/>
                  <a:gd name="T37" fmla="*/ 48 h 162"/>
                  <a:gd name="T38" fmla="*/ 143 w 174"/>
                  <a:gd name="T39" fmla="*/ 76 h 162"/>
                  <a:gd name="T40" fmla="*/ 158 w 174"/>
                  <a:gd name="T41" fmla="*/ 76 h 162"/>
                  <a:gd name="T42" fmla="*/ 147 w 174"/>
                  <a:gd name="T43" fmla="*/ 65 h 162"/>
                  <a:gd name="T44" fmla="*/ 153 w 174"/>
                  <a:gd name="T45" fmla="*/ 59 h 162"/>
                  <a:gd name="T46" fmla="*/ 174 w 174"/>
                  <a:gd name="T47" fmla="*/ 80 h 162"/>
                  <a:gd name="T48" fmla="*/ 153 w 174"/>
                  <a:gd name="T49" fmla="*/ 102 h 162"/>
                  <a:gd name="T50" fmla="*/ 147 w 174"/>
                  <a:gd name="T51" fmla="*/ 96 h 162"/>
                  <a:gd name="T52" fmla="*/ 158 w 174"/>
                  <a:gd name="T53" fmla="*/ 85 h 162"/>
                  <a:gd name="T54" fmla="*/ 143 w 174"/>
                  <a:gd name="T55" fmla="*/ 85 h 162"/>
                  <a:gd name="T56" fmla="*/ 143 w 174"/>
                  <a:gd name="T57" fmla="*/ 162 h 162"/>
                  <a:gd name="T58" fmla="*/ 31 w 174"/>
                  <a:gd name="T5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162">
                    <a:moveTo>
                      <a:pt x="31" y="162"/>
                    </a:moveTo>
                    <a:cubicBezTo>
                      <a:pt x="31" y="85"/>
                      <a:pt x="31" y="85"/>
                      <a:pt x="31" y="85"/>
                    </a:cubicBezTo>
                    <a:cubicBezTo>
                      <a:pt x="16" y="85"/>
                      <a:pt x="16" y="85"/>
                      <a:pt x="16" y="85"/>
                    </a:cubicBezTo>
                    <a:cubicBezTo>
                      <a:pt x="27" y="96"/>
                      <a:pt x="27" y="96"/>
                      <a:pt x="27" y="96"/>
                    </a:cubicBezTo>
                    <a:cubicBezTo>
                      <a:pt x="21" y="102"/>
                      <a:pt x="21" y="102"/>
                      <a:pt x="21" y="102"/>
                    </a:cubicBezTo>
                    <a:cubicBezTo>
                      <a:pt x="0" y="80"/>
                      <a:pt x="0" y="80"/>
                      <a:pt x="0" y="80"/>
                    </a:cubicBezTo>
                    <a:cubicBezTo>
                      <a:pt x="21" y="59"/>
                      <a:pt x="21" y="59"/>
                      <a:pt x="21" y="59"/>
                    </a:cubicBezTo>
                    <a:cubicBezTo>
                      <a:pt x="27" y="65"/>
                      <a:pt x="27" y="65"/>
                      <a:pt x="27" y="65"/>
                    </a:cubicBezTo>
                    <a:cubicBezTo>
                      <a:pt x="16" y="76"/>
                      <a:pt x="16" y="76"/>
                      <a:pt x="16" y="76"/>
                    </a:cubicBezTo>
                    <a:cubicBezTo>
                      <a:pt x="31" y="76"/>
                      <a:pt x="31" y="76"/>
                      <a:pt x="31" y="76"/>
                    </a:cubicBezTo>
                    <a:cubicBezTo>
                      <a:pt x="31" y="48"/>
                      <a:pt x="31" y="48"/>
                      <a:pt x="31" y="48"/>
                    </a:cubicBezTo>
                    <a:cubicBezTo>
                      <a:pt x="47" y="48"/>
                      <a:pt x="47" y="48"/>
                      <a:pt x="47" y="48"/>
                    </a:cubicBezTo>
                    <a:cubicBezTo>
                      <a:pt x="47" y="41"/>
                      <a:pt x="47" y="41"/>
                      <a:pt x="47" y="41"/>
                    </a:cubicBezTo>
                    <a:cubicBezTo>
                      <a:pt x="47" y="19"/>
                      <a:pt x="64" y="1"/>
                      <a:pt x="85" y="0"/>
                    </a:cubicBezTo>
                    <a:cubicBezTo>
                      <a:pt x="86" y="0"/>
                      <a:pt x="86" y="0"/>
                      <a:pt x="87" y="0"/>
                    </a:cubicBezTo>
                    <a:cubicBezTo>
                      <a:pt x="97" y="0"/>
                      <a:pt x="107" y="4"/>
                      <a:pt x="115" y="11"/>
                    </a:cubicBezTo>
                    <a:cubicBezTo>
                      <a:pt x="123" y="19"/>
                      <a:pt x="127" y="29"/>
                      <a:pt x="127" y="40"/>
                    </a:cubicBezTo>
                    <a:cubicBezTo>
                      <a:pt x="127" y="48"/>
                      <a:pt x="127" y="48"/>
                      <a:pt x="127" y="48"/>
                    </a:cubicBezTo>
                    <a:cubicBezTo>
                      <a:pt x="143" y="48"/>
                      <a:pt x="143" y="48"/>
                      <a:pt x="143" y="48"/>
                    </a:cubicBezTo>
                    <a:cubicBezTo>
                      <a:pt x="143" y="76"/>
                      <a:pt x="143" y="76"/>
                      <a:pt x="143" y="76"/>
                    </a:cubicBezTo>
                    <a:cubicBezTo>
                      <a:pt x="158" y="76"/>
                      <a:pt x="158" y="76"/>
                      <a:pt x="158" y="76"/>
                    </a:cubicBezTo>
                    <a:cubicBezTo>
                      <a:pt x="147" y="65"/>
                      <a:pt x="147" y="65"/>
                      <a:pt x="147" y="65"/>
                    </a:cubicBezTo>
                    <a:cubicBezTo>
                      <a:pt x="153" y="59"/>
                      <a:pt x="153" y="59"/>
                      <a:pt x="153" y="59"/>
                    </a:cubicBezTo>
                    <a:cubicBezTo>
                      <a:pt x="174" y="80"/>
                      <a:pt x="174" y="80"/>
                      <a:pt x="174" y="80"/>
                    </a:cubicBezTo>
                    <a:cubicBezTo>
                      <a:pt x="153" y="102"/>
                      <a:pt x="153" y="102"/>
                      <a:pt x="153" y="102"/>
                    </a:cubicBezTo>
                    <a:cubicBezTo>
                      <a:pt x="147" y="96"/>
                      <a:pt x="147" y="96"/>
                      <a:pt x="147" y="96"/>
                    </a:cubicBezTo>
                    <a:cubicBezTo>
                      <a:pt x="158" y="85"/>
                      <a:pt x="158" y="85"/>
                      <a:pt x="158" y="85"/>
                    </a:cubicBezTo>
                    <a:cubicBezTo>
                      <a:pt x="143" y="85"/>
                      <a:pt x="143" y="85"/>
                      <a:pt x="143" y="85"/>
                    </a:cubicBezTo>
                    <a:cubicBezTo>
                      <a:pt x="143" y="162"/>
                      <a:pt x="143" y="162"/>
                      <a:pt x="143" y="162"/>
                    </a:cubicBezTo>
                    <a:lnTo>
                      <a:pt x="31" y="162"/>
                    </a:lnTo>
                    <a:close/>
                  </a:path>
                </a:pathLst>
              </a:custGeom>
              <a:solidFill>
                <a:srgbClr val="FFFFFF"/>
              </a:solidFill>
              <a:ln w="12700">
                <a:solidFill>
                  <a:srgbClr val="FFFFFF"/>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7" name="Freeform 7"/>
              <p:cNvSpPr>
                <a:spLocks/>
              </p:cNvSpPr>
              <p:nvPr/>
            </p:nvSpPr>
            <p:spPr bwMode="auto">
              <a:xfrm>
                <a:off x="2994905" y="5227938"/>
                <a:ext cx="52388" cy="80963"/>
              </a:xfrm>
              <a:custGeom>
                <a:avLst/>
                <a:gdLst>
                  <a:gd name="T0" fmla="*/ 8 w 28"/>
                  <a:gd name="T1" fmla="*/ 26 h 44"/>
                  <a:gd name="T2" fmla="*/ 5 w 28"/>
                  <a:gd name="T3" fmla="*/ 44 h 44"/>
                  <a:gd name="T4" fmla="*/ 23 w 28"/>
                  <a:gd name="T5" fmla="*/ 44 h 44"/>
                  <a:gd name="T6" fmla="*/ 21 w 28"/>
                  <a:gd name="T7" fmla="*/ 26 h 44"/>
                  <a:gd name="T8" fmla="*/ 28 w 28"/>
                  <a:gd name="T9" fmla="*/ 14 h 44"/>
                  <a:gd name="T10" fmla="*/ 12 w 28"/>
                  <a:gd name="T11" fmla="*/ 1 h 44"/>
                  <a:gd name="T12" fmla="*/ 1 w 28"/>
                  <a:gd name="T13" fmla="*/ 12 h 44"/>
                  <a:gd name="T14" fmla="*/ 8 w 28"/>
                  <a:gd name="T15" fmla="*/ 2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4">
                    <a:moveTo>
                      <a:pt x="8" y="26"/>
                    </a:moveTo>
                    <a:cubicBezTo>
                      <a:pt x="5" y="44"/>
                      <a:pt x="5" y="44"/>
                      <a:pt x="5" y="44"/>
                    </a:cubicBezTo>
                    <a:cubicBezTo>
                      <a:pt x="23" y="44"/>
                      <a:pt x="23" y="44"/>
                      <a:pt x="23" y="44"/>
                    </a:cubicBezTo>
                    <a:cubicBezTo>
                      <a:pt x="21" y="26"/>
                      <a:pt x="21" y="26"/>
                      <a:pt x="21" y="26"/>
                    </a:cubicBezTo>
                    <a:cubicBezTo>
                      <a:pt x="25" y="24"/>
                      <a:pt x="28" y="19"/>
                      <a:pt x="28" y="14"/>
                    </a:cubicBezTo>
                    <a:cubicBezTo>
                      <a:pt x="28" y="6"/>
                      <a:pt x="20" y="0"/>
                      <a:pt x="12" y="1"/>
                    </a:cubicBezTo>
                    <a:cubicBezTo>
                      <a:pt x="6" y="2"/>
                      <a:pt x="2" y="6"/>
                      <a:pt x="1" y="12"/>
                    </a:cubicBezTo>
                    <a:cubicBezTo>
                      <a:pt x="0" y="18"/>
                      <a:pt x="3" y="24"/>
                      <a:pt x="8" y="26"/>
                    </a:cubicBez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Rectangle 8"/>
              <p:cNvSpPr>
                <a:spLocks noChangeArrowheads="1"/>
              </p:cNvSpPr>
              <p:nvPr/>
            </p:nvSpPr>
            <p:spPr bwMode="auto">
              <a:xfrm>
                <a:off x="2974267"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Rectangle 9"/>
              <p:cNvSpPr>
                <a:spLocks noChangeArrowheads="1"/>
              </p:cNvSpPr>
              <p:nvPr/>
            </p:nvSpPr>
            <p:spPr bwMode="auto">
              <a:xfrm>
                <a:off x="2994905"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10"/>
              <p:cNvSpPr>
                <a:spLocks noChangeArrowheads="1"/>
              </p:cNvSpPr>
              <p:nvPr/>
            </p:nvSpPr>
            <p:spPr bwMode="auto">
              <a:xfrm>
                <a:off x="3015542"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1"/>
              <p:cNvSpPr>
                <a:spLocks noChangeArrowheads="1"/>
              </p:cNvSpPr>
              <p:nvPr/>
            </p:nvSpPr>
            <p:spPr bwMode="auto">
              <a:xfrm>
                <a:off x="3036180"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
              <p:cNvSpPr>
                <a:spLocks noChangeArrowheads="1"/>
              </p:cNvSpPr>
              <p:nvPr/>
            </p:nvSpPr>
            <p:spPr bwMode="auto">
              <a:xfrm>
                <a:off x="2953630"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13"/>
              <p:cNvSpPr>
                <a:spLocks noChangeArrowheads="1"/>
              </p:cNvSpPr>
              <p:nvPr/>
            </p:nvSpPr>
            <p:spPr bwMode="auto">
              <a:xfrm>
                <a:off x="3077455"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4"/>
              <p:cNvSpPr>
                <a:spLocks noChangeArrowheads="1"/>
              </p:cNvSpPr>
              <p:nvPr/>
            </p:nvSpPr>
            <p:spPr bwMode="auto">
              <a:xfrm>
                <a:off x="3058405"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5"/>
              <p:cNvSpPr>
                <a:spLocks noEditPoints="1"/>
              </p:cNvSpPr>
              <p:nvPr/>
            </p:nvSpPr>
            <p:spPr bwMode="auto">
              <a:xfrm>
                <a:off x="2863142" y="5062838"/>
                <a:ext cx="315913" cy="293688"/>
              </a:xfrm>
              <a:custGeom>
                <a:avLst/>
                <a:gdLst>
                  <a:gd name="T0" fmla="*/ 152 w 172"/>
                  <a:gd name="T1" fmla="*/ 60 h 160"/>
                  <a:gd name="T2" fmla="*/ 148 w 172"/>
                  <a:gd name="T3" fmla="*/ 64 h 160"/>
                  <a:gd name="T4" fmla="*/ 160 w 172"/>
                  <a:gd name="T5" fmla="*/ 76 h 160"/>
                  <a:gd name="T6" fmla="*/ 141 w 172"/>
                  <a:gd name="T7" fmla="*/ 76 h 160"/>
                  <a:gd name="T8" fmla="*/ 141 w 172"/>
                  <a:gd name="T9" fmla="*/ 48 h 160"/>
                  <a:gd name="T10" fmla="*/ 125 w 172"/>
                  <a:gd name="T11" fmla="*/ 48 h 160"/>
                  <a:gd name="T12" fmla="*/ 125 w 172"/>
                  <a:gd name="T13" fmla="*/ 39 h 160"/>
                  <a:gd name="T14" fmla="*/ 113 w 172"/>
                  <a:gd name="T15" fmla="*/ 11 h 160"/>
                  <a:gd name="T16" fmla="*/ 84 w 172"/>
                  <a:gd name="T17" fmla="*/ 0 h 160"/>
                  <a:gd name="T18" fmla="*/ 47 w 172"/>
                  <a:gd name="T19" fmla="*/ 40 h 160"/>
                  <a:gd name="T20" fmla="*/ 47 w 172"/>
                  <a:gd name="T21" fmla="*/ 48 h 160"/>
                  <a:gd name="T22" fmla="*/ 31 w 172"/>
                  <a:gd name="T23" fmla="*/ 48 h 160"/>
                  <a:gd name="T24" fmla="*/ 31 w 172"/>
                  <a:gd name="T25" fmla="*/ 76 h 160"/>
                  <a:gd name="T26" fmla="*/ 13 w 172"/>
                  <a:gd name="T27" fmla="*/ 76 h 160"/>
                  <a:gd name="T28" fmla="*/ 25 w 172"/>
                  <a:gd name="T29" fmla="*/ 64 h 160"/>
                  <a:gd name="T30" fmla="*/ 20 w 172"/>
                  <a:gd name="T31" fmla="*/ 60 h 160"/>
                  <a:gd name="T32" fmla="*/ 0 w 172"/>
                  <a:gd name="T33" fmla="*/ 79 h 160"/>
                  <a:gd name="T34" fmla="*/ 20 w 172"/>
                  <a:gd name="T35" fmla="*/ 99 h 160"/>
                  <a:gd name="T36" fmla="*/ 25 w 172"/>
                  <a:gd name="T37" fmla="*/ 95 h 160"/>
                  <a:gd name="T38" fmla="*/ 13 w 172"/>
                  <a:gd name="T39" fmla="*/ 83 h 160"/>
                  <a:gd name="T40" fmla="*/ 31 w 172"/>
                  <a:gd name="T41" fmla="*/ 83 h 160"/>
                  <a:gd name="T42" fmla="*/ 31 w 172"/>
                  <a:gd name="T43" fmla="*/ 160 h 160"/>
                  <a:gd name="T44" fmla="*/ 141 w 172"/>
                  <a:gd name="T45" fmla="*/ 160 h 160"/>
                  <a:gd name="T46" fmla="*/ 141 w 172"/>
                  <a:gd name="T47" fmla="*/ 83 h 160"/>
                  <a:gd name="T48" fmla="*/ 160 w 172"/>
                  <a:gd name="T49" fmla="*/ 83 h 160"/>
                  <a:gd name="T50" fmla="*/ 148 w 172"/>
                  <a:gd name="T51" fmla="*/ 95 h 160"/>
                  <a:gd name="T52" fmla="*/ 152 w 172"/>
                  <a:gd name="T53" fmla="*/ 99 h 160"/>
                  <a:gd name="T54" fmla="*/ 172 w 172"/>
                  <a:gd name="T55" fmla="*/ 79 h 160"/>
                  <a:gd name="T56" fmla="*/ 152 w 172"/>
                  <a:gd name="T57" fmla="*/ 60 h 160"/>
                  <a:gd name="T58" fmla="*/ 53 w 172"/>
                  <a:gd name="T59" fmla="*/ 40 h 160"/>
                  <a:gd name="T60" fmla="*/ 84 w 172"/>
                  <a:gd name="T61" fmla="*/ 7 h 160"/>
                  <a:gd name="T62" fmla="*/ 109 w 172"/>
                  <a:gd name="T63" fmla="*/ 16 h 160"/>
                  <a:gd name="T64" fmla="*/ 119 w 172"/>
                  <a:gd name="T65" fmla="*/ 39 h 160"/>
                  <a:gd name="T66" fmla="*/ 119 w 172"/>
                  <a:gd name="T67" fmla="*/ 48 h 160"/>
                  <a:gd name="T68" fmla="*/ 114 w 172"/>
                  <a:gd name="T69" fmla="*/ 48 h 160"/>
                  <a:gd name="T70" fmla="*/ 114 w 172"/>
                  <a:gd name="T71" fmla="*/ 39 h 160"/>
                  <a:gd name="T72" fmla="*/ 106 w 172"/>
                  <a:gd name="T73" fmla="*/ 19 h 160"/>
                  <a:gd name="T74" fmla="*/ 85 w 172"/>
                  <a:gd name="T75" fmla="*/ 11 h 160"/>
                  <a:gd name="T76" fmla="*/ 58 w 172"/>
                  <a:gd name="T77" fmla="*/ 40 h 160"/>
                  <a:gd name="T78" fmla="*/ 58 w 172"/>
                  <a:gd name="T79" fmla="*/ 48 h 160"/>
                  <a:gd name="T80" fmla="*/ 53 w 172"/>
                  <a:gd name="T81" fmla="*/ 48 h 160"/>
                  <a:gd name="T82" fmla="*/ 53 w 172"/>
                  <a:gd name="T83" fmla="*/ 40 h 160"/>
                  <a:gd name="T84" fmla="*/ 108 w 172"/>
                  <a:gd name="T85" fmla="*/ 39 h 160"/>
                  <a:gd name="T86" fmla="*/ 108 w 172"/>
                  <a:gd name="T87" fmla="*/ 48 h 160"/>
                  <a:gd name="T88" fmla="*/ 65 w 172"/>
                  <a:gd name="T89" fmla="*/ 48 h 160"/>
                  <a:gd name="T90" fmla="*/ 65 w 172"/>
                  <a:gd name="T91" fmla="*/ 40 h 160"/>
                  <a:gd name="T92" fmla="*/ 86 w 172"/>
                  <a:gd name="T93" fmla="*/ 18 h 160"/>
                  <a:gd name="T94" fmla="*/ 101 w 172"/>
                  <a:gd name="T95" fmla="*/ 24 h 160"/>
                  <a:gd name="T96" fmla="*/ 108 w 172"/>
                  <a:gd name="T97" fmla="*/ 39 h 160"/>
                  <a:gd name="T98" fmla="*/ 38 w 172"/>
                  <a:gd name="T99" fmla="*/ 154 h 160"/>
                  <a:gd name="T100" fmla="*/ 38 w 172"/>
                  <a:gd name="T101" fmla="*/ 83 h 160"/>
                  <a:gd name="T102" fmla="*/ 44 w 172"/>
                  <a:gd name="T103" fmla="*/ 83 h 160"/>
                  <a:gd name="T104" fmla="*/ 44 w 172"/>
                  <a:gd name="T105" fmla="*/ 76 h 160"/>
                  <a:gd name="T106" fmla="*/ 38 w 172"/>
                  <a:gd name="T107" fmla="*/ 76 h 160"/>
                  <a:gd name="T108" fmla="*/ 38 w 172"/>
                  <a:gd name="T109" fmla="*/ 54 h 160"/>
                  <a:gd name="T110" fmla="*/ 135 w 172"/>
                  <a:gd name="T111" fmla="*/ 54 h 160"/>
                  <a:gd name="T112" fmla="*/ 135 w 172"/>
                  <a:gd name="T113" fmla="*/ 76 h 160"/>
                  <a:gd name="T114" fmla="*/ 128 w 172"/>
                  <a:gd name="T115" fmla="*/ 76 h 160"/>
                  <a:gd name="T116" fmla="*/ 128 w 172"/>
                  <a:gd name="T117" fmla="*/ 83 h 160"/>
                  <a:gd name="T118" fmla="*/ 135 w 172"/>
                  <a:gd name="T119" fmla="*/ 83 h 160"/>
                  <a:gd name="T120" fmla="*/ 135 w 172"/>
                  <a:gd name="T121" fmla="*/ 154 h 160"/>
                  <a:gd name="T122" fmla="*/ 38 w 172"/>
                  <a:gd name="T12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60">
                    <a:moveTo>
                      <a:pt x="152" y="60"/>
                    </a:moveTo>
                    <a:cubicBezTo>
                      <a:pt x="148" y="64"/>
                      <a:pt x="148" y="64"/>
                      <a:pt x="148" y="64"/>
                    </a:cubicBezTo>
                    <a:cubicBezTo>
                      <a:pt x="160" y="76"/>
                      <a:pt x="160" y="76"/>
                      <a:pt x="160" y="76"/>
                    </a:cubicBezTo>
                    <a:cubicBezTo>
                      <a:pt x="141" y="76"/>
                      <a:pt x="141" y="76"/>
                      <a:pt x="141" y="76"/>
                    </a:cubicBezTo>
                    <a:cubicBezTo>
                      <a:pt x="141" y="48"/>
                      <a:pt x="141" y="48"/>
                      <a:pt x="141" y="48"/>
                    </a:cubicBezTo>
                    <a:cubicBezTo>
                      <a:pt x="125" y="48"/>
                      <a:pt x="125" y="48"/>
                      <a:pt x="125" y="48"/>
                    </a:cubicBezTo>
                    <a:cubicBezTo>
                      <a:pt x="125" y="39"/>
                      <a:pt x="125" y="39"/>
                      <a:pt x="125" y="39"/>
                    </a:cubicBezTo>
                    <a:cubicBezTo>
                      <a:pt x="125" y="28"/>
                      <a:pt x="121" y="18"/>
                      <a:pt x="113" y="11"/>
                    </a:cubicBezTo>
                    <a:cubicBezTo>
                      <a:pt x="105" y="3"/>
                      <a:pt x="95" y="0"/>
                      <a:pt x="84" y="0"/>
                    </a:cubicBezTo>
                    <a:cubicBezTo>
                      <a:pt x="63" y="1"/>
                      <a:pt x="47" y="19"/>
                      <a:pt x="47" y="40"/>
                    </a:cubicBezTo>
                    <a:cubicBezTo>
                      <a:pt x="47" y="48"/>
                      <a:pt x="47" y="48"/>
                      <a:pt x="47" y="48"/>
                    </a:cubicBezTo>
                    <a:cubicBezTo>
                      <a:pt x="31" y="48"/>
                      <a:pt x="31" y="48"/>
                      <a:pt x="31" y="48"/>
                    </a:cubicBezTo>
                    <a:cubicBezTo>
                      <a:pt x="31" y="76"/>
                      <a:pt x="31" y="76"/>
                      <a:pt x="31" y="76"/>
                    </a:cubicBezTo>
                    <a:cubicBezTo>
                      <a:pt x="13" y="76"/>
                      <a:pt x="13" y="76"/>
                      <a:pt x="13" y="76"/>
                    </a:cubicBezTo>
                    <a:cubicBezTo>
                      <a:pt x="25" y="64"/>
                      <a:pt x="25" y="64"/>
                      <a:pt x="25" y="64"/>
                    </a:cubicBezTo>
                    <a:cubicBezTo>
                      <a:pt x="20" y="60"/>
                      <a:pt x="20" y="60"/>
                      <a:pt x="20" y="60"/>
                    </a:cubicBezTo>
                    <a:cubicBezTo>
                      <a:pt x="0" y="79"/>
                      <a:pt x="0" y="79"/>
                      <a:pt x="0" y="79"/>
                    </a:cubicBezTo>
                    <a:cubicBezTo>
                      <a:pt x="20" y="99"/>
                      <a:pt x="20" y="99"/>
                      <a:pt x="20" y="99"/>
                    </a:cubicBezTo>
                    <a:cubicBezTo>
                      <a:pt x="25" y="95"/>
                      <a:pt x="25" y="95"/>
                      <a:pt x="25" y="95"/>
                    </a:cubicBezTo>
                    <a:cubicBezTo>
                      <a:pt x="13" y="83"/>
                      <a:pt x="13" y="83"/>
                      <a:pt x="13" y="83"/>
                    </a:cubicBezTo>
                    <a:cubicBezTo>
                      <a:pt x="31" y="83"/>
                      <a:pt x="31" y="83"/>
                      <a:pt x="31" y="83"/>
                    </a:cubicBezTo>
                    <a:cubicBezTo>
                      <a:pt x="31" y="160"/>
                      <a:pt x="31" y="160"/>
                      <a:pt x="31" y="160"/>
                    </a:cubicBezTo>
                    <a:cubicBezTo>
                      <a:pt x="141" y="160"/>
                      <a:pt x="141" y="160"/>
                      <a:pt x="141" y="160"/>
                    </a:cubicBezTo>
                    <a:cubicBezTo>
                      <a:pt x="141" y="83"/>
                      <a:pt x="141" y="83"/>
                      <a:pt x="141" y="83"/>
                    </a:cubicBezTo>
                    <a:cubicBezTo>
                      <a:pt x="160" y="83"/>
                      <a:pt x="160" y="83"/>
                      <a:pt x="160" y="83"/>
                    </a:cubicBezTo>
                    <a:cubicBezTo>
                      <a:pt x="148" y="95"/>
                      <a:pt x="148" y="95"/>
                      <a:pt x="148" y="95"/>
                    </a:cubicBezTo>
                    <a:cubicBezTo>
                      <a:pt x="152" y="99"/>
                      <a:pt x="152" y="99"/>
                      <a:pt x="152" y="99"/>
                    </a:cubicBezTo>
                    <a:cubicBezTo>
                      <a:pt x="172" y="79"/>
                      <a:pt x="172" y="79"/>
                      <a:pt x="172" y="79"/>
                    </a:cubicBezTo>
                    <a:lnTo>
                      <a:pt x="152" y="60"/>
                    </a:lnTo>
                    <a:close/>
                    <a:moveTo>
                      <a:pt x="53" y="40"/>
                    </a:moveTo>
                    <a:cubicBezTo>
                      <a:pt x="53" y="22"/>
                      <a:pt x="67" y="8"/>
                      <a:pt x="84" y="7"/>
                    </a:cubicBezTo>
                    <a:cubicBezTo>
                      <a:pt x="93" y="6"/>
                      <a:pt x="102" y="9"/>
                      <a:pt x="109" y="16"/>
                    </a:cubicBezTo>
                    <a:cubicBezTo>
                      <a:pt x="115" y="22"/>
                      <a:pt x="119" y="30"/>
                      <a:pt x="119" y="39"/>
                    </a:cubicBezTo>
                    <a:cubicBezTo>
                      <a:pt x="119" y="48"/>
                      <a:pt x="119" y="48"/>
                      <a:pt x="119" y="48"/>
                    </a:cubicBezTo>
                    <a:cubicBezTo>
                      <a:pt x="114" y="48"/>
                      <a:pt x="114" y="48"/>
                      <a:pt x="114" y="48"/>
                    </a:cubicBezTo>
                    <a:cubicBezTo>
                      <a:pt x="114" y="39"/>
                      <a:pt x="114" y="39"/>
                      <a:pt x="114" y="39"/>
                    </a:cubicBezTo>
                    <a:cubicBezTo>
                      <a:pt x="114" y="32"/>
                      <a:pt x="111" y="25"/>
                      <a:pt x="106" y="19"/>
                    </a:cubicBezTo>
                    <a:cubicBezTo>
                      <a:pt x="100" y="14"/>
                      <a:pt x="93" y="11"/>
                      <a:pt x="85" y="11"/>
                    </a:cubicBezTo>
                    <a:cubicBezTo>
                      <a:pt x="70" y="12"/>
                      <a:pt x="58" y="24"/>
                      <a:pt x="58" y="40"/>
                    </a:cubicBezTo>
                    <a:cubicBezTo>
                      <a:pt x="58" y="48"/>
                      <a:pt x="58" y="48"/>
                      <a:pt x="58" y="48"/>
                    </a:cubicBezTo>
                    <a:cubicBezTo>
                      <a:pt x="53" y="48"/>
                      <a:pt x="53" y="48"/>
                      <a:pt x="53" y="48"/>
                    </a:cubicBezTo>
                    <a:lnTo>
                      <a:pt x="53" y="40"/>
                    </a:lnTo>
                    <a:close/>
                    <a:moveTo>
                      <a:pt x="108" y="39"/>
                    </a:moveTo>
                    <a:cubicBezTo>
                      <a:pt x="108" y="48"/>
                      <a:pt x="108" y="48"/>
                      <a:pt x="108" y="48"/>
                    </a:cubicBezTo>
                    <a:cubicBezTo>
                      <a:pt x="65" y="48"/>
                      <a:pt x="65" y="48"/>
                      <a:pt x="65" y="48"/>
                    </a:cubicBezTo>
                    <a:cubicBezTo>
                      <a:pt x="65" y="40"/>
                      <a:pt x="65" y="40"/>
                      <a:pt x="65" y="40"/>
                    </a:cubicBezTo>
                    <a:cubicBezTo>
                      <a:pt x="65" y="28"/>
                      <a:pt x="74" y="18"/>
                      <a:pt x="86" y="18"/>
                    </a:cubicBezTo>
                    <a:cubicBezTo>
                      <a:pt x="91" y="18"/>
                      <a:pt x="97" y="20"/>
                      <a:pt x="101" y="24"/>
                    </a:cubicBezTo>
                    <a:cubicBezTo>
                      <a:pt x="105" y="28"/>
                      <a:pt x="108" y="33"/>
                      <a:pt x="108" y="39"/>
                    </a:cubicBezTo>
                    <a:close/>
                    <a:moveTo>
                      <a:pt x="38" y="154"/>
                    </a:moveTo>
                    <a:cubicBezTo>
                      <a:pt x="38" y="83"/>
                      <a:pt x="38" y="83"/>
                      <a:pt x="38" y="83"/>
                    </a:cubicBezTo>
                    <a:cubicBezTo>
                      <a:pt x="44" y="83"/>
                      <a:pt x="44" y="83"/>
                      <a:pt x="44" y="83"/>
                    </a:cubicBezTo>
                    <a:cubicBezTo>
                      <a:pt x="44" y="76"/>
                      <a:pt x="44" y="76"/>
                      <a:pt x="44" y="76"/>
                    </a:cubicBezTo>
                    <a:cubicBezTo>
                      <a:pt x="38" y="76"/>
                      <a:pt x="38" y="76"/>
                      <a:pt x="38" y="76"/>
                    </a:cubicBezTo>
                    <a:cubicBezTo>
                      <a:pt x="38" y="54"/>
                      <a:pt x="38" y="54"/>
                      <a:pt x="38" y="54"/>
                    </a:cubicBezTo>
                    <a:cubicBezTo>
                      <a:pt x="135" y="54"/>
                      <a:pt x="135" y="54"/>
                      <a:pt x="135" y="54"/>
                    </a:cubicBezTo>
                    <a:cubicBezTo>
                      <a:pt x="135" y="76"/>
                      <a:pt x="135" y="76"/>
                      <a:pt x="135" y="76"/>
                    </a:cubicBezTo>
                    <a:cubicBezTo>
                      <a:pt x="128" y="76"/>
                      <a:pt x="128" y="76"/>
                      <a:pt x="128" y="76"/>
                    </a:cubicBezTo>
                    <a:cubicBezTo>
                      <a:pt x="128" y="83"/>
                      <a:pt x="128" y="83"/>
                      <a:pt x="128" y="83"/>
                    </a:cubicBezTo>
                    <a:cubicBezTo>
                      <a:pt x="135" y="83"/>
                      <a:pt x="135" y="83"/>
                      <a:pt x="135" y="83"/>
                    </a:cubicBezTo>
                    <a:cubicBezTo>
                      <a:pt x="135" y="154"/>
                      <a:pt x="135" y="154"/>
                      <a:pt x="135" y="154"/>
                    </a:cubicBezTo>
                    <a:lnTo>
                      <a:pt x="38" y="154"/>
                    </a:ln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2384815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dirty="0"/>
              <a:t>Icon Scaling, Color and Labeling</a:t>
            </a:r>
          </a:p>
        </p:txBody>
      </p:sp>
      <p:sp>
        <p:nvSpPr>
          <p:cNvPr id="6" name="Date Placeholder 5"/>
          <p:cNvSpPr>
            <a:spLocks noGrp="1"/>
          </p:cNvSpPr>
          <p:nvPr>
            <p:ph type="dt" sz="half" idx="10"/>
          </p:nvPr>
        </p:nvSpPr>
        <p:spPr/>
        <p:txBody>
          <a:bodyPr/>
          <a:lstStyle/>
          <a:p>
            <a:fld id="{DBEB99C5-A240-43E3-B2F9-F67C2DE25171}" type="datetime1">
              <a:rPr lang="en-US" smtClean="0"/>
              <a:pPr/>
              <a:t>4/26/2024</a:t>
            </a:fld>
            <a:endParaRPr lang="en-US" dirty="0"/>
          </a:p>
        </p:txBody>
      </p:sp>
      <p:sp>
        <p:nvSpPr>
          <p:cNvPr id="7" name="Footer Placeholder 6"/>
          <p:cNvSpPr>
            <a:spLocks noGrp="1"/>
          </p:cNvSpPr>
          <p:nvPr>
            <p:ph type="ftr" sz="quarter" idx="11"/>
          </p:nvPr>
        </p:nvSpPr>
        <p:spPr/>
        <p:txBody>
          <a:bodyPr/>
          <a:lstStyle/>
          <a:p>
            <a:r>
              <a:rPr lang="en-US" dirty="0"/>
              <a:t>Copyright © 2022, Oracle and/or its affiliates  |</a:t>
            </a:r>
          </a:p>
        </p:txBody>
      </p:sp>
      <p:sp>
        <p:nvSpPr>
          <p:cNvPr id="8" name="Slide Number Placeholder 7"/>
          <p:cNvSpPr>
            <a:spLocks noGrp="1"/>
          </p:cNvSpPr>
          <p:nvPr>
            <p:ph type="sldNum" sz="quarter" idx="12"/>
          </p:nvPr>
        </p:nvSpPr>
        <p:spPr/>
        <p:txBody>
          <a:bodyPr/>
          <a:lstStyle/>
          <a:p>
            <a:fld id="{345D60D9-5372-5F40-9443-0F9AE5BDC3C8}" type="slidenum">
              <a:rPr lang="en-US" smtClean="0"/>
              <a:pPr/>
              <a:t>23</a:t>
            </a:fld>
            <a:endParaRPr lang="en-US" dirty="0"/>
          </a:p>
        </p:txBody>
      </p:sp>
      <p:sp>
        <p:nvSpPr>
          <p:cNvPr id="15" name="Content Placeholder 17"/>
          <p:cNvSpPr txBox="1">
            <a:spLocks/>
          </p:cNvSpPr>
          <p:nvPr/>
        </p:nvSpPr>
        <p:spPr>
          <a:xfrm>
            <a:off x="689365" y="1608575"/>
            <a:ext cx="2604563" cy="1585475"/>
          </a:xfrm>
          <a:prstGeom prst="rect">
            <a:avLst/>
          </a:prstGeom>
        </p:spPr>
        <p:txBody>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Maintain Aspect Ratio</a:t>
            </a:r>
          </a:p>
          <a:p>
            <a:r>
              <a:rPr lang="en-US" sz="1100" dirty="0">
                <a:solidFill>
                  <a:schemeClr val="tx2"/>
                </a:solidFill>
              </a:rPr>
              <a:t>Never alter icon proportions (aspect ratio). To resize, hold the shift key in most software programs to maintain the proportions while scaling up or down.</a:t>
            </a:r>
          </a:p>
          <a:p>
            <a:endParaRPr lang="en-US" dirty="0"/>
          </a:p>
        </p:txBody>
      </p:sp>
      <p:sp>
        <p:nvSpPr>
          <p:cNvPr id="16" name="Content Placeholder 18"/>
          <p:cNvSpPr txBox="1">
            <a:spLocks/>
          </p:cNvSpPr>
          <p:nvPr/>
        </p:nvSpPr>
        <p:spPr>
          <a:xfrm>
            <a:off x="6366215" y="1608575"/>
            <a:ext cx="2472985" cy="2192622"/>
          </a:xfrm>
          <a:prstGeom prst="rect">
            <a:avLst/>
          </a:prstGeom>
        </p:spPr>
        <p:txBody>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Color</a:t>
            </a:r>
          </a:p>
          <a:p>
            <a:r>
              <a:rPr lang="en-US" sz="1100" dirty="0"/>
              <a:t>To ensure brand consistency and clarity in your diagrams, limit color usage to Oracle Ocean and Oracle Sienna. </a:t>
            </a:r>
          </a:p>
          <a:p>
            <a:r>
              <a:rPr lang="en-US" sz="1100" dirty="0"/>
              <a:t>Never use colors that are not in the Oracle corporate palette. Never use more than one color on a single icon.</a:t>
            </a:r>
          </a:p>
          <a:p>
            <a:r>
              <a:rPr lang="en-US" sz="1100" dirty="0"/>
              <a:t>Copy and paste icons in approved colors located in </a:t>
            </a:r>
            <a:r>
              <a:rPr lang="en-US" sz="1100" dirty="0">
                <a:hlinkClick r:id="rId2" action="ppaction://hlinksldjump"/>
              </a:rPr>
              <a:t>the Icons section.</a:t>
            </a:r>
            <a:endParaRPr lang="en-US" sz="1100" dirty="0"/>
          </a:p>
        </p:txBody>
      </p:sp>
      <p:sp>
        <p:nvSpPr>
          <p:cNvPr id="17" name="Content Placeholder 18"/>
          <p:cNvSpPr txBox="1">
            <a:spLocks/>
          </p:cNvSpPr>
          <p:nvPr/>
        </p:nvSpPr>
        <p:spPr>
          <a:xfrm>
            <a:off x="6366215" y="4227298"/>
            <a:ext cx="2472985" cy="1318784"/>
          </a:xfrm>
          <a:prstGeom prst="rect">
            <a:avLst/>
          </a:prstGeom>
        </p:spPr>
        <p:txBody>
          <a:bodyPr/>
          <a:lstStyle>
            <a:defPPr>
              <a:defRPr lang="en-US"/>
            </a:defPPr>
            <a:lvl1pPr marR="0" indent="0" fontAlgn="auto">
              <a:lnSpc>
                <a:spcPct val="95000"/>
              </a:lnSpc>
              <a:spcBef>
                <a:spcPts val="600"/>
              </a:spcBef>
              <a:spcAft>
                <a:spcPts val="0"/>
              </a:spcAft>
              <a:buClrTx/>
              <a:buSzTx/>
              <a:buFont typeface="System Font Regular"/>
              <a:buNone/>
              <a:tabLst/>
              <a:defRPr b="0" i="0">
                <a:cs typeface="Oracle Sans Tab" panose="020B0503020204020204" pitchFamily="34" charset="0"/>
              </a:defRPr>
            </a:lvl1pPr>
            <a:lvl2pPr marL="365760" marR="0" indent="-182880" fontAlgn="auto">
              <a:lnSpc>
                <a:spcPct val="95000"/>
              </a:lnSpc>
              <a:spcBef>
                <a:spcPts val="600"/>
              </a:spcBef>
              <a:spcAft>
                <a:spcPts val="0"/>
              </a:spcAft>
              <a:buClrTx/>
              <a:buSzPct val="100000"/>
              <a:buFont typeface="Arial" panose="020B0604020202020204" pitchFamily="34" charset="0"/>
              <a:buChar char="•"/>
              <a:tabLst/>
              <a:defRPr b="0" i="0">
                <a:cs typeface="Oracle Sans Tab" panose="020B0503020204020204" pitchFamily="34" charset="0"/>
              </a:defRPr>
            </a:lvl2pPr>
            <a:lvl3pPr marL="547688" marR="0" indent="-182563" fontAlgn="auto">
              <a:lnSpc>
                <a:spcPct val="95000"/>
              </a:lnSpc>
              <a:spcBef>
                <a:spcPts val="400"/>
              </a:spcBef>
              <a:spcAft>
                <a:spcPts val="0"/>
              </a:spcAft>
              <a:buClrTx/>
              <a:buSzPct val="100000"/>
              <a:buFont typeface="Arial" panose="020B0604020202020204" pitchFamily="34" charset="0"/>
              <a:buChar char="•"/>
              <a:tabLst/>
              <a:defRPr sz="1600">
                <a:latin typeface="Oracle Sans Tab Light" panose="020B0403020204020204" pitchFamily="34" charset="0"/>
                <a:cs typeface="Oracle Sans Tab Light" panose="020B0403020204020204" pitchFamily="34" charset="0"/>
              </a:defRPr>
            </a:lvl3pPr>
            <a:lvl4pPr marL="730250" marR="0" indent="-182563" fontAlgn="auto">
              <a:lnSpc>
                <a:spcPct val="95000"/>
              </a:lnSpc>
              <a:spcBef>
                <a:spcPts val="400"/>
              </a:spcBef>
              <a:spcAft>
                <a:spcPts val="0"/>
              </a:spcAft>
              <a:buClrTx/>
              <a:buSzPct val="100000"/>
              <a:buFont typeface="Arial" panose="020B0604020202020204" pitchFamily="34" charset="0"/>
              <a:buChar char="•"/>
              <a:tabLst/>
              <a:defRPr sz="1400">
                <a:latin typeface="Oracle Sans Tab Light" panose="020B0403020204020204" pitchFamily="34" charset="0"/>
                <a:cs typeface="Oracle Sans Tab Light" panose="020B0403020204020204" pitchFamily="34" charset="0"/>
              </a:defRPr>
            </a:lvl4pPr>
            <a:lvl5pPr marL="914400" marR="0" indent="-182880" fontAlgn="auto">
              <a:lnSpc>
                <a:spcPct val="95000"/>
              </a:lnSpc>
              <a:spcBef>
                <a:spcPts val="400"/>
              </a:spcBef>
              <a:spcAft>
                <a:spcPts val="0"/>
              </a:spcAft>
              <a:buClrTx/>
              <a:buSzTx/>
              <a:buFont typeface="System Font Regular"/>
              <a:buChar char="•"/>
              <a:tabLst/>
              <a:defRPr sz="1200">
                <a:latin typeface="Oracle Sans Tab Light" panose="020B0403020204020204" pitchFamily="34" charset="0"/>
                <a:cs typeface="Oracle Sans Tab Light" panose="020B0403020204020204" pitchFamily="34" charset="0"/>
              </a:defRPr>
            </a:lvl5pPr>
            <a:lvl6pPr marL="1097280" indent="-182880">
              <a:lnSpc>
                <a:spcPct val="95000"/>
              </a:lnSpc>
              <a:spcBef>
                <a:spcPts val="400"/>
              </a:spcBef>
              <a:spcAft>
                <a:spcPts val="0"/>
              </a:spcAft>
              <a:buSzPct val="100000"/>
              <a:buFont typeface="Arial" panose="020B0604020202020204" pitchFamily="34" charset="0"/>
              <a:buChar char="•"/>
              <a:defRPr sz="1200" b="0" i="0">
                <a:latin typeface="Oracle Sans Light" panose="020B0403020204020204" pitchFamily="34" charset="0"/>
                <a:cs typeface="Oracle Sans Light" panose="020B0403020204020204" pitchFamily="34" charset="0"/>
              </a:defRPr>
            </a:lvl6pPr>
            <a:lvl7pPr marL="1280160" indent="-182880">
              <a:lnSpc>
                <a:spcPct val="95000"/>
              </a:lnSpc>
              <a:spcBef>
                <a:spcPts val="400"/>
              </a:spcBef>
              <a:spcAft>
                <a:spcPts val="0"/>
              </a:spcAft>
              <a:buFont typeface="Arial" panose="020B0604020202020204" pitchFamily="34" charset="0"/>
              <a:buChar char="•"/>
              <a:defRPr sz="1200" b="0" i="0">
                <a:latin typeface="Oracle Sans Light" panose="020B0403020204020204" pitchFamily="34" charset="0"/>
                <a:cs typeface="Oracle Sans Light" panose="020B0403020204020204" pitchFamily="34" charset="0"/>
              </a:defRP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Labeling</a:t>
            </a:r>
          </a:p>
          <a:p>
            <a:r>
              <a:rPr lang="en-US" sz="1100" dirty="0"/>
              <a:t>Always include identification labels provided with Icons.</a:t>
            </a:r>
          </a:p>
          <a:p>
            <a:r>
              <a:rPr lang="en-US" sz="1100" dirty="0"/>
              <a:t>Use Icons as indicated by labels included in the Icons section.</a:t>
            </a:r>
          </a:p>
        </p:txBody>
      </p:sp>
      <p:sp>
        <p:nvSpPr>
          <p:cNvPr id="18" name="Content Placeholder 17"/>
          <p:cNvSpPr txBox="1">
            <a:spLocks/>
          </p:cNvSpPr>
          <p:nvPr/>
        </p:nvSpPr>
        <p:spPr>
          <a:xfrm>
            <a:off x="689365" y="3797261"/>
            <a:ext cx="2604563" cy="1585475"/>
          </a:xfrm>
          <a:prstGeom prst="rect">
            <a:avLst/>
          </a:prstGeom>
        </p:spPr>
        <p:txBody>
          <a:bodyPr/>
          <a:lstStyle>
            <a:defPPr>
              <a:defRPr lang="en-US"/>
            </a:defPPr>
            <a:lvl1pPr marR="0" indent="0" fontAlgn="auto">
              <a:lnSpc>
                <a:spcPct val="95000"/>
              </a:lnSpc>
              <a:spcBef>
                <a:spcPts val="600"/>
              </a:spcBef>
              <a:spcAft>
                <a:spcPts val="0"/>
              </a:spcAft>
              <a:buClrTx/>
              <a:buSzTx/>
              <a:buFont typeface="System Font Regular"/>
              <a:buNone/>
              <a:tabLst/>
              <a:defRPr b="0" i="0">
                <a:cs typeface="Oracle Sans Tab" panose="020B0503020204020204" pitchFamily="34" charset="0"/>
              </a:defRPr>
            </a:lvl1pPr>
            <a:lvl2pPr marL="365760" marR="0" indent="-182880" fontAlgn="auto">
              <a:lnSpc>
                <a:spcPct val="95000"/>
              </a:lnSpc>
              <a:spcBef>
                <a:spcPts val="600"/>
              </a:spcBef>
              <a:spcAft>
                <a:spcPts val="0"/>
              </a:spcAft>
              <a:buClrTx/>
              <a:buSzPct val="100000"/>
              <a:buFont typeface="Arial" panose="020B0604020202020204" pitchFamily="34" charset="0"/>
              <a:buChar char="•"/>
              <a:tabLst/>
              <a:defRPr b="0" i="0">
                <a:cs typeface="Oracle Sans Tab" panose="020B0503020204020204" pitchFamily="34" charset="0"/>
              </a:defRPr>
            </a:lvl2pPr>
            <a:lvl3pPr marL="547688" marR="0" indent="-182563" fontAlgn="auto">
              <a:lnSpc>
                <a:spcPct val="95000"/>
              </a:lnSpc>
              <a:spcBef>
                <a:spcPts val="400"/>
              </a:spcBef>
              <a:spcAft>
                <a:spcPts val="0"/>
              </a:spcAft>
              <a:buClrTx/>
              <a:buSzPct val="100000"/>
              <a:buFont typeface="Arial" panose="020B0604020202020204" pitchFamily="34" charset="0"/>
              <a:buChar char="•"/>
              <a:tabLst/>
              <a:defRPr sz="1600">
                <a:latin typeface="Oracle Sans Tab Light" panose="020B0403020204020204" pitchFamily="34" charset="0"/>
                <a:cs typeface="Oracle Sans Tab Light" panose="020B0403020204020204" pitchFamily="34" charset="0"/>
              </a:defRPr>
            </a:lvl3pPr>
            <a:lvl4pPr marL="730250" marR="0" indent="-182563" fontAlgn="auto">
              <a:lnSpc>
                <a:spcPct val="95000"/>
              </a:lnSpc>
              <a:spcBef>
                <a:spcPts val="400"/>
              </a:spcBef>
              <a:spcAft>
                <a:spcPts val="0"/>
              </a:spcAft>
              <a:buClrTx/>
              <a:buSzPct val="100000"/>
              <a:buFont typeface="Arial" panose="020B0604020202020204" pitchFamily="34" charset="0"/>
              <a:buChar char="•"/>
              <a:tabLst/>
              <a:defRPr sz="1400">
                <a:latin typeface="Oracle Sans Tab Light" panose="020B0403020204020204" pitchFamily="34" charset="0"/>
                <a:cs typeface="Oracle Sans Tab Light" panose="020B0403020204020204" pitchFamily="34" charset="0"/>
              </a:defRPr>
            </a:lvl4pPr>
            <a:lvl5pPr marL="914400" marR="0" indent="-182880" fontAlgn="auto">
              <a:lnSpc>
                <a:spcPct val="95000"/>
              </a:lnSpc>
              <a:spcBef>
                <a:spcPts val="400"/>
              </a:spcBef>
              <a:spcAft>
                <a:spcPts val="0"/>
              </a:spcAft>
              <a:buClrTx/>
              <a:buSzTx/>
              <a:buFont typeface="System Font Regular"/>
              <a:buChar char="•"/>
              <a:tabLst/>
              <a:defRPr sz="1200">
                <a:latin typeface="Oracle Sans Tab Light" panose="020B0403020204020204" pitchFamily="34" charset="0"/>
                <a:cs typeface="Oracle Sans Tab Light" panose="020B0403020204020204" pitchFamily="34" charset="0"/>
              </a:defRPr>
            </a:lvl5pPr>
            <a:lvl6pPr marL="1097280" indent="-182880">
              <a:lnSpc>
                <a:spcPct val="95000"/>
              </a:lnSpc>
              <a:spcBef>
                <a:spcPts val="400"/>
              </a:spcBef>
              <a:spcAft>
                <a:spcPts val="0"/>
              </a:spcAft>
              <a:buSzPct val="100000"/>
              <a:buFont typeface="Arial" panose="020B0604020202020204" pitchFamily="34" charset="0"/>
              <a:buChar char="•"/>
              <a:defRPr sz="1200" b="0" i="0">
                <a:latin typeface="Oracle Sans Light" panose="020B0403020204020204" pitchFamily="34" charset="0"/>
                <a:cs typeface="Oracle Sans Light" panose="020B0403020204020204" pitchFamily="34" charset="0"/>
              </a:defRPr>
            </a:lvl6pPr>
            <a:lvl7pPr marL="1280160" indent="-182880">
              <a:lnSpc>
                <a:spcPct val="95000"/>
              </a:lnSpc>
              <a:spcBef>
                <a:spcPts val="400"/>
              </a:spcBef>
              <a:spcAft>
                <a:spcPts val="0"/>
              </a:spcAft>
              <a:buFont typeface="Arial" panose="020B0604020202020204" pitchFamily="34" charset="0"/>
              <a:buChar char="•"/>
              <a:defRPr sz="1200" b="0" i="0">
                <a:latin typeface="Oracle Sans Light" panose="020B0403020204020204" pitchFamily="34" charset="0"/>
                <a:cs typeface="Oracle Sans Light" panose="020B0403020204020204" pitchFamily="34" charset="0"/>
              </a:defRP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Maintain Shape</a:t>
            </a:r>
          </a:p>
          <a:p>
            <a:r>
              <a:rPr lang="en-US" sz="1100" dirty="0"/>
              <a:t>To ensure accurate and consistent use, never alter, rotate or embellish the icons. Do not use effects such as drop-shadow or 3d effects on icons.</a:t>
            </a:r>
          </a:p>
        </p:txBody>
      </p:sp>
      <p:grpSp>
        <p:nvGrpSpPr>
          <p:cNvPr id="19" name="Group 18"/>
          <p:cNvGrpSpPr/>
          <p:nvPr/>
        </p:nvGrpSpPr>
        <p:grpSpPr>
          <a:xfrm>
            <a:off x="3956698" y="1612797"/>
            <a:ext cx="1477240" cy="1722687"/>
            <a:chOff x="3797948" y="1257197"/>
            <a:chExt cx="1477240" cy="1722687"/>
          </a:xfrm>
        </p:grpSpPr>
        <p:pic>
          <p:nvPicPr>
            <p:cNvPr id="20" name="Graphic 10">
              <a:extLst>
                <a:ext uri="{FF2B5EF4-FFF2-40B4-BE49-F238E27FC236}">
                  <a16:creationId xmlns:a16="http://schemas.microsoft.com/office/drawing/2014/main" id="{C9FB6979-90E6-4760-BEAA-73CB757A51E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97948" y="1897826"/>
              <a:ext cx="839950" cy="839950"/>
            </a:xfrm>
            <a:prstGeom prst="rect">
              <a:avLst/>
            </a:prstGeom>
          </p:spPr>
        </p:pic>
        <p:pic>
          <p:nvPicPr>
            <p:cNvPr id="21" name="Graphic 52">
              <a:extLst>
                <a:ext uri="{FF2B5EF4-FFF2-40B4-BE49-F238E27FC236}">
                  <a16:creationId xmlns:a16="http://schemas.microsoft.com/office/drawing/2014/main" id="{1EEF95C4-08D0-4681-A141-F5874CEB99F0}"/>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817988" y="1257197"/>
              <a:ext cx="457200" cy="457200"/>
            </a:xfrm>
            <a:prstGeom prst="rect">
              <a:avLst/>
            </a:prstGeom>
          </p:spPr>
        </p:pic>
        <p:sp>
          <p:nvSpPr>
            <p:cNvPr id="22" name="TextBox 21">
              <a:extLst>
                <a:ext uri="{FF2B5EF4-FFF2-40B4-BE49-F238E27FC236}">
                  <a16:creationId xmlns:a16="http://schemas.microsoft.com/office/drawing/2014/main" id="{1A55FF02-DFD8-4447-BAAB-20B06240E6C1}"/>
                </a:ext>
              </a:extLst>
            </p:cNvPr>
            <p:cNvSpPr txBox="1"/>
            <p:nvPr/>
          </p:nvSpPr>
          <p:spPr>
            <a:xfrm>
              <a:off x="3857802" y="2816252"/>
              <a:ext cx="1348187" cy="163632"/>
            </a:xfrm>
            <a:prstGeom prst="rect">
              <a:avLst/>
            </a:prstGeom>
            <a:noFill/>
          </p:spPr>
          <p:txBody>
            <a:bodyPr wrap="none" lIns="0" tIns="0" rIns="0" bIns="0" rtlCol="0">
              <a:noAutofit/>
            </a:bodyPr>
            <a:lstStyle/>
            <a:p>
              <a:pPr algn="ctr">
                <a:lnSpc>
                  <a:spcPct val="90000"/>
                </a:lnSpc>
              </a:pPr>
              <a:r>
                <a:rPr lang="en-US" sz="900" dirty="0">
                  <a:solidFill>
                    <a:srgbClr val="DE5B5B"/>
                  </a:solidFill>
                  <a:latin typeface="Courier New" panose="02070309020205020404" pitchFamily="49" charset="0"/>
                  <a:cs typeface="Courier New" panose="02070309020205020404" pitchFamily="49" charset="0"/>
                </a:rPr>
                <a:t>Do use</a:t>
              </a:r>
              <a:br>
                <a:rPr lang="en-US" sz="900" dirty="0">
                  <a:solidFill>
                    <a:srgbClr val="DE5B5B"/>
                  </a:solidFill>
                  <a:latin typeface="Courier New" panose="02070309020205020404" pitchFamily="49" charset="0"/>
                  <a:cs typeface="Courier New" panose="02070309020205020404" pitchFamily="49" charset="0"/>
                </a:rPr>
              </a:br>
              <a:r>
                <a:rPr lang="en-US" sz="900" dirty="0">
                  <a:solidFill>
                    <a:srgbClr val="DE5B5B"/>
                  </a:solidFill>
                  <a:latin typeface="Courier New" panose="02070309020205020404" pitchFamily="49" charset="0"/>
                  <a:cs typeface="Courier New" panose="02070309020205020404" pitchFamily="49" charset="0"/>
                </a:rPr>
                <a:t>Shift + Scale</a:t>
              </a:r>
            </a:p>
          </p:txBody>
        </p:sp>
        <p:sp>
          <p:nvSpPr>
            <p:cNvPr id="23" name="Rectangle 22">
              <a:extLst>
                <a:ext uri="{FF2B5EF4-FFF2-40B4-BE49-F238E27FC236}">
                  <a16:creationId xmlns:a16="http://schemas.microsoft.com/office/drawing/2014/main" id="{AEF325A2-3D64-6C41-BF74-3F65D74696F5}"/>
                </a:ext>
              </a:extLst>
            </p:cNvPr>
            <p:cNvSpPr/>
            <p:nvPr/>
          </p:nvSpPr>
          <p:spPr>
            <a:xfrm>
              <a:off x="3798573" y="1259403"/>
              <a:ext cx="1466646" cy="1466646"/>
            </a:xfrm>
            <a:prstGeom prst="rect">
              <a:avLst/>
            </a:prstGeom>
            <a:noFill/>
            <a:ln w="12700">
              <a:solidFill>
                <a:schemeClr val="tx2">
                  <a:lumMod val="50000"/>
                  <a:lumOff val="50000"/>
                </a:schemeClr>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p>
          </p:txBody>
        </p:sp>
        <p:cxnSp>
          <p:nvCxnSpPr>
            <p:cNvPr id="24" name="Straight Arrow Connector 23">
              <a:extLst>
                <a:ext uri="{FF2B5EF4-FFF2-40B4-BE49-F238E27FC236}">
                  <a16:creationId xmlns:a16="http://schemas.microsoft.com/office/drawing/2014/main" id="{8AE20E92-04D0-D340-B899-C7BEE62E1493}"/>
                </a:ext>
              </a:extLst>
            </p:cNvPr>
            <p:cNvCxnSpPr>
              <a:cxnSpLocks/>
            </p:cNvCxnSpPr>
            <p:nvPr/>
          </p:nvCxnSpPr>
          <p:spPr>
            <a:xfrm flipH="1">
              <a:off x="3798573" y="1718494"/>
              <a:ext cx="1016596" cy="1007555"/>
            </a:xfrm>
            <a:prstGeom prst="straightConnector1">
              <a:avLst/>
            </a:prstGeom>
            <a:ln w="22225">
              <a:solidFill>
                <a:schemeClr val="accent3">
                  <a:lumMod val="75000"/>
                </a:schemeClr>
              </a:solidFill>
              <a:miter lim="800000"/>
              <a:headEnd type="arrow" w="med" len="sm"/>
              <a:tailEnd type="arrow" w="med" len="sm"/>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3602986" y="3776797"/>
            <a:ext cx="1149674" cy="957222"/>
            <a:chOff x="3583936" y="3776797"/>
            <a:chExt cx="1149674" cy="957222"/>
          </a:xfrm>
        </p:grpSpPr>
        <p:sp>
          <p:nvSpPr>
            <p:cNvPr id="26" name="Rectangle 25">
              <a:extLst>
                <a:ext uri="{FF2B5EF4-FFF2-40B4-BE49-F238E27FC236}">
                  <a16:creationId xmlns:a16="http://schemas.microsoft.com/office/drawing/2014/main" id="{3EC18526-0020-714B-8706-BFA54A74C4CC}"/>
                </a:ext>
              </a:extLst>
            </p:cNvPr>
            <p:cNvSpPr/>
            <p:nvPr/>
          </p:nvSpPr>
          <p:spPr>
            <a:xfrm>
              <a:off x="3583936" y="4364687"/>
              <a:ext cx="1149674" cy="3693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a:t>
              </a:r>
            </a:p>
            <a:p>
              <a:pPr algn="ctr"/>
              <a:r>
                <a:rPr lang="en-US" sz="900" dirty="0">
                  <a:solidFill>
                    <a:srgbClr val="DE5B5B"/>
                  </a:solidFill>
                  <a:latin typeface="Courier New" panose="02070309020205020404" pitchFamily="49" charset="0"/>
                  <a:cs typeface="Courier New" panose="02070309020205020404" pitchFamily="49" charset="0"/>
                </a:rPr>
                <a:t>rotate or flip</a:t>
              </a:r>
            </a:p>
          </p:txBody>
        </p:sp>
        <p:grpSp>
          <p:nvGrpSpPr>
            <p:cNvPr id="27" name="Group 26"/>
            <p:cNvGrpSpPr/>
            <p:nvPr/>
          </p:nvGrpSpPr>
          <p:grpSpPr>
            <a:xfrm>
              <a:off x="3867429" y="3776797"/>
              <a:ext cx="582688" cy="575236"/>
              <a:chOff x="3554931" y="3776797"/>
              <a:chExt cx="582688" cy="575236"/>
            </a:xfrm>
          </p:grpSpPr>
          <p:pic>
            <p:nvPicPr>
              <p:cNvPr id="28" name="Graphic 53">
                <a:extLst>
                  <a:ext uri="{FF2B5EF4-FFF2-40B4-BE49-F238E27FC236}">
                    <a16:creationId xmlns:a16="http://schemas.microsoft.com/office/drawing/2014/main" id="{9F4B81C5-3E22-40A2-A692-6DE7B8D3DC2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5400000">
                <a:off x="3583057" y="3801198"/>
                <a:ext cx="526435" cy="526435"/>
              </a:xfrm>
              <a:prstGeom prst="rect">
                <a:avLst/>
              </a:prstGeom>
            </p:spPr>
          </p:pic>
          <p:cxnSp>
            <p:nvCxnSpPr>
              <p:cNvPr id="29" name="Straight Connector 28">
                <a:extLst>
                  <a:ext uri="{FF2B5EF4-FFF2-40B4-BE49-F238E27FC236}">
                    <a16:creationId xmlns:a16="http://schemas.microsoft.com/office/drawing/2014/main" id="{669815D1-52C7-FE4B-BD19-2724082BC342}"/>
                  </a:ext>
                </a:extLst>
              </p:cNvPr>
              <p:cNvCxnSpPr/>
              <p:nvPr/>
            </p:nvCxnSpPr>
            <p:spPr>
              <a:xfrm flipH="1">
                <a:off x="3554931" y="3776797"/>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30" name="Group 29"/>
          <p:cNvGrpSpPr/>
          <p:nvPr/>
        </p:nvGrpSpPr>
        <p:grpSpPr>
          <a:xfrm>
            <a:off x="4808783" y="3776797"/>
            <a:ext cx="805029" cy="957222"/>
            <a:chOff x="4923083" y="3776797"/>
            <a:chExt cx="805029" cy="957222"/>
          </a:xfrm>
        </p:grpSpPr>
        <p:sp>
          <p:nvSpPr>
            <p:cNvPr id="31" name="Rectangle 30">
              <a:extLst>
                <a:ext uri="{FF2B5EF4-FFF2-40B4-BE49-F238E27FC236}">
                  <a16:creationId xmlns:a16="http://schemas.microsoft.com/office/drawing/2014/main" id="{2A7395DA-C58C-8949-9D1E-592FCAAAEAA0}"/>
                </a:ext>
              </a:extLst>
            </p:cNvPr>
            <p:cNvSpPr/>
            <p:nvPr/>
          </p:nvSpPr>
          <p:spPr>
            <a:xfrm>
              <a:off x="4923083" y="4364687"/>
              <a:ext cx="805029" cy="3693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a:t>
              </a:r>
            </a:p>
            <a:p>
              <a:pPr algn="ctr"/>
              <a:r>
                <a:rPr lang="en-US" sz="900" dirty="0">
                  <a:solidFill>
                    <a:srgbClr val="DE5B5B"/>
                  </a:solidFill>
                  <a:latin typeface="Courier New" panose="02070309020205020404" pitchFamily="49" charset="0"/>
                  <a:cs typeface="Courier New" panose="02070309020205020404" pitchFamily="49" charset="0"/>
                </a:rPr>
                <a:t>embellish</a:t>
              </a:r>
            </a:p>
          </p:txBody>
        </p:sp>
        <p:grpSp>
          <p:nvGrpSpPr>
            <p:cNvPr id="32" name="Group 31"/>
            <p:cNvGrpSpPr/>
            <p:nvPr/>
          </p:nvGrpSpPr>
          <p:grpSpPr>
            <a:xfrm>
              <a:off x="5034254" y="3776797"/>
              <a:ext cx="582688" cy="575236"/>
              <a:chOff x="5034254" y="3787245"/>
              <a:chExt cx="582688" cy="575236"/>
            </a:xfrm>
          </p:grpSpPr>
          <p:pic>
            <p:nvPicPr>
              <p:cNvPr id="33" name="Graphic 9">
                <a:extLst>
                  <a:ext uri="{FF2B5EF4-FFF2-40B4-BE49-F238E27FC236}">
                    <a16:creationId xmlns:a16="http://schemas.microsoft.com/office/drawing/2014/main" id="{441C5875-FD2B-404C-860D-DEDD483A14A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054758" y="3804023"/>
                <a:ext cx="541680" cy="541680"/>
              </a:xfrm>
              <a:prstGeom prst="rect">
                <a:avLst/>
              </a:prstGeom>
            </p:spPr>
          </p:pic>
          <p:cxnSp>
            <p:nvCxnSpPr>
              <p:cNvPr id="34" name="Straight Connector 33">
                <a:extLst>
                  <a:ext uri="{FF2B5EF4-FFF2-40B4-BE49-F238E27FC236}">
                    <a16:creationId xmlns:a16="http://schemas.microsoft.com/office/drawing/2014/main" id="{56FE6444-D3B6-CE43-B3BB-F84B202F2B15}"/>
                  </a:ext>
                </a:extLst>
              </p:cNvPr>
              <p:cNvCxnSpPr/>
              <p:nvPr/>
            </p:nvCxnSpPr>
            <p:spPr>
              <a:xfrm flipH="1">
                <a:off x="5034254" y="3787245"/>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35" name="Group 34"/>
          <p:cNvGrpSpPr/>
          <p:nvPr/>
        </p:nvGrpSpPr>
        <p:grpSpPr>
          <a:xfrm>
            <a:off x="3731367" y="4852818"/>
            <a:ext cx="942886" cy="969671"/>
            <a:chOff x="3712317" y="4852818"/>
            <a:chExt cx="942886" cy="969671"/>
          </a:xfrm>
        </p:grpSpPr>
        <p:sp>
          <p:nvSpPr>
            <p:cNvPr id="36" name="Rectangle 35">
              <a:extLst>
                <a:ext uri="{FF2B5EF4-FFF2-40B4-BE49-F238E27FC236}">
                  <a16:creationId xmlns:a16="http://schemas.microsoft.com/office/drawing/2014/main" id="{07617062-217A-4843-93CE-191244A99ADA}"/>
                </a:ext>
              </a:extLst>
            </p:cNvPr>
            <p:cNvSpPr/>
            <p:nvPr/>
          </p:nvSpPr>
          <p:spPr>
            <a:xfrm>
              <a:off x="3712317" y="5453157"/>
              <a:ext cx="942886" cy="3693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a:t>
              </a:r>
              <a:br>
                <a:rPr lang="en-US" sz="900" dirty="0">
                  <a:solidFill>
                    <a:srgbClr val="DE5B5B"/>
                  </a:solidFill>
                  <a:latin typeface="Courier New" panose="02070309020205020404" pitchFamily="49" charset="0"/>
                  <a:cs typeface="Courier New" panose="02070309020205020404" pitchFamily="49" charset="0"/>
                </a:rPr>
              </a:br>
              <a:r>
                <a:rPr lang="en-US" sz="900" dirty="0">
                  <a:solidFill>
                    <a:srgbClr val="DE5B5B"/>
                  </a:solidFill>
                  <a:latin typeface="Courier New" panose="02070309020205020404" pitchFamily="49" charset="0"/>
                  <a:cs typeface="Courier New" panose="02070309020205020404" pitchFamily="49" charset="0"/>
                </a:rPr>
                <a:t>add effects</a:t>
              </a:r>
            </a:p>
          </p:txBody>
        </p:sp>
        <p:grpSp>
          <p:nvGrpSpPr>
            <p:cNvPr id="37" name="Group 36"/>
            <p:cNvGrpSpPr/>
            <p:nvPr/>
          </p:nvGrpSpPr>
          <p:grpSpPr>
            <a:xfrm>
              <a:off x="3892416" y="4852818"/>
              <a:ext cx="582688" cy="575236"/>
              <a:chOff x="3706167" y="4852818"/>
              <a:chExt cx="582688" cy="575236"/>
            </a:xfrm>
          </p:grpSpPr>
          <p:pic>
            <p:nvPicPr>
              <p:cNvPr id="38" name="Graphic 7">
                <a:extLst>
                  <a:ext uri="{FF2B5EF4-FFF2-40B4-BE49-F238E27FC236}">
                    <a16:creationId xmlns:a16="http://schemas.microsoft.com/office/drawing/2014/main" id="{E470F3ED-EBF0-4EA2-8848-0FE37A7FDB7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718734" y="4861659"/>
                <a:ext cx="557555" cy="557555"/>
              </a:xfrm>
              <a:prstGeom prst="rect">
                <a:avLst/>
              </a:prstGeom>
              <a:effectLst>
                <a:outerShdw blurRad="50800" dist="38100" dir="8100000" algn="tr" rotWithShape="0">
                  <a:prstClr val="black">
                    <a:alpha val="40000"/>
                  </a:prstClr>
                </a:outerShdw>
              </a:effectLst>
            </p:spPr>
          </p:pic>
          <p:cxnSp>
            <p:nvCxnSpPr>
              <p:cNvPr id="39" name="Straight Connector 38">
                <a:extLst>
                  <a:ext uri="{FF2B5EF4-FFF2-40B4-BE49-F238E27FC236}">
                    <a16:creationId xmlns:a16="http://schemas.microsoft.com/office/drawing/2014/main" id="{19DDDD61-5DA6-664F-B991-329DEFC04CD8}"/>
                  </a:ext>
                </a:extLst>
              </p:cNvPr>
              <p:cNvCxnSpPr/>
              <p:nvPr/>
            </p:nvCxnSpPr>
            <p:spPr>
              <a:xfrm flipH="1">
                <a:off x="3706167" y="4852818"/>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40" name="Group 39"/>
          <p:cNvGrpSpPr/>
          <p:nvPr/>
        </p:nvGrpSpPr>
        <p:grpSpPr>
          <a:xfrm>
            <a:off x="4902135" y="4899765"/>
            <a:ext cx="598241" cy="922724"/>
            <a:chOff x="5016435" y="4899765"/>
            <a:chExt cx="598241" cy="922724"/>
          </a:xfrm>
        </p:grpSpPr>
        <p:sp>
          <p:nvSpPr>
            <p:cNvPr id="41" name="Rectangle 40">
              <a:extLst>
                <a:ext uri="{FF2B5EF4-FFF2-40B4-BE49-F238E27FC236}">
                  <a16:creationId xmlns:a16="http://schemas.microsoft.com/office/drawing/2014/main" id="{5162E615-A2D1-F945-986B-3AB34E0300B8}"/>
                </a:ext>
              </a:extLst>
            </p:cNvPr>
            <p:cNvSpPr/>
            <p:nvPr/>
          </p:nvSpPr>
          <p:spPr>
            <a:xfrm>
              <a:off x="5016435" y="5453157"/>
              <a:ext cx="598241" cy="3693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a:t>
              </a:r>
            </a:p>
            <a:p>
              <a:pPr algn="ctr"/>
              <a:r>
                <a:rPr lang="en-US" sz="900" dirty="0">
                  <a:solidFill>
                    <a:srgbClr val="DE5B5B"/>
                  </a:solidFill>
                  <a:latin typeface="Courier New" panose="02070309020205020404" pitchFamily="49" charset="0"/>
                  <a:cs typeface="Courier New" panose="02070309020205020404" pitchFamily="49" charset="0"/>
                </a:rPr>
                <a:t>skew</a:t>
              </a:r>
            </a:p>
          </p:txBody>
        </p:sp>
        <p:grpSp>
          <p:nvGrpSpPr>
            <p:cNvPr id="42" name="Group 41"/>
            <p:cNvGrpSpPr/>
            <p:nvPr/>
          </p:nvGrpSpPr>
          <p:grpSpPr>
            <a:xfrm>
              <a:off x="5024211" y="4899765"/>
              <a:ext cx="582688" cy="575236"/>
              <a:chOff x="5034254" y="4899765"/>
              <a:chExt cx="582688" cy="575236"/>
            </a:xfrm>
          </p:grpSpPr>
          <p:pic>
            <p:nvPicPr>
              <p:cNvPr id="43" name="Graphic 54">
                <a:extLst>
                  <a:ext uri="{FF2B5EF4-FFF2-40B4-BE49-F238E27FC236}">
                    <a16:creationId xmlns:a16="http://schemas.microsoft.com/office/drawing/2014/main" id="{43A928F7-F5B5-45D1-892A-1B81467A7B3D}"/>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060018" y="5027477"/>
                <a:ext cx="531160" cy="319812"/>
              </a:xfrm>
              <a:prstGeom prst="rect">
                <a:avLst/>
              </a:prstGeom>
            </p:spPr>
          </p:pic>
          <p:cxnSp>
            <p:nvCxnSpPr>
              <p:cNvPr id="44" name="Straight Connector 43">
                <a:extLst>
                  <a:ext uri="{FF2B5EF4-FFF2-40B4-BE49-F238E27FC236}">
                    <a16:creationId xmlns:a16="http://schemas.microsoft.com/office/drawing/2014/main" id="{21B9BD35-F799-7A45-8A65-6E72E728B29B}"/>
                  </a:ext>
                </a:extLst>
              </p:cNvPr>
              <p:cNvCxnSpPr/>
              <p:nvPr/>
            </p:nvCxnSpPr>
            <p:spPr>
              <a:xfrm flipH="1">
                <a:off x="5034254" y="4899765"/>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45" name="Group 44"/>
          <p:cNvGrpSpPr/>
          <p:nvPr/>
        </p:nvGrpSpPr>
        <p:grpSpPr>
          <a:xfrm>
            <a:off x="9191512" y="3793575"/>
            <a:ext cx="2127761" cy="825985"/>
            <a:chOff x="9197862" y="3793575"/>
            <a:chExt cx="2127761" cy="825985"/>
          </a:xfrm>
        </p:grpSpPr>
        <p:grpSp>
          <p:nvGrpSpPr>
            <p:cNvPr id="46" name="Group 45"/>
            <p:cNvGrpSpPr/>
            <p:nvPr/>
          </p:nvGrpSpPr>
          <p:grpSpPr>
            <a:xfrm>
              <a:off x="9197862" y="3793575"/>
              <a:ext cx="825985" cy="825985"/>
              <a:chOff x="10118716" y="2380788"/>
              <a:chExt cx="825985" cy="825985"/>
            </a:xfrm>
          </p:grpSpPr>
          <p:sp>
            <p:nvSpPr>
              <p:cNvPr id="48" name="Rectangle 47">
                <a:extLst>
                  <a:ext uri="{FF2B5EF4-FFF2-40B4-BE49-F238E27FC236}">
                    <a16:creationId xmlns:a16="http://schemas.microsoft.com/office/drawing/2014/main" id="{D68A6609-D30D-264A-B0EA-297840DD2B3C}"/>
                  </a:ext>
                </a:extLst>
              </p:cNvPr>
              <p:cNvSpPr/>
              <p:nvPr/>
            </p:nvSpPr>
            <p:spPr>
              <a:xfrm>
                <a:off x="10118716" y="2380788"/>
                <a:ext cx="825985" cy="82598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9" name="Graphic 56">
                <a:extLst>
                  <a:ext uri="{FF2B5EF4-FFF2-40B4-BE49-F238E27FC236}">
                    <a16:creationId xmlns:a16="http://schemas.microsoft.com/office/drawing/2014/main" id="{E237E405-775A-4107-9935-7ECB5E8247B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75010" y="2537082"/>
                <a:ext cx="513397" cy="513397"/>
              </a:xfrm>
              <a:prstGeom prst="rect">
                <a:avLst/>
              </a:prstGeom>
            </p:spPr>
          </p:pic>
        </p:grpSp>
        <p:sp>
          <p:nvSpPr>
            <p:cNvPr id="47" name="Rectangle 46">
              <a:extLst>
                <a:ext uri="{FF2B5EF4-FFF2-40B4-BE49-F238E27FC236}">
                  <a16:creationId xmlns:a16="http://schemas.microsoft.com/office/drawing/2014/main" id="{28484AEF-7A5F-C04D-8221-E436CB870CF5}"/>
                </a:ext>
              </a:extLst>
            </p:cNvPr>
            <p:cNvSpPr/>
            <p:nvPr/>
          </p:nvSpPr>
          <p:spPr>
            <a:xfrm>
              <a:off x="10030903" y="3956465"/>
              <a:ext cx="1294720" cy="507831"/>
            </a:xfrm>
            <a:prstGeom prst="rect">
              <a:avLst/>
            </a:prstGeom>
          </p:spPr>
          <p:txBody>
            <a:bodyPr wrap="square">
              <a:spAutoFit/>
            </a:bodyPr>
            <a:lstStyle/>
            <a:p>
              <a:r>
                <a:rPr lang="en-US" sz="900" dirty="0">
                  <a:solidFill>
                    <a:srgbClr val="DE5B5B"/>
                  </a:solidFill>
                  <a:latin typeface="Courier New" panose="02070309020205020404" pitchFamily="49" charset="0"/>
                  <a:cs typeface="Courier New" panose="02070309020205020404" pitchFamily="49" charset="0"/>
                </a:rPr>
                <a:t>Ocean</a:t>
              </a:r>
              <a:br>
                <a:rPr lang="en-US" sz="900" dirty="0">
                  <a:solidFill>
                    <a:srgbClr val="DE5B5B"/>
                  </a:solidFill>
                  <a:latin typeface="Courier New" panose="02070309020205020404" pitchFamily="49" charset="0"/>
                  <a:cs typeface="Courier New" panose="02070309020205020404" pitchFamily="49" charset="0"/>
                </a:rPr>
              </a:br>
              <a:r>
                <a:rPr lang="en-US" sz="900" dirty="0">
                  <a:solidFill>
                    <a:srgbClr val="DE5B5B"/>
                  </a:solidFill>
                  <a:latin typeface="Courier New" panose="02070309020205020404" pitchFamily="49" charset="0"/>
                  <a:cs typeface="Courier New" panose="02070309020205020404" pitchFamily="49" charset="0"/>
                </a:rPr>
                <a:t>on dark </a:t>
              </a:r>
              <a:br>
                <a:rPr lang="en-US" sz="900" dirty="0">
                  <a:solidFill>
                    <a:srgbClr val="DE5B5B"/>
                  </a:solidFill>
                  <a:latin typeface="Courier New" panose="02070309020205020404" pitchFamily="49" charset="0"/>
                  <a:cs typeface="Courier New" panose="02070309020205020404" pitchFamily="49" charset="0"/>
                </a:rPr>
              </a:br>
              <a:r>
                <a:rPr lang="en-US" sz="900" dirty="0">
                  <a:solidFill>
                    <a:srgbClr val="DE5B5B"/>
                  </a:solidFill>
                  <a:latin typeface="Courier New" panose="02070309020205020404" pitchFamily="49" charset="0"/>
                  <a:cs typeface="Courier New" panose="02070309020205020404" pitchFamily="49" charset="0"/>
                </a:rPr>
                <a:t>background color</a:t>
              </a:r>
            </a:p>
          </p:txBody>
        </p:sp>
      </p:grpSp>
      <p:grpSp>
        <p:nvGrpSpPr>
          <p:cNvPr id="50" name="Group 49"/>
          <p:cNvGrpSpPr/>
          <p:nvPr/>
        </p:nvGrpSpPr>
        <p:grpSpPr>
          <a:xfrm>
            <a:off x="8935357" y="2627418"/>
            <a:ext cx="1276002" cy="1087569"/>
            <a:chOff x="9220272" y="4316128"/>
            <a:chExt cx="1276002" cy="1087569"/>
          </a:xfrm>
        </p:grpSpPr>
        <p:pic>
          <p:nvPicPr>
            <p:cNvPr id="51" name="Graphic 11">
              <a:extLst>
                <a:ext uri="{FF2B5EF4-FFF2-40B4-BE49-F238E27FC236}">
                  <a16:creationId xmlns:a16="http://schemas.microsoft.com/office/drawing/2014/main" id="{44B3C670-E9D5-444D-A299-EC3C0059CE0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9615534" y="4379079"/>
              <a:ext cx="494827" cy="494827"/>
            </a:xfrm>
            <a:prstGeom prst="rect">
              <a:avLst/>
            </a:prstGeom>
          </p:spPr>
        </p:pic>
        <p:sp>
          <p:nvSpPr>
            <p:cNvPr id="52" name="Rectangle 51">
              <a:extLst>
                <a:ext uri="{FF2B5EF4-FFF2-40B4-BE49-F238E27FC236}">
                  <a16:creationId xmlns:a16="http://schemas.microsoft.com/office/drawing/2014/main" id="{79017E7A-6CB2-E745-B950-F40D5213447C}"/>
                </a:ext>
              </a:extLst>
            </p:cNvPr>
            <p:cNvSpPr/>
            <p:nvPr/>
          </p:nvSpPr>
          <p:spPr>
            <a:xfrm>
              <a:off x="9220272" y="4895866"/>
              <a:ext cx="1276002" cy="507831"/>
            </a:xfrm>
            <a:prstGeom prst="rect">
              <a:avLst/>
            </a:prstGeom>
          </p:spPr>
          <p:txBody>
            <a:bodyPr wrap="squar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 use unapproved colors</a:t>
              </a:r>
            </a:p>
          </p:txBody>
        </p:sp>
        <p:cxnSp>
          <p:nvCxnSpPr>
            <p:cNvPr id="53" name="Straight Connector 52">
              <a:extLst>
                <a:ext uri="{FF2B5EF4-FFF2-40B4-BE49-F238E27FC236}">
                  <a16:creationId xmlns:a16="http://schemas.microsoft.com/office/drawing/2014/main" id="{C95CC77F-42E7-484A-A5D7-A3CA4BBA8570}"/>
                </a:ext>
              </a:extLst>
            </p:cNvPr>
            <p:cNvCxnSpPr>
              <a:cxnSpLocks/>
            </p:cNvCxnSpPr>
            <p:nvPr/>
          </p:nvCxnSpPr>
          <p:spPr>
            <a:xfrm flipH="1">
              <a:off x="9566916" y="4316128"/>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nvGrpSpPr>
          <p:cNvPr id="54" name="Group 53"/>
          <p:cNvGrpSpPr/>
          <p:nvPr/>
        </p:nvGrpSpPr>
        <p:grpSpPr>
          <a:xfrm>
            <a:off x="10071589" y="2627418"/>
            <a:ext cx="1198472" cy="1201577"/>
            <a:chOff x="10558201" y="4340620"/>
            <a:chExt cx="1198472" cy="1201577"/>
          </a:xfrm>
        </p:grpSpPr>
        <p:sp>
          <p:nvSpPr>
            <p:cNvPr id="55" name="Rectangle 54">
              <a:extLst>
                <a:ext uri="{FF2B5EF4-FFF2-40B4-BE49-F238E27FC236}">
                  <a16:creationId xmlns:a16="http://schemas.microsoft.com/office/drawing/2014/main" id="{C2BCBF86-F825-1043-A53C-831D6B37360B}"/>
                </a:ext>
              </a:extLst>
            </p:cNvPr>
            <p:cNvSpPr/>
            <p:nvPr/>
          </p:nvSpPr>
          <p:spPr>
            <a:xfrm>
              <a:off x="10558201" y="4895866"/>
              <a:ext cx="1198472" cy="646331"/>
            </a:xfrm>
            <a:prstGeom prst="rect">
              <a:avLst/>
            </a:prstGeom>
          </p:spPr>
          <p:txBody>
            <a:bodyPr wrap="square">
              <a:spAutoFit/>
            </a:bodyPr>
            <a:lstStyle/>
            <a:p>
              <a:pPr algn="ctr"/>
              <a:r>
                <a:rPr lang="en-US" sz="900" dirty="0">
                  <a:solidFill>
                    <a:srgbClr val="DE5B5B"/>
                  </a:solidFill>
                  <a:latin typeface="Courier New" panose="02070309020205020404" pitchFamily="49" charset="0"/>
                  <a:cs typeface="Courier New" panose="02070309020205020404" pitchFamily="49" charset="0"/>
                </a:rPr>
                <a:t>Do not use more than one color on a single icon</a:t>
              </a:r>
            </a:p>
          </p:txBody>
        </p:sp>
        <p:grpSp>
          <p:nvGrpSpPr>
            <p:cNvPr id="56" name="Group 55"/>
            <p:cNvGrpSpPr/>
            <p:nvPr/>
          </p:nvGrpSpPr>
          <p:grpSpPr>
            <a:xfrm>
              <a:off x="10848215" y="4340620"/>
              <a:ext cx="582688" cy="575236"/>
              <a:chOff x="10848215" y="4340620"/>
              <a:chExt cx="582688" cy="575236"/>
            </a:xfrm>
          </p:grpSpPr>
          <p:pic>
            <p:nvPicPr>
              <p:cNvPr id="57" name="Graphic 15">
                <a:extLst>
                  <a:ext uri="{FF2B5EF4-FFF2-40B4-BE49-F238E27FC236}">
                    <a16:creationId xmlns:a16="http://schemas.microsoft.com/office/drawing/2014/main" id="{692F2FF0-016B-481A-A3EF-365F8554882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0888771" y="4378688"/>
                <a:ext cx="497942" cy="497942"/>
              </a:xfrm>
              <a:prstGeom prst="rect">
                <a:avLst/>
              </a:prstGeom>
            </p:spPr>
          </p:pic>
          <p:cxnSp>
            <p:nvCxnSpPr>
              <p:cNvPr id="58" name="Straight Connector 57">
                <a:extLst>
                  <a:ext uri="{FF2B5EF4-FFF2-40B4-BE49-F238E27FC236}">
                    <a16:creationId xmlns:a16="http://schemas.microsoft.com/office/drawing/2014/main" id="{5FC5BC00-ECED-8246-B2B2-831715FB06CB}"/>
                  </a:ext>
                </a:extLst>
              </p:cNvPr>
              <p:cNvCxnSpPr>
                <a:cxnSpLocks/>
              </p:cNvCxnSpPr>
              <p:nvPr/>
            </p:nvCxnSpPr>
            <p:spPr>
              <a:xfrm flipH="1">
                <a:off x="10848215" y="4340620"/>
                <a:ext cx="582688" cy="575236"/>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59" name="Group 58"/>
          <p:cNvGrpSpPr/>
          <p:nvPr/>
        </p:nvGrpSpPr>
        <p:grpSpPr>
          <a:xfrm>
            <a:off x="10371705" y="1590393"/>
            <a:ext cx="598241" cy="768314"/>
            <a:chOff x="10813308" y="1190874"/>
            <a:chExt cx="598241" cy="768314"/>
          </a:xfrm>
        </p:grpSpPr>
        <p:sp>
          <p:nvSpPr>
            <p:cNvPr id="60" name="Rectangle 59">
              <a:extLst>
                <a:ext uri="{FF2B5EF4-FFF2-40B4-BE49-F238E27FC236}">
                  <a16:creationId xmlns:a16="http://schemas.microsoft.com/office/drawing/2014/main" id="{F46AE9F8-DD06-3B4D-965D-A11C6E87B5BE}"/>
                </a:ext>
              </a:extLst>
            </p:cNvPr>
            <p:cNvSpPr/>
            <p:nvPr/>
          </p:nvSpPr>
          <p:spPr>
            <a:xfrm>
              <a:off x="10813308" y="1728356"/>
              <a:ext cx="598241" cy="2308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Sienna</a:t>
              </a:r>
            </a:p>
          </p:txBody>
        </p:sp>
        <p:pic>
          <p:nvPicPr>
            <p:cNvPr id="61" name="Graphic 4">
              <a:extLst>
                <a:ext uri="{FF2B5EF4-FFF2-40B4-BE49-F238E27FC236}">
                  <a16:creationId xmlns:a16="http://schemas.microsoft.com/office/drawing/2014/main" id="{BC442604-F7FA-4F98-BBB4-EDE1C8ABB768}"/>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0838106" y="1190874"/>
              <a:ext cx="548640" cy="548640"/>
            </a:xfrm>
            <a:prstGeom prst="rect">
              <a:avLst/>
            </a:prstGeom>
          </p:spPr>
        </p:pic>
      </p:grpSp>
      <p:grpSp>
        <p:nvGrpSpPr>
          <p:cNvPr id="62" name="Group 61"/>
          <p:cNvGrpSpPr/>
          <p:nvPr/>
        </p:nvGrpSpPr>
        <p:grpSpPr>
          <a:xfrm>
            <a:off x="9298270" y="1600200"/>
            <a:ext cx="550176" cy="758509"/>
            <a:chOff x="9918135" y="1200679"/>
            <a:chExt cx="550176" cy="758509"/>
          </a:xfrm>
        </p:grpSpPr>
        <p:sp>
          <p:nvSpPr>
            <p:cNvPr id="63" name="Freeform 44">
              <a:extLst>
                <a:ext uri="{FF2B5EF4-FFF2-40B4-BE49-F238E27FC236}">
                  <a16:creationId xmlns:a16="http://schemas.microsoft.com/office/drawing/2014/main" id="{3DF39003-10B5-B54F-92D2-3AABF859744F}"/>
                </a:ext>
              </a:extLst>
            </p:cNvPr>
            <p:cNvSpPr>
              <a:spLocks noChangeArrowheads="1"/>
            </p:cNvSpPr>
            <p:nvPr/>
          </p:nvSpPr>
          <p:spPr bwMode="auto">
            <a:xfrm>
              <a:off x="10024415" y="1733961"/>
              <a:ext cx="33807" cy="33807"/>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CFBFA"/>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pic>
          <p:nvPicPr>
            <p:cNvPr id="64" name="Graphic 55">
              <a:extLst>
                <a:ext uri="{FF2B5EF4-FFF2-40B4-BE49-F238E27FC236}">
                  <a16:creationId xmlns:a16="http://schemas.microsoft.com/office/drawing/2014/main" id="{3D8A19E5-0EB8-48D8-BAFB-2F6ACF18957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918135" y="1200679"/>
              <a:ext cx="550176" cy="550176"/>
            </a:xfrm>
            <a:prstGeom prst="rect">
              <a:avLst/>
            </a:prstGeom>
          </p:spPr>
        </p:pic>
        <p:sp>
          <p:nvSpPr>
            <p:cNvPr id="65" name="Rectangle 64">
              <a:extLst>
                <a:ext uri="{FF2B5EF4-FFF2-40B4-BE49-F238E27FC236}">
                  <a16:creationId xmlns:a16="http://schemas.microsoft.com/office/drawing/2014/main" id="{F46AE9F8-DD06-3B4D-965D-A11C6E87B5BE}"/>
                </a:ext>
              </a:extLst>
            </p:cNvPr>
            <p:cNvSpPr/>
            <p:nvPr/>
          </p:nvSpPr>
          <p:spPr>
            <a:xfrm>
              <a:off x="9932501" y="1728356"/>
              <a:ext cx="529311" cy="230832"/>
            </a:xfrm>
            <a:prstGeom prst="rect">
              <a:avLst/>
            </a:prstGeom>
          </p:spPr>
          <p:txBody>
            <a:bodyPr wrap="none">
              <a:spAutoFit/>
            </a:bodyPr>
            <a:lstStyle/>
            <a:p>
              <a:pPr algn="ctr"/>
              <a:r>
                <a:rPr lang="en-US" sz="900" dirty="0">
                  <a:solidFill>
                    <a:srgbClr val="DE5B5B"/>
                  </a:solidFill>
                  <a:latin typeface="Courier New" panose="02070309020205020404" pitchFamily="49" charset="0"/>
                  <a:cs typeface="Courier New" panose="02070309020205020404" pitchFamily="49" charset="0"/>
                </a:rPr>
                <a:t>Ocean</a:t>
              </a:r>
            </a:p>
          </p:txBody>
        </p:sp>
      </p:grpSp>
      <p:grpSp>
        <p:nvGrpSpPr>
          <p:cNvPr id="66" name="Group 65"/>
          <p:cNvGrpSpPr/>
          <p:nvPr/>
        </p:nvGrpSpPr>
        <p:grpSpPr>
          <a:xfrm>
            <a:off x="9208614" y="4976127"/>
            <a:ext cx="2018789" cy="782862"/>
            <a:chOff x="6840683" y="4371042"/>
            <a:chExt cx="2018789" cy="782862"/>
          </a:xfrm>
        </p:grpSpPr>
        <p:sp>
          <p:nvSpPr>
            <p:cNvPr id="67" name="Rectangle 66">
              <a:extLst>
                <a:ext uri="{FF2B5EF4-FFF2-40B4-BE49-F238E27FC236}">
                  <a16:creationId xmlns:a16="http://schemas.microsoft.com/office/drawing/2014/main" id="{F46AE9F8-DD06-3B4D-965D-A11C6E87B5BE}"/>
                </a:ext>
              </a:extLst>
            </p:cNvPr>
            <p:cNvSpPr/>
            <p:nvPr/>
          </p:nvSpPr>
          <p:spPr>
            <a:xfrm>
              <a:off x="7563283" y="4481437"/>
              <a:ext cx="1296189" cy="369332"/>
            </a:xfrm>
            <a:prstGeom prst="rect">
              <a:avLst/>
            </a:prstGeom>
          </p:spPr>
          <p:txBody>
            <a:bodyPr wrap="square">
              <a:spAutoFit/>
            </a:bodyPr>
            <a:lstStyle/>
            <a:p>
              <a:r>
                <a:rPr lang="en-US" sz="900" dirty="0">
                  <a:solidFill>
                    <a:srgbClr val="DE5B5B"/>
                  </a:solidFill>
                  <a:latin typeface="Courier New" panose="02070309020205020404" pitchFamily="49" charset="0"/>
                  <a:cs typeface="Courier New" panose="02070309020205020404" pitchFamily="49" charset="0"/>
                </a:rPr>
                <a:t>Do not use icons without labels</a:t>
              </a:r>
            </a:p>
          </p:txBody>
        </p:sp>
        <p:grpSp>
          <p:nvGrpSpPr>
            <p:cNvPr id="68" name="Group 67"/>
            <p:cNvGrpSpPr/>
            <p:nvPr/>
          </p:nvGrpSpPr>
          <p:grpSpPr>
            <a:xfrm>
              <a:off x="6840683" y="4371042"/>
              <a:ext cx="793004" cy="782862"/>
              <a:chOff x="6840683" y="4371042"/>
              <a:chExt cx="793004" cy="782862"/>
            </a:xfrm>
          </p:grpSpPr>
          <p:grpSp>
            <p:nvGrpSpPr>
              <p:cNvPr id="69" name="Group 68"/>
              <p:cNvGrpSpPr/>
              <p:nvPr/>
            </p:nvGrpSpPr>
            <p:grpSpPr>
              <a:xfrm>
                <a:off x="6962097" y="4390821"/>
                <a:ext cx="550176" cy="743304"/>
                <a:chOff x="6968949" y="4363397"/>
                <a:chExt cx="550176" cy="743304"/>
              </a:xfrm>
            </p:grpSpPr>
            <p:pic>
              <p:nvPicPr>
                <p:cNvPr id="71" name="Graphic 55">
                  <a:extLst>
                    <a:ext uri="{FF2B5EF4-FFF2-40B4-BE49-F238E27FC236}">
                      <a16:creationId xmlns:a16="http://schemas.microsoft.com/office/drawing/2014/main" id="{3D8A19E5-0EB8-48D8-BAFB-2F6ACF18957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68949" y="4363397"/>
                  <a:ext cx="550176" cy="550176"/>
                </a:xfrm>
                <a:prstGeom prst="rect">
                  <a:avLst/>
                </a:prstGeom>
              </p:spPr>
            </p:pic>
            <p:sp>
              <p:nvSpPr>
                <p:cNvPr id="72" name="Rectangle 71"/>
                <p:cNvSpPr/>
                <p:nvPr/>
              </p:nvSpPr>
              <p:spPr>
                <a:xfrm>
                  <a:off x="6968949" y="4968422"/>
                  <a:ext cx="550176" cy="138279"/>
                </a:xfrm>
                <a:prstGeom prst="rect">
                  <a:avLst/>
                </a:prstGeom>
                <a:noFill/>
                <a:ln w="9525">
                  <a:solidFill>
                    <a:srgbClr val="DE5B5B"/>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70" name="Straight Connector 69">
                <a:extLst>
                  <a:ext uri="{FF2B5EF4-FFF2-40B4-BE49-F238E27FC236}">
                    <a16:creationId xmlns:a16="http://schemas.microsoft.com/office/drawing/2014/main" id="{21B9BD35-F799-7A45-8A65-6E72E728B29B}"/>
                  </a:ext>
                </a:extLst>
              </p:cNvPr>
              <p:cNvCxnSpPr/>
              <p:nvPr/>
            </p:nvCxnSpPr>
            <p:spPr>
              <a:xfrm flipH="1">
                <a:off x="6840683" y="4371042"/>
                <a:ext cx="793004" cy="782862"/>
              </a:xfrm>
              <a:prstGeom prst="line">
                <a:avLst/>
              </a:prstGeom>
              <a:ln w="38100" cmpd="sng">
                <a:solidFill>
                  <a:schemeClr val="accent1"/>
                </a:solidFill>
                <a:miter lim="800000"/>
              </a:ln>
            </p:spPr>
            <p:style>
              <a:lnRef idx="1">
                <a:schemeClr val="accent1"/>
              </a:lnRef>
              <a:fillRef idx="0">
                <a:schemeClr val="accent1"/>
              </a:fillRef>
              <a:effectRef idx="0">
                <a:schemeClr val="accent1"/>
              </a:effectRef>
              <a:fontRef idx="minor">
                <a:schemeClr val="tx1"/>
              </a:fontRef>
            </p:style>
          </p:cxnSp>
        </p:grpSp>
      </p:grpSp>
      <p:grpSp>
        <p:nvGrpSpPr>
          <p:cNvPr id="73" name="Group 72"/>
          <p:cNvGrpSpPr/>
          <p:nvPr/>
        </p:nvGrpSpPr>
        <p:grpSpPr>
          <a:xfrm>
            <a:off x="768875" y="5360162"/>
            <a:ext cx="2553341" cy="747241"/>
            <a:chOff x="768875" y="4828227"/>
            <a:chExt cx="2553341" cy="747241"/>
          </a:xfrm>
        </p:grpSpPr>
        <p:sp>
          <p:nvSpPr>
            <p:cNvPr id="74" name="TextBox 73"/>
            <p:cNvSpPr txBox="1"/>
            <p:nvPr/>
          </p:nvSpPr>
          <p:spPr>
            <a:xfrm>
              <a:off x="850335" y="5064055"/>
              <a:ext cx="1127721" cy="415498"/>
            </a:xfrm>
            <a:prstGeom prst="rect">
              <a:avLst/>
            </a:prstGeom>
            <a:solidFill>
              <a:srgbClr val="2C5967"/>
            </a:solidFill>
          </p:spPr>
          <p:txBody>
            <a:bodyPr wrap="square" rtlCol="0">
              <a:spAutoFit/>
            </a:bodyPr>
            <a:lstStyle/>
            <a:p>
              <a:r>
                <a:rPr lang="en-US" sz="700" b="1" dirty="0">
                  <a:solidFill>
                    <a:schemeClr val="bg1"/>
                  </a:solidFill>
                </a:rPr>
                <a:t>Ocean</a:t>
              </a:r>
            </a:p>
            <a:p>
              <a:r>
                <a:rPr lang="en-US" sz="700" dirty="0">
                  <a:solidFill>
                    <a:schemeClr val="bg1"/>
                  </a:solidFill>
                </a:rPr>
                <a:t>RGB: 44/89/103</a:t>
              </a:r>
            </a:p>
            <a:p>
              <a:r>
                <a:rPr lang="en-US" sz="700" dirty="0">
                  <a:solidFill>
                    <a:schemeClr val="bg1"/>
                  </a:solidFill>
                </a:rPr>
                <a:t>HEX: #2C5967</a:t>
              </a:r>
            </a:p>
          </p:txBody>
        </p:sp>
        <p:sp>
          <p:nvSpPr>
            <p:cNvPr id="75" name="TextBox 74"/>
            <p:cNvSpPr txBox="1"/>
            <p:nvPr/>
          </p:nvSpPr>
          <p:spPr>
            <a:xfrm>
              <a:off x="2110751" y="5064055"/>
              <a:ext cx="1127721" cy="415498"/>
            </a:xfrm>
            <a:prstGeom prst="rect">
              <a:avLst/>
            </a:prstGeom>
            <a:solidFill>
              <a:srgbClr val="AE562C"/>
            </a:solidFill>
          </p:spPr>
          <p:txBody>
            <a:bodyPr wrap="square" rtlCol="0">
              <a:spAutoFit/>
            </a:bodyPr>
            <a:lstStyle/>
            <a:p>
              <a:r>
                <a:rPr lang="en-US" sz="700" b="1" dirty="0">
                  <a:solidFill>
                    <a:schemeClr val="bg1"/>
                  </a:solidFill>
                </a:rPr>
                <a:t>Sienna</a:t>
              </a:r>
            </a:p>
            <a:p>
              <a:r>
                <a:rPr lang="en-US" sz="700" dirty="0">
                  <a:solidFill>
                    <a:schemeClr val="bg1"/>
                  </a:solidFill>
                </a:rPr>
                <a:t>RGB: 174/86/44</a:t>
              </a:r>
            </a:p>
            <a:p>
              <a:r>
                <a:rPr lang="en-US" sz="700" dirty="0">
                  <a:solidFill>
                    <a:schemeClr val="bg1"/>
                  </a:solidFill>
                </a:rPr>
                <a:t>HEX: #AE562C</a:t>
              </a:r>
            </a:p>
          </p:txBody>
        </p:sp>
        <p:sp>
          <p:nvSpPr>
            <p:cNvPr id="80" name="TextBox 79">
              <a:extLst>
                <a:ext uri="{FF2B5EF4-FFF2-40B4-BE49-F238E27FC236}">
                  <a16:creationId xmlns:a16="http://schemas.microsoft.com/office/drawing/2014/main" id="{F5DE1BC4-54A3-1B46-9683-C3DB1FE9201B}"/>
                </a:ext>
              </a:extLst>
            </p:cNvPr>
            <p:cNvSpPr txBox="1"/>
            <p:nvPr/>
          </p:nvSpPr>
          <p:spPr>
            <a:xfrm>
              <a:off x="768875" y="4828227"/>
              <a:ext cx="1911472"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81" name="Rectangle 80"/>
            <p:cNvSpPr/>
            <p:nvPr/>
          </p:nvSpPr>
          <p:spPr>
            <a:xfrm>
              <a:off x="768875" y="4983961"/>
              <a:ext cx="2553341" cy="591507"/>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84179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 Blank Template</a:t>
            </a:r>
            <a:endParaRPr lang="en-US" dirty="0">
              <a:cs typeface="Oracle Sans Tab" panose="020B0503020204020204" pitchFamily="34" charset="0"/>
            </a:endParaRPr>
          </a:p>
        </p:txBody>
      </p:sp>
      <p:sp>
        <p:nvSpPr>
          <p:cNvPr id="3" name="Footer Placeholder 2"/>
          <p:cNvSpPr>
            <a:spLocks noGrp="1"/>
          </p:cNvSpPr>
          <p:nvPr>
            <p:ph type="ftr" sz="quarter" idx="11"/>
          </p:nvPr>
        </p:nvSpPr>
        <p:spPr/>
        <p:txBody>
          <a:bodyPr/>
          <a:lstStyle/>
          <a:p>
            <a:r>
              <a:rPr lang="en-US" dirty="0"/>
              <a:t>Copyright © 2022 Oracle and/or its affiliates.</a:t>
            </a:r>
          </a:p>
        </p:txBody>
      </p:sp>
      <p:sp>
        <p:nvSpPr>
          <p:cNvPr id="4" name="Slide Number Placeholder 3"/>
          <p:cNvSpPr>
            <a:spLocks noGrp="1"/>
          </p:cNvSpPr>
          <p:nvPr>
            <p:ph type="sldNum" sz="quarter" idx="12"/>
          </p:nvPr>
        </p:nvSpPr>
        <p:spPr/>
        <p:txBody>
          <a:bodyPr/>
          <a:lstStyle/>
          <a:p>
            <a:fld id="{345D60D9-5372-5F40-9443-0F9AE5BDC3C8}" type="slidenum">
              <a:rPr lang="en-US" smtClean="0"/>
              <a:pPr/>
              <a:t>24</a:t>
            </a:fld>
            <a:endParaRPr lang="en-US" dirty="0"/>
          </a:p>
        </p:txBody>
      </p:sp>
      <p:grpSp>
        <p:nvGrpSpPr>
          <p:cNvPr id="9" name="Group 8">
            <a:extLst>
              <a:ext uri="{FF2B5EF4-FFF2-40B4-BE49-F238E27FC236}">
                <a16:creationId xmlns:a16="http://schemas.microsoft.com/office/drawing/2014/main" id="{F84C92D7-2499-4981-AE32-4A6C7ECA8827}"/>
              </a:ext>
            </a:extLst>
          </p:cNvPr>
          <p:cNvGrpSpPr/>
          <p:nvPr/>
        </p:nvGrpSpPr>
        <p:grpSpPr>
          <a:xfrm>
            <a:off x="743691" y="1639956"/>
            <a:ext cx="10704619" cy="4572000"/>
            <a:chOff x="743272" y="1600200"/>
            <a:chExt cx="10704619" cy="4572000"/>
          </a:xfrm>
        </p:grpSpPr>
        <p:sp>
          <p:nvSpPr>
            <p:cNvPr id="5" name="Rectangle: Rounded Corners 92">
              <a:extLst>
                <a:ext uri="{FF2B5EF4-FFF2-40B4-BE49-F238E27FC236}">
                  <a16:creationId xmlns:a16="http://schemas.microsoft.com/office/drawing/2014/main" id="{E23E924E-F08D-4220-99EE-8C868016D9F3}"/>
                </a:ext>
              </a:extLst>
            </p:cNvPr>
            <p:cNvSpPr/>
            <p:nvPr/>
          </p:nvSpPr>
          <p:spPr>
            <a:xfrm>
              <a:off x="2209800" y="1600200"/>
              <a:ext cx="7772400" cy="4572000"/>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6" name="Rectangle: Rounded Corners 93">
              <a:extLst>
                <a:ext uri="{FF2B5EF4-FFF2-40B4-BE49-F238E27FC236}">
                  <a16:creationId xmlns:a16="http://schemas.microsoft.com/office/drawing/2014/main" id="{6D5A37A2-671D-485C-9DEB-E9B458D68CA8}"/>
                </a:ext>
              </a:extLst>
            </p:cNvPr>
            <p:cNvSpPr/>
            <p:nvPr/>
          </p:nvSpPr>
          <p:spPr>
            <a:xfrm>
              <a:off x="743272" y="1600200"/>
              <a:ext cx="1371600" cy="4572000"/>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7" name="Rectangle: Rounded Corners 94">
              <a:extLst>
                <a:ext uri="{FF2B5EF4-FFF2-40B4-BE49-F238E27FC236}">
                  <a16:creationId xmlns:a16="http://schemas.microsoft.com/office/drawing/2014/main" id="{E6935A37-E8CA-4594-BC62-C031026ECE25}"/>
                </a:ext>
              </a:extLst>
            </p:cNvPr>
            <p:cNvSpPr/>
            <p:nvPr/>
          </p:nvSpPr>
          <p:spPr>
            <a:xfrm>
              <a:off x="10076291" y="1600200"/>
              <a:ext cx="1371600" cy="2240280"/>
            </a:xfrm>
            <a:prstGeom prst="roundRect">
              <a:avLst>
                <a:gd name="adj" fmla="val 203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8" name="Rectangle: Rounded Corners 95">
              <a:extLst>
                <a:ext uri="{FF2B5EF4-FFF2-40B4-BE49-F238E27FC236}">
                  <a16:creationId xmlns:a16="http://schemas.microsoft.com/office/drawing/2014/main" id="{843DDD45-31C7-415E-B01D-CCE313434AC9}"/>
                </a:ext>
              </a:extLst>
            </p:cNvPr>
            <p:cNvSpPr/>
            <p:nvPr/>
          </p:nvSpPr>
          <p:spPr>
            <a:xfrm>
              <a:off x="10076291" y="3931920"/>
              <a:ext cx="1371600" cy="2240280"/>
            </a:xfrm>
            <a:prstGeom prst="roundRect">
              <a:avLst>
                <a:gd name="adj" fmla="val 203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grpSp>
      <p:grpSp>
        <p:nvGrpSpPr>
          <p:cNvPr id="16" name="Group 15">
            <a:extLst>
              <a:ext uri="{FF2B5EF4-FFF2-40B4-BE49-F238E27FC236}">
                <a16:creationId xmlns:a16="http://schemas.microsoft.com/office/drawing/2014/main" id="{4F88D0E4-FFA6-4A0A-93D1-0EB60F46CD20}"/>
              </a:ext>
            </a:extLst>
          </p:cNvPr>
          <p:cNvGrpSpPr/>
          <p:nvPr/>
        </p:nvGrpSpPr>
        <p:grpSpPr>
          <a:xfrm>
            <a:off x="-1299716" y="1203526"/>
            <a:ext cx="1118647" cy="3518330"/>
            <a:chOff x="-1299716" y="1203526"/>
            <a:chExt cx="1118647" cy="3518330"/>
          </a:xfrm>
        </p:grpSpPr>
        <p:sp>
          <p:nvSpPr>
            <p:cNvPr id="11" name="TextBox 10">
              <a:extLst>
                <a:ext uri="{FF2B5EF4-FFF2-40B4-BE49-F238E27FC236}">
                  <a16:creationId xmlns:a16="http://schemas.microsoft.com/office/drawing/2014/main" id="{66CB4B8F-6F0A-439E-ACD3-2715B0FDF8BD}"/>
                </a:ext>
              </a:extLst>
            </p:cNvPr>
            <p:cNvSpPr txBox="1"/>
            <p:nvPr/>
          </p:nvSpPr>
          <p:spPr>
            <a:xfrm>
              <a:off x="-1299716" y="1203526"/>
              <a:ext cx="1118646" cy="387191"/>
            </a:xfrm>
            <a:prstGeom prst="round2SameRect">
              <a:avLst/>
            </a:prstGeom>
            <a:solidFill>
              <a:schemeClr val="accent5"/>
            </a:solidFill>
          </p:spPr>
          <p:txBody>
            <a:bodyPr wrap="square" rtlCol="0">
              <a:spAutoFit/>
            </a:bodyPr>
            <a:lstStyle/>
            <a:p>
              <a:pPr algn="ctr"/>
              <a:r>
                <a:rPr lang="en-US" dirty="0">
                  <a:solidFill>
                    <a:schemeClr val="bg1"/>
                  </a:solidFill>
                </a:rPr>
                <a:t>Tip!</a:t>
              </a:r>
            </a:p>
          </p:txBody>
        </p:sp>
        <p:sp>
          <p:nvSpPr>
            <p:cNvPr id="12" name="TextBox 11">
              <a:extLst>
                <a:ext uri="{FF2B5EF4-FFF2-40B4-BE49-F238E27FC236}">
                  <a16:creationId xmlns:a16="http://schemas.microsoft.com/office/drawing/2014/main" id="{9BBC9727-EF9B-4775-9F9C-A8A717763561}"/>
                </a:ext>
              </a:extLst>
            </p:cNvPr>
            <p:cNvSpPr txBox="1"/>
            <p:nvPr/>
          </p:nvSpPr>
          <p:spPr>
            <a:xfrm>
              <a:off x="-1299715" y="1582535"/>
              <a:ext cx="1118646" cy="3139321"/>
            </a:xfrm>
            <a:prstGeom prst="rect">
              <a:avLst/>
            </a:prstGeom>
            <a:solidFill>
              <a:schemeClr val="bg1"/>
            </a:solidFill>
          </p:spPr>
          <p:txBody>
            <a:bodyPr wrap="square" rtlCol="0">
              <a:spAutoFit/>
            </a:bodyPr>
            <a:lstStyle/>
            <a:p>
              <a:r>
                <a:rPr lang="en-US" sz="900" dirty="0"/>
                <a:t>The elements of the Location Canvas can vary and can be rearranged or deleted from solution to solution or even between landscape- and horizontal- orientations.</a:t>
              </a:r>
            </a:p>
            <a:p>
              <a:endParaRPr lang="en-US" sz="900" dirty="0"/>
            </a:p>
            <a:p>
              <a:r>
                <a:rPr lang="en-US" sz="900" dirty="0"/>
                <a:t>The landscape orientation is typical for presentations, but for diagrams shown on websites, a portrait layout is preferred.</a:t>
              </a:r>
            </a:p>
          </p:txBody>
        </p:sp>
      </p:grpSp>
    </p:spTree>
    <p:extLst>
      <p:ext uri="{BB962C8B-B14F-4D97-AF65-F5344CB8AC3E}">
        <p14:creationId xmlns:p14="http://schemas.microsoft.com/office/powerpoint/2010/main" val="451611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FFCE62B-0B24-4FFD-BDFD-05005BEA7142}"/>
              </a:ext>
            </a:extLst>
          </p:cNvPr>
          <p:cNvSpPr>
            <a:spLocks noGrp="1"/>
          </p:cNvSpPr>
          <p:nvPr>
            <p:ph type="title"/>
          </p:nvPr>
        </p:nvSpPr>
        <p:spPr/>
        <p:txBody>
          <a:bodyPr/>
          <a:lstStyle/>
          <a:p>
            <a:r>
              <a:rPr lang="en-US" dirty="0"/>
              <a:t>Portrait Blank Template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2022 Oracle and/or its affiliates.</a:t>
            </a:r>
          </a:p>
        </p:txBody>
      </p:sp>
      <p:sp>
        <p:nvSpPr>
          <p:cNvPr id="75" name="Title 1">
            <a:extLst>
              <a:ext uri="{FF2B5EF4-FFF2-40B4-BE49-F238E27FC236}">
                <a16:creationId xmlns:a16="http://schemas.microsoft.com/office/drawing/2014/main" id="{059E0CED-E8FD-4A46-A1F9-6DDEDC960437}"/>
              </a:ext>
            </a:extLst>
          </p:cNvPr>
          <p:cNvSpPr txBox="1">
            <a:spLocks/>
          </p:cNvSpPr>
          <p:nvPr/>
        </p:nvSpPr>
        <p:spPr>
          <a:xfrm>
            <a:off x="768875" y="182403"/>
            <a:ext cx="10671048" cy="822960"/>
          </a:xfrm>
          <a:prstGeom prst="rect">
            <a:avLst/>
          </a:prstGeom>
        </p:spPr>
        <p:txBody>
          <a:bodyPr vert="horz" lIns="0" tIns="0" rIns="0" bIns="0" rtlCol="0" anchor="b">
            <a:noAutofit/>
          </a:bodyPr>
          <a:lstStyle>
            <a:lvl1pPr algn="l" defTabSz="914400" rtl="0" eaLnBrk="1" latinLnBrk="0" hangingPunct="1">
              <a:lnSpc>
                <a:spcPct val="95000"/>
              </a:lnSpc>
              <a:spcBef>
                <a:spcPct val="0"/>
              </a:spcBef>
              <a:buNone/>
              <a:defRPr lang="en-US" sz="2800" b="1" i="0" kern="1200" baseline="0">
                <a:solidFill>
                  <a:schemeClr val="tx1"/>
                </a:solidFill>
                <a:latin typeface="Oracle Sans" panose="020B0503020204020204" pitchFamily="34" charset="0"/>
                <a:ea typeface="+mn-ea"/>
                <a:cs typeface="Oracle Sans" panose="020B0503020204020204" pitchFamily="34" charset="0"/>
              </a:defRPr>
            </a:lvl1pPr>
          </a:lstStyle>
          <a:p>
            <a:endParaRPr lang="en-US" sz="2400" dirty="0">
              <a:latin typeface="+mn-lt"/>
              <a:cs typeface="Oracle Sans Tab" panose="020B0503020204020204" pitchFamily="34" charset="0"/>
            </a:endParaRPr>
          </a:p>
        </p:txBody>
      </p:sp>
      <p:grpSp>
        <p:nvGrpSpPr>
          <p:cNvPr id="2" name="Group 1">
            <a:extLst>
              <a:ext uri="{FF2B5EF4-FFF2-40B4-BE49-F238E27FC236}">
                <a16:creationId xmlns:a16="http://schemas.microsoft.com/office/drawing/2014/main" id="{B5B0E405-8292-4E3C-9AFC-2E8C685FD97C}"/>
              </a:ext>
            </a:extLst>
          </p:cNvPr>
          <p:cNvGrpSpPr/>
          <p:nvPr/>
        </p:nvGrpSpPr>
        <p:grpSpPr>
          <a:xfrm>
            <a:off x="2321979" y="1453310"/>
            <a:ext cx="7548042" cy="4868108"/>
            <a:chOff x="2434158" y="1115384"/>
            <a:chExt cx="7548042" cy="4868108"/>
          </a:xfrm>
        </p:grpSpPr>
        <p:sp>
          <p:nvSpPr>
            <p:cNvPr id="93" name="Rectangle: Rounded Corners 92">
              <a:extLst>
                <a:ext uri="{FF2B5EF4-FFF2-40B4-BE49-F238E27FC236}">
                  <a16:creationId xmlns:a16="http://schemas.microsoft.com/office/drawing/2014/main" id="{E23E924E-F08D-4220-99EE-8C868016D9F3}"/>
                </a:ext>
              </a:extLst>
            </p:cNvPr>
            <p:cNvSpPr/>
            <p:nvPr/>
          </p:nvSpPr>
          <p:spPr>
            <a:xfrm>
              <a:off x="2434158" y="2066607"/>
              <a:ext cx="7548042" cy="2965662"/>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94" name="Rectangle: Rounded Corners 93">
              <a:extLst>
                <a:ext uri="{FF2B5EF4-FFF2-40B4-BE49-F238E27FC236}">
                  <a16:creationId xmlns:a16="http://schemas.microsoft.com/office/drawing/2014/main" id="{6D5A37A2-671D-485C-9DEB-E9B458D68CA8}"/>
                </a:ext>
              </a:extLst>
            </p:cNvPr>
            <p:cNvSpPr/>
            <p:nvPr/>
          </p:nvSpPr>
          <p:spPr>
            <a:xfrm>
              <a:off x="2434158" y="1115384"/>
              <a:ext cx="7548041" cy="859934"/>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32" name="Rectangle: Rounded Corners 93">
              <a:extLst>
                <a:ext uri="{FF2B5EF4-FFF2-40B4-BE49-F238E27FC236}">
                  <a16:creationId xmlns:a16="http://schemas.microsoft.com/office/drawing/2014/main" id="{6D5A37A2-671D-485C-9DEB-E9B458D68CA8}"/>
                </a:ext>
              </a:extLst>
            </p:cNvPr>
            <p:cNvSpPr/>
            <p:nvPr/>
          </p:nvSpPr>
          <p:spPr>
            <a:xfrm>
              <a:off x="2434158" y="5123558"/>
              <a:ext cx="3794807" cy="859934"/>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33" name="Rectangle: Rounded Corners 93">
              <a:extLst>
                <a:ext uri="{FF2B5EF4-FFF2-40B4-BE49-F238E27FC236}">
                  <a16:creationId xmlns:a16="http://schemas.microsoft.com/office/drawing/2014/main" id="{6D5A37A2-671D-485C-9DEB-E9B458D68CA8}"/>
                </a:ext>
              </a:extLst>
            </p:cNvPr>
            <p:cNvSpPr/>
            <p:nvPr/>
          </p:nvSpPr>
          <p:spPr>
            <a:xfrm>
              <a:off x="6333294" y="5123558"/>
              <a:ext cx="3648905" cy="859934"/>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grpSp>
      <p:grpSp>
        <p:nvGrpSpPr>
          <p:cNvPr id="9" name="Group 8">
            <a:extLst>
              <a:ext uri="{FF2B5EF4-FFF2-40B4-BE49-F238E27FC236}">
                <a16:creationId xmlns:a16="http://schemas.microsoft.com/office/drawing/2014/main" id="{418BCA4E-12A1-488A-9BF9-9F1D4CE7E22B}"/>
              </a:ext>
            </a:extLst>
          </p:cNvPr>
          <p:cNvGrpSpPr/>
          <p:nvPr/>
        </p:nvGrpSpPr>
        <p:grpSpPr>
          <a:xfrm>
            <a:off x="-1299716" y="1203526"/>
            <a:ext cx="1118647" cy="3518330"/>
            <a:chOff x="-1299716" y="1203526"/>
            <a:chExt cx="1118647" cy="3518330"/>
          </a:xfrm>
        </p:grpSpPr>
        <p:sp>
          <p:nvSpPr>
            <p:cNvPr id="10" name="TextBox 9">
              <a:extLst>
                <a:ext uri="{FF2B5EF4-FFF2-40B4-BE49-F238E27FC236}">
                  <a16:creationId xmlns:a16="http://schemas.microsoft.com/office/drawing/2014/main" id="{A48EC1D4-4603-4710-B832-99474CD7C417}"/>
                </a:ext>
              </a:extLst>
            </p:cNvPr>
            <p:cNvSpPr txBox="1"/>
            <p:nvPr/>
          </p:nvSpPr>
          <p:spPr>
            <a:xfrm>
              <a:off x="-1299716" y="1203526"/>
              <a:ext cx="1118646" cy="387191"/>
            </a:xfrm>
            <a:prstGeom prst="round2SameRect">
              <a:avLst/>
            </a:prstGeom>
            <a:solidFill>
              <a:schemeClr val="accent5"/>
            </a:solidFill>
          </p:spPr>
          <p:txBody>
            <a:bodyPr wrap="square" rtlCol="0">
              <a:spAutoFit/>
            </a:bodyPr>
            <a:lstStyle/>
            <a:p>
              <a:pPr algn="ctr"/>
              <a:r>
                <a:rPr lang="en-US" dirty="0">
                  <a:solidFill>
                    <a:schemeClr val="bg1"/>
                  </a:solidFill>
                </a:rPr>
                <a:t>Tip!</a:t>
              </a:r>
            </a:p>
          </p:txBody>
        </p:sp>
        <p:sp>
          <p:nvSpPr>
            <p:cNvPr id="11" name="TextBox 10">
              <a:extLst>
                <a:ext uri="{FF2B5EF4-FFF2-40B4-BE49-F238E27FC236}">
                  <a16:creationId xmlns:a16="http://schemas.microsoft.com/office/drawing/2014/main" id="{D8126F9A-C6C3-4765-897F-6CDDDD2C09CB}"/>
                </a:ext>
              </a:extLst>
            </p:cNvPr>
            <p:cNvSpPr txBox="1"/>
            <p:nvPr/>
          </p:nvSpPr>
          <p:spPr>
            <a:xfrm>
              <a:off x="-1299715" y="1582535"/>
              <a:ext cx="1118646" cy="3139321"/>
            </a:xfrm>
            <a:prstGeom prst="rect">
              <a:avLst/>
            </a:prstGeom>
            <a:solidFill>
              <a:schemeClr val="bg1"/>
            </a:solidFill>
          </p:spPr>
          <p:txBody>
            <a:bodyPr wrap="square" rtlCol="0">
              <a:spAutoFit/>
            </a:bodyPr>
            <a:lstStyle/>
            <a:p>
              <a:r>
                <a:rPr lang="en-US" sz="900" dirty="0"/>
                <a:t>The elements of the Location Canvas can vary and can be rearranged or deleted from solution to solution or even between landscape- and horizontal- orientations.</a:t>
              </a:r>
            </a:p>
            <a:p>
              <a:endParaRPr lang="en-US" sz="900" dirty="0"/>
            </a:p>
            <a:p>
              <a:r>
                <a:rPr lang="en-US" sz="900" dirty="0"/>
                <a:t>The landscape orientation is typical for presentations, but for diagrams shown on websites, a portrait layout is preferred.</a:t>
              </a:r>
            </a:p>
          </p:txBody>
        </p:sp>
      </p:grpSp>
    </p:spTree>
    <p:extLst>
      <p:ext uri="{BB962C8B-B14F-4D97-AF65-F5344CB8AC3E}">
        <p14:creationId xmlns:p14="http://schemas.microsoft.com/office/powerpoint/2010/main" val="1104894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4D7C73A1-9E26-4B3D-9D65-B0C6F2A2324D}"/>
              </a:ext>
            </a:extLst>
          </p:cNvPr>
          <p:cNvSpPr>
            <a:spLocks noGrp="1"/>
          </p:cNvSpPr>
          <p:nvPr>
            <p:ph type="dt" sz="half" idx="10"/>
          </p:nvPr>
        </p:nvSpPr>
        <p:spPr/>
        <p:txBody>
          <a:bodyPr/>
          <a:lstStyle/>
          <a:p>
            <a:fld id="{E7CF7386-AF3C-4BD8-832B-AC56F7B7E4F1}" type="datetime1">
              <a:rPr lang="en-US" smtClean="0"/>
              <a:t>4/26/2024</a:t>
            </a:fld>
            <a:endParaRPr lang="en-US" dirty="0"/>
          </a:p>
        </p:txBody>
      </p:sp>
      <p:sp>
        <p:nvSpPr>
          <p:cNvPr id="6" name="Footer Placeholder 5">
            <a:extLst>
              <a:ext uri="{FF2B5EF4-FFF2-40B4-BE49-F238E27FC236}">
                <a16:creationId xmlns:a16="http://schemas.microsoft.com/office/drawing/2014/main" id="{926215AE-474B-4C09-BFFE-22FA7DCE5D8B}"/>
              </a:ext>
            </a:extLst>
          </p:cNvPr>
          <p:cNvSpPr>
            <a:spLocks noGrp="1"/>
          </p:cNvSpPr>
          <p:nvPr>
            <p:ph type="ftr" sz="quarter" idx="11"/>
          </p:nvPr>
        </p:nvSpPr>
        <p:spPr/>
        <p:txBody>
          <a:bodyPr/>
          <a:lstStyle/>
          <a:p>
            <a:r>
              <a:rPr lang="en-US"/>
              <a:t>Copyright © 2022, Oracle and/or its affiliates  |</a:t>
            </a:r>
            <a:endParaRPr lang="en-US" dirty="0"/>
          </a:p>
        </p:txBody>
      </p:sp>
      <p:sp>
        <p:nvSpPr>
          <p:cNvPr id="7" name="Slide Number Placeholder 6">
            <a:extLst>
              <a:ext uri="{FF2B5EF4-FFF2-40B4-BE49-F238E27FC236}">
                <a16:creationId xmlns:a16="http://schemas.microsoft.com/office/drawing/2014/main" id="{20677432-4EAD-493F-8CBE-00C35730078E}"/>
              </a:ext>
            </a:extLst>
          </p:cNvPr>
          <p:cNvSpPr>
            <a:spLocks noGrp="1"/>
          </p:cNvSpPr>
          <p:nvPr>
            <p:ph type="sldNum" sz="quarter" idx="12"/>
          </p:nvPr>
        </p:nvSpPr>
        <p:spPr/>
        <p:txBody>
          <a:bodyPr/>
          <a:lstStyle/>
          <a:p>
            <a:fld id="{345D60D9-5372-5F40-9443-0F9AE5BDC3C8}" type="slidenum">
              <a:rPr lang="en-US" smtClean="0"/>
              <a:pPr/>
              <a:t>26</a:t>
            </a:fld>
            <a:endParaRPr lang="en-US" dirty="0"/>
          </a:p>
        </p:txBody>
      </p:sp>
      <p:sp>
        <p:nvSpPr>
          <p:cNvPr id="8" name="Title 7">
            <a:extLst>
              <a:ext uri="{FF2B5EF4-FFF2-40B4-BE49-F238E27FC236}">
                <a16:creationId xmlns:a16="http://schemas.microsoft.com/office/drawing/2014/main" id="{83B144F9-FA58-4D20-8B91-43E4C104C55B}"/>
              </a:ext>
            </a:extLst>
          </p:cNvPr>
          <p:cNvSpPr>
            <a:spLocks noGrp="1"/>
          </p:cNvSpPr>
          <p:nvPr>
            <p:ph type="title"/>
          </p:nvPr>
        </p:nvSpPr>
        <p:spPr/>
        <p:txBody>
          <a:bodyPr/>
          <a:lstStyle/>
          <a:p>
            <a:r>
              <a:rPr lang="en-US" dirty="0"/>
              <a:t>Physical </a:t>
            </a:r>
            <a:r>
              <a:rPr lang="en-US" sz="4000" dirty="0"/>
              <a:t>architecture diagram</a:t>
            </a:r>
            <a:r>
              <a:rPr lang="en-US" dirty="0"/>
              <a:t> examples</a:t>
            </a:r>
          </a:p>
        </p:txBody>
      </p:sp>
      <p:sp>
        <p:nvSpPr>
          <p:cNvPr id="9" name="Text Placeholder 8">
            <a:extLst>
              <a:ext uri="{FF2B5EF4-FFF2-40B4-BE49-F238E27FC236}">
                <a16:creationId xmlns:a16="http://schemas.microsoft.com/office/drawing/2014/main" id="{B8DACF93-BDAE-4B22-B221-8DCE1D0FB2B1}"/>
              </a:ext>
            </a:extLst>
          </p:cNvPr>
          <p:cNvSpPr>
            <a:spLocks noGrp="1"/>
          </p:cNvSpPr>
          <p:nvPr>
            <p:ph type="body" sz="quarter" idx="33"/>
          </p:nvPr>
        </p:nvSpPr>
        <p:spPr>
          <a:xfrm>
            <a:off x="776689" y="4135193"/>
            <a:ext cx="10158984" cy="1280160"/>
          </a:xfrm>
        </p:spPr>
        <p:txBody>
          <a:bodyPr/>
          <a:lstStyle/>
          <a:p>
            <a:r>
              <a:rPr lang="en-US" dirty="0"/>
              <a:t>The following slides show examples of the architecture notation. Its purpose is to show how the different elements and icons are placed together, but these examples are not always complete or technically correct. </a:t>
            </a:r>
          </a:p>
          <a:p>
            <a:r>
              <a:rPr lang="en-US" dirty="0"/>
              <a:t>For verified example solution architectures please visit https://docs.oracle.com/solutions/</a:t>
            </a:r>
          </a:p>
        </p:txBody>
      </p:sp>
    </p:spTree>
    <p:extLst>
      <p:ext uri="{BB962C8B-B14F-4D97-AF65-F5344CB8AC3E}">
        <p14:creationId xmlns:p14="http://schemas.microsoft.com/office/powerpoint/2010/main" val="1423609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C34E7BA7-C278-419A-B22D-C6460C19B85E}"/>
              </a:ext>
            </a:extLst>
          </p:cNvPr>
          <p:cNvSpPr>
            <a:spLocks noGrp="1"/>
          </p:cNvSpPr>
          <p:nvPr>
            <p:ph type="title"/>
          </p:nvPr>
        </p:nvSpPr>
        <p:spPr/>
        <p:txBody>
          <a:bodyPr/>
          <a:lstStyle/>
          <a:p>
            <a:r>
              <a:rPr lang="en-US" dirty="0"/>
              <a:t>Landscape Blank Template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2022 Oracle and/or its affiliates.</a:t>
            </a:r>
          </a:p>
        </p:txBody>
      </p:sp>
      <p:sp>
        <p:nvSpPr>
          <p:cNvPr id="93" name="Rectangle: Rounded Corners 92">
            <a:extLst>
              <a:ext uri="{FF2B5EF4-FFF2-40B4-BE49-F238E27FC236}">
                <a16:creationId xmlns:a16="http://schemas.microsoft.com/office/drawing/2014/main" id="{E23E924E-F08D-4220-99EE-8C868016D9F3}"/>
              </a:ext>
            </a:extLst>
          </p:cNvPr>
          <p:cNvSpPr/>
          <p:nvPr/>
        </p:nvSpPr>
        <p:spPr>
          <a:xfrm>
            <a:off x="3092705" y="1646583"/>
            <a:ext cx="6778681" cy="4572000"/>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94" name="Rectangle: Rounded Corners 93">
            <a:extLst>
              <a:ext uri="{FF2B5EF4-FFF2-40B4-BE49-F238E27FC236}">
                <a16:creationId xmlns:a16="http://schemas.microsoft.com/office/drawing/2014/main" id="{6D5A37A2-671D-485C-9DEB-E9B458D68CA8}"/>
              </a:ext>
            </a:extLst>
          </p:cNvPr>
          <p:cNvSpPr/>
          <p:nvPr/>
        </p:nvSpPr>
        <p:spPr>
          <a:xfrm>
            <a:off x="854922" y="1646583"/>
            <a:ext cx="1371600" cy="4572000"/>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95" name="Rectangle: Rounded Corners 94">
            <a:extLst>
              <a:ext uri="{FF2B5EF4-FFF2-40B4-BE49-F238E27FC236}">
                <a16:creationId xmlns:a16="http://schemas.microsoft.com/office/drawing/2014/main" id="{E6935A37-E8CA-4594-BC62-C031026ECE25}"/>
              </a:ext>
            </a:extLst>
          </p:cNvPr>
          <p:cNvSpPr/>
          <p:nvPr/>
        </p:nvSpPr>
        <p:spPr>
          <a:xfrm>
            <a:off x="9965478" y="1646583"/>
            <a:ext cx="1371600" cy="2240280"/>
          </a:xfrm>
          <a:prstGeom prst="roundRect">
            <a:avLst>
              <a:gd name="adj" fmla="val 203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96" name="Rectangle: Rounded Corners 95">
            <a:extLst>
              <a:ext uri="{FF2B5EF4-FFF2-40B4-BE49-F238E27FC236}">
                <a16:creationId xmlns:a16="http://schemas.microsoft.com/office/drawing/2014/main" id="{843DDD45-31C7-415E-B01D-CCE313434AC9}"/>
              </a:ext>
            </a:extLst>
          </p:cNvPr>
          <p:cNvSpPr/>
          <p:nvPr/>
        </p:nvSpPr>
        <p:spPr>
          <a:xfrm>
            <a:off x="9964108" y="3978303"/>
            <a:ext cx="1371600" cy="2240280"/>
          </a:xfrm>
          <a:prstGeom prst="roundRect">
            <a:avLst>
              <a:gd name="adj" fmla="val 203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sp>
        <p:nvSpPr>
          <p:cNvPr id="9" name="Rounded Rectangle 8">
            <a:extLst>
              <a:ext uri="{FF2B5EF4-FFF2-40B4-BE49-F238E27FC236}">
                <a16:creationId xmlns:a16="http://schemas.microsoft.com/office/drawing/2014/main" id="{EDA8D78E-0483-2746-9483-927253A055B9}"/>
              </a:ext>
            </a:extLst>
          </p:cNvPr>
          <p:cNvSpPr/>
          <p:nvPr/>
        </p:nvSpPr>
        <p:spPr>
          <a:xfrm>
            <a:off x="4173278" y="1721760"/>
            <a:ext cx="5008433" cy="4406303"/>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19" name="Rounded Rectangle 18">
            <a:extLst>
              <a:ext uri="{FF2B5EF4-FFF2-40B4-BE49-F238E27FC236}">
                <a16:creationId xmlns:a16="http://schemas.microsoft.com/office/drawing/2014/main" id="{DF23EFAD-393E-2D48-872A-24085F913BAB}"/>
              </a:ext>
            </a:extLst>
          </p:cNvPr>
          <p:cNvSpPr/>
          <p:nvPr/>
        </p:nvSpPr>
        <p:spPr>
          <a:xfrm>
            <a:off x="4262815" y="1943391"/>
            <a:ext cx="1554480" cy="4091415"/>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1</a:t>
            </a:r>
          </a:p>
        </p:txBody>
      </p:sp>
      <p:sp>
        <p:nvSpPr>
          <p:cNvPr id="20" name="Rounded Rectangle 19">
            <a:extLst>
              <a:ext uri="{FF2B5EF4-FFF2-40B4-BE49-F238E27FC236}">
                <a16:creationId xmlns:a16="http://schemas.microsoft.com/office/drawing/2014/main" id="{DF23EFAD-393E-2D48-872A-24085F913BAB}"/>
              </a:ext>
            </a:extLst>
          </p:cNvPr>
          <p:cNvSpPr/>
          <p:nvPr/>
        </p:nvSpPr>
        <p:spPr>
          <a:xfrm>
            <a:off x="5896235" y="1943391"/>
            <a:ext cx="1554480" cy="4091415"/>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2</a:t>
            </a:r>
          </a:p>
        </p:txBody>
      </p:sp>
      <p:sp>
        <p:nvSpPr>
          <p:cNvPr id="21" name="Rounded Rectangle 20">
            <a:extLst>
              <a:ext uri="{FF2B5EF4-FFF2-40B4-BE49-F238E27FC236}">
                <a16:creationId xmlns:a16="http://schemas.microsoft.com/office/drawing/2014/main" id="{DF23EFAD-393E-2D48-872A-24085F913BAB}"/>
              </a:ext>
            </a:extLst>
          </p:cNvPr>
          <p:cNvSpPr/>
          <p:nvPr/>
        </p:nvSpPr>
        <p:spPr>
          <a:xfrm>
            <a:off x="7532085" y="1943391"/>
            <a:ext cx="1554480" cy="4091415"/>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3</a:t>
            </a:r>
          </a:p>
        </p:txBody>
      </p:sp>
      <p:sp>
        <p:nvSpPr>
          <p:cNvPr id="4" name="Rectangle 3">
            <a:extLst>
              <a:ext uri="{FF2B5EF4-FFF2-40B4-BE49-F238E27FC236}">
                <a16:creationId xmlns:a16="http://schemas.microsoft.com/office/drawing/2014/main" id="{86D08F6F-185C-8944-B5DB-DF35BE019BA8}"/>
              </a:ext>
            </a:extLst>
          </p:cNvPr>
          <p:cNvSpPr/>
          <p:nvPr/>
        </p:nvSpPr>
        <p:spPr>
          <a:xfrm>
            <a:off x="3292972" y="2206576"/>
            <a:ext cx="6513465" cy="3755791"/>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sp>
        <p:nvSpPr>
          <p:cNvPr id="6" name="Rectangle 5">
            <a:extLst>
              <a:ext uri="{FF2B5EF4-FFF2-40B4-BE49-F238E27FC236}">
                <a16:creationId xmlns:a16="http://schemas.microsoft.com/office/drawing/2014/main" id="{72FF4F6E-F0D4-134D-89C6-A7A27357694F}"/>
              </a:ext>
            </a:extLst>
          </p:cNvPr>
          <p:cNvSpPr/>
          <p:nvPr/>
        </p:nvSpPr>
        <p:spPr>
          <a:xfrm>
            <a:off x="3485523" y="2501975"/>
            <a:ext cx="6259546" cy="1571757"/>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sp>
        <p:nvSpPr>
          <p:cNvPr id="5" name="Rectangle 4">
            <a:extLst>
              <a:ext uri="{FF2B5EF4-FFF2-40B4-BE49-F238E27FC236}">
                <a16:creationId xmlns:a16="http://schemas.microsoft.com/office/drawing/2014/main" id="{1774C416-8005-BE4A-AB58-15994074FF2E}"/>
              </a:ext>
            </a:extLst>
          </p:cNvPr>
          <p:cNvSpPr/>
          <p:nvPr/>
        </p:nvSpPr>
        <p:spPr>
          <a:xfrm>
            <a:off x="3485523" y="4293126"/>
            <a:ext cx="6259546" cy="1607872"/>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B</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pic>
        <p:nvPicPr>
          <p:cNvPr id="74" name="Graphic 46">
            <a:extLst>
              <a:ext uri="{FF2B5EF4-FFF2-40B4-BE49-F238E27FC236}">
                <a16:creationId xmlns:a16="http://schemas.microsoft.com/office/drawing/2014/main" id="{4DAE47C0-A841-443B-881D-F8DDFBFD7E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558730" y="2092135"/>
            <a:ext cx="239486" cy="228600"/>
          </a:xfrm>
          <a:prstGeom prst="rect">
            <a:avLst/>
          </a:prstGeom>
        </p:spPr>
      </p:pic>
      <p:pic>
        <p:nvPicPr>
          <p:cNvPr id="26" name="Graphic 25">
            <a:extLst>
              <a:ext uri="{FF2B5EF4-FFF2-40B4-BE49-F238E27FC236}">
                <a16:creationId xmlns:a16="http://schemas.microsoft.com/office/drawing/2014/main" id="{C9D6F402-C356-496A-84E5-25B97B3ADC8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09802" y="2388512"/>
            <a:ext cx="228600" cy="228600"/>
          </a:xfrm>
          <a:prstGeom prst="rect">
            <a:avLst/>
          </a:prstGeom>
        </p:spPr>
      </p:pic>
      <p:pic>
        <p:nvPicPr>
          <p:cNvPr id="27" name="Graphic 26">
            <a:extLst>
              <a:ext uri="{FF2B5EF4-FFF2-40B4-BE49-F238E27FC236}">
                <a16:creationId xmlns:a16="http://schemas.microsoft.com/office/drawing/2014/main" id="{3E3AF02C-6F66-4F3B-B11C-4C858A6FFF1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09802" y="4180205"/>
            <a:ext cx="228600" cy="228600"/>
          </a:xfrm>
          <a:prstGeom prst="rect">
            <a:avLst/>
          </a:prstGeom>
        </p:spPr>
      </p:pic>
      <p:grpSp>
        <p:nvGrpSpPr>
          <p:cNvPr id="14" name="Group 13">
            <a:extLst>
              <a:ext uri="{FF2B5EF4-FFF2-40B4-BE49-F238E27FC236}">
                <a16:creationId xmlns:a16="http://schemas.microsoft.com/office/drawing/2014/main" id="{82CC79DD-A920-49FA-8544-432C92AA848B}"/>
              </a:ext>
            </a:extLst>
          </p:cNvPr>
          <p:cNvGrpSpPr/>
          <p:nvPr/>
        </p:nvGrpSpPr>
        <p:grpSpPr>
          <a:xfrm>
            <a:off x="1974852" y="3111306"/>
            <a:ext cx="500513" cy="566277"/>
            <a:chOff x="1974852" y="3111306"/>
            <a:chExt cx="500513" cy="566277"/>
          </a:xfrm>
        </p:grpSpPr>
        <p:grpSp>
          <p:nvGrpSpPr>
            <p:cNvPr id="29" name="Graphic 2">
              <a:extLst>
                <a:ext uri="{FF2B5EF4-FFF2-40B4-BE49-F238E27FC236}">
                  <a16:creationId xmlns:a16="http://schemas.microsoft.com/office/drawing/2014/main" id="{6AF3A6B9-4005-425E-848B-13316A1B3EB7}"/>
                </a:ext>
              </a:extLst>
            </p:cNvPr>
            <p:cNvGrpSpPr>
              <a:grpSpLocks noChangeAspect="1"/>
            </p:cNvGrpSpPr>
            <p:nvPr/>
          </p:nvGrpSpPr>
          <p:grpSpPr>
            <a:xfrm>
              <a:off x="2111612" y="3111306"/>
              <a:ext cx="228600" cy="228600"/>
              <a:chOff x="4610501" y="1582905"/>
              <a:chExt cx="513347" cy="513347"/>
            </a:xfrm>
          </p:grpSpPr>
          <p:sp>
            <p:nvSpPr>
              <p:cNvPr id="34" name="Freeform: Shape 33">
                <a:extLst>
                  <a:ext uri="{FF2B5EF4-FFF2-40B4-BE49-F238E27FC236}">
                    <a16:creationId xmlns:a16="http://schemas.microsoft.com/office/drawing/2014/main" id="{62E5D524-CABA-4949-A7F8-6DED97509812}"/>
                  </a:ext>
                </a:extLst>
              </p:cNvPr>
              <p:cNvSpPr/>
              <p:nvPr/>
            </p:nvSpPr>
            <p:spPr>
              <a:xfrm>
                <a:off x="4616610" y="1589016"/>
                <a:ext cx="501129" cy="501127"/>
              </a:xfrm>
              <a:custGeom>
                <a:avLst/>
                <a:gdLst>
                  <a:gd name="connsiteX0" fmla="*/ 474602 w 501129"/>
                  <a:gd name="connsiteY0" fmla="*/ 0 h 501127"/>
                  <a:gd name="connsiteX1" fmla="*/ 26527 w 501129"/>
                  <a:gd name="connsiteY1" fmla="*/ 0 h 501127"/>
                  <a:gd name="connsiteX2" fmla="*/ 0 w 501129"/>
                  <a:gd name="connsiteY2" fmla="*/ 26523 h 501127"/>
                  <a:gd name="connsiteX3" fmla="*/ 0 w 501129"/>
                  <a:gd name="connsiteY3" fmla="*/ 474600 h 501127"/>
                  <a:gd name="connsiteX4" fmla="*/ 26527 w 501129"/>
                  <a:gd name="connsiteY4" fmla="*/ 501127 h 501127"/>
                  <a:gd name="connsiteX5" fmla="*/ 474602 w 501129"/>
                  <a:gd name="connsiteY5" fmla="*/ 501127 h 501127"/>
                  <a:gd name="connsiteX6" fmla="*/ 501129 w 501129"/>
                  <a:gd name="connsiteY6" fmla="*/ 474600 h 501127"/>
                  <a:gd name="connsiteX7" fmla="*/ 501129 w 501129"/>
                  <a:gd name="connsiteY7" fmla="*/ 26523 h 501127"/>
                  <a:gd name="connsiteX8" fmla="*/ 474602 w 501129"/>
                  <a:gd name="connsiteY8" fmla="*/ 0 h 5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29" h="501127">
                    <a:moveTo>
                      <a:pt x="474602" y="0"/>
                    </a:moveTo>
                    <a:lnTo>
                      <a:pt x="26527" y="0"/>
                    </a:lnTo>
                    <a:cubicBezTo>
                      <a:pt x="11877" y="0"/>
                      <a:pt x="0" y="11874"/>
                      <a:pt x="0" y="26523"/>
                    </a:cubicBezTo>
                    <a:lnTo>
                      <a:pt x="0" y="474600"/>
                    </a:lnTo>
                    <a:cubicBezTo>
                      <a:pt x="0" y="489249"/>
                      <a:pt x="11877" y="501127"/>
                      <a:pt x="26527" y="501127"/>
                    </a:cubicBezTo>
                    <a:lnTo>
                      <a:pt x="474602" y="501127"/>
                    </a:lnTo>
                    <a:cubicBezTo>
                      <a:pt x="489252" y="501127"/>
                      <a:pt x="501129" y="489249"/>
                      <a:pt x="501129" y="474600"/>
                    </a:cubicBezTo>
                    <a:lnTo>
                      <a:pt x="501129" y="26523"/>
                    </a:lnTo>
                    <a:cubicBezTo>
                      <a:pt x="501129" y="11874"/>
                      <a:pt x="489252" y="0"/>
                      <a:pt x="474602" y="0"/>
                    </a:cubicBezTo>
                    <a:close/>
                  </a:path>
                </a:pathLst>
              </a:custGeom>
              <a:solidFill>
                <a:srgbClr val="FFFFFF"/>
              </a:solidFill>
              <a:ln w="6417"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756B5630-8869-49D4-9107-D207703B59D8}"/>
                  </a:ext>
                </a:extLst>
              </p:cNvPr>
              <p:cNvSpPr/>
              <p:nvPr/>
            </p:nvSpPr>
            <p:spPr>
              <a:xfrm>
                <a:off x="4610501" y="1582905"/>
                <a:ext cx="513347" cy="513347"/>
              </a:xfrm>
              <a:custGeom>
                <a:avLst/>
                <a:gdLst>
                  <a:gd name="connsiteX0" fmla="*/ 480711 w 513347"/>
                  <a:gd name="connsiteY0" fmla="*/ 12223 h 513347"/>
                  <a:gd name="connsiteX1" fmla="*/ 495149 w 513347"/>
                  <a:gd name="connsiteY1" fmla="*/ 18201 h 513347"/>
                  <a:gd name="connsiteX2" fmla="*/ 501123 w 513347"/>
                  <a:gd name="connsiteY2" fmla="*/ 32634 h 513347"/>
                  <a:gd name="connsiteX3" fmla="*/ 501123 w 513347"/>
                  <a:gd name="connsiteY3" fmla="*/ 480711 h 513347"/>
                  <a:gd name="connsiteX4" fmla="*/ 495149 w 513347"/>
                  <a:gd name="connsiteY4" fmla="*/ 495149 h 513347"/>
                  <a:gd name="connsiteX5" fmla="*/ 480711 w 513347"/>
                  <a:gd name="connsiteY5" fmla="*/ 501123 h 513347"/>
                  <a:gd name="connsiteX6" fmla="*/ 32636 w 513347"/>
                  <a:gd name="connsiteY6" fmla="*/ 501123 h 513347"/>
                  <a:gd name="connsiteX7" fmla="*/ 18198 w 513347"/>
                  <a:gd name="connsiteY7" fmla="*/ 495149 h 513347"/>
                  <a:gd name="connsiteX8" fmla="*/ 12224 w 513347"/>
                  <a:gd name="connsiteY8" fmla="*/ 480711 h 513347"/>
                  <a:gd name="connsiteX9" fmla="*/ 12224 w 513347"/>
                  <a:gd name="connsiteY9" fmla="*/ 32634 h 513347"/>
                  <a:gd name="connsiteX10" fmla="*/ 18198 w 513347"/>
                  <a:gd name="connsiteY10" fmla="*/ 18201 h 513347"/>
                  <a:gd name="connsiteX11" fmla="*/ 32636 w 513347"/>
                  <a:gd name="connsiteY11" fmla="*/ 12223 h 513347"/>
                  <a:gd name="connsiteX12" fmla="*/ 480711 w 513347"/>
                  <a:gd name="connsiteY12" fmla="*/ 12223 h 513347"/>
                  <a:gd name="connsiteX13" fmla="*/ 480711 w 513347"/>
                  <a:gd name="connsiteY13" fmla="*/ 0 h 513347"/>
                  <a:gd name="connsiteX14" fmla="*/ 32636 w 513347"/>
                  <a:gd name="connsiteY14" fmla="*/ 0 h 513347"/>
                  <a:gd name="connsiteX15" fmla="*/ 9593 w 513347"/>
                  <a:gd name="connsiteY15" fmla="*/ 9594 h 513347"/>
                  <a:gd name="connsiteX16" fmla="*/ 0 w 513347"/>
                  <a:gd name="connsiteY16" fmla="*/ 32634 h 513347"/>
                  <a:gd name="connsiteX17" fmla="*/ 0 w 513347"/>
                  <a:gd name="connsiteY17" fmla="*/ 480711 h 513347"/>
                  <a:gd name="connsiteX18" fmla="*/ 9593 w 513347"/>
                  <a:gd name="connsiteY18" fmla="*/ 503754 h 513347"/>
                  <a:gd name="connsiteX19" fmla="*/ 32636 w 513347"/>
                  <a:gd name="connsiteY19" fmla="*/ 513347 h 513347"/>
                  <a:gd name="connsiteX20" fmla="*/ 480711 w 513347"/>
                  <a:gd name="connsiteY20" fmla="*/ 513347 h 513347"/>
                  <a:gd name="connsiteX21" fmla="*/ 503754 w 513347"/>
                  <a:gd name="connsiteY21" fmla="*/ 503754 h 513347"/>
                  <a:gd name="connsiteX22" fmla="*/ 513347 w 513347"/>
                  <a:gd name="connsiteY22" fmla="*/ 480711 h 513347"/>
                  <a:gd name="connsiteX23" fmla="*/ 513347 w 513347"/>
                  <a:gd name="connsiteY23" fmla="*/ 32634 h 513347"/>
                  <a:gd name="connsiteX24" fmla="*/ 503754 w 513347"/>
                  <a:gd name="connsiteY24" fmla="*/ 9594 h 513347"/>
                  <a:gd name="connsiteX25" fmla="*/ 480711 w 513347"/>
                  <a:gd name="connsiteY25" fmla="*/ 0 h 513347"/>
                  <a:gd name="connsiteX26" fmla="*/ 480711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80711" y="12223"/>
                    </a:moveTo>
                    <a:cubicBezTo>
                      <a:pt x="486127" y="12223"/>
                      <a:pt x="491318" y="14373"/>
                      <a:pt x="495149" y="18201"/>
                    </a:cubicBezTo>
                    <a:cubicBezTo>
                      <a:pt x="498974" y="22029"/>
                      <a:pt x="501123" y="27221"/>
                      <a:pt x="501123" y="32634"/>
                    </a:cubicBezTo>
                    <a:lnTo>
                      <a:pt x="501123" y="480711"/>
                    </a:lnTo>
                    <a:cubicBezTo>
                      <a:pt x="501123" y="486127"/>
                      <a:pt x="498974" y="491318"/>
                      <a:pt x="495149" y="495149"/>
                    </a:cubicBezTo>
                    <a:cubicBezTo>
                      <a:pt x="491318" y="498974"/>
                      <a:pt x="486127" y="501123"/>
                      <a:pt x="480711" y="501123"/>
                    </a:cubicBezTo>
                    <a:lnTo>
                      <a:pt x="32636" y="501123"/>
                    </a:lnTo>
                    <a:cubicBezTo>
                      <a:pt x="27220" y="501123"/>
                      <a:pt x="22029" y="498974"/>
                      <a:pt x="18198" y="495149"/>
                    </a:cubicBezTo>
                    <a:cubicBezTo>
                      <a:pt x="14374" y="491318"/>
                      <a:pt x="12224" y="486127"/>
                      <a:pt x="12224" y="480711"/>
                    </a:cubicBezTo>
                    <a:lnTo>
                      <a:pt x="12224" y="32634"/>
                    </a:lnTo>
                    <a:cubicBezTo>
                      <a:pt x="12224" y="27221"/>
                      <a:pt x="14374" y="22029"/>
                      <a:pt x="18198" y="18201"/>
                    </a:cubicBezTo>
                    <a:cubicBezTo>
                      <a:pt x="22029" y="14373"/>
                      <a:pt x="27220" y="12223"/>
                      <a:pt x="32636" y="12223"/>
                    </a:cubicBezTo>
                    <a:lnTo>
                      <a:pt x="480711" y="12223"/>
                    </a:lnTo>
                    <a:close/>
                    <a:moveTo>
                      <a:pt x="480711" y="0"/>
                    </a:moveTo>
                    <a:lnTo>
                      <a:pt x="32636" y="0"/>
                    </a:lnTo>
                    <a:cubicBezTo>
                      <a:pt x="23986" y="32"/>
                      <a:pt x="15708" y="3480"/>
                      <a:pt x="9593" y="9594"/>
                    </a:cubicBezTo>
                    <a:cubicBezTo>
                      <a:pt x="3478" y="15707"/>
                      <a:pt x="32" y="23989"/>
                      <a:pt x="0" y="32634"/>
                    </a:cubicBezTo>
                    <a:lnTo>
                      <a:pt x="0" y="480711"/>
                    </a:lnTo>
                    <a:cubicBezTo>
                      <a:pt x="32" y="489361"/>
                      <a:pt x="3478" y="497639"/>
                      <a:pt x="9593" y="503754"/>
                    </a:cubicBezTo>
                    <a:cubicBezTo>
                      <a:pt x="15708" y="509869"/>
                      <a:pt x="23986" y="513315"/>
                      <a:pt x="32636" y="513347"/>
                    </a:cubicBezTo>
                    <a:lnTo>
                      <a:pt x="480711" y="513347"/>
                    </a:lnTo>
                    <a:cubicBezTo>
                      <a:pt x="489361" y="513315"/>
                      <a:pt x="497639" y="509869"/>
                      <a:pt x="503754" y="503754"/>
                    </a:cubicBezTo>
                    <a:cubicBezTo>
                      <a:pt x="509870" y="497639"/>
                      <a:pt x="513315" y="489361"/>
                      <a:pt x="513347" y="480711"/>
                    </a:cubicBezTo>
                    <a:lnTo>
                      <a:pt x="513347" y="32634"/>
                    </a:lnTo>
                    <a:cubicBezTo>
                      <a:pt x="513315" y="23989"/>
                      <a:pt x="509870" y="15707"/>
                      <a:pt x="503754" y="9594"/>
                    </a:cubicBezTo>
                    <a:cubicBezTo>
                      <a:pt x="497639" y="3480"/>
                      <a:pt x="489361" y="32"/>
                      <a:pt x="480711" y="0"/>
                    </a:cubicBezTo>
                    <a:lnTo>
                      <a:pt x="480711" y="0"/>
                    </a:lnTo>
                    <a:close/>
                  </a:path>
                </a:pathLst>
              </a:custGeom>
              <a:solidFill>
                <a:srgbClr val="FFFFFF"/>
              </a:solidFill>
              <a:ln w="6417"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E186633B-EB2E-469B-A006-0846448CFBC3}"/>
                  </a:ext>
                </a:extLst>
              </p:cNvPr>
              <p:cNvSpPr/>
              <p:nvPr/>
            </p:nvSpPr>
            <p:spPr>
              <a:xfrm>
                <a:off x="4622725" y="1595127"/>
                <a:ext cx="488898" cy="488900"/>
              </a:xfrm>
              <a:custGeom>
                <a:avLst/>
                <a:gdLst>
                  <a:gd name="connsiteX0" fmla="*/ 468487 w 488898"/>
                  <a:gd name="connsiteY0" fmla="*/ 0 h 488900"/>
                  <a:gd name="connsiteX1" fmla="*/ 20412 w 488898"/>
                  <a:gd name="connsiteY1" fmla="*/ 0 h 488900"/>
                  <a:gd name="connsiteX2" fmla="*/ 5974 w 488898"/>
                  <a:gd name="connsiteY2" fmla="*/ 5979 h 488900"/>
                  <a:gd name="connsiteX3" fmla="*/ 0 w 488898"/>
                  <a:gd name="connsiteY3" fmla="*/ 20411 h 488900"/>
                  <a:gd name="connsiteX4" fmla="*/ 0 w 488898"/>
                  <a:gd name="connsiteY4" fmla="*/ 468488 h 488900"/>
                  <a:gd name="connsiteX5" fmla="*/ 5974 w 488898"/>
                  <a:gd name="connsiteY5" fmla="*/ 482926 h 488900"/>
                  <a:gd name="connsiteX6" fmla="*/ 20412 w 488898"/>
                  <a:gd name="connsiteY6" fmla="*/ 488900 h 488900"/>
                  <a:gd name="connsiteX7" fmla="*/ 468487 w 488898"/>
                  <a:gd name="connsiteY7" fmla="*/ 488900 h 488900"/>
                  <a:gd name="connsiteX8" fmla="*/ 482925 w 488898"/>
                  <a:gd name="connsiteY8" fmla="*/ 482926 h 488900"/>
                  <a:gd name="connsiteX9" fmla="*/ 488899 w 488898"/>
                  <a:gd name="connsiteY9" fmla="*/ 468488 h 488900"/>
                  <a:gd name="connsiteX10" fmla="*/ 488899 w 488898"/>
                  <a:gd name="connsiteY10" fmla="*/ 20411 h 488900"/>
                  <a:gd name="connsiteX11" fmla="*/ 482925 w 488898"/>
                  <a:gd name="connsiteY11" fmla="*/ 5979 h 488900"/>
                  <a:gd name="connsiteX12" fmla="*/ 468487 w 488898"/>
                  <a:gd name="connsiteY12" fmla="*/ 0 h 488900"/>
                  <a:gd name="connsiteX13" fmla="*/ 470810 w 488898"/>
                  <a:gd name="connsiteY13" fmla="*/ 468488 h 488900"/>
                  <a:gd name="connsiteX14" fmla="*/ 470098 w 488898"/>
                  <a:gd name="connsiteY14" fmla="*/ 470099 h 488900"/>
                  <a:gd name="connsiteX15" fmla="*/ 468487 w 488898"/>
                  <a:gd name="connsiteY15" fmla="*/ 470811 h 488900"/>
                  <a:gd name="connsiteX16" fmla="*/ 20412 w 488898"/>
                  <a:gd name="connsiteY16" fmla="*/ 470811 h 488900"/>
                  <a:gd name="connsiteX17" fmla="*/ 18801 w 488898"/>
                  <a:gd name="connsiteY17" fmla="*/ 470099 h 488900"/>
                  <a:gd name="connsiteX18" fmla="*/ 18089 w 488898"/>
                  <a:gd name="connsiteY18" fmla="*/ 468488 h 488900"/>
                  <a:gd name="connsiteX19" fmla="*/ 18089 w 488898"/>
                  <a:gd name="connsiteY19" fmla="*/ 20411 h 488900"/>
                  <a:gd name="connsiteX20" fmla="*/ 18801 w 488898"/>
                  <a:gd name="connsiteY20" fmla="*/ 18803 h 488900"/>
                  <a:gd name="connsiteX21" fmla="*/ 20412 w 488898"/>
                  <a:gd name="connsiteY21" fmla="*/ 18089 h 488900"/>
                  <a:gd name="connsiteX22" fmla="*/ 468487 w 488898"/>
                  <a:gd name="connsiteY22" fmla="*/ 18089 h 488900"/>
                  <a:gd name="connsiteX23" fmla="*/ 470098 w 488898"/>
                  <a:gd name="connsiteY23" fmla="*/ 18803 h 488900"/>
                  <a:gd name="connsiteX24" fmla="*/ 470810 w 488898"/>
                  <a:gd name="connsiteY24" fmla="*/ 20411 h 488900"/>
                  <a:gd name="connsiteX25" fmla="*/ 470810 w 488898"/>
                  <a:gd name="connsiteY25" fmla="*/ 468488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898" h="488900">
                    <a:moveTo>
                      <a:pt x="468487" y="0"/>
                    </a:moveTo>
                    <a:lnTo>
                      <a:pt x="20412" y="0"/>
                    </a:lnTo>
                    <a:cubicBezTo>
                      <a:pt x="14996" y="0"/>
                      <a:pt x="9805" y="2150"/>
                      <a:pt x="5974" y="5979"/>
                    </a:cubicBezTo>
                    <a:cubicBezTo>
                      <a:pt x="2149" y="9806"/>
                      <a:pt x="0" y="14998"/>
                      <a:pt x="0" y="20411"/>
                    </a:cubicBezTo>
                    <a:lnTo>
                      <a:pt x="0" y="468488"/>
                    </a:lnTo>
                    <a:cubicBezTo>
                      <a:pt x="0" y="473904"/>
                      <a:pt x="2149" y="479095"/>
                      <a:pt x="5974" y="482926"/>
                    </a:cubicBezTo>
                    <a:cubicBezTo>
                      <a:pt x="9805" y="486751"/>
                      <a:pt x="14996" y="488900"/>
                      <a:pt x="20412" y="488900"/>
                    </a:cubicBezTo>
                    <a:lnTo>
                      <a:pt x="468487" y="488900"/>
                    </a:lnTo>
                    <a:cubicBezTo>
                      <a:pt x="473903" y="488900"/>
                      <a:pt x="479094" y="486751"/>
                      <a:pt x="482925" y="482926"/>
                    </a:cubicBezTo>
                    <a:cubicBezTo>
                      <a:pt x="486749" y="479095"/>
                      <a:pt x="488899" y="473904"/>
                      <a:pt x="488899" y="468488"/>
                    </a:cubicBezTo>
                    <a:lnTo>
                      <a:pt x="488899" y="20411"/>
                    </a:lnTo>
                    <a:cubicBezTo>
                      <a:pt x="488899" y="14998"/>
                      <a:pt x="486749" y="9806"/>
                      <a:pt x="482925" y="5979"/>
                    </a:cubicBezTo>
                    <a:cubicBezTo>
                      <a:pt x="479094" y="2150"/>
                      <a:pt x="473903" y="0"/>
                      <a:pt x="468487" y="0"/>
                    </a:cubicBezTo>
                    <a:close/>
                    <a:moveTo>
                      <a:pt x="470810" y="468488"/>
                    </a:moveTo>
                    <a:cubicBezTo>
                      <a:pt x="470784" y="469098"/>
                      <a:pt x="470528" y="469669"/>
                      <a:pt x="470098" y="470099"/>
                    </a:cubicBezTo>
                    <a:cubicBezTo>
                      <a:pt x="469668" y="470529"/>
                      <a:pt x="469096" y="470786"/>
                      <a:pt x="468487" y="470811"/>
                    </a:cubicBezTo>
                    <a:lnTo>
                      <a:pt x="20412" y="470811"/>
                    </a:lnTo>
                    <a:cubicBezTo>
                      <a:pt x="19802" y="470786"/>
                      <a:pt x="19231" y="470529"/>
                      <a:pt x="18801" y="470099"/>
                    </a:cubicBezTo>
                    <a:cubicBezTo>
                      <a:pt x="18371" y="469669"/>
                      <a:pt x="18115" y="469098"/>
                      <a:pt x="18089" y="468488"/>
                    </a:cubicBezTo>
                    <a:lnTo>
                      <a:pt x="18089" y="20411"/>
                    </a:lnTo>
                    <a:cubicBezTo>
                      <a:pt x="18115" y="19805"/>
                      <a:pt x="18371" y="19232"/>
                      <a:pt x="18801" y="18803"/>
                    </a:cubicBezTo>
                    <a:cubicBezTo>
                      <a:pt x="19231" y="18373"/>
                      <a:pt x="19802" y="18119"/>
                      <a:pt x="20412" y="18089"/>
                    </a:cubicBezTo>
                    <a:lnTo>
                      <a:pt x="468487" y="18089"/>
                    </a:lnTo>
                    <a:cubicBezTo>
                      <a:pt x="469096" y="18119"/>
                      <a:pt x="469668" y="18373"/>
                      <a:pt x="470098" y="18803"/>
                    </a:cubicBezTo>
                    <a:cubicBezTo>
                      <a:pt x="470528" y="19232"/>
                      <a:pt x="470784" y="19805"/>
                      <a:pt x="470810" y="20411"/>
                    </a:cubicBezTo>
                    <a:lnTo>
                      <a:pt x="470810" y="468488"/>
                    </a:lnTo>
                    <a:close/>
                  </a:path>
                </a:pathLst>
              </a:custGeom>
              <a:solidFill>
                <a:srgbClr val="2D5967"/>
              </a:solidFill>
              <a:ln w="6417"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4442412-F50A-4D1C-9ACE-D215BD566F62}"/>
                  </a:ext>
                </a:extLst>
              </p:cNvPr>
              <p:cNvSpPr/>
              <p:nvPr/>
            </p:nvSpPr>
            <p:spPr>
              <a:xfrm>
                <a:off x="4654380" y="1626784"/>
                <a:ext cx="425589" cy="425589"/>
              </a:xfrm>
              <a:custGeom>
                <a:avLst/>
                <a:gdLst>
                  <a:gd name="connsiteX0" fmla="*/ 212794 w 425589"/>
                  <a:gd name="connsiteY0" fmla="*/ 0 h 425589"/>
                  <a:gd name="connsiteX1" fmla="*/ 94570 w 425589"/>
                  <a:gd name="connsiteY1" fmla="*/ 35862 h 425589"/>
                  <a:gd name="connsiteX2" fmla="*/ 16195 w 425589"/>
                  <a:gd name="connsiteY2" fmla="*/ 131362 h 425589"/>
                  <a:gd name="connsiteX3" fmla="*/ 4086 w 425589"/>
                  <a:gd name="connsiteY3" fmla="*/ 254309 h 425589"/>
                  <a:gd name="connsiteX4" fmla="*/ 62326 w 425589"/>
                  <a:gd name="connsiteY4" fmla="*/ 363263 h 425589"/>
                  <a:gd name="connsiteX5" fmla="*/ 171277 w 425589"/>
                  <a:gd name="connsiteY5" fmla="*/ 421502 h 425589"/>
                  <a:gd name="connsiteX6" fmla="*/ 294230 w 425589"/>
                  <a:gd name="connsiteY6" fmla="*/ 409394 h 425589"/>
                  <a:gd name="connsiteX7" fmla="*/ 389726 w 425589"/>
                  <a:gd name="connsiteY7" fmla="*/ 331019 h 425589"/>
                  <a:gd name="connsiteX8" fmla="*/ 425589 w 425589"/>
                  <a:gd name="connsiteY8" fmla="*/ 212795 h 425589"/>
                  <a:gd name="connsiteX9" fmla="*/ 363192 w 425589"/>
                  <a:gd name="connsiteY9" fmla="*/ 62398 h 425589"/>
                  <a:gd name="connsiteX10" fmla="*/ 212794 w 425589"/>
                  <a:gd name="connsiteY10" fmla="*/ 0 h 425589"/>
                  <a:gd name="connsiteX11" fmla="*/ 212794 w 425589"/>
                  <a:gd name="connsiteY11" fmla="*/ 407501 h 425589"/>
                  <a:gd name="connsiteX12" fmla="*/ 104619 w 425589"/>
                  <a:gd name="connsiteY12" fmla="*/ 374685 h 425589"/>
                  <a:gd name="connsiteX13" fmla="*/ 32910 w 425589"/>
                  <a:gd name="connsiteY13" fmla="*/ 287307 h 425589"/>
                  <a:gd name="connsiteX14" fmla="*/ 21829 w 425589"/>
                  <a:gd name="connsiteY14" fmla="*/ 174809 h 425589"/>
                  <a:gd name="connsiteX15" fmla="*/ 75114 w 425589"/>
                  <a:gd name="connsiteY15" fmla="*/ 75117 h 425589"/>
                  <a:gd name="connsiteX16" fmla="*/ 174806 w 425589"/>
                  <a:gd name="connsiteY16" fmla="*/ 21831 h 425589"/>
                  <a:gd name="connsiteX17" fmla="*/ 287306 w 425589"/>
                  <a:gd name="connsiteY17" fmla="*/ 32911 h 425589"/>
                  <a:gd name="connsiteX18" fmla="*/ 374685 w 425589"/>
                  <a:gd name="connsiteY18" fmla="*/ 104623 h 425589"/>
                  <a:gd name="connsiteX19" fmla="*/ 407500 w 425589"/>
                  <a:gd name="connsiteY19" fmla="*/ 212795 h 425589"/>
                  <a:gd name="connsiteX20" fmla="*/ 350223 w 425589"/>
                  <a:gd name="connsiteY20" fmla="*/ 350224 h 425589"/>
                  <a:gd name="connsiteX21" fmla="*/ 212794 w 425589"/>
                  <a:gd name="connsiteY21" fmla="*/ 407501 h 42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5589" h="425589">
                    <a:moveTo>
                      <a:pt x="212794" y="0"/>
                    </a:moveTo>
                    <a:cubicBezTo>
                      <a:pt x="170706" y="0"/>
                      <a:pt x="129568" y="12480"/>
                      <a:pt x="94570" y="35862"/>
                    </a:cubicBezTo>
                    <a:cubicBezTo>
                      <a:pt x="59579" y="59245"/>
                      <a:pt x="32301" y="92479"/>
                      <a:pt x="16195" y="131362"/>
                    </a:cubicBezTo>
                    <a:cubicBezTo>
                      <a:pt x="95" y="170245"/>
                      <a:pt x="-4121" y="213031"/>
                      <a:pt x="4086" y="254309"/>
                    </a:cubicBezTo>
                    <a:cubicBezTo>
                      <a:pt x="12300" y="295585"/>
                      <a:pt x="32564" y="333502"/>
                      <a:pt x="62326" y="363263"/>
                    </a:cubicBezTo>
                    <a:cubicBezTo>
                      <a:pt x="92087" y="393024"/>
                      <a:pt x="130004" y="413289"/>
                      <a:pt x="171277" y="421502"/>
                    </a:cubicBezTo>
                    <a:cubicBezTo>
                      <a:pt x="212557" y="429710"/>
                      <a:pt x="255344" y="425500"/>
                      <a:pt x="294230" y="409394"/>
                    </a:cubicBezTo>
                    <a:cubicBezTo>
                      <a:pt x="333110" y="393288"/>
                      <a:pt x="366343" y="366010"/>
                      <a:pt x="389726" y="331019"/>
                    </a:cubicBezTo>
                    <a:cubicBezTo>
                      <a:pt x="413108" y="296021"/>
                      <a:pt x="425589" y="254881"/>
                      <a:pt x="425589" y="212795"/>
                    </a:cubicBezTo>
                    <a:cubicBezTo>
                      <a:pt x="425525" y="156378"/>
                      <a:pt x="403086" y="102290"/>
                      <a:pt x="363192" y="62398"/>
                    </a:cubicBezTo>
                    <a:cubicBezTo>
                      <a:pt x="323298" y="22505"/>
                      <a:pt x="269211" y="65"/>
                      <a:pt x="212794" y="0"/>
                    </a:cubicBezTo>
                    <a:close/>
                    <a:moveTo>
                      <a:pt x="212794" y="407501"/>
                    </a:moveTo>
                    <a:cubicBezTo>
                      <a:pt x="174287" y="407501"/>
                      <a:pt x="136639" y="396079"/>
                      <a:pt x="104619" y="374685"/>
                    </a:cubicBezTo>
                    <a:cubicBezTo>
                      <a:pt x="72605" y="353291"/>
                      <a:pt x="47644" y="322882"/>
                      <a:pt x="32910" y="287307"/>
                    </a:cubicBezTo>
                    <a:cubicBezTo>
                      <a:pt x="18171" y="251728"/>
                      <a:pt x="14314" y="212579"/>
                      <a:pt x="21829" y="174809"/>
                    </a:cubicBezTo>
                    <a:cubicBezTo>
                      <a:pt x="29343" y="137041"/>
                      <a:pt x="47888" y="102347"/>
                      <a:pt x="75114" y="75117"/>
                    </a:cubicBezTo>
                    <a:cubicBezTo>
                      <a:pt x="102347" y="47888"/>
                      <a:pt x="137043" y="29344"/>
                      <a:pt x="174806" y="21831"/>
                    </a:cubicBezTo>
                    <a:cubicBezTo>
                      <a:pt x="212576" y="14318"/>
                      <a:pt x="251725" y="18174"/>
                      <a:pt x="287306" y="32911"/>
                    </a:cubicBezTo>
                    <a:cubicBezTo>
                      <a:pt x="322881" y="47648"/>
                      <a:pt x="353291" y="72603"/>
                      <a:pt x="374685" y="104623"/>
                    </a:cubicBezTo>
                    <a:cubicBezTo>
                      <a:pt x="396078" y="136641"/>
                      <a:pt x="407500" y="174286"/>
                      <a:pt x="407500" y="212795"/>
                    </a:cubicBezTo>
                    <a:cubicBezTo>
                      <a:pt x="407276" y="264365"/>
                      <a:pt x="386690" y="313757"/>
                      <a:pt x="350223" y="350224"/>
                    </a:cubicBezTo>
                    <a:cubicBezTo>
                      <a:pt x="313757" y="386691"/>
                      <a:pt x="264366" y="407276"/>
                      <a:pt x="212794" y="407501"/>
                    </a:cubicBezTo>
                    <a:close/>
                  </a:path>
                </a:pathLst>
              </a:custGeom>
              <a:solidFill>
                <a:srgbClr val="2D5967"/>
              </a:solidFill>
              <a:ln w="6417"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EC5D4554-346E-40CA-AF0D-E4F85501C377}"/>
                  </a:ext>
                </a:extLst>
              </p:cNvPr>
              <p:cNvSpPr/>
              <p:nvPr/>
            </p:nvSpPr>
            <p:spPr>
              <a:xfrm>
                <a:off x="4817790" y="1684230"/>
                <a:ext cx="98761" cy="313016"/>
              </a:xfrm>
              <a:custGeom>
                <a:avLst/>
                <a:gdLst>
                  <a:gd name="connsiteX0" fmla="*/ 58425 w 98761"/>
                  <a:gd name="connsiteY0" fmla="*/ 278308 h 313016"/>
                  <a:gd name="connsiteX1" fmla="*/ 58425 w 98761"/>
                  <a:gd name="connsiteY1" fmla="*/ 34590 h 313016"/>
                  <a:gd name="connsiteX2" fmla="*/ 86050 w 98761"/>
                  <a:gd name="connsiteY2" fmla="*/ 62213 h 313016"/>
                  <a:gd name="connsiteX3" fmla="*/ 98762 w 98761"/>
                  <a:gd name="connsiteY3" fmla="*/ 49380 h 313016"/>
                  <a:gd name="connsiteX4" fmla="*/ 49384 w 98761"/>
                  <a:gd name="connsiteY4" fmla="*/ 0 h 313016"/>
                  <a:gd name="connsiteX5" fmla="*/ 0 w 98761"/>
                  <a:gd name="connsiteY5" fmla="*/ 49380 h 313016"/>
                  <a:gd name="connsiteX6" fmla="*/ 12711 w 98761"/>
                  <a:gd name="connsiteY6" fmla="*/ 62213 h 313016"/>
                  <a:gd name="connsiteX7" fmla="*/ 40336 w 98761"/>
                  <a:gd name="connsiteY7" fmla="*/ 34590 h 313016"/>
                  <a:gd name="connsiteX8" fmla="*/ 40336 w 98761"/>
                  <a:gd name="connsiteY8" fmla="*/ 278308 h 313016"/>
                  <a:gd name="connsiteX9" fmla="*/ 12711 w 98761"/>
                  <a:gd name="connsiteY9" fmla="*/ 250805 h 313016"/>
                  <a:gd name="connsiteX10" fmla="*/ 0 w 98761"/>
                  <a:gd name="connsiteY10" fmla="*/ 263639 h 313016"/>
                  <a:gd name="connsiteX11" fmla="*/ 49384 w 98761"/>
                  <a:gd name="connsiteY11" fmla="*/ 313017 h 313016"/>
                  <a:gd name="connsiteX12" fmla="*/ 98762 w 98761"/>
                  <a:gd name="connsiteY12" fmla="*/ 263639 h 313016"/>
                  <a:gd name="connsiteX13" fmla="*/ 86050 w 98761"/>
                  <a:gd name="connsiteY13" fmla="*/ 250805 h 313016"/>
                  <a:gd name="connsiteX14" fmla="*/ 58425 w 98761"/>
                  <a:gd name="connsiteY14" fmla="*/ 278308 h 31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761" h="313016">
                    <a:moveTo>
                      <a:pt x="58425" y="278308"/>
                    </a:moveTo>
                    <a:lnTo>
                      <a:pt x="58425" y="34590"/>
                    </a:lnTo>
                    <a:lnTo>
                      <a:pt x="86050" y="62213"/>
                    </a:lnTo>
                    <a:lnTo>
                      <a:pt x="98762" y="49380"/>
                    </a:lnTo>
                    <a:lnTo>
                      <a:pt x="49384" y="0"/>
                    </a:lnTo>
                    <a:lnTo>
                      <a:pt x="0" y="49380"/>
                    </a:lnTo>
                    <a:lnTo>
                      <a:pt x="12711" y="62213"/>
                    </a:lnTo>
                    <a:lnTo>
                      <a:pt x="40336" y="34590"/>
                    </a:lnTo>
                    <a:lnTo>
                      <a:pt x="40336" y="278308"/>
                    </a:lnTo>
                    <a:lnTo>
                      <a:pt x="12711" y="250805"/>
                    </a:lnTo>
                    <a:lnTo>
                      <a:pt x="0" y="263639"/>
                    </a:lnTo>
                    <a:lnTo>
                      <a:pt x="49384" y="313017"/>
                    </a:lnTo>
                    <a:lnTo>
                      <a:pt x="98762" y="263639"/>
                    </a:lnTo>
                    <a:lnTo>
                      <a:pt x="86050" y="250805"/>
                    </a:lnTo>
                    <a:lnTo>
                      <a:pt x="58425" y="278308"/>
                    </a:lnTo>
                    <a:close/>
                  </a:path>
                </a:pathLst>
              </a:custGeom>
              <a:solidFill>
                <a:srgbClr val="2D5967"/>
              </a:solidFill>
              <a:ln w="6417"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C56449B-C272-4A8A-987C-A4EB3EB9FA5A}"/>
                  </a:ext>
                </a:extLst>
              </p:cNvPr>
              <p:cNvSpPr/>
              <p:nvPr/>
            </p:nvSpPr>
            <p:spPr>
              <a:xfrm>
                <a:off x="4876953" y="1790199"/>
                <a:ext cx="146303" cy="98758"/>
              </a:xfrm>
              <a:custGeom>
                <a:avLst/>
                <a:gdLst>
                  <a:gd name="connsiteX0" fmla="*/ 62211 w 146303"/>
                  <a:gd name="connsiteY0" fmla="*/ 12711 h 98758"/>
                  <a:gd name="connsiteX1" fmla="*/ 49499 w 146303"/>
                  <a:gd name="connsiteY1" fmla="*/ 0 h 98758"/>
                  <a:gd name="connsiteX2" fmla="*/ 0 w 146303"/>
                  <a:gd name="connsiteY2" fmla="*/ 49379 h 98758"/>
                  <a:gd name="connsiteX3" fmla="*/ 49499 w 146303"/>
                  <a:gd name="connsiteY3" fmla="*/ 98758 h 98758"/>
                  <a:gd name="connsiteX4" fmla="*/ 62211 w 146303"/>
                  <a:gd name="connsiteY4" fmla="*/ 86047 h 98758"/>
                  <a:gd name="connsiteX5" fmla="*/ 34709 w 146303"/>
                  <a:gd name="connsiteY5" fmla="*/ 58423 h 98758"/>
                  <a:gd name="connsiteX6" fmla="*/ 146304 w 146303"/>
                  <a:gd name="connsiteY6" fmla="*/ 58423 h 98758"/>
                  <a:gd name="connsiteX7" fmla="*/ 146304 w 146303"/>
                  <a:gd name="connsiteY7" fmla="*/ 40334 h 98758"/>
                  <a:gd name="connsiteX8" fmla="*/ 34709 w 146303"/>
                  <a:gd name="connsiteY8" fmla="*/ 40334 h 98758"/>
                  <a:gd name="connsiteX9" fmla="*/ 62211 w 146303"/>
                  <a:gd name="connsiteY9" fmla="*/ 12711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303" h="98758">
                    <a:moveTo>
                      <a:pt x="62211" y="12711"/>
                    </a:moveTo>
                    <a:lnTo>
                      <a:pt x="49499" y="0"/>
                    </a:lnTo>
                    <a:lnTo>
                      <a:pt x="0" y="49379"/>
                    </a:lnTo>
                    <a:lnTo>
                      <a:pt x="49499" y="98758"/>
                    </a:lnTo>
                    <a:lnTo>
                      <a:pt x="62211" y="86047"/>
                    </a:lnTo>
                    <a:lnTo>
                      <a:pt x="34709" y="58423"/>
                    </a:lnTo>
                    <a:lnTo>
                      <a:pt x="146304" y="58423"/>
                    </a:lnTo>
                    <a:lnTo>
                      <a:pt x="146304" y="40334"/>
                    </a:lnTo>
                    <a:lnTo>
                      <a:pt x="34709" y="40334"/>
                    </a:lnTo>
                    <a:lnTo>
                      <a:pt x="62211" y="12711"/>
                    </a:lnTo>
                    <a:close/>
                  </a:path>
                </a:pathLst>
              </a:custGeom>
              <a:solidFill>
                <a:srgbClr val="2D5967"/>
              </a:solidFill>
              <a:ln w="6417"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8FAAC307-0B40-49E0-BAA6-9DA110F19CBD}"/>
                  </a:ext>
                </a:extLst>
              </p:cNvPr>
              <p:cNvSpPr/>
              <p:nvPr/>
            </p:nvSpPr>
            <p:spPr>
              <a:xfrm>
                <a:off x="4710969" y="1790199"/>
                <a:ext cx="146426" cy="98758"/>
              </a:xfrm>
              <a:custGeom>
                <a:avLst/>
                <a:gdLst>
                  <a:gd name="connsiteX0" fmla="*/ 96927 w 146426"/>
                  <a:gd name="connsiteY0" fmla="*/ 0 h 98758"/>
                  <a:gd name="connsiteX1" fmla="*/ 84215 w 146426"/>
                  <a:gd name="connsiteY1" fmla="*/ 12711 h 98758"/>
                  <a:gd name="connsiteX2" fmla="*/ 111711 w 146426"/>
                  <a:gd name="connsiteY2" fmla="*/ 40334 h 98758"/>
                  <a:gd name="connsiteX3" fmla="*/ 0 w 146426"/>
                  <a:gd name="connsiteY3" fmla="*/ 40334 h 98758"/>
                  <a:gd name="connsiteX4" fmla="*/ 0 w 146426"/>
                  <a:gd name="connsiteY4" fmla="*/ 58423 h 98758"/>
                  <a:gd name="connsiteX5" fmla="*/ 111711 w 146426"/>
                  <a:gd name="connsiteY5" fmla="*/ 58423 h 98758"/>
                  <a:gd name="connsiteX6" fmla="*/ 84215 w 146426"/>
                  <a:gd name="connsiteY6" fmla="*/ 86047 h 98758"/>
                  <a:gd name="connsiteX7" fmla="*/ 96927 w 146426"/>
                  <a:gd name="connsiteY7" fmla="*/ 98758 h 98758"/>
                  <a:gd name="connsiteX8" fmla="*/ 146426 w 146426"/>
                  <a:gd name="connsiteY8" fmla="*/ 49379 h 98758"/>
                  <a:gd name="connsiteX9" fmla="*/ 96927 w 146426"/>
                  <a:gd name="connsiteY9" fmla="*/ 0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426" h="98758">
                    <a:moveTo>
                      <a:pt x="96927" y="0"/>
                    </a:moveTo>
                    <a:lnTo>
                      <a:pt x="84215" y="12711"/>
                    </a:lnTo>
                    <a:lnTo>
                      <a:pt x="111711" y="40334"/>
                    </a:lnTo>
                    <a:lnTo>
                      <a:pt x="0" y="40334"/>
                    </a:lnTo>
                    <a:lnTo>
                      <a:pt x="0" y="58423"/>
                    </a:lnTo>
                    <a:lnTo>
                      <a:pt x="111711" y="58423"/>
                    </a:lnTo>
                    <a:lnTo>
                      <a:pt x="84215" y="86047"/>
                    </a:lnTo>
                    <a:lnTo>
                      <a:pt x="96927" y="98758"/>
                    </a:lnTo>
                    <a:lnTo>
                      <a:pt x="146426" y="49379"/>
                    </a:lnTo>
                    <a:lnTo>
                      <a:pt x="96927" y="0"/>
                    </a:lnTo>
                    <a:close/>
                  </a:path>
                </a:pathLst>
              </a:custGeom>
              <a:solidFill>
                <a:srgbClr val="2D5967"/>
              </a:solidFill>
              <a:ln w="6417"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CAB9635C-1DAB-41E9-8726-880E7E0A2A95}"/>
                </a:ext>
              </a:extLst>
            </p:cNvPr>
            <p:cNvGrpSpPr/>
            <p:nvPr/>
          </p:nvGrpSpPr>
          <p:grpSpPr>
            <a:xfrm>
              <a:off x="1974852" y="3337491"/>
              <a:ext cx="500513" cy="340092"/>
              <a:chOff x="4611957" y="2101488"/>
              <a:chExt cx="500513" cy="340092"/>
            </a:xfrm>
            <a:solidFill>
              <a:srgbClr val="000000"/>
            </a:solidFill>
          </p:grpSpPr>
          <p:sp>
            <p:nvSpPr>
              <p:cNvPr id="31" name="TextBox 30">
                <a:extLst>
                  <a:ext uri="{FF2B5EF4-FFF2-40B4-BE49-F238E27FC236}">
                    <a16:creationId xmlns:a16="http://schemas.microsoft.com/office/drawing/2014/main" id="{A7382F49-F0B8-4CC3-B0A8-4727221FE086}"/>
                  </a:ext>
                </a:extLst>
              </p:cNvPr>
              <p:cNvSpPr txBox="1"/>
              <p:nvPr/>
            </p:nvSpPr>
            <p:spPr>
              <a:xfrm>
                <a:off x="4549290" y="2055768"/>
                <a:ext cx="625642"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Customer</a:t>
                </a:r>
              </a:p>
            </p:txBody>
          </p:sp>
          <p:sp>
            <p:nvSpPr>
              <p:cNvPr id="32" name="TextBox 31">
                <a:extLst>
                  <a:ext uri="{FF2B5EF4-FFF2-40B4-BE49-F238E27FC236}">
                    <a16:creationId xmlns:a16="http://schemas.microsoft.com/office/drawing/2014/main" id="{FAAC1FD0-F7E4-4CFA-9872-4897C7E383A3}"/>
                  </a:ext>
                </a:extLst>
              </p:cNvPr>
              <p:cNvSpPr txBox="1"/>
              <p:nvPr/>
            </p:nvSpPr>
            <p:spPr>
              <a:xfrm>
                <a:off x="4564633" y="2158437"/>
                <a:ext cx="60639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Premises</a:t>
                </a:r>
              </a:p>
            </p:txBody>
          </p:sp>
          <p:sp>
            <p:nvSpPr>
              <p:cNvPr id="33" name="TextBox 32">
                <a:extLst>
                  <a:ext uri="{FF2B5EF4-FFF2-40B4-BE49-F238E27FC236}">
                    <a16:creationId xmlns:a16="http://schemas.microsoft.com/office/drawing/2014/main" id="{70B6F5AE-AB93-48FA-BB1D-2448209D5DF0}"/>
                  </a:ext>
                </a:extLst>
              </p:cNvPr>
              <p:cNvSpPr txBox="1"/>
              <p:nvPr/>
            </p:nvSpPr>
            <p:spPr>
              <a:xfrm>
                <a:off x="4520517" y="2261107"/>
                <a:ext cx="68339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Equipment</a:t>
                </a:r>
              </a:p>
            </p:txBody>
          </p:sp>
        </p:grpSp>
      </p:grpSp>
      <p:grpSp>
        <p:nvGrpSpPr>
          <p:cNvPr id="11" name="Group 10">
            <a:extLst>
              <a:ext uri="{FF2B5EF4-FFF2-40B4-BE49-F238E27FC236}">
                <a16:creationId xmlns:a16="http://schemas.microsoft.com/office/drawing/2014/main" id="{6C94E3E4-A4DC-4D33-B7F4-EADEA655D4E6}"/>
              </a:ext>
            </a:extLst>
          </p:cNvPr>
          <p:cNvGrpSpPr/>
          <p:nvPr/>
        </p:nvGrpSpPr>
        <p:grpSpPr>
          <a:xfrm>
            <a:off x="3092706" y="3116136"/>
            <a:ext cx="394660" cy="391809"/>
            <a:chOff x="-1085338" y="3898016"/>
            <a:chExt cx="394660" cy="391809"/>
          </a:xfrm>
        </p:grpSpPr>
        <p:grpSp>
          <p:nvGrpSpPr>
            <p:cNvPr id="42" name="Graphic 4">
              <a:extLst>
                <a:ext uri="{FF2B5EF4-FFF2-40B4-BE49-F238E27FC236}">
                  <a16:creationId xmlns:a16="http://schemas.microsoft.com/office/drawing/2014/main" id="{2472398E-93B6-4751-9662-FFB79D64D5FB}"/>
                </a:ext>
              </a:extLst>
            </p:cNvPr>
            <p:cNvGrpSpPr>
              <a:grpSpLocks noChangeAspect="1"/>
            </p:cNvGrpSpPr>
            <p:nvPr/>
          </p:nvGrpSpPr>
          <p:grpSpPr>
            <a:xfrm>
              <a:off x="-1002308" y="3898016"/>
              <a:ext cx="228600" cy="228600"/>
              <a:chOff x="2091890" y="2828841"/>
              <a:chExt cx="513347" cy="513347"/>
            </a:xfrm>
          </p:grpSpPr>
          <p:sp>
            <p:nvSpPr>
              <p:cNvPr id="46" name="Freeform: Shape 45">
                <a:extLst>
                  <a:ext uri="{FF2B5EF4-FFF2-40B4-BE49-F238E27FC236}">
                    <a16:creationId xmlns:a16="http://schemas.microsoft.com/office/drawing/2014/main" id="{2ED7859E-D629-4D1D-ACA2-4B771D6B7371}"/>
                  </a:ext>
                </a:extLst>
              </p:cNvPr>
              <p:cNvSpPr/>
              <p:nvPr/>
            </p:nvSpPr>
            <p:spPr>
              <a:xfrm>
                <a:off x="2097999" y="2834952"/>
                <a:ext cx="501129" cy="501127"/>
              </a:xfrm>
              <a:custGeom>
                <a:avLst/>
                <a:gdLst>
                  <a:gd name="connsiteX0" fmla="*/ 250565 w 501129"/>
                  <a:gd name="connsiteY0" fmla="*/ 501127 h 501127"/>
                  <a:gd name="connsiteX1" fmla="*/ 501130 w 501129"/>
                  <a:gd name="connsiteY1" fmla="*/ 250562 h 501127"/>
                  <a:gd name="connsiteX2" fmla="*/ 250565 w 501129"/>
                  <a:gd name="connsiteY2" fmla="*/ 0 h 501127"/>
                  <a:gd name="connsiteX3" fmla="*/ 0 w 501129"/>
                  <a:gd name="connsiteY3" fmla="*/ 250562 h 501127"/>
                  <a:gd name="connsiteX4" fmla="*/ 250565 w 501129"/>
                  <a:gd name="connsiteY4" fmla="*/ 501127 h 501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29" h="501127">
                    <a:moveTo>
                      <a:pt x="250565" y="501127"/>
                    </a:moveTo>
                    <a:cubicBezTo>
                      <a:pt x="388944" y="501127"/>
                      <a:pt x="501130" y="388942"/>
                      <a:pt x="501130" y="250562"/>
                    </a:cubicBezTo>
                    <a:cubicBezTo>
                      <a:pt x="501130" y="112181"/>
                      <a:pt x="388944" y="0"/>
                      <a:pt x="250565" y="0"/>
                    </a:cubicBezTo>
                    <a:cubicBezTo>
                      <a:pt x="112186" y="0"/>
                      <a:pt x="0" y="112181"/>
                      <a:pt x="0" y="250562"/>
                    </a:cubicBezTo>
                    <a:cubicBezTo>
                      <a:pt x="0" y="388942"/>
                      <a:pt x="112186" y="501127"/>
                      <a:pt x="250565" y="501127"/>
                    </a:cubicBezTo>
                    <a:close/>
                  </a:path>
                </a:pathLst>
              </a:custGeom>
              <a:solidFill>
                <a:srgbClr val="FFFFFF"/>
              </a:solidFill>
              <a:ln w="6417"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87695CB-2088-4E52-A058-2CC9978AD8E7}"/>
                  </a:ext>
                </a:extLst>
              </p:cNvPr>
              <p:cNvSpPr/>
              <p:nvPr/>
            </p:nvSpPr>
            <p:spPr>
              <a:xfrm>
                <a:off x="2091890" y="2828841"/>
                <a:ext cx="513347" cy="513347"/>
              </a:xfrm>
              <a:custGeom>
                <a:avLst/>
                <a:gdLst>
                  <a:gd name="connsiteX0" fmla="*/ 256674 w 513347"/>
                  <a:gd name="connsiteY0" fmla="*/ 12223 h 513347"/>
                  <a:gd name="connsiteX1" fmla="*/ 392486 w 513347"/>
                  <a:gd name="connsiteY1" fmla="*/ 53420 h 513347"/>
                  <a:gd name="connsiteX2" fmla="*/ 482515 w 513347"/>
                  <a:gd name="connsiteY2" fmla="*/ 163126 h 513347"/>
                  <a:gd name="connsiteX3" fmla="*/ 496426 w 513347"/>
                  <a:gd name="connsiteY3" fmla="*/ 304364 h 513347"/>
                  <a:gd name="connsiteX4" fmla="*/ 429524 w 513347"/>
                  <a:gd name="connsiteY4" fmla="*/ 429524 h 513347"/>
                  <a:gd name="connsiteX5" fmla="*/ 304364 w 513347"/>
                  <a:gd name="connsiteY5" fmla="*/ 496426 h 513347"/>
                  <a:gd name="connsiteX6" fmla="*/ 163129 w 513347"/>
                  <a:gd name="connsiteY6" fmla="*/ 482514 h 513347"/>
                  <a:gd name="connsiteX7" fmla="*/ 53420 w 513347"/>
                  <a:gd name="connsiteY7" fmla="*/ 392486 h 513347"/>
                  <a:gd name="connsiteX8" fmla="*/ 12224 w 513347"/>
                  <a:gd name="connsiteY8" fmla="*/ 256674 h 513347"/>
                  <a:gd name="connsiteX9" fmla="*/ 83823 w 513347"/>
                  <a:gd name="connsiteY9" fmla="*/ 83821 h 513347"/>
                  <a:gd name="connsiteX10" fmla="*/ 256674 w 513347"/>
                  <a:gd name="connsiteY10" fmla="*/ 12223 h 513347"/>
                  <a:gd name="connsiteX11" fmla="*/ 256674 w 513347"/>
                  <a:gd name="connsiteY11" fmla="*/ 12223 h 513347"/>
                  <a:gd name="connsiteX12" fmla="*/ 256674 w 513347"/>
                  <a:gd name="connsiteY12" fmla="*/ 0 h 513347"/>
                  <a:gd name="connsiteX13" fmla="*/ 114072 w 513347"/>
                  <a:gd name="connsiteY13" fmla="*/ 43257 h 513347"/>
                  <a:gd name="connsiteX14" fmla="*/ 19540 w 513347"/>
                  <a:gd name="connsiteY14" fmla="*/ 158449 h 513347"/>
                  <a:gd name="connsiteX15" fmla="*/ 4935 w 513347"/>
                  <a:gd name="connsiteY15" fmla="*/ 306748 h 513347"/>
                  <a:gd name="connsiteX16" fmla="*/ 75180 w 513347"/>
                  <a:gd name="connsiteY16" fmla="*/ 438168 h 513347"/>
                  <a:gd name="connsiteX17" fmla="*/ 206597 w 513347"/>
                  <a:gd name="connsiteY17" fmla="*/ 508413 h 513347"/>
                  <a:gd name="connsiteX18" fmla="*/ 354897 w 513347"/>
                  <a:gd name="connsiteY18" fmla="*/ 493808 h 513347"/>
                  <a:gd name="connsiteX19" fmla="*/ 470092 w 513347"/>
                  <a:gd name="connsiteY19" fmla="*/ 399275 h 513347"/>
                  <a:gd name="connsiteX20" fmla="*/ 513348 w 513347"/>
                  <a:gd name="connsiteY20" fmla="*/ 256674 h 513347"/>
                  <a:gd name="connsiteX21" fmla="*/ 438168 w 513347"/>
                  <a:gd name="connsiteY21" fmla="*/ 75178 h 513347"/>
                  <a:gd name="connsiteX22" fmla="*/ 256674 w 513347"/>
                  <a:gd name="connsiteY22" fmla="*/ 0 h 513347"/>
                  <a:gd name="connsiteX23" fmla="*/ 256674 w 513347"/>
                  <a:gd name="connsiteY2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3347" h="513347">
                    <a:moveTo>
                      <a:pt x="256674" y="12223"/>
                    </a:moveTo>
                    <a:cubicBezTo>
                      <a:pt x="305025" y="12223"/>
                      <a:pt x="352285" y="26559"/>
                      <a:pt x="392486" y="53420"/>
                    </a:cubicBezTo>
                    <a:cubicBezTo>
                      <a:pt x="432681" y="80280"/>
                      <a:pt x="464015" y="118459"/>
                      <a:pt x="482515" y="163126"/>
                    </a:cubicBezTo>
                    <a:cubicBezTo>
                      <a:pt x="501021" y="207794"/>
                      <a:pt x="505859" y="256945"/>
                      <a:pt x="496426" y="304364"/>
                    </a:cubicBezTo>
                    <a:cubicBezTo>
                      <a:pt x="486994" y="351784"/>
                      <a:pt x="463713" y="395342"/>
                      <a:pt x="429524" y="429524"/>
                    </a:cubicBezTo>
                    <a:cubicBezTo>
                      <a:pt x="395342" y="463713"/>
                      <a:pt x="351784" y="486993"/>
                      <a:pt x="304364" y="496426"/>
                    </a:cubicBezTo>
                    <a:cubicBezTo>
                      <a:pt x="256943" y="505859"/>
                      <a:pt x="207797" y="501021"/>
                      <a:pt x="163129" y="482514"/>
                    </a:cubicBezTo>
                    <a:cubicBezTo>
                      <a:pt x="118462" y="464015"/>
                      <a:pt x="80281" y="432681"/>
                      <a:pt x="53420" y="392486"/>
                    </a:cubicBezTo>
                    <a:cubicBezTo>
                      <a:pt x="26560" y="352285"/>
                      <a:pt x="12224" y="305021"/>
                      <a:pt x="12224" y="256674"/>
                    </a:cubicBezTo>
                    <a:cubicBezTo>
                      <a:pt x="12224" y="191841"/>
                      <a:pt x="37975" y="129664"/>
                      <a:pt x="83823" y="83821"/>
                    </a:cubicBezTo>
                    <a:cubicBezTo>
                      <a:pt x="129665" y="37977"/>
                      <a:pt x="191845" y="12223"/>
                      <a:pt x="256674" y="12223"/>
                    </a:cubicBezTo>
                    <a:lnTo>
                      <a:pt x="256674" y="12223"/>
                    </a:lnTo>
                    <a:close/>
                    <a:moveTo>
                      <a:pt x="256674" y="0"/>
                    </a:moveTo>
                    <a:cubicBezTo>
                      <a:pt x="205910" y="0"/>
                      <a:pt x="156282" y="15054"/>
                      <a:pt x="114072" y="43257"/>
                    </a:cubicBezTo>
                    <a:cubicBezTo>
                      <a:pt x="71862" y="71461"/>
                      <a:pt x="38963" y="111548"/>
                      <a:pt x="19540" y="158449"/>
                    </a:cubicBezTo>
                    <a:cubicBezTo>
                      <a:pt x="109" y="205350"/>
                      <a:pt x="-4973" y="256959"/>
                      <a:pt x="4935" y="306748"/>
                    </a:cubicBezTo>
                    <a:cubicBezTo>
                      <a:pt x="14836" y="356539"/>
                      <a:pt x="39284" y="402272"/>
                      <a:pt x="75180" y="438168"/>
                    </a:cubicBezTo>
                    <a:cubicBezTo>
                      <a:pt x="111076" y="474064"/>
                      <a:pt x="156809" y="498512"/>
                      <a:pt x="206597" y="508413"/>
                    </a:cubicBezTo>
                    <a:cubicBezTo>
                      <a:pt x="256392" y="518320"/>
                      <a:pt x="307996" y="513238"/>
                      <a:pt x="354897" y="493808"/>
                    </a:cubicBezTo>
                    <a:cubicBezTo>
                      <a:pt x="401797" y="474384"/>
                      <a:pt x="441890" y="441485"/>
                      <a:pt x="470092" y="399275"/>
                    </a:cubicBezTo>
                    <a:cubicBezTo>
                      <a:pt x="498294" y="357065"/>
                      <a:pt x="513348" y="307439"/>
                      <a:pt x="513348" y="256674"/>
                    </a:cubicBezTo>
                    <a:cubicBezTo>
                      <a:pt x="513348" y="188599"/>
                      <a:pt x="486307" y="123314"/>
                      <a:pt x="438168" y="75178"/>
                    </a:cubicBezTo>
                    <a:cubicBezTo>
                      <a:pt x="390035" y="27042"/>
                      <a:pt x="324750" y="0"/>
                      <a:pt x="256674" y="0"/>
                    </a:cubicBezTo>
                    <a:lnTo>
                      <a:pt x="256674" y="0"/>
                    </a:lnTo>
                    <a:close/>
                  </a:path>
                </a:pathLst>
              </a:custGeom>
              <a:solidFill>
                <a:srgbClr val="FFFFFF"/>
              </a:solidFill>
              <a:ln w="6417"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401C1932-8B5D-4B86-BD44-D0D60021440D}"/>
                  </a:ext>
                </a:extLst>
              </p:cNvPr>
              <p:cNvSpPr>
                <a:spLocks noChangeAspect="1"/>
              </p:cNvSpPr>
              <p:nvPr/>
            </p:nvSpPr>
            <p:spPr>
              <a:xfrm>
                <a:off x="2104113" y="2841063"/>
                <a:ext cx="488900" cy="488901"/>
              </a:xfrm>
              <a:custGeom>
                <a:avLst/>
                <a:gdLst>
                  <a:gd name="connsiteX0" fmla="*/ 244451 w 488900"/>
                  <a:gd name="connsiteY0" fmla="*/ 0 h 488901"/>
                  <a:gd name="connsiteX1" fmla="*/ 108638 w 488900"/>
                  <a:gd name="connsiteY1" fmla="*/ 41197 h 488901"/>
                  <a:gd name="connsiteX2" fmla="*/ 18610 w 488900"/>
                  <a:gd name="connsiteY2" fmla="*/ 150904 h 488901"/>
                  <a:gd name="connsiteX3" fmla="*/ 4698 w 488900"/>
                  <a:gd name="connsiteY3" fmla="*/ 292141 h 488901"/>
                  <a:gd name="connsiteX4" fmla="*/ 71600 w 488900"/>
                  <a:gd name="connsiteY4" fmla="*/ 417301 h 488901"/>
                  <a:gd name="connsiteX5" fmla="*/ 196761 w 488900"/>
                  <a:gd name="connsiteY5" fmla="*/ 484203 h 488901"/>
                  <a:gd name="connsiteX6" fmla="*/ 337995 w 488900"/>
                  <a:gd name="connsiteY6" fmla="*/ 470292 h 488901"/>
                  <a:gd name="connsiteX7" fmla="*/ 447704 w 488900"/>
                  <a:gd name="connsiteY7" fmla="*/ 380263 h 488901"/>
                  <a:gd name="connsiteX8" fmla="*/ 488900 w 488900"/>
                  <a:gd name="connsiteY8" fmla="*/ 244451 h 488901"/>
                  <a:gd name="connsiteX9" fmla="*/ 470291 w 488900"/>
                  <a:gd name="connsiteY9" fmla="*/ 150904 h 488901"/>
                  <a:gd name="connsiteX10" fmla="*/ 417301 w 488900"/>
                  <a:gd name="connsiteY10" fmla="*/ 71598 h 488901"/>
                  <a:gd name="connsiteX11" fmla="*/ 337995 w 488900"/>
                  <a:gd name="connsiteY11" fmla="*/ 18608 h 488901"/>
                  <a:gd name="connsiteX12" fmla="*/ 244451 w 488900"/>
                  <a:gd name="connsiteY12" fmla="*/ 0 h 488901"/>
                  <a:gd name="connsiteX13" fmla="*/ 244451 w 488900"/>
                  <a:gd name="connsiteY13" fmla="*/ 0 h 488901"/>
                  <a:gd name="connsiteX14" fmla="*/ 244451 w 488900"/>
                  <a:gd name="connsiteY14" fmla="*/ 468489 h 488901"/>
                  <a:gd name="connsiteX15" fmla="*/ 119983 w 488900"/>
                  <a:gd name="connsiteY15" fmla="*/ 430732 h 488901"/>
                  <a:gd name="connsiteX16" fmla="*/ 37463 w 488900"/>
                  <a:gd name="connsiteY16" fmla="*/ 330186 h 488901"/>
                  <a:gd name="connsiteX17" fmla="*/ 24719 w 488900"/>
                  <a:gd name="connsiteY17" fmla="*/ 200743 h 488901"/>
                  <a:gd name="connsiteX18" fmla="*/ 86032 w 488900"/>
                  <a:gd name="connsiteY18" fmla="*/ 86031 h 488901"/>
                  <a:gd name="connsiteX19" fmla="*/ 200745 w 488900"/>
                  <a:gd name="connsiteY19" fmla="*/ 24716 h 488901"/>
                  <a:gd name="connsiteX20" fmla="*/ 330186 w 488900"/>
                  <a:gd name="connsiteY20" fmla="*/ 37465 h 488901"/>
                  <a:gd name="connsiteX21" fmla="*/ 430732 w 488900"/>
                  <a:gd name="connsiteY21" fmla="*/ 119981 h 488901"/>
                  <a:gd name="connsiteX22" fmla="*/ 468488 w 488900"/>
                  <a:gd name="connsiteY22" fmla="*/ 244451 h 488901"/>
                  <a:gd name="connsiteX23" fmla="*/ 402799 w 488900"/>
                  <a:gd name="connsiteY23" fmla="*/ 402799 h 488901"/>
                  <a:gd name="connsiteX24" fmla="*/ 244451 w 488900"/>
                  <a:gd name="connsiteY24" fmla="*/ 468489 h 488901"/>
                  <a:gd name="connsiteX25" fmla="*/ 244451 w 488900"/>
                  <a:gd name="connsiteY25" fmla="*/ 468489 h 48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900" h="488901">
                    <a:moveTo>
                      <a:pt x="244451" y="0"/>
                    </a:moveTo>
                    <a:cubicBezTo>
                      <a:pt x="196106" y="0"/>
                      <a:pt x="148840" y="14337"/>
                      <a:pt x="108638" y="41197"/>
                    </a:cubicBezTo>
                    <a:cubicBezTo>
                      <a:pt x="68443" y="68058"/>
                      <a:pt x="37110" y="106236"/>
                      <a:pt x="18610" y="150904"/>
                    </a:cubicBezTo>
                    <a:cubicBezTo>
                      <a:pt x="104" y="195571"/>
                      <a:pt x="-4735" y="244722"/>
                      <a:pt x="4698" y="292141"/>
                    </a:cubicBezTo>
                    <a:cubicBezTo>
                      <a:pt x="14131" y="339561"/>
                      <a:pt x="37411" y="383119"/>
                      <a:pt x="71600" y="417301"/>
                    </a:cubicBezTo>
                    <a:cubicBezTo>
                      <a:pt x="105783" y="451490"/>
                      <a:pt x="149340" y="474771"/>
                      <a:pt x="196761" y="484203"/>
                    </a:cubicBezTo>
                    <a:cubicBezTo>
                      <a:pt x="244181" y="493636"/>
                      <a:pt x="293328" y="488798"/>
                      <a:pt x="337995" y="470292"/>
                    </a:cubicBezTo>
                    <a:cubicBezTo>
                      <a:pt x="382663" y="451792"/>
                      <a:pt x="420843" y="420458"/>
                      <a:pt x="447704" y="380263"/>
                    </a:cubicBezTo>
                    <a:cubicBezTo>
                      <a:pt x="474565" y="340062"/>
                      <a:pt x="488900" y="292799"/>
                      <a:pt x="488900" y="244451"/>
                    </a:cubicBezTo>
                    <a:cubicBezTo>
                      <a:pt x="488900" y="212349"/>
                      <a:pt x="482580" y="180562"/>
                      <a:pt x="470291" y="150904"/>
                    </a:cubicBezTo>
                    <a:cubicBezTo>
                      <a:pt x="458010" y="121246"/>
                      <a:pt x="440004" y="94297"/>
                      <a:pt x="417301" y="71598"/>
                    </a:cubicBezTo>
                    <a:cubicBezTo>
                      <a:pt x="394605" y="48899"/>
                      <a:pt x="367654" y="30893"/>
                      <a:pt x="337995" y="18608"/>
                    </a:cubicBezTo>
                    <a:cubicBezTo>
                      <a:pt x="308343" y="6323"/>
                      <a:pt x="276554" y="0"/>
                      <a:pt x="244451" y="0"/>
                    </a:cubicBezTo>
                    <a:lnTo>
                      <a:pt x="244451" y="0"/>
                    </a:lnTo>
                    <a:close/>
                    <a:moveTo>
                      <a:pt x="244451" y="468489"/>
                    </a:moveTo>
                    <a:cubicBezTo>
                      <a:pt x="200142" y="468489"/>
                      <a:pt x="156822" y="455353"/>
                      <a:pt x="119983" y="430732"/>
                    </a:cubicBezTo>
                    <a:cubicBezTo>
                      <a:pt x="83138" y="406117"/>
                      <a:pt x="54422" y="371126"/>
                      <a:pt x="37463" y="330186"/>
                    </a:cubicBezTo>
                    <a:cubicBezTo>
                      <a:pt x="20509" y="289249"/>
                      <a:pt x="16069" y="244203"/>
                      <a:pt x="24719" y="200743"/>
                    </a:cubicBezTo>
                    <a:cubicBezTo>
                      <a:pt x="33362" y="157284"/>
                      <a:pt x="54698" y="117363"/>
                      <a:pt x="86032" y="86031"/>
                    </a:cubicBezTo>
                    <a:cubicBezTo>
                      <a:pt x="117365" y="54698"/>
                      <a:pt x="157284" y="33361"/>
                      <a:pt x="200745" y="24716"/>
                    </a:cubicBezTo>
                    <a:cubicBezTo>
                      <a:pt x="244200" y="16072"/>
                      <a:pt x="289247" y="20508"/>
                      <a:pt x="330186" y="37465"/>
                    </a:cubicBezTo>
                    <a:cubicBezTo>
                      <a:pt x="371125" y="54423"/>
                      <a:pt x="406117" y="83139"/>
                      <a:pt x="430732" y="119981"/>
                    </a:cubicBezTo>
                    <a:cubicBezTo>
                      <a:pt x="455353" y="156824"/>
                      <a:pt x="468488" y="200140"/>
                      <a:pt x="468488" y="244451"/>
                    </a:cubicBezTo>
                    <a:cubicBezTo>
                      <a:pt x="468424" y="303850"/>
                      <a:pt x="444804" y="360801"/>
                      <a:pt x="402799" y="402799"/>
                    </a:cubicBezTo>
                    <a:cubicBezTo>
                      <a:pt x="360801" y="444804"/>
                      <a:pt x="303851" y="468424"/>
                      <a:pt x="244451" y="468489"/>
                    </a:cubicBezTo>
                    <a:lnTo>
                      <a:pt x="244451" y="468489"/>
                    </a:lnTo>
                    <a:close/>
                  </a:path>
                </a:pathLst>
              </a:custGeom>
              <a:solidFill>
                <a:srgbClr val="2D5967"/>
              </a:solidFill>
              <a:ln w="6417"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04EC9C54-0C9F-4AC7-B392-96EACE24C927}"/>
                  </a:ext>
                </a:extLst>
              </p:cNvPr>
              <p:cNvSpPr/>
              <p:nvPr/>
            </p:nvSpPr>
            <p:spPr>
              <a:xfrm>
                <a:off x="2292949" y="2905598"/>
                <a:ext cx="111229" cy="362398"/>
              </a:xfrm>
              <a:custGeom>
                <a:avLst/>
                <a:gdLst>
                  <a:gd name="connsiteX0" fmla="*/ 65760 w 111229"/>
                  <a:gd name="connsiteY0" fmla="*/ 323410 h 362398"/>
                  <a:gd name="connsiteX1" fmla="*/ 65760 w 111229"/>
                  <a:gd name="connsiteY1" fmla="*/ 38990 h 362398"/>
                  <a:gd name="connsiteX2" fmla="*/ 96804 w 111229"/>
                  <a:gd name="connsiteY2" fmla="*/ 70035 h 362398"/>
                  <a:gd name="connsiteX3" fmla="*/ 111229 w 111229"/>
                  <a:gd name="connsiteY3" fmla="*/ 55613 h 362398"/>
                  <a:gd name="connsiteX4" fmla="*/ 55615 w 111229"/>
                  <a:gd name="connsiteY4" fmla="*/ 0 h 362398"/>
                  <a:gd name="connsiteX5" fmla="*/ 0 w 111229"/>
                  <a:gd name="connsiteY5" fmla="*/ 55613 h 362398"/>
                  <a:gd name="connsiteX6" fmla="*/ 14425 w 111229"/>
                  <a:gd name="connsiteY6" fmla="*/ 70035 h 362398"/>
                  <a:gd name="connsiteX7" fmla="*/ 45470 w 111229"/>
                  <a:gd name="connsiteY7" fmla="*/ 38990 h 362398"/>
                  <a:gd name="connsiteX8" fmla="*/ 45470 w 111229"/>
                  <a:gd name="connsiteY8" fmla="*/ 323410 h 362398"/>
                  <a:gd name="connsiteX9" fmla="*/ 14425 w 111229"/>
                  <a:gd name="connsiteY9" fmla="*/ 292365 h 362398"/>
                  <a:gd name="connsiteX10" fmla="*/ 0 w 111229"/>
                  <a:gd name="connsiteY10" fmla="*/ 306784 h 362398"/>
                  <a:gd name="connsiteX11" fmla="*/ 55615 w 111229"/>
                  <a:gd name="connsiteY11" fmla="*/ 362398 h 362398"/>
                  <a:gd name="connsiteX12" fmla="*/ 111229 w 111229"/>
                  <a:gd name="connsiteY12" fmla="*/ 306784 h 362398"/>
                  <a:gd name="connsiteX13" fmla="*/ 96804 w 111229"/>
                  <a:gd name="connsiteY13" fmla="*/ 292365 h 362398"/>
                  <a:gd name="connsiteX14" fmla="*/ 65760 w 111229"/>
                  <a:gd name="connsiteY14" fmla="*/ 323410 h 3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229" h="362398">
                    <a:moveTo>
                      <a:pt x="65760" y="323410"/>
                    </a:moveTo>
                    <a:lnTo>
                      <a:pt x="65760" y="38990"/>
                    </a:lnTo>
                    <a:lnTo>
                      <a:pt x="96804" y="70035"/>
                    </a:lnTo>
                    <a:lnTo>
                      <a:pt x="111229" y="55613"/>
                    </a:lnTo>
                    <a:lnTo>
                      <a:pt x="55615" y="0"/>
                    </a:lnTo>
                    <a:lnTo>
                      <a:pt x="0" y="55613"/>
                    </a:lnTo>
                    <a:lnTo>
                      <a:pt x="14425" y="70035"/>
                    </a:lnTo>
                    <a:lnTo>
                      <a:pt x="45470" y="38990"/>
                    </a:lnTo>
                    <a:lnTo>
                      <a:pt x="45470" y="323410"/>
                    </a:lnTo>
                    <a:lnTo>
                      <a:pt x="14425" y="292365"/>
                    </a:lnTo>
                    <a:lnTo>
                      <a:pt x="0" y="306784"/>
                    </a:lnTo>
                    <a:lnTo>
                      <a:pt x="55615" y="362398"/>
                    </a:lnTo>
                    <a:lnTo>
                      <a:pt x="111229" y="306784"/>
                    </a:lnTo>
                    <a:lnTo>
                      <a:pt x="96804" y="292365"/>
                    </a:lnTo>
                    <a:lnTo>
                      <a:pt x="65760" y="323410"/>
                    </a:lnTo>
                    <a:close/>
                  </a:path>
                </a:pathLst>
              </a:custGeom>
              <a:solidFill>
                <a:srgbClr val="2D5967"/>
              </a:solidFill>
              <a:ln w="6417"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7C267EC-15F4-4CE2-A7AC-F4CB96FC339F}"/>
                  </a:ext>
                </a:extLst>
              </p:cNvPr>
              <p:cNvSpPr/>
              <p:nvPr/>
            </p:nvSpPr>
            <p:spPr>
              <a:xfrm>
                <a:off x="2167788" y="3029901"/>
                <a:ext cx="169648" cy="111225"/>
              </a:xfrm>
              <a:custGeom>
                <a:avLst/>
                <a:gdLst>
                  <a:gd name="connsiteX0" fmla="*/ 114162 w 169648"/>
                  <a:gd name="connsiteY0" fmla="*/ 0 h 111225"/>
                  <a:gd name="connsiteX1" fmla="*/ 99737 w 169648"/>
                  <a:gd name="connsiteY1" fmla="*/ 14423 h 111225"/>
                  <a:gd name="connsiteX2" fmla="*/ 130782 w 169648"/>
                  <a:gd name="connsiteY2" fmla="*/ 45468 h 111225"/>
                  <a:gd name="connsiteX3" fmla="*/ 0 w 169648"/>
                  <a:gd name="connsiteY3" fmla="*/ 45468 h 111225"/>
                  <a:gd name="connsiteX4" fmla="*/ 0 w 169648"/>
                  <a:gd name="connsiteY4" fmla="*/ 65757 h 111225"/>
                  <a:gd name="connsiteX5" fmla="*/ 130782 w 169648"/>
                  <a:gd name="connsiteY5" fmla="*/ 65757 h 111225"/>
                  <a:gd name="connsiteX6" fmla="*/ 99737 w 169648"/>
                  <a:gd name="connsiteY6" fmla="*/ 96803 h 111225"/>
                  <a:gd name="connsiteX7" fmla="*/ 114162 w 169648"/>
                  <a:gd name="connsiteY7" fmla="*/ 111225 h 111225"/>
                  <a:gd name="connsiteX8" fmla="*/ 169648 w 169648"/>
                  <a:gd name="connsiteY8" fmla="*/ 55612 h 111225"/>
                  <a:gd name="connsiteX9" fmla="*/ 114162 w 169648"/>
                  <a:gd name="connsiteY9" fmla="*/ 0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114162" y="0"/>
                    </a:moveTo>
                    <a:lnTo>
                      <a:pt x="99737" y="14423"/>
                    </a:lnTo>
                    <a:lnTo>
                      <a:pt x="130782" y="45468"/>
                    </a:lnTo>
                    <a:lnTo>
                      <a:pt x="0" y="45468"/>
                    </a:lnTo>
                    <a:lnTo>
                      <a:pt x="0" y="65757"/>
                    </a:lnTo>
                    <a:lnTo>
                      <a:pt x="130782" y="65757"/>
                    </a:lnTo>
                    <a:lnTo>
                      <a:pt x="99737" y="96803"/>
                    </a:lnTo>
                    <a:lnTo>
                      <a:pt x="114162" y="111225"/>
                    </a:lnTo>
                    <a:lnTo>
                      <a:pt x="169648" y="55612"/>
                    </a:lnTo>
                    <a:lnTo>
                      <a:pt x="114162" y="0"/>
                    </a:lnTo>
                    <a:close/>
                  </a:path>
                </a:pathLst>
              </a:custGeom>
              <a:solidFill>
                <a:srgbClr val="2D5967"/>
              </a:solidFill>
              <a:ln w="6417"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37D3C646-6503-4564-8E4A-49D7FC372805}"/>
                  </a:ext>
                </a:extLst>
              </p:cNvPr>
              <p:cNvSpPr/>
              <p:nvPr/>
            </p:nvSpPr>
            <p:spPr>
              <a:xfrm>
                <a:off x="2359684" y="3029901"/>
                <a:ext cx="169648" cy="111225"/>
              </a:xfrm>
              <a:custGeom>
                <a:avLst/>
                <a:gdLst>
                  <a:gd name="connsiteX0" fmla="*/ 38873 w 169648"/>
                  <a:gd name="connsiteY0" fmla="*/ 45468 h 111225"/>
                  <a:gd name="connsiteX1" fmla="*/ 69918 w 169648"/>
                  <a:gd name="connsiteY1" fmla="*/ 14423 h 111225"/>
                  <a:gd name="connsiteX2" fmla="*/ 55493 w 169648"/>
                  <a:gd name="connsiteY2" fmla="*/ 0 h 111225"/>
                  <a:gd name="connsiteX3" fmla="*/ 0 w 169648"/>
                  <a:gd name="connsiteY3" fmla="*/ 55612 h 111225"/>
                  <a:gd name="connsiteX4" fmla="*/ 55493 w 169648"/>
                  <a:gd name="connsiteY4" fmla="*/ 111225 h 111225"/>
                  <a:gd name="connsiteX5" fmla="*/ 69918 w 169648"/>
                  <a:gd name="connsiteY5" fmla="*/ 96803 h 111225"/>
                  <a:gd name="connsiteX6" fmla="*/ 38873 w 169648"/>
                  <a:gd name="connsiteY6" fmla="*/ 65757 h 111225"/>
                  <a:gd name="connsiteX7" fmla="*/ 169648 w 169648"/>
                  <a:gd name="connsiteY7" fmla="*/ 65757 h 111225"/>
                  <a:gd name="connsiteX8" fmla="*/ 169648 w 169648"/>
                  <a:gd name="connsiteY8" fmla="*/ 45468 h 111225"/>
                  <a:gd name="connsiteX9" fmla="*/ 38873 w 169648"/>
                  <a:gd name="connsiteY9" fmla="*/ 45468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38873" y="45468"/>
                    </a:moveTo>
                    <a:lnTo>
                      <a:pt x="69918" y="14423"/>
                    </a:lnTo>
                    <a:lnTo>
                      <a:pt x="55493" y="0"/>
                    </a:lnTo>
                    <a:lnTo>
                      <a:pt x="0" y="55612"/>
                    </a:lnTo>
                    <a:lnTo>
                      <a:pt x="55493" y="111225"/>
                    </a:lnTo>
                    <a:lnTo>
                      <a:pt x="69918" y="96803"/>
                    </a:lnTo>
                    <a:lnTo>
                      <a:pt x="38873" y="65757"/>
                    </a:lnTo>
                    <a:lnTo>
                      <a:pt x="169648" y="65757"/>
                    </a:lnTo>
                    <a:lnTo>
                      <a:pt x="169648" y="45468"/>
                    </a:lnTo>
                    <a:lnTo>
                      <a:pt x="38873" y="45468"/>
                    </a:lnTo>
                    <a:close/>
                  </a:path>
                </a:pathLst>
              </a:custGeom>
              <a:solidFill>
                <a:srgbClr val="2D5967"/>
              </a:solidFill>
              <a:ln w="6417" cap="flat">
                <a:noFill/>
                <a:prstDash val="solid"/>
                <a:miter/>
              </a:ln>
            </p:spPr>
            <p:txBody>
              <a:bodyPr rtlCol="0" anchor="ctr"/>
              <a:lstStyle/>
              <a:p>
                <a:endParaRPr lang="en-US"/>
              </a:p>
            </p:txBody>
          </p:sp>
        </p:grpSp>
        <p:sp>
          <p:nvSpPr>
            <p:cNvPr id="44" name="TextBox 43">
              <a:extLst>
                <a:ext uri="{FF2B5EF4-FFF2-40B4-BE49-F238E27FC236}">
                  <a16:creationId xmlns:a16="http://schemas.microsoft.com/office/drawing/2014/main" id="{7B015B06-F7B9-4CE6-846F-1A35B7B59A5E}"/>
                </a:ext>
              </a:extLst>
            </p:cNvPr>
            <p:cNvSpPr txBox="1"/>
            <p:nvPr/>
          </p:nvSpPr>
          <p:spPr>
            <a:xfrm>
              <a:off x="-1085338" y="4073163"/>
              <a:ext cx="394660" cy="216662"/>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DRG</a:t>
              </a:r>
            </a:p>
          </p:txBody>
        </p:sp>
      </p:grpSp>
      <p:cxnSp>
        <p:nvCxnSpPr>
          <p:cNvPr id="53" name="Straight Arrow Connector 52">
            <a:extLst>
              <a:ext uri="{FF2B5EF4-FFF2-40B4-BE49-F238E27FC236}">
                <a16:creationId xmlns:a16="http://schemas.microsoft.com/office/drawing/2014/main" id="{801AE439-874C-49E5-BDD2-39F78B9FD5A9}"/>
              </a:ext>
            </a:extLst>
          </p:cNvPr>
          <p:cNvCxnSpPr>
            <a:cxnSpLocks/>
            <a:stCxn id="37" idx="8"/>
          </p:cNvCxnSpPr>
          <p:nvPr/>
        </p:nvCxnSpPr>
        <p:spPr bwMode="auto">
          <a:xfrm flipV="1">
            <a:off x="2320672" y="3225514"/>
            <a:ext cx="855064" cy="92"/>
          </a:xfrm>
          <a:prstGeom prst="straightConnector1">
            <a:avLst/>
          </a:prstGeom>
          <a:solidFill>
            <a:srgbClr val="00B8FF"/>
          </a:solidFill>
          <a:ln w="12700" cap="flat" cmpd="sng" algn="ctr">
            <a:solidFill>
              <a:srgbClr val="312D2A"/>
            </a:solidFill>
            <a:prstDash val="solid"/>
            <a:round/>
            <a:headEnd type="none" w="sm"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3190599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3"/>
          </p:nvPr>
        </p:nvSpPr>
        <p:spPr>
          <a:xfrm>
            <a:off x="870437" y="6510622"/>
            <a:ext cx="6627228" cy="365125"/>
          </a:xfrm>
        </p:spPr>
        <p:txBody>
          <a:bodyPr/>
          <a:lstStyle/>
          <a:p>
            <a:r>
              <a:rPr lang="en-US" sz="800" dirty="0"/>
              <a:t>Copyright © 2022 Oracle and/or its affiliates.</a:t>
            </a:r>
          </a:p>
        </p:txBody>
      </p:sp>
      <p:sp>
        <p:nvSpPr>
          <p:cNvPr id="93" name="Rectangle: Rounded Corners 92">
            <a:extLst>
              <a:ext uri="{FF2B5EF4-FFF2-40B4-BE49-F238E27FC236}">
                <a16:creationId xmlns:a16="http://schemas.microsoft.com/office/drawing/2014/main" id="{E23E924E-F08D-4220-99EE-8C868016D9F3}"/>
              </a:ext>
            </a:extLst>
          </p:cNvPr>
          <p:cNvSpPr/>
          <p:nvPr/>
        </p:nvSpPr>
        <p:spPr>
          <a:xfrm>
            <a:off x="2321979" y="2078689"/>
            <a:ext cx="7548042" cy="2965662"/>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94" name="Rectangle: Rounded Corners 93">
            <a:extLst>
              <a:ext uri="{FF2B5EF4-FFF2-40B4-BE49-F238E27FC236}">
                <a16:creationId xmlns:a16="http://schemas.microsoft.com/office/drawing/2014/main" id="{6D5A37A2-671D-485C-9DEB-E9B458D68CA8}"/>
              </a:ext>
            </a:extLst>
          </p:cNvPr>
          <p:cNvSpPr/>
          <p:nvPr/>
        </p:nvSpPr>
        <p:spPr>
          <a:xfrm>
            <a:off x="2321979" y="612418"/>
            <a:ext cx="7548041" cy="957917"/>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9" name="Rounded Rectangle 8">
            <a:extLst>
              <a:ext uri="{FF2B5EF4-FFF2-40B4-BE49-F238E27FC236}">
                <a16:creationId xmlns:a16="http://schemas.microsoft.com/office/drawing/2014/main" id="{EDA8D78E-0483-2746-9483-927253A055B9}"/>
              </a:ext>
            </a:extLst>
          </p:cNvPr>
          <p:cNvSpPr/>
          <p:nvPr/>
        </p:nvSpPr>
        <p:spPr>
          <a:xfrm>
            <a:off x="4215808" y="2153867"/>
            <a:ext cx="4964537" cy="2804568"/>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19" name="Rounded Rectangle 18">
            <a:extLst>
              <a:ext uri="{FF2B5EF4-FFF2-40B4-BE49-F238E27FC236}">
                <a16:creationId xmlns:a16="http://schemas.microsoft.com/office/drawing/2014/main" id="{DF23EFAD-393E-2D48-872A-24085F913BAB}"/>
              </a:ext>
            </a:extLst>
          </p:cNvPr>
          <p:cNvSpPr/>
          <p:nvPr/>
        </p:nvSpPr>
        <p:spPr>
          <a:xfrm>
            <a:off x="4291601" y="2375498"/>
            <a:ext cx="1554480" cy="2492930"/>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1</a:t>
            </a:r>
          </a:p>
        </p:txBody>
      </p:sp>
      <p:sp>
        <p:nvSpPr>
          <p:cNvPr id="20" name="Rounded Rectangle 19">
            <a:extLst>
              <a:ext uri="{FF2B5EF4-FFF2-40B4-BE49-F238E27FC236}">
                <a16:creationId xmlns:a16="http://schemas.microsoft.com/office/drawing/2014/main" id="{DF23EFAD-393E-2D48-872A-24085F913BAB}"/>
              </a:ext>
            </a:extLst>
          </p:cNvPr>
          <p:cNvSpPr/>
          <p:nvPr/>
        </p:nvSpPr>
        <p:spPr>
          <a:xfrm>
            <a:off x="5921791" y="2375498"/>
            <a:ext cx="1554480" cy="2492930"/>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2</a:t>
            </a:r>
          </a:p>
        </p:txBody>
      </p:sp>
      <p:sp>
        <p:nvSpPr>
          <p:cNvPr id="21" name="Rounded Rectangle 20">
            <a:extLst>
              <a:ext uri="{FF2B5EF4-FFF2-40B4-BE49-F238E27FC236}">
                <a16:creationId xmlns:a16="http://schemas.microsoft.com/office/drawing/2014/main" id="{DF23EFAD-393E-2D48-872A-24085F913BAB}"/>
              </a:ext>
            </a:extLst>
          </p:cNvPr>
          <p:cNvSpPr>
            <a:spLocks/>
          </p:cNvSpPr>
          <p:nvPr/>
        </p:nvSpPr>
        <p:spPr>
          <a:xfrm>
            <a:off x="7551981" y="2375498"/>
            <a:ext cx="1554480" cy="2492930"/>
          </a:xfrm>
          <a:prstGeom prst="roundRect">
            <a:avLst>
              <a:gd name="adj" fmla="val 67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3</a:t>
            </a:r>
          </a:p>
        </p:txBody>
      </p:sp>
      <p:sp>
        <p:nvSpPr>
          <p:cNvPr id="4" name="Rectangle 3">
            <a:extLst>
              <a:ext uri="{FF2B5EF4-FFF2-40B4-BE49-F238E27FC236}">
                <a16:creationId xmlns:a16="http://schemas.microsoft.com/office/drawing/2014/main" id="{86D08F6F-185C-8944-B5DB-DF35BE019BA8}"/>
              </a:ext>
            </a:extLst>
          </p:cNvPr>
          <p:cNvSpPr/>
          <p:nvPr/>
        </p:nvSpPr>
        <p:spPr>
          <a:xfrm>
            <a:off x="2397818" y="2638683"/>
            <a:ext cx="7407254" cy="2135644"/>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grpSp>
        <p:nvGrpSpPr>
          <p:cNvPr id="7" name="Group 6"/>
          <p:cNvGrpSpPr/>
          <p:nvPr/>
        </p:nvGrpSpPr>
        <p:grpSpPr>
          <a:xfrm>
            <a:off x="2471461" y="2934081"/>
            <a:ext cx="7272242" cy="1766193"/>
            <a:chOff x="2583640" y="2657282"/>
            <a:chExt cx="7272242" cy="1766193"/>
          </a:xfrm>
        </p:grpSpPr>
        <p:sp>
          <p:nvSpPr>
            <p:cNvPr id="6" name="Rectangle 5">
              <a:extLst>
                <a:ext uri="{FF2B5EF4-FFF2-40B4-BE49-F238E27FC236}">
                  <a16:creationId xmlns:a16="http://schemas.microsoft.com/office/drawing/2014/main" id="{72FF4F6E-F0D4-134D-89C6-A7A27357694F}"/>
                </a:ext>
              </a:extLst>
            </p:cNvPr>
            <p:cNvSpPr/>
            <p:nvPr/>
          </p:nvSpPr>
          <p:spPr>
            <a:xfrm>
              <a:off x="2583640" y="2657282"/>
              <a:ext cx="7272242" cy="796969"/>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sp>
          <p:nvSpPr>
            <p:cNvPr id="29" name="Rectangle 28">
              <a:extLst>
                <a:ext uri="{FF2B5EF4-FFF2-40B4-BE49-F238E27FC236}">
                  <a16:creationId xmlns:a16="http://schemas.microsoft.com/office/drawing/2014/main" id="{72FF4F6E-F0D4-134D-89C6-A7A27357694F}"/>
                </a:ext>
              </a:extLst>
            </p:cNvPr>
            <p:cNvSpPr/>
            <p:nvPr/>
          </p:nvSpPr>
          <p:spPr>
            <a:xfrm>
              <a:off x="2583640" y="3626506"/>
              <a:ext cx="7272242" cy="796969"/>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grpSp>
      <p:pic>
        <p:nvPicPr>
          <p:cNvPr id="74" name="Graphic 46">
            <a:extLst>
              <a:ext uri="{FF2B5EF4-FFF2-40B4-BE49-F238E27FC236}">
                <a16:creationId xmlns:a16="http://schemas.microsoft.com/office/drawing/2014/main" id="{4DAE47C0-A841-443B-881D-F8DDFBFD7E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554825" y="2513641"/>
            <a:ext cx="239486" cy="228600"/>
          </a:xfrm>
          <a:prstGeom prst="rect">
            <a:avLst/>
          </a:prstGeom>
        </p:spPr>
      </p:pic>
      <p:sp>
        <p:nvSpPr>
          <p:cNvPr id="32" name="Rectangle: Rounded Corners 93">
            <a:extLst>
              <a:ext uri="{FF2B5EF4-FFF2-40B4-BE49-F238E27FC236}">
                <a16:creationId xmlns:a16="http://schemas.microsoft.com/office/drawing/2014/main" id="{6D5A37A2-671D-485C-9DEB-E9B458D68CA8}"/>
              </a:ext>
            </a:extLst>
          </p:cNvPr>
          <p:cNvSpPr/>
          <p:nvPr/>
        </p:nvSpPr>
        <p:spPr>
          <a:xfrm>
            <a:off x="2321979" y="5135640"/>
            <a:ext cx="3727637" cy="859934"/>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33" name="Rectangle: Rounded Corners 93">
            <a:extLst>
              <a:ext uri="{FF2B5EF4-FFF2-40B4-BE49-F238E27FC236}">
                <a16:creationId xmlns:a16="http://schemas.microsoft.com/office/drawing/2014/main" id="{6D5A37A2-671D-485C-9DEB-E9B458D68CA8}"/>
              </a:ext>
            </a:extLst>
          </p:cNvPr>
          <p:cNvSpPr/>
          <p:nvPr/>
        </p:nvSpPr>
        <p:spPr>
          <a:xfrm>
            <a:off x="6142383" y="5135640"/>
            <a:ext cx="3727637" cy="859934"/>
          </a:xfrm>
          <a:prstGeom prst="roundRect">
            <a:avLst>
              <a:gd name="adj" fmla="val 1838"/>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pic>
        <p:nvPicPr>
          <p:cNvPr id="24" name="Graphic 23">
            <a:extLst>
              <a:ext uri="{FF2B5EF4-FFF2-40B4-BE49-F238E27FC236}">
                <a16:creationId xmlns:a16="http://schemas.microsoft.com/office/drawing/2014/main" id="{49C57843-1855-46F8-8936-B6DF3668100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04135" y="2819228"/>
            <a:ext cx="228600" cy="228600"/>
          </a:xfrm>
          <a:prstGeom prst="rect">
            <a:avLst/>
          </a:prstGeom>
        </p:spPr>
      </p:pic>
      <p:pic>
        <p:nvPicPr>
          <p:cNvPr id="25" name="Graphic 24">
            <a:extLst>
              <a:ext uri="{FF2B5EF4-FFF2-40B4-BE49-F238E27FC236}">
                <a16:creationId xmlns:a16="http://schemas.microsoft.com/office/drawing/2014/main" id="{38642C7A-4EF9-45B3-842A-D2BA4ABCB87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04135" y="3783689"/>
            <a:ext cx="228600" cy="228600"/>
          </a:xfrm>
          <a:prstGeom prst="rect">
            <a:avLst/>
          </a:prstGeom>
        </p:spPr>
      </p:pic>
      <p:grpSp>
        <p:nvGrpSpPr>
          <p:cNvPr id="26" name="Group 25">
            <a:extLst>
              <a:ext uri="{FF2B5EF4-FFF2-40B4-BE49-F238E27FC236}">
                <a16:creationId xmlns:a16="http://schemas.microsoft.com/office/drawing/2014/main" id="{0CE86648-BA4C-4B50-852A-C51680EE5D03}"/>
              </a:ext>
            </a:extLst>
          </p:cNvPr>
          <p:cNvGrpSpPr/>
          <p:nvPr/>
        </p:nvGrpSpPr>
        <p:grpSpPr>
          <a:xfrm>
            <a:off x="3430696" y="2520923"/>
            <a:ext cx="394660" cy="391809"/>
            <a:chOff x="-1085338" y="3898016"/>
            <a:chExt cx="394660" cy="391809"/>
          </a:xfrm>
        </p:grpSpPr>
        <p:grpSp>
          <p:nvGrpSpPr>
            <p:cNvPr id="27" name="Graphic 4">
              <a:extLst>
                <a:ext uri="{FF2B5EF4-FFF2-40B4-BE49-F238E27FC236}">
                  <a16:creationId xmlns:a16="http://schemas.microsoft.com/office/drawing/2014/main" id="{68AC1577-14F0-4C7C-9615-BF9B02004E65}"/>
                </a:ext>
              </a:extLst>
            </p:cNvPr>
            <p:cNvGrpSpPr>
              <a:grpSpLocks noChangeAspect="1"/>
            </p:cNvGrpSpPr>
            <p:nvPr/>
          </p:nvGrpSpPr>
          <p:grpSpPr>
            <a:xfrm>
              <a:off x="-1002308" y="3898016"/>
              <a:ext cx="228600" cy="228600"/>
              <a:chOff x="2091890" y="2828841"/>
              <a:chExt cx="513347" cy="513347"/>
            </a:xfrm>
          </p:grpSpPr>
          <p:sp>
            <p:nvSpPr>
              <p:cNvPr id="30" name="Freeform: Shape 29">
                <a:extLst>
                  <a:ext uri="{FF2B5EF4-FFF2-40B4-BE49-F238E27FC236}">
                    <a16:creationId xmlns:a16="http://schemas.microsoft.com/office/drawing/2014/main" id="{55F4FE0A-FE6C-4EF1-94A4-43297170EF8E}"/>
                  </a:ext>
                </a:extLst>
              </p:cNvPr>
              <p:cNvSpPr/>
              <p:nvPr/>
            </p:nvSpPr>
            <p:spPr>
              <a:xfrm>
                <a:off x="2097999" y="2834952"/>
                <a:ext cx="501129" cy="501127"/>
              </a:xfrm>
              <a:custGeom>
                <a:avLst/>
                <a:gdLst>
                  <a:gd name="connsiteX0" fmla="*/ 250565 w 501129"/>
                  <a:gd name="connsiteY0" fmla="*/ 501127 h 501127"/>
                  <a:gd name="connsiteX1" fmla="*/ 501130 w 501129"/>
                  <a:gd name="connsiteY1" fmla="*/ 250562 h 501127"/>
                  <a:gd name="connsiteX2" fmla="*/ 250565 w 501129"/>
                  <a:gd name="connsiteY2" fmla="*/ 0 h 501127"/>
                  <a:gd name="connsiteX3" fmla="*/ 0 w 501129"/>
                  <a:gd name="connsiteY3" fmla="*/ 250562 h 501127"/>
                  <a:gd name="connsiteX4" fmla="*/ 250565 w 501129"/>
                  <a:gd name="connsiteY4" fmla="*/ 501127 h 501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29" h="501127">
                    <a:moveTo>
                      <a:pt x="250565" y="501127"/>
                    </a:moveTo>
                    <a:cubicBezTo>
                      <a:pt x="388944" y="501127"/>
                      <a:pt x="501130" y="388942"/>
                      <a:pt x="501130" y="250562"/>
                    </a:cubicBezTo>
                    <a:cubicBezTo>
                      <a:pt x="501130" y="112181"/>
                      <a:pt x="388944" y="0"/>
                      <a:pt x="250565" y="0"/>
                    </a:cubicBezTo>
                    <a:cubicBezTo>
                      <a:pt x="112186" y="0"/>
                      <a:pt x="0" y="112181"/>
                      <a:pt x="0" y="250562"/>
                    </a:cubicBezTo>
                    <a:cubicBezTo>
                      <a:pt x="0" y="388942"/>
                      <a:pt x="112186" y="501127"/>
                      <a:pt x="250565" y="501127"/>
                    </a:cubicBezTo>
                    <a:close/>
                  </a:path>
                </a:pathLst>
              </a:custGeom>
              <a:solidFill>
                <a:srgbClr val="FFFFFF"/>
              </a:solidFill>
              <a:ln w="6417"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C2097BB7-C310-4E7F-A844-3580B12E9A4C}"/>
                  </a:ext>
                </a:extLst>
              </p:cNvPr>
              <p:cNvSpPr/>
              <p:nvPr/>
            </p:nvSpPr>
            <p:spPr>
              <a:xfrm>
                <a:off x="2091890" y="2828841"/>
                <a:ext cx="513347" cy="513347"/>
              </a:xfrm>
              <a:custGeom>
                <a:avLst/>
                <a:gdLst>
                  <a:gd name="connsiteX0" fmla="*/ 256674 w 513347"/>
                  <a:gd name="connsiteY0" fmla="*/ 12223 h 513347"/>
                  <a:gd name="connsiteX1" fmla="*/ 392486 w 513347"/>
                  <a:gd name="connsiteY1" fmla="*/ 53420 h 513347"/>
                  <a:gd name="connsiteX2" fmla="*/ 482515 w 513347"/>
                  <a:gd name="connsiteY2" fmla="*/ 163126 h 513347"/>
                  <a:gd name="connsiteX3" fmla="*/ 496426 w 513347"/>
                  <a:gd name="connsiteY3" fmla="*/ 304364 h 513347"/>
                  <a:gd name="connsiteX4" fmla="*/ 429524 w 513347"/>
                  <a:gd name="connsiteY4" fmla="*/ 429524 h 513347"/>
                  <a:gd name="connsiteX5" fmla="*/ 304364 w 513347"/>
                  <a:gd name="connsiteY5" fmla="*/ 496426 h 513347"/>
                  <a:gd name="connsiteX6" fmla="*/ 163129 w 513347"/>
                  <a:gd name="connsiteY6" fmla="*/ 482514 h 513347"/>
                  <a:gd name="connsiteX7" fmla="*/ 53420 w 513347"/>
                  <a:gd name="connsiteY7" fmla="*/ 392486 h 513347"/>
                  <a:gd name="connsiteX8" fmla="*/ 12224 w 513347"/>
                  <a:gd name="connsiteY8" fmla="*/ 256674 h 513347"/>
                  <a:gd name="connsiteX9" fmla="*/ 83823 w 513347"/>
                  <a:gd name="connsiteY9" fmla="*/ 83821 h 513347"/>
                  <a:gd name="connsiteX10" fmla="*/ 256674 w 513347"/>
                  <a:gd name="connsiteY10" fmla="*/ 12223 h 513347"/>
                  <a:gd name="connsiteX11" fmla="*/ 256674 w 513347"/>
                  <a:gd name="connsiteY11" fmla="*/ 12223 h 513347"/>
                  <a:gd name="connsiteX12" fmla="*/ 256674 w 513347"/>
                  <a:gd name="connsiteY12" fmla="*/ 0 h 513347"/>
                  <a:gd name="connsiteX13" fmla="*/ 114072 w 513347"/>
                  <a:gd name="connsiteY13" fmla="*/ 43257 h 513347"/>
                  <a:gd name="connsiteX14" fmla="*/ 19540 w 513347"/>
                  <a:gd name="connsiteY14" fmla="*/ 158449 h 513347"/>
                  <a:gd name="connsiteX15" fmla="*/ 4935 w 513347"/>
                  <a:gd name="connsiteY15" fmla="*/ 306748 h 513347"/>
                  <a:gd name="connsiteX16" fmla="*/ 75180 w 513347"/>
                  <a:gd name="connsiteY16" fmla="*/ 438168 h 513347"/>
                  <a:gd name="connsiteX17" fmla="*/ 206597 w 513347"/>
                  <a:gd name="connsiteY17" fmla="*/ 508413 h 513347"/>
                  <a:gd name="connsiteX18" fmla="*/ 354897 w 513347"/>
                  <a:gd name="connsiteY18" fmla="*/ 493808 h 513347"/>
                  <a:gd name="connsiteX19" fmla="*/ 470092 w 513347"/>
                  <a:gd name="connsiteY19" fmla="*/ 399275 h 513347"/>
                  <a:gd name="connsiteX20" fmla="*/ 513348 w 513347"/>
                  <a:gd name="connsiteY20" fmla="*/ 256674 h 513347"/>
                  <a:gd name="connsiteX21" fmla="*/ 438168 w 513347"/>
                  <a:gd name="connsiteY21" fmla="*/ 75178 h 513347"/>
                  <a:gd name="connsiteX22" fmla="*/ 256674 w 513347"/>
                  <a:gd name="connsiteY22" fmla="*/ 0 h 513347"/>
                  <a:gd name="connsiteX23" fmla="*/ 256674 w 513347"/>
                  <a:gd name="connsiteY2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3347" h="513347">
                    <a:moveTo>
                      <a:pt x="256674" y="12223"/>
                    </a:moveTo>
                    <a:cubicBezTo>
                      <a:pt x="305025" y="12223"/>
                      <a:pt x="352285" y="26559"/>
                      <a:pt x="392486" y="53420"/>
                    </a:cubicBezTo>
                    <a:cubicBezTo>
                      <a:pt x="432681" y="80280"/>
                      <a:pt x="464015" y="118459"/>
                      <a:pt x="482515" y="163126"/>
                    </a:cubicBezTo>
                    <a:cubicBezTo>
                      <a:pt x="501021" y="207794"/>
                      <a:pt x="505859" y="256945"/>
                      <a:pt x="496426" y="304364"/>
                    </a:cubicBezTo>
                    <a:cubicBezTo>
                      <a:pt x="486994" y="351784"/>
                      <a:pt x="463713" y="395342"/>
                      <a:pt x="429524" y="429524"/>
                    </a:cubicBezTo>
                    <a:cubicBezTo>
                      <a:pt x="395342" y="463713"/>
                      <a:pt x="351784" y="486993"/>
                      <a:pt x="304364" y="496426"/>
                    </a:cubicBezTo>
                    <a:cubicBezTo>
                      <a:pt x="256943" y="505859"/>
                      <a:pt x="207797" y="501021"/>
                      <a:pt x="163129" y="482514"/>
                    </a:cubicBezTo>
                    <a:cubicBezTo>
                      <a:pt x="118462" y="464015"/>
                      <a:pt x="80281" y="432681"/>
                      <a:pt x="53420" y="392486"/>
                    </a:cubicBezTo>
                    <a:cubicBezTo>
                      <a:pt x="26560" y="352285"/>
                      <a:pt x="12224" y="305021"/>
                      <a:pt x="12224" y="256674"/>
                    </a:cubicBezTo>
                    <a:cubicBezTo>
                      <a:pt x="12224" y="191841"/>
                      <a:pt x="37975" y="129664"/>
                      <a:pt x="83823" y="83821"/>
                    </a:cubicBezTo>
                    <a:cubicBezTo>
                      <a:pt x="129665" y="37977"/>
                      <a:pt x="191845" y="12223"/>
                      <a:pt x="256674" y="12223"/>
                    </a:cubicBezTo>
                    <a:lnTo>
                      <a:pt x="256674" y="12223"/>
                    </a:lnTo>
                    <a:close/>
                    <a:moveTo>
                      <a:pt x="256674" y="0"/>
                    </a:moveTo>
                    <a:cubicBezTo>
                      <a:pt x="205910" y="0"/>
                      <a:pt x="156282" y="15054"/>
                      <a:pt x="114072" y="43257"/>
                    </a:cubicBezTo>
                    <a:cubicBezTo>
                      <a:pt x="71862" y="71461"/>
                      <a:pt x="38963" y="111548"/>
                      <a:pt x="19540" y="158449"/>
                    </a:cubicBezTo>
                    <a:cubicBezTo>
                      <a:pt x="109" y="205350"/>
                      <a:pt x="-4973" y="256959"/>
                      <a:pt x="4935" y="306748"/>
                    </a:cubicBezTo>
                    <a:cubicBezTo>
                      <a:pt x="14836" y="356539"/>
                      <a:pt x="39284" y="402272"/>
                      <a:pt x="75180" y="438168"/>
                    </a:cubicBezTo>
                    <a:cubicBezTo>
                      <a:pt x="111076" y="474064"/>
                      <a:pt x="156809" y="498512"/>
                      <a:pt x="206597" y="508413"/>
                    </a:cubicBezTo>
                    <a:cubicBezTo>
                      <a:pt x="256392" y="518320"/>
                      <a:pt x="307996" y="513238"/>
                      <a:pt x="354897" y="493808"/>
                    </a:cubicBezTo>
                    <a:cubicBezTo>
                      <a:pt x="401797" y="474384"/>
                      <a:pt x="441890" y="441485"/>
                      <a:pt x="470092" y="399275"/>
                    </a:cubicBezTo>
                    <a:cubicBezTo>
                      <a:pt x="498294" y="357065"/>
                      <a:pt x="513348" y="307439"/>
                      <a:pt x="513348" y="256674"/>
                    </a:cubicBezTo>
                    <a:cubicBezTo>
                      <a:pt x="513348" y="188599"/>
                      <a:pt x="486307" y="123314"/>
                      <a:pt x="438168" y="75178"/>
                    </a:cubicBezTo>
                    <a:cubicBezTo>
                      <a:pt x="390035" y="27042"/>
                      <a:pt x="324750" y="0"/>
                      <a:pt x="256674" y="0"/>
                    </a:cubicBezTo>
                    <a:lnTo>
                      <a:pt x="256674" y="0"/>
                    </a:lnTo>
                    <a:close/>
                  </a:path>
                </a:pathLst>
              </a:custGeom>
              <a:solidFill>
                <a:srgbClr val="FFFFFF"/>
              </a:solidFill>
              <a:ln w="6417"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09EED5C7-47C1-41C2-9D7E-33A4AB86F3B2}"/>
                  </a:ext>
                </a:extLst>
              </p:cNvPr>
              <p:cNvSpPr>
                <a:spLocks noChangeAspect="1"/>
              </p:cNvSpPr>
              <p:nvPr/>
            </p:nvSpPr>
            <p:spPr>
              <a:xfrm>
                <a:off x="2104113" y="2841063"/>
                <a:ext cx="488900" cy="488901"/>
              </a:xfrm>
              <a:custGeom>
                <a:avLst/>
                <a:gdLst>
                  <a:gd name="connsiteX0" fmla="*/ 244451 w 488900"/>
                  <a:gd name="connsiteY0" fmla="*/ 0 h 488901"/>
                  <a:gd name="connsiteX1" fmla="*/ 108638 w 488900"/>
                  <a:gd name="connsiteY1" fmla="*/ 41197 h 488901"/>
                  <a:gd name="connsiteX2" fmla="*/ 18610 w 488900"/>
                  <a:gd name="connsiteY2" fmla="*/ 150904 h 488901"/>
                  <a:gd name="connsiteX3" fmla="*/ 4698 w 488900"/>
                  <a:gd name="connsiteY3" fmla="*/ 292141 h 488901"/>
                  <a:gd name="connsiteX4" fmla="*/ 71600 w 488900"/>
                  <a:gd name="connsiteY4" fmla="*/ 417301 h 488901"/>
                  <a:gd name="connsiteX5" fmla="*/ 196761 w 488900"/>
                  <a:gd name="connsiteY5" fmla="*/ 484203 h 488901"/>
                  <a:gd name="connsiteX6" fmla="*/ 337995 w 488900"/>
                  <a:gd name="connsiteY6" fmla="*/ 470292 h 488901"/>
                  <a:gd name="connsiteX7" fmla="*/ 447704 w 488900"/>
                  <a:gd name="connsiteY7" fmla="*/ 380263 h 488901"/>
                  <a:gd name="connsiteX8" fmla="*/ 488900 w 488900"/>
                  <a:gd name="connsiteY8" fmla="*/ 244451 h 488901"/>
                  <a:gd name="connsiteX9" fmla="*/ 470291 w 488900"/>
                  <a:gd name="connsiteY9" fmla="*/ 150904 h 488901"/>
                  <a:gd name="connsiteX10" fmla="*/ 417301 w 488900"/>
                  <a:gd name="connsiteY10" fmla="*/ 71598 h 488901"/>
                  <a:gd name="connsiteX11" fmla="*/ 337995 w 488900"/>
                  <a:gd name="connsiteY11" fmla="*/ 18608 h 488901"/>
                  <a:gd name="connsiteX12" fmla="*/ 244451 w 488900"/>
                  <a:gd name="connsiteY12" fmla="*/ 0 h 488901"/>
                  <a:gd name="connsiteX13" fmla="*/ 244451 w 488900"/>
                  <a:gd name="connsiteY13" fmla="*/ 0 h 488901"/>
                  <a:gd name="connsiteX14" fmla="*/ 244451 w 488900"/>
                  <a:gd name="connsiteY14" fmla="*/ 468489 h 488901"/>
                  <a:gd name="connsiteX15" fmla="*/ 119983 w 488900"/>
                  <a:gd name="connsiteY15" fmla="*/ 430732 h 488901"/>
                  <a:gd name="connsiteX16" fmla="*/ 37463 w 488900"/>
                  <a:gd name="connsiteY16" fmla="*/ 330186 h 488901"/>
                  <a:gd name="connsiteX17" fmla="*/ 24719 w 488900"/>
                  <a:gd name="connsiteY17" fmla="*/ 200743 h 488901"/>
                  <a:gd name="connsiteX18" fmla="*/ 86032 w 488900"/>
                  <a:gd name="connsiteY18" fmla="*/ 86031 h 488901"/>
                  <a:gd name="connsiteX19" fmla="*/ 200745 w 488900"/>
                  <a:gd name="connsiteY19" fmla="*/ 24716 h 488901"/>
                  <a:gd name="connsiteX20" fmla="*/ 330186 w 488900"/>
                  <a:gd name="connsiteY20" fmla="*/ 37465 h 488901"/>
                  <a:gd name="connsiteX21" fmla="*/ 430732 w 488900"/>
                  <a:gd name="connsiteY21" fmla="*/ 119981 h 488901"/>
                  <a:gd name="connsiteX22" fmla="*/ 468488 w 488900"/>
                  <a:gd name="connsiteY22" fmla="*/ 244451 h 488901"/>
                  <a:gd name="connsiteX23" fmla="*/ 402799 w 488900"/>
                  <a:gd name="connsiteY23" fmla="*/ 402799 h 488901"/>
                  <a:gd name="connsiteX24" fmla="*/ 244451 w 488900"/>
                  <a:gd name="connsiteY24" fmla="*/ 468489 h 488901"/>
                  <a:gd name="connsiteX25" fmla="*/ 244451 w 488900"/>
                  <a:gd name="connsiteY25" fmla="*/ 468489 h 48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900" h="488901">
                    <a:moveTo>
                      <a:pt x="244451" y="0"/>
                    </a:moveTo>
                    <a:cubicBezTo>
                      <a:pt x="196106" y="0"/>
                      <a:pt x="148840" y="14337"/>
                      <a:pt x="108638" y="41197"/>
                    </a:cubicBezTo>
                    <a:cubicBezTo>
                      <a:pt x="68443" y="68058"/>
                      <a:pt x="37110" y="106236"/>
                      <a:pt x="18610" y="150904"/>
                    </a:cubicBezTo>
                    <a:cubicBezTo>
                      <a:pt x="104" y="195571"/>
                      <a:pt x="-4735" y="244722"/>
                      <a:pt x="4698" y="292141"/>
                    </a:cubicBezTo>
                    <a:cubicBezTo>
                      <a:pt x="14131" y="339561"/>
                      <a:pt x="37411" y="383119"/>
                      <a:pt x="71600" y="417301"/>
                    </a:cubicBezTo>
                    <a:cubicBezTo>
                      <a:pt x="105783" y="451490"/>
                      <a:pt x="149340" y="474771"/>
                      <a:pt x="196761" y="484203"/>
                    </a:cubicBezTo>
                    <a:cubicBezTo>
                      <a:pt x="244181" y="493636"/>
                      <a:pt x="293328" y="488798"/>
                      <a:pt x="337995" y="470292"/>
                    </a:cubicBezTo>
                    <a:cubicBezTo>
                      <a:pt x="382663" y="451792"/>
                      <a:pt x="420843" y="420458"/>
                      <a:pt x="447704" y="380263"/>
                    </a:cubicBezTo>
                    <a:cubicBezTo>
                      <a:pt x="474565" y="340062"/>
                      <a:pt x="488900" y="292799"/>
                      <a:pt x="488900" y="244451"/>
                    </a:cubicBezTo>
                    <a:cubicBezTo>
                      <a:pt x="488900" y="212349"/>
                      <a:pt x="482580" y="180562"/>
                      <a:pt x="470291" y="150904"/>
                    </a:cubicBezTo>
                    <a:cubicBezTo>
                      <a:pt x="458010" y="121246"/>
                      <a:pt x="440004" y="94297"/>
                      <a:pt x="417301" y="71598"/>
                    </a:cubicBezTo>
                    <a:cubicBezTo>
                      <a:pt x="394605" y="48899"/>
                      <a:pt x="367654" y="30893"/>
                      <a:pt x="337995" y="18608"/>
                    </a:cubicBezTo>
                    <a:cubicBezTo>
                      <a:pt x="308343" y="6323"/>
                      <a:pt x="276554" y="0"/>
                      <a:pt x="244451" y="0"/>
                    </a:cubicBezTo>
                    <a:lnTo>
                      <a:pt x="244451" y="0"/>
                    </a:lnTo>
                    <a:close/>
                    <a:moveTo>
                      <a:pt x="244451" y="468489"/>
                    </a:moveTo>
                    <a:cubicBezTo>
                      <a:pt x="200142" y="468489"/>
                      <a:pt x="156822" y="455353"/>
                      <a:pt x="119983" y="430732"/>
                    </a:cubicBezTo>
                    <a:cubicBezTo>
                      <a:pt x="83138" y="406117"/>
                      <a:pt x="54422" y="371126"/>
                      <a:pt x="37463" y="330186"/>
                    </a:cubicBezTo>
                    <a:cubicBezTo>
                      <a:pt x="20509" y="289249"/>
                      <a:pt x="16069" y="244203"/>
                      <a:pt x="24719" y="200743"/>
                    </a:cubicBezTo>
                    <a:cubicBezTo>
                      <a:pt x="33362" y="157284"/>
                      <a:pt x="54698" y="117363"/>
                      <a:pt x="86032" y="86031"/>
                    </a:cubicBezTo>
                    <a:cubicBezTo>
                      <a:pt x="117365" y="54698"/>
                      <a:pt x="157284" y="33361"/>
                      <a:pt x="200745" y="24716"/>
                    </a:cubicBezTo>
                    <a:cubicBezTo>
                      <a:pt x="244200" y="16072"/>
                      <a:pt x="289247" y="20508"/>
                      <a:pt x="330186" y="37465"/>
                    </a:cubicBezTo>
                    <a:cubicBezTo>
                      <a:pt x="371125" y="54423"/>
                      <a:pt x="406117" y="83139"/>
                      <a:pt x="430732" y="119981"/>
                    </a:cubicBezTo>
                    <a:cubicBezTo>
                      <a:pt x="455353" y="156824"/>
                      <a:pt x="468488" y="200140"/>
                      <a:pt x="468488" y="244451"/>
                    </a:cubicBezTo>
                    <a:cubicBezTo>
                      <a:pt x="468424" y="303850"/>
                      <a:pt x="444804" y="360801"/>
                      <a:pt x="402799" y="402799"/>
                    </a:cubicBezTo>
                    <a:cubicBezTo>
                      <a:pt x="360801" y="444804"/>
                      <a:pt x="303851" y="468424"/>
                      <a:pt x="244451" y="468489"/>
                    </a:cubicBezTo>
                    <a:lnTo>
                      <a:pt x="244451" y="468489"/>
                    </a:lnTo>
                    <a:close/>
                  </a:path>
                </a:pathLst>
              </a:custGeom>
              <a:solidFill>
                <a:srgbClr val="2D5967"/>
              </a:solidFill>
              <a:ln w="6417"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77E9AA61-9586-4583-96BB-B5A21D7D40BC}"/>
                  </a:ext>
                </a:extLst>
              </p:cNvPr>
              <p:cNvSpPr/>
              <p:nvPr/>
            </p:nvSpPr>
            <p:spPr>
              <a:xfrm>
                <a:off x="2292949" y="2905598"/>
                <a:ext cx="111229" cy="362398"/>
              </a:xfrm>
              <a:custGeom>
                <a:avLst/>
                <a:gdLst>
                  <a:gd name="connsiteX0" fmla="*/ 65760 w 111229"/>
                  <a:gd name="connsiteY0" fmla="*/ 323410 h 362398"/>
                  <a:gd name="connsiteX1" fmla="*/ 65760 w 111229"/>
                  <a:gd name="connsiteY1" fmla="*/ 38990 h 362398"/>
                  <a:gd name="connsiteX2" fmla="*/ 96804 w 111229"/>
                  <a:gd name="connsiteY2" fmla="*/ 70035 h 362398"/>
                  <a:gd name="connsiteX3" fmla="*/ 111229 w 111229"/>
                  <a:gd name="connsiteY3" fmla="*/ 55613 h 362398"/>
                  <a:gd name="connsiteX4" fmla="*/ 55615 w 111229"/>
                  <a:gd name="connsiteY4" fmla="*/ 0 h 362398"/>
                  <a:gd name="connsiteX5" fmla="*/ 0 w 111229"/>
                  <a:gd name="connsiteY5" fmla="*/ 55613 h 362398"/>
                  <a:gd name="connsiteX6" fmla="*/ 14425 w 111229"/>
                  <a:gd name="connsiteY6" fmla="*/ 70035 h 362398"/>
                  <a:gd name="connsiteX7" fmla="*/ 45470 w 111229"/>
                  <a:gd name="connsiteY7" fmla="*/ 38990 h 362398"/>
                  <a:gd name="connsiteX8" fmla="*/ 45470 w 111229"/>
                  <a:gd name="connsiteY8" fmla="*/ 323410 h 362398"/>
                  <a:gd name="connsiteX9" fmla="*/ 14425 w 111229"/>
                  <a:gd name="connsiteY9" fmla="*/ 292365 h 362398"/>
                  <a:gd name="connsiteX10" fmla="*/ 0 w 111229"/>
                  <a:gd name="connsiteY10" fmla="*/ 306784 h 362398"/>
                  <a:gd name="connsiteX11" fmla="*/ 55615 w 111229"/>
                  <a:gd name="connsiteY11" fmla="*/ 362398 h 362398"/>
                  <a:gd name="connsiteX12" fmla="*/ 111229 w 111229"/>
                  <a:gd name="connsiteY12" fmla="*/ 306784 h 362398"/>
                  <a:gd name="connsiteX13" fmla="*/ 96804 w 111229"/>
                  <a:gd name="connsiteY13" fmla="*/ 292365 h 362398"/>
                  <a:gd name="connsiteX14" fmla="*/ 65760 w 111229"/>
                  <a:gd name="connsiteY14" fmla="*/ 323410 h 3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229" h="362398">
                    <a:moveTo>
                      <a:pt x="65760" y="323410"/>
                    </a:moveTo>
                    <a:lnTo>
                      <a:pt x="65760" y="38990"/>
                    </a:lnTo>
                    <a:lnTo>
                      <a:pt x="96804" y="70035"/>
                    </a:lnTo>
                    <a:lnTo>
                      <a:pt x="111229" y="55613"/>
                    </a:lnTo>
                    <a:lnTo>
                      <a:pt x="55615" y="0"/>
                    </a:lnTo>
                    <a:lnTo>
                      <a:pt x="0" y="55613"/>
                    </a:lnTo>
                    <a:lnTo>
                      <a:pt x="14425" y="70035"/>
                    </a:lnTo>
                    <a:lnTo>
                      <a:pt x="45470" y="38990"/>
                    </a:lnTo>
                    <a:lnTo>
                      <a:pt x="45470" y="323410"/>
                    </a:lnTo>
                    <a:lnTo>
                      <a:pt x="14425" y="292365"/>
                    </a:lnTo>
                    <a:lnTo>
                      <a:pt x="0" y="306784"/>
                    </a:lnTo>
                    <a:lnTo>
                      <a:pt x="55615" y="362398"/>
                    </a:lnTo>
                    <a:lnTo>
                      <a:pt x="111229" y="306784"/>
                    </a:lnTo>
                    <a:lnTo>
                      <a:pt x="96804" y="292365"/>
                    </a:lnTo>
                    <a:lnTo>
                      <a:pt x="65760" y="323410"/>
                    </a:lnTo>
                    <a:close/>
                  </a:path>
                </a:pathLst>
              </a:custGeom>
              <a:solidFill>
                <a:srgbClr val="2D5967"/>
              </a:solidFill>
              <a:ln w="6417"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C4C647C2-404A-4686-83C4-83E56C2E89CA}"/>
                  </a:ext>
                </a:extLst>
              </p:cNvPr>
              <p:cNvSpPr/>
              <p:nvPr/>
            </p:nvSpPr>
            <p:spPr>
              <a:xfrm>
                <a:off x="2167788" y="3029901"/>
                <a:ext cx="169648" cy="111225"/>
              </a:xfrm>
              <a:custGeom>
                <a:avLst/>
                <a:gdLst>
                  <a:gd name="connsiteX0" fmla="*/ 114162 w 169648"/>
                  <a:gd name="connsiteY0" fmla="*/ 0 h 111225"/>
                  <a:gd name="connsiteX1" fmla="*/ 99737 w 169648"/>
                  <a:gd name="connsiteY1" fmla="*/ 14423 h 111225"/>
                  <a:gd name="connsiteX2" fmla="*/ 130782 w 169648"/>
                  <a:gd name="connsiteY2" fmla="*/ 45468 h 111225"/>
                  <a:gd name="connsiteX3" fmla="*/ 0 w 169648"/>
                  <a:gd name="connsiteY3" fmla="*/ 45468 h 111225"/>
                  <a:gd name="connsiteX4" fmla="*/ 0 w 169648"/>
                  <a:gd name="connsiteY4" fmla="*/ 65757 h 111225"/>
                  <a:gd name="connsiteX5" fmla="*/ 130782 w 169648"/>
                  <a:gd name="connsiteY5" fmla="*/ 65757 h 111225"/>
                  <a:gd name="connsiteX6" fmla="*/ 99737 w 169648"/>
                  <a:gd name="connsiteY6" fmla="*/ 96803 h 111225"/>
                  <a:gd name="connsiteX7" fmla="*/ 114162 w 169648"/>
                  <a:gd name="connsiteY7" fmla="*/ 111225 h 111225"/>
                  <a:gd name="connsiteX8" fmla="*/ 169648 w 169648"/>
                  <a:gd name="connsiteY8" fmla="*/ 55612 h 111225"/>
                  <a:gd name="connsiteX9" fmla="*/ 114162 w 169648"/>
                  <a:gd name="connsiteY9" fmla="*/ 0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114162" y="0"/>
                    </a:moveTo>
                    <a:lnTo>
                      <a:pt x="99737" y="14423"/>
                    </a:lnTo>
                    <a:lnTo>
                      <a:pt x="130782" y="45468"/>
                    </a:lnTo>
                    <a:lnTo>
                      <a:pt x="0" y="45468"/>
                    </a:lnTo>
                    <a:lnTo>
                      <a:pt x="0" y="65757"/>
                    </a:lnTo>
                    <a:lnTo>
                      <a:pt x="130782" y="65757"/>
                    </a:lnTo>
                    <a:lnTo>
                      <a:pt x="99737" y="96803"/>
                    </a:lnTo>
                    <a:lnTo>
                      <a:pt x="114162" y="111225"/>
                    </a:lnTo>
                    <a:lnTo>
                      <a:pt x="169648" y="55612"/>
                    </a:lnTo>
                    <a:lnTo>
                      <a:pt x="114162" y="0"/>
                    </a:lnTo>
                    <a:close/>
                  </a:path>
                </a:pathLst>
              </a:custGeom>
              <a:solidFill>
                <a:srgbClr val="2D5967"/>
              </a:solidFill>
              <a:ln w="6417"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29D69DCB-F32C-4BA1-B0E6-530518DD0637}"/>
                  </a:ext>
                </a:extLst>
              </p:cNvPr>
              <p:cNvSpPr/>
              <p:nvPr/>
            </p:nvSpPr>
            <p:spPr>
              <a:xfrm>
                <a:off x="2359684" y="3029901"/>
                <a:ext cx="169648" cy="111225"/>
              </a:xfrm>
              <a:custGeom>
                <a:avLst/>
                <a:gdLst>
                  <a:gd name="connsiteX0" fmla="*/ 38873 w 169648"/>
                  <a:gd name="connsiteY0" fmla="*/ 45468 h 111225"/>
                  <a:gd name="connsiteX1" fmla="*/ 69918 w 169648"/>
                  <a:gd name="connsiteY1" fmla="*/ 14423 h 111225"/>
                  <a:gd name="connsiteX2" fmla="*/ 55493 w 169648"/>
                  <a:gd name="connsiteY2" fmla="*/ 0 h 111225"/>
                  <a:gd name="connsiteX3" fmla="*/ 0 w 169648"/>
                  <a:gd name="connsiteY3" fmla="*/ 55612 h 111225"/>
                  <a:gd name="connsiteX4" fmla="*/ 55493 w 169648"/>
                  <a:gd name="connsiteY4" fmla="*/ 111225 h 111225"/>
                  <a:gd name="connsiteX5" fmla="*/ 69918 w 169648"/>
                  <a:gd name="connsiteY5" fmla="*/ 96803 h 111225"/>
                  <a:gd name="connsiteX6" fmla="*/ 38873 w 169648"/>
                  <a:gd name="connsiteY6" fmla="*/ 65757 h 111225"/>
                  <a:gd name="connsiteX7" fmla="*/ 169648 w 169648"/>
                  <a:gd name="connsiteY7" fmla="*/ 65757 h 111225"/>
                  <a:gd name="connsiteX8" fmla="*/ 169648 w 169648"/>
                  <a:gd name="connsiteY8" fmla="*/ 45468 h 111225"/>
                  <a:gd name="connsiteX9" fmla="*/ 38873 w 169648"/>
                  <a:gd name="connsiteY9" fmla="*/ 45468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38873" y="45468"/>
                    </a:moveTo>
                    <a:lnTo>
                      <a:pt x="69918" y="14423"/>
                    </a:lnTo>
                    <a:lnTo>
                      <a:pt x="55493" y="0"/>
                    </a:lnTo>
                    <a:lnTo>
                      <a:pt x="0" y="55612"/>
                    </a:lnTo>
                    <a:lnTo>
                      <a:pt x="55493" y="111225"/>
                    </a:lnTo>
                    <a:lnTo>
                      <a:pt x="69918" y="96803"/>
                    </a:lnTo>
                    <a:lnTo>
                      <a:pt x="38873" y="65757"/>
                    </a:lnTo>
                    <a:lnTo>
                      <a:pt x="169648" y="65757"/>
                    </a:lnTo>
                    <a:lnTo>
                      <a:pt x="169648" y="45468"/>
                    </a:lnTo>
                    <a:lnTo>
                      <a:pt x="38873" y="45468"/>
                    </a:lnTo>
                    <a:close/>
                  </a:path>
                </a:pathLst>
              </a:custGeom>
              <a:solidFill>
                <a:srgbClr val="2D5967"/>
              </a:solidFill>
              <a:ln w="6417" cap="flat">
                <a:noFill/>
                <a:prstDash val="solid"/>
                <a:miter/>
              </a:ln>
            </p:spPr>
            <p:txBody>
              <a:bodyPr rtlCol="0" anchor="ctr"/>
              <a:lstStyle/>
              <a:p>
                <a:endParaRPr lang="en-US"/>
              </a:p>
            </p:txBody>
          </p:sp>
        </p:grpSp>
        <p:sp>
          <p:nvSpPr>
            <p:cNvPr id="28" name="TextBox 27">
              <a:extLst>
                <a:ext uri="{FF2B5EF4-FFF2-40B4-BE49-F238E27FC236}">
                  <a16:creationId xmlns:a16="http://schemas.microsoft.com/office/drawing/2014/main" id="{23861761-8CD6-44A0-BD89-2BB0B137EE88}"/>
                </a:ext>
              </a:extLst>
            </p:cNvPr>
            <p:cNvSpPr txBox="1"/>
            <p:nvPr/>
          </p:nvSpPr>
          <p:spPr>
            <a:xfrm>
              <a:off x="-1085338" y="4073163"/>
              <a:ext cx="394660" cy="216662"/>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DRG</a:t>
              </a:r>
            </a:p>
          </p:txBody>
        </p:sp>
      </p:grpSp>
      <p:grpSp>
        <p:nvGrpSpPr>
          <p:cNvPr id="38" name="Group 37">
            <a:extLst>
              <a:ext uri="{FF2B5EF4-FFF2-40B4-BE49-F238E27FC236}">
                <a16:creationId xmlns:a16="http://schemas.microsoft.com/office/drawing/2014/main" id="{7E7EAB82-DADA-475F-A2AD-935233BCE442}"/>
              </a:ext>
            </a:extLst>
          </p:cNvPr>
          <p:cNvGrpSpPr/>
          <p:nvPr/>
        </p:nvGrpSpPr>
        <p:grpSpPr>
          <a:xfrm>
            <a:off x="3377770" y="1454522"/>
            <a:ext cx="500513" cy="566277"/>
            <a:chOff x="1974852" y="3111306"/>
            <a:chExt cx="500513" cy="566277"/>
          </a:xfrm>
        </p:grpSpPr>
        <p:grpSp>
          <p:nvGrpSpPr>
            <p:cNvPr id="39" name="Graphic 2">
              <a:extLst>
                <a:ext uri="{FF2B5EF4-FFF2-40B4-BE49-F238E27FC236}">
                  <a16:creationId xmlns:a16="http://schemas.microsoft.com/office/drawing/2014/main" id="{7A2A83FD-909F-44AC-AA84-F1158095CCEB}"/>
                </a:ext>
              </a:extLst>
            </p:cNvPr>
            <p:cNvGrpSpPr>
              <a:grpSpLocks noChangeAspect="1"/>
            </p:cNvGrpSpPr>
            <p:nvPr/>
          </p:nvGrpSpPr>
          <p:grpSpPr>
            <a:xfrm>
              <a:off x="2111612" y="3111306"/>
              <a:ext cx="228600" cy="228600"/>
              <a:chOff x="4610501" y="1582905"/>
              <a:chExt cx="513347" cy="513347"/>
            </a:xfrm>
          </p:grpSpPr>
          <p:sp>
            <p:nvSpPr>
              <p:cNvPr id="44" name="Freeform: Shape 43">
                <a:extLst>
                  <a:ext uri="{FF2B5EF4-FFF2-40B4-BE49-F238E27FC236}">
                    <a16:creationId xmlns:a16="http://schemas.microsoft.com/office/drawing/2014/main" id="{802B430D-0A6F-4143-BA00-91FF8B4FC5C6}"/>
                  </a:ext>
                </a:extLst>
              </p:cNvPr>
              <p:cNvSpPr/>
              <p:nvPr/>
            </p:nvSpPr>
            <p:spPr>
              <a:xfrm>
                <a:off x="4616610" y="1589016"/>
                <a:ext cx="501129" cy="501127"/>
              </a:xfrm>
              <a:custGeom>
                <a:avLst/>
                <a:gdLst>
                  <a:gd name="connsiteX0" fmla="*/ 474602 w 501129"/>
                  <a:gd name="connsiteY0" fmla="*/ 0 h 501127"/>
                  <a:gd name="connsiteX1" fmla="*/ 26527 w 501129"/>
                  <a:gd name="connsiteY1" fmla="*/ 0 h 501127"/>
                  <a:gd name="connsiteX2" fmla="*/ 0 w 501129"/>
                  <a:gd name="connsiteY2" fmla="*/ 26523 h 501127"/>
                  <a:gd name="connsiteX3" fmla="*/ 0 w 501129"/>
                  <a:gd name="connsiteY3" fmla="*/ 474600 h 501127"/>
                  <a:gd name="connsiteX4" fmla="*/ 26527 w 501129"/>
                  <a:gd name="connsiteY4" fmla="*/ 501127 h 501127"/>
                  <a:gd name="connsiteX5" fmla="*/ 474602 w 501129"/>
                  <a:gd name="connsiteY5" fmla="*/ 501127 h 501127"/>
                  <a:gd name="connsiteX6" fmla="*/ 501129 w 501129"/>
                  <a:gd name="connsiteY6" fmla="*/ 474600 h 501127"/>
                  <a:gd name="connsiteX7" fmla="*/ 501129 w 501129"/>
                  <a:gd name="connsiteY7" fmla="*/ 26523 h 501127"/>
                  <a:gd name="connsiteX8" fmla="*/ 474602 w 501129"/>
                  <a:gd name="connsiteY8" fmla="*/ 0 h 5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29" h="501127">
                    <a:moveTo>
                      <a:pt x="474602" y="0"/>
                    </a:moveTo>
                    <a:lnTo>
                      <a:pt x="26527" y="0"/>
                    </a:lnTo>
                    <a:cubicBezTo>
                      <a:pt x="11877" y="0"/>
                      <a:pt x="0" y="11874"/>
                      <a:pt x="0" y="26523"/>
                    </a:cubicBezTo>
                    <a:lnTo>
                      <a:pt x="0" y="474600"/>
                    </a:lnTo>
                    <a:cubicBezTo>
                      <a:pt x="0" y="489249"/>
                      <a:pt x="11877" y="501127"/>
                      <a:pt x="26527" y="501127"/>
                    </a:cubicBezTo>
                    <a:lnTo>
                      <a:pt x="474602" y="501127"/>
                    </a:lnTo>
                    <a:cubicBezTo>
                      <a:pt x="489252" y="501127"/>
                      <a:pt x="501129" y="489249"/>
                      <a:pt x="501129" y="474600"/>
                    </a:cubicBezTo>
                    <a:lnTo>
                      <a:pt x="501129" y="26523"/>
                    </a:lnTo>
                    <a:cubicBezTo>
                      <a:pt x="501129" y="11874"/>
                      <a:pt x="489252" y="0"/>
                      <a:pt x="474602" y="0"/>
                    </a:cubicBezTo>
                    <a:close/>
                  </a:path>
                </a:pathLst>
              </a:custGeom>
              <a:solidFill>
                <a:srgbClr val="FFFFFF"/>
              </a:solidFill>
              <a:ln w="6417"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98DA7A5-257D-4D2A-9B9E-6733DC55F2B7}"/>
                  </a:ext>
                </a:extLst>
              </p:cNvPr>
              <p:cNvSpPr/>
              <p:nvPr/>
            </p:nvSpPr>
            <p:spPr>
              <a:xfrm>
                <a:off x="4610501" y="1582905"/>
                <a:ext cx="513347" cy="513347"/>
              </a:xfrm>
              <a:custGeom>
                <a:avLst/>
                <a:gdLst>
                  <a:gd name="connsiteX0" fmla="*/ 480711 w 513347"/>
                  <a:gd name="connsiteY0" fmla="*/ 12223 h 513347"/>
                  <a:gd name="connsiteX1" fmla="*/ 495149 w 513347"/>
                  <a:gd name="connsiteY1" fmla="*/ 18201 h 513347"/>
                  <a:gd name="connsiteX2" fmla="*/ 501123 w 513347"/>
                  <a:gd name="connsiteY2" fmla="*/ 32634 h 513347"/>
                  <a:gd name="connsiteX3" fmla="*/ 501123 w 513347"/>
                  <a:gd name="connsiteY3" fmla="*/ 480711 h 513347"/>
                  <a:gd name="connsiteX4" fmla="*/ 495149 w 513347"/>
                  <a:gd name="connsiteY4" fmla="*/ 495149 h 513347"/>
                  <a:gd name="connsiteX5" fmla="*/ 480711 w 513347"/>
                  <a:gd name="connsiteY5" fmla="*/ 501123 h 513347"/>
                  <a:gd name="connsiteX6" fmla="*/ 32636 w 513347"/>
                  <a:gd name="connsiteY6" fmla="*/ 501123 h 513347"/>
                  <a:gd name="connsiteX7" fmla="*/ 18198 w 513347"/>
                  <a:gd name="connsiteY7" fmla="*/ 495149 h 513347"/>
                  <a:gd name="connsiteX8" fmla="*/ 12224 w 513347"/>
                  <a:gd name="connsiteY8" fmla="*/ 480711 h 513347"/>
                  <a:gd name="connsiteX9" fmla="*/ 12224 w 513347"/>
                  <a:gd name="connsiteY9" fmla="*/ 32634 h 513347"/>
                  <a:gd name="connsiteX10" fmla="*/ 18198 w 513347"/>
                  <a:gd name="connsiteY10" fmla="*/ 18201 h 513347"/>
                  <a:gd name="connsiteX11" fmla="*/ 32636 w 513347"/>
                  <a:gd name="connsiteY11" fmla="*/ 12223 h 513347"/>
                  <a:gd name="connsiteX12" fmla="*/ 480711 w 513347"/>
                  <a:gd name="connsiteY12" fmla="*/ 12223 h 513347"/>
                  <a:gd name="connsiteX13" fmla="*/ 480711 w 513347"/>
                  <a:gd name="connsiteY13" fmla="*/ 0 h 513347"/>
                  <a:gd name="connsiteX14" fmla="*/ 32636 w 513347"/>
                  <a:gd name="connsiteY14" fmla="*/ 0 h 513347"/>
                  <a:gd name="connsiteX15" fmla="*/ 9593 w 513347"/>
                  <a:gd name="connsiteY15" fmla="*/ 9594 h 513347"/>
                  <a:gd name="connsiteX16" fmla="*/ 0 w 513347"/>
                  <a:gd name="connsiteY16" fmla="*/ 32634 h 513347"/>
                  <a:gd name="connsiteX17" fmla="*/ 0 w 513347"/>
                  <a:gd name="connsiteY17" fmla="*/ 480711 h 513347"/>
                  <a:gd name="connsiteX18" fmla="*/ 9593 w 513347"/>
                  <a:gd name="connsiteY18" fmla="*/ 503754 h 513347"/>
                  <a:gd name="connsiteX19" fmla="*/ 32636 w 513347"/>
                  <a:gd name="connsiteY19" fmla="*/ 513347 h 513347"/>
                  <a:gd name="connsiteX20" fmla="*/ 480711 w 513347"/>
                  <a:gd name="connsiteY20" fmla="*/ 513347 h 513347"/>
                  <a:gd name="connsiteX21" fmla="*/ 503754 w 513347"/>
                  <a:gd name="connsiteY21" fmla="*/ 503754 h 513347"/>
                  <a:gd name="connsiteX22" fmla="*/ 513347 w 513347"/>
                  <a:gd name="connsiteY22" fmla="*/ 480711 h 513347"/>
                  <a:gd name="connsiteX23" fmla="*/ 513347 w 513347"/>
                  <a:gd name="connsiteY23" fmla="*/ 32634 h 513347"/>
                  <a:gd name="connsiteX24" fmla="*/ 503754 w 513347"/>
                  <a:gd name="connsiteY24" fmla="*/ 9594 h 513347"/>
                  <a:gd name="connsiteX25" fmla="*/ 480711 w 513347"/>
                  <a:gd name="connsiteY25" fmla="*/ 0 h 513347"/>
                  <a:gd name="connsiteX26" fmla="*/ 480711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80711" y="12223"/>
                    </a:moveTo>
                    <a:cubicBezTo>
                      <a:pt x="486127" y="12223"/>
                      <a:pt x="491318" y="14373"/>
                      <a:pt x="495149" y="18201"/>
                    </a:cubicBezTo>
                    <a:cubicBezTo>
                      <a:pt x="498974" y="22029"/>
                      <a:pt x="501123" y="27221"/>
                      <a:pt x="501123" y="32634"/>
                    </a:cubicBezTo>
                    <a:lnTo>
                      <a:pt x="501123" y="480711"/>
                    </a:lnTo>
                    <a:cubicBezTo>
                      <a:pt x="501123" y="486127"/>
                      <a:pt x="498974" y="491318"/>
                      <a:pt x="495149" y="495149"/>
                    </a:cubicBezTo>
                    <a:cubicBezTo>
                      <a:pt x="491318" y="498974"/>
                      <a:pt x="486127" y="501123"/>
                      <a:pt x="480711" y="501123"/>
                    </a:cubicBezTo>
                    <a:lnTo>
                      <a:pt x="32636" y="501123"/>
                    </a:lnTo>
                    <a:cubicBezTo>
                      <a:pt x="27220" y="501123"/>
                      <a:pt x="22029" y="498974"/>
                      <a:pt x="18198" y="495149"/>
                    </a:cubicBezTo>
                    <a:cubicBezTo>
                      <a:pt x="14374" y="491318"/>
                      <a:pt x="12224" y="486127"/>
                      <a:pt x="12224" y="480711"/>
                    </a:cubicBezTo>
                    <a:lnTo>
                      <a:pt x="12224" y="32634"/>
                    </a:lnTo>
                    <a:cubicBezTo>
                      <a:pt x="12224" y="27221"/>
                      <a:pt x="14374" y="22029"/>
                      <a:pt x="18198" y="18201"/>
                    </a:cubicBezTo>
                    <a:cubicBezTo>
                      <a:pt x="22029" y="14373"/>
                      <a:pt x="27220" y="12223"/>
                      <a:pt x="32636" y="12223"/>
                    </a:cubicBezTo>
                    <a:lnTo>
                      <a:pt x="480711" y="12223"/>
                    </a:lnTo>
                    <a:close/>
                    <a:moveTo>
                      <a:pt x="480711" y="0"/>
                    </a:moveTo>
                    <a:lnTo>
                      <a:pt x="32636" y="0"/>
                    </a:lnTo>
                    <a:cubicBezTo>
                      <a:pt x="23986" y="32"/>
                      <a:pt x="15708" y="3480"/>
                      <a:pt x="9593" y="9594"/>
                    </a:cubicBezTo>
                    <a:cubicBezTo>
                      <a:pt x="3478" y="15707"/>
                      <a:pt x="32" y="23989"/>
                      <a:pt x="0" y="32634"/>
                    </a:cubicBezTo>
                    <a:lnTo>
                      <a:pt x="0" y="480711"/>
                    </a:lnTo>
                    <a:cubicBezTo>
                      <a:pt x="32" y="489361"/>
                      <a:pt x="3478" y="497639"/>
                      <a:pt x="9593" y="503754"/>
                    </a:cubicBezTo>
                    <a:cubicBezTo>
                      <a:pt x="15708" y="509869"/>
                      <a:pt x="23986" y="513315"/>
                      <a:pt x="32636" y="513347"/>
                    </a:cubicBezTo>
                    <a:lnTo>
                      <a:pt x="480711" y="513347"/>
                    </a:lnTo>
                    <a:cubicBezTo>
                      <a:pt x="489361" y="513315"/>
                      <a:pt x="497639" y="509869"/>
                      <a:pt x="503754" y="503754"/>
                    </a:cubicBezTo>
                    <a:cubicBezTo>
                      <a:pt x="509870" y="497639"/>
                      <a:pt x="513315" y="489361"/>
                      <a:pt x="513347" y="480711"/>
                    </a:cubicBezTo>
                    <a:lnTo>
                      <a:pt x="513347" y="32634"/>
                    </a:lnTo>
                    <a:cubicBezTo>
                      <a:pt x="513315" y="23989"/>
                      <a:pt x="509870" y="15707"/>
                      <a:pt x="503754" y="9594"/>
                    </a:cubicBezTo>
                    <a:cubicBezTo>
                      <a:pt x="497639" y="3480"/>
                      <a:pt x="489361" y="32"/>
                      <a:pt x="480711" y="0"/>
                    </a:cubicBezTo>
                    <a:lnTo>
                      <a:pt x="480711" y="0"/>
                    </a:lnTo>
                    <a:close/>
                  </a:path>
                </a:pathLst>
              </a:custGeom>
              <a:solidFill>
                <a:srgbClr val="FFFFFF"/>
              </a:solidFill>
              <a:ln w="6417"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8B512543-DF84-4000-93FF-52BB424E7813}"/>
                  </a:ext>
                </a:extLst>
              </p:cNvPr>
              <p:cNvSpPr/>
              <p:nvPr/>
            </p:nvSpPr>
            <p:spPr>
              <a:xfrm>
                <a:off x="4622725" y="1595127"/>
                <a:ext cx="488898" cy="488900"/>
              </a:xfrm>
              <a:custGeom>
                <a:avLst/>
                <a:gdLst>
                  <a:gd name="connsiteX0" fmla="*/ 468487 w 488898"/>
                  <a:gd name="connsiteY0" fmla="*/ 0 h 488900"/>
                  <a:gd name="connsiteX1" fmla="*/ 20412 w 488898"/>
                  <a:gd name="connsiteY1" fmla="*/ 0 h 488900"/>
                  <a:gd name="connsiteX2" fmla="*/ 5974 w 488898"/>
                  <a:gd name="connsiteY2" fmla="*/ 5979 h 488900"/>
                  <a:gd name="connsiteX3" fmla="*/ 0 w 488898"/>
                  <a:gd name="connsiteY3" fmla="*/ 20411 h 488900"/>
                  <a:gd name="connsiteX4" fmla="*/ 0 w 488898"/>
                  <a:gd name="connsiteY4" fmla="*/ 468488 h 488900"/>
                  <a:gd name="connsiteX5" fmla="*/ 5974 w 488898"/>
                  <a:gd name="connsiteY5" fmla="*/ 482926 h 488900"/>
                  <a:gd name="connsiteX6" fmla="*/ 20412 w 488898"/>
                  <a:gd name="connsiteY6" fmla="*/ 488900 h 488900"/>
                  <a:gd name="connsiteX7" fmla="*/ 468487 w 488898"/>
                  <a:gd name="connsiteY7" fmla="*/ 488900 h 488900"/>
                  <a:gd name="connsiteX8" fmla="*/ 482925 w 488898"/>
                  <a:gd name="connsiteY8" fmla="*/ 482926 h 488900"/>
                  <a:gd name="connsiteX9" fmla="*/ 488899 w 488898"/>
                  <a:gd name="connsiteY9" fmla="*/ 468488 h 488900"/>
                  <a:gd name="connsiteX10" fmla="*/ 488899 w 488898"/>
                  <a:gd name="connsiteY10" fmla="*/ 20411 h 488900"/>
                  <a:gd name="connsiteX11" fmla="*/ 482925 w 488898"/>
                  <a:gd name="connsiteY11" fmla="*/ 5979 h 488900"/>
                  <a:gd name="connsiteX12" fmla="*/ 468487 w 488898"/>
                  <a:gd name="connsiteY12" fmla="*/ 0 h 488900"/>
                  <a:gd name="connsiteX13" fmla="*/ 470810 w 488898"/>
                  <a:gd name="connsiteY13" fmla="*/ 468488 h 488900"/>
                  <a:gd name="connsiteX14" fmla="*/ 470098 w 488898"/>
                  <a:gd name="connsiteY14" fmla="*/ 470099 h 488900"/>
                  <a:gd name="connsiteX15" fmla="*/ 468487 w 488898"/>
                  <a:gd name="connsiteY15" fmla="*/ 470811 h 488900"/>
                  <a:gd name="connsiteX16" fmla="*/ 20412 w 488898"/>
                  <a:gd name="connsiteY16" fmla="*/ 470811 h 488900"/>
                  <a:gd name="connsiteX17" fmla="*/ 18801 w 488898"/>
                  <a:gd name="connsiteY17" fmla="*/ 470099 h 488900"/>
                  <a:gd name="connsiteX18" fmla="*/ 18089 w 488898"/>
                  <a:gd name="connsiteY18" fmla="*/ 468488 h 488900"/>
                  <a:gd name="connsiteX19" fmla="*/ 18089 w 488898"/>
                  <a:gd name="connsiteY19" fmla="*/ 20411 h 488900"/>
                  <a:gd name="connsiteX20" fmla="*/ 18801 w 488898"/>
                  <a:gd name="connsiteY20" fmla="*/ 18803 h 488900"/>
                  <a:gd name="connsiteX21" fmla="*/ 20412 w 488898"/>
                  <a:gd name="connsiteY21" fmla="*/ 18089 h 488900"/>
                  <a:gd name="connsiteX22" fmla="*/ 468487 w 488898"/>
                  <a:gd name="connsiteY22" fmla="*/ 18089 h 488900"/>
                  <a:gd name="connsiteX23" fmla="*/ 470098 w 488898"/>
                  <a:gd name="connsiteY23" fmla="*/ 18803 h 488900"/>
                  <a:gd name="connsiteX24" fmla="*/ 470810 w 488898"/>
                  <a:gd name="connsiteY24" fmla="*/ 20411 h 488900"/>
                  <a:gd name="connsiteX25" fmla="*/ 470810 w 488898"/>
                  <a:gd name="connsiteY25" fmla="*/ 468488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898" h="488900">
                    <a:moveTo>
                      <a:pt x="468487" y="0"/>
                    </a:moveTo>
                    <a:lnTo>
                      <a:pt x="20412" y="0"/>
                    </a:lnTo>
                    <a:cubicBezTo>
                      <a:pt x="14996" y="0"/>
                      <a:pt x="9805" y="2150"/>
                      <a:pt x="5974" y="5979"/>
                    </a:cubicBezTo>
                    <a:cubicBezTo>
                      <a:pt x="2149" y="9806"/>
                      <a:pt x="0" y="14998"/>
                      <a:pt x="0" y="20411"/>
                    </a:cubicBezTo>
                    <a:lnTo>
                      <a:pt x="0" y="468488"/>
                    </a:lnTo>
                    <a:cubicBezTo>
                      <a:pt x="0" y="473904"/>
                      <a:pt x="2149" y="479095"/>
                      <a:pt x="5974" y="482926"/>
                    </a:cubicBezTo>
                    <a:cubicBezTo>
                      <a:pt x="9805" y="486751"/>
                      <a:pt x="14996" y="488900"/>
                      <a:pt x="20412" y="488900"/>
                    </a:cubicBezTo>
                    <a:lnTo>
                      <a:pt x="468487" y="488900"/>
                    </a:lnTo>
                    <a:cubicBezTo>
                      <a:pt x="473903" y="488900"/>
                      <a:pt x="479094" y="486751"/>
                      <a:pt x="482925" y="482926"/>
                    </a:cubicBezTo>
                    <a:cubicBezTo>
                      <a:pt x="486749" y="479095"/>
                      <a:pt x="488899" y="473904"/>
                      <a:pt x="488899" y="468488"/>
                    </a:cubicBezTo>
                    <a:lnTo>
                      <a:pt x="488899" y="20411"/>
                    </a:lnTo>
                    <a:cubicBezTo>
                      <a:pt x="488899" y="14998"/>
                      <a:pt x="486749" y="9806"/>
                      <a:pt x="482925" y="5979"/>
                    </a:cubicBezTo>
                    <a:cubicBezTo>
                      <a:pt x="479094" y="2150"/>
                      <a:pt x="473903" y="0"/>
                      <a:pt x="468487" y="0"/>
                    </a:cubicBezTo>
                    <a:close/>
                    <a:moveTo>
                      <a:pt x="470810" y="468488"/>
                    </a:moveTo>
                    <a:cubicBezTo>
                      <a:pt x="470784" y="469098"/>
                      <a:pt x="470528" y="469669"/>
                      <a:pt x="470098" y="470099"/>
                    </a:cubicBezTo>
                    <a:cubicBezTo>
                      <a:pt x="469668" y="470529"/>
                      <a:pt x="469096" y="470786"/>
                      <a:pt x="468487" y="470811"/>
                    </a:cubicBezTo>
                    <a:lnTo>
                      <a:pt x="20412" y="470811"/>
                    </a:lnTo>
                    <a:cubicBezTo>
                      <a:pt x="19802" y="470786"/>
                      <a:pt x="19231" y="470529"/>
                      <a:pt x="18801" y="470099"/>
                    </a:cubicBezTo>
                    <a:cubicBezTo>
                      <a:pt x="18371" y="469669"/>
                      <a:pt x="18115" y="469098"/>
                      <a:pt x="18089" y="468488"/>
                    </a:cubicBezTo>
                    <a:lnTo>
                      <a:pt x="18089" y="20411"/>
                    </a:lnTo>
                    <a:cubicBezTo>
                      <a:pt x="18115" y="19805"/>
                      <a:pt x="18371" y="19232"/>
                      <a:pt x="18801" y="18803"/>
                    </a:cubicBezTo>
                    <a:cubicBezTo>
                      <a:pt x="19231" y="18373"/>
                      <a:pt x="19802" y="18119"/>
                      <a:pt x="20412" y="18089"/>
                    </a:cubicBezTo>
                    <a:lnTo>
                      <a:pt x="468487" y="18089"/>
                    </a:lnTo>
                    <a:cubicBezTo>
                      <a:pt x="469096" y="18119"/>
                      <a:pt x="469668" y="18373"/>
                      <a:pt x="470098" y="18803"/>
                    </a:cubicBezTo>
                    <a:cubicBezTo>
                      <a:pt x="470528" y="19232"/>
                      <a:pt x="470784" y="19805"/>
                      <a:pt x="470810" y="20411"/>
                    </a:cubicBezTo>
                    <a:lnTo>
                      <a:pt x="470810" y="468488"/>
                    </a:lnTo>
                    <a:close/>
                  </a:path>
                </a:pathLst>
              </a:custGeom>
              <a:solidFill>
                <a:srgbClr val="2D5967"/>
              </a:solidFill>
              <a:ln w="6417"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7A59776-9164-4EB5-B582-1F4AD4EFE4FD}"/>
                  </a:ext>
                </a:extLst>
              </p:cNvPr>
              <p:cNvSpPr/>
              <p:nvPr/>
            </p:nvSpPr>
            <p:spPr>
              <a:xfrm>
                <a:off x="4654380" y="1626784"/>
                <a:ext cx="425589" cy="425589"/>
              </a:xfrm>
              <a:custGeom>
                <a:avLst/>
                <a:gdLst>
                  <a:gd name="connsiteX0" fmla="*/ 212794 w 425589"/>
                  <a:gd name="connsiteY0" fmla="*/ 0 h 425589"/>
                  <a:gd name="connsiteX1" fmla="*/ 94570 w 425589"/>
                  <a:gd name="connsiteY1" fmla="*/ 35862 h 425589"/>
                  <a:gd name="connsiteX2" fmla="*/ 16195 w 425589"/>
                  <a:gd name="connsiteY2" fmla="*/ 131362 h 425589"/>
                  <a:gd name="connsiteX3" fmla="*/ 4086 w 425589"/>
                  <a:gd name="connsiteY3" fmla="*/ 254309 h 425589"/>
                  <a:gd name="connsiteX4" fmla="*/ 62326 w 425589"/>
                  <a:gd name="connsiteY4" fmla="*/ 363263 h 425589"/>
                  <a:gd name="connsiteX5" fmla="*/ 171277 w 425589"/>
                  <a:gd name="connsiteY5" fmla="*/ 421502 h 425589"/>
                  <a:gd name="connsiteX6" fmla="*/ 294230 w 425589"/>
                  <a:gd name="connsiteY6" fmla="*/ 409394 h 425589"/>
                  <a:gd name="connsiteX7" fmla="*/ 389726 w 425589"/>
                  <a:gd name="connsiteY7" fmla="*/ 331019 h 425589"/>
                  <a:gd name="connsiteX8" fmla="*/ 425589 w 425589"/>
                  <a:gd name="connsiteY8" fmla="*/ 212795 h 425589"/>
                  <a:gd name="connsiteX9" fmla="*/ 363192 w 425589"/>
                  <a:gd name="connsiteY9" fmla="*/ 62398 h 425589"/>
                  <a:gd name="connsiteX10" fmla="*/ 212794 w 425589"/>
                  <a:gd name="connsiteY10" fmla="*/ 0 h 425589"/>
                  <a:gd name="connsiteX11" fmla="*/ 212794 w 425589"/>
                  <a:gd name="connsiteY11" fmla="*/ 407501 h 425589"/>
                  <a:gd name="connsiteX12" fmla="*/ 104619 w 425589"/>
                  <a:gd name="connsiteY12" fmla="*/ 374685 h 425589"/>
                  <a:gd name="connsiteX13" fmla="*/ 32910 w 425589"/>
                  <a:gd name="connsiteY13" fmla="*/ 287307 h 425589"/>
                  <a:gd name="connsiteX14" fmla="*/ 21829 w 425589"/>
                  <a:gd name="connsiteY14" fmla="*/ 174809 h 425589"/>
                  <a:gd name="connsiteX15" fmla="*/ 75114 w 425589"/>
                  <a:gd name="connsiteY15" fmla="*/ 75117 h 425589"/>
                  <a:gd name="connsiteX16" fmla="*/ 174806 w 425589"/>
                  <a:gd name="connsiteY16" fmla="*/ 21831 h 425589"/>
                  <a:gd name="connsiteX17" fmla="*/ 287306 w 425589"/>
                  <a:gd name="connsiteY17" fmla="*/ 32911 h 425589"/>
                  <a:gd name="connsiteX18" fmla="*/ 374685 w 425589"/>
                  <a:gd name="connsiteY18" fmla="*/ 104623 h 425589"/>
                  <a:gd name="connsiteX19" fmla="*/ 407500 w 425589"/>
                  <a:gd name="connsiteY19" fmla="*/ 212795 h 425589"/>
                  <a:gd name="connsiteX20" fmla="*/ 350223 w 425589"/>
                  <a:gd name="connsiteY20" fmla="*/ 350224 h 425589"/>
                  <a:gd name="connsiteX21" fmla="*/ 212794 w 425589"/>
                  <a:gd name="connsiteY21" fmla="*/ 407501 h 42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5589" h="425589">
                    <a:moveTo>
                      <a:pt x="212794" y="0"/>
                    </a:moveTo>
                    <a:cubicBezTo>
                      <a:pt x="170706" y="0"/>
                      <a:pt x="129568" y="12480"/>
                      <a:pt x="94570" y="35862"/>
                    </a:cubicBezTo>
                    <a:cubicBezTo>
                      <a:pt x="59579" y="59245"/>
                      <a:pt x="32301" y="92479"/>
                      <a:pt x="16195" y="131362"/>
                    </a:cubicBezTo>
                    <a:cubicBezTo>
                      <a:pt x="95" y="170245"/>
                      <a:pt x="-4121" y="213031"/>
                      <a:pt x="4086" y="254309"/>
                    </a:cubicBezTo>
                    <a:cubicBezTo>
                      <a:pt x="12300" y="295585"/>
                      <a:pt x="32564" y="333502"/>
                      <a:pt x="62326" y="363263"/>
                    </a:cubicBezTo>
                    <a:cubicBezTo>
                      <a:pt x="92087" y="393024"/>
                      <a:pt x="130004" y="413289"/>
                      <a:pt x="171277" y="421502"/>
                    </a:cubicBezTo>
                    <a:cubicBezTo>
                      <a:pt x="212557" y="429710"/>
                      <a:pt x="255344" y="425500"/>
                      <a:pt x="294230" y="409394"/>
                    </a:cubicBezTo>
                    <a:cubicBezTo>
                      <a:pt x="333110" y="393288"/>
                      <a:pt x="366343" y="366010"/>
                      <a:pt x="389726" y="331019"/>
                    </a:cubicBezTo>
                    <a:cubicBezTo>
                      <a:pt x="413108" y="296021"/>
                      <a:pt x="425589" y="254881"/>
                      <a:pt x="425589" y="212795"/>
                    </a:cubicBezTo>
                    <a:cubicBezTo>
                      <a:pt x="425525" y="156378"/>
                      <a:pt x="403086" y="102290"/>
                      <a:pt x="363192" y="62398"/>
                    </a:cubicBezTo>
                    <a:cubicBezTo>
                      <a:pt x="323298" y="22505"/>
                      <a:pt x="269211" y="65"/>
                      <a:pt x="212794" y="0"/>
                    </a:cubicBezTo>
                    <a:close/>
                    <a:moveTo>
                      <a:pt x="212794" y="407501"/>
                    </a:moveTo>
                    <a:cubicBezTo>
                      <a:pt x="174287" y="407501"/>
                      <a:pt x="136639" y="396079"/>
                      <a:pt x="104619" y="374685"/>
                    </a:cubicBezTo>
                    <a:cubicBezTo>
                      <a:pt x="72605" y="353291"/>
                      <a:pt x="47644" y="322882"/>
                      <a:pt x="32910" y="287307"/>
                    </a:cubicBezTo>
                    <a:cubicBezTo>
                      <a:pt x="18171" y="251728"/>
                      <a:pt x="14314" y="212579"/>
                      <a:pt x="21829" y="174809"/>
                    </a:cubicBezTo>
                    <a:cubicBezTo>
                      <a:pt x="29343" y="137041"/>
                      <a:pt x="47888" y="102347"/>
                      <a:pt x="75114" y="75117"/>
                    </a:cubicBezTo>
                    <a:cubicBezTo>
                      <a:pt x="102347" y="47888"/>
                      <a:pt x="137043" y="29344"/>
                      <a:pt x="174806" y="21831"/>
                    </a:cubicBezTo>
                    <a:cubicBezTo>
                      <a:pt x="212576" y="14318"/>
                      <a:pt x="251725" y="18174"/>
                      <a:pt x="287306" y="32911"/>
                    </a:cubicBezTo>
                    <a:cubicBezTo>
                      <a:pt x="322881" y="47648"/>
                      <a:pt x="353291" y="72603"/>
                      <a:pt x="374685" y="104623"/>
                    </a:cubicBezTo>
                    <a:cubicBezTo>
                      <a:pt x="396078" y="136641"/>
                      <a:pt x="407500" y="174286"/>
                      <a:pt x="407500" y="212795"/>
                    </a:cubicBezTo>
                    <a:cubicBezTo>
                      <a:pt x="407276" y="264365"/>
                      <a:pt x="386690" y="313757"/>
                      <a:pt x="350223" y="350224"/>
                    </a:cubicBezTo>
                    <a:cubicBezTo>
                      <a:pt x="313757" y="386691"/>
                      <a:pt x="264366" y="407276"/>
                      <a:pt x="212794" y="407501"/>
                    </a:cubicBezTo>
                    <a:close/>
                  </a:path>
                </a:pathLst>
              </a:custGeom>
              <a:solidFill>
                <a:srgbClr val="2D5967"/>
              </a:solidFill>
              <a:ln w="6417"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318FDA-ED0A-45FA-8987-CADF625B7E76}"/>
                  </a:ext>
                </a:extLst>
              </p:cNvPr>
              <p:cNvSpPr/>
              <p:nvPr/>
            </p:nvSpPr>
            <p:spPr>
              <a:xfrm>
                <a:off x="4817790" y="1684230"/>
                <a:ext cx="98761" cy="313016"/>
              </a:xfrm>
              <a:custGeom>
                <a:avLst/>
                <a:gdLst>
                  <a:gd name="connsiteX0" fmla="*/ 58425 w 98761"/>
                  <a:gd name="connsiteY0" fmla="*/ 278308 h 313016"/>
                  <a:gd name="connsiteX1" fmla="*/ 58425 w 98761"/>
                  <a:gd name="connsiteY1" fmla="*/ 34590 h 313016"/>
                  <a:gd name="connsiteX2" fmla="*/ 86050 w 98761"/>
                  <a:gd name="connsiteY2" fmla="*/ 62213 h 313016"/>
                  <a:gd name="connsiteX3" fmla="*/ 98762 w 98761"/>
                  <a:gd name="connsiteY3" fmla="*/ 49380 h 313016"/>
                  <a:gd name="connsiteX4" fmla="*/ 49384 w 98761"/>
                  <a:gd name="connsiteY4" fmla="*/ 0 h 313016"/>
                  <a:gd name="connsiteX5" fmla="*/ 0 w 98761"/>
                  <a:gd name="connsiteY5" fmla="*/ 49380 h 313016"/>
                  <a:gd name="connsiteX6" fmla="*/ 12711 w 98761"/>
                  <a:gd name="connsiteY6" fmla="*/ 62213 h 313016"/>
                  <a:gd name="connsiteX7" fmla="*/ 40336 w 98761"/>
                  <a:gd name="connsiteY7" fmla="*/ 34590 h 313016"/>
                  <a:gd name="connsiteX8" fmla="*/ 40336 w 98761"/>
                  <a:gd name="connsiteY8" fmla="*/ 278308 h 313016"/>
                  <a:gd name="connsiteX9" fmla="*/ 12711 w 98761"/>
                  <a:gd name="connsiteY9" fmla="*/ 250805 h 313016"/>
                  <a:gd name="connsiteX10" fmla="*/ 0 w 98761"/>
                  <a:gd name="connsiteY10" fmla="*/ 263639 h 313016"/>
                  <a:gd name="connsiteX11" fmla="*/ 49384 w 98761"/>
                  <a:gd name="connsiteY11" fmla="*/ 313017 h 313016"/>
                  <a:gd name="connsiteX12" fmla="*/ 98762 w 98761"/>
                  <a:gd name="connsiteY12" fmla="*/ 263639 h 313016"/>
                  <a:gd name="connsiteX13" fmla="*/ 86050 w 98761"/>
                  <a:gd name="connsiteY13" fmla="*/ 250805 h 313016"/>
                  <a:gd name="connsiteX14" fmla="*/ 58425 w 98761"/>
                  <a:gd name="connsiteY14" fmla="*/ 278308 h 31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761" h="313016">
                    <a:moveTo>
                      <a:pt x="58425" y="278308"/>
                    </a:moveTo>
                    <a:lnTo>
                      <a:pt x="58425" y="34590"/>
                    </a:lnTo>
                    <a:lnTo>
                      <a:pt x="86050" y="62213"/>
                    </a:lnTo>
                    <a:lnTo>
                      <a:pt x="98762" y="49380"/>
                    </a:lnTo>
                    <a:lnTo>
                      <a:pt x="49384" y="0"/>
                    </a:lnTo>
                    <a:lnTo>
                      <a:pt x="0" y="49380"/>
                    </a:lnTo>
                    <a:lnTo>
                      <a:pt x="12711" y="62213"/>
                    </a:lnTo>
                    <a:lnTo>
                      <a:pt x="40336" y="34590"/>
                    </a:lnTo>
                    <a:lnTo>
                      <a:pt x="40336" y="278308"/>
                    </a:lnTo>
                    <a:lnTo>
                      <a:pt x="12711" y="250805"/>
                    </a:lnTo>
                    <a:lnTo>
                      <a:pt x="0" y="263639"/>
                    </a:lnTo>
                    <a:lnTo>
                      <a:pt x="49384" y="313017"/>
                    </a:lnTo>
                    <a:lnTo>
                      <a:pt x="98762" y="263639"/>
                    </a:lnTo>
                    <a:lnTo>
                      <a:pt x="86050" y="250805"/>
                    </a:lnTo>
                    <a:lnTo>
                      <a:pt x="58425" y="278308"/>
                    </a:lnTo>
                    <a:close/>
                  </a:path>
                </a:pathLst>
              </a:custGeom>
              <a:solidFill>
                <a:srgbClr val="2D5967"/>
              </a:solidFill>
              <a:ln w="6417"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FCB3FCDF-47F3-461C-9598-5D1AD4D1E0B0}"/>
                  </a:ext>
                </a:extLst>
              </p:cNvPr>
              <p:cNvSpPr/>
              <p:nvPr/>
            </p:nvSpPr>
            <p:spPr>
              <a:xfrm>
                <a:off x="4876953" y="1790199"/>
                <a:ext cx="146303" cy="98758"/>
              </a:xfrm>
              <a:custGeom>
                <a:avLst/>
                <a:gdLst>
                  <a:gd name="connsiteX0" fmla="*/ 62211 w 146303"/>
                  <a:gd name="connsiteY0" fmla="*/ 12711 h 98758"/>
                  <a:gd name="connsiteX1" fmla="*/ 49499 w 146303"/>
                  <a:gd name="connsiteY1" fmla="*/ 0 h 98758"/>
                  <a:gd name="connsiteX2" fmla="*/ 0 w 146303"/>
                  <a:gd name="connsiteY2" fmla="*/ 49379 h 98758"/>
                  <a:gd name="connsiteX3" fmla="*/ 49499 w 146303"/>
                  <a:gd name="connsiteY3" fmla="*/ 98758 h 98758"/>
                  <a:gd name="connsiteX4" fmla="*/ 62211 w 146303"/>
                  <a:gd name="connsiteY4" fmla="*/ 86047 h 98758"/>
                  <a:gd name="connsiteX5" fmla="*/ 34709 w 146303"/>
                  <a:gd name="connsiteY5" fmla="*/ 58423 h 98758"/>
                  <a:gd name="connsiteX6" fmla="*/ 146304 w 146303"/>
                  <a:gd name="connsiteY6" fmla="*/ 58423 h 98758"/>
                  <a:gd name="connsiteX7" fmla="*/ 146304 w 146303"/>
                  <a:gd name="connsiteY7" fmla="*/ 40334 h 98758"/>
                  <a:gd name="connsiteX8" fmla="*/ 34709 w 146303"/>
                  <a:gd name="connsiteY8" fmla="*/ 40334 h 98758"/>
                  <a:gd name="connsiteX9" fmla="*/ 62211 w 146303"/>
                  <a:gd name="connsiteY9" fmla="*/ 12711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303" h="98758">
                    <a:moveTo>
                      <a:pt x="62211" y="12711"/>
                    </a:moveTo>
                    <a:lnTo>
                      <a:pt x="49499" y="0"/>
                    </a:lnTo>
                    <a:lnTo>
                      <a:pt x="0" y="49379"/>
                    </a:lnTo>
                    <a:lnTo>
                      <a:pt x="49499" y="98758"/>
                    </a:lnTo>
                    <a:lnTo>
                      <a:pt x="62211" y="86047"/>
                    </a:lnTo>
                    <a:lnTo>
                      <a:pt x="34709" y="58423"/>
                    </a:lnTo>
                    <a:lnTo>
                      <a:pt x="146304" y="58423"/>
                    </a:lnTo>
                    <a:lnTo>
                      <a:pt x="146304" y="40334"/>
                    </a:lnTo>
                    <a:lnTo>
                      <a:pt x="34709" y="40334"/>
                    </a:lnTo>
                    <a:lnTo>
                      <a:pt x="62211" y="12711"/>
                    </a:lnTo>
                    <a:close/>
                  </a:path>
                </a:pathLst>
              </a:custGeom>
              <a:solidFill>
                <a:srgbClr val="2D5967"/>
              </a:solidFill>
              <a:ln w="6417"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5E598D77-78B9-44E5-92BC-62C3870371A5}"/>
                  </a:ext>
                </a:extLst>
              </p:cNvPr>
              <p:cNvSpPr/>
              <p:nvPr/>
            </p:nvSpPr>
            <p:spPr>
              <a:xfrm>
                <a:off x="4710969" y="1790199"/>
                <a:ext cx="146426" cy="98758"/>
              </a:xfrm>
              <a:custGeom>
                <a:avLst/>
                <a:gdLst>
                  <a:gd name="connsiteX0" fmla="*/ 96927 w 146426"/>
                  <a:gd name="connsiteY0" fmla="*/ 0 h 98758"/>
                  <a:gd name="connsiteX1" fmla="*/ 84215 w 146426"/>
                  <a:gd name="connsiteY1" fmla="*/ 12711 h 98758"/>
                  <a:gd name="connsiteX2" fmla="*/ 111711 w 146426"/>
                  <a:gd name="connsiteY2" fmla="*/ 40334 h 98758"/>
                  <a:gd name="connsiteX3" fmla="*/ 0 w 146426"/>
                  <a:gd name="connsiteY3" fmla="*/ 40334 h 98758"/>
                  <a:gd name="connsiteX4" fmla="*/ 0 w 146426"/>
                  <a:gd name="connsiteY4" fmla="*/ 58423 h 98758"/>
                  <a:gd name="connsiteX5" fmla="*/ 111711 w 146426"/>
                  <a:gd name="connsiteY5" fmla="*/ 58423 h 98758"/>
                  <a:gd name="connsiteX6" fmla="*/ 84215 w 146426"/>
                  <a:gd name="connsiteY6" fmla="*/ 86047 h 98758"/>
                  <a:gd name="connsiteX7" fmla="*/ 96927 w 146426"/>
                  <a:gd name="connsiteY7" fmla="*/ 98758 h 98758"/>
                  <a:gd name="connsiteX8" fmla="*/ 146426 w 146426"/>
                  <a:gd name="connsiteY8" fmla="*/ 49379 h 98758"/>
                  <a:gd name="connsiteX9" fmla="*/ 96927 w 146426"/>
                  <a:gd name="connsiteY9" fmla="*/ 0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426" h="98758">
                    <a:moveTo>
                      <a:pt x="96927" y="0"/>
                    </a:moveTo>
                    <a:lnTo>
                      <a:pt x="84215" y="12711"/>
                    </a:lnTo>
                    <a:lnTo>
                      <a:pt x="111711" y="40334"/>
                    </a:lnTo>
                    <a:lnTo>
                      <a:pt x="0" y="40334"/>
                    </a:lnTo>
                    <a:lnTo>
                      <a:pt x="0" y="58423"/>
                    </a:lnTo>
                    <a:lnTo>
                      <a:pt x="111711" y="58423"/>
                    </a:lnTo>
                    <a:lnTo>
                      <a:pt x="84215" y="86047"/>
                    </a:lnTo>
                    <a:lnTo>
                      <a:pt x="96927" y="98758"/>
                    </a:lnTo>
                    <a:lnTo>
                      <a:pt x="146426" y="49379"/>
                    </a:lnTo>
                    <a:lnTo>
                      <a:pt x="96927" y="0"/>
                    </a:lnTo>
                    <a:close/>
                  </a:path>
                </a:pathLst>
              </a:custGeom>
              <a:solidFill>
                <a:srgbClr val="2D5967"/>
              </a:solidFill>
              <a:ln w="6417" cap="flat">
                <a:noFill/>
                <a:prstDash val="solid"/>
                <a:miter/>
              </a:ln>
            </p:spPr>
            <p:txBody>
              <a:bodyPr rtlCol="0" anchor="ctr"/>
              <a:lstStyle/>
              <a:p>
                <a:endParaRPr lang="en-US"/>
              </a:p>
            </p:txBody>
          </p:sp>
        </p:grpSp>
        <p:grpSp>
          <p:nvGrpSpPr>
            <p:cNvPr id="40" name="Graphic 2">
              <a:extLst>
                <a:ext uri="{FF2B5EF4-FFF2-40B4-BE49-F238E27FC236}">
                  <a16:creationId xmlns:a16="http://schemas.microsoft.com/office/drawing/2014/main" id="{C223D6AD-7392-4E27-A260-D04C3EF4834D}"/>
                </a:ext>
              </a:extLst>
            </p:cNvPr>
            <p:cNvGrpSpPr/>
            <p:nvPr/>
          </p:nvGrpSpPr>
          <p:grpSpPr>
            <a:xfrm>
              <a:off x="1974852" y="3337491"/>
              <a:ext cx="500513" cy="340092"/>
              <a:chOff x="4611957" y="2101488"/>
              <a:chExt cx="500513" cy="340092"/>
            </a:xfrm>
            <a:solidFill>
              <a:srgbClr val="000000"/>
            </a:solidFill>
          </p:grpSpPr>
          <p:sp>
            <p:nvSpPr>
              <p:cNvPr id="41" name="TextBox 40">
                <a:extLst>
                  <a:ext uri="{FF2B5EF4-FFF2-40B4-BE49-F238E27FC236}">
                    <a16:creationId xmlns:a16="http://schemas.microsoft.com/office/drawing/2014/main" id="{135B7957-811E-4387-B267-9276D0CD3497}"/>
                  </a:ext>
                </a:extLst>
              </p:cNvPr>
              <p:cNvSpPr txBox="1"/>
              <p:nvPr/>
            </p:nvSpPr>
            <p:spPr>
              <a:xfrm>
                <a:off x="4549290" y="2055768"/>
                <a:ext cx="625642"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Customer</a:t>
                </a:r>
              </a:p>
            </p:txBody>
          </p:sp>
          <p:sp>
            <p:nvSpPr>
              <p:cNvPr id="42" name="TextBox 41">
                <a:extLst>
                  <a:ext uri="{FF2B5EF4-FFF2-40B4-BE49-F238E27FC236}">
                    <a16:creationId xmlns:a16="http://schemas.microsoft.com/office/drawing/2014/main" id="{EA6B5DAF-4673-48BF-915F-09C2737BD5DB}"/>
                  </a:ext>
                </a:extLst>
              </p:cNvPr>
              <p:cNvSpPr txBox="1"/>
              <p:nvPr/>
            </p:nvSpPr>
            <p:spPr>
              <a:xfrm>
                <a:off x="4564633" y="2158437"/>
                <a:ext cx="60639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Premises</a:t>
                </a:r>
              </a:p>
            </p:txBody>
          </p:sp>
          <p:sp>
            <p:nvSpPr>
              <p:cNvPr id="43" name="TextBox 42">
                <a:extLst>
                  <a:ext uri="{FF2B5EF4-FFF2-40B4-BE49-F238E27FC236}">
                    <a16:creationId xmlns:a16="http://schemas.microsoft.com/office/drawing/2014/main" id="{DBD39CB6-F7BD-4E31-9235-38DDBCB7B975}"/>
                  </a:ext>
                </a:extLst>
              </p:cNvPr>
              <p:cNvSpPr txBox="1"/>
              <p:nvPr/>
            </p:nvSpPr>
            <p:spPr>
              <a:xfrm>
                <a:off x="4520517" y="2261107"/>
                <a:ext cx="68339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Equipment</a:t>
                </a:r>
              </a:p>
            </p:txBody>
          </p:sp>
        </p:grpSp>
      </p:grpSp>
      <p:cxnSp>
        <p:nvCxnSpPr>
          <p:cNvPr id="51" name="Straight Arrow Connector 50">
            <a:extLst>
              <a:ext uri="{FF2B5EF4-FFF2-40B4-BE49-F238E27FC236}">
                <a16:creationId xmlns:a16="http://schemas.microsoft.com/office/drawing/2014/main" id="{637BBB0F-5E7A-442B-AC63-7F7511D444CC}"/>
              </a:ext>
            </a:extLst>
          </p:cNvPr>
          <p:cNvCxnSpPr>
            <a:cxnSpLocks/>
          </p:cNvCxnSpPr>
          <p:nvPr/>
        </p:nvCxnSpPr>
        <p:spPr bwMode="auto">
          <a:xfrm>
            <a:off x="3628026" y="2018674"/>
            <a:ext cx="0" cy="437103"/>
          </a:xfrm>
          <a:prstGeom prst="straightConnector1">
            <a:avLst/>
          </a:prstGeom>
          <a:solidFill>
            <a:srgbClr val="00B8FF"/>
          </a:solidFill>
          <a:ln w="12700" cap="flat" cmpd="sng" algn="ctr">
            <a:solidFill>
              <a:srgbClr val="312D2A"/>
            </a:solidFill>
            <a:prstDash val="solid"/>
            <a:round/>
            <a:headEnd type="none" w="sm" len="sm"/>
            <a:tailEnd type="arrow" w="med"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 name="Title 7">
            <a:extLst>
              <a:ext uri="{FF2B5EF4-FFF2-40B4-BE49-F238E27FC236}">
                <a16:creationId xmlns:a16="http://schemas.microsoft.com/office/drawing/2014/main" id="{54238DD7-C546-4474-AE87-5B735289AABC}"/>
              </a:ext>
            </a:extLst>
          </p:cNvPr>
          <p:cNvSpPr>
            <a:spLocks noGrp="1"/>
          </p:cNvSpPr>
          <p:nvPr>
            <p:ph type="title"/>
          </p:nvPr>
        </p:nvSpPr>
        <p:spPr>
          <a:xfrm>
            <a:off x="531950" y="-20782"/>
            <a:ext cx="11465378" cy="1371509"/>
          </a:xfrm>
        </p:spPr>
        <p:txBody>
          <a:bodyPr/>
          <a:lstStyle/>
          <a:p>
            <a:pPr rtl="0" eaLnBrk="1" latinLnBrk="0" hangingPunct="1"/>
            <a:r>
              <a:rPr lang="en-US" sz="2400" kern="1200" dirty="0">
                <a:solidFill>
                  <a:srgbClr val="312D2A"/>
                </a:solidFill>
                <a:effectLst/>
                <a:latin typeface="Oracle Sans Tab" panose="020B0503020204020204" pitchFamily="34" charset="0"/>
                <a:ea typeface="+mn-ea"/>
                <a:cs typeface="+mn-cs"/>
              </a:rPr>
              <a:t>Portrait </a:t>
            </a:r>
            <a:br>
              <a:rPr lang="en-US" sz="2400" kern="1200" dirty="0">
                <a:solidFill>
                  <a:srgbClr val="312D2A"/>
                </a:solidFill>
                <a:effectLst/>
                <a:latin typeface="Oracle Sans Tab" panose="020B0503020204020204" pitchFamily="34" charset="0"/>
                <a:ea typeface="+mn-ea"/>
                <a:cs typeface="+mn-cs"/>
              </a:rPr>
            </a:br>
            <a:r>
              <a:rPr lang="en-US" sz="2400" kern="1200" dirty="0">
                <a:solidFill>
                  <a:srgbClr val="312D2A"/>
                </a:solidFill>
                <a:effectLst/>
                <a:latin typeface="Oracle Sans Tab" panose="020B0503020204020204" pitchFamily="34" charset="0"/>
                <a:ea typeface="+mn-ea"/>
                <a:cs typeface="+mn-cs"/>
              </a:rPr>
              <a:t>Template</a:t>
            </a:r>
            <a:endParaRPr lang="en-US" dirty="0">
              <a:effectLst/>
            </a:endParaRPr>
          </a:p>
        </p:txBody>
      </p:sp>
    </p:spTree>
    <p:extLst>
      <p:ext uri="{BB962C8B-B14F-4D97-AF65-F5344CB8AC3E}">
        <p14:creationId xmlns:p14="http://schemas.microsoft.com/office/powerpoint/2010/main" val="365504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D1C60E3-4E4B-4FA1-A8B4-5C4C54CC28A5}"/>
              </a:ext>
            </a:extLst>
          </p:cNvPr>
          <p:cNvSpPr>
            <a:spLocks noGrp="1"/>
          </p:cNvSpPr>
          <p:nvPr>
            <p:ph type="title"/>
          </p:nvPr>
        </p:nvSpPr>
        <p:spPr/>
        <p:txBody>
          <a:bodyPr/>
          <a:lstStyle/>
          <a:p>
            <a:r>
              <a:rPr lang="en-US" dirty="0"/>
              <a:t>Landscape Sample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2022 Oracle and/or its affiliates.</a:t>
            </a:r>
          </a:p>
        </p:txBody>
      </p:sp>
      <p:sp>
        <p:nvSpPr>
          <p:cNvPr id="69" name="Rectangle: Rounded Corners 93">
            <a:extLst>
              <a:ext uri="{FF2B5EF4-FFF2-40B4-BE49-F238E27FC236}">
                <a16:creationId xmlns:a16="http://schemas.microsoft.com/office/drawing/2014/main" id="{454FFC9C-F8C2-4D83-B73E-6A0ED82FFBB6}"/>
              </a:ext>
            </a:extLst>
          </p:cNvPr>
          <p:cNvSpPr/>
          <p:nvPr/>
        </p:nvSpPr>
        <p:spPr>
          <a:xfrm>
            <a:off x="975035" y="1610139"/>
            <a:ext cx="815963" cy="3955774"/>
          </a:xfrm>
          <a:prstGeom prst="roundRect">
            <a:avLst>
              <a:gd name="adj" fmla="val 311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70" name="Rectangle: Rounded Corners 69">
            <a:extLst>
              <a:ext uri="{FF2B5EF4-FFF2-40B4-BE49-F238E27FC236}">
                <a16:creationId xmlns:a16="http://schemas.microsoft.com/office/drawing/2014/main" id="{7C8AB6C9-83C9-4542-96ED-EEB94705E10A}"/>
              </a:ext>
            </a:extLst>
          </p:cNvPr>
          <p:cNvSpPr/>
          <p:nvPr/>
        </p:nvSpPr>
        <p:spPr>
          <a:xfrm>
            <a:off x="2960625" y="1602757"/>
            <a:ext cx="8256341" cy="3959843"/>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71" name="Rounded Rectangle 8">
            <a:extLst>
              <a:ext uri="{FF2B5EF4-FFF2-40B4-BE49-F238E27FC236}">
                <a16:creationId xmlns:a16="http://schemas.microsoft.com/office/drawing/2014/main" id="{D00CA16D-1CC3-4876-AB74-BA2FA5A21D51}"/>
              </a:ext>
            </a:extLst>
          </p:cNvPr>
          <p:cNvSpPr/>
          <p:nvPr/>
        </p:nvSpPr>
        <p:spPr>
          <a:xfrm>
            <a:off x="4216429" y="1677934"/>
            <a:ext cx="1558776" cy="3811023"/>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78" name="Rectangle 77">
            <a:extLst>
              <a:ext uri="{FF2B5EF4-FFF2-40B4-BE49-F238E27FC236}">
                <a16:creationId xmlns:a16="http://schemas.microsoft.com/office/drawing/2014/main" id="{65943EC9-5386-40E0-9123-251746FE71D1}"/>
              </a:ext>
            </a:extLst>
          </p:cNvPr>
          <p:cNvSpPr/>
          <p:nvPr/>
        </p:nvSpPr>
        <p:spPr>
          <a:xfrm>
            <a:off x="3527196" y="2188298"/>
            <a:ext cx="2761611" cy="1486821"/>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Bastion</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Server</a:t>
            </a:r>
          </a:p>
        </p:txBody>
      </p:sp>
      <p:sp>
        <p:nvSpPr>
          <p:cNvPr id="82" name="Rectangle 81">
            <a:extLst>
              <a:ext uri="{FF2B5EF4-FFF2-40B4-BE49-F238E27FC236}">
                <a16:creationId xmlns:a16="http://schemas.microsoft.com/office/drawing/2014/main" id="{740007B5-73EA-46B2-B3DA-F5C553D0568B}"/>
              </a:ext>
            </a:extLst>
          </p:cNvPr>
          <p:cNvSpPr/>
          <p:nvPr/>
        </p:nvSpPr>
        <p:spPr>
          <a:xfrm>
            <a:off x="3541368" y="3837807"/>
            <a:ext cx="2761611" cy="1486821"/>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B</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Primary</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Database</a:t>
            </a:r>
          </a:p>
        </p:txBody>
      </p:sp>
      <p:sp>
        <p:nvSpPr>
          <p:cNvPr id="83" name="Rounded Rectangle 37">
            <a:extLst>
              <a:ext uri="{FF2B5EF4-FFF2-40B4-BE49-F238E27FC236}">
                <a16:creationId xmlns:a16="http://schemas.microsoft.com/office/drawing/2014/main" id="{2B02D6A8-1261-4146-AE79-4945AF4D1C25}"/>
              </a:ext>
            </a:extLst>
          </p:cNvPr>
          <p:cNvSpPr/>
          <p:nvPr/>
        </p:nvSpPr>
        <p:spPr>
          <a:xfrm>
            <a:off x="7830632" y="1677934"/>
            <a:ext cx="1558776" cy="3811023"/>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2</a:t>
            </a:r>
          </a:p>
        </p:txBody>
      </p:sp>
      <p:sp>
        <p:nvSpPr>
          <p:cNvPr id="84" name="Rectangle 83">
            <a:extLst>
              <a:ext uri="{FF2B5EF4-FFF2-40B4-BE49-F238E27FC236}">
                <a16:creationId xmlns:a16="http://schemas.microsoft.com/office/drawing/2014/main" id="{F95D0DF7-F4AE-431E-903B-16A362B5E823}"/>
              </a:ext>
            </a:extLst>
          </p:cNvPr>
          <p:cNvSpPr/>
          <p:nvPr/>
        </p:nvSpPr>
        <p:spPr>
          <a:xfrm>
            <a:off x="6928005" y="3837807"/>
            <a:ext cx="2770059" cy="1486821"/>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D</a:t>
            </a:r>
          </a:p>
          <a:p>
            <a:pPr lvl="0">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Standby</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Database</a:t>
            </a:r>
          </a:p>
        </p:txBody>
      </p:sp>
      <p:sp>
        <p:nvSpPr>
          <p:cNvPr id="85" name="Rectangle 84">
            <a:extLst>
              <a:ext uri="{FF2B5EF4-FFF2-40B4-BE49-F238E27FC236}">
                <a16:creationId xmlns:a16="http://schemas.microsoft.com/office/drawing/2014/main" id="{2DAFF088-33A0-4842-BF6E-171BCFE5E7FB}"/>
              </a:ext>
            </a:extLst>
          </p:cNvPr>
          <p:cNvSpPr/>
          <p:nvPr/>
        </p:nvSpPr>
        <p:spPr>
          <a:xfrm>
            <a:off x="3371552" y="1912671"/>
            <a:ext cx="6403120" cy="3490370"/>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86" name="Graphic 46">
            <a:extLst>
              <a:ext uri="{FF2B5EF4-FFF2-40B4-BE49-F238E27FC236}">
                <a16:creationId xmlns:a16="http://schemas.microsoft.com/office/drawing/2014/main" id="{7531324E-D21D-455B-B600-2C91DFCBE84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553193" y="1807197"/>
            <a:ext cx="217715" cy="207818"/>
          </a:xfrm>
          <a:prstGeom prst="rect">
            <a:avLst/>
          </a:prstGeom>
        </p:spPr>
      </p:pic>
      <p:grpSp>
        <p:nvGrpSpPr>
          <p:cNvPr id="87" name="Group 86">
            <a:extLst>
              <a:ext uri="{FF2B5EF4-FFF2-40B4-BE49-F238E27FC236}">
                <a16:creationId xmlns:a16="http://schemas.microsoft.com/office/drawing/2014/main" id="{54214584-BE10-4B77-A009-3A41F062BEEC}"/>
              </a:ext>
            </a:extLst>
          </p:cNvPr>
          <p:cNvGrpSpPr/>
          <p:nvPr/>
        </p:nvGrpSpPr>
        <p:grpSpPr>
          <a:xfrm>
            <a:off x="10092598" y="3549576"/>
            <a:ext cx="805942" cy="629223"/>
            <a:chOff x="8985948" y="3490128"/>
            <a:chExt cx="805942" cy="629223"/>
          </a:xfrm>
        </p:grpSpPr>
        <p:pic>
          <p:nvPicPr>
            <p:cNvPr id="88" name="Graphic 86">
              <a:extLst>
                <a:ext uri="{FF2B5EF4-FFF2-40B4-BE49-F238E27FC236}">
                  <a16:creationId xmlns:a16="http://schemas.microsoft.com/office/drawing/2014/main" id="{AAA1C94E-9104-4C7F-8C4E-D21EDB0FC033}"/>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160319" y="3490128"/>
              <a:ext cx="457200" cy="457200"/>
            </a:xfrm>
            <a:prstGeom prst="rect">
              <a:avLst/>
            </a:prstGeom>
          </p:spPr>
        </p:pic>
        <p:sp>
          <p:nvSpPr>
            <p:cNvPr id="89" name="Rectangle 88">
              <a:extLst>
                <a:ext uri="{FF2B5EF4-FFF2-40B4-BE49-F238E27FC236}">
                  <a16:creationId xmlns:a16="http://schemas.microsoft.com/office/drawing/2014/main" id="{61248EE7-DF1A-4346-915B-228D1EC2BEFD}"/>
                </a:ext>
              </a:extLst>
            </p:cNvPr>
            <p:cNvSpPr/>
            <p:nvPr/>
          </p:nvSpPr>
          <p:spPr>
            <a:xfrm>
              <a:off x="8985948" y="3913269"/>
              <a:ext cx="805942" cy="20608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Auditing</a:t>
              </a:r>
            </a:p>
          </p:txBody>
        </p:sp>
      </p:grpSp>
      <p:grpSp>
        <p:nvGrpSpPr>
          <p:cNvPr id="90" name="Group 89">
            <a:extLst>
              <a:ext uri="{FF2B5EF4-FFF2-40B4-BE49-F238E27FC236}">
                <a16:creationId xmlns:a16="http://schemas.microsoft.com/office/drawing/2014/main" id="{16603327-7C63-46E1-819B-239B1CB20F0C}"/>
              </a:ext>
            </a:extLst>
          </p:cNvPr>
          <p:cNvGrpSpPr/>
          <p:nvPr/>
        </p:nvGrpSpPr>
        <p:grpSpPr>
          <a:xfrm>
            <a:off x="9971137" y="2569151"/>
            <a:ext cx="1048864" cy="725232"/>
            <a:chOff x="9557303" y="3154203"/>
            <a:chExt cx="1048864" cy="725232"/>
          </a:xfrm>
        </p:grpSpPr>
        <p:pic>
          <p:nvPicPr>
            <p:cNvPr id="92" name="Graphic 85">
              <a:extLst>
                <a:ext uri="{FF2B5EF4-FFF2-40B4-BE49-F238E27FC236}">
                  <a16:creationId xmlns:a16="http://schemas.microsoft.com/office/drawing/2014/main" id="{74267773-ACDC-4F3C-9E4C-639F4472FE5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837187" y="3154203"/>
              <a:ext cx="489097" cy="457200"/>
            </a:xfrm>
            <a:prstGeom prst="rect">
              <a:avLst/>
            </a:prstGeom>
          </p:spPr>
        </p:pic>
        <p:sp>
          <p:nvSpPr>
            <p:cNvPr id="94" name="Rectangle 93">
              <a:extLst>
                <a:ext uri="{FF2B5EF4-FFF2-40B4-BE49-F238E27FC236}">
                  <a16:creationId xmlns:a16="http://schemas.microsoft.com/office/drawing/2014/main" id="{849102F3-669A-475D-AC73-ABE07ABF71B7}"/>
                </a:ext>
              </a:extLst>
            </p:cNvPr>
            <p:cNvSpPr/>
            <p:nvPr/>
          </p:nvSpPr>
          <p:spPr>
            <a:xfrm>
              <a:off x="9557303" y="3565503"/>
              <a:ext cx="1048864"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Identity &amp; Access</a:t>
              </a:r>
            </a:p>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Management </a:t>
              </a:r>
            </a:p>
          </p:txBody>
        </p:sp>
      </p:grpSp>
      <p:sp>
        <p:nvSpPr>
          <p:cNvPr id="100" name="Rectangle 99">
            <a:extLst>
              <a:ext uri="{FF2B5EF4-FFF2-40B4-BE49-F238E27FC236}">
                <a16:creationId xmlns:a16="http://schemas.microsoft.com/office/drawing/2014/main" id="{9037E68F-0B83-474B-8030-BF734B1B84D4}"/>
              </a:ext>
            </a:extLst>
          </p:cNvPr>
          <p:cNvSpPr/>
          <p:nvPr/>
        </p:nvSpPr>
        <p:spPr>
          <a:xfrm>
            <a:off x="6928006" y="2187774"/>
            <a:ext cx="2770059" cy="1487345"/>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C</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Loaded Balanced </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Web Servers</a:t>
            </a:r>
          </a:p>
        </p:txBody>
      </p:sp>
      <p:grpSp>
        <p:nvGrpSpPr>
          <p:cNvPr id="113" name="Group 112">
            <a:extLst>
              <a:ext uri="{FF2B5EF4-FFF2-40B4-BE49-F238E27FC236}">
                <a16:creationId xmlns:a16="http://schemas.microsoft.com/office/drawing/2014/main" id="{3B5CB2A6-8856-4F94-A765-3EBCE8227710}"/>
              </a:ext>
            </a:extLst>
          </p:cNvPr>
          <p:cNvGrpSpPr/>
          <p:nvPr/>
        </p:nvGrpSpPr>
        <p:grpSpPr>
          <a:xfrm>
            <a:off x="7795832" y="2908292"/>
            <a:ext cx="1000492" cy="736142"/>
            <a:chOff x="6713653" y="2763311"/>
            <a:chExt cx="1000492" cy="736142"/>
          </a:xfrm>
        </p:grpSpPr>
        <p:pic>
          <p:nvPicPr>
            <p:cNvPr id="114" name="Graphic 80">
              <a:extLst>
                <a:ext uri="{FF2B5EF4-FFF2-40B4-BE49-F238E27FC236}">
                  <a16:creationId xmlns:a16="http://schemas.microsoft.com/office/drawing/2014/main" id="{37E181D0-BE2F-4C41-96A2-B978ED20ACBB}"/>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985299" y="2763311"/>
              <a:ext cx="457200" cy="457200"/>
            </a:xfrm>
            <a:prstGeom prst="rect">
              <a:avLst/>
            </a:prstGeom>
          </p:spPr>
        </p:pic>
        <p:sp>
          <p:nvSpPr>
            <p:cNvPr id="115" name="Rectangle 114">
              <a:extLst>
                <a:ext uri="{FF2B5EF4-FFF2-40B4-BE49-F238E27FC236}">
                  <a16:creationId xmlns:a16="http://schemas.microsoft.com/office/drawing/2014/main" id="{E8763B78-27E7-4920-B1C1-359D4EC3EF5C}"/>
                </a:ext>
              </a:extLst>
            </p:cNvPr>
            <p:cNvSpPr/>
            <p:nvPr/>
          </p:nvSpPr>
          <p:spPr>
            <a:xfrm>
              <a:off x="6713653" y="3185521"/>
              <a:ext cx="1000492" cy="313932"/>
            </a:xfrm>
            <a:prstGeom prst="rect">
              <a:avLst/>
            </a:prstGeom>
          </p:spPr>
          <p:txBody>
            <a:bodyPr wrap="square">
              <a:spAutoFit/>
            </a:bodyPr>
            <a:lstStyle/>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Virtual</a:t>
              </a:r>
              <a:r>
                <a:rPr lang="en-US" sz="600" b="1" dirty="0">
                  <a:solidFill>
                    <a:schemeClr val="tx2"/>
                  </a:solidFill>
                  <a:latin typeface="Open Sans SemiBold" panose="020B0706030804020204" pitchFamily="34" charset="0"/>
                  <a:ea typeface="Open Sans SemiBold" panose="020B0706030804020204" pitchFamily="34" charset="0"/>
                  <a:cs typeface="Open Sans SemiBold" panose="020B0706030804020204" pitchFamily="34" charset="0"/>
                </a:rPr>
                <a:t> </a:t>
              </a:r>
            </a:p>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Machine</a:t>
              </a:r>
            </a:p>
          </p:txBody>
        </p:sp>
      </p:grpSp>
      <p:cxnSp>
        <p:nvCxnSpPr>
          <p:cNvPr id="121" name="Straight Arrow Connector 120">
            <a:extLst>
              <a:ext uri="{FF2B5EF4-FFF2-40B4-BE49-F238E27FC236}">
                <a16:creationId xmlns:a16="http://schemas.microsoft.com/office/drawing/2014/main" id="{CF94E134-71F4-4931-8829-4D25E6AAA3F1}"/>
              </a:ext>
            </a:extLst>
          </p:cNvPr>
          <p:cNvCxnSpPr>
            <a:cxnSpLocks/>
            <a:endCxn id="116" idx="0"/>
          </p:cNvCxnSpPr>
          <p:nvPr/>
        </p:nvCxnSpPr>
        <p:spPr bwMode="auto">
          <a:xfrm>
            <a:off x="8939368" y="2738957"/>
            <a:ext cx="2583" cy="169335"/>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22" name="Elbow Connector 66">
            <a:extLst>
              <a:ext uri="{FF2B5EF4-FFF2-40B4-BE49-F238E27FC236}">
                <a16:creationId xmlns:a16="http://schemas.microsoft.com/office/drawing/2014/main" id="{2E327D5C-7E1C-4B9B-987C-97B8D7753A53}"/>
              </a:ext>
            </a:extLst>
          </p:cNvPr>
          <p:cNvCxnSpPr>
            <a:cxnSpLocks/>
          </p:cNvCxnSpPr>
          <p:nvPr/>
        </p:nvCxnSpPr>
        <p:spPr>
          <a:xfrm rot="16200000" flipH="1">
            <a:off x="8304067" y="3696146"/>
            <a:ext cx="1531132" cy="404799"/>
          </a:xfrm>
          <a:prstGeom prst="bentConnector3">
            <a:avLst>
              <a:gd name="adj1" fmla="val 233"/>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7E343D7F-9282-42C8-A618-B46619CC58E5}"/>
              </a:ext>
            </a:extLst>
          </p:cNvPr>
          <p:cNvCxnSpPr>
            <a:cxnSpLocks/>
          </p:cNvCxnSpPr>
          <p:nvPr/>
        </p:nvCxnSpPr>
        <p:spPr bwMode="auto">
          <a:xfrm>
            <a:off x="3459431" y="2738957"/>
            <a:ext cx="5482930" cy="0"/>
          </a:xfrm>
          <a:prstGeom prst="straightConnector1">
            <a:avLst/>
          </a:prstGeom>
          <a:ln w="12700">
            <a:solidFill>
              <a:srgbClr val="312D2A"/>
            </a:solidFill>
            <a:headEnd type="none" w="sm" len="sm"/>
            <a:tailEnd type="none" w="sm" len="sm"/>
          </a:ln>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style>
          <a:lnRef idx="1">
            <a:schemeClr val="dk1"/>
          </a:lnRef>
          <a:fillRef idx="0">
            <a:schemeClr val="dk1"/>
          </a:fillRef>
          <a:effectRef idx="0">
            <a:schemeClr val="dk1"/>
          </a:effectRef>
          <a:fontRef idx="minor">
            <a:schemeClr val="tx1"/>
          </a:fontRef>
        </p:style>
      </p:cxnSp>
      <p:grpSp>
        <p:nvGrpSpPr>
          <p:cNvPr id="124" name="Group 123">
            <a:extLst>
              <a:ext uri="{FF2B5EF4-FFF2-40B4-BE49-F238E27FC236}">
                <a16:creationId xmlns:a16="http://schemas.microsoft.com/office/drawing/2014/main" id="{B330B174-4151-45A9-A157-6F089AE25569}"/>
              </a:ext>
            </a:extLst>
          </p:cNvPr>
          <p:cNvGrpSpPr/>
          <p:nvPr/>
        </p:nvGrpSpPr>
        <p:grpSpPr>
          <a:xfrm>
            <a:off x="10092598" y="4464312"/>
            <a:ext cx="805942" cy="733938"/>
            <a:chOff x="8983106" y="4235388"/>
            <a:chExt cx="805942" cy="733938"/>
          </a:xfrm>
        </p:grpSpPr>
        <p:pic>
          <p:nvPicPr>
            <p:cNvPr id="125" name="Graphic 87">
              <a:extLst>
                <a:ext uri="{FF2B5EF4-FFF2-40B4-BE49-F238E27FC236}">
                  <a16:creationId xmlns:a16="http://schemas.microsoft.com/office/drawing/2014/main" id="{1F00F3E2-C1D6-48F3-9627-58179CB60CF2}"/>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9157477" y="4235388"/>
              <a:ext cx="457200" cy="457200"/>
            </a:xfrm>
            <a:prstGeom prst="rect">
              <a:avLst/>
            </a:prstGeom>
          </p:spPr>
        </p:pic>
        <p:sp>
          <p:nvSpPr>
            <p:cNvPr id="127" name="Rectangle 126">
              <a:extLst>
                <a:ext uri="{FF2B5EF4-FFF2-40B4-BE49-F238E27FC236}">
                  <a16:creationId xmlns:a16="http://schemas.microsoft.com/office/drawing/2014/main" id="{C2C179DE-2121-428E-8116-37B8D68E910D}"/>
                </a:ext>
              </a:extLst>
            </p:cNvPr>
            <p:cNvSpPr/>
            <p:nvPr/>
          </p:nvSpPr>
          <p:spPr>
            <a:xfrm>
              <a:off x="8983106" y="4655394"/>
              <a:ext cx="805942"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Object Storage</a:t>
              </a:r>
            </a:p>
          </p:txBody>
        </p:sp>
      </p:grpSp>
      <p:grpSp>
        <p:nvGrpSpPr>
          <p:cNvPr id="147" name="Group 146">
            <a:extLst>
              <a:ext uri="{FF2B5EF4-FFF2-40B4-BE49-F238E27FC236}">
                <a16:creationId xmlns:a16="http://schemas.microsoft.com/office/drawing/2014/main" id="{61B55D50-CED9-4C2B-98AD-1A4E08F51B22}"/>
              </a:ext>
            </a:extLst>
          </p:cNvPr>
          <p:cNvGrpSpPr/>
          <p:nvPr/>
        </p:nvGrpSpPr>
        <p:grpSpPr>
          <a:xfrm>
            <a:off x="8630629" y="4384396"/>
            <a:ext cx="617477" cy="813854"/>
            <a:chOff x="-2406652" y="4550025"/>
            <a:chExt cx="617477" cy="813854"/>
          </a:xfrm>
        </p:grpSpPr>
        <p:grpSp>
          <p:nvGrpSpPr>
            <p:cNvPr id="148" name="Graphic 2">
              <a:extLst>
                <a:ext uri="{FF2B5EF4-FFF2-40B4-BE49-F238E27FC236}">
                  <a16:creationId xmlns:a16="http://schemas.microsoft.com/office/drawing/2014/main" id="{2EB6E7B3-65A0-40BC-BE19-64280319C9EE}"/>
                </a:ext>
              </a:extLst>
            </p:cNvPr>
            <p:cNvGrpSpPr/>
            <p:nvPr/>
          </p:nvGrpSpPr>
          <p:grpSpPr>
            <a:xfrm>
              <a:off x="-2326750" y="4550025"/>
              <a:ext cx="459696" cy="513347"/>
              <a:chOff x="1943943" y="1582905"/>
              <a:chExt cx="459696" cy="513347"/>
            </a:xfrm>
          </p:grpSpPr>
          <p:sp>
            <p:nvSpPr>
              <p:cNvPr id="150" name="Freeform: Shape 149">
                <a:extLst>
                  <a:ext uri="{FF2B5EF4-FFF2-40B4-BE49-F238E27FC236}">
                    <a16:creationId xmlns:a16="http://schemas.microsoft.com/office/drawing/2014/main" id="{E2E822BA-ADDA-4C5F-853B-88C3E90A2AFE}"/>
                  </a:ext>
                </a:extLst>
              </p:cNvPr>
              <p:cNvSpPr/>
              <p:nvPr/>
            </p:nvSpPr>
            <p:spPr>
              <a:xfrm>
                <a:off x="1950046" y="1589017"/>
                <a:ext cx="447465" cy="501125"/>
              </a:xfrm>
              <a:custGeom>
                <a:avLst/>
                <a:gdLst>
                  <a:gd name="connsiteX0" fmla="*/ 223672 w 447465"/>
                  <a:gd name="connsiteY0" fmla="*/ 501126 h 501125"/>
                  <a:gd name="connsiteX1" fmla="*/ 0 w 447465"/>
                  <a:gd name="connsiteY1" fmla="*/ 433903 h 501125"/>
                  <a:gd name="connsiteX2" fmla="*/ 0 w 447465"/>
                  <a:gd name="connsiteY2" fmla="*/ 69180 h 501125"/>
                  <a:gd name="connsiteX3" fmla="*/ 223672 w 447465"/>
                  <a:gd name="connsiteY3" fmla="*/ 0 h 501125"/>
                  <a:gd name="connsiteX4" fmla="*/ 447466 w 447465"/>
                  <a:gd name="connsiteY4" fmla="*/ 69180 h 501125"/>
                  <a:gd name="connsiteX5" fmla="*/ 447466 w 447465"/>
                  <a:gd name="connsiteY5" fmla="*/ 433903 h 501125"/>
                  <a:gd name="connsiteX6" fmla="*/ 223672 w 447465"/>
                  <a:gd name="connsiteY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465" h="501125">
                    <a:moveTo>
                      <a:pt x="223672" y="501126"/>
                    </a:moveTo>
                    <a:cubicBezTo>
                      <a:pt x="200815" y="501126"/>
                      <a:pt x="0" y="499290"/>
                      <a:pt x="0" y="433903"/>
                    </a:cubicBezTo>
                    <a:lnTo>
                      <a:pt x="0" y="69180"/>
                    </a:lnTo>
                    <a:cubicBezTo>
                      <a:pt x="0" y="1956"/>
                      <a:pt x="200815" y="0"/>
                      <a:pt x="223672" y="0"/>
                    </a:cubicBezTo>
                    <a:cubicBezTo>
                      <a:pt x="246529" y="0"/>
                      <a:pt x="447466" y="1956"/>
                      <a:pt x="447466" y="69180"/>
                    </a:cubicBezTo>
                    <a:lnTo>
                      <a:pt x="447466" y="433903"/>
                    </a:lnTo>
                    <a:cubicBezTo>
                      <a:pt x="447466" y="499290"/>
                      <a:pt x="246651" y="501126"/>
                      <a:pt x="223672" y="501126"/>
                    </a:cubicBezTo>
                    <a:close/>
                  </a:path>
                </a:pathLst>
              </a:custGeom>
              <a:solidFill>
                <a:srgbClr val="FFFFFF"/>
              </a:solidFill>
              <a:ln w="641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1EB9409-512D-478D-A4B6-E7B3C6D87F94}"/>
                  </a:ext>
                </a:extLst>
              </p:cNvPr>
              <p:cNvSpPr/>
              <p:nvPr/>
            </p:nvSpPr>
            <p:spPr>
              <a:xfrm>
                <a:off x="1943943" y="1582905"/>
                <a:ext cx="459696" cy="513347"/>
              </a:xfrm>
              <a:custGeom>
                <a:avLst/>
                <a:gdLst>
                  <a:gd name="connsiteX0" fmla="*/ 229787 w 459696"/>
                  <a:gd name="connsiteY0" fmla="*/ 12223 h 513347"/>
                  <a:gd name="connsiteX1" fmla="*/ 447472 w 459696"/>
                  <a:gd name="connsiteY1" fmla="*/ 75291 h 513347"/>
                  <a:gd name="connsiteX2" fmla="*/ 447472 w 459696"/>
                  <a:gd name="connsiteY2" fmla="*/ 440009 h 513347"/>
                  <a:gd name="connsiteX3" fmla="*/ 229787 w 459696"/>
                  <a:gd name="connsiteY3" fmla="*/ 501123 h 513347"/>
                  <a:gd name="connsiteX4" fmla="*/ 12224 w 459696"/>
                  <a:gd name="connsiteY4" fmla="*/ 440009 h 513347"/>
                  <a:gd name="connsiteX5" fmla="*/ 12224 w 459696"/>
                  <a:gd name="connsiteY5" fmla="*/ 75291 h 513347"/>
                  <a:gd name="connsiteX6" fmla="*/ 229787 w 459696"/>
                  <a:gd name="connsiteY6" fmla="*/ 12223 h 513347"/>
                  <a:gd name="connsiteX7" fmla="*/ 229787 w 459696"/>
                  <a:gd name="connsiteY7" fmla="*/ 0 h 513347"/>
                  <a:gd name="connsiteX8" fmla="*/ 0 w 459696"/>
                  <a:gd name="connsiteY8" fmla="*/ 75291 h 513347"/>
                  <a:gd name="connsiteX9" fmla="*/ 0 w 459696"/>
                  <a:gd name="connsiteY9" fmla="*/ 440009 h 513347"/>
                  <a:gd name="connsiteX10" fmla="*/ 229787 w 459696"/>
                  <a:gd name="connsiteY10" fmla="*/ 513347 h 513347"/>
                  <a:gd name="connsiteX11" fmla="*/ 459696 w 459696"/>
                  <a:gd name="connsiteY11" fmla="*/ 440009 h 513347"/>
                  <a:gd name="connsiteX12" fmla="*/ 459696 w 459696"/>
                  <a:gd name="connsiteY12" fmla="*/ 75291 h 513347"/>
                  <a:gd name="connsiteX13" fmla="*/ 229787 w 459696"/>
                  <a:gd name="connsiteY1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9696" h="513347">
                    <a:moveTo>
                      <a:pt x="229787" y="12223"/>
                    </a:moveTo>
                    <a:cubicBezTo>
                      <a:pt x="305570" y="12223"/>
                      <a:pt x="447472" y="25423"/>
                      <a:pt x="447472" y="75291"/>
                    </a:cubicBezTo>
                    <a:lnTo>
                      <a:pt x="447472" y="440009"/>
                    </a:lnTo>
                    <a:cubicBezTo>
                      <a:pt x="447472" y="488899"/>
                      <a:pt x="305076" y="501123"/>
                      <a:pt x="229787" y="501123"/>
                    </a:cubicBezTo>
                    <a:cubicBezTo>
                      <a:pt x="154498" y="501123"/>
                      <a:pt x="12224" y="488899"/>
                      <a:pt x="12224" y="440009"/>
                    </a:cubicBezTo>
                    <a:lnTo>
                      <a:pt x="12224" y="75291"/>
                    </a:lnTo>
                    <a:cubicBezTo>
                      <a:pt x="12224" y="25423"/>
                      <a:pt x="154620" y="12223"/>
                      <a:pt x="229787" y="12223"/>
                    </a:cubicBezTo>
                    <a:close/>
                    <a:moveTo>
                      <a:pt x="229787" y="0"/>
                    </a:moveTo>
                    <a:cubicBezTo>
                      <a:pt x="191408" y="0"/>
                      <a:pt x="0" y="3667"/>
                      <a:pt x="0" y="75291"/>
                    </a:cubicBezTo>
                    <a:lnTo>
                      <a:pt x="0" y="440009"/>
                    </a:lnTo>
                    <a:cubicBezTo>
                      <a:pt x="0" y="510049"/>
                      <a:pt x="191408" y="513347"/>
                      <a:pt x="229787" y="513347"/>
                    </a:cubicBezTo>
                    <a:cubicBezTo>
                      <a:pt x="268166" y="513347"/>
                      <a:pt x="459696" y="509805"/>
                      <a:pt x="459696" y="440009"/>
                    </a:cubicBezTo>
                    <a:lnTo>
                      <a:pt x="459696" y="75291"/>
                    </a:lnTo>
                    <a:cubicBezTo>
                      <a:pt x="459696" y="3667"/>
                      <a:pt x="268898" y="0"/>
                      <a:pt x="229787" y="0"/>
                    </a:cubicBezTo>
                    <a:close/>
                  </a:path>
                </a:pathLst>
              </a:custGeom>
              <a:solidFill>
                <a:srgbClr val="FFFFFF"/>
              </a:solidFill>
              <a:ln w="6417"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D4E280CF-72D0-4C30-9DB7-57AD9DA20709}"/>
                  </a:ext>
                </a:extLst>
              </p:cNvPr>
              <p:cNvSpPr/>
              <p:nvPr/>
            </p:nvSpPr>
            <p:spPr>
              <a:xfrm>
                <a:off x="1956174" y="1595131"/>
                <a:ext cx="435241" cy="488902"/>
              </a:xfrm>
              <a:custGeom>
                <a:avLst/>
                <a:gdLst>
                  <a:gd name="connsiteX0" fmla="*/ 435242 w 435241"/>
                  <a:gd name="connsiteY0" fmla="*/ 63069 h 488902"/>
                  <a:gd name="connsiteX1" fmla="*/ 217563 w 435241"/>
                  <a:gd name="connsiteY1" fmla="*/ 0 h 488902"/>
                  <a:gd name="connsiteX2" fmla="*/ 0 w 435241"/>
                  <a:gd name="connsiteY2" fmla="*/ 63069 h 488902"/>
                  <a:gd name="connsiteX3" fmla="*/ 0 w 435241"/>
                  <a:gd name="connsiteY3" fmla="*/ 427789 h 488902"/>
                  <a:gd name="connsiteX4" fmla="*/ 217563 w 435241"/>
                  <a:gd name="connsiteY4" fmla="*/ 488903 h 488902"/>
                  <a:gd name="connsiteX5" fmla="*/ 435242 w 435241"/>
                  <a:gd name="connsiteY5" fmla="*/ 427789 h 488902"/>
                  <a:gd name="connsiteX6" fmla="*/ 435242 w 435241"/>
                  <a:gd name="connsiteY6" fmla="*/ 63069 h 488902"/>
                  <a:gd name="connsiteX7" fmla="*/ 410800 w 435241"/>
                  <a:gd name="connsiteY7" fmla="*/ 307519 h 488902"/>
                  <a:gd name="connsiteX8" fmla="*/ 359709 w 435241"/>
                  <a:gd name="connsiteY8" fmla="*/ 330863 h 488902"/>
                  <a:gd name="connsiteX9" fmla="*/ 217563 w 435241"/>
                  <a:gd name="connsiteY9" fmla="*/ 344800 h 488902"/>
                  <a:gd name="connsiteX10" fmla="*/ 74923 w 435241"/>
                  <a:gd name="connsiteY10" fmla="*/ 330619 h 488902"/>
                  <a:gd name="connsiteX11" fmla="*/ 24442 w 435241"/>
                  <a:gd name="connsiteY11" fmla="*/ 307275 h 488902"/>
                  <a:gd name="connsiteX12" fmla="*/ 24442 w 435241"/>
                  <a:gd name="connsiteY12" fmla="*/ 217562 h 488902"/>
                  <a:gd name="connsiteX13" fmla="*/ 218173 w 435241"/>
                  <a:gd name="connsiteY13" fmla="*/ 248607 h 488902"/>
                  <a:gd name="connsiteX14" fmla="*/ 412019 w 435241"/>
                  <a:gd name="connsiteY14" fmla="*/ 217562 h 488902"/>
                  <a:gd name="connsiteX15" fmla="*/ 410800 w 435241"/>
                  <a:gd name="connsiteY15" fmla="*/ 307519 h 488902"/>
                  <a:gd name="connsiteX16" fmla="*/ 410800 w 435241"/>
                  <a:gd name="connsiteY16" fmla="*/ 187494 h 488902"/>
                  <a:gd name="connsiteX17" fmla="*/ 359709 w 435241"/>
                  <a:gd name="connsiteY17" fmla="*/ 210839 h 488902"/>
                  <a:gd name="connsiteX18" fmla="*/ 217563 w 435241"/>
                  <a:gd name="connsiteY18" fmla="*/ 224773 h 488902"/>
                  <a:gd name="connsiteX19" fmla="*/ 74923 w 435241"/>
                  <a:gd name="connsiteY19" fmla="*/ 210594 h 488902"/>
                  <a:gd name="connsiteX20" fmla="*/ 24442 w 435241"/>
                  <a:gd name="connsiteY20" fmla="*/ 187249 h 488902"/>
                  <a:gd name="connsiteX21" fmla="*/ 24442 w 435241"/>
                  <a:gd name="connsiteY21" fmla="*/ 94114 h 488902"/>
                  <a:gd name="connsiteX22" fmla="*/ 218173 w 435241"/>
                  <a:gd name="connsiteY22" fmla="*/ 126015 h 488902"/>
                  <a:gd name="connsiteX23" fmla="*/ 412019 w 435241"/>
                  <a:gd name="connsiteY23" fmla="*/ 94114 h 488902"/>
                  <a:gd name="connsiteX24" fmla="*/ 410800 w 435241"/>
                  <a:gd name="connsiteY24" fmla="*/ 187494 h 488902"/>
                  <a:gd name="connsiteX25" fmla="*/ 75045 w 435241"/>
                  <a:gd name="connsiteY25" fmla="*/ 38501 h 488902"/>
                  <a:gd name="connsiteX26" fmla="*/ 217563 w 435241"/>
                  <a:gd name="connsiteY26" fmla="*/ 24445 h 488902"/>
                  <a:gd name="connsiteX27" fmla="*/ 360197 w 435241"/>
                  <a:gd name="connsiteY27" fmla="*/ 39112 h 488902"/>
                  <a:gd name="connsiteX28" fmla="*/ 411409 w 435241"/>
                  <a:gd name="connsiteY28" fmla="*/ 63069 h 488902"/>
                  <a:gd name="connsiteX29" fmla="*/ 360197 w 435241"/>
                  <a:gd name="connsiteY29" fmla="*/ 87514 h 488902"/>
                  <a:gd name="connsiteX30" fmla="*/ 217563 w 435241"/>
                  <a:gd name="connsiteY30" fmla="*/ 102180 h 488902"/>
                  <a:gd name="connsiteX31" fmla="*/ 75045 w 435241"/>
                  <a:gd name="connsiteY31" fmla="*/ 87635 h 488902"/>
                  <a:gd name="connsiteX32" fmla="*/ 24442 w 435241"/>
                  <a:gd name="connsiteY32" fmla="*/ 63069 h 488902"/>
                  <a:gd name="connsiteX33" fmla="*/ 75655 w 435241"/>
                  <a:gd name="connsiteY33" fmla="*/ 38623 h 488902"/>
                  <a:gd name="connsiteX34" fmla="*/ 75045 w 435241"/>
                  <a:gd name="connsiteY34" fmla="*/ 38501 h 488902"/>
                  <a:gd name="connsiteX35" fmla="*/ 360319 w 435241"/>
                  <a:gd name="connsiteY35" fmla="*/ 450890 h 488902"/>
                  <a:gd name="connsiteX36" fmla="*/ 217563 w 435241"/>
                  <a:gd name="connsiteY36" fmla="*/ 465071 h 488902"/>
                  <a:gd name="connsiteX37" fmla="*/ 74923 w 435241"/>
                  <a:gd name="connsiteY37" fmla="*/ 450890 h 488902"/>
                  <a:gd name="connsiteX38" fmla="*/ 24442 w 435241"/>
                  <a:gd name="connsiteY38" fmla="*/ 427789 h 488902"/>
                  <a:gd name="connsiteX39" fmla="*/ 24442 w 435241"/>
                  <a:gd name="connsiteY39" fmla="*/ 337587 h 488902"/>
                  <a:gd name="connsiteX40" fmla="*/ 218173 w 435241"/>
                  <a:gd name="connsiteY40" fmla="*/ 368632 h 488902"/>
                  <a:gd name="connsiteX41" fmla="*/ 412019 w 435241"/>
                  <a:gd name="connsiteY41" fmla="*/ 337587 h 488902"/>
                  <a:gd name="connsiteX42" fmla="*/ 412019 w 435241"/>
                  <a:gd name="connsiteY42" fmla="*/ 427789 h 488902"/>
                  <a:gd name="connsiteX43" fmla="*/ 360928 w 435241"/>
                  <a:gd name="connsiteY43" fmla="*/ 451133 h 48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241" h="488902">
                    <a:moveTo>
                      <a:pt x="435242" y="63069"/>
                    </a:moveTo>
                    <a:cubicBezTo>
                      <a:pt x="435242" y="13200"/>
                      <a:pt x="293339" y="0"/>
                      <a:pt x="217563" y="0"/>
                    </a:cubicBezTo>
                    <a:cubicBezTo>
                      <a:pt x="141780" y="0"/>
                      <a:pt x="0" y="13200"/>
                      <a:pt x="0" y="63069"/>
                    </a:cubicBezTo>
                    <a:lnTo>
                      <a:pt x="0" y="427789"/>
                    </a:lnTo>
                    <a:cubicBezTo>
                      <a:pt x="0" y="476679"/>
                      <a:pt x="142390" y="488903"/>
                      <a:pt x="217563" y="488903"/>
                    </a:cubicBezTo>
                    <a:cubicBezTo>
                      <a:pt x="292730" y="488903"/>
                      <a:pt x="435242" y="476679"/>
                      <a:pt x="435242" y="427789"/>
                    </a:cubicBezTo>
                    <a:lnTo>
                      <a:pt x="435242" y="63069"/>
                    </a:lnTo>
                    <a:close/>
                    <a:moveTo>
                      <a:pt x="410800" y="307519"/>
                    </a:moveTo>
                    <a:cubicBezTo>
                      <a:pt x="410800" y="309719"/>
                      <a:pt x="401630" y="320718"/>
                      <a:pt x="359709" y="330863"/>
                    </a:cubicBezTo>
                    <a:cubicBezTo>
                      <a:pt x="312994" y="340815"/>
                      <a:pt x="265317" y="345487"/>
                      <a:pt x="217563" y="344800"/>
                    </a:cubicBezTo>
                    <a:cubicBezTo>
                      <a:pt x="169636" y="345448"/>
                      <a:pt x="121785" y="340693"/>
                      <a:pt x="74923" y="330619"/>
                    </a:cubicBezTo>
                    <a:cubicBezTo>
                      <a:pt x="33002" y="320474"/>
                      <a:pt x="24442" y="309475"/>
                      <a:pt x="24442" y="307275"/>
                    </a:cubicBezTo>
                    <a:lnTo>
                      <a:pt x="24442" y="217562"/>
                    </a:lnTo>
                    <a:cubicBezTo>
                      <a:pt x="68198" y="241395"/>
                      <a:pt x="161948" y="248607"/>
                      <a:pt x="218173" y="248607"/>
                    </a:cubicBezTo>
                    <a:cubicBezTo>
                      <a:pt x="274397" y="248607"/>
                      <a:pt x="368262" y="241395"/>
                      <a:pt x="412019" y="217562"/>
                    </a:cubicBezTo>
                    <a:lnTo>
                      <a:pt x="410800" y="307519"/>
                    </a:lnTo>
                    <a:close/>
                    <a:moveTo>
                      <a:pt x="410800" y="187494"/>
                    </a:moveTo>
                    <a:cubicBezTo>
                      <a:pt x="410800" y="189694"/>
                      <a:pt x="401630" y="200816"/>
                      <a:pt x="359709" y="210839"/>
                    </a:cubicBezTo>
                    <a:cubicBezTo>
                      <a:pt x="312994" y="220788"/>
                      <a:pt x="265317" y="225462"/>
                      <a:pt x="217563" y="224773"/>
                    </a:cubicBezTo>
                    <a:cubicBezTo>
                      <a:pt x="169636" y="225422"/>
                      <a:pt x="121785" y="220666"/>
                      <a:pt x="74923" y="210594"/>
                    </a:cubicBezTo>
                    <a:cubicBezTo>
                      <a:pt x="33002" y="200572"/>
                      <a:pt x="24442" y="189450"/>
                      <a:pt x="24442" y="187249"/>
                    </a:cubicBezTo>
                    <a:lnTo>
                      <a:pt x="24442" y="94114"/>
                    </a:lnTo>
                    <a:cubicBezTo>
                      <a:pt x="68198" y="118559"/>
                      <a:pt x="161948" y="126015"/>
                      <a:pt x="218173" y="126015"/>
                    </a:cubicBezTo>
                    <a:cubicBezTo>
                      <a:pt x="274397" y="126015"/>
                      <a:pt x="368262" y="118681"/>
                      <a:pt x="412019" y="94114"/>
                    </a:cubicBezTo>
                    <a:lnTo>
                      <a:pt x="410800" y="187494"/>
                    </a:lnTo>
                    <a:close/>
                    <a:moveTo>
                      <a:pt x="75045" y="38501"/>
                    </a:moveTo>
                    <a:cubicBezTo>
                      <a:pt x="121849" y="28328"/>
                      <a:pt x="169674" y="23611"/>
                      <a:pt x="217563" y="24445"/>
                    </a:cubicBezTo>
                    <a:cubicBezTo>
                      <a:pt x="265516" y="23806"/>
                      <a:pt x="313379" y="28728"/>
                      <a:pt x="360197" y="39112"/>
                    </a:cubicBezTo>
                    <a:cubicBezTo>
                      <a:pt x="403343" y="48890"/>
                      <a:pt x="411409" y="61113"/>
                      <a:pt x="411409" y="63069"/>
                    </a:cubicBezTo>
                    <a:cubicBezTo>
                      <a:pt x="411409" y="65024"/>
                      <a:pt x="402734" y="77002"/>
                      <a:pt x="360197" y="87514"/>
                    </a:cubicBezTo>
                    <a:cubicBezTo>
                      <a:pt x="313379" y="97892"/>
                      <a:pt x="265516" y="102814"/>
                      <a:pt x="217563" y="102180"/>
                    </a:cubicBezTo>
                    <a:cubicBezTo>
                      <a:pt x="169655" y="102848"/>
                      <a:pt x="121830" y="97967"/>
                      <a:pt x="75045" y="87635"/>
                    </a:cubicBezTo>
                    <a:cubicBezTo>
                      <a:pt x="32514" y="77002"/>
                      <a:pt x="24442" y="65513"/>
                      <a:pt x="24442" y="63069"/>
                    </a:cubicBezTo>
                    <a:cubicBezTo>
                      <a:pt x="24442" y="60624"/>
                      <a:pt x="33124" y="49012"/>
                      <a:pt x="75655" y="38623"/>
                    </a:cubicBezTo>
                    <a:lnTo>
                      <a:pt x="75045" y="38501"/>
                    </a:lnTo>
                    <a:close/>
                    <a:moveTo>
                      <a:pt x="360319" y="450890"/>
                    </a:moveTo>
                    <a:cubicBezTo>
                      <a:pt x="313418" y="460964"/>
                      <a:pt x="265529" y="465725"/>
                      <a:pt x="217563" y="465071"/>
                    </a:cubicBezTo>
                    <a:cubicBezTo>
                      <a:pt x="169636" y="465719"/>
                      <a:pt x="121785" y="460964"/>
                      <a:pt x="74923" y="450890"/>
                    </a:cubicBezTo>
                    <a:cubicBezTo>
                      <a:pt x="33002" y="440866"/>
                      <a:pt x="24442" y="429746"/>
                      <a:pt x="24442" y="427789"/>
                    </a:cubicBezTo>
                    <a:lnTo>
                      <a:pt x="24442" y="337587"/>
                    </a:lnTo>
                    <a:cubicBezTo>
                      <a:pt x="68198" y="361420"/>
                      <a:pt x="161948" y="368632"/>
                      <a:pt x="218173" y="368632"/>
                    </a:cubicBezTo>
                    <a:cubicBezTo>
                      <a:pt x="274397" y="368632"/>
                      <a:pt x="368262" y="361420"/>
                      <a:pt x="412019" y="337587"/>
                    </a:cubicBezTo>
                    <a:lnTo>
                      <a:pt x="412019" y="427789"/>
                    </a:lnTo>
                    <a:cubicBezTo>
                      <a:pt x="412019" y="429990"/>
                      <a:pt x="402856" y="441110"/>
                      <a:pt x="360928" y="451133"/>
                    </a:cubicBezTo>
                  </a:path>
                </a:pathLst>
              </a:custGeom>
              <a:solidFill>
                <a:srgbClr val="2D5967"/>
              </a:solidFill>
              <a:ln w="6417" cap="flat">
                <a:noFill/>
                <a:prstDash val="solid"/>
                <a:miter/>
              </a:ln>
            </p:spPr>
            <p:txBody>
              <a:bodyPr rtlCol="0" anchor="ctr"/>
              <a:lstStyle/>
              <a:p>
                <a:endParaRPr lang="en-US"/>
              </a:p>
            </p:txBody>
          </p:sp>
        </p:grpSp>
        <p:sp>
          <p:nvSpPr>
            <p:cNvPr id="149" name="TextBox 148">
              <a:extLst>
                <a:ext uri="{FF2B5EF4-FFF2-40B4-BE49-F238E27FC236}">
                  <a16:creationId xmlns:a16="http://schemas.microsoft.com/office/drawing/2014/main" id="{25A48F8B-01D5-4076-AA4F-A0655C3CDFA3}"/>
                </a:ext>
              </a:extLst>
            </p:cNvPr>
            <p:cNvSpPr txBox="1"/>
            <p:nvPr/>
          </p:nvSpPr>
          <p:spPr>
            <a:xfrm>
              <a:off x="-2406652" y="5022888"/>
              <a:ext cx="617477" cy="340991"/>
            </a:xfrm>
            <a:prstGeom prst="rect">
              <a:avLst/>
            </a:prstGeom>
            <a:noFill/>
          </p:spPr>
          <p:txBody>
            <a:bodyPr wrap="none" rtlCol="0">
              <a:spAutoFit/>
            </a:bodyPr>
            <a:lstStyle/>
            <a:p>
              <a:pPr algn="ctr"/>
              <a:r>
                <a:rPr lang="en-US" sz="808" spc="0" baseline="0" dirty="0">
                  <a:solidFill>
                    <a:srgbClr val="000000"/>
                  </a:solidFill>
                  <a:latin typeface="Oracle Sans"/>
                  <a:cs typeface="Oracle Sans"/>
                  <a:sym typeface="Oracle Sans"/>
                  <a:rtl val="0"/>
                </a:rPr>
                <a:t>Database</a:t>
              </a:r>
            </a:p>
            <a:p>
              <a:pPr algn="ctr"/>
              <a:r>
                <a:rPr lang="en-US" sz="808" spc="0" baseline="0" dirty="0">
                  <a:solidFill>
                    <a:srgbClr val="000000"/>
                  </a:solidFill>
                  <a:latin typeface="Oracle Sans"/>
                  <a:cs typeface="Oracle Sans"/>
                  <a:sym typeface="Oracle Sans"/>
                  <a:rtl val="0"/>
                </a:rPr>
                <a:t>System</a:t>
              </a:r>
            </a:p>
          </p:txBody>
        </p:sp>
      </p:grpSp>
      <p:pic>
        <p:nvPicPr>
          <p:cNvPr id="72" name="Graphic 71">
            <a:extLst>
              <a:ext uri="{FF2B5EF4-FFF2-40B4-BE49-F238E27FC236}">
                <a16:creationId xmlns:a16="http://schemas.microsoft.com/office/drawing/2014/main" id="{9A15FCB0-1263-4C8D-861A-29942841919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054883" y="2042539"/>
            <a:ext cx="228600" cy="228600"/>
          </a:xfrm>
          <a:prstGeom prst="rect">
            <a:avLst/>
          </a:prstGeom>
        </p:spPr>
      </p:pic>
      <p:pic>
        <p:nvPicPr>
          <p:cNvPr id="73" name="Graphic 72">
            <a:extLst>
              <a:ext uri="{FF2B5EF4-FFF2-40B4-BE49-F238E27FC236}">
                <a16:creationId xmlns:a16="http://schemas.microsoft.com/office/drawing/2014/main" id="{086AAE49-ECD0-44D3-A748-639AFFF89E9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452954" y="3726075"/>
            <a:ext cx="228600" cy="228600"/>
          </a:xfrm>
          <a:prstGeom prst="rect">
            <a:avLst/>
          </a:prstGeom>
        </p:spPr>
      </p:pic>
      <p:pic>
        <p:nvPicPr>
          <p:cNvPr id="74" name="Graphic 73">
            <a:extLst>
              <a:ext uri="{FF2B5EF4-FFF2-40B4-BE49-F238E27FC236}">
                <a16:creationId xmlns:a16="http://schemas.microsoft.com/office/drawing/2014/main" id="{79EFA82E-83E2-4E84-BF6A-33290F76AB2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452954" y="2040918"/>
            <a:ext cx="228600" cy="228600"/>
          </a:xfrm>
          <a:prstGeom prst="rect">
            <a:avLst/>
          </a:prstGeom>
        </p:spPr>
      </p:pic>
      <p:pic>
        <p:nvPicPr>
          <p:cNvPr id="76" name="Graphic 75">
            <a:extLst>
              <a:ext uri="{FF2B5EF4-FFF2-40B4-BE49-F238E27FC236}">
                <a16:creationId xmlns:a16="http://schemas.microsoft.com/office/drawing/2014/main" id="{8CA4EDC0-5450-494B-BF3C-4998308AFAB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068831" y="3726075"/>
            <a:ext cx="228600" cy="228600"/>
          </a:xfrm>
          <a:prstGeom prst="rect">
            <a:avLst/>
          </a:prstGeom>
        </p:spPr>
      </p:pic>
      <p:grpSp>
        <p:nvGrpSpPr>
          <p:cNvPr id="6" name="Group 5">
            <a:extLst>
              <a:ext uri="{FF2B5EF4-FFF2-40B4-BE49-F238E27FC236}">
                <a16:creationId xmlns:a16="http://schemas.microsoft.com/office/drawing/2014/main" id="{6D2CC9D8-634A-4A6F-8ADF-D89F2B4B656A}"/>
              </a:ext>
            </a:extLst>
          </p:cNvPr>
          <p:cNvGrpSpPr/>
          <p:nvPr/>
        </p:nvGrpSpPr>
        <p:grpSpPr>
          <a:xfrm>
            <a:off x="1540654" y="2629192"/>
            <a:ext cx="2021141" cy="568038"/>
            <a:chOff x="-2696034" y="3773542"/>
            <a:chExt cx="2021141" cy="568038"/>
          </a:xfrm>
        </p:grpSpPr>
        <p:grpSp>
          <p:nvGrpSpPr>
            <p:cNvPr id="91" name="Group 90">
              <a:extLst>
                <a:ext uri="{FF2B5EF4-FFF2-40B4-BE49-F238E27FC236}">
                  <a16:creationId xmlns:a16="http://schemas.microsoft.com/office/drawing/2014/main" id="{91B6E0A0-4521-43DC-8CB9-2C515186355A}"/>
                </a:ext>
              </a:extLst>
            </p:cNvPr>
            <p:cNvGrpSpPr/>
            <p:nvPr/>
          </p:nvGrpSpPr>
          <p:grpSpPr>
            <a:xfrm>
              <a:off x="-1069553" y="3773542"/>
              <a:ext cx="394660" cy="391809"/>
              <a:chOff x="-1085338" y="3898016"/>
              <a:chExt cx="394660" cy="391809"/>
            </a:xfrm>
          </p:grpSpPr>
          <p:grpSp>
            <p:nvGrpSpPr>
              <p:cNvPr id="93" name="Graphic 4">
                <a:extLst>
                  <a:ext uri="{FF2B5EF4-FFF2-40B4-BE49-F238E27FC236}">
                    <a16:creationId xmlns:a16="http://schemas.microsoft.com/office/drawing/2014/main" id="{011C0EAF-C824-43F0-AA29-065614A36AC0}"/>
                  </a:ext>
                </a:extLst>
              </p:cNvPr>
              <p:cNvGrpSpPr>
                <a:grpSpLocks noChangeAspect="1"/>
              </p:cNvGrpSpPr>
              <p:nvPr/>
            </p:nvGrpSpPr>
            <p:grpSpPr>
              <a:xfrm>
                <a:off x="-1002308" y="3898016"/>
                <a:ext cx="228600" cy="228600"/>
                <a:chOff x="2091890" y="2828841"/>
                <a:chExt cx="513347" cy="513347"/>
              </a:xfrm>
            </p:grpSpPr>
            <p:sp>
              <p:nvSpPr>
                <p:cNvPr id="102" name="Freeform: Shape 101">
                  <a:extLst>
                    <a:ext uri="{FF2B5EF4-FFF2-40B4-BE49-F238E27FC236}">
                      <a16:creationId xmlns:a16="http://schemas.microsoft.com/office/drawing/2014/main" id="{02E78233-F9F9-4BDB-A902-1F0DE8FB36B9}"/>
                    </a:ext>
                  </a:extLst>
                </p:cNvPr>
                <p:cNvSpPr/>
                <p:nvPr/>
              </p:nvSpPr>
              <p:spPr>
                <a:xfrm>
                  <a:off x="2097999" y="2834952"/>
                  <a:ext cx="501129" cy="501127"/>
                </a:xfrm>
                <a:custGeom>
                  <a:avLst/>
                  <a:gdLst>
                    <a:gd name="connsiteX0" fmla="*/ 250565 w 501129"/>
                    <a:gd name="connsiteY0" fmla="*/ 501127 h 501127"/>
                    <a:gd name="connsiteX1" fmla="*/ 501130 w 501129"/>
                    <a:gd name="connsiteY1" fmla="*/ 250562 h 501127"/>
                    <a:gd name="connsiteX2" fmla="*/ 250565 w 501129"/>
                    <a:gd name="connsiteY2" fmla="*/ 0 h 501127"/>
                    <a:gd name="connsiteX3" fmla="*/ 0 w 501129"/>
                    <a:gd name="connsiteY3" fmla="*/ 250562 h 501127"/>
                    <a:gd name="connsiteX4" fmla="*/ 250565 w 501129"/>
                    <a:gd name="connsiteY4" fmla="*/ 501127 h 501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29" h="501127">
                      <a:moveTo>
                        <a:pt x="250565" y="501127"/>
                      </a:moveTo>
                      <a:cubicBezTo>
                        <a:pt x="388944" y="501127"/>
                        <a:pt x="501130" y="388942"/>
                        <a:pt x="501130" y="250562"/>
                      </a:cubicBezTo>
                      <a:cubicBezTo>
                        <a:pt x="501130" y="112181"/>
                        <a:pt x="388944" y="0"/>
                        <a:pt x="250565" y="0"/>
                      </a:cubicBezTo>
                      <a:cubicBezTo>
                        <a:pt x="112186" y="0"/>
                        <a:pt x="0" y="112181"/>
                        <a:pt x="0" y="250562"/>
                      </a:cubicBezTo>
                      <a:cubicBezTo>
                        <a:pt x="0" y="388942"/>
                        <a:pt x="112186" y="501127"/>
                        <a:pt x="250565" y="501127"/>
                      </a:cubicBezTo>
                      <a:close/>
                    </a:path>
                  </a:pathLst>
                </a:custGeom>
                <a:solidFill>
                  <a:srgbClr val="FFFFFF"/>
                </a:solidFill>
                <a:ln w="641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97F70402-0654-4183-BFB5-F76111EE6F74}"/>
                    </a:ext>
                  </a:extLst>
                </p:cNvPr>
                <p:cNvSpPr/>
                <p:nvPr/>
              </p:nvSpPr>
              <p:spPr>
                <a:xfrm>
                  <a:off x="2091890" y="2828841"/>
                  <a:ext cx="513347" cy="513347"/>
                </a:xfrm>
                <a:custGeom>
                  <a:avLst/>
                  <a:gdLst>
                    <a:gd name="connsiteX0" fmla="*/ 256674 w 513347"/>
                    <a:gd name="connsiteY0" fmla="*/ 12223 h 513347"/>
                    <a:gd name="connsiteX1" fmla="*/ 392486 w 513347"/>
                    <a:gd name="connsiteY1" fmla="*/ 53420 h 513347"/>
                    <a:gd name="connsiteX2" fmla="*/ 482515 w 513347"/>
                    <a:gd name="connsiteY2" fmla="*/ 163126 h 513347"/>
                    <a:gd name="connsiteX3" fmla="*/ 496426 w 513347"/>
                    <a:gd name="connsiteY3" fmla="*/ 304364 h 513347"/>
                    <a:gd name="connsiteX4" fmla="*/ 429524 w 513347"/>
                    <a:gd name="connsiteY4" fmla="*/ 429524 h 513347"/>
                    <a:gd name="connsiteX5" fmla="*/ 304364 w 513347"/>
                    <a:gd name="connsiteY5" fmla="*/ 496426 h 513347"/>
                    <a:gd name="connsiteX6" fmla="*/ 163129 w 513347"/>
                    <a:gd name="connsiteY6" fmla="*/ 482514 h 513347"/>
                    <a:gd name="connsiteX7" fmla="*/ 53420 w 513347"/>
                    <a:gd name="connsiteY7" fmla="*/ 392486 h 513347"/>
                    <a:gd name="connsiteX8" fmla="*/ 12224 w 513347"/>
                    <a:gd name="connsiteY8" fmla="*/ 256674 h 513347"/>
                    <a:gd name="connsiteX9" fmla="*/ 83823 w 513347"/>
                    <a:gd name="connsiteY9" fmla="*/ 83821 h 513347"/>
                    <a:gd name="connsiteX10" fmla="*/ 256674 w 513347"/>
                    <a:gd name="connsiteY10" fmla="*/ 12223 h 513347"/>
                    <a:gd name="connsiteX11" fmla="*/ 256674 w 513347"/>
                    <a:gd name="connsiteY11" fmla="*/ 12223 h 513347"/>
                    <a:gd name="connsiteX12" fmla="*/ 256674 w 513347"/>
                    <a:gd name="connsiteY12" fmla="*/ 0 h 513347"/>
                    <a:gd name="connsiteX13" fmla="*/ 114072 w 513347"/>
                    <a:gd name="connsiteY13" fmla="*/ 43257 h 513347"/>
                    <a:gd name="connsiteX14" fmla="*/ 19540 w 513347"/>
                    <a:gd name="connsiteY14" fmla="*/ 158449 h 513347"/>
                    <a:gd name="connsiteX15" fmla="*/ 4935 w 513347"/>
                    <a:gd name="connsiteY15" fmla="*/ 306748 h 513347"/>
                    <a:gd name="connsiteX16" fmla="*/ 75180 w 513347"/>
                    <a:gd name="connsiteY16" fmla="*/ 438168 h 513347"/>
                    <a:gd name="connsiteX17" fmla="*/ 206597 w 513347"/>
                    <a:gd name="connsiteY17" fmla="*/ 508413 h 513347"/>
                    <a:gd name="connsiteX18" fmla="*/ 354897 w 513347"/>
                    <a:gd name="connsiteY18" fmla="*/ 493808 h 513347"/>
                    <a:gd name="connsiteX19" fmla="*/ 470092 w 513347"/>
                    <a:gd name="connsiteY19" fmla="*/ 399275 h 513347"/>
                    <a:gd name="connsiteX20" fmla="*/ 513348 w 513347"/>
                    <a:gd name="connsiteY20" fmla="*/ 256674 h 513347"/>
                    <a:gd name="connsiteX21" fmla="*/ 438168 w 513347"/>
                    <a:gd name="connsiteY21" fmla="*/ 75178 h 513347"/>
                    <a:gd name="connsiteX22" fmla="*/ 256674 w 513347"/>
                    <a:gd name="connsiteY22" fmla="*/ 0 h 513347"/>
                    <a:gd name="connsiteX23" fmla="*/ 256674 w 513347"/>
                    <a:gd name="connsiteY2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3347" h="513347">
                      <a:moveTo>
                        <a:pt x="256674" y="12223"/>
                      </a:moveTo>
                      <a:cubicBezTo>
                        <a:pt x="305025" y="12223"/>
                        <a:pt x="352285" y="26559"/>
                        <a:pt x="392486" y="53420"/>
                      </a:cubicBezTo>
                      <a:cubicBezTo>
                        <a:pt x="432681" y="80280"/>
                        <a:pt x="464015" y="118459"/>
                        <a:pt x="482515" y="163126"/>
                      </a:cubicBezTo>
                      <a:cubicBezTo>
                        <a:pt x="501021" y="207794"/>
                        <a:pt x="505859" y="256945"/>
                        <a:pt x="496426" y="304364"/>
                      </a:cubicBezTo>
                      <a:cubicBezTo>
                        <a:pt x="486994" y="351784"/>
                        <a:pt x="463713" y="395342"/>
                        <a:pt x="429524" y="429524"/>
                      </a:cubicBezTo>
                      <a:cubicBezTo>
                        <a:pt x="395342" y="463713"/>
                        <a:pt x="351784" y="486993"/>
                        <a:pt x="304364" y="496426"/>
                      </a:cubicBezTo>
                      <a:cubicBezTo>
                        <a:pt x="256943" y="505859"/>
                        <a:pt x="207797" y="501021"/>
                        <a:pt x="163129" y="482514"/>
                      </a:cubicBezTo>
                      <a:cubicBezTo>
                        <a:pt x="118462" y="464015"/>
                        <a:pt x="80281" y="432681"/>
                        <a:pt x="53420" y="392486"/>
                      </a:cubicBezTo>
                      <a:cubicBezTo>
                        <a:pt x="26560" y="352285"/>
                        <a:pt x="12224" y="305021"/>
                        <a:pt x="12224" y="256674"/>
                      </a:cubicBezTo>
                      <a:cubicBezTo>
                        <a:pt x="12224" y="191841"/>
                        <a:pt x="37975" y="129664"/>
                        <a:pt x="83823" y="83821"/>
                      </a:cubicBezTo>
                      <a:cubicBezTo>
                        <a:pt x="129665" y="37977"/>
                        <a:pt x="191845" y="12223"/>
                        <a:pt x="256674" y="12223"/>
                      </a:cubicBezTo>
                      <a:lnTo>
                        <a:pt x="256674" y="12223"/>
                      </a:lnTo>
                      <a:close/>
                      <a:moveTo>
                        <a:pt x="256674" y="0"/>
                      </a:moveTo>
                      <a:cubicBezTo>
                        <a:pt x="205910" y="0"/>
                        <a:pt x="156282" y="15054"/>
                        <a:pt x="114072" y="43257"/>
                      </a:cubicBezTo>
                      <a:cubicBezTo>
                        <a:pt x="71862" y="71461"/>
                        <a:pt x="38963" y="111548"/>
                        <a:pt x="19540" y="158449"/>
                      </a:cubicBezTo>
                      <a:cubicBezTo>
                        <a:pt x="109" y="205350"/>
                        <a:pt x="-4973" y="256959"/>
                        <a:pt x="4935" y="306748"/>
                      </a:cubicBezTo>
                      <a:cubicBezTo>
                        <a:pt x="14836" y="356539"/>
                        <a:pt x="39284" y="402272"/>
                        <a:pt x="75180" y="438168"/>
                      </a:cubicBezTo>
                      <a:cubicBezTo>
                        <a:pt x="111076" y="474064"/>
                        <a:pt x="156809" y="498512"/>
                        <a:pt x="206597" y="508413"/>
                      </a:cubicBezTo>
                      <a:cubicBezTo>
                        <a:pt x="256392" y="518320"/>
                        <a:pt x="307996" y="513238"/>
                        <a:pt x="354897" y="493808"/>
                      </a:cubicBezTo>
                      <a:cubicBezTo>
                        <a:pt x="401797" y="474384"/>
                        <a:pt x="441890" y="441485"/>
                        <a:pt x="470092" y="399275"/>
                      </a:cubicBezTo>
                      <a:cubicBezTo>
                        <a:pt x="498294" y="357065"/>
                        <a:pt x="513348" y="307439"/>
                        <a:pt x="513348" y="256674"/>
                      </a:cubicBezTo>
                      <a:cubicBezTo>
                        <a:pt x="513348" y="188599"/>
                        <a:pt x="486307" y="123314"/>
                        <a:pt x="438168" y="75178"/>
                      </a:cubicBezTo>
                      <a:cubicBezTo>
                        <a:pt x="390035" y="27042"/>
                        <a:pt x="324750" y="0"/>
                        <a:pt x="256674" y="0"/>
                      </a:cubicBezTo>
                      <a:lnTo>
                        <a:pt x="256674" y="0"/>
                      </a:lnTo>
                      <a:close/>
                    </a:path>
                  </a:pathLst>
                </a:custGeom>
                <a:solidFill>
                  <a:srgbClr val="FFFFFF"/>
                </a:solidFill>
                <a:ln w="641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FA25BF9D-BDE2-4976-9EE0-A0EDA1A49601}"/>
                    </a:ext>
                  </a:extLst>
                </p:cNvPr>
                <p:cNvSpPr>
                  <a:spLocks noChangeAspect="1"/>
                </p:cNvSpPr>
                <p:nvPr/>
              </p:nvSpPr>
              <p:spPr>
                <a:xfrm>
                  <a:off x="2104113" y="2841063"/>
                  <a:ext cx="488900" cy="488901"/>
                </a:xfrm>
                <a:custGeom>
                  <a:avLst/>
                  <a:gdLst>
                    <a:gd name="connsiteX0" fmla="*/ 244451 w 488900"/>
                    <a:gd name="connsiteY0" fmla="*/ 0 h 488901"/>
                    <a:gd name="connsiteX1" fmla="*/ 108638 w 488900"/>
                    <a:gd name="connsiteY1" fmla="*/ 41197 h 488901"/>
                    <a:gd name="connsiteX2" fmla="*/ 18610 w 488900"/>
                    <a:gd name="connsiteY2" fmla="*/ 150904 h 488901"/>
                    <a:gd name="connsiteX3" fmla="*/ 4698 w 488900"/>
                    <a:gd name="connsiteY3" fmla="*/ 292141 h 488901"/>
                    <a:gd name="connsiteX4" fmla="*/ 71600 w 488900"/>
                    <a:gd name="connsiteY4" fmla="*/ 417301 h 488901"/>
                    <a:gd name="connsiteX5" fmla="*/ 196761 w 488900"/>
                    <a:gd name="connsiteY5" fmla="*/ 484203 h 488901"/>
                    <a:gd name="connsiteX6" fmla="*/ 337995 w 488900"/>
                    <a:gd name="connsiteY6" fmla="*/ 470292 h 488901"/>
                    <a:gd name="connsiteX7" fmla="*/ 447704 w 488900"/>
                    <a:gd name="connsiteY7" fmla="*/ 380263 h 488901"/>
                    <a:gd name="connsiteX8" fmla="*/ 488900 w 488900"/>
                    <a:gd name="connsiteY8" fmla="*/ 244451 h 488901"/>
                    <a:gd name="connsiteX9" fmla="*/ 470291 w 488900"/>
                    <a:gd name="connsiteY9" fmla="*/ 150904 h 488901"/>
                    <a:gd name="connsiteX10" fmla="*/ 417301 w 488900"/>
                    <a:gd name="connsiteY10" fmla="*/ 71598 h 488901"/>
                    <a:gd name="connsiteX11" fmla="*/ 337995 w 488900"/>
                    <a:gd name="connsiteY11" fmla="*/ 18608 h 488901"/>
                    <a:gd name="connsiteX12" fmla="*/ 244451 w 488900"/>
                    <a:gd name="connsiteY12" fmla="*/ 0 h 488901"/>
                    <a:gd name="connsiteX13" fmla="*/ 244451 w 488900"/>
                    <a:gd name="connsiteY13" fmla="*/ 0 h 488901"/>
                    <a:gd name="connsiteX14" fmla="*/ 244451 w 488900"/>
                    <a:gd name="connsiteY14" fmla="*/ 468489 h 488901"/>
                    <a:gd name="connsiteX15" fmla="*/ 119983 w 488900"/>
                    <a:gd name="connsiteY15" fmla="*/ 430732 h 488901"/>
                    <a:gd name="connsiteX16" fmla="*/ 37463 w 488900"/>
                    <a:gd name="connsiteY16" fmla="*/ 330186 h 488901"/>
                    <a:gd name="connsiteX17" fmla="*/ 24719 w 488900"/>
                    <a:gd name="connsiteY17" fmla="*/ 200743 h 488901"/>
                    <a:gd name="connsiteX18" fmla="*/ 86032 w 488900"/>
                    <a:gd name="connsiteY18" fmla="*/ 86031 h 488901"/>
                    <a:gd name="connsiteX19" fmla="*/ 200745 w 488900"/>
                    <a:gd name="connsiteY19" fmla="*/ 24716 h 488901"/>
                    <a:gd name="connsiteX20" fmla="*/ 330186 w 488900"/>
                    <a:gd name="connsiteY20" fmla="*/ 37465 h 488901"/>
                    <a:gd name="connsiteX21" fmla="*/ 430732 w 488900"/>
                    <a:gd name="connsiteY21" fmla="*/ 119981 h 488901"/>
                    <a:gd name="connsiteX22" fmla="*/ 468488 w 488900"/>
                    <a:gd name="connsiteY22" fmla="*/ 244451 h 488901"/>
                    <a:gd name="connsiteX23" fmla="*/ 402799 w 488900"/>
                    <a:gd name="connsiteY23" fmla="*/ 402799 h 488901"/>
                    <a:gd name="connsiteX24" fmla="*/ 244451 w 488900"/>
                    <a:gd name="connsiteY24" fmla="*/ 468489 h 488901"/>
                    <a:gd name="connsiteX25" fmla="*/ 244451 w 488900"/>
                    <a:gd name="connsiteY25" fmla="*/ 468489 h 48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900" h="488901">
                      <a:moveTo>
                        <a:pt x="244451" y="0"/>
                      </a:moveTo>
                      <a:cubicBezTo>
                        <a:pt x="196106" y="0"/>
                        <a:pt x="148840" y="14337"/>
                        <a:pt x="108638" y="41197"/>
                      </a:cubicBezTo>
                      <a:cubicBezTo>
                        <a:pt x="68443" y="68058"/>
                        <a:pt x="37110" y="106236"/>
                        <a:pt x="18610" y="150904"/>
                      </a:cubicBezTo>
                      <a:cubicBezTo>
                        <a:pt x="104" y="195571"/>
                        <a:pt x="-4735" y="244722"/>
                        <a:pt x="4698" y="292141"/>
                      </a:cubicBezTo>
                      <a:cubicBezTo>
                        <a:pt x="14131" y="339561"/>
                        <a:pt x="37411" y="383119"/>
                        <a:pt x="71600" y="417301"/>
                      </a:cubicBezTo>
                      <a:cubicBezTo>
                        <a:pt x="105783" y="451490"/>
                        <a:pt x="149340" y="474771"/>
                        <a:pt x="196761" y="484203"/>
                      </a:cubicBezTo>
                      <a:cubicBezTo>
                        <a:pt x="244181" y="493636"/>
                        <a:pt x="293328" y="488798"/>
                        <a:pt x="337995" y="470292"/>
                      </a:cubicBezTo>
                      <a:cubicBezTo>
                        <a:pt x="382663" y="451792"/>
                        <a:pt x="420843" y="420458"/>
                        <a:pt x="447704" y="380263"/>
                      </a:cubicBezTo>
                      <a:cubicBezTo>
                        <a:pt x="474565" y="340062"/>
                        <a:pt x="488900" y="292799"/>
                        <a:pt x="488900" y="244451"/>
                      </a:cubicBezTo>
                      <a:cubicBezTo>
                        <a:pt x="488900" y="212349"/>
                        <a:pt x="482580" y="180562"/>
                        <a:pt x="470291" y="150904"/>
                      </a:cubicBezTo>
                      <a:cubicBezTo>
                        <a:pt x="458010" y="121246"/>
                        <a:pt x="440004" y="94297"/>
                        <a:pt x="417301" y="71598"/>
                      </a:cubicBezTo>
                      <a:cubicBezTo>
                        <a:pt x="394605" y="48899"/>
                        <a:pt x="367654" y="30893"/>
                        <a:pt x="337995" y="18608"/>
                      </a:cubicBezTo>
                      <a:cubicBezTo>
                        <a:pt x="308343" y="6323"/>
                        <a:pt x="276554" y="0"/>
                        <a:pt x="244451" y="0"/>
                      </a:cubicBezTo>
                      <a:lnTo>
                        <a:pt x="244451" y="0"/>
                      </a:lnTo>
                      <a:close/>
                      <a:moveTo>
                        <a:pt x="244451" y="468489"/>
                      </a:moveTo>
                      <a:cubicBezTo>
                        <a:pt x="200142" y="468489"/>
                        <a:pt x="156822" y="455353"/>
                        <a:pt x="119983" y="430732"/>
                      </a:cubicBezTo>
                      <a:cubicBezTo>
                        <a:pt x="83138" y="406117"/>
                        <a:pt x="54422" y="371126"/>
                        <a:pt x="37463" y="330186"/>
                      </a:cubicBezTo>
                      <a:cubicBezTo>
                        <a:pt x="20509" y="289249"/>
                        <a:pt x="16069" y="244203"/>
                        <a:pt x="24719" y="200743"/>
                      </a:cubicBezTo>
                      <a:cubicBezTo>
                        <a:pt x="33362" y="157284"/>
                        <a:pt x="54698" y="117363"/>
                        <a:pt x="86032" y="86031"/>
                      </a:cubicBezTo>
                      <a:cubicBezTo>
                        <a:pt x="117365" y="54698"/>
                        <a:pt x="157284" y="33361"/>
                        <a:pt x="200745" y="24716"/>
                      </a:cubicBezTo>
                      <a:cubicBezTo>
                        <a:pt x="244200" y="16072"/>
                        <a:pt x="289247" y="20508"/>
                        <a:pt x="330186" y="37465"/>
                      </a:cubicBezTo>
                      <a:cubicBezTo>
                        <a:pt x="371125" y="54423"/>
                        <a:pt x="406117" y="83139"/>
                        <a:pt x="430732" y="119981"/>
                      </a:cubicBezTo>
                      <a:cubicBezTo>
                        <a:pt x="455353" y="156824"/>
                        <a:pt x="468488" y="200140"/>
                        <a:pt x="468488" y="244451"/>
                      </a:cubicBezTo>
                      <a:cubicBezTo>
                        <a:pt x="468424" y="303850"/>
                        <a:pt x="444804" y="360801"/>
                        <a:pt x="402799" y="402799"/>
                      </a:cubicBezTo>
                      <a:cubicBezTo>
                        <a:pt x="360801" y="444804"/>
                        <a:pt x="303851" y="468424"/>
                        <a:pt x="244451" y="468489"/>
                      </a:cubicBezTo>
                      <a:lnTo>
                        <a:pt x="244451" y="468489"/>
                      </a:lnTo>
                      <a:close/>
                    </a:path>
                  </a:pathLst>
                </a:custGeom>
                <a:solidFill>
                  <a:srgbClr val="2D5967"/>
                </a:solidFill>
                <a:ln w="641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3680E175-F03A-4005-B5D8-BA0A13E7F4CE}"/>
                    </a:ext>
                  </a:extLst>
                </p:cNvPr>
                <p:cNvSpPr/>
                <p:nvPr/>
              </p:nvSpPr>
              <p:spPr>
                <a:xfrm>
                  <a:off x="2292949" y="2905598"/>
                  <a:ext cx="111229" cy="362398"/>
                </a:xfrm>
                <a:custGeom>
                  <a:avLst/>
                  <a:gdLst>
                    <a:gd name="connsiteX0" fmla="*/ 65760 w 111229"/>
                    <a:gd name="connsiteY0" fmla="*/ 323410 h 362398"/>
                    <a:gd name="connsiteX1" fmla="*/ 65760 w 111229"/>
                    <a:gd name="connsiteY1" fmla="*/ 38990 h 362398"/>
                    <a:gd name="connsiteX2" fmla="*/ 96804 w 111229"/>
                    <a:gd name="connsiteY2" fmla="*/ 70035 h 362398"/>
                    <a:gd name="connsiteX3" fmla="*/ 111229 w 111229"/>
                    <a:gd name="connsiteY3" fmla="*/ 55613 h 362398"/>
                    <a:gd name="connsiteX4" fmla="*/ 55615 w 111229"/>
                    <a:gd name="connsiteY4" fmla="*/ 0 h 362398"/>
                    <a:gd name="connsiteX5" fmla="*/ 0 w 111229"/>
                    <a:gd name="connsiteY5" fmla="*/ 55613 h 362398"/>
                    <a:gd name="connsiteX6" fmla="*/ 14425 w 111229"/>
                    <a:gd name="connsiteY6" fmla="*/ 70035 h 362398"/>
                    <a:gd name="connsiteX7" fmla="*/ 45470 w 111229"/>
                    <a:gd name="connsiteY7" fmla="*/ 38990 h 362398"/>
                    <a:gd name="connsiteX8" fmla="*/ 45470 w 111229"/>
                    <a:gd name="connsiteY8" fmla="*/ 323410 h 362398"/>
                    <a:gd name="connsiteX9" fmla="*/ 14425 w 111229"/>
                    <a:gd name="connsiteY9" fmla="*/ 292365 h 362398"/>
                    <a:gd name="connsiteX10" fmla="*/ 0 w 111229"/>
                    <a:gd name="connsiteY10" fmla="*/ 306784 h 362398"/>
                    <a:gd name="connsiteX11" fmla="*/ 55615 w 111229"/>
                    <a:gd name="connsiteY11" fmla="*/ 362398 h 362398"/>
                    <a:gd name="connsiteX12" fmla="*/ 111229 w 111229"/>
                    <a:gd name="connsiteY12" fmla="*/ 306784 h 362398"/>
                    <a:gd name="connsiteX13" fmla="*/ 96804 w 111229"/>
                    <a:gd name="connsiteY13" fmla="*/ 292365 h 362398"/>
                    <a:gd name="connsiteX14" fmla="*/ 65760 w 111229"/>
                    <a:gd name="connsiteY14" fmla="*/ 323410 h 3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229" h="362398">
                      <a:moveTo>
                        <a:pt x="65760" y="323410"/>
                      </a:moveTo>
                      <a:lnTo>
                        <a:pt x="65760" y="38990"/>
                      </a:lnTo>
                      <a:lnTo>
                        <a:pt x="96804" y="70035"/>
                      </a:lnTo>
                      <a:lnTo>
                        <a:pt x="111229" y="55613"/>
                      </a:lnTo>
                      <a:lnTo>
                        <a:pt x="55615" y="0"/>
                      </a:lnTo>
                      <a:lnTo>
                        <a:pt x="0" y="55613"/>
                      </a:lnTo>
                      <a:lnTo>
                        <a:pt x="14425" y="70035"/>
                      </a:lnTo>
                      <a:lnTo>
                        <a:pt x="45470" y="38990"/>
                      </a:lnTo>
                      <a:lnTo>
                        <a:pt x="45470" y="323410"/>
                      </a:lnTo>
                      <a:lnTo>
                        <a:pt x="14425" y="292365"/>
                      </a:lnTo>
                      <a:lnTo>
                        <a:pt x="0" y="306784"/>
                      </a:lnTo>
                      <a:lnTo>
                        <a:pt x="55615" y="362398"/>
                      </a:lnTo>
                      <a:lnTo>
                        <a:pt x="111229" y="306784"/>
                      </a:lnTo>
                      <a:lnTo>
                        <a:pt x="96804" y="292365"/>
                      </a:lnTo>
                      <a:lnTo>
                        <a:pt x="65760" y="323410"/>
                      </a:lnTo>
                      <a:close/>
                    </a:path>
                  </a:pathLst>
                </a:custGeom>
                <a:solidFill>
                  <a:srgbClr val="2D5967"/>
                </a:solidFill>
                <a:ln w="641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7C01C55-3DFE-4950-B0C9-F7D379800F74}"/>
                    </a:ext>
                  </a:extLst>
                </p:cNvPr>
                <p:cNvSpPr/>
                <p:nvPr/>
              </p:nvSpPr>
              <p:spPr>
                <a:xfrm>
                  <a:off x="2167788" y="3029901"/>
                  <a:ext cx="169648" cy="111225"/>
                </a:xfrm>
                <a:custGeom>
                  <a:avLst/>
                  <a:gdLst>
                    <a:gd name="connsiteX0" fmla="*/ 114162 w 169648"/>
                    <a:gd name="connsiteY0" fmla="*/ 0 h 111225"/>
                    <a:gd name="connsiteX1" fmla="*/ 99737 w 169648"/>
                    <a:gd name="connsiteY1" fmla="*/ 14423 h 111225"/>
                    <a:gd name="connsiteX2" fmla="*/ 130782 w 169648"/>
                    <a:gd name="connsiteY2" fmla="*/ 45468 h 111225"/>
                    <a:gd name="connsiteX3" fmla="*/ 0 w 169648"/>
                    <a:gd name="connsiteY3" fmla="*/ 45468 h 111225"/>
                    <a:gd name="connsiteX4" fmla="*/ 0 w 169648"/>
                    <a:gd name="connsiteY4" fmla="*/ 65757 h 111225"/>
                    <a:gd name="connsiteX5" fmla="*/ 130782 w 169648"/>
                    <a:gd name="connsiteY5" fmla="*/ 65757 h 111225"/>
                    <a:gd name="connsiteX6" fmla="*/ 99737 w 169648"/>
                    <a:gd name="connsiteY6" fmla="*/ 96803 h 111225"/>
                    <a:gd name="connsiteX7" fmla="*/ 114162 w 169648"/>
                    <a:gd name="connsiteY7" fmla="*/ 111225 h 111225"/>
                    <a:gd name="connsiteX8" fmla="*/ 169648 w 169648"/>
                    <a:gd name="connsiteY8" fmla="*/ 55612 h 111225"/>
                    <a:gd name="connsiteX9" fmla="*/ 114162 w 169648"/>
                    <a:gd name="connsiteY9" fmla="*/ 0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114162" y="0"/>
                      </a:moveTo>
                      <a:lnTo>
                        <a:pt x="99737" y="14423"/>
                      </a:lnTo>
                      <a:lnTo>
                        <a:pt x="130782" y="45468"/>
                      </a:lnTo>
                      <a:lnTo>
                        <a:pt x="0" y="45468"/>
                      </a:lnTo>
                      <a:lnTo>
                        <a:pt x="0" y="65757"/>
                      </a:lnTo>
                      <a:lnTo>
                        <a:pt x="130782" y="65757"/>
                      </a:lnTo>
                      <a:lnTo>
                        <a:pt x="99737" y="96803"/>
                      </a:lnTo>
                      <a:lnTo>
                        <a:pt x="114162" y="111225"/>
                      </a:lnTo>
                      <a:lnTo>
                        <a:pt x="169648" y="55612"/>
                      </a:lnTo>
                      <a:lnTo>
                        <a:pt x="114162" y="0"/>
                      </a:lnTo>
                      <a:close/>
                    </a:path>
                  </a:pathLst>
                </a:custGeom>
                <a:solidFill>
                  <a:srgbClr val="2D5967"/>
                </a:solidFill>
                <a:ln w="6417"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E40D9C8D-120B-468A-8C80-F827EBA9250B}"/>
                    </a:ext>
                  </a:extLst>
                </p:cNvPr>
                <p:cNvSpPr/>
                <p:nvPr/>
              </p:nvSpPr>
              <p:spPr>
                <a:xfrm>
                  <a:off x="2359684" y="3029901"/>
                  <a:ext cx="169648" cy="111225"/>
                </a:xfrm>
                <a:custGeom>
                  <a:avLst/>
                  <a:gdLst>
                    <a:gd name="connsiteX0" fmla="*/ 38873 w 169648"/>
                    <a:gd name="connsiteY0" fmla="*/ 45468 h 111225"/>
                    <a:gd name="connsiteX1" fmla="*/ 69918 w 169648"/>
                    <a:gd name="connsiteY1" fmla="*/ 14423 h 111225"/>
                    <a:gd name="connsiteX2" fmla="*/ 55493 w 169648"/>
                    <a:gd name="connsiteY2" fmla="*/ 0 h 111225"/>
                    <a:gd name="connsiteX3" fmla="*/ 0 w 169648"/>
                    <a:gd name="connsiteY3" fmla="*/ 55612 h 111225"/>
                    <a:gd name="connsiteX4" fmla="*/ 55493 w 169648"/>
                    <a:gd name="connsiteY4" fmla="*/ 111225 h 111225"/>
                    <a:gd name="connsiteX5" fmla="*/ 69918 w 169648"/>
                    <a:gd name="connsiteY5" fmla="*/ 96803 h 111225"/>
                    <a:gd name="connsiteX6" fmla="*/ 38873 w 169648"/>
                    <a:gd name="connsiteY6" fmla="*/ 65757 h 111225"/>
                    <a:gd name="connsiteX7" fmla="*/ 169648 w 169648"/>
                    <a:gd name="connsiteY7" fmla="*/ 65757 h 111225"/>
                    <a:gd name="connsiteX8" fmla="*/ 169648 w 169648"/>
                    <a:gd name="connsiteY8" fmla="*/ 45468 h 111225"/>
                    <a:gd name="connsiteX9" fmla="*/ 38873 w 169648"/>
                    <a:gd name="connsiteY9" fmla="*/ 45468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38873" y="45468"/>
                      </a:moveTo>
                      <a:lnTo>
                        <a:pt x="69918" y="14423"/>
                      </a:lnTo>
                      <a:lnTo>
                        <a:pt x="55493" y="0"/>
                      </a:lnTo>
                      <a:lnTo>
                        <a:pt x="0" y="55612"/>
                      </a:lnTo>
                      <a:lnTo>
                        <a:pt x="55493" y="111225"/>
                      </a:lnTo>
                      <a:lnTo>
                        <a:pt x="69918" y="96803"/>
                      </a:lnTo>
                      <a:lnTo>
                        <a:pt x="38873" y="65757"/>
                      </a:lnTo>
                      <a:lnTo>
                        <a:pt x="169648" y="65757"/>
                      </a:lnTo>
                      <a:lnTo>
                        <a:pt x="169648" y="45468"/>
                      </a:lnTo>
                      <a:lnTo>
                        <a:pt x="38873" y="45468"/>
                      </a:lnTo>
                      <a:close/>
                    </a:path>
                  </a:pathLst>
                </a:custGeom>
                <a:solidFill>
                  <a:srgbClr val="2D5967"/>
                </a:solidFill>
                <a:ln w="6417" cap="flat">
                  <a:noFill/>
                  <a:prstDash val="solid"/>
                  <a:miter/>
                </a:ln>
              </p:spPr>
              <p:txBody>
                <a:bodyPr rtlCol="0" anchor="ctr"/>
                <a:lstStyle/>
                <a:p>
                  <a:endParaRPr lang="en-US"/>
                </a:p>
              </p:txBody>
            </p:sp>
          </p:grpSp>
          <p:sp>
            <p:nvSpPr>
              <p:cNvPr id="97" name="TextBox 96">
                <a:extLst>
                  <a:ext uri="{FF2B5EF4-FFF2-40B4-BE49-F238E27FC236}">
                    <a16:creationId xmlns:a16="http://schemas.microsoft.com/office/drawing/2014/main" id="{A401EF8B-45E7-4C0A-A9A0-203C6F90899B}"/>
                  </a:ext>
                </a:extLst>
              </p:cNvPr>
              <p:cNvSpPr txBox="1"/>
              <p:nvPr/>
            </p:nvSpPr>
            <p:spPr>
              <a:xfrm>
                <a:off x="-1085338" y="4073163"/>
                <a:ext cx="394660" cy="216662"/>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DRG</a:t>
                </a:r>
              </a:p>
            </p:txBody>
          </p:sp>
        </p:grpSp>
        <p:grpSp>
          <p:nvGrpSpPr>
            <p:cNvPr id="110" name="Group 109">
              <a:extLst>
                <a:ext uri="{FF2B5EF4-FFF2-40B4-BE49-F238E27FC236}">
                  <a16:creationId xmlns:a16="http://schemas.microsoft.com/office/drawing/2014/main" id="{34D7AAF1-3133-4526-845A-DD95C18E8ADB}"/>
                </a:ext>
              </a:extLst>
            </p:cNvPr>
            <p:cNvGrpSpPr/>
            <p:nvPr/>
          </p:nvGrpSpPr>
          <p:grpSpPr>
            <a:xfrm>
              <a:off x="-2696034" y="3775303"/>
              <a:ext cx="500513" cy="566277"/>
              <a:chOff x="1974852" y="3111306"/>
              <a:chExt cx="500513" cy="566277"/>
            </a:xfrm>
          </p:grpSpPr>
          <p:grpSp>
            <p:nvGrpSpPr>
              <p:cNvPr id="126" name="Graphic 2">
                <a:extLst>
                  <a:ext uri="{FF2B5EF4-FFF2-40B4-BE49-F238E27FC236}">
                    <a16:creationId xmlns:a16="http://schemas.microsoft.com/office/drawing/2014/main" id="{D36CE682-3110-4C08-AA1F-6F5B61A730A9}"/>
                  </a:ext>
                </a:extLst>
              </p:cNvPr>
              <p:cNvGrpSpPr>
                <a:grpSpLocks noChangeAspect="1"/>
              </p:cNvGrpSpPr>
              <p:nvPr/>
            </p:nvGrpSpPr>
            <p:grpSpPr>
              <a:xfrm>
                <a:off x="2111612" y="3111306"/>
                <a:ext cx="228600" cy="228600"/>
                <a:chOff x="4610501" y="1582905"/>
                <a:chExt cx="513347" cy="513347"/>
              </a:xfrm>
            </p:grpSpPr>
            <p:sp>
              <p:nvSpPr>
                <p:cNvPr id="156" name="Freeform: Shape 155">
                  <a:extLst>
                    <a:ext uri="{FF2B5EF4-FFF2-40B4-BE49-F238E27FC236}">
                      <a16:creationId xmlns:a16="http://schemas.microsoft.com/office/drawing/2014/main" id="{4B5078BF-C30C-4949-8D69-01C665162894}"/>
                    </a:ext>
                  </a:extLst>
                </p:cNvPr>
                <p:cNvSpPr/>
                <p:nvPr/>
              </p:nvSpPr>
              <p:spPr>
                <a:xfrm>
                  <a:off x="4616610" y="1589016"/>
                  <a:ext cx="501129" cy="501127"/>
                </a:xfrm>
                <a:custGeom>
                  <a:avLst/>
                  <a:gdLst>
                    <a:gd name="connsiteX0" fmla="*/ 474602 w 501129"/>
                    <a:gd name="connsiteY0" fmla="*/ 0 h 501127"/>
                    <a:gd name="connsiteX1" fmla="*/ 26527 w 501129"/>
                    <a:gd name="connsiteY1" fmla="*/ 0 h 501127"/>
                    <a:gd name="connsiteX2" fmla="*/ 0 w 501129"/>
                    <a:gd name="connsiteY2" fmla="*/ 26523 h 501127"/>
                    <a:gd name="connsiteX3" fmla="*/ 0 w 501129"/>
                    <a:gd name="connsiteY3" fmla="*/ 474600 h 501127"/>
                    <a:gd name="connsiteX4" fmla="*/ 26527 w 501129"/>
                    <a:gd name="connsiteY4" fmla="*/ 501127 h 501127"/>
                    <a:gd name="connsiteX5" fmla="*/ 474602 w 501129"/>
                    <a:gd name="connsiteY5" fmla="*/ 501127 h 501127"/>
                    <a:gd name="connsiteX6" fmla="*/ 501129 w 501129"/>
                    <a:gd name="connsiteY6" fmla="*/ 474600 h 501127"/>
                    <a:gd name="connsiteX7" fmla="*/ 501129 w 501129"/>
                    <a:gd name="connsiteY7" fmla="*/ 26523 h 501127"/>
                    <a:gd name="connsiteX8" fmla="*/ 474602 w 501129"/>
                    <a:gd name="connsiteY8" fmla="*/ 0 h 5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29" h="501127">
                      <a:moveTo>
                        <a:pt x="474602" y="0"/>
                      </a:moveTo>
                      <a:lnTo>
                        <a:pt x="26527" y="0"/>
                      </a:lnTo>
                      <a:cubicBezTo>
                        <a:pt x="11877" y="0"/>
                        <a:pt x="0" y="11874"/>
                        <a:pt x="0" y="26523"/>
                      </a:cubicBezTo>
                      <a:lnTo>
                        <a:pt x="0" y="474600"/>
                      </a:lnTo>
                      <a:cubicBezTo>
                        <a:pt x="0" y="489249"/>
                        <a:pt x="11877" y="501127"/>
                        <a:pt x="26527" y="501127"/>
                      </a:cubicBezTo>
                      <a:lnTo>
                        <a:pt x="474602" y="501127"/>
                      </a:lnTo>
                      <a:cubicBezTo>
                        <a:pt x="489252" y="501127"/>
                        <a:pt x="501129" y="489249"/>
                        <a:pt x="501129" y="474600"/>
                      </a:cubicBezTo>
                      <a:lnTo>
                        <a:pt x="501129" y="26523"/>
                      </a:lnTo>
                      <a:cubicBezTo>
                        <a:pt x="501129" y="11874"/>
                        <a:pt x="489252" y="0"/>
                        <a:pt x="474602" y="0"/>
                      </a:cubicBezTo>
                      <a:close/>
                    </a:path>
                  </a:pathLst>
                </a:custGeom>
                <a:solidFill>
                  <a:srgbClr val="FFFFFF"/>
                </a:solidFill>
                <a:ln w="641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D20A6836-0A98-47E5-BFA7-5111EEC3385C}"/>
                    </a:ext>
                  </a:extLst>
                </p:cNvPr>
                <p:cNvSpPr/>
                <p:nvPr/>
              </p:nvSpPr>
              <p:spPr>
                <a:xfrm>
                  <a:off x="4610501" y="1582905"/>
                  <a:ext cx="513347" cy="513347"/>
                </a:xfrm>
                <a:custGeom>
                  <a:avLst/>
                  <a:gdLst>
                    <a:gd name="connsiteX0" fmla="*/ 480711 w 513347"/>
                    <a:gd name="connsiteY0" fmla="*/ 12223 h 513347"/>
                    <a:gd name="connsiteX1" fmla="*/ 495149 w 513347"/>
                    <a:gd name="connsiteY1" fmla="*/ 18201 h 513347"/>
                    <a:gd name="connsiteX2" fmla="*/ 501123 w 513347"/>
                    <a:gd name="connsiteY2" fmla="*/ 32634 h 513347"/>
                    <a:gd name="connsiteX3" fmla="*/ 501123 w 513347"/>
                    <a:gd name="connsiteY3" fmla="*/ 480711 h 513347"/>
                    <a:gd name="connsiteX4" fmla="*/ 495149 w 513347"/>
                    <a:gd name="connsiteY4" fmla="*/ 495149 h 513347"/>
                    <a:gd name="connsiteX5" fmla="*/ 480711 w 513347"/>
                    <a:gd name="connsiteY5" fmla="*/ 501123 h 513347"/>
                    <a:gd name="connsiteX6" fmla="*/ 32636 w 513347"/>
                    <a:gd name="connsiteY6" fmla="*/ 501123 h 513347"/>
                    <a:gd name="connsiteX7" fmla="*/ 18198 w 513347"/>
                    <a:gd name="connsiteY7" fmla="*/ 495149 h 513347"/>
                    <a:gd name="connsiteX8" fmla="*/ 12224 w 513347"/>
                    <a:gd name="connsiteY8" fmla="*/ 480711 h 513347"/>
                    <a:gd name="connsiteX9" fmla="*/ 12224 w 513347"/>
                    <a:gd name="connsiteY9" fmla="*/ 32634 h 513347"/>
                    <a:gd name="connsiteX10" fmla="*/ 18198 w 513347"/>
                    <a:gd name="connsiteY10" fmla="*/ 18201 h 513347"/>
                    <a:gd name="connsiteX11" fmla="*/ 32636 w 513347"/>
                    <a:gd name="connsiteY11" fmla="*/ 12223 h 513347"/>
                    <a:gd name="connsiteX12" fmla="*/ 480711 w 513347"/>
                    <a:gd name="connsiteY12" fmla="*/ 12223 h 513347"/>
                    <a:gd name="connsiteX13" fmla="*/ 480711 w 513347"/>
                    <a:gd name="connsiteY13" fmla="*/ 0 h 513347"/>
                    <a:gd name="connsiteX14" fmla="*/ 32636 w 513347"/>
                    <a:gd name="connsiteY14" fmla="*/ 0 h 513347"/>
                    <a:gd name="connsiteX15" fmla="*/ 9593 w 513347"/>
                    <a:gd name="connsiteY15" fmla="*/ 9594 h 513347"/>
                    <a:gd name="connsiteX16" fmla="*/ 0 w 513347"/>
                    <a:gd name="connsiteY16" fmla="*/ 32634 h 513347"/>
                    <a:gd name="connsiteX17" fmla="*/ 0 w 513347"/>
                    <a:gd name="connsiteY17" fmla="*/ 480711 h 513347"/>
                    <a:gd name="connsiteX18" fmla="*/ 9593 w 513347"/>
                    <a:gd name="connsiteY18" fmla="*/ 503754 h 513347"/>
                    <a:gd name="connsiteX19" fmla="*/ 32636 w 513347"/>
                    <a:gd name="connsiteY19" fmla="*/ 513347 h 513347"/>
                    <a:gd name="connsiteX20" fmla="*/ 480711 w 513347"/>
                    <a:gd name="connsiteY20" fmla="*/ 513347 h 513347"/>
                    <a:gd name="connsiteX21" fmla="*/ 503754 w 513347"/>
                    <a:gd name="connsiteY21" fmla="*/ 503754 h 513347"/>
                    <a:gd name="connsiteX22" fmla="*/ 513347 w 513347"/>
                    <a:gd name="connsiteY22" fmla="*/ 480711 h 513347"/>
                    <a:gd name="connsiteX23" fmla="*/ 513347 w 513347"/>
                    <a:gd name="connsiteY23" fmla="*/ 32634 h 513347"/>
                    <a:gd name="connsiteX24" fmla="*/ 503754 w 513347"/>
                    <a:gd name="connsiteY24" fmla="*/ 9594 h 513347"/>
                    <a:gd name="connsiteX25" fmla="*/ 480711 w 513347"/>
                    <a:gd name="connsiteY25" fmla="*/ 0 h 513347"/>
                    <a:gd name="connsiteX26" fmla="*/ 480711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80711" y="12223"/>
                      </a:moveTo>
                      <a:cubicBezTo>
                        <a:pt x="486127" y="12223"/>
                        <a:pt x="491318" y="14373"/>
                        <a:pt x="495149" y="18201"/>
                      </a:cubicBezTo>
                      <a:cubicBezTo>
                        <a:pt x="498974" y="22029"/>
                        <a:pt x="501123" y="27221"/>
                        <a:pt x="501123" y="32634"/>
                      </a:cubicBezTo>
                      <a:lnTo>
                        <a:pt x="501123" y="480711"/>
                      </a:lnTo>
                      <a:cubicBezTo>
                        <a:pt x="501123" y="486127"/>
                        <a:pt x="498974" y="491318"/>
                        <a:pt x="495149" y="495149"/>
                      </a:cubicBezTo>
                      <a:cubicBezTo>
                        <a:pt x="491318" y="498974"/>
                        <a:pt x="486127" y="501123"/>
                        <a:pt x="480711" y="501123"/>
                      </a:cubicBezTo>
                      <a:lnTo>
                        <a:pt x="32636" y="501123"/>
                      </a:lnTo>
                      <a:cubicBezTo>
                        <a:pt x="27220" y="501123"/>
                        <a:pt x="22029" y="498974"/>
                        <a:pt x="18198" y="495149"/>
                      </a:cubicBezTo>
                      <a:cubicBezTo>
                        <a:pt x="14374" y="491318"/>
                        <a:pt x="12224" y="486127"/>
                        <a:pt x="12224" y="480711"/>
                      </a:cubicBezTo>
                      <a:lnTo>
                        <a:pt x="12224" y="32634"/>
                      </a:lnTo>
                      <a:cubicBezTo>
                        <a:pt x="12224" y="27221"/>
                        <a:pt x="14374" y="22029"/>
                        <a:pt x="18198" y="18201"/>
                      </a:cubicBezTo>
                      <a:cubicBezTo>
                        <a:pt x="22029" y="14373"/>
                        <a:pt x="27220" y="12223"/>
                        <a:pt x="32636" y="12223"/>
                      </a:cubicBezTo>
                      <a:lnTo>
                        <a:pt x="480711" y="12223"/>
                      </a:lnTo>
                      <a:close/>
                      <a:moveTo>
                        <a:pt x="480711" y="0"/>
                      </a:moveTo>
                      <a:lnTo>
                        <a:pt x="32636" y="0"/>
                      </a:lnTo>
                      <a:cubicBezTo>
                        <a:pt x="23986" y="32"/>
                        <a:pt x="15708" y="3480"/>
                        <a:pt x="9593" y="9594"/>
                      </a:cubicBezTo>
                      <a:cubicBezTo>
                        <a:pt x="3478" y="15707"/>
                        <a:pt x="32" y="23989"/>
                        <a:pt x="0" y="32634"/>
                      </a:cubicBezTo>
                      <a:lnTo>
                        <a:pt x="0" y="480711"/>
                      </a:lnTo>
                      <a:cubicBezTo>
                        <a:pt x="32" y="489361"/>
                        <a:pt x="3478" y="497639"/>
                        <a:pt x="9593" y="503754"/>
                      </a:cubicBezTo>
                      <a:cubicBezTo>
                        <a:pt x="15708" y="509869"/>
                        <a:pt x="23986" y="513315"/>
                        <a:pt x="32636" y="513347"/>
                      </a:cubicBezTo>
                      <a:lnTo>
                        <a:pt x="480711" y="513347"/>
                      </a:lnTo>
                      <a:cubicBezTo>
                        <a:pt x="489361" y="513315"/>
                        <a:pt x="497639" y="509869"/>
                        <a:pt x="503754" y="503754"/>
                      </a:cubicBezTo>
                      <a:cubicBezTo>
                        <a:pt x="509870" y="497639"/>
                        <a:pt x="513315" y="489361"/>
                        <a:pt x="513347" y="480711"/>
                      </a:cubicBezTo>
                      <a:lnTo>
                        <a:pt x="513347" y="32634"/>
                      </a:lnTo>
                      <a:cubicBezTo>
                        <a:pt x="513315" y="23989"/>
                        <a:pt x="509870" y="15707"/>
                        <a:pt x="503754" y="9594"/>
                      </a:cubicBezTo>
                      <a:cubicBezTo>
                        <a:pt x="497639" y="3480"/>
                        <a:pt x="489361" y="32"/>
                        <a:pt x="480711" y="0"/>
                      </a:cubicBezTo>
                      <a:lnTo>
                        <a:pt x="480711" y="0"/>
                      </a:lnTo>
                      <a:close/>
                    </a:path>
                  </a:pathLst>
                </a:custGeom>
                <a:solidFill>
                  <a:srgbClr val="FFFFFF"/>
                </a:solidFill>
                <a:ln w="641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D7AF1FAD-C81E-4FE0-99B6-7AF78360AF91}"/>
                    </a:ext>
                  </a:extLst>
                </p:cNvPr>
                <p:cNvSpPr/>
                <p:nvPr/>
              </p:nvSpPr>
              <p:spPr>
                <a:xfrm>
                  <a:off x="4622725" y="1595127"/>
                  <a:ext cx="488898" cy="488900"/>
                </a:xfrm>
                <a:custGeom>
                  <a:avLst/>
                  <a:gdLst>
                    <a:gd name="connsiteX0" fmla="*/ 468487 w 488898"/>
                    <a:gd name="connsiteY0" fmla="*/ 0 h 488900"/>
                    <a:gd name="connsiteX1" fmla="*/ 20412 w 488898"/>
                    <a:gd name="connsiteY1" fmla="*/ 0 h 488900"/>
                    <a:gd name="connsiteX2" fmla="*/ 5974 w 488898"/>
                    <a:gd name="connsiteY2" fmla="*/ 5979 h 488900"/>
                    <a:gd name="connsiteX3" fmla="*/ 0 w 488898"/>
                    <a:gd name="connsiteY3" fmla="*/ 20411 h 488900"/>
                    <a:gd name="connsiteX4" fmla="*/ 0 w 488898"/>
                    <a:gd name="connsiteY4" fmla="*/ 468488 h 488900"/>
                    <a:gd name="connsiteX5" fmla="*/ 5974 w 488898"/>
                    <a:gd name="connsiteY5" fmla="*/ 482926 h 488900"/>
                    <a:gd name="connsiteX6" fmla="*/ 20412 w 488898"/>
                    <a:gd name="connsiteY6" fmla="*/ 488900 h 488900"/>
                    <a:gd name="connsiteX7" fmla="*/ 468487 w 488898"/>
                    <a:gd name="connsiteY7" fmla="*/ 488900 h 488900"/>
                    <a:gd name="connsiteX8" fmla="*/ 482925 w 488898"/>
                    <a:gd name="connsiteY8" fmla="*/ 482926 h 488900"/>
                    <a:gd name="connsiteX9" fmla="*/ 488899 w 488898"/>
                    <a:gd name="connsiteY9" fmla="*/ 468488 h 488900"/>
                    <a:gd name="connsiteX10" fmla="*/ 488899 w 488898"/>
                    <a:gd name="connsiteY10" fmla="*/ 20411 h 488900"/>
                    <a:gd name="connsiteX11" fmla="*/ 482925 w 488898"/>
                    <a:gd name="connsiteY11" fmla="*/ 5979 h 488900"/>
                    <a:gd name="connsiteX12" fmla="*/ 468487 w 488898"/>
                    <a:gd name="connsiteY12" fmla="*/ 0 h 488900"/>
                    <a:gd name="connsiteX13" fmla="*/ 470810 w 488898"/>
                    <a:gd name="connsiteY13" fmla="*/ 468488 h 488900"/>
                    <a:gd name="connsiteX14" fmla="*/ 470098 w 488898"/>
                    <a:gd name="connsiteY14" fmla="*/ 470099 h 488900"/>
                    <a:gd name="connsiteX15" fmla="*/ 468487 w 488898"/>
                    <a:gd name="connsiteY15" fmla="*/ 470811 h 488900"/>
                    <a:gd name="connsiteX16" fmla="*/ 20412 w 488898"/>
                    <a:gd name="connsiteY16" fmla="*/ 470811 h 488900"/>
                    <a:gd name="connsiteX17" fmla="*/ 18801 w 488898"/>
                    <a:gd name="connsiteY17" fmla="*/ 470099 h 488900"/>
                    <a:gd name="connsiteX18" fmla="*/ 18089 w 488898"/>
                    <a:gd name="connsiteY18" fmla="*/ 468488 h 488900"/>
                    <a:gd name="connsiteX19" fmla="*/ 18089 w 488898"/>
                    <a:gd name="connsiteY19" fmla="*/ 20411 h 488900"/>
                    <a:gd name="connsiteX20" fmla="*/ 18801 w 488898"/>
                    <a:gd name="connsiteY20" fmla="*/ 18803 h 488900"/>
                    <a:gd name="connsiteX21" fmla="*/ 20412 w 488898"/>
                    <a:gd name="connsiteY21" fmla="*/ 18089 h 488900"/>
                    <a:gd name="connsiteX22" fmla="*/ 468487 w 488898"/>
                    <a:gd name="connsiteY22" fmla="*/ 18089 h 488900"/>
                    <a:gd name="connsiteX23" fmla="*/ 470098 w 488898"/>
                    <a:gd name="connsiteY23" fmla="*/ 18803 h 488900"/>
                    <a:gd name="connsiteX24" fmla="*/ 470810 w 488898"/>
                    <a:gd name="connsiteY24" fmla="*/ 20411 h 488900"/>
                    <a:gd name="connsiteX25" fmla="*/ 470810 w 488898"/>
                    <a:gd name="connsiteY25" fmla="*/ 468488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898" h="488900">
                      <a:moveTo>
                        <a:pt x="468487" y="0"/>
                      </a:moveTo>
                      <a:lnTo>
                        <a:pt x="20412" y="0"/>
                      </a:lnTo>
                      <a:cubicBezTo>
                        <a:pt x="14996" y="0"/>
                        <a:pt x="9805" y="2150"/>
                        <a:pt x="5974" y="5979"/>
                      </a:cubicBezTo>
                      <a:cubicBezTo>
                        <a:pt x="2149" y="9806"/>
                        <a:pt x="0" y="14998"/>
                        <a:pt x="0" y="20411"/>
                      </a:cubicBezTo>
                      <a:lnTo>
                        <a:pt x="0" y="468488"/>
                      </a:lnTo>
                      <a:cubicBezTo>
                        <a:pt x="0" y="473904"/>
                        <a:pt x="2149" y="479095"/>
                        <a:pt x="5974" y="482926"/>
                      </a:cubicBezTo>
                      <a:cubicBezTo>
                        <a:pt x="9805" y="486751"/>
                        <a:pt x="14996" y="488900"/>
                        <a:pt x="20412" y="488900"/>
                      </a:cubicBezTo>
                      <a:lnTo>
                        <a:pt x="468487" y="488900"/>
                      </a:lnTo>
                      <a:cubicBezTo>
                        <a:pt x="473903" y="488900"/>
                        <a:pt x="479094" y="486751"/>
                        <a:pt x="482925" y="482926"/>
                      </a:cubicBezTo>
                      <a:cubicBezTo>
                        <a:pt x="486749" y="479095"/>
                        <a:pt x="488899" y="473904"/>
                        <a:pt x="488899" y="468488"/>
                      </a:cubicBezTo>
                      <a:lnTo>
                        <a:pt x="488899" y="20411"/>
                      </a:lnTo>
                      <a:cubicBezTo>
                        <a:pt x="488899" y="14998"/>
                        <a:pt x="486749" y="9806"/>
                        <a:pt x="482925" y="5979"/>
                      </a:cubicBezTo>
                      <a:cubicBezTo>
                        <a:pt x="479094" y="2150"/>
                        <a:pt x="473903" y="0"/>
                        <a:pt x="468487" y="0"/>
                      </a:cubicBezTo>
                      <a:close/>
                      <a:moveTo>
                        <a:pt x="470810" y="468488"/>
                      </a:moveTo>
                      <a:cubicBezTo>
                        <a:pt x="470784" y="469098"/>
                        <a:pt x="470528" y="469669"/>
                        <a:pt x="470098" y="470099"/>
                      </a:cubicBezTo>
                      <a:cubicBezTo>
                        <a:pt x="469668" y="470529"/>
                        <a:pt x="469096" y="470786"/>
                        <a:pt x="468487" y="470811"/>
                      </a:cubicBezTo>
                      <a:lnTo>
                        <a:pt x="20412" y="470811"/>
                      </a:lnTo>
                      <a:cubicBezTo>
                        <a:pt x="19802" y="470786"/>
                        <a:pt x="19231" y="470529"/>
                        <a:pt x="18801" y="470099"/>
                      </a:cubicBezTo>
                      <a:cubicBezTo>
                        <a:pt x="18371" y="469669"/>
                        <a:pt x="18115" y="469098"/>
                        <a:pt x="18089" y="468488"/>
                      </a:cubicBezTo>
                      <a:lnTo>
                        <a:pt x="18089" y="20411"/>
                      </a:lnTo>
                      <a:cubicBezTo>
                        <a:pt x="18115" y="19805"/>
                        <a:pt x="18371" y="19232"/>
                        <a:pt x="18801" y="18803"/>
                      </a:cubicBezTo>
                      <a:cubicBezTo>
                        <a:pt x="19231" y="18373"/>
                        <a:pt x="19802" y="18119"/>
                        <a:pt x="20412" y="18089"/>
                      </a:cubicBezTo>
                      <a:lnTo>
                        <a:pt x="468487" y="18089"/>
                      </a:lnTo>
                      <a:cubicBezTo>
                        <a:pt x="469096" y="18119"/>
                        <a:pt x="469668" y="18373"/>
                        <a:pt x="470098" y="18803"/>
                      </a:cubicBezTo>
                      <a:cubicBezTo>
                        <a:pt x="470528" y="19232"/>
                        <a:pt x="470784" y="19805"/>
                        <a:pt x="470810" y="20411"/>
                      </a:cubicBezTo>
                      <a:lnTo>
                        <a:pt x="470810" y="468488"/>
                      </a:lnTo>
                      <a:close/>
                    </a:path>
                  </a:pathLst>
                </a:custGeom>
                <a:solidFill>
                  <a:srgbClr val="2D5967"/>
                </a:solidFill>
                <a:ln w="641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C96DD4A8-A963-442B-A8C7-FC76BAF38727}"/>
                    </a:ext>
                  </a:extLst>
                </p:cNvPr>
                <p:cNvSpPr/>
                <p:nvPr/>
              </p:nvSpPr>
              <p:spPr>
                <a:xfrm>
                  <a:off x="4654380" y="1626784"/>
                  <a:ext cx="425589" cy="425589"/>
                </a:xfrm>
                <a:custGeom>
                  <a:avLst/>
                  <a:gdLst>
                    <a:gd name="connsiteX0" fmla="*/ 212794 w 425589"/>
                    <a:gd name="connsiteY0" fmla="*/ 0 h 425589"/>
                    <a:gd name="connsiteX1" fmla="*/ 94570 w 425589"/>
                    <a:gd name="connsiteY1" fmla="*/ 35862 h 425589"/>
                    <a:gd name="connsiteX2" fmla="*/ 16195 w 425589"/>
                    <a:gd name="connsiteY2" fmla="*/ 131362 h 425589"/>
                    <a:gd name="connsiteX3" fmla="*/ 4086 w 425589"/>
                    <a:gd name="connsiteY3" fmla="*/ 254309 h 425589"/>
                    <a:gd name="connsiteX4" fmla="*/ 62326 w 425589"/>
                    <a:gd name="connsiteY4" fmla="*/ 363263 h 425589"/>
                    <a:gd name="connsiteX5" fmla="*/ 171277 w 425589"/>
                    <a:gd name="connsiteY5" fmla="*/ 421502 h 425589"/>
                    <a:gd name="connsiteX6" fmla="*/ 294230 w 425589"/>
                    <a:gd name="connsiteY6" fmla="*/ 409394 h 425589"/>
                    <a:gd name="connsiteX7" fmla="*/ 389726 w 425589"/>
                    <a:gd name="connsiteY7" fmla="*/ 331019 h 425589"/>
                    <a:gd name="connsiteX8" fmla="*/ 425589 w 425589"/>
                    <a:gd name="connsiteY8" fmla="*/ 212795 h 425589"/>
                    <a:gd name="connsiteX9" fmla="*/ 363192 w 425589"/>
                    <a:gd name="connsiteY9" fmla="*/ 62398 h 425589"/>
                    <a:gd name="connsiteX10" fmla="*/ 212794 w 425589"/>
                    <a:gd name="connsiteY10" fmla="*/ 0 h 425589"/>
                    <a:gd name="connsiteX11" fmla="*/ 212794 w 425589"/>
                    <a:gd name="connsiteY11" fmla="*/ 407501 h 425589"/>
                    <a:gd name="connsiteX12" fmla="*/ 104619 w 425589"/>
                    <a:gd name="connsiteY12" fmla="*/ 374685 h 425589"/>
                    <a:gd name="connsiteX13" fmla="*/ 32910 w 425589"/>
                    <a:gd name="connsiteY13" fmla="*/ 287307 h 425589"/>
                    <a:gd name="connsiteX14" fmla="*/ 21829 w 425589"/>
                    <a:gd name="connsiteY14" fmla="*/ 174809 h 425589"/>
                    <a:gd name="connsiteX15" fmla="*/ 75114 w 425589"/>
                    <a:gd name="connsiteY15" fmla="*/ 75117 h 425589"/>
                    <a:gd name="connsiteX16" fmla="*/ 174806 w 425589"/>
                    <a:gd name="connsiteY16" fmla="*/ 21831 h 425589"/>
                    <a:gd name="connsiteX17" fmla="*/ 287306 w 425589"/>
                    <a:gd name="connsiteY17" fmla="*/ 32911 h 425589"/>
                    <a:gd name="connsiteX18" fmla="*/ 374685 w 425589"/>
                    <a:gd name="connsiteY18" fmla="*/ 104623 h 425589"/>
                    <a:gd name="connsiteX19" fmla="*/ 407500 w 425589"/>
                    <a:gd name="connsiteY19" fmla="*/ 212795 h 425589"/>
                    <a:gd name="connsiteX20" fmla="*/ 350223 w 425589"/>
                    <a:gd name="connsiteY20" fmla="*/ 350224 h 425589"/>
                    <a:gd name="connsiteX21" fmla="*/ 212794 w 425589"/>
                    <a:gd name="connsiteY21" fmla="*/ 407501 h 42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5589" h="425589">
                      <a:moveTo>
                        <a:pt x="212794" y="0"/>
                      </a:moveTo>
                      <a:cubicBezTo>
                        <a:pt x="170706" y="0"/>
                        <a:pt x="129568" y="12480"/>
                        <a:pt x="94570" y="35862"/>
                      </a:cubicBezTo>
                      <a:cubicBezTo>
                        <a:pt x="59579" y="59245"/>
                        <a:pt x="32301" y="92479"/>
                        <a:pt x="16195" y="131362"/>
                      </a:cubicBezTo>
                      <a:cubicBezTo>
                        <a:pt x="95" y="170245"/>
                        <a:pt x="-4121" y="213031"/>
                        <a:pt x="4086" y="254309"/>
                      </a:cubicBezTo>
                      <a:cubicBezTo>
                        <a:pt x="12300" y="295585"/>
                        <a:pt x="32564" y="333502"/>
                        <a:pt x="62326" y="363263"/>
                      </a:cubicBezTo>
                      <a:cubicBezTo>
                        <a:pt x="92087" y="393024"/>
                        <a:pt x="130004" y="413289"/>
                        <a:pt x="171277" y="421502"/>
                      </a:cubicBezTo>
                      <a:cubicBezTo>
                        <a:pt x="212557" y="429710"/>
                        <a:pt x="255344" y="425500"/>
                        <a:pt x="294230" y="409394"/>
                      </a:cubicBezTo>
                      <a:cubicBezTo>
                        <a:pt x="333110" y="393288"/>
                        <a:pt x="366343" y="366010"/>
                        <a:pt x="389726" y="331019"/>
                      </a:cubicBezTo>
                      <a:cubicBezTo>
                        <a:pt x="413108" y="296021"/>
                        <a:pt x="425589" y="254881"/>
                        <a:pt x="425589" y="212795"/>
                      </a:cubicBezTo>
                      <a:cubicBezTo>
                        <a:pt x="425525" y="156378"/>
                        <a:pt x="403086" y="102290"/>
                        <a:pt x="363192" y="62398"/>
                      </a:cubicBezTo>
                      <a:cubicBezTo>
                        <a:pt x="323298" y="22505"/>
                        <a:pt x="269211" y="65"/>
                        <a:pt x="212794" y="0"/>
                      </a:cubicBezTo>
                      <a:close/>
                      <a:moveTo>
                        <a:pt x="212794" y="407501"/>
                      </a:moveTo>
                      <a:cubicBezTo>
                        <a:pt x="174287" y="407501"/>
                        <a:pt x="136639" y="396079"/>
                        <a:pt x="104619" y="374685"/>
                      </a:cubicBezTo>
                      <a:cubicBezTo>
                        <a:pt x="72605" y="353291"/>
                        <a:pt x="47644" y="322882"/>
                        <a:pt x="32910" y="287307"/>
                      </a:cubicBezTo>
                      <a:cubicBezTo>
                        <a:pt x="18171" y="251728"/>
                        <a:pt x="14314" y="212579"/>
                        <a:pt x="21829" y="174809"/>
                      </a:cubicBezTo>
                      <a:cubicBezTo>
                        <a:pt x="29343" y="137041"/>
                        <a:pt x="47888" y="102347"/>
                        <a:pt x="75114" y="75117"/>
                      </a:cubicBezTo>
                      <a:cubicBezTo>
                        <a:pt x="102347" y="47888"/>
                        <a:pt x="137043" y="29344"/>
                        <a:pt x="174806" y="21831"/>
                      </a:cubicBezTo>
                      <a:cubicBezTo>
                        <a:pt x="212576" y="14318"/>
                        <a:pt x="251725" y="18174"/>
                        <a:pt x="287306" y="32911"/>
                      </a:cubicBezTo>
                      <a:cubicBezTo>
                        <a:pt x="322881" y="47648"/>
                        <a:pt x="353291" y="72603"/>
                        <a:pt x="374685" y="104623"/>
                      </a:cubicBezTo>
                      <a:cubicBezTo>
                        <a:pt x="396078" y="136641"/>
                        <a:pt x="407500" y="174286"/>
                        <a:pt x="407500" y="212795"/>
                      </a:cubicBezTo>
                      <a:cubicBezTo>
                        <a:pt x="407276" y="264365"/>
                        <a:pt x="386690" y="313757"/>
                        <a:pt x="350223" y="350224"/>
                      </a:cubicBezTo>
                      <a:cubicBezTo>
                        <a:pt x="313757" y="386691"/>
                        <a:pt x="264366" y="407276"/>
                        <a:pt x="212794" y="407501"/>
                      </a:cubicBezTo>
                      <a:close/>
                    </a:path>
                  </a:pathLst>
                </a:custGeom>
                <a:solidFill>
                  <a:srgbClr val="2D5967"/>
                </a:solidFill>
                <a:ln w="641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20641E68-E634-4881-8FBE-BE7183072462}"/>
                    </a:ext>
                  </a:extLst>
                </p:cNvPr>
                <p:cNvSpPr/>
                <p:nvPr/>
              </p:nvSpPr>
              <p:spPr>
                <a:xfrm>
                  <a:off x="4817790" y="1684230"/>
                  <a:ext cx="98761" cy="313016"/>
                </a:xfrm>
                <a:custGeom>
                  <a:avLst/>
                  <a:gdLst>
                    <a:gd name="connsiteX0" fmla="*/ 58425 w 98761"/>
                    <a:gd name="connsiteY0" fmla="*/ 278308 h 313016"/>
                    <a:gd name="connsiteX1" fmla="*/ 58425 w 98761"/>
                    <a:gd name="connsiteY1" fmla="*/ 34590 h 313016"/>
                    <a:gd name="connsiteX2" fmla="*/ 86050 w 98761"/>
                    <a:gd name="connsiteY2" fmla="*/ 62213 h 313016"/>
                    <a:gd name="connsiteX3" fmla="*/ 98762 w 98761"/>
                    <a:gd name="connsiteY3" fmla="*/ 49380 h 313016"/>
                    <a:gd name="connsiteX4" fmla="*/ 49384 w 98761"/>
                    <a:gd name="connsiteY4" fmla="*/ 0 h 313016"/>
                    <a:gd name="connsiteX5" fmla="*/ 0 w 98761"/>
                    <a:gd name="connsiteY5" fmla="*/ 49380 h 313016"/>
                    <a:gd name="connsiteX6" fmla="*/ 12711 w 98761"/>
                    <a:gd name="connsiteY6" fmla="*/ 62213 h 313016"/>
                    <a:gd name="connsiteX7" fmla="*/ 40336 w 98761"/>
                    <a:gd name="connsiteY7" fmla="*/ 34590 h 313016"/>
                    <a:gd name="connsiteX8" fmla="*/ 40336 w 98761"/>
                    <a:gd name="connsiteY8" fmla="*/ 278308 h 313016"/>
                    <a:gd name="connsiteX9" fmla="*/ 12711 w 98761"/>
                    <a:gd name="connsiteY9" fmla="*/ 250805 h 313016"/>
                    <a:gd name="connsiteX10" fmla="*/ 0 w 98761"/>
                    <a:gd name="connsiteY10" fmla="*/ 263639 h 313016"/>
                    <a:gd name="connsiteX11" fmla="*/ 49384 w 98761"/>
                    <a:gd name="connsiteY11" fmla="*/ 313017 h 313016"/>
                    <a:gd name="connsiteX12" fmla="*/ 98762 w 98761"/>
                    <a:gd name="connsiteY12" fmla="*/ 263639 h 313016"/>
                    <a:gd name="connsiteX13" fmla="*/ 86050 w 98761"/>
                    <a:gd name="connsiteY13" fmla="*/ 250805 h 313016"/>
                    <a:gd name="connsiteX14" fmla="*/ 58425 w 98761"/>
                    <a:gd name="connsiteY14" fmla="*/ 278308 h 31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761" h="313016">
                      <a:moveTo>
                        <a:pt x="58425" y="278308"/>
                      </a:moveTo>
                      <a:lnTo>
                        <a:pt x="58425" y="34590"/>
                      </a:lnTo>
                      <a:lnTo>
                        <a:pt x="86050" y="62213"/>
                      </a:lnTo>
                      <a:lnTo>
                        <a:pt x="98762" y="49380"/>
                      </a:lnTo>
                      <a:lnTo>
                        <a:pt x="49384" y="0"/>
                      </a:lnTo>
                      <a:lnTo>
                        <a:pt x="0" y="49380"/>
                      </a:lnTo>
                      <a:lnTo>
                        <a:pt x="12711" y="62213"/>
                      </a:lnTo>
                      <a:lnTo>
                        <a:pt x="40336" y="34590"/>
                      </a:lnTo>
                      <a:lnTo>
                        <a:pt x="40336" y="278308"/>
                      </a:lnTo>
                      <a:lnTo>
                        <a:pt x="12711" y="250805"/>
                      </a:lnTo>
                      <a:lnTo>
                        <a:pt x="0" y="263639"/>
                      </a:lnTo>
                      <a:lnTo>
                        <a:pt x="49384" y="313017"/>
                      </a:lnTo>
                      <a:lnTo>
                        <a:pt x="98762" y="263639"/>
                      </a:lnTo>
                      <a:lnTo>
                        <a:pt x="86050" y="250805"/>
                      </a:lnTo>
                      <a:lnTo>
                        <a:pt x="58425" y="278308"/>
                      </a:lnTo>
                      <a:close/>
                    </a:path>
                  </a:pathLst>
                </a:custGeom>
                <a:solidFill>
                  <a:srgbClr val="2D5967"/>
                </a:solidFill>
                <a:ln w="6417"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DC96BA3-8F8F-4810-B474-1820CC48A82F}"/>
                    </a:ext>
                  </a:extLst>
                </p:cNvPr>
                <p:cNvSpPr/>
                <p:nvPr/>
              </p:nvSpPr>
              <p:spPr>
                <a:xfrm>
                  <a:off x="4876953" y="1790199"/>
                  <a:ext cx="146303" cy="98758"/>
                </a:xfrm>
                <a:custGeom>
                  <a:avLst/>
                  <a:gdLst>
                    <a:gd name="connsiteX0" fmla="*/ 62211 w 146303"/>
                    <a:gd name="connsiteY0" fmla="*/ 12711 h 98758"/>
                    <a:gd name="connsiteX1" fmla="*/ 49499 w 146303"/>
                    <a:gd name="connsiteY1" fmla="*/ 0 h 98758"/>
                    <a:gd name="connsiteX2" fmla="*/ 0 w 146303"/>
                    <a:gd name="connsiteY2" fmla="*/ 49379 h 98758"/>
                    <a:gd name="connsiteX3" fmla="*/ 49499 w 146303"/>
                    <a:gd name="connsiteY3" fmla="*/ 98758 h 98758"/>
                    <a:gd name="connsiteX4" fmla="*/ 62211 w 146303"/>
                    <a:gd name="connsiteY4" fmla="*/ 86047 h 98758"/>
                    <a:gd name="connsiteX5" fmla="*/ 34709 w 146303"/>
                    <a:gd name="connsiteY5" fmla="*/ 58423 h 98758"/>
                    <a:gd name="connsiteX6" fmla="*/ 146304 w 146303"/>
                    <a:gd name="connsiteY6" fmla="*/ 58423 h 98758"/>
                    <a:gd name="connsiteX7" fmla="*/ 146304 w 146303"/>
                    <a:gd name="connsiteY7" fmla="*/ 40334 h 98758"/>
                    <a:gd name="connsiteX8" fmla="*/ 34709 w 146303"/>
                    <a:gd name="connsiteY8" fmla="*/ 40334 h 98758"/>
                    <a:gd name="connsiteX9" fmla="*/ 62211 w 146303"/>
                    <a:gd name="connsiteY9" fmla="*/ 12711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303" h="98758">
                      <a:moveTo>
                        <a:pt x="62211" y="12711"/>
                      </a:moveTo>
                      <a:lnTo>
                        <a:pt x="49499" y="0"/>
                      </a:lnTo>
                      <a:lnTo>
                        <a:pt x="0" y="49379"/>
                      </a:lnTo>
                      <a:lnTo>
                        <a:pt x="49499" y="98758"/>
                      </a:lnTo>
                      <a:lnTo>
                        <a:pt x="62211" y="86047"/>
                      </a:lnTo>
                      <a:lnTo>
                        <a:pt x="34709" y="58423"/>
                      </a:lnTo>
                      <a:lnTo>
                        <a:pt x="146304" y="58423"/>
                      </a:lnTo>
                      <a:lnTo>
                        <a:pt x="146304" y="40334"/>
                      </a:lnTo>
                      <a:lnTo>
                        <a:pt x="34709" y="40334"/>
                      </a:lnTo>
                      <a:lnTo>
                        <a:pt x="62211" y="12711"/>
                      </a:lnTo>
                      <a:close/>
                    </a:path>
                  </a:pathLst>
                </a:custGeom>
                <a:solidFill>
                  <a:srgbClr val="2D5967"/>
                </a:solidFill>
                <a:ln w="6417"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5D463778-CD09-411B-9A98-35162E1D9E80}"/>
                    </a:ext>
                  </a:extLst>
                </p:cNvPr>
                <p:cNvSpPr/>
                <p:nvPr/>
              </p:nvSpPr>
              <p:spPr>
                <a:xfrm>
                  <a:off x="4710969" y="1790199"/>
                  <a:ext cx="146426" cy="98758"/>
                </a:xfrm>
                <a:custGeom>
                  <a:avLst/>
                  <a:gdLst>
                    <a:gd name="connsiteX0" fmla="*/ 96927 w 146426"/>
                    <a:gd name="connsiteY0" fmla="*/ 0 h 98758"/>
                    <a:gd name="connsiteX1" fmla="*/ 84215 w 146426"/>
                    <a:gd name="connsiteY1" fmla="*/ 12711 h 98758"/>
                    <a:gd name="connsiteX2" fmla="*/ 111711 w 146426"/>
                    <a:gd name="connsiteY2" fmla="*/ 40334 h 98758"/>
                    <a:gd name="connsiteX3" fmla="*/ 0 w 146426"/>
                    <a:gd name="connsiteY3" fmla="*/ 40334 h 98758"/>
                    <a:gd name="connsiteX4" fmla="*/ 0 w 146426"/>
                    <a:gd name="connsiteY4" fmla="*/ 58423 h 98758"/>
                    <a:gd name="connsiteX5" fmla="*/ 111711 w 146426"/>
                    <a:gd name="connsiteY5" fmla="*/ 58423 h 98758"/>
                    <a:gd name="connsiteX6" fmla="*/ 84215 w 146426"/>
                    <a:gd name="connsiteY6" fmla="*/ 86047 h 98758"/>
                    <a:gd name="connsiteX7" fmla="*/ 96927 w 146426"/>
                    <a:gd name="connsiteY7" fmla="*/ 98758 h 98758"/>
                    <a:gd name="connsiteX8" fmla="*/ 146426 w 146426"/>
                    <a:gd name="connsiteY8" fmla="*/ 49379 h 98758"/>
                    <a:gd name="connsiteX9" fmla="*/ 96927 w 146426"/>
                    <a:gd name="connsiteY9" fmla="*/ 0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426" h="98758">
                      <a:moveTo>
                        <a:pt x="96927" y="0"/>
                      </a:moveTo>
                      <a:lnTo>
                        <a:pt x="84215" y="12711"/>
                      </a:lnTo>
                      <a:lnTo>
                        <a:pt x="111711" y="40334"/>
                      </a:lnTo>
                      <a:lnTo>
                        <a:pt x="0" y="40334"/>
                      </a:lnTo>
                      <a:lnTo>
                        <a:pt x="0" y="58423"/>
                      </a:lnTo>
                      <a:lnTo>
                        <a:pt x="111711" y="58423"/>
                      </a:lnTo>
                      <a:lnTo>
                        <a:pt x="84215" y="86047"/>
                      </a:lnTo>
                      <a:lnTo>
                        <a:pt x="96927" y="98758"/>
                      </a:lnTo>
                      <a:lnTo>
                        <a:pt x="146426" y="49379"/>
                      </a:lnTo>
                      <a:lnTo>
                        <a:pt x="96927" y="0"/>
                      </a:lnTo>
                      <a:close/>
                    </a:path>
                  </a:pathLst>
                </a:custGeom>
                <a:solidFill>
                  <a:srgbClr val="2D5967"/>
                </a:solidFill>
                <a:ln w="6417" cap="flat">
                  <a:noFill/>
                  <a:prstDash val="solid"/>
                  <a:miter/>
                </a:ln>
              </p:spPr>
              <p:txBody>
                <a:bodyPr rtlCol="0" anchor="ctr"/>
                <a:lstStyle/>
                <a:p>
                  <a:endParaRPr lang="en-US" dirty="0"/>
                </a:p>
              </p:txBody>
            </p:sp>
          </p:grpSp>
          <p:grpSp>
            <p:nvGrpSpPr>
              <p:cNvPr id="128" name="Graphic 2">
                <a:extLst>
                  <a:ext uri="{FF2B5EF4-FFF2-40B4-BE49-F238E27FC236}">
                    <a16:creationId xmlns:a16="http://schemas.microsoft.com/office/drawing/2014/main" id="{4E984529-121C-4B60-BBFB-94CDB5107117}"/>
                  </a:ext>
                </a:extLst>
              </p:cNvPr>
              <p:cNvGrpSpPr/>
              <p:nvPr/>
            </p:nvGrpSpPr>
            <p:grpSpPr>
              <a:xfrm>
                <a:off x="1974852" y="3337491"/>
                <a:ext cx="500513" cy="340092"/>
                <a:chOff x="4611957" y="2101488"/>
                <a:chExt cx="500513" cy="340092"/>
              </a:xfrm>
              <a:solidFill>
                <a:srgbClr val="000000"/>
              </a:solidFill>
            </p:grpSpPr>
            <p:sp>
              <p:nvSpPr>
                <p:cNvPr id="153" name="TextBox 152">
                  <a:extLst>
                    <a:ext uri="{FF2B5EF4-FFF2-40B4-BE49-F238E27FC236}">
                      <a16:creationId xmlns:a16="http://schemas.microsoft.com/office/drawing/2014/main" id="{9975CD88-AE11-4B4B-BC20-1C6F7ADE93E2}"/>
                    </a:ext>
                  </a:extLst>
                </p:cNvPr>
                <p:cNvSpPr txBox="1"/>
                <p:nvPr/>
              </p:nvSpPr>
              <p:spPr>
                <a:xfrm>
                  <a:off x="4549290" y="2055768"/>
                  <a:ext cx="625642"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Customer</a:t>
                  </a:r>
                </a:p>
              </p:txBody>
            </p:sp>
            <p:sp>
              <p:nvSpPr>
                <p:cNvPr id="154" name="TextBox 153">
                  <a:extLst>
                    <a:ext uri="{FF2B5EF4-FFF2-40B4-BE49-F238E27FC236}">
                      <a16:creationId xmlns:a16="http://schemas.microsoft.com/office/drawing/2014/main" id="{969AA713-CC8E-43D2-A1BA-80241E26458D}"/>
                    </a:ext>
                  </a:extLst>
                </p:cNvPr>
                <p:cNvSpPr txBox="1"/>
                <p:nvPr/>
              </p:nvSpPr>
              <p:spPr>
                <a:xfrm>
                  <a:off x="4564633" y="2158437"/>
                  <a:ext cx="60639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Premises</a:t>
                  </a:r>
                </a:p>
              </p:txBody>
            </p:sp>
            <p:sp>
              <p:nvSpPr>
                <p:cNvPr id="155" name="TextBox 154">
                  <a:extLst>
                    <a:ext uri="{FF2B5EF4-FFF2-40B4-BE49-F238E27FC236}">
                      <a16:creationId xmlns:a16="http://schemas.microsoft.com/office/drawing/2014/main" id="{238CD66D-ABA1-4677-AA6B-A1EE69A92129}"/>
                    </a:ext>
                  </a:extLst>
                </p:cNvPr>
                <p:cNvSpPr txBox="1"/>
                <p:nvPr/>
              </p:nvSpPr>
              <p:spPr>
                <a:xfrm>
                  <a:off x="4520517" y="2261107"/>
                  <a:ext cx="68339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Equipment</a:t>
                  </a:r>
                </a:p>
              </p:txBody>
            </p:sp>
          </p:grpSp>
        </p:grpSp>
        <p:cxnSp>
          <p:nvCxnSpPr>
            <p:cNvPr id="165" name="Straight Arrow Connector 164">
              <a:extLst>
                <a:ext uri="{FF2B5EF4-FFF2-40B4-BE49-F238E27FC236}">
                  <a16:creationId xmlns:a16="http://schemas.microsoft.com/office/drawing/2014/main" id="{48821D19-6A07-45C6-A077-8022733E606C}"/>
                </a:ext>
              </a:extLst>
            </p:cNvPr>
            <p:cNvCxnSpPr>
              <a:cxnSpLocks/>
            </p:cNvCxnSpPr>
            <p:nvPr/>
          </p:nvCxnSpPr>
          <p:spPr bwMode="auto">
            <a:xfrm>
              <a:off x="-2325861" y="3888722"/>
              <a:ext cx="1334593" cy="0"/>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166" name="Group 165">
              <a:extLst>
                <a:ext uri="{FF2B5EF4-FFF2-40B4-BE49-F238E27FC236}">
                  <a16:creationId xmlns:a16="http://schemas.microsoft.com/office/drawing/2014/main" id="{4EF7E276-27B3-44D6-9411-F4E180838F08}"/>
                </a:ext>
              </a:extLst>
            </p:cNvPr>
            <p:cNvGrpSpPr/>
            <p:nvPr/>
          </p:nvGrpSpPr>
          <p:grpSpPr>
            <a:xfrm>
              <a:off x="-2222402" y="3778176"/>
              <a:ext cx="851784" cy="296146"/>
              <a:chOff x="5884615" y="4006323"/>
              <a:chExt cx="851784" cy="296146"/>
            </a:xfrm>
          </p:grpSpPr>
          <p:sp>
            <p:nvSpPr>
              <p:cNvPr id="167" name="Rectangle 166">
                <a:extLst>
                  <a:ext uri="{FF2B5EF4-FFF2-40B4-BE49-F238E27FC236}">
                    <a16:creationId xmlns:a16="http://schemas.microsoft.com/office/drawing/2014/main" id="{A26836A1-4D7A-40D9-8CFA-59BE71690735}"/>
                  </a:ext>
                </a:extLst>
              </p:cNvPr>
              <p:cNvSpPr/>
              <p:nvPr/>
            </p:nvSpPr>
            <p:spPr>
              <a:xfrm>
                <a:off x="6091851" y="4056248"/>
                <a:ext cx="644548" cy="246221"/>
              </a:xfrm>
              <a:prstGeom prst="rect">
                <a:avLst/>
              </a:prstGeom>
              <a:solidFill>
                <a:srgbClr val="FCFBFA"/>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Site-to-Site</a:t>
                </a:r>
              </a:p>
              <a:p>
                <a:pPr algn="ctr"/>
                <a:r>
                  <a:rPr lang="en-US" sz="800" dirty="0">
                    <a:solidFill>
                      <a:srgbClr val="312D2A"/>
                    </a:solidFill>
                    <a:ea typeface="Open Sans" panose="020B0606030504020204" pitchFamily="34" charset="0"/>
                    <a:cs typeface="Open Sans" panose="020B0606030504020204" pitchFamily="34" charset="0"/>
                  </a:rPr>
                  <a:t>VPN</a:t>
                </a:r>
              </a:p>
            </p:txBody>
          </p:sp>
          <p:grpSp>
            <p:nvGrpSpPr>
              <p:cNvPr id="168" name="Group 167">
                <a:extLst>
                  <a:ext uri="{FF2B5EF4-FFF2-40B4-BE49-F238E27FC236}">
                    <a16:creationId xmlns:a16="http://schemas.microsoft.com/office/drawing/2014/main" id="{253E0A12-F883-470A-BACE-DEEC910E8BC7}"/>
                  </a:ext>
                </a:extLst>
              </p:cNvPr>
              <p:cNvGrpSpPr>
                <a:grpSpLocks noChangeAspect="1"/>
              </p:cNvGrpSpPr>
              <p:nvPr/>
            </p:nvGrpSpPr>
            <p:grpSpPr>
              <a:xfrm>
                <a:off x="5884615" y="4006323"/>
                <a:ext cx="245927" cy="228600"/>
                <a:chOff x="2859691" y="5061250"/>
                <a:chExt cx="319364" cy="296863"/>
              </a:xfrm>
            </p:grpSpPr>
            <p:sp>
              <p:nvSpPr>
                <p:cNvPr id="169" name="Freeform 5">
                  <a:extLst>
                    <a:ext uri="{FF2B5EF4-FFF2-40B4-BE49-F238E27FC236}">
                      <a16:creationId xmlns:a16="http://schemas.microsoft.com/office/drawing/2014/main" id="{62B88EAA-99CF-4716-90E2-23319A28A007}"/>
                    </a:ext>
                  </a:extLst>
                </p:cNvPr>
                <p:cNvSpPr>
                  <a:spLocks noChangeAspect="1"/>
                </p:cNvSpPr>
                <p:nvPr/>
              </p:nvSpPr>
              <p:spPr bwMode="auto">
                <a:xfrm>
                  <a:off x="2859691" y="5061250"/>
                  <a:ext cx="319088" cy="296863"/>
                </a:xfrm>
                <a:custGeom>
                  <a:avLst/>
                  <a:gdLst>
                    <a:gd name="T0" fmla="*/ 31 w 174"/>
                    <a:gd name="T1" fmla="*/ 162 h 162"/>
                    <a:gd name="T2" fmla="*/ 31 w 174"/>
                    <a:gd name="T3" fmla="*/ 85 h 162"/>
                    <a:gd name="T4" fmla="*/ 16 w 174"/>
                    <a:gd name="T5" fmla="*/ 85 h 162"/>
                    <a:gd name="T6" fmla="*/ 27 w 174"/>
                    <a:gd name="T7" fmla="*/ 96 h 162"/>
                    <a:gd name="T8" fmla="*/ 21 w 174"/>
                    <a:gd name="T9" fmla="*/ 102 h 162"/>
                    <a:gd name="T10" fmla="*/ 0 w 174"/>
                    <a:gd name="T11" fmla="*/ 80 h 162"/>
                    <a:gd name="T12" fmla="*/ 21 w 174"/>
                    <a:gd name="T13" fmla="*/ 59 h 162"/>
                    <a:gd name="T14" fmla="*/ 27 w 174"/>
                    <a:gd name="T15" fmla="*/ 65 h 162"/>
                    <a:gd name="T16" fmla="*/ 16 w 174"/>
                    <a:gd name="T17" fmla="*/ 76 h 162"/>
                    <a:gd name="T18" fmla="*/ 31 w 174"/>
                    <a:gd name="T19" fmla="*/ 76 h 162"/>
                    <a:gd name="T20" fmla="*/ 31 w 174"/>
                    <a:gd name="T21" fmla="*/ 48 h 162"/>
                    <a:gd name="T22" fmla="*/ 47 w 174"/>
                    <a:gd name="T23" fmla="*/ 48 h 162"/>
                    <a:gd name="T24" fmla="*/ 47 w 174"/>
                    <a:gd name="T25" fmla="*/ 41 h 162"/>
                    <a:gd name="T26" fmla="*/ 85 w 174"/>
                    <a:gd name="T27" fmla="*/ 0 h 162"/>
                    <a:gd name="T28" fmla="*/ 87 w 174"/>
                    <a:gd name="T29" fmla="*/ 0 h 162"/>
                    <a:gd name="T30" fmla="*/ 115 w 174"/>
                    <a:gd name="T31" fmla="*/ 11 h 162"/>
                    <a:gd name="T32" fmla="*/ 127 w 174"/>
                    <a:gd name="T33" fmla="*/ 40 h 162"/>
                    <a:gd name="T34" fmla="*/ 127 w 174"/>
                    <a:gd name="T35" fmla="*/ 48 h 162"/>
                    <a:gd name="T36" fmla="*/ 143 w 174"/>
                    <a:gd name="T37" fmla="*/ 48 h 162"/>
                    <a:gd name="T38" fmla="*/ 143 w 174"/>
                    <a:gd name="T39" fmla="*/ 76 h 162"/>
                    <a:gd name="T40" fmla="*/ 158 w 174"/>
                    <a:gd name="T41" fmla="*/ 76 h 162"/>
                    <a:gd name="T42" fmla="*/ 147 w 174"/>
                    <a:gd name="T43" fmla="*/ 65 h 162"/>
                    <a:gd name="T44" fmla="*/ 153 w 174"/>
                    <a:gd name="T45" fmla="*/ 59 h 162"/>
                    <a:gd name="T46" fmla="*/ 174 w 174"/>
                    <a:gd name="T47" fmla="*/ 80 h 162"/>
                    <a:gd name="T48" fmla="*/ 153 w 174"/>
                    <a:gd name="T49" fmla="*/ 102 h 162"/>
                    <a:gd name="T50" fmla="*/ 147 w 174"/>
                    <a:gd name="T51" fmla="*/ 96 h 162"/>
                    <a:gd name="T52" fmla="*/ 158 w 174"/>
                    <a:gd name="T53" fmla="*/ 85 h 162"/>
                    <a:gd name="T54" fmla="*/ 143 w 174"/>
                    <a:gd name="T55" fmla="*/ 85 h 162"/>
                    <a:gd name="T56" fmla="*/ 143 w 174"/>
                    <a:gd name="T57" fmla="*/ 162 h 162"/>
                    <a:gd name="T58" fmla="*/ 31 w 174"/>
                    <a:gd name="T5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162">
                      <a:moveTo>
                        <a:pt x="31" y="162"/>
                      </a:moveTo>
                      <a:cubicBezTo>
                        <a:pt x="31" y="85"/>
                        <a:pt x="31" y="85"/>
                        <a:pt x="31" y="85"/>
                      </a:cubicBezTo>
                      <a:cubicBezTo>
                        <a:pt x="16" y="85"/>
                        <a:pt x="16" y="85"/>
                        <a:pt x="16" y="85"/>
                      </a:cubicBezTo>
                      <a:cubicBezTo>
                        <a:pt x="27" y="96"/>
                        <a:pt x="27" y="96"/>
                        <a:pt x="27" y="96"/>
                      </a:cubicBezTo>
                      <a:cubicBezTo>
                        <a:pt x="21" y="102"/>
                        <a:pt x="21" y="102"/>
                        <a:pt x="21" y="102"/>
                      </a:cubicBezTo>
                      <a:cubicBezTo>
                        <a:pt x="0" y="80"/>
                        <a:pt x="0" y="80"/>
                        <a:pt x="0" y="80"/>
                      </a:cubicBezTo>
                      <a:cubicBezTo>
                        <a:pt x="21" y="59"/>
                        <a:pt x="21" y="59"/>
                        <a:pt x="21" y="59"/>
                      </a:cubicBezTo>
                      <a:cubicBezTo>
                        <a:pt x="27" y="65"/>
                        <a:pt x="27" y="65"/>
                        <a:pt x="27" y="65"/>
                      </a:cubicBezTo>
                      <a:cubicBezTo>
                        <a:pt x="16" y="76"/>
                        <a:pt x="16" y="76"/>
                        <a:pt x="16" y="76"/>
                      </a:cubicBezTo>
                      <a:cubicBezTo>
                        <a:pt x="31" y="76"/>
                        <a:pt x="31" y="76"/>
                        <a:pt x="31" y="76"/>
                      </a:cubicBezTo>
                      <a:cubicBezTo>
                        <a:pt x="31" y="48"/>
                        <a:pt x="31" y="48"/>
                        <a:pt x="31" y="48"/>
                      </a:cubicBezTo>
                      <a:cubicBezTo>
                        <a:pt x="47" y="48"/>
                        <a:pt x="47" y="48"/>
                        <a:pt x="47" y="48"/>
                      </a:cubicBezTo>
                      <a:cubicBezTo>
                        <a:pt x="47" y="41"/>
                        <a:pt x="47" y="41"/>
                        <a:pt x="47" y="41"/>
                      </a:cubicBezTo>
                      <a:cubicBezTo>
                        <a:pt x="47" y="19"/>
                        <a:pt x="64" y="1"/>
                        <a:pt x="85" y="0"/>
                      </a:cubicBezTo>
                      <a:cubicBezTo>
                        <a:pt x="86" y="0"/>
                        <a:pt x="86" y="0"/>
                        <a:pt x="87" y="0"/>
                      </a:cubicBezTo>
                      <a:cubicBezTo>
                        <a:pt x="97" y="0"/>
                        <a:pt x="107" y="4"/>
                        <a:pt x="115" y="11"/>
                      </a:cubicBezTo>
                      <a:cubicBezTo>
                        <a:pt x="123" y="19"/>
                        <a:pt x="127" y="29"/>
                        <a:pt x="127" y="40"/>
                      </a:cubicBezTo>
                      <a:cubicBezTo>
                        <a:pt x="127" y="48"/>
                        <a:pt x="127" y="48"/>
                        <a:pt x="127" y="48"/>
                      </a:cubicBezTo>
                      <a:cubicBezTo>
                        <a:pt x="143" y="48"/>
                        <a:pt x="143" y="48"/>
                        <a:pt x="143" y="48"/>
                      </a:cubicBezTo>
                      <a:cubicBezTo>
                        <a:pt x="143" y="76"/>
                        <a:pt x="143" y="76"/>
                        <a:pt x="143" y="76"/>
                      </a:cubicBezTo>
                      <a:cubicBezTo>
                        <a:pt x="158" y="76"/>
                        <a:pt x="158" y="76"/>
                        <a:pt x="158" y="76"/>
                      </a:cubicBezTo>
                      <a:cubicBezTo>
                        <a:pt x="147" y="65"/>
                        <a:pt x="147" y="65"/>
                        <a:pt x="147" y="65"/>
                      </a:cubicBezTo>
                      <a:cubicBezTo>
                        <a:pt x="153" y="59"/>
                        <a:pt x="153" y="59"/>
                        <a:pt x="153" y="59"/>
                      </a:cubicBezTo>
                      <a:cubicBezTo>
                        <a:pt x="174" y="80"/>
                        <a:pt x="174" y="80"/>
                        <a:pt x="174" y="80"/>
                      </a:cubicBezTo>
                      <a:cubicBezTo>
                        <a:pt x="153" y="102"/>
                        <a:pt x="153" y="102"/>
                        <a:pt x="153" y="102"/>
                      </a:cubicBezTo>
                      <a:cubicBezTo>
                        <a:pt x="147" y="96"/>
                        <a:pt x="147" y="96"/>
                        <a:pt x="147" y="96"/>
                      </a:cubicBezTo>
                      <a:cubicBezTo>
                        <a:pt x="158" y="85"/>
                        <a:pt x="158" y="85"/>
                        <a:pt x="158" y="85"/>
                      </a:cubicBezTo>
                      <a:cubicBezTo>
                        <a:pt x="143" y="85"/>
                        <a:pt x="143" y="85"/>
                        <a:pt x="143" y="85"/>
                      </a:cubicBezTo>
                      <a:cubicBezTo>
                        <a:pt x="143" y="162"/>
                        <a:pt x="143" y="162"/>
                        <a:pt x="143" y="162"/>
                      </a:cubicBezTo>
                      <a:lnTo>
                        <a:pt x="31" y="162"/>
                      </a:lnTo>
                      <a:close/>
                    </a:path>
                  </a:pathLst>
                </a:custGeom>
                <a:solidFill>
                  <a:srgbClr val="FFFFFF"/>
                </a:solidFill>
                <a:ln w="12700">
                  <a:solidFill>
                    <a:srgbClr val="FFFFFF"/>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0" name="Freeform 7">
                  <a:extLst>
                    <a:ext uri="{FF2B5EF4-FFF2-40B4-BE49-F238E27FC236}">
                      <a16:creationId xmlns:a16="http://schemas.microsoft.com/office/drawing/2014/main" id="{82A2CE97-7F71-4BFD-B296-CD04F6C41D21}"/>
                    </a:ext>
                  </a:extLst>
                </p:cNvPr>
                <p:cNvSpPr>
                  <a:spLocks/>
                </p:cNvSpPr>
                <p:nvPr/>
              </p:nvSpPr>
              <p:spPr bwMode="auto">
                <a:xfrm>
                  <a:off x="2994905" y="5227938"/>
                  <a:ext cx="52388" cy="80963"/>
                </a:xfrm>
                <a:custGeom>
                  <a:avLst/>
                  <a:gdLst>
                    <a:gd name="T0" fmla="*/ 8 w 28"/>
                    <a:gd name="T1" fmla="*/ 26 h 44"/>
                    <a:gd name="T2" fmla="*/ 5 w 28"/>
                    <a:gd name="T3" fmla="*/ 44 h 44"/>
                    <a:gd name="T4" fmla="*/ 23 w 28"/>
                    <a:gd name="T5" fmla="*/ 44 h 44"/>
                    <a:gd name="T6" fmla="*/ 21 w 28"/>
                    <a:gd name="T7" fmla="*/ 26 h 44"/>
                    <a:gd name="T8" fmla="*/ 28 w 28"/>
                    <a:gd name="T9" fmla="*/ 14 h 44"/>
                    <a:gd name="T10" fmla="*/ 12 w 28"/>
                    <a:gd name="T11" fmla="*/ 1 h 44"/>
                    <a:gd name="T12" fmla="*/ 1 w 28"/>
                    <a:gd name="T13" fmla="*/ 12 h 44"/>
                    <a:gd name="T14" fmla="*/ 8 w 28"/>
                    <a:gd name="T15" fmla="*/ 2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4">
                      <a:moveTo>
                        <a:pt x="8" y="26"/>
                      </a:moveTo>
                      <a:cubicBezTo>
                        <a:pt x="5" y="44"/>
                        <a:pt x="5" y="44"/>
                        <a:pt x="5" y="44"/>
                      </a:cubicBezTo>
                      <a:cubicBezTo>
                        <a:pt x="23" y="44"/>
                        <a:pt x="23" y="44"/>
                        <a:pt x="23" y="44"/>
                      </a:cubicBezTo>
                      <a:cubicBezTo>
                        <a:pt x="21" y="26"/>
                        <a:pt x="21" y="26"/>
                        <a:pt x="21" y="26"/>
                      </a:cubicBezTo>
                      <a:cubicBezTo>
                        <a:pt x="25" y="24"/>
                        <a:pt x="28" y="19"/>
                        <a:pt x="28" y="14"/>
                      </a:cubicBezTo>
                      <a:cubicBezTo>
                        <a:pt x="28" y="6"/>
                        <a:pt x="20" y="0"/>
                        <a:pt x="12" y="1"/>
                      </a:cubicBezTo>
                      <a:cubicBezTo>
                        <a:pt x="6" y="2"/>
                        <a:pt x="2" y="6"/>
                        <a:pt x="1" y="12"/>
                      </a:cubicBezTo>
                      <a:cubicBezTo>
                        <a:pt x="0" y="18"/>
                        <a:pt x="3" y="24"/>
                        <a:pt x="8" y="26"/>
                      </a:cubicBez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8">
                  <a:extLst>
                    <a:ext uri="{FF2B5EF4-FFF2-40B4-BE49-F238E27FC236}">
                      <a16:creationId xmlns:a16="http://schemas.microsoft.com/office/drawing/2014/main" id="{EF9E28D7-774F-4FFD-B618-EBA992F444EF}"/>
                    </a:ext>
                  </a:extLst>
                </p:cNvPr>
                <p:cNvSpPr>
                  <a:spLocks noChangeArrowheads="1"/>
                </p:cNvSpPr>
                <p:nvPr/>
              </p:nvSpPr>
              <p:spPr bwMode="auto">
                <a:xfrm>
                  <a:off x="2974267"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Rectangle 9">
                  <a:extLst>
                    <a:ext uri="{FF2B5EF4-FFF2-40B4-BE49-F238E27FC236}">
                      <a16:creationId xmlns:a16="http://schemas.microsoft.com/office/drawing/2014/main" id="{CC0A1BE7-DCF8-4086-9246-C61572A9A3AE}"/>
                    </a:ext>
                  </a:extLst>
                </p:cNvPr>
                <p:cNvSpPr>
                  <a:spLocks noChangeArrowheads="1"/>
                </p:cNvSpPr>
                <p:nvPr/>
              </p:nvSpPr>
              <p:spPr bwMode="auto">
                <a:xfrm>
                  <a:off x="2994905"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Rectangle 10">
                  <a:extLst>
                    <a:ext uri="{FF2B5EF4-FFF2-40B4-BE49-F238E27FC236}">
                      <a16:creationId xmlns:a16="http://schemas.microsoft.com/office/drawing/2014/main" id="{06D0853A-1EAE-4BEF-A3C7-D77614B3B230}"/>
                    </a:ext>
                  </a:extLst>
                </p:cNvPr>
                <p:cNvSpPr>
                  <a:spLocks noChangeArrowheads="1"/>
                </p:cNvSpPr>
                <p:nvPr/>
              </p:nvSpPr>
              <p:spPr bwMode="auto">
                <a:xfrm>
                  <a:off x="3015542"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11">
                  <a:extLst>
                    <a:ext uri="{FF2B5EF4-FFF2-40B4-BE49-F238E27FC236}">
                      <a16:creationId xmlns:a16="http://schemas.microsoft.com/office/drawing/2014/main" id="{625A4DDF-962C-4ADB-8253-A7B877C39A7E}"/>
                    </a:ext>
                  </a:extLst>
                </p:cNvPr>
                <p:cNvSpPr>
                  <a:spLocks noChangeArrowheads="1"/>
                </p:cNvSpPr>
                <p:nvPr/>
              </p:nvSpPr>
              <p:spPr bwMode="auto">
                <a:xfrm>
                  <a:off x="3036180"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12">
                  <a:extLst>
                    <a:ext uri="{FF2B5EF4-FFF2-40B4-BE49-F238E27FC236}">
                      <a16:creationId xmlns:a16="http://schemas.microsoft.com/office/drawing/2014/main" id="{B1A61115-284F-4E0E-B28D-03307C4860FA}"/>
                    </a:ext>
                  </a:extLst>
                </p:cNvPr>
                <p:cNvSpPr>
                  <a:spLocks noChangeArrowheads="1"/>
                </p:cNvSpPr>
                <p:nvPr/>
              </p:nvSpPr>
              <p:spPr bwMode="auto">
                <a:xfrm>
                  <a:off x="2953630"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Rectangle 13">
                  <a:extLst>
                    <a:ext uri="{FF2B5EF4-FFF2-40B4-BE49-F238E27FC236}">
                      <a16:creationId xmlns:a16="http://schemas.microsoft.com/office/drawing/2014/main" id="{D4C97FDE-4F7F-4518-90A5-42DFD0963E53}"/>
                    </a:ext>
                  </a:extLst>
                </p:cNvPr>
                <p:cNvSpPr>
                  <a:spLocks noChangeArrowheads="1"/>
                </p:cNvSpPr>
                <p:nvPr/>
              </p:nvSpPr>
              <p:spPr bwMode="auto">
                <a:xfrm>
                  <a:off x="3077455"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Rectangle 14">
                  <a:extLst>
                    <a:ext uri="{FF2B5EF4-FFF2-40B4-BE49-F238E27FC236}">
                      <a16:creationId xmlns:a16="http://schemas.microsoft.com/office/drawing/2014/main" id="{CDE56A76-19A1-4FC6-9BF5-66876434CC1F}"/>
                    </a:ext>
                  </a:extLst>
                </p:cNvPr>
                <p:cNvSpPr>
                  <a:spLocks noChangeArrowheads="1"/>
                </p:cNvSpPr>
                <p:nvPr/>
              </p:nvSpPr>
              <p:spPr bwMode="auto">
                <a:xfrm>
                  <a:off x="3058405"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
                  <a:extLst>
                    <a:ext uri="{FF2B5EF4-FFF2-40B4-BE49-F238E27FC236}">
                      <a16:creationId xmlns:a16="http://schemas.microsoft.com/office/drawing/2014/main" id="{A7D1EEB3-E100-4312-885E-E2FB23C8DAEE}"/>
                    </a:ext>
                  </a:extLst>
                </p:cNvPr>
                <p:cNvSpPr>
                  <a:spLocks noEditPoints="1"/>
                </p:cNvSpPr>
                <p:nvPr/>
              </p:nvSpPr>
              <p:spPr bwMode="auto">
                <a:xfrm>
                  <a:off x="2863142" y="5062838"/>
                  <a:ext cx="315913" cy="293688"/>
                </a:xfrm>
                <a:custGeom>
                  <a:avLst/>
                  <a:gdLst>
                    <a:gd name="T0" fmla="*/ 152 w 172"/>
                    <a:gd name="T1" fmla="*/ 60 h 160"/>
                    <a:gd name="T2" fmla="*/ 148 w 172"/>
                    <a:gd name="T3" fmla="*/ 64 h 160"/>
                    <a:gd name="T4" fmla="*/ 160 w 172"/>
                    <a:gd name="T5" fmla="*/ 76 h 160"/>
                    <a:gd name="T6" fmla="*/ 141 w 172"/>
                    <a:gd name="T7" fmla="*/ 76 h 160"/>
                    <a:gd name="T8" fmla="*/ 141 w 172"/>
                    <a:gd name="T9" fmla="*/ 48 h 160"/>
                    <a:gd name="T10" fmla="*/ 125 w 172"/>
                    <a:gd name="T11" fmla="*/ 48 h 160"/>
                    <a:gd name="T12" fmla="*/ 125 w 172"/>
                    <a:gd name="T13" fmla="*/ 39 h 160"/>
                    <a:gd name="T14" fmla="*/ 113 w 172"/>
                    <a:gd name="T15" fmla="*/ 11 h 160"/>
                    <a:gd name="T16" fmla="*/ 84 w 172"/>
                    <a:gd name="T17" fmla="*/ 0 h 160"/>
                    <a:gd name="T18" fmla="*/ 47 w 172"/>
                    <a:gd name="T19" fmla="*/ 40 h 160"/>
                    <a:gd name="T20" fmla="*/ 47 w 172"/>
                    <a:gd name="T21" fmla="*/ 48 h 160"/>
                    <a:gd name="T22" fmla="*/ 31 w 172"/>
                    <a:gd name="T23" fmla="*/ 48 h 160"/>
                    <a:gd name="T24" fmla="*/ 31 w 172"/>
                    <a:gd name="T25" fmla="*/ 76 h 160"/>
                    <a:gd name="T26" fmla="*/ 13 w 172"/>
                    <a:gd name="T27" fmla="*/ 76 h 160"/>
                    <a:gd name="T28" fmla="*/ 25 w 172"/>
                    <a:gd name="T29" fmla="*/ 64 h 160"/>
                    <a:gd name="T30" fmla="*/ 20 w 172"/>
                    <a:gd name="T31" fmla="*/ 60 h 160"/>
                    <a:gd name="T32" fmla="*/ 0 w 172"/>
                    <a:gd name="T33" fmla="*/ 79 h 160"/>
                    <a:gd name="T34" fmla="*/ 20 w 172"/>
                    <a:gd name="T35" fmla="*/ 99 h 160"/>
                    <a:gd name="T36" fmla="*/ 25 w 172"/>
                    <a:gd name="T37" fmla="*/ 95 h 160"/>
                    <a:gd name="T38" fmla="*/ 13 w 172"/>
                    <a:gd name="T39" fmla="*/ 83 h 160"/>
                    <a:gd name="T40" fmla="*/ 31 w 172"/>
                    <a:gd name="T41" fmla="*/ 83 h 160"/>
                    <a:gd name="T42" fmla="*/ 31 w 172"/>
                    <a:gd name="T43" fmla="*/ 160 h 160"/>
                    <a:gd name="T44" fmla="*/ 141 w 172"/>
                    <a:gd name="T45" fmla="*/ 160 h 160"/>
                    <a:gd name="T46" fmla="*/ 141 w 172"/>
                    <a:gd name="T47" fmla="*/ 83 h 160"/>
                    <a:gd name="T48" fmla="*/ 160 w 172"/>
                    <a:gd name="T49" fmla="*/ 83 h 160"/>
                    <a:gd name="T50" fmla="*/ 148 w 172"/>
                    <a:gd name="T51" fmla="*/ 95 h 160"/>
                    <a:gd name="T52" fmla="*/ 152 w 172"/>
                    <a:gd name="T53" fmla="*/ 99 h 160"/>
                    <a:gd name="T54" fmla="*/ 172 w 172"/>
                    <a:gd name="T55" fmla="*/ 79 h 160"/>
                    <a:gd name="T56" fmla="*/ 152 w 172"/>
                    <a:gd name="T57" fmla="*/ 60 h 160"/>
                    <a:gd name="T58" fmla="*/ 53 w 172"/>
                    <a:gd name="T59" fmla="*/ 40 h 160"/>
                    <a:gd name="T60" fmla="*/ 84 w 172"/>
                    <a:gd name="T61" fmla="*/ 7 h 160"/>
                    <a:gd name="T62" fmla="*/ 109 w 172"/>
                    <a:gd name="T63" fmla="*/ 16 h 160"/>
                    <a:gd name="T64" fmla="*/ 119 w 172"/>
                    <a:gd name="T65" fmla="*/ 39 h 160"/>
                    <a:gd name="T66" fmla="*/ 119 w 172"/>
                    <a:gd name="T67" fmla="*/ 48 h 160"/>
                    <a:gd name="T68" fmla="*/ 114 w 172"/>
                    <a:gd name="T69" fmla="*/ 48 h 160"/>
                    <a:gd name="T70" fmla="*/ 114 w 172"/>
                    <a:gd name="T71" fmla="*/ 39 h 160"/>
                    <a:gd name="T72" fmla="*/ 106 w 172"/>
                    <a:gd name="T73" fmla="*/ 19 h 160"/>
                    <a:gd name="T74" fmla="*/ 85 w 172"/>
                    <a:gd name="T75" fmla="*/ 11 h 160"/>
                    <a:gd name="T76" fmla="*/ 58 w 172"/>
                    <a:gd name="T77" fmla="*/ 40 h 160"/>
                    <a:gd name="T78" fmla="*/ 58 w 172"/>
                    <a:gd name="T79" fmla="*/ 48 h 160"/>
                    <a:gd name="T80" fmla="*/ 53 w 172"/>
                    <a:gd name="T81" fmla="*/ 48 h 160"/>
                    <a:gd name="T82" fmla="*/ 53 w 172"/>
                    <a:gd name="T83" fmla="*/ 40 h 160"/>
                    <a:gd name="T84" fmla="*/ 108 w 172"/>
                    <a:gd name="T85" fmla="*/ 39 h 160"/>
                    <a:gd name="T86" fmla="*/ 108 w 172"/>
                    <a:gd name="T87" fmla="*/ 48 h 160"/>
                    <a:gd name="T88" fmla="*/ 65 w 172"/>
                    <a:gd name="T89" fmla="*/ 48 h 160"/>
                    <a:gd name="T90" fmla="*/ 65 w 172"/>
                    <a:gd name="T91" fmla="*/ 40 h 160"/>
                    <a:gd name="T92" fmla="*/ 86 w 172"/>
                    <a:gd name="T93" fmla="*/ 18 h 160"/>
                    <a:gd name="T94" fmla="*/ 101 w 172"/>
                    <a:gd name="T95" fmla="*/ 24 h 160"/>
                    <a:gd name="T96" fmla="*/ 108 w 172"/>
                    <a:gd name="T97" fmla="*/ 39 h 160"/>
                    <a:gd name="T98" fmla="*/ 38 w 172"/>
                    <a:gd name="T99" fmla="*/ 154 h 160"/>
                    <a:gd name="T100" fmla="*/ 38 w 172"/>
                    <a:gd name="T101" fmla="*/ 83 h 160"/>
                    <a:gd name="T102" fmla="*/ 44 w 172"/>
                    <a:gd name="T103" fmla="*/ 83 h 160"/>
                    <a:gd name="T104" fmla="*/ 44 w 172"/>
                    <a:gd name="T105" fmla="*/ 76 h 160"/>
                    <a:gd name="T106" fmla="*/ 38 w 172"/>
                    <a:gd name="T107" fmla="*/ 76 h 160"/>
                    <a:gd name="T108" fmla="*/ 38 w 172"/>
                    <a:gd name="T109" fmla="*/ 54 h 160"/>
                    <a:gd name="T110" fmla="*/ 135 w 172"/>
                    <a:gd name="T111" fmla="*/ 54 h 160"/>
                    <a:gd name="T112" fmla="*/ 135 w 172"/>
                    <a:gd name="T113" fmla="*/ 76 h 160"/>
                    <a:gd name="T114" fmla="*/ 128 w 172"/>
                    <a:gd name="T115" fmla="*/ 76 h 160"/>
                    <a:gd name="T116" fmla="*/ 128 w 172"/>
                    <a:gd name="T117" fmla="*/ 83 h 160"/>
                    <a:gd name="T118" fmla="*/ 135 w 172"/>
                    <a:gd name="T119" fmla="*/ 83 h 160"/>
                    <a:gd name="T120" fmla="*/ 135 w 172"/>
                    <a:gd name="T121" fmla="*/ 154 h 160"/>
                    <a:gd name="T122" fmla="*/ 38 w 172"/>
                    <a:gd name="T12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60">
                      <a:moveTo>
                        <a:pt x="152" y="60"/>
                      </a:moveTo>
                      <a:cubicBezTo>
                        <a:pt x="148" y="64"/>
                        <a:pt x="148" y="64"/>
                        <a:pt x="148" y="64"/>
                      </a:cubicBezTo>
                      <a:cubicBezTo>
                        <a:pt x="160" y="76"/>
                        <a:pt x="160" y="76"/>
                        <a:pt x="160" y="76"/>
                      </a:cubicBezTo>
                      <a:cubicBezTo>
                        <a:pt x="141" y="76"/>
                        <a:pt x="141" y="76"/>
                        <a:pt x="141" y="76"/>
                      </a:cubicBezTo>
                      <a:cubicBezTo>
                        <a:pt x="141" y="48"/>
                        <a:pt x="141" y="48"/>
                        <a:pt x="141" y="48"/>
                      </a:cubicBezTo>
                      <a:cubicBezTo>
                        <a:pt x="125" y="48"/>
                        <a:pt x="125" y="48"/>
                        <a:pt x="125" y="48"/>
                      </a:cubicBezTo>
                      <a:cubicBezTo>
                        <a:pt x="125" y="39"/>
                        <a:pt x="125" y="39"/>
                        <a:pt x="125" y="39"/>
                      </a:cubicBezTo>
                      <a:cubicBezTo>
                        <a:pt x="125" y="28"/>
                        <a:pt x="121" y="18"/>
                        <a:pt x="113" y="11"/>
                      </a:cubicBezTo>
                      <a:cubicBezTo>
                        <a:pt x="105" y="3"/>
                        <a:pt x="95" y="0"/>
                        <a:pt x="84" y="0"/>
                      </a:cubicBezTo>
                      <a:cubicBezTo>
                        <a:pt x="63" y="1"/>
                        <a:pt x="47" y="19"/>
                        <a:pt x="47" y="40"/>
                      </a:cubicBezTo>
                      <a:cubicBezTo>
                        <a:pt x="47" y="48"/>
                        <a:pt x="47" y="48"/>
                        <a:pt x="47" y="48"/>
                      </a:cubicBezTo>
                      <a:cubicBezTo>
                        <a:pt x="31" y="48"/>
                        <a:pt x="31" y="48"/>
                        <a:pt x="31" y="48"/>
                      </a:cubicBezTo>
                      <a:cubicBezTo>
                        <a:pt x="31" y="76"/>
                        <a:pt x="31" y="76"/>
                        <a:pt x="31" y="76"/>
                      </a:cubicBezTo>
                      <a:cubicBezTo>
                        <a:pt x="13" y="76"/>
                        <a:pt x="13" y="76"/>
                        <a:pt x="13" y="76"/>
                      </a:cubicBezTo>
                      <a:cubicBezTo>
                        <a:pt x="25" y="64"/>
                        <a:pt x="25" y="64"/>
                        <a:pt x="25" y="64"/>
                      </a:cubicBezTo>
                      <a:cubicBezTo>
                        <a:pt x="20" y="60"/>
                        <a:pt x="20" y="60"/>
                        <a:pt x="20" y="60"/>
                      </a:cubicBezTo>
                      <a:cubicBezTo>
                        <a:pt x="0" y="79"/>
                        <a:pt x="0" y="79"/>
                        <a:pt x="0" y="79"/>
                      </a:cubicBezTo>
                      <a:cubicBezTo>
                        <a:pt x="20" y="99"/>
                        <a:pt x="20" y="99"/>
                        <a:pt x="20" y="99"/>
                      </a:cubicBezTo>
                      <a:cubicBezTo>
                        <a:pt x="25" y="95"/>
                        <a:pt x="25" y="95"/>
                        <a:pt x="25" y="95"/>
                      </a:cubicBezTo>
                      <a:cubicBezTo>
                        <a:pt x="13" y="83"/>
                        <a:pt x="13" y="83"/>
                        <a:pt x="13" y="83"/>
                      </a:cubicBezTo>
                      <a:cubicBezTo>
                        <a:pt x="31" y="83"/>
                        <a:pt x="31" y="83"/>
                        <a:pt x="31" y="83"/>
                      </a:cubicBezTo>
                      <a:cubicBezTo>
                        <a:pt x="31" y="160"/>
                        <a:pt x="31" y="160"/>
                        <a:pt x="31" y="160"/>
                      </a:cubicBezTo>
                      <a:cubicBezTo>
                        <a:pt x="141" y="160"/>
                        <a:pt x="141" y="160"/>
                        <a:pt x="141" y="160"/>
                      </a:cubicBezTo>
                      <a:cubicBezTo>
                        <a:pt x="141" y="83"/>
                        <a:pt x="141" y="83"/>
                        <a:pt x="141" y="83"/>
                      </a:cubicBezTo>
                      <a:cubicBezTo>
                        <a:pt x="160" y="83"/>
                        <a:pt x="160" y="83"/>
                        <a:pt x="160" y="83"/>
                      </a:cubicBezTo>
                      <a:cubicBezTo>
                        <a:pt x="148" y="95"/>
                        <a:pt x="148" y="95"/>
                        <a:pt x="148" y="95"/>
                      </a:cubicBezTo>
                      <a:cubicBezTo>
                        <a:pt x="152" y="99"/>
                        <a:pt x="152" y="99"/>
                        <a:pt x="152" y="99"/>
                      </a:cubicBezTo>
                      <a:cubicBezTo>
                        <a:pt x="172" y="79"/>
                        <a:pt x="172" y="79"/>
                        <a:pt x="172" y="79"/>
                      </a:cubicBezTo>
                      <a:lnTo>
                        <a:pt x="152" y="60"/>
                      </a:lnTo>
                      <a:close/>
                      <a:moveTo>
                        <a:pt x="53" y="40"/>
                      </a:moveTo>
                      <a:cubicBezTo>
                        <a:pt x="53" y="22"/>
                        <a:pt x="67" y="8"/>
                        <a:pt x="84" y="7"/>
                      </a:cubicBezTo>
                      <a:cubicBezTo>
                        <a:pt x="93" y="6"/>
                        <a:pt x="102" y="9"/>
                        <a:pt x="109" y="16"/>
                      </a:cubicBezTo>
                      <a:cubicBezTo>
                        <a:pt x="115" y="22"/>
                        <a:pt x="119" y="30"/>
                        <a:pt x="119" y="39"/>
                      </a:cubicBezTo>
                      <a:cubicBezTo>
                        <a:pt x="119" y="48"/>
                        <a:pt x="119" y="48"/>
                        <a:pt x="119" y="48"/>
                      </a:cubicBezTo>
                      <a:cubicBezTo>
                        <a:pt x="114" y="48"/>
                        <a:pt x="114" y="48"/>
                        <a:pt x="114" y="48"/>
                      </a:cubicBezTo>
                      <a:cubicBezTo>
                        <a:pt x="114" y="39"/>
                        <a:pt x="114" y="39"/>
                        <a:pt x="114" y="39"/>
                      </a:cubicBezTo>
                      <a:cubicBezTo>
                        <a:pt x="114" y="32"/>
                        <a:pt x="111" y="25"/>
                        <a:pt x="106" y="19"/>
                      </a:cubicBezTo>
                      <a:cubicBezTo>
                        <a:pt x="100" y="14"/>
                        <a:pt x="93" y="11"/>
                        <a:pt x="85" y="11"/>
                      </a:cubicBezTo>
                      <a:cubicBezTo>
                        <a:pt x="70" y="12"/>
                        <a:pt x="58" y="24"/>
                        <a:pt x="58" y="40"/>
                      </a:cubicBezTo>
                      <a:cubicBezTo>
                        <a:pt x="58" y="48"/>
                        <a:pt x="58" y="48"/>
                        <a:pt x="58" y="48"/>
                      </a:cubicBezTo>
                      <a:cubicBezTo>
                        <a:pt x="53" y="48"/>
                        <a:pt x="53" y="48"/>
                        <a:pt x="53" y="48"/>
                      </a:cubicBezTo>
                      <a:lnTo>
                        <a:pt x="53" y="40"/>
                      </a:lnTo>
                      <a:close/>
                      <a:moveTo>
                        <a:pt x="108" y="39"/>
                      </a:moveTo>
                      <a:cubicBezTo>
                        <a:pt x="108" y="48"/>
                        <a:pt x="108" y="48"/>
                        <a:pt x="108" y="48"/>
                      </a:cubicBezTo>
                      <a:cubicBezTo>
                        <a:pt x="65" y="48"/>
                        <a:pt x="65" y="48"/>
                        <a:pt x="65" y="48"/>
                      </a:cubicBezTo>
                      <a:cubicBezTo>
                        <a:pt x="65" y="40"/>
                        <a:pt x="65" y="40"/>
                        <a:pt x="65" y="40"/>
                      </a:cubicBezTo>
                      <a:cubicBezTo>
                        <a:pt x="65" y="28"/>
                        <a:pt x="74" y="18"/>
                        <a:pt x="86" y="18"/>
                      </a:cubicBezTo>
                      <a:cubicBezTo>
                        <a:pt x="91" y="18"/>
                        <a:pt x="97" y="20"/>
                        <a:pt x="101" y="24"/>
                      </a:cubicBezTo>
                      <a:cubicBezTo>
                        <a:pt x="105" y="28"/>
                        <a:pt x="108" y="33"/>
                        <a:pt x="108" y="39"/>
                      </a:cubicBezTo>
                      <a:close/>
                      <a:moveTo>
                        <a:pt x="38" y="154"/>
                      </a:moveTo>
                      <a:cubicBezTo>
                        <a:pt x="38" y="83"/>
                        <a:pt x="38" y="83"/>
                        <a:pt x="38" y="83"/>
                      </a:cubicBezTo>
                      <a:cubicBezTo>
                        <a:pt x="44" y="83"/>
                        <a:pt x="44" y="83"/>
                        <a:pt x="44" y="83"/>
                      </a:cubicBezTo>
                      <a:cubicBezTo>
                        <a:pt x="44" y="76"/>
                        <a:pt x="44" y="76"/>
                        <a:pt x="44" y="76"/>
                      </a:cubicBezTo>
                      <a:cubicBezTo>
                        <a:pt x="38" y="76"/>
                        <a:pt x="38" y="76"/>
                        <a:pt x="38" y="76"/>
                      </a:cubicBezTo>
                      <a:cubicBezTo>
                        <a:pt x="38" y="54"/>
                        <a:pt x="38" y="54"/>
                        <a:pt x="38" y="54"/>
                      </a:cubicBezTo>
                      <a:cubicBezTo>
                        <a:pt x="135" y="54"/>
                        <a:pt x="135" y="54"/>
                        <a:pt x="135" y="54"/>
                      </a:cubicBezTo>
                      <a:cubicBezTo>
                        <a:pt x="135" y="76"/>
                        <a:pt x="135" y="76"/>
                        <a:pt x="135" y="76"/>
                      </a:cubicBezTo>
                      <a:cubicBezTo>
                        <a:pt x="128" y="76"/>
                        <a:pt x="128" y="76"/>
                        <a:pt x="128" y="76"/>
                      </a:cubicBezTo>
                      <a:cubicBezTo>
                        <a:pt x="128" y="83"/>
                        <a:pt x="128" y="83"/>
                        <a:pt x="128" y="83"/>
                      </a:cubicBezTo>
                      <a:cubicBezTo>
                        <a:pt x="135" y="83"/>
                        <a:pt x="135" y="83"/>
                        <a:pt x="135" y="83"/>
                      </a:cubicBezTo>
                      <a:cubicBezTo>
                        <a:pt x="135" y="154"/>
                        <a:pt x="135" y="154"/>
                        <a:pt x="135" y="154"/>
                      </a:cubicBezTo>
                      <a:lnTo>
                        <a:pt x="38" y="154"/>
                      </a:ln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118" name="Group 117">
            <a:extLst>
              <a:ext uri="{FF2B5EF4-FFF2-40B4-BE49-F238E27FC236}">
                <a16:creationId xmlns:a16="http://schemas.microsoft.com/office/drawing/2014/main" id="{7AC6B80C-662F-49B6-A09B-EBBF57B3F9D0}"/>
              </a:ext>
            </a:extLst>
          </p:cNvPr>
          <p:cNvGrpSpPr/>
          <p:nvPr/>
        </p:nvGrpSpPr>
        <p:grpSpPr>
          <a:xfrm>
            <a:off x="4679933" y="2499153"/>
            <a:ext cx="625782" cy="734228"/>
            <a:chOff x="6318107" y="2959365"/>
            <a:chExt cx="625782" cy="734228"/>
          </a:xfrm>
        </p:grpSpPr>
        <p:pic>
          <p:nvPicPr>
            <p:cNvPr id="119" name="Graphic 78">
              <a:extLst>
                <a:ext uri="{FF2B5EF4-FFF2-40B4-BE49-F238E27FC236}">
                  <a16:creationId xmlns:a16="http://schemas.microsoft.com/office/drawing/2014/main" id="{AC355AFA-29C8-4EC0-A342-77BBDB9D8F11}"/>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6402398" y="2959365"/>
              <a:ext cx="457200" cy="457200"/>
            </a:xfrm>
            <a:prstGeom prst="rect">
              <a:avLst/>
            </a:prstGeom>
          </p:spPr>
        </p:pic>
        <p:sp>
          <p:nvSpPr>
            <p:cNvPr id="120" name="Rectangle 119">
              <a:extLst>
                <a:ext uri="{FF2B5EF4-FFF2-40B4-BE49-F238E27FC236}">
                  <a16:creationId xmlns:a16="http://schemas.microsoft.com/office/drawing/2014/main" id="{12BF02BC-B5CD-41FF-8201-C01709B4A612}"/>
                </a:ext>
              </a:extLst>
            </p:cNvPr>
            <p:cNvSpPr/>
            <p:nvPr/>
          </p:nvSpPr>
          <p:spPr>
            <a:xfrm>
              <a:off x="6318107" y="3376711"/>
              <a:ext cx="625782" cy="31688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Load</a:t>
              </a:r>
            </a:p>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Balancer</a:t>
              </a:r>
            </a:p>
          </p:txBody>
        </p:sp>
      </p:grpSp>
      <p:cxnSp>
        <p:nvCxnSpPr>
          <p:cNvPr id="106" name="Straight Arrow Connector 105">
            <a:extLst>
              <a:ext uri="{FF2B5EF4-FFF2-40B4-BE49-F238E27FC236}">
                <a16:creationId xmlns:a16="http://schemas.microsoft.com/office/drawing/2014/main" id="{3F6789A2-597A-41A8-A692-15DF365A41CA}"/>
              </a:ext>
            </a:extLst>
          </p:cNvPr>
          <p:cNvCxnSpPr>
            <a:cxnSpLocks/>
          </p:cNvCxnSpPr>
          <p:nvPr/>
        </p:nvCxnSpPr>
        <p:spPr bwMode="auto">
          <a:xfrm>
            <a:off x="8296078" y="2738957"/>
            <a:ext cx="2583" cy="169335"/>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32" name="Straight Arrow Connector 131">
            <a:extLst>
              <a:ext uri="{FF2B5EF4-FFF2-40B4-BE49-F238E27FC236}">
                <a16:creationId xmlns:a16="http://schemas.microsoft.com/office/drawing/2014/main" id="{663EE46D-C427-48E2-96D3-3F046EDAB202}"/>
              </a:ext>
            </a:extLst>
          </p:cNvPr>
          <p:cNvCxnSpPr>
            <a:cxnSpLocks/>
          </p:cNvCxnSpPr>
          <p:nvPr/>
        </p:nvCxnSpPr>
        <p:spPr bwMode="auto">
          <a:xfrm>
            <a:off x="8939368" y="3582678"/>
            <a:ext cx="0" cy="801718"/>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3" name="Connector: Elbow 12">
            <a:extLst>
              <a:ext uri="{FF2B5EF4-FFF2-40B4-BE49-F238E27FC236}">
                <a16:creationId xmlns:a16="http://schemas.microsoft.com/office/drawing/2014/main" id="{BA85DC46-B5D1-4F3F-9020-9B751A6B00CE}"/>
              </a:ext>
            </a:extLst>
          </p:cNvPr>
          <p:cNvCxnSpPr>
            <a:cxnSpLocks/>
          </p:cNvCxnSpPr>
          <p:nvPr/>
        </p:nvCxnSpPr>
        <p:spPr>
          <a:xfrm rot="10800000" flipV="1">
            <a:off x="5182404" y="3591344"/>
            <a:ext cx="3105351" cy="1015320"/>
          </a:xfrm>
          <a:prstGeom prst="bentConnector3">
            <a:avLst>
              <a:gd name="adj1" fmla="val -100"/>
            </a:avLst>
          </a:prstGeom>
          <a:ln w="12700">
            <a:solidFill>
              <a:srgbClr val="312D2A"/>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35E6C18D-28DC-4A82-8989-031FD7C7A2E8}"/>
              </a:ext>
            </a:extLst>
          </p:cNvPr>
          <p:cNvGrpSpPr/>
          <p:nvPr/>
        </p:nvGrpSpPr>
        <p:grpSpPr>
          <a:xfrm>
            <a:off x="4695007" y="4347544"/>
            <a:ext cx="617477" cy="813854"/>
            <a:chOff x="-2406652" y="4550025"/>
            <a:chExt cx="617477" cy="813854"/>
          </a:xfrm>
        </p:grpSpPr>
        <p:grpSp>
          <p:nvGrpSpPr>
            <p:cNvPr id="142" name="Graphic 2">
              <a:extLst>
                <a:ext uri="{FF2B5EF4-FFF2-40B4-BE49-F238E27FC236}">
                  <a16:creationId xmlns:a16="http://schemas.microsoft.com/office/drawing/2014/main" id="{ABE1A6C7-D588-4CAF-B4A7-A64A9D37CB0D}"/>
                </a:ext>
              </a:extLst>
            </p:cNvPr>
            <p:cNvGrpSpPr/>
            <p:nvPr/>
          </p:nvGrpSpPr>
          <p:grpSpPr>
            <a:xfrm>
              <a:off x="-2326750" y="4550025"/>
              <a:ext cx="468300" cy="513347"/>
              <a:chOff x="1943943" y="1582905"/>
              <a:chExt cx="468300" cy="513347"/>
            </a:xfrm>
          </p:grpSpPr>
          <p:sp>
            <p:nvSpPr>
              <p:cNvPr id="144" name="Freeform: Shape 143">
                <a:extLst>
                  <a:ext uri="{FF2B5EF4-FFF2-40B4-BE49-F238E27FC236}">
                    <a16:creationId xmlns:a16="http://schemas.microsoft.com/office/drawing/2014/main" id="{EDFFA8F5-CD80-4AE1-A16E-656C478CFE6F}"/>
                  </a:ext>
                </a:extLst>
              </p:cNvPr>
              <p:cNvSpPr/>
              <p:nvPr/>
            </p:nvSpPr>
            <p:spPr>
              <a:xfrm>
                <a:off x="1950046" y="1583625"/>
                <a:ext cx="462197" cy="506517"/>
              </a:xfrm>
              <a:custGeom>
                <a:avLst/>
                <a:gdLst>
                  <a:gd name="connsiteX0" fmla="*/ 223672 w 447465"/>
                  <a:gd name="connsiteY0" fmla="*/ 501126 h 501125"/>
                  <a:gd name="connsiteX1" fmla="*/ 0 w 447465"/>
                  <a:gd name="connsiteY1" fmla="*/ 433903 h 501125"/>
                  <a:gd name="connsiteX2" fmla="*/ 0 w 447465"/>
                  <a:gd name="connsiteY2" fmla="*/ 69180 h 501125"/>
                  <a:gd name="connsiteX3" fmla="*/ 223672 w 447465"/>
                  <a:gd name="connsiteY3" fmla="*/ 0 h 501125"/>
                  <a:gd name="connsiteX4" fmla="*/ 447466 w 447465"/>
                  <a:gd name="connsiteY4" fmla="*/ 69180 h 501125"/>
                  <a:gd name="connsiteX5" fmla="*/ 447466 w 447465"/>
                  <a:gd name="connsiteY5" fmla="*/ 433903 h 501125"/>
                  <a:gd name="connsiteX6" fmla="*/ 223672 w 447465"/>
                  <a:gd name="connsiteY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465" h="501125">
                    <a:moveTo>
                      <a:pt x="223672" y="501126"/>
                    </a:moveTo>
                    <a:cubicBezTo>
                      <a:pt x="200815" y="501126"/>
                      <a:pt x="0" y="499290"/>
                      <a:pt x="0" y="433903"/>
                    </a:cubicBezTo>
                    <a:lnTo>
                      <a:pt x="0" y="69180"/>
                    </a:lnTo>
                    <a:cubicBezTo>
                      <a:pt x="0" y="1956"/>
                      <a:pt x="200815" y="0"/>
                      <a:pt x="223672" y="0"/>
                    </a:cubicBezTo>
                    <a:cubicBezTo>
                      <a:pt x="246529" y="0"/>
                      <a:pt x="447466" y="1956"/>
                      <a:pt x="447466" y="69180"/>
                    </a:cubicBezTo>
                    <a:lnTo>
                      <a:pt x="447466" y="433903"/>
                    </a:lnTo>
                    <a:cubicBezTo>
                      <a:pt x="447466" y="499290"/>
                      <a:pt x="246651" y="501126"/>
                      <a:pt x="223672" y="501126"/>
                    </a:cubicBezTo>
                    <a:close/>
                  </a:path>
                </a:pathLst>
              </a:custGeom>
              <a:solidFill>
                <a:srgbClr val="FFFFFF"/>
              </a:solidFill>
              <a:ln w="641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612BE411-76F4-4813-BE46-1CB47AF4B145}"/>
                  </a:ext>
                </a:extLst>
              </p:cNvPr>
              <p:cNvSpPr/>
              <p:nvPr/>
            </p:nvSpPr>
            <p:spPr>
              <a:xfrm>
                <a:off x="1943943" y="1582905"/>
                <a:ext cx="459696" cy="513347"/>
              </a:xfrm>
              <a:custGeom>
                <a:avLst/>
                <a:gdLst>
                  <a:gd name="connsiteX0" fmla="*/ 229787 w 459696"/>
                  <a:gd name="connsiteY0" fmla="*/ 12223 h 513347"/>
                  <a:gd name="connsiteX1" fmla="*/ 447472 w 459696"/>
                  <a:gd name="connsiteY1" fmla="*/ 75291 h 513347"/>
                  <a:gd name="connsiteX2" fmla="*/ 447472 w 459696"/>
                  <a:gd name="connsiteY2" fmla="*/ 440009 h 513347"/>
                  <a:gd name="connsiteX3" fmla="*/ 229787 w 459696"/>
                  <a:gd name="connsiteY3" fmla="*/ 501123 h 513347"/>
                  <a:gd name="connsiteX4" fmla="*/ 12224 w 459696"/>
                  <a:gd name="connsiteY4" fmla="*/ 440009 h 513347"/>
                  <a:gd name="connsiteX5" fmla="*/ 12224 w 459696"/>
                  <a:gd name="connsiteY5" fmla="*/ 75291 h 513347"/>
                  <a:gd name="connsiteX6" fmla="*/ 229787 w 459696"/>
                  <a:gd name="connsiteY6" fmla="*/ 12223 h 513347"/>
                  <a:gd name="connsiteX7" fmla="*/ 229787 w 459696"/>
                  <a:gd name="connsiteY7" fmla="*/ 0 h 513347"/>
                  <a:gd name="connsiteX8" fmla="*/ 0 w 459696"/>
                  <a:gd name="connsiteY8" fmla="*/ 75291 h 513347"/>
                  <a:gd name="connsiteX9" fmla="*/ 0 w 459696"/>
                  <a:gd name="connsiteY9" fmla="*/ 440009 h 513347"/>
                  <a:gd name="connsiteX10" fmla="*/ 229787 w 459696"/>
                  <a:gd name="connsiteY10" fmla="*/ 513347 h 513347"/>
                  <a:gd name="connsiteX11" fmla="*/ 459696 w 459696"/>
                  <a:gd name="connsiteY11" fmla="*/ 440009 h 513347"/>
                  <a:gd name="connsiteX12" fmla="*/ 459696 w 459696"/>
                  <a:gd name="connsiteY12" fmla="*/ 75291 h 513347"/>
                  <a:gd name="connsiteX13" fmla="*/ 229787 w 459696"/>
                  <a:gd name="connsiteY1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9696" h="513347">
                    <a:moveTo>
                      <a:pt x="229787" y="12223"/>
                    </a:moveTo>
                    <a:cubicBezTo>
                      <a:pt x="305570" y="12223"/>
                      <a:pt x="447472" y="25423"/>
                      <a:pt x="447472" y="75291"/>
                    </a:cubicBezTo>
                    <a:lnTo>
                      <a:pt x="447472" y="440009"/>
                    </a:lnTo>
                    <a:cubicBezTo>
                      <a:pt x="447472" y="488899"/>
                      <a:pt x="305076" y="501123"/>
                      <a:pt x="229787" y="501123"/>
                    </a:cubicBezTo>
                    <a:cubicBezTo>
                      <a:pt x="154498" y="501123"/>
                      <a:pt x="12224" y="488899"/>
                      <a:pt x="12224" y="440009"/>
                    </a:cubicBezTo>
                    <a:lnTo>
                      <a:pt x="12224" y="75291"/>
                    </a:lnTo>
                    <a:cubicBezTo>
                      <a:pt x="12224" y="25423"/>
                      <a:pt x="154620" y="12223"/>
                      <a:pt x="229787" y="12223"/>
                    </a:cubicBezTo>
                    <a:close/>
                    <a:moveTo>
                      <a:pt x="229787" y="0"/>
                    </a:moveTo>
                    <a:cubicBezTo>
                      <a:pt x="191408" y="0"/>
                      <a:pt x="0" y="3667"/>
                      <a:pt x="0" y="75291"/>
                    </a:cubicBezTo>
                    <a:lnTo>
                      <a:pt x="0" y="440009"/>
                    </a:lnTo>
                    <a:cubicBezTo>
                      <a:pt x="0" y="510049"/>
                      <a:pt x="191408" y="513347"/>
                      <a:pt x="229787" y="513347"/>
                    </a:cubicBezTo>
                    <a:cubicBezTo>
                      <a:pt x="268166" y="513347"/>
                      <a:pt x="459696" y="509805"/>
                      <a:pt x="459696" y="440009"/>
                    </a:cubicBezTo>
                    <a:lnTo>
                      <a:pt x="459696" y="75291"/>
                    </a:lnTo>
                    <a:cubicBezTo>
                      <a:pt x="459696" y="3667"/>
                      <a:pt x="268898" y="0"/>
                      <a:pt x="229787" y="0"/>
                    </a:cubicBezTo>
                    <a:close/>
                  </a:path>
                </a:pathLst>
              </a:custGeom>
              <a:solidFill>
                <a:srgbClr val="FFFFFF"/>
              </a:solidFill>
              <a:ln w="6417"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44027540-1C36-4106-82C1-3E693F70BB0C}"/>
                  </a:ext>
                </a:extLst>
              </p:cNvPr>
              <p:cNvSpPr/>
              <p:nvPr/>
            </p:nvSpPr>
            <p:spPr>
              <a:xfrm>
                <a:off x="1956174" y="1595131"/>
                <a:ext cx="435241" cy="488902"/>
              </a:xfrm>
              <a:custGeom>
                <a:avLst/>
                <a:gdLst>
                  <a:gd name="connsiteX0" fmla="*/ 435242 w 435241"/>
                  <a:gd name="connsiteY0" fmla="*/ 63069 h 488902"/>
                  <a:gd name="connsiteX1" fmla="*/ 217563 w 435241"/>
                  <a:gd name="connsiteY1" fmla="*/ 0 h 488902"/>
                  <a:gd name="connsiteX2" fmla="*/ 0 w 435241"/>
                  <a:gd name="connsiteY2" fmla="*/ 63069 h 488902"/>
                  <a:gd name="connsiteX3" fmla="*/ 0 w 435241"/>
                  <a:gd name="connsiteY3" fmla="*/ 427789 h 488902"/>
                  <a:gd name="connsiteX4" fmla="*/ 217563 w 435241"/>
                  <a:gd name="connsiteY4" fmla="*/ 488903 h 488902"/>
                  <a:gd name="connsiteX5" fmla="*/ 435242 w 435241"/>
                  <a:gd name="connsiteY5" fmla="*/ 427789 h 488902"/>
                  <a:gd name="connsiteX6" fmla="*/ 435242 w 435241"/>
                  <a:gd name="connsiteY6" fmla="*/ 63069 h 488902"/>
                  <a:gd name="connsiteX7" fmla="*/ 410800 w 435241"/>
                  <a:gd name="connsiteY7" fmla="*/ 307519 h 488902"/>
                  <a:gd name="connsiteX8" fmla="*/ 359709 w 435241"/>
                  <a:gd name="connsiteY8" fmla="*/ 330863 h 488902"/>
                  <a:gd name="connsiteX9" fmla="*/ 217563 w 435241"/>
                  <a:gd name="connsiteY9" fmla="*/ 344800 h 488902"/>
                  <a:gd name="connsiteX10" fmla="*/ 74923 w 435241"/>
                  <a:gd name="connsiteY10" fmla="*/ 330619 h 488902"/>
                  <a:gd name="connsiteX11" fmla="*/ 24442 w 435241"/>
                  <a:gd name="connsiteY11" fmla="*/ 307275 h 488902"/>
                  <a:gd name="connsiteX12" fmla="*/ 24442 w 435241"/>
                  <a:gd name="connsiteY12" fmla="*/ 217562 h 488902"/>
                  <a:gd name="connsiteX13" fmla="*/ 218173 w 435241"/>
                  <a:gd name="connsiteY13" fmla="*/ 248607 h 488902"/>
                  <a:gd name="connsiteX14" fmla="*/ 412019 w 435241"/>
                  <a:gd name="connsiteY14" fmla="*/ 217562 h 488902"/>
                  <a:gd name="connsiteX15" fmla="*/ 410800 w 435241"/>
                  <a:gd name="connsiteY15" fmla="*/ 307519 h 488902"/>
                  <a:gd name="connsiteX16" fmla="*/ 410800 w 435241"/>
                  <a:gd name="connsiteY16" fmla="*/ 187494 h 488902"/>
                  <a:gd name="connsiteX17" fmla="*/ 359709 w 435241"/>
                  <a:gd name="connsiteY17" fmla="*/ 210839 h 488902"/>
                  <a:gd name="connsiteX18" fmla="*/ 217563 w 435241"/>
                  <a:gd name="connsiteY18" fmla="*/ 224773 h 488902"/>
                  <a:gd name="connsiteX19" fmla="*/ 74923 w 435241"/>
                  <a:gd name="connsiteY19" fmla="*/ 210594 h 488902"/>
                  <a:gd name="connsiteX20" fmla="*/ 24442 w 435241"/>
                  <a:gd name="connsiteY20" fmla="*/ 187249 h 488902"/>
                  <a:gd name="connsiteX21" fmla="*/ 24442 w 435241"/>
                  <a:gd name="connsiteY21" fmla="*/ 94114 h 488902"/>
                  <a:gd name="connsiteX22" fmla="*/ 218173 w 435241"/>
                  <a:gd name="connsiteY22" fmla="*/ 126015 h 488902"/>
                  <a:gd name="connsiteX23" fmla="*/ 412019 w 435241"/>
                  <a:gd name="connsiteY23" fmla="*/ 94114 h 488902"/>
                  <a:gd name="connsiteX24" fmla="*/ 410800 w 435241"/>
                  <a:gd name="connsiteY24" fmla="*/ 187494 h 488902"/>
                  <a:gd name="connsiteX25" fmla="*/ 75045 w 435241"/>
                  <a:gd name="connsiteY25" fmla="*/ 38501 h 488902"/>
                  <a:gd name="connsiteX26" fmla="*/ 217563 w 435241"/>
                  <a:gd name="connsiteY26" fmla="*/ 24445 h 488902"/>
                  <a:gd name="connsiteX27" fmla="*/ 360197 w 435241"/>
                  <a:gd name="connsiteY27" fmla="*/ 39112 h 488902"/>
                  <a:gd name="connsiteX28" fmla="*/ 411409 w 435241"/>
                  <a:gd name="connsiteY28" fmla="*/ 63069 h 488902"/>
                  <a:gd name="connsiteX29" fmla="*/ 360197 w 435241"/>
                  <a:gd name="connsiteY29" fmla="*/ 87514 h 488902"/>
                  <a:gd name="connsiteX30" fmla="*/ 217563 w 435241"/>
                  <a:gd name="connsiteY30" fmla="*/ 102180 h 488902"/>
                  <a:gd name="connsiteX31" fmla="*/ 75045 w 435241"/>
                  <a:gd name="connsiteY31" fmla="*/ 87635 h 488902"/>
                  <a:gd name="connsiteX32" fmla="*/ 24442 w 435241"/>
                  <a:gd name="connsiteY32" fmla="*/ 63069 h 488902"/>
                  <a:gd name="connsiteX33" fmla="*/ 75655 w 435241"/>
                  <a:gd name="connsiteY33" fmla="*/ 38623 h 488902"/>
                  <a:gd name="connsiteX34" fmla="*/ 75045 w 435241"/>
                  <a:gd name="connsiteY34" fmla="*/ 38501 h 488902"/>
                  <a:gd name="connsiteX35" fmla="*/ 360319 w 435241"/>
                  <a:gd name="connsiteY35" fmla="*/ 450890 h 488902"/>
                  <a:gd name="connsiteX36" fmla="*/ 217563 w 435241"/>
                  <a:gd name="connsiteY36" fmla="*/ 465071 h 488902"/>
                  <a:gd name="connsiteX37" fmla="*/ 74923 w 435241"/>
                  <a:gd name="connsiteY37" fmla="*/ 450890 h 488902"/>
                  <a:gd name="connsiteX38" fmla="*/ 24442 w 435241"/>
                  <a:gd name="connsiteY38" fmla="*/ 427789 h 488902"/>
                  <a:gd name="connsiteX39" fmla="*/ 24442 w 435241"/>
                  <a:gd name="connsiteY39" fmla="*/ 337587 h 488902"/>
                  <a:gd name="connsiteX40" fmla="*/ 218173 w 435241"/>
                  <a:gd name="connsiteY40" fmla="*/ 368632 h 488902"/>
                  <a:gd name="connsiteX41" fmla="*/ 412019 w 435241"/>
                  <a:gd name="connsiteY41" fmla="*/ 337587 h 488902"/>
                  <a:gd name="connsiteX42" fmla="*/ 412019 w 435241"/>
                  <a:gd name="connsiteY42" fmla="*/ 427789 h 488902"/>
                  <a:gd name="connsiteX43" fmla="*/ 360928 w 435241"/>
                  <a:gd name="connsiteY43" fmla="*/ 451133 h 48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241" h="488902">
                    <a:moveTo>
                      <a:pt x="435242" y="63069"/>
                    </a:moveTo>
                    <a:cubicBezTo>
                      <a:pt x="435242" y="13200"/>
                      <a:pt x="293339" y="0"/>
                      <a:pt x="217563" y="0"/>
                    </a:cubicBezTo>
                    <a:cubicBezTo>
                      <a:pt x="141780" y="0"/>
                      <a:pt x="0" y="13200"/>
                      <a:pt x="0" y="63069"/>
                    </a:cubicBezTo>
                    <a:lnTo>
                      <a:pt x="0" y="427789"/>
                    </a:lnTo>
                    <a:cubicBezTo>
                      <a:pt x="0" y="476679"/>
                      <a:pt x="142390" y="488903"/>
                      <a:pt x="217563" y="488903"/>
                    </a:cubicBezTo>
                    <a:cubicBezTo>
                      <a:pt x="292730" y="488903"/>
                      <a:pt x="435242" y="476679"/>
                      <a:pt x="435242" y="427789"/>
                    </a:cubicBezTo>
                    <a:lnTo>
                      <a:pt x="435242" y="63069"/>
                    </a:lnTo>
                    <a:close/>
                    <a:moveTo>
                      <a:pt x="410800" y="307519"/>
                    </a:moveTo>
                    <a:cubicBezTo>
                      <a:pt x="410800" y="309719"/>
                      <a:pt x="401630" y="320718"/>
                      <a:pt x="359709" y="330863"/>
                    </a:cubicBezTo>
                    <a:cubicBezTo>
                      <a:pt x="312994" y="340815"/>
                      <a:pt x="265317" y="345487"/>
                      <a:pt x="217563" y="344800"/>
                    </a:cubicBezTo>
                    <a:cubicBezTo>
                      <a:pt x="169636" y="345448"/>
                      <a:pt x="121785" y="340693"/>
                      <a:pt x="74923" y="330619"/>
                    </a:cubicBezTo>
                    <a:cubicBezTo>
                      <a:pt x="33002" y="320474"/>
                      <a:pt x="24442" y="309475"/>
                      <a:pt x="24442" y="307275"/>
                    </a:cubicBezTo>
                    <a:lnTo>
                      <a:pt x="24442" y="217562"/>
                    </a:lnTo>
                    <a:cubicBezTo>
                      <a:pt x="68198" y="241395"/>
                      <a:pt x="161948" y="248607"/>
                      <a:pt x="218173" y="248607"/>
                    </a:cubicBezTo>
                    <a:cubicBezTo>
                      <a:pt x="274397" y="248607"/>
                      <a:pt x="368262" y="241395"/>
                      <a:pt x="412019" y="217562"/>
                    </a:cubicBezTo>
                    <a:lnTo>
                      <a:pt x="410800" y="307519"/>
                    </a:lnTo>
                    <a:close/>
                    <a:moveTo>
                      <a:pt x="410800" y="187494"/>
                    </a:moveTo>
                    <a:cubicBezTo>
                      <a:pt x="410800" y="189694"/>
                      <a:pt x="401630" y="200816"/>
                      <a:pt x="359709" y="210839"/>
                    </a:cubicBezTo>
                    <a:cubicBezTo>
                      <a:pt x="312994" y="220788"/>
                      <a:pt x="265317" y="225462"/>
                      <a:pt x="217563" y="224773"/>
                    </a:cubicBezTo>
                    <a:cubicBezTo>
                      <a:pt x="169636" y="225422"/>
                      <a:pt x="121785" y="220666"/>
                      <a:pt x="74923" y="210594"/>
                    </a:cubicBezTo>
                    <a:cubicBezTo>
                      <a:pt x="33002" y="200572"/>
                      <a:pt x="24442" y="189450"/>
                      <a:pt x="24442" y="187249"/>
                    </a:cubicBezTo>
                    <a:lnTo>
                      <a:pt x="24442" y="94114"/>
                    </a:lnTo>
                    <a:cubicBezTo>
                      <a:pt x="68198" y="118559"/>
                      <a:pt x="161948" y="126015"/>
                      <a:pt x="218173" y="126015"/>
                    </a:cubicBezTo>
                    <a:cubicBezTo>
                      <a:pt x="274397" y="126015"/>
                      <a:pt x="368262" y="118681"/>
                      <a:pt x="412019" y="94114"/>
                    </a:cubicBezTo>
                    <a:lnTo>
                      <a:pt x="410800" y="187494"/>
                    </a:lnTo>
                    <a:close/>
                    <a:moveTo>
                      <a:pt x="75045" y="38501"/>
                    </a:moveTo>
                    <a:cubicBezTo>
                      <a:pt x="121849" y="28328"/>
                      <a:pt x="169674" y="23611"/>
                      <a:pt x="217563" y="24445"/>
                    </a:cubicBezTo>
                    <a:cubicBezTo>
                      <a:pt x="265516" y="23806"/>
                      <a:pt x="313379" y="28728"/>
                      <a:pt x="360197" y="39112"/>
                    </a:cubicBezTo>
                    <a:cubicBezTo>
                      <a:pt x="403343" y="48890"/>
                      <a:pt x="411409" y="61113"/>
                      <a:pt x="411409" y="63069"/>
                    </a:cubicBezTo>
                    <a:cubicBezTo>
                      <a:pt x="411409" y="65024"/>
                      <a:pt x="402734" y="77002"/>
                      <a:pt x="360197" y="87514"/>
                    </a:cubicBezTo>
                    <a:cubicBezTo>
                      <a:pt x="313379" y="97892"/>
                      <a:pt x="265516" y="102814"/>
                      <a:pt x="217563" y="102180"/>
                    </a:cubicBezTo>
                    <a:cubicBezTo>
                      <a:pt x="169655" y="102848"/>
                      <a:pt x="121830" y="97967"/>
                      <a:pt x="75045" y="87635"/>
                    </a:cubicBezTo>
                    <a:cubicBezTo>
                      <a:pt x="32514" y="77002"/>
                      <a:pt x="24442" y="65513"/>
                      <a:pt x="24442" y="63069"/>
                    </a:cubicBezTo>
                    <a:cubicBezTo>
                      <a:pt x="24442" y="60624"/>
                      <a:pt x="33124" y="49012"/>
                      <a:pt x="75655" y="38623"/>
                    </a:cubicBezTo>
                    <a:lnTo>
                      <a:pt x="75045" y="38501"/>
                    </a:lnTo>
                    <a:close/>
                    <a:moveTo>
                      <a:pt x="360319" y="450890"/>
                    </a:moveTo>
                    <a:cubicBezTo>
                      <a:pt x="313418" y="460964"/>
                      <a:pt x="265529" y="465725"/>
                      <a:pt x="217563" y="465071"/>
                    </a:cubicBezTo>
                    <a:cubicBezTo>
                      <a:pt x="169636" y="465719"/>
                      <a:pt x="121785" y="460964"/>
                      <a:pt x="74923" y="450890"/>
                    </a:cubicBezTo>
                    <a:cubicBezTo>
                      <a:pt x="33002" y="440866"/>
                      <a:pt x="24442" y="429746"/>
                      <a:pt x="24442" y="427789"/>
                    </a:cubicBezTo>
                    <a:lnTo>
                      <a:pt x="24442" y="337587"/>
                    </a:lnTo>
                    <a:cubicBezTo>
                      <a:pt x="68198" y="361420"/>
                      <a:pt x="161948" y="368632"/>
                      <a:pt x="218173" y="368632"/>
                    </a:cubicBezTo>
                    <a:cubicBezTo>
                      <a:pt x="274397" y="368632"/>
                      <a:pt x="368262" y="361420"/>
                      <a:pt x="412019" y="337587"/>
                    </a:cubicBezTo>
                    <a:lnTo>
                      <a:pt x="412019" y="427789"/>
                    </a:lnTo>
                    <a:cubicBezTo>
                      <a:pt x="412019" y="429990"/>
                      <a:pt x="402856" y="441110"/>
                      <a:pt x="360928" y="451133"/>
                    </a:cubicBezTo>
                  </a:path>
                </a:pathLst>
              </a:custGeom>
              <a:solidFill>
                <a:srgbClr val="2D5967"/>
              </a:solidFill>
              <a:ln w="6417" cap="flat">
                <a:noFill/>
                <a:prstDash val="solid"/>
                <a:miter/>
              </a:ln>
            </p:spPr>
            <p:txBody>
              <a:bodyPr rtlCol="0" anchor="ctr"/>
              <a:lstStyle/>
              <a:p>
                <a:endParaRPr lang="en-US"/>
              </a:p>
            </p:txBody>
          </p:sp>
        </p:grpSp>
        <p:sp>
          <p:nvSpPr>
            <p:cNvPr id="143" name="TextBox 142">
              <a:extLst>
                <a:ext uri="{FF2B5EF4-FFF2-40B4-BE49-F238E27FC236}">
                  <a16:creationId xmlns:a16="http://schemas.microsoft.com/office/drawing/2014/main" id="{5BCBA9CF-9BDE-4133-8099-510251B89691}"/>
                </a:ext>
              </a:extLst>
            </p:cNvPr>
            <p:cNvSpPr txBox="1"/>
            <p:nvPr/>
          </p:nvSpPr>
          <p:spPr>
            <a:xfrm>
              <a:off x="-2406652" y="5022888"/>
              <a:ext cx="617477" cy="340991"/>
            </a:xfrm>
            <a:prstGeom prst="rect">
              <a:avLst/>
            </a:prstGeom>
            <a:noFill/>
          </p:spPr>
          <p:txBody>
            <a:bodyPr wrap="none" rtlCol="0">
              <a:spAutoFit/>
            </a:bodyPr>
            <a:lstStyle/>
            <a:p>
              <a:pPr algn="ctr"/>
              <a:r>
                <a:rPr lang="en-US" sz="808" spc="0" baseline="0" dirty="0">
                  <a:solidFill>
                    <a:srgbClr val="000000"/>
                  </a:solidFill>
                  <a:latin typeface="Oracle Sans"/>
                  <a:cs typeface="Oracle Sans"/>
                  <a:sym typeface="Oracle Sans"/>
                  <a:rtl val="0"/>
                </a:rPr>
                <a:t>Database</a:t>
              </a:r>
            </a:p>
            <a:p>
              <a:pPr algn="ctr"/>
              <a:r>
                <a:rPr lang="en-US" sz="808" spc="0" baseline="0" dirty="0">
                  <a:solidFill>
                    <a:srgbClr val="000000"/>
                  </a:solidFill>
                  <a:latin typeface="Oracle Sans"/>
                  <a:cs typeface="Oracle Sans"/>
                  <a:sym typeface="Oracle Sans"/>
                  <a:rtl val="0"/>
                </a:rPr>
                <a:t>System</a:t>
              </a:r>
            </a:p>
          </p:txBody>
        </p:sp>
      </p:grpSp>
      <p:sp>
        <p:nvSpPr>
          <p:cNvPr id="186" name="Rectangle 185">
            <a:extLst>
              <a:ext uri="{FF2B5EF4-FFF2-40B4-BE49-F238E27FC236}">
                <a16:creationId xmlns:a16="http://schemas.microsoft.com/office/drawing/2014/main" id="{659D044D-5078-4A35-B055-FB88308227F0}"/>
              </a:ext>
            </a:extLst>
          </p:cNvPr>
          <p:cNvSpPr/>
          <p:nvPr/>
        </p:nvSpPr>
        <p:spPr>
          <a:xfrm>
            <a:off x="9851736" y="1912671"/>
            <a:ext cx="1298280" cy="3490370"/>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Oracle</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Services</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Network</a:t>
            </a:r>
          </a:p>
        </p:txBody>
      </p:sp>
      <p:grpSp>
        <p:nvGrpSpPr>
          <p:cNvPr id="112" name="Group 111">
            <a:extLst>
              <a:ext uri="{FF2B5EF4-FFF2-40B4-BE49-F238E27FC236}">
                <a16:creationId xmlns:a16="http://schemas.microsoft.com/office/drawing/2014/main" id="{02F81541-7196-440F-BFC9-0B81B51055E7}"/>
              </a:ext>
            </a:extLst>
          </p:cNvPr>
          <p:cNvGrpSpPr/>
          <p:nvPr/>
        </p:nvGrpSpPr>
        <p:grpSpPr>
          <a:xfrm>
            <a:off x="8441705" y="2908292"/>
            <a:ext cx="1000492" cy="736142"/>
            <a:chOff x="6713653" y="2763311"/>
            <a:chExt cx="1000492" cy="736142"/>
          </a:xfrm>
        </p:grpSpPr>
        <p:pic>
          <p:nvPicPr>
            <p:cNvPr id="116" name="Graphic 80">
              <a:extLst>
                <a:ext uri="{FF2B5EF4-FFF2-40B4-BE49-F238E27FC236}">
                  <a16:creationId xmlns:a16="http://schemas.microsoft.com/office/drawing/2014/main" id="{C886423E-EB6A-4F25-A7D5-62D29F39674E}"/>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985299" y="2763311"/>
              <a:ext cx="457200" cy="457200"/>
            </a:xfrm>
            <a:prstGeom prst="rect">
              <a:avLst/>
            </a:prstGeom>
          </p:spPr>
        </p:pic>
        <p:sp>
          <p:nvSpPr>
            <p:cNvPr id="117" name="Rectangle 116">
              <a:extLst>
                <a:ext uri="{FF2B5EF4-FFF2-40B4-BE49-F238E27FC236}">
                  <a16:creationId xmlns:a16="http://schemas.microsoft.com/office/drawing/2014/main" id="{559C6575-49A9-45A6-9761-B6BA962AE7D7}"/>
                </a:ext>
              </a:extLst>
            </p:cNvPr>
            <p:cNvSpPr/>
            <p:nvPr/>
          </p:nvSpPr>
          <p:spPr>
            <a:xfrm>
              <a:off x="6713653" y="3185521"/>
              <a:ext cx="1000492" cy="313932"/>
            </a:xfrm>
            <a:prstGeom prst="rect">
              <a:avLst/>
            </a:prstGeom>
          </p:spPr>
          <p:txBody>
            <a:bodyPr wrap="square">
              <a:spAutoFit/>
            </a:bodyPr>
            <a:lstStyle/>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Virtual</a:t>
              </a:r>
              <a:endParaRPr lang="en-US" sz="600" b="1" dirty="0">
                <a:solidFill>
                  <a:schemeClr val="tx2"/>
                </a:solidFill>
                <a:latin typeface="Open Sans SemiBold" panose="020B0706030804020204" pitchFamily="34" charset="0"/>
                <a:ea typeface="Open Sans SemiBold" panose="020B0706030804020204" pitchFamily="34" charset="0"/>
                <a:cs typeface="Open Sans SemiBold" panose="020B0706030804020204" pitchFamily="34" charset="0"/>
              </a:endParaRPr>
            </a:p>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Machine</a:t>
              </a:r>
            </a:p>
          </p:txBody>
        </p:sp>
      </p:grpSp>
      <p:cxnSp>
        <p:nvCxnSpPr>
          <p:cNvPr id="187" name="Straight Arrow Connector 186">
            <a:extLst>
              <a:ext uri="{FF2B5EF4-FFF2-40B4-BE49-F238E27FC236}">
                <a16:creationId xmlns:a16="http://schemas.microsoft.com/office/drawing/2014/main" id="{5C730E92-14F0-4574-B1CC-CE82D35FE65E}"/>
              </a:ext>
            </a:extLst>
          </p:cNvPr>
          <p:cNvCxnSpPr>
            <a:cxnSpLocks/>
          </p:cNvCxnSpPr>
          <p:nvPr/>
        </p:nvCxnSpPr>
        <p:spPr bwMode="auto">
          <a:xfrm>
            <a:off x="9272033" y="4659025"/>
            <a:ext cx="994936" cy="0"/>
          </a:xfrm>
          <a:prstGeom prst="straightConnector1">
            <a:avLst/>
          </a:prstGeom>
          <a:ln w="12700">
            <a:solidFill>
              <a:srgbClr val="312D2A"/>
            </a:solidFill>
            <a:headEnd type="none" w="sm" len="sm"/>
            <a:tailEnd type="none" w="sm" len="sm"/>
          </a:ln>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style>
          <a:lnRef idx="1">
            <a:schemeClr val="dk1"/>
          </a:lnRef>
          <a:fillRef idx="0">
            <a:schemeClr val="dk1"/>
          </a:fillRef>
          <a:effectRef idx="0">
            <a:schemeClr val="dk1"/>
          </a:effectRef>
          <a:fontRef idx="minor">
            <a:schemeClr val="tx1"/>
          </a:fontRef>
        </p:style>
      </p:cxnSp>
      <p:sp>
        <p:nvSpPr>
          <p:cNvPr id="101" name="Rectangle 100">
            <a:extLst>
              <a:ext uri="{FF2B5EF4-FFF2-40B4-BE49-F238E27FC236}">
                <a16:creationId xmlns:a16="http://schemas.microsoft.com/office/drawing/2014/main" id="{FC18D681-A131-43E9-8167-2C95D826E1D7}"/>
              </a:ext>
            </a:extLst>
          </p:cNvPr>
          <p:cNvSpPr/>
          <p:nvPr/>
        </p:nvSpPr>
        <p:spPr>
          <a:xfrm>
            <a:off x="9553193" y="4757177"/>
            <a:ext cx="455372" cy="2464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a:extLst>
              <a:ext uri="{FF2B5EF4-FFF2-40B4-BE49-F238E27FC236}">
                <a16:creationId xmlns:a16="http://schemas.microsoft.com/office/drawing/2014/main" id="{73B7CD2C-E0D4-41C1-BF27-30A299043D74}"/>
              </a:ext>
            </a:extLst>
          </p:cNvPr>
          <p:cNvGrpSpPr/>
          <p:nvPr/>
        </p:nvGrpSpPr>
        <p:grpSpPr>
          <a:xfrm>
            <a:off x="9571565" y="4532944"/>
            <a:ext cx="404261" cy="462799"/>
            <a:chOff x="1746730" y="4212478"/>
            <a:chExt cx="404261" cy="462799"/>
          </a:xfrm>
        </p:grpSpPr>
        <p:grpSp>
          <p:nvGrpSpPr>
            <p:cNvPr id="134" name="Graphic 4">
              <a:extLst>
                <a:ext uri="{FF2B5EF4-FFF2-40B4-BE49-F238E27FC236}">
                  <a16:creationId xmlns:a16="http://schemas.microsoft.com/office/drawing/2014/main" id="{31934F9A-5B02-46C3-AA9F-0434A9E0FFB4}"/>
                </a:ext>
              </a:extLst>
            </p:cNvPr>
            <p:cNvGrpSpPr>
              <a:grpSpLocks noChangeAspect="1"/>
            </p:cNvGrpSpPr>
            <p:nvPr/>
          </p:nvGrpSpPr>
          <p:grpSpPr>
            <a:xfrm>
              <a:off x="1833921" y="4212478"/>
              <a:ext cx="229878" cy="228600"/>
              <a:chOff x="3070458" y="2831687"/>
              <a:chExt cx="513346" cy="510493"/>
            </a:xfrm>
          </p:grpSpPr>
          <p:sp>
            <p:nvSpPr>
              <p:cNvPr id="179" name="Freeform: Shape 178">
                <a:extLst>
                  <a:ext uri="{FF2B5EF4-FFF2-40B4-BE49-F238E27FC236}">
                    <a16:creationId xmlns:a16="http://schemas.microsoft.com/office/drawing/2014/main" id="{273F19FD-6555-4548-93F9-2BC22C41F549}"/>
                  </a:ext>
                </a:extLst>
              </p:cNvPr>
              <p:cNvSpPr/>
              <p:nvPr/>
            </p:nvSpPr>
            <p:spPr>
              <a:xfrm>
                <a:off x="3076575" y="2837795"/>
                <a:ext cx="503522" cy="500617"/>
              </a:xfrm>
              <a:custGeom>
                <a:avLst/>
                <a:gdLst>
                  <a:gd name="connsiteX0" fmla="*/ 278099 w 503522"/>
                  <a:gd name="connsiteY0" fmla="*/ 500618 h 500618"/>
                  <a:gd name="connsiteX1" fmla="*/ 177830 w 503522"/>
                  <a:gd name="connsiteY1" fmla="*/ 477165 h 500618"/>
                  <a:gd name="connsiteX2" fmla="*/ 98691 w 503522"/>
                  <a:gd name="connsiteY2" fmla="*/ 411360 h 500618"/>
                  <a:gd name="connsiteX3" fmla="*/ 64816 w 503522"/>
                  <a:gd name="connsiteY3" fmla="*/ 383036 h 500618"/>
                  <a:gd name="connsiteX4" fmla="*/ 50873 w 503522"/>
                  <a:gd name="connsiteY4" fmla="*/ 367770 h 500618"/>
                  <a:gd name="connsiteX5" fmla="*/ 38649 w 503522"/>
                  <a:gd name="connsiteY5" fmla="*/ 350554 h 500618"/>
                  <a:gd name="connsiteX6" fmla="*/ 35222 w 503522"/>
                  <a:gd name="connsiteY6" fmla="*/ 344939 h 500618"/>
                  <a:gd name="connsiteX7" fmla="*/ 31917 w 503522"/>
                  <a:gd name="connsiteY7" fmla="*/ 339568 h 500618"/>
                  <a:gd name="connsiteX8" fmla="*/ 27515 w 503522"/>
                  <a:gd name="connsiteY8" fmla="*/ 331997 h 500618"/>
                  <a:gd name="connsiteX9" fmla="*/ 24461 w 503522"/>
                  <a:gd name="connsiteY9" fmla="*/ 325894 h 500618"/>
                  <a:gd name="connsiteX10" fmla="*/ 21644 w 503522"/>
                  <a:gd name="connsiteY10" fmla="*/ 319907 h 500618"/>
                  <a:gd name="connsiteX11" fmla="*/ 18102 w 503522"/>
                  <a:gd name="connsiteY11" fmla="*/ 312457 h 500618"/>
                  <a:gd name="connsiteX12" fmla="*/ 15407 w 503522"/>
                  <a:gd name="connsiteY12" fmla="*/ 305378 h 500618"/>
                  <a:gd name="connsiteX13" fmla="*/ 12718 w 503522"/>
                  <a:gd name="connsiteY13" fmla="*/ 299151 h 500618"/>
                  <a:gd name="connsiteX14" fmla="*/ 10029 w 503522"/>
                  <a:gd name="connsiteY14" fmla="*/ 291825 h 500618"/>
                  <a:gd name="connsiteX15" fmla="*/ 7829 w 503522"/>
                  <a:gd name="connsiteY15" fmla="*/ 283399 h 500618"/>
                  <a:gd name="connsiteX16" fmla="*/ 6115 w 503522"/>
                  <a:gd name="connsiteY16" fmla="*/ 276806 h 500618"/>
                  <a:gd name="connsiteX17" fmla="*/ 4524 w 503522"/>
                  <a:gd name="connsiteY17" fmla="*/ 270335 h 500618"/>
                  <a:gd name="connsiteX18" fmla="*/ 2689 w 503522"/>
                  <a:gd name="connsiteY18" fmla="*/ 258124 h 500618"/>
                  <a:gd name="connsiteX19" fmla="*/ 1957 w 503522"/>
                  <a:gd name="connsiteY19" fmla="*/ 252630 h 500618"/>
                  <a:gd name="connsiteX20" fmla="*/ 1104 w 503522"/>
                  <a:gd name="connsiteY20" fmla="*/ 247623 h 500618"/>
                  <a:gd name="connsiteX21" fmla="*/ 0 w 503522"/>
                  <a:gd name="connsiteY21" fmla="*/ 225157 h 500618"/>
                  <a:gd name="connsiteX22" fmla="*/ 66126 w 503522"/>
                  <a:gd name="connsiteY22" fmla="*/ 66018 h 500618"/>
                  <a:gd name="connsiteX23" fmla="*/ 225513 w 503522"/>
                  <a:gd name="connsiteY23" fmla="*/ 0 h 500618"/>
                  <a:gd name="connsiteX24" fmla="*/ 247896 w 503522"/>
                  <a:gd name="connsiteY24" fmla="*/ 1099 h 500618"/>
                  <a:gd name="connsiteX25" fmla="*/ 252419 w 503522"/>
                  <a:gd name="connsiteY25" fmla="*/ 1709 h 500618"/>
                  <a:gd name="connsiteX26" fmla="*/ 255108 w 503522"/>
                  <a:gd name="connsiteY26" fmla="*/ 1709 h 500618"/>
                  <a:gd name="connsiteX27" fmla="*/ 269539 w 503522"/>
                  <a:gd name="connsiteY27" fmla="*/ 3907 h 500618"/>
                  <a:gd name="connsiteX28" fmla="*/ 275167 w 503522"/>
                  <a:gd name="connsiteY28" fmla="*/ 6105 h 500618"/>
                  <a:gd name="connsiteX29" fmla="*/ 277612 w 503522"/>
                  <a:gd name="connsiteY29" fmla="*/ 6716 h 500618"/>
                  <a:gd name="connsiteX30" fmla="*/ 289842 w 503522"/>
                  <a:gd name="connsiteY30" fmla="*/ 10013 h 500618"/>
                  <a:gd name="connsiteX31" fmla="*/ 296201 w 503522"/>
                  <a:gd name="connsiteY31" fmla="*/ 12088 h 500618"/>
                  <a:gd name="connsiteX32" fmla="*/ 298646 w 503522"/>
                  <a:gd name="connsiteY32" fmla="*/ 12943 h 500618"/>
                  <a:gd name="connsiteX33" fmla="*/ 309895 w 503522"/>
                  <a:gd name="connsiteY33" fmla="*/ 17094 h 500618"/>
                  <a:gd name="connsiteX34" fmla="*/ 317358 w 503522"/>
                  <a:gd name="connsiteY34" fmla="*/ 20391 h 500618"/>
                  <a:gd name="connsiteX35" fmla="*/ 318699 w 503522"/>
                  <a:gd name="connsiteY35" fmla="*/ 20391 h 500618"/>
                  <a:gd name="connsiteX36" fmla="*/ 329094 w 503522"/>
                  <a:gd name="connsiteY36" fmla="*/ 25397 h 500618"/>
                  <a:gd name="connsiteX37" fmla="*/ 337410 w 503522"/>
                  <a:gd name="connsiteY37" fmla="*/ 30037 h 500618"/>
                  <a:gd name="connsiteX38" fmla="*/ 347318 w 503522"/>
                  <a:gd name="connsiteY38" fmla="*/ 36020 h 500618"/>
                  <a:gd name="connsiteX39" fmla="*/ 355390 w 503522"/>
                  <a:gd name="connsiteY39" fmla="*/ 41515 h 500618"/>
                  <a:gd name="connsiteX40" fmla="*/ 364316 w 503522"/>
                  <a:gd name="connsiteY40" fmla="*/ 48230 h 500618"/>
                  <a:gd name="connsiteX41" fmla="*/ 375443 w 503522"/>
                  <a:gd name="connsiteY41" fmla="*/ 57755 h 500618"/>
                  <a:gd name="connsiteX42" fmla="*/ 404428 w 503522"/>
                  <a:gd name="connsiteY42" fmla="*/ 89013 h 500618"/>
                  <a:gd name="connsiteX43" fmla="*/ 490677 w 503522"/>
                  <a:gd name="connsiteY43" fmla="*/ 200552 h 500618"/>
                  <a:gd name="connsiteX44" fmla="*/ 493622 w 503522"/>
                  <a:gd name="connsiteY44" fmla="*/ 341429 h 500618"/>
                  <a:gd name="connsiteX45" fmla="*/ 412128 w 503522"/>
                  <a:gd name="connsiteY45" fmla="*/ 456470 h 500618"/>
                  <a:gd name="connsiteX46" fmla="*/ 278099 w 503522"/>
                  <a:gd name="connsiteY46" fmla="*/ 500618 h 50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03522" h="500618">
                    <a:moveTo>
                      <a:pt x="278099" y="500618"/>
                    </a:moveTo>
                    <a:cubicBezTo>
                      <a:pt x="243301" y="500689"/>
                      <a:pt x="208971" y="492661"/>
                      <a:pt x="177830" y="477165"/>
                    </a:cubicBezTo>
                    <a:cubicBezTo>
                      <a:pt x="146683" y="461675"/>
                      <a:pt x="119591" y="439139"/>
                      <a:pt x="98691" y="411360"/>
                    </a:cubicBezTo>
                    <a:cubicBezTo>
                      <a:pt x="86525" y="403018"/>
                      <a:pt x="75180" y="393534"/>
                      <a:pt x="64816" y="383036"/>
                    </a:cubicBezTo>
                    <a:cubicBezTo>
                      <a:pt x="59734" y="378358"/>
                      <a:pt x="55069" y="373250"/>
                      <a:pt x="50873" y="367770"/>
                    </a:cubicBezTo>
                    <a:cubicBezTo>
                      <a:pt x="48915" y="365332"/>
                      <a:pt x="40477" y="354096"/>
                      <a:pt x="38649" y="350554"/>
                    </a:cubicBezTo>
                    <a:cubicBezTo>
                      <a:pt x="36813" y="347012"/>
                      <a:pt x="36319" y="346890"/>
                      <a:pt x="35222" y="344939"/>
                    </a:cubicBezTo>
                    <a:lnTo>
                      <a:pt x="31917" y="339568"/>
                    </a:lnTo>
                    <a:cubicBezTo>
                      <a:pt x="30454" y="337002"/>
                      <a:pt x="28863" y="334563"/>
                      <a:pt x="27515" y="331997"/>
                    </a:cubicBezTo>
                    <a:cubicBezTo>
                      <a:pt x="26174" y="329430"/>
                      <a:pt x="25436" y="327967"/>
                      <a:pt x="24461" y="325894"/>
                    </a:cubicBezTo>
                    <a:lnTo>
                      <a:pt x="21644" y="319907"/>
                    </a:lnTo>
                    <a:cubicBezTo>
                      <a:pt x="20425" y="317469"/>
                      <a:pt x="19199" y="315024"/>
                      <a:pt x="18102" y="312457"/>
                    </a:cubicBezTo>
                    <a:cubicBezTo>
                      <a:pt x="16998" y="309896"/>
                      <a:pt x="16267" y="307820"/>
                      <a:pt x="15407" y="305378"/>
                    </a:cubicBezTo>
                    <a:lnTo>
                      <a:pt x="12718" y="299151"/>
                    </a:lnTo>
                    <a:cubicBezTo>
                      <a:pt x="11743" y="296831"/>
                      <a:pt x="10883" y="294389"/>
                      <a:pt x="10029" y="291825"/>
                    </a:cubicBezTo>
                    <a:cubicBezTo>
                      <a:pt x="9176" y="289260"/>
                      <a:pt x="8560" y="286208"/>
                      <a:pt x="7829" y="283399"/>
                    </a:cubicBezTo>
                    <a:lnTo>
                      <a:pt x="6115" y="276806"/>
                    </a:lnTo>
                    <a:cubicBezTo>
                      <a:pt x="6115" y="274730"/>
                      <a:pt x="5018" y="272532"/>
                      <a:pt x="4524" y="270335"/>
                    </a:cubicBezTo>
                    <a:cubicBezTo>
                      <a:pt x="4036" y="268137"/>
                      <a:pt x="3183" y="262520"/>
                      <a:pt x="2689" y="258124"/>
                    </a:cubicBezTo>
                    <a:lnTo>
                      <a:pt x="1957" y="252630"/>
                    </a:lnTo>
                    <a:cubicBezTo>
                      <a:pt x="1957" y="250920"/>
                      <a:pt x="1347" y="249333"/>
                      <a:pt x="1104" y="247623"/>
                    </a:cubicBezTo>
                    <a:cubicBezTo>
                      <a:pt x="366" y="240542"/>
                      <a:pt x="0" y="232849"/>
                      <a:pt x="0" y="225157"/>
                    </a:cubicBezTo>
                    <a:cubicBezTo>
                      <a:pt x="64" y="165461"/>
                      <a:pt x="23845" y="108230"/>
                      <a:pt x="66126" y="66018"/>
                    </a:cubicBezTo>
                    <a:cubicBezTo>
                      <a:pt x="108400" y="23807"/>
                      <a:pt x="165721" y="65"/>
                      <a:pt x="225513" y="0"/>
                    </a:cubicBezTo>
                    <a:cubicBezTo>
                      <a:pt x="232726" y="0"/>
                      <a:pt x="240311" y="0"/>
                      <a:pt x="247896" y="1099"/>
                    </a:cubicBezTo>
                    <a:lnTo>
                      <a:pt x="252419" y="1709"/>
                    </a:lnTo>
                    <a:lnTo>
                      <a:pt x="255108" y="1709"/>
                    </a:lnTo>
                    <a:cubicBezTo>
                      <a:pt x="259876" y="1709"/>
                      <a:pt x="264772" y="2931"/>
                      <a:pt x="269539" y="3907"/>
                    </a:cubicBezTo>
                    <a:lnTo>
                      <a:pt x="275167" y="6105"/>
                    </a:lnTo>
                    <a:lnTo>
                      <a:pt x="277612" y="6716"/>
                    </a:lnTo>
                    <a:cubicBezTo>
                      <a:pt x="282136" y="7814"/>
                      <a:pt x="286172" y="8792"/>
                      <a:pt x="289842" y="10013"/>
                    </a:cubicBezTo>
                    <a:lnTo>
                      <a:pt x="296201" y="12088"/>
                    </a:lnTo>
                    <a:lnTo>
                      <a:pt x="298646" y="12943"/>
                    </a:lnTo>
                    <a:lnTo>
                      <a:pt x="309895" y="17094"/>
                    </a:lnTo>
                    <a:cubicBezTo>
                      <a:pt x="312462" y="18071"/>
                      <a:pt x="314913" y="19292"/>
                      <a:pt x="317358" y="20391"/>
                    </a:cubicBezTo>
                    <a:lnTo>
                      <a:pt x="318699" y="20391"/>
                    </a:lnTo>
                    <a:lnTo>
                      <a:pt x="329094" y="25397"/>
                    </a:lnTo>
                    <a:lnTo>
                      <a:pt x="337410" y="30037"/>
                    </a:lnTo>
                    <a:cubicBezTo>
                      <a:pt x="340837" y="31991"/>
                      <a:pt x="344135" y="33944"/>
                      <a:pt x="347318" y="36020"/>
                    </a:cubicBezTo>
                    <a:lnTo>
                      <a:pt x="355390" y="41515"/>
                    </a:lnTo>
                    <a:lnTo>
                      <a:pt x="364316" y="48230"/>
                    </a:lnTo>
                    <a:cubicBezTo>
                      <a:pt x="368263" y="51123"/>
                      <a:pt x="371978" y="54306"/>
                      <a:pt x="375443" y="57755"/>
                    </a:cubicBezTo>
                    <a:cubicBezTo>
                      <a:pt x="386069" y="67241"/>
                      <a:pt x="395772" y="77707"/>
                      <a:pt x="404428" y="89013"/>
                    </a:cubicBezTo>
                    <a:cubicBezTo>
                      <a:pt x="444392" y="116022"/>
                      <a:pt x="474622" y="155117"/>
                      <a:pt x="490677" y="200552"/>
                    </a:cubicBezTo>
                    <a:cubicBezTo>
                      <a:pt x="506732" y="245987"/>
                      <a:pt x="507765" y="295366"/>
                      <a:pt x="493622" y="341429"/>
                    </a:cubicBezTo>
                    <a:cubicBezTo>
                      <a:pt x="479486" y="387496"/>
                      <a:pt x="450918" y="427819"/>
                      <a:pt x="412128" y="456470"/>
                    </a:cubicBezTo>
                    <a:cubicBezTo>
                      <a:pt x="373332" y="485128"/>
                      <a:pt x="326354" y="500599"/>
                      <a:pt x="278099" y="500618"/>
                    </a:cubicBezTo>
                    <a:close/>
                  </a:path>
                </a:pathLst>
              </a:custGeom>
              <a:solidFill>
                <a:srgbClr val="FFFFFF"/>
              </a:solidFill>
              <a:ln w="641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A1174935-695E-45E3-8C8C-771AF1AAB01E}"/>
                  </a:ext>
                </a:extLst>
              </p:cNvPr>
              <p:cNvSpPr/>
              <p:nvPr/>
            </p:nvSpPr>
            <p:spPr>
              <a:xfrm>
                <a:off x="3070458" y="2831687"/>
                <a:ext cx="513346" cy="510493"/>
              </a:xfrm>
              <a:custGeom>
                <a:avLst/>
                <a:gdLst>
                  <a:gd name="connsiteX0" fmla="*/ 231629 w 513346"/>
                  <a:gd name="connsiteY0" fmla="*/ 12210 h 510493"/>
                  <a:gd name="connsiteX1" fmla="*/ 253395 w 513346"/>
                  <a:gd name="connsiteY1" fmla="*/ 13309 h 510493"/>
                  <a:gd name="connsiteX2" fmla="*/ 260364 w 513346"/>
                  <a:gd name="connsiteY2" fmla="*/ 14286 h 510493"/>
                  <a:gd name="connsiteX3" fmla="*/ 274430 w 513346"/>
                  <a:gd name="connsiteY3" fmla="*/ 16484 h 510493"/>
                  <a:gd name="connsiteX4" fmla="*/ 282746 w 513346"/>
                  <a:gd name="connsiteY4" fmla="*/ 18438 h 510493"/>
                  <a:gd name="connsiteX5" fmla="*/ 294976 w 513346"/>
                  <a:gd name="connsiteY5" fmla="*/ 21490 h 510493"/>
                  <a:gd name="connsiteX6" fmla="*/ 303293 w 513346"/>
                  <a:gd name="connsiteY6" fmla="*/ 24421 h 510493"/>
                  <a:gd name="connsiteX7" fmla="*/ 314420 w 513346"/>
                  <a:gd name="connsiteY7" fmla="*/ 28450 h 510493"/>
                  <a:gd name="connsiteX8" fmla="*/ 322858 w 513346"/>
                  <a:gd name="connsiteY8" fmla="*/ 32235 h 510493"/>
                  <a:gd name="connsiteX9" fmla="*/ 333009 w 513346"/>
                  <a:gd name="connsiteY9" fmla="*/ 37119 h 510493"/>
                  <a:gd name="connsiteX10" fmla="*/ 341203 w 513346"/>
                  <a:gd name="connsiteY10" fmla="*/ 41759 h 510493"/>
                  <a:gd name="connsiteX11" fmla="*/ 350745 w 513346"/>
                  <a:gd name="connsiteY11" fmla="*/ 47497 h 510493"/>
                  <a:gd name="connsiteX12" fmla="*/ 358568 w 513346"/>
                  <a:gd name="connsiteY12" fmla="*/ 52870 h 510493"/>
                  <a:gd name="connsiteX13" fmla="*/ 367378 w 513346"/>
                  <a:gd name="connsiteY13" fmla="*/ 59464 h 510493"/>
                  <a:gd name="connsiteX14" fmla="*/ 377895 w 513346"/>
                  <a:gd name="connsiteY14" fmla="*/ 68377 h 510493"/>
                  <a:gd name="connsiteX15" fmla="*/ 406873 w 513346"/>
                  <a:gd name="connsiteY15" fmla="*/ 99879 h 510493"/>
                  <a:gd name="connsiteX16" fmla="*/ 472075 w 513346"/>
                  <a:gd name="connsiteY16" fmla="*/ 168214 h 510493"/>
                  <a:gd name="connsiteX17" fmla="*/ 502401 w 513346"/>
                  <a:gd name="connsiteY17" fmla="*/ 257601 h 510493"/>
                  <a:gd name="connsiteX18" fmla="*/ 492230 w 513346"/>
                  <a:gd name="connsiteY18" fmla="*/ 351427 h 510493"/>
                  <a:gd name="connsiteX19" fmla="*/ 443436 w 513346"/>
                  <a:gd name="connsiteY19" fmla="*/ 432260 h 510493"/>
                  <a:gd name="connsiteX20" fmla="*/ 365100 w 513346"/>
                  <a:gd name="connsiteY20" fmla="*/ 485077 h 510493"/>
                  <a:gd name="connsiteX21" fmla="*/ 271773 w 513346"/>
                  <a:gd name="connsiteY21" fmla="*/ 500067 h 510493"/>
                  <a:gd name="connsiteX22" fmla="*/ 180802 w 513346"/>
                  <a:gd name="connsiteY22" fmla="*/ 474432 h 510493"/>
                  <a:gd name="connsiteX23" fmla="*/ 109087 w 513346"/>
                  <a:gd name="connsiteY23" fmla="*/ 412952 h 510493"/>
                  <a:gd name="connsiteX24" fmla="*/ 75334 w 513346"/>
                  <a:gd name="connsiteY24" fmla="*/ 384866 h 510493"/>
                  <a:gd name="connsiteX25" fmla="*/ 61885 w 513346"/>
                  <a:gd name="connsiteY25" fmla="*/ 369972 h 510493"/>
                  <a:gd name="connsiteX26" fmla="*/ 49654 w 513346"/>
                  <a:gd name="connsiteY26" fmla="*/ 353121 h 510493"/>
                  <a:gd name="connsiteX27" fmla="*/ 44758 w 513346"/>
                  <a:gd name="connsiteY27" fmla="*/ 345062 h 510493"/>
                  <a:gd name="connsiteX28" fmla="*/ 38771 w 513346"/>
                  <a:gd name="connsiteY28" fmla="*/ 335174 h 510493"/>
                  <a:gd name="connsiteX29" fmla="*/ 34491 w 513346"/>
                  <a:gd name="connsiteY29" fmla="*/ 326254 h 510493"/>
                  <a:gd name="connsiteX30" fmla="*/ 29595 w 513346"/>
                  <a:gd name="connsiteY30" fmla="*/ 316001 h 510493"/>
                  <a:gd name="connsiteX31" fmla="*/ 25925 w 513346"/>
                  <a:gd name="connsiteY31" fmla="*/ 306110 h 510493"/>
                  <a:gd name="connsiteX32" fmla="*/ 22261 w 513346"/>
                  <a:gd name="connsiteY32" fmla="*/ 296098 h 510493"/>
                  <a:gd name="connsiteX33" fmla="*/ 19322 w 513346"/>
                  <a:gd name="connsiteY33" fmla="*/ 284620 h 510493"/>
                  <a:gd name="connsiteX34" fmla="*/ 16877 w 513346"/>
                  <a:gd name="connsiteY34" fmla="*/ 275218 h 510493"/>
                  <a:gd name="connsiteX35" fmla="*/ 14798 w 513346"/>
                  <a:gd name="connsiteY35" fmla="*/ 261299 h 510493"/>
                  <a:gd name="connsiteX36" fmla="*/ 13579 w 513346"/>
                  <a:gd name="connsiteY36" fmla="*/ 253606 h 510493"/>
                  <a:gd name="connsiteX37" fmla="*/ 12231 w 513346"/>
                  <a:gd name="connsiteY37" fmla="*/ 231262 h 510493"/>
                  <a:gd name="connsiteX38" fmla="*/ 76701 w 513346"/>
                  <a:gd name="connsiteY38" fmla="*/ 76582 h 510493"/>
                  <a:gd name="connsiteX39" fmla="*/ 231629 w 513346"/>
                  <a:gd name="connsiteY39" fmla="*/ 12210 h 510493"/>
                  <a:gd name="connsiteX40" fmla="*/ 231629 w 513346"/>
                  <a:gd name="connsiteY40" fmla="*/ 0 h 510493"/>
                  <a:gd name="connsiteX41" fmla="*/ 68058 w 513346"/>
                  <a:gd name="connsiteY41" fmla="*/ 67949 h 510493"/>
                  <a:gd name="connsiteX42" fmla="*/ 1 w 513346"/>
                  <a:gd name="connsiteY42" fmla="*/ 231262 h 510493"/>
                  <a:gd name="connsiteX43" fmla="*/ 1226 w 513346"/>
                  <a:gd name="connsiteY43" fmla="*/ 254828 h 510493"/>
                  <a:gd name="connsiteX44" fmla="*/ 1958 w 513346"/>
                  <a:gd name="connsiteY44" fmla="*/ 260200 h 510493"/>
                  <a:gd name="connsiteX45" fmla="*/ 1958 w 513346"/>
                  <a:gd name="connsiteY45" fmla="*/ 263008 h 510493"/>
                  <a:gd name="connsiteX46" fmla="*/ 1958 w 513346"/>
                  <a:gd name="connsiteY46" fmla="*/ 265573 h 510493"/>
                  <a:gd name="connsiteX47" fmla="*/ 3793 w 513346"/>
                  <a:gd name="connsiteY47" fmla="*/ 277783 h 510493"/>
                  <a:gd name="connsiteX48" fmla="*/ 5506 w 513346"/>
                  <a:gd name="connsiteY48" fmla="*/ 284620 h 510493"/>
                  <a:gd name="connsiteX49" fmla="*/ 6360 w 513346"/>
                  <a:gd name="connsiteY49" fmla="*/ 287673 h 510493"/>
                  <a:gd name="connsiteX50" fmla="*/ 7091 w 513346"/>
                  <a:gd name="connsiteY50" fmla="*/ 290847 h 510493"/>
                  <a:gd name="connsiteX51" fmla="*/ 9542 w 513346"/>
                  <a:gd name="connsiteY51" fmla="*/ 299761 h 510493"/>
                  <a:gd name="connsiteX52" fmla="*/ 12231 w 513346"/>
                  <a:gd name="connsiteY52" fmla="*/ 307453 h 510493"/>
                  <a:gd name="connsiteX53" fmla="*/ 13328 w 513346"/>
                  <a:gd name="connsiteY53" fmla="*/ 310384 h 510493"/>
                  <a:gd name="connsiteX54" fmla="*/ 14432 w 513346"/>
                  <a:gd name="connsiteY54" fmla="*/ 313436 h 510493"/>
                  <a:gd name="connsiteX55" fmla="*/ 17243 w 513346"/>
                  <a:gd name="connsiteY55" fmla="*/ 320883 h 510493"/>
                  <a:gd name="connsiteX56" fmla="*/ 20913 w 513346"/>
                  <a:gd name="connsiteY56" fmla="*/ 328821 h 510493"/>
                  <a:gd name="connsiteX57" fmla="*/ 22383 w 513346"/>
                  <a:gd name="connsiteY57" fmla="*/ 331631 h 510493"/>
                  <a:gd name="connsiteX58" fmla="*/ 23724 w 513346"/>
                  <a:gd name="connsiteY58" fmla="*/ 334558 h 510493"/>
                  <a:gd name="connsiteX59" fmla="*/ 26906 w 513346"/>
                  <a:gd name="connsiteY59" fmla="*/ 341032 h 510493"/>
                  <a:gd name="connsiteX60" fmla="*/ 31552 w 513346"/>
                  <a:gd name="connsiteY60" fmla="*/ 348970 h 510493"/>
                  <a:gd name="connsiteX61" fmla="*/ 33144 w 513346"/>
                  <a:gd name="connsiteY61" fmla="*/ 351530 h 510493"/>
                  <a:gd name="connsiteX62" fmla="*/ 34735 w 513346"/>
                  <a:gd name="connsiteY62" fmla="*/ 354097 h 510493"/>
                  <a:gd name="connsiteX63" fmla="*/ 38399 w 513346"/>
                  <a:gd name="connsiteY63" fmla="*/ 360077 h 510493"/>
                  <a:gd name="connsiteX64" fmla="*/ 51611 w 513346"/>
                  <a:gd name="connsiteY64" fmla="*/ 377781 h 510493"/>
                  <a:gd name="connsiteX65" fmla="*/ 66165 w 513346"/>
                  <a:gd name="connsiteY65" fmla="*/ 393900 h 510493"/>
                  <a:gd name="connsiteX66" fmla="*/ 99673 w 513346"/>
                  <a:gd name="connsiteY66" fmla="*/ 421987 h 510493"/>
                  <a:gd name="connsiteX67" fmla="*/ 175559 w 513346"/>
                  <a:gd name="connsiteY67" fmla="*/ 484692 h 510493"/>
                  <a:gd name="connsiteX68" fmla="*/ 270689 w 513346"/>
                  <a:gd name="connsiteY68" fmla="*/ 510225 h 510493"/>
                  <a:gd name="connsiteX69" fmla="*/ 367840 w 513346"/>
                  <a:gd name="connsiteY69" fmla="*/ 493958 h 510493"/>
                  <a:gd name="connsiteX70" fmla="*/ 449417 w 513346"/>
                  <a:gd name="connsiteY70" fmla="*/ 438831 h 510493"/>
                  <a:gd name="connsiteX71" fmla="*/ 500655 w 513346"/>
                  <a:gd name="connsiteY71" fmla="*/ 354835 h 510493"/>
                  <a:gd name="connsiteX72" fmla="*/ 512276 w 513346"/>
                  <a:gd name="connsiteY72" fmla="*/ 257167 h 510493"/>
                  <a:gd name="connsiteX73" fmla="*/ 482175 w 513346"/>
                  <a:gd name="connsiteY73" fmla="*/ 163518 h 510493"/>
                  <a:gd name="connsiteX74" fmla="*/ 415806 w 513346"/>
                  <a:gd name="connsiteY74" fmla="*/ 90844 h 510493"/>
                  <a:gd name="connsiteX75" fmla="*/ 386455 w 513346"/>
                  <a:gd name="connsiteY75" fmla="*/ 59220 h 510493"/>
                  <a:gd name="connsiteX76" fmla="*/ 375443 w 513346"/>
                  <a:gd name="connsiteY76" fmla="*/ 49818 h 510493"/>
                  <a:gd name="connsiteX77" fmla="*/ 366152 w 513346"/>
                  <a:gd name="connsiteY77" fmla="*/ 42858 h 510493"/>
                  <a:gd name="connsiteX78" fmla="*/ 357836 w 513346"/>
                  <a:gd name="connsiteY78" fmla="*/ 37241 h 510493"/>
                  <a:gd name="connsiteX79" fmla="*/ 347928 w 513346"/>
                  <a:gd name="connsiteY79" fmla="*/ 31258 h 510493"/>
                  <a:gd name="connsiteX80" fmla="*/ 339246 w 513346"/>
                  <a:gd name="connsiteY80" fmla="*/ 26374 h 510493"/>
                  <a:gd name="connsiteX81" fmla="*/ 328485 w 513346"/>
                  <a:gd name="connsiteY81" fmla="*/ 21124 h 510493"/>
                  <a:gd name="connsiteX82" fmla="*/ 327016 w 513346"/>
                  <a:gd name="connsiteY82" fmla="*/ 20513 h 510493"/>
                  <a:gd name="connsiteX83" fmla="*/ 319559 w 513346"/>
                  <a:gd name="connsiteY83" fmla="*/ 17216 h 510493"/>
                  <a:gd name="connsiteX84" fmla="*/ 308060 w 513346"/>
                  <a:gd name="connsiteY84" fmla="*/ 12943 h 510493"/>
                  <a:gd name="connsiteX85" fmla="*/ 305006 w 513346"/>
                  <a:gd name="connsiteY85" fmla="*/ 12210 h 510493"/>
                  <a:gd name="connsiteX86" fmla="*/ 298403 w 513346"/>
                  <a:gd name="connsiteY86" fmla="*/ 9890 h 510493"/>
                  <a:gd name="connsiteX87" fmla="*/ 286172 w 513346"/>
                  <a:gd name="connsiteY87" fmla="*/ 6716 h 510493"/>
                  <a:gd name="connsiteX88" fmla="*/ 285313 w 513346"/>
                  <a:gd name="connsiteY88" fmla="*/ 6716 h 510493"/>
                  <a:gd name="connsiteX89" fmla="*/ 282868 w 513346"/>
                  <a:gd name="connsiteY89" fmla="*/ 5861 h 510493"/>
                  <a:gd name="connsiteX90" fmla="*/ 276875 w 513346"/>
                  <a:gd name="connsiteY90" fmla="*/ 4518 h 510493"/>
                  <a:gd name="connsiteX91" fmla="*/ 261955 w 513346"/>
                  <a:gd name="connsiteY91" fmla="*/ 2198 h 510493"/>
                  <a:gd name="connsiteX92" fmla="*/ 259632 w 513346"/>
                  <a:gd name="connsiteY92" fmla="*/ 2198 h 510493"/>
                  <a:gd name="connsiteX93" fmla="*/ 254499 w 513346"/>
                  <a:gd name="connsiteY93" fmla="*/ 1099 h 510493"/>
                  <a:gd name="connsiteX94" fmla="*/ 231629 w 513346"/>
                  <a:gd name="connsiteY94" fmla="*/ 0 h 5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13346" h="510493">
                    <a:moveTo>
                      <a:pt x="231629" y="12210"/>
                    </a:moveTo>
                    <a:cubicBezTo>
                      <a:pt x="238900" y="12208"/>
                      <a:pt x="246164" y="12574"/>
                      <a:pt x="253395" y="13309"/>
                    </a:cubicBezTo>
                    <a:lnTo>
                      <a:pt x="260364" y="14286"/>
                    </a:lnTo>
                    <a:cubicBezTo>
                      <a:pt x="265138" y="14897"/>
                      <a:pt x="269784" y="15507"/>
                      <a:pt x="274430" y="16484"/>
                    </a:cubicBezTo>
                    <a:cubicBezTo>
                      <a:pt x="277247" y="16484"/>
                      <a:pt x="279935" y="17827"/>
                      <a:pt x="282746" y="18438"/>
                    </a:cubicBezTo>
                    <a:lnTo>
                      <a:pt x="294976" y="21490"/>
                    </a:lnTo>
                    <a:lnTo>
                      <a:pt x="303293" y="24421"/>
                    </a:lnTo>
                    <a:cubicBezTo>
                      <a:pt x="307085" y="25764"/>
                      <a:pt x="310755" y="26985"/>
                      <a:pt x="314420" y="28450"/>
                    </a:cubicBezTo>
                    <a:lnTo>
                      <a:pt x="322858" y="32235"/>
                    </a:lnTo>
                    <a:lnTo>
                      <a:pt x="333009" y="37119"/>
                    </a:lnTo>
                    <a:cubicBezTo>
                      <a:pt x="335820" y="38584"/>
                      <a:pt x="338515" y="40171"/>
                      <a:pt x="341203" y="41759"/>
                    </a:cubicBezTo>
                    <a:cubicBezTo>
                      <a:pt x="343892" y="43346"/>
                      <a:pt x="347684" y="45544"/>
                      <a:pt x="350745" y="47497"/>
                    </a:cubicBezTo>
                    <a:cubicBezTo>
                      <a:pt x="353800" y="49451"/>
                      <a:pt x="356001" y="51039"/>
                      <a:pt x="358568" y="52870"/>
                    </a:cubicBezTo>
                    <a:cubicBezTo>
                      <a:pt x="361141" y="54702"/>
                      <a:pt x="364439" y="57144"/>
                      <a:pt x="367378" y="59464"/>
                    </a:cubicBezTo>
                    <a:lnTo>
                      <a:pt x="377895" y="68377"/>
                    </a:lnTo>
                    <a:cubicBezTo>
                      <a:pt x="388547" y="77920"/>
                      <a:pt x="398256" y="88470"/>
                      <a:pt x="406873" y="99879"/>
                    </a:cubicBezTo>
                    <a:cubicBezTo>
                      <a:pt x="433324" y="117654"/>
                      <a:pt x="455577" y="140974"/>
                      <a:pt x="472075" y="168214"/>
                    </a:cubicBezTo>
                    <a:cubicBezTo>
                      <a:pt x="488572" y="195454"/>
                      <a:pt x="498923" y="225958"/>
                      <a:pt x="502401" y="257601"/>
                    </a:cubicBezTo>
                    <a:cubicBezTo>
                      <a:pt x="505885" y="289244"/>
                      <a:pt x="502414" y="321262"/>
                      <a:pt x="492230" y="351427"/>
                    </a:cubicBezTo>
                    <a:cubicBezTo>
                      <a:pt x="482047" y="381593"/>
                      <a:pt x="465395" y="409179"/>
                      <a:pt x="443436" y="432260"/>
                    </a:cubicBezTo>
                    <a:cubicBezTo>
                      <a:pt x="421485" y="455348"/>
                      <a:pt x="394752" y="473373"/>
                      <a:pt x="365100" y="485077"/>
                    </a:cubicBezTo>
                    <a:cubicBezTo>
                      <a:pt x="335454" y="496788"/>
                      <a:pt x="303607" y="501902"/>
                      <a:pt x="271773" y="500067"/>
                    </a:cubicBezTo>
                    <a:cubicBezTo>
                      <a:pt x="239946" y="498226"/>
                      <a:pt x="208901" y="489479"/>
                      <a:pt x="180802" y="474432"/>
                    </a:cubicBezTo>
                    <a:cubicBezTo>
                      <a:pt x="152702" y="459391"/>
                      <a:pt x="128228" y="438408"/>
                      <a:pt x="109087" y="412952"/>
                    </a:cubicBezTo>
                    <a:cubicBezTo>
                      <a:pt x="96921" y="404738"/>
                      <a:pt x="85614" y="395331"/>
                      <a:pt x="75334" y="384866"/>
                    </a:cubicBezTo>
                    <a:cubicBezTo>
                      <a:pt x="75334" y="384866"/>
                      <a:pt x="64329" y="372654"/>
                      <a:pt x="61885" y="369972"/>
                    </a:cubicBezTo>
                    <a:cubicBezTo>
                      <a:pt x="59433" y="367283"/>
                      <a:pt x="51611" y="356413"/>
                      <a:pt x="49654" y="353121"/>
                    </a:cubicBezTo>
                    <a:cubicBezTo>
                      <a:pt x="47697" y="349823"/>
                      <a:pt x="46349" y="347744"/>
                      <a:pt x="44758" y="345062"/>
                    </a:cubicBezTo>
                    <a:cubicBezTo>
                      <a:pt x="43173" y="342373"/>
                      <a:pt x="40600" y="338465"/>
                      <a:pt x="38771" y="335174"/>
                    </a:cubicBezTo>
                    <a:cubicBezTo>
                      <a:pt x="36936" y="331875"/>
                      <a:pt x="35832" y="329187"/>
                      <a:pt x="34491" y="326254"/>
                    </a:cubicBezTo>
                    <a:cubicBezTo>
                      <a:pt x="33144" y="323328"/>
                      <a:pt x="31065" y="319542"/>
                      <a:pt x="29595" y="316001"/>
                    </a:cubicBezTo>
                    <a:cubicBezTo>
                      <a:pt x="28132" y="312460"/>
                      <a:pt x="27150" y="309407"/>
                      <a:pt x="25925" y="306110"/>
                    </a:cubicBezTo>
                    <a:cubicBezTo>
                      <a:pt x="24706" y="302813"/>
                      <a:pt x="23358" y="299517"/>
                      <a:pt x="22261" y="296098"/>
                    </a:cubicBezTo>
                    <a:cubicBezTo>
                      <a:pt x="21157" y="292679"/>
                      <a:pt x="20304" y="288406"/>
                      <a:pt x="19322" y="284620"/>
                    </a:cubicBezTo>
                    <a:cubicBezTo>
                      <a:pt x="18346" y="280835"/>
                      <a:pt x="17615" y="278393"/>
                      <a:pt x="16877" y="275218"/>
                    </a:cubicBezTo>
                    <a:cubicBezTo>
                      <a:pt x="16145" y="272044"/>
                      <a:pt x="15407" y="265938"/>
                      <a:pt x="14798" y="261299"/>
                    </a:cubicBezTo>
                    <a:cubicBezTo>
                      <a:pt x="14798" y="258735"/>
                      <a:pt x="13822" y="256171"/>
                      <a:pt x="13579" y="253606"/>
                    </a:cubicBezTo>
                    <a:cubicBezTo>
                      <a:pt x="12680" y="246280"/>
                      <a:pt x="12231" y="238832"/>
                      <a:pt x="12231" y="231262"/>
                    </a:cubicBezTo>
                    <a:cubicBezTo>
                      <a:pt x="12424" y="173225"/>
                      <a:pt x="35601" y="117621"/>
                      <a:pt x="76701" y="76582"/>
                    </a:cubicBezTo>
                    <a:cubicBezTo>
                      <a:pt x="117808" y="35544"/>
                      <a:pt x="173499" y="12403"/>
                      <a:pt x="231629" y="12210"/>
                    </a:cubicBezTo>
                    <a:close/>
                    <a:moveTo>
                      <a:pt x="231629" y="0"/>
                    </a:moveTo>
                    <a:cubicBezTo>
                      <a:pt x="170259" y="193"/>
                      <a:pt x="111455" y="24620"/>
                      <a:pt x="68058" y="67949"/>
                    </a:cubicBezTo>
                    <a:cubicBezTo>
                      <a:pt x="24660" y="111276"/>
                      <a:pt x="193" y="169987"/>
                      <a:pt x="1" y="231262"/>
                    </a:cubicBezTo>
                    <a:cubicBezTo>
                      <a:pt x="-19" y="239133"/>
                      <a:pt x="392" y="247000"/>
                      <a:pt x="1226" y="254828"/>
                    </a:cubicBezTo>
                    <a:cubicBezTo>
                      <a:pt x="1226" y="256659"/>
                      <a:pt x="1226" y="258490"/>
                      <a:pt x="1958" y="260200"/>
                    </a:cubicBezTo>
                    <a:cubicBezTo>
                      <a:pt x="2689" y="261909"/>
                      <a:pt x="1958" y="262031"/>
                      <a:pt x="1958" y="263008"/>
                    </a:cubicBezTo>
                    <a:lnTo>
                      <a:pt x="1958" y="265573"/>
                    </a:lnTo>
                    <a:cubicBezTo>
                      <a:pt x="1958" y="269480"/>
                      <a:pt x="2940" y="273509"/>
                      <a:pt x="3793" y="277783"/>
                    </a:cubicBezTo>
                    <a:cubicBezTo>
                      <a:pt x="4646" y="282056"/>
                      <a:pt x="4890" y="282300"/>
                      <a:pt x="5506" y="284620"/>
                    </a:cubicBezTo>
                    <a:cubicBezTo>
                      <a:pt x="6116" y="286940"/>
                      <a:pt x="5506" y="286696"/>
                      <a:pt x="6360" y="287673"/>
                    </a:cubicBezTo>
                    <a:lnTo>
                      <a:pt x="7091" y="290847"/>
                    </a:lnTo>
                    <a:cubicBezTo>
                      <a:pt x="7829" y="293900"/>
                      <a:pt x="8561" y="296830"/>
                      <a:pt x="9542" y="299761"/>
                    </a:cubicBezTo>
                    <a:cubicBezTo>
                      <a:pt x="10518" y="302691"/>
                      <a:pt x="11249" y="304889"/>
                      <a:pt x="12231" y="307453"/>
                    </a:cubicBezTo>
                    <a:lnTo>
                      <a:pt x="13328" y="310384"/>
                    </a:lnTo>
                    <a:lnTo>
                      <a:pt x="14432" y="313436"/>
                    </a:lnTo>
                    <a:cubicBezTo>
                      <a:pt x="15241" y="315965"/>
                      <a:pt x="16177" y="318451"/>
                      <a:pt x="17243" y="320883"/>
                    </a:cubicBezTo>
                    <a:cubicBezTo>
                      <a:pt x="18346" y="323572"/>
                      <a:pt x="19694" y="326254"/>
                      <a:pt x="20913" y="328821"/>
                    </a:cubicBezTo>
                    <a:lnTo>
                      <a:pt x="22383" y="331631"/>
                    </a:lnTo>
                    <a:lnTo>
                      <a:pt x="23724" y="334558"/>
                    </a:lnTo>
                    <a:cubicBezTo>
                      <a:pt x="24660" y="336778"/>
                      <a:pt x="25726" y="338934"/>
                      <a:pt x="26906" y="341032"/>
                    </a:cubicBezTo>
                    <a:cubicBezTo>
                      <a:pt x="28376" y="343721"/>
                      <a:pt x="29961" y="346281"/>
                      <a:pt x="31552" y="348970"/>
                    </a:cubicBezTo>
                    <a:lnTo>
                      <a:pt x="33144" y="351530"/>
                    </a:lnTo>
                    <a:lnTo>
                      <a:pt x="34735" y="354097"/>
                    </a:lnTo>
                    <a:cubicBezTo>
                      <a:pt x="35954" y="356169"/>
                      <a:pt x="37058" y="358127"/>
                      <a:pt x="38399" y="360077"/>
                    </a:cubicBezTo>
                    <a:cubicBezTo>
                      <a:pt x="39747" y="362034"/>
                      <a:pt x="49410" y="375221"/>
                      <a:pt x="51611" y="377781"/>
                    </a:cubicBezTo>
                    <a:cubicBezTo>
                      <a:pt x="56020" y="383537"/>
                      <a:pt x="60884" y="388927"/>
                      <a:pt x="66165" y="393900"/>
                    </a:cubicBezTo>
                    <a:cubicBezTo>
                      <a:pt x="76400" y="404321"/>
                      <a:pt x="87623" y="413722"/>
                      <a:pt x="99673" y="421987"/>
                    </a:cubicBezTo>
                    <a:cubicBezTo>
                      <a:pt x="120169" y="448084"/>
                      <a:pt x="146048" y="469472"/>
                      <a:pt x="175559" y="484692"/>
                    </a:cubicBezTo>
                    <a:cubicBezTo>
                      <a:pt x="205064" y="499920"/>
                      <a:pt x="237513" y="508627"/>
                      <a:pt x="270689" y="510225"/>
                    </a:cubicBezTo>
                    <a:cubicBezTo>
                      <a:pt x="303864" y="511823"/>
                      <a:pt x="337000" y="506279"/>
                      <a:pt x="367840" y="493958"/>
                    </a:cubicBezTo>
                    <a:cubicBezTo>
                      <a:pt x="398679" y="481638"/>
                      <a:pt x="426503" y="462837"/>
                      <a:pt x="449417" y="438831"/>
                    </a:cubicBezTo>
                    <a:cubicBezTo>
                      <a:pt x="472338" y="414826"/>
                      <a:pt x="489811" y="386175"/>
                      <a:pt x="500655" y="354835"/>
                    </a:cubicBezTo>
                    <a:cubicBezTo>
                      <a:pt x="511506" y="323488"/>
                      <a:pt x="515466" y="290177"/>
                      <a:pt x="512276" y="257167"/>
                    </a:cubicBezTo>
                    <a:cubicBezTo>
                      <a:pt x="509087" y="224156"/>
                      <a:pt x="498827" y="192217"/>
                      <a:pt x="482175" y="163518"/>
                    </a:cubicBezTo>
                    <a:cubicBezTo>
                      <a:pt x="465530" y="134820"/>
                      <a:pt x="442891" y="110034"/>
                      <a:pt x="415806" y="90844"/>
                    </a:cubicBezTo>
                    <a:cubicBezTo>
                      <a:pt x="407028" y="79413"/>
                      <a:pt x="397203" y="68826"/>
                      <a:pt x="386455" y="59220"/>
                    </a:cubicBezTo>
                    <a:cubicBezTo>
                      <a:pt x="382984" y="55860"/>
                      <a:pt x="379307" y="52720"/>
                      <a:pt x="375443" y="49818"/>
                    </a:cubicBezTo>
                    <a:lnTo>
                      <a:pt x="366152" y="42858"/>
                    </a:lnTo>
                    <a:lnTo>
                      <a:pt x="357836" y="37241"/>
                    </a:lnTo>
                    <a:cubicBezTo>
                      <a:pt x="354653" y="35166"/>
                      <a:pt x="351233" y="33212"/>
                      <a:pt x="347928" y="31258"/>
                    </a:cubicBezTo>
                    <a:cubicBezTo>
                      <a:pt x="344630" y="29304"/>
                      <a:pt x="342185" y="27839"/>
                      <a:pt x="339246" y="26374"/>
                    </a:cubicBezTo>
                    <a:lnTo>
                      <a:pt x="328485" y="21124"/>
                    </a:lnTo>
                    <a:lnTo>
                      <a:pt x="327016" y="20513"/>
                    </a:lnTo>
                    <a:lnTo>
                      <a:pt x="319559" y="17216"/>
                    </a:lnTo>
                    <a:cubicBezTo>
                      <a:pt x="315767" y="15629"/>
                      <a:pt x="311853" y="14286"/>
                      <a:pt x="308060" y="12943"/>
                    </a:cubicBezTo>
                    <a:lnTo>
                      <a:pt x="305006" y="12210"/>
                    </a:lnTo>
                    <a:lnTo>
                      <a:pt x="298403" y="9890"/>
                    </a:lnTo>
                    <a:cubicBezTo>
                      <a:pt x="294367" y="8669"/>
                      <a:pt x="290331" y="7693"/>
                      <a:pt x="286172" y="6716"/>
                    </a:cubicBezTo>
                    <a:lnTo>
                      <a:pt x="285313" y="6716"/>
                    </a:lnTo>
                    <a:lnTo>
                      <a:pt x="282868" y="5861"/>
                    </a:lnTo>
                    <a:lnTo>
                      <a:pt x="276875" y="4518"/>
                    </a:lnTo>
                    <a:cubicBezTo>
                      <a:pt x="271863" y="3541"/>
                      <a:pt x="266851" y="2809"/>
                      <a:pt x="261955" y="2198"/>
                    </a:cubicBezTo>
                    <a:lnTo>
                      <a:pt x="259632" y="2198"/>
                    </a:lnTo>
                    <a:lnTo>
                      <a:pt x="254499" y="1099"/>
                    </a:lnTo>
                    <a:cubicBezTo>
                      <a:pt x="246793" y="0"/>
                      <a:pt x="239086" y="0"/>
                      <a:pt x="231629" y="0"/>
                    </a:cubicBezTo>
                    <a:close/>
                  </a:path>
                </a:pathLst>
              </a:custGeom>
              <a:solidFill>
                <a:srgbClr val="FFFFFF"/>
              </a:solidFill>
              <a:ln w="641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9428FC71-F9D7-409A-84A8-58DAADAA7881}"/>
                  </a:ext>
                </a:extLst>
              </p:cNvPr>
              <p:cNvSpPr/>
              <p:nvPr/>
            </p:nvSpPr>
            <p:spPr>
              <a:xfrm>
                <a:off x="3078308" y="2839413"/>
                <a:ext cx="371270" cy="377274"/>
              </a:xfrm>
              <a:custGeom>
                <a:avLst/>
                <a:gdLst>
                  <a:gd name="connsiteX0" fmla="*/ 48170 w 371270"/>
                  <a:gd name="connsiteY0" fmla="*/ 321229 h 377274"/>
                  <a:gd name="connsiteX1" fmla="*/ 22727 w 371270"/>
                  <a:gd name="connsiteY1" fmla="*/ 223550 h 377274"/>
                  <a:gd name="connsiteX2" fmla="*/ 48253 w 371270"/>
                  <a:gd name="connsiteY2" fmla="*/ 125778 h 377274"/>
                  <a:gd name="connsiteX3" fmla="*/ 118222 w 371270"/>
                  <a:gd name="connsiteY3" fmla="*/ 52782 h 377274"/>
                  <a:gd name="connsiteX4" fmla="*/ 214931 w 371270"/>
                  <a:gd name="connsiteY4" fmla="*/ 23034 h 377274"/>
                  <a:gd name="connsiteX5" fmla="*/ 313910 w 371270"/>
                  <a:gd name="connsiteY5" fmla="*/ 44059 h 377274"/>
                  <a:gd name="connsiteX6" fmla="*/ 371270 w 371270"/>
                  <a:gd name="connsiteY6" fmla="*/ 60910 h 377274"/>
                  <a:gd name="connsiteX7" fmla="*/ 214770 w 371270"/>
                  <a:gd name="connsiteY7" fmla="*/ 50 h 377274"/>
                  <a:gd name="connsiteX8" fmla="*/ 61010 w 371270"/>
                  <a:gd name="connsiteY8" fmla="*/ 67503 h 377274"/>
                  <a:gd name="connsiteX9" fmla="*/ 50 w 371270"/>
                  <a:gd name="connsiteY9" fmla="*/ 223755 h 377274"/>
                  <a:gd name="connsiteX10" fmla="*/ 67613 w 371270"/>
                  <a:gd name="connsiteY10" fmla="*/ 377274 h 377274"/>
                  <a:gd name="connsiteX11" fmla="*/ 48170 w 371270"/>
                  <a:gd name="connsiteY11" fmla="*/ 321229 h 37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270" h="377274">
                    <a:moveTo>
                      <a:pt x="48170" y="321229"/>
                    </a:moveTo>
                    <a:cubicBezTo>
                      <a:pt x="31409" y="291400"/>
                      <a:pt x="22644" y="257753"/>
                      <a:pt x="22727" y="223550"/>
                    </a:cubicBezTo>
                    <a:cubicBezTo>
                      <a:pt x="22753" y="189320"/>
                      <a:pt x="31537" y="155665"/>
                      <a:pt x="48253" y="125778"/>
                    </a:cubicBezTo>
                    <a:cubicBezTo>
                      <a:pt x="64963" y="95891"/>
                      <a:pt x="89052" y="70764"/>
                      <a:pt x="118222" y="52782"/>
                    </a:cubicBezTo>
                    <a:cubicBezTo>
                      <a:pt x="147393" y="34801"/>
                      <a:pt x="180684" y="24560"/>
                      <a:pt x="214931" y="23034"/>
                    </a:cubicBezTo>
                    <a:cubicBezTo>
                      <a:pt x="249184" y="21507"/>
                      <a:pt x="283251" y="28745"/>
                      <a:pt x="313910" y="44059"/>
                    </a:cubicBezTo>
                    <a:cubicBezTo>
                      <a:pt x="333687" y="47146"/>
                      <a:pt x="352970" y="52811"/>
                      <a:pt x="371270" y="60910"/>
                    </a:cubicBezTo>
                    <a:cubicBezTo>
                      <a:pt x="329253" y="20706"/>
                      <a:pt x="272958" y="-1187"/>
                      <a:pt x="214770" y="50"/>
                    </a:cubicBezTo>
                    <a:cubicBezTo>
                      <a:pt x="156589" y="1286"/>
                      <a:pt x="101276" y="25550"/>
                      <a:pt x="61010" y="67503"/>
                    </a:cubicBezTo>
                    <a:cubicBezTo>
                      <a:pt x="20738" y="109456"/>
                      <a:pt x="-1189" y="165661"/>
                      <a:pt x="50" y="223755"/>
                    </a:cubicBezTo>
                    <a:cubicBezTo>
                      <a:pt x="1288" y="281849"/>
                      <a:pt x="25595" y="337073"/>
                      <a:pt x="67613" y="377274"/>
                    </a:cubicBezTo>
                    <a:cubicBezTo>
                      <a:pt x="58687" y="359531"/>
                      <a:pt x="52148" y="340685"/>
                      <a:pt x="48170" y="321229"/>
                    </a:cubicBezTo>
                    <a:close/>
                  </a:path>
                </a:pathLst>
              </a:custGeom>
              <a:solidFill>
                <a:srgbClr val="2D5967"/>
              </a:solidFill>
              <a:ln w="641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D25CCC19-14DC-44C8-AF65-0DB55234C284}"/>
                  </a:ext>
                </a:extLst>
              </p:cNvPr>
              <p:cNvSpPr/>
              <p:nvPr/>
            </p:nvSpPr>
            <p:spPr>
              <a:xfrm>
                <a:off x="3135769" y="2894082"/>
                <a:ext cx="439041" cy="438346"/>
              </a:xfrm>
              <a:custGeom>
                <a:avLst/>
                <a:gdLst>
                  <a:gd name="connsiteX0" fmla="*/ 218905 w 439041"/>
                  <a:gd name="connsiteY0" fmla="*/ 0 h 438346"/>
                  <a:gd name="connsiteX1" fmla="*/ 97177 w 439041"/>
                  <a:gd name="connsiteY1" fmla="*/ 37192 h 438346"/>
                  <a:gd name="connsiteX2" fmla="*/ 16595 w 439041"/>
                  <a:gd name="connsiteY2" fmla="*/ 135582 h 438346"/>
                  <a:gd name="connsiteX3" fmla="*/ 4248 w 439041"/>
                  <a:gd name="connsiteY3" fmla="*/ 262082 h 438346"/>
                  <a:gd name="connsiteX4" fmla="*/ 64297 w 439041"/>
                  <a:gd name="connsiteY4" fmla="*/ 374152 h 438346"/>
                  <a:gd name="connsiteX5" fmla="*/ 176541 w 439041"/>
                  <a:gd name="connsiteY5" fmla="*/ 434105 h 438346"/>
                  <a:gd name="connsiteX6" fmla="*/ 303241 w 439041"/>
                  <a:gd name="connsiteY6" fmla="*/ 421778 h 438346"/>
                  <a:gd name="connsiteX7" fmla="*/ 401785 w 439041"/>
                  <a:gd name="connsiteY7" fmla="*/ 341317 h 438346"/>
                  <a:gd name="connsiteX8" fmla="*/ 439041 w 439041"/>
                  <a:gd name="connsiteY8" fmla="*/ 219784 h 438346"/>
                  <a:gd name="connsiteX9" fmla="*/ 374564 w 439041"/>
                  <a:gd name="connsiteY9" fmla="*/ 64374 h 438346"/>
                  <a:gd name="connsiteX10" fmla="*/ 218905 w 439041"/>
                  <a:gd name="connsiteY10" fmla="*/ 0 h 438346"/>
                  <a:gd name="connsiteX11" fmla="*/ 218905 w 439041"/>
                  <a:gd name="connsiteY11" fmla="*/ 419911 h 438346"/>
                  <a:gd name="connsiteX12" fmla="*/ 107130 w 439041"/>
                  <a:gd name="connsiteY12" fmla="*/ 386049 h 438346"/>
                  <a:gd name="connsiteX13" fmla="*/ 33034 w 439041"/>
                  <a:gd name="connsiteY13" fmla="*/ 295886 h 438346"/>
                  <a:gd name="connsiteX14" fmla="*/ 21606 w 439041"/>
                  <a:gd name="connsiteY14" fmla="*/ 179821 h 438346"/>
                  <a:gd name="connsiteX15" fmla="*/ 76701 w 439041"/>
                  <a:gd name="connsiteY15" fmla="*/ 76980 h 438346"/>
                  <a:gd name="connsiteX16" fmla="*/ 179736 w 439041"/>
                  <a:gd name="connsiteY16" fmla="*/ 22038 h 438346"/>
                  <a:gd name="connsiteX17" fmla="*/ 295977 w 439041"/>
                  <a:gd name="connsiteY17" fmla="*/ 33518 h 438346"/>
                  <a:gd name="connsiteX18" fmla="*/ 386237 w 439041"/>
                  <a:gd name="connsiteY18" fmla="*/ 107549 h 438346"/>
                  <a:gd name="connsiteX19" fmla="*/ 420079 w 439041"/>
                  <a:gd name="connsiteY19" fmla="*/ 219174 h 438346"/>
                  <a:gd name="connsiteX20" fmla="*/ 361082 w 439041"/>
                  <a:gd name="connsiteY20" fmla="*/ 361087 h 438346"/>
                  <a:gd name="connsiteX21" fmla="*/ 218905 w 439041"/>
                  <a:gd name="connsiteY21" fmla="*/ 419911 h 43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9041" h="438346">
                    <a:moveTo>
                      <a:pt x="218905" y="0"/>
                    </a:moveTo>
                    <a:cubicBezTo>
                      <a:pt x="175540" y="121"/>
                      <a:pt x="133188" y="13063"/>
                      <a:pt x="97177" y="37192"/>
                    </a:cubicBezTo>
                    <a:cubicBezTo>
                      <a:pt x="61172" y="61321"/>
                      <a:pt x="33131" y="95558"/>
                      <a:pt x="16595" y="135582"/>
                    </a:cubicBezTo>
                    <a:cubicBezTo>
                      <a:pt x="52" y="175605"/>
                      <a:pt x="-4241" y="219623"/>
                      <a:pt x="4248" y="262082"/>
                    </a:cubicBezTo>
                    <a:cubicBezTo>
                      <a:pt x="12738" y="304542"/>
                      <a:pt x="33631" y="343537"/>
                      <a:pt x="64297" y="374152"/>
                    </a:cubicBezTo>
                    <a:cubicBezTo>
                      <a:pt x="94957" y="404767"/>
                      <a:pt x="134016" y="425628"/>
                      <a:pt x="176541" y="434105"/>
                    </a:cubicBezTo>
                    <a:cubicBezTo>
                      <a:pt x="219071" y="442581"/>
                      <a:pt x="263155" y="438295"/>
                      <a:pt x="303241" y="421778"/>
                    </a:cubicBezTo>
                    <a:cubicBezTo>
                      <a:pt x="343327" y="405267"/>
                      <a:pt x="377619" y="377271"/>
                      <a:pt x="401785" y="341317"/>
                    </a:cubicBezTo>
                    <a:cubicBezTo>
                      <a:pt x="425957" y="305370"/>
                      <a:pt x="438919" y="263083"/>
                      <a:pt x="439041" y="219784"/>
                    </a:cubicBezTo>
                    <a:cubicBezTo>
                      <a:pt x="439041" y="161494"/>
                      <a:pt x="415844" y="105591"/>
                      <a:pt x="374564" y="64374"/>
                    </a:cubicBezTo>
                    <a:cubicBezTo>
                      <a:pt x="333279" y="23156"/>
                      <a:pt x="277291" y="0"/>
                      <a:pt x="218905" y="0"/>
                    </a:cubicBezTo>
                    <a:close/>
                    <a:moveTo>
                      <a:pt x="218905" y="419911"/>
                    </a:moveTo>
                    <a:cubicBezTo>
                      <a:pt x="179114" y="419911"/>
                      <a:pt x="140215" y="408129"/>
                      <a:pt x="107130" y="386049"/>
                    </a:cubicBezTo>
                    <a:cubicBezTo>
                      <a:pt x="74045" y="363975"/>
                      <a:pt x="48255" y="332597"/>
                      <a:pt x="33034" y="295886"/>
                    </a:cubicBezTo>
                    <a:cubicBezTo>
                      <a:pt x="17814" y="259181"/>
                      <a:pt x="13835" y="218787"/>
                      <a:pt x="21606" y="179821"/>
                    </a:cubicBezTo>
                    <a:cubicBezTo>
                      <a:pt x="29377" y="140856"/>
                      <a:pt x="48550" y="105066"/>
                      <a:pt x="76701" y="76980"/>
                    </a:cubicBezTo>
                    <a:cubicBezTo>
                      <a:pt x="104845" y="48894"/>
                      <a:pt x="140703" y="29774"/>
                      <a:pt x="179736" y="22038"/>
                    </a:cubicBezTo>
                    <a:cubicBezTo>
                      <a:pt x="218770" y="14302"/>
                      <a:pt x="259222" y="18297"/>
                      <a:pt x="295977" y="33518"/>
                    </a:cubicBezTo>
                    <a:cubicBezTo>
                      <a:pt x="332733" y="48739"/>
                      <a:pt x="364150" y="74503"/>
                      <a:pt x="386237" y="107549"/>
                    </a:cubicBezTo>
                    <a:cubicBezTo>
                      <a:pt x="408330" y="140597"/>
                      <a:pt x="420105" y="179443"/>
                      <a:pt x="420079" y="219174"/>
                    </a:cubicBezTo>
                    <a:cubicBezTo>
                      <a:pt x="420015" y="272413"/>
                      <a:pt x="398794" y="323453"/>
                      <a:pt x="361082" y="361087"/>
                    </a:cubicBezTo>
                    <a:cubicBezTo>
                      <a:pt x="323364" y="398722"/>
                      <a:pt x="272229" y="419878"/>
                      <a:pt x="218905" y="419911"/>
                    </a:cubicBezTo>
                    <a:close/>
                  </a:path>
                </a:pathLst>
              </a:custGeom>
              <a:solidFill>
                <a:srgbClr val="2D5967"/>
              </a:solidFill>
              <a:ln w="641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7F6141A7-4FA4-4DC9-AD97-45880D24A3D2}"/>
                  </a:ext>
                </a:extLst>
              </p:cNvPr>
              <p:cNvSpPr/>
              <p:nvPr/>
            </p:nvSpPr>
            <p:spPr>
              <a:xfrm>
                <a:off x="3304770" y="2951968"/>
                <a:ext cx="99788" cy="324793"/>
              </a:xfrm>
              <a:custGeom>
                <a:avLst/>
                <a:gdLst>
                  <a:gd name="connsiteX0" fmla="*/ 99788 w 99788"/>
                  <a:gd name="connsiteY0" fmla="*/ 274973 h 324793"/>
                  <a:gd name="connsiteX1" fmla="*/ 86948 w 99788"/>
                  <a:gd name="connsiteY1" fmla="*/ 262030 h 324793"/>
                  <a:gd name="connsiteX2" fmla="*/ 59067 w 99788"/>
                  <a:gd name="connsiteY2" fmla="*/ 289873 h 324793"/>
                  <a:gd name="connsiteX3" fmla="*/ 59067 w 99788"/>
                  <a:gd name="connsiteY3" fmla="*/ 34922 h 324793"/>
                  <a:gd name="connsiteX4" fmla="*/ 86948 w 99788"/>
                  <a:gd name="connsiteY4" fmla="*/ 62761 h 324793"/>
                  <a:gd name="connsiteX5" fmla="*/ 99788 w 99788"/>
                  <a:gd name="connsiteY5" fmla="*/ 49818 h 324793"/>
                  <a:gd name="connsiteX6" fmla="*/ 49891 w 99788"/>
                  <a:gd name="connsiteY6" fmla="*/ 0 h 324793"/>
                  <a:gd name="connsiteX7" fmla="*/ 0 w 99788"/>
                  <a:gd name="connsiteY7" fmla="*/ 49818 h 324793"/>
                  <a:gd name="connsiteX8" fmla="*/ 12962 w 99788"/>
                  <a:gd name="connsiteY8" fmla="*/ 62761 h 324793"/>
                  <a:gd name="connsiteX9" fmla="*/ 40843 w 99788"/>
                  <a:gd name="connsiteY9" fmla="*/ 34922 h 324793"/>
                  <a:gd name="connsiteX10" fmla="*/ 40843 w 99788"/>
                  <a:gd name="connsiteY10" fmla="*/ 289873 h 324793"/>
                  <a:gd name="connsiteX11" fmla="*/ 12962 w 99788"/>
                  <a:gd name="connsiteY11" fmla="*/ 262030 h 324793"/>
                  <a:gd name="connsiteX12" fmla="*/ 0 w 99788"/>
                  <a:gd name="connsiteY12" fmla="*/ 274973 h 324793"/>
                  <a:gd name="connsiteX13" fmla="*/ 49891 w 99788"/>
                  <a:gd name="connsiteY13" fmla="*/ 324794 h 324793"/>
                  <a:gd name="connsiteX14" fmla="*/ 99788 w 99788"/>
                  <a:gd name="connsiteY14" fmla="*/ 274973 h 32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9788" h="324793">
                    <a:moveTo>
                      <a:pt x="99788" y="274973"/>
                    </a:moveTo>
                    <a:lnTo>
                      <a:pt x="86948" y="262030"/>
                    </a:lnTo>
                    <a:lnTo>
                      <a:pt x="59067" y="289873"/>
                    </a:lnTo>
                    <a:lnTo>
                      <a:pt x="59067" y="34922"/>
                    </a:lnTo>
                    <a:lnTo>
                      <a:pt x="86948" y="62761"/>
                    </a:lnTo>
                    <a:lnTo>
                      <a:pt x="99788" y="49818"/>
                    </a:lnTo>
                    <a:lnTo>
                      <a:pt x="49891" y="0"/>
                    </a:lnTo>
                    <a:lnTo>
                      <a:pt x="0" y="49818"/>
                    </a:lnTo>
                    <a:lnTo>
                      <a:pt x="12962" y="62761"/>
                    </a:lnTo>
                    <a:lnTo>
                      <a:pt x="40843" y="34922"/>
                    </a:lnTo>
                    <a:lnTo>
                      <a:pt x="40843" y="289873"/>
                    </a:lnTo>
                    <a:lnTo>
                      <a:pt x="12962" y="262030"/>
                    </a:lnTo>
                    <a:lnTo>
                      <a:pt x="0" y="274973"/>
                    </a:lnTo>
                    <a:lnTo>
                      <a:pt x="49891" y="324794"/>
                    </a:lnTo>
                    <a:lnTo>
                      <a:pt x="99788" y="274973"/>
                    </a:lnTo>
                    <a:close/>
                  </a:path>
                </a:pathLst>
              </a:custGeom>
              <a:solidFill>
                <a:srgbClr val="2D5967"/>
              </a:solidFill>
              <a:ln w="6417"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82AAB2EB-AF9A-4B67-A6AF-6FCA9520B182}"/>
                  </a:ext>
                </a:extLst>
              </p:cNvPr>
              <p:cNvSpPr/>
              <p:nvPr/>
            </p:nvSpPr>
            <p:spPr>
              <a:xfrm>
                <a:off x="3192378" y="3063425"/>
                <a:ext cx="152374" cy="99636"/>
              </a:xfrm>
              <a:custGeom>
                <a:avLst/>
                <a:gdLst>
                  <a:gd name="connsiteX0" fmla="*/ 102477 w 152374"/>
                  <a:gd name="connsiteY0" fmla="*/ 99637 h 99636"/>
                  <a:gd name="connsiteX1" fmla="*/ 152374 w 152374"/>
                  <a:gd name="connsiteY1" fmla="*/ 49818 h 99636"/>
                  <a:gd name="connsiteX2" fmla="*/ 102477 w 152374"/>
                  <a:gd name="connsiteY2" fmla="*/ 0 h 99636"/>
                  <a:gd name="connsiteX3" fmla="*/ 89515 w 152374"/>
                  <a:gd name="connsiteY3" fmla="*/ 12821 h 99636"/>
                  <a:gd name="connsiteX4" fmla="*/ 117403 w 152374"/>
                  <a:gd name="connsiteY4" fmla="*/ 40660 h 99636"/>
                  <a:gd name="connsiteX5" fmla="*/ 0 w 152374"/>
                  <a:gd name="connsiteY5" fmla="*/ 40660 h 99636"/>
                  <a:gd name="connsiteX6" fmla="*/ 0 w 152374"/>
                  <a:gd name="connsiteY6" fmla="*/ 58853 h 99636"/>
                  <a:gd name="connsiteX7" fmla="*/ 117403 w 152374"/>
                  <a:gd name="connsiteY7" fmla="*/ 58853 h 99636"/>
                  <a:gd name="connsiteX8" fmla="*/ 89515 w 152374"/>
                  <a:gd name="connsiteY8" fmla="*/ 86694 h 99636"/>
                  <a:gd name="connsiteX9" fmla="*/ 102477 w 152374"/>
                  <a:gd name="connsiteY9" fmla="*/ 99637 h 9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4" h="99636">
                    <a:moveTo>
                      <a:pt x="102477" y="99637"/>
                    </a:moveTo>
                    <a:lnTo>
                      <a:pt x="152374" y="49818"/>
                    </a:lnTo>
                    <a:lnTo>
                      <a:pt x="102477" y="0"/>
                    </a:lnTo>
                    <a:lnTo>
                      <a:pt x="89515" y="12821"/>
                    </a:lnTo>
                    <a:lnTo>
                      <a:pt x="117403" y="40660"/>
                    </a:lnTo>
                    <a:lnTo>
                      <a:pt x="0" y="40660"/>
                    </a:lnTo>
                    <a:lnTo>
                      <a:pt x="0" y="58853"/>
                    </a:lnTo>
                    <a:lnTo>
                      <a:pt x="117403" y="58853"/>
                    </a:lnTo>
                    <a:lnTo>
                      <a:pt x="89515" y="86694"/>
                    </a:lnTo>
                    <a:lnTo>
                      <a:pt x="102477" y="99637"/>
                    </a:lnTo>
                    <a:close/>
                  </a:path>
                </a:pathLst>
              </a:custGeom>
              <a:solidFill>
                <a:srgbClr val="2D5967"/>
              </a:solidFill>
              <a:ln w="6417"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4D7A51A8-60D4-4B05-A9CA-090EF0D808FE}"/>
                  </a:ext>
                </a:extLst>
              </p:cNvPr>
              <p:cNvSpPr/>
              <p:nvPr/>
            </p:nvSpPr>
            <p:spPr>
              <a:xfrm>
                <a:off x="3364575" y="3063425"/>
                <a:ext cx="152380" cy="99636"/>
              </a:xfrm>
              <a:custGeom>
                <a:avLst/>
                <a:gdLst>
                  <a:gd name="connsiteX0" fmla="*/ 152380 w 152380"/>
                  <a:gd name="connsiteY0" fmla="*/ 40660 h 99636"/>
                  <a:gd name="connsiteX1" fmla="*/ 35100 w 152380"/>
                  <a:gd name="connsiteY1" fmla="*/ 40660 h 99636"/>
                  <a:gd name="connsiteX2" fmla="*/ 62859 w 152380"/>
                  <a:gd name="connsiteY2" fmla="*/ 12821 h 99636"/>
                  <a:gd name="connsiteX3" fmla="*/ 50019 w 152380"/>
                  <a:gd name="connsiteY3" fmla="*/ 0 h 99636"/>
                  <a:gd name="connsiteX4" fmla="*/ 0 w 152380"/>
                  <a:gd name="connsiteY4" fmla="*/ 49818 h 99636"/>
                  <a:gd name="connsiteX5" fmla="*/ 50019 w 152380"/>
                  <a:gd name="connsiteY5" fmla="*/ 99637 h 99636"/>
                  <a:gd name="connsiteX6" fmla="*/ 62859 w 152380"/>
                  <a:gd name="connsiteY6" fmla="*/ 86694 h 99636"/>
                  <a:gd name="connsiteX7" fmla="*/ 35100 w 152380"/>
                  <a:gd name="connsiteY7" fmla="*/ 58853 h 99636"/>
                  <a:gd name="connsiteX8" fmla="*/ 152380 w 152380"/>
                  <a:gd name="connsiteY8" fmla="*/ 58853 h 99636"/>
                  <a:gd name="connsiteX9" fmla="*/ 152380 w 152380"/>
                  <a:gd name="connsiteY9" fmla="*/ 40660 h 9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80" h="99636">
                    <a:moveTo>
                      <a:pt x="152380" y="40660"/>
                    </a:moveTo>
                    <a:lnTo>
                      <a:pt x="35100" y="40660"/>
                    </a:lnTo>
                    <a:lnTo>
                      <a:pt x="62859" y="12821"/>
                    </a:lnTo>
                    <a:lnTo>
                      <a:pt x="50019" y="0"/>
                    </a:lnTo>
                    <a:lnTo>
                      <a:pt x="0" y="49818"/>
                    </a:lnTo>
                    <a:lnTo>
                      <a:pt x="50019" y="99637"/>
                    </a:lnTo>
                    <a:lnTo>
                      <a:pt x="62859" y="86694"/>
                    </a:lnTo>
                    <a:lnTo>
                      <a:pt x="35100" y="58853"/>
                    </a:lnTo>
                    <a:lnTo>
                      <a:pt x="152380" y="58853"/>
                    </a:lnTo>
                    <a:lnTo>
                      <a:pt x="152380" y="40660"/>
                    </a:lnTo>
                    <a:close/>
                  </a:path>
                </a:pathLst>
              </a:custGeom>
              <a:solidFill>
                <a:srgbClr val="2D5967"/>
              </a:solidFill>
              <a:ln w="6417" cap="flat">
                <a:noFill/>
                <a:prstDash val="solid"/>
                <a:miter/>
              </a:ln>
            </p:spPr>
            <p:txBody>
              <a:bodyPr rtlCol="0" anchor="ctr"/>
              <a:lstStyle/>
              <a:p>
                <a:endParaRPr lang="en-US"/>
              </a:p>
            </p:txBody>
          </p:sp>
        </p:grpSp>
        <p:grpSp>
          <p:nvGrpSpPr>
            <p:cNvPr id="138" name="Graphic 4">
              <a:extLst>
                <a:ext uri="{FF2B5EF4-FFF2-40B4-BE49-F238E27FC236}">
                  <a16:creationId xmlns:a16="http://schemas.microsoft.com/office/drawing/2014/main" id="{01B60132-7B54-42FC-97D2-9141B28D11C1}"/>
                </a:ext>
              </a:extLst>
            </p:cNvPr>
            <p:cNvGrpSpPr/>
            <p:nvPr/>
          </p:nvGrpSpPr>
          <p:grpSpPr>
            <a:xfrm>
              <a:off x="1746730" y="4437854"/>
              <a:ext cx="404261" cy="237423"/>
              <a:chOff x="3128961" y="3347424"/>
              <a:chExt cx="404261" cy="237423"/>
            </a:xfrm>
            <a:solidFill>
              <a:srgbClr val="000000"/>
            </a:solidFill>
          </p:grpSpPr>
          <p:sp>
            <p:nvSpPr>
              <p:cNvPr id="139" name="TextBox 138">
                <a:extLst>
                  <a:ext uri="{FF2B5EF4-FFF2-40B4-BE49-F238E27FC236}">
                    <a16:creationId xmlns:a16="http://schemas.microsoft.com/office/drawing/2014/main" id="{1F0D4535-CA92-4C0E-AFCA-749B8B189E3A}"/>
                  </a:ext>
                </a:extLst>
              </p:cNvPr>
              <p:cNvSpPr txBox="1"/>
              <p:nvPr/>
            </p:nvSpPr>
            <p:spPr>
              <a:xfrm>
                <a:off x="3067500" y="3301704"/>
                <a:ext cx="52297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a:t>
                </a:r>
              </a:p>
            </p:txBody>
          </p:sp>
          <p:sp>
            <p:nvSpPr>
              <p:cNvPr id="140" name="TextBox 139">
                <a:extLst>
                  <a:ext uri="{FF2B5EF4-FFF2-40B4-BE49-F238E27FC236}">
                    <a16:creationId xmlns:a16="http://schemas.microsoft.com/office/drawing/2014/main" id="{D3F983EA-C4FA-4D4C-9D77-5336C65FDE34}"/>
                  </a:ext>
                </a:extLst>
              </p:cNvPr>
              <p:cNvSpPr txBox="1"/>
              <p:nvPr/>
            </p:nvSpPr>
            <p:spPr>
              <a:xfrm>
                <a:off x="3037521" y="3404374"/>
                <a:ext cx="58714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Gateway</a:t>
                </a:r>
              </a:p>
            </p:txBody>
          </p:sp>
        </p:grpSp>
      </p:grpSp>
    </p:spTree>
    <p:extLst>
      <p:ext uri="{BB962C8B-B14F-4D97-AF65-F5344CB8AC3E}">
        <p14:creationId xmlns:p14="http://schemas.microsoft.com/office/powerpoint/2010/main" val="325807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14"/>
          </p:nvPr>
        </p:nvSpPr>
        <p:spPr/>
        <p:txBody>
          <a:bodyPr/>
          <a:lstStyle/>
          <a:p>
            <a:fld id="{EE332461-0228-4CE6-818B-14050AF0840D}" type="datetime1">
              <a:rPr lang="en-US" smtClean="0"/>
              <a:t>4/26/2024</a:t>
            </a:fld>
            <a:endParaRPr lang="en-US" dirty="0"/>
          </a:p>
        </p:txBody>
      </p:sp>
      <p:sp>
        <p:nvSpPr>
          <p:cNvPr id="3" name="Footer Placeholder 2"/>
          <p:cNvSpPr>
            <a:spLocks noGrp="1"/>
          </p:cNvSpPr>
          <p:nvPr>
            <p:ph type="ftr" sz="quarter" idx="15"/>
          </p:nvPr>
        </p:nvSpPr>
        <p:spPr/>
        <p:txBody>
          <a:bodyPr/>
          <a:lstStyle/>
          <a:p>
            <a:r>
              <a:rPr lang="en-US" dirty="0"/>
              <a:t>Copyright © 2022, Oracle and/or its affiliates  |</a:t>
            </a:r>
          </a:p>
        </p:txBody>
      </p:sp>
      <p:sp>
        <p:nvSpPr>
          <p:cNvPr id="4" name="Slide Number Placeholder 3"/>
          <p:cNvSpPr>
            <a:spLocks noGrp="1"/>
          </p:cNvSpPr>
          <p:nvPr>
            <p:ph type="sldNum" sz="quarter" idx="16"/>
          </p:nvPr>
        </p:nvSpPr>
        <p:spPr/>
        <p:txBody>
          <a:bodyPr/>
          <a:lstStyle/>
          <a:p>
            <a:fld id="{345D60D9-5372-5F40-9443-0F9AE5BDC3C8}" type="slidenum">
              <a:rPr lang="en-US" smtClean="0"/>
              <a:pPr/>
              <a:t>3</a:t>
            </a:fld>
            <a:endParaRPr lang="en-US" dirty="0"/>
          </a:p>
        </p:txBody>
      </p:sp>
      <p:sp>
        <p:nvSpPr>
          <p:cNvPr id="5" name="Content Placeholder 4"/>
          <p:cNvSpPr>
            <a:spLocks noGrp="1"/>
          </p:cNvSpPr>
          <p:nvPr>
            <p:ph sz="quarter" idx="17"/>
          </p:nvPr>
        </p:nvSpPr>
        <p:spPr/>
        <p:txBody>
          <a:bodyPr/>
          <a:lstStyle/>
          <a:p>
            <a:pPr lvl="1"/>
            <a:r>
              <a:rPr lang="en-US" dirty="0"/>
              <a:t>Added Oracle service and service-related icons.</a:t>
            </a:r>
          </a:p>
          <a:p>
            <a:pPr lvl="1"/>
            <a:r>
              <a:rPr lang="en-US" dirty="0"/>
              <a:t>Added additional grouping boxes for physical diagrams.</a:t>
            </a:r>
          </a:p>
          <a:p>
            <a:pPr lvl="1"/>
            <a:r>
              <a:rPr lang="en-US" dirty="0"/>
              <a:t>A tip has been added to the left of some slides. You will have to zoom out (reduce to about 90%) in order to see the tip.</a:t>
            </a:r>
          </a:p>
        </p:txBody>
      </p:sp>
      <p:sp>
        <p:nvSpPr>
          <p:cNvPr id="6" name="Title 5"/>
          <p:cNvSpPr>
            <a:spLocks noGrp="1"/>
          </p:cNvSpPr>
          <p:nvPr>
            <p:ph type="title"/>
          </p:nvPr>
        </p:nvSpPr>
        <p:spPr/>
        <p:txBody>
          <a:bodyPr/>
          <a:lstStyle/>
          <a:p>
            <a:r>
              <a:rPr lang="en-US" dirty="0"/>
              <a:t>Changelog</a:t>
            </a:r>
          </a:p>
        </p:txBody>
      </p:sp>
    </p:spTree>
    <p:extLst>
      <p:ext uri="{BB962C8B-B14F-4D97-AF65-F5344CB8AC3E}">
        <p14:creationId xmlns:p14="http://schemas.microsoft.com/office/powerpoint/2010/main" val="588769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B1F23C8-F71C-4EF0-813F-1E69EF25FE23}"/>
              </a:ext>
            </a:extLst>
          </p:cNvPr>
          <p:cNvSpPr>
            <a:spLocks noGrp="1"/>
          </p:cNvSpPr>
          <p:nvPr>
            <p:ph type="title"/>
          </p:nvPr>
        </p:nvSpPr>
        <p:spPr>
          <a:xfrm>
            <a:off x="768875" y="530582"/>
            <a:ext cx="10671048" cy="822960"/>
          </a:xfrm>
        </p:spPr>
        <p:txBody>
          <a:bodyPr/>
          <a:lstStyle/>
          <a:p>
            <a:r>
              <a:rPr lang="en-US" dirty="0"/>
              <a:t>Portrait</a:t>
            </a:r>
            <a:br>
              <a:rPr lang="en-US" dirty="0"/>
            </a:br>
            <a:r>
              <a:rPr lang="en-US" dirty="0"/>
              <a:t>Sample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2022 Oracle and/or its affiliates.</a:t>
            </a:r>
          </a:p>
        </p:txBody>
      </p:sp>
      <p:sp>
        <p:nvSpPr>
          <p:cNvPr id="96" name="Rectangle: Rounded Corners 95">
            <a:extLst>
              <a:ext uri="{FF2B5EF4-FFF2-40B4-BE49-F238E27FC236}">
                <a16:creationId xmlns:a16="http://schemas.microsoft.com/office/drawing/2014/main" id="{843DDD45-31C7-415E-B01D-CCE313434AC9}"/>
              </a:ext>
            </a:extLst>
          </p:cNvPr>
          <p:cNvSpPr/>
          <p:nvPr/>
        </p:nvSpPr>
        <p:spPr>
          <a:xfrm>
            <a:off x="2759490" y="142507"/>
            <a:ext cx="6673021" cy="584873"/>
          </a:xfrm>
          <a:prstGeom prst="roundRect">
            <a:avLst>
              <a:gd name="adj" fmla="val 203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93" name="Rectangle: Rounded Corners 92">
            <a:extLst>
              <a:ext uri="{FF2B5EF4-FFF2-40B4-BE49-F238E27FC236}">
                <a16:creationId xmlns:a16="http://schemas.microsoft.com/office/drawing/2014/main" id="{E23E924E-F08D-4220-99EE-8C868016D9F3}"/>
              </a:ext>
            </a:extLst>
          </p:cNvPr>
          <p:cNvSpPr/>
          <p:nvPr/>
        </p:nvSpPr>
        <p:spPr>
          <a:xfrm>
            <a:off x="2759490" y="1773567"/>
            <a:ext cx="6673021" cy="4800600"/>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9" name="Rounded Rectangle 8">
            <a:extLst>
              <a:ext uri="{FF2B5EF4-FFF2-40B4-BE49-F238E27FC236}">
                <a16:creationId xmlns:a16="http://schemas.microsoft.com/office/drawing/2014/main" id="{EDA8D78E-0483-2746-9483-927253A055B9}"/>
              </a:ext>
            </a:extLst>
          </p:cNvPr>
          <p:cNvSpPr/>
          <p:nvPr/>
        </p:nvSpPr>
        <p:spPr>
          <a:xfrm>
            <a:off x="3584033" y="1847211"/>
            <a:ext cx="1558776" cy="3553723"/>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6" name="Rectangle 5">
            <a:extLst>
              <a:ext uri="{FF2B5EF4-FFF2-40B4-BE49-F238E27FC236}">
                <a16:creationId xmlns:a16="http://schemas.microsoft.com/office/drawing/2014/main" id="{72FF4F6E-F0D4-134D-89C6-A7A27357694F}"/>
              </a:ext>
            </a:extLst>
          </p:cNvPr>
          <p:cNvSpPr/>
          <p:nvPr/>
        </p:nvSpPr>
        <p:spPr>
          <a:xfrm>
            <a:off x="2908972" y="2461723"/>
            <a:ext cx="2761611" cy="1571757"/>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Bastion</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Server</a:t>
            </a:r>
          </a:p>
        </p:txBody>
      </p:sp>
      <p:sp>
        <p:nvSpPr>
          <p:cNvPr id="5" name="Rectangle 4">
            <a:extLst>
              <a:ext uri="{FF2B5EF4-FFF2-40B4-BE49-F238E27FC236}">
                <a16:creationId xmlns:a16="http://schemas.microsoft.com/office/drawing/2014/main" id="{1774C416-8005-BE4A-AB58-15994074FF2E}"/>
              </a:ext>
            </a:extLst>
          </p:cNvPr>
          <p:cNvSpPr/>
          <p:nvPr/>
        </p:nvSpPr>
        <p:spPr>
          <a:xfrm>
            <a:off x="2908972" y="4252874"/>
            <a:ext cx="2761611" cy="1075328"/>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B</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Primary</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Database</a:t>
            </a:r>
          </a:p>
        </p:txBody>
      </p:sp>
      <p:sp>
        <p:nvSpPr>
          <p:cNvPr id="38" name="Rounded Rectangle 37">
            <a:extLst>
              <a:ext uri="{FF2B5EF4-FFF2-40B4-BE49-F238E27FC236}">
                <a16:creationId xmlns:a16="http://schemas.microsoft.com/office/drawing/2014/main" id="{EDA8D78E-0483-2746-9483-927253A055B9}"/>
              </a:ext>
            </a:extLst>
          </p:cNvPr>
          <p:cNvSpPr/>
          <p:nvPr/>
        </p:nvSpPr>
        <p:spPr>
          <a:xfrm>
            <a:off x="7198279" y="1847211"/>
            <a:ext cx="1558776" cy="3559404"/>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2</a:t>
            </a:r>
          </a:p>
        </p:txBody>
      </p:sp>
      <p:sp>
        <p:nvSpPr>
          <p:cNvPr id="43" name="Rectangle 42">
            <a:extLst>
              <a:ext uri="{FF2B5EF4-FFF2-40B4-BE49-F238E27FC236}">
                <a16:creationId xmlns:a16="http://schemas.microsoft.com/office/drawing/2014/main" id="{1774C416-8005-BE4A-AB58-15994074FF2E}"/>
              </a:ext>
            </a:extLst>
          </p:cNvPr>
          <p:cNvSpPr/>
          <p:nvPr/>
        </p:nvSpPr>
        <p:spPr>
          <a:xfrm>
            <a:off x="6316475" y="4252874"/>
            <a:ext cx="2980337" cy="1075328"/>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D</a:t>
            </a:r>
          </a:p>
          <a:p>
            <a:pPr lvl="0">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Standby</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Database</a:t>
            </a:r>
          </a:p>
        </p:txBody>
      </p:sp>
      <p:sp>
        <p:nvSpPr>
          <p:cNvPr id="4" name="Rectangle 3">
            <a:extLst>
              <a:ext uri="{FF2B5EF4-FFF2-40B4-BE49-F238E27FC236}">
                <a16:creationId xmlns:a16="http://schemas.microsoft.com/office/drawing/2014/main" id="{86D08F6F-185C-8944-B5DB-DF35BE019BA8}"/>
              </a:ext>
            </a:extLst>
          </p:cNvPr>
          <p:cNvSpPr/>
          <p:nvPr/>
        </p:nvSpPr>
        <p:spPr>
          <a:xfrm>
            <a:off x="2835328" y="2166324"/>
            <a:ext cx="6529676" cy="3308253"/>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74" name="Graphic 46">
            <a:extLst>
              <a:ext uri="{FF2B5EF4-FFF2-40B4-BE49-F238E27FC236}">
                <a16:creationId xmlns:a16="http://schemas.microsoft.com/office/drawing/2014/main" id="{4DAE47C0-A841-443B-881D-F8DDFBFD7E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18100" y="2053188"/>
            <a:ext cx="239486" cy="228600"/>
          </a:xfrm>
          <a:prstGeom prst="rect">
            <a:avLst/>
          </a:prstGeom>
        </p:spPr>
      </p:pic>
      <p:sp>
        <p:nvSpPr>
          <p:cNvPr id="39" name="Rectangle 38">
            <a:extLst>
              <a:ext uri="{FF2B5EF4-FFF2-40B4-BE49-F238E27FC236}">
                <a16:creationId xmlns:a16="http://schemas.microsoft.com/office/drawing/2014/main" id="{72FF4F6E-F0D4-134D-89C6-A7A27357694F}"/>
              </a:ext>
            </a:extLst>
          </p:cNvPr>
          <p:cNvSpPr/>
          <p:nvPr/>
        </p:nvSpPr>
        <p:spPr>
          <a:xfrm>
            <a:off x="6316476" y="2461723"/>
            <a:ext cx="2980337" cy="1571757"/>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C</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10.0.30.0/24</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Loaded Balanced </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Web Servers</a:t>
            </a:r>
          </a:p>
        </p:txBody>
      </p:sp>
      <p:grpSp>
        <p:nvGrpSpPr>
          <p:cNvPr id="57" name="Group 56"/>
          <p:cNvGrpSpPr/>
          <p:nvPr/>
        </p:nvGrpSpPr>
        <p:grpSpPr>
          <a:xfrm>
            <a:off x="7755517" y="3266653"/>
            <a:ext cx="1000492" cy="736142"/>
            <a:chOff x="6713653" y="2763311"/>
            <a:chExt cx="1000492" cy="736142"/>
          </a:xfrm>
        </p:grpSpPr>
        <p:pic>
          <p:nvPicPr>
            <p:cNvPr id="61" name="Graphic 80">
              <a:extLst>
                <a:ext uri="{FF2B5EF4-FFF2-40B4-BE49-F238E27FC236}">
                  <a16:creationId xmlns:a16="http://schemas.microsoft.com/office/drawing/2014/main" id="{11E3B55A-78A9-4B1A-927B-C95905836BF3}"/>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85299" y="2763311"/>
              <a:ext cx="457200" cy="457200"/>
            </a:xfrm>
            <a:prstGeom prst="rect">
              <a:avLst/>
            </a:prstGeom>
          </p:spPr>
        </p:pic>
        <p:sp>
          <p:nvSpPr>
            <p:cNvPr id="62" name="Rectangle 61">
              <a:extLst>
                <a:ext uri="{FF2B5EF4-FFF2-40B4-BE49-F238E27FC236}">
                  <a16:creationId xmlns:a16="http://schemas.microsoft.com/office/drawing/2014/main" id="{4BD9EFEB-3CB0-0843-8BA8-40B12B5FA1BD}"/>
                </a:ext>
              </a:extLst>
            </p:cNvPr>
            <p:cNvSpPr/>
            <p:nvPr/>
          </p:nvSpPr>
          <p:spPr>
            <a:xfrm>
              <a:off x="6713653" y="3185521"/>
              <a:ext cx="1000492" cy="313932"/>
            </a:xfrm>
            <a:prstGeom prst="rect">
              <a:avLst/>
            </a:prstGeom>
          </p:spPr>
          <p:txBody>
            <a:bodyPr wrap="square">
              <a:spAutoFit/>
            </a:bodyPr>
            <a:lstStyle/>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Virtual</a:t>
              </a:r>
              <a:endParaRPr lang="en-US" sz="600" b="1" dirty="0">
                <a:solidFill>
                  <a:schemeClr val="tx2"/>
                </a:solidFill>
                <a:latin typeface="Open Sans SemiBold" panose="020B0706030804020204" pitchFamily="34" charset="0"/>
                <a:ea typeface="Open Sans SemiBold" panose="020B0706030804020204" pitchFamily="34" charset="0"/>
                <a:cs typeface="Open Sans SemiBold" panose="020B0706030804020204" pitchFamily="34" charset="0"/>
              </a:endParaRPr>
            </a:p>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Machine</a:t>
              </a:r>
            </a:p>
          </p:txBody>
        </p:sp>
      </p:grpSp>
      <p:grpSp>
        <p:nvGrpSpPr>
          <p:cNvPr id="58" name="Group 57"/>
          <p:cNvGrpSpPr/>
          <p:nvPr/>
        </p:nvGrpSpPr>
        <p:grpSpPr>
          <a:xfrm>
            <a:off x="7147012" y="3266332"/>
            <a:ext cx="1000492" cy="736142"/>
            <a:chOff x="6713653" y="2763311"/>
            <a:chExt cx="1000492" cy="736142"/>
          </a:xfrm>
        </p:grpSpPr>
        <p:pic>
          <p:nvPicPr>
            <p:cNvPr id="59" name="Graphic 80">
              <a:extLst>
                <a:ext uri="{FF2B5EF4-FFF2-40B4-BE49-F238E27FC236}">
                  <a16:creationId xmlns:a16="http://schemas.microsoft.com/office/drawing/2014/main" id="{11E3B55A-78A9-4B1A-927B-C95905836BF3}"/>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85299" y="2763311"/>
              <a:ext cx="457200" cy="457200"/>
            </a:xfrm>
            <a:prstGeom prst="rect">
              <a:avLst/>
            </a:prstGeom>
          </p:spPr>
        </p:pic>
        <p:sp>
          <p:nvSpPr>
            <p:cNvPr id="60" name="Rectangle 59">
              <a:extLst>
                <a:ext uri="{FF2B5EF4-FFF2-40B4-BE49-F238E27FC236}">
                  <a16:creationId xmlns:a16="http://schemas.microsoft.com/office/drawing/2014/main" id="{4BD9EFEB-3CB0-0843-8BA8-40B12B5FA1BD}"/>
                </a:ext>
              </a:extLst>
            </p:cNvPr>
            <p:cNvSpPr/>
            <p:nvPr/>
          </p:nvSpPr>
          <p:spPr>
            <a:xfrm>
              <a:off x="6713653" y="3185521"/>
              <a:ext cx="1000492" cy="313932"/>
            </a:xfrm>
            <a:prstGeom prst="rect">
              <a:avLst/>
            </a:prstGeom>
          </p:spPr>
          <p:txBody>
            <a:bodyPr wrap="square">
              <a:spAutoFit/>
            </a:bodyPr>
            <a:lstStyle/>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Virtual</a:t>
              </a:r>
              <a:r>
                <a:rPr lang="en-US" sz="600" b="1" dirty="0">
                  <a:solidFill>
                    <a:schemeClr val="tx2"/>
                  </a:solidFill>
                  <a:latin typeface="Open Sans SemiBold" panose="020B0706030804020204" pitchFamily="34" charset="0"/>
                  <a:ea typeface="Open Sans SemiBold" panose="020B0706030804020204" pitchFamily="34" charset="0"/>
                  <a:cs typeface="Open Sans SemiBold" panose="020B0706030804020204" pitchFamily="34" charset="0"/>
                </a:rPr>
                <a:t> </a:t>
              </a:r>
            </a:p>
            <a:p>
              <a:pPr algn="ctr">
                <a:lnSpc>
                  <a:spcPct val="90000"/>
                </a:lnSpc>
              </a:pPr>
              <a:r>
                <a:rPr lang="en-US" sz="800" dirty="0">
                  <a:solidFill>
                    <a:schemeClr val="tx2"/>
                  </a:solidFill>
                  <a:latin typeface="Open Sans" panose="020B0606030504020204"/>
                  <a:ea typeface="Open Sans SemiBold" panose="020B0706030804020204" pitchFamily="34" charset="0"/>
                  <a:cs typeface="Open Sans SemiBold" panose="020B0706030804020204" pitchFamily="34" charset="0"/>
                </a:rPr>
                <a:t>Machine</a:t>
              </a:r>
            </a:p>
          </p:txBody>
        </p:sp>
      </p:grpSp>
      <p:grpSp>
        <p:nvGrpSpPr>
          <p:cNvPr id="53" name="Group 52">
            <a:extLst>
              <a:ext uri="{FF2B5EF4-FFF2-40B4-BE49-F238E27FC236}">
                <a16:creationId xmlns:a16="http://schemas.microsoft.com/office/drawing/2014/main" id="{B676955F-7905-492C-A646-9D97ED8FE8A4}"/>
              </a:ext>
            </a:extLst>
          </p:cNvPr>
          <p:cNvGrpSpPr/>
          <p:nvPr/>
        </p:nvGrpSpPr>
        <p:grpSpPr>
          <a:xfrm>
            <a:off x="4051366" y="2845234"/>
            <a:ext cx="625782" cy="734228"/>
            <a:chOff x="6318107" y="2959365"/>
            <a:chExt cx="625782" cy="734228"/>
          </a:xfrm>
        </p:grpSpPr>
        <p:pic>
          <p:nvPicPr>
            <p:cNvPr id="54" name="Graphic 78">
              <a:extLst>
                <a:ext uri="{FF2B5EF4-FFF2-40B4-BE49-F238E27FC236}">
                  <a16:creationId xmlns:a16="http://schemas.microsoft.com/office/drawing/2014/main" id="{23A2230A-55DA-40C9-AF40-06797802AE9A}"/>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02398" y="2959365"/>
              <a:ext cx="457200" cy="457200"/>
            </a:xfrm>
            <a:prstGeom prst="rect">
              <a:avLst/>
            </a:prstGeom>
          </p:spPr>
        </p:pic>
        <p:sp>
          <p:nvSpPr>
            <p:cNvPr id="55" name="Rectangle 54">
              <a:extLst>
                <a:ext uri="{FF2B5EF4-FFF2-40B4-BE49-F238E27FC236}">
                  <a16:creationId xmlns:a16="http://schemas.microsoft.com/office/drawing/2014/main" id="{93355025-BA11-4746-BCB3-7CAA40FD8653}"/>
                </a:ext>
              </a:extLst>
            </p:cNvPr>
            <p:cNvSpPr/>
            <p:nvPr/>
          </p:nvSpPr>
          <p:spPr>
            <a:xfrm>
              <a:off x="6318107" y="3376711"/>
              <a:ext cx="625782" cy="31688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Load</a:t>
              </a:r>
            </a:p>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Balancer</a:t>
              </a:r>
            </a:p>
          </p:txBody>
        </p:sp>
      </p:grpSp>
      <p:cxnSp>
        <p:nvCxnSpPr>
          <p:cNvPr id="66" name="Straight Arrow Connector 65">
            <a:extLst>
              <a:ext uri="{FF2B5EF4-FFF2-40B4-BE49-F238E27FC236}">
                <a16:creationId xmlns:a16="http://schemas.microsoft.com/office/drawing/2014/main" id="{BC7EC118-7F74-8B45-B6C4-B818896B32FF}"/>
              </a:ext>
            </a:extLst>
          </p:cNvPr>
          <p:cNvCxnSpPr>
            <a:cxnSpLocks/>
          </p:cNvCxnSpPr>
          <p:nvPr/>
        </p:nvCxnSpPr>
        <p:spPr bwMode="auto">
          <a:xfrm>
            <a:off x="8243688" y="3965656"/>
            <a:ext cx="0" cy="611107"/>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7" name="Elbow Connector 66">
            <a:extLst>
              <a:ext uri="{FF2B5EF4-FFF2-40B4-BE49-F238E27FC236}">
                <a16:creationId xmlns:a16="http://schemas.microsoft.com/office/drawing/2014/main" id="{DA5A87D4-CC2B-DF46-8AD3-9414ED5B669E}"/>
              </a:ext>
            </a:extLst>
          </p:cNvPr>
          <p:cNvCxnSpPr>
            <a:cxnSpLocks/>
          </p:cNvCxnSpPr>
          <p:nvPr/>
        </p:nvCxnSpPr>
        <p:spPr>
          <a:xfrm flipV="1">
            <a:off x="4590963" y="2401463"/>
            <a:ext cx="1397657" cy="544712"/>
          </a:xfrm>
          <a:prstGeom prst="bentConnector2">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3975622" y="5780290"/>
            <a:ext cx="805942" cy="629223"/>
            <a:chOff x="8985948" y="3490128"/>
            <a:chExt cx="805942" cy="629223"/>
          </a:xfrm>
        </p:grpSpPr>
        <p:pic>
          <p:nvPicPr>
            <p:cNvPr id="45" name="Graphic 86">
              <a:extLst>
                <a:ext uri="{FF2B5EF4-FFF2-40B4-BE49-F238E27FC236}">
                  <a16:creationId xmlns:a16="http://schemas.microsoft.com/office/drawing/2014/main" id="{29C1FEFC-3843-428E-9180-BD391226FAC0}"/>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160319" y="3490128"/>
              <a:ext cx="457200" cy="457200"/>
            </a:xfrm>
            <a:prstGeom prst="rect">
              <a:avLst/>
            </a:prstGeom>
          </p:spPr>
        </p:pic>
        <p:sp>
          <p:nvSpPr>
            <p:cNvPr id="46" name="Rectangle 45">
              <a:extLst>
                <a:ext uri="{FF2B5EF4-FFF2-40B4-BE49-F238E27FC236}">
                  <a16:creationId xmlns:a16="http://schemas.microsoft.com/office/drawing/2014/main" id="{FD62A2BF-9E4D-2249-B42D-C2DE0335568F}"/>
                </a:ext>
              </a:extLst>
            </p:cNvPr>
            <p:cNvSpPr/>
            <p:nvPr/>
          </p:nvSpPr>
          <p:spPr>
            <a:xfrm>
              <a:off x="8985948" y="3913269"/>
              <a:ext cx="805942" cy="20608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Auditing</a:t>
              </a:r>
            </a:p>
          </p:txBody>
        </p:sp>
      </p:grpSp>
      <p:grpSp>
        <p:nvGrpSpPr>
          <p:cNvPr id="47" name="Group 46"/>
          <p:cNvGrpSpPr/>
          <p:nvPr/>
        </p:nvGrpSpPr>
        <p:grpSpPr>
          <a:xfrm>
            <a:off x="5633287" y="5780290"/>
            <a:ext cx="1048864" cy="725232"/>
            <a:chOff x="8838559" y="2528921"/>
            <a:chExt cx="1048864" cy="725232"/>
          </a:xfrm>
        </p:grpSpPr>
        <p:pic>
          <p:nvPicPr>
            <p:cNvPr id="48" name="Graphic 85">
              <a:extLst>
                <a:ext uri="{FF2B5EF4-FFF2-40B4-BE49-F238E27FC236}">
                  <a16:creationId xmlns:a16="http://schemas.microsoft.com/office/drawing/2014/main" id="{5D1BF5A6-ACC6-4F15-B2AC-0C6A0D8F2C20}"/>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118443" y="2528921"/>
              <a:ext cx="489097" cy="457200"/>
            </a:xfrm>
            <a:prstGeom prst="rect">
              <a:avLst/>
            </a:prstGeom>
          </p:spPr>
        </p:pic>
        <p:sp>
          <p:nvSpPr>
            <p:cNvPr id="49" name="Rectangle 48">
              <a:extLst>
                <a:ext uri="{FF2B5EF4-FFF2-40B4-BE49-F238E27FC236}">
                  <a16:creationId xmlns:a16="http://schemas.microsoft.com/office/drawing/2014/main" id="{3441DCD4-E4AE-6E4F-8C9A-EF3C967B899E}"/>
                </a:ext>
              </a:extLst>
            </p:cNvPr>
            <p:cNvSpPr/>
            <p:nvPr/>
          </p:nvSpPr>
          <p:spPr>
            <a:xfrm>
              <a:off x="8838559" y="2940221"/>
              <a:ext cx="1048864"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Identity &amp; Access</a:t>
              </a:r>
            </a:p>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Management </a:t>
              </a:r>
            </a:p>
          </p:txBody>
        </p:sp>
      </p:grpSp>
      <p:cxnSp>
        <p:nvCxnSpPr>
          <p:cNvPr id="78" name="Elbow Connector 77">
            <a:extLst>
              <a:ext uri="{FF2B5EF4-FFF2-40B4-BE49-F238E27FC236}">
                <a16:creationId xmlns:a16="http://schemas.microsoft.com/office/drawing/2014/main" id="{DA5A87D4-CC2B-DF46-8AD3-9414ED5B669E}"/>
              </a:ext>
            </a:extLst>
          </p:cNvPr>
          <p:cNvCxnSpPr>
            <a:cxnSpLocks/>
            <a:stCxn id="61" idx="3"/>
          </p:cNvCxnSpPr>
          <p:nvPr/>
        </p:nvCxnSpPr>
        <p:spPr>
          <a:xfrm>
            <a:off x="8484363" y="3495253"/>
            <a:ext cx="394387" cy="1918226"/>
          </a:xfrm>
          <a:prstGeom prst="bentConnector2">
            <a:avLst/>
          </a:prstGeom>
          <a:ln w="12700">
            <a:solidFill>
              <a:srgbClr val="312D2A"/>
            </a:solidFill>
            <a:miter lim="800000"/>
            <a:headEnd type="none" w="med" len="sm"/>
            <a:tailEnd type="none" w="med" len="sm"/>
          </a:ln>
        </p:spPr>
        <p:style>
          <a:lnRef idx="1">
            <a:schemeClr val="accent1"/>
          </a:lnRef>
          <a:fillRef idx="0">
            <a:schemeClr val="accent1"/>
          </a:fillRef>
          <a:effectRef idx="0">
            <a:schemeClr val="accent1"/>
          </a:effectRef>
          <a:fontRef idx="minor">
            <a:schemeClr val="tx1"/>
          </a:fontRef>
        </p:style>
      </p:cxnSp>
      <p:pic>
        <p:nvPicPr>
          <p:cNvPr id="82" name="Graphic 81">
            <a:extLst>
              <a:ext uri="{FF2B5EF4-FFF2-40B4-BE49-F238E27FC236}">
                <a16:creationId xmlns:a16="http://schemas.microsoft.com/office/drawing/2014/main" id="{9A8F36D0-859A-47E4-9B53-3872F9184EC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433629" y="2349803"/>
            <a:ext cx="228600" cy="228600"/>
          </a:xfrm>
          <a:prstGeom prst="rect">
            <a:avLst/>
          </a:prstGeom>
        </p:spPr>
      </p:pic>
      <p:pic>
        <p:nvPicPr>
          <p:cNvPr id="83" name="Graphic 82">
            <a:extLst>
              <a:ext uri="{FF2B5EF4-FFF2-40B4-BE49-F238E27FC236}">
                <a16:creationId xmlns:a16="http://schemas.microsoft.com/office/drawing/2014/main" id="{02453191-D9D8-4DFE-8913-CF73B52FB04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433192" y="4140866"/>
            <a:ext cx="228600" cy="228600"/>
          </a:xfrm>
          <a:prstGeom prst="rect">
            <a:avLst/>
          </a:prstGeom>
        </p:spPr>
      </p:pic>
      <p:pic>
        <p:nvPicPr>
          <p:cNvPr id="84" name="Graphic 83">
            <a:extLst>
              <a:ext uri="{FF2B5EF4-FFF2-40B4-BE49-F238E27FC236}">
                <a16:creationId xmlns:a16="http://schemas.microsoft.com/office/drawing/2014/main" id="{15F8F747-195D-4EA4-9102-DD4C6DBB473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061475" y="4141802"/>
            <a:ext cx="228600" cy="228600"/>
          </a:xfrm>
          <a:prstGeom prst="rect">
            <a:avLst/>
          </a:prstGeom>
        </p:spPr>
      </p:pic>
      <p:pic>
        <p:nvPicPr>
          <p:cNvPr id="85" name="Graphic 84">
            <a:extLst>
              <a:ext uri="{FF2B5EF4-FFF2-40B4-BE49-F238E27FC236}">
                <a16:creationId xmlns:a16="http://schemas.microsoft.com/office/drawing/2014/main" id="{01FCEF22-BC13-4B09-91B8-1551B9672F4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061628" y="2348065"/>
            <a:ext cx="228600" cy="228600"/>
          </a:xfrm>
          <a:prstGeom prst="rect">
            <a:avLst/>
          </a:prstGeom>
        </p:spPr>
      </p:pic>
      <p:grpSp>
        <p:nvGrpSpPr>
          <p:cNvPr id="86" name="Group 85">
            <a:extLst>
              <a:ext uri="{FF2B5EF4-FFF2-40B4-BE49-F238E27FC236}">
                <a16:creationId xmlns:a16="http://schemas.microsoft.com/office/drawing/2014/main" id="{D2668861-0E4D-4C89-A6CD-F9405EABCBA2}"/>
              </a:ext>
            </a:extLst>
          </p:cNvPr>
          <p:cNvGrpSpPr/>
          <p:nvPr/>
        </p:nvGrpSpPr>
        <p:grpSpPr>
          <a:xfrm>
            <a:off x="4057493" y="4488215"/>
            <a:ext cx="617477" cy="813854"/>
            <a:chOff x="-2406652" y="4550025"/>
            <a:chExt cx="617477" cy="813854"/>
          </a:xfrm>
        </p:grpSpPr>
        <p:grpSp>
          <p:nvGrpSpPr>
            <p:cNvPr id="87" name="Graphic 2">
              <a:extLst>
                <a:ext uri="{FF2B5EF4-FFF2-40B4-BE49-F238E27FC236}">
                  <a16:creationId xmlns:a16="http://schemas.microsoft.com/office/drawing/2014/main" id="{6B232775-05FE-4761-9438-C114FBC1C85C}"/>
                </a:ext>
              </a:extLst>
            </p:cNvPr>
            <p:cNvGrpSpPr/>
            <p:nvPr/>
          </p:nvGrpSpPr>
          <p:grpSpPr>
            <a:xfrm>
              <a:off x="-2326750" y="4550025"/>
              <a:ext cx="459696" cy="513347"/>
              <a:chOff x="1943943" y="1582905"/>
              <a:chExt cx="459696" cy="513347"/>
            </a:xfrm>
          </p:grpSpPr>
          <p:sp>
            <p:nvSpPr>
              <p:cNvPr id="89" name="Freeform: Shape 88">
                <a:extLst>
                  <a:ext uri="{FF2B5EF4-FFF2-40B4-BE49-F238E27FC236}">
                    <a16:creationId xmlns:a16="http://schemas.microsoft.com/office/drawing/2014/main" id="{A952381B-DA7B-4B54-8171-593F73CDB3CE}"/>
                  </a:ext>
                </a:extLst>
              </p:cNvPr>
              <p:cNvSpPr/>
              <p:nvPr/>
            </p:nvSpPr>
            <p:spPr>
              <a:xfrm>
                <a:off x="1950046" y="1589017"/>
                <a:ext cx="447465" cy="501125"/>
              </a:xfrm>
              <a:custGeom>
                <a:avLst/>
                <a:gdLst>
                  <a:gd name="connsiteX0" fmla="*/ 223672 w 447465"/>
                  <a:gd name="connsiteY0" fmla="*/ 501126 h 501125"/>
                  <a:gd name="connsiteX1" fmla="*/ 0 w 447465"/>
                  <a:gd name="connsiteY1" fmla="*/ 433903 h 501125"/>
                  <a:gd name="connsiteX2" fmla="*/ 0 w 447465"/>
                  <a:gd name="connsiteY2" fmla="*/ 69180 h 501125"/>
                  <a:gd name="connsiteX3" fmla="*/ 223672 w 447465"/>
                  <a:gd name="connsiteY3" fmla="*/ 0 h 501125"/>
                  <a:gd name="connsiteX4" fmla="*/ 447466 w 447465"/>
                  <a:gd name="connsiteY4" fmla="*/ 69180 h 501125"/>
                  <a:gd name="connsiteX5" fmla="*/ 447466 w 447465"/>
                  <a:gd name="connsiteY5" fmla="*/ 433903 h 501125"/>
                  <a:gd name="connsiteX6" fmla="*/ 223672 w 447465"/>
                  <a:gd name="connsiteY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465" h="501125">
                    <a:moveTo>
                      <a:pt x="223672" y="501126"/>
                    </a:moveTo>
                    <a:cubicBezTo>
                      <a:pt x="200815" y="501126"/>
                      <a:pt x="0" y="499290"/>
                      <a:pt x="0" y="433903"/>
                    </a:cubicBezTo>
                    <a:lnTo>
                      <a:pt x="0" y="69180"/>
                    </a:lnTo>
                    <a:cubicBezTo>
                      <a:pt x="0" y="1956"/>
                      <a:pt x="200815" y="0"/>
                      <a:pt x="223672" y="0"/>
                    </a:cubicBezTo>
                    <a:cubicBezTo>
                      <a:pt x="246529" y="0"/>
                      <a:pt x="447466" y="1956"/>
                      <a:pt x="447466" y="69180"/>
                    </a:cubicBezTo>
                    <a:lnTo>
                      <a:pt x="447466" y="433903"/>
                    </a:lnTo>
                    <a:cubicBezTo>
                      <a:pt x="447466" y="499290"/>
                      <a:pt x="246651" y="501126"/>
                      <a:pt x="223672" y="501126"/>
                    </a:cubicBezTo>
                    <a:close/>
                  </a:path>
                </a:pathLst>
              </a:custGeom>
              <a:solidFill>
                <a:srgbClr val="FFFFFF"/>
              </a:solidFill>
              <a:ln w="641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D0A7D49B-B938-4EB3-91E8-D62DEFF7EFD0}"/>
                  </a:ext>
                </a:extLst>
              </p:cNvPr>
              <p:cNvSpPr/>
              <p:nvPr/>
            </p:nvSpPr>
            <p:spPr>
              <a:xfrm>
                <a:off x="1943943" y="1582905"/>
                <a:ext cx="459696" cy="513347"/>
              </a:xfrm>
              <a:custGeom>
                <a:avLst/>
                <a:gdLst>
                  <a:gd name="connsiteX0" fmla="*/ 229787 w 459696"/>
                  <a:gd name="connsiteY0" fmla="*/ 12223 h 513347"/>
                  <a:gd name="connsiteX1" fmla="*/ 447472 w 459696"/>
                  <a:gd name="connsiteY1" fmla="*/ 75291 h 513347"/>
                  <a:gd name="connsiteX2" fmla="*/ 447472 w 459696"/>
                  <a:gd name="connsiteY2" fmla="*/ 440009 h 513347"/>
                  <a:gd name="connsiteX3" fmla="*/ 229787 w 459696"/>
                  <a:gd name="connsiteY3" fmla="*/ 501123 h 513347"/>
                  <a:gd name="connsiteX4" fmla="*/ 12224 w 459696"/>
                  <a:gd name="connsiteY4" fmla="*/ 440009 h 513347"/>
                  <a:gd name="connsiteX5" fmla="*/ 12224 w 459696"/>
                  <a:gd name="connsiteY5" fmla="*/ 75291 h 513347"/>
                  <a:gd name="connsiteX6" fmla="*/ 229787 w 459696"/>
                  <a:gd name="connsiteY6" fmla="*/ 12223 h 513347"/>
                  <a:gd name="connsiteX7" fmla="*/ 229787 w 459696"/>
                  <a:gd name="connsiteY7" fmla="*/ 0 h 513347"/>
                  <a:gd name="connsiteX8" fmla="*/ 0 w 459696"/>
                  <a:gd name="connsiteY8" fmla="*/ 75291 h 513347"/>
                  <a:gd name="connsiteX9" fmla="*/ 0 w 459696"/>
                  <a:gd name="connsiteY9" fmla="*/ 440009 h 513347"/>
                  <a:gd name="connsiteX10" fmla="*/ 229787 w 459696"/>
                  <a:gd name="connsiteY10" fmla="*/ 513347 h 513347"/>
                  <a:gd name="connsiteX11" fmla="*/ 459696 w 459696"/>
                  <a:gd name="connsiteY11" fmla="*/ 440009 h 513347"/>
                  <a:gd name="connsiteX12" fmla="*/ 459696 w 459696"/>
                  <a:gd name="connsiteY12" fmla="*/ 75291 h 513347"/>
                  <a:gd name="connsiteX13" fmla="*/ 229787 w 459696"/>
                  <a:gd name="connsiteY1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9696" h="513347">
                    <a:moveTo>
                      <a:pt x="229787" y="12223"/>
                    </a:moveTo>
                    <a:cubicBezTo>
                      <a:pt x="305570" y="12223"/>
                      <a:pt x="447472" y="25423"/>
                      <a:pt x="447472" y="75291"/>
                    </a:cubicBezTo>
                    <a:lnTo>
                      <a:pt x="447472" y="440009"/>
                    </a:lnTo>
                    <a:cubicBezTo>
                      <a:pt x="447472" y="488899"/>
                      <a:pt x="305076" y="501123"/>
                      <a:pt x="229787" y="501123"/>
                    </a:cubicBezTo>
                    <a:cubicBezTo>
                      <a:pt x="154498" y="501123"/>
                      <a:pt x="12224" y="488899"/>
                      <a:pt x="12224" y="440009"/>
                    </a:cubicBezTo>
                    <a:lnTo>
                      <a:pt x="12224" y="75291"/>
                    </a:lnTo>
                    <a:cubicBezTo>
                      <a:pt x="12224" y="25423"/>
                      <a:pt x="154620" y="12223"/>
                      <a:pt x="229787" y="12223"/>
                    </a:cubicBezTo>
                    <a:close/>
                    <a:moveTo>
                      <a:pt x="229787" y="0"/>
                    </a:moveTo>
                    <a:cubicBezTo>
                      <a:pt x="191408" y="0"/>
                      <a:pt x="0" y="3667"/>
                      <a:pt x="0" y="75291"/>
                    </a:cubicBezTo>
                    <a:lnTo>
                      <a:pt x="0" y="440009"/>
                    </a:lnTo>
                    <a:cubicBezTo>
                      <a:pt x="0" y="510049"/>
                      <a:pt x="191408" y="513347"/>
                      <a:pt x="229787" y="513347"/>
                    </a:cubicBezTo>
                    <a:cubicBezTo>
                      <a:pt x="268166" y="513347"/>
                      <a:pt x="459696" y="509805"/>
                      <a:pt x="459696" y="440009"/>
                    </a:cubicBezTo>
                    <a:lnTo>
                      <a:pt x="459696" y="75291"/>
                    </a:lnTo>
                    <a:cubicBezTo>
                      <a:pt x="459696" y="3667"/>
                      <a:pt x="268898" y="0"/>
                      <a:pt x="229787" y="0"/>
                    </a:cubicBezTo>
                    <a:close/>
                  </a:path>
                </a:pathLst>
              </a:custGeom>
              <a:solidFill>
                <a:srgbClr val="FFFFFF"/>
              </a:solidFill>
              <a:ln w="641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CC02557F-9347-45C6-BB52-A278620C8BFA}"/>
                  </a:ext>
                </a:extLst>
              </p:cNvPr>
              <p:cNvSpPr/>
              <p:nvPr/>
            </p:nvSpPr>
            <p:spPr>
              <a:xfrm>
                <a:off x="1956174" y="1595131"/>
                <a:ext cx="435241" cy="488902"/>
              </a:xfrm>
              <a:custGeom>
                <a:avLst/>
                <a:gdLst>
                  <a:gd name="connsiteX0" fmla="*/ 435242 w 435241"/>
                  <a:gd name="connsiteY0" fmla="*/ 63069 h 488902"/>
                  <a:gd name="connsiteX1" fmla="*/ 217563 w 435241"/>
                  <a:gd name="connsiteY1" fmla="*/ 0 h 488902"/>
                  <a:gd name="connsiteX2" fmla="*/ 0 w 435241"/>
                  <a:gd name="connsiteY2" fmla="*/ 63069 h 488902"/>
                  <a:gd name="connsiteX3" fmla="*/ 0 w 435241"/>
                  <a:gd name="connsiteY3" fmla="*/ 427789 h 488902"/>
                  <a:gd name="connsiteX4" fmla="*/ 217563 w 435241"/>
                  <a:gd name="connsiteY4" fmla="*/ 488903 h 488902"/>
                  <a:gd name="connsiteX5" fmla="*/ 435242 w 435241"/>
                  <a:gd name="connsiteY5" fmla="*/ 427789 h 488902"/>
                  <a:gd name="connsiteX6" fmla="*/ 435242 w 435241"/>
                  <a:gd name="connsiteY6" fmla="*/ 63069 h 488902"/>
                  <a:gd name="connsiteX7" fmla="*/ 410800 w 435241"/>
                  <a:gd name="connsiteY7" fmla="*/ 307519 h 488902"/>
                  <a:gd name="connsiteX8" fmla="*/ 359709 w 435241"/>
                  <a:gd name="connsiteY8" fmla="*/ 330863 h 488902"/>
                  <a:gd name="connsiteX9" fmla="*/ 217563 w 435241"/>
                  <a:gd name="connsiteY9" fmla="*/ 344800 h 488902"/>
                  <a:gd name="connsiteX10" fmla="*/ 74923 w 435241"/>
                  <a:gd name="connsiteY10" fmla="*/ 330619 h 488902"/>
                  <a:gd name="connsiteX11" fmla="*/ 24442 w 435241"/>
                  <a:gd name="connsiteY11" fmla="*/ 307275 h 488902"/>
                  <a:gd name="connsiteX12" fmla="*/ 24442 w 435241"/>
                  <a:gd name="connsiteY12" fmla="*/ 217562 h 488902"/>
                  <a:gd name="connsiteX13" fmla="*/ 218173 w 435241"/>
                  <a:gd name="connsiteY13" fmla="*/ 248607 h 488902"/>
                  <a:gd name="connsiteX14" fmla="*/ 412019 w 435241"/>
                  <a:gd name="connsiteY14" fmla="*/ 217562 h 488902"/>
                  <a:gd name="connsiteX15" fmla="*/ 410800 w 435241"/>
                  <a:gd name="connsiteY15" fmla="*/ 307519 h 488902"/>
                  <a:gd name="connsiteX16" fmla="*/ 410800 w 435241"/>
                  <a:gd name="connsiteY16" fmla="*/ 187494 h 488902"/>
                  <a:gd name="connsiteX17" fmla="*/ 359709 w 435241"/>
                  <a:gd name="connsiteY17" fmla="*/ 210839 h 488902"/>
                  <a:gd name="connsiteX18" fmla="*/ 217563 w 435241"/>
                  <a:gd name="connsiteY18" fmla="*/ 224773 h 488902"/>
                  <a:gd name="connsiteX19" fmla="*/ 74923 w 435241"/>
                  <a:gd name="connsiteY19" fmla="*/ 210594 h 488902"/>
                  <a:gd name="connsiteX20" fmla="*/ 24442 w 435241"/>
                  <a:gd name="connsiteY20" fmla="*/ 187249 h 488902"/>
                  <a:gd name="connsiteX21" fmla="*/ 24442 w 435241"/>
                  <a:gd name="connsiteY21" fmla="*/ 94114 h 488902"/>
                  <a:gd name="connsiteX22" fmla="*/ 218173 w 435241"/>
                  <a:gd name="connsiteY22" fmla="*/ 126015 h 488902"/>
                  <a:gd name="connsiteX23" fmla="*/ 412019 w 435241"/>
                  <a:gd name="connsiteY23" fmla="*/ 94114 h 488902"/>
                  <a:gd name="connsiteX24" fmla="*/ 410800 w 435241"/>
                  <a:gd name="connsiteY24" fmla="*/ 187494 h 488902"/>
                  <a:gd name="connsiteX25" fmla="*/ 75045 w 435241"/>
                  <a:gd name="connsiteY25" fmla="*/ 38501 h 488902"/>
                  <a:gd name="connsiteX26" fmla="*/ 217563 w 435241"/>
                  <a:gd name="connsiteY26" fmla="*/ 24445 h 488902"/>
                  <a:gd name="connsiteX27" fmla="*/ 360197 w 435241"/>
                  <a:gd name="connsiteY27" fmla="*/ 39112 h 488902"/>
                  <a:gd name="connsiteX28" fmla="*/ 411409 w 435241"/>
                  <a:gd name="connsiteY28" fmla="*/ 63069 h 488902"/>
                  <a:gd name="connsiteX29" fmla="*/ 360197 w 435241"/>
                  <a:gd name="connsiteY29" fmla="*/ 87514 h 488902"/>
                  <a:gd name="connsiteX30" fmla="*/ 217563 w 435241"/>
                  <a:gd name="connsiteY30" fmla="*/ 102180 h 488902"/>
                  <a:gd name="connsiteX31" fmla="*/ 75045 w 435241"/>
                  <a:gd name="connsiteY31" fmla="*/ 87635 h 488902"/>
                  <a:gd name="connsiteX32" fmla="*/ 24442 w 435241"/>
                  <a:gd name="connsiteY32" fmla="*/ 63069 h 488902"/>
                  <a:gd name="connsiteX33" fmla="*/ 75655 w 435241"/>
                  <a:gd name="connsiteY33" fmla="*/ 38623 h 488902"/>
                  <a:gd name="connsiteX34" fmla="*/ 75045 w 435241"/>
                  <a:gd name="connsiteY34" fmla="*/ 38501 h 488902"/>
                  <a:gd name="connsiteX35" fmla="*/ 360319 w 435241"/>
                  <a:gd name="connsiteY35" fmla="*/ 450890 h 488902"/>
                  <a:gd name="connsiteX36" fmla="*/ 217563 w 435241"/>
                  <a:gd name="connsiteY36" fmla="*/ 465071 h 488902"/>
                  <a:gd name="connsiteX37" fmla="*/ 74923 w 435241"/>
                  <a:gd name="connsiteY37" fmla="*/ 450890 h 488902"/>
                  <a:gd name="connsiteX38" fmla="*/ 24442 w 435241"/>
                  <a:gd name="connsiteY38" fmla="*/ 427789 h 488902"/>
                  <a:gd name="connsiteX39" fmla="*/ 24442 w 435241"/>
                  <a:gd name="connsiteY39" fmla="*/ 337587 h 488902"/>
                  <a:gd name="connsiteX40" fmla="*/ 218173 w 435241"/>
                  <a:gd name="connsiteY40" fmla="*/ 368632 h 488902"/>
                  <a:gd name="connsiteX41" fmla="*/ 412019 w 435241"/>
                  <a:gd name="connsiteY41" fmla="*/ 337587 h 488902"/>
                  <a:gd name="connsiteX42" fmla="*/ 412019 w 435241"/>
                  <a:gd name="connsiteY42" fmla="*/ 427789 h 488902"/>
                  <a:gd name="connsiteX43" fmla="*/ 360928 w 435241"/>
                  <a:gd name="connsiteY43" fmla="*/ 451133 h 48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241" h="488902">
                    <a:moveTo>
                      <a:pt x="435242" y="63069"/>
                    </a:moveTo>
                    <a:cubicBezTo>
                      <a:pt x="435242" y="13200"/>
                      <a:pt x="293339" y="0"/>
                      <a:pt x="217563" y="0"/>
                    </a:cubicBezTo>
                    <a:cubicBezTo>
                      <a:pt x="141780" y="0"/>
                      <a:pt x="0" y="13200"/>
                      <a:pt x="0" y="63069"/>
                    </a:cubicBezTo>
                    <a:lnTo>
                      <a:pt x="0" y="427789"/>
                    </a:lnTo>
                    <a:cubicBezTo>
                      <a:pt x="0" y="476679"/>
                      <a:pt x="142390" y="488903"/>
                      <a:pt x="217563" y="488903"/>
                    </a:cubicBezTo>
                    <a:cubicBezTo>
                      <a:pt x="292730" y="488903"/>
                      <a:pt x="435242" y="476679"/>
                      <a:pt x="435242" y="427789"/>
                    </a:cubicBezTo>
                    <a:lnTo>
                      <a:pt x="435242" y="63069"/>
                    </a:lnTo>
                    <a:close/>
                    <a:moveTo>
                      <a:pt x="410800" y="307519"/>
                    </a:moveTo>
                    <a:cubicBezTo>
                      <a:pt x="410800" y="309719"/>
                      <a:pt x="401630" y="320718"/>
                      <a:pt x="359709" y="330863"/>
                    </a:cubicBezTo>
                    <a:cubicBezTo>
                      <a:pt x="312994" y="340815"/>
                      <a:pt x="265317" y="345487"/>
                      <a:pt x="217563" y="344800"/>
                    </a:cubicBezTo>
                    <a:cubicBezTo>
                      <a:pt x="169636" y="345448"/>
                      <a:pt x="121785" y="340693"/>
                      <a:pt x="74923" y="330619"/>
                    </a:cubicBezTo>
                    <a:cubicBezTo>
                      <a:pt x="33002" y="320474"/>
                      <a:pt x="24442" y="309475"/>
                      <a:pt x="24442" y="307275"/>
                    </a:cubicBezTo>
                    <a:lnTo>
                      <a:pt x="24442" y="217562"/>
                    </a:lnTo>
                    <a:cubicBezTo>
                      <a:pt x="68198" y="241395"/>
                      <a:pt x="161948" y="248607"/>
                      <a:pt x="218173" y="248607"/>
                    </a:cubicBezTo>
                    <a:cubicBezTo>
                      <a:pt x="274397" y="248607"/>
                      <a:pt x="368262" y="241395"/>
                      <a:pt x="412019" y="217562"/>
                    </a:cubicBezTo>
                    <a:lnTo>
                      <a:pt x="410800" y="307519"/>
                    </a:lnTo>
                    <a:close/>
                    <a:moveTo>
                      <a:pt x="410800" y="187494"/>
                    </a:moveTo>
                    <a:cubicBezTo>
                      <a:pt x="410800" y="189694"/>
                      <a:pt x="401630" y="200816"/>
                      <a:pt x="359709" y="210839"/>
                    </a:cubicBezTo>
                    <a:cubicBezTo>
                      <a:pt x="312994" y="220788"/>
                      <a:pt x="265317" y="225462"/>
                      <a:pt x="217563" y="224773"/>
                    </a:cubicBezTo>
                    <a:cubicBezTo>
                      <a:pt x="169636" y="225422"/>
                      <a:pt x="121785" y="220666"/>
                      <a:pt x="74923" y="210594"/>
                    </a:cubicBezTo>
                    <a:cubicBezTo>
                      <a:pt x="33002" y="200572"/>
                      <a:pt x="24442" y="189450"/>
                      <a:pt x="24442" y="187249"/>
                    </a:cubicBezTo>
                    <a:lnTo>
                      <a:pt x="24442" y="94114"/>
                    </a:lnTo>
                    <a:cubicBezTo>
                      <a:pt x="68198" y="118559"/>
                      <a:pt x="161948" y="126015"/>
                      <a:pt x="218173" y="126015"/>
                    </a:cubicBezTo>
                    <a:cubicBezTo>
                      <a:pt x="274397" y="126015"/>
                      <a:pt x="368262" y="118681"/>
                      <a:pt x="412019" y="94114"/>
                    </a:cubicBezTo>
                    <a:lnTo>
                      <a:pt x="410800" y="187494"/>
                    </a:lnTo>
                    <a:close/>
                    <a:moveTo>
                      <a:pt x="75045" y="38501"/>
                    </a:moveTo>
                    <a:cubicBezTo>
                      <a:pt x="121849" y="28328"/>
                      <a:pt x="169674" y="23611"/>
                      <a:pt x="217563" y="24445"/>
                    </a:cubicBezTo>
                    <a:cubicBezTo>
                      <a:pt x="265516" y="23806"/>
                      <a:pt x="313379" y="28728"/>
                      <a:pt x="360197" y="39112"/>
                    </a:cubicBezTo>
                    <a:cubicBezTo>
                      <a:pt x="403343" y="48890"/>
                      <a:pt x="411409" y="61113"/>
                      <a:pt x="411409" y="63069"/>
                    </a:cubicBezTo>
                    <a:cubicBezTo>
                      <a:pt x="411409" y="65024"/>
                      <a:pt x="402734" y="77002"/>
                      <a:pt x="360197" y="87514"/>
                    </a:cubicBezTo>
                    <a:cubicBezTo>
                      <a:pt x="313379" y="97892"/>
                      <a:pt x="265516" y="102814"/>
                      <a:pt x="217563" y="102180"/>
                    </a:cubicBezTo>
                    <a:cubicBezTo>
                      <a:pt x="169655" y="102848"/>
                      <a:pt x="121830" y="97967"/>
                      <a:pt x="75045" y="87635"/>
                    </a:cubicBezTo>
                    <a:cubicBezTo>
                      <a:pt x="32514" y="77002"/>
                      <a:pt x="24442" y="65513"/>
                      <a:pt x="24442" y="63069"/>
                    </a:cubicBezTo>
                    <a:cubicBezTo>
                      <a:pt x="24442" y="60624"/>
                      <a:pt x="33124" y="49012"/>
                      <a:pt x="75655" y="38623"/>
                    </a:cubicBezTo>
                    <a:lnTo>
                      <a:pt x="75045" y="38501"/>
                    </a:lnTo>
                    <a:close/>
                    <a:moveTo>
                      <a:pt x="360319" y="450890"/>
                    </a:moveTo>
                    <a:cubicBezTo>
                      <a:pt x="313418" y="460964"/>
                      <a:pt x="265529" y="465725"/>
                      <a:pt x="217563" y="465071"/>
                    </a:cubicBezTo>
                    <a:cubicBezTo>
                      <a:pt x="169636" y="465719"/>
                      <a:pt x="121785" y="460964"/>
                      <a:pt x="74923" y="450890"/>
                    </a:cubicBezTo>
                    <a:cubicBezTo>
                      <a:pt x="33002" y="440866"/>
                      <a:pt x="24442" y="429746"/>
                      <a:pt x="24442" y="427789"/>
                    </a:cubicBezTo>
                    <a:lnTo>
                      <a:pt x="24442" y="337587"/>
                    </a:lnTo>
                    <a:cubicBezTo>
                      <a:pt x="68198" y="361420"/>
                      <a:pt x="161948" y="368632"/>
                      <a:pt x="218173" y="368632"/>
                    </a:cubicBezTo>
                    <a:cubicBezTo>
                      <a:pt x="274397" y="368632"/>
                      <a:pt x="368262" y="361420"/>
                      <a:pt x="412019" y="337587"/>
                    </a:cubicBezTo>
                    <a:lnTo>
                      <a:pt x="412019" y="427789"/>
                    </a:lnTo>
                    <a:cubicBezTo>
                      <a:pt x="412019" y="429990"/>
                      <a:pt x="402856" y="441110"/>
                      <a:pt x="360928" y="451133"/>
                    </a:cubicBezTo>
                  </a:path>
                </a:pathLst>
              </a:custGeom>
              <a:solidFill>
                <a:srgbClr val="2D5967"/>
              </a:solidFill>
              <a:ln w="6417" cap="flat">
                <a:noFill/>
                <a:prstDash val="solid"/>
                <a:miter/>
              </a:ln>
            </p:spPr>
            <p:txBody>
              <a:bodyPr rtlCol="0" anchor="ctr"/>
              <a:lstStyle/>
              <a:p>
                <a:endParaRPr lang="en-US"/>
              </a:p>
            </p:txBody>
          </p:sp>
        </p:grpSp>
        <p:sp>
          <p:nvSpPr>
            <p:cNvPr id="88" name="TextBox 87">
              <a:extLst>
                <a:ext uri="{FF2B5EF4-FFF2-40B4-BE49-F238E27FC236}">
                  <a16:creationId xmlns:a16="http://schemas.microsoft.com/office/drawing/2014/main" id="{A95C3CA4-4A61-4B92-8707-E5F634CC30C7}"/>
                </a:ext>
              </a:extLst>
            </p:cNvPr>
            <p:cNvSpPr txBox="1"/>
            <p:nvPr/>
          </p:nvSpPr>
          <p:spPr>
            <a:xfrm>
              <a:off x="-2406652" y="5022888"/>
              <a:ext cx="617477" cy="340991"/>
            </a:xfrm>
            <a:prstGeom prst="rect">
              <a:avLst/>
            </a:prstGeom>
            <a:noFill/>
          </p:spPr>
          <p:txBody>
            <a:bodyPr wrap="none" rtlCol="0">
              <a:spAutoFit/>
            </a:bodyPr>
            <a:lstStyle/>
            <a:p>
              <a:pPr algn="ctr"/>
              <a:r>
                <a:rPr lang="en-US" sz="808" spc="0" baseline="0" dirty="0">
                  <a:solidFill>
                    <a:srgbClr val="000000"/>
                  </a:solidFill>
                  <a:latin typeface="Oracle Sans"/>
                  <a:cs typeface="Oracle Sans"/>
                  <a:sym typeface="Oracle Sans"/>
                  <a:rtl val="0"/>
                </a:rPr>
                <a:t>Database</a:t>
              </a:r>
            </a:p>
            <a:p>
              <a:pPr algn="ctr"/>
              <a:r>
                <a:rPr lang="en-US" sz="808" spc="0" baseline="0" dirty="0">
                  <a:solidFill>
                    <a:srgbClr val="000000"/>
                  </a:solidFill>
                  <a:latin typeface="Oracle Sans"/>
                  <a:cs typeface="Oracle Sans"/>
                  <a:sym typeface="Oracle Sans"/>
                  <a:rtl val="0"/>
                </a:rPr>
                <a:t>System</a:t>
              </a:r>
            </a:p>
          </p:txBody>
        </p:sp>
      </p:grpSp>
      <p:grpSp>
        <p:nvGrpSpPr>
          <p:cNvPr id="92" name="Group 91">
            <a:extLst>
              <a:ext uri="{FF2B5EF4-FFF2-40B4-BE49-F238E27FC236}">
                <a16:creationId xmlns:a16="http://schemas.microsoft.com/office/drawing/2014/main" id="{CFDEB23B-BD82-4825-B3E9-2D2077EA49AB}"/>
              </a:ext>
            </a:extLst>
          </p:cNvPr>
          <p:cNvGrpSpPr/>
          <p:nvPr/>
        </p:nvGrpSpPr>
        <p:grpSpPr>
          <a:xfrm>
            <a:off x="7937770" y="4488215"/>
            <a:ext cx="617477" cy="813854"/>
            <a:chOff x="-2406652" y="4550025"/>
            <a:chExt cx="617477" cy="813854"/>
          </a:xfrm>
        </p:grpSpPr>
        <p:grpSp>
          <p:nvGrpSpPr>
            <p:cNvPr id="94" name="Graphic 2">
              <a:extLst>
                <a:ext uri="{FF2B5EF4-FFF2-40B4-BE49-F238E27FC236}">
                  <a16:creationId xmlns:a16="http://schemas.microsoft.com/office/drawing/2014/main" id="{29754F8C-C6F5-47A7-B2DA-0B9A4DE784E0}"/>
                </a:ext>
              </a:extLst>
            </p:cNvPr>
            <p:cNvGrpSpPr/>
            <p:nvPr/>
          </p:nvGrpSpPr>
          <p:grpSpPr>
            <a:xfrm>
              <a:off x="-2326750" y="4550025"/>
              <a:ext cx="459696" cy="513347"/>
              <a:chOff x="1943943" y="1582905"/>
              <a:chExt cx="459696" cy="513347"/>
            </a:xfrm>
          </p:grpSpPr>
          <p:sp>
            <p:nvSpPr>
              <p:cNvPr id="97" name="Freeform: Shape 96">
                <a:extLst>
                  <a:ext uri="{FF2B5EF4-FFF2-40B4-BE49-F238E27FC236}">
                    <a16:creationId xmlns:a16="http://schemas.microsoft.com/office/drawing/2014/main" id="{D9A735D5-89E4-47F0-9143-36FDEAFED99D}"/>
                  </a:ext>
                </a:extLst>
              </p:cNvPr>
              <p:cNvSpPr/>
              <p:nvPr/>
            </p:nvSpPr>
            <p:spPr>
              <a:xfrm>
                <a:off x="1950046" y="1589017"/>
                <a:ext cx="447465" cy="501125"/>
              </a:xfrm>
              <a:custGeom>
                <a:avLst/>
                <a:gdLst>
                  <a:gd name="connsiteX0" fmla="*/ 223672 w 447465"/>
                  <a:gd name="connsiteY0" fmla="*/ 501126 h 501125"/>
                  <a:gd name="connsiteX1" fmla="*/ 0 w 447465"/>
                  <a:gd name="connsiteY1" fmla="*/ 433903 h 501125"/>
                  <a:gd name="connsiteX2" fmla="*/ 0 w 447465"/>
                  <a:gd name="connsiteY2" fmla="*/ 69180 h 501125"/>
                  <a:gd name="connsiteX3" fmla="*/ 223672 w 447465"/>
                  <a:gd name="connsiteY3" fmla="*/ 0 h 501125"/>
                  <a:gd name="connsiteX4" fmla="*/ 447466 w 447465"/>
                  <a:gd name="connsiteY4" fmla="*/ 69180 h 501125"/>
                  <a:gd name="connsiteX5" fmla="*/ 447466 w 447465"/>
                  <a:gd name="connsiteY5" fmla="*/ 433903 h 501125"/>
                  <a:gd name="connsiteX6" fmla="*/ 223672 w 447465"/>
                  <a:gd name="connsiteY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465" h="501125">
                    <a:moveTo>
                      <a:pt x="223672" y="501126"/>
                    </a:moveTo>
                    <a:cubicBezTo>
                      <a:pt x="200815" y="501126"/>
                      <a:pt x="0" y="499290"/>
                      <a:pt x="0" y="433903"/>
                    </a:cubicBezTo>
                    <a:lnTo>
                      <a:pt x="0" y="69180"/>
                    </a:lnTo>
                    <a:cubicBezTo>
                      <a:pt x="0" y="1956"/>
                      <a:pt x="200815" y="0"/>
                      <a:pt x="223672" y="0"/>
                    </a:cubicBezTo>
                    <a:cubicBezTo>
                      <a:pt x="246529" y="0"/>
                      <a:pt x="447466" y="1956"/>
                      <a:pt x="447466" y="69180"/>
                    </a:cubicBezTo>
                    <a:lnTo>
                      <a:pt x="447466" y="433903"/>
                    </a:lnTo>
                    <a:cubicBezTo>
                      <a:pt x="447466" y="499290"/>
                      <a:pt x="246651" y="501126"/>
                      <a:pt x="223672" y="501126"/>
                    </a:cubicBezTo>
                    <a:close/>
                  </a:path>
                </a:pathLst>
              </a:custGeom>
              <a:solidFill>
                <a:srgbClr val="FFFFFF"/>
              </a:solidFill>
              <a:ln w="641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2ACA6039-9F83-47A7-AEE5-43DD4DF728AC}"/>
                  </a:ext>
                </a:extLst>
              </p:cNvPr>
              <p:cNvSpPr/>
              <p:nvPr/>
            </p:nvSpPr>
            <p:spPr>
              <a:xfrm>
                <a:off x="1943943" y="1582905"/>
                <a:ext cx="459696" cy="513347"/>
              </a:xfrm>
              <a:custGeom>
                <a:avLst/>
                <a:gdLst>
                  <a:gd name="connsiteX0" fmla="*/ 229787 w 459696"/>
                  <a:gd name="connsiteY0" fmla="*/ 12223 h 513347"/>
                  <a:gd name="connsiteX1" fmla="*/ 447472 w 459696"/>
                  <a:gd name="connsiteY1" fmla="*/ 75291 h 513347"/>
                  <a:gd name="connsiteX2" fmla="*/ 447472 w 459696"/>
                  <a:gd name="connsiteY2" fmla="*/ 440009 h 513347"/>
                  <a:gd name="connsiteX3" fmla="*/ 229787 w 459696"/>
                  <a:gd name="connsiteY3" fmla="*/ 501123 h 513347"/>
                  <a:gd name="connsiteX4" fmla="*/ 12224 w 459696"/>
                  <a:gd name="connsiteY4" fmla="*/ 440009 h 513347"/>
                  <a:gd name="connsiteX5" fmla="*/ 12224 w 459696"/>
                  <a:gd name="connsiteY5" fmla="*/ 75291 h 513347"/>
                  <a:gd name="connsiteX6" fmla="*/ 229787 w 459696"/>
                  <a:gd name="connsiteY6" fmla="*/ 12223 h 513347"/>
                  <a:gd name="connsiteX7" fmla="*/ 229787 w 459696"/>
                  <a:gd name="connsiteY7" fmla="*/ 0 h 513347"/>
                  <a:gd name="connsiteX8" fmla="*/ 0 w 459696"/>
                  <a:gd name="connsiteY8" fmla="*/ 75291 h 513347"/>
                  <a:gd name="connsiteX9" fmla="*/ 0 w 459696"/>
                  <a:gd name="connsiteY9" fmla="*/ 440009 h 513347"/>
                  <a:gd name="connsiteX10" fmla="*/ 229787 w 459696"/>
                  <a:gd name="connsiteY10" fmla="*/ 513347 h 513347"/>
                  <a:gd name="connsiteX11" fmla="*/ 459696 w 459696"/>
                  <a:gd name="connsiteY11" fmla="*/ 440009 h 513347"/>
                  <a:gd name="connsiteX12" fmla="*/ 459696 w 459696"/>
                  <a:gd name="connsiteY12" fmla="*/ 75291 h 513347"/>
                  <a:gd name="connsiteX13" fmla="*/ 229787 w 459696"/>
                  <a:gd name="connsiteY1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9696" h="513347">
                    <a:moveTo>
                      <a:pt x="229787" y="12223"/>
                    </a:moveTo>
                    <a:cubicBezTo>
                      <a:pt x="305570" y="12223"/>
                      <a:pt x="447472" y="25423"/>
                      <a:pt x="447472" y="75291"/>
                    </a:cubicBezTo>
                    <a:lnTo>
                      <a:pt x="447472" y="440009"/>
                    </a:lnTo>
                    <a:cubicBezTo>
                      <a:pt x="447472" y="488899"/>
                      <a:pt x="305076" y="501123"/>
                      <a:pt x="229787" y="501123"/>
                    </a:cubicBezTo>
                    <a:cubicBezTo>
                      <a:pt x="154498" y="501123"/>
                      <a:pt x="12224" y="488899"/>
                      <a:pt x="12224" y="440009"/>
                    </a:cubicBezTo>
                    <a:lnTo>
                      <a:pt x="12224" y="75291"/>
                    </a:lnTo>
                    <a:cubicBezTo>
                      <a:pt x="12224" y="25423"/>
                      <a:pt x="154620" y="12223"/>
                      <a:pt x="229787" y="12223"/>
                    </a:cubicBezTo>
                    <a:close/>
                    <a:moveTo>
                      <a:pt x="229787" y="0"/>
                    </a:moveTo>
                    <a:cubicBezTo>
                      <a:pt x="191408" y="0"/>
                      <a:pt x="0" y="3667"/>
                      <a:pt x="0" y="75291"/>
                    </a:cubicBezTo>
                    <a:lnTo>
                      <a:pt x="0" y="440009"/>
                    </a:lnTo>
                    <a:cubicBezTo>
                      <a:pt x="0" y="510049"/>
                      <a:pt x="191408" y="513347"/>
                      <a:pt x="229787" y="513347"/>
                    </a:cubicBezTo>
                    <a:cubicBezTo>
                      <a:pt x="268166" y="513347"/>
                      <a:pt x="459696" y="509805"/>
                      <a:pt x="459696" y="440009"/>
                    </a:cubicBezTo>
                    <a:lnTo>
                      <a:pt x="459696" y="75291"/>
                    </a:lnTo>
                    <a:cubicBezTo>
                      <a:pt x="459696" y="3667"/>
                      <a:pt x="268898" y="0"/>
                      <a:pt x="229787" y="0"/>
                    </a:cubicBezTo>
                    <a:close/>
                  </a:path>
                </a:pathLst>
              </a:custGeom>
              <a:solidFill>
                <a:srgbClr val="FFFFFF"/>
              </a:solidFill>
              <a:ln w="641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CBCA7252-019A-46A9-88DC-05BCF1AA53B3}"/>
                  </a:ext>
                </a:extLst>
              </p:cNvPr>
              <p:cNvSpPr/>
              <p:nvPr/>
            </p:nvSpPr>
            <p:spPr>
              <a:xfrm>
                <a:off x="1956174" y="1595131"/>
                <a:ext cx="435241" cy="488902"/>
              </a:xfrm>
              <a:custGeom>
                <a:avLst/>
                <a:gdLst>
                  <a:gd name="connsiteX0" fmla="*/ 435242 w 435241"/>
                  <a:gd name="connsiteY0" fmla="*/ 63069 h 488902"/>
                  <a:gd name="connsiteX1" fmla="*/ 217563 w 435241"/>
                  <a:gd name="connsiteY1" fmla="*/ 0 h 488902"/>
                  <a:gd name="connsiteX2" fmla="*/ 0 w 435241"/>
                  <a:gd name="connsiteY2" fmla="*/ 63069 h 488902"/>
                  <a:gd name="connsiteX3" fmla="*/ 0 w 435241"/>
                  <a:gd name="connsiteY3" fmla="*/ 427789 h 488902"/>
                  <a:gd name="connsiteX4" fmla="*/ 217563 w 435241"/>
                  <a:gd name="connsiteY4" fmla="*/ 488903 h 488902"/>
                  <a:gd name="connsiteX5" fmla="*/ 435242 w 435241"/>
                  <a:gd name="connsiteY5" fmla="*/ 427789 h 488902"/>
                  <a:gd name="connsiteX6" fmla="*/ 435242 w 435241"/>
                  <a:gd name="connsiteY6" fmla="*/ 63069 h 488902"/>
                  <a:gd name="connsiteX7" fmla="*/ 410800 w 435241"/>
                  <a:gd name="connsiteY7" fmla="*/ 307519 h 488902"/>
                  <a:gd name="connsiteX8" fmla="*/ 359709 w 435241"/>
                  <a:gd name="connsiteY8" fmla="*/ 330863 h 488902"/>
                  <a:gd name="connsiteX9" fmla="*/ 217563 w 435241"/>
                  <a:gd name="connsiteY9" fmla="*/ 344800 h 488902"/>
                  <a:gd name="connsiteX10" fmla="*/ 74923 w 435241"/>
                  <a:gd name="connsiteY10" fmla="*/ 330619 h 488902"/>
                  <a:gd name="connsiteX11" fmla="*/ 24442 w 435241"/>
                  <a:gd name="connsiteY11" fmla="*/ 307275 h 488902"/>
                  <a:gd name="connsiteX12" fmla="*/ 24442 w 435241"/>
                  <a:gd name="connsiteY12" fmla="*/ 217562 h 488902"/>
                  <a:gd name="connsiteX13" fmla="*/ 218173 w 435241"/>
                  <a:gd name="connsiteY13" fmla="*/ 248607 h 488902"/>
                  <a:gd name="connsiteX14" fmla="*/ 412019 w 435241"/>
                  <a:gd name="connsiteY14" fmla="*/ 217562 h 488902"/>
                  <a:gd name="connsiteX15" fmla="*/ 410800 w 435241"/>
                  <a:gd name="connsiteY15" fmla="*/ 307519 h 488902"/>
                  <a:gd name="connsiteX16" fmla="*/ 410800 w 435241"/>
                  <a:gd name="connsiteY16" fmla="*/ 187494 h 488902"/>
                  <a:gd name="connsiteX17" fmla="*/ 359709 w 435241"/>
                  <a:gd name="connsiteY17" fmla="*/ 210839 h 488902"/>
                  <a:gd name="connsiteX18" fmla="*/ 217563 w 435241"/>
                  <a:gd name="connsiteY18" fmla="*/ 224773 h 488902"/>
                  <a:gd name="connsiteX19" fmla="*/ 74923 w 435241"/>
                  <a:gd name="connsiteY19" fmla="*/ 210594 h 488902"/>
                  <a:gd name="connsiteX20" fmla="*/ 24442 w 435241"/>
                  <a:gd name="connsiteY20" fmla="*/ 187249 h 488902"/>
                  <a:gd name="connsiteX21" fmla="*/ 24442 w 435241"/>
                  <a:gd name="connsiteY21" fmla="*/ 94114 h 488902"/>
                  <a:gd name="connsiteX22" fmla="*/ 218173 w 435241"/>
                  <a:gd name="connsiteY22" fmla="*/ 126015 h 488902"/>
                  <a:gd name="connsiteX23" fmla="*/ 412019 w 435241"/>
                  <a:gd name="connsiteY23" fmla="*/ 94114 h 488902"/>
                  <a:gd name="connsiteX24" fmla="*/ 410800 w 435241"/>
                  <a:gd name="connsiteY24" fmla="*/ 187494 h 488902"/>
                  <a:gd name="connsiteX25" fmla="*/ 75045 w 435241"/>
                  <a:gd name="connsiteY25" fmla="*/ 38501 h 488902"/>
                  <a:gd name="connsiteX26" fmla="*/ 217563 w 435241"/>
                  <a:gd name="connsiteY26" fmla="*/ 24445 h 488902"/>
                  <a:gd name="connsiteX27" fmla="*/ 360197 w 435241"/>
                  <a:gd name="connsiteY27" fmla="*/ 39112 h 488902"/>
                  <a:gd name="connsiteX28" fmla="*/ 411409 w 435241"/>
                  <a:gd name="connsiteY28" fmla="*/ 63069 h 488902"/>
                  <a:gd name="connsiteX29" fmla="*/ 360197 w 435241"/>
                  <a:gd name="connsiteY29" fmla="*/ 87514 h 488902"/>
                  <a:gd name="connsiteX30" fmla="*/ 217563 w 435241"/>
                  <a:gd name="connsiteY30" fmla="*/ 102180 h 488902"/>
                  <a:gd name="connsiteX31" fmla="*/ 75045 w 435241"/>
                  <a:gd name="connsiteY31" fmla="*/ 87635 h 488902"/>
                  <a:gd name="connsiteX32" fmla="*/ 24442 w 435241"/>
                  <a:gd name="connsiteY32" fmla="*/ 63069 h 488902"/>
                  <a:gd name="connsiteX33" fmla="*/ 75655 w 435241"/>
                  <a:gd name="connsiteY33" fmla="*/ 38623 h 488902"/>
                  <a:gd name="connsiteX34" fmla="*/ 75045 w 435241"/>
                  <a:gd name="connsiteY34" fmla="*/ 38501 h 488902"/>
                  <a:gd name="connsiteX35" fmla="*/ 360319 w 435241"/>
                  <a:gd name="connsiteY35" fmla="*/ 450890 h 488902"/>
                  <a:gd name="connsiteX36" fmla="*/ 217563 w 435241"/>
                  <a:gd name="connsiteY36" fmla="*/ 465071 h 488902"/>
                  <a:gd name="connsiteX37" fmla="*/ 74923 w 435241"/>
                  <a:gd name="connsiteY37" fmla="*/ 450890 h 488902"/>
                  <a:gd name="connsiteX38" fmla="*/ 24442 w 435241"/>
                  <a:gd name="connsiteY38" fmla="*/ 427789 h 488902"/>
                  <a:gd name="connsiteX39" fmla="*/ 24442 w 435241"/>
                  <a:gd name="connsiteY39" fmla="*/ 337587 h 488902"/>
                  <a:gd name="connsiteX40" fmla="*/ 218173 w 435241"/>
                  <a:gd name="connsiteY40" fmla="*/ 368632 h 488902"/>
                  <a:gd name="connsiteX41" fmla="*/ 412019 w 435241"/>
                  <a:gd name="connsiteY41" fmla="*/ 337587 h 488902"/>
                  <a:gd name="connsiteX42" fmla="*/ 412019 w 435241"/>
                  <a:gd name="connsiteY42" fmla="*/ 427789 h 488902"/>
                  <a:gd name="connsiteX43" fmla="*/ 360928 w 435241"/>
                  <a:gd name="connsiteY43" fmla="*/ 451133 h 48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241" h="488902">
                    <a:moveTo>
                      <a:pt x="435242" y="63069"/>
                    </a:moveTo>
                    <a:cubicBezTo>
                      <a:pt x="435242" y="13200"/>
                      <a:pt x="293339" y="0"/>
                      <a:pt x="217563" y="0"/>
                    </a:cubicBezTo>
                    <a:cubicBezTo>
                      <a:pt x="141780" y="0"/>
                      <a:pt x="0" y="13200"/>
                      <a:pt x="0" y="63069"/>
                    </a:cubicBezTo>
                    <a:lnTo>
                      <a:pt x="0" y="427789"/>
                    </a:lnTo>
                    <a:cubicBezTo>
                      <a:pt x="0" y="476679"/>
                      <a:pt x="142390" y="488903"/>
                      <a:pt x="217563" y="488903"/>
                    </a:cubicBezTo>
                    <a:cubicBezTo>
                      <a:pt x="292730" y="488903"/>
                      <a:pt x="435242" y="476679"/>
                      <a:pt x="435242" y="427789"/>
                    </a:cubicBezTo>
                    <a:lnTo>
                      <a:pt x="435242" y="63069"/>
                    </a:lnTo>
                    <a:close/>
                    <a:moveTo>
                      <a:pt x="410800" y="307519"/>
                    </a:moveTo>
                    <a:cubicBezTo>
                      <a:pt x="410800" y="309719"/>
                      <a:pt x="401630" y="320718"/>
                      <a:pt x="359709" y="330863"/>
                    </a:cubicBezTo>
                    <a:cubicBezTo>
                      <a:pt x="312994" y="340815"/>
                      <a:pt x="265317" y="345487"/>
                      <a:pt x="217563" y="344800"/>
                    </a:cubicBezTo>
                    <a:cubicBezTo>
                      <a:pt x="169636" y="345448"/>
                      <a:pt x="121785" y="340693"/>
                      <a:pt x="74923" y="330619"/>
                    </a:cubicBezTo>
                    <a:cubicBezTo>
                      <a:pt x="33002" y="320474"/>
                      <a:pt x="24442" y="309475"/>
                      <a:pt x="24442" y="307275"/>
                    </a:cubicBezTo>
                    <a:lnTo>
                      <a:pt x="24442" y="217562"/>
                    </a:lnTo>
                    <a:cubicBezTo>
                      <a:pt x="68198" y="241395"/>
                      <a:pt x="161948" y="248607"/>
                      <a:pt x="218173" y="248607"/>
                    </a:cubicBezTo>
                    <a:cubicBezTo>
                      <a:pt x="274397" y="248607"/>
                      <a:pt x="368262" y="241395"/>
                      <a:pt x="412019" y="217562"/>
                    </a:cubicBezTo>
                    <a:lnTo>
                      <a:pt x="410800" y="307519"/>
                    </a:lnTo>
                    <a:close/>
                    <a:moveTo>
                      <a:pt x="410800" y="187494"/>
                    </a:moveTo>
                    <a:cubicBezTo>
                      <a:pt x="410800" y="189694"/>
                      <a:pt x="401630" y="200816"/>
                      <a:pt x="359709" y="210839"/>
                    </a:cubicBezTo>
                    <a:cubicBezTo>
                      <a:pt x="312994" y="220788"/>
                      <a:pt x="265317" y="225462"/>
                      <a:pt x="217563" y="224773"/>
                    </a:cubicBezTo>
                    <a:cubicBezTo>
                      <a:pt x="169636" y="225422"/>
                      <a:pt x="121785" y="220666"/>
                      <a:pt x="74923" y="210594"/>
                    </a:cubicBezTo>
                    <a:cubicBezTo>
                      <a:pt x="33002" y="200572"/>
                      <a:pt x="24442" y="189450"/>
                      <a:pt x="24442" y="187249"/>
                    </a:cubicBezTo>
                    <a:lnTo>
                      <a:pt x="24442" y="94114"/>
                    </a:lnTo>
                    <a:cubicBezTo>
                      <a:pt x="68198" y="118559"/>
                      <a:pt x="161948" y="126015"/>
                      <a:pt x="218173" y="126015"/>
                    </a:cubicBezTo>
                    <a:cubicBezTo>
                      <a:pt x="274397" y="126015"/>
                      <a:pt x="368262" y="118681"/>
                      <a:pt x="412019" y="94114"/>
                    </a:cubicBezTo>
                    <a:lnTo>
                      <a:pt x="410800" y="187494"/>
                    </a:lnTo>
                    <a:close/>
                    <a:moveTo>
                      <a:pt x="75045" y="38501"/>
                    </a:moveTo>
                    <a:cubicBezTo>
                      <a:pt x="121849" y="28328"/>
                      <a:pt x="169674" y="23611"/>
                      <a:pt x="217563" y="24445"/>
                    </a:cubicBezTo>
                    <a:cubicBezTo>
                      <a:pt x="265516" y="23806"/>
                      <a:pt x="313379" y="28728"/>
                      <a:pt x="360197" y="39112"/>
                    </a:cubicBezTo>
                    <a:cubicBezTo>
                      <a:pt x="403343" y="48890"/>
                      <a:pt x="411409" y="61113"/>
                      <a:pt x="411409" y="63069"/>
                    </a:cubicBezTo>
                    <a:cubicBezTo>
                      <a:pt x="411409" y="65024"/>
                      <a:pt x="402734" y="77002"/>
                      <a:pt x="360197" y="87514"/>
                    </a:cubicBezTo>
                    <a:cubicBezTo>
                      <a:pt x="313379" y="97892"/>
                      <a:pt x="265516" y="102814"/>
                      <a:pt x="217563" y="102180"/>
                    </a:cubicBezTo>
                    <a:cubicBezTo>
                      <a:pt x="169655" y="102848"/>
                      <a:pt x="121830" y="97967"/>
                      <a:pt x="75045" y="87635"/>
                    </a:cubicBezTo>
                    <a:cubicBezTo>
                      <a:pt x="32514" y="77002"/>
                      <a:pt x="24442" y="65513"/>
                      <a:pt x="24442" y="63069"/>
                    </a:cubicBezTo>
                    <a:cubicBezTo>
                      <a:pt x="24442" y="60624"/>
                      <a:pt x="33124" y="49012"/>
                      <a:pt x="75655" y="38623"/>
                    </a:cubicBezTo>
                    <a:lnTo>
                      <a:pt x="75045" y="38501"/>
                    </a:lnTo>
                    <a:close/>
                    <a:moveTo>
                      <a:pt x="360319" y="450890"/>
                    </a:moveTo>
                    <a:cubicBezTo>
                      <a:pt x="313418" y="460964"/>
                      <a:pt x="265529" y="465725"/>
                      <a:pt x="217563" y="465071"/>
                    </a:cubicBezTo>
                    <a:cubicBezTo>
                      <a:pt x="169636" y="465719"/>
                      <a:pt x="121785" y="460964"/>
                      <a:pt x="74923" y="450890"/>
                    </a:cubicBezTo>
                    <a:cubicBezTo>
                      <a:pt x="33002" y="440866"/>
                      <a:pt x="24442" y="429746"/>
                      <a:pt x="24442" y="427789"/>
                    </a:cubicBezTo>
                    <a:lnTo>
                      <a:pt x="24442" y="337587"/>
                    </a:lnTo>
                    <a:cubicBezTo>
                      <a:pt x="68198" y="361420"/>
                      <a:pt x="161948" y="368632"/>
                      <a:pt x="218173" y="368632"/>
                    </a:cubicBezTo>
                    <a:cubicBezTo>
                      <a:pt x="274397" y="368632"/>
                      <a:pt x="368262" y="361420"/>
                      <a:pt x="412019" y="337587"/>
                    </a:cubicBezTo>
                    <a:lnTo>
                      <a:pt x="412019" y="427789"/>
                    </a:lnTo>
                    <a:cubicBezTo>
                      <a:pt x="412019" y="429990"/>
                      <a:pt x="402856" y="441110"/>
                      <a:pt x="360928" y="451133"/>
                    </a:cubicBezTo>
                  </a:path>
                </a:pathLst>
              </a:custGeom>
              <a:solidFill>
                <a:srgbClr val="2D5967"/>
              </a:solidFill>
              <a:ln w="6417" cap="flat">
                <a:noFill/>
                <a:prstDash val="solid"/>
                <a:miter/>
              </a:ln>
            </p:spPr>
            <p:txBody>
              <a:bodyPr rtlCol="0" anchor="ctr"/>
              <a:lstStyle/>
              <a:p>
                <a:endParaRPr lang="en-US"/>
              </a:p>
            </p:txBody>
          </p:sp>
        </p:grpSp>
        <p:sp>
          <p:nvSpPr>
            <p:cNvPr id="95" name="TextBox 94">
              <a:extLst>
                <a:ext uri="{FF2B5EF4-FFF2-40B4-BE49-F238E27FC236}">
                  <a16:creationId xmlns:a16="http://schemas.microsoft.com/office/drawing/2014/main" id="{180FC209-FB45-4A68-BDF4-D7E5492F838E}"/>
                </a:ext>
              </a:extLst>
            </p:cNvPr>
            <p:cNvSpPr txBox="1"/>
            <p:nvPr/>
          </p:nvSpPr>
          <p:spPr>
            <a:xfrm>
              <a:off x="-2406652" y="5022888"/>
              <a:ext cx="617477" cy="340991"/>
            </a:xfrm>
            <a:prstGeom prst="rect">
              <a:avLst/>
            </a:prstGeom>
            <a:noFill/>
          </p:spPr>
          <p:txBody>
            <a:bodyPr wrap="none" rtlCol="0">
              <a:spAutoFit/>
            </a:bodyPr>
            <a:lstStyle/>
            <a:p>
              <a:pPr algn="ctr"/>
              <a:r>
                <a:rPr lang="en-US" sz="808" spc="0" baseline="0" dirty="0">
                  <a:solidFill>
                    <a:srgbClr val="000000"/>
                  </a:solidFill>
                  <a:latin typeface="Oracle Sans"/>
                  <a:cs typeface="Oracle Sans"/>
                  <a:sym typeface="Oracle Sans"/>
                  <a:rtl val="0"/>
                </a:rPr>
                <a:t>Database</a:t>
              </a:r>
            </a:p>
            <a:p>
              <a:pPr algn="ctr"/>
              <a:r>
                <a:rPr lang="en-US" sz="808" spc="0" baseline="0" dirty="0">
                  <a:solidFill>
                    <a:srgbClr val="000000"/>
                  </a:solidFill>
                  <a:latin typeface="Oracle Sans"/>
                  <a:cs typeface="Oracle Sans"/>
                  <a:sym typeface="Oracle Sans"/>
                  <a:rtl val="0"/>
                </a:rPr>
                <a:t>System</a:t>
              </a:r>
            </a:p>
          </p:txBody>
        </p:sp>
      </p:grpSp>
      <p:grpSp>
        <p:nvGrpSpPr>
          <p:cNvPr id="73" name="Group 72">
            <a:extLst>
              <a:ext uri="{FF2B5EF4-FFF2-40B4-BE49-F238E27FC236}">
                <a16:creationId xmlns:a16="http://schemas.microsoft.com/office/drawing/2014/main" id="{B05C35A6-52AB-468C-926C-3B413AD0197A}"/>
              </a:ext>
            </a:extLst>
          </p:cNvPr>
          <p:cNvGrpSpPr/>
          <p:nvPr/>
        </p:nvGrpSpPr>
        <p:grpSpPr>
          <a:xfrm>
            <a:off x="5791290" y="2046866"/>
            <a:ext cx="394660" cy="391809"/>
            <a:chOff x="-1085338" y="3898016"/>
            <a:chExt cx="394660" cy="391809"/>
          </a:xfrm>
        </p:grpSpPr>
        <p:grpSp>
          <p:nvGrpSpPr>
            <p:cNvPr id="123" name="Graphic 4">
              <a:extLst>
                <a:ext uri="{FF2B5EF4-FFF2-40B4-BE49-F238E27FC236}">
                  <a16:creationId xmlns:a16="http://schemas.microsoft.com/office/drawing/2014/main" id="{773391D1-F4AB-4E60-971A-1E9507F2B82B}"/>
                </a:ext>
              </a:extLst>
            </p:cNvPr>
            <p:cNvGrpSpPr>
              <a:grpSpLocks noChangeAspect="1"/>
            </p:cNvGrpSpPr>
            <p:nvPr/>
          </p:nvGrpSpPr>
          <p:grpSpPr>
            <a:xfrm>
              <a:off x="-1002308" y="3898016"/>
              <a:ext cx="228600" cy="228600"/>
              <a:chOff x="2091890" y="2828841"/>
              <a:chExt cx="513347" cy="513347"/>
            </a:xfrm>
          </p:grpSpPr>
          <p:sp>
            <p:nvSpPr>
              <p:cNvPr id="125" name="Freeform: Shape 124">
                <a:extLst>
                  <a:ext uri="{FF2B5EF4-FFF2-40B4-BE49-F238E27FC236}">
                    <a16:creationId xmlns:a16="http://schemas.microsoft.com/office/drawing/2014/main" id="{04D3E1F4-B7EA-40CD-8FD2-CEBD04BE2ADB}"/>
                  </a:ext>
                </a:extLst>
              </p:cNvPr>
              <p:cNvSpPr/>
              <p:nvPr/>
            </p:nvSpPr>
            <p:spPr>
              <a:xfrm>
                <a:off x="2097999" y="2834952"/>
                <a:ext cx="501129" cy="501127"/>
              </a:xfrm>
              <a:custGeom>
                <a:avLst/>
                <a:gdLst>
                  <a:gd name="connsiteX0" fmla="*/ 250565 w 501129"/>
                  <a:gd name="connsiteY0" fmla="*/ 501127 h 501127"/>
                  <a:gd name="connsiteX1" fmla="*/ 501130 w 501129"/>
                  <a:gd name="connsiteY1" fmla="*/ 250562 h 501127"/>
                  <a:gd name="connsiteX2" fmla="*/ 250565 w 501129"/>
                  <a:gd name="connsiteY2" fmla="*/ 0 h 501127"/>
                  <a:gd name="connsiteX3" fmla="*/ 0 w 501129"/>
                  <a:gd name="connsiteY3" fmla="*/ 250562 h 501127"/>
                  <a:gd name="connsiteX4" fmla="*/ 250565 w 501129"/>
                  <a:gd name="connsiteY4" fmla="*/ 501127 h 501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29" h="501127">
                    <a:moveTo>
                      <a:pt x="250565" y="501127"/>
                    </a:moveTo>
                    <a:cubicBezTo>
                      <a:pt x="388944" y="501127"/>
                      <a:pt x="501130" y="388942"/>
                      <a:pt x="501130" y="250562"/>
                    </a:cubicBezTo>
                    <a:cubicBezTo>
                      <a:pt x="501130" y="112181"/>
                      <a:pt x="388944" y="0"/>
                      <a:pt x="250565" y="0"/>
                    </a:cubicBezTo>
                    <a:cubicBezTo>
                      <a:pt x="112186" y="0"/>
                      <a:pt x="0" y="112181"/>
                      <a:pt x="0" y="250562"/>
                    </a:cubicBezTo>
                    <a:cubicBezTo>
                      <a:pt x="0" y="388942"/>
                      <a:pt x="112186" y="501127"/>
                      <a:pt x="250565" y="501127"/>
                    </a:cubicBezTo>
                    <a:close/>
                  </a:path>
                </a:pathLst>
              </a:custGeom>
              <a:solidFill>
                <a:srgbClr val="FFFFFF"/>
              </a:solidFill>
              <a:ln w="641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3F593B8D-5264-40B5-A4B2-3FEE9588151F}"/>
                  </a:ext>
                </a:extLst>
              </p:cNvPr>
              <p:cNvSpPr/>
              <p:nvPr/>
            </p:nvSpPr>
            <p:spPr>
              <a:xfrm>
                <a:off x="2091890" y="2828841"/>
                <a:ext cx="513347" cy="513347"/>
              </a:xfrm>
              <a:custGeom>
                <a:avLst/>
                <a:gdLst>
                  <a:gd name="connsiteX0" fmla="*/ 256674 w 513347"/>
                  <a:gd name="connsiteY0" fmla="*/ 12223 h 513347"/>
                  <a:gd name="connsiteX1" fmla="*/ 392486 w 513347"/>
                  <a:gd name="connsiteY1" fmla="*/ 53420 h 513347"/>
                  <a:gd name="connsiteX2" fmla="*/ 482515 w 513347"/>
                  <a:gd name="connsiteY2" fmla="*/ 163126 h 513347"/>
                  <a:gd name="connsiteX3" fmla="*/ 496426 w 513347"/>
                  <a:gd name="connsiteY3" fmla="*/ 304364 h 513347"/>
                  <a:gd name="connsiteX4" fmla="*/ 429524 w 513347"/>
                  <a:gd name="connsiteY4" fmla="*/ 429524 h 513347"/>
                  <a:gd name="connsiteX5" fmla="*/ 304364 w 513347"/>
                  <a:gd name="connsiteY5" fmla="*/ 496426 h 513347"/>
                  <a:gd name="connsiteX6" fmla="*/ 163129 w 513347"/>
                  <a:gd name="connsiteY6" fmla="*/ 482514 h 513347"/>
                  <a:gd name="connsiteX7" fmla="*/ 53420 w 513347"/>
                  <a:gd name="connsiteY7" fmla="*/ 392486 h 513347"/>
                  <a:gd name="connsiteX8" fmla="*/ 12224 w 513347"/>
                  <a:gd name="connsiteY8" fmla="*/ 256674 h 513347"/>
                  <a:gd name="connsiteX9" fmla="*/ 83823 w 513347"/>
                  <a:gd name="connsiteY9" fmla="*/ 83821 h 513347"/>
                  <a:gd name="connsiteX10" fmla="*/ 256674 w 513347"/>
                  <a:gd name="connsiteY10" fmla="*/ 12223 h 513347"/>
                  <a:gd name="connsiteX11" fmla="*/ 256674 w 513347"/>
                  <a:gd name="connsiteY11" fmla="*/ 12223 h 513347"/>
                  <a:gd name="connsiteX12" fmla="*/ 256674 w 513347"/>
                  <a:gd name="connsiteY12" fmla="*/ 0 h 513347"/>
                  <a:gd name="connsiteX13" fmla="*/ 114072 w 513347"/>
                  <a:gd name="connsiteY13" fmla="*/ 43257 h 513347"/>
                  <a:gd name="connsiteX14" fmla="*/ 19540 w 513347"/>
                  <a:gd name="connsiteY14" fmla="*/ 158449 h 513347"/>
                  <a:gd name="connsiteX15" fmla="*/ 4935 w 513347"/>
                  <a:gd name="connsiteY15" fmla="*/ 306748 h 513347"/>
                  <a:gd name="connsiteX16" fmla="*/ 75180 w 513347"/>
                  <a:gd name="connsiteY16" fmla="*/ 438168 h 513347"/>
                  <a:gd name="connsiteX17" fmla="*/ 206597 w 513347"/>
                  <a:gd name="connsiteY17" fmla="*/ 508413 h 513347"/>
                  <a:gd name="connsiteX18" fmla="*/ 354897 w 513347"/>
                  <a:gd name="connsiteY18" fmla="*/ 493808 h 513347"/>
                  <a:gd name="connsiteX19" fmla="*/ 470092 w 513347"/>
                  <a:gd name="connsiteY19" fmla="*/ 399275 h 513347"/>
                  <a:gd name="connsiteX20" fmla="*/ 513348 w 513347"/>
                  <a:gd name="connsiteY20" fmla="*/ 256674 h 513347"/>
                  <a:gd name="connsiteX21" fmla="*/ 438168 w 513347"/>
                  <a:gd name="connsiteY21" fmla="*/ 75178 h 513347"/>
                  <a:gd name="connsiteX22" fmla="*/ 256674 w 513347"/>
                  <a:gd name="connsiteY22" fmla="*/ 0 h 513347"/>
                  <a:gd name="connsiteX23" fmla="*/ 256674 w 513347"/>
                  <a:gd name="connsiteY2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3347" h="513347">
                    <a:moveTo>
                      <a:pt x="256674" y="12223"/>
                    </a:moveTo>
                    <a:cubicBezTo>
                      <a:pt x="305025" y="12223"/>
                      <a:pt x="352285" y="26559"/>
                      <a:pt x="392486" y="53420"/>
                    </a:cubicBezTo>
                    <a:cubicBezTo>
                      <a:pt x="432681" y="80280"/>
                      <a:pt x="464015" y="118459"/>
                      <a:pt x="482515" y="163126"/>
                    </a:cubicBezTo>
                    <a:cubicBezTo>
                      <a:pt x="501021" y="207794"/>
                      <a:pt x="505859" y="256945"/>
                      <a:pt x="496426" y="304364"/>
                    </a:cubicBezTo>
                    <a:cubicBezTo>
                      <a:pt x="486994" y="351784"/>
                      <a:pt x="463713" y="395342"/>
                      <a:pt x="429524" y="429524"/>
                    </a:cubicBezTo>
                    <a:cubicBezTo>
                      <a:pt x="395342" y="463713"/>
                      <a:pt x="351784" y="486993"/>
                      <a:pt x="304364" y="496426"/>
                    </a:cubicBezTo>
                    <a:cubicBezTo>
                      <a:pt x="256943" y="505859"/>
                      <a:pt x="207797" y="501021"/>
                      <a:pt x="163129" y="482514"/>
                    </a:cubicBezTo>
                    <a:cubicBezTo>
                      <a:pt x="118462" y="464015"/>
                      <a:pt x="80281" y="432681"/>
                      <a:pt x="53420" y="392486"/>
                    </a:cubicBezTo>
                    <a:cubicBezTo>
                      <a:pt x="26560" y="352285"/>
                      <a:pt x="12224" y="305021"/>
                      <a:pt x="12224" y="256674"/>
                    </a:cubicBezTo>
                    <a:cubicBezTo>
                      <a:pt x="12224" y="191841"/>
                      <a:pt x="37975" y="129664"/>
                      <a:pt x="83823" y="83821"/>
                    </a:cubicBezTo>
                    <a:cubicBezTo>
                      <a:pt x="129665" y="37977"/>
                      <a:pt x="191845" y="12223"/>
                      <a:pt x="256674" y="12223"/>
                    </a:cubicBezTo>
                    <a:lnTo>
                      <a:pt x="256674" y="12223"/>
                    </a:lnTo>
                    <a:close/>
                    <a:moveTo>
                      <a:pt x="256674" y="0"/>
                    </a:moveTo>
                    <a:cubicBezTo>
                      <a:pt x="205910" y="0"/>
                      <a:pt x="156282" y="15054"/>
                      <a:pt x="114072" y="43257"/>
                    </a:cubicBezTo>
                    <a:cubicBezTo>
                      <a:pt x="71862" y="71461"/>
                      <a:pt x="38963" y="111548"/>
                      <a:pt x="19540" y="158449"/>
                    </a:cubicBezTo>
                    <a:cubicBezTo>
                      <a:pt x="109" y="205350"/>
                      <a:pt x="-4973" y="256959"/>
                      <a:pt x="4935" y="306748"/>
                    </a:cubicBezTo>
                    <a:cubicBezTo>
                      <a:pt x="14836" y="356539"/>
                      <a:pt x="39284" y="402272"/>
                      <a:pt x="75180" y="438168"/>
                    </a:cubicBezTo>
                    <a:cubicBezTo>
                      <a:pt x="111076" y="474064"/>
                      <a:pt x="156809" y="498512"/>
                      <a:pt x="206597" y="508413"/>
                    </a:cubicBezTo>
                    <a:cubicBezTo>
                      <a:pt x="256392" y="518320"/>
                      <a:pt x="307996" y="513238"/>
                      <a:pt x="354897" y="493808"/>
                    </a:cubicBezTo>
                    <a:cubicBezTo>
                      <a:pt x="401797" y="474384"/>
                      <a:pt x="441890" y="441485"/>
                      <a:pt x="470092" y="399275"/>
                    </a:cubicBezTo>
                    <a:cubicBezTo>
                      <a:pt x="498294" y="357065"/>
                      <a:pt x="513348" y="307439"/>
                      <a:pt x="513348" y="256674"/>
                    </a:cubicBezTo>
                    <a:cubicBezTo>
                      <a:pt x="513348" y="188599"/>
                      <a:pt x="486307" y="123314"/>
                      <a:pt x="438168" y="75178"/>
                    </a:cubicBezTo>
                    <a:cubicBezTo>
                      <a:pt x="390035" y="27042"/>
                      <a:pt x="324750" y="0"/>
                      <a:pt x="256674" y="0"/>
                    </a:cubicBezTo>
                    <a:lnTo>
                      <a:pt x="256674" y="0"/>
                    </a:lnTo>
                    <a:close/>
                  </a:path>
                </a:pathLst>
              </a:custGeom>
              <a:solidFill>
                <a:srgbClr val="FFFFFF"/>
              </a:solidFill>
              <a:ln w="641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88269E8-2369-45D6-8C38-794365769629}"/>
                  </a:ext>
                </a:extLst>
              </p:cNvPr>
              <p:cNvSpPr>
                <a:spLocks noChangeAspect="1"/>
              </p:cNvSpPr>
              <p:nvPr/>
            </p:nvSpPr>
            <p:spPr>
              <a:xfrm>
                <a:off x="2104113" y="2841063"/>
                <a:ext cx="488900" cy="488901"/>
              </a:xfrm>
              <a:custGeom>
                <a:avLst/>
                <a:gdLst>
                  <a:gd name="connsiteX0" fmla="*/ 244451 w 488900"/>
                  <a:gd name="connsiteY0" fmla="*/ 0 h 488901"/>
                  <a:gd name="connsiteX1" fmla="*/ 108638 w 488900"/>
                  <a:gd name="connsiteY1" fmla="*/ 41197 h 488901"/>
                  <a:gd name="connsiteX2" fmla="*/ 18610 w 488900"/>
                  <a:gd name="connsiteY2" fmla="*/ 150904 h 488901"/>
                  <a:gd name="connsiteX3" fmla="*/ 4698 w 488900"/>
                  <a:gd name="connsiteY3" fmla="*/ 292141 h 488901"/>
                  <a:gd name="connsiteX4" fmla="*/ 71600 w 488900"/>
                  <a:gd name="connsiteY4" fmla="*/ 417301 h 488901"/>
                  <a:gd name="connsiteX5" fmla="*/ 196761 w 488900"/>
                  <a:gd name="connsiteY5" fmla="*/ 484203 h 488901"/>
                  <a:gd name="connsiteX6" fmla="*/ 337995 w 488900"/>
                  <a:gd name="connsiteY6" fmla="*/ 470292 h 488901"/>
                  <a:gd name="connsiteX7" fmla="*/ 447704 w 488900"/>
                  <a:gd name="connsiteY7" fmla="*/ 380263 h 488901"/>
                  <a:gd name="connsiteX8" fmla="*/ 488900 w 488900"/>
                  <a:gd name="connsiteY8" fmla="*/ 244451 h 488901"/>
                  <a:gd name="connsiteX9" fmla="*/ 470291 w 488900"/>
                  <a:gd name="connsiteY9" fmla="*/ 150904 h 488901"/>
                  <a:gd name="connsiteX10" fmla="*/ 417301 w 488900"/>
                  <a:gd name="connsiteY10" fmla="*/ 71598 h 488901"/>
                  <a:gd name="connsiteX11" fmla="*/ 337995 w 488900"/>
                  <a:gd name="connsiteY11" fmla="*/ 18608 h 488901"/>
                  <a:gd name="connsiteX12" fmla="*/ 244451 w 488900"/>
                  <a:gd name="connsiteY12" fmla="*/ 0 h 488901"/>
                  <a:gd name="connsiteX13" fmla="*/ 244451 w 488900"/>
                  <a:gd name="connsiteY13" fmla="*/ 0 h 488901"/>
                  <a:gd name="connsiteX14" fmla="*/ 244451 w 488900"/>
                  <a:gd name="connsiteY14" fmla="*/ 468489 h 488901"/>
                  <a:gd name="connsiteX15" fmla="*/ 119983 w 488900"/>
                  <a:gd name="connsiteY15" fmla="*/ 430732 h 488901"/>
                  <a:gd name="connsiteX16" fmla="*/ 37463 w 488900"/>
                  <a:gd name="connsiteY16" fmla="*/ 330186 h 488901"/>
                  <a:gd name="connsiteX17" fmla="*/ 24719 w 488900"/>
                  <a:gd name="connsiteY17" fmla="*/ 200743 h 488901"/>
                  <a:gd name="connsiteX18" fmla="*/ 86032 w 488900"/>
                  <a:gd name="connsiteY18" fmla="*/ 86031 h 488901"/>
                  <a:gd name="connsiteX19" fmla="*/ 200745 w 488900"/>
                  <a:gd name="connsiteY19" fmla="*/ 24716 h 488901"/>
                  <a:gd name="connsiteX20" fmla="*/ 330186 w 488900"/>
                  <a:gd name="connsiteY20" fmla="*/ 37465 h 488901"/>
                  <a:gd name="connsiteX21" fmla="*/ 430732 w 488900"/>
                  <a:gd name="connsiteY21" fmla="*/ 119981 h 488901"/>
                  <a:gd name="connsiteX22" fmla="*/ 468488 w 488900"/>
                  <a:gd name="connsiteY22" fmla="*/ 244451 h 488901"/>
                  <a:gd name="connsiteX23" fmla="*/ 402799 w 488900"/>
                  <a:gd name="connsiteY23" fmla="*/ 402799 h 488901"/>
                  <a:gd name="connsiteX24" fmla="*/ 244451 w 488900"/>
                  <a:gd name="connsiteY24" fmla="*/ 468489 h 488901"/>
                  <a:gd name="connsiteX25" fmla="*/ 244451 w 488900"/>
                  <a:gd name="connsiteY25" fmla="*/ 468489 h 48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900" h="488901">
                    <a:moveTo>
                      <a:pt x="244451" y="0"/>
                    </a:moveTo>
                    <a:cubicBezTo>
                      <a:pt x="196106" y="0"/>
                      <a:pt x="148840" y="14337"/>
                      <a:pt x="108638" y="41197"/>
                    </a:cubicBezTo>
                    <a:cubicBezTo>
                      <a:pt x="68443" y="68058"/>
                      <a:pt x="37110" y="106236"/>
                      <a:pt x="18610" y="150904"/>
                    </a:cubicBezTo>
                    <a:cubicBezTo>
                      <a:pt x="104" y="195571"/>
                      <a:pt x="-4735" y="244722"/>
                      <a:pt x="4698" y="292141"/>
                    </a:cubicBezTo>
                    <a:cubicBezTo>
                      <a:pt x="14131" y="339561"/>
                      <a:pt x="37411" y="383119"/>
                      <a:pt x="71600" y="417301"/>
                    </a:cubicBezTo>
                    <a:cubicBezTo>
                      <a:pt x="105783" y="451490"/>
                      <a:pt x="149340" y="474771"/>
                      <a:pt x="196761" y="484203"/>
                    </a:cubicBezTo>
                    <a:cubicBezTo>
                      <a:pt x="244181" y="493636"/>
                      <a:pt x="293328" y="488798"/>
                      <a:pt x="337995" y="470292"/>
                    </a:cubicBezTo>
                    <a:cubicBezTo>
                      <a:pt x="382663" y="451792"/>
                      <a:pt x="420843" y="420458"/>
                      <a:pt x="447704" y="380263"/>
                    </a:cubicBezTo>
                    <a:cubicBezTo>
                      <a:pt x="474565" y="340062"/>
                      <a:pt x="488900" y="292799"/>
                      <a:pt x="488900" y="244451"/>
                    </a:cubicBezTo>
                    <a:cubicBezTo>
                      <a:pt x="488900" y="212349"/>
                      <a:pt x="482580" y="180562"/>
                      <a:pt x="470291" y="150904"/>
                    </a:cubicBezTo>
                    <a:cubicBezTo>
                      <a:pt x="458010" y="121246"/>
                      <a:pt x="440004" y="94297"/>
                      <a:pt x="417301" y="71598"/>
                    </a:cubicBezTo>
                    <a:cubicBezTo>
                      <a:pt x="394605" y="48899"/>
                      <a:pt x="367654" y="30893"/>
                      <a:pt x="337995" y="18608"/>
                    </a:cubicBezTo>
                    <a:cubicBezTo>
                      <a:pt x="308343" y="6323"/>
                      <a:pt x="276554" y="0"/>
                      <a:pt x="244451" y="0"/>
                    </a:cubicBezTo>
                    <a:lnTo>
                      <a:pt x="244451" y="0"/>
                    </a:lnTo>
                    <a:close/>
                    <a:moveTo>
                      <a:pt x="244451" y="468489"/>
                    </a:moveTo>
                    <a:cubicBezTo>
                      <a:pt x="200142" y="468489"/>
                      <a:pt x="156822" y="455353"/>
                      <a:pt x="119983" y="430732"/>
                    </a:cubicBezTo>
                    <a:cubicBezTo>
                      <a:pt x="83138" y="406117"/>
                      <a:pt x="54422" y="371126"/>
                      <a:pt x="37463" y="330186"/>
                    </a:cubicBezTo>
                    <a:cubicBezTo>
                      <a:pt x="20509" y="289249"/>
                      <a:pt x="16069" y="244203"/>
                      <a:pt x="24719" y="200743"/>
                    </a:cubicBezTo>
                    <a:cubicBezTo>
                      <a:pt x="33362" y="157284"/>
                      <a:pt x="54698" y="117363"/>
                      <a:pt x="86032" y="86031"/>
                    </a:cubicBezTo>
                    <a:cubicBezTo>
                      <a:pt x="117365" y="54698"/>
                      <a:pt x="157284" y="33361"/>
                      <a:pt x="200745" y="24716"/>
                    </a:cubicBezTo>
                    <a:cubicBezTo>
                      <a:pt x="244200" y="16072"/>
                      <a:pt x="289247" y="20508"/>
                      <a:pt x="330186" y="37465"/>
                    </a:cubicBezTo>
                    <a:cubicBezTo>
                      <a:pt x="371125" y="54423"/>
                      <a:pt x="406117" y="83139"/>
                      <a:pt x="430732" y="119981"/>
                    </a:cubicBezTo>
                    <a:cubicBezTo>
                      <a:pt x="455353" y="156824"/>
                      <a:pt x="468488" y="200140"/>
                      <a:pt x="468488" y="244451"/>
                    </a:cubicBezTo>
                    <a:cubicBezTo>
                      <a:pt x="468424" y="303850"/>
                      <a:pt x="444804" y="360801"/>
                      <a:pt x="402799" y="402799"/>
                    </a:cubicBezTo>
                    <a:cubicBezTo>
                      <a:pt x="360801" y="444804"/>
                      <a:pt x="303851" y="468424"/>
                      <a:pt x="244451" y="468489"/>
                    </a:cubicBezTo>
                    <a:lnTo>
                      <a:pt x="244451" y="468489"/>
                    </a:lnTo>
                    <a:close/>
                  </a:path>
                </a:pathLst>
              </a:custGeom>
              <a:solidFill>
                <a:srgbClr val="2D5967"/>
              </a:solidFill>
              <a:ln w="641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B15F2D54-B47D-4953-996E-24B46CFA407B}"/>
                  </a:ext>
                </a:extLst>
              </p:cNvPr>
              <p:cNvSpPr/>
              <p:nvPr/>
            </p:nvSpPr>
            <p:spPr>
              <a:xfrm>
                <a:off x="2292949" y="2905598"/>
                <a:ext cx="111229" cy="362398"/>
              </a:xfrm>
              <a:custGeom>
                <a:avLst/>
                <a:gdLst>
                  <a:gd name="connsiteX0" fmla="*/ 65760 w 111229"/>
                  <a:gd name="connsiteY0" fmla="*/ 323410 h 362398"/>
                  <a:gd name="connsiteX1" fmla="*/ 65760 w 111229"/>
                  <a:gd name="connsiteY1" fmla="*/ 38990 h 362398"/>
                  <a:gd name="connsiteX2" fmla="*/ 96804 w 111229"/>
                  <a:gd name="connsiteY2" fmla="*/ 70035 h 362398"/>
                  <a:gd name="connsiteX3" fmla="*/ 111229 w 111229"/>
                  <a:gd name="connsiteY3" fmla="*/ 55613 h 362398"/>
                  <a:gd name="connsiteX4" fmla="*/ 55615 w 111229"/>
                  <a:gd name="connsiteY4" fmla="*/ 0 h 362398"/>
                  <a:gd name="connsiteX5" fmla="*/ 0 w 111229"/>
                  <a:gd name="connsiteY5" fmla="*/ 55613 h 362398"/>
                  <a:gd name="connsiteX6" fmla="*/ 14425 w 111229"/>
                  <a:gd name="connsiteY6" fmla="*/ 70035 h 362398"/>
                  <a:gd name="connsiteX7" fmla="*/ 45470 w 111229"/>
                  <a:gd name="connsiteY7" fmla="*/ 38990 h 362398"/>
                  <a:gd name="connsiteX8" fmla="*/ 45470 w 111229"/>
                  <a:gd name="connsiteY8" fmla="*/ 323410 h 362398"/>
                  <a:gd name="connsiteX9" fmla="*/ 14425 w 111229"/>
                  <a:gd name="connsiteY9" fmla="*/ 292365 h 362398"/>
                  <a:gd name="connsiteX10" fmla="*/ 0 w 111229"/>
                  <a:gd name="connsiteY10" fmla="*/ 306784 h 362398"/>
                  <a:gd name="connsiteX11" fmla="*/ 55615 w 111229"/>
                  <a:gd name="connsiteY11" fmla="*/ 362398 h 362398"/>
                  <a:gd name="connsiteX12" fmla="*/ 111229 w 111229"/>
                  <a:gd name="connsiteY12" fmla="*/ 306784 h 362398"/>
                  <a:gd name="connsiteX13" fmla="*/ 96804 w 111229"/>
                  <a:gd name="connsiteY13" fmla="*/ 292365 h 362398"/>
                  <a:gd name="connsiteX14" fmla="*/ 65760 w 111229"/>
                  <a:gd name="connsiteY14" fmla="*/ 323410 h 3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229" h="362398">
                    <a:moveTo>
                      <a:pt x="65760" y="323410"/>
                    </a:moveTo>
                    <a:lnTo>
                      <a:pt x="65760" y="38990"/>
                    </a:lnTo>
                    <a:lnTo>
                      <a:pt x="96804" y="70035"/>
                    </a:lnTo>
                    <a:lnTo>
                      <a:pt x="111229" y="55613"/>
                    </a:lnTo>
                    <a:lnTo>
                      <a:pt x="55615" y="0"/>
                    </a:lnTo>
                    <a:lnTo>
                      <a:pt x="0" y="55613"/>
                    </a:lnTo>
                    <a:lnTo>
                      <a:pt x="14425" y="70035"/>
                    </a:lnTo>
                    <a:lnTo>
                      <a:pt x="45470" y="38990"/>
                    </a:lnTo>
                    <a:lnTo>
                      <a:pt x="45470" y="323410"/>
                    </a:lnTo>
                    <a:lnTo>
                      <a:pt x="14425" y="292365"/>
                    </a:lnTo>
                    <a:lnTo>
                      <a:pt x="0" y="306784"/>
                    </a:lnTo>
                    <a:lnTo>
                      <a:pt x="55615" y="362398"/>
                    </a:lnTo>
                    <a:lnTo>
                      <a:pt x="111229" y="306784"/>
                    </a:lnTo>
                    <a:lnTo>
                      <a:pt x="96804" y="292365"/>
                    </a:lnTo>
                    <a:lnTo>
                      <a:pt x="65760" y="323410"/>
                    </a:lnTo>
                    <a:close/>
                  </a:path>
                </a:pathLst>
              </a:custGeom>
              <a:solidFill>
                <a:srgbClr val="2D5967"/>
              </a:solidFill>
              <a:ln w="641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7346A23-EFFE-4A9C-BF5F-B1A4F4D8C63A}"/>
                  </a:ext>
                </a:extLst>
              </p:cNvPr>
              <p:cNvSpPr/>
              <p:nvPr/>
            </p:nvSpPr>
            <p:spPr>
              <a:xfrm>
                <a:off x="2167788" y="3029901"/>
                <a:ext cx="169648" cy="111225"/>
              </a:xfrm>
              <a:custGeom>
                <a:avLst/>
                <a:gdLst>
                  <a:gd name="connsiteX0" fmla="*/ 114162 w 169648"/>
                  <a:gd name="connsiteY0" fmla="*/ 0 h 111225"/>
                  <a:gd name="connsiteX1" fmla="*/ 99737 w 169648"/>
                  <a:gd name="connsiteY1" fmla="*/ 14423 h 111225"/>
                  <a:gd name="connsiteX2" fmla="*/ 130782 w 169648"/>
                  <a:gd name="connsiteY2" fmla="*/ 45468 h 111225"/>
                  <a:gd name="connsiteX3" fmla="*/ 0 w 169648"/>
                  <a:gd name="connsiteY3" fmla="*/ 45468 h 111225"/>
                  <a:gd name="connsiteX4" fmla="*/ 0 w 169648"/>
                  <a:gd name="connsiteY4" fmla="*/ 65757 h 111225"/>
                  <a:gd name="connsiteX5" fmla="*/ 130782 w 169648"/>
                  <a:gd name="connsiteY5" fmla="*/ 65757 h 111225"/>
                  <a:gd name="connsiteX6" fmla="*/ 99737 w 169648"/>
                  <a:gd name="connsiteY6" fmla="*/ 96803 h 111225"/>
                  <a:gd name="connsiteX7" fmla="*/ 114162 w 169648"/>
                  <a:gd name="connsiteY7" fmla="*/ 111225 h 111225"/>
                  <a:gd name="connsiteX8" fmla="*/ 169648 w 169648"/>
                  <a:gd name="connsiteY8" fmla="*/ 55612 h 111225"/>
                  <a:gd name="connsiteX9" fmla="*/ 114162 w 169648"/>
                  <a:gd name="connsiteY9" fmla="*/ 0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114162" y="0"/>
                    </a:moveTo>
                    <a:lnTo>
                      <a:pt x="99737" y="14423"/>
                    </a:lnTo>
                    <a:lnTo>
                      <a:pt x="130782" y="45468"/>
                    </a:lnTo>
                    <a:lnTo>
                      <a:pt x="0" y="45468"/>
                    </a:lnTo>
                    <a:lnTo>
                      <a:pt x="0" y="65757"/>
                    </a:lnTo>
                    <a:lnTo>
                      <a:pt x="130782" y="65757"/>
                    </a:lnTo>
                    <a:lnTo>
                      <a:pt x="99737" y="96803"/>
                    </a:lnTo>
                    <a:lnTo>
                      <a:pt x="114162" y="111225"/>
                    </a:lnTo>
                    <a:lnTo>
                      <a:pt x="169648" y="55612"/>
                    </a:lnTo>
                    <a:lnTo>
                      <a:pt x="114162" y="0"/>
                    </a:lnTo>
                    <a:close/>
                  </a:path>
                </a:pathLst>
              </a:custGeom>
              <a:solidFill>
                <a:srgbClr val="2D5967"/>
              </a:solidFill>
              <a:ln w="6417"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CDC61DB8-2669-404F-A20F-6EC8A6498FC7}"/>
                  </a:ext>
                </a:extLst>
              </p:cNvPr>
              <p:cNvSpPr/>
              <p:nvPr/>
            </p:nvSpPr>
            <p:spPr>
              <a:xfrm>
                <a:off x="2359684" y="3029901"/>
                <a:ext cx="169648" cy="111225"/>
              </a:xfrm>
              <a:custGeom>
                <a:avLst/>
                <a:gdLst>
                  <a:gd name="connsiteX0" fmla="*/ 38873 w 169648"/>
                  <a:gd name="connsiteY0" fmla="*/ 45468 h 111225"/>
                  <a:gd name="connsiteX1" fmla="*/ 69918 w 169648"/>
                  <a:gd name="connsiteY1" fmla="*/ 14423 h 111225"/>
                  <a:gd name="connsiteX2" fmla="*/ 55493 w 169648"/>
                  <a:gd name="connsiteY2" fmla="*/ 0 h 111225"/>
                  <a:gd name="connsiteX3" fmla="*/ 0 w 169648"/>
                  <a:gd name="connsiteY3" fmla="*/ 55612 h 111225"/>
                  <a:gd name="connsiteX4" fmla="*/ 55493 w 169648"/>
                  <a:gd name="connsiteY4" fmla="*/ 111225 h 111225"/>
                  <a:gd name="connsiteX5" fmla="*/ 69918 w 169648"/>
                  <a:gd name="connsiteY5" fmla="*/ 96803 h 111225"/>
                  <a:gd name="connsiteX6" fmla="*/ 38873 w 169648"/>
                  <a:gd name="connsiteY6" fmla="*/ 65757 h 111225"/>
                  <a:gd name="connsiteX7" fmla="*/ 169648 w 169648"/>
                  <a:gd name="connsiteY7" fmla="*/ 65757 h 111225"/>
                  <a:gd name="connsiteX8" fmla="*/ 169648 w 169648"/>
                  <a:gd name="connsiteY8" fmla="*/ 45468 h 111225"/>
                  <a:gd name="connsiteX9" fmla="*/ 38873 w 169648"/>
                  <a:gd name="connsiteY9" fmla="*/ 45468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48" h="111225">
                    <a:moveTo>
                      <a:pt x="38873" y="45468"/>
                    </a:moveTo>
                    <a:lnTo>
                      <a:pt x="69918" y="14423"/>
                    </a:lnTo>
                    <a:lnTo>
                      <a:pt x="55493" y="0"/>
                    </a:lnTo>
                    <a:lnTo>
                      <a:pt x="0" y="55612"/>
                    </a:lnTo>
                    <a:lnTo>
                      <a:pt x="55493" y="111225"/>
                    </a:lnTo>
                    <a:lnTo>
                      <a:pt x="69918" y="96803"/>
                    </a:lnTo>
                    <a:lnTo>
                      <a:pt x="38873" y="65757"/>
                    </a:lnTo>
                    <a:lnTo>
                      <a:pt x="169648" y="65757"/>
                    </a:lnTo>
                    <a:lnTo>
                      <a:pt x="169648" y="45468"/>
                    </a:lnTo>
                    <a:lnTo>
                      <a:pt x="38873" y="45468"/>
                    </a:lnTo>
                    <a:close/>
                  </a:path>
                </a:pathLst>
              </a:custGeom>
              <a:solidFill>
                <a:srgbClr val="2D5967"/>
              </a:solidFill>
              <a:ln w="6417" cap="flat">
                <a:noFill/>
                <a:prstDash val="solid"/>
                <a:miter/>
              </a:ln>
            </p:spPr>
            <p:txBody>
              <a:bodyPr rtlCol="0" anchor="ctr"/>
              <a:lstStyle/>
              <a:p>
                <a:endParaRPr lang="en-US"/>
              </a:p>
            </p:txBody>
          </p:sp>
        </p:grpSp>
        <p:sp>
          <p:nvSpPr>
            <p:cNvPr id="124" name="TextBox 123">
              <a:extLst>
                <a:ext uri="{FF2B5EF4-FFF2-40B4-BE49-F238E27FC236}">
                  <a16:creationId xmlns:a16="http://schemas.microsoft.com/office/drawing/2014/main" id="{4053E6DE-F78A-42ED-BECE-4BD44B43DD59}"/>
                </a:ext>
              </a:extLst>
            </p:cNvPr>
            <p:cNvSpPr txBox="1"/>
            <p:nvPr/>
          </p:nvSpPr>
          <p:spPr>
            <a:xfrm>
              <a:off x="-1085338" y="4073163"/>
              <a:ext cx="394660" cy="216662"/>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DRG</a:t>
              </a:r>
            </a:p>
          </p:txBody>
        </p:sp>
      </p:grpSp>
      <p:grpSp>
        <p:nvGrpSpPr>
          <p:cNvPr id="76" name="Group 75">
            <a:extLst>
              <a:ext uri="{FF2B5EF4-FFF2-40B4-BE49-F238E27FC236}">
                <a16:creationId xmlns:a16="http://schemas.microsoft.com/office/drawing/2014/main" id="{4BAB5B16-64DE-48E1-8108-F8AF8D9BB125}"/>
              </a:ext>
            </a:extLst>
          </p:cNvPr>
          <p:cNvGrpSpPr/>
          <p:nvPr/>
        </p:nvGrpSpPr>
        <p:grpSpPr>
          <a:xfrm>
            <a:off x="5737850" y="614028"/>
            <a:ext cx="500513" cy="566277"/>
            <a:chOff x="1974852" y="3111306"/>
            <a:chExt cx="500513" cy="566277"/>
          </a:xfrm>
        </p:grpSpPr>
        <p:grpSp>
          <p:nvGrpSpPr>
            <p:cNvPr id="111" name="Graphic 2">
              <a:extLst>
                <a:ext uri="{FF2B5EF4-FFF2-40B4-BE49-F238E27FC236}">
                  <a16:creationId xmlns:a16="http://schemas.microsoft.com/office/drawing/2014/main" id="{13D6E613-85DD-4BFA-9863-7A8173E02FA1}"/>
                </a:ext>
              </a:extLst>
            </p:cNvPr>
            <p:cNvGrpSpPr>
              <a:grpSpLocks noChangeAspect="1"/>
            </p:cNvGrpSpPr>
            <p:nvPr/>
          </p:nvGrpSpPr>
          <p:grpSpPr>
            <a:xfrm>
              <a:off x="2111612" y="3111306"/>
              <a:ext cx="228600" cy="228600"/>
              <a:chOff x="4610501" y="1582905"/>
              <a:chExt cx="513347" cy="513347"/>
            </a:xfrm>
          </p:grpSpPr>
          <p:sp>
            <p:nvSpPr>
              <p:cNvPr id="116" name="Freeform: Shape 115">
                <a:extLst>
                  <a:ext uri="{FF2B5EF4-FFF2-40B4-BE49-F238E27FC236}">
                    <a16:creationId xmlns:a16="http://schemas.microsoft.com/office/drawing/2014/main" id="{CE389D85-6B5E-4175-A1B3-123D275978BA}"/>
                  </a:ext>
                </a:extLst>
              </p:cNvPr>
              <p:cNvSpPr/>
              <p:nvPr/>
            </p:nvSpPr>
            <p:spPr>
              <a:xfrm>
                <a:off x="4616610" y="1589016"/>
                <a:ext cx="501129" cy="501127"/>
              </a:xfrm>
              <a:custGeom>
                <a:avLst/>
                <a:gdLst>
                  <a:gd name="connsiteX0" fmla="*/ 474602 w 501129"/>
                  <a:gd name="connsiteY0" fmla="*/ 0 h 501127"/>
                  <a:gd name="connsiteX1" fmla="*/ 26527 w 501129"/>
                  <a:gd name="connsiteY1" fmla="*/ 0 h 501127"/>
                  <a:gd name="connsiteX2" fmla="*/ 0 w 501129"/>
                  <a:gd name="connsiteY2" fmla="*/ 26523 h 501127"/>
                  <a:gd name="connsiteX3" fmla="*/ 0 w 501129"/>
                  <a:gd name="connsiteY3" fmla="*/ 474600 h 501127"/>
                  <a:gd name="connsiteX4" fmla="*/ 26527 w 501129"/>
                  <a:gd name="connsiteY4" fmla="*/ 501127 h 501127"/>
                  <a:gd name="connsiteX5" fmla="*/ 474602 w 501129"/>
                  <a:gd name="connsiteY5" fmla="*/ 501127 h 501127"/>
                  <a:gd name="connsiteX6" fmla="*/ 501129 w 501129"/>
                  <a:gd name="connsiteY6" fmla="*/ 474600 h 501127"/>
                  <a:gd name="connsiteX7" fmla="*/ 501129 w 501129"/>
                  <a:gd name="connsiteY7" fmla="*/ 26523 h 501127"/>
                  <a:gd name="connsiteX8" fmla="*/ 474602 w 501129"/>
                  <a:gd name="connsiteY8" fmla="*/ 0 h 50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1129" h="501127">
                    <a:moveTo>
                      <a:pt x="474602" y="0"/>
                    </a:moveTo>
                    <a:lnTo>
                      <a:pt x="26527" y="0"/>
                    </a:lnTo>
                    <a:cubicBezTo>
                      <a:pt x="11877" y="0"/>
                      <a:pt x="0" y="11874"/>
                      <a:pt x="0" y="26523"/>
                    </a:cubicBezTo>
                    <a:lnTo>
                      <a:pt x="0" y="474600"/>
                    </a:lnTo>
                    <a:cubicBezTo>
                      <a:pt x="0" y="489249"/>
                      <a:pt x="11877" y="501127"/>
                      <a:pt x="26527" y="501127"/>
                    </a:cubicBezTo>
                    <a:lnTo>
                      <a:pt x="474602" y="501127"/>
                    </a:lnTo>
                    <a:cubicBezTo>
                      <a:pt x="489252" y="501127"/>
                      <a:pt x="501129" y="489249"/>
                      <a:pt x="501129" y="474600"/>
                    </a:cubicBezTo>
                    <a:lnTo>
                      <a:pt x="501129" y="26523"/>
                    </a:lnTo>
                    <a:cubicBezTo>
                      <a:pt x="501129" y="11874"/>
                      <a:pt x="489252" y="0"/>
                      <a:pt x="474602" y="0"/>
                    </a:cubicBezTo>
                    <a:close/>
                  </a:path>
                </a:pathLst>
              </a:custGeom>
              <a:solidFill>
                <a:srgbClr val="FFFFFF"/>
              </a:solidFill>
              <a:ln w="6417"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62CBF4D1-8340-4CBA-880A-A848351BECF4}"/>
                  </a:ext>
                </a:extLst>
              </p:cNvPr>
              <p:cNvSpPr/>
              <p:nvPr/>
            </p:nvSpPr>
            <p:spPr>
              <a:xfrm>
                <a:off x="4610501" y="1582905"/>
                <a:ext cx="513347" cy="513347"/>
              </a:xfrm>
              <a:custGeom>
                <a:avLst/>
                <a:gdLst>
                  <a:gd name="connsiteX0" fmla="*/ 480711 w 513347"/>
                  <a:gd name="connsiteY0" fmla="*/ 12223 h 513347"/>
                  <a:gd name="connsiteX1" fmla="*/ 495149 w 513347"/>
                  <a:gd name="connsiteY1" fmla="*/ 18201 h 513347"/>
                  <a:gd name="connsiteX2" fmla="*/ 501123 w 513347"/>
                  <a:gd name="connsiteY2" fmla="*/ 32634 h 513347"/>
                  <a:gd name="connsiteX3" fmla="*/ 501123 w 513347"/>
                  <a:gd name="connsiteY3" fmla="*/ 480711 h 513347"/>
                  <a:gd name="connsiteX4" fmla="*/ 495149 w 513347"/>
                  <a:gd name="connsiteY4" fmla="*/ 495149 h 513347"/>
                  <a:gd name="connsiteX5" fmla="*/ 480711 w 513347"/>
                  <a:gd name="connsiteY5" fmla="*/ 501123 h 513347"/>
                  <a:gd name="connsiteX6" fmla="*/ 32636 w 513347"/>
                  <a:gd name="connsiteY6" fmla="*/ 501123 h 513347"/>
                  <a:gd name="connsiteX7" fmla="*/ 18198 w 513347"/>
                  <a:gd name="connsiteY7" fmla="*/ 495149 h 513347"/>
                  <a:gd name="connsiteX8" fmla="*/ 12224 w 513347"/>
                  <a:gd name="connsiteY8" fmla="*/ 480711 h 513347"/>
                  <a:gd name="connsiteX9" fmla="*/ 12224 w 513347"/>
                  <a:gd name="connsiteY9" fmla="*/ 32634 h 513347"/>
                  <a:gd name="connsiteX10" fmla="*/ 18198 w 513347"/>
                  <a:gd name="connsiteY10" fmla="*/ 18201 h 513347"/>
                  <a:gd name="connsiteX11" fmla="*/ 32636 w 513347"/>
                  <a:gd name="connsiteY11" fmla="*/ 12223 h 513347"/>
                  <a:gd name="connsiteX12" fmla="*/ 480711 w 513347"/>
                  <a:gd name="connsiteY12" fmla="*/ 12223 h 513347"/>
                  <a:gd name="connsiteX13" fmla="*/ 480711 w 513347"/>
                  <a:gd name="connsiteY13" fmla="*/ 0 h 513347"/>
                  <a:gd name="connsiteX14" fmla="*/ 32636 w 513347"/>
                  <a:gd name="connsiteY14" fmla="*/ 0 h 513347"/>
                  <a:gd name="connsiteX15" fmla="*/ 9593 w 513347"/>
                  <a:gd name="connsiteY15" fmla="*/ 9594 h 513347"/>
                  <a:gd name="connsiteX16" fmla="*/ 0 w 513347"/>
                  <a:gd name="connsiteY16" fmla="*/ 32634 h 513347"/>
                  <a:gd name="connsiteX17" fmla="*/ 0 w 513347"/>
                  <a:gd name="connsiteY17" fmla="*/ 480711 h 513347"/>
                  <a:gd name="connsiteX18" fmla="*/ 9593 w 513347"/>
                  <a:gd name="connsiteY18" fmla="*/ 503754 h 513347"/>
                  <a:gd name="connsiteX19" fmla="*/ 32636 w 513347"/>
                  <a:gd name="connsiteY19" fmla="*/ 513347 h 513347"/>
                  <a:gd name="connsiteX20" fmla="*/ 480711 w 513347"/>
                  <a:gd name="connsiteY20" fmla="*/ 513347 h 513347"/>
                  <a:gd name="connsiteX21" fmla="*/ 503754 w 513347"/>
                  <a:gd name="connsiteY21" fmla="*/ 503754 h 513347"/>
                  <a:gd name="connsiteX22" fmla="*/ 513347 w 513347"/>
                  <a:gd name="connsiteY22" fmla="*/ 480711 h 513347"/>
                  <a:gd name="connsiteX23" fmla="*/ 513347 w 513347"/>
                  <a:gd name="connsiteY23" fmla="*/ 32634 h 513347"/>
                  <a:gd name="connsiteX24" fmla="*/ 503754 w 513347"/>
                  <a:gd name="connsiteY24" fmla="*/ 9594 h 513347"/>
                  <a:gd name="connsiteX25" fmla="*/ 480711 w 513347"/>
                  <a:gd name="connsiteY25" fmla="*/ 0 h 513347"/>
                  <a:gd name="connsiteX26" fmla="*/ 480711 w 513347"/>
                  <a:gd name="connsiteY26"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3347" h="513347">
                    <a:moveTo>
                      <a:pt x="480711" y="12223"/>
                    </a:moveTo>
                    <a:cubicBezTo>
                      <a:pt x="486127" y="12223"/>
                      <a:pt x="491318" y="14373"/>
                      <a:pt x="495149" y="18201"/>
                    </a:cubicBezTo>
                    <a:cubicBezTo>
                      <a:pt x="498974" y="22029"/>
                      <a:pt x="501123" y="27221"/>
                      <a:pt x="501123" y="32634"/>
                    </a:cubicBezTo>
                    <a:lnTo>
                      <a:pt x="501123" y="480711"/>
                    </a:lnTo>
                    <a:cubicBezTo>
                      <a:pt x="501123" y="486127"/>
                      <a:pt x="498974" y="491318"/>
                      <a:pt x="495149" y="495149"/>
                    </a:cubicBezTo>
                    <a:cubicBezTo>
                      <a:pt x="491318" y="498974"/>
                      <a:pt x="486127" y="501123"/>
                      <a:pt x="480711" y="501123"/>
                    </a:cubicBezTo>
                    <a:lnTo>
                      <a:pt x="32636" y="501123"/>
                    </a:lnTo>
                    <a:cubicBezTo>
                      <a:pt x="27220" y="501123"/>
                      <a:pt x="22029" y="498974"/>
                      <a:pt x="18198" y="495149"/>
                    </a:cubicBezTo>
                    <a:cubicBezTo>
                      <a:pt x="14374" y="491318"/>
                      <a:pt x="12224" y="486127"/>
                      <a:pt x="12224" y="480711"/>
                    </a:cubicBezTo>
                    <a:lnTo>
                      <a:pt x="12224" y="32634"/>
                    </a:lnTo>
                    <a:cubicBezTo>
                      <a:pt x="12224" y="27221"/>
                      <a:pt x="14374" y="22029"/>
                      <a:pt x="18198" y="18201"/>
                    </a:cubicBezTo>
                    <a:cubicBezTo>
                      <a:pt x="22029" y="14373"/>
                      <a:pt x="27220" y="12223"/>
                      <a:pt x="32636" y="12223"/>
                    </a:cubicBezTo>
                    <a:lnTo>
                      <a:pt x="480711" y="12223"/>
                    </a:lnTo>
                    <a:close/>
                    <a:moveTo>
                      <a:pt x="480711" y="0"/>
                    </a:moveTo>
                    <a:lnTo>
                      <a:pt x="32636" y="0"/>
                    </a:lnTo>
                    <a:cubicBezTo>
                      <a:pt x="23986" y="32"/>
                      <a:pt x="15708" y="3480"/>
                      <a:pt x="9593" y="9594"/>
                    </a:cubicBezTo>
                    <a:cubicBezTo>
                      <a:pt x="3478" y="15707"/>
                      <a:pt x="32" y="23989"/>
                      <a:pt x="0" y="32634"/>
                    </a:cubicBezTo>
                    <a:lnTo>
                      <a:pt x="0" y="480711"/>
                    </a:lnTo>
                    <a:cubicBezTo>
                      <a:pt x="32" y="489361"/>
                      <a:pt x="3478" y="497639"/>
                      <a:pt x="9593" y="503754"/>
                    </a:cubicBezTo>
                    <a:cubicBezTo>
                      <a:pt x="15708" y="509869"/>
                      <a:pt x="23986" y="513315"/>
                      <a:pt x="32636" y="513347"/>
                    </a:cubicBezTo>
                    <a:lnTo>
                      <a:pt x="480711" y="513347"/>
                    </a:lnTo>
                    <a:cubicBezTo>
                      <a:pt x="489361" y="513315"/>
                      <a:pt x="497639" y="509869"/>
                      <a:pt x="503754" y="503754"/>
                    </a:cubicBezTo>
                    <a:cubicBezTo>
                      <a:pt x="509870" y="497639"/>
                      <a:pt x="513315" y="489361"/>
                      <a:pt x="513347" y="480711"/>
                    </a:cubicBezTo>
                    <a:lnTo>
                      <a:pt x="513347" y="32634"/>
                    </a:lnTo>
                    <a:cubicBezTo>
                      <a:pt x="513315" y="23989"/>
                      <a:pt x="509870" y="15707"/>
                      <a:pt x="503754" y="9594"/>
                    </a:cubicBezTo>
                    <a:cubicBezTo>
                      <a:pt x="497639" y="3480"/>
                      <a:pt x="489361" y="32"/>
                      <a:pt x="480711" y="0"/>
                    </a:cubicBezTo>
                    <a:lnTo>
                      <a:pt x="480711" y="0"/>
                    </a:lnTo>
                    <a:close/>
                  </a:path>
                </a:pathLst>
              </a:custGeom>
              <a:solidFill>
                <a:srgbClr val="FFFFFF"/>
              </a:solidFill>
              <a:ln w="6417"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E08C53D4-3BC1-45F0-A742-B0B067F05A83}"/>
                  </a:ext>
                </a:extLst>
              </p:cNvPr>
              <p:cNvSpPr/>
              <p:nvPr/>
            </p:nvSpPr>
            <p:spPr>
              <a:xfrm>
                <a:off x="4622725" y="1595127"/>
                <a:ext cx="488898" cy="488900"/>
              </a:xfrm>
              <a:custGeom>
                <a:avLst/>
                <a:gdLst>
                  <a:gd name="connsiteX0" fmla="*/ 468487 w 488898"/>
                  <a:gd name="connsiteY0" fmla="*/ 0 h 488900"/>
                  <a:gd name="connsiteX1" fmla="*/ 20412 w 488898"/>
                  <a:gd name="connsiteY1" fmla="*/ 0 h 488900"/>
                  <a:gd name="connsiteX2" fmla="*/ 5974 w 488898"/>
                  <a:gd name="connsiteY2" fmla="*/ 5979 h 488900"/>
                  <a:gd name="connsiteX3" fmla="*/ 0 w 488898"/>
                  <a:gd name="connsiteY3" fmla="*/ 20411 h 488900"/>
                  <a:gd name="connsiteX4" fmla="*/ 0 w 488898"/>
                  <a:gd name="connsiteY4" fmla="*/ 468488 h 488900"/>
                  <a:gd name="connsiteX5" fmla="*/ 5974 w 488898"/>
                  <a:gd name="connsiteY5" fmla="*/ 482926 h 488900"/>
                  <a:gd name="connsiteX6" fmla="*/ 20412 w 488898"/>
                  <a:gd name="connsiteY6" fmla="*/ 488900 h 488900"/>
                  <a:gd name="connsiteX7" fmla="*/ 468487 w 488898"/>
                  <a:gd name="connsiteY7" fmla="*/ 488900 h 488900"/>
                  <a:gd name="connsiteX8" fmla="*/ 482925 w 488898"/>
                  <a:gd name="connsiteY8" fmla="*/ 482926 h 488900"/>
                  <a:gd name="connsiteX9" fmla="*/ 488899 w 488898"/>
                  <a:gd name="connsiteY9" fmla="*/ 468488 h 488900"/>
                  <a:gd name="connsiteX10" fmla="*/ 488899 w 488898"/>
                  <a:gd name="connsiteY10" fmla="*/ 20411 h 488900"/>
                  <a:gd name="connsiteX11" fmla="*/ 482925 w 488898"/>
                  <a:gd name="connsiteY11" fmla="*/ 5979 h 488900"/>
                  <a:gd name="connsiteX12" fmla="*/ 468487 w 488898"/>
                  <a:gd name="connsiteY12" fmla="*/ 0 h 488900"/>
                  <a:gd name="connsiteX13" fmla="*/ 470810 w 488898"/>
                  <a:gd name="connsiteY13" fmla="*/ 468488 h 488900"/>
                  <a:gd name="connsiteX14" fmla="*/ 470098 w 488898"/>
                  <a:gd name="connsiteY14" fmla="*/ 470099 h 488900"/>
                  <a:gd name="connsiteX15" fmla="*/ 468487 w 488898"/>
                  <a:gd name="connsiteY15" fmla="*/ 470811 h 488900"/>
                  <a:gd name="connsiteX16" fmla="*/ 20412 w 488898"/>
                  <a:gd name="connsiteY16" fmla="*/ 470811 h 488900"/>
                  <a:gd name="connsiteX17" fmla="*/ 18801 w 488898"/>
                  <a:gd name="connsiteY17" fmla="*/ 470099 h 488900"/>
                  <a:gd name="connsiteX18" fmla="*/ 18089 w 488898"/>
                  <a:gd name="connsiteY18" fmla="*/ 468488 h 488900"/>
                  <a:gd name="connsiteX19" fmla="*/ 18089 w 488898"/>
                  <a:gd name="connsiteY19" fmla="*/ 20411 h 488900"/>
                  <a:gd name="connsiteX20" fmla="*/ 18801 w 488898"/>
                  <a:gd name="connsiteY20" fmla="*/ 18803 h 488900"/>
                  <a:gd name="connsiteX21" fmla="*/ 20412 w 488898"/>
                  <a:gd name="connsiteY21" fmla="*/ 18089 h 488900"/>
                  <a:gd name="connsiteX22" fmla="*/ 468487 w 488898"/>
                  <a:gd name="connsiteY22" fmla="*/ 18089 h 488900"/>
                  <a:gd name="connsiteX23" fmla="*/ 470098 w 488898"/>
                  <a:gd name="connsiteY23" fmla="*/ 18803 h 488900"/>
                  <a:gd name="connsiteX24" fmla="*/ 470810 w 488898"/>
                  <a:gd name="connsiteY24" fmla="*/ 20411 h 488900"/>
                  <a:gd name="connsiteX25" fmla="*/ 470810 w 488898"/>
                  <a:gd name="connsiteY25" fmla="*/ 468488 h 4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898" h="488900">
                    <a:moveTo>
                      <a:pt x="468487" y="0"/>
                    </a:moveTo>
                    <a:lnTo>
                      <a:pt x="20412" y="0"/>
                    </a:lnTo>
                    <a:cubicBezTo>
                      <a:pt x="14996" y="0"/>
                      <a:pt x="9805" y="2150"/>
                      <a:pt x="5974" y="5979"/>
                    </a:cubicBezTo>
                    <a:cubicBezTo>
                      <a:pt x="2149" y="9806"/>
                      <a:pt x="0" y="14998"/>
                      <a:pt x="0" y="20411"/>
                    </a:cubicBezTo>
                    <a:lnTo>
                      <a:pt x="0" y="468488"/>
                    </a:lnTo>
                    <a:cubicBezTo>
                      <a:pt x="0" y="473904"/>
                      <a:pt x="2149" y="479095"/>
                      <a:pt x="5974" y="482926"/>
                    </a:cubicBezTo>
                    <a:cubicBezTo>
                      <a:pt x="9805" y="486751"/>
                      <a:pt x="14996" y="488900"/>
                      <a:pt x="20412" y="488900"/>
                    </a:cubicBezTo>
                    <a:lnTo>
                      <a:pt x="468487" y="488900"/>
                    </a:lnTo>
                    <a:cubicBezTo>
                      <a:pt x="473903" y="488900"/>
                      <a:pt x="479094" y="486751"/>
                      <a:pt x="482925" y="482926"/>
                    </a:cubicBezTo>
                    <a:cubicBezTo>
                      <a:pt x="486749" y="479095"/>
                      <a:pt x="488899" y="473904"/>
                      <a:pt x="488899" y="468488"/>
                    </a:cubicBezTo>
                    <a:lnTo>
                      <a:pt x="488899" y="20411"/>
                    </a:lnTo>
                    <a:cubicBezTo>
                      <a:pt x="488899" y="14998"/>
                      <a:pt x="486749" y="9806"/>
                      <a:pt x="482925" y="5979"/>
                    </a:cubicBezTo>
                    <a:cubicBezTo>
                      <a:pt x="479094" y="2150"/>
                      <a:pt x="473903" y="0"/>
                      <a:pt x="468487" y="0"/>
                    </a:cubicBezTo>
                    <a:close/>
                    <a:moveTo>
                      <a:pt x="470810" y="468488"/>
                    </a:moveTo>
                    <a:cubicBezTo>
                      <a:pt x="470784" y="469098"/>
                      <a:pt x="470528" y="469669"/>
                      <a:pt x="470098" y="470099"/>
                    </a:cubicBezTo>
                    <a:cubicBezTo>
                      <a:pt x="469668" y="470529"/>
                      <a:pt x="469096" y="470786"/>
                      <a:pt x="468487" y="470811"/>
                    </a:cubicBezTo>
                    <a:lnTo>
                      <a:pt x="20412" y="470811"/>
                    </a:lnTo>
                    <a:cubicBezTo>
                      <a:pt x="19802" y="470786"/>
                      <a:pt x="19231" y="470529"/>
                      <a:pt x="18801" y="470099"/>
                    </a:cubicBezTo>
                    <a:cubicBezTo>
                      <a:pt x="18371" y="469669"/>
                      <a:pt x="18115" y="469098"/>
                      <a:pt x="18089" y="468488"/>
                    </a:cubicBezTo>
                    <a:lnTo>
                      <a:pt x="18089" y="20411"/>
                    </a:lnTo>
                    <a:cubicBezTo>
                      <a:pt x="18115" y="19805"/>
                      <a:pt x="18371" y="19232"/>
                      <a:pt x="18801" y="18803"/>
                    </a:cubicBezTo>
                    <a:cubicBezTo>
                      <a:pt x="19231" y="18373"/>
                      <a:pt x="19802" y="18119"/>
                      <a:pt x="20412" y="18089"/>
                    </a:cubicBezTo>
                    <a:lnTo>
                      <a:pt x="468487" y="18089"/>
                    </a:lnTo>
                    <a:cubicBezTo>
                      <a:pt x="469096" y="18119"/>
                      <a:pt x="469668" y="18373"/>
                      <a:pt x="470098" y="18803"/>
                    </a:cubicBezTo>
                    <a:cubicBezTo>
                      <a:pt x="470528" y="19232"/>
                      <a:pt x="470784" y="19805"/>
                      <a:pt x="470810" y="20411"/>
                    </a:cubicBezTo>
                    <a:lnTo>
                      <a:pt x="470810" y="468488"/>
                    </a:lnTo>
                    <a:close/>
                  </a:path>
                </a:pathLst>
              </a:custGeom>
              <a:solidFill>
                <a:srgbClr val="2D5967"/>
              </a:solidFill>
              <a:ln w="6417"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C62D9E1D-AFD4-48EF-82F5-B4F6DE8ADD99}"/>
                  </a:ext>
                </a:extLst>
              </p:cNvPr>
              <p:cNvSpPr/>
              <p:nvPr/>
            </p:nvSpPr>
            <p:spPr>
              <a:xfrm>
                <a:off x="4654380" y="1626784"/>
                <a:ext cx="425589" cy="425589"/>
              </a:xfrm>
              <a:custGeom>
                <a:avLst/>
                <a:gdLst>
                  <a:gd name="connsiteX0" fmla="*/ 212794 w 425589"/>
                  <a:gd name="connsiteY0" fmla="*/ 0 h 425589"/>
                  <a:gd name="connsiteX1" fmla="*/ 94570 w 425589"/>
                  <a:gd name="connsiteY1" fmla="*/ 35862 h 425589"/>
                  <a:gd name="connsiteX2" fmla="*/ 16195 w 425589"/>
                  <a:gd name="connsiteY2" fmla="*/ 131362 h 425589"/>
                  <a:gd name="connsiteX3" fmla="*/ 4086 w 425589"/>
                  <a:gd name="connsiteY3" fmla="*/ 254309 h 425589"/>
                  <a:gd name="connsiteX4" fmla="*/ 62326 w 425589"/>
                  <a:gd name="connsiteY4" fmla="*/ 363263 h 425589"/>
                  <a:gd name="connsiteX5" fmla="*/ 171277 w 425589"/>
                  <a:gd name="connsiteY5" fmla="*/ 421502 h 425589"/>
                  <a:gd name="connsiteX6" fmla="*/ 294230 w 425589"/>
                  <a:gd name="connsiteY6" fmla="*/ 409394 h 425589"/>
                  <a:gd name="connsiteX7" fmla="*/ 389726 w 425589"/>
                  <a:gd name="connsiteY7" fmla="*/ 331019 h 425589"/>
                  <a:gd name="connsiteX8" fmla="*/ 425589 w 425589"/>
                  <a:gd name="connsiteY8" fmla="*/ 212795 h 425589"/>
                  <a:gd name="connsiteX9" fmla="*/ 363192 w 425589"/>
                  <a:gd name="connsiteY9" fmla="*/ 62398 h 425589"/>
                  <a:gd name="connsiteX10" fmla="*/ 212794 w 425589"/>
                  <a:gd name="connsiteY10" fmla="*/ 0 h 425589"/>
                  <a:gd name="connsiteX11" fmla="*/ 212794 w 425589"/>
                  <a:gd name="connsiteY11" fmla="*/ 407501 h 425589"/>
                  <a:gd name="connsiteX12" fmla="*/ 104619 w 425589"/>
                  <a:gd name="connsiteY12" fmla="*/ 374685 h 425589"/>
                  <a:gd name="connsiteX13" fmla="*/ 32910 w 425589"/>
                  <a:gd name="connsiteY13" fmla="*/ 287307 h 425589"/>
                  <a:gd name="connsiteX14" fmla="*/ 21829 w 425589"/>
                  <a:gd name="connsiteY14" fmla="*/ 174809 h 425589"/>
                  <a:gd name="connsiteX15" fmla="*/ 75114 w 425589"/>
                  <a:gd name="connsiteY15" fmla="*/ 75117 h 425589"/>
                  <a:gd name="connsiteX16" fmla="*/ 174806 w 425589"/>
                  <a:gd name="connsiteY16" fmla="*/ 21831 h 425589"/>
                  <a:gd name="connsiteX17" fmla="*/ 287306 w 425589"/>
                  <a:gd name="connsiteY17" fmla="*/ 32911 h 425589"/>
                  <a:gd name="connsiteX18" fmla="*/ 374685 w 425589"/>
                  <a:gd name="connsiteY18" fmla="*/ 104623 h 425589"/>
                  <a:gd name="connsiteX19" fmla="*/ 407500 w 425589"/>
                  <a:gd name="connsiteY19" fmla="*/ 212795 h 425589"/>
                  <a:gd name="connsiteX20" fmla="*/ 350223 w 425589"/>
                  <a:gd name="connsiteY20" fmla="*/ 350224 h 425589"/>
                  <a:gd name="connsiteX21" fmla="*/ 212794 w 425589"/>
                  <a:gd name="connsiteY21" fmla="*/ 407501 h 42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5589" h="425589">
                    <a:moveTo>
                      <a:pt x="212794" y="0"/>
                    </a:moveTo>
                    <a:cubicBezTo>
                      <a:pt x="170706" y="0"/>
                      <a:pt x="129568" y="12480"/>
                      <a:pt x="94570" y="35862"/>
                    </a:cubicBezTo>
                    <a:cubicBezTo>
                      <a:pt x="59579" y="59245"/>
                      <a:pt x="32301" y="92479"/>
                      <a:pt x="16195" y="131362"/>
                    </a:cubicBezTo>
                    <a:cubicBezTo>
                      <a:pt x="95" y="170245"/>
                      <a:pt x="-4121" y="213031"/>
                      <a:pt x="4086" y="254309"/>
                    </a:cubicBezTo>
                    <a:cubicBezTo>
                      <a:pt x="12300" y="295585"/>
                      <a:pt x="32564" y="333502"/>
                      <a:pt x="62326" y="363263"/>
                    </a:cubicBezTo>
                    <a:cubicBezTo>
                      <a:pt x="92087" y="393024"/>
                      <a:pt x="130004" y="413289"/>
                      <a:pt x="171277" y="421502"/>
                    </a:cubicBezTo>
                    <a:cubicBezTo>
                      <a:pt x="212557" y="429710"/>
                      <a:pt x="255344" y="425500"/>
                      <a:pt x="294230" y="409394"/>
                    </a:cubicBezTo>
                    <a:cubicBezTo>
                      <a:pt x="333110" y="393288"/>
                      <a:pt x="366343" y="366010"/>
                      <a:pt x="389726" y="331019"/>
                    </a:cubicBezTo>
                    <a:cubicBezTo>
                      <a:pt x="413108" y="296021"/>
                      <a:pt x="425589" y="254881"/>
                      <a:pt x="425589" y="212795"/>
                    </a:cubicBezTo>
                    <a:cubicBezTo>
                      <a:pt x="425525" y="156378"/>
                      <a:pt x="403086" y="102290"/>
                      <a:pt x="363192" y="62398"/>
                    </a:cubicBezTo>
                    <a:cubicBezTo>
                      <a:pt x="323298" y="22505"/>
                      <a:pt x="269211" y="65"/>
                      <a:pt x="212794" y="0"/>
                    </a:cubicBezTo>
                    <a:close/>
                    <a:moveTo>
                      <a:pt x="212794" y="407501"/>
                    </a:moveTo>
                    <a:cubicBezTo>
                      <a:pt x="174287" y="407501"/>
                      <a:pt x="136639" y="396079"/>
                      <a:pt x="104619" y="374685"/>
                    </a:cubicBezTo>
                    <a:cubicBezTo>
                      <a:pt x="72605" y="353291"/>
                      <a:pt x="47644" y="322882"/>
                      <a:pt x="32910" y="287307"/>
                    </a:cubicBezTo>
                    <a:cubicBezTo>
                      <a:pt x="18171" y="251728"/>
                      <a:pt x="14314" y="212579"/>
                      <a:pt x="21829" y="174809"/>
                    </a:cubicBezTo>
                    <a:cubicBezTo>
                      <a:pt x="29343" y="137041"/>
                      <a:pt x="47888" y="102347"/>
                      <a:pt x="75114" y="75117"/>
                    </a:cubicBezTo>
                    <a:cubicBezTo>
                      <a:pt x="102347" y="47888"/>
                      <a:pt x="137043" y="29344"/>
                      <a:pt x="174806" y="21831"/>
                    </a:cubicBezTo>
                    <a:cubicBezTo>
                      <a:pt x="212576" y="14318"/>
                      <a:pt x="251725" y="18174"/>
                      <a:pt x="287306" y="32911"/>
                    </a:cubicBezTo>
                    <a:cubicBezTo>
                      <a:pt x="322881" y="47648"/>
                      <a:pt x="353291" y="72603"/>
                      <a:pt x="374685" y="104623"/>
                    </a:cubicBezTo>
                    <a:cubicBezTo>
                      <a:pt x="396078" y="136641"/>
                      <a:pt x="407500" y="174286"/>
                      <a:pt x="407500" y="212795"/>
                    </a:cubicBezTo>
                    <a:cubicBezTo>
                      <a:pt x="407276" y="264365"/>
                      <a:pt x="386690" y="313757"/>
                      <a:pt x="350223" y="350224"/>
                    </a:cubicBezTo>
                    <a:cubicBezTo>
                      <a:pt x="313757" y="386691"/>
                      <a:pt x="264366" y="407276"/>
                      <a:pt x="212794" y="407501"/>
                    </a:cubicBezTo>
                    <a:close/>
                  </a:path>
                </a:pathLst>
              </a:custGeom>
              <a:solidFill>
                <a:srgbClr val="2D5967"/>
              </a:solidFill>
              <a:ln w="641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C13866C1-28EA-42FE-BEE3-25C902B3AB64}"/>
                  </a:ext>
                </a:extLst>
              </p:cNvPr>
              <p:cNvSpPr/>
              <p:nvPr/>
            </p:nvSpPr>
            <p:spPr>
              <a:xfrm>
                <a:off x="4817790" y="1684230"/>
                <a:ext cx="98761" cy="313016"/>
              </a:xfrm>
              <a:custGeom>
                <a:avLst/>
                <a:gdLst>
                  <a:gd name="connsiteX0" fmla="*/ 58425 w 98761"/>
                  <a:gd name="connsiteY0" fmla="*/ 278308 h 313016"/>
                  <a:gd name="connsiteX1" fmla="*/ 58425 w 98761"/>
                  <a:gd name="connsiteY1" fmla="*/ 34590 h 313016"/>
                  <a:gd name="connsiteX2" fmla="*/ 86050 w 98761"/>
                  <a:gd name="connsiteY2" fmla="*/ 62213 h 313016"/>
                  <a:gd name="connsiteX3" fmla="*/ 98762 w 98761"/>
                  <a:gd name="connsiteY3" fmla="*/ 49380 h 313016"/>
                  <a:gd name="connsiteX4" fmla="*/ 49384 w 98761"/>
                  <a:gd name="connsiteY4" fmla="*/ 0 h 313016"/>
                  <a:gd name="connsiteX5" fmla="*/ 0 w 98761"/>
                  <a:gd name="connsiteY5" fmla="*/ 49380 h 313016"/>
                  <a:gd name="connsiteX6" fmla="*/ 12711 w 98761"/>
                  <a:gd name="connsiteY6" fmla="*/ 62213 h 313016"/>
                  <a:gd name="connsiteX7" fmla="*/ 40336 w 98761"/>
                  <a:gd name="connsiteY7" fmla="*/ 34590 h 313016"/>
                  <a:gd name="connsiteX8" fmla="*/ 40336 w 98761"/>
                  <a:gd name="connsiteY8" fmla="*/ 278308 h 313016"/>
                  <a:gd name="connsiteX9" fmla="*/ 12711 w 98761"/>
                  <a:gd name="connsiteY9" fmla="*/ 250805 h 313016"/>
                  <a:gd name="connsiteX10" fmla="*/ 0 w 98761"/>
                  <a:gd name="connsiteY10" fmla="*/ 263639 h 313016"/>
                  <a:gd name="connsiteX11" fmla="*/ 49384 w 98761"/>
                  <a:gd name="connsiteY11" fmla="*/ 313017 h 313016"/>
                  <a:gd name="connsiteX12" fmla="*/ 98762 w 98761"/>
                  <a:gd name="connsiteY12" fmla="*/ 263639 h 313016"/>
                  <a:gd name="connsiteX13" fmla="*/ 86050 w 98761"/>
                  <a:gd name="connsiteY13" fmla="*/ 250805 h 313016"/>
                  <a:gd name="connsiteX14" fmla="*/ 58425 w 98761"/>
                  <a:gd name="connsiteY14" fmla="*/ 278308 h 31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761" h="313016">
                    <a:moveTo>
                      <a:pt x="58425" y="278308"/>
                    </a:moveTo>
                    <a:lnTo>
                      <a:pt x="58425" y="34590"/>
                    </a:lnTo>
                    <a:lnTo>
                      <a:pt x="86050" y="62213"/>
                    </a:lnTo>
                    <a:lnTo>
                      <a:pt x="98762" y="49380"/>
                    </a:lnTo>
                    <a:lnTo>
                      <a:pt x="49384" y="0"/>
                    </a:lnTo>
                    <a:lnTo>
                      <a:pt x="0" y="49380"/>
                    </a:lnTo>
                    <a:lnTo>
                      <a:pt x="12711" y="62213"/>
                    </a:lnTo>
                    <a:lnTo>
                      <a:pt x="40336" y="34590"/>
                    </a:lnTo>
                    <a:lnTo>
                      <a:pt x="40336" y="278308"/>
                    </a:lnTo>
                    <a:lnTo>
                      <a:pt x="12711" y="250805"/>
                    </a:lnTo>
                    <a:lnTo>
                      <a:pt x="0" y="263639"/>
                    </a:lnTo>
                    <a:lnTo>
                      <a:pt x="49384" y="313017"/>
                    </a:lnTo>
                    <a:lnTo>
                      <a:pt x="98762" y="263639"/>
                    </a:lnTo>
                    <a:lnTo>
                      <a:pt x="86050" y="250805"/>
                    </a:lnTo>
                    <a:lnTo>
                      <a:pt x="58425" y="278308"/>
                    </a:lnTo>
                    <a:close/>
                  </a:path>
                </a:pathLst>
              </a:custGeom>
              <a:solidFill>
                <a:srgbClr val="2D5967"/>
              </a:solidFill>
              <a:ln w="641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635DA454-3B0B-4F8A-BA7D-1F4CB3F00F59}"/>
                  </a:ext>
                </a:extLst>
              </p:cNvPr>
              <p:cNvSpPr/>
              <p:nvPr/>
            </p:nvSpPr>
            <p:spPr>
              <a:xfrm>
                <a:off x="4876953" y="1790199"/>
                <a:ext cx="146303" cy="98758"/>
              </a:xfrm>
              <a:custGeom>
                <a:avLst/>
                <a:gdLst>
                  <a:gd name="connsiteX0" fmla="*/ 62211 w 146303"/>
                  <a:gd name="connsiteY0" fmla="*/ 12711 h 98758"/>
                  <a:gd name="connsiteX1" fmla="*/ 49499 w 146303"/>
                  <a:gd name="connsiteY1" fmla="*/ 0 h 98758"/>
                  <a:gd name="connsiteX2" fmla="*/ 0 w 146303"/>
                  <a:gd name="connsiteY2" fmla="*/ 49379 h 98758"/>
                  <a:gd name="connsiteX3" fmla="*/ 49499 w 146303"/>
                  <a:gd name="connsiteY3" fmla="*/ 98758 h 98758"/>
                  <a:gd name="connsiteX4" fmla="*/ 62211 w 146303"/>
                  <a:gd name="connsiteY4" fmla="*/ 86047 h 98758"/>
                  <a:gd name="connsiteX5" fmla="*/ 34709 w 146303"/>
                  <a:gd name="connsiteY5" fmla="*/ 58423 h 98758"/>
                  <a:gd name="connsiteX6" fmla="*/ 146304 w 146303"/>
                  <a:gd name="connsiteY6" fmla="*/ 58423 h 98758"/>
                  <a:gd name="connsiteX7" fmla="*/ 146304 w 146303"/>
                  <a:gd name="connsiteY7" fmla="*/ 40334 h 98758"/>
                  <a:gd name="connsiteX8" fmla="*/ 34709 w 146303"/>
                  <a:gd name="connsiteY8" fmla="*/ 40334 h 98758"/>
                  <a:gd name="connsiteX9" fmla="*/ 62211 w 146303"/>
                  <a:gd name="connsiteY9" fmla="*/ 12711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303" h="98758">
                    <a:moveTo>
                      <a:pt x="62211" y="12711"/>
                    </a:moveTo>
                    <a:lnTo>
                      <a:pt x="49499" y="0"/>
                    </a:lnTo>
                    <a:lnTo>
                      <a:pt x="0" y="49379"/>
                    </a:lnTo>
                    <a:lnTo>
                      <a:pt x="49499" y="98758"/>
                    </a:lnTo>
                    <a:lnTo>
                      <a:pt x="62211" y="86047"/>
                    </a:lnTo>
                    <a:lnTo>
                      <a:pt x="34709" y="58423"/>
                    </a:lnTo>
                    <a:lnTo>
                      <a:pt x="146304" y="58423"/>
                    </a:lnTo>
                    <a:lnTo>
                      <a:pt x="146304" y="40334"/>
                    </a:lnTo>
                    <a:lnTo>
                      <a:pt x="34709" y="40334"/>
                    </a:lnTo>
                    <a:lnTo>
                      <a:pt x="62211" y="12711"/>
                    </a:lnTo>
                    <a:close/>
                  </a:path>
                </a:pathLst>
              </a:custGeom>
              <a:solidFill>
                <a:srgbClr val="2D5967"/>
              </a:solidFill>
              <a:ln w="641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DFD77D68-299D-40F4-B303-32AC4793B8FF}"/>
                  </a:ext>
                </a:extLst>
              </p:cNvPr>
              <p:cNvSpPr/>
              <p:nvPr/>
            </p:nvSpPr>
            <p:spPr>
              <a:xfrm>
                <a:off x="4710969" y="1790199"/>
                <a:ext cx="146426" cy="98758"/>
              </a:xfrm>
              <a:custGeom>
                <a:avLst/>
                <a:gdLst>
                  <a:gd name="connsiteX0" fmla="*/ 96927 w 146426"/>
                  <a:gd name="connsiteY0" fmla="*/ 0 h 98758"/>
                  <a:gd name="connsiteX1" fmla="*/ 84215 w 146426"/>
                  <a:gd name="connsiteY1" fmla="*/ 12711 h 98758"/>
                  <a:gd name="connsiteX2" fmla="*/ 111711 w 146426"/>
                  <a:gd name="connsiteY2" fmla="*/ 40334 h 98758"/>
                  <a:gd name="connsiteX3" fmla="*/ 0 w 146426"/>
                  <a:gd name="connsiteY3" fmla="*/ 40334 h 98758"/>
                  <a:gd name="connsiteX4" fmla="*/ 0 w 146426"/>
                  <a:gd name="connsiteY4" fmla="*/ 58423 h 98758"/>
                  <a:gd name="connsiteX5" fmla="*/ 111711 w 146426"/>
                  <a:gd name="connsiteY5" fmla="*/ 58423 h 98758"/>
                  <a:gd name="connsiteX6" fmla="*/ 84215 w 146426"/>
                  <a:gd name="connsiteY6" fmla="*/ 86047 h 98758"/>
                  <a:gd name="connsiteX7" fmla="*/ 96927 w 146426"/>
                  <a:gd name="connsiteY7" fmla="*/ 98758 h 98758"/>
                  <a:gd name="connsiteX8" fmla="*/ 146426 w 146426"/>
                  <a:gd name="connsiteY8" fmla="*/ 49379 h 98758"/>
                  <a:gd name="connsiteX9" fmla="*/ 96927 w 146426"/>
                  <a:gd name="connsiteY9" fmla="*/ 0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426" h="98758">
                    <a:moveTo>
                      <a:pt x="96927" y="0"/>
                    </a:moveTo>
                    <a:lnTo>
                      <a:pt x="84215" y="12711"/>
                    </a:lnTo>
                    <a:lnTo>
                      <a:pt x="111711" y="40334"/>
                    </a:lnTo>
                    <a:lnTo>
                      <a:pt x="0" y="40334"/>
                    </a:lnTo>
                    <a:lnTo>
                      <a:pt x="0" y="58423"/>
                    </a:lnTo>
                    <a:lnTo>
                      <a:pt x="111711" y="58423"/>
                    </a:lnTo>
                    <a:lnTo>
                      <a:pt x="84215" y="86047"/>
                    </a:lnTo>
                    <a:lnTo>
                      <a:pt x="96927" y="98758"/>
                    </a:lnTo>
                    <a:lnTo>
                      <a:pt x="146426" y="49379"/>
                    </a:lnTo>
                    <a:lnTo>
                      <a:pt x="96927" y="0"/>
                    </a:lnTo>
                    <a:close/>
                  </a:path>
                </a:pathLst>
              </a:custGeom>
              <a:solidFill>
                <a:srgbClr val="2D5967"/>
              </a:solidFill>
              <a:ln w="6417" cap="flat">
                <a:noFill/>
                <a:prstDash val="solid"/>
                <a:miter/>
              </a:ln>
            </p:spPr>
            <p:txBody>
              <a:bodyPr rtlCol="0" anchor="ctr"/>
              <a:lstStyle/>
              <a:p>
                <a:endParaRPr lang="en-US" dirty="0"/>
              </a:p>
            </p:txBody>
          </p:sp>
        </p:grpSp>
        <p:grpSp>
          <p:nvGrpSpPr>
            <p:cNvPr id="112" name="Graphic 2">
              <a:extLst>
                <a:ext uri="{FF2B5EF4-FFF2-40B4-BE49-F238E27FC236}">
                  <a16:creationId xmlns:a16="http://schemas.microsoft.com/office/drawing/2014/main" id="{E3EB06F6-FB25-447F-A4A7-9D2D720C1861}"/>
                </a:ext>
              </a:extLst>
            </p:cNvPr>
            <p:cNvGrpSpPr/>
            <p:nvPr/>
          </p:nvGrpSpPr>
          <p:grpSpPr>
            <a:xfrm>
              <a:off x="1974852" y="3337491"/>
              <a:ext cx="500513" cy="340092"/>
              <a:chOff x="4611957" y="2101488"/>
              <a:chExt cx="500513" cy="340092"/>
            </a:xfrm>
            <a:solidFill>
              <a:srgbClr val="000000"/>
            </a:solidFill>
          </p:grpSpPr>
          <p:sp>
            <p:nvSpPr>
              <p:cNvPr id="113" name="TextBox 112">
                <a:extLst>
                  <a:ext uri="{FF2B5EF4-FFF2-40B4-BE49-F238E27FC236}">
                    <a16:creationId xmlns:a16="http://schemas.microsoft.com/office/drawing/2014/main" id="{F46CB745-5E31-46E3-AB2F-083B95B896E0}"/>
                  </a:ext>
                </a:extLst>
              </p:cNvPr>
              <p:cNvSpPr txBox="1"/>
              <p:nvPr/>
            </p:nvSpPr>
            <p:spPr>
              <a:xfrm>
                <a:off x="4549290" y="2055768"/>
                <a:ext cx="625642"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Customer</a:t>
                </a:r>
              </a:p>
            </p:txBody>
          </p:sp>
          <p:sp>
            <p:nvSpPr>
              <p:cNvPr id="114" name="TextBox 113">
                <a:extLst>
                  <a:ext uri="{FF2B5EF4-FFF2-40B4-BE49-F238E27FC236}">
                    <a16:creationId xmlns:a16="http://schemas.microsoft.com/office/drawing/2014/main" id="{1F97852D-9723-4EF7-B69C-8B2B8A4276CF}"/>
                  </a:ext>
                </a:extLst>
              </p:cNvPr>
              <p:cNvSpPr txBox="1"/>
              <p:nvPr/>
            </p:nvSpPr>
            <p:spPr>
              <a:xfrm>
                <a:off x="4564633" y="2158437"/>
                <a:ext cx="60639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Premises</a:t>
                </a:r>
              </a:p>
            </p:txBody>
          </p:sp>
          <p:sp>
            <p:nvSpPr>
              <p:cNvPr id="115" name="TextBox 114">
                <a:extLst>
                  <a:ext uri="{FF2B5EF4-FFF2-40B4-BE49-F238E27FC236}">
                    <a16:creationId xmlns:a16="http://schemas.microsoft.com/office/drawing/2014/main" id="{EC07AF56-6A0F-4D0F-AC2F-CCF99FF8E080}"/>
                  </a:ext>
                </a:extLst>
              </p:cNvPr>
              <p:cNvSpPr txBox="1"/>
              <p:nvPr/>
            </p:nvSpPr>
            <p:spPr>
              <a:xfrm>
                <a:off x="4520517" y="2261107"/>
                <a:ext cx="683393"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Equipment</a:t>
                </a:r>
              </a:p>
            </p:txBody>
          </p:sp>
        </p:grpSp>
      </p:grpSp>
      <p:cxnSp>
        <p:nvCxnSpPr>
          <p:cNvPr id="79" name="Straight Arrow Connector 78">
            <a:extLst>
              <a:ext uri="{FF2B5EF4-FFF2-40B4-BE49-F238E27FC236}">
                <a16:creationId xmlns:a16="http://schemas.microsoft.com/office/drawing/2014/main" id="{37476C27-D2E7-40A5-B3D7-901849DC844C}"/>
              </a:ext>
            </a:extLst>
          </p:cNvPr>
          <p:cNvCxnSpPr>
            <a:cxnSpLocks/>
          </p:cNvCxnSpPr>
          <p:nvPr/>
        </p:nvCxnSpPr>
        <p:spPr bwMode="auto">
          <a:xfrm>
            <a:off x="5984509" y="1167262"/>
            <a:ext cx="0" cy="879604"/>
          </a:xfrm>
          <a:prstGeom prst="straightConnector1">
            <a:avLst/>
          </a:prstGeom>
          <a:solidFill>
            <a:srgbClr val="00B8FF"/>
          </a:solidFill>
          <a:ln w="12700" cap="flat" cmpd="sng" algn="ctr">
            <a:solidFill>
              <a:srgbClr val="312D2A"/>
            </a:solidFill>
            <a:prstDash val="solid"/>
            <a:round/>
            <a:headEnd type="arrow" w="med" len="sm"/>
            <a:tailEnd type="arrow" w="med"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2" name="Group 1">
            <a:extLst>
              <a:ext uri="{FF2B5EF4-FFF2-40B4-BE49-F238E27FC236}">
                <a16:creationId xmlns:a16="http://schemas.microsoft.com/office/drawing/2014/main" id="{E5E2944D-FE7A-4F22-A9E9-7D870AD09543}"/>
              </a:ext>
            </a:extLst>
          </p:cNvPr>
          <p:cNvGrpSpPr/>
          <p:nvPr/>
        </p:nvGrpSpPr>
        <p:grpSpPr>
          <a:xfrm>
            <a:off x="5661390" y="1291915"/>
            <a:ext cx="644548" cy="470443"/>
            <a:chOff x="1482725" y="2986349"/>
            <a:chExt cx="644548" cy="470443"/>
          </a:xfrm>
        </p:grpSpPr>
        <p:sp>
          <p:nvSpPr>
            <p:cNvPr id="81" name="Rectangle 80">
              <a:extLst>
                <a:ext uri="{FF2B5EF4-FFF2-40B4-BE49-F238E27FC236}">
                  <a16:creationId xmlns:a16="http://schemas.microsoft.com/office/drawing/2014/main" id="{AC761C6B-1565-49B2-BCD8-9BB0577E90E0}"/>
                </a:ext>
              </a:extLst>
            </p:cNvPr>
            <p:cNvSpPr/>
            <p:nvPr/>
          </p:nvSpPr>
          <p:spPr>
            <a:xfrm>
              <a:off x="1482725" y="3210571"/>
              <a:ext cx="644548" cy="246221"/>
            </a:xfrm>
            <a:prstGeom prst="rect">
              <a:avLst/>
            </a:prstGeom>
            <a:solidFill>
              <a:srgbClr val="FCFBFA"/>
            </a:solidFill>
          </p:spPr>
          <p:txBody>
            <a:bodyPr wrap="square" lIns="27432" tIns="0" rIns="27432" bIns="0">
              <a:spAutoFit/>
            </a:bodyPr>
            <a:lstStyle/>
            <a:p>
              <a:pPr algn="ctr"/>
              <a:r>
                <a:rPr lang="en-US" sz="800" dirty="0">
                  <a:solidFill>
                    <a:srgbClr val="312D2A"/>
                  </a:solidFill>
                  <a:ea typeface="Open Sans" panose="020B0606030504020204" pitchFamily="34" charset="0"/>
                  <a:cs typeface="Open Sans" panose="020B0606030504020204" pitchFamily="34" charset="0"/>
                </a:rPr>
                <a:t>Site-to-Site</a:t>
              </a:r>
            </a:p>
            <a:p>
              <a:pPr algn="ctr"/>
              <a:r>
                <a:rPr lang="en-US" sz="800" dirty="0">
                  <a:solidFill>
                    <a:srgbClr val="312D2A"/>
                  </a:solidFill>
                  <a:ea typeface="Open Sans" panose="020B0606030504020204" pitchFamily="34" charset="0"/>
                  <a:cs typeface="Open Sans" panose="020B0606030504020204" pitchFamily="34" charset="0"/>
                </a:rPr>
                <a:t>VPN</a:t>
              </a:r>
            </a:p>
          </p:txBody>
        </p:sp>
        <p:grpSp>
          <p:nvGrpSpPr>
            <p:cNvPr id="100" name="Group 99">
              <a:extLst>
                <a:ext uri="{FF2B5EF4-FFF2-40B4-BE49-F238E27FC236}">
                  <a16:creationId xmlns:a16="http://schemas.microsoft.com/office/drawing/2014/main" id="{40C95E48-1819-474C-9766-E2C5A4BC26BF}"/>
                </a:ext>
              </a:extLst>
            </p:cNvPr>
            <p:cNvGrpSpPr>
              <a:grpSpLocks noChangeAspect="1"/>
            </p:cNvGrpSpPr>
            <p:nvPr/>
          </p:nvGrpSpPr>
          <p:grpSpPr>
            <a:xfrm>
              <a:off x="1682036" y="2986349"/>
              <a:ext cx="245927" cy="228600"/>
              <a:chOff x="2859691" y="5061250"/>
              <a:chExt cx="319364" cy="296863"/>
            </a:xfrm>
          </p:grpSpPr>
          <p:sp>
            <p:nvSpPr>
              <p:cNvPr id="101" name="Freeform 5">
                <a:extLst>
                  <a:ext uri="{FF2B5EF4-FFF2-40B4-BE49-F238E27FC236}">
                    <a16:creationId xmlns:a16="http://schemas.microsoft.com/office/drawing/2014/main" id="{A209CAFB-21A9-4DD8-B586-66A784D2CA2C}"/>
                  </a:ext>
                </a:extLst>
              </p:cNvPr>
              <p:cNvSpPr>
                <a:spLocks noChangeAspect="1"/>
              </p:cNvSpPr>
              <p:nvPr/>
            </p:nvSpPr>
            <p:spPr bwMode="auto">
              <a:xfrm>
                <a:off x="2859691" y="5061250"/>
                <a:ext cx="319088" cy="296863"/>
              </a:xfrm>
              <a:custGeom>
                <a:avLst/>
                <a:gdLst>
                  <a:gd name="T0" fmla="*/ 31 w 174"/>
                  <a:gd name="T1" fmla="*/ 162 h 162"/>
                  <a:gd name="T2" fmla="*/ 31 w 174"/>
                  <a:gd name="T3" fmla="*/ 85 h 162"/>
                  <a:gd name="T4" fmla="*/ 16 w 174"/>
                  <a:gd name="T5" fmla="*/ 85 h 162"/>
                  <a:gd name="T6" fmla="*/ 27 w 174"/>
                  <a:gd name="T7" fmla="*/ 96 h 162"/>
                  <a:gd name="T8" fmla="*/ 21 w 174"/>
                  <a:gd name="T9" fmla="*/ 102 h 162"/>
                  <a:gd name="T10" fmla="*/ 0 w 174"/>
                  <a:gd name="T11" fmla="*/ 80 h 162"/>
                  <a:gd name="T12" fmla="*/ 21 w 174"/>
                  <a:gd name="T13" fmla="*/ 59 h 162"/>
                  <a:gd name="T14" fmla="*/ 27 w 174"/>
                  <a:gd name="T15" fmla="*/ 65 h 162"/>
                  <a:gd name="T16" fmla="*/ 16 w 174"/>
                  <a:gd name="T17" fmla="*/ 76 h 162"/>
                  <a:gd name="T18" fmla="*/ 31 w 174"/>
                  <a:gd name="T19" fmla="*/ 76 h 162"/>
                  <a:gd name="T20" fmla="*/ 31 w 174"/>
                  <a:gd name="T21" fmla="*/ 48 h 162"/>
                  <a:gd name="T22" fmla="*/ 47 w 174"/>
                  <a:gd name="T23" fmla="*/ 48 h 162"/>
                  <a:gd name="T24" fmla="*/ 47 w 174"/>
                  <a:gd name="T25" fmla="*/ 41 h 162"/>
                  <a:gd name="T26" fmla="*/ 85 w 174"/>
                  <a:gd name="T27" fmla="*/ 0 h 162"/>
                  <a:gd name="T28" fmla="*/ 87 w 174"/>
                  <a:gd name="T29" fmla="*/ 0 h 162"/>
                  <a:gd name="T30" fmla="*/ 115 w 174"/>
                  <a:gd name="T31" fmla="*/ 11 h 162"/>
                  <a:gd name="T32" fmla="*/ 127 w 174"/>
                  <a:gd name="T33" fmla="*/ 40 h 162"/>
                  <a:gd name="T34" fmla="*/ 127 w 174"/>
                  <a:gd name="T35" fmla="*/ 48 h 162"/>
                  <a:gd name="T36" fmla="*/ 143 w 174"/>
                  <a:gd name="T37" fmla="*/ 48 h 162"/>
                  <a:gd name="T38" fmla="*/ 143 w 174"/>
                  <a:gd name="T39" fmla="*/ 76 h 162"/>
                  <a:gd name="T40" fmla="*/ 158 w 174"/>
                  <a:gd name="T41" fmla="*/ 76 h 162"/>
                  <a:gd name="T42" fmla="*/ 147 w 174"/>
                  <a:gd name="T43" fmla="*/ 65 h 162"/>
                  <a:gd name="T44" fmla="*/ 153 w 174"/>
                  <a:gd name="T45" fmla="*/ 59 h 162"/>
                  <a:gd name="T46" fmla="*/ 174 w 174"/>
                  <a:gd name="T47" fmla="*/ 80 h 162"/>
                  <a:gd name="T48" fmla="*/ 153 w 174"/>
                  <a:gd name="T49" fmla="*/ 102 h 162"/>
                  <a:gd name="T50" fmla="*/ 147 w 174"/>
                  <a:gd name="T51" fmla="*/ 96 h 162"/>
                  <a:gd name="T52" fmla="*/ 158 w 174"/>
                  <a:gd name="T53" fmla="*/ 85 h 162"/>
                  <a:gd name="T54" fmla="*/ 143 w 174"/>
                  <a:gd name="T55" fmla="*/ 85 h 162"/>
                  <a:gd name="T56" fmla="*/ 143 w 174"/>
                  <a:gd name="T57" fmla="*/ 162 h 162"/>
                  <a:gd name="T58" fmla="*/ 31 w 174"/>
                  <a:gd name="T5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162">
                    <a:moveTo>
                      <a:pt x="31" y="162"/>
                    </a:moveTo>
                    <a:cubicBezTo>
                      <a:pt x="31" y="85"/>
                      <a:pt x="31" y="85"/>
                      <a:pt x="31" y="85"/>
                    </a:cubicBezTo>
                    <a:cubicBezTo>
                      <a:pt x="16" y="85"/>
                      <a:pt x="16" y="85"/>
                      <a:pt x="16" y="85"/>
                    </a:cubicBezTo>
                    <a:cubicBezTo>
                      <a:pt x="27" y="96"/>
                      <a:pt x="27" y="96"/>
                      <a:pt x="27" y="96"/>
                    </a:cubicBezTo>
                    <a:cubicBezTo>
                      <a:pt x="21" y="102"/>
                      <a:pt x="21" y="102"/>
                      <a:pt x="21" y="102"/>
                    </a:cubicBezTo>
                    <a:cubicBezTo>
                      <a:pt x="0" y="80"/>
                      <a:pt x="0" y="80"/>
                      <a:pt x="0" y="80"/>
                    </a:cubicBezTo>
                    <a:cubicBezTo>
                      <a:pt x="21" y="59"/>
                      <a:pt x="21" y="59"/>
                      <a:pt x="21" y="59"/>
                    </a:cubicBezTo>
                    <a:cubicBezTo>
                      <a:pt x="27" y="65"/>
                      <a:pt x="27" y="65"/>
                      <a:pt x="27" y="65"/>
                    </a:cubicBezTo>
                    <a:cubicBezTo>
                      <a:pt x="16" y="76"/>
                      <a:pt x="16" y="76"/>
                      <a:pt x="16" y="76"/>
                    </a:cubicBezTo>
                    <a:cubicBezTo>
                      <a:pt x="31" y="76"/>
                      <a:pt x="31" y="76"/>
                      <a:pt x="31" y="76"/>
                    </a:cubicBezTo>
                    <a:cubicBezTo>
                      <a:pt x="31" y="48"/>
                      <a:pt x="31" y="48"/>
                      <a:pt x="31" y="48"/>
                    </a:cubicBezTo>
                    <a:cubicBezTo>
                      <a:pt x="47" y="48"/>
                      <a:pt x="47" y="48"/>
                      <a:pt x="47" y="48"/>
                    </a:cubicBezTo>
                    <a:cubicBezTo>
                      <a:pt x="47" y="41"/>
                      <a:pt x="47" y="41"/>
                      <a:pt x="47" y="41"/>
                    </a:cubicBezTo>
                    <a:cubicBezTo>
                      <a:pt x="47" y="19"/>
                      <a:pt x="64" y="1"/>
                      <a:pt x="85" y="0"/>
                    </a:cubicBezTo>
                    <a:cubicBezTo>
                      <a:pt x="86" y="0"/>
                      <a:pt x="86" y="0"/>
                      <a:pt x="87" y="0"/>
                    </a:cubicBezTo>
                    <a:cubicBezTo>
                      <a:pt x="97" y="0"/>
                      <a:pt x="107" y="4"/>
                      <a:pt x="115" y="11"/>
                    </a:cubicBezTo>
                    <a:cubicBezTo>
                      <a:pt x="123" y="19"/>
                      <a:pt x="127" y="29"/>
                      <a:pt x="127" y="40"/>
                    </a:cubicBezTo>
                    <a:cubicBezTo>
                      <a:pt x="127" y="48"/>
                      <a:pt x="127" y="48"/>
                      <a:pt x="127" y="48"/>
                    </a:cubicBezTo>
                    <a:cubicBezTo>
                      <a:pt x="143" y="48"/>
                      <a:pt x="143" y="48"/>
                      <a:pt x="143" y="48"/>
                    </a:cubicBezTo>
                    <a:cubicBezTo>
                      <a:pt x="143" y="76"/>
                      <a:pt x="143" y="76"/>
                      <a:pt x="143" y="76"/>
                    </a:cubicBezTo>
                    <a:cubicBezTo>
                      <a:pt x="158" y="76"/>
                      <a:pt x="158" y="76"/>
                      <a:pt x="158" y="76"/>
                    </a:cubicBezTo>
                    <a:cubicBezTo>
                      <a:pt x="147" y="65"/>
                      <a:pt x="147" y="65"/>
                      <a:pt x="147" y="65"/>
                    </a:cubicBezTo>
                    <a:cubicBezTo>
                      <a:pt x="153" y="59"/>
                      <a:pt x="153" y="59"/>
                      <a:pt x="153" y="59"/>
                    </a:cubicBezTo>
                    <a:cubicBezTo>
                      <a:pt x="174" y="80"/>
                      <a:pt x="174" y="80"/>
                      <a:pt x="174" y="80"/>
                    </a:cubicBezTo>
                    <a:cubicBezTo>
                      <a:pt x="153" y="102"/>
                      <a:pt x="153" y="102"/>
                      <a:pt x="153" y="102"/>
                    </a:cubicBezTo>
                    <a:cubicBezTo>
                      <a:pt x="147" y="96"/>
                      <a:pt x="147" y="96"/>
                      <a:pt x="147" y="96"/>
                    </a:cubicBezTo>
                    <a:cubicBezTo>
                      <a:pt x="158" y="85"/>
                      <a:pt x="158" y="85"/>
                      <a:pt x="158" y="85"/>
                    </a:cubicBezTo>
                    <a:cubicBezTo>
                      <a:pt x="143" y="85"/>
                      <a:pt x="143" y="85"/>
                      <a:pt x="143" y="85"/>
                    </a:cubicBezTo>
                    <a:cubicBezTo>
                      <a:pt x="143" y="162"/>
                      <a:pt x="143" y="162"/>
                      <a:pt x="143" y="162"/>
                    </a:cubicBezTo>
                    <a:lnTo>
                      <a:pt x="31" y="162"/>
                    </a:lnTo>
                    <a:close/>
                  </a:path>
                </a:pathLst>
              </a:custGeom>
              <a:solidFill>
                <a:srgbClr val="FFFFFF"/>
              </a:solidFill>
              <a:ln w="12700">
                <a:solidFill>
                  <a:srgbClr val="FFFFFF"/>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2" name="Freeform 7">
                <a:extLst>
                  <a:ext uri="{FF2B5EF4-FFF2-40B4-BE49-F238E27FC236}">
                    <a16:creationId xmlns:a16="http://schemas.microsoft.com/office/drawing/2014/main" id="{6B098E5D-2399-4333-821A-06C758B9BE69}"/>
                  </a:ext>
                </a:extLst>
              </p:cNvPr>
              <p:cNvSpPr>
                <a:spLocks/>
              </p:cNvSpPr>
              <p:nvPr/>
            </p:nvSpPr>
            <p:spPr bwMode="auto">
              <a:xfrm>
                <a:off x="2994905" y="5227938"/>
                <a:ext cx="52388" cy="80963"/>
              </a:xfrm>
              <a:custGeom>
                <a:avLst/>
                <a:gdLst>
                  <a:gd name="T0" fmla="*/ 8 w 28"/>
                  <a:gd name="T1" fmla="*/ 26 h 44"/>
                  <a:gd name="T2" fmla="*/ 5 w 28"/>
                  <a:gd name="T3" fmla="*/ 44 h 44"/>
                  <a:gd name="T4" fmla="*/ 23 w 28"/>
                  <a:gd name="T5" fmla="*/ 44 h 44"/>
                  <a:gd name="T6" fmla="*/ 21 w 28"/>
                  <a:gd name="T7" fmla="*/ 26 h 44"/>
                  <a:gd name="T8" fmla="*/ 28 w 28"/>
                  <a:gd name="T9" fmla="*/ 14 h 44"/>
                  <a:gd name="T10" fmla="*/ 12 w 28"/>
                  <a:gd name="T11" fmla="*/ 1 h 44"/>
                  <a:gd name="T12" fmla="*/ 1 w 28"/>
                  <a:gd name="T13" fmla="*/ 12 h 44"/>
                  <a:gd name="T14" fmla="*/ 8 w 28"/>
                  <a:gd name="T15" fmla="*/ 2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4">
                    <a:moveTo>
                      <a:pt x="8" y="26"/>
                    </a:moveTo>
                    <a:cubicBezTo>
                      <a:pt x="5" y="44"/>
                      <a:pt x="5" y="44"/>
                      <a:pt x="5" y="44"/>
                    </a:cubicBezTo>
                    <a:cubicBezTo>
                      <a:pt x="23" y="44"/>
                      <a:pt x="23" y="44"/>
                      <a:pt x="23" y="44"/>
                    </a:cubicBezTo>
                    <a:cubicBezTo>
                      <a:pt x="21" y="26"/>
                      <a:pt x="21" y="26"/>
                      <a:pt x="21" y="26"/>
                    </a:cubicBezTo>
                    <a:cubicBezTo>
                      <a:pt x="25" y="24"/>
                      <a:pt x="28" y="19"/>
                      <a:pt x="28" y="14"/>
                    </a:cubicBezTo>
                    <a:cubicBezTo>
                      <a:pt x="28" y="6"/>
                      <a:pt x="20" y="0"/>
                      <a:pt x="12" y="1"/>
                    </a:cubicBezTo>
                    <a:cubicBezTo>
                      <a:pt x="6" y="2"/>
                      <a:pt x="2" y="6"/>
                      <a:pt x="1" y="12"/>
                    </a:cubicBezTo>
                    <a:cubicBezTo>
                      <a:pt x="0" y="18"/>
                      <a:pt x="3" y="24"/>
                      <a:pt x="8" y="26"/>
                    </a:cubicBez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8">
                <a:extLst>
                  <a:ext uri="{FF2B5EF4-FFF2-40B4-BE49-F238E27FC236}">
                    <a16:creationId xmlns:a16="http://schemas.microsoft.com/office/drawing/2014/main" id="{F93B0CAF-9D9C-4C0D-BDCA-A86D3EB2D4D6}"/>
                  </a:ext>
                </a:extLst>
              </p:cNvPr>
              <p:cNvSpPr>
                <a:spLocks noChangeArrowheads="1"/>
              </p:cNvSpPr>
              <p:nvPr/>
            </p:nvSpPr>
            <p:spPr bwMode="auto">
              <a:xfrm>
                <a:off x="2974267"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9">
                <a:extLst>
                  <a:ext uri="{FF2B5EF4-FFF2-40B4-BE49-F238E27FC236}">
                    <a16:creationId xmlns:a16="http://schemas.microsoft.com/office/drawing/2014/main" id="{BE637392-1E6E-4AD9-88BE-211D7BB3F8A0}"/>
                  </a:ext>
                </a:extLst>
              </p:cNvPr>
              <p:cNvSpPr>
                <a:spLocks noChangeArrowheads="1"/>
              </p:cNvSpPr>
              <p:nvPr/>
            </p:nvSpPr>
            <p:spPr bwMode="auto">
              <a:xfrm>
                <a:off x="2994905"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0">
                <a:extLst>
                  <a:ext uri="{FF2B5EF4-FFF2-40B4-BE49-F238E27FC236}">
                    <a16:creationId xmlns:a16="http://schemas.microsoft.com/office/drawing/2014/main" id="{707FA4B9-5921-4BA1-A4DF-8DCEBB007C5A}"/>
                  </a:ext>
                </a:extLst>
              </p:cNvPr>
              <p:cNvSpPr>
                <a:spLocks noChangeArrowheads="1"/>
              </p:cNvSpPr>
              <p:nvPr/>
            </p:nvSpPr>
            <p:spPr bwMode="auto">
              <a:xfrm>
                <a:off x="3015542"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
                <a:extLst>
                  <a:ext uri="{FF2B5EF4-FFF2-40B4-BE49-F238E27FC236}">
                    <a16:creationId xmlns:a16="http://schemas.microsoft.com/office/drawing/2014/main" id="{8A6251EB-2C61-4BD2-B852-A88A76445E4E}"/>
                  </a:ext>
                </a:extLst>
              </p:cNvPr>
              <p:cNvSpPr>
                <a:spLocks noChangeArrowheads="1"/>
              </p:cNvSpPr>
              <p:nvPr/>
            </p:nvSpPr>
            <p:spPr bwMode="auto">
              <a:xfrm>
                <a:off x="3036180"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
                <a:extLst>
                  <a:ext uri="{FF2B5EF4-FFF2-40B4-BE49-F238E27FC236}">
                    <a16:creationId xmlns:a16="http://schemas.microsoft.com/office/drawing/2014/main" id="{89EF53C8-F831-4B4D-86B0-E5E1AB2813C3}"/>
                  </a:ext>
                </a:extLst>
              </p:cNvPr>
              <p:cNvSpPr>
                <a:spLocks noChangeArrowheads="1"/>
              </p:cNvSpPr>
              <p:nvPr/>
            </p:nvSpPr>
            <p:spPr bwMode="auto">
              <a:xfrm>
                <a:off x="2953630"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3">
                <a:extLst>
                  <a:ext uri="{FF2B5EF4-FFF2-40B4-BE49-F238E27FC236}">
                    <a16:creationId xmlns:a16="http://schemas.microsoft.com/office/drawing/2014/main" id="{32D35702-4599-4229-BCDD-206BC4A5827E}"/>
                  </a:ext>
                </a:extLst>
              </p:cNvPr>
              <p:cNvSpPr>
                <a:spLocks noChangeArrowheads="1"/>
              </p:cNvSpPr>
              <p:nvPr/>
            </p:nvSpPr>
            <p:spPr bwMode="auto">
              <a:xfrm>
                <a:off x="3077455"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4">
                <a:extLst>
                  <a:ext uri="{FF2B5EF4-FFF2-40B4-BE49-F238E27FC236}">
                    <a16:creationId xmlns:a16="http://schemas.microsoft.com/office/drawing/2014/main" id="{726A31F1-9116-4A9D-A092-680151687939}"/>
                  </a:ext>
                </a:extLst>
              </p:cNvPr>
              <p:cNvSpPr>
                <a:spLocks noChangeArrowheads="1"/>
              </p:cNvSpPr>
              <p:nvPr/>
            </p:nvSpPr>
            <p:spPr bwMode="auto">
              <a:xfrm>
                <a:off x="3058405"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5">
                <a:extLst>
                  <a:ext uri="{FF2B5EF4-FFF2-40B4-BE49-F238E27FC236}">
                    <a16:creationId xmlns:a16="http://schemas.microsoft.com/office/drawing/2014/main" id="{A407C663-5061-423C-8E3C-1D8371B73CDC}"/>
                  </a:ext>
                </a:extLst>
              </p:cNvPr>
              <p:cNvSpPr>
                <a:spLocks noEditPoints="1"/>
              </p:cNvSpPr>
              <p:nvPr/>
            </p:nvSpPr>
            <p:spPr bwMode="auto">
              <a:xfrm>
                <a:off x="2863142" y="5062838"/>
                <a:ext cx="315913" cy="293688"/>
              </a:xfrm>
              <a:custGeom>
                <a:avLst/>
                <a:gdLst>
                  <a:gd name="T0" fmla="*/ 152 w 172"/>
                  <a:gd name="T1" fmla="*/ 60 h 160"/>
                  <a:gd name="T2" fmla="*/ 148 w 172"/>
                  <a:gd name="T3" fmla="*/ 64 h 160"/>
                  <a:gd name="T4" fmla="*/ 160 w 172"/>
                  <a:gd name="T5" fmla="*/ 76 h 160"/>
                  <a:gd name="T6" fmla="*/ 141 w 172"/>
                  <a:gd name="T7" fmla="*/ 76 h 160"/>
                  <a:gd name="T8" fmla="*/ 141 w 172"/>
                  <a:gd name="T9" fmla="*/ 48 h 160"/>
                  <a:gd name="T10" fmla="*/ 125 w 172"/>
                  <a:gd name="T11" fmla="*/ 48 h 160"/>
                  <a:gd name="T12" fmla="*/ 125 w 172"/>
                  <a:gd name="T13" fmla="*/ 39 h 160"/>
                  <a:gd name="T14" fmla="*/ 113 w 172"/>
                  <a:gd name="T15" fmla="*/ 11 h 160"/>
                  <a:gd name="T16" fmla="*/ 84 w 172"/>
                  <a:gd name="T17" fmla="*/ 0 h 160"/>
                  <a:gd name="T18" fmla="*/ 47 w 172"/>
                  <a:gd name="T19" fmla="*/ 40 h 160"/>
                  <a:gd name="T20" fmla="*/ 47 w 172"/>
                  <a:gd name="T21" fmla="*/ 48 h 160"/>
                  <a:gd name="T22" fmla="*/ 31 w 172"/>
                  <a:gd name="T23" fmla="*/ 48 h 160"/>
                  <a:gd name="T24" fmla="*/ 31 w 172"/>
                  <a:gd name="T25" fmla="*/ 76 h 160"/>
                  <a:gd name="T26" fmla="*/ 13 w 172"/>
                  <a:gd name="T27" fmla="*/ 76 h 160"/>
                  <a:gd name="T28" fmla="*/ 25 w 172"/>
                  <a:gd name="T29" fmla="*/ 64 h 160"/>
                  <a:gd name="T30" fmla="*/ 20 w 172"/>
                  <a:gd name="T31" fmla="*/ 60 h 160"/>
                  <a:gd name="T32" fmla="*/ 0 w 172"/>
                  <a:gd name="T33" fmla="*/ 79 h 160"/>
                  <a:gd name="T34" fmla="*/ 20 w 172"/>
                  <a:gd name="T35" fmla="*/ 99 h 160"/>
                  <a:gd name="T36" fmla="*/ 25 w 172"/>
                  <a:gd name="T37" fmla="*/ 95 h 160"/>
                  <a:gd name="T38" fmla="*/ 13 w 172"/>
                  <a:gd name="T39" fmla="*/ 83 h 160"/>
                  <a:gd name="T40" fmla="*/ 31 w 172"/>
                  <a:gd name="T41" fmla="*/ 83 h 160"/>
                  <a:gd name="T42" fmla="*/ 31 w 172"/>
                  <a:gd name="T43" fmla="*/ 160 h 160"/>
                  <a:gd name="T44" fmla="*/ 141 w 172"/>
                  <a:gd name="T45" fmla="*/ 160 h 160"/>
                  <a:gd name="T46" fmla="*/ 141 w 172"/>
                  <a:gd name="T47" fmla="*/ 83 h 160"/>
                  <a:gd name="T48" fmla="*/ 160 w 172"/>
                  <a:gd name="T49" fmla="*/ 83 h 160"/>
                  <a:gd name="T50" fmla="*/ 148 w 172"/>
                  <a:gd name="T51" fmla="*/ 95 h 160"/>
                  <a:gd name="T52" fmla="*/ 152 w 172"/>
                  <a:gd name="T53" fmla="*/ 99 h 160"/>
                  <a:gd name="T54" fmla="*/ 172 w 172"/>
                  <a:gd name="T55" fmla="*/ 79 h 160"/>
                  <a:gd name="T56" fmla="*/ 152 w 172"/>
                  <a:gd name="T57" fmla="*/ 60 h 160"/>
                  <a:gd name="T58" fmla="*/ 53 w 172"/>
                  <a:gd name="T59" fmla="*/ 40 h 160"/>
                  <a:gd name="T60" fmla="*/ 84 w 172"/>
                  <a:gd name="T61" fmla="*/ 7 h 160"/>
                  <a:gd name="T62" fmla="*/ 109 w 172"/>
                  <a:gd name="T63" fmla="*/ 16 h 160"/>
                  <a:gd name="T64" fmla="*/ 119 w 172"/>
                  <a:gd name="T65" fmla="*/ 39 h 160"/>
                  <a:gd name="T66" fmla="*/ 119 w 172"/>
                  <a:gd name="T67" fmla="*/ 48 h 160"/>
                  <a:gd name="T68" fmla="*/ 114 w 172"/>
                  <a:gd name="T69" fmla="*/ 48 h 160"/>
                  <a:gd name="T70" fmla="*/ 114 w 172"/>
                  <a:gd name="T71" fmla="*/ 39 h 160"/>
                  <a:gd name="T72" fmla="*/ 106 w 172"/>
                  <a:gd name="T73" fmla="*/ 19 h 160"/>
                  <a:gd name="T74" fmla="*/ 85 w 172"/>
                  <a:gd name="T75" fmla="*/ 11 h 160"/>
                  <a:gd name="T76" fmla="*/ 58 w 172"/>
                  <a:gd name="T77" fmla="*/ 40 h 160"/>
                  <a:gd name="T78" fmla="*/ 58 w 172"/>
                  <a:gd name="T79" fmla="*/ 48 h 160"/>
                  <a:gd name="T80" fmla="*/ 53 w 172"/>
                  <a:gd name="T81" fmla="*/ 48 h 160"/>
                  <a:gd name="T82" fmla="*/ 53 w 172"/>
                  <a:gd name="T83" fmla="*/ 40 h 160"/>
                  <a:gd name="T84" fmla="*/ 108 w 172"/>
                  <a:gd name="T85" fmla="*/ 39 h 160"/>
                  <a:gd name="T86" fmla="*/ 108 w 172"/>
                  <a:gd name="T87" fmla="*/ 48 h 160"/>
                  <a:gd name="T88" fmla="*/ 65 w 172"/>
                  <a:gd name="T89" fmla="*/ 48 h 160"/>
                  <a:gd name="T90" fmla="*/ 65 w 172"/>
                  <a:gd name="T91" fmla="*/ 40 h 160"/>
                  <a:gd name="T92" fmla="*/ 86 w 172"/>
                  <a:gd name="T93" fmla="*/ 18 h 160"/>
                  <a:gd name="T94" fmla="*/ 101 w 172"/>
                  <a:gd name="T95" fmla="*/ 24 h 160"/>
                  <a:gd name="T96" fmla="*/ 108 w 172"/>
                  <a:gd name="T97" fmla="*/ 39 h 160"/>
                  <a:gd name="T98" fmla="*/ 38 w 172"/>
                  <a:gd name="T99" fmla="*/ 154 h 160"/>
                  <a:gd name="T100" fmla="*/ 38 w 172"/>
                  <a:gd name="T101" fmla="*/ 83 h 160"/>
                  <a:gd name="T102" fmla="*/ 44 w 172"/>
                  <a:gd name="T103" fmla="*/ 83 h 160"/>
                  <a:gd name="T104" fmla="*/ 44 w 172"/>
                  <a:gd name="T105" fmla="*/ 76 h 160"/>
                  <a:gd name="T106" fmla="*/ 38 w 172"/>
                  <a:gd name="T107" fmla="*/ 76 h 160"/>
                  <a:gd name="T108" fmla="*/ 38 w 172"/>
                  <a:gd name="T109" fmla="*/ 54 h 160"/>
                  <a:gd name="T110" fmla="*/ 135 w 172"/>
                  <a:gd name="T111" fmla="*/ 54 h 160"/>
                  <a:gd name="T112" fmla="*/ 135 w 172"/>
                  <a:gd name="T113" fmla="*/ 76 h 160"/>
                  <a:gd name="T114" fmla="*/ 128 w 172"/>
                  <a:gd name="T115" fmla="*/ 76 h 160"/>
                  <a:gd name="T116" fmla="*/ 128 w 172"/>
                  <a:gd name="T117" fmla="*/ 83 h 160"/>
                  <a:gd name="T118" fmla="*/ 135 w 172"/>
                  <a:gd name="T119" fmla="*/ 83 h 160"/>
                  <a:gd name="T120" fmla="*/ 135 w 172"/>
                  <a:gd name="T121" fmla="*/ 154 h 160"/>
                  <a:gd name="T122" fmla="*/ 38 w 172"/>
                  <a:gd name="T12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60">
                    <a:moveTo>
                      <a:pt x="152" y="60"/>
                    </a:moveTo>
                    <a:cubicBezTo>
                      <a:pt x="148" y="64"/>
                      <a:pt x="148" y="64"/>
                      <a:pt x="148" y="64"/>
                    </a:cubicBezTo>
                    <a:cubicBezTo>
                      <a:pt x="160" y="76"/>
                      <a:pt x="160" y="76"/>
                      <a:pt x="160" y="76"/>
                    </a:cubicBezTo>
                    <a:cubicBezTo>
                      <a:pt x="141" y="76"/>
                      <a:pt x="141" y="76"/>
                      <a:pt x="141" y="76"/>
                    </a:cubicBezTo>
                    <a:cubicBezTo>
                      <a:pt x="141" y="48"/>
                      <a:pt x="141" y="48"/>
                      <a:pt x="141" y="48"/>
                    </a:cubicBezTo>
                    <a:cubicBezTo>
                      <a:pt x="125" y="48"/>
                      <a:pt x="125" y="48"/>
                      <a:pt x="125" y="48"/>
                    </a:cubicBezTo>
                    <a:cubicBezTo>
                      <a:pt x="125" y="39"/>
                      <a:pt x="125" y="39"/>
                      <a:pt x="125" y="39"/>
                    </a:cubicBezTo>
                    <a:cubicBezTo>
                      <a:pt x="125" y="28"/>
                      <a:pt x="121" y="18"/>
                      <a:pt x="113" y="11"/>
                    </a:cubicBezTo>
                    <a:cubicBezTo>
                      <a:pt x="105" y="3"/>
                      <a:pt x="95" y="0"/>
                      <a:pt x="84" y="0"/>
                    </a:cubicBezTo>
                    <a:cubicBezTo>
                      <a:pt x="63" y="1"/>
                      <a:pt x="47" y="19"/>
                      <a:pt x="47" y="40"/>
                    </a:cubicBezTo>
                    <a:cubicBezTo>
                      <a:pt x="47" y="48"/>
                      <a:pt x="47" y="48"/>
                      <a:pt x="47" y="48"/>
                    </a:cubicBezTo>
                    <a:cubicBezTo>
                      <a:pt x="31" y="48"/>
                      <a:pt x="31" y="48"/>
                      <a:pt x="31" y="48"/>
                    </a:cubicBezTo>
                    <a:cubicBezTo>
                      <a:pt x="31" y="76"/>
                      <a:pt x="31" y="76"/>
                      <a:pt x="31" y="76"/>
                    </a:cubicBezTo>
                    <a:cubicBezTo>
                      <a:pt x="13" y="76"/>
                      <a:pt x="13" y="76"/>
                      <a:pt x="13" y="76"/>
                    </a:cubicBezTo>
                    <a:cubicBezTo>
                      <a:pt x="25" y="64"/>
                      <a:pt x="25" y="64"/>
                      <a:pt x="25" y="64"/>
                    </a:cubicBezTo>
                    <a:cubicBezTo>
                      <a:pt x="20" y="60"/>
                      <a:pt x="20" y="60"/>
                      <a:pt x="20" y="60"/>
                    </a:cubicBezTo>
                    <a:cubicBezTo>
                      <a:pt x="0" y="79"/>
                      <a:pt x="0" y="79"/>
                      <a:pt x="0" y="79"/>
                    </a:cubicBezTo>
                    <a:cubicBezTo>
                      <a:pt x="20" y="99"/>
                      <a:pt x="20" y="99"/>
                      <a:pt x="20" y="99"/>
                    </a:cubicBezTo>
                    <a:cubicBezTo>
                      <a:pt x="25" y="95"/>
                      <a:pt x="25" y="95"/>
                      <a:pt x="25" y="95"/>
                    </a:cubicBezTo>
                    <a:cubicBezTo>
                      <a:pt x="13" y="83"/>
                      <a:pt x="13" y="83"/>
                      <a:pt x="13" y="83"/>
                    </a:cubicBezTo>
                    <a:cubicBezTo>
                      <a:pt x="31" y="83"/>
                      <a:pt x="31" y="83"/>
                      <a:pt x="31" y="83"/>
                    </a:cubicBezTo>
                    <a:cubicBezTo>
                      <a:pt x="31" y="160"/>
                      <a:pt x="31" y="160"/>
                      <a:pt x="31" y="160"/>
                    </a:cubicBezTo>
                    <a:cubicBezTo>
                      <a:pt x="141" y="160"/>
                      <a:pt x="141" y="160"/>
                      <a:pt x="141" y="160"/>
                    </a:cubicBezTo>
                    <a:cubicBezTo>
                      <a:pt x="141" y="83"/>
                      <a:pt x="141" y="83"/>
                      <a:pt x="141" y="83"/>
                    </a:cubicBezTo>
                    <a:cubicBezTo>
                      <a:pt x="160" y="83"/>
                      <a:pt x="160" y="83"/>
                      <a:pt x="160" y="83"/>
                    </a:cubicBezTo>
                    <a:cubicBezTo>
                      <a:pt x="148" y="95"/>
                      <a:pt x="148" y="95"/>
                      <a:pt x="148" y="95"/>
                    </a:cubicBezTo>
                    <a:cubicBezTo>
                      <a:pt x="152" y="99"/>
                      <a:pt x="152" y="99"/>
                      <a:pt x="152" y="99"/>
                    </a:cubicBezTo>
                    <a:cubicBezTo>
                      <a:pt x="172" y="79"/>
                      <a:pt x="172" y="79"/>
                      <a:pt x="172" y="79"/>
                    </a:cubicBezTo>
                    <a:lnTo>
                      <a:pt x="152" y="60"/>
                    </a:lnTo>
                    <a:close/>
                    <a:moveTo>
                      <a:pt x="53" y="40"/>
                    </a:moveTo>
                    <a:cubicBezTo>
                      <a:pt x="53" y="22"/>
                      <a:pt x="67" y="8"/>
                      <a:pt x="84" y="7"/>
                    </a:cubicBezTo>
                    <a:cubicBezTo>
                      <a:pt x="93" y="6"/>
                      <a:pt x="102" y="9"/>
                      <a:pt x="109" y="16"/>
                    </a:cubicBezTo>
                    <a:cubicBezTo>
                      <a:pt x="115" y="22"/>
                      <a:pt x="119" y="30"/>
                      <a:pt x="119" y="39"/>
                    </a:cubicBezTo>
                    <a:cubicBezTo>
                      <a:pt x="119" y="48"/>
                      <a:pt x="119" y="48"/>
                      <a:pt x="119" y="48"/>
                    </a:cubicBezTo>
                    <a:cubicBezTo>
                      <a:pt x="114" y="48"/>
                      <a:pt x="114" y="48"/>
                      <a:pt x="114" y="48"/>
                    </a:cubicBezTo>
                    <a:cubicBezTo>
                      <a:pt x="114" y="39"/>
                      <a:pt x="114" y="39"/>
                      <a:pt x="114" y="39"/>
                    </a:cubicBezTo>
                    <a:cubicBezTo>
                      <a:pt x="114" y="32"/>
                      <a:pt x="111" y="25"/>
                      <a:pt x="106" y="19"/>
                    </a:cubicBezTo>
                    <a:cubicBezTo>
                      <a:pt x="100" y="14"/>
                      <a:pt x="93" y="11"/>
                      <a:pt x="85" y="11"/>
                    </a:cubicBezTo>
                    <a:cubicBezTo>
                      <a:pt x="70" y="12"/>
                      <a:pt x="58" y="24"/>
                      <a:pt x="58" y="40"/>
                    </a:cubicBezTo>
                    <a:cubicBezTo>
                      <a:pt x="58" y="48"/>
                      <a:pt x="58" y="48"/>
                      <a:pt x="58" y="48"/>
                    </a:cubicBezTo>
                    <a:cubicBezTo>
                      <a:pt x="53" y="48"/>
                      <a:pt x="53" y="48"/>
                      <a:pt x="53" y="48"/>
                    </a:cubicBezTo>
                    <a:lnTo>
                      <a:pt x="53" y="40"/>
                    </a:lnTo>
                    <a:close/>
                    <a:moveTo>
                      <a:pt x="108" y="39"/>
                    </a:moveTo>
                    <a:cubicBezTo>
                      <a:pt x="108" y="48"/>
                      <a:pt x="108" y="48"/>
                      <a:pt x="108" y="48"/>
                    </a:cubicBezTo>
                    <a:cubicBezTo>
                      <a:pt x="65" y="48"/>
                      <a:pt x="65" y="48"/>
                      <a:pt x="65" y="48"/>
                    </a:cubicBezTo>
                    <a:cubicBezTo>
                      <a:pt x="65" y="40"/>
                      <a:pt x="65" y="40"/>
                      <a:pt x="65" y="40"/>
                    </a:cubicBezTo>
                    <a:cubicBezTo>
                      <a:pt x="65" y="28"/>
                      <a:pt x="74" y="18"/>
                      <a:pt x="86" y="18"/>
                    </a:cubicBezTo>
                    <a:cubicBezTo>
                      <a:pt x="91" y="18"/>
                      <a:pt x="97" y="20"/>
                      <a:pt x="101" y="24"/>
                    </a:cubicBezTo>
                    <a:cubicBezTo>
                      <a:pt x="105" y="28"/>
                      <a:pt x="108" y="33"/>
                      <a:pt x="108" y="39"/>
                    </a:cubicBezTo>
                    <a:close/>
                    <a:moveTo>
                      <a:pt x="38" y="154"/>
                    </a:moveTo>
                    <a:cubicBezTo>
                      <a:pt x="38" y="83"/>
                      <a:pt x="38" y="83"/>
                      <a:pt x="38" y="83"/>
                    </a:cubicBezTo>
                    <a:cubicBezTo>
                      <a:pt x="44" y="83"/>
                      <a:pt x="44" y="83"/>
                      <a:pt x="44" y="83"/>
                    </a:cubicBezTo>
                    <a:cubicBezTo>
                      <a:pt x="44" y="76"/>
                      <a:pt x="44" y="76"/>
                      <a:pt x="44" y="76"/>
                    </a:cubicBezTo>
                    <a:cubicBezTo>
                      <a:pt x="38" y="76"/>
                      <a:pt x="38" y="76"/>
                      <a:pt x="38" y="76"/>
                    </a:cubicBezTo>
                    <a:cubicBezTo>
                      <a:pt x="38" y="54"/>
                      <a:pt x="38" y="54"/>
                      <a:pt x="38" y="54"/>
                    </a:cubicBezTo>
                    <a:cubicBezTo>
                      <a:pt x="135" y="54"/>
                      <a:pt x="135" y="54"/>
                      <a:pt x="135" y="54"/>
                    </a:cubicBezTo>
                    <a:cubicBezTo>
                      <a:pt x="135" y="76"/>
                      <a:pt x="135" y="76"/>
                      <a:pt x="135" y="76"/>
                    </a:cubicBezTo>
                    <a:cubicBezTo>
                      <a:pt x="128" y="76"/>
                      <a:pt x="128" y="76"/>
                      <a:pt x="128" y="76"/>
                    </a:cubicBezTo>
                    <a:cubicBezTo>
                      <a:pt x="128" y="83"/>
                      <a:pt x="128" y="83"/>
                      <a:pt x="128" y="83"/>
                    </a:cubicBezTo>
                    <a:cubicBezTo>
                      <a:pt x="135" y="83"/>
                      <a:pt x="135" y="83"/>
                      <a:pt x="135" y="83"/>
                    </a:cubicBezTo>
                    <a:cubicBezTo>
                      <a:pt x="135" y="154"/>
                      <a:pt x="135" y="154"/>
                      <a:pt x="135" y="154"/>
                    </a:cubicBezTo>
                    <a:lnTo>
                      <a:pt x="38" y="154"/>
                    </a:ln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143" name="Straight Arrow Connector 142">
            <a:extLst>
              <a:ext uri="{FF2B5EF4-FFF2-40B4-BE49-F238E27FC236}">
                <a16:creationId xmlns:a16="http://schemas.microsoft.com/office/drawing/2014/main" id="{9264931E-5D09-4652-9D00-58C0079DBB93}"/>
              </a:ext>
            </a:extLst>
          </p:cNvPr>
          <p:cNvCxnSpPr>
            <a:cxnSpLocks/>
            <a:stCxn id="54" idx="3"/>
          </p:cNvCxnSpPr>
          <p:nvPr/>
        </p:nvCxnSpPr>
        <p:spPr bwMode="auto">
          <a:xfrm>
            <a:off x="4592857" y="3073834"/>
            <a:ext cx="3654164" cy="3266"/>
          </a:xfrm>
          <a:prstGeom prst="straightConnector1">
            <a:avLst/>
          </a:prstGeom>
          <a:ln w="12700">
            <a:solidFill>
              <a:srgbClr val="312D2A"/>
            </a:solidFill>
            <a:headEnd type="none" w="sm" len="sm"/>
            <a:tailEnd type="none" w="sm" len="sm"/>
          </a:ln>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style>
          <a:lnRef idx="1">
            <a:schemeClr val="dk1"/>
          </a:lnRef>
          <a:fillRef idx="0">
            <a:schemeClr val="dk1"/>
          </a:fillRef>
          <a:effectRef idx="0">
            <a:schemeClr val="dk1"/>
          </a:effectRef>
          <a:fontRef idx="minor">
            <a:schemeClr val="tx1"/>
          </a:fontRef>
        </p:style>
      </p:cxnSp>
      <p:cxnSp>
        <p:nvCxnSpPr>
          <p:cNvPr id="144" name="Straight Arrow Connector 143">
            <a:extLst>
              <a:ext uri="{FF2B5EF4-FFF2-40B4-BE49-F238E27FC236}">
                <a16:creationId xmlns:a16="http://schemas.microsoft.com/office/drawing/2014/main" id="{E2A3014E-3925-46B0-9E79-878CDEE56386}"/>
              </a:ext>
            </a:extLst>
          </p:cNvPr>
          <p:cNvCxnSpPr>
            <a:cxnSpLocks/>
          </p:cNvCxnSpPr>
          <p:nvPr/>
        </p:nvCxnSpPr>
        <p:spPr bwMode="auto">
          <a:xfrm>
            <a:off x="7650952" y="3076635"/>
            <a:ext cx="0" cy="169800"/>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45" name="Straight Arrow Connector 144">
            <a:extLst>
              <a:ext uri="{FF2B5EF4-FFF2-40B4-BE49-F238E27FC236}">
                <a16:creationId xmlns:a16="http://schemas.microsoft.com/office/drawing/2014/main" id="{F1941D58-F3FC-49DA-A83A-80CA4DD246B7}"/>
              </a:ext>
            </a:extLst>
          </p:cNvPr>
          <p:cNvCxnSpPr>
            <a:cxnSpLocks/>
          </p:cNvCxnSpPr>
          <p:nvPr/>
        </p:nvCxnSpPr>
        <p:spPr bwMode="auto">
          <a:xfrm>
            <a:off x="8243688" y="3077094"/>
            <a:ext cx="0" cy="169334"/>
          </a:xfrm>
          <a:prstGeom prst="straightConnector1">
            <a:avLst/>
          </a:prstGeom>
          <a:solidFill>
            <a:srgbClr val="00B8FF"/>
          </a:solidFill>
          <a:ln w="12700" cap="flat" cmpd="sng" algn="ctr">
            <a:solidFill>
              <a:srgbClr val="312D2A"/>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46" name="Connector: Elbow 145">
            <a:extLst>
              <a:ext uri="{FF2B5EF4-FFF2-40B4-BE49-F238E27FC236}">
                <a16:creationId xmlns:a16="http://schemas.microsoft.com/office/drawing/2014/main" id="{005D8595-A578-4F33-8E08-DE2BF0E4CDBF}"/>
              </a:ext>
            </a:extLst>
          </p:cNvPr>
          <p:cNvCxnSpPr>
            <a:cxnSpLocks/>
          </p:cNvCxnSpPr>
          <p:nvPr/>
        </p:nvCxnSpPr>
        <p:spPr>
          <a:xfrm rot="10800000" flipV="1">
            <a:off x="4592857" y="3950916"/>
            <a:ext cx="3051954" cy="804439"/>
          </a:xfrm>
          <a:prstGeom prst="bentConnector3">
            <a:avLst>
              <a:gd name="adj1" fmla="val -169"/>
            </a:avLst>
          </a:prstGeom>
          <a:ln w="12700">
            <a:solidFill>
              <a:srgbClr val="312D2A"/>
            </a:solidFill>
          </a:ln>
        </p:spPr>
        <p:style>
          <a:lnRef idx="1">
            <a:schemeClr val="accent1"/>
          </a:lnRef>
          <a:fillRef idx="0">
            <a:schemeClr val="accent1"/>
          </a:fillRef>
          <a:effectRef idx="0">
            <a:schemeClr val="accent1"/>
          </a:effectRef>
          <a:fontRef idx="minor">
            <a:schemeClr val="tx1"/>
          </a:fontRef>
        </p:style>
      </p:cxnSp>
      <p:sp>
        <p:nvSpPr>
          <p:cNvPr id="147" name="Rectangle 146">
            <a:extLst>
              <a:ext uri="{FF2B5EF4-FFF2-40B4-BE49-F238E27FC236}">
                <a16:creationId xmlns:a16="http://schemas.microsoft.com/office/drawing/2014/main" id="{FC60608A-AC0A-463E-AFEA-4DB94E23D6D9}"/>
              </a:ext>
            </a:extLst>
          </p:cNvPr>
          <p:cNvSpPr/>
          <p:nvPr/>
        </p:nvSpPr>
        <p:spPr>
          <a:xfrm>
            <a:off x="2835328" y="5588355"/>
            <a:ext cx="6529676" cy="914400"/>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Oracle</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Services</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Network</a:t>
            </a:r>
          </a:p>
        </p:txBody>
      </p:sp>
      <p:grpSp>
        <p:nvGrpSpPr>
          <p:cNvPr id="131" name="Group 130">
            <a:extLst>
              <a:ext uri="{FF2B5EF4-FFF2-40B4-BE49-F238E27FC236}">
                <a16:creationId xmlns:a16="http://schemas.microsoft.com/office/drawing/2014/main" id="{C6A022E3-8202-409D-BA75-4236D722747B}"/>
              </a:ext>
            </a:extLst>
          </p:cNvPr>
          <p:cNvGrpSpPr/>
          <p:nvPr/>
        </p:nvGrpSpPr>
        <p:grpSpPr>
          <a:xfrm>
            <a:off x="8690996" y="5426192"/>
            <a:ext cx="404261" cy="462799"/>
            <a:chOff x="1746730" y="4212478"/>
            <a:chExt cx="404261" cy="462799"/>
          </a:xfrm>
        </p:grpSpPr>
        <p:grpSp>
          <p:nvGrpSpPr>
            <p:cNvPr id="132" name="Graphic 4">
              <a:extLst>
                <a:ext uri="{FF2B5EF4-FFF2-40B4-BE49-F238E27FC236}">
                  <a16:creationId xmlns:a16="http://schemas.microsoft.com/office/drawing/2014/main" id="{9D294C4E-B3E6-4423-AB51-DD6B55B2E566}"/>
                </a:ext>
              </a:extLst>
            </p:cNvPr>
            <p:cNvGrpSpPr>
              <a:grpSpLocks noChangeAspect="1"/>
            </p:cNvGrpSpPr>
            <p:nvPr/>
          </p:nvGrpSpPr>
          <p:grpSpPr>
            <a:xfrm>
              <a:off x="1833921" y="4212478"/>
              <a:ext cx="229878" cy="228600"/>
              <a:chOff x="3070458" y="2831687"/>
              <a:chExt cx="513346" cy="510493"/>
            </a:xfrm>
          </p:grpSpPr>
          <p:sp>
            <p:nvSpPr>
              <p:cNvPr id="136" name="Freeform: Shape 135">
                <a:extLst>
                  <a:ext uri="{FF2B5EF4-FFF2-40B4-BE49-F238E27FC236}">
                    <a16:creationId xmlns:a16="http://schemas.microsoft.com/office/drawing/2014/main" id="{FD7D93C0-B728-4199-A8D1-2A9C35C75856}"/>
                  </a:ext>
                </a:extLst>
              </p:cNvPr>
              <p:cNvSpPr/>
              <p:nvPr/>
            </p:nvSpPr>
            <p:spPr>
              <a:xfrm>
                <a:off x="3076575" y="2837795"/>
                <a:ext cx="503522" cy="500617"/>
              </a:xfrm>
              <a:custGeom>
                <a:avLst/>
                <a:gdLst>
                  <a:gd name="connsiteX0" fmla="*/ 278099 w 503522"/>
                  <a:gd name="connsiteY0" fmla="*/ 500618 h 500618"/>
                  <a:gd name="connsiteX1" fmla="*/ 177830 w 503522"/>
                  <a:gd name="connsiteY1" fmla="*/ 477165 h 500618"/>
                  <a:gd name="connsiteX2" fmla="*/ 98691 w 503522"/>
                  <a:gd name="connsiteY2" fmla="*/ 411360 h 500618"/>
                  <a:gd name="connsiteX3" fmla="*/ 64816 w 503522"/>
                  <a:gd name="connsiteY3" fmla="*/ 383036 h 500618"/>
                  <a:gd name="connsiteX4" fmla="*/ 50873 w 503522"/>
                  <a:gd name="connsiteY4" fmla="*/ 367770 h 500618"/>
                  <a:gd name="connsiteX5" fmla="*/ 38649 w 503522"/>
                  <a:gd name="connsiteY5" fmla="*/ 350554 h 500618"/>
                  <a:gd name="connsiteX6" fmla="*/ 35222 w 503522"/>
                  <a:gd name="connsiteY6" fmla="*/ 344939 h 500618"/>
                  <a:gd name="connsiteX7" fmla="*/ 31917 w 503522"/>
                  <a:gd name="connsiteY7" fmla="*/ 339568 h 500618"/>
                  <a:gd name="connsiteX8" fmla="*/ 27515 w 503522"/>
                  <a:gd name="connsiteY8" fmla="*/ 331997 h 500618"/>
                  <a:gd name="connsiteX9" fmla="*/ 24461 w 503522"/>
                  <a:gd name="connsiteY9" fmla="*/ 325894 h 500618"/>
                  <a:gd name="connsiteX10" fmla="*/ 21644 w 503522"/>
                  <a:gd name="connsiteY10" fmla="*/ 319907 h 500618"/>
                  <a:gd name="connsiteX11" fmla="*/ 18102 w 503522"/>
                  <a:gd name="connsiteY11" fmla="*/ 312457 h 500618"/>
                  <a:gd name="connsiteX12" fmla="*/ 15407 w 503522"/>
                  <a:gd name="connsiteY12" fmla="*/ 305378 h 500618"/>
                  <a:gd name="connsiteX13" fmla="*/ 12718 w 503522"/>
                  <a:gd name="connsiteY13" fmla="*/ 299151 h 500618"/>
                  <a:gd name="connsiteX14" fmla="*/ 10029 w 503522"/>
                  <a:gd name="connsiteY14" fmla="*/ 291825 h 500618"/>
                  <a:gd name="connsiteX15" fmla="*/ 7829 w 503522"/>
                  <a:gd name="connsiteY15" fmla="*/ 283399 h 500618"/>
                  <a:gd name="connsiteX16" fmla="*/ 6115 w 503522"/>
                  <a:gd name="connsiteY16" fmla="*/ 276806 h 500618"/>
                  <a:gd name="connsiteX17" fmla="*/ 4524 w 503522"/>
                  <a:gd name="connsiteY17" fmla="*/ 270335 h 500618"/>
                  <a:gd name="connsiteX18" fmla="*/ 2689 w 503522"/>
                  <a:gd name="connsiteY18" fmla="*/ 258124 h 500618"/>
                  <a:gd name="connsiteX19" fmla="*/ 1957 w 503522"/>
                  <a:gd name="connsiteY19" fmla="*/ 252630 h 500618"/>
                  <a:gd name="connsiteX20" fmla="*/ 1104 w 503522"/>
                  <a:gd name="connsiteY20" fmla="*/ 247623 h 500618"/>
                  <a:gd name="connsiteX21" fmla="*/ 0 w 503522"/>
                  <a:gd name="connsiteY21" fmla="*/ 225157 h 500618"/>
                  <a:gd name="connsiteX22" fmla="*/ 66126 w 503522"/>
                  <a:gd name="connsiteY22" fmla="*/ 66018 h 500618"/>
                  <a:gd name="connsiteX23" fmla="*/ 225513 w 503522"/>
                  <a:gd name="connsiteY23" fmla="*/ 0 h 500618"/>
                  <a:gd name="connsiteX24" fmla="*/ 247896 w 503522"/>
                  <a:gd name="connsiteY24" fmla="*/ 1099 h 500618"/>
                  <a:gd name="connsiteX25" fmla="*/ 252419 w 503522"/>
                  <a:gd name="connsiteY25" fmla="*/ 1709 h 500618"/>
                  <a:gd name="connsiteX26" fmla="*/ 255108 w 503522"/>
                  <a:gd name="connsiteY26" fmla="*/ 1709 h 500618"/>
                  <a:gd name="connsiteX27" fmla="*/ 269539 w 503522"/>
                  <a:gd name="connsiteY27" fmla="*/ 3907 h 500618"/>
                  <a:gd name="connsiteX28" fmla="*/ 275167 w 503522"/>
                  <a:gd name="connsiteY28" fmla="*/ 6105 h 500618"/>
                  <a:gd name="connsiteX29" fmla="*/ 277612 w 503522"/>
                  <a:gd name="connsiteY29" fmla="*/ 6716 h 500618"/>
                  <a:gd name="connsiteX30" fmla="*/ 289842 w 503522"/>
                  <a:gd name="connsiteY30" fmla="*/ 10013 h 500618"/>
                  <a:gd name="connsiteX31" fmla="*/ 296201 w 503522"/>
                  <a:gd name="connsiteY31" fmla="*/ 12088 h 500618"/>
                  <a:gd name="connsiteX32" fmla="*/ 298646 w 503522"/>
                  <a:gd name="connsiteY32" fmla="*/ 12943 h 500618"/>
                  <a:gd name="connsiteX33" fmla="*/ 309895 w 503522"/>
                  <a:gd name="connsiteY33" fmla="*/ 17094 h 500618"/>
                  <a:gd name="connsiteX34" fmla="*/ 317358 w 503522"/>
                  <a:gd name="connsiteY34" fmla="*/ 20391 h 500618"/>
                  <a:gd name="connsiteX35" fmla="*/ 318699 w 503522"/>
                  <a:gd name="connsiteY35" fmla="*/ 20391 h 500618"/>
                  <a:gd name="connsiteX36" fmla="*/ 329094 w 503522"/>
                  <a:gd name="connsiteY36" fmla="*/ 25397 h 500618"/>
                  <a:gd name="connsiteX37" fmla="*/ 337410 w 503522"/>
                  <a:gd name="connsiteY37" fmla="*/ 30037 h 500618"/>
                  <a:gd name="connsiteX38" fmla="*/ 347318 w 503522"/>
                  <a:gd name="connsiteY38" fmla="*/ 36020 h 500618"/>
                  <a:gd name="connsiteX39" fmla="*/ 355390 w 503522"/>
                  <a:gd name="connsiteY39" fmla="*/ 41515 h 500618"/>
                  <a:gd name="connsiteX40" fmla="*/ 364316 w 503522"/>
                  <a:gd name="connsiteY40" fmla="*/ 48230 h 500618"/>
                  <a:gd name="connsiteX41" fmla="*/ 375443 w 503522"/>
                  <a:gd name="connsiteY41" fmla="*/ 57755 h 500618"/>
                  <a:gd name="connsiteX42" fmla="*/ 404428 w 503522"/>
                  <a:gd name="connsiteY42" fmla="*/ 89013 h 500618"/>
                  <a:gd name="connsiteX43" fmla="*/ 490677 w 503522"/>
                  <a:gd name="connsiteY43" fmla="*/ 200552 h 500618"/>
                  <a:gd name="connsiteX44" fmla="*/ 493622 w 503522"/>
                  <a:gd name="connsiteY44" fmla="*/ 341429 h 500618"/>
                  <a:gd name="connsiteX45" fmla="*/ 412128 w 503522"/>
                  <a:gd name="connsiteY45" fmla="*/ 456470 h 500618"/>
                  <a:gd name="connsiteX46" fmla="*/ 278099 w 503522"/>
                  <a:gd name="connsiteY46" fmla="*/ 500618 h 50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03522" h="500618">
                    <a:moveTo>
                      <a:pt x="278099" y="500618"/>
                    </a:moveTo>
                    <a:cubicBezTo>
                      <a:pt x="243301" y="500689"/>
                      <a:pt x="208971" y="492661"/>
                      <a:pt x="177830" y="477165"/>
                    </a:cubicBezTo>
                    <a:cubicBezTo>
                      <a:pt x="146683" y="461675"/>
                      <a:pt x="119591" y="439139"/>
                      <a:pt x="98691" y="411360"/>
                    </a:cubicBezTo>
                    <a:cubicBezTo>
                      <a:pt x="86525" y="403018"/>
                      <a:pt x="75180" y="393534"/>
                      <a:pt x="64816" y="383036"/>
                    </a:cubicBezTo>
                    <a:cubicBezTo>
                      <a:pt x="59734" y="378358"/>
                      <a:pt x="55069" y="373250"/>
                      <a:pt x="50873" y="367770"/>
                    </a:cubicBezTo>
                    <a:cubicBezTo>
                      <a:pt x="48915" y="365332"/>
                      <a:pt x="40477" y="354096"/>
                      <a:pt x="38649" y="350554"/>
                    </a:cubicBezTo>
                    <a:cubicBezTo>
                      <a:pt x="36813" y="347012"/>
                      <a:pt x="36319" y="346890"/>
                      <a:pt x="35222" y="344939"/>
                    </a:cubicBezTo>
                    <a:lnTo>
                      <a:pt x="31917" y="339568"/>
                    </a:lnTo>
                    <a:cubicBezTo>
                      <a:pt x="30454" y="337002"/>
                      <a:pt x="28863" y="334563"/>
                      <a:pt x="27515" y="331997"/>
                    </a:cubicBezTo>
                    <a:cubicBezTo>
                      <a:pt x="26174" y="329430"/>
                      <a:pt x="25436" y="327967"/>
                      <a:pt x="24461" y="325894"/>
                    </a:cubicBezTo>
                    <a:lnTo>
                      <a:pt x="21644" y="319907"/>
                    </a:lnTo>
                    <a:cubicBezTo>
                      <a:pt x="20425" y="317469"/>
                      <a:pt x="19199" y="315024"/>
                      <a:pt x="18102" y="312457"/>
                    </a:cubicBezTo>
                    <a:cubicBezTo>
                      <a:pt x="16998" y="309896"/>
                      <a:pt x="16267" y="307820"/>
                      <a:pt x="15407" y="305378"/>
                    </a:cubicBezTo>
                    <a:lnTo>
                      <a:pt x="12718" y="299151"/>
                    </a:lnTo>
                    <a:cubicBezTo>
                      <a:pt x="11743" y="296831"/>
                      <a:pt x="10883" y="294389"/>
                      <a:pt x="10029" y="291825"/>
                    </a:cubicBezTo>
                    <a:cubicBezTo>
                      <a:pt x="9176" y="289260"/>
                      <a:pt x="8560" y="286208"/>
                      <a:pt x="7829" y="283399"/>
                    </a:cubicBezTo>
                    <a:lnTo>
                      <a:pt x="6115" y="276806"/>
                    </a:lnTo>
                    <a:cubicBezTo>
                      <a:pt x="6115" y="274730"/>
                      <a:pt x="5018" y="272532"/>
                      <a:pt x="4524" y="270335"/>
                    </a:cubicBezTo>
                    <a:cubicBezTo>
                      <a:pt x="4036" y="268137"/>
                      <a:pt x="3183" y="262520"/>
                      <a:pt x="2689" y="258124"/>
                    </a:cubicBezTo>
                    <a:lnTo>
                      <a:pt x="1957" y="252630"/>
                    </a:lnTo>
                    <a:cubicBezTo>
                      <a:pt x="1957" y="250920"/>
                      <a:pt x="1347" y="249333"/>
                      <a:pt x="1104" y="247623"/>
                    </a:cubicBezTo>
                    <a:cubicBezTo>
                      <a:pt x="366" y="240542"/>
                      <a:pt x="0" y="232849"/>
                      <a:pt x="0" y="225157"/>
                    </a:cubicBezTo>
                    <a:cubicBezTo>
                      <a:pt x="64" y="165461"/>
                      <a:pt x="23845" y="108230"/>
                      <a:pt x="66126" y="66018"/>
                    </a:cubicBezTo>
                    <a:cubicBezTo>
                      <a:pt x="108400" y="23807"/>
                      <a:pt x="165721" y="65"/>
                      <a:pt x="225513" y="0"/>
                    </a:cubicBezTo>
                    <a:cubicBezTo>
                      <a:pt x="232726" y="0"/>
                      <a:pt x="240311" y="0"/>
                      <a:pt x="247896" y="1099"/>
                    </a:cubicBezTo>
                    <a:lnTo>
                      <a:pt x="252419" y="1709"/>
                    </a:lnTo>
                    <a:lnTo>
                      <a:pt x="255108" y="1709"/>
                    </a:lnTo>
                    <a:cubicBezTo>
                      <a:pt x="259876" y="1709"/>
                      <a:pt x="264772" y="2931"/>
                      <a:pt x="269539" y="3907"/>
                    </a:cubicBezTo>
                    <a:lnTo>
                      <a:pt x="275167" y="6105"/>
                    </a:lnTo>
                    <a:lnTo>
                      <a:pt x="277612" y="6716"/>
                    </a:lnTo>
                    <a:cubicBezTo>
                      <a:pt x="282136" y="7814"/>
                      <a:pt x="286172" y="8792"/>
                      <a:pt x="289842" y="10013"/>
                    </a:cubicBezTo>
                    <a:lnTo>
                      <a:pt x="296201" y="12088"/>
                    </a:lnTo>
                    <a:lnTo>
                      <a:pt x="298646" y="12943"/>
                    </a:lnTo>
                    <a:lnTo>
                      <a:pt x="309895" y="17094"/>
                    </a:lnTo>
                    <a:cubicBezTo>
                      <a:pt x="312462" y="18071"/>
                      <a:pt x="314913" y="19292"/>
                      <a:pt x="317358" y="20391"/>
                    </a:cubicBezTo>
                    <a:lnTo>
                      <a:pt x="318699" y="20391"/>
                    </a:lnTo>
                    <a:lnTo>
                      <a:pt x="329094" y="25397"/>
                    </a:lnTo>
                    <a:lnTo>
                      <a:pt x="337410" y="30037"/>
                    </a:lnTo>
                    <a:cubicBezTo>
                      <a:pt x="340837" y="31991"/>
                      <a:pt x="344135" y="33944"/>
                      <a:pt x="347318" y="36020"/>
                    </a:cubicBezTo>
                    <a:lnTo>
                      <a:pt x="355390" y="41515"/>
                    </a:lnTo>
                    <a:lnTo>
                      <a:pt x="364316" y="48230"/>
                    </a:lnTo>
                    <a:cubicBezTo>
                      <a:pt x="368263" y="51123"/>
                      <a:pt x="371978" y="54306"/>
                      <a:pt x="375443" y="57755"/>
                    </a:cubicBezTo>
                    <a:cubicBezTo>
                      <a:pt x="386069" y="67241"/>
                      <a:pt x="395772" y="77707"/>
                      <a:pt x="404428" y="89013"/>
                    </a:cubicBezTo>
                    <a:cubicBezTo>
                      <a:pt x="444392" y="116022"/>
                      <a:pt x="474622" y="155117"/>
                      <a:pt x="490677" y="200552"/>
                    </a:cubicBezTo>
                    <a:cubicBezTo>
                      <a:pt x="506732" y="245987"/>
                      <a:pt x="507765" y="295366"/>
                      <a:pt x="493622" y="341429"/>
                    </a:cubicBezTo>
                    <a:cubicBezTo>
                      <a:pt x="479486" y="387496"/>
                      <a:pt x="450918" y="427819"/>
                      <a:pt x="412128" y="456470"/>
                    </a:cubicBezTo>
                    <a:cubicBezTo>
                      <a:pt x="373332" y="485128"/>
                      <a:pt x="326354" y="500599"/>
                      <a:pt x="278099" y="500618"/>
                    </a:cubicBezTo>
                    <a:close/>
                  </a:path>
                </a:pathLst>
              </a:custGeom>
              <a:solidFill>
                <a:srgbClr val="FFFFFF"/>
              </a:solidFill>
              <a:ln w="6417"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84AA8296-ECE8-46A0-860A-1936B7A4ED0E}"/>
                  </a:ext>
                </a:extLst>
              </p:cNvPr>
              <p:cNvSpPr/>
              <p:nvPr/>
            </p:nvSpPr>
            <p:spPr>
              <a:xfrm>
                <a:off x="3070458" y="2831687"/>
                <a:ext cx="513346" cy="510493"/>
              </a:xfrm>
              <a:custGeom>
                <a:avLst/>
                <a:gdLst>
                  <a:gd name="connsiteX0" fmla="*/ 231629 w 513346"/>
                  <a:gd name="connsiteY0" fmla="*/ 12210 h 510493"/>
                  <a:gd name="connsiteX1" fmla="*/ 253395 w 513346"/>
                  <a:gd name="connsiteY1" fmla="*/ 13309 h 510493"/>
                  <a:gd name="connsiteX2" fmla="*/ 260364 w 513346"/>
                  <a:gd name="connsiteY2" fmla="*/ 14286 h 510493"/>
                  <a:gd name="connsiteX3" fmla="*/ 274430 w 513346"/>
                  <a:gd name="connsiteY3" fmla="*/ 16484 h 510493"/>
                  <a:gd name="connsiteX4" fmla="*/ 282746 w 513346"/>
                  <a:gd name="connsiteY4" fmla="*/ 18438 h 510493"/>
                  <a:gd name="connsiteX5" fmla="*/ 294976 w 513346"/>
                  <a:gd name="connsiteY5" fmla="*/ 21490 h 510493"/>
                  <a:gd name="connsiteX6" fmla="*/ 303293 w 513346"/>
                  <a:gd name="connsiteY6" fmla="*/ 24421 h 510493"/>
                  <a:gd name="connsiteX7" fmla="*/ 314420 w 513346"/>
                  <a:gd name="connsiteY7" fmla="*/ 28450 h 510493"/>
                  <a:gd name="connsiteX8" fmla="*/ 322858 w 513346"/>
                  <a:gd name="connsiteY8" fmla="*/ 32235 h 510493"/>
                  <a:gd name="connsiteX9" fmla="*/ 333009 w 513346"/>
                  <a:gd name="connsiteY9" fmla="*/ 37119 h 510493"/>
                  <a:gd name="connsiteX10" fmla="*/ 341203 w 513346"/>
                  <a:gd name="connsiteY10" fmla="*/ 41759 h 510493"/>
                  <a:gd name="connsiteX11" fmla="*/ 350745 w 513346"/>
                  <a:gd name="connsiteY11" fmla="*/ 47497 h 510493"/>
                  <a:gd name="connsiteX12" fmla="*/ 358568 w 513346"/>
                  <a:gd name="connsiteY12" fmla="*/ 52870 h 510493"/>
                  <a:gd name="connsiteX13" fmla="*/ 367378 w 513346"/>
                  <a:gd name="connsiteY13" fmla="*/ 59464 h 510493"/>
                  <a:gd name="connsiteX14" fmla="*/ 377895 w 513346"/>
                  <a:gd name="connsiteY14" fmla="*/ 68377 h 510493"/>
                  <a:gd name="connsiteX15" fmla="*/ 406873 w 513346"/>
                  <a:gd name="connsiteY15" fmla="*/ 99879 h 510493"/>
                  <a:gd name="connsiteX16" fmla="*/ 472075 w 513346"/>
                  <a:gd name="connsiteY16" fmla="*/ 168214 h 510493"/>
                  <a:gd name="connsiteX17" fmla="*/ 502401 w 513346"/>
                  <a:gd name="connsiteY17" fmla="*/ 257601 h 510493"/>
                  <a:gd name="connsiteX18" fmla="*/ 492230 w 513346"/>
                  <a:gd name="connsiteY18" fmla="*/ 351427 h 510493"/>
                  <a:gd name="connsiteX19" fmla="*/ 443436 w 513346"/>
                  <a:gd name="connsiteY19" fmla="*/ 432260 h 510493"/>
                  <a:gd name="connsiteX20" fmla="*/ 365100 w 513346"/>
                  <a:gd name="connsiteY20" fmla="*/ 485077 h 510493"/>
                  <a:gd name="connsiteX21" fmla="*/ 271773 w 513346"/>
                  <a:gd name="connsiteY21" fmla="*/ 500067 h 510493"/>
                  <a:gd name="connsiteX22" fmla="*/ 180802 w 513346"/>
                  <a:gd name="connsiteY22" fmla="*/ 474432 h 510493"/>
                  <a:gd name="connsiteX23" fmla="*/ 109087 w 513346"/>
                  <a:gd name="connsiteY23" fmla="*/ 412952 h 510493"/>
                  <a:gd name="connsiteX24" fmla="*/ 75334 w 513346"/>
                  <a:gd name="connsiteY24" fmla="*/ 384866 h 510493"/>
                  <a:gd name="connsiteX25" fmla="*/ 61885 w 513346"/>
                  <a:gd name="connsiteY25" fmla="*/ 369972 h 510493"/>
                  <a:gd name="connsiteX26" fmla="*/ 49654 w 513346"/>
                  <a:gd name="connsiteY26" fmla="*/ 353121 h 510493"/>
                  <a:gd name="connsiteX27" fmla="*/ 44758 w 513346"/>
                  <a:gd name="connsiteY27" fmla="*/ 345062 h 510493"/>
                  <a:gd name="connsiteX28" fmla="*/ 38771 w 513346"/>
                  <a:gd name="connsiteY28" fmla="*/ 335174 h 510493"/>
                  <a:gd name="connsiteX29" fmla="*/ 34491 w 513346"/>
                  <a:gd name="connsiteY29" fmla="*/ 326254 h 510493"/>
                  <a:gd name="connsiteX30" fmla="*/ 29595 w 513346"/>
                  <a:gd name="connsiteY30" fmla="*/ 316001 h 510493"/>
                  <a:gd name="connsiteX31" fmla="*/ 25925 w 513346"/>
                  <a:gd name="connsiteY31" fmla="*/ 306110 h 510493"/>
                  <a:gd name="connsiteX32" fmla="*/ 22261 w 513346"/>
                  <a:gd name="connsiteY32" fmla="*/ 296098 h 510493"/>
                  <a:gd name="connsiteX33" fmla="*/ 19322 w 513346"/>
                  <a:gd name="connsiteY33" fmla="*/ 284620 h 510493"/>
                  <a:gd name="connsiteX34" fmla="*/ 16877 w 513346"/>
                  <a:gd name="connsiteY34" fmla="*/ 275218 h 510493"/>
                  <a:gd name="connsiteX35" fmla="*/ 14798 w 513346"/>
                  <a:gd name="connsiteY35" fmla="*/ 261299 h 510493"/>
                  <a:gd name="connsiteX36" fmla="*/ 13579 w 513346"/>
                  <a:gd name="connsiteY36" fmla="*/ 253606 h 510493"/>
                  <a:gd name="connsiteX37" fmla="*/ 12231 w 513346"/>
                  <a:gd name="connsiteY37" fmla="*/ 231262 h 510493"/>
                  <a:gd name="connsiteX38" fmla="*/ 76701 w 513346"/>
                  <a:gd name="connsiteY38" fmla="*/ 76582 h 510493"/>
                  <a:gd name="connsiteX39" fmla="*/ 231629 w 513346"/>
                  <a:gd name="connsiteY39" fmla="*/ 12210 h 510493"/>
                  <a:gd name="connsiteX40" fmla="*/ 231629 w 513346"/>
                  <a:gd name="connsiteY40" fmla="*/ 0 h 510493"/>
                  <a:gd name="connsiteX41" fmla="*/ 68058 w 513346"/>
                  <a:gd name="connsiteY41" fmla="*/ 67949 h 510493"/>
                  <a:gd name="connsiteX42" fmla="*/ 1 w 513346"/>
                  <a:gd name="connsiteY42" fmla="*/ 231262 h 510493"/>
                  <a:gd name="connsiteX43" fmla="*/ 1226 w 513346"/>
                  <a:gd name="connsiteY43" fmla="*/ 254828 h 510493"/>
                  <a:gd name="connsiteX44" fmla="*/ 1958 w 513346"/>
                  <a:gd name="connsiteY44" fmla="*/ 260200 h 510493"/>
                  <a:gd name="connsiteX45" fmla="*/ 1958 w 513346"/>
                  <a:gd name="connsiteY45" fmla="*/ 263008 h 510493"/>
                  <a:gd name="connsiteX46" fmla="*/ 1958 w 513346"/>
                  <a:gd name="connsiteY46" fmla="*/ 265573 h 510493"/>
                  <a:gd name="connsiteX47" fmla="*/ 3793 w 513346"/>
                  <a:gd name="connsiteY47" fmla="*/ 277783 h 510493"/>
                  <a:gd name="connsiteX48" fmla="*/ 5506 w 513346"/>
                  <a:gd name="connsiteY48" fmla="*/ 284620 h 510493"/>
                  <a:gd name="connsiteX49" fmla="*/ 6360 w 513346"/>
                  <a:gd name="connsiteY49" fmla="*/ 287673 h 510493"/>
                  <a:gd name="connsiteX50" fmla="*/ 7091 w 513346"/>
                  <a:gd name="connsiteY50" fmla="*/ 290847 h 510493"/>
                  <a:gd name="connsiteX51" fmla="*/ 9542 w 513346"/>
                  <a:gd name="connsiteY51" fmla="*/ 299761 h 510493"/>
                  <a:gd name="connsiteX52" fmla="*/ 12231 w 513346"/>
                  <a:gd name="connsiteY52" fmla="*/ 307453 h 510493"/>
                  <a:gd name="connsiteX53" fmla="*/ 13328 w 513346"/>
                  <a:gd name="connsiteY53" fmla="*/ 310384 h 510493"/>
                  <a:gd name="connsiteX54" fmla="*/ 14432 w 513346"/>
                  <a:gd name="connsiteY54" fmla="*/ 313436 h 510493"/>
                  <a:gd name="connsiteX55" fmla="*/ 17243 w 513346"/>
                  <a:gd name="connsiteY55" fmla="*/ 320883 h 510493"/>
                  <a:gd name="connsiteX56" fmla="*/ 20913 w 513346"/>
                  <a:gd name="connsiteY56" fmla="*/ 328821 h 510493"/>
                  <a:gd name="connsiteX57" fmla="*/ 22383 w 513346"/>
                  <a:gd name="connsiteY57" fmla="*/ 331631 h 510493"/>
                  <a:gd name="connsiteX58" fmla="*/ 23724 w 513346"/>
                  <a:gd name="connsiteY58" fmla="*/ 334558 h 510493"/>
                  <a:gd name="connsiteX59" fmla="*/ 26906 w 513346"/>
                  <a:gd name="connsiteY59" fmla="*/ 341032 h 510493"/>
                  <a:gd name="connsiteX60" fmla="*/ 31552 w 513346"/>
                  <a:gd name="connsiteY60" fmla="*/ 348970 h 510493"/>
                  <a:gd name="connsiteX61" fmla="*/ 33144 w 513346"/>
                  <a:gd name="connsiteY61" fmla="*/ 351530 h 510493"/>
                  <a:gd name="connsiteX62" fmla="*/ 34735 w 513346"/>
                  <a:gd name="connsiteY62" fmla="*/ 354097 h 510493"/>
                  <a:gd name="connsiteX63" fmla="*/ 38399 w 513346"/>
                  <a:gd name="connsiteY63" fmla="*/ 360077 h 510493"/>
                  <a:gd name="connsiteX64" fmla="*/ 51611 w 513346"/>
                  <a:gd name="connsiteY64" fmla="*/ 377781 h 510493"/>
                  <a:gd name="connsiteX65" fmla="*/ 66165 w 513346"/>
                  <a:gd name="connsiteY65" fmla="*/ 393900 h 510493"/>
                  <a:gd name="connsiteX66" fmla="*/ 99673 w 513346"/>
                  <a:gd name="connsiteY66" fmla="*/ 421987 h 510493"/>
                  <a:gd name="connsiteX67" fmla="*/ 175559 w 513346"/>
                  <a:gd name="connsiteY67" fmla="*/ 484692 h 510493"/>
                  <a:gd name="connsiteX68" fmla="*/ 270689 w 513346"/>
                  <a:gd name="connsiteY68" fmla="*/ 510225 h 510493"/>
                  <a:gd name="connsiteX69" fmla="*/ 367840 w 513346"/>
                  <a:gd name="connsiteY69" fmla="*/ 493958 h 510493"/>
                  <a:gd name="connsiteX70" fmla="*/ 449417 w 513346"/>
                  <a:gd name="connsiteY70" fmla="*/ 438831 h 510493"/>
                  <a:gd name="connsiteX71" fmla="*/ 500655 w 513346"/>
                  <a:gd name="connsiteY71" fmla="*/ 354835 h 510493"/>
                  <a:gd name="connsiteX72" fmla="*/ 512276 w 513346"/>
                  <a:gd name="connsiteY72" fmla="*/ 257167 h 510493"/>
                  <a:gd name="connsiteX73" fmla="*/ 482175 w 513346"/>
                  <a:gd name="connsiteY73" fmla="*/ 163518 h 510493"/>
                  <a:gd name="connsiteX74" fmla="*/ 415806 w 513346"/>
                  <a:gd name="connsiteY74" fmla="*/ 90844 h 510493"/>
                  <a:gd name="connsiteX75" fmla="*/ 386455 w 513346"/>
                  <a:gd name="connsiteY75" fmla="*/ 59220 h 510493"/>
                  <a:gd name="connsiteX76" fmla="*/ 375443 w 513346"/>
                  <a:gd name="connsiteY76" fmla="*/ 49818 h 510493"/>
                  <a:gd name="connsiteX77" fmla="*/ 366152 w 513346"/>
                  <a:gd name="connsiteY77" fmla="*/ 42858 h 510493"/>
                  <a:gd name="connsiteX78" fmla="*/ 357836 w 513346"/>
                  <a:gd name="connsiteY78" fmla="*/ 37241 h 510493"/>
                  <a:gd name="connsiteX79" fmla="*/ 347928 w 513346"/>
                  <a:gd name="connsiteY79" fmla="*/ 31258 h 510493"/>
                  <a:gd name="connsiteX80" fmla="*/ 339246 w 513346"/>
                  <a:gd name="connsiteY80" fmla="*/ 26374 h 510493"/>
                  <a:gd name="connsiteX81" fmla="*/ 328485 w 513346"/>
                  <a:gd name="connsiteY81" fmla="*/ 21124 h 510493"/>
                  <a:gd name="connsiteX82" fmla="*/ 327016 w 513346"/>
                  <a:gd name="connsiteY82" fmla="*/ 20513 h 510493"/>
                  <a:gd name="connsiteX83" fmla="*/ 319559 w 513346"/>
                  <a:gd name="connsiteY83" fmla="*/ 17216 h 510493"/>
                  <a:gd name="connsiteX84" fmla="*/ 308060 w 513346"/>
                  <a:gd name="connsiteY84" fmla="*/ 12943 h 510493"/>
                  <a:gd name="connsiteX85" fmla="*/ 305006 w 513346"/>
                  <a:gd name="connsiteY85" fmla="*/ 12210 h 510493"/>
                  <a:gd name="connsiteX86" fmla="*/ 298403 w 513346"/>
                  <a:gd name="connsiteY86" fmla="*/ 9890 h 510493"/>
                  <a:gd name="connsiteX87" fmla="*/ 286172 w 513346"/>
                  <a:gd name="connsiteY87" fmla="*/ 6716 h 510493"/>
                  <a:gd name="connsiteX88" fmla="*/ 285313 w 513346"/>
                  <a:gd name="connsiteY88" fmla="*/ 6716 h 510493"/>
                  <a:gd name="connsiteX89" fmla="*/ 282868 w 513346"/>
                  <a:gd name="connsiteY89" fmla="*/ 5861 h 510493"/>
                  <a:gd name="connsiteX90" fmla="*/ 276875 w 513346"/>
                  <a:gd name="connsiteY90" fmla="*/ 4518 h 510493"/>
                  <a:gd name="connsiteX91" fmla="*/ 261955 w 513346"/>
                  <a:gd name="connsiteY91" fmla="*/ 2198 h 510493"/>
                  <a:gd name="connsiteX92" fmla="*/ 259632 w 513346"/>
                  <a:gd name="connsiteY92" fmla="*/ 2198 h 510493"/>
                  <a:gd name="connsiteX93" fmla="*/ 254499 w 513346"/>
                  <a:gd name="connsiteY93" fmla="*/ 1099 h 510493"/>
                  <a:gd name="connsiteX94" fmla="*/ 231629 w 513346"/>
                  <a:gd name="connsiteY94" fmla="*/ 0 h 5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13346" h="510493">
                    <a:moveTo>
                      <a:pt x="231629" y="12210"/>
                    </a:moveTo>
                    <a:cubicBezTo>
                      <a:pt x="238900" y="12208"/>
                      <a:pt x="246164" y="12574"/>
                      <a:pt x="253395" y="13309"/>
                    </a:cubicBezTo>
                    <a:lnTo>
                      <a:pt x="260364" y="14286"/>
                    </a:lnTo>
                    <a:cubicBezTo>
                      <a:pt x="265138" y="14897"/>
                      <a:pt x="269784" y="15507"/>
                      <a:pt x="274430" y="16484"/>
                    </a:cubicBezTo>
                    <a:cubicBezTo>
                      <a:pt x="277247" y="16484"/>
                      <a:pt x="279935" y="17827"/>
                      <a:pt x="282746" y="18438"/>
                    </a:cubicBezTo>
                    <a:lnTo>
                      <a:pt x="294976" y="21490"/>
                    </a:lnTo>
                    <a:lnTo>
                      <a:pt x="303293" y="24421"/>
                    </a:lnTo>
                    <a:cubicBezTo>
                      <a:pt x="307085" y="25764"/>
                      <a:pt x="310755" y="26985"/>
                      <a:pt x="314420" y="28450"/>
                    </a:cubicBezTo>
                    <a:lnTo>
                      <a:pt x="322858" y="32235"/>
                    </a:lnTo>
                    <a:lnTo>
                      <a:pt x="333009" y="37119"/>
                    </a:lnTo>
                    <a:cubicBezTo>
                      <a:pt x="335820" y="38584"/>
                      <a:pt x="338515" y="40171"/>
                      <a:pt x="341203" y="41759"/>
                    </a:cubicBezTo>
                    <a:cubicBezTo>
                      <a:pt x="343892" y="43346"/>
                      <a:pt x="347684" y="45544"/>
                      <a:pt x="350745" y="47497"/>
                    </a:cubicBezTo>
                    <a:cubicBezTo>
                      <a:pt x="353800" y="49451"/>
                      <a:pt x="356001" y="51039"/>
                      <a:pt x="358568" y="52870"/>
                    </a:cubicBezTo>
                    <a:cubicBezTo>
                      <a:pt x="361141" y="54702"/>
                      <a:pt x="364439" y="57144"/>
                      <a:pt x="367378" y="59464"/>
                    </a:cubicBezTo>
                    <a:lnTo>
                      <a:pt x="377895" y="68377"/>
                    </a:lnTo>
                    <a:cubicBezTo>
                      <a:pt x="388547" y="77920"/>
                      <a:pt x="398256" y="88470"/>
                      <a:pt x="406873" y="99879"/>
                    </a:cubicBezTo>
                    <a:cubicBezTo>
                      <a:pt x="433324" y="117654"/>
                      <a:pt x="455577" y="140974"/>
                      <a:pt x="472075" y="168214"/>
                    </a:cubicBezTo>
                    <a:cubicBezTo>
                      <a:pt x="488572" y="195454"/>
                      <a:pt x="498923" y="225958"/>
                      <a:pt x="502401" y="257601"/>
                    </a:cubicBezTo>
                    <a:cubicBezTo>
                      <a:pt x="505885" y="289244"/>
                      <a:pt x="502414" y="321262"/>
                      <a:pt x="492230" y="351427"/>
                    </a:cubicBezTo>
                    <a:cubicBezTo>
                      <a:pt x="482047" y="381593"/>
                      <a:pt x="465395" y="409179"/>
                      <a:pt x="443436" y="432260"/>
                    </a:cubicBezTo>
                    <a:cubicBezTo>
                      <a:pt x="421485" y="455348"/>
                      <a:pt x="394752" y="473373"/>
                      <a:pt x="365100" y="485077"/>
                    </a:cubicBezTo>
                    <a:cubicBezTo>
                      <a:pt x="335454" y="496788"/>
                      <a:pt x="303607" y="501902"/>
                      <a:pt x="271773" y="500067"/>
                    </a:cubicBezTo>
                    <a:cubicBezTo>
                      <a:pt x="239946" y="498226"/>
                      <a:pt x="208901" y="489479"/>
                      <a:pt x="180802" y="474432"/>
                    </a:cubicBezTo>
                    <a:cubicBezTo>
                      <a:pt x="152702" y="459391"/>
                      <a:pt x="128228" y="438408"/>
                      <a:pt x="109087" y="412952"/>
                    </a:cubicBezTo>
                    <a:cubicBezTo>
                      <a:pt x="96921" y="404738"/>
                      <a:pt x="85614" y="395331"/>
                      <a:pt x="75334" y="384866"/>
                    </a:cubicBezTo>
                    <a:cubicBezTo>
                      <a:pt x="75334" y="384866"/>
                      <a:pt x="64329" y="372654"/>
                      <a:pt x="61885" y="369972"/>
                    </a:cubicBezTo>
                    <a:cubicBezTo>
                      <a:pt x="59433" y="367283"/>
                      <a:pt x="51611" y="356413"/>
                      <a:pt x="49654" y="353121"/>
                    </a:cubicBezTo>
                    <a:cubicBezTo>
                      <a:pt x="47697" y="349823"/>
                      <a:pt x="46349" y="347744"/>
                      <a:pt x="44758" y="345062"/>
                    </a:cubicBezTo>
                    <a:cubicBezTo>
                      <a:pt x="43173" y="342373"/>
                      <a:pt x="40600" y="338465"/>
                      <a:pt x="38771" y="335174"/>
                    </a:cubicBezTo>
                    <a:cubicBezTo>
                      <a:pt x="36936" y="331875"/>
                      <a:pt x="35832" y="329187"/>
                      <a:pt x="34491" y="326254"/>
                    </a:cubicBezTo>
                    <a:cubicBezTo>
                      <a:pt x="33144" y="323328"/>
                      <a:pt x="31065" y="319542"/>
                      <a:pt x="29595" y="316001"/>
                    </a:cubicBezTo>
                    <a:cubicBezTo>
                      <a:pt x="28132" y="312460"/>
                      <a:pt x="27150" y="309407"/>
                      <a:pt x="25925" y="306110"/>
                    </a:cubicBezTo>
                    <a:cubicBezTo>
                      <a:pt x="24706" y="302813"/>
                      <a:pt x="23358" y="299517"/>
                      <a:pt x="22261" y="296098"/>
                    </a:cubicBezTo>
                    <a:cubicBezTo>
                      <a:pt x="21157" y="292679"/>
                      <a:pt x="20304" y="288406"/>
                      <a:pt x="19322" y="284620"/>
                    </a:cubicBezTo>
                    <a:cubicBezTo>
                      <a:pt x="18346" y="280835"/>
                      <a:pt x="17615" y="278393"/>
                      <a:pt x="16877" y="275218"/>
                    </a:cubicBezTo>
                    <a:cubicBezTo>
                      <a:pt x="16145" y="272044"/>
                      <a:pt x="15407" y="265938"/>
                      <a:pt x="14798" y="261299"/>
                    </a:cubicBezTo>
                    <a:cubicBezTo>
                      <a:pt x="14798" y="258735"/>
                      <a:pt x="13822" y="256171"/>
                      <a:pt x="13579" y="253606"/>
                    </a:cubicBezTo>
                    <a:cubicBezTo>
                      <a:pt x="12680" y="246280"/>
                      <a:pt x="12231" y="238832"/>
                      <a:pt x="12231" y="231262"/>
                    </a:cubicBezTo>
                    <a:cubicBezTo>
                      <a:pt x="12424" y="173225"/>
                      <a:pt x="35601" y="117621"/>
                      <a:pt x="76701" y="76582"/>
                    </a:cubicBezTo>
                    <a:cubicBezTo>
                      <a:pt x="117808" y="35544"/>
                      <a:pt x="173499" y="12403"/>
                      <a:pt x="231629" y="12210"/>
                    </a:cubicBezTo>
                    <a:close/>
                    <a:moveTo>
                      <a:pt x="231629" y="0"/>
                    </a:moveTo>
                    <a:cubicBezTo>
                      <a:pt x="170259" y="193"/>
                      <a:pt x="111455" y="24620"/>
                      <a:pt x="68058" y="67949"/>
                    </a:cubicBezTo>
                    <a:cubicBezTo>
                      <a:pt x="24660" y="111276"/>
                      <a:pt x="193" y="169987"/>
                      <a:pt x="1" y="231262"/>
                    </a:cubicBezTo>
                    <a:cubicBezTo>
                      <a:pt x="-19" y="239133"/>
                      <a:pt x="392" y="247000"/>
                      <a:pt x="1226" y="254828"/>
                    </a:cubicBezTo>
                    <a:cubicBezTo>
                      <a:pt x="1226" y="256659"/>
                      <a:pt x="1226" y="258490"/>
                      <a:pt x="1958" y="260200"/>
                    </a:cubicBezTo>
                    <a:cubicBezTo>
                      <a:pt x="2689" y="261909"/>
                      <a:pt x="1958" y="262031"/>
                      <a:pt x="1958" y="263008"/>
                    </a:cubicBezTo>
                    <a:lnTo>
                      <a:pt x="1958" y="265573"/>
                    </a:lnTo>
                    <a:cubicBezTo>
                      <a:pt x="1958" y="269480"/>
                      <a:pt x="2940" y="273509"/>
                      <a:pt x="3793" y="277783"/>
                    </a:cubicBezTo>
                    <a:cubicBezTo>
                      <a:pt x="4646" y="282056"/>
                      <a:pt x="4890" y="282300"/>
                      <a:pt x="5506" y="284620"/>
                    </a:cubicBezTo>
                    <a:cubicBezTo>
                      <a:pt x="6116" y="286940"/>
                      <a:pt x="5506" y="286696"/>
                      <a:pt x="6360" y="287673"/>
                    </a:cubicBezTo>
                    <a:lnTo>
                      <a:pt x="7091" y="290847"/>
                    </a:lnTo>
                    <a:cubicBezTo>
                      <a:pt x="7829" y="293900"/>
                      <a:pt x="8561" y="296830"/>
                      <a:pt x="9542" y="299761"/>
                    </a:cubicBezTo>
                    <a:cubicBezTo>
                      <a:pt x="10518" y="302691"/>
                      <a:pt x="11249" y="304889"/>
                      <a:pt x="12231" y="307453"/>
                    </a:cubicBezTo>
                    <a:lnTo>
                      <a:pt x="13328" y="310384"/>
                    </a:lnTo>
                    <a:lnTo>
                      <a:pt x="14432" y="313436"/>
                    </a:lnTo>
                    <a:cubicBezTo>
                      <a:pt x="15241" y="315965"/>
                      <a:pt x="16177" y="318451"/>
                      <a:pt x="17243" y="320883"/>
                    </a:cubicBezTo>
                    <a:cubicBezTo>
                      <a:pt x="18346" y="323572"/>
                      <a:pt x="19694" y="326254"/>
                      <a:pt x="20913" y="328821"/>
                    </a:cubicBezTo>
                    <a:lnTo>
                      <a:pt x="22383" y="331631"/>
                    </a:lnTo>
                    <a:lnTo>
                      <a:pt x="23724" y="334558"/>
                    </a:lnTo>
                    <a:cubicBezTo>
                      <a:pt x="24660" y="336778"/>
                      <a:pt x="25726" y="338934"/>
                      <a:pt x="26906" y="341032"/>
                    </a:cubicBezTo>
                    <a:cubicBezTo>
                      <a:pt x="28376" y="343721"/>
                      <a:pt x="29961" y="346281"/>
                      <a:pt x="31552" y="348970"/>
                    </a:cubicBezTo>
                    <a:lnTo>
                      <a:pt x="33144" y="351530"/>
                    </a:lnTo>
                    <a:lnTo>
                      <a:pt x="34735" y="354097"/>
                    </a:lnTo>
                    <a:cubicBezTo>
                      <a:pt x="35954" y="356169"/>
                      <a:pt x="37058" y="358127"/>
                      <a:pt x="38399" y="360077"/>
                    </a:cubicBezTo>
                    <a:cubicBezTo>
                      <a:pt x="39747" y="362034"/>
                      <a:pt x="49410" y="375221"/>
                      <a:pt x="51611" y="377781"/>
                    </a:cubicBezTo>
                    <a:cubicBezTo>
                      <a:pt x="56020" y="383537"/>
                      <a:pt x="60884" y="388927"/>
                      <a:pt x="66165" y="393900"/>
                    </a:cubicBezTo>
                    <a:cubicBezTo>
                      <a:pt x="76400" y="404321"/>
                      <a:pt x="87623" y="413722"/>
                      <a:pt x="99673" y="421987"/>
                    </a:cubicBezTo>
                    <a:cubicBezTo>
                      <a:pt x="120169" y="448084"/>
                      <a:pt x="146048" y="469472"/>
                      <a:pt x="175559" y="484692"/>
                    </a:cubicBezTo>
                    <a:cubicBezTo>
                      <a:pt x="205064" y="499920"/>
                      <a:pt x="237513" y="508627"/>
                      <a:pt x="270689" y="510225"/>
                    </a:cubicBezTo>
                    <a:cubicBezTo>
                      <a:pt x="303864" y="511823"/>
                      <a:pt x="337000" y="506279"/>
                      <a:pt x="367840" y="493958"/>
                    </a:cubicBezTo>
                    <a:cubicBezTo>
                      <a:pt x="398679" y="481638"/>
                      <a:pt x="426503" y="462837"/>
                      <a:pt x="449417" y="438831"/>
                    </a:cubicBezTo>
                    <a:cubicBezTo>
                      <a:pt x="472338" y="414826"/>
                      <a:pt x="489811" y="386175"/>
                      <a:pt x="500655" y="354835"/>
                    </a:cubicBezTo>
                    <a:cubicBezTo>
                      <a:pt x="511506" y="323488"/>
                      <a:pt x="515466" y="290177"/>
                      <a:pt x="512276" y="257167"/>
                    </a:cubicBezTo>
                    <a:cubicBezTo>
                      <a:pt x="509087" y="224156"/>
                      <a:pt x="498827" y="192217"/>
                      <a:pt x="482175" y="163518"/>
                    </a:cubicBezTo>
                    <a:cubicBezTo>
                      <a:pt x="465530" y="134820"/>
                      <a:pt x="442891" y="110034"/>
                      <a:pt x="415806" y="90844"/>
                    </a:cubicBezTo>
                    <a:cubicBezTo>
                      <a:pt x="407028" y="79413"/>
                      <a:pt x="397203" y="68826"/>
                      <a:pt x="386455" y="59220"/>
                    </a:cubicBezTo>
                    <a:cubicBezTo>
                      <a:pt x="382984" y="55860"/>
                      <a:pt x="379307" y="52720"/>
                      <a:pt x="375443" y="49818"/>
                    </a:cubicBezTo>
                    <a:lnTo>
                      <a:pt x="366152" y="42858"/>
                    </a:lnTo>
                    <a:lnTo>
                      <a:pt x="357836" y="37241"/>
                    </a:lnTo>
                    <a:cubicBezTo>
                      <a:pt x="354653" y="35166"/>
                      <a:pt x="351233" y="33212"/>
                      <a:pt x="347928" y="31258"/>
                    </a:cubicBezTo>
                    <a:cubicBezTo>
                      <a:pt x="344630" y="29304"/>
                      <a:pt x="342185" y="27839"/>
                      <a:pt x="339246" y="26374"/>
                    </a:cubicBezTo>
                    <a:lnTo>
                      <a:pt x="328485" y="21124"/>
                    </a:lnTo>
                    <a:lnTo>
                      <a:pt x="327016" y="20513"/>
                    </a:lnTo>
                    <a:lnTo>
                      <a:pt x="319559" y="17216"/>
                    </a:lnTo>
                    <a:cubicBezTo>
                      <a:pt x="315767" y="15629"/>
                      <a:pt x="311853" y="14286"/>
                      <a:pt x="308060" y="12943"/>
                    </a:cubicBezTo>
                    <a:lnTo>
                      <a:pt x="305006" y="12210"/>
                    </a:lnTo>
                    <a:lnTo>
                      <a:pt x="298403" y="9890"/>
                    </a:lnTo>
                    <a:cubicBezTo>
                      <a:pt x="294367" y="8669"/>
                      <a:pt x="290331" y="7693"/>
                      <a:pt x="286172" y="6716"/>
                    </a:cubicBezTo>
                    <a:lnTo>
                      <a:pt x="285313" y="6716"/>
                    </a:lnTo>
                    <a:lnTo>
                      <a:pt x="282868" y="5861"/>
                    </a:lnTo>
                    <a:lnTo>
                      <a:pt x="276875" y="4518"/>
                    </a:lnTo>
                    <a:cubicBezTo>
                      <a:pt x="271863" y="3541"/>
                      <a:pt x="266851" y="2809"/>
                      <a:pt x="261955" y="2198"/>
                    </a:cubicBezTo>
                    <a:lnTo>
                      <a:pt x="259632" y="2198"/>
                    </a:lnTo>
                    <a:lnTo>
                      <a:pt x="254499" y="1099"/>
                    </a:lnTo>
                    <a:cubicBezTo>
                      <a:pt x="246793" y="0"/>
                      <a:pt x="239086" y="0"/>
                      <a:pt x="231629" y="0"/>
                    </a:cubicBezTo>
                    <a:close/>
                  </a:path>
                </a:pathLst>
              </a:custGeom>
              <a:solidFill>
                <a:srgbClr val="FFFFFF"/>
              </a:solidFill>
              <a:ln w="641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B5B192B-E369-45B7-A2F3-1C31F2B2DB40}"/>
                  </a:ext>
                </a:extLst>
              </p:cNvPr>
              <p:cNvSpPr/>
              <p:nvPr/>
            </p:nvSpPr>
            <p:spPr>
              <a:xfrm>
                <a:off x="3078308" y="2839413"/>
                <a:ext cx="371270" cy="377274"/>
              </a:xfrm>
              <a:custGeom>
                <a:avLst/>
                <a:gdLst>
                  <a:gd name="connsiteX0" fmla="*/ 48170 w 371270"/>
                  <a:gd name="connsiteY0" fmla="*/ 321229 h 377274"/>
                  <a:gd name="connsiteX1" fmla="*/ 22727 w 371270"/>
                  <a:gd name="connsiteY1" fmla="*/ 223550 h 377274"/>
                  <a:gd name="connsiteX2" fmla="*/ 48253 w 371270"/>
                  <a:gd name="connsiteY2" fmla="*/ 125778 h 377274"/>
                  <a:gd name="connsiteX3" fmla="*/ 118222 w 371270"/>
                  <a:gd name="connsiteY3" fmla="*/ 52782 h 377274"/>
                  <a:gd name="connsiteX4" fmla="*/ 214931 w 371270"/>
                  <a:gd name="connsiteY4" fmla="*/ 23034 h 377274"/>
                  <a:gd name="connsiteX5" fmla="*/ 313910 w 371270"/>
                  <a:gd name="connsiteY5" fmla="*/ 44059 h 377274"/>
                  <a:gd name="connsiteX6" fmla="*/ 371270 w 371270"/>
                  <a:gd name="connsiteY6" fmla="*/ 60910 h 377274"/>
                  <a:gd name="connsiteX7" fmla="*/ 214770 w 371270"/>
                  <a:gd name="connsiteY7" fmla="*/ 50 h 377274"/>
                  <a:gd name="connsiteX8" fmla="*/ 61010 w 371270"/>
                  <a:gd name="connsiteY8" fmla="*/ 67503 h 377274"/>
                  <a:gd name="connsiteX9" fmla="*/ 50 w 371270"/>
                  <a:gd name="connsiteY9" fmla="*/ 223755 h 377274"/>
                  <a:gd name="connsiteX10" fmla="*/ 67613 w 371270"/>
                  <a:gd name="connsiteY10" fmla="*/ 377274 h 377274"/>
                  <a:gd name="connsiteX11" fmla="*/ 48170 w 371270"/>
                  <a:gd name="connsiteY11" fmla="*/ 321229 h 37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270" h="377274">
                    <a:moveTo>
                      <a:pt x="48170" y="321229"/>
                    </a:moveTo>
                    <a:cubicBezTo>
                      <a:pt x="31409" y="291400"/>
                      <a:pt x="22644" y="257753"/>
                      <a:pt x="22727" y="223550"/>
                    </a:cubicBezTo>
                    <a:cubicBezTo>
                      <a:pt x="22753" y="189320"/>
                      <a:pt x="31537" y="155665"/>
                      <a:pt x="48253" y="125778"/>
                    </a:cubicBezTo>
                    <a:cubicBezTo>
                      <a:pt x="64963" y="95891"/>
                      <a:pt x="89052" y="70764"/>
                      <a:pt x="118222" y="52782"/>
                    </a:cubicBezTo>
                    <a:cubicBezTo>
                      <a:pt x="147393" y="34801"/>
                      <a:pt x="180684" y="24560"/>
                      <a:pt x="214931" y="23034"/>
                    </a:cubicBezTo>
                    <a:cubicBezTo>
                      <a:pt x="249184" y="21507"/>
                      <a:pt x="283251" y="28745"/>
                      <a:pt x="313910" y="44059"/>
                    </a:cubicBezTo>
                    <a:cubicBezTo>
                      <a:pt x="333687" y="47146"/>
                      <a:pt x="352970" y="52811"/>
                      <a:pt x="371270" y="60910"/>
                    </a:cubicBezTo>
                    <a:cubicBezTo>
                      <a:pt x="329253" y="20706"/>
                      <a:pt x="272958" y="-1187"/>
                      <a:pt x="214770" y="50"/>
                    </a:cubicBezTo>
                    <a:cubicBezTo>
                      <a:pt x="156589" y="1286"/>
                      <a:pt x="101276" y="25550"/>
                      <a:pt x="61010" y="67503"/>
                    </a:cubicBezTo>
                    <a:cubicBezTo>
                      <a:pt x="20738" y="109456"/>
                      <a:pt x="-1189" y="165661"/>
                      <a:pt x="50" y="223755"/>
                    </a:cubicBezTo>
                    <a:cubicBezTo>
                      <a:pt x="1288" y="281849"/>
                      <a:pt x="25595" y="337073"/>
                      <a:pt x="67613" y="377274"/>
                    </a:cubicBezTo>
                    <a:cubicBezTo>
                      <a:pt x="58687" y="359531"/>
                      <a:pt x="52148" y="340685"/>
                      <a:pt x="48170" y="321229"/>
                    </a:cubicBezTo>
                    <a:close/>
                  </a:path>
                </a:pathLst>
              </a:custGeom>
              <a:solidFill>
                <a:srgbClr val="2D5967"/>
              </a:solidFill>
              <a:ln w="641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C995F28E-F263-446C-A5A6-6AA799401A13}"/>
                  </a:ext>
                </a:extLst>
              </p:cNvPr>
              <p:cNvSpPr/>
              <p:nvPr/>
            </p:nvSpPr>
            <p:spPr>
              <a:xfrm>
                <a:off x="3135769" y="2894082"/>
                <a:ext cx="439041" cy="438346"/>
              </a:xfrm>
              <a:custGeom>
                <a:avLst/>
                <a:gdLst>
                  <a:gd name="connsiteX0" fmla="*/ 218905 w 439041"/>
                  <a:gd name="connsiteY0" fmla="*/ 0 h 438346"/>
                  <a:gd name="connsiteX1" fmla="*/ 97177 w 439041"/>
                  <a:gd name="connsiteY1" fmla="*/ 37192 h 438346"/>
                  <a:gd name="connsiteX2" fmla="*/ 16595 w 439041"/>
                  <a:gd name="connsiteY2" fmla="*/ 135582 h 438346"/>
                  <a:gd name="connsiteX3" fmla="*/ 4248 w 439041"/>
                  <a:gd name="connsiteY3" fmla="*/ 262082 h 438346"/>
                  <a:gd name="connsiteX4" fmla="*/ 64297 w 439041"/>
                  <a:gd name="connsiteY4" fmla="*/ 374152 h 438346"/>
                  <a:gd name="connsiteX5" fmla="*/ 176541 w 439041"/>
                  <a:gd name="connsiteY5" fmla="*/ 434105 h 438346"/>
                  <a:gd name="connsiteX6" fmla="*/ 303241 w 439041"/>
                  <a:gd name="connsiteY6" fmla="*/ 421778 h 438346"/>
                  <a:gd name="connsiteX7" fmla="*/ 401785 w 439041"/>
                  <a:gd name="connsiteY7" fmla="*/ 341317 h 438346"/>
                  <a:gd name="connsiteX8" fmla="*/ 439041 w 439041"/>
                  <a:gd name="connsiteY8" fmla="*/ 219784 h 438346"/>
                  <a:gd name="connsiteX9" fmla="*/ 374564 w 439041"/>
                  <a:gd name="connsiteY9" fmla="*/ 64374 h 438346"/>
                  <a:gd name="connsiteX10" fmla="*/ 218905 w 439041"/>
                  <a:gd name="connsiteY10" fmla="*/ 0 h 438346"/>
                  <a:gd name="connsiteX11" fmla="*/ 218905 w 439041"/>
                  <a:gd name="connsiteY11" fmla="*/ 419911 h 438346"/>
                  <a:gd name="connsiteX12" fmla="*/ 107130 w 439041"/>
                  <a:gd name="connsiteY12" fmla="*/ 386049 h 438346"/>
                  <a:gd name="connsiteX13" fmla="*/ 33034 w 439041"/>
                  <a:gd name="connsiteY13" fmla="*/ 295886 h 438346"/>
                  <a:gd name="connsiteX14" fmla="*/ 21606 w 439041"/>
                  <a:gd name="connsiteY14" fmla="*/ 179821 h 438346"/>
                  <a:gd name="connsiteX15" fmla="*/ 76701 w 439041"/>
                  <a:gd name="connsiteY15" fmla="*/ 76980 h 438346"/>
                  <a:gd name="connsiteX16" fmla="*/ 179736 w 439041"/>
                  <a:gd name="connsiteY16" fmla="*/ 22038 h 438346"/>
                  <a:gd name="connsiteX17" fmla="*/ 295977 w 439041"/>
                  <a:gd name="connsiteY17" fmla="*/ 33518 h 438346"/>
                  <a:gd name="connsiteX18" fmla="*/ 386237 w 439041"/>
                  <a:gd name="connsiteY18" fmla="*/ 107549 h 438346"/>
                  <a:gd name="connsiteX19" fmla="*/ 420079 w 439041"/>
                  <a:gd name="connsiteY19" fmla="*/ 219174 h 438346"/>
                  <a:gd name="connsiteX20" fmla="*/ 361082 w 439041"/>
                  <a:gd name="connsiteY20" fmla="*/ 361087 h 438346"/>
                  <a:gd name="connsiteX21" fmla="*/ 218905 w 439041"/>
                  <a:gd name="connsiteY21" fmla="*/ 419911 h 43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9041" h="438346">
                    <a:moveTo>
                      <a:pt x="218905" y="0"/>
                    </a:moveTo>
                    <a:cubicBezTo>
                      <a:pt x="175540" y="121"/>
                      <a:pt x="133188" y="13063"/>
                      <a:pt x="97177" y="37192"/>
                    </a:cubicBezTo>
                    <a:cubicBezTo>
                      <a:pt x="61172" y="61321"/>
                      <a:pt x="33131" y="95558"/>
                      <a:pt x="16595" y="135582"/>
                    </a:cubicBezTo>
                    <a:cubicBezTo>
                      <a:pt x="52" y="175605"/>
                      <a:pt x="-4241" y="219623"/>
                      <a:pt x="4248" y="262082"/>
                    </a:cubicBezTo>
                    <a:cubicBezTo>
                      <a:pt x="12738" y="304542"/>
                      <a:pt x="33631" y="343537"/>
                      <a:pt x="64297" y="374152"/>
                    </a:cubicBezTo>
                    <a:cubicBezTo>
                      <a:pt x="94957" y="404767"/>
                      <a:pt x="134016" y="425628"/>
                      <a:pt x="176541" y="434105"/>
                    </a:cubicBezTo>
                    <a:cubicBezTo>
                      <a:pt x="219071" y="442581"/>
                      <a:pt x="263155" y="438295"/>
                      <a:pt x="303241" y="421778"/>
                    </a:cubicBezTo>
                    <a:cubicBezTo>
                      <a:pt x="343327" y="405267"/>
                      <a:pt x="377619" y="377271"/>
                      <a:pt x="401785" y="341317"/>
                    </a:cubicBezTo>
                    <a:cubicBezTo>
                      <a:pt x="425957" y="305370"/>
                      <a:pt x="438919" y="263083"/>
                      <a:pt x="439041" y="219784"/>
                    </a:cubicBezTo>
                    <a:cubicBezTo>
                      <a:pt x="439041" y="161494"/>
                      <a:pt x="415844" y="105591"/>
                      <a:pt x="374564" y="64374"/>
                    </a:cubicBezTo>
                    <a:cubicBezTo>
                      <a:pt x="333279" y="23156"/>
                      <a:pt x="277291" y="0"/>
                      <a:pt x="218905" y="0"/>
                    </a:cubicBezTo>
                    <a:close/>
                    <a:moveTo>
                      <a:pt x="218905" y="419911"/>
                    </a:moveTo>
                    <a:cubicBezTo>
                      <a:pt x="179114" y="419911"/>
                      <a:pt x="140215" y="408129"/>
                      <a:pt x="107130" y="386049"/>
                    </a:cubicBezTo>
                    <a:cubicBezTo>
                      <a:pt x="74045" y="363975"/>
                      <a:pt x="48255" y="332597"/>
                      <a:pt x="33034" y="295886"/>
                    </a:cubicBezTo>
                    <a:cubicBezTo>
                      <a:pt x="17814" y="259181"/>
                      <a:pt x="13835" y="218787"/>
                      <a:pt x="21606" y="179821"/>
                    </a:cubicBezTo>
                    <a:cubicBezTo>
                      <a:pt x="29377" y="140856"/>
                      <a:pt x="48550" y="105066"/>
                      <a:pt x="76701" y="76980"/>
                    </a:cubicBezTo>
                    <a:cubicBezTo>
                      <a:pt x="104845" y="48894"/>
                      <a:pt x="140703" y="29774"/>
                      <a:pt x="179736" y="22038"/>
                    </a:cubicBezTo>
                    <a:cubicBezTo>
                      <a:pt x="218770" y="14302"/>
                      <a:pt x="259222" y="18297"/>
                      <a:pt x="295977" y="33518"/>
                    </a:cubicBezTo>
                    <a:cubicBezTo>
                      <a:pt x="332733" y="48739"/>
                      <a:pt x="364150" y="74503"/>
                      <a:pt x="386237" y="107549"/>
                    </a:cubicBezTo>
                    <a:cubicBezTo>
                      <a:pt x="408330" y="140597"/>
                      <a:pt x="420105" y="179443"/>
                      <a:pt x="420079" y="219174"/>
                    </a:cubicBezTo>
                    <a:cubicBezTo>
                      <a:pt x="420015" y="272413"/>
                      <a:pt x="398794" y="323453"/>
                      <a:pt x="361082" y="361087"/>
                    </a:cubicBezTo>
                    <a:cubicBezTo>
                      <a:pt x="323364" y="398722"/>
                      <a:pt x="272229" y="419878"/>
                      <a:pt x="218905" y="419911"/>
                    </a:cubicBezTo>
                    <a:close/>
                  </a:path>
                </a:pathLst>
              </a:custGeom>
              <a:solidFill>
                <a:srgbClr val="2D5967"/>
              </a:solidFill>
              <a:ln w="641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C9555E9-C3F5-4583-BEEA-BCD1EE1CEC86}"/>
                  </a:ext>
                </a:extLst>
              </p:cNvPr>
              <p:cNvSpPr/>
              <p:nvPr/>
            </p:nvSpPr>
            <p:spPr>
              <a:xfrm>
                <a:off x="3304770" y="2951968"/>
                <a:ext cx="99788" cy="324793"/>
              </a:xfrm>
              <a:custGeom>
                <a:avLst/>
                <a:gdLst>
                  <a:gd name="connsiteX0" fmla="*/ 99788 w 99788"/>
                  <a:gd name="connsiteY0" fmla="*/ 274973 h 324793"/>
                  <a:gd name="connsiteX1" fmla="*/ 86948 w 99788"/>
                  <a:gd name="connsiteY1" fmla="*/ 262030 h 324793"/>
                  <a:gd name="connsiteX2" fmla="*/ 59067 w 99788"/>
                  <a:gd name="connsiteY2" fmla="*/ 289873 h 324793"/>
                  <a:gd name="connsiteX3" fmla="*/ 59067 w 99788"/>
                  <a:gd name="connsiteY3" fmla="*/ 34922 h 324793"/>
                  <a:gd name="connsiteX4" fmla="*/ 86948 w 99788"/>
                  <a:gd name="connsiteY4" fmla="*/ 62761 h 324793"/>
                  <a:gd name="connsiteX5" fmla="*/ 99788 w 99788"/>
                  <a:gd name="connsiteY5" fmla="*/ 49818 h 324793"/>
                  <a:gd name="connsiteX6" fmla="*/ 49891 w 99788"/>
                  <a:gd name="connsiteY6" fmla="*/ 0 h 324793"/>
                  <a:gd name="connsiteX7" fmla="*/ 0 w 99788"/>
                  <a:gd name="connsiteY7" fmla="*/ 49818 h 324793"/>
                  <a:gd name="connsiteX8" fmla="*/ 12962 w 99788"/>
                  <a:gd name="connsiteY8" fmla="*/ 62761 h 324793"/>
                  <a:gd name="connsiteX9" fmla="*/ 40843 w 99788"/>
                  <a:gd name="connsiteY9" fmla="*/ 34922 h 324793"/>
                  <a:gd name="connsiteX10" fmla="*/ 40843 w 99788"/>
                  <a:gd name="connsiteY10" fmla="*/ 289873 h 324793"/>
                  <a:gd name="connsiteX11" fmla="*/ 12962 w 99788"/>
                  <a:gd name="connsiteY11" fmla="*/ 262030 h 324793"/>
                  <a:gd name="connsiteX12" fmla="*/ 0 w 99788"/>
                  <a:gd name="connsiteY12" fmla="*/ 274973 h 324793"/>
                  <a:gd name="connsiteX13" fmla="*/ 49891 w 99788"/>
                  <a:gd name="connsiteY13" fmla="*/ 324794 h 324793"/>
                  <a:gd name="connsiteX14" fmla="*/ 99788 w 99788"/>
                  <a:gd name="connsiteY14" fmla="*/ 274973 h 32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9788" h="324793">
                    <a:moveTo>
                      <a:pt x="99788" y="274973"/>
                    </a:moveTo>
                    <a:lnTo>
                      <a:pt x="86948" y="262030"/>
                    </a:lnTo>
                    <a:lnTo>
                      <a:pt x="59067" y="289873"/>
                    </a:lnTo>
                    <a:lnTo>
                      <a:pt x="59067" y="34922"/>
                    </a:lnTo>
                    <a:lnTo>
                      <a:pt x="86948" y="62761"/>
                    </a:lnTo>
                    <a:lnTo>
                      <a:pt x="99788" y="49818"/>
                    </a:lnTo>
                    <a:lnTo>
                      <a:pt x="49891" y="0"/>
                    </a:lnTo>
                    <a:lnTo>
                      <a:pt x="0" y="49818"/>
                    </a:lnTo>
                    <a:lnTo>
                      <a:pt x="12962" y="62761"/>
                    </a:lnTo>
                    <a:lnTo>
                      <a:pt x="40843" y="34922"/>
                    </a:lnTo>
                    <a:lnTo>
                      <a:pt x="40843" y="289873"/>
                    </a:lnTo>
                    <a:lnTo>
                      <a:pt x="12962" y="262030"/>
                    </a:lnTo>
                    <a:lnTo>
                      <a:pt x="0" y="274973"/>
                    </a:lnTo>
                    <a:lnTo>
                      <a:pt x="49891" y="324794"/>
                    </a:lnTo>
                    <a:lnTo>
                      <a:pt x="99788" y="274973"/>
                    </a:lnTo>
                    <a:close/>
                  </a:path>
                </a:pathLst>
              </a:custGeom>
              <a:solidFill>
                <a:srgbClr val="2D5967"/>
              </a:solidFill>
              <a:ln w="641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F2F5A88-7C39-4078-8C0E-C5D07B7C7CC4}"/>
                  </a:ext>
                </a:extLst>
              </p:cNvPr>
              <p:cNvSpPr/>
              <p:nvPr/>
            </p:nvSpPr>
            <p:spPr>
              <a:xfrm>
                <a:off x="3192378" y="3063425"/>
                <a:ext cx="152374" cy="99636"/>
              </a:xfrm>
              <a:custGeom>
                <a:avLst/>
                <a:gdLst>
                  <a:gd name="connsiteX0" fmla="*/ 102477 w 152374"/>
                  <a:gd name="connsiteY0" fmla="*/ 99637 h 99636"/>
                  <a:gd name="connsiteX1" fmla="*/ 152374 w 152374"/>
                  <a:gd name="connsiteY1" fmla="*/ 49818 h 99636"/>
                  <a:gd name="connsiteX2" fmla="*/ 102477 w 152374"/>
                  <a:gd name="connsiteY2" fmla="*/ 0 h 99636"/>
                  <a:gd name="connsiteX3" fmla="*/ 89515 w 152374"/>
                  <a:gd name="connsiteY3" fmla="*/ 12821 h 99636"/>
                  <a:gd name="connsiteX4" fmla="*/ 117403 w 152374"/>
                  <a:gd name="connsiteY4" fmla="*/ 40660 h 99636"/>
                  <a:gd name="connsiteX5" fmla="*/ 0 w 152374"/>
                  <a:gd name="connsiteY5" fmla="*/ 40660 h 99636"/>
                  <a:gd name="connsiteX6" fmla="*/ 0 w 152374"/>
                  <a:gd name="connsiteY6" fmla="*/ 58853 h 99636"/>
                  <a:gd name="connsiteX7" fmla="*/ 117403 w 152374"/>
                  <a:gd name="connsiteY7" fmla="*/ 58853 h 99636"/>
                  <a:gd name="connsiteX8" fmla="*/ 89515 w 152374"/>
                  <a:gd name="connsiteY8" fmla="*/ 86694 h 99636"/>
                  <a:gd name="connsiteX9" fmla="*/ 102477 w 152374"/>
                  <a:gd name="connsiteY9" fmla="*/ 99637 h 9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4" h="99636">
                    <a:moveTo>
                      <a:pt x="102477" y="99637"/>
                    </a:moveTo>
                    <a:lnTo>
                      <a:pt x="152374" y="49818"/>
                    </a:lnTo>
                    <a:lnTo>
                      <a:pt x="102477" y="0"/>
                    </a:lnTo>
                    <a:lnTo>
                      <a:pt x="89515" y="12821"/>
                    </a:lnTo>
                    <a:lnTo>
                      <a:pt x="117403" y="40660"/>
                    </a:lnTo>
                    <a:lnTo>
                      <a:pt x="0" y="40660"/>
                    </a:lnTo>
                    <a:lnTo>
                      <a:pt x="0" y="58853"/>
                    </a:lnTo>
                    <a:lnTo>
                      <a:pt x="117403" y="58853"/>
                    </a:lnTo>
                    <a:lnTo>
                      <a:pt x="89515" y="86694"/>
                    </a:lnTo>
                    <a:lnTo>
                      <a:pt x="102477" y="99637"/>
                    </a:lnTo>
                    <a:close/>
                  </a:path>
                </a:pathLst>
              </a:custGeom>
              <a:solidFill>
                <a:srgbClr val="2D5967"/>
              </a:solidFill>
              <a:ln w="641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9D56081-BF7D-4911-8B0D-6BE2516B15D6}"/>
                  </a:ext>
                </a:extLst>
              </p:cNvPr>
              <p:cNvSpPr/>
              <p:nvPr/>
            </p:nvSpPr>
            <p:spPr>
              <a:xfrm>
                <a:off x="3364575" y="3063425"/>
                <a:ext cx="152380" cy="99636"/>
              </a:xfrm>
              <a:custGeom>
                <a:avLst/>
                <a:gdLst>
                  <a:gd name="connsiteX0" fmla="*/ 152380 w 152380"/>
                  <a:gd name="connsiteY0" fmla="*/ 40660 h 99636"/>
                  <a:gd name="connsiteX1" fmla="*/ 35100 w 152380"/>
                  <a:gd name="connsiteY1" fmla="*/ 40660 h 99636"/>
                  <a:gd name="connsiteX2" fmla="*/ 62859 w 152380"/>
                  <a:gd name="connsiteY2" fmla="*/ 12821 h 99636"/>
                  <a:gd name="connsiteX3" fmla="*/ 50019 w 152380"/>
                  <a:gd name="connsiteY3" fmla="*/ 0 h 99636"/>
                  <a:gd name="connsiteX4" fmla="*/ 0 w 152380"/>
                  <a:gd name="connsiteY4" fmla="*/ 49818 h 99636"/>
                  <a:gd name="connsiteX5" fmla="*/ 50019 w 152380"/>
                  <a:gd name="connsiteY5" fmla="*/ 99637 h 99636"/>
                  <a:gd name="connsiteX6" fmla="*/ 62859 w 152380"/>
                  <a:gd name="connsiteY6" fmla="*/ 86694 h 99636"/>
                  <a:gd name="connsiteX7" fmla="*/ 35100 w 152380"/>
                  <a:gd name="connsiteY7" fmla="*/ 58853 h 99636"/>
                  <a:gd name="connsiteX8" fmla="*/ 152380 w 152380"/>
                  <a:gd name="connsiteY8" fmla="*/ 58853 h 99636"/>
                  <a:gd name="connsiteX9" fmla="*/ 152380 w 152380"/>
                  <a:gd name="connsiteY9" fmla="*/ 40660 h 9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80" h="99636">
                    <a:moveTo>
                      <a:pt x="152380" y="40660"/>
                    </a:moveTo>
                    <a:lnTo>
                      <a:pt x="35100" y="40660"/>
                    </a:lnTo>
                    <a:lnTo>
                      <a:pt x="62859" y="12821"/>
                    </a:lnTo>
                    <a:lnTo>
                      <a:pt x="50019" y="0"/>
                    </a:lnTo>
                    <a:lnTo>
                      <a:pt x="0" y="49818"/>
                    </a:lnTo>
                    <a:lnTo>
                      <a:pt x="50019" y="99637"/>
                    </a:lnTo>
                    <a:lnTo>
                      <a:pt x="62859" y="86694"/>
                    </a:lnTo>
                    <a:lnTo>
                      <a:pt x="35100" y="58853"/>
                    </a:lnTo>
                    <a:lnTo>
                      <a:pt x="152380" y="58853"/>
                    </a:lnTo>
                    <a:lnTo>
                      <a:pt x="152380" y="40660"/>
                    </a:lnTo>
                    <a:close/>
                  </a:path>
                </a:pathLst>
              </a:custGeom>
              <a:solidFill>
                <a:srgbClr val="2D5967"/>
              </a:solidFill>
              <a:ln w="6417" cap="flat">
                <a:noFill/>
                <a:prstDash val="solid"/>
                <a:miter/>
              </a:ln>
            </p:spPr>
            <p:txBody>
              <a:bodyPr rtlCol="0" anchor="ctr"/>
              <a:lstStyle/>
              <a:p>
                <a:endParaRPr lang="en-US"/>
              </a:p>
            </p:txBody>
          </p:sp>
        </p:grpSp>
        <p:grpSp>
          <p:nvGrpSpPr>
            <p:cNvPr id="133" name="Graphic 4">
              <a:extLst>
                <a:ext uri="{FF2B5EF4-FFF2-40B4-BE49-F238E27FC236}">
                  <a16:creationId xmlns:a16="http://schemas.microsoft.com/office/drawing/2014/main" id="{17C5725E-C58A-4671-BE40-C398779F8F7E}"/>
                </a:ext>
              </a:extLst>
            </p:cNvPr>
            <p:cNvGrpSpPr/>
            <p:nvPr/>
          </p:nvGrpSpPr>
          <p:grpSpPr>
            <a:xfrm>
              <a:off x="1746730" y="4437854"/>
              <a:ext cx="404261" cy="237423"/>
              <a:chOff x="3128961" y="3347424"/>
              <a:chExt cx="404261" cy="237423"/>
            </a:xfrm>
            <a:solidFill>
              <a:srgbClr val="000000"/>
            </a:solidFill>
          </p:grpSpPr>
          <p:sp>
            <p:nvSpPr>
              <p:cNvPr id="134" name="TextBox 133">
                <a:extLst>
                  <a:ext uri="{FF2B5EF4-FFF2-40B4-BE49-F238E27FC236}">
                    <a16:creationId xmlns:a16="http://schemas.microsoft.com/office/drawing/2014/main" id="{C3A3818A-AC44-428C-A663-B8B6AEAEF595}"/>
                  </a:ext>
                </a:extLst>
              </p:cNvPr>
              <p:cNvSpPr txBox="1"/>
              <p:nvPr/>
            </p:nvSpPr>
            <p:spPr>
              <a:xfrm>
                <a:off x="3067500" y="3301704"/>
                <a:ext cx="52297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a:t>
                </a:r>
              </a:p>
            </p:txBody>
          </p:sp>
          <p:sp>
            <p:nvSpPr>
              <p:cNvPr id="135" name="TextBox 134">
                <a:extLst>
                  <a:ext uri="{FF2B5EF4-FFF2-40B4-BE49-F238E27FC236}">
                    <a16:creationId xmlns:a16="http://schemas.microsoft.com/office/drawing/2014/main" id="{F169D152-872C-4301-92D6-2C2F8BBFBCB0}"/>
                  </a:ext>
                </a:extLst>
              </p:cNvPr>
              <p:cNvSpPr txBox="1"/>
              <p:nvPr/>
            </p:nvSpPr>
            <p:spPr>
              <a:xfrm>
                <a:off x="3037521" y="3404374"/>
                <a:ext cx="587141"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Gateway</a:t>
                </a:r>
              </a:p>
            </p:txBody>
          </p:sp>
        </p:grpSp>
      </p:grpSp>
      <p:cxnSp>
        <p:nvCxnSpPr>
          <p:cNvPr id="148" name="Elbow Connector 77">
            <a:extLst>
              <a:ext uri="{FF2B5EF4-FFF2-40B4-BE49-F238E27FC236}">
                <a16:creationId xmlns:a16="http://schemas.microsoft.com/office/drawing/2014/main" id="{5448E055-C2CE-4293-ABC6-1AAC011B2F20}"/>
              </a:ext>
            </a:extLst>
          </p:cNvPr>
          <p:cNvCxnSpPr>
            <a:cxnSpLocks/>
          </p:cNvCxnSpPr>
          <p:nvPr/>
        </p:nvCxnSpPr>
        <p:spPr>
          <a:xfrm rot="5400000">
            <a:off x="8457668" y="5584399"/>
            <a:ext cx="137160" cy="731520"/>
          </a:xfrm>
          <a:prstGeom prst="bentConnector2">
            <a:avLst/>
          </a:prstGeom>
          <a:ln w="12700">
            <a:solidFill>
              <a:srgbClr val="312D2A"/>
            </a:solidFill>
            <a:miter lim="800000"/>
            <a:headEnd type="none" w="med" len="sm"/>
            <a:tailEnd type="none" w="med" len="sm"/>
          </a:ln>
        </p:spPr>
        <p:style>
          <a:lnRef idx="1">
            <a:schemeClr val="accent1"/>
          </a:lnRef>
          <a:fillRef idx="0">
            <a:schemeClr val="accent1"/>
          </a:fillRef>
          <a:effectRef idx="0">
            <a:schemeClr val="accent1"/>
          </a:effectRef>
          <a:fontRef idx="minor">
            <a:schemeClr val="tx1"/>
          </a:fontRef>
        </p:style>
      </p:cxnSp>
      <p:grpSp>
        <p:nvGrpSpPr>
          <p:cNvPr id="50" name="Group 49"/>
          <p:cNvGrpSpPr/>
          <p:nvPr/>
        </p:nvGrpSpPr>
        <p:grpSpPr>
          <a:xfrm>
            <a:off x="7550148" y="5780290"/>
            <a:ext cx="805942" cy="733938"/>
            <a:chOff x="8983106" y="4345854"/>
            <a:chExt cx="805942" cy="733938"/>
          </a:xfrm>
        </p:grpSpPr>
        <p:pic>
          <p:nvPicPr>
            <p:cNvPr id="51" name="Graphic 87">
              <a:extLst>
                <a:ext uri="{FF2B5EF4-FFF2-40B4-BE49-F238E27FC236}">
                  <a16:creationId xmlns:a16="http://schemas.microsoft.com/office/drawing/2014/main" id="{3DE8C024-BC12-4ED4-849E-41C0D70217CB}"/>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9157477" y="4345854"/>
              <a:ext cx="457200" cy="457200"/>
            </a:xfrm>
            <a:prstGeom prst="rect">
              <a:avLst/>
            </a:prstGeom>
          </p:spPr>
        </p:pic>
        <p:sp>
          <p:nvSpPr>
            <p:cNvPr id="52" name="Rectangle 51">
              <a:extLst>
                <a:ext uri="{FF2B5EF4-FFF2-40B4-BE49-F238E27FC236}">
                  <a16:creationId xmlns:a16="http://schemas.microsoft.com/office/drawing/2014/main" id="{D6175370-6E0D-2747-96AA-0A55FE6822BF}"/>
                </a:ext>
              </a:extLst>
            </p:cNvPr>
            <p:cNvSpPr/>
            <p:nvPr/>
          </p:nvSpPr>
          <p:spPr>
            <a:xfrm>
              <a:off x="8983106" y="4765860"/>
              <a:ext cx="805942"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Object Storage</a:t>
              </a:r>
            </a:p>
          </p:txBody>
        </p:sp>
      </p:grpSp>
    </p:spTree>
    <p:extLst>
      <p:ext uri="{BB962C8B-B14F-4D97-AF65-F5344CB8AC3E}">
        <p14:creationId xmlns:p14="http://schemas.microsoft.com/office/powerpoint/2010/main" val="181470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E71894-8D99-4051-B590-583BE2710E71}"/>
              </a:ext>
            </a:extLst>
          </p:cNvPr>
          <p:cNvSpPr>
            <a:spLocks noGrp="1"/>
          </p:cNvSpPr>
          <p:nvPr>
            <p:ph type="title"/>
          </p:nvPr>
        </p:nvSpPr>
        <p:spPr/>
        <p:txBody>
          <a:bodyPr/>
          <a:lstStyle/>
          <a:p>
            <a:r>
              <a:rPr lang="en-US" dirty="0"/>
              <a:t>Landscape Sample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2022 Oracle and/or its affiliates.</a:t>
            </a:r>
          </a:p>
        </p:txBody>
      </p:sp>
      <p:grpSp>
        <p:nvGrpSpPr>
          <p:cNvPr id="151" name="Group 150">
            <a:extLst>
              <a:ext uri="{FF2B5EF4-FFF2-40B4-BE49-F238E27FC236}">
                <a16:creationId xmlns:a16="http://schemas.microsoft.com/office/drawing/2014/main" id="{9FC93806-8BF7-44F9-B942-FB423B174169}"/>
              </a:ext>
            </a:extLst>
          </p:cNvPr>
          <p:cNvGrpSpPr/>
          <p:nvPr/>
        </p:nvGrpSpPr>
        <p:grpSpPr>
          <a:xfrm>
            <a:off x="-1299716" y="1203526"/>
            <a:ext cx="1118647" cy="1717837"/>
            <a:chOff x="-1299716" y="1320478"/>
            <a:chExt cx="1118647" cy="1717837"/>
          </a:xfrm>
        </p:grpSpPr>
        <p:sp>
          <p:nvSpPr>
            <p:cNvPr id="152" name="TextBox 151">
              <a:extLst>
                <a:ext uri="{FF2B5EF4-FFF2-40B4-BE49-F238E27FC236}">
                  <a16:creationId xmlns:a16="http://schemas.microsoft.com/office/drawing/2014/main" id="{3358B746-CFD1-48C2-9987-10C48A3E06D0}"/>
                </a:ext>
              </a:extLst>
            </p:cNvPr>
            <p:cNvSpPr txBox="1"/>
            <p:nvPr/>
          </p:nvSpPr>
          <p:spPr>
            <a:xfrm>
              <a:off x="-1299716" y="1320478"/>
              <a:ext cx="1118646" cy="387191"/>
            </a:xfrm>
            <a:prstGeom prst="round2SameRect">
              <a:avLst/>
            </a:prstGeom>
            <a:solidFill>
              <a:schemeClr val="accent5"/>
            </a:solidFill>
          </p:spPr>
          <p:txBody>
            <a:bodyPr wrap="square" rtlCol="0">
              <a:spAutoFit/>
            </a:bodyPr>
            <a:lstStyle/>
            <a:p>
              <a:pPr algn="ctr"/>
              <a:r>
                <a:rPr lang="en-US" dirty="0">
                  <a:solidFill>
                    <a:schemeClr val="bg1"/>
                  </a:solidFill>
                </a:rPr>
                <a:t>Tip!</a:t>
              </a:r>
            </a:p>
          </p:txBody>
        </p:sp>
        <p:sp>
          <p:nvSpPr>
            <p:cNvPr id="153" name="TextBox 152">
              <a:extLst>
                <a:ext uri="{FF2B5EF4-FFF2-40B4-BE49-F238E27FC236}">
                  <a16:creationId xmlns:a16="http://schemas.microsoft.com/office/drawing/2014/main" id="{D489B1CB-7B1B-40BF-94DD-235194D87839}"/>
                </a:ext>
              </a:extLst>
            </p:cNvPr>
            <p:cNvSpPr txBox="1"/>
            <p:nvPr/>
          </p:nvSpPr>
          <p:spPr>
            <a:xfrm>
              <a:off x="-1299715" y="1699487"/>
              <a:ext cx="1118646" cy="1338828"/>
            </a:xfrm>
            <a:prstGeom prst="rect">
              <a:avLst/>
            </a:prstGeom>
            <a:solidFill>
              <a:schemeClr val="bg1"/>
            </a:solidFill>
          </p:spPr>
          <p:txBody>
            <a:bodyPr wrap="square" rtlCol="0">
              <a:spAutoFit/>
            </a:bodyPr>
            <a:lstStyle/>
            <a:p>
              <a:r>
                <a:rPr lang="en-US" sz="900" dirty="0"/>
                <a:t>If you use annotation such as A, B, C, etc.  explain what it means in the text body or a legend.</a:t>
              </a:r>
            </a:p>
            <a:p>
              <a:endParaRPr lang="en-US" sz="900" dirty="0"/>
            </a:p>
            <a:p>
              <a:endParaRPr lang="en-US" sz="900" dirty="0"/>
            </a:p>
            <a:p>
              <a:endParaRPr lang="en-US" sz="900" dirty="0"/>
            </a:p>
          </p:txBody>
        </p:sp>
        <p:sp>
          <p:nvSpPr>
            <p:cNvPr id="154" name="Oval 23">
              <a:extLst>
                <a:ext uri="{FF2B5EF4-FFF2-40B4-BE49-F238E27FC236}">
                  <a16:creationId xmlns:a16="http://schemas.microsoft.com/office/drawing/2014/main" id="{903DFA36-4AEB-4E82-B783-8465DD994CEA}"/>
                </a:ext>
              </a:extLst>
            </p:cNvPr>
            <p:cNvSpPr>
              <a:spLocks noChangeAspect="1"/>
            </p:cNvSpPr>
            <p:nvPr/>
          </p:nvSpPr>
          <p:spPr>
            <a:xfrm>
              <a:off x="-1180261" y="2780580"/>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A</a:t>
              </a:r>
            </a:p>
          </p:txBody>
        </p:sp>
        <p:sp>
          <p:nvSpPr>
            <p:cNvPr id="156" name="Oval 24">
              <a:extLst>
                <a:ext uri="{FF2B5EF4-FFF2-40B4-BE49-F238E27FC236}">
                  <a16:creationId xmlns:a16="http://schemas.microsoft.com/office/drawing/2014/main" id="{8B0DECB4-F701-4009-B790-37C5B16A5F92}"/>
                </a:ext>
              </a:extLst>
            </p:cNvPr>
            <p:cNvSpPr>
              <a:spLocks noChangeAspect="1"/>
            </p:cNvSpPr>
            <p:nvPr/>
          </p:nvSpPr>
          <p:spPr>
            <a:xfrm>
              <a:off x="-829255" y="2780580"/>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dirty="0">
                  <a:solidFill>
                    <a:srgbClr val="FFFFFF"/>
                  </a:solidFill>
                  <a:latin typeface="Oracle Sans"/>
                </a:rPr>
                <a:t>B</a:t>
              </a:r>
            </a:p>
          </p:txBody>
        </p:sp>
        <p:sp>
          <p:nvSpPr>
            <p:cNvPr id="157" name="Oval 25">
              <a:extLst>
                <a:ext uri="{FF2B5EF4-FFF2-40B4-BE49-F238E27FC236}">
                  <a16:creationId xmlns:a16="http://schemas.microsoft.com/office/drawing/2014/main" id="{C1A17F54-DA88-4E09-84D5-3339DBDE12CB}"/>
                </a:ext>
              </a:extLst>
            </p:cNvPr>
            <p:cNvSpPr>
              <a:spLocks noChangeAspect="1"/>
            </p:cNvSpPr>
            <p:nvPr/>
          </p:nvSpPr>
          <p:spPr>
            <a:xfrm>
              <a:off x="-478250" y="2780580"/>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defRPr/>
              </a:pPr>
              <a:r>
                <a:rPr lang="en-GB" sz="800" b="1" dirty="0">
                  <a:solidFill>
                    <a:srgbClr val="FFFFFF"/>
                  </a:solidFill>
                  <a:latin typeface="Oracle Sans"/>
                </a:rPr>
                <a:t>C</a:t>
              </a:r>
            </a:p>
          </p:txBody>
        </p:sp>
      </p:grpSp>
      <p:sp>
        <p:nvSpPr>
          <p:cNvPr id="93" name="Rectangle: Rounded Corners 92">
            <a:extLst>
              <a:ext uri="{FF2B5EF4-FFF2-40B4-BE49-F238E27FC236}">
                <a16:creationId xmlns:a16="http://schemas.microsoft.com/office/drawing/2014/main" id="{E23E924E-F08D-4220-99EE-8C868016D9F3}"/>
              </a:ext>
            </a:extLst>
          </p:cNvPr>
          <p:cNvSpPr/>
          <p:nvPr/>
        </p:nvSpPr>
        <p:spPr>
          <a:xfrm>
            <a:off x="3162718" y="1197635"/>
            <a:ext cx="6868519" cy="4572000"/>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9" name="Rounded Rectangle 8">
            <a:extLst>
              <a:ext uri="{FF2B5EF4-FFF2-40B4-BE49-F238E27FC236}">
                <a16:creationId xmlns:a16="http://schemas.microsoft.com/office/drawing/2014/main" id="{EDA8D78E-0483-2746-9483-927253A055B9}"/>
              </a:ext>
            </a:extLst>
          </p:cNvPr>
          <p:cNvSpPr/>
          <p:nvPr/>
        </p:nvSpPr>
        <p:spPr>
          <a:xfrm>
            <a:off x="4389935" y="1272812"/>
            <a:ext cx="2970266" cy="4443125"/>
          </a:xfrm>
          <a:prstGeom prst="roundRect">
            <a:avLst>
              <a:gd name="adj" fmla="val 1237"/>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19" name="Rounded Rectangle 18">
            <a:extLst>
              <a:ext uri="{FF2B5EF4-FFF2-40B4-BE49-F238E27FC236}">
                <a16:creationId xmlns:a16="http://schemas.microsoft.com/office/drawing/2014/main" id="{DF23EFAD-393E-2D48-872A-24085F913BAB}"/>
              </a:ext>
            </a:extLst>
          </p:cNvPr>
          <p:cNvSpPr/>
          <p:nvPr/>
        </p:nvSpPr>
        <p:spPr>
          <a:xfrm>
            <a:off x="4446498" y="1494443"/>
            <a:ext cx="1390747" cy="4166262"/>
          </a:xfrm>
          <a:prstGeom prst="roundRect">
            <a:avLst>
              <a:gd name="adj" fmla="val 182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1</a:t>
            </a:r>
          </a:p>
        </p:txBody>
      </p:sp>
      <p:sp>
        <p:nvSpPr>
          <p:cNvPr id="65" name="Rounded Rectangle 64">
            <a:extLst>
              <a:ext uri="{FF2B5EF4-FFF2-40B4-BE49-F238E27FC236}">
                <a16:creationId xmlns:a16="http://schemas.microsoft.com/office/drawing/2014/main" id="{DF23EFAD-393E-2D48-872A-24085F913BAB}"/>
              </a:ext>
            </a:extLst>
          </p:cNvPr>
          <p:cNvSpPr/>
          <p:nvPr/>
        </p:nvSpPr>
        <p:spPr>
          <a:xfrm>
            <a:off x="5907083" y="1494443"/>
            <a:ext cx="1390747" cy="4166262"/>
          </a:xfrm>
          <a:prstGeom prst="roundRect">
            <a:avLst>
              <a:gd name="adj" fmla="val 1826"/>
            </a:avLst>
          </a:prstGeom>
          <a:solidFill>
            <a:schemeClr val="bg1"/>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Fault Domain 2</a:t>
            </a:r>
          </a:p>
        </p:txBody>
      </p:sp>
      <p:sp>
        <p:nvSpPr>
          <p:cNvPr id="94" name="Rectangle: Rounded Corners 93">
            <a:extLst>
              <a:ext uri="{FF2B5EF4-FFF2-40B4-BE49-F238E27FC236}">
                <a16:creationId xmlns:a16="http://schemas.microsoft.com/office/drawing/2014/main" id="{6D5A37A2-671D-485C-9DEB-E9B458D68CA8}"/>
              </a:ext>
            </a:extLst>
          </p:cNvPr>
          <p:cNvSpPr/>
          <p:nvPr/>
        </p:nvSpPr>
        <p:spPr>
          <a:xfrm>
            <a:off x="1091523" y="1197635"/>
            <a:ext cx="912742" cy="4572000"/>
          </a:xfrm>
          <a:prstGeom prst="roundRect">
            <a:avLst>
              <a:gd name="adj" fmla="val 278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95" name="Rectangle: Rounded Corners 94">
            <a:extLst>
              <a:ext uri="{FF2B5EF4-FFF2-40B4-BE49-F238E27FC236}">
                <a16:creationId xmlns:a16="http://schemas.microsoft.com/office/drawing/2014/main" id="{E6935A37-E8CA-4594-BC62-C031026ECE25}"/>
              </a:ext>
            </a:extLst>
          </p:cNvPr>
          <p:cNvSpPr/>
          <p:nvPr/>
        </p:nvSpPr>
        <p:spPr>
          <a:xfrm>
            <a:off x="10116681" y="1197635"/>
            <a:ext cx="983796" cy="2382078"/>
          </a:xfrm>
          <a:prstGeom prst="roundRect">
            <a:avLst>
              <a:gd name="adj" fmla="val 2582"/>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96" name="Rectangle: Rounded Corners 95">
            <a:extLst>
              <a:ext uri="{FF2B5EF4-FFF2-40B4-BE49-F238E27FC236}">
                <a16:creationId xmlns:a16="http://schemas.microsoft.com/office/drawing/2014/main" id="{843DDD45-31C7-415E-B01D-CCE313434AC9}"/>
              </a:ext>
            </a:extLst>
          </p:cNvPr>
          <p:cNvSpPr/>
          <p:nvPr/>
        </p:nvSpPr>
        <p:spPr>
          <a:xfrm>
            <a:off x="10116681" y="3676901"/>
            <a:ext cx="983796" cy="2092734"/>
          </a:xfrm>
          <a:prstGeom prst="roundRect">
            <a:avLst>
              <a:gd name="adj" fmla="val 2582"/>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grpSp>
        <p:nvGrpSpPr>
          <p:cNvPr id="42" name="Group 41"/>
          <p:cNvGrpSpPr/>
          <p:nvPr/>
        </p:nvGrpSpPr>
        <p:grpSpPr>
          <a:xfrm>
            <a:off x="10205608" y="4676169"/>
            <a:ext cx="805942" cy="733938"/>
            <a:chOff x="8983106" y="4345854"/>
            <a:chExt cx="805942" cy="733938"/>
          </a:xfrm>
        </p:grpSpPr>
        <p:pic>
          <p:nvPicPr>
            <p:cNvPr id="43" name="Graphic 87">
              <a:extLst>
                <a:ext uri="{FF2B5EF4-FFF2-40B4-BE49-F238E27FC236}">
                  <a16:creationId xmlns:a16="http://schemas.microsoft.com/office/drawing/2014/main" id="{3DE8C024-BC12-4ED4-849E-41C0D70217C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157477" y="4345854"/>
              <a:ext cx="457200" cy="457200"/>
            </a:xfrm>
            <a:prstGeom prst="rect">
              <a:avLst/>
            </a:prstGeom>
          </p:spPr>
        </p:pic>
        <p:sp>
          <p:nvSpPr>
            <p:cNvPr id="44" name="Rectangle 43">
              <a:extLst>
                <a:ext uri="{FF2B5EF4-FFF2-40B4-BE49-F238E27FC236}">
                  <a16:creationId xmlns:a16="http://schemas.microsoft.com/office/drawing/2014/main" id="{D6175370-6E0D-2747-96AA-0A55FE6822BF}"/>
                </a:ext>
              </a:extLst>
            </p:cNvPr>
            <p:cNvSpPr/>
            <p:nvPr/>
          </p:nvSpPr>
          <p:spPr>
            <a:xfrm>
              <a:off x="8983106" y="4765860"/>
              <a:ext cx="805942"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Object Storage</a:t>
              </a:r>
            </a:p>
          </p:txBody>
        </p:sp>
      </p:grpSp>
      <p:grpSp>
        <p:nvGrpSpPr>
          <p:cNvPr id="52" name="Group 51">
            <a:extLst>
              <a:ext uri="{FF2B5EF4-FFF2-40B4-BE49-F238E27FC236}">
                <a16:creationId xmlns:a16="http://schemas.microsoft.com/office/drawing/2014/main" id="{B676955F-7905-492C-A646-9D97ED8FE8A4}"/>
              </a:ext>
            </a:extLst>
          </p:cNvPr>
          <p:cNvGrpSpPr/>
          <p:nvPr/>
        </p:nvGrpSpPr>
        <p:grpSpPr>
          <a:xfrm>
            <a:off x="4700912" y="2905325"/>
            <a:ext cx="869089" cy="620479"/>
            <a:chOff x="6219648" y="2959365"/>
            <a:chExt cx="869089" cy="620479"/>
          </a:xfrm>
        </p:grpSpPr>
        <p:pic>
          <p:nvPicPr>
            <p:cNvPr id="53" name="Graphic 78">
              <a:extLst>
                <a:ext uri="{FF2B5EF4-FFF2-40B4-BE49-F238E27FC236}">
                  <a16:creationId xmlns:a16="http://schemas.microsoft.com/office/drawing/2014/main" id="{23A2230A-55DA-40C9-AF40-06797802AE9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402398" y="2959365"/>
              <a:ext cx="457200" cy="457200"/>
            </a:xfrm>
            <a:prstGeom prst="rect">
              <a:avLst/>
            </a:prstGeom>
          </p:spPr>
        </p:pic>
        <p:sp>
          <p:nvSpPr>
            <p:cNvPr id="54" name="Rectangle 53">
              <a:extLst>
                <a:ext uri="{FF2B5EF4-FFF2-40B4-BE49-F238E27FC236}">
                  <a16:creationId xmlns:a16="http://schemas.microsoft.com/office/drawing/2014/main" id="{93355025-BA11-4746-BCB3-7CAA40FD8653}"/>
                </a:ext>
              </a:extLst>
            </p:cNvPr>
            <p:cNvSpPr/>
            <p:nvPr/>
          </p:nvSpPr>
          <p:spPr>
            <a:xfrm>
              <a:off x="6219648" y="3376711"/>
              <a:ext cx="869089" cy="203133"/>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LB INFO</a:t>
              </a:r>
            </a:p>
          </p:txBody>
        </p:sp>
      </p:grpSp>
      <p:grpSp>
        <p:nvGrpSpPr>
          <p:cNvPr id="59" name="Group 58">
            <a:extLst>
              <a:ext uri="{FF2B5EF4-FFF2-40B4-BE49-F238E27FC236}">
                <a16:creationId xmlns:a16="http://schemas.microsoft.com/office/drawing/2014/main" id="{584006DC-B53A-43E7-9A12-B69A59771FDF}"/>
              </a:ext>
            </a:extLst>
          </p:cNvPr>
          <p:cNvGrpSpPr/>
          <p:nvPr/>
        </p:nvGrpSpPr>
        <p:grpSpPr>
          <a:xfrm>
            <a:off x="4362000" y="4842775"/>
            <a:ext cx="884561" cy="588448"/>
            <a:chOff x="2691994" y="2841409"/>
            <a:chExt cx="884561" cy="588448"/>
          </a:xfrm>
        </p:grpSpPr>
        <p:pic>
          <p:nvPicPr>
            <p:cNvPr id="63" name="Graphic 96">
              <a:extLst>
                <a:ext uri="{FF2B5EF4-FFF2-40B4-BE49-F238E27FC236}">
                  <a16:creationId xmlns:a16="http://schemas.microsoft.com/office/drawing/2014/main" id="{F0FA2021-09B4-4A37-B497-8B63D83F4F36}"/>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3017" y="2841409"/>
              <a:ext cx="522514" cy="457200"/>
            </a:xfrm>
            <a:prstGeom prst="rect">
              <a:avLst/>
            </a:prstGeom>
          </p:spPr>
        </p:pic>
        <p:sp>
          <p:nvSpPr>
            <p:cNvPr id="64" name="Rectangle 63">
              <a:extLst>
                <a:ext uri="{FF2B5EF4-FFF2-40B4-BE49-F238E27FC236}">
                  <a16:creationId xmlns:a16="http://schemas.microsoft.com/office/drawing/2014/main" id="{DC3EDBBE-4236-48FF-B785-169BC79E684D}"/>
                </a:ext>
              </a:extLst>
            </p:cNvPr>
            <p:cNvSpPr/>
            <p:nvPr/>
          </p:nvSpPr>
          <p:spPr>
            <a:xfrm>
              <a:off x="2691994" y="3314441"/>
              <a:ext cx="884561"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LUNATST</a:t>
              </a:r>
            </a:p>
          </p:txBody>
        </p:sp>
      </p:grpSp>
      <p:grpSp>
        <p:nvGrpSpPr>
          <p:cNvPr id="60" name="Group 59">
            <a:extLst>
              <a:ext uri="{FF2B5EF4-FFF2-40B4-BE49-F238E27FC236}">
                <a16:creationId xmlns:a16="http://schemas.microsoft.com/office/drawing/2014/main" id="{584006DC-B53A-43E7-9A12-B69A59771FDF}"/>
              </a:ext>
            </a:extLst>
          </p:cNvPr>
          <p:cNvGrpSpPr/>
          <p:nvPr/>
        </p:nvGrpSpPr>
        <p:grpSpPr>
          <a:xfrm>
            <a:off x="5024649" y="4842775"/>
            <a:ext cx="884561" cy="588448"/>
            <a:chOff x="2691994" y="2841409"/>
            <a:chExt cx="884561" cy="588448"/>
          </a:xfrm>
        </p:grpSpPr>
        <p:pic>
          <p:nvPicPr>
            <p:cNvPr id="61" name="Graphic 96">
              <a:extLst>
                <a:ext uri="{FF2B5EF4-FFF2-40B4-BE49-F238E27FC236}">
                  <a16:creationId xmlns:a16="http://schemas.microsoft.com/office/drawing/2014/main" id="{F0FA2021-09B4-4A37-B497-8B63D83F4F36}"/>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3017" y="2841409"/>
              <a:ext cx="522514" cy="457200"/>
            </a:xfrm>
            <a:prstGeom prst="rect">
              <a:avLst/>
            </a:prstGeom>
          </p:spPr>
        </p:pic>
        <p:sp>
          <p:nvSpPr>
            <p:cNvPr id="62" name="Rectangle 61">
              <a:extLst>
                <a:ext uri="{FF2B5EF4-FFF2-40B4-BE49-F238E27FC236}">
                  <a16:creationId xmlns:a16="http://schemas.microsoft.com/office/drawing/2014/main" id="{DC3EDBBE-4236-48FF-B785-169BC79E684D}"/>
                </a:ext>
              </a:extLst>
            </p:cNvPr>
            <p:cNvSpPr/>
            <p:nvPr/>
          </p:nvSpPr>
          <p:spPr>
            <a:xfrm>
              <a:off x="2691994" y="3314441"/>
              <a:ext cx="884561"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MIZARTST</a:t>
              </a:r>
            </a:p>
          </p:txBody>
        </p:sp>
      </p:grpSp>
      <p:sp>
        <p:nvSpPr>
          <p:cNvPr id="5" name="Rectangle 4">
            <a:extLst>
              <a:ext uri="{FF2B5EF4-FFF2-40B4-BE49-F238E27FC236}">
                <a16:creationId xmlns:a16="http://schemas.microsoft.com/office/drawing/2014/main" id="{1774C416-8005-BE4A-AB58-15994074FF2E}"/>
              </a:ext>
            </a:extLst>
          </p:cNvPr>
          <p:cNvSpPr/>
          <p:nvPr/>
        </p:nvSpPr>
        <p:spPr>
          <a:xfrm>
            <a:off x="3671917" y="1930932"/>
            <a:ext cx="4203785" cy="765644"/>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sp>
        <p:nvSpPr>
          <p:cNvPr id="4" name="Rectangle 3">
            <a:extLst>
              <a:ext uri="{FF2B5EF4-FFF2-40B4-BE49-F238E27FC236}">
                <a16:creationId xmlns:a16="http://schemas.microsoft.com/office/drawing/2014/main" id="{86D08F6F-185C-8944-B5DB-DF35BE019BA8}"/>
              </a:ext>
            </a:extLst>
          </p:cNvPr>
          <p:cNvSpPr/>
          <p:nvPr/>
        </p:nvSpPr>
        <p:spPr>
          <a:xfrm>
            <a:off x="3459834" y="1708533"/>
            <a:ext cx="5409104" cy="1049412"/>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pic>
        <p:nvPicPr>
          <p:cNvPr id="74" name="Graphic 46">
            <a:extLst>
              <a:ext uri="{FF2B5EF4-FFF2-40B4-BE49-F238E27FC236}">
                <a16:creationId xmlns:a16="http://schemas.microsoft.com/office/drawing/2014/main" id="{4DAE47C0-A841-443B-881D-F8DDFBFD7EA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618484" y="1593305"/>
            <a:ext cx="239486" cy="228600"/>
          </a:xfrm>
          <a:prstGeom prst="rect">
            <a:avLst/>
          </a:prstGeom>
        </p:spPr>
      </p:pic>
      <p:sp>
        <p:nvSpPr>
          <p:cNvPr id="99" name="Rectangle 98">
            <a:extLst>
              <a:ext uri="{FF2B5EF4-FFF2-40B4-BE49-F238E27FC236}">
                <a16:creationId xmlns:a16="http://schemas.microsoft.com/office/drawing/2014/main" id="{86D08F6F-185C-8944-B5DB-DF35BE019BA8}"/>
              </a:ext>
            </a:extLst>
          </p:cNvPr>
          <p:cNvSpPr/>
          <p:nvPr/>
        </p:nvSpPr>
        <p:spPr>
          <a:xfrm>
            <a:off x="3459834" y="2876078"/>
            <a:ext cx="5408885" cy="1594068"/>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grpSp>
        <p:nvGrpSpPr>
          <p:cNvPr id="58" name="Group 57"/>
          <p:cNvGrpSpPr/>
          <p:nvPr/>
        </p:nvGrpSpPr>
        <p:grpSpPr>
          <a:xfrm>
            <a:off x="7719618" y="2262804"/>
            <a:ext cx="311545" cy="424984"/>
            <a:chOff x="-528212" y="181359"/>
            <a:chExt cx="311545" cy="424984"/>
          </a:xfrm>
        </p:grpSpPr>
        <p:sp>
          <p:nvSpPr>
            <p:cNvPr id="67" name="Rectangle 66">
              <a:extLst>
                <a:ext uri="{FF2B5EF4-FFF2-40B4-BE49-F238E27FC236}">
                  <a16:creationId xmlns:a16="http://schemas.microsoft.com/office/drawing/2014/main" id="{A0446699-3157-7B47-8151-EF0C58687DC6}"/>
                </a:ext>
              </a:extLst>
            </p:cNvPr>
            <p:cNvSpPr/>
            <p:nvPr/>
          </p:nvSpPr>
          <p:spPr>
            <a:xfrm>
              <a:off x="-525010" y="490927"/>
              <a:ext cx="308343" cy="115416"/>
            </a:xfrm>
            <a:prstGeom prst="rect">
              <a:avLst/>
            </a:prstGeom>
            <a:solidFill>
              <a:srgbClr val="F1F0EA"/>
            </a:solidFill>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SG-0</a:t>
              </a:r>
            </a:p>
          </p:txBody>
        </p:sp>
        <p:pic>
          <p:nvPicPr>
            <p:cNvPr id="68" name="Picture 6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8212" y="181359"/>
              <a:ext cx="305345" cy="301752"/>
            </a:xfrm>
            <a:prstGeom prst="rect">
              <a:avLst/>
            </a:prstGeom>
          </p:spPr>
        </p:pic>
      </p:grpSp>
      <p:grpSp>
        <p:nvGrpSpPr>
          <p:cNvPr id="69" name="Group 68"/>
          <p:cNvGrpSpPr/>
          <p:nvPr/>
        </p:nvGrpSpPr>
        <p:grpSpPr>
          <a:xfrm>
            <a:off x="9272455" y="2267608"/>
            <a:ext cx="457200" cy="576413"/>
            <a:chOff x="1785903" y="1619938"/>
            <a:chExt cx="457200" cy="576413"/>
          </a:xfrm>
        </p:grpSpPr>
        <p:pic>
          <p:nvPicPr>
            <p:cNvPr id="70" name="Graphic 14">
              <a:extLst>
                <a:ext uri="{FF2B5EF4-FFF2-40B4-BE49-F238E27FC236}">
                  <a16:creationId xmlns:a16="http://schemas.microsoft.com/office/drawing/2014/main" id="{642EDA65-35EE-4F26-804D-2AA441AB7F5A}"/>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785903" y="1619938"/>
              <a:ext cx="457200" cy="457200"/>
            </a:xfrm>
            <a:prstGeom prst="rect">
              <a:avLst/>
            </a:prstGeom>
          </p:spPr>
        </p:pic>
        <p:sp>
          <p:nvSpPr>
            <p:cNvPr id="71" name="Rectangle 70">
              <a:extLst>
                <a:ext uri="{FF2B5EF4-FFF2-40B4-BE49-F238E27FC236}">
                  <a16:creationId xmlns:a16="http://schemas.microsoft.com/office/drawing/2014/main" id="{29DF0CD5-05FA-48CB-B5D8-5A2C77AE5A9C}"/>
                </a:ext>
              </a:extLst>
            </p:cNvPr>
            <p:cNvSpPr/>
            <p:nvPr/>
          </p:nvSpPr>
          <p:spPr>
            <a:xfrm>
              <a:off x="1830400" y="2080935"/>
              <a:ext cx="368207"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Policies</a:t>
              </a:r>
            </a:p>
          </p:txBody>
        </p:sp>
      </p:grpSp>
      <p:grpSp>
        <p:nvGrpSpPr>
          <p:cNvPr id="72" name="Group 71"/>
          <p:cNvGrpSpPr/>
          <p:nvPr/>
        </p:nvGrpSpPr>
        <p:grpSpPr>
          <a:xfrm>
            <a:off x="9249183" y="2899392"/>
            <a:ext cx="503744" cy="464066"/>
            <a:chOff x="9732128" y="2418186"/>
            <a:chExt cx="503744" cy="464066"/>
          </a:xfrm>
        </p:grpSpPr>
        <p:pic>
          <p:nvPicPr>
            <p:cNvPr id="73" name="Graphic 18">
              <a:extLst>
                <a:ext uri="{FF2B5EF4-FFF2-40B4-BE49-F238E27FC236}">
                  <a16:creationId xmlns:a16="http://schemas.microsoft.com/office/drawing/2014/main" id="{12B7EF9E-A44A-4E52-A344-CF3417166D9E}"/>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746775" y="2418186"/>
              <a:ext cx="489097" cy="457200"/>
            </a:xfrm>
            <a:prstGeom prst="rect">
              <a:avLst/>
            </a:prstGeom>
          </p:spPr>
        </p:pic>
        <p:sp>
          <p:nvSpPr>
            <p:cNvPr id="76" name="Rectangle 75">
              <a:extLst>
                <a:ext uri="{FF2B5EF4-FFF2-40B4-BE49-F238E27FC236}">
                  <a16:creationId xmlns:a16="http://schemas.microsoft.com/office/drawing/2014/main" id="{A3E3B0A5-42CE-41B3-9EEB-D99E155969D8}"/>
                </a:ext>
              </a:extLst>
            </p:cNvPr>
            <p:cNvSpPr/>
            <p:nvPr/>
          </p:nvSpPr>
          <p:spPr>
            <a:xfrm>
              <a:off x="9732128" y="2766836"/>
              <a:ext cx="291491"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IDCS</a:t>
              </a:r>
            </a:p>
          </p:txBody>
        </p:sp>
      </p:grpSp>
      <p:grpSp>
        <p:nvGrpSpPr>
          <p:cNvPr id="77" name="Group 76"/>
          <p:cNvGrpSpPr/>
          <p:nvPr/>
        </p:nvGrpSpPr>
        <p:grpSpPr>
          <a:xfrm>
            <a:off x="9272455" y="3418828"/>
            <a:ext cx="457200" cy="578491"/>
            <a:chOff x="5900380" y="1617860"/>
            <a:chExt cx="457200" cy="578491"/>
          </a:xfrm>
        </p:grpSpPr>
        <p:pic>
          <p:nvPicPr>
            <p:cNvPr id="78" name="Graphic 2">
              <a:extLst>
                <a:ext uri="{FF2B5EF4-FFF2-40B4-BE49-F238E27FC236}">
                  <a16:creationId xmlns:a16="http://schemas.microsoft.com/office/drawing/2014/main" id="{FFFFC962-37E8-4EBE-9A50-82F97BFFD458}"/>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5900380" y="1617860"/>
              <a:ext cx="457200" cy="457200"/>
            </a:xfrm>
            <a:prstGeom prst="rect">
              <a:avLst/>
            </a:prstGeom>
          </p:spPr>
        </p:pic>
        <p:sp>
          <p:nvSpPr>
            <p:cNvPr id="79" name="Rectangle 78">
              <a:extLst>
                <a:ext uri="{FF2B5EF4-FFF2-40B4-BE49-F238E27FC236}">
                  <a16:creationId xmlns:a16="http://schemas.microsoft.com/office/drawing/2014/main" id="{2CE52344-7ACB-4092-865A-E7466C34790C}"/>
                </a:ext>
              </a:extLst>
            </p:cNvPr>
            <p:cNvSpPr/>
            <p:nvPr/>
          </p:nvSpPr>
          <p:spPr>
            <a:xfrm>
              <a:off x="5928046" y="2080935"/>
              <a:ext cx="40186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Auditing</a:t>
              </a:r>
            </a:p>
          </p:txBody>
        </p:sp>
      </p:grpSp>
      <p:grpSp>
        <p:nvGrpSpPr>
          <p:cNvPr id="80" name="Group 79"/>
          <p:cNvGrpSpPr/>
          <p:nvPr/>
        </p:nvGrpSpPr>
        <p:grpSpPr>
          <a:xfrm>
            <a:off x="9272455" y="4052689"/>
            <a:ext cx="457200" cy="568109"/>
            <a:chOff x="4883944" y="1628242"/>
            <a:chExt cx="457200" cy="568109"/>
          </a:xfrm>
        </p:grpSpPr>
        <p:pic>
          <p:nvPicPr>
            <p:cNvPr id="81" name="Graphic 8">
              <a:extLst>
                <a:ext uri="{FF2B5EF4-FFF2-40B4-BE49-F238E27FC236}">
                  <a16:creationId xmlns:a16="http://schemas.microsoft.com/office/drawing/2014/main" id="{7A9FA33A-AFCC-4287-B70F-8399CA5D69F2}"/>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883944" y="1628242"/>
              <a:ext cx="457200" cy="457200"/>
            </a:xfrm>
            <a:prstGeom prst="rect">
              <a:avLst/>
            </a:prstGeom>
          </p:spPr>
        </p:pic>
        <p:sp>
          <p:nvSpPr>
            <p:cNvPr id="82" name="Rectangle 81">
              <a:extLst>
                <a:ext uri="{FF2B5EF4-FFF2-40B4-BE49-F238E27FC236}">
                  <a16:creationId xmlns:a16="http://schemas.microsoft.com/office/drawing/2014/main" id="{E70E50C0-FC06-4954-976D-B07E76076DB4}"/>
                </a:ext>
              </a:extLst>
            </p:cNvPr>
            <p:cNvSpPr/>
            <p:nvPr/>
          </p:nvSpPr>
          <p:spPr>
            <a:xfrm>
              <a:off x="4893928" y="2080935"/>
              <a:ext cx="399129"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Logging</a:t>
              </a:r>
            </a:p>
          </p:txBody>
        </p:sp>
      </p:grpSp>
      <p:sp>
        <p:nvSpPr>
          <p:cNvPr id="97" name="Rectangle 96">
            <a:extLst>
              <a:ext uri="{FF2B5EF4-FFF2-40B4-BE49-F238E27FC236}">
                <a16:creationId xmlns:a16="http://schemas.microsoft.com/office/drawing/2014/main" id="{B9309EFC-D0FF-FB41-83DD-D9B2825B4285}"/>
              </a:ext>
            </a:extLst>
          </p:cNvPr>
          <p:cNvSpPr/>
          <p:nvPr/>
        </p:nvSpPr>
        <p:spPr>
          <a:xfrm>
            <a:off x="4498445" y="3556891"/>
            <a:ext cx="1284570" cy="1913570"/>
          </a:xfrm>
          <a:prstGeom prst="rect">
            <a:avLst/>
          </a:prstGeom>
          <a:noFill/>
          <a:ln w="12700">
            <a:solidFill>
              <a:schemeClr val="accent5"/>
            </a:solidFill>
            <a:prstDash val="sys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dirty="0">
                <a:solidFill>
                  <a:srgbClr val="BB511C"/>
                </a:solidFill>
                <a:latin typeface="Open Sans SemiBold" panose="020B0706030804020204" pitchFamily="34" charset="0"/>
                <a:ea typeface="Open Sans SemiBold" panose="020B0706030804020204" pitchFamily="34" charset="0"/>
                <a:cs typeface="Open Sans SemiBold" panose="020B0706030804020204" pitchFamily="34" charset="0"/>
              </a:rPr>
              <a:t>Compartment A</a:t>
            </a:r>
          </a:p>
        </p:txBody>
      </p:sp>
      <p:sp>
        <p:nvSpPr>
          <p:cNvPr id="100" name="Rectangle 99">
            <a:extLst>
              <a:ext uri="{FF2B5EF4-FFF2-40B4-BE49-F238E27FC236}">
                <a16:creationId xmlns:a16="http://schemas.microsoft.com/office/drawing/2014/main" id="{86D08F6F-185C-8944-B5DB-DF35BE019BA8}"/>
              </a:ext>
            </a:extLst>
          </p:cNvPr>
          <p:cNvSpPr/>
          <p:nvPr/>
        </p:nvSpPr>
        <p:spPr>
          <a:xfrm>
            <a:off x="3459834" y="4606048"/>
            <a:ext cx="5408885" cy="986003"/>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sp>
        <p:nvSpPr>
          <p:cNvPr id="102" name="Rectangle 101">
            <a:extLst>
              <a:ext uri="{FF2B5EF4-FFF2-40B4-BE49-F238E27FC236}">
                <a16:creationId xmlns:a16="http://schemas.microsoft.com/office/drawing/2014/main" id="{1774C416-8005-BE4A-AB58-15994074FF2E}"/>
              </a:ext>
            </a:extLst>
          </p:cNvPr>
          <p:cNvSpPr/>
          <p:nvPr/>
        </p:nvSpPr>
        <p:spPr>
          <a:xfrm>
            <a:off x="3671917" y="3494374"/>
            <a:ext cx="4203785" cy="914403"/>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B</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pic>
        <p:nvPicPr>
          <p:cNvPr id="106" name="Graphic 46">
            <a:extLst>
              <a:ext uri="{FF2B5EF4-FFF2-40B4-BE49-F238E27FC236}">
                <a16:creationId xmlns:a16="http://schemas.microsoft.com/office/drawing/2014/main" id="{4DAE47C0-A841-443B-881D-F8DDFBFD7EA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623799" y="2764728"/>
            <a:ext cx="239487" cy="228600"/>
          </a:xfrm>
          <a:prstGeom prst="rect">
            <a:avLst/>
          </a:prstGeom>
        </p:spPr>
      </p:pic>
      <p:pic>
        <p:nvPicPr>
          <p:cNvPr id="107" name="Graphic 46">
            <a:extLst>
              <a:ext uri="{FF2B5EF4-FFF2-40B4-BE49-F238E27FC236}">
                <a16:creationId xmlns:a16="http://schemas.microsoft.com/office/drawing/2014/main" id="{4DAE47C0-A841-443B-881D-F8DDFBFD7EA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623800" y="4493243"/>
            <a:ext cx="239486" cy="228600"/>
          </a:xfrm>
          <a:prstGeom prst="rect">
            <a:avLst/>
          </a:prstGeom>
        </p:spPr>
      </p:pic>
      <p:grpSp>
        <p:nvGrpSpPr>
          <p:cNvPr id="108" name="Group 107"/>
          <p:cNvGrpSpPr/>
          <p:nvPr/>
        </p:nvGrpSpPr>
        <p:grpSpPr>
          <a:xfrm>
            <a:off x="4784116" y="3772766"/>
            <a:ext cx="721239" cy="584376"/>
            <a:chOff x="12969645" y="3617660"/>
            <a:chExt cx="721239" cy="584376"/>
          </a:xfrm>
        </p:grpSpPr>
        <p:pic>
          <p:nvPicPr>
            <p:cNvPr id="109" name="Graphic 12">
              <a:extLst>
                <a:ext uri="{FF2B5EF4-FFF2-40B4-BE49-F238E27FC236}">
                  <a16:creationId xmlns:a16="http://schemas.microsoft.com/office/drawing/2014/main" id="{CFFEDFE7-60F9-42E9-9A9C-55CDBD511AE1}"/>
                </a:ext>
              </a:extLst>
            </p:cNvPr>
            <p:cNvPicPr>
              <a:picLocks noChangeAspect="1"/>
            </p:cNvPicPr>
            <p:nvPr/>
          </p:nvPicPr>
          <p:blipFill>
            <a:blip r:embed="rId19" cstate="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3101664" y="3617660"/>
              <a:ext cx="457200" cy="457200"/>
            </a:xfrm>
            <a:prstGeom prst="rect">
              <a:avLst/>
            </a:prstGeom>
          </p:spPr>
        </p:pic>
        <p:sp>
          <p:nvSpPr>
            <p:cNvPr id="110" name="Rectangle 109"/>
            <p:cNvSpPr/>
            <p:nvPr/>
          </p:nvSpPr>
          <p:spPr>
            <a:xfrm>
              <a:off x="12969645" y="4086620"/>
              <a:ext cx="721239" cy="115416"/>
            </a:xfrm>
            <a:prstGeom prst="rect">
              <a:avLst/>
            </a:prstGeom>
          </p:spPr>
          <p:txBody>
            <a:bodyPr wrap="square" lIns="0" tIns="0" rIns="0" bIns="0">
              <a:spAutoFit/>
            </a:bodyPr>
            <a:lstStyle/>
            <a:p>
              <a:pPr algn="ctr">
                <a:lnSpc>
                  <a:spcPts val="850"/>
                </a:lnSpc>
              </a:pPr>
              <a:r>
                <a:rPr lang="en-US" sz="800" dirty="0" err="1">
                  <a:solidFill>
                    <a:schemeClr val="tx2"/>
                  </a:solidFill>
                  <a:ea typeface="Open Sans" panose="020B0606030504020204" pitchFamily="34" charset="0"/>
                  <a:cs typeface="Open Sans" panose="020B0606030504020204" pitchFamily="34" charset="0"/>
                </a:rPr>
                <a:t>Kuber_Test</a:t>
              </a:r>
              <a:endParaRPr lang="en-US" sz="800" dirty="0">
                <a:solidFill>
                  <a:schemeClr val="tx2"/>
                </a:solidFill>
                <a:ea typeface="Open Sans" panose="020B0606030504020204" pitchFamily="34" charset="0"/>
                <a:cs typeface="Open Sans" panose="020B0606030504020204" pitchFamily="34" charset="0"/>
              </a:endParaRPr>
            </a:p>
          </p:txBody>
        </p:sp>
      </p:grpSp>
      <p:sp>
        <p:nvSpPr>
          <p:cNvPr id="112" name="Rectangle 111">
            <a:extLst>
              <a:ext uri="{FF2B5EF4-FFF2-40B4-BE49-F238E27FC236}">
                <a16:creationId xmlns:a16="http://schemas.microsoft.com/office/drawing/2014/main" id="{1774C416-8005-BE4A-AB58-15994074FF2E}"/>
              </a:ext>
            </a:extLst>
          </p:cNvPr>
          <p:cNvSpPr/>
          <p:nvPr/>
        </p:nvSpPr>
        <p:spPr>
          <a:xfrm>
            <a:off x="3671917" y="4799945"/>
            <a:ext cx="4203785" cy="730231"/>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Subnet C</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grpSp>
        <p:nvGrpSpPr>
          <p:cNvPr id="119" name="Group 118">
            <a:extLst>
              <a:ext uri="{FF2B5EF4-FFF2-40B4-BE49-F238E27FC236}">
                <a16:creationId xmlns:a16="http://schemas.microsoft.com/office/drawing/2014/main" id="{B676955F-7905-492C-A646-9D97ED8FE8A4}"/>
              </a:ext>
            </a:extLst>
          </p:cNvPr>
          <p:cNvGrpSpPr/>
          <p:nvPr/>
        </p:nvGrpSpPr>
        <p:grpSpPr>
          <a:xfrm>
            <a:off x="6161251" y="2905325"/>
            <a:ext cx="869089" cy="620479"/>
            <a:chOff x="6219648" y="2959365"/>
            <a:chExt cx="869089" cy="620479"/>
          </a:xfrm>
        </p:grpSpPr>
        <p:pic>
          <p:nvPicPr>
            <p:cNvPr id="120" name="Graphic 78">
              <a:extLst>
                <a:ext uri="{FF2B5EF4-FFF2-40B4-BE49-F238E27FC236}">
                  <a16:creationId xmlns:a16="http://schemas.microsoft.com/office/drawing/2014/main" id="{23A2230A-55DA-40C9-AF40-06797802AE9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402398" y="2959365"/>
              <a:ext cx="457200" cy="457200"/>
            </a:xfrm>
            <a:prstGeom prst="rect">
              <a:avLst/>
            </a:prstGeom>
          </p:spPr>
        </p:pic>
        <p:sp>
          <p:nvSpPr>
            <p:cNvPr id="121" name="Rectangle 120">
              <a:extLst>
                <a:ext uri="{FF2B5EF4-FFF2-40B4-BE49-F238E27FC236}">
                  <a16:creationId xmlns:a16="http://schemas.microsoft.com/office/drawing/2014/main" id="{93355025-BA11-4746-BCB3-7CAA40FD8653}"/>
                </a:ext>
              </a:extLst>
            </p:cNvPr>
            <p:cNvSpPr/>
            <p:nvPr/>
          </p:nvSpPr>
          <p:spPr>
            <a:xfrm>
              <a:off x="6219648" y="3376711"/>
              <a:ext cx="869089" cy="203133"/>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LB WEBF</a:t>
              </a:r>
            </a:p>
          </p:txBody>
        </p:sp>
      </p:grpSp>
      <p:sp>
        <p:nvSpPr>
          <p:cNvPr id="122" name="Rectangle 121">
            <a:extLst>
              <a:ext uri="{FF2B5EF4-FFF2-40B4-BE49-F238E27FC236}">
                <a16:creationId xmlns:a16="http://schemas.microsoft.com/office/drawing/2014/main" id="{B9309EFC-D0FF-FB41-83DD-D9B2825B4285}"/>
              </a:ext>
            </a:extLst>
          </p:cNvPr>
          <p:cNvSpPr/>
          <p:nvPr/>
        </p:nvSpPr>
        <p:spPr>
          <a:xfrm>
            <a:off x="5959030" y="3556891"/>
            <a:ext cx="1284570" cy="1913570"/>
          </a:xfrm>
          <a:prstGeom prst="rect">
            <a:avLst/>
          </a:prstGeom>
          <a:noFill/>
          <a:ln w="12700">
            <a:solidFill>
              <a:schemeClr val="accent5"/>
            </a:solidFill>
            <a:prstDash val="sys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dirty="0">
                <a:solidFill>
                  <a:srgbClr val="BB511C"/>
                </a:solidFill>
                <a:latin typeface="Open Sans SemiBold" panose="020B0706030804020204" pitchFamily="34" charset="0"/>
                <a:ea typeface="Open Sans SemiBold" panose="020B0706030804020204" pitchFamily="34" charset="0"/>
                <a:cs typeface="Open Sans SemiBold" panose="020B0706030804020204" pitchFamily="34" charset="0"/>
              </a:rPr>
              <a:t>Compartment B</a:t>
            </a:r>
          </a:p>
        </p:txBody>
      </p:sp>
      <p:grpSp>
        <p:nvGrpSpPr>
          <p:cNvPr id="123" name="Group 122">
            <a:extLst>
              <a:ext uri="{FF2B5EF4-FFF2-40B4-BE49-F238E27FC236}">
                <a16:creationId xmlns:a16="http://schemas.microsoft.com/office/drawing/2014/main" id="{584006DC-B53A-43E7-9A12-B69A59771FDF}"/>
              </a:ext>
            </a:extLst>
          </p:cNvPr>
          <p:cNvGrpSpPr/>
          <p:nvPr/>
        </p:nvGrpSpPr>
        <p:grpSpPr>
          <a:xfrm>
            <a:off x="5828722" y="4842775"/>
            <a:ext cx="884561" cy="588448"/>
            <a:chOff x="2691994" y="2841409"/>
            <a:chExt cx="884561" cy="588448"/>
          </a:xfrm>
        </p:grpSpPr>
        <p:pic>
          <p:nvPicPr>
            <p:cNvPr id="124" name="Graphic 96">
              <a:extLst>
                <a:ext uri="{FF2B5EF4-FFF2-40B4-BE49-F238E27FC236}">
                  <a16:creationId xmlns:a16="http://schemas.microsoft.com/office/drawing/2014/main" id="{F0FA2021-09B4-4A37-B497-8B63D83F4F36}"/>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3017" y="2841409"/>
              <a:ext cx="522514" cy="457200"/>
            </a:xfrm>
            <a:prstGeom prst="rect">
              <a:avLst/>
            </a:prstGeom>
          </p:spPr>
        </p:pic>
        <p:sp>
          <p:nvSpPr>
            <p:cNvPr id="125" name="Rectangle 124">
              <a:extLst>
                <a:ext uri="{FF2B5EF4-FFF2-40B4-BE49-F238E27FC236}">
                  <a16:creationId xmlns:a16="http://schemas.microsoft.com/office/drawing/2014/main" id="{DC3EDBBE-4236-48FF-B785-169BC79E684D}"/>
                </a:ext>
              </a:extLst>
            </p:cNvPr>
            <p:cNvSpPr/>
            <p:nvPr/>
          </p:nvSpPr>
          <p:spPr>
            <a:xfrm>
              <a:off x="2691994" y="3314441"/>
              <a:ext cx="884561"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LUNAPRD</a:t>
              </a:r>
            </a:p>
          </p:txBody>
        </p:sp>
      </p:grpSp>
      <p:grpSp>
        <p:nvGrpSpPr>
          <p:cNvPr id="126" name="Group 125">
            <a:extLst>
              <a:ext uri="{FF2B5EF4-FFF2-40B4-BE49-F238E27FC236}">
                <a16:creationId xmlns:a16="http://schemas.microsoft.com/office/drawing/2014/main" id="{584006DC-B53A-43E7-9A12-B69A59771FDF}"/>
              </a:ext>
            </a:extLst>
          </p:cNvPr>
          <p:cNvGrpSpPr/>
          <p:nvPr/>
        </p:nvGrpSpPr>
        <p:grpSpPr>
          <a:xfrm>
            <a:off x="6491371" y="4842775"/>
            <a:ext cx="884561" cy="588448"/>
            <a:chOff x="2691994" y="2841409"/>
            <a:chExt cx="884561" cy="588448"/>
          </a:xfrm>
        </p:grpSpPr>
        <p:pic>
          <p:nvPicPr>
            <p:cNvPr id="127" name="Graphic 96">
              <a:extLst>
                <a:ext uri="{FF2B5EF4-FFF2-40B4-BE49-F238E27FC236}">
                  <a16:creationId xmlns:a16="http://schemas.microsoft.com/office/drawing/2014/main" id="{F0FA2021-09B4-4A37-B497-8B63D83F4F36}"/>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3017" y="2841409"/>
              <a:ext cx="522514" cy="457200"/>
            </a:xfrm>
            <a:prstGeom prst="rect">
              <a:avLst/>
            </a:prstGeom>
          </p:spPr>
        </p:pic>
        <p:sp>
          <p:nvSpPr>
            <p:cNvPr id="128" name="Rectangle 127">
              <a:extLst>
                <a:ext uri="{FF2B5EF4-FFF2-40B4-BE49-F238E27FC236}">
                  <a16:creationId xmlns:a16="http://schemas.microsoft.com/office/drawing/2014/main" id="{DC3EDBBE-4236-48FF-B785-169BC79E684D}"/>
                </a:ext>
              </a:extLst>
            </p:cNvPr>
            <p:cNvSpPr/>
            <p:nvPr/>
          </p:nvSpPr>
          <p:spPr>
            <a:xfrm>
              <a:off x="2691994" y="3314441"/>
              <a:ext cx="884561"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MIZARPRD</a:t>
              </a:r>
            </a:p>
          </p:txBody>
        </p:sp>
      </p:grpSp>
      <p:grpSp>
        <p:nvGrpSpPr>
          <p:cNvPr id="129" name="Group 128"/>
          <p:cNvGrpSpPr/>
          <p:nvPr/>
        </p:nvGrpSpPr>
        <p:grpSpPr>
          <a:xfrm>
            <a:off x="6240015" y="3772766"/>
            <a:ext cx="721239" cy="584376"/>
            <a:chOff x="12969645" y="3617660"/>
            <a:chExt cx="721239" cy="584376"/>
          </a:xfrm>
        </p:grpSpPr>
        <p:pic>
          <p:nvPicPr>
            <p:cNvPr id="130" name="Graphic 12">
              <a:extLst>
                <a:ext uri="{FF2B5EF4-FFF2-40B4-BE49-F238E27FC236}">
                  <a16:creationId xmlns:a16="http://schemas.microsoft.com/office/drawing/2014/main" id="{CFFEDFE7-60F9-42E9-9A9C-55CDBD511AE1}"/>
                </a:ext>
              </a:extLst>
            </p:cNvPr>
            <p:cNvPicPr>
              <a:picLocks noChangeAspect="1"/>
            </p:cNvPicPr>
            <p:nvPr/>
          </p:nvPicPr>
          <p:blipFill>
            <a:blip r:embed="rId19" cstate="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3101664" y="3617660"/>
              <a:ext cx="457200" cy="457200"/>
            </a:xfrm>
            <a:prstGeom prst="rect">
              <a:avLst/>
            </a:prstGeom>
          </p:spPr>
        </p:pic>
        <p:sp>
          <p:nvSpPr>
            <p:cNvPr id="131" name="Rectangle 130"/>
            <p:cNvSpPr/>
            <p:nvPr/>
          </p:nvSpPr>
          <p:spPr>
            <a:xfrm>
              <a:off x="12969645" y="4086620"/>
              <a:ext cx="721239" cy="115416"/>
            </a:xfrm>
            <a:prstGeom prst="rect">
              <a:avLst/>
            </a:prstGeom>
          </p:spPr>
          <p:txBody>
            <a:bodyPr wrap="square" lIns="0" tIns="0" rIns="0" bIns="0">
              <a:spAutoFit/>
            </a:bodyPr>
            <a:lstStyle/>
            <a:p>
              <a:pPr algn="ctr">
                <a:lnSpc>
                  <a:spcPts val="850"/>
                </a:lnSpc>
              </a:pPr>
              <a:r>
                <a:rPr lang="en-US" sz="800" dirty="0" err="1">
                  <a:solidFill>
                    <a:schemeClr val="tx2"/>
                  </a:solidFill>
                  <a:ea typeface="Open Sans" panose="020B0606030504020204" pitchFamily="34" charset="0"/>
                  <a:cs typeface="Open Sans" panose="020B0606030504020204" pitchFamily="34" charset="0"/>
                </a:rPr>
                <a:t>Kuber_Prod</a:t>
              </a:r>
              <a:endParaRPr lang="en-US" sz="800" dirty="0">
                <a:solidFill>
                  <a:schemeClr val="tx2"/>
                </a:solidFill>
                <a:ea typeface="Open Sans" panose="020B0606030504020204" pitchFamily="34" charset="0"/>
                <a:cs typeface="Open Sans" panose="020B0606030504020204" pitchFamily="34" charset="0"/>
              </a:endParaRPr>
            </a:p>
          </p:txBody>
        </p:sp>
      </p:grpSp>
      <p:grpSp>
        <p:nvGrpSpPr>
          <p:cNvPr id="83" name="Group 82"/>
          <p:cNvGrpSpPr/>
          <p:nvPr/>
        </p:nvGrpSpPr>
        <p:grpSpPr>
          <a:xfrm>
            <a:off x="7712774" y="3974377"/>
            <a:ext cx="310669" cy="424984"/>
            <a:chOff x="-528212" y="181359"/>
            <a:chExt cx="310669" cy="424984"/>
          </a:xfrm>
        </p:grpSpPr>
        <p:sp>
          <p:nvSpPr>
            <p:cNvPr id="84" name="Rectangle 83">
              <a:extLst>
                <a:ext uri="{FF2B5EF4-FFF2-40B4-BE49-F238E27FC236}">
                  <a16:creationId xmlns:a16="http://schemas.microsoft.com/office/drawing/2014/main" id="{A0446699-3157-7B47-8151-EF0C58687DC6}"/>
                </a:ext>
              </a:extLst>
            </p:cNvPr>
            <p:cNvSpPr/>
            <p:nvPr/>
          </p:nvSpPr>
          <p:spPr>
            <a:xfrm>
              <a:off x="-525010" y="490927"/>
              <a:ext cx="307467" cy="115416"/>
            </a:xfrm>
            <a:prstGeom prst="rect">
              <a:avLst/>
            </a:prstGeom>
            <a:solidFill>
              <a:srgbClr val="F5F4F2"/>
            </a:solidFill>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SG-1</a:t>
              </a:r>
            </a:p>
          </p:txBody>
        </p:sp>
        <p:pic>
          <p:nvPicPr>
            <p:cNvPr id="85" name="Picture 8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8212" y="181359"/>
              <a:ext cx="305345" cy="301752"/>
            </a:xfrm>
            <a:prstGeom prst="rect">
              <a:avLst/>
            </a:prstGeom>
          </p:spPr>
        </p:pic>
      </p:grpSp>
      <p:grpSp>
        <p:nvGrpSpPr>
          <p:cNvPr id="86" name="Group 85"/>
          <p:cNvGrpSpPr/>
          <p:nvPr/>
        </p:nvGrpSpPr>
        <p:grpSpPr>
          <a:xfrm>
            <a:off x="7654606" y="5097905"/>
            <a:ext cx="428504" cy="421674"/>
            <a:chOff x="-586380" y="181359"/>
            <a:chExt cx="428504" cy="421674"/>
          </a:xfrm>
        </p:grpSpPr>
        <p:sp>
          <p:nvSpPr>
            <p:cNvPr id="87" name="Rectangle 86">
              <a:extLst>
                <a:ext uri="{FF2B5EF4-FFF2-40B4-BE49-F238E27FC236}">
                  <a16:creationId xmlns:a16="http://schemas.microsoft.com/office/drawing/2014/main" id="{A0446699-3157-7B47-8151-EF0C58687DC6}"/>
                </a:ext>
              </a:extLst>
            </p:cNvPr>
            <p:cNvSpPr/>
            <p:nvPr/>
          </p:nvSpPr>
          <p:spPr>
            <a:xfrm>
              <a:off x="-586380" y="487617"/>
              <a:ext cx="428504" cy="115416"/>
            </a:xfrm>
            <a:prstGeom prst="rect">
              <a:avLst/>
            </a:prstGeom>
            <a:solidFill>
              <a:srgbClr val="F5F4F2"/>
            </a:solidFill>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SG-2</a:t>
              </a:r>
            </a:p>
          </p:txBody>
        </p:sp>
        <p:pic>
          <p:nvPicPr>
            <p:cNvPr id="88" name="Picture 8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8212" y="181359"/>
              <a:ext cx="305345" cy="301752"/>
            </a:xfrm>
            <a:prstGeom prst="rect">
              <a:avLst/>
            </a:prstGeom>
          </p:spPr>
        </p:pic>
      </p:grpSp>
      <p:sp>
        <p:nvSpPr>
          <p:cNvPr id="89" name="Left Bracket 88"/>
          <p:cNvSpPr/>
          <p:nvPr/>
        </p:nvSpPr>
        <p:spPr>
          <a:xfrm flipH="1">
            <a:off x="8028239" y="2424919"/>
            <a:ext cx="932704" cy="2836886"/>
          </a:xfrm>
          <a:prstGeom prst="leftBracket">
            <a:avLst>
              <a:gd name="adj" fmla="val 0"/>
            </a:avLst>
          </a:prstGeom>
          <a:noFill/>
          <a:ln w="12700" cap="flat" cmpd="sng" algn="ctr">
            <a:solidFill>
              <a:srgbClr val="312D2A"/>
            </a:solidFill>
            <a:prstDash val="solid"/>
            <a:round/>
            <a:headEnd type="arrow" w="med" len="sm"/>
            <a:tailEnd type="arrow" w="med" len="sm"/>
          </a:ln>
          <a:effectLst/>
        </p:spPr>
        <p:txBody>
          <a:bodyPr rtlCol="0" anchor="ctr"/>
          <a:lstStyle/>
          <a:p>
            <a:pPr algn="ctr"/>
            <a:endParaRPr lang="en-US"/>
          </a:p>
        </p:txBody>
      </p:sp>
      <p:cxnSp>
        <p:nvCxnSpPr>
          <p:cNvPr id="8" name="Straight Arrow Connector 7"/>
          <p:cNvCxnSpPr/>
          <p:nvPr/>
        </p:nvCxnSpPr>
        <p:spPr>
          <a:xfrm flipH="1">
            <a:off x="8024963" y="4141560"/>
            <a:ext cx="935982" cy="0"/>
          </a:xfrm>
          <a:prstGeom prst="straightConnector1">
            <a:avLst/>
          </a:prstGeom>
          <a:ln w="12700">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a:cxnSpLocks/>
          </p:cNvCxnSpPr>
          <p:nvPr/>
        </p:nvCxnSpPr>
        <p:spPr>
          <a:xfrm>
            <a:off x="8960945" y="4915395"/>
            <a:ext cx="302885" cy="0"/>
          </a:xfrm>
          <a:prstGeom prst="straightConnector1">
            <a:avLst/>
          </a:prstGeom>
          <a:ln w="12700">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37" name="Straight Arrow Connector 136"/>
          <p:cNvCxnSpPr>
            <a:cxnSpLocks/>
          </p:cNvCxnSpPr>
          <p:nvPr/>
        </p:nvCxnSpPr>
        <p:spPr>
          <a:xfrm>
            <a:off x="9501586" y="4915395"/>
            <a:ext cx="878393" cy="0"/>
          </a:xfrm>
          <a:prstGeom prst="straightConnector1">
            <a:avLst/>
          </a:prstGeom>
          <a:ln w="12700">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grpSp>
        <p:nvGrpSpPr>
          <p:cNvPr id="90" name="Group 89"/>
          <p:cNvGrpSpPr/>
          <p:nvPr/>
        </p:nvGrpSpPr>
        <p:grpSpPr>
          <a:xfrm>
            <a:off x="9098084" y="4676169"/>
            <a:ext cx="805942" cy="690741"/>
            <a:chOff x="8222643" y="1767932"/>
            <a:chExt cx="805942" cy="690741"/>
          </a:xfrm>
        </p:grpSpPr>
        <p:pic>
          <p:nvPicPr>
            <p:cNvPr id="91" name="Graphic 42">
              <a:extLst>
                <a:ext uri="{FF2B5EF4-FFF2-40B4-BE49-F238E27FC236}">
                  <a16:creationId xmlns:a16="http://schemas.microsoft.com/office/drawing/2014/main" id="{DB6FBD17-173E-46A8-A0A6-6818BD28BDF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397014" y="1767932"/>
              <a:ext cx="457200" cy="457200"/>
            </a:xfrm>
            <a:prstGeom prst="rect">
              <a:avLst/>
            </a:prstGeom>
          </p:spPr>
        </p:pic>
        <p:sp>
          <p:nvSpPr>
            <p:cNvPr id="92" name="Rectangle 91">
              <a:extLst>
                <a:ext uri="{FF2B5EF4-FFF2-40B4-BE49-F238E27FC236}">
                  <a16:creationId xmlns:a16="http://schemas.microsoft.com/office/drawing/2014/main" id="{66C79F93-2AF2-744F-BF3F-63A82B103270}"/>
                </a:ext>
              </a:extLst>
            </p:cNvPr>
            <p:cNvSpPr/>
            <p:nvPr/>
          </p:nvSpPr>
          <p:spPr>
            <a:xfrm>
              <a:off x="8222643" y="2227841"/>
              <a:ext cx="805942" cy="230832"/>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Object</a:t>
              </a:r>
            </a:p>
            <a:p>
              <a:pPr algn="ctr">
                <a:lnSpc>
                  <a:spcPts val="850"/>
                </a:lnSpc>
              </a:pPr>
              <a:r>
                <a:rPr lang="en-US" sz="800" dirty="0">
                  <a:solidFill>
                    <a:schemeClr val="tx2"/>
                  </a:solidFill>
                  <a:ea typeface="Open Sans" panose="020B0606030504020204" pitchFamily="34" charset="0"/>
                  <a:cs typeface="Open Sans" panose="020B0606030504020204" pitchFamily="34" charset="0"/>
                </a:rPr>
                <a:t>Storage</a:t>
              </a:r>
            </a:p>
          </p:txBody>
        </p:sp>
      </p:grpSp>
      <p:cxnSp>
        <p:nvCxnSpPr>
          <p:cNvPr id="146" name="Straight Connector 145">
            <a:extLst>
              <a:ext uri="{FF2B5EF4-FFF2-40B4-BE49-F238E27FC236}">
                <a16:creationId xmlns:a16="http://schemas.microsoft.com/office/drawing/2014/main" id="{6C1D5A6F-A73C-1642-8924-78DE0D8E0B0A}"/>
              </a:ext>
            </a:extLst>
          </p:cNvPr>
          <p:cNvCxnSpPr>
            <a:cxnSpLocks/>
          </p:cNvCxnSpPr>
          <p:nvPr/>
        </p:nvCxnSpPr>
        <p:spPr>
          <a:xfrm flipV="1">
            <a:off x="6491371" y="2218155"/>
            <a:ext cx="1891932" cy="1"/>
          </a:xfrm>
          <a:prstGeom prst="line">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132" name="Group 131">
            <a:extLst>
              <a:ext uri="{FF2B5EF4-FFF2-40B4-BE49-F238E27FC236}">
                <a16:creationId xmlns:a16="http://schemas.microsoft.com/office/drawing/2014/main" id="{B676955F-7905-492C-A646-9D97ED8FE8A4}"/>
              </a:ext>
            </a:extLst>
          </p:cNvPr>
          <p:cNvGrpSpPr/>
          <p:nvPr/>
        </p:nvGrpSpPr>
        <p:grpSpPr>
          <a:xfrm>
            <a:off x="6160312" y="1990925"/>
            <a:ext cx="869089" cy="731278"/>
            <a:chOff x="6219648" y="2959365"/>
            <a:chExt cx="869089" cy="731278"/>
          </a:xfrm>
        </p:grpSpPr>
        <p:pic>
          <p:nvPicPr>
            <p:cNvPr id="133" name="Graphic 78">
              <a:extLst>
                <a:ext uri="{FF2B5EF4-FFF2-40B4-BE49-F238E27FC236}">
                  <a16:creationId xmlns:a16="http://schemas.microsoft.com/office/drawing/2014/main" id="{23A2230A-55DA-40C9-AF40-06797802AE9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402398" y="2959365"/>
              <a:ext cx="457200" cy="457200"/>
            </a:xfrm>
            <a:prstGeom prst="rect">
              <a:avLst/>
            </a:prstGeom>
          </p:spPr>
        </p:pic>
        <p:sp>
          <p:nvSpPr>
            <p:cNvPr id="134" name="Rectangle 133">
              <a:extLst>
                <a:ext uri="{FF2B5EF4-FFF2-40B4-BE49-F238E27FC236}">
                  <a16:creationId xmlns:a16="http://schemas.microsoft.com/office/drawing/2014/main" id="{93355025-BA11-4746-BCB3-7CAA40FD8653}"/>
                </a:ext>
              </a:extLst>
            </p:cNvPr>
            <p:cNvSpPr/>
            <p:nvPr/>
          </p:nvSpPr>
          <p:spPr>
            <a:xfrm>
              <a:off x="6219648" y="3376711"/>
              <a:ext cx="869089" cy="313932"/>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Public</a:t>
              </a:r>
            </a:p>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Load Balancer</a:t>
              </a:r>
            </a:p>
          </p:txBody>
        </p:sp>
      </p:grpSp>
      <p:sp>
        <p:nvSpPr>
          <p:cNvPr id="147" name="Rectangle 146"/>
          <p:cNvSpPr/>
          <p:nvPr/>
        </p:nvSpPr>
        <p:spPr>
          <a:xfrm>
            <a:off x="8137116" y="1259371"/>
            <a:ext cx="438220" cy="230832"/>
          </a:xfrm>
          <a:prstGeom prst="rect">
            <a:avLst/>
          </a:prstGeom>
          <a:solidFill>
            <a:srgbClr val="F5F4F2"/>
          </a:solidFill>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Internet</a:t>
            </a:r>
          </a:p>
          <a:p>
            <a:pPr algn="ctr">
              <a:lnSpc>
                <a:spcPts val="850"/>
              </a:lnSpc>
            </a:pPr>
            <a:r>
              <a:rPr lang="en-US" sz="800" dirty="0">
                <a:solidFill>
                  <a:schemeClr val="tx2"/>
                </a:solidFill>
                <a:ea typeface="Open Sans" panose="020B0606030504020204" pitchFamily="34" charset="0"/>
                <a:cs typeface="Open Sans" panose="020B0606030504020204" pitchFamily="34" charset="0"/>
              </a:rPr>
              <a:t>Gateway</a:t>
            </a:r>
          </a:p>
        </p:txBody>
      </p:sp>
      <p:cxnSp>
        <p:nvCxnSpPr>
          <p:cNvPr id="148" name="Straight Connector 147">
            <a:extLst>
              <a:ext uri="{FF2B5EF4-FFF2-40B4-BE49-F238E27FC236}">
                <a16:creationId xmlns:a16="http://schemas.microsoft.com/office/drawing/2014/main" id="{6C1D5A6F-A73C-1642-8924-78DE0D8E0B0A}"/>
              </a:ext>
            </a:extLst>
          </p:cNvPr>
          <p:cNvCxnSpPr>
            <a:cxnSpLocks/>
          </p:cNvCxnSpPr>
          <p:nvPr/>
        </p:nvCxnSpPr>
        <p:spPr>
          <a:xfrm rot="16200000">
            <a:off x="8102891" y="1987574"/>
            <a:ext cx="495949" cy="1"/>
          </a:xfrm>
          <a:prstGeom prst="line">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142" name="Group 141">
            <a:extLst>
              <a:ext uri="{FF2B5EF4-FFF2-40B4-BE49-F238E27FC236}">
                <a16:creationId xmlns:a16="http://schemas.microsoft.com/office/drawing/2014/main" id="{4B0FD7D2-5046-A84D-8B0A-D09509BADACB}"/>
              </a:ext>
            </a:extLst>
          </p:cNvPr>
          <p:cNvGrpSpPr/>
          <p:nvPr/>
        </p:nvGrpSpPr>
        <p:grpSpPr>
          <a:xfrm>
            <a:off x="8012938" y="1936945"/>
            <a:ext cx="539367" cy="457200"/>
            <a:chOff x="1715992" y="4469929"/>
            <a:chExt cx="539367" cy="457200"/>
          </a:xfrm>
        </p:grpSpPr>
        <p:pic>
          <p:nvPicPr>
            <p:cNvPr id="143" name="Graphic 227">
              <a:extLst>
                <a:ext uri="{FF2B5EF4-FFF2-40B4-BE49-F238E27FC236}">
                  <a16:creationId xmlns:a16="http://schemas.microsoft.com/office/drawing/2014/main" id="{C5817A98-497B-4C87-A29D-CC76E85F9D3D}"/>
                </a:ext>
              </a:extLst>
            </p:cNvPr>
            <p:cNvPicPr>
              <a:picLocks noChangeAspect="1"/>
            </p:cNvPicPr>
            <p:nvPr/>
          </p:nvPicPr>
          <p:blipFill>
            <a:blip r:embed="rId21" cstate="print">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787273" y="4469929"/>
              <a:ext cx="468086" cy="457200"/>
            </a:xfrm>
            <a:prstGeom prst="rect">
              <a:avLst/>
            </a:prstGeom>
          </p:spPr>
        </p:pic>
        <p:sp>
          <p:nvSpPr>
            <p:cNvPr id="144" name="Rectangle 143">
              <a:extLst>
                <a:ext uri="{FF2B5EF4-FFF2-40B4-BE49-F238E27FC236}">
                  <a16:creationId xmlns:a16="http://schemas.microsoft.com/office/drawing/2014/main" id="{AD7F18EF-5836-4B74-ABC6-9E8D4119D7ED}"/>
                </a:ext>
              </a:extLst>
            </p:cNvPr>
            <p:cNvSpPr/>
            <p:nvPr/>
          </p:nvSpPr>
          <p:spPr>
            <a:xfrm>
              <a:off x="1715992" y="4781912"/>
              <a:ext cx="264027"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WAF</a:t>
              </a:r>
            </a:p>
          </p:txBody>
        </p:sp>
      </p:grpSp>
      <p:cxnSp>
        <p:nvCxnSpPr>
          <p:cNvPr id="162" name="Straight Arrow Connector 161"/>
          <p:cNvCxnSpPr/>
          <p:nvPr/>
        </p:nvCxnSpPr>
        <p:spPr>
          <a:xfrm>
            <a:off x="3317798" y="3676900"/>
            <a:ext cx="140614" cy="0"/>
          </a:xfrm>
          <a:prstGeom prst="straightConnector1">
            <a:avLst/>
          </a:prstGeom>
          <a:ln w="12700">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sp>
        <p:nvSpPr>
          <p:cNvPr id="141" name="Rectangle 81"/>
          <p:cNvSpPr/>
          <p:nvPr/>
        </p:nvSpPr>
        <p:spPr>
          <a:xfrm rot="5400000">
            <a:off x="1932999" y="3600896"/>
            <a:ext cx="2911083" cy="139739"/>
          </a:xfrm>
          <a:custGeom>
            <a:avLst/>
            <a:gdLst>
              <a:gd name="connsiteX0" fmla="*/ 0 w 619806"/>
              <a:gd name="connsiteY0" fmla="*/ 0 h 619806"/>
              <a:gd name="connsiteX1" fmla="*/ 619806 w 619806"/>
              <a:gd name="connsiteY1" fmla="*/ 0 h 619806"/>
              <a:gd name="connsiteX2" fmla="*/ 619806 w 619806"/>
              <a:gd name="connsiteY2" fmla="*/ 619806 h 619806"/>
              <a:gd name="connsiteX3" fmla="*/ 0 w 619806"/>
              <a:gd name="connsiteY3" fmla="*/ 619806 h 619806"/>
              <a:gd name="connsiteX4" fmla="*/ 0 w 619806"/>
              <a:gd name="connsiteY4" fmla="*/ 0 h 619806"/>
              <a:gd name="connsiteX0" fmla="*/ 0 w 619806"/>
              <a:gd name="connsiteY0" fmla="*/ 132861 h 752667"/>
              <a:gd name="connsiteX1" fmla="*/ 619806 w 619806"/>
              <a:gd name="connsiteY1" fmla="*/ 132861 h 752667"/>
              <a:gd name="connsiteX2" fmla="*/ 619806 w 619806"/>
              <a:gd name="connsiteY2" fmla="*/ 752667 h 752667"/>
              <a:gd name="connsiteX3" fmla="*/ 0 w 619806"/>
              <a:gd name="connsiteY3" fmla="*/ 752667 h 752667"/>
              <a:gd name="connsiteX4" fmla="*/ 0 w 619806"/>
              <a:gd name="connsiteY4" fmla="*/ 132861 h 752667"/>
              <a:gd name="connsiteX0" fmla="*/ 104204 w 724010"/>
              <a:gd name="connsiteY0" fmla="*/ 132861 h 752667"/>
              <a:gd name="connsiteX1" fmla="*/ 724010 w 724010"/>
              <a:gd name="connsiteY1" fmla="*/ 132861 h 752667"/>
              <a:gd name="connsiteX2" fmla="*/ 724010 w 724010"/>
              <a:gd name="connsiteY2" fmla="*/ 752667 h 752667"/>
              <a:gd name="connsiteX3" fmla="*/ 104204 w 724010"/>
              <a:gd name="connsiteY3" fmla="*/ 752667 h 752667"/>
              <a:gd name="connsiteX4" fmla="*/ 104204 w 724010"/>
              <a:gd name="connsiteY4" fmla="*/ 132861 h 752667"/>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104204 w 724010"/>
              <a:gd name="connsiteY0" fmla="*/ 0 h 619806"/>
              <a:gd name="connsiteX1" fmla="*/ 724010 w 724010"/>
              <a:gd name="connsiteY1" fmla="*/ 0 h 619806"/>
              <a:gd name="connsiteX2" fmla="*/ 724010 w 724010"/>
              <a:gd name="connsiteY2" fmla="*/ 619806 h 619806"/>
              <a:gd name="connsiteX3" fmla="*/ 104204 w 724010"/>
              <a:gd name="connsiteY3" fmla="*/ 619806 h 619806"/>
              <a:gd name="connsiteX4" fmla="*/ 104204 w 724010"/>
              <a:gd name="connsiteY4" fmla="*/ 0 h 619806"/>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97281"/>
              <a:gd name="connsiteX1" fmla="*/ 619806 w 619806"/>
              <a:gd name="connsiteY1" fmla="*/ 0 h 697281"/>
              <a:gd name="connsiteX2" fmla="*/ 619806 w 619806"/>
              <a:gd name="connsiteY2" fmla="*/ 619806 h 697281"/>
              <a:gd name="connsiteX3" fmla="*/ 0 w 619806"/>
              <a:gd name="connsiteY3" fmla="*/ 619806 h 697281"/>
              <a:gd name="connsiteX0" fmla="*/ 0 w 619806"/>
              <a:gd name="connsiteY0" fmla="*/ 619806 h 665717"/>
              <a:gd name="connsiteX1" fmla="*/ 619806 w 619806"/>
              <a:gd name="connsiteY1" fmla="*/ 0 h 665717"/>
              <a:gd name="connsiteX2" fmla="*/ 619806 w 619806"/>
              <a:gd name="connsiteY2" fmla="*/ 619806 h 665717"/>
              <a:gd name="connsiteX3" fmla="*/ 0 w 619806"/>
              <a:gd name="connsiteY3" fmla="*/ 619806 h 665717"/>
              <a:gd name="connsiteX0" fmla="*/ 0 w 619806"/>
              <a:gd name="connsiteY0" fmla="*/ 619806 h 619806"/>
              <a:gd name="connsiteX1" fmla="*/ 619806 w 619806"/>
              <a:gd name="connsiteY1" fmla="*/ 0 h 619806"/>
              <a:gd name="connsiteX2" fmla="*/ 619806 w 619806"/>
              <a:gd name="connsiteY2" fmla="*/ 619806 h 619806"/>
              <a:gd name="connsiteX3" fmla="*/ 0 w 619806"/>
              <a:gd name="connsiteY3" fmla="*/ 619806 h 619806"/>
              <a:gd name="connsiteX0" fmla="*/ 528366 w 528366"/>
              <a:gd name="connsiteY0" fmla="*/ 0 h 711246"/>
              <a:gd name="connsiteX1" fmla="*/ 528366 w 528366"/>
              <a:gd name="connsiteY1" fmla="*/ 619806 h 711246"/>
              <a:gd name="connsiteX2" fmla="*/ 0 w 528366"/>
              <a:gd name="connsiteY2" fmla="*/ 711246 h 711246"/>
              <a:gd name="connsiteX0" fmla="*/ 557674 w 557674"/>
              <a:gd name="connsiteY0" fmla="*/ 0 h 619806"/>
              <a:gd name="connsiteX1" fmla="*/ 557674 w 557674"/>
              <a:gd name="connsiteY1" fmla="*/ 619806 h 619806"/>
              <a:gd name="connsiteX2" fmla="*/ 0 w 557674"/>
              <a:gd name="connsiteY2" fmla="*/ 611600 h 619806"/>
              <a:gd name="connsiteX0" fmla="*/ 328885 w 328885"/>
              <a:gd name="connsiteY0" fmla="*/ 0 h 627493"/>
              <a:gd name="connsiteX1" fmla="*/ 328885 w 328885"/>
              <a:gd name="connsiteY1" fmla="*/ 619806 h 627493"/>
              <a:gd name="connsiteX2" fmla="*/ 0 w 328885"/>
              <a:gd name="connsiteY2" fmla="*/ 627493 h 627493"/>
              <a:gd name="connsiteX0" fmla="*/ 536225 w 536225"/>
              <a:gd name="connsiteY0" fmla="*/ 0 h 619806"/>
              <a:gd name="connsiteX1" fmla="*/ 536225 w 536225"/>
              <a:gd name="connsiteY1" fmla="*/ 619806 h 619806"/>
              <a:gd name="connsiteX2" fmla="*/ 0 w 536225"/>
              <a:gd name="connsiteY2" fmla="*/ 619547 h 619806"/>
              <a:gd name="connsiteX0" fmla="*/ 536225 w 536225"/>
              <a:gd name="connsiteY0" fmla="*/ 0 h 619806"/>
              <a:gd name="connsiteX1" fmla="*/ 536225 w 536225"/>
              <a:gd name="connsiteY1" fmla="*/ 619806 h 619806"/>
              <a:gd name="connsiteX2" fmla="*/ 0 w 536225"/>
              <a:gd name="connsiteY2" fmla="*/ 619547 h 619806"/>
              <a:gd name="connsiteX0" fmla="*/ 536327 w 536327"/>
              <a:gd name="connsiteY0" fmla="*/ 0 h 619806"/>
              <a:gd name="connsiteX1" fmla="*/ 536327 w 536327"/>
              <a:gd name="connsiteY1" fmla="*/ 619806 h 619806"/>
              <a:gd name="connsiteX2" fmla="*/ 102 w 536327"/>
              <a:gd name="connsiteY2" fmla="*/ 619547 h 619806"/>
              <a:gd name="connsiteX0" fmla="*/ 536328 w 536328"/>
              <a:gd name="connsiteY0" fmla="*/ 0 h 619806"/>
              <a:gd name="connsiteX1" fmla="*/ 536328 w 536328"/>
              <a:gd name="connsiteY1" fmla="*/ 619806 h 619806"/>
              <a:gd name="connsiteX2" fmla="*/ 103 w 536328"/>
              <a:gd name="connsiteY2" fmla="*/ 619547 h 619806"/>
              <a:gd name="connsiteX0" fmla="*/ 514887 w 514887"/>
              <a:gd name="connsiteY0" fmla="*/ 0 h 643386"/>
              <a:gd name="connsiteX1" fmla="*/ 514887 w 514887"/>
              <a:gd name="connsiteY1" fmla="*/ 619806 h 643386"/>
              <a:gd name="connsiteX2" fmla="*/ 110 w 514887"/>
              <a:gd name="connsiteY2" fmla="*/ 643386 h 643386"/>
              <a:gd name="connsiteX0" fmla="*/ 843718 w 843718"/>
              <a:gd name="connsiteY0" fmla="*/ 0 h 619806"/>
              <a:gd name="connsiteX1" fmla="*/ 843718 w 843718"/>
              <a:gd name="connsiteY1" fmla="*/ 619806 h 619806"/>
              <a:gd name="connsiteX2" fmla="*/ 56 w 843718"/>
              <a:gd name="connsiteY2" fmla="*/ 619547 h 619806"/>
              <a:gd name="connsiteX0" fmla="*/ 843662 w 843662"/>
              <a:gd name="connsiteY0" fmla="*/ 0 h 619806"/>
              <a:gd name="connsiteX1" fmla="*/ 843662 w 843662"/>
              <a:gd name="connsiteY1" fmla="*/ 619806 h 619806"/>
              <a:gd name="connsiteX2" fmla="*/ 0 w 843662"/>
              <a:gd name="connsiteY2" fmla="*/ 619547 h 619806"/>
              <a:gd name="connsiteX0" fmla="*/ 843662 w 843662"/>
              <a:gd name="connsiteY0" fmla="*/ 0 h 619806"/>
              <a:gd name="connsiteX1" fmla="*/ 843662 w 843662"/>
              <a:gd name="connsiteY1" fmla="*/ 619806 h 619806"/>
              <a:gd name="connsiteX2" fmla="*/ 0 w 843662"/>
              <a:gd name="connsiteY2" fmla="*/ 619547 h 619806"/>
            </a:gdLst>
            <a:ahLst/>
            <a:cxnLst>
              <a:cxn ang="0">
                <a:pos x="connsiteX0" y="connsiteY0"/>
              </a:cxn>
              <a:cxn ang="0">
                <a:pos x="connsiteX1" y="connsiteY1"/>
              </a:cxn>
              <a:cxn ang="0">
                <a:pos x="connsiteX2" y="connsiteY2"/>
              </a:cxn>
            </a:cxnLst>
            <a:rect l="l" t="t" r="r" b="b"/>
            <a:pathLst>
              <a:path w="843662" h="619806">
                <a:moveTo>
                  <a:pt x="843662" y="0"/>
                </a:moveTo>
                <a:lnTo>
                  <a:pt x="843662" y="619806"/>
                </a:lnTo>
                <a:lnTo>
                  <a:pt x="0" y="619547"/>
                </a:lnTo>
              </a:path>
            </a:pathLst>
          </a:custGeom>
          <a:noFill/>
          <a:ln w="12700" cap="flat" cmpd="sng" algn="ctr">
            <a:solidFill>
              <a:srgbClr val="312D2A"/>
            </a:solidFill>
            <a:prstDash val="solid"/>
            <a:round/>
            <a:headEnd type="arrow" w="med" len="sm"/>
            <a:tailEnd type="none" w="med" len="sm"/>
          </a:ln>
          <a:effectLst/>
        </p:spPr>
        <p:txBody>
          <a:bodyPr rtlCol="0" anchor="ctr"/>
          <a:lstStyle/>
          <a:p>
            <a:pPr algn="ctr"/>
            <a:endParaRPr lang="en-US"/>
          </a:p>
        </p:txBody>
      </p:sp>
      <p:cxnSp>
        <p:nvCxnSpPr>
          <p:cNvPr id="178" name="Straight Connector 177">
            <a:extLst>
              <a:ext uri="{FF2B5EF4-FFF2-40B4-BE49-F238E27FC236}">
                <a16:creationId xmlns:a16="http://schemas.microsoft.com/office/drawing/2014/main" id="{6C1D5A6F-A73C-1642-8924-78DE0D8E0B0A}"/>
              </a:ext>
            </a:extLst>
          </p:cNvPr>
          <p:cNvCxnSpPr>
            <a:cxnSpLocks/>
          </p:cNvCxnSpPr>
          <p:nvPr/>
        </p:nvCxnSpPr>
        <p:spPr>
          <a:xfrm>
            <a:off x="1657096" y="2218155"/>
            <a:ext cx="3335307" cy="1"/>
          </a:xfrm>
          <a:prstGeom prst="line">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26" name="Group 25"/>
          <p:cNvGrpSpPr/>
          <p:nvPr/>
        </p:nvGrpSpPr>
        <p:grpSpPr>
          <a:xfrm>
            <a:off x="1233495" y="1868923"/>
            <a:ext cx="631371" cy="571028"/>
            <a:chOff x="2805424" y="1625323"/>
            <a:chExt cx="631371" cy="571028"/>
          </a:xfrm>
        </p:grpSpPr>
        <p:sp>
          <p:nvSpPr>
            <p:cNvPr id="27" name="Rectangle 26">
              <a:extLst>
                <a:ext uri="{FF2B5EF4-FFF2-40B4-BE49-F238E27FC236}">
                  <a16:creationId xmlns:a16="http://schemas.microsoft.com/office/drawing/2014/main" id="{F693E7D9-5010-42A8-BC16-22C478B66D95}"/>
                </a:ext>
              </a:extLst>
            </p:cNvPr>
            <p:cNvSpPr/>
            <p:nvPr/>
          </p:nvSpPr>
          <p:spPr>
            <a:xfrm>
              <a:off x="2907840" y="2080935"/>
              <a:ext cx="414310"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Admins</a:t>
              </a:r>
            </a:p>
          </p:txBody>
        </p:sp>
        <p:pic>
          <p:nvPicPr>
            <p:cNvPr id="28" name="Graphic 95">
              <a:extLst>
                <a:ext uri="{FF2B5EF4-FFF2-40B4-BE49-F238E27FC236}">
                  <a16:creationId xmlns:a16="http://schemas.microsoft.com/office/drawing/2014/main" id="{8EFA3579-78FB-4B35-B3EB-C9C84AEDD632}"/>
                </a:ext>
              </a:extLst>
            </p:cNvPr>
            <p:cNvPicPr>
              <a:picLocks noChangeAspect="1"/>
            </p:cNvPicPr>
            <p:nvPr/>
          </p:nvPicPr>
          <p:blipFill>
            <a:blip r:embed="rId23" cstate="hqprint">
              <a:extLst>
                <a:ext uri="{28A0092B-C50C-407E-A947-70E740481C1C}">
                  <a14:useLocalDpi xmlns:a14="http://schemas.microsoft.com/office/drawing/2010/main" val="0"/>
                </a:ext>
              </a:extLst>
            </a:blip>
            <a:stretch>
              <a:fillRect/>
            </a:stretch>
          </p:blipFill>
          <p:spPr>
            <a:xfrm>
              <a:off x="2805424" y="1625323"/>
              <a:ext cx="631371" cy="457200"/>
            </a:xfrm>
            <a:prstGeom prst="rect">
              <a:avLst/>
            </a:prstGeom>
          </p:spPr>
        </p:pic>
      </p:grpSp>
      <p:grpSp>
        <p:nvGrpSpPr>
          <p:cNvPr id="155" name="Group 154"/>
          <p:cNvGrpSpPr/>
          <p:nvPr/>
        </p:nvGrpSpPr>
        <p:grpSpPr>
          <a:xfrm>
            <a:off x="2052673" y="2106425"/>
            <a:ext cx="1052338" cy="228600"/>
            <a:chOff x="1533937" y="3200937"/>
            <a:chExt cx="1052338" cy="228600"/>
          </a:xfrm>
        </p:grpSpPr>
        <p:sp>
          <p:nvSpPr>
            <p:cNvPr id="30" name="Rectangle 29">
              <a:extLst>
                <a:ext uri="{FF2B5EF4-FFF2-40B4-BE49-F238E27FC236}">
                  <a16:creationId xmlns:a16="http://schemas.microsoft.com/office/drawing/2014/main" id="{A0446699-3157-7B47-8151-EF0C58687DC6}"/>
                </a:ext>
              </a:extLst>
            </p:cNvPr>
            <p:cNvSpPr/>
            <p:nvPr/>
          </p:nvSpPr>
          <p:spPr>
            <a:xfrm>
              <a:off x="1597386" y="3254713"/>
              <a:ext cx="988889" cy="123111"/>
            </a:xfrm>
            <a:prstGeom prst="rect">
              <a:avLst/>
            </a:prstGeom>
            <a:solidFill>
              <a:srgbClr val="FCFBFA"/>
            </a:solidFill>
          </p:spPr>
          <p:txBody>
            <a:bodyPr wrap="square" lIns="27432" tIns="0" rIns="27432" bIns="0">
              <a:spAutoFit/>
            </a:bodyPr>
            <a:lstStyle/>
            <a:p>
              <a:pPr algn="r"/>
              <a:r>
                <a:rPr lang="en-US" sz="800" dirty="0">
                  <a:solidFill>
                    <a:srgbClr val="312D2A"/>
                  </a:solidFill>
                  <a:ea typeface="Open Sans" panose="020B0606030504020204" pitchFamily="34" charset="0"/>
                  <a:cs typeface="Open Sans" panose="020B0606030504020204" pitchFamily="34" charset="0"/>
                </a:rPr>
                <a:t>Site-to-Site VPN</a:t>
              </a:r>
            </a:p>
          </p:txBody>
        </p:sp>
        <p:grpSp>
          <p:nvGrpSpPr>
            <p:cNvPr id="31" name="Group 30"/>
            <p:cNvGrpSpPr>
              <a:grpSpLocks noChangeAspect="1"/>
            </p:cNvGrpSpPr>
            <p:nvPr/>
          </p:nvGrpSpPr>
          <p:grpSpPr>
            <a:xfrm>
              <a:off x="1533937" y="3200937"/>
              <a:ext cx="245927" cy="228600"/>
              <a:chOff x="2859691" y="5061250"/>
              <a:chExt cx="319364" cy="296863"/>
            </a:xfrm>
          </p:grpSpPr>
          <p:sp>
            <p:nvSpPr>
              <p:cNvPr id="32" name="Freeform 5"/>
              <p:cNvSpPr>
                <a:spLocks noChangeAspect="1"/>
              </p:cNvSpPr>
              <p:nvPr/>
            </p:nvSpPr>
            <p:spPr bwMode="auto">
              <a:xfrm>
                <a:off x="2859691" y="5061250"/>
                <a:ext cx="319088" cy="296863"/>
              </a:xfrm>
              <a:custGeom>
                <a:avLst/>
                <a:gdLst>
                  <a:gd name="T0" fmla="*/ 31 w 174"/>
                  <a:gd name="T1" fmla="*/ 162 h 162"/>
                  <a:gd name="T2" fmla="*/ 31 w 174"/>
                  <a:gd name="T3" fmla="*/ 85 h 162"/>
                  <a:gd name="T4" fmla="*/ 16 w 174"/>
                  <a:gd name="T5" fmla="*/ 85 h 162"/>
                  <a:gd name="T6" fmla="*/ 27 w 174"/>
                  <a:gd name="T7" fmla="*/ 96 h 162"/>
                  <a:gd name="T8" fmla="*/ 21 w 174"/>
                  <a:gd name="T9" fmla="*/ 102 h 162"/>
                  <a:gd name="T10" fmla="*/ 0 w 174"/>
                  <a:gd name="T11" fmla="*/ 80 h 162"/>
                  <a:gd name="T12" fmla="*/ 21 w 174"/>
                  <a:gd name="T13" fmla="*/ 59 h 162"/>
                  <a:gd name="T14" fmla="*/ 27 w 174"/>
                  <a:gd name="T15" fmla="*/ 65 h 162"/>
                  <a:gd name="T16" fmla="*/ 16 w 174"/>
                  <a:gd name="T17" fmla="*/ 76 h 162"/>
                  <a:gd name="T18" fmla="*/ 31 w 174"/>
                  <a:gd name="T19" fmla="*/ 76 h 162"/>
                  <a:gd name="T20" fmla="*/ 31 w 174"/>
                  <a:gd name="T21" fmla="*/ 48 h 162"/>
                  <a:gd name="T22" fmla="*/ 47 w 174"/>
                  <a:gd name="T23" fmla="*/ 48 h 162"/>
                  <a:gd name="T24" fmla="*/ 47 w 174"/>
                  <a:gd name="T25" fmla="*/ 41 h 162"/>
                  <a:gd name="T26" fmla="*/ 85 w 174"/>
                  <a:gd name="T27" fmla="*/ 0 h 162"/>
                  <a:gd name="T28" fmla="*/ 87 w 174"/>
                  <a:gd name="T29" fmla="*/ 0 h 162"/>
                  <a:gd name="T30" fmla="*/ 115 w 174"/>
                  <a:gd name="T31" fmla="*/ 11 h 162"/>
                  <a:gd name="T32" fmla="*/ 127 w 174"/>
                  <a:gd name="T33" fmla="*/ 40 h 162"/>
                  <a:gd name="T34" fmla="*/ 127 w 174"/>
                  <a:gd name="T35" fmla="*/ 48 h 162"/>
                  <a:gd name="T36" fmla="*/ 143 w 174"/>
                  <a:gd name="T37" fmla="*/ 48 h 162"/>
                  <a:gd name="T38" fmla="*/ 143 w 174"/>
                  <a:gd name="T39" fmla="*/ 76 h 162"/>
                  <a:gd name="T40" fmla="*/ 158 w 174"/>
                  <a:gd name="T41" fmla="*/ 76 h 162"/>
                  <a:gd name="T42" fmla="*/ 147 w 174"/>
                  <a:gd name="T43" fmla="*/ 65 h 162"/>
                  <a:gd name="T44" fmla="*/ 153 w 174"/>
                  <a:gd name="T45" fmla="*/ 59 h 162"/>
                  <a:gd name="T46" fmla="*/ 174 w 174"/>
                  <a:gd name="T47" fmla="*/ 80 h 162"/>
                  <a:gd name="T48" fmla="*/ 153 w 174"/>
                  <a:gd name="T49" fmla="*/ 102 h 162"/>
                  <a:gd name="T50" fmla="*/ 147 w 174"/>
                  <a:gd name="T51" fmla="*/ 96 h 162"/>
                  <a:gd name="T52" fmla="*/ 158 w 174"/>
                  <a:gd name="T53" fmla="*/ 85 h 162"/>
                  <a:gd name="T54" fmla="*/ 143 w 174"/>
                  <a:gd name="T55" fmla="*/ 85 h 162"/>
                  <a:gd name="T56" fmla="*/ 143 w 174"/>
                  <a:gd name="T57" fmla="*/ 162 h 162"/>
                  <a:gd name="T58" fmla="*/ 31 w 174"/>
                  <a:gd name="T5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162">
                    <a:moveTo>
                      <a:pt x="31" y="162"/>
                    </a:moveTo>
                    <a:cubicBezTo>
                      <a:pt x="31" y="85"/>
                      <a:pt x="31" y="85"/>
                      <a:pt x="31" y="85"/>
                    </a:cubicBezTo>
                    <a:cubicBezTo>
                      <a:pt x="16" y="85"/>
                      <a:pt x="16" y="85"/>
                      <a:pt x="16" y="85"/>
                    </a:cubicBezTo>
                    <a:cubicBezTo>
                      <a:pt x="27" y="96"/>
                      <a:pt x="27" y="96"/>
                      <a:pt x="27" y="96"/>
                    </a:cubicBezTo>
                    <a:cubicBezTo>
                      <a:pt x="21" y="102"/>
                      <a:pt x="21" y="102"/>
                      <a:pt x="21" y="102"/>
                    </a:cubicBezTo>
                    <a:cubicBezTo>
                      <a:pt x="0" y="80"/>
                      <a:pt x="0" y="80"/>
                      <a:pt x="0" y="80"/>
                    </a:cubicBezTo>
                    <a:cubicBezTo>
                      <a:pt x="21" y="59"/>
                      <a:pt x="21" y="59"/>
                      <a:pt x="21" y="59"/>
                    </a:cubicBezTo>
                    <a:cubicBezTo>
                      <a:pt x="27" y="65"/>
                      <a:pt x="27" y="65"/>
                      <a:pt x="27" y="65"/>
                    </a:cubicBezTo>
                    <a:cubicBezTo>
                      <a:pt x="16" y="76"/>
                      <a:pt x="16" y="76"/>
                      <a:pt x="16" y="76"/>
                    </a:cubicBezTo>
                    <a:cubicBezTo>
                      <a:pt x="31" y="76"/>
                      <a:pt x="31" y="76"/>
                      <a:pt x="31" y="76"/>
                    </a:cubicBezTo>
                    <a:cubicBezTo>
                      <a:pt x="31" y="48"/>
                      <a:pt x="31" y="48"/>
                      <a:pt x="31" y="48"/>
                    </a:cubicBezTo>
                    <a:cubicBezTo>
                      <a:pt x="47" y="48"/>
                      <a:pt x="47" y="48"/>
                      <a:pt x="47" y="48"/>
                    </a:cubicBezTo>
                    <a:cubicBezTo>
                      <a:pt x="47" y="41"/>
                      <a:pt x="47" y="41"/>
                      <a:pt x="47" y="41"/>
                    </a:cubicBezTo>
                    <a:cubicBezTo>
                      <a:pt x="47" y="19"/>
                      <a:pt x="64" y="1"/>
                      <a:pt x="85" y="0"/>
                    </a:cubicBezTo>
                    <a:cubicBezTo>
                      <a:pt x="86" y="0"/>
                      <a:pt x="86" y="0"/>
                      <a:pt x="87" y="0"/>
                    </a:cubicBezTo>
                    <a:cubicBezTo>
                      <a:pt x="97" y="0"/>
                      <a:pt x="107" y="4"/>
                      <a:pt x="115" y="11"/>
                    </a:cubicBezTo>
                    <a:cubicBezTo>
                      <a:pt x="123" y="19"/>
                      <a:pt x="127" y="29"/>
                      <a:pt x="127" y="40"/>
                    </a:cubicBezTo>
                    <a:cubicBezTo>
                      <a:pt x="127" y="48"/>
                      <a:pt x="127" y="48"/>
                      <a:pt x="127" y="48"/>
                    </a:cubicBezTo>
                    <a:cubicBezTo>
                      <a:pt x="143" y="48"/>
                      <a:pt x="143" y="48"/>
                      <a:pt x="143" y="48"/>
                    </a:cubicBezTo>
                    <a:cubicBezTo>
                      <a:pt x="143" y="76"/>
                      <a:pt x="143" y="76"/>
                      <a:pt x="143" y="76"/>
                    </a:cubicBezTo>
                    <a:cubicBezTo>
                      <a:pt x="158" y="76"/>
                      <a:pt x="158" y="76"/>
                      <a:pt x="158" y="76"/>
                    </a:cubicBezTo>
                    <a:cubicBezTo>
                      <a:pt x="147" y="65"/>
                      <a:pt x="147" y="65"/>
                      <a:pt x="147" y="65"/>
                    </a:cubicBezTo>
                    <a:cubicBezTo>
                      <a:pt x="153" y="59"/>
                      <a:pt x="153" y="59"/>
                      <a:pt x="153" y="59"/>
                    </a:cubicBezTo>
                    <a:cubicBezTo>
                      <a:pt x="174" y="80"/>
                      <a:pt x="174" y="80"/>
                      <a:pt x="174" y="80"/>
                    </a:cubicBezTo>
                    <a:cubicBezTo>
                      <a:pt x="153" y="102"/>
                      <a:pt x="153" y="102"/>
                      <a:pt x="153" y="102"/>
                    </a:cubicBezTo>
                    <a:cubicBezTo>
                      <a:pt x="147" y="96"/>
                      <a:pt x="147" y="96"/>
                      <a:pt x="147" y="96"/>
                    </a:cubicBezTo>
                    <a:cubicBezTo>
                      <a:pt x="158" y="85"/>
                      <a:pt x="158" y="85"/>
                      <a:pt x="158" y="85"/>
                    </a:cubicBezTo>
                    <a:cubicBezTo>
                      <a:pt x="143" y="85"/>
                      <a:pt x="143" y="85"/>
                      <a:pt x="143" y="85"/>
                    </a:cubicBezTo>
                    <a:cubicBezTo>
                      <a:pt x="143" y="162"/>
                      <a:pt x="143" y="162"/>
                      <a:pt x="143" y="162"/>
                    </a:cubicBezTo>
                    <a:lnTo>
                      <a:pt x="31" y="162"/>
                    </a:lnTo>
                    <a:close/>
                  </a:path>
                </a:pathLst>
              </a:custGeom>
              <a:solidFill>
                <a:srgbClr val="FFFFFF"/>
              </a:solidFill>
              <a:ln w="12700">
                <a:solidFill>
                  <a:srgbClr val="FFFFFF"/>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7"/>
              <p:cNvSpPr>
                <a:spLocks/>
              </p:cNvSpPr>
              <p:nvPr/>
            </p:nvSpPr>
            <p:spPr bwMode="auto">
              <a:xfrm>
                <a:off x="2994905" y="5227938"/>
                <a:ext cx="52388" cy="80963"/>
              </a:xfrm>
              <a:custGeom>
                <a:avLst/>
                <a:gdLst>
                  <a:gd name="T0" fmla="*/ 8 w 28"/>
                  <a:gd name="T1" fmla="*/ 26 h 44"/>
                  <a:gd name="T2" fmla="*/ 5 w 28"/>
                  <a:gd name="T3" fmla="*/ 44 h 44"/>
                  <a:gd name="T4" fmla="*/ 23 w 28"/>
                  <a:gd name="T5" fmla="*/ 44 h 44"/>
                  <a:gd name="T6" fmla="*/ 21 w 28"/>
                  <a:gd name="T7" fmla="*/ 26 h 44"/>
                  <a:gd name="T8" fmla="*/ 28 w 28"/>
                  <a:gd name="T9" fmla="*/ 14 h 44"/>
                  <a:gd name="T10" fmla="*/ 12 w 28"/>
                  <a:gd name="T11" fmla="*/ 1 h 44"/>
                  <a:gd name="T12" fmla="*/ 1 w 28"/>
                  <a:gd name="T13" fmla="*/ 12 h 44"/>
                  <a:gd name="T14" fmla="*/ 8 w 28"/>
                  <a:gd name="T15" fmla="*/ 26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4">
                    <a:moveTo>
                      <a:pt x="8" y="26"/>
                    </a:moveTo>
                    <a:cubicBezTo>
                      <a:pt x="5" y="44"/>
                      <a:pt x="5" y="44"/>
                      <a:pt x="5" y="44"/>
                    </a:cubicBezTo>
                    <a:cubicBezTo>
                      <a:pt x="23" y="44"/>
                      <a:pt x="23" y="44"/>
                      <a:pt x="23" y="44"/>
                    </a:cubicBezTo>
                    <a:cubicBezTo>
                      <a:pt x="21" y="26"/>
                      <a:pt x="21" y="26"/>
                      <a:pt x="21" y="26"/>
                    </a:cubicBezTo>
                    <a:cubicBezTo>
                      <a:pt x="25" y="24"/>
                      <a:pt x="28" y="19"/>
                      <a:pt x="28" y="14"/>
                    </a:cubicBezTo>
                    <a:cubicBezTo>
                      <a:pt x="28" y="6"/>
                      <a:pt x="20" y="0"/>
                      <a:pt x="12" y="1"/>
                    </a:cubicBezTo>
                    <a:cubicBezTo>
                      <a:pt x="6" y="2"/>
                      <a:pt x="2" y="6"/>
                      <a:pt x="1" y="12"/>
                    </a:cubicBezTo>
                    <a:cubicBezTo>
                      <a:pt x="0" y="18"/>
                      <a:pt x="3" y="24"/>
                      <a:pt x="8" y="26"/>
                    </a:cubicBez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8"/>
              <p:cNvSpPr>
                <a:spLocks noChangeArrowheads="1"/>
              </p:cNvSpPr>
              <p:nvPr/>
            </p:nvSpPr>
            <p:spPr bwMode="auto">
              <a:xfrm>
                <a:off x="2974267"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9"/>
              <p:cNvSpPr>
                <a:spLocks noChangeArrowheads="1"/>
              </p:cNvSpPr>
              <p:nvPr/>
            </p:nvSpPr>
            <p:spPr bwMode="auto">
              <a:xfrm>
                <a:off x="2994905"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0"/>
              <p:cNvSpPr>
                <a:spLocks noChangeArrowheads="1"/>
              </p:cNvSpPr>
              <p:nvPr/>
            </p:nvSpPr>
            <p:spPr bwMode="auto">
              <a:xfrm>
                <a:off x="3015542"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1"/>
              <p:cNvSpPr>
                <a:spLocks noChangeArrowheads="1"/>
              </p:cNvSpPr>
              <p:nvPr/>
            </p:nvSpPr>
            <p:spPr bwMode="auto">
              <a:xfrm>
                <a:off x="3036180"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12"/>
              <p:cNvSpPr>
                <a:spLocks noChangeArrowheads="1"/>
              </p:cNvSpPr>
              <p:nvPr/>
            </p:nvSpPr>
            <p:spPr bwMode="auto">
              <a:xfrm>
                <a:off x="2953630" y="5202538"/>
                <a:ext cx="11113"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13"/>
              <p:cNvSpPr>
                <a:spLocks noChangeArrowheads="1"/>
              </p:cNvSpPr>
              <p:nvPr/>
            </p:nvSpPr>
            <p:spPr bwMode="auto">
              <a:xfrm>
                <a:off x="3077455" y="5202538"/>
                <a:ext cx="12700"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14"/>
              <p:cNvSpPr>
                <a:spLocks noChangeArrowheads="1"/>
              </p:cNvSpPr>
              <p:nvPr/>
            </p:nvSpPr>
            <p:spPr bwMode="auto">
              <a:xfrm>
                <a:off x="3058405" y="5202538"/>
                <a:ext cx="9525" cy="12700"/>
              </a:xfrm>
              <a:prstGeom prst="rect">
                <a:avLst/>
              </a:prstGeom>
              <a:solidFill>
                <a:srgbClr val="1615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5"/>
              <p:cNvSpPr>
                <a:spLocks noEditPoints="1"/>
              </p:cNvSpPr>
              <p:nvPr/>
            </p:nvSpPr>
            <p:spPr bwMode="auto">
              <a:xfrm>
                <a:off x="2863142" y="5062838"/>
                <a:ext cx="315913" cy="293688"/>
              </a:xfrm>
              <a:custGeom>
                <a:avLst/>
                <a:gdLst>
                  <a:gd name="T0" fmla="*/ 152 w 172"/>
                  <a:gd name="T1" fmla="*/ 60 h 160"/>
                  <a:gd name="T2" fmla="*/ 148 w 172"/>
                  <a:gd name="T3" fmla="*/ 64 h 160"/>
                  <a:gd name="T4" fmla="*/ 160 w 172"/>
                  <a:gd name="T5" fmla="*/ 76 h 160"/>
                  <a:gd name="T6" fmla="*/ 141 w 172"/>
                  <a:gd name="T7" fmla="*/ 76 h 160"/>
                  <a:gd name="T8" fmla="*/ 141 w 172"/>
                  <a:gd name="T9" fmla="*/ 48 h 160"/>
                  <a:gd name="T10" fmla="*/ 125 w 172"/>
                  <a:gd name="T11" fmla="*/ 48 h 160"/>
                  <a:gd name="T12" fmla="*/ 125 w 172"/>
                  <a:gd name="T13" fmla="*/ 39 h 160"/>
                  <a:gd name="T14" fmla="*/ 113 w 172"/>
                  <a:gd name="T15" fmla="*/ 11 h 160"/>
                  <a:gd name="T16" fmla="*/ 84 w 172"/>
                  <a:gd name="T17" fmla="*/ 0 h 160"/>
                  <a:gd name="T18" fmla="*/ 47 w 172"/>
                  <a:gd name="T19" fmla="*/ 40 h 160"/>
                  <a:gd name="T20" fmla="*/ 47 w 172"/>
                  <a:gd name="T21" fmla="*/ 48 h 160"/>
                  <a:gd name="T22" fmla="*/ 31 w 172"/>
                  <a:gd name="T23" fmla="*/ 48 h 160"/>
                  <a:gd name="T24" fmla="*/ 31 w 172"/>
                  <a:gd name="T25" fmla="*/ 76 h 160"/>
                  <a:gd name="T26" fmla="*/ 13 w 172"/>
                  <a:gd name="T27" fmla="*/ 76 h 160"/>
                  <a:gd name="T28" fmla="*/ 25 w 172"/>
                  <a:gd name="T29" fmla="*/ 64 h 160"/>
                  <a:gd name="T30" fmla="*/ 20 w 172"/>
                  <a:gd name="T31" fmla="*/ 60 h 160"/>
                  <a:gd name="T32" fmla="*/ 0 w 172"/>
                  <a:gd name="T33" fmla="*/ 79 h 160"/>
                  <a:gd name="T34" fmla="*/ 20 w 172"/>
                  <a:gd name="T35" fmla="*/ 99 h 160"/>
                  <a:gd name="T36" fmla="*/ 25 w 172"/>
                  <a:gd name="T37" fmla="*/ 95 h 160"/>
                  <a:gd name="T38" fmla="*/ 13 w 172"/>
                  <a:gd name="T39" fmla="*/ 83 h 160"/>
                  <a:gd name="T40" fmla="*/ 31 w 172"/>
                  <a:gd name="T41" fmla="*/ 83 h 160"/>
                  <a:gd name="T42" fmla="*/ 31 w 172"/>
                  <a:gd name="T43" fmla="*/ 160 h 160"/>
                  <a:gd name="T44" fmla="*/ 141 w 172"/>
                  <a:gd name="T45" fmla="*/ 160 h 160"/>
                  <a:gd name="T46" fmla="*/ 141 w 172"/>
                  <a:gd name="T47" fmla="*/ 83 h 160"/>
                  <a:gd name="T48" fmla="*/ 160 w 172"/>
                  <a:gd name="T49" fmla="*/ 83 h 160"/>
                  <a:gd name="T50" fmla="*/ 148 w 172"/>
                  <a:gd name="T51" fmla="*/ 95 h 160"/>
                  <a:gd name="T52" fmla="*/ 152 w 172"/>
                  <a:gd name="T53" fmla="*/ 99 h 160"/>
                  <a:gd name="T54" fmla="*/ 172 w 172"/>
                  <a:gd name="T55" fmla="*/ 79 h 160"/>
                  <a:gd name="T56" fmla="*/ 152 w 172"/>
                  <a:gd name="T57" fmla="*/ 60 h 160"/>
                  <a:gd name="T58" fmla="*/ 53 w 172"/>
                  <a:gd name="T59" fmla="*/ 40 h 160"/>
                  <a:gd name="T60" fmla="*/ 84 w 172"/>
                  <a:gd name="T61" fmla="*/ 7 h 160"/>
                  <a:gd name="T62" fmla="*/ 109 w 172"/>
                  <a:gd name="T63" fmla="*/ 16 h 160"/>
                  <a:gd name="T64" fmla="*/ 119 w 172"/>
                  <a:gd name="T65" fmla="*/ 39 h 160"/>
                  <a:gd name="T66" fmla="*/ 119 w 172"/>
                  <a:gd name="T67" fmla="*/ 48 h 160"/>
                  <a:gd name="T68" fmla="*/ 114 w 172"/>
                  <a:gd name="T69" fmla="*/ 48 h 160"/>
                  <a:gd name="T70" fmla="*/ 114 w 172"/>
                  <a:gd name="T71" fmla="*/ 39 h 160"/>
                  <a:gd name="T72" fmla="*/ 106 w 172"/>
                  <a:gd name="T73" fmla="*/ 19 h 160"/>
                  <a:gd name="T74" fmla="*/ 85 w 172"/>
                  <a:gd name="T75" fmla="*/ 11 h 160"/>
                  <a:gd name="T76" fmla="*/ 58 w 172"/>
                  <a:gd name="T77" fmla="*/ 40 h 160"/>
                  <a:gd name="T78" fmla="*/ 58 w 172"/>
                  <a:gd name="T79" fmla="*/ 48 h 160"/>
                  <a:gd name="T80" fmla="*/ 53 w 172"/>
                  <a:gd name="T81" fmla="*/ 48 h 160"/>
                  <a:gd name="T82" fmla="*/ 53 w 172"/>
                  <a:gd name="T83" fmla="*/ 40 h 160"/>
                  <a:gd name="T84" fmla="*/ 108 w 172"/>
                  <a:gd name="T85" fmla="*/ 39 h 160"/>
                  <a:gd name="T86" fmla="*/ 108 w 172"/>
                  <a:gd name="T87" fmla="*/ 48 h 160"/>
                  <a:gd name="T88" fmla="*/ 65 w 172"/>
                  <a:gd name="T89" fmla="*/ 48 h 160"/>
                  <a:gd name="T90" fmla="*/ 65 w 172"/>
                  <a:gd name="T91" fmla="*/ 40 h 160"/>
                  <a:gd name="T92" fmla="*/ 86 w 172"/>
                  <a:gd name="T93" fmla="*/ 18 h 160"/>
                  <a:gd name="T94" fmla="*/ 101 w 172"/>
                  <a:gd name="T95" fmla="*/ 24 h 160"/>
                  <a:gd name="T96" fmla="*/ 108 w 172"/>
                  <a:gd name="T97" fmla="*/ 39 h 160"/>
                  <a:gd name="T98" fmla="*/ 38 w 172"/>
                  <a:gd name="T99" fmla="*/ 154 h 160"/>
                  <a:gd name="T100" fmla="*/ 38 w 172"/>
                  <a:gd name="T101" fmla="*/ 83 h 160"/>
                  <a:gd name="T102" fmla="*/ 44 w 172"/>
                  <a:gd name="T103" fmla="*/ 83 h 160"/>
                  <a:gd name="T104" fmla="*/ 44 w 172"/>
                  <a:gd name="T105" fmla="*/ 76 h 160"/>
                  <a:gd name="T106" fmla="*/ 38 w 172"/>
                  <a:gd name="T107" fmla="*/ 76 h 160"/>
                  <a:gd name="T108" fmla="*/ 38 w 172"/>
                  <a:gd name="T109" fmla="*/ 54 h 160"/>
                  <a:gd name="T110" fmla="*/ 135 w 172"/>
                  <a:gd name="T111" fmla="*/ 54 h 160"/>
                  <a:gd name="T112" fmla="*/ 135 w 172"/>
                  <a:gd name="T113" fmla="*/ 76 h 160"/>
                  <a:gd name="T114" fmla="*/ 128 w 172"/>
                  <a:gd name="T115" fmla="*/ 76 h 160"/>
                  <a:gd name="T116" fmla="*/ 128 w 172"/>
                  <a:gd name="T117" fmla="*/ 83 h 160"/>
                  <a:gd name="T118" fmla="*/ 135 w 172"/>
                  <a:gd name="T119" fmla="*/ 83 h 160"/>
                  <a:gd name="T120" fmla="*/ 135 w 172"/>
                  <a:gd name="T121" fmla="*/ 154 h 160"/>
                  <a:gd name="T122" fmla="*/ 38 w 172"/>
                  <a:gd name="T12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60">
                    <a:moveTo>
                      <a:pt x="152" y="60"/>
                    </a:moveTo>
                    <a:cubicBezTo>
                      <a:pt x="148" y="64"/>
                      <a:pt x="148" y="64"/>
                      <a:pt x="148" y="64"/>
                    </a:cubicBezTo>
                    <a:cubicBezTo>
                      <a:pt x="160" y="76"/>
                      <a:pt x="160" y="76"/>
                      <a:pt x="160" y="76"/>
                    </a:cubicBezTo>
                    <a:cubicBezTo>
                      <a:pt x="141" y="76"/>
                      <a:pt x="141" y="76"/>
                      <a:pt x="141" y="76"/>
                    </a:cubicBezTo>
                    <a:cubicBezTo>
                      <a:pt x="141" y="48"/>
                      <a:pt x="141" y="48"/>
                      <a:pt x="141" y="48"/>
                    </a:cubicBezTo>
                    <a:cubicBezTo>
                      <a:pt x="125" y="48"/>
                      <a:pt x="125" y="48"/>
                      <a:pt x="125" y="48"/>
                    </a:cubicBezTo>
                    <a:cubicBezTo>
                      <a:pt x="125" y="39"/>
                      <a:pt x="125" y="39"/>
                      <a:pt x="125" y="39"/>
                    </a:cubicBezTo>
                    <a:cubicBezTo>
                      <a:pt x="125" y="28"/>
                      <a:pt x="121" y="18"/>
                      <a:pt x="113" y="11"/>
                    </a:cubicBezTo>
                    <a:cubicBezTo>
                      <a:pt x="105" y="3"/>
                      <a:pt x="95" y="0"/>
                      <a:pt x="84" y="0"/>
                    </a:cubicBezTo>
                    <a:cubicBezTo>
                      <a:pt x="63" y="1"/>
                      <a:pt x="47" y="19"/>
                      <a:pt x="47" y="40"/>
                    </a:cubicBezTo>
                    <a:cubicBezTo>
                      <a:pt x="47" y="48"/>
                      <a:pt x="47" y="48"/>
                      <a:pt x="47" y="48"/>
                    </a:cubicBezTo>
                    <a:cubicBezTo>
                      <a:pt x="31" y="48"/>
                      <a:pt x="31" y="48"/>
                      <a:pt x="31" y="48"/>
                    </a:cubicBezTo>
                    <a:cubicBezTo>
                      <a:pt x="31" y="76"/>
                      <a:pt x="31" y="76"/>
                      <a:pt x="31" y="76"/>
                    </a:cubicBezTo>
                    <a:cubicBezTo>
                      <a:pt x="13" y="76"/>
                      <a:pt x="13" y="76"/>
                      <a:pt x="13" y="76"/>
                    </a:cubicBezTo>
                    <a:cubicBezTo>
                      <a:pt x="25" y="64"/>
                      <a:pt x="25" y="64"/>
                      <a:pt x="25" y="64"/>
                    </a:cubicBezTo>
                    <a:cubicBezTo>
                      <a:pt x="20" y="60"/>
                      <a:pt x="20" y="60"/>
                      <a:pt x="20" y="60"/>
                    </a:cubicBezTo>
                    <a:cubicBezTo>
                      <a:pt x="0" y="79"/>
                      <a:pt x="0" y="79"/>
                      <a:pt x="0" y="79"/>
                    </a:cubicBezTo>
                    <a:cubicBezTo>
                      <a:pt x="20" y="99"/>
                      <a:pt x="20" y="99"/>
                      <a:pt x="20" y="99"/>
                    </a:cubicBezTo>
                    <a:cubicBezTo>
                      <a:pt x="25" y="95"/>
                      <a:pt x="25" y="95"/>
                      <a:pt x="25" y="95"/>
                    </a:cubicBezTo>
                    <a:cubicBezTo>
                      <a:pt x="13" y="83"/>
                      <a:pt x="13" y="83"/>
                      <a:pt x="13" y="83"/>
                    </a:cubicBezTo>
                    <a:cubicBezTo>
                      <a:pt x="31" y="83"/>
                      <a:pt x="31" y="83"/>
                      <a:pt x="31" y="83"/>
                    </a:cubicBezTo>
                    <a:cubicBezTo>
                      <a:pt x="31" y="160"/>
                      <a:pt x="31" y="160"/>
                      <a:pt x="31" y="160"/>
                    </a:cubicBezTo>
                    <a:cubicBezTo>
                      <a:pt x="141" y="160"/>
                      <a:pt x="141" y="160"/>
                      <a:pt x="141" y="160"/>
                    </a:cubicBezTo>
                    <a:cubicBezTo>
                      <a:pt x="141" y="83"/>
                      <a:pt x="141" y="83"/>
                      <a:pt x="141" y="83"/>
                    </a:cubicBezTo>
                    <a:cubicBezTo>
                      <a:pt x="160" y="83"/>
                      <a:pt x="160" y="83"/>
                      <a:pt x="160" y="83"/>
                    </a:cubicBezTo>
                    <a:cubicBezTo>
                      <a:pt x="148" y="95"/>
                      <a:pt x="148" y="95"/>
                      <a:pt x="148" y="95"/>
                    </a:cubicBezTo>
                    <a:cubicBezTo>
                      <a:pt x="152" y="99"/>
                      <a:pt x="152" y="99"/>
                      <a:pt x="152" y="99"/>
                    </a:cubicBezTo>
                    <a:cubicBezTo>
                      <a:pt x="172" y="79"/>
                      <a:pt x="172" y="79"/>
                      <a:pt x="172" y="79"/>
                    </a:cubicBezTo>
                    <a:lnTo>
                      <a:pt x="152" y="60"/>
                    </a:lnTo>
                    <a:close/>
                    <a:moveTo>
                      <a:pt x="53" y="40"/>
                    </a:moveTo>
                    <a:cubicBezTo>
                      <a:pt x="53" y="22"/>
                      <a:pt x="67" y="8"/>
                      <a:pt x="84" y="7"/>
                    </a:cubicBezTo>
                    <a:cubicBezTo>
                      <a:pt x="93" y="6"/>
                      <a:pt x="102" y="9"/>
                      <a:pt x="109" y="16"/>
                    </a:cubicBezTo>
                    <a:cubicBezTo>
                      <a:pt x="115" y="22"/>
                      <a:pt x="119" y="30"/>
                      <a:pt x="119" y="39"/>
                    </a:cubicBezTo>
                    <a:cubicBezTo>
                      <a:pt x="119" y="48"/>
                      <a:pt x="119" y="48"/>
                      <a:pt x="119" y="48"/>
                    </a:cubicBezTo>
                    <a:cubicBezTo>
                      <a:pt x="114" y="48"/>
                      <a:pt x="114" y="48"/>
                      <a:pt x="114" y="48"/>
                    </a:cubicBezTo>
                    <a:cubicBezTo>
                      <a:pt x="114" y="39"/>
                      <a:pt x="114" y="39"/>
                      <a:pt x="114" y="39"/>
                    </a:cubicBezTo>
                    <a:cubicBezTo>
                      <a:pt x="114" y="32"/>
                      <a:pt x="111" y="25"/>
                      <a:pt x="106" y="19"/>
                    </a:cubicBezTo>
                    <a:cubicBezTo>
                      <a:pt x="100" y="14"/>
                      <a:pt x="93" y="11"/>
                      <a:pt x="85" y="11"/>
                    </a:cubicBezTo>
                    <a:cubicBezTo>
                      <a:pt x="70" y="12"/>
                      <a:pt x="58" y="24"/>
                      <a:pt x="58" y="40"/>
                    </a:cubicBezTo>
                    <a:cubicBezTo>
                      <a:pt x="58" y="48"/>
                      <a:pt x="58" y="48"/>
                      <a:pt x="58" y="48"/>
                    </a:cubicBezTo>
                    <a:cubicBezTo>
                      <a:pt x="53" y="48"/>
                      <a:pt x="53" y="48"/>
                      <a:pt x="53" y="48"/>
                    </a:cubicBezTo>
                    <a:lnTo>
                      <a:pt x="53" y="40"/>
                    </a:lnTo>
                    <a:close/>
                    <a:moveTo>
                      <a:pt x="108" y="39"/>
                    </a:moveTo>
                    <a:cubicBezTo>
                      <a:pt x="108" y="48"/>
                      <a:pt x="108" y="48"/>
                      <a:pt x="108" y="48"/>
                    </a:cubicBezTo>
                    <a:cubicBezTo>
                      <a:pt x="65" y="48"/>
                      <a:pt x="65" y="48"/>
                      <a:pt x="65" y="48"/>
                    </a:cubicBezTo>
                    <a:cubicBezTo>
                      <a:pt x="65" y="40"/>
                      <a:pt x="65" y="40"/>
                      <a:pt x="65" y="40"/>
                    </a:cubicBezTo>
                    <a:cubicBezTo>
                      <a:pt x="65" y="28"/>
                      <a:pt x="74" y="18"/>
                      <a:pt x="86" y="18"/>
                    </a:cubicBezTo>
                    <a:cubicBezTo>
                      <a:pt x="91" y="18"/>
                      <a:pt x="97" y="20"/>
                      <a:pt x="101" y="24"/>
                    </a:cubicBezTo>
                    <a:cubicBezTo>
                      <a:pt x="105" y="28"/>
                      <a:pt x="108" y="33"/>
                      <a:pt x="108" y="39"/>
                    </a:cubicBezTo>
                    <a:close/>
                    <a:moveTo>
                      <a:pt x="38" y="154"/>
                    </a:moveTo>
                    <a:cubicBezTo>
                      <a:pt x="38" y="83"/>
                      <a:pt x="38" y="83"/>
                      <a:pt x="38" y="83"/>
                    </a:cubicBezTo>
                    <a:cubicBezTo>
                      <a:pt x="44" y="83"/>
                      <a:pt x="44" y="83"/>
                      <a:pt x="44" y="83"/>
                    </a:cubicBezTo>
                    <a:cubicBezTo>
                      <a:pt x="44" y="76"/>
                      <a:pt x="44" y="76"/>
                      <a:pt x="44" y="76"/>
                    </a:cubicBezTo>
                    <a:cubicBezTo>
                      <a:pt x="38" y="76"/>
                      <a:pt x="38" y="76"/>
                      <a:pt x="38" y="76"/>
                    </a:cubicBezTo>
                    <a:cubicBezTo>
                      <a:pt x="38" y="54"/>
                      <a:pt x="38" y="54"/>
                      <a:pt x="38" y="54"/>
                    </a:cubicBezTo>
                    <a:cubicBezTo>
                      <a:pt x="135" y="54"/>
                      <a:pt x="135" y="54"/>
                      <a:pt x="135" y="54"/>
                    </a:cubicBezTo>
                    <a:cubicBezTo>
                      <a:pt x="135" y="76"/>
                      <a:pt x="135" y="76"/>
                      <a:pt x="135" y="76"/>
                    </a:cubicBezTo>
                    <a:cubicBezTo>
                      <a:pt x="128" y="76"/>
                      <a:pt x="128" y="76"/>
                      <a:pt x="128" y="76"/>
                    </a:cubicBezTo>
                    <a:cubicBezTo>
                      <a:pt x="128" y="83"/>
                      <a:pt x="128" y="83"/>
                      <a:pt x="128" y="83"/>
                    </a:cubicBezTo>
                    <a:cubicBezTo>
                      <a:pt x="135" y="83"/>
                      <a:pt x="135" y="83"/>
                      <a:pt x="135" y="83"/>
                    </a:cubicBezTo>
                    <a:cubicBezTo>
                      <a:pt x="135" y="154"/>
                      <a:pt x="135" y="154"/>
                      <a:pt x="135" y="154"/>
                    </a:cubicBezTo>
                    <a:lnTo>
                      <a:pt x="38" y="154"/>
                    </a:lnTo>
                    <a:close/>
                  </a:path>
                </a:pathLst>
              </a:custGeom>
              <a:solidFill>
                <a:srgbClr val="16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5" name="Group 54"/>
          <p:cNvGrpSpPr/>
          <p:nvPr/>
        </p:nvGrpSpPr>
        <p:grpSpPr>
          <a:xfrm>
            <a:off x="4808083" y="1984788"/>
            <a:ext cx="673418" cy="689818"/>
            <a:chOff x="2162417" y="1766798"/>
            <a:chExt cx="673418" cy="689818"/>
          </a:xfrm>
        </p:grpSpPr>
        <p:pic>
          <p:nvPicPr>
            <p:cNvPr id="56" name="Graphic 8">
              <a:extLst>
                <a:ext uri="{FF2B5EF4-FFF2-40B4-BE49-F238E27FC236}">
                  <a16:creationId xmlns:a16="http://schemas.microsoft.com/office/drawing/2014/main" id="{2961B752-FB23-4B14-BA1C-FB44C446A12A}"/>
                </a:ext>
              </a:extLst>
            </p:cNvPr>
            <p:cNvPicPr>
              <a:picLocks noChangeAspect="1"/>
            </p:cNvPicPr>
            <p:nvPr/>
          </p:nvPicPr>
          <p:blipFill>
            <a:blip r:embed="rId24" cstate="print">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2270526" y="1766798"/>
              <a:ext cx="457200" cy="457200"/>
            </a:xfrm>
            <a:prstGeom prst="rect">
              <a:avLst/>
            </a:prstGeom>
          </p:spPr>
        </p:pic>
        <p:sp>
          <p:nvSpPr>
            <p:cNvPr id="57" name="Rectangle 56">
              <a:extLst>
                <a:ext uri="{FF2B5EF4-FFF2-40B4-BE49-F238E27FC236}">
                  <a16:creationId xmlns:a16="http://schemas.microsoft.com/office/drawing/2014/main" id="{5188FE04-284D-CC46-B2A5-2D977414F574}"/>
                </a:ext>
              </a:extLst>
            </p:cNvPr>
            <p:cNvSpPr/>
            <p:nvPr/>
          </p:nvSpPr>
          <p:spPr>
            <a:xfrm>
              <a:off x="2162417" y="2225784"/>
              <a:ext cx="673418" cy="230832"/>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Bastion Service</a:t>
              </a:r>
            </a:p>
          </p:txBody>
        </p:sp>
      </p:grpSp>
      <p:grpSp>
        <p:nvGrpSpPr>
          <p:cNvPr id="46" name="Group 45"/>
          <p:cNvGrpSpPr/>
          <p:nvPr/>
        </p:nvGrpSpPr>
        <p:grpSpPr>
          <a:xfrm>
            <a:off x="3309003" y="2069849"/>
            <a:ext cx="301752" cy="426359"/>
            <a:chOff x="2464726" y="3320155"/>
            <a:chExt cx="301752" cy="426359"/>
          </a:xfrm>
        </p:grpSpPr>
        <p:sp>
          <p:nvSpPr>
            <p:cNvPr id="47" name="Rectangle 46"/>
            <p:cNvSpPr/>
            <p:nvPr/>
          </p:nvSpPr>
          <p:spPr>
            <a:xfrm>
              <a:off x="2497669" y="3326399"/>
              <a:ext cx="246177" cy="420115"/>
            </a:xfrm>
            <a:prstGeom prst="rect">
              <a:avLst/>
            </a:prstGeom>
            <a:solidFill>
              <a:srgbClr val="F5F4F2"/>
            </a:solidFill>
            <a:ln>
              <a:solidFill>
                <a:srgbClr val="F5F4F2"/>
              </a:solidFill>
            </a:ln>
          </p:spPr>
          <p:txBody>
            <a:bodyPr wrap="square" lIns="0" tIns="301752"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DRG</a:t>
              </a:r>
            </a:p>
          </p:txBody>
        </p:sp>
        <p:pic>
          <p:nvPicPr>
            <p:cNvPr id="48" name="Picture 47"/>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2464726" y="3320155"/>
              <a:ext cx="301752" cy="301752"/>
            </a:xfrm>
            <a:prstGeom prst="rect">
              <a:avLst/>
            </a:prstGeom>
          </p:spPr>
        </p:pic>
      </p:grpSp>
      <p:pic>
        <p:nvPicPr>
          <p:cNvPr id="135" name="Graphic 134">
            <a:extLst>
              <a:ext uri="{FF2B5EF4-FFF2-40B4-BE49-F238E27FC236}">
                <a16:creationId xmlns:a16="http://schemas.microsoft.com/office/drawing/2014/main" id="{7A41A86D-C8E9-4877-9B37-1EA03341F7D7}"/>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7641059" y="1816136"/>
            <a:ext cx="228600" cy="228600"/>
          </a:xfrm>
          <a:prstGeom prst="rect">
            <a:avLst/>
          </a:prstGeom>
        </p:spPr>
      </p:pic>
      <p:pic>
        <p:nvPicPr>
          <p:cNvPr id="149" name="Graphic 148">
            <a:extLst>
              <a:ext uri="{FF2B5EF4-FFF2-40B4-BE49-F238E27FC236}">
                <a16:creationId xmlns:a16="http://schemas.microsoft.com/office/drawing/2014/main" id="{9141DC5D-0008-4F7C-BFBB-F58015ADF2F2}"/>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7639695" y="3381240"/>
            <a:ext cx="228600" cy="228600"/>
          </a:xfrm>
          <a:prstGeom prst="rect">
            <a:avLst/>
          </a:prstGeom>
        </p:spPr>
      </p:pic>
      <p:pic>
        <p:nvPicPr>
          <p:cNvPr id="150" name="Graphic 149">
            <a:extLst>
              <a:ext uri="{FF2B5EF4-FFF2-40B4-BE49-F238E27FC236}">
                <a16:creationId xmlns:a16="http://schemas.microsoft.com/office/drawing/2014/main" id="{CF2B9A9E-4160-456F-9F24-77F132113087}"/>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7641487" y="4685594"/>
            <a:ext cx="228600" cy="228600"/>
          </a:xfrm>
          <a:prstGeom prst="rect">
            <a:avLst/>
          </a:prstGeom>
        </p:spPr>
      </p:pic>
      <p:sp>
        <p:nvSpPr>
          <p:cNvPr id="158" name="Oval 23">
            <a:extLst>
              <a:ext uri="{FF2B5EF4-FFF2-40B4-BE49-F238E27FC236}">
                <a16:creationId xmlns:a16="http://schemas.microsoft.com/office/drawing/2014/main" id="{8FA95FF0-1708-43FC-9565-CE4676DED261}"/>
              </a:ext>
            </a:extLst>
          </p:cNvPr>
          <p:cNvSpPr>
            <a:spLocks noChangeAspect="1"/>
          </p:cNvSpPr>
          <p:nvPr/>
        </p:nvSpPr>
        <p:spPr>
          <a:xfrm>
            <a:off x="7447390" y="1951196"/>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defRPr/>
            </a:pPr>
            <a:r>
              <a:rPr lang="en-GB" sz="800" b="1" dirty="0">
                <a:solidFill>
                  <a:srgbClr val="FFFFFF"/>
                </a:solidFill>
                <a:latin typeface="Oracle Sans"/>
              </a:rPr>
              <a:t>A</a:t>
            </a:r>
          </a:p>
        </p:txBody>
      </p:sp>
      <p:sp>
        <p:nvSpPr>
          <p:cNvPr id="159" name="Oval 24">
            <a:extLst>
              <a:ext uri="{FF2B5EF4-FFF2-40B4-BE49-F238E27FC236}">
                <a16:creationId xmlns:a16="http://schemas.microsoft.com/office/drawing/2014/main" id="{FB3541FE-8A39-41B9-8BD3-67F7EE1E2272}"/>
              </a:ext>
            </a:extLst>
          </p:cNvPr>
          <p:cNvSpPr>
            <a:spLocks noChangeAspect="1"/>
          </p:cNvSpPr>
          <p:nvPr/>
        </p:nvSpPr>
        <p:spPr>
          <a:xfrm>
            <a:off x="7445047" y="3507765"/>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dirty="0">
                <a:solidFill>
                  <a:srgbClr val="FFFFFF"/>
                </a:solidFill>
                <a:latin typeface="Oracle Sans"/>
              </a:rPr>
              <a:t>B</a:t>
            </a:r>
          </a:p>
        </p:txBody>
      </p:sp>
      <p:sp>
        <p:nvSpPr>
          <p:cNvPr id="160" name="Oval 25">
            <a:extLst>
              <a:ext uri="{FF2B5EF4-FFF2-40B4-BE49-F238E27FC236}">
                <a16:creationId xmlns:a16="http://schemas.microsoft.com/office/drawing/2014/main" id="{6482AC06-0C66-418E-A6CE-A47809D96A6C}"/>
              </a:ext>
            </a:extLst>
          </p:cNvPr>
          <p:cNvSpPr>
            <a:spLocks noChangeAspect="1"/>
          </p:cNvSpPr>
          <p:nvPr/>
        </p:nvSpPr>
        <p:spPr>
          <a:xfrm>
            <a:off x="7443132" y="4822753"/>
            <a:ext cx="182880" cy="182879"/>
          </a:xfrm>
          <a:prstGeom prst="roundRect">
            <a:avLst/>
          </a:prstGeom>
          <a:solidFill>
            <a:schemeClr val="accent4"/>
          </a:solidFill>
          <a:ln w="19050">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defRPr/>
            </a:pPr>
            <a:r>
              <a:rPr lang="en-GB" sz="800" b="1" dirty="0">
                <a:solidFill>
                  <a:srgbClr val="FFFFFF"/>
                </a:solidFill>
                <a:latin typeface="Oracle Sans"/>
              </a:rPr>
              <a:t>C</a:t>
            </a:r>
          </a:p>
        </p:txBody>
      </p:sp>
      <p:sp>
        <p:nvSpPr>
          <p:cNvPr id="161" name="Rectangle 160">
            <a:extLst>
              <a:ext uri="{FF2B5EF4-FFF2-40B4-BE49-F238E27FC236}">
                <a16:creationId xmlns:a16="http://schemas.microsoft.com/office/drawing/2014/main" id="{C4E2294E-6A2B-4D5C-8BBC-7BF1BB3168DD}"/>
              </a:ext>
            </a:extLst>
          </p:cNvPr>
          <p:cNvSpPr/>
          <p:nvPr/>
        </p:nvSpPr>
        <p:spPr>
          <a:xfrm>
            <a:off x="9057083" y="1708532"/>
            <a:ext cx="883386" cy="3883515"/>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Oracle</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Services</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Network</a:t>
            </a:r>
          </a:p>
        </p:txBody>
      </p:sp>
      <p:cxnSp>
        <p:nvCxnSpPr>
          <p:cNvPr id="163" name="Straight Connector 162">
            <a:extLst>
              <a:ext uri="{FF2B5EF4-FFF2-40B4-BE49-F238E27FC236}">
                <a16:creationId xmlns:a16="http://schemas.microsoft.com/office/drawing/2014/main" id="{02BE2470-4599-4B52-9E16-95573507D0AD}"/>
              </a:ext>
            </a:extLst>
          </p:cNvPr>
          <p:cNvCxnSpPr>
            <a:cxnSpLocks/>
          </p:cNvCxnSpPr>
          <p:nvPr/>
        </p:nvCxnSpPr>
        <p:spPr>
          <a:xfrm flipV="1">
            <a:off x="8353118" y="1544711"/>
            <a:ext cx="2135901" cy="1"/>
          </a:xfrm>
          <a:prstGeom prst="line">
            <a:avLst/>
          </a:prstGeom>
          <a:ln w="12700">
            <a:solidFill>
              <a:srgbClr val="312D2A"/>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138" name="Group 137"/>
          <p:cNvGrpSpPr/>
          <p:nvPr/>
        </p:nvGrpSpPr>
        <p:grpSpPr>
          <a:xfrm>
            <a:off x="10292894" y="1430672"/>
            <a:ext cx="631371" cy="571028"/>
            <a:chOff x="2805424" y="1625323"/>
            <a:chExt cx="631371" cy="571028"/>
          </a:xfrm>
        </p:grpSpPr>
        <p:sp>
          <p:nvSpPr>
            <p:cNvPr id="139" name="Rectangle 138">
              <a:extLst>
                <a:ext uri="{FF2B5EF4-FFF2-40B4-BE49-F238E27FC236}">
                  <a16:creationId xmlns:a16="http://schemas.microsoft.com/office/drawing/2014/main" id="{F693E7D9-5010-42A8-BC16-22C478B66D95}"/>
                </a:ext>
              </a:extLst>
            </p:cNvPr>
            <p:cNvSpPr/>
            <p:nvPr/>
          </p:nvSpPr>
          <p:spPr>
            <a:xfrm>
              <a:off x="2944662" y="2080935"/>
              <a:ext cx="352894"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Arial" charset="0"/>
                  <a:cs typeface="Oracle Sans" panose="020B0503020204020204" pitchFamily="34" charset="0"/>
                </a:rPr>
                <a:t>Groups</a:t>
              </a:r>
            </a:p>
          </p:txBody>
        </p:sp>
        <p:pic>
          <p:nvPicPr>
            <p:cNvPr id="140" name="Graphic 95">
              <a:extLst>
                <a:ext uri="{FF2B5EF4-FFF2-40B4-BE49-F238E27FC236}">
                  <a16:creationId xmlns:a16="http://schemas.microsoft.com/office/drawing/2014/main" id="{8EFA3579-78FB-4B35-B3EB-C9C84AEDD632}"/>
                </a:ext>
              </a:extLst>
            </p:cNvPr>
            <p:cNvPicPr>
              <a:picLocks noChangeAspect="1"/>
            </p:cNvPicPr>
            <p:nvPr/>
          </p:nvPicPr>
          <p:blipFill>
            <a:blip r:embed="rId23" cstate="hqprint">
              <a:extLst>
                <a:ext uri="{28A0092B-C50C-407E-A947-70E740481C1C}">
                  <a14:useLocalDpi xmlns:a14="http://schemas.microsoft.com/office/drawing/2010/main" val="0"/>
                </a:ext>
              </a:extLst>
            </a:blip>
            <a:stretch>
              <a:fillRect/>
            </a:stretch>
          </p:blipFill>
          <p:spPr>
            <a:xfrm>
              <a:off x="2805424" y="1625323"/>
              <a:ext cx="631371" cy="457200"/>
            </a:xfrm>
            <a:prstGeom prst="rect">
              <a:avLst/>
            </a:prstGeom>
          </p:spPr>
        </p:pic>
      </p:grpSp>
      <p:pic>
        <p:nvPicPr>
          <p:cNvPr id="145" name="Picture 144"/>
          <p:cNvPicPr>
            <a:picLocks noChangeAspect="1"/>
          </p:cNvPicPr>
          <p:nvPr/>
        </p:nvPicPr>
        <p:blipFill>
          <a:blip r:embed="rId29">
            <a:extLst>
              <a:ext uri="{28A0092B-C50C-407E-A947-70E740481C1C}">
                <a14:useLocalDpi xmlns:a14="http://schemas.microsoft.com/office/drawing/2010/main" val="0"/>
              </a:ext>
            </a:extLst>
          </a:blip>
          <a:stretch>
            <a:fillRect/>
          </a:stretch>
        </p:blipFill>
        <p:spPr>
          <a:xfrm>
            <a:off x="8169606" y="1514751"/>
            <a:ext cx="365761" cy="393192"/>
          </a:xfrm>
          <a:prstGeom prst="rect">
            <a:avLst/>
          </a:prstGeom>
        </p:spPr>
      </p:pic>
    </p:spTree>
    <p:extLst>
      <p:ext uri="{BB962C8B-B14F-4D97-AF65-F5344CB8AC3E}">
        <p14:creationId xmlns:p14="http://schemas.microsoft.com/office/powerpoint/2010/main" val="1706122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ADA016-46B2-41EF-95EE-49D75B5B327D}"/>
              </a:ext>
            </a:extLst>
          </p:cNvPr>
          <p:cNvSpPr>
            <a:spLocks noGrp="1"/>
          </p:cNvSpPr>
          <p:nvPr>
            <p:ph type="title"/>
          </p:nvPr>
        </p:nvSpPr>
        <p:spPr/>
        <p:txBody>
          <a:bodyPr/>
          <a:lstStyle/>
          <a:p>
            <a:r>
              <a:rPr lang="en-US" dirty="0"/>
              <a:t>Landscape Sample</a:t>
            </a:r>
          </a:p>
        </p:txBody>
      </p:sp>
      <p:sp>
        <p:nvSpPr>
          <p:cNvPr id="3" name="Footer Placeholder 2">
            <a:extLst>
              <a:ext uri="{FF2B5EF4-FFF2-40B4-BE49-F238E27FC236}">
                <a16:creationId xmlns:a16="http://schemas.microsoft.com/office/drawing/2014/main" id="{B1FA8D49-67C1-314C-81FA-98DBB6A75202}"/>
              </a:ext>
            </a:extLst>
          </p:cNvPr>
          <p:cNvSpPr>
            <a:spLocks noGrp="1"/>
          </p:cNvSpPr>
          <p:nvPr>
            <p:ph type="ftr" sz="quarter" idx="11"/>
          </p:nvPr>
        </p:nvSpPr>
        <p:spPr/>
        <p:txBody>
          <a:bodyPr/>
          <a:lstStyle/>
          <a:p>
            <a:r>
              <a:rPr lang="en-US" sz="800" dirty="0"/>
              <a:t>Copyright © 2022 Oracle and/or its affiliates.</a:t>
            </a:r>
          </a:p>
        </p:txBody>
      </p:sp>
      <p:sp>
        <p:nvSpPr>
          <p:cNvPr id="26" name="Rectangle: Rounded Corners 92">
            <a:extLst>
              <a:ext uri="{FF2B5EF4-FFF2-40B4-BE49-F238E27FC236}">
                <a16:creationId xmlns:a16="http://schemas.microsoft.com/office/drawing/2014/main" id="{E23E924E-F08D-4220-99EE-8C868016D9F3}"/>
              </a:ext>
            </a:extLst>
          </p:cNvPr>
          <p:cNvSpPr/>
          <p:nvPr/>
        </p:nvSpPr>
        <p:spPr>
          <a:xfrm>
            <a:off x="2185420" y="1193228"/>
            <a:ext cx="8830340" cy="4635500"/>
          </a:xfrm>
          <a:prstGeom prst="roundRect">
            <a:avLst>
              <a:gd name="adj" fmla="val 56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r>
              <a:rPr lang="en-GB" sz="900" b="1" dirty="0">
                <a:solidFill>
                  <a:schemeClr val="tx1"/>
                </a:solidFill>
                <a:latin typeface="Oracle Sans" panose="020B0503020204020204" pitchFamily="34" charset="0"/>
                <a:ea typeface="Calibri" charset="0"/>
                <a:cs typeface="Oracle Sans" panose="020B0503020204020204" pitchFamily="34" charset="0"/>
              </a:rPr>
              <a:t>OCI Region</a:t>
            </a:r>
          </a:p>
        </p:txBody>
      </p:sp>
      <p:sp>
        <p:nvSpPr>
          <p:cNvPr id="34" name="Rounded Rectangle 33">
            <a:extLst>
              <a:ext uri="{FF2B5EF4-FFF2-40B4-BE49-F238E27FC236}">
                <a16:creationId xmlns:a16="http://schemas.microsoft.com/office/drawing/2014/main" id="{DF23EFAD-393E-2D48-872A-24085F913BAB}"/>
              </a:ext>
            </a:extLst>
          </p:cNvPr>
          <p:cNvSpPr/>
          <p:nvPr/>
        </p:nvSpPr>
        <p:spPr>
          <a:xfrm>
            <a:off x="3473837" y="1269428"/>
            <a:ext cx="1879574" cy="4483100"/>
          </a:xfrm>
          <a:prstGeom prst="roundRect">
            <a:avLst>
              <a:gd name="adj" fmla="val 676"/>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1</a:t>
            </a:r>
          </a:p>
        </p:txBody>
      </p:sp>
      <p:sp>
        <p:nvSpPr>
          <p:cNvPr id="35" name="Rounded Rectangle 34">
            <a:extLst>
              <a:ext uri="{FF2B5EF4-FFF2-40B4-BE49-F238E27FC236}">
                <a16:creationId xmlns:a16="http://schemas.microsoft.com/office/drawing/2014/main" id="{DF23EFAD-393E-2D48-872A-24085F913BAB}"/>
              </a:ext>
            </a:extLst>
          </p:cNvPr>
          <p:cNvSpPr/>
          <p:nvPr/>
        </p:nvSpPr>
        <p:spPr>
          <a:xfrm>
            <a:off x="5447502" y="1269428"/>
            <a:ext cx="1879574" cy="4483100"/>
          </a:xfrm>
          <a:prstGeom prst="roundRect">
            <a:avLst>
              <a:gd name="adj" fmla="val 676"/>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2</a:t>
            </a:r>
          </a:p>
        </p:txBody>
      </p:sp>
      <p:sp>
        <p:nvSpPr>
          <p:cNvPr id="36" name="Rounded Rectangle 35">
            <a:extLst>
              <a:ext uri="{FF2B5EF4-FFF2-40B4-BE49-F238E27FC236}">
                <a16:creationId xmlns:a16="http://schemas.microsoft.com/office/drawing/2014/main" id="{DF23EFAD-393E-2D48-872A-24085F913BAB}"/>
              </a:ext>
            </a:extLst>
          </p:cNvPr>
          <p:cNvSpPr/>
          <p:nvPr/>
        </p:nvSpPr>
        <p:spPr>
          <a:xfrm>
            <a:off x="7423588" y="1269428"/>
            <a:ext cx="1879574" cy="4483100"/>
          </a:xfrm>
          <a:prstGeom prst="roundRect">
            <a:avLst>
              <a:gd name="adj" fmla="val 676"/>
            </a:avLst>
          </a:prstGeom>
          <a:solidFill>
            <a:srgbClr val="DFDCD8"/>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dirty="0">
                <a:solidFill>
                  <a:schemeClr val="tx1">
                    <a:lumMod val="50000"/>
                  </a:schemeClr>
                </a:solidFill>
                <a:latin typeface="Open Sans SemiBold" panose="020B0706030804020204" pitchFamily="34" charset="0"/>
                <a:ea typeface="Open Sans SemiBold" panose="020B0706030804020204" pitchFamily="34" charset="0"/>
                <a:cs typeface="Open Sans SemiBold" panose="020B0706030804020204" pitchFamily="34" charset="0"/>
              </a:rPr>
              <a:t>Availability Domain 3</a:t>
            </a:r>
          </a:p>
        </p:txBody>
      </p:sp>
      <p:sp>
        <p:nvSpPr>
          <p:cNvPr id="37" name="Rectangle 36">
            <a:extLst>
              <a:ext uri="{FF2B5EF4-FFF2-40B4-BE49-F238E27FC236}">
                <a16:creationId xmlns:a16="http://schemas.microsoft.com/office/drawing/2014/main" id="{86D08F6F-185C-8944-B5DB-DF35BE019BA8}"/>
              </a:ext>
            </a:extLst>
          </p:cNvPr>
          <p:cNvSpPr/>
          <p:nvPr/>
        </p:nvSpPr>
        <p:spPr>
          <a:xfrm>
            <a:off x="2274616" y="1740522"/>
            <a:ext cx="7758251" cy="3929310"/>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VCN</a:t>
            </a:r>
          </a:p>
        </p:txBody>
      </p:sp>
      <p:sp>
        <p:nvSpPr>
          <p:cNvPr id="39" name="Rectangle 38">
            <a:extLst>
              <a:ext uri="{FF2B5EF4-FFF2-40B4-BE49-F238E27FC236}">
                <a16:creationId xmlns:a16="http://schemas.microsoft.com/office/drawing/2014/main" id="{72FF4F6E-F0D4-134D-89C6-A7A27357694F}"/>
              </a:ext>
            </a:extLst>
          </p:cNvPr>
          <p:cNvSpPr/>
          <p:nvPr/>
        </p:nvSpPr>
        <p:spPr>
          <a:xfrm>
            <a:off x="2354657" y="2035920"/>
            <a:ext cx="7616841" cy="804533"/>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Edge Tier Subnet A</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sp>
        <p:nvSpPr>
          <p:cNvPr id="105" name="Rectangle 104">
            <a:extLst>
              <a:ext uri="{FF2B5EF4-FFF2-40B4-BE49-F238E27FC236}">
                <a16:creationId xmlns:a16="http://schemas.microsoft.com/office/drawing/2014/main" id="{72FF4F6E-F0D4-134D-89C6-A7A27357694F}"/>
              </a:ext>
            </a:extLst>
          </p:cNvPr>
          <p:cNvSpPr/>
          <p:nvPr/>
        </p:nvSpPr>
        <p:spPr>
          <a:xfrm>
            <a:off x="2354657" y="4777350"/>
            <a:ext cx="7616841" cy="824538"/>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lvl="0">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Data Tier Subnet C</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sp>
        <p:nvSpPr>
          <p:cNvPr id="44" name="Rectangle 43">
            <a:extLst>
              <a:ext uri="{FF2B5EF4-FFF2-40B4-BE49-F238E27FC236}">
                <a16:creationId xmlns:a16="http://schemas.microsoft.com/office/drawing/2014/main" id="{1774C416-8005-BE4A-AB58-15994074FF2E}"/>
              </a:ext>
            </a:extLst>
          </p:cNvPr>
          <p:cNvSpPr/>
          <p:nvPr/>
        </p:nvSpPr>
        <p:spPr>
          <a:xfrm>
            <a:off x="2354657" y="3007274"/>
            <a:ext cx="7616841" cy="1607872"/>
          </a:xfrm>
          <a:prstGeom prst="rect">
            <a:avLst/>
          </a:prstGeom>
          <a:noFill/>
          <a:ln w="12700">
            <a:solidFill>
              <a:srgbClr val="BB501C"/>
            </a:solidFill>
            <a:prstDash val="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t" anchorCtr="0" forceAA="0" compatLnSpc="1">
            <a:prstTxWarp prst="textNoShape">
              <a:avLst/>
            </a:prstTxWarp>
            <a:noAutofit/>
          </a:bodyPr>
          <a:lstStyle/>
          <a:p>
            <a:pPr>
              <a:lnSpc>
                <a:spcPct val="90000"/>
              </a:lnSpc>
            </a:pPr>
            <a:r>
              <a:rPr lang="en-US" sz="900" dirty="0">
                <a:solidFill>
                  <a:schemeClr val="accent5"/>
                </a:solidFill>
                <a:latin typeface="Open Sans SemiBold" panose="020B0706030804020204" pitchFamily="34" charset="0"/>
                <a:ea typeface="Open Sans SemiBold" panose="020B0706030804020204" pitchFamily="34" charset="0"/>
                <a:cs typeface="Open Sans SemiBold" panose="020B0706030804020204" pitchFamily="34" charset="0"/>
              </a:rPr>
              <a:t>App Tier Subnet B</a:t>
            </a:r>
          </a:p>
          <a:p>
            <a:pPr>
              <a:lnSpc>
                <a:spcPct val="90000"/>
              </a:lnSpc>
            </a:pPr>
            <a:r>
              <a:rPr lang="en-US" sz="8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00.0.00.0/00</a:t>
            </a:r>
          </a:p>
        </p:txBody>
      </p:sp>
      <p:pic>
        <p:nvPicPr>
          <p:cNvPr id="48" name="Graphic 46">
            <a:extLst>
              <a:ext uri="{FF2B5EF4-FFF2-40B4-BE49-F238E27FC236}">
                <a16:creationId xmlns:a16="http://schemas.microsoft.com/office/drawing/2014/main" id="{4DAE47C0-A841-443B-881D-F8DDFBFD7E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785886" y="1627385"/>
            <a:ext cx="239486" cy="228600"/>
          </a:xfrm>
          <a:prstGeom prst="rect">
            <a:avLst/>
          </a:prstGeom>
        </p:spPr>
      </p:pic>
      <p:grpSp>
        <p:nvGrpSpPr>
          <p:cNvPr id="52" name="Group 51">
            <a:extLst>
              <a:ext uri="{FF2B5EF4-FFF2-40B4-BE49-F238E27FC236}">
                <a16:creationId xmlns:a16="http://schemas.microsoft.com/office/drawing/2014/main" id="{B676955F-7905-492C-A646-9D97ED8FE8A4}"/>
              </a:ext>
            </a:extLst>
          </p:cNvPr>
          <p:cNvGrpSpPr/>
          <p:nvPr/>
        </p:nvGrpSpPr>
        <p:grpSpPr>
          <a:xfrm>
            <a:off x="5797806" y="2169270"/>
            <a:ext cx="1163173" cy="620479"/>
            <a:chOff x="6074879" y="3029215"/>
            <a:chExt cx="1163173" cy="620479"/>
          </a:xfrm>
        </p:grpSpPr>
        <p:pic>
          <p:nvPicPr>
            <p:cNvPr id="53" name="Graphic 78">
              <a:extLst>
                <a:ext uri="{FF2B5EF4-FFF2-40B4-BE49-F238E27FC236}">
                  <a16:creationId xmlns:a16="http://schemas.microsoft.com/office/drawing/2014/main" id="{23A2230A-55DA-40C9-AF40-06797802AE9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427865" y="3029215"/>
              <a:ext cx="457200" cy="457200"/>
            </a:xfrm>
            <a:prstGeom prst="rect">
              <a:avLst/>
            </a:prstGeom>
          </p:spPr>
        </p:pic>
        <p:sp>
          <p:nvSpPr>
            <p:cNvPr id="54" name="Rectangle 53">
              <a:extLst>
                <a:ext uri="{FF2B5EF4-FFF2-40B4-BE49-F238E27FC236}">
                  <a16:creationId xmlns:a16="http://schemas.microsoft.com/office/drawing/2014/main" id="{93355025-BA11-4746-BCB3-7CAA40FD8653}"/>
                </a:ext>
              </a:extLst>
            </p:cNvPr>
            <p:cNvSpPr/>
            <p:nvPr/>
          </p:nvSpPr>
          <p:spPr>
            <a:xfrm>
              <a:off x="6074879" y="3446561"/>
              <a:ext cx="1163173" cy="203133"/>
            </a:xfrm>
            <a:prstGeom prst="rect">
              <a:avLst/>
            </a:prstGeom>
          </p:spPr>
          <p:txBody>
            <a:bodyPr wrap="square">
              <a:spAutoFit/>
            </a:bodyPr>
            <a:lstStyle/>
            <a:p>
              <a:pPr algn="ctr">
                <a:lnSpc>
                  <a:spcPct val="90000"/>
                </a:lnSpc>
              </a:pPr>
              <a:r>
                <a:rPr lang="en-US" sz="800" dirty="0">
                  <a:solidFill>
                    <a:schemeClr val="tx2"/>
                  </a:solidFill>
                  <a:ea typeface="Open Sans SemiBold" panose="020B0706030804020204" pitchFamily="34" charset="0"/>
                  <a:cs typeface="Open Sans SemiBold" panose="020B0706030804020204" pitchFamily="34" charset="0"/>
                </a:rPr>
                <a:t>Public Load Balancer</a:t>
              </a:r>
            </a:p>
          </p:txBody>
        </p:sp>
      </p:grpSp>
      <p:sp>
        <p:nvSpPr>
          <p:cNvPr id="58" name="Rectangle 57">
            <a:extLst>
              <a:ext uri="{FF2B5EF4-FFF2-40B4-BE49-F238E27FC236}">
                <a16:creationId xmlns:a16="http://schemas.microsoft.com/office/drawing/2014/main" id="{B9309EFC-D0FF-FB41-83DD-D9B2825B4285}"/>
              </a:ext>
            </a:extLst>
          </p:cNvPr>
          <p:cNvSpPr/>
          <p:nvPr/>
        </p:nvSpPr>
        <p:spPr>
          <a:xfrm>
            <a:off x="3539886" y="3082314"/>
            <a:ext cx="5700680" cy="1476414"/>
          </a:xfrm>
          <a:prstGeom prst="rect">
            <a:avLst/>
          </a:prstGeom>
          <a:noFill/>
          <a:ln w="12700">
            <a:solidFill>
              <a:schemeClr val="accent5"/>
            </a:solidFill>
            <a:prstDash val="sys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dirty="0">
                <a:solidFill>
                  <a:srgbClr val="BB511C"/>
                </a:solidFill>
                <a:latin typeface="Open Sans SemiBold" panose="020B0706030804020204" pitchFamily="34" charset="0"/>
                <a:ea typeface="Open Sans SemiBold" panose="020B0706030804020204" pitchFamily="34" charset="0"/>
                <a:cs typeface="Open Sans SemiBold" panose="020B0706030804020204" pitchFamily="34" charset="0"/>
              </a:rPr>
              <a:t>Container Engine for</a:t>
            </a:r>
          </a:p>
          <a:p>
            <a:pPr algn="ctr">
              <a:defRPr/>
            </a:pPr>
            <a:r>
              <a:rPr lang="en-US" sz="900" dirty="0">
                <a:solidFill>
                  <a:srgbClr val="BB511C"/>
                </a:solidFill>
                <a:latin typeface="Open Sans SemiBold" panose="020B0706030804020204" pitchFamily="34" charset="0"/>
                <a:ea typeface="Open Sans SemiBold" panose="020B0706030804020204" pitchFamily="34" charset="0"/>
                <a:cs typeface="Open Sans SemiBold" panose="020B0706030804020204" pitchFamily="34" charset="0"/>
              </a:rPr>
              <a:t>Kubernetes Cluster</a:t>
            </a:r>
          </a:p>
        </p:txBody>
      </p:sp>
      <p:grpSp>
        <p:nvGrpSpPr>
          <p:cNvPr id="99" name="Group 98"/>
          <p:cNvGrpSpPr/>
          <p:nvPr/>
        </p:nvGrpSpPr>
        <p:grpSpPr>
          <a:xfrm>
            <a:off x="10281350" y="3629245"/>
            <a:ext cx="471283" cy="689989"/>
            <a:chOff x="2263485" y="4798938"/>
            <a:chExt cx="471283" cy="689989"/>
          </a:xfrm>
        </p:grpSpPr>
        <p:pic>
          <p:nvPicPr>
            <p:cNvPr id="100" name="Graphic 18">
              <a:extLst>
                <a:ext uri="{FF2B5EF4-FFF2-40B4-BE49-F238E27FC236}">
                  <a16:creationId xmlns:a16="http://schemas.microsoft.com/office/drawing/2014/main" id="{4FD86B9B-2868-4332-BEFE-8A8A0091B03D}"/>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270526" y="4798938"/>
              <a:ext cx="457200" cy="457200"/>
            </a:xfrm>
            <a:prstGeom prst="rect">
              <a:avLst/>
            </a:prstGeom>
          </p:spPr>
        </p:pic>
        <p:sp>
          <p:nvSpPr>
            <p:cNvPr id="101" name="Rectangle 100">
              <a:extLst>
                <a:ext uri="{FF2B5EF4-FFF2-40B4-BE49-F238E27FC236}">
                  <a16:creationId xmlns:a16="http://schemas.microsoft.com/office/drawing/2014/main" id="{5E099DB0-9D8B-2F44-902A-6B7970FD3C93}"/>
                </a:ext>
              </a:extLst>
            </p:cNvPr>
            <p:cNvSpPr/>
            <p:nvPr/>
          </p:nvSpPr>
          <p:spPr>
            <a:xfrm>
              <a:off x="2263485" y="5258095"/>
              <a:ext cx="471283" cy="230832"/>
            </a:xfrm>
            <a:prstGeom prst="rect">
              <a:avLst/>
            </a:prstGeom>
          </p:spPr>
          <p:txBody>
            <a:bodyPr wrap="non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Container</a:t>
              </a:r>
              <a:br>
                <a:rPr lang="en-US" sz="800" dirty="0">
                  <a:solidFill>
                    <a:schemeClr val="tx2"/>
                  </a:solidFill>
                  <a:ea typeface="Open Sans" panose="020B0606030504020204" pitchFamily="34" charset="0"/>
                  <a:cs typeface="Open Sans" panose="020B0606030504020204" pitchFamily="34" charset="0"/>
                </a:rPr>
              </a:br>
              <a:r>
                <a:rPr lang="en-US" sz="800" dirty="0">
                  <a:solidFill>
                    <a:schemeClr val="tx2"/>
                  </a:solidFill>
                  <a:ea typeface="Open Sans" panose="020B0606030504020204" pitchFamily="34" charset="0"/>
                  <a:cs typeface="Open Sans" panose="020B0606030504020204" pitchFamily="34" charset="0"/>
                </a:rPr>
                <a:t>Registry</a:t>
              </a:r>
            </a:p>
          </p:txBody>
        </p:sp>
      </p:grpSp>
      <p:cxnSp>
        <p:nvCxnSpPr>
          <p:cNvPr id="107" name="Straight Connector 106"/>
          <p:cNvCxnSpPr>
            <a:cxnSpLocks/>
          </p:cNvCxnSpPr>
          <p:nvPr/>
        </p:nvCxnSpPr>
        <p:spPr>
          <a:xfrm>
            <a:off x="6381664" y="2740700"/>
            <a:ext cx="0" cy="341614"/>
          </a:xfrm>
          <a:prstGeom prst="line">
            <a:avLst/>
          </a:prstGeom>
          <a:ln w="12700">
            <a:solidFill>
              <a:schemeClr val="tx1"/>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6385946" y="4570223"/>
            <a:ext cx="0" cy="289600"/>
          </a:xfrm>
          <a:prstGeom prst="line">
            <a:avLst/>
          </a:prstGeom>
          <a:ln w="12700">
            <a:solidFill>
              <a:schemeClr val="tx1"/>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pic>
        <p:nvPicPr>
          <p:cNvPr id="93" name="Graphic 92">
            <a:extLst>
              <a:ext uri="{FF2B5EF4-FFF2-40B4-BE49-F238E27FC236}">
                <a16:creationId xmlns:a16="http://schemas.microsoft.com/office/drawing/2014/main" id="{053E9263-A383-4B38-98C5-D92BEEB18D5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735157" y="2894231"/>
            <a:ext cx="228600" cy="228600"/>
          </a:xfrm>
          <a:prstGeom prst="rect">
            <a:avLst/>
          </a:prstGeom>
        </p:spPr>
      </p:pic>
      <p:pic>
        <p:nvPicPr>
          <p:cNvPr id="94" name="Graphic 93">
            <a:extLst>
              <a:ext uri="{FF2B5EF4-FFF2-40B4-BE49-F238E27FC236}">
                <a16:creationId xmlns:a16="http://schemas.microsoft.com/office/drawing/2014/main" id="{A923876C-3E80-4B7D-BEF0-076AD266292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736318" y="4664783"/>
            <a:ext cx="228600" cy="228600"/>
          </a:xfrm>
          <a:prstGeom prst="rect">
            <a:avLst/>
          </a:prstGeom>
        </p:spPr>
      </p:pic>
      <p:pic>
        <p:nvPicPr>
          <p:cNvPr id="96" name="Graphic 95">
            <a:extLst>
              <a:ext uri="{FF2B5EF4-FFF2-40B4-BE49-F238E27FC236}">
                <a16:creationId xmlns:a16="http://schemas.microsoft.com/office/drawing/2014/main" id="{3E7E5DAB-3B20-4DBC-853E-872C84B572E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734781" y="1922995"/>
            <a:ext cx="228600" cy="228600"/>
          </a:xfrm>
          <a:prstGeom prst="rect">
            <a:avLst/>
          </a:prstGeom>
        </p:spPr>
      </p:pic>
      <p:grpSp>
        <p:nvGrpSpPr>
          <p:cNvPr id="97" name="Group 96">
            <a:extLst>
              <a:ext uri="{FF2B5EF4-FFF2-40B4-BE49-F238E27FC236}">
                <a16:creationId xmlns:a16="http://schemas.microsoft.com/office/drawing/2014/main" id="{71C3E745-8DA8-49FB-B961-5A38715D8127}"/>
              </a:ext>
            </a:extLst>
          </p:cNvPr>
          <p:cNvGrpSpPr/>
          <p:nvPr/>
        </p:nvGrpSpPr>
        <p:grpSpPr>
          <a:xfrm>
            <a:off x="5887404" y="4881383"/>
            <a:ext cx="987771" cy="680151"/>
            <a:chOff x="-2591799" y="4550025"/>
            <a:chExt cx="987771" cy="680151"/>
          </a:xfrm>
        </p:grpSpPr>
        <p:grpSp>
          <p:nvGrpSpPr>
            <p:cNvPr id="98" name="Graphic 2">
              <a:extLst>
                <a:ext uri="{FF2B5EF4-FFF2-40B4-BE49-F238E27FC236}">
                  <a16:creationId xmlns:a16="http://schemas.microsoft.com/office/drawing/2014/main" id="{85A88EAC-85B3-48ED-8A6A-C73D0CFA30F8}"/>
                </a:ext>
              </a:extLst>
            </p:cNvPr>
            <p:cNvGrpSpPr/>
            <p:nvPr/>
          </p:nvGrpSpPr>
          <p:grpSpPr>
            <a:xfrm>
              <a:off x="-2326750" y="4550025"/>
              <a:ext cx="459696" cy="513347"/>
              <a:chOff x="1943943" y="1582905"/>
              <a:chExt cx="459696" cy="513347"/>
            </a:xfrm>
          </p:grpSpPr>
          <p:sp>
            <p:nvSpPr>
              <p:cNvPr id="109" name="Freeform: Shape 108">
                <a:extLst>
                  <a:ext uri="{FF2B5EF4-FFF2-40B4-BE49-F238E27FC236}">
                    <a16:creationId xmlns:a16="http://schemas.microsoft.com/office/drawing/2014/main" id="{338286EB-0312-447D-87FE-3F667748E9D9}"/>
                  </a:ext>
                </a:extLst>
              </p:cNvPr>
              <p:cNvSpPr/>
              <p:nvPr/>
            </p:nvSpPr>
            <p:spPr>
              <a:xfrm>
                <a:off x="1950046" y="1589017"/>
                <a:ext cx="447465" cy="501125"/>
              </a:xfrm>
              <a:custGeom>
                <a:avLst/>
                <a:gdLst>
                  <a:gd name="connsiteX0" fmla="*/ 223672 w 447465"/>
                  <a:gd name="connsiteY0" fmla="*/ 501126 h 501125"/>
                  <a:gd name="connsiteX1" fmla="*/ 0 w 447465"/>
                  <a:gd name="connsiteY1" fmla="*/ 433903 h 501125"/>
                  <a:gd name="connsiteX2" fmla="*/ 0 w 447465"/>
                  <a:gd name="connsiteY2" fmla="*/ 69180 h 501125"/>
                  <a:gd name="connsiteX3" fmla="*/ 223672 w 447465"/>
                  <a:gd name="connsiteY3" fmla="*/ 0 h 501125"/>
                  <a:gd name="connsiteX4" fmla="*/ 447466 w 447465"/>
                  <a:gd name="connsiteY4" fmla="*/ 69180 h 501125"/>
                  <a:gd name="connsiteX5" fmla="*/ 447466 w 447465"/>
                  <a:gd name="connsiteY5" fmla="*/ 433903 h 501125"/>
                  <a:gd name="connsiteX6" fmla="*/ 223672 w 447465"/>
                  <a:gd name="connsiteY6" fmla="*/ 501126 h 50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465" h="501125">
                    <a:moveTo>
                      <a:pt x="223672" y="501126"/>
                    </a:moveTo>
                    <a:cubicBezTo>
                      <a:pt x="200815" y="501126"/>
                      <a:pt x="0" y="499290"/>
                      <a:pt x="0" y="433903"/>
                    </a:cubicBezTo>
                    <a:lnTo>
                      <a:pt x="0" y="69180"/>
                    </a:lnTo>
                    <a:cubicBezTo>
                      <a:pt x="0" y="1956"/>
                      <a:pt x="200815" y="0"/>
                      <a:pt x="223672" y="0"/>
                    </a:cubicBezTo>
                    <a:cubicBezTo>
                      <a:pt x="246529" y="0"/>
                      <a:pt x="447466" y="1956"/>
                      <a:pt x="447466" y="69180"/>
                    </a:cubicBezTo>
                    <a:lnTo>
                      <a:pt x="447466" y="433903"/>
                    </a:lnTo>
                    <a:cubicBezTo>
                      <a:pt x="447466" y="499290"/>
                      <a:pt x="246651" y="501126"/>
                      <a:pt x="223672" y="501126"/>
                    </a:cubicBezTo>
                    <a:close/>
                  </a:path>
                </a:pathLst>
              </a:custGeom>
              <a:solidFill>
                <a:srgbClr val="FFFFFF"/>
              </a:solidFill>
              <a:ln w="641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CD704A2B-7A8D-48A6-91BF-69E182C8B4ED}"/>
                  </a:ext>
                </a:extLst>
              </p:cNvPr>
              <p:cNvSpPr/>
              <p:nvPr/>
            </p:nvSpPr>
            <p:spPr>
              <a:xfrm>
                <a:off x="1943943" y="1582905"/>
                <a:ext cx="459696" cy="513347"/>
              </a:xfrm>
              <a:custGeom>
                <a:avLst/>
                <a:gdLst>
                  <a:gd name="connsiteX0" fmla="*/ 229787 w 459696"/>
                  <a:gd name="connsiteY0" fmla="*/ 12223 h 513347"/>
                  <a:gd name="connsiteX1" fmla="*/ 447472 w 459696"/>
                  <a:gd name="connsiteY1" fmla="*/ 75291 h 513347"/>
                  <a:gd name="connsiteX2" fmla="*/ 447472 w 459696"/>
                  <a:gd name="connsiteY2" fmla="*/ 440009 h 513347"/>
                  <a:gd name="connsiteX3" fmla="*/ 229787 w 459696"/>
                  <a:gd name="connsiteY3" fmla="*/ 501123 h 513347"/>
                  <a:gd name="connsiteX4" fmla="*/ 12224 w 459696"/>
                  <a:gd name="connsiteY4" fmla="*/ 440009 h 513347"/>
                  <a:gd name="connsiteX5" fmla="*/ 12224 w 459696"/>
                  <a:gd name="connsiteY5" fmla="*/ 75291 h 513347"/>
                  <a:gd name="connsiteX6" fmla="*/ 229787 w 459696"/>
                  <a:gd name="connsiteY6" fmla="*/ 12223 h 513347"/>
                  <a:gd name="connsiteX7" fmla="*/ 229787 w 459696"/>
                  <a:gd name="connsiteY7" fmla="*/ 0 h 513347"/>
                  <a:gd name="connsiteX8" fmla="*/ 0 w 459696"/>
                  <a:gd name="connsiteY8" fmla="*/ 75291 h 513347"/>
                  <a:gd name="connsiteX9" fmla="*/ 0 w 459696"/>
                  <a:gd name="connsiteY9" fmla="*/ 440009 h 513347"/>
                  <a:gd name="connsiteX10" fmla="*/ 229787 w 459696"/>
                  <a:gd name="connsiteY10" fmla="*/ 513347 h 513347"/>
                  <a:gd name="connsiteX11" fmla="*/ 459696 w 459696"/>
                  <a:gd name="connsiteY11" fmla="*/ 440009 h 513347"/>
                  <a:gd name="connsiteX12" fmla="*/ 459696 w 459696"/>
                  <a:gd name="connsiteY12" fmla="*/ 75291 h 513347"/>
                  <a:gd name="connsiteX13" fmla="*/ 229787 w 459696"/>
                  <a:gd name="connsiteY13"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9696" h="513347">
                    <a:moveTo>
                      <a:pt x="229787" y="12223"/>
                    </a:moveTo>
                    <a:cubicBezTo>
                      <a:pt x="305570" y="12223"/>
                      <a:pt x="447472" y="25423"/>
                      <a:pt x="447472" y="75291"/>
                    </a:cubicBezTo>
                    <a:lnTo>
                      <a:pt x="447472" y="440009"/>
                    </a:lnTo>
                    <a:cubicBezTo>
                      <a:pt x="447472" y="488899"/>
                      <a:pt x="305076" y="501123"/>
                      <a:pt x="229787" y="501123"/>
                    </a:cubicBezTo>
                    <a:cubicBezTo>
                      <a:pt x="154498" y="501123"/>
                      <a:pt x="12224" y="488899"/>
                      <a:pt x="12224" y="440009"/>
                    </a:cubicBezTo>
                    <a:lnTo>
                      <a:pt x="12224" y="75291"/>
                    </a:lnTo>
                    <a:cubicBezTo>
                      <a:pt x="12224" y="25423"/>
                      <a:pt x="154620" y="12223"/>
                      <a:pt x="229787" y="12223"/>
                    </a:cubicBezTo>
                    <a:close/>
                    <a:moveTo>
                      <a:pt x="229787" y="0"/>
                    </a:moveTo>
                    <a:cubicBezTo>
                      <a:pt x="191408" y="0"/>
                      <a:pt x="0" y="3667"/>
                      <a:pt x="0" y="75291"/>
                    </a:cubicBezTo>
                    <a:lnTo>
                      <a:pt x="0" y="440009"/>
                    </a:lnTo>
                    <a:cubicBezTo>
                      <a:pt x="0" y="510049"/>
                      <a:pt x="191408" y="513347"/>
                      <a:pt x="229787" y="513347"/>
                    </a:cubicBezTo>
                    <a:cubicBezTo>
                      <a:pt x="268166" y="513347"/>
                      <a:pt x="459696" y="509805"/>
                      <a:pt x="459696" y="440009"/>
                    </a:cubicBezTo>
                    <a:lnTo>
                      <a:pt x="459696" y="75291"/>
                    </a:lnTo>
                    <a:cubicBezTo>
                      <a:pt x="459696" y="3667"/>
                      <a:pt x="268898" y="0"/>
                      <a:pt x="229787" y="0"/>
                    </a:cubicBezTo>
                    <a:close/>
                  </a:path>
                </a:pathLst>
              </a:custGeom>
              <a:solidFill>
                <a:srgbClr val="FFFFFF"/>
              </a:solidFill>
              <a:ln w="641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B2D59DE6-9159-4C6D-A4A7-764E74ACCBD8}"/>
                  </a:ext>
                </a:extLst>
              </p:cNvPr>
              <p:cNvSpPr/>
              <p:nvPr/>
            </p:nvSpPr>
            <p:spPr>
              <a:xfrm>
                <a:off x="1956174" y="1595131"/>
                <a:ext cx="435241" cy="488902"/>
              </a:xfrm>
              <a:custGeom>
                <a:avLst/>
                <a:gdLst>
                  <a:gd name="connsiteX0" fmla="*/ 435242 w 435241"/>
                  <a:gd name="connsiteY0" fmla="*/ 63069 h 488902"/>
                  <a:gd name="connsiteX1" fmla="*/ 217563 w 435241"/>
                  <a:gd name="connsiteY1" fmla="*/ 0 h 488902"/>
                  <a:gd name="connsiteX2" fmla="*/ 0 w 435241"/>
                  <a:gd name="connsiteY2" fmla="*/ 63069 h 488902"/>
                  <a:gd name="connsiteX3" fmla="*/ 0 w 435241"/>
                  <a:gd name="connsiteY3" fmla="*/ 427789 h 488902"/>
                  <a:gd name="connsiteX4" fmla="*/ 217563 w 435241"/>
                  <a:gd name="connsiteY4" fmla="*/ 488903 h 488902"/>
                  <a:gd name="connsiteX5" fmla="*/ 435242 w 435241"/>
                  <a:gd name="connsiteY5" fmla="*/ 427789 h 488902"/>
                  <a:gd name="connsiteX6" fmla="*/ 435242 w 435241"/>
                  <a:gd name="connsiteY6" fmla="*/ 63069 h 488902"/>
                  <a:gd name="connsiteX7" fmla="*/ 410800 w 435241"/>
                  <a:gd name="connsiteY7" fmla="*/ 307519 h 488902"/>
                  <a:gd name="connsiteX8" fmla="*/ 359709 w 435241"/>
                  <a:gd name="connsiteY8" fmla="*/ 330863 h 488902"/>
                  <a:gd name="connsiteX9" fmla="*/ 217563 w 435241"/>
                  <a:gd name="connsiteY9" fmla="*/ 344800 h 488902"/>
                  <a:gd name="connsiteX10" fmla="*/ 74923 w 435241"/>
                  <a:gd name="connsiteY10" fmla="*/ 330619 h 488902"/>
                  <a:gd name="connsiteX11" fmla="*/ 24442 w 435241"/>
                  <a:gd name="connsiteY11" fmla="*/ 307275 h 488902"/>
                  <a:gd name="connsiteX12" fmla="*/ 24442 w 435241"/>
                  <a:gd name="connsiteY12" fmla="*/ 217562 h 488902"/>
                  <a:gd name="connsiteX13" fmla="*/ 218173 w 435241"/>
                  <a:gd name="connsiteY13" fmla="*/ 248607 h 488902"/>
                  <a:gd name="connsiteX14" fmla="*/ 412019 w 435241"/>
                  <a:gd name="connsiteY14" fmla="*/ 217562 h 488902"/>
                  <a:gd name="connsiteX15" fmla="*/ 410800 w 435241"/>
                  <a:gd name="connsiteY15" fmla="*/ 307519 h 488902"/>
                  <a:gd name="connsiteX16" fmla="*/ 410800 w 435241"/>
                  <a:gd name="connsiteY16" fmla="*/ 187494 h 488902"/>
                  <a:gd name="connsiteX17" fmla="*/ 359709 w 435241"/>
                  <a:gd name="connsiteY17" fmla="*/ 210839 h 488902"/>
                  <a:gd name="connsiteX18" fmla="*/ 217563 w 435241"/>
                  <a:gd name="connsiteY18" fmla="*/ 224773 h 488902"/>
                  <a:gd name="connsiteX19" fmla="*/ 74923 w 435241"/>
                  <a:gd name="connsiteY19" fmla="*/ 210594 h 488902"/>
                  <a:gd name="connsiteX20" fmla="*/ 24442 w 435241"/>
                  <a:gd name="connsiteY20" fmla="*/ 187249 h 488902"/>
                  <a:gd name="connsiteX21" fmla="*/ 24442 w 435241"/>
                  <a:gd name="connsiteY21" fmla="*/ 94114 h 488902"/>
                  <a:gd name="connsiteX22" fmla="*/ 218173 w 435241"/>
                  <a:gd name="connsiteY22" fmla="*/ 126015 h 488902"/>
                  <a:gd name="connsiteX23" fmla="*/ 412019 w 435241"/>
                  <a:gd name="connsiteY23" fmla="*/ 94114 h 488902"/>
                  <a:gd name="connsiteX24" fmla="*/ 410800 w 435241"/>
                  <a:gd name="connsiteY24" fmla="*/ 187494 h 488902"/>
                  <a:gd name="connsiteX25" fmla="*/ 75045 w 435241"/>
                  <a:gd name="connsiteY25" fmla="*/ 38501 h 488902"/>
                  <a:gd name="connsiteX26" fmla="*/ 217563 w 435241"/>
                  <a:gd name="connsiteY26" fmla="*/ 24445 h 488902"/>
                  <a:gd name="connsiteX27" fmla="*/ 360197 w 435241"/>
                  <a:gd name="connsiteY27" fmla="*/ 39112 h 488902"/>
                  <a:gd name="connsiteX28" fmla="*/ 411409 w 435241"/>
                  <a:gd name="connsiteY28" fmla="*/ 63069 h 488902"/>
                  <a:gd name="connsiteX29" fmla="*/ 360197 w 435241"/>
                  <a:gd name="connsiteY29" fmla="*/ 87514 h 488902"/>
                  <a:gd name="connsiteX30" fmla="*/ 217563 w 435241"/>
                  <a:gd name="connsiteY30" fmla="*/ 102180 h 488902"/>
                  <a:gd name="connsiteX31" fmla="*/ 75045 w 435241"/>
                  <a:gd name="connsiteY31" fmla="*/ 87635 h 488902"/>
                  <a:gd name="connsiteX32" fmla="*/ 24442 w 435241"/>
                  <a:gd name="connsiteY32" fmla="*/ 63069 h 488902"/>
                  <a:gd name="connsiteX33" fmla="*/ 75655 w 435241"/>
                  <a:gd name="connsiteY33" fmla="*/ 38623 h 488902"/>
                  <a:gd name="connsiteX34" fmla="*/ 75045 w 435241"/>
                  <a:gd name="connsiteY34" fmla="*/ 38501 h 488902"/>
                  <a:gd name="connsiteX35" fmla="*/ 360319 w 435241"/>
                  <a:gd name="connsiteY35" fmla="*/ 450890 h 488902"/>
                  <a:gd name="connsiteX36" fmla="*/ 217563 w 435241"/>
                  <a:gd name="connsiteY36" fmla="*/ 465071 h 488902"/>
                  <a:gd name="connsiteX37" fmla="*/ 74923 w 435241"/>
                  <a:gd name="connsiteY37" fmla="*/ 450890 h 488902"/>
                  <a:gd name="connsiteX38" fmla="*/ 24442 w 435241"/>
                  <a:gd name="connsiteY38" fmla="*/ 427789 h 488902"/>
                  <a:gd name="connsiteX39" fmla="*/ 24442 w 435241"/>
                  <a:gd name="connsiteY39" fmla="*/ 337587 h 488902"/>
                  <a:gd name="connsiteX40" fmla="*/ 218173 w 435241"/>
                  <a:gd name="connsiteY40" fmla="*/ 368632 h 488902"/>
                  <a:gd name="connsiteX41" fmla="*/ 412019 w 435241"/>
                  <a:gd name="connsiteY41" fmla="*/ 337587 h 488902"/>
                  <a:gd name="connsiteX42" fmla="*/ 412019 w 435241"/>
                  <a:gd name="connsiteY42" fmla="*/ 427789 h 488902"/>
                  <a:gd name="connsiteX43" fmla="*/ 360928 w 435241"/>
                  <a:gd name="connsiteY43" fmla="*/ 451133 h 48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241" h="488902">
                    <a:moveTo>
                      <a:pt x="435242" y="63069"/>
                    </a:moveTo>
                    <a:cubicBezTo>
                      <a:pt x="435242" y="13200"/>
                      <a:pt x="293339" y="0"/>
                      <a:pt x="217563" y="0"/>
                    </a:cubicBezTo>
                    <a:cubicBezTo>
                      <a:pt x="141780" y="0"/>
                      <a:pt x="0" y="13200"/>
                      <a:pt x="0" y="63069"/>
                    </a:cubicBezTo>
                    <a:lnTo>
                      <a:pt x="0" y="427789"/>
                    </a:lnTo>
                    <a:cubicBezTo>
                      <a:pt x="0" y="476679"/>
                      <a:pt x="142390" y="488903"/>
                      <a:pt x="217563" y="488903"/>
                    </a:cubicBezTo>
                    <a:cubicBezTo>
                      <a:pt x="292730" y="488903"/>
                      <a:pt x="435242" y="476679"/>
                      <a:pt x="435242" y="427789"/>
                    </a:cubicBezTo>
                    <a:lnTo>
                      <a:pt x="435242" y="63069"/>
                    </a:lnTo>
                    <a:close/>
                    <a:moveTo>
                      <a:pt x="410800" y="307519"/>
                    </a:moveTo>
                    <a:cubicBezTo>
                      <a:pt x="410800" y="309719"/>
                      <a:pt x="401630" y="320718"/>
                      <a:pt x="359709" y="330863"/>
                    </a:cubicBezTo>
                    <a:cubicBezTo>
                      <a:pt x="312994" y="340815"/>
                      <a:pt x="265317" y="345487"/>
                      <a:pt x="217563" y="344800"/>
                    </a:cubicBezTo>
                    <a:cubicBezTo>
                      <a:pt x="169636" y="345448"/>
                      <a:pt x="121785" y="340693"/>
                      <a:pt x="74923" y="330619"/>
                    </a:cubicBezTo>
                    <a:cubicBezTo>
                      <a:pt x="33002" y="320474"/>
                      <a:pt x="24442" y="309475"/>
                      <a:pt x="24442" y="307275"/>
                    </a:cubicBezTo>
                    <a:lnTo>
                      <a:pt x="24442" y="217562"/>
                    </a:lnTo>
                    <a:cubicBezTo>
                      <a:pt x="68198" y="241395"/>
                      <a:pt x="161948" y="248607"/>
                      <a:pt x="218173" y="248607"/>
                    </a:cubicBezTo>
                    <a:cubicBezTo>
                      <a:pt x="274397" y="248607"/>
                      <a:pt x="368262" y="241395"/>
                      <a:pt x="412019" y="217562"/>
                    </a:cubicBezTo>
                    <a:lnTo>
                      <a:pt x="410800" y="307519"/>
                    </a:lnTo>
                    <a:close/>
                    <a:moveTo>
                      <a:pt x="410800" y="187494"/>
                    </a:moveTo>
                    <a:cubicBezTo>
                      <a:pt x="410800" y="189694"/>
                      <a:pt x="401630" y="200816"/>
                      <a:pt x="359709" y="210839"/>
                    </a:cubicBezTo>
                    <a:cubicBezTo>
                      <a:pt x="312994" y="220788"/>
                      <a:pt x="265317" y="225462"/>
                      <a:pt x="217563" y="224773"/>
                    </a:cubicBezTo>
                    <a:cubicBezTo>
                      <a:pt x="169636" y="225422"/>
                      <a:pt x="121785" y="220666"/>
                      <a:pt x="74923" y="210594"/>
                    </a:cubicBezTo>
                    <a:cubicBezTo>
                      <a:pt x="33002" y="200572"/>
                      <a:pt x="24442" y="189450"/>
                      <a:pt x="24442" y="187249"/>
                    </a:cubicBezTo>
                    <a:lnTo>
                      <a:pt x="24442" y="94114"/>
                    </a:lnTo>
                    <a:cubicBezTo>
                      <a:pt x="68198" y="118559"/>
                      <a:pt x="161948" y="126015"/>
                      <a:pt x="218173" y="126015"/>
                    </a:cubicBezTo>
                    <a:cubicBezTo>
                      <a:pt x="274397" y="126015"/>
                      <a:pt x="368262" y="118681"/>
                      <a:pt x="412019" y="94114"/>
                    </a:cubicBezTo>
                    <a:lnTo>
                      <a:pt x="410800" y="187494"/>
                    </a:lnTo>
                    <a:close/>
                    <a:moveTo>
                      <a:pt x="75045" y="38501"/>
                    </a:moveTo>
                    <a:cubicBezTo>
                      <a:pt x="121849" y="28328"/>
                      <a:pt x="169674" y="23611"/>
                      <a:pt x="217563" y="24445"/>
                    </a:cubicBezTo>
                    <a:cubicBezTo>
                      <a:pt x="265516" y="23806"/>
                      <a:pt x="313379" y="28728"/>
                      <a:pt x="360197" y="39112"/>
                    </a:cubicBezTo>
                    <a:cubicBezTo>
                      <a:pt x="403343" y="48890"/>
                      <a:pt x="411409" y="61113"/>
                      <a:pt x="411409" y="63069"/>
                    </a:cubicBezTo>
                    <a:cubicBezTo>
                      <a:pt x="411409" y="65024"/>
                      <a:pt x="402734" y="77002"/>
                      <a:pt x="360197" y="87514"/>
                    </a:cubicBezTo>
                    <a:cubicBezTo>
                      <a:pt x="313379" y="97892"/>
                      <a:pt x="265516" y="102814"/>
                      <a:pt x="217563" y="102180"/>
                    </a:cubicBezTo>
                    <a:cubicBezTo>
                      <a:pt x="169655" y="102848"/>
                      <a:pt x="121830" y="97967"/>
                      <a:pt x="75045" y="87635"/>
                    </a:cubicBezTo>
                    <a:cubicBezTo>
                      <a:pt x="32514" y="77002"/>
                      <a:pt x="24442" y="65513"/>
                      <a:pt x="24442" y="63069"/>
                    </a:cubicBezTo>
                    <a:cubicBezTo>
                      <a:pt x="24442" y="60624"/>
                      <a:pt x="33124" y="49012"/>
                      <a:pt x="75655" y="38623"/>
                    </a:cubicBezTo>
                    <a:lnTo>
                      <a:pt x="75045" y="38501"/>
                    </a:lnTo>
                    <a:close/>
                    <a:moveTo>
                      <a:pt x="360319" y="450890"/>
                    </a:moveTo>
                    <a:cubicBezTo>
                      <a:pt x="313418" y="460964"/>
                      <a:pt x="265529" y="465725"/>
                      <a:pt x="217563" y="465071"/>
                    </a:cubicBezTo>
                    <a:cubicBezTo>
                      <a:pt x="169636" y="465719"/>
                      <a:pt x="121785" y="460964"/>
                      <a:pt x="74923" y="450890"/>
                    </a:cubicBezTo>
                    <a:cubicBezTo>
                      <a:pt x="33002" y="440866"/>
                      <a:pt x="24442" y="429746"/>
                      <a:pt x="24442" y="427789"/>
                    </a:cubicBezTo>
                    <a:lnTo>
                      <a:pt x="24442" y="337587"/>
                    </a:lnTo>
                    <a:cubicBezTo>
                      <a:pt x="68198" y="361420"/>
                      <a:pt x="161948" y="368632"/>
                      <a:pt x="218173" y="368632"/>
                    </a:cubicBezTo>
                    <a:cubicBezTo>
                      <a:pt x="274397" y="368632"/>
                      <a:pt x="368262" y="361420"/>
                      <a:pt x="412019" y="337587"/>
                    </a:cubicBezTo>
                    <a:lnTo>
                      <a:pt x="412019" y="427789"/>
                    </a:lnTo>
                    <a:cubicBezTo>
                      <a:pt x="412019" y="429990"/>
                      <a:pt x="402856" y="441110"/>
                      <a:pt x="360928" y="451133"/>
                    </a:cubicBezTo>
                  </a:path>
                </a:pathLst>
              </a:custGeom>
              <a:solidFill>
                <a:srgbClr val="2D5967"/>
              </a:solidFill>
              <a:ln w="6417" cap="flat">
                <a:noFill/>
                <a:prstDash val="solid"/>
                <a:miter/>
              </a:ln>
            </p:spPr>
            <p:txBody>
              <a:bodyPr rtlCol="0" anchor="ctr"/>
              <a:lstStyle/>
              <a:p>
                <a:endParaRPr lang="en-US" dirty="0"/>
              </a:p>
            </p:txBody>
          </p:sp>
        </p:grpSp>
        <p:sp>
          <p:nvSpPr>
            <p:cNvPr id="108" name="TextBox 107">
              <a:extLst>
                <a:ext uri="{FF2B5EF4-FFF2-40B4-BE49-F238E27FC236}">
                  <a16:creationId xmlns:a16="http://schemas.microsoft.com/office/drawing/2014/main" id="{9138B23D-F6BD-4387-8366-E89D562E7318}"/>
                </a:ext>
              </a:extLst>
            </p:cNvPr>
            <p:cNvSpPr txBox="1"/>
            <p:nvPr/>
          </p:nvSpPr>
          <p:spPr>
            <a:xfrm>
              <a:off x="-2591799" y="5046792"/>
              <a:ext cx="987771" cy="183384"/>
            </a:xfrm>
            <a:prstGeom prst="rect">
              <a:avLst/>
            </a:prstGeom>
            <a:noFill/>
          </p:spPr>
          <p:txBody>
            <a:bodyPr wrap="none" rtlCol="0">
              <a:spAutoFit/>
            </a:bodyPr>
            <a:lstStyle/>
            <a:p>
              <a:pPr algn="ctr">
                <a:lnSpc>
                  <a:spcPts val="700"/>
                </a:lnSpc>
              </a:pPr>
              <a:r>
                <a:rPr lang="en-US" sz="808" spc="0" baseline="0" dirty="0">
                  <a:solidFill>
                    <a:srgbClr val="000000"/>
                  </a:solidFill>
                  <a:latin typeface="Oracle Sans"/>
                  <a:cs typeface="Oracle Sans"/>
                  <a:sym typeface="Oracle Sans"/>
                  <a:rtl val="0"/>
                </a:rPr>
                <a:t>Database System</a:t>
              </a:r>
            </a:p>
          </p:txBody>
        </p:sp>
      </p:grpSp>
      <p:grpSp>
        <p:nvGrpSpPr>
          <p:cNvPr id="11" name="Group 10">
            <a:extLst>
              <a:ext uri="{FF2B5EF4-FFF2-40B4-BE49-F238E27FC236}">
                <a16:creationId xmlns:a16="http://schemas.microsoft.com/office/drawing/2014/main" id="{3DE5A5AC-5B5B-4615-A53A-87E914FA3098}"/>
              </a:ext>
            </a:extLst>
          </p:cNvPr>
          <p:cNvGrpSpPr/>
          <p:nvPr/>
        </p:nvGrpSpPr>
        <p:grpSpPr>
          <a:xfrm>
            <a:off x="7997043" y="3629245"/>
            <a:ext cx="721239" cy="627103"/>
            <a:chOff x="7933251" y="3719296"/>
            <a:chExt cx="721239" cy="627103"/>
          </a:xfrm>
        </p:grpSpPr>
        <p:sp>
          <p:nvSpPr>
            <p:cNvPr id="119" name="Rectangle 118">
              <a:extLst>
                <a:ext uri="{FF2B5EF4-FFF2-40B4-BE49-F238E27FC236}">
                  <a16:creationId xmlns:a16="http://schemas.microsoft.com/office/drawing/2014/main" id="{4D10F39F-9C79-4517-9830-B12C7B2D2341}"/>
                </a:ext>
              </a:extLst>
            </p:cNvPr>
            <p:cNvSpPr/>
            <p:nvPr/>
          </p:nvSpPr>
          <p:spPr>
            <a:xfrm>
              <a:off x="7933251" y="4230983"/>
              <a:ext cx="721239"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Microservices</a:t>
              </a:r>
            </a:p>
          </p:txBody>
        </p:sp>
        <p:pic>
          <p:nvPicPr>
            <p:cNvPr id="120" name="Graphic 119">
              <a:extLst>
                <a:ext uri="{FF2B5EF4-FFF2-40B4-BE49-F238E27FC236}">
                  <a16:creationId xmlns:a16="http://schemas.microsoft.com/office/drawing/2014/main" id="{C9E6C990-15D6-40E6-BA83-D2E7789E1C6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994612" y="3719296"/>
              <a:ext cx="598516" cy="493776"/>
            </a:xfrm>
            <a:prstGeom prst="rect">
              <a:avLst/>
            </a:prstGeom>
          </p:spPr>
        </p:pic>
      </p:grpSp>
      <p:sp>
        <p:nvSpPr>
          <p:cNvPr id="121" name="Rectangle 120">
            <a:extLst>
              <a:ext uri="{FF2B5EF4-FFF2-40B4-BE49-F238E27FC236}">
                <a16:creationId xmlns:a16="http://schemas.microsoft.com/office/drawing/2014/main" id="{13BDCDCF-5A99-4634-9B68-B4FBDB0D3710}"/>
              </a:ext>
            </a:extLst>
          </p:cNvPr>
          <p:cNvSpPr/>
          <p:nvPr/>
        </p:nvSpPr>
        <p:spPr>
          <a:xfrm>
            <a:off x="10091644" y="1740522"/>
            <a:ext cx="854121" cy="3929310"/>
          </a:xfrm>
          <a:prstGeom prst="rect">
            <a:avLst/>
          </a:prstGeom>
          <a:noFill/>
          <a:ln w="12700" cmpd="sng">
            <a:solidFill>
              <a:srgbClr val="BB501C"/>
            </a:solidFill>
            <a:prstDash val="lg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Oracle</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Services</a:t>
            </a:r>
          </a:p>
          <a:p>
            <a:pPr>
              <a:lnSpc>
                <a:spcPct val="90000"/>
              </a:lnSpc>
            </a:pPr>
            <a:r>
              <a:rPr lang="en-US" sz="900" b="1" dirty="0">
                <a:solidFill>
                  <a:srgbClr val="BB501C"/>
                </a:solidFill>
                <a:latin typeface="Open Sans" panose="020B0606030504020204" pitchFamily="34" charset="0"/>
                <a:ea typeface="Open Sans" panose="020B0606030504020204" pitchFamily="34" charset="0"/>
                <a:cs typeface="Open Sans" panose="020B0606030504020204" pitchFamily="34" charset="0"/>
              </a:rPr>
              <a:t>Network</a:t>
            </a:r>
          </a:p>
        </p:txBody>
      </p:sp>
      <p:cxnSp>
        <p:nvCxnSpPr>
          <p:cNvPr id="106" name="Straight Connector 105"/>
          <p:cNvCxnSpPr>
            <a:cxnSpLocks/>
          </p:cNvCxnSpPr>
          <p:nvPr/>
        </p:nvCxnSpPr>
        <p:spPr>
          <a:xfrm>
            <a:off x="9263898" y="3868108"/>
            <a:ext cx="1005840" cy="0"/>
          </a:xfrm>
          <a:prstGeom prst="line">
            <a:avLst/>
          </a:prstGeom>
          <a:ln w="12700">
            <a:solidFill>
              <a:schemeClr val="tx1"/>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sp>
        <p:nvSpPr>
          <p:cNvPr id="122" name="Rectangle: Rounded Corners 121">
            <a:extLst>
              <a:ext uri="{FF2B5EF4-FFF2-40B4-BE49-F238E27FC236}">
                <a16:creationId xmlns:a16="http://schemas.microsoft.com/office/drawing/2014/main" id="{EE045019-5884-4450-8FD1-592A6610A64F}"/>
              </a:ext>
            </a:extLst>
          </p:cNvPr>
          <p:cNvSpPr/>
          <p:nvPr/>
        </p:nvSpPr>
        <p:spPr>
          <a:xfrm>
            <a:off x="1176241" y="1193228"/>
            <a:ext cx="912742" cy="4636008"/>
          </a:xfrm>
          <a:prstGeom prst="roundRect">
            <a:avLst>
              <a:gd name="adj" fmla="val 2783"/>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On-Premises</a:t>
            </a:r>
          </a:p>
        </p:txBody>
      </p:sp>
      <p:grpSp>
        <p:nvGrpSpPr>
          <p:cNvPr id="102" name="Group 101"/>
          <p:cNvGrpSpPr/>
          <p:nvPr/>
        </p:nvGrpSpPr>
        <p:grpSpPr>
          <a:xfrm>
            <a:off x="1458485" y="2169270"/>
            <a:ext cx="359229" cy="578922"/>
            <a:chOff x="7972848" y="1617429"/>
            <a:chExt cx="359229" cy="578922"/>
          </a:xfrm>
        </p:grpSpPr>
        <p:pic>
          <p:nvPicPr>
            <p:cNvPr id="103" name="Graphic 91">
              <a:extLst>
                <a:ext uri="{FF2B5EF4-FFF2-40B4-BE49-F238E27FC236}">
                  <a16:creationId xmlns:a16="http://schemas.microsoft.com/office/drawing/2014/main" id="{B73754D8-7C29-426C-AE1A-FF4FEB32900D}"/>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972848" y="1617429"/>
              <a:ext cx="359229" cy="457200"/>
            </a:xfrm>
            <a:prstGeom prst="rect">
              <a:avLst/>
            </a:prstGeom>
          </p:spPr>
        </p:pic>
        <p:sp>
          <p:nvSpPr>
            <p:cNvPr id="104" name="Rectangle 103">
              <a:extLst>
                <a:ext uri="{FF2B5EF4-FFF2-40B4-BE49-F238E27FC236}">
                  <a16:creationId xmlns:a16="http://schemas.microsoft.com/office/drawing/2014/main" id="{596045DC-2F83-421E-B543-83716A48AD23}"/>
                </a:ext>
              </a:extLst>
            </p:cNvPr>
            <p:cNvSpPr/>
            <p:nvPr/>
          </p:nvSpPr>
          <p:spPr>
            <a:xfrm>
              <a:off x="8013648" y="2080935"/>
              <a:ext cx="277628" cy="115416"/>
            </a:xfrm>
            <a:prstGeom prst="rect">
              <a:avLst/>
            </a:prstGeom>
          </p:spPr>
          <p:txBody>
            <a:bodyPr wrap="square" lIns="0" tIns="0" rIns="0" bIns="0">
              <a:spAutoFit/>
            </a:bodyPr>
            <a:lstStyle/>
            <a:p>
              <a:pPr algn="ctr">
                <a:lnSpc>
                  <a:spcPts val="850"/>
                </a:lnSpc>
              </a:pPr>
              <a:r>
                <a:rPr lang="en-US" sz="800" dirty="0">
                  <a:solidFill>
                    <a:schemeClr val="tx2"/>
                  </a:solidFill>
                  <a:latin typeface="Oracle Sans" panose="020B0503020204020204" pitchFamily="34" charset="0"/>
                  <a:ea typeface="Open Sans" panose="020B0606030504020204" pitchFamily="34" charset="0"/>
                  <a:cs typeface="Oracle Sans" panose="020B0503020204020204" pitchFamily="34" charset="0"/>
                </a:rPr>
                <a:t>User</a:t>
              </a:r>
            </a:p>
          </p:txBody>
        </p:sp>
      </p:grpSp>
      <p:cxnSp>
        <p:nvCxnSpPr>
          <p:cNvPr id="142" name="Straight Connector 141"/>
          <p:cNvCxnSpPr>
            <a:cxnSpLocks/>
            <a:stCxn id="103" idx="3"/>
          </p:cNvCxnSpPr>
          <p:nvPr/>
        </p:nvCxnSpPr>
        <p:spPr>
          <a:xfrm flipV="1">
            <a:off x="1817714" y="2395942"/>
            <a:ext cx="4314208" cy="1928"/>
          </a:xfrm>
          <a:prstGeom prst="line">
            <a:avLst/>
          </a:prstGeom>
          <a:ln w="12700">
            <a:solidFill>
              <a:schemeClr val="tx1"/>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grpSp>
        <p:nvGrpSpPr>
          <p:cNvPr id="123" name="Group 122">
            <a:extLst>
              <a:ext uri="{FF2B5EF4-FFF2-40B4-BE49-F238E27FC236}">
                <a16:creationId xmlns:a16="http://schemas.microsoft.com/office/drawing/2014/main" id="{E702E368-24D5-4A5F-812B-F846A1B26ECB}"/>
              </a:ext>
            </a:extLst>
          </p:cNvPr>
          <p:cNvGrpSpPr/>
          <p:nvPr/>
        </p:nvGrpSpPr>
        <p:grpSpPr>
          <a:xfrm>
            <a:off x="6014694" y="3629245"/>
            <a:ext cx="721239" cy="627103"/>
            <a:chOff x="7933251" y="3719296"/>
            <a:chExt cx="721239" cy="627103"/>
          </a:xfrm>
        </p:grpSpPr>
        <p:sp>
          <p:nvSpPr>
            <p:cNvPr id="124" name="Rectangle 123">
              <a:extLst>
                <a:ext uri="{FF2B5EF4-FFF2-40B4-BE49-F238E27FC236}">
                  <a16:creationId xmlns:a16="http://schemas.microsoft.com/office/drawing/2014/main" id="{8ED1674F-E303-45DC-841C-3A2A93A8E96D}"/>
                </a:ext>
              </a:extLst>
            </p:cNvPr>
            <p:cNvSpPr/>
            <p:nvPr/>
          </p:nvSpPr>
          <p:spPr>
            <a:xfrm>
              <a:off x="7933251" y="4230983"/>
              <a:ext cx="721239"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Microservices</a:t>
              </a:r>
            </a:p>
          </p:txBody>
        </p:sp>
        <p:pic>
          <p:nvPicPr>
            <p:cNvPr id="125" name="Graphic 124">
              <a:extLst>
                <a:ext uri="{FF2B5EF4-FFF2-40B4-BE49-F238E27FC236}">
                  <a16:creationId xmlns:a16="http://schemas.microsoft.com/office/drawing/2014/main" id="{47052F6B-2636-4D40-9AC7-5CD2341E208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994612" y="3719296"/>
              <a:ext cx="598516" cy="493776"/>
            </a:xfrm>
            <a:prstGeom prst="rect">
              <a:avLst/>
            </a:prstGeom>
          </p:spPr>
        </p:pic>
      </p:grpSp>
      <p:grpSp>
        <p:nvGrpSpPr>
          <p:cNvPr id="126" name="Group 125">
            <a:extLst>
              <a:ext uri="{FF2B5EF4-FFF2-40B4-BE49-F238E27FC236}">
                <a16:creationId xmlns:a16="http://schemas.microsoft.com/office/drawing/2014/main" id="{55A029A5-0C7C-42F3-B871-1FC2199E2A0B}"/>
              </a:ext>
            </a:extLst>
          </p:cNvPr>
          <p:cNvGrpSpPr/>
          <p:nvPr/>
        </p:nvGrpSpPr>
        <p:grpSpPr>
          <a:xfrm>
            <a:off x="4053004" y="3629245"/>
            <a:ext cx="721239" cy="627103"/>
            <a:chOff x="7933251" y="3719296"/>
            <a:chExt cx="721239" cy="627103"/>
          </a:xfrm>
        </p:grpSpPr>
        <p:sp>
          <p:nvSpPr>
            <p:cNvPr id="127" name="Rectangle 126">
              <a:extLst>
                <a:ext uri="{FF2B5EF4-FFF2-40B4-BE49-F238E27FC236}">
                  <a16:creationId xmlns:a16="http://schemas.microsoft.com/office/drawing/2014/main" id="{28784126-FDD9-44D4-85B3-78672D0870A6}"/>
                </a:ext>
              </a:extLst>
            </p:cNvPr>
            <p:cNvSpPr/>
            <p:nvPr/>
          </p:nvSpPr>
          <p:spPr>
            <a:xfrm>
              <a:off x="7933251" y="4230983"/>
              <a:ext cx="721239" cy="115416"/>
            </a:xfrm>
            <a:prstGeom prst="rect">
              <a:avLst/>
            </a:prstGeom>
          </p:spPr>
          <p:txBody>
            <a:bodyPr wrap="square" lIns="0" tIns="0" rIns="0" bIns="0">
              <a:spAutoFit/>
            </a:bodyPr>
            <a:lstStyle/>
            <a:p>
              <a:pPr algn="ctr">
                <a:lnSpc>
                  <a:spcPts val="850"/>
                </a:lnSpc>
              </a:pPr>
              <a:r>
                <a:rPr lang="en-US" sz="800" dirty="0">
                  <a:solidFill>
                    <a:schemeClr val="tx2"/>
                  </a:solidFill>
                  <a:ea typeface="Open Sans" panose="020B0606030504020204" pitchFamily="34" charset="0"/>
                  <a:cs typeface="Open Sans" panose="020B0606030504020204" pitchFamily="34" charset="0"/>
                </a:rPr>
                <a:t>Microservices</a:t>
              </a:r>
            </a:p>
          </p:txBody>
        </p:sp>
        <p:pic>
          <p:nvPicPr>
            <p:cNvPr id="128" name="Graphic 127">
              <a:extLst>
                <a:ext uri="{FF2B5EF4-FFF2-40B4-BE49-F238E27FC236}">
                  <a16:creationId xmlns:a16="http://schemas.microsoft.com/office/drawing/2014/main" id="{F49CA188-CE67-4A93-BC01-4ED83DF376C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994612" y="3719296"/>
              <a:ext cx="598516" cy="493776"/>
            </a:xfrm>
            <a:prstGeom prst="rect">
              <a:avLst/>
            </a:prstGeom>
          </p:spPr>
        </p:pic>
      </p:grpSp>
      <p:grpSp>
        <p:nvGrpSpPr>
          <p:cNvPr id="4" name="Graphic 1319">
            <a:extLst>
              <a:ext uri="{FF2B5EF4-FFF2-40B4-BE49-F238E27FC236}">
                <a16:creationId xmlns:a16="http://schemas.microsoft.com/office/drawing/2014/main" id="{8416C97A-FAD7-7F84-B70C-2A4B819F5BEE}"/>
              </a:ext>
            </a:extLst>
          </p:cNvPr>
          <p:cNvGrpSpPr/>
          <p:nvPr/>
        </p:nvGrpSpPr>
        <p:grpSpPr>
          <a:xfrm>
            <a:off x="4780246" y="3741283"/>
            <a:ext cx="816249" cy="561509"/>
            <a:chOff x="989124" y="3069656"/>
            <a:chExt cx="816249" cy="561509"/>
          </a:xfrm>
        </p:grpSpPr>
        <p:grpSp>
          <p:nvGrpSpPr>
            <p:cNvPr id="5" name="Graphic 1319">
              <a:extLst>
                <a:ext uri="{FF2B5EF4-FFF2-40B4-BE49-F238E27FC236}">
                  <a16:creationId xmlns:a16="http://schemas.microsoft.com/office/drawing/2014/main" id="{E5386BAC-7F53-8EFC-A892-2CA306EF8411}"/>
                </a:ext>
              </a:extLst>
            </p:cNvPr>
            <p:cNvGrpSpPr/>
            <p:nvPr/>
          </p:nvGrpSpPr>
          <p:grpSpPr>
            <a:xfrm>
              <a:off x="1197819" y="3069656"/>
              <a:ext cx="385928" cy="385010"/>
              <a:chOff x="1197819" y="3069656"/>
              <a:chExt cx="385928" cy="385010"/>
            </a:xfrm>
          </p:grpSpPr>
          <p:grpSp>
            <p:nvGrpSpPr>
              <p:cNvPr id="7" name="Graphic 1319">
                <a:extLst>
                  <a:ext uri="{FF2B5EF4-FFF2-40B4-BE49-F238E27FC236}">
                    <a16:creationId xmlns:a16="http://schemas.microsoft.com/office/drawing/2014/main" id="{6A114B41-543F-AC85-F97A-E76BCD01C82F}"/>
                  </a:ext>
                </a:extLst>
              </p:cNvPr>
              <p:cNvGrpSpPr/>
              <p:nvPr/>
            </p:nvGrpSpPr>
            <p:grpSpPr>
              <a:xfrm>
                <a:off x="1197819" y="3069656"/>
                <a:ext cx="385928" cy="385010"/>
                <a:chOff x="1197819" y="3069656"/>
                <a:chExt cx="385928" cy="385010"/>
              </a:xfrm>
              <a:solidFill>
                <a:srgbClr val="FFFFFF"/>
              </a:solidFill>
            </p:grpSpPr>
            <p:sp>
              <p:nvSpPr>
                <p:cNvPr id="17" name="Freeform: Shape 16">
                  <a:extLst>
                    <a:ext uri="{FF2B5EF4-FFF2-40B4-BE49-F238E27FC236}">
                      <a16:creationId xmlns:a16="http://schemas.microsoft.com/office/drawing/2014/main" id="{063170C0-1340-D2A9-44FA-32734508088A}"/>
                    </a:ext>
                  </a:extLst>
                </p:cNvPr>
                <p:cNvSpPr/>
                <p:nvPr/>
              </p:nvSpPr>
              <p:spPr>
                <a:xfrm>
                  <a:off x="1202400" y="3074240"/>
                  <a:ext cx="376764" cy="376762"/>
                </a:xfrm>
                <a:custGeom>
                  <a:avLst/>
                  <a:gdLst>
                    <a:gd name="connsiteX0" fmla="*/ 20168 w 376764"/>
                    <a:gd name="connsiteY0" fmla="*/ 375845 h 376762"/>
                    <a:gd name="connsiteX1" fmla="*/ 0 w 376764"/>
                    <a:gd name="connsiteY1" fmla="*/ 355677 h 376762"/>
                    <a:gd name="connsiteX2" fmla="*/ 0 w 376764"/>
                    <a:gd name="connsiteY2" fmla="*/ 20167 h 376762"/>
                    <a:gd name="connsiteX3" fmla="*/ 20168 w 376764"/>
                    <a:gd name="connsiteY3" fmla="*/ 0 h 376762"/>
                    <a:gd name="connsiteX4" fmla="*/ 356597 w 376764"/>
                    <a:gd name="connsiteY4" fmla="*/ 0 h 376762"/>
                    <a:gd name="connsiteX5" fmla="*/ 376765 w 376764"/>
                    <a:gd name="connsiteY5" fmla="*/ 20167 h 376762"/>
                    <a:gd name="connsiteX6" fmla="*/ 376765 w 376764"/>
                    <a:gd name="connsiteY6" fmla="*/ 356594 h 376762"/>
                    <a:gd name="connsiteX7" fmla="*/ 356597 w 376764"/>
                    <a:gd name="connsiteY7" fmla="*/ 376762 h 376762"/>
                    <a:gd name="connsiteX8" fmla="*/ 20168 w 376764"/>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64" h="376762">
                      <a:moveTo>
                        <a:pt x="20168" y="375845"/>
                      </a:moveTo>
                      <a:cubicBezTo>
                        <a:pt x="9170" y="375845"/>
                        <a:pt x="0" y="366675"/>
                        <a:pt x="0" y="355677"/>
                      </a:cubicBezTo>
                      <a:lnTo>
                        <a:pt x="0" y="20167"/>
                      </a:lnTo>
                      <a:cubicBezTo>
                        <a:pt x="0" y="9166"/>
                        <a:pt x="9170" y="0"/>
                        <a:pt x="20168" y="0"/>
                      </a:cubicBezTo>
                      <a:lnTo>
                        <a:pt x="356597" y="0"/>
                      </a:lnTo>
                      <a:cubicBezTo>
                        <a:pt x="367595" y="0"/>
                        <a:pt x="376765" y="9166"/>
                        <a:pt x="376765" y="20167"/>
                      </a:cubicBezTo>
                      <a:lnTo>
                        <a:pt x="376765" y="356594"/>
                      </a:lnTo>
                      <a:cubicBezTo>
                        <a:pt x="376765" y="367593"/>
                        <a:pt x="367595" y="376762"/>
                        <a:pt x="356597" y="376762"/>
                      </a:cubicBezTo>
                      <a:lnTo>
                        <a:pt x="20168" y="375845"/>
                      </a:lnTo>
                      <a:close/>
                    </a:path>
                  </a:pathLst>
                </a:custGeom>
                <a:solidFill>
                  <a:srgbClr val="FFFFFF"/>
                </a:solidFill>
                <a:ln w="6417" cap="flat">
                  <a:noFill/>
                  <a:prstDash val="solid"/>
                  <a:miter/>
                </a:ln>
              </p:spPr>
              <p:txBody>
                <a:bodyPr rtlCol="0" anchor="ctr"/>
                <a:lstStyle/>
                <a:p>
                  <a:endParaRPr lang="en-US" sz="810"/>
                </a:p>
              </p:txBody>
            </p:sp>
            <p:sp>
              <p:nvSpPr>
                <p:cNvPr id="18" name="Freeform: Shape 17">
                  <a:extLst>
                    <a:ext uri="{FF2B5EF4-FFF2-40B4-BE49-F238E27FC236}">
                      <a16:creationId xmlns:a16="http://schemas.microsoft.com/office/drawing/2014/main" id="{7C19D05B-4480-80B5-BDDF-9425AFC354F5}"/>
                    </a:ext>
                  </a:extLst>
                </p:cNvPr>
                <p:cNvSpPr/>
                <p:nvPr/>
              </p:nvSpPr>
              <p:spPr>
                <a:xfrm>
                  <a:off x="1197819" y="3069656"/>
                  <a:ext cx="385928" cy="385010"/>
                </a:xfrm>
                <a:custGeom>
                  <a:avLst/>
                  <a:gdLst>
                    <a:gd name="connsiteX0" fmla="*/ 360261 w 385928"/>
                    <a:gd name="connsiteY0" fmla="*/ 9167 h 385010"/>
                    <a:gd name="connsiteX1" fmla="*/ 375841 w 385928"/>
                    <a:gd name="connsiteY1" fmla="*/ 24750 h 385010"/>
                    <a:gd name="connsiteX2" fmla="*/ 375841 w 385928"/>
                    <a:gd name="connsiteY2" fmla="*/ 361179 h 385010"/>
                    <a:gd name="connsiteX3" fmla="*/ 360261 w 385928"/>
                    <a:gd name="connsiteY3" fmla="*/ 376759 h 385010"/>
                    <a:gd name="connsiteX4" fmla="*/ 24750 w 385928"/>
                    <a:gd name="connsiteY4" fmla="*/ 376759 h 385010"/>
                    <a:gd name="connsiteX5" fmla="*/ 9170 w 385928"/>
                    <a:gd name="connsiteY5" fmla="*/ 360261 h 385010"/>
                    <a:gd name="connsiteX6" fmla="*/ 9170 w 385928"/>
                    <a:gd name="connsiteY6" fmla="*/ 24750 h 385010"/>
                    <a:gd name="connsiteX7" fmla="*/ 24750 w 385928"/>
                    <a:gd name="connsiteY7" fmla="*/ 9167 h 385010"/>
                    <a:gd name="connsiteX8" fmla="*/ 360261 w 385928"/>
                    <a:gd name="connsiteY8" fmla="*/ 9167 h 385010"/>
                    <a:gd name="connsiteX9" fmla="*/ 360261 w 385928"/>
                    <a:gd name="connsiteY9" fmla="*/ 0 h 385010"/>
                    <a:gd name="connsiteX10" fmla="*/ 24750 w 385928"/>
                    <a:gd name="connsiteY10" fmla="*/ 0 h 385010"/>
                    <a:gd name="connsiteX11" fmla="*/ 0 w 385928"/>
                    <a:gd name="connsiteY11" fmla="*/ 24750 h 385010"/>
                    <a:gd name="connsiteX12" fmla="*/ 0 w 385928"/>
                    <a:gd name="connsiteY12" fmla="*/ 361179 h 385010"/>
                    <a:gd name="connsiteX13" fmla="*/ 24750 w 385928"/>
                    <a:gd name="connsiteY13" fmla="*/ 385011 h 385010"/>
                    <a:gd name="connsiteX14" fmla="*/ 361178 w 385928"/>
                    <a:gd name="connsiteY14" fmla="*/ 385011 h 385010"/>
                    <a:gd name="connsiteX15" fmla="*/ 385928 w 385928"/>
                    <a:gd name="connsiteY15" fmla="*/ 360261 h 385010"/>
                    <a:gd name="connsiteX16" fmla="*/ 385928 w 385928"/>
                    <a:gd name="connsiteY16" fmla="*/ 24750 h 385010"/>
                    <a:gd name="connsiteX17" fmla="*/ 360261 w 385928"/>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28" h="385010">
                      <a:moveTo>
                        <a:pt x="360261" y="9167"/>
                      </a:moveTo>
                      <a:cubicBezTo>
                        <a:pt x="368513" y="9167"/>
                        <a:pt x="375841" y="16500"/>
                        <a:pt x="375841" y="24750"/>
                      </a:cubicBezTo>
                      <a:lnTo>
                        <a:pt x="375841" y="361179"/>
                      </a:lnTo>
                      <a:cubicBezTo>
                        <a:pt x="375841" y="369424"/>
                        <a:pt x="368513" y="376759"/>
                        <a:pt x="360261" y="376759"/>
                      </a:cubicBezTo>
                      <a:lnTo>
                        <a:pt x="24750" y="376759"/>
                      </a:lnTo>
                      <a:cubicBezTo>
                        <a:pt x="16498" y="375841"/>
                        <a:pt x="9170" y="368513"/>
                        <a:pt x="9170" y="360261"/>
                      </a:cubicBezTo>
                      <a:lnTo>
                        <a:pt x="9170" y="24750"/>
                      </a:lnTo>
                      <a:cubicBezTo>
                        <a:pt x="9170" y="16500"/>
                        <a:pt x="16498" y="9167"/>
                        <a:pt x="24750" y="9167"/>
                      </a:cubicBezTo>
                      <a:lnTo>
                        <a:pt x="360261" y="9167"/>
                      </a:lnTo>
                      <a:close/>
                      <a:moveTo>
                        <a:pt x="360261" y="0"/>
                      </a:moveTo>
                      <a:lnTo>
                        <a:pt x="24750" y="0"/>
                      </a:lnTo>
                      <a:cubicBezTo>
                        <a:pt x="10998" y="0"/>
                        <a:pt x="0" y="11000"/>
                        <a:pt x="0" y="24750"/>
                      </a:cubicBezTo>
                      <a:lnTo>
                        <a:pt x="0" y="361179"/>
                      </a:lnTo>
                      <a:cubicBezTo>
                        <a:pt x="0" y="374012"/>
                        <a:pt x="10998" y="385011"/>
                        <a:pt x="24750" y="385011"/>
                      </a:cubicBezTo>
                      <a:lnTo>
                        <a:pt x="361178" y="385011"/>
                      </a:lnTo>
                      <a:cubicBezTo>
                        <a:pt x="374930" y="385011"/>
                        <a:pt x="385928" y="374012"/>
                        <a:pt x="385928" y="360261"/>
                      </a:cubicBezTo>
                      <a:lnTo>
                        <a:pt x="385928" y="24750"/>
                      </a:lnTo>
                      <a:cubicBezTo>
                        <a:pt x="385011" y="11000"/>
                        <a:pt x="374012" y="0"/>
                        <a:pt x="360261" y="0"/>
                      </a:cubicBezTo>
                      <a:close/>
                    </a:path>
                  </a:pathLst>
                </a:custGeom>
                <a:solidFill>
                  <a:srgbClr val="FFFFFF"/>
                </a:solidFill>
                <a:ln w="6417" cap="flat">
                  <a:noFill/>
                  <a:prstDash val="solid"/>
                  <a:miter/>
                </a:ln>
              </p:spPr>
              <p:txBody>
                <a:bodyPr rtlCol="0" anchor="ctr"/>
                <a:lstStyle/>
                <a:p>
                  <a:endParaRPr lang="en-US" sz="810"/>
                </a:p>
              </p:txBody>
            </p:sp>
          </p:grpSp>
          <p:grpSp>
            <p:nvGrpSpPr>
              <p:cNvPr id="8" name="Graphic 1319">
                <a:extLst>
                  <a:ext uri="{FF2B5EF4-FFF2-40B4-BE49-F238E27FC236}">
                    <a16:creationId xmlns:a16="http://schemas.microsoft.com/office/drawing/2014/main" id="{ED1E719B-796F-E640-AD3E-33DCAD1D46B1}"/>
                  </a:ext>
                </a:extLst>
              </p:cNvPr>
              <p:cNvGrpSpPr/>
              <p:nvPr/>
            </p:nvGrpSpPr>
            <p:grpSpPr>
              <a:xfrm>
                <a:off x="1206988" y="3078823"/>
                <a:ext cx="367588" cy="366679"/>
                <a:chOff x="1206988" y="3078823"/>
                <a:chExt cx="367588" cy="366679"/>
              </a:xfrm>
              <a:solidFill>
                <a:srgbClr val="2D5967"/>
              </a:solidFill>
            </p:grpSpPr>
            <p:sp>
              <p:nvSpPr>
                <p:cNvPr id="9" name="Freeform: Shape 8">
                  <a:extLst>
                    <a:ext uri="{FF2B5EF4-FFF2-40B4-BE49-F238E27FC236}">
                      <a16:creationId xmlns:a16="http://schemas.microsoft.com/office/drawing/2014/main" id="{B031E45F-8A83-0756-74C7-B3ECF5FEDFD1}"/>
                    </a:ext>
                  </a:extLst>
                </p:cNvPr>
                <p:cNvSpPr/>
                <p:nvPr/>
              </p:nvSpPr>
              <p:spPr>
                <a:xfrm>
                  <a:off x="1206988" y="3078823"/>
                  <a:ext cx="367588" cy="366679"/>
                </a:xfrm>
                <a:custGeom>
                  <a:avLst/>
                  <a:gdLst>
                    <a:gd name="connsiteX0" fmla="*/ 351091 w 367588"/>
                    <a:gd name="connsiteY0" fmla="*/ 0 h 366679"/>
                    <a:gd name="connsiteX1" fmla="*/ 15580 w 367588"/>
                    <a:gd name="connsiteY1" fmla="*/ 0 h 366679"/>
                    <a:gd name="connsiteX2" fmla="*/ 0 w 367588"/>
                    <a:gd name="connsiteY2" fmla="*/ 15584 h 366679"/>
                    <a:gd name="connsiteX3" fmla="*/ 0 w 367588"/>
                    <a:gd name="connsiteY3" fmla="*/ 352011 h 366679"/>
                    <a:gd name="connsiteX4" fmla="*/ 15580 w 367588"/>
                    <a:gd name="connsiteY4" fmla="*/ 366680 h 366679"/>
                    <a:gd name="connsiteX5" fmla="*/ 352009 w 367588"/>
                    <a:gd name="connsiteY5" fmla="*/ 366680 h 366679"/>
                    <a:gd name="connsiteX6" fmla="*/ 367589 w 367588"/>
                    <a:gd name="connsiteY6" fmla="*/ 351093 h 366679"/>
                    <a:gd name="connsiteX7" fmla="*/ 367589 w 367588"/>
                    <a:gd name="connsiteY7" fmla="*/ 15584 h 366679"/>
                    <a:gd name="connsiteX8" fmla="*/ 351091 w 367588"/>
                    <a:gd name="connsiteY8" fmla="*/ 0 h 366679"/>
                    <a:gd name="connsiteX9" fmla="*/ 352926 w 367588"/>
                    <a:gd name="connsiteY9" fmla="*/ 351093 h 366679"/>
                    <a:gd name="connsiteX10" fmla="*/ 351091 w 367588"/>
                    <a:gd name="connsiteY10" fmla="*/ 352928 h 366679"/>
                    <a:gd name="connsiteX11" fmla="*/ 15580 w 367588"/>
                    <a:gd name="connsiteY11" fmla="*/ 352928 h 366679"/>
                    <a:gd name="connsiteX12" fmla="*/ 13745 w 367588"/>
                    <a:gd name="connsiteY12" fmla="*/ 351093 h 366679"/>
                    <a:gd name="connsiteX13" fmla="*/ 13745 w 367588"/>
                    <a:gd name="connsiteY13" fmla="*/ 15584 h 366679"/>
                    <a:gd name="connsiteX14" fmla="*/ 15580 w 367588"/>
                    <a:gd name="connsiteY14" fmla="*/ 13751 h 366679"/>
                    <a:gd name="connsiteX15" fmla="*/ 352009 w 367588"/>
                    <a:gd name="connsiteY15" fmla="*/ 13751 h 366679"/>
                    <a:gd name="connsiteX16" fmla="*/ 353838 w 367588"/>
                    <a:gd name="connsiteY16" fmla="*/ 15584 h 366679"/>
                    <a:gd name="connsiteX17" fmla="*/ 352926 w 367588"/>
                    <a:gd name="connsiteY17" fmla="*/ 351093 h 36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88" h="366679">
                      <a:moveTo>
                        <a:pt x="351091" y="0"/>
                      </a:moveTo>
                      <a:lnTo>
                        <a:pt x="15580" y="0"/>
                      </a:lnTo>
                      <a:cubicBezTo>
                        <a:pt x="7328" y="0"/>
                        <a:pt x="0" y="7334"/>
                        <a:pt x="0" y="15584"/>
                      </a:cubicBezTo>
                      <a:lnTo>
                        <a:pt x="0" y="352011"/>
                      </a:lnTo>
                      <a:cubicBezTo>
                        <a:pt x="0" y="359345"/>
                        <a:pt x="7328" y="366680"/>
                        <a:pt x="15580" y="366680"/>
                      </a:cubicBezTo>
                      <a:lnTo>
                        <a:pt x="352009" y="366680"/>
                      </a:lnTo>
                      <a:cubicBezTo>
                        <a:pt x="360254" y="366680"/>
                        <a:pt x="367589" y="359345"/>
                        <a:pt x="367589" y="351093"/>
                      </a:cubicBezTo>
                      <a:lnTo>
                        <a:pt x="367589" y="15584"/>
                      </a:lnTo>
                      <a:cubicBezTo>
                        <a:pt x="366671" y="7334"/>
                        <a:pt x="359343" y="0"/>
                        <a:pt x="351091" y="0"/>
                      </a:cubicBezTo>
                      <a:close/>
                      <a:moveTo>
                        <a:pt x="352926" y="351093"/>
                      </a:moveTo>
                      <a:cubicBezTo>
                        <a:pt x="352926" y="352011"/>
                        <a:pt x="352009" y="352928"/>
                        <a:pt x="351091" y="352928"/>
                      </a:cubicBezTo>
                      <a:lnTo>
                        <a:pt x="15580" y="352928"/>
                      </a:lnTo>
                      <a:cubicBezTo>
                        <a:pt x="14663" y="352928"/>
                        <a:pt x="13745" y="352011"/>
                        <a:pt x="13745" y="351093"/>
                      </a:cubicBezTo>
                      <a:lnTo>
                        <a:pt x="13745" y="15584"/>
                      </a:lnTo>
                      <a:cubicBezTo>
                        <a:pt x="13745" y="14667"/>
                        <a:pt x="14663" y="13751"/>
                        <a:pt x="15580" y="13751"/>
                      </a:cubicBezTo>
                      <a:lnTo>
                        <a:pt x="352009" y="13751"/>
                      </a:lnTo>
                      <a:cubicBezTo>
                        <a:pt x="352926" y="13751"/>
                        <a:pt x="353838" y="14667"/>
                        <a:pt x="353838" y="15584"/>
                      </a:cubicBezTo>
                      <a:lnTo>
                        <a:pt x="352926" y="351093"/>
                      </a:lnTo>
                      <a:close/>
                    </a:path>
                  </a:pathLst>
                </a:custGeom>
                <a:solidFill>
                  <a:srgbClr val="2D5967"/>
                </a:solidFill>
                <a:ln w="6417" cap="flat">
                  <a:noFill/>
                  <a:prstDash val="solid"/>
                  <a:miter/>
                </a:ln>
              </p:spPr>
              <p:txBody>
                <a:bodyPr rtlCol="0" anchor="ctr"/>
                <a:lstStyle/>
                <a:p>
                  <a:endParaRPr lang="en-US" sz="810"/>
                </a:p>
              </p:txBody>
            </p:sp>
            <p:sp>
              <p:nvSpPr>
                <p:cNvPr id="10" name="Freeform: Shape 9">
                  <a:extLst>
                    <a:ext uri="{FF2B5EF4-FFF2-40B4-BE49-F238E27FC236}">
                      <a16:creationId xmlns:a16="http://schemas.microsoft.com/office/drawing/2014/main" id="{E5569A40-7719-0ADD-C116-68195138C10C}"/>
                    </a:ext>
                  </a:extLst>
                </p:cNvPr>
                <p:cNvSpPr/>
                <p:nvPr/>
              </p:nvSpPr>
              <p:spPr>
                <a:xfrm>
                  <a:off x="1247318" y="3321745"/>
                  <a:ext cx="285093" cy="81586"/>
                </a:xfrm>
                <a:custGeom>
                  <a:avLst/>
                  <a:gdLst>
                    <a:gd name="connsiteX0" fmla="*/ 0 w 285093"/>
                    <a:gd name="connsiteY0" fmla="*/ 81586 h 81586"/>
                    <a:gd name="connsiteX1" fmla="*/ 285094 w 285093"/>
                    <a:gd name="connsiteY1" fmla="*/ 81586 h 81586"/>
                    <a:gd name="connsiteX2" fmla="*/ 285094 w 285093"/>
                    <a:gd name="connsiteY2" fmla="*/ 0 h 81586"/>
                    <a:gd name="connsiteX3" fmla="*/ 0 w 285093"/>
                    <a:gd name="connsiteY3" fmla="*/ 0 h 81586"/>
                    <a:gd name="connsiteX4" fmla="*/ 0 w 285093"/>
                    <a:gd name="connsiteY4" fmla="*/ 81586 h 81586"/>
                    <a:gd name="connsiteX5" fmla="*/ 13751 w 285093"/>
                    <a:gd name="connsiteY5" fmla="*/ 13751 h 81586"/>
                    <a:gd name="connsiteX6" fmla="*/ 271343 w 285093"/>
                    <a:gd name="connsiteY6" fmla="*/ 13751 h 81586"/>
                    <a:gd name="connsiteX7" fmla="*/ 271343 w 285093"/>
                    <a:gd name="connsiteY7" fmla="*/ 67836 h 81586"/>
                    <a:gd name="connsiteX8" fmla="*/ 13751 w 285093"/>
                    <a:gd name="connsiteY8" fmla="*/ 67836 h 81586"/>
                    <a:gd name="connsiteX9" fmla="*/ 13751 w 285093"/>
                    <a:gd name="connsiteY9" fmla="*/ 13751 h 81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093" h="81586">
                      <a:moveTo>
                        <a:pt x="0" y="81586"/>
                      </a:moveTo>
                      <a:lnTo>
                        <a:pt x="285094" y="81586"/>
                      </a:lnTo>
                      <a:lnTo>
                        <a:pt x="285094" y="0"/>
                      </a:lnTo>
                      <a:lnTo>
                        <a:pt x="0" y="0"/>
                      </a:lnTo>
                      <a:lnTo>
                        <a:pt x="0" y="81586"/>
                      </a:lnTo>
                      <a:close/>
                      <a:moveTo>
                        <a:pt x="13751" y="13751"/>
                      </a:moveTo>
                      <a:lnTo>
                        <a:pt x="271343" y="13751"/>
                      </a:lnTo>
                      <a:lnTo>
                        <a:pt x="271343" y="67836"/>
                      </a:lnTo>
                      <a:lnTo>
                        <a:pt x="13751" y="67836"/>
                      </a:lnTo>
                      <a:lnTo>
                        <a:pt x="13751" y="13751"/>
                      </a:lnTo>
                      <a:close/>
                    </a:path>
                  </a:pathLst>
                </a:custGeom>
                <a:solidFill>
                  <a:srgbClr val="2D5967"/>
                </a:solidFill>
                <a:ln w="6417" cap="flat">
                  <a:noFill/>
                  <a:prstDash val="solid"/>
                  <a:miter/>
                </a:ln>
              </p:spPr>
              <p:txBody>
                <a:bodyPr rtlCol="0" anchor="ctr"/>
                <a:lstStyle/>
                <a:p>
                  <a:endParaRPr lang="en-US" sz="810"/>
                </a:p>
              </p:txBody>
            </p:sp>
            <p:sp>
              <p:nvSpPr>
                <p:cNvPr id="12" name="Freeform: Shape 11">
                  <a:extLst>
                    <a:ext uri="{FF2B5EF4-FFF2-40B4-BE49-F238E27FC236}">
                      <a16:creationId xmlns:a16="http://schemas.microsoft.com/office/drawing/2014/main" id="{90DBC4B5-7CE6-6D10-5375-04F45127526D}"/>
                    </a:ext>
                  </a:extLst>
                </p:cNvPr>
                <p:cNvSpPr/>
                <p:nvPr/>
              </p:nvSpPr>
              <p:spPr>
                <a:xfrm>
                  <a:off x="1478324" y="3351997"/>
                  <a:ext cx="20168" cy="20167"/>
                </a:xfrm>
                <a:custGeom>
                  <a:avLst/>
                  <a:gdLst>
                    <a:gd name="connsiteX0" fmla="*/ 10087 w 20168"/>
                    <a:gd name="connsiteY0" fmla="*/ 20167 h 20167"/>
                    <a:gd name="connsiteX1" fmla="*/ 20168 w 20168"/>
                    <a:gd name="connsiteY1" fmla="*/ 10083 h 20167"/>
                    <a:gd name="connsiteX2" fmla="*/ 10087 w 20168"/>
                    <a:gd name="connsiteY2" fmla="*/ 0 h 20167"/>
                    <a:gd name="connsiteX3" fmla="*/ 0 w 20168"/>
                    <a:gd name="connsiteY3" fmla="*/ 10083 h 20167"/>
                    <a:gd name="connsiteX4" fmla="*/ 10087 w 20168"/>
                    <a:gd name="connsiteY4" fmla="*/ 20167 h 2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8" h="20167">
                      <a:moveTo>
                        <a:pt x="10087" y="20167"/>
                      </a:moveTo>
                      <a:cubicBezTo>
                        <a:pt x="15657" y="20167"/>
                        <a:pt x="20168" y="15653"/>
                        <a:pt x="20168" y="10083"/>
                      </a:cubicBezTo>
                      <a:cubicBezTo>
                        <a:pt x="20168" y="4515"/>
                        <a:pt x="15657" y="0"/>
                        <a:pt x="10087" y="0"/>
                      </a:cubicBezTo>
                      <a:cubicBezTo>
                        <a:pt x="4517" y="0"/>
                        <a:pt x="0" y="4515"/>
                        <a:pt x="0" y="10083"/>
                      </a:cubicBezTo>
                      <a:cubicBezTo>
                        <a:pt x="0" y="15653"/>
                        <a:pt x="4517" y="20167"/>
                        <a:pt x="10087" y="20167"/>
                      </a:cubicBezTo>
                      <a:close/>
                    </a:path>
                  </a:pathLst>
                </a:custGeom>
                <a:solidFill>
                  <a:srgbClr val="2D5967"/>
                </a:solidFill>
                <a:ln w="6417" cap="flat">
                  <a:noFill/>
                  <a:prstDash val="solid"/>
                  <a:miter/>
                </a:ln>
              </p:spPr>
              <p:txBody>
                <a:bodyPr rtlCol="0" anchor="ctr"/>
                <a:lstStyle/>
                <a:p>
                  <a:endParaRPr lang="en-US" sz="810"/>
                </a:p>
              </p:txBody>
            </p:sp>
            <p:sp>
              <p:nvSpPr>
                <p:cNvPr id="13" name="Freeform: Shape 12">
                  <a:extLst>
                    <a:ext uri="{FF2B5EF4-FFF2-40B4-BE49-F238E27FC236}">
                      <a16:creationId xmlns:a16="http://schemas.microsoft.com/office/drawing/2014/main" id="{6DF0CAB1-F0A4-6F7E-2077-C8EAEF464AB0}"/>
                    </a:ext>
                  </a:extLst>
                </p:cNvPr>
                <p:cNvSpPr/>
                <p:nvPr/>
              </p:nvSpPr>
              <p:spPr>
                <a:xfrm>
                  <a:off x="1247318" y="3119158"/>
                  <a:ext cx="285093" cy="81585"/>
                </a:xfrm>
                <a:custGeom>
                  <a:avLst/>
                  <a:gdLst>
                    <a:gd name="connsiteX0" fmla="*/ 0 w 285093"/>
                    <a:gd name="connsiteY0" fmla="*/ 81585 h 81585"/>
                    <a:gd name="connsiteX1" fmla="*/ 285094 w 285093"/>
                    <a:gd name="connsiteY1" fmla="*/ 81585 h 81585"/>
                    <a:gd name="connsiteX2" fmla="*/ 285094 w 285093"/>
                    <a:gd name="connsiteY2" fmla="*/ 0 h 81585"/>
                    <a:gd name="connsiteX3" fmla="*/ 0 w 285093"/>
                    <a:gd name="connsiteY3" fmla="*/ 0 h 81585"/>
                    <a:gd name="connsiteX4" fmla="*/ 0 w 285093"/>
                    <a:gd name="connsiteY4" fmla="*/ 81585 h 81585"/>
                    <a:gd name="connsiteX5" fmla="*/ 13751 w 285093"/>
                    <a:gd name="connsiteY5" fmla="*/ 13750 h 81585"/>
                    <a:gd name="connsiteX6" fmla="*/ 271343 w 285093"/>
                    <a:gd name="connsiteY6" fmla="*/ 13750 h 81585"/>
                    <a:gd name="connsiteX7" fmla="*/ 271343 w 285093"/>
                    <a:gd name="connsiteY7" fmla="*/ 67835 h 81585"/>
                    <a:gd name="connsiteX8" fmla="*/ 13751 w 285093"/>
                    <a:gd name="connsiteY8" fmla="*/ 67835 h 81585"/>
                    <a:gd name="connsiteX9" fmla="*/ 13751 w 285093"/>
                    <a:gd name="connsiteY9" fmla="*/ 13750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093" h="81585">
                      <a:moveTo>
                        <a:pt x="0" y="81585"/>
                      </a:moveTo>
                      <a:lnTo>
                        <a:pt x="285094" y="81585"/>
                      </a:lnTo>
                      <a:lnTo>
                        <a:pt x="285094" y="0"/>
                      </a:lnTo>
                      <a:lnTo>
                        <a:pt x="0" y="0"/>
                      </a:lnTo>
                      <a:lnTo>
                        <a:pt x="0" y="81585"/>
                      </a:lnTo>
                      <a:close/>
                      <a:moveTo>
                        <a:pt x="13751" y="13750"/>
                      </a:moveTo>
                      <a:lnTo>
                        <a:pt x="271343" y="13750"/>
                      </a:lnTo>
                      <a:lnTo>
                        <a:pt x="271343" y="67835"/>
                      </a:lnTo>
                      <a:lnTo>
                        <a:pt x="13751" y="67835"/>
                      </a:lnTo>
                      <a:lnTo>
                        <a:pt x="13751" y="13750"/>
                      </a:lnTo>
                      <a:close/>
                    </a:path>
                  </a:pathLst>
                </a:custGeom>
                <a:solidFill>
                  <a:srgbClr val="2D5967"/>
                </a:solidFill>
                <a:ln w="6417" cap="flat">
                  <a:noFill/>
                  <a:prstDash val="solid"/>
                  <a:miter/>
                </a:ln>
              </p:spPr>
              <p:txBody>
                <a:bodyPr rtlCol="0" anchor="ctr"/>
                <a:lstStyle/>
                <a:p>
                  <a:endParaRPr lang="en-US" sz="810"/>
                </a:p>
              </p:txBody>
            </p:sp>
            <p:sp>
              <p:nvSpPr>
                <p:cNvPr id="14" name="Freeform: Shape 13">
                  <a:extLst>
                    <a:ext uri="{FF2B5EF4-FFF2-40B4-BE49-F238E27FC236}">
                      <a16:creationId xmlns:a16="http://schemas.microsoft.com/office/drawing/2014/main" id="{21967729-5C4C-8E4C-4DAC-5EA1343047C9}"/>
                    </a:ext>
                  </a:extLst>
                </p:cNvPr>
                <p:cNvSpPr/>
                <p:nvPr/>
              </p:nvSpPr>
              <p:spPr>
                <a:xfrm>
                  <a:off x="1478324" y="3150327"/>
                  <a:ext cx="20168" cy="20166"/>
                </a:xfrm>
                <a:custGeom>
                  <a:avLst/>
                  <a:gdLst>
                    <a:gd name="connsiteX0" fmla="*/ 10087 w 20168"/>
                    <a:gd name="connsiteY0" fmla="*/ 20167 h 20166"/>
                    <a:gd name="connsiteX1" fmla="*/ 20168 w 20168"/>
                    <a:gd name="connsiteY1" fmla="*/ 10083 h 20166"/>
                    <a:gd name="connsiteX2" fmla="*/ 10087 w 20168"/>
                    <a:gd name="connsiteY2" fmla="*/ 0 h 20166"/>
                    <a:gd name="connsiteX3" fmla="*/ 0 w 20168"/>
                    <a:gd name="connsiteY3" fmla="*/ 10083 h 20166"/>
                    <a:gd name="connsiteX4" fmla="*/ 10087 w 20168"/>
                    <a:gd name="connsiteY4" fmla="*/ 20167 h 20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8" h="20166">
                      <a:moveTo>
                        <a:pt x="10087" y="20167"/>
                      </a:moveTo>
                      <a:cubicBezTo>
                        <a:pt x="15657" y="20167"/>
                        <a:pt x="20168" y="15653"/>
                        <a:pt x="20168" y="10083"/>
                      </a:cubicBezTo>
                      <a:cubicBezTo>
                        <a:pt x="20168" y="4514"/>
                        <a:pt x="15657" y="0"/>
                        <a:pt x="10087" y="0"/>
                      </a:cubicBezTo>
                      <a:cubicBezTo>
                        <a:pt x="4517" y="0"/>
                        <a:pt x="0" y="4514"/>
                        <a:pt x="0" y="10083"/>
                      </a:cubicBezTo>
                      <a:cubicBezTo>
                        <a:pt x="0" y="15653"/>
                        <a:pt x="4517" y="20167"/>
                        <a:pt x="10087" y="20167"/>
                      </a:cubicBezTo>
                      <a:close/>
                    </a:path>
                  </a:pathLst>
                </a:custGeom>
                <a:solidFill>
                  <a:srgbClr val="2D5967"/>
                </a:solidFill>
                <a:ln w="6417" cap="flat">
                  <a:noFill/>
                  <a:prstDash val="solid"/>
                  <a:miter/>
                </a:ln>
              </p:spPr>
              <p:txBody>
                <a:bodyPr rtlCol="0" anchor="ctr"/>
                <a:lstStyle/>
                <a:p>
                  <a:endParaRPr lang="en-US" sz="810"/>
                </a:p>
              </p:txBody>
            </p:sp>
            <p:sp>
              <p:nvSpPr>
                <p:cNvPr id="15" name="Freeform: Shape 14">
                  <a:extLst>
                    <a:ext uri="{FF2B5EF4-FFF2-40B4-BE49-F238E27FC236}">
                      <a16:creationId xmlns:a16="http://schemas.microsoft.com/office/drawing/2014/main" id="{0CABC6C0-DB31-A6C5-35D5-7DED8EFD9F4C}"/>
                    </a:ext>
                  </a:extLst>
                </p:cNvPr>
                <p:cNvSpPr/>
                <p:nvPr/>
              </p:nvSpPr>
              <p:spPr>
                <a:xfrm>
                  <a:off x="1247318" y="3220912"/>
                  <a:ext cx="285093" cy="81585"/>
                </a:xfrm>
                <a:custGeom>
                  <a:avLst/>
                  <a:gdLst>
                    <a:gd name="connsiteX0" fmla="*/ 0 w 285093"/>
                    <a:gd name="connsiteY0" fmla="*/ 81586 h 81585"/>
                    <a:gd name="connsiteX1" fmla="*/ 285094 w 285093"/>
                    <a:gd name="connsiteY1" fmla="*/ 81586 h 81585"/>
                    <a:gd name="connsiteX2" fmla="*/ 285094 w 285093"/>
                    <a:gd name="connsiteY2" fmla="*/ 0 h 81585"/>
                    <a:gd name="connsiteX3" fmla="*/ 0 w 285093"/>
                    <a:gd name="connsiteY3" fmla="*/ 0 h 81585"/>
                    <a:gd name="connsiteX4" fmla="*/ 0 w 285093"/>
                    <a:gd name="connsiteY4" fmla="*/ 81586 h 81585"/>
                    <a:gd name="connsiteX5" fmla="*/ 13751 w 285093"/>
                    <a:gd name="connsiteY5" fmla="*/ 13750 h 81585"/>
                    <a:gd name="connsiteX6" fmla="*/ 271343 w 285093"/>
                    <a:gd name="connsiteY6" fmla="*/ 13750 h 81585"/>
                    <a:gd name="connsiteX7" fmla="*/ 271343 w 285093"/>
                    <a:gd name="connsiteY7" fmla="*/ 68752 h 81585"/>
                    <a:gd name="connsiteX8" fmla="*/ 13751 w 285093"/>
                    <a:gd name="connsiteY8" fmla="*/ 68752 h 81585"/>
                    <a:gd name="connsiteX9" fmla="*/ 13751 w 285093"/>
                    <a:gd name="connsiteY9" fmla="*/ 13750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093" h="81585">
                      <a:moveTo>
                        <a:pt x="0" y="81586"/>
                      </a:moveTo>
                      <a:lnTo>
                        <a:pt x="285094" y="81586"/>
                      </a:lnTo>
                      <a:lnTo>
                        <a:pt x="285094" y="0"/>
                      </a:lnTo>
                      <a:lnTo>
                        <a:pt x="0" y="0"/>
                      </a:lnTo>
                      <a:lnTo>
                        <a:pt x="0" y="81586"/>
                      </a:lnTo>
                      <a:close/>
                      <a:moveTo>
                        <a:pt x="13751" y="13750"/>
                      </a:moveTo>
                      <a:lnTo>
                        <a:pt x="271343" y="13750"/>
                      </a:lnTo>
                      <a:lnTo>
                        <a:pt x="271343" y="68752"/>
                      </a:lnTo>
                      <a:lnTo>
                        <a:pt x="13751" y="68752"/>
                      </a:lnTo>
                      <a:lnTo>
                        <a:pt x="13751" y="13750"/>
                      </a:lnTo>
                      <a:close/>
                    </a:path>
                  </a:pathLst>
                </a:custGeom>
                <a:solidFill>
                  <a:srgbClr val="2D5967"/>
                </a:solidFill>
                <a:ln w="6417" cap="flat">
                  <a:noFill/>
                  <a:prstDash val="solid"/>
                  <a:miter/>
                </a:ln>
              </p:spPr>
              <p:txBody>
                <a:bodyPr rtlCol="0" anchor="ctr"/>
                <a:lstStyle/>
                <a:p>
                  <a:endParaRPr lang="en-US" sz="810"/>
                </a:p>
              </p:txBody>
            </p:sp>
            <p:sp>
              <p:nvSpPr>
                <p:cNvPr id="16" name="Freeform: Shape 15">
                  <a:extLst>
                    <a:ext uri="{FF2B5EF4-FFF2-40B4-BE49-F238E27FC236}">
                      <a16:creationId xmlns:a16="http://schemas.microsoft.com/office/drawing/2014/main" id="{C44B55E8-4B53-6052-3490-ED42F336CFC9}"/>
                    </a:ext>
                  </a:extLst>
                </p:cNvPr>
                <p:cNvSpPr/>
                <p:nvPr/>
              </p:nvSpPr>
              <p:spPr>
                <a:xfrm>
                  <a:off x="1478324" y="3252078"/>
                  <a:ext cx="20168" cy="20167"/>
                </a:xfrm>
                <a:custGeom>
                  <a:avLst/>
                  <a:gdLst>
                    <a:gd name="connsiteX0" fmla="*/ 10087 w 20168"/>
                    <a:gd name="connsiteY0" fmla="*/ 20167 h 20167"/>
                    <a:gd name="connsiteX1" fmla="*/ 20168 w 20168"/>
                    <a:gd name="connsiteY1" fmla="*/ 10083 h 20167"/>
                    <a:gd name="connsiteX2" fmla="*/ 10087 w 20168"/>
                    <a:gd name="connsiteY2" fmla="*/ 0 h 20167"/>
                    <a:gd name="connsiteX3" fmla="*/ 0 w 20168"/>
                    <a:gd name="connsiteY3" fmla="*/ 10083 h 20167"/>
                    <a:gd name="connsiteX4" fmla="*/ 10087 w 20168"/>
                    <a:gd name="connsiteY4" fmla="*/ 20167 h 2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8" h="20167">
                      <a:moveTo>
                        <a:pt x="10087" y="20167"/>
                      </a:moveTo>
                      <a:cubicBezTo>
                        <a:pt x="15657" y="20167"/>
                        <a:pt x="20168" y="15653"/>
                        <a:pt x="20168" y="10083"/>
                      </a:cubicBezTo>
                      <a:cubicBezTo>
                        <a:pt x="20168" y="4515"/>
                        <a:pt x="15657" y="0"/>
                        <a:pt x="10087" y="0"/>
                      </a:cubicBezTo>
                      <a:cubicBezTo>
                        <a:pt x="4517" y="0"/>
                        <a:pt x="0" y="4515"/>
                        <a:pt x="0" y="10083"/>
                      </a:cubicBezTo>
                      <a:cubicBezTo>
                        <a:pt x="0" y="15653"/>
                        <a:pt x="4517" y="20167"/>
                        <a:pt x="10087" y="20167"/>
                      </a:cubicBezTo>
                      <a:close/>
                    </a:path>
                  </a:pathLst>
                </a:custGeom>
                <a:solidFill>
                  <a:srgbClr val="2D5967"/>
                </a:solidFill>
                <a:ln w="6417" cap="flat">
                  <a:noFill/>
                  <a:prstDash val="solid"/>
                  <a:miter/>
                </a:ln>
              </p:spPr>
              <p:txBody>
                <a:bodyPr rtlCol="0" anchor="ctr"/>
                <a:lstStyle/>
                <a:p>
                  <a:endParaRPr lang="en-US" sz="810"/>
                </a:p>
              </p:txBody>
            </p:sp>
          </p:grpSp>
        </p:grpSp>
        <p:sp>
          <p:nvSpPr>
            <p:cNvPr id="6" name="TextBox 5">
              <a:extLst>
                <a:ext uri="{FF2B5EF4-FFF2-40B4-BE49-F238E27FC236}">
                  <a16:creationId xmlns:a16="http://schemas.microsoft.com/office/drawing/2014/main" id="{14445C9B-6212-6A9A-EAEA-0EEF5FBACAB2}"/>
                </a:ext>
              </a:extLst>
            </p:cNvPr>
            <p:cNvSpPr txBox="1"/>
            <p:nvPr/>
          </p:nvSpPr>
          <p:spPr>
            <a:xfrm>
              <a:off x="989124" y="3414183"/>
              <a:ext cx="81624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Compute</a:t>
              </a:r>
            </a:p>
          </p:txBody>
        </p:sp>
      </p:grpSp>
    </p:spTree>
    <p:extLst>
      <p:ext uri="{BB962C8B-B14F-4D97-AF65-F5344CB8AC3E}">
        <p14:creationId xmlns:p14="http://schemas.microsoft.com/office/powerpoint/2010/main" val="3689237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5"/>
          </p:nvPr>
        </p:nvSpPr>
        <p:spPr/>
        <p:txBody>
          <a:bodyPr/>
          <a:lstStyle/>
          <a:p>
            <a:r>
              <a:rPr lang="en-US" dirty="0"/>
              <a:t>Icons</a:t>
            </a:r>
          </a:p>
        </p:txBody>
      </p:sp>
      <p:sp>
        <p:nvSpPr>
          <p:cNvPr id="4" name="Date Placeholder 3"/>
          <p:cNvSpPr>
            <a:spLocks noGrp="1"/>
          </p:cNvSpPr>
          <p:nvPr>
            <p:ph type="dt" sz="half" idx="16"/>
          </p:nvPr>
        </p:nvSpPr>
        <p:spPr/>
        <p:txBody>
          <a:bodyPr/>
          <a:lstStyle/>
          <a:p>
            <a:fld id="{E4EB18A2-7EBE-4232-99F5-52F53521DCFC}" type="datetime1">
              <a:rPr lang="en-US" smtClean="0"/>
              <a:t>4/26/2024</a:t>
            </a:fld>
            <a:endParaRPr lang="en-US" dirty="0"/>
          </a:p>
        </p:txBody>
      </p:sp>
      <p:sp>
        <p:nvSpPr>
          <p:cNvPr id="5" name="Footer Placeholder 4"/>
          <p:cNvSpPr>
            <a:spLocks noGrp="1"/>
          </p:cNvSpPr>
          <p:nvPr>
            <p:ph type="ftr" sz="quarter" idx="17"/>
          </p:nvPr>
        </p:nvSpPr>
        <p:spPr/>
        <p:txBody>
          <a:bodyPr/>
          <a:lstStyle/>
          <a:p>
            <a:r>
              <a:rPr lang="en-US" dirty="0"/>
              <a:t>Copyright © 2022, Oracle and/or its affiliates  |</a:t>
            </a:r>
          </a:p>
        </p:txBody>
      </p:sp>
      <p:sp>
        <p:nvSpPr>
          <p:cNvPr id="6" name="Slide Number Placeholder 5"/>
          <p:cNvSpPr>
            <a:spLocks noGrp="1"/>
          </p:cNvSpPr>
          <p:nvPr>
            <p:ph type="sldNum" sz="quarter" idx="18"/>
          </p:nvPr>
        </p:nvSpPr>
        <p:spPr/>
        <p:txBody>
          <a:bodyPr/>
          <a:lstStyle/>
          <a:p>
            <a:fld id="{345D60D9-5372-5F40-9443-0F9AE5BDC3C8}" type="slidenum">
              <a:rPr lang="en-US" smtClean="0"/>
              <a:pPr/>
              <a:t>33</a:t>
            </a:fld>
            <a:endParaRPr lang="en-US" dirty="0"/>
          </a:p>
        </p:txBody>
      </p:sp>
    </p:spTree>
    <p:extLst>
      <p:ext uri="{BB962C8B-B14F-4D97-AF65-F5344CB8AC3E}">
        <p14:creationId xmlns:p14="http://schemas.microsoft.com/office/powerpoint/2010/main" val="863592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4" name="Graphic 1518">
            <a:extLst>
              <a:ext uri="{FF2B5EF4-FFF2-40B4-BE49-F238E27FC236}">
                <a16:creationId xmlns:a16="http://schemas.microsoft.com/office/drawing/2014/main" id="{52357AFD-E51B-7CFC-64AB-B7F2EBFF2AE5}"/>
              </a:ext>
            </a:extLst>
          </p:cNvPr>
          <p:cNvGrpSpPr/>
          <p:nvPr/>
        </p:nvGrpSpPr>
        <p:grpSpPr>
          <a:xfrm>
            <a:off x="762000" y="1527979"/>
            <a:ext cx="816249" cy="561509"/>
            <a:chOff x="989124" y="3069656"/>
            <a:chExt cx="816249" cy="561509"/>
          </a:xfrm>
        </p:grpSpPr>
        <p:grpSp>
          <p:nvGrpSpPr>
            <p:cNvPr id="1525" name="Graphic 1518">
              <a:extLst>
                <a:ext uri="{FF2B5EF4-FFF2-40B4-BE49-F238E27FC236}">
                  <a16:creationId xmlns:a16="http://schemas.microsoft.com/office/drawing/2014/main" id="{1EBD2089-2A83-8141-B27E-0AA1E35FE8A7}"/>
                </a:ext>
              </a:extLst>
            </p:cNvPr>
            <p:cNvGrpSpPr/>
            <p:nvPr/>
          </p:nvGrpSpPr>
          <p:grpSpPr>
            <a:xfrm>
              <a:off x="1197819" y="3069656"/>
              <a:ext cx="385928" cy="385010"/>
              <a:chOff x="1197819" y="3069656"/>
              <a:chExt cx="385928" cy="385010"/>
            </a:xfrm>
          </p:grpSpPr>
          <p:grpSp>
            <p:nvGrpSpPr>
              <p:cNvPr id="1526" name="Graphic 1518">
                <a:extLst>
                  <a:ext uri="{FF2B5EF4-FFF2-40B4-BE49-F238E27FC236}">
                    <a16:creationId xmlns:a16="http://schemas.microsoft.com/office/drawing/2014/main" id="{FB6CB166-9E7C-04EE-8FB0-85B009409B85}"/>
                  </a:ext>
                </a:extLst>
              </p:cNvPr>
              <p:cNvGrpSpPr/>
              <p:nvPr/>
            </p:nvGrpSpPr>
            <p:grpSpPr>
              <a:xfrm>
                <a:off x="1197819" y="3069656"/>
                <a:ext cx="385928" cy="385010"/>
                <a:chOff x="1197819" y="3069656"/>
                <a:chExt cx="385928" cy="385010"/>
              </a:xfrm>
              <a:solidFill>
                <a:srgbClr val="FFFFFF"/>
              </a:solidFill>
            </p:grpSpPr>
            <p:sp>
              <p:nvSpPr>
                <p:cNvPr id="1527" name="Freeform: Shape 1526">
                  <a:extLst>
                    <a:ext uri="{FF2B5EF4-FFF2-40B4-BE49-F238E27FC236}">
                      <a16:creationId xmlns:a16="http://schemas.microsoft.com/office/drawing/2014/main" id="{F59A7354-49F8-2B23-8B95-3D64BAE86E89}"/>
                    </a:ext>
                  </a:extLst>
                </p:cNvPr>
                <p:cNvSpPr/>
                <p:nvPr/>
              </p:nvSpPr>
              <p:spPr>
                <a:xfrm>
                  <a:off x="1202400" y="3074240"/>
                  <a:ext cx="376764" cy="376762"/>
                </a:xfrm>
                <a:custGeom>
                  <a:avLst/>
                  <a:gdLst>
                    <a:gd name="connsiteX0" fmla="*/ 20168 w 376764"/>
                    <a:gd name="connsiteY0" fmla="*/ 375845 h 376762"/>
                    <a:gd name="connsiteX1" fmla="*/ 0 w 376764"/>
                    <a:gd name="connsiteY1" fmla="*/ 355677 h 376762"/>
                    <a:gd name="connsiteX2" fmla="*/ 0 w 376764"/>
                    <a:gd name="connsiteY2" fmla="*/ 20167 h 376762"/>
                    <a:gd name="connsiteX3" fmla="*/ 20168 w 376764"/>
                    <a:gd name="connsiteY3" fmla="*/ 0 h 376762"/>
                    <a:gd name="connsiteX4" fmla="*/ 356597 w 376764"/>
                    <a:gd name="connsiteY4" fmla="*/ 0 h 376762"/>
                    <a:gd name="connsiteX5" fmla="*/ 376765 w 376764"/>
                    <a:gd name="connsiteY5" fmla="*/ 20167 h 376762"/>
                    <a:gd name="connsiteX6" fmla="*/ 376765 w 376764"/>
                    <a:gd name="connsiteY6" fmla="*/ 356594 h 376762"/>
                    <a:gd name="connsiteX7" fmla="*/ 356597 w 376764"/>
                    <a:gd name="connsiteY7" fmla="*/ 376762 h 376762"/>
                    <a:gd name="connsiteX8" fmla="*/ 20168 w 376764"/>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64" h="376762">
                      <a:moveTo>
                        <a:pt x="20168" y="375845"/>
                      </a:moveTo>
                      <a:cubicBezTo>
                        <a:pt x="9170" y="375845"/>
                        <a:pt x="0" y="366675"/>
                        <a:pt x="0" y="355677"/>
                      </a:cubicBezTo>
                      <a:lnTo>
                        <a:pt x="0" y="20167"/>
                      </a:lnTo>
                      <a:cubicBezTo>
                        <a:pt x="0" y="9166"/>
                        <a:pt x="9170" y="0"/>
                        <a:pt x="20168" y="0"/>
                      </a:cubicBezTo>
                      <a:lnTo>
                        <a:pt x="356597" y="0"/>
                      </a:lnTo>
                      <a:cubicBezTo>
                        <a:pt x="367595" y="0"/>
                        <a:pt x="376765" y="9166"/>
                        <a:pt x="376765" y="20167"/>
                      </a:cubicBezTo>
                      <a:lnTo>
                        <a:pt x="376765" y="356594"/>
                      </a:lnTo>
                      <a:cubicBezTo>
                        <a:pt x="376765" y="367593"/>
                        <a:pt x="367595" y="376762"/>
                        <a:pt x="356597" y="376762"/>
                      </a:cubicBezTo>
                      <a:lnTo>
                        <a:pt x="20168" y="375845"/>
                      </a:lnTo>
                      <a:close/>
                    </a:path>
                  </a:pathLst>
                </a:custGeom>
                <a:solidFill>
                  <a:srgbClr val="FFFFFF"/>
                </a:solidFill>
                <a:ln w="6417" cap="flat">
                  <a:noFill/>
                  <a:prstDash val="solid"/>
                  <a:miter/>
                </a:ln>
              </p:spPr>
              <p:txBody>
                <a:bodyPr rtlCol="0" anchor="ctr"/>
                <a:lstStyle/>
                <a:p>
                  <a:endParaRPr lang="en-US" sz="810"/>
                </a:p>
              </p:txBody>
            </p:sp>
            <p:sp>
              <p:nvSpPr>
                <p:cNvPr id="1528" name="Freeform: Shape 1527">
                  <a:extLst>
                    <a:ext uri="{FF2B5EF4-FFF2-40B4-BE49-F238E27FC236}">
                      <a16:creationId xmlns:a16="http://schemas.microsoft.com/office/drawing/2014/main" id="{D6944EA5-F8CC-CEA0-0E24-C7A228E67E20}"/>
                    </a:ext>
                  </a:extLst>
                </p:cNvPr>
                <p:cNvSpPr/>
                <p:nvPr/>
              </p:nvSpPr>
              <p:spPr>
                <a:xfrm>
                  <a:off x="1197819" y="3069656"/>
                  <a:ext cx="385928" cy="385010"/>
                </a:xfrm>
                <a:custGeom>
                  <a:avLst/>
                  <a:gdLst>
                    <a:gd name="connsiteX0" fmla="*/ 360261 w 385928"/>
                    <a:gd name="connsiteY0" fmla="*/ 9167 h 385010"/>
                    <a:gd name="connsiteX1" fmla="*/ 375841 w 385928"/>
                    <a:gd name="connsiteY1" fmla="*/ 24750 h 385010"/>
                    <a:gd name="connsiteX2" fmla="*/ 375841 w 385928"/>
                    <a:gd name="connsiteY2" fmla="*/ 361179 h 385010"/>
                    <a:gd name="connsiteX3" fmla="*/ 360261 w 385928"/>
                    <a:gd name="connsiteY3" fmla="*/ 376759 h 385010"/>
                    <a:gd name="connsiteX4" fmla="*/ 24750 w 385928"/>
                    <a:gd name="connsiteY4" fmla="*/ 376759 h 385010"/>
                    <a:gd name="connsiteX5" fmla="*/ 9170 w 385928"/>
                    <a:gd name="connsiteY5" fmla="*/ 360261 h 385010"/>
                    <a:gd name="connsiteX6" fmla="*/ 9170 w 385928"/>
                    <a:gd name="connsiteY6" fmla="*/ 24750 h 385010"/>
                    <a:gd name="connsiteX7" fmla="*/ 24750 w 385928"/>
                    <a:gd name="connsiteY7" fmla="*/ 9167 h 385010"/>
                    <a:gd name="connsiteX8" fmla="*/ 360261 w 385928"/>
                    <a:gd name="connsiteY8" fmla="*/ 9167 h 385010"/>
                    <a:gd name="connsiteX9" fmla="*/ 360261 w 385928"/>
                    <a:gd name="connsiteY9" fmla="*/ 0 h 385010"/>
                    <a:gd name="connsiteX10" fmla="*/ 24750 w 385928"/>
                    <a:gd name="connsiteY10" fmla="*/ 0 h 385010"/>
                    <a:gd name="connsiteX11" fmla="*/ 0 w 385928"/>
                    <a:gd name="connsiteY11" fmla="*/ 24750 h 385010"/>
                    <a:gd name="connsiteX12" fmla="*/ 0 w 385928"/>
                    <a:gd name="connsiteY12" fmla="*/ 361179 h 385010"/>
                    <a:gd name="connsiteX13" fmla="*/ 24750 w 385928"/>
                    <a:gd name="connsiteY13" fmla="*/ 385011 h 385010"/>
                    <a:gd name="connsiteX14" fmla="*/ 361178 w 385928"/>
                    <a:gd name="connsiteY14" fmla="*/ 385011 h 385010"/>
                    <a:gd name="connsiteX15" fmla="*/ 385928 w 385928"/>
                    <a:gd name="connsiteY15" fmla="*/ 360261 h 385010"/>
                    <a:gd name="connsiteX16" fmla="*/ 385928 w 385928"/>
                    <a:gd name="connsiteY16" fmla="*/ 24750 h 385010"/>
                    <a:gd name="connsiteX17" fmla="*/ 360261 w 385928"/>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28" h="385010">
                      <a:moveTo>
                        <a:pt x="360261" y="9167"/>
                      </a:moveTo>
                      <a:cubicBezTo>
                        <a:pt x="368513" y="9167"/>
                        <a:pt x="375841" y="16500"/>
                        <a:pt x="375841" y="24750"/>
                      </a:cubicBezTo>
                      <a:lnTo>
                        <a:pt x="375841" y="361179"/>
                      </a:lnTo>
                      <a:cubicBezTo>
                        <a:pt x="375841" y="369424"/>
                        <a:pt x="368513" y="376759"/>
                        <a:pt x="360261" y="376759"/>
                      </a:cubicBezTo>
                      <a:lnTo>
                        <a:pt x="24750" y="376759"/>
                      </a:lnTo>
                      <a:cubicBezTo>
                        <a:pt x="16498" y="375841"/>
                        <a:pt x="9170" y="368513"/>
                        <a:pt x="9170" y="360261"/>
                      </a:cubicBezTo>
                      <a:lnTo>
                        <a:pt x="9170" y="24750"/>
                      </a:lnTo>
                      <a:cubicBezTo>
                        <a:pt x="9170" y="16500"/>
                        <a:pt x="16498" y="9167"/>
                        <a:pt x="24750" y="9167"/>
                      </a:cubicBezTo>
                      <a:lnTo>
                        <a:pt x="360261" y="9167"/>
                      </a:lnTo>
                      <a:close/>
                      <a:moveTo>
                        <a:pt x="360261" y="0"/>
                      </a:moveTo>
                      <a:lnTo>
                        <a:pt x="24750" y="0"/>
                      </a:lnTo>
                      <a:cubicBezTo>
                        <a:pt x="10998" y="0"/>
                        <a:pt x="0" y="11000"/>
                        <a:pt x="0" y="24750"/>
                      </a:cubicBezTo>
                      <a:lnTo>
                        <a:pt x="0" y="361179"/>
                      </a:lnTo>
                      <a:cubicBezTo>
                        <a:pt x="0" y="374012"/>
                        <a:pt x="10998" y="385011"/>
                        <a:pt x="24750" y="385011"/>
                      </a:cubicBezTo>
                      <a:lnTo>
                        <a:pt x="361178" y="385011"/>
                      </a:lnTo>
                      <a:cubicBezTo>
                        <a:pt x="374930" y="385011"/>
                        <a:pt x="385928" y="374012"/>
                        <a:pt x="385928" y="360261"/>
                      </a:cubicBezTo>
                      <a:lnTo>
                        <a:pt x="385928" y="24750"/>
                      </a:lnTo>
                      <a:cubicBezTo>
                        <a:pt x="385011" y="11000"/>
                        <a:pt x="374012" y="0"/>
                        <a:pt x="360261" y="0"/>
                      </a:cubicBezTo>
                      <a:close/>
                    </a:path>
                  </a:pathLst>
                </a:custGeom>
                <a:solidFill>
                  <a:srgbClr val="FFFFFF"/>
                </a:solidFill>
                <a:ln w="6417" cap="flat">
                  <a:noFill/>
                  <a:prstDash val="solid"/>
                  <a:miter/>
                </a:ln>
              </p:spPr>
              <p:txBody>
                <a:bodyPr rtlCol="0" anchor="ctr"/>
                <a:lstStyle/>
                <a:p>
                  <a:endParaRPr lang="en-US" sz="810"/>
                </a:p>
              </p:txBody>
            </p:sp>
          </p:grpSp>
          <p:grpSp>
            <p:nvGrpSpPr>
              <p:cNvPr id="1529" name="Graphic 1518">
                <a:extLst>
                  <a:ext uri="{FF2B5EF4-FFF2-40B4-BE49-F238E27FC236}">
                    <a16:creationId xmlns:a16="http://schemas.microsoft.com/office/drawing/2014/main" id="{C85F89EB-38F3-668A-ACCD-B9C9E7CD3A3D}"/>
                  </a:ext>
                </a:extLst>
              </p:cNvPr>
              <p:cNvGrpSpPr/>
              <p:nvPr/>
            </p:nvGrpSpPr>
            <p:grpSpPr>
              <a:xfrm>
                <a:off x="1206988" y="3078823"/>
                <a:ext cx="367588" cy="366679"/>
                <a:chOff x="1206988" y="3078823"/>
                <a:chExt cx="367588" cy="366679"/>
              </a:xfrm>
              <a:solidFill>
                <a:srgbClr val="2D5967"/>
              </a:solidFill>
            </p:grpSpPr>
            <p:sp>
              <p:nvSpPr>
                <p:cNvPr id="1530" name="Freeform: Shape 1529">
                  <a:extLst>
                    <a:ext uri="{FF2B5EF4-FFF2-40B4-BE49-F238E27FC236}">
                      <a16:creationId xmlns:a16="http://schemas.microsoft.com/office/drawing/2014/main" id="{B7CC8350-896C-3970-4312-63FF90413792}"/>
                    </a:ext>
                  </a:extLst>
                </p:cNvPr>
                <p:cNvSpPr/>
                <p:nvPr/>
              </p:nvSpPr>
              <p:spPr>
                <a:xfrm>
                  <a:off x="1206988" y="3078823"/>
                  <a:ext cx="367588" cy="366679"/>
                </a:xfrm>
                <a:custGeom>
                  <a:avLst/>
                  <a:gdLst>
                    <a:gd name="connsiteX0" fmla="*/ 351091 w 367588"/>
                    <a:gd name="connsiteY0" fmla="*/ 0 h 366679"/>
                    <a:gd name="connsiteX1" fmla="*/ 15580 w 367588"/>
                    <a:gd name="connsiteY1" fmla="*/ 0 h 366679"/>
                    <a:gd name="connsiteX2" fmla="*/ 0 w 367588"/>
                    <a:gd name="connsiteY2" fmla="*/ 15584 h 366679"/>
                    <a:gd name="connsiteX3" fmla="*/ 0 w 367588"/>
                    <a:gd name="connsiteY3" fmla="*/ 352011 h 366679"/>
                    <a:gd name="connsiteX4" fmla="*/ 15580 w 367588"/>
                    <a:gd name="connsiteY4" fmla="*/ 366680 h 366679"/>
                    <a:gd name="connsiteX5" fmla="*/ 352009 w 367588"/>
                    <a:gd name="connsiteY5" fmla="*/ 366680 h 366679"/>
                    <a:gd name="connsiteX6" fmla="*/ 367589 w 367588"/>
                    <a:gd name="connsiteY6" fmla="*/ 351093 h 366679"/>
                    <a:gd name="connsiteX7" fmla="*/ 367589 w 367588"/>
                    <a:gd name="connsiteY7" fmla="*/ 15584 h 366679"/>
                    <a:gd name="connsiteX8" fmla="*/ 351091 w 367588"/>
                    <a:gd name="connsiteY8" fmla="*/ 0 h 366679"/>
                    <a:gd name="connsiteX9" fmla="*/ 352926 w 367588"/>
                    <a:gd name="connsiteY9" fmla="*/ 351093 h 366679"/>
                    <a:gd name="connsiteX10" fmla="*/ 351091 w 367588"/>
                    <a:gd name="connsiteY10" fmla="*/ 352928 h 366679"/>
                    <a:gd name="connsiteX11" fmla="*/ 15580 w 367588"/>
                    <a:gd name="connsiteY11" fmla="*/ 352928 h 366679"/>
                    <a:gd name="connsiteX12" fmla="*/ 13745 w 367588"/>
                    <a:gd name="connsiteY12" fmla="*/ 351093 h 366679"/>
                    <a:gd name="connsiteX13" fmla="*/ 13745 w 367588"/>
                    <a:gd name="connsiteY13" fmla="*/ 15584 h 366679"/>
                    <a:gd name="connsiteX14" fmla="*/ 15580 w 367588"/>
                    <a:gd name="connsiteY14" fmla="*/ 13751 h 366679"/>
                    <a:gd name="connsiteX15" fmla="*/ 352009 w 367588"/>
                    <a:gd name="connsiteY15" fmla="*/ 13751 h 366679"/>
                    <a:gd name="connsiteX16" fmla="*/ 353838 w 367588"/>
                    <a:gd name="connsiteY16" fmla="*/ 15584 h 366679"/>
                    <a:gd name="connsiteX17" fmla="*/ 352926 w 367588"/>
                    <a:gd name="connsiteY17" fmla="*/ 351093 h 36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88" h="366679">
                      <a:moveTo>
                        <a:pt x="351091" y="0"/>
                      </a:moveTo>
                      <a:lnTo>
                        <a:pt x="15580" y="0"/>
                      </a:lnTo>
                      <a:cubicBezTo>
                        <a:pt x="7328" y="0"/>
                        <a:pt x="0" y="7334"/>
                        <a:pt x="0" y="15584"/>
                      </a:cubicBezTo>
                      <a:lnTo>
                        <a:pt x="0" y="352011"/>
                      </a:lnTo>
                      <a:cubicBezTo>
                        <a:pt x="0" y="359345"/>
                        <a:pt x="7328" y="366680"/>
                        <a:pt x="15580" y="366680"/>
                      </a:cubicBezTo>
                      <a:lnTo>
                        <a:pt x="352009" y="366680"/>
                      </a:lnTo>
                      <a:cubicBezTo>
                        <a:pt x="360254" y="366680"/>
                        <a:pt x="367589" y="359345"/>
                        <a:pt x="367589" y="351093"/>
                      </a:cubicBezTo>
                      <a:lnTo>
                        <a:pt x="367589" y="15584"/>
                      </a:lnTo>
                      <a:cubicBezTo>
                        <a:pt x="366671" y="7334"/>
                        <a:pt x="359343" y="0"/>
                        <a:pt x="351091" y="0"/>
                      </a:cubicBezTo>
                      <a:close/>
                      <a:moveTo>
                        <a:pt x="352926" y="351093"/>
                      </a:moveTo>
                      <a:cubicBezTo>
                        <a:pt x="352926" y="352011"/>
                        <a:pt x="352009" y="352928"/>
                        <a:pt x="351091" y="352928"/>
                      </a:cubicBezTo>
                      <a:lnTo>
                        <a:pt x="15580" y="352928"/>
                      </a:lnTo>
                      <a:cubicBezTo>
                        <a:pt x="14663" y="352928"/>
                        <a:pt x="13745" y="352011"/>
                        <a:pt x="13745" y="351093"/>
                      </a:cubicBezTo>
                      <a:lnTo>
                        <a:pt x="13745" y="15584"/>
                      </a:lnTo>
                      <a:cubicBezTo>
                        <a:pt x="13745" y="14667"/>
                        <a:pt x="14663" y="13751"/>
                        <a:pt x="15580" y="13751"/>
                      </a:cubicBezTo>
                      <a:lnTo>
                        <a:pt x="352009" y="13751"/>
                      </a:lnTo>
                      <a:cubicBezTo>
                        <a:pt x="352926" y="13751"/>
                        <a:pt x="353838" y="14667"/>
                        <a:pt x="353838" y="15584"/>
                      </a:cubicBezTo>
                      <a:lnTo>
                        <a:pt x="352926" y="351093"/>
                      </a:lnTo>
                      <a:close/>
                    </a:path>
                  </a:pathLst>
                </a:custGeom>
                <a:solidFill>
                  <a:srgbClr val="2D5967"/>
                </a:solidFill>
                <a:ln w="6417" cap="flat">
                  <a:noFill/>
                  <a:prstDash val="solid"/>
                  <a:miter/>
                </a:ln>
              </p:spPr>
              <p:txBody>
                <a:bodyPr rtlCol="0" anchor="ctr"/>
                <a:lstStyle/>
                <a:p>
                  <a:endParaRPr lang="en-US" sz="810"/>
                </a:p>
              </p:txBody>
            </p:sp>
            <p:sp>
              <p:nvSpPr>
                <p:cNvPr id="1531" name="Freeform: Shape 1530">
                  <a:extLst>
                    <a:ext uri="{FF2B5EF4-FFF2-40B4-BE49-F238E27FC236}">
                      <a16:creationId xmlns:a16="http://schemas.microsoft.com/office/drawing/2014/main" id="{7E7EFB22-DE17-9439-DA86-CBFD47FC5A61}"/>
                    </a:ext>
                  </a:extLst>
                </p:cNvPr>
                <p:cNvSpPr/>
                <p:nvPr/>
              </p:nvSpPr>
              <p:spPr>
                <a:xfrm>
                  <a:off x="1247318" y="3321745"/>
                  <a:ext cx="285093" cy="81586"/>
                </a:xfrm>
                <a:custGeom>
                  <a:avLst/>
                  <a:gdLst>
                    <a:gd name="connsiteX0" fmla="*/ 0 w 285093"/>
                    <a:gd name="connsiteY0" fmla="*/ 81586 h 81586"/>
                    <a:gd name="connsiteX1" fmla="*/ 285094 w 285093"/>
                    <a:gd name="connsiteY1" fmla="*/ 81586 h 81586"/>
                    <a:gd name="connsiteX2" fmla="*/ 285094 w 285093"/>
                    <a:gd name="connsiteY2" fmla="*/ 0 h 81586"/>
                    <a:gd name="connsiteX3" fmla="*/ 0 w 285093"/>
                    <a:gd name="connsiteY3" fmla="*/ 0 h 81586"/>
                    <a:gd name="connsiteX4" fmla="*/ 0 w 285093"/>
                    <a:gd name="connsiteY4" fmla="*/ 81586 h 81586"/>
                    <a:gd name="connsiteX5" fmla="*/ 13751 w 285093"/>
                    <a:gd name="connsiteY5" fmla="*/ 13751 h 81586"/>
                    <a:gd name="connsiteX6" fmla="*/ 271343 w 285093"/>
                    <a:gd name="connsiteY6" fmla="*/ 13751 h 81586"/>
                    <a:gd name="connsiteX7" fmla="*/ 271343 w 285093"/>
                    <a:gd name="connsiteY7" fmla="*/ 67836 h 81586"/>
                    <a:gd name="connsiteX8" fmla="*/ 13751 w 285093"/>
                    <a:gd name="connsiteY8" fmla="*/ 67836 h 81586"/>
                    <a:gd name="connsiteX9" fmla="*/ 13751 w 285093"/>
                    <a:gd name="connsiteY9" fmla="*/ 13751 h 81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093" h="81586">
                      <a:moveTo>
                        <a:pt x="0" y="81586"/>
                      </a:moveTo>
                      <a:lnTo>
                        <a:pt x="285094" y="81586"/>
                      </a:lnTo>
                      <a:lnTo>
                        <a:pt x="285094" y="0"/>
                      </a:lnTo>
                      <a:lnTo>
                        <a:pt x="0" y="0"/>
                      </a:lnTo>
                      <a:lnTo>
                        <a:pt x="0" y="81586"/>
                      </a:lnTo>
                      <a:close/>
                      <a:moveTo>
                        <a:pt x="13751" y="13751"/>
                      </a:moveTo>
                      <a:lnTo>
                        <a:pt x="271343" y="13751"/>
                      </a:lnTo>
                      <a:lnTo>
                        <a:pt x="271343" y="67836"/>
                      </a:lnTo>
                      <a:lnTo>
                        <a:pt x="13751" y="67836"/>
                      </a:lnTo>
                      <a:lnTo>
                        <a:pt x="13751" y="13751"/>
                      </a:lnTo>
                      <a:close/>
                    </a:path>
                  </a:pathLst>
                </a:custGeom>
                <a:solidFill>
                  <a:srgbClr val="2D5967"/>
                </a:solidFill>
                <a:ln w="6417" cap="flat">
                  <a:noFill/>
                  <a:prstDash val="solid"/>
                  <a:miter/>
                </a:ln>
              </p:spPr>
              <p:txBody>
                <a:bodyPr rtlCol="0" anchor="ctr"/>
                <a:lstStyle/>
                <a:p>
                  <a:endParaRPr lang="en-US" sz="810"/>
                </a:p>
              </p:txBody>
            </p:sp>
            <p:sp>
              <p:nvSpPr>
                <p:cNvPr id="1532" name="Freeform: Shape 1531">
                  <a:extLst>
                    <a:ext uri="{FF2B5EF4-FFF2-40B4-BE49-F238E27FC236}">
                      <a16:creationId xmlns:a16="http://schemas.microsoft.com/office/drawing/2014/main" id="{1A95C698-5160-4BBC-48C8-70FE1EFAA715}"/>
                    </a:ext>
                  </a:extLst>
                </p:cNvPr>
                <p:cNvSpPr/>
                <p:nvPr/>
              </p:nvSpPr>
              <p:spPr>
                <a:xfrm>
                  <a:off x="1478324" y="3351997"/>
                  <a:ext cx="20168" cy="20167"/>
                </a:xfrm>
                <a:custGeom>
                  <a:avLst/>
                  <a:gdLst>
                    <a:gd name="connsiteX0" fmla="*/ 10087 w 20168"/>
                    <a:gd name="connsiteY0" fmla="*/ 20167 h 20167"/>
                    <a:gd name="connsiteX1" fmla="*/ 20168 w 20168"/>
                    <a:gd name="connsiteY1" fmla="*/ 10083 h 20167"/>
                    <a:gd name="connsiteX2" fmla="*/ 10087 w 20168"/>
                    <a:gd name="connsiteY2" fmla="*/ 0 h 20167"/>
                    <a:gd name="connsiteX3" fmla="*/ 0 w 20168"/>
                    <a:gd name="connsiteY3" fmla="*/ 10083 h 20167"/>
                    <a:gd name="connsiteX4" fmla="*/ 10087 w 20168"/>
                    <a:gd name="connsiteY4" fmla="*/ 20167 h 2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8" h="20167">
                      <a:moveTo>
                        <a:pt x="10087" y="20167"/>
                      </a:moveTo>
                      <a:cubicBezTo>
                        <a:pt x="15657" y="20167"/>
                        <a:pt x="20168" y="15653"/>
                        <a:pt x="20168" y="10083"/>
                      </a:cubicBezTo>
                      <a:cubicBezTo>
                        <a:pt x="20168" y="4515"/>
                        <a:pt x="15657" y="0"/>
                        <a:pt x="10087" y="0"/>
                      </a:cubicBezTo>
                      <a:cubicBezTo>
                        <a:pt x="4517" y="0"/>
                        <a:pt x="0" y="4515"/>
                        <a:pt x="0" y="10083"/>
                      </a:cubicBezTo>
                      <a:cubicBezTo>
                        <a:pt x="0" y="15653"/>
                        <a:pt x="4517" y="20167"/>
                        <a:pt x="10087" y="20167"/>
                      </a:cubicBezTo>
                      <a:close/>
                    </a:path>
                  </a:pathLst>
                </a:custGeom>
                <a:solidFill>
                  <a:srgbClr val="2D5967"/>
                </a:solidFill>
                <a:ln w="6417" cap="flat">
                  <a:noFill/>
                  <a:prstDash val="solid"/>
                  <a:miter/>
                </a:ln>
              </p:spPr>
              <p:txBody>
                <a:bodyPr rtlCol="0" anchor="ctr"/>
                <a:lstStyle/>
                <a:p>
                  <a:endParaRPr lang="en-US" sz="810"/>
                </a:p>
              </p:txBody>
            </p:sp>
            <p:sp>
              <p:nvSpPr>
                <p:cNvPr id="1533" name="Freeform: Shape 1532">
                  <a:extLst>
                    <a:ext uri="{FF2B5EF4-FFF2-40B4-BE49-F238E27FC236}">
                      <a16:creationId xmlns:a16="http://schemas.microsoft.com/office/drawing/2014/main" id="{8518B7DB-DB9D-C20B-8EE1-592742748DE5}"/>
                    </a:ext>
                  </a:extLst>
                </p:cNvPr>
                <p:cNvSpPr/>
                <p:nvPr/>
              </p:nvSpPr>
              <p:spPr>
                <a:xfrm>
                  <a:off x="1247318" y="3119158"/>
                  <a:ext cx="285093" cy="81585"/>
                </a:xfrm>
                <a:custGeom>
                  <a:avLst/>
                  <a:gdLst>
                    <a:gd name="connsiteX0" fmla="*/ 0 w 285093"/>
                    <a:gd name="connsiteY0" fmla="*/ 81585 h 81585"/>
                    <a:gd name="connsiteX1" fmla="*/ 285094 w 285093"/>
                    <a:gd name="connsiteY1" fmla="*/ 81585 h 81585"/>
                    <a:gd name="connsiteX2" fmla="*/ 285094 w 285093"/>
                    <a:gd name="connsiteY2" fmla="*/ 0 h 81585"/>
                    <a:gd name="connsiteX3" fmla="*/ 0 w 285093"/>
                    <a:gd name="connsiteY3" fmla="*/ 0 h 81585"/>
                    <a:gd name="connsiteX4" fmla="*/ 0 w 285093"/>
                    <a:gd name="connsiteY4" fmla="*/ 81585 h 81585"/>
                    <a:gd name="connsiteX5" fmla="*/ 13751 w 285093"/>
                    <a:gd name="connsiteY5" fmla="*/ 13750 h 81585"/>
                    <a:gd name="connsiteX6" fmla="*/ 271343 w 285093"/>
                    <a:gd name="connsiteY6" fmla="*/ 13750 h 81585"/>
                    <a:gd name="connsiteX7" fmla="*/ 271343 w 285093"/>
                    <a:gd name="connsiteY7" fmla="*/ 67835 h 81585"/>
                    <a:gd name="connsiteX8" fmla="*/ 13751 w 285093"/>
                    <a:gd name="connsiteY8" fmla="*/ 67835 h 81585"/>
                    <a:gd name="connsiteX9" fmla="*/ 13751 w 285093"/>
                    <a:gd name="connsiteY9" fmla="*/ 13750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093" h="81585">
                      <a:moveTo>
                        <a:pt x="0" y="81585"/>
                      </a:moveTo>
                      <a:lnTo>
                        <a:pt x="285094" y="81585"/>
                      </a:lnTo>
                      <a:lnTo>
                        <a:pt x="285094" y="0"/>
                      </a:lnTo>
                      <a:lnTo>
                        <a:pt x="0" y="0"/>
                      </a:lnTo>
                      <a:lnTo>
                        <a:pt x="0" y="81585"/>
                      </a:lnTo>
                      <a:close/>
                      <a:moveTo>
                        <a:pt x="13751" y="13750"/>
                      </a:moveTo>
                      <a:lnTo>
                        <a:pt x="271343" y="13750"/>
                      </a:lnTo>
                      <a:lnTo>
                        <a:pt x="271343" y="67835"/>
                      </a:lnTo>
                      <a:lnTo>
                        <a:pt x="13751" y="67835"/>
                      </a:lnTo>
                      <a:lnTo>
                        <a:pt x="13751" y="13750"/>
                      </a:lnTo>
                      <a:close/>
                    </a:path>
                  </a:pathLst>
                </a:custGeom>
                <a:solidFill>
                  <a:srgbClr val="2D5967"/>
                </a:solidFill>
                <a:ln w="6417" cap="flat">
                  <a:noFill/>
                  <a:prstDash val="solid"/>
                  <a:miter/>
                </a:ln>
              </p:spPr>
              <p:txBody>
                <a:bodyPr rtlCol="0" anchor="ctr"/>
                <a:lstStyle/>
                <a:p>
                  <a:endParaRPr lang="en-US" sz="810"/>
                </a:p>
              </p:txBody>
            </p:sp>
            <p:sp>
              <p:nvSpPr>
                <p:cNvPr id="1534" name="Freeform: Shape 1533">
                  <a:extLst>
                    <a:ext uri="{FF2B5EF4-FFF2-40B4-BE49-F238E27FC236}">
                      <a16:creationId xmlns:a16="http://schemas.microsoft.com/office/drawing/2014/main" id="{29D22DE5-380F-B766-475D-54365857F674}"/>
                    </a:ext>
                  </a:extLst>
                </p:cNvPr>
                <p:cNvSpPr/>
                <p:nvPr/>
              </p:nvSpPr>
              <p:spPr>
                <a:xfrm>
                  <a:off x="1478324" y="3150327"/>
                  <a:ext cx="20168" cy="20166"/>
                </a:xfrm>
                <a:custGeom>
                  <a:avLst/>
                  <a:gdLst>
                    <a:gd name="connsiteX0" fmla="*/ 10087 w 20168"/>
                    <a:gd name="connsiteY0" fmla="*/ 20167 h 20166"/>
                    <a:gd name="connsiteX1" fmla="*/ 20168 w 20168"/>
                    <a:gd name="connsiteY1" fmla="*/ 10083 h 20166"/>
                    <a:gd name="connsiteX2" fmla="*/ 10087 w 20168"/>
                    <a:gd name="connsiteY2" fmla="*/ 0 h 20166"/>
                    <a:gd name="connsiteX3" fmla="*/ 0 w 20168"/>
                    <a:gd name="connsiteY3" fmla="*/ 10083 h 20166"/>
                    <a:gd name="connsiteX4" fmla="*/ 10087 w 20168"/>
                    <a:gd name="connsiteY4" fmla="*/ 20167 h 20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8" h="20166">
                      <a:moveTo>
                        <a:pt x="10087" y="20167"/>
                      </a:moveTo>
                      <a:cubicBezTo>
                        <a:pt x="15657" y="20167"/>
                        <a:pt x="20168" y="15653"/>
                        <a:pt x="20168" y="10083"/>
                      </a:cubicBezTo>
                      <a:cubicBezTo>
                        <a:pt x="20168" y="4514"/>
                        <a:pt x="15657" y="0"/>
                        <a:pt x="10087" y="0"/>
                      </a:cubicBezTo>
                      <a:cubicBezTo>
                        <a:pt x="4517" y="0"/>
                        <a:pt x="0" y="4514"/>
                        <a:pt x="0" y="10083"/>
                      </a:cubicBezTo>
                      <a:cubicBezTo>
                        <a:pt x="0" y="15653"/>
                        <a:pt x="4517" y="20167"/>
                        <a:pt x="10087" y="20167"/>
                      </a:cubicBezTo>
                      <a:close/>
                    </a:path>
                  </a:pathLst>
                </a:custGeom>
                <a:solidFill>
                  <a:srgbClr val="2D5967"/>
                </a:solidFill>
                <a:ln w="6417" cap="flat">
                  <a:noFill/>
                  <a:prstDash val="solid"/>
                  <a:miter/>
                </a:ln>
              </p:spPr>
              <p:txBody>
                <a:bodyPr rtlCol="0" anchor="ctr"/>
                <a:lstStyle/>
                <a:p>
                  <a:endParaRPr lang="en-US" sz="810"/>
                </a:p>
              </p:txBody>
            </p:sp>
            <p:sp>
              <p:nvSpPr>
                <p:cNvPr id="1535" name="Freeform: Shape 1534">
                  <a:extLst>
                    <a:ext uri="{FF2B5EF4-FFF2-40B4-BE49-F238E27FC236}">
                      <a16:creationId xmlns:a16="http://schemas.microsoft.com/office/drawing/2014/main" id="{B2AAEC11-B2A8-69B3-C527-EE143092800C}"/>
                    </a:ext>
                  </a:extLst>
                </p:cNvPr>
                <p:cNvSpPr/>
                <p:nvPr/>
              </p:nvSpPr>
              <p:spPr>
                <a:xfrm>
                  <a:off x="1247318" y="3220912"/>
                  <a:ext cx="285093" cy="81585"/>
                </a:xfrm>
                <a:custGeom>
                  <a:avLst/>
                  <a:gdLst>
                    <a:gd name="connsiteX0" fmla="*/ 0 w 285093"/>
                    <a:gd name="connsiteY0" fmla="*/ 81586 h 81585"/>
                    <a:gd name="connsiteX1" fmla="*/ 285094 w 285093"/>
                    <a:gd name="connsiteY1" fmla="*/ 81586 h 81585"/>
                    <a:gd name="connsiteX2" fmla="*/ 285094 w 285093"/>
                    <a:gd name="connsiteY2" fmla="*/ 0 h 81585"/>
                    <a:gd name="connsiteX3" fmla="*/ 0 w 285093"/>
                    <a:gd name="connsiteY3" fmla="*/ 0 h 81585"/>
                    <a:gd name="connsiteX4" fmla="*/ 0 w 285093"/>
                    <a:gd name="connsiteY4" fmla="*/ 81586 h 81585"/>
                    <a:gd name="connsiteX5" fmla="*/ 13751 w 285093"/>
                    <a:gd name="connsiteY5" fmla="*/ 13750 h 81585"/>
                    <a:gd name="connsiteX6" fmla="*/ 271343 w 285093"/>
                    <a:gd name="connsiteY6" fmla="*/ 13750 h 81585"/>
                    <a:gd name="connsiteX7" fmla="*/ 271343 w 285093"/>
                    <a:gd name="connsiteY7" fmla="*/ 68752 h 81585"/>
                    <a:gd name="connsiteX8" fmla="*/ 13751 w 285093"/>
                    <a:gd name="connsiteY8" fmla="*/ 68752 h 81585"/>
                    <a:gd name="connsiteX9" fmla="*/ 13751 w 285093"/>
                    <a:gd name="connsiteY9" fmla="*/ 13750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093" h="81585">
                      <a:moveTo>
                        <a:pt x="0" y="81586"/>
                      </a:moveTo>
                      <a:lnTo>
                        <a:pt x="285094" y="81586"/>
                      </a:lnTo>
                      <a:lnTo>
                        <a:pt x="285094" y="0"/>
                      </a:lnTo>
                      <a:lnTo>
                        <a:pt x="0" y="0"/>
                      </a:lnTo>
                      <a:lnTo>
                        <a:pt x="0" y="81586"/>
                      </a:lnTo>
                      <a:close/>
                      <a:moveTo>
                        <a:pt x="13751" y="13750"/>
                      </a:moveTo>
                      <a:lnTo>
                        <a:pt x="271343" y="13750"/>
                      </a:lnTo>
                      <a:lnTo>
                        <a:pt x="271343" y="68752"/>
                      </a:lnTo>
                      <a:lnTo>
                        <a:pt x="13751" y="68752"/>
                      </a:lnTo>
                      <a:lnTo>
                        <a:pt x="13751" y="13750"/>
                      </a:lnTo>
                      <a:close/>
                    </a:path>
                  </a:pathLst>
                </a:custGeom>
                <a:solidFill>
                  <a:srgbClr val="2D5967"/>
                </a:solidFill>
                <a:ln w="6417" cap="flat">
                  <a:noFill/>
                  <a:prstDash val="solid"/>
                  <a:miter/>
                </a:ln>
              </p:spPr>
              <p:txBody>
                <a:bodyPr rtlCol="0" anchor="ctr"/>
                <a:lstStyle/>
                <a:p>
                  <a:endParaRPr lang="en-US" sz="810"/>
                </a:p>
              </p:txBody>
            </p:sp>
            <p:sp>
              <p:nvSpPr>
                <p:cNvPr id="1536" name="Freeform: Shape 1535">
                  <a:extLst>
                    <a:ext uri="{FF2B5EF4-FFF2-40B4-BE49-F238E27FC236}">
                      <a16:creationId xmlns:a16="http://schemas.microsoft.com/office/drawing/2014/main" id="{D270E053-A94C-C326-9987-F0AE0E8872E8}"/>
                    </a:ext>
                  </a:extLst>
                </p:cNvPr>
                <p:cNvSpPr/>
                <p:nvPr/>
              </p:nvSpPr>
              <p:spPr>
                <a:xfrm>
                  <a:off x="1478324" y="3252078"/>
                  <a:ext cx="20168" cy="20167"/>
                </a:xfrm>
                <a:custGeom>
                  <a:avLst/>
                  <a:gdLst>
                    <a:gd name="connsiteX0" fmla="*/ 10087 w 20168"/>
                    <a:gd name="connsiteY0" fmla="*/ 20167 h 20167"/>
                    <a:gd name="connsiteX1" fmla="*/ 20168 w 20168"/>
                    <a:gd name="connsiteY1" fmla="*/ 10083 h 20167"/>
                    <a:gd name="connsiteX2" fmla="*/ 10087 w 20168"/>
                    <a:gd name="connsiteY2" fmla="*/ 0 h 20167"/>
                    <a:gd name="connsiteX3" fmla="*/ 0 w 20168"/>
                    <a:gd name="connsiteY3" fmla="*/ 10083 h 20167"/>
                    <a:gd name="connsiteX4" fmla="*/ 10087 w 20168"/>
                    <a:gd name="connsiteY4" fmla="*/ 20167 h 2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8" h="20167">
                      <a:moveTo>
                        <a:pt x="10087" y="20167"/>
                      </a:moveTo>
                      <a:cubicBezTo>
                        <a:pt x="15657" y="20167"/>
                        <a:pt x="20168" y="15653"/>
                        <a:pt x="20168" y="10083"/>
                      </a:cubicBezTo>
                      <a:cubicBezTo>
                        <a:pt x="20168" y="4515"/>
                        <a:pt x="15657" y="0"/>
                        <a:pt x="10087" y="0"/>
                      </a:cubicBezTo>
                      <a:cubicBezTo>
                        <a:pt x="4517" y="0"/>
                        <a:pt x="0" y="4515"/>
                        <a:pt x="0" y="10083"/>
                      </a:cubicBezTo>
                      <a:cubicBezTo>
                        <a:pt x="0" y="15653"/>
                        <a:pt x="4517" y="20167"/>
                        <a:pt x="10087" y="20167"/>
                      </a:cubicBezTo>
                      <a:close/>
                    </a:path>
                  </a:pathLst>
                </a:custGeom>
                <a:solidFill>
                  <a:srgbClr val="2D5967"/>
                </a:solidFill>
                <a:ln w="6417" cap="flat">
                  <a:noFill/>
                  <a:prstDash val="solid"/>
                  <a:miter/>
                </a:ln>
              </p:spPr>
              <p:txBody>
                <a:bodyPr rtlCol="0" anchor="ctr"/>
                <a:lstStyle/>
                <a:p>
                  <a:endParaRPr lang="en-US" sz="810"/>
                </a:p>
              </p:txBody>
            </p:sp>
          </p:grpSp>
        </p:grpSp>
        <p:sp>
          <p:nvSpPr>
            <p:cNvPr id="1537" name="TextBox 1536">
              <a:extLst>
                <a:ext uri="{FF2B5EF4-FFF2-40B4-BE49-F238E27FC236}">
                  <a16:creationId xmlns:a16="http://schemas.microsoft.com/office/drawing/2014/main" id="{892BF9CF-157E-252F-2CB1-DB5E618C0182}"/>
                </a:ext>
              </a:extLst>
            </p:cNvPr>
            <p:cNvSpPr txBox="1"/>
            <p:nvPr/>
          </p:nvSpPr>
          <p:spPr>
            <a:xfrm>
              <a:off x="989124" y="3414183"/>
              <a:ext cx="816249"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OCI Compute</a:t>
              </a:r>
            </a:p>
          </p:txBody>
        </p:sp>
      </p:grpSp>
      <p:grpSp>
        <p:nvGrpSpPr>
          <p:cNvPr id="1538" name="Graphic 1518">
            <a:extLst>
              <a:ext uri="{FF2B5EF4-FFF2-40B4-BE49-F238E27FC236}">
                <a16:creationId xmlns:a16="http://schemas.microsoft.com/office/drawing/2014/main" id="{FC3984FF-3C9C-8AAB-EAAA-51EB4B00C5A7}"/>
              </a:ext>
            </a:extLst>
          </p:cNvPr>
          <p:cNvGrpSpPr/>
          <p:nvPr/>
        </p:nvGrpSpPr>
        <p:grpSpPr>
          <a:xfrm>
            <a:off x="1642756" y="1527979"/>
            <a:ext cx="580608" cy="664178"/>
            <a:chOff x="1869880" y="3069656"/>
            <a:chExt cx="580608" cy="664178"/>
          </a:xfrm>
        </p:grpSpPr>
        <p:grpSp>
          <p:nvGrpSpPr>
            <p:cNvPr id="1539" name="Graphic 1518">
              <a:extLst>
                <a:ext uri="{FF2B5EF4-FFF2-40B4-BE49-F238E27FC236}">
                  <a16:creationId xmlns:a16="http://schemas.microsoft.com/office/drawing/2014/main" id="{F406CA17-4C55-CA79-1F74-C96163119BBB}"/>
                </a:ext>
              </a:extLst>
            </p:cNvPr>
            <p:cNvGrpSpPr/>
            <p:nvPr/>
          </p:nvGrpSpPr>
          <p:grpSpPr>
            <a:xfrm>
              <a:off x="1964631" y="3069656"/>
              <a:ext cx="385010" cy="385010"/>
              <a:chOff x="1964631" y="3069656"/>
              <a:chExt cx="385010" cy="385010"/>
            </a:xfrm>
          </p:grpSpPr>
          <p:grpSp>
            <p:nvGrpSpPr>
              <p:cNvPr id="1540" name="Graphic 1518">
                <a:extLst>
                  <a:ext uri="{FF2B5EF4-FFF2-40B4-BE49-F238E27FC236}">
                    <a16:creationId xmlns:a16="http://schemas.microsoft.com/office/drawing/2014/main" id="{0F76492A-3913-A906-8C30-2AFCAA076750}"/>
                  </a:ext>
                </a:extLst>
              </p:cNvPr>
              <p:cNvGrpSpPr/>
              <p:nvPr/>
            </p:nvGrpSpPr>
            <p:grpSpPr>
              <a:xfrm>
                <a:off x="1964631" y="3069656"/>
                <a:ext cx="385010" cy="385010"/>
                <a:chOff x="1964631" y="3069656"/>
                <a:chExt cx="385010" cy="385010"/>
              </a:xfrm>
              <a:solidFill>
                <a:srgbClr val="FFFFFF"/>
              </a:solidFill>
            </p:grpSpPr>
            <p:sp>
              <p:nvSpPr>
                <p:cNvPr id="1541" name="Freeform: Shape 1540">
                  <a:extLst>
                    <a:ext uri="{FF2B5EF4-FFF2-40B4-BE49-F238E27FC236}">
                      <a16:creationId xmlns:a16="http://schemas.microsoft.com/office/drawing/2014/main" id="{8C21D53C-B2E2-8DDE-F8F6-2F504C6ABBA3}"/>
                    </a:ext>
                  </a:extLst>
                </p:cNvPr>
                <p:cNvSpPr/>
                <p:nvPr/>
              </p:nvSpPr>
              <p:spPr>
                <a:xfrm>
                  <a:off x="1969194" y="3074240"/>
                  <a:ext cx="375866" cy="376762"/>
                </a:xfrm>
                <a:custGeom>
                  <a:avLst/>
                  <a:gdLst>
                    <a:gd name="connsiteX0" fmla="*/ 20123 w 375866"/>
                    <a:gd name="connsiteY0" fmla="*/ 375845 h 376762"/>
                    <a:gd name="connsiteX1" fmla="*/ 0 w 375866"/>
                    <a:gd name="connsiteY1" fmla="*/ 355677 h 376762"/>
                    <a:gd name="connsiteX2" fmla="*/ 0 w 375866"/>
                    <a:gd name="connsiteY2" fmla="*/ 20167 h 376762"/>
                    <a:gd name="connsiteX3" fmla="*/ 20123 w 375866"/>
                    <a:gd name="connsiteY3" fmla="*/ 0 h 376762"/>
                    <a:gd name="connsiteX4" fmla="*/ 355750 w 375866"/>
                    <a:gd name="connsiteY4" fmla="*/ 0 h 376762"/>
                    <a:gd name="connsiteX5" fmla="*/ 375867 w 375866"/>
                    <a:gd name="connsiteY5" fmla="*/ 20167 h 376762"/>
                    <a:gd name="connsiteX6" fmla="*/ 375867 w 375866"/>
                    <a:gd name="connsiteY6" fmla="*/ 356594 h 376762"/>
                    <a:gd name="connsiteX7" fmla="*/ 355750 w 375866"/>
                    <a:gd name="connsiteY7" fmla="*/ 376762 h 376762"/>
                    <a:gd name="connsiteX8" fmla="*/ 20123 w 375866"/>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66" h="376762">
                      <a:moveTo>
                        <a:pt x="20123" y="375845"/>
                      </a:moveTo>
                      <a:cubicBezTo>
                        <a:pt x="9144" y="375845"/>
                        <a:pt x="0" y="366675"/>
                        <a:pt x="0" y="355677"/>
                      </a:cubicBezTo>
                      <a:lnTo>
                        <a:pt x="0" y="20167"/>
                      </a:lnTo>
                      <a:cubicBezTo>
                        <a:pt x="0" y="9166"/>
                        <a:pt x="9144" y="0"/>
                        <a:pt x="20123" y="0"/>
                      </a:cubicBezTo>
                      <a:lnTo>
                        <a:pt x="355750" y="0"/>
                      </a:lnTo>
                      <a:cubicBezTo>
                        <a:pt x="366723" y="0"/>
                        <a:pt x="375867" y="9166"/>
                        <a:pt x="375867" y="20167"/>
                      </a:cubicBezTo>
                      <a:lnTo>
                        <a:pt x="375867" y="356594"/>
                      </a:lnTo>
                      <a:cubicBezTo>
                        <a:pt x="375867" y="367593"/>
                        <a:pt x="366723" y="376762"/>
                        <a:pt x="355750" y="376762"/>
                      </a:cubicBezTo>
                      <a:lnTo>
                        <a:pt x="20123" y="375845"/>
                      </a:lnTo>
                      <a:close/>
                    </a:path>
                  </a:pathLst>
                </a:custGeom>
                <a:solidFill>
                  <a:srgbClr val="FFFFFF"/>
                </a:solidFill>
                <a:ln w="6417" cap="flat">
                  <a:noFill/>
                  <a:prstDash val="solid"/>
                  <a:miter/>
                </a:ln>
              </p:spPr>
              <p:txBody>
                <a:bodyPr rtlCol="0" anchor="ctr"/>
                <a:lstStyle/>
                <a:p>
                  <a:endParaRPr lang="en-US" sz="810"/>
                </a:p>
              </p:txBody>
            </p:sp>
            <p:sp>
              <p:nvSpPr>
                <p:cNvPr id="1542" name="Freeform: Shape 1541">
                  <a:extLst>
                    <a:ext uri="{FF2B5EF4-FFF2-40B4-BE49-F238E27FC236}">
                      <a16:creationId xmlns:a16="http://schemas.microsoft.com/office/drawing/2014/main" id="{0C2A96DD-09DA-ECA3-A627-82EF72525DA2}"/>
                    </a:ext>
                  </a:extLst>
                </p:cNvPr>
                <p:cNvSpPr/>
                <p:nvPr/>
              </p:nvSpPr>
              <p:spPr>
                <a:xfrm>
                  <a:off x="1964631" y="3069656"/>
                  <a:ext cx="385010" cy="385010"/>
                </a:xfrm>
                <a:custGeom>
                  <a:avLst/>
                  <a:gdLst>
                    <a:gd name="connsiteX0" fmla="*/ 359407 w 385010"/>
                    <a:gd name="connsiteY0" fmla="*/ 9167 h 385010"/>
                    <a:gd name="connsiteX1" fmla="*/ 374949 w 385010"/>
                    <a:gd name="connsiteY1" fmla="*/ 24750 h 385010"/>
                    <a:gd name="connsiteX2" fmla="*/ 374949 w 385010"/>
                    <a:gd name="connsiteY2" fmla="*/ 361179 h 385010"/>
                    <a:gd name="connsiteX3" fmla="*/ 359407 w 385010"/>
                    <a:gd name="connsiteY3" fmla="*/ 376759 h 385010"/>
                    <a:gd name="connsiteX4" fmla="*/ 24692 w 385010"/>
                    <a:gd name="connsiteY4" fmla="*/ 376759 h 385010"/>
                    <a:gd name="connsiteX5" fmla="*/ 9144 w 385010"/>
                    <a:gd name="connsiteY5" fmla="*/ 360261 h 385010"/>
                    <a:gd name="connsiteX6" fmla="*/ 9144 w 385010"/>
                    <a:gd name="connsiteY6" fmla="*/ 24750 h 385010"/>
                    <a:gd name="connsiteX7" fmla="*/ 24692 w 385010"/>
                    <a:gd name="connsiteY7" fmla="*/ 9167 h 385010"/>
                    <a:gd name="connsiteX8" fmla="*/ 359407 w 385010"/>
                    <a:gd name="connsiteY8" fmla="*/ 9167 h 385010"/>
                    <a:gd name="connsiteX9" fmla="*/ 359407 w 385010"/>
                    <a:gd name="connsiteY9" fmla="*/ 0 h 385010"/>
                    <a:gd name="connsiteX10" fmla="*/ 24692 w 385010"/>
                    <a:gd name="connsiteY10" fmla="*/ 0 h 385010"/>
                    <a:gd name="connsiteX11" fmla="*/ 0 w 385010"/>
                    <a:gd name="connsiteY11" fmla="*/ 24750 h 385010"/>
                    <a:gd name="connsiteX12" fmla="*/ 0 w 385010"/>
                    <a:gd name="connsiteY12" fmla="*/ 361179 h 385010"/>
                    <a:gd name="connsiteX13" fmla="*/ 24692 w 385010"/>
                    <a:gd name="connsiteY13" fmla="*/ 385011 h 385010"/>
                    <a:gd name="connsiteX14" fmla="*/ 360319 w 385010"/>
                    <a:gd name="connsiteY14" fmla="*/ 385011 h 385010"/>
                    <a:gd name="connsiteX15" fmla="*/ 385011 w 385010"/>
                    <a:gd name="connsiteY15" fmla="*/ 360261 h 385010"/>
                    <a:gd name="connsiteX16" fmla="*/ 385011 w 385010"/>
                    <a:gd name="connsiteY16" fmla="*/ 24750 h 385010"/>
                    <a:gd name="connsiteX17" fmla="*/ 359407 w 385010"/>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010" h="385010">
                      <a:moveTo>
                        <a:pt x="359407" y="9167"/>
                      </a:moveTo>
                      <a:cubicBezTo>
                        <a:pt x="367634" y="9167"/>
                        <a:pt x="374949" y="16500"/>
                        <a:pt x="374949" y="24750"/>
                      </a:cubicBezTo>
                      <a:lnTo>
                        <a:pt x="374949" y="361179"/>
                      </a:lnTo>
                      <a:cubicBezTo>
                        <a:pt x="374949" y="369424"/>
                        <a:pt x="367634" y="376759"/>
                        <a:pt x="359407" y="376759"/>
                      </a:cubicBezTo>
                      <a:lnTo>
                        <a:pt x="24692" y="376759"/>
                      </a:lnTo>
                      <a:cubicBezTo>
                        <a:pt x="16459" y="375841"/>
                        <a:pt x="9144" y="368513"/>
                        <a:pt x="9144" y="360261"/>
                      </a:cubicBezTo>
                      <a:lnTo>
                        <a:pt x="9144" y="24750"/>
                      </a:lnTo>
                      <a:cubicBezTo>
                        <a:pt x="9144" y="16500"/>
                        <a:pt x="16459" y="9167"/>
                        <a:pt x="24692" y="9167"/>
                      </a:cubicBezTo>
                      <a:lnTo>
                        <a:pt x="359407" y="9167"/>
                      </a:lnTo>
                      <a:close/>
                      <a:moveTo>
                        <a:pt x="359407" y="0"/>
                      </a:moveTo>
                      <a:lnTo>
                        <a:pt x="24692" y="0"/>
                      </a:lnTo>
                      <a:cubicBezTo>
                        <a:pt x="10973" y="0"/>
                        <a:pt x="0" y="11000"/>
                        <a:pt x="0" y="24750"/>
                      </a:cubicBezTo>
                      <a:lnTo>
                        <a:pt x="0" y="361179"/>
                      </a:lnTo>
                      <a:cubicBezTo>
                        <a:pt x="0" y="374012"/>
                        <a:pt x="10973" y="385011"/>
                        <a:pt x="24692" y="385011"/>
                      </a:cubicBezTo>
                      <a:lnTo>
                        <a:pt x="360319" y="385011"/>
                      </a:lnTo>
                      <a:cubicBezTo>
                        <a:pt x="374038" y="385011"/>
                        <a:pt x="385011" y="374012"/>
                        <a:pt x="385011" y="360261"/>
                      </a:cubicBezTo>
                      <a:lnTo>
                        <a:pt x="385011" y="24750"/>
                      </a:lnTo>
                      <a:cubicBezTo>
                        <a:pt x="384093" y="11000"/>
                        <a:pt x="373120" y="0"/>
                        <a:pt x="359407" y="0"/>
                      </a:cubicBezTo>
                      <a:close/>
                    </a:path>
                  </a:pathLst>
                </a:custGeom>
                <a:solidFill>
                  <a:srgbClr val="FFFFFF"/>
                </a:solidFill>
                <a:ln w="6417" cap="flat">
                  <a:noFill/>
                  <a:prstDash val="solid"/>
                  <a:miter/>
                </a:ln>
              </p:spPr>
              <p:txBody>
                <a:bodyPr rtlCol="0" anchor="ctr"/>
                <a:lstStyle/>
                <a:p>
                  <a:endParaRPr lang="en-US" sz="810"/>
                </a:p>
              </p:txBody>
            </p:sp>
          </p:grpSp>
          <p:grpSp>
            <p:nvGrpSpPr>
              <p:cNvPr id="1543" name="Graphic 1518">
                <a:extLst>
                  <a:ext uri="{FF2B5EF4-FFF2-40B4-BE49-F238E27FC236}">
                    <a16:creationId xmlns:a16="http://schemas.microsoft.com/office/drawing/2014/main" id="{14DFFE5C-9262-49B3-08EA-BD485C0901BB}"/>
                  </a:ext>
                </a:extLst>
              </p:cNvPr>
              <p:cNvGrpSpPr/>
              <p:nvPr/>
            </p:nvGrpSpPr>
            <p:grpSpPr>
              <a:xfrm>
                <a:off x="1973782" y="3078827"/>
                <a:ext cx="366716" cy="366676"/>
                <a:chOff x="1973782" y="3078827"/>
                <a:chExt cx="366716" cy="366676"/>
              </a:xfrm>
              <a:solidFill>
                <a:srgbClr val="2D5967"/>
              </a:solidFill>
            </p:grpSpPr>
            <p:sp>
              <p:nvSpPr>
                <p:cNvPr id="1544" name="Freeform: Shape 1543">
                  <a:extLst>
                    <a:ext uri="{FF2B5EF4-FFF2-40B4-BE49-F238E27FC236}">
                      <a16:creationId xmlns:a16="http://schemas.microsoft.com/office/drawing/2014/main" id="{2BCFDAD9-E304-EC75-3E86-7925E31A9B1F}"/>
                    </a:ext>
                  </a:extLst>
                </p:cNvPr>
                <p:cNvSpPr/>
                <p:nvPr/>
              </p:nvSpPr>
              <p:spPr>
                <a:xfrm>
                  <a:off x="1973782" y="3078827"/>
                  <a:ext cx="366716" cy="366676"/>
                </a:xfrm>
                <a:custGeom>
                  <a:avLst/>
                  <a:gdLst>
                    <a:gd name="connsiteX0" fmla="*/ 350257 w 366716"/>
                    <a:gd name="connsiteY0" fmla="*/ 0 h 366676"/>
                    <a:gd name="connsiteX1" fmla="*/ 15542 w 366716"/>
                    <a:gd name="connsiteY1" fmla="*/ 0 h 366676"/>
                    <a:gd name="connsiteX2" fmla="*/ 0 w 366716"/>
                    <a:gd name="connsiteY2" fmla="*/ 15584 h 366676"/>
                    <a:gd name="connsiteX3" fmla="*/ 0 w 366716"/>
                    <a:gd name="connsiteY3" fmla="*/ 352008 h 366676"/>
                    <a:gd name="connsiteX4" fmla="*/ 15542 w 366716"/>
                    <a:gd name="connsiteY4" fmla="*/ 366676 h 366676"/>
                    <a:gd name="connsiteX5" fmla="*/ 351168 w 366716"/>
                    <a:gd name="connsiteY5" fmla="*/ 366676 h 366676"/>
                    <a:gd name="connsiteX6" fmla="*/ 366716 w 366716"/>
                    <a:gd name="connsiteY6" fmla="*/ 351090 h 366676"/>
                    <a:gd name="connsiteX7" fmla="*/ 366716 w 366716"/>
                    <a:gd name="connsiteY7" fmla="*/ 15584 h 366676"/>
                    <a:gd name="connsiteX8" fmla="*/ 350257 w 366716"/>
                    <a:gd name="connsiteY8" fmla="*/ 0 h 366676"/>
                    <a:gd name="connsiteX9" fmla="*/ 352086 w 366716"/>
                    <a:gd name="connsiteY9" fmla="*/ 351090 h 366676"/>
                    <a:gd name="connsiteX10" fmla="*/ 350257 w 366716"/>
                    <a:gd name="connsiteY10" fmla="*/ 352925 h 366676"/>
                    <a:gd name="connsiteX11" fmla="*/ 15542 w 366716"/>
                    <a:gd name="connsiteY11" fmla="*/ 352925 h 366676"/>
                    <a:gd name="connsiteX12" fmla="*/ 13713 w 366716"/>
                    <a:gd name="connsiteY12" fmla="*/ 351090 h 366676"/>
                    <a:gd name="connsiteX13" fmla="*/ 13713 w 366716"/>
                    <a:gd name="connsiteY13" fmla="*/ 15584 h 366676"/>
                    <a:gd name="connsiteX14" fmla="*/ 15542 w 366716"/>
                    <a:gd name="connsiteY14" fmla="*/ 13751 h 366676"/>
                    <a:gd name="connsiteX15" fmla="*/ 351168 w 366716"/>
                    <a:gd name="connsiteY15" fmla="*/ 13751 h 366676"/>
                    <a:gd name="connsiteX16" fmla="*/ 353003 w 366716"/>
                    <a:gd name="connsiteY16" fmla="*/ 15584 h 366676"/>
                    <a:gd name="connsiteX17" fmla="*/ 352086 w 366716"/>
                    <a:gd name="connsiteY17" fmla="*/ 351090 h 3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16" h="366676">
                      <a:moveTo>
                        <a:pt x="350257" y="0"/>
                      </a:moveTo>
                      <a:lnTo>
                        <a:pt x="15542" y="0"/>
                      </a:lnTo>
                      <a:cubicBezTo>
                        <a:pt x="7315" y="0"/>
                        <a:pt x="0" y="7334"/>
                        <a:pt x="0" y="15584"/>
                      </a:cubicBezTo>
                      <a:lnTo>
                        <a:pt x="0" y="352008"/>
                      </a:lnTo>
                      <a:cubicBezTo>
                        <a:pt x="0" y="359342"/>
                        <a:pt x="7315" y="366676"/>
                        <a:pt x="15542" y="366676"/>
                      </a:cubicBezTo>
                      <a:lnTo>
                        <a:pt x="351168" y="366676"/>
                      </a:lnTo>
                      <a:cubicBezTo>
                        <a:pt x="359401" y="366676"/>
                        <a:pt x="366716" y="359342"/>
                        <a:pt x="366716" y="351090"/>
                      </a:cubicBezTo>
                      <a:lnTo>
                        <a:pt x="366716" y="15584"/>
                      </a:lnTo>
                      <a:cubicBezTo>
                        <a:pt x="365805" y="7334"/>
                        <a:pt x="358490" y="0"/>
                        <a:pt x="350257" y="0"/>
                      </a:cubicBezTo>
                      <a:close/>
                      <a:moveTo>
                        <a:pt x="352086" y="351090"/>
                      </a:moveTo>
                      <a:cubicBezTo>
                        <a:pt x="352086" y="352008"/>
                        <a:pt x="351168" y="352925"/>
                        <a:pt x="350257" y="352925"/>
                      </a:cubicBezTo>
                      <a:lnTo>
                        <a:pt x="15542" y="352925"/>
                      </a:lnTo>
                      <a:cubicBezTo>
                        <a:pt x="14630" y="352925"/>
                        <a:pt x="13713" y="352008"/>
                        <a:pt x="13713" y="351090"/>
                      </a:cubicBezTo>
                      <a:lnTo>
                        <a:pt x="13713" y="15584"/>
                      </a:lnTo>
                      <a:cubicBezTo>
                        <a:pt x="13713" y="14667"/>
                        <a:pt x="14630" y="13751"/>
                        <a:pt x="15542" y="13751"/>
                      </a:cubicBezTo>
                      <a:lnTo>
                        <a:pt x="351168" y="13751"/>
                      </a:lnTo>
                      <a:cubicBezTo>
                        <a:pt x="352086" y="13751"/>
                        <a:pt x="353003" y="14667"/>
                        <a:pt x="353003" y="15584"/>
                      </a:cubicBezTo>
                      <a:lnTo>
                        <a:pt x="352086" y="351090"/>
                      </a:lnTo>
                      <a:close/>
                    </a:path>
                  </a:pathLst>
                </a:custGeom>
                <a:solidFill>
                  <a:srgbClr val="2D5967"/>
                </a:solidFill>
                <a:ln w="6417" cap="flat">
                  <a:noFill/>
                  <a:prstDash val="solid"/>
                  <a:miter/>
                </a:ln>
              </p:spPr>
              <p:txBody>
                <a:bodyPr rtlCol="0" anchor="ctr"/>
                <a:lstStyle/>
                <a:p>
                  <a:endParaRPr lang="en-US" sz="810"/>
                </a:p>
              </p:txBody>
            </p:sp>
            <p:sp>
              <p:nvSpPr>
                <p:cNvPr id="1545" name="Freeform: Shape 1544">
                  <a:extLst>
                    <a:ext uri="{FF2B5EF4-FFF2-40B4-BE49-F238E27FC236}">
                      <a16:creationId xmlns:a16="http://schemas.microsoft.com/office/drawing/2014/main" id="{88900B23-4E90-FDB9-10D4-A95B6B95AD57}"/>
                    </a:ext>
                  </a:extLst>
                </p:cNvPr>
                <p:cNvSpPr/>
                <p:nvPr/>
              </p:nvSpPr>
              <p:spPr>
                <a:xfrm>
                  <a:off x="2093578" y="3149409"/>
                  <a:ext cx="127117" cy="67835"/>
                </a:xfrm>
                <a:custGeom>
                  <a:avLst/>
                  <a:gdLst>
                    <a:gd name="connsiteX0" fmla="*/ 126206 w 127117"/>
                    <a:gd name="connsiteY0" fmla="*/ 0 h 67835"/>
                    <a:gd name="connsiteX1" fmla="*/ 0 w 127117"/>
                    <a:gd name="connsiteY1" fmla="*/ 0 h 67835"/>
                    <a:gd name="connsiteX2" fmla="*/ 0 w 127117"/>
                    <a:gd name="connsiteY2" fmla="*/ 67835 h 67835"/>
                    <a:gd name="connsiteX3" fmla="*/ 127118 w 127117"/>
                    <a:gd name="connsiteY3" fmla="*/ 67835 h 67835"/>
                    <a:gd name="connsiteX4" fmla="*/ 126206 w 127117"/>
                    <a:gd name="connsiteY4" fmla="*/ 0 h 67835"/>
                    <a:gd name="connsiteX5" fmla="*/ 113398 w 127117"/>
                    <a:gd name="connsiteY5" fmla="*/ 54085 h 67835"/>
                    <a:gd name="connsiteX6" fmla="*/ 12802 w 127117"/>
                    <a:gd name="connsiteY6" fmla="*/ 54085 h 67835"/>
                    <a:gd name="connsiteX7" fmla="*/ 12802 w 127117"/>
                    <a:gd name="connsiteY7" fmla="*/ 13751 h 67835"/>
                    <a:gd name="connsiteX8" fmla="*/ 112487 w 127117"/>
                    <a:gd name="connsiteY8" fmla="*/ 13751 h 67835"/>
                    <a:gd name="connsiteX9" fmla="*/ 113398 w 127117"/>
                    <a:gd name="connsiteY9" fmla="*/ 54085 h 6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117" h="67835">
                      <a:moveTo>
                        <a:pt x="126206" y="0"/>
                      </a:moveTo>
                      <a:lnTo>
                        <a:pt x="0" y="0"/>
                      </a:lnTo>
                      <a:lnTo>
                        <a:pt x="0" y="67835"/>
                      </a:lnTo>
                      <a:lnTo>
                        <a:pt x="127118" y="67835"/>
                      </a:lnTo>
                      <a:lnTo>
                        <a:pt x="126206" y="0"/>
                      </a:lnTo>
                      <a:close/>
                      <a:moveTo>
                        <a:pt x="113398" y="54085"/>
                      </a:moveTo>
                      <a:lnTo>
                        <a:pt x="12802" y="54085"/>
                      </a:lnTo>
                      <a:lnTo>
                        <a:pt x="12802" y="13751"/>
                      </a:lnTo>
                      <a:lnTo>
                        <a:pt x="112487" y="13751"/>
                      </a:lnTo>
                      <a:lnTo>
                        <a:pt x="113398" y="54085"/>
                      </a:lnTo>
                      <a:close/>
                    </a:path>
                  </a:pathLst>
                </a:custGeom>
                <a:solidFill>
                  <a:srgbClr val="2D5967"/>
                </a:solidFill>
                <a:ln w="6417" cap="flat">
                  <a:noFill/>
                  <a:prstDash val="solid"/>
                  <a:miter/>
                </a:ln>
              </p:spPr>
              <p:txBody>
                <a:bodyPr rtlCol="0" anchor="ctr"/>
                <a:lstStyle/>
                <a:p>
                  <a:endParaRPr lang="en-US" sz="810"/>
                </a:p>
              </p:txBody>
            </p:sp>
            <p:sp>
              <p:nvSpPr>
                <p:cNvPr id="1546" name="Freeform: Shape 1545">
                  <a:extLst>
                    <a:ext uri="{FF2B5EF4-FFF2-40B4-BE49-F238E27FC236}">
                      <a16:creationId xmlns:a16="http://schemas.microsoft.com/office/drawing/2014/main" id="{07A70C78-068A-A709-4483-6AE2B059F193}"/>
                    </a:ext>
                  </a:extLst>
                </p:cNvPr>
                <p:cNvSpPr/>
                <p:nvPr/>
              </p:nvSpPr>
              <p:spPr>
                <a:xfrm>
                  <a:off x="2179538" y="3176918"/>
                  <a:ext cx="12801" cy="12833"/>
                </a:xfrm>
                <a:custGeom>
                  <a:avLst/>
                  <a:gdLst>
                    <a:gd name="connsiteX0" fmla="*/ 6404 w 12801"/>
                    <a:gd name="connsiteY0" fmla="*/ 12834 h 12833"/>
                    <a:gd name="connsiteX1" fmla="*/ 12802 w 12801"/>
                    <a:gd name="connsiteY1" fmla="*/ 6417 h 12833"/>
                    <a:gd name="connsiteX2" fmla="*/ 6404 w 12801"/>
                    <a:gd name="connsiteY2" fmla="*/ 0 h 12833"/>
                    <a:gd name="connsiteX3" fmla="*/ 0 w 12801"/>
                    <a:gd name="connsiteY3" fmla="*/ 6417 h 12833"/>
                    <a:gd name="connsiteX4" fmla="*/ 6404 w 12801"/>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1" h="12833">
                      <a:moveTo>
                        <a:pt x="6404" y="12834"/>
                      </a:moveTo>
                      <a:cubicBezTo>
                        <a:pt x="9940" y="12834"/>
                        <a:pt x="12802" y="9961"/>
                        <a:pt x="12802" y="6417"/>
                      </a:cubicBezTo>
                      <a:cubicBezTo>
                        <a:pt x="12802" y="2873"/>
                        <a:pt x="9940" y="0"/>
                        <a:pt x="6404" y="0"/>
                      </a:cubicBezTo>
                      <a:cubicBezTo>
                        <a:pt x="2868" y="0"/>
                        <a:pt x="0" y="2873"/>
                        <a:pt x="0" y="6417"/>
                      </a:cubicBezTo>
                      <a:cubicBezTo>
                        <a:pt x="0" y="9961"/>
                        <a:pt x="2868" y="12834"/>
                        <a:pt x="6404" y="12834"/>
                      </a:cubicBezTo>
                      <a:close/>
                    </a:path>
                  </a:pathLst>
                </a:custGeom>
                <a:solidFill>
                  <a:srgbClr val="2D5967"/>
                </a:solidFill>
                <a:ln w="6417" cap="flat">
                  <a:noFill/>
                  <a:prstDash val="solid"/>
                  <a:miter/>
                </a:ln>
              </p:spPr>
              <p:txBody>
                <a:bodyPr rtlCol="0" anchor="ctr"/>
                <a:lstStyle/>
                <a:p>
                  <a:endParaRPr lang="en-US" sz="810"/>
                </a:p>
              </p:txBody>
            </p:sp>
            <p:sp>
              <p:nvSpPr>
                <p:cNvPr id="1547" name="Freeform: Shape 1546">
                  <a:extLst>
                    <a:ext uri="{FF2B5EF4-FFF2-40B4-BE49-F238E27FC236}">
                      <a16:creationId xmlns:a16="http://schemas.microsoft.com/office/drawing/2014/main" id="{2B2F0A1A-F622-368B-4B50-922E505F2CF5}"/>
                    </a:ext>
                  </a:extLst>
                </p:cNvPr>
                <p:cNvSpPr/>
                <p:nvPr/>
              </p:nvSpPr>
              <p:spPr>
                <a:xfrm>
                  <a:off x="2162161" y="3227332"/>
                  <a:ext cx="127117" cy="67835"/>
                </a:xfrm>
                <a:custGeom>
                  <a:avLst/>
                  <a:gdLst>
                    <a:gd name="connsiteX0" fmla="*/ 0 w 127117"/>
                    <a:gd name="connsiteY0" fmla="*/ 67835 h 67835"/>
                    <a:gd name="connsiteX1" fmla="*/ 127118 w 127117"/>
                    <a:gd name="connsiteY1" fmla="*/ 67835 h 67835"/>
                    <a:gd name="connsiteX2" fmla="*/ 127118 w 127117"/>
                    <a:gd name="connsiteY2" fmla="*/ 0 h 67835"/>
                    <a:gd name="connsiteX3" fmla="*/ 0 w 127117"/>
                    <a:gd name="connsiteY3" fmla="*/ 0 h 67835"/>
                    <a:gd name="connsiteX4" fmla="*/ 0 w 127117"/>
                    <a:gd name="connsiteY4" fmla="*/ 67835 h 67835"/>
                    <a:gd name="connsiteX5" fmla="*/ 12802 w 127117"/>
                    <a:gd name="connsiteY5" fmla="*/ 13750 h 67835"/>
                    <a:gd name="connsiteX6" fmla="*/ 113398 w 127117"/>
                    <a:gd name="connsiteY6" fmla="*/ 13750 h 67835"/>
                    <a:gd name="connsiteX7" fmla="*/ 113398 w 127117"/>
                    <a:gd name="connsiteY7" fmla="*/ 54084 h 67835"/>
                    <a:gd name="connsiteX8" fmla="*/ 12802 w 127117"/>
                    <a:gd name="connsiteY8" fmla="*/ 54084 h 67835"/>
                    <a:gd name="connsiteX9" fmla="*/ 12802 w 127117"/>
                    <a:gd name="connsiteY9" fmla="*/ 13750 h 6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117" h="67835">
                      <a:moveTo>
                        <a:pt x="0" y="67835"/>
                      </a:moveTo>
                      <a:lnTo>
                        <a:pt x="127118" y="67835"/>
                      </a:lnTo>
                      <a:lnTo>
                        <a:pt x="127118" y="0"/>
                      </a:lnTo>
                      <a:lnTo>
                        <a:pt x="0" y="0"/>
                      </a:lnTo>
                      <a:lnTo>
                        <a:pt x="0" y="67835"/>
                      </a:lnTo>
                      <a:close/>
                      <a:moveTo>
                        <a:pt x="12802" y="13750"/>
                      </a:moveTo>
                      <a:lnTo>
                        <a:pt x="113398" y="13750"/>
                      </a:lnTo>
                      <a:lnTo>
                        <a:pt x="113398" y="54084"/>
                      </a:lnTo>
                      <a:lnTo>
                        <a:pt x="12802" y="54084"/>
                      </a:lnTo>
                      <a:lnTo>
                        <a:pt x="12802" y="13750"/>
                      </a:lnTo>
                      <a:close/>
                    </a:path>
                  </a:pathLst>
                </a:custGeom>
                <a:solidFill>
                  <a:srgbClr val="2D5967"/>
                </a:solidFill>
                <a:ln w="6417" cap="flat">
                  <a:noFill/>
                  <a:prstDash val="solid"/>
                  <a:miter/>
                </a:ln>
              </p:spPr>
              <p:txBody>
                <a:bodyPr rtlCol="0" anchor="ctr"/>
                <a:lstStyle/>
                <a:p>
                  <a:endParaRPr lang="en-US" sz="810"/>
                </a:p>
              </p:txBody>
            </p:sp>
            <p:sp>
              <p:nvSpPr>
                <p:cNvPr id="1548" name="Freeform: Shape 1547">
                  <a:extLst>
                    <a:ext uri="{FF2B5EF4-FFF2-40B4-BE49-F238E27FC236}">
                      <a16:creationId xmlns:a16="http://schemas.microsoft.com/office/drawing/2014/main" id="{9FEA4468-B05D-E1FF-B79C-A1B3DCE1CFBD}"/>
                    </a:ext>
                  </a:extLst>
                </p:cNvPr>
                <p:cNvSpPr/>
                <p:nvPr/>
              </p:nvSpPr>
              <p:spPr>
                <a:xfrm>
                  <a:off x="2248140" y="3254829"/>
                  <a:ext cx="12801" cy="12833"/>
                </a:xfrm>
                <a:custGeom>
                  <a:avLst/>
                  <a:gdLst>
                    <a:gd name="connsiteX0" fmla="*/ 6397 w 12801"/>
                    <a:gd name="connsiteY0" fmla="*/ 12834 h 12833"/>
                    <a:gd name="connsiteX1" fmla="*/ 12802 w 12801"/>
                    <a:gd name="connsiteY1" fmla="*/ 6417 h 12833"/>
                    <a:gd name="connsiteX2" fmla="*/ 6397 w 12801"/>
                    <a:gd name="connsiteY2" fmla="*/ 0 h 12833"/>
                    <a:gd name="connsiteX3" fmla="*/ 0 w 12801"/>
                    <a:gd name="connsiteY3" fmla="*/ 6417 h 12833"/>
                    <a:gd name="connsiteX4" fmla="*/ 6397 w 12801"/>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1" h="12833">
                      <a:moveTo>
                        <a:pt x="6397" y="12834"/>
                      </a:moveTo>
                      <a:cubicBezTo>
                        <a:pt x="9933" y="12834"/>
                        <a:pt x="12802" y="9961"/>
                        <a:pt x="12802" y="6417"/>
                      </a:cubicBezTo>
                      <a:cubicBezTo>
                        <a:pt x="12802" y="2873"/>
                        <a:pt x="9933" y="0"/>
                        <a:pt x="6397" y="0"/>
                      </a:cubicBezTo>
                      <a:cubicBezTo>
                        <a:pt x="2862" y="0"/>
                        <a:pt x="0" y="2873"/>
                        <a:pt x="0" y="6417"/>
                      </a:cubicBezTo>
                      <a:cubicBezTo>
                        <a:pt x="0" y="9961"/>
                        <a:pt x="2862" y="12834"/>
                        <a:pt x="6397" y="12834"/>
                      </a:cubicBezTo>
                      <a:close/>
                    </a:path>
                  </a:pathLst>
                </a:custGeom>
                <a:solidFill>
                  <a:srgbClr val="2D5967"/>
                </a:solidFill>
                <a:ln w="6417" cap="flat">
                  <a:noFill/>
                  <a:prstDash val="solid"/>
                  <a:miter/>
                </a:ln>
              </p:spPr>
              <p:txBody>
                <a:bodyPr rtlCol="0" anchor="ctr"/>
                <a:lstStyle/>
                <a:p>
                  <a:endParaRPr lang="en-US" sz="810"/>
                </a:p>
              </p:txBody>
            </p:sp>
            <p:sp>
              <p:nvSpPr>
                <p:cNvPr id="1549" name="Freeform: Shape 1548">
                  <a:extLst>
                    <a:ext uri="{FF2B5EF4-FFF2-40B4-BE49-F238E27FC236}">
                      <a16:creationId xmlns:a16="http://schemas.microsoft.com/office/drawing/2014/main" id="{BC639CCD-8F9C-093E-0D8A-CE583FD7397D}"/>
                    </a:ext>
                  </a:extLst>
                </p:cNvPr>
                <p:cNvSpPr/>
                <p:nvPr/>
              </p:nvSpPr>
              <p:spPr>
                <a:xfrm>
                  <a:off x="2025001" y="3227332"/>
                  <a:ext cx="127117" cy="67835"/>
                </a:xfrm>
                <a:custGeom>
                  <a:avLst/>
                  <a:gdLst>
                    <a:gd name="connsiteX0" fmla="*/ 126200 w 127117"/>
                    <a:gd name="connsiteY0" fmla="*/ 0 h 67835"/>
                    <a:gd name="connsiteX1" fmla="*/ 0 w 127117"/>
                    <a:gd name="connsiteY1" fmla="*/ 0 h 67835"/>
                    <a:gd name="connsiteX2" fmla="*/ 0 w 127117"/>
                    <a:gd name="connsiteY2" fmla="*/ 67835 h 67835"/>
                    <a:gd name="connsiteX3" fmla="*/ 127118 w 127117"/>
                    <a:gd name="connsiteY3" fmla="*/ 67835 h 67835"/>
                    <a:gd name="connsiteX4" fmla="*/ 126200 w 127117"/>
                    <a:gd name="connsiteY4" fmla="*/ 0 h 67835"/>
                    <a:gd name="connsiteX5" fmla="*/ 113398 w 127117"/>
                    <a:gd name="connsiteY5" fmla="*/ 54084 h 67835"/>
                    <a:gd name="connsiteX6" fmla="*/ 12802 w 127117"/>
                    <a:gd name="connsiteY6" fmla="*/ 54084 h 67835"/>
                    <a:gd name="connsiteX7" fmla="*/ 12802 w 127117"/>
                    <a:gd name="connsiteY7" fmla="*/ 13750 h 67835"/>
                    <a:gd name="connsiteX8" fmla="*/ 113398 w 127117"/>
                    <a:gd name="connsiteY8" fmla="*/ 13750 h 67835"/>
                    <a:gd name="connsiteX9" fmla="*/ 113398 w 127117"/>
                    <a:gd name="connsiteY9" fmla="*/ 54084 h 6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117" h="67835">
                      <a:moveTo>
                        <a:pt x="126200" y="0"/>
                      </a:moveTo>
                      <a:lnTo>
                        <a:pt x="0" y="0"/>
                      </a:lnTo>
                      <a:lnTo>
                        <a:pt x="0" y="67835"/>
                      </a:lnTo>
                      <a:lnTo>
                        <a:pt x="127118" y="67835"/>
                      </a:lnTo>
                      <a:lnTo>
                        <a:pt x="126200" y="0"/>
                      </a:lnTo>
                      <a:close/>
                      <a:moveTo>
                        <a:pt x="113398" y="54084"/>
                      </a:moveTo>
                      <a:lnTo>
                        <a:pt x="12802" y="54084"/>
                      </a:lnTo>
                      <a:lnTo>
                        <a:pt x="12802" y="13750"/>
                      </a:lnTo>
                      <a:lnTo>
                        <a:pt x="113398" y="13750"/>
                      </a:lnTo>
                      <a:lnTo>
                        <a:pt x="113398" y="54084"/>
                      </a:lnTo>
                      <a:close/>
                    </a:path>
                  </a:pathLst>
                </a:custGeom>
                <a:solidFill>
                  <a:srgbClr val="2D5967"/>
                </a:solidFill>
                <a:ln w="6417" cap="flat">
                  <a:noFill/>
                  <a:prstDash val="solid"/>
                  <a:miter/>
                </a:ln>
              </p:spPr>
              <p:txBody>
                <a:bodyPr rtlCol="0" anchor="ctr"/>
                <a:lstStyle/>
                <a:p>
                  <a:endParaRPr lang="en-US" sz="810"/>
                </a:p>
              </p:txBody>
            </p:sp>
            <p:sp>
              <p:nvSpPr>
                <p:cNvPr id="1550" name="Freeform: Shape 1549">
                  <a:extLst>
                    <a:ext uri="{FF2B5EF4-FFF2-40B4-BE49-F238E27FC236}">
                      <a16:creationId xmlns:a16="http://schemas.microsoft.com/office/drawing/2014/main" id="{E63F8EC9-87F7-9954-1C6B-ED8E799DBF8A}"/>
                    </a:ext>
                  </a:extLst>
                </p:cNvPr>
                <p:cNvSpPr/>
                <p:nvPr/>
              </p:nvSpPr>
              <p:spPr>
                <a:xfrm>
                  <a:off x="2110961" y="3254829"/>
                  <a:ext cx="12801" cy="12833"/>
                </a:xfrm>
                <a:custGeom>
                  <a:avLst/>
                  <a:gdLst>
                    <a:gd name="connsiteX0" fmla="*/ 6398 w 12801"/>
                    <a:gd name="connsiteY0" fmla="*/ 12834 h 12833"/>
                    <a:gd name="connsiteX1" fmla="*/ 12802 w 12801"/>
                    <a:gd name="connsiteY1" fmla="*/ 6417 h 12833"/>
                    <a:gd name="connsiteX2" fmla="*/ 6398 w 12801"/>
                    <a:gd name="connsiteY2" fmla="*/ 0 h 12833"/>
                    <a:gd name="connsiteX3" fmla="*/ 0 w 12801"/>
                    <a:gd name="connsiteY3" fmla="*/ 6417 h 12833"/>
                    <a:gd name="connsiteX4" fmla="*/ 6398 w 12801"/>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1" h="12833">
                      <a:moveTo>
                        <a:pt x="6398" y="12834"/>
                      </a:moveTo>
                      <a:cubicBezTo>
                        <a:pt x="9933" y="12834"/>
                        <a:pt x="12802" y="9961"/>
                        <a:pt x="12802" y="6417"/>
                      </a:cubicBezTo>
                      <a:cubicBezTo>
                        <a:pt x="12802" y="2873"/>
                        <a:pt x="9933" y="0"/>
                        <a:pt x="6398" y="0"/>
                      </a:cubicBezTo>
                      <a:cubicBezTo>
                        <a:pt x="2862" y="0"/>
                        <a:pt x="0" y="2873"/>
                        <a:pt x="0" y="6417"/>
                      </a:cubicBezTo>
                      <a:cubicBezTo>
                        <a:pt x="0" y="9961"/>
                        <a:pt x="2862" y="12834"/>
                        <a:pt x="6398" y="12834"/>
                      </a:cubicBezTo>
                      <a:close/>
                    </a:path>
                  </a:pathLst>
                </a:custGeom>
                <a:solidFill>
                  <a:srgbClr val="2D5967"/>
                </a:solidFill>
                <a:ln w="6417" cap="flat">
                  <a:noFill/>
                  <a:prstDash val="solid"/>
                  <a:miter/>
                </a:ln>
              </p:spPr>
              <p:txBody>
                <a:bodyPr rtlCol="0" anchor="ctr"/>
                <a:lstStyle/>
                <a:p>
                  <a:endParaRPr lang="en-US" sz="810"/>
                </a:p>
              </p:txBody>
            </p:sp>
            <p:sp>
              <p:nvSpPr>
                <p:cNvPr id="1551" name="Freeform: Shape 1550">
                  <a:extLst>
                    <a:ext uri="{FF2B5EF4-FFF2-40B4-BE49-F238E27FC236}">
                      <a16:creationId xmlns:a16="http://schemas.microsoft.com/office/drawing/2014/main" id="{3A8DCD53-2381-6AD7-3C63-A7C810589428}"/>
                    </a:ext>
                  </a:extLst>
                </p:cNvPr>
                <p:cNvSpPr/>
                <p:nvPr/>
              </p:nvSpPr>
              <p:spPr>
                <a:xfrm>
                  <a:off x="2001220" y="3296084"/>
                  <a:ext cx="311852" cy="79752"/>
                </a:xfrm>
                <a:custGeom>
                  <a:avLst/>
                  <a:gdLst>
                    <a:gd name="connsiteX0" fmla="*/ 298133 w 311852"/>
                    <a:gd name="connsiteY0" fmla="*/ 37585 h 79752"/>
                    <a:gd name="connsiteX1" fmla="*/ 156385 w 311852"/>
                    <a:gd name="connsiteY1" fmla="*/ 66002 h 79752"/>
                    <a:gd name="connsiteX2" fmla="*/ 13719 w 311852"/>
                    <a:gd name="connsiteY2" fmla="*/ 39418 h 79752"/>
                    <a:gd name="connsiteX3" fmla="*/ 13719 w 311852"/>
                    <a:gd name="connsiteY3" fmla="*/ 0 h 79752"/>
                    <a:gd name="connsiteX4" fmla="*/ 0 w 311852"/>
                    <a:gd name="connsiteY4" fmla="*/ 0 h 79752"/>
                    <a:gd name="connsiteX5" fmla="*/ 0 w 311852"/>
                    <a:gd name="connsiteY5" fmla="*/ 46751 h 79752"/>
                    <a:gd name="connsiteX6" fmla="*/ 2746 w 311852"/>
                    <a:gd name="connsiteY6" fmla="*/ 48585 h 79752"/>
                    <a:gd name="connsiteX7" fmla="*/ 156385 w 311852"/>
                    <a:gd name="connsiteY7" fmla="*/ 79752 h 79752"/>
                    <a:gd name="connsiteX8" fmla="*/ 308194 w 311852"/>
                    <a:gd name="connsiteY8" fmla="*/ 47668 h 79752"/>
                    <a:gd name="connsiteX9" fmla="*/ 311852 w 311852"/>
                    <a:gd name="connsiteY9" fmla="*/ 45835 h 79752"/>
                    <a:gd name="connsiteX10" fmla="*/ 311852 w 311852"/>
                    <a:gd name="connsiteY10" fmla="*/ 0 h 79752"/>
                    <a:gd name="connsiteX11" fmla="*/ 298133 w 311852"/>
                    <a:gd name="connsiteY11" fmla="*/ 0 h 79752"/>
                    <a:gd name="connsiteX12" fmla="*/ 298133 w 311852"/>
                    <a:gd name="connsiteY12" fmla="*/ 37585 h 7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52" h="79752">
                      <a:moveTo>
                        <a:pt x="298133" y="37585"/>
                      </a:moveTo>
                      <a:cubicBezTo>
                        <a:pt x="282585" y="45835"/>
                        <a:pt x="237776" y="66002"/>
                        <a:pt x="156385" y="66002"/>
                      </a:cubicBezTo>
                      <a:cubicBezTo>
                        <a:pt x="63103" y="66002"/>
                        <a:pt x="25610" y="47668"/>
                        <a:pt x="13719" y="39418"/>
                      </a:cubicBezTo>
                      <a:lnTo>
                        <a:pt x="13719" y="0"/>
                      </a:lnTo>
                      <a:lnTo>
                        <a:pt x="0" y="0"/>
                      </a:lnTo>
                      <a:lnTo>
                        <a:pt x="0" y="46751"/>
                      </a:lnTo>
                      <a:lnTo>
                        <a:pt x="2746" y="48585"/>
                      </a:lnTo>
                      <a:cubicBezTo>
                        <a:pt x="14637" y="57752"/>
                        <a:pt x="53959" y="79752"/>
                        <a:pt x="156385" y="79752"/>
                      </a:cubicBezTo>
                      <a:cubicBezTo>
                        <a:pt x="247838" y="79752"/>
                        <a:pt x="295393" y="55001"/>
                        <a:pt x="308194" y="47668"/>
                      </a:cubicBezTo>
                      <a:lnTo>
                        <a:pt x="311852" y="45835"/>
                      </a:lnTo>
                      <a:lnTo>
                        <a:pt x="311852" y="0"/>
                      </a:lnTo>
                      <a:lnTo>
                        <a:pt x="298133" y="0"/>
                      </a:lnTo>
                      <a:lnTo>
                        <a:pt x="298133" y="37585"/>
                      </a:lnTo>
                      <a:close/>
                    </a:path>
                  </a:pathLst>
                </a:custGeom>
                <a:solidFill>
                  <a:srgbClr val="2D5967"/>
                </a:solidFill>
                <a:ln w="6417" cap="flat">
                  <a:noFill/>
                  <a:prstDash val="solid"/>
                  <a:miter/>
                </a:ln>
              </p:spPr>
              <p:txBody>
                <a:bodyPr rtlCol="0" anchor="ctr"/>
                <a:lstStyle/>
                <a:p>
                  <a:endParaRPr lang="en-US" sz="810"/>
                </a:p>
              </p:txBody>
            </p:sp>
          </p:grpSp>
        </p:grpSp>
        <p:grpSp>
          <p:nvGrpSpPr>
            <p:cNvPr id="1552" name="Graphic 1518">
              <a:extLst>
                <a:ext uri="{FF2B5EF4-FFF2-40B4-BE49-F238E27FC236}">
                  <a16:creationId xmlns:a16="http://schemas.microsoft.com/office/drawing/2014/main" id="{B756333C-15C0-3CF9-E446-A132D685E70A}"/>
                </a:ext>
              </a:extLst>
            </p:cNvPr>
            <p:cNvGrpSpPr/>
            <p:nvPr/>
          </p:nvGrpSpPr>
          <p:grpSpPr>
            <a:xfrm>
              <a:off x="1869880" y="3414183"/>
              <a:ext cx="580608" cy="319651"/>
              <a:chOff x="1869880" y="3414183"/>
              <a:chExt cx="580608" cy="319651"/>
            </a:xfrm>
            <a:solidFill>
              <a:srgbClr val="000000"/>
            </a:solidFill>
          </p:grpSpPr>
          <p:sp>
            <p:nvSpPr>
              <p:cNvPr id="1553" name="TextBox 1552">
                <a:extLst>
                  <a:ext uri="{FF2B5EF4-FFF2-40B4-BE49-F238E27FC236}">
                    <a16:creationId xmlns:a16="http://schemas.microsoft.com/office/drawing/2014/main" id="{03D681E3-38B9-21FA-3A10-C89508E40CB5}"/>
                  </a:ext>
                </a:extLst>
              </p:cNvPr>
              <p:cNvSpPr txBox="1"/>
              <p:nvPr/>
            </p:nvSpPr>
            <p:spPr>
              <a:xfrm>
                <a:off x="1869880" y="3414183"/>
                <a:ext cx="5806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Instance</a:t>
                </a:r>
              </a:p>
            </p:txBody>
          </p:sp>
          <p:sp>
            <p:nvSpPr>
              <p:cNvPr id="1554" name="TextBox 1553">
                <a:extLst>
                  <a:ext uri="{FF2B5EF4-FFF2-40B4-BE49-F238E27FC236}">
                    <a16:creationId xmlns:a16="http://schemas.microsoft.com/office/drawing/2014/main" id="{37D5529E-D318-1891-68DF-2BB2EC7BBE94}"/>
                  </a:ext>
                </a:extLst>
              </p:cNvPr>
              <p:cNvSpPr txBox="1"/>
              <p:nvPr/>
            </p:nvSpPr>
            <p:spPr>
              <a:xfrm>
                <a:off x="1940119" y="3516852"/>
                <a:ext cx="442750"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Pools</a:t>
                </a:r>
              </a:p>
            </p:txBody>
          </p:sp>
        </p:grpSp>
      </p:grpSp>
      <p:grpSp>
        <p:nvGrpSpPr>
          <p:cNvPr id="1555" name="Graphic 1518">
            <a:extLst>
              <a:ext uri="{FF2B5EF4-FFF2-40B4-BE49-F238E27FC236}">
                <a16:creationId xmlns:a16="http://schemas.microsoft.com/office/drawing/2014/main" id="{CD4A9064-D94B-6A1A-CC9E-7450D27EEFE0}"/>
              </a:ext>
            </a:extLst>
          </p:cNvPr>
          <p:cNvGrpSpPr/>
          <p:nvPr/>
        </p:nvGrpSpPr>
        <p:grpSpPr>
          <a:xfrm>
            <a:off x="2295420" y="1527979"/>
            <a:ext cx="845103" cy="561509"/>
            <a:chOff x="2522544" y="3069656"/>
            <a:chExt cx="845103" cy="561509"/>
          </a:xfrm>
        </p:grpSpPr>
        <p:grpSp>
          <p:nvGrpSpPr>
            <p:cNvPr id="1556" name="Graphic 1518">
              <a:extLst>
                <a:ext uri="{FF2B5EF4-FFF2-40B4-BE49-F238E27FC236}">
                  <a16:creationId xmlns:a16="http://schemas.microsoft.com/office/drawing/2014/main" id="{FA641933-D997-EF56-9D05-C143B00AB7D4}"/>
                </a:ext>
              </a:extLst>
            </p:cNvPr>
            <p:cNvGrpSpPr/>
            <p:nvPr/>
          </p:nvGrpSpPr>
          <p:grpSpPr>
            <a:xfrm>
              <a:off x="2747486" y="3069656"/>
              <a:ext cx="385010" cy="385010"/>
              <a:chOff x="2747486" y="3069656"/>
              <a:chExt cx="385010" cy="385010"/>
            </a:xfrm>
          </p:grpSpPr>
          <p:grpSp>
            <p:nvGrpSpPr>
              <p:cNvPr id="1557" name="Graphic 1518">
                <a:extLst>
                  <a:ext uri="{FF2B5EF4-FFF2-40B4-BE49-F238E27FC236}">
                    <a16:creationId xmlns:a16="http://schemas.microsoft.com/office/drawing/2014/main" id="{862FA0A3-9F94-A288-DB97-5F27BEC5762E}"/>
                  </a:ext>
                </a:extLst>
              </p:cNvPr>
              <p:cNvGrpSpPr/>
              <p:nvPr/>
            </p:nvGrpSpPr>
            <p:grpSpPr>
              <a:xfrm>
                <a:off x="2747486" y="3069656"/>
                <a:ext cx="385010" cy="385010"/>
                <a:chOff x="2747486" y="3069656"/>
                <a:chExt cx="385010" cy="385010"/>
              </a:xfrm>
              <a:solidFill>
                <a:srgbClr val="FFFFFF"/>
              </a:solidFill>
            </p:grpSpPr>
            <p:sp>
              <p:nvSpPr>
                <p:cNvPr id="1558" name="Freeform: Shape 1557">
                  <a:extLst>
                    <a:ext uri="{FF2B5EF4-FFF2-40B4-BE49-F238E27FC236}">
                      <a16:creationId xmlns:a16="http://schemas.microsoft.com/office/drawing/2014/main" id="{BA811C8F-6F6A-F5FA-E47F-67E9D203DA43}"/>
                    </a:ext>
                  </a:extLst>
                </p:cNvPr>
                <p:cNvSpPr/>
                <p:nvPr/>
              </p:nvSpPr>
              <p:spPr>
                <a:xfrm>
                  <a:off x="2752048" y="3074240"/>
                  <a:ext cx="375866" cy="376762"/>
                </a:xfrm>
                <a:custGeom>
                  <a:avLst/>
                  <a:gdLst>
                    <a:gd name="connsiteX0" fmla="*/ 20123 w 375866"/>
                    <a:gd name="connsiteY0" fmla="*/ 375845 h 376762"/>
                    <a:gd name="connsiteX1" fmla="*/ 0 w 375866"/>
                    <a:gd name="connsiteY1" fmla="*/ 355677 h 376762"/>
                    <a:gd name="connsiteX2" fmla="*/ 0 w 375866"/>
                    <a:gd name="connsiteY2" fmla="*/ 20167 h 376762"/>
                    <a:gd name="connsiteX3" fmla="*/ 20123 w 375866"/>
                    <a:gd name="connsiteY3" fmla="*/ 0 h 376762"/>
                    <a:gd name="connsiteX4" fmla="*/ 355750 w 375866"/>
                    <a:gd name="connsiteY4" fmla="*/ 0 h 376762"/>
                    <a:gd name="connsiteX5" fmla="*/ 375867 w 375866"/>
                    <a:gd name="connsiteY5" fmla="*/ 20167 h 376762"/>
                    <a:gd name="connsiteX6" fmla="*/ 375867 w 375866"/>
                    <a:gd name="connsiteY6" fmla="*/ 356594 h 376762"/>
                    <a:gd name="connsiteX7" fmla="*/ 355750 w 375866"/>
                    <a:gd name="connsiteY7" fmla="*/ 376762 h 376762"/>
                    <a:gd name="connsiteX8" fmla="*/ 20123 w 375866"/>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66" h="376762">
                      <a:moveTo>
                        <a:pt x="20123" y="375845"/>
                      </a:moveTo>
                      <a:cubicBezTo>
                        <a:pt x="9144" y="375845"/>
                        <a:pt x="0" y="366675"/>
                        <a:pt x="0" y="355677"/>
                      </a:cubicBezTo>
                      <a:lnTo>
                        <a:pt x="0" y="20167"/>
                      </a:lnTo>
                      <a:cubicBezTo>
                        <a:pt x="0" y="9166"/>
                        <a:pt x="9144" y="0"/>
                        <a:pt x="20123" y="0"/>
                      </a:cubicBezTo>
                      <a:lnTo>
                        <a:pt x="355750" y="0"/>
                      </a:lnTo>
                      <a:cubicBezTo>
                        <a:pt x="366723" y="0"/>
                        <a:pt x="375867" y="9166"/>
                        <a:pt x="375867" y="20167"/>
                      </a:cubicBezTo>
                      <a:lnTo>
                        <a:pt x="375867" y="356594"/>
                      </a:lnTo>
                      <a:cubicBezTo>
                        <a:pt x="375867" y="367593"/>
                        <a:pt x="366723" y="376762"/>
                        <a:pt x="355750" y="376762"/>
                      </a:cubicBezTo>
                      <a:lnTo>
                        <a:pt x="20123" y="375845"/>
                      </a:lnTo>
                      <a:close/>
                    </a:path>
                  </a:pathLst>
                </a:custGeom>
                <a:solidFill>
                  <a:srgbClr val="FFFFFF"/>
                </a:solidFill>
                <a:ln w="6417" cap="flat">
                  <a:noFill/>
                  <a:prstDash val="solid"/>
                  <a:miter/>
                </a:ln>
              </p:spPr>
              <p:txBody>
                <a:bodyPr rtlCol="0" anchor="ctr"/>
                <a:lstStyle/>
                <a:p>
                  <a:endParaRPr lang="en-US" sz="810"/>
                </a:p>
              </p:txBody>
            </p:sp>
            <p:sp>
              <p:nvSpPr>
                <p:cNvPr id="1559" name="Freeform: Shape 1558">
                  <a:extLst>
                    <a:ext uri="{FF2B5EF4-FFF2-40B4-BE49-F238E27FC236}">
                      <a16:creationId xmlns:a16="http://schemas.microsoft.com/office/drawing/2014/main" id="{4A768A35-4486-5514-6BD7-D2F3C386A4F4}"/>
                    </a:ext>
                  </a:extLst>
                </p:cNvPr>
                <p:cNvSpPr/>
                <p:nvPr/>
              </p:nvSpPr>
              <p:spPr>
                <a:xfrm>
                  <a:off x="2747486" y="3069656"/>
                  <a:ext cx="385010" cy="385010"/>
                </a:xfrm>
                <a:custGeom>
                  <a:avLst/>
                  <a:gdLst>
                    <a:gd name="connsiteX0" fmla="*/ 359407 w 385010"/>
                    <a:gd name="connsiteY0" fmla="*/ 9167 h 385010"/>
                    <a:gd name="connsiteX1" fmla="*/ 374949 w 385010"/>
                    <a:gd name="connsiteY1" fmla="*/ 24750 h 385010"/>
                    <a:gd name="connsiteX2" fmla="*/ 374949 w 385010"/>
                    <a:gd name="connsiteY2" fmla="*/ 361179 h 385010"/>
                    <a:gd name="connsiteX3" fmla="*/ 359407 w 385010"/>
                    <a:gd name="connsiteY3" fmla="*/ 376759 h 385010"/>
                    <a:gd name="connsiteX4" fmla="*/ 24692 w 385010"/>
                    <a:gd name="connsiteY4" fmla="*/ 376759 h 385010"/>
                    <a:gd name="connsiteX5" fmla="*/ 9144 w 385010"/>
                    <a:gd name="connsiteY5" fmla="*/ 360261 h 385010"/>
                    <a:gd name="connsiteX6" fmla="*/ 9144 w 385010"/>
                    <a:gd name="connsiteY6" fmla="*/ 24750 h 385010"/>
                    <a:gd name="connsiteX7" fmla="*/ 24692 w 385010"/>
                    <a:gd name="connsiteY7" fmla="*/ 9167 h 385010"/>
                    <a:gd name="connsiteX8" fmla="*/ 359407 w 385010"/>
                    <a:gd name="connsiteY8" fmla="*/ 9167 h 385010"/>
                    <a:gd name="connsiteX9" fmla="*/ 359407 w 385010"/>
                    <a:gd name="connsiteY9" fmla="*/ 0 h 385010"/>
                    <a:gd name="connsiteX10" fmla="*/ 24692 w 385010"/>
                    <a:gd name="connsiteY10" fmla="*/ 0 h 385010"/>
                    <a:gd name="connsiteX11" fmla="*/ 0 w 385010"/>
                    <a:gd name="connsiteY11" fmla="*/ 24750 h 385010"/>
                    <a:gd name="connsiteX12" fmla="*/ 0 w 385010"/>
                    <a:gd name="connsiteY12" fmla="*/ 361179 h 385010"/>
                    <a:gd name="connsiteX13" fmla="*/ 24692 w 385010"/>
                    <a:gd name="connsiteY13" fmla="*/ 385011 h 385010"/>
                    <a:gd name="connsiteX14" fmla="*/ 360319 w 385010"/>
                    <a:gd name="connsiteY14" fmla="*/ 385011 h 385010"/>
                    <a:gd name="connsiteX15" fmla="*/ 385011 w 385010"/>
                    <a:gd name="connsiteY15" fmla="*/ 360261 h 385010"/>
                    <a:gd name="connsiteX16" fmla="*/ 385011 w 385010"/>
                    <a:gd name="connsiteY16" fmla="*/ 24750 h 385010"/>
                    <a:gd name="connsiteX17" fmla="*/ 359407 w 385010"/>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010" h="385010">
                      <a:moveTo>
                        <a:pt x="359407" y="9167"/>
                      </a:moveTo>
                      <a:cubicBezTo>
                        <a:pt x="367634" y="9167"/>
                        <a:pt x="374949" y="16500"/>
                        <a:pt x="374949" y="24750"/>
                      </a:cubicBezTo>
                      <a:lnTo>
                        <a:pt x="374949" y="361179"/>
                      </a:lnTo>
                      <a:cubicBezTo>
                        <a:pt x="374949" y="369424"/>
                        <a:pt x="367634" y="376759"/>
                        <a:pt x="359407" y="376759"/>
                      </a:cubicBezTo>
                      <a:lnTo>
                        <a:pt x="24692" y="376759"/>
                      </a:lnTo>
                      <a:cubicBezTo>
                        <a:pt x="16459" y="375841"/>
                        <a:pt x="9144" y="368513"/>
                        <a:pt x="9144" y="360261"/>
                      </a:cubicBezTo>
                      <a:lnTo>
                        <a:pt x="9144" y="24750"/>
                      </a:lnTo>
                      <a:cubicBezTo>
                        <a:pt x="9144" y="16500"/>
                        <a:pt x="16459" y="9167"/>
                        <a:pt x="24692" y="9167"/>
                      </a:cubicBezTo>
                      <a:lnTo>
                        <a:pt x="359407" y="9167"/>
                      </a:lnTo>
                      <a:close/>
                      <a:moveTo>
                        <a:pt x="359407" y="0"/>
                      </a:moveTo>
                      <a:lnTo>
                        <a:pt x="24692" y="0"/>
                      </a:lnTo>
                      <a:cubicBezTo>
                        <a:pt x="10973" y="0"/>
                        <a:pt x="0" y="11000"/>
                        <a:pt x="0" y="24750"/>
                      </a:cubicBezTo>
                      <a:lnTo>
                        <a:pt x="0" y="361179"/>
                      </a:lnTo>
                      <a:cubicBezTo>
                        <a:pt x="0" y="374012"/>
                        <a:pt x="10973" y="385011"/>
                        <a:pt x="24692" y="385011"/>
                      </a:cubicBezTo>
                      <a:lnTo>
                        <a:pt x="360319" y="385011"/>
                      </a:lnTo>
                      <a:cubicBezTo>
                        <a:pt x="374038" y="385011"/>
                        <a:pt x="385011" y="374012"/>
                        <a:pt x="385011" y="360261"/>
                      </a:cubicBezTo>
                      <a:lnTo>
                        <a:pt x="385011" y="24750"/>
                      </a:lnTo>
                      <a:cubicBezTo>
                        <a:pt x="384093" y="11000"/>
                        <a:pt x="373120" y="0"/>
                        <a:pt x="359407" y="0"/>
                      </a:cubicBezTo>
                      <a:close/>
                    </a:path>
                  </a:pathLst>
                </a:custGeom>
                <a:solidFill>
                  <a:srgbClr val="FFFFFF"/>
                </a:solidFill>
                <a:ln w="6417" cap="flat">
                  <a:noFill/>
                  <a:prstDash val="solid"/>
                  <a:miter/>
                </a:ln>
              </p:spPr>
              <p:txBody>
                <a:bodyPr rtlCol="0" anchor="ctr"/>
                <a:lstStyle/>
                <a:p>
                  <a:endParaRPr lang="en-US" sz="810"/>
                </a:p>
              </p:txBody>
            </p:sp>
          </p:grpSp>
          <p:grpSp>
            <p:nvGrpSpPr>
              <p:cNvPr id="1560" name="Graphic 1518">
                <a:extLst>
                  <a:ext uri="{FF2B5EF4-FFF2-40B4-BE49-F238E27FC236}">
                    <a16:creationId xmlns:a16="http://schemas.microsoft.com/office/drawing/2014/main" id="{4FD31F72-6BBD-95EF-64C5-775FBA292344}"/>
                  </a:ext>
                </a:extLst>
              </p:cNvPr>
              <p:cNvGrpSpPr/>
              <p:nvPr/>
            </p:nvGrpSpPr>
            <p:grpSpPr>
              <a:xfrm>
                <a:off x="2756636" y="3078827"/>
                <a:ext cx="366716" cy="366676"/>
                <a:chOff x="2756636" y="3078827"/>
                <a:chExt cx="366716" cy="366676"/>
              </a:xfrm>
              <a:solidFill>
                <a:srgbClr val="2D5967"/>
              </a:solidFill>
            </p:grpSpPr>
            <p:sp>
              <p:nvSpPr>
                <p:cNvPr id="1561" name="Freeform: Shape 1560">
                  <a:extLst>
                    <a:ext uri="{FF2B5EF4-FFF2-40B4-BE49-F238E27FC236}">
                      <a16:creationId xmlns:a16="http://schemas.microsoft.com/office/drawing/2014/main" id="{656F8D03-16C2-6A6F-1913-94FBA75A8F8F}"/>
                    </a:ext>
                  </a:extLst>
                </p:cNvPr>
                <p:cNvSpPr/>
                <p:nvPr/>
              </p:nvSpPr>
              <p:spPr>
                <a:xfrm>
                  <a:off x="2756636" y="3078827"/>
                  <a:ext cx="366716" cy="366676"/>
                </a:xfrm>
                <a:custGeom>
                  <a:avLst/>
                  <a:gdLst>
                    <a:gd name="connsiteX0" fmla="*/ 350257 w 366716"/>
                    <a:gd name="connsiteY0" fmla="*/ 0 h 366676"/>
                    <a:gd name="connsiteX1" fmla="*/ 15542 w 366716"/>
                    <a:gd name="connsiteY1" fmla="*/ 0 h 366676"/>
                    <a:gd name="connsiteX2" fmla="*/ 0 w 366716"/>
                    <a:gd name="connsiteY2" fmla="*/ 15584 h 366676"/>
                    <a:gd name="connsiteX3" fmla="*/ 0 w 366716"/>
                    <a:gd name="connsiteY3" fmla="*/ 352008 h 366676"/>
                    <a:gd name="connsiteX4" fmla="*/ 15542 w 366716"/>
                    <a:gd name="connsiteY4" fmla="*/ 366676 h 366676"/>
                    <a:gd name="connsiteX5" fmla="*/ 351168 w 366716"/>
                    <a:gd name="connsiteY5" fmla="*/ 366676 h 366676"/>
                    <a:gd name="connsiteX6" fmla="*/ 366716 w 366716"/>
                    <a:gd name="connsiteY6" fmla="*/ 351090 h 366676"/>
                    <a:gd name="connsiteX7" fmla="*/ 366716 w 366716"/>
                    <a:gd name="connsiteY7" fmla="*/ 15584 h 366676"/>
                    <a:gd name="connsiteX8" fmla="*/ 350257 w 366716"/>
                    <a:gd name="connsiteY8" fmla="*/ 0 h 366676"/>
                    <a:gd name="connsiteX9" fmla="*/ 352086 w 366716"/>
                    <a:gd name="connsiteY9" fmla="*/ 351090 h 366676"/>
                    <a:gd name="connsiteX10" fmla="*/ 350257 w 366716"/>
                    <a:gd name="connsiteY10" fmla="*/ 352925 h 366676"/>
                    <a:gd name="connsiteX11" fmla="*/ 15542 w 366716"/>
                    <a:gd name="connsiteY11" fmla="*/ 352925 h 366676"/>
                    <a:gd name="connsiteX12" fmla="*/ 13713 w 366716"/>
                    <a:gd name="connsiteY12" fmla="*/ 351090 h 366676"/>
                    <a:gd name="connsiteX13" fmla="*/ 13713 w 366716"/>
                    <a:gd name="connsiteY13" fmla="*/ 15584 h 366676"/>
                    <a:gd name="connsiteX14" fmla="*/ 15542 w 366716"/>
                    <a:gd name="connsiteY14" fmla="*/ 13751 h 366676"/>
                    <a:gd name="connsiteX15" fmla="*/ 351168 w 366716"/>
                    <a:gd name="connsiteY15" fmla="*/ 13751 h 366676"/>
                    <a:gd name="connsiteX16" fmla="*/ 352997 w 366716"/>
                    <a:gd name="connsiteY16" fmla="*/ 15584 h 366676"/>
                    <a:gd name="connsiteX17" fmla="*/ 352086 w 366716"/>
                    <a:gd name="connsiteY17" fmla="*/ 351090 h 3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16" h="366676">
                      <a:moveTo>
                        <a:pt x="350257" y="0"/>
                      </a:moveTo>
                      <a:lnTo>
                        <a:pt x="15542" y="0"/>
                      </a:lnTo>
                      <a:cubicBezTo>
                        <a:pt x="7315" y="0"/>
                        <a:pt x="0" y="7334"/>
                        <a:pt x="0" y="15584"/>
                      </a:cubicBezTo>
                      <a:lnTo>
                        <a:pt x="0" y="352008"/>
                      </a:lnTo>
                      <a:cubicBezTo>
                        <a:pt x="0" y="359342"/>
                        <a:pt x="7315" y="366676"/>
                        <a:pt x="15542" y="366676"/>
                      </a:cubicBezTo>
                      <a:lnTo>
                        <a:pt x="351168" y="366676"/>
                      </a:lnTo>
                      <a:cubicBezTo>
                        <a:pt x="359401" y="366676"/>
                        <a:pt x="366716" y="359342"/>
                        <a:pt x="366716" y="351090"/>
                      </a:cubicBezTo>
                      <a:lnTo>
                        <a:pt x="366716" y="15584"/>
                      </a:lnTo>
                      <a:cubicBezTo>
                        <a:pt x="365805" y="7334"/>
                        <a:pt x="358490" y="0"/>
                        <a:pt x="350257" y="0"/>
                      </a:cubicBezTo>
                      <a:close/>
                      <a:moveTo>
                        <a:pt x="352086" y="351090"/>
                      </a:moveTo>
                      <a:cubicBezTo>
                        <a:pt x="352086" y="352008"/>
                        <a:pt x="351168" y="352925"/>
                        <a:pt x="350257" y="352925"/>
                      </a:cubicBezTo>
                      <a:lnTo>
                        <a:pt x="15542" y="352925"/>
                      </a:lnTo>
                      <a:cubicBezTo>
                        <a:pt x="14630" y="352925"/>
                        <a:pt x="13713" y="352008"/>
                        <a:pt x="13713" y="351090"/>
                      </a:cubicBezTo>
                      <a:lnTo>
                        <a:pt x="13713" y="15584"/>
                      </a:lnTo>
                      <a:cubicBezTo>
                        <a:pt x="13713" y="14667"/>
                        <a:pt x="14630" y="13751"/>
                        <a:pt x="15542" y="13751"/>
                      </a:cubicBezTo>
                      <a:lnTo>
                        <a:pt x="351168" y="13751"/>
                      </a:lnTo>
                      <a:cubicBezTo>
                        <a:pt x="352086" y="13751"/>
                        <a:pt x="352997" y="14667"/>
                        <a:pt x="352997" y="15584"/>
                      </a:cubicBezTo>
                      <a:lnTo>
                        <a:pt x="352086" y="351090"/>
                      </a:lnTo>
                      <a:close/>
                    </a:path>
                  </a:pathLst>
                </a:custGeom>
                <a:solidFill>
                  <a:srgbClr val="2D5967"/>
                </a:solidFill>
                <a:ln w="6417" cap="flat">
                  <a:noFill/>
                  <a:prstDash val="solid"/>
                  <a:miter/>
                </a:ln>
              </p:spPr>
              <p:txBody>
                <a:bodyPr rtlCol="0" anchor="ctr"/>
                <a:lstStyle/>
                <a:p>
                  <a:endParaRPr lang="en-US" sz="810"/>
                </a:p>
              </p:txBody>
            </p:sp>
            <p:sp>
              <p:nvSpPr>
                <p:cNvPr id="1562" name="Freeform: Shape 1561">
                  <a:extLst>
                    <a:ext uri="{FF2B5EF4-FFF2-40B4-BE49-F238E27FC236}">
                      <a16:creationId xmlns:a16="http://schemas.microsoft.com/office/drawing/2014/main" id="{11C5F33A-FBED-A90B-95B7-3C6C392F1392}"/>
                    </a:ext>
                  </a:extLst>
                </p:cNvPr>
                <p:cNvSpPr/>
                <p:nvPr/>
              </p:nvSpPr>
              <p:spPr>
                <a:xfrm>
                  <a:off x="2796870" y="3321745"/>
                  <a:ext cx="103343" cy="81586"/>
                </a:xfrm>
                <a:custGeom>
                  <a:avLst/>
                  <a:gdLst>
                    <a:gd name="connsiteX0" fmla="*/ 0 w 103343"/>
                    <a:gd name="connsiteY0" fmla="*/ 81586 h 81586"/>
                    <a:gd name="connsiteX1" fmla="*/ 103343 w 103343"/>
                    <a:gd name="connsiteY1" fmla="*/ 81586 h 81586"/>
                    <a:gd name="connsiteX2" fmla="*/ 103343 w 103343"/>
                    <a:gd name="connsiteY2" fmla="*/ 0 h 81586"/>
                    <a:gd name="connsiteX3" fmla="*/ 0 w 103343"/>
                    <a:gd name="connsiteY3" fmla="*/ 0 h 81586"/>
                    <a:gd name="connsiteX4" fmla="*/ 0 w 103343"/>
                    <a:gd name="connsiteY4" fmla="*/ 81586 h 81586"/>
                    <a:gd name="connsiteX5" fmla="*/ 13719 w 103343"/>
                    <a:gd name="connsiteY5" fmla="*/ 13751 h 81586"/>
                    <a:gd name="connsiteX6" fmla="*/ 89624 w 103343"/>
                    <a:gd name="connsiteY6" fmla="*/ 13751 h 81586"/>
                    <a:gd name="connsiteX7" fmla="*/ 89624 w 103343"/>
                    <a:gd name="connsiteY7" fmla="*/ 67836 h 81586"/>
                    <a:gd name="connsiteX8" fmla="*/ 13719 w 103343"/>
                    <a:gd name="connsiteY8" fmla="*/ 67836 h 81586"/>
                    <a:gd name="connsiteX9" fmla="*/ 13719 w 103343"/>
                    <a:gd name="connsiteY9" fmla="*/ 13751 h 81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43" h="81586">
                      <a:moveTo>
                        <a:pt x="0" y="81586"/>
                      </a:moveTo>
                      <a:lnTo>
                        <a:pt x="103343" y="81586"/>
                      </a:lnTo>
                      <a:lnTo>
                        <a:pt x="103343" y="0"/>
                      </a:lnTo>
                      <a:lnTo>
                        <a:pt x="0" y="0"/>
                      </a:lnTo>
                      <a:lnTo>
                        <a:pt x="0" y="81586"/>
                      </a:lnTo>
                      <a:close/>
                      <a:moveTo>
                        <a:pt x="13719" y="13751"/>
                      </a:moveTo>
                      <a:lnTo>
                        <a:pt x="89624" y="13751"/>
                      </a:lnTo>
                      <a:lnTo>
                        <a:pt x="89624" y="67836"/>
                      </a:lnTo>
                      <a:lnTo>
                        <a:pt x="13719" y="67836"/>
                      </a:lnTo>
                      <a:lnTo>
                        <a:pt x="13719" y="13751"/>
                      </a:lnTo>
                      <a:close/>
                    </a:path>
                  </a:pathLst>
                </a:custGeom>
                <a:solidFill>
                  <a:srgbClr val="2D5967"/>
                </a:solidFill>
                <a:ln w="6417" cap="flat">
                  <a:noFill/>
                  <a:prstDash val="solid"/>
                  <a:miter/>
                </a:ln>
              </p:spPr>
              <p:txBody>
                <a:bodyPr rtlCol="0" anchor="ctr"/>
                <a:lstStyle/>
                <a:p>
                  <a:endParaRPr lang="en-US" sz="810"/>
                </a:p>
              </p:txBody>
            </p:sp>
            <p:sp>
              <p:nvSpPr>
                <p:cNvPr id="1563" name="Freeform: Shape 1562">
                  <a:extLst>
                    <a:ext uri="{FF2B5EF4-FFF2-40B4-BE49-F238E27FC236}">
                      <a16:creationId xmlns:a16="http://schemas.microsoft.com/office/drawing/2014/main" id="{008EB586-F388-89CC-1968-3DF34AEB809E}"/>
                    </a:ext>
                  </a:extLst>
                </p:cNvPr>
                <p:cNvSpPr/>
                <p:nvPr/>
              </p:nvSpPr>
              <p:spPr>
                <a:xfrm>
                  <a:off x="2796870" y="3119160"/>
                  <a:ext cx="284413" cy="81585"/>
                </a:xfrm>
                <a:custGeom>
                  <a:avLst/>
                  <a:gdLst>
                    <a:gd name="connsiteX0" fmla="*/ 0 w 284413"/>
                    <a:gd name="connsiteY0" fmla="*/ 81586 h 81585"/>
                    <a:gd name="connsiteX1" fmla="*/ 284414 w 284413"/>
                    <a:gd name="connsiteY1" fmla="*/ 81586 h 81585"/>
                    <a:gd name="connsiteX2" fmla="*/ 284414 w 284413"/>
                    <a:gd name="connsiteY2" fmla="*/ 0 h 81585"/>
                    <a:gd name="connsiteX3" fmla="*/ 0 w 284413"/>
                    <a:gd name="connsiteY3" fmla="*/ 0 h 81585"/>
                    <a:gd name="connsiteX4" fmla="*/ 0 w 284413"/>
                    <a:gd name="connsiteY4" fmla="*/ 81586 h 81585"/>
                    <a:gd name="connsiteX5" fmla="*/ 13719 w 284413"/>
                    <a:gd name="connsiteY5" fmla="*/ 13751 h 81585"/>
                    <a:gd name="connsiteX6" fmla="*/ 270701 w 284413"/>
                    <a:gd name="connsiteY6" fmla="*/ 13751 h 81585"/>
                    <a:gd name="connsiteX7" fmla="*/ 270701 w 284413"/>
                    <a:gd name="connsiteY7" fmla="*/ 67836 h 81585"/>
                    <a:gd name="connsiteX8" fmla="*/ 13719 w 284413"/>
                    <a:gd name="connsiteY8" fmla="*/ 67836 h 81585"/>
                    <a:gd name="connsiteX9" fmla="*/ 13719 w 284413"/>
                    <a:gd name="connsiteY9" fmla="*/ 13751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413" h="81585">
                      <a:moveTo>
                        <a:pt x="0" y="81586"/>
                      </a:moveTo>
                      <a:lnTo>
                        <a:pt x="284414" y="81586"/>
                      </a:lnTo>
                      <a:lnTo>
                        <a:pt x="284414" y="0"/>
                      </a:lnTo>
                      <a:lnTo>
                        <a:pt x="0" y="0"/>
                      </a:lnTo>
                      <a:lnTo>
                        <a:pt x="0" y="81586"/>
                      </a:lnTo>
                      <a:close/>
                      <a:moveTo>
                        <a:pt x="13719" y="13751"/>
                      </a:moveTo>
                      <a:lnTo>
                        <a:pt x="270701" y="13751"/>
                      </a:lnTo>
                      <a:lnTo>
                        <a:pt x="270701" y="67836"/>
                      </a:lnTo>
                      <a:lnTo>
                        <a:pt x="13719" y="67836"/>
                      </a:lnTo>
                      <a:lnTo>
                        <a:pt x="13719" y="13751"/>
                      </a:lnTo>
                      <a:close/>
                    </a:path>
                  </a:pathLst>
                </a:custGeom>
                <a:solidFill>
                  <a:srgbClr val="2D5967"/>
                </a:solidFill>
                <a:ln w="6417" cap="flat">
                  <a:noFill/>
                  <a:prstDash val="solid"/>
                  <a:miter/>
                </a:ln>
              </p:spPr>
              <p:txBody>
                <a:bodyPr rtlCol="0" anchor="ctr"/>
                <a:lstStyle/>
                <a:p>
                  <a:endParaRPr lang="en-US" sz="810"/>
                </a:p>
              </p:txBody>
            </p:sp>
            <p:sp>
              <p:nvSpPr>
                <p:cNvPr id="1564" name="Freeform: Shape 1563">
                  <a:extLst>
                    <a:ext uri="{FF2B5EF4-FFF2-40B4-BE49-F238E27FC236}">
                      <a16:creationId xmlns:a16="http://schemas.microsoft.com/office/drawing/2014/main" id="{215603BB-1260-2415-F7EE-07FF3408C2A2}"/>
                    </a:ext>
                  </a:extLst>
                </p:cNvPr>
                <p:cNvSpPr/>
                <p:nvPr/>
              </p:nvSpPr>
              <p:spPr>
                <a:xfrm>
                  <a:off x="2796870" y="3221827"/>
                  <a:ext cx="192049" cy="81585"/>
                </a:xfrm>
                <a:custGeom>
                  <a:avLst/>
                  <a:gdLst>
                    <a:gd name="connsiteX0" fmla="*/ 192050 w 192049"/>
                    <a:gd name="connsiteY0" fmla="*/ 0 h 81585"/>
                    <a:gd name="connsiteX1" fmla="*/ 0 w 192049"/>
                    <a:gd name="connsiteY1" fmla="*/ 0 h 81585"/>
                    <a:gd name="connsiteX2" fmla="*/ 0 w 192049"/>
                    <a:gd name="connsiteY2" fmla="*/ 81585 h 81585"/>
                    <a:gd name="connsiteX3" fmla="*/ 191138 w 192049"/>
                    <a:gd name="connsiteY3" fmla="*/ 81585 h 81585"/>
                    <a:gd name="connsiteX4" fmla="*/ 191138 w 192049"/>
                    <a:gd name="connsiteY4" fmla="*/ 0 h 81585"/>
                    <a:gd name="connsiteX5" fmla="*/ 192050 w 192049"/>
                    <a:gd name="connsiteY5" fmla="*/ 0 h 81585"/>
                    <a:gd name="connsiteX6" fmla="*/ 178330 w 192049"/>
                    <a:gd name="connsiteY6" fmla="*/ 67835 h 81585"/>
                    <a:gd name="connsiteX7" fmla="*/ 13719 w 192049"/>
                    <a:gd name="connsiteY7" fmla="*/ 67835 h 81585"/>
                    <a:gd name="connsiteX8" fmla="*/ 13719 w 192049"/>
                    <a:gd name="connsiteY8" fmla="*/ 12834 h 81585"/>
                    <a:gd name="connsiteX9" fmla="*/ 178330 w 192049"/>
                    <a:gd name="connsiteY9" fmla="*/ 12834 h 81585"/>
                    <a:gd name="connsiteX10" fmla="*/ 178330 w 192049"/>
                    <a:gd name="connsiteY10" fmla="*/ 67835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049" h="81585">
                      <a:moveTo>
                        <a:pt x="192050" y="0"/>
                      </a:moveTo>
                      <a:lnTo>
                        <a:pt x="0" y="0"/>
                      </a:lnTo>
                      <a:lnTo>
                        <a:pt x="0" y="81585"/>
                      </a:lnTo>
                      <a:lnTo>
                        <a:pt x="191138" y="81585"/>
                      </a:lnTo>
                      <a:lnTo>
                        <a:pt x="191138" y="0"/>
                      </a:lnTo>
                      <a:lnTo>
                        <a:pt x="192050" y="0"/>
                      </a:lnTo>
                      <a:close/>
                      <a:moveTo>
                        <a:pt x="178330" y="67835"/>
                      </a:moveTo>
                      <a:lnTo>
                        <a:pt x="13719" y="67835"/>
                      </a:lnTo>
                      <a:lnTo>
                        <a:pt x="13719" y="12834"/>
                      </a:lnTo>
                      <a:lnTo>
                        <a:pt x="178330" y="12834"/>
                      </a:lnTo>
                      <a:lnTo>
                        <a:pt x="178330" y="67835"/>
                      </a:lnTo>
                      <a:close/>
                    </a:path>
                  </a:pathLst>
                </a:custGeom>
                <a:solidFill>
                  <a:srgbClr val="2D5967"/>
                </a:solidFill>
                <a:ln w="6417" cap="flat">
                  <a:noFill/>
                  <a:prstDash val="solid"/>
                  <a:miter/>
                </a:ln>
              </p:spPr>
              <p:txBody>
                <a:bodyPr rtlCol="0" anchor="ctr"/>
                <a:lstStyle/>
                <a:p>
                  <a:endParaRPr lang="en-US" sz="810"/>
                </a:p>
              </p:txBody>
            </p:sp>
            <p:sp>
              <p:nvSpPr>
                <p:cNvPr id="1565" name="Freeform: Shape 1564">
                  <a:extLst>
                    <a:ext uri="{FF2B5EF4-FFF2-40B4-BE49-F238E27FC236}">
                      <a16:creationId xmlns:a16="http://schemas.microsoft.com/office/drawing/2014/main" id="{5DD226F6-7D80-944D-8260-B0443DBE1AA9}"/>
                    </a:ext>
                  </a:extLst>
                </p:cNvPr>
                <p:cNvSpPr/>
                <p:nvPr/>
              </p:nvSpPr>
              <p:spPr>
                <a:xfrm>
                  <a:off x="3005385" y="3228250"/>
                  <a:ext cx="69500" cy="67835"/>
                </a:xfrm>
                <a:custGeom>
                  <a:avLst/>
                  <a:gdLst>
                    <a:gd name="connsiteX0" fmla="*/ 69501 w 69500"/>
                    <a:gd name="connsiteY0" fmla="*/ 0 h 67835"/>
                    <a:gd name="connsiteX1" fmla="*/ 0 w 69500"/>
                    <a:gd name="connsiteY1" fmla="*/ 0 h 67835"/>
                    <a:gd name="connsiteX2" fmla="*/ 0 w 69500"/>
                    <a:gd name="connsiteY2" fmla="*/ 67836 h 67835"/>
                    <a:gd name="connsiteX3" fmla="*/ 69501 w 69500"/>
                    <a:gd name="connsiteY3" fmla="*/ 67836 h 67835"/>
                    <a:gd name="connsiteX4" fmla="*/ 69501 w 69500"/>
                    <a:gd name="connsiteY4" fmla="*/ 0 h 6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0" h="67835">
                      <a:moveTo>
                        <a:pt x="69501" y="0"/>
                      </a:moveTo>
                      <a:lnTo>
                        <a:pt x="0" y="0"/>
                      </a:lnTo>
                      <a:lnTo>
                        <a:pt x="0" y="67836"/>
                      </a:lnTo>
                      <a:lnTo>
                        <a:pt x="69501" y="67836"/>
                      </a:lnTo>
                      <a:lnTo>
                        <a:pt x="69501" y="0"/>
                      </a:lnTo>
                      <a:close/>
                    </a:path>
                  </a:pathLst>
                </a:custGeom>
                <a:solidFill>
                  <a:srgbClr val="2D5967"/>
                </a:solidFill>
                <a:ln w="6417" cap="flat">
                  <a:noFill/>
                  <a:prstDash val="solid"/>
                  <a:miter/>
                </a:ln>
              </p:spPr>
              <p:txBody>
                <a:bodyPr rtlCol="0" anchor="ctr"/>
                <a:lstStyle/>
                <a:p>
                  <a:endParaRPr lang="en-US" sz="810"/>
                </a:p>
              </p:txBody>
            </p:sp>
            <p:sp>
              <p:nvSpPr>
                <p:cNvPr id="1566" name="Freeform: Shape 1565">
                  <a:extLst>
                    <a:ext uri="{FF2B5EF4-FFF2-40B4-BE49-F238E27FC236}">
                      <a16:creationId xmlns:a16="http://schemas.microsoft.com/office/drawing/2014/main" id="{82FD8973-BEFD-5243-0D87-36B6693C3802}"/>
                    </a:ext>
                  </a:extLst>
                </p:cNvPr>
                <p:cNvSpPr/>
                <p:nvPr/>
              </p:nvSpPr>
              <p:spPr>
                <a:xfrm>
                  <a:off x="3005385" y="3328169"/>
                  <a:ext cx="69500" cy="67835"/>
                </a:xfrm>
                <a:custGeom>
                  <a:avLst/>
                  <a:gdLst>
                    <a:gd name="connsiteX0" fmla="*/ 69501 w 69500"/>
                    <a:gd name="connsiteY0" fmla="*/ 0 h 67835"/>
                    <a:gd name="connsiteX1" fmla="*/ 0 w 69500"/>
                    <a:gd name="connsiteY1" fmla="*/ 0 h 67835"/>
                    <a:gd name="connsiteX2" fmla="*/ 0 w 69500"/>
                    <a:gd name="connsiteY2" fmla="*/ 67835 h 67835"/>
                    <a:gd name="connsiteX3" fmla="*/ 69501 w 69500"/>
                    <a:gd name="connsiteY3" fmla="*/ 67835 h 67835"/>
                    <a:gd name="connsiteX4" fmla="*/ 69501 w 69500"/>
                    <a:gd name="connsiteY4" fmla="*/ 0 h 6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0" h="67835">
                      <a:moveTo>
                        <a:pt x="69501" y="0"/>
                      </a:moveTo>
                      <a:lnTo>
                        <a:pt x="0" y="0"/>
                      </a:lnTo>
                      <a:lnTo>
                        <a:pt x="0" y="67835"/>
                      </a:lnTo>
                      <a:lnTo>
                        <a:pt x="69501" y="67835"/>
                      </a:lnTo>
                      <a:lnTo>
                        <a:pt x="69501" y="0"/>
                      </a:lnTo>
                      <a:close/>
                    </a:path>
                  </a:pathLst>
                </a:custGeom>
                <a:solidFill>
                  <a:srgbClr val="2D5967"/>
                </a:solidFill>
                <a:ln w="6417" cap="flat">
                  <a:noFill/>
                  <a:prstDash val="solid"/>
                  <a:miter/>
                </a:ln>
              </p:spPr>
              <p:txBody>
                <a:bodyPr rtlCol="0" anchor="ctr"/>
                <a:lstStyle/>
                <a:p>
                  <a:endParaRPr lang="en-US" sz="810"/>
                </a:p>
              </p:txBody>
            </p:sp>
            <p:sp>
              <p:nvSpPr>
                <p:cNvPr id="1567" name="Freeform: Shape 1566">
                  <a:extLst>
                    <a:ext uri="{FF2B5EF4-FFF2-40B4-BE49-F238E27FC236}">
                      <a16:creationId xmlns:a16="http://schemas.microsoft.com/office/drawing/2014/main" id="{8A749D8F-0A62-7496-75D2-5432BBFC1CD1}"/>
                    </a:ext>
                  </a:extLst>
                </p:cNvPr>
                <p:cNvSpPr/>
                <p:nvPr/>
              </p:nvSpPr>
              <p:spPr>
                <a:xfrm>
                  <a:off x="2919425" y="3328169"/>
                  <a:ext cx="69500" cy="67835"/>
                </a:xfrm>
                <a:custGeom>
                  <a:avLst/>
                  <a:gdLst>
                    <a:gd name="connsiteX0" fmla="*/ 69501 w 69500"/>
                    <a:gd name="connsiteY0" fmla="*/ 0 h 67835"/>
                    <a:gd name="connsiteX1" fmla="*/ 0 w 69500"/>
                    <a:gd name="connsiteY1" fmla="*/ 0 h 67835"/>
                    <a:gd name="connsiteX2" fmla="*/ 0 w 69500"/>
                    <a:gd name="connsiteY2" fmla="*/ 67835 h 67835"/>
                    <a:gd name="connsiteX3" fmla="*/ 69501 w 69500"/>
                    <a:gd name="connsiteY3" fmla="*/ 67835 h 67835"/>
                    <a:gd name="connsiteX4" fmla="*/ 69501 w 69500"/>
                    <a:gd name="connsiteY4" fmla="*/ 0 h 6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0" h="67835">
                      <a:moveTo>
                        <a:pt x="69501" y="0"/>
                      </a:moveTo>
                      <a:lnTo>
                        <a:pt x="0" y="0"/>
                      </a:lnTo>
                      <a:lnTo>
                        <a:pt x="0" y="67835"/>
                      </a:lnTo>
                      <a:lnTo>
                        <a:pt x="69501" y="67835"/>
                      </a:lnTo>
                      <a:lnTo>
                        <a:pt x="69501" y="0"/>
                      </a:lnTo>
                      <a:close/>
                    </a:path>
                  </a:pathLst>
                </a:custGeom>
                <a:solidFill>
                  <a:srgbClr val="2D5967"/>
                </a:solidFill>
                <a:ln w="6417" cap="flat">
                  <a:noFill/>
                  <a:prstDash val="solid"/>
                  <a:miter/>
                </a:ln>
              </p:spPr>
              <p:txBody>
                <a:bodyPr rtlCol="0" anchor="ctr"/>
                <a:lstStyle/>
                <a:p>
                  <a:endParaRPr lang="en-US" sz="810"/>
                </a:p>
              </p:txBody>
            </p:sp>
          </p:grpSp>
        </p:grpSp>
        <p:sp>
          <p:nvSpPr>
            <p:cNvPr id="1568" name="TextBox 1567">
              <a:extLst>
                <a:ext uri="{FF2B5EF4-FFF2-40B4-BE49-F238E27FC236}">
                  <a16:creationId xmlns:a16="http://schemas.microsoft.com/office/drawing/2014/main" id="{B19CD225-7923-B0BF-2B76-538BDBA59C51}"/>
                </a:ext>
              </a:extLst>
            </p:cNvPr>
            <p:cNvSpPr txBox="1"/>
            <p:nvPr/>
          </p:nvSpPr>
          <p:spPr>
            <a:xfrm>
              <a:off x="2522544" y="3414183"/>
              <a:ext cx="84510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Functions</a:t>
              </a:r>
            </a:p>
          </p:txBody>
        </p:sp>
      </p:grpSp>
      <p:grpSp>
        <p:nvGrpSpPr>
          <p:cNvPr id="1569" name="Graphic 1518">
            <a:extLst>
              <a:ext uri="{FF2B5EF4-FFF2-40B4-BE49-F238E27FC236}">
                <a16:creationId xmlns:a16="http://schemas.microsoft.com/office/drawing/2014/main" id="{80E2BB44-5C78-3E17-C0A5-36C6C77C40DF}"/>
              </a:ext>
            </a:extLst>
          </p:cNvPr>
          <p:cNvGrpSpPr/>
          <p:nvPr/>
        </p:nvGrpSpPr>
        <p:grpSpPr>
          <a:xfrm>
            <a:off x="3208421" y="1527979"/>
            <a:ext cx="588623" cy="664178"/>
            <a:chOff x="3435545" y="3069656"/>
            <a:chExt cx="588623" cy="664178"/>
          </a:xfrm>
        </p:grpSpPr>
        <p:grpSp>
          <p:nvGrpSpPr>
            <p:cNvPr id="1570" name="Graphic 1518">
              <a:extLst>
                <a:ext uri="{FF2B5EF4-FFF2-40B4-BE49-F238E27FC236}">
                  <a16:creationId xmlns:a16="http://schemas.microsoft.com/office/drawing/2014/main" id="{DA58A6DC-ECDE-99A0-040D-216D9FEF4F3D}"/>
                </a:ext>
              </a:extLst>
            </p:cNvPr>
            <p:cNvGrpSpPr/>
            <p:nvPr/>
          </p:nvGrpSpPr>
          <p:grpSpPr>
            <a:xfrm>
              <a:off x="3533549" y="3069656"/>
              <a:ext cx="385010" cy="385010"/>
              <a:chOff x="3533549" y="3069656"/>
              <a:chExt cx="385010" cy="385010"/>
            </a:xfrm>
          </p:grpSpPr>
          <p:grpSp>
            <p:nvGrpSpPr>
              <p:cNvPr id="1571" name="Graphic 1518">
                <a:extLst>
                  <a:ext uri="{FF2B5EF4-FFF2-40B4-BE49-F238E27FC236}">
                    <a16:creationId xmlns:a16="http://schemas.microsoft.com/office/drawing/2014/main" id="{4F75DA10-E280-2B27-9C50-A5BF494766AB}"/>
                  </a:ext>
                </a:extLst>
              </p:cNvPr>
              <p:cNvGrpSpPr/>
              <p:nvPr/>
            </p:nvGrpSpPr>
            <p:grpSpPr>
              <a:xfrm>
                <a:off x="3533549" y="3069656"/>
                <a:ext cx="385010" cy="385010"/>
                <a:chOff x="3533549" y="3069656"/>
                <a:chExt cx="385010" cy="385010"/>
              </a:xfrm>
              <a:solidFill>
                <a:srgbClr val="FFFFFF"/>
              </a:solidFill>
            </p:grpSpPr>
            <p:sp>
              <p:nvSpPr>
                <p:cNvPr id="1572" name="Freeform: Shape 1571">
                  <a:extLst>
                    <a:ext uri="{FF2B5EF4-FFF2-40B4-BE49-F238E27FC236}">
                      <a16:creationId xmlns:a16="http://schemas.microsoft.com/office/drawing/2014/main" id="{49CC4569-1C5C-32C1-8B24-EFAE42097DFB}"/>
                    </a:ext>
                  </a:extLst>
                </p:cNvPr>
                <p:cNvSpPr/>
                <p:nvPr/>
              </p:nvSpPr>
              <p:spPr>
                <a:xfrm>
                  <a:off x="3538131" y="3074240"/>
                  <a:ext cx="375866" cy="376762"/>
                </a:xfrm>
                <a:custGeom>
                  <a:avLst/>
                  <a:gdLst>
                    <a:gd name="connsiteX0" fmla="*/ 20123 w 375866"/>
                    <a:gd name="connsiteY0" fmla="*/ 375845 h 376762"/>
                    <a:gd name="connsiteX1" fmla="*/ 0 w 375866"/>
                    <a:gd name="connsiteY1" fmla="*/ 355677 h 376762"/>
                    <a:gd name="connsiteX2" fmla="*/ 0 w 375866"/>
                    <a:gd name="connsiteY2" fmla="*/ 20167 h 376762"/>
                    <a:gd name="connsiteX3" fmla="*/ 20123 w 375866"/>
                    <a:gd name="connsiteY3" fmla="*/ 0 h 376762"/>
                    <a:gd name="connsiteX4" fmla="*/ 355750 w 375866"/>
                    <a:gd name="connsiteY4" fmla="*/ 0 h 376762"/>
                    <a:gd name="connsiteX5" fmla="*/ 375866 w 375866"/>
                    <a:gd name="connsiteY5" fmla="*/ 20167 h 376762"/>
                    <a:gd name="connsiteX6" fmla="*/ 375866 w 375866"/>
                    <a:gd name="connsiteY6" fmla="*/ 356594 h 376762"/>
                    <a:gd name="connsiteX7" fmla="*/ 355750 w 375866"/>
                    <a:gd name="connsiteY7" fmla="*/ 376762 h 376762"/>
                    <a:gd name="connsiteX8" fmla="*/ 20123 w 375866"/>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66" h="376762">
                      <a:moveTo>
                        <a:pt x="20123" y="375845"/>
                      </a:moveTo>
                      <a:cubicBezTo>
                        <a:pt x="9144" y="375845"/>
                        <a:pt x="0" y="366675"/>
                        <a:pt x="0" y="355677"/>
                      </a:cubicBezTo>
                      <a:lnTo>
                        <a:pt x="0" y="20167"/>
                      </a:lnTo>
                      <a:cubicBezTo>
                        <a:pt x="0" y="9166"/>
                        <a:pt x="9144" y="0"/>
                        <a:pt x="20123" y="0"/>
                      </a:cubicBezTo>
                      <a:lnTo>
                        <a:pt x="355750" y="0"/>
                      </a:lnTo>
                      <a:cubicBezTo>
                        <a:pt x="366722" y="0"/>
                        <a:pt x="375866" y="9166"/>
                        <a:pt x="375866" y="20167"/>
                      </a:cubicBezTo>
                      <a:lnTo>
                        <a:pt x="375866" y="356594"/>
                      </a:lnTo>
                      <a:cubicBezTo>
                        <a:pt x="375866" y="367593"/>
                        <a:pt x="366722" y="376762"/>
                        <a:pt x="355750" y="376762"/>
                      </a:cubicBezTo>
                      <a:lnTo>
                        <a:pt x="20123" y="375845"/>
                      </a:lnTo>
                      <a:close/>
                    </a:path>
                  </a:pathLst>
                </a:custGeom>
                <a:solidFill>
                  <a:srgbClr val="FFFFFF"/>
                </a:solidFill>
                <a:ln w="6417" cap="flat">
                  <a:noFill/>
                  <a:prstDash val="solid"/>
                  <a:miter/>
                </a:ln>
              </p:spPr>
              <p:txBody>
                <a:bodyPr rtlCol="0" anchor="ctr"/>
                <a:lstStyle/>
                <a:p>
                  <a:endParaRPr lang="en-US" sz="810"/>
                </a:p>
              </p:txBody>
            </p:sp>
            <p:sp>
              <p:nvSpPr>
                <p:cNvPr id="1573" name="Freeform: Shape 1572">
                  <a:extLst>
                    <a:ext uri="{FF2B5EF4-FFF2-40B4-BE49-F238E27FC236}">
                      <a16:creationId xmlns:a16="http://schemas.microsoft.com/office/drawing/2014/main" id="{BF5EBF57-7062-0F8D-4C68-A5CF63EE90F5}"/>
                    </a:ext>
                  </a:extLst>
                </p:cNvPr>
                <p:cNvSpPr/>
                <p:nvPr/>
              </p:nvSpPr>
              <p:spPr>
                <a:xfrm>
                  <a:off x="3533549" y="3069656"/>
                  <a:ext cx="385010" cy="385010"/>
                </a:xfrm>
                <a:custGeom>
                  <a:avLst/>
                  <a:gdLst>
                    <a:gd name="connsiteX0" fmla="*/ 359401 w 385010"/>
                    <a:gd name="connsiteY0" fmla="*/ 9167 h 385010"/>
                    <a:gd name="connsiteX1" fmla="*/ 374949 w 385010"/>
                    <a:gd name="connsiteY1" fmla="*/ 24750 h 385010"/>
                    <a:gd name="connsiteX2" fmla="*/ 374949 w 385010"/>
                    <a:gd name="connsiteY2" fmla="*/ 361179 h 385010"/>
                    <a:gd name="connsiteX3" fmla="*/ 359401 w 385010"/>
                    <a:gd name="connsiteY3" fmla="*/ 376759 h 385010"/>
                    <a:gd name="connsiteX4" fmla="*/ 24692 w 385010"/>
                    <a:gd name="connsiteY4" fmla="*/ 376759 h 385010"/>
                    <a:gd name="connsiteX5" fmla="*/ 9144 w 385010"/>
                    <a:gd name="connsiteY5" fmla="*/ 360261 h 385010"/>
                    <a:gd name="connsiteX6" fmla="*/ 9144 w 385010"/>
                    <a:gd name="connsiteY6" fmla="*/ 24750 h 385010"/>
                    <a:gd name="connsiteX7" fmla="*/ 24692 w 385010"/>
                    <a:gd name="connsiteY7" fmla="*/ 9167 h 385010"/>
                    <a:gd name="connsiteX8" fmla="*/ 359401 w 385010"/>
                    <a:gd name="connsiteY8" fmla="*/ 9167 h 385010"/>
                    <a:gd name="connsiteX9" fmla="*/ 359401 w 385010"/>
                    <a:gd name="connsiteY9" fmla="*/ 0 h 385010"/>
                    <a:gd name="connsiteX10" fmla="*/ 24692 w 385010"/>
                    <a:gd name="connsiteY10" fmla="*/ 0 h 385010"/>
                    <a:gd name="connsiteX11" fmla="*/ 0 w 385010"/>
                    <a:gd name="connsiteY11" fmla="*/ 24750 h 385010"/>
                    <a:gd name="connsiteX12" fmla="*/ 0 w 385010"/>
                    <a:gd name="connsiteY12" fmla="*/ 361179 h 385010"/>
                    <a:gd name="connsiteX13" fmla="*/ 24692 w 385010"/>
                    <a:gd name="connsiteY13" fmla="*/ 385011 h 385010"/>
                    <a:gd name="connsiteX14" fmla="*/ 360318 w 385010"/>
                    <a:gd name="connsiteY14" fmla="*/ 385011 h 385010"/>
                    <a:gd name="connsiteX15" fmla="*/ 385011 w 385010"/>
                    <a:gd name="connsiteY15" fmla="*/ 360261 h 385010"/>
                    <a:gd name="connsiteX16" fmla="*/ 385011 w 385010"/>
                    <a:gd name="connsiteY16" fmla="*/ 24750 h 385010"/>
                    <a:gd name="connsiteX17" fmla="*/ 359401 w 385010"/>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010" h="385010">
                      <a:moveTo>
                        <a:pt x="359401" y="9167"/>
                      </a:moveTo>
                      <a:cubicBezTo>
                        <a:pt x="367634" y="9167"/>
                        <a:pt x="374949" y="16500"/>
                        <a:pt x="374949" y="24750"/>
                      </a:cubicBezTo>
                      <a:lnTo>
                        <a:pt x="374949" y="361179"/>
                      </a:lnTo>
                      <a:cubicBezTo>
                        <a:pt x="374949" y="369424"/>
                        <a:pt x="367634" y="376759"/>
                        <a:pt x="359401" y="376759"/>
                      </a:cubicBezTo>
                      <a:lnTo>
                        <a:pt x="24692" y="376759"/>
                      </a:lnTo>
                      <a:cubicBezTo>
                        <a:pt x="16459" y="375841"/>
                        <a:pt x="9144" y="368513"/>
                        <a:pt x="9144" y="360261"/>
                      </a:cubicBezTo>
                      <a:lnTo>
                        <a:pt x="9144" y="24750"/>
                      </a:lnTo>
                      <a:cubicBezTo>
                        <a:pt x="9144" y="16500"/>
                        <a:pt x="16459" y="9167"/>
                        <a:pt x="24692" y="9167"/>
                      </a:cubicBezTo>
                      <a:lnTo>
                        <a:pt x="359401" y="9167"/>
                      </a:lnTo>
                      <a:close/>
                      <a:moveTo>
                        <a:pt x="359401" y="0"/>
                      </a:moveTo>
                      <a:lnTo>
                        <a:pt x="24692" y="0"/>
                      </a:lnTo>
                      <a:cubicBezTo>
                        <a:pt x="10973" y="0"/>
                        <a:pt x="0" y="11000"/>
                        <a:pt x="0" y="24750"/>
                      </a:cubicBezTo>
                      <a:lnTo>
                        <a:pt x="0" y="361179"/>
                      </a:lnTo>
                      <a:cubicBezTo>
                        <a:pt x="0" y="374012"/>
                        <a:pt x="10973" y="385011"/>
                        <a:pt x="24692" y="385011"/>
                      </a:cubicBezTo>
                      <a:lnTo>
                        <a:pt x="360318" y="385011"/>
                      </a:lnTo>
                      <a:cubicBezTo>
                        <a:pt x="374038" y="385011"/>
                        <a:pt x="385011" y="374012"/>
                        <a:pt x="385011" y="360261"/>
                      </a:cubicBezTo>
                      <a:lnTo>
                        <a:pt x="385011" y="24750"/>
                      </a:lnTo>
                      <a:cubicBezTo>
                        <a:pt x="384093" y="11000"/>
                        <a:pt x="373120" y="0"/>
                        <a:pt x="359401" y="0"/>
                      </a:cubicBezTo>
                      <a:close/>
                    </a:path>
                  </a:pathLst>
                </a:custGeom>
                <a:solidFill>
                  <a:srgbClr val="FFFFFF"/>
                </a:solidFill>
                <a:ln w="6417" cap="flat">
                  <a:noFill/>
                  <a:prstDash val="solid"/>
                  <a:miter/>
                </a:ln>
              </p:spPr>
              <p:txBody>
                <a:bodyPr rtlCol="0" anchor="ctr"/>
                <a:lstStyle/>
                <a:p>
                  <a:endParaRPr lang="en-US" sz="810"/>
                </a:p>
              </p:txBody>
            </p:sp>
          </p:grpSp>
          <p:grpSp>
            <p:nvGrpSpPr>
              <p:cNvPr id="1574" name="Graphic 1518">
                <a:extLst>
                  <a:ext uri="{FF2B5EF4-FFF2-40B4-BE49-F238E27FC236}">
                    <a16:creationId xmlns:a16="http://schemas.microsoft.com/office/drawing/2014/main" id="{09FFF862-9C59-91C5-8498-4D58A5D2F509}"/>
                  </a:ext>
                </a:extLst>
              </p:cNvPr>
              <p:cNvGrpSpPr/>
              <p:nvPr/>
            </p:nvGrpSpPr>
            <p:grpSpPr>
              <a:xfrm>
                <a:off x="3542699" y="3078827"/>
                <a:ext cx="366716" cy="366676"/>
                <a:chOff x="3542699" y="3078827"/>
                <a:chExt cx="366716" cy="366676"/>
              </a:xfrm>
              <a:solidFill>
                <a:srgbClr val="2D5967"/>
              </a:solidFill>
            </p:grpSpPr>
            <p:sp>
              <p:nvSpPr>
                <p:cNvPr id="1575" name="Freeform: Shape 1574">
                  <a:extLst>
                    <a:ext uri="{FF2B5EF4-FFF2-40B4-BE49-F238E27FC236}">
                      <a16:creationId xmlns:a16="http://schemas.microsoft.com/office/drawing/2014/main" id="{5490A309-AA34-F4D6-8681-2D14EB11E9F7}"/>
                    </a:ext>
                  </a:extLst>
                </p:cNvPr>
                <p:cNvSpPr/>
                <p:nvPr/>
              </p:nvSpPr>
              <p:spPr>
                <a:xfrm>
                  <a:off x="3542699" y="3078827"/>
                  <a:ext cx="366716" cy="366676"/>
                </a:xfrm>
                <a:custGeom>
                  <a:avLst/>
                  <a:gdLst>
                    <a:gd name="connsiteX0" fmla="*/ 350257 w 366716"/>
                    <a:gd name="connsiteY0" fmla="*/ 0 h 366676"/>
                    <a:gd name="connsiteX1" fmla="*/ 15542 w 366716"/>
                    <a:gd name="connsiteY1" fmla="*/ 0 h 366676"/>
                    <a:gd name="connsiteX2" fmla="*/ 0 w 366716"/>
                    <a:gd name="connsiteY2" fmla="*/ 15584 h 366676"/>
                    <a:gd name="connsiteX3" fmla="*/ 0 w 366716"/>
                    <a:gd name="connsiteY3" fmla="*/ 352008 h 366676"/>
                    <a:gd name="connsiteX4" fmla="*/ 15542 w 366716"/>
                    <a:gd name="connsiteY4" fmla="*/ 366676 h 366676"/>
                    <a:gd name="connsiteX5" fmla="*/ 351168 w 366716"/>
                    <a:gd name="connsiteY5" fmla="*/ 366676 h 366676"/>
                    <a:gd name="connsiteX6" fmla="*/ 366716 w 366716"/>
                    <a:gd name="connsiteY6" fmla="*/ 351090 h 366676"/>
                    <a:gd name="connsiteX7" fmla="*/ 366716 w 366716"/>
                    <a:gd name="connsiteY7" fmla="*/ 15584 h 366676"/>
                    <a:gd name="connsiteX8" fmla="*/ 350257 w 366716"/>
                    <a:gd name="connsiteY8" fmla="*/ 0 h 366676"/>
                    <a:gd name="connsiteX9" fmla="*/ 352086 w 366716"/>
                    <a:gd name="connsiteY9" fmla="*/ 351090 h 366676"/>
                    <a:gd name="connsiteX10" fmla="*/ 350257 w 366716"/>
                    <a:gd name="connsiteY10" fmla="*/ 352925 h 366676"/>
                    <a:gd name="connsiteX11" fmla="*/ 15542 w 366716"/>
                    <a:gd name="connsiteY11" fmla="*/ 352925 h 366676"/>
                    <a:gd name="connsiteX12" fmla="*/ 13713 w 366716"/>
                    <a:gd name="connsiteY12" fmla="*/ 351090 h 366676"/>
                    <a:gd name="connsiteX13" fmla="*/ 13713 w 366716"/>
                    <a:gd name="connsiteY13" fmla="*/ 15584 h 366676"/>
                    <a:gd name="connsiteX14" fmla="*/ 15542 w 366716"/>
                    <a:gd name="connsiteY14" fmla="*/ 13751 h 366676"/>
                    <a:gd name="connsiteX15" fmla="*/ 351168 w 366716"/>
                    <a:gd name="connsiteY15" fmla="*/ 13751 h 366676"/>
                    <a:gd name="connsiteX16" fmla="*/ 352997 w 366716"/>
                    <a:gd name="connsiteY16" fmla="*/ 15584 h 366676"/>
                    <a:gd name="connsiteX17" fmla="*/ 352086 w 366716"/>
                    <a:gd name="connsiteY17" fmla="*/ 351090 h 3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16" h="366676">
                      <a:moveTo>
                        <a:pt x="350257" y="0"/>
                      </a:moveTo>
                      <a:lnTo>
                        <a:pt x="15542" y="0"/>
                      </a:lnTo>
                      <a:cubicBezTo>
                        <a:pt x="7315" y="0"/>
                        <a:pt x="0" y="7334"/>
                        <a:pt x="0" y="15584"/>
                      </a:cubicBezTo>
                      <a:lnTo>
                        <a:pt x="0" y="352008"/>
                      </a:lnTo>
                      <a:cubicBezTo>
                        <a:pt x="0" y="359342"/>
                        <a:pt x="7315" y="366676"/>
                        <a:pt x="15542" y="366676"/>
                      </a:cubicBezTo>
                      <a:lnTo>
                        <a:pt x="351168" y="366676"/>
                      </a:lnTo>
                      <a:cubicBezTo>
                        <a:pt x="359401" y="366676"/>
                        <a:pt x="366716" y="359342"/>
                        <a:pt x="366716" y="351090"/>
                      </a:cubicBezTo>
                      <a:lnTo>
                        <a:pt x="366716" y="15584"/>
                      </a:lnTo>
                      <a:cubicBezTo>
                        <a:pt x="365805" y="7334"/>
                        <a:pt x="358490" y="0"/>
                        <a:pt x="350257" y="0"/>
                      </a:cubicBezTo>
                      <a:close/>
                      <a:moveTo>
                        <a:pt x="352086" y="351090"/>
                      </a:moveTo>
                      <a:cubicBezTo>
                        <a:pt x="352086" y="352008"/>
                        <a:pt x="351168" y="352925"/>
                        <a:pt x="350257" y="352925"/>
                      </a:cubicBezTo>
                      <a:lnTo>
                        <a:pt x="15542" y="352925"/>
                      </a:lnTo>
                      <a:cubicBezTo>
                        <a:pt x="14631" y="352925"/>
                        <a:pt x="13713" y="352008"/>
                        <a:pt x="13713" y="351090"/>
                      </a:cubicBezTo>
                      <a:lnTo>
                        <a:pt x="13713" y="15584"/>
                      </a:lnTo>
                      <a:cubicBezTo>
                        <a:pt x="13713" y="14667"/>
                        <a:pt x="14631" y="13751"/>
                        <a:pt x="15542" y="13751"/>
                      </a:cubicBezTo>
                      <a:lnTo>
                        <a:pt x="351168" y="13751"/>
                      </a:lnTo>
                      <a:cubicBezTo>
                        <a:pt x="352086" y="13751"/>
                        <a:pt x="352997" y="14667"/>
                        <a:pt x="352997" y="15584"/>
                      </a:cubicBezTo>
                      <a:lnTo>
                        <a:pt x="352086" y="351090"/>
                      </a:lnTo>
                      <a:close/>
                    </a:path>
                  </a:pathLst>
                </a:custGeom>
                <a:solidFill>
                  <a:srgbClr val="2D5967"/>
                </a:solidFill>
                <a:ln w="6417" cap="flat">
                  <a:noFill/>
                  <a:prstDash val="solid"/>
                  <a:miter/>
                </a:ln>
              </p:spPr>
              <p:txBody>
                <a:bodyPr rtlCol="0" anchor="ctr"/>
                <a:lstStyle/>
                <a:p>
                  <a:endParaRPr lang="en-US" sz="810"/>
                </a:p>
              </p:txBody>
            </p:sp>
            <p:sp>
              <p:nvSpPr>
                <p:cNvPr id="1576" name="Freeform: Shape 1575">
                  <a:extLst>
                    <a:ext uri="{FF2B5EF4-FFF2-40B4-BE49-F238E27FC236}">
                      <a16:creationId xmlns:a16="http://schemas.microsoft.com/office/drawing/2014/main" id="{A3F16BC1-C528-0C2C-BA74-0B0F753DDF5A}"/>
                    </a:ext>
                  </a:extLst>
                </p:cNvPr>
                <p:cNvSpPr/>
                <p:nvPr/>
              </p:nvSpPr>
              <p:spPr>
                <a:xfrm>
                  <a:off x="3593906" y="3312587"/>
                  <a:ext cx="266125" cy="81587"/>
                </a:xfrm>
                <a:custGeom>
                  <a:avLst/>
                  <a:gdLst>
                    <a:gd name="connsiteX0" fmla="*/ 0 w 266125"/>
                    <a:gd name="connsiteY0" fmla="*/ 81588 h 81587"/>
                    <a:gd name="connsiteX1" fmla="*/ 266126 w 266125"/>
                    <a:gd name="connsiteY1" fmla="*/ 81588 h 81587"/>
                    <a:gd name="connsiteX2" fmla="*/ 266126 w 266125"/>
                    <a:gd name="connsiteY2" fmla="*/ 0 h 81587"/>
                    <a:gd name="connsiteX3" fmla="*/ 0 w 266125"/>
                    <a:gd name="connsiteY3" fmla="*/ 0 h 81587"/>
                    <a:gd name="connsiteX4" fmla="*/ 0 w 266125"/>
                    <a:gd name="connsiteY4" fmla="*/ 81588 h 81587"/>
                    <a:gd name="connsiteX5" fmla="*/ 12802 w 266125"/>
                    <a:gd name="connsiteY5" fmla="*/ 13751 h 81587"/>
                    <a:gd name="connsiteX6" fmla="*/ 251496 w 266125"/>
                    <a:gd name="connsiteY6" fmla="*/ 13751 h 81587"/>
                    <a:gd name="connsiteX7" fmla="*/ 251496 w 266125"/>
                    <a:gd name="connsiteY7" fmla="*/ 68752 h 81587"/>
                    <a:gd name="connsiteX8" fmla="*/ 12802 w 266125"/>
                    <a:gd name="connsiteY8" fmla="*/ 68752 h 81587"/>
                    <a:gd name="connsiteX9" fmla="*/ 12802 w 266125"/>
                    <a:gd name="connsiteY9" fmla="*/ 13751 h 8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125" h="81587">
                      <a:moveTo>
                        <a:pt x="0" y="81588"/>
                      </a:moveTo>
                      <a:lnTo>
                        <a:pt x="266126" y="81588"/>
                      </a:lnTo>
                      <a:lnTo>
                        <a:pt x="266126" y="0"/>
                      </a:lnTo>
                      <a:lnTo>
                        <a:pt x="0" y="0"/>
                      </a:lnTo>
                      <a:lnTo>
                        <a:pt x="0" y="81588"/>
                      </a:lnTo>
                      <a:close/>
                      <a:moveTo>
                        <a:pt x="12802" y="13751"/>
                      </a:moveTo>
                      <a:lnTo>
                        <a:pt x="251496" y="13751"/>
                      </a:lnTo>
                      <a:lnTo>
                        <a:pt x="251496" y="68752"/>
                      </a:lnTo>
                      <a:lnTo>
                        <a:pt x="12802" y="68752"/>
                      </a:lnTo>
                      <a:lnTo>
                        <a:pt x="12802" y="13751"/>
                      </a:lnTo>
                      <a:close/>
                    </a:path>
                  </a:pathLst>
                </a:custGeom>
                <a:solidFill>
                  <a:srgbClr val="2D5967"/>
                </a:solidFill>
                <a:ln w="6417" cap="flat">
                  <a:noFill/>
                  <a:prstDash val="solid"/>
                  <a:miter/>
                </a:ln>
              </p:spPr>
              <p:txBody>
                <a:bodyPr rtlCol="0" anchor="ctr"/>
                <a:lstStyle/>
                <a:p>
                  <a:endParaRPr lang="en-US" sz="810"/>
                </a:p>
              </p:txBody>
            </p:sp>
            <p:sp>
              <p:nvSpPr>
                <p:cNvPr id="1577" name="Freeform: Shape 1576">
                  <a:extLst>
                    <a:ext uri="{FF2B5EF4-FFF2-40B4-BE49-F238E27FC236}">
                      <a16:creationId xmlns:a16="http://schemas.microsoft.com/office/drawing/2014/main" id="{F7CEC65D-5481-BB18-99E8-D2C889E069A6}"/>
                    </a:ext>
                  </a:extLst>
                </p:cNvPr>
                <p:cNvSpPr/>
                <p:nvPr/>
              </p:nvSpPr>
              <p:spPr>
                <a:xfrm>
                  <a:off x="3805155" y="3343750"/>
                  <a:ext cx="20123" cy="20167"/>
                </a:xfrm>
                <a:custGeom>
                  <a:avLst/>
                  <a:gdLst>
                    <a:gd name="connsiteX0" fmla="*/ 10062 w 20123"/>
                    <a:gd name="connsiteY0" fmla="*/ 20167 h 20167"/>
                    <a:gd name="connsiteX1" fmla="*/ 20123 w 20123"/>
                    <a:gd name="connsiteY1" fmla="*/ 10084 h 20167"/>
                    <a:gd name="connsiteX2" fmla="*/ 10062 w 20123"/>
                    <a:gd name="connsiteY2" fmla="*/ 0 h 20167"/>
                    <a:gd name="connsiteX3" fmla="*/ 0 w 20123"/>
                    <a:gd name="connsiteY3" fmla="*/ 10084 h 20167"/>
                    <a:gd name="connsiteX4" fmla="*/ 10062 w 20123"/>
                    <a:gd name="connsiteY4" fmla="*/ 20167 h 20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3" h="20167">
                      <a:moveTo>
                        <a:pt x="10062" y="20167"/>
                      </a:moveTo>
                      <a:cubicBezTo>
                        <a:pt x="15619" y="20167"/>
                        <a:pt x="20123" y="15653"/>
                        <a:pt x="20123" y="10084"/>
                      </a:cubicBezTo>
                      <a:cubicBezTo>
                        <a:pt x="20123" y="4515"/>
                        <a:pt x="15619" y="0"/>
                        <a:pt x="10062" y="0"/>
                      </a:cubicBezTo>
                      <a:cubicBezTo>
                        <a:pt x="4505" y="0"/>
                        <a:pt x="0" y="4515"/>
                        <a:pt x="0" y="10084"/>
                      </a:cubicBezTo>
                      <a:cubicBezTo>
                        <a:pt x="0" y="15653"/>
                        <a:pt x="4505" y="20167"/>
                        <a:pt x="10062" y="20167"/>
                      </a:cubicBezTo>
                      <a:close/>
                    </a:path>
                  </a:pathLst>
                </a:custGeom>
                <a:solidFill>
                  <a:srgbClr val="2D5967"/>
                </a:solidFill>
                <a:ln w="6417" cap="flat">
                  <a:noFill/>
                  <a:prstDash val="solid"/>
                  <a:miter/>
                </a:ln>
              </p:spPr>
              <p:txBody>
                <a:bodyPr rtlCol="0" anchor="ctr"/>
                <a:lstStyle/>
                <a:p>
                  <a:endParaRPr lang="en-US" sz="810"/>
                </a:p>
              </p:txBody>
            </p:sp>
            <p:sp>
              <p:nvSpPr>
                <p:cNvPr id="1578" name="Freeform: Shape 1577">
                  <a:extLst>
                    <a:ext uri="{FF2B5EF4-FFF2-40B4-BE49-F238E27FC236}">
                      <a16:creationId xmlns:a16="http://schemas.microsoft.com/office/drawing/2014/main" id="{027B02B7-5667-33C8-38B3-D0DC2D4A8C1B}"/>
                    </a:ext>
                  </a:extLst>
                </p:cNvPr>
                <p:cNvSpPr/>
                <p:nvPr/>
              </p:nvSpPr>
              <p:spPr>
                <a:xfrm>
                  <a:off x="3593906" y="3130158"/>
                  <a:ext cx="81391" cy="81585"/>
                </a:xfrm>
                <a:custGeom>
                  <a:avLst/>
                  <a:gdLst>
                    <a:gd name="connsiteX0" fmla="*/ 80480 w 81391"/>
                    <a:gd name="connsiteY0" fmla="*/ 0 h 81585"/>
                    <a:gd name="connsiteX1" fmla="*/ 0 w 81391"/>
                    <a:gd name="connsiteY1" fmla="*/ 0 h 81585"/>
                    <a:gd name="connsiteX2" fmla="*/ 0 w 81391"/>
                    <a:gd name="connsiteY2" fmla="*/ 81586 h 81585"/>
                    <a:gd name="connsiteX3" fmla="*/ 81391 w 81391"/>
                    <a:gd name="connsiteY3" fmla="*/ 81586 h 81585"/>
                    <a:gd name="connsiteX4" fmla="*/ 80480 w 81391"/>
                    <a:gd name="connsiteY4" fmla="*/ 0 h 81585"/>
                    <a:gd name="connsiteX5" fmla="*/ 67672 w 81391"/>
                    <a:gd name="connsiteY5" fmla="*/ 67835 h 81585"/>
                    <a:gd name="connsiteX6" fmla="*/ 12802 w 81391"/>
                    <a:gd name="connsiteY6" fmla="*/ 67835 h 81585"/>
                    <a:gd name="connsiteX7" fmla="*/ 12802 w 81391"/>
                    <a:gd name="connsiteY7" fmla="*/ 12834 h 81585"/>
                    <a:gd name="connsiteX8" fmla="*/ 67672 w 81391"/>
                    <a:gd name="connsiteY8" fmla="*/ 12834 h 81585"/>
                    <a:gd name="connsiteX9" fmla="*/ 67672 w 81391"/>
                    <a:gd name="connsiteY9" fmla="*/ 67835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91" h="81585">
                      <a:moveTo>
                        <a:pt x="80480" y="0"/>
                      </a:moveTo>
                      <a:lnTo>
                        <a:pt x="0" y="0"/>
                      </a:lnTo>
                      <a:lnTo>
                        <a:pt x="0" y="81586"/>
                      </a:lnTo>
                      <a:lnTo>
                        <a:pt x="81391" y="81586"/>
                      </a:lnTo>
                      <a:lnTo>
                        <a:pt x="80480" y="0"/>
                      </a:lnTo>
                      <a:close/>
                      <a:moveTo>
                        <a:pt x="67672" y="67835"/>
                      </a:moveTo>
                      <a:lnTo>
                        <a:pt x="12802" y="67835"/>
                      </a:lnTo>
                      <a:lnTo>
                        <a:pt x="12802" y="12834"/>
                      </a:lnTo>
                      <a:lnTo>
                        <a:pt x="67672" y="12834"/>
                      </a:lnTo>
                      <a:lnTo>
                        <a:pt x="67672" y="67835"/>
                      </a:lnTo>
                      <a:close/>
                    </a:path>
                  </a:pathLst>
                </a:custGeom>
                <a:solidFill>
                  <a:srgbClr val="2D5967"/>
                </a:solidFill>
                <a:ln w="6417" cap="flat">
                  <a:noFill/>
                  <a:prstDash val="solid"/>
                  <a:miter/>
                </a:ln>
              </p:spPr>
              <p:txBody>
                <a:bodyPr rtlCol="0" anchor="ctr"/>
                <a:lstStyle/>
                <a:p>
                  <a:endParaRPr lang="en-US" sz="810"/>
                </a:p>
              </p:txBody>
            </p:sp>
            <p:sp>
              <p:nvSpPr>
                <p:cNvPr id="1579" name="Freeform: Shape 1578">
                  <a:extLst>
                    <a:ext uri="{FF2B5EF4-FFF2-40B4-BE49-F238E27FC236}">
                      <a16:creationId xmlns:a16="http://schemas.microsoft.com/office/drawing/2014/main" id="{98974929-E56C-B295-8AF1-E1591CC0C288}"/>
                    </a:ext>
                  </a:extLst>
                </p:cNvPr>
                <p:cNvSpPr/>
                <p:nvPr/>
              </p:nvSpPr>
              <p:spPr>
                <a:xfrm>
                  <a:off x="3684448" y="3130158"/>
                  <a:ext cx="81397" cy="81585"/>
                </a:xfrm>
                <a:custGeom>
                  <a:avLst/>
                  <a:gdLst>
                    <a:gd name="connsiteX0" fmla="*/ 81398 w 81397"/>
                    <a:gd name="connsiteY0" fmla="*/ 0 h 81585"/>
                    <a:gd name="connsiteX1" fmla="*/ 0 w 81397"/>
                    <a:gd name="connsiteY1" fmla="*/ 0 h 81585"/>
                    <a:gd name="connsiteX2" fmla="*/ 0 w 81397"/>
                    <a:gd name="connsiteY2" fmla="*/ 81586 h 81585"/>
                    <a:gd name="connsiteX3" fmla="*/ 81398 w 81397"/>
                    <a:gd name="connsiteY3" fmla="*/ 81586 h 81585"/>
                    <a:gd name="connsiteX4" fmla="*/ 81398 w 81397"/>
                    <a:gd name="connsiteY4" fmla="*/ 0 h 81585"/>
                    <a:gd name="connsiteX5" fmla="*/ 68589 w 81397"/>
                    <a:gd name="connsiteY5" fmla="*/ 67835 h 81585"/>
                    <a:gd name="connsiteX6" fmla="*/ 13719 w 81397"/>
                    <a:gd name="connsiteY6" fmla="*/ 67835 h 81585"/>
                    <a:gd name="connsiteX7" fmla="*/ 13719 w 81397"/>
                    <a:gd name="connsiteY7" fmla="*/ 12834 h 81585"/>
                    <a:gd name="connsiteX8" fmla="*/ 68589 w 81397"/>
                    <a:gd name="connsiteY8" fmla="*/ 12834 h 81585"/>
                    <a:gd name="connsiteX9" fmla="*/ 68589 w 81397"/>
                    <a:gd name="connsiteY9" fmla="*/ 67835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97" h="81585">
                      <a:moveTo>
                        <a:pt x="81398" y="0"/>
                      </a:moveTo>
                      <a:lnTo>
                        <a:pt x="0" y="0"/>
                      </a:lnTo>
                      <a:lnTo>
                        <a:pt x="0" y="81586"/>
                      </a:lnTo>
                      <a:lnTo>
                        <a:pt x="81398" y="81586"/>
                      </a:lnTo>
                      <a:lnTo>
                        <a:pt x="81398" y="0"/>
                      </a:lnTo>
                      <a:close/>
                      <a:moveTo>
                        <a:pt x="68589" y="67835"/>
                      </a:moveTo>
                      <a:lnTo>
                        <a:pt x="13719" y="67835"/>
                      </a:lnTo>
                      <a:lnTo>
                        <a:pt x="13719" y="12834"/>
                      </a:lnTo>
                      <a:lnTo>
                        <a:pt x="68589" y="12834"/>
                      </a:lnTo>
                      <a:lnTo>
                        <a:pt x="68589" y="67835"/>
                      </a:lnTo>
                      <a:close/>
                    </a:path>
                  </a:pathLst>
                </a:custGeom>
                <a:solidFill>
                  <a:srgbClr val="2D5967"/>
                </a:solidFill>
                <a:ln w="6417" cap="flat">
                  <a:noFill/>
                  <a:prstDash val="solid"/>
                  <a:miter/>
                </a:ln>
              </p:spPr>
              <p:txBody>
                <a:bodyPr rtlCol="0" anchor="ctr"/>
                <a:lstStyle/>
                <a:p>
                  <a:endParaRPr lang="en-US" sz="810"/>
                </a:p>
              </p:txBody>
            </p:sp>
            <p:sp>
              <p:nvSpPr>
                <p:cNvPr id="1580" name="Freeform: Shape 1579">
                  <a:extLst>
                    <a:ext uri="{FF2B5EF4-FFF2-40B4-BE49-F238E27FC236}">
                      <a16:creationId xmlns:a16="http://schemas.microsoft.com/office/drawing/2014/main" id="{19CA17CD-FB5A-7633-5C53-A11B0188673D}"/>
                    </a:ext>
                  </a:extLst>
                </p:cNvPr>
                <p:cNvSpPr/>
                <p:nvPr/>
              </p:nvSpPr>
              <p:spPr>
                <a:xfrm>
                  <a:off x="3593906" y="3221827"/>
                  <a:ext cx="81391" cy="81585"/>
                </a:xfrm>
                <a:custGeom>
                  <a:avLst/>
                  <a:gdLst>
                    <a:gd name="connsiteX0" fmla="*/ 80480 w 81391"/>
                    <a:gd name="connsiteY0" fmla="*/ 0 h 81585"/>
                    <a:gd name="connsiteX1" fmla="*/ 0 w 81391"/>
                    <a:gd name="connsiteY1" fmla="*/ 0 h 81585"/>
                    <a:gd name="connsiteX2" fmla="*/ 0 w 81391"/>
                    <a:gd name="connsiteY2" fmla="*/ 81585 h 81585"/>
                    <a:gd name="connsiteX3" fmla="*/ 81391 w 81391"/>
                    <a:gd name="connsiteY3" fmla="*/ 81585 h 81585"/>
                    <a:gd name="connsiteX4" fmla="*/ 80480 w 81391"/>
                    <a:gd name="connsiteY4" fmla="*/ 0 h 81585"/>
                    <a:gd name="connsiteX5" fmla="*/ 67672 w 81391"/>
                    <a:gd name="connsiteY5" fmla="*/ 67835 h 81585"/>
                    <a:gd name="connsiteX6" fmla="*/ 12802 w 81391"/>
                    <a:gd name="connsiteY6" fmla="*/ 67835 h 81585"/>
                    <a:gd name="connsiteX7" fmla="*/ 12802 w 81391"/>
                    <a:gd name="connsiteY7" fmla="*/ 12834 h 81585"/>
                    <a:gd name="connsiteX8" fmla="*/ 67672 w 81391"/>
                    <a:gd name="connsiteY8" fmla="*/ 12834 h 81585"/>
                    <a:gd name="connsiteX9" fmla="*/ 67672 w 81391"/>
                    <a:gd name="connsiteY9" fmla="*/ 67835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91" h="81585">
                      <a:moveTo>
                        <a:pt x="80480" y="0"/>
                      </a:moveTo>
                      <a:lnTo>
                        <a:pt x="0" y="0"/>
                      </a:lnTo>
                      <a:lnTo>
                        <a:pt x="0" y="81585"/>
                      </a:lnTo>
                      <a:lnTo>
                        <a:pt x="81391" y="81585"/>
                      </a:lnTo>
                      <a:lnTo>
                        <a:pt x="80480" y="0"/>
                      </a:lnTo>
                      <a:close/>
                      <a:moveTo>
                        <a:pt x="67672" y="67835"/>
                      </a:moveTo>
                      <a:lnTo>
                        <a:pt x="12802" y="67835"/>
                      </a:lnTo>
                      <a:lnTo>
                        <a:pt x="12802" y="12834"/>
                      </a:lnTo>
                      <a:lnTo>
                        <a:pt x="67672" y="12834"/>
                      </a:lnTo>
                      <a:lnTo>
                        <a:pt x="67672" y="67835"/>
                      </a:lnTo>
                      <a:close/>
                    </a:path>
                  </a:pathLst>
                </a:custGeom>
                <a:solidFill>
                  <a:srgbClr val="2D5967"/>
                </a:solidFill>
                <a:ln w="6417" cap="flat">
                  <a:noFill/>
                  <a:prstDash val="solid"/>
                  <a:miter/>
                </a:ln>
              </p:spPr>
              <p:txBody>
                <a:bodyPr rtlCol="0" anchor="ctr"/>
                <a:lstStyle/>
                <a:p>
                  <a:endParaRPr lang="en-US" sz="810"/>
                </a:p>
              </p:txBody>
            </p:sp>
            <p:sp>
              <p:nvSpPr>
                <p:cNvPr id="1581" name="Freeform: Shape 1580">
                  <a:extLst>
                    <a:ext uri="{FF2B5EF4-FFF2-40B4-BE49-F238E27FC236}">
                      <a16:creationId xmlns:a16="http://schemas.microsoft.com/office/drawing/2014/main" id="{0ADE2C25-EC7C-462F-FA99-9543BCCE8BDD}"/>
                    </a:ext>
                  </a:extLst>
                </p:cNvPr>
                <p:cNvSpPr/>
                <p:nvPr/>
              </p:nvSpPr>
              <p:spPr>
                <a:xfrm>
                  <a:off x="3684448" y="3221827"/>
                  <a:ext cx="81397" cy="81585"/>
                </a:xfrm>
                <a:custGeom>
                  <a:avLst/>
                  <a:gdLst>
                    <a:gd name="connsiteX0" fmla="*/ 81398 w 81397"/>
                    <a:gd name="connsiteY0" fmla="*/ 0 h 81585"/>
                    <a:gd name="connsiteX1" fmla="*/ 0 w 81397"/>
                    <a:gd name="connsiteY1" fmla="*/ 0 h 81585"/>
                    <a:gd name="connsiteX2" fmla="*/ 0 w 81397"/>
                    <a:gd name="connsiteY2" fmla="*/ 81585 h 81585"/>
                    <a:gd name="connsiteX3" fmla="*/ 81398 w 81397"/>
                    <a:gd name="connsiteY3" fmla="*/ 81585 h 81585"/>
                    <a:gd name="connsiteX4" fmla="*/ 81398 w 81397"/>
                    <a:gd name="connsiteY4" fmla="*/ 0 h 81585"/>
                    <a:gd name="connsiteX5" fmla="*/ 68589 w 81397"/>
                    <a:gd name="connsiteY5" fmla="*/ 67835 h 81585"/>
                    <a:gd name="connsiteX6" fmla="*/ 13719 w 81397"/>
                    <a:gd name="connsiteY6" fmla="*/ 67835 h 81585"/>
                    <a:gd name="connsiteX7" fmla="*/ 13719 w 81397"/>
                    <a:gd name="connsiteY7" fmla="*/ 12834 h 81585"/>
                    <a:gd name="connsiteX8" fmla="*/ 68589 w 81397"/>
                    <a:gd name="connsiteY8" fmla="*/ 12834 h 81585"/>
                    <a:gd name="connsiteX9" fmla="*/ 68589 w 81397"/>
                    <a:gd name="connsiteY9" fmla="*/ 67835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97" h="81585">
                      <a:moveTo>
                        <a:pt x="81398" y="0"/>
                      </a:moveTo>
                      <a:lnTo>
                        <a:pt x="0" y="0"/>
                      </a:lnTo>
                      <a:lnTo>
                        <a:pt x="0" y="81585"/>
                      </a:lnTo>
                      <a:lnTo>
                        <a:pt x="81398" y="81585"/>
                      </a:lnTo>
                      <a:lnTo>
                        <a:pt x="81398" y="0"/>
                      </a:lnTo>
                      <a:close/>
                      <a:moveTo>
                        <a:pt x="68589" y="67835"/>
                      </a:moveTo>
                      <a:lnTo>
                        <a:pt x="13719" y="67835"/>
                      </a:lnTo>
                      <a:lnTo>
                        <a:pt x="13719" y="12834"/>
                      </a:lnTo>
                      <a:lnTo>
                        <a:pt x="68589" y="12834"/>
                      </a:lnTo>
                      <a:lnTo>
                        <a:pt x="68589" y="67835"/>
                      </a:lnTo>
                      <a:close/>
                    </a:path>
                  </a:pathLst>
                </a:custGeom>
                <a:solidFill>
                  <a:srgbClr val="2D5967"/>
                </a:solidFill>
                <a:ln w="6417" cap="flat">
                  <a:noFill/>
                  <a:prstDash val="solid"/>
                  <a:miter/>
                </a:ln>
              </p:spPr>
              <p:txBody>
                <a:bodyPr rtlCol="0" anchor="ctr"/>
                <a:lstStyle/>
                <a:p>
                  <a:endParaRPr lang="en-US" sz="810"/>
                </a:p>
              </p:txBody>
            </p:sp>
            <p:sp>
              <p:nvSpPr>
                <p:cNvPr id="1582" name="Freeform: Shape 1581">
                  <a:extLst>
                    <a:ext uri="{FF2B5EF4-FFF2-40B4-BE49-F238E27FC236}">
                      <a16:creationId xmlns:a16="http://schemas.microsoft.com/office/drawing/2014/main" id="{36C38837-3D85-8956-C9A2-35CC81E6D60B}"/>
                    </a:ext>
                  </a:extLst>
                </p:cNvPr>
                <p:cNvSpPr/>
                <p:nvPr/>
              </p:nvSpPr>
              <p:spPr>
                <a:xfrm>
                  <a:off x="3775900" y="3130158"/>
                  <a:ext cx="81391" cy="81585"/>
                </a:xfrm>
                <a:custGeom>
                  <a:avLst/>
                  <a:gdLst>
                    <a:gd name="connsiteX0" fmla="*/ 81391 w 81391"/>
                    <a:gd name="connsiteY0" fmla="*/ 0 h 81585"/>
                    <a:gd name="connsiteX1" fmla="*/ 0 w 81391"/>
                    <a:gd name="connsiteY1" fmla="*/ 0 h 81585"/>
                    <a:gd name="connsiteX2" fmla="*/ 0 w 81391"/>
                    <a:gd name="connsiteY2" fmla="*/ 81586 h 81585"/>
                    <a:gd name="connsiteX3" fmla="*/ 81391 w 81391"/>
                    <a:gd name="connsiteY3" fmla="*/ 81586 h 81585"/>
                    <a:gd name="connsiteX4" fmla="*/ 81391 w 81391"/>
                    <a:gd name="connsiteY4" fmla="*/ 0 h 81585"/>
                    <a:gd name="connsiteX5" fmla="*/ 68590 w 81391"/>
                    <a:gd name="connsiteY5" fmla="*/ 67835 h 81585"/>
                    <a:gd name="connsiteX6" fmla="*/ 13719 w 81391"/>
                    <a:gd name="connsiteY6" fmla="*/ 67835 h 81585"/>
                    <a:gd name="connsiteX7" fmla="*/ 13719 w 81391"/>
                    <a:gd name="connsiteY7" fmla="*/ 12834 h 81585"/>
                    <a:gd name="connsiteX8" fmla="*/ 68590 w 81391"/>
                    <a:gd name="connsiteY8" fmla="*/ 12834 h 81585"/>
                    <a:gd name="connsiteX9" fmla="*/ 68590 w 81391"/>
                    <a:gd name="connsiteY9" fmla="*/ 67835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91" h="81585">
                      <a:moveTo>
                        <a:pt x="81391" y="0"/>
                      </a:moveTo>
                      <a:lnTo>
                        <a:pt x="0" y="0"/>
                      </a:lnTo>
                      <a:lnTo>
                        <a:pt x="0" y="81586"/>
                      </a:lnTo>
                      <a:lnTo>
                        <a:pt x="81391" y="81586"/>
                      </a:lnTo>
                      <a:lnTo>
                        <a:pt x="81391" y="0"/>
                      </a:lnTo>
                      <a:close/>
                      <a:moveTo>
                        <a:pt x="68590" y="67835"/>
                      </a:moveTo>
                      <a:lnTo>
                        <a:pt x="13719" y="67835"/>
                      </a:lnTo>
                      <a:lnTo>
                        <a:pt x="13719" y="12834"/>
                      </a:lnTo>
                      <a:lnTo>
                        <a:pt x="68590" y="12834"/>
                      </a:lnTo>
                      <a:lnTo>
                        <a:pt x="68590" y="67835"/>
                      </a:lnTo>
                      <a:close/>
                    </a:path>
                  </a:pathLst>
                </a:custGeom>
                <a:solidFill>
                  <a:srgbClr val="2D5967"/>
                </a:solidFill>
                <a:ln w="6417" cap="flat">
                  <a:noFill/>
                  <a:prstDash val="solid"/>
                  <a:miter/>
                </a:ln>
              </p:spPr>
              <p:txBody>
                <a:bodyPr rtlCol="0" anchor="ctr"/>
                <a:lstStyle/>
                <a:p>
                  <a:endParaRPr lang="en-US" sz="810"/>
                </a:p>
              </p:txBody>
            </p:sp>
            <p:sp>
              <p:nvSpPr>
                <p:cNvPr id="1583" name="Freeform: Shape 1582">
                  <a:extLst>
                    <a:ext uri="{FF2B5EF4-FFF2-40B4-BE49-F238E27FC236}">
                      <a16:creationId xmlns:a16="http://schemas.microsoft.com/office/drawing/2014/main" id="{D75A5CA9-495E-5E85-D32B-0CDC19EEE7A8}"/>
                    </a:ext>
                  </a:extLst>
                </p:cNvPr>
                <p:cNvSpPr/>
                <p:nvPr/>
              </p:nvSpPr>
              <p:spPr>
                <a:xfrm>
                  <a:off x="3775900" y="3221827"/>
                  <a:ext cx="81391" cy="81585"/>
                </a:xfrm>
                <a:custGeom>
                  <a:avLst/>
                  <a:gdLst>
                    <a:gd name="connsiteX0" fmla="*/ 81391 w 81391"/>
                    <a:gd name="connsiteY0" fmla="*/ 0 h 81585"/>
                    <a:gd name="connsiteX1" fmla="*/ 0 w 81391"/>
                    <a:gd name="connsiteY1" fmla="*/ 0 h 81585"/>
                    <a:gd name="connsiteX2" fmla="*/ 0 w 81391"/>
                    <a:gd name="connsiteY2" fmla="*/ 81585 h 81585"/>
                    <a:gd name="connsiteX3" fmla="*/ 81391 w 81391"/>
                    <a:gd name="connsiteY3" fmla="*/ 81585 h 81585"/>
                    <a:gd name="connsiteX4" fmla="*/ 81391 w 81391"/>
                    <a:gd name="connsiteY4" fmla="*/ 0 h 81585"/>
                    <a:gd name="connsiteX5" fmla="*/ 68590 w 81391"/>
                    <a:gd name="connsiteY5" fmla="*/ 67835 h 81585"/>
                    <a:gd name="connsiteX6" fmla="*/ 13719 w 81391"/>
                    <a:gd name="connsiteY6" fmla="*/ 67835 h 81585"/>
                    <a:gd name="connsiteX7" fmla="*/ 13719 w 81391"/>
                    <a:gd name="connsiteY7" fmla="*/ 12834 h 81585"/>
                    <a:gd name="connsiteX8" fmla="*/ 68590 w 81391"/>
                    <a:gd name="connsiteY8" fmla="*/ 12834 h 81585"/>
                    <a:gd name="connsiteX9" fmla="*/ 68590 w 81391"/>
                    <a:gd name="connsiteY9" fmla="*/ 67835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91" h="81585">
                      <a:moveTo>
                        <a:pt x="81391" y="0"/>
                      </a:moveTo>
                      <a:lnTo>
                        <a:pt x="0" y="0"/>
                      </a:lnTo>
                      <a:lnTo>
                        <a:pt x="0" y="81585"/>
                      </a:lnTo>
                      <a:lnTo>
                        <a:pt x="81391" y="81585"/>
                      </a:lnTo>
                      <a:lnTo>
                        <a:pt x="81391" y="0"/>
                      </a:lnTo>
                      <a:close/>
                      <a:moveTo>
                        <a:pt x="68590" y="67835"/>
                      </a:moveTo>
                      <a:lnTo>
                        <a:pt x="13719" y="67835"/>
                      </a:lnTo>
                      <a:lnTo>
                        <a:pt x="13719" y="12834"/>
                      </a:lnTo>
                      <a:lnTo>
                        <a:pt x="68590" y="12834"/>
                      </a:lnTo>
                      <a:lnTo>
                        <a:pt x="68590" y="67835"/>
                      </a:lnTo>
                      <a:close/>
                    </a:path>
                  </a:pathLst>
                </a:custGeom>
                <a:solidFill>
                  <a:srgbClr val="2D5967"/>
                </a:solidFill>
                <a:ln w="6417" cap="flat">
                  <a:noFill/>
                  <a:prstDash val="solid"/>
                  <a:miter/>
                </a:ln>
              </p:spPr>
              <p:txBody>
                <a:bodyPr rtlCol="0" anchor="ctr"/>
                <a:lstStyle/>
                <a:p>
                  <a:endParaRPr lang="en-US" sz="810"/>
                </a:p>
              </p:txBody>
            </p:sp>
          </p:grpSp>
        </p:grpSp>
        <p:grpSp>
          <p:nvGrpSpPr>
            <p:cNvPr id="1584" name="Graphic 1518">
              <a:extLst>
                <a:ext uri="{FF2B5EF4-FFF2-40B4-BE49-F238E27FC236}">
                  <a16:creationId xmlns:a16="http://schemas.microsoft.com/office/drawing/2014/main" id="{1AEE3DC8-397E-47EF-A976-882889F76AE7}"/>
                </a:ext>
              </a:extLst>
            </p:cNvPr>
            <p:cNvGrpSpPr/>
            <p:nvPr/>
          </p:nvGrpSpPr>
          <p:grpSpPr>
            <a:xfrm>
              <a:off x="3435545" y="3414183"/>
              <a:ext cx="588623" cy="319651"/>
              <a:chOff x="3435545" y="3414183"/>
              <a:chExt cx="588623" cy="319651"/>
            </a:xfrm>
            <a:solidFill>
              <a:srgbClr val="000000"/>
            </a:solidFill>
          </p:grpSpPr>
          <p:sp>
            <p:nvSpPr>
              <p:cNvPr id="1585" name="TextBox 1584">
                <a:extLst>
                  <a:ext uri="{FF2B5EF4-FFF2-40B4-BE49-F238E27FC236}">
                    <a16:creationId xmlns:a16="http://schemas.microsoft.com/office/drawing/2014/main" id="{58DD9278-8A56-A982-E9A9-536DB7088A7B}"/>
                  </a:ext>
                </a:extLst>
              </p:cNvPr>
              <p:cNvSpPr txBox="1"/>
              <p:nvPr/>
            </p:nvSpPr>
            <p:spPr>
              <a:xfrm>
                <a:off x="3480360" y="3414183"/>
                <a:ext cx="49404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Virtual</a:t>
                </a:r>
              </a:p>
            </p:txBody>
          </p:sp>
          <p:sp>
            <p:nvSpPr>
              <p:cNvPr id="1586" name="TextBox 1585">
                <a:extLst>
                  <a:ext uri="{FF2B5EF4-FFF2-40B4-BE49-F238E27FC236}">
                    <a16:creationId xmlns:a16="http://schemas.microsoft.com/office/drawing/2014/main" id="{E3DDFC4F-E3FC-E70B-457F-21F35CAE91CE}"/>
                  </a:ext>
                </a:extLst>
              </p:cNvPr>
              <p:cNvSpPr txBox="1"/>
              <p:nvPr/>
            </p:nvSpPr>
            <p:spPr>
              <a:xfrm>
                <a:off x="3435545" y="3516852"/>
                <a:ext cx="58862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Machine</a:t>
                </a:r>
              </a:p>
            </p:txBody>
          </p:sp>
        </p:grpSp>
      </p:grpSp>
      <p:grpSp>
        <p:nvGrpSpPr>
          <p:cNvPr id="1587" name="Graphic 1518">
            <a:extLst>
              <a:ext uri="{FF2B5EF4-FFF2-40B4-BE49-F238E27FC236}">
                <a16:creationId xmlns:a16="http://schemas.microsoft.com/office/drawing/2014/main" id="{B3D728A2-D027-47A6-AD94-0295A6F63060}"/>
              </a:ext>
            </a:extLst>
          </p:cNvPr>
          <p:cNvGrpSpPr/>
          <p:nvPr/>
        </p:nvGrpSpPr>
        <p:grpSpPr>
          <a:xfrm>
            <a:off x="3866692" y="1527979"/>
            <a:ext cx="739305" cy="561509"/>
            <a:chOff x="4093816" y="3069656"/>
            <a:chExt cx="739305" cy="561509"/>
          </a:xfrm>
        </p:grpSpPr>
        <p:grpSp>
          <p:nvGrpSpPr>
            <p:cNvPr id="1588" name="Graphic 1518">
              <a:extLst>
                <a:ext uri="{FF2B5EF4-FFF2-40B4-BE49-F238E27FC236}">
                  <a16:creationId xmlns:a16="http://schemas.microsoft.com/office/drawing/2014/main" id="{A16DFA15-04F8-5C3E-8D3E-26DA7F053658}"/>
                </a:ext>
              </a:extLst>
            </p:cNvPr>
            <p:cNvGrpSpPr/>
            <p:nvPr/>
          </p:nvGrpSpPr>
          <p:grpSpPr>
            <a:xfrm>
              <a:off x="4265069" y="3069656"/>
              <a:ext cx="385927" cy="385010"/>
              <a:chOff x="4265069" y="3069656"/>
              <a:chExt cx="385927" cy="385010"/>
            </a:xfrm>
          </p:grpSpPr>
          <p:grpSp>
            <p:nvGrpSpPr>
              <p:cNvPr id="1589" name="Graphic 1518">
                <a:extLst>
                  <a:ext uri="{FF2B5EF4-FFF2-40B4-BE49-F238E27FC236}">
                    <a16:creationId xmlns:a16="http://schemas.microsoft.com/office/drawing/2014/main" id="{F5946FC4-0B85-764B-4566-44FE3C891385}"/>
                  </a:ext>
                </a:extLst>
              </p:cNvPr>
              <p:cNvGrpSpPr/>
              <p:nvPr/>
            </p:nvGrpSpPr>
            <p:grpSpPr>
              <a:xfrm>
                <a:off x="4265069" y="3069656"/>
                <a:ext cx="385927" cy="385010"/>
                <a:chOff x="4265069" y="3069656"/>
                <a:chExt cx="385927" cy="385010"/>
              </a:xfrm>
              <a:solidFill>
                <a:srgbClr val="FFFFFF"/>
              </a:solidFill>
            </p:grpSpPr>
            <p:sp>
              <p:nvSpPr>
                <p:cNvPr id="1590" name="Freeform: Shape 1589">
                  <a:extLst>
                    <a:ext uri="{FF2B5EF4-FFF2-40B4-BE49-F238E27FC236}">
                      <a16:creationId xmlns:a16="http://schemas.microsoft.com/office/drawing/2014/main" id="{8102D88A-327D-8673-5E47-B89DE784F17C}"/>
                    </a:ext>
                  </a:extLst>
                </p:cNvPr>
                <p:cNvSpPr/>
                <p:nvPr/>
              </p:nvSpPr>
              <p:spPr>
                <a:xfrm>
                  <a:off x="4269651" y="3074240"/>
                  <a:ext cx="376758" cy="376762"/>
                </a:xfrm>
                <a:custGeom>
                  <a:avLst/>
                  <a:gdLst>
                    <a:gd name="connsiteX0" fmla="*/ 20168 w 376758"/>
                    <a:gd name="connsiteY0" fmla="*/ 375845 h 376762"/>
                    <a:gd name="connsiteX1" fmla="*/ 0 w 376758"/>
                    <a:gd name="connsiteY1" fmla="*/ 355677 h 376762"/>
                    <a:gd name="connsiteX2" fmla="*/ 0 w 376758"/>
                    <a:gd name="connsiteY2" fmla="*/ 20167 h 376762"/>
                    <a:gd name="connsiteX3" fmla="*/ 20168 w 376758"/>
                    <a:gd name="connsiteY3" fmla="*/ 0 h 376762"/>
                    <a:gd name="connsiteX4" fmla="*/ 356597 w 376758"/>
                    <a:gd name="connsiteY4" fmla="*/ 0 h 376762"/>
                    <a:gd name="connsiteX5" fmla="*/ 376758 w 376758"/>
                    <a:gd name="connsiteY5" fmla="*/ 20167 h 376762"/>
                    <a:gd name="connsiteX6" fmla="*/ 376758 w 376758"/>
                    <a:gd name="connsiteY6" fmla="*/ 356594 h 376762"/>
                    <a:gd name="connsiteX7" fmla="*/ 356597 w 376758"/>
                    <a:gd name="connsiteY7" fmla="*/ 376762 h 376762"/>
                    <a:gd name="connsiteX8" fmla="*/ 20168 w 376758"/>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58" h="376762">
                      <a:moveTo>
                        <a:pt x="20168" y="375845"/>
                      </a:moveTo>
                      <a:cubicBezTo>
                        <a:pt x="9169" y="375845"/>
                        <a:pt x="0" y="366675"/>
                        <a:pt x="0" y="355677"/>
                      </a:cubicBezTo>
                      <a:lnTo>
                        <a:pt x="0" y="20167"/>
                      </a:lnTo>
                      <a:cubicBezTo>
                        <a:pt x="0" y="9166"/>
                        <a:pt x="9169" y="0"/>
                        <a:pt x="20168" y="0"/>
                      </a:cubicBezTo>
                      <a:lnTo>
                        <a:pt x="356597" y="0"/>
                      </a:lnTo>
                      <a:cubicBezTo>
                        <a:pt x="367595" y="0"/>
                        <a:pt x="376758" y="9166"/>
                        <a:pt x="376758" y="20167"/>
                      </a:cubicBezTo>
                      <a:lnTo>
                        <a:pt x="376758" y="356594"/>
                      </a:lnTo>
                      <a:cubicBezTo>
                        <a:pt x="376758" y="367593"/>
                        <a:pt x="367595" y="376762"/>
                        <a:pt x="356597" y="376762"/>
                      </a:cubicBezTo>
                      <a:lnTo>
                        <a:pt x="20168" y="375845"/>
                      </a:lnTo>
                      <a:close/>
                    </a:path>
                  </a:pathLst>
                </a:custGeom>
                <a:solidFill>
                  <a:srgbClr val="FFFFFF"/>
                </a:solidFill>
                <a:ln w="6417" cap="flat">
                  <a:noFill/>
                  <a:prstDash val="solid"/>
                  <a:miter/>
                </a:ln>
              </p:spPr>
              <p:txBody>
                <a:bodyPr rtlCol="0" anchor="ctr"/>
                <a:lstStyle/>
                <a:p>
                  <a:endParaRPr lang="en-US" sz="810"/>
                </a:p>
              </p:txBody>
            </p:sp>
            <p:sp>
              <p:nvSpPr>
                <p:cNvPr id="1591" name="Freeform: Shape 1590">
                  <a:extLst>
                    <a:ext uri="{FF2B5EF4-FFF2-40B4-BE49-F238E27FC236}">
                      <a16:creationId xmlns:a16="http://schemas.microsoft.com/office/drawing/2014/main" id="{B1A59C38-AAC9-0D44-B7B3-B5E1233A3CE0}"/>
                    </a:ext>
                  </a:extLst>
                </p:cNvPr>
                <p:cNvSpPr/>
                <p:nvPr/>
              </p:nvSpPr>
              <p:spPr>
                <a:xfrm>
                  <a:off x="4265069" y="3069656"/>
                  <a:ext cx="385927" cy="385010"/>
                </a:xfrm>
                <a:custGeom>
                  <a:avLst/>
                  <a:gdLst>
                    <a:gd name="connsiteX0" fmla="*/ 360260 w 385927"/>
                    <a:gd name="connsiteY0" fmla="*/ 9167 h 385010"/>
                    <a:gd name="connsiteX1" fmla="*/ 375841 w 385927"/>
                    <a:gd name="connsiteY1" fmla="*/ 24750 h 385010"/>
                    <a:gd name="connsiteX2" fmla="*/ 375841 w 385927"/>
                    <a:gd name="connsiteY2" fmla="*/ 361179 h 385010"/>
                    <a:gd name="connsiteX3" fmla="*/ 360260 w 385927"/>
                    <a:gd name="connsiteY3" fmla="*/ 376759 h 385010"/>
                    <a:gd name="connsiteX4" fmla="*/ 24750 w 385927"/>
                    <a:gd name="connsiteY4" fmla="*/ 376759 h 385010"/>
                    <a:gd name="connsiteX5" fmla="*/ 9169 w 385927"/>
                    <a:gd name="connsiteY5" fmla="*/ 360261 h 385010"/>
                    <a:gd name="connsiteX6" fmla="*/ 9169 w 385927"/>
                    <a:gd name="connsiteY6" fmla="*/ 24750 h 385010"/>
                    <a:gd name="connsiteX7" fmla="*/ 24750 w 385927"/>
                    <a:gd name="connsiteY7" fmla="*/ 9167 h 385010"/>
                    <a:gd name="connsiteX8" fmla="*/ 360260 w 385927"/>
                    <a:gd name="connsiteY8" fmla="*/ 9167 h 385010"/>
                    <a:gd name="connsiteX9" fmla="*/ 360260 w 385927"/>
                    <a:gd name="connsiteY9" fmla="*/ 0 h 385010"/>
                    <a:gd name="connsiteX10" fmla="*/ 24750 w 385927"/>
                    <a:gd name="connsiteY10" fmla="*/ 0 h 385010"/>
                    <a:gd name="connsiteX11" fmla="*/ 0 w 385927"/>
                    <a:gd name="connsiteY11" fmla="*/ 24750 h 385010"/>
                    <a:gd name="connsiteX12" fmla="*/ 0 w 385927"/>
                    <a:gd name="connsiteY12" fmla="*/ 361179 h 385010"/>
                    <a:gd name="connsiteX13" fmla="*/ 24750 w 385927"/>
                    <a:gd name="connsiteY13" fmla="*/ 385011 h 385010"/>
                    <a:gd name="connsiteX14" fmla="*/ 361178 w 385927"/>
                    <a:gd name="connsiteY14" fmla="*/ 385011 h 385010"/>
                    <a:gd name="connsiteX15" fmla="*/ 385928 w 385927"/>
                    <a:gd name="connsiteY15" fmla="*/ 360261 h 385010"/>
                    <a:gd name="connsiteX16" fmla="*/ 385928 w 385927"/>
                    <a:gd name="connsiteY16" fmla="*/ 24750 h 385010"/>
                    <a:gd name="connsiteX17" fmla="*/ 360260 w 385927"/>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27" h="385010">
                      <a:moveTo>
                        <a:pt x="360260" y="9167"/>
                      </a:moveTo>
                      <a:cubicBezTo>
                        <a:pt x="368513" y="9167"/>
                        <a:pt x="375841" y="16500"/>
                        <a:pt x="375841" y="24750"/>
                      </a:cubicBezTo>
                      <a:lnTo>
                        <a:pt x="375841" y="361179"/>
                      </a:lnTo>
                      <a:cubicBezTo>
                        <a:pt x="375841" y="369424"/>
                        <a:pt x="368513" y="376759"/>
                        <a:pt x="360260" y="376759"/>
                      </a:cubicBezTo>
                      <a:lnTo>
                        <a:pt x="24750" y="376759"/>
                      </a:lnTo>
                      <a:cubicBezTo>
                        <a:pt x="16498" y="375841"/>
                        <a:pt x="9169" y="368513"/>
                        <a:pt x="9169" y="360261"/>
                      </a:cubicBezTo>
                      <a:lnTo>
                        <a:pt x="9169" y="24750"/>
                      </a:lnTo>
                      <a:cubicBezTo>
                        <a:pt x="9169" y="16500"/>
                        <a:pt x="16498" y="9167"/>
                        <a:pt x="24750" y="9167"/>
                      </a:cubicBezTo>
                      <a:lnTo>
                        <a:pt x="360260" y="9167"/>
                      </a:lnTo>
                      <a:close/>
                      <a:moveTo>
                        <a:pt x="360260" y="0"/>
                      </a:moveTo>
                      <a:lnTo>
                        <a:pt x="24750" y="0"/>
                      </a:lnTo>
                      <a:cubicBezTo>
                        <a:pt x="10998" y="0"/>
                        <a:pt x="0" y="11000"/>
                        <a:pt x="0" y="24750"/>
                      </a:cubicBezTo>
                      <a:lnTo>
                        <a:pt x="0" y="361179"/>
                      </a:lnTo>
                      <a:cubicBezTo>
                        <a:pt x="0" y="374012"/>
                        <a:pt x="10998" y="385011"/>
                        <a:pt x="24750" y="385011"/>
                      </a:cubicBezTo>
                      <a:lnTo>
                        <a:pt x="361178" y="385011"/>
                      </a:lnTo>
                      <a:cubicBezTo>
                        <a:pt x="374929" y="385011"/>
                        <a:pt x="385928" y="374012"/>
                        <a:pt x="385928" y="360261"/>
                      </a:cubicBezTo>
                      <a:lnTo>
                        <a:pt x="385928" y="24750"/>
                      </a:lnTo>
                      <a:cubicBezTo>
                        <a:pt x="385011" y="11000"/>
                        <a:pt x="374012" y="0"/>
                        <a:pt x="360260" y="0"/>
                      </a:cubicBezTo>
                      <a:close/>
                    </a:path>
                  </a:pathLst>
                </a:custGeom>
                <a:solidFill>
                  <a:srgbClr val="FFFFFF"/>
                </a:solidFill>
                <a:ln w="6417" cap="flat">
                  <a:noFill/>
                  <a:prstDash val="solid"/>
                  <a:miter/>
                </a:ln>
              </p:spPr>
              <p:txBody>
                <a:bodyPr rtlCol="0" anchor="ctr"/>
                <a:lstStyle/>
                <a:p>
                  <a:endParaRPr lang="en-US" sz="810"/>
                </a:p>
              </p:txBody>
            </p:sp>
          </p:grpSp>
          <p:grpSp>
            <p:nvGrpSpPr>
              <p:cNvPr id="1592" name="Graphic 1518">
                <a:extLst>
                  <a:ext uri="{FF2B5EF4-FFF2-40B4-BE49-F238E27FC236}">
                    <a16:creationId xmlns:a16="http://schemas.microsoft.com/office/drawing/2014/main" id="{8E5A86BA-380E-59DD-734C-10FAAD3D820A}"/>
                  </a:ext>
                </a:extLst>
              </p:cNvPr>
              <p:cNvGrpSpPr/>
              <p:nvPr/>
            </p:nvGrpSpPr>
            <p:grpSpPr>
              <a:xfrm>
                <a:off x="4274239" y="3078823"/>
                <a:ext cx="367589" cy="366679"/>
                <a:chOff x="4274239" y="3078823"/>
                <a:chExt cx="367589" cy="366679"/>
              </a:xfrm>
              <a:solidFill>
                <a:srgbClr val="2D5967"/>
              </a:solidFill>
            </p:grpSpPr>
            <p:sp>
              <p:nvSpPr>
                <p:cNvPr id="1593" name="Freeform: Shape 1592">
                  <a:extLst>
                    <a:ext uri="{FF2B5EF4-FFF2-40B4-BE49-F238E27FC236}">
                      <a16:creationId xmlns:a16="http://schemas.microsoft.com/office/drawing/2014/main" id="{F693FE41-3897-87D7-0D2E-B96B12799C54}"/>
                    </a:ext>
                  </a:extLst>
                </p:cNvPr>
                <p:cNvSpPr/>
                <p:nvPr/>
              </p:nvSpPr>
              <p:spPr>
                <a:xfrm>
                  <a:off x="4274239" y="3078823"/>
                  <a:ext cx="367589" cy="366679"/>
                </a:xfrm>
                <a:custGeom>
                  <a:avLst/>
                  <a:gdLst>
                    <a:gd name="connsiteX0" fmla="*/ 351091 w 367589"/>
                    <a:gd name="connsiteY0" fmla="*/ 0 h 366679"/>
                    <a:gd name="connsiteX1" fmla="*/ 15580 w 367589"/>
                    <a:gd name="connsiteY1" fmla="*/ 0 h 366679"/>
                    <a:gd name="connsiteX2" fmla="*/ 0 w 367589"/>
                    <a:gd name="connsiteY2" fmla="*/ 15584 h 366679"/>
                    <a:gd name="connsiteX3" fmla="*/ 0 w 367589"/>
                    <a:gd name="connsiteY3" fmla="*/ 352011 h 366679"/>
                    <a:gd name="connsiteX4" fmla="*/ 15580 w 367589"/>
                    <a:gd name="connsiteY4" fmla="*/ 366680 h 366679"/>
                    <a:gd name="connsiteX5" fmla="*/ 352009 w 367589"/>
                    <a:gd name="connsiteY5" fmla="*/ 366680 h 366679"/>
                    <a:gd name="connsiteX6" fmla="*/ 367589 w 367589"/>
                    <a:gd name="connsiteY6" fmla="*/ 351093 h 366679"/>
                    <a:gd name="connsiteX7" fmla="*/ 367589 w 367589"/>
                    <a:gd name="connsiteY7" fmla="*/ 15584 h 366679"/>
                    <a:gd name="connsiteX8" fmla="*/ 351091 w 367589"/>
                    <a:gd name="connsiteY8" fmla="*/ 0 h 366679"/>
                    <a:gd name="connsiteX9" fmla="*/ 352926 w 367589"/>
                    <a:gd name="connsiteY9" fmla="*/ 351093 h 366679"/>
                    <a:gd name="connsiteX10" fmla="*/ 351091 w 367589"/>
                    <a:gd name="connsiteY10" fmla="*/ 352928 h 366679"/>
                    <a:gd name="connsiteX11" fmla="*/ 15580 w 367589"/>
                    <a:gd name="connsiteY11" fmla="*/ 352928 h 366679"/>
                    <a:gd name="connsiteX12" fmla="*/ 13745 w 367589"/>
                    <a:gd name="connsiteY12" fmla="*/ 351093 h 366679"/>
                    <a:gd name="connsiteX13" fmla="*/ 13745 w 367589"/>
                    <a:gd name="connsiteY13" fmla="*/ 15584 h 366679"/>
                    <a:gd name="connsiteX14" fmla="*/ 15580 w 367589"/>
                    <a:gd name="connsiteY14" fmla="*/ 13751 h 366679"/>
                    <a:gd name="connsiteX15" fmla="*/ 352009 w 367589"/>
                    <a:gd name="connsiteY15" fmla="*/ 13751 h 366679"/>
                    <a:gd name="connsiteX16" fmla="*/ 353838 w 367589"/>
                    <a:gd name="connsiteY16" fmla="*/ 15584 h 366679"/>
                    <a:gd name="connsiteX17" fmla="*/ 352926 w 367589"/>
                    <a:gd name="connsiteY17" fmla="*/ 351093 h 36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89" h="366679">
                      <a:moveTo>
                        <a:pt x="351091" y="0"/>
                      </a:moveTo>
                      <a:lnTo>
                        <a:pt x="15580" y="0"/>
                      </a:lnTo>
                      <a:cubicBezTo>
                        <a:pt x="7328" y="0"/>
                        <a:pt x="0" y="7334"/>
                        <a:pt x="0" y="15584"/>
                      </a:cubicBezTo>
                      <a:lnTo>
                        <a:pt x="0" y="352011"/>
                      </a:lnTo>
                      <a:cubicBezTo>
                        <a:pt x="0" y="359345"/>
                        <a:pt x="7328" y="366680"/>
                        <a:pt x="15580" y="366680"/>
                      </a:cubicBezTo>
                      <a:lnTo>
                        <a:pt x="352009" y="366680"/>
                      </a:lnTo>
                      <a:cubicBezTo>
                        <a:pt x="360255" y="366680"/>
                        <a:pt x="367589" y="359345"/>
                        <a:pt x="367589" y="351093"/>
                      </a:cubicBezTo>
                      <a:lnTo>
                        <a:pt x="367589" y="15584"/>
                      </a:lnTo>
                      <a:cubicBezTo>
                        <a:pt x="366671" y="7334"/>
                        <a:pt x="359343" y="0"/>
                        <a:pt x="351091" y="0"/>
                      </a:cubicBezTo>
                      <a:close/>
                      <a:moveTo>
                        <a:pt x="352926" y="351093"/>
                      </a:moveTo>
                      <a:cubicBezTo>
                        <a:pt x="352926" y="352011"/>
                        <a:pt x="352009" y="352928"/>
                        <a:pt x="351091" y="352928"/>
                      </a:cubicBezTo>
                      <a:lnTo>
                        <a:pt x="15580" y="352928"/>
                      </a:lnTo>
                      <a:cubicBezTo>
                        <a:pt x="14663" y="352928"/>
                        <a:pt x="13745" y="352011"/>
                        <a:pt x="13745" y="351093"/>
                      </a:cubicBezTo>
                      <a:lnTo>
                        <a:pt x="13745" y="15584"/>
                      </a:lnTo>
                      <a:cubicBezTo>
                        <a:pt x="13745" y="14667"/>
                        <a:pt x="14663" y="13751"/>
                        <a:pt x="15580" y="13751"/>
                      </a:cubicBezTo>
                      <a:lnTo>
                        <a:pt x="352009" y="13751"/>
                      </a:lnTo>
                      <a:cubicBezTo>
                        <a:pt x="352926" y="13751"/>
                        <a:pt x="353838" y="14667"/>
                        <a:pt x="353838" y="15584"/>
                      </a:cubicBezTo>
                      <a:lnTo>
                        <a:pt x="352926" y="351093"/>
                      </a:lnTo>
                      <a:close/>
                    </a:path>
                  </a:pathLst>
                </a:custGeom>
                <a:solidFill>
                  <a:srgbClr val="2D5967"/>
                </a:solidFill>
                <a:ln w="6417" cap="flat">
                  <a:noFill/>
                  <a:prstDash val="solid"/>
                  <a:miter/>
                </a:ln>
              </p:spPr>
              <p:txBody>
                <a:bodyPr rtlCol="0" anchor="ctr"/>
                <a:lstStyle/>
                <a:p>
                  <a:endParaRPr lang="en-US" sz="810"/>
                </a:p>
              </p:txBody>
            </p:sp>
            <p:sp>
              <p:nvSpPr>
                <p:cNvPr id="1594" name="Freeform: Shape 1593">
                  <a:extLst>
                    <a:ext uri="{FF2B5EF4-FFF2-40B4-BE49-F238E27FC236}">
                      <a16:creationId xmlns:a16="http://schemas.microsoft.com/office/drawing/2014/main" id="{3B0B70BF-D444-61CC-28BD-01CC76B97DA3}"/>
                    </a:ext>
                  </a:extLst>
                </p:cNvPr>
                <p:cNvSpPr/>
                <p:nvPr/>
              </p:nvSpPr>
              <p:spPr>
                <a:xfrm>
                  <a:off x="4301735" y="3206242"/>
                  <a:ext cx="212673" cy="211758"/>
                </a:xfrm>
                <a:custGeom>
                  <a:avLst/>
                  <a:gdLst>
                    <a:gd name="connsiteX0" fmla="*/ 0 w 212673"/>
                    <a:gd name="connsiteY0" fmla="*/ 211758 h 211758"/>
                    <a:gd name="connsiteX1" fmla="*/ 212673 w 212673"/>
                    <a:gd name="connsiteY1" fmla="*/ 211758 h 211758"/>
                    <a:gd name="connsiteX2" fmla="*/ 212673 w 212673"/>
                    <a:gd name="connsiteY2" fmla="*/ 0 h 211758"/>
                    <a:gd name="connsiteX3" fmla="*/ 0 w 212673"/>
                    <a:gd name="connsiteY3" fmla="*/ 0 h 211758"/>
                    <a:gd name="connsiteX4" fmla="*/ 0 w 212673"/>
                    <a:gd name="connsiteY4" fmla="*/ 211758 h 211758"/>
                    <a:gd name="connsiteX5" fmla="*/ 12834 w 212673"/>
                    <a:gd name="connsiteY5" fmla="*/ 13751 h 211758"/>
                    <a:gd name="connsiteX6" fmla="*/ 198004 w 212673"/>
                    <a:gd name="connsiteY6" fmla="*/ 13751 h 211758"/>
                    <a:gd name="connsiteX7" fmla="*/ 198004 w 212673"/>
                    <a:gd name="connsiteY7" fmla="*/ 198925 h 211758"/>
                    <a:gd name="connsiteX8" fmla="*/ 12834 w 212673"/>
                    <a:gd name="connsiteY8" fmla="*/ 198925 h 211758"/>
                    <a:gd name="connsiteX9" fmla="*/ 12834 w 212673"/>
                    <a:gd name="connsiteY9" fmla="*/ 13751 h 21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673" h="211758">
                      <a:moveTo>
                        <a:pt x="0" y="211758"/>
                      </a:moveTo>
                      <a:lnTo>
                        <a:pt x="212673" y="211758"/>
                      </a:lnTo>
                      <a:lnTo>
                        <a:pt x="212673" y="0"/>
                      </a:lnTo>
                      <a:lnTo>
                        <a:pt x="0" y="0"/>
                      </a:lnTo>
                      <a:lnTo>
                        <a:pt x="0" y="211758"/>
                      </a:lnTo>
                      <a:close/>
                      <a:moveTo>
                        <a:pt x="12834" y="13751"/>
                      </a:moveTo>
                      <a:lnTo>
                        <a:pt x="198004" y="13751"/>
                      </a:lnTo>
                      <a:lnTo>
                        <a:pt x="198004" y="198925"/>
                      </a:lnTo>
                      <a:lnTo>
                        <a:pt x="12834" y="198925"/>
                      </a:lnTo>
                      <a:lnTo>
                        <a:pt x="12834" y="13751"/>
                      </a:lnTo>
                      <a:close/>
                    </a:path>
                  </a:pathLst>
                </a:custGeom>
                <a:solidFill>
                  <a:srgbClr val="2D5967"/>
                </a:solidFill>
                <a:ln w="6417" cap="flat">
                  <a:noFill/>
                  <a:prstDash val="solid"/>
                  <a:miter/>
                </a:ln>
              </p:spPr>
              <p:txBody>
                <a:bodyPr rtlCol="0" anchor="ctr"/>
                <a:lstStyle/>
                <a:p>
                  <a:endParaRPr lang="en-US" sz="810"/>
                </a:p>
              </p:txBody>
            </p:sp>
            <p:sp>
              <p:nvSpPr>
                <p:cNvPr id="1595" name="Freeform: Shape 1594">
                  <a:extLst>
                    <a:ext uri="{FF2B5EF4-FFF2-40B4-BE49-F238E27FC236}">
                      <a16:creationId xmlns:a16="http://schemas.microsoft.com/office/drawing/2014/main" id="{415F1BCF-53DF-8072-184D-2D747CC1EE31}"/>
                    </a:ext>
                  </a:extLst>
                </p:cNvPr>
                <p:cNvSpPr/>
                <p:nvPr/>
              </p:nvSpPr>
              <p:spPr>
                <a:xfrm>
                  <a:off x="4328320" y="3106324"/>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596" name="Freeform: Shape 1595">
                  <a:extLst>
                    <a:ext uri="{FF2B5EF4-FFF2-40B4-BE49-F238E27FC236}">
                      <a16:creationId xmlns:a16="http://schemas.microsoft.com/office/drawing/2014/main" id="{97F2E1B5-611F-00F9-DDB7-F90FA572B508}"/>
                    </a:ext>
                  </a:extLst>
                </p:cNvPr>
                <p:cNvSpPr/>
                <p:nvPr/>
              </p:nvSpPr>
              <p:spPr>
                <a:xfrm>
                  <a:off x="4301735" y="3106324"/>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597" name="Freeform: Shape 1596">
                  <a:extLst>
                    <a:ext uri="{FF2B5EF4-FFF2-40B4-BE49-F238E27FC236}">
                      <a16:creationId xmlns:a16="http://schemas.microsoft.com/office/drawing/2014/main" id="{9022EA75-4530-291F-FBB8-7E8F215264DA}"/>
                    </a:ext>
                  </a:extLst>
                </p:cNvPr>
                <p:cNvSpPr/>
                <p:nvPr/>
              </p:nvSpPr>
              <p:spPr>
                <a:xfrm>
                  <a:off x="4355822" y="3106324"/>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598" name="Freeform: Shape 1597">
                  <a:extLst>
                    <a:ext uri="{FF2B5EF4-FFF2-40B4-BE49-F238E27FC236}">
                      <a16:creationId xmlns:a16="http://schemas.microsoft.com/office/drawing/2014/main" id="{1AADFD09-424E-9DE1-7109-307C470ABF04}"/>
                    </a:ext>
                  </a:extLst>
                </p:cNvPr>
                <p:cNvSpPr/>
                <p:nvPr/>
              </p:nvSpPr>
              <p:spPr>
                <a:xfrm>
                  <a:off x="4383319" y="3106324"/>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599" name="Freeform: Shape 1598">
                  <a:extLst>
                    <a:ext uri="{FF2B5EF4-FFF2-40B4-BE49-F238E27FC236}">
                      <a16:creationId xmlns:a16="http://schemas.microsoft.com/office/drawing/2014/main" id="{5700D052-B290-A146-D625-F59C6A01B6B6}"/>
                    </a:ext>
                  </a:extLst>
                </p:cNvPr>
                <p:cNvSpPr/>
                <p:nvPr/>
              </p:nvSpPr>
              <p:spPr>
                <a:xfrm>
                  <a:off x="4409904" y="3106324"/>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00" name="Freeform: Shape 1599">
                  <a:extLst>
                    <a:ext uri="{FF2B5EF4-FFF2-40B4-BE49-F238E27FC236}">
                      <a16:creationId xmlns:a16="http://schemas.microsoft.com/office/drawing/2014/main" id="{C1375A0F-4871-EB52-1895-F6EC2FD89228}"/>
                    </a:ext>
                  </a:extLst>
                </p:cNvPr>
                <p:cNvSpPr/>
                <p:nvPr/>
              </p:nvSpPr>
              <p:spPr>
                <a:xfrm>
                  <a:off x="4437406" y="3106324"/>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01" name="Freeform: Shape 1600">
                  <a:extLst>
                    <a:ext uri="{FF2B5EF4-FFF2-40B4-BE49-F238E27FC236}">
                      <a16:creationId xmlns:a16="http://schemas.microsoft.com/office/drawing/2014/main" id="{A5C6A057-6D3E-CB0C-BBFF-F5248E6D743B}"/>
                    </a:ext>
                  </a:extLst>
                </p:cNvPr>
                <p:cNvSpPr/>
                <p:nvPr/>
              </p:nvSpPr>
              <p:spPr>
                <a:xfrm>
                  <a:off x="4463991" y="3106324"/>
                  <a:ext cx="13750" cy="13750"/>
                </a:xfrm>
                <a:custGeom>
                  <a:avLst/>
                  <a:gdLst>
                    <a:gd name="connsiteX0" fmla="*/ 13751 w 13750"/>
                    <a:gd name="connsiteY0" fmla="*/ 0 h 13750"/>
                    <a:gd name="connsiteX1" fmla="*/ 0 w 13750"/>
                    <a:gd name="connsiteY1" fmla="*/ 0 h 13750"/>
                    <a:gd name="connsiteX2" fmla="*/ 0 w 13750"/>
                    <a:gd name="connsiteY2" fmla="*/ 13750 h 13750"/>
                    <a:gd name="connsiteX3" fmla="*/ 13751 w 13750"/>
                    <a:gd name="connsiteY3" fmla="*/ 13750 h 13750"/>
                    <a:gd name="connsiteX4" fmla="*/ 13751 w 13750"/>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0"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02" name="Freeform: Shape 1601">
                  <a:extLst>
                    <a:ext uri="{FF2B5EF4-FFF2-40B4-BE49-F238E27FC236}">
                      <a16:creationId xmlns:a16="http://schemas.microsoft.com/office/drawing/2014/main" id="{03E642F5-9B3D-12AE-7413-9E0F96B0D608}"/>
                    </a:ext>
                  </a:extLst>
                </p:cNvPr>
                <p:cNvSpPr/>
                <p:nvPr/>
              </p:nvSpPr>
              <p:spPr>
                <a:xfrm>
                  <a:off x="4491494" y="3106324"/>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03" name="Freeform: Shape 1602">
                  <a:extLst>
                    <a:ext uri="{FF2B5EF4-FFF2-40B4-BE49-F238E27FC236}">
                      <a16:creationId xmlns:a16="http://schemas.microsoft.com/office/drawing/2014/main" id="{FFDFA47A-7C25-8651-E5F8-83C123047090}"/>
                    </a:ext>
                  </a:extLst>
                </p:cNvPr>
                <p:cNvSpPr/>
                <p:nvPr/>
              </p:nvSpPr>
              <p:spPr>
                <a:xfrm>
                  <a:off x="4518996" y="3106324"/>
                  <a:ext cx="13745" cy="13750"/>
                </a:xfrm>
                <a:custGeom>
                  <a:avLst/>
                  <a:gdLst>
                    <a:gd name="connsiteX0" fmla="*/ 13745 w 13745"/>
                    <a:gd name="connsiteY0" fmla="*/ 0 h 13750"/>
                    <a:gd name="connsiteX1" fmla="*/ 0 w 13745"/>
                    <a:gd name="connsiteY1" fmla="*/ 0 h 13750"/>
                    <a:gd name="connsiteX2" fmla="*/ 0 w 13745"/>
                    <a:gd name="connsiteY2" fmla="*/ 13750 h 13750"/>
                    <a:gd name="connsiteX3" fmla="*/ 13745 w 13745"/>
                    <a:gd name="connsiteY3" fmla="*/ 13750 h 13750"/>
                    <a:gd name="connsiteX4" fmla="*/ 13745 w 13745"/>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5" h="13750">
                      <a:moveTo>
                        <a:pt x="13745" y="0"/>
                      </a:moveTo>
                      <a:lnTo>
                        <a:pt x="0" y="0"/>
                      </a:lnTo>
                      <a:lnTo>
                        <a:pt x="0" y="13750"/>
                      </a:lnTo>
                      <a:lnTo>
                        <a:pt x="13745" y="13750"/>
                      </a:lnTo>
                      <a:lnTo>
                        <a:pt x="13745" y="0"/>
                      </a:lnTo>
                      <a:close/>
                    </a:path>
                  </a:pathLst>
                </a:custGeom>
                <a:solidFill>
                  <a:srgbClr val="2D5967"/>
                </a:solidFill>
                <a:ln w="6417" cap="flat">
                  <a:noFill/>
                  <a:prstDash val="solid"/>
                  <a:miter/>
                </a:ln>
              </p:spPr>
              <p:txBody>
                <a:bodyPr rtlCol="0" anchor="ctr"/>
                <a:lstStyle/>
                <a:p>
                  <a:endParaRPr lang="en-US" sz="810"/>
                </a:p>
              </p:txBody>
            </p:sp>
            <p:sp>
              <p:nvSpPr>
                <p:cNvPr id="1604" name="Freeform: Shape 1603">
                  <a:extLst>
                    <a:ext uri="{FF2B5EF4-FFF2-40B4-BE49-F238E27FC236}">
                      <a16:creationId xmlns:a16="http://schemas.microsoft.com/office/drawing/2014/main" id="{633BE2FD-74E9-2518-6D77-B5AFBBBC5502}"/>
                    </a:ext>
                  </a:extLst>
                </p:cNvPr>
                <p:cNvSpPr/>
                <p:nvPr/>
              </p:nvSpPr>
              <p:spPr>
                <a:xfrm>
                  <a:off x="4545575" y="3106324"/>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05" name="Freeform: Shape 1604">
                  <a:extLst>
                    <a:ext uri="{FF2B5EF4-FFF2-40B4-BE49-F238E27FC236}">
                      <a16:creationId xmlns:a16="http://schemas.microsoft.com/office/drawing/2014/main" id="{50758E18-F67E-0C10-BC8C-D1E7B72D83C1}"/>
                    </a:ext>
                  </a:extLst>
                </p:cNvPr>
                <p:cNvSpPr/>
                <p:nvPr/>
              </p:nvSpPr>
              <p:spPr>
                <a:xfrm>
                  <a:off x="4573078" y="3106324"/>
                  <a:ext cx="13750" cy="13750"/>
                </a:xfrm>
                <a:custGeom>
                  <a:avLst/>
                  <a:gdLst>
                    <a:gd name="connsiteX0" fmla="*/ 13751 w 13750"/>
                    <a:gd name="connsiteY0" fmla="*/ 0 h 13750"/>
                    <a:gd name="connsiteX1" fmla="*/ 0 w 13750"/>
                    <a:gd name="connsiteY1" fmla="*/ 0 h 13750"/>
                    <a:gd name="connsiteX2" fmla="*/ 0 w 13750"/>
                    <a:gd name="connsiteY2" fmla="*/ 13750 h 13750"/>
                    <a:gd name="connsiteX3" fmla="*/ 13751 w 13750"/>
                    <a:gd name="connsiteY3" fmla="*/ 13750 h 13750"/>
                    <a:gd name="connsiteX4" fmla="*/ 13751 w 13750"/>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0"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06" name="Freeform: Shape 1605">
                  <a:extLst>
                    <a:ext uri="{FF2B5EF4-FFF2-40B4-BE49-F238E27FC236}">
                      <a16:creationId xmlns:a16="http://schemas.microsoft.com/office/drawing/2014/main" id="{CCA66619-E98F-EE4D-A27C-5704C379C6B1}"/>
                    </a:ext>
                  </a:extLst>
                </p:cNvPr>
                <p:cNvSpPr/>
                <p:nvPr/>
              </p:nvSpPr>
              <p:spPr>
                <a:xfrm>
                  <a:off x="4600580" y="3106324"/>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07" name="Freeform: Shape 1606">
                  <a:extLst>
                    <a:ext uri="{FF2B5EF4-FFF2-40B4-BE49-F238E27FC236}">
                      <a16:creationId xmlns:a16="http://schemas.microsoft.com/office/drawing/2014/main" id="{3E3CD409-35A8-640D-BF4C-E9C88D940F5D}"/>
                    </a:ext>
                  </a:extLst>
                </p:cNvPr>
                <p:cNvSpPr/>
                <p:nvPr/>
              </p:nvSpPr>
              <p:spPr>
                <a:xfrm>
                  <a:off x="4600580" y="3132909"/>
                  <a:ext cx="13751" cy="13750"/>
                </a:xfrm>
                <a:custGeom>
                  <a:avLst/>
                  <a:gdLst>
                    <a:gd name="connsiteX0" fmla="*/ 13751 w 13751"/>
                    <a:gd name="connsiteY0" fmla="*/ 0 h 13750"/>
                    <a:gd name="connsiteX1" fmla="*/ 0 w 13751"/>
                    <a:gd name="connsiteY1" fmla="*/ 0 h 13750"/>
                    <a:gd name="connsiteX2" fmla="*/ 0 w 13751"/>
                    <a:gd name="connsiteY2" fmla="*/ 13751 h 13750"/>
                    <a:gd name="connsiteX3" fmla="*/ 13751 w 13751"/>
                    <a:gd name="connsiteY3" fmla="*/ 13751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1"/>
                      </a:lnTo>
                      <a:lnTo>
                        <a:pt x="13751" y="13751"/>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08" name="Freeform: Shape 1607">
                  <a:extLst>
                    <a:ext uri="{FF2B5EF4-FFF2-40B4-BE49-F238E27FC236}">
                      <a16:creationId xmlns:a16="http://schemas.microsoft.com/office/drawing/2014/main" id="{E5D90B70-7000-E3BF-D7B2-E13578C4D0BC}"/>
                    </a:ext>
                  </a:extLst>
                </p:cNvPr>
                <p:cNvSpPr/>
                <p:nvPr/>
              </p:nvSpPr>
              <p:spPr>
                <a:xfrm>
                  <a:off x="4600580" y="3160410"/>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09" name="Freeform: Shape 1608">
                  <a:extLst>
                    <a:ext uri="{FF2B5EF4-FFF2-40B4-BE49-F238E27FC236}">
                      <a16:creationId xmlns:a16="http://schemas.microsoft.com/office/drawing/2014/main" id="{AAB97F2B-7BD4-EB6D-E31E-245444AB3527}"/>
                    </a:ext>
                  </a:extLst>
                </p:cNvPr>
                <p:cNvSpPr/>
                <p:nvPr/>
              </p:nvSpPr>
              <p:spPr>
                <a:xfrm>
                  <a:off x="4600580" y="3187910"/>
                  <a:ext cx="13751" cy="13750"/>
                </a:xfrm>
                <a:custGeom>
                  <a:avLst/>
                  <a:gdLst>
                    <a:gd name="connsiteX0" fmla="*/ 13751 w 13751"/>
                    <a:gd name="connsiteY0" fmla="*/ 0 h 13750"/>
                    <a:gd name="connsiteX1" fmla="*/ 0 w 13751"/>
                    <a:gd name="connsiteY1" fmla="*/ 0 h 13750"/>
                    <a:gd name="connsiteX2" fmla="*/ 0 w 13751"/>
                    <a:gd name="connsiteY2" fmla="*/ 13751 h 13750"/>
                    <a:gd name="connsiteX3" fmla="*/ 13751 w 13751"/>
                    <a:gd name="connsiteY3" fmla="*/ 13751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1"/>
                      </a:lnTo>
                      <a:lnTo>
                        <a:pt x="13751" y="13751"/>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10" name="Freeform: Shape 1609">
                  <a:extLst>
                    <a:ext uri="{FF2B5EF4-FFF2-40B4-BE49-F238E27FC236}">
                      <a16:creationId xmlns:a16="http://schemas.microsoft.com/office/drawing/2014/main" id="{7FAF57AF-BDA3-D62D-D24F-277EE07B0E56}"/>
                    </a:ext>
                  </a:extLst>
                </p:cNvPr>
                <p:cNvSpPr/>
                <p:nvPr/>
              </p:nvSpPr>
              <p:spPr>
                <a:xfrm>
                  <a:off x="4600580" y="3214495"/>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11" name="Freeform: Shape 1610">
                  <a:extLst>
                    <a:ext uri="{FF2B5EF4-FFF2-40B4-BE49-F238E27FC236}">
                      <a16:creationId xmlns:a16="http://schemas.microsoft.com/office/drawing/2014/main" id="{6F1DF655-C57A-F709-E1AD-C3FE8747239C}"/>
                    </a:ext>
                  </a:extLst>
                </p:cNvPr>
                <p:cNvSpPr/>
                <p:nvPr/>
              </p:nvSpPr>
              <p:spPr>
                <a:xfrm>
                  <a:off x="4600580" y="3241995"/>
                  <a:ext cx="13751" cy="13750"/>
                </a:xfrm>
                <a:custGeom>
                  <a:avLst/>
                  <a:gdLst>
                    <a:gd name="connsiteX0" fmla="*/ 13751 w 13751"/>
                    <a:gd name="connsiteY0" fmla="*/ 0 h 13750"/>
                    <a:gd name="connsiteX1" fmla="*/ 0 w 13751"/>
                    <a:gd name="connsiteY1" fmla="*/ 0 h 13750"/>
                    <a:gd name="connsiteX2" fmla="*/ 0 w 13751"/>
                    <a:gd name="connsiteY2" fmla="*/ 13751 h 13750"/>
                    <a:gd name="connsiteX3" fmla="*/ 13751 w 13751"/>
                    <a:gd name="connsiteY3" fmla="*/ 13751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1"/>
                      </a:lnTo>
                      <a:lnTo>
                        <a:pt x="13751" y="13751"/>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12" name="Freeform: Shape 1611">
                  <a:extLst>
                    <a:ext uri="{FF2B5EF4-FFF2-40B4-BE49-F238E27FC236}">
                      <a16:creationId xmlns:a16="http://schemas.microsoft.com/office/drawing/2014/main" id="{16F59620-8D9F-E447-D538-1F3F2118DA52}"/>
                    </a:ext>
                  </a:extLst>
                </p:cNvPr>
                <p:cNvSpPr/>
                <p:nvPr/>
              </p:nvSpPr>
              <p:spPr>
                <a:xfrm>
                  <a:off x="4600580" y="3268578"/>
                  <a:ext cx="13751" cy="13750"/>
                </a:xfrm>
                <a:custGeom>
                  <a:avLst/>
                  <a:gdLst>
                    <a:gd name="connsiteX0" fmla="*/ 13751 w 13751"/>
                    <a:gd name="connsiteY0" fmla="*/ 0 h 13750"/>
                    <a:gd name="connsiteX1" fmla="*/ 0 w 13751"/>
                    <a:gd name="connsiteY1" fmla="*/ 0 h 13750"/>
                    <a:gd name="connsiteX2" fmla="*/ 0 w 13751"/>
                    <a:gd name="connsiteY2" fmla="*/ 13751 h 13750"/>
                    <a:gd name="connsiteX3" fmla="*/ 13751 w 13751"/>
                    <a:gd name="connsiteY3" fmla="*/ 13751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1"/>
                      </a:lnTo>
                      <a:lnTo>
                        <a:pt x="13751" y="13751"/>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13" name="Freeform: Shape 1612">
                  <a:extLst>
                    <a:ext uri="{FF2B5EF4-FFF2-40B4-BE49-F238E27FC236}">
                      <a16:creationId xmlns:a16="http://schemas.microsoft.com/office/drawing/2014/main" id="{15F2A9A2-6097-A200-6480-6A6D33585D4C}"/>
                    </a:ext>
                  </a:extLst>
                </p:cNvPr>
                <p:cNvSpPr/>
                <p:nvPr/>
              </p:nvSpPr>
              <p:spPr>
                <a:xfrm>
                  <a:off x="4600580" y="3296078"/>
                  <a:ext cx="13751" cy="13750"/>
                </a:xfrm>
                <a:custGeom>
                  <a:avLst/>
                  <a:gdLst>
                    <a:gd name="connsiteX0" fmla="*/ 13751 w 13751"/>
                    <a:gd name="connsiteY0" fmla="*/ 0 h 13750"/>
                    <a:gd name="connsiteX1" fmla="*/ 0 w 13751"/>
                    <a:gd name="connsiteY1" fmla="*/ 0 h 13750"/>
                    <a:gd name="connsiteX2" fmla="*/ 0 w 13751"/>
                    <a:gd name="connsiteY2" fmla="*/ 13751 h 13750"/>
                    <a:gd name="connsiteX3" fmla="*/ 13751 w 13751"/>
                    <a:gd name="connsiteY3" fmla="*/ 13751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1"/>
                      </a:lnTo>
                      <a:lnTo>
                        <a:pt x="13751" y="13751"/>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14" name="Freeform: Shape 1613">
                  <a:extLst>
                    <a:ext uri="{FF2B5EF4-FFF2-40B4-BE49-F238E27FC236}">
                      <a16:creationId xmlns:a16="http://schemas.microsoft.com/office/drawing/2014/main" id="{DFE64640-A42C-675F-79AD-4D9F7CC11982}"/>
                    </a:ext>
                  </a:extLst>
                </p:cNvPr>
                <p:cNvSpPr/>
                <p:nvPr/>
              </p:nvSpPr>
              <p:spPr>
                <a:xfrm>
                  <a:off x="4600580" y="3323582"/>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15" name="Freeform: Shape 1614">
                  <a:extLst>
                    <a:ext uri="{FF2B5EF4-FFF2-40B4-BE49-F238E27FC236}">
                      <a16:creationId xmlns:a16="http://schemas.microsoft.com/office/drawing/2014/main" id="{90657242-DA76-197F-D9F1-F8D39DA03857}"/>
                    </a:ext>
                  </a:extLst>
                </p:cNvPr>
                <p:cNvSpPr/>
                <p:nvPr/>
              </p:nvSpPr>
              <p:spPr>
                <a:xfrm>
                  <a:off x="4600580" y="3350164"/>
                  <a:ext cx="13751" cy="13750"/>
                </a:xfrm>
                <a:custGeom>
                  <a:avLst/>
                  <a:gdLst>
                    <a:gd name="connsiteX0" fmla="*/ 13751 w 13751"/>
                    <a:gd name="connsiteY0" fmla="*/ 0 h 13750"/>
                    <a:gd name="connsiteX1" fmla="*/ 0 w 13751"/>
                    <a:gd name="connsiteY1" fmla="*/ 0 h 13750"/>
                    <a:gd name="connsiteX2" fmla="*/ 0 w 13751"/>
                    <a:gd name="connsiteY2" fmla="*/ 13750 h 13750"/>
                    <a:gd name="connsiteX3" fmla="*/ 13751 w 13751"/>
                    <a:gd name="connsiteY3" fmla="*/ 13750 h 13750"/>
                    <a:gd name="connsiteX4" fmla="*/ 13751 w 1375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0">
                      <a:moveTo>
                        <a:pt x="13751" y="0"/>
                      </a:moveTo>
                      <a:lnTo>
                        <a:pt x="0" y="0"/>
                      </a:lnTo>
                      <a:lnTo>
                        <a:pt x="0" y="13750"/>
                      </a:lnTo>
                      <a:lnTo>
                        <a:pt x="13751" y="13750"/>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16" name="Freeform: Shape 1615">
                  <a:extLst>
                    <a:ext uri="{FF2B5EF4-FFF2-40B4-BE49-F238E27FC236}">
                      <a16:creationId xmlns:a16="http://schemas.microsoft.com/office/drawing/2014/main" id="{46BBAD39-00CA-F281-3036-F33FFCE367E5}"/>
                    </a:ext>
                  </a:extLst>
                </p:cNvPr>
                <p:cNvSpPr/>
                <p:nvPr/>
              </p:nvSpPr>
              <p:spPr>
                <a:xfrm>
                  <a:off x="4600580" y="3377664"/>
                  <a:ext cx="13751" cy="13751"/>
                </a:xfrm>
                <a:custGeom>
                  <a:avLst/>
                  <a:gdLst>
                    <a:gd name="connsiteX0" fmla="*/ 13751 w 13751"/>
                    <a:gd name="connsiteY0" fmla="*/ 0 h 13751"/>
                    <a:gd name="connsiteX1" fmla="*/ 0 w 13751"/>
                    <a:gd name="connsiteY1" fmla="*/ 0 h 13751"/>
                    <a:gd name="connsiteX2" fmla="*/ 0 w 13751"/>
                    <a:gd name="connsiteY2" fmla="*/ 13751 h 13751"/>
                    <a:gd name="connsiteX3" fmla="*/ 13751 w 13751"/>
                    <a:gd name="connsiteY3" fmla="*/ 13751 h 13751"/>
                    <a:gd name="connsiteX4" fmla="*/ 13751 w 13751"/>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1">
                      <a:moveTo>
                        <a:pt x="13751" y="0"/>
                      </a:moveTo>
                      <a:lnTo>
                        <a:pt x="0" y="0"/>
                      </a:lnTo>
                      <a:lnTo>
                        <a:pt x="0" y="13751"/>
                      </a:lnTo>
                      <a:lnTo>
                        <a:pt x="13751" y="13751"/>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17" name="Freeform: Shape 1616">
                  <a:extLst>
                    <a:ext uri="{FF2B5EF4-FFF2-40B4-BE49-F238E27FC236}">
                      <a16:creationId xmlns:a16="http://schemas.microsoft.com/office/drawing/2014/main" id="{33D1F909-061A-B44A-63DB-887D76BA1F32}"/>
                    </a:ext>
                  </a:extLst>
                </p:cNvPr>
                <p:cNvSpPr/>
                <p:nvPr/>
              </p:nvSpPr>
              <p:spPr>
                <a:xfrm>
                  <a:off x="4600580" y="3405167"/>
                  <a:ext cx="13751" cy="13751"/>
                </a:xfrm>
                <a:custGeom>
                  <a:avLst/>
                  <a:gdLst>
                    <a:gd name="connsiteX0" fmla="*/ 13751 w 13751"/>
                    <a:gd name="connsiteY0" fmla="*/ 0 h 13751"/>
                    <a:gd name="connsiteX1" fmla="*/ 0 w 13751"/>
                    <a:gd name="connsiteY1" fmla="*/ 0 h 13751"/>
                    <a:gd name="connsiteX2" fmla="*/ 0 w 13751"/>
                    <a:gd name="connsiteY2" fmla="*/ 13751 h 13751"/>
                    <a:gd name="connsiteX3" fmla="*/ 13751 w 13751"/>
                    <a:gd name="connsiteY3" fmla="*/ 13751 h 13751"/>
                    <a:gd name="connsiteX4" fmla="*/ 13751 w 13751"/>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51" h="13751">
                      <a:moveTo>
                        <a:pt x="13751" y="0"/>
                      </a:moveTo>
                      <a:lnTo>
                        <a:pt x="0" y="0"/>
                      </a:lnTo>
                      <a:lnTo>
                        <a:pt x="0" y="13751"/>
                      </a:lnTo>
                      <a:lnTo>
                        <a:pt x="13751" y="13751"/>
                      </a:lnTo>
                      <a:lnTo>
                        <a:pt x="13751" y="0"/>
                      </a:lnTo>
                      <a:close/>
                    </a:path>
                  </a:pathLst>
                </a:custGeom>
                <a:solidFill>
                  <a:srgbClr val="2D5967"/>
                </a:solidFill>
                <a:ln w="6417" cap="flat">
                  <a:noFill/>
                  <a:prstDash val="solid"/>
                  <a:miter/>
                </a:ln>
              </p:spPr>
              <p:txBody>
                <a:bodyPr rtlCol="0" anchor="ctr"/>
                <a:lstStyle/>
                <a:p>
                  <a:endParaRPr lang="en-US" sz="810"/>
                </a:p>
              </p:txBody>
            </p:sp>
            <p:sp>
              <p:nvSpPr>
                <p:cNvPr id="1618" name="Freeform: Shape 1617">
                  <a:extLst>
                    <a:ext uri="{FF2B5EF4-FFF2-40B4-BE49-F238E27FC236}">
                      <a16:creationId xmlns:a16="http://schemas.microsoft.com/office/drawing/2014/main" id="{43929CCE-B4C0-3763-D29D-E22DFE2CFD90}"/>
                    </a:ext>
                  </a:extLst>
                </p:cNvPr>
                <p:cNvSpPr/>
                <p:nvPr/>
              </p:nvSpPr>
              <p:spPr>
                <a:xfrm>
                  <a:off x="4521743" y="3132909"/>
                  <a:ext cx="65085" cy="65085"/>
                </a:xfrm>
                <a:custGeom>
                  <a:avLst/>
                  <a:gdLst>
                    <a:gd name="connsiteX0" fmla="*/ 29331 w 65085"/>
                    <a:gd name="connsiteY0" fmla="*/ 13751 h 65085"/>
                    <a:gd name="connsiteX1" fmla="*/ 41254 w 65085"/>
                    <a:gd name="connsiteY1" fmla="*/ 13751 h 65085"/>
                    <a:gd name="connsiteX2" fmla="*/ 13751 w 65085"/>
                    <a:gd name="connsiteY2" fmla="*/ 41251 h 65085"/>
                    <a:gd name="connsiteX3" fmla="*/ 13751 w 65085"/>
                    <a:gd name="connsiteY3" fmla="*/ 29334 h 65085"/>
                    <a:gd name="connsiteX4" fmla="*/ 0 w 65085"/>
                    <a:gd name="connsiteY4" fmla="*/ 29334 h 65085"/>
                    <a:gd name="connsiteX5" fmla="*/ 0 w 65085"/>
                    <a:gd name="connsiteY5" fmla="*/ 65085 h 65085"/>
                    <a:gd name="connsiteX6" fmla="*/ 35748 w 65085"/>
                    <a:gd name="connsiteY6" fmla="*/ 65085 h 65085"/>
                    <a:gd name="connsiteX7" fmla="*/ 35748 w 65085"/>
                    <a:gd name="connsiteY7" fmla="*/ 51335 h 65085"/>
                    <a:gd name="connsiteX8" fmla="*/ 23832 w 65085"/>
                    <a:gd name="connsiteY8" fmla="*/ 51335 h 65085"/>
                    <a:gd name="connsiteX9" fmla="*/ 51335 w 65085"/>
                    <a:gd name="connsiteY9" fmla="*/ 23834 h 65085"/>
                    <a:gd name="connsiteX10" fmla="*/ 51335 w 65085"/>
                    <a:gd name="connsiteY10" fmla="*/ 35751 h 65085"/>
                    <a:gd name="connsiteX11" fmla="*/ 65086 w 65085"/>
                    <a:gd name="connsiteY11" fmla="*/ 35751 h 65085"/>
                    <a:gd name="connsiteX12" fmla="*/ 65086 w 65085"/>
                    <a:gd name="connsiteY12" fmla="*/ 0 h 65085"/>
                    <a:gd name="connsiteX13" fmla="*/ 29331 w 65085"/>
                    <a:gd name="connsiteY13" fmla="*/ 0 h 65085"/>
                    <a:gd name="connsiteX14" fmla="*/ 29331 w 65085"/>
                    <a:gd name="connsiteY14" fmla="*/ 13751 h 6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085" h="65085">
                      <a:moveTo>
                        <a:pt x="29331" y="13751"/>
                      </a:moveTo>
                      <a:lnTo>
                        <a:pt x="41254" y="13751"/>
                      </a:lnTo>
                      <a:lnTo>
                        <a:pt x="13751" y="41251"/>
                      </a:lnTo>
                      <a:lnTo>
                        <a:pt x="13751" y="29334"/>
                      </a:lnTo>
                      <a:lnTo>
                        <a:pt x="0" y="29334"/>
                      </a:lnTo>
                      <a:lnTo>
                        <a:pt x="0" y="65085"/>
                      </a:lnTo>
                      <a:lnTo>
                        <a:pt x="35748" y="65085"/>
                      </a:lnTo>
                      <a:lnTo>
                        <a:pt x="35748" y="51335"/>
                      </a:lnTo>
                      <a:lnTo>
                        <a:pt x="23832" y="51335"/>
                      </a:lnTo>
                      <a:lnTo>
                        <a:pt x="51335" y="23834"/>
                      </a:lnTo>
                      <a:lnTo>
                        <a:pt x="51335" y="35751"/>
                      </a:lnTo>
                      <a:lnTo>
                        <a:pt x="65086" y="35751"/>
                      </a:lnTo>
                      <a:lnTo>
                        <a:pt x="65086" y="0"/>
                      </a:lnTo>
                      <a:lnTo>
                        <a:pt x="29331" y="0"/>
                      </a:lnTo>
                      <a:lnTo>
                        <a:pt x="29331" y="13751"/>
                      </a:lnTo>
                      <a:close/>
                    </a:path>
                  </a:pathLst>
                </a:custGeom>
                <a:solidFill>
                  <a:srgbClr val="2D5967"/>
                </a:solidFill>
                <a:ln w="6417" cap="flat">
                  <a:noFill/>
                  <a:prstDash val="solid"/>
                  <a:miter/>
                </a:ln>
              </p:spPr>
              <p:txBody>
                <a:bodyPr rtlCol="0" anchor="ctr"/>
                <a:lstStyle/>
                <a:p>
                  <a:endParaRPr lang="en-US" sz="810"/>
                </a:p>
              </p:txBody>
            </p:sp>
            <p:sp>
              <p:nvSpPr>
                <p:cNvPr id="1619" name="Freeform: Shape 1618">
                  <a:extLst>
                    <a:ext uri="{FF2B5EF4-FFF2-40B4-BE49-F238E27FC236}">
                      <a16:creationId xmlns:a16="http://schemas.microsoft.com/office/drawing/2014/main" id="{57D51942-37F3-48DC-7512-6110C578899E}"/>
                    </a:ext>
                  </a:extLst>
                </p:cNvPr>
                <p:cNvSpPr/>
                <p:nvPr/>
              </p:nvSpPr>
              <p:spPr>
                <a:xfrm>
                  <a:off x="4325573" y="3343747"/>
                  <a:ext cx="165002" cy="50414"/>
                </a:xfrm>
                <a:custGeom>
                  <a:avLst/>
                  <a:gdLst>
                    <a:gd name="connsiteX0" fmla="*/ 0 w 165002"/>
                    <a:gd name="connsiteY0" fmla="*/ 50415 h 50414"/>
                    <a:gd name="connsiteX1" fmla="*/ 165003 w 165002"/>
                    <a:gd name="connsiteY1" fmla="*/ 50415 h 50414"/>
                    <a:gd name="connsiteX2" fmla="*/ 165003 w 165002"/>
                    <a:gd name="connsiteY2" fmla="*/ 0 h 50414"/>
                    <a:gd name="connsiteX3" fmla="*/ 0 w 165002"/>
                    <a:gd name="connsiteY3" fmla="*/ 0 h 50414"/>
                    <a:gd name="connsiteX4" fmla="*/ 0 w 165002"/>
                    <a:gd name="connsiteY4" fmla="*/ 50415 h 50414"/>
                    <a:gd name="connsiteX5" fmla="*/ 12834 w 165002"/>
                    <a:gd name="connsiteY5" fmla="*/ 13750 h 50414"/>
                    <a:gd name="connsiteX6" fmla="*/ 150334 w 165002"/>
                    <a:gd name="connsiteY6" fmla="*/ 13750 h 50414"/>
                    <a:gd name="connsiteX7" fmla="*/ 150334 w 165002"/>
                    <a:gd name="connsiteY7" fmla="*/ 37584 h 50414"/>
                    <a:gd name="connsiteX8" fmla="*/ 12834 w 165002"/>
                    <a:gd name="connsiteY8" fmla="*/ 37584 h 50414"/>
                    <a:gd name="connsiteX9" fmla="*/ 12834 w 165002"/>
                    <a:gd name="connsiteY9" fmla="*/ 13750 h 5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002" h="50414">
                      <a:moveTo>
                        <a:pt x="0" y="50415"/>
                      </a:moveTo>
                      <a:lnTo>
                        <a:pt x="165003" y="50415"/>
                      </a:lnTo>
                      <a:lnTo>
                        <a:pt x="165003" y="0"/>
                      </a:lnTo>
                      <a:lnTo>
                        <a:pt x="0" y="0"/>
                      </a:lnTo>
                      <a:lnTo>
                        <a:pt x="0" y="50415"/>
                      </a:lnTo>
                      <a:close/>
                      <a:moveTo>
                        <a:pt x="12834" y="13750"/>
                      </a:moveTo>
                      <a:lnTo>
                        <a:pt x="150334" y="13750"/>
                      </a:lnTo>
                      <a:lnTo>
                        <a:pt x="150334" y="37584"/>
                      </a:lnTo>
                      <a:lnTo>
                        <a:pt x="12834" y="37584"/>
                      </a:lnTo>
                      <a:lnTo>
                        <a:pt x="12834" y="13750"/>
                      </a:lnTo>
                      <a:close/>
                    </a:path>
                  </a:pathLst>
                </a:custGeom>
                <a:solidFill>
                  <a:srgbClr val="2D5967"/>
                </a:solidFill>
                <a:ln w="6417" cap="flat">
                  <a:noFill/>
                  <a:prstDash val="solid"/>
                  <a:miter/>
                </a:ln>
              </p:spPr>
              <p:txBody>
                <a:bodyPr rtlCol="0" anchor="ctr"/>
                <a:lstStyle/>
                <a:p>
                  <a:endParaRPr lang="en-US" sz="810"/>
                </a:p>
              </p:txBody>
            </p:sp>
            <p:sp>
              <p:nvSpPr>
                <p:cNvPr id="1620" name="Freeform: Shape 1619">
                  <a:extLst>
                    <a:ext uri="{FF2B5EF4-FFF2-40B4-BE49-F238E27FC236}">
                      <a16:creationId xmlns:a16="http://schemas.microsoft.com/office/drawing/2014/main" id="{45E8846B-3833-A90F-E3B5-5134A809C8ED}"/>
                    </a:ext>
                  </a:extLst>
                </p:cNvPr>
                <p:cNvSpPr/>
                <p:nvPr/>
              </p:nvSpPr>
              <p:spPr>
                <a:xfrm>
                  <a:off x="4325573" y="3287828"/>
                  <a:ext cx="47664" cy="47668"/>
                </a:xfrm>
                <a:custGeom>
                  <a:avLst/>
                  <a:gdLst>
                    <a:gd name="connsiteX0" fmla="*/ 46747 w 47664"/>
                    <a:gd name="connsiteY0" fmla="*/ 0 h 47668"/>
                    <a:gd name="connsiteX1" fmla="*/ 0 w 47664"/>
                    <a:gd name="connsiteY1" fmla="*/ 0 h 47668"/>
                    <a:gd name="connsiteX2" fmla="*/ 0 w 47664"/>
                    <a:gd name="connsiteY2" fmla="*/ 47668 h 47668"/>
                    <a:gd name="connsiteX3" fmla="*/ 47665 w 47664"/>
                    <a:gd name="connsiteY3" fmla="*/ 47668 h 47668"/>
                    <a:gd name="connsiteX4" fmla="*/ 46747 w 47664"/>
                    <a:gd name="connsiteY4" fmla="*/ 0 h 47668"/>
                    <a:gd name="connsiteX5" fmla="*/ 33913 w 47664"/>
                    <a:gd name="connsiteY5" fmla="*/ 33918 h 47668"/>
                    <a:gd name="connsiteX6" fmla="*/ 12834 w 47664"/>
                    <a:gd name="connsiteY6" fmla="*/ 33918 h 47668"/>
                    <a:gd name="connsiteX7" fmla="*/ 12834 w 47664"/>
                    <a:gd name="connsiteY7" fmla="*/ 13751 h 47668"/>
                    <a:gd name="connsiteX8" fmla="*/ 32996 w 47664"/>
                    <a:gd name="connsiteY8" fmla="*/ 13751 h 47668"/>
                    <a:gd name="connsiteX9" fmla="*/ 32996 w 47664"/>
                    <a:gd name="connsiteY9" fmla="*/ 33918 h 47668"/>
                    <a:gd name="connsiteX10" fmla="*/ 33913 w 47664"/>
                    <a:gd name="connsiteY10" fmla="*/ 33918 h 4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664" h="47668">
                      <a:moveTo>
                        <a:pt x="46747" y="0"/>
                      </a:moveTo>
                      <a:lnTo>
                        <a:pt x="0" y="0"/>
                      </a:lnTo>
                      <a:lnTo>
                        <a:pt x="0" y="47668"/>
                      </a:lnTo>
                      <a:lnTo>
                        <a:pt x="47665" y="47668"/>
                      </a:lnTo>
                      <a:lnTo>
                        <a:pt x="46747" y="0"/>
                      </a:lnTo>
                      <a:close/>
                      <a:moveTo>
                        <a:pt x="33913" y="33918"/>
                      </a:moveTo>
                      <a:lnTo>
                        <a:pt x="12834" y="33918"/>
                      </a:lnTo>
                      <a:lnTo>
                        <a:pt x="12834" y="13751"/>
                      </a:lnTo>
                      <a:lnTo>
                        <a:pt x="32996" y="13751"/>
                      </a:lnTo>
                      <a:lnTo>
                        <a:pt x="32996" y="33918"/>
                      </a:lnTo>
                      <a:lnTo>
                        <a:pt x="33913" y="33918"/>
                      </a:lnTo>
                      <a:close/>
                    </a:path>
                  </a:pathLst>
                </a:custGeom>
                <a:solidFill>
                  <a:srgbClr val="2D5967"/>
                </a:solidFill>
                <a:ln w="6417" cap="flat">
                  <a:noFill/>
                  <a:prstDash val="solid"/>
                  <a:miter/>
                </a:ln>
              </p:spPr>
              <p:txBody>
                <a:bodyPr rtlCol="0" anchor="ctr"/>
                <a:lstStyle/>
                <a:p>
                  <a:endParaRPr lang="en-US" sz="810"/>
                </a:p>
              </p:txBody>
            </p:sp>
            <p:sp>
              <p:nvSpPr>
                <p:cNvPr id="1621" name="Freeform: Shape 1620">
                  <a:extLst>
                    <a:ext uri="{FF2B5EF4-FFF2-40B4-BE49-F238E27FC236}">
                      <a16:creationId xmlns:a16="http://schemas.microsoft.com/office/drawing/2014/main" id="{00E56CF1-520B-80E3-9AF4-8AFB128D4E0F}"/>
                    </a:ext>
                  </a:extLst>
                </p:cNvPr>
                <p:cNvSpPr/>
                <p:nvPr/>
              </p:nvSpPr>
              <p:spPr>
                <a:xfrm>
                  <a:off x="4383319" y="3287828"/>
                  <a:ext cx="47670" cy="47668"/>
                </a:xfrm>
                <a:custGeom>
                  <a:avLst/>
                  <a:gdLst>
                    <a:gd name="connsiteX0" fmla="*/ 47671 w 47670"/>
                    <a:gd name="connsiteY0" fmla="*/ 0 h 47668"/>
                    <a:gd name="connsiteX1" fmla="*/ 0 w 47670"/>
                    <a:gd name="connsiteY1" fmla="*/ 0 h 47668"/>
                    <a:gd name="connsiteX2" fmla="*/ 0 w 47670"/>
                    <a:gd name="connsiteY2" fmla="*/ 47668 h 47668"/>
                    <a:gd name="connsiteX3" fmla="*/ 47671 w 47670"/>
                    <a:gd name="connsiteY3" fmla="*/ 47668 h 47668"/>
                    <a:gd name="connsiteX4" fmla="*/ 47671 w 47670"/>
                    <a:gd name="connsiteY4" fmla="*/ 0 h 47668"/>
                    <a:gd name="connsiteX5" fmla="*/ 33919 w 47670"/>
                    <a:gd name="connsiteY5" fmla="*/ 33918 h 47668"/>
                    <a:gd name="connsiteX6" fmla="*/ 13751 w 47670"/>
                    <a:gd name="connsiteY6" fmla="*/ 33918 h 47668"/>
                    <a:gd name="connsiteX7" fmla="*/ 13751 w 47670"/>
                    <a:gd name="connsiteY7" fmla="*/ 13751 h 47668"/>
                    <a:gd name="connsiteX8" fmla="*/ 33919 w 47670"/>
                    <a:gd name="connsiteY8" fmla="*/ 13751 h 47668"/>
                    <a:gd name="connsiteX9" fmla="*/ 33919 w 47670"/>
                    <a:gd name="connsiteY9" fmla="*/ 33918 h 4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70" h="47668">
                      <a:moveTo>
                        <a:pt x="47671" y="0"/>
                      </a:moveTo>
                      <a:lnTo>
                        <a:pt x="0" y="0"/>
                      </a:lnTo>
                      <a:lnTo>
                        <a:pt x="0" y="47668"/>
                      </a:lnTo>
                      <a:lnTo>
                        <a:pt x="47671" y="47668"/>
                      </a:lnTo>
                      <a:lnTo>
                        <a:pt x="47671" y="0"/>
                      </a:lnTo>
                      <a:close/>
                      <a:moveTo>
                        <a:pt x="33919" y="33918"/>
                      </a:moveTo>
                      <a:lnTo>
                        <a:pt x="13751" y="33918"/>
                      </a:lnTo>
                      <a:lnTo>
                        <a:pt x="13751" y="13751"/>
                      </a:lnTo>
                      <a:lnTo>
                        <a:pt x="33919" y="13751"/>
                      </a:lnTo>
                      <a:lnTo>
                        <a:pt x="33919" y="33918"/>
                      </a:lnTo>
                      <a:close/>
                    </a:path>
                  </a:pathLst>
                </a:custGeom>
                <a:solidFill>
                  <a:srgbClr val="2D5967"/>
                </a:solidFill>
                <a:ln w="6417" cap="flat">
                  <a:noFill/>
                  <a:prstDash val="solid"/>
                  <a:miter/>
                </a:ln>
              </p:spPr>
              <p:txBody>
                <a:bodyPr rtlCol="0" anchor="ctr"/>
                <a:lstStyle/>
                <a:p>
                  <a:endParaRPr lang="en-US" sz="810"/>
                </a:p>
              </p:txBody>
            </p:sp>
            <p:sp>
              <p:nvSpPr>
                <p:cNvPr id="1622" name="Freeform: Shape 1621">
                  <a:extLst>
                    <a:ext uri="{FF2B5EF4-FFF2-40B4-BE49-F238E27FC236}">
                      <a16:creationId xmlns:a16="http://schemas.microsoft.com/office/drawing/2014/main" id="{36ACE3C0-3A89-72F6-91E0-508C9905AC06}"/>
                    </a:ext>
                  </a:extLst>
                </p:cNvPr>
                <p:cNvSpPr/>
                <p:nvPr/>
              </p:nvSpPr>
              <p:spPr>
                <a:xfrm>
                  <a:off x="4441988" y="3287828"/>
                  <a:ext cx="47670" cy="47668"/>
                </a:xfrm>
                <a:custGeom>
                  <a:avLst/>
                  <a:gdLst>
                    <a:gd name="connsiteX0" fmla="*/ 0 w 47670"/>
                    <a:gd name="connsiteY0" fmla="*/ 47668 h 47668"/>
                    <a:gd name="connsiteX1" fmla="*/ 47671 w 47670"/>
                    <a:gd name="connsiteY1" fmla="*/ 47668 h 47668"/>
                    <a:gd name="connsiteX2" fmla="*/ 47671 w 47670"/>
                    <a:gd name="connsiteY2" fmla="*/ 0 h 47668"/>
                    <a:gd name="connsiteX3" fmla="*/ 0 w 47670"/>
                    <a:gd name="connsiteY3" fmla="*/ 0 h 47668"/>
                    <a:gd name="connsiteX4" fmla="*/ 0 w 47670"/>
                    <a:gd name="connsiteY4" fmla="*/ 47668 h 47668"/>
                    <a:gd name="connsiteX5" fmla="*/ 13751 w 47670"/>
                    <a:gd name="connsiteY5" fmla="*/ 13751 h 47668"/>
                    <a:gd name="connsiteX6" fmla="*/ 33919 w 47670"/>
                    <a:gd name="connsiteY6" fmla="*/ 13751 h 47668"/>
                    <a:gd name="connsiteX7" fmla="*/ 33919 w 47670"/>
                    <a:gd name="connsiteY7" fmla="*/ 33918 h 47668"/>
                    <a:gd name="connsiteX8" fmla="*/ 13751 w 47670"/>
                    <a:gd name="connsiteY8" fmla="*/ 33918 h 47668"/>
                    <a:gd name="connsiteX9" fmla="*/ 13751 w 47670"/>
                    <a:gd name="connsiteY9" fmla="*/ 13751 h 4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70" h="47668">
                      <a:moveTo>
                        <a:pt x="0" y="47668"/>
                      </a:moveTo>
                      <a:lnTo>
                        <a:pt x="47671" y="47668"/>
                      </a:lnTo>
                      <a:lnTo>
                        <a:pt x="47671" y="0"/>
                      </a:lnTo>
                      <a:lnTo>
                        <a:pt x="0" y="0"/>
                      </a:lnTo>
                      <a:lnTo>
                        <a:pt x="0" y="47668"/>
                      </a:lnTo>
                      <a:close/>
                      <a:moveTo>
                        <a:pt x="13751" y="13751"/>
                      </a:moveTo>
                      <a:lnTo>
                        <a:pt x="33919" y="13751"/>
                      </a:lnTo>
                      <a:lnTo>
                        <a:pt x="33919" y="33918"/>
                      </a:lnTo>
                      <a:lnTo>
                        <a:pt x="13751" y="33918"/>
                      </a:lnTo>
                      <a:lnTo>
                        <a:pt x="13751" y="13751"/>
                      </a:lnTo>
                      <a:close/>
                    </a:path>
                  </a:pathLst>
                </a:custGeom>
                <a:solidFill>
                  <a:srgbClr val="2D5967"/>
                </a:solidFill>
                <a:ln w="6417" cap="flat">
                  <a:noFill/>
                  <a:prstDash val="solid"/>
                  <a:miter/>
                </a:ln>
              </p:spPr>
              <p:txBody>
                <a:bodyPr rtlCol="0" anchor="ctr"/>
                <a:lstStyle/>
                <a:p>
                  <a:endParaRPr lang="en-US" sz="810"/>
                </a:p>
              </p:txBody>
            </p:sp>
            <p:sp>
              <p:nvSpPr>
                <p:cNvPr id="1623" name="Freeform: Shape 1622">
                  <a:extLst>
                    <a:ext uri="{FF2B5EF4-FFF2-40B4-BE49-F238E27FC236}">
                      <a16:creationId xmlns:a16="http://schemas.microsoft.com/office/drawing/2014/main" id="{0691BF68-3A86-75A9-5536-45BE9BC086EE}"/>
                    </a:ext>
                  </a:extLst>
                </p:cNvPr>
                <p:cNvSpPr/>
                <p:nvPr/>
              </p:nvSpPr>
              <p:spPr>
                <a:xfrm>
                  <a:off x="4325573" y="3230077"/>
                  <a:ext cx="47664" cy="47668"/>
                </a:xfrm>
                <a:custGeom>
                  <a:avLst/>
                  <a:gdLst>
                    <a:gd name="connsiteX0" fmla="*/ 46747 w 47664"/>
                    <a:gd name="connsiteY0" fmla="*/ 0 h 47668"/>
                    <a:gd name="connsiteX1" fmla="*/ 0 w 47664"/>
                    <a:gd name="connsiteY1" fmla="*/ 0 h 47668"/>
                    <a:gd name="connsiteX2" fmla="*/ 0 w 47664"/>
                    <a:gd name="connsiteY2" fmla="*/ 47668 h 47668"/>
                    <a:gd name="connsiteX3" fmla="*/ 47665 w 47664"/>
                    <a:gd name="connsiteY3" fmla="*/ 47668 h 47668"/>
                    <a:gd name="connsiteX4" fmla="*/ 46747 w 47664"/>
                    <a:gd name="connsiteY4" fmla="*/ 0 h 47668"/>
                    <a:gd name="connsiteX5" fmla="*/ 33913 w 47664"/>
                    <a:gd name="connsiteY5" fmla="*/ 33918 h 47668"/>
                    <a:gd name="connsiteX6" fmla="*/ 12834 w 47664"/>
                    <a:gd name="connsiteY6" fmla="*/ 33918 h 47668"/>
                    <a:gd name="connsiteX7" fmla="*/ 12834 w 47664"/>
                    <a:gd name="connsiteY7" fmla="*/ 13751 h 47668"/>
                    <a:gd name="connsiteX8" fmla="*/ 32996 w 47664"/>
                    <a:gd name="connsiteY8" fmla="*/ 13751 h 47668"/>
                    <a:gd name="connsiteX9" fmla="*/ 32996 w 47664"/>
                    <a:gd name="connsiteY9" fmla="*/ 33918 h 47668"/>
                    <a:gd name="connsiteX10" fmla="*/ 33913 w 47664"/>
                    <a:gd name="connsiteY10" fmla="*/ 33918 h 4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664" h="47668">
                      <a:moveTo>
                        <a:pt x="46747" y="0"/>
                      </a:moveTo>
                      <a:lnTo>
                        <a:pt x="0" y="0"/>
                      </a:lnTo>
                      <a:lnTo>
                        <a:pt x="0" y="47668"/>
                      </a:lnTo>
                      <a:lnTo>
                        <a:pt x="47665" y="47668"/>
                      </a:lnTo>
                      <a:lnTo>
                        <a:pt x="46747" y="0"/>
                      </a:lnTo>
                      <a:close/>
                      <a:moveTo>
                        <a:pt x="33913" y="33918"/>
                      </a:moveTo>
                      <a:lnTo>
                        <a:pt x="12834" y="33918"/>
                      </a:lnTo>
                      <a:lnTo>
                        <a:pt x="12834" y="13751"/>
                      </a:lnTo>
                      <a:lnTo>
                        <a:pt x="32996" y="13751"/>
                      </a:lnTo>
                      <a:lnTo>
                        <a:pt x="32996" y="33918"/>
                      </a:lnTo>
                      <a:lnTo>
                        <a:pt x="33913" y="33918"/>
                      </a:lnTo>
                      <a:close/>
                    </a:path>
                  </a:pathLst>
                </a:custGeom>
                <a:solidFill>
                  <a:srgbClr val="2D5967"/>
                </a:solidFill>
                <a:ln w="6417" cap="flat">
                  <a:noFill/>
                  <a:prstDash val="solid"/>
                  <a:miter/>
                </a:ln>
              </p:spPr>
              <p:txBody>
                <a:bodyPr rtlCol="0" anchor="ctr"/>
                <a:lstStyle/>
                <a:p>
                  <a:endParaRPr lang="en-US" sz="810"/>
                </a:p>
              </p:txBody>
            </p:sp>
            <p:sp>
              <p:nvSpPr>
                <p:cNvPr id="1624" name="Freeform: Shape 1623">
                  <a:extLst>
                    <a:ext uri="{FF2B5EF4-FFF2-40B4-BE49-F238E27FC236}">
                      <a16:creationId xmlns:a16="http://schemas.microsoft.com/office/drawing/2014/main" id="{F6D1C21D-EE77-68B6-0ED2-8A017C8ECD7F}"/>
                    </a:ext>
                  </a:extLst>
                </p:cNvPr>
                <p:cNvSpPr/>
                <p:nvPr/>
              </p:nvSpPr>
              <p:spPr>
                <a:xfrm>
                  <a:off x="4383319" y="3230077"/>
                  <a:ext cx="47670" cy="47668"/>
                </a:xfrm>
                <a:custGeom>
                  <a:avLst/>
                  <a:gdLst>
                    <a:gd name="connsiteX0" fmla="*/ 47671 w 47670"/>
                    <a:gd name="connsiteY0" fmla="*/ 0 h 47668"/>
                    <a:gd name="connsiteX1" fmla="*/ 0 w 47670"/>
                    <a:gd name="connsiteY1" fmla="*/ 0 h 47668"/>
                    <a:gd name="connsiteX2" fmla="*/ 0 w 47670"/>
                    <a:gd name="connsiteY2" fmla="*/ 47668 h 47668"/>
                    <a:gd name="connsiteX3" fmla="*/ 47671 w 47670"/>
                    <a:gd name="connsiteY3" fmla="*/ 47668 h 47668"/>
                    <a:gd name="connsiteX4" fmla="*/ 47671 w 47670"/>
                    <a:gd name="connsiteY4" fmla="*/ 0 h 47668"/>
                    <a:gd name="connsiteX5" fmla="*/ 33919 w 47670"/>
                    <a:gd name="connsiteY5" fmla="*/ 33918 h 47668"/>
                    <a:gd name="connsiteX6" fmla="*/ 13751 w 47670"/>
                    <a:gd name="connsiteY6" fmla="*/ 33918 h 47668"/>
                    <a:gd name="connsiteX7" fmla="*/ 13751 w 47670"/>
                    <a:gd name="connsiteY7" fmla="*/ 13751 h 47668"/>
                    <a:gd name="connsiteX8" fmla="*/ 33919 w 47670"/>
                    <a:gd name="connsiteY8" fmla="*/ 13751 h 47668"/>
                    <a:gd name="connsiteX9" fmla="*/ 33919 w 47670"/>
                    <a:gd name="connsiteY9" fmla="*/ 33918 h 4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70" h="47668">
                      <a:moveTo>
                        <a:pt x="47671" y="0"/>
                      </a:moveTo>
                      <a:lnTo>
                        <a:pt x="0" y="0"/>
                      </a:lnTo>
                      <a:lnTo>
                        <a:pt x="0" y="47668"/>
                      </a:lnTo>
                      <a:lnTo>
                        <a:pt x="47671" y="47668"/>
                      </a:lnTo>
                      <a:lnTo>
                        <a:pt x="47671" y="0"/>
                      </a:lnTo>
                      <a:close/>
                      <a:moveTo>
                        <a:pt x="33919" y="33918"/>
                      </a:moveTo>
                      <a:lnTo>
                        <a:pt x="13751" y="33918"/>
                      </a:lnTo>
                      <a:lnTo>
                        <a:pt x="13751" y="13751"/>
                      </a:lnTo>
                      <a:lnTo>
                        <a:pt x="33919" y="13751"/>
                      </a:lnTo>
                      <a:lnTo>
                        <a:pt x="33919" y="33918"/>
                      </a:lnTo>
                      <a:close/>
                    </a:path>
                  </a:pathLst>
                </a:custGeom>
                <a:solidFill>
                  <a:srgbClr val="2D5967"/>
                </a:solidFill>
                <a:ln w="6417" cap="flat">
                  <a:noFill/>
                  <a:prstDash val="solid"/>
                  <a:miter/>
                </a:ln>
              </p:spPr>
              <p:txBody>
                <a:bodyPr rtlCol="0" anchor="ctr"/>
                <a:lstStyle/>
                <a:p>
                  <a:endParaRPr lang="en-US" sz="810"/>
                </a:p>
              </p:txBody>
            </p:sp>
            <p:sp>
              <p:nvSpPr>
                <p:cNvPr id="1625" name="Freeform: Shape 1624">
                  <a:extLst>
                    <a:ext uri="{FF2B5EF4-FFF2-40B4-BE49-F238E27FC236}">
                      <a16:creationId xmlns:a16="http://schemas.microsoft.com/office/drawing/2014/main" id="{D26D2940-9172-AD5B-C110-7185439782D3}"/>
                    </a:ext>
                  </a:extLst>
                </p:cNvPr>
                <p:cNvSpPr/>
                <p:nvPr/>
              </p:nvSpPr>
              <p:spPr>
                <a:xfrm>
                  <a:off x="4441988" y="3230077"/>
                  <a:ext cx="47670" cy="47668"/>
                </a:xfrm>
                <a:custGeom>
                  <a:avLst/>
                  <a:gdLst>
                    <a:gd name="connsiteX0" fmla="*/ 0 w 47670"/>
                    <a:gd name="connsiteY0" fmla="*/ 47668 h 47668"/>
                    <a:gd name="connsiteX1" fmla="*/ 47671 w 47670"/>
                    <a:gd name="connsiteY1" fmla="*/ 47668 h 47668"/>
                    <a:gd name="connsiteX2" fmla="*/ 47671 w 47670"/>
                    <a:gd name="connsiteY2" fmla="*/ 0 h 47668"/>
                    <a:gd name="connsiteX3" fmla="*/ 0 w 47670"/>
                    <a:gd name="connsiteY3" fmla="*/ 0 h 47668"/>
                    <a:gd name="connsiteX4" fmla="*/ 0 w 47670"/>
                    <a:gd name="connsiteY4" fmla="*/ 47668 h 47668"/>
                    <a:gd name="connsiteX5" fmla="*/ 13751 w 47670"/>
                    <a:gd name="connsiteY5" fmla="*/ 13751 h 47668"/>
                    <a:gd name="connsiteX6" fmla="*/ 33919 w 47670"/>
                    <a:gd name="connsiteY6" fmla="*/ 13751 h 47668"/>
                    <a:gd name="connsiteX7" fmla="*/ 33919 w 47670"/>
                    <a:gd name="connsiteY7" fmla="*/ 33918 h 47668"/>
                    <a:gd name="connsiteX8" fmla="*/ 13751 w 47670"/>
                    <a:gd name="connsiteY8" fmla="*/ 33918 h 47668"/>
                    <a:gd name="connsiteX9" fmla="*/ 13751 w 47670"/>
                    <a:gd name="connsiteY9" fmla="*/ 13751 h 4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70" h="47668">
                      <a:moveTo>
                        <a:pt x="0" y="47668"/>
                      </a:moveTo>
                      <a:lnTo>
                        <a:pt x="47671" y="47668"/>
                      </a:lnTo>
                      <a:lnTo>
                        <a:pt x="47671" y="0"/>
                      </a:lnTo>
                      <a:lnTo>
                        <a:pt x="0" y="0"/>
                      </a:lnTo>
                      <a:lnTo>
                        <a:pt x="0" y="47668"/>
                      </a:lnTo>
                      <a:close/>
                      <a:moveTo>
                        <a:pt x="13751" y="13751"/>
                      </a:moveTo>
                      <a:lnTo>
                        <a:pt x="33919" y="13751"/>
                      </a:lnTo>
                      <a:lnTo>
                        <a:pt x="33919" y="33918"/>
                      </a:lnTo>
                      <a:lnTo>
                        <a:pt x="13751" y="33918"/>
                      </a:lnTo>
                      <a:lnTo>
                        <a:pt x="13751" y="13751"/>
                      </a:lnTo>
                      <a:close/>
                    </a:path>
                  </a:pathLst>
                </a:custGeom>
                <a:solidFill>
                  <a:srgbClr val="2D5967"/>
                </a:solidFill>
                <a:ln w="6417" cap="flat">
                  <a:noFill/>
                  <a:prstDash val="solid"/>
                  <a:miter/>
                </a:ln>
              </p:spPr>
              <p:txBody>
                <a:bodyPr rtlCol="0" anchor="ctr"/>
                <a:lstStyle/>
                <a:p>
                  <a:endParaRPr lang="en-US" sz="810"/>
                </a:p>
              </p:txBody>
            </p:sp>
          </p:grpSp>
        </p:grpSp>
        <p:sp>
          <p:nvSpPr>
            <p:cNvPr id="1626" name="TextBox 1625">
              <a:extLst>
                <a:ext uri="{FF2B5EF4-FFF2-40B4-BE49-F238E27FC236}">
                  <a16:creationId xmlns:a16="http://schemas.microsoft.com/office/drawing/2014/main" id="{3D49F2F2-3B90-D858-2421-EA7DC2ACDF54}"/>
                </a:ext>
              </a:extLst>
            </p:cNvPr>
            <p:cNvSpPr txBox="1"/>
            <p:nvPr/>
          </p:nvSpPr>
          <p:spPr>
            <a:xfrm>
              <a:off x="4093816" y="3414183"/>
              <a:ext cx="73930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Autoscaling</a:t>
              </a:r>
            </a:p>
          </p:txBody>
        </p:sp>
      </p:grpSp>
      <p:grpSp>
        <p:nvGrpSpPr>
          <p:cNvPr id="1627" name="Graphic 1518">
            <a:extLst>
              <a:ext uri="{FF2B5EF4-FFF2-40B4-BE49-F238E27FC236}">
                <a16:creationId xmlns:a16="http://schemas.microsoft.com/office/drawing/2014/main" id="{799EB532-0959-1DBA-D9BA-5F251F7EE2C4}"/>
              </a:ext>
            </a:extLst>
          </p:cNvPr>
          <p:cNvGrpSpPr/>
          <p:nvPr/>
        </p:nvGrpSpPr>
        <p:grpSpPr>
          <a:xfrm>
            <a:off x="4674066" y="1527979"/>
            <a:ext cx="564578" cy="561509"/>
            <a:chOff x="4901190" y="3069656"/>
            <a:chExt cx="564578" cy="561509"/>
          </a:xfrm>
        </p:grpSpPr>
        <p:grpSp>
          <p:nvGrpSpPr>
            <p:cNvPr id="1628" name="Graphic 1518">
              <a:extLst>
                <a:ext uri="{FF2B5EF4-FFF2-40B4-BE49-F238E27FC236}">
                  <a16:creationId xmlns:a16="http://schemas.microsoft.com/office/drawing/2014/main" id="{B51A2D57-47F9-4822-DB99-ADB8FF775350}"/>
                </a:ext>
              </a:extLst>
            </p:cNvPr>
            <p:cNvGrpSpPr/>
            <p:nvPr/>
          </p:nvGrpSpPr>
          <p:grpSpPr>
            <a:xfrm>
              <a:off x="4986964" y="3069656"/>
              <a:ext cx="385010" cy="385010"/>
              <a:chOff x="4986964" y="3069656"/>
              <a:chExt cx="385010" cy="385010"/>
            </a:xfrm>
          </p:grpSpPr>
          <p:sp>
            <p:nvSpPr>
              <p:cNvPr id="1629" name="Freeform: Shape 1628">
                <a:extLst>
                  <a:ext uri="{FF2B5EF4-FFF2-40B4-BE49-F238E27FC236}">
                    <a16:creationId xmlns:a16="http://schemas.microsoft.com/office/drawing/2014/main" id="{DD071F29-F9EB-7CBC-D7A0-577A8998803D}"/>
                  </a:ext>
                </a:extLst>
              </p:cNvPr>
              <p:cNvSpPr/>
              <p:nvPr/>
            </p:nvSpPr>
            <p:spPr>
              <a:xfrm>
                <a:off x="4991539" y="3074240"/>
                <a:ext cx="375841" cy="375844"/>
              </a:xfrm>
              <a:custGeom>
                <a:avLst/>
                <a:gdLst>
                  <a:gd name="connsiteX0" fmla="*/ 355949 w 375841"/>
                  <a:gd name="connsiteY0" fmla="*/ 0 h 375844"/>
                  <a:gd name="connsiteX1" fmla="*/ 19892 w 375841"/>
                  <a:gd name="connsiteY1" fmla="*/ 0 h 375844"/>
                  <a:gd name="connsiteX2" fmla="*/ 0 w 375841"/>
                  <a:gd name="connsiteY2" fmla="*/ 19892 h 375844"/>
                  <a:gd name="connsiteX3" fmla="*/ 0 w 375841"/>
                  <a:gd name="connsiteY3" fmla="*/ 355953 h 375844"/>
                  <a:gd name="connsiteX4" fmla="*/ 19892 w 375841"/>
                  <a:gd name="connsiteY4" fmla="*/ 375845 h 375844"/>
                  <a:gd name="connsiteX5" fmla="*/ 355949 w 375841"/>
                  <a:gd name="connsiteY5" fmla="*/ 375845 h 375844"/>
                  <a:gd name="connsiteX6" fmla="*/ 375841 w 375841"/>
                  <a:gd name="connsiteY6" fmla="*/ 355953 h 375844"/>
                  <a:gd name="connsiteX7" fmla="*/ 375841 w 375841"/>
                  <a:gd name="connsiteY7" fmla="*/ 19892 h 375844"/>
                  <a:gd name="connsiteX8" fmla="*/ 355949 w 375841"/>
                  <a:gd name="connsiteY8" fmla="*/ 0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41" h="375844">
                    <a:moveTo>
                      <a:pt x="355949" y="0"/>
                    </a:moveTo>
                    <a:lnTo>
                      <a:pt x="19892" y="0"/>
                    </a:lnTo>
                    <a:cubicBezTo>
                      <a:pt x="8907" y="0"/>
                      <a:pt x="0" y="8906"/>
                      <a:pt x="0" y="19892"/>
                    </a:cubicBezTo>
                    <a:lnTo>
                      <a:pt x="0" y="355953"/>
                    </a:lnTo>
                    <a:cubicBezTo>
                      <a:pt x="0" y="366938"/>
                      <a:pt x="8907" y="375845"/>
                      <a:pt x="19892" y="375845"/>
                    </a:cubicBezTo>
                    <a:lnTo>
                      <a:pt x="355949" y="375845"/>
                    </a:lnTo>
                    <a:cubicBezTo>
                      <a:pt x="366935" y="375845"/>
                      <a:pt x="375841" y="366938"/>
                      <a:pt x="375841" y="355953"/>
                    </a:cubicBezTo>
                    <a:lnTo>
                      <a:pt x="375841" y="19892"/>
                    </a:lnTo>
                    <a:cubicBezTo>
                      <a:pt x="375841" y="8906"/>
                      <a:pt x="366935" y="0"/>
                      <a:pt x="355949" y="0"/>
                    </a:cubicBezTo>
                    <a:close/>
                  </a:path>
                </a:pathLst>
              </a:custGeom>
              <a:solidFill>
                <a:srgbClr val="FFFFFF"/>
              </a:solidFill>
              <a:ln w="6417" cap="flat">
                <a:noFill/>
                <a:prstDash val="solid"/>
                <a:miter/>
              </a:ln>
            </p:spPr>
            <p:txBody>
              <a:bodyPr rtlCol="0" anchor="ctr"/>
              <a:lstStyle/>
              <a:p>
                <a:endParaRPr lang="en-US" sz="810"/>
              </a:p>
            </p:txBody>
          </p:sp>
          <p:sp>
            <p:nvSpPr>
              <p:cNvPr id="1630" name="Freeform: Shape 1629">
                <a:extLst>
                  <a:ext uri="{FF2B5EF4-FFF2-40B4-BE49-F238E27FC236}">
                    <a16:creationId xmlns:a16="http://schemas.microsoft.com/office/drawing/2014/main" id="{4AC18C49-D778-C888-B8B7-B518F6A6558B}"/>
                  </a:ext>
                </a:extLst>
              </p:cNvPr>
              <p:cNvSpPr/>
              <p:nvPr/>
            </p:nvSpPr>
            <p:spPr>
              <a:xfrm>
                <a:off x="4986964" y="3069656"/>
                <a:ext cx="385010" cy="385010"/>
              </a:xfrm>
              <a:custGeom>
                <a:avLst/>
                <a:gdLst>
                  <a:gd name="connsiteX0" fmla="*/ 360537 w 385010"/>
                  <a:gd name="connsiteY0" fmla="*/ 9167 h 385010"/>
                  <a:gd name="connsiteX1" fmla="*/ 371362 w 385010"/>
                  <a:gd name="connsiteY1" fmla="*/ 13651 h 385010"/>
                  <a:gd name="connsiteX2" fmla="*/ 375841 w 385010"/>
                  <a:gd name="connsiteY2" fmla="*/ 24476 h 385010"/>
                  <a:gd name="connsiteX3" fmla="*/ 375841 w 385010"/>
                  <a:gd name="connsiteY3" fmla="*/ 360537 h 385010"/>
                  <a:gd name="connsiteX4" fmla="*/ 371362 w 385010"/>
                  <a:gd name="connsiteY4" fmla="*/ 371362 h 385010"/>
                  <a:gd name="connsiteX5" fmla="*/ 360537 w 385010"/>
                  <a:gd name="connsiteY5" fmla="*/ 375841 h 385010"/>
                  <a:gd name="connsiteX6" fmla="*/ 24474 w 385010"/>
                  <a:gd name="connsiteY6" fmla="*/ 375841 h 385010"/>
                  <a:gd name="connsiteX7" fmla="*/ 13648 w 385010"/>
                  <a:gd name="connsiteY7" fmla="*/ 371362 h 385010"/>
                  <a:gd name="connsiteX8" fmla="*/ 9169 w 385010"/>
                  <a:gd name="connsiteY8" fmla="*/ 360537 h 385010"/>
                  <a:gd name="connsiteX9" fmla="*/ 9169 w 385010"/>
                  <a:gd name="connsiteY9" fmla="*/ 24476 h 385010"/>
                  <a:gd name="connsiteX10" fmla="*/ 13648 w 385010"/>
                  <a:gd name="connsiteY10" fmla="*/ 13651 h 385010"/>
                  <a:gd name="connsiteX11" fmla="*/ 24474 w 385010"/>
                  <a:gd name="connsiteY11" fmla="*/ 9167 h 385010"/>
                  <a:gd name="connsiteX12" fmla="*/ 360537 w 385010"/>
                  <a:gd name="connsiteY12" fmla="*/ 9167 h 385010"/>
                  <a:gd name="connsiteX13" fmla="*/ 360537 w 385010"/>
                  <a:gd name="connsiteY13" fmla="*/ 0 h 385010"/>
                  <a:gd name="connsiteX14" fmla="*/ 24474 w 385010"/>
                  <a:gd name="connsiteY14" fmla="*/ 0 h 385010"/>
                  <a:gd name="connsiteX15" fmla="*/ 7193 w 385010"/>
                  <a:gd name="connsiteY15" fmla="*/ 7195 h 385010"/>
                  <a:gd name="connsiteX16" fmla="*/ 0 w 385010"/>
                  <a:gd name="connsiteY16" fmla="*/ 24476 h 385010"/>
                  <a:gd name="connsiteX17" fmla="*/ 0 w 385010"/>
                  <a:gd name="connsiteY17" fmla="*/ 360537 h 385010"/>
                  <a:gd name="connsiteX18" fmla="*/ 7193 w 385010"/>
                  <a:gd name="connsiteY18" fmla="*/ 377817 h 385010"/>
                  <a:gd name="connsiteX19" fmla="*/ 24474 w 385010"/>
                  <a:gd name="connsiteY19" fmla="*/ 385011 h 385010"/>
                  <a:gd name="connsiteX20" fmla="*/ 360537 w 385010"/>
                  <a:gd name="connsiteY20" fmla="*/ 385011 h 385010"/>
                  <a:gd name="connsiteX21" fmla="*/ 377817 w 385010"/>
                  <a:gd name="connsiteY21" fmla="*/ 377817 h 385010"/>
                  <a:gd name="connsiteX22" fmla="*/ 385011 w 385010"/>
                  <a:gd name="connsiteY22" fmla="*/ 360537 h 385010"/>
                  <a:gd name="connsiteX23" fmla="*/ 385011 w 385010"/>
                  <a:gd name="connsiteY23" fmla="*/ 24476 h 385010"/>
                  <a:gd name="connsiteX24" fmla="*/ 377817 w 385010"/>
                  <a:gd name="connsiteY24" fmla="*/ 7195 h 385010"/>
                  <a:gd name="connsiteX25" fmla="*/ 360537 w 385010"/>
                  <a:gd name="connsiteY25" fmla="*/ 0 h 385010"/>
                  <a:gd name="connsiteX26" fmla="*/ 360537 w 385010"/>
                  <a:gd name="connsiteY26"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5010" h="385010">
                    <a:moveTo>
                      <a:pt x="360537" y="9167"/>
                    </a:moveTo>
                    <a:cubicBezTo>
                      <a:pt x="364592" y="9167"/>
                      <a:pt x="368487" y="10780"/>
                      <a:pt x="371362" y="13651"/>
                    </a:cubicBezTo>
                    <a:cubicBezTo>
                      <a:pt x="374230" y="16521"/>
                      <a:pt x="375841" y="20416"/>
                      <a:pt x="375841" y="24476"/>
                    </a:cubicBezTo>
                    <a:lnTo>
                      <a:pt x="375841" y="360537"/>
                    </a:lnTo>
                    <a:cubicBezTo>
                      <a:pt x="375841" y="364592"/>
                      <a:pt x="374230" y="368487"/>
                      <a:pt x="371362" y="371362"/>
                    </a:cubicBezTo>
                    <a:cubicBezTo>
                      <a:pt x="368487" y="374230"/>
                      <a:pt x="364592" y="375841"/>
                      <a:pt x="360537" y="375841"/>
                    </a:cubicBezTo>
                    <a:lnTo>
                      <a:pt x="24474" y="375841"/>
                    </a:lnTo>
                    <a:cubicBezTo>
                      <a:pt x="20418" y="375841"/>
                      <a:pt x="16523" y="374230"/>
                      <a:pt x="13648" y="371362"/>
                    </a:cubicBezTo>
                    <a:cubicBezTo>
                      <a:pt x="10780" y="368487"/>
                      <a:pt x="9169" y="364592"/>
                      <a:pt x="9169" y="360537"/>
                    </a:cubicBezTo>
                    <a:lnTo>
                      <a:pt x="9169" y="24476"/>
                    </a:lnTo>
                    <a:cubicBezTo>
                      <a:pt x="9169" y="20416"/>
                      <a:pt x="10780" y="16521"/>
                      <a:pt x="13648" y="13651"/>
                    </a:cubicBezTo>
                    <a:cubicBezTo>
                      <a:pt x="16523" y="10780"/>
                      <a:pt x="20418" y="9167"/>
                      <a:pt x="24474" y="9167"/>
                    </a:cubicBezTo>
                    <a:lnTo>
                      <a:pt x="360537" y="9167"/>
                    </a:lnTo>
                    <a:close/>
                    <a:moveTo>
                      <a:pt x="360537" y="0"/>
                    </a:moveTo>
                    <a:lnTo>
                      <a:pt x="24474" y="0"/>
                    </a:lnTo>
                    <a:cubicBezTo>
                      <a:pt x="17993" y="24"/>
                      <a:pt x="11781" y="2610"/>
                      <a:pt x="7193" y="7195"/>
                    </a:cubicBezTo>
                    <a:cubicBezTo>
                      <a:pt x="2612" y="11780"/>
                      <a:pt x="25" y="17992"/>
                      <a:pt x="0" y="24476"/>
                    </a:cubicBezTo>
                    <a:lnTo>
                      <a:pt x="0" y="360537"/>
                    </a:lnTo>
                    <a:cubicBezTo>
                      <a:pt x="25" y="367018"/>
                      <a:pt x="2612" y="373229"/>
                      <a:pt x="7193" y="377817"/>
                    </a:cubicBezTo>
                    <a:cubicBezTo>
                      <a:pt x="11781" y="382399"/>
                      <a:pt x="17993" y="384985"/>
                      <a:pt x="24474" y="385011"/>
                    </a:cubicBezTo>
                    <a:lnTo>
                      <a:pt x="360537" y="385011"/>
                    </a:lnTo>
                    <a:cubicBezTo>
                      <a:pt x="367018" y="384985"/>
                      <a:pt x="373229" y="382399"/>
                      <a:pt x="377817" y="377817"/>
                    </a:cubicBezTo>
                    <a:cubicBezTo>
                      <a:pt x="382399" y="373229"/>
                      <a:pt x="384985" y="367018"/>
                      <a:pt x="385011" y="360537"/>
                    </a:cubicBezTo>
                    <a:lnTo>
                      <a:pt x="385011" y="24476"/>
                    </a:lnTo>
                    <a:cubicBezTo>
                      <a:pt x="384985" y="17992"/>
                      <a:pt x="382399" y="11780"/>
                      <a:pt x="377817" y="7195"/>
                    </a:cubicBezTo>
                    <a:cubicBezTo>
                      <a:pt x="373229" y="2610"/>
                      <a:pt x="367018" y="24"/>
                      <a:pt x="360537" y="0"/>
                    </a:cubicBezTo>
                    <a:lnTo>
                      <a:pt x="360537" y="0"/>
                    </a:lnTo>
                    <a:close/>
                  </a:path>
                </a:pathLst>
              </a:custGeom>
              <a:solidFill>
                <a:srgbClr val="FFFFFF"/>
              </a:solidFill>
              <a:ln w="6417" cap="flat">
                <a:noFill/>
                <a:prstDash val="solid"/>
                <a:miter/>
              </a:ln>
            </p:spPr>
            <p:txBody>
              <a:bodyPr rtlCol="0" anchor="ctr"/>
              <a:lstStyle/>
              <a:p>
                <a:endParaRPr lang="en-US" sz="810"/>
              </a:p>
            </p:txBody>
          </p:sp>
          <p:sp>
            <p:nvSpPr>
              <p:cNvPr id="1631" name="Freeform: Shape 1630">
                <a:extLst>
                  <a:ext uri="{FF2B5EF4-FFF2-40B4-BE49-F238E27FC236}">
                    <a16:creationId xmlns:a16="http://schemas.microsoft.com/office/drawing/2014/main" id="{64FD0838-5436-E90F-3823-A93376B7B775}"/>
                  </a:ext>
                </a:extLst>
              </p:cNvPr>
              <p:cNvSpPr/>
              <p:nvPr/>
            </p:nvSpPr>
            <p:spPr>
              <a:xfrm>
                <a:off x="4996133" y="3078827"/>
                <a:ext cx="366677" cy="366676"/>
              </a:xfrm>
              <a:custGeom>
                <a:avLst/>
                <a:gdLst>
                  <a:gd name="connsiteX0" fmla="*/ 351367 w 366677"/>
                  <a:gd name="connsiteY0" fmla="*/ 0 h 366676"/>
                  <a:gd name="connsiteX1" fmla="*/ 15310 w 366677"/>
                  <a:gd name="connsiteY1" fmla="*/ 0 h 366676"/>
                  <a:gd name="connsiteX2" fmla="*/ 4486 w 366677"/>
                  <a:gd name="connsiteY2" fmla="*/ 4484 h 366676"/>
                  <a:gd name="connsiteX3" fmla="*/ 0 w 366677"/>
                  <a:gd name="connsiteY3" fmla="*/ 15309 h 366676"/>
                  <a:gd name="connsiteX4" fmla="*/ 0 w 366677"/>
                  <a:gd name="connsiteY4" fmla="*/ 351366 h 366676"/>
                  <a:gd name="connsiteX5" fmla="*/ 4486 w 366677"/>
                  <a:gd name="connsiteY5" fmla="*/ 362191 h 366676"/>
                  <a:gd name="connsiteX6" fmla="*/ 15310 w 366677"/>
                  <a:gd name="connsiteY6" fmla="*/ 366676 h 366676"/>
                  <a:gd name="connsiteX7" fmla="*/ 53536 w 366677"/>
                  <a:gd name="connsiteY7" fmla="*/ 366676 h 366676"/>
                  <a:gd name="connsiteX8" fmla="*/ 48492 w 366677"/>
                  <a:gd name="connsiteY8" fmla="*/ 353111 h 366676"/>
                  <a:gd name="connsiteX9" fmla="*/ 15310 w 366677"/>
                  <a:gd name="connsiteY9" fmla="*/ 353111 h 366676"/>
                  <a:gd name="connsiteX10" fmla="*/ 14104 w 366677"/>
                  <a:gd name="connsiteY10" fmla="*/ 352572 h 366676"/>
                  <a:gd name="connsiteX11" fmla="*/ 13565 w 366677"/>
                  <a:gd name="connsiteY11" fmla="*/ 351366 h 366676"/>
                  <a:gd name="connsiteX12" fmla="*/ 13565 w 366677"/>
                  <a:gd name="connsiteY12" fmla="*/ 15309 h 366676"/>
                  <a:gd name="connsiteX13" fmla="*/ 14104 w 366677"/>
                  <a:gd name="connsiteY13" fmla="*/ 14102 h 366676"/>
                  <a:gd name="connsiteX14" fmla="*/ 15310 w 366677"/>
                  <a:gd name="connsiteY14" fmla="*/ 13567 h 366676"/>
                  <a:gd name="connsiteX15" fmla="*/ 351367 w 366677"/>
                  <a:gd name="connsiteY15" fmla="*/ 13567 h 366676"/>
                  <a:gd name="connsiteX16" fmla="*/ 352573 w 366677"/>
                  <a:gd name="connsiteY16" fmla="*/ 14102 h 366676"/>
                  <a:gd name="connsiteX17" fmla="*/ 353112 w 366677"/>
                  <a:gd name="connsiteY17" fmla="*/ 15309 h 366676"/>
                  <a:gd name="connsiteX18" fmla="*/ 353112 w 366677"/>
                  <a:gd name="connsiteY18" fmla="*/ 351366 h 366676"/>
                  <a:gd name="connsiteX19" fmla="*/ 352573 w 366677"/>
                  <a:gd name="connsiteY19" fmla="*/ 352572 h 366676"/>
                  <a:gd name="connsiteX20" fmla="*/ 351367 w 366677"/>
                  <a:gd name="connsiteY20" fmla="*/ 353111 h 366676"/>
                  <a:gd name="connsiteX21" fmla="*/ 318186 w 366677"/>
                  <a:gd name="connsiteY21" fmla="*/ 353111 h 366676"/>
                  <a:gd name="connsiteX22" fmla="*/ 313142 w 366677"/>
                  <a:gd name="connsiteY22" fmla="*/ 366676 h 366676"/>
                  <a:gd name="connsiteX23" fmla="*/ 351367 w 366677"/>
                  <a:gd name="connsiteY23" fmla="*/ 366676 h 366676"/>
                  <a:gd name="connsiteX24" fmla="*/ 362192 w 366677"/>
                  <a:gd name="connsiteY24" fmla="*/ 362191 h 366676"/>
                  <a:gd name="connsiteX25" fmla="*/ 366678 w 366677"/>
                  <a:gd name="connsiteY25" fmla="*/ 351366 h 366676"/>
                  <a:gd name="connsiteX26" fmla="*/ 366678 w 366677"/>
                  <a:gd name="connsiteY26" fmla="*/ 15309 h 366676"/>
                  <a:gd name="connsiteX27" fmla="*/ 362192 w 366677"/>
                  <a:gd name="connsiteY27" fmla="*/ 4484 h 366676"/>
                  <a:gd name="connsiteX28" fmla="*/ 351367 w 366677"/>
                  <a:gd name="connsiteY28" fmla="*/ 0 h 3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6677" h="366676">
                    <a:moveTo>
                      <a:pt x="351367" y="0"/>
                    </a:moveTo>
                    <a:lnTo>
                      <a:pt x="15310" y="0"/>
                    </a:lnTo>
                    <a:cubicBezTo>
                      <a:pt x="11249" y="0"/>
                      <a:pt x="7354" y="1613"/>
                      <a:pt x="4486" y="4484"/>
                    </a:cubicBezTo>
                    <a:cubicBezTo>
                      <a:pt x="1611" y="7355"/>
                      <a:pt x="0" y="11249"/>
                      <a:pt x="0" y="15309"/>
                    </a:cubicBezTo>
                    <a:lnTo>
                      <a:pt x="0" y="351366"/>
                    </a:lnTo>
                    <a:cubicBezTo>
                      <a:pt x="0" y="355428"/>
                      <a:pt x="1611" y="359323"/>
                      <a:pt x="4486" y="362191"/>
                    </a:cubicBezTo>
                    <a:cubicBezTo>
                      <a:pt x="7354" y="365066"/>
                      <a:pt x="11249" y="366676"/>
                      <a:pt x="15310" y="366676"/>
                    </a:cubicBezTo>
                    <a:lnTo>
                      <a:pt x="53536" y="366676"/>
                    </a:lnTo>
                    <a:cubicBezTo>
                      <a:pt x="50533" y="362762"/>
                      <a:pt x="48775" y="358033"/>
                      <a:pt x="48492" y="353111"/>
                    </a:cubicBezTo>
                    <a:lnTo>
                      <a:pt x="15310" y="353111"/>
                    </a:lnTo>
                    <a:cubicBezTo>
                      <a:pt x="14855" y="353086"/>
                      <a:pt x="14425" y="352900"/>
                      <a:pt x="14104" y="352572"/>
                    </a:cubicBezTo>
                    <a:cubicBezTo>
                      <a:pt x="13777" y="352251"/>
                      <a:pt x="13591" y="351822"/>
                      <a:pt x="13565" y="351366"/>
                    </a:cubicBezTo>
                    <a:lnTo>
                      <a:pt x="13565" y="15309"/>
                    </a:lnTo>
                    <a:cubicBezTo>
                      <a:pt x="13591" y="14854"/>
                      <a:pt x="13777" y="14424"/>
                      <a:pt x="14104" y="14102"/>
                    </a:cubicBezTo>
                    <a:cubicBezTo>
                      <a:pt x="14425" y="13780"/>
                      <a:pt x="14855" y="13589"/>
                      <a:pt x="15310" y="13567"/>
                    </a:cubicBezTo>
                    <a:lnTo>
                      <a:pt x="351367" y="13567"/>
                    </a:lnTo>
                    <a:cubicBezTo>
                      <a:pt x="351823" y="13589"/>
                      <a:pt x="352253" y="13780"/>
                      <a:pt x="352573" y="14102"/>
                    </a:cubicBezTo>
                    <a:cubicBezTo>
                      <a:pt x="352894" y="14424"/>
                      <a:pt x="353087" y="14854"/>
                      <a:pt x="353112" y="15309"/>
                    </a:cubicBezTo>
                    <a:lnTo>
                      <a:pt x="353112" y="351366"/>
                    </a:lnTo>
                    <a:cubicBezTo>
                      <a:pt x="353087" y="351822"/>
                      <a:pt x="352894" y="352251"/>
                      <a:pt x="352573" y="352572"/>
                    </a:cubicBezTo>
                    <a:cubicBezTo>
                      <a:pt x="352253" y="352900"/>
                      <a:pt x="351823" y="353086"/>
                      <a:pt x="351367" y="353111"/>
                    </a:cubicBezTo>
                    <a:lnTo>
                      <a:pt x="318186" y="353111"/>
                    </a:lnTo>
                    <a:cubicBezTo>
                      <a:pt x="317903" y="358033"/>
                      <a:pt x="316145" y="362762"/>
                      <a:pt x="313142" y="366676"/>
                    </a:cubicBezTo>
                    <a:lnTo>
                      <a:pt x="351367" y="366676"/>
                    </a:lnTo>
                    <a:cubicBezTo>
                      <a:pt x="355429" y="366676"/>
                      <a:pt x="359324" y="365066"/>
                      <a:pt x="362192" y="362191"/>
                    </a:cubicBezTo>
                    <a:cubicBezTo>
                      <a:pt x="365061" y="359323"/>
                      <a:pt x="366678" y="355428"/>
                      <a:pt x="366678" y="351366"/>
                    </a:cubicBezTo>
                    <a:lnTo>
                      <a:pt x="366678" y="15309"/>
                    </a:lnTo>
                    <a:cubicBezTo>
                      <a:pt x="366678" y="11249"/>
                      <a:pt x="365061" y="7355"/>
                      <a:pt x="362192" y="4484"/>
                    </a:cubicBezTo>
                    <a:cubicBezTo>
                      <a:pt x="359324" y="1613"/>
                      <a:pt x="355429" y="0"/>
                      <a:pt x="351367" y="0"/>
                    </a:cubicBezTo>
                    <a:close/>
                  </a:path>
                </a:pathLst>
              </a:custGeom>
              <a:solidFill>
                <a:srgbClr val="2D5967"/>
              </a:solidFill>
              <a:ln w="6417" cap="flat">
                <a:noFill/>
                <a:prstDash val="solid"/>
                <a:miter/>
              </a:ln>
            </p:spPr>
            <p:txBody>
              <a:bodyPr rtlCol="0" anchor="ctr"/>
              <a:lstStyle/>
              <a:p>
                <a:endParaRPr lang="en-US" sz="810"/>
              </a:p>
            </p:txBody>
          </p:sp>
          <p:sp>
            <p:nvSpPr>
              <p:cNvPr id="1632" name="Freeform: Shape 1631">
                <a:extLst>
                  <a:ext uri="{FF2B5EF4-FFF2-40B4-BE49-F238E27FC236}">
                    <a16:creationId xmlns:a16="http://schemas.microsoft.com/office/drawing/2014/main" id="{29F793F9-9F38-0026-F2B6-07546FE66F37}"/>
                  </a:ext>
                </a:extLst>
              </p:cNvPr>
              <p:cNvSpPr/>
              <p:nvPr/>
            </p:nvSpPr>
            <p:spPr>
              <a:xfrm>
                <a:off x="5047102" y="3129792"/>
                <a:ext cx="81770" cy="70401"/>
              </a:xfrm>
              <a:custGeom>
                <a:avLst/>
                <a:gdLst>
                  <a:gd name="connsiteX0" fmla="*/ 0 w 81770"/>
                  <a:gd name="connsiteY0" fmla="*/ 0 h 70401"/>
                  <a:gd name="connsiteX1" fmla="*/ 0 w 81770"/>
                  <a:gd name="connsiteY1" fmla="*/ 70402 h 70401"/>
                  <a:gd name="connsiteX2" fmla="*/ 13199 w 81770"/>
                  <a:gd name="connsiteY2" fmla="*/ 57752 h 70401"/>
                  <a:gd name="connsiteX3" fmla="*/ 13199 w 81770"/>
                  <a:gd name="connsiteY3" fmla="*/ 13200 h 70401"/>
                  <a:gd name="connsiteX4" fmla="*/ 68199 w 81770"/>
                  <a:gd name="connsiteY4" fmla="*/ 13200 h 70401"/>
                  <a:gd name="connsiteX5" fmla="*/ 68199 w 81770"/>
                  <a:gd name="connsiteY5" fmla="*/ 55643 h 70401"/>
                  <a:gd name="connsiteX6" fmla="*/ 81770 w 81770"/>
                  <a:gd name="connsiteY6" fmla="*/ 55643 h 70401"/>
                  <a:gd name="connsiteX7" fmla="*/ 81770 w 81770"/>
                  <a:gd name="connsiteY7" fmla="*/ 0 h 70401"/>
                  <a:gd name="connsiteX8" fmla="*/ 0 w 81770"/>
                  <a:gd name="connsiteY8" fmla="*/ 0 h 7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70" h="70401">
                    <a:moveTo>
                      <a:pt x="0" y="0"/>
                    </a:moveTo>
                    <a:lnTo>
                      <a:pt x="0" y="70402"/>
                    </a:lnTo>
                    <a:cubicBezTo>
                      <a:pt x="2702" y="64713"/>
                      <a:pt x="7399" y="60212"/>
                      <a:pt x="13199" y="57752"/>
                    </a:cubicBezTo>
                    <a:lnTo>
                      <a:pt x="13199" y="13200"/>
                    </a:lnTo>
                    <a:lnTo>
                      <a:pt x="68199" y="13200"/>
                    </a:lnTo>
                    <a:lnTo>
                      <a:pt x="68199" y="55643"/>
                    </a:lnTo>
                    <a:lnTo>
                      <a:pt x="81770" y="55643"/>
                    </a:lnTo>
                    <a:lnTo>
                      <a:pt x="81770" y="0"/>
                    </a:lnTo>
                    <a:lnTo>
                      <a:pt x="0" y="0"/>
                    </a:lnTo>
                    <a:close/>
                  </a:path>
                </a:pathLst>
              </a:custGeom>
              <a:solidFill>
                <a:srgbClr val="2D5967"/>
              </a:solidFill>
              <a:ln w="6417" cap="flat">
                <a:noFill/>
                <a:prstDash val="solid"/>
                <a:miter/>
              </a:ln>
            </p:spPr>
            <p:txBody>
              <a:bodyPr rtlCol="0" anchor="ctr"/>
              <a:lstStyle/>
              <a:p>
                <a:endParaRPr lang="en-US" sz="810"/>
              </a:p>
            </p:txBody>
          </p:sp>
          <p:sp>
            <p:nvSpPr>
              <p:cNvPr id="1633" name="Freeform: Shape 1632">
                <a:extLst>
                  <a:ext uri="{FF2B5EF4-FFF2-40B4-BE49-F238E27FC236}">
                    <a16:creationId xmlns:a16="http://schemas.microsoft.com/office/drawing/2014/main" id="{58C023B6-646A-392B-2236-7DDDDE17E0C2}"/>
                  </a:ext>
                </a:extLst>
              </p:cNvPr>
              <p:cNvSpPr/>
              <p:nvPr/>
            </p:nvSpPr>
            <p:spPr>
              <a:xfrm>
                <a:off x="5138760" y="3129792"/>
                <a:ext cx="81397" cy="56010"/>
              </a:xfrm>
              <a:custGeom>
                <a:avLst/>
                <a:gdLst>
                  <a:gd name="connsiteX0" fmla="*/ 0 w 81397"/>
                  <a:gd name="connsiteY0" fmla="*/ 0 h 56010"/>
                  <a:gd name="connsiteX1" fmla="*/ 0 w 81397"/>
                  <a:gd name="connsiteY1" fmla="*/ 56010 h 56010"/>
                  <a:gd name="connsiteX2" fmla="*/ 13565 w 81397"/>
                  <a:gd name="connsiteY2" fmla="*/ 56010 h 56010"/>
                  <a:gd name="connsiteX3" fmla="*/ 13565 w 81397"/>
                  <a:gd name="connsiteY3" fmla="*/ 13567 h 56010"/>
                  <a:gd name="connsiteX4" fmla="*/ 67833 w 81397"/>
                  <a:gd name="connsiteY4" fmla="*/ 13567 h 56010"/>
                  <a:gd name="connsiteX5" fmla="*/ 67833 w 81397"/>
                  <a:gd name="connsiteY5" fmla="*/ 56010 h 56010"/>
                  <a:gd name="connsiteX6" fmla="*/ 81398 w 81397"/>
                  <a:gd name="connsiteY6" fmla="*/ 56010 h 56010"/>
                  <a:gd name="connsiteX7" fmla="*/ 81398 w 81397"/>
                  <a:gd name="connsiteY7" fmla="*/ 0 h 56010"/>
                  <a:gd name="connsiteX8" fmla="*/ 0 w 81397"/>
                  <a:gd name="connsiteY8" fmla="*/ 0 h 5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97" h="56010">
                    <a:moveTo>
                      <a:pt x="0" y="0"/>
                    </a:moveTo>
                    <a:lnTo>
                      <a:pt x="0" y="56010"/>
                    </a:lnTo>
                    <a:lnTo>
                      <a:pt x="13565" y="56010"/>
                    </a:lnTo>
                    <a:lnTo>
                      <a:pt x="13565" y="13567"/>
                    </a:lnTo>
                    <a:lnTo>
                      <a:pt x="67833" y="13567"/>
                    </a:lnTo>
                    <a:lnTo>
                      <a:pt x="67833" y="56010"/>
                    </a:lnTo>
                    <a:lnTo>
                      <a:pt x="81398" y="56010"/>
                    </a:lnTo>
                    <a:lnTo>
                      <a:pt x="81398" y="0"/>
                    </a:lnTo>
                    <a:lnTo>
                      <a:pt x="0" y="0"/>
                    </a:lnTo>
                    <a:close/>
                  </a:path>
                </a:pathLst>
              </a:custGeom>
              <a:solidFill>
                <a:srgbClr val="2D5967"/>
              </a:solidFill>
              <a:ln w="6417" cap="flat">
                <a:noFill/>
                <a:prstDash val="solid"/>
                <a:miter/>
              </a:ln>
            </p:spPr>
            <p:txBody>
              <a:bodyPr rtlCol="0" anchor="ctr"/>
              <a:lstStyle/>
              <a:p>
                <a:endParaRPr lang="en-US" sz="810"/>
              </a:p>
            </p:txBody>
          </p:sp>
          <p:sp>
            <p:nvSpPr>
              <p:cNvPr id="1634" name="Freeform: Shape 1633">
                <a:extLst>
                  <a:ext uri="{FF2B5EF4-FFF2-40B4-BE49-F238E27FC236}">
                    <a16:creationId xmlns:a16="http://schemas.microsoft.com/office/drawing/2014/main" id="{EBC4D397-C720-DC47-5AEA-A974461E882B}"/>
                  </a:ext>
                </a:extLst>
              </p:cNvPr>
              <p:cNvSpPr/>
              <p:nvPr/>
            </p:nvSpPr>
            <p:spPr>
              <a:xfrm>
                <a:off x="5230438" y="3129792"/>
                <a:ext cx="81769" cy="70035"/>
              </a:xfrm>
              <a:custGeom>
                <a:avLst/>
                <a:gdLst>
                  <a:gd name="connsiteX0" fmla="*/ 0 w 81769"/>
                  <a:gd name="connsiteY0" fmla="*/ 0 h 70035"/>
                  <a:gd name="connsiteX1" fmla="*/ 0 w 81769"/>
                  <a:gd name="connsiteY1" fmla="*/ 56010 h 70035"/>
                  <a:gd name="connsiteX2" fmla="*/ 13199 w 81769"/>
                  <a:gd name="connsiteY2" fmla="*/ 56010 h 70035"/>
                  <a:gd name="connsiteX3" fmla="*/ 13199 w 81769"/>
                  <a:gd name="connsiteY3" fmla="*/ 13200 h 70035"/>
                  <a:gd name="connsiteX4" fmla="*/ 68198 w 81769"/>
                  <a:gd name="connsiteY4" fmla="*/ 13200 h 70035"/>
                  <a:gd name="connsiteX5" fmla="*/ 68198 w 81769"/>
                  <a:gd name="connsiteY5" fmla="*/ 57385 h 70035"/>
                  <a:gd name="connsiteX6" fmla="*/ 81770 w 81769"/>
                  <a:gd name="connsiteY6" fmla="*/ 70035 h 70035"/>
                  <a:gd name="connsiteX7" fmla="*/ 81770 w 81769"/>
                  <a:gd name="connsiteY7" fmla="*/ 0 h 70035"/>
                  <a:gd name="connsiteX8" fmla="*/ 0 w 81769"/>
                  <a:gd name="connsiteY8" fmla="*/ 0 h 7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69" h="70035">
                    <a:moveTo>
                      <a:pt x="0" y="0"/>
                    </a:moveTo>
                    <a:lnTo>
                      <a:pt x="0" y="56010"/>
                    </a:lnTo>
                    <a:lnTo>
                      <a:pt x="13199" y="56010"/>
                    </a:lnTo>
                    <a:lnTo>
                      <a:pt x="13199" y="13200"/>
                    </a:lnTo>
                    <a:lnTo>
                      <a:pt x="68198" y="13200"/>
                    </a:lnTo>
                    <a:lnTo>
                      <a:pt x="68198" y="57385"/>
                    </a:lnTo>
                    <a:cubicBezTo>
                      <a:pt x="74134" y="59770"/>
                      <a:pt x="78972" y="64280"/>
                      <a:pt x="81770" y="70035"/>
                    </a:cubicBezTo>
                    <a:lnTo>
                      <a:pt x="81770" y="0"/>
                    </a:lnTo>
                    <a:lnTo>
                      <a:pt x="0" y="0"/>
                    </a:lnTo>
                    <a:close/>
                  </a:path>
                </a:pathLst>
              </a:custGeom>
              <a:solidFill>
                <a:srgbClr val="2D5967"/>
              </a:solidFill>
              <a:ln w="6417" cap="flat">
                <a:noFill/>
                <a:prstDash val="solid"/>
                <a:miter/>
              </a:ln>
            </p:spPr>
            <p:txBody>
              <a:bodyPr rtlCol="0" anchor="ctr"/>
              <a:lstStyle/>
              <a:p>
                <a:endParaRPr lang="en-US" sz="810"/>
              </a:p>
            </p:txBody>
          </p:sp>
          <p:sp>
            <p:nvSpPr>
              <p:cNvPr id="1635" name="Freeform: Shape 1634">
                <a:extLst>
                  <a:ext uri="{FF2B5EF4-FFF2-40B4-BE49-F238E27FC236}">
                    <a16:creationId xmlns:a16="http://schemas.microsoft.com/office/drawing/2014/main" id="{37E57F8B-3664-567F-3061-D9BB605812E0}"/>
                  </a:ext>
                </a:extLst>
              </p:cNvPr>
              <p:cNvSpPr/>
              <p:nvPr/>
            </p:nvSpPr>
            <p:spPr>
              <a:xfrm>
                <a:off x="5054706" y="3195978"/>
                <a:ext cx="249518" cy="249525"/>
              </a:xfrm>
              <a:custGeom>
                <a:avLst/>
                <a:gdLst>
                  <a:gd name="connsiteX0" fmla="*/ 249519 w 249518"/>
                  <a:gd name="connsiteY0" fmla="*/ 234215 h 249525"/>
                  <a:gd name="connsiteX1" fmla="*/ 249519 w 249518"/>
                  <a:gd name="connsiteY1" fmla="*/ 15218 h 249525"/>
                  <a:gd name="connsiteX2" fmla="*/ 245008 w 249518"/>
                  <a:gd name="connsiteY2" fmla="*/ 4451 h 249525"/>
                  <a:gd name="connsiteX3" fmla="*/ 234215 w 249518"/>
                  <a:gd name="connsiteY3" fmla="*/ 0 h 249525"/>
                  <a:gd name="connsiteX4" fmla="*/ 15304 w 249518"/>
                  <a:gd name="connsiteY4" fmla="*/ 0 h 249525"/>
                  <a:gd name="connsiteX5" fmla="*/ 4511 w 249518"/>
                  <a:gd name="connsiteY5" fmla="*/ 4451 h 249525"/>
                  <a:gd name="connsiteX6" fmla="*/ 0 w 249518"/>
                  <a:gd name="connsiteY6" fmla="*/ 15218 h 249525"/>
                  <a:gd name="connsiteX7" fmla="*/ 0 w 249518"/>
                  <a:gd name="connsiteY7" fmla="*/ 234215 h 249525"/>
                  <a:gd name="connsiteX8" fmla="*/ 4479 w 249518"/>
                  <a:gd name="connsiteY8" fmla="*/ 245040 h 249525"/>
                  <a:gd name="connsiteX9" fmla="*/ 15304 w 249518"/>
                  <a:gd name="connsiteY9" fmla="*/ 249525 h 249525"/>
                  <a:gd name="connsiteX10" fmla="*/ 35658 w 249518"/>
                  <a:gd name="connsiteY10" fmla="*/ 249525 h 249525"/>
                  <a:gd name="connsiteX11" fmla="*/ 30615 w 249518"/>
                  <a:gd name="connsiteY11" fmla="*/ 235954 h 249525"/>
                  <a:gd name="connsiteX12" fmla="*/ 15304 w 249518"/>
                  <a:gd name="connsiteY12" fmla="*/ 235954 h 249525"/>
                  <a:gd name="connsiteX13" fmla="*/ 14098 w 249518"/>
                  <a:gd name="connsiteY13" fmla="*/ 235421 h 249525"/>
                  <a:gd name="connsiteX14" fmla="*/ 13565 w 249518"/>
                  <a:gd name="connsiteY14" fmla="*/ 234215 h 249525"/>
                  <a:gd name="connsiteX15" fmla="*/ 13565 w 249518"/>
                  <a:gd name="connsiteY15" fmla="*/ 15218 h 249525"/>
                  <a:gd name="connsiteX16" fmla="*/ 14104 w 249518"/>
                  <a:gd name="connsiteY16" fmla="*/ 14045 h 249525"/>
                  <a:gd name="connsiteX17" fmla="*/ 15304 w 249518"/>
                  <a:gd name="connsiteY17" fmla="*/ 13567 h 249525"/>
                  <a:gd name="connsiteX18" fmla="*/ 234215 w 249518"/>
                  <a:gd name="connsiteY18" fmla="*/ 13567 h 249525"/>
                  <a:gd name="connsiteX19" fmla="*/ 235415 w 249518"/>
                  <a:gd name="connsiteY19" fmla="*/ 14045 h 249525"/>
                  <a:gd name="connsiteX20" fmla="*/ 235954 w 249518"/>
                  <a:gd name="connsiteY20" fmla="*/ 15218 h 249525"/>
                  <a:gd name="connsiteX21" fmla="*/ 235954 w 249518"/>
                  <a:gd name="connsiteY21" fmla="*/ 234215 h 249525"/>
                  <a:gd name="connsiteX22" fmla="*/ 235421 w 249518"/>
                  <a:gd name="connsiteY22" fmla="*/ 235421 h 249525"/>
                  <a:gd name="connsiteX23" fmla="*/ 234215 w 249518"/>
                  <a:gd name="connsiteY23" fmla="*/ 235954 h 249525"/>
                  <a:gd name="connsiteX24" fmla="*/ 218904 w 249518"/>
                  <a:gd name="connsiteY24" fmla="*/ 235954 h 249525"/>
                  <a:gd name="connsiteX25" fmla="*/ 213861 w 249518"/>
                  <a:gd name="connsiteY25" fmla="*/ 249525 h 249525"/>
                  <a:gd name="connsiteX26" fmla="*/ 234215 w 249518"/>
                  <a:gd name="connsiteY26" fmla="*/ 249525 h 249525"/>
                  <a:gd name="connsiteX27" fmla="*/ 240073 w 249518"/>
                  <a:gd name="connsiteY27" fmla="*/ 248358 h 249525"/>
                  <a:gd name="connsiteX28" fmla="*/ 245040 w 249518"/>
                  <a:gd name="connsiteY28" fmla="*/ 245040 h 249525"/>
                  <a:gd name="connsiteX29" fmla="*/ 248358 w 249518"/>
                  <a:gd name="connsiteY29" fmla="*/ 240073 h 249525"/>
                  <a:gd name="connsiteX30" fmla="*/ 249519 w 249518"/>
                  <a:gd name="connsiteY30" fmla="*/ 234215 h 24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9518" h="249525">
                    <a:moveTo>
                      <a:pt x="249519" y="234215"/>
                    </a:moveTo>
                    <a:lnTo>
                      <a:pt x="249519" y="15218"/>
                    </a:lnTo>
                    <a:cubicBezTo>
                      <a:pt x="249500" y="11173"/>
                      <a:pt x="247876" y="7303"/>
                      <a:pt x="245008" y="4451"/>
                    </a:cubicBezTo>
                    <a:cubicBezTo>
                      <a:pt x="242140" y="1600"/>
                      <a:pt x="238257" y="0"/>
                      <a:pt x="234215" y="0"/>
                    </a:cubicBezTo>
                    <a:lnTo>
                      <a:pt x="15304" y="0"/>
                    </a:lnTo>
                    <a:cubicBezTo>
                      <a:pt x="11262" y="0"/>
                      <a:pt x="7380" y="1600"/>
                      <a:pt x="4511" y="4451"/>
                    </a:cubicBezTo>
                    <a:cubicBezTo>
                      <a:pt x="1643" y="7303"/>
                      <a:pt x="20" y="11173"/>
                      <a:pt x="0" y="15218"/>
                    </a:cubicBezTo>
                    <a:lnTo>
                      <a:pt x="0" y="234215"/>
                    </a:lnTo>
                    <a:cubicBezTo>
                      <a:pt x="0" y="238277"/>
                      <a:pt x="1611" y="242172"/>
                      <a:pt x="4479" y="245040"/>
                    </a:cubicBezTo>
                    <a:cubicBezTo>
                      <a:pt x="7354" y="247908"/>
                      <a:pt x="11249" y="249525"/>
                      <a:pt x="15304" y="249525"/>
                    </a:cubicBezTo>
                    <a:lnTo>
                      <a:pt x="35658" y="249525"/>
                    </a:lnTo>
                    <a:cubicBezTo>
                      <a:pt x="32726" y="245566"/>
                      <a:pt x="30981" y="240863"/>
                      <a:pt x="30615" y="235954"/>
                    </a:cubicBezTo>
                    <a:lnTo>
                      <a:pt x="15304" y="235954"/>
                    </a:lnTo>
                    <a:cubicBezTo>
                      <a:pt x="14849" y="235935"/>
                      <a:pt x="14419" y="235742"/>
                      <a:pt x="14098" y="235421"/>
                    </a:cubicBezTo>
                    <a:cubicBezTo>
                      <a:pt x="13777" y="235100"/>
                      <a:pt x="13584" y="234670"/>
                      <a:pt x="13565" y="234215"/>
                    </a:cubicBezTo>
                    <a:lnTo>
                      <a:pt x="13565" y="15218"/>
                    </a:lnTo>
                    <a:cubicBezTo>
                      <a:pt x="13591" y="14772"/>
                      <a:pt x="13783" y="14352"/>
                      <a:pt x="14104" y="14045"/>
                    </a:cubicBezTo>
                    <a:cubicBezTo>
                      <a:pt x="14432" y="13738"/>
                      <a:pt x="14862" y="13567"/>
                      <a:pt x="15304" y="13567"/>
                    </a:cubicBezTo>
                    <a:lnTo>
                      <a:pt x="234215" y="13567"/>
                    </a:lnTo>
                    <a:cubicBezTo>
                      <a:pt x="234658" y="13567"/>
                      <a:pt x="235088" y="13738"/>
                      <a:pt x="235415" y="14045"/>
                    </a:cubicBezTo>
                    <a:cubicBezTo>
                      <a:pt x="235736" y="14352"/>
                      <a:pt x="235928" y="14772"/>
                      <a:pt x="235954" y="15218"/>
                    </a:cubicBezTo>
                    <a:lnTo>
                      <a:pt x="235954" y="234215"/>
                    </a:lnTo>
                    <a:cubicBezTo>
                      <a:pt x="235934" y="234670"/>
                      <a:pt x="235742" y="235100"/>
                      <a:pt x="235421" y="235421"/>
                    </a:cubicBezTo>
                    <a:cubicBezTo>
                      <a:pt x="235100" y="235742"/>
                      <a:pt x="234664" y="235935"/>
                      <a:pt x="234215" y="235954"/>
                    </a:cubicBezTo>
                    <a:lnTo>
                      <a:pt x="218904" y="235954"/>
                    </a:lnTo>
                    <a:cubicBezTo>
                      <a:pt x="218538" y="240863"/>
                      <a:pt x="216793" y="245566"/>
                      <a:pt x="213861" y="249525"/>
                    </a:cubicBezTo>
                    <a:lnTo>
                      <a:pt x="234215" y="249525"/>
                    </a:lnTo>
                    <a:cubicBezTo>
                      <a:pt x="236224" y="249525"/>
                      <a:pt x="238213" y="249128"/>
                      <a:pt x="240073" y="248358"/>
                    </a:cubicBezTo>
                    <a:cubicBezTo>
                      <a:pt x="241928" y="247588"/>
                      <a:pt x="243616" y="246465"/>
                      <a:pt x="245040" y="245040"/>
                    </a:cubicBezTo>
                    <a:cubicBezTo>
                      <a:pt x="246458" y="243616"/>
                      <a:pt x="247588" y="241928"/>
                      <a:pt x="248358" y="240073"/>
                    </a:cubicBezTo>
                    <a:cubicBezTo>
                      <a:pt x="249128" y="238219"/>
                      <a:pt x="249519" y="236223"/>
                      <a:pt x="249519" y="234215"/>
                    </a:cubicBezTo>
                    <a:close/>
                  </a:path>
                </a:pathLst>
              </a:custGeom>
              <a:solidFill>
                <a:srgbClr val="2D5967"/>
              </a:solidFill>
              <a:ln w="6417" cap="flat">
                <a:noFill/>
                <a:prstDash val="solid"/>
                <a:miter/>
              </a:ln>
            </p:spPr>
            <p:txBody>
              <a:bodyPr rtlCol="0" anchor="ctr"/>
              <a:lstStyle/>
              <a:p>
                <a:endParaRPr lang="en-US" sz="810"/>
              </a:p>
            </p:txBody>
          </p:sp>
          <p:sp>
            <p:nvSpPr>
              <p:cNvPr id="1636" name="Freeform: Shape 1635">
                <a:extLst>
                  <a:ext uri="{FF2B5EF4-FFF2-40B4-BE49-F238E27FC236}">
                    <a16:creationId xmlns:a16="http://schemas.microsoft.com/office/drawing/2014/main" id="{3486FB5F-134A-9A9C-8E12-EDCF9273E469}"/>
                  </a:ext>
                </a:extLst>
              </p:cNvPr>
              <p:cNvSpPr/>
              <p:nvPr/>
            </p:nvSpPr>
            <p:spPr>
              <a:xfrm>
                <a:off x="5095498" y="3236773"/>
                <a:ext cx="45470" cy="35567"/>
              </a:xfrm>
              <a:custGeom>
                <a:avLst/>
                <a:gdLst>
                  <a:gd name="connsiteX0" fmla="*/ 0 w 45470"/>
                  <a:gd name="connsiteY0" fmla="*/ 0 h 35567"/>
                  <a:gd name="connsiteX1" fmla="*/ 0 w 45470"/>
                  <a:gd name="connsiteY1" fmla="*/ 35567 h 35567"/>
                  <a:gd name="connsiteX2" fmla="*/ 13565 w 45470"/>
                  <a:gd name="connsiteY2" fmla="*/ 30526 h 35567"/>
                  <a:gd name="connsiteX3" fmla="*/ 13565 w 45470"/>
                  <a:gd name="connsiteY3" fmla="*/ 13566 h 35567"/>
                  <a:gd name="connsiteX4" fmla="*/ 31898 w 45470"/>
                  <a:gd name="connsiteY4" fmla="*/ 13566 h 35567"/>
                  <a:gd name="connsiteX5" fmla="*/ 31898 w 45470"/>
                  <a:gd name="connsiteY5" fmla="*/ 30526 h 35567"/>
                  <a:gd name="connsiteX6" fmla="*/ 45470 w 45470"/>
                  <a:gd name="connsiteY6" fmla="*/ 30526 h 35567"/>
                  <a:gd name="connsiteX7" fmla="*/ 45470 w 45470"/>
                  <a:gd name="connsiteY7" fmla="*/ 0 h 35567"/>
                  <a:gd name="connsiteX8" fmla="*/ 0 w 45470"/>
                  <a:gd name="connsiteY8" fmla="*/ 0 h 3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70" h="35567">
                    <a:moveTo>
                      <a:pt x="0" y="0"/>
                    </a:moveTo>
                    <a:lnTo>
                      <a:pt x="0" y="35567"/>
                    </a:lnTo>
                    <a:cubicBezTo>
                      <a:pt x="3953" y="32638"/>
                      <a:pt x="8657" y="30890"/>
                      <a:pt x="13565" y="30526"/>
                    </a:cubicBezTo>
                    <a:lnTo>
                      <a:pt x="13565" y="13566"/>
                    </a:lnTo>
                    <a:lnTo>
                      <a:pt x="31898" y="13566"/>
                    </a:lnTo>
                    <a:lnTo>
                      <a:pt x="31898" y="30526"/>
                    </a:lnTo>
                    <a:lnTo>
                      <a:pt x="45470" y="30526"/>
                    </a:lnTo>
                    <a:lnTo>
                      <a:pt x="45470" y="0"/>
                    </a:lnTo>
                    <a:lnTo>
                      <a:pt x="0" y="0"/>
                    </a:lnTo>
                    <a:close/>
                  </a:path>
                </a:pathLst>
              </a:custGeom>
              <a:solidFill>
                <a:srgbClr val="2D5967"/>
              </a:solidFill>
              <a:ln w="6417" cap="flat">
                <a:noFill/>
                <a:prstDash val="solid"/>
                <a:miter/>
              </a:ln>
            </p:spPr>
            <p:txBody>
              <a:bodyPr rtlCol="0" anchor="ctr"/>
              <a:lstStyle/>
              <a:p>
                <a:endParaRPr lang="en-US" sz="810"/>
              </a:p>
            </p:txBody>
          </p:sp>
          <p:sp>
            <p:nvSpPr>
              <p:cNvPr id="1637" name="Freeform: Shape 1636">
                <a:extLst>
                  <a:ext uri="{FF2B5EF4-FFF2-40B4-BE49-F238E27FC236}">
                    <a16:creationId xmlns:a16="http://schemas.microsoft.com/office/drawing/2014/main" id="{BC2E583B-C4B4-9829-516C-4BF9CA8A26B1}"/>
                  </a:ext>
                </a:extLst>
              </p:cNvPr>
              <p:cNvSpPr/>
              <p:nvPr/>
            </p:nvSpPr>
            <p:spPr>
              <a:xfrm>
                <a:off x="5156741" y="3236773"/>
                <a:ext cx="45469" cy="30525"/>
              </a:xfrm>
              <a:custGeom>
                <a:avLst/>
                <a:gdLst>
                  <a:gd name="connsiteX0" fmla="*/ 0 w 45469"/>
                  <a:gd name="connsiteY0" fmla="*/ 0 h 30525"/>
                  <a:gd name="connsiteX1" fmla="*/ 0 w 45469"/>
                  <a:gd name="connsiteY1" fmla="*/ 30526 h 30525"/>
                  <a:gd name="connsiteX2" fmla="*/ 13662 w 45469"/>
                  <a:gd name="connsiteY2" fmla="*/ 30526 h 30525"/>
                  <a:gd name="connsiteX3" fmla="*/ 13662 w 45469"/>
                  <a:gd name="connsiteY3" fmla="*/ 13566 h 30525"/>
                  <a:gd name="connsiteX4" fmla="*/ 31808 w 45469"/>
                  <a:gd name="connsiteY4" fmla="*/ 13566 h 30525"/>
                  <a:gd name="connsiteX5" fmla="*/ 31808 w 45469"/>
                  <a:gd name="connsiteY5" fmla="*/ 30526 h 30525"/>
                  <a:gd name="connsiteX6" fmla="*/ 45470 w 45469"/>
                  <a:gd name="connsiteY6" fmla="*/ 30526 h 30525"/>
                  <a:gd name="connsiteX7" fmla="*/ 45470 w 45469"/>
                  <a:gd name="connsiteY7" fmla="*/ 0 h 30525"/>
                  <a:gd name="connsiteX8" fmla="*/ 0 w 45469"/>
                  <a:gd name="connsiteY8" fmla="*/ 0 h 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69" h="30525">
                    <a:moveTo>
                      <a:pt x="0" y="0"/>
                    </a:moveTo>
                    <a:lnTo>
                      <a:pt x="0" y="30526"/>
                    </a:lnTo>
                    <a:lnTo>
                      <a:pt x="13662" y="30526"/>
                    </a:lnTo>
                    <a:lnTo>
                      <a:pt x="13662" y="13566"/>
                    </a:lnTo>
                    <a:lnTo>
                      <a:pt x="31808" y="13566"/>
                    </a:lnTo>
                    <a:lnTo>
                      <a:pt x="31808" y="30526"/>
                    </a:lnTo>
                    <a:lnTo>
                      <a:pt x="45470" y="30526"/>
                    </a:lnTo>
                    <a:lnTo>
                      <a:pt x="45470" y="0"/>
                    </a:lnTo>
                    <a:lnTo>
                      <a:pt x="0" y="0"/>
                    </a:lnTo>
                    <a:close/>
                  </a:path>
                </a:pathLst>
              </a:custGeom>
              <a:solidFill>
                <a:srgbClr val="2D5967"/>
              </a:solidFill>
              <a:ln w="6417" cap="flat">
                <a:noFill/>
                <a:prstDash val="solid"/>
                <a:miter/>
              </a:ln>
            </p:spPr>
            <p:txBody>
              <a:bodyPr rtlCol="0" anchor="ctr"/>
              <a:lstStyle/>
              <a:p>
                <a:endParaRPr lang="en-US" sz="810"/>
              </a:p>
            </p:txBody>
          </p:sp>
          <p:sp>
            <p:nvSpPr>
              <p:cNvPr id="1638" name="Freeform: Shape 1637">
                <a:extLst>
                  <a:ext uri="{FF2B5EF4-FFF2-40B4-BE49-F238E27FC236}">
                    <a16:creationId xmlns:a16="http://schemas.microsoft.com/office/drawing/2014/main" id="{5F25DC46-E9B1-EB5F-C57F-DD5F1F9DA304}"/>
                  </a:ext>
                </a:extLst>
              </p:cNvPr>
              <p:cNvSpPr/>
              <p:nvPr/>
            </p:nvSpPr>
            <p:spPr>
              <a:xfrm>
                <a:off x="5218073" y="3236773"/>
                <a:ext cx="45463" cy="35567"/>
              </a:xfrm>
              <a:custGeom>
                <a:avLst/>
                <a:gdLst>
                  <a:gd name="connsiteX0" fmla="*/ 0 w 45463"/>
                  <a:gd name="connsiteY0" fmla="*/ 0 h 35567"/>
                  <a:gd name="connsiteX1" fmla="*/ 0 w 45463"/>
                  <a:gd name="connsiteY1" fmla="*/ 30526 h 35567"/>
                  <a:gd name="connsiteX2" fmla="*/ 13565 w 45463"/>
                  <a:gd name="connsiteY2" fmla="*/ 30526 h 35567"/>
                  <a:gd name="connsiteX3" fmla="*/ 13565 w 45463"/>
                  <a:gd name="connsiteY3" fmla="*/ 13566 h 35567"/>
                  <a:gd name="connsiteX4" fmla="*/ 31898 w 45463"/>
                  <a:gd name="connsiteY4" fmla="*/ 13566 h 35567"/>
                  <a:gd name="connsiteX5" fmla="*/ 31898 w 45463"/>
                  <a:gd name="connsiteY5" fmla="*/ 30526 h 35567"/>
                  <a:gd name="connsiteX6" fmla="*/ 45463 w 45463"/>
                  <a:gd name="connsiteY6" fmla="*/ 35567 h 35567"/>
                  <a:gd name="connsiteX7" fmla="*/ 45463 w 45463"/>
                  <a:gd name="connsiteY7" fmla="*/ 0 h 35567"/>
                  <a:gd name="connsiteX8" fmla="*/ 0 w 45463"/>
                  <a:gd name="connsiteY8" fmla="*/ 0 h 3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63" h="35567">
                    <a:moveTo>
                      <a:pt x="0" y="0"/>
                    </a:moveTo>
                    <a:lnTo>
                      <a:pt x="0" y="30526"/>
                    </a:lnTo>
                    <a:lnTo>
                      <a:pt x="13565" y="30526"/>
                    </a:lnTo>
                    <a:lnTo>
                      <a:pt x="13565" y="13566"/>
                    </a:lnTo>
                    <a:lnTo>
                      <a:pt x="31898" y="13566"/>
                    </a:lnTo>
                    <a:lnTo>
                      <a:pt x="31898" y="30526"/>
                    </a:lnTo>
                    <a:cubicBezTo>
                      <a:pt x="36807" y="30890"/>
                      <a:pt x="41511" y="32638"/>
                      <a:pt x="45463" y="35567"/>
                    </a:cubicBezTo>
                    <a:lnTo>
                      <a:pt x="45463" y="0"/>
                    </a:lnTo>
                    <a:lnTo>
                      <a:pt x="0" y="0"/>
                    </a:lnTo>
                    <a:close/>
                  </a:path>
                </a:pathLst>
              </a:custGeom>
              <a:solidFill>
                <a:srgbClr val="2D5967"/>
              </a:solidFill>
              <a:ln w="6417" cap="flat">
                <a:noFill/>
                <a:prstDash val="solid"/>
                <a:miter/>
              </a:ln>
            </p:spPr>
            <p:txBody>
              <a:bodyPr rtlCol="0" anchor="ctr"/>
              <a:lstStyle/>
              <a:p>
                <a:endParaRPr lang="en-US" sz="810"/>
              </a:p>
            </p:txBody>
          </p:sp>
          <p:sp>
            <p:nvSpPr>
              <p:cNvPr id="1639" name="Freeform: Shape 1638">
                <a:extLst>
                  <a:ext uri="{FF2B5EF4-FFF2-40B4-BE49-F238E27FC236}">
                    <a16:creationId xmlns:a16="http://schemas.microsoft.com/office/drawing/2014/main" id="{D8CBF7BD-D025-3BF9-E1F6-75F78BB4B519}"/>
                  </a:ext>
                </a:extLst>
              </p:cNvPr>
              <p:cNvSpPr/>
              <p:nvPr/>
            </p:nvSpPr>
            <p:spPr>
              <a:xfrm>
                <a:off x="5095415" y="3277473"/>
                <a:ext cx="168121" cy="168029"/>
              </a:xfrm>
              <a:custGeom>
                <a:avLst/>
                <a:gdLst>
                  <a:gd name="connsiteX0" fmla="*/ 168121 w 168121"/>
                  <a:gd name="connsiteY0" fmla="*/ 152719 h 168029"/>
                  <a:gd name="connsiteX1" fmla="*/ 168121 w 168121"/>
                  <a:gd name="connsiteY1" fmla="*/ 15217 h 168029"/>
                  <a:gd name="connsiteX2" fmla="*/ 166953 w 168121"/>
                  <a:gd name="connsiteY2" fmla="*/ 9373 h 168029"/>
                  <a:gd name="connsiteX3" fmla="*/ 163629 w 168121"/>
                  <a:gd name="connsiteY3" fmla="*/ 4425 h 168029"/>
                  <a:gd name="connsiteX4" fmla="*/ 158663 w 168121"/>
                  <a:gd name="connsiteY4" fmla="*/ 1132 h 168029"/>
                  <a:gd name="connsiteX5" fmla="*/ 152811 w 168121"/>
                  <a:gd name="connsiteY5" fmla="*/ 0 h 168029"/>
                  <a:gd name="connsiteX6" fmla="*/ 15311 w 168121"/>
                  <a:gd name="connsiteY6" fmla="*/ 0 h 168029"/>
                  <a:gd name="connsiteX7" fmla="*/ 9459 w 168121"/>
                  <a:gd name="connsiteY7" fmla="*/ 1132 h 168029"/>
                  <a:gd name="connsiteX8" fmla="*/ 4492 w 168121"/>
                  <a:gd name="connsiteY8" fmla="*/ 4425 h 168029"/>
                  <a:gd name="connsiteX9" fmla="*/ 1168 w 168121"/>
                  <a:gd name="connsiteY9" fmla="*/ 9373 h 168029"/>
                  <a:gd name="connsiteX10" fmla="*/ 0 w 168121"/>
                  <a:gd name="connsiteY10" fmla="*/ 15217 h 168029"/>
                  <a:gd name="connsiteX11" fmla="*/ 0 w 168121"/>
                  <a:gd name="connsiteY11" fmla="*/ 152719 h 168029"/>
                  <a:gd name="connsiteX12" fmla="*/ 4486 w 168121"/>
                  <a:gd name="connsiteY12" fmla="*/ 163544 h 168029"/>
                  <a:gd name="connsiteX13" fmla="*/ 15311 w 168121"/>
                  <a:gd name="connsiteY13" fmla="*/ 168030 h 168029"/>
                  <a:gd name="connsiteX14" fmla="*/ 152811 w 168121"/>
                  <a:gd name="connsiteY14" fmla="*/ 168030 h 168029"/>
                  <a:gd name="connsiteX15" fmla="*/ 163636 w 168121"/>
                  <a:gd name="connsiteY15" fmla="*/ 163544 h 168029"/>
                  <a:gd name="connsiteX16" fmla="*/ 168121 w 168121"/>
                  <a:gd name="connsiteY16" fmla="*/ 152719 h 168029"/>
                  <a:gd name="connsiteX17" fmla="*/ 13565 w 168121"/>
                  <a:gd name="connsiteY17" fmla="*/ 152719 h 168029"/>
                  <a:gd name="connsiteX18" fmla="*/ 13565 w 168121"/>
                  <a:gd name="connsiteY18" fmla="*/ 15217 h 168029"/>
                  <a:gd name="connsiteX19" fmla="*/ 14111 w 168121"/>
                  <a:gd name="connsiteY19" fmla="*/ 14044 h 168029"/>
                  <a:gd name="connsiteX20" fmla="*/ 15311 w 168121"/>
                  <a:gd name="connsiteY20" fmla="*/ 13567 h 168029"/>
                  <a:gd name="connsiteX21" fmla="*/ 152811 w 168121"/>
                  <a:gd name="connsiteY21" fmla="*/ 13567 h 168029"/>
                  <a:gd name="connsiteX22" fmla="*/ 154011 w 168121"/>
                  <a:gd name="connsiteY22" fmla="*/ 14044 h 168029"/>
                  <a:gd name="connsiteX23" fmla="*/ 154556 w 168121"/>
                  <a:gd name="connsiteY23" fmla="*/ 15217 h 168029"/>
                  <a:gd name="connsiteX24" fmla="*/ 154556 w 168121"/>
                  <a:gd name="connsiteY24" fmla="*/ 152719 h 168029"/>
                  <a:gd name="connsiteX25" fmla="*/ 154017 w 168121"/>
                  <a:gd name="connsiteY25" fmla="*/ 153926 h 168029"/>
                  <a:gd name="connsiteX26" fmla="*/ 152811 w 168121"/>
                  <a:gd name="connsiteY26" fmla="*/ 154465 h 168029"/>
                  <a:gd name="connsiteX27" fmla="*/ 15311 w 168121"/>
                  <a:gd name="connsiteY27" fmla="*/ 154465 h 168029"/>
                  <a:gd name="connsiteX28" fmla="*/ 14105 w 168121"/>
                  <a:gd name="connsiteY28" fmla="*/ 153926 h 168029"/>
                  <a:gd name="connsiteX29" fmla="*/ 13565 w 168121"/>
                  <a:gd name="connsiteY29" fmla="*/ 152719 h 16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8121" h="168029">
                    <a:moveTo>
                      <a:pt x="168121" y="152719"/>
                    </a:moveTo>
                    <a:lnTo>
                      <a:pt x="168121" y="15217"/>
                    </a:lnTo>
                    <a:cubicBezTo>
                      <a:pt x="168121" y="13211"/>
                      <a:pt x="167723" y="11225"/>
                      <a:pt x="166953" y="9373"/>
                    </a:cubicBezTo>
                    <a:cubicBezTo>
                      <a:pt x="166183" y="7520"/>
                      <a:pt x="165054" y="5839"/>
                      <a:pt x="163629" y="4425"/>
                    </a:cubicBezTo>
                    <a:cubicBezTo>
                      <a:pt x="162212" y="3010"/>
                      <a:pt x="160524" y="1891"/>
                      <a:pt x="158663" y="1132"/>
                    </a:cubicBezTo>
                    <a:cubicBezTo>
                      <a:pt x="156808" y="372"/>
                      <a:pt x="154819" y="-12"/>
                      <a:pt x="152811" y="0"/>
                    </a:cubicBezTo>
                    <a:lnTo>
                      <a:pt x="15311" y="0"/>
                    </a:lnTo>
                    <a:cubicBezTo>
                      <a:pt x="13302" y="-12"/>
                      <a:pt x="11313" y="372"/>
                      <a:pt x="9459" y="1132"/>
                    </a:cubicBezTo>
                    <a:cubicBezTo>
                      <a:pt x="7598" y="1891"/>
                      <a:pt x="5910" y="3010"/>
                      <a:pt x="4492" y="4425"/>
                    </a:cubicBezTo>
                    <a:cubicBezTo>
                      <a:pt x="3067" y="5839"/>
                      <a:pt x="1938" y="7520"/>
                      <a:pt x="1168" y="9373"/>
                    </a:cubicBezTo>
                    <a:cubicBezTo>
                      <a:pt x="398" y="11225"/>
                      <a:pt x="0" y="13211"/>
                      <a:pt x="0" y="15217"/>
                    </a:cubicBezTo>
                    <a:lnTo>
                      <a:pt x="0" y="152719"/>
                    </a:lnTo>
                    <a:cubicBezTo>
                      <a:pt x="0" y="156781"/>
                      <a:pt x="1611" y="160676"/>
                      <a:pt x="4486" y="163544"/>
                    </a:cubicBezTo>
                    <a:cubicBezTo>
                      <a:pt x="7354" y="166419"/>
                      <a:pt x="11249" y="168030"/>
                      <a:pt x="15311" y="168030"/>
                    </a:cubicBezTo>
                    <a:lnTo>
                      <a:pt x="152811" y="168030"/>
                    </a:lnTo>
                    <a:cubicBezTo>
                      <a:pt x="156873" y="168030"/>
                      <a:pt x="160768" y="166419"/>
                      <a:pt x="163636" y="163544"/>
                    </a:cubicBezTo>
                    <a:cubicBezTo>
                      <a:pt x="166511" y="160676"/>
                      <a:pt x="168121" y="156781"/>
                      <a:pt x="168121" y="152719"/>
                    </a:cubicBezTo>
                    <a:close/>
                    <a:moveTo>
                      <a:pt x="13565" y="152719"/>
                    </a:moveTo>
                    <a:lnTo>
                      <a:pt x="13565" y="15217"/>
                    </a:lnTo>
                    <a:cubicBezTo>
                      <a:pt x="13591" y="14771"/>
                      <a:pt x="13783" y="14352"/>
                      <a:pt x="14111" y="14044"/>
                    </a:cubicBezTo>
                    <a:cubicBezTo>
                      <a:pt x="14432" y="13737"/>
                      <a:pt x="14862" y="13567"/>
                      <a:pt x="15311" y="13567"/>
                    </a:cubicBezTo>
                    <a:lnTo>
                      <a:pt x="152811" y="13567"/>
                    </a:lnTo>
                    <a:cubicBezTo>
                      <a:pt x="153260" y="13567"/>
                      <a:pt x="153690" y="13737"/>
                      <a:pt x="154011" y="14044"/>
                    </a:cubicBezTo>
                    <a:cubicBezTo>
                      <a:pt x="154338" y="14352"/>
                      <a:pt x="154531" y="14771"/>
                      <a:pt x="154556" y="15217"/>
                    </a:cubicBezTo>
                    <a:lnTo>
                      <a:pt x="154556" y="152719"/>
                    </a:lnTo>
                    <a:cubicBezTo>
                      <a:pt x="154531" y="153175"/>
                      <a:pt x="154345" y="153605"/>
                      <a:pt x="154017" y="153926"/>
                    </a:cubicBezTo>
                    <a:cubicBezTo>
                      <a:pt x="153696" y="154253"/>
                      <a:pt x="153266" y="154439"/>
                      <a:pt x="152811" y="154465"/>
                    </a:cubicBezTo>
                    <a:lnTo>
                      <a:pt x="15311" y="154465"/>
                    </a:lnTo>
                    <a:cubicBezTo>
                      <a:pt x="14855" y="154439"/>
                      <a:pt x="14425" y="154253"/>
                      <a:pt x="14105" y="153926"/>
                    </a:cubicBezTo>
                    <a:cubicBezTo>
                      <a:pt x="13777" y="153605"/>
                      <a:pt x="13591" y="153175"/>
                      <a:pt x="13565" y="152719"/>
                    </a:cubicBezTo>
                    <a:close/>
                  </a:path>
                </a:pathLst>
              </a:custGeom>
              <a:solidFill>
                <a:srgbClr val="2D5967"/>
              </a:solidFill>
              <a:ln w="6417" cap="flat">
                <a:noFill/>
                <a:prstDash val="solid"/>
                <a:miter/>
              </a:ln>
            </p:spPr>
            <p:txBody>
              <a:bodyPr rtlCol="0" anchor="ctr"/>
              <a:lstStyle/>
              <a:p>
                <a:endParaRPr lang="en-US" sz="810"/>
              </a:p>
            </p:txBody>
          </p:sp>
          <p:sp>
            <p:nvSpPr>
              <p:cNvPr id="1640" name="Freeform: Shape 1639">
                <a:extLst>
                  <a:ext uri="{FF2B5EF4-FFF2-40B4-BE49-F238E27FC236}">
                    <a16:creationId xmlns:a16="http://schemas.microsoft.com/office/drawing/2014/main" id="{384773B3-F7C2-50FA-E1CE-D26FBA0025D0}"/>
                  </a:ext>
                </a:extLst>
              </p:cNvPr>
              <p:cNvSpPr/>
              <p:nvPr/>
            </p:nvSpPr>
            <p:spPr>
              <a:xfrm>
                <a:off x="5124470" y="3386738"/>
                <a:ext cx="110645" cy="29702"/>
              </a:xfrm>
              <a:custGeom>
                <a:avLst/>
                <a:gdLst>
                  <a:gd name="connsiteX0" fmla="*/ 110646 w 110645"/>
                  <a:gd name="connsiteY0" fmla="*/ 0 h 29702"/>
                  <a:gd name="connsiteX1" fmla="*/ 0 w 110645"/>
                  <a:gd name="connsiteY1" fmla="*/ 0 h 29702"/>
                  <a:gd name="connsiteX2" fmla="*/ 0 w 110645"/>
                  <a:gd name="connsiteY2" fmla="*/ 29703 h 29702"/>
                  <a:gd name="connsiteX3" fmla="*/ 110646 w 110645"/>
                  <a:gd name="connsiteY3" fmla="*/ 29703 h 29702"/>
                  <a:gd name="connsiteX4" fmla="*/ 110646 w 110645"/>
                  <a:gd name="connsiteY4" fmla="*/ 0 h 29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45" h="29702">
                    <a:moveTo>
                      <a:pt x="110646" y="0"/>
                    </a:moveTo>
                    <a:lnTo>
                      <a:pt x="0" y="0"/>
                    </a:lnTo>
                    <a:lnTo>
                      <a:pt x="0" y="29703"/>
                    </a:lnTo>
                    <a:lnTo>
                      <a:pt x="110646" y="29703"/>
                    </a:lnTo>
                    <a:lnTo>
                      <a:pt x="110646" y="0"/>
                    </a:lnTo>
                    <a:close/>
                  </a:path>
                </a:pathLst>
              </a:custGeom>
              <a:solidFill>
                <a:srgbClr val="2D5967"/>
              </a:solidFill>
              <a:ln w="6417" cap="flat">
                <a:noFill/>
                <a:prstDash val="solid"/>
                <a:miter/>
              </a:ln>
            </p:spPr>
            <p:txBody>
              <a:bodyPr rtlCol="0" anchor="ctr"/>
              <a:lstStyle/>
              <a:p>
                <a:endParaRPr lang="en-US" sz="810"/>
              </a:p>
            </p:txBody>
          </p:sp>
          <p:sp>
            <p:nvSpPr>
              <p:cNvPr id="1641" name="Freeform: Shape 1640">
                <a:extLst>
                  <a:ext uri="{FF2B5EF4-FFF2-40B4-BE49-F238E27FC236}">
                    <a16:creationId xmlns:a16="http://schemas.microsoft.com/office/drawing/2014/main" id="{892AE2D7-BAE6-CA8E-A235-C279329C250E}"/>
                  </a:ext>
                </a:extLst>
              </p:cNvPr>
              <p:cNvSpPr/>
              <p:nvPr/>
            </p:nvSpPr>
            <p:spPr>
              <a:xfrm>
                <a:off x="5124470" y="3306528"/>
                <a:ext cx="29703" cy="29700"/>
              </a:xfrm>
              <a:custGeom>
                <a:avLst/>
                <a:gdLst>
                  <a:gd name="connsiteX0" fmla="*/ 29704 w 29703"/>
                  <a:gd name="connsiteY0" fmla="*/ 0 h 29700"/>
                  <a:gd name="connsiteX1" fmla="*/ 0 w 29703"/>
                  <a:gd name="connsiteY1" fmla="*/ 0 h 29700"/>
                  <a:gd name="connsiteX2" fmla="*/ 0 w 29703"/>
                  <a:gd name="connsiteY2" fmla="*/ 29700 h 29700"/>
                  <a:gd name="connsiteX3" fmla="*/ 29704 w 29703"/>
                  <a:gd name="connsiteY3" fmla="*/ 29700 h 29700"/>
                  <a:gd name="connsiteX4" fmla="*/ 29704 w 29703"/>
                  <a:gd name="connsiteY4" fmla="*/ 0 h 29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3" h="29700">
                    <a:moveTo>
                      <a:pt x="29704" y="0"/>
                    </a:moveTo>
                    <a:lnTo>
                      <a:pt x="0" y="0"/>
                    </a:lnTo>
                    <a:lnTo>
                      <a:pt x="0" y="29700"/>
                    </a:lnTo>
                    <a:lnTo>
                      <a:pt x="29704" y="29700"/>
                    </a:lnTo>
                    <a:lnTo>
                      <a:pt x="29704" y="0"/>
                    </a:lnTo>
                    <a:close/>
                  </a:path>
                </a:pathLst>
              </a:custGeom>
              <a:solidFill>
                <a:srgbClr val="2D5967"/>
              </a:solidFill>
              <a:ln w="6417" cap="flat">
                <a:noFill/>
                <a:prstDash val="solid"/>
                <a:miter/>
              </a:ln>
            </p:spPr>
            <p:txBody>
              <a:bodyPr rtlCol="0" anchor="ctr"/>
              <a:lstStyle/>
              <a:p>
                <a:endParaRPr lang="en-US" sz="810"/>
              </a:p>
            </p:txBody>
          </p:sp>
          <p:sp>
            <p:nvSpPr>
              <p:cNvPr id="1642" name="Freeform: Shape 1641">
                <a:extLst>
                  <a:ext uri="{FF2B5EF4-FFF2-40B4-BE49-F238E27FC236}">
                    <a16:creationId xmlns:a16="http://schemas.microsoft.com/office/drawing/2014/main" id="{DA4B17A5-F7B2-470A-EE73-81541EFCA94C}"/>
                  </a:ext>
                </a:extLst>
              </p:cNvPr>
              <p:cNvSpPr/>
              <p:nvPr/>
            </p:nvSpPr>
            <p:spPr>
              <a:xfrm>
                <a:off x="5164621" y="3306528"/>
                <a:ext cx="29697" cy="29700"/>
              </a:xfrm>
              <a:custGeom>
                <a:avLst/>
                <a:gdLst>
                  <a:gd name="connsiteX0" fmla="*/ 29697 w 29697"/>
                  <a:gd name="connsiteY0" fmla="*/ 0 h 29700"/>
                  <a:gd name="connsiteX1" fmla="*/ 0 w 29697"/>
                  <a:gd name="connsiteY1" fmla="*/ 0 h 29700"/>
                  <a:gd name="connsiteX2" fmla="*/ 0 w 29697"/>
                  <a:gd name="connsiteY2" fmla="*/ 29700 h 29700"/>
                  <a:gd name="connsiteX3" fmla="*/ 29697 w 29697"/>
                  <a:gd name="connsiteY3" fmla="*/ 29700 h 29700"/>
                  <a:gd name="connsiteX4" fmla="*/ 29697 w 29697"/>
                  <a:gd name="connsiteY4" fmla="*/ 0 h 29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97" h="29700">
                    <a:moveTo>
                      <a:pt x="29697" y="0"/>
                    </a:moveTo>
                    <a:lnTo>
                      <a:pt x="0" y="0"/>
                    </a:lnTo>
                    <a:lnTo>
                      <a:pt x="0" y="29700"/>
                    </a:lnTo>
                    <a:lnTo>
                      <a:pt x="29697" y="29700"/>
                    </a:lnTo>
                    <a:lnTo>
                      <a:pt x="29697" y="0"/>
                    </a:lnTo>
                    <a:close/>
                  </a:path>
                </a:pathLst>
              </a:custGeom>
              <a:solidFill>
                <a:srgbClr val="2D5967"/>
              </a:solidFill>
              <a:ln w="6417" cap="flat">
                <a:noFill/>
                <a:prstDash val="solid"/>
                <a:miter/>
              </a:ln>
            </p:spPr>
            <p:txBody>
              <a:bodyPr rtlCol="0" anchor="ctr"/>
              <a:lstStyle/>
              <a:p>
                <a:endParaRPr lang="en-US" sz="810"/>
              </a:p>
            </p:txBody>
          </p:sp>
          <p:sp>
            <p:nvSpPr>
              <p:cNvPr id="1643" name="Freeform: Shape 1642">
                <a:extLst>
                  <a:ext uri="{FF2B5EF4-FFF2-40B4-BE49-F238E27FC236}">
                    <a16:creationId xmlns:a16="http://schemas.microsoft.com/office/drawing/2014/main" id="{11F43861-869A-6EB7-6A5C-3DE20F84730C}"/>
                  </a:ext>
                </a:extLst>
              </p:cNvPr>
              <p:cNvSpPr/>
              <p:nvPr/>
            </p:nvSpPr>
            <p:spPr>
              <a:xfrm>
                <a:off x="5124470" y="3346592"/>
                <a:ext cx="29703" cy="29701"/>
              </a:xfrm>
              <a:custGeom>
                <a:avLst/>
                <a:gdLst>
                  <a:gd name="connsiteX0" fmla="*/ 29704 w 29703"/>
                  <a:gd name="connsiteY0" fmla="*/ 0 h 29701"/>
                  <a:gd name="connsiteX1" fmla="*/ 0 w 29703"/>
                  <a:gd name="connsiteY1" fmla="*/ 0 h 29701"/>
                  <a:gd name="connsiteX2" fmla="*/ 0 w 29703"/>
                  <a:gd name="connsiteY2" fmla="*/ 29701 h 29701"/>
                  <a:gd name="connsiteX3" fmla="*/ 29704 w 29703"/>
                  <a:gd name="connsiteY3" fmla="*/ 29701 h 29701"/>
                  <a:gd name="connsiteX4" fmla="*/ 29704 w 29703"/>
                  <a:gd name="connsiteY4" fmla="*/ 0 h 29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3" h="29701">
                    <a:moveTo>
                      <a:pt x="29704" y="0"/>
                    </a:moveTo>
                    <a:lnTo>
                      <a:pt x="0" y="0"/>
                    </a:lnTo>
                    <a:lnTo>
                      <a:pt x="0" y="29701"/>
                    </a:lnTo>
                    <a:lnTo>
                      <a:pt x="29704" y="29701"/>
                    </a:lnTo>
                    <a:lnTo>
                      <a:pt x="29704" y="0"/>
                    </a:lnTo>
                    <a:close/>
                  </a:path>
                </a:pathLst>
              </a:custGeom>
              <a:solidFill>
                <a:srgbClr val="2D5967"/>
              </a:solidFill>
              <a:ln w="6417" cap="flat">
                <a:noFill/>
                <a:prstDash val="solid"/>
                <a:miter/>
              </a:ln>
            </p:spPr>
            <p:txBody>
              <a:bodyPr rtlCol="0" anchor="ctr"/>
              <a:lstStyle/>
              <a:p>
                <a:endParaRPr lang="en-US" sz="810"/>
              </a:p>
            </p:txBody>
          </p:sp>
          <p:sp>
            <p:nvSpPr>
              <p:cNvPr id="1644" name="Freeform: Shape 1643">
                <a:extLst>
                  <a:ext uri="{FF2B5EF4-FFF2-40B4-BE49-F238E27FC236}">
                    <a16:creationId xmlns:a16="http://schemas.microsoft.com/office/drawing/2014/main" id="{EE16FB11-8714-63BE-A1CC-BFE15B37D3EF}"/>
                  </a:ext>
                </a:extLst>
              </p:cNvPr>
              <p:cNvSpPr/>
              <p:nvPr/>
            </p:nvSpPr>
            <p:spPr>
              <a:xfrm>
                <a:off x="5164621" y="3346592"/>
                <a:ext cx="29697" cy="29701"/>
              </a:xfrm>
              <a:custGeom>
                <a:avLst/>
                <a:gdLst>
                  <a:gd name="connsiteX0" fmla="*/ 29697 w 29697"/>
                  <a:gd name="connsiteY0" fmla="*/ 0 h 29701"/>
                  <a:gd name="connsiteX1" fmla="*/ 0 w 29697"/>
                  <a:gd name="connsiteY1" fmla="*/ 0 h 29701"/>
                  <a:gd name="connsiteX2" fmla="*/ 0 w 29697"/>
                  <a:gd name="connsiteY2" fmla="*/ 29701 h 29701"/>
                  <a:gd name="connsiteX3" fmla="*/ 29697 w 29697"/>
                  <a:gd name="connsiteY3" fmla="*/ 29701 h 29701"/>
                  <a:gd name="connsiteX4" fmla="*/ 29697 w 29697"/>
                  <a:gd name="connsiteY4" fmla="*/ 0 h 29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97" h="29701">
                    <a:moveTo>
                      <a:pt x="29697" y="0"/>
                    </a:moveTo>
                    <a:lnTo>
                      <a:pt x="0" y="0"/>
                    </a:lnTo>
                    <a:lnTo>
                      <a:pt x="0" y="29701"/>
                    </a:lnTo>
                    <a:lnTo>
                      <a:pt x="29697" y="29701"/>
                    </a:lnTo>
                    <a:lnTo>
                      <a:pt x="29697" y="0"/>
                    </a:lnTo>
                    <a:close/>
                  </a:path>
                </a:pathLst>
              </a:custGeom>
              <a:solidFill>
                <a:srgbClr val="2D5967"/>
              </a:solidFill>
              <a:ln w="6417" cap="flat">
                <a:noFill/>
                <a:prstDash val="solid"/>
                <a:miter/>
              </a:ln>
            </p:spPr>
            <p:txBody>
              <a:bodyPr rtlCol="0" anchor="ctr"/>
              <a:lstStyle/>
              <a:p>
                <a:endParaRPr lang="en-US" sz="810"/>
              </a:p>
            </p:txBody>
          </p:sp>
          <p:sp>
            <p:nvSpPr>
              <p:cNvPr id="1645" name="Freeform: Shape 1644">
                <a:extLst>
                  <a:ext uri="{FF2B5EF4-FFF2-40B4-BE49-F238E27FC236}">
                    <a16:creationId xmlns:a16="http://schemas.microsoft.com/office/drawing/2014/main" id="{05F65E49-8900-6B6D-8D7E-7096126944C5}"/>
                  </a:ext>
                </a:extLst>
              </p:cNvPr>
              <p:cNvSpPr/>
              <p:nvPr/>
            </p:nvSpPr>
            <p:spPr>
              <a:xfrm>
                <a:off x="5204681" y="3306528"/>
                <a:ext cx="29703" cy="29700"/>
              </a:xfrm>
              <a:custGeom>
                <a:avLst/>
                <a:gdLst>
                  <a:gd name="connsiteX0" fmla="*/ 29704 w 29703"/>
                  <a:gd name="connsiteY0" fmla="*/ 0 h 29700"/>
                  <a:gd name="connsiteX1" fmla="*/ 0 w 29703"/>
                  <a:gd name="connsiteY1" fmla="*/ 0 h 29700"/>
                  <a:gd name="connsiteX2" fmla="*/ 0 w 29703"/>
                  <a:gd name="connsiteY2" fmla="*/ 29700 h 29700"/>
                  <a:gd name="connsiteX3" fmla="*/ 29704 w 29703"/>
                  <a:gd name="connsiteY3" fmla="*/ 29700 h 29700"/>
                  <a:gd name="connsiteX4" fmla="*/ 29704 w 29703"/>
                  <a:gd name="connsiteY4" fmla="*/ 0 h 29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3" h="29700">
                    <a:moveTo>
                      <a:pt x="29704" y="0"/>
                    </a:moveTo>
                    <a:lnTo>
                      <a:pt x="0" y="0"/>
                    </a:lnTo>
                    <a:lnTo>
                      <a:pt x="0" y="29700"/>
                    </a:lnTo>
                    <a:lnTo>
                      <a:pt x="29704" y="29700"/>
                    </a:lnTo>
                    <a:lnTo>
                      <a:pt x="29704" y="0"/>
                    </a:lnTo>
                    <a:close/>
                  </a:path>
                </a:pathLst>
              </a:custGeom>
              <a:solidFill>
                <a:srgbClr val="2D5967"/>
              </a:solidFill>
              <a:ln w="6417" cap="flat">
                <a:noFill/>
                <a:prstDash val="solid"/>
                <a:miter/>
              </a:ln>
            </p:spPr>
            <p:txBody>
              <a:bodyPr rtlCol="0" anchor="ctr"/>
              <a:lstStyle/>
              <a:p>
                <a:endParaRPr lang="en-US" sz="810"/>
              </a:p>
            </p:txBody>
          </p:sp>
          <p:sp>
            <p:nvSpPr>
              <p:cNvPr id="1646" name="Freeform: Shape 1645">
                <a:extLst>
                  <a:ext uri="{FF2B5EF4-FFF2-40B4-BE49-F238E27FC236}">
                    <a16:creationId xmlns:a16="http://schemas.microsoft.com/office/drawing/2014/main" id="{C8CD0E1B-F6B8-4DAF-C9AA-15CB97BED141}"/>
                  </a:ext>
                </a:extLst>
              </p:cNvPr>
              <p:cNvSpPr/>
              <p:nvPr/>
            </p:nvSpPr>
            <p:spPr>
              <a:xfrm>
                <a:off x="5204681" y="3346592"/>
                <a:ext cx="29703" cy="29701"/>
              </a:xfrm>
              <a:custGeom>
                <a:avLst/>
                <a:gdLst>
                  <a:gd name="connsiteX0" fmla="*/ 29704 w 29703"/>
                  <a:gd name="connsiteY0" fmla="*/ 0 h 29701"/>
                  <a:gd name="connsiteX1" fmla="*/ 0 w 29703"/>
                  <a:gd name="connsiteY1" fmla="*/ 0 h 29701"/>
                  <a:gd name="connsiteX2" fmla="*/ 0 w 29703"/>
                  <a:gd name="connsiteY2" fmla="*/ 29701 h 29701"/>
                  <a:gd name="connsiteX3" fmla="*/ 29704 w 29703"/>
                  <a:gd name="connsiteY3" fmla="*/ 29701 h 29701"/>
                  <a:gd name="connsiteX4" fmla="*/ 29704 w 29703"/>
                  <a:gd name="connsiteY4" fmla="*/ 0 h 29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3" h="29701">
                    <a:moveTo>
                      <a:pt x="29704" y="0"/>
                    </a:moveTo>
                    <a:lnTo>
                      <a:pt x="0" y="0"/>
                    </a:lnTo>
                    <a:lnTo>
                      <a:pt x="0" y="29701"/>
                    </a:lnTo>
                    <a:lnTo>
                      <a:pt x="29704" y="29701"/>
                    </a:lnTo>
                    <a:lnTo>
                      <a:pt x="29704" y="0"/>
                    </a:lnTo>
                    <a:close/>
                  </a:path>
                </a:pathLst>
              </a:custGeom>
              <a:solidFill>
                <a:srgbClr val="2D5967"/>
              </a:solidFill>
              <a:ln w="6417" cap="flat">
                <a:noFill/>
                <a:prstDash val="solid"/>
                <a:miter/>
              </a:ln>
            </p:spPr>
            <p:txBody>
              <a:bodyPr rtlCol="0" anchor="ctr"/>
              <a:lstStyle/>
              <a:p>
                <a:endParaRPr lang="en-US" sz="810"/>
              </a:p>
            </p:txBody>
          </p:sp>
        </p:grpSp>
        <p:sp>
          <p:nvSpPr>
            <p:cNvPr id="1647" name="TextBox 1646">
              <a:extLst>
                <a:ext uri="{FF2B5EF4-FFF2-40B4-BE49-F238E27FC236}">
                  <a16:creationId xmlns:a16="http://schemas.microsoft.com/office/drawing/2014/main" id="{DCC2B1CE-2A00-5FEE-1657-4E4BA628E667}"/>
                </a:ext>
              </a:extLst>
            </p:cNvPr>
            <p:cNvSpPr txBox="1"/>
            <p:nvPr/>
          </p:nvSpPr>
          <p:spPr>
            <a:xfrm>
              <a:off x="4901190" y="3414183"/>
              <a:ext cx="56457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Flex VM</a:t>
              </a:r>
            </a:p>
          </p:txBody>
        </p:sp>
      </p:grpSp>
      <p:grpSp>
        <p:nvGrpSpPr>
          <p:cNvPr id="1648" name="Graphic 1518">
            <a:extLst>
              <a:ext uri="{FF2B5EF4-FFF2-40B4-BE49-F238E27FC236}">
                <a16:creationId xmlns:a16="http://schemas.microsoft.com/office/drawing/2014/main" id="{0A33056B-AF40-F000-CF9E-9E93D477F9C2}"/>
              </a:ext>
            </a:extLst>
          </p:cNvPr>
          <p:cNvGrpSpPr/>
          <p:nvPr/>
        </p:nvGrpSpPr>
        <p:grpSpPr>
          <a:xfrm>
            <a:off x="5312388" y="1527393"/>
            <a:ext cx="816249" cy="562095"/>
            <a:chOff x="5539512" y="3069070"/>
            <a:chExt cx="816249" cy="562095"/>
          </a:xfrm>
        </p:grpSpPr>
        <p:grpSp>
          <p:nvGrpSpPr>
            <p:cNvPr id="1649" name="Graphic 1518">
              <a:extLst>
                <a:ext uri="{FF2B5EF4-FFF2-40B4-BE49-F238E27FC236}">
                  <a16:creationId xmlns:a16="http://schemas.microsoft.com/office/drawing/2014/main" id="{D5EEA230-37FF-4708-35EF-1BAEACCD6F42}"/>
                </a:ext>
              </a:extLst>
            </p:cNvPr>
            <p:cNvGrpSpPr/>
            <p:nvPr/>
          </p:nvGrpSpPr>
          <p:grpSpPr>
            <a:xfrm>
              <a:off x="5750568" y="3069070"/>
              <a:ext cx="385010" cy="385429"/>
              <a:chOff x="5750568" y="3069070"/>
              <a:chExt cx="385010" cy="385429"/>
            </a:xfrm>
          </p:grpSpPr>
          <p:sp>
            <p:nvSpPr>
              <p:cNvPr id="1650" name="Freeform: Shape 1649">
                <a:extLst>
                  <a:ext uri="{FF2B5EF4-FFF2-40B4-BE49-F238E27FC236}">
                    <a16:creationId xmlns:a16="http://schemas.microsoft.com/office/drawing/2014/main" id="{57BB02B0-6704-6A64-4405-BEF06F61A6D1}"/>
                  </a:ext>
                </a:extLst>
              </p:cNvPr>
              <p:cNvSpPr/>
              <p:nvPr/>
            </p:nvSpPr>
            <p:spPr>
              <a:xfrm>
                <a:off x="5763350" y="3082427"/>
                <a:ext cx="359465" cy="360298"/>
              </a:xfrm>
              <a:custGeom>
                <a:avLst/>
                <a:gdLst>
                  <a:gd name="connsiteX0" fmla="*/ 157193 w 359465"/>
                  <a:gd name="connsiteY0" fmla="*/ 294435 h 360298"/>
                  <a:gd name="connsiteX1" fmla="*/ 153658 w 359465"/>
                  <a:gd name="connsiteY1" fmla="*/ 289692 h 360298"/>
                  <a:gd name="connsiteX2" fmla="*/ 148011 w 359465"/>
                  <a:gd name="connsiteY2" fmla="*/ 287923 h 360298"/>
                  <a:gd name="connsiteX3" fmla="*/ 141832 w 359465"/>
                  <a:gd name="connsiteY3" fmla="*/ 290344 h 360298"/>
                  <a:gd name="connsiteX4" fmla="*/ 89823 w 359465"/>
                  <a:gd name="connsiteY4" fmla="*/ 335343 h 360298"/>
                  <a:gd name="connsiteX5" fmla="*/ 102849 w 359465"/>
                  <a:gd name="connsiteY5" fmla="*/ 267804 h 360298"/>
                  <a:gd name="connsiteX6" fmla="*/ 102734 w 359465"/>
                  <a:gd name="connsiteY6" fmla="*/ 263626 h 360298"/>
                  <a:gd name="connsiteX7" fmla="*/ 100860 w 359465"/>
                  <a:gd name="connsiteY7" fmla="*/ 259892 h 360298"/>
                  <a:gd name="connsiteX8" fmla="*/ 97575 w 359465"/>
                  <a:gd name="connsiteY8" fmla="*/ 257309 h 360298"/>
                  <a:gd name="connsiteX9" fmla="*/ 93500 w 359465"/>
                  <a:gd name="connsiteY9" fmla="*/ 256368 h 360298"/>
                  <a:gd name="connsiteX10" fmla="*/ 91581 w 359465"/>
                  <a:gd name="connsiteY10" fmla="*/ 256368 h 360298"/>
                  <a:gd name="connsiteX11" fmla="*/ 24044 w 359465"/>
                  <a:gd name="connsiteY11" fmla="*/ 269558 h 360298"/>
                  <a:gd name="connsiteX12" fmla="*/ 69122 w 359465"/>
                  <a:gd name="connsiteY12" fmla="*/ 217550 h 360298"/>
                  <a:gd name="connsiteX13" fmla="*/ 71285 w 359465"/>
                  <a:gd name="connsiteY13" fmla="*/ 213432 h 360298"/>
                  <a:gd name="connsiteX14" fmla="*/ 71125 w 359465"/>
                  <a:gd name="connsiteY14" fmla="*/ 208784 h 360298"/>
                  <a:gd name="connsiteX15" fmla="*/ 68923 w 359465"/>
                  <a:gd name="connsiteY15" fmla="*/ 204707 h 360298"/>
                  <a:gd name="connsiteX16" fmla="*/ 65035 w 359465"/>
                  <a:gd name="connsiteY16" fmla="*/ 202189 h 360298"/>
                  <a:gd name="connsiteX17" fmla="*/ 0 w 359465"/>
                  <a:gd name="connsiteY17" fmla="*/ 179650 h 360298"/>
                  <a:gd name="connsiteX18" fmla="*/ 65035 w 359465"/>
                  <a:gd name="connsiteY18" fmla="*/ 157193 h 360298"/>
                  <a:gd name="connsiteX19" fmla="*/ 68943 w 359465"/>
                  <a:gd name="connsiteY19" fmla="*/ 154668 h 360298"/>
                  <a:gd name="connsiteX20" fmla="*/ 71208 w 359465"/>
                  <a:gd name="connsiteY20" fmla="*/ 150598 h 360298"/>
                  <a:gd name="connsiteX21" fmla="*/ 71291 w 359465"/>
                  <a:gd name="connsiteY21" fmla="*/ 145948 h 360298"/>
                  <a:gd name="connsiteX22" fmla="*/ 69122 w 359465"/>
                  <a:gd name="connsiteY22" fmla="*/ 141833 h 360298"/>
                  <a:gd name="connsiteX23" fmla="*/ 24127 w 359465"/>
                  <a:gd name="connsiteY23" fmla="*/ 89825 h 360298"/>
                  <a:gd name="connsiteX24" fmla="*/ 91665 w 359465"/>
                  <a:gd name="connsiteY24" fmla="*/ 102848 h 360298"/>
                  <a:gd name="connsiteX25" fmla="*/ 93584 w 359465"/>
                  <a:gd name="connsiteY25" fmla="*/ 102848 h 360298"/>
                  <a:gd name="connsiteX26" fmla="*/ 97658 w 359465"/>
                  <a:gd name="connsiteY26" fmla="*/ 101882 h 360298"/>
                  <a:gd name="connsiteX27" fmla="*/ 100931 w 359465"/>
                  <a:gd name="connsiteY27" fmla="*/ 99258 h 360298"/>
                  <a:gd name="connsiteX28" fmla="*/ 102856 w 359465"/>
                  <a:gd name="connsiteY28" fmla="*/ 95526 h 360298"/>
                  <a:gd name="connsiteX29" fmla="*/ 102933 w 359465"/>
                  <a:gd name="connsiteY29" fmla="*/ 91328 h 360298"/>
                  <a:gd name="connsiteX30" fmla="*/ 89907 w 359465"/>
                  <a:gd name="connsiteY30" fmla="*/ 24043 h 360298"/>
                  <a:gd name="connsiteX31" fmla="*/ 141915 w 359465"/>
                  <a:gd name="connsiteY31" fmla="*/ 69122 h 360298"/>
                  <a:gd name="connsiteX32" fmla="*/ 148095 w 359465"/>
                  <a:gd name="connsiteY32" fmla="*/ 71543 h 360298"/>
                  <a:gd name="connsiteX33" fmla="*/ 153728 w 359465"/>
                  <a:gd name="connsiteY33" fmla="*/ 69758 h 360298"/>
                  <a:gd name="connsiteX34" fmla="*/ 157277 w 359465"/>
                  <a:gd name="connsiteY34" fmla="*/ 65032 h 360298"/>
                  <a:gd name="connsiteX35" fmla="*/ 179736 w 359465"/>
                  <a:gd name="connsiteY35" fmla="*/ 0 h 360298"/>
                  <a:gd name="connsiteX36" fmla="*/ 202272 w 359465"/>
                  <a:gd name="connsiteY36" fmla="*/ 65032 h 360298"/>
                  <a:gd name="connsiteX37" fmla="*/ 205763 w 359465"/>
                  <a:gd name="connsiteY37" fmla="*/ 69766 h 360298"/>
                  <a:gd name="connsiteX38" fmla="*/ 211371 w 359465"/>
                  <a:gd name="connsiteY38" fmla="*/ 71543 h 360298"/>
                  <a:gd name="connsiteX39" fmla="*/ 217634 w 359465"/>
                  <a:gd name="connsiteY39" fmla="*/ 69122 h 360298"/>
                  <a:gd name="connsiteX40" fmla="*/ 269643 w 359465"/>
                  <a:gd name="connsiteY40" fmla="*/ 24126 h 360298"/>
                  <a:gd name="connsiteX41" fmla="*/ 256616 w 359465"/>
                  <a:gd name="connsiteY41" fmla="*/ 91661 h 360298"/>
                  <a:gd name="connsiteX42" fmla="*/ 256578 w 359465"/>
                  <a:gd name="connsiteY42" fmla="*/ 96086 h 360298"/>
                  <a:gd name="connsiteX43" fmla="*/ 258625 w 359465"/>
                  <a:gd name="connsiteY43" fmla="*/ 100010 h 360298"/>
                  <a:gd name="connsiteX44" fmla="*/ 261897 w 359465"/>
                  <a:gd name="connsiteY44" fmla="*/ 102596 h 360298"/>
                  <a:gd name="connsiteX45" fmla="*/ 265972 w 359465"/>
                  <a:gd name="connsiteY45" fmla="*/ 103516 h 360298"/>
                  <a:gd name="connsiteX46" fmla="*/ 267807 w 359465"/>
                  <a:gd name="connsiteY46" fmla="*/ 103516 h 360298"/>
                  <a:gd name="connsiteX47" fmla="*/ 335421 w 359465"/>
                  <a:gd name="connsiteY47" fmla="*/ 90493 h 360298"/>
                  <a:gd name="connsiteX48" fmla="*/ 290343 w 359465"/>
                  <a:gd name="connsiteY48" fmla="*/ 142417 h 360298"/>
                  <a:gd name="connsiteX49" fmla="*/ 288194 w 359465"/>
                  <a:gd name="connsiteY49" fmla="*/ 146564 h 360298"/>
                  <a:gd name="connsiteX50" fmla="*/ 288257 w 359465"/>
                  <a:gd name="connsiteY50" fmla="*/ 151234 h 360298"/>
                  <a:gd name="connsiteX51" fmla="*/ 290516 w 359465"/>
                  <a:gd name="connsiteY51" fmla="*/ 155322 h 360298"/>
                  <a:gd name="connsiteX52" fmla="*/ 294437 w 359465"/>
                  <a:gd name="connsiteY52" fmla="*/ 157861 h 360298"/>
                  <a:gd name="connsiteX53" fmla="*/ 359465 w 359465"/>
                  <a:gd name="connsiteY53" fmla="*/ 180317 h 360298"/>
                  <a:gd name="connsiteX54" fmla="*/ 294437 w 359465"/>
                  <a:gd name="connsiteY54" fmla="*/ 202857 h 360298"/>
                  <a:gd name="connsiteX55" fmla="*/ 290491 w 359465"/>
                  <a:gd name="connsiteY55" fmla="*/ 205351 h 360298"/>
                  <a:gd name="connsiteX56" fmla="*/ 288257 w 359465"/>
                  <a:gd name="connsiteY56" fmla="*/ 209452 h 360298"/>
                  <a:gd name="connsiteX57" fmla="*/ 288161 w 359465"/>
                  <a:gd name="connsiteY57" fmla="*/ 214086 h 360298"/>
                  <a:gd name="connsiteX58" fmla="*/ 290260 w 359465"/>
                  <a:gd name="connsiteY58" fmla="*/ 218218 h 360298"/>
                  <a:gd name="connsiteX59" fmla="*/ 335338 w 359465"/>
                  <a:gd name="connsiteY59" fmla="*/ 270226 h 360298"/>
                  <a:gd name="connsiteX60" fmla="*/ 267807 w 359465"/>
                  <a:gd name="connsiteY60" fmla="*/ 257203 h 360298"/>
                  <a:gd name="connsiteX61" fmla="*/ 265889 w 359465"/>
                  <a:gd name="connsiteY61" fmla="*/ 257203 h 360298"/>
                  <a:gd name="connsiteX62" fmla="*/ 261807 w 359465"/>
                  <a:gd name="connsiteY62" fmla="*/ 258168 h 360298"/>
                  <a:gd name="connsiteX63" fmla="*/ 258541 w 359465"/>
                  <a:gd name="connsiteY63" fmla="*/ 260792 h 360298"/>
                  <a:gd name="connsiteX64" fmla="*/ 256597 w 359465"/>
                  <a:gd name="connsiteY64" fmla="*/ 264476 h 360298"/>
                  <a:gd name="connsiteX65" fmla="*/ 256533 w 359465"/>
                  <a:gd name="connsiteY65" fmla="*/ 268639 h 360298"/>
                  <a:gd name="connsiteX66" fmla="*/ 269559 w 359465"/>
                  <a:gd name="connsiteY66" fmla="*/ 336261 h 360298"/>
                  <a:gd name="connsiteX67" fmla="*/ 217550 w 359465"/>
                  <a:gd name="connsiteY67" fmla="*/ 291179 h 360298"/>
                  <a:gd name="connsiteX68" fmla="*/ 211371 w 359465"/>
                  <a:gd name="connsiteY68" fmla="*/ 288758 h 360298"/>
                  <a:gd name="connsiteX69" fmla="*/ 205724 w 359465"/>
                  <a:gd name="connsiteY69" fmla="*/ 290526 h 360298"/>
                  <a:gd name="connsiteX70" fmla="*/ 202188 w 359465"/>
                  <a:gd name="connsiteY70" fmla="*/ 295270 h 360298"/>
                  <a:gd name="connsiteX71" fmla="*/ 179652 w 359465"/>
                  <a:gd name="connsiteY71" fmla="*/ 360298 h 360298"/>
                  <a:gd name="connsiteX72" fmla="*/ 157193 w 359465"/>
                  <a:gd name="connsiteY72" fmla="*/ 294435 h 3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59465" h="360298">
                    <a:moveTo>
                      <a:pt x="157193" y="294435"/>
                    </a:moveTo>
                    <a:cubicBezTo>
                      <a:pt x="156546" y="292521"/>
                      <a:pt x="155307" y="290861"/>
                      <a:pt x="153658" y="289692"/>
                    </a:cubicBezTo>
                    <a:cubicBezTo>
                      <a:pt x="152009" y="288523"/>
                      <a:pt x="150032" y="287904"/>
                      <a:pt x="148011" y="287923"/>
                    </a:cubicBezTo>
                    <a:cubicBezTo>
                      <a:pt x="145720" y="287932"/>
                      <a:pt x="143519" y="288796"/>
                      <a:pt x="141832" y="290344"/>
                    </a:cubicBezTo>
                    <a:lnTo>
                      <a:pt x="89823" y="335343"/>
                    </a:lnTo>
                    <a:lnTo>
                      <a:pt x="102849" y="267804"/>
                    </a:lnTo>
                    <a:cubicBezTo>
                      <a:pt x="103119" y="266420"/>
                      <a:pt x="103080" y="264994"/>
                      <a:pt x="102734" y="263626"/>
                    </a:cubicBezTo>
                    <a:cubicBezTo>
                      <a:pt x="102394" y="262258"/>
                      <a:pt x="101752" y="260983"/>
                      <a:pt x="100860" y="259892"/>
                    </a:cubicBezTo>
                    <a:cubicBezTo>
                      <a:pt x="99968" y="258800"/>
                      <a:pt x="98845" y="257918"/>
                      <a:pt x="97575" y="257309"/>
                    </a:cubicBezTo>
                    <a:cubicBezTo>
                      <a:pt x="96298" y="256700"/>
                      <a:pt x="94912" y="256379"/>
                      <a:pt x="93500" y="256368"/>
                    </a:cubicBezTo>
                    <a:lnTo>
                      <a:pt x="91581" y="256368"/>
                    </a:lnTo>
                    <a:lnTo>
                      <a:pt x="24044" y="269558"/>
                    </a:lnTo>
                    <a:lnTo>
                      <a:pt x="69122" y="217550"/>
                    </a:lnTo>
                    <a:cubicBezTo>
                      <a:pt x="70188" y="216387"/>
                      <a:pt x="70932" y="214968"/>
                      <a:pt x="71285" y="213432"/>
                    </a:cubicBezTo>
                    <a:cubicBezTo>
                      <a:pt x="71631" y="211895"/>
                      <a:pt x="71580" y="210293"/>
                      <a:pt x="71125" y="208784"/>
                    </a:cubicBezTo>
                    <a:cubicBezTo>
                      <a:pt x="70746" y="207262"/>
                      <a:pt x="69989" y="205860"/>
                      <a:pt x="68923" y="204707"/>
                    </a:cubicBezTo>
                    <a:cubicBezTo>
                      <a:pt x="67858" y="203554"/>
                      <a:pt x="66517" y="202689"/>
                      <a:pt x="65035" y="202189"/>
                    </a:cubicBezTo>
                    <a:lnTo>
                      <a:pt x="0" y="179650"/>
                    </a:lnTo>
                    <a:lnTo>
                      <a:pt x="65035" y="157193"/>
                    </a:lnTo>
                    <a:cubicBezTo>
                      <a:pt x="66523" y="156686"/>
                      <a:pt x="67871" y="155818"/>
                      <a:pt x="68943" y="154668"/>
                    </a:cubicBezTo>
                    <a:cubicBezTo>
                      <a:pt x="70021" y="153518"/>
                      <a:pt x="70803" y="152120"/>
                      <a:pt x="71208" y="150598"/>
                    </a:cubicBezTo>
                    <a:cubicBezTo>
                      <a:pt x="71631" y="149080"/>
                      <a:pt x="71657" y="147480"/>
                      <a:pt x="71291" y="145948"/>
                    </a:cubicBezTo>
                    <a:cubicBezTo>
                      <a:pt x="70926" y="144416"/>
                      <a:pt x="70181" y="143000"/>
                      <a:pt x="69122" y="141833"/>
                    </a:cubicBezTo>
                    <a:lnTo>
                      <a:pt x="24127" y="89825"/>
                    </a:lnTo>
                    <a:lnTo>
                      <a:pt x="91665" y="102848"/>
                    </a:lnTo>
                    <a:cubicBezTo>
                      <a:pt x="92300" y="102935"/>
                      <a:pt x="92948" y="102935"/>
                      <a:pt x="93584" y="102848"/>
                    </a:cubicBezTo>
                    <a:cubicBezTo>
                      <a:pt x="94995" y="102833"/>
                      <a:pt x="96388" y="102503"/>
                      <a:pt x="97658" y="101882"/>
                    </a:cubicBezTo>
                    <a:cubicBezTo>
                      <a:pt x="98929" y="101261"/>
                      <a:pt x="100045" y="100365"/>
                      <a:pt x="100931" y="99258"/>
                    </a:cubicBezTo>
                    <a:cubicBezTo>
                      <a:pt x="101848" y="98178"/>
                      <a:pt x="102503" y="96901"/>
                      <a:pt x="102856" y="95526"/>
                    </a:cubicBezTo>
                    <a:cubicBezTo>
                      <a:pt x="103202" y="94151"/>
                      <a:pt x="103228" y="92714"/>
                      <a:pt x="102933" y="91328"/>
                    </a:cubicBezTo>
                    <a:lnTo>
                      <a:pt x="89907" y="24043"/>
                    </a:lnTo>
                    <a:lnTo>
                      <a:pt x="141915" y="69122"/>
                    </a:lnTo>
                    <a:cubicBezTo>
                      <a:pt x="143603" y="70671"/>
                      <a:pt x="145804" y="71534"/>
                      <a:pt x="148095" y="71543"/>
                    </a:cubicBezTo>
                    <a:cubicBezTo>
                      <a:pt x="150116" y="71550"/>
                      <a:pt x="152086" y="70926"/>
                      <a:pt x="153728" y="69758"/>
                    </a:cubicBezTo>
                    <a:cubicBezTo>
                      <a:pt x="155378" y="68591"/>
                      <a:pt x="156616" y="66938"/>
                      <a:pt x="157277" y="65032"/>
                    </a:cubicBezTo>
                    <a:lnTo>
                      <a:pt x="179736" y="0"/>
                    </a:lnTo>
                    <a:lnTo>
                      <a:pt x="202272" y="65032"/>
                    </a:lnTo>
                    <a:cubicBezTo>
                      <a:pt x="202907" y="66939"/>
                      <a:pt x="204133" y="68596"/>
                      <a:pt x="205763" y="69766"/>
                    </a:cubicBezTo>
                    <a:cubicBezTo>
                      <a:pt x="207399" y="70935"/>
                      <a:pt x="209362" y="71557"/>
                      <a:pt x="211371" y="71543"/>
                    </a:cubicBezTo>
                    <a:cubicBezTo>
                      <a:pt x="213694" y="71555"/>
                      <a:pt x="215927" y="70690"/>
                      <a:pt x="217634" y="69122"/>
                    </a:cubicBezTo>
                    <a:lnTo>
                      <a:pt x="269643" y="24126"/>
                    </a:lnTo>
                    <a:lnTo>
                      <a:pt x="256616" y="91661"/>
                    </a:lnTo>
                    <a:cubicBezTo>
                      <a:pt x="256237" y="93110"/>
                      <a:pt x="256225" y="94630"/>
                      <a:pt x="256578" y="96086"/>
                    </a:cubicBezTo>
                    <a:cubicBezTo>
                      <a:pt x="256924" y="97543"/>
                      <a:pt x="257630" y="98891"/>
                      <a:pt x="258625" y="100010"/>
                    </a:cubicBezTo>
                    <a:cubicBezTo>
                      <a:pt x="259510" y="101105"/>
                      <a:pt x="260627" y="101989"/>
                      <a:pt x="261897" y="102596"/>
                    </a:cubicBezTo>
                    <a:cubicBezTo>
                      <a:pt x="263168" y="103203"/>
                      <a:pt x="264560" y="103517"/>
                      <a:pt x="265972" y="103516"/>
                    </a:cubicBezTo>
                    <a:lnTo>
                      <a:pt x="267807" y="103516"/>
                    </a:lnTo>
                    <a:lnTo>
                      <a:pt x="335421" y="90493"/>
                    </a:lnTo>
                    <a:lnTo>
                      <a:pt x="290343" y="142417"/>
                    </a:lnTo>
                    <a:cubicBezTo>
                      <a:pt x="289297" y="143602"/>
                      <a:pt x="288559" y="145026"/>
                      <a:pt x="288194" y="146564"/>
                    </a:cubicBezTo>
                    <a:cubicBezTo>
                      <a:pt x="287834" y="148102"/>
                      <a:pt x="287853" y="149706"/>
                      <a:pt x="288257" y="151234"/>
                    </a:cubicBezTo>
                    <a:cubicBezTo>
                      <a:pt x="288662" y="152762"/>
                      <a:pt x="289438" y="154166"/>
                      <a:pt x="290516" y="155322"/>
                    </a:cubicBezTo>
                    <a:cubicBezTo>
                      <a:pt x="291594" y="156479"/>
                      <a:pt x="292942" y="157351"/>
                      <a:pt x="294437" y="157861"/>
                    </a:cubicBezTo>
                    <a:lnTo>
                      <a:pt x="359465" y="180317"/>
                    </a:lnTo>
                    <a:lnTo>
                      <a:pt x="294437" y="202857"/>
                    </a:lnTo>
                    <a:cubicBezTo>
                      <a:pt x="292929" y="203338"/>
                      <a:pt x="291569" y="204196"/>
                      <a:pt x="290491" y="205351"/>
                    </a:cubicBezTo>
                    <a:cubicBezTo>
                      <a:pt x="289406" y="206505"/>
                      <a:pt x="288643" y="207917"/>
                      <a:pt x="288257" y="209452"/>
                    </a:cubicBezTo>
                    <a:cubicBezTo>
                      <a:pt x="287847" y="210965"/>
                      <a:pt x="287809" y="212557"/>
                      <a:pt x="288161" y="214086"/>
                    </a:cubicBezTo>
                    <a:cubicBezTo>
                      <a:pt x="288508" y="215616"/>
                      <a:pt x="289233" y="217035"/>
                      <a:pt x="290260" y="218218"/>
                    </a:cubicBezTo>
                    <a:lnTo>
                      <a:pt x="335338" y="270226"/>
                    </a:lnTo>
                    <a:lnTo>
                      <a:pt x="267807" y="257203"/>
                    </a:lnTo>
                    <a:lnTo>
                      <a:pt x="265889" y="257203"/>
                    </a:lnTo>
                    <a:cubicBezTo>
                      <a:pt x="264470" y="257217"/>
                      <a:pt x="263078" y="257548"/>
                      <a:pt x="261807" y="258168"/>
                    </a:cubicBezTo>
                    <a:cubicBezTo>
                      <a:pt x="260537" y="258789"/>
                      <a:pt x="259420" y="259686"/>
                      <a:pt x="258541" y="260792"/>
                    </a:cubicBezTo>
                    <a:cubicBezTo>
                      <a:pt x="257611" y="261850"/>
                      <a:pt x="256944" y="263112"/>
                      <a:pt x="256597" y="264476"/>
                    </a:cubicBezTo>
                    <a:cubicBezTo>
                      <a:pt x="256250" y="265840"/>
                      <a:pt x="256225" y="267266"/>
                      <a:pt x="256533" y="268639"/>
                    </a:cubicBezTo>
                    <a:lnTo>
                      <a:pt x="269559" y="336261"/>
                    </a:lnTo>
                    <a:lnTo>
                      <a:pt x="217550" y="291179"/>
                    </a:lnTo>
                    <a:cubicBezTo>
                      <a:pt x="215863" y="289631"/>
                      <a:pt x="213662" y="288767"/>
                      <a:pt x="211371" y="288758"/>
                    </a:cubicBezTo>
                    <a:cubicBezTo>
                      <a:pt x="209349" y="288739"/>
                      <a:pt x="207373" y="289357"/>
                      <a:pt x="205724" y="290526"/>
                    </a:cubicBezTo>
                    <a:cubicBezTo>
                      <a:pt x="204075" y="291696"/>
                      <a:pt x="202843" y="293356"/>
                      <a:pt x="202188" y="295270"/>
                    </a:cubicBezTo>
                    <a:lnTo>
                      <a:pt x="179652" y="360298"/>
                    </a:lnTo>
                    <a:lnTo>
                      <a:pt x="157193" y="294435"/>
                    </a:lnTo>
                    <a:close/>
                  </a:path>
                </a:pathLst>
              </a:custGeom>
              <a:solidFill>
                <a:srgbClr val="FFFFFF"/>
              </a:solidFill>
              <a:ln w="6417" cap="flat">
                <a:noFill/>
                <a:prstDash val="solid"/>
                <a:miter/>
              </a:ln>
            </p:spPr>
            <p:txBody>
              <a:bodyPr rtlCol="0" anchor="ctr"/>
              <a:lstStyle/>
              <a:p>
                <a:endParaRPr lang="en-US" sz="810"/>
              </a:p>
            </p:txBody>
          </p:sp>
          <p:sp>
            <p:nvSpPr>
              <p:cNvPr id="1651" name="Freeform: Shape 1650">
                <a:extLst>
                  <a:ext uri="{FF2B5EF4-FFF2-40B4-BE49-F238E27FC236}">
                    <a16:creationId xmlns:a16="http://schemas.microsoft.com/office/drawing/2014/main" id="{7A1B3865-A984-6439-D4F4-37EC6DEED71B}"/>
                  </a:ext>
                </a:extLst>
              </p:cNvPr>
              <p:cNvSpPr/>
              <p:nvPr/>
            </p:nvSpPr>
            <p:spPr>
              <a:xfrm>
                <a:off x="5750568" y="3069070"/>
                <a:ext cx="385010" cy="385429"/>
              </a:xfrm>
              <a:custGeom>
                <a:avLst/>
                <a:gdLst>
                  <a:gd name="connsiteX0" fmla="*/ 192505 w 385010"/>
                  <a:gd name="connsiteY0" fmla="*/ 26129 h 385429"/>
                  <a:gd name="connsiteX1" fmla="*/ 202689 w 385010"/>
                  <a:gd name="connsiteY1" fmla="*/ 55597 h 385429"/>
                  <a:gd name="connsiteX2" fmla="*/ 211037 w 385010"/>
                  <a:gd name="connsiteY2" fmla="*/ 79724 h 385429"/>
                  <a:gd name="connsiteX3" fmla="*/ 216080 w 385010"/>
                  <a:gd name="connsiteY3" fmla="*/ 86513 h 385429"/>
                  <a:gd name="connsiteX4" fmla="*/ 224147 w 385010"/>
                  <a:gd name="connsiteY4" fmla="*/ 89074 h 385429"/>
                  <a:gd name="connsiteX5" fmla="*/ 233162 w 385010"/>
                  <a:gd name="connsiteY5" fmla="*/ 85651 h 385429"/>
                  <a:gd name="connsiteX6" fmla="*/ 252445 w 385010"/>
                  <a:gd name="connsiteY6" fmla="*/ 68955 h 385429"/>
                  <a:gd name="connsiteX7" fmla="*/ 275988 w 385010"/>
                  <a:gd name="connsiteY7" fmla="*/ 48502 h 385429"/>
                  <a:gd name="connsiteX8" fmla="*/ 270143 w 385010"/>
                  <a:gd name="connsiteY8" fmla="*/ 79139 h 385429"/>
                  <a:gd name="connsiteX9" fmla="*/ 265214 w 385010"/>
                  <a:gd name="connsiteY9" fmla="*/ 104183 h 385429"/>
                  <a:gd name="connsiteX10" fmla="*/ 265426 w 385010"/>
                  <a:gd name="connsiteY10" fmla="*/ 110222 h 385429"/>
                  <a:gd name="connsiteX11" fmla="*/ 268141 w 385010"/>
                  <a:gd name="connsiteY11" fmla="*/ 115620 h 385429"/>
                  <a:gd name="connsiteX12" fmla="*/ 272882 w 385010"/>
                  <a:gd name="connsiteY12" fmla="*/ 119301 h 385429"/>
                  <a:gd name="connsiteX13" fmla="*/ 278741 w 385010"/>
                  <a:gd name="connsiteY13" fmla="*/ 120629 h 385429"/>
                  <a:gd name="connsiteX14" fmla="*/ 281411 w 385010"/>
                  <a:gd name="connsiteY14" fmla="*/ 120629 h 385429"/>
                  <a:gd name="connsiteX15" fmla="*/ 306456 w 385010"/>
                  <a:gd name="connsiteY15" fmla="*/ 115787 h 385429"/>
                  <a:gd name="connsiteX16" fmla="*/ 337006 w 385010"/>
                  <a:gd name="connsiteY16" fmla="*/ 109860 h 385429"/>
                  <a:gd name="connsiteX17" fmla="*/ 316639 w 385010"/>
                  <a:gd name="connsiteY17" fmla="*/ 133401 h 385429"/>
                  <a:gd name="connsiteX18" fmla="*/ 299942 w 385010"/>
                  <a:gd name="connsiteY18" fmla="*/ 152769 h 385429"/>
                  <a:gd name="connsiteX19" fmla="*/ 296882 w 385010"/>
                  <a:gd name="connsiteY19" fmla="*/ 158703 h 385429"/>
                  <a:gd name="connsiteX20" fmla="*/ 296990 w 385010"/>
                  <a:gd name="connsiteY20" fmla="*/ 165379 h 385429"/>
                  <a:gd name="connsiteX21" fmla="*/ 300244 w 385010"/>
                  <a:gd name="connsiteY21" fmla="*/ 171210 h 385429"/>
                  <a:gd name="connsiteX22" fmla="*/ 305872 w 385010"/>
                  <a:gd name="connsiteY22" fmla="*/ 174808 h 385429"/>
                  <a:gd name="connsiteX23" fmla="*/ 329999 w 385010"/>
                  <a:gd name="connsiteY23" fmla="*/ 183155 h 385429"/>
                  <a:gd name="connsiteX24" fmla="*/ 359465 w 385010"/>
                  <a:gd name="connsiteY24" fmla="*/ 193340 h 385429"/>
                  <a:gd name="connsiteX25" fmla="*/ 329999 w 385010"/>
                  <a:gd name="connsiteY25" fmla="*/ 203525 h 385429"/>
                  <a:gd name="connsiteX26" fmla="*/ 305872 w 385010"/>
                  <a:gd name="connsiteY26" fmla="*/ 211873 h 385429"/>
                  <a:gd name="connsiteX27" fmla="*/ 300289 w 385010"/>
                  <a:gd name="connsiteY27" fmla="*/ 215527 h 385429"/>
                  <a:gd name="connsiteX28" fmla="*/ 297061 w 385010"/>
                  <a:gd name="connsiteY28" fmla="*/ 221367 h 385429"/>
                  <a:gd name="connsiteX29" fmla="*/ 296933 w 385010"/>
                  <a:gd name="connsiteY29" fmla="*/ 228039 h 385429"/>
                  <a:gd name="connsiteX30" fmla="*/ 299942 w 385010"/>
                  <a:gd name="connsiteY30" fmla="*/ 233995 h 385429"/>
                  <a:gd name="connsiteX31" fmla="*/ 316639 w 385010"/>
                  <a:gd name="connsiteY31" fmla="*/ 253279 h 385429"/>
                  <a:gd name="connsiteX32" fmla="*/ 337089 w 385010"/>
                  <a:gd name="connsiteY32" fmla="*/ 276820 h 385429"/>
                  <a:gd name="connsiteX33" fmla="*/ 306456 w 385010"/>
                  <a:gd name="connsiteY33" fmla="*/ 270977 h 385429"/>
                  <a:gd name="connsiteX34" fmla="*/ 281411 w 385010"/>
                  <a:gd name="connsiteY34" fmla="*/ 266051 h 385429"/>
                  <a:gd name="connsiteX35" fmla="*/ 278741 w 385010"/>
                  <a:gd name="connsiteY35" fmla="*/ 266051 h 385429"/>
                  <a:gd name="connsiteX36" fmla="*/ 272805 w 385010"/>
                  <a:gd name="connsiteY36" fmla="*/ 267406 h 385429"/>
                  <a:gd name="connsiteX37" fmla="*/ 268031 w 385010"/>
                  <a:gd name="connsiteY37" fmla="*/ 271188 h 385429"/>
                  <a:gd name="connsiteX38" fmla="*/ 265355 w 385010"/>
                  <a:gd name="connsiteY38" fmla="*/ 276658 h 385429"/>
                  <a:gd name="connsiteX39" fmla="*/ 265298 w 385010"/>
                  <a:gd name="connsiteY39" fmla="*/ 282747 h 385429"/>
                  <a:gd name="connsiteX40" fmla="*/ 270143 w 385010"/>
                  <a:gd name="connsiteY40" fmla="*/ 307792 h 385429"/>
                  <a:gd name="connsiteX41" fmla="*/ 275988 w 385010"/>
                  <a:gd name="connsiteY41" fmla="*/ 338343 h 385429"/>
                  <a:gd name="connsiteX42" fmla="*/ 252528 w 385010"/>
                  <a:gd name="connsiteY42" fmla="*/ 317976 h 385429"/>
                  <a:gd name="connsiteX43" fmla="*/ 233162 w 385010"/>
                  <a:gd name="connsiteY43" fmla="*/ 301280 h 385429"/>
                  <a:gd name="connsiteX44" fmla="*/ 224230 w 385010"/>
                  <a:gd name="connsiteY44" fmla="*/ 297857 h 385429"/>
                  <a:gd name="connsiteX45" fmla="*/ 216164 w 385010"/>
                  <a:gd name="connsiteY45" fmla="*/ 300418 h 385429"/>
                  <a:gd name="connsiteX46" fmla="*/ 211120 w 385010"/>
                  <a:gd name="connsiteY46" fmla="*/ 307207 h 385429"/>
                  <a:gd name="connsiteX47" fmla="*/ 202772 w 385010"/>
                  <a:gd name="connsiteY47" fmla="*/ 331336 h 385429"/>
                  <a:gd name="connsiteX48" fmla="*/ 192589 w 385010"/>
                  <a:gd name="connsiteY48" fmla="*/ 360802 h 385429"/>
                  <a:gd name="connsiteX49" fmla="*/ 182488 w 385010"/>
                  <a:gd name="connsiteY49" fmla="*/ 331336 h 385429"/>
                  <a:gd name="connsiteX50" fmla="*/ 174140 w 385010"/>
                  <a:gd name="connsiteY50" fmla="*/ 307207 h 385429"/>
                  <a:gd name="connsiteX51" fmla="*/ 169116 w 385010"/>
                  <a:gd name="connsiteY51" fmla="*/ 300386 h 385429"/>
                  <a:gd name="connsiteX52" fmla="*/ 161030 w 385010"/>
                  <a:gd name="connsiteY52" fmla="*/ 297857 h 385429"/>
                  <a:gd name="connsiteX53" fmla="*/ 152098 w 385010"/>
                  <a:gd name="connsiteY53" fmla="*/ 301280 h 385429"/>
                  <a:gd name="connsiteX54" fmla="*/ 132816 w 385010"/>
                  <a:gd name="connsiteY54" fmla="*/ 317976 h 385429"/>
                  <a:gd name="connsiteX55" fmla="*/ 109189 w 385010"/>
                  <a:gd name="connsiteY55" fmla="*/ 338426 h 385429"/>
                  <a:gd name="connsiteX56" fmla="*/ 115118 w 385010"/>
                  <a:gd name="connsiteY56" fmla="*/ 307792 h 385429"/>
                  <a:gd name="connsiteX57" fmla="*/ 119963 w 385010"/>
                  <a:gd name="connsiteY57" fmla="*/ 282747 h 385429"/>
                  <a:gd name="connsiteX58" fmla="*/ 119937 w 385010"/>
                  <a:gd name="connsiteY58" fmla="*/ 276644 h 385429"/>
                  <a:gd name="connsiteX59" fmla="*/ 117268 w 385010"/>
                  <a:gd name="connsiteY59" fmla="*/ 271157 h 385429"/>
                  <a:gd name="connsiteX60" fmla="*/ 112481 w 385010"/>
                  <a:gd name="connsiteY60" fmla="*/ 267375 h 385429"/>
                  <a:gd name="connsiteX61" fmla="*/ 106519 w 385010"/>
                  <a:gd name="connsiteY61" fmla="*/ 266051 h 385429"/>
                  <a:gd name="connsiteX62" fmla="*/ 103850 w 385010"/>
                  <a:gd name="connsiteY62" fmla="*/ 266051 h 385429"/>
                  <a:gd name="connsiteX63" fmla="*/ 78805 w 385010"/>
                  <a:gd name="connsiteY63" fmla="*/ 270894 h 385429"/>
                  <a:gd name="connsiteX64" fmla="*/ 48248 w 385010"/>
                  <a:gd name="connsiteY64" fmla="*/ 276820 h 385429"/>
                  <a:gd name="connsiteX65" fmla="*/ 68622 w 385010"/>
                  <a:gd name="connsiteY65" fmla="*/ 253279 h 385429"/>
                  <a:gd name="connsiteX66" fmla="*/ 85318 w 385010"/>
                  <a:gd name="connsiteY66" fmla="*/ 233911 h 385429"/>
                  <a:gd name="connsiteX67" fmla="*/ 88347 w 385010"/>
                  <a:gd name="connsiteY67" fmla="*/ 227973 h 385429"/>
                  <a:gd name="connsiteX68" fmla="*/ 88238 w 385010"/>
                  <a:gd name="connsiteY68" fmla="*/ 221306 h 385429"/>
                  <a:gd name="connsiteX69" fmla="*/ 85004 w 385010"/>
                  <a:gd name="connsiteY69" fmla="*/ 215471 h 385429"/>
                  <a:gd name="connsiteX70" fmla="*/ 79389 w 385010"/>
                  <a:gd name="connsiteY70" fmla="*/ 211873 h 385429"/>
                  <a:gd name="connsiteX71" fmla="*/ 55262 w 385010"/>
                  <a:gd name="connsiteY71" fmla="*/ 203525 h 385429"/>
                  <a:gd name="connsiteX72" fmla="*/ 25545 w 385010"/>
                  <a:gd name="connsiteY72" fmla="*/ 193007 h 385429"/>
                  <a:gd name="connsiteX73" fmla="*/ 55012 w 385010"/>
                  <a:gd name="connsiteY73" fmla="*/ 182905 h 385429"/>
                  <a:gd name="connsiteX74" fmla="*/ 79139 w 385010"/>
                  <a:gd name="connsiteY74" fmla="*/ 174557 h 385429"/>
                  <a:gd name="connsiteX75" fmla="*/ 84766 w 385010"/>
                  <a:gd name="connsiteY75" fmla="*/ 170960 h 385429"/>
                  <a:gd name="connsiteX76" fmla="*/ 88020 w 385010"/>
                  <a:gd name="connsiteY76" fmla="*/ 165129 h 385429"/>
                  <a:gd name="connsiteX77" fmla="*/ 88129 w 385010"/>
                  <a:gd name="connsiteY77" fmla="*/ 158452 h 385429"/>
                  <a:gd name="connsiteX78" fmla="*/ 85068 w 385010"/>
                  <a:gd name="connsiteY78" fmla="*/ 152518 h 385429"/>
                  <a:gd name="connsiteX79" fmla="*/ 68371 w 385010"/>
                  <a:gd name="connsiteY79" fmla="*/ 133234 h 385429"/>
                  <a:gd name="connsiteX80" fmla="*/ 47914 w 385010"/>
                  <a:gd name="connsiteY80" fmla="*/ 109609 h 385429"/>
                  <a:gd name="connsiteX81" fmla="*/ 78555 w 385010"/>
                  <a:gd name="connsiteY81" fmla="*/ 115453 h 385429"/>
                  <a:gd name="connsiteX82" fmla="*/ 103600 w 385010"/>
                  <a:gd name="connsiteY82" fmla="*/ 120295 h 385429"/>
                  <a:gd name="connsiteX83" fmla="*/ 106353 w 385010"/>
                  <a:gd name="connsiteY83" fmla="*/ 120295 h 385429"/>
                  <a:gd name="connsiteX84" fmla="*/ 112250 w 385010"/>
                  <a:gd name="connsiteY84" fmla="*/ 118881 h 385429"/>
                  <a:gd name="connsiteX85" fmla="*/ 116985 w 385010"/>
                  <a:gd name="connsiteY85" fmla="*/ 115098 h 385429"/>
                  <a:gd name="connsiteX86" fmla="*/ 119674 w 385010"/>
                  <a:gd name="connsiteY86" fmla="*/ 109661 h 385429"/>
                  <a:gd name="connsiteX87" fmla="*/ 119796 w 385010"/>
                  <a:gd name="connsiteY87" fmla="*/ 103599 h 385429"/>
                  <a:gd name="connsiteX88" fmla="*/ 114951 w 385010"/>
                  <a:gd name="connsiteY88" fmla="*/ 78555 h 385429"/>
                  <a:gd name="connsiteX89" fmla="*/ 109022 w 385010"/>
                  <a:gd name="connsiteY89" fmla="*/ 48001 h 385429"/>
                  <a:gd name="connsiteX90" fmla="*/ 132566 w 385010"/>
                  <a:gd name="connsiteY90" fmla="*/ 68370 h 385429"/>
                  <a:gd name="connsiteX91" fmla="*/ 151931 w 385010"/>
                  <a:gd name="connsiteY91" fmla="*/ 85066 h 385429"/>
                  <a:gd name="connsiteX92" fmla="*/ 160864 w 385010"/>
                  <a:gd name="connsiteY92" fmla="*/ 88406 h 385429"/>
                  <a:gd name="connsiteX93" fmla="*/ 168917 w 385010"/>
                  <a:gd name="connsiteY93" fmla="*/ 85895 h 385429"/>
                  <a:gd name="connsiteX94" fmla="*/ 173973 w 385010"/>
                  <a:gd name="connsiteY94" fmla="*/ 79139 h 385429"/>
                  <a:gd name="connsiteX95" fmla="*/ 182322 w 385010"/>
                  <a:gd name="connsiteY95" fmla="*/ 55014 h 385429"/>
                  <a:gd name="connsiteX96" fmla="*/ 192505 w 385010"/>
                  <a:gd name="connsiteY96" fmla="*/ 25545 h 385429"/>
                  <a:gd name="connsiteX97" fmla="*/ 192505 w 385010"/>
                  <a:gd name="connsiteY97" fmla="*/ 26129 h 385429"/>
                  <a:gd name="connsiteX98" fmla="*/ 192505 w 385010"/>
                  <a:gd name="connsiteY98" fmla="*/ 0 h 385429"/>
                  <a:gd name="connsiteX99" fmla="*/ 184574 w 385010"/>
                  <a:gd name="connsiteY99" fmla="*/ 22790 h 385429"/>
                  <a:gd name="connsiteX100" fmla="*/ 174474 w 385010"/>
                  <a:gd name="connsiteY100" fmla="*/ 52843 h 385429"/>
                  <a:gd name="connsiteX101" fmla="*/ 166125 w 385010"/>
                  <a:gd name="connsiteY101" fmla="*/ 76969 h 385429"/>
                  <a:gd name="connsiteX102" fmla="*/ 164085 w 385010"/>
                  <a:gd name="connsiteY102" fmla="*/ 79650 h 385429"/>
                  <a:gd name="connsiteX103" fmla="*/ 160864 w 385010"/>
                  <a:gd name="connsiteY103" fmla="*/ 80642 h 385429"/>
                  <a:gd name="connsiteX104" fmla="*/ 157360 w 385010"/>
                  <a:gd name="connsiteY104" fmla="*/ 79306 h 385429"/>
                  <a:gd name="connsiteX105" fmla="*/ 138077 w 385010"/>
                  <a:gd name="connsiteY105" fmla="*/ 62610 h 385429"/>
                  <a:gd name="connsiteX106" fmla="*/ 114534 w 385010"/>
                  <a:gd name="connsiteY106" fmla="*/ 42324 h 385429"/>
                  <a:gd name="connsiteX107" fmla="*/ 96253 w 385010"/>
                  <a:gd name="connsiteY107" fmla="*/ 26380 h 385429"/>
                  <a:gd name="connsiteX108" fmla="*/ 100840 w 385010"/>
                  <a:gd name="connsiteY108" fmla="*/ 50088 h 385429"/>
                  <a:gd name="connsiteX109" fmla="*/ 106770 w 385010"/>
                  <a:gd name="connsiteY109" fmla="*/ 80642 h 385429"/>
                  <a:gd name="connsiteX110" fmla="*/ 111614 w 385010"/>
                  <a:gd name="connsiteY110" fmla="*/ 105686 h 385429"/>
                  <a:gd name="connsiteX111" fmla="*/ 111537 w 385010"/>
                  <a:gd name="connsiteY111" fmla="*/ 108043 h 385429"/>
                  <a:gd name="connsiteX112" fmla="*/ 110479 w 385010"/>
                  <a:gd name="connsiteY112" fmla="*/ 110152 h 385429"/>
                  <a:gd name="connsiteX113" fmla="*/ 108643 w 385010"/>
                  <a:gd name="connsiteY113" fmla="*/ 111627 h 385429"/>
                  <a:gd name="connsiteX114" fmla="*/ 106353 w 385010"/>
                  <a:gd name="connsiteY114" fmla="*/ 112197 h 385429"/>
                  <a:gd name="connsiteX115" fmla="*/ 105185 w 385010"/>
                  <a:gd name="connsiteY115" fmla="*/ 112197 h 385429"/>
                  <a:gd name="connsiteX116" fmla="*/ 80140 w 385010"/>
                  <a:gd name="connsiteY116" fmla="*/ 107356 h 385429"/>
                  <a:gd name="connsiteX117" fmla="*/ 49589 w 385010"/>
                  <a:gd name="connsiteY117" fmla="*/ 101429 h 385429"/>
                  <a:gd name="connsiteX118" fmla="*/ 25879 w 385010"/>
                  <a:gd name="connsiteY118" fmla="*/ 96837 h 385429"/>
                  <a:gd name="connsiteX119" fmla="*/ 41741 w 385010"/>
                  <a:gd name="connsiteY119" fmla="*/ 115035 h 385429"/>
                  <a:gd name="connsiteX120" fmla="*/ 62108 w 385010"/>
                  <a:gd name="connsiteY120" fmla="*/ 138577 h 385429"/>
                  <a:gd name="connsiteX121" fmla="*/ 78805 w 385010"/>
                  <a:gd name="connsiteY121" fmla="*/ 157944 h 385429"/>
                  <a:gd name="connsiteX122" fmla="*/ 79979 w 385010"/>
                  <a:gd name="connsiteY122" fmla="*/ 160268 h 385429"/>
                  <a:gd name="connsiteX123" fmla="*/ 79889 w 385010"/>
                  <a:gd name="connsiteY123" fmla="*/ 162870 h 385429"/>
                  <a:gd name="connsiteX124" fmla="*/ 78670 w 385010"/>
                  <a:gd name="connsiteY124" fmla="*/ 165197 h 385429"/>
                  <a:gd name="connsiteX125" fmla="*/ 76469 w 385010"/>
                  <a:gd name="connsiteY125" fmla="*/ 166626 h 385429"/>
                  <a:gd name="connsiteX126" fmla="*/ 52259 w 385010"/>
                  <a:gd name="connsiteY126" fmla="*/ 174975 h 385429"/>
                  <a:gd name="connsiteX127" fmla="*/ 22792 w 385010"/>
                  <a:gd name="connsiteY127" fmla="*/ 185159 h 385429"/>
                  <a:gd name="connsiteX128" fmla="*/ 0 w 385010"/>
                  <a:gd name="connsiteY128" fmla="*/ 193007 h 385429"/>
                  <a:gd name="connsiteX129" fmla="*/ 22792 w 385010"/>
                  <a:gd name="connsiteY129" fmla="*/ 200937 h 385429"/>
                  <a:gd name="connsiteX130" fmla="*/ 52259 w 385010"/>
                  <a:gd name="connsiteY130" fmla="*/ 211121 h 385429"/>
                  <a:gd name="connsiteX131" fmla="*/ 76386 w 385010"/>
                  <a:gd name="connsiteY131" fmla="*/ 219470 h 385429"/>
                  <a:gd name="connsiteX132" fmla="*/ 78626 w 385010"/>
                  <a:gd name="connsiteY132" fmla="*/ 220890 h 385429"/>
                  <a:gd name="connsiteX133" fmla="*/ 79889 w 385010"/>
                  <a:gd name="connsiteY133" fmla="*/ 223226 h 385429"/>
                  <a:gd name="connsiteX134" fmla="*/ 79960 w 385010"/>
                  <a:gd name="connsiteY134" fmla="*/ 225883 h 385429"/>
                  <a:gd name="connsiteX135" fmla="*/ 78721 w 385010"/>
                  <a:gd name="connsiteY135" fmla="*/ 228235 h 385429"/>
                  <a:gd name="connsiteX136" fmla="*/ 62025 w 385010"/>
                  <a:gd name="connsiteY136" fmla="*/ 247519 h 385429"/>
                  <a:gd name="connsiteX137" fmla="*/ 41741 w 385010"/>
                  <a:gd name="connsiteY137" fmla="*/ 271060 h 385429"/>
                  <a:gd name="connsiteX138" fmla="*/ 25795 w 385010"/>
                  <a:gd name="connsiteY138" fmla="*/ 289259 h 385429"/>
                  <a:gd name="connsiteX139" fmla="*/ 49506 w 385010"/>
                  <a:gd name="connsiteY139" fmla="*/ 284417 h 385429"/>
                  <a:gd name="connsiteX140" fmla="*/ 80056 w 385010"/>
                  <a:gd name="connsiteY140" fmla="*/ 278490 h 385429"/>
                  <a:gd name="connsiteX141" fmla="*/ 105101 w 385010"/>
                  <a:gd name="connsiteY141" fmla="*/ 273648 h 385429"/>
                  <a:gd name="connsiteX142" fmla="*/ 106186 w 385010"/>
                  <a:gd name="connsiteY142" fmla="*/ 273648 h 385429"/>
                  <a:gd name="connsiteX143" fmla="*/ 108489 w 385010"/>
                  <a:gd name="connsiteY143" fmla="*/ 274198 h 385429"/>
                  <a:gd name="connsiteX144" fmla="*/ 110363 w 385010"/>
                  <a:gd name="connsiteY144" fmla="*/ 275652 h 385429"/>
                  <a:gd name="connsiteX145" fmla="*/ 111448 w 385010"/>
                  <a:gd name="connsiteY145" fmla="*/ 277775 h 385429"/>
                  <a:gd name="connsiteX146" fmla="*/ 111448 w 385010"/>
                  <a:gd name="connsiteY146" fmla="*/ 280159 h 385429"/>
                  <a:gd name="connsiteX147" fmla="*/ 106603 w 385010"/>
                  <a:gd name="connsiteY147" fmla="*/ 305204 h 385429"/>
                  <a:gd name="connsiteX148" fmla="*/ 100674 w 385010"/>
                  <a:gd name="connsiteY148" fmla="*/ 335840 h 385429"/>
                  <a:gd name="connsiteX149" fmla="*/ 96169 w 385010"/>
                  <a:gd name="connsiteY149" fmla="*/ 359551 h 385429"/>
                  <a:gd name="connsiteX150" fmla="*/ 114451 w 385010"/>
                  <a:gd name="connsiteY150" fmla="*/ 343688 h 385429"/>
                  <a:gd name="connsiteX151" fmla="*/ 137994 w 385010"/>
                  <a:gd name="connsiteY151" fmla="*/ 323321 h 385429"/>
                  <a:gd name="connsiteX152" fmla="*/ 157360 w 385010"/>
                  <a:gd name="connsiteY152" fmla="*/ 306623 h 385429"/>
                  <a:gd name="connsiteX153" fmla="*/ 160780 w 385010"/>
                  <a:gd name="connsiteY153" fmla="*/ 305287 h 385429"/>
                  <a:gd name="connsiteX154" fmla="*/ 164002 w 385010"/>
                  <a:gd name="connsiteY154" fmla="*/ 306279 h 385429"/>
                  <a:gd name="connsiteX155" fmla="*/ 166042 w 385010"/>
                  <a:gd name="connsiteY155" fmla="*/ 308960 h 385429"/>
                  <a:gd name="connsiteX156" fmla="*/ 174390 w 385010"/>
                  <a:gd name="connsiteY156" fmla="*/ 333171 h 385429"/>
                  <a:gd name="connsiteX157" fmla="*/ 184574 w 385010"/>
                  <a:gd name="connsiteY157" fmla="*/ 362637 h 385429"/>
                  <a:gd name="connsiteX158" fmla="*/ 192422 w 385010"/>
                  <a:gd name="connsiteY158" fmla="*/ 385430 h 385429"/>
                  <a:gd name="connsiteX159" fmla="*/ 200353 w 385010"/>
                  <a:gd name="connsiteY159" fmla="*/ 362804 h 385429"/>
                  <a:gd name="connsiteX160" fmla="*/ 210537 w 385010"/>
                  <a:gd name="connsiteY160" fmla="*/ 333338 h 385429"/>
                  <a:gd name="connsiteX161" fmla="*/ 218885 w 385010"/>
                  <a:gd name="connsiteY161" fmla="*/ 309127 h 385429"/>
                  <a:gd name="connsiteX162" fmla="*/ 220944 w 385010"/>
                  <a:gd name="connsiteY162" fmla="*/ 306476 h 385429"/>
                  <a:gd name="connsiteX163" fmla="*/ 224147 w 385010"/>
                  <a:gd name="connsiteY163" fmla="*/ 305454 h 385429"/>
                  <a:gd name="connsiteX164" fmla="*/ 227650 w 385010"/>
                  <a:gd name="connsiteY164" fmla="*/ 306873 h 385429"/>
                  <a:gd name="connsiteX165" fmla="*/ 246933 w 385010"/>
                  <a:gd name="connsiteY165" fmla="*/ 323571 h 385429"/>
                  <a:gd name="connsiteX166" fmla="*/ 270476 w 385010"/>
                  <a:gd name="connsiteY166" fmla="*/ 344022 h 385429"/>
                  <a:gd name="connsiteX167" fmla="*/ 288674 w 385010"/>
                  <a:gd name="connsiteY167" fmla="*/ 359551 h 385429"/>
                  <a:gd name="connsiteX168" fmla="*/ 283830 w 385010"/>
                  <a:gd name="connsiteY168" fmla="*/ 336091 h 385429"/>
                  <a:gd name="connsiteX169" fmla="*/ 277907 w 385010"/>
                  <a:gd name="connsiteY169" fmla="*/ 305537 h 385429"/>
                  <a:gd name="connsiteX170" fmla="*/ 273062 w 385010"/>
                  <a:gd name="connsiteY170" fmla="*/ 280494 h 385429"/>
                  <a:gd name="connsiteX171" fmla="*/ 273139 w 385010"/>
                  <a:gd name="connsiteY171" fmla="*/ 278137 h 385429"/>
                  <a:gd name="connsiteX172" fmla="*/ 274192 w 385010"/>
                  <a:gd name="connsiteY172" fmla="*/ 276028 h 385429"/>
                  <a:gd name="connsiteX173" fmla="*/ 276033 w 385010"/>
                  <a:gd name="connsiteY173" fmla="*/ 274552 h 385429"/>
                  <a:gd name="connsiteX174" fmla="*/ 278324 w 385010"/>
                  <a:gd name="connsiteY174" fmla="*/ 273982 h 385429"/>
                  <a:gd name="connsiteX175" fmla="*/ 279408 w 385010"/>
                  <a:gd name="connsiteY175" fmla="*/ 273982 h 385429"/>
                  <a:gd name="connsiteX176" fmla="*/ 304453 w 385010"/>
                  <a:gd name="connsiteY176" fmla="*/ 278824 h 385429"/>
                  <a:gd name="connsiteX177" fmla="*/ 335087 w 385010"/>
                  <a:gd name="connsiteY177" fmla="*/ 284751 h 385429"/>
                  <a:gd name="connsiteX178" fmla="*/ 358798 w 385010"/>
                  <a:gd name="connsiteY178" fmla="*/ 289259 h 385429"/>
                  <a:gd name="connsiteX179" fmla="*/ 342935 w 385010"/>
                  <a:gd name="connsiteY179" fmla="*/ 271060 h 385429"/>
                  <a:gd name="connsiteX180" fmla="*/ 322568 w 385010"/>
                  <a:gd name="connsiteY180" fmla="*/ 247519 h 385429"/>
                  <a:gd name="connsiteX181" fmla="*/ 305872 w 385010"/>
                  <a:gd name="connsiteY181" fmla="*/ 228152 h 385429"/>
                  <a:gd name="connsiteX182" fmla="*/ 304896 w 385010"/>
                  <a:gd name="connsiteY182" fmla="*/ 225879 h 385429"/>
                  <a:gd name="connsiteX183" fmla="*/ 305012 w 385010"/>
                  <a:gd name="connsiteY183" fmla="*/ 223409 h 385429"/>
                  <a:gd name="connsiteX184" fmla="*/ 306192 w 385010"/>
                  <a:gd name="connsiteY184" fmla="*/ 221237 h 385429"/>
                  <a:gd name="connsiteX185" fmla="*/ 308207 w 385010"/>
                  <a:gd name="connsiteY185" fmla="*/ 219803 h 385429"/>
                  <a:gd name="connsiteX186" fmla="*/ 332418 w 385010"/>
                  <a:gd name="connsiteY186" fmla="*/ 211456 h 385429"/>
                  <a:gd name="connsiteX187" fmla="*/ 362218 w 385010"/>
                  <a:gd name="connsiteY187" fmla="*/ 200937 h 385429"/>
                  <a:gd name="connsiteX188" fmla="*/ 385011 w 385010"/>
                  <a:gd name="connsiteY188" fmla="*/ 193090 h 385429"/>
                  <a:gd name="connsiteX189" fmla="*/ 362218 w 385010"/>
                  <a:gd name="connsiteY189" fmla="*/ 185159 h 385429"/>
                  <a:gd name="connsiteX190" fmla="*/ 332752 w 385010"/>
                  <a:gd name="connsiteY190" fmla="*/ 175058 h 385429"/>
                  <a:gd name="connsiteX191" fmla="*/ 308541 w 385010"/>
                  <a:gd name="connsiteY191" fmla="*/ 166710 h 385429"/>
                  <a:gd name="connsiteX192" fmla="*/ 306353 w 385010"/>
                  <a:gd name="connsiteY192" fmla="*/ 165265 h 385429"/>
                  <a:gd name="connsiteX193" fmla="*/ 305121 w 385010"/>
                  <a:gd name="connsiteY193" fmla="*/ 162953 h 385429"/>
                  <a:gd name="connsiteX194" fmla="*/ 305050 w 385010"/>
                  <a:gd name="connsiteY194" fmla="*/ 160296 h 385429"/>
                  <a:gd name="connsiteX195" fmla="*/ 306289 w 385010"/>
                  <a:gd name="connsiteY195" fmla="*/ 157944 h 385429"/>
                  <a:gd name="connsiteX196" fmla="*/ 322985 w 385010"/>
                  <a:gd name="connsiteY196" fmla="*/ 138660 h 385429"/>
                  <a:gd name="connsiteX197" fmla="*/ 343436 w 385010"/>
                  <a:gd name="connsiteY197" fmla="*/ 115119 h 385429"/>
                  <a:gd name="connsiteX198" fmla="*/ 358964 w 385010"/>
                  <a:gd name="connsiteY198" fmla="*/ 96921 h 385429"/>
                  <a:gd name="connsiteX199" fmla="*/ 335254 w 385010"/>
                  <a:gd name="connsiteY199" fmla="*/ 101429 h 385429"/>
                  <a:gd name="connsiteX200" fmla="*/ 304704 w 385010"/>
                  <a:gd name="connsiteY200" fmla="*/ 107356 h 385429"/>
                  <a:gd name="connsiteX201" fmla="*/ 279659 w 385010"/>
                  <a:gd name="connsiteY201" fmla="*/ 112197 h 385429"/>
                  <a:gd name="connsiteX202" fmla="*/ 278574 w 385010"/>
                  <a:gd name="connsiteY202" fmla="*/ 112197 h 385429"/>
                  <a:gd name="connsiteX203" fmla="*/ 276270 w 385010"/>
                  <a:gd name="connsiteY203" fmla="*/ 111648 h 385429"/>
                  <a:gd name="connsiteX204" fmla="*/ 274397 w 385010"/>
                  <a:gd name="connsiteY204" fmla="*/ 110194 h 385429"/>
                  <a:gd name="connsiteX205" fmla="*/ 273325 w 385010"/>
                  <a:gd name="connsiteY205" fmla="*/ 108068 h 385429"/>
                  <a:gd name="connsiteX206" fmla="*/ 273312 w 385010"/>
                  <a:gd name="connsiteY206" fmla="*/ 105686 h 385429"/>
                  <a:gd name="connsiteX207" fmla="*/ 278157 w 385010"/>
                  <a:gd name="connsiteY207" fmla="*/ 80642 h 385429"/>
                  <a:gd name="connsiteX208" fmla="*/ 284080 w 385010"/>
                  <a:gd name="connsiteY208" fmla="*/ 50005 h 385429"/>
                  <a:gd name="connsiteX209" fmla="*/ 288591 w 385010"/>
                  <a:gd name="connsiteY209" fmla="*/ 26296 h 385429"/>
                  <a:gd name="connsiteX210" fmla="*/ 270559 w 385010"/>
                  <a:gd name="connsiteY210" fmla="*/ 42324 h 385429"/>
                  <a:gd name="connsiteX211" fmla="*/ 247016 w 385010"/>
                  <a:gd name="connsiteY211" fmla="*/ 62610 h 385429"/>
                  <a:gd name="connsiteX212" fmla="*/ 227650 w 385010"/>
                  <a:gd name="connsiteY212" fmla="*/ 79306 h 385429"/>
                  <a:gd name="connsiteX213" fmla="*/ 225379 w 385010"/>
                  <a:gd name="connsiteY213" fmla="*/ 80323 h 385429"/>
                  <a:gd name="connsiteX214" fmla="*/ 222895 w 385010"/>
                  <a:gd name="connsiteY214" fmla="*/ 80220 h 385429"/>
                  <a:gd name="connsiteX215" fmla="*/ 220714 w 385010"/>
                  <a:gd name="connsiteY215" fmla="*/ 79017 h 385429"/>
                  <a:gd name="connsiteX216" fmla="*/ 219302 w 385010"/>
                  <a:gd name="connsiteY216" fmla="*/ 76969 h 385429"/>
                  <a:gd name="connsiteX217" fmla="*/ 210954 w 385010"/>
                  <a:gd name="connsiteY217" fmla="*/ 52759 h 385429"/>
                  <a:gd name="connsiteX218" fmla="*/ 200353 w 385010"/>
                  <a:gd name="connsiteY218" fmla="*/ 23375 h 385429"/>
                  <a:gd name="connsiteX219" fmla="*/ 192589 w 385010"/>
                  <a:gd name="connsiteY219" fmla="*/ 585 h 385429"/>
                  <a:gd name="connsiteX220" fmla="*/ 192505 w 385010"/>
                  <a:gd name="connsiteY220" fmla="*/ 0 h 38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385010" h="385429">
                    <a:moveTo>
                      <a:pt x="192505" y="26129"/>
                    </a:moveTo>
                    <a:lnTo>
                      <a:pt x="202689" y="55597"/>
                    </a:lnTo>
                    <a:lnTo>
                      <a:pt x="211037" y="79724"/>
                    </a:lnTo>
                    <a:cubicBezTo>
                      <a:pt x="211967" y="82460"/>
                      <a:pt x="213732" y="84835"/>
                      <a:pt x="216080" y="86513"/>
                    </a:cubicBezTo>
                    <a:cubicBezTo>
                      <a:pt x="218435" y="88191"/>
                      <a:pt x="221253" y="89086"/>
                      <a:pt x="224147" y="89074"/>
                    </a:cubicBezTo>
                    <a:cubicBezTo>
                      <a:pt x="227470" y="89079"/>
                      <a:pt x="230679" y="87861"/>
                      <a:pt x="233162" y="85651"/>
                    </a:cubicBezTo>
                    <a:lnTo>
                      <a:pt x="252445" y="68955"/>
                    </a:lnTo>
                    <a:lnTo>
                      <a:pt x="275988" y="48502"/>
                    </a:lnTo>
                    <a:lnTo>
                      <a:pt x="270143" y="79139"/>
                    </a:lnTo>
                    <a:lnTo>
                      <a:pt x="265214" y="104183"/>
                    </a:lnTo>
                    <a:cubicBezTo>
                      <a:pt x="264849" y="106187"/>
                      <a:pt x="264919" y="108248"/>
                      <a:pt x="265426" y="110222"/>
                    </a:cubicBezTo>
                    <a:cubicBezTo>
                      <a:pt x="265927" y="112196"/>
                      <a:pt x="266857" y="114038"/>
                      <a:pt x="268141" y="115620"/>
                    </a:cubicBezTo>
                    <a:cubicBezTo>
                      <a:pt x="269430" y="117179"/>
                      <a:pt x="271054" y="118436"/>
                      <a:pt x="272882" y="119301"/>
                    </a:cubicBezTo>
                    <a:cubicBezTo>
                      <a:pt x="274718" y="120166"/>
                      <a:pt x="276713" y="120620"/>
                      <a:pt x="278741" y="120629"/>
                    </a:cubicBezTo>
                    <a:lnTo>
                      <a:pt x="281411" y="120629"/>
                    </a:lnTo>
                    <a:lnTo>
                      <a:pt x="306456" y="115787"/>
                    </a:lnTo>
                    <a:lnTo>
                      <a:pt x="337006" y="109860"/>
                    </a:lnTo>
                    <a:lnTo>
                      <a:pt x="316639" y="133401"/>
                    </a:lnTo>
                    <a:lnTo>
                      <a:pt x="299942" y="152769"/>
                    </a:lnTo>
                    <a:cubicBezTo>
                      <a:pt x="298447" y="154464"/>
                      <a:pt x="297395" y="156502"/>
                      <a:pt x="296882" y="158703"/>
                    </a:cubicBezTo>
                    <a:cubicBezTo>
                      <a:pt x="296368" y="160903"/>
                      <a:pt x="296407" y="163197"/>
                      <a:pt x="296990" y="165379"/>
                    </a:cubicBezTo>
                    <a:cubicBezTo>
                      <a:pt x="297581" y="167561"/>
                      <a:pt x="298697" y="169565"/>
                      <a:pt x="300244" y="171210"/>
                    </a:cubicBezTo>
                    <a:cubicBezTo>
                      <a:pt x="301797" y="172855"/>
                      <a:pt x="303728" y="174091"/>
                      <a:pt x="305872" y="174808"/>
                    </a:cubicBezTo>
                    <a:lnTo>
                      <a:pt x="329999" y="183155"/>
                    </a:lnTo>
                    <a:lnTo>
                      <a:pt x="359465" y="193340"/>
                    </a:lnTo>
                    <a:lnTo>
                      <a:pt x="329999" y="203525"/>
                    </a:lnTo>
                    <a:lnTo>
                      <a:pt x="305872" y="211873"/>
                    </a:lnTo>
                    <a:cubicBezTo>
                      <a:pt x="303741" y="212618"/>
                      <a:pt x="301822" y="213872"/>
                      <a:pt x="300289" y="215527"/>
                    </a:cubicBezTo>
                    <a:cubicBezTo>
                      <a:pt x="298755" y="217182"/>
                      <a:pt x="297645" y="219187"/>
                      <a:pt x="297061" y="221367"/>
                    </a:cubicBezTo>
                    <a:cubicBezTo>
                      <a:pt x="296477" y="223547"/>
                      <a:pt x="296432" y="225838"/>
                      <a:pt x="296933" y="228039"/>
                    </a:cubicBezTo>
                    <a:cubicBezTo>
                      <a:pt x="297440" y="230240"/>
                      <a:pt x="298473" y="232284"/>
                      <a:pt x="299942" y="233995"/>
                    </a:cubicBezTo>
                    <a:lnTo>
                      <a:pt x="316639" y="253279"/>
                    </a:lnTo>
                    <a:lnTo>
                      <a:pt x="337089" y="276820"/>
                    </a:lnTo>
                    <a:lnTo>
                      <a:pt x="306456" y="270977"/>
                    </a:lnTo>
                    <a:lnTo>
                      <a:pt x="281411" y="266051"/>
                    </a:lnTo>
                    <a:cubicBezTo>
                      <a:pt x="280525" y="265965"/>
                      <a:pt x="279627" y="265965"/>
                      <a:pt x="278741" y="266051"/>
                    </a:cubicBezTo>
                    <a:cubicBezTo>
                      <a:pt x="276688" y="266055"/>
                      <a:pt x="274653" y="266517"/>
                      <a:pt x="272805" y="267406"/>
                    </a:cubicBezTo>
                    <a:cubicBezTo>
                      <a:pt x="270951" y="268295"/>
                      <a:pt x="269321" y="269587"/>
                      <a:pt x="268031" y="271188"/>
                    </a:cubicBezTo>
                    <a:cubicBezTo>
                      <a:pt x="266742" y="272789"/>
                      <a:pt x="265830" y="274658"/>
                      <a:pt x="265355" y="276658"/>
                    </a:cubicBezTo>
                    <a:cubicBezTo>
                      <a:pt x="264881" y="278659"/>
                      <a:pt x="264861" y="280739"/>
                      <a:pt x="265298" y="282747"/>
                    </a:cubicBezTo>
                    <a:lnTo>
                      <a:pt x="270143" y="307792"/>
                    </a:lnTo>
                    <a:lnTo>
                      <a:pt x="275988" y="338343"/>
                    </a:lnTo>
                    <a:lnTo>
                      <a:pt x="252528" y="317976"/>
                    </a:lnTo>
                    <a:lnTo>
                      <a:pt x="233162" y="301280"/>
                    </a:lnTo>
                    <a:cubicBezTo>
                      <a:pt x="230704" y="299082"/>
                      <a:pt x="227522" y="297864"/>
                      <a:pt x="224230" y="297857"/>
                    </a:cubicBezTo>
                    <a:cubicBezTo>
                      <a:pt x="221336" y="297844"/>
                      <a:pt x="218519" y="298740"/>
                      <a:pt x="216164" y="300418"/>
                    </a:cubicBezTo>
                    <a:cubicBezTo>
                      <a:pt x="213816" y="302096"/>
                      <a:pt x="212051" y="304471"/>
                      <a:pt x="211120" y="307207"/>
                    </a:cubicBezTo>
                    <a:lnTo>
                      <a:pt x="202772" y="331336"/>
                    </a:lnTo>
                    <a:lnTo>
                      <a:pt x="192589" y="360802"/>
                    </a:lnTo>
                    <a:lnTo>
                      <a:pt x="182488" y="331336"/>
                    </a:lnTo>
                    <a:lnTo>
                      <a:pt x="174140" y="307207"/>
                    </a:lnTo>
                    <a:cubicBezTo>
                      <a:pt x="173235" y="304457"/>
                      <a:pt x="171477" y="302067"/>
                      <a:pt x="169116" y="300386"/>
                    </a:cubicBezTo>
                    <a:cubicBezTo>
                      <a:pt x="166761" y="298704"/>
                      <a:pt x="163931" y="297819"/>
                      <a:pt x="161030" y="297857"/>
                    </a:cubicBezTo>
                    <a:cubicBezTo>
                      <a:pt x="157739" y="297864"/>
                      <a:pt x="154556" y="299082"/>
                      <a:pt x="152098" y="301280"/>
                    </a:cubicBezTo>
                    <a:lnTo>
                      <a:pt x="132816" y="317976"/>
                    </a:lnTo>
                    <a:lnTo>
                      <a:pt x="109189" y="338426"/>
                    </a:lnTo>
                    <a:lnTo>
                      <a:pt x="115118" y="307792"/>
                    </a:lnTo>
                    <a:lnTo>
                      <a:pt x="119963" y="282747"/>
                    </a:lnTo>
                    <a:cubicBezTo>
                      <a:pt x="120412" y="280738"/>
                      <a:pt x="120405" y="278652"/>
                      <a:pt x="119937" y="276644"/>
                    </a:cubicBezTo>
                    <a:cubicBezTo>
                      <a:pt x="119475" y="274638"/>
                      <a:pt x="118557" y="272761"/>
                      <a:pt x="117268" y="271157"/>
                    </a:cubicBezTo>
                    <a:cubicBezTo>
                      <a:pt x="115978" y="269552"/>
                      <a:pt x="114342" y="268259"/>
                      <a:pt x="112481" y="267375"/>
                    </a:cubicBezTo>
                    <a:cubicBezTo>
                      <a:pt x="110620" y="266492"/>
                      <a:pt x="108579" y="266039"/>
                      <a:pt x="106519" y="266051"/>
                    </a:cubicBezTo>
                    <a:lnTo>
                      <a:pt x="103850" y="266051"/>
                    </a:lnTo>
                    <a:lnTo>
                      <a:pt x="78805" y="270894"/>
                    </a:lnTo>
                    <a:lnTo>
                      <a:pt x="48248" y="276820"/>
                    </a:lnTo>
                    <a:lnTo>
                      <a:pt x="68622" y="253279"/>
                    </a:lnTo>
                    <a:lnTo>
                      <a:pt x="85318" y="233911"/>
                    </a:lnTo>
                    <a:cubicBezTo>
                      <a:pt x="86800" y="232210"/>
                      <a:pt x="87840" y="230171"/>
                      <a:pt x="88347" y="227973"/>
                    </a:cubicBezTo>
                    <a:cubicBezTo>
                      <a:pt x="88860" y="225775"/>
                      <a:pt x="88822" y="223486"/>
                      <a:pt x="88238" y="221306"/>
                    </a:cubicBezTo>
                    <a:cubicBezTo>
                      <a:pt x="87660" y="219123"/>
                      <a:pt x="86550" y="217118"/>
                      <a:pt x="85004" y="215471"/>
                    </a:cubicBezTo>
                    <a:cubicBezTo>
                      <a:pt x="83464" y="213824"/>
                      <a:pt x="81532" y="212587"/>
                      <a:pt x="79389" y="211873"/>
                    </a:cubicBezTo>
                    <a:lnTo>
                      <a:pt x="55262" y="203525"/>
                    </a:lnTo>
                    <a:lnTo>
                      <a:pt x="25545" y="193007"/>
                    </a:lnTo>
                    <a:lnTo>
                      <a:pt x="55012" y="182905"/>
                    </a:lnTo>
                    <a:lnTo>
                      <a:pt x="79139" y="174557"/>
                    </a:lnTo>
                    <a:cubicBezTo>
                      <a:pt x="81282" y="173841"/>
                      <a:pt x="83213" y="172604"/>
                      <a:pt x="84766" y="170960"/>
                    </a:cubicBezTo>
                    <a:cubicBezTo>
                      <a:pt x="86313" y="169314"/>
                      <a:pt x="87429" y="167311"/>
                      <a:pt x="88020" y="165129"/>
                    </a:cubicBezTo>
                    <a:cubicBezTo>
                      <a:pt x="88604" y="162946"/>
                      <a:pt x="88642" y="160653"/>
                      <a:pt x="88129" y="158452"/>
                    </a:cubicBezTo>
                    <a:cubicBezTo>
                      <a:pt x="87616" y="156252"/>
                      <a:pt x="86563" y="154213"/>
                      <a:pt x="85068" y="152518"/>
                    </a:cubicBezTo>
                    <a:lnTo>
                      <a:pt x="68371" y="133234"/>
                    </a:lnTo>
                    <a:lnTo>
                      <a:pt x="47914" y="109609"/>
                    </a:lnTo>
                    <a:lnTo>
                      <a:pt x="78555" y="115453"/>
                    </a:lnTo>
                    <a:lnTo>
                      <a:pt x="103600" y="120295"/>
                    </a:lnTo>
                    <a:cubicBezTo>
                      <a:pt x="104511" y="120418"/>
                      <a:pt x="105441" y="120418"/>
                      <a:pt x="106353" y="120295"/>
                    </a:cubicBezTo>
                    <a:cubicBezTo>
                      <a:pt x="108399" y="120262"/>
                      <a:pt x="110414" y="119779"/>
                      <a:pt x="112250" y="118881"/>
                    </a:cubicBezTo>
                    <a:cubicBezTo>
                      <a:pt x="114085" y="117983"/>
                      <a:pt x="115702" y="116691"/>
                      <a:pt x="116985" y="115098"/>
                    </a:cubicBezTo>
                    <a:cubicBezTo>
                      <a:pt x="118269" y="113504"/>
                      <a:pt x="119186" y="111648"/>
                      <a:pt x="119674" y="109661"/>
                    </a:cubicBezTo>
                    <a:cubicBezTo>
                      <a:pt x="120155" y="107673"/>
                      <a:pt x="120200" y="105604"/>
                      <a:pt x="119796" y="103599"/>
                    </a:cubicBezTo>
                    <a:lnTo>
                      <a:pt x="114951" y="78555"/>
                    </a:lnTo>
                    <a:lnTo>
                      <a:pt x="109022" y="48001"/>
                    </a:lnTo>
                    <a:lnTo>
                      <a:pt x="132566" y="68370"/>
                    </a:lnTo>
                    <a:lnTo>
                      <a:pt x="151931" y="85066"/>
                    </a:lnTo>
                    <a:cubicBezTo>
                      <a:pt x="154402" y="87234"/>
                      <a:pt x="157578" y="88422"/>
                      <a:pt x="160864" y="88406"/>
                    </a:cubicBezTo>
                    <a:cubicBezTo>
                      <a:pt x="163745" y="88437"/>
                      <a:pt x="166568" y="87558"/>
                      <a:pt x="168917" y="85895"/>
                    </a:cubicBezTo>
                    <a:cubicBezTo>
                      <a:pt x="171272" y="84231"/>
                      <a:pt x="173043" y="81867"/>
                      <a:pt x="173973" y="79139"/>
                    </a:cubicBezTo>
                    <a:lnTo>
                      <a:pt x="182322" y="55014"/>
                    </a:lnTo>
                    <a:lnTo>
                      <a:pt x="192505" y="25545"/>
                    </a:lnTo>
                    <a:lnTo>
                      <a:pt x="192505" y="26129"/>
                    </a:lnTo>
                    <a:close/>
                    <a:moveTo>
                      <a:pt x="192505" y="0"/>
                    </a:moveTo>
                    <a:lnTo>
                      <a:pt x="184574" y="22790"/>
                    </a:lnTo>
                    <a:lnTo>
                      <a:pt x="174474" y="52843"/>
                    </a:lnTo>
                    <a:lnTo>
                      <a:pt x="166125" y="76969"/>
                    </a:lnTo>
                    <a:cubicBezTo>
                      <a:pt x="165740" y="78053"/>
                      <a:pt x="165028" y="78991"/>
                      <a:pt x="164085" y="79650"/>
                    </a:cubicBezTo>
                    <a:cubicBezTo>
                      <a:pt x="163141" y="80308"/>
                      <a:pt x="162019" y="80655"/>
                      <a:pt x="160864" y="80642"/>
                    </a:cubicBezTo>
                    <a:cubicBezTo>
                      <a:pt x="159567" y="80659"/>
                      <a:pt x="158316" y="80182"/>
                      <a:pt x="157360" y="79306"/>
                    </a:cubicBezTo>
                    <a:lnTo>
                      <a:pt x="138077" y="62610"/>
                    </a:lnTo>
                    <a:lnTo>
                      <a:pt x="114534" y="42324"/>
                    </a:lnTo>
                    <a:lnTo>
                      <a:pt x="96253" y="26380"/>
                    </a:lnTo>
                    <a:lnTo>
                      <a:pt x="100840" y="50088"/>
                    </a:lnTo>
                    <a:lnTo>
                      <a:pt x="106770" y="80642"/>
                    </a:lnTo>
                    <a:lnTo>
                      <a:pt x="111614" y="105686"/>
                    </a:lnTo>
                    <a:cubicBezTo>
                      <a:pt x="111755" y="106468"/>
                      <a:pt x="111730" y="107272"/>
                      <a:pt x="111537" y="108043"/>
                    </a:cubicBezTo>
                    <a:cubicBezTo>
                      <a:pt x="111338" y="108814"/>
                      <a:pt x="110979" y="109533"/>
                      <a:pt x="110479" y="110152"/>
                    </a:cubicBezTo>
                    <a:cubicBezTo>
                      <a:pt x="109984" y="110771"/>
                      <a:pt x="109356" y="111274"/>
                      <a:pt x="108643" y="111627"/>
                    </a:cubicBezTo>
                    <a:cubicBezTo>
                      <a:pt x="107931" y="111980"/>
                      <a:pt x="107148" y="112175"/>
                      <a:pt x="106353" y="112197"/>
                    </a:cubicBezTo>
                    <a:lnTo>
                      <a:pt x="105185" y="112197"/>
                    </a:lnTo>
                    <a:lnTo>
                      <a:pt x="80140" y="107356"/>
                    </a:lnTo>
                    <a:lnTo>
                      <a:pt x="49589" y="101429"/>
                    </a:lnTo>
                    <a:lnTo>
                      <a:pt x="25879" y="96837"/>
                    </a:lnTo>
                    <a:lnTo>
                      <a:pt x="41741" y="115035"/>
                    </a:lnTo>
                    <a:lnTo>
                      <a:pt x="62108" y="138577"/>
                    </a:lnTo>
                    <a:lnTo>
                      <a:pt x="78805" y="157944"/>
                    </a:lnTo>
                    <a:cubicBezTo>
                      <a:pt x="79383" y="158609"/>
                      <a:pt x="79787" y="159408"/>
                      <a:pt x="79979" y="160268"/>
                    </a:cubicBezTo>
                    <a:cubicBezTo>
                      <a:pt x="80165" y="161130"/>
                      <a:pt x="80133" y="162023"/>
                      <a:pt x="79889" y="162870"/>
                    </a:cubicBezTo>
                    <a:cubicBezTo>
                      <a:pt x="79690" y="163737"/>
                      <a:pt x="79273" y="164539"/>
                      <a:pt x="78670" y="165197"/>
                    </a:cubicBezTo>
                    <a:cubicBezTo>
                      <a:pt x="78074" y="165855"/>
                      <a:pt x="77310" y="166348"/>
                      <a:pt x="76469" y="166626"/>
                    </a:cubicBezTo>
                    <a:lnTo>
                      <a:pt x="52259" y="174975"/>
                    </a:lnTo>
                    <a:lnTo>
                      <a:pt x="22792" y="185159"/>
                    </a:lnTo>
                    <a:lnTo>
                      <a:pt x="0" y="193007"/>
                    </a:lnTo>
                    <a:lnTo>
                      <a:pt x="22792" y="200937"/>
                    </a:lnTo>
                    <a:lnTo>
                      <a:pt x="52259" y="211121"/>
                    </a:lnTo>
                    <a:lnTo>
                      <a:pt x="76386" y="219470"/>
                    </a:lnTo>
                    <a:cubicBezTo>
                      <a:pt x="77239" y="219744"/>
                      <a:pt x="78016" y="220233"/>
                      <a:pt x="78626" y="220890"/>
                    </a:cubicBezTo>
                    <a:cubicBezTo>
                      <a:pt x="79242" y="221548"/>
                      <a:pt x="79678" y="222352"/>
                      <a:pt x="79889" y="223226"/>
                    </a:cubicBezTo>
                    <a:cubicBezTo>
                      <a:pt x="80140" y="224091"/>
                      <a:pt x="80165" y="225006"/>
                      <a:pt x="79960" y="225883"/>
                    </a:cubicBezTo>
                    <a:cubicBezTo>
                      <a:pt x="79755" y="226760"/>
                      <a:pt x="79331" y="227570"/>
                      <a:pt x="78721" y="228235"/>
                    </a:cubicBezTo>
                    <a:lnTo>
                      <a:pt x="62025" y="247519"/>
                    </a:lnTo>
                    <a:lnTo>
                      <a:pt x="41741" y="271060"/>
                    </a:lnTo>
                    <a:lnTo>
                      <a:pt x="25795" y="289259"/>
                    </a:lnTo>
                    <a:lnTo>
                      <a:pt x="49506" y="284417"/>
                    </a:lnTo>
                    <a:lnTo>
                      <a:pt x="80056" y="278490"/>
                    </a:lnTo>
                    <a:lnTo>
                      <a:pt x="105101" y="273648"/>
                    </a:lnTo>
                    <a:lnTo>
                      <a:pt x="106186" y="273648"/>
                    </a:lnTo>
                    <a:cubicBezTo>
                      <a:pt x="106988" y="273665"/>
                      <a:pt x="107771" y="273852"/>
                      <a:pt x="108489" y="274198"/>
                    </a:cubicBezTo>
                    <a:cubicBezTo>
                      <a:pt x="109208" y="274543"/>
                      <a:pt x="109850" y="275039"/>
                      <a:pt x="110363" y="275652"/>
                    </a:cubicBezTo>
                    <a:cubicBezTo>
                      <a:pt x="110883" y="276264"/>
                      <a:pt x="111255" y="276991"/>
                      <a:pt x="111448" y="277775"/>
                    </a:cubicBezTo>
                    <a:cubicBezTo>
                      <a:pt x="111634" y="278558"/>
                      <a:pt x="111634" y="279376"/>
                      <a:pt x="111448" y="280159"/>
                    </a:cubicBezTo>
                    <a:lnTo>
                      <a:pt x="106603" y="305204"/>
                    </a:lnTo>
                    <a:lnTo>
                      <a:pt x="100674" y="335840"/>
                    </a:lnTo>
                    <a:lnTo>
                      <a:pt x="96169" y="359551"/>
                    </a:lnTo>
                    <a:lnTo>
                      <a:pt x="114451" y="343688"/>
                    </a:lnTo>
                    <a:lnTo>
                      <a:pt x="137994" y="323321"/>
                    </a:lnTo>
                    <a:lnTo>
                      <a:pt x="157360" y="306623"/>
                    </a:lnTo>
                    <a:cubicBezTo>
                      <a:pt x="158310" y="305787"/>
                      <a:pt x="159523" y="305313"/>
                      <a:pt x="160780" y="305287"/>
                    </a:cubicBezTo>
                    <a:cubicBezTo>
                      <a:pt x="161935" y="305274"/>
                      <a:pt x="163058" y="305621"/>
                      <a:pt x="164002" y="306279"/>
                    </a:cubicBezTo>
                    <a:cubicBezTo>
                      <a:pt x="164945" y="306938"/>
                      <a:pt x="165657" y="307876"/>
                      <a:pt x="166042" y="308960"/>
                    </a:cubicBezTo>
                    <a:lnTo>
                      <a:pt x="174390" y="333171"/>
                    </a:lnTo>
                    <a:lnTo>
                      <a:pt x="184574" y="362637"/>
                    </a:lnTo>
                    <a:lnTo>
                      <a:pt x="192422" y="385430"/>
                    </a:lnTo>
                    <a:lnTo>
                      <a:pt x="200353" y="362804"/>
                    </a:lnTo>
                    <a:lnTo>
                      <a:pt x="210537" y="333338"/>
                    </a:lnTo>
                    <a:lnTo>
                      <a:pt x="218885" y="309127"/>
                    </a:lnTo>
                    <a:cubicBezTo>
                      <a:pt x="219289" y="308056"/>
                      <a:pt x="220008" y="307132"/>
                      <a:pt x="220944" y="306476"/>
                    </a:cubicBezTo>
                    <a:cubicBezTo>
                      <a:pt x="221881" y="305821"/>
                      <a:pt x="222998" y="305464"/>
                      <a:pt x="224147" y="305454"/>
                    </a:cubicBezTo>
                    <a:cubicBezTo>
                      <a:pt x="225449" y="305484"/>
                      <a:pt x="226694" y="305989"/>
                      <a:pt x="227650" y="306873"/>
                    </a:cubicBezTo>
                    <a:lnTo>
                      <a:pt x="246933" y="323571"/>
                    </a:lnTo>
                    <a:lnTo>
                      <a:pt x="270476" y="344022"/>
                    </a:lnTo>
                    <a:lnTo>
                      <a:pt x="288674" y="359551"/>
                    </a:lnTo>
                    <a:lnTo>
                      <a:pt x="283830" y="336091"/>
                    </a:lnTo>
                    <a:lnTo>
                      <a:pt x="277907" y="305537"/>
                    </a:lnTo>
                    <a:lnTo>
                      <a:pt x="273062" y="280494"/>
                    </a:lnTo>
                    <a:cubicBezTo>
                      <a:pt x="272921" y="279712"/>
                      <a:pt x="272946" y="278907"/>
                      <a:pt x="273139" y="278137"/>
                    </a:cubicBezTo>
                    <a:cubicBezTo>
                      <a:pt x="273338" y="277366"/>
                      <a:pt x="273697" y="276646"/>
                      <a:pt x="274192" y="276028"/>
                    </a:cubicBezTo>
                    <a:cubicBezTo>
                      <a:pt x="274692" y="275409"/>
                      <a:pt x="275321" y="274906"/>
                      <a:pt x="276033" y="274552"/>
                    </a:cubicBezTo>
                    <a:cubicBezTo>
                      <a:pt x="276746" y="274199"/>
                      <a:pt x="277528" y="274005"/>
                      <a:pt x="278324" y="273982"/>
                    </a:cubicBezTo>
                    <a:lnTo>
                      <a:pt x="279408" y="273982"/>
                    </a:lnTo>
                    <a:lnTo>
                      <a:pt x="304453" y="278824"/>
                    </a:lnTo>
                    <a:lnTo>
                      <a:pt x="335087" y="284751"/>
                    </a:lnTo>
                    <a:lnTo>
                      <a:pt x="358798" y="289259"/>
                    </a:lnTo>
                    <a:lnTo>
                      <a:pt x="342935" y="271060"/>
                    </a:lnTo>
                    <a:lnTo>
                      <a:pt x="322568" y="247519"/>
                    </a:lnTo>
                    <a:lnTo>
                      <a:pt x="305872" y="228152"/>
                    </a:lnTo>
                    <a:cubicBezTo>
                      <a:pt x="305377" y="227478"/>
                      <a:pt x="305044" y="226701"/>
                      <a:pt x="304896" y="225879"/>
                    </a:cubicBezTo>
                    <a:cubicBezTo>
                      <a:pt x="304742" y="225058"/>
                      <a:pt x="304787" y="224213"/>
                      <a:pt x="305012" y="223409"/>
                    </a:cubicBezTo>
                    <a:cubicBezTo>
                      <a:pt x="305236" y="222605"/>
                      <a:pt x="305641" y="221862"/>
                      <a:pt x="306192" y="221237"/>
                    </a:cubicBezTo>
                    <a:cubicBezTo>
                      <a:pt x="306750" y="220613"/>
                      <a:pt x="307437" y="220123"/>
                      <a:pt x="308207" y="219803"/>
                    </a:cubicBezTo>
                    <a:lnTo>
                      <a:pt x="332418" y="211456"/>
                    </a:lnTo>
                    <a:lnTo>
                      <a:pt x="362218" y="200937"/>
                    </a:lnTo>
                    <a:lnTo>
                      <a:pt x="385011" y="193090"/>
                    </a:lnTo>
                    <a:lnTo>
                      <a:pt x="362218" y="185159"/>
                    </a:lnTo>
                    <a:lnTo>
                      <a:pt x="332752" y="175058"/>
                    </a:lnTo>
                    <a:lnTo>
                      <a:pt x="308541" y="166710"/>
                    </a:lnTo>
                    <a:cubicBezTo>
                      <a:pt x="307706" y="166417"/>
                      <a:pt x="306956" y="165920"/>
                      <a:pt x="306353" y="165265"/>
                    </a:cubicBezTo>
                    <a:cubicBezTo>
                      <a:pt x="305756" y="164609"/>
                      <a:pt x="305332" y="163814"/>
                      <a:pt x="305121" y="162953"/>
                    </a:cubicBezTo>
                    <a:cubicBezTo>
                      <a:pt x="304871" y="162088"/>
                      <a:pt x="304845" y="161173"/>
                      <a:pt x="305050" y="160296"/>
                    </a:cubicBezTo>
                    <a:cubicBezTo>
                      <a:pt x="305256" y="159419"/>
                      <a:pt x="305679" y="158610"/>
                      <a:pt x="306289" y="157944"/>
                    </a:cubicBezTo>
                    <a:lnTo>
                      <a:pt x="322985" y="138660"/>
                    </a:lnTo>
                    <a:lnTo>
                      <a:pt x="343436" y="115119"/>
                    </a:lnTo>
                    <a:lnTo>
                      <a:pt x="358964" y="96921"/>
                    </a:lnTo>
                    <a:lnTo>
                      <a:pt x="335254" y="101429"/>
                    </a:lnTo>
                    <a:lnTo>
                      <a:pt x="304704" y="107356"/>
                    </a:lnTo>
                    <a:lnTo>
                      <a:pt x="279659" y="112197"/>
                    </a:lnTo>
                    <a:lnTo>
                      <a:pt x="278574" y="112197"/>
                    </a:lnTo>
                    <a:cubicBezTo>
                      <a:pt x="277772" y="112181"/>
                      <a:pt x="276989" y="111993"/>
                      <a:pt x="276270" y="111648"/>
                    </a:cubicBezTo>
                    <a:cubicBezTo>
                      <a:pt x="275552" y="111302"/>
                      <a:pt x="274910" y="110807"/>
                      <a:pt x="274397" y="110194"/>
                    </a:cubicBezTo>
                    <a:cubicBezTo>
                      <a:pt x="273877" y="109579"/>
                      <a:pt x="273511" y="108851"/>
                      <a:pt x="273325" y="108068"/>
                    </a:cubicBezTo>
                    <a:cubicBezTo>
                      <a:pt x="273133" y="107286"/>
                      <a:pt x="273133" y="106470"/>
                      <a:pt x="273312" y="105686"/>
                    </a:cubicBezTo>
                    <a:lnTo>
                      <a:pt x="278157" y="80642"/>
                    </a:lnTo>
                    <a:lnTo>
                      <a:pt x="284080" y="50005"/>
                    </a:lnTo>
                    <a:lnTo>
                      <a:pt x="288591" y="26296"/>
                    </a:lnTo>
                    <a:lnTo>
                      <a:pt x="270559" y="42324"/>
                    </a:lnTo>
                    <a:lnTo>
                      <a:pt x="247016" y="62610"/>
                    </a:lnTo>
                    <a:lnTo>
                      <a:pt x="227650" y="79306"/>
                    </a:lnTo>
                    <a:cubicBezTo>
                      <a:pt x="226983" y="79817"/>
                      <a:pt x="226206" y="80164"/>
                      <a:pt x="225379" y="80323"/>
                    </a:cubicBezTo>
                    <a:cubicBezTo>
                      <a:pt x="224551" y="80481"/>
                      <a:pt x="223704" y="80446"/>
                      <a:pt x="222895" y="80220"/>
                    </a:cubicBezTo>
                    <a:cubicBezTo>
                      <a:pt x="222087" y="79992"/>
                      <a:pt x="221336" y="79581"/>
                      <a:pt x="220714" y="79017"/>
                    </a:cubicBezTo>
                    <a:cubicBezTo>
                      <a:pt x="220091" y="78453"/>
                      <a:pt x="219610" y="77752"/>
                      <a:pt x="219302" y="76969"/>
                    </a:cubicBezTo>
                    <a:lnTo>
                      <a:pt x="210954" y="52759"/>
                    </a:lnTo>
                    <a:lnTo>
                      <a:pt x="200353" y="23375"/>
                    </a:lnTo>
                    <a:lnTo>
                      <a:pt x="192589" y="585"/>
                    </a:lnTo>
                    <a:lnTo>
                      <a:pt x="192505" y="0"/>
                    </a:lnTo>
                    <a:close/>
                  </a:path>
                </a:pathLst>
              </a:custGeom>
              <a:solidFill>
                <a:srgbClr val="FFFFFF"/>
              </a:solidFill>
              <a:ln w="6417" cap="flat">
                <a:noFill/>
                <a:prstDash val="solid"/>
                <a:miter/>
              </a:ln>
            </p:spPr>
            <p:txBody>
              <a:bodyPr rtlCol="0" anchor="ctr"/>
              <a:lstStyle/>
              <a:p>
                <a:endParaRPr lang="en-US" sz="810"/>
              </a:p>
            </p:txBody>
          </p:sp>
          <p:sp>
            <p:nvSpPr>
              <p:cNvPr id="1652" name="Freeform: Shape 1651">
                <a:extLst>
                  <a:ext uri="{FF2B5EF4-FFF2-40B4-BE49-F238E27FC236}">
                    <a16:creationId xmlns:a16="http://schemas.microsoft.com/office/drawing/2014/main" id="{C9AE0F74-BA27-D457-7B80-FFE76C082633}"/>
                  </a:ext>
                </a:extLst>
              </p:cNvPr>
              <p:cNvSpPr/>
              <p:nvPr/>
            </p:nvSpPr>
            <p:spPr>
              <a:xfrm>
                <a:off x="5776113" y="3095201"/>
                <a:ext cx="333919" cy="334420"/>
              </a:xfrm>
              <a:custGeom>
                <a:avLst/>
                <a:gdLst>
                  <a:gd name="connsiteX0" fmla="*/ 274397 w 333919"/>
                  <a:gd name="connsiteY0" fmla="*/ 207615 h 334420"/>
                  <a:gd name="connsiteX1" fmla="*/ 271394 w 333919"/>
                  <a:gd name="connsiteY1" fmla="*/ 201659 h 334420"/>
                  <a:gd name="connsiteX2" fmla="*/ 271516 w 333919"/>
                  <a:gd name="connsiteY2" fmla="*/ 194987 h 334420"/>
                  <a:gd name="connsiteX3" fmla="*/ 274744 w 333919"/>
                  <a:gd name="connsiteY3" fmla="*/ 189147 h 334420"/>
                  <a:gd name="connsiteX4" fmla="*/ 280326 w 333919"/>
                  <a:gd name="connsiteY4" fmla="*/ 185493 h 334420"/>
                  <a:gd name="connsiteX5" fmla="*/ 304453 w 333919"/>
                  <a:gd name="connsiteY5" fmla="*/ 177145 h 334420"/>
                  <a:gd name="connsiteX6" fmla="*/ 333920 w 333919"/>
                  <a:gd name="connsiteY6" fmla="*/ 166960 h 334420"/>
                  <a:gd name="connsiteX7" fmla="*/ 304453 w 333919"/>
                  <a:gd name="connsiteY7" fmla="*/ 156776 h 334420"/>
                  <a:gd name="connsiteX8" fmla="*/ 280326 w 333919"/>
                  <a:gd name="connsiteY8" fmla="*/ 148427 h 334420"/>
                  <a:gd name="connsiteX9" fmla="*/ 274705 w 333919"/>
                  <a:gd name="connsiteY9" fmla="*/ 144829 h 334420"/>
                  <a:gd name="connsiteX10" fmla="*/ 271445 w 333919"/>
                  <a:gd name="connsiteY10" fmla="*/ 138999 h 334420"/>
                  <a:gd name="connsiteX11" fmla="*/ 271336 w 333919"/>
                  <a:gd name="connsiteY11" fmla="*/ 132323 h 334420"/>
                  <a:gd name="connsiteX12" fmla="*/ 274397 w 333919"/>
                  <a:gd name="connsiteY12" fmla="*/ 126389 h 334420"/>
                  <a:gd name="connsiteX13" fmla="*/ 291094 w 333919"/>
                  <a:gd name="connsiteY13" fmla="*/ 107021 h 334420"/>
                  <a:gd name="connsiteX14" fmla="*/ 311467 w 333919"/>
                  <a:gd name="connsiteY14" fmla="*/ 83480 h 334420"/>
                  <a:gd name="connsiteX15" fmla="*/ 280910 w 333919"/>
                  <a:gd name="connsiteY15" fmla="*/ 89407 h 334420"/>
                  <a:gd name="connsiteX16" fmla="*/ 255865 w 333919"/>
                  <a:gd name="connsiteY16" fmla="*/ 94249 h 334420"/>
                  <a:gd name="connsiteX17" fmla="*/ 253196 w 333919"/>
                  <a:gd name="connsiteY17" fmla="*/ 94249 h 334420"/>
                  <a:gd name="connsiteX18" fmla="*/ 247337 w 333919"/>
                  <a:gd name="connsiteY18" fmla="*/ 92921 h 334420"/>
                  <a:gd name="connsiteX19" fmla="*/ 242595 w 333919"/>
                  <a:gd name="connsiteY19" fmla="*/ 89240 h 334420"/>
                  <a:gd name="connsiteX20" fmla="*/ 239881 w 333919"/>
                  <a:gd name="connsiteY20" fmla="*/ 83842 h 334420"/>
                  <a:gd name="connsiteX21" fmla="*/ 239676 w 333919"/>
                  <a:gd name="connsiteY21" fmla="*/ 77804 h 334420"/>
                  <a:gd name="connsiteX22" fmla="*/ 244597 w 333919"/>
                  <a:gd name="connsiteY22" fmla="*/ 52759 h 334420"/>
                  <a:gd name="connsiteX23" fmla="*/ 250443 w 333919"/>
                  <a:gd name="connsiteY23" fmla="*/ 22122 h 334420"/>
                  <a:gd name="connsiteX24" fmla="*/ 226899 w 333919"/>
                  <a:gd name="connsiteY24" fmla="*/ 42825 h 334420"/>
                  <a:gd name="connsiteX25" fmla="*/ 207617 w 333919"/>
                  <a:gd name="connsiteY25" fmla="*/ 59521 h 334420"/>
                  <a:gd name="connsiteX26" fmla="*/ 198601 w 333919"/>
                  <a:gd name="connsiteY26" fmla="*/ 62944 h 334420"/>
                  <a:gd name="connsiteX27" fmla="*/ 190542 w 333919"/>
                  <a:gd name="connsiteY27" fmla="*/ 60383 h 334420"/>
                  <a:gd name="connsiteX28" fmla="*/ 185492 w 333919"/>
                  <a:gd name="connsiteY28" fmla="*/ 53594 h 334420"/>
                  <a:gd name="connsiteX29" fmla="*/ 177143 w 333919"/>
                  <a:gd name="connsiteY29" fmla="*/ 29468 h 334420"/>
                  <a:gd name="connsiteX30" fmla="*/ 166960 w 333919"/>
                  <a:gd name="connsiteY30" fmla="*/ 0 h 334420"/>
                  <a:gd name="connsiteX31" fmla="*/ 156776 w 333919"/>
                  <a:gd name="connsiteY31" fmla="*/ 29468 h 334420"/>
                  <a:gd name="connsiteX32" fmla="*/ 148428 w 333919"/>
                  <a:gd name="connsiteY32" fmla="*/ 53594 h 334420"/>
                  <a:gd name="connsiteX33" fmla="*/ 143378 w 333919"/>
                  <a:gd name="connsiteY33" fmla="*/ 60349 h 334420"/>
                  <a:gd name="connsiteX34" fmla="*/ 135325 w 333919"/>
                  <a:gd name="connsiteY34" fmla="*/ 62860 h 334420"/>
                  <a:gd name="connsiteX35" fmla="*/ 126393 w 333919"/>
                  <a:gd name="connsiteY35" fmla="*/ 59521 h 334420"/>
                  <a:gd name="connsiteX36" fmla="*/ 107020 w 333919"/>
                  <a:gd name="connsiteY36" fmla="*/ 42825 h 334420"/>
                  <a:gd name="connsiteX37" fmla="*/ 83483 w 333919"/>
                  <a:gd name="connsiteY37" fmla="*/ 22372 h 334420"/>
                  <a:gd name="connsiteX38" fmla="*/ 89406 w 333919"/>
                  <a:gd name="connsiteY38" fmla="*/ 52926 h 334420"/>
                  <a:gd name="connsiteX39" fmla="*/ 94251 w 333919"/>
                  <a:gd name="connsiteY39" fmla="*/ 77970 h 334420"/>
                  <a:gd name="connsiteX40" fmla="*/ 94129 w 333919"/>
                  <a:gd name="connsiteY40" fmla="*/ 84032 h 334420"/>
                  <a:gd name="connsiteX41" fmla="*/ 91447 w 333919"/>
                  <a:gd name="connsiteY41" fmla="*/ 89469 h 334420"/>
                  <a:gd name="connsiteX42" fmla="*/ 86705 w 333919"/>
                  <a:gd name="connsiteY42" fmla="*/ 93252 h 334420"/>
                  <a:gd name="connsiteX43" fmla="*/ 80807 w 333919"/>
                  <a:gd name="connsiteY43" fmla="*/ 94666 h 334420"/>
                  <a:gd name="connsiteX44" fmla="*/ 78054 w 333919"/>
                  <a:gd name="connsiteY44" fmla="*/ 94666 h 334420"/>
                  <a:gd name="connsiteX45" fmla="*/ 53009 w 333919"/>
                  <a:gd name="connsiteY45" fmla="*/ 89824 h 334420"/>
                  <a:gd name="connsiteX46" fmla="*/ 22376 w 333919"/>
                  <a:gd name="connsiteY46" fmla="*/ 83981 h 334420"/>
                  <a:gd name="connsiteX47" fmla="*/ 42743 w 333919"/>
                  <a:gd name="connsiteY47" fmla="*/ 107522 h 334420"/>
                  <a:gd name="connsiteX48" fmla="*/ 59439 w 333919"/>
                  <a:gd name="connsiteY48" fmla="*/ 126806 h 334420"/>
                  <a:gd name="connsiteX49" fmla="*/ 62500 w 333919"/>
                  <a:gd name="connsiteY49" fmla="*/ 132740 h 334420"/>
                  <a:gd name="connsiteX50" fmla="*/ 62391 w 333919"/>
                  <a:gd name="connsiteY50" fmla="*/ 139416 h 334420"/>
                  <a:gd name="connsiteX51" fmla="*/ 59138 w 333919"/>
                  <a:gd name="connsiteY51" fmla="*/ 145247 h 334420"/>
                  <a:gd name="connsiteX52" fmla="*/ 53510 w 333919"/>
                  <a:gd name="connsiteY52" fmla="*/ 148845 h 334420"/>
                  <a:gd name="connsiteX53" fmla="*/ 29383 w 333919"/>
                  <a:gd name="connsiteY53" fmla="*/ 157193 h 334420"/>
                  <a:gd name="connsiteX54" fmla="*/ 0 w 333919"/>
                  <a:gd name="connsiteY54" fmla="*/ 166876 h 334420"/>
                  <a:gd name="connsiteX55" fmla="*/ 29466 w 333919"/>
                  <a:gd name="connsiteY55" fmla="*/ 177145 h 334420"/>
                  <a:gd name="connsiteX56" fmla="*/ 53593 w 333919"/>
                  <a:gd name="connsiteY56" fmla="*/ 185493 h 334420"/>
                  <a:gd name="connsiteX57" fmla="*/ 59215 w 333919"/>
                  <a:gd name="connsiteY57" fmla="*/ 189091 h 334420"/>
                  <a:gd name="connsiteX58" fmla="*/ 62442 w 333919"/>
                  <a:gd name="connsiteY58" fmla="*/ 194926 h 334420"/>
                  <a:gd name="connsiteX59" fmla="*/ 62558 w 333919"/>
                  <a:gd name="connsiteY59" fmla="*/ 201594 h 334420"/>
                  <a:gd name="connsiteX60" fmla="*/ 59523 w 333919"/>
                  <a:gd name="connsiteY60" fmla="*/ 207532 h 334420"/>
                  <a:gd name="connsiteX61" fmla="*/ 42826 w 333919"/>
                  <a:gd name="connsiteY61" fmla="*/ 226899 h 334420"/>
                  <a:gd name="connsiteX62" fmla="*/ 22376 w 333919"/>
                  <a:gd name="connsiteY62" fmla="*/ 250440 h 334420"/>
                  <a:gd name="connsiteX63" fmla="*/ 52926 w 333919"/>
                  <a:gd name="connsiteY63" fmla="*/ 244513 h 334420"/>
                  <a:gd name="connsiteX64" fmla="*/ 77971 w 333919"/>
                  <a:gd name="connsiteY64" fmla="*/ 239672 h 334420"/>
                  <a:gd name="connsiteX65" fmla="*/ 80641 w 333919"/>
                  <a:gd name="connsiteY65" fmla="*/ 239672 h 334420"/>
                  <a:gd name="connsiteX66" fmla="*/ 86602 w 333919"/>
                  <a:gd name="connsiteY66" fmla="*/ 240995 h 334420"/>
                  <a:gd name="connsiteX67" fmla="*/ 91389 w 333919"/>
                  <a:gd name="connsiteY67" fmla="*/ 244777 h 334420"/>
                  <a:gd name="connsiteX68" fmla="*/ 94064 w 333919"/>
                  <a:gd name="connsiteY68" fmla="*/ 250265 h 334420"/>
                  <a:gd name="connsiteX69" fmla="*/ 94084 w 333919"/>
                  <a:gd name="connsiteY69" fmla="*/ 256368 h 334420"/>
                  <a:gd name="connsiteX70" fmla="*/ 89239 w 333919"/>
                  <a:gd name="connsiteY70" fmla="*/ 281411 h 334420"/>
                  <a:gd name="connsiteX71" fmla="*/ 83316 w 333919"/>
                  <a:gd name="connsiteY71" fmla="*/ 312051 h 334420"/>
                  <a:gd name="connsiteX72" fmla="*/ 106937 w 333919"/>
                  <a:gd name="connsiteY72" fmla="*/ 291596 h 334420"/>
                  <a:gd name="connsiteX73" fmla="*/ 126226 w 333919"/>
                  <a:gd name="connsiteY73" fmla="*/ 274900 h 334420"/>
                  <a:gd name="connsiteX74" fmla="*/ 135158 w 333919"/>
                  <a:gd name="connsiteY74" fmla="*/ 271477 h 334420"/>
                  <a:gd name="connsiteX75" fmla="*/ 143237 w 333919"/>
                  <a:gd name="connsiteY75" fmla="*/ 274006 h 334420"/>
                  <a:gd name="connsiteX76" fmla="*/ 148261 w 333919"/>
                  <a:gd name="connsiteY76" fmla="*/ 280827 h 334420"/>
                  <a:gd name="connsiteX77" fmla="*/ 156609 w 333919"/>
                  <a:gd name="connsiteY77" fmla="*/ 304954 h 334420"/>
                  <a:gd name="connsiteX78" fmla="*/ 166710 w 333919"/>
                  <a:gd name="connsiteY78" fmla="*/ 334420 h 334420"/>
                  <a:gd name="connsiteX79" fmla="*/ 176893 w 333919"/>
                  <a:gd name="connsiteY79" fmla="*/ 304954 h 334420"/>
                  <a:gd name="connsiteX80" fmla="*/ 185242 w 333919"/>
                  <a:gd name="connsiteY80" fmla="*/ 280827 h 334420"/>
                  <a:gd name="connsiteX81" fmla="*/ 190285 w 333919"/>
                  <a:gd name="connsiteY81" fmla="*/ 274038 h 334420"/>
                  <a:gd name="connsiteX82" fmla="*/ 198351 w 333919"/>
                  <a:gd name="connsiteY82" fmla="*/ 271477 h 334420"/>
                  <a:gd name="connsiteX83" fmla="*/ 207284 w 333919"/>
                  <a:gd name="connsiteY83" fmla="*/ 274900 h 334420"/>
                  <a:gd name="connsiteX84" fmla="*/ 226649 w 333919"/>
                  <a:gd name="connsiteY84" fmla="*/ 291596 h 334420"/>
                  <a:gd name="connsiteX85" fmla="*/ 250109 w 333919"/>
                  <a:gd name="connsiteY85" fmla="*/ 311968 h 334420"/>
                  <a:gd name="connsiteX86" fmla="*/ 244264 w 333919"/>
                  <a:gd name="connsiteY86" fmla="*/ 281411 h 334420"/>
                  <a:gd name="connsiteX87" fmla="*/ 239419 w 333919"/>
                  <a:gd name="connsiteY87" fmla="*/ 256368 h 334420"/>
                  <a:gd name="connsiteX88" fmla="*/ 239477 w 333919"/>
                  <a:gd name="connsiteY88" fmla="*/ 250278 h 334420"/>
                  <a:gd name="connsiteX89" fmla="*/ 242152 w 333919"/>
                  <a:gd name="connsiteY89" fmla="*/ 244808 h 334420"/>
                  <a:gd name="connsiteX90" fmla="*/ 246927 w 333919"/>
                  <a:gd name="connsiteY90" fmla="*/ 241026 h 334420"/>
                  <a:gd name="connsiteX91" fmla="*/ 252862 w 333919"/>
                  <a:gd name="connsiteY91" fmla="*/ 239672 h 334420"/>
                  <a:gd name="connsiteX92" fmla="*/ 255532 w 333919"/>
                  <a:gd name="connsiteY92" fmla="*/ 239672 h 334420"/>
                  <a:gd name="connsiteX93" fmla="*/ 280577 w 333919"/>
                  <a:gd name="connsiteY93" fmla="*/ 244597 h 334420"/>
                  <a:gd name="connsiteX94" fmla="*/ 311217 w 333919"/>
                  <a:gd name="connsiteY94" fmla="*/ 250440 h 334420"/>
                  <a:gd name="connsiteX95" fmla="*/ 290760 w 333919"/>
                  <a:gd name="connsiteY95" fmla="*/ 226899 h 334420"/>
                  <a:gd name="connsiteX96" fmla="*/ 274397 w 333919"/>
                  <a:gd name="connsiteY96" fmla="*/ 207615 h 334420"/>
                  <a:gd name="connsiteX97" fmla="*/ 257707 w 333919"/>
                  <a:gd name="connsiteY97" fmla="*/ 229153 h 334420"/>
                  <a:gd name="connsiteX98" fmla="*/ 252946 w 333919"/>
                  <a:gd name="connsiteY98" fmla="*/ 228652 h 334420"/>
                  <a:gd name="connsiteX99" fmla="*/ 242544 w 333919"/>
                  <a:gd name="connsiteY99" fmla="*/ 231257 h 334420"/>
                  <a:gd name="connsiteX100" fmla="*/ 234183 w 333919"/>
                  <a:gd name="connsiteY100" fmla="*/ 237973 h 334420"/>
                  <a:gd name="connsiteX101" fmla="*/ 229402 w 333919"/>
                  <a:gd name="connsiteY101" fmla="*/ 247570 h 334420"/>
                  <a:gd name="connsiteX102" fmla="*/ 229068 w 333919"/>
                  <a:gd name="connsiteY102" fmla="*/ 258288 h 334420"/>
                  <a:gd name="connsiteX103" fmla="*/ 233913 w 333919"/>
                  <a:gd name="connsiteY103" fmla="*/ 283331 h 334420"/>
                  <a:gd name="connsiteX104" fmla="*/ 214631 w 333919"/>
                  <a:gd name="connsiteY104" fmla="*/ 266635 h 334420"/>
                  <a:gd name="connsiteX105" fmla="*/ 204030 w 333919"/>
                  <a:gd name="connsiteY105" fmla="*/ 261247 h 334420"/>
                  <a:gd name="connsiteX106" fmla="*/ 192146 w 333919"/>
                  <a:gd name="connsiteY106" fmla="*/ 261470 h 334420"/>
                  <a:gd name="connsiteX107" fmla="*/ 181757 w 333919"/>
                  <a:gd name="connsiteY107" fmla="*/ 267253 h 334420"/>
                  <a:gd name="connsiteX108" fmla="*/ 175308 w 333919"/>
                  <a:gd name="connsiteY108" fmla="*/ 277237 h 334420"/>
                  <a:gd name="connsiteX109" fmla="*/ 166960 w 333919"/>
                  <a:gd name="connsiteY109" fmla="*/ 301361 h 334420"/>
                  <a:gd name="connsiteX110" fmla="*/ 158612 w 333919"/>
                  <a:gd name="connsiteY110" fmla="*/ 277154 h 334420"/>
                  <a:gd name="connsiteX111" fmla="*/ 149660 w 333919"/>
                  <a:gd name="connsiteY111" fmla="*/ 265054 h 334420"/>
                  <a:gd name="connsiteX112" fmla="*/ 135325 w 333919"/>
                  <a:gd name="connsiteY112" fmla="*/ 260458 h 334420"/>
                  <a:gd name="connsiteX113" fmla="*/ 119379 w 333919"/>
                  <a:gd name="connsiteY113" fmla="*/ 266468 h 334420"/>
                  <a:gd name="connsiteX114" fmla="*/ 99679 w 333919"/>
                  <a:gd name="connsiteY114" fmla="*/ 283331 h 334420"/>
                  <a:gd name="connsiteX115" fmla="*/ 104518 w 333919"/>
                  <a:gd name="connsiteY115" fmla="*/ 258288 h 334420"/>
                  <a:gd name="connsiteX116" fmla="*/ 104216 w 333919"/>
                  <a:gd name="connsiteY116" fmla="*/ 247578 h 334420"/>
                  <a:gd name="connsiteX117" fmla="*/ 99378 w 333919"/>
                  <a:gd name="connsiteY117" fmla="*/ 238018 h 334420"/>
                  <a:gd name="connsiteX118" fmla="*/ 90927 w 333919"/>
                  <a:gd name="connsiteY118" fmla="*/ 231430 h 334420"/>
                  <a:gd name="connsiteX119" fmla="*/ 80474 w 333919"/>
                  <a:gd name="connsiteY119" fmla="*/ 229069 h 334420"/>
                  <a:gd name="connsiteX120" fmla="*/ 75802 w 333919"/>
                  <a:gd name="connsiteY120" fmla="*/ 229487 h 334420"/>
                  <a:gd name="connsiteX121" fmla="*/ 50757 w 333919"/>
                  <a:gd name="connsiteY121" fmla="*/ 234328 h 334420"/>
                  <a:gd name="connsiteX122" fmla="*/ 67454 w 333919"/>
                  <a:gd name="connsiteY122" fmla="*/ 215045 h 334420"/>
                  <a:gd name="connsiteX123" fmla="*/ 73101 w 333919"/>
                  <a:gd name="connsiteY123" fmla="*/ 204416 h 334420"/>
                  <a:gd name="connsiteX124" fmla="*/ 73017 w 333919"/>
                  <a:gd name="connsiteY124" fmla="*/ 192380 h 334420"/>
                  <a:gd name="connsiteX125" fmla="*/ 67217 w 333919"/>
                  <a:gd name="connsiteY125" fmla="*/ 181832 h 334420"/>
                  <a:gd name="connsiteX126" fmla="*/ 57103 w 333919"/>
                  <a:gd name="connsiteY126" fmla="*/ 175308 h 334420"/>
                  <a:gd name="connsiteX127" fmla="*/ 32893 w 333919"/>
                  <a:gd name="connsiteY127" fmla="*/ 166960 h 334420"/>
                  <a:gd name="connsiteX128" fmla="*/ 57020 w 333919"/>
                  <a:gd name="connsiteY128" fmla="*/ 158612 h 334420"/>
                  <a:gd name="connsiteX129" fmla="*/ 66960 w 333919"/>
                  <a:gd name="connsiteY129" fmla="*/ 152164 h 334420"/>
                  <a:gd name="connsiteX130" fmla="*/ 72728 w 333919"/>
                  <a:gd name="connsiteY130" fmla="*/ 141807 h 334420"/>
                  <a:gd name="connsiteX131" fmla="*/ 72966 w 333919"/>
                  <a:gd name="connsiteY131" fmla="*/ 129956 h 334420"/>
                  <a:gd name="connsiteX132" fmla="*/ 67621 w 333919"/>
                  <a:gd name="connsiteY132" fmla="*/ 119376 h 334420"/>
                  <a:gd name="connsiteX133" fmla="*/ 50924 w 333919"/>
                  <a:gd name="connsiteY133" fmla="*/ 99675 h 334420"/>
                  <a:gd name="connsiteX134" fmla="*/ 75969 w 333919"/>
                  <a:gd name="connsiteY134" fmla="*/ 104517 h 334420"/>
                  <a:gd name="connsiteX135" fmla="*/ 80724 w 333919"/>
                  <a:gd name="connsiteY135" fmla="*/ 105018 h 334420"/>
                  <a:gd name="connsiteX136" fmla="*/ 91062 w 333919"/>
                  <a:gd name="connsiteY136" fmla="*/ 102488 h 334420"/>
                  <a:gd name="connsiteX137" fmla="*/ 99416 w 333919"/>
                  <a:gd name="connsiteY137" fmla="*/ 95895 h 334420"/>
                  <a:gd name="connsiteX138" fmla="*/ 104274 w 333919"/>
                  <a:gd name="connsiteY138" fmla="*/ 86429 h 334420"/>
                  <a:gd name="connsiteX139" fmla="*/ 104768 w 333919"/>
                  <a:gd name="connsiteY139" fmla="*/ 75800 h 334420"/>
                  <a:gd name="connsiteX140" fmla="*/ 99929 w 333919"/>
                  <a:gd name="connsiteY140" fmla="*/ 50756 h 334420"/>
                  <a:gd name="connsiteX141" fmla="*/ 119212 w 333919"/>
                  <a:gd name="connsiteY141" fmla="*/ 67452 h 334420"/>
                  <a:gd name="connsiteX142" fmla="*/ 135241 w 333919"/>
                  <a:gd name="connsiteY142" fmla="*/ 73546 h 334420"/>
                  <a:gd name="connsiteX143" fmla="*/ 149577 w 333919"/>
                  <a:gd name="connsiteY143" fmla="*/ 68950 h 334420"/>
                  <a:gd name="connsiteX144" fmla="*/ 158528 w 333919"/>
                  <a:gd name="connsiteY144" fmla="*/ 56850 h 334420"/>
                  <a:gd name="connsiteX145" fmla="*/ 166877 w 333919"/>
                  <a:gd name="connsiteY145" fmla="*/ 32724 h 334420"/>
                  <a:gd name="connsiteX146" fmla="*/ 175225 w 333919"/>
                  <a:gd name="connsiteY146" fmla="*/ 56850 h 334420"/>
                  <a:gd name="connsiteX147" fmla="*/ 184247 w 333919"/>
                  <a:gd name="connsiteY147" fmla="*/ 68859 h 334420"/>
                  <a:gd name="connsiteX148" fmla="*/ 198518 w 333919"/>
                  <a:gd name="connsiteY148" fmla="*/ 73546 h 334420"/>
                  <a:gd name="connsiteX149" fmla="*/ 214547 w 333919"/>
                  <a:gd name="connsiteY149" fmla="*/ 67535 h 334420"/>
                  <a:gd name="connsiteX150" fmla="*/ 233913 w 333919"/>
                  <a:gd name="connsiteY150" fmla="*/ 50839 h 334420"/>
                  <a:gd name="connsiteX151" fmla="*/ 229068 w 333919"/>
                  <a:gd name="connsiteY151" fmla="*/ 75883 h 334420"/>
                  <a:gd name="connsiteX152" fmla="*/ 229377 w 333919"/>
                  <a:gd name="connsiteY152" fmla="*/ 86593 h 334420"/>
                  <a:gd name="connsiteX153" fmla="*/ 234215 w 333919"/>
                  <a:gd name="connsiteY153" fmla="*/ 96153 h 334420"/>
                  <a:gd name="connsiteX154" fmla="*/ 242660 w 333919"/>
                  <a:gd name="connsiteY154" fmla="*/ 102741 h 334420"/>
                  <a:gd name="connsiteX155" fmla="*/ 253112 w 333919"/>
                  <a:gd name="connsiteY155" fmla="*/ 105102 h 334420"/>
                  <a:gd name="connsiteX156" fmla="*/ 257790 w 333919"/>
                  <a:gd name="connsiteY156" fmla="*/ 104684 h 334420"/>
                  <a:gd name="connsiteX157" fmla="*/ 283329 w 333919"/>
                  <a:gd name="connsiteY157" fmla="*/ 99675 h 334420"/>
                  <a:gd name="connsiteX158" fmla="*/ 266639 w 333919"/>
                  <a:gd name="connsiteY158" fmla="*/ 118959 h 334420"/>
                  <a:gd name="connsiteX159" fmla="*/ 261518 w 333919"/>
                  <a:gd name="connsiteY159" fmla="*/ 129555 h 334420"/>
                  <a:gd name="connsiteX160" fmla="*/ 261801 w 333919"/>
                  <a:gd name="connsiteY160" fmla="*/ 141319 h 334420"/>
                  <a:gd name="connsiteX161" fmla="*/ 267428 w 333919"/>
                  <a:gd name="connsiteY161" fmla="*/ 151654 h 334420"/>
                  <a:gd name="connsiteX162" fmla="*/ 277156 w 333919"/>
                  <a:gd name="connsiteY162" fmla="*/ 158279 h 334420"/>
                  <a:gd name="connsiteX163" fmla="*/ 301367 w 333919"/>
                  <a:gd name="connsiteY163" fmla="*/ 166626 h 334420"/>
                  <a:gd name="connsiteX164" fmla="*/ 277156 w 333919"/>
                  <a:gd name="connsiteY164" fmla="*/ 174975 h 334420"/>
                  <a:gd name="connsiteX165" fmla="*/ 267275 w 333919"/>
                  <a:gd name="connsiteY165" fmla="*/ 181613 h 334420"/>
                  <a:gd name="connsiteX166" fmla="*/ 261576 w 333919"/>
                  <a:gd name="connsiteY166" fmla="*/ 192064 h 334420"/>
                  <a:gd name="connsiteX167" fmla="*/ 261345 w 333919"/>
                  <a:gd name="connsiteY167" fmla="*/ 203965 h 334420"/>
                  <a:gd name="connsiteX168" fmla="*/ 266639 w 333919"/>
                  <a:gd name="connsiteY168" fmla="*/ 214627 h 334420"/>
                  <a:gd name="connsiteX169" fmla="*/ 283329 w 333919"/>
                  <a:gd name="connsiteY169" fmla="*/ 233995 h 334420"/>
                  <a:gd name="connsiteX170" fmla="*/ 257707 w 333919"/>
                  <a:gd name="connsiteY170" fmla="*/ 229153 h 3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333919" h="334420">
                    <a:moveTo>
                      <a:pt x="274397" y="207615"/>
                    </a:moveTo>
                    <a:cubicBezTo>
                      <a:pt x="272928" y="205904"/>
                      <a:pt x="271895" y="203859"/>
                      <a:pt x="271394" y="201659"/>
                    </a:cubicBezTo>
                    <a:cubicBezTo>
                      <a:pt x="270887" y="199458"/>
                      <a:pt x="270932" y="197168"/>
                      <a:pt x="271516" y="194987"/>
                    </a:cubicBezTo>
                    <a:cubicBezTo>
                      <a:pt x="272100" y="192807"/>
                      <a:pt x="273210" y="190802"/>
                      <a:pt x="274744" y="189147"/>
                    </a:cubicBezTo>
                    <a:cubicBezTo>
                      <a:pt x="276277" y="187492"/>
                      <a:pt x="278196" y="186238"/>
                      <a:pt x="280326" y="185493"/>
                    </a:cubicBezTo>
                    <a:lnTo>
                      <a:pt x="304453" y="177145"/>
                    </a:lnTo>
                    <a:lnTo>
                      <a:pt x="333920" y="166960"/>
                    </a:lnTo>
                    <a:lnTo>
                      <a:pt x="304453" y="156776"/>
                    </a:lnTo>
                    <a:lnTo>
                      <a:pt x="280326" y="148427"/>
                    </a:lnTo>
                    <a:cubicBezTo>
                      <a:pt x="278183" y="147711"/>
                      <a:pt x="276252" y="146475"/>
                      <a:pt x="274705" y="144829"/>
                    </a:cubicBezTo>
                    <a:cubicBezTo>
                      <a:pt x="273152" y="143185"/>
                      <a:pt x="272036" y="141181"/>
                      <a:pt x="271445" y="138999"/>
                    </a:cubicBezTo>
                    <a:cubicBezTo>
                      <a:pt x="270861" y="136817"/>
                      <a:pt x="270823" y="134523"/>
                      <a:pt x="271336" y="132323"/>
                    </a:cubicBezTo>
                    <a:cubicBezTo>
                      <a:pt x="271856" y="130123"/>
                      <a:pt x="272908" y="128084"/>
                      <a:pt x="274397" y="126389"/>
                    </a:cubicBezTo>
                    <a:lnTo>
                      <a:pt x="291094" y="107021"/>
                    </a:lnTo>
                    <a:lnTo>
                      <a:pt x="311467" y="83480"/>
                    </a:lnTo>
                    <a:lnTo>
                      <a:pt x="280910" y="89407"/>
                    </a:lnTo>
                    <a:lnTo>
                      <a:pt x="255865" y="94249"/>
                    </a:lnTo>
                    <a:lnTo>
                      <a:pt x="253196" y="94249"/>
                    </a:lnTo>
                    <a:cubicBezTo>
                      <a:pt x="251168" y="94240"/>
                      <a:pt x="249172" y="93787"/>
                      <a:pt x="247337" y="92921"/>
                    </a:cubicBezTo>
                    <a:cubicBezTo>
                      <a:pt x="245508" y="92055"/>
                      <a:pt x="243885" y="90799"/>
                      <a:pt x="242595" y="89240"/>
                    </a:cubicBezTo>
                    <a:cubicBezTo>
                      <a:pt x="241312" y="87658"/>
                      <a:pt x="240381" y="85816"/>
                      <a:pt x="239881" y="83842"/>
                    </a:cubicBezTo>
                    <a:cubicBezTo>
                      <a:pt x="239374" y="81867"/>
                      <a:pt x="239303" y="79808"/>
                      <a:pt x="239676" y="77804"/>
                    </a:cubicBezTo>
                    <a:lnTo>
                      <a:pt x="244597" y="52759"/>
                    </a:lnTo>
                    <a:lnTo>
                      <a:pt x="250443" y="22122"/>
                    </a:lnTo>
                    <a:lnTo>
                      <a:pt x="226899" y="42825"/>
                    </a:lnTo>
                    <a:lnTo>
                      <a:pt x="207617" y="59521"/>
                    </a:lnTo>
                    <a:cubicBezTo>
                      <a:pt x="205134" y="61731"/>
                      <a:pt x="201925" y="62950"/>
                      <a:pt x="198601" y="62944"/>
                    </a:cubicBezTo>
                    <a:cubicBezTo>
                      <a:pt x="195714" y="62957"/>
                      <a:pt x="192890" y="62061"/>
                      <a:pt x="190542" y="60383"/>
                    </a:cubicBezTo>
                    <a:cubicBezTo>
                      <a:pt x="188187" y="58705"/>
                      <a:pt x="186422" y="56330"/>
                      <a:pt x="185492" y="53594"/>
                    </a:cubicBezTo>
                    <a:lnTo>
                      <a:pt x="177143" y="29468"/>
                    </a:lnTo>
                    <a:lnTo>
                      <a:pt x="166960" y="0"/>
                    </a:lnTo>
                    <a:lnTo>
                      <a:pt x="156776" y="29468"/>
                    </a:lnTo>
                    <a:lnTo>
                      <a:pt x="148428" y="53594"/>
                    </a:lnTo>
                    <a:cubicBezTo>
                      <a:pt x="147498" y="56321"/>
                      <a:pt x="145727" y="58685"/>
                      <a:pt x="143378" y="60349"/>
                    </a:cubicBezTo>
                    <a:cubicBezTo>
                      <a:pt x="141023" y="62013"/>
                      <a:pt x="138206" y="62892"/>
                      <a:pt x="135325" y="62860"/>
                    </a:cubicBezTo>
                    <a:cubicBezTo>
                      <a:pt x="132040" y="62877"/>
                      <a:pt x="128857" y="61688"/>
                      <a:pt x="126393" y="59521"/>
                    </a:cubicBezTo>
                    <a:lnTo>
                      <a:pt x="107020" y="42825"/>
                    </a:lnTo>
                    <a:lnTo>
                      <a:pt x="83483" y="22372"/>
                    </a:lnTo>
                    <a:lnTo>
                      <a:pt x="89406" y="52926"/>
                    </a:lnTo>
                    <a:lnTo>
                      <a:pt x="94251" y="77970"/>
                    </a:lnTo>
                    <a:cubicBezTo>
                      <a:pt x="94655" y="79976"/>
                      <a:pt x="94610" y="82045"/>
                      <a:pt x="94129" y="84032"/>
                    </a:cubicBezTo>
                    <a:cubicBezTo>
                      <a:pt x="93641" y="86020"/>
                      <a:pt x="92723" y="87875"/>
                      <a:pt x="91447" y="89469"/>
                    </a:cubicBezTo>
                    <a:cubicBezTo>
                      <a:pt x="90163" y="91062"/>
                      <a:pt x="88546" y="92354"/>
                      <a:pt x="86705" y="93252"/>
                    </a:cubicBezTo>
                    <a:cubicBezTo>
                      <a:pt x="84869" y="94150"/>
                      <a:pt x="82854" y="94633"/>
                      <a:pt x="80807" y="94666"/>
                    </a:cubicBezTo>
                    <a:cubicBezTo>
                      <a:pt x="79896" y="94789"/>
                      <a:pt x="78966" y="94789"/>
                      <a:pt x="78054" y="94666"/>
                    </a:cubicBezTo>
                    <a:lnTo>
                      <a:pt x="53009" y="89824"/>
                    </a:lnTo>
                    <a:lnTo>
                      <a:pt x="22376" y="83981"/>
                    </a:lnTo>
                    <a:lnTo>
                      <a:pt x="42743" y="107522"/>
                    </a:lnTo>
                    <a:lnTo>
                      <a:pt x="59439" y="126806"/>
                    </a:lnTo>
                    <a:cubicBezTo>
                      <a:pt x="60935" y="128501"/>
                      <a:pt x="61987" y="130540"/>
                      <a:pt x="62500" y="132740"/>
                    </a:cubicBezTo>
                    <a:cubicBezTo>
                      <a:pt x="63013" y="134940"/>
                      <a:pt x="62975" y="137234"/>
                      <a:pt x="62391" y="139416"/>
                    </a:cubicBezTo>
                    <a:cubicBezTo>
                      <a:pt x="61801" y="141599"/>
                      <a:pt x="60684" y="143602"/>
                      <a:pt x="59138" y="145247"/>
                    </a:cubicBezTo>
                    <a:cubicBezTo>
                      <a:pt x="57585" y="146893"/>
                      <a:pt x="55653" y="148128"/>
                      <a:pt x="53510" y="148845"/>
                    </a:cubicBezTo>
                    <a:lnTo>
                      <a:pt x="29383" y="157193"/>
                    </a:lnTo>
                    <a:lnTo>
                      <a:pt x="0" y="166876"/>
                    </a:lnTo>
                    <a:lnTo>
                      <a:pt x="29466" y="177145"/>
                    </a:lnTo>
                    <a:lnTo>
                      <a:pt x="53593" y="185493"/>
                    </a:lnTo>
                    <a:cubicBezTo>
                      <a:pt x="55737" y="186207"/>
                      <a:pt x="57668" y="187444"/>
                      <a:pt x="59215" y="189091"/>
                    </a:cubicBezTo>
                    <a:cubicBezTo>
                      <a:pt x="60755" y="190737"/>
                      <a:pt x="61865" y="192743"/>
                      <a:pt x="62442" y="194926"/>
                    </a:cubicBezTo>
                    <a:cubicBezTo>
                      <a:pt x="63026" y="197106"/>
                      <a:pt x="63065" y="199395"/>
                      <a:pt x="62558" y="201594"/>
                    </a:cubicBezTo>
                    <a:cubicBezTo>
                      <a:pt x="62044" y="203791"/>
                      <a:pt x="61005" y="205831"/>
                      <a:pt x="59523" y="207532"/>
                    </a:cubicBezTo>
                    <a:lnTo>
                      <a:pt x="42826" y="226899"/>
                    </a:lnTo>
                    <a:lnTo>
                      <a:pt x="22376" y="250440"/>
                    </a:lnTo>
                    <a:lnTo>
                      <a:pt x="52926" y="244513"/>
                    </a:lnTo>
                    <a:lnTo>
                      <a:pt x="77971" y="239672"/>
                    </a:lnTo>
                    <a:lnTo>
                      <a:pt x="80641" y="239672"/>
                    </a:lnTo>
                    <a:cubicBezTo>
                      <a:pt x="82700" y="239659"/>
                      <a:pt x="84741" y="240111"/>
                      <a:pt x="86602" y="240995"/>
                    </a:cubicBezTo>
                    <a:cubicBezTo>
                      <a:pt x="88463" y="241879"/>
                      <a:pt x="90099" y="243172"/>
                      <a:pt x="91389" y="244777"/>
                    </a:cubicBezTo>
                    <a:cubicBezTo>
                      <a:pt x="92685" y="246382"/>
                      <a:pt x="93596" y="248257"/>
                      <a:pt x="94064" y="250265"/>
                    </a:cubicBezTo>
                    <a:cubicBezTo>
                      <a:pt x="94527" y="252271"/>
                      <a:pt x="94533" y="254357"/>
                      <a:pt x="94084" y="256368"/>
                    </a:cubicBezTo>
                    <a:lnTo>
                      <a:pt x="89239" y="281411"/>
                    </a:lnTo>
                    <a:lnTo>
                      <a:pt x="83316" y="312051"/>
                    </a:lnTo>
                    <a:lnTo>
                      <a:pt x="106937" y="291596"/>
                    </a:lnTo>
                    <a:lnTo>
                      <a:pt x="126226" y="274900"/>
                    </a:lnTo>
                    <a:cubicBezTo>
                      <a:pt x="128677" y="272702"/>
                      <a:pt x="131860" y="271485"/>
                      <a:pt x="135158" y="271477"/>
                    </a:cubicBezTo>
                    <a:cubicBezTo>
                      <a:pt x="138052" y="271439"/>
                      <a:pt x="140882" y="272324"/>
                      <a:pt x="143237" y="274006"/>
                    </a:cubicBezTo>
                    <a:cubicBezTo>
                      <a:pt x="145598" y="275688"/>
                      <a:pt x="147356" y="278077"/>
                      <a:pt x="148261" y="280827"/>
                    </a:cubicBezTo>
                    <a:lnTo>
                      <a:pt x="156609" y="304954"/>
                    </a:lnTo>
                    <a:lnTo>
                      <a:pt x="166710" y="334420"/>
                    </a:lnTo>
                    <a:lnTo>
                      <a:pt x="176893" y="304954"/>
                    </a:lnTo>
                    <a:lnTo>
                      <a:pt x="185242" y="280827"/>
                    </a:lnTo>
                    <a:cubicBezTo>
                      <a:pt x="186172" y="278091"/>
                      <a:pt x="187937" y="275716"/>
                      <a:pt x="190285" y="274038"/>
                    </a:cubicBezTo>
                    <a:cubicBezTo>
                      <a:pt x="192640" y="272360"/>
                      <a:pt x="195463" y="271465"/>
                      <a:pt x="198351" y="271477"/>
                    </a:cubicBezTo>
                    <a:cubicBezTo>
                      <a:pt x="201643" y="271485"/>
                      <a:pt x="204825" y="272702"/>
                      <a:pt x="207284" y="274900"/>
                    </a:cubicBezTo>
                    <a:lnTo>
                      <a:pt x="226649" y="291596"/>
                    </a:lnTo>
                    <a:lnTo>
                      <a:pt x="250109" y="311968"/>
                    </a:lnTo>
                    <a:lnTo>
                      <a:pt x="244264" y="281411"/>
                    </a:lnTo>
                    <a:lnTo>
                      <a:pt x="239419" y="256368"/>
                    </a:lnTo>
                    <a:cubicBezTo>
                      <a:pt x="238989" y="254359"/>
                      <a:pt x="239002" y="252278"/>
                      <a:pt x="239477" y="250278"/>
                    </a:cubicBezTo>
                    <a:cubicBezTo>
                      <a:pt x="239952" y="248278"/>
                      <a:pt x="240863" y="246409"/>
                      <a:pt x="242152" y="244808"/>
                    </a:cubicBezTo>
                    <a:cubicBezTo>
                      <a:pt x="243442" y="243207"/>
                      <a:pt x="245072" y="241915"/>
                      <a:pt x="246927" y="241026"/>
                    </a:cubicBezTo>
                    <a:cubicBezTo>
                      <a:pt x="248781" y="240138"/>
                      <a:pt x="250809" y="239674"/>
                      <a:pt x="252862" y="239672"/>
                    </a:cubicBezTo>
                    <a:cubicBezTo>
                      <a:pt x="253748" y="239585"/>
                      <a:pt x="254646" y="239585"/>
                      <a:pt x="255532" y="239672"/>
                    </a:cubicBezTo>
                    <a:lnTo>
                      <a:pt x="280577" y="244597"/>
                    </a:lnTo>
                    <a:lnTo>
                      <a:pt x="311217" y="250440"/>
                    </a:lnTo>
                    <a:lnTo>
                      <a:pt x="290760" y="226899"/>
                    </a:lnTo>
                    <a:lnTo>
                      <a:pt x="274397" y="207615"/>
                    </a:lnTo>
                    <a:close/>
                    <a:moveTo>
                      <a:pt x="257707" y="229153"/>
                    </a:moveTo>
                    <a:cubicBezTo>
                      <a:pt x="256141" y="228821"/>
                      <a:pt x="254543" y="228653"/>
                      <a:pt x="252946" y="228652"/>
                    </a:cubicBezTo>
                    <a:cubicBezTo>
                      <a:pt x="249333" y="228759"/>
                      <a:pt x="245785" y="229648"/>
                      <a:pt x="242544" y="231257"/>
                    </a:cubicBezTo>
                    <a:cubicBezTo>
                      <a:pt x="239303" y="232866"/>
                      <a:pt x="236454" y="235157"/>
                      <a:pt x="234183" y="237973"/>
                    </a:cubicBezTo>
                    <a:cubicBezTo>
                      <a:pt x="231918" y="240790"/>
                      <a:pt x="230288" y="244063"/>
                      <a:pt x="229402" y="247570"/>
                    </a:cubicBezTo>
                    <a:cubicBezTo>
                      <a:pt x="228517" y="251076"/>
                      <a:pt x="228408" y="254733"/>
                      <a:pt x="229068" y="258288"/>
                    </a:cubicBezTo>
                    <a:lnTo>
                      <a:pt x="233913" y="283331"/>
                    </a:lnTo>
                    <a:lnTo>
                      <a:pt x="214631" y="266635"/>
                    </a:lnTo>
                    <a:cubicBezTo>
                      <a:pt x="211589" y="263998"/>
                      <a:pt x="207951" y="262148"/>
                      <a:pt x="204030" y="261247"/>
                    </a:cubicBezTo>
                    <a:cubicBezTo>
                      <a:pt x="200109" y="260346"/>
                      <a:pt x="196028" y="260423"/>
                      <a:pt x="192146" y="261470"/>
                    </a:cubicBezTo>
                    <a:cubicBezTo>
                      <a:pt x="188264" y="262517"/>
                      <a:pt x="184696" y="264503"/>
                      <a:pt x="181757" y="267253"/>
                    </a:cubicBezTo>
                    <a:cubicBezTo>
                      <a:pt x="178825" y="270002"/>
                      <a:pt x="176611" y="273431"/>
                      <a:pt x="175308" y="277237"/>
                    </a:cubicBezTo>
                    <a:lnTo>
                      <a:pt x="166960" y="301361"/>
                    </a:lnTo>
                    <a:lnTo>
                      <a:pt x="158612" y="277154"/>
                    </a:lnTo>
                    <a:cubicBezTo>
                      <a:pt x="156969" y="272282"/>
                      <a:pt x="153837" y="268050"/>
                      <a:pt x="149660" y="265054"/>
                    </a:cubicBezTo>
                    <a:cubicBezTo>
                      <a:pt x="145476" y="262058"/>
                      <a:pt x="140465" y="260450"/>
                      <a:pt x="135325" y="260458"/>
                    </a:cubicBezTo>
                    <a:cubicBezTo>
                      <a:pt x="129453" y="260448"/>
                      <a:pt x="123781" y="262586"/>
                      <a:pt x="119379" y="266468"/>
                    </a:cubicBezTo>
                    <a:lnTo>
                      <a:pt x="99679" y="283331"/>
                    </a:lnTo>
                    <a:lnTo>
                      <a:pt x="104518" y="258288"/>
                    </a:lnTo>
                    <a:cubicBezTo>
                      <a:pt x="105204" y="254738"/>
                      <a:pt x="105102" y="251081"/>
                      <a:pt x="104216" y="247578"/>
                    </a:cubicBezTo>
                    <a:cubicBezTo>
                      <a:pt x="103324" y="244074"/>
                      <a:pt x="101675" y="240809"/>
                      <a:pt x="99378" y="238018"/>
                    </a:cubicBezTo>
                    <a:cubicBezTo>
                      <a:pt x="97081" y="235226"/>
                      <a:pt x="94193" y="232977"/>
                      <a:pt x="90927" y="231430"/>
                    </a:cubicBezTo>
                    <a:cubicBezTo>
                      <a:pt x="87661" y="229883"/>
                      <a:pt x="84093" y="229077"/>
                      <a:pt x="80474" y="229069"/>
                    </a:cubicBezTo>
                    <a:cubicBezTo>
                      <a:pt x="78908" y="229046"/>
                      <a:pt x="77342" y="229186"/>
                      <a:pt x="75802" y="229487"/>
                    </a:cubicBezTo>
                    <a:lnTo>
                      <a:pt x="50757" y="234328"/>
                    </a:lnTo>
                    <a:lnTo>
                      <a:pt x="67454" y="215045"/>
                    </a:lnTo>
                    <a:cubicBezTo>
                      <a:pt x="70187" y="212025"/>
                      <a:pt x="72132" y="208372"/>
                      <a:pt x="73101" y="204416"/>
                    </a:cubicBezTo>
                    <a:cubicBezTo>
                      <a:pt x="74070" y="200458"/>
                      <a:pt x="74044" y="196322"/>
                      <a:pt x="73017" y="192380"/>
                    </a:cubicBezTo>
                    <a:cubicBezTo>
                      <a:pt x="71984" y="188436"/>
                      <a:pt x="69995" y="184812"/>
                      <a:pt x="67217" y="181832"/>
                    </a:cubicBezTo>
                    <a:cubicBezTo>
                      <a:pt x="64438" y="178851"/>
                      <a:pt x="60960" y="176609"/>
                      <a:pt x="57103" y="175308"/>
                    </a:cubicBezTo>
                    <a:lnTo>
                      <a:pt x="32893" y="166960"/>
                    </a:lnTo>
                    <a:lnTo>
                      <a:pt x="57020" y="158612"/>
                    </a:lnTo>
                    <a:cubicBezTo>
                      <a:pt x="60812" y="157308"/>
                      <a:pt x="64226" y="155093"/>
                      <a:pt x="66960" y="152164"/>
                    </a:cubicBezTo>
                    <a:cubicBezTo>
                      <a:pt x="69700" y="149234"/>
                      <a:pt x="71683" y="145678"/>
                      <a:pt x="72728" y="141807"/>
                    </a:cubicBezTo>
                    <a:cubicBezTo>
                      <a:pt x="73774" y="137935"/>
                      <a:pt x="73852" y="133866"/>
                      <a:pt x="72966" y="129956"/>
                    </a:cubicBezTo>
                    <a:cubicBezTo>
                      <a:pt x="72074" y="126046"/>
                      <a:pt x="70239" y="122414"/>
                      <a:pt x="67621" y="119376"/>
                    </a:cubicBezTo>
                    <a:lnTo>
                      <a:pt x="50924" y="99675"/>
                    </a:lnTo>
                    <a:lnTo>
                      <a:pt x="75969" y="104517"/>
                    </a:lnTo>
                    <a:cubicBezTo>
                      <a:pt x="77535" y="104849"/>
                      <a:pt x="79126" y="105016"/>
                      <a:pt x="80724" y="105018"/>
                    </a:cubicBezTo>
                    <a:cubicBezTo>
                      <a:pt x="84311" y="104924"/>
                      <a:pt x="87840" y="104062"/>
                      <a:pt x="91062" y="102488"/>
                    </a:cubicBezTo>
                    <a:cubicBezTo>
                      <a:pt x="94289" y="100914"/>
                      <a:pt x="97132" y="98665"/>
                      <a:pt x="99416" y="95895"/>
                    </a:cubicBezTo>
                    <a:cubicBezTo>
                      <a:pt x="101694" y="93124"/>
                      <a:pt x="103350" y="89896"/>
                      <a:pt x="104274" y="86429"/>
                    </a:cubicBezTo>
                    <a:cubicBezTo>
                      <a:pt x="105198" y="82962"/>
                      <a:pt x="105364" y="79337"/>
                      <a:pt x="104768" y="75800"/>
                    </a:cubicBezTo>
                    <a:lnTo>
                      <a:pt x="99929" y="50756"/>
                    </a:lnTo>
                    <a:lnTo>
                      <a:pt x="119212" y="67452"/>
                    </a:lnTo>
                    <a:cubicBezTo>
                      <a:pt x="123627" y="71377"/>
                      <a:pt x="129332" y="73546"/>
                      <a:pt x="135241" y="73546"/>
                    </a:cubicBezTo>
                    <a:cubicBezTo>
                      <a:pt x="140381" y="73553"/>
                      <a:pt x="145393" y="71946"/>
                      <a:pt x="149577" y="68950"/>
                    </a:cubicBezTo>
                    <a:cubicBezTo>
                      <a:pt x="153754" y="65954"/>
                      <a:pt x="156886" y="61722"/>
                      <a:pt x="158528" y="56850"/>
                    </a:cubicBezTo>
                    <a:lnTo>
                      <a:pt x="166877" y="32724"/>
                    </a:lnTo>
                    <a:lnTo>
                      <a:pt x="175225" y="56850"/>
                    </a:lnTo>
                    <a:cubicBezTo>
                      <a:pt x="176932" y="61681"/>
                      <a:pt x="180082" y="65873"/>
                      <a:pt x="184247" y="68859"/>
                    </a:cubicBezTo>
                    <a:cubicBezTo>
                      <a:pt x="188411" y="71844"/>
                      <a:pt x="193391" y="73480"/>
                      <a:pt x="198518" y="73546"/>
                    </a:cubicBezTo>
                    <a:cubicBezTo>
                      <a:pt x="204409" y="73553"/>
                      <a:pt x="210107" y="71417"/>
                      <a:pt x="214547" y="67535"/>
                    </a:cubicBezTo>
                    <a:lnTo>
                      <a:pt x="233913" y="50839"/>
                    </a:lnTo>
                    <a:lnTo>
                      <a:pt x="229068" y="75883"/>
                    </a:lnTo>
                    <a:cubicBezTo>
                      <a:pt x="228382" y="79432"/>
                      <a:pt x="228484" y="83089"/>
                      <a:pt x="229377" y="86593"/>
                    </a:cubicBezTo>
                    <a:cubicBezTo>
                      <a:pt x="230262" y="90097"/>
                      <a:pt x="231918" y="93361"/>
                      <a:pt x="234215" y="96153"/>
                    </a:cubicBezTo>
                    <a:cubicBezTo>
                      <a:pt x="236512" y="98945"/>
                      <a:pt x="239393" y="101194"/>
                      <a:pt x="242660" y="102741"/>
                    </a:cubicBezTo>
                    <a:cubicBezTo>
                      <a:pt x="245932" y="104288"/>
                      <a:pt x="249500" y="105094"/>
                      <a:pt x="253112" y="105102"/>
                    </a:cubicBezTo>
                    <a:cubicBezTo>
                      <a:pt x="254678" y="105083"/>
                      <a:pt x="256244" y="104944"/>
                      <a:pt x="257790" y="104684"/>
                    </a:cubicBezTo>
                    <a:lnTo>
                      <a:pt x="283329" y="99675"/>
                    </a:lnTo>
                    <a:lnTo>
                      <a:pt x="266639" y="118959"/>
                    </a:lnTo>
                    <a:cubicBezTo>
                      <a:pt x="264111" y="122034"/>
                      <a:pt x="262359" y="125666"/>
                      <a:pt x="261518" y="129555"/>
                    </a:cubicBezTo>
                    <a:cubicBezTo>
                      <a:pt x="260678" y="133443"/>
                      <a:pt x="260774" y="137476"/>
                      <a:pt x="261801" y="141319"/>
                    </a:cubicBezTo>
                    <a:cubicBezTo>
                      <a:pt x="262827" y="145162"/>
                      <a:pt x="264759" y="148705"/>
                      <a:pt x="267428" y="151654"/>
                    </a:cubicBezTo>
                    <a:cubicBezTo>
                      <a:pt x="270098" y="154603"/>
                      <a:pt x="273434" y="156874"/>
                      <a:pt x="277156" y="158279"/>
                    </a:cubicBezTo>
                    <a:lnTo>
                      <a:pt x="301367" y="166626"/>
                    </a:lnTo>
                    <a:lnTo>
                      <a:pt x="277156" y="174975"/>
                    </a:lnTo>
                    <a:cubicBezTo>
                      <a:pt x="273377" y="176361"/>
                      <a:pt x="269989" y="178639"/>
                      <a:pt x="267275" y="181613"/>
                    </a:cubicBezTo>
                    <a:cubicBezTo>
                      <a:pt x="264567" y="184588"/>
                      <a:pt x="262609" y="188173"/>
                      <a:pt x="261576" y="192064"/>
                    </a:cubicBezTo>
                    <a:cubicBezTo>
                      <a:pt x="260543" y="195954"/>
                      <a:pt x="260466" y="200037"/>
                      <a:pt x="261345" y="203965"/>
                    </a:cubicBezTo>
                    <a:cubicBezTo>
                      <a:pt x="262224" y="207892"/>
                      <a:pt x="264040" y="211550"/>
                      <a:pt x="266639" y="214627"/>
                    </a:cubicBezTo>
                    <a:lnTo>
                      <a:pt x="283329" y="233995"/>
                    </a:lnTo>
                    <a:lnTo>
                      <a:pt x="257707" y="229153"/>
                    </a:lnTo>
                    <a:close/>
                  </a:path>
                </a:pathLst>
              </a:custGeom>
              <a:solidFill>
                <a:srgbClr val="2D5967"/>
              </a:solidFill>
              <a:ln w="6417" cap="flat">
                <a:noFill/>
                <a:prstDash val="solid"/>
                <a:miter/>
              </a:ln>
            </p:spPr>
            <p:txBody>
              <a:bodyPr rtlCol="0" anchor="ctr"/>
              <a:lstStyle/>
              <a:p>
                <a:endParaRPr lang="en-US" sz="810"/>
              </a:p>
            </p:txBody>
          </p:sp>
          <p:sp>
            <p:nvSpPr>
              <p:cNvPr id="1653" name="Freeform: Shape 1652">
                <a:extLst>
                  <a:ext uri="{FF2B5EF4-FFF2-40B4-BE49-F238E27FC236}">
                    <a16:creationId xmlns:a16="http://schemas.microsoft.com/office/drawing/2014/main" id="{9CE5E098-A7BB-F459-5F26-C19DAC060EFB}"/>
                  </a:ext>
                </a:extLst>
              </p:cNvPr>
              <p:cNvSpPr/>
              <p:nvPr/>
            </p:nvSpPr>
            <p:spPr>
              <a:xfrm>
                <a:off x="5876377" y="3195455"/>
                <a:ext cx="132982" cy="133401"/>
              </a:xfrm>
              <a:custGeom>
                <a:avLst/>
                <a:gdLst>
                  <a:gd name="connsiteX0" fmla="*/ 121214 w 132982"/>
                  <a:gd name="connsiteY0" fmla="*/ 0 h 133401"/>
                  <a:gd name="connsiteX1" fmla="*/ 12192 w 132982"/>
                  <a:gd name="connsiteY1" fmla="*/ 0 h 133401"/>
                  <a:gd name="connsiteX2" fmla="*/ 3593 w 132982"/>
                  <a:gd name="connsiteY2" fmla="*/ 3594 h 133401"/>
                  <a:gd name="connsiteX3" fmla="*/ 0 w 132982"/>
                  <a:gd name="connsiteY3" fmla="*/ 12188 h 133401"/>
                  <a:gd name="connsiteX4" fmla="*/ 0 w 132982"/>
                  <a:gd name="connsiteY4" fmla="*/ 121213 h 133401"/>
                  <a:gd name="connsiteX5" fmla="*/ 3593 w 132982"/>
                  <a:gd name="connsiteY5" fmla="*/ 129808 h 133401"/>
                  <a:gd name="connsiteX6" fmla="*/ 12192 w 132982"/>
                  <a:gd name="connsiteY6" fmla="*/ 133401 h 133401"/>
                  <a:gd name="connsiteX7" fmla="*/ 121214 w 132982"/>
                  <a:gd name="connsiteY7" fmla="*/ 133401 h 133401"/>
                  <a:gd name="connsiteX8" fmla="*/ 129563 w 132982"/>
                  <a:gd name="connsiteY8" fmla="*/ 129687 h 133401"/>
                  <a:gd name="connsiteX9" fmla="*/ 132983 w 132982"/>
                  <a:gd name="connsiteY9" fmla="*/ 121213 h 133401"/>
                  <a:gd name="connsiteX10" fmla="*/ 132983 w 132982"/>
                  <a:gd name="connsiteY10" fmla="*/ 12188 h 133401"/>
                  <a:gd name="connsiteX11" fmla="*/ 129563 w 132982"/>
                  <a:gd name="connsiteY11" fmla="*/ 3714 h 133401"/>
                  <a:gd name="connsiteX12" fmla="*/ 121214 w 132982"/>
                  <a:gd name="connsiteY12" fmla="*/ 0 h 133401"/>
                  <a:gd name="connsiteX13" fmla="*/ 122549 w 132982"/>
                  <a:gd name="connsiteY13" fmla="*/ 121213 h 133401"/>
                  <a:gd name="connsiteX14" fmla="*/ 122157 w 132982"/>
                  <a:gd name="connsiteY14" fmla="*/ 122157 h 133401"/>
                  <a:gd name="connsiteX15" fmla="*/ 121214 w 132982"/>
                  <a:gd name="connsiteY15" fmla="*/ 122549 h 133401"/>
                  <a:gd name="connsiteX16" fmla="*/ 12192 w 132982"/>
                  <a:gd name="connsiteY16" fmla="*/ 122549 h 133401"/>
                  <a:gd name="connsiteX17" fmla="*/ 11217 w 132982"/>
                  <a:gd name="connsiteY17" fmla="*/ 122163 h 133401"/>
                  <a:gd name="connsiteX18" fmla="*/ 10768 w 132982"/>
                  <a:gd name="connsiteY18" fmla="*/ 121213 h 133401"/>
                  <a:gd name="connsiteX19" fmla="*/ 10768 w 132982"/>
                  <a:gd name="connsiteY19" fmla="*/ 12188 h 133401"/>
                  <a:gd name="connsiteX20" fmla="*/ 11210 w 132982"/>
                  <a:gd name="connsiteY20" fmla="*/ 11207 h 133401"/>
                  <a:gd name="connsiteX21" fmla="*/ 12192 w 132982"/>
                  <a:gd name="connsiteY21" fmla="*/ 10769 h 133401"/>
                  <a:gd name="connsiteX22" fmla="*/ 121214 w 132982"/>
                  <a:gd name="connsiteY22" fmla="*/ 10769 h 133401"/>
                  <a:gd name="connsiteX23" fmla="*/ 122164 w 132982"/>
                  <a:gd name="connsiteY23" fmla="*/ 11213 h 133401"/>
                  <a:gd name="connsiteX24" fmla="*/ 122549 w 132982"/>
                  <a:gd name="connsiteY24" fmla="*/ 12188 h 133401"/>
                  <a:gd name="connsiteX25" fmla="*/ 122549 w 132982"/>
                  <a:gd name="connsiteY25" fmla="*/ 121213 h 1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2982" h="133401">
                    <a:moveTo>
                      <a:pt x="121214" y="0"/>
                    </a:moveTo>
                    <a:lnTo>
                      <a:pt x="12192" y="0"/>
                    </a:lnTo>
                    <a:cubicBezTo>
                      <a:pt x="8965" y="22"/>
                      <a:pt x="5878" y="1313"/>
                      <a:pt x="3593" y="3594"/>
                    </a:cubicBezTo>
                    <a:cubicBezTo>
                      <a:pt x="1316" y="5875"/>
                      <a:pt x="26" y="8962"/>
                      <a:pt x="0" y="12188"/>
                    </a:cubicBezTo>
                    <a:lnTo>
                      <a:pt x="0" y="121213"/>
                    </a:lnTo>
                    <a:cubicBezTo>
                      <a:pt x="26" y="124439"/>
                      <a:pt x="1316" y="127526"/>
                      <a:pt x="3593" y="129808"/>
                    </a:cubicBezTo>
                    <a:cubicBezTo>
                      <a:pt x="5878" y="132088"/>
                      <a:pt x="8965" y="133379"/>
                      <a:pt x="12192" y="133401"/>
                    </a:cubicBezTo>
                    <a:lnTo>
                      <a:pt x="121214" y="133401"/>
                    </a:lnTo>
                    <a:cubicBezTo>
                      <a:pt x="124371" y="133293"/>
                      <a:pt x="127368" y="131961"/>
                      <a:pt x="129563" y="129687"/>
                    </a:cubicBezTo>
                    <a:cubicBezTo>
                      <a:pt x="131757" y="127413"/>
                      <a:pt x="132989" y="124374"/>
                      <a:pt x="132983" y="121213"/>
                    </a:cubicBezTo>
                    <a:lnTo>
                      <a:pt x="132983" y="12188"/>
                    </a:lnTo>
                    <a:cubicBezTo>
                      <a:pt x="132989" y="9027"/>
                      <a:pt x="131757" y="5988"/>
                      <a:pt x="129563" y="3714"/>
                    </a:cubicBezTo>
                    <a:cubicBezTo>
                      <a:pt x="127368" y="1440"/>
                      <a:pt x="124371" y="108"/>
                      <a:pt x="121214" y="0"/>
                    </a:cubicBezTo>
                    <a:close/>
                    <a:moveTo>
                      <a:pt x="122549" y="121213"/>
                    </a:moveTo>
                    <a:cubicBezTo>
                      <a:pt x="122549" y="121568"/>
                      <a:pt x="122408" y="121907"/>
                      <a:pt x="122157" y="122157"/>
                    </a:cubicBezTo>
                    <a:cubicBezTo>
                      <a:pt x="121907" y="122408"/>
                      <a:pt x="121567" y="122549"/>
                      <a:pt x="121214" y="122549"/>
                    </a:cubicBezTo>
                    <a:lnTo>
                      <a:pt x="12192" y="122549"/>
                    </a:lnTo>
                    <a:cubicBezTo>
                      <a:pt x="11826" y="122550"/>
                      <a:pt x="11480" y="122412"/>
                      <a:pt x="11217" y="122163"/>
                    </a:cubicBezTo>
                    <a:cubicBezTo>
                      <a:pt x="10947" y="121915"/>
                      <a:pt x="10793" y="121575"/>
                      <a:pt x="10768" y="121213"/>
                    </a:cubicBezTo>
                    <a:lnTo>
                      <a:pt x="10768" y="12188"/>
                    </a:lnTo>
                    <a:cubicBezTo>
                      <a:pt x="10787" y="11818"/>
                      <a:pt x="10947" y="11469"/>
                      <a:pt x="11210" y="11207"/>
                    </a:cubicBezTo>
                    <a:cubicBezTo>
                      <a:pt x="11467" y="10945"/>
                      <a:pt x="11820" y="10789"/>
                      <a:pt x="12192" y="10769"/>
                    </a:cubicBezTo>
                    <a:lnTo>
                      <a:pt x="121214" y="10769"/>
                    </a:lnTo>
                    <a:cubicBezTo>
                      <a:pt x="121573" y="10790"/>
                      <a:pt x="121914" y="10949"/>
                      <a:pt x="122164" y="11213"/>
                    </a:cubicBezTo>
                    <a:cubicBezTo>
                      <a:pt x="122414" y="11477"/>
                      <a:pt x="122549" y="11826"/>
                      <a:pt x="122549" y="12188"/>
                    </a:cubicBezTo>
                    <a:lnTo>
                      <a:pt x="122549" y="121213"/>
                    </a:lnTo>
                    <a:close/>
                  </a:path>
                </a:pathLst>
              </a:custGeom>
              <a:solidFill>
                <a:srgbClr val="2D5967"/>
              </a:solidFill>
              <a:ln w="6417" cap="flat">
                <a:noFill/>
                <a:prstDash val="solid"/>
                <a:miter/>
              </a:ln>
            </p:spPr>
            <p:txBody>
              <a:bodyPr rtlCol="0" anchor="ctr"/>
              <a:lstStyle/>
              <a:p>
                <a:endParaRPr lang="en-US" sz="810"/>
              </a:p>
            </p:txBody>
          </p:sp>
          <p:sp>
            <p:nvSpPr>
              <p:cNvPr id="1654" name="Freeform: Shape 1653">
                <a:extLst>
                  <a:ext uri="{FF2B5EF4-FFF2-40B4-BE49-F238E27FC236}">
                    <a16:creationId xmlns:a16="http://schemas.microsoft.com/office/drawing/2014/main" id="{AA02ADDE-C756-92B1-4741-7C1B85481811}"/>
                  </a:ext>
                </a:extLst>
              </p:cNvPr>
              <p:cNvSpPr/>
              <p:nvPr/>
            </p:nvSpPr>
            <p:spPr>
              <a:xfrm>
                <a:off x="5899503" y="3282192"/>
                <a:ext cx="87821" cy="23541"/>
              </a:xfrm>
              <a:custGeom>
                <a:avLst/>
                <a:gdLst>
                  <a:gd name="connsiteX0" fmla="*/ 87821 w 87821"/>
                  <a:gd name="connsiteY0" fmla="*/ 0 h 23541"/>
                  <a:gd name="connsiteX1" fmla="*/ 0 w 87821"/>
                  <a:gd name="connsiteY1" fmla="*/ 0 h 23541"/>
                  <a:gd name="connsiteX2" fmla="*/ 0 w 87821"/>
                  <a:gd name="connsiteY2" fmla="*/ 23541 h 23541"/>
                  <a:gd name="connsiteX3" fmla="*/ 87821 w 87821"/>
                  <a:gd name="connsiteY3" fmla="*/ 23541 h 23541"/>
                  <a:gd name="connsiteX4" fmla="*/ 87821 w 87821"/>
                  <a:gd name="connsiteY4" fmla="*/ 0 h 2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21" h="23541">
                    <a:moveTo>
                      <a:pt x="87821" y="0"/>
                    </a:moveTo>
                    <a:lnTo>
                      <a:pt x="0" y="0"/>
                    </a:lnTo>
                    <a:lnTo>
                      <a:pt x="0" y="23541"/>
                    </a:lnTo>
                    <a:lnTo>
                      <a:pt x="87821" y="23541"/>
                    </a:lnTo>
                    <a:lnTo>
                      <a:pt x="87821" y="0"/>
                    </a:lnTo>
                    <a:close/>
                  </a:path>
                </a:pathLst>
              </a:custGeom>
              <a:solidFill>
                <a:srgbClr val="2D5967"/>
              </a:solidFill>
              <a:ln w="6417" cap="flat">
                <a:noFill/>
                <a:prstDash val="solid"/>
                <a:miter/>
              </a:ln>
            </p:spPr>
            <p:txBody>
              <a:bodyPr rtlCol="0" anchor="ctr"/>
              <a:lstStyle/>
              <a:p>
                <a:endParaRPr lang="en-US" sz="810"/>
              </a:p>
            </p:txBody>
          </p:sp>
          <p:sp>
            <p:nvSpPr>
              <p:cNvPr id="1655" name="Freeform: Shape 1654">
                <a:extLst>
                  <a:ext uri="{FF2B5EF4-FFF2-40B4-BE49-F238E27FC236}">
                    <a16:creationId xmlns:a16="http://schemas.microsoft.com/office/drawing/2014/main" id="{68E4357D-B3D8-5167-22E0-644191D6D508}"/>
                  </a:ext>
                </a:extLst>
              </p:cNvPr>
              <p:cNvSpPr/>
              <p:nvPr/>
            </p:nvSpPr>
            <p:spPr>
              <a:xfrm>
                <a:off x="5899503" y="3218587"/>
                <a:ext cx="23537" cy="23541"/>
              </a:xfrm>
              <a:custGeom>
                <a:avLst/>
                <a:gdLst>
                  <a:gd name="connsiteX0" fmla="*/ 23537 w 23537"/>
                  <a:gd name="connsiteY0" fmla="*/ 0 h 23541"/>
                  <a:gd name="connsiteX1" fmla="*/ 0 w 23537"/>
                  <a:gd name="connsiteY1" fmla="*/ 0 h 23541"/>
                  <a:gd name="connsiteX2" fmla="*/ 0 w 23537"/>
                  <a:gd name="connsiteY2" fmla="*/ 23541 h 23541"/>
                  <a:gd name="connsiteX3" fmla="*/ 23537 w 23537"/>
                  <a:gd name="connsiteY3" fmla="*/ 23541 h 23541"/>
                  <a:gd name="connsiteX4" fmla="*/ 23537 w 23537"/>
                  <a:gd name="connsiteY4" fmla="*/ 0 h 2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37" h="23541">
                    <a:moveTo>
                      <a:pt x="23537" y="0"/>
                    </a:moveTo>
                    <a:lnTo>
                      <a:pt x="0" y="0"/>
                    </a:lnTo>
                    <a:lnTo>
                      <a:pt x="0" y="23541"/>
                    </a:lnTo>
                    <a:lnTo>
                      <a:pt x="23537" y="23541"/>
                    </a:lnTo>
                    <a:lnTo>
                      <a:pt x="23537" y="0"/>
                    </a:lnTo>
                    <a:close/>
                  </a:path>
                </a:pathLst>
              </a:custGeom>
              <a:solidFill>
                <a:srgbClr val="2D5967"/>
              </a:solidFill>
              <a:ln w="6417" cap="flat">
                <a:noFill/>
                <a:prstDash val="solid"/>
                <a:miter/>
              </a:ln>
            </p:spPr>
            <p:txBody>
              <a:bodyPr rtlCol="0" anchor="ctr"/>
              <a:lstStyle/>
              <a:p>
                <a:endParaRPr lang="en-US" sz="810"/>
              </a:p>
            </p:txBody>
          </p:sp>
          <p:sp>
            <p:nvSpPr>
              <p:cNvPr id="1656" name="Freeform: Shape 1655">
                <a:extLst>
                  <a:ext uri="{FF2B5EF4-FFF2-40B4-BE49-F238E27FC236}">
                    <a16:creationId xmlns:a16="http://schemas.microsoft.com/office/drawing/2014/main" id="{37A3263D-F6B7-5B40-7D56-E5B84402AEDE}"/>
                  </a:ext>
                </a:extLst>
              </p:cNvPr>
              <p:cNvSpPr/>
              <p:nvPr/>
            </p:nvSpPr>
            <p:spPr>
              <a:xfrm>
                <a:off x="5931292" y="3218587"/>
                <a:ext cx="23543" cy="23541"/>
              </a:xfrm>
              <a:custGeom>
                <a:avLst/>
                <a:gdLst>
                  <a:gd name="connsiteX0" fmla="*/ 23543 w 23543"/>
                  <a:gd name="connsiteY0" fmla="*/ 0 h 23541"/>
                  <a:gd name="connsiteX1" fmla="*/ 0 w 23543"/>
                  <a:gd name="connsiteY1" fmla="*/ 0 h 23541"/>
                  <a:gd name="connsiteX2" fmla="*/ 0 w 23543"/>
                  <a:gd name="connsiteY2" fmla="*/ 23541 h 23541"/>
                  <a:gd name="connsiteX3" fmla="*/ 23543 w 23543"/>
                  <a:gd name="connsiteY3" fmla="*/ 23541 h 23541"/>
                  <a:gd name="connsiteX4" fmla="*/ 23543 w 23543"/>
                  <a:gd name="connsiteY4" fmla="*/ 0 h 2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43" h="23541">
                    <a:moveTo>
                      <a:pt x="23543" y="0"/>
                    </a:moveTo>
                    <a:lnTo>
                      <a:pt x="0" y="0"/>
                    </a:lnTo>
                    <a:lnTo>
                      <a:pt x="0" y="23541"/>
                    </a:lnTo>
                    <a:lnTo>
                      <a:pt x="23543" y="23541"/>
                    </a:lnTo>
                    <a:lnTo>
                      <a:pt x="23543" y="0"/>
                    </a:lnTo>
                    <a:close/>
                  </a:path>
                </a:pathLst>
              </a:custGeom>
              <a:solidFill>
                <a:srgbClr val="2D5967"/>
              </a:solidFill>
              <a:ln w="6417" cap="flat">
                <a:noFill/>
                <a:prstDash val="solid"/>
                <a:miter/>
              </a:ln>
            </p:spPr>
            <p:txBody>
              <a:bodyPr rtlCol="0" anchor="ctr"/>
              <a:lstStyle/>
              <a:p>
                <a:endParaRPr lang="en-US" sz="810"/>
              </a:p>
            </p:txBody>
          </p:sp>
          <p:sp>
            <p:nvSpPr>
              <p:cNvPr id="1657" name="Freeform: Shape 1656">
                <a:extLst>
                  <a:ext uri="{FF2B5EF4-FFF2-40B4-BE49-F238E27FC236}">
                    <a16:creationId xmlns:a16="http://schemas.microsoft.com/office/drawing/2014/main" id="{5AEFDD94-1FEF-575D-9BE0-B3564320C228}"/>
                  </a:ext>
                </a:extLst>
              </p:cNvPr>
              <p:cNvSpPr/>
              <p:nvPr/>
            </p:nvSpPr>
            <p:spPr>
              <a:xfrm>
                <a:off x="5899503" y="3250389"/>
                <a:ext cx="23537" cy="23541"/>
              </a:xfrm>
              <a:custGeom>
                <a:avLst/>
                <a:gdLst>
                  <a:gd name="connsiteX0" fmla="*/ 23537 w 23537"/>
                  <a:gd name="connsiteY0" fmla="*/ 0 h 23541"/>
                  <a:gd name="connsiteX1" fmla="*/ 0 w 23537"/>
                  <a:gd name="connsiteY1" fmla="*/ 0 h 23541"/>
                  <a:gd name="connsiteX2" fmla="*/ 0 w 23537"/>
                  <a:gd name="connsiteY2" fmla="*/ 23541 h 23541"/>
                  <a:gd name="connsiteX3" fmla="*/ 23537 w 23537"/>
                  <a:gd name="connsiteY3" fmla="*/ 23541 h 23541"/>
                  <a:gd name="connsiteX4" fmla="*/ 23537 w 23537"/>
                  <a:gd name="connsiteY4" fmla="*/ 0 h 2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37" h="23541">
                    <a:moveTo>
                      <a:pt x="23537" y="0"/>
                    </a:moveTo>
                    <a:lnTo>
                      <a:pt x="0" y="0"/>
                    </a:lnTo>
                    <a:lnTo>
                      <a:pt x="0" y="23541"/>
                    </a:lnTo>
                    <a:lnTo>
                      <a:pt x="23537" y="23541"/>
                    </a:lnTo>
                    <a:lnTo>
                      <a:pt x="23537" y="0"/>
                    </a:lnTo>
                    <a:close/>
                  </a:path>
                </a:pathLst>
              </a:custGeom>
              <a:solidFill>
                <a:srgbClr val="2D5967"/>
              </a:solidFill>
              <a:ln w="6417" cap="flat">
                <a:noFill/>
                <a:prstDash val="solid"/>
                <a:miter/>
              </a:ln>
            </p:spPr>
            <p:txBody>
              <a:bodyPr rtlCol="0" anchor="ctr"/>
              <a:lstStyle/>
              <a:p>
                <a:endParaRPr lang="en-US" sz="810"/>
              </a:p>
            </p:txBody>
          </p:sp>
          <p:sp>
            <p:nvSpPr>
              <p:cNvPr id="1658" name="Freeform: Shape 1657">
                <a:extLst>
                  <a:ext uri="{FF2B5EF4-FFF2-40B4-BE49-F238E27FC236}">
                    <a16:creationId xmlns:a16="http://schemas.microsoft.com/office/drawing/2014/main" id="{80EE3506-22C5-BA1C-7B97-13FC1E0CB829}"/>
                  </a:ext>
                </a:extLst>
              </p:cNvPr>
              <p:cNvSpPr/>
              <p:nvPr/>
            </p:nvSpPr>
            <p:spPr>
              <a:xfrm>
                <a:off x="5931292" y="3250389"/>
                <a:ext cx="23543" cy="23541"/>
              </a:xfrm>
              <a:custGeom>
                <a:avLst/>
                <a:gdLst>
                  <a:gd name="connsiteX0" fmla="*/ 23543 w 23543"/>
                  <a:gd name="connsiteY0" fmla="*/ 0 h 23541"/>
                  <a:gd name="connsiteX1" fmla="*/ 0 w 23543"/>
                  <a:gd name="connsiteY1" fmla="*/ 0 h 23541"/>
                  <a:gd name="connsiteX2" fmla="*/ 0 w 23543"/>
                  <a:gd name="connsiteY2" fmla="*/ 23541 h 23541"/>
                  <a:gd name="connsiteX3" fmla="*/ 23543 w 23543"/>
                  <a:gd name="connsiteY3" fmla="*/ 23541 h 23541"/>
                  <a:gd name="connsiteX4" fmla="*/ 23543 w 23543"/>
                  <a:gd name="connsiteY4" fmla="*/ 0 h 2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43" h="23541">
                    <a:moveTo>
                      <a:pt x="23543" y="0"/>
                    </a:moveTo>
                    <a:lnTo>
                      <a:pt x="0" y="0"/>
                    </a:lnTo>
                    <a:lnTo>
                      <a:pt x="0" y="23541"/>
                    </a:lnTo>
                    <a:lnTo>
                      <a:pt x="23543" y="23541"/>
                    </a:lnTo>
                    <a:lnTo>
                      <a:pt x="23543" y="0"/>
                    </a:lnTo>
                    <a:close/>
                  </a:path>
                </a:pathLst>
              </a:custGeom>
              <a:solidFill>
                <a:srgbClr val="2D5967"/>
              </a:solidFill>
              <a:ln w="6417" cap="flat">
                <a:noFill/>
                <a:prstDash val="solid"/>
                <a:miter/>
              </a:ln>
            </p:spPr>
            <p:txBody>
              <a:bodyPr rtlCol="0" anchor="ctr"/>
              <a:lstStyle/>
              <a:p>
                <a:endParaRPr lang="en-US" sz="810"/>
              </a:p>
            </p:txBody>
          </p:sp>
          <p:sp>
            <p:nvSpPr>
              <p:cNvPr id="1659" name="Freeform: Shape 1658">
                <a:extLst>
                  <a:ext uri="{FF2B5EF4-FFF2-40B4-BE49-F238E27FC236}">
                    <a16:creationId xmlns:a16="http://schemas.microsoft.com/office/drawing/2014/main" id="{44097BC4-AC43-6CB0-D691-BE88FBB929C4}"/>
                  </a:ext>
                </a:extLst>
              </p:cNvPr>
              <p:cNvSpPr/>
              <p:nvPr/>
            </p:nvSpPr>
            <p:spPr>
              <a:xfrm>
                <a:off x="5963107" y="3218587"/>
                <a:ext cx="23537" cy="23541"/>
              </a:xfrm>
              <a:custGeom>
                <a:avLst/>
                <a:gdLst>
                  <a:gd name="connsiteX0" fmla="*/ 23537 w 23537"/>
                  <a:gd name="connsiteY0" fmla="*/ 0 h 23541"/>
                  <a:gd name="connsiteX1" fmla="*/ 0 w 23537"/>
                  <a:gd name="connsiteY1" fmla="*/ 0 h 23541"/>
                  <a:gd name="connsiteX2" fmla="*/ 0 w 23537"/>
                  <a:gd name="connsiteY2" fmla="*/ 23541 h 23541"/>
                  <a:gd name="connsiteX3" fmla="*/ 23537 w 23537"/>
                  <a:gd name="connsiteY3" fmla="*/ 23541 h 23541"/>
                  <a:gd name="connsiteX4" fmla="*/ 23537 w 23537"/>
                  <a:gd name="connsiteY4" fmla="*/ 0 h 2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37" h="23541">
                    <a:moveTo>
                      <a:pt x="23537" y="0"/>
                    </a:moveTo>
                    <a:lnTo>
                      <a:pt x="0" y="0"/>
                    </a:lnTo>
                    <a:lnTo>
                      <a:pt x="0" y="23541"/>
                    </a:lnTo>
                    <a:lnTo>
                      <a:pt x="23537" y="23541"/>
                    </a:lnTo>
                    <a:lnTo>
                      <a:pt x="23537" y="0"/>
                    </a:lnTo>
                    <a:close/>
                  </a:path>
                </a:pathLst>
              </a:custGeom>
              <a:solidFill>
                <a:srgbClr val="2D5967"/>
              </a:solidFill>
              <a:ln w="6417" cap="flat">
                <a:noFill/>
                <a:prstDash val="solid"/>
                <a:miter/>
              </a:ln>
            </p:spPr>
            <p:txBody>
              <a:bodyPr rtlCol="0" anchor="ctr"/>
              <a:lstStyle/>
              <a:p>
                <a:endParaRPr lang="en-US" sz="810"/>
              </a:p>
            </p:txBody>
          </p:sp>
          <p:sp>
            <p:nvSpPr>
              <p:cNvPr id="1660" name="Freeform: Shape 1659">
                <a:extLst>
                  <a:ext uri="{FF2B5EF4-FFF2-40B4-BE49-F238E27FC236}">
                    <a16:creationId xmlns:a16="http://schemas.microsoft.com/office/drawing/2014/main" id="{1B7EAC70-7B25-7CF4-EAE1-92FC29EDF6C8}"/>
                  </a:ext>
                </a:extLst>
              </p:cNvPr>
              <p:cNvSpPr/>
              <p:nvPr/>
            </p:nvSpPr>
            <p:spPr>
              <a:xfrm>
                <a:off x="5963107" y="3250389"/>
                <a:ext cx="23537" cy="23541"/>
              </a:xfrm>
              <a:custGeom>
                <a:avLst/>
                <a:gdLst>
                  <a:gd name="connsiteX0" fmla="*/ 23537 w 23537"/>
                  <a:gd name="connsiteY0" fmla="*/ 0 h 23541"/>
                  <a:gd name="connsiteX1" fmla="*/ 0 w 23537"/>
                  <a:gd name="connsiteY1" fmla="*/ 0 h 23541"/>
                  <a:gd name="connsiteX2" fmla="*/ 0 w 23537"/>
                  <a:gd name="connsiteY2" fmla="*/ 23541 h 23541"/>
                  <a:gd name="connsiteX3" fmla="*/ 23537 w 23537"/>
                  <a:gd name="connsiteY3" fmla="*/ 23541 h 23541"/>
                  <a:gd name="connsiteX4" fmla="*/ 23537 w 23537"/>
                  <a:gd name="connsiteY4" fmla="*/ 0 h 2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37" h="23541">
                    <a:moveTo>
                      <a:pt x="23537" y="0"/>
                    </a:moveTo>
                    <a:lnTo>
                      <a:pt x="0" y="0"/>
                    </a:lnTo>
                    <a:lnTo>
                      <a:pt x="0" y="23541"/>
                    </a:lnTo>
                    <a:lnTo>
                      <a:pt x="23537" y="23541"/>
                    </a:lnTo>
                    <a:lnTo>
                      <a:pt x="23537" y="0"/>
                    </a:lnTo>
                    <a:close/>
                  </a:path>
                </a:pathLst>
              </a:custGeom>
              <a:solidFill>
                <a:srgbClr val="2D5967"/>
              </a:solidFill>
              <a:ln w="6417" cap="flat">
                <a:noFill/>
                <a:prstDash val="solid"/>
                <a:miter/>
              </a:ln>
            </p:spPr>
            <p:txBody>
              <a:bodyPr rtlCol="0" anchor="ctr"/>
              <a:lstStyle/>
              <a:p>
                <a:endParaRPr lang="en-US" sz="810"/>
              </a:p>
            </p:txBody>
          </p:sp>
        </p:grpSp>
        <p:sp>
          <p:nvSpPr>
            <p:cNvPr id="1661" name="TextBox 1660">
              <a:extLst>
                <a:ext uri="{FF2B5EF4-FFF2-40B4-BE49-F238E27FC236}">
                  <a16:creationId xmlns:a16="http://schemas.microsoft.com/office/drawing/2014/main" id="{3D815D25-41A2-8D6D-3495-15F993CF8FA4}"/>
                </a:ext>
              </a:extLst>
            </p:cNvPr>
            <p:cNvSpPr txBox="1"/>
            <p:nvPr/>
          </p:nvSpPr>
          <p:spPr>
            <a:xfrm>
              <a:off x="5539512" y="3414183"/>
              <a:ext cx="81624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Burstable VM</a:t>
              </a:r>
            </a:p>
          </p:txBody>
        </p:sp>
      </p:grpSp>
      <p:grpSp>
        <p:nvGrpSpPr>
          <p:cNvPr id="1662" name="Graphic 1518">
            <a:extLst>
              <a:ext uri="{FF2B5EF4-FFF2-40B4-BE49-F238E27FC236}">
                <a16:creationId xmlns:a16="http://schemas.microsoft.com/office/drawing/2014/main" id="{5AED925E-AD1C-E672-8C3F-AEE88ADE92F2}"/>
              </a:ext>
            </a:extLst>
          </p:cNvPr>
          <p:cNvGrpSpPr/>
          <p:nvPr/>
        </p:nvGrpSpPr>
        <p:grpSpPr>
          <a:xfrm>
            <a:off x="6198637" y="1541254"/>
            <a:ext cx="588623" cy="753573"/>
            <a:chOff x="6425761" y="3082931"/>
            <a:chExt cx="588623" cy="753573"/>
          </a:xfrm>
        </p:grpSpPr>
        <p:grpSp>
          <p:nvGrpSpPr>
            <p:cNvPr id="1663" name="Graphic 1518">
              <a:extLst>
                <a:ext uri="{FF2B5EF4-FFF2-40B4-BE49-F238E27FC236}">
                  <a16:creationId xmlns:a16="http://schemas.microsoft.com/office/drawing/2014/main" id="{912FC2A6-F4FA-73D1-B184-DAFFCB0A46BD}"/>
                </a:ext>
              </a:extLst>
            </p:cNvPr>
            <p:cNvGrpSpPr/>
            <p:nvPr/>
          </p:nvGrpSpPr>
          <p:grpSpPr>
            <a:xfrm>
              <a:off x="6523810" y="3082931"/>
              <a:ext cx="385010" cy="371735"/>
              <a:chOff x="6523810" y="3082931"/>
              <a:chExt cx="385010" cy="371735"/>
            </a:xfrm>
          </p:grpSpPr>
          <p:grpSp>
            <p:nvGrpSpPr>
              <p:cNvPr id="1664" name="Graphic 1518">
                <a:extLst>
                  <a:ext uri="{FF2B5EF4-FFF2-40B4-BE49-F238E27FC236}">
                    <a16:creationId xmlns:a16="http://schemas.microsoft.com/office/drawing/2014/main" id="{9C9B0586-D238-8804-F87D-8DD22138D752}"/>
                  </a:ext>
                </a:extLst>
              </p:cNvPr>
              <p:cNvGrpSpPr/>
              <p:nvPr/>
            </p:nvGrpSpPr>
            <p:grpSpPr>
              <a:xfrm>
                <a:off x="6523810" y="3082931"/>
                <a:ext cx="385010" cy="371735"/>
                <a:chOff x="6523810" y="3082931"/>
                <a:chExt cx="385010" cy="371735"/>
              </a:xfrm>
              <a:solidFill>
                <a:srgbClr val="FFFFFF"/>
              </a:solidFill>
            </p:grpSpPr>
            <p:sp>
              <p:nvSpPr>
                <p:cNvPr id="1665" name="Freeform: Shape 1664">
                  <a:extLst>
                    <a:ext uri="{FF2B5EF4-FFF2-40B4-BE49-F238E27FC236}">
                      <a16:creationId xmlns:a16="http://schemas.microsoft.com/office/drawing/2014/main" id="{3A291F90-A4B6-3DCF-DA17-77B98D481E3D}"/>
                    </a:ext>
                  </a:extLst>
                </p:cNvPr>
                <p:cNvSpPr/>
                <p:nvPr/>
              </p:nvSpPr>
              <p:spPr>
                <a:xfrm>
                  <a:off x="6528238" y="3087355"/>
                  <a:ext cx="377053" cy="363768"/>
                </a:xfrm>
                <a:custGeom>
                  <a:avLst/>
                  <a:gdLst>
                    <a:gd name="connsiteX0" fmla="*/ 0 w 377053"/>
                    <a:gd name="connsiteY0" fmla="*/ 362883 h 363768"/>
                    <a:gd name="connsiteX1" fmla="*/ 0 w 377053"/>
                    <a:gd name="connsiteY1" fmla="*/ 238972 h 363768"/>
                    <a:gd name="connsiteX2" fmla="*/ 13283 w 377053"/>
                    <a:gd name="connsiteY2" fmla="*/ 238972 h 363768"/>
                    <a:gd name="connsiteX3" fmla="*/ 13283 w 377053"/>
                    <a:gd name="connsiteY3" fmla="*/ 19472 h 363768"/>
                    <a:gd name="connsiteX4" fmla="*/ 32726 w 377053"/>
                    <a:gd name="connsiteY4" fmla="*/ 0 h 363768"/>
                    <a:gd name="connsiteX5" fmla="*/ 357546 w 377053"/>
                    <a:gd name="connsiteY5" fmla="*/ 0 h 363768"/>
                    <a:gd name="connsiteX6" fmla="*/ 377054 w 377053"/>
                    <a:gd name="connsiteY6" fmla="*/ 19472 h 363768"/>
                    <a:gd name="connsiteX7" fmla="*/ 377054 w 377053"/>
                    <a:gd name="connsiteY7" fmla="*/ 344294 h 363768"/>
                    <a:gd name="connsiteX8" fmla="*/ 357546 w 377053"/>
                    <a:gd name="connsiteY8" fmla="*/ 363769 h 363768"/>
                    <a:gd name="connsiteX9" fmla="*/ 0 w 377053"/>
                    <a:gd name="connsiteY9" fmla="*/ 363769 h 363768"/>
                    <a:gd name="connsiteX10" fmla="*/ 0 w 377053"/>
                    <a:gd name="connsiteY10" fmla="*/ 362883 h 3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053" h="363768">
                      <a:moveTo>
                        <a:pt x="0" y="362883"/>
                      </a:moveTo>
                      <a:lnTo>
                        <a:pt x="0" y="238972"/>
                      </a:lnTo>
                      <a:lnTo>
                        <a:pt x="13283" y="238972"/>
                      </a:lnTo>
                      <a:lnTo>
                        <a:pt x="13283" y="19472"/>
                      </a:lnTo>
                      <a:cubicBezTo>
                        <a:pt x="13283" y="8851"/>
                        <a:pt x="22138" y="0"/>
                        <a:pt x="32726" y="0"/>
                      </a:cubicBezTo>
                      <a:lnTo>
                        <a:pt x="357546" y="0"/>
                      </a:lnTo>
                      <a:cubicBezTo>
                        <a:pt x="368198" y="0"/>
                        <a:pt x="377054" y="8851"/>
                        <a:pt x="377054" y="19472"/>
                      </a:cubicBezTo>
                      <a:lnTo>
                        <a:pt x="377054" y="344294"/>
                      </a:lnTo>
                      <a:cubicBezTo>
                        <a:pt x="377054" y="354920"/>
                        <a:pt x="368198" y="363769"/>
                        <a:pt x="357546" y="363769"/>
                      </a:cubicBezTo>
                      <a:lnTo>
                        <a:pt x="0" y="363769"/>
                      </a:lnTo>
                      <a:lnTo>
                        <a:pt x="0" y="362883"/>
                      </a:lnTo>
                      <a:close/>
                    </a:path>
                  </a:pathLst>
                </a:custGeom>
                <a:solidFill>
                  <a:srgbClr val="FFFFFF"/>
                </a:solidFill>
                <a:ln w="6417" cap="flat">
                  <a:noFill/>
                  <a:prstDash val="solid"/>
                  <a:miter/>
                </a:ln>
              </p:spPr>
              <p:txBody>
                <a:bodyPr rtlCol="0" anchor="ctr"/>
                <a:lstStyle/>
                <a:p>
                  <a:endParaRPr lang="en-US" sz="810"/>
                </a:p>
              </p:txBody>
            </p:sp>
            <p:sp>
              <p:nvSpPr>
                <p:cNvPr id="1666" name="Freeform: Shape 1665">
                  <a:extLst>
                    <a:ext uri="{FF2B5EF4-FFF2-40B4-BE49-F238E27FC236}">
                      <a16:creationId xmlns:a16="http://schemas.microsoft.com/office/drawing/2014/main" id="{3F3A1D26-13EB-2878-2343-D04E6463BB6F}"/>
                    </a:ext>
                  </a:extLst>
                </p:cNvPr>
                <p:cNvSpPr/>
                <p:nvPr/>
              </p:nvSpPr>
              <p:spPr>
                <a:xfrm>
                  <a:off x="6523810" y="3082931"/>
                  <a:ext cx="385010" cy="371735"/>
                </a:xfrm>
                <a:custGeom>
                  <a:avLst/>
                  <a:gdLst>
                    <a:gd name="connsiteX0" fmla="*/ 361075 w 385010"/>
                    <a:gd name="connsiteY0" fmla="*/ 8851 h 371735"/>
                    <a:gd name="connsiteX1" fmla="*/ 376156 w 385010"/>
                    <a:gd name="connsiteY1" fmla="*/ 23898 h 371735"/>
                    <a:gd name="connsiteX2" fmla="*/ 376156 w 385010"/>
                    <a:gd name="connsiteY2" fmla="*/ 348725 h 371735"/>
                    <a:gd name="connsiteX3" fmla="*/ 361075 w 385010"/>
                    <a:gd name="connsiteY3" fmla="*/ 363772 h 371735"/>
                    <a:gd name="connsiteX4" fmla="*/ 8855 w 385010"/>
                    <a:gd name="connsiteY4" fmla="*/ 363772 h 371735"/>
                    <a:gd name="connsiteX5" fmla="*/ 8855 w 385010"/>
                    <a:gd name="connsiteY5" fmla="*/ 247823 h 371735"/>
                    <a:gd name="connsiteX6" fmla="*/ 22138 w 385010"/>
                    <a:gd name="connsiteY6" fmla="*/ 247823 h 371735"/>
                    <a:gd name="connsiteX7" fmla="*/ 22138 w 385010"/>
                    <a:gd name="connsiteY7" fmla="*/ 23898 h 371735"/>
                    <a:gd name="connsiteX8" fmla="*/ 36255 w 385010"/>
                    <a:gd name="connsiteY8" fmla="*/ 8851 h 371735"/>
                    <a:gd name="connsiteX9" fmla="*/ 361075 w 385010"/>
                    <a:gd name="connsiteY9" fmla="*/ 8851 h 371735"/>
                    <a:gd name="connsiteX10" fmla="*/ 361075 w 385010"/>
                    <a:gd name="connsiteY10" fmla="*/ 0 h 371735"/>
                    <a:gd name="connsiteX11" fmla="*/ 36255 w 385010"/>
                    <a:gd name="connsiteY11" fmla="*/ 0 h 371735"/>
                    <a:gd name="connsiteX12" fmla="*/ 13283 w 385010"/>
                    <a:gd name="connsiteY12" fmla="*/ 23898 h 371735"/>
                    <a:gd name="connsiteX13" fmla="*/ 13283 w 385010"/>
                    <a:gd name="connsiteY13" fmla="*/ 238972 h 371735"/>
                    <a:gd name="connsiteX14" fmla="*/ 8855 w 385010"/>
                    <a:gd name="connsiteY14" fmla="*/ 238972 h 371735"/>
                    <a:gd name="connsiteX15" fmla="*/ 0 w 385010"/>
                    <a:gd name="connsiteY15" fmla="*/ 238972 h 371735"/>
                    <a:gd name="connsiteX16" fmla="*/ 0 w 385010"/>
                    <a:gd name="connsiteY16" fmla="*/ 247823 h 371735"/>
                    <a:gd name="connsiteX17" fmla="*/ 0 w 385010"/>
                    <a:gd name="connsiteY17" fmla="*/ 362887 h 371735"/>
                    <a:gd name="connsiteX18" fmla="*/ 0 w 385010"/>
                    <a:gd name="connsiteY18" fmla="*/ 371735 h 371735"/>
                    <a:gd name="connsiteX19" fmla="*/ 8855 w 385010"/>
                    <a:gd name="connsiteY19" fmla="*/ 371735 h 371735"/>
                    <a:gd name="connsiteX20" fmla="*/ 361075 w 385010"/>
                    <a:gd name="connsiteY20" fmla="*/ 371735 h 371735"/>
                    <a:gd name="connsiteX21" fmla="*/ 385011 w 385010"/>
                    <a:gd name="connsiteY21" fmla="*/ 347839 h 371735"/>
                    <a:gd name="connsiteX22" fmla="*/ 385011 w 385010"/>
                    <a:gd name="connsiteY22" fmla="*/ 23898 h 371735"/>
                    <a:gd name="connsiteX23" fmla="*/ 361075 w 385010"/>
                    <a:gd name="connsiteY23" fmla="*/ 0 h 37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010" h="371735">
                      <a:moveTo>
                        <a:pt x="361075" y="8851"/>
                      </a:moveTo>
                      <a:cubicBezTo>
                        <a:pt x="369097" y="8851"/>
                        <a:pt x="376156" y="15047"/>
                        <a:pt x="376156" y="23898"/>
                      </a:cubicBezTo>
                      <a:lnTo>
                        <a:pt x="376156" y="348725"/>
                      </a:lnTo>
                      <a:cubicBezTo>
                        <a:pt x="376156" y="356688"/>
                        <a:pt x="369931" y="363772"/>
                        <a:pt x="361075" y="363772"/>
                      </a:cubicBezTo>
                      <a:lnTo>
                        <a:pt x="8855" y="363772"/>
                      </a:lnTo>
                      <a:lnTo>
                        <a:pt x="8855" y="247823"/>
                      </a:lnTo>
                      <a:lnTo>
                        <a:pt x="22138" y="247823"/>
                      </a:lnTo>
                      <a:lnTo>
                        <a:pt x="22138" y="23898"/>
                      </a:lnTo>
                      <a:cubicBezTo>
                        <a:pt x="22138" y="15047"/>
                        <a:pt x="28298" y="8851"/>
                        <a:pt x="36255" y="8851"/>
                      </a:cubicBezTo>
                      <a:lnTo>
                        <a:pt x="361075" y="8851"/>
                      </a:lnTo>
                      <a:close/>
                      <a:moveTo>
                        <a:pt x="361075" y="0"/>
                      </a:moveTo>
                      <a:lnTo>
                        <a:pt x="36255" y="0"/>
                      </a:lnTo>
                      <a:cubicBezTo>
                        <a:pt x="23871" y="0"/>
                        <a:pt x="13283" y="10621"/>
                        <a:pt x="13283" y="23898"/>
                      </a:cubicBezTo>
                      <a:lnTo>
                        <a:pt x="13283" y="238972"/>
                      </a:lnTo>
                      <a:lnTo>
                        <a:pt x="8855" y="238972"/>
                      </a:lnTo>
                      <a:lnTo>
                        <a:pt x="0" y="238972"/>
                      </a:lnTo>
                      <a:lnTo>
                        <a:pt x="0" y="247823"/>
                      </a:lnTo>
                      <a:lnTo>
                        <a:pt x="0" y="362887"/>
                      </a:lnTo>
                      <a:lnTo>
                        <a:pt x="0" y="371735"/>
                      </a:lnTo>
                      <a:lnTo>
                        <a:pt x="8855" y="371735"/>
                      </a:lnTo>
                      <a:lnTo>
                        <a:pt x="361075" y="371735"/>
                      </a:lnTo>
                      <a:cubicBezTo>
                        <a:pt x="374359" y="371735"/>
                        <a:pt x="385011" y="361116"/>
                        <a:pt x="385011" y="347839"/>
                      </a:cubicBezTo>
                      <a:lnTo>
                        <a:pt x="385011" y="23898"/>
                      </a:lnTo>
                      <a:cubicBezTo>
                        <a:pt x="385011" y="10621"/>
                        <a:pt x="374359" y="0"/>
                        <a:pt x="361075" y="0"/>
                      </a:cubicBezTo>
                      <a:close/>
                    </a:path>
                  </a:pathLst>
                </a:custGeom>
                <a:solidFill>
                  <a:srgbClr val="FFFFFF"/>
                </a:solidFill>
                <a:ln w="6417" cap="flat">
                  <a:noFill/>
                  <a:prstDash val="solid"/>
                  <a:miter/>
                </a:ln>
              </p:spPr>
              <p:txBody>
                <a:bodyPr rtlCol="0" anchor="ctr"/>
                <a:lstStyle/>
                <a:p>
                  <a:endParaRPr lang="en-US" sz="810"/>
                </a:p>
              </p:txBody>
            </p:sp>
          </p:grpSp>
          <p:grpSp>
            <p:nvGrpSpPr>
              <p:cNvPr id="1667" name="Graphic 1518">
                <a:extLst>
                  <a:ext uri="{FF2B5EF4-FFF2-40B4-BE49-F238E27FC236}">
                    <a16:creationId xmlns:a16="http://schemas.microsoft.com/office/drawing/2014/main" id="{96377836-AC60-41B9-9C85-4DBFEAE5C8D2}"/>
                  </a:ext>
                </a:extLst>
              </p:cNvPr>
              <p:cNvGrpSpPr/>
              <p:nvPr/>
            </p:nvGrpSpPr>
            <p:grpSpPr>
              <a:xfrm>
                <a:off x="6532666" y="3091782"/>
                <a:ext cx="367300" cy="354035"/>
                <a:chOff x="6532666" y="3091782"/>
                <a:chExt cx="367300" cy="354035"/>
              </a:xfrm>
              <a:solidFill>
                <a:srgbClr val="2D5967"/>
              </a:solidFill>
            </p:grpSpPr>
            <p:sp>
              <p:nvSpPr>
                <p:cNvPr id="1668" name="Freeform: Shape 1667">
                  <a:extLst>
                    <a:ext uri="{FF2B5EF4-FFF2-40B4-BE49-F238E27FC236}">
                      <a16:creationId xmlns:a16="http://schemas.microsoft.com/office/drawing/2014/main" id="{4ECC3157-80B0-41F9-34AD-66C9913FF9A2}"/>
                    </a:ext>
                  </a:extLst>
                </p:cNvPr>
                <p:cNvSpPr/>
                <p:nvPr/>
              </p:nvSpPr>
              <p:spPr>
                <a:xfrm>
                  <a:off x="6545948" y="3091782"/>
                  <a:ext cx="354017" cy="354035"/>
                </a:xfrm>
                <a:custGeom>
                  <a:avLst/>
                  <a:gdLst>
                    <a:gd name="connsiteX0" fmla="*/ 338937 w 354017"/>
                    <a:gd name="connsiteY0" fmla="*/ 0 h 354035"/>
                    <a:gd name="connsiteX1" fmla="*/ 14117 w 354017"/>
                    <a:gd name="connsiteY1" fmla="*/ 0 h 354035"/>
                    <a:gd name="connsiteX2" fmla="*/ 0 w 354017"/>
                    <a:gd name="connsiteY2" fmla="*/ 15047 h 354035"/>
                    <a:gd name="connsiteX3" fmla="*/ 0 w 354017"/>
                    <a:gd name="connsiteY3" fmla="*/ 230122 h 354035"/>
                    <a:gd name="connsiteX4" fmla="*/ 13283 w 354017"/>
                    <a:gd name="connsiteY4" fmla="*/ 230122 h 354035"/>
                    <a:gd name="connsiteX5" fmla="*/ 13283 w 354017"/>
                    <a:gd name="connsiteY5" fmla="*/ 15047 h 354035"/>
                    <a:gd name="connsiteX6" fmla="*/ 14117 w 354017"/>
                    <a:gd name="connsiteY6" fmla="*/ 13276 h 354035"/>
                    <a:gd name="connsiteX7" fmla="*/ 338937 w 354017"/>
                    <a:gd name="connsiteY7" fmla="*/ 13276 h 354035"/>
                    <a:gd name="connsiteX8" fmla="*/ 340734 w 354017"/>
                    <a:gd name="connsiteY8" fmla="*/ 15047 h 354035"/>
                    <a:gd name="connsiteX9" fmla="*/ 340734 w 354017"/>
                    <a:gd name="connsiteY9" fmla="*/ 339873 h 354035"/>
                    <a:gd name="connsiteX10" fmla="*/ 338937 w 354017"/>
                    <a:gd name="connsiteY10" fmla="*/ 341644 h 354035"/>
                    <a:gd name="connsiteX11" fmla="*/ 169918 w 354017"/>
                    <a:gd name="connsiteY11" fmla="*/ 341644 h 354035"/>
                    <a:gd name="connsiteX12" fmla="*/ 169918 w 354017"/>
                    <a:gd name="connsiteY12" fmla="*/ 354035 h 354035"/>
                    <a:gd name="connsiteX13" fmla="*/ 338937 w 354017"/>
                    <a:gd name="connsiteY13" fmla="*/ 354035 h 354035"/>
                    <a:gd name="connsiteX14" fmla="*/ 354017 w 354017"/>
                    <a:gd name="connsiteY14" fmla="*/ 338988 h 354035"/>
                    <a:gd name="connsiteX15" fmla="*/ 354017 w 354017"/>
                    <a:gd name="connsiteY15" fmla="*/ 15047 h 354035"/>
                    <a:gd name="connsiteX16" fmla="*/ 338937 w 354017"/>
                    <a:gd name="connsiteY16" fmla="*/ 0 h 35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4017" h="354035">
                      <a:moveTo>
                        <a:pt x="338937" y="0"/>
                      </a:moveTo>
                      <a:lnTo>
                        <a:pt x="14117" y="0"/>
                      </a:lnTo>
                      <a:cubicBezTo>
                        <a:pt x="6160" y="0"/>
                        <a:pt x="0" y="6196"/>
                        <a:pt x="0" y="15047"/>
                      </a:cubicBezTo>
                      <a:lnTo>
                        <a:pt x="0" y="230122"/>
                      </a:lnTo>
                      <a:lnTo>
                        <a:pt x="13283" y="230122"/>
                      </a:lnTo>
                      <a:lnTo>
                        <a:pt x="13283" y="15047"/>
                      </a:lnTo>
                      <a:cubicBezTo>
                        <a:pt x="13283" y="14161"/>
                        <a:pt x="13283" y="13276"/>
                        <a:pt x="14117" y="13276"/>
                      </a:cubicBezTo>
                      <a:lnTo>
                        <a:pt x="338937" y="13276"/>
                      </a:lnTo>
                      <a:cubicBezTo>
                        <a:pt x="339836" y="13276"/>
                        <a:pt x="340734" y="14161"/>
                        <a:pt x="340734" y="15047"/>
                      </a:cubicBezTo>
                      <a:lnTo>
                        <a:pt x="340734" y="339873"/>
                      </a:lnTo>
                      <a:cubicBezTo>
                        <a:pt x="340734" y="340759"/>
                        <a:pt x="339836" y="341644"/>
                        <a:pt x="338937" y="341644"/>
                      </a:cubicBezTo>
                      <a:lnTo>
                        <a:pt x="169918" y="341644"/>
                      </a:lnTo>
                      <a:lnTo>
                        <a:pt x="169918" y="354035"/>
                      </a:lnTo>
                      <a:lnTo>
                        <a:pt x="338937" y="354035"/>
                      </a:lnTo>
                      <a:cubicBezTo>
                        <a:pt x="346958" y="354035"/>
                        <a:pt x="354017" y="347837"/>
                        <a:pt x="354017" y="338988"/>
                      </a:cubicBezTo>
                      <a:lnTo>
                        <a:pt x="354017" y="15047"/>
                      </a:lnTo>
                      <a:cubicBezTo>
                        <a:pt x="354017" y="6196"/>
                        <a:pt x="346958" y="0"/>
                        <a:pt x="338937" y="0"/>
                      </a:cubicBezTo>
                      <a:close/>
                    </a:path>
                  </a:pathLst>
                </a:custGeom>
                <a:solidFill>
                  <a:srgbClr val="2D5967"/>
                </a:solidFill>
                <a:ln w="6417" cap="flat">
                  <a:noFill/>
                  <a:prstDash val="solid"/>
                  <a:miter/>
                </a:ln>
              </p:spPr>
              <p:txBody>
                <a:bodyPr rtlCol="0" anchor="ctr"/>
                <a:lstStyle/>
                <a:p>
                  <a:endParaRPr lang="en-US" sz="810"/>
                </a:p>
              </p:txBody>
            </p:sp>
            <p:sp>
              <p:nvSpPr>
                <p:cNvPr id="1669" name="Freeform: Shape 1668">
                  <a:extLst>
                    <a:ext uri="{FF2B5EF4-FFF2-40B4-BE49-F238E27FC236}">
                      <a16:creationId xmlns:a16="http://schemas.microsoft.com/office/drawing/2014/main" id="{F56CC8EA-CBBA-3717-7210-2AAD219DD433}"/>
                    </a:ext>
                  </a:extLst>
                </p:cNvPr>
                <p:cNvSpPr/>
                <p:nvPr/>
              </p:nvSpPr>
              <p:spPr>
                <a:xfrm>
                  <a:off x="6715866" y="3318365"/>
                  <a:ext cx="136293" cy="77888"/>
                </a:xfrm>
                <a:custGeom>
                  <a:avLst/>
                  <a:gdLst>
                    <a:gd name="connsiteX0" fmla="*/ 136294 w 136293"/>
                    <a:gd name="connsiteY0" fmla="*/ 0 h 77888"/>
                    <a:gd name="connsiteX1" fmla="*/ 0 w 136293"/>
                    <a:gd name="connsiteY1" fmla="*/ 0 h 77888"/>
                    <a:gd name="connsiteX2" fmla="*/ 0 w 136293"/>
                    <a:gd name="connsiteY2" fmla="*/ 2655 h 77888"/>
                    <a:gd name="connsiteX3" fmla="*/ 0 w 136293"/>
                    <a:gd name="connsiteY3" fmla="*/ 9736 h 77888"/>
                    <a:gd name="connsiteX4" fmla="*/ 0 w 136293"/>
                    <a:gd name="connsiteY4" fmla="*/ 12391 h 77888"/>
                    <a:gd name="connsiteX5" fmla="*/ 123011 w 136293"/>
                    <a:gd name="connsiteY5" fmla="*/ 12391 h 77888"/>
                    <a:gd name="connsiteX6" fmla="*/ 123011 w 136293"/>
                    <a:gd name="connsiteY6" fmla="*/ 65496 h 77888"/>
                    <a:gd name="connsiteX7" fmla="*/ 0 w 136293"/>
                    <a:gd name="connsiteY7" fmla="*/ 65496 h 77888"/>
                    <a:gd name="connsiteX8" fmla="*/ 0 w 136293"/>
                    <a:gd name="connsiteY8" fmla="*/ 77889 h 77888"/>
                    <a:gd name="connsiteX9" fmla="*/ 136294 w 136293"/>
                    <a:gd name="connsiteY9" fmla="*/ 77889 h 77888"/>
                    <a:gd name="connsiteX10" fmla="*/ 136294 w 136293"/>
                    <a:gd name="connsiteY10" fmla="*/ 0 h 7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293" h="77888">
                      <a:moveTo>
                        <a:pt x="136294" y="0"/>
                      </a:moveTo>
                      <a:lnTo>
                        <a:pt x="0" y="0"/>
                      </a:lnTo>
                      <a:lnTo>
                        <a:pt x="0" y="2655"/>
                      </a:lnTo>
                      <a:lnTo>
                        <a:pt x="0" y="9736"/>
                      </a:lnTo>
                      <a:lnTo>
                        <a:pt x="0" y="12391"/>
                      </a:lnTo>
                      <a:lnTo>
                        <a:pt x="123011" y="12391"/>
                      </a:lnTo>
                      <a:lnTo>
                        <a:pt x="123011" y="65496"/>
                      </a:lnTo>
                      <a:lnTo>
                        <a:pt x="0" y="65496"/>
                      </a:lnTo>
                      <a:lnTo>
                        <a:pt x="0" y="77889"/>
                      </a:lnTo>
                      <a:lnTo>
                        <a:pt x="136294" y="77889"/>
                      </a:lnTo>
                      <a:lnTo>
                        <a:pt x="136294" y="0"/>
                      </a:lnTo>
                      <a:close/>
                    </a:path>
                  </a:pathLst>
                </a:custGeom>
                <a:solidFill>
                  <a:srgbClr val="2D5967"/>
                </a:solidFill>
                <a:ln w="6417" cap="flat">
                  <a:noFill/>
                  <a:prstDash val="solid"/>
                  <a:miter/>
                </a:ln>
              </p:spPr>
              <p:txBody>
                <a:bodyPr rtlCol="0" anchor="ctr"/>
                <a:lstStyle/>
                <a:p>
                  <a:endParaRPr lang="en-US" sz="810"/>
                </a:p>
              </p:txBody>
            </p:sp>
            <p:sp>
              <p:nvSpPr>
                <p:cNvPr id="1670" name="Freeform: Shape 1669">
                  <a:extLst>
                    <a:ext uri="{FF2B5EF4-FFF2-40B4-BE49-F238E27FC236}">
                      <a16:creationId xmlns:a16="http://schemas.microsoft.com/office/drawing/2014/main" id="{50FB0566-998D-40AB-E510-1B1CE5D7995E}"/>
                    </a:ext>
                  </a:extLst>
                </p:cNvPr>
                <p:cNvSpPr/>
                <p:nvPr/>
              </p:nvSpPr>
              <p:spPr>
                <a:xfrm>
                  <a:off x="6799927" y="3347570"/>
                  <a:ext cx="19507" cy="19471"/>
                </a:xfrm>
                <a:custGeom>
                  <a:avLst/>
                  <a:gdLst>
                    <a:gd name="connsiteX0" fmla="*/ 9754 w 19507"/>
                    <a:gd name="connsiteY0" fmla="*/ 19471 h 19471"/>
                    <a:gd name="connsiteX1" fmla="*/ 19507 w 19507"/>
                    <a:gd name="connsiteY1" fmla="*/ 9736 h 19471"/>
                    <a:gd name="connsiteX2" fmla="*/ 9754 w 19507"/>
                    <a:gd name="connsiteY2" fmla="*/ 0 h 19471"/>
                    <a:gd name="connsiteX3" fmla="*/ 0 w 19507"/>
                    <a:gd name="connsiteY3" fmla="*/ 9736 h 19471"/>
                    <a:gd name="connsiteX4" fmla="*/ 9754 w 19507"/>
                    <a:gd name="connsiteY4" fmla="*/ 19471 h 19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7" h="19471">
                      <a:moveTo>
                        <a:pt x="9754" y="19471"/>
                      </a:moveTo>
                      <a:cubicBezTo>
                        <a:pt x="15144" y="19471"/>
                        <a:pt x="19507" y="15112"/>
                        <a:pt x="19507" y="9736"/>
                      </a:cubicBezTo>
                      <a:cubicBezTo>
                        <a:pt x="19507" y="4359"/>
                        <a:pt x="15144" y="0"/>
                        <a:pt x="9754" y="0"/>
                      </a:cubicBezTo>
                      <a:cubicBezTo>
                        <a:pt x="4364" y="0"/>
                        <a:pt x="0" y="4359"/>
                        <a:pt x="0" y="9736"/>
                      </a:cubicBezTo>
                      <a:cubicBezTo>
                        <a:pt x="0" y="15112"/>
                        <a:pt x="4364" y="19471"/>
                        <a:pt x="9754" y="19471"/>
                      </a:cubicBezTo>
                      <a:close/>
                    </a:path>
                  </a:pathLst>
                </a:custGeom>
                <a:solidFill>
                  <a:srgbClr val="2D5967"/>
                </a:solidFill>
                <a:ln w="6417" cap="flat">
                  <a:noFill/>
                  <a:prstDash val="solid"/>
                  <a:miter/>
                </a:ln>
              </p:spPr>
              <p:txBody>
                <a:bodyPr rtlCol="0" anchor="ctr"/>
                <a:lstStyle/>
                <a:p>
                  <a:endParaRPr lang="en-US" sz="810"/>
                </a:p>
              </p:txBody>
            </p:sp>
            <p:sp>
              <p:nvSpPr>
                <p:cNvPr id="1671" name="Freeform: Shape 1670">
                  <a:extLst>
                    <a:ext uri="{FF2B5EF4-FFF2-40B4-BE49-F238E27FC236}">
                      <a16:creationId xmlns:a16="http://schemas.microsoft.com/office/drawing/2014/main" id="{87D5066A-4EE0-F976-9868-2E5612E12F6B}"/>
                    </a:ext>
                  </a:extLst>
                </p:cNvPr>
                <p:cNvSpPr/>
                <p:nvPr/>
              </p:nvSpPr>
              <p:spPr>
                <a:xfrm>
                  <a:off x="6594588" y="3141347"/>
                  <a:ext cx="78799" cy="78771"/>
                </a:xfrm>
                <a:custGeom>
                  <a:avLst/>
                  <a:gdLst>
                    <a:gd name="connsiteX0" fmla="*/ 78799 w 78799"/>
                    <a:gd name="connsiteY0" fmla="*/ 0 h 78771"/>
                    <a:gd name="connsiteX1" fmla="*/ 0 w 78799"/>
                    <a:gd name="connsiteY1" fmla="*/ 0 h 78771"/>
                    <a:gd name="connsiteX2" fmla="*/ 0 w 78799"/>
                    <a:gd name="connsiteY2" fmla="*/ 78772 h 78771"/>
                    <a:gd name="connsiteX3" fmla="*/ 78799 w 78799"/>
                    <a:gd name="connsiteY3" fmla="*/ 78772 h 78771"/>
                    <a:gd name="connsiteX4" fmla="*/ 78799 w 78799"/>
                    <a:gd name="connsiteY4" fmla="*/ 0 h 78771"/>
                    <a:gd name="connsiteX5" fmla="*/ 65516 w 78799"/>
                    <a:gd name="connsiteY5" fmla="*/ 65496 h 78771"/>
                    <a:gd name="connsiteX6" fmla="*/ 13283 w 78799"/>
                    <a:gd name="connsiteY6" fmla="*/ 65496 h 78771"/>
                    <a:gd name="connsiteX7" fmla="*/ 13283 w 78799"/>
                    <a:gd name="connsiteY7" fmla="*/ 12391 h 78771"/>
                    <a:gd name="connsiteX8" fmla="*/ 65516 w 78799"/>
                    <a:gd name="connsiteY8" fmla="*/ 12391 h 78771"/>
                    <a:gd name="connsiteX9" fmla="*/ 65516 w 78799"/>
                    <a:gd name="connsiteY9" fmla="*/ 65496 h 7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9" h="78771">
                      <a:moveTo>
                        <a:pt x="78799" y="0"/>
                      </a:moveTo>
                      <a:lnTo>
                        <a:pt x="0" y="0"/>
                      </a:lnTo>
                      <a:lnTo>
                        <a:pt x="0" y="78772"/>
                      </a:lnTo>
                      <a:lnTo>
                        <a:pt x="78799" y="78772"/>
                      </a:lnTo>
                      <a:lnTo>
                        <a:pt x="78799" y="0"/>
                      </a:lnTo>
                      <a:close/>
                      <a:moveTo>
                        <a:pt x="65516" y="65496"/>
                      </a:moveTo>
                      <a:lnTo>
                        <a:pt x="13283" y="65496"/>
                      </a:lnTo>
                      <a:lnTo>
                        <a:pt x="13283" y="12391"/>
                      </a:lnTo>
                      <a:lnTo>
                        <a:pt x="65516" y="12391"/>
                      </a:lnTo>
                      <a:lnTo>
                        <a:pt x="65516" y="65496"/>
                      </a:lnTo>
                      <a:close/>
                    </a:path>
                  </a:pathLst>
                </a:custGeom>
                <a:solidFill>
                  <a:srgbClr val="2D5967"/>
                </a:solidFill>
                <a:ln w="6417" cap="flat">
                  <a:noFill/>
                  <a:prstDash val="solid"/>
                  <a:miter/>
                </a:ln>
              </p:spPr>
              <p:txBody>
                <a:bodyPr rtlCol="0" anchor="ctr"/>
                <a:lstStyle/>
                <a:p>
                  <a:endParaRPr lang="en-US" sz="810"/>
                </a:p>
              </p:txBody>
            </p:sp>
            <p:sp>
              <p:nvSpPr>
                <p:cNvPr id="1672" name="Freeform: Shape 1671">
                  <a:extLst>
                    <a:ext uri="{FF2B5EF4-FFF2-40B4-BE49-F238E27FC236}">
                      <a16:creationId xmlns:a16="http://schemas.microsoft.com/office/drawing/2014/main" id="{E98E2BA6-1BF5-E834-82DB-20C4816A0AB5}"/>
                    </a:ext>
                  </a:extLst>
                </p:cNvPr>
                <p:cNvSpPr/>
                <p:nvPr/>
              </p:nvSpPr>
              <p:spPr>
                <a:xfrm>
                  <a:off x="6683141" y="3141347"/>
                  <a:ext cx="78734" cy="78771"/>
                </a:xfrm>
                <a:custGeom>
                  <a:avLst/>
                  <a:gdLst>
                    <a:gd name="connsiteX0" fmla="*/ 78735 w 78734"/>
                    <a:gd name="connsiteY0" fmla="*/ 0 h 78771"/>
                    <a:gd name="connsiteX1" fmla="*/ 0 w 78734"/>
                    <a:gd name="connsiteY1" fmla="*/ 0 h 78771"/>
                    <a:gd name="connsiteX2" fmla="*/ 0 w 78734"/>
                    <a:gd name="connsiteY2" fmla="*/ 78772 h 78771"/>
                    <a:gd name="connsiteX3" fmla="*/ 78735 w 78734"/>
                    <a:gd name="connsiteY3" fmla="*/ 78772 h 78771"/>
                    <a:gd name="connsiteX4" fmla="*/ 78735 w 78734"/>
                    <a:gd name="connsiteY4" fmla="*/ 0 h 78771"/>
                    <a:gd name="connsiteX5" fmla="*/ 65451 w 78734"/>
                    <a:gd name="connsiteY5" fmla="*/ 65496 h 78771"/>
                    <a:gd name="connsiteX6" fmla="*/ 13219 w 78734"/>
                    <a:gd name="connsiteY6" fmla="*/ 65496 h 78771"/>
                    <a:gd name="connsiteX7" fmla="*/ 13219 w 78734"/>
                    <a:gd name="connsiteY7" fmla="*/ 12391 h 78771"/>
                    <a:gd name="connsiteX8" fmla="*/ 65451 w 78734"/>
                    <a:gd name="connsiteY8" fmla="*/ 12391 h 78771"/>
                    <a:gd name="connsiteX9" fmla="*/ 65451 w 78734"/>
                    <a:gd name="connsiteY9" fmla="*/ 65496 h 7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34" h="78771">
                      <a:moveTo>
                        <a:pt x="78735" y="0"/>
                      </a:moveTo>
                      <a:lnTo>
                        <a:pt x="0" y="0"/>
                      </a:lnTo>
                      <a:lnTo>
                        <a:pt x="0" y="78772"/>
                      </a:lnTo>
                      <a:lnTo>
                        <a:pt x="78735" y="78772"/>
                      </a:lnTo>
                      <a:lnTo>
                        <a:pt x="78735" y="0"/>
                      </a:lnTo>
                      <a:close/>
                      <a:moveTo>
                        <a:pt x="65451" y="65496"/>
                      </a:moveTo>
                      <a:lnTo>
                        <a:pt x="13219" y="65496"/>
                      </a:lnTo>
                      <a:lnTo>
                        <a:pt x="13219" y="12391"/>
                      </a:lnTo>
                      <a:lnTo>
                        <a:pt x="65451" y="12391"/>
                      </a:lnTo>
                      <a:lnTo>
                        <a:pt x="65451" y="65496"/>
                      </a:lnTo>
                      <a:close/>
                    </a:path>
                  </a:pathLst>
                </a:custGeom>
                <a:solidFill>
                  <a:srgbClr val="2D5967"/>
                </a:solidFill>
                <a:ln w="6417" cap="flat">
                  <a:noFill/>
                  <a:prstDash val="solid"/>
                  <a:miter/>
                </a:ln>
              </p:spPr>
              <p:txBody>
                <a:bodyPr rtlCol="0" anchor="ctr"/>
                <a:lstStyle/>
                <a:p>
                  <a:endParaRPr lang="en-US" sz="810"/>
                </a:p>
              </p:txBody>
            </p:sp>
            <p:sp>
              <p:nvSpPr>
                <p:cNvPr id="1673" name="Freeform: Shape 1672">
                  <a:extLst>
                    <a:ext uri="{FF2B5EF4-FFF2-40B4-BE49-F238E27FC236}">
                      <a16:creationId xmlns:a16="http://schemas.microsoft.com/office/drawing/2014/main" id="{DC682B51-BB7D-C281-D36F-1CCBB1298CD7}"/>
                    </a:ext>
                  </a:extLst>
                </p:cNvPr>
                <p:cNvSpPr/>
                <p:nvPr/>
              </p:nvSpPr>
              <p:spPr>
                <a:xfrm>
                  <a:off x="6594588" y="3229854"/>
                  <a:ext cx="78799" cy="78772"/>
                </a:xfrm>
                <a:custGeom>
                  <a:avLst/>
                  <a:gdLst>
                    <a:gd name="connsiteX0" fmla="*/ 78799 w 78799"/>
                    <a:gd name="connsiteY0" fmla="*/ 0 h 78772"/>
                    <a:gd name="connsiteX1" fmla="*/ 0 w 78799"/>
                    <a:gd name="connsiteY1" fmla="*/ 0 h 78772"/>
                    <a:gd name="connsiteX2" fmla="*/ 0 w 78799"/>
                    <a:gd name="connsiteY2" fmla="*/ 78773 h 78772"/>
                    <a:gd name="connsiteX3" fmla="*/ 78799 w 78799"/>
                    <a:gd name="connsiteY3" fmla="*/ 78773 h 78772"/>
                    <a:gd name="connsiteX4" fmla="*/ 78799 w 78799"/>
                    <a:gd name="connsiteY4" fmla="*/ 0 h 78772"/>
                    <a:gd name="connsiteX5" fmla="*/ 65516 w 78799"/>
                    <a:gd name="connsiteY5" fmla="*/ 65496 h 78772"/>
                    <a:gd name="connsiteX6" fmla="*/ 13283 w 78799"/>
                    <a:gd name="connsiteY6" fmla="*/ 65496 h 78772"/>
                    <a:gd name="connsiteX7" fmla="*/ 13283 w 78799"/>
                    <a:gd name="connsiteY7" fmla="*/ 12392 h 78772"/>
                    <a:gd name="connsiteX8" fmla="*/ 65516 w 78799"/>
                    <a:gd name="connsiteY8" fmla="*/ 12392 h 78772"/>
                    <a:gd name="connsiteX9" fmla="*/ 65516 w 78799"/>
                    <a:gd name="connsiteY9" fmla="*/ 65496 h 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99" h="78772">
                      <a:moveTo>
                        <a:pt x="78799" y="0"/>
                      </a:moveTo>
                      <a:lnTo>
                        <a:pt x="0" y="0"/>
                      </a:lnTo>
                      <a:lnTo>
                        <a:pt x="0" y="78773"/>
                      </a:lnTo>
                      <a:lnTo>
                        <a:pt x="78799" y="78773"/>
                      </a:lnTo>
                      <a:lnTo>
                        <a:pt x="78799" y="0"/>
                      </a:lnTo>
                      <a:close/>
                      <a:moveTo>
                        <a:pt x="65516" y="65496"/>
                      </a:moveTo>
                      <a:lnTo>
                        <a:pt x="13283" y="65496"/>
                      </a:lnTo>
                      <a:lnTo>
                        <a:pt x="13283" y="12392"/>
                      </a:lnTo>
                      <a:lnTo>
                        <a:pt x="65516" y="12392"/>
                      </a:lnTo>
                      <a:lnTo>
                        <a:pt x="65516" y="65496"/>
                      </a:lnTo>
                      <a:close/>
                    </a:path>
                  </a:pathLst>
                </a:custGeom>
                <a:solidFill>
                  <a:srgbClr val="2D5967"/>
                </a:solidFill>
                <a:ln w="6417" cap="flat">
                  <a:noFill/>
                  <a:prstDash val="solid"/>
                  <a:miter/>
                </a:ln>
              </p:spPr>
              <p:txBody>
                <a:bodyPr rtlCol="0" anchor="ctr"/>
                <a:lstStyle/>
                <a:p>
                  <a:endParaRPr lang="en-US" sz="810"/>
                </a:p>
              </p:txBody>
            </p:sp>
            <p:sp>
              <p:nvSpPr>
                <p:cNvPr id="1674" name="Freeform: Shape 1673">
                  <a:extLst>
                    <a:ext uri="{FF2B5EF4-FFF2-40B4-BE49-F238E27FC236}">
                      <a16:creationId xmlns:a16="http://schemas.microsoft.com/office/drawing/2014/main" id="{62945093-375F-5A0D-25EE-4AF5F646401B}"/>
                    </a:ext>
                  </a:extLst>
                </p:cNvPr>
                <p:cNvSpPr/>
                <p:nvPr/>
              </p:nvSpPr>
              <p:spPr>
                <a:xfrm>
                  <a:off x="6683141" y="3229854"/>
                  <a:ext cx="78734" cy="78772"/>
                </a:xfrm>
                <a:custGeom>
                  <a:avLst/>
                  <a:gdLst>
                    <a:gd name="connsiteX0" fmla="*/ 78735 w 78734"/>
                    <a:gd name="connsiteY0" fmla="*/ 0 h 78772"/>
                    <a:gd name="connsiteX1" fmla="*/ 0 w 78734"/>
                    <a:gd name="connsiteY1" fmla="*/ 0 h 78772"/>
                    <a:gd name="connsiteX2" fmla="*/ 0 w 78734"/>
                    <a:gd name="connsiteY2" fmla="*/ 78773 h 78772"/>
                    <a:gd name="connsiteX3" fmla="*/ 78735 w 78734"/>
                    <a:gd name="connsiteY3" fmla="*/ 78773 h 78772"/>
                    <a:gd name="connsiteX4" fmla="*/ 78735 w 78734"/>
                    <a:gd name="connsiteY4" fmla="*/ 0 h 78772"/>
                    <a:gd name="connsiteX5" fmla="*/ 65451 w 78734"/>
                    <a:gd name="connsiteY5" fmla="*/ 65496 h 78772"/>
                    <a:gd name="connsiteX6" fmla="*/ 13219 w 78734"/>
                    <a:gd name="connsiteY6" fmla="*/ 65496 h 78772"/>
                    <a:gd name="connsiteX7" fmla="*/ 13219 w 78734"/>
                    <a:gd name="connsiteY7" fmla="*/ 12392 h 78772"/>
                    <a:gd name="connsiteX8" fmla="*/ 65451 w 78734"/>
                    <a:gd name="connsiteY8" fmla="*/ 12392 h 78772"/>
                    <a:gd name="connsiteX9" fmla="*/ 65451 w 78734"/>
                    <a:gd name="connsiteY9" fmla="*/ 65496 h 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34" h="78772">
                      <a:moveTo>
                        <a:pt x="78735" y="0"/>
                      </a:moveTo>
                      <a:lnTo>
                        <a:pt x="0" y="0"/>
                      </a:lnTo>
                      <a:lnTo>
                        <a:pt x="0" y="78773"/>
                      </a:lnTo>
                      <a:lnTo>
                        <a:pt x="78735" y="78773"/>
                      </a:lnTo>
                      <a:lnTo>
                        <a:pt x="78735" y="0"/>
                      </a:lnTo>
                      <a:close/>
                      <a:moveTo>
                        <a:pt x="65451" y="65496"/>
                      </a:moveTo>
                      <a:lnTo>
                        <a:pt x="13219" y="65496"/>
                      </a:lnTo>
                      <a:lnTo>
                        <a:pt x="13219" y="12392"/>
                      </a:lnTo>
                      <a:lnTo>
                        <a:pt x="65451" y="12392"/>
                      </a:lnTo>
                      <a:lnTo>
                        <a:pt x="65451" y="65496"/>
                      </a:lnTo>
                      <a:close/>
                    </a:path>
                  </a:pathLst>
                </a:custGeom>
                <a:solidFill>
                  <a:srgbClr val="2D5967"/>
                </a:solidFill>
                <a:ln w="6417" cap="flat">
                  <a:noFill/>
                  <a:prstDash val="solid"/>
                  <a:miter/>
                </a:ln>
              </p:spPr>
              <p:txBody>
                <a:bodyPr rtlCol="0" anchor="ctr"/>
                <a:lstStyle/>
                <a:p>
                  <a:endParaRPr lang="en-US" sz="810"/>
                </a:p>
              </p:txBody>
            </p:sp>
            <p:sp>
              <p:nvSpPr>
                <p:cNvPr id="1675" name="Freeform: Shape 1674">
                  <a:extLst>
                    <a:ext uri="{FF2B5EF4-FFF2-40B4-BE49-F238E27FC236}">
                      <a16:creationId xmlns:a16="http://schemas.microsoft.com/office/drawing/2014/main" id="{DA2A45C0-7D78-18FE-1467-125E47D31B27}"/>
                    </a:ext>
                  </a:extLst>
                </p:cNvPr>
                <p:cNvSpPr/>
                <p:nvPr/>
              </p:nvSpPr>
              <p:spPr>
                <a:xfrm>
                  <a:off x="6771629" y="3141347"/>
                  <a:ext cx="78734" cy="78771"/>
                </a:xfrm>
                <a:custGeom>
                  <a:avLst/>
                  <a:gdLst>
                    <a:gd name="connsiteX0" fmla="*/ 78735 w 78734"/>
                    <a:gd name="connsiteY0" fmla="*/ 0 h 78771"/>
                    <a:gd name="connsiteX1" fmla="*/ 0 w 78734"/>
                    <a:gd name="connsiteY1" fmla="*/ 0 h 78771"/>
                    <a:gd name="connsiteX2" fmla="*/ 0 w 78734"/>
                    <a:gd name="connsiteY2" fmla="*/ 78772 h 78771"/>
                    <a:gd name="connsiteX3" fmla="*/ 78735 w 78734"/>
                    <a:gd name="connsiteY3" fmla="*/ 78772 h 78771"/>
                    <a:gd name="connsiteX4" fmla="*/ 78735 w 78734"/>
                    <a:gd name="connsiteY4" fmla="*/ 0 h 78771"/>
                    <a:gd name="connsiteX5" fmla="*/ 65516 w 78734"/>
                    <a:gd name="connsiteY5" fmla="*/ 65496 h 78771"/>
                    <a:gd name="connsiteX6" fmla="*/ 13283 w 78734"/>
                    <a:gd name="connsiteY6" fmla="*/ 65496 h 78771"/>
                    <a:gd name="connsiteX7" fmla="*/ 13283 w 78734"/>
                    <a:gd name="connsiteY7" fmla="*/ 12391 h 78771"/>
                    <a:gd name="connsiteX8" fmla="*/ 65516 w 78734"/>
                    <a:gd name="connsiteY8" fmla="*/ 12391 h 78771"/>
                    <a:gd name="connsiteX9" fmla="*/ 65516 w 78734"/>
                    <a:gd name="connsiteY9" fmla="*/ 65496 h 7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34" h="78771">
                      <a:moveTo>
                        <a:pt x="78735" y="0"/>
                      </a:moveTo>
                      <a:lnTo>
                        <a:pt x="0" y="0"/>
                      </a:lnTo>
                      <a:lnTo>
                        <a:pt x="0" y="78772"/>
                      </a:lnTo>
                      <a:lnTo>
                        <a:pt x="78735" y="78772"/>
                      </a:lnTo>
                      <a:lnTo>
                        <a:pt x="78735" y="0"/>
                      </a:lnTo>
                      <a:close/>
                      <a:moveTo>
                        <a:pt x="65516" y="65496"/>
                      </a:moveTo>
                      <a:lnTo>
                        <a:pt x="13283" y="65496"/>
                      </a:lnTo>
                      <a:lnTo>
                        <a:pt x="13283" y="12391"/>
                      </a:lnTo>
                      <a:lnTo>
                        <a:pt x="65516" y="12391"/>
                      </a:lnTo>
                      <a:lnTo>
                        <a:pt x="65516" y="65496"/>
                      </a:lnTo>
                      <a:close/>
                    </a:path>
                  </a:pathLst>
                </a:custGeom>
                <a:solidFill>
                  <a:srgbClr val="2D5967"/>
                </a:solidFill>
                <a:ln w="6417" cap="flat">
                  <a:noFill/>
                  <a:prstDash val="solid"/>
                  <a:miter/>
                </a:ln>
              </p:spPr>
              <p:txBody>
                <a:bodyPr rtlCol="0" anchor="ctr"/>
                <a:lstStyle/>
                <a:p>
                  <a:endParaRPr lang="en-US" sz="810"/>
                </a:p>
              </p:txBody>
            </p:sp>
            <p:sp>
              <p:nvSpPr>
                <p:cNvPr id="1676" name="Freeform: Shape 1675">
                  <a:extLst>
                    <a:ext uri="{FF2B5EF4-FFF2-40B4-BE49-F238E27FC236}">
                      <a16:creationId xmlns:a16="http://schemas.microsoft.com/office/drawing/2014/main" id="{E1630451-F561-F408-BFEE-1C582E3DE756}"/>
                    </a:ext>
                  </a:extLst>
                </p:cNvPr>
                <p:cNvSpPr/>
                <p:nvPr/>
              </p:nvSpPr>
              <p:spPr>
                <a:xfrm>
                  <a:off x="6771629" y="3229854"/>
                  <a:ext cx="78734" cy="78772"/>
                </a:xfrm>
                <a:custGeom>
                  <a:avLst/>
                  <a:gdLst>
                    <a:gd name="connsiteX0" fmla="*/ 78735 w 78734"/>
                    <a:gd name="connsiteY0" fmla="*/ 0 h 78772"/>
                    <a:gd name="connsiteX1" fmla="*/ 0 w 78734"/>
                    <a:gd name="connsiteY1" fmla="*/ 0 h 78772"/>
                    <a:gd name="connsiteX2" fmla="*/ 0 w 78734"/>
                    <a:gd name="connsiteY2" fmla="*/ 78773 h 78772"/>
                    <a:gd name="connsiteX3" fmla="*/ 78735 w 78734"/>
                    <a:gd name="connsiteY3" fmla="*/ 78773 h 78772"/>
                    <a:gd name="connsiteX4" fmla="*/ 78735 w 78734"/>
                    <a:gd name="connsiteY4" fmla="*/ 0 h 78772"/>
                    <a:gd name="connsiteX5" fmla="*/ 65516 w 78734"/>
                    <a:gd name="connsiteY5" fmla="*/ 65496 h 78772"/>
                    <a:gd name="connsiteX6" fmla="*/ 13283 w 78734"/>
                    <a:gd name="connsiteY6" fmla="*/ 65496 h 78772"/>
                    <a:gd name="connsiteX7" fmla="*/ 13283 w 78734"/>
                    <a:gd name="connsiteY7" fmla="*/ 12392 h 78772"/>
                    <a:gd name="connsiteX8" fmla="*/ 65516 w 78734"/>
                    <a:gd name="connsiteY8" fmla="*/ 12392 h 78772"/>
                    <a:gd name="connsiteX9" fmla="*/ 65516 w 78734"/>
                    <a:gd name="connsiteY9" fmla="*/ 65496 h 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734" h="78772">
                      <a:moveTo>
                        <a:pt x="78735" y="0"/>
                      </a:moveTo>
                      <a:lnTo>
                        <a:pt x="0" y="0"/>
                      </a:lnTo>
                      <a:lnTo>
                        <a:pt x="0" y="78773"/>
                      </a:lnTo>
                      <a:lnTo>
                        <a:pt x="78735" y="78773"/>
                      </a:lnTo>
                      <a:lnTo>
                        <a:pt x="78735" y="0"/>
                      </a:lnTo>
                      <a:close/>
                      <a:moveTo>
                        <a:pt x="65516" y="65496"/>
                      </a:moveTo>
                      <a:lnTo>
                        <a:pt x="13283" y="65496"/>
                      </a:lnTo>
                      <a:lnTo>
                        <a:pt x="13283" y="12392"/>
                      </a:lnTo>
                      <a:lnTo>
                        <a:pt x="65516" y="12392"/>
                      </a:lnTo>
                      <a:lnTo>
                        <a:pt x="65516" y="65496"/>
                      </a:lnTo>
                      <a:close/>
                    </a:path>
                  </a:pathLst>
                </a:custGeom>
                <a:solidFill>
                  <a:srgbClr val="2D5967"/>
                </a:solidFill>
                <a:ln w="6417" cap="flat">
                  <a:noFill/>
                  <a:prstDash val="solid"/>
                  <a:miter/>
                </a:ln>
              </p:spPr>
              <p:txBody>
                <a:bodyPr rtlCol="0" anchor="ctr"/>
                <a:lstStyle/>
                <a:p>
                  <a:endParaRPr lang="en-US" sz="810"/>
                </a:p>
              </p:txBody>
            </p:sp>
            <p:sp>
              <p:nvSpPr>
                <p:cNvPr id="1677" name="Freeform: Shape 1676">
                  <a:extLst>
                    <a:ext uri="{FF2B5EF4-FFF2-40B4-BE49-F238E27FC236}">
                      <a16:creationId xmlns:a16="http://schemas.microsoft.com/office/drawing/2014/main" id="{6EB26E18-8204-C271-A41D-CAF93D0BB533}"/>
                    </a:ext>
                  </a:extLst>
                </p:cNvPr>
                <p:cNvSpPr/>
                <p:nvPr/>
              </p:nvSpPr>
              <p:spPr>
                <a:xfrm>
                  <a:off x="6532666" y="3330754"/>
                  <a:ext cx="173447" cy="115057"/>
                </a:xfrm>
                <a:custGeom>
                  <a:avLst/>
                  <a:gdLst>
                    <a:gd name="connsiteX0" fmla="*/ 173447 w 173447"/>
                    <a:gd name="connsiteY0" fmla="*/ 0 h 115057"/>
                    <a:gd name="connsiteX1" fmla="*/ 75206 w 173447"/>
                    <a:gd name="connsiteY1" fmla="*/ 0 h 115057"/>
                    <a:gd name="connsiteX2" fmla="*/ 0 w 173447"/>
                    <a:gd name="connsiteY2" fmla="*/ 0 h 115057"/>
                    <a:gd name="connsiteX3" fmla="*/ 0 w 173447"/>
                    <a:gd name="connsiteY3" fmla="*/ 115057 h 115057"/>
                    <a:gd name="connsiteX4" fmla="*/ 27400 w 173447"/>
                    <a:gd name="connsiteY4" fmla="*/ 115057 h 115057"/>
                    <a:gd name="connsiteX5" fmla="*/ 173447 w 173447"/>
                    <a:gd name="connsiteY5" fmla="*/ 115057 h 115057"/>
                    <a:gd name="connsiteX6" fmla="*/ 173447 w 173447"/>
                    <a:gd name="connsiteY6" fmla="*/ 0 h 115057"/>
                    <a:gd name="connsiteX7" fmla="*/ 27400 w 173447"/>
                    <a:gd name="connsiteY7" fmla="*/ 101787 h 115057"/>
                    <a:gd name="connsiteX8" fmla="*/ 13283 w 173447"/>
                    <a:gd name="connsiteY8" fmla="*/ 101787 h 115057"/>
                    <a:gd name="connsiteX9" fmla="*/ 13283 w 173447"/>
                    <a:gd name="connsiteY9" fmla="*/ 100016 h 115057"/>
                    <a:gd name="connsiteX10" fmla="*/ 13283 w 173447"/>
                    <a:gd name="connsiteY10" fmla="*/ 13276 h 115057"/>
                    <a:gd name="connsiteX11" fmla="*/ 161063 w 173447"/>
                    <a:gd name="connsiteY11" fmla="*/ 13276 h 115057"/>
                    <a:gd name="connsiteX12" fmla="*/ 161063 w 173447"/>
                    <a:gd name="connsiteY12" fmla="*/ 101787 h 115057"/>
                    <a:gd name="connsiteX13" fmla="*/ 27400 w 173447"/>
                    <a:gd name="connsiteY13" fmla="*/ 101787 h 11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447" h="115057">
                      <a:moveTo>
                        <a:pt x="173447" y="0"/>
                      </a:moveTo>
                      <a:lnTo>
                        <a:pt x="75206" y="0"/>
                      </a:lnTo>
                      <a:lnTo>
                        <a:pt x="0" y="0"/>
                      </a:lnTo>
                      <a:lnTo>
                        <a:pt x="0" y="115057"/>
                      </a:lnTo>
                      <a:lnTo>
                        <a:pt x="27400" y="115057"/>
                      </a:lnTo>
                      <a:lnTo>
                        <a:pt x="173447" y="115057"/>
                      </a:lnTo>
                      <a:lnTo>
                        <a:pt x="173447" y="0"/>
                      </a:lnTo>
                      <a:close/>
                      <a:moveTo>
                        <a:pt x="27400" y="101787"/>
                      </a:moveTo>
                      <a:lnTo>
                        <a:pt x="13283" y="101787"/>
                      </a:lnTo>
                      <a:lnTo>
                        <a:pt x="13283" y="100016"/>
                      </a:lnTo>
                      <a:lnTo>
                        <a:pt x="13283" y="13276"/>
                      </a:lnTo>
                      <a:lnTo>
                        <a:pt x="161063" y="13276"/>
                      </a:lnTo>
                      <a:lnTo>
                        <a:pt x="161063" y="101787"/>
                      </a:lnTo>
                      <a:lnTo>
                        <a:pt x="27400" y="101787"/>
                      </a:lnTo>
                      <a:close/>
                    </a:path>
                  </a:pathLst>
                </a:custGeom>
                <a:solidFill>
                  <a:srgbClr val="2D5967"/>
                </a:solidFill>
                <a:ln w="6417" cap="flat">
                  <a:noFill/>
                  <a:prstDash val="solid"/>
                  <a:miter/>
                </a:ln>
              </p:spPr>
              <p:txBody>
                <a:bodyPr rtlCol="0" anchor="ctr"/>
                <a:lstStyle/>
                <a:p>
                  <a:endParaRPr lang="en-US" sz="810"/>
                </a:p>
              </p:txBody>
            </p:sp>
            <p:sp>
              <p:nvSpPr>
                <p:cNvPr id="1678" name="Freeform: Shape 1677">
                  <a:extLst>
                    <a:ext uri="{FF2B5EF4-FFF2-40B4-BE49-F238E27FC236}">
                      <a16:creationId xmlns:a16="http://schemas.microsoft.com/office/drawing/2014/main" id="{FF1B7F18-A60D-3A36-67C6-A4FF8E39E20C}"/>
                    </a:ext>
                  </a:extLst>
                </p:cNvPr>
                <p:cNvSpPr/>
                <p:nvPr/>
              </p:nvSpPr>
              <p:spPr>
                <a:xfrm>
                  <a:off x="6560964" y="3366156"/>
                  <a:ext cx="36319" cy="46024"/>
                </a:xfrm>
                <a:custGeom>
                  <a:avLst/>
                  <a:gdLst>
                    <a:gd name="connsiteX0" fmla="*/ 21240 w 36319"/>
                    <a:gd name="connsiteY0" fmla="*/ 46025 h 46024"/>
                    <a:gd name="connsiteX1" fmla="*/ 36319 w 36319"/>
                    <a:gd name="connsiteY1" fmla="*/ 43368 h 46024"/>
                    <a:gd name="connsiteX2" fmla="*/ 36319 w 36319"/>
                    <a:gd name="connsiteY2" fmla="*/ 22127 h 46024"/>
                    <a:gd name="connsiteX3" fmla="*/ 20341 w 36319"/>
                    <a:gd name="connsiteY3" fmla="*/ 22127 h 46024"/>
                    <a:gd name="connsiteX4" fmla="*/ 20341 w 36319"/>
                    <a:gd name="connsiteY4" fmla="*/ 26550 h 46024"/>
                    <a:gd name="connsiteX5" fmla="*/ 27464 w 36319"/>
                    <a:gd name="connsiteY5" fmla="*/ 29206 h 46024"/>
                    <a:gd name="connsiteX6" fmla="*/ 27464 w 36319"/>
                    <a:gd name="connsiteY6" fmla="*/ 38062 h 46024"/>
                    <a:gd name="connsiteX7" fmla="*/ 22138 w 36319"/>
                    <a:gd name="connsiteY7" fmla="*/ 38062 h 46024"/>
                    <a:gd name="connsiteX8" fmla="*/ 12384 w 36319"/>
                    <a:gd name="connsiteY8" fmla="*/ 34519 h 46024"/>
                    <a:gd name="connsiteX9" fmla="*/ 8855 w 36319"/>
                    <a:gd name="connsiteY9" fmla="*/ 23012 h 46024"/>
                    <a:gd name="connsiteX10" fmla="*/ 12384 w 36319"/>
                    <a:gd name="connsiteY10" fmla="*/ 12392 h 46024"/>
                    <a:gd name="connsiteX11" fmla="*/ 23037 w 36319"/>
                    <a:gd name="connsiteY11" fmla="*/ 8851 h 46024"/>
                    <a:gd name="connsiteX12" fmla="*/ 27464 w 36319"/>
                    <a:gd name="connsiteY12" fmla="*/ 8851 h 46024"/>
                    <a:gd name="connsiteX13" fmla="*/ 32726 w 36319"/>
                    <a:gd name="connsiteY13" fmla="*/ 10621 h 46024"/>
                    <a:gd name="connsiteX14" fmla="*/ 32726 w 36319"/>
                    <a:gd name="connsiteY14" fmla="*/ 2655 h 46024"/>
                    <a:gd name="connsiteX15" fmla="*/ 27464 w 36319"/>
                    <a:gd name="connsiteY15" fmla="*/ 886 h 46024"/>
                    <a:gd name="connsiteX16" fmla="*/ 23037 w 36319"/>
                    <a:gd name="connsiteY16" fmla="*/ 0 h 46024"/>
                    <a:gd name="connsiteX17" fmla="*/ 10652 w 36319"/>
                    <a:gd name="connsiteY17" fmla="*/ 2655 h 46024"/>
                    <a:gd name="connsiteX18" fmla="*/ 2631 w 36319"/>
                    <a:gd name="connsiteY18" fmla="*/ 10621 h 46024"/>
                    <a:gd name="connsiteX19" fmla="*/ 0 w 36319"/>
                    <a:gd name="connsiteY19" fmla="*/ 23012 h 46024"/>
                    <a:gd name="connsiteX20" fmla="*/ 5326 w 36319"/>
                    <a:gd name="connsiteY20" fmla="*/ 40712 h 46024"/>
                    <a:gd name="connsiteX21" fmla="*/ 21240 w 36319"/>
                    <a:gd name="connsiteY21" fmla="*/ 46025 h 4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319" h="46024">
                      <a:moveTo>
                        <a:pt x="21240" y="46025"/>
                      </a:moveTo>
                      <a:cubicBezTo>
                        <a:pt x="26565" y="46025"/>
                        <a:pt x="31892" y="45139"/>
                        <a:pt x="36319" y="43368"/>
                      </a:cubicBezTo>
                      <a:lnTo>
                        <a:pt x="36319" y="22127"/>
                      </a:lnTo>
                      <a:lnTo>
                        <a:pt x="20341" y="22127"/>
                      </a:lnTo>
                      <a:lnTo>
                        <a:pt x="20341" y="26550"/>
                      </a:lnTo>
                      <a:lnTo>
                        <a:pt x="27464" y="29206"/>
                      </a:lnTo>
                      <a:lnTo>
                        <a:pt x="27464" y="38062"/>
                      </a:lnTo>
                      <a:cubicBezTo>
                        <a:pt x="25667" y="38062"/>
                        <a:pt x="23934" y="38062"/>
                        <a:pt x="22138" y="38062"/>
                      </a:cubicBezTo>
                      <a:cubicBezTo>
                        <a:pt x="17710" y="38062"/>
                        <a:pt x="14181" y="37176"/>
                        <a:pt x="12384" y="34519"/>
                      </a:cubicBezTo>
                      <a:cubicBezTo>
                        <a:pt x="10652" y="31863"/>
                        <a:pt x="8855" y="28321"/>
                        <a:pt x="8855" y="23012"/>
                      </a:cubicBezTo>
                      <a:cubicBezTo>
                        <a:pt x="8855" y="18587"/>
                        <a:pt x="9753" y="15047"/>
                        <a:pt x="12384" y="12392"/>
                      </a:cubicBezTo>
                      <a:cubicBezTo>
                        <a:pt x="15080" y="9736"/>
                        <a:pt x="18609" y="8851"/>
                        <a:pt x="23037" y="8851"/>
                      </a:cubicBezTo>
                      <a:cubicBezTo>
                        <a:pt x="24769" y="8851"/>
                        <a:pt x="26565" y="8851"/>
                        <a:pt x="27464" y="8851"/>
                      </a:cubicBezTo>
                      <a:cubicBezTo>
                        <a:pt x="29197" y="8851"/>
                        <a:pt x="30993" y="9736"/>
                        <a:pt x="32726" y="10621"/>
                      </a:cubicBezTo>
                      <a:lnTo>
                        <a:pt x="32726" y="2655"/>
                      </a:lnTo>
                      <a:cubicBezTo>
                        <a:pt x="30993" y="1770"/>
                        <a:pt x="29197" y="1770"/>
                        <a:pt x="27464" y="886"/>
                      </a:cubicBezTo>
                      <a:cubicBezTo>
                        <a:pt x="26565" y="0"/>
                        <a:pt x="24769" y="0"/>
                        <a:pt x="23037" y="0"/>
                      </a:cubicBezTo>
                      <a:cubicBezTo>
                        <a:pt x="17710" y="0"/>
                        <a:pt x="14181" y="886"/>
                        <a:pt x="10652" y="2655"/>
                      </a:cubicBezTo>
                      <a:cubicBezTo>
                        <a:pt x="7058" y="4426"/>
                        <a:pt x="4428" y="7081"/>
                        <a:pt x="2631" y="10621"/>
                      </a:cubicBezTo>
                      <a:cubicBezTo>
                        <a:pt x="898" y="14161"/>
                        <a:pt x="0" y="17702"/>
                        <a:pt x="0" y="23012"/>
                      </a:cubicBezTo>
                      <a:cubicBezTo>
                        <a:pt x="0" y="30977"/>
                        <a:pt x="1797" y="36290"/>
                        <a:pt x="5326" y="40712"/>
                      </a:cubicBezTo>
                      <a:cubicBezTo>
                        <a:pt x="8855" y="44254"/>
                        <a:pt x="14181" y="46025"/>
                        <a:pt x="21240" y="46025"/>
                      </a:cubicBezTo>
                      <a:close/>
                    </a:path>
                  </a:pathLst>
                </a:custGeom>
                <a:solidFill>
                  <a:srgbClr val="2D5967"/>
                </a:solidFill>
                <a:ln w="6417" cap="flat">
                  <a:noFill/>
                  <a:prstDash val="solid"/>
                  <a:miter/>
                </a:ln>
              </p:spPr>
              <p:txBody>
                <a:bodyPr rtlCol="0" anchor="ctr"/>
                <a:lstStyle/>
                <a:p>
                  <a:endParaRPr lang="en-US" sz="810"/>
                </a:p>
              </p:txBody>
            </p:sp>
            <p:sp>
              <p:nvSpPr>
                <p:cNvPr id="1679" name="Freeform: Shape 1678">
                  <a:extLst>
                    <a:ext uri="{FF2B5EF4-FFF2-40B4-BE49-F238E27FC236}">
                      <a16:creationId xmlns:a16="http://schemas.microsoft.com/office/drawing/2014/main" id="{8AB904A5-80EB-C2DC-BC2D-FF34EBDA0B35}"/>
                    </a:ext>
                  </a:extLst>
                </p:cNvPr>
                <p:cNvSpPr/>
                <p:nvPr/>
              </p:nvSpPr>
              <p:spPr>
                <a:xfrm>
                  <a:off x="6604342" y="3367042"/>
                  <a:ext cx="32725" cy="44252"/>
                </a:xfrm>
                <a:custGeom>
                  <a:avLst/>
                  <a:gdLst>
                    <a:gd name="connsiteX0" fmla="*/ 0 w 32725"/>
                    <a:gd name="connsiteY0" fmla="*/ 0 h 44252"/>
                    <a:gd name="connsiteX1" fmla="*/ 0 w 32725"/>
                    <a:gd name="connsiteY1" fmla="*/ 44252 h 44252"/>
                    <a:gd name="connsiteX2" fmla="*/ 9754 w 32725"/>
                    <a:gd name="connsiteY2" fmla="*/ 44252 h 44252"/>
                    <a:gd name="connsiteX3" fmla="*/ 9754 w 32725"/>
                    <a:gd name="connsiteY3" fmla="*/ 30090 h 44252"/>
                    <a:gd name="connsiteX4" fmla="*/ 15914 w 32725"/>
                    <a:gd name="connsiteY4" fmla="*/ 30090 h 44252"/>
                    <a:gd name="connsiteX5" fmla="*/ 28298 w 32725"/>
                    <a:gd name="connsiteY5" fmla="*/ 26555 h 44252"/>
                    <a:gd name="connsiteX6" fmla="*/ 32726 w 32725"/>
                    <a:gd name="connsiteY6" fmla="*/ 15047 h 44252"/>
                    <a:gd name="connsiteX7" fmla="*/ 28298 w 32725"/>
                    <a:gd name="connsiteY7" fmla="*/ 3541 h 44252"/>
                    <a:gd name="connsiteX8" fmla="*/ 15914 w 32725"/>
                    <a:gd name="connsiteY8" fmla="*/ 0 h 44252"/>
                    <a:gd name="connsiteX9" fmla="*/ 0 w 32725"/>
                    <a:gd name="connsiteY9" fmla="*/ 0 h 44252"/>
                    <a:gd name="connsiteX10" fmla="*/ 14182 w 32725"/>
                    <a:gd name="connsiteY10" fmla="*/ 7966 h 44252"/>
                    <a:gd name="connsiteX11" fmla="*/ 21240 w 32725"/>
                    <a:gd name="connsiteY11" fmla="*/ 9736 h 44252"/>
                    <a:gd name="connsiteX12" fmla="*/ 23037 w 32725"/>
                    <a:gd name="connsiteY12" fmla="*/ 15047 h 44252"/>
                    <a:gd name="connsiteX13" fmla="*/ 21240 w 32725"/>
                    <a:gd name="connsiteY13" fmla="*/ 20357 h 44252"/>
                    <a:gd name="connsiteX14" fmla="*/ 14182 w 32725"/>
                    <a:gd name="connsiteY14" fmla="*/ 22127 h 44252"/>
                    <a:gd name="connsiteX15" fmla="*/ 9754 w 32725"/>
                    <a:gd name="connsiteY15" fmla="*/ 22127 h 44252"/>
                    <a:gd name="connsiteX16" fmla="*/ 9754 w 32725"/>
                    <a:gd name="connsiteY16" fmla="*/ 7966 h 44252"/>
                    <a:gd name="connsiteX17" fmla="*/ 14182 w 32725"/>
                    <a:gd name="connsiteY17" fmla="*/ 7966 h 44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725" h="44252">
                      <a:moveTo>
                        <a:pt x="0" y="0"/>
                      </a:moveTo>
                      <a:lnTo>
                        <a:pt x="0" y="44252"/>
                      </a:lnTo>
                      <a:lnTo>
                        <a:pt x="9754" y="44252"/>
                      </a:lnTo>
                      <a:lnTo>
                        <a:pt x="9754" y="30090"/>
                      </a:lnTo>
                      <a:lnTo>
                        <a:pt x="15914" y="30090"/>
                      </a:lnTo>
                      <a:cubicBezTo>
                        <a:pt x="21240" y="30090"/>
                        <a:pt x="25667" y="29205"/>
                        <a:pt x="28298" y="26555"/>
                      </a:cubicBezTo>
                      <a:cubicBezTo>
                        <a:pt x="30994" y="23898"/>
                        <a:pt x="32726" y="20357"/>
                        <a:pt x="32726" y="15047"/>
                      </a:cubicBezTo>
                      <a:cubicBezTo>
                        <a:pt x="32726" y="9736"/>
                        <a:pt x="30994" y="6195"/>
                        <a:pt x="28298" y="3541"/>
                      </a:cubicBezTo>
                      <a:cubicBezTo>
                        <a:pt x="25667" y="885"/>
                        <a:pt x="21240" y="0"/>
                        <a:pt x="15914" y="0"/>
                      </a:cubicBezTo>
                      <a:lnTo>
                        <a:pt x="0" y="0"/>
                      </a:lnTo>
                      <a:close/>
                      <a:moveTo>
                        <a:pt x="14182" y="7966"/>
                      </a:moveTo>
                      <a:cubicBezTo>
                        <a:pt x="17711" y="7966"/>
                        <a:pt x="19443" y="8851"/>
                        <a:pt x="21240" y="9736"/>
                      </a:cubicBezTo>
                      <a:cubicBezTo>
                        <a:pt x="23037" y="10621"/>
                        <a:pt x="23037" y="12392"/>
                        <a:pt x="23037" y="15047"/>
                      </a:cubicBezTo>
                      <a:cubicBezTo>
                        <a:pt x="23037" y="17701"/>
                        <a:pt x="22139" y="19472"/>
                        <a:pt x="21240" y="20357"/>
                      </a:cubicBezTo>
                      <a:cubicBezTo>
                        <a:pt x="19443" y="21242"/>
                        <a:pt x="17711" y="22127"/>
                        <a:pt x="14182" y="22127"/>
                      </a:cubicBezTo>
                      <a:lnTo>
                        <a:pt x="9754" y="22127"/>
                      </a:lnTo>
                      <a:lnTo>
                        <a:pt x="9754" y="7966"/>
                      </a:lnTo>
                      <a:lnTo>
                        <a:pt x="14182" y="7966"/>
                      </a:lnTo>
                      <a:close/>
                    </a:path>
                  </a:pathLst>
                </a:custGeom>
                <a:solidFill>
                  <a:srgbClr val="2D5967"/>
                </a:solidFill>
                <a:ln w="6417" cap="flat">
                  <a:noFill/>
                  <a:prstDash val="solid"/>
                  <a:miter/>
                </a:ln>
              </p:spPr>
              <p:txBody>
                <a:bodyPr rtlCol="0" anchor="ctr"/>
                <a:lstStyle/>
                <a:p>
                  <a:endParaRPr lang="en-US" sz="810"/>
                </a:p>
              </p:txBody>
            </p:sp>
            <p:sp>
              <p:nvSpPr>
                <p:cNvPr id="1680" name="Freeform: Shape 1679">
                  <a:extLst>
                    <a:ext uri="{FF2B5EF4-FFF2-40B4-BE49-F238E27FC236}">
                      <a16:creationId xmlns:a16="http://schemas.microsoft.com/office/drawing/2014/main" id="{396D662A-1FAD-2011-6A30-0D5BDBB1A370}"/>
                    </a:ext>
                  </a:extLst>
                </p:cNvPr>
                <p:cNvSpPr/>
                <p:nvPr/>
              </p:nvSpPr>
              <p:spPr>
                <a:xfrm>
                  <a:off x="6641495" y="3367929"/>
                  <a:ext cx="37217" cy="45136"/>
                </a:xfrm>
                <a:custGeom>
                  <a:avLst/>
                  <a:gdLst>
                    <a:gd name="connsiteX0" fmla="*/ 37218 w 37217"/>
                    <a:gd name="connsiteY0" fmla="*/ 23011 h 45136"/>
                    <a:gd name="connsiteX1" fmla="*/ 37218 w 37217"/>
                    <a:gd name="connsiteY1" fmla="*/ 0 h 45136"/>
                    <a:gd name="connsiteX2" fmla="*/ 27464 w 37217"/>
                    <a:gd name="connsiteY2" fmla="*/ 0 h 45136"/>
                    <a:gd name="connsiteX3" fmla="*/ 27464 w 37217"/>
                    <a:gd name="connsiteY3" fmla="*/ 23011 h 45136"/>
                    <a:gd name="connsiteX4" fmla="*/ 25667 w 37217"/>
                    <a:gd name="connsiteY4" fmla="*/ 33631 h 45136"/>
                    <a:gd name="connsiteX5" fmla="*/ 18609 w 37217"/>
                    <a:gd name="connsiteY5" fmla="*/ 37173 h 45136"/>
                    <a:gd name="connsiteX6" fmla="*/ 11551 w 37217"/>
                    <a:gd name="connsiteY6" fmla="*/ 33631 h 45136"/>
                    <a:gd name="connsiteX7" fmla="*/ 9754 w 37217"/>
                    <a:gd name="connsiteY7" fmla="*/ 23011 h 45136"/>
                    <a:gd name="connsiteX8" fmla="*/ 9754 w 37217"/>
                    <a:gd name="connsiteY8" fmla="*/ 0 h 45136"/>
                    <a:gd name="connsiteX9" fmla="*/ 0 w 37217"/>
                    <a:gd name="connsiteY9" fmla="*/ 0 h 45136"/>
                    <a:gd name="connsiteX10" fmla="*/ 0 w 37217"/>
                    <a:gd name="connsiteY10" fmla="*/ 23011 h 45136"/>
                    <a:gd name="connsiteX11" fmla="*/ 4427 w 37217"/>
                    <a:gd name="connsiteY11" fmla="*/ 39830 h 45136"/>
                    <a:gd name="connsiteX12" fmla="*/ 18609 w 37217"/>
                    <a:gd name="connsiteY12" fmla="*/ 45137 h 45136"/>
                    <a:gd name="connsiteX13" fmla="*/ 32790 w 37217"/>
                    <a:gd name="connsiteY13" fmla="*/ 39830 h 45136"/>
                    <a:gd name="connsiteX14" fmla="*/ 37218 w 37217"/>
                    <a:gd name="connsiteY14" fmla="*/ 23011 h 4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17" h="45136">
                      <a:moveTo>
                        <a:pt x="37218" y="23011"/>
                      </a:moveTo>
                      <a:lnTo>
                        <a:pt x="37218" y="0"/>
                      </a:lnTo>
                      <a:lnTo>
                        <a:pt x="27464" y="0"/>
                      </a:lnTo>
                      <a:lnTo>
                        <a:pt x="27464" y="23011"/>
                      </a:lnTo>
                      <a:cubicBezTo>
                        <a:pt x="27464" y="27439"/>
                        <a:pt x="26566" y="30975"/>
                        <a:pt x="25667" y="33631"/>
                      </a:cubicBezTo>
                      <a:cubicBezTo>
                        <a:pt x="23935" y="35402"/>
                        <a:pt x="22138" y="37173"/>
                        <a:pt x="18609" y="37173"/>
                      </a:cubicBezTo>
                      <a:cubicBezTo>
                        <a:pt x="15978" y="37173"/>
                        <a:pt x="13283" y="36288"/>
                        <a:pt x="11551" y="33631"/>
                      </a:cubicBezTo>
                      <a:cubicBezTo>
                        <a:pt x="9754" y="31860"/>
                        <a:pt x="9754" y="28325"/>
                        <a:pt x="9754" y="23011"/>
                      </a:cubicBezTo>
                      <a:lnTo>
                        <a:pt x="9754" y="0"/>
                      </a:lnTo>
                      <a:lnTo>
                        <a:pt x="0" y="0"/>
                      </a:lnTo>
                      <a:lnTo>
                        <a:pt x="0" y="23011"/>
                      </a:lnTo>
                      <a:cubicBezTo>
                        <a:pt x="0" y="30096"/>
                        <a:pt x="1797" y="36288"/>
                        <a:pt x="4427" y="39830"/>
                      </a:cubicBezTo>
                      <a:cubicBezTo>
                        <a:pt x="7123" y="43372"/>
                        <a:pt x="12384" y="45137"/>
                        <a:pt x="18609" y="45137"/>
                      </a:cubicBezTo>
                      <a:cubicBezTo>
                        <a:pt x="24769" y="45137"/>
                        <a:pt x="29197" y="43372"/>
                        <a:pt x="32790" y="39830"/>
                      </a:cubicBezTo>
                      <a:cubicBezTo>
                        <a:pt x="35421" y="35402"/>
                        <a:pt x="37218" y="30096"/>
                        <a:pt x="37218" y="23011"/>
                      </a:cubicBezTo>
                      <a:close/>
                    </a:path>
                  </a:pathLst>
                </a:custGeom>
                <a:solidFill>
                  <a:srgbClr val="2D5967"/>
                </a:solidFill>
                <a:ln w="6417" cap="flat">
                  <a:noFill/>
                  <a:prstDash val="solid"/>
                  <a:miter/>
                </a:ln>
              </p:spPr>
              <p:txBody>
                <a:bodyPr rtlCol="0" anchor="ctr"/>
                <a:lstStyle/>
                <a:p>
                  <a:endParaRPr lang="en-US" sz="810"/>
                </a:p>
              </p:txBody>
            </p:sp>
          </p:grpSp>
        </p:grpSp>
        <p:grpSp>
          <p:nvGrpSpPr>
            <p:cNvPr id="1681" name="Graphic 1518">
              <a:extLst>
                <a:ext uri="{FF2B5EF4-FFF2-40B4-BE49-F238E27FC236}">
                  <a16:creationId xmlns:a16="http://schemas.microsoft.com/office/drawing/2014/main" id="{2783FA40-7AC5-287E-D8C7-9C9215C6A385}"/>
                </a:ext>
              </a:extLst>
            </p:cNvPr>
            <p:cNvGrpSpPr/>
            <p:nvPr/>
          </p:nvGrpSpPr>
          <p:grpSpPr>
            <a:xfrm>
              <a:off x="6425761" y="3414183"/>
              <a:ext cx="588623" cy="422321"/>
              <a:chOff x="6425761" y="3414183"/>
              <a:chExt cx="588623" cy="422321"/>
            </a:xfrm>
            <a:solidFill>
              <a:srgbClr val="000000"/>
            </a:solidFill>
          </p:grpSpPr>
          <p:sp>
            <p:nvSpPr>
              <p:cNvPr id="1682" name="TextBox 1681">
                <a:extLst>
                  <a:ext uri="{FF2B5EF4-FFF2-40B4-BE49-F238E27FC236}">
                    <a16:creationId xmlns:a16="http://schemas.microsoft.com/office/drawing/2014/main" id="{A1552007-D85C-AB60-D409-D44FFE43C935}"/>
                  </a:ext>
                </a:extLst>
              </p:cNvPr>
              <p:cNvSpPr txBox="1"/>
              <p:nvPr/>
            </p:nvSpPr>
            <p:spPr>
              <a:xfrm>
                <a:off x="6470615" y="3414183"/>
                <a:ext cx="49404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Virtual</a:t>
                </a:r>
              </a:p>
            </p:txBody>
          </p:sp>
          <p:sp>
            <p:nvSpPr>
              <p:cNvPr id="1683" name="TextBox 1682">
                <a:extLst>
                  <a:ext uri="{FF2B5EF4-FFF2-40B4-BE49-F238E27FC236}">
                    <a16:creationId xmlns:a16="http://schemas.microsoft.com/office/drawing/2014/main" id="{8F040C01-0165-1F04-380C-375432B76566}"/>
                  </a:ext>
                </a:extLst>
              </p:cNvPr>
              <p:cNvSpPr txBox="1"/>
              <p:nvPr/>
            </p:nvSpPr>
            <p:spPr>
              <a:xfrm>
                <a:off x="6425761" y="3516852"/>
                <a:ext cx="58862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Machine</a:t>
                </a:r>
              </a:p>
            </p:txBody>
          </p:sp>
          <p:sp>
            <p:nvSpPr>
              <p:cNvPr id="1684" name="TextBox 1683">
                <a:extLst>
                  <a:ext uri="{FF2B5EF4-FFF2-40B4-BE49-F238E27FC236}">
                    <a16:creationId xmlns:a16="http://schemas.microsoft.com/office/drawing/2014/main" id="{8C54FD97-8C8D-0E68-3061-666924048FE4}"/>
                  </a:ext>
                </a:extLst>
              </p:cNvPr>
              <p:cNvSpPr txBox="1"/>
              <p:nvPr/>
            </p:nvSpPr>
            <p:spPr>
              <a:xfrm>
                <a:off x="6522142" y="3619522"/>
                <a:ext cx="39305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GPU</a:t>
                </a:r>
              </a:p>
            </p:txBody>
          </p:sp>
        </p:grpSp>
      </p:grpSp>
      <p:grpSp>
        <p:nvGrpSpPr>
          <p:cNvPr id="1685" name="Graphic 1518">
            <a:extLst>
              <a:ext uri="{FF2B5EF4-FFF2-40B4-BE49-F238E27FC236}">
                <a16:creationId xmlns:a16="http://schemas.microsoft.com/office/drawing/2014/main" id="{69F164AC-B18F-7DEE-F193-D1EB0D237B3C}"/>
              </a:ext>
            </a:extLst>
          </p:cNvPr>
          <p:cNvGrpSpPr/>
          <p:nvPr/>
        </p:nvGrpSpPr>
        <p:grpSpPr>
          <a:xfrm>
            <a:off x="6857069" y="1527979"/>
            <a:ext cx="716863" cy="766848"/>
            <a:chOff x="7084193" y="3069656"/>
            <a:chExt cx="716863" cy="766848"/>
          </a:xfrm>
        </p:grpSpPr>
        <p:grpSp>
          <p:nvGrpSpPr>
            <p:cNvPr id="1686" name="Graphic 1518">
              <a:extLst>
                <a:ext uri="{FF2B5EF4-FFF2-40B4-BE49-F238E27FC236}">
                  <a16:creationId xmlns:a16="http://schemas.microsoft.com/office/drawing/2014/main" id="{4FFF48B0-2E8D-6FE9-2299-6E5BE282A609}"/>
                </a:ext>
              </a:extLst>
            </p:cNvPr>
            <p:cNvGrpSpPr/>
            <p:nvPr/>
          </p:nvGrpSpPr>
          <p:grpSpPr>
            <a:xfrm>
              <a:off x="7245705" y="3069656"/>
              <a:ext cx="385010" cy="385010"/>
              <a:chOff x="7245705" y="3069656"/>
              <a:chExt cx="385010" cy="385010"/>
            </a:xfrm>
          </p:grpSpPr>
          <p:grpSp>
            <p:nvGrpSpPr>
              <p:cNvPr id="1687" name="Graphic 1518">
                <a:extLst>
                  <a:ext uri="{FF2B5EF4-FFF2-40B4-BE49-F238E27FC236}">
                    <a16:creationId xmlns:a16="http://schemas.microsoft.com/office/drawing/2014/main" id="{3EA39F98-3237-EE7E-76CB-CA868F6F19CF}"/>
                  </a:ext>
                </a:extLst>
              </p:cNvPr>
              <p:cNvGrpSpPr/>
              <p:nvPr/>
            </p:nvGrpSpPr>
            <p:grpSpPr>
              <a:xfrm>
                <a:off x="7245705" y="3069656"/>
                <a:ext cx="385010" cy="385010"/>
                <a:chOff x="7245705" y="3069656"/>
                <a:chExt cx="385010" cy="385010"/>
              </a:xfrm>
              <a:solidFill>
                <a:srgbClr val="FFFFFF"/>
              </a:solidFill>
            </p:grpSpPr>
            <p:sp>
              <p:nvSpPr>
                <p:cNvPr id="1688" name="Freeform: Shape 1687">
                  <a:extLst>
                    <a:ext uri="{FF2B5EF4-FFF2-40B4-BE49-F238E27FC236}">
                      <a16:creationId xmlns:a16="http://schemas.microsoft.com/office/drawing/2014/main" id="{34A2A429-0558-06B1-EED0-8A3FD5CB2FA6}"/>
                    </a:ext>
                  </a:extLst>
                </p:cNvPr>
                <p:cNvSpPr/>
                <p:nvPr/>
              </p:nvSpPr>
              <p:spPr>
                <a:xfrm>
                  <a:off x="7250261" y="3074240"/>
                  <a:ext cx="376796" cy="375844"/>
                </a:xfrm>
                <a:custGeom>
                  <a:avLst/>
                  <a:gdLst>
                    <a:gd name="connsiteX0" fmla="*/ 20213 w 376796"/>
                    <a:gd name="connsiteY0" fmla="*/ 375845 h 375844"/>
                    <a:gd name="connsiteX1" fmla="*/ 0 w 376796"/>
                    <a:gd name="connsiteY1" fmla="*/ 355677 h 375844"/>
                    <a:gd name="connsiteX2" fmla="*/ 0 w 376796"/>
                    <a:gd name="connsiteY2" fmla="*/ 20167 h 375844"/>
                    <a:gd name="connsiteX3" fmla="*/ 20213 w 376796"/>
                    <a:gd name="connsiteY3" fmla="*/ 0 h 375844"/>
                    <a:gd name="connsiteX4" fmla="*/ 356584 w 376796"/>
                    <a:gd name="connsiteY4" fmla="*/ 0 h 375844"/>
                    <a:gd name="connsiteX5" fmla="*/ 376797 w 376796"/>
                    <a:gd name="connsiteY5" fmla="*/ 20167 h 375844"/>
                    <a:gd name="connsiteX6" fmla="*/ 376797 w 376796"/>
                    <a:gd name="connsiteY6" fmla="*/ 305258 h 375844"/>
                    <a:gd name="connsiteX7" fmla="*/ 306212 w 376796"/>
                    <a:gd name="connsiteY7" fmla="*/ 375845 h 375844"/>
                    <a:gd name="connsiteX8" fmla="*/ 20213 w 376796"/>
                    <a:gd name="connsiteY8"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96" h="375844">
                      <a:moveTo>
                        <a:pt x="20213" y="375845"/>
                      </a:moveTo>
                      <a:cubicBezTo>
                        <a:pt x="9176" y="375845"/>
                        <a:pt x="0" y="366675"/>
                        <a:pt x="0" y="355677"/>
                      </a:cubicBezTo>
                      <a:lnTo>
                        <a:pt x="0" y="20167"/>
                      </a:lnTo>
                      <a:cubicBezTo>
                        <a:pt x="0" y="9166"/>
                        <a:pt x="9176" y="0"/>
                        <a:pt x="20213" y="0"/>
                      </a:cubicBezTo>
                      <a:lnTo>
                        <a:pt x="356584" y="0"/>
                      </a:lnTo>
                      <a:cubicBezTo>
                        <a:pt x="367621" y="0"/>
                        <a:pt x="376797" y="9166"/>
                        <a:pt x="376797" y="20167"/>
                      </a:cubicBezTo>
                      <a:lnTo>
                        <a:pt x="376797" y="305258"/>
                      </a:lnTo>
                      <a:cubicBezTo>
                        <a:pt x="376797" y="344678"/>
                        <a:pt x="344713" y="375845"/>
                        <a:pt x="306212" y="375845"/>
                      </a:cubicBezTo>
                      <a:lnTo>
                        <a:pt x="20213" y="375845"/>
                      </a:lnTo>
                      <a:close/>
                    </a:path>
                  </a:pathLst>
                </a:custGeom>
                <a:solidFill>
                  <a:srgbClr val="FFFFFF"/>
                </a:solidFill>
                <a:ln w="6417" cap="flat">
                  <a:noFill/>
                  <a:prstDash val="solid"/>
                  <a:miter/>
                </a:ln>
              </p:spPr>
              <p:txBody>
                <a:bodyPr rtlCol="0" anchor="ctr"/>
                <a:lstStyle/>
                <a:p>
                  <a:endParaRPr lang="en-US" sz="810"/>
                </a:p>
              </p:txBody>
            </p:sp>
            <p:sp>
              <p:nvSpPr>
                <p:cNvPr id="1689" name="Freeform: Shape 1688">
                  <a:extLst>
                    <a:ext uri="{FF2B5EF4-FFF2-40B4-BE49-F238E27FC236}">
                      <a16:creationId xmlns:a16="http://schemas.microsoft.com/office/drawing/2014/main" id="{DAEB58DB-6FBA-3018-B9B8-EEC5FAD6787E}"/>
                    </a:ext>
                  </a:extLst>
                </p:cNvPr>
                <p:cNvSpPr/>
                <p:nvPr/>
              </p:nvSpPr>
              <p:spPr>
                <a:xfrm>
                  <a:off x="7245705" y="3069656"/>
                  <a:ext cx="385010" cy="385010"/>
                </a:xfrm>
                <a:custGeom>
                  <a:avLst/>
                  <a:gdLst>
                    <a:gd name="connsiteX0" fmla="*/ 360242 w 385010"/>
                    <a:gd name="connsiteY0" fmla="*/ 9167 h 385010"/>
                    <a:gd name="connsiteX1" fmla="*/ 375834 w 385010"/>
                    <a:gd name="connsiteY1" fmla="*/ 24750 h 385010"/>
                    <a:gd name="connsiteX2" fmla="*/ 375834 w 385010"/>
                    <a:gd name="connsiteY2" fmla="*/ 309842 h 385010"/>
                    <a:gd name="connsiteX3" fmla="*/ 309805 w 385010"/>
                    <a:gd name="connsiteY3" fmla="*/ 375841 h 385010"/>
                    <a:gd name="connsiteX4" fmla="*/ 24769 w 385010"/>
                    <a:gd name="connsiteY4" fmla="*/ 375841 h 385010"/>
                    <a:gd name="connsiteX5" fmla="*/ 9176 w 385010"/>
                    <a:gd name="connsiteY5" fmla="*/ 360261 h 385010"/>
                    <a:gd name="connsiteX6" fmla="*/ 9176 w 385010"/>
                    <a:gd name="connsiteY6" fmla="*/ 24750 h 385010"/>
                    <a:gd name="connsiteX7" fmla="*/ 24769 w 385010"/>
                    <a:gd name="connsiteY7" fmla="*/ 9167 h 385010"/>
                    <a:gd name="connsiteX8" fmla="*/ 360242 w 385010"/>
                    <a:gd name="connsiteY8" fmla="*/ 9167 h 385010"/>
                    <a:gd name="connsiteX9" fmla="*/ 360242 w 385010"/>
                    <a:gd name="connsiteY9" fmla="*/ 0 h 385010"/>
                    <a:gd name="connsiteX10" fmla="*/ 24769 w 385010"/>
                    <a:gd name="connsiteY10" fmla="*/ 0 h 385010"/>
                    <a:gd name="connsiteX11" fmla="*/ 0 w 385010"/>
                    <a:gd name="connsiteY11" fmla="*/ 24750 h 385010"/>
                    <a:gd name="connsiteX12" fmla="*/ 0 w 385010"/>
                    <a:gd name="connsiteY12" fmla="*/ 361179 h 385010"/>
                    <a:gd name="connsiteX13" fmla="*/ 24769 w 385010"/>
                    <a:gd name="connsiteY13" fmla="*/ 385011 h 385010"/>
                    <a:gd name="connsiteX14" fmla="*/ 309805 w 385010"/>
                    <a:gd name="connsiteY14" fmla="*/ 385011 h 385010"/>
                    <a:gd name="connsiteX15" fmla="*/ 385011 w 385010"/>
                    <a:gd name="connsiteY15" fmla="*/ 309842 h 385010"/>
                    <a:gd name="connsiteX16" fmla="*/ 385011 w 385010"/>
                    <a:gd name="connsiteY16" fmla="*/ 24750 h 385010"/>
                    <a:gd name="connsiteX17" fmla="*/ 360242 w 385010"/>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010" h="385010">
                      <a:moveTo>
                        <a:pt x="360242" y="9167"/>
                      </a:moveTo>
                      <a:cubicBezTo>
                        <a:pt x="369417" y="9167"/>
                        <a:pt x="375834" y="15584"/>
                        <a:pt x="375834" y="24750"/>
                      </a:cubicBezTo>
                      <a:lnTo>
                        <a:pt x="375834" y="309842"/>
                      </a:lnTo>
                      <a:cubicBezTo>
                        <a:pt x="375834" y="346510"/>
                        <a:pt x="346509" y="375841"/>
                        <a:pt x="309805" y="375841"/>
                      </a:cubicBezTo>
                      <a:lnTo>
                        <a:pt x="24769" y="375841"/>
                      </a:lnTo>
                      <a:cubicBezTo>
                        <a:pt x="15592" y="375841"/>
                        <a:pt x="9176" y="369424"/>
                        <a:pt x="9176" y="360261"/>
                      </a:cubicBezTo>
                      <a:lnTo>
                        <a:pt x="9176" y="24750"/>
                      </a:lnTo>
                      <a:cubicBezTo>
                        <a:pt x="9176" y="15584"/>
                        <a:pt x="15592" y="9167"/>
                        <a:pt x="24769" y="9167"/>
                      </a:cubicBezTo>
                      <a:lnTo>
                        <a:pt x="360242" y="9167"/>
                      </a:lnTo>
                      <a:close/>
                      <a:moveTo>
                        <a:pt x="360242" y="0"/>
                      </a:moveTo>
                      <a:lnTo>
                        <a:pt x="24769" y="0"/>
                      </a:lnTo>
                      <a:cubicBezTo>
                        <a:pt x="10973" y="0"/>
                        <a:pt x="0" y="11000"/>
                        <a:pt x="0" y="24750"/>
                      </a:cubicBezTo>
                      <a:lnTo>
                        <a:pt x="0" y="361179"/>
                      </a:lnTo>
                      <a:cubicBezTo>
                        <a:pt x="0" y="374012"/>
                        <a:pt x="10973" y="385011"/>
                        <a:pt x="24769" y="385011"/>
                      </a:cubicBezTo>
                      <a:lnTo>
                        <a:pt x="309805" y="385011"/>
                      </a:lnTo>
                      <a:cubicBezTo>
                        <a:pt x="351065" y="385011"/>
                        <a:pt x="385011" y="351091"/>
                        <a:pt x="385011" y="309842"/>
                      </a:cubicBezTo>
                      <a:lnTo>
                        <a:pt x="385011" y="24750"/>
                      </a:lnTo>
                      <a:cubicBezTo>
                        <a:pt x="385011" y="11000"/>
                        <a:pt x="373973" y="0"/>
                        <a:pt x="360242" y="0"/>
                      </a:cubicBezTo>
                      <a:close/>
                    </a:path>
                  </a:pathLst>
                </a:custGeom>
                <a:solidFill>
                  <a:srgbClr val="FFFFFF"/>
                </a:solidFill>
                <a:ln w="6417" cap="flat">
                  <a:noFill/>
                  <a:prstDash val="solid"/>
                  <a:miter/>
                </a:ln>
              </p:spPr>
              <p:txBody>
                <a:bodyPr rtlCol="0" anchor="ctr"/>
                <a:lstStyle/>
                <a:p>
                  <a:endParaRPr lang="en-US" sz="810"/>
                </a:p>
              </p:txBody>
            </p:sp>
          </p:grpSp>
          <p:grpSp>
            <p:nvGrpSpPr>
              <p:cNvPr id="1690" name="Graphic 1518">
                <a:extLst>
                  <a:ext uri="{FF2B5EF4-FFF2-40B4-BE49-F238E27FC236}">
                    <a16:creationId xmlns:a16="http://schemas.microsoft.com/office/drawing/2014/main" id="{8E252B2D-8963-0B32-2A10-17CC02298567}"/>
                  </a:ext>
                </a:extLst>
              </p:cNvPr>
              <p:cNvGrpSpPr/>
              <p:nvPr/>
            </p:nvGrpSpPr>
            <p:grpSpPr>
              <a:xfrm>
                <a:off x="7254881" y="3078823"/>
                <a:ext cx="367556" cy="366679"/>
                <a:chOff x="7254881" y="3078823"/>
                <a:chExt cx="367556" cy="366679"/>
              </a:xfrm>
              <a:solidFill>
                <a:srgbClr val="2D5967"/>
              </a:solidFill>
            </p:grpSpPr>
            <p:sp>
              <p:nvSpPr>
                <p:cNvPr id="1691" name="Freeform: Shape 1690">
                  <a:extLst>
                    <a:ext uri="{FF2B5EF4-FFF2-40B4-BE49-F238E27FC236}">
                      <a16:creationId xmlns:a16="http://schemas.microsoft.com/office/drawing/2014/main" id="{FBD2D556-5729-9B1E-57CF-597C07AEDF4E}"/>
                    </a:ext>
                  </a:extLst>
                </p:cNvPr>
                <p:cNvSpPr/>
                <p:nvPr/>
              </p:nvSpPr>
              <p:spPr>
                <a:xfrm>
                  <a:off x="7254881" y="3078823"/>
                  <a:ext cx="367556" cy="366679"/>
                </a:xfrm>
                <a:custGeom>
                  <a:avLst/>
                  <a:gdLst>
                    <a:gd name="connsiteX0" fmla="*/ 244738 w 367556"/>
                    <a:gd name="connsiteY0" fmla="*/ 352928 h 366679"/>
                    <a:gd name="connsiteX1" fmla="*/ 15593 w 367556"/>
                    <a:gd name="connsiteY1" fmla="*/ 352928 h 366679"/>
                    <a:gd name="connsiteX2" fmla="*/ 13732 w 367556"/>
                    <a:gd name="connsiteY2" fmla="*/ 351093 h 366679"/>
                    <a:gd name="connsiteX3" fmla="*/ 13732 w 367556"/>
                    <a:gd name="connsiteY3" fmla="*/ 15584 h 366679"/>
                    <a:gd name="connsiteX4" fmla="*/ 15593 w 367556"/>
                    <a:gd name="connsiteY4" fmla="*/ 13751 h 366679"/>
                    <a:gd name="connsiteX5" fmla="*/ 351964 w 367556"/>
                    <a:gd name="connsiteY5" fmla="*/ 13751 h 366679"/>
                    <a:gd name="connsiteX6" fmla="*/ 353825 w 367556"/>
                    <a:gd name="connsiteY6" fmla="*/ 15584 h 366679"/>
                    <a:gd name="connsiteX7" fmla="*/ 353825 w 367556"/>
                    <a:gd name="connsiteY7" fmla="*/ 245673 h 366679"/>
                    <a:gd name="connsiteX8" fmla="*/ 367557 w 367556"/>
                    <a:gd name="connsiteY8" fmla="*/ 263091 h 366679"/>
                    <a:gd name="connsiteX9" fmla="*/ 367557 w 367556"/>
                    <a:gd name="connsiteY9" fmla="*/ 15584 h 366679"/>
                    <a:gd name="connsiteX10" fmla="*/ 351066 w 367556"/>
                    <a:gd name="connsiteY10" fmla="*/ 0 h 366679"/>
                    <a:gd name="connsiteX11" fmla="*/ 15593 w 367556"/>
                    <a:gd name="connsiteY11" fmla="*/ 0 h 366679"/>
                    <a:gd name="connsiteX12" fmla="*/ 0 w 367556"/>
                    <a:gd name="connsiteY12" fmla="*/ 15584 h 366679"/>
                    <a:gd name="connsiteX13" fmla="*/ 0 w 367556"/>
                    <a:gd name="connsiteY13" fmla="*/ 352011 h 366679"/>
                    <a:gd name="connsiteX14" fmla="*/ 15593 w 367556"/>
                    <a:gd name="connsiteY14" fmla="*/ 366680 h 366679"/>
                    <a:gd name="connsiteX15" fmla="*/ 263091 w 367556"/>
                    <a:gd name="connsiteY15" fmla="*/ 366680 h 366679"/>
                    <a:gd name="connsiteX16" fmla="*/ 244738 w 367556"/>
                    <a:gd name="connsiteY16" fmla="*/ 352928 h 36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556" h="366679">
                      <a:moveTo>
                        <a:pt x="244738" y="352928"/>
                      </a:moveTo>
                      <a:lnTo>
                        <a:pt x="15593" y="352928"/>
                      </a:lnTo>
                      <a:cubicBezTo>
                        <a:pt x="14631" y="352928"/>
                        <a:pt x="13732" y="352011"/>
                        <a:pt x="13732" y="351093"/>
                      </a:cubicBezTo>
                      <a:lnTo>
                        <a:pt x="13732" y="15584"/>
                      </a:lnTo>
                      <a:cubicBezTo>
                        <a:pt x="13732" y="14667"/>
                        <a:pt x="14631" y="13751"/>
                        <a:pt x="15593" y="13751"/>
                      </a:cubicBezTo>
                      <a:lnTo>
                        <a:pt x="351964" y="13751"/>
                      </a:lnTo>
                      <a:cubicBezTo>
                        <a:pt x="352926" y="13751"/>
                        <a:pt x="353825" y="14667"/>
                        <a:pt x="353825" y="15584"/>
                      </a:cubicBezTo>
                      <a:lnTo>
                        <a:pt x="353825" y="245673"/>
                      </a:lnTo>
                      <a:cubicBezTo>
                        <a:pt x="359343" y="251174"/>
                        <a:pt x="363900" y="256674"/>
                        <a:pt x="367557" y="263091"/>
                      </a:cubicBezTo>
                      <a:lnTo>
                        <a:pt x="367557" y="15584"/>
                      </a:lnTo>
                      <a:cubicBezTo>
                        <a:pt x="366658" y="6417"/>
                        <a:pt x="360242" y="0"/>
                        <a:pt x="351066" y="0"/>
                      </a:cubicBezTo>
                      <a:lnTo>
                        <a:pt x="15593" y="0"/>
                      </a:lnTo>
                      <a:cubicBezTo>
                        <a:pt x="6417" y="0"/>
                        <a:pt x="0" y="6417"/>
                        <a:pt x="0" y="15584"/>
                      </a:cubicBezTo>
                      <a:lnTo>
                        <a:pt x="0" y="352011"/>
                      </a:lnTo>
                      <a:cubicBezTo>
                        <a:pt x="0" y="360263"/>
                        <a:pt x="6417" y="366680"/>
                        <a:pt x="15593" y="366680"/>
                      </a:cubicBezTo>
                      <a:lnTo>
                        <a:pt x="263091" y="366680"/>
                      </a:lnTo>
                      <a:cubicBezTo>
                        <a:pt x="255711" y="363009"/>
                        <a:pt x="250257" y="358428"/>
                        <a:pt x="244738" y="352928"/>
                      </a:cubicBezTo>
                      <a:close/>
                    </a:path>
                  </a:pathLst>
                </a:custGeom>
                <a:solidFill>
                  <a:srgbClr val="2D5967"/>
                </a:solidFill>
                <a:ln w="6417" cap="flat">
                  <a:noFill/>
                  <a:prstDash val="solid"/>
                  <a:miter/>
                </a:ln>
              </p:spPr>
              <p:txBody>
                <a:bodyPr rtlCol="0" anchor="ctr"/>
                <a:lstStyle/>
                <a:p>
                  <a:endParaRPr lang="en-US" sz="810"/>
                </a:p>
              </p:txBody>
            </p:sp>
            <p:sp>
              <p:nvSpPr>
                <p:cNvPr id="1692" name="Freeform: Shape 1691">
                  <a:extLst>
                    <a:ext uri="{FF2B5EF4-FFF2-40B4-BE49-F238E27FC236}">
                      <a16:creationId xmlns:a16="http://schemas.microsoft.com/office/drawing/2014/main" id="{30E25ABB-0F4B-7260-276F-6E033361EE70}"/>
                    </a:ext>
                  </a:extLst>
                </p:cNvPr>
                <p:cNvSpPr/>
                <p:nvPr/>
              </p:nvSpPr>
              <p:spPr>
                <a:xfrm>
                  <a:off x="7306216" y="3312581"/>
                  <a:ext cx="210793" cy="81587"/>
                </a:xfrm>
                <a:custGeom>
                  <a:avLst/>
                  <a:gdLst>
                    <a:gd name="connsiteX0" fmla="*/ 0 w 210793"/>
                    <a:gd name="connsiteY0" fmla="*/ 81588 h 81587"/>
                    <a:gd name="connsiteX1" fmla="*/ 175052 w 210793"/>
                    <a:gd name="connsiteY1" fmla="*/ 81588 h 81587"/>
                    <a:gd name="connsiteX2" fmla="*/ 173255 w 210793"/>
                    <a:gd name="connsiteY2" fmla="*/ 67836 h 81587"/>
                    <a:gd name="connsiteX3" fmla="*/ 12834 w 210793"/>
                    <a:gd name="connsiteY3" fmla="*/ 67836 h 81587"/>
                    <a:gd name="connsiteX4" fmla="*/ 12834 w 210793"/>
                    <a:gd name="connsiteY4" fmla="*/ 13751 h 81587"/>
                    <a:gd name="connsiteX5" fmla="*/ 193404 w 210793"/>
                    <a:gd name="connsiteY5" fmla="*/ 13751 h 81587"/>
                    <a:gd name="connsiteX6" fmla="*/ 210793 w 210793"/>
                    <a:gd name="connsiteY6" fmla="*/ 0 h 81587"/>
                    <a:gd name="connsiteX7" fmla="*/ 0 w 210793"/>
                    <a:gd name="connsiteY7" fmla="*/ 0 h 81587"/>
                    <a:gd name="connsiteX8" fmla="*/ 0 w 210793"/>
                    <a:gd name="connsiteY8" fmla="*/ 81588 h 8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793" h="81587">
                      <a:moveTo>
                        <a:pt x="0" y="81588"/>
                      </a:moveTo>
                      <a:lnTo>
                        <a:pt x="175052" y="81588"/>
                      </a:lnTo>
                      <a:cubicBezTo>
                        <a:pt x="174153" y="77002"/>
                        <a:pt x="173255" y="72419"/>
                        <a:pt x="173255" y="67836"/>
                      </a:cubicBezTo>
                      <a:lnTo>
                        <a:pt x="12834" y="67836"/>
                      </a:lnTo>
                      <a:lnTo>
                        <a:pt x="12834" y="13751"/>
                      </a:lnTo>
                      <a:lnTo>
                        <a:pt x="193404" y="13751"/>
                      </a:lnTo>
                      <a:cubicBezTo>
                        <a:pt x="198922" y="8250"/>
                        <a:pt x="204376" y="3667"/>
                        <a:pt x="210793" y="0"/>
                      </a:cubicBezTo>
                      <a:lnTo>
                        <a:pt x="0" y="0"/>
                      </a:lnTo>
                      <a:lnTo>
                        <a:pt x="0" y="81588"/>
                      </a:lnTo>
                      <a:close/>
                    </a:path>
                  </a:pathLst>
                </a:custGeom>
                <a:solidFill>
                  <a:srgbClr val="2D5967"/>
                </a:solidFill>
                <a:ln w="6417" cap="flat">
                  <a:noFill/>
                  <a:prstDash val="solid"/>
                  <a:miter/>
                </a:ln>
              </p:spPr>
              <p:txBody>
                <a:bodyPr rtlCol="0" anchor="ctr"/>
                <a:lstStyle/>
                <a:p>
                  <a:endParaRPr lang="en-US" sz="810"/>
                </a:p>
              </p:txBody>
            </p:sp>
            <p:sp>
              <p:nvSpPr>
                <p:cNvPr id="1693" name="Freeform: Shape 1692">
                  <a:extLst>
                    <a:ext uri="{FF2B5EF4-FFF2-40B4-BE49-F238E27FC236}">
                      <a16:creationId xmlns:a16="http://schemas.microsoft.com/office/drawing/2014/main" id="{D63713F7-D44D-1F27-9BCC-6571DD82C760}"/>
                    </a:ext>
                  </a:extLst>
                </p:cNvPr>
                <p:cNvSpPr/>
                <p:nvPr/>
              </p:nvSpPr>
              <p:spPr>
                <a:xfrm>
                  <a:off x="7306216" y="3130161"/>
                  <a:ext cx="81558" cy="80668"/>
                </a:xfrm>
                <a:custGeom>
                  <a:avLst/>
                  <a:gdLst>
                    <a:gd name="connsiteX0" fmla="*/ 0 w 81558"/>
                    <a:gd name="connsiteY0" fmla="*/ 80669 h 80668"/>
                    <a:gd name="connsiteX1" fmla="*/ 81559 w 81558"/>
                    <a:gd name="connsiteY1" fmla="*/ 80669 h 80668"/>
                    <a:gd name="connsiteX2" fmla="*/ 81559 w 81558"/>
                    <a:gd name="connsiteY2" fmla="*/ 0 h 80668"/>
                    <a:gd name="connsiteX3" fmla="*/ 0 w 81558"/>
                    <a:gd name="connsiteY3" fmla="*/ 0 h 80668"/>
                    <a:gd name="connsiteX4" fmla="*/ 0 w 81558"/>
                    <a:gd name="connsiteY4" fmla="*/ 80669 h 80668"/>
                    <a:gd name="connsiteX5" fmla="*/ 12834 w 81558"/>
                    <a:gd name="connsiteY5" fmla="*/ 12834 h 80668"/>
                    <a:gd name="connsiteX6" fmla="*/ 67826 w 81558"/>
                    <a:gd name="connsiteY6" fmla="*/ 12834 h 80668"/>
                    <a:gd name="connsiteX7" fmla="*/ 67826 w 81558"/>
                    <a:gd name="connsiteY7" fmla="*/ 67835 h 80668"/>
                    <a:gd name="connsiteX8" fmla="*/ 12834 w 81558"/>
                    <a:gd name="connsiteY8" fmla="*/ 67835 h 80668"/>
                    <a:gd name="connsiteX9" fmla="*/ 12834 w 81558"/>
                    <a:gd name="connsiteY9" fmla="*/ 12834 h 8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58" h="80668">
                      <a:moveTo>
                        <a:pt x="0" y="80669"/>
                      </a:moveTo>
                      <a:lnTo>
                        <a:pt x="81559" y="80669"/>
                      </a:lnTo>
                      <a:lnTo>
                        <a:pt x="81559" y="0"/>
                      </a:lnTo>
                      <a:lnTo>
                        <a:pt x="0" y="0"/>
                      </a:lnTo>
                      <a:lnTo>
                        <a:pt x="0" y="80669"/>
                      </a:lnTo>
                      <a:close/>
                      <a:moveTo>
                        <a:pt x="12834" y="12834"/>
                      </a:moveTo>
                      <a:lnTo>
                        <a:pt x="67826" y="12834"/>
                      </a:lnTo>
                      <a:lnTo>
                        <a:pt x="67826" y="67835"/>
                      </a:lnTo>
                      <a:lnTo>
                        <a:pt x="12834" y="67835"/>
                      </a:lnTo>
                      <a:lnTo>
                        <a:pt x="12834" y="12834"/>
                      </a:lnTo>
                      <a:close/>
                    </a:path>
                  </a:pathLst>
                </a:custGeom>
                <a:solidFill>
                  <a:srgbClr val="2D5967"/>
                </a:solidFill>
                <a:ln w="6417" cap="flat">
                  <a:noFill/>
                  <a:prstDash val="solid"/>
                  <a:miter/>
                </a:ln>
              </p:spPr>
              <p:txBody>
                <a:bodyPr rtlCol="0" anchor="ctr"/>
                <a:lstStyle/>
                <a:p>
                  <a:endParaRPr lang="en-US" sz="810"/>
                </a:p>
              </p:txBody>
            </p:sp>
            <p:sp>
              <p:nvSpPr>
                <p:cNvPr id="1694" name="Freeform: Shape 1693">
                  <a:extLst>
                    <a:ext uri="{FF2B5EF4-FFF2-40B4-BE49-F238E27FC236}">
                      <a16:creationId xmlns:a16="http://schemas.microsoft.com/office/drawing/2014/main" id="{84EAD507-890E-513E-5D45-F09B5DD40D52}"/>
                    </a:ext>
                  </a:extLst>
                </p:cNvPr>
                <p:cNvSpPr/>
                <p:nvPr/>
              </p:nvSpPr>
              <p:spPr>
                <a:xfrm>
                  <a:off x="7397848" y="3130161"/>
                  <a:ext cx="81622" cy="80668"/>
                </a:xfrm>
                <a:custGeom>
                  <a:avLst/>
                  <a:gdLst>
                    <a:gd name="connsiteX0" fmla="*/ 0 w 81622"/>
                    <a:gd name="connsiteY0" fmla="*/ 80669 h 80668"/>
                    <a:gd name="connsiteX1" fmla="*/ 81622 w 81622"/>
                    <a:gd name="connsiteY1" fmla="*/ 80669 h 80668"/>
                    <a:gd name="connsiteX2" fmla="*/ 81622 w 81622"/>
                    <a:gd name="connsiteY2" fmla="*/ 0 h 80668"/>
                    <a:gd name="connsiteX3" fmla="*/ 0 w 81622"/>
                    <a:gd name="connsiteY3" fmla="*/ 0 h 80668"/>
                    <a:gd name="connsiteX4" fmla="*/ 0 w 81622"/>
                    <a:gd name="connsiteY4" fmla="*/ 80669 h 80668"/>
                    <a:gd name="connsiteX5" fmla="*/ 12834 w 81622"/>
                    <a:gd name="connsiteY5" fmla="*/ 12834 h 80668"/>
                    <a:gd name="connsiteX6" fmla="*/ 67826 w 81622"/>
                    <a:gd name="connsiteY6" fmla="*/ 12834 h 80668"/>
                    <a:gd name="connsiteX7" fmla="*/ 67826 w 81622"/>
                    <a:gd name="connsiteY7" fmla="*/ 67835 h 80668"/>
                    <a:gd name="connsiteX8" fmla="*/ 12834 w 81622"/>
                    <a:gd name="connsiteY8" fmla="*/ 67835 h 80668"/>
                    <a:gd name="connsiteX9" fmla="*/ 12834 w 81622"/>
                    <a:gd name="connsiteY9" fmla="*/ 12834 h 8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22" h="80668">
                      <a:moveTo>
                        <a:pt x="0" y="80669"/>
                      </a:moveTo>
                      <a:lnTo>
                        <a:pt x="81622" y="80669"/>
                      </a:lnTo>
                      <a:lnTo>
                        <a:pt x="81622" y="0"/>
                      </a:lnTo>
                      <a:lnTo>
                        <a:pt x="0" y="0"/>
                      </a:lnTo>
                      <a:lnTo>
                        <a:pt x="0" y="80669"/>
                      </a:lnTo>
                      <a:close/>
                      <a:moveTo>
                        <a:pt x="12834" y="12834"/>
                      </a:moveTo>
                      <a:lnTo>
                        <a:pt x="67826" y="12834"/>
                      </a:lnTo>
                      <a:lnTo>
                        <a:pt x="67826" y="67835"/>
                      </a:lnTo>
                      <a:lnTo>
                        <a:pt x="12834" y="67835"/>
                      </a:lnTo>
                      <a:lnTo>
                        <a:pt x="12834" y="12834"/>
                      </a:lnTo>
                      <a:close/>
                    </a:path>
                  </a:pathLst>
                </a:custGeom>
                <a:solidFill>
                  <a:srgbClr val="2D5967"/>
                </a:solidFill>
                <a:ln w="6417" cap="flat">
                  <a:noFill/>
                  <a:prstDash val="solid"/>
                  <a:miter/>
                </a:ln>
              </p:spPr>
              <p:txBody>
                <a:bodyPr rtlCol="0" anchor="ctr"/>
                <a:lstStyle/>
                <a:p>
                  <a:endParaRPr lang="en-US" sz="810"/>
                </a:p>
              </p:txBody>
            </p:sp>
            <p:sp>
              <p:nvSpPr>
                <p:cNvPr id="1695" name="Freeform: Shape 1694">
                  <a:extLst>
                    <a:ext uri="{FF2B5EF4-FFF2-40B4-BE49-F238E27FC236}">
                      <a16:creationId xmlns:a16="http://schemas.microsoft.com/office/drawing/2014/main" id="{012749AF-8455-9CA2-CC5E-DDF1489EEE2F}"/>
                    </a:ext>
                  </a:extLst>
                </p:cNvPr>
                <p:cNvSpPr/>
                <p:nvPr/>
              </p:nvSpPr>
              <p:spPr>
                <a:xfrm>
                  <a:off x="7306216" y="3220912"/>
                  <a:ext cx="81558" cy="81585"/>
                </a:xfrm>
                <a:custGeom>
                  <a:avLst/>
                  <a:gdLst>
                    <a:gd name="connsiteX0" fmla="*/ 0 w 81558"/>
                    <a:gd name="connsiteY0" fmla="*/ 81586 h 81585"/>
                    <a:gd name="connsiteX1" fmla="*/ 81559 w 81558"/>
                    <a:gd name="connsiteY1" fmla="*/ 81586 h 81585"/>
                    <a:gd name="connsiteX2" fmla="*/ 81559 w 81558"/>
                    <a:gd name="connsiteY2" fmla="*/ 0 h 81585"/>
                    <a:gd name="connsiteX3" fmla="*/ 0 w 81558"/>
                    <a:gd name="connsiteY3" fmla="*/ 0 h 81585"/>
                    <a:gd name="connsiteX4" fmla="*/ 0 w 81558"/>
                    <a:gd name="connsiteY4" fmla="*/ 81586 h 81585"/>
                    <a:gd name="connsiteX5" fmla="*/ 12834 w 81558"/>
                    <a:gd name="connsiteY5" fmla="*/ 13750 h 81585"/>
                    <a:gd name="connsiteX6" fmla="*/ 67826 w 81558"/>
                    <a:gd name="connsiteY6" fmla="*/ 13750 h 81585"/>
                    <a:gd name="connsiteX7" fmla="*/ 67826 w 81558"/>
                    <a:gd name="connsiteY7" fmla="*/ 68752 h 81585"/>
                    <a:gd name="connsiteX8" fmla="*/ 12834 w 81558"/>
                    <a:gd name="connsiteY8" fmla="*/ 68752 h 81585"/>
                    <a:gd name="connsiteX9" fmla="*/ 12834 w 81558"/>
                    <a:gd name="connsiteY9" fmla="*/ 13750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58" h="81585">
                      <a:moveTo>
                        <a:pt x="0" y="81586"/>
                      </a:moveTo>
                      <a:lnTo>
                        <a:pt x="81559" y="81586"/>
                      </a:lnTo>
                      <a:lnTo>
                        <a:pt x="81559" y="0"/>
                      </a:lnTo>
                      <a:lnTo>
                        <a:pt x="0" y="0"/>
                      </a:lnTo>
                      <a:lnTo>
                        <a:pt x="0" y="81586"/>
                      </a:lnTo>
                      <a:close/>
                      <a:moveTo>
                        <a:pt x="12834" y="13750"/>
                      </a:moveTo>
                      <a:lnTo>
                        <a:pt x="67826" y="13750"/>
                      </a:lnTo>
                      <a:lnTo>
                        <a:pt x="67826" y="68752"/>
                      </a:lnTo>
                      <a:lnTo>
                        <a:pt x="12834" y="68752"/>
                      </a:lnTo>
                      <a:lnTo>
                        <a:pt x="12834" y="13750"/>
                      </a:lnTo>
                      <a:close/>
                    </a:path>
                  </a:pathLst>
                </a:custGeom>
                <a:solidFill>
                  <a:srgbClr val="2D5967"/>
                </a:solidFill>
                <a:ln w="6417" cap="flat">
                  <a:noFill/>
                  <a:prstDash val="solid"/>
                  <a:miter/>
                </a:ln>
              </p:spPr>
              <p:txBody>
                <a:bodyPr rtlCol="0" anchor="ctr"/>
                <a:lstStyle/>
                <a:p>
                  <a:endParaRPr lang="en-US" sz="810"/>
                </a:p>
              </p:txBody>
            </p:sp>
            <p:sp>
              <p:nvSpPr>
                <p:cNvPr id="1696" name="Freeform: Shape 1695">
                  <a:extLst>
                    <a:ext uri="{FF2B5EF4-FFF2-40B4-BE49-F238E27FC236}">
                      <a16:creationId xmlns:a16="http://schemas.microsoft.com/office/drawing/2014/main" id="{875DA227-E5C2-536F-A62E-753DCB0CBD78}"/>
                    </a:ext>
                  </a:extLst>
                </p:cNvPr>
                <p:cNvSpPr/>
                <p:nvPr/>
              </p:nvSpPr>
              <p:spPr>
                <a:xfrm>
                  <a:off x="7397848" y="3220912"/>
                  <a:ext cx="81622" cy="81585"/>
                </a:xfrm>
                <a:custGeom>
                  <a:avLst/>
                  <a:gdLst>
                    <a:gd name="connsiteX0" fmla="*/ 0 w 81622"/>
                    <a:gd name="connsiteY0" fmla="*/ 81586 h 81585"/>
                    <a:gd name="connsiteX1" fmla="*/ 81622 w 81622"/>
                    <a:gd name="connsiteY1" fmla="*/ 81586 h 81585"/>
                    <a:gd name="connsiteX2" fmla="*/ 81622 w 81622"/>
                    <a:gd name="connsiteY2" fmla="*/ 0 h 81585"/>
                    <a:gd name="connsiteX3" fmla="*/ 0 w 81622"/>
                    <a:gd name="connsiteY3" fmla="*/ 0 h 81585"/>
                    <a:gd name="connsiteX4" fmla="*/ 0 w 81622"/>
                    <a:gd name="connsiteY4" fmla="*/ 81586 h 81585"/>
                    <a:gd name="connsiteX5" fmla="*/ 12834 w 81622"/>
                    <a:gd name="connsiteY5" fmla="*/ 13750 h 81585"/>
                    <a:gd name="connsiteX6" fmla="*/ 67826 w 81622"/>
                    <a:gd name="connsiteY6" fmla="*/ 13750 h 81585"/>
                    <a:gd name="connsiteX7" fmla="*/ 67826 w 81622"/>
                    <a:gd name="connsiteY7" fmla="*/ 68752 h 81585"/>
                    <a:gd name="connsiteX8" fmla="*/ 12834 w 81622"/>
                    <a:gd name="connsiteY8" fmla="*/ 68752 h 81585"/>
                    <a:gd name="connsiteX9" fmla="*/ 12834 w 81622"/>
                    <a:gd name="connsiteY9" fmla="*/ 13750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22" h="81585">
                      <a:moveTo>
                        <a:pt x="0" y="81586"/>
                      </a:moveTo>
                      <a:lnTo>
                        <a:pt x="81622" y="81586"/>
                      </a:lnTo>
                      <a:lnTo>
                        <a:pt x="81622" y="0"/>
                      </a:lnTo>
                      <a:lnTo>
                        <a:pt x="0" y="0"/>
                      </a:lnTo>
                      <a:lnTo>
                        <a:pt x="0" y="81586"/>
                      </a:lnTo>
                      <a:close/>
                      <a:moveTo>
                        <a:pt x="12834" y="13750"/>
                      </a:moveTo>
                      <a:lnTo>
                        <a:pt x="67826" y="13750"/>
                      </a:lnTo>
                      <a:lnTo>
                        <a:pt x="67826" y="68752"/>
                      </a:lnTo>
                      <a:lnTo>
                        <a:pt x="12834" y="68752"/>
                      </a:lnTo>
                      <a:lnTo>
                        <a:pt x="12834" y="13750"/>
                      </a:lnTo>
                      <a:close/>
                    </a:path>
                  </a:pathLst>
                </a:custGeom>
                <a:solidFill>
                  <a:srgbClr val="2D5967"/>
                </a:solidFill>
                <a:ln w="6417" cap="flat">
                  <a:noFill/>
                  <a:prstDash val="solid"/>
                  <a:miter/>
                </a:ln>
              </p:spPr>
              <p:txBody>
                <a:bodyPr rtlCol="0" anchor="ctr"/>
                <a:lstStyle/>
                <a:p>
                  <a:endParaRPr lang="en-US" sz="810"/>
                </a:p>
              </p:txBody>
            </p:sp>
            <p:sp>
              <p:nvSpPr>
                <p:cNvPr id="1697" name="Freeform: Shape 1696">
                  <a:extLst>
                    <a:ext uri="{FF2B5EF4-FFF2-40B4-BE49-F238E27FC236}">
                      <a16:creationId xmlns:a16="http://schemas.microsoft.com/office/drawing/2014/main" id="{F9372C3D-0D9A-F078-C412-E426CF500103}"/>
                    </a:ext>
                  </a:extLst>
                </p:cNvPr>
                <p:cNvSpPr/>
                <p:nvPr/>
              </p:nvSpPr>
              <p:spPr>
                <a:xfrm>
                  <a:off x="7489545" y="3130161"/>
                  <a:ext cx="81557" cy="80668"/>
                </a:xfrm>
                <a:custGeom>
                  <a:avLst/>
                  <a:gdLst>
                    <a:gd name="connsiteX0" fmla="*/ 0 w 81557"/>
                    <a:gd name="connsiteY0" fmla="*/ 80669 h 80668"/>
                    <a:gd name="connsiteX1" fmla="*/ 81558 w 81557"/>
                    <a:gd name="connsiteY1" fmla="*/ 80669 h 80668"/>
                    <a:gd name="connsiteX2" fmla="*/ 81558 w 81557"/>
                    <a:gd name="connsiteY2" fmla="*/ 0 h 80668"/>
                    <a:gd name="connsiteX3" fmla="*/ 0 w 81557"/>
                    <a:gd name="connsiteY3" fmla="*/ 0 h 80668"/>
                    <a:gd name="connsiteX4" fmla="*/ 0 w 81557"/>
                    <a:gd name="connsiteY4" fmla="*/ 80669 h 80668"/>
                    <a:gd name="connsiteX5" fmla="*/ 12834 w 81557"/>
                    <a:gd name="connsiteY5" fmla="*/ 12834 h 80668"/>
                    <a:gd name="connsiteX6" fmla="*/ 67826 w 81557"/>
                    <a:gd name="connsiteY6" fmla="*/ 12834 h 80668"/>
                    <a:gd name="connsiteX7" fmla="*/ 67826 w 81557"/>
                    <a:gd name="connsiteY7" fmla="*/ 67835 h 80668"/>
                    <a:gd name="connsiteX8" fmla="*/ 12834 w 81557"/>
                    <a:gd name="connsiteY8" fmla="*/ 67835 h 80668"/>
                    <a:gd name="connsiteX9" fmla="*/ 12834 w 81557"/>
                    <a:gd name="connsiteY9" fmla="*/ 12834 h 8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57" h="80668">
                      <a:moveTo>
                        <a:pt x="0" y="80669"/>
                      </a:moveTo>
                      <a:lnTo>
                        <a:pt x="81558" y="80669"/>
                      </a:lnTo>
                      <a:lnTo>
                        <a:pt x="81558" y="0"/>
                      </a:lnTo>
                      <a:lnTo>
                        <a:pt x="0" y="0"/>
                      </a:lnTo>
                      <a:lnTo>
                        <a:pt x="0" y="80669"/>
                      </a:lnTo>
                      <a:close/>
                      <a:moveTo>
                        <a:pt x="12834" y="12834"/>
                      </a:moveTo>
                      <a:lnTo>
                        <a:pt x="67826" y="12834"/>
                      </a:lnTo>
                      <a:lnTo>
                        <a:pt x="67826" y="67835"/>
                      </a:lnTo>
                      <a:lnTo>
                        <a:pt x="12834" y="67835"/>
                      </a:lnTo>
                      <a:lnTo>
                        <a:pt x="12834" y="12834"/>
                      </a:lnTo>
                      <a:close/>
                    </a:path>
                  </a:pathLst>
                </a:custGeom>
                <a:solidFill>
                  <a:srgbClr val="2D5967"/>
                </a:solidFill>
                <a:ln w="6417" cap="flat">
                  <a:noFill/>
                  <a:prstDash val="solid"/>
                  <a:miter/>
                </a:ln>
              </p:spPr>
              <p:txBody>
                <a:bodyPr rtlCol="0" anchor="ctr"/>
                <a:lstStyle/>
                <a:p>
                  <a:endParaRPr lang="en-US" sz="810"/>
                </a:p>
              </p:txBody>
            </p:sp>
            <p:sp>
              <p:nvSpPr>
                <p:cNvPr id="1698" name="Freeform: Shape 1697">
                  <a:extLst>
                    <a:ext uri="{FF2B5EF4-FFF2-40B4-BE49-F238E27FC236}">
                      <a16:creationId xmlns:a16="http://schemas.microsoft.com/office/drawing/2014/main" id="{D7B8D17A-9620-8392-B1FE-FF21346CFE4B}"/>
                    </a:ext>
                  </a:extLst>
                </p:cNvPr>
                <p:cNvSpPr/>
                <p:nvPr/>
              </p:nvSpPr>
              <p:spPr>
                <a:xfrm>
                  <a:off x="7488647" y="3221830"/>
                  <a:ext cx="81557" cy="81585"/>
                </a:xfrm>
                <a:custGeom>
                  <a:avLst/>
                  <a:gdLst>
                    <a:gd name="connsiteX0" fmla="*/ 81558 w 81557"/>
                    <a:gd name="connsiteY0" fmla="*/ 0 h 81585"/>
                    <a:gd name="connsiteX1" fmla="*/ 0 w 81557"/>
                    <a:gd name="connsiteY1" fmla="*/ 0 h 81585"/>
                    <a:gd name="connsiteX2" fmla="*/ 0 w 81557"/>
                    <a:gd name="connsiteY2" fmla="*/ 81586 h 81585"/>
                    <a:gd name="connsiteX3" fmla="*/ 65965 w 81557"/>
                    <a:gd name="connsiteY3" fmla="*/ 81586 h 81585"/>
                    <a:gd name="connsiteX4" fmla="*/ 81558 w 81557"/>
                    <a:gd name="connsiteY4" fmla="*/ 81586 h 81585"/>
                    <a:gd name="connsiteX5" fmla="*/ 81558 w 81557"/>
                    <a:gd name="connsiteY5" fmla="*/ 0 h 81585"/>
                    <a:gd name="connsiteX6" fmla="*/ 68724 w 81557"/>
                    <a:gd name="connsiteY6" fmla="*/ 67836 h 81585"/>
                    <a:gd name="connsiteX7" fmla="*/ 13732 w 81557"/>
                    <a:gd name="connsiteY7" fmla="*/ 67836 h 81585"/>
                    <a:gd name="connsiteX8" fmla="*/ 13732 w 81557"/>
                    <a:gd name="connsiteY8" fmla="*/ 12834 h 81585"/>
                    <a:gd name="connsiteX9" fmla="*/ 68724 w 81557"/>
                    <a:gd name="connsiteY9" fmla="*/ 12834 h 81585"/>
                    <a:gd name="connsiteX10" fmla="*/ 68724 w 81557"/>
                    <a:gd name="connsiteY10" fmla="*/ 67836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57" h="81585">
                      <a:moveTo>
                        <a:pt x="81558" y="0"/>
                      </a:moveTo>
                      <a:lnTo>
                        <a:pt x="0" y="0"/>
                      </a:lnTo>
                      <a:lnTo>
                        <a:pt x="0" y="81586"/>
                      </a:lnTo>
                      <a:lnTo>
                        <a:pt x="65965" y="81586"/>
                      </a:lnTo>
                      <a:lnTo>
                        <a:pt x="81558" y="81586"/>
                      </a:lnTo>
                      <a:lnTo>
                        <a:pt x="81558" y="0"/>
                      </a:lnTo>
                      <a:close/>
                      <a:moveTo>
                        <a:pt x="68724" y="67836"/>
                      </a:moveTo>
                      <a:lnTo>
                        <a:pt x="13732" y="67836"/>
                      </a:lnTo>
                      <a:lnTo>
                        <a:pt x="13732" y="12834"/>
                      </a:lnTo>
                      <a:lnTo>
                        <a:pt x="68724" y="12834"/>
                      </a:lnTo>
                      <a:lnTo>
                        <a:pt x="68724" y="67836"/>
                      </a:lnTo>
                      <a:close/>
                    </a:path>
                  </a:pathLst>
                </a:custGeom>
                <a:solidFill>
                  <a:srgbClr val="2D5967"/>
                </a:solidFill>
                <a:ln w="6417" cap="flat">
                  <a:noFill/>
                  <a:prstDash val="solid"/>
                  <a:miter/>
                </a:ln>
              </p:spPr>
              <p:txBody>
                <a:bodyPr rtlCol="0" anchor="ctr"/>
                <a:lstStyle/>
                <a:p>
                  <a:endParaRPr lang="en-US" sz="810"/>
                </a:p>
              </p:txBody>
            </p:sp>
            <p:sp>
              <p:nvSpPr>
                <p:cNvPr id="1699" name="Freeform: Shape 1698">
                  <a:extLst>
                    <a:ext uri="{FF2B5EF4-FFF2-40B4-BE49-F238E27FC236}">
                      <a16:creationId xmlns:a16="http://schemas.microsoft.com/office/drawing/2014/main" id="{F107F27C-92F6-948A-6A6D-3177227EC7F7}"/>
                    </a:ext>
                  </a:extLst>
                </p:cNvPr>
                <p:cNvSpPr/>
                <p:nvPr/>
              </p:nvSpPr>
              <p:spPr>
                <a:xfrm>
                  <a:off x="7489545" y="3313499"/>
                  <a:ext cx="131994" cy="132004"/>
                </a:xfrm>
                <a:custGeom>
                  <a:avLst/>
                  <a:gdLst>
                    <a:gd name="connsiteX0" fmla="*/ 131994 w 131994"/>
                    <a:gd name="connsiteY0" fmla="*/ 66002 h 132004"/>
                    <a:gd name="connsiteX1" fmla="*/ 65965 w 131994"/>
                    <a:gd name="connsiteY1" fmla="*/ 0 h 132004"/>
                    <a:gd name="connsiteX2" fmla="*/ 0 w 131994"/>
                    <a:gd name="connsiteY2" fmla="*/ 66002 h 132004"/>
                    <a:gd name="connsiteX3" fmla="*/ 65965 w 131994"/>
                    <a:gd name="connsiteY3" fmla="*/ 132004 h 132004"/>
                    <a:gd name="connsiteX4" fmla="*/ 131994 w 131994"/>
                    <a:gd name="connsiteY4" fmla="*/ 66002 h 132004"/>
                    <a:gd name="connsiteX5" fmla="*/ 12834 w 131994"/>
                    <a:gd name="connsiteY5" fmla="*/ 66002 h 132004"/>
                    <a:gd name="connsiteX6" fmla="*/ 65067 w 131994"/>
                    <a:gd name="connsiteY6" fmla="*/ 13750 h 132004"/>
                    <a:gd name="connsiteX7" fmla="*/ 117299 w 131994"/>
                    <a:gd name="connsiteY7" fmla="*/ 66002 h 132004"/>
                    <a:gd name="connsiteX8" fmla="*/ 65067 w 131994"/>
                    <a:gd name="connsiteY8" fmla="*/ 118253 h 132004"/>
                    <a:gd name="connsiteX9" fmla="*/ 12834 w 131994"/>
                    <a:gd name="connsiteY9" fmla="*/ 66002 h 13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994" h="132004">
                      <a:moveTo>
                        <a:pt x="131994" y="66002"/>
                      </a:moveTo>
                      <a:cubicBezTo>
                        <a:pt x="131994" y="29334"/>
                        <a:pt x="102669" y="0"/>
                        <a:pt x="65965" y="0"/>
                      </a:cubicBezTo>
                      <a:cubicBezTo>
                        <a:pt x="29325" y="0"/>
                        <a:pt x="0" y="29334"/>
                        <a:pt x="0" y="66002"/>
                      </a:cubicBezTo>
                      <a:cubicBezTo>
                        <a:pt x="0" y="102666"/>
                        <a:pt x="29325" y="132004"/>
                        <a:pt x="65965" y="132004"/>
                      </a:cubicBezTo>
                      <a:cubicBezTo>
                        <a:pt x="102669" y="132004"/>
                        <a:pt x="131994" y="102666"/>
                        <a:pt x="131994" y="66002"/>
                      </a:cubicBezTo>
                      <a:close/>
                      <a:moveTo>
                        <a:pt x="12834" y="66002"/>
                      </a:moveTo>
                      <a:cubicBezTo>
                        <a:pt x="12834" y="36668"/>
                        <a:pt x="36640" y="13750"/>
                        <a:pt x="65067" y="13750"/>
                      </a:cubicBezTo>
                      <a:cubicBezTo>
                        <a:pt x="93493" y="13750"/>
                        <a:pt x="117299" y="37584"/>
                        <a:pt x="117299" y="66002"/>
                      </a:cubicBezTo>
                      <a:cubicBezTo>
                        <a:pt x="117299" y="94421"/>
                        <a:pt x="93493" y="118253"/>
                        <a:pt x="65067" y="118253"/>
                      </a:cubicBezTo>
                      <a:cubicBezTo>
                        <a:pt x="36640" y="118253"/>
                        <a:pt x="12834" y="94421"/>
                        <a:pt x="12834" y="66002"/>
                      </a:cubicBezTo>
                      <a:close/>
                    </a:path>
                  </a:pathLst>
                </a:custGeom>
                <a:solidFill>
                  <a:srgbClr val="2D5967"/>
                </a:solidFill>
                <a:ln w="6417" cap="flat">
                  <a:noFill/>
                  <a:prstDash val="solid"/>
                  <a:miter/>
                </a:ln>
              </p:spPr>
              <p:txBody>
                <a:bodyPr rtlCol="0" anchor="ctr"/>
                <a:lstStyle/>
                <a:p>
                  <a:endParaRPr lang="en-US" sz="810"/>
                </a:p>
              </p:txBody>
            </p:sp>
            <p:sp>
              <p:nvSpPr>
                <p:cNvPr id="1700" name="Freeform: Shape 1699">
                  <a:extLst>
                    <a:ext uri="{FF2B5EF4-FFF2-40B4-BE49-F238E27FC236}">
                      <a16:creationId xmlns:a16="http://schemas.microsoft.com/office/drawing/2014/main" id="{A0A07C67-596D-FEE8-6AEE-848FD7D64196}"/>
                    </a:ext>
                  </a:extLst>
                </p:cNvPr>
                <p:cNvSpPr/>
                <p:nvPr/>
              </p:nvSpPr>
              <p:spPr>
                <a:xfrm>
                  <a:off x="7515213" y="3339166"/>
                  <a:ext cx="80659" cy="79751"/>
                </a:xfrm>
                <a:custGeom>
                  <a:avLst/>
                  <a:gdLst>
                    <a:gd name="connsiteX0" fmla="*/ 68724 w 80659"/>
                    <a:gd name="connsiteY0" fmla="*/ 55002 h 79751"/>
                    <a:gd name="connsiteX1" fmla="*/ 70585 w 80659"/>
                    <a:gd name="connsiteY1" fmla="*/ 50418 h 79751"/>
                    <a:gd name="connsiteX2" fmla="*/ 80659 w 80659"/>
                    <a:gd name="connsiteY2" fmla="*/ 49501 h 79751"/>
                    <a:gd name="connsiteX3" fmla="*/ 80659 w 80659"/>
                    <a:gd name="connsiteY3" fmla="*/ 32084 h 79751"/>
                    <a:gd name="connsiteX4" fmla="*/ 70585 w 80659"/>
                    <a:gd name="connsiteY4" fmla="*/ 31167 h 79751"/>
                    <a:gd name="connsiteX5" fmla="*/ 68724 w 80659"/>
                    <a:gd name="connsiteY5" fmla="*/ 26584 h 79751"/>
                    <a:gd name="connsiteX6" fmla="*/ 75141 w 80659"/>
                    <a:gd name="connsiteY6" fmla="*/ 19251 h 79751"/>
                    <a:gd name="connsiteX7" fmla="*/ 62307 w 80659"/>
                    <a:gd name="connsiteY7" fmla="*/ 5500 h 79751"/>
                    <a:gd name="connsiteX8" fmla="*/ 54992 w 80659"/>
                    <a:gd name="connsiteY8" fmla="*/ 11917 h 79751"/>
                    <a:gd name="connsiteX9" fmla="*/ 50372 w 80659"/>
                    <a:gd name="connsiteY9" fmla="*/ 10083 h 79751"/>
                    <a:gd name="connsiteX10" fmla="*/ 49474 w 80659"/>
                    <a:gd name="connsiteY10" fmla="*/ 0 h 79751"/>
                    <a:gd name="connsiteX11" fmla="*/ 32084 w 80659"/>
                    <a:gd name="connsiteY11" fmla="*/ 0 h 79751"/>
                    <a:gd name="connsiteX12" fmla="*/ 31122 w 80659"/>
                    <a:gd name="connsiteY12" fmla="*/ 10083 h 79751"/>
                    <a:gd name="connsiteX13" fmla="*/ 26566 w 80659"/>
                    <a:gd name="connsiteY13" fmla="*/ 11917 h 79751"/>
                    <a:gd name="connsiteX14" fmla="*/ 17389 w 80659"/>
                    <a:gd name="connsiteY14" fmla="*/ 5500 h 79751"/>
                    <a:gd name="connsiteX15" fmla="*/ 5454 w 80659"/>
                    <a:gd name="connsiteY15" fmla="*/ 17417 h 79751"/>
                    <a:gd name="connsiteX16" fmla="*/ 11871 w 80659"/>
                    <a:gd name="connsiteY16" fmla="*/ 24750 h 79751"/>
                    <a:gd name="connsiteX17" fmla="*/ 10074 w 80659"/>
                    <a:gd name="connsiteY17" fmla="*/ 29334 h 79751"/>
                    <a:gd name="connsiteX18" fmla="*/ 0 w 80659"/>
                    <a:gd name="connsiteY18" fmla="*/ 30251 h 79751"/>
                    <a:gd name="connsiteX19" fmla="*/ 0 w 80659"/>
                    <a:gd name="connsiteY19" fmla="*/ 47668 h 79751"/>
                    <a:gd name="connsiteX20" fmla="*/ 10074 w 80659"/>
                    <a:gd name="connsiteY20" fmla="*/ 48584 h 79751"/>
                    <a:gd name="connsiteX21" fmla="*/ 11871 w 80659"/>
                    <a:gd name="connsiteY21" fmla="*/ 53167 h 79751"/>
                    <a:gd name="connsiteX22" fmla="*/ 5454 w 80659"/>
                    <a:gd name="connsiteY22" fmla="*/ 62336 h 79751"/>
                    <a:gd name="connsiteX23" fmla="*/ 17389 w 80659"/>
                    <a:gd name="connsiteY23" fmla="*/ 74252 h 79751"/>
                    <a:gd name="connsiteX24" fmla="*/ 24705 w 80659"/>
                    <a:gd name="connsiteY24" fmla="*/ 67836 h 79751"/>
                    <a:gd name="connsiteX25" fmla="*/ 29325 w 80659"/>
                    <a:gd name="connsiteY25" fmla="*/ 69671 h 79751"/>
                    <a:gd name="connsiteX26" fmla="*/ 30223 w 80659"/>
                    <a:gd name="connsiteY26" fmla="*/ 79752 h 79751"/>
                    <a:gd name="connsiteX27" fmla="*/ 47677 w 80659"/>
                    <a:gd name="connsiteY27" fmla="*/ 79752 h 79751"/>
                    <a:gd name="connsiteX28" fmla="*/ 48575 w 80659"/>
                    <a:gd name="connsiteY28" fmla="*/ 69671 h 79751"/>
                    <a:gd name="connsiteX29" fmla="*/ 53131 w 80659"/>
                    <a:gd name="connsiteY29" fmla="*/ 67836 h 79751"/>
                    <a:gd name="connsiteX30" fmla="*/ 60510 w 80659"/>
                    <a:gd name="connsiteY30" fmla="*/ 74252 h 79751"/>
                    <a:gd name="connsiteX31" fmla="*/ 72381 w 80659"/>
                    <a:gd name="connsiteY31" fmla="*/ 62336 h 79751"/>
                    <a:gd name="connsiteX32" fmla="*/ 68724 w 80659"/>
                    <a:gd name="connsiteY32" fmla="*/ 55002 h 79751"/>
                    <a:gd name="connsiteX33" fmla="*/ 22908 w 80659"/>
                    <a:gd name="connsiteY33" fmla="*/ 40334 h 79751"/>
                    <a:gd name="connsiteX34" fmla="*/ 40297 w 80659"/>
                    <a:gd name="connsiteY34" fmla="*/ 22917 h 79751"/>
                    <a:gd name="connsiteX35" fmla="*/ 57752 w 80659"/>
                    <a:gd name="connsiteY35" fmla="*/ 40334 h 79751"/>
                    <a:gd name="connsiteX36" fmla="*/ 40297 w 80659"/>
                    <a:gd name="connsiteY36" fmla="*/ 57748 h 79751"/>
                    <a:gd name="connsiteX37" fmla="*/ 22908 w 80659"/>
                    <a:gd name="connsiteY37" fmla="*/ 40334 h 79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0659" h="79751">
                      <a:moveTo>
                        <a:pt x="68724" y="55002"/>
                      </a:moveTo>
                      <a:cubicBezTo>
                        <a:pt x="69623" y="53167"/>
                        <a:pt x="70585" y="51332"/>
                        <a:pt x="70585" y="50418"/>
                      </a:cubicBezTo>
                      <a:lnTo>
                        <a:pt x="80659" y="49501"/>
                      </a:lnTo>
                      <a:lnTo>
                        <a:pt x="80659" y="32084"/>
                      </a:lnTo>
                      <a:lnTo>
                        <a:pt x="70585" y="31167"/>
                      </a:lnTo>
                      <a:cubicBezTo>
                        <a:pt x="69623" y="29334"/>
                        <a:pt x="69623" y="27501"/>
                        <a:pt x="68724" y="26584"/>
                      </a:cubicBezTo>
                      <a:lnTo>
                        <a:pt x="75141" y="19251"/>
                      </a:lnTo>
                      <a:lnTo>
                        <a:pt x="62307" y="5500"/>
                      </a:lnTo>
                      <a:lnTo>
                        <a:pt x="54992" y="11917"/>
                      </a:lnTo>
                      <a:cubicBezTo>
                        <a:pt x="53131" y="11000"/>
                        <a:pt x="51335" y="10083"/>
                        <a:pt x="50372" y="10083"/>
                      </a:cubicBezTo>
                      <a:lnTo>
                        <a:pt x="49474" y="0"/>
                      </a:lnTo>
                      <a:lnTo>
                        <a:pt x="32084" y="0"/>
                      </a:lnTo>
                      <a:lnTo>
                        <a:pt x="31122" y="10083"/>
                      </a:lnTo>
                      <a:cubicBezTo>
                        <a:pt x="29325" y="11000"/>
                        <a:pt x="27463" y="11000"/>
                        <a:pt x="26566" y="11917"/>
                      </a:cubicBezTo>
                      <a:lnTo>
                        <a:pt x="17389" y="5500"/>
                      </a:lnTo>
                      <a:lnTo>
                        <a:pt x="5454" y="17417"/>
                      </a:lnTo>
                      <a:lnTo>
                        <a:pt x="11871" y="24750"/>
                      </a:lnTo>
                      <a:cubicBezTo>
                        <a:pt x="10973" y="26584"/>
                        <a:pt x="10074" y="28418"/>
                        <a:pt x="10074" y="29334"/>
                      </a:cubicBezTo>
                      <a:lnTo>
                        <a:pt x="0" y="30251"/>
                      </a:lnTo>
                      <a:lnTo>
                        <a:pt x="0" y="47668"/>
                      </a:lnTo>
                      <a:lnTo>
                        <a:pt x="10074" y="48584"/>
                      </a:lnTo>
                      <a:cubicBezTo>
                        <a:pt x="10973" y="50418"/>
                        <a:pt x="10973" y="52249"/>
                        <a:pt x="11871" y="53167"/>
                      </a:cubicBezTo>
                      <a:lnTo>
                        <a:pt x="5454" y="62336"/>
                      </a:lnTo>
                      <a:lnTo>
                        <a:pt x="17389" y="74252"/>
                      </a:lnTo>
                      <a:lnTo>
                        <a:pt x="24705" y="67836"/>
                      </a:lnTo>
                      <a:cubicBezTo>
                        <a:pt x="26566" y="68753"/>
                        <a:pt x="28426" y="69671"/>
                        <a:pt x="29325" y="69671"/>
                      </a:cubicBezTo>
                      <a:lnTo>
                        <a:pt x="30223" y="79752"/>
                      </a:lnTo>
                      <a:lnTo>
                        <a:pt x="47677" y="79752"/>
                      </a:lnTo>
                      <a:lnTo>
                        <a:pt x="48575" y="69671"/>
                      </a:lnTo>
                      <a:cubicBezTo>
                        <a:pt x="50372" y="68753"/>
                        <a:pt x="52233" y="68753"/>
                        <a:pt x="53131" y="67836"/>
                      </a:cubicBezTo>
                      <a:lnTo>
                        <a:pt x="60510" y="74252"/>
                      </a:lnTo>
                      <a:lnTo>
                        <a:pt x="72381" y="62336"/>
                      </a:lnTo>
                      <a:lnTo>
                        <a:pt x="68724" y="55002"/>
                      </a:lnTo>
                      <a:close/>
                      <a:moveTo>
                        <a:pt x="22908" y="40334"/>
                      </a:moveTo>
                      <a:cubicBezTo>
                        <a:pt x="22908" y="31167"/>
                        <a:pt x="31122" y="22917"/>
                        <a:pt x="40297" y="22917"/>
                      </a:cubicBezTo>
                      <a:cubicBezTo>
                        <a:pt x="49474" y="22917"/>
                        <a:pt x="57752" y="31167"/>
                        <a:pt x="57752" y="40334"/>
                      </a:cubicBezTo>
                      <a:cubicBezTo>
                        <a:pt x="57752" y="49501"/>
                        <a:pt x="49474" y="57748"/>
                        <a:pt x="40297" y="57748"/>
                      </a:cubicBezTo>
                      <a:cubicBezTo>
                        <a:pt x="30223" y="57748"/>
                        <a:pt x="22908" y="49501"/>
                        <a:pt x="22908" y="40334"/>
                      </a:cubicBezTo>
                      <a:close/>
                    </a:path>
                  </a:pathLst>
                </a:custGeom>
                <a:solidFill>
                  <a:srgbClr val="2D5967"/>
                </a:solidFill>
                <a:ln w="6417" cap="flat">
                  <a:noFill/>
                  <a:prstDash val="solid"/>
                  <a:miter/>
                </a:ln>
              </p:spPr>
              <p:txBody>
                <a:bodyPr rtlCol="0" anchor="ctr"/>
                <a:lstStyle/>
                <a:p>
                  <a:endParaRPr lang="en-US" sz="810"/>
                </a:p>
              </p:txBody>
            </p:sp>
          </p:grpSp>
        </p:grpSp>
        <p:grpSp>
          <p:nvGrpSpPr>
            <p:cNvPr id="1701" name="Graphic 1518">
              <a:extLst>
                <a:ext uri="{FF2B5EF4-FFF2-40B4-BE49-F238E27FC236}">
                  <a16:creationId xmlns:a16="http://schemas.microsoft.com/office/drawing/2014/main" id="{985EAE3F-BF0D-41A8-B9C5-E9637ED070E9}"/>
                </a:ext>
              </a:extLst>
            </p:cNvPr>
            <p:cNvGrpSpPr/>
            <p:nvPr/>
          </p:nvGrpSpPr>
          <p:grpSpPr>
            <a:xfrm>
              <a:off x="7084193" y="3414183"/>
              <a:ext cx="716863" cy="422321"/>
              <a:chOff x="7084193" y="3414183"/>
              <a:chExt cx="716863" cy="422321"/>
            </a:xfrm>
            <a:solidFill>
              <a:srgbClr val="000000"/>
            </a:solidFill>
          </p:grpSpPr>
          <p:sp>
            <p:nvSpPr>
              <p:cNvPr id="1702" name="TextBox 1701">
                <a:extLst>
                  <a:ext uri="{FF2B5EF4-FFF2-40B4-BE49-F238E27FC236}">
                    <a16:creationId xmlns:a16="http://schemas.microsoft.com/office/drawing/2014/main" id="{C4382504-422C-B817-8A4B-D0301BBD2A88}"/>
                  </a:ext>
                </a:extLst>
              </p:cNvPr>
              <p:cNvSpPr txBox="1"/>
              <p:nvPr/>
            </p:nvSpPr>
            <p:spPr>
              <a:xfrm>
                <a:off x="7192510" y="3414183"/>
                <a:ext cx="49404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Virtual</a:t>
                </a:r>
              </a:p>
            </p:txBody>
          </p:sp>
          <p:sp>
            <p:nvSpPr>
              <p:cNvPr id="1703" name="TextBox 1702">
                <a:extLst>
                  <a:ext uri="{FF2B5EF4-FFF2-40B4-BE49-F238E27FC236}">
                    <a16:creationId xmlns:a16="http://schemas.microsoft.com/office/drawing/2014/main" id="{D9F28228-BA9B-098A-8CF4-DE434B6854EB}"/>
                  </a:ext>
                </a:extLst>
              </p:cNvPr>
              <p:cNvSpPr txBox="1"/>
              <p:nvPr/>
            </p:nvSpPr>
            <p:spPr>
              <a:xfrm>
                <a:off x="7147656" y="3516852"/>
                <a:ext cx="58862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Machine</a:t>
                </a:r>
              </a:p>
            </p:txBody>
          </p:sp>
          <p:sp>
            <p:nvSpPr>
              <p:cNvPr id="1704" name="TextBox 1703">
                <a:extLst>
                  <a:ext uri="{FF2B5EF4-FFF2-40B4-BE49-F238E27FC236}">
                    <a16:creationId xmlns:a16="http://schemas.microsoft.com/office/drawing/2014/main" id="{B83B91E8-6354-F5D7-630A-A4C694DBF999}"/>
                  </a:ext>
                </a:extLst>
              </p:cNvPr>
              <p:cNvSpPr txBox="1"/>
              <p:nvPr/>
            </p:nvSpPr>
            <p:spPr>
              <a:xfrm>
                <a:off x="7084193" y="3619522"/>
                <a:ext cx="71686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Application</a:t>
                </a:r>
              </a:p>
            </p:txBody>
          </p:sp>
        </p:grpSp>
      </p:grpSp>
      <p:grpSp>
        <p:nvGrpSpPr>
          <p:cNvPr id="1705" name="Graphic 1518">
            <a:extLst>
              <a:ext uri="{FF2B5EF4-FFF2-40B4-BE49-F238E27FC236}">
                <a16:creationId xmlns:a16="http://schemas.microsoft.com/office/drawing/2014/main" id="{C2D99C44-92B8-4252-F4F4-E0C1CE40C112}"/>
              </a:ext>
            </a:extLst>
          </p:cNvPr>
          <p:cNvGrpSpPr/>
          <p:nvPr/>
        </p:nvGrpSpPr>
        <p:grpSpPr>
          <a:xfrm>
            <a:off x="7642427" y="1576045"/>
            <a:ext cx="588623" cy="718782"/>
            <a:chOff x="7869551" y="3117722"/>
            <a:chExt cx="588623" cy="718782"/>
          </a:xfrm>
        </p:grpSpPr>
        <p:grpSp>
          <p:nvGrpSpPr>
            <p:cNvPr id="1706" name="Graphic 1518">
              <a:extLst>
                <a:ext uri="{FF2B5EF4-FFF2-40B4-BE49-F238E27FC236}">
                  <a16:creationId xmlns:a16="http://schemas.microsoft.com/office/drawing/2014/main" id="{F6E0BF92-0253-35A3-ED60-C7F677C3C092}"/>
                </a:ext>
              </a:extLst>
            </p:cNvPr>
            <p:cNvGrpSpPr/>
            <p:nvPr/>
          </p:nvGrpSpPr>
          <p:grpSpPr>
            <a:xfrm>
              <a:off x="7967600" y="3117722"/>
              <a:ext cx="385010" cy="336886"/>
              <a:chOff x="7967600" y="3117722"/>
              <a:chExt cx="385010" cy="336886"/>
            </a:xfrm>
          </p:grpSpPr>
          <p:grpSp>
            <p:nvGrpSpPr>
              <p:cNvPr id="1707" name="Graphic 1518">
                <a:extLst>
                  <a:ext uri="{FF2B5EF4-FFF2-40B4-BE49-F238E27FC236}">
                    <a16:creationId xmlns:a16="http://schemas.microsoft.com/office/drawing/2014/main" id="{B7E9A27B-6211-B5D7-ECD8-FD3B6972FD24}"/>
                  </a:ext>
                </a:extLst>
              </p:cNvPr>
              <p:cNvGrpSpPr/>
              <p:nvPr/>
            </p:nvGrpSpPr>
            <p:grpSpPr>
              <a:xfrm>
                <a:off x="7967600" y="3117722"/>
                <a:ext cx="385010" cy="336886"/>
                <a:chOff x="7967600" y="3117722"/>
                <a:chExt cx="385010" cy="336886"/>
              </a:xfrm>
              <a:solidFill>
                <a:srgbClr val="FFFFFF"/>
              </a:solidFill>
            </p:grpSpPr>
            <p:sp>
              <p:nvSpPr>
                <p:cNvPr id="1708" name="Freeform: Shape 1707">
                  <a:extLst>
                    <a:ext uri="{FF2B5EF4-FFF2-40B4-BE49-F238E27FC236}">
                      <a16:creationId xmlns:a16="http://schemas.microsoft.com/office/drawing/2014/main" id="{206E9938-48AE-C0D5-B1D1-E8A2EADC0155}"/>
                    </a:ext>
                  </a:extLst>
                </p:cNvPr>
                <p:cNvSpPr/>
                <p:nvPr/>
              </p:nvSpPr>
              <p:spPr>
                <a:xfrm>
                  <a:off x="7972156" y="3122313"/>
                  <a:ext cx="375834" cy="327707"/>
                </a:xfrm>
                <a:custGeom>
                  <a:avLst/>
                  <a:gdLst>
                    <a:gd name="connsiteX0" fmla="*/ 95354 w 375834"/>
                    <a:gd name="connsiteY0" fmla="*/ 327708 h 327707"/>
                    <a:gd name="connsiteX1" fmla="*/ 95354 w 375834"/>
                    <a:gd name="connsiteY1" fmla="*/ 313019 h 327707"/>
                    <a:gd name="connsiteX2" fmla="*/ 114605 w 375834"/>
                    <a:gd name="connsiteY2" fmla="*/ 303837 h 327707"/>
                    <a:gd name="connsiteX3" fmla="*/ 130198 w 375834"/>
                    <a:gd name="connsiteY3" fmla="*/ 303837 h 327707"/>
                    <a:gd name="connsiteX4" fmla="*/ 132957 w 375834"/>
                    <a:gd name="connsiteY4" fmla="*/ 281808 h 327707"/>
                    <a:gd name="connsiteX5" fmla="*/ 0 w 375834"/>
                    <a:gd name="connsiteY5" fmla="*/ 281808 h 327707"/>
                    <a:gd name="connsiteX6" fmla="*/ 0 w 375834"/>
                    <a:gd name="connsiteY6" fmla="*/ 0 h 327707"/>
                    <a:gd name="connsiteX7" fmla="*/ 375834 w 375834"/>
                    <a:gd name="connsiteY7" fmla="*/ 0 h 327707"/>
                    <a:gd name="connsiteX8" fmla="*/ 375834 w 375834"/>
                    <a:gd name="connsiteY8" fmla="*/ 281808 h 327707"/>
                    <a:gd name="connsiteX9" fmla="*/ 245701 w 375834"/>
                    <a:gd name="connsiteY9" fmla="*/ 281808 h 327707"/>
                    <a:gd name="connsiteX10" fmla="*/ 248460 w 375834"/>
                    <a:gd name="connsiteY10" fmla="*/ 303837 h 327707"/>
                    <a:gd name="connsiteX11" fmla="*/ 263989 w 375834"/>
                    <a:gd name="connsiteY11" fmla="*/ 303837 h 327707"/>
                    <a:gd name="connsiteX12" fmla="*/ 282341 w 375834"/>
                    <a:gd name="connsiteY12" fmla="*/ 313019 h 327707"/>
                    <a:gd name="connsiteX13" fmla="*/ 282341 w 375834"/>
                    <a:gd name="connsiteY13" fmla="*/ 327708 h 327707"/>
                    <a:gd name="connsiteX14" fmla="*/ 95354 w 375834"/>
                    <a:gd name="connsiteY14" fmla="*/ 327708 h 32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5834" h="327707">
                      <a:moveTo>
                        <a:pt x="95354" y="327708"/>
                      </a:moveTo>
                      <a:lnTo>
                        <a:pt x="95354" y="313019"/>
                      </a:lnTo>
                      <a:lnTo>
                        <a:pt x="114605" y="303837"/>
                      </a:lnTo>
                      <a:lnTo>
                        <a:pt x="130198" y="303837"/>
                      </a:lnTo>
                      <a:lnTo>
                        <a:pt x="132957" y="281808"/>
                      </a:lnTo>
                      <a:lnTo>
                        <a:pt x="0" y="281808"/>
                      </a:lnTo>
                      <a:lnTo>
                        <a:pt x="0" y="0"/>
                      </a:lnTo>
                      <a:lnTo>
                        <a:pt x="375834" y="0"/>
                      </a:lnTo>
                      <a:lnTo>
                        <a:pt x="375834" y="281808"/>
                      </a:lnTo>
                      <a:lnTo>
                        <a:pt x="245701" y="281808"/>
                      </a:lnTo>
                      <a:lnTo>
                        <a:pt x="248460" y="303837"/>
                      </a:lnTo>
                      <a:lnTo>
                        <a:pt x="263989" y="303837"/>
                      </a:lnTo>
                      <a:lnTo>
                        <a:pt x="282341" y="313019"/>
                      </a:lnTo>
                      <a:lnTo>
                        <a:pt x="282341" y="327708"/>
                      </a:lnTo>
                      <a:lnTo>
                        <a:pt x="95354" y="327708"/>
                      </a:lnTo>
                      <a:close/>
                    </a:path>
                  </a:pathLst>
                </a:custGeom>
                <a:solidFill>
                  <a:srgbClr val="FFFFFF"/>
                </a:solidFill>
                <a:ln w="6417" cap="flat">
                  <a:noFill/>
                  <a:prstDash val="solid"/>
                  <a:miter/>
                </a:ln>
              </p:spPr>
              <p:txBody>
                <a:bodyPr rtlCol="0" anchor="ctr"/>
                <a:lstStyle/>
                <a:p>
                  <a:endParaRPr lang="en-US" sz="810"/>
                </a:p>
              </p:txBody>
            </p:sp>
            <p:sp>
              <p:nvSpPr>
                <p:cNvPr id="1709" name="Freeform: Shape 1708">
                  <a:extLst>
                    <a:ext uri="{FF2B5EF4-FFF2-40B4-BE49-F238E27FC236}">
                      <a16:creationId xmlns:a16="http://schemas.microsoft.com/office/drawing/2014/main" id="{A010FF16-9FBE-CDC3-D261-51DEB5A6FF9A}"/>
                    </a:ext>
                  </a:extLst>
                </p:cNvPr>
                <p:cNvSpPr/>
                <p:nvPr/>
              </p:nvSpPr>
              <p:spPr>
                <a:xfrm>
                  <a:off x="7967600" y="3117722"/>
                  <a:ext cx="385010" cy="336886"/>
                </a:xfrm>
                <a:custGeom>
                  <a:avLst/>
                  <a:gdLst>
                    <a:gd name="connsiteX0" fmla="*/ 375834 w 385010"/>
                    <a:gd name="connsiteY0" fmla="*/ 9179 h 336886"/>
                    <a:gd name="connsiteX1" fmla="*/ 375834 w 385010"/>
                    <a:gd name="connsiteY1" fmla="*/ 281810 h 336886"/>
                    <a:gd name="connsiteX2" fmla="*/ 244738 w 385010"/>
                    <a:gd name="connsiteY2" fmla="*/ 281810 h 336886"/>
                    <a:gd name="connsiteX3" fmla="*/ 249358 w 385010"/>
                    <a:gd name="connsiteY3" fmla="*/ 313016 h 336886"/>
                    <a:gd name="connsiteX4" fmla="*/ 267646 w 385010"/>
                    <a:gd name="connsiteY4" fmla="*/ 313016 h 336886"/>
                    <a:gd name="connsiteX5" fmla="*/ 283240 w 385010"/>
                    <a:gd name="connsiteY5" fmla="*/ 320363 h 336886"/>
                    <a:gd name="connsiteX6" fmla="*/ 283240 w 385010"/>
                    <a:gd name="connsiteY6" fmla="*/ 327704 h 336886"/>
                    <a:gd name="connsiteX7" fmla="*/ 267646 w 385010"/>
                    <a:gd name="connsiteY7" fmla="*/ 327704 h 336886"/>
                    <a:gd name="connsiteX8" fmla="*/ 120059 w 385010"/>
                    <a:gd name="connsiteY8" fmla="*/ 327704 h 336886"/>
                    <a:gd name="connsiteX9" fmla="*/ 104466 w 385010"/>
                    <a:gd name="connsiteY9" fmla="*/ 327704 h 336886"/>
                    <a:gd name="connsiteX10" fmla="*/ 104466 w 385010"/>
                    <a:gd name="connsiteY10" fmla="*/ 320363 h 336886"/>
                    <a:gd name="connsiteX11" fmla="*/ 120059 w 385010"/>
                    <a:gd name="connsiteY11" fmla="*/ 313016 h 336886"/>
                    <a:gd name="connsiteX12" fmla="*/ 138411 w 385010"/>
                    <a:gd name="connsiteY12" fmla="*/ 313016 h 336886"/>
                    <a:gd name="connsiteX13" fmla="*/ 142967 w 385010"/>
                    <a:gd name="connsiteY13" fmla="*/ 281810 h 336886"/>
                    <a:gd name="connsiteX14" fmla="*/ 9176 w 385010"/>
                    <a:gd name="connsiteY14" fmla="*/ 281810 h 336886"/>
                    <a:gd name="connsiteX15" fmla="*/ 9176 w 385010"/>
                    <a:gd name="connsiteY15" fmla="*/ 9179 h 336886"/>
                    <a:gd name="connsiteX16" fmla="*/ 375834 w 385010"/>
                    <a:gd name="connsiteY16" fmla="*/ 9179 h 336886"/>
                    <a:gd name="connsiteX17" fmla="*/ 385011 w 385010"/>
                    <a:gd name="connsiteY17" fmla="*/ 0 h 336886"/>
                    <a:gd name="connsiteX18" fmla="*/ 375834 w 385010"/>
                    <a:gd name="connsiteY18" fmla="*/ 0 h 336886"/>
                    <a:gd name="connsiteX19" fmla="*/ 9176 w 385010"/>
                    <a:gd name="connsiteY19" fmla="*/ 0 h 336886"/>
                    <a:gd name="connsiteX20" fmla="*/ 0 w 385010"/>
                    <a:gd name="connsiteY20" fmla="*/ 0 h 336886"/>
                    <a:gd name="connsiteX21" fmla="*/ 0 w 385010"/>
                    <a:gd name="connsiteY21" fmla="*/ 9179 h 336886"/>
                    <a:gd name="connsiteX22" fmla="*/ 0 w 385010"/>
                    <a:gd name="connsiteY22" fmla="*/ 281810 h 336886"/>
                    <a:gd name="connsiteX23" fmla="*/ 0 w 385010"/>
                    <a:gd name="connsiteY23" fmla="*/ 290987 h 336886"/>
                    <a:gd name="connsiteX24" fmla="*/ 9176 w 385010"/>
                    <a:gd name="connsiteY24" fmla="*/ 290987 h 336886"/>
                    <a:gd name="connsiteX25" fmla="*/ 131994 w 385010"/>
                    <a:gd name="connsiteY25" fmla="*/ 290987 h 336886"/>
                    <a:gd name="connsiteX26" fmla="*/ 130133 w 385010"/>
                    <a:gd name="connsiteY26" fmla="*/ 303840 h 336886"/>
                    <a:gd name="connsiteX27" fmla="*/ 120059 w 385010"/>
                    <a:gd name="connsiteY27" fmla="*/ 303840 h 336886"/>
                    <a:gd name="connsiteX28" fmla="*/ 118262 w 385010"/>
                    <a:gd name="connsiteY28" fmla="*/ 303840 h 336886"/>
                    <a:gd name="connsiteX29" fmla="*/ 116402 w 385010"/>
                    <a:gd name="connsiteY29" fmla="*/ 304757 h 336886"/>
                    <a:gd name="connsiteX30" fmla="*/ 100808 w 385010"/>
                    <a:gd name="connsiteY30" fmla="*/ 312098 h 336886"/>
                    <a:gd name="connsiteX31" fmla="*/ 95354 w 385010"/>
                    <a:gd name="connsiteY31" fmla="*/ 314851 h 336886"/>
                    <a:gd name="connsiteX32" fmla="*/ 95354 w 385010"/>
                    <a:gd name="connsiteY32" fmla="*/ 320363 h 336886"/>
                    <a:gd name="connsiteX33" fmla="*/ 95354 w 385010"/>
                    <a:gd name="connsiteY33" fmla="*/ 327704 h 336886"/>
                    <a:gd name="connsiteX34" fmla="*/ 95354 w 385010"/>
                    <a:gd name="connsiteY34" fmla="*/ 336886 h 336886"/>
                    <a:gd name="connsiteX35" fmla="*/ 104466 w 385010"/>
                    <a:gd name="connsiteY35" fmla="*/ 336886 h 336886"/>
                    <a:gd name="connsiteX36" fmla="*/ 120059 w 385010"/>
                    <a:gd name="connsiteY36" fmla="*/ 336886 h 336886"/>
                    <a:gd name="connsiteX37" fmla="*/ 267646 w 385010"/>
                    <a:gd name="connsiteY37" fmla="*/ 336886 h 336886"/>
                    <a:gd name="connsiteX38" fmla="*/ 283240 w 385010"/>
                    <a:gd name="connsiteY38" fmla="*/ 336886 h 336886"/>
                    <a:gd name="connsiteX39" fmla="*/ 292415 w 385010"/>
                    <a:gd name="connsiteY39" fmla="*/ 336886 h 336886"/>
                    <a:gd name="connsiteX40" fmla="*/ 292415 w 385010"/>
                    <a:gd name="connsiteY40" fmla="*/ 327704 h 336886"/>
                    <a:gd name="connsiteX41" fmla="*/ 292415 w 385010"/>
                    <a:gd name="connsiteY41" fmla="*/ 320363 h 336886"/>
                    <a:gd name="connsiteX42" fmla="*/ 292415 w 385010"/>
                    <a:gd name="connsiteY42" fmla="*/ 314851 h 336886"/>
                    <a:gd name="connsiteX43" fmla="*/ 286897 w 385010"/>
                    <a:gd name="connsiteY43" fmla="*/ 312098 h 336886"/>
                    <a:gd name="connsiteX44" fmla="*/ 271304 w 385010"/>
                    <a:gd name="connsiteY44" fmla="*/ 304757 h 336886"/>
                    <a:gd name="connsiteX45" fmla="*/ 269507 w 385010"/>
                    <a:gd name="connsiteY45" fmla="*/ 303840 h 336886"/>
                    <a:gd name="connsiteX46" fmla="*/ 267646 w 385010"/>
                    <a:gd name="connsiteY46" fmla="*/ 303840 h 336886"/>
                    <a:gd name="connsiteX47" fmla="*/ 257572 w 385010"/>
                    <a:gd name="connsiteY47" fmla="*/ 303840 h 336886"/>
                    <a:gd name="connsiteX48" fmla="*/ 255775 w 385010"/>
                    <a:gd name="connsiteY48" fmla="*/ 290987 h 336886"/>
                    <a:gd name="connsiteX49" fmla="*/ 375834 w 385010"/>
                    <a:gd name="connsiteY49" fmla="*/ 290987 h 336886"/>
                    <a:gd name="connsiteX50" fmla="*/ 385011 w 385010"/>
                    <a:gd name="connsiteY50" fmla="*/ 290987 h 336886"/>
                    <a:gd name="connsiteX51" fmla="*/ 385011 w 385010"/>
                    <a:gd name="connsiteY51" fmla="*/ 281810 h 336886"/>
                    <a:gd name="connsiteX52" fmla="*/ 385011 w 385010"/>
                    <a:gd name="connsiteY52" fmla="*/ 9179 h 336886"/>
                    <a:gd name="connsiteX53" fmla="*/ 385011 w 385010"/>
                    <a:gd name="connsiteY53" fmla="*/ 0 h 33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5010" h="336886">
                      <a:moveTo>
                        <a:pt x="375834" y="9179"/>
                      </a:moveTo>
                      <a:lnTo>
                        <a:pt x="375834" y="281810"/>
                      </a:lnTo>
                      <a:lnTo>
                        <a:pt x="244738" y="281810"/>
                      </a:lnTo>
                      <a:lnTo>
                        <a:pt x="249358" y="313016"/>
                      </a:lnTo>
                      <a:lnTo>
                        <a:pt x="267646" y="313016"/>
                      </a:lnTo>
                      <a:lnTo>
                        <a:pt x="283240" y="320363"/>
                      </a:lnTo>
                      <a:lnTo>
                        <a:pt x="283240" y="327704"/>
                      </a:lnTo>
                      <a:lnTo>
                        <a:pt x="267646" y="327704"/>
                      </a:lnTo>
                      <a:lnTo>
                        <a:pt x="120059" y="327704"/>
                      </a:lnTo>
                      <a:lnTo>
                        <a:pt x="104466" y="327704"/>
                      </a:lnTo>
                      <a:lnTo>
                        <a:pt x="104466" y="320363"/>
                      </a:lnTo>
                      <a:lnTo>
                        <a:pt x="120059" y="313016"/>
                      </a:lnTo>
                      <a:lnTo>
                        <a:pt x="138411" y="313016"/>
                      </a:lnTo>
                      <a:lnTo>
                        <a:pt x="142967" y="281810"/>
                      </a:lnTo>
                      <a:lnTo>
                        <a:pt x="9176" y="281810"/>
                      </a:lnTo>
                      <a:lnTo>
                        <a:pt x="9176" y="9179"/>
                      </a:lnTo>
                      <a:lnTo>
                        <a:pt x="375834" y="9179"/>
                      </a:lnTo>
                      <a:close/>
                      <a:moveTo>
                        <a:pt x="385011" y="0"/>
                      </a:moveTo>
                      <a:lnTo>
                        <a:pt x="375834" y="0"/>
                      </a:lnTo>
                      <a:lnTo>
                        <a:pt x="9176" y="0"/>
                      </a:lnTo>
                      <a:lnTo>
                        <a:pt x="0" y="0"/>
                      </a:lnTo>
                      <a:lnTo>
                        <a:pt x="0" y="9179"/>
                      </a:lnTo>
                      <a:lnTo>
                        <a:pt x="0" y="281810"/>
                      </a:lnTo>
                      <a:lnTo>
                        <a:pt x="0" y="290987"/>
                      </a:lnTo>
                      <a:lnTo>
                        <a:pt x="9176" y="290987"/>
                      </a:lnTo>
                      <a:lnTo>
                        <a:pt x="131994" y="290987"/>
                      </a:lnTo>
                      <a:lnTo>
                        <a:pt x="130133" y="303840"/>
                      </a:lnTo>
                      <a:lnTo>
                        <a:pt x="120059" y="303840"/>
                      </a:lnTo>
                      <a:lnTo>
                        <a:pt x="118262" y="303840"/>
                      </a:lnTo>
                      <a:lnTo>
                        <a:pt x="116402" y="304757"/>
                      </a:lnTo>
                      <a:lnTo>
                        <a:pt x="100808" y="312098"/>
                      </a:lnTo>
                      <a:lnTo>
                        <a:pt x="95354" y="314851"/>
                      </a:lnTo>
                      <a:lnTo>
                        <a:pt x="95354" y="320363"/>
                      </a:lnTo>
                      <a:lnTo>
                        <a:pt x="95354" y="327704"/>
                      </a:lnTo>
                      <a:lnTo>
                        <a:pt x="95354" y="336886"/>
                      </a:lnTo>
                      <a:lnTo>
                        <a:pt x="104466" y="336886"/>
                      </a:lnTo>
                      <a:lnTo>
                        <a:pt x="120059" y="336886"/>
                      </a:lnTo>
                      <a:lnTo>
                        <a:pt x="267646" y="336886"/>
                      </a:lnTo>
                      <a:lnTo>
                        <a:pt x="283240" y="336886"/>
                      </a:lnTo>
                      <a:lnTo>
                        <a:pt x="292415" y="336886"/>
                      </a:lnTo>
                      <a:lnTo>
                        <a:pt x="292415" y="327704"/>
                      </a:lnTo>
                      <a:lnTo>
                        <a:pt x="292415" y="320363"/>
                      </a:lnTo>
                      <a:lnTo>
                        <a:pt x="292415" y="314851"/>
                      </a:lnTo>
                      <a:lnTo>
                        <a:pt x="286897" y="312098"/>
                      </a:lnTo>
                      <a:lnTo>
                        <a:pt x="271304" y="304757"/>
                      </a:lnTo>
                      <a:lnTo>
                        <a:pt x="269507" y="303840"/>
                      </a:lnTo>
                      <a:lnTo>
                        <a:pt x="267646" y="303840"/>
                      </a:lnTo>
                      <a:lnTo>
                        <a:pt x="257572" y="303840"/>
                      </a:lnTo>
                      <a:lnTo>
                        <a:pt x="255775" y="290987"/>
                      </a:lnTo>
                      <a:lnTo>
                        <a:pt x="375834" y="290987"/>
                      </a:lnTo>
                      <a:lnTo>
                        <a:pt x="385011" y="290987"/>
                      </a:lnTo>
                      <a:lnTo>
                        <a:pt x="385011" y="281810"/>
                      </a:lnTo>
                      <a:lnTo>
                        <a:pt x="385011" y="9179"/>
                      </a:lnTo>
                      <a:lnTo>
                        <a:pt x="385011" y="0"/>
                      </a:lnTo>
                      <a:close/>
                    </a:path>
                  </a:pathLst>
                </a:custGeom>
                <a:solidFill>
                  <a:srgbClr val="FFFFFF"/>
                </a:solidFill>
                <a:ln w="6417" cap="flat">
                  <a:noFill/>
                  <a:prstDash val="solid"/>
                  <a:miter/>
                </a:ln>
              </p:spPr>
              <p:txBody>
                <a:bodyPr rtlCol="0" anchor="ctr"/>
                <a:lstStyle/>
                <a:p>
                  <a:endParaRPr lang="en-US" sz="810"/>
                </a:p>
              </p:txBody>
            </p:sp>
          </p:grpSp>
          <p:grpSp>
            <p:nvGrpSpPr>
              <p:cNvPr id="1710" name="Graphic 1518">
                <a:extLst>
                  <a:ext uri="{FF2B5EF4-FFF2-40B4-BE49-F238E27FC236}">
                    <a16:creationId xmlns:a16="http://schemas.microsoft.com/office/drawing/2014/main" id="{9F03FC1E-CF35-CD9B-B9A6-C1984A61E806}"/>
                  </a:ext>
                </a:extLst>
              </p:cNvPr>
              <p:cNvGrpSpPr/>
              <p:nvPr/>
            </p:nvGrpSpPr>
            <p:grpSpPr>
              <a:xfrm>
                <a:off x="7976776" y="3126900"/>
                <a:ext cx="366658" cy="318526"/>
                <a:chOff x="7976776" y="3126900"/>
                <a:chExt cx="366658" cy="318526"/>
              </a:xfrm>
              <a:solidFill>
                <a:srgbClr val="2D5967"/>
              </a:solidFill>
            </p:grpSpPr>
            <p:sp>
              <p:nvSpPr>
                <p:cNvPr id="1711" name="Freeform: Shape 1710">
                  <a:extLst>
                    <a:ext uri="{FF2B5EF4-FFF2-40B4-BE49-F238E27FC236}">
                      <a16:creationId xmlns:a16="http://schemas.microsoft.com/office/drawing/2014/main" id="{D834647B-73EA-BE8A-FD55-941C878A70B6}"/>
                    </a:ext>
                  </a:extLst>
                </p:cNvPr>
                <p:cNvSpPr/>
                <p:nvPr/>
              </p:nvSpPr>
              <p:spPr>
                <a:xfrm>
                  <a:off x="7976776" y="3126900"/>
                  <a:ext cx="366658" cy="318526"/>
                </a:xfrm>
                <a:custGeom>
                  <a:avLst/>
                  <a:gdLst>
                    <a:gd name="connsiteX0" fmla="*/ 366658 w 366658"/>
                    <a:gd name="connsiteY0" fmla="*/ 0 h 318526"/>
                    <a:gd name="connsiteX1" fmla="*/ 0 w 366658"/>
                    <a:gd name="connsiteY1" fmla="*/ 0 h 318526"/>
                    <a:gd name="connsiteX2" fmla="*/ 0 w 366658"/>
                    <a:gd name="connsiteY2" fmla="*/ 272627 h 318526"/>
                    <a:gd name="connsiteX3" fmla="*/ 133791 w 366658"/>
                    <a:gd name="connsiteY3" fmla="*/ 272627 h 318526"/>
                    <a:gd name="connsiteX4" fmla="*/ 129235 w 366658"/>
                    <a:gd name="connsiteY4" fmla="*/ 303838 h 318526"/>
                    <a:gd name="connsiteX5" fmla="*/ 110883 w 366658"/>
                    <a:gd name="connsiteY5" fmla="*/ 303838 h 318526"/>
                    <a:gd name="connsiteX6" fmla="*/ 95290 w 366658"/>
                    <a:gd name="connsiteY6" fmla="*/ 311179 h 318526"/>
                    <a:gd name="connsiteX7" fmla="*/ 95290 w 366658"/>
                    <a:gd name="connsiteY7" fmla="*/ 318526 h 318526"/>
                    <a:gd name="connsiteX8" fmla="*/ 110883 w 366658"/>
                    <a:gd name="connsiteY8" fmla="*/ 318526 h 318526"/>
                    <a:gd name="connsiteX9" fmla="*/ 258471 w 366658"/>
                    <a:gd name="connsiteY9" fmla="*/ 318526 h 318526"/>
                    <a:gd name="connsiteX10" fmla="*/ 274064 w 366658"/>
                    <a:gd name="connsiteY10" fmla="*/ 318526 h 318526"/>
                    <a:gd name="connsiteX11" fmla="*/ 274064 w 366658"/>
                    <a:gd name="connsiteY11" fmla="*/ 311179 h 318526"/>
                    <a:gd name="connsiteX12" fmla="*/ 258471 w 366658"/>
                    <a:gd name="connsiteY12" fmla="*/ 303838 h 318526"/>
                    <a:gd name="connsiteX13" fmla="*/ 240183 w 366658"/>
                    <a:gd name="connsiteY13" fmla="*/ 303838 h 318526"/>
                    <a:gd name="connsiteX14" fmla="*/ 235563 w 366658"/>
                    <a:gd name="connsiteY14" fmla="*/ 272627 h 318526"/>
                    <a:gd name="connsiteX15" fmla="*/ 366658 w 366658"/>
                    <a:gd name="connsiteY15" fmla="*/ 272627 h 318526"/>
                    <a:gd name="connsiteX16" fmla="*/ 366658 w 366658"/>
                    <a:gd name="connsiteY16" fmla="*/ 0 h 318526"/>
                    <a:gd name="connsiteX17" fmla="*/ 144829 w 366658"/>
                    <a:gd name="connsiteY17" fmla="*/ 303838 h 318526"/>
                    <a:gd name="connsiteX18" fmla="*/ 149384 w 366658"/>
                    <a:gd name="connsiteY18" fmla="*/ 272627 h 318526"/>
                    <a:gd name="connsiteX19" fmla="*/ 219970 w 366658"/>
                    <a:gd name="connsiteY19" fmla="*/ 272627 h 318526"/>
                    <a:gd name="connsiteX20" fmla="*/ 224589 w 366658"/>
                    <a:gd name="connsiteY20" fmla="*/ 303838 h 318526"/>
                    <a:gd name="connsiteX21" fmla="*/ 144829 w 366658"/>
                    <a:gd name="connsiteY21" fmla="*/ 303838 h 318526"/>
                    <a:gd name="connsiteX22" fmla="*/ 351066 w 366658"/>
                    <a:gd name="connsiteY22" fmla="*/ 257024 h 318526"/>
                    <a:gd name="connsiteX23" fmla="*/ 15593 w 366658"/>
                    <a:gd name="connsiteY23" fmla="*/ 257024 h 318526"/>
                    <a:gd name="connsiteX24" fmla="*/ 15593 w 366658"/>
                    <a:gd name="connsiteY24" fmla="*/ 241418 h 318526"/>
                    <a:gd name="connsiteX25" fmla="*/ 351964 w 366658"/>
                    <a:gd name="connsiteY25" fmla="*/ 241418 h 318526"/>
                    <a:gd name="connsiteX26" fmla="*/ 351964 w 366658"/>
                    <a:gd name="connsiteY26" fmla="*/ 257024 h 318526"/>
                    <a:gd name="connsiteX27" fmla="*/ 351066 w 366658"/>
                    <a:gd name="connsiteY27" fmla="*/ 257024 h 318526"/>
                    <a:gd name="connsiteX28" fmla="*/ 351066 w 366658"/>
                    <a:gd name="connsiteY28" fmla="*/ 226732 h 318526"/>
                    <a:gd name="connsiteX29" fmla="*/ 15593 w 366658"/>
                    <a:gd name="connsiteY29" fmla="*/ 226732 h 318526"/>
                    <a:gd name="connsiteX30" fmla="*/ 15593 w 366658"/>
                    <a:gd name="connsiteY30" fmla="*/ 15605 h 318526"/>
                    <a:gd name="connsiteX31" fmla="*/ 351964 w 366658"/>
                    <a:gd name="connsiteY31" fmla="*/ 15605 h 318526"/>
                    <a:gd name="connsiteX32" fmla="*/ 351964 w 366658"/>
                    <a:gd name="connsiteY32" fmla="*/ 226732 h 318526"/>
                    <a:gd name="connsiteX33" fmla="*/ 351066 w 366658"/>
                    <a:gd name="connsiteY33" fmla="*/ 226732 h 31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6658" h="318526">
                      <a:moveTo>
                        <a:pt x="366658" y="0"/>
                      </a:moveTo>
                      <a:lnTo>
                        <a:pt x="0" y="0"/>
                      </a:lnTo>
                      <a:lnTo>
                        <a:pt x="0" y="272627"/>
                      </a:lnTo>
                      <a:lnTo>
                        <a:pt x="133791" y="272627"/>
                      </a:lnTo>
                      <a:lnTo>
                        <a:pt x="129235" y="303838"/>
                      </a:lnTo>
                      <a:lnTo>
                        <a:pt x="110883" y="303838"/>
                      </a:lnTo>
                      <a:lnTo>
                        <a:pt x="95290" y="311179"/>
                      </a:lnTo>
                      <a:lnTo>
                        <a:pt x="95290" y="318526"/>
                      </a:lnTo>
                      <a:lnTo>
                        <a:pt x="110883" y="318526"/>
                      </a:lnTo>
                      <a:lnTo>
                        <a:pt x="258471" y="318526"/>
                      </a:lnTo>
                      <a:lnTo>
                        <a:pt x="274064" y="318526"/>
                      </a:lnTo>
                      <a:lnTo>
                        <a:pt x="274064" y="311179"/>
                      </a:lnTo>
                      <a:lnTo>
                        <a:pt x="258471" y="303838"/>
                      </a:lnTo>
                      <a:lnTo>
                        <a:pt x="240183" y="303838"/>
                      </a:lnTo>
                      <a:lnTo>
                        <a:pt x="235563" y="272627"/>
                      </a:lnTo>
                      <a:lnTo>
                        <a:pt x="366658" y="272627"/>
                      </a:lnTo>
                      <a:lnTo>
                        <a:pt x="366658" y="0"/>
                      </a:lnTo>
                      <a:close/>
                      <a:moveTo>
                        <a:pt x="144829" y="303838"/>
                      </a:moveTo>
                      <a:lnTo>
                        <a:pt x="149384" y="272627"/>
                      </a:lnTo>
                      <a:lnTo>
                        <a:pt x="219970" y="272627"/>
                      </a:lnTo>
                      <a:lnTo>
                        <a:pt x="224589" y="303838"/>
                      </a:lnTo>
                      <a:lnTo>
                        <a:pt x="144829" y="303838"/>
                      </a:lnTo>
                      <a:close/>
                      <a:moveTo>
                        <a:pt x="351066" y="257024"/>
                      </a:moveTo>
                      <a:lnTo>
                        <a:pt x="15593" y="257024"/>
                      </a:lnTo>
                      <a:lnTo>
                        <a:pt x="15593" y="241418"/>
                      </a:lnTo>
                      <a:lnTo>
                        <a:pt x="351964" y="241418"/>
                      </a:lnTo>
                      <a:lnTo>
                        <a:pt x="351964" y="257024"/>
                      </a:lnTo>
                      <a:lnTo>
                        <a:pt x="351066" y="257024"/>
                      </a:lnTo>
                      <a:close/>
                      <a:moveTo>
                        <a:pt x="351066" y="226732"/>
                      </a:moveTo>
                      <a:lnTo>
                        <a:pt x="15593" y="226732"/>
                      </a:lnTo>
                      <a:lnTo>
                        <a:pt x="15593" y="15605"/>
                      </a:lnTo>
                      <a:lnTo>
                        <a:pt x="351964" y="15605"/>
                      </a:lnTo>
                      <a:lnTo>
                        <a:pt x="351964" y="226732"/>
                      </a:lnTo>
                      <a:lnTo>
                        <a:pt x="351066" y="226732"/>
                      </a:lnTo>
                      <a:close/>
                    </a:path>
                  </a:pathLst>
                </a:custGeom>
                <a:solidFill>
                  <a:srgbClr val="2D5967"/>
                </a:solidFill>
                <a:ln w="6417" cap="flat">
                  <a:noFill/>
                  <a:prstDash val="solid"/>
                  <a:miter/>
                </a:ln>
              </p:spPr>
              <p:txBody>
                <a:bodyPr rtlCol="0" anchor="ctr"/>
                <a:lstStyle/>
                <a:p>
                  <a:endParaRPr lang="en-US" sz="810"/>
                </a:p>
              </p:txBody>
            </p:sp>
            <p:sp>
              <p:nvSpPr>
                <p:cNvPr id="1712" name="Freeform: Shape 1711">
                  <a:extLst>
                    <a:ext uri="{FF2B5EF4-FFF2-40B4-BE49-F238E27FC236}">
                      <a16:creationId xmlns:a16="http://schemas.microsoft.com/office/drawing/2014/main" id="{31D61A8D-54B6-9DAE-DB8C-04A9283563FE}"/>
                    </a:ext>
                  </a:extLst>
                </p:cNvPr>
                <p:cNvSpPr/>
                <p:nvPr/>
              </p:nvSpPr>
              <p:spPr>
                <a:xfrm>
                  <a:off x="8092279" y="3181060"/>
                  <a:ext cx="135652" cy="142281"/>
                </a:xfrm>
                <a:custGeom>
                  <a:avLst/>
                  <a:gdLst>
                    <a:gd name="connsiteX0" fmla="*/ 135652 w 135652"/>
                    <a:gd name="connsiteY0" fmla="*/ 116579 h 142281"/>
                    <a:gd name="connsiteX1" fmla="*/ 135652 w 135652"/>
                    <a:gd name="connsiteY1" fmla="*/ 25703 h 142281"/>
                    <a:gd name="connsiteX2" fmla="*/ 68725 w 135652"/>
                    <a:gd name="connsiteY2" fmla="*/ 0 h 142281"/>
                    <a:gd name="connsiteX3" fmla="*/ 0 w 135652"/>
                    <a:gd name="connsiteY3" fmla="*/ 25703 h 142281"/>
                    <a:gd name="connsiteX4" fmla="*/ 0 w 135652"/>
                    <a:gd name="connsiteY4" fmla="*/ 116579 h 142281"/>
                    <a:gd name="connsiteX5" fmla="*/ 68725 w 135652"/>
                    <a:gd name="connsiteY5" fmla="*/ 142281 h 142281"/>
                    <a:gd name="connsiteX6" fmla="*/ 135652 w 135652"/>
                    <a:gd name="connsiteY6" fmla="*/ 116579 h 142281"/>
                    <a:gd name="connsiteX7" fmla="*/ 120060 w 135652"/>
                    <a:gd name="connsiteY7" fmla="*/ 106481 h 142281"/>
                    <a:gd name="connsiteX8" fmla="*/ 76039 w 135652"/>
                    <a:gd name="connsiteY8" fmla="*/ 123922 h 142281"/>
                    <a:gd name="connsiteX9" fmla="*/ 76039 w 135652"/>
                    <a:gd name="connsiteY9" fmla="*/ 61502 h 142281"/>
                    <a:gd name="connsiteX10" fmla="*/ 120060 w 135652"/>
                    <a:gd name="connsiteY10" fmla="*/ 43144 h 142281"/>
                    <a:gd name="connsiteX11" fmla="*/ 120060 w 135652"/>
                    <a:gd name="connsiteY11" fmla="*/ 106481 h 142281"/>
                    <a:gd name="connsiteX12" fmla="*/ 61410 w 135652"/>
                    <a:gd name="connsiteY12" fmla="*/ 123922 h 142281"/>
                    <a:gd name="connsiteX13" fmla="*/ 15593 w 135652"/>
                    <a:gd name="connsiteY13" fmla="*/ 106481 h 142281"/>
                    <a:gd name="connsiteX14" fmla="*/ 15593 w 135652"/>
                    <a:gd name="connsiteY14" fmla="*/ 43144 h 142281"/>
                    <a:gd name="connsiteX15" fmla="*/ 61410 w 135652"/>
                    <a:gd name="connsiteY15" fmla="*/ 61502 h 142281"/>
                    <a:gd name="connsiteX16" fmla="*/ 61410 w 135652"/>
                    <a:gd name="connsiteY16" fmla="*/ 123922 h 142281"/>
                    <a:gd name="connsiteX17" fmla="*/ 28427 w 135652"/>
                    <a:gd name="connsiteY17" fmla="*/ 31210 h 142281"/>
                    <a:gd name="connsiteX18" fmla="*/ 68725 w 135652"/>
                    <a:gd name="connsiteY18" fmla="*/ 16523 h 142281"/>
                    <a:gd name="connsiteX19" fmla="*/ 107226 w 135652"/>
                    <a:gd name="connsiteY19" fmla="*/ 31210 h 142281"/>
                    <a:gd name="connsiteX20" fmla="*/ 68725 w 135652"/>
                    <a:gd name="connsiteY20" fmla="*/ 47733 h 142281"/>
                    <a:gd name="connsiteX21" fmla="*/ 28427 w 135652"/>
                    <a:gd name="connsiteY21" fmla="*/ 31210 h 14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652" h="142281">
                      <a:moveTo>
                        <a:pt x="135652" y="116579"/>
                      </a:moveTo>
                      <a:lnTo>
                        <a:pt x="135652" y="25703"/>
                      </a:lnTo>
                      <a:lnTo>
                        <a:pt x="68725" y="0"/>
                      </a:lnTo>
                      <a:lnTo>
                        <a:pt x="0" y="25703"/>
                      </a:lnTo>
                      <a:lnTo>
                        <a:pt x="0" y="116579"/>
                      </a:lnTo>
                      <a:lnTo>
                        <a:pt x="68725" y="142281"/>
                      </a:lnTo>
                      <a:lnTo>
                        <a:pt x="135652" y="116579"/>
                      </a:lnTo>
                      <a:close/>
                      <a:moveTo>
                        <a:pt x="120060" y="106481"/>
                      </a:moveTo>
                      <a:lnTo>
                        <a:pt x="76039" y="123922"/>
                      </a:lnTo>
                      <a:lnTo>
                        <a:pt x="76039" y="61502"/>
                      </a:lnTo>
                      <a:lnTo>
                        <a:pt x="120060" y="43144"/>
                      </a:lnTo>
                      <a:lnTo>
                        <a:pt x="120060" y="106481"/>
                      </a:lnTo>
                      <a:close/>
                      <a:moveTo>
                        <a:pt x="61410" y="123922"/>
                      </a:moveTo>
                      <a:lnTo>
                        <a:pt x="15593" y="106481"/>
                      </a:lnTo>
                      <a:lnTo>
                        <a:pt x="15593" y="43144"/>
                      </a:lnTo>
                      <a:lnTo>
                        <a:pt x="61410" y="61502"/>
                      </a:lnTo>
                      <a:lnTo>
                        <a:pt x="61410" y="123922"/>
                      </a:lnTo>
                      <a:close/>
                      <a:moveTo>
                        <a:pt x="28427" y="31210"/>
                      </a:moveTo>
                      <a:lnTo>
                        <a:pt x="68725" y="16523"/>
                      </a:lnTo>
                      <a:lnTo>
                        <a:pt x="107226" y="31210"/>
                      </a:lnTo>
                      <a:lnTo>
                        <a:pt x="68725" y="47733"/>
                      </a:lnTo>
                      <a:lnTo>
                        <a:pt x="28427" y="31210"/>
                      </a:lnTo>
                      <a:close/>
                    </a:path>
                  </a:pathLst>
                </a:custGeom>
                <a:solidFill>
                  <a:srgbClr val="2D5967"/>
                </a:solidFill>
                <a:ln w="6417" cap="flat">
                  <a:noFill/>
                  <a:prstDash val="solid"/>
                  <a:miter/>
                </a:ln>
              </p:spPr>
              <p:txBody>
                <a:bodyPr rtlCol="0" anchor="ctr"/>
                <a:lstStyle/>
                <a:p>
                  <a:endParaRPr lang="en-US" sz="810"/>
                </a:p>
              </p:txBody>
            </p:sp>
          </p:grpSp>
        </p:grpSp>
        <p:grpSp>
          <p:nvGrpSpPr>
            <p:cNvPr id="1713" name="Graphic 1518">
              <a:extLst>
                <a:ext uri="{FF2B5EF4-FFF2-40B4-BE49-F238E27FC236}">
                  <a16:creationId xmlns:a16="http://schemas.microsoft.com/office/drawing/2014/main" id="{85CC60E8-B971-C7BB-F4A5-AEB65EB2C49B}"/>
                </a:ext>
              </a:extLst>
            </p:cNvPr>
            <p:cNvGrpSpPr/>
            <p:nvPr/>
          </p:nvGrpSpPr>
          <p:grpSpPr>
            <a:xfrm>
              <a:off x="7869551" y="3414183"/>
              <a:ext cx="588623" cy="422321"/>
              <a:chOff x="7869551" y="3414183"/>
              <a:chExt cx="588623" cy="422321"/>
            </a:xfrm>
            <a:solidFill>
              <a:srgbClr val="000000"/>
            </a:solidFill>
          </p:grpSpPr>
          <p:sp>
            <p:nvSpPr>
              <p:cNvPr id="1714" name="TextBox 1713">
                <a:extLst>
                  <a:ext uri="{FF2B5EF4-FFF2-40B4-BE49-F238E27FC236}">
                    <a16:creationId xmlns:a16="http://schemas.microsoft.com/office/drawing/2014/main" id="{1641F8F4-F5D4-9B09-3595-3872EF0E3A3E}"/>
                  </a:ext>
                </a:extLst>
              </p:cNvPr>
              <p:cNvSpPr txBox="1"/>
              <p:nvPr/>
            </p:nvSpPr>
            <p:spPr>
              <a:xfrm>
                <a:off x="7914404" y="3414183"/>
                <a:ext cx="49404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Virtual</a:t>
                </a:r>
              </a:p>
            </p:txBody>
          </p:sp>
          <p:sp>
            <p:nvSpPr>
              <p:cNvPr id="1715" name="TextBox 1714">
                <a:extLst>
                  <a:ext uri="{FF2B5EF4-FFF2-40B4-BE49-F238E27FC236}">
                    <a16:creationId xmlns:a16="http://schemas.microsoft.com/office/drawing/2014/main" id="{6FB4FB6F-DD2D-4D1D-7109-B16ABEFC36EB}"/>
                  </a:ext>
                </a:extLst>
              </p:cNvPr>
              <p:cNvSpPr txBox="1"/>
              <p:nvPr/>
            </p:nvSpPr>
            <p:spPr>
              <a:xfrm>
                <a:off x="7869551" y="3516852"/>
                <a:ext cx="58862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Machine</a:t>
                </a:r>
              </a:p>
            </p:txBody>
          </p:sp>
          <p:sp>
            <p:nvSpPr>
              <p:cNvPr id="1716" name="TextBox 1715">
                <a:extLst>
                  <a:ext uri="{FF2B5EF4-FFF2-40B4-BE49-F238E27FC236}">
                    <a16:creationId xmlns:a16="http://schemas.microsoft.com/office/drawing/2014/main" id="{40A30D66-85B2-8DE7-41D4-B7A549BF935B}"/>
                  </a:ext>
                </a:extLst>
              </p:cNvPr>
              <p:cNvSpPr txBox="1"/>
              <p:nvPr/>
            </p:nvSpPr>
            <p:spPr>
              <a:xfrm>
                <a:off x="7896694" y="3619522"/>
                <a:ext cx="53412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generic</a:t>
                </a:r>
              </a:p>
            </p:txBody>
          </p:sp>
        </p:grpSp>
      </p:grpSp>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Compute</a:t>
            </a:r>
            <a:endParaRPr lang="en-US" dirty="0"/>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4" name="Slide Number Placeholder 3">
            <a:extLst>
              <a:ext uri="{FF2B5EF4-FFF2-40B4-BE49-F238E27FC236}">
                <a16:creationId xmlns:a16="http://schemas.microsoft.com/office/drawing/2014/main" id="{546FAA29-0099-47A8-B3CD-D703DDBBDB3B}"/>
              </a:ext>
            </a:extLst>
          </p:cNvPr>
          <p:cNvSpPr>
            <a:spLocks noGrp="1"/>
          </p:cNvSpPr>
          <p:nvPr>
            <p:ph type="sldNum" sz="quarter" idx="12"/>
          </p:nvPr>
        </p:nvSpPr>
        <p:spPr/>
        <p:txBody>
          <a:bodyPr/>
          <a:lstStyle/>
          <a:p>
            <a:fld id="{345D60D9-5372-5F40-9443-0F9AE5BDC3C8}" type="slidenum">
              <a:rPr lang="en-US" smtClean="0"/>
              <a:pPr/>
              <a:t>34</a:t>
            </a:fld>
            <a:endParaRPr lang="en-US" dirty="0"/>
          </a:p>
        </p:txBody>
      </p:sp>
    </p:spTree>
    <p:extLst>
      <p:ext uri="{BB962C8B-B14F-4D97-AF65-F5344CB8AC3E}">
        <p14:creationId xmlns:p14="http://schemas.microsoft.com/office/powerpoint/2010/main" val="909440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aphic 4">
            <a:extLst>
              <a:ext uri="{FF2B5EF4-FFF2-40B4-BE49-F238E27FC236}">
                <a16:creationId xmlns:a16="http://schemas.microsoft.com/office/drawing/2014/main" id="{21017DEE-DE9D-3578-7597-8019D75C1A0F}"/>
              </a:ext>
            </a:extLst>
          </p:cNvPr>
          <p:cNvGrpSpPr/>
          <p:nvPr/>
        </p:nvGrpSpPr>
        <p:grpSpPr>
          <a:xfrm>
            <a:off x="840752" y="1511627"/>
            <a:ext cx="832279" cy="561508"/>
            <a:chOff x="990401" y="2440806"/>
            <a:chExt cx="832279" cy="561508"/>
          </a:xfrm>
        </p:grpSpPr>
        <p:grpSp>
          <p:nvGrpSpPr>
            <p:cNvPr id="11" name="Graphic 4">
              <a:extLst>
                <a:ext uri="{FF2B5EF4-FFF2-40B4-BE49-F238E27FC236}">
                  <a16:creationId xmlns:a16="http://schemas.microsoft.com/office/drawing/2014/main" id="{CBD4F8D7-0CA4-AD6A-883E-D861B0D0AF82}"/>
                </a:ext>
              </a:extLst>
            </p:cNvPr>
            <p:cNvGrpSpPr/>
            <p:nvPr/>
          </p:nvGrpSpPr>
          <p:grpSpPr>
            <a:xfrm>
              <a:off x="1206366" y="2440806"/>
              <a:ext cx="385928" cy="385010"/>
              <a:chOff x="1206366" y="2440806"/>
              <a:chExt cx="385928" cy="385010"/>
            </a:xfrm>
          </p:grpSpPr>
          <p:grpSp>
            <p:nvGrpSpPr>
              <p:cNvPr id="12" name="Graphic 4">
                <a:extLst>
                  <a:ext uri="{FF2B5EF4-FFF2-40B4-BE49-F238E27FC236}">
                    <a16:creationId xmlns:a16="http://schemas.microsoft.com/office/drawing/2014/main" id="{49D0C57A-6BB9-633E-5B13-BBE8D87B0A88}"/>
                  </a:ext>
                </a:extLst>
              </p:cNvPr>
              <p:cNvGrpSpPr/>
              <p:nvPr/>
            </p:nvGrpSpPr>
            <p:grpSpPr>
              <a:xfrm>
                <a:off x="1206366" y="2440806"/>
                <a:ext cx="385928" cy="385010"/>
                <a:chOff x="1206366" y="2440806"/>
                <a:chExt cx="385928" cy="385010"/>
              </a:xfrm>
              <a:solidFill>
                <a:srgbClr val="FFFFFF"/>
              </a:solidFill>
            </p:grpSpPr>
            <p:sp>
              <p:nvSpPr>
                <p:cNvPr id="13" name="Freeform: Shape 12">
                  <a:extLst>
                    <a:ext uri="{FF2B5EF4-FFF2-40B4-BE49-F238E27FC236}">
                      <a16:creationId xmlns:a16="http://schemas.microsoft.com/office/drawing/2014/main" id="{17E85B3B-1EA7-EE8D-F9CA-338F9B7108DD}"/>
                    </a:ext>
                  </a:extLst>
                </p:cNvPr>
                <p:cNvSpPr/>
                <p:nvPr/>
              </p:nvSpPr>
              <p:spPr>
                <a:xfrm>
                  <a:off x="1210947" y="2445390"/>
                  <a:ext cx="376764" cy="376762"/>
                </a:xfrm>
                <a:custGeom>
                  <a:avLst/>
                  <a:gdLst>
                    <a:gd name="connsiteX0" fmla="*/ 20168 w 376764"/>
                    <a:gd name="connsiteY0" fmla="*/ 375845 h 376762"/>
                    <a:gd name="connsiteX1" fmla="*/ 0 w 376764"/>
                    <a:gd name="connsiteY1" fmla="*/ 355677 h 376762"/>
                    <a:gd name="connsiteX2" fmla="*/ 0 w 376764"/>
                    <a:gd name="connsiteY2" fmla="*/ 20167 h 376762"/>
                    <a:gd name="connsiteX3" fmla="*/ 20168 w 376764"/>
                    <a:gd name="connsiteY3" fmla="*/ 0 h 376762"/>
                    <a:gd name="connsiteX4" fmla="*/ 356597 w 376764"/>
                    <a:gd name="connsiteY4" fmla="*/ 0 h 376762"/>
                    <a:gd name="connsiteX5" fmla="*/ 376765 w 376764"/>
                    <a:gd name="connsiteY5" fmla="*/ 20167 h 376762"/>
                    <a:gd name="connsiteX6" fmla="*/ 376765 w 376764"/>
                    <a:gd name="connsiteY6" fmla="*/ 356594 h 376762"/>
                    <a:gd name="connsiteX7" fmla="*/ 356597 w 376764"/>
                    <a:gd name="connsiteY7" fmla="*/ 376762 h 376762"/>
                    <a:gd name="connsiteX8" fmla="*/ 20168 w 376764"/>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64" h="376762">
                      <a:moveTo>
                        <a:pt x="20168" y="375845"/>
                      </a:moveTo>
                      <a:cubicBezTo>
                        <a:pt x="9170" y="375845"/>
                        <a:pt x="0" y="366675"/>
                        <a:pt x="0" y="355677"/>
                      </a:cubicBezTo>
                      <a:lnTo>
                        <a:pt x="0" y="20167"/>
                      </a:lnTo>
                      <a:cubicBezTo>
                        <a:pt x="0" y="9166"/>
                        <a:pt x="9170" y="0"/>
                        <a:pt x="20168" y="0"/>
                      </a:cubicBezTo>
                      <a:lnTo>
                        <a:pt x="356597" y="0"/>
                      </a:lnTo>
                      <a:cubicBezTo>
                        <a:pt x="367595" y="0"/>
                        <a:pt x="376765" y="9166"/>
                        <a:pt x="376765" y="20167"/>
                      </a:cubicBezTo>
                      <a:lnTo>
                        <a:pt x="376765" y="356594"/>
                      </a:lnTo>
                      <a:cubicBezTo>
                        <a:pt x="376765" y="367593"/>
                        <a:pt x="367595" y="376762"/>
                        <a:pt x="356597" y="376762"/>
                      </a:cubicBezTo>
                      <a:lnTo>
                        <a:pt x="20168" y="375845"/>
                      </a:lnTo>
                      <a:close/>
                    </a:path>
                  </a:pathLst>
                </a:custGeom>
                <a:solidFill>
                  <a:srgbClr val="FFFFFF"/>
                </a:solidFill>
                <a:ln w="6417" cap="flat">
                  <a:noFill/>
                  <a:prstDash val="solid"/>
                  <a:miter/>
                </a:ln>
              </p:spPr>
              <p:txBody>
                <a:bodyPr rtlCol="0" anchor="ctr"/>
                <a:lstStyle/>
                <a:p>
                  <a:endParaRPr lang="en-US" sz="810"/>
                </a:p>
              </p:txBody>
            </p:sp>
            <p:sp>
              <p:nvSpPr>
                <p:cNvPr id="14" name="Freeform: Shape 13">
                  <a:extLst>
                    <a:ext uri="{FF2B5EF4-FFF2-40B4-BE49-F238E27FC236}">
                      <a16:creationId xmlns:a16="http://schemas.microsoft.com/office/drawing/2014/main" id="{9317215C-559E-CA99-1FEB-56F65001BCCA}"/>
                    </a:ext>
                  </a:extLst>
                </p:cNvPr>
                <p:cNvSpPr/>
                <p:nvPr/>
              </p:nvSpPr>
              <p:spPr>
                <a:xfrm>
                  <a:off x="1206366" y="2440806"/>
                  <a:ext cx="385928" cy="385010"/>
                </a:xfrm>
                <a:custGeom>
                  <a:avLst/>
                  <a:gdLst>
                    <a:gd name="connsiteX0" fmla="*/ 360261 w 385928"/>
                    <a:gd name="connsiteY0" fmla="*/ 9167 h 385010"/>
                    <a:gd name="connsiteX1" fmla="*/ 375841 w 385928"/>
                    <a:gd name="connsiteY1" fmla="*/ 24750 h 385010"/>
                    <a:gd name="connsiteX2" fmla="*/ 375841 w 385928"/>
                    <a:gd name="connsiteY2" fmla="*/ 33918 h 385010"/>
                    <a:gd name="connsiteX3" fmla="*/ 375841 w 385928"/>
                    <a:gd name="connsiteY3" fmla="*/ 35751 h 385010"/>
                    <a:gd name="connsiteX4" fmla="*/ 375841 w 385928"/>
                    <a:gd name="connsiteY4" fmla="*/ 361178 h 385010"/>
                    <a:gd name="connsiteX5" fmla="*/ 360261 w 385928"/>
                    <a:gd name="connsiteY5" fmla="*/ 376759 h 385010"/>
                    <a:gd name="connsiteX6" fmla="*/ 24750 w 385928"/>
                    <a:gd name="connsiteY6" fmla="*/ 376759 h 385010"/>
                    <a:gd name="connsiteX7" fmla="*/ 9170 w 385928"/>
                    <a:gd name="connsiteY7" fmla="*/ 360261 h 385010"/>
                    <a:gd name="connsiteX8" fmla="*/ 9170 w 385928"/>
                    <a:gd name="connsiteY8" fmla="*/ 35751 h 385010"/>
                    <a:gd name="connsiteX9" fmla="*/ 9170 w 385928"/>
                    <a:gd name="connsiteY9" fmla="*/ 33001 h 385010"/>
                    <a:gd name="connsiteX10" fmla="*/ 9170 w 385928"/>
                    <a:gd name="connsiteY10" fmla="*/ 23834 h 385010"/>
                    <a:gd name="connsiteX11" fmla="*/ 24750 w 385928"/>
                    <a:gd name="connsiteY11" fmla="*/ 9167 h 385010"/>
                    <a:gd name="connsiteX12" fmla="*/ 360261 w 385928"/>
                    <a:gd name="connsiteY12" fmla="*/ 9167 h 385010"/>
                    <a:gd name="connsiteX13" fmla="*/ 360261 w 385928"/>
                    <a:gd name="connsiteY13" fmla="*/ 0 h 385010"/>
                    <a:gd name="connsiteX14" fmla="*/ 24750 w 385928"/>
                    <a:gd name="connsiteY14" fmla="*/ 0 h 385010"/>
                    <a:gd name="connsiteX15" fmla="*/ 0 w 385928"/>
                    <a:gd name="connsiteY15" fmla="*/ 24750 h 385010"/>
                    <a:gd name="connsiteX16" fmla="*/ 0 w 385928"/>
                    <a:gd name="connsiteY16" fmla="*/ 33918 h 385010"/>
                    <a:gd name="connsiteX17" fmla="*/ 0 w 385928"/>
                    <a:gd name="connsiteY17" fmla="*/ 35751 h 385010"/>
                    <a:gd name="connsiteX18" fmla="*/ 0 w 385928"/>
                    <a:gd name="connsiteY18" fmla="*/ 361178 h 385010"/>
                    <a:gd name="connsiteX19" fmla="*/ 24750 w 385928"/>
                    <a:gd name="connsiteY19" fmla="*/ 385011 h 385010"/>
                    <a:gd name="connsiteX20" fmla="*/ 361178 w 385928"/>
                    <a:gd name="connsiteY20" fmla="*/ 385011 h 385010"/>
                    <a:gd name="connsiteX21" fmla="*/ 385928 w 385928"/>
                    <a:gd name="connsiteY21" fmla="*/ 360261 h 385010"/>
                    <a:gd name="connsiteX22" fmla="*/ 385928 w 385928"/>
                    <a:gd name="connsiteY22" fmla="*/ 35751 h 385010"/>
                    <a:gd name="connsiteX23" fmla="*/ 385928 w 385928"/>
                    <a:gd name="connsiteY23" fmla="*/ 33001 h 385010"/>
                    <a:gd name="connsiteX24" fmla="*/ 385928 w 385928"/>
                    <a:gd name="connsiteY24" fmla="*/ 23834 h 385010"/>
                    <a:gd name="connsiteX25" fmla="*/ 360261 w 385928"/>
                    <a:gd name="connsiteY25"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5928" h="385010">
                      <a:moveTo>
                        <a:pt x="360261" y="9167"/>
                      </a:moveTo>
                      <a:cubicBezTo>
                        <a:pt x="368513" y="9167"/>
                        <a:pt x="375841" y="16500"/>
                        <a:pt x="375841" y="24750"/>
                      </a:cubicBezTo>
                      <a:lnTo>
                        <a:pt x="375841" y="33918"/>
                      </a:lnTo>
                      <a:lnTo>
                        <a:pt x="375841" y="35751"/>
                      </a:lnTo>
                      <a:lnTo>
                        <a:pt x="375841" y="361178"/>
                      </a:lnTo>
                      <a:cubicBezTo>
                        <a:pt x="375841" y="369424"/>
                        <a:pt x="368513" y="376759"/>
                        <a:pt x="360261" y="376759"/>
                      </a:cubicBezTo>
                      <a:lnTo>
                        <a:pt x="24750" y="376759"/>
                      </a:lnTo>
                      <a:cubicBezTo>
                        <a:pt x="16498" y="375841"/>
                        <a:pt x="9170" y="368513"/>
                        <a:pt x="9170" y="360261"/>
                      </a:cubicBezTo>
                      <a:lnTo>
                        <a:pt x="9170" y="35751"/>
                      </a:lnTo>
                      <a:lnTo>
                        <a:pt x="9170" y="33001"/>
                      </a:lnTo>
                      <a:lnTo>
                        <a:pt x="9170" y="23834"/>
                      </a:lnTo>
                      <a:cubicBezTo>
                        <a:pt x="9170" y="16500"/>
                        <a:pt x="16498" y="9167"/>
                        <a:pt x="24750" y="9167"/>
                      </a:cubicBezTo>
                      <a:lnTo>
                        <a:pt x="360261" y="9167"/>
                      </a:lnTo>
                      <a:close/>
                      <a:moveTo>
                        <a:pt x="360261" y="0"/>
                      </a:moveTo>
                      <a:lnTo>
                        <a:pt x="24750" y="0"/>
                      </a:lnTo>
                      <a:cubicBezTo>
                        <a:pt x="10998" y="0"/>
                        <a:pt x="0" y="11000"/>
                        <a:pt x="0" y="24750"/>
                      </a:cubicBezTo>
                      <a:lnTo>
                        <a:pt x="0" y="33918"/>
                      </a:lnTo>
                      <a:lnTo>
                        <a:pt x="0" y="35751"/>
                      </a:lnTo>
                      <a:lnTo>
                        <a:pt x="0" y="361178"/>
                      </a:lnTo>
                      <a:cubicBezTo>
                        <a:pt x="0" y="374012"/>
                        <a:pt x="10998" y="385011"/>
                        <a:pt x="24750" y="385011"/>
                      </a:cubicBezTo>
                      <a:lnTo>
                        <a:pt x="361178" y="385011"/>
                      </a:lnTo>
                      <a:cubicBezTo>
                        <a:pt x="374930" y="385011"/>
                        <a:pt x="385928" y="374012"/>
                        <a:pt x="385928" y="360261"/>
                      </a:cubicBezTo>
                      <a:lnTo>
                        <a:pt x="385928" y="35751"/>
                      </a:lnTo>
                      <a:lnTo>
                        <a:pt x="385928" y="33001"/>
                      </a:lnTo>
                      <a:lnTo>
                        <a:pt x="385928" y="23834"/>
                      </a:lnTo>
                      <a:cubicBezTo>
                        <a:pt x="385011" y="11000"/>
                        <a:pt x="374012" y="0"/>
                        <a:pt x="360261" y="0"/>
                      </a:cubicBezTo>
                      <a:close/>
                    </a:path>
                  </a:pathLst>
                </a:custGeom>
                <a:solidFill>
                  <a:srgbClr val="FFFFFF"/>
                </a:solidFill>
                <a:ln w="6417" cap="flat">
                  <a:noFill/>
                  <a:prstDash val="solid"/>
                  <a:miter/>
                </a:ln>
              </p:spPr>
              <p:txBody>
                <a:bodyPr rtlCol="0" anchor="ctr"/>
                <a:lstStyle/>
                <a:p>
                  <a:endParaRPr lang="en-US" sz="810"/>
                </a:p>
              </p:txBody>
            </p:sp>
          </p:grpSp>
          <p:grpSp>
            <p:nvGrpSpPr>
              <p:cNvPr id="15" name="Graphic 4">
                <a:extLst>
                  <a:ext uri="{FF2B5EF4-FFF2-40B4-BE49-F238E27FC236}">
                    <a16:creationId xmlns:a16="http://schemas.microsoft.com/office/drawing/2014/main" id="{0709B3BC-1DB5-4970-1F28-675384370B39}"/>
                  </a:ext>
                </a:extLst>
              </p:cNvPr>
              <p:cNvGrpSpPr/>
              <p:nvPr/>
            </p:nvGrpSpPr>
            <p:grpSpPr>
              <a:xfrm>
                <a:off x="1215535" y="2449973"/>
                <a:ext cx="367588" cy="366679"/>
                <a:chOff x="1215535" y="2449973"/>
                <a:chExt cx="367588" cy="366679"/>
              </a:xfrm>
              <a:solidFill>
                <a:srgbClr val="2D5967"/>
              </a:solidFill>
            </p:grpSpPr>
            <p:sp>
              <p:nvSpPr>
                <p:cNvPr id="16" name="Freeform: Shape 15">
                  <a:extLst>
                    <a:ext uri="{FF2B5EF4-FFF2-40B4-BE49-F238E27FC236}">
                      <a16:creationId xmlns:a16="http://schemas.microsoft.com/office/drawing/2014/main" id="{7C20E94D-270B-E795-8560-33BCCF023BCE}"/>
                    </a:ext>
                  </a:extLst>
                </p:cNvPr>
                <p:cNvSpPr/>
                <p:nvPr/>
              </p:nvSpPr>
              <p:spPr>
                <a:xfrm>
                  <a:off x="1274198" y="2527894"/>
                  <a:ext cx="114585" cy="111835"/>
                </a:xfrm>
                <a:custGeom>
                  <a:avLst/>
                  <a:gdLst>
                    <a:gd name="connsiteX0" fmla="*/ 114586 w 114585"/>
                    <a:gd name="connsiteY0" fmla="*/ 0 h 111835"/>
                    <a:gd name="connsiteX1" fmla="*/ 0 w 114585"/>
                    <a:gd name="connsiteY1" fmla="*/ 0 h 111835"/>
                    <a:gd name="connsiteX2" fmla="*/ 0 w 114585"/>
                    <a:gd name="connsiteY2" fmla="*/ 111836 h 111835"/>
                    <a:gd name="connsiteX3" fmla="*/ 114586 w 114585"/>
                    <a:gd name="connsiteY3" fmla="*/ 111836 h 111835"/>
                    <a:gd name="connsiteX4" fmla="*/ 114586 w 114585"/>
                    <a:gd name="connsiteY4" fmla="*/ 0 h 111835"/>
                    <a:gd name="connsiteX5" fmla="*/ 100841 w 114585"/>
                    <a:gd name="connsiteY5" fmla="*/ 98086 h 111835"/>
                    <a:gd name="connsiteX6" fmla="*/ 13751 w 114585"/>
                    <a:gd name="connsiteY6" fmla="*/ 98086 h 111835"/>
                    <a:gd name="connsiteX7" fmla="*/ 13751 w 114585"/>
                    <a:gd name="connsiteY7" fmla="*/ 12834 h 111835"/>
                    <a:gd name="connsiteX8" fmla="*/ 100841 w 114585"/>
                    <a:gd name="connsiteY8" fmla="*/ 12834 h 111835"/>
                    <a:gd name="connsiteX9" fmla="*/ 100841 w 114585"/>
                    <a:gd name="connsiteY9" fmla="*/ 98086 h 1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585" h="111835">
                      <a:moveTo>
                        <a:pt x="114586" y="0"/>
                      </a:moveTo>
                      <a:lnTo>
                        <a:pt x="0" y="0"/>
                      </a:lnTo>
                      <a:lnTo>
                        <a:pt x="0" y="111836"/>
                      </a:lnTo>
                      <a:lnTo>
                        <a:pt x="114586" y="111836"/>
                      </a:lnTo>
                      <a:lnTo>
                        <a:pt x="114586" y="0"/>
                      </a:lnTo>
                      <a:close/>
                      <a:moveTo>
                        <a:pt x="100841" y="98086"/>
                      </a:moveTo>
                      <a:lnTo>
                        <a:pt x="13751" y="98086"/>
                      </a:lnTo>
                      <a:lnTo>
                        <a:pt x="13751" y="12834"/>
                      </a:lnTo>
                      <a:lnTo>
                        <a:pt x="100841" y="12834"/>
                      </a:lnTo>
                      <a:lnTo>
                        <a:pt x="100841" y="98086"/>
                      </a:lnTo>
                      <a:close/>
                    </a:path>
                  </a:pathLst>
                </a:custGeom>
                <a:solidFill>
                  <a:srgbClr val="2D5967"/>
                </a:solidFill>
                <a:ln w="6417" cap="flat">
                  <a:noFill/>
                  <a:prstDash val="solid"/>
                  <a:miter/>
                </a:ln>
              </p:spPr>
              <p:txBody>
                <a:bodyPr rtlCol="0" anchor="ctr"/>
                <a:lstStyle/>
                <a:p>
                  <a:endParaRPr lang="en-US" sz="810"/>
                </a:p>
              </p:txBody>
            </p:sp>
            <p:sp>
              <p:nvSpPr>
                <p:cNvPr id="17" name="Freeform: Shape 16">
                  <a:extLst>
                    <a:ext uri="{FF2B5EF4-FFF2-40B4-BE49-F238E27FC236}">
                      <a16:creationId xmlns:a16="http://schemas.microsoft.com/office/drawing/2014/main" id="{EB987182-A421-6CCA-C449-3A8F80F91CE0}"/>
                    </a:ext>
                  </a:extLst>
                </p:cNvPr>
                <p:cNvSpPr/>
                <p:nvPr/>
              </p:nvSpPr>
              <p:spPr>
                <a:xfrm>
                  <a:off x="1409870" y="2527894"/>
                  <a:ext cx="114585" cy="111835"/>
                </a:xfrm>
                <a:custGeom>
                  <a:avLst/>
                  <a:gdLst>
                    <a:gd name="connsiteX0" fmla="*/ 114586 w 114585"/>
                    <a:gd name="connsiteY0" fmla="*/ 0 h 111835"/>
                    <a:gd name="connsiteX1" fmla="*/ 0 w 114585"/>
                    <a:gd name="connsiteY1" fmla="*/ 0 h 111835"/>
                    <a:gd name="connsiteX2" fmla="*/ 0 w 114585"/>
                    <a:gd name="connsiteY2" fmla="*/ 111836 h 111835"/>
                    <a:gd name="connsiteX3" fmla="*/ 114586 w 114585"/>
                    <a:gd name="connsiteY3" fmla="*/ 111836 h 111835"/>
                    <a:gd name="connsiteX4" fmla="*/ 114586 w 114585"/>
                    <a:gd name="connsiteY4" fmla="*/ 0 h 111835"/>
                    <a:gd name="connsiteX5" fmla="*/ 100841 w 114585"/>
                    <a:gd name="connsiteY5" fmla="*/ 98086 h 111835"/>
                    <a:gd name="connsiteX6" fmla="*/ 13751 w 114585"/>
                    <a:gd name="connsiteY6" fmla="*/ 98086 h 111835"/>
                    <a:gd name="connsiteX7" fmla="*/ 13751 w 114585"/>
                    <a:gd name="connsiteY7" fmla="*/ 12834 h 111835"/>
                    <a:gd name="connsiteX8" fmla="*/ 100841 w 114585"/>
                    <a:gd name="connsiteY8" fmla="*/ 12834 h 111835"/>
                    <a:gd name="connsiteX9" fmla="*/ 100841 w 114585"/>
                    <a:gd name="connsiteY9" fmla="*/ 98086 h 1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585" h="111835">
                      <a:moveTo>
                        <a:pt x="114586" y="0"/>
                      </a:moveTo>
                      <a:lnTo>
                        <a:pt x="0" y="0"/>
                      </a:lnTo>
                      <a:lnTo>
                        <a:pt x="0" y="111836"/>
                      </a:lnTo>
                      <a:lnTo>
                        <a:pt x="114586" y="111836"/>
                      </a:lnTo>
                      <a:lnTo>
                        <a:pt x="114586" y="0"/>
                      </a:lnTo>
                      <a:close/>
                      <a:moveTo>
                        <a:pt x="100841" y="98086"/>
                      </a:moveTo>
                      <a:lnTo>
                        <a:pt x="13751" y="98086"/>
                      </a:lnTo>
                      <a:lnTo>
                        <a:pt x="13751" y="12834"/>
                      </a:lnTo>
                      <a:lnTo>
                        <a:pt x="100841" y="12834"/>
                      </a:lnTo>
                      <a:lnTo>
                        <a:pt x="100841" y="98086"/>
                      </a:lnTo>
                      <a:close/>
                    </a:path>
                  </a:pathLst>
                </a:custGeom>
                <a:solidFill>
                  <a:srgbClr val="2D5967"/>
                </a:solidFill>
                <a:ln w="6417" cap="flat">
                  <a:noFill/>
                  <a:prstDash val="solid"/>
                  <a:miter/>
                </a:ln>
              </p:spPr>
              <p:txBody>
                <a:bodyPr rtlCol="0" anchor="ctr"/>
                <a:lstStyle/>
                <a:p>
                  <a:endParaRPr lang="en-US" sz="810"/>
                </a:p>
              </p:txBody>
            </p:sp>
            <p:sp>
              <p:nvSpPr>
                <p:cNvPr id="18" name="Freeform: Shape 17">
                  <a:extLst>
                    <a:ext uri="{FF2B5EF4-FFF2-40B4-BE49-F238E27FC236}">
                      <a16:creationId xmlns:a16="http://schemas.microsoft.com/office/drawing/2014/main" id="{567D1333-A2D1-11ED-5BF1-92C7FEE8E8E7}"/>
                    </a:ext>
                  </a:extLst>
                </p:cNvPr>
                <p:cNvSpPr/>
                <p:nvPr/>
              </p:nvSpPr>
              <p:spPr>
                <a:xfrm>
                  <a:off x="1274198" y="2660811"/>
                  <a:ext cx="114585" cy="111835"/>
                </a:xfrm>
                <a:custGeom>
                  <a:avLst/>
                  <a:gdLst>
                    <a:gd name="connsiteX0" fmla="*/ 114586 w 114585"/>
                    <a:gd name="connsiteY0" fmla="*/ 0 h 111835"/>
                    <a:gd name="connsiteX1" fmla="*/ 0 w 114585"/>
                    <a:gd name="connsiteY1" fmla="*/ 0 h 111835"/>
                    <a:gd name="connsiteX2" fmla="*/ 0 w 114585"/>
                    <a:gd name="connsiteY2" fmla="*/ 111835 h 111835"/>
                    <a:gd name="connsiteX3" fmla="*/ 114586 w 114585"/>
                    <a:gd name="connsiteY3" fmla="*/ 111835 h 111835"/>
                    <a:gd name="connsiteX4" fmla="*/ 114586 w 114585"/>
                    <a:gd name="connsiteY4" fmla="*/ 0 h 111835"/>
                    <a:gd name="connsiteX5" fmla="*/ 100841 w 114585"/>
                    <a:gd name="connsiteY5" fmla="*/ 99003 h 111835"/>
                    <a:gd name="connsiteX6" fmla="*/ 13751 w 114585"/>
                    <a:gd name="connsiteY6" fmla="*/ 99003 h 111835"/>
                    <a:gd name="connsiteX7" fmla="*/ 13751 w 114585"/>
                    <a:gd name="connsiteY7" fmla="*/ 13751 h 111835"/>
                    <a:gd name="connsiteX8" fmla="*/ 100841 w 114585"/>
                    <a:gd name="connsiteY8" fmla="*/ 13751 h 111835"/>
                    <a:gd name="connsiteX9" fmla="*/ 100841 w 114585"/>
                    <a:gd name="connsiteY9" fmla="*/ 99003 h 1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585" h="111835">
                      <a:moveTo>
                        <a:pt x="114586" y="0"/>
                      </a:moveTo>
                      <a:lnTo>
                        <a:pt x="0" y="0"/>
                      </a:lnTo>
                      <a:lnTo>
                        <a:pt x="0" y="111835"/>
                      </a:lnTo>
                      <a:lnTo>
                        <a:pt x="114586" y="111835"/>
                      </a:lnTo>
                      <a:lnTo>
                        <a:pt x="114586" y="0"/>
                      </a:lnTo>
                      <a:close/>
                      <a:moveTo>
                        <a:pt x="100841" y="99003"/>
                      </a:moveTo>
                      <a:lnTo>
                        <a:pt x="13751" y="99003"/>
                      </a:lnTo>
                      <a:lnTo>
                        <a:pt x="13751" y="13751"/>
                      </a:lnTo>
                      <a:lnTo>
                        <a:pt x="100841" y="13751"/>
                      </a:lnTo>
                      <a:lnTo>
                        <a:pt x="100841" y="99003"/>
                      </a:lnTo>
                      <a:close/>
                    </a:path>
                  </a:pathLst>
                </a:custGeom>
                <a:solidFill>
                  <a:srgbClr val="2D5967"/>
                </a:solidFill>
                <a:ln w="6417" cap="flat">
                  <a:noFill/>
                  <a:prstDash val="solid"/>
                  <a:miter/>
                </a:ln>
              </p:spPr>
              <p:txBody>
                <a:bodyPr rtlCol="0" anchor="ctr"/>
                <a:lstStyle/>
                <a:p>
                  <a:endParaRPr lang="en-US" sz="810"/>
                </a:p>
              </p:txBody>
            </p:sp>
            <p:sp>
              <p:nvSpPr>
                <p:cNvPr id="19" name="Freeform: Shape 18">
                  <a:extLst>
                    <a:ext uri="{FF2B5EF4-FFF2-40B4-BE49-F238E27FC236}">
                      <a16:creationId xmlns:a16="http://schemas.microsoft.com/office/drawing/2014/main" id="{219FC453-0C3E-37E0-0BE9-07183C544E18}"/>
                    </a:ext>
                  </a:extLst>
                </p:cNvPr>
                <p:cNvSpPr/>
                <p:nvPr/>
              </p:nvSpPr>
              <p:spPr>
                <a:xfrm>
                  <a:off x="1409870" y="2660811"/>
                  <a:ext cx="114585" cy="111835"/>
                </a:xfrm>
                <a:custGeom>
                  <a:avLst/>
                  <a:gdLst>
                    <a:gd name="connsiteX0" fmla="*/ 114586 w 114585"/>
                    <a:gd name="connsiteY0" fmla="*/ 0 h 111835"/>
                    <a:gd name="connsiteX1" fmla="*/ 0 w 114585"/>
                    <a:gd name="connsiteY1" fmla="*/ 0 h 111835"/>
                    <a:gd name="connsiteX2" fmla="*/ 0 w 114585"/>
                    <a:gd name="connsiteY2" fmla="*/ 111835 h 111835"/>
                    <a:gd name="connsiteX3" fmla="*/ 114586 w 114585"/>
                    <a:gd name="connsiteY3" fmla="*/ 111835 h 111835"/>
                    <a:gd name="connsiteX4" fmla="*/ 114586 w 114585"/>
                    <a:gd name="connsiteY4" fmla="*/ 0 h 111835"/>
                    <a:gd name="connsiteX5" fmla="*/ 100841 w 114585"/>
                    <a:gd name="connsiteY5" fmla="*/ 99003 h 111835"/>
                    <a:gd name="connsiteX6" fmla="*/ 13751 w 114585"/>
                    <a:gd name="connsiteY6" fmla="*/ 99003 h 111835"/>
                    <a:gd name="connsiteX7" fmla="*/ 13751 w 114585"/>
                    <a:gd name="connsiteY7" fmla="*/ 13751 h 111835"/>
                    <a:gd name="connsiteX8" fmla="*/ 100841 w 114585"/>
                    <a:gd name="connsiteY8" fmla="*/ 13751 h 111835"/>
                    <a:gd name="connsiteX9" fmla="*/ 100841 w 114585"/>
                    <a:gd name="connsiteY9" fmla="*/ 99003 h 1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585" h="111835">
                      <a:moveTo>
                        <a:pt x="114586" y="0"/>
                      </a:moveTo>
                      <a:lnTo>
                        <a:pt x="0" y="0"/>
                      </a:lnTo>
                      <a:lnTo>
                        <a:pt x="0" y="111835"/>
                      </a:lnTo>
                      <a:lnTo>
                        <a:pt x="114586" y="111835"/>
                      </a:lnTo>
                      <a:lnTo>
                        <a:pt x="114586" y="0"/>
                      </a:lnTo>
                      <a:close/>
                      <a:moveTo>
                        <a:pt x="100841" y="99003"/>
                      </a:moveTo>
                      <a:lnTo>
                        <a:pt x="13751" y="99003"/>
                      </a:lnTo>
                      <a:lnTo>
                        <a:pt x="13751" y="13751"/>
                      </a:lnTo>
                      <a:lnTo>
                        <a:pt x="100841" y="13751"/>
                      </a:lnTo>
                      <a:lnTo>
                        <a:pt x="100841" y="99003"/>
                      </a:lnTo>
                      <a:close/>
                    </a:path>
                  </a:pathLst>
                </a:custGeom>
                <a:solidFill>
                  <a:srgbClr val="2D5967"/>
                </a:solidFill>
                <a:ln w="6417" cap="flat">
                  <a:noFill/>
                  <a:prstDash val="solid"/>
                  <a:miter/>
                </a:ln>
              </p:spPr>
              <p:txBody>
                <a:bodyPr rtlCol="0" anchor="ctr"/>
                <a:lstStyle/>
                <a:p>
                  <a:endParaRPr lang="en-US" sz="810"/>
                </a:p>
              </p:txBody>
            </p:sp>
            <p:sp>
              <p:nvSpPr>
                <p:cNvPr id="20" name="Freeform: Shape 19">
                  <a:extLst>
                    <a:ext uri="{FF2B5EF4-FFF2-40B4-BE49-F238E27FC236}">
                      <a16:creationId xmlns:a16="http://schemas.microsoft.com/office/drawing/2014/main" id="{765A9F19-27BD-6B3A-D24D-A013083AD6F8}"/>
                    </a:ext>
                  </a:extLst>
                </p:cNvPr>
                <p:cNvSpPr/>
                <p:nvPr/>
              </p:nvSpPr>
              <p:spPr>
                <a:xfrm>
                  <a:off x="1215535" y="2486642"/>
                  <a:ext cx="367588" cy="330011"/>
                </a:xfrm>
                <a:custGeom>
                  <a:avLst/>
                  <a:gdLst>
                    <a:gd name="connsiteX0" fmla="*/ 0 w 367588"/>
                    <a:gd name="connsiteY0" fmla="*/ 314425 h 330011"/>
                    <a:gd name="connsiteX1" fmla="*/ 15580 w 367588"/>
                    <a:gd name="connsiteY1" fmla="*/ 330011 h 330011"/>
                    <a:gd name="connsiteX2" fmla="*/ 352009 w 367588"/>
                    <a:gd name="connsiteY2" fmla="*/ 330011 h 330011"/>
                    <a:gd name="connsiteX3" fmla="*/ 367589 w 367588"/>
                    <a:gd name="connsiteY3" fmla="*/ 314425 h 330011"/>
                    <a:gd name="connsiteX4" fmla="*/ 367589 w 367588"/>
                    <a:gd name="connsiteY4" fmla="*/ 0 h 330011"/>
                    <a:gd name="connsiteX5" fmla="*/ 0 w 367588"/>
                    <a:gd name="connsiteY5" fmla="*/ 0 h 330011"/>
                    <a:gd name="connsiteX6" fmla="*/ 0 w 367588"/>
                    <a:gd name="connsiteY6" fmla="*/ 314425 h 330011"/>
                    <a:gd name="connsiteX7" fmla="*/ 13745 w 367588"/>
                    <a:gd name="connsiteY7" fmla="*/ 13750 h 330011"/>
                    <a:gd name="connsiteX8" fmla="*/ 352926 w 367588"/>
                    <a:gd name="connsiteY8" fmla="*/ 13750 h 330011"/>
                    <a:gd name="connsiteX9" fmla="*/ 352926 w 367588"/>
                    <a:gd name="connsiteY9" fmla="*/ 315342 h 330011"/>
                    <a:gd name="connsiteX10" fmla="*/ 351091 w 367588"/>
                    <a:gd name="connsiteY10" fmla="*/ 317177 h 330011"/>
                    <a:gd name="connsiteX11" fmla="*/ 15580 w 367588"/>
                    <a:gd name="connsiteY11" fmla="*/ 317177 h 330011"/>
                    <a:gd name="connsiteX12" fmla="*/ 13745 w 367588"/>
                    <a:gd name="connsiteY12" fmla="*/ 315342 h 330011"/>
                    <a:gd name="connsiteX13" fmla="*/ 13745 w 367588"/>
                    <a:gd name="connsiteY13" fmla="*/ 13750 h 33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588" h="330011">
                      <a:moveTo>
                        <a:pt x="0" y="314425"/>
                      </a:moveTo>
                      <a:cubicBezTo>
                        <a:pt x="0" y="322677"/>
                        <a:pt x="7328" y="330011"/>
                        <a:pt x="15580" y="330011"/>
                      </a:cubicBezTo>
                      <a:lnTo>
                        <a:pt x="352009" y="330011"/>
                      </a:lnTo>
                      <a:cubicBezTo>
                        <a:pt x="360254" y="330011"/>
                        <a:pt x="367589" y="322677"/>
                        <a:pt x="367589" y="314425"/>
                      </a:cubicBezTo>
                      <a:lnTo>
                        <a:pt x="367589" y="0"/>
                      </a:lnTo>
                      <a:lnTo>
                        <a:pt x="0" y="0"/>
                      </a:lnTo>
                      <a:lnTo>
                        <a:pt x="0" y="314425"/>
                      </a:lnTo>
                      <a:close/>
                      <a:moveTo>
                        <a:pt x="13745" y="13750"/>
                      </a:moveTo>
                      <a:lnTo>
                        <a:pt x="352926" y="13750"/>
                      </a:lnTo>
                      <a:lnTo>
                        <a:pt x="352926" y="315342"/>
                      </a:lnTo>
                      <a:cubicBezTo>
                        <a:pt x="352926" y="316260"/>
                        <a:pt x="352009" y="317177"/>
                        <a:pt x="351091" y="317177"/>
                      </a:cubicBezTo>
                      <a:lnTo>
                        <a:pt x="15580" y="317177"/>
                      </a:lnTo>
                      <a:cubicBezTo>
                        <a:pt x="14663" y="317177"/>
                        <a:pt x="13745" y="316260"/>
                        <a:pt x="13745" y="315342"/>
                      </a:cubicBezTo>
                      <a:lnTo>
                        <a:pt x="13745" y="13750"/>
                      </a:lnTo>
                      <a:close/>
                    </a:path>
                  </a:pathLst>
                </a:custGeom>
                <a:solidFill>
                  <a:srgbClr val="2D5967"/>
                </a:solidFill>
                <a:ln w="6417" cap="flat">
                  <a:noFill/>
                  <a:prstDash val="solid"/>
                  <a:miter/>
                </a:ln>
              </p:spPr>
              <p:txBody>
                <a:bodyPr rtlCol="0" anchor="ctr"/>
                <a:lstStyle/>
                <a:p>
                  <a:endParaRPr lang="en-US" sz="810"/>
                </a:p>
              </p:txBody>
            </p:sp>
            <p:sp>
              <p:nvSpPr>
                <p:cNvPr id="22" name="Freeform: Shape 21">
                  <a:extLst>
                    <a:ext uri="{FF2B5EF4-FFF2-40B4-BE49-F238E27FC236}">
                      <a16:creationId xmlns:a16="http://schemas.microsoft.com/office/drawing/2014/main" id="{D0AB4D2A-5743-2E80-67E4-0DDE5088226A}"/>
                    </a:ext>
                  </a:extLst>
                </p:cNvPr>
                <p:cNvSpPr/>
                <p:nvPr/>
              </p:nvSpPr>
              <p:spPr>
                <a:xfrm>
                  <a:off x="1215535" y="2449973"/>
                  <a:ext cx="366671" cy="26584"/>
                </a:xfrm>
                <a:custGeom>
                  <a:avLst/>
                  <a:gdLst>
                    <a:gd name="connsiteX0" fmla="*/ 351091 w 366671"/>
                    <a:gd name="connsiteY0" fmla="*/ 0 h 26584"/>
                    <a:gd name="connsiteX1" fmla="*/ 15580 w 366671"/>
                    <a:gd name="connsiteY1" fmla="*/ 0 h 26584"/>
                    <a:gd name="connsiteX2" fmla="*/ 0 w 366671"/>
                    <a:gd name="connsiteY2" fmla="*/ 15584 h 26584"/>
                    <a:gd name="connsiteX3" fmla="*/ 0 w 366671"/>
                    <a:gd name="connsiteY3" fmla="*/ 26584 h 26584"/>
                    <a:gd name="connsiteX4" fmla="*/ 366671 w 366671"/>
                    <a:gd name="connsiteY4" fmla="*/ 26584 h 26584"/>
                    <a:gd name="connsiteX5" fmla="*/ 366671 w 366671"/>
                    <a:gd name="connsiteY5" fmla="*/ 15584 h 26584"/>
                    <a:gd name="connsiteX6" fmla="*/ 351091 w 366671"/>
                    <a:gd name="connsiteY6" fmla="*/ 0 h 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671" h="26584">
                      <a:moveTo>
                        <a:pt x="351091" y="0"/>
                      </a:moveTo>
                      <a:lnTo>
                        <a:pt x="15580" y="0"/>
                      </a:lnTo>
                      <a:cubicBezTo>
                        <a:pt x="7328" y="0"/>
                        <a:pt x="0" y="7334"/>
                        <a:pt x="0" y="15584"/>
                      </a:cubicBezTo>
                      <a:lnTo>
                        <a:pt x="0" y="26584"/>
                      </a:lnTo>
                      <a:lnTo>
                        <a:pt x="366671" y="26584"/>
                      </a:lnTo>
                      <a:lnTo>
                        <a:pt x="366671" y="15584"/>
                      </a:lnTo>
                      <a:cubicBezTo>
                        <a:pt x="366671" y="7334"/>
                        <a:pt x="359343" y="0"/>
                        <a:pt x="351091" y="0"/>
                      </a:cubicBezTo>
                      <a:close/>
                    </a:path>
                  </a:pathLst>
                </a:custGeom>
                <a:solidFill>
                  <a:srgbClr val="2D5967"/>
                </a:solidFill>
                <a:ln w="6417" cap="flat">
                  <a:noFill/>
                  <a:prstDash val="solid"/>
                  <a:miter/>
                </a:ln>
              </p:spPr>
              <p:txBody>
                <a:bodyPr rtlCol="0" anchor="ctr"/>
                <a:lstStyle/>
                <a:p>
                  <a:endParaRPr lang="en-US" sz="810"/>
                </a:p>
              </p:txBody>
            </p:sp>
          </p:grpSp>
        </p:grpSp>
        <p:sp>
          <p:nvSpPr>
            <p:cNvPr id="24" name="TextBox 23">
              <a:extLst>
                <a:ext uri="{FF2B5EF4-FFF2-40B4-BE49-F238E27FC236}">
                  <a16:creationId xmlns:a16="http://schemas.microsoft.com/office/drawing/2014/main" id="{B231ACFE-8467-4FE0-0888-51329739E135}"/>
                </a:ext>
              </a:extLst>
            </p:cNvPr>
            <p:cNvSpPr txBox="1"/>
            <p:nvPr/>
          </p:nvSpPr>
          <p:spPr>
            <a:xfrm>
              <a:off x="990401" y="2785332"/>
              <a:ext cx="83227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Block Storage</a:t>
              </a:r>
            </a:p>
          </p:txBody>
        </p:sp>
      </p:grpSp>
      <p:grpSp>
        <p:nvGrpSpPr>
          <p:cNvPr id="25" name="Graphic 4">
            <a:extLst>
              <a:ext uri="{FF2B5EF4-FFF2-40B4-BE49-F238E27FC236}">
                <a16:creationId xmlns:a16="http://schemas.microsoft.com/office/drawing/2014/main" id="{6090C457-5736-4FD7-6E16-E0D4E35F7BF2}"/>
              </a:ext>
            </a:extLst>
          </p:cNvPr>
          <p:cNvGrpSpPr/>
          <p:nvPr/>
        </p:nvGrpSpPr>
        <p:grpSpPr>
          <a:xfrm>
            <a:off x="1732693" y="1578358"/>
            <a:ext cx="832279" cy="597447"/>
            <a:chOff x="1882342" y="2507537"/>
            <a:chExt cx="832279" cy="597447"/>
          </a:xfrm>
        </p:grpSpPr>
        <p:grpSp>
          <p:nvGrpSpPr>
            <p:cNvPr id="26" name="Graphic 4">
              <a:extLst>
                <a:ext uri="{FF2B5EF4-FFF2-40B4-BE49-F238E27FC236}">
                  <a16:creationId xmlns:a16="http://schemas.microsoft.com/office/drawing/2014/main" id="{37712EB6-3E23-C149-2DB6-63D4B2405D3B}"/>
                </a:ext>
              </a:extLst>
            </p:cNvPr>
            <p:cNvGrpSpPr/>
            <p:nvPr/>
          </p:nvGrpSpPr>
          <p:grpSpPr>
            <a:xfrm>
              <a:off x="2098307" y="2507537"/>
              <a:ext cx="385009" cy="318279"/>
              <a:chOff x="2098307" y="2507537"/>
              <a:chExt cx="385009" cy="318279"/>
            </a:xfrm>
          </p:grpSpPr>
          <p:grpSp>
            <p:nvGrpSpPr>
              <p:cNvPr id="29" name="Graphic 4">
                <a:extLst>
                  <a:ext uri="{FF2B5EF4-FFF2-40B4-BE49-F238E27FC236}">
                    <a16:creationId xmlns:a16="http://schemas.microsoft.com/office/drawing/2014/main" id="{1A101F65-335B-C148-AF83-5481DDCCD5C4}"/>
                  </a:ext>
                </a:extLst>
              </p:cNvPr>
              <p:cNvGrpSpPr/>
              <p:nvPr/>
            </p:nvGrpSpPr>
            <p:grpSpPr>
              <a:xfrm>
                <a:off x="2098307" y="2507537"/>
                <a:ext cx="385009" cy="318279"/>
                <a:chOff x="2098307" y="2507537"/>
                <a:chExt cx="385009" cy="318279"/>
              </a:xfrm>
              <a:solidFill>
                <a:srgbClr val="FFFFFF"/>
              </a:solidFill>
            </p:grpSpPr>
            <p:sp>
              <p:nvSpPr>
                <p:cNvPr id="36" name="Freeform: Shape 35">
                  <a:extLst>
                    <a:ext uri="{FF2B5EF4-FFF2-40B4-BE49-F238E27FC236}">
                      <a16:creationId xmlns:a16="http://schemas.microsoft.com/office/drawing/2014/main" id="{CE2B2C81-5D1B-1002-2EC5-077C46510AB3}"/>
                    </a:ext>
                  </a:extLst>
                </p:cNvPr>
                <p:cNvSpPr/>
                <p:nvPr/>
              </p:nvSpPr>
              <p:spPr>
                <a:xfrm>
                  <a:off x="2102093" y="2511325"/>
                  <a:ext cx="378908" cy="311456"/>
                </a:xfrm>
                <a:custGeom>
                  <a:avLst/>
                  <a:gdLst>
                    <a:gd name="connsiteX0" fmla="*/ 16677 w 378908"/>
                    <a:gd name="connsiteY0" fmla="*/ 310699 h 311456"/>
                    <a:gd name="connsiteX1" fmla="*/ 0 w 378908"/>
                    <a:gd name="connsiteY1" fmla="*/ 294028 h 311456"/>
                    <a:gd name="connsiteX2" fmla="*/ 0 w 378908"/>
                    <a:gd name="connsiteY2" fmla="*/ 16672 h 311456"/>
                    <a:gd name="connsiteX3" fmla="*/ 16677 w 378908"/>
                    <a:gd name="connsiteY3" fmla="*/ 0 h 311456"/>
                    <a:gd name="connsiteX4" fmla="*/ 362237 w 378908"/>
                    <a:gd name="connsiteY4" fmla="*/ 0 h 311456"/>
                    <a:gd name="connsiteX5" fmla="*/ 378908 w 378908"/>
                    <a:gd name="connsiteY5" fmla="*/ 16672 h 311456"/>
                    <a:gd name="connsiteX6" fmla="*/ 378908 w 378908"/>
                    <a:gd name="connsiteY6" fmla="*/ 294785 h 311456"/>
                    <a:gd name="connsiteX7" fmla="*/ 362237 w 378908"/>
                    <a:gd name="connsiteY7" fmla="*/ 311456 h 311456"/>
                    <a:gd name="connsiteX8" fmla="*/ 16677 w 378908"/>
                    <a:gd name="connsiteY8" fmla="*/ 311456 h 311456"/>
                    <a:gd name="connsiteX9" fmla="*/ 16677 w 378908"/>
                    <a:gd name="connsiteY9" fmla="*/ 310699 h 31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908" h="311456">
                      <a:moveTo>
                        <a:pt x="16677" y="310699"/>
                      </a:moveTo>
                      <a:cubicBezTo>
                        <a:pt x="7578" y="310699"/>
                        <a:pt x="0" y="303121"/>
                        <a:pt x="0" y="294028"/>
                      </a:cubicBezTo>
                      <a:lnTo>
                        <a:pt x="0" y="16672"/>
                      </a:lnTo>
                      <a:cubicBezTo>
                        <a:pt x="0" y="7578"/>
                        <a:pt x="7578" y="0"/>
                        <a:pt x="16677" y="0"/>
                      </a:cubicBezTo>
                      <a:lnTo>
                        <a:pt x="362237" y="0"/>
                      </a:lnTo>
                      <a:cubicBezTo>
                        <a:pt x="371330" y="0"/>
                        <a:pt x="378908" y="7578"/>
                        <a:pt x="378908" y="16672"/>
                      </a:cubicBezTo>
                      <a:lnTo>
                        <a:pt x="378908" y="294785"/>
                      </a:lnTo>
                      <a:cubicBezTo>
                        <a:pt x="378908" y="303884"/>
                        <a:pt x="371330" y="311456"/>
                        <a:pt x="362237" y="311456"/>
                      </a:cubicBezTo>
                      <a:lnTo>
                        <a:pt x="16677" y="311456"/>
                      </a:lnTo>
                      <a:lnTo>
                        <a:pt x="16677" y="310699"/>
                      </a:lnTo>
                      <a:close/>
                    </a:path>
                  </a:pathLst>
                </a:custGeom>
                <a:solidFill>
                  <a:srgbClr val="FFFFFF"/>
                </a:solidFill>
                <a:ln w="6417" cap="flat">
                  <a:noFill/>
                  <a:prstDash val="solid"/>
                  <a:miter/>
                </a:ln>
              </p:spPr>
              <p:txBody>
                <a:bodyPr rtlCol="0" anchor="ctr"/>
                <a:lstStyle/>
                <a:p>
                  <a:endParaRPr lang="en-US" sz="810"/>
                </a:p>
              </p:txBody>
            </p:sp>
            <p:sp>
              <p:nvSpPr>
                <p:cNvPr id="38" name="Freeform: Shape 37">
                  <a:extLst>
                    <a:ext uri="{FF2B5EF4-FFF2-40B4-BE49-F238E27FC236}">
                      <a16:creationId xmlns:a16="http://schemas.microsoft.com/office/drawing/2014/main" id="{8EE42E72-3720-C49E-76F2-1470C7663764}"/>
                    </a:ext>
                  </a:extLst>
                </p:cNvPr>
                <p:cNvSpPr/>
                <p:nvPr/>
              </p:nvSpPr>
              <p:spPr>
                <a:xfrm>
                  <a:off x="2098307" y="2507537"/>
                  <a:ext cx="385009" cy="318279"/>
                </a:xfrm>
                <a:custGeom>
                  <a:avLst/>
                  <a:gdLst>
                    <a:gd name="connsiteX0" fmla="*/ 365266 w 385009"/>
                    <a:gd name="connsiteY0" fmla="*/ 7578 h 318279"/>
                    <a:gd name="connsiteX1" fmla="*/ 378144 w 385009"/>
                    <a:gd name="connsiteY1" fmla="*/ 20461 h 318279"/>
                    <a:gd name="connsiteX2" fmla="*/ 378144 w 385009"/>
                    <a:gd name="connsiteY2" fmla="*/ 37890 h 318279"/>
                    <a:gd name="connsiteX3" fmla="*/ 378144 w 385009"/>
                    <a:gd name="connsiteY3" fmla="*/ 49258 h 318279"/>
                    <a:gd name="connsiteX4" fmla="*/ 378144 w 385009"/>
                    <a:gd name="connsiteY4" fmla="*/ 298580 h 318279"/>
                    <a:gd name="connsiteX5" fmla="*/ 365266 w 385009"/>
                    <a:gd name="connsiteY5" fmla="*/ 311458 h 318279"/>
                    <a:gd name="connsiteX6" fmla="*/ 331918 w 385009"/>
                    <a:gd name="connsiteY6" fmla="*/ 311458 h 318279"/>
                    <a:gd name="connsiteX7" fmla="*/ 298576 w 385009"/>
                    <a:gd name="connsiteY7" fmla="*/ 311458 h 318279"/>
                    <a:gd name="connsiteX8" fmla="*/ 97754 w 385009"/>
                    <a:gd name="connsiteY8" fmla="*/ 311458 h 318279"/>
                    <a:gd name="connsiteX9" fmla="*/ 87904 w 385009"/>
                    <a:gd name="connsiteY9" fmla="*/ 311458 h 318279"/>
                    <a:gd name="connsiteX10" fmla="*/ 70476 w 385009"/>
                    <a:gd name="connsiteY10" fmla="*/ 311458 h 318279"/>
                    <a:gd name="connsiteX11" fmla="*/ 53805 w 385009"/>
                    <a:gd name="connsiteY11" fmla="*/ 311458 h 318279"/>
                    <a:gd name="connsiteX12" fmla="*/ 20463 w 385009"/>
                    <a:gd name="connsiteY12" fmla="*/ 311458 h 318279"/>
                    <a:gd name="connsiteX13" fmla="*/ 7578 w 385009"/>
                    <a:gd name="connsiteY13" fmla="*/ 297816 h 318279"/>
                    <a:gd name="connsiteX14" fmla="*/ 7578 w 385009"/>
                    <a:gd name="connsiteY14" fmla="*/ 41679 h 318279"/>
                    <a:gd name="connsiteX15" fmla="*/ 7578 w 385009"/>
                    <a:gd name="connsiteY15" fmla="*/ 37890 h 318279"/>
                    <a:gd name="connsiteX16" fmla="*/ 7578 w 385009"/>
                    <a:gd name="connsiteY16" fmla="*/ 20461 h 318279"/>
                    <a:gd name="connsiteX17" fmla="*/ 20463 w 385009"/>
                    <a:gd name="connsiteY17" fmla="*/ 7578 h 318279"/>
                    <a:gd name="connsiteX18" fmla="*/ 53805 w 385009"/>
                    <a:gd name="connsiteY18" fmla="*/ 7578 h 318279"/>
                    <a:gd name="connsiteX19" fmla="*/ 70476 w 385009"/>
                    <a:gd name="connsiteY19" fmla="*/ 7578 h 318279"/>
                    <a:gd name="connsiteX20" fmla="*/ 87147 w 385009"/>
                    <a:gd name="connsiteY20" fmla="*/ 7578 h 318279"/>
                    <a:gd name="connsiteX21" fmla="*/ 91697 w 385009"/>
                    <a:gd name="connsiteY21" fmla="*/ 7578 h 318279"/>
                    <a:gd name="connsiteX22" fmla="*/ 297061 w 385009"/>
                    <a:gd name="connsiteY22" fmla="*/ 7578 h 318279"/>
                    <a:gd name="connsiteX23" fmla="*/ 330403 w 385009"/>
                    <a:gd name="connsiteY23" fmla="*/ 7578 h 318279"/>
                    <a:gd name="connsiteX24" fmla="*/ 365266 w 385009"/>
                    <a:gd name="connsiteY24" fmla="*/ 7578 h 318279"/>
                    <a:gd name="connsiteX25" fmla="*/ 365266 w 385009"/>
                    <a:gd name="connsiteY25" fmla="*/ 0 h 318279"/>
                    <a:gd name="connsiteX26" fmla="*/ 331918 w 385009"/>
                    <a:gd name="connsiteY26" fmla="*/ 0 h 318279"/>
                    <a:gd name="connsiteX27" fmla="*/ 298576 w 385009"/>
                    <a:gd name="connsiteY27" fmla="*/ 0 h 318279"/>
                    <a:gd name="connsiteX28" fmla="*/ 92454 w 385009"/>
                    <a:gd name="connsiteY28" fmla="*/ 0 h 318279"/>
                    <a:gd name="connsiteX29" fmla="*/ 87904 w 385009"/>
                    <a:gd name="connsiteY29" fmla="*/ 0 h 318279"/>
                    <a:gd name="connsiteX30" fmla="*/ 70476 w 385009"/>
                    <a:gd name="connsiteY30" fmla="*/ 0 h 318279"/>
                    <a:gd name="connsiteX31" fmla="*/ 53805 w 385009"/>
                    <a:gd name="connsiteY31" fmla="*/ 0 h 318279"/>
                    <a:gd name="connsiteX32" fmla="*/ 20463 w 385009"/>
                    <a:gd name="connsiteY32" fmla="*/ 0 h 318279"/>
                    <a:gd name="connsiteX33" fmla="*/ 0 w 385009"/>
                    <a:gd name="connsiteY33" fmla="*/ 20461 h 318279"/>
                    <a:gd name="connsiteX34" fmla="*/ 0 w 385009"/>
                    <a:gd name="connsiteY34" fmla="*/ 37890 h 318279"/>
                    <a:gd name="connsiteX35" fmla="*/ 0 w 385009"/>
                    <a:gd name="connsiteY35" fmla="*/ 41679 h 318279"/>
                    <a:gd name="connsiteX36" fmla="*/ 0 w 385009"/>
                    <a:gd name="connsiteY36" fmla="*/ 297816 h 318279"/>
                    <a:gd name="connsiteX37" fmla="*/ 20463 w 385009"/>
                    <a:gd name="connsiteY37" fmla="*/ 318279 h 318279"/>
                    <a:gd name="connsiteX38" fmla="*/ 53805 w 385009"/>
                    <a:gd name="connsiteY38" fmla="*/ 318279 h 318279"/>
                    <a:gd name="connsiteX39" fmla="*/ 70476 w 385009"/>
                    <a:gd name="connsiteY39" fmla="*/ 318279 h 318279"/>
                    <a:gd name="connsiteX40" fmla="*/ 87147 w 385009"/>
                    <a:gd name="connsiteY40" fmla="*/ 318279 h 318279"/>
                    <a:gd name="connsiteX41" fmla="*/ 96997 w 385009"/>
                    <a:gd name="connsiteY41" fmla="*/ 318279 h 318279"/>
                    <a:gd name="connsiteX42" fmla="*/ 297818 w 385009"/>
                    <a:gd name="connsiteY42" fmla="*/ 318279 h 318279"/>
                    <a:gd name="connsiteX43" fmla="*/ 331160 w 385009"/>
                    <a:gd name="connsiteY43" fmla="*/ 318279 h 318279"/>
                    <a:gd name="connsiteX44" fmla="*/ 364509 w 385009"/>
                    <a:gd name="connsiteY44" fmla="*/ 318279 h 318279"/>
                    <a:gd name="connsiteX45" fmla="*/ 384966 w 385009"/>
                    <a:gd name="connsiteY45" fmla="*/ 297816 h 318279"/>
                    <a:gd name="connsiteX46" fmla="*/ 384966 w 385009"/>
                    <a:gd name="connsiteY46" fmla="*/ 49258 h 318279"/>
                    <a:gd name="connsiteX47" fmla="*/ 384966 w 385009"/>
                    <a:gd name="connsiteY47" fmla="*/ 37890 h 318279"/>
                    <a:gd name="connsiteX48" fmla="*/ 384966 w 385009"/>
                    <a:gd name="connsiteY48" fmla="*/ 20461 h 318279"/>
                    <a:gd name="connsiteX49" fmla="*/ 365266 w 385009"/>
                    <a:gd name="connsiteY49" fmla="*/ 0 h 31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5009" h="318279">
                      <a:moveTo>
                        <a:pt x="365266" y="7578"/>
                      </a:moveTo>
                      <a:cubicBezTo>
                        <a:pt x="372081" y="7578"/>
                        <a:pt x="378144" y="12883"/>
                        <a:pt x="378144" y="20461"/>
                      </a:cubicBezTo>
                      <a:lnTo>
                        <a:pt x="378144" y="37890"/>
                      </a:lnTo>
                      <a:lnTo>
                        <a:pt x="378144" y="49258"/>
                      </a:lnTo>
                      <a:lnTo>
                        <a:pt x="378144" y="298580"/>
                      </a:lnTo>
                      <a:cubicBezTo>
                        <a:pt x="378144" y="305394"/>
                        <a:pt x="372844" y="311458"/>
                        <a:pt x="365266" y="311458"/>
                      </a:cubicBezTo>
                      <a:lnTo>
                        <a:pt x="331918" y="311458"/>
                      </a:lnTo>
                      <a:lnTo>
                        <a:pt x="298576" y="311458"/>
                      </a:lnTo>
                      <a:lnTo>
                        <a:pt x="97754" y="311458"/>
                      </a:lnTo>
                      <a:lnTo>
                        <a:pt x="87904" y="311458"/>
                      </a:lnTo>
                      <a:lnTo>
                        <a:pt x="70476" y="311458"/>
                      </a:lnTo>
                      <a:lnTo>
                        <a:pt x="53805" y="311458"/>
                      </a:lnTo>
                      <a:lnTo>
                        <a:pt x="20463" y="311458"/>
                      </a:lnTo>
                      <a:cubicBezTo>
                        <a:pt x="12885" y="310701"/>
                        <a:pt x="7578" y="305394"/>
                        <a:pt x="7578" y="297816"/>
                      </a:cubicBezTo>
                      <a:lnTo>
                        <a:pt x="7578" y="41679"/>
                      </a:lnTo>
                      <a:lnTo>
                        <a:pt x="7578" y="37890"/>
                      </a:lnTo>
                      <a:lnTo>
                        <a:pt x="7578" y="20461"/>
                      </a:lnTo>
                      <a:cubicBezTo>
                        <a:pt x="7578" y="12883"/>
                        <a:pt x="12885" y="7578"/>
                        <a:pt x="20463" y="7578"/>
                      </a:cubicBezTo>
                      <a:lnTo>
                        <a:pt x="53805" y="7578"/>
                      </a:lnTo>
                      <a:lnTo>
                        <a:pt x="70476" y="7578"/>
                      </a:lnTo>
                      <a:lnTo>
                        <a:pt x="87147" y="7578"/>
                      </a:lnTo>
                      <a:lnTo>
                        <a:pt x="91697" y="7578"/>
                      </a:lnTo>
                      <a:lnTo>
                        <a:pt x="297061" y="7578"/>
                      </a:lnTo>
                      <a:lnTo>
                        <a:pt x="330403" y="7578"/>
                      </a:lnTo>
                      <a:lnTo>
                        <a:pt x="365266" y="7578"/>
                      </a:lnTo>
                      <a:close/>
                      <a:moveTo>
                        <a:pt x="365266" y="0"/>
                      </a:moveTo>
                      <a:lnTo>
                        <a:pt x="331918" y="0"/>
                      </a:lnTo>
                      <a:lnTo>
                        <a:pt x="298576" y="0"/>
                      </a:lnTo>
                      <a:lnTo>
                        <a:pt x="92454" y="0"/>
                      </a:lnTo>
                      <a:lnTo>
                        <a:pt x="87904" y="0"/>
                      </a:lnTo>
                      <a:lnTo>
                        <a:pt x="70476" y="0"/>
                      </a:lnTo>
                      <a:lnTo>
                        <a:pt x="53805" y="0"/>
                      </a:lnTo>
                      <a:lnTo>
                        <a:pt x="20463" y="0"/>
                      </a:lnTo>
                      <a:cubicBezTo>
                        <a:pt x="9093" y="0"/>
                        <a:pt x="0" y="9094"/>
                        <a:pt x="0" y="20461"/>
                      </a:cubicBezTo>
                      <a:lnTo>
                        <a:pt x="0" y="37890"/>
                      </a:lnTo>
                      <a:lnTo>
                        <a:pt x="0" y="41679"/>
                      </a:lnTo>
                      <a:lnTo>
                        <a:pt x="0" y="297816"/>
                      </a:lnTo>
                      <a:cubicBezTo>
                        <a:pt x="0" y="309187"/>
                        <a:pt x="9093" y="318279"/>
                        <a:pt x="20463" y="318279"/>
                      </a:cubicBezTo>
                      <a:lnTo>
                        <a:pt x="53805" y="318279"/>
                      </a:lnTo>
                      <a:lnTo>
                        <a:pt x="70476" y="318279"/>
                      </a:lnTo>
                      <a:lnTo>
                        <a:pt x="87147" y="318279"/>
                      </a:lnTo>
                      <a:lnTo>
                        <a:pt x="96997" y="318279"/>
                      </a:lnTo>
                      <a:lnTo>
                        <a:pt x="297818" y="318279"/>
                      </a:lnTo>
                      <a:lnTo>
                        <a:pt x="331160" y="318279"/>
                      </a:lnTo>
                      <a:lnTo>
                        <a:pt x="364509" y="318279"/>
                      </a:lnTo>
                      <a:cubicBezTo>
                        <a:pt x="375873" y="318279"/>
                        <a:pt x="384966" y="309187"/>
                        <a:pt x="384966" y="297816"/>
                      </a:cubicBezTo>
                      <a:lnTo>
                        <a:pt x="384966" y="49258"/>
                      </a:lnTo>
                      <a:lnTo>
                        <a:pt x="384966" y="37890"/>
                      </a:lnTo>
                      <a:lnTo>
                        <a:pt x="384966" y="20461"/>
                      </a:lnTo>
                      <a:cubicBezTo>
                        <a:pt x="385723" y="9094"/>
                        <a:pt x="376630" y="0"/>
                        <a:pt x="365266" y="0"/>
                      </a:cubicBezTo>
                      <a:close/>
                    </a:path>
                  </a:pathLst>
                </a:custGeom>
                <a:solidFill>
                  <a:srgbClr val="FFFFFF"/>
                </a:solidFill>
                <a:ln w="6417" cap="flat">
                  <a:noFill/>
                  <a:prstDash val="solid"/>
                  <a:miter/>
                </a:ln>
              </p:spPr>
              <p:txBody>
                <a:bodyPr rtlCol="0" anchor="ctr"/>
                <a:lstStyle/>
                <a:p>
                  <a:endParaRPr lang="en-US" sz="810"/>
                </a:p>
              </p:txBody>
            </p:sp>
          </p:grpSp>
          <p:grpSp>
            <p:nvGrpSpPr>
              <p:cNvPr id="40" name="Graphic 4">
                <a:extLst>
                  <a:ext uri="{FF2B5EF4-FFF2-40B4-BE49-F238E27FC236}">
                    <a16:creationId xmlns:a16="http://schemas.microsoft.com/office/drawing/2014/main" id="{DC3424CC-4B47-9AE1-940E-9FA8721B7E47}"/>
                  </a:ext>
                </a:extLst>
              </p:cNvPr>
              <p:cNvGrpSpPr/>
              <p:nvPr/>
            </p:nvGrpSpPr>
            <p:grpSpPr>
              <a:xfrm>
                <a:off x="2105885" y="2515117"/>
                <a:ext cx="370566" cy="303121"/>
                <a:chOff x="2105885" y="2515117"/>
                <a:chExt cx="370566" cy="303121"/>
              </a:xfrm>
              <a:solidFill>
                <a:srgbClr val="2D5967"/>
              </a:solidFill>
            </p:grpSpPr>
            <p:sp>
              <p:nvSpPr>
                <p:cNvPr id="41" name="Freeform: Shape 40">
                  <a:extLst>
                    <a:ext uri="{FF2B5EF4-FFF2-40B4-BE49-F238E27FC236}">
                      <a16:creationId xmlns:a16="http://schemas.microsoft.com/office/drawing/2014/main" id="{CC57866E-BF43-1CEC-1A6B-63CED4DC7798}"/>
                    </a:ext>
                  </a:extLst>
                </p:cNvPr>
                <p:cNvSpPr/>
                <p:nvPr/>
              </p:nvSpPr>
              <p:spPr>
                <a:xfrm>
                  <a:off x="2105885" y="2545430"/>
                  <a:ext cx="29555" cy="272807"/>
                </a:xfrm>
                <a:custGeom>
                  <a:avLst/>
                  <a:gdLst>
                    <a:gd name="connsiteX0" fmla="*/ 25006 w 29555"/>
                    <a:gd name="connsiteY0" fmla="*/ 261443 h 272807"/>
                    <a:gd name="connsiteX1" fmla="*/ 12885 w 29555"/>
                    <a:gd name="connsiteY1" fmla="*/ 261443 h 272807"/>
                    <a:gd name="connsiteX2" fmla="*/ 11371 w 29555"/>
                    <a:gd name="connsiteY2" fmla="*/ 259929 h 272807"/>
                    <a:gd name="connsiteX3" fmla="*/ 11371 w 29555"/>
                    <a:gd name="connsiteY3" fmla="*/ 11367 h 272807"/>
                    <a:gd name="connsiteX4" fmla="*/ 25764 w 29555"/>
                    <a:gd name="connsiteY4" fmla="*/ 11367 h 272807"/>
                    <a:gd name="connsiteX5" fmla="*/ 25764 w 29555"/>
                    <a:gd name="connsiteY5" fmla="*/ 0 h 272807"/>
                    <a:gd name="connsiteX6" fmla="*/ 0 w 29555"/>
                    <a:gd name="connsiteY6" fmla="*/ 0 h 272807"/>
                    <a:gd name="connsiteX7" fmla="*/ 0 w 29555"/>
                    <a:gd name="connsiteY7" fmla="*/ 259929 h 272807"/>
                    <a:gd name="connsiteX8" fmla="*/ 12885 w 29555"/>
                    <a:gd name="connsiteY8" fmla="*/ 272808 h 272807"/>
                    <a:gd name="connsiteX9" fmla="*/ 29556 w 29555"/>
                    <a:gd name="connsiteY9" fmla="*/ 272808 h 272807"/>
                    <a:gd name="connsiteX10" fmla="*/ 25006 w 29555"/>
                    <a:gd name="connsiteY10" fmla="*/ 261443 h 27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55" h="272807">
                      <a:moveTo>
                        <a:pt x="25006" y="261443"/>
                      </a:moveTo>
                      <a:lnTo>
                        <a:pt x="12885" y="261443"/>
                      </a:lnTo>
                      <a:cubicBezTo>
                        <a:pt x="12128" y="261443"/>
                        <a:pt x="11371" y="260686"/>
                        <a:pt x="11371" y="259929"/>
                      </a:cubicBezTo>
                      <a:lnTo>
                        <a:pt x="11371" y="11367"/>
                      </a:lnTo>
                      <a:lnTo>
                        <a:pt x="25764" y="11367"/>
                      </a:lnTo>
                      <a:lnTo>
                        <a:pt x="25764" y="0"/>
                      </a:lnTo>
                      <a:lnTo>
                        <a:pt x="0" y="0"/>
                      </a:lnTo>
                      <a:lnTo>
                        <a:pt x="0" y="259929"/>
                      </a:lnTo>
                      <a:cubicBezTo>
                        <a:pt x="0" y="267507"/>
                        <a:pt x="5307" y="272808"/>
                        <a:pt x="12885" y="272808"/>
                      </a:cubicBezTo>
                      <a:lnTo>
                        <a:pt x="29556" y="272808"/>
                      </a:lnTo>
                      <a:cubicBezTo>
                        <a:pt x="27285" y="269779"/>
                        <a:pt x="25764" y="265993"/>
                        <a:pt x="25006" y="261443"/>
                      </a:cubicBezTo>
                      <a:close/>
                    </a:path>
                  </a:pathLst>
                </a:custGeom>
                <a:solidFill>
                  <a:srgbClr val="2D5967"/>
                </a:solidFill>
                <a:ln w="6417" cap="flat">
                  <a:noFill/>
                  <a:prstDash val="solid"/>
                  <a:miter/>
                </a:ln>
              </p:spPr>
              <p:txBody>
                <a:bodyPr rtlCol="0" anchor="ctr"/>
                <a:lstStyle/>
                <a:p>
                  <a:endParaRPr lang="en-US" sz="810"/>
                </a:p>
              </p:txBody>
            </p:sp>
            <p:sp>
              <p:nvSpPr>
                <p:cNvPr id="43" name="Freeform: Shape 42">
                  <a:extLst>
                    <a:ext uri="{FF2B5EF4-FFF2-40B4-BE49-F238E27FC236}">
                      <a16:creationId xmlns:a16="http://schemas.microsoft.com/office/drawing/2014/main" id="{880A0D9B-DC47-FF49-342A-37EE574FB51A}"/>
                    </a:ext>
                  </a:extLst>
                </p:cNvPr>
                <p:cNvSpPr/>
                <p:nvPr/>
              </p:nvSpPr>
              <p:spPr>
                <a:xfrm>
                  <a:off x="2105885" y="2515117"/>
                  <a:ext cx="29555" cy="21976"/>
                </a:xfrm>
                <a:custGeom>
                  <a:avLst/>
                  <a:gdLst>
                    <a:gd name="connsiteX0" fmla="*/ 25006 w 29555"/>
                    <a:gd name="connsiteY0" fmla="*/ 12882 h 21976"/>
                    <a:gd name="connsiteX1" fmla="*/ 29556 w 29555"/>
                    <a:gd name="connsiteY1" fmla="*/ 0 h 21976"/>
                    <a:gd name="connsiteX2" fmla="*/ 12885 w 29555"/>
                    <a:gd name="connsiteY2" fmla="*/ 0 h 21976"/>
                    <a:gd name="connsiteX3" fmla="*/ 0 w 29555"/>
                    <a:gd name="connsiteY3" fmla="*/ 12882 h 21976"/>
                    <a:gd name="connsiteX4" fmla="*/ 0 w 29555"/>
                    <a:gd name="connsiteY4" fmla="*/ 21976 h 21976"/>
                    <a:gd name="connsiteX5" fmla="*/ 25006 w 29555"/>
                    <a:gd name="connsiteY5" fmla="*/ 21976 h 21976"/>
                    <a:gd name="connsiteX6" fmla="*/ 25006 w 29555"/>
                    <a:gd name="connsiteY6" fmla="*/ 12882 h 2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55" h="21976">
                      <a:moveTo>
                        <a:pt x="25006" y="12882"/>
                      </a:moveTo>
                      <a:cubicBezTo>
                        <a:pt x="25006" y="7578"/>
                        <a:pt x="26521" y="3789"/>
                        <a:pt x="29556" y="0"/>
                      </a:cubicBezTo>
                      <a:lnTo>
                        <a:pt x="12885" y="0"/>
                      </a:lnTo>
                      <a:cubicBezTo>
                        <a:pt x="5307" y="0"/>
                        <a:pt x="0" y="5304"/>
                        <a:pt x="0" y="12882"/>
                      </a:cubicBezTo>
                      <a:lnTo>
                        <a:pt x="0" y="21976"/>
                      </a:lnTo>
                      <a:lnTo>
                        <a:pt x="25006" y="21976"/>
                      </a:lnTo>
                      <a:lnTo>
                        <a:pt x="25006" y="12882"/>
                      </a:lnTo>
                      <a:close/>
                    </a:path>
                  </a:pathLst>
                </a:custGeom>
                <a:solidFill>
                  <a:srgbClr val="2D5967"/>
                </a:solidFill>
                <a:ln w="6417" cap="flat">
                  <a:noFill/>
                  <a:prstDash val="solid"/>
                  <a:miter/>
                </a:ln>
              </p:spPr>
              <p:txBody>
                <a:bodyPr rtlCol="0" anchor="ctr"/>
                <a:lstStyle/>
                <a:p>
                  <a:endParaRPr lang="en-US" sz="810"/>
                </a:p>
              </p:txBody>
            </p:sp>
            <p:sp>
              <p:nvSpPr>
                <p:cNvPr id="45" name="Freeform: Shape 44">
                  <a:extLst>
                    <a:ext uri="{FF2B5EF4-FFF2-40B4-BE49-F238E27FC236}">
                      <a16:creationId xmlns:a16="http://schemas.microsoft.com/office/drawing/2014/main" id="{95183DAC-A35F-3C02-3F5F-C40035C4E1DB}"/>
                    </a:ext>
                  </a:extLst>
                </p:cNvPr>
                <p:cNvSpPr/>
                <p:nvPr/>
              </p:nvSpPr>
              <p:spPr>
                <a:xfrm>
                  <a:off x="2139227" y="2545430"/>
                  <a:ext cx="29555" cy="272807"/>
                </a:xfrm>
                <a:custGeom>
                  <a:avLst/>
                  <a:gdLst>
                    <a:gd name="connsiteX0" fmla="*/ 25770 w 29555"/>
                    <a:gd name="connsiteY0" fmla="*/ 261443 h 272807"/>
                    <a:gd name="connsiteX1" fmla="*/ 12885 w 29555"/>
                    <a:gd name="connsiteY1" fmla="*/ 261443 h 272807"/>
                    <a:gd name="connsiteX2" fmla="*/ 11370 w 29555"/>
                    <a:gd name="connsiteY2" fmla="*/ 259929 h 272807"/>
                    <a:gd name="connsiteX3" fmla="*/ 11370 w 29555"/>
                    <a:gd name="connsiteY3" fmla="*/ 11367 h 272807"/>
                    <a:gd name="connsiteX4" fmla="*/ 25770 w 29555"/>
                    <a:gd name="connsiteY4" fmla="*/ 11367 h 272807"/>
                    <a:gd name="connsiteX5" fmla="*/ 25770 w 29555"/>
                    <a:gd name="connsiteY5" fmla="*/ 0 h 272807"/>
                    <a:gd name="connsiteX6" fmla="*/ 0 w 29555"/>
                    <a:gd name="connsiteY6" fmla="*/ 0 h 272807"/>
                    <a:gd name="connsiteX7" fmla="*/ 0 w 29555"/>
                    <a:gd name="connsiteY7" fmla="*/ 259929 h 272807"/>
                    <a:gd name="connsiteX8" fmla="*/ 12885 w 29555"/>
                    <a:gd name="connsiteY8" fmla="*/ 272808 h 272807"/>
                    <a:gd name="connsiteX9" fmla="*/ 29556 w 29555"/>
                    <a:gd name="connsiteY9" fmla="*/ 272808 h 272807"/>
                    <a:gd name="connsiteX10" fmla="*/ 25770 w 29555"/>
                    <a:gd name="connsiteY10" fmla="*/ 261443 h 27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55" h="272807">
                      <a:moveTo>
                        <a:pt x="25770" y="261443"/>
                      </a:moveTo>
                      <a:lnTo>
                        <a:pt x="12885" y="261443"/>
                      </a:lnTo>
                      <a:cubicBezTo>
                        <a:pt x="12128" y="261443"/>
                        <a:pt x="11370" y="260686"/>
                        <a:pt x="11370" y="259929"/>
                      </a:cubicBezTo>
                      <a:lnTo>
                        <a:pt x="11370" y="11367"/>
                      </a:lnTo>
                      <a:lnTo>
                        <a:pt x="25770" y="11367"/>
                      </a:lnTo>
                      <a:lnTo>
                        <a:pt x="25770" y="0"/>
                      </a:lnTo>
                      <a:lnTo>
                        <a:pt x="0" y="0"/>
                      </a:lnTo>
                      <a:lnTo>
                        <a:pt x="0" y="259929"/>
                      </a:lnTo>
                      <a:cubicBezTo>
                        <a:pt x="0" y="266750"/>
                        <a:pt x="5307" y="272808"/>
                        <a:pt x="12885" y="272808"/>
                      </a:cubicBezTo>
                      <a:lnTo>
                        <a:pt x="29556" y="272808"/>
                      </a:lnTo>
                      <a:cubicBezTo>
                        <a:pt x="27284" y="269779"/>
                        <a:pt x="25770" y="265993"/>
                        <a:pt x="25770" y="261443"/>
                      </a:cubicBezTo>
                      <a:close/>
                    </a:path>
                  </a:pathLst>
                </a:custGeom>
                <a:solidFill>
                  <a:srgbClr val="2D5967"/>
                </a:solidFill>
                <a:ln w="6417" cap="flat">
                  <a:noFill/>
                  <a:prstDash val="solid"/>
                  <a:miter/>
                </a:ln>
              </p:spPr>
              <p:txBody>
                <a:bodyPr rtlCol="0" anchor="ctr"/>
                <a:lstStyle/>
                <a:p>
                  <a:endParaRPr lang="en-US" sz="810"/>
                </a:p>
              </p:txBody>
            </p:sp>
            <p:sp>
              <p:nvSpPr>
                <p:cNvPr id="46" name="Freeform: Shape 45">
                  <a:extLst>
                    <a:ext uri="{FF2B5EF4-FFF2-40B4-BE49-F238E27FC236}">
                      <a16:creationId xmlns:a16="http://schemas.microsoft.com/office/drawing/2014/main" id="{CAD559E3-9829-B58B-75EB-32FF68FA4BCF}"/>
                    </a:ext>
                  </a:extLst>
                </p:cNvPr>
                <p:cNvSpPr/>
                <p:nvPr/>
              </p:nvSpPr>
              <p:spPr>
                <a:xfrm>
                  <a:off x="2139227" y="2515117"/>
                  <a:ext cx="29555" cy="21976"/>
                </a:xfrm>
                <a:custGeom>
                  <a:avLst/>
                  <a:gdLst>
                    <a:gd name="connsiteX0" fmla="*/ 0 w 29555"/>
                    <a:gd name="connsiteY0" fmla="*/ 12882 h 21976"/>
                    <a:gd name="connsiteX1" fmla="*/ 0 w 29555"/>
                    <a:gd name="connsiteY1" fmla="*/ 21976 h 21976"/>
                    <a:gd name="connsiteX2" fmla="*/ 25006 w 29555"/>
                    <a:gd name="connsiteY2" fmla="*/ 21976 h 21976"/>
                    <a:gd name="connsiteX3" fmla="*/ 25006 w 29555"/>
                    <a:gd name="connsiteY3" fmla="*/ 12882 h 21976"/>
                    <a:gd name="connsiteX4" fmla="*/ 29556 w 29555"/>
                    <a:gd name="connsiteY4" fmla="*/ 0 h 21976"/>
                    <a:gd name="connsiteX5" fmla="*/ 12885 w 29555"/>
                    <a:gd name="connsiteY5" fmla="*/ 0 h 21976"/>
                    <a:gd name="connsiteX6" fmla="*/ 0 w 29555"/>
                    <a:gd name="connsiteY6" fmla="*/ 12882 h 2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55" h="21976">
                      <a:moveTo>
                        <a:pt x="0" y="12882"/>
                      </a:moveTo>
                      <a:lnTo>
                        <a:pt x="0" y="21976"/>
                      </a:lnTo>
                      <a:lnTo>
                        <a:pt x="25006" y="21976"/>
                      </a:lnTo>
                      <a:lnTo>
                        <a:pt x="25006" y="12882"/>
                      </a:lnTo>
                      <a:cubicBezTo>
                        <a:pt x="25770" y="7578"/>
                        <a:pt x="27284" y="3789"/>
                        <a:pt x="29556" y="0"/>
                      </a:cubicBezTo>
                      <a:lnTo>
                        <a:pt x="12885" y="0"/>
                      </a:lnTo>
                      <a:cubicBezTo>
                        <a:pt x="6064" y="0"/>
                        <a:pt x="0" y="5304"/>
                        <a:pt x="0" y="12882"/>
                      </a:cubicBezTo>
                      <a:close/>
                    </a:path>
                  </a:pathLst>
                </a:custGeom>
                <a:solidFill>
                  <a:srgbClr val="2D5967"/>
                </a:solidFill>
                <a:ln w="6417" cap="flat">
                  <a:noFill/>
                  <a:prstDash val="solid"/>
                  <a:miter/>
                </a:ln>
              </p:spPr>
              <p:txBody>
                <a:bodyPr rtlCol="0" anchor="ctr"/>
                <a:lstStyle/>
                <a:p>
                  <a:endParaRPr lang="en-US" sz="810"/>
                </a:p>
              </p:txBody>
            </p:sp>
            <p:sp>
              <p:nvSpPr>
                <p:cNvPr id="47" name="Freeform: Shape 46">
                  <a:extLst>
                    <a:ext uri="{FF2B5EF4-FFF2-40B4-BE49-F238E27FC236}">
                      <a16:creationId xmlns:a16="http://schemas.microsoft.com/office/drawing/2014/main" id="{1F1C4C27-16C0-0EA0-27CE-CFBC891D7761}"/>
                    </a:ext>
                  </a:extLst>
                </p:cNvPr>
                <p:cNvSpPr/>
                <p:nvPr/>
              </p:nvSpPr>
              <p:spPr>
                <a:xfrm>
                  <a:off x="2173332" y="2545430"/>
                  <a:ext cx="303118" cy="272807"/>
                </a:xfrm>
                <a:custGeom>
                  <a:avLst/>
                  <a:gdLst>
                    <a:gd name="connsiteX0" fmla="*/ 269020 w 303118"/>
                    <a:gd name="connsiteY0" fmla="*/ 0 h 272807"/>
                    <a:gd name="connsiteX1" fmla="*/ 244013 w 303118"/>
                    <a:gd name="connsiteY1" fmla="*/ 0 h 272807"/>
                    <a:gd name="connsiteX2" fmla="*/ 235678 w 303118"/>
                    <a:gd name="connsiteY2" fmla="*/ 0 h 272807"/>
                    <a:gd name="connsiteX3" fmla="*/ 0 w 303118"/>
                    <a:gd name="connsiteY3" fmla="*/ 0 h 272807"/>
                    <a:gd name="connsiteX4" fmla="*/ 0 w 303118"/>
                    <a:gd name="connsiteY4" fmla="*/ 259929 h 272807"/>
                    <a:gd name="connsiteX5" fmla="*/ 12879 w 303118"/>
                    <a:gd name="connsiteY5" fmla="*/ 272808 h 272807"/>
                    <a:gd name="connsiteX6" fmla="*/ 223550 w 303118"/>
                    <a:gd name="connsiteY6" fmla="*/ 272808 h 272807"/>
                    <a:gd name="connsiteX7" fmla="*/ 256892 w 303118"/>
                    <a:gd name="connsiteY7" fmla="*/ 272808 h 272807"/>
                    <a:gd name="connsiteX8" fmla="*/ 290240 w 303118"/>
                    <a:gd name="connsiteY8" fmla="*/ 272808 h 272807"/>
                    <a:gd name="connsiteX9" fmla="*/ 303119 w 303118"/>
                    <a:gd name="connsiteY9" fmla="*/ 259929 h 272807"/>
                    <a:gd name="connsiteX10" fmla="*/ 303119 w 303118"/>
                    <a:gd name="connsiteY10" fmla="*/ 0 h 272807"/>
                    <a:gd name="connsiteX11" fmla="*/ 278112 w 303118"/>
                    <a:gd name="connsiteY11" fmla="*/ 0 h 272807"/>
                    <a:gd name="connsiteX12" fmla="*/ 269020 w 303118"/>
                    <a:gd name="connsiteY12" fmla="*/ 0 h 272807"/>
                    <a:gd name="connsiteX13" fmla="*/ 291755 w 303118"/>
                    <a:gd name="connsiteY13" fmla="*/ 259929 h 272807"/>
                    <a:gd name="connsiteX14" fmla="*/ 290240 w 303118"/>
                    <a:gd name="connsiteY14" fmla="*/ 261443 h 272807"/>
                    <a:gd name="connsiteX15" fmla="*/ 256892 w 303118"/>
                    <a:gd name="connsiteY15" fmla="*/ 261443 h 272807"/>
                    <a:gd name="connsiteX16" fmla="*/ 223550 w 303118"/>
                    <a:gd name="connsiteY16" fmla="*/ 261443 h 272807"/>
                    <a:gd name="connsiteX17" fmla="*/ 12879 w 303118"/>
                    <a:gd name="connsiteY17" fmla="*/ 261443 h 272807"/>
                    <a:gd name="connsiteX18" fmla="*/ 11364 w 303118"/>
                    <a:gd name="connsiteY18" fmla="*/ 259929 h 272807"/>
                    <a:gd name="connsiteX19" fmla="*/ 11364 w 303118"/>
                    <a:gd name="connsiteY19" fmla="*/ 11367 h 272807"/>
                    <a:gd name="connsiteX20" fmla="*/ 224307 w 303118"/>
                    <a:gd name="connsiteY20" fmla="*/ 11367 h 272807"/>
                    <a:gd name="connsiteX21" fmla="*/ 258413 w 303118"/>
                    <a:gd name="connsiteY21" fmla="*/ 11367 h 272807"/>
                    <a:gd name="connsiteX22" fmla="*/ 291755 w 303118"/>
                    <a:gd name="connsiteY22" fmla="*/ 11367 h 272807"/>
                    <a:gd name="connsiteX23" fmla="*/ 291755 w 303118"/>
                    <a:gd name="connsiteY23" fmla="*/ 259929 h 27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3118" h="272807">
                      <a:moveTo>
                        <a:pt x="269020" y="0"/>
                      </a:moveTo>
                      <a:lnTo>
                        <a:pt x="244013" y="0"/>
                      </a:lnTo>
                      <a:lnTo>
                        <a:pt x="235678" y="0"/>
                      </a:lnTo>
                      <a:lnTo>
                        <a:pt x="0" y="0"/>
                      </a:lnTo>
                      <a:lnTo>
                        <a:pt x="0" y="259929"/>
                      </a:lnTo>
                      <a:cubicBezTo>
                        <a:pt x="0" y="266750"/>
                        <a:pt x="5300" y="272808"/>
                        <a:pt x="12879" y="272808"/>
                      </a:cubicBezTo>
                      <a:lnTo>
                        <a:pt x="223550" y="272808"/>
                      </a:lnTo>
                      <a:lnTo>
                        <a:pt x="256892" y="272808"/>
                      </a:lnTo>
                      <a:lnTo>
                        <a:pt x="290240" y="272808"/>
                      </a:lnTo>
                      <a:cubicBezTo>
                        <a:pt x="297061" y="272808"/>
                        <a:pt x="303119" y="267507"/>
                        <a:pt x="303119" y="259929"/>
                      </a:cubicBezTo>
                      <a:lnTo>
                        <a:pt x="303119" y="0"/>
                      </a:lnTo>
                      <a:lnTo>
                        <a:pt x="278112" y="0"/>
                      </a:lnTo>
                      <a:lnTo>
                        <a:pt x="269020" y="0"/>
                      </a:lnTo>
                      <a:close/>
                      <a:moveTo>
                        <a:pt x="291755" y="259929"/>
                      </a:moveTo>
                      <a:cubicBezTo>
                        <a:pt x="291755" y="260686"/>
                        <a:pt x="290997" y="261443"/>
                        <a:pt x="290240" y="261443"/>
                      </a:cubicBezTo>
                      <a:lnTo>
                        <a:pt x="256892" y="261443"/>
                      </a:lnTo>
                      <a:lnTo>
                        <a:pt x="223550" y="261443"/>
                      </a:lnTo>
                      <a:lnTo>
                        <a:pt x="12879" y="261443"/>
                      </a:lnTo>
                      <a:cubicBezTo>
                        <a:pt x="12121" y="261443"/>
                        <a:pt x="11364" y="260686"/>
                        <a:pt x="11364" y="259929"/>
                      </a:cubicBezTo>
                      <a:lnTo>
                        <a:pt x="11364" y="11367"/>
                      </a:lnTo>
                      <a:lnTo>
                        <a:pt x="224307" y="11367"/>
                      </a:lnTo>
                      <a:lnTo>
                        <a:pt x="258413" y="11367"/>
                      </a:lnTo>
                      <a:lnTo>
                        <a:pt x="291755" y="11367"/>
                      </a:lnTo>
                      <a:lnTo>
                        <a:pt x="291755" y="259929"/>
                      </a:lnTo>
                      <a:close/>
                    </a:path>
                  </a:pathLst>
                </a:custGeom>
                <a:solidFill>
                  <a:srgbClr val="2D5967"/>
                </a:solidFill>
                <a:ln w="6417" cap="flat">
                  <a:noFill/>
                  <a:prstDash val="solid"/>
                  <a:miter/>
                </a:ln>
              </p:spPr>
              <p:txBody>
                <a:bodyPr rtlCol="0" anchor="ctr"/>
                <a:lstStyle/>
                <a:p>
                  <a:endParaRPr lang="en-US" sz="810"/>
                </a:p>
              </p:txBody>
            </p:sp>
            <p:sp>
              <p:nvSpPr>
                <p:cNvPr id="48" name="Freeform: Shape 47">
                  <a:extLst>
                    <a:ext uri="{FF2B5EF4-FFF2-40B4-BE49-F238E27FC236}">
                      <a16:creationId xmlns:a16="http://schemas.microsoft.com/office/drawing/2014/main" id="{F3F883D0-023B-9BD0-8412-F556F68A9709}"/>
                    </a:ext>
                  </a:extLst>
                </p:cNvPr>
                <p:cNvSpPr/>
                <p:nvPr/>
              </p:nvSpPr>
              <p:spPr>
                <a:xfrm>
                  <a:off x="2221831" y="2579532"/>
                  <a:ext cx="93968" cy="92452"/>
                </a:xfrm>
                <a:custGeom>
                  <a:avLst/>
                  <a:gdLst>
                    <a:gd name="connsiteX0" fmla="*/ 93968 w 93968"/>
                    <a:gd name="connsiteY0" fmla="*/ 92453 h 92452"/>
                    <a:gd name="connsiteX1" fmla="*/ 93968 w 93968"/>
                    <a:gd name="connsiteY1" fmla="*/ 0 h 92452"/>
                    <a:gd name="connsiteX2" fmla="*/ 0 w 93968"/>
                    <a:gd name="connsiteY2" fmla="*/ 0 h 92452"/>
                    <a:gd name="connsiteX3" fmla="*/ 0 w 93968"/>
                    <a:gd name="connsiteY3" fmla="*/ 92453 h 92452"/>
                    <a:gd name="connsiteX4" fmla="*/ 93968 w 93968"/>
                    <a:gd name="connsiteY4" fmla="*/ 92453 h 92452"/>
                    <a:gd name="connsiteX5" fmla="*/ 11364 w 93968"/>
                    <a:gd name="connsiteY5" fmla="*/ 10610 h 92452"/>
                    <a:gd name="connsiteX6" fmla="*/ 83361 w 93968"/>
                    <a:gd name="connsiteY6" fmla="*/ 10610 h 92452"/>
                    <a:gd name="connsiteX7" fmla="*/ 83361 w 93968"/>
                    <a:gd name="connsiteY7" fmla="*/ 81086 h 92452"/>
                    <a:gd name="connsiteX8" fmla="*/ 11364 w 93968"/>
                    <a:gd name="connsiteY8" fmla="*/ 81086 h 92452"/>
                    <a:gd name="connsiteX9" fmla="*/ 11364 w 93968"/>
                    <a:gd name="connsiteY9" fmla="*/ 10610 h 9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8" h="92452">
                      <a:moveTo>
                        <a:pt x="93968" y="92453"/>
                      </a:moveTo>
                      <a:lnTo>
                        <a:pt x="93968" y="0"/>
                      </a:lnTo>
                      <a:lnTo>
                        <a:pt x="0" y="0"/>
                      </a:lnTo>
                      <a:lnTo>
                        <a:pt x="0" y="92453"/>
                      </a:lnTo>
                      <a:lnTo>
                        <a:pt x="93968" y="92453"/>
                      </a:lnTo>
                      <a:close/>
                      <a:moveTo>
                        <a:pt x="11364" y="10610"/>
                      </a:moveTo>
                      <a:lnTo>
                        <a:pt x="83361" y="10610"/>
                      </a:lnTo>
                      <a:lnTo>
                        <a:pt x="83361" y="81086"/>
                      </a:lnTo>
                      <a:lnTo>
                        <a:pt x="11364" y="81086"/>
                      </a:lnTo>
                      <a:lnTo>
                        <a:pt x="11364" y="10610"/>
                      </a:lnTo>
                      <a:close/>
                    </a:path>
                  </a:pathLst>
                </a:custGeom>
                <a:solidFill>
                  <a:srgbClr val="2D5967"/>
                </a:solidFill>
                <a:ln w="6417" cap="flat">
                  <a:noFill/>
                  <a:prstDash val="solid"/>
                  <a:miter/>
                </a:ln>
              </p:spPr>
              <p:txBody>
                <a:bodyPr rtlCol="0" anchor="ctr"/>
                <a:lstStyle/>
                <a:p>
                  <a:endParaRPr lang="en-US" sz="810"/>
                </a:p>
              </p:txBody>
            </p:sp>
            <p:sp>
              <p:nvSpPr>
                <p:cNvPr id="49" name="Freeform: Shape 48">
                  <a:extLst>
                    <a:ext uri="{FF2B5EF4-FFF2-40B4-BE49-F238E27FC236}">
                      <a16:creationId xmlns:a16="http://schemas.microsoft.com/office/drawing/2014/main" id="{3AB67FE1-1253-7D9F-E8AF-8753864D59CD}"/>
                    </a:ext>
                  </a:extLst>
                </p:cNvPr>
                <p:cNvSpPr/>
                <p:nvPr/>
              </p:nvSpPr>
              <p:spPr>
                <a:xfrm>
                  <a:off x="2333985" y="2579532"/>
                  <a:ext cx="93968" cy="92452"/>
                </a:xfrm>
                <a:custGeom>
                  <a:avLst/>
                  <a:gdLst>
                    <a:gd name="connsiteX0" fmla="*/ 93968 w 93968"/>
                    <a:gd name="connsiteY0" fmla="*/ 92453 h 92452"/>
                    <a:gd name="connsiteX1" fmla="*/ 93968 w 93968"/>
                    <a:gd name="connsiteY1" fmla="*/ 0 h 92452"/>
                    <a:gd name="connsiteX2" fmla="*/ 0 w 93968"/>
                    <a:gd name="connsiteY2" fmla="*/ 0 h 92452"/>
                    <a:gd name="connsiteX3" fmla="*/ 0 w 93968"/>
                    <a:gd name="connsiteY3" fmla="*/ 92453 h 92452"/>
                    <a:gd name="connsiteX4" fmla="*/ 93968 w 93968"/>
                    <a:gd name="connsiteY4" fmla="*/ 92453 h 92452"/>
                    <a:gd name="connsiteX5" fmla="*/ 11371 w 93968"/>
                    <a:gd name="connsiteY5" fmla="*/ 10610 h 92452"/>
                    <a:gd name="connsiteX6" fmla="*/ 83361 w 93968"/>
                    <a:gd name="connsiteY6" fmla="*/ 10610 h 92452"/>
                    <a:gd name="connsiteX7" fmla="*/ 83361 w 93968"/>
                    <a:gd name="connsiteY7" fmla="*/ 81086 h 92452"/>
                    <a:gd name="connsiteX8" fmla="*/ 11371 w 93968"/>
                    <a:gd name="connsiteY8" fmla="*/ 81086 h 92452"/>
                    <a:gd name="connsiteX9" fmla="*/ 11371 w 93968"/>
                    <a:gd name="connsiteY9" fmla="*/ 10610 h 9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8" h="92452">
                      <a:moveTo>
                        <a:pt x="93968" y="92453"/>
                      </a:moveTo>
                      <a:lnTo>
                        <a:pt x="93968" y="0"/>
                      </a:lnTo>
                      <a:lnTo>
                        <a:pt x="0" y="0"/>
                      </a:lnTo>
                      <a:lnTo>
                        <a:pt x="0" y="92453"/>
                      </a:lnTo>
                      <a:lnTo>
                        <a:pt x="93968" y="92453"/>
                      </a:lnTo>
                      <a:close/>
                      <a:moveTo>
                        <a:pt x="11371" y="10610"/>
                      </a:moveTo>
                      <a:lnTo>
                        <a:pt x="83361" y="10610"/>
                      </a:lnTo>
                      <a:lnTo>
                        <a:pt x="83361" y="81086"/>
                      </a:lnTo>
                      <a:lnTo>
                        <a:pt x="11371" y="81086"/>
                      </a:lnTo>
                      <a:lnTo>
                        <a:pt x="11371" y="10610"/>
                      </a:lnTo>
                      <a:close/>
                    </a:path>
                  </a:pathLst>
                </a:custGeom>
                <a:solidFill>
                  <a:srgbClr val="2D5967"/>
                </a:solidFill>
                <a:ln w="6417" cap="flat">
                  <a:noFill/>
                  <a:prstDash val="solid"/>
                  <a:miter/>
                </a:ln>
              </p:spPr>
              <p:txBody>
                <a:bodyPr rtlCol="0" anchor="ctr"/>
                <a:lstStyle/>
                <a:p>
                  <a:endParaRPr lang="en-US" sz="810"/>
                </a:p>
              </p:txBody>
            </p:sp>
            <p:sp>
              <p:nvSpPr>
                <p:cNvPr id="50" name="Freeform: Shape 49">
                  <a:extLst>
                    <a:ext uri="{FF2B5EF4-FFF2-40B4-BE49-F238E27FC236}">
                      <a16:creationId xmlns:a16="http://schemas.microsoft.com/office/drawing/2014/main" id="{86B23612-C3F5-2A19-5390-F17B442C618B}"/>
                    </a:ext>
                  </a:extLst>
                </p:cNvPr>
                <p:cNvSpPr/>
                <p:nvPr/>
              </p:nvSpPr>
              <p:spPr>
                <a:xfrm>
                  <a:off x="2221831" y="2689415"/>
                  <a:ext cx="93968" cy="92452"/>
                </a:xfrm>
                <a:custGeom>
                  <a:avLst/>
                  <a:gdLst>
                    <a:gd name="connsiteX0" fmla="*/ 93968 w 93968"/>
                    <a:gd name="connsiteY0" fmla="*/ 0 h 92452"/>
                    <a:gd name="connsiteX1" fmla="*/ 0 w 93968"/>
                    <a:gd name="connsiteY1" fmla="*/ 0 h 92452"/>
                    <a:gd name="connsiteX2" fmla="*/ 0 w 93968"/>
                    <a:gd name="connsiteY2" fmla="*/ 92453 h 92452"/>
                    <a:gd name="connsiteX3" fmla="*/ 93968 w 93968"/>
                    <a:gd name="connsiteY3" fmla="*/ 92453 h 92452"/>
                    <a:gd name="connsiteX4" fmla="*/ 93968 w 93968"/>
                    <a:gd name="connsiteY4" fmla="*/ 0 h 92452"/>
                    <a:gd name="connsiteX5" fmla="*/ 83361 w 93968"/>
                    <a:gd name="connsiteY5" fmla="*/ 81088 h 92452"/>
                    <a:gd name="connsiteX6" fmla="*/ 11364 w 93968"/>
                    <a:gd name="connsiteY6" fmla="*/ 81088 h 92452"/>
                    <a:gd name="connsiteX7" fmla="*/ 11364 w 93968"/>
                    <a:gd name="connsiteY7" fmla="*/ 10609 h 92452"/>
                    <a:gd name="connsiteX8" fmla="*/ 83361 w 93968"/>
                    <a:gd name="connsiteY8" fmla="*/ 10609 h 92452"/>
                    <a:gd name="connsiteX9" fmla="*/ 83361 w 93968"/>
                    <a:gd name="connsiteY9" fmla="*/ 81088 h 9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8" h="92452">
                      <a:moveTo>
                        <a:pt x="93968" y="0"/>
                      </a:moveTo>
                      <a:lnTo>
                        <a:pt x="0" y="0"/>
                      </a:lnTo>
                      <a:lnTo>
                        <a:pt x="0" y="92453"/>
                      </a:lnTo>
                      <a:lnTo>
                        <a:pt x="93968" y="92453"/>
                      </a:lnTo>
                      <a:lnTo>
                        <a:pt x="93968" y="0"/>
                      </a:lnTo>
                      <a:close/>
                      <a:moveTo>
                        <a:pt x="83361" y="81088"/>
                      </a:moveTo>
                      <a:lnTo>
                        <a:pt x="11364" y="81088"/>
                      </a:lnTo>
                      <a:lnTo>
                        <a:pt x="11364" y="10609"/>
                      </a:lnTo>
                      <a:lnTo>
                        <a:pt x="83361" y="10609"/>
                      </a:lnTo>
                      <a:lnTo>
                        <a:pt x="83361" y="81088"/>
                      </a:lnTo>
                      <a:close/>
                    </a:path>
                  </a:pathLst>
                </a:custGeom>
                <a:solidFill>
                  <a:srgbClr val="2D5967"/>
                </a:solidFill>
                <a:ln w="6417" cap="flat">
                  <a:noFill/>
                  <a:prstDash val="solid"/>
                  <a:miter/>
                </a:ln>
              </p:spPr>
              <p:txBody>
                <a:bodyPr rtlCol="0" anchor="ctr"/>
                <a:lstStyle/>
                <a:p>
                  <a:endParaRPr lang="en-US" sz="810"/>
                </a:p>
              </p:txBody>
            </p:sp>
            <p:sp>
              <p:nvSpPr>
                <p:cNvPr id="51" name="Freeform: Shape 50">
                  <a:extLst>
                    <a:ext uri="{FF2B5EF4-FFF2-40B4-BE49-F238E27FC236}">
                      <a16:creationId xmlns:a16="http://schemas.microsoft.com/office/drawing/2014/main" id="{FF3CB478-6F8C-D6DD-699A-D94A8B31935A}"/>
                    </a:ext>
                  </a:extLst>
                </p:cNvPr>
                <p:cNvSpPr/>
                <p:nvPr/>
              </p:nvSpPr>
              <p:spPr>
                <a:xfrm>
                  <a:off x="2333985" y="2689415"/>
                  <a:ext cx="93968" cy="92452"/>
                </a:xfrm>
                <a:custGeom>
                  <a:avLst/>
                  <a:gdLst>
                    <a:gd name="connsiteX0" fmla="*/ 93968 w 93968"/>
                    <a:gd name="connsiteY0" fmla="*/ 92453 h 92452"/>
                    <a:gd name="connsiteX1" fmla="*/ 93968 w 93968"/>
                    <a:gd name="connsiteY1" fmla="*/ 0 h 92452"/>
                    <a:gd name="connsiteX2" fmla="*/ 0 w 93968"/>
                    <a:gd name="connsiteY2" fmla="*/ 0 h 92452"/>
                    <a:gd name="connsiteX3" fmla="*/ 0 w 93968"/>
                    <a:gd name="connsiteY3" fmla="*/ 92453 h 92452"/>
                    <a:gd name="connsiteX4" fmla="*/ 93968 w 93968"/>
                    <a:gd name="connsiteY4" fmla="*/ 92453 h 92452"/>
                    <a:gd name="connsiteX5" fmla="*/ 83361 w 93968"/>
                    <a:gd name="connsiteY5" fmla="*/ 81088 h 92452"/>
                    <a:gd name="connsiteX6" fmla="*/ 11371 w 93968"/>
                    <a:gd name="connsiteY6" fmla="*/ 81088 h 92452"/>
                    <a:gd name="connsiteX7" fmla="*/ 11371 w 93968"/>
                    <a:gd name="connsiteY7" fmla="*/ 10609 h 92452"/>
                    <a:gd name="connsiteX8" fmla="*/ 83361 w 93968"/>
                    <a:gd name="connsiteY8" fmla="*/ 10609 h 92452"/>
                    <a:gd name="connsiteX9" fmla="*/ 83361 w 93968"/>
                    <a:gd name="connsiteY9" fmla="*/ 81088 h 9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8" h="92452">
                      <a:moveTo>
                        <a:pt x="93968" y="92453"/>
                      </a:moveTo>
                      <a:lnTo>
                        <a:pt x="93968" y="0"/>
                      </a:lnTo>
                      <a:lnTo>
                        <a:pt x="0" y="0"/>
                      </a:lnTo>
                      <a:lnTo>
                        <a:pt x="0" y="92453"/>
                      </a:lnTo>
                      <a:lnTo>
                        <a:pt x="93968" y="92453"/>
                      </a:lnTo>
                      <a:close/>
                      <a:moveTo>
                        <a:pt x="83361" y="81088"/>
                      </a:moveTo>
                      <a:lnTo>
                        <a:pt x="11371" y="81088"/>
                      </a:lnTo>
                      <a:lnTo>
                        <a:pt x="11371" y="10609"/>
                      </a:lnTo>
                      <a:lnTo>
                        <a:pt x="83361" y="10609"/>
                      </a:lnTo>
                      <a:lnTo>
                        <a:pt x="83361" y="81088"/>
                      </a:lnTo>
                      <a:close/>
                    </a:path>
                  </a:pathLst>
                </a:custGeom>
                <a:solidFill>
                  <a:srgbClr val="2D5967"/>
                </a:solidFill>
                <a:ln w="6417" cap="flat">
                  <a:noFill/>
                  <a:prstDash val="solid"/>
                  <a:miter/>
                </a:ln>
              </p:spPr>
              <p:txBody>
                <a:bodyPr rtlCol="0" anchor="ctr"/>
                <a:lstStyle/>
                <a:p>
                  <a:endParaRPr lang="en-US" sz="810"/>
                </a:p>
              </p:txBody>
            </p:sp>
            <p:sp>
              <p:nvSpPr>
                <p:cNvPr id="52" name="Freeform: Shape 51">
                  <a:extLst>
                    <a:ext uri="{FF2B5EF4-FFF2-40B4-BE49-F238E27FC236}">
                      <a16:creationId xmlns:a16="http://schemas.microsoft.com/office/drawing/2014/main" id="{132FE7AD-2697-BD74-E4DA-F9529343D84F}"/>
                    </a:ext>
                  </a:extLst>
                </p:cNvPr>
                <p:cNvSpPr/>
                <p:nvPr/>
              </p:nvSpPr>
              <p:spPr>
                <a:xfrm>
                  <a:off x="2173332" y="2515117"/>
                  <a:ext cx="302425" cy="21976"/>
                </a:xfrm>
                <a:custGeom>
                  <a:avLst/>
                  <a:gdLst>
                    <a:gd name="connsiteX0" fmla="*/ 290240 w 302425"/>
                    <a:gd name="connsiteY0" fmla="*/ 0 h 21976"/>
                    <a:gd name="connsiteX1" fmla="*/ 256892 w 302425"/>
                    <a:gd name="connsiteY1" fmla="*/ 0 h 21976"/>
                    <a:gd name="connsiteX2" fmla="*/ 223550 w 302425"/>
                    <a:gd name="connsiteY2" fmla="*/ 0 h 21976"/>
                    <a:gd name="connsiteX3" fmla="*/ 12879 w 302425"/>
                    <a:gd name="connsiteY3" fmla="*/ 0 h 21976"/>
                    <a:gd name="connsiteX4" fmla="*/ 0 w 302425"/>
                    <a:gd name="connsiteY4" fmla="*/ 12882 h 21976"/>
                    <a:gd name="connsiteX5" fmla="*/ 0 w 302425"/>
                    <a:gd name="connsiteY5" fmla="*/ 21976 h 21976"/>
                    <a:gd name="connsiteX6" fmla="*/ 235678 w 302425"/>
                    <a:gd name="connsiteY6" fmla="*/ 21976 h 21976"/>
                    <a:gd name="connsiteX7" fmla="*/ 244013 w 302425"/>
                    <a:gd name="connsiteY7" fmla="*/ 21976 h 21976"/>
                    <a:gd name="connsiteX8" fmla="*/ 269020 w 302425"/>
                    <a:gd name="connsiteY8" fmla="*/ 21976 h 21976"/>
                    <a:gd name="connsiteX9" fmla="*/ 277355 w 302425"/>
                    <a:gd name="connsiteY9" fmla="*/ 21976 h 21976"/>
                    <a:gd name="connsiteX10" fmla="*/ 302362 w 302425"/>
                    <a:gd name="connsiteY10" fmla="*/ 21976 h 21976"/>
                    <a:gd name="connsiteX11" fmla="*/ 302362 w 302425"/>
                    <a:gd name="connsiteY11" fmla="*/ 12882 h 21976"/>
                    <a:gd name="connsiteX12" fmla="*/ 290240 w 302425"/>
                    <a:gd name="connsiteY12" fmla="*/ 0 h 2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2425" h="21976">
                      <a:moveTo>
                        <a:pt x="290240" y="0"/>
                      </a:moveTo>
                      <a:lnTo>
                        <a:pt x="256892" y="0"/>
                      </a:lnTo>
                      <a:lnTo>
                        <a:pt x="223550" y="0"/>
                      </a:lnTo>
                      <a:lnTo>
                        <a:pt x="12879" y="0"/>
                      </a:lnTo>
                      <a:cubicBezTo>
                        <a:pt x="6058" y="0"/>
                        <a:pt x="0" y="5304"/>
                        <a:pt x="0" y="12882"/>
                      </a:cubicBezTo>
                      <a:lnTo>
                        <a:pt x="0" y="21976"/>
                      </a:lnTo>
                      <a:lnTo>
                        <a:pt x="235678" y="21976"/>
                      </a:lnTo>
                      <a:lnTo>
                        <a:pt x="244013" y="21976"/>
                      </a:lnTo>
                      <a:lnTo>
                        <a:pt x="269020" y="21976"/>
                      </a:lnTo>
                      <a:lnTo>
                        <a:pt x="277355" y="21976"/>
                      </a:lnTo>
                      <a:lnTo>
                        <a:pt x="302362" y="21976"/>
                      </a:lnTo>
                      <a:lnTo>
                        <a:pt x="302362" y="12882"/>
                      </a:lnTo>
                      <a:cubicBezTo>
                        <a:pt x="303119" y="5304"/>
                        <a:pt x="297061" y="0"/>
                        <a:pt x="290240" y="0"/>
                      </a:cubicBezTo>
                      <a:close/>
                    </a:path>
                  </a:pathLst>
                </a:custGeom>
                <a:solidFill>
                  <a:srgbClr val="2D5967"/>
                </a:solidFill>
                <a:ln w="6417" cap="flat">
                  <a:noFill/>
                  <a:prstDash val="solid"/>
                  <a:miter/>
                </a:ln>
              </p:spPr>
              <p:txBody>
                <a:bodyPr rtlCol="0" anchor="ctr"/>
                <a:lstStyle/>
                <a:p>
                  <a:endParaRPr lang="en-US" sz="810"/>
                </a:p>
              </p:txBody>
            </p:sp>
          </p:grpSp>
        </p:grpSp>
        <p:grpSp>
          <p:nvGrpSpPr>
            <p:cNvPr id="53" name="Graphic 4">
              <a:extLst>
                <a:ext uri="{FF2B5EF4-FFF2-40B4-BE49-F238E27FC236}">
                  <a16:creationId xmlns:a16="http://schemas.microsoft.com/office/drawing/2014/main" id="{71F52E90-7EBA-3522-6C96-4DDA83CF77E8}"/>
                </a:ext>
              </a:extLst>
            </p:cNvPr>
            <p:cNvGrpSpPr/>
            <p:nvPr/>
          </p:nvGrpSpPr>
          <p:grpSpPr>
            <a:xfrm>
              <a:off x="1882342" y="2785332"/>
              <a:ext cx="832279" cy="319652"/>
              <a:chOff x="1882342" y="2785332"/>
              <a:chExt cx="832279" cy="319652"/>
            </a:xfrm>
            <a:solidFill>
              <a:srgbClr val="000000"/>
            </a:solidFill>
          </p:grpSpPr>
          <p:sp>
            <p:nvSpPr>
              <p:cNvPr id="56" name="TextBox 55">
                <a:extLst>
                  <a:ext uri="{FF2B5EF4-FFF2-40B4-BE49-F238E27FC236}">
                    <a16:creationId xmlns:a16="http://schemas.microsoft.com/office/drawing/2014/main" id="{EBC90264-2754-CD3B-376D-D708678CF9E6}"/>
                  </a:ext>
                </a:extLst>
              </p:cNvPr>
              <p:cNvSpPr txBox="1"/>
              <p:nvPr/>
            </p:nvSpPr>
            <p:spPr>
              <a:xfrm>
                <a:off x="1882342" y="2785332"/>
                <a:ext cx="83227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Block Storage</a:t>
                </a:r>
              </a:p>
            </p:txBody>
          </p:sp>
          <p:sp>
            <p:nvSpPr>
              <p:cNvPr id="57" name="TextBox 56">
                <a:extLst>
                  <a:ext uri="{FF2B5EF4-FFF2-40B4-BE49-F238E27FC236}">
                    <a16:creationId xmlns:a16="http://schemas.microsoft.com/office/drawing/2014/main" id="{3F60C747-AEB6-1014-4535-D3266B6F5876}"/>
                  </a:ext>
                </a:extLst>
              </p:cNvPr>
              <p:cNvSpPr txBox="1"/>
              <p:nvPr/>
            </p:nvSpPr>
            <p:spPr>
              <a:xfrm>
                <a:off x="2010826" y="2888002"/>
                <a:ext cx="56778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Multiple</a:t>
                </a:r>
              </a:p>
            </p:txBody>
          </p:sp>
        </p:grpSp>
      </p:grpSp>
      <p:grpSp>
        <p:nvGrpSpPr>
          <p:cNvPr id="59" name="Graphic 4">
            <a:extLst>
              <a:ext uri="{FF2B5EF4-FFF2-40B4-BE49-F238E27FC236}">
                <a16:creationId xmlns:a16="http://schemas.microsoft.com/office/drawing/2014/main" id="{68141F69-5AF2-27F3-0E3A-BA9727481B4D}"/>
              </a:ext>
            </a:extLst>
          </p:cNvPr>
          <p:cNvGrpSpPr/>
          <p:nvPr/>
        </p:nvGrpSpPr>
        <p:grpSpPr>
          <a:xfrm>
            <a:off x="2626084" y="1511627"/>
            <a:ext cx="623889" cy="664178"/>
            <a:chOff x="2775733" y="2440806"/>
            <a:chExt cx="623889" cy="664178"/>
          </a:xfrm>
        </p:grpSpPr>
        <p:grpSp>
          <p:nvGrpSpPr>
            <p:cNvPr id="62" name="Graphic 4">
              <a:extLst>
                <a:ext uri="{FF2B5EF4-FFF2-40B4-BE49-F238E27FC236}">
                  <a16:creationId xmlns:a16="http://schemas.microsoft.com/office/drawing/2014/main" id="{33F585D5-EDDA-E7EC-ED6C-E3D14F0346F9}"/>
                </a:ext>
              </a:extLst>
            </p:cNvPr>
            <p:cNvGrpSpPr/>
            <p:nvPr/>
          </p:nvGrpSpPr>
          <p:grpSpPr>
            <a:xfrm>
              <a:off x="2890787" y="2440806"/>
              <a:ext cx="385928" cy="385010"/>
              <a:chOff x="2890787" y="2440806"/>
              <a:chExt cx="385928" cy="385010"/>
            </a:xfrm>
          </p:grpSpPr>
          <p:grpSp>
            <p:nvGrpSpPr>
              <p:cNvPr id="63" name="Graphic 4">
                <a:extLst>
                  <a:ext uri="{FF2B5EF4-FFF2-40B4-BE49-F238E27FC236}">
                    <a16:creationId xmlns:a16="http://schemas.microsoft.com/office/drawing/2014/main" id="{02192EFD-030D-B220-DD90-899885635832}"/>
                  </a:ext>
                </a:extLst>
              </p:cNvPr>
              <p:cNvGrpSpPr/>
              <p:nvPr/>
            </p:nvGrpSpPr>
            <p:grpSpPr>
              <a:xfrm>
                <a:off x="2890787" y="2440806"/>
                <a:ext cx="385928" cy="385010"/>
                <a:chOff x="2890787" y="2440806"/>
                <a:chExt cx="385928" cy="385010"/>
              </a:xfrm>
              <a:solidFill>
                <a:srgbClr val="FFFFFF"/>
              </a:solidFill>
            </p:grpSpPr>
            <p:sp>
              <p:nvSpPr>
                <p:cNvPr id="64" name="Freeform: Shape 63">
                  <a:extLst>
                    <a:ext uri="{FF2B5EF4-FFF2-40B4-BE49-F238E27FC236}">
                      <a16:creationId xmlns:a16="http://schemas.microsoft.com/office/drawing/2014/main" id="{2CFB7256-513B-D8B0-9ED2-02B8633DE3DF}"/>
                    </a:ext>
                  </a:extLst>
                </p:cNvPr>
                <p:cNvSpPr/>
                <p:nvPr/>
              </p:nvSpPr>
              <p:spPr>
                <a:xfrm>
                  <a:off x="2895368" y="2445390"/>
                  <a:ext cx="376764" cy="376762"/>
                </a:xfrm>
                <a:custGeom>
                  <a:avLst/>
                  <a:gdLst>
                    <a:gd name="connsiteX0" fmla="*/ 20168 w 376764"/>
                    <a:gd name="connsiteY0" fmla="*/ 375845 h 376762"/>
                    <a:gd name="connsiteX1" fmla="*/ 0 w 376764"/>
                    <a:gd name="connsiteY1" fmla="*/ 355677 h 376762"/>
                    <a:gd name="connsiteX2" fmla="*/ 0 w 376764"/>
                    <a:gd name="connsiteY2" fmla="*/ 20167 h 376762"/>
                    <a:gd name="connsiteX3" fmla="*/ 20168 w 376764"/>
                    <a:gd name="connsiteY3" fmla="*/ 0 h 376762"/>
                    <a:gd name="connsiteX4" fmla="*/ 356597 w 376764"/>
                    <a:gd name="connsiteY4" fmla="*/ 0 h 376762"/>
                    <a:gd name="connsiteX5" fmla="*/ 376765 w 376764"/>
                    <a:gd name="connsiteY5" fmla="*/ 20167 h 376762"/>
                    <a:gd name="connsiteX6" fmla="*/ 376765 w 376764"/>
                    <a:gd name="connsiteY6" fmla="*/ 356594 h 376762"/>
                    <a:gd name="connsiteX7" fmla="*/ 356597 w 376764"/>
                    <a:gd name="connsiteY7" fmla="*/ 376762 h 376762"/>
                    <a:gd name="connsiteX8" fmla="*/ 20168 w 376764"/>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64" h="376762">
                      <a:moveTo>
                        <a:pt x="20168" y="375845"/>
                      </a:moveTo>
                      <a:cubicBezTo>
                        <a:pt x="9170" y="375845"/>
                        <a:pt x="0" y="366675"/>
                        <a:pt x="0" y="355677"/>
                      </a:cubicBezTo>
                      <a:lnTo>
                        <a:pt x="0" y="20167"/>
                      </a:lnTo>
                      <a:cubicBezTo>
                        <a:pt x="0" y="9166"/>
                        <a:pt x="9170" y="0"/>
                        <a:pt x="20168" y="0"/>
                      </a:cubicBezTo>
                      <a:lnTo>
                        <a:pt x="356597" y="0"/>
                      </a:lnTo>
                      <a:cubicBezTo>
                        <a:pt x="367595" y="0"/>
                        <a:pt x="376765" y="9166"/>
                        <a:pt x="376765" y="20167"/>
                      </a:cubicBezTo>
                      <a:lnTo>
                        <a:pt x="376765" y="356594"/>
                      </a:lnTo>
                      <a:cubicBezTo>
                        <a:pt x="376765" y="367593"/>
                        <a:pt x="367595" y="376762"/>
                        <a:pt x="356597" y="376762"/>
                      </a:cubicBezTo>
                      <a:lnTo>
                        <a:pt x="20168" y="375845"/>
                      </a:lnTo>
                      <a:close/>
                    </a:path>
                  </a:pathLst>
                </a:custGeom>
                <a:solidFill>
                  <a:srgbClr val="FFFFFF"/>
                </a:solidFill>
                <a:ln w="6417" cap="flat">
                  <a:noFill/>
                  <a:prstDash val="solid"/>
                  <a:miter/>
                </a:ln>
              </p:spPr>
              <p:txBody>
                <a:bodyPr rtlCol="0" anchor="ctr"/>
                <a:lstStyle/>
                <a:p>
                  <a:endParaRPr lang="en-US" sz="810"/>
                </a:p>
              </p:txBody>
            </p:sp>
            <p:sp>
              <p:nvSpPr>
                <p:cNvPr id="65" name="Freeform: Shape 64">
                  <a:extLst>
                    <a:ext uri="{FF2B5EF4-FFF2-40B4-BE49-F238E27FC236}">
                      <a16:creationId xmlns:a16="http://schemas.microsoft.com/office/drawing/2014/main" id="{26524BF0-17F7-887B-A9E7-A23B177633F1}"/>
                    </a:ext>
                  </a:extLst>
                </p:cNvPr>
                <p:cNvSpPr/>
                <p:nvPr/>
              </p:nvSpPr>
              <p:spPr>
                <a:xfrm>
                  <a:off x="2890787" y="2440806"/>
                  <a:ext cx="385928" cy="385010"/>
                </a:xfrm>
                <a:custGeom>
                  <a:avLst/>
                  <a:gdLst>
                    <a:gd name="connsiteX0" fmla="*/ 360261 w 385928"/>
                    <a:gd name="connsiteY0" fmla="*/ 9167 h 385010"/>
                    <a:gd name="connsiteX1" fmla="*/ 375841 w 385928"/>
                    <a:gd name="connsiteY1" fmla="*/ 24750 h 385010"/>
                    <a:gd name="connsiteX2" fmla="*/ 375841 w 385928"/>
                    <a:gd name="connsiteY2" fmla="*/ 361178 h 385010"/>
                    <a:gd name="connsiteX3" fmla="*/ 360261 w 385928"/>
                    <a:gd name="connsiteY3" fmla="*/ 376759 h 385010"/>
                    <a:gd name="connsiteX4" fmla="*/ 24750 w 385928"/>
                    <a:gd name="connsiteY4" fmla="*/ 376759 h 385010"/>
                    <a:gd name="connsiteX5" fmla="*/ 9170 w 385928"/>
                    <a:gd name="connsiteY5" fmla="*/ 360261 h 385010"/>
                    <a:gd name="connsiteX6" fmla="*/ 9170 w 385928"/>
                    <a:gd name="connsiteY6" fmla="*/ 24750 h 385010"/>
                    <a:gd name="connsiteX7" fmla="*/ 24750 w 385928"/>
                    <a:gd name="connsiteY7" fmla="*/ 9167 h 385010"/>
                    <a:gd name="connsiteX8" fmla="*/ 360261 w 385928"/>
                    <a:gd name="connsiteY8" fmla="*/ 9167 h 385010"/>
                    <a:gd name="connsiteX9" fmla="*/ 360261 w 385928"/>
                    <a:gd name="connsiteY9" fmla="*/ 0 h 385010"/>
                    <a:gd name="connsiteX10" fmla="*/ 24750 w 385928"/>
                    <a:gd name="connsiteY10" fmla="*/ 0 h 385010"/>
                    <a:gd name="connsiteX11" fmla="*/ 0 w 385928"/>
                    <a:gd name="connsiteY11" fmla="*/ 24750 h 385010"/>
                    <a:gd name="connsiteX12" fmla="*/ 0 w 385928"/>
                    <a:gd name="connsiteY12" fmla="*/ 361178 h 385010"/>
                    <a:gd name="connsiteX13" fmla="*/ 24750 w 385928"/>
                    <a:gd name="connsiteY13" fmla="*/ 385011 h 385010"/>
                    <a:gd name="connsiteX14" fmla="*/ 361178 w 385928"/>
                    <a:gd name="connsiteY14" fmla="*/ 385011 h 385010"/>
                    <a:gd name="connsiteX15" fmla="*/ 385928 w 385928"/>
                    <a:gd name="connsiteY15" fmla="*/ 360261 h 385010"/>
                    <a:gd name="connsiteX16" fmla="*/ 385928 w 385928"/>
                    <a:gd name="connsiteY16" fmla="*/ 24750 h 385010"/>
                    <a:gd name="connsiteX17" fmla="*/ 360261 w 385928"/>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28" h="385010">
                      <a:moveTo>
                        <a:pt x="360261" y="9167"/>
                      </a:moveTo>
                      <a:cubicBezTo>
                        <a:pt x="368513" y="9167"/>
                        <a:pt x="375841" y="16500"/>
                        <a:pt x="375841" y="24750"/>
                      </a:cubicBezTo>
                      <a:lnTo>
                        <a:pt x="375841" y="361178"/>
                      </a:lnTo>
                      <a:cubicBezTo>
                        <a:pt x="375841" y="369424"/>
                        <a:pt x="368513" y="376759"/>
                        <a:pt x="360261" y="376759"/>
                      </a:cubicBezTo>
                      <a:lnTo>
                        <a:pt x="24750" y="376759"/>
                      </a:lnTo>
                      <a:cubicBezTo>
                        <a:pt x="16498" y="375841"/>
                        <a:pt x="9170" y="368513"/>
                        <a:pt x="9170" y="360261"/>
                      </a:cubicBezTo>
                      <a:lnTo>
                        <a:pt x="9170" y="24750"/>
                      </a:lnTo>
                      <a:cubicBezTo>
                        <a:pt x="9170" y="16500"/>
                        <a:pt x="16498" y="9167"/>
                        <a:pt x="24750" y="9167"/>
                      </a:cubicBezTo>
                      <a:lnTo>
                        <a:pt x="360261" y="9167"/>
                      </a:lnTo>
                      <a:close/>
                      <a:moveTo>
                        <a:pt x="360261" y="0"/>
                      </a:moveTo>
                      <a:lnTo>
                        <a:pt x="24750" y="0"/>
                      </a:lnTo>
                      <a:cubicBezTo>
                        <a:pt x="10998" y="0"/>
                        <a:pt x="0" y="11000"/>
                        <a:pt x="0" y="24750"/>
                      </a:cubicBezTo>
                      <a:lnTo>
                        <a:pt x="0" y="361178"/>
                      </a:lnTo>
                      <a:cubicBezTo>
                        <a:pt x="0" y="374012"/>
                        <a:pt x="10998" y="385011"/>
                        <a:pt x="24750" y="385011"/>
                      </a:cubicBezTo>
                      <a:lnTo>
                        <a:pt x="361178" y="385011"/>
                      </a:lnTo>
                      <a:cubicBezTo>
                        <a:pt x="374930" y="385011"/>
                        <a:pt x="385928" y="374012"/>
                        <a:pt x="385928" y="360261"/>
                      </a:cubicBezTo>
                      <a:lnTo>
                        <a:pt x="385928" y="24750"/>
                      </a:lnTo>
                      <a:cubicBezTo>
                        <a:pt x="385011" y="11000"/>
                        <a:pt x="374012" y="0"/>
                        <a:pt x="360261" y="0"/>
                      </a:cubicBezTo>
                      <a:close/>
                    </a:path>
                  </a:pathLst>
                </a:custGeom>
                <a:solidFill>
                  <a:srgbClr val="FFFFFF"/>
                </a:solidFill>
                <a:ln w="6417" cap="flat">
                  <a:noFill/>
                  <a:prstDash val="solid"/>
                  <a:miter/>
                </a:ln>
              </p:spPr>
              <p:txBody>
                <a:bodyPr rtlCol="0" anchor="ctr"/>
                <a:lstStyle/>
                <a:p>
                  <a:endParaRPr lang="en-US" sz="810"/>
                </a:p>
              </p:txBody>
            </p:sp>
          </p:grpSp>
          <p:grpSp>
            <p:nvGrpSpPr>
              <p:cNvPr id="66" name="Graphic 4">
                <a:extLst>
                  <a:ext uri="{FF2B5EF4-FFF2-40B4-BE49-F238E27FC236}">
                    <a16:creationId xmlns:a16="http://schemas.microsoft.com/office/drawing/2014/main" id="{46AF1DAF-53DC-4210-047D-62110E1DDCD3}"/>
                  </a:ext>
                </a:extLst>
              </p:cNvPr>
              <p:cNvGrpSpPr/>
              <p:nvPr/>
            </p:nvGrpSpPr>
            <p:grpSpPr>
              <a:xfrm>
                <a:off x="2899956" y="2449973"/>
                <a:ext cx="367588" cy="366679"/>
                <a:chOff x="2899956" y="2449973"/>
                <a:chExt cx="367588" cy="366679"/>
              </a:xfrm>
              <a:solidFill>
                <a:srgbClr val="2D5967"/>
              </a:solidFill>
            </p:grpSpPr>
            <p:sp>
              <p:nvSpPr>
                <p:cNvPr id="67" name="Freeform: Shape 66">
                  <a:extLst>
                    <a:ext uri="{FF2B5EF4-FFF2-40B4-BE49-F238E27FC236}">
                      <a16:creationId xmlns:a16="http://schemas.microsoft.com/office/drawing/2014/main" id="{BCE31B57-97DD-C778-30AF-275E531631CA}"/>
                    </a:ext>
                  </a:extLst>
                </p:cNvPr>
                <p:cNvSpPr/>
                <p:nvPr/>
              </p:nvSpPr>
              <p:spPr>
                <a:xfrm>
                  <a:off x="2999873" y="2570061"/>
                  <a:ext cx="168673" cy="166837"/>
                </a:xfrm>
                <a:custGeom>
                  <a:avLst/>
                  <a:gdLst>
                    <a:gd name="connsiteX0" fmla="*/ 0 w 168673"/>
                    <a:gd name="connsiteY0" fmla="*/ 83419 h 166837"/>
                    <a:gd name="connsiteX1" fmla="*/ 84337 w 168673"/>
                    <a:gd name="connsiteY1" fmla="*/ 166838 h 166837"/>
                    <a:gd name="connsiteX2" fmla="*/ 168673 w 168673"/>
                    <a:gd name="connsiteY2" fmla="*/ 83419 h 166837"/>
                    <a:gd name="connsiteX3" fmla="*/ 84337 w 168673"/>
                    <a:gd name="connsiteY3" fmla="*/ 0 h 166837"/>
                    <a:gd name="connsiteX4" fmla="*/ 0 w 168673"/>
                    <a:gd name="connsiteY4" fmla="*/ 83419 h 166837"/>
                    <a:gd name="connsiteX5" fmla="*/ 154922 w 168673"/>
                    <a:gd name="connsiteY5" fmla="*/ 77002 h 166837"/>
                    <a:gd name="connsiteX6" fmla="*/ 141171 w 168673"/>
                    <a:gd name="connsiteY6" fmla="*/ 77002 h 166837"/>
                    <a:gd name="connsiteX7" fmla="*/ 141171 w 168673"/>
                    <a:gd name="connsiteY7" fmla="*/ 90752 h 166837"/>
                    <a:gd name="connsiteX8" fmla="*/ 154922 w 168673"/>
                    <a:gd name="connsiteY8" fmla="*/ 90752 h 166837"/>
                    <a:gd name="connsiteX9" fmla="*/ 90753 w 168673"/>
                    <a:gd name="connsiteY9" fmla="*/ 153087 h 166837"/>
                    <a:gd name="connsiteX10" fmla="*/ 90753 w 168673"/>
                    <a:gd name="connsiteY10" fmla="*/ 139337 h 166837"/>
                    <a:gd name="connsiteX11" fmla="*/ 77002 w 168673"/>
                    <a:gd name="connsiteY11" fmla="*/ 139337 h 166837"/>
                    <a:gd name="connsiteX12" fmla="*/ 77002 w 168673"/>
                    <a:gd name="connsiteY12" fmla="*/ 153087 h 166837"/>
                    <a:gd name="connsiteX13" fmla="*/ 12834 w 168673"/>
                    <a:gd name="connsiteY13" fmla="*/ 90752 h 166837"/>
                    <a:gd name="connsiteX14" fmla="*/ 25667 w 168673"/>
                    <a:gd name="connsiteY14" fmla="*/ 90752 h 166837"/>
                    <a:gd name="connsiteX15" fmla="*/ 25667 w 168673"/>
                    <a:gd name="connsiteY15" fmla="*/ 77002 h 166837"/>
                    <a:gd name="connsiteX16" fmla="*/ 12834 w 168673"/>
                    <a:gd name="connsiteY16" fmla="*/ 77002 h 166837"/>
                    <a:gd name="connsiteX17" fmla="*/ 77002 w 168673"/>
                    <a:gd name="connsiteY17" fmla="*/ 14667 h 166837"/>
                    <a:gd name="connsiteX18" fmla="*/ 77002 w 168673"/>
                    <a:gd name="connsiteY18" fmla="*/ 26584 h 166837"/>
                    <a:gd name="connsiteX19" fmla="*/ 90753 w 168673"/>
                    <a:gd name="connsiteY19" fmla="*/ 26584 h 166837"/>
                    <a:gd name="connsiteX20" fmla="*/ 90753 w 168673"/>
                    <a:gd name="connsiteY20" fmla="*/ 13750 h 166837"/>
                    <a:gd name="connsiteX21" fmla="*/ 154922 w 168673"/>
                    <a:gd name="connsiteY21" fmla="*/ 77002 h 16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8673" h="166837">
                      <a:moveTo>
                        <a:pt x="0" y="83419"/>
                      </a:moveTo>
                      <a:cubicBezTo>
                        <a:pt x="0" y="129253"/>
                        <a:pt x="37583" y="166838"/>
                        <a:pt x="84337" y="166838"/>
                      </a:cubicBezTo>
                      <a:cubicBezTo>
                        <a:pt x="131090" y="166838"/>
                        <a:pt x="168673" y="129253"/>
                        <a:pt x="168673" y="83419"/>
                      </a:cubicBezTo>
                      <a:cubicBezTo>
                        <a:pt x="168673" y="37584"/>
                        <a:pt x="131090" y="0"/>
                        <a:pt x="84337" y="0"/>
                      </a:cubicBezTo>
                      <a:cubicBezTo>
                        <a:pt x="37583" y="0"/>
                        <a:pt x="0" y="37584"/>
                        <a:pt x="0" y="83419"/>
                      </a:cubicBezTo>
                      <a:close/>
                      <a:moveTo>
                        <a:pt x="154922" y="77002"/>
                      </a:moveTo>
                      <a:lnTo>
                        <a:pt x="141171" y="77002"/>
                      </a:lnTo>
                      <a:lnTo>
                        <a:pt x="141171" y="90752"/>
                      </a:lnTo>
                      <a:lnTo>
                        <a:pt x="154922" y="90752"/>
                      </a:lnTo>
                      <a:cubicBezTo>
                        <a:pt x="151251" y="123753"/>
                        <a:pt x="124673" y="150337"/>
                        <a:pt x="90753" y="153087"/>
                      </a:cubicBezTo>
                      <a:lnTo>
                        <a:pt x="90753" y="139337"/>
                      </a:lnTo>
                      <a:lnTo>
                        <a:pt x="77002" y="139337"/>
                      </a:lnTo>
                      <a:lnTo>
                        <a:pt x="77002" y="153087"/>
                      </a:lnTo>
                      <a:cubicBezTo>
                        <a:pt x="43083" y="150337"/>
                        <a:pt x="16498" y="123753"/>
                        <a:pt x="12834" y="90752"/>
                      </a:cubicBezTo>
                      <a:lnTo>
                        <a:pt x="25667" y="90752"/>
                      </a:lnTo>
                      <a:lnTo>
                        <a:pt x="25667" y="77002"/>
                      </a:lnTo>
                      <a:lnTo>
                        <a:pt x="12834" y="77002"/>
                      </a:lnTo>
                      <a:cubicBezTo>
                        <a:pt x="16498" y="44001"/>
                        <a:pt x="43083" y="17417"/>
                        <a:pt x="77002" y="14667"/>
                      </a:cubicBezTo>
                      <a:lnTo>
                        <a:pt x="77002" y="26584"/>
                      </a:lnTo>
                      <a:lnTo>
                        <a:pt x="90753" y="26584"/>
                      </a:lnTo>
                      <a:lnTo>
                        <a:pt x="90753" y="13750"/>
                      </a:lnTo>
                      <a:cubicBezTo>
                        <a:pt x="124673" y="17417"/>
                        <a:pt x="152169" y="44001"/>
                        <a:pt x="154922" y="77002"/>
                      </a:cubicBezTo>
                      <a:close/>
                    </a:path>
                  </a:pathLst>
                </a:custGeom>
                <a:solidFill>
                  <a:srgbClr val="2D5967"/>
                </a:solidFill>
                <a:ln w="6417" cap="flat">
                  <a:noFill/>
                  <a:prstDash val="solid"/>
                  <a:miter/>
                </a:ln>
              </p:spPr>
              <p:txBody>
                <a:bodyPr rtlCol="0" anchor="ctr"/>
                <a:lstStyle/>
                <a:p>
                  <a:endParaRPr lang="en-US" sz="810"/>
                </a:p>
              </p:txBody>
            </p:sp>
            <p:sp>
              <p:nvSpPr>
                <p:cNvPr id="68" name="Freeform: Shape 67">
                  <a:extLst>
                    <a:ext uri="{FF2B5EF4-FFF2-40B4-BE49-F238E27FC236}">
                      <a16:creationId xmlns:a16="http://schemas.microsoft.com/office/drawing/2014/main" id="{0CE6A24A-22CF-C955-7B77-C881F8B2F34E}"/>
                    </a:ext>
                  </a:extLst>
                </p:cNvPr>
                <p:cNvSpPr/>
                <p:nvPr/>
              </p:nvSpPr>
              <p:spPr>
                <a:xfrm>
                  <a:off x="2954955" y="2516893"/>
                  <a:ext cx="286922" cy="155837"/>
                </a:xfrm>
                <a:custGeom>
                  <a:avLst/>
                  <a:gdLst>
                    <a:gd name="connsiteX0" fmla="*/ 129254 w 286922"/>
                    <a:gd name="connsiteY0" fmla="*/ 13751 h 155837"/>
                    <a:gd name="connsiteX1" fmla="*/ 253921 w 286922"/>
                    <a:gd name="connsiteY1" fmla="*/ 129254 h 155837"/>
                    <a:gd name="connsiteX2" fmla="*/ 244758 w 286922"/>
                    <a:gd name="connsiteY2" fmla="*/ 120087 h 155837"/>
                    <a:gd name="connsiteX3" fmla="*/ 235588 w 286922"/>
                    <a:gd name="connsiteY3" fmla="*/ 130170 h 155837"/>
                    <a:gd name="connsiteX4" fmla="*/ 261255 w 286922"/>
                    <a:gd name="connsiteY4" fmla="*/ 155838 h 155837"/>
                    <a:gd name="connsiteX5" fmla="*/ 286923 w 286922"/>
                    <a:gd name="connsiteY5" fmla="*/ 130170 h 155837"/>
                    <a:gd name="connsiteX6" fmla="*/ 277760 w 286922"/>
                    <a:gd name="connsiteY6" fmla="*/ 120087 h 155837"/>
                    <a:gd name="connsiteX7" fmla="*/ 267672 w 286922"/>
                    <a:gd name="connsiteY7" fmla="*/ 130170 h 155837"/>
                    <a:gd name="connsiteX8" fmla="*/ 129254 w 286922"/>
                    <a:gd name="connsiteY8" fmla="*/ 0 h 155837"/>
                    <a:gd name="connsiteX9" fmla="*/ 0 w 286922"/>
                    <a:gd name="connsiteY9" fmla="*/ 85252 h 155837"/>
                    <a:gd name="connsiteX10" fmla="*/ 12834 w 286922"/>
                    <a:gd name="connsiteY10" fmla="*/ 90753 h 155837"/>
                    <a:gd name="connsiteX11" fmla="*/ 129254 w 286922"/>
                    <a:gd name="connsiteY11" fmla="*/ 13751 h 15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922" h="155837">
                      <a:moveTo>
                        <a:pt x="129254" y="13751"/>
                      </a:moveTo>
                      <a:cubicBezTo>
                        <a:pt x="196169" y="13751"/>
                        <a:pt x="250257" y="65085"/>
                        <a:pt x="253921" y="129254"/>
                      </a:cubicBezTo>
                      <a:lnTo>
                        <a:pt x="244758" y="120087"/>
                      </a:lnTo>
                      <a:lnTo>
                        <a:pt x="235588" y="130170"/>
                      </a:lnTo>
                      <a:lnTo>
                        <a:pt x="261255" y="155838"/>
                      </a:lnTo>
                      <a:lnTo>
                        <a:pt x="286923" y="130170"/>
                      </a:lnTo>
                      <a:lnTo>
                        <a:pt x="277760" y="120087"/>
                      </a:lnTo>
                      <a:lnTo>
                        <a:pt x="267672" y="130170"/>
                      </a:lnTo>
                      <a:cubicBezTo>
                        <a:pt x="264008" y="57752"/>
                        <a:pt x="203504" y="0"/>
                        <a:pt x="129254" y="0"/>
                      </a:cubicBezTo>
                      <a:cubicBezTo>
                        <a:pt x="72421" y="0"/>
                        <a:pt x="21086" y="33917"/>
                        <a:pt x="0" y="85252"/>
                      </a:cubicBezTo>
                      <a:lnTo>
                        <a:pt x="12834" y="90753"/>
                      </a:lnTo>
                      <a:cubicBezTo>
                        <a:pt x="32084" y="44002"/>
                        <a:pt x="77920" y="13751"/>
                        <a:pt x="129254" y="13751"/>
                      </a:cubicBezTo>
                      <a:close/>
                    </a:path>
                  </a:pathLst>
                </a:custGeom>
                <a:solidFill>
                  <a:srgbClr val="2D5967"/>
                </a:solidFill>
                <a:ln w="6417" cap="flat">
                  <a:noFill/>
                  <a:prstDash val="solid"/>
                  <a:miter/>
                </a:ln>
              </p:spPr>
              <p:txBody>
                <a:bodyPr rtlCol="0" anchor="ctr"/>
                <a:lstStyle/>
                <a:p>
                  <a:endParaRPr lang="en-US" sz="810"/>
                </a:p>
              </p:txBody>
            </p:sp>
            <p:sp>
              <p:nvSpPr>
                <p:cNvPr id="69" name="Freeform: Shape 68">
                  <a:extLst>
                    <a:ext uri="{FF2B5EF4-FFF2-40B4-BE49-F238E27FC236}">
                      <a16:creationId xmlns:a16="http://schemas.microsoft.com/office/drawing/2014/main" id="{6FD622B9-7AA2-891B-6BE0-BA68CAD5AB39}"/>
                    </a:ext>
                  </a:extLst>
                </p:cNvPr>
                <p:cNvSpPr/>
                <p:nvPr/>
              </p:nvSpPr>
              <p:spPr>
                <a:xfrm>
                  <a:off x="3077793" y="2605811"/>
                  <a:ext cx="32313" cy="75168"/>
                </a:xfrm>
                <a:custGeom>
                  <a:avLst/>
                  <a:gdLst>
                    <a:gd name="connsiteX0" fmla="*/ 12834 w 32313"/>
                    <a:gd name="connsiteY0" fmla="*/ 46751 h 75168"/>
                    <a:gd name="connsiteX1" fmla="*/ 12834 w 32313"/>
                    <a:gd name="connsiteY1" fmla="*/ 6417 h 75168"/>
                    <a:gd name="connsiteX2" fmla="*/ 6417 w 32313"/>
                    <a:gd name="connsiteY2" fmla="*/ 0 h 75168"/>
                    <a:gd name="connsiteX3" fmla="*/ 0 w 32313"/>
                    <a:gd name="connsiteY3" fmla="*/ 6417 h 75168"/>
                    <a:gd name="connsiteX4" fmla="*/ 0 w 32313"/>
                    <a:gd name="connsiteY4" fmla="*/ 49501 h 75168"/>
                    <a:gd name="connsiteX5" fmla="*/ 1835 w 32313"/>
                    <a:gd name="connsiteY5" fmla="*/ 54084 h 75168"/>
                    <a:gd name="connsiteX6" fmla="*/ 21086 w 32313"/>
                    <a:gd name="connsiteY6" fmla="*/ 73335 h 75168"/>
                    <a:gd name="connsiteX7" fmla="*/ 25667 w 32313"/>
                    <a:gd name="connsiteY7" fmla="*/ 75168 h 75168"/>
                    <a:gd name="connsiteX8" fmla="*/ 30249 w 32313"/>
                    <a:gd name="connsiteY8" fmla="*/ 73335 h 75168"/>
                    <a:gd name="connsiteX9" fmla="*/ 30249 w 32313"/>
                    <a:gd name="connsiteY9" fmla="*/ 64168 h 75168"/>
                    <a:gd name="connsiteX10" fmla="*/ 12834 w 32313"/>
                    <a:gd name="connsiteY10" fmla="*/ 46751 h 7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13" h="75168">
                      <a:moveTo>
                        <a:pt x="12834" y="46751"/>
                      </a:moveTo>
                      <a:lnTo>
                        <a:pt x="12834" y="6417"/>
                      </a:lnTo>
                      <a:cubicBezTo>
                        <a:pt x="12834" y="2750"/>
                        <a:pt x="10081" y="0"/>
                        <a:pt x="6417" y="0"/>
                      </a:cubicBezTo>
                      <a:cubicBezTo>
                        <a:pt x="2746" y="0"/>
                        <a:pt x="0" y="2750"/>
                        <a:pt x="0" y="6417"/>
                      </a:cubicBezTo>
                      <a:lnTo>
                        <a:pt x="0" y="49501"/>
                      </a:lnTo>
                      <a:cubicBezTo>
                        <a:pt x="0" y="51335"/>
                        <a:pt x="918" y="53168"/>
                        <a:pt x="1835" y="54084"/>
                      </a:cubicBezTo>
                      <a:lnTo>
                        <a:pt x="21086" y="73335"/>
                      </a:lnTo>
                      <a:cubicBezTo>
                        <a:pt x="21997" y="74252"/>
                        <a:pt x="23832" y="75168"/>
                        <a:pt x="25667" y="75168"/>
                      </a:cubicBezTo>
                      <a:cubicBezTo>
                        <a:pt x="27502" y="75168"/>
                        <a:pt x="29331" y="74252"/>
                        <a:pt x="30249" y="73335"/>
                      </a:cubicBezTo>
                      <a:cubicBezTo>
                        <a:pt x="33002" y="70585"/>
                        <a:pt x="33002" y="66002"/>
                        <a:pt x="30249" y="64168"/>
                      </a:cubicBezTo>
                      <a:lnTo>
                        <a:pt x="12834" y="46751"/>
                      </a:lnTo>
                      <a:close/>
                    </a:path>
                  </a:pathLst>
                </a:custGeom>
                <a:solidFill>
                  <a:srgbClr val="2D5967"/>
                </a:solidFill>
                <a:ln w="6417" cap="flat">
                  <a:noFill/>
                  <a:prstDash val="solid"/>
                  <a:miter/>
                </a:ln>
              </p:spPr>
              <p:txBody>
                <a:bodyPr rtlCol="0" anchor="ctr"/>
                <a:lstStyle/>
                <a:p>
                  <a:endParaRPr lang="en-US" sz="810"/>
                </a:p>
              </p:txBody>
            </p:sp>
            <p:sp>
              <p:nvSpPr>
                <p:cNvPr id="70" name="Freeform: Shape 69">
                  <a:extLst>
                    <a:ext uri="{FF2B5EF4-FFF2-40B4-BE49-F238E27FC236}">
                      <a16:creationId xmlns:a16="http://schemas.microsoft.com/office/drawing/2014/main" id="{5889A23F-1C3F-EC94-9866-8D44371D26E8}"/>
                    </a:ext>
                  </a:extLst>
                </p:cNvPr>
                <p:cNvSpPr/>
                <p:nvPr/>
              </p:nvSpPr>
              <p:spPr>
                <a:xfrm>
                  <a:off x="2927453" y="2634229"/>
                  <a:ext cx="286011" cy="158585"/>
                </a:xfrm>
                <a:custGeom>
                  <a:avLst/>
                  <a:gdLst>
                    <a:gd name="connsiteX0" fmla="*/ 18333 w 286011"/>
                    <a:gd name="connsiteY0" fmla="*/ 25667 h 158585"/>
                    <a:gd name="connsiteX1" fmla="*/ 156757 w 286011"/>
                    <a:gd name="connsiteY1" fmla="*/ 158585 h 158585"/>
                    <a:gd name="connsiteX2" fmla="*/ 286012 w 286011"/>
                    <a:gd name="connsiteY2" fmla="*/ 72419 h 158585"/>
                    <a:gd name="connsiteX3" fmla="*/ 273178 w 286011"/>
                    <a:gd name="connsiteY3" fmla="*/ 67835 h 158585"/>
                    <a:gd name="connsiteX4" fmla="*/ 156757 w 286011"/>
                    <a:gd name="connsiteY4" fmla="*/ 145752 h 158585"/>
                    <a:gd name="connsiteX5" fmla="*/ 32084 w 286011"/>
                    <a:gd name="connsiteY5" fmla="*/ 26584 h 158585"/>
                    <a:gd name="connsiteX6" fmla="*/ 42172 w 286011"/>
                    <a:gd name="connsiteY6" fmla="*/ 35751 h 158585"/>
                    <a:gd name="connsiteX7" fmla="*/ 51335 w 286011"/>
                    <a:gd name="connsiteY7" fmla="*/ 25667 h 158585"/>
                    <a:gd name="connsiteX8" fmla="*/ 25667 w 286011"/>
                    <a:gd name="connsiteY8" fmla="*/ 0 h 158585"/>
                    <a:gd name="connsiteX9" fmla="*/ 0 w 286011"/>
                    <a:gd name="connsiteY9" fmla="*/ 25667 h 158585"/>
                    <a:gd name="connsiteX10" fmla="*/ 9170 w 286011"/>
                    <a:gd name="connsiteY10" fmla="*/ 35751 h 158585"/>
                    <a:gd name="connsiteX11" fmla="*/ 18333 w 286011"/>
                    <a:gd name="connsiteY11" fmla="*/ 25667 h 15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011" h="158585">
                      <a:moveTo>
                        <a:pt x="18333" y="25667"/>
                      </a:moveTo>
                      <a:cubicBezTo>
                        <a:pt x="20168" y="99002"/>
                        <a:pt x="81590" y="158585"/>
                        <a:pt x="156757" y="158585"/>
                      </a:cubicBezTo>
                      <a:cubicBezTo>
                        <a:pt x="214509" y="158585"/>
                        <a:pt x="264926" y="124670"/>
                        <a:pt x="286012" y="72419"/>
                      </a:cubicBezTo>
                      <a:lnTo>
                        <a:pt x="273178" y="67835"/>
                      </a:lnTo>
                      <a:cubicBezTo>
                        <a:pt x="253927" y="115503"/>
                        <a:pt x="208092" y="145752"/>
                        <a:pt x="156757" y="145752"/>
                      </a:cubicBezTo>
                      <a:cubicBezTo>
                        <a:pt x="88918" y="145752"/>
                        <a:pt x="33919" y="92585"/>
                        <a:pt x="32084" y="26584"/>
                      </a:cubicBezTo>
                      <a:lnTo>
                        <a:pt x="42172" y="35751"/>
                      </a:lnTo>
                      <a:lnTo>
                        <a:pt x="51335" y="25667"/>
                      </a:lnTo>
                      <a:lnTo>
                        <a:pt x="25667" y="0"/>
                      </a:lnTo>
                      <a:lnTo>
                        <a:pt x="0" y="25667"/>
                      </a:lnTo>
                      <a:lnTo>
                        <a:pt x="9170" y="35751"/>
                      </a:lnTo>
                      <a:lnTo>
                        <a:pt x="18333" y="25667"/>
                      </a:lnTo>
                      <a:close/>
                    </a:path>
                  </a:pathLst>
                </a:custGeom>
                <a:solidFill>
                  <a:srgbClr val="2D5967"/>
                </a:solidFill>
                <a:ln w="6417" cap="flat">
                  <a:noFill/>
                  <a:prstDash val="solid"/>
                  <a:miter/>
                </a:ln>
              </p:spPr>
              <p:txBody>
                <a:bodyPr rtlCol="0" anchor="ctr"/>
                <a:lstStyle/>
                <a:p>
                  <a:endParaRPr lang="en-US" sz="810"/>
                </a:p>
              </p:txBody>
            </p:sp>
            <p:sp>
              <p:nvSpPr>
                <p:cNvPr id="72" name="Freeform: Shape 71">
                  <a:extLst>
                    <a:ext uri="{FF2B5EF4-FFF2-40B4-BE49-F238E27FC236}">
                      <a16:creationId xmlns:a16="http://schemas.microsoft.com/office/drawing/2014/main" id="{F5ADB365-5585-158C-302B-70735172E35C}"/>
                    </a:ext>
                  </a:extLst>
                </p:cNvPr>
                <p:cNvSpPr/>
                <p:nvPr/>
              </p:nvSpPr>
              <p:spPr>
                <a:xfrm>
                  <a:off x="2899956" y="2486642"/>
                  <a:ext cx="367588" cy="330011"/>
                </a:xfrm>
                <a:custGeom>
                  <a:avLst/>
                  <a:gdLst>
                    <a:gd name="connsiteX0" fmla="*/ 0 w 367588"/>
                    <a:gd name="connsiteY0" fmla="*/ 314425 h 330011"/>
                    <a:gd name="connsiteX1" fmla="*/ 15580 w 367588"/>
                    <a:gd name="connsiteY1" fmla="*/ 330011 h 330011"/>
                    <a:gd name="connsiteX2" fmla="*/ 352009 w 367588"/>
                    <a:gd name="connsiteY2" fmla="*/ 330011 h 330011"/>
                    <a:gd name="connsiteX3" fmla="*/ 367589 w 367588"/>
                    <a:gd name="connsiteY3" fmla="*/ 314425 h 330011"/>
                    <a:gd name="connsiteX4" fmla="*/ 367589 w 367588"/>
                    <a:gd name="connsiteY4" fmla="*/ 0 h 330011"/>
                    <a:gd name="connsiteX5" fmla="*/ 0 w 367588"/>
                    <a:gd name="connsiteY5" fmla="*/ 0 h 330011"/>
                    <a:gd name="connsiteX6" fmla="*/ 0 w 367588"/>
                    <a:gd name="connsiteY6" fmla="*/ 314425 h 330011"/>
                    <a:gd name="connsiteX7" fmla="*/ 13745 w 367588"/>
                    <a:gd name="connsiteY7" fmla="*/ 13750 h 330011"/>
                    <a:gd name="connsiteX8" fmla="*/ 352926 w 367588"/>
                    <a:gd name="connsiteY8" fmla="*/ 13750 h 330011"/>
                    <a:gd name="connsiteX9" fmla="*/ 352926 w 367588"/>
                    <a:gd name="connsiteY9" fmla="*/ 315342 h 330011"/>
                    <a:gd name="connsiteX10" fmla="*/ 351091 w 367588"/>
                    <a:gd name="connsiteY10" fmla="*/ 317177 h 330011"/>
                    <a:gd name="connsiteX11" fmla="*/ 15580 w 367588"/>
                    <a:gd name="connsiteY11" fmla="*/ 317177 h 330011"/>
                    <a:gd name="connsiteX12" fmla="*/ 13745 w 367588"/>
                    <a:gd name="connsiteY12" fmla="*/ 315342 h 330011"/>
                    <a:gd name="connsiteX13" fmla="*/ 13745 w 367588"/>
                    <a:gd name="connsiteY13" fmla="*/ 13750 h 33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588" h="330011">
                      <a:moveTo>
                        <a:pt x="0" y="314425"/>
                      </a:moveTo>
                      <a:cubicBezTo>
                        <a:pt x="0" y="322677"/>
                        <a:pt x="7328" y="330011"/>
                        <a:pt x="15580" y="330011"/>
                      </a:cubicBezTo>
                      <a:lnTo>
                        <a:pt x="352009" y="330011"/>
                      </a:lnTo>
                      <a:cubicBezTo>
                        <a:pt x="360255" y="330011"/>
                        <a:pt x="367589" y="322677"/>
                        <a:pt x="367589" y="314425"/>
                      </a:cubicBezTo>
                      <a:lnTo>
                        <a:pt x="367589" y="0"/>
                      </a:lnTo>
                      <a:lnTo>
                        <a:pt x="0" y="0"/>
                      </a:lnTo>
                      <a:lnTo>
                        <a:pt x="0" y="314425"/>
                      </a:lnTo>
                      <a:close/>
                      <a:moveTo>
                        <a:pt x="13745" y="13750"/>
                      </a:moveTo>
                      <a:lnTo>
                        <a:pt x="352926" y="13750"/>
                      </a:lnTo>
                      <a:lnTo>
                        <a:pt x="352926" y="315342"/>
                      </a:lnTo>
                      <a:cubicBezTo>
                        <a:pt x="352926" y="316260"/>
                        <a:pt x="352009" y="317177"/>
                        <a:pt x="351091" y="317177"/>
                      </a:cubicBezTo>
                      <a:lnTo>
                        <a:pt x="15580" y="317177"/>
                      </a:lnTo>
                      <a:cubicBezTo>
                        <a:pt x="14663" y="317177"/>
                        <a:pt x="13745" y="316260"/>
                        <a:pt x="13745" y="315342"/>
                      </a:cubicBezTo>
                      <a:lnTo>
                        <a:pt x="13745" y="13750"/>
                      </a:lnTo>
                      <a:close/>
                    </a:path>
                  </a:pathLst>
                </a:custGeom>
                <a:solidFill>
                  <a:srgbClr val="2D5967"/>
                </a:solidFill>
                <a:ln w="6417" cap="flat">
                  <a:noFill/>
                  <a:prstDash val="solid"/>
                  <a:miter/>
                </a:ln>
              </p:spPr>
              <p:txBody>
                <a:bodyPr rtlCol="0" anchor="ctr"/>
                <a:lstStyle/>
                <a:p>
                  <a:endParaRPr lang="en-US" sz="810"/>
                </a:p>
              </p:txBody>
            </p:sp>
            <p:sp>
              <p:nvSpPr>
                <p:cNvPr id="73" name="Freeform: Shape 72">
                  <a:extLst>
                    <a:ext uri="{FF2B5EF4-FFF2-40B4-BE49-F238E27FC236}">
                      <a16:creationId xmlns:a16="http://schemas.microsoft.com/office/drawing/2014/main" id="{943310E8-50F4-D13A-A5D8-55D89441BE99}"/>
                    </a:ext>
                  </a:extLst>
                </p:cNvPr>
                <p:cNvSpPr/>
                <p:nvPr/>
              </p:nvSpPr>
              <p:spPr>
                <a:xfrm>
                  <a:off x="2899956" y="2449973"/>
                  <a:ext cx="366671" cy="26584"/>
                </a:xfrm>
                <a:custGeom>
                  <a:avLst/>
                  <a:gdLst>
                    <a:gd name="connsiteX0" fmla="*/ 351091 w 366671"/>
                    <a:gd name="connsiteY0" fmla="*/ 0 h 26584"/>
                    <a:gd name="connsiteX1" fmla="*/ 15580 w 366671"/>
                    <a:gd name="connsiteY1" fmla="*/ 0 h 26584"/>
                    <a:gd name="connsiteX2" fmla="*/ 0 w 366671"/>
                    <a:gd name="connsiteY2" fmla="*/ 15584 h 26584"/>
                    <a:gd name="connsiteX3" fmla="*/ 0 w 366671"/>
                    <a:gd name="connsiteY3" fmla="*/ 26584 h 26584"/>
                    <a:gd name="connsiteX4" fmla="*/ 366671 w 366671"/>
                    <a:gd name="connsiteY4" fmla="*/ 26584 h 26584"/>
                    <a:gd name="connsiteX5" fmla="*/ 366671 w 366671"/>
                    <a:gd name="connsiteY5" fmla="*/ 15584 h 26584"/>
                    <a:gd name="connsiteX6" fmla="*/ 351091 w 366671"/>
                    <a:gd name="connsiteY6" fmla="*/ 0 h 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671" h="26584">
                      <a:moveTo>
                        <a:pt x="351091" y="0"/>
                      </a:moveTo>
                      <a:lnTo>
                        <a:pt x="15580" y="0"/>
                      </a:lnTo>
                      <a:cubicBezTo>
                        <a:pt x="7328" y="0"/>
                        <a:pt x="0" y="7334"/>
                        <a:pt x="0" y="15584"/>
                      </a:cubicBezTo>
                      <a:lnTo>
                        <a:pt x="0" y="26584"/>
                      </a:lnTo>
                      <a:lnTo>
                        <a:pt x="366671" y="26584"/>
                      </a:lnTo>
                      <a:lnTo>
                        <a:pt x="366671" y="15584"/>
                      </a:lnTo>
                      <a:cubicBezTo>
                        <a:pt x="366671" y="7334"/>
                        <a:pt x="359343" y="0"/>
                        <a:pt x="351091" y="0"/>
                      </a:cubicBezTo>
                      <a:close/>
                    </a:path>
                  </a:pathLst>
                </a:custGeom>
                <a:solidFill>
                  <a:srgbClr val="2D5967"/>
                </a:solidFill>
                <a:ln w="6417" cap="flat">
                  <a:noFill/>
                  <a:prstDash val="solid"/>
                  <a:miter/>
                </a:ln>
              </p:spPr>
              <p:txBody>
                <a:bodyPr rtlCol="0" anchor="ctr"/>
                <a:lstStyle/>
                <a:p>
                  <a:endParaRPr lang="en-US" sz="810"/>
                </a:p>
              </p:txBody>
            </p:sp>
          </p:grpSp>
        </p:grpSp>
        <p:grpSp>
          <p:nvGrpSpPr>
            <p:cNvPr id="75" name="Graphic 4">
              <a:extLst>
                <a:ext uri="{FF2B5EF4-FFF2-40B4-BE49-F238E27FC236}">
                  <a16:creationId xmlns:a16="http://schemas.microsoft.com/office/drawing/2014/main" id="{15061820-C802-7274-F45B-E75B61BC10DE}"/>
                </a:ext>
              </a:extLst>
            </p:cNvPr>
            <p:cNvGrpSpPr/>
            <p:nvPr/>
          </p:nvGrpSpPr>
          <p:grpSpPr>
            <a:xfrm>
              <a:off x="2775733" y="2785332"/>
              <a:ext cx="623889" cy="319652"/>
              <a:chOff x="2775733" y="2785332"/>
              <a:chExt cx="623889" cy="319652"/>
            </a:xfrm>
            <a:solidFill>
              <a:srgbClr val="000000"/>
            </a:solidFill>
          </p:grpSpPr>
          <p:sp>
            <p:nvSpPr>
              <p:cNvPr id="76" name="TextBox 75">
                <a:extLst>
                  <a:ext uri="{FF2B5EF4-FFF2-40B4-BE49-F238E27FC236}">
                    <a16:creationId xmlns:a16="http://schemas.microsoft.com/office/drawing/2014/main" id="{FAD489EC-9D14-7B4C-8F30-D17CB2F3B72B}"/>
                  </a:ext>
                </a:extLst>
              </p:cNvPr>
              <p:cNvSpPr txBox="1"/>
              <p:nvPr/>
            </p:nvSpPr>
            <p:spPr>
              <a:xfrm>
                <a:off x="2775733" y="2785332"/>
                <a:ext cx="62388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Back Up/</a:t>
                </a:r>
              </a:p>
            </p:txBody>
          </p:sp>
          <p:sp>
            <p:nvSpPr>
              <p:cNvPr id="77" name="TextBox 76">
                <a:extLst>
                  <a:ext uri="{FF2B5EF4-FFF2-40B4-BE49-F238E27FC236}">
                    <a16:creationId xmlns:a16="http://schemas.microsoft.com/office/drawing/2014/main" id="{F2DC8DBA-2C0F-515D-B505-7EBD57E2B234}"/>
                  </a:ext>
                </a:extLst>
              </p:cNvPr>
              <p:cNvSpPr txBox="1"/>
              <p:nvPr/>
            </p:nvSpPr>
            <p:spPr>
              <a:xfrm>
                <a:off x="2816088" y="2888002"/>
                <a:ext cx="54534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Restore</a:t>
                </a:r>
              </a:p>
            </p:txBody>
          </p:sp>
        </p:grpSp>
      </p:grpSp>
      <p:grpSp>
        <p:nvGrpSpPr>
          <p:cNvPr id="78" name="Graphic 4">
            <a:extLst>
              <a:ext uri="{FF2B5EF4-FFF2-40B4-BE49-F238E27FC236}">
                <a16:creationId xmlns:a16="http://schemas.microsoft.com/office/drawing/2014/main" id="{621DE42A-77E7-8AB0-DAA0-F1CAE7C951FF}"/>
              </a:ext>
            </a:extLst>
          </p:cNvPr>
          <p:cNvGrpSpPr/>
          <p:nvPr/>
        </p:nvGrpSpPr>
        <p:grpSpPr>
          <a:xfrm>
            <a:off x="3317653" y="1511627"/>
            <a:ext cx="832279" cy="664178"/>
            <a:chOff x="3467302" y="2440806"/>
            <a:chExt cx="832279" cy="664178"/>
          </a:xfrm>
        </p:grpSpPr>
        <p:grpSp>
          <p:nvGrpSpPr>
            <p:cNvPr id="79" name="Graphic 4">
              <a:extLst>
                <a:ext uri="{FF2B5EF4-FFF2-40B4-BE49-F238E27FC236}">
                  <a16:creationId xmlns:a16="http://schemas.microsoft.com/office/drawing/2014/main" id="{22997EBC-A7DF-8D75-B0FD-C5ECA6395462}"/>
                </a:ext>
              </a:extLst>
            </p:cNvPr>
            <p:cNvGrpSpPr/>
            <p:nvPr/>
          </p:nvGrpSpPr>
          <p:grpSpPr>
            <a:xfrm>
              <a:off x="3683267" y="2440806"/>
              <a:ext cx="385928" cy="385010"/>
              <a:chOff x="3683267" y="2440806"/>
              <a:chExt cx="385928" cy="385010"/>
            </a:xfrm>
          </p:grpSpPr>
          <p:grpSp>
            <p:nvGrpSpPr>
              <p:cNvPr id="81" name="Graphic 4">
                <a:extLst>
                  <a:ext uri="{FF2B5EF4-FFF2-40B4-BE49-F238E27FC236}">
                    <a16:creationId xmlns:a16="http://schemas.microsoft.com/office/drawing/2014/main" id="{4D78C150-50FF-C6DE-A4FD-AB4482420C25}"/>
                  </a:ext>
                </a:extLst>
              </p:cNvPr>
              <p:cNvGrpSpPr/>
              <p:nvPr/>
            </p:nvGrpSpPr>
            <p:grpSpPr>
              <a:xfrm>
                <a:off x="3683267" y="2440806"/>
                <a:ext cx="385928" cy="385010"/>
                <a:chOff x="3683267" y="2440806"/>
                <a:chExt cx="385928" cy="385010"/>
              </a:xfrm>
              <a:solidFill>
                <a:srgbClr val="FFFFFF"/>
              </a:solidFill>
            </p:grpSpPr>
            <p:sp>
              <p:nvSpPr>
                <p:cNvPr id="82" name="Freeform: Shape 81">
                  <a:extLst>
                    <a:ext uri="{FF2B5EF4-FFF2-40B4-BE49-F238E27FC236}">
                      <a16:creationId xmlns:a16="http://schemas.microsoft.com/office/drawing/2014/main" id="{AF8CBF24-F060-5587-32CD-02591FF0396F}"/>
                    </a:ext>
                  </a:extLst>
                </p:cNvPr>
                <p:cNvSpPr/>
                <p:nvPr/>
              </p:nvSpPr>
              <p:spPr>
                <a:xfrm>
                  <a:off x="3687848" y="2445390"/>
                  <a:ext cx="376765" cy="376762"/>
                </a:xfrm>
                <a:custGeom>
                  <a:avLst/>
                  <a:gdLst>
                    <a:gd name="connsiteX0" fmla="*/ 20168 w 376765"/>
                    <a:gd name="connsiteY0" fmla="*/ 375845 h 376762"/>
                    <a:gd name="connsiteX1" fmla="*/ 0 w 376765"/>
                    <a:gd name="connsiteY1" fmla="*/ 355677 h 376762"/>
                    <a:gd name="connsiteX2" fmla="*/ 0 w 376765"/>
                    <a:gd name="connsiteY2" fmla="*/ 20167 h 376762"/>
                    <a:gd name="connsiteX3" fmla="*/ 20168 w 376765"/>
                    <a:gd name="connsiteY3" fmla="*/ 0 h 376762"/>
                    <a:gd name="connsiteX4" fmla="*/ 356597 w 376765"/>
                    <a:gd name="connsiteY4" fmla="*/ 0 h 376762"/>
                    <a:gd name="connsiteX5" fmla="*/ 376765 w 376765"/>
                    <a:gd name="connsiteY5" fmla="*/ 20167 h 376762"/>
                    <a:gd name="connsiteX6" fmla="*/ 376765 w 376765"/>
                    <a:gd name="connsiteY6" fmla="*/ 356594 h 376762"/>
                    <a:gd name="connsiteX7" fmla="*/ 356597 w 376765"/>
                    <a:gd name="connsiteY7" fmla="*/ 376762 h 376762"/>
                    <a:gd name="connsiteX8" fmla="*/ 20168 w 376765"/>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65" h="376762">
                      <a:moveTo>
                        <a:pt x="20168" y="375845"/>
                      </a:moveTo>
                      <a:cubicBezTo>
                        <a:pt x="9170" y="375845"/>
                        <a:pt x="0" y="366675"/>
                        <a:pt x="0" y="355677"/>
                      </a:cubicBezTo>
                      <a:lnTo>
                        <a:pt x="0" y="20167"/>
                      </a:lnTo>
                      <a:cubicBezTo>
                        <a:pt x="0" y="9166"/>
                        <a:pt x="9170" y="0"/>
                        <a:pt x="20168" y="0"/>
                      </a:cubicBezTo>
                      <a:lnTo>
                        <a:pt x="356597" y="0"/>
                      </a:lnTo>
                      <a:cubicBezTo>
                        <a:pt x="367595" y="0"/>
                        <a:pt x="376765" y="9166"/>
                        <a:pt x="376765" y="20167"/>
                      </a:cubicBezTo>
                      <a:lnTo>
                        <a:pt x="376765" y="356594"/>
                      </a:lnTo>
                      <a:cubicBezTo>
                        <a:pt x="376765" y="367593"/>
                        <a:pt x="367595" y="376762"/>
                        <a:pt x="356597" y="376762"/>
                      </a:cubicBezTo>
                      <a:lnTo>
                        <a:pt x="20168" y="375845"/>
                      </a:lnTo>
                      <a:close/>
                    </a:path>
                  </a:pathLst>
                </a:custGeom>
                <a:solidFill>
                  <a:srgbClr val="FFFFFF"/>
                </a:solidFill>
                <a:ln w="6417" cap="flat">
                  <a:noFill/>
                  <a:prstDash val="solid"/>
                  <a:miter/>
                </a:ln>
              </p:spPr>
              <p:txBody>
                <a:bodyPr rtlCol="0" anchor="ctr"/>
                <a:lstStyle/>
                <a:p>
                  <a:endParaRPr lang="en-US" sz="810"/>
                </a:p>
              </p:txBody>
            </p:sp>
            <p:sp>
              <p:nvSpPr>
                <p:cNvPr id="83" name="Freeform: Shape 82">
                  <a:extLst>
                    <a:ext uri="{FF2B5EF4-FFF2-40B4-BE49-F238E27FC236}">
                      <a16:creationId xmlns:a16="http://schemas.microsoft.com/office/drawing/2014/main" id="{BBB78A53-6371-F8F7-7CCD-328C3A0AB346}"/>
                    </a:ext>
                  </a:extLst>
                </p:cNvPr>
                <p:cNvSpPr/>
                <p:nvPr/>
              </p:nvSpPr>
              <p:spPr>
                <a:xfrm>
                  <a:off x="3683267" y="2440806"/>
                  <a:ext cx="385928" cy="385010"/>
                </a:xfrm>
                <a:custGeom>
                  <a:avLst/>
                  <a:gdLst>
                    <a:gd name="connsiteX0" fmla="*/ 360261 w 385928"/>
                    <a:gd name="connsiteY0" fmla="*/ 9167 h 385010"/>
                    <a:gd name="connsiteX1" fmla="*/ 375841 w 385928"/>
                    <a:gd name="connsiteY1" fmla="*/ 24750 h 385010"/>
                    <a:gd name="connsiteX2" fmla="*/ 375841 w 385928"/>
                    <a:gd name="connsiteY2" fmla="*/ 361178 h 385010"/>
                    <a:gd name="connsiteX3" fmla="*/ 360261 w 385928"/>
                    <a:gd name="connsiteY3" fmla="*/ 376759 h 385010"/>
                    <a:gd name="connsiteX4" fmla="*/ 24750 w 385928"/>
                    <a:gd name="connsiteY4" fmla="*/ 376759 h 385010"/>
                    <a:gd name="connsiteX5" fmla="*/ 9170 w 385928"/>
                    <a:gd name="connsiteY5" fmla="*/ 360261 h 385010"/>
                    <a:gd name="connsiteX6" fmla="*/ 9170 w 385928"/>
                    <a:gd name="connsiteY6" fmla="*/ 24750 h 385010"/>
                    <a:gd name="connsiteX7" fmla="*/ 24750 w 385928"/>
                    <a:gd name="connsiteY7" fmla="*/ 9167 h 385010"/>
                    <a:gd name="connsiteX8" fmla="*/ 360261 w 385928"/>
                    <a:gd name="connsiteY8" fmla="*/ 9167 h 385010"/>
                    <a:gd name="connsiteX9" fmla="*/ 360261 w 385928"/>
                    <a:gd name="connsiteY9" fmla="*/ 0 h 385010"/>
                    <a:gd name="connsiteX10" fmla="*/ 24750 w 385928"/>
                    <a:gd name="connsiteY10" fmla="*/ 0 h 385010"/>
                    <a:gd name="connsiteX11" fmla="*/ 0 w 385928"/>
                    <a:gd name="connsiteY11" fmla="*/ 24750 h 385010"/>
                    <a:gd name="connsiteX12" fmla="*/ 0 w 385928"/>
                    <a:gd name="connsiteY12" fmla="*/ 361178 h 385010"/>
                    <a:gd name="connsiteX13" fmla="*/ 24750 w 385928"/>
                    <a:gd name="connsiteY13" fmla="*/ 385011 h 385010"/>
                    <a:gd name="connsiteX14" fmla="*/ 361178 w 385928"/>
                    <a:gd name="connsiteY14" fmla="*/ 385011 h 385010"/>
                    <a:gd name="connsiteX15" fmla="*/ 385928 w 385928"/>
                    <a:gd name="connsiteY15" fmla="*/ 360261 h 385010"/>
                    <a:gd name="connsiteX16" fmla="*/ 385928 w 385928"/>
                    <a:gd name="connsiteY16" fmla="*/ 24750 h 385010"/>
                    <a:gd name="connsiteX17" fmla="*/ 360261 w 385928"/>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28" h="385010">
                      <a:moveTo>
                        <a:pt x="360261" y="9167"/>
                      </a:moveTo>
                      <a:cubicBezTo>
                        <a:pt x="368513" y="9167"/>
                        <a:pt x="375841" y="16500"/>
                        <a:pt x="375841" y="24750"/>
                      </a:cubicBezTo>
                      <a:lnTo>
                        <a:pt x="375841" y="361178"/>
                      </a:lnTo>
                      <a:cubicBezTo>
                        <a:pt x="375841" y="369424"/>
                        <a:pt x="368513" y="376759"/>
                        <a:pt x="360261" y="376759"/>
                      </a:cubicBezTo>
                      <a:lnTo>
                        <a:pt x="24750" y="376759"/>
                      </a:lnTo>
                      <a:cubicBezTo>
                        <a:pt x="16498" y="375841"/>
                        <a:pt x="9170" y="368513"/>
                        <a:pt x="9170" y="360261"/>
                      </a:cubicBezTo>
                      <a:lnTo>
                        <a:pt x="9170" y="24750"/>
                      </a:lnTo>
                      <a:cubicBezTo>
                        <a:pt x="9170" y="16500"/>
                        <a:pt x="16498" y="9167"/>
                        <a:pt x="24750" y="9167"/>
                      </a:cubicBezTo>
                      <a:lnTo>
                        <a:pt x="360261" y="9167"/>
                      </a:lnTo>
                      <a:close/>
                      <a:moveTo>
                        <a:pt x="360261" y="0"/>
                      </a:moveTo>
                      <a:lnTo>
                        <a:pt x="24750" y="0"/>
                      </a:lnTo>
                      <a:cubicBezTo>
                        <a:pt x="10998" y="0"/>
                        <a:pt x="0" y="11000"/>
                        <a:pt x="0" y="24750"/>
                      </a:cubicBezTo>
                      <a:lnTo>
                        <a:pt x="0" y="361178"/>
                      </a:lnTo>
                      <a:cubicBezTo>
                        <a:pt x="0" y="374012"/>
                        <a:pt x="10998" y="385011"/>
                        <a:pt x="24750" y="385011"/>
                      </a:cubicBezTo>
                      <a:lnTo>
                        <a:pt x="361178" y="385011"/>
                      </a:lnTo>
                      <a:cubicBezTo>
                        <a:pt x="374930" y="385011"/>
                        <a:pt x="385928" y="374012"/>
                        <a:pt x="385928" y="360261"/>
                      </a:cubicBezTo>
                      <a:lnTo>
                        <a:pt x="385928" y="24750"/>
                      </a:lnTo>
                      <a:cubicBezTo>
                        <a:pt x="385011" y="11000"/>
                        <a:pt x="374012" y="0"/>
                        <a:pt x="360261" y="0"/>
                      </a:cubicBezTo>
                      <a:close/>
                    </a:path>
                  </a:pathLst>
                </a:custGeom>
                <a:solidFill>
                  <a:srgbClr val="FFFFFF"/>
                </a:solidFill>
                <a:ln w="6417" cap="flat">
                  <a:noFill/>
                  <a:prstDash val="solid"/>
                  <a:miter/>
                </a:ln>
              </p:spPr>
              <p:txBody>
                <a:bodyPr rtlCol="0" anchor="ctr"/>
                <a:lstStyle/>
                <a:p>
                  <a:endParaRPr lang="en-US" sz="810"/>
                </a:p>
              </p:txBody>
            </p:sp>
          </p:grpSp>
          <p:grpSp>
            <p:nvGrpSpPr>
              <p:cNvPr id="84" name="Graphic 4">
                <a:extLst>
                  <a:ext uri="{FF2B5EF4-FFF2-40B4-BE49-F238E27FC236}">
                    <a16:creationId xmlns:a16="http://schemas.microsoft.com/office/drawing/2014/main" id="{C50D9DF9-1E79-DCE2-7880-C3FF87643E3E}"/>
                  </a:ext>
                </a:extLst>
              </p:cNvPr>
              <p:cNvGrpSpPr/>
              <p:nvPr/>
            </p:nvGrpSpPr>
            <p:grpSpPr>
              <a:xfrm>
                <a:off x="3692437" y="2449973"/>
                <a:ext cx="367588" cy="366679"/>
                <a:chOff x="3692437" y="2449973"/>
                <a:chExt cx="367588" cy="366679"/>
              </a:xfrm>
              <a:solidFill>
                <a:srgbClr val="2D5967"/>
              </a:solidFill>
            </p:grpSpPr>
            <p:sp>
              <p:nvSpPr>
                <p:cNvPr id="85" name="Freeform: Shape 84">
                  <a:extLst>
                    <a:ext uri="{FF2B5EF4-FFF2-40B4-BE49-F238E27FC236}">
                      <a16:creationId xmlns:a16="http://schemas.microsoft.com/office/drawing/2014/main" id="{DA1FF2F7-3396-0C52-FB94-6F4710C7717D}"/>
                    </a:ext>
                  </a:extLst>
                </p:cNvPr>
                <p:cNvSpPr/>
                <p:nvPr/>
              </p:nvSpPr>
              <p:spPr>
                <a:xfrm>
                  <a:off x="3870273" y="2542560"/>
                  <a:ext cx="131083" cy="118253"/>
                </a:xfrm>
                <a:custGeom>
                  <a:avLst/>
                  <a:gdLst>
                    <a:gd name="connsiteX0" fmla="*/ 13751 w 131083"/>
                    <a:gd name="connsiteY0" fmla="*/ 51335 h 118253"/>
                    <a:gd name="connsiteX1" fmla="*/ 13751 w 131083"/>
                    <a:gd name="connsiteY1" fmla="*/ 14667 h 118253"/>
                    <a:gd name="connsiteX2" fmla="*/ 118249 w 131083"/>
                    <a:gd name="connsiteY2" fmla="*/ 14667 h 118253"/>
                    <a:gd name="connsiteX3" fmla="*/ 118249 w 131083"/>
                    <a:gd name="connsiteY3" fmla="*/ 105420 h 118253"/>
                    <a:gd name="connsiteX4" fmla="*/ 66004 w 131083"/>
                    <a:gd name="connsiteY4" fmla="*/ 105420 h 118253"/>
                    <a:gd name="connsiteX5" fmla="*/ 66004 w 131083"/>
                    <a:gd name="connsiteY5" fmla="*/ 118253 h 118253"/>
                    <a:gd name="connsiteX6" fmla="*/ 121920 w 131083"/>
                    <a:gd name="connsiteY6" fmla="*/ 118253 h 118253"/>
                    <a:gd name="connsiteX7" fmla="*/ 131083 w 131083"/>
                    <a:gd name="connsiteY7" fmla="*/ 109086 h 118253"/>
                    <a:gd name="connsiteX8" fmla="*/ 131083 w 131083"/>
                    <a:gd name="connsiteY8" fmla="*/ 0 h 118253"/>
                    <a:gd name="connsiteX9" fmla="*/ 0 w 131083"/>
                    <a:gd name="connsiteY9" fmla="*/ 0 h 118253"/>
                    <a:gd name="connsiteX10" fmla="*/ 0 w 131083"/>
                    <a:gd name="connsiteY10" fmla="*/ 50418 h 118253"/>
                    <a:gd name="connsiteX11" fmla="*/ 13751 w 131083"/>
                    <a:gd name="connsiteY11" fmla="*/ 50418 h 118253"/>
                    <a:gd name="connsiteX12" fmla="*/ 13751 w 131083"/>
                    <a:gd name="connsiteY12" fmla="*/ 51335 h 11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083" h="118253">
                      <a:moveTo>
                        <a:pt x="13751" y="51335"/>
                      </a:moveTo>
                      <a:lnTo>
                        <a:pt x="13751" y="14667"/>
                      </a:lnTo>
                      <a:lnTo>
                        <a:pt x="118249" y="14667"/>
                      </a:lnTo>
                      <a:lnTo>
                        <a:pt x="118249" y="105420"/>
                      </a:lnTo>
                      <a:lnTo>
                        <a:pt x="66004" y="105420"/>
                      </a:lnTo>
                      <a:lnTo>
                        <a:pt x="66004" y="118253"/>
                      </a:lnTo>
                      <a:lnTo>
                        <a:pt x="121920" y="118253"/>
                      </a:lnTo>
                      <a:cubicBezTo>
                        <a:pt x="127419" y="118253"/>
                        <a:pt x="131083" y="113670"/>
                        <a:pt x="131083" y="109086"/>
                      </a:cubicBezTo>
                      <a:lnTo>
                        <a:pt x="131083" y="0"/>
                      </a:lnTo>
                      <a:lnTo>
                        <a:pt x="0" y="0"/>
                      </a:lnTo>
                      <a:lnTo>
                        <a:pt x="0" y="50418"/>
                      </a:lnTo>
                      <a:lnTo>
                        <a:pt x="13751" y="50418"/>
                      </a:lnTo>
                      <a:lnTo>
                        <a:pt x="13751" y="51335"/>
                      </a:lnTo>
                      <a:close/>
                    </a:path>
                  </a:pathLst>
                </a:custGeom>
                <a:solidFill>
                  <a:srgbClr val="2D5967"/>
                </a:solidFill>
                <a:ln w="6417" cap="flat">
                  <a:noFill/>
                  <a:prstDash val="solid"/>
                  <a:miter/>
                </a:ln>
              </p:spPr>
              <p:txBody>
                <a:bodyPr rtlCol="0" anchor="ctr"/>
                <a:lstStyle/>
                <a:p>
                  <a:endParaRPr lang="en-US" sz="810"/>
                </a:p>
              </p:txBody>
            </p:sp>
            <p:sp>
              <p:nvSpPr>
                <p:cNvPr id="86" name="Freeform: Shape 85">
                  <a:extLst>
                    <a:ext uri="{FF2B5EF4-FFF2-40B4-BE49-F238E27FC236}">
                      <a16:creationId xmlns:a16="http://schemas.microsoft.com/office/drawing/2014/main" id="{C501AA89-1058-C7EC-9BD2-C56DF9B4A72A}"/>
                    </a:ext>
                  </a:extLst>
                </p:cNvPr>
                <p:cNvSpPr/>
                <p:nvPr/>
              </p:nvSpPr>
              <p:spPr>
                <a:xfrm>
                  <a:off x="3870273" y="2514142"/>
                  <a:ext cx="132000" cy="17417"/>
                </a:xfrm>
                <a:custGeom>
                  <a:avLst/>
                  <a:gdLst>
                    <a:gd name="connsiteX0" fmla="*/ 132001 w 132000"/>
                    <a:gd name="connsiteY0" fmla="*/ 9167 h 17417"/>
                    <a:gd name="connsiteX1" fmla="*/ 122838 w 132000"/>
                    <a:gd name="connsiteY1" fmla="*/ 0 h 17417"/>
                    <a:gd name="connsiteX2" fmla="*/ 9163 w 132000"/>
                    <a:gd name="connsiteY2" fmla="*/ 0 h 17417"/>
                    <a:gd name="connsiteX3" fmla="*/ 0 w 132000"/>
                    <a:gd name="connsiteY3" fmla="*/ 9167 h 17417"/>
                    <a:gd name="connsiteX4" fmla="*/ 0 w 132000"/>
                    <a:gd name="connsiteY4" fmla="*/ 17417 h 17417"/>
                    <a:gd name="connsiteX5" fmla="*/ 132001 w 132000"/>
                    <a:gd name="connsiteY5" fmla="*/ 17417 h 17417"/>
                    <a:gd name="connsiteX6" fmla="*/ 132001 w 132000"/>
                    <a:gd name="connsiteY6" fmla="*/ 9167 h 1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000" h="17417">
                      <a:moveTo>
                        <a:pt x="132001" y="9167"/>
                      </a:moveTo>
                      <a:cubicBezTo>
                        <a:pt x="132001" y="3667"/>
                        <a:pt x="127419" y="0"/>
                        <a:pt x="122838" y="0"/>
                      </a:cubicBezTo>
                      <a:lnTo>
                        <a:pt x="9163" y="0"/>
                      </a:lnTo>
                      <a:cubicBezTo>
                        <a:pt x="3664" y="0"/>
                        <a:pt x="0" y="4584"/>
                        <a:pt x="0" y="9167"/>
                      </a:cubicBezTo>
                      <a:lnTo>
                        <a:pt x="0" y="17417"/>
                      </a:lnTo>
                      <a:lnTo>
                        <a:pt x="132001" y="17417"/>
                      </a:lnTo>
                      <a:lnTo>
                        <a:pt x="132001" y="9167"/>
                      </a:lnTo>
                      <a:close/>
                    </a:path>
                  </a:pathLst>
                </a:custGeom>
                <a:solidFill>
                  <a:srgbClr val="2D5967"/>
                </a:solidFill>
                <a:ln w="6417" cap="flat">
                  <a:noFill/>
                  <a:prstDash val="solid"/>
                  <a:miter/>
                </a:ln>
              </p:spPr>
              <p:txBody>
                <a:bodyPr rtlCol="0" anchor="ctr"/>
                <a:lstStyle/>
                <a:p>
                  <a:endParaRPr lang="en-US" sz="810"/>
                </a:p>
              </p:txBody>
            </p:sp>
            <p:sp>
              <p:nvSpPr>
                <p:cNvPr id="87" name="Freeform: Shape 86">
                  <a:extLst>
                    <a:ext uri="{FF2B5EF4-FFF2-40B4-BE49-F238E27FC236}">
                      <a16:creationId xmlns:a16="http://schemas.microsoft.com/office/drawing/2014/main" id="{5C0ADB5A-9BDC-01AF-BB16-F06E93167AC0}"/>
                    </a:ext>
                  </a:extLst>
                </p:cNvPr>
                <p:cNvSpPr/>
                <p:nvPr/>
              </p:nvSpPr>
              <p:spPr>
                <a:xfrm>
                  <a:off x="3906021" y="2572812"/>
                  <a:ext cx="21085" cy="21083"/>
                </a:xfrm>
                <a:custGeom>
                  <a:avLst/>
                  <a:gdLst>
                    <a:gd name="connsiteX0" fmla="*/ 21086 w 21085"/>
                    <a:gd name="connsiteY0" fmla="*/ 0 h 21083"/>
                    <a:gd name="connsiteX1" fmla="*/ 0 w 21085"/>
                    <a:gd name="connsiteY1" fmla="*/ 0 h 21083"/>
                    <a:gd name="connsiteX2" fmla="*/ 0 w 21085"/>
                    <a:gd name="connsiteY2" fmla="*/ 21084 h 21083"/>
                    <a:gd name="connsiteX3" fmla="*/ 9170 w 21085"/>
                    <a:gd name="connsiteY3" fmla="*/ 21084 h 21083"/>
                    <a:gd name="connsiteX4" fmla="*/ 11916 w 21085"/>
                    <a:gd name="connsiteY4" fmla="*/ 21084 h 21083"/>
                    <a:gd name="connsiteX5" fmla="*/ 21086 w 21085"/>
                    <a:gd name="connsiteY5" fmla="*/ 21084 h 21083"/>
                    <a:gd name="connsiteX6" fmla="*/ 21086 w 21085"/>
                    <a:gd name="connsiteY6" fmla="*/ 0 h 21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85" h="21083">
                      <a:moveTo>
                        <a:pt x="21086" y="0"/>
                      </a:moveTo>
                      <a:lnTo>
                        <a:pt x="0" y="0"/>
                      </a:lnTo>
                      <a:lnTo>
                        <a:pt x="0" y="21084"/>
                      </a:lnTo>
                      <a:lnTo>
                        <a:pt x="9170" y="21084"/>
                      </a:lnTo>
                      <a:cubicBezTo>
                        <a:pt x="10087" y="21084"/>
                        <a:pt x="11005" y="21084"/>
                        <a:pt x="11916" y="21084"/>
                      </a:cubicBezTo>
                      <a:lnTo>
                        <a:pt x="21086" y="21084"/>
                      </a:lnTo>
                      <a:lnTo>
                        <a:pt x="21086" y="0"/>
                      </a:lnTo>
                      <a:close/>
                    </a:path>
                  </a:pathLst>
                </a:custGeom>
                <a:solidFill>
                  <a:srgbClr val="2D5967"/>
                </a:solidFill>
                <a:ln w="6417" cap="flat">
                  <a:noFill/>
                  <a:prstDash val="solid"/>
                  <a:miter/>
                </a:ln>
              </p:spPr>
              <p:txBody>
                <a:bodyPr rtlCol="0" anchor="ctr"/>
                <a:lstStyle/>
                <a:p>
                  <a:endParaRPr lang="en-US" sz="810"/>
                </a:p>
              </p:txBody>
            </p:sp>
            <p:sp>
              <p:nvSpPr>
                <p:cNvPr id="88" name="Freeform: Shape 87">
                  <a:extLst>
                    <a:ext uri="{FF2B5EF4-FFF2-40B4-BE49-F238E27FC236}">
                      <a16:creationId xmlns:a16="http://schemas.microsoft.com/office/drawing/2014/main" id="{C89C304E-F07E-3ACE-7721-B2CD24B03200}"/>
                    </a:ext>
                  </a:extLst>
                </p:cNvPr>
                <p:cNvSpPr/>
                <p:nvPr/>
              </p:nvSpPr>
              <p:spPr>
                <a:xfrm>
                  <a:off x="3945440" y="2572812"/>
                  <a:ext cx="21085" cy="21083"/>
                </a:xfrm>
                <a:custGeom>
                  <a:avLst/>
                  <a:gdLst>
                    <a:gd name="connsiteX0" fmla="*/ 21086 w 21085"/>
                    <a:gd name="connsiteY0" fmla="*/ 0 h 21083"/>
                    <a:gd name="connsiteX1" fmla="*/ 0 w 21085"/>
                    <a:gd name="connsiteY1" fmla="*/ 0 h 21083"/>
                    <a:gd name="connsiteX2" fmla="*/ 0 w 21085"/>
                    <a:gd name="connsiteY2" fmla="*/ 21084 h 21083"/>
                    <a:gd name="connsiteX3" fmla="*/ 21086 w 21085"/>
                    <a:gd name="connsiteY3" fmla="*/ 21084 h 21083"/>
                    <a:gd name="connsiteX4" fmla="*/ 21086 w 21085"/>
                    <a:gd name="connsiteY4" fmla="*/ 0 h 21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5" h="21083">
                      <a:moveTo>
                        <a:pt x="21086" y="0"/>
                      </a:moveTo>
                      <a:lnTo>
                        <a:pt x="0" y="0"/>
                      </a:lnTo>
                      <a:lnTo>
                        <a:pt x="0" y="21084"/>
                      </a:lnTo>
                      <a:lnTo>
                        <a:pt x="21086" y="21084"/>
                      </a:lnTo>
                      <a:lnTo>
                        <a:pt x="21086" y="0"/>
                      </a:lnTo>
                      <a:close/>
                    </a:path>
                  </a:pathLst>
                </a:custGeom>
                <a:solidFill>
                  <a:srgbClr val="2D5967"/>
                </a:solidFill>
                <a:ln w="6417" cap="flat">
                  <a:noFill/>
                  <a:prstDash val="solid"/>
                  <a:miter/>
                </a:ln>
              </p:spPr>
              <p:txBody>
                <a:bodyPr rtlCol="0" anchor="ctr"/>
                <a:lstStyle/>
                <a:p>
                  <a:endParaRPr lang="en-US" sz="810"/>
                </a:p>
              </p:txBody>
            </p:sp>
            <p:sp>
              <p:nvSpPr>
                <p:cNvPr id="89" name="Freeform: Shape 88">
                  <a:extLst>
                    <a:ext uri="{FF2B5EF4-FFF2-40B4-BE49-F238E27FC236}">
                      <a16:creationId xmlns:a16="http://schemas.microsoft.com/office/drawing/2014/main" id="{CACCB083-936E-3708-5836-FABD1B72633A}"/>
                    </a:ext>
                  </a:extLst>
                </p:cNvPr>
                <p:cNvSpPr/>
                <p:nvPr/>
              </p:nvSpPr>
              <p:spPr>
                <a:xfrm>
                  <a:off x="3945440" y="2610395"/>
                  <a:ext cx="21085" cy="21083"/>
                </a:xfrm>
                <a:custGeom>
                  <a:avLst/>
                  <a:gdLst>
                    <a:gd name="connsiteX0" fmla="*/ 21086 w 21085"/>
                    <a:gd name="connsiteY0" fmla="*/ 0 h 21083"/>
                    <a:gd name="connsiteX1" fmla="*/ 0 w 21085"/>
                    <a:gd name="connsiteY1" fmla="*/ 0 h 21083"/>
                    <a:gd name="connsiteX2" fmla="*/ 0 w 21085"/>
                    <a:gd name="connsiteY2" fmla="*/ 21084 h 21083"/>
                    <a:gd name="connsiteX3" fmla="*/ 21086 w 21085"/>
                    <a:gd name="connsiteY3" fmla="*/ 21084 h 21083"/>
                    <a:gd name="connsiteX4" fmla="*/ 21086 w 21085"/>
                    <a:gd name="connsiteY4" fmla="*/ 0 h 21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5" h="21083">
                      <a:moveTo>
                        <a:pt x="21086" y="0"/>
                      </a:moveTo>
                      <a:lnTo>
                        <a:pt x="0" y="0"/>
                      </a:lnTo>
                      <a:lnTo>
                        <a:pt x="0" y="21084"/>
                      </a:lnTo>
                      <a:lnTo>
                        <a:pt x="21086" y="21084"/>
                      </a:lnTo>
                      <a:lnTo>
                        <a:pt x="21086" y="0"/>
                      </a:lnTo>
                      <a:close/>
                    </a:path>
                  </a:pathLst>
                </a:custGeom>
                <a:solidFill>
                  <a:srgbClr val="2D5967"/>
                </a:solidFill>
                <a:ln w="6417" cap="flat">
                  <a:noFill/>
                  <a:prstDash val="solid"/>
                  <a:miter/>
                </a:ln>
              </p:spPr>
              <p:txBody>
                <a:bodyPr rtlCol="0" anchor="ctr"/>
                <a:lstStyle/>
                <a:p>
                  <a:endParaRPr lang="en-US" sz="810"/>
                </a:p>
              </p:txBody>
            </p:sp>
            <p:sp>
              <p:nvSpPr>
                <p:cNvPr id="91" name="Freeform: Shape 90">
                  <a:extLst>
                    <a:ext uri="{FF2B5EF4-FFF2-40B4-BE49-F238E27FC236}">
                      <a16:creationId xmlns:a16="http://schemas.microsoft.com/office/drawing/2014/main" id="{E9042AB1-EC4A-0E83-9A19-C6820F4B3E20}"/>
                    </a:ext>
                  </a:extLst>
                </p:cNvPr>
                <p:cNvSpPr/>
                <p:nvPr/>
              </p:nvSpPr>
              <p:spPr>
                <a:xfrm>
                  <a:off x="3749271" y="2633311"/>
                  <a:ext cx="177836" cy="156757"/>
                </a:xfrm>
                <a:custGeom>
                  <a:avLst/>
                  <a:gdLst>
                    <a:gd name="connsiteX0" fmla="*/ 0 w 177836"/>
                    <a:gd name="connsiteY0" fmla="*/ 0 h 156757"/>
                    <a:gd name="connsiteX1" fmla="*/ 0 w 177836"/>
                    <a:gd name="connsiteY1" fmla="*/ 145752 h 156757"/>
                    <a:gd name="connsiteX2" fmla="*/ 10998 w 177836"/>
                    <a:gd name="connsiteY2" fmla="*/ 156757 h 156757"/>
                    <a:gd name="connsiteX3" fmla="*/ 166838 w 177836"/>
                    <a:gd name="connsiteY3" fmla="*/ 156757 h 156757"/>
                    <a:gd name="connsiteX4" fmla="*/ 177836 w 177836"/>
                    <a:gd name="connsiteY4" fmla="*/ 145752 h 156757"/>
                    <a:gd name="connsiteX5" fmla="*/ 177836 w 177836"/>
                    <a:gd name="connsiteY5" fmla="*/ 0 h 156757"/>
                    <a:gd name="connsiteX6" fmla="*/ 0 w 177836"/>
                    <a:gd name="connsiteY6" fmla="*/ 0 h 156757"/>
                    <a:gd name="connsiteX7" fmla="*/ 163167 w 177836"/>
                    <a:gd name="connsiteY7" fmla="*/ 143006 h 156757"/>
                    <a:gd name="connsiteX8" fmla="*/ 12834 w 177836"/>
                    <a:gd name="connsiteY8" fmla="*/ 143006 h 156757"/>
                    <a:gd name="connsiteX9" fmla="*/ 12834 w 177836"/>
                    <a:gd name="connsiteY9" fmla="*/ 12834 h 156757"/>
                    <a:gd name="connsiteX10" fmla="*/ 163167 w 177836"/>
                    <a:gd name="connsiteY10" fmla="*/ 12834 h 156757"/>
                    <a:gd name="connsiteX11" fmla="*/ 163167 w 177836"/>
                    <a:gd name="connsiteY11" fmla="*/ 143006 h 1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836" h="156757">
                      <a:moveTo>
                        <a:pt x="0" y="0"/>
                      </a:moveTo>
                      <a:lnTo>
                        <a:pt x="0" y="145752"/>
                      </a:lnTo>
                      <a:cubicBezTo>
                        <a:pt x="0" y="151251"/>
                        <a:pt x="4582" y="156757"/>
                        <a:pt x="10998" y="156757"/>
                      </a:cubicBezTo>
                      <a:lnTo>
                        <a:pt x="166838" y="156757"/>
                      </a:lnTo>
                      <a:cubicBezTo>
                        <a:pt x="172337" y="156757"/>
                        <a:pt x="177836" y="152169"/>
                        <a:pt x="177836" y="145752"/>
                      </a:cubicBezTo>
                      <a:lnTo>
                        <a:pt x="177836" y="0"/>
                      </a:lnTo>
                      <a:lnTo>
                        <a:pt x="0" y="0"/>
                      </a:lnTo>
                      <a:close/>
                      <a:moveTo>
                        <a:pt x="163167" y="143006"/>
                      </a:moveTo>
                      <a:lnTo>
                        <a:pt x="12834" y="143006"/>
                      </a:lnTo>
                      <a:lnTo>
                        <a:pt x="12834" y="12834"/>
                      </a:lnTo>
                      <a:lnTo>
                        <a:pt x="163167" y="12834"/>
                      </a:lnTo>
                      <a:lnTo>
                        <a:pt x="163167" y="143006"/>
                      </a:lnTo>
                      <a:close/>
                    </a:path>
                  </a:pathLst>
                </a:custGeom>
                <a:solidFill>
                  <a:srgbClr val="2D5967"/>
                </a:solidFill>
                <a:ln w="6417" cap="flat">
                  <a:noFill/>
                  <a:prstDash val="solid"/>
                  <a:miter/>
                </a:ln>
              </p:spPr>
              <p:txBody>
                <a:bodyPr rtlCol="0" anchor="ctr"/>
                <a:lstStyle/>
                <a:p>
                  <a:endParaRPr lang="en-US" sz="810"/>
                </a:p>
              </p:txBody>
            </p:sp>
            <p:sp>
              <p:nvSpPr>
                <p:cNvPr id="92" name="Freeform: Shape 91">
                  <a:extLst>
                    <a:ext uri="{FF2B5EF4-FFF2-40B4-BE49-F238E27FC236}">
                      <a16:creationId xmlns:a16="http://schemas.microsoft.com/office/drawing/2014/main" id="{62EB2A82-868D-F1AC-1958-2669F41012CF}"/>
                    </a:ext>
                  </a:extLst>
                </p:cNvPr>
                <p:cNvSpPr/>
                <p:nvPr/>
              </p:nvSpPr>
              <p:spPr>
                <a:xfrm>
                  <a:off x="3748353" y="2603059"/>
                  <a:ext cx="177836" cy="20167"/>
                </a:xfrm>
                <a:custGeom>
                  <a:avLst/>
                  <a:gdLst>
                    <a:gd name="connsiteX0" fmla="*/ 177836 w 177836"/>
                    <a:gd name="connsiteY0" fmla="*/ 20167 h 20167"/>
                    <a:gd name="connsiteX1" fmla="*/ 177836 w 177836"/>
                    <a:gd name="connsiteY1" fmla="*/ 11000 h 20167"/>
                    <a:gd name="connsiteX2" fmla="*/ 166838 w 177836"/>
                    <a:gd name="connsiteY2" fmla="*/ 0 h 20167"/>
                    <a:gd name="connsiteX3" fmla="*/ 10998 w 177836"/>
                    <a:gd name="connsiteY3" fmla="*/ 0 h 20167"/>
                    <a:gd name="connsiteX4" fmla="*/ 0 w 177836"/>
                    <a:gd name="connsiteY4" fmla="*/ 11000 h 20167"/>
                    <a:gd name="connsiteX5" fmla="*/ 0 w 177836"/>
                    <a:gd name="connsiteY5" fmla="*/ 20167 h 20167"/>
                    <a:gd name="connsiteX6" fmla="*/ 177836 w 177836"/>
                    <a:gd name="connsiteY6" fmla="*/ 20167 h 2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836" h="20167">
                      <a:moveTo>
                        <a:pt x="177836" y="20167"/>
                      </a:moveTo>
                      <a:lnTo>
                        <a:pt x="177836" y="11000"/>
                      </a:lnTo>
                      <a:cubicBezTo>
                        <a:pt x="177836" y="5501"/>
                        <a:pt x="173255" y="0"/>
                        <a:pt x="166838" y="0"/>
                      </a:cubicBezTo>
                      <a:lnTo>
                        <a:pt x="10998" y="0"/>
                      </a:lnTo>
                      <a:cubicBezTo>
                        <a:pt x="5499" y="0"/>
                        <a:pt x="0" y="4584"/>
                        <a:pt x="0" y="11000"/>
                      </a:cubicBezTo>
                      <a:lnTo>
                        <a:pt x="0" y="20167"/>
                      </a:lnTo>
                      <a:lnTo>
                        <a:pt x="177836" y="20167"/>
                      </a:lnTo>
                      <a:close/>
                    </a:path>
                  </a:pathLst>
                </a:custGeom>
                <a:solidFill>
                  <a:srgbClr val="2D5967"/>
                </a:solidFill>
                <a:ln w="6417" cap="flat">
                  <a:noFill/>
                  <a:prstDash val="solid"/>
                  <a:miter/>
                </a:ln>
              </p:spPr>
              <p:txBody>
                <a:bodyPr rtlCol="0" anchor="ctr"/>
                <a:lstStyle/>
                <a:p>
                  <a:endParaRPr lang="en-US" sz="810"/>
                </a:p>
              </p:txBody>
            </p:sp>
            <p:sp>
              <p:nvSpPr>
                <p:cNvPr id="93" name="Freeform: Shape 92">
                  <a:extLst>
                    <a:ext uri="{FF2B5EF4-FFF2-40B4-BE49-F238E27FC236}">
                      <a16:creationId xmlns:a16="http://schemas.microsoft.com/office/drawing/2014/main" id="{5E5EC0C9-F905-BD38-5501-888654BB1CDF}"/>
                    </a:ext>
                  </a:extLst>
                </p:cNvPr>
                <p:cNvSpPr/>
                <p:nvPr/>
              </p:nvSpPr>
              <p:spPr>
                <a:xfrm>
                  <a:off x="3783190" y="2657146"/>
                  <a:ext cx="50417" cy="50417"/>
                </a:xfrm>
                <a:custGeom>
                  <a:avLst/>
                  <a:gdLst>
                    <a:gd name="connsiteX0" fmla="*/ 0 w 50417"/>
                    <a:gd name="connsiteY0" fmla="*/ 50418 h 50417"/>
                    <a:gd name="connsiteX1" fmla="*/ 50417 w 50417"/>
                    <a:gd name="connsiteY1" fmla="*/ 50418 h 50417"/>
                    <a:gd name="connsiteX2" fmla="*/ 50417 w 50417"/>
                    <a:gd name="connsiteY2" fmla="*/ 0 h 50417"/>
                    <a:gd name="connsiteX3" fmla="*/ 0 w 50417"/>
                    <a:gd name="connsiteY3" fmla="*/ 0 h 50417"/>
                    <a:gd name="connsiteX4" fmla="*/ 0 w 50417"/>
                    <a:gd name="connsiteY4" fmla="*/ 50418 h 50417"/>
                    <a:gd name="connsiteX5" fmla="*/ 13745 w 50417"/>
                    <a:gd name="connsiteY5" fmla="*/ 13750 h 50417"/>
                    <a:gd name="connsiteX6" fmla="*/ 36666 w 50417"/>
                    <a:gd name="connsiteY6" fmla="*/ 13750 h 50417"/>
                    <a:gd name="connsiteX7" fmla="*/ 36666 w 50417"/>
                    <a:gd name="connsiteY7" fmla="*/ 36667 h 50417"/>
                    <a:gd name="connsiteX8" fmla="*/ 13745 w 50417"/>
                    <a:gd name="connsiteY8" fmla="*/ 36667 h 50417"/>
                    <a:gd name="connsiteX9" fmla="*/ 13745 w 50417"/>
                    <a:gd name="connsiteY9" fmla="*/ 13750 h 5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17" h="50417">
                      <a:moveTo>
                        <a:pt x="0" y="50418"/>
                      </a:moveTo>
                      <a:lnTo>
                        <a:pt x="50417" y="50418"/>
                      </a:lnTo>
                      <a:lnTo>
                        <a:pt x="50417" y="0"/>
                      </a:lnTo>
                      <a:lnTo>
                        <a:pt x="0" y="0"/>
                      </a:lnTo>
                      <a:lnTo>
                        <a:pt x="0" y="50418"/>
                      </a:lnTo>
                      <a:close/>
                      <a:moveTo>
                        <a:pt x="13745" y="13750"/>
                      </a:moveTo>
                      <a:lnTo>
                        <a:pt x="36666" y="13750"/>
                      </a:lnTo>
                      <a:lnTo>
                        <a:pt x="36666" y="36667"/>
                      </a:lnTo>
                      <a:lnTo>
                        <a:pt x="13745" y="36667"/>
                      </a:lnTo>
                      <a:lnTo>
                        <a:pt x="13745" y="13750"/>
                      </a:lnTo>
                      <a:close/>
                    </a:path>
                  </a:pathLst>
                </a:custGeom>
                <a:solidFill>
                  <a:srgbClr val="2D5967"/>
                </a:solidFill>
                <a:ln w="6417" cap="flat">
                  <a:noFill/>
                  <a:prstDash val="solid"/>
                  <a:miter/>
                </a:ln>
              </p:spPr>
              <p:txBody>
                <a:bodyPr rtlCol="0" anchor="ctr"/>
                <a:lstStyle/>
                <a:p>
                  <a:endParaRPr lang="en-US" sz="810"/>
                </a:p>
              </p:txBody>
            </p:sp>
            <p:sp>
              <p:nvSpPr>
                <p:cNvPr id="94" name="Freeform: Shape 93">
                  <a:extLst>
                    <a:ext uri="{FF2B5EF4-FFF2-40B4-BE49-F238E27FC236}">
                      <a16:creationId xmlns:a16="http://schemas.microsoft.com/office/drawing/2014/main" id="{1E3CECB9-7D78-F5BA-DB21-7C483115C4EE}"/>
                    </a:ext>
                  </a:extLst>
                </p:cNvPr>
                <p:cNvSpPr/>
                <p:nvPr/>
              </p:nvSpPr>
              <p:spPr>
                <a:xfrm>
                  <a:off x="3840942" y="2657146"/>
                  <a:ext cx="50417" cy="50417"/>
                </a:xfrm>
                <a:custGeom>
                  <a:avLst/>
                  <a:gdLst>
                    <a:gd name="connsiteX0" fmla="*/ 50417 w 50417"/>
                    <a:gd name="connsiteY0" fmla="*/ 0 h 50417"/>
                    <a:gd name="connsiteX1" fmla="*/ 0 w 50417"/>
                    <a:gd name="connsiteY1" fmla="*/ 0 h 50417"/>
                    <a:gd name="connsiteX2" fmla="*/ 0 w 50417"/>
                    <a:gd name="connsiteY2" fmla="*/ 50418 h 50417"/>
                    <a:gd name="connsiteX3" fmla="*/ 50417 w 50417"/>
                    <a:gd name="connsiteY3" fmla="*/ 50418 h 50417"/>
                    <a:gd name="connsiteX4" fmla="*/ 50417 w 50417"/>
                    <a:gd name="connsiteY4" fmla="*/ 0 h 50417"/>
                    <a:gd name="connsiteX5" fmla="*/ 36666 w 50417"/>
                    <a:gd name="connsiteY5" fmla="*/ 36667 h 50417"/>
                    <a:gd name="connsiteX6" fmla="*/ 13745 w 50417"/>
                    <a:gd name="connsiteY6" fmla="*/ 36667 h 50417"/>
                    <a:gd name="connsiteX7" fmla="*/ 13745 w 50417"/>
                    <a:gd name="connsiteY7" fmla="*/ 13750 h 50417"/>
                    <a:gd name="connsiteX8" fmla="*/ 36666 w 50417"/>
                    <a:gd name="connsiteY8" fmla="*/ 13750 h 50417"/>
                    <a:gd name="connsiteX9" fmla="*/ 36666 w 50417"/>
                    <a:gd name="connsiteY9" fmla="*/ 36667 h 5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17" h="50417">
                      <a:moveTo>
                        <a:pt x="50417" y="0"/>
                      </a:moveTo>
                      <a:lnTo>
                        <a:pt x="0" y="0"/>
                      </a:lnTo>
                      <a:lnTo>
                        <a:pt x="0" y="50418"/>
                      </a:lnTo>
                      <a:lnTo>
                        <a:pt x="50417" y="50418"/>
                      </a:lnTo>
                      <a:lnTo>
                        <a:pt x="50417" y="0"/>
                      </a:lnTo>
                      <a:close/>
                      <a:moveTo>
                        <a:pt x="36666" y="36667"/>
                      </a:moveTo>
                      <a:lnTo>
                        <a:pt x="13745" y="36667"/>
                      </a:lnTo>
                      <a:lnTo>
                        <a:pt x="13745" y="13750"/>
                      </a:lnTo>
                      <a:lnTo>
                        <a:pt x="36666" y="13750"/>
                      </a:lnTo>
                      <a:lnTo>
                        <a:pt x="36666" y="36667"/>
                      </a:lnTo>
                      <a:close/>
                    </a:path>
                  </a:pathLst>
                </a:custGeom>
                <a:solidFill>
                  <a:srgbClr val="2D5967"/>
                </a:solidFill>
                <a:ln w="6417" cap="flat">
                  <a:noFill/>
                  <a:prstDash val="solid"/>
                  <a:miter/>
                </a:ln>
              </p:spPr>
              <p:txBody>
                <a:bodyPr rtlCol="0" anchor="ctr"/>
                <a:lstStyle/>
                <a:p>
                  <a:endParaRPr lang="en-US" sz="810"/>
                </a:p>
              </p:txBody>
            </p:sp>
            <p:sp>
              <p:nvSpPr>
                <p:cNvPr id="95" name="Freeform: Shape 94">
                  <a:extLst>
                    <a:ext uri="{FF2B5EF4-FFF2-40B4-BE49-F238E27FC236}">
                      <a16:creationId xmlns:a16="http://schemas.microsoft.com/office/drawing/2014/main" id="{53A3DBB8-D995-45EC-4FB4-145414204F14}"/>
                    </a:ext>
                  </a:extLst>
                </p:cNvPr>
                <p:cNvSpPr/>
                <p:nvPr/>
              </p:nvSpPr>
              <p:spPr>
                <a:xfrm>
                  <a:off x="3783190" y="2713982"/>
                  <a:ext cx="50417" cy="50418"/>
                </a:xfrm>
                <a:custGeom>
                  <a:avLst/>
                  <a:gdLst>
                    <a:gd name="connsiteX0" fmla="*/ 0 w 50417"/>
                    <a:gd name="connsiteY0" fmla="*/ 50418 h 50418"/>
                    <a:gd name="connsiteX1" fmla="*/ 50417 w 50417"/>
                    <a:gd name="connsiteY1" fmla="*/ 50418 h 50418"/>
                    <a:gd name="connsiteX2" fmla="*/ 50417 w 50417"/>
                    <a:gd name="connsiteY2" fmla="*/ 0 h 50418"/>
                    <a:gd name="connsiteX3" fmla="*/ 0 w 50417"/>
                    <a:gd name="connsiteY3" fmla="*/ 0 h 50418"/>
                    <a:gd name="connsiteX4" fmla="*/ 0 w 50417"/>
                    <a:gd name="connsiteY4" fmla="*/ 50418 h 50418"/>
                    <a:gd name="connsiteX5" fmla="*/ 13745 w 50417"/>
                    <a:gd name="connsiteY5" fmla="*/ 13750 h 50418"/>
                    <a:gd name="connsiteX6" fmla="*/ 36666 w 50417"/>
                    <a:gd name="connsiteY6" fmla="*/ 13750 h 50418"/>
                    <a:gd name="connsiteX7" fmla="*/ 36666 w 50417"/>
                    <a:gd name="connsiteY7" fmla="*/ 36668 h 50418"/>
                    <a:gd name="connsiteX8" fmla="*/ 13745 w 50417"/>
                    <a:gd name="connsiteY8" fmla="*/ 36668 h 50418"/>
                    <a:gd name="connsiteX9" fmla="*/ 13745 w 50417"/>
                    <a:gd name="connsiteY9" fmla="*/ 13750 h 5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17" h="50418">
                      <a:moveTo>
                        <a:pt x="0" y="50418"/>
                      </a:moveTo>
                      <a:lnTo>
                        <a:pt x="50417" y="50418"/>
                      </a:lnTo>
                      <a:lnTo>
                        <a:pt x="50417" y="0"/>
                      </a:lnTo>
                      <a:lnTo>
                        <a:pt x="0" y="0"/>
                      </a:lnTo>
                      <a:lnTo>
                        <a:pt x="0" y="50418"/>
                      </a:lnTo>
                      <a:close/>
                      <a:moveTo>
                        <a:pt x="13745" y="13750"/>
                      </a:moveTo>
                      <a:lnTo>
                        <a:pt x="36666" y="13750"/>
                      </a:lnTo>
                      <a:lnTo>
                        <a:pt x="36666" y="36668"/>
                      </a:lnTo>
                      <a:lnTo>
                        <a:pt x="13745" y="36668"/>
                      </a:lnTo>
                      <a:lnTo>
                        <a:pt x="13745" y="13750"/>
                      </a:lnTo>
                      <a:close/>
                    </a:path>
                  </a:pathLst>
                </a:custGeom>
                <a:solidFill>
                  <a:srgbClr val="2D5967"/>
                </a:solidFill>
                <a:ln w="6417" cap="flat">
                  <a:noFill/>
                  <a:prstDash val="solid"/>
                  <a:miter/>
                </a:ln>
              </p:spPr>
              <p:txBody>
                <a:bodyPr rtlCol="0" anchor="ctr"/>
                <a:lstStyle/>
                <a:p>
                  <a:endParaRPr lang="en-US" sz="810"/>
                </a:p>
              </p:txBody>
            </p:sp>
            <p:sp>
              <p:nvSpPr>
                <p:cNvPr id="96" name="Freeform: Shape 95">
                  <a:extLst>
                    <a:ext uri="{FF2B5EF4-FFF2-40B4-BE49-F238E27FC236}">
                      <a16:creationId xmlns:a16="http://schemas.microsoft.com/office/drawing/2014/main" id="{76B67DAA-9933-72F9-4EBC-748C52D25C7D}"/>
                    </a:ext>
                  </a:extLst>
                </p:cNvPr>
                <p:cNvSpPr/>
                <p:nvPr/>
              </p:nvSpPr>
              <p:spPr>
                <a:xfrm>
                  <a:off x="3840942" y="2713982"/>
                  <a:ext cx="50417" cy="50418"/>
                </a:xfrm>
                <a:custGeom>
                  <a:avLst/>
                  <a:gdLst>
                    <a:gd name="connsiteX0" fmla="*/ 0 w 50417"/>
                    <a:gd name="connsiteY0" fmla="*/ 50418 h 50418"/>
                    <a:gd name="connsiteX1" fmla="*/ 50417 w 50417"/>
                    <a:gd name="connsiteY1" fmla="*/ 50418 h 50418"/>
                    <a:gd name="connsiteX2" fmla="*/ 50417 w 50417"/>
                    <a:gd name="connsiteY2" fmla="*/ 0 h 50418"/>
                    <a:gd name="connsiteX3" fmla="*/ 0 w 50417"/>
                    <a:gd name="connsiteY3" fmla="*/ 0 h 50418"/>
                    <a:gd name="connsiteX4" fmla="*/ 0 w 50417"/>
                    <a:gd name="connsiteY4" fmla="*/ 50418 h 50418"/>
                    <a:gd name="connsiteX5" fmla="*/ 13745 w 50417"/>
                    <a:gd name="connsiteY5" fmla="*/ 13750 h 50418"/>
                    <a:gd name="connsiteX6" fmla="*/ 36666 w 50417"/>
                    <a:gd name="connsiteY6" fmla="*/ 13750 h 50418"/>
                    <a:gd name="connsiteX7" fmla="*/ 36666 w 50417"/>
                    <a:gd name="connsiteY7" fmla="*/ 36668 h 50418"/>
                    <a:gd name="connsiteX8" fmla="*/ 13745 w 50417"/>
                    <a:gd name="connsiteY8" fmla="*/ 36668 h 50418"/>
                    <a:gd name="connsiteX9" fmla="*/ 13745 w 50417"/>
                    <a:gd name="connsiteY9" fmla="*/ 13750 h 5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17" h="50418">
                      <a:moveTo>
                        <a:pt x="0" y="50418"/>
                      </a:moveTo>
                      <a:lnTo>
                        <a:pt x="50417" y="50418"/>
                      </a:lnTo>
                      <a:lnTo>
                        <a:pt x="50417" y="0"/>
                      </a:lnTo>
                      <a:lnTo>
                        <a:pt x="0" y="0"/>
                      </a:lnTo>
                      <a:lnTo>
                        <a:pt x="0" y="50418"/>
                      </a:lnTo>
                      <a:close/>
                      <a:moveTo>
                        <a:pt x="13745" y="13750"/>
                      </a:moveTo>
                      <a:lnTo>
                        <a:pt x="36666" y="13750"/>
                      </a:lnTo>
                      <a:lnTo>
                        <a:pt x="36666" y="36668"/>
                      </a:lnTo>
                      <a:lnTo>
                        <a:pt x="13745" y="36668"/>
                      </a:lnTo>
                      <a:lnTo>
                        <a:pt x="13745" y="13750"/>
                      </a:lnTo>
                      <a:close/>
                    </a:path>
                  </a:pathLst>
                </a:custGeom>
                <a:solidFill>
                  <a:srgbClr val="2D5967"/>
                </a:solidFill>
                <a:ln w="6417" cap="flat">
                  <a:noFill/>
                  <a:prstDash val="solid"/>
                  <a:miter/>
                </a:ln>
              </p:spPr>
              <p:txBody>
                <a:bodyPr rtlCol="0" anchor="ctr"/>
                <a:lstStyle/>
                <a:p>
                  <a:endParaRPr lang="en-US" sz="810"/>
                </a:p>
              </p:txBody>
            </p:sp>
            <p:sp>
              <p:nvSpPr>
                <p:cNvPr id="97" name="Freeform: Shape 96">
                  <a:extLst>
                    <a:ext uri="{FF2B5EF4-FFF2-40B4-BE49-F238E27FC236}">
                      <a16:creationId xmlns:a16="http://schemas.microsoft.com/office/drawing/2014/main" id="{5A9CFE04-95FE-34E3-0C81-F147DC1DAB05}"/>
                    </a:ext>
                  </a:extLst>
                </p:cNvPr>
                <p:cNvSpPr/>
                <p:nvPr/>
              </p:nvSpPr>
              <p:spPr>
                <a:xfrm>
                  <a:off x="3935359" y="2665395"/>
                  <a:ext cx="52252" cy="67835"/>
                </a:xfrm>
                <a:custGeom>
                  <a:avLst/>
                  <a:gdLst>
                    <a:gd name="connsiteX0" fmla="*/ 19251 w 52252"/>
                    <a:gd name="connsiteY0" fmla="*/ 5500 h 67835"/>
                    <a:gd name="connsiteX1" fmla="*/ 918 w 52252"/>
                    <a:gd name="connsiteY1" fmla="*/ 23834 h 67835"/>
                    <a:gd name="connsiteX2" fmla="*/ 0 w 52252"/>
                    <a:gd name="connsiteY2" fmla="*/ 24750 h 67835"/>
                    <a:gd name="connsiteX3" fmla="*/ 918 w 52252"/>
                    <a:gd name="connsiteY3" fmla="*/ 25667 h 67835"/>
                    <a:gd name="connsiteX4" fmla="*/ 9163 w 52252"/>
                    <a:gd name="connsiteY4" fmla="*/ 33917 h 67835"/>
                    <a:gd name="connsiteX5" fmla="*/ 19251 w 52252"/>
                    <a:gd name="connsiteY5" fmla="*/ 24750 h 67835"/>
                    <a:gd name="connsiteX6" fmla="*/ 19251 w 52252"/>
                    <a:gd name="connsiteY6" fmla="*/ 54085 h 67835"/>
                    <a:gd name="connsiteX7" fmla="*/ 918 w 52252"/>
                    <a:gd name="connsiteY7" fmla="*/ 54085 h 67835"/>
                    <a:gd name="connsiteX8" fmla="*/ 918 w 52252"/>
                    <a:gd name="connsiteY8" fmla="*/ 67835 h 67835"/>
                    <a:gd name="connsiteX9" fmla="*/ 33002 w 52252"/>
                    <a:gd name="connsiteY9" fmla="*/ 67835 h 67835"/>
                    <a:gd name="connsiteX10" fmla="*/ 33002 w 52252"/>
                    <a:gd name="connsiteY10" fmla="*/ 24750 h 67835"/>
                    <a:gd name="connsiteX11" fmla="*/ 43083 w 52252"/>
                    <a:gd name="connsiteY11" fmla="*/ 33917 h 67835"/>
                    <a:gd name="connsiteX12" fmla="*/ 52252 w 52252"/>
                    <a:gd name="connsiteY12" fmla="*/ 23834 h 67835"/>
                    <a:gd name="connsiteX13" fmla="*/ 32084 w 52252"/>
                    <a:gd name="connsiteY13" fmla="*/ 5500 h 67835"/>
                    <a:gd name="connsiteX14" fmla="*/ 25667 w 52252"/>
                    <a:gd name="connsiteY14" fmla="*/ 0 h 67835"/>
                    <a:gd name="connsiteX15" fmla="*/ 19251 w 52252"/>
                    <a:gd name="connsiteY15" fmla="*/ 5500 h 6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252" h="67835">
                      <a:moveTo>
                        <a:pt x="19251" y="5500"/>
                      </a:moveTo>
                      <a:lnTo>
                        <a:pt x="918" y="23834"/>
                      </a:lnTo>
                      <a:lnTo>
                        <a:pt x="0" y="24750"/>
                      </a:lnTo>
                      <a:lnTo>
                        <a:pt x="918" y="25667"/>
                      </a:lnTo>
                      <a:lnTo>
                        <a:pt x="9163" y="33917"/>
                      </a:lnTo>
                      <a:lnTo>
                        <a:pt x="19251" y="24750"/>
                      </a:lnTo>
                      <a:lnTo>
                        <a:pt x="19251" y="54085"/>
                      </a:lnTo>
                      <a:lnTo>
                        <a:pt x="918" y="54085"/>
                      </a:lnTo>
                      <a:lnTo>
                        <a:pt x="918" y="67835"/>
                      </a:lnTo>
                      <a:lnTo>
                        <a:pt x="33002" y="67835"/>
                      </a:lnTo>
                      <a:lnTo>
                        <a:pt x="33002" y="24750"/>
                      </a:lnTo>
                      <a:lnTo>
                        <a:pt x="43083" y="33917"/>
                      </a:lnTo>
                      <a:lnTo>
                        <a:pt x="52252" y="23834"/>
                      </a:lnTo>
                      <a:lnTo>
                        <a:pt x="32084" y="5500"/>
                      </a:lnTo>
                      <a:lnTo>
                        <a:pt x="25667" y="0"/>
                      </a:lnTo>
                      <a:lnTo>
                        <a:pt x="19251" y="5500"/>
                      </a:lnTo>
                      <a:close/>
                    </a:path>
                  </a:pathLst>
                </a:custGeom>
                <a:solidFill>
                  <a:srgbClr val="2D5967"/>
                </a:solidFill>
                <a:ln w="6417" cap="flat">
                  <a:noFill/>
                  <a:prstDash val="solid"/>
                  <a:miter/>
                </a:ln>
              </p:spPr>
              <p:txBody>
                <a:bodyPr rtlCol="0" anchor="ctr"/>
                <a:lstStyle/>
                <a:p>
                  <a:endParaRPr lang="en-US" sz="810"/>
                </a:p>
              </p:txBody>
            </p:sp>
            <p:sp>
              <p:nvSpPr>
                <p:cNvPr id="98" name="Freeform: Shape 97">
                  <a:extLst>
                    <a:ext uri="{FF2B5EF4-FFF2-40B4-BE49-F238E27FC236}">
                      <a16:creationId xmlns:a16="http://schemas.microsoft.com/office/drawing/2014/main" id="{2E14D04C-A790-5004-C396-26319D482209}"/>
                    </a:ext>
                  </a:extLst>
                </p:cNvPr>
                <p:cNvSpPr/>
                <p:nvPr/>
              </p:nvSpPr>
              <p:spPr>
                <a:xfrm>
                  <a:off x="3692437" y="2486642"/>
                  <a:ext cx="367588" cy="330011"/>
                </a:xfrm>
                <a:custGeom>
                  <a:avLst/>
                  <a:gdLst>
                    <a:gd name="connsiteX0" fmla="*/ 0 w 367588"/>
                    <a:gd name="connsiteY0" fmla="*/ 314425 h 330011"/>
                    <a:gd name="connsiteX1" fmla="*/ 15580 w 367588"/>
                    <a:gd name="connsiteY1" fmla="*/ 330011 h 330011"/>
                    <a:gd name="connsiteX2" fmla="*/ 352009 w 367588"/>
                    <a:gd name="connsiteY2" fmla="*/ 330011 h 330011"/>
                    <a:gd name="connsiteX3" fmla="*/ 367589 w 367588"/>
                    <a:gd name="connsiteY3" fmla="*/ 314425 h 330011"/>
                    <a:gd name="connsiteX4" fmla="*/ 367589 w 367588"/>
                    <a:gd name="connsiteY4" fmla="*/ 0 h 330011"/>
                    <a:gd name="connsiteX5" fmla="*/ 0 w 367588"/>
                    <a:gd name="connsiteY5" fmla="*/ 0 h 330011"/>
                    <a:gd name="connsiteX6" fmla="*/ 0 w 367588"/>
                    <a:gd name="connsiteY6" fmla="*/ 314425 h 330011"/>
                    <a:gd name="connsiteX7" fmla="*/ 13745 w 367588"/>
                    <a:gd name="connsiteY7" fmla="*/ 13750 h 330011"/>
                    <a:gd name="connsiteX8" fmla="*/ 352926 w 367588"/>
                    <a:gd name="connsiteY8" fmla="*/ 13750 h 330011"/>
                    <a:gd name="connsiteX9" fmla="*/ 352926 w 367588"/>
                    <a:gd name="connsiteY9" fmla="*/ 315342 h 330011"/>
                    <a:gd name="connsiteX10" fmla="*/ 351091 w 367588"/>
                    <a:gd name="connsiteY10" fmla="*/ 317177 h 330011"/>
                    <a:gd name="connsiteX11" fmla="*/ 15580 w 367588"/>
                    <a:gd name="connsiteY11" fmla="*/ 317177 h 330011"/>
                    <a:gd name="connsiteX12" fmla="*/ 13745 w 367588"/>
                    <a:gd name="connsiteY12" fmla="*/ 315342 h 330011"/>
                    <a:gd name="connsiteX13" fmla="*/ 13745 w 367588"/>
                    <a:gd name="connsiteY13" fmla="*/ 13750 h 33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588" h="330011">
                      <a:moveTo>
                        <a:pt x="0" y="314425"/>
                      </a:moveTo>
                      <a:cubicBezTo>
                        <a:pt x="0" y="322677"/>
                        <a:pt x="7328" y="330011"/>
                        <a:pt x="15580" y="330011"/>
                      </a:cubicBezTo>
                      <a:lnTo>
                        <a:pt x="352009" y="330011"/>
                      </a:lnTo>
                      <a:cubicBezTo>
                        <a:pt x="360254" y="330011"/>
                        <a:pt x="367589" y="322677"/>
                        <a:pt x="367589" y="314425"/>
                      </a:cubicBezTo>
                      <a:lnTo>
                        <a:pt x="367589" y="0"/>
                      </a:lnTo>
                      <a:lnTo>
                        <a:pt x="0" y="0"/>
                      </a:lnTo>
                      <a:lnTo>
                        <a:pt x="0" y="314425"/>
                      </a:lnTo>
                      <a:close/>
                      <a:moveTo>
                        <a:pt x="13745" y="13750"/>
                      </a:moveTo>
                      <a:lnTo>
                        <a:pt x="352926" y="13750"/>
                      </a:lnTo>
                      <a:lnTo>
                        <a:pt x="352926" y="315342"/>
                      </a:lnTo>
                      <a:cubicBezTo>
                        <a:pt x="352926" y="316260"/>
                        <a:pt x="352009" y="317177"/>
                        <a:pt x="351091" y="317177"/>
                      </a:cubicBezTo>
                      <a:lnTo>
                        <a:pt x="15580" y="317177"/>
                      </a:lnTo>
                      <a:cubicBezTo>
                        <a:pt x="14662" y="317177"/>
                        <a:pt x="13745" y="316260"/>
                        <a:pt x="13745" y="315342"/>
                      </a:cubicBezTo>
                      <a:lnTo>
                        <a:pt x="13745" y="13750"/>
                      </a:lnTo>
                      <a:close/>
                    </a:path>
                  </a:pathLst>
                </a:custGeom>
                <a:solidFill>
                  <a:srgbClr val="2D5967"/>
                </a:solidFill>
                <a:ln w="6417" cap="flat">
                  <a:noFill/>
                  <a:prstDash val="solid"/>
                  <a:miter/>
                </a:ln>
              </p:spPr>
              <p:txBody>
                <a:bodyPr rtlCol="0" anchor="ctr"/>
                <a:lstStyle/>
                <a:p>
                  <a:endParaRPr lang="en-US" sz="810"/>
                </a:p>
              </p:txBody>
            </p:sp>
            <p:sp>
              <p:nvSpPr>
                <p:cNvPr id="99" name="Freeform: Shape 98">
                  <a:extLst>
                    <a:ext uri="{FF2B5EF4-FFF2-40B4-BE49-F238E27FC236}">
                      <a16:creationId xmlns:a16="http://schemas.microsoft.com/office/drawing/2014/main" id="{387B2A1A-CE18-1736-9774-D7F56F98A66A}"/>
                    </a:ext>
                  </a:extLst>
                </p:cNvPr>
                <p:cNvSpPr/>
                <p:nvPr/>
              </p:nvSpPr>
              <p:spPr>
                <a:xfrm>
                  <a:off x="3692437" y="2449973"/>
                  <a:ext cx="366670" cy="26584"/>
                </a:xfrm>
                <a:custGeom>
                  <a:avLst/>
                  <a:gdLst>
                    <a:gd name="connsiteX0" fmla="*/ 351091 w 366670"/>
                    <a:gd name="connsiteY0" fmla="*/ 0 h 26584"/>
                    <a:gd name="connsiteX1" fmla="*/ 15580 w 366670"/>
                    <a:gd name="connsiteY1" fmla="*/ 0 h 26584"/>
                    <a:gd name="connsiteX2" fmla="*/ 0 w 366670"/>
                    <a:gd name="connsiteY2" fmla="*/ 15584 h 26584"/>
                    <a:gd name="connsiteX3" fmla="*/ 0 w 366670"/>
                    <a:gd name="connsiteY3" fmla="*/ 26584 h 26584"/>
                    <a:gd name="connsiteX4" fmla="*/ 366671 w 366670"/>
                    <a:gd name="connsiteY4" fmla="*/ 26584 h 26584"/>
                    <a:gd name="connsiteX5" fmla="*/ 366671 w 366670"/>
                    <a:gd name="connsiteY5" fmla="*/ 15584 h 26584"/>
                    <a:gd name="connsiteX6" fmla="*/ 351091 w 366670"/>
                    <a:gd name="connsiteY6" fmla="*/ 0 h 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670" h="26584">
                      <a:moveTo>
                        <a:pt x="351091" y="0"/>
                      </a:moveTo>
                      <a:lnTo>
                        <a:pt x="15580" y="0"/>
                      </a:lnTo>
                      <a:cubicBezTo>
                        <a:pt x="7328" y="0"/>
                        <a:pt x="0" y="7334"/>
                        <a:pt x="0" y="15584"/>
                      </a:cubicBezTo>
                      <a:lnTo>
                        <a:pt x="0" y="26584"/>
                      </a:lnTo>
                      <a:lnTo>
                        <a:pt x="366671" y="26584"/>
                      </a:lnTo>
                      <a:lnTo>
                        <a:pt x="366671" y="15584"/>
                      </a:lnTo>
                      <a:cubicBezTo>
                        <a:pt x="366671" y="7334"/>
                        <a:pt x="359343" y="0"/>
                        <a:pt x="351091" y="0"/>
                      </a:cubicBezTo>
                      <a:close/>
                    </a:path>
                  </a:pathLst>
                </a:custGeom>
                <a:solidFill>
                  <a:srgbClr val="2D5967"/>
                </a:solidFill>
                <a:ln w="6417" cap="flat">
                  <a:noFill/>
                  <a:prstDash val="solid"/>
                  <a:miter/>
                </a:ln>
              </p:spPr>
              <p:txBody>
                <a:bodyPr rtlCol="0" anchor="ctr"/>
                <a:lstStyle/>
                <a:p>
                  <a:endParaRPr lang="en-US" sz="810"/>
                </a:p>
              </p:txBody>
            </p:sp>
          </p:grpSp>
        </p:grpSp>
        <p:grpSp>
          <p:nvGrpSpPr>
            <p:cNvPr id="101" name="Graphic 4">
              <a:extLst>
                <a:ext uri="{FF2B5EF4-FFF2-40B4-BE49-F238E27FC236}">
                  <a16:creationId xmlns:a16="http://schemas.microsoft.com/office/drawing/2014/main" id="{69300A9F-AEA1-7CB8-249E-901470F816E8}"/>
                </a:ext>
              </a:extLst>
            </p:cNvPr>
            <p:cNvGrpSpPr/>
            <p:nvPr/>
          </p:nvGrpSpPr>
          <p:grpSpPr>
            <a:xfrm>
              <a:off x="3467302" y="2785332"/>
              <a:ext cx="832279" cy="319652"/>
              <a:chOff x="3467302" y="2785332"/>
              <a:chExt cx="832279" cy="319652"/>
            </a:xfrm>
            <a:solidFill>
              <a:srgbClr val="000000"/>
            </a:solidFill>
          </p:grpSpPr>
          <p:sp>
            <p:nvSpPr>
              <p:cNvPr id="102" name="TextBox 101">
                <a:extLst>
                  <a:ext uri="{FF2B5EF4-FFF2-40B4-BE49-F238E27FC236}">
                    <a16:creationId xmlns:a16="http://schemas.microsoft.com/office/drawing/2014/main" id="{4AB58D35-9FB4-61BE-8BFC-4FB203D7E13E}"/>
                  </a:ext>
                </a:extLst>
              </p:cNvPr>
              <p:cNvSpPr txBox="1"/>
              <p:nvPr/>
            </p:nvSpPr>
            <p:spPr>
              <a:xfrm>
                <a:off x="3467302" y="2785332"/>
                <a:ext cx="83227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Block Storage</a:t>
                </a:r>
              </a:p>
            </p:txBody>
          </p:sp>
          <p:sp>
            <p:nvSpPr>
              <p:cNvPr id="103" name="TextBox 102">
                <a:extLst>
                  <a:ext uri="{FF2B5EF4-FFF2-40B4-BE49-F238E27FC236}">
                    <a16:creationId xmlns:a16="http://schemas.microsoft.com/office/drawing/2014/main" id="{6EAF9EA5-A8DE-334B-8D6B-F22634A1A829}"/>
                  </a:ext>
                </a:extLst>
              </p:cNvPr>
              <p:cNvSpPr txBox="1"/>
              <p:nvPr/>
            </p:nvSpPr>
            <p:spPr>
              <a:xfrm>
                <a:off x="3605514" y="2888002"/>
                <a:ext cx="54854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Cloning</a:t>
                </a:r>
              </a:p>
            </p:txBody>
          </p:sp>
        </p:grpSp>
      </p:grpSp>
      <p:grpSp>
        <p:nvGrpSpPr>
          <p:cNvPr id="104" name="Graphic 4">
            <a:extLst>
              <a:ext uri="{FF2B5EF4-FFF2-40B4-BE49-F238E27FC236}">
                <a16:creationId xmlns:a16="http://schemas.microsoft.com/office/drawing/2014/main" id="{CCDDE70F-B111-9C36-F1D9-32DB921D8388}"/>
              </a:ext>
            </a:extLst>
          </p:cNvPr>
          <p:cNvGrpSpPr/>
          <p:nvPr/>
        </p:nvGrpSpPr>
        <p:grpSpPr>
          <a:xfrm>
            <a:off x="4209542" y="1511627"/>
            <a:ext cx="740908" cy="561508"/>
            <a:chOff x="4359191" y="2440806"/>
            <a:chExt cx="740908" cy="561508"/>
          </a:xfrm>
        </p:grpSpPr>
        <p:grpSp>
          <p:nvGrpSpPr>
            <p:cNvPr id="105" name="Graphic 4">
              <a:extLst>
                <a:ext uri="{FF2B5EF4-FFF2-40B4-BE49-F238E27FC236}">
                  <a16:creationId xmlns:a16="http://schemas.microsoft.com/office/drawing/2014/main" id="{838BB754-3AEB-CA48-978C-4748E8D07CF0}"/>
                </a:ext>
              </a:extLst>
            </p:cNvPr>
            <p:cNvGrpSpPr/>
            <p:nvPr/>
          </p:nvGrpSpPr>
          <p:grpSpPr>
            <a:xfrm>
              <a:off x="4530290" y="2440806"/>
              <a:ext cx="385010" cy="385010"/>
              <a:chOff x="4530290" y="2440806"/>
              <a:chExt cx="385010" cy="385010"/>
            </a:xfrm>
          </p:grpSpPr>
          <p:grpSp>
            <p:nvGrpSpPr>
              <p:cNvPr id="106" name="Graphic 4">
                <a:extLst>
                  <a:ext uri="{FF2B5EF4-FFF2-40B4-BE49-F238E27FC236}">
                    <a16:creationId xmlns:a16="http://schemas.microsoft.com/office/drawing/2014/main" id="{6958B24E-8E19-33A0-02F0-090E3612F981}"/>
                  </a:ext>
                </a:extLst>
              </p:cNvPr>
              <p:cNvGrpSpPr/>
              <p:nvPr/>
            </p:nvGrpSpPr>
            <p:grpSpPr>
              <a:xfrm>
                <a:off x="4530290" y="2440806"/>
                <a:ext cx="385010" cy="385010"/>
                <a:chOff x="4530290" y="2440806"/>
                <a:chExt cx="385010" cy="385010"/>
              </a:xfrm>
              <a:solidFill>
                <a:srgbClr val="FFFFFF"/>
              </a:solidFill>
            </p:grpSpPr>
            <p:sp>
              <p:nvSpPr>
                <p:cNvPr id="107" name="Freeform: Shape 106">
                  <a:extLst>
                    <a:ext uri="{FF2B5EF4-FFF2-40B4-BE49-F238E27FC236}">
                      <a16:creationId xmlns:a16="http://schemas.microsoft.com/office/drawing/2014/main" id="{F234F914-6145-CEBD-3652-55E4A78CB1B8}"/>
                    </a:ext>
                  </a:extLst>
                </p:cNvPr>
                <p:cNvSpPr/>
                <p:nvPr/>
              </p:nvSpPr>
              <p:spPr>
                <a:xfrm>
                  <a:off x="4534852" y="2445390"/>
                  <a:ext cx="375866" cy="376762"/>
                </a:xfrm>
                <a:custGeom>
                  <a:avLst/>
                  <a:gdLst>
                    <a:gd name="connsiteX0" fmla="*/ 20123 w 375866"/>
                    <a:gd name="connsiteY0" fmla="*/ 375845 h 376762"/>
                    <a:gd name="connsiteX1" fmla="*/ 0 w 375866"/>
                    <a:gd name="connsiteY1" fmla="*/ 355677 h 376762"/>
                    <a:gd name="connsiteX2" fmla="*/ 0 w 375866"/>
                    <a:gd name="connsiteY2" fmla="*/ 20167 h 376762"/>
                    <a:gd name="connsiteX3" fmla="*/ 20123 w 375866"/>
                    <a:gd name="connsiteY3" fmla="*/ 0 h 376762"/>
                    <a:gd name="connsiteX4" fmla="*/ 355750 w 375866"/>
                    <a:gd name="connsiteY4" fmla="*/ 0 h 376762"/>
                    <a:gd name="connsiteX5" fmla="*/ 375867 w 375866"/>
                    <a:gd name="connsiteY5" fmla="*/ 20167 h 376762"/>
                    <a:gd name="connsiteX6" fmla="*/ 375867 w 375866"/>
                    <a:gd name="connsiteY6" fmla="*/ 356594 h 376762"/>
                    <a:gd name="connsiteX7" fmla="*/ 355750 w 375866"/>
                    <a:gd name="connsiteY7" fmla="*/ 376762 h 376762"/>
                    <a:gd name="connsiteX8" fmla="*/ 20123 w 375866"/>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66" h="376762">
                      <a:moveTo>
                        <a:pt x="20123" y="375845"/>
                      </a:moveTo>
                      <a:cubicBezTo>
                        <a:pt x="9144" y="375845"/>
                        <a:pt x="0" y="366675"/>
                        <a:pt x="0" y="355677"/>
                      </a:cubicBezTo>
                      <a:lnTo>
                        <a:pt x="0" y="20167"/>
                      </a:lnTo>
                      <a:cubicBezTo>
                        <a:pt x="0" y="9166"/>
                        <a:pt x="9144" y="0"/>
                        <a:pt x="20123" y="0"/>
                      </a:cubicBezTo>
                      <a:lnTo>
                        <a:pt x="355750" y="0"/>
                      </a:lnTo>
                      <a:cubicBezTo>
                        <a:pt x="366723" y="0"/>
                        <a:pt x="375867" y="9166"/>
                        <a:pt x="375867" y="20167"/>
                      </a:cubicBezTo>
                      <a:lnTo>
                        <a:pt x="375867" y="356594"/>
                      </a:lnTo>
                      <a:cubicBezTo>
                        <a:pt x="375867" y="367593"/>
                        <a:pt x="366723" y="376762"/>
                        <a:pt x="355750" y="376762"/>
                      </a:cubicBezTo>
                      <a:lnTo>
                        <a:pt x="20123" y="375845"/>
                      </a:lnTo>
                      <a:close/>
                    </a:path>
                  </a:pathLst>
                </a:custGeom>
                <a:solidFill>
                  <a:srgbClr val="FFFFFF"/>
                </a:solidFill>
                <a:ln w="6417" cap="flat">
                  <a:noFill/>
                  <a:prstDash val="solid"/>
                  <a:miter/>
                </a:ln>
              </p:spPr>
              <p:txBody>
                <a:bodyPr rtlCol="0" anchor="ctr"/>
                <a:lstStyle/>
                <a:p>
                  <a:endParaRPr lang="en-US" sz="810"/>
                </a:p>
              </p:txBody>
            </p:sp>
            <p:sp>
              <p:nvSpPr>
                <p:cNvPr id="108" name="Freeform: Shape 107">
                  <a:extLst>
                    <a:ext uri="{FF2B5EF4-FFF2-40B4-BE49-F238E27FC236}">
                      <a16:creationId xmlns:a16="http://schemas.microsoft.com/office/drawing/2014/main" id="{99624959-F57C-8024-4686-73D039BC0845}"/>
                    </a:ext>
                  </a:extLst>
                </p:cNvPr>
                <p:cNvSpPr/>
                <p:nvPr/>
              </p:nvSpPr>
              <p:spPr>
                <a:xfrm>
                  <a:off x="4530290" y="2440806"/>
                  <a:ext cx="385010" cy="385010"/>
                </a:xfrm>
                <a:custGeom>
                  <a:avLst/>
                  <a:gdLst>
                    <a:gd name="connsiteX0" fmla="*/ 359407 w 385010"/>
                    <a:gd name="connsiteY0" fmla="*/ 9167 h 385010"/>
                    <a:gd name="connsiteX1" fmla="*/ 374949 w 385010"/>
                    <a:gd name="connsiteY1" fmla="*/ 24750 h 385010"/>
                    <a:gd name="connsiteX2" fmla="*/ 374949 w 385010"/>
                    <a:gd name="connsiteY2" fmla="*/ 361178 h 385010"/>
                    <a:gd name="connsiteX3" fmla="*/ 359407 w 385010"/>
                    <a:gd name="connsiteY3" fmla="*/ 376759 h 385010"/>
                    <a:gd name="connsiteX4" fmla="*/ 24692 w 385010"/>
                    <a:gd name="connsiteY4" fmla="*/ 376759 h 385010"/>
                    <a:gd name="connsiteX5" fmla="*/ 9144 w 385010"/>
                    <a:gd name="connsiteY5" fmla="*/ 360261 h 385010"/>
                    <a:gd name="connsiteX6" fmla="*/ 9144 w 385010"/>
                    <a:gd name="connsiteY6" fmla="*/ 24750 h 385010"/>
                    <a:gd name="connsiteX7" fmla="*/ 24692 w 385010"/>
                    <a:gd name="connsiteY7" fmla="*/ 9167 h 385010"/>
                    <a:gd name="connsiteX8" fmla="*/ 359407 w 385010"/>
                    <a:gd name="connsiteY8" fmla="*/ 9167 h 385010"/>
                    <a:gd name="connsiteX9" fmla="*/ 359407 w 385010"/>
                    <a:gd name="connsiteY9" fmla="*/ 0 h 385010"/>
                    <a:gd name="connsiteX10" fmla="*/ 24692 w 385010"/>
                    <a:gd name="connsiteY10" fmla="*/ 0 h 385010"/>
                    <a:gd name="connsiteX11" fmla="*/ 0 w 385010"/>
                    <a:gd name="connsiteY11" fmla="*/ 24750 h 385010"/>
                    <a:gd name="connsiteX12" fmla="*/ 0 w 385010"/>
                    <a:gd name="connsiteY12" fmla="*/ 361178 h 385010"/>
                    <a:gd name="connsiteX13" fmla="*/ 24692 w 385010"/>
                    <a:gd name="connsiteY13" fmla="*/ 385011 h 385010"/>
                    <a:gd name="connsiteX14" fmla="*/ 360318 w 385010"/>
                    <a:gd name="connsiteY14" fmla="*/ 385011 h 385010"/>
                    <a:gd name="connsiteX15" fmla="*/ 385011 w 385010"/>
                    <a:gd name="connsiteY15" fmla="*/ 360261 h 385010"/>
                    <a:gd name="connsiteX16" fmla="*/ 385011 w 385010"/>
                    <a:gd name="connsiteY16" fmla="*/ 24750 h 385010"/>
                    <a:gd name="connsiteX17" fmla="*/ 359407 w 385010"/>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010" h="385010">
                      <a:moveTo>
                        <a:pt x="359407" y="9167"/>
                      </a:moveTo>
                      <a:cubicBezTo>
                        <a:pt x="367634" y="9167"/>
                        <a:pt x="374949" y="16500"/>
                        <a:pt x="374949" y="24750"/>
                      </a:cubicBezTo>
                      <a:lnTo>
                        <a:pt x="374949" y="361178"/>
                      </a:lnTo>
                      <a:cubicBezTo>
                        <a:pt x="374949" y="369424"/>
                        <a:pt x="367634" y="376759"/>
                        <a:pt x="359407" y="376759"/>
                      </a:cubicBezTo>
                      <a:lnTo>
                        <a:pt x="24692" y="376759"/>
                      </a:lnTo>
                      <a:cubicBezTo>
                        <a:pt x="16459" y="375841"/>
                        <a:pt x="9144" y="368513"/>
                        <a:pt x="9144" y="360261"/>
                      </a:cubicBezTo>
                      <a:lnTo>
                        <a:pt x="9144" y="24750"/>
                      </a:lnTo>
                      <a:cubicBezTo>
                        <a:pt x="9144" y="16500"/>
                        <a:pt x="16459" y="9167"/>
                        <a:pt x="24692" y="9167"/>
                      </a:cubicBezTo>
                      <a:lnTo>
                        <a:pt x="359407" y="9167"/>
                      </a:lnTo>
                      <a:close/>
                      <a:moveTo>
                        <a:pt x="359407" y="0"/>
                      </a:moveTo>
                      <a:lnTo>
                        <a:pt x="24692" y="0"/>
                      </a:lnTo>
                      <a:cubicBezTo>
                        <a:pt x="10973" y="0"/>
                        <a:pt x="0" y="11000"/>
                        <a:pt x="0" y="24750"/>
                      </a:cubicBezTo>
                      <a:lnTo>
                        <a:pt x="0" y="361178"/>
                      </a:lnTo>
                      <a:cubicBezTo>
                        <a:pt x="0" y="374012"/>
                        <a:pt x="10973" y="385011"/>
                        <a:pt x="24692" y="385011"/>
                      </a:cubicBezTo>
                      <a:lnTo>
                        <a:pt x="360318" y="385011"/>
                      </a:lnTo>
                      <a:cubicBezTo>
                        <a:pt x="374038" y="385011"/>
                        <a:pt x="385011" y="374012"/>
                        <a:pt x="385011" y="360261"/>
                      </a:cubicBezTo>
                      <a:lnTo>
                        <a:pt x="385011" y="24750"/>
                      </a:lnTo>
                      <a:cubicBezTo>
                        <a:pt x="384093" y="11000"/>
                        <a:pt x="373120" y="0"/>
                        <a:pt x="359407" y="0"/>
                      </a:cubicBezTo>
                      <a:close/>
                    </a:path>
                  </a:pathLst>
                </a:custGeom>
                <a:solidFill>
                  <a:srgbClr val="FFFFFF"/>
                </a:solidFill>
                <a:ln w="6417" cap="flat">
                  <a:noFill/>
                  <a:prstDash val="solid"/>
                  <a:miter/>
                </a:ln>
              </p:spPr>
              <p:txBody>
                <a:bodyPr rtlCol="0" anchor="ctr"/>
                <a:lstStyle/>
                <a:p>
                  <a:endParaRPr lang="en-US" sz="810"/>
                </a:p>
              </p:txBody>
            </p:sp>
          </p:grpSp>
          <p:grpSp>
            <p:nvGrpSpPr>
              <p:cNvPr id="109" name="Graphic 4">
                <a:extLst>
                  <a:ext uri="{FF2B5EF4-FFF2-40B4-BE49-F238E27FC236}">
                    <a16:creationId xmlns:a16="http://schemas.microsoft.com/office/drawing/2014/main" id="{52E0DD63-6ADF-1AB9-E32B-2D2BC16E4A7C}"/>
                  </a:ext>
                </a:extLst>
              </p:cNvPr>
              <p:cNvGrpSpPr/>
              <p:nvPr/>
            </p:nvGrpSpPr>
            <p:grpSpPr>
              <a:xfrm>
                <a:off x="4539441" y="2449977"/>
                <a:ext cx="366716" cy="366676"/>
                <a:chOff x="4539441" y="2449977"/>
                <a:chExt cx="366716" cy="366676"/>
              </a:xfrm>
              <a:solidFill>
                <a:srgbClr val="2D5967"/>
              </a:solidFill>
            </p:grpSpPr>
            <p:sp>
              <p:nvSpPr>
                <p:cNvPr id="110" name="Freeform: Shape 109">
                  <a:extLst>
                    <a:ext uri="{FF2B5EF4-FFF2-40B4-BE49-F238E27FC236}">
                      <a16:creationId xmlns:a16="http://schemas.microsoft.com/office/drawing/2014/main" id="{C0F94AD2-CAF5-C5B3-B8FB-CCFE05E9F689}"/>
                    </a:ext>
                  </a:extLst>
                </p:cNvPr>
                <p:cNvSpPr/>
                <p:nvPr/>
              </p:nvSpPr>
              <p:spPr>
                <a:xfrm>
                  <a:off x="4539441" y="2486645"/>
                  <a:ext cx="366716" cy="330007"/>
                </a:xfrm>
                <a:custGeom>
                  <a:avLst/>
                  <a:gdLst>
                    <a:gd name="connsiteX0" fmla="*/ 0 w 366716"/>
                    <a:gd name="connsiteY0" fmla="*/ 314428 h 330007"/>
                    <a:gd name="connsiteX1" fmla="*/ 15542 w 366716"/>
                    <a:gd name="connsiteY1" fmla="*/ 330008 h 330007"/>
                    <a:gd name="connsiteX2" fmla="*/ 351174 w 366716"/>
                    <a:gd name="connsiteY2" fmla="*/ 330008 h 330007"/>
                    <a:gd name="connsiteX3" fmla="*/ 366716 w 366716"/>
                    <a:gd name="connsiteY3" fmla="*/ 314428 h 330007"/>
                    <a:gd name="connsiteX4" fmla="*/ 366716 w 366716"/>
                    <a:gd name="connsiteY4" fmla="*/ 0 h 330007"/>
                    <a:gd name="connsiteX5" fmla="*/ 0 w 366716"/>
                    <a:gd name="connsiteY5" fmla="*/ 0 h 330007"/>
                    <a:gd name="connsiteX6" fmla="*/ 0 w 366716"/>
                    <a:gd name="connsiteY6" fmla="*/ 314428 h 330007"/>
                    <a:gd name="connsiteX7" fmla="*/ 13713 w 366716"/>
                    <a:gd name="connsiteY7" fmla="*/ 13750 h 330007"/>
                    <a:gd name="connsiteX8" fmla="*/ 352085 w 366716"/>
                    <a:gd name="connsiteY8" fmla="*/ 13750 h 330007"/>
                    <a:gd name="connsiteX9" fmla="*/ 352085 w 366716"/>
                    <a:gd name="connsiteY9" fmla="*/ 315339 h 330007"/>
                    <a:gd name="connsiteX10" fmla="*/ 350257 w 366716"/>
                    <a:gd name="connsiteY10" fmla="*/ 317174 h 330007"/>
                    <a:gd name="connsiteX11" fmla="*/ 15542 w 366716"/>
                    <a:gd name="connsiteY11" fmla="*/ 317174 h 330007"/>
                    <a:gd name="connsiteX12" fmla="*/ 13713 w 366716"/>
                    <a:gd name="connsiteY12" fmla="*/ 315339 h 330007"/>
                    <a:gd name="connsiteX13" fmla="*/ 13713 w 366716"/>
                    <a:gd name="connsiteY13" fmla="*/ 13750 h 33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6716" h="330007">
                      <a:moveTo>
                        <a:pt x="0" y="314428"/>
                      </a:moveTo>
                      <a:cubicBezTo>
                        <a:pt x="0" y="322674"/>
                        <a:pt x="7315" y="330008"/>
                        <a:pt x="15542" y="330008"/>
                      </a:cubicBezTo>
                      <a:lnTo>
                        <a:pt x="351174" y="330008"/>
                      </a:lnTo>
                      <a:cubicBezTo>
                        <a:pt x="359401" y="330008"/>
                        <a:pt x="366716" y="322674"/>
                        <a:pt x="366716" y="314428"/>
                      </a:cubicBezTo>
                      <a:lnTo>
                        <a:pt x="366716" y="0"/>
                      </a:lnTo>
                      <a:lnTo>
                        <a:pt x="0" y="0"/>
                      </a:lnTo>
                      <a:lnTo>
                        <a:pt x="0" y="314428"/>
                      </a:lnTo>
                      <a:close/>
                      <a:moveTo>
                        <a:pt x="13713" y="13750"/>
                      </a:moveTo>
                      <a:lnTo>
                        <a:pt x="352085" y="13750"/>
                      </a:lnTo>
                      <a:lnTo>
                        <a:pt x="352085" y="315339"/>
                      </a:lnTo>
                      <a:cubicBezTo>
                        <a:pt x="352085" y="316257"/>
                        <a:pt x="351174" y="317174"/>
                        <a:pt x="350257" y="317174"/>
                      </a:cubicBezTo>
                      <a:lnTo>
                        <a:pt x="15542" y="317174"/>
                      </a:lnTo>
                      <a:cubicBezTo>
                        <a:pt x="14630" y="317174"/>
                        <a:pt x="13713" y="316257"/>
                        <a:pt x="13713" y="315339"/>
                      </a:cubicBezTo>
                      <a:lnTo>
                        <a:pt x="13713" y="13750"/>
                      </a:lnTo>
                      <a:close/>
                    </a:path>
                  </a:pathLst>
                </a:custGeom>
                <a:solidFill>
                  <a:srgbClr val="2D5967"/>
                </a:solidFill>
                <a:ln w="6417" cap="flat">
                  <a:noFill/>
                  <a:prstDash val="solid"/>
                  <a:miter/>
                </a:ln>
              </p:spPr>
              <p:txBody>
                <a:bodyPr rtlCol="0" anchor="ctr"/>
                <a:lstStyle/>
                <a:p>
                  <a:endParaRPr lang="en-US" sz="810"/>
                </a:p>
              </p:txBody>
            </p:sp>
            <p:sp>
              <p:nvSpPr>
                <p:cNvPr id="111" name="Freeform: Shape 110">
                  <a:extLst>
                    <a:ext uri="{FF2B5EF4-FFF2-40B4-BE49-F238E27FC236}">
                      <a16:creationId xmlns:a16="http://schemas.microsoft.com/office/drawing/2014/main" id="{D1881132-83C8-D78C-4214-18A5DABD2025}"/>
                    </a:ext>
                  </a:extLst>
                </p:cNvPr>
                <p:cNvSpPr/>
                <p:nvPr/>
              </p:nvSpPr>
              <p:spPr>
                <a:xfrm>
                  <a:off x="4539441" y="2449977"/>
                  <a:ext cx="365804" cy="26584"/>
                </a:xfrm>
                <a:custGeom>
                  <a:avLst/>
                  <a:gdLst>
                    <a:gd name="connsiteX0" fmla="*/ 350257 w 365804"/>
                    <a:gd name="connsiteY0" fmla="*/ 0 h 26584"/>
                    <a:gd name="connsiteX1" fmla="*/ 15542 w 365804"/>
                    <a:gd name="connsiteY1" fmla="*/ 0 h 26584"/>
                    <a:gd name="connsiteX2" fmla="*/ 0 w 365804"/>
                    <a:gd name="connsiteY2" fmla="*/ 15584 h 26584"/>
                    <a:gd name="connsiteX3" fmla="*/ 0 w 365804"/>
                    <a:gd name="connsiteY3" fmla="*/ 26584 h 26584"/>
                    <a:gd name="connsiteX4" fmla="*/ 365805 w 365804"/>
                    <a:gd name="connsiteY4" fmla="*/ 26584 h 26584"/>
                    <a:gd name="connsiteX5" fmla="*/ 365805 w 365804"/>
                    <a:gd name="connsiteY5" fmla="*/ 15584 h 26584"/>
                    <a:gd name="connsiteX6" fmla="*/ 350257 w 365804"/>
                    <a:gd name="connsiteY6" fmla="*/ 0 h 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804" h="26584">
                      <a:moveTo>
                        <a:pt x="350257" y="0"/>
                      </a:moveTo>
                      <a:lnTo>
                        <a:pt x="15542" y="0"/>
                      </a:lnTo>
                      <a:cubicBezTo>
                        <a:pt x="7315" y="0"/>
                        <a:pt x="0" y="7334"/>
                        <a:pt x="0" y="15584"/>
                      </a:cubicBezTo>
                      <a:lnTo>
                        <a:pt x="0" y="26584"/>
                      </a:lnTo>
                      <a:lnTo>
                        <a:pt x="365805" y="26584"/>
                      </a:lnTo>
                      <a:lnTo>
                        <a:pt x="365805" y="15584"/>
                      </a:lnTo>
                      <a:cubicBezTo>
                        <a:pt x="365805" y="7334"/>
                        <a:pt x="358490" y="0"/>
                        <a:pt x="350257" y="0"/>
                      </a:cubicBezTo>
                      <a:close/>
                    </a:path>
                  </a:pathLst>
                </a:custGeom>
                <a:solidFill>
                  <a:srgbClr val="2D5967"/>
                </a:solidFill>
                <a:ln w="6417" cap="flat">
                  <a:noFill/>
                  <a:prstDash val="solid"/>
                  <a:miter/>
                </a:ln>
              </p:spPr>
              <p:txBody>
                <a:bodyPr rtlCol="0" anchor="ctr"/>
                <a:lstStyle/>
                <a:p>
                  <a:endParaRPr lang="en-US" sz="810"/>
                </a:p>
              </p:txBody>
            </p:sp>
            <p:sp>
              <p:nvSpPr>
                <p:cNvPr id="112" name="Freeform: Shape 111">
                  <a:extLst>
                    <a:ext uri="{FF2B5EF4-FFF2-40B4-BE49-F238E27FC236}">
                      <a16:creationId xmlns:a16="http://schemas.microsoft.com/office/drawing/2014/main" id="{B2E3FBED-206E-19B7-B0C3-C9D4AED893F7}"/>
                    </a:ext>
                  </a:extLst>
                </p:cNvPr>
                <p:cNvSpPr/>
                <p:nvPr/>
              </p:nvSpPr>
              <p:spPr>
                <a:xfrm>
                  <a:off x="4585154" y="2546229"/>
                  <a:ext cx="275269" cy="209005"/>
                </a:xfrm>
                <a:custGeom>
                  <a:avLst/>
                  <a:gdLst>
                    <a:gd name="connsiteX0" fmla="*/ 275270 w 275269"/>
                    <a:gd name="connsiteY0" fmla="*/ 38501 h 209005"/>
                    <a:gd name="connsiteX1" fmla="*/ 261557 w 275269"/>
                    <a:gd name="connsiteY1" fmla="*/ 24750 h 209005"/>
                    <a:gd name="connsiteX2" fmla="*/ 110658 w 275269"/>
                    <a:gd name="connsiteY2" fmla="*/ 24750 h 209005"/>
                    <a:gd name="connsiteX3" fmla="*/ 96028 w 275269"/>
                    <a:gd name="connsiteY3" fmla="*/ 5500 h 209005"/>
                    <a:gd name="connsiteX4" fmla="*/ 85055 w 275269"/>
                    <a:gd name="connsiteY4" fmla="*/ 0 h 209005"/>
                    <a:gd name="connsiteX5" fmla="*/ 13719 w 275269"/>
                    <a:gd name="connsiteY5" fmla="*/ 0 h 209005"/>
                    <a:gd name="connsiteX6" fmla="*/ 0 w 275269"/>
                    <a:gd name="connsiteY6" fmla="*/ 13751 h 209005"/>
                    <a:gd name="connsiteX7" fmla="*/ 0 w 275269"/>
                    <a:gd name="connsiteY7" fmla="*/ 209006 h 209005"/>
                    <a:gd name="connsiteX8" fmla="*/ 275270 w 275269"/>
                    <a:gd name="connsiteY8" fmla="*/ 209006 h 209005"/>
                    <a:gd name="connsiteX9" fmla="*/ 275270 w 275269"/>
                    <a:gd name="connsiteY9" fmla="*/ 38501 h 209005"/>
                    <a:gd name="connsiteX10" fmla="*/ 13719 w 275269"/>
                    <a:gd name="connsiteY10" fmla="*/ 13751 h 209005"/>
                    <a:gd name="connsiteX11" fmla="*/ 85055 w 275269"/>
                    <a:gd name="connsiteY11" fmla="*/ 13751 h 209005"/>
                    <a:gd name="connsiteX12" fmla="*/ 98768 w 275269"/>
                    <a:gd name="connsiteY12" fmla="*/ 31167 h 209005"/>
                    <a:gd name="connsiteX13" fmla="*/ 85055 w 275269"/>
                    <a:gd name="connsiteY13" fmla="*/ 48585 h 209005"/>
                    <a:gd name="connsiteX14" fmla="*/ 12808 w 275269"/>
                    <a:gd name="connsiteY14" fmla="*/ 48585 h 209005"/>
                    <a:gd name="connsiteX15" fmla="*/ 13719 w 275269"/>
                    <a:gd name="connsiteY15" fmla="*/ 13751 h 209005"/>
                    <a:gd name="connsiteX16" fmla="*/ 13719 w 275269"/>
                    <a:gd name="connsiteY16" fmla="*/ 13751 h 209005"/>
                    <a:gd name="connsiteX17" fmla="*/ 261557 w 275269"/>
                    <a:gd name="connsiteY17" fmla="*/ 195256 h 209005"/>
                    <a:gd name="connsiteX18" fmla="*/ 12808 w 275269"/>
                    <a:gd name="connsiteY18" fmla="*/ 195256 h 209005"/>
                    <a:gd name="connsiteX19" fmla="*/ 12808 w 275269"/>
                    <a:gd name="connsiteY19" fmla="*/ 62335 h 209005"/>
                    <a:gd name="connsiteX20" fmla="*/ 84138 w 275269"/>
                    <a:gd name="connsiteY20" fmla="*/ 62335 h 209005"/>
                    <a:gd name="connsiteX21" fmla="*/ 95111 w 275269"/>
                    <a:gd name="connsiteY21" fmla="*/ 56835 h 209005"/>
                    <a:gd name="connsiteX22" fmla="*/ 109747 w 275269"/>
                    <a:gd name="connsiteY22" fmla="*/ 37584 h 209005"/>
                    <a:gd name="connsiteX23" fmla="*/ 260640 w 275269"/>
                    <a:gd name="connsiteY23" fmla="*/ 37584 h 209005"/>
                    <a:gd name="connsiteX24" fmla="*/ 260640 w 275269"/>
                    <a:gd name="connsiteY24" fmla="*/ 195256 h 209005"/>
                    <a:gd name="connsiteX25" fmla="*/ 261557 w 275269"/>
                    <a:gd name="connsiteY25" fmla="*/ 195256 h 20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269" h="209005">
                      <a:moveTo>
                        <a:pt x="275270" y="38501"/>
                      </a:moveTo>
                      <a:cubicBezTo>
                        <a:pt x="275270" y="31167"/>
                        <a:pt x="268872" y="24750"/>
                        <a:pt x="261557" y="24750"/>
                      </a:cubicBezTo>
                      <a:lnTo>
                        <a:pt x="110658" y="24750"/>
                      </a:lnTo>
                      <a:lnTo>
                        <a:pt x="96028" y="5500"/>
                      </a:lnTo>
                      <a:cubicBezTo>
                        <a:pt x="93282" y="1833"/>
                        <a:pt x="89624" y="0"/>
                        <a:pt x="85055" y="0"/>
                      </a:cubicBezTo>
                      <a:lnTo>
                        <a:pt x="13719" y="0"/>
                      </a:lnTo>
                      <a:cubicBezTo>
                        <a:pt x="6404" y="0"/>
                        <a:pt x="0" y="6417"/>
                        <a:pt x="0" y="13751"/>
                      </a:cubicBezTo>
                      <a:lnTo>
                        <a:pt x="0" y="209006"/>
                      </a:lnTo>
                      <a:lnTo>
                        <a:pt x="275270" y="209006"/>
                      </a:lnTo>
                      <a:lnTo>
                        <a:pt x="275270" y="38501"/>
                      </a:lnTo>
                      <a:close/>
                      <a:moveTo>
                        <a:pt x="13719" y="13751"/>
                      </a:moveTo>
                      <a:lnTo>
                        <a:pt x="85055" y="13751"/>
                      </a:lnTo>
                      <a:lnTo>
                        <a:pt x="98768" y="31167"/>
                      </a:lnTo>
                      <a:lnTo>
                        <a:pt x="85055" y="48585"/>
                      </a:lnTo>
                      <a:lnTo>
                        <a:pt x="12808" y="48585"/>
                      </a:lnTo>
                      <a:lnTo>
                        <a:pt x="13719" y="13751"/>
                      </a:lnTo>
                      <a:cubicBezTo>
                        <a:pt x="12808" y="13751"/>
                        <a:pt x="12808" y="13751"/>
                        <a:pt x="13719" y="13751"/>
                      </a:cubicBezTo>
                      <a:close/>
                      <a:moveTo>
                        <a:pt x="261557" y="195256"/>
                      </a:moveTo>
                      <a:lnTo>
                        <a:pt x="12808" y="195256"/>
                      </a:lnTo>
                      <a:lnTo>
                        <a:pt x="12808" y="62335"/>
                      </a:lnTo>
                      <a:lnTo>
                        <a:pt x="84138" y="62335"/>
                      </a:lnTo>
                      <a:cubicBezTo>
                        <a:pt x="88713" y="62335"/>
                        <a:pt x="92371" y="60502"/>
                        <a:pt x="95111" y="56835"/>
                      </a:cubicBezTo>
                      <a:lnTo>
                        <a:pt x="109747" y="37584"/>
                      </a:lnTo>
                      <a:lnTo>
                        <a:pt x="260640" y="37584"/>
                      </a:lnTo>
                      <a:lnTo>
                        <a:pt x="260640" y="195256"/>
                      </a:lnTo>
                      <a:lnTo>
                        <a:pt x="261557" y="195256"/>
                      </a:lnTo>
                      <a:close/>
                    </a:path>
                  </a:pathLst>
                </a:custGeom>
                <a:solidFill>
                  <a:srgbClr val="2D5967"/>
                </a:solidFill>
                <a:ln w="6417" cap="flat">
                  <a:noFill/>
                  <a:prstDash val="solid"/>
                  <a:miter/>
                </a:ln>
              </p:spPr>
              <p:txBody>
                <a:bodyPr rtlCol="0" anchor="ctr"/>
                <a:lstStyle/>
                <a:p>
                  <a:endParaRPr lang="en-US" sz="810"/>
                </a:p>
              </p:txBody>
            </p:sp>
            <p:sp>
              <p:nvSpPr>
                <p:cNvPr id="113" name="Freeform: Shape 112">
                  <a:extLst>
                    <a:ext uri="{FF2B5EF4-FFF2-40B4-BE49-F238E27FC236}">
                      <a16:creationId xmlns:a16="http://schemas.microsoft.com/office/drawing/2014/main" id="{0F10D81F-A5EF-1EC9-13DA-955E30752827}"/>
                    </a:ext>
                  </a:extLst>
                </p:cNvPr>
                <p:cNvSpPr/>
                <p:nvPr/>
              </p:nvSpPr>
              <p:spPr>
                <a:xfrm>
                  <a:off x="4609852" y="2570982"/>
                  <a:ext cx="53041" cy="13750"/>
                </a:xfrm>
                <a:custGeom>
                  <a:avLst/>
                  <a:gdLst>
                    <a:gd name="connsiteX0" fmla="*/ 53042 w 53041"/>
                    <a:gd name="connsiteY0" fmla="*/ 0 h 13750"/>
                    <a:gd name="connsiteX1" fmla="*/ 0 w 53041"/>
                    <a:gd name="connsiteY1" fmla="*/ 0 h 13750"/>
                    <a:gd name="connsiteX2" fmla="*/ 0 w 53041"/>
                    <a:gd name="connsiteY2" fmla="*/ 13751 h 13750"/>
                    <a:gd name="connsiteX3" fmla="*/ 53042 w 53041"/>
                    <a:gd name="connsiteY3" fmla="*/ 13751 h 13750"/>
                    <a:gd name="connsiteX4" fmla="*/ 53042 w 53041"/>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41" h="13750">
                      <a:moveTo>
                        <a:pt x="53042" y="0"/>
                      </a:moveTo>
                      <a:lnTo>
                        <a:pt x="0" y="0"/>
                      </a:lnTo>
                      <a:lnTo>
                        <a:pt x="0" y="13751"/>
                      </a:lnTo>
                      <a:lnTo>
                        <a:pt x="53042" y="13751"/>
                      </a:lnTo>
                      <a:lnTo>
                        <a:pt x="53042" y="0"/>
                      </a:lnTo>
                      <a:close/>
                    </a:path>
                  </a:pathLst>
                </a:custGeom>
                <a:solidFill>
                  <a:srgbClr val="2D5967"/>
                </a:solidFill>
                <a:ln w="6417" cap="flat">
                  <a:noFill/>
                  <a:prstDash val="solid"/>
                  <a:miter/>
                </a:ln>
              </p:spPr>
              <p:txBody>
                <a:bodyPr rtlCol="0" anchor="ctr"/>
                <a:lstStyle/>
                <a:p>
                  <a:endParaRPr lang="en-US" sz="810"/>
                </a:p>
              </p:txBody>
            </p:sp>
          </p:grpSp>
        </p:grpSp>
        <p:sp>
          <p:nvSpPr>
            <p:cNvPr id="114" name="TextBox 113">
              <a:extLst>
                <a:ext uri="{FF2B5EF4-FFF2-40B4-BE49-F238E27FC236}">
                  <a16:creationId xmlns:a16="http://schemas.microsoft.com/office/drawing/2014/main" id="{A4E781AE-8245-C1A7-B769-31DEE7FD7351}"/>
                </a:ext>
              </a:extLst>
            </p:cNvPr>
            <p:cNvSpPr txBox="1"/>
            <p:nvPr/>
          </p:nvSpPr>
          <p:spPr>
            <a:xfrm>
              <a:off x="4359191" y="2785332"/>
              <a:ext cx="740908"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File Storage</a:t>
              </a:r>
            </a:p>
          </p:txBody>
        </p:sp>
      </p:grpSp>
      <p:grpSp>
        <p:nvGrpSpPr>
          <p:cNvPr id="115" name="Graphic 4">
            <a:extLst>
              <a:ext uri="{FF2B5EF4-FFF2-40B4-BE49-F238E27FC236}">
                <a16:creationId xmlns:a16="http://schemas.microsoft.com/office/drawing/2014/main" id="{525553D5-4B51-112D-A728-7FD5FD805F2D}"/>
              </a:ext>
            </a:extLst>
          </p:cNvPr>
          <p:cNvGrpSpPr/>
          <p:nvPr/>
        </p:nvGrpSpPr>
        <p:grpSpPr>
          <a:xfrm>
            <a:off x="5012899" y="1512542"/>
            <a:ext cx="938077" cy="663263"/>
            <a:chOff x="5162548" y="2441721"/>
            <a:chExt cx="938077" cy="663263"/>
          </a:xfrm>
        </p:grpSpPr>
        <p:grpSp>
          <p:nvGrpSpPr>
            <p:cNvPr id="116" name="Graphic 4">
              <a:extLst>
                <a:ext uri="{FF2B5EF4-FFF2-40B4-BE49-F238E27FC236}">
                  <a16:creationId xmlns:a16="http://schemas.microsoft.com/office/drawing/2014/main" id="{8CFBB292-129B-9BE6-33B7-A40501DA41A8}"/>
                </a:ext>
              </a:extLst>
            </p:cNvPr>
            <p:cNvGrpSpPr/>
            <p:nvPr/>
          </p:nvGrpSpPr>
          <p:grpSpPr>
            <a:xfrm>
              <a:off x="5431856" y="2441721"/>
              <a:ext cx="385010" cy="384095"/>
              <a:chOff x="5431856" y="2441721"/>
              <a:chExt cx="385010" cy="384095"/>
            </a:xfrm>
          </p:grpSpPr>
          <p:grpSp>
            <p:nvGrpSpPr>
              <p:cNvPr id="117" name="Graphic 4">
                <a:extLst>
                  <a:ext uri="{FF2B5EF4-FFF2-40B4-BE49-F238E27FC236}">
                    <a16:creationId xmlns:a16="http://schemas.microsoft.com/office/drawing/2014/main" id="{905B1791-99F2-EB8A-3DBB-43113A46BB80}"/>
                  </a:ext>
                </a:extLst>
              </p:cNvPr>
              <p:cNvGrpSpPr/>
              <p:nvPr/>
            </p:nvGrpSpPr>
            <p:grpSpPr>
              <a:xfrm>
                <a:off x="5431856" y="2441721"/>
                <a:ext cx="385010" cy="384095"/>
                <a:chOff x="5431856" y="2441721"/>
                <a:chExt cx="385010" cy="384095"/>
              </a:xfrm>
              <a:solidFill>
                <a:srgbClr val="FFFFFF"/>
              </a:solidFill>
            </p:grpSpPr>
            <p:sp>
              <p:nvSpPr>
                <p:cNvPr id="118" name="Freeform: Shape 117">
                  <a:extLst>
                    <a:ext uri="{FF2B5EF4-FFF2-40B4-BE49-F238E27FC236}">
                      <a16:creationId xmlns:a16="http://schemas.microsoft.com/office/drawing/2014/main" id="{6C9BBE25-B649-7C48-DBDF-9356885EF43D}"/>
                    </a:ext>
                  </a:extLst>
                </p:cNvPr>
                <p:cNvSpPr/>
                <p:nvPr/>
              </p:nvSpPr>
              <p:spPr>
                <a:xfrm>
                  <a:off x="5436432" y="2446292"/>
                  <a:ext cx="375859" cy="375866"/>
                </a:xfrm>
                <a:custGeom>
                  <a:avLst/>
                  <a:gdLst>
                    <a:gd name="connsiteX0" fmla="*/ 20117 w 375859"/>
                    <a:gd name="connsiteY0" fmla="*/ 374949 h 375866"/>
                    <a:gd name="connsiteX1" fmla="*/ 0 w 375859"/>
                    <a:gd name="connsiteY1" fmla="*/ 354832 h 375866"/>
                    <a:gd name="connsiteX2" fmla="*/ 0 w 375859"/>
                    <a:gd name="connsiteY2" fmla="*/ 20119 h 375866"/>
                    <a:gd name="connsiteX3" fmla="*/ 20117 w 375859"/>
                    <a:gd name="connsiteY3" fmla="*/ 0 h 375866"/>
                    <a:gd name="connsiteX4" fmla="*/ 355743 w 375859"/>
                    <a:gd name="connsiteY4" fmla="*/ 0 h 375866"/>
                    <a:gd name="connsiteX5" fmla="*/ 375860 w 375859"/>
                    <a:gd name="connsiteY5" fmla="*/ 20119 h 375866"/>
                    <a:gd name="connsiteX6" fmla="*/ 375860 w 375859"/>
                    <a:gd name="connsiteY6" fmla="*/ 355743 h 375866"/>
                    <a:gd name="connsiteX7" fmla="*/ 355743 w 375859"/>
                    <a:gd name="connsiteY7" fmla="*/ 375867 h 375866"/>
                    <a:gd name="connsiteX8" fmla="*/ 20117 w 375859"/>
                    <a:gd name="connsiteY8" fmla="*/ 375867 h 375866"/>
                    <a:gd name="connsiteX9" fmla="*/ 20117 w 375859"/>
                    <a:gd name="connsiteY9" fmla="*/ 374949 h 3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5859" h="375866">
                      <a:moveTo>
                        <a:pt x="20117" y="374949"/>
                      </a:moveTo>
                      <a:cubicBezTo>
                        <a:pt x="9144" y="374949"/>
                        <a:pt x="0" y="365805"/>
                        <a:pt x="0" y="354832"/>
                      </a:cubicBezTo>
                      <a:lnTo>
                        <a:pt x="0" y="20119"/>
                      </a:lnTo>
                      <a:cubicBezTo>
                        <a:pt x="0" y="9145"/>
                        <a:pt x="9144" y="0"/>
                        <a:pt x="20117" y="0"/>
                      </a:cubicBezTo>
                      <a:lnTo>
                        <a:pt x="355743" y="0"/>
                      </a:lnTo>
                      <a:cubicBezTo>
                        <a:pt x="366716" y="0"/>
                        <a:pt x="375860" y="9145"/>
                        <a:pt x="375860" y="20119"/>
                      </a:cubicBezTo>
                      <a:lnTo>
                        <a:pt x="375860" y="355743"/>
                      </a:lnTo>
                      <a:cubicBezTo>
                        <a:pt x="375860" y="366723"/>
                        <a:pt x="366716" y="375867"/>
                        <a:pt x="355743" y="375867"/>
                      </a:cubicBezTo>
                      <a:lnTo>
                        <a:pt x="20117" y="375867"/>
                      </a:lnTo>
                      <a:lnTo>
                        <a:pt x="20117" y="374949"/>
                      </a:lnTo>
                      <a:close/>
                    </a:path>
                  </a:pathLst>
                </a:custGeom>
                <a:solidFill>
                  <a:srgbClr val="FFFFFF"/>
                </a:solidFill>
                <a:ln w="6417" cap="flat">
                  <a:noFill/>
                  <a:prstDash val="solid"/>
                  <a:miter/>
                </a:ln>
              </p:spPr>
              <p:txBody>
                <a:bodyPr rtlCol="0" anchor="ctr"/>
                <a:lstStyle/>
                <a:p>
                  <a:endParaRPr lang="en-US" sz="810"/>
                </a:p>
              </p:txBody>
            </p:sp>
            <p:sp>
              <p:nvSpPr>
                <p:cNvPr id="119" name="Freeform: Shape 118">
                  <a:extLst>
                    <a:ext uri="{FF2B5EF4-FFF2-40B4-BE49-F238E27FC236}">
                      <a16:creationId xmlns:a16="http://schemas.microsoft.com/office/drawing/2014/main" id="{A0910906-EFB6-AEC1-1891-343DDEDFC32E}"/>
                    </a:ext>
                  </a:extLst>
                </p:cNvPr>
                <p:cNvSpPr/>
                <p:nvPr/>
              </p:nvSpPr>
              <p:spPr>
                <a:xfrm>
                  <a:off x="5431856" y="2441721"/>
                  <a:ext cx="385010" cy="384095"/>
                </a:xfrm>
                <a:custGeom>
                  <a:avLst/>
                  <a:gdLst>
                    <a:gd name="connsiteX0" fmla="*/ 359407 w 385010"/>
                    <a:gd name="connsiteY0" fmla="*/ 9145 h 384095"/>
                    <a:gd name="connsiteX1" fmla="*/ 374949 w 385010"/>
                    <a:gd name="connsiteY1" fmla="*/ 24692 h 384095"/>
                    <a:gd name="connsiteX2" fmla="*/ 374949 w 385010"/>
                    <a:gd name="connsiteY2" fmla="*/ 360321 h 384095"/>
                    <a:gd name="connsiteX3" fmla="*/ 359407 w 385010"/>
                    <a:gd name="connsiteY3" fmla="*/ 375863 h 384095"/>
                    <a:gd name="connsiteX4" fmla="*/ 24692 w 385010"/>
                    <a:gd name="connsiteY4" fmla="*/ 375863 h 384095"/>
                    <a:gd name="connsiteX5" fmla="*/ 9144 w 385010"/>
                    <a:gd name="connsiteY5" fmla="*/ 359404 h 384095"/>
                    <a:gd name="connsiteX6" fmla="*/ 9144 w 385010"/>
                    <a:gd name="connsiteY6" fmla="*/ 24692 h 384095"/>
                    <a:gd name="connsiteX7" fmla="*/ 24692 w 385010"/>
                    <a:gd name="connsiteY7" fmla="*/ 9145 h 384095"/>
                    <a:gd name="connsiteX8" fmla="*/ 359407 w 385010"/>
                    <a:gd name="connsiteY8" fmla="*/ 9145 h 384095"/>
                    <a:gd name="connsiteX9" fmla="*/ 359407 w 385010"/>
                    <a:gd name="connsiteY9" fmla="*/ 0 h 384095"/>
                    <a:gd name="connsiteX10" fmla="*/ 24692 w 385010"/>
                    <a:gd name="connsiteY10" fmla="*/ 0 h 384095"/>
                    <a:gd name="connsiteX11" fmla="*/ 0 w 385010"/>
                    <a:gd name="connsiteY11" fmla="*/ 24692 h 384095"/>
                    <a:gd name="connsiteX12" fmla="*/ 0 w 385010"/>
                    <a:gd name="connsiteY12" fmla="*/ 360321 h 384095"/>
                    <a:gd name="connsiteX13" fmla="*/ 24692 w 385010"/>
                    <a:gd name="connsiteY13" fmla="*/ 384096 h 384095"/>
                    <a:gd name="connsiteX14" fmla="*/ 360318 w 385010"/>
                    <a:gd name="connsiteY14" fmla="*/ 384096 h 384095"/>
                    <a:gd name="connsiteX15" fmla="*/ 385011 w 385010"/>
                    <a:gd name="connsiteY15" fmla="*/ 359404 h 384095"/>
                    <a:gd name="connsiteX16" fmla="*/ 385011 w 385010"/>
                    <a:gd name="connsiteY16" fmla="*/ 24692 h 384095"/>
                    <a:gd name="connsiteX17" fmla="*/ 359407 w 385010"/>
                    <a:gd name="connsiteY17" fmla="*/ 0 h 38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010" h="384095">
                      <a:moveTo>
                        <a:pt x="359407" y="9145"/>
                      </a:moveTo>
                      <a:cubicBezTo>
                        <a:pt x="368551" y="9145"/>
                        <a:pt x="374949" y="15547"/>
                        <a:pt x="374949" y="24692"/>
                      </a:cubicBezTo>
                      <a:lnTo>
                        <a:pt x="374949" y="360321"/>
                      </a:lnTo>
                      <a:cubicBezTo>
                        <a:pt x="374949" y="368548"/>
                        <a:pt x="368551" y="375863"/>
                        <a:pt x="359407" y="375863"/>
                      </a:cubicBezTo>
                      <a:lnTo>
                        <a:pt x="24692" y="375863"/>
                      </a:lnTo>
                      <a:cubicBezTo>
                        <a:pt x="15548" y="374952"/>
                        <a:pt x="9144" y="368548"/>
                        <a:pt x="9144" y="359404"/>
                      </a:cubicBezTo>
                      <a:lnTo>
                        <a:pt x="9144" y="24692"/>
                      </a:lnTo>
                      <a:cubicBezTo>
                        <a:pt x="9144" y="15547"/>
                        <a:pt x="15548" y="9145"/>
                        <a:pt x="24692" y="9145"/>
                      </a:cubicBezTo>
                      <a:lnTo>
                        <a:pt x="359407" y="9145"/>
                      </a:lnTo>
                      <a:close/>
                      <a:moveTo>
                        <a:pt x="359407" y="0"/>
                      </a:moveTo>
                      <a:lnTo>
                        <a:pt x="24692" y="0"/>
                      </a:lnTo>
                      <a:cubicBezTo>
                        <a:pt x="10973" y="0"/>
                        <a:pt x="0" y="10974"/>
                        <a:pt x="0" y="24692"/>
                      </a:cubicBezTo>
                      <a:lnTo>
                        <a:pt x="0" y="360321"/>
                      </a:lnTo>
                      <a:cubicBezTo>
                        <a:pt x="0" y="373123"/>
                        <a:pt x="10973" y="384096"/>
                        <a:pt x="24692" y="384096"/>
                      </a:cubicBezTo>
                      <a:lnTo>
                        <a:pt x="360318" y="384096"/>
                      </a:lnTo>
                      <a:cubicBezTo>
                        <a:pt x="374038" y="384096"/>
                        <a:pt x="385011" y="373123"/>
                        <a:pt x="385011" y="359404"/>
                      </a:cubicBezTo>
                      <a:lnTo>
                        <a:pt x="385011" y="24692"/>
                      </a:lnTo>
                      <a:cubicBezTo>
                        <a:pt x="384093" y="10974"/>
                        <a:pt x="373120" y="0"/>
                        <a:pt x="359407" y="0"/>
                      </a:cubicBezTo>
                      <a:close/>
                    </a:path>
                  </a:pathLst>
                </a:custGeom>
                <a:solidFill>
                  <a:srgbClr val="FFFFFF"/>
                </a:solidFill>
                <a:ln w="6417" cap="flat">
                  <a:noFill/>
                  <a:prstDash val="solid"/>
                  <a:miter/>
                </a:ln>
              </p:spPr>
              <p:txBody>
                <a:bodyPr rtlCol="0" anchor="ctr"/>
                <a:lstStyle/>
                <a:p>
                  <a:endParaRPr lang="en-US" sz="810"/>
                </a:p>
              </p:txBody>
            </p:sp>
          </p:grpSp>
          <p:grpSp>
            <p:nvGrpSpPr>
              <p:cNvPr id="120" name="Graphic 4">
                <a:extLst>
                  <a:ext uri="{FF2B5EF4-FFF2-40B4-BE49-F238E27FC236}">
                    <a16:creationId xmlns:a16="http://schemas.microsoft.com/office/drawing/2014/main" id="{A0E42A0E-1944-D14E-0530-2137B19FF08B}"/>
                  </a:ext>
                </a:extLst>
              </p:cNvPr>
              <p:cNvGrpSpPr/>
              <p:nvPr/>
            </p:nvGrpSpPr>
            <p:grpSpPr>
              <a:xfrm>
                <a:off x="5441000" y="2450867"/>
                <a:ext cx="366722" cy="365812"/>
                <a:chOff x="5441000" y="2450867"/>
                <a:chExt cx="366722" cy="365812"/>
              </a:xfrm>
              <a:solidFill>
                <a:srgbClr val="2D5967"/>
              </a:solidFill>
            </p:grpSpPr>
            <p:sp>
              <p:nvSpPr>
                <p:cNvPr id="121" name="Freeform: Shape 120">
                  <a:extLst>
                    <a:ext uri="{FF2B5EF4-FFF2-40B4-BE49-F238E27FC236}">
                      <a16:creationId xmlns:a16="http://schemas.microsoft.com/office/drawing/2014/main" id="{557878AC-4537-2D65-F9CF-672229F432F0}"/>
                    </a:ext>
                  </a:extLst>
                </p:cNvPr>
                <p:cNvSpPr/>
                <p:nvPr/>
              </p:nvSpPr>
              <p:spPr>
                <a:xfrm>
                  <a:off x="5613845" y="2545975"/>
                  <a:ext cx="133515" cy="116143"/>
                </a:xfrm>
                <a:custGeom>
                  <a:avLst/>
                  <a:gdLst>
                    <a:gd name="connsiteX0" fmla="*/ 0 w 133515"/>
                    <a:gd name="connsiteY0" fmla="*/ 48470 h 116143"/>
                    <a:gd name="connsiteX1" fmla="*/ 13713 w 133515"/>
                    <a:gd name="connsiteY1" fmla="*/ 48470 h 116143"/>
                    <a:gd name="connsiteX2" fmla="*/ 13713 w 133515"/>
                    <a:gd name="connsiteY2" fmla="*/ 12804 h 116143"/>
                    <a:gd name="connsiteX3" fmla="*/ 118885 w 133515"/>
                    <a:gd name="connsiteY3" fmla="*/ 12804 h 116143"/>
                    <a:gd name="connsiteX4" fmla="*/ 118885 w 133515"/>
                    <a:gd name="connsiteY4" fmla="*/ 102426 h 116143"/>
                    <a:gd name="connsiteX5" fmla="*/ 66761 w 133515"/>
                    <a:gd name="connsiteY5" fmla="*/ 102426 h 116143"/>
                    <a:gd name="connsiteX6" fmla="*/ 66761 w 133515"/>
                    <a:gd name="connsiteY6" fmla="*/ 116144 h 116143"/>
                    <a:gd name="connsiteX7" fmla="*/ 123460 w 133515"/>
                    <a:gd name="connsiteY7" fmla="*/ 116144 h 116143"/>
                    <a:gd name="connsiteX8" fmla="*/ 133515 w 133515"/>
                    <a:gd name="connsiteY8" fmla="*/ 106998 h 116143"/>
                    <a:gd name="connsiteX9" fmla="*/ 133515 w 133515"/>
                    <a:gd name="connsiteY9" fmla="*/ 0 h 116143"/>
                    <a:gd name="connsiteX10" fmla="*/ 0 w 133515"/>
                    <a:gd name="connsiteY10" fmla="*/ 0 h 116143"/>
                    <a:gd name="connsiteX11" fmla="*/ 0 w 133515"/>
                    <a:gd name="connsiteY11" fmla="*/ 48470 h 11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515" h="116143">
                      <a:moveTo>
                        <a:pt x="0" y="48470"/>
                      </a:moveTo>
                      <a:lnTo>
                        <a:pt x="13713" y="48470"/>
                      </a:lnTo>
                      <a:lnTo>
                        <a:pt x="13713" y="12804"/>
                      </a:lnTo>
                      <a:lnTo>
                        <a:pt x="118885" y="12804"/>
                      </a:lnTo>
                      <a:lnTo>
                        <a:pt x="118885" y="102426"/>
                      </a:lnTo>
                      <a:lnTo>
                        <a:pt x="66761" y="102426"/>
                      </a:lnTo>
                      <a:lnTo>
                        <a:pt x="66761" y="116144"/>
                      </a:lnTo>
                      <a:lnTo>
                        <a:pt x="123460" y="116144"/>
                      </a:lnTo>
                      <a:cubicBezTo>
                        <a:pt x="128946" y="116144"/>
                        <a:pt x="133515" y="111571"/>
                        <a:pt x="133515" y="106998"/>
                      </a:cubicBezTo>
                      <a:lnTo>
                        <a:pt x="133515" y="0"/>
                      </a:lnTo>
                      <a:lnTo>
                        <a:pt x="0" y="0"/>
                      </a:lnTo>
                      <a:lnTo>
                        <a:pt x="0" y="48470"/>
                      </a:lnTo>
                      <a:close/>
                    </a:path>
                  </a:pathLst>
                </a:custGeom>
                <a:solidFill>
                  <a:srgbClr val="2D5967"/>
                </a:solidFill>
                <a:ln w="6417" cap="flat">
                  <a:noFill/>
                  <a:prstDash val="solid"/>
                  <a:miter/>
                </a:ln>
              </p:spPr>
              <p:txBody>
                <a:bodyPr rtlCol="0" anchor="ctr"/>
                <a:lstStyle/>
                <a:p>
                  <a:endParaRPr lang="en-US" sz="810"/>
                </a:p>
              </p:txBody>
            </p:sp>
            <p:sp>
              <p:nvSpPr>
                <p:cNvPr id="122" name="Freeform: Shape 121">
                  <a:extLst>
                    <a:ext uri="{FF2B5EF4-FFF2-40B4-BE49-F238E27FC236}">
                      <a16:creationId xmlns:a16="http://schemas.microsoft.com/office/drawing/2014/main" id="{BE3785F7-C648-E67E-2C20-7113F1AB6C62}"/>
                    </a:ext>
                  </a:extLst>
                </p:cNvPr>
                <p:cNvSpPr/>
                <p:nvPr/>
              </p:nvSpPr>
              <p:spPr>
                <a:xfrm>
                  <a:off x="5612927" y="2518541"/>
                  <a:ext cx="132603" cy="16461"/>
                </a:xfrm>
                <a:custGeom>
                  <a:avLst/>
                  <a:gdLst>
                    <a:gd name="connsiteX0" fmla="*/ 132604 w 132603"/>
                    <a:gd name="connsiteY0" fmla="*/ 10060 h 16461"/>
                    <a:gd name="connsiteX1" fmla="*/ 124378 w 132603"/>
                    <a:gd name="connsiteY1" fmla="*/ 0 h 16461"/>
                    <a:gd name="connsiteX2" fmla="*/ 123460 w 132603"/>
                    <a:gd name="connsiteY2" fmla="*/ 0 h 16461"/>
                    <a:gd name="connsiteX3" fmla="*/ 10062 w 132603"/>
                    <a:gd name="connsiteY3" fmla="*/ 0 h 16461"/>
                    <a:gd name="connsiteX4" fmla="*/ 9150 w 132603"/>
                    <a:gd name="connsiteY4" fmla="*/ 0 h 16461"/>
                    <a:gd name="connsiteX5" fmla="*/ 918 w 132603"/>
                    <a:gd name="connsiteY5" fmla="*/ 7316 h 16461"/>
                    <a:gd name="connsiteX6" fmla="*/ 0 w 132603"/>
                    <a:gd name="connsiteY6" fmla="*/ 8230 h 16461"/>
                    <a:gd name="connsiteX7" fmla="*/ 0 w 132603"/>
                    <a:gd name="connsiteY7" fmla="*/ 16461 h 16461"/>
                    <a:gd name="connsiteX8" fmla="*/ 131693 w 132603"/>
                    <a:gd name="connsiteY8" fmla="*/ 16461 h 16461"/>
                    <a:gd name="connsiteX9" fmla="*/ 131693 w 132603"/>
                    <a:gd name="connsiteY9" fmla="*/ 10060 h 16461"/>
                    <a:gd name="connsiteX10" fmla="*/ 132604 w 132603"/>
                    <a:gd name="connsiteY10" fmla="*/ 10060 h 1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603" h="16461">
                      <a:moveTo>
                        <a:pt x="132604" y="10060"/>
                      </a:moveTo>
                      <a:cubicBezTo>
                        <a:pt x="132604" y="5487"/>
                        <a:pt x="128946" y="914"/>
                        <a:pt x="124378" y="0"/>
                      </a:cubicBezTo>
                      <a:lnTo>
                        <a:pt x="123460" y="0"/>
                      </a:lnTo>
                      <a:lnTo>
                        <a:pt x="10062" y="0"/>
                      </a:lnTo>
                      <a:lnTo>
                        <a:pt x="9150" y="0"/>
                      </a:lnTo>
                      <a:cubicBezTo>
                        <a:pt x="5486" y="914"/>
                        <a:pt x="1829" y="3658"/>
                        <a:pt x="918" y="7316"/>
                      </a:cubicBezTo>
                      <a:lnTo>
                        <a:pt x="0" y="8230"/>
                      </a:lnTo>
                      <a:lnTo>
                        <a:pt x="0" y="16461"/>
                      </a:lnTo>
                      <a:lnTo>
                        <a:pt x="131693" y="16461"/>
                      </a:lnTo>
                      <a:lnTo>
                        <a:pt x="131693" y="10060"/>
                      </a:lnTo>
                      <a:lnTo>
                        <a:pt x="132604" y="10060"/>
                      </a:lnTo>
                      <a:close/>
                    </a:path>
                  </a:pathLst>
                </a:custGeom>
                <a:solidFill>
                  <a:srgbClr val="2D5967"/>
                </a:solidFill>
                <a:ln w="6417" cap="flat">
                  <a:noFill/>
                  <a:prstDash val="solid"/>
                  <a:miter/>
                </a:ln>
              </p:spPr>
              <p:txBody>
                <a:bodyPr rtlCol="0" anchor="ctr"/>
                <a:lstStyle/>
                <a:p>
                  <a:endParaRPr lang="en-US" sz="810"/>
                </a:p>
              </p:txBody>
            </p:sp>
            <p:sp>
              <p:nvSpPr>
                <p:cNvPr id="123" name="Freeform: Shape 122">
                  <a:extLst>
                    <a:ext uri="{FF2B5EF4-FFF2-40B4-BE49-F238E27FC236}">
                      <a16:creationId xmlns:a16="http://schemas.microsoft.com/office/drawing/2014/main" id="{53DA3D22-95C8-DCA7-54EA-7B7901114764}"/>
                    </a:ext>
                  </a:extLst>
                </p:cNvPr>
                <p:cNvSpPr/>
                <p:nvPr/>
              </p:nvSpPr>
              <p:spPr>
                <a:xfrm>
                  <a:off x="5639448" y="2569753"/>
                  <a:ext cx="84137" cy="69503"/>
                </a:xfrm>
                <a:custGeom>
                  <a:avLst/>
                  <a:gdLst>
                    <a:gd name="connsiteX0" fmla="*/ 11890 w 84137"/>
                    <a:gd name="connsiteY0" fmla="*/ 12804 h 69503"/>
                    <a:gd name="connsiteX1" fmla="*/ 28349 w 84137"/>
                    <a:gd name="connsiteY1" fmla="*/ 12804 h 69503"/>
                    <a:gd name="connsiteX2" fmla="*/ 33836 w 84137"/>
                    <a:gd name="connsiteY2" fmla="*/ 22863 h 69503"/>
                    <a:gd name="connsiteX3" fmla="*/ 70418 w 84137"/>
                    <a:gd name="connsiteY3" fmla="*/ 22863 h 69503"/>
                    <a:gd name="connsiteX4" fmla="*/ 70418 w 84137"/>
                    <a:gd name="connsiteY4" fmla="*/ 54871 h 69503"/>
                    <a:gd name="connsiteX5" fmla="*/ 42069 w 84137"/>
                    <a:gd name="connsiteY5" fmla="*/ 54871 h 69503"/>
                    <a:gd name="connsiteX6" fmla="*/ 42069 w 84137"/>
                    <a:gd name="connsiteY6" fmla="*/ 64016 h 69503"/>
                    <a:gd name="connsiteX7" fmla="*/ 42069 w 84137"/>
                    <a:gd name="connsiteY7" fmla="*/ 69503 h 69503"/>
                    <a:gd name="connsiteX8" fmla="*/ 84138 w 84137"/>
                    <a:gd name="connsiteY8" fmla="*/ 69503 h 69503"/>
                    <a:gd name="connsiteX9" fmla="*/ 84138 w 84137"/>
                    <a:gd name="connsiteY9" fmla="*/ 10060 h 69503"/>
                    <a:gd name="connsiteX10" fmla="*/ 42986 w 84137"/>
                    <a:gd name="connsiteY10" fmla="*/ 10060 h 69503"/>
                    <a:gd name="connsiteX11" fmla="*/ 40240 w 84137"/>
                    <a:gd name="connsiteY11" fmla="*/ 4573 h 69503"/>
                    <a:gd name="connsiteX12" fmla="*/ 32925 w 84137"/>
                    <a:gd name="connsiteY12" fmla="*/ 0 h 69503"/>
                    <a:gd name="connsiteX13" fmla="*/ 8233 w 84137"/>
                    <a:gd name="connsiteY13" fmla="*/ 0 h 69503"/>
                    <a:gd name="connsiteX14" fmla="*/ 0 w 84137"/>
                    <a:gd name="connsiteY14" fmla="*/ 8231 h 69503"/>
                    <a:gd name="connsiteX15" fmla="*/ 0 w 84137"/>
                    <a:gd name="connsiteY15" fmla="*/ 25606 h 69503"/>
                    <a:gd name="connsiteX16" fmla="*/ 11890 w 84137"/>
                    <a:gd name="connsiteY16" fmla="*/ 25606 h 69503"/>
                    <a:gd name="connsiteX17" fmla="*/ 11890 w 84137"/>
                    <a:gd name="connsiteY17" fmla="*/ 12804 h 6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37" h="69503">
                      <a:moveTo>
                        <a:pt x="11890" y="12804"/>
                      </a:moveTo>
                      <a:lnTo>
                        <a:pt x="28349" y="12804"/>
                      </a:lnTo>
                      <a:lnTo>
                        <a:pt x="33836" y="22863"/>
                      </a:lnTo>
                      <a:lnTo>
                        <a:pt x="70418" y="22863"/>
                      </a:lnTo>
                      <a:lnTo>
                        <a:pt x="70418" y="54871"/>
                      </a:lnTo>
                      <a:lnTo>
                        <a:pt x="42069" y="54871"/>
                      </a:lnTo>
                      <a:lnTo>
                        <a:pt x="42069" y="64016"/>
                      </a:lnTo>
                      <a:lnTo>
                        <a:pt x="42069" y="69503"/>
                      </a:lnTo>
                      <a:lnTo>
                        <a:pt x="84138" y="69503"/>
                      </a:lnTo>
                      <a:lnTo>
                        <a:pt x="84138" y="10060"/>
                      </a:lnTo>
                      <a:lnTo>
                        <a:pt x="42986" y="10060"/>
                      </a:lnTo>
                      <a:lnTo>
                        <a:pt x="40240" y="4573"/>
                      </a:lnTo>
                      <a:cubicBezTo>
                        <a:pt x="38411" y="1829"/>
                        <a:pt x="35665" y="0"/>
                        <a:pt x="32925" y="0"/>
                      </a:cubicBezTo>
                      <a:lnTo>
                        <a:pt x="8233" y="0"/>
                      </a:lnTo>
                      <a:cubicBezTo>
                        <a:pt x="3658" y="0"/>
                        <a:pt x="0" y="3658"/>
                        <a:pt x="0" y="8231"/>
                      </a:cubicBezTo>
                      <a:lnTo>
                        <a:pt x="0" y="25606"/>
                      </a:lnTo>
                      <a:lnTo>
                        <a:pt x="11890" y="25606"/>
                      </a:lnTo>
                      <a:lnTo>
                        <a:pt x="11890" y="12804"/>
                      </a:lnTo>
                      <a:close/>
                    </a:path>
                  </a:pathLst>
                </a:custGeom>
                <a:solidFill>
                  <a:srgbClr val="2D5967"/>
                </a:solidFill>
                <a:ln w="6417" cap="flat">
                  <a:noFill/>
                  <a:prstDash val="solid"/>
                  <a:miter/>
                </a:ln>
              </p:spPr>
              <p:txBody>
                <a:bodyPr rtlCol="0" anchor="ctr"/>
                <a:lstStyle/>
                <a:p>
                  <a:endParaRPr lang="en-US" sz="810"/>
                </a:p>
              </p:txBody>
            </p:sp>
            <p:sp>
              <p:nvSpPr>
                <p:cNvPr id="124" name="Freeform: Shape 123">
                  <a:extLst>
                    <a:ext uri="{FF2B5EF4-FFF2-40B4-BE49-F238E27FC236}">
                      <a16:creationId xmlns:a16="http://schemas.microsoft.com/office/drawing/2014/main" id="{5735C4BE-D686-72F4-A1C8-CD85CBA16322}"/>
                    </a:ext>
                  </a:extLst>
                </p:cNvPr>
                <p:cNvSpPr/>
                <p:nvPr/>
              </p:nvSpPr>
              <p:spPr>
                <a:xfrm>
                  <a:off x="5493124" y="2633772"/>
                  <a:ext cx="176501" cy="158208"/>
                </a:xfrm>
                <a:custGeom>
                  <a:avLst/>
                  <a:gdLst>
                    <a:gd name="connsiteX0" fmla="*/ 0 w 176501"/>
                    <a:gd name="connsiteY0" fmla="*/ 0 h 158208"/>
                    <a:gd name="connsiteX1" fmla="*/ 0 w 176501"/>
                    <a:gd name="connsiteY1" fmla="*/ 147236 h 158208"/>
                    <a:gd name="connsiteX2" fmla="*/ 10979 w 176501"/>
                    <a:gd name="connsiteY2" fmla="*/ 158209 h 158208"/>
                    <a:gd name="connsiteX3" fmla="*/ 165529 w 176501"/>
                    <a:gd name="connsiteY3" fmla="*/ 158209 h 158208"/>
                    <a:gd name="connsiteX4" fmla="*/ 176502 w 176501"/>
                    <a:gd name="connsiteY4" fmla="*/ 147236 h 158208"/>
                    <a:gd name="connsiteX5" fmla="*/ 176502 w 176501"/>
                    <a:gd name="connsiteY5" fmla="*/ 0 h 158208"/>
                    <a:gd name="connsiteX6" fmla="*/ 0 w 176501"/>
                    <a:gd name="connsiteY6" fmla="*/ 0 h 158208"/>
                    <a:gd name="connsiteX7" fmla="*/ 162789 w 176501"/>
                    <a:gd name="connsiteY7" fmla="*/ 143578 h 158208"/>
                    <a:gd name="connsiteX8" fmla="*/ 13719 w 176501"/>
                    <a:gd name="connsiteY8" fmla="*/ 143578 h 158208"/>
                    <a:gd name="connsiteX9" fmla="*/ 13719 w 176501"/>
                    <a:gd name="connsiteY9" fmla="*/ 13717 h 158208"/>
                    <a:gd name="connsiteX10" fmla="*/ 162789 w 176501"/>
                    <a:gd name="connsiteY10" fmla="*/ 13717 h 158208"/>
                    <a:gd name="connsiteX11" fmla="*/ 162789 w 176501"/>
                    <a:gd name="connsiteY11" fmla="*/ 143578 h 158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501" h="158208">
                      <a:moveTo>
                        <a:pt x="0" y="0"/>
                      </a:moveTo>
                      <a:lnTo>
                        <a:pt x="0" y="147236"/>
                      </a:lnTo>
                      <a:cubicBezTo>
                        <a:pt x="0" y="152722"/>
                        <a:pt x="4575" y="158209"/>
                        <a:pt x="10979" y="158209"/>
                      </a:cubicBezTo>
                      <a:lnTo>
                        <a:pt x="165529" y="158209"/>
                      </a:lnTo>
                      <a:cubicBezTo>
                        <a:pt x="171015" y="158209"/>
                        <a:pt x="176502" y="153640"/>
                        <a:pt x="176502" y="147236"/>
                      </a:cubicBezTo>
                      <a:lnTo>
                        <a:pt x="176502" y="0"/>
                      </a:lnTo>
                      <a:lnTo>
                        <a:pt x="0" y="0"/>
                      </a:lnTo>
                      <a:close/>
                      <a:moveTo>
                        <a:pt x="162789" y="143578"/>
                      </a:moveTo>
                      <a:lnTo>
                        <a:pt x="13719" y="143578"/>
                      </a:lnTo>
                      <a:lnTo>
                        <a:pt x="13719" y="13717"/>
                      </a:lnTo>
                      <a:lnTo>
                        <a:pt x="162789" y="13717"/>
                      </a:lnTo>
                      <a:lnTo>
                        <a:pt x="162789" y="143578"/>
                      </a:lnTo>
                      <a:close/>
                    </a:path>
                  </a:pathLst>
                </a:custGeom>
                <a:solidFill>
                  <a:srgbClr val="2D5967"/>
                </a:solidFill>
                <a:ln w="6417" cap="flat">
                  <a:noFill/>
                  <a:prstDash val="solid"/>
                  <a:miter/>
                </a:ln>
              </p:spPr>
              <p:txBody>
                <a:bodyPr rtlCol="0" anchor="ctr"/>
                <a:lstStyle/>
                <a:p>
                  <a:endParaRPr lang="en-US" sz="810"/>
                </a:p>
              </p:txBody>
            </p:sp>
            <p:sp>
              <p:nvSpPr>
                <p:cNvPr id="125" name="Freeform: Shape 124">
                  <a:extLst>
                    <a:ext uri="{FF2B5EF4-FFF2-40B4-BE49-F238E27FC236}">
                      <a16:creationId xmlns:a16="http://schemas.microsoft.com/office/drawing/2014/main" id="{E1A49D9F-9BAA-8B80-B008-FF6776A0B278}"/>
                    </a:ext>
                  </a:extLst>
                </p:cNvPr>
                <p:cNvSpPr/>
                <p:nvPr/>
              </p:nvSpPr>
              <p:spPr>
                <a:xfrm>
                  <a:off x="5493124" y="2605419"/>
                  <a:ext cx="176501" cy="18290"/>
                </a:xfrm>
                <a:custGeom>
                  <a:avLst/>
                  <a:gdLst>
                    <a:gd name="connsiteX0" fmla="*/ 176502 w 176501"/>
                    <a:gd name="connsiteY0" fmla="*/ 18291 h 18290"/>
                    <a:gd name="connsiteX1" fmla="*/ 176502 w 176501"/>
                    <a:gd name="connsiteY1" fmla="*/ 10974 h 18290"/>
                    <a:gd name="connsiteX2" fmla="*/ 175591 w 176501"/>
                    <a:gd name="connsiteY2" fmla="*/ 4573 h 18290"/>
                    <a:gd name="connsiteX3" fmla="*/ 168275 w 176501"/>
                    <a:gd name="connsiteY3" fmla="*/ 0 h 18290"/>
                    <a:gd name="connsiteX4" fmla="*/ 167358 w 176501"/>
                    <a:gd name="connsiteY4" fmla="*/ 0 h 18290"/>
                    <a:gd name="connsiteX5" fmla="*/ 10062 w 176501"/>
                    <a:gd name="connsiteY5" fmla="*/ 0 h 18290"/>
                    <a:gd name="connsiteX6" fmla="*/ 9151 w 176501"/>
                    <a:gd name="connsiteY6" fmla="*/ 0 h 18290"/>
                    <a:gd name="connsiteX7" fmla="*/ 0 w 176501"/>
                    <a:gd name="connsiteY7" fmla="*/ 10974 h 18290"/>
                    <a:gd name="connsiteX8" fmla="*/ 0 w 176501"/>
                    <a:gd name="connsiteY8" fmla="*/ 18291 h 18290"/>
                    <a:gd name="connsiteX9" fmla="*/ 176502 w 176501"/>
                    <a:gd name="connsiteY9" fmla="*/ 18291 h 1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501" h="18290">
                      <a:moveTo>
                        <a:pt x="176502" y="18291"/>
                      </a:moveTo>
                      <a:lnTo>
                        <a:pt x="176502" y="10974"/>
                      </a:lnTo>
                      <a:cubicBezTo>
                        <a:pt x="176502" y="8231"/>
                        <a:pt x="176502" y="6401"/>
                        <a:pt x="175591" y="4573"/>
                      </a:cubicBezTo>
                      <a:cubicBezTo>
                        <a:pt x="173762" y="1829"/>
                        <a:pt x="171015" y="0"/>
                        <a:pt x="168275" y="0"/>
                      </a:cubicBezTo>
                      <a:lnTo>
                        <a:pt x="167358" y="0"/>
                      </a:lnTo>
                      <a:lnTo>
                        <a:pt x="10062" y="0"/>
                      </a:lnTo>
                      <a:lnTo>
                        <a:pt x="9151" y="0"/>
                      </a:lnTo>
                      <a:cubicBezTo>
                        <a:pt x="3658" y="914"/>
                        <a:pt x="0" y="5487"/>
                        <a:pt x="0" y="10974"/>
                      </a:cubicBezTo>
                      <a:lnTo>
                        <a:pt x="0" y="18291"/>
                      </a:lnTo>
                      <a:lnTo>
                        <a:pt x="176502" y="18291"/>
                      </a:lnTo>
                      <a:close/>
                    </a:path>
                  </a:pathLst>
                </a:custGeom>
                <a:solidFill>
                  <a:srgbClr val="2D5967"/>
                </a:solidFill>
                <a:ln w="6417" cap="flat">
                  <a:noFill/>
                  <a:prstDash val="solid"/>
                  <a:miter/>
                </a:ln>
              </p:spPr>
              <p:txBody>
                <a:bodyPr rtlCol="0" anchor="ctr"/>
                <a:lstStyle/>
                <a:p>
                  <a:endParaRPr lang="en-US" sz="810"/>
                </a:p>
              </p:txBody>
            </p:sp>
            <p:sp>
              <p:nvSpPr>
                <p:cNvPr id="126" name="Freeform: Shape 125">
                  <a:extLst>
                    <a:ext uri="{FF2B5EF4-FFF2-40B4-BE49-F238E27FC236}">
                      <a16:creationId xmlns:a16="http://schemas.microsoft.com/office/drawing/2014/main" id="{04FC7F1A-1673-EC82-C2F1-59971A7548D4}"/>
                    </a:ext>
                  </a:extLst>
                </p:cNvPr>
                <p:cNvSpPr/>
                <p:nvPr/>
              </p:nvSpPr>
              <p:spPr>
                <a:xfrm>
                  <a:off x="5678776" y="2673093"/>
                  <a:ext cx="52124" cy="62186"/>
                </a:xfrm>
                <a:custGeom>
                  <a:avLst/>
                  <a:gdLst>
                    <a:gd name="connsiteX0" fmla="*/ 911 w 52124"/>
                    <a:gd name="connsiteY0" fmla="*/ 25606 h 62186"/>
                    <a:gd name="connsiteX1" fmla="*/ 10055 w 52124"/>
                    <a:gd name="connsiteY1" fmla="*/ 34752 h 62186"/>
                    <a:gd name="connsiteX2" fmla="*/ 19199 w 52124"/>
                    <a:gd name="connsiteY2" fmla="*/ 25606 h 62186"/>
                    <a:gd name="connsiteX3" fmla="*/ 19199 w 52124"/>
                    <a:gd name="connsiteY3" fmla="*/ 48470 h 62186"/>
                    <a:gd name="connsiteX4" fmla="*/ 911 w 52124"/>
                    <a:gd name="connsiteY4" fmla="*/ 48470 h 62186"/>
                    <a:gd name="connsiteX5" fmla="*/ 911 w 52124"/>
                    <a:gd name="connsiteY5" fmla="*/ 62187 h 62186"/>
                    <a:gd name="connsiteX6" fmla="*/ 32918 w 52124"/>
                    <a:gd name="connsiteY6" fmla="*/ 62187 h 62186"/>
                    <a:gd name="connsiteX7" fmla="*/ 32918 w 52124"/>
                    <a:gd name="connsiteY7" fmla="*/ 25606 h 62186"/>
                    <a:gd name="connsiteX8" fmla="*/ 42980 w 52124"/>
                    <a:gd name="connsiteY8" fmla="*/ 34752 h 62186"/>
                    <a:gd name="connsiteX9" fmla="*/ 52124 w 52124"/>
                    <a:gd name="connsiteY9" fmla="*/ 25606 h 62186"/>
                    <a:gd name="connsiteX10" fmla="*/ 26521 w 52124"/>
                    <a:gd name="connsiteY10" fmla="*/ 0 h 62186"/>
                    <a:gd name="connsiteX11" fmla="*/ 911 w 52124"/>
                    <a:gd name="connsiteY11" fmla="*/ 24692 h 62186"/>
                    <a:gd name="connsiteX12" fmla="*/ 0 w 52124"/>
                    <a:gd name="connsiteY12" fmla="*/ 25606 h 62186"/>
                    <a:gd name="connsiteX13" fmla="*/ 911 w 52124"/>
                    <a:gd name="connsiteY13" fmla="*/ 25606 h 6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124" h="62186">
                      <a:moveTo>
                        <a:pt x="911" y="25606"/>
                      </a:moveTo>
                      <a:lnTo>
                        <a:pt x="10055" y="34752"/>
                      </a:lnTo>
                      <a:lnTo>
                        <a:pt x="19199" y="25606"/>
                      </a:lnTo>
                      <a:lnTo>
                        <a:pt x="19199" y="48470"/>
                      </a:lnTo>
                      <a:lnTo>
                        <a:pt x="911" y="48470"/>
                      </a:lnTo>
                      <a:lnTo>
                        <a:pt x="911" y="62187"/>
                      </a:lnTo>
                      <a:lnTo>
                        <a:pt x="32918" y="62187"/>
                      </a:lnTo>
                      <a:lnTo>
                        <a:pt x="32918" y="25606"/>
                      </a:lnTo>
                      <a:lnTo>
                        <a:pt x="42980" y="34752"/>
                      </a:lnTo>
                      <a:lnTo>
                        <a:pt x="52124" y="25606"/>
                      </a:lnTo>
                      <a:lnTo>
                        <a:pt x="26521" y="0"/>
                      </a:lnTo>
                      <a:lnTo>
                        <a:pt x="911" y="24692"/>
                      </a:lnTo>
                      <a:lnTo>
                        <a:pt x="0" y="25606"/>
                      </a:lnTo>
                      <a:lnTo>
                        <a:pt x="911" y="25606"/>
                      </a:lnTo>
                      <a:close/>
                    </a:path>
                  </a:pathLst>
                </a:custGeom>
                <a:solidFill>
                  <a:srgbClr val="2D5967"/>
                </a:solidFill>
                <a:ln w="6417" cap="flat">
                  <a:noFill/>
                  <a:prstDash val="solid"/>
                  <a:miter/>
                </a:ln>
              </p:spPr>
              <p:txBody>
                <a:bodyPr rtlCol="0" anchor="ctr"/>
                <a:lstStyle/>
                <a:p>
                  <a:endParaRPr lang="en-US" sz="810"/>
                </a:p>
              </p:txBody>
            </p:sp>
            <p:sp>
              <p:nvSpPr>
                <p:cNvPr id="127" name="Freeform: Shape 126">
                  <a:extLst>
                    <a:ext uri="{FF2B5EF4-FFF2-40B4-BE49-F238E27FC236}">
                      <a16:creationId xmlns:a16="http://schemas.microsoft.com/office/drawing/2014/main" id="{D6A3C186-F157-1324-85C2-9474968956EB}"/>
                    </a:ext>
                  </a:extLst>
                </p:cNvPr>
                <p:cNvSpPr/>
                <p:nvPr/>
              </p:nvSpPr>
              <p:spPr>
                <a:xfrm>
                  <a:off x="5441000" y="2488365"/>
                  <a:ext cx="366722" cy="328313"/>
                </a:xfrm>
                <a:custGeom>
                  <a:avLst/>
                  <a:gdLst>
                    <a:gd name="connsiteX0" fmla="*/ 0 w 366722"/>
                    <a:gd name="connsiteY0" fmla="*/ 312766 h 328313"/>
                    <a:gd name="connsiteX1" fmla="*/ 15548 w 366722"/>
                    <a:gd name="connsiteY1" fmla="*/ 328314 h 328313"/>
                    <a:gd name="connsiteX2" fmla="*/ 351174 w 366722"/>
                    <a:gd name="connsiteY2" fmla="*/ 328314 h 328313"/>
                    <a:gd name="connsiteX3" fmla="*/ 366723 w 366722"/>
                    <a:gd name="connsiteY3" fmla="*/ 312766 h 328313"/>
                    <a:gd name="connsiteX4" fmla="*/ 366723 w 366722"/>
                    <a:gd name="connsiteY4" fmla="*/ 0 h 328313"/>
                    <a:gd name="connsiteX5" fmla="*/ 0 w 366722"/>
                    <a:gd name="connsiteY5" fmla="*/ 0 h 328313"/>
                    <a:gd name="connsiteX6" fmla="*/ 0 w 366722"/>
                    <a:gd name="connsiteY6" fmla="*/ 312766 h 328313"/>
                    <a:gd name="connsiteX7" fmla="*/ 13719 w 366722"/>
                    <a:gd name="connsiteY7" fmla="*/ 13718 h 328313"/>
                    <a:gd name="connsiteX8" fmla="*/ 352086 w 366722"/>
                    <a:gd name="connsiteY8" fmla="*/ 13718 h 328313"/>
                    <a:gd name="connsiteX9" fmla="*/ 352086 w 366722"/>
                    <a:gd name="connsiteY9" fmla="*/ 313677 h 328313"/>
                    <a:gd name="connsiteX10" fmla="*/ 350257 w 366722"/>
                    <a:gd name="connsiteY10" fmla="*/ 315506 h 328313"/>
                    <a:gd name="connsiteX11" fmla="*/ 15548 w 366722"/>
                    <a:gd name="connsiteY11" fmla="*/ 315506 h 328313"/>
                    <a:gd name="connsiteX12" fmla="*/ 13719 w 366722"/>
                    <a:gd name="connsiteY12" fmla="*/ 313677 h 328313"/>
                    <a:gd name="connsiteX13" fmla="*/ 13719 w 366722"/>
                    <a:gd name="connsiteY13" fmla="*/ 13718 h 32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6722" h="328313">
                      <a:moveTo>
                        <a:pt x="0" y="312766"/>
                      </a:moveTo>
                      <a:cubicBezTo>
                        <a:pt x="0" y="321910"/>
                        <a:pt x="6404" y="328314"/>
                        <a:pt x="15548" y="328314"/>
                      </a:cubicBezTo>
                      <a:lnTo>
                        <a:pt x="351174" y="328314"/>
                      </a:lnTo>
                      <a:cubicBezTo>
                        <a:pt x="359401" y="328314"/>
                        <a:pt x="366723" y="321910"/>
                        <a:pt x="366723" y="312766"/>
                      </a:cubicBezTo>
                      <a:lnTo>
                        <a:pt x="366723" y="0"/>
                      </a:lnTo>
                      <a:lnTo>
                        <a:pt x="0" y="0"/>
                      </a:lnTo>
                      <a:lnTo>
                        <a:pt x="0" y="312766"/>
                      </a:lnTo>
                      <a:close/>
                      <a:moveTo>
                        <a:pt x="13719" y="13718"/>
                      </a:moveTo>
                      <a:lnTo>
                        <a:pt x="352086" y="13718"/>
                      </a:lnTo>
                      <a:lnTo>
                        <a:pt x="352086" y="313677"/>
                      </a:lnTo>
                      <a:cubicBezTo>
                        <a:pt x="352086" y="314595"/>
                        <a:pt x="351174" y="315506"/>
                        <a:pt x="350257" y="315506"/>
                      </a:cubicBezTo>
                      <a:lnTo>
                        <a:pt x="15548" y="315506"/>
                      </a:lnTo>
                      <a:cubicBezTo>
                        <a:pt x="14631" y="315506"/>
                        <a:pt x="13719" y="314595"/>
                        <a:pt x="13719" y="313677"/>
                      </a:cubicBezTo>
                      <a:lnTo>
                        <a:pt x="13719" y="13718"/>
                      </a:lnTo>
                      <a:close/>
                    </a:path>
                  </a:pathLst>
                </a:custGeom>
                <a:solidFill>
                  <a:srgbClr val="2D5967"/>
                </a:solidFill>
                <a:ln w="6417" cap="flat">
                  <a:noFill/>
                  <a:prstDash val="solid"/>
                  <a:miter/>
                </a:ln>
              </p:spPr>
              <p:txBody>
                <a:bodyPr rtlCol="0" anchor="ctr"/>
                <a:lstStyle/>
                <a:p>
                  <a:endParaRPr lang="en-US" sz="810"/>
                </a:p>
              </p:txBody>
            </p:sp>
            <p:sp>
              <p:nvSpPr>
                <p:cNvPr id="128" name="Freeform: Shape 127">
                  <a:extLst>
                    <a:ext uri="{FF2B5EF4-FFF2-40B4-BE49-F238E27FC236}">
                      <a16:creationId xmlns:a16="http://schemas.microsoft.com/office/drawing/2014/main" id="{1A74D60B-FEB3-BBF2-3F26-D72F2D5015F7}"/>
                    </a:ext>
                  </a:extLst>
                </p:cNvPr>
                <p:cNvSpPr/>
                <p:nvPr/>
              </p:nvSpPr>
              <p:spPr>
                <a:xfrm>
                  <a:off x="5441000" y="2450867"/>
                  <a:ext cx="365805" cy="27435"/>
                </a:xfrm>
                <a:custGeom>
                  <a:avLst/>
                  <a:gdLst>
                    <a:gd name="connsiteX0" fmla="*/ 350257 w 365805"/>
                    <a:gd name="connsiteY0" fmla="*/ 0 h 27435"/>
                    <a:gd name="connsiteX1" fmla="*/ 15548 w 365805"/>
                    <a:gd name="connsiteY1" fmla="*/ 0 h 27435"/>
                    <a:gd name="connsiteX2" fmla="*/ 0 w 365805"/>
                    <a:gd name="connsiteY2" fmla="*/ 15547 h 27435"/>
                    <a:gd name="connsiteX3" fmla="*/ 0 w 365805"/>
                    <a:gd name="connsiteY3" fmla="*/ 27435 h 27435"/>
                    <a:gd name="connsiteX4" fmla="*/ 365805 w 365805"/>
                    <a:gd name="connsiteY4" fmla="*/ 27435 h 27435"/>
                    <a:gd name="connsiteX5" fmla="*/ 365805 w 365805"/>
                    <a:gd name="connsiteY5" fmla="*/ 15547 h 27435"/>
                    <a:gd name="connsiteX6" fmla="*/ 350257 w 365805"/>
                    <a:gd name="connsiteY6" fmla="*/ 0 h 2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805" h="27435">
                      <a:moveTo>
                        <a:pt x="350257" y="0"/>
                      </a:moveTo>
                      <a:lnTo>
                        <a:pt x="15548" y="0"/>
                      </a:lnTo>
                      <a:cubicBezTo>
                        <a:pt x="6404" y="0"/>
                        <a:pt x="0" y="6401"/>
                        <a:pt x="0" y="15547"/>
                      </a:cubicBezTo>
                      <a:lnTo>
                        <a:pt x="0" y="27435"/>
                      </a:lnTo>
                      <a:lnTo>
                        <a:pt x="365805" y="27435"/>
                      </a:lnTo>
                      <a:lnTo>
                        <a:pt x="365805" y="15547"/>
                      </a:lnTo>
                      <a:cubicBezTo>
                        <a:pt x="365805" y="6401"/>
                        <a:pt x="359407" y="0"/>
                        <a:pt x="350257" y="0"/>
                      </a:cubicBezTo>
                      <a:close/>
                    </a:path>
                  </a:pathLst>
                </a:custGeom>
                <a:solidFill>
                  <a:srgbClr val="2D5967"/>
                </a:solidFill>
                <a:ln w="6417" cap="flat">
                  <a:noFill/>
                  <a:prstDash val="solid"/>
                  <a:miter/>
                </a:ln>
              </p:spPr>
              <p:txBody>
                <a:bodyPr rtlCol="0" anchor="ctr"/>
                <a:lstStyle/>
                <a:p>
                  <a:endParaRPr lang="en-US" sz="810"/>
                </a:p>
              </p:txBody>
            </p:sp>
            <p:sp>
              <p:nvSpPr>
                <p:cNvPr id="129" name="Freeform: Shape 128">
                  <a:extLst>
                    <a:ext uri="{FF2B5EF4-FFF2-40B4-BE49-F238E27FC236}">
                      <a16:creationId xmlns:a16="http://schemas.microsoft.com/office/drawing/2014/main" id="{17AEA318-1595-9EA0-CC11-12D1A6E9AC14}"/>
                    </a:ext>
                  </a:extLst>
                </p:cNvPr>
                <p:cNvSpPr/>
                <p:nvPr/>
              </p:nvSpPr>
              <p:spPr>
                <a:xfrm>
                  <a:off x="5516905" y="2658464"/>
                  <a:ext cx="128946" cy="108830"/>
                </a:xfrm>
                <a:custGeom>
                  <a:avLst/>
                  <a:gdLst>
                    <a:gd name="connsiteX0" fmla="*/ 117973 w 128946"/>
                    <a:gd name="connsiteY0" fmla="*/ 15547 h 108830"/>
                    <a:gd name="connsiteX1" fmla="*/ 59445 w 128946"/>
                    <a:gd name="connsiteY1" fmla="*/ 15547 h 108830"/>
                    <a:gd name="connsiteX2" fmla="*/ 53042 w 128946"/>
                    <a:gd name="connsiteY2" fmla="*/ 5487 h 108830"/>
                    <a:gd name="connsiteX3" fmla="*/ 42980 w 128946"/>
                    <a:gd name="connsiteY3" fmla="*/ 0 h 108830"/>
                    <a:gd name="connsiteX4" fmla="*/ 10973 w 128946"/>
                    <a:gd name="connsiteY4" fmla="*/ 0 h 108830"/>
                    <a:gd name="connsiteX5" fmla="*/ 0 w 128946"/>
                    <a:gd name="connsiteY5" fmla="*/ 10974 h 108830"/>
                    <a:gd name="connsiteX6" fmla="*/ 0 w 128946"/>
                    <a:gd name="connsiteY6" fmla="*/ 108830 h 108830"/>
                    <a:gd name="connsiteX7" fmla="*/ 128946 w 128946"/>
                    <a:gd name="connsiteY7" fmla="*/ 108830 h 108830"/>
                    <a:gd name="connsiteX8" fmla="*/ 128946 w 128946"/>
                    <a:gd name="connsiteY8" fmla="*/ 26521 h 108830"/>
                    <a:gd name="connsiteX9" fmla="*/ 117973 w 128946"/>
                    <a:gd name="connsiteY9" fmla="*/ 15547 h 108830"/>
                    <a:gd name="connsiteX10" fmla="*/ 115227 w 128946"/>
                    <a:gd name="connsiteY10" fmla="*/ 95110 h 108830"/>
                    <a:gd name="connsiteX11" fmla="*/ 13719 w 128946"/>
                    <a:gd name="connsiteY11" fmla="*/ 95110 h 108830"/>
                    <a:gd name="connsiteX12" fmla="*/ 13719 w 128946"/>
                    <a:gd name="connsiteY12" fmla="*/ 13718 h 108830"/>
                    <a:gd name="connsiteX13" fmla="*/ 42069 w 128946"/>
                    <a:gd name="connsiteY13" fmla="*/ 13718 h 108830"/>
                    <a:gd name="connsiteX14" fmla="*/ 52130 w 128946"/>
                    <a:gd name="connsiteY14" fmla="*/ 29265 h 108830"/>
                    <a:gd name="connsiteX15" fmla="*/ 115227 w 128946"/>
                    <a:gd name="connsiteY15" fmla="*/ 29265 h 108830"/>
                    <a:gd name="connsiteX16" fmla="*/ 115227 w 128946"/>
                    <a:gd name="connsiteY16" fmla="*/ 95110 h 10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946" h="108830">
                      <a:moveTo>
                        <a:pt x="117973" y="15547"/>
                      </a:moveTo>
                      <a:lnTo>
                        <a:pt x="59445" y="15547"/>
                      </a:lnTo>
                      <a:lnTo>
                        <a:pt x="53042" y="5487"/>
                      </a:lnTo>
                      <a:cubicBezTo>
                        <a:pt x="51213" y="1829"/>
                        <a:pt x="47555" y="0"/>
                        <a:pt x="42980" y="0"/>
                      </a:cubicBezTo>
                      <a:lnTo>
                        <a:pt x="10973" y="0"/>
                      </a:lnTo>
                      <a:cubicBezTo>
                        <a:pt x="4575" y="0"/>
                        <a:pt x="0" y="4573"/>
                        <a:pt x="0" y="10974"/>
                      </a:cubicBezTo>
                      <a:lnTo>
                        <a:pt x="0" y="108830"/>
                      </a:lnTo>
                      <a:lnTo>
                        <a:pt x="128946" y="108830"/>
                      </a:lnTo>
                      <a:lnTo>
                        <a:pt x="128946" y="26521"/>
                      </a:lnTo>
                      <a:cubicBezTo>
                        <a:pt x="128946" y="21034"/>
                        <a:pt x="124371" y="15547"/>
                        <a:pt x="117973" y="15547"/>
                      </a:cubicBezTo>
                      <a:close/>
                      <a:moveTo>
                        <a:pt x="115227" y="95110"/>
                      </a:moveTo>
                      <a:lnTo>
                        <a:pt x="13719" y="95110"/>
                      </a:lnTo>
                      <a:lnTo>
                        <a:pt x="13719" y="13718"/>
                      </a:lnTo>
                      <a:lnTo>
                        <a:pt x="42069" y="13718"/>
                      </a:lnTo>
                      <a:lnTo>
                        <a:pt x="52130" y="29265"/>
                      </a:lnTo>
                      <a:lnTo>
                        <a:pt x="115227" y="29265"/>
                      </a:lnTo>
                      <a:lnTo>
                        <a:pt x="115227" y="95110"/>
                      </a:lnTo>
                      <a:close/>
                    </a:path>
                  </a:pathLst>
                </a:custGeom>
                <a:solidFill>
                  <a:srgbClr val="2D5967"/>
                </a:solidFill>
                <a:ln w="6417" cap="flat">
                  <a:noFill/>
                  <a:prstDash val="solid"/>
                  <a:miter/>
                </a:ln>
              </p:spPr>
              <p:txBody>
                <a:bodyPr rtlCol="0" anchor="ctr"/>
                <a:lstStyle/>
                <a:p>
                  <a:endParaRPr lang="en-US" sz="810"/>
                </a:p>
              </p:txBody>
            </p:sp>
          </p:grpSp>
        </p:grpSp>
        <p:grpSp>
          <p:nvGrpSpPr>
            <p:cNvPr id="130" name="Graphic 4">
              <a:extLst>
                <a:ext uri="{FF2B5EF4-FFF2-40B4-BE49-F238E27FC236}">
                  <a16:creationId xmlns:a16="http://schemas.microsoft.com/office/drawing/2014/main" id="{D03A5B2D-64D3-9A91-4ADC-C23AB53EEE96}"/>
                </a:ext>
              </a:extLst>
            </p:cNvPr>
            <p:cNvGrpSpPr/>
            <p:nvPr/>
          </p:nvGrpSpPr>
          <p:grpSpPr>
            <a:xfrm>
              <a:off x="5162548" y="2785332"/>
              <a:ext cx="938077" cy="319652"/>
              <a:chOff x="5162548" y="2785332"/>
              <a:chExt cx="938077" cy="319652"/>
            </a:xfrm>
            <a:solidFill>
              <a:srgbClr val="000000"/>
            </a:solidFill>
          </p:grpSpPr>
          <p:sp>
            <p:nvSpPr>
              <p:cNvPr id="131" name="TextBox 130">
                <a:extLst>
                  <a:ext uri="{FF2B5EF4-FFF2-40B4-BE49-F238E27FC236}">
                    <a16:creationId xmlns:a16="http://schemas.microsoft.com/office/drawing/2014/main" id="{E8D3FBB3-1BCA-5E7F-4817-C2740F4A281B}"/>
                  </a:ext>
                </a:extLst>
              </p:cNvPr>
              <p:cNvSpPr txBox="1"/>
              <p:nvPr/>
            </p:nvSpPr>
            <p:spPr>
              <a:xfrm>
                <a:off x="5260758" y="2785332"/>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File Storage</a:t>
                </a:r>
              </a:p>
            </p:txBody>
          </p:sp>
          <p:sp>
            <p:nvSpPr>
              <p:cNvPr id="132" name="TextBox 131">
                <a:extLst>
                  <a:ext uri="{FF2B5EF4-FFF2-40B4-BE49-F238E27FC236}">
                    <a16:creationId xmlns:a16="http://schemas.microsoft.com/office/drawing/2014/main" id="{07708754-AD20-0004-90A8-3FE4CD59DB79}"/>
                  </a:ext>
                </a:extLst>
              </p:cNvPr>
              <p:cNvSpPr txBox="1"/>
              <p:nvPr/>
            </p:nvSpPr>
            <p:spPr>
              <a:xfrm>
                <a:off x="5162548" y="2888002"/>
                <a:ext cx="93807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Cloning Process</a:t>
                </a:r>
              </a:p>
            </p:txBody>
          </p:sp>
        </p:grpSp>
      </p:grpSp>
      <p:grpSp>
        <p:nvGrpSpPr>
          <p:cNvPr id="133" name="Graphic 4">
            <a:extLst>
              <a:ext uri="{FF2B5EF4-FFF2-40B4-BE49-F238E27FC236}">
                <a16:creationId xmlns:a16="http://schemas.microsoft.com/office/drawing/2014/main" id="{E2BA202B-1813-4B3C-829E-702098F7055D}"/>
              </a:ext>
            </a:extLst>
          </p:cNvPr>
          <p:cNvGrpSpPr/>
          <p:nvPr/>
        </p:nvGrpSpPr>
        <p:grpSpPr>
          <a:xfrm>
            <a:off x="6012675" y="1526604"/>
            <a:ext cx="740908" cy="649201"/>
            <a:chOff x="6162324" y="2455783"/>
            <a:chExt cx="740908" cy="649201"/>
          </a:xfrm>
        </p:grpSpPr>
        <p:grpSp>
          <p:nvGrpSpPr>
            <p:cNvPr id="134" name="Graphic 4">
              <a:extLst>
                <a:ext uri="{FF2B5EF4-FFF2-40B4-BE49-F238E27FC236}">
                  <a16:creationId xmlns:a16="http://schemas.microsoft.com/office/drawing/2014/main" id="{8D2D2E1D-B40E-537A-8E94-5E43FA7F4D1D}"/>
                </a:ext>
              </a:extLst>
            </p:cNvPr>
            <p:cNvGrpSpPr/>
            <p:nvPr/>
          </p:nvGrpSpPr>
          <p:grpSpPr>
            <a:xfrm>
              <a:off x="6333423" y="2455783"/>
              <a:ext cx="385010" cy="370033"/>
              <a:chOff x="6333423" y="2455783"/>
              <a:chExt cx="385010" cy="370033"/>
            </a:xfrm>
          </p:grpSpPr>
          <p:grpSp>
            <p:nvGrpSpPr>
              <p:cNvPr id="135" name="Graphic 4">
                <a:extLst>
                  <a:ext uri="{FF2B5EF4-FFF2-40B4-BE49-F238E27FC236}">
                    <a16:creationId xmlns:a16="http://schemas.microsoft.com/office/drawing/2014/main" id="{0F44EF50-B4D5-E449-F9CA-8A131CD16748}"/>
                  </a:ext>
                </a:extLst>
              </p:cNvPr>
              <p:cNvGrpSpPr/>
              <p:nvPr/>
            </p:nvGrpSpPr>
            <p:grpSpPr>
              <a:xfrm>
                <a:off x="6333423" y="2455783"/>
                <a:ext cx="385010" cy="370033"/>
                <a:chOff x="6333423" y="2455783"/>
                <a:chExt cx="385010" cy="370033"/>
              </a:xfrm>
              <a:solidFill>
                <a:srgbClr val="FFFFFF"/>
              </a:solidFill>
            </p:grpSpPr>
            <p:sp>
              <p:nvSpPr>
                <p:cNvPr id="136" name="Freeform: Shape 135">
                  <a:extLst>
                    <a:ext uri="{FF2B5EF4-FFF2-40B4-BE49-F238E27FC236}">
                      <a16:creationId xmlns:a16="http://schemas.microsoft.com/office/drawing/2014/main" id="{9D3DEFCB-F530-D2A8-C816-EA4D5D169C85}"/>
                    </a:ext>
                  </a:extLst>
                </p:cNvPr>
                <p:cNvSpPr/>
                <p:nvPr/>
              </p:nvSpPr>
              <p:spPr>
                <a:xfrm>
                  <a:off x="6337831" y="2460188"/>
                  <a:ext cx="376174" cy="362105"/>
                </a:xfrm>
                <a:custGeom>
                  <a:avLst/>
                  <a:gdLst>
                    <a:gd name="connsiteX0" fmla="*/ 0 w 376174"/>
                    <a:gd name="connsiteY0" fmla="*/ 361220 h 362105"/>
                    <a:gd name="connsiteX1" fmla="*/ 0 w 376174"/>
                    <a:gd name="connsiteY1" fmla="*/ 237878 h 362105"/>
                    <a:gd name="connsiteX2" fmla="*/ 14977 w 376174"/>
                    <a:gd name="connsiteY2" fmla="*/ 237878 h 362105"/>
                    <a:gd name="connsiteX3" fmla="*/ 14977 w 376174"/>
                    <a:gd name="connsiteY3" fmla="*/ 19383 h 362105"/>
                    <a:gd name="connsiteX4" fmla="*/ 34356 w 376174"/>
                    <a:gd name="connsiteY4" fmla="*/ 0 h 362105"/>
                    <a:gd name="connsiteX5" fmla="*/ 356796 w 376174"/>
                    <a:gd name="connsiteY5" fmla="*/ 0 h 362105"/>
                    <a:gd name="connsiteX6" fmla="*/ 376175 w 376174"/>
                    <a:gd name="connsiteY6" fmla="*/ 19383 h 362105"/>
                    <a:gd name="connsiteX7" fmla="*/ 376175 w 376174"/>
                    <a:gd name="connsiteY7" fmla="*/ 342720 h 362105"/>
                    <a:gd name="connsiteX8" fmla="*/ 356796 w 376174"/>
                    <a:gd name="connsiteY8" fmla="*/ 362106 h 362105"/>
                    <a:gd name="connsiteX9" fmla="*/ 0 w 376174"/>
                    <a:gd name="connsiteY9" fmla="*/ 362106 h 362105"/>
                    <a:gd name="connsiteX10" fmla="*/ 0 w 376174"/>
                    <a:gd name="connsiteY10" fmla="*/ 361220 h 36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74" h="362105">
                      <a:moveTo>
                        <a:pt x="0" y="361220"/>
                      </a:moveTo>
                      <a:lnTo>
                        <a:pt x="0" y="237878"/>
                      </a:lnTo>
                      <a:lnTo>
                        <a:pt x="14977" y="237878"/>
                      </a:lnTo>
                      <a:lnTo>
                        <a:pt x="14977" y="19383"/>
                      </a:lnTo>
                      <a:cubicBezTo>
                        <a:pt x="14977" y="8810"/>
                        <a:pt x="23787" y="0"/>
                        <a:pt x="34356" y="0"/>
                      </a:cubicBezTo>
                      <a:lnTo>
                        <a:pt x="356796" y="0"/>
                      </a:lnTo>
                      <a:cubicBezTo>
                        <a:pt x="367383" y="0"/>
                        <a:pt x="376175" y="8810"/>
                        <a:pt x="376175" y="19383"/>
                      </a:cubicBezTo>
                      <a:lnTo>
                        <a:pt x="376175" y="342720"/>
                      </a:lnTo>
                      <a:cubicBezTo>
                        <a:pt x="376175" y="353295"/>
                        <a:pt x="367383" y="362106"/>
                        <a:pt x="356796" y="362106"/>
                      </a:cubicBezTo>
                      <a:lnTo>
                        <a:pt x="0" y="362106"/>
                      </a:lnTo>
                      <a:lnTo>
                        <a:pt x="0" y="361220"/>
                      </a:lnTo>
                      <a:close/>
                    </a:path>
                  </a:pathLst>
                </a:custGeom>
                <a:solidFill>
                  <a:srgbClr val="FFFFFF"/>
                </a:solidFill>
                <a:ln w="6417" cap="flat">
                  <a:noFill/>
                  <a:prstDash val="solid"/>
                  <a:miter/>
                </a:ln>
              </p:spPr>
              <p:txBody>
                <a:bodyPr rtlCol="0" anchor="ctr"/>
                <a:lstStyle/>
                <a:p>
                  <a:endParaRPr lang="en-US" sz="810"/>
                </a:p>
              </p:txBody>
            </p:sp>
            <p:sp>
              <p:nvSpPr>
                <p:cNvPr id="137" name="Freeform: Shape 136">
                  <a:extLst>
                    <a:ext uri="{FF2B5EF4-FFF2-40B4-BE49-F238E27FC236}">
                      <a16:creationId xmlns:a16="http://schemas.microsoft.com/office/drawing/2014/main" id="{BD272C5F-60A6-27CF-A111-C77A6B3810F4}"/>
                    </a:ext>
                  </a:extLst>
                </p:cNvPr>
                <p:cNvSpPr/>
                <p:nvPr/>
              </p:nvSpPr>
              <p:spPr>
                <a:xfrm>
                  <a:off x="6333423" y="2455783"/>
                  <a:ext cx="385010" cy="370033"/>
                </a:xfrm>
                <a:custGeom>
                  <a:avLst/>
                  <a:gdLst>
                    <a:gd name="connsiteX0" fmla="*/ 361204 w 385010"/>
                    <a:gd name="connsiteY0" fmla="*/ 8810 h 370033"/>
                    <a:gd name="connsiteX1" fmla="*/ 376219 w 385010"/>
                    <a:gd name="connsiteY1" fmla="*/ 23788 h 370033"/>
                    <a:gd name="connsiteX2" fmla="*/ 376219 w 385010"/>
                    <a:gd name="connsiteY2" fmla="*/ 347126 h 370033"/>
                    <a:gd name="connsiteX3" fmla="*/ 361204 w 385010"/>
                    <a:gd name="connsiteY3" fmla="*/ 362102 h 370033"/>
                    <a:gd name="connsiteX4" fmla="*/ 8810 w 385010"/>
                    <a:gd name="connsiteY4" fmla="*/ 362102 h 370033"/>
                    <a:gd name="connsiteX5" fmla="*/ 8810 w 385010"/>
                    <a:gd name="connsiteY5" fmla="*/ 246688 h 370033"/>
                    <a:gd name="connsiteX6" fmla="*/ 23787 w 385010"/>
                    <a:gd name="connsiteY6" fmla="*/ 246688 h 370033"/>
                    <a:gd name="connsiteX7" fmla="*/ 23787 w 385010"/>
                    <a:gd name="connsiteY7" fmla="*/ 23788 h 370033"/>
                    <a:gd name="connsiteX8" fmla="*/ 37885 w 385010"/>
                    <a:gd name="connsiteY8" fmla="*/ 8810 h 370033"/>
                    <a:gd name="connsiteX9" fmla="*/ 361204 w 385010"/>
                    <a:gd name="connsiteY9" fmla="*/ 8810 h 370033"/>
                    <a:gd name="connsiteX10" fmla="*/ 361204 w 385010"/>
                    <a:gd name="connsiteY10" fmla="*/ 0 h 370033"/>
                    <a:gd name="connsiteX11" fmla="*/ 37885 w 385010"/>
                    <a:gd name="connsiteY11" fmla="*/ 0 h 370033"/>
                    <a:gd name="connsiteX12" fmla="*/ 14977 w 385010"/>
                    <a:gd name="connsiteY12" fmla="*/ 23788 h 370033"/>
                    <a:gd name="connsiteX13" fmla="*/ 14977 w 385010"/>
                    <a:gd name="connsiteY13" fmla="*/ 237878 h 370033"/>
                    <a:gd name="connsiteX14" fmla="*/ 8810 w 385010"/>
                    <a:gd name="connsiteY14" fmla="*/ 237878 h 370033"/>
                    <a:gd name="connsiteX15" fmla="*/ 0 w 385010"/>
                    <a:gd name="connsiteY15" fmla="*/ 237878 h 370033"/>
                    <a:gd name="connsiteX16" fmla="*/ 0 w 385010"/>
                    <a:gd name="connsiteY16" fmla="*/ 246688 h 370033"/>
                    <a:gd name="connsiteX17" fmla="*/ 0 w 385010"/>
                    <a:gd name="connsiteY17" fmla="*/ 361223 h 370033"/>
                    <a:gd name="connsiteX18" fmla="*/ 0 w 385010"/>
                    <a:gd name="connsiteY18" fmla="*/ 370034 h 370033"/>
                    <a:gd name="connsiteX19" fmla="*/ 8810 w 385010"/>
                    <a:gd name="connsiteY19" fmla="*/ 370034 h 370033"/>
                    <a:gd name="connsiteX20" fmla="*/ 361204 w 385010"/>
                    <a:gd name="connsiteY20" fmla="*/ 370034 h 370033"/>
                    <a:gd name="connsiteX21" fmla="*/ 385011 w 385010"/>
                    <a:gd name="connsiteY21" fmla="*/ 346246 h 370033"/>
                    <a:gd name="connsiteX22" fmla="*/ 385011 w 385010"/>
                    <a:gd name="connsiteY22" fmla="*/ 23788 h 370033"/>
                    <a:gd name="connsiteX23" fmla="*/ 361204 w 385010"/>
                    <a:gd name="connsiteY23" fmla="*/ 0 h 37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010" h="370033">
                      <a:moveTo>
                        <a:pt x="361204" y="8810"/>
                      </a:moveTo>
                      <a:cubicBezTo>
                        <a:pt x="369161" y="8810"/>
                        <a:pt x="376219" y="14978"/>
                        <a:pt x="376219" y="23788"/>
                      </a:cubicBezTo>
                      <a:lnTo>
                        <a:pt x="376219" y="347126"/>
                      </a:lnTo>
                      <a:cubicBezTo>
                        <a:pt x="376219" y="355057"/>
                        <a:pt x="370060" y="362102"/>
                        <a:pt x="361204" y="362102"/>
                      </a:cubicBezTo>
                      <a:lnTo>
                        <a:pt x="8810" y="362102"/>
                      </a:lnTo>
                      <a:lnTo>
                        <a:pt x="8810" y="246688"/>
                      </a:lnTo>
                      <a:lnTo>
                        <a:pt x="23787" y="246688"/>
                      </a:lnTo>
                      <a:lnTo>
                        <a:pt x="23787" y="23788"/>
                      </a:lnTo>
                      <a:cubicBezTo>
                        <a:pt x="23787" y="14978"/>
                        <a:pt x="29954" y="8810"/>
                        <a:pt x="37885" y="8810"/>
                      </a:cubicBezTo>
                      <a:lnTo>
                        <a:pt x="361204" y="8810"/>
                      </a:lnTo>
                      <a:close/>
                      <a:moveTo>
                        <a:pt x="361204" y="0"/>
                      </a:moveTo>
                      <a:lnTo>
                        <a:pt x="37885" y="0"/>
                      </a:lnTo>
                      <a:cubicBezTo>
                        <a:pt x="25552" y="0"/>
                        <a:pt x="14977" y="10572"/>
                        <a:pt x="14977" y="23788"/>
                      </a:cubicBezTo>
                      <a:lnTo>
                        <a:pt x="14977" y="237878"/>
                      </a:lnTo>
                      <a:lnTo>
                        <a:pt x="8810" y="237878"/>
                      </a:lnTo>
                      <a:lnTo>
                        <a:pt x="0" y="237878"/>
                      </a:lnTo>
                      <a:lnTo>
                        <a:pt x="0" y="246688"/>
                      </a:lnTo>
                      <a:lnTo>
                        <a:pt x="0" y="361223"/>
                      </a:lnTo>
                      <a:lnTo>
                        <a:pt x="0" y="370034"/>
                      </a:lnTo>
                      <a:lnTo>
                        <a:pt x="8810" y="370034"/>
                      </a:lnTo>
                      <a:lnTo>
                        <a:pt x="361204" y="370034"/>
                      </a:lnTo>
                      <a:cubicBezTo>
                        <a:pt x="374423" y="370034"/>
                        <a:pt x="385011" y="359459"/>
                        <a:pt x="385011" y="346246"/>
                      </a:cubicBezTo>
                      <a:lnTo>
                        <a:pt x="385011" y="23788"/>
                      </a:lnTo>
                      <a:cubicBezTo>
                        <a:pt x="385011" y="10572"/>
                        <a:pt x="374423" y="0"/>
                        <a:pt x="361204" y="0"/>
                      </a:cubicBezTo>
                      <a:close/>
                    </a:path>
                  </a:pathLst>
                </a:custGeom>
                <a:solidFill>
                  <a:srgbClr val="FFFFFF"/>
                </a:solidFill>
                <a:ln w="6417" cap="flat">
                  <a:noFill/>
                  <a:prstDash val="solid"/>
                  <a:miter/>
                </a:ln>
              </p:spPr>
              <p:txBody>
                <a:bodyPr rtlCol="0" anchor="ctr"/>
                <a:lstStyle/>
                <a:p>
                  <a:endParaRPr lang="en-US" sz="810"/>
                </a:p>
              </p:txBody>
            </p:sp>
          </p:grpSp>
          <p:grpSp>
            <p:nvGrpSpPr>
              <p:cNvPr id="138" name="Graphic 4">
                <a:extLst>
                  <a:ext uri="{FF2B5EF4-FFF2-40B4-BE49-F238E27FC236}">
                    <a16:creationId xmlns:a16="http://schemas.microsoft.com/office/drawing/2014/main" id="{8F86321B-D1FA-6674-7D7E-0809F8CAAC95}"/>
                  </a:ext>
                </a:extLst>
              </p:cNvPr>
              <p:cNvGrpSpPr/>
              <p:nvPr/>
            </p:nvGrpSpPr>
            <p:grpSpPr>
              <a:xfrm>
                <a:off x="6342233" y="2464593"/>
                <a:ext cx="367409" cy="352413"/>
                <a:chOff x="6342233" y="2464593"/>
                <a:chExt cx="367409" cy="352413"/>
              </a:xfrm>
              <a:solidFill>
                <a:srgbClr val="2D5967"/>
              </a:solidFill>
            </p:grpSpPr>
            <p:sp>
              <p:nvSpPr>
                <p:cNvPr id="139" name="Freeform: Shape 138">
                  <a:extLst>
                    <a:ext uri="{FF2B5EF4-FFF2-40B4-BE49-F238E27FC236}">
                      <a16:creationId xmlns:a16="http://schemas.microsoft.com/office/drawing/2014/main" id="{26242CAD-0BA0-79D6-8BAD-F8BAB09112E4}"/>
                    </a:ext>
                  </a:extLst>
                </p:cNvPr>
                <p:cNvSpPr/>
                <p:nvPr/>
              </p:nvSpPr>
              <p:spPr>
                <a:xfrm>
                  <a:off x="6357210" y="2500716"/>
                  <a:ext cx="352432" cy="316290"/>
                </a:xfrm>
                <a:custGeom>
                  <a:avLst/>
                  <a:gdLst>
                    <a:gd name="connsiteX0" fmla="*/ 0 w 352432"/>
                    <a:gd name="connsiteY0" fmla="*/ 192065 h 316290"/>
                    <a:gd name="connsiteX1" fmla="*/ 13219 w 352432"/>
                    <a:gd name="connsiteY1" fmla="*/ 192065 h 316290"/>
                    <a:gd name="connsiteX2" fmla="*/ 13219 w 352432"/>
                    <a:gd name="connsiteY2" fmla="*/ 13215 h 316290"/>
                    <a:gd name="connsiteX3" fmla="*/ 339213 w 352432"/>
                    <a:gd name="connsiteY3" fmla="*/ 13215 h 316290"/>
                    <a:gd name="connsiteX4" fmla="*/ 339213 w 352432"/>
                    <a:gd name="connsiteY4" fmla="*/ 302192 h 316290"/>
                    <a:gd name="connsiteX5" fmla="*/ 337417 w 352432"/>
                    <a:gd name="connsiteY5" fmla="*/ 303957 h 316290"/>
                    <a:gd name="connsiteX6" fmla="*/ 86326 w 352432"/>
                    <a:gd name="connsiteY6" fmla="*/ 303957 h 316290"/>
                    <a:gd name="connsiteX7" fmla="*/ 86326 w 352432"/>
                    <a:gd name="connsiteY7" fmla="*/ 316290 h 316290"/>
                    <a:gd name="connsiteX8" fmla="*/ 337417 w 352432"/>
                    <a:gd name="connsiteY8" fmla="*/ 316290 h 316290"/>
                    <a:gd name="connsiteX9" fmla="*/ 352432 w 352432"/>
                    <a:gd name="connsiteY9" fmla="*/ 301313 h 316290"/>
                    <a:gd name="connsiteX10" fmla="*/ 352432 w 352432"/>
                    <a:gd name="connsiteY10" fmla="*/ 0 h 316290"/>
                    <a:gd name="connsiteX11" fmla="*/ 0 w 352432"/>
                    <a:gd name="connsiteY11" fmla="*/ 0 h 316290"/>
                    <a:gd name="connsiteX12" fmla="*/ 0 w 352432"/>
                    <a:gd name="connsiteY12" fmla="*/ 192065 h 31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432" h="316290">
                      <a:moveTo>
                        <a:pt x="0" y="192065"/>
                      </a:moveTo>
                      <a:lnTo>
                        <a:pt x="13219" y="192065"/>
                      </a:lnTo>
                      <a:lnTo>
                        <a:pt x="13219" y="13215"/>
                      </a:lnTo>
                      <a:lnTo>
                        <a:pt x="339213" y="13215"/>
                      </a:lnTo>
                      <a:lnTo>
                        <a:pt x="339213" y="302192"/>
                      </a:lnTo>
                      <a:cubicBezTo>
                        <a:pt x="339213" y="303078"/>
                        <a:pt x="338316" y="303957"/>
                        <a:pt x="337417" y="303957"/>
                      </a:cubicBezTo>
                      <a:lnTo>
                        <a:pt x="86326" y="303957"/>
                      </a:lnTo>
                      <a:lnTo>
                        <a:pt x="86326" y="316290"/>
                      </a:lnTo>
                      <a:lnTo>
                        <a:pt x="337417" y="316290"/>
                      </a:lnTo>
                      <a:cubicBezTo>
                        <a:pt x="345374" y="316290"/>
                        <a:pt x="352432" y="310123"/>
                        <a:pt x="352432" y="301313"/>
                      </a:cubicBezTo>
                      <a:lnTo>
                        <a:pt x="352432" y="0"/>
                      </a:lnTo>
                      <a:lnTo>
                        <a:pt x="0" y="0"/>
                      </a:lnTo>
                      <a:lnTo>
                        <a:pt x="0" y="192065"/>
                      </a:lnTo>
                      <a:close/>
                    </a:path>
                  </a:pathLst>
                </a:custGeom>
                <a:solidFill>
                  <a:srgbClr val="2D5967"/>
                </a:solidFill>
                <a:ln w="6417" cap="flat">
                  <a:noFill/>
                  <a:prstDash val="solid"/>
                  <a:miter/>
                </a:ln>
              </p:spPr>
              <p:txBody>
                <a:bodyPr rtlCol="0" anchor="ctr"/>
                <a:lstStyle/>
                <a:p>
                  <a:endParaRPr lang="en-US" sz="810"/>
                </a:p>
              </p:txBody>
            </p:sp>
            <p:sp>
              <p:nvSpPr>
                <p:cNvPr id="140" name="Freeform: Shape 139">
                  <a:extLst>
                    <a:ext uri="{FF2B5EF4-FFF2-40B4-BE49-F238E27FC236}">
                      <a16:creationId xmlns:a16="http://schemas.microsoft.com/office/drawing/2014/main" id="{0AA003BF-D482-76FC-71D0-2D22ADEF7301}"/>
                    </a:ext>
                  </a:extLst>
                </p:cNvPr>
                <p:cNvSpPr/>
                <p:nvPr/>
              </p:nvSpPr>
              <p:spPr>
                <a:xfrm>
                  <a:off x="6357210" y="2464593"/>
                  <a:ext cx="352432" cy="26430"/>
                </a:xfrm>
                <a:custGeom>
                  <a:avLst/>
                  <a:gdLst>
                    <a:gd name="connsiteX0" fmla="*/ 337417 w 352432"/>
                    <a:gd name="connsiteY0" fmla="*/ 0 h 26430"/>
                    <a:gd name="connsiteX1" fmla="*/ 14098 w 352432"/>
                    <a:gd name="connsiteY1" fmla="*/ 0 h 26430"/>
                    <a:gd name="connsiteX2" fmla="*/ 0 w 352432"/>
                    <a:gd name="connsiteY2" fmla="*/ 14978 h 26430"/>
                    <a:gd name="connsiteX3" fmla="*/ 0 w 352432"/>
                    <a:gd name="connsiteY3" fmla="*/ 26431 h 26430"/>
                    <a:gd name="connsiteX4" fmla="*/ 352432 w 352432"/>
                    <a:gd name="connsiteY4" fmla="*/ 26431 h 26430"/>
                    <a:gd name="connsiteX5" fmla="*/ 352432 w 352432"/>
                    <a:gd name="connsiteY5" fmla="*/ 14978 h 26430"/>
                    <a:gd name="connsiteX6" fmla="*/ 337417 w 352432"/>
                    <a:gd name="connsiteY6" fmla="*/ 0 h 2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432" h="26430">
                      <a:moveTo>
                        <a:pt x="337417" y="0"/>
                      </a:moveTo>
                      <a:lnTo>
                        <a:pt x="14098" y="0"/>
                      </a:lnTo>
                      <a:cubicBezTo>
                        <a:pt x="6167" y="0"/>
                        <a:pt x="0" y="6167"/>
                        <a:pt x="0" y="14978"/>
                      </a:cubicBezTo>
                      <a:lnTo>
                        <a:pt x="0" y="26431"/>
                      </a:lnTo>
                      <a:lnTo>
                        <a:pt x="352432" y="26431"/>
                      </a:lnTo>
                      <a:lnTo>
                        <a:pt x="352432" y="14978"/>
                      </a:lnTo>
                      <a:cubicBezTo>
                        <a:pt x="352432" y="6167"/>
                        <a:pt x="345374" y="0"/>
                        <a:pt x="337417" y="0"/>
                      </a:cubicBezTo>
                      <a:close/>
                    </a:path>
                  </a:pathLst>
                </a:custGeom>
                <a:solidFill>
                  <a:srgbClr val="2D5967"/>
                </a:solidFill>
                <a:ln w="6417" cap="flat">
                  <a:noFill/>
                  <a:prstDash val="solid"/>
                  <a:miter/>
                </a:ln>
              </p:spPr>
              <p:txBody>
                <a:bodyPr rtlCol="0" anchor="ctr"/>
                <a:lstStyle/>
                <a:p>
                  <a:endParaRPr lang="en-US" sz="810"/>
                </a:p>
              </p:txBody>
            </p:sp>
            <p:sp>
              <p:nvSpPr>
                <p:cNvPr id="141" name="Freeform: Shape 140">
                  <a:extLst>
                    <a:ext uri="{FF2B5EF4-FFF2-40B4-BE49-F238E27FC236}">
                      <a16:creationId xmlns:a16="http://schemas.microsoft.com/office/drawing/2014/main" id="{EA06FBCB-CFDE-0D87-6871-32A5EA93C5D8}"/>
                    </a:ext>
                  </a:extLst>
                </p:cNvPr>
                <p:cNvSpPr/>
                <p:nvPr/>
              </p:nvSpPr>
              <p:spPr>
                <a:xfrm>
                  <a:off x="6399503" y="2558865"/>
                  <a:ext cx="266055" cy="200875"/>
                </a:xfrm>
                <a:custGeom>
                  <a:avLst/>
                  <a:gdLst>
                    <a:gd name="connsiteX0" fmla="*/ 266055 w 266055"/>
                    <a:gd name="connsiteY0" fmla="*/ 36122 h 200875"/>
                    <a:gd name="connsiteX1" fmla="*/ 252836 w 266055"/>
                    <a:gd name="connsiteY1" fmla="*/ 22907 h 200875"/>
                    <a:gd name="connsiteX2" fmla="*/ 103966 w 266055"/>
                    <a:gd name="connsiteY2" fmla="*/ 22907 h 200875"/>
                    <a:gd name="connsiteX3" fmla="*/ 89849 w 266055"/>
                    <a:gd name="connsiteY3" fmla="*/ 5286 h 200875"/>
                    <a:gd name="connsiteX4" fmla="*/ 79261 w 266055"/>
                    <a:gd name="connsiteY4" fmla="*/ 0 h 200875"/>
                    <a:gd name="connsiteX5" fmla="*/ 13212 w 266055"/>
                    <a:gd name="connsiteY5" fmla="*/ 0 h 200875"/>
                    <a:gd name="connsiteX6" fmla="*/ 0 w 266055"/>
                    <a:gd name="connsiteY6" fmla="*/ 13215 h 200875"/>
                    <a:gd name="connsiteX7" fmla="*/ 0 w 266055"/>
                    <a:gd name="connsiteY7" fmla="*/ 133917 h 200875"/>
                    <a:gd name="connsiteX8" fmla="*/ 13212 w 266055"/>
                    <a:gd name="connsiteY8" fmla="*/ 133917 h 200875"/>
                    <a:gd name="connsiteX9" fmla="*/ 13212 w 266055"/>
                    <a:gd name="connsiteY9" fmla="*/ 59029 h 200875"/>
                    <a:gd name="connsiteX10" fmla="*/ 82790 w 266055"/>
                    <a:gd name="connsiteY10" fmla="*/ 59029 h 200875"/>
                    <a:gd name="connsiteX11" fmla="*/ 93378 w 266055"/>
                    <a:gd name="connsiteY11" fmla="*/ 53743 h 200875"/>
                    <a:gd name="connsiteX12" fmla="*/ 107495 w 266055"/>
                    <a:gd name="connsiteY12" fmla="*/ 36122 h 200875"/>
                    <a:gd name="connsiteX13" fmla="*/ 252836 w 266055"/>
                    <a:gd name="connsiteY13" fmla="*/ 36122 h 200875"/>
                    <a:gd name="connsiteX14" fmla="*/ 252836 w 266055"/>
                    <a:gd name="connsiteY14" fmla="*/ 187660 h 200875"/>
                    <a:gd name="connsiteX15" fmla="*/ 44032 w 266055"/>
                    <a:gd name="connsiteY15" fmla="*/ 187660 h 200875"/>
                    <a:gd name="connsiteX16" fmla="*/ 44032 w 266055"/>
                    <a:gd name="connsiteY16" fmla="*/ 200875 h 200875"/>
                    <a:gd name="connsiteX17" fmla="*/ 266055 w 266055"/>
                    <a:gd name="connsiteY17" fmla="*/ 200875 h 200875"/>
                    <a:gd name="connsiteX18" fmla="*/ 266055 w 266055"/>
                    <a:gd name="connsiteY18" fmla="*/ 36122 h 200875"/>
                    <a:gd name="connsiteX19" fmla="*/ 82790 w 266055"/>
                    <a:gd name="connsiteY19" fmla="*/ 45814 h 200875"/>
                    <a:gd name="connsiteX20" fmla="*/ 82790 w 266055"/>
                    <a:gd name="connsiteY20" fmla="*/ 45814 h 200875"/>
                    <a:gd name="connsiteX21" fmla="*/ 13212 w 266055"/>
                    <a:gd name="connsiteY21" fmla="*/ 45814 h 200875"/>
                    <a:gd name="connsiteX22" fmla="*/ 13212 w 266055"/>
                    <a:gd name="connsiteY22" fmla="*/ 13215 h 200875"/>
                    <a:gd name="connsiteX23" fmla="*/ 79261 w 266055"/>
                    <a:gd name="connsiteY23" fmla="*/ 13215 h 200875"/>
                    <a:gd name="connsiteX24" fmla="*/ 93378 w 266055"/>
                    <a:gd name="connsiteY24" fmla="*/ 31717 h 200875"/>
                    <a:gd name="connsiteX25" fmla="*/ 82790 w 266055"/>
                    <a:gd name="connsiteY25" fmla="*/ 45814 h 20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6055" h="200875">
                      <a:moveTo>
                        <a:pt x="266055" y="36122"/>
                      </a:moveTo>
                      <a:cubicBezTo>
                        <a:pt x="266055" y="29074"/>
                        <a:pt x="259895" y="22907"/>
                        <a:pt x="252836" y="22907"/>
                      </a:cubicBezTo>
                      <a:lnTo>
                        <a:pt x="103966" y="22907"/>
                      </a:lnTo>
                      <a:lnTo>
                        <a:pt x="89849" y="5286"/>
                      </a:lnTo>
                      <a:cubicBezTo>
                        <a:pt x="87218" y="1762"/>
                        <a:pt x="83689" y="0"/>
                        <a:pt x="79261" y="0"/>
                      </a:cubicBezTo>
                      <a:lnTo>
                        <a:pt x="13212" y="0"/>
                      </a:lnTo>
                      <a:cubicBezTo>
                        <a:pt x="6167" y="0"/>
                        <a:pt x="0" y="6167"/>
                        <a:pt x="0" y="13215"/>
                      </a:cubicBezTo>
                      <a:lnTo>
                        <a:pt x="0" y="133917"/>
                      </a:lnTo>
                      <a:lnTo>
                        <a:pt x="13212" y="133917"/>
                      </a:lnTo>
                      <a:lnTo>
                        <a:pt x="13212" y="59029"/>
                      </a:lnTo>
                      <a:lnTo>
                        <a:pt x="82790" y="59029"/>
                      </a:lnTo>
                      <a:cubicBezTo>
                        <a:pt x="87218" y="59029"/>
                        <a:pt x="90747" y="57267"/>
                        <a:pt x="93378" y="53743"/>
                      </a:cubicBezTo>
                      <a:lnTo>
                        <a:pt x="107495" y="36122"/>
                      </a:lnTo>
                      <a:lnTo>
                        <a:pt x="252836" y="36122"/>
                      </a:lnTo>
                      <a:lnTo>
                        <a:pt x="252836" y="187660"/>
                      </a:lnTo>
                      <a:lnTo>
                        <a:pt x="44032" y="187660"/>
                      </a:lnTo>
                      <a:lnTo>
                        <a:pt x="44032" y="200875"/>
                      </a:lnTo>
                      <a:lnTo>
                        <a:pt x="266055" y="200875"/>
                      </a:lnTo>
                      <a:lnTo>
                        <a:pt x="266055" y="36122"/>
                      </a:lnTo>
                      <a:close/>
                      <a:moveTo>
                        <a:pt x="82790" y="45814"/>
                      </a:moveTo>
                      <a:cubicBezTo>
                        <a:pt x="81956" y="45814"/>
                        <a:pt x="82790" y="45814"/>
                        <a:pt x="82790" y="45814"/>
                      </a:cubicBezTo>
                      <a:lnTo>
                        <a:pt x="13212" y="45814"/>
                      </a:lnTo>
                      <a:lnTo>
                        <a:pt x="13212" y="13215"/>
                      </a:lnTo>
                      <a:lnTo>
                        <a:pt x="79261" y="13215"/>
                      </a:lnTo>
                      <a:lnTo>
                        <a:pt x="93378" y="31717"/>
                      </a:lnTo>
                      <a:lnTo>
                        <a:pt x="82790" y="45814"/>
                      </a:lnTo>
                      <a:close/>
                    </a:path>
                  </a:pathLst>
                </a:custGeom>
                <a:solidFill>
                  <a:srgbClr val="2D5967"/>
                </a:solidFill>
                <a:ln w="6417" cap="flat">
                  <a:noFill/>
                  <a:prstDash val="solid"/>
                  <a:miter/>
                </a:ln>
              </p:spPr>
              <p:txBody>
                <a:bodyPr rtlCol="0" anchor="ctr"/>
                <a:lstStyle/>
                <a:p>
                  <a:endParaRPr lang="en-US" sz="810"/>
                </a:p>
              </p:txBody>
            </p:sp>
            <p:sp>
              <p:nvSpPr>
                <p:cNvPr id="142" name="Freeform: Shape 141">
                  <a:extLst>
                    <a:ext uri="{FF2B5EF4-FFF2-40B4-BE49-F238E27FC236}">
                      <a16:creationId xmlns:a16="http://schemas.microsoft.com/office/drawing/2014/main" id="{B94CF784-0784-CB15-236C-390A0FEDE571}"/>
                    </a:ext>
                  </a:extLst>
                </p:cNvPr>
                <p:cNvSpPr/>
                <p:nvPr/>
              </p:nvSpPr>
              <p:spPr>
                <a:xfrm>
                  <a:off x="6424157" y="2581770"/>
                  <a:ext cx="50243" cy="13215"/>
                </a:xfrm>
                <a:custGeom>
                  <a:avLst/>
                  <a:gdLst>
                    <a:gd name="connsiteX0" fmla="*/ 50244 w 50243"/>
                    <a:gd name="connsiteY0" fmla="*/ 0 h 13215"/>
                    <a:gd name="connsiteX1" fmla="*/ 0 w 50243"/>
                    <a:gd name="connsiteY1" fmla="*/ 0 h 13215"/>
                    <a:gd name="connsiteX2" fmla="*/ 0 w 50243"/>
                    <a:gd name="connsiteY2" fmla="*/ 13215 h 13215"/>
                    <a:gd name="connsiteX3" fmla="*/ 50244 w 50243"/>
                    <a:gd name="connsiteY3" fmla="*/ 13215 h 13215"/>
                    <a:gd name="connsiteX4" fmla="*/ 50244 w 50243"/>
                    <a:gd name="connsiteY4" fmla="*/ 0 h 13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43" h="13215">
                      <a:moveTo>
                        <a:pt x="50244" y="0"/>
                      </a:moveTo>
                      <a:lnTo>
                        <a:pt x="0" y="0"/>
                      </a:lnTo>
                      <a:lnTo>
                        <a:pt x="0" y="13215"/>
                      </a:lnTo>
                      <a:lnTo>
                        <a:pt x="50244" y="13215"/>
                      </a:lnTo>
                      <a:lnTo>
                        <a:pt x="50244" y="0"/>
                      </a:lnTo>
                      <a:close/>
                    </a:path>
                  </a:pathLst>
                </a:custGeom>
                <a:solidFill>
                  <a:srgbClr val="2D5967"/>
                </a:solidFill>
                <a:ln w="6417" cap="flat">
                  <a:noFill/>
                  <a:prstDash val="solid"/>
                  <a:miter/>
                </a:ln>
              </p:spPr>
              <p:txBody>
                <a:bodyPr rtlCol="0" anchor="ctr"/>
                <a:lstStyle/>
                <a:p>
                  <a:endParaRPr lang="en-US" sz="810"/>
                </a:p>
              </p:txBody>
            </p:sp>
            <p:sp>
              <p:nvSpPr>
                <p:cNvPr id="143" name="Freeform: Shape 142">
                  <a:extLst>
                    <a:ext uri="{FF2B5EF4-FFF2-40B4-BE49-F238E27FC236}">
                      <a16:creationId xmlns:a16="http://schemas.microsoft.com/office/drawing/2014/main" id="{4D36665A-7ADF-7214-F6E0-2889DBE9548A}"/>
                    </a:ext>
                  </a:extLst>
                </p:cNvPr>
                <p:cNvSpPr/>
                <p:nvPr/>
              </p:nvSpPr>
              <p:spPr>
                <a:xfrm>
                  <a:off x="6342233" y="2702474"/>
                  <a:ext cx="91613" cy="114532"/>
                </a:xfrm>
                <a:custGeom>
                  <a:avLst/>
                  <a:gdLst>
                    <a:gd name="connsiteX0" fmla="*/ 91614 w 91613"/>
                    <a:gd name="connsiteY0" fmla="*/ 0 h 114532"/>
                    <a:gd name="connsiteX1" fmla="*/ 0 w 91613"/>
                    <a:gd name="connsiteY1" fmla="*/ 0 h 114532"/>
                    <a:gd name="connsiteX2" fmla="*/ 0 w 91613"/>
                    <a:gd name="connsiteY2" fmla="*/ 114532 h 114532"/>
                    <a:gd name="connsiteX3" fmla="*/ 29075 w 91613"/>
                    <a:gd name="connsiteY3" fmla="*/ 114532 h 114532"/>
                    <a:gd name="connsiteX4" fmla="*/ 90715 w 91613"/>
                    <a:gd name="connsiteY4" fmla="*/ 114532 h 114532"/>
                    <a:gd name="connsiteX5" fmla="*/ 90715 w 91613"/>
                    <a:gd name="connsiteY5" fmla="*/ 0 h 114532"/>
                    <a:gd name="connsiteX6" fmla="*/ 91614 w 91613"/>
                    <a:gd name="connsiteY6" fmla="*/ 0 h 114532"/>
                    <a:gd name="connsiteX7" fmla="*/ 13219 w 91613"/>
                    <a:gd name="connsiteY7" fmla="*/ 101320 h 114532"/>
                    <a:gd name="connsiteX8" fmla="*/ 13219 w 91613"/>
                    <a:gd name="connsiteY8" fmla="*/ 13215 h 114532"/>
                    <a:gd name="connsiteX9" fmla="*/ 78395 w 91613"/>
                    <a:gd name="connsiteY9" fmla="*/ 13215 h 114532"/>
                    <a:gd name="connsiteX10" fmla="*/ 78395 w 91613"/>
                    <a:gd name="connsiteY10" fmla="*/ 101320 h 114532"/>
                    <a:gd name="connsiteX11" fmla="*/ 13219 w 91613"/>
                    <a:gd name="connsiteY11" fmla="*/ 101320 h 11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613" h="114532">
                      <a:moveTo>
                        <a:pt x="91614" y="0"/>
                      </a:moveTo>
                      <a:lnTo>
                        <a:pt x="0" y="0"/>
                      </a:lnTo>
                      <a:lnTo>
                        <a:pt x="0" y="114532"/>
                      </a:lnTo>
                      <a:lnTo>
                        <a:pt x="29075" y="114532"/>
                      </a:lnTo>
                      <a:lnTo>
                        <a:pt x="90715" y="114532"/>
                      </a:lnTo>
                      <a:lnTo>
                        <a:pt x="90715" y="0"/>
                      </a:lnTo>
                      <a:lnTo>
                        <a:pt x="91614" y="0"/>
                      </a:lnTo>
                      <a:close/>
                      <a:moveTo>
                        <a:pt x="13219" y="101320"/>
                      </a:moveTo>
                      <a:lnTo>
                        <a:pt x="13219" y="13215"/>
                      </a:lnTo>
                      <a:lnTo>
                        <a:pt x="78395" y="13215"/>
                      </a:lnTo>
                      <a:lnTo>
                        <a:pt x="78395" y="101320"/>
                      </a:lnTo>
                      <a:lnTo>
                        <a:pt x="13219" y="101320"/>
                      </a:lnTo>
                      <a:close/>
                    </a:path>
                  </a:pathLst>
                </a:custGeom>
                <a:solidFill>
                  <a:srgbClr val="2D5967"/>
                </a:solidFill>
                <a:ln w="6417" cap="flat">
                  <a:noFill/>
                  <a:prstDash val="solid"/>
                  <a:miter/>
                </a:ln>
              </p:spPr>
              <p:txBody>
                <a:bodyPr rtlCol="0" anchor="ctr"/>
                <a:lstStyle/>
                <a:p>
                  <a:endParaRPr lang="en-US" sz="810"/>
                </a:p>
              </p:txBody>
            </p:sp>
            <p:sp>
              <p:nvSpPr>
                <p:cNvPr id="144" name="Freeform: Shape 143">
                  <a:extLst>
                    <a:ext uri="{FF2B5EF4-FFF2-40B4-BE49-F238E27FC236}">
                      <a16:creationId xmlns:a16="http://schemas.microsoft.com/office/drawing/2014/main" id="{A272FFFD-5513-0049-E60C-F7F3998A6A17}"/>
                    </a:ext>
                  </a:extLst>
                </p:cNvPr>
                <p:cNvSpPr/>
                <p:nvPr/>
              </p:nvSpPr>
              <p:spPr>
                <a:xfrm>
                  <a:off x="6370429" y="2737713"/>
                  <a:ext cx="33476" cy="46695"/>
                </a:xfrm>
                <a:custGeom>
                  <a:avLst/>
                  <a:gdLst>
                    <a:gd name="connsiteX0" fmla="*/ 22022 w 33476"/>
                    <a:gd name="connsiteY0" fmla="*/ 37885 h 46695"/>
                    <a:gd name="connsiteX1" fmla="*/ 12333 w 33476"/>
                    <a:gd name="connsiteY1" fmla="*/ 34362 h 46695"/>
                    <a:gd name="connsiteX2" fmla="*/ 8810 w 33476"/>
                    <a:gd name="connsiteY2" fmla="*/ 22907 h 46695"/>
                    <a:gd name="connsiteX3" fmla="*/ 12333 w 33476"/>
                    <a:gd name="connsiteY3" fmla="*/ 12334 h 46695"/>
                    <a:gd name="connsiteX4" fmla="*/ 22022 w 33476"/>
                    <a:gd name="connsiteY4" fmla="*/ 8810 h 46695"/>
                    <a:gd name="connsiteX5" fmla="*/ 26431 w 33476"/>
                    <a:gd name="connsiteY5" fmla="*/ 9691 h 46695"/>
                    <a:gd name="connsiteX6" fmla="*/ 31712 w 33476"/>
                    <a:gd name="connsiteY6" fmla="*/ 11453 h 46695"/>
                    <a:gd name="connsiteX7" fmla="*/ 31712 w 33476"/>
                    <a:gd name="connsiteY7" fmla="*/ 3524 h 46695"/>
                    <a:gd name="connsiteX8" fmla="*/ 27310 w 33476"/>
                    <a:gd name="connsiteY8" fmla="*/ 1762 h 46695"/>
                    <a:gd name="connsiteX9" fmla="*/ 22022 w 33476"/>
                    <a:gd name="connsiteY9" fmla="*/ 0 h 46695"/>
                    <a:gd name="connsiteX10" fmla="*/ 10568 w 33476"/>
                    <a:gd name="connsiteY10" fmla="*/ 2643 h 46695"/>
                    <a:gd name="connsiteX11" fmla="*/ 2644 w 33476"/>
                    <a:gd name="connsiteY11" fmla="*/ 10572 h 46695"/>
                    <a:gd name="connsiteX12" fmla="*/ 0 w 33476"/>
                    <a:gd name="connsiteY12" fmla="*/ 22907 h 46695"/>
                    <a:gd name="connsiteX13" fmla="*/ 5281 w 33476"/>
                    <a:gd name="connsiteY13" fmla="*/ 40529 h 46695"/>
                    <a:gd name="connsiteX14" fmla="*/ 21143 w 33476"/>
                    <a:gd name="connsiteY14" fmla="*/ 46695 h 46695"/>
                    <a:gd name="connsiteX15" fmla="*/ 28189 w 33476"/>
                    <a:gd name="connsiteY15" fmla="*/ 45816 h 46695"/>
                    <a:gd name="connsiteX16" fmla="*/ 33477 w 33476"/>
                    <a:gd name="connsiteY16" fmla="*/ 43173 h 46695"/>
                    <a:gd name="connsiteX17" fmla="*/ 33477 w 33476"/>
                    <a:gd name="connsiteY17" fmla="*/ 35241 h 46695"/>
                    <a:gd name="connsiteX18" fmla="*/ 27310 w 33476"/>
                    <a:gd name="connsiteY18" fmla="*/ 37006 h 46695"/>
                    <a:gd name="connsiteX19" fmla="*/ 22022 w 33476"/>
                    <a:gd name="connsiteY19" fmla="*/ 37885 h 4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476" h="46695">
                      <a:moveTo>
                        <a:pt x="22022" y="37885"/>
                      </a:moveTo>
                      <a:cubicBezTo>
                        <a:pt x="17620" y="37885"/>
                        <a:pt x="14977" y="37006"/>
                        <a:pt x="12333" y="34362"/>
                      </a:cubicBezTo>
                      <a:cubicBezTo>
                        <a:pt x="10568" y="31718"/>
                        <a:pt x="8810" y="28196"/>
                        <a:pt x="8810" y="22907"/>
                      </a:cubicBezTo>
                      <a:cubicBezTo>
                        <a:pt x="8810" y="18502"/>
                        <a:pt x="9689" y="14978"/>
                        <a:pt x="12333" y="12334"/>
                      </a:cubicBezTo>
                      <a:cubicBezTo>
                        <a:pt x="14977" y="9691"/>
                        <a:pt x="17620" y="8810"/>
                        <a:pt x="22022" y="8810"/>
                      </a:cubicBezTo>
                      <a:cubicBezTo>
                        <a:pt x="23787" y="8810"/>
                        <a:pt x="24666" y="8810"/>
                        <a:pt x="26431" y="9691"/>
                      </a:cubicBezTo>
                      <a:cubicBezTo>
                        <a:pt x="28189" y="9691"/>
                        <a:pt x="29954" y="10572"/>
                        <a:pt x="31712" y="11453"/>
                      </a:cubicBezTo>
                      <a:lnTo>
                        <a:pt x="31712" y="3524"/>
                      </a:lnTo>
                      <a:cubicBezTo>
                        <a:pt x="29954" y="2643"/>
                        <a:pt x="29068" y="2643"/>
                        <a:pt x="27310" y="1762"/>
                      </a:cubicBezTo>
                      <a:cubicBezTo>
                        <a:pt x="25545" y="0"/>
                        <a:pt x="23787" y="0"/>
                        <a:pt x="22022" y="0"/>
                      </a:cubicBezTo>
                      <a:cubicBezTo>
                        <a:pt x="17620" y="0"/>
                        <a:pt x="13212" y="881"/>
                        <a:pt x="10568" y="2643"/>
                      </a:cubicBezTo>
                      <a:cubicBezTo>
                        <a:pt x="7045" y="4405"/>
                        <a:pt x="4402" y="7048"/>
                        <a:pt x="2644" y="10572"/>
                      </a:cubicBezTo>
                      <a:cubicBezTo>
                        <a:pt x="879" y="14097"/>
                        <a:pt x="0" y="17621"/>
                        <a:pt x="0" y="22907"/>
                      </a:cubicBezTo>
                      <a:cubicBezTo>
                        <a:pt x="0" y="30839"/>
                        <a:pt x="1758" y="36120"/>
                        <a:pt x="5281" y="40529"/>
                      </a:cubicBezTo>
                      <a:cubicBezTo>
                        <a:pt x="8810" y="44931"/>
                        <a:pt x="14091" y="46695"/>
                        <a:pt x="21143" y="46695"/>
                      </a:cubicBezTo>
                      <a:cubicBezTo>
                        <a:pt x="23787" y="46695"/>
                        <a:pt x="25545" y="46695"/>
                        <a:pt x="28189" y="45816"/>
                      </a:cubicBezTo>
                      <a:cubicBezTo>
                        <a:pt x="29954" y="44931"/>
                        <a:pt x="31712" y="44052"/>
                        <a:pt x="33477" y="43173"/>
                      </a:cubicBezTo>
                      <a:lnTo>
                        <a:pt x="33477" y="35241"/>
                      </a:lnTo>
                      <a:cubicBezTo>
                        <a:pt x="30833" y="36120"/>
                        <a:pt x="29068" y="37006"/>
                        <a:pt x="27310" y="37006"/>
                      </a:cubicBezTo>
                      <a:cubicBezTo>
                        <a:pt x="25545" y="37885"/>
                        <a:pt x="23787" y="37885"/>
                        <a:pt x="22022" y="37885"/>
                      </a:cubicBezTo>
                      <a:close/>
                    </a:path>
                  </a:pathLst>
                </a:custGeom>
                <a:solidFill>
                  <a:srgbClr val="2D5967"/>
                </a:solidFill>
                <a:ln w="6417" cap="flat">
                  <a:noFill/>
                  <a:prstDash val="solid"/>
                  <a:miter/>
                </a:ln>
              </p:spPr>
              <p:txBody>
                <a:bodyPr rtlCol="0" anchor="ctr"/>
                <a:lstStyle/>
                <a:p>
                  <a:endParaRPr lang="en-US" sz="810"/>
                </a:p>
              </p:txBody>
            </p:sp>
          </p:grpSp>
        </p:grpSp>
        <p:grpSp>
          <p:nvGrpSpPr>
            <p:cNvPr id="145" name="Graphic 4">
              <a:extLst>
                <a:ext uri="{FF2B5EF4-FFF2-40B4-BE49-F238E27FC236}">
                  <a16:creationId xmlns:a16="http://schemas.microsoft.com/office/drawing/2014/main" id="{5C3D40AB-B014-FEA5-91A1-D9BC629395B3}"/>
                </a:ext>
              </a:extLst>
            </p:cNvPr>
            <p:cNvGrpSpPr/>
            <p:nvPr/>
          </p:nvGrpSpPr>
          <p:grpSpPr>
            <a:xfrm>
              <a:off x="6162324" y="2785332"/>
              <a:ext cx="740908" cy="319652"/>
              <a:chOff x="6162324" y="2785332"/>
              <a:chExt cx="740908" cy="319652"/>
            </a:xfrm>
            <a:solidFill>
              <a:srgbClr val="000000"/>
            </a:solidFill>
          </p:grpSpPr>
          <p:sp>
            <p:nvSpPr>
              <p:cNvPr id="146" name="TextBox 145">
                <a:extLst>
                  <a:ext uri="{FF2B5EF4-FFF2-40B4-BE49-F238E27FC236}">
                    <a16:creationId xmlns:a16="http://schemas.microsoft.com/office/drawing/2014/main" id="{050BF19C-2FA3-25FC-B833-17A90CCC0FAE}"/>
                  </a:ext>
                </a:extLst>
              </p:cNvPr>
              <p:cNvSpPr txBox="1"/>
              <p:nvPr/>
            </p:nvSpPr>
            <p:spPr>
              <a:xfrm>
                <a:off x="6162324" y="2785332"/>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File Storage</a:t>
                </a:r>
              </a:p>
            </p:txBody>
          </p:sp>
          <p:sp>
            <p:nvSpPr>
              <p:cNvPr id="147" name="TextBox 146">
                <a:extLst>
                  <a:ext uri="{FF2B5EF4-FFF2-40B4-BE49-F238E27FC236}">
                    <a16:creationId xmlns:a16="http://schemas.microsoft.com/office/drawing/2014/main" id="{A9B6910E-DF3A-1FEE-3CAB-C2432D9A432D}"/>
                  </a:ext>
                </a:extLst>
              </p:cNvPr>
              <p:cNvSpPr txBox="1"/>
              <p:nvPr/>
            </p:nvSpPr>
            <p:spPr>
              <a:xfrm>
                <a:off x="6301486" y="2888002"/>
                <a:ext cx="45557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Clone</a:t>
                </a:r>
              </a:p>
            </p:txBody>
          </p:sp>
        </p:grpSp>
      </p:grpSp>
      <p:grpSp>
        <p:nvGrpSpPr>
          <p:cNvPr id="148" name="Graphic 4">
            <a:extLst>
              <a:ext uri="{FF2B5EF4-FFF2-40B4-BE49-F238E27FC236}">
                <a16:creationId xmlns:a16="http://schemas.microsoft.com/office/drawing/2014/main" id="{B5704051-D68E-DB49-D7DC-571447B1DDE8}"/>
              </a:ext>
            </a:extLst>
          </p:cNvPr>
          <p:cNvGrpSpPr/>
          <p:nvPr/>
        </p:nvGrpSpPr>
        <p:grpSpPr>
          <a:xfrm>
            <a:off x="6814806" y="1511627"/>
            <a:ext cx="740908" cy="664178"/>
            <a:chOff x="6964455" y="2440806"/>
            <a:chExt cx="740908" cy="664178"/>
          </a:xfrm>
        </p:grpSpPr>
        <p:grpSp>
          <p:nvGrpSpPr>
            <p:cNvPr id="149" name="Graphic 4">
              <a:extLst>
                <a:ext uri="{FF2B5EF4-FFF2-40B4-BE49-F238E27FC236}">
                  <a16:creationId xmlns:a16="http://schemas.microsoft.com/office/drawing/2014/main" id="{F5460388-AFEA-F807-BC23-7C3319EB9073}"/>
                </a:ext>
              </a:extLst>
            </p:cNvPr>
            <p:cNvGrpSpPr/>
            <p:nvPr/>
          </p:nvGrpSpPr>
          <p:grpSpPr>
            <a:xfrm>
              <a:off x="7135528" y="2440806"/>
              <a:ext cx="385010" cy="385010"/>
              <a:chOff x="7135528" y="2440806"/>
              <a:chExt cx="385010" cy="385010"/>
            </a:xfrm>
          </p:grpSpPr>
          <p:grpSp>
            <p:nvGrpSpPr>
              <p:cNvPr id="150" name="Graphic 4">
                <a:extLst>
                  <a:ext uri="{FF2B5EF4-FFF2-40B4-BE49-F238E27FC236}">
                    <a16:creationId xmlns:a16="http://schemas.microsoft.com/office/drawing/2014/main" id="{B01FC254-7B2C-5356-F995-655C7395659D}"/>
                  </a:ext>
                </a:extLst>
              </p:cNvPr>
              <p:cNvGrpSpPr/>
              <p:nvPr/>
            </p:nvGrpSpPr>
            <p:grpSpPr>
              <a:xfrm>
                <a:off x="7135528" y="2440806"/>
                <a:ext cx="385010" cy="385010"/>
                <a:chOff x="7135528" y="2440806"/>
                <a:chExt cx="385010" cy="385010"/>
              </a:xfrm>
              <a:solidFill>
                <a:srgbClr val="FFFFFF"/>
              </a:solidFill>
            </p:grpSpPr>
            <p:sp>
              <p:nvSpPr>
                <p:cNvPr id="151" name="Freeform: Shape 150">
                  <a:extLst>
                    <a:ext uri="{FF2B5EF4-FFF2-40B4-BE49-F238E27FC236}">
                      <a16:creationId xmlns:a16="http://schemas.microsoft.com/office/drawing/2014/main" id="{3861CE5A-4695-B3AA-C794-56365E7968F4}"/>
                    </a:ext>
                  </a:extLst>
                </p:cNvPr>
                <p:cNvSpPr/>
                <p:nvPr/>
              </p:nvSpPr>
              <p:spPr>
                <a:xfrm>
                  <a:off x="7139955" y="2445390"/>
                  <a:ext cx="376156" cy="376762"/>
                </a:xfrm>
                <a:custGeom>
                  <a:avLst/>
                  <a:gdLst>
                    <a:gd name="connsiteX0" fmla="*/ 0 w 376156"/>
                    <a:gd name="connsiteY0" fmla="*/ 375845 h 376762"/>
                    <a:gd name="connsiteX1" fmla="*/ 0 w 376156"/>
                    <a:gd name="connsiteY1" fmla="*/ 247507 h 376762"/>
                    <a:gd name="connsiteX2" fmla="*/ 14952 w 376156"/>
                    <a:gd name="connsiteY2" fmla="*/ 247507 h 376762"/>
                    <a:gd name="connsiteX3" fmla="*/ 14952 w 376156"/>
                    <a:gd name="connsiteY3" fmla="*/ 20167 h 376762"/>
                    <a:gd name="connsiteX4" fmla="*/ 34331 w 376156"/>
                    <a:gd name="connsiteY4" fmla="*/ 0 h 376762"/>
                    <a:gd name="connsiteX5" fmla="*/ 356777 w 376156"/>
                    <a:gd name="connsiteY5" fmla="*/ 0 h 376762"/>
                    <a:gd name="connsiteX6" fmla="*/ 376156 w 376156"/>
                    <a:gd name="connsiteY6" fmla="*/ 20167 h 376762"/>
                    <a:gd name="connsiteX7" fmla="*/ 376156 w 376156"/>
                    <a:gd name="connsiteY7" fmla="*/ 356594 h 376762"/>
                    <a:gd name="connsiteX8" fmla="*/ 356777 w 376156"/>
                    <a:gd name="connsiteY8" fmla="*/ 376762 h 376762"/>
                    <a:gd name="connsiteX9" fmla="*/ 0 w 376156"/>
                    <a:gd name="connsiteY9" fmla="*/ 376762 h 376762"/>
                    <a:gd name="connsiteX10" fmla="*/ 0 w 376156"/>
                    <a:gd name="connsiteY10"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56" h="376762">
                      <a:moveTo>
                        <a:pt x="0" y="375845"/>
                      </a:moveTo>
                      <a:lnTo>
                        <a:pt x="0" y="247507"/>
                      </a:lnTo>
                      <a:lnTo>
                        <a:pt x="14952" y="247507"/>
                      </a:lnTo>
                      <a:lnTo>
                        <a:pt x="14952" y="20167"/>
                      </a:lnTo>
                      <a:cubicBezTo>
                        <a:pt x="14952" y="9166"/>
                        <a:pt x="23743" y="0"/>
                        <a:pt x="34331" y="0"/>
                      </a:cubicBezTo>
                      <a:lnTo>
                        <a:pt x="356777" y="0"/>
                      </a:lnTo>
                      <a:cubicBezTo>
                        <a:pt x="367364" y="0"/>
                        <a:pt x="376156" y="9166"/>
                        <a:pt x="376156" y="20167"/>
                      </a:cubicBezTo>
                      <a:lnTo>
                        <a:pt x="376156" y="356594"/>
                      </a:lnTo>
                      <a:cubicBezTo>
                        <a:pt x="376156" y="367593"/>
                        <a:pt x="367364" y="376762"/>
                        <a:pt x="356777" y="376762"/>
                      </a:cubicBezTo>
                      <a:lnTo>
                        <a:pt x="0" y="376762"/>
                      </a:lnTo>
                      <a:lnTo>
                        <a:pt x="0" y="375845"/>
                      </a:lnTo>
                      <a:close/>
                    </a:path>
                  </a:pathLst>
                </a:custGeom>
                <a:solidFill>
                  <a:srgbClr val="FFFFFF"/>
                </a:solidFill>
                <a:ln w="6417" cap="flat">
                  <a:noFill/>
                  <a:prstDash val="solid"/>
                  <a:miter/>
                </a:ln>
              </p:spPr>
              <p:txBody>
                <a:bodyPr rtlCol="0" anchor="ctr"/>
                <a:lstStyle/>
                <a:p>
                  <a:endParaRPr lang="en-US" sz="810"/>
                </a:p>
              </p:txBody>
            </p:sp>
            <p:sp>
              <p:nvSpPr>
                <p:cNvPr id="191" name="Freeform: Shape 190">
                  <a:extLst>
                    <a:ext uri="{FF2B5EF4-FFF2-40B4-BE49-F238E27FC236}">
                      <a16:creationId xmlns:a16="http://schemas.microsoft.com/office/drawing/2014/main" id="{C073B3AD-796A-25B9-12D8-05F03A6CCABB}"/>
                    </a:ext>
                  </a:extLst>
                </p:cNvPr>
                <p:cNvSpPr/>
                <p:nvPr/>
              </p:nvSpPr>
              <p:spPr>
                <a:xfrm>
                  <a:off x="7135528" y="2440806"/>
                  <a:ext cx="385010" cy="385010"/>
                </a:xfrm>
                <a:custGeom>
                  <a:avLst/>
                  <a:gdLst>
                    <a:gd name="connsiteX0" fmla="*/ 361204 w 385010"/>
                    <a:gd name="connsiteY0" fmla="*/ 9167 h 385010"/>
                    <a:gd name="connsiteX1" fmla="*/ 376219 w 385010"/>
                    <a:gd name="connsiteY1" fmla="*/ 24750 h 385010"/>
                    <a:gd name="connsiteX2" fmla="*/ 376219 w 385010"/>
                    <a:gd name="connsiteY2" fmla="*/ 46751 h 385010"/>
                    <a:gd name="connsiteX3" fmla="*/ 376219 w 385010"/>
                    <a:gd name="connsiteY3" fmla="*/ 82502 h 385010"/>
                    <a:gd name="connsiteX4" fmla="*/ 376219 w 385010"/>
                    <a:gd name="connsiteY4" fmla="*/ 360261 h 385010"/>
                    <a:gd name="connsiteX5" fmla="*/ 361204 w 385010"/>
                    <a:gd name="connsiteY5" fmla="*/ 375841 h 385010"/>
                    <a:gd name="connsiteX6" fmla="*/ 100424 w 385010"/>
                    <a:gd name="connsiteY6" fmla="*/ 375841 h 385010"/>
                    <a:gd name="connsiteX7" fmla="*/ 8791 w 385010"/>
                    <a:gd name="connsiteY7" fmla="*/ 375841 h 385010"/>
                    <a:gd name="connsiteX8" fmla="*/ 8791 w 385010"/>
                    <a:gd name="connsiteY8" fmla="*/ 256674 h 385010"/>
                    <a:gd name="connsiteX9" fmla="*/ 23806 w 385010"/>
                    <a:gd name="connsiteY9" fmla="*/ 256674 h 385010"/>
                    <a:gd name="connsiteX10" fmla="*/ 23806 w 385010"/>
                    <a:gd name="connsiteY10" fmla="*/ 82502 h 385010"/>
                    <a:gd name="connsiteX11" fmla="*/ 23806 w 385010"/>
                    <a:gd name="connsiteY11" fmla="*/ 46751 h 385010"/>
                    <a:gd name="connsiteX12" fmla="*/ 23806 w 385010"/>
                    <a:gd name="connsiteY12" fmla="*/ 24750 h 385010"/>
                    <a:gd name="connsiteX13" fmla="*/ 37860 w 385010"/>
                    <a:gd name="connsiteY13" fmla="*/ 9167 h 385010"/>
                    <a:gd name="connsiteX14" fmla="*/ 361204 w 385010"/>
                    <a:gd name="connsiteY14" fmla="*/ 9167 h 385010"/>
                    <a:gd name="connsiteX15" fmla="*/ 361204 w 385010"/>
                    <a:gd name="connsiteY15" fmla="*/ 0 h 385010"/>
                    <a:gd name="connsiteX16" fmla="*/ 37860 w 385010"/>
                    <a:gd name="connsiteY16" fmla="*/ 0 h 385010"/>
                    <a:gd name="connsiteX17" fmla="*/ 14951 w 385010"/>
                    <a:gd name="connsiteY17" fmla="*/ 24750 h 385010"/>
                    <a:gd name="connsiteX18" fmla="*/ 14951 w 385010"/>
                    <a:gd name="connsiteY18" fmla="*/ 46751 h 385010"/>
                    <a:gd name="connsiteX19" fmla="*/ 14951 w 385010"/>
                    <a:gd name="connsiteY19" fmla="*/ 82502 h 385010"/>
                    <a:gd name="connsiteX20" fmla="*/ 14951 w 385010"/>
                    <a:gd name="connsiteY20" fmla="*/ 247507 h 385010"/>
                    <a:gd name="connsiteX21" fmla="*/ 8791 w 385010"/>
                    <a:gd name="connsiteY21" fmla="*/ 247507 h 385010"/>
                    <a:gd name="connsiteX22" fmla="*/ 0 w 385010"/>
                    <a:gd name="connsiteY22" fmla="*/ 247507 h 385010"/>
                    <a:gd name="connsiteX23" fmla="*/ 0 w 385010"/>
                    <a:gd name="connsiteY23" fmla="*/ 256674 h 385010"/>
                    <a:gd name="connsiteX24" fmla="*/ 0 w 385010"/>
                    <a:gd name="connsiteY24" fmla="*/ 375841 h 385010"/>
                    <a:gd name="connsiteX25" fmla="*/ 0 w 385010"/>
                    <a:gd name="connsiteY25" fmla="*/ 385011 h 385010"/>
                    <a:gd name="connsiteX26" fmla="*/ 8791 w 385010"/>
                    <a:gd name="connsiteY26" fmla="*/ 385011 h 385010"/>
                    <a:gd name="connsiteX27" fmla="*/ 100424 w 385010"/>
                    <a:gd name="connsiteY27" fmla="*/ 385011 h 385010"/>
                    <a:gd name="connsiteX28" fmla="*/ 361204 w 385010"/>
                    <a:gd name="connsiteY28" fmla="*/ 385011 h 385010"/>
                    <a:gd name="connsiteX29" fmla="*/ 385011 w 385010"/>
                    <a:gd name="connsiteY29" fmla="*/ 360261 h 385010"/>
                    <a:gd name="connsiteX30" fmla="*/ 385011 w 385010"/>
                    <a:gd name="connsiteY30" fmla="*/ 82502 h 385010"/>
                    <a:gd name="connsiteX31" fmla="*/ 385011 w 385010"/>
                    <a:gd name="connsiteY31" fmla="*/ 46751 h 385010"/>
                    <a:gd name="connsiteX32" fmla="*/ 385011 w 385010"/>
                    <a:gd name="connsiteY32" fmla="*/ 24750 h 385010"/>
                    <a:gd name="connsiteX33" fmla="*/ 361204 w 385010"/>
                    <a:gd name="connsiteY33"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5010" h="385010">
                      <a:moveTo>
                        <a:pt x="361204" y="9167"/>
                      </a:moveTo>
                      <a:cubicBezTo>
                        <a:pt x="369161" y="9167"/>
                        <a:pt x="376219" y="15584"/>
                        <a:pt x="376219" y="24750"/>
                      </a:cubicBezTo>
                      <a:lnTo>
                        <a:pt x="376219" y="46751"/>
                      </a:lnTo>
                      <a:lnTo>
                        <a:pt x="376219" y="82502"/>
                      </a:lnTo>
                      <a:lnTo>
                        <a:pt x="376219" y="360261"/>
                      </a:lnTo>
                      <a:cubicBezTo>
                        <a:pt x="376219" y="368513"/>
                        <a:pt x="370060" y="375841"/>
                        <a:pt x="361204" y="375841"/>
                      </a:cubicBezTo>
                      <a:lnTo>
                        <a:pt x="100424" y="375841"/>
                      </a:lnTo>
                      <a:lnTo>
                        <a:pt x="8791" y="375841"/>
                      </a:lnTo>
                      <a:lnTo>
                        <a:pt x="8791" y="256674"/>
                      </a:lnTo>
                      <a:lnTo>
                        <a:pt x="23806" y="256674"/>
                      </a:lnTo>
                      <a:lnTo>
                        <a:pt x="23806" y="82502"/>
                      </a:lnTo>
                      <a:lnTo>
                        <a:pt x="23806" y="46751"/>
                      </a:lnTo>
                      <a:lnTo>
                        <a:pt x="23806" y="24750"/>
                      </a:lnTo>
                      <a:cubicBezTo>
                        <a:pt x="23806" y="15584"/>
                        <a:pt x="29967" y="9167"/>
                        <a:pt x="37860" y="9167"/>
                      </a:cubicBezTo>
                      <a:lnTo>
                        <a:pt x="361204" y="9167"/>
                      </a:lnTo>
                      <a:close/>
                      <a:moveTo>
                        <a:pt x="361204" y="0"/>
                      </a:moveTo>
                      <a:lnTo>
                        <a:pt x="37860" y="0"/>
                      </a:lnTo>
                      <a:cubicBezTo>
                        <a:pt x="25539" y="0"/>
                        <a:pt x="14951" y="11000"/>
                        <a:pt x="14951" y="24750"/>
                      </a:cubicBezTo>
                      <a:lnTo>
                        <a:pt x="14951" y="46751"/>
                      </a:lnTo>
                      <a:lnTo>
                        <a:pt x="14951" y="82502"/>
                      </a:lnTo>
                      <a:lnTo>
                        <a:pt x="14951" y="247507"/>
                      </a:lnTo>
                      <a:lnTo>
                        <a:pt x="8791" y="247507"/>
                      </a:lnTo>
                      <a:lnTo>
                        <a:pt x="0" y="247507"/>
                      </a:lnTo>
                      <a:lnTo>
                        <a:pt x="0" y="256674"/>
                      </a:lnTo>
                      <a:lnTo>
                        <a:pt x="0" y="375841"/>
                      </a:lnTo>
                      <a:lnTo>
                        <a:pt x="0" y="385011"/>
                      </a:lnTo>
                      <a:lnTo>
                        <a:pt x="8791" y="385011"/>
                      </a:lnTo>
                      <a:lnTo>
                        <a:pt x="100424" y="385011"/>
                      </a:lnTo>
                      <a:lnTo>
                        <a:pt x="361204" y="385011"/>
                      </a:lnTo>
                      <a:cubicBezTo>
                        <a:pt x="374423" y="385011"/>
                        <a:pt x="385011" y="374012"/>
                        <a:pt x="385011" y="360261"/>
                      </a:cubicBezTo>
                      <a:lnTo>
                        <a:pt x="385011" y="82502"/>
                      </a:lnTo>
                      <a:lnTo>
                        <a:pt x="385011" y="46751"/>
                      </a:lnTo>
                      <a:lnTo>
                        <a:pt x="385011" y="24750"/>
                      </a:lnTo>
                      <a:cubicBezTo>
                        <a:pt x="385011" y="11000"/>
                        <a:pt x="374423" y="0"/>
                        <a:pt x="361204" y="0"/>
                      </a:cubicBezTo>
                      <a:close/>
                    </a:path>
                  </a:pathLst>
                </a:custGeom>
                <a:solidFill>
                  <a:srgbClr val="FFFFFF"/>
                </a:solidFill>
                <a:ln w="6417" cap="flat">
                  <a:noFill/>
                  <a:prstDash val="solid"/>
                  <a:miter/>
                </a:ln>
              </p:spPr>
              <p:txBody>
                <a:bodyPr rtlCol="0" anchor="ctr"/>
                <a:lstStyle/>
                <a:p>
                  <a:endParaRPr lang="en-US" sz="810"/>
                </a:p>
              </p:txBody>
            </p:sp>
          </p:grpSp>
          <p:grpSp>
            <p:nvGrpSpPr>
              <p:cNvPr id="193" name="Graphic 4">
                <a:extLst>
                  <a:ext uri="{FF2B5EF4-FFF2-40B4-BE49-F238E27FC236}">
                    <a16:creationId xmlns:a16="http://schemas.microsoft.com/office/drawing/2014/main" id="{E5598248-738C-5612-4BDD-FDC13AA7035F}"/>
                  </a:ext>
                </a:extLst>
              </p:cNvPr>
              <p:cNvGrpSpPr/>
              <p:nvPr/>
            </p:nvGrpSpPr>
            <p:grpSpPr>
              <a:xfrm>
                <a:off x="7144319" y="2449973"/>
                <a:ext cx="367428" cy="366679"/>
                <a:chOff x="7144319" y="2449973"/>
                <a:chExt cx="367428" cy="366679"/>
              </a:xfrm>
              <a:solidFill>
                <a:srgbClr val="2D5967"/>
              </a:solidFill>
            </p:grpSpPr>
            <p:sp>
              <p:nvSpPr>
                <p:cNvPr id="205" name="Freeform: Shape 204">
                  <a:extLst>
                    <a:ext uri="{FF2B5EF4-FFF2-40B4-BE49-F238E27FC236}">
                      <a16:creationId xmlns:a16="http://schemas.microsoft.com/office/drawing/2014/main" id="{39C108C5-323E-83D9-9987-75B8928EC253}"/>
                    </a:ext>
                  </a:extLst>
                </p:cNvPr>
                <p:cNvSpPr/>
                <p:nvPr/>
              </p:nvSpPr>
              <p:spPr>
                <a:xfrm>
                  <a:off x="7159334" y="2487559"/>
                  <a:ext cx="352413" cy="329093"/>
                </a:xfrm>
                <a:custGeom>
                  <a:avLst/>
                  <a:gdLst>
                    <a:gd name="connsiteX0" fmla="*/ 0 w 352413"/>
                    <a:gd name="connsiteY0" fmla="*/ 199839 h 329093"/>
                    <a:gd name="connsiteX1" fmla="*/ 13219 w 352413"/>
                    <a:gd name="connsiteY1" fmla="*/ 199839 h 329093"/>
                    <a:gd name="connsiteX2" fmla="*/ 13219 w 352413"/>
                    <a:gd name="connsiteY2" fmla="*/ 13751 h 329093"/>
                    <a:gd name="connsiteX3" fmla="*/ 339194 w 352413"/>
                    <a:gd name="connsiteY3" fmla="*/ 13751 h 329093"/>
                    <a:gd name="connsiteX4" fmla="*/ 339194 w 352413"/>
                    <a:gd name="connsiteY4" fmla="*/ 314425 h 329093"/>
                    <a:gd name="connsiteX5" fmla="*/ 337398 w 352413"/>
                    <a:gd name="connsiteY5" fmla="*/ 316260 h 329093"/>
                    <a:gd name="connsiteX6" fmla="*/ 86307 w 352413"/>
                    <a:gd name="connsiteY6" fmla="*/ 316260 h 329093"/>
                    <a:gd name="connsiteX7" fmla="*/ 86307 w 352413"/>
                    <a:gd name="connsiteY7" fmla="*/ 329094 h 329093"/>
                    <a:gd name="connsiteX8" fmla="*/ 337398 w 352413"/>
                    <a:gd name="connsiteY8" fmla="*/ 329094 h 329093"/>
                    <a:gd name="connsiteX9" fmla="*/ 352413 w 352413"/>
                    <a:gd name="connsiteY9" fmla="*/ 313507 h 329093"/>
                    <a:gd name="connsiteX10" fmla="*/ 352413 w 352413"/>
                    <a:gd name="connsiteY10" fmla="*/ 0 h 329093"/>
                    <a:gd name="connsiteX11" fmla="*/ 0 w 352413"/>
                    <a:gd name="connsiteY11" fmla="*/ 0 h 329093"/>
                    <a:gd name="connsiteX12" fmla="*/ 0 w 352413"/>
                    <a:gd name="connsiteY12" fmla="*/ 199839 h 32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413" h="329093">
                      <a:moveTo>
                        <a:pt x="0" y="199839"/>
                      </a:moveTo>
                      <a:lnTo>
                        <a:pt x="13219" y="199839"/>
                      </a:lnTo>
                      <a:lnTo>
                        <a:pt x="13219" y="13751"/>
                      </a:lnTo>
                      <a:lnTo>
                        <a:pt x="339194" y="13751"/>
                      </a:lnTo>
                      <a:lnTo>
                        <a:pt x="339194" y="314425"/>
                      </a:lnTo>
                      <a:cubicBezTo>
                        <a:pt x="339194" y="315342"/>
                        <a:pt x="338297" y="316260"/>
                        <a:pt x="337398" y="316260"/>
                      </a:cubicBezTo>
                      <a:lnTo>
                        <a:pt x="86307" y="316260"/>
                      </a:lnTo>
                      <a:lnTo>
                        <a:pt x="86307" y="329094"/>
                      </a:lnTo>
                      <a:lnTo>
                        <a:pt x="337398" y="329094"/>
                      </a:lnTo>
                      <a:cubicBezTo>
                        <a:pt x="345355" y="329094"/>
                        <a:pt x="352413" y="322677"/>
                        <a:pt x="352413" y="313507"/>
                      </a:cubicBezTo>
                      <a:lnTo>
                        <a:pt x="352413" y="0"/>
                      </a:lnTo>
                      <a:lnTo>
                        <a:pt x="0" y="0"/>
                      </a:lnTo>
                      <a:lnTo>
                        <a:pt x="0" y="199839"/>
                      </a:lnTo>
                      <a:close/>
                    </a:path>
                  </a:pathLst>
                </a:custGeom>
                <a:solidFill>
                  <a:srgbClr val="2D5967"/>
                </a:solidFill>
                <a:ln w="6417" cap="flat">
                  <a:noFill/>
                  <a:prstDash val="solid"/>
                  <a:miter/>
                </a:ln>
              </p:spPr>
              <p:txBody>
                <a:bodyPr rtlCol="0" anchor="ctr"/>
                <a:lstStyle/>
                <a:p>
                  <a:endParaRPr lang="en-US" sz="810"/>
                </a:p>
              </p:txBody>
            </p:sp>
            <p:sp>
              <p:nvSpPr>
                <p:cNvPr id="207" name="Freeform: Shape 206">
                  <a:extLst>
                    <a:ext uri="{FF2B5EF4-FFF2-40B4-BE49-F238E27FC236}">
                      <a16:creationId xmlns:a16="http://schemas.microsoft.com/office/drawing/2014/main" id="{CCBBF578-6B13-16BE-269C-C183A668FE87}"/>
                    </a:ext>
                  </a:extLst>
                </p:cNvPr>
                <p:cNvSpPr/>
                <p:nvPr/>
              </p:nvSpPr>
              <p:spPr>
                <a:xfrm>
                  <a:off x="7159334" y="2449973"/>
                  <a:ext cx="352413" cy="27500"/>
                </a:xfrm>
                <a:custGeom>
                  <a:avLst/>
                  <a:gdLst>
                    <a:gd name="connsiteX0" fmla="*/ 337398 w 352413"/>
                    <a:gd name="connsiteY0" fmla="*/ 0 h 27500"/>
                    <a:gd name="connsiteX1" fmla="*/ 14053 w 352413"/>
                    <a:gd name="connsiteY1" fmla="*/ 0 h 27500"/>
                    <a:gd name="connsiteX2" fmla="*/ 0 w 352413"/>
                    <a:gd name="connsiteY2" fmla="*/ 15584 h 27500"/>
                    <a:gd name="connsiteX3" fmla="*/ 0 w 352413"/>
                    <a:gd name="connsiteY3" fmla="*/ 27501 h 27500"/>
                    <a:gd name="connsiteX4" fmla="*/ 352413 w 352413"/>
                    <a:gd name="connsiteY4" fmla="*/ 27501 h 27500"/>
                    <a:gd name="connsiteX5" fmla="*/ 352413 w 352413"/>
                    <a:gd name="connsiteY5" fmla="*/ 15584 h 27500"/>
                    <a:gd name="connsiteX6" fmla="*/ 337398 w 352413"/>
                    <a:gd name="connsiteY6" fmla="*/ 0 h 2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413" h="27500">
                      <a:moveTo>
                        <a:pt x="337398" y="0"/>
                      </a:moveTo>
                      <a:lnTo>
                        <a:pt x="14053" y="0"/>
                      </a:lnTo>
                      <a:cubicBezTo>
                        <a:pt x="6161" y="0"/>
                        <a:pt x="0" y="6417"/>
                        <a:pt x="0" y="15584"/>
                      </a:cubicBezTo>
                      <a:lnTo>
                        <a:pt x="0" y="27501"/>
                      </a:lnTo>
                      <a:lnTo>
                        <a:pt x="352413" y="27501"/>
                      </a:lnTo>
                      <a:lnTo>
                        <a:pt x="352413" y="15584"/>
                      </a:lnTo>
                      <a:cubicBezTo>
                        <a:pt x="352413" y="6417"/>
                        <a:pt x="345355" y="0"/>
                        <a:pt x="337398" y="0"/>
                      </a:cubicBezTo>
                      <a:close/>
                    </a:path>
                  </a:pathLst>
                </a:custGeom>
                <a:solidFill>
                  <a:srgbClr val="2D5967"/>
                </a:solidFill>
                <a:ln w="6417" cap="flat">
                  <a:noFill/>
                  <a:prstDash val="solid"/>
                  <a:miter/>
                </a:ln>
              </p:spPr>
              <p:txBody>
                <a:bodyPr rtlCol="0" anchor="ctr"/>
                <a:lstStyle/>
                <a:p>
                  <a:endParaRPr lang="en-US" sz="810"/>
                </a:p>
              </p:txBody>
            </p:sp>
            <p:sp>
              <p:nvSpPr>
                <p:cNvPr id="220" name="Freeform: Shape 219">
                  <a:extLst>
                    <a:ext uri="{FF2B5EF4-FFF2-40B4-BE49-F238E27FC236}">
                      <a16:creationId xmlns:a16="http://schemas.microsoft.com/office/drawing/2014/main" id="{7D935764-3945-FCCE-4942-87E4DF3DC22B}"/>
                    </a:ext>
                  </a:extLst>
                </p:cNvPr>
                <p:cNvSpPr/>
                <p:nvPr/>
              </p:nvSpPr>
              <p:spPr>
                <a:xfrm>
                  <a:off x="7201622" y="2548062"/>
                  <a:ext cx="266042" cy="209006"/>
                </a:xfrm>
                <a:custGeom>
                  <a:avLst/>
                  <a:gdLst>
                    <a:gd name="connsiteX0" fmla="*/ 266042 w 266042"/>
                    <a:gd name="connsiteY0" fmla="*/ 37585 h 209006"/>
                    <a:gd name="connsiteX1" fmla="*/ 252823 w 266042"/>
                    <a:gd name="connsiteY1" fmla="*/ 23834 h 209006"/>
                    <a:gd name="connsiteX2" fmla="*/ 103953 w 266042"/>
                    <a:gd name="connsiteY2" fmla="*/ 23834 h 209006"/>
                    <a:gd name="connsiteX3" fmla="*/ 89836 w 266042"/>
                    <a:gd name="connsiteY3" fmla="*/ 5501 h 209006"/>
                    <a:gd name="connsiteX4" fmla="*/ 79248 w 266042"/>
                    <a:gd name="connsiteY4" fmla="*/ 0 h 209006"/>
                    <a:gd name="connsiteX5" fmla="*/ 13218 w 266042"/>
                    <a:gd name="connsiteY5" fmla="*/ 0 h 209006"/>
                    <a:gd name="connsiteX6" fmla="*/ 0 w 266042"/>
                    <a:gd name="connsiteY6" fmla="*/ 13751 h 209006"/>
                    <a:gd name="connsiteX7" fmla="*/ 0 w 266042"/>
                    <a:gd name="connsiteY7" fmla="*/ 139337 h 209006"/>
                    <a:gd name="connsiteX8" fmla="*/ 13218 w 266042"/>
                    <a:gd name="connsiteY8" fmla="*/ 139337 h 209006"/>
                    <a:gd name="connsiteX9" fmla="*/ 13218 w 266042"/>
                    <a:gd name="connsiteY9" fmla="*/ 61419 h 209006"/>
                    <a:gd name="connsiteX10" fmla="*/ 82777 w 266042"/>
                    <a:gd name="connsiteY10" fmla="*/ 61419 h 209006"/>
                    <a:gd name="connsiteX11" fmla="*/ 93365 w 266042"/>
                    <a:gd name="connsiteY11" fmla="*/ 55918 h 209006"/>
                    <a:gd name="connsiteX12" fmla="*/ 107482 w 266042"/>
                    <a:gd name="connsiteY12" fmla="*/ 37585 h 209006"/>
                    <a:gd name="connsiteX13" fmla="*/ 252823 w 266042"/>
                    <a:gd name="connsiteY13" fmla="*/ 37585 h 209006"/>
                    <a:gd name="connsiteX14" fmla="*/ 252823 w 266042"/>
                    <a:gd name="connsiteY14" fmla="*/ 195256 h 209006"/>
                    <a:gd name="connsiteX15" fmla="*/ 44019 w 266042"/>
                    <a:gd name="connsiteY15" fmla="*/ 195256 h 209006"/>
                    <a:gd name="connsiteX16" fmla="*/ 44019 w 266042"/>
                    <a:gd name="connsiteY16" fmla="*/ 209006 h 209006"/>
                    <a:gd name="connsiteX17" fmla="*/ 266042 w 266042"/>
                    <a:gd name="connsiteY17" fmla="*/ 209006 h 209006"/>
                    <a:gd name="connsiteX18" fmla="*/ 266042 w 266042"/>
                    <a:gd name="connsiteY18" fmla="*/ 37585 h 209006"/>
                    <a:gd name="connsiteX19" fmla="*/ 82777 w 266042"/>
                    <a:gd name="connsiteY19" fmla="*/ 47668 h 209006"/>
                    <a:gd name="connsiteX20" fmla="*/ 82777 w 266042"/>
                    <a:gd name="connsiteY20" fmla="*/ 47668 h 209006"/>
                    <a:gd name="connsiteX21" fmla="*/ 13218 w 266042"/>
                    <a:gd name="connsiteY21" fmla="*/ 47668 h 209006"/>
                    <a:gd name="connsiteX22" fmla="*/ 13218 w 266042"/>
                    <a:gd name="connsiteY22" fmla="*/ 13751 h 209006"/>
                    <a:gd name="connsiteX23" fmla="*/ 79248 w 266042"/>
                    <a:gd name="connsiteY23" fmla="*/ 13751 h 209006"/>
                    <a:gd name="connsiteX24" fmla="*/ 93365 w 266042"/>
                    <a:gd name="connsiteY24" fmla="*/ 33001 h 209006"/>
                    <a:gd name="connsiteX25" fmla="*/ 82777 w 266042"/>
                    <a:gd name="connsiteY25" fmla="*/ 47668 h 209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6042" h="209006">
                      <a:moveTo>
                        <a:pt x="266042" y="37585"/>
                      </a:moveTo>
                      <a:cubicBezTo>
                        <a:pt x="266042" y="30251"/>
                        <a:pt x="259882" y="23834"/>
                        <a:pt x="252823" y="23834"/>
                      </a:cubicBezTo>
                      <a:lnTo>
                        <a:pt x="103953" y="23834"/>
                      </a:lnTo>
                      <a:lnTo>
                        <a:pt x="89836" y="5501"/>
                      </a:lnTo>
                      <a:cubicBezTo>
                        <a:pt x="87205" y="1834"/>
                        <a:pt x="83675" y="0"/>
                        <a:pt x="79248" y="0"/>
                      </a:cubicBezTo>
                      <a:lnTo>
                        <a:pt x="13218" y="0"/>
                      </a:lnTo>
                      <a:cubicBezTo>
                        <a:pt x="6160" y="0"/>
                        <a:pt x="0" y="6417"/>
                        <a:pt x="0" y="13751"/>
                      </a:cubicBezTo>
                      <a:lnTo>
                        <a:pt x="0" y="139337"/>
                      </a:lnTo>
                      <a:lnTo>
                        <a:pt x="13218" y="139337"/>
                      </a:lnTo>
                      <a:lnTo>
                        <a:pt x="13218" y="61419"/>
                      </a:lnTo>
                      <a:lnTo>
                        <a:pt x="82777" y="61419"/>
                      </a:lnTo>
                      <a:cubicBezTo>
                        <a:pt x="87205" y="61419"/>
                        <a:pt x="90733" y="59586"/>
                        <a:pt x="93365" y="55918"/>
                      </a:cubicBezTo>
                      <a:lnTo>
                        <a:pt x="107482" y="37585"/>
                      </a:lnTo>
                      <a:lnTo>
                        <a:pt x="252823" y="37585"/>
                      </a:lnTo>
                      <a:lnTo>
                        <a:pt x="252823" y="195256"/>
                      </a:lnTo>
                      <a:lnTo>
                        <a:pt x="44019" y="195256"/>
                      </a:lnTo>
                      <a:lnTo>
                        <a:pt x="44019" y="209006"/>
                      </a:lnTo>
                      <a:lnTo>
                        <a:pt x="266042" y="209006"/>
                      </a:lnTo>
                      <a:lnTo>
                        <a:pt x="266042" y="37585"/>
                      </a:lnTo>
                      <a:close/>
                      <a:moveTo>
                        <a:pt x="82777" y="47668"/>
                      </a:moveTo>
                      <a:cubicBezTo>
                        <a:pt x="81942" y="47668"/>
                        <a:pt x="82777" y="47668"/>
                        <a:pt x="82777" y="47668"/>
                      </a:cubicBezTo>
                      <a:lnTo>
                        <a:pt x="13218" y="47668"/>
                      </a:lnTo>
                      <a:lnTo>
                        <a:pt x="13218" y="13751"/>
                      </a:lnTo>
                      <a:lnTo>
                        <a:pt x="79248" y="13751"/>
                      </a:lnTo>
                      <a:lnTo>
                        <a:pt x="93365" y="33001"/>
                      </a:lnTo>
                      <a:lnTo>
                        <a:pt x="82777" y="47668"/>
                      </a:lnTo>
                      <a:close/>
                    </a:path>
                  </a:pathLst>
                </a:custGeom>
                <a:solidFill>
                  <a:srgbClr val="2D5967"/>
                </a:solidFill>
                <a:ln w="6417" cap="flat">
                  <a:noFill/>
                  <a:prstDash val="solid"/>
                  <a:miter/>
                </a:ln>
              </p:spPr>
              <p:txBody>
                <a:bodyPr rtlCol="0" anchor="ctr"/>
                <a:lstStyle/>
                <a:p>
                  <a:endParaRPr lang="en-US" sz="810"/>
                </a:p>
              </p:txBody>
            </p:sp>
            <p:sp>
              <p:nvSpPr>
                <p:cNvPr id="222" name="Freeform: Shape 221">
                  <a:extLst>
                    <a:ext uri="{FF2B5EF4-FFF2-40B4-BE49-F238E27FC236}">
                      <a16:creationId xmlns:a16="http://schemas.microsoft.com/office/drawing/2014/main" id="{F1A08FF6-78AA-77EF-04DF-693EA7AA44F9}"/>
                    </a:ext>
                  </a:extLst>
                </p:cNvPr>
                <p:cNvSpPr/>
                <p:nvPr/>
              </p:nvSpPr>
              <p:spPr>
                <a:xfrm>
                  <a:off x="7226262" y="2571893"/>
                  <a:ext cx="50243" cy="13750"/>
                </a:xfrm>
                <a:custGeom>
                  <a:avLst/>
                  <a:gdLst>
                    <a:gd name="connsiteX0" fmla="*/ 50244 w 50243"/>
                    <a:gd name="connsiteY0" fmla="*/ 0 h 13750"/>
                    <a:gd name="connsiteX1" fmla="*/ 0 w 50243"/>
                    <a:gd name="connsiteY1" fmla="*/ 0 h 13750"/>
                    <a:gd name="connsiteX2" fmla="*/ 0 w 50243"/>
                    <a:gd name="connsiteY2" fmla="*/ 13751 h 13750"/>
                    <a:gd name="connsiteX3" fmla="*/ 50244 w 50243"/>
                    <a:gd name="connsiteY3" fmla="*/ 13751 h 13750"/>
                    <a:gd name="connsiteX4" fmla="*/ 50244 w 50243"/>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43" h="13750">
                      <a:moveTo>
                        <a:pt x="50244" y="0"/>
                      </a:moveTo>
                      <a:lnTo>
                        <a:pt x="0" y="0"/>
                      </a:lnTo>
                      <a:lnTo>
                        <a:pt x="0" y="13751"/>
                      </a:lnTo>
                      <a:lnTo>
                        <a:pt x="50244" y="13751"/>
                      </a:lnTo>
                      <a:lnTo>
                        <a:pt x="50244" y="0"/>
                      </a:lnTo>
                      <a:close/>
                    </a:path>
                  </a:pathLst>
                </a:custGeom>
                <a:solidFill>
                  <a:srgbClr val="2D5967"/>
                </a:solidFill>
                <a:ln w="6417" cap="flat">
                  <a:noFill/>
                  <a:prstDash val="solid"/>
                  <a:miter/>
                </a:ln>
              </p:spPr>
              <p:txBody>
                <a:bodyPr rtlCol="0" anchor="ctr"/>
                <a:lstStyle/>
                <a:p>
                  <a:endParaRPr lang="en-US" sz="810"/>
                </a:p>
              </p:txBody>
            </p:sp>
            <p:sp>
              <p:nvSpPr>
                <p:cNvPr id="299" name="Freeform: Shape 298">
                  <a:extLst>
                    <a:ext uri="{FF2B5EF4-FFF2-40B4-BE49-F238E27FC236}">
                      <a16:creationId xmlns:a16="http://schemas.microsoft.com/office/drawing/2014/main" id="{6DB6A640-01EC-D2C3-0E44-797066D194FB}"/>
                    </a:ext>
                  </a:extLst>
                </p:cNvPr>
                <p:cNvSpPr/>
                <p:nvPr/>
              </p:nvSpPr>
              <p:spPr>
                <a:xfrm>
                  <a:off x="7144319" y="2697483"/>
                  <a:ext cx="91632" cy="119170"/>
                </a:xfrm>
                <a:custGeom>
                  <a:avLst/>
                  <a:gdLst>
                    <a:gd name="connsiteX0" fmla="*/ 91633 w 91632"/>
                    <a:gd name="connsiteY0" fmla="*/ 0 h 119170"/>
                    <a:gd name="connsiteX1" fmla="*/ 0 w 91632"/>
                    <a:gd name="connsiteY1" fmla="*/ 0 h 119170"/>
                    <a:gd name="connsiteX2" fmla="*/ 0 w 91632"/>
                    <a:gd name="connsiteY2" fmla="*/ 119170 h 119170"/>
                    <a:gd name="connsiteX3" fmla="*/ 29068 w 91632"/>
                    <a:gd name="connsiteY3" fmla="*/ 119170 h 119170"/>
                    <a:gd name="connsiteX4" fmla="*/ 90734 w 91632"/>
                    <a:gd name="connsiteY4" fmla="*/ 119170 h 119170"/>
                    <a:gd name="connsiteX5" fmla="*/ 90734 w 91632"/>
                    <a:gd name="connsiteY5" fmla="*/ 0 h 119170"/>
                    <a:gd name="connsiteX6" fmla="*/ 91633 w 91632"/>
                    <a:gd name="connsiteY6" fmla="*/ 0 h 119170"/>
                    <a:gd name="connsiteX7" fmla="*/ 13219 w 91632"/>
                    <a:gd name="connsiteY7" fmla="*/ 105419 h 119170"/>
                    <a:gd name="connsiteX8" fmla="*/ 13219 w 91632"/>
                    <a:gd name="connsiteY8" fmla="*/ 13750 h 119170"/>
                    <a:gd name="connsiteX9" fmla="*/ 78414 w 91632"/>
                    <a:gd name="connsiteY9" fmla="*/ 13750 h 119170"/>
                    <a:gd name="connsiteX10" fmla="*/ 78414 w 91632"/>
                    <a:gd name="connsiteY10" fmla="*/ 105419 h 119170"/>
                    <a:gd name="connsiteX11" fmla="*/ 13219 w 91632"/>
                    <a:gd name="connsiteY11" fmla="*/ 105419 h 11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632" h="119170">
                      <a:moveTo>
                        <a:pt x="91633" y="0"/>
                      </a:moveTo>
                      <a:lnTo>
                        <a:pt x="0" y="0"/>
                      </a:lnTo>
                      <a:lnTo>
                        <a:pt x="0" y="119170"/>
                      </a:lnTo>
                      <a:lnTo>
                        <a:pt x="29068" y="119170"/>
                      </a:lnTo>
                      <a:lnTo>
                        <a:pt x="90734" y="119170"/>
                      </a:lnTo>
                      <a:lnTo>
                        <a:pt x="90734" y="0"/>
                      </a:lnTo>
                      <a:lnTo>
                        <a:pt x="91633" y="0"/>
                      </a:lnTo>
                      <a:close/>
                      <a:moveTo>
                        <a:pt x="13219" y="105419"/>
                      </a:moveTo>
                      <a:lnTo>
                        <a:pt x="13219" y="13750"/>
                      </a:lnTo>
                      <a:lnTo>
                        <a:pt x="78414" y="13750"/>
                      </a:lnTo>
                      <a:lnTo>
                        <a:pt x="78414" y="105419"/>
                      </a:lnTo>
                      <a:lnTo>
                        <a:pt x="13219" y="105419"/>
                      </a:lnTo>
                      <a:close/>
                    </a:path>
                  </a:pathLst>
                </a:custGeom>
                <a:solidFill>
                  <a:srgbClr val="2D5967"/>
                </a:solidFill>
                <a:ln w="6417" cap="flat">
                  <a:noFill/>
                  <a:prstDash val="solid"/>
                  <a:miter/>
                </a:ln>
              </p:spPr>
              <p:txBody>
                <a:bodyPr rtlCol="0" anchor="ctr"/>
                <a:lstStyle/>
                <a:p>
                  <a:endParaRPr lang="en-US" sz="810"/>
                </a:p>
              </p:txBody>
            </p:sp>
            <p:sp>
              <p:nvSpPr>
                <p:cNvPr id="300" name="Freeform: Shape 299">
                  <a:extLst>
                    <a:ext uri="{FF2B5EF4-FFF2-40B4-BE49-F238E27FC236}">
                      <a16:creationId xmlns:a16="http://schemas.microsoft.com/office/drawing/2014/main" id="{FCD71996-AD69-D829-DADA-5C26AA18207F}"/>
                    </a:ext>
                  </a:extLst>
                </p:cNvPr>
                <p:cNvSpPr/>
                <p:nvPr/>
              </p:nvSpPr>
              <p:spPr>
                <a:xfrm>
                  <a:off x="7174286" y="2735065"/>
                  <a:ext cx="36126" cy="45832"/>
                </a:xfrm>
                <a:custGeom>
                  <a:avLst/>
                  <a:gdLst>
                    <a:gd name="connsiteX0" fmla="*/ 29966 w 36126"/>
                    <a:gd name="connsiteY0" fmla="*/ 22918 h 45832"/>
                    <a:gd name="connsiteX1" fmla="*/ 32597 w 36126"/>
                    <a:gd name="connsiteY1" fmla="*/ 14667 h 45832"/>
                    <a:gd name="connsiteX2" fmla="*/ 28170 w 36126"/>
                    <a:gd name="connsiteY2" fmla="*/ 3667 h 45832"/>
                    <a:gd name="connsiteX3" fmla="*/ 15849 w 36126"/>
                    <a:gd name="connsiteY3" fmla="*/ 0 h 45832"/>
                    <a:gd name="connsiteX4" fmla="*/ 0 w 36126"/>
                    <a:gd name="connsiteY4" fmla="*/ 0 h 45832"/>
                    <a:gd name="connsiteX5" fmla="*/ 0 w 36126"/>
                    <a:gd name="connsiteY5" fmla="*/ 45833 h 45832"/>
                    <a:gd name="connsiteX6" fmla="*/ 9689 w 36126"/>
                    <a:gd name="connsiteY6" fmla="*/ 45833 h 45832"/>
                    <a:gd name="connsiteX7" fmla="*/ 9689 w 36126"/>
                    <a:gd name="connsiteY7" fmla="*/ 27500 h 45832"/>
                    <a:gd name="connsiteX8" fmla="*/ 15849 w 36126"/>
                    <a:gd name="connsiteY8" fmla="*/ 29335 h 45832"/>
                    <a:gd name="connsiteX9" fmla="*/ 25539 w 36126"/>
                    <a:gd name="connsiteY9" fmla="*/ 45833 h 45832"/>
                    <a:gd name="connsiteX10" fmla="*/ 36127 w 36126"/>
                    <a:gd name="connsiteY10" fmla="*/ 45833 h 45832"/>
                    <a:gd name="connsiteX11" fmla="*/ 25539 w 36126"/>
                    <a:gd name="connsiteY11" fmla="*/ 27500 h 45832"/>
                    <a:gd name="connsiteX12" fmla="*/ 29966 w 36126"/>
                    <a:gd name="connsiteY12" fmla="*/ 22918 h 45832"/>
                    <a:gd name="connsiteX13" fmla="*/ 21175 w 36126"/>
                    <a:gd name="connsiteY13" fmla="*/ 20167 h 45832"/>
                    <a:gd name="connsiteX14" fmla="*/ 13218 w 36126"/>
                    <a:gd name="connsiteY14" fmla="*/ 22001 h 45832"/>
                    <a:gd name="connsiteX15" fmla="*/ 8791 w 36126"/>
                    <a:gd name="connsiteY15" fmla="*/ 22001 h 45832"/>
                    <a:gd name="connsiteX16" fmla="*/ 8791 w 36126"/>
                    <a:gd name="connsiteY16" fmla="*/ 8250 h 45832"/>
                    <a:gd name="connsiteX17" fmla="*/ 13218 w 36126"/>
                    <a:gd name="connsiteY17" fmla="*/ 8250 h 45832"/>
                    <a:gd name="connsiteX18" fmla="*/ 21175 w 36126"/>
                    <a:gd name="connsiteY18" fmla="*/ 10084 h 45832"/>
                    <a:gd name="connsiteX19" fmla="*/ 22908 w 36126"/>
                    <a:gd name="connsiteY19" fmla="*/ 14667 h 45832"/>
                    <a:gd name="connsiteX20" fmla="*/ 21175 w 36126"/>
                    <a:gd name="connsiteY20" fmla="*/ 20167 h 45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126" h="45832">
                      <a:moveTo>
                        <a:pt x="29966" y="22918"/>
                      </a:moveTo>
                      <a:cubicBezTo>
                        <a:pt x="31699" y="20167"/>
                        <a:pt x="32597" y="17417"/>
                        <a:pt x="32597" y="14667"/>
                      </a:cubicBezTo>
                      <a:cubicBezTo>
                        <a:pt x="32597" y="10084"/>
                        <a:pt x="30865" y="6417"/>
                        <a:pt x="28170" y="3667"/>
                      </a:cubicBezTo>
                      <a:cubicBezTo>
                        <a:pt x="25539" y="917"/>
                        <a:pt x="21175" y="0"/>
                        <a:pt x="15849" y="0"/>
                      </a:cubicBezTo>
                      <a:lnTo>
                        <a:pt x="0" y="0"/>
                      </a:lnTo>
                      <a:lnTo>
                        <a:pt x="0" y="45833"/>
                      </a:lnTo>
                      <a:lnTo>
                        <a:pt x="9689" y="45833"/>
                      </a:lnTo>
                      <a:lnTo>
                        <a:pt x="9689" y="27500"/>
                      </a:lnTo>
                      <a:lnTo>
                        <a:pt x="15849" y="29335"/>
                      </a:lnTo>
                      <a:lnTo>
                        <a:pt x="25539" y="45833"/>
                      </a:lnTo>
                      <a:lnTo>
                        <a:pt x="36127" y="45833"/>
                      </a:lnTo>
                      <a:lnTo>
                        <a:pt x="25539" y="27500"/>
                      </a:lnTo>
                      <a:cubicBezTo>
                        <a:pt x="26437" y="26582"/>
                        <a:pt x="29068" y="24751"/>
                        <a:pt x="29966" y="22918"/>
                      </a:cubicBezTo>
                      <a:close/>
                      <a:moveTo>
                        <a:pt x="21175" y="20167"/>
                      </a:moveTo>
                      <a:cubicBezTo>
                        <a:pt x="19379" y="21084"/>
                        <a:pt x="16748" y="22001"/>
                        <a:pt x="13218" y="22001"/>
                      </a:cubicBezTo>
                      <a:lnTo>
                        <a:pt x="8791" y="22001"/>
                      </a:lnTo>
                      <a:lnTo>
                        <a:pt x="8791" y="8250"/>
                      </a:lnTo>
                      <a:lnTo>
                        <a:pt x="13218" y="8250"/>
                      </a:lnTo>
                      <a:cubicBezTo>
                        <a:pt x="16748" y="8250"/>
                        <a:pt x="19379" y="9167"/>
                        <a:pt x="21175" y="10084"/>
                      </a:cubicBezTo>
                      <a:cubicBezTo>
                        <a:pt x="22908" y="11000"/>
                        <a:pt x="22908" y="11917"/>
                        <a:pt x="22908" y="14667"/>
                      </a:cubicBezTo>
                      <a:cubicBezTo>
                        <a:pt x="22908" y="17417"/>
                        <a:pt x="22908" y="19251"/>
                        <a:pt x="21175" y="20167"/>
                      </a:cubicBezTo>
                      <a:close/>
                    </a:path>
                  </a:pathLst>
                </a:custGeom>
                <a:solidFill>
                  <a:srgbClr val="2D5967"/>
                </a:solidFill>
                <a:ln w="6417" cap="flat">
                  <a:noFill/>
                  <a:prstDash val="solid"/>
                  <a:miter/>
                </a:ln>
              </p:spPr>
              <p:txBody>
                <a:bodyPr rtlCol="0" anchor="ctr"/>
                <a:lstStyle/>
                <a:p>
                  <a:endParaRPr lang="en-US" sz="810"/>
                </a:p>
              </p:txBody>
            </p:sp>
          </p:grpSp>
        </p:grpSp>
        <p:grpSp>
          <p:nvGrpSpPr>
            <p:cNvPr id="301" name="Graphic 4">
              <a:extLst>
                <a:ext uri="{FF2B5EF4-FFF2-40B4-BE49-F238E27FC236}">
                  <a16:creationId xmlns:a16="http://schemas.microsoft.com/office/drawing/2014/main" id="{58B4F490-6B19-3953-5168-B3A6A7AD3110}"/>
                </a:ext>
              </a:extLst>
            </p:cNvPr>
            <p:cNvGrpSpPr/>
            <p:nvPr/>
          </p:nvGrpSpPr>
          <p:grpSpPr>
            <a:xfrm>
              <a:off x="6964455" y="2785332"/>
              <a:ext cx="740908" cy="319652"/>
              <a:chOff x="6964455" y="2785332"/>
              <a:chExt cx="740908" cy="319652"/>
            </a:xfrm>
            <a:solidFill>
              <a:srgbClr val="000000"/>
            </a:solidFill>
          </p:grpSpPr>
          <p:sp>
            <p:nvSpPr>
              <p:cNvPr id="302" name="TextBox 301">
                <a:extLst>
                  <a:ext uri="{FF2B5EF4-FFF2-40B4-BE49-F238E27FC236}">
                    <a16:creationId xmlns:a16="http://schemas.microsoft.com/office/drawing/2014/main" id="{A1FE6554-5C19-ECE1-2246-73BB51C808F3}"/>
                  </a:ext>
                </a:extLst>
              </p:cNvPr>
              <p:cNvSpPr txBox="1"/>
              <p:nvPr/>
            </p:nvSpPr>
            <p:spPr>
              <a:xfrm>
                <a:off x="6964455" y="2785332"/>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File Storage</a:t>
                </a:r>
              </a:p>
            </p:txBody>
          </p:sp>
          <p:sp>
            <p:nvSpPr>
              <p:cNvPr id="303" name="TextBox 302">
                <a:extLst>
                  <a:ext uri="{FF2B5EF4-FFF2-40B4-BE49-F238E27FC236}">
                    <a16:creationId xmlns:a16="http://schemas.microsoft.com/office/drawing/2014/main" id="{069C2D4B-8D0F-37C6-0D40-E9D7C4452EF2}"/>
                  </a:ext>
                </a:extLst>
              </p:cNvPr>
              <p:cNvSpPr txBox="1"/>
              <p:nvPr/>
            </p:nvSpPr>
            <p:spPr>
              <a:xfrm>
                <a:off x="7071103" y="2888002"/>
                <a:ext cx="52290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Replica</a:t>
                </a:r>
              </a:p>
            </p:txBody>
          </p:sp>
        </p:grpSp>
      </p:grpSp>
      <p:grpSp>
        <p:nvGrpSpPr>
          <p:cNvPr id="304" name="Graphic 4">
            <a:extLst>
              <a:ext uri="{FF2B5EF4-FFF2-40B4-BE49-F238E27FC236}">
                <a16:creationId xmlns:a16="http://schemas.microsoft.com/office/drawing/2014/main" id="{FDFB8937-5277-1577-4402-A59865064282}"/>
              </a:ext>
            </a:extLst>
          </p:cNvPr>
          <p:cNvGrpSpPr/>
          <p:nvPr/>
        </p:nvGrpSpPr>
        <p:grpSpPr>
          <a:xfrm>
            <a:off x="7616911" y="1511627"/>
            <a:ext cx="740908" cy="766847"/>
            <a:chOff x="7766560" y="2440806"/>
            <a:chExt cx="740908" cy="766847"/>
          </a:xfrm>
        </p:grpSpPr>
        <p:grpSp>
          <p:nvGrpSpPr>
            <p:cNvPr id="305" name="Graphic 4">
              <a:extLst>
                <a:ext uri="{FF2B5EF4-FFF2-40B4-BE49-F238E27FC236}">
                  <a16:creationId xmlns:a16="http://schemas.microsoft.com/office/drawing/2014/main" id="{C51B852D-30AC-EBD6-F676-8B66DB9097CB}"/>
                </a:ext>
              </a:extLst>
            </p:cNvPr>
            <p:cNvGrpSpPr/>
            <p:nvPr/>
          </p:nvGrpSpPr>
          <p:grpSpPr>
            <a:xfrm>
              <a:off x="7941227" y="2440806"/>
              <a:ext cx="374566" cy="385010"/>
              <a:chOff x="7941227" y="2440806"/>
              <a:chExt cx="374566" cy="385010"/>
            </a:xfrm>
          </p:grpSpPr>
          <p:grpSp>
            <p:nvGrpSpPr>
              <p:cNvPr id="306" name="Graphic 4">
                <a:extLst>
                  <a:ext uri="{FF2B5EF4-FFF2-40B4-BE49-F238E27FC236}">
                    <a16:creationId xmlns:a16="http://schemas.microsoft.com/office/drawing/2014/main" id="{ACE779E1-4353-60DD-3FA4-2BD16727239F}"/>
                  </a:ext>
                </a:extLst>
              </p:cNvPr>
              <p:cNvGrpSpPr/>
              <p:nvPr/>
            </p:nvGrpSpPr>
            <p:grpSpPr>
              <a:xfrm>
                <a:off x="7941227" y="2440806"/>
                <a:ext cx="374566" cy="385010"/>
                <a:chOff x="7941227" y="2440806"/>
                <a:chExt cx="374566" cy="385010"/>
              </a:xfrm>
              <a:solidFill>
                <a:srgbClr val="FFFFFF"/>
              </a:solidFill>
            </p:grpSpPr>
            <p:grpSp>
              <p:nvGrpSpPr>
                <p:cNvPr id="307" name="Graphic 4">
                  <a:extLst>
                    <a:ext uri="{FF2B5EF4-FFF2-40B4-BE49-F238E27FC236}">
                      <a16:creationId xmlns:a16="http://schemas.microsoft.com/office/drawing/2014/main" id="{5525C563-6CE9-FC91-9709-910670E3C070}"/>
                    </a:ext>
                  </a:extLst>
                </p:cNvPr>
                <p:cNvGrpSpPr/>
                <p:nvPr/>
              </p:nvGrpSpPr>
              <p:grpSpPr>
                <a:xfrm>
                  <a:off x="7941227" y="2499472"/>
                  <a:ext cx="191991" cy="326343"/>
                  <a:chOff x="7941227" y="2499472"/>
                  <a:chExt cx="191991" cy="326343"/>
                </a:xfrm>
                <a:solidFill>
                  <a:srgbClr val="FFFFFF"/>
                </a:solidFill>
              </p:grpSpPr>
              <p:sp>
                <p:nvSpPr>
                  <p:cNvPr id="308" name="Freeform: Shape 307">
                    <a:extLst>
                      <a:ext uri="{FF2B5EF4-FFF2-40B4-BE49-F238E27FC236}">
                        <a16:creationId xmlns:a16="http://schemas.microsoft.com/office/drawing/2014/main" id="{BE6CC5DD-6048-E17B-D681-63747FCE731A}"/>
                      </a:ext>
                    </a:extLst>
                  </p:cNvPr>
                  <p:cNvSpPr/>
                  <p:nvPr/>
                </p:nvSpPr>
                <p:spPr>
                  <a:xfrm>
                    <a:off x="7945654" y="2505889"/>
                    <a:ext cx="185831" cy="315339"/>
                  </a:xfrm>
                  <a:custGeom>
                    <a:avLst/>
                    <a:gdLst>
                      <a:gd name="connsiteX0" fmla="*/ 15208 w 185831"/>
                      <a:gd name="connsiteY0" fmla="*/ 315339 h 315339"/>
                      <a:gd name="connsiteX1" fmla="*/ 0 w 185831"/>
                      <a:gd name="connsiteY1" fmla="*/ 299759 h 315339"/>
                      <a:gd name="connsiteX2" fmla="*/ 0 w 185831"/>
                      <a:gd name="connsiteY2" fmla="*/ 134754 h 315339"/>
                      <a:gd name="connsiteX3" fmla="*/ 13411 w 185831"/>
                      <a:gd name="connsiteY3" fmla="*/ 119170 h 315339"/>
                      <a:gd name="connsiteX4" fmla="*/ 15208 w 185831"/>
                      <a:gd name="connsiteY4" fmla="*/ 119170 h 315339"/>
                      <a:gd name="connsiteX5" fmla="*/ 80403 w 185831"/>
                      <a:gd name="connsiteY5" fmla="*/ 119170 h 315339"/>
                      <a:gd name="connsiteX6" fmla="*/ 80403 w 185831"/>
                      <a:gd name="connsiteY6" fmla="*/ 98086 h 315339"/>
                      <a:gd name="connsiteX7" fmla="*/ 145598 w 185831"/>
                      <a:gd name="connsiteY7" fmla="*/ 29334 h 315339"/>
                      <a:gd name="connsiteX8" fmla="*/ 132187 w 185831"/>
                      <a:gd name="connsiteY8" fmla="*/ 15584 h 315339"/>
                      <a:gd name="connsiteX9" fmla="*/ 148293 w 185831"/>
                      <a:gd name="connsiteY9" fmla="*/ 0 h 315339"/>
                      <a:gd name="connsiteX10" fmla="*/ 185832 w 185831"/>
                      <a:gd name="connsiteY10" fmla="*/ 39417 h 315339"/>
                      <a:gd name="connsiteX11" fmla="*/ 185832 w 185831"/>
                      <a:gd name="connsiteY11" fmla="*/ 43085 h 315339"/>
                      <a:gd name="connsiteX12" fmla="*/ 183137 w 185831"/>
                      <a:gd name="connsiteY12" fmla="*/ 44001 h 315339"/>
                      <a:gd name="connsiteX13" fmla="*/ 146496 w 185831"/>
                      <a:gd name="connsiteY13" fmla="*/ 81586 h 315339"/>
                      <a:gd name="connsiteX14" fmla="*/ 130454 w 185831"/>
                      <a:gd name="connsiteY14" fmla="*/ 66002 h 315339"/>
                      <a:gd name="connsiteX15" fmla="*/ 142903 w 185831"/>
                      <a:gd name="connsiteY15" fmla="*/ 52251 h 315339"/>
                      <a:gd name="connsiteX16" fmla="*/ 100937 w 185831"/>
                      <a:gd name="connsiteY16" fmla="*/ 98086 h 315339"/>
                      <a:gd name="connsiteX17" fmla="*/ 100937 w 185831"/>
                      <a:gd name="connsiteY17" fmla="*/ 119170 h 315339"/>
                      <a:gd name="connsiteX18" fmla="*/ 167031 w 185831"/>
                      <a:gd name="connsiteY18" fmla="*/ 119170 h 315339"/>
                      <a:gd name="connsiteX19" fmla="*/ 167929 w 185831"/>
                      <a:gd name="connsiteY19" fmla="*/ 119170 h 315339"/>
                      <a:gd name="connsiteX20" fmla="*/ 178645 w 185831"/>
                      <a:gd name="connsiteY20" fmla="*/ 126504 h 315339"/>
                      <a:gd name="connsiteX21" fmla="*/ 180442 w 185831"/>
                      <a:gd name="connsiteY21" fmla="*/ 136587 h 315339"/>
                      <a:gd name="connsiteX22" fmla="*/ 180442 w 185831"/>
                      <a:gd name="connsiteY22" fmla="*/ 164088 h 315339"/>
                      <a:gd name="connsiteX23" fmla="*/ 180442 w 185831"/>
                      <a:gd name="connsiteY23" fmla="*/ 299759 h 315339"/>
                      <a:gd name="connsiteX24" fmla="*/ 165234 w 185831"/>
                      <a:gd name="connsiteY24" fmla="*/ 315339 h 315339"/>
                      <a:gd name="connsiteX25" fmla="*/ 15208 w 185831"/>
                      <a:gd name="connsiteY25" fmla="*/ 315339 h 31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5831" h="315339">
                        <a:moveTo>
                          <a:pt x="15208" y="315339"/>
                        </a:moveTo>
                        <a:cubicBezTo>
                          <a:pt x="7187" y="315339"/>
                          <a:pt x="0" y="308922"/>
                          <a:pt x="0" y="299759"/>
                        </a:cubicBezTo>
                        <a:lnTo>
                          <a:pt x="0" y="134754"/>
                        </a:lnTo>
                        <a:cubicBezTo>
                          <a:pt x="0" y="127420"/>
                          <a:pt x="5390" y="121003"/>
                          <a:pt x="13411" y="119170"/>
                        </a:cubicBezTo>
                        <a:lnTo>
                          <a:pt x="15208" y="119170"/>
                        </a:lnTo>
                        <a:lnTo>
                          <a:pt x="80403" y="119170"/>
                        </a:lnTo>
                        <a:lnTo>
                          <a:pt x="80403" y="98086"/>
                        </a:lnTo>
                        <a:cubicBezTo>
                          <a:pt x="80403" y="60501"/>
                          <a:pt x="108958" y="30251"/>
                          <a:pt x="145598" y="29334"/>
                        </a:cubicBezTo>
                        <a:lnTo>
                          <a:pt x="132187" y="15584"/>
                        </a:lnTo>
                        <a:lnTo>
                          <a:pt x="148293" y="0"/>
                        </a:lnTo>
                        <a:lnTo>
                          <a:pt x="185832" y="39417"/>
                        </a:lnTo>
                        <a:lnTo>
                          <a:pt x="185832" y="43085"/>
                        </a:lnTo>
                        <a:lnTo>
                          <a:pt x="183137" y="44001"/>
                        </a:lnTo>
                        <a:lnTo>
                          <a:pt x="146496" y="81586"/>
                        </a:lnTo>
                        <a:lnTo>
                          <a:pt x="130454" y="66002"/>
                        </a:lnTo>
                        <a:lnTo>
                          <a:pt x="142903" y="52251"/>
                        </a:lnTo>
                        <a:cubicBezTo>
                          <a:pt x="119738" y="53168"/>
                          <a:pt x="100937" y="73335"/>
                          <a:pt x="100937" y="98086"/>
                        </a:cubicBezTo>
                        <a:lnTo>
                          <a:pt x="100937" y="119170"/>
                        </a:lnTo>
                        <a:lnTo>
                          <a:pt x="167031" y="119170"/>
                        </a:lnTo>
                        <a:lnTo>
                          <a:pt x="167929" y="119170"/>
                        </a:lnTo>
                        <a:cubicBezTo>
                          <a:pt x="172421" y="120087"/>
                          <a:pt x="175950" y="122836"/>
                          <a:pt x="178645" y="126504"/>
                        </a:cubicBezTo>
                        <a:cubicBezTo>
                          <a:pt x="180442" y="129253"/>
                          <a:pt x="181340" y="132920"/>
                          <a:pt x="180442" y="136587"/>
                        </a:cubicBezTo>
                        <a:lnTo>
                          <a:pt x="180442" y="164088"/>
                        </a:lnTo>
                        <a:lnTo>
                          <a:pt x="180442" y="299759"/>
                        </a:lnTo>
                        <a:cubicBezTo>
                          <a:pt x="180442" y="308011"/>
                          <a:pt x="174217" y="315339"/>
                          <a:pt x="165234" y="315339"/>
                        </a:cubicBezTo>
                        <a:lnTo>
                          <a:pt x="15208" y="315339"/>
                        </a:lnTo>
                        <a:close/>
                      </a:path>
                    </a:pathLst>
                  </a:custGeom>
                  <a:solidFill>
                    <a:srgbClr val="FFFFFF"/>
                  </a:solidFill>
                  <a:ln w="6417" cap="flat">
                    <a:noFill/>
                    <a:prstDash val="solid"/>
                    <a:miter/>
                  </a:ln>
                </p:spPr>
                <p:txBody>
                  <a:bodyPr rtlCol="0" anchor="ctr"/>
                  <a:lstStyle/>
                  <a:p>
                    <a:endParaRPr lang="en-US" sz="810"/>
                  </a:p>
                </p:txBody>
              </p:sp>
              <p:sp>
                <p:nvSpPr>
                  <p:cNvPr id="309" name="Freeform: Shape 308">
                    <a:extLst>
                      <a:ext uri="{FF2B5EF4-FFF2-40B4-BE49-F238E27FC236}">
                        <a16:creationId xmlns:a16="http://schemas.microsoft.com/office/drawing/2014/main" id="{1B53E222-F998-771A-EA23-1F68142E3F39}"/>
                      </a:ext>
                    </a:extLst>
                  </p:cNvPr>
                  <p:cNvSpPr/>
                  <p:nvPr/>
                </p:nvSpPr>
                <p:spPr>
                  <a:xfrm>
                    <a:off x="7941227" y="2499472"/>
                    <a:ext cx="191991" cy="326343"/>
                  </a:xfrm>
                  <a:custGeom>
                    <a:avLst/>
                    <a:gdLst>
                      <a:gd name="connsiteX0" fmla="*/ 150923 w 191991"/>
                      <a:gd name="connsiteY0" fmla="*/ 12834 h 326343"/>
                      <a:gd name="connsiteX1" fmla="*/ 183970 w 191991"/>
                      <a:gd name="connsiteY1" fmla="*/ 47668 h 326343"/>
                      <a:gd name="connsiteX2" fmla="*/ 150923 w 191991"/>
                      <a:gd name="connsiteY2" fmla="*/ 82502 h 326343"/>
                      <a:gd name="connsiteX3" fmla="*/ 141106 w 191991"/>
                      <a:gd name="connsiteY3" fmla="*/ 73335 h 326343"/>
                      <a:gd name="connsiteX4" fmla="*/ 158046 w 191991"/>
                      <a:gd name="connsiteY4" fmla="*/ 55001 h 326343"/>
                      <a:gd name="connsiteX5" fmla="*/ 150025 w 191991"/>
                      <a:gd name="connsiteY5" fmla="*/ 55001 h 326343"/>
                      <a:gd name="connsiteX6" fmla="*/ 100937 w 191991"/>
                      <a:gd name="connsiteY6" fmla="*/ 105419 h 326343"/>
                      <a:gd name="connsiteX7" fmla="*/ 100937 w 191991"/>
                      <a:gd name="connsiteY7" fmla="*/ 131086 h 326343"/>
                      <a:gd name="connsiteX8" fmla="*/ 171458 w 191991"/>
                      <a:gd name="connsiteY8" fmla="*/ 131086 h 326343"/>
                      <a:gd name="connsiteX9" fmla="*/ 172356 w 191991"/>
                      <a:gd name="connsiteY9" fmla="*/ 131086 h 326343"/>
                      <a:gd name="connsiteX10" fmla="*/ 179543 w 191991"/>
                      <a:gd name="connsiteY10" fmla="*/ 135670 h 326343"/>
                      <a:gd name="connsiteX11" fmla="*/ 180377 w 191991"/>
                      <a:gd name="connsiteY11" fmla="*/ 142087 h 326343"/>
                      <a:gd name="connsiteX12" fmla="*/ 180377 w 191991"/>
                      <a:gd name="connsiteY12" fmla="*/ 159504 h 326343"/>
                      <a:gd name="connsiteX13" fmla="*/ 180377 w 191991"/>
                      <a:gd name="connsiteY13" fmla="*/ 170504 h 326343"/>
                      <a:gd name="connsiteX14" fmla="*/ 180377 w 191991"/>
                      <a:gd name="connsiteY14" fmla="*/ 306176 h 326343"/>
                      <a:gd name="connsiteX15" fmla="*/ 169661 w 191991"/>
                      <a:gd name="connsiteY15" fmla="*/ 317174 h 326343"/>
                      <a:gd name="connsiteX16" fmla="*/ 19635 w 191991"/>
                      <a:gd name="connsiteY16" fmla="*/ 317174 h 326343"/>
                      <a:gd name="connsiteX17" fmla="*/ 8919 w 191991"/>
                      <a:gd name="connsiteY17" fmla="*/ 306176 h 326343"/>
                      <a:gd name="connsiteX18" fmla="*/ 8919 w 191991"/>
                      <a:gd name="connsiteY18" fmla="*/ 170504 h 326343"/>
                      <a:gd name="connsiteX19" fmla="*/ 8919 w 191991"/>
                      <a:gd name="connsiteY19" fmla="*/ 159504 h 326343"/>
                      <a:gd name="connsiteX20" fmla="*/ 8919 w 191991"/>
                      <a:gd name="connsiteY20" fmla="*/ 142087 h 326343"/>
                      <a:gd name="connsiteX21" fmla="*/ 17838 w 191991"/>
                      <a:gd name="connsiteY21" fmla="*/ 131086 h 326343"/>
                      <a:gd name="connsiteX22" fmla="*/ 18737 w 191991"/>
                      <a:gd name="connsiteY22" fmla="*/ 131086 h 326343"/>
                      <a:gd name="connsiteX23" fmla="*/ 88423 w 191991"/>
                      <a:gd name="connsiteY23" fmla="*/ 131086 h 326343"/>
                      <a:gd name="connsiteX24" fmla="*/ 88423 w 191991"/>
                      <a:gd name="connsiteY24" fmla="*/ 105419 h 326343"/>
                      <a:gd name="connsiteX25" fmla="*/ 150923 w 191991"/>
                      <a:gd name="connsiteY25" fmla="*/ 41251 h 326343"/>
                      <a:gd name="connsiteX26" fmla="*/ 159843 w 191991"/>
                      <a:gd name="connsiteY26" fmla="*/ 41251 h 326343"/>
                      <a:gd name="connsiteX27" fmla="*/ 142004 w 191991"/>
                      <a:gd name="connsiteY27" fmla="*/ 22917 h 326343"/>
                      <a:gd name="connsiteX28" fmla="*/ 150923 w 191991"/>
                      <a:gd name="connsiteY28" fmla="*/ 12834 h 326343"/>
                      <a:gd name="connsiteX29" fmla="*/ 150923 w 191991"/>
                      <a:gd name="connsiteY29" fmla="*/ 0 h 326343"/>
                      <a:gd name="connsiteX30" fmla="*/ 144699 w 191991"/>
                      <a:gd name="connsiteY30" fmla="*/ 6417 h 326343"/>
                      <a:gd name="connsiteX31" fmla="*/ 134881 w 191991"/>
                      <a:gd name="connsiteY31" fmla="*/ 15583 h 326343"/>
                      <a:gd name="connsiteX32" fmla="*/ 128593 w 191991"/>
                      <a:gd name="connsiteY32" fmla="*/ 22000 h 326343"/>
                      <a:gd name="connsiteX33" fmla="*/ 134881 w 191991"/>
                      <a:gd name="connsiteY33" fmla="*/ 28417 h 326343"/>
                      <a:gd name="connsiteX34" fmla="*/ 138411 w 191991"/>
                      <a:gd name="connsiteY34" fmla="*/ 32084 h 326343"/>
                      <a:gd name="connsiteX35" fmla="*/ 78606 w 191991"/>
                      <a:gd name="connsiteY35" fmla="*/ 104503 h 326343"/>
                      <a:gd name="connsiteX36" fmla="*/ 78606 w 191991"/>
                      <a:gd name="connsiteY36" fmla="*/ 121003 h 326343"/>
                      <a:gd name="connsiteX37" fmla="*/ 18737 w 191991"/>
                      <a:gd name="connsiteY37" fmla="*/ 121003 h 326343"/>
                      <a:gd name="connsiteX38" fmla="*/ 17838 w 191991"/>
                      <a:gd name="connsiteY38" fmla="*/ 121003 h 326343"/>
                      <a:gd name="connsiteX39" fmla="*/ 16940 w 191991"/>
                      <a:gd name="connsiteY39" fmla="*/ 121003 h 326343"/>
                      <a:gd name="connsiteX40" fmla="*/ 16042 w 191991"/>
                      <a:gd name="connsiteY40" fmla="*/ 121003 h 326343"/>
                      <a:gd name="connsiteX41" fmla="*/ 0 w 191991"/>
                      <a:gd name="connsiteY41" fmla="*/ 141171 h 326343"/>
                      <a:gd name="connsiteX42" fmla="*/ 0 w 191991"/>
                      <a:gd name="connsiteY42" fmla="*/ 158588 h 326343"/>
                      <a:gd name="connsiteX43" fmla="*/ 0 w 191991"/>
                      <a:gd name="connsiteY43" fmla="*/ 170504 h 326343"/>
                      <a:gd name="connsiteX44" fmla="*/ 0 w 191991"/>
                      <a:gd name="connsiteY44" fmla="*/ 306176 h 326343"/>
                      <a:gd name="connsiteX45" fmla="*/ 19635 w 191991"/>
                      <a:gd name="connsiteY45" fmla="*/ 326344 h 326343"/>
                      <a:gd name="connsiteX46" fmla="*/ 170559 w 191991"/>
                      <a:gd name="connsiteY46" fmla="*/ 326344 h 326343"/>
                      <a:gd name="connsiteX47" fmla="*/ 190259 w 191991"/>
                      <a:gd name="connsiteY47" fmla="*/ 306176 h 326343"/>
                      <a:gd name="connsiteX48" fmla="*/ 190259 w 191991"/>
                      <a:gd name="connsiteY48" fmla="*/ 170504 h 326343"/>
                      <a:gd name="connsiteX49" fmla="*/ 190259 w 191991"/>
                      <a:gd name="connsiteY49" fmla="*/ 159504 h 326343"/>
                      <a:gd name="connsiteX50" fmla="*/ 190259 w 191991"/>
                      <a:gd name="connsiteY50" fmla="*/ 143004 h 326343"/>
                      <a:gd name="connsiteX51" fmla="*/ 187564 w 191991"/>
                      <a:gd name="connsiteY51" fmla="*/ 131086 h 326343"/>
                      <a:gd name="connsiteX52" fmla="*/ 174152 w 191991"/>
                      <a:gd name="connsiteY52" fmla="*/ 121920 h 326343"/>
                      <a:gd name="connsiteX53" fmla="*/ 173255 w 191991"/>
                      <a:gd name="connsiteY53" fmla="*/ 121920 h 326343"/>
                      <a:gd name="connsiteX54" fmla="*/ 172356 w 191991"/>
                      <a:gd name="connsiteY54" fmla="*/ 121920 h 326343"/>
                      <a:gd name="connsiteX55" fmla="*/ 171458 w 191991"/>
                      <a:gd name="connsiteY55" fmla="*/ 121920 h 326343"/>
                      <a:gd name="connsiteX56" fmla="*/ 109856 w 191991"/>
                      <a:gd name="connsiteY56" fmla="*/ 121920 h 326343"/>
                      <a:gd name="connsiteX57" fmla="*/ 109856 w 191991"/>
                      <a:gd name="connsiteY57" fmla="*/ 105419 h 326343"/>
                      <a:gd name="connsiteX58" fmla="*/ 133085 w 191991"/>
                      <a:gd name="connsiteY58" fmla="*/ 67835 h 326343"/>
                      <a:gd name="connsiteX59" fmla="*/ 127695 w 191991"/>
                      <a:gd name="connsiteY59" fmla="*/ 73335 h 326343"/>
                      <a:gd name="connsiteX60" fmla="*/ 133983 w 191991"/>
                      <a:gd name="connsiteY60" fmla="*/ 79752 h 326343"/>
                      <a:gd name="connsiteX61" fmla="*/ 143801 w 191991"/>
                      <a:gd name="connsiteY61" fmla="*/ 88919 h 326343"/>
                      <a:gd name="connsiteX62" fmla="*/ 150025 w 191991"/>
                      <a:gd name="connsiteY62" fmla="*/ 95336 h 326343"/>
                      <a:gd name="connsiteX63" fmla="*/ 156314 w 191991"/>
                      <a:gd name="connsiteY63" fmla="*/ 88919 h 326343"/>
                      <a:gd name="connsiteX64" fmla="*/ 189360 w 191991"/>
                      <a:gd name="connsiteY64" fmla="*/ 54084 h 326343"/>
                      <a:gd name="connsiteX65" fmla="*/ 191991 w 191991"/>
                      <a:gd name="connsiteY65" fmla="*/ 51335 h 326343"/>
                      <a:gd name="connsiteX66" fmla="*/ 191991 w 191991"/>
                      <a:gd name="connsiteY66" fmla="*/ 47668 h 326343"/>
                      <a:gd name="connsiteX67" fmla="*/ 191991 w 191991"/>
                      <a:gd name="connsiteY67" fmla="*/ 44001 h 326343"/>
                      <a:gd name="connsiteX68" fmla="*/ 189360 w 191991"/>
                      <a:gd name="connsiteY68" fmla="*/ 41251 h 326343"/>
                      <a:gd name="connsiteX69" fmla="*/ 156314 w 191991"/>
                      <a:gd name="connsiteY69" fmla="*/ 6417 h 326343"/>
                      <a:gd name="connsiteX70" fmla="*/ 150923 w 191991"/>
                      <a:gd name="connsiteY70" fmla="*/ 0 h 32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1991" h="326343">
                        <a:moveTo>
                          <a:pt x="150923" y="12834"/>
                        </a:moveTo>
                        <a:lnTo>
                          <a:pt x="183970" y="47668"/>
                        </a:lnTo>
                        <a:lnTo>
                          <a:pt x="150923" y="82502"/>
                        </a:lnTo>
                        <a:lnTo>
                          <a:pt x="141106" y="73335"/>
                        </a:lnTo>
                        <a:lnTo>
                          <a:pt x="158046" y="55001"/>
                        </a:lnTo>
                        <a:lnTo>
                          <a:pt x="150025" y="55001"/>
                        </a:lnTo>
                        <a:cubicBezTo>
                          <a:pt x="123267" y="55001"/>
                          <a:pt x="100937" y="77918"/>
                          <a:pt x="100937" y="105419"/>
                        </a:cubicBezTo>
                        <a:lnTo>
                          <a:pt x="100937" y="131086"/>
                        </a:lnTo>
                        <a:lnTo>
                          <a:pt x="171458" y="131086"/>
                        </a:lnTo>
                        <a:lnTo>
                          <a:pt x="172356" y="131086"/>
                        </a:lnTo>
                        <a:cubicBezTo>
                          <a:pt x="175949" y="132003"/>
                          <a:pt x="178645" y="133837"/>
                          <a:pt x="179543" y="135670"/>
                        </a:cubicBezTo>
                        <a:cubicBezTo>
                          <a:pt x="180377" y="137503"/>
                          <a:pt x="181276" y="140254"/>
                          <a:pt x="180377" y="142087"/>
                        </a:cubicBezTo>
                        <a:lnTo>
                          <a:pt x="180377" y="159504"/>
                        </a:lnTo>
                        <a:lnTo>
                          <a:pt x="180377" y="170504"/>
                        </a:lnTo>
                        <a:lnTo>
                          <a:pt x="180377" y="306176"/>
                        </a:lnTo>
                        <a:cubicBezTo>
                          <a:pt x="180377" y="311675"/>
                          <a:pt x="175949" y="317174"/>
                          <a:pt x="169661" y="317174"/>
                        </a:cubicBezTo>
                        <a:lnTo>
                          <a:pt x="19635" y="317174"/>
                        </a:lnTo>
                        <a:cubicBezTo>
                          <a:pt x="13347" y="317174"/>
                          <a:pt x="8919" y="312593"/>
                          <a:pt x="8919" y="306176"/>
                        </a:cubicBezTo>
                        <a:lnTo>
                          <a:pt x="8919" y="170504"/>
                        </a:lnTo>
                        <a:lnTo>
                          <a:pt x="8919" y="159504"/>
                        </a:lnTo>
                        <a:lnTo>
                          <a:pt x="8919" y="142087"/>
                        </a:lnTo>
                        <a:cubicBezTo>
                          <a:pt x="8919" y="136587"/>
                          <a:pt x="12448" y="132003"/>
                          <a:pt x="17838" y="131086"/>
                        </a:cubicBezTo>
                        <a:lnTo>
                          <a:pt x="18737" y="131086"/>
                        </a:lnTo>
                        <a:lnTo>
                          <a:pt x="88423" y="131086"/>
                        </a:lnTo>
                        <a:lnTo>
                          <a:pt x="88423" y="105419"/>
                        </a:lnTo>
                        <a:cubicBezTo>
                          <a:pt x="88423" y="69668"/>
                          <a:pt x="116080" y="41251"/>
                          <a:pt x="150923" y="41251"/>
                        </a:cubicBezTo>
                        <a:lnTo>
                          <a:pt x="159843" y="41251"/>
                        </a:lnTo>
                        <a:lnTo>
                          <a:pt x="142004" y="22917"/>
                        </a:lnTo>
                        <a:lnTo>
                          <a:pt x="150923" y="12834"/>
                        </a:lnTo>
                        <a:close/>
                        <a:moveTo>
                          <a:pt x="150923" y="0"/>
                        </a:moveTo>
                        <a:lnTo>
                          <a:pt x="144699" y="6417"/>
                        </a:lnTo>
                        <a:lnTo>
                          <a:pt x="134881" y="15583"/>
                        </a:lnTo>
                        <a:lnTo>
                          <a:pt x="128593" y="22000"/>
                        </a:lnTo>
                        <a:lnTo>
                          <a:pt x="134881" y="28417"/>
                        </a:lnTo>
                        <a:lnTo>
                          <a:pt x="138411" y="32084"/>
                        </a:lnTo>
                        <a:cubicBezTo>
                          <a:pt x="104466" y="37584"/>
                          <a:pt x="78606" y="67835"/>
                          <a:pt x="78606" y="104503"/>
                        </a:cubicBezTo>
                        <a:lnTo>
                          <a:pt x="78606" y="121003"/>
                        </a:lnTo>
                        <a:lnTo>
                          <a:pt x="18737" y="121003"/>
                        </a:lnTo>
                        <a:lnTo>
                          <a:pt x="17838" y="121003"/>
                        </a:lnTo>
                        <a:lnTo>
                          <a:pt x="16940" y="121003"/>
                        </a:lnTo>
                        <a:lnTo>
                          <a:pt x="16042" y="121003"/>
                        </a:lnTo>
                        <a:cubicBezTo>
                          <a:pt x="7123" y="123753"/>
                          <a:pt x="0" y="132003"/>
                          <a:pt x="0" y="141171"/>
                        </a:cubicBezTo>
                        <a:lnTo>
                          <a:pt x="0" y="158588"/>
                        </a:lnTo>
                        <a:lnTo>
                          <a:pt x="0" y="170504"/>
                        </a:lnTo>
                        <a:lnTo>
                          <a:pt x="0" y="306176"/>
                        </a:lnTo>
                        <a:cubicBezTo>
                          <a:pt x="0" y="317174"/>
                          <a:pt x="8919" y="326344"/>
                          <a:pt x="19635" y="326344"/>
                        </a:cubicBezTo>
                        <a:lnTo>
                          <a:pt x="170559" y="326344"/>
                        </a:lnTo>
                        <a:cubicBezTo>
                          <a:pt x="181276" y="326344"/>
                          <a:pt x="190259" y="317174"/>
                          <a:pt x="190259" y="306176"/>
                        </a:cubicBezTo>
                        <a:lnTo>
                          <a:pt x="190259" y="170504"/>
                        </a:lnTo>
                        <a:lnTo>
                          <a:pt x="190259" y="159504"/>
                        </a:lnTo>
                        <a:lnTo>
                          <a:pt x="190259" y="143004"/>
                        </a:lnTo>
                        <a:cubicBezTo>
                          <a:pt x="191157" y="138420"/>
                          <a:pt x="190259" y="134754"/>
                          <a:pt x="187564" y="131086"/>
                        </a:cubicBezTo>
                        <a:cubicBezTo>
                          <a:pt x="184869" y="126504"/>
                          <a:pt x="179543" y="122836"/>
                          <a:pt x="174152" y="121920"/>
                        </a:cubicBezTo>
                        <a:lnTo>
                          <a:pt x="173255" y="121920"/>
                        </a:lnTo>
                        <a:lnTo>
                          <a:pt x="172356" y="121920"/>
                        </a:lnTo>
                        <a:lnTo>
                          <a:pt x="171458" y="121920"/>
                        </a:lnTo>
                        <a:lnTo>
                          <a:pt x="109856" y="121920"/>
                        </a:lnTo>
                        <a:lnTo>
                          <a:pt x="109856" y="105419"/>
                        </a:lnTo>
                        <a:cubicBezTo>
                          <a:pt x="109856" y="88919"/>
                          <a:pt x="119673" y="74252"/>
                          <a:pt x="133085" y="67835"/>
                        </a:cubicBezTo>
                        <a:lnTo>
                          <a:pt x="127695" y="73335"/>
                        </a:lnTo>
                        <a:lnTo>
                          <a:pt x="133983" y="79752"/>
                        </a:lnTo>
                        <a:lnTo>
                          <a:pt x="143801" y="88919"/>
                        </a:lnTo>
                        <a:lnTo>
                          <a:pt x="150025" y="95336"/>
                        </a:lnTo>
                        <a:lnTo>
                          <a:pt x="156314" y="88919"/>
                        </a:lnTo>
                        <a:lnTo>
                          <a:pt x="189360" y="54084"/>
                        </a:lnTo>
                        <a:lnTo>
                          <a:pt x="191991" y="51335"/>
                        </a:lnTo>
                        <a:lnTo>
                          <a:pt x="191991" y="47668"/>
                        </a:lnTo>
                        <a:lnTo>
                          <a:pt x="191991" y="44001"/>
                        </a:lnTo>
                        <a:lnTo>
                          <a:pt x="189360" y="41251"/>
                        </a:lnTo>
                        <a:lnTo>
                          <a:pt x="156314" y="6417"/>
                        </a:lnTo>
                        <a:lnTo>
                          <a:pt x="150923" y="0"/>
                        </a:lnTo>
                        <a:close/>
                      </a:path>
                    </a:pathLst>
                  </a:custGeom>
                  <a:solidFill>
                    <a:srgbClr val="FFFFFF"/>
                  </a:solidFill>
                  <a:ln w="6417" cap="flat">
                    <a:noFill/>
                    <a:prstDash val="solid"/>
                    <a:miter/>
                  </a:ln>
                </p:spPr>
                <p:txBody>
                  <a:bodyPr rtlCol="0" anchor="ctr"/>
                  <a:lstStyle/>
                  <a:p>
                    <a:endParaRPr lang="en-US" sz="810"/>
                  </a:p>
                </p:txBody>
              </p:sp>
            </p:grpSp>
            <p:grpSp>
              <p:nvGrpSpPr>
                <p:cNvPr id="310" name="Graphic 4">
                  <a:extLst>
                    <a:ext uri="{FF2B5EF4-FFF2-40B4-BE49-F238E27FC236}">
                      <a16:creationId xmlns:a16="http://schemas.microsoft.com/office/drawing/2014/main" id="{3D73CA50-3958-76B0-F5E1-03C608B22793}"/>
                    </a:ext>
                  </a:extLst>
                </p:cNvPr>
                <p:cNvGrpSpPr/>
                <p:nvPr/>
              </p:nvGrpSpPr>
              <p:grpSpPr>
                <a:xfrm>
                  <a:off x="8125197" y="2440806"/>
                  <a:ext cx="190596" cy="205338"/>
                  <a:chOff x="8125197" y="2440806"/>
                  <a:chExt cx="190596" cy="205338"/>
                </a:xfrm>
                <a:solidFill>
                  <a:srgbClr val="FFFFFF"/>
                </a:solidFill>
              </p:grpSpPr>
              <p:sp>
                <p:nvSpPr>
                  <p:cNvPr id="311" name="Freeform: Shape 310">
                    <a:extLst>
                      <a:ext uri="{FF2B5EF4-FFF2-40B4-BE49-F238E27FC236}">
                        <a16:creationId xmlns:a16="http://schemas.microsoft.com/office/drawing/2014/main" id="{4071B7B4-5B25-D048-E88D-64BA70AE9197}"/>
                      </a:ext>
                    </a:extLst>
                  </p:cNvPr>
                  <p:cNvSpPr/>
                  <p:nvPr/>
                </p:nvSpPr>
                <p:spPr>
                  <a:xfrm>
                    <a:off x="8130587" y="2445390"/>
                    <a:ext cx="181664" cy="196171"/>
                  </a:xfrm>
                  <a:custGeom>
                    <a:avLst/>
                    <a:gdLst>
                      <a:gd name="connsiteX0" fmla="*/ 15144 w 181664"/>
                      <a:gd name="connsiteY0" fmla="*/ 196172 h 196171"/>
                      <a:gd name="connsiteX1" fmla="*/ 0 w 181664"/>
                      <a:gd name="connsiteY1" fmla="*/ 180588 h 196171"/>
                      <a:gd name="connsiteX2" fmla="*/ 0 w 181664"/>
                      <a:gd name="connsiteY2" fmla="*/ 15583 h 196171"/>
                      <a:gd name="connsiteX3" fmla="*/ 13412 w 181664"/>
                      <a:gd name="connsiteY3" fmla="*/ 0 h 196171"/>
                      <a:gd name="connsiteX4" fmla="*/ 15144 w 181664"/>
                      <a:gd name="connsiteY4" fmla="*/ 0 h 196171"/>
                      <a:gd name="connsiteX5" fmla="*/ 167929 w 181664"/>
                      <a:gd name="connsiteY5" fmla="*/ 0 h 196171"/>
                      <a:gd name="connsiteX6" fmla="*/ 168827 w 181664"/>
                      <a:gd name="connsiteY6" fmla="*/ 0 h 196171"/>
                      <a:gd name="connsiteX7" fmla="*/ 179544 w 181664"/>
                      <a:gd name="connsiteY7" fmla="*/ 7333 h 196171"/>
                      <a:gd name="connsiteX8" fmla="*/ 181340 w 181664"/>
                      <a:gd name="connsiteY8" fmla="*/ 17417 h 196171"/>
                      <a:gd name="connsiteX9" fmla="*/ 181340 w 181664"/>
                      <a:gd name="connsiteY9" fmla="*/ 41251 h 196171"/>
                      <a:gd name="connsiteX10" fmla="*/ 181340 w 181664"/>
                      <a:gd name="connsiteY10" fmla="*/ 180588 h 196171"/>
                      <a:gd name="connsiteX11" fmla="*/ 166132 w 181664"/>
                      <a:gd name="connsiteY11" fmla="*/ 196172 h 196171"/>
                      <a:gd name="connsiteX12" fmla="*/ 15144 w 181664"/>
                      <a:gd name="connsiteY12" fmla="*/ 196172 h 19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664" h="196171">
                        <a:moveTo>
                          <a:pt x="15144" y="196172"/>
                        </a:moveTo>
                        <a:cubicBezTo>
                          <a:pt x="7123" y="196172"/>
                          <a:pt x="0" y="189755"/>
                          <a:pt x="0" y="180588"/>
                        </a:cubicBezTo>
                        <a:lnTo>
                          <a:pt x="0" y="15583"/>
                        </a:lnTo>
                        <a:cubicBezTo>
                          <a:pt x="0" y="8250"/>
                          <a:pt x="5326" y="1833"/>
                          <a:pt x="13412" y="0"/>
                        </a:cubicBezTo>
                        <a:lnTo>
                          <a:pt x="15144" y="0"/>
                        </a:lnTo>
                        <a:lnTo>
                          <a:pt x="167929" y="0"/>
                        </a:lnTo>
                        <a:lnTo>
                          <a:pt x="168827" y="0"/>
                        </a:lnTo>
                        <a:cubicBezTo>
                          <a:pt x="173255" y="916"/>
                          <a:pt x="176849" y="3667"/>
                          <a:pt x="179544" y="7333"/>
                        </a:cubicBezTo>
                        <a:cubicBezTo>
                          <a:pt x="181340" y="10083"/>
                          <a:pt x="182174" y="13750"/>
                          <a:pt x="181340" y="17417"/>
                        </a:cubicBezTo>
                        <a:lnTo>
                          <a:pt x="181340" y="41251"/>
                        </a:lnTo>
                        <a:lnTo>
                          <a:pt x="181340" y="180588"/>
                        </a:lnTo>
                        <a:cubicBezTo>
                          <a:pt x="181340" y="188838"/>
                          <a:pt x="175052" y="196172"/>
                          <a:pt x="166132" y="196172"/>
                        </a:cubicBezTo>
                        <a:lnTo>
                          <a:pt x="15144" y="196172"/>
                        </a:lnTo>
                        <a:close/>
                      </a:path>
                    </a:pathLst>
                  </a:custGeom>
                  <a:solidFill>
                    <a:srgbClr val="FFFFFF"/>
                  </a:solidFill>
                  <a:ln w="6417" cap="flat">
                    <a:noFill/>
                    <a:prstDash val="solid"/>
                    <a:miter/>
                  </a:ln>
                </p:spPr>
                <p:txBody>
                  <a:bodyPr rtlCol="0" anchor="ctr"/>
                  <a:lstStyle/>
                  <a:p>
                    <a:endParaRPr lang="en-US" sz="810"/>
                  </a:p>
                </p:txBody>
              </p:sp>
              <p:sp>
                <p:nvSpPr>
                  <p:cNvPr id="312" name="Freeform: Shape 311">
                    <a:extLst>
                      <a:ext uri="{FF2B5EF4-FFF2-40B4-BE49-F238E27FC236}">
                        <a16:creationId xmlns:a16="http://schemas.microsoft.com/office/drawing/2014/main" id="{922A5422-9B8C-644D-4BC4-D8E502F89901}"/>
                      </a:ext>
                    </a:extLst>
                  </p:cNvPr>
                  <p:cNvSpPr/>
                  <p:nvPr/>
                </p:nvSpPr>
                <p:spPr>
                  <a:xfrm>
                    <a:off x="8125197" y="2440806"/>
                    <a:ext cx="190596" cy="205338"/>
                  </a:xfrm>
                  <a:custGeom>
                    <a:avLst/>
                    <a:gdLst>
                      <a:gd name="connsiteX0" fmla="*/ 173319 w 190596"/>
                      <a:gd name="connsiteY0" fmla="*/ 9167 h 205338"/>
                      <a:gd name="connsiteX1" fmla="*/ 181340 w 190596"/>
                      <a:gd name="connsiteY1" fmla="*/ 14667 h 205338"/>
                      <a:gd name="connsiteX2" fmla="*/ 182238 w 190596"/>
                      <a:gd name="connsiteY2" fmla="*/ 21084 h 205338"/>
                      <a:gd name="connsiteX3" fmla="*/ 182238 w 190596"/>
                      <a:gd name="connsiteY3" fmla="*/ 38501 h 205338"/>
                      <a:gd name="connsiteX4" fmla="*/ 182238 w 190596"/>
                      <a:gd name="connsiteY4" fmla="*/ 45835 h 205338"/>
                      <a:gd name="connsiteX5" fmla="*/ 182238 w 190596"/>
                      <a:gd name="connsiteY5" fmla="*/ 185172 h 205338"/>
                      <a:gd name="connsiteX6" fmla="*/ 171522 w 190596"/>
                      <a:gd name="connsiteY6" fmla="*/ 196172 h 205338"/>
                      <a:gd name="connsiteX7" fmla="*/ 20534 w 190596"/>
                      <a:gd name="connsiteY7" fmla="*/ 196172 h 205338"/>
                      <a:gd name="connsiteX8" fmla="*/ 9818 w 190596"/>
                      <a:gd name="connsiteY8" fmla="*/ 185172 h 205338"/>
                      <a:gd name="connsiteX9" fmla="*/ 9818 w 190596"/>
                      <a:gd name="connsiteY9" fmla="*/ 45835 h 205338"/>
                      <a:gd name="connsiteX10" fmla="*/ 9818 w 190596"/>
                      <a:gd name="connsiteY10" fmla="*/ 37584 h 205338"/>
                      <a:gd name="connsiteX11" fmla="*/ 9818 w 190596"/>
                      <a:gd name="connsiteY11" fmla="*/ 20167 h 205338"/>
                      <a:gd name="connsiteX12" fmla="*/ 18802 w 190596"/>
                      <a:gd name="connsiteY12" fmla="*/ 9167 h 205338"/>
                      <a:gd name="connsiteX13" fmla="*/ 19636 w 190596"/>
                      <a:gd name="connsiteY13" fmla="*/ 9167 h 205338"/>
                      <a:gd name="connsiteX14" fmla="*/ 173319 w 190596"/>
                      <a:gd name="connsiteY14" fmla="*/ 9167 h 205338"/>
                      <a:gd name="connsiteX15" fmla="*/ 174217 w 190596"/>
                      <a:gd name="connsiteY15" fmla="*/ 0 h 205338"/>
                      <a:gd name="connsiteX16" fmla="*/ 19636 w 190596"/>
                      <a:gd name="connsiteY16" fmla="*/ 0 h 205338"/>
                      <a:gd name="connsiteX17" fmla="*/ 18802 w 190596"/>
                      <a:gd name="connsiteY17" fmla="*/ 0 h 205338"/>
                      <a:gd name="connsiteX18" fmla="*/ 17903 w 190596"/>
                      <a:gd name="connsiteY18" fmla="*/ 0 h 205338"/>
                      <a:gd name="connsiteX19" fmla="*/ 17005 w 190596"/>
                      <a:gd name="connsiteY19" fmla="*/ 0 h 205338"/>
                      <a:gd name="connsiteX20" fmla="*/ 0 w 190596"/>
                      <a:gd name="connsiteY20" fmla="*/ 20167 h 205338"/>
                      <a:gd name="connsiteX21" fmla="*/ 0 w 190596"/>
                      <a:gd name="connsiteY21" fmla="*/ 37584 h 205338"/>
                      <a:gd name="connsiteX22" fmla="*/ 0 w 190596"/>
                      <a:gd name="connsiteY22" fmla="*/ 45835 h 205338"/>
                      <a:gd name="connsiteX23" fmla="*/ 0 w 190596"/>
                      <a:gd name="connsiteY23" fmla="*/ 185172 h 205338"/>
                      <a:gd name="connsiteX24" fmla="*/ 19636 w 190596"/>
                      <a:gd name="connsiteY24" fmla="*/ 205339 h 205338"/>
                      <a:gd name="connsiteX25" fmla="*/ 170624 w 190596"/>
                      <a:gd name="connsiteY25" fmla="*/ 205339 h 205338"/>
                      <a:gd name="connsiteX26" fmla="*/ 190260 w 190596"/>
                      <a:gd name="connsiteY26" fmla="*/ 185172 h 205338"/>
                      <a:gd name="connsiteX27" fmla="*/ 190260 w 190596"/>
                      <a:gd name="connsiteY27" fmla="*/ 45835 h 205338"/>
                      <a:gd name="connsiteX28" fmla="*/ 190260 w 190596"/>
                      <a:gd name="connsiteY28" fmla="*/ 37584 h 205338"/>
                      <a:gd name="connsiteX29" fmla="*/ 190260 w 190596"/>
                      <a:gd name="connsiteY29" fmla="*/ 22001 h 205338"/>
                      <a:gd name="connsiteX30" fmla="*/ 187564 w 190596"/>
                      <a:gd name="connsiteY30" fmla="*/ 10083 h 205338"/>
                      <a:gd name="connsiteX31" fmla="*/ 174217 w 190596"/>
                      <a:gd name="connsiteY31" fmla="*/ 917 h 205338"/>
                      <a:gd name="connsiteX32" fmla="*/ 174217 w 190596"/>
                      <a:gd name="connsiteY32" fmla="*/ 0 h 20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0596" h="205338">
                        <a:moveTo>
                          <a:pt x="173319" y="9167"/>
                        </a:moveTo>
                        <a:cubicBezTo>
                          <a:pt x="176849" y="10083"/>
                          <a:pt x="179543" y="11917"/>
                          <a:pt x="181340" y="14667"/>
                        </a:cubicBezTo>
                        <a:cubicBezTo>
                          <a:pt x="182238" y="16500"/>
                          <a:pt x="182238" y="18334"/>
                          <a:pt x="182238" y="21084"/>
                        </a:cubicBezTo>
                        <a:lnTo>
                          <a:pt x="182238" y="38501"/>
                        </a:lnTo>
                        <a:lnTo>
                          <a:pt x="182238" y="45835"/>
                        </a:lnTo>
                        <a:lnTo>
                          <a:pt x="182238" y="185172"/>
                        </a:lnTo>
                        <a:cubicBezTo>
                          <a:pt x="182238" y="190672"/>
                          <a:pt x="177747" y="196172"/>
                          <a:pt x="171522" y="196172"/>
                        </a:cubicBezTo>
                        <a:lnTo>
                          <a:pt x="20534" y="196172"/>
                        </a:lnTo>
                        <a:cubicBezTo>
                          <a:pt x="15208" y="196172"/>
                          <a:pt x="9818" y="191588"/>
                          <a:pt x="9818" y="185172"/>
                        </a:cubicBezTo>
                        <a:lnTo>
                          <a:pt x="9818" y="45835"/>
                        </a:lnTo>
                        <a:lnTo>
                          <a:pt x="9818" y="37584"/>
                        </a:lnTo>
                        <a:lnTo>
                          <a:pt x="9818" y="20167"/>
                        </a:lnTo>
                        <a:cubicBezTo>
                          <a:pt x="9818" y="14667"/>
                          <a:pt x="13411" y="10083"/>
                          <a:pt x="18802" y="9167"/>
                        </a:cubicBezTo>
                        <a:lnTo>
                          <a:pt x="19636" y="9167"/>
                        </a:lnTo>
                        <a:lnTo>
                          <a:pt x="173319" y="9167"/>
                        </a:lnTo>
                        <a:close/>
                        <a:moveTo>
                          <a:pt x="174217" y="0"/>
                        </a:moveTo>
                        <a:lnTo>
                          <a:pt x="19636" y="0"/>
                        </a:lnTo>
                        <a:lnTo>
                          <a:pt x="18802" y="0"/>
                        </a:lnTo>
                        <a:lnTo>
                          <a:pt x="17903" y="0"/>
                        </a:lnTo>
                        <a:lnTo>
                          <a:pt x="17005" y="0"/>
                        </a:lnTo>
                        <a:cubicBezTo>
                          <a:pt x="7187" y="1833"/>
                          <a:pt x="0" y="10083"/>
                          <a:pt x="0" y="20167"/>
                        </a:cubicBezTo>
                        <a:lnTo>
                          <a:pt x="0" y="37584"/>
                        </a:lnTo>
                        <a:lnTo>
                          <a:pt x="0" y="45835"/>
                        </a:lnTo>
                        <a:lnTo>
                          <a:pt x="0" y="185172"/>
                        </a:lnTo>
                        <a:cubicBezTo>
                          <a:pt x="0" y="196172"/>
                          <a:pt x="8920" y="205339"/>
                          <a:pt x="19636" y="205339"/>
                        </a:cubicBezTo>
                        <a:lnTo>
                          <a:pt x="170624" y="205339"/>
                        </a:lnTo>
                        <a:cubicBezTo>
                          <a:pt x="181340" y="205339"/>
                          <a:pt x="190260" y="196172"/>
                          <a:pt x="190260" y="185172"/>
                        </a:cubicBezTo>
                        <a:lnTo>
                          <a:pt x="190260" y="45835"/>
                        </a:lnTo>
                        <a:lnTo>
                          <a:pt x="190260" y="37584"/>
                        </a:lnTo>
                        <a:lnTo>
                          <a:pt x="190260" y="22001"/>
                        </a:lnTo>
                        <a:cubicBezTo>
                          <a:pt x="191158" y="17417"/>
                          <a:pt x="190260" y="13751"/>
                          <a:pt x="187564" y="10083"/>
                        </a:cubicBezTo>
                        <a:cubicBezTo>
                          <a:pt x="184934" y="5500"/>
                          <a:pt x="179543" y="1833"/>
                          <a:pt x="174217" y="917"/>
                        </a:cubicBezTo>
                        <a:lnTo>
                          <a:pt x="174217" y="0"/>
                        </a:lnTo>
                        <a:close/>
                      </a:path>
                    </a:pathLst>
                  </a:custGeom>
                  <a:solidFill>
                    <a:srgbClr val="FFFFFF"/>
                  </a:solidFill>
                  <a:ln w="6417" cap="flat">
                    <a:noFill/>
                    <a:prstDash val="solid"/>
                    <a:miter/>
                  </a:ln>
                </p:spPr>
                <p:txBody>
                  <a:bodyPr rtlCol="0" anchor="ctr"/>
                  <a:lstStyle/>
                  <a:p>
                    <a:endParaRPr lang="en-US" sz="810"/>
                  </a:p>
                </p:txBody>
              </p:sp>
            </p:grpSp>
          </p:grpSp>
          <p:grpSp>
            <p:nvGrpSpPr>
              <p:cNvPr id="313" name="Graphic 4">
                <a:extLst>
                  <a:ext uri="{FF2B5EF4-FFF2-40B4-BE49-F238E27FC236}">
                    <a16:creationId xmlns:a16="http://schemas.microsoft.com/office/drawing/2014/main" id="{C0F67F30-0188-DD4F-0DC4-45ECA7260DE6}"/>
                  </a:ext>
                </a:extLst>
              </p:cNvPr>
              <p:cNvGrpSpPr/>
              <p:nvPr/>
            </p:nvGrpSpPr>
            <p:grpSpPr>
              <a:xfrm>
                <a:off x="7950146" y="2449970"/>
                <a:ext cx="357290" cy="366676"/>
                <a:chOff x="7950146" y="2449970"/>
                <a:chExt cx="357290" cy="366676"/>
              </a:xfrm>
              <a:solidFill>
                <a:srgbClr val="2D5967"/>
              </a:solidFill>
            </p:grpSpPr>
            <p:sp>
              <p:nvSpPr>
                <p:cNvPr id="314" name="Freeform: Shape 313">
                  <a:extLst>
                    <a:ext uri="{FF2B5EF4-FFF2-40B4-BE49-F238E27FC236}">
                      <a16:creationId xmlns:a16="http://schemas.microsoft.com/office/drawing/2014/main" id="{56A64289-3BB2-82D6-A485-E58EA3E5A319}"/>
                    </a:ext>
                  </a:extLst>
                </p:cNvPr>
                <p:cNvSpPr/>
                <p:nvPr/>
              </p:nvSpPr>
              <p:spPr>
                <a:xfrm>
                  <a:off x="8029650" y="2511391"/>
                  <a:ext cx="96445" cy="107253"/>
                </a:xfrm>
                <a:custGeom>
                  <a:avLst/>
                  <a:gdLst>
                    <a:gd name="connsiteX0" fmla="*/ 13348 w 96445"/>
                    <a:gd name="connsiteY0" fmla="*/ 92586 h 107253"/>
                    <a:gd name="connsiteX1" fmla="*/ 62500 w 96445"/>
                    <a:gd name="connsiteY1" fmla="*/ 42168 h 107253"/>
                    <a:gd name="connsiteX2" fmla="*/ 70521 w 96445"/>
                    <a:gd name="connsiteY2" fmla="*/ 42168 h 107253"/>
                    <a:gd name="connsiteX3" fmla="*/ 53580 w 96445"/>
                    <a:gd name="connsiteY3" fmla="*/ 60502 h 107253"/>
                    <a:gd name="connsiteX4" fmla="*/ 63398 w 96445"/>
                    <a:gd name="connsiteY4" fmla="*/ 69668 h 107253"/>
                    <a:gd name="connsiteX5" fmla="*/ 96445 w 96445"/>
                    <a:gd name="connsiteY5" fmla="*/ 34834 h 107253"/>
                    <a:gd name="connsiteX6" fmla="*/ 63398 w 96445"/>
                    <a:gd name="connsiteY6" fmla="*/ 0 h 107253"/>
                    <a:gd name="connsiteX7" fmla="*/ 53580 w 96445"/>
                    <a:gd name="connsiteY7" fmla="*/ 9167 h 107253"/>
                    <a:gd name="connsiteX8" fmla="*/ 71419 w 96445"/>
                    <a:gd name="connsiteY8" fmla="*/ 27501 h 107253"/>
                    <a:gd name="connsiteX9" fmla="*/ 62500 w 96445"/>
                    <a:gd name="connsiteY9" fmla="*/ 27501 h 107253"/>
                    <a:gd name="connsiteX10" fmla="*/ 0 w 96445"/>
                    <a:gd name="connsiteY10" fmla="*/ 91669 h 107253"/>
                    <a:gd name="connsiteX11" fmla="*/ 0 w 96445"/>
                    <a:gd name="connsiteY11" fmla="*/ 107253 h 107253"/>
                    <a:gd name="connsiteX12" fmla="*/ 13348 w 96445"/>
                    <a:gd name="connsiteY12" fmla="*/ 107253 h 107253"/>
                    <a:gd name="connsiteX13" fmla="*/ 13348 w 96445"/>
                    <a:gd name="connsiteY13" fmla="*/ 92586 h 10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45" h="107253">
                      <a:moveTo>
                        <a:pt x="13348" y="92586"/>
                      </a:moveTo>
                      <a:cubicBezTo>
                        <a:pt x="13348" y="65085"/>
                        <a:pt x="35678" y="42168"/>
                        <a:pt x="62500" y="42168"/>
                      </a:cubicBezTo>
                      <a:lnTo>
                        <a:pt x="70521" y="42168"/>
                      </a:lnTo>
                      <a:lnTo>
                        <a:pt x="53580" y="60502"/>
                      </a:lnTo>
                      <a:lnTo>
                        <a:pt x="63398" y="69668"/>
                      </a:lnTo>
                      <a:lnTo>
                        <a:pt x="96445" y="34834"/>
                      </a:lnTo>
                      <a:lnTo>
                        <a:pt x="63398" y="0"/>
                      </a:lnTo>
                      <a:lnTo>
                        <a:pt x="53580" y="9167"/>
                      </a:lnTo>
                      <a:lnTo>
                        <a:pt x="71419" y="27501"/>
                      </a:lnTo>
                      <a:lnTo>
                        <a:pt x="62500" y="27501"/>
                      </a:lnTo>
                      <a:cubicBezTo>
                        <a:pt x="27657" y="27501"/>
                        <a:pt x="0" y="55918"/>
                        <a:pt x="0" y="91669"/>
                      </a:cubicBezTo>
                      <a:lnTo>
                        <a:pt x="0" y="107253"/>
                      </a:lnTo>
                      <a:lnTo>
                        <a:pt x="13348" y="107253"/>
                      </a:lnTo>
                      <a:lnTo>
                        <a:pt x="13348" y="92586"/>
                      </a:lnTo>
                      <a:close/>
                    </a:path>
                  </a:pathLst>
                </a:custGeom>
                <a:solidFill>
                  <a:srgbClr val="2D5967"/>
                </a:solidFill>
                <a:ln w="6417" cap="flat">
                  <a:noFill/>
                  <a:prstDash val="solid"/>
                  <a:miter/>
                </a:ln>
              </p:spPr>
              <p:txBody>
                <a:bodyPr rtlCol="0" anchor="ctr"/>
                <a:lstStyle/>
                <a:p>
                  <a:endParaRPr lang="en-US" sz="810"/>
                </a:p>
              </p:txBody>
            </p:sp>
            <p:sp>
              <p:nvSpPr>
                <p:cNvPr id="315" name="Freeform: Shape 314">
                  <a:extLst>
                    <a:ext uri="{FF2B5EF4-FFF2-40B4-BE49-F238E27FC236}">
                      <a16:creationId xmlns:a16="http://schemas.microsoft.com/office/drawing/2014/main" id="{A3522464-8AFD-6E50-41F3-277C282498F8}"/>
                    </a:ext>
                  </a:extLst>
                </p:cNvPr>
                <p:cNvSpPr/>
                <p:nvPr/>
              </p:nvSpPr>
              <p:spPr>
                <a:xfrm>
                  <a:off x="7950146" y="2658975"/>
                  <a:ext cx="172357" cy="157671"/>
                </a:xfrm>
                <a:custGeom>
                  <a:avLst/>
                  <a:gdLst>
                    <a:gd name="connsiteX0" fmla="*/ 10716 w 172357"/>
                    <a:gd name="connsiteY0" fmla="*/ 157671 h 157671"/>
                    <a:gd name="connsiteX1" fmla="*/ 161641 w 172357"/>
                    <a:gd name="connsiteY1" fmla="*/ 157671 h 157671"/>
                    <a:gd name="connsiteX2" fmla="*/ 172357 w 172357"/>
                    <a:gd name="connsiteY2" fmla="*/ 146673 h 157671"/>
                    <a:gd name="connsiteX3" fmla="*/ 172357 w 172357"/>
                    <a:gd name="connsiteY3" fmla="*/ 0 h 157671"/>
                    <a:gd name="connsiteX4" fmla="*/ 0 w 172357"/>
                    <a:gd name="connsiteY4" fmla="*/ 0 h 157671"/>
                    <a:gd name="connsiteX5" fmla="*/ 0 w 172357"/>
                    <a:gd name="connsiteY5" fmla="*/ 147591 h 157671"/>
                    <a:gd name="connsiteX6" fmla="*/ 10716 w 172357"/>
                    <a:gd name="connsiteY6" fmla="*/ 157671 h 157671"/>
                    <a:gd name="connsiteX7" fmla="*/ 159010 w 172357"/>
                    <a:gd name="connsiteY7" fmla="*/ 143920 h 157671"/>
                    <a:gd name="connsiteX8" fmla="*/ 13412 w 172357"/>
                    <a:gd name="connsiteY8" fmla="*/ 143920 h 157671"/>
                    <a:gd name="connsiteX9" fmla="*/ 13412 w 172357"/>
                    <a:gd name="connsiteY9" fmla="*/ 13751 h 157671"/>
                    <a:gd name="connsiteX10" fmla="*/ 159010 w 172357"/>
                    <a:gd name="connsiteY10" fmla="*/ 13751 h 157671"/>
                    <a:gd name="connsiteX11" fmla="*/ 159010 w 172357"/>
                    <a:gd name="connsiteY11" fmla="*/ 143920 h 157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357" h="157671">
                      <a:moveTo>
                        <a:pt x="10716" y="157671"/>
                      </a:moveTo>
                      <a:lnTo>
                        <a:pt x="161641" y="157671"/>
                      </a:lnTo>
                      <a:cubicBezTo>
                        <a:pt x="167031" y="157671"/>
                        <a:pt x="172357" y="153090"/>
                        <a:pt x="172357" y="146673"/>
                      </a:cubicBezTo>
                      <a:lnTo>
                        <a:pt x="172357" y="0"/>
                      </a:lnTo>
                      <a:lnTo>
                        <a:pt x="0" y="0"/>
                      </a:lnTo>
                      <a:lnTo>
                        <a:pt x="0" y="147591"/>
                      </a:lnTo>
                      <a:cubicBezTo>
                        <a:pt x="0" y="153090"/>
                        <a:pt x="4428" y="157671"/>
                        <a:pt x="10716" y="157671"/>
                      </a:cubicBezTo>
                      <a:close/>
                      <a:moveTo>
                        <a:pt x="159010" y="143920"/>
                      </a:moveTo>
                      <a:lnTo>
                        <a:pt x="13412" y="143920"/>
                      </a:lnTo>
                      <a:lnTo>
                        <a:pt x="13412" y="13751"/>
                      </a:lnTo>
                      <a:lnTo>
                        <a:pt x="159010" y="13751"/>
                      </a:lnTo>
                      <a:lnTo>
                        <a:pt x="159010" y="143920"/>
                      </a:lnTo>
                      <a:close/>
                    </a:path>
                  </a:pathLst>
                </a:custGeom>
                <a:solidFill>
                  <a:srgbClr val="2D5967"/>
                </a:solidFill>
                <a:ln w="6417" cap="flat">
                  <a:noFill/>
                  <a:prstDash val="solid"/>
                  <a:miter/>
                </a:ln>
              </p:spPr>
              <p:txBody>
                <a:bodyPr rtlCol="0" anchor="ctr"/>
                <a:lstStyle/>
                <a:p>
                  <a:endParaRPr lang="en-US" sz="810"/>
                </a:p>
              </p:txBody>
            </p:sp>
            <p:sp>
              <p:nvSpPr>
                <p:cNvPr id="316" name="Freeform: Shape 315">
                  <a:extLst>
                    <a:ext uri="{FF2B5EF4-FFF2-40B4-BE49-F238E27FC236}">
                      <a16:creationId xmlns:a16="http://schemas.microsoft.com/office/drawing/2014/main" id="{09C1B232-28DC-2874-E381-48F112ECF564}"/>
                    </a:ext>
                  </a:extLst>
                </p:cNvPr>
                <p:cNvSpPr/>
                <p:nvPr/>
              </p:nvSpPr>
              <p:spPr>
                <a:xfrm>
                  <a:off x="7950146" y="2630563"/>
                  <a:ext cx="172357" cy="18333"/>
                </a:xfrm>
                <a:custGeom>
                  <a:avLst/>
                  <a:gdLst>
                    <a:gd name="connsiteX0" fmla="*/ 170624 w 172357"/>
                    <a:gd name="connsiteY0" fmla="*/ 4584 h 18333"/>
                    <a:gd name="connsiteX1" fmla="*/ 163438 w 172357"/>
                    <a:gd name="connsiteY1" fmla="*/ 0 h 18333"/>
                    <a:gd name="connsiteX2" fmla="*/ 162539 w 172357"/>
                    <a:gd name="connsiteY2" fmla="*/ 0 h 18333"/>
                    <a:gd name="connsiteX3" fmla="*/ 9818 w 172357"/>
                    <a:gd name="connsiteY3" fmla="*/ 0 h 18333"/>
                    <a:gd name="connsiteX4" fmla="*/ 8920 w 172357"/>
                    <a:gd name="connsiteY4" fmla="*/ 0 h 18333"/>
                    <a:gd name="connsiteX5" fmla="*/ 0 w 172357"/>
                    <a:gd name="connsiteY5" fmla="*/ 11000 h 18333"/>
                    <a:gd name="connsiteX6" fmla="*/ 0 w 172357"/>
                    <a:gd name="connsiteY6" fmla="*/ 18334 h 18333"/>
                    <a:gd name="connsiteX7" fmla="*/ 172357 w 172357"/>
                    <a:gd name="connsiteY7" fmla="*/ 18334 h 18333"/>
                    <a:gd name="connsiteX8" fmla="*/ 172357 w 172357"/>
                    <a:gd name="connsiteY8" fmla="*/ 11000 h 18333"/>
                    <a:gd name="connsiteX9" fmla="*/ 170624 w 172357"/>
                    <a:gd name="connsiteY9" fmla="*/ 4584 h 18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357" h="18333">
                      <a:moveTo>
                        <a:pt x="170624" y="4584"/>
                      </a:moveTo>
                      <a:cubicBezTo>
                        <a:pt x="168827" y="1833"/>
                        <a:pt x="166132" y="0"/>
                        <a:pt x="163438" y="0"/>
                      </a:cubicBezTo>
                      <a:lnTo>
                        <a:pt x="162539" y="0"/>
                      </a:lnTo>
                      <a:lnTo>
                        <a:pt x="9818" y="0"/>
                      </a:lnTo>
                      <a:lnTo>
                        <a:pt x="8920" y="0"/>
                      </a:lnTo>
                      <a:cubicBezTo>
                        <a:pt x="3530" y="916"/>
                        <a:pt x="0" y="5500"/>
                        <a:pt x="0" y="11000"/>
                      </a:cubicBezTo>
                      <a:lnTo>
                        <a:pt x="0" y="18334"/>
                      </a:lnTo>
                      <a:lnTo>
                        <a:pt x="172357" y="18334"/>
                      </a:lnTo>
                      <a:lnTo>
                        <a:pt x="172357" y="11000"/>
                      </a:lnTo>
                      <a:cubicBezTo>
                        <a:pt x="172357" y="9166"/>
                        <a:pt x="172357" y="6417"/>
                        <a:pt x="170624" y="4584"/>
                      </a:cubicBezTo>
                      <a:close/>
                    </a:path>
                  </a:pathLst>
                </a:custGeom>
                <a:solidFill>
                  <a:srgbClr val="2D5967"/>
                </a:solidFill>
                <a:ln w="6417" cap="flat">
                  <a:noFill/>
                  <a:prstDash val="solid"/>
                  <a:miter/>
                </a:ln>
              </p:spPr>
              <p:txBody>
                <a:bodyPr rtlCol="0" anchor="ctr"/>
                <a:lstStyle/>
                <a:p>
                  <a:endParaRPr lang="en-US" sz="810"/>
                </a:p>
              </p:txBody>
            </p:sp>
            <p:sp>
              <p:nvSpPr>
                <p:cNvPr id="317" name="Freeform: Shape 316">
                  <a:extLst>
                    <a:ext uri="{FF2B5EF4-FFF2-40B4-BE49-F238E27FC236}">
                      <a16:creationId xmlns:a16="http://schemas.microsoft.com/office/drawing/2014/main" id="{51145E29-7961-2E8C-CAD2-81C1BAEE1742}"/>
                    </a:ext>
                  </a:extLst>
                </p:cNvPr>
                <p:cNvSpPr/>
                <p:nvPr/>
              </p:nvSpPr>
              <p:spPr>
                <a:xfrm>
                  <a:off x="7973375" y="2683731"/>
                  <a:ext cx="125898" cy="109083"/>
                </a:xfrm>
                <a:custGeom>
                  <a:avLst/>
                  <a:gdLst>
                    <a:gd name="connsiteX0" fmla="*/ 125898 w 125898"/>
                    <a:gd name="connsiteY0" fmla="*/ 26584 h 109083"/>
                    <a:gd name="connsiteX1" fmla="*/ 115183 w 125898"/>
                    <a:gd name="connsiteY1" fmla="*/ 15584 h 109083"/>
                    <a:gd name="connsiteX2" fmla="*/ 58073 w 125898"/>
                    <a:gd name="connsiteY2" fmla="*/ 15584 h 109083"/>
                    <a:gd name="connsiteX3" fmla="*/ 51784 w 125898"/>
                    <a:gd name="connsiteY3" fmla="*/ 5501 h 109083"/>
                    <a:gd name="connsiteX4" fmla="*/ 41966 w 125898"/>
                    <a:gd name="connsiteY4" fmla="*/ 0 h 109083"/>
                    <a:gd name="connsiteX5" fmla="*/ 10716 w 125898"/>
                    <a:gd name="connsiteY5" fmla="*/ 0 h 109083"/>
                    <a:gd name="connsiteX6" fmla="*/ 0 w 125898"/>
                    <a:gd name="connsiteY6" fmla="*/ 11000 h 109083"/>
                    <a:gd name="connsiteX7" fmla="*/ 0 w 125898"/>
                    <a:gd name="connsiteY7" fmla="*/ 109084 h 109083"/>
                    <a:gd name="connsiteX8" fmla="*/ 125898 w 125898"/>
                    <a:gd name="connsiteY8" fmla="*/ 109084 h 109083"/>
                    <a:gd name="connsiteX9" fmla="*/ 125898 w 125898"/>
                    <a:gd name="connsiteY9" fmla="*/ 26584 h 109083"/>
                    <a:gd name="connsiteX10" fmla="*/ 112552 w 125898"/>
                    <a:gd name="connsiteY10" fmla="*/ 95339 h 109083"/>
                    <a:gd name="connsiteX11" fmla="*/ 13412 w 125898"/>
                    <a:gd name="connsiteY11" fmla="*/ 95339 h 109083"/>
                    <a:gd name="connsiteX12" fmla="*/ 13412 w 125898"/>
                    <a:gd name="connsiteY12" fmla="*/ 13751 h 109083"/>
                    <a:gd name="connsiteX13" fmla="*/ 41068 w 125898"/>
                    <a:gd name="connsiteY13" fmla="*/ 13751 h 109083"/>
                    <a:gd name="connsiteX14" fmla="*/ 50886 w 125898"/>
                    <a:gd name="connsiteY14" fmla="*/ 29335 h 109083"/>
                    <a:gd name="connsiteX15" fmla="*/ 112552 w 125898"/>
                    <a:gd name="connsiteY15" fmla="*/ 29335 h 109083"/>
                    <a:gd name="connsiteX16" fmla="*/ 112552 w 125898"/>
                    <a:gd name="connsiteY16" fmla="*/ 95339 h 10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898" h="109083">
                      <a:moveTo>
                        <a:pt x="125898" y="26584"/>
                      </a:moveTo>
                      <a:cubicBezTo>
                        <a:pt x="125898" y="20167"/>
                        <a:pt x="121471" y="15584"/>
                        <a:pt x="115183" y="15584"/>
                      </a:cubicBezTo>
                      <a:lnTo>
                        <a:pt x="58073" y="15584"/>
                      </a:lnTo>
                      <a:lnTo>
                        <a:pt x="51784" y="5501"/>
                      </a:lnTo>
                      <a:cubicBezTo>
                        <a:pt x="49987" y="1833"/>
                        <a:pt x="46459" y="0"/>
                        <a:pt x="41966" y="0"/>
                      </a:cubicBezTo>
                      <a:lnTo>
                        <a:pt x="10716" y="0"/>
                      </a:lnTo>
                      <a:cubicBezTo>
                        <a:pt x="4428" y="0"/>
                        <a:pt x="0" y="4584"/>
                        <a:pt x="0" y="11000"/>
                      </a:cubicBezTo>
                      <a:lnTo>
                        <a:pt x="0" y="109084"/>
                      </a:lnTo>
                      <a:lnTo>
                        <a:pt x="125898" y="109084"/>
                      </a:lnTo>
                      <a:lnTo>
                        <a:pt x="125898" y="26584"/>
                      </a:lnTo>
                      <a:close/>
                      <a:moveTo>
                        <a:pt x="112552" y="95339"/>
                      </a:moveTo>
                      <a:lnTo>
                        <a:pt x="13412" y="95339"/>
                      </a:lnTo>
                      <a:lnTo>
                        <a:pt x="13412" y="13751"/>
                      </a:lnTo>
                      <a:lnTo>
                        <a:pt x="41068" y="13751"/>
                      </a:lnTo>
                      <a:lnTo>
                        <a:pt x="50886" y="29335"/>
                      </a:lnTo>
                      <a:lnTo>
                        <a:pt x="112552" y="29335"/>
                      </a:lnTo>
                      <a:lnTo>
                        <a:pt x="112552" y="95339"/>
                      </a:lnTo>
                      <a:close/>
                    </a:path>
                  </a:pathLst>
                </a:custGeom>
                <a:solidFill>
                  <a:srgbClr val="2D5967"/>
                </a:solidFill>
                <a:ln w="6417" cap="flat">
                  <a:noFill/>
                  <a:prstDash val="solid"/>
                  <a:miter/>
                </a:ln>
              </p:spPr>
              <p:txBody>
                <a:bodyPr rtlCol="0" anchor="ctr"/>
                <a:lstStyle/>
                <a:p>
                  <a:endParaRPr lang="en-US" sz="810"/>
                </a:p>
              </p:txBody>
            </p:sp>
            <p:sp>
              <p:nvSpPr>
                <p:cNvPr id="318" name="Freeform: Shape 317">
                  <a:extLst>
                    <a:ext uri="{FF2B5EF4-FFF2-40B4-BE49-F238E27FC236}">
                      <a16:creationId xmlns:a16="http://schemas.microsoft.com/office/drawing/2014/main" id="{16C1F1E9-5CB5-342A-4939-07D7109FA154}"/>
                    </a:ext>
                  </a:extLst>
                </p:cNvPr>
                <p:cNvSpPr/>
                <p:nvPr/>
              </p:nvSpPr>
              <p:spPr>
                <a:xfrm>
                  <a:off x="8135015" y="2478388"/>
                  <a:ext cx="172420" cy="158587"/>
                </a:xfrm>
                <a:custGeom>
                  <a:avLst/>
                  <a:gdLst>
                    <a:gd name="connsiteX0" fmla="*/ 10716 w 172420"/>
                    <a:gd name="connsiteY0" fmla="*/ 158588 h 158587"/>
                    <a:gd name="connsiteX1" fmla="*/ 161704 w 172420"/>
                    <a:gd name="connsiteY1" fmla="*/ 158588 h 158587"/>
                    <a:gd name="connsiteX2" fmla="*/ 172421 w 172420"/>
                    <a:gd name="connsiteY2" fmla="*/ 147587 h 158587"/>
                    <a:gd name="connsiteX3" fmla="*/ 172421 w 172420"/>
                    <a:gd name="connsiteY3" fmla="*/ 0 h 158587"/>
                    <a:gd name="connsiteX4" fmla="*/ 0 w 172420"/>
                    <a:gd name="connsiteY4" fmla="*/ 0 h 158587"/>
                    <a:gd name="connsiteX5" fmla="*/ 0 w 172420"/>
                    <a:gd name="connsiteY5" fmla="*/ 147587 h 158587"/>
                    <a:gd name="connsiteX6" fmla="*/ 10716 w 172420"/>
                    <a:gd name="connsiteY6" fmla="*/ 158588 h 158587"/>
                    <a:gd name="connsiteX7" fmla="*/ 159010 w 172420"/>
                    <a:gd name="connsiteY7" fmla="*/ 144838 h 158587"/>
                    <a:gd name="connsiteX8" fmla="*/ 13411 w 172420"/>
                    <a:gd name="connsiteY8" fmla="*/ 144838 h 158587"/>
                    <a:gd name="connsiteX9" fmla="*/ 13411 w 172420"/>
                    <a:gd name="connsiteY9" fmla="*/ 13751 h 158587"/>
                    <a:gd name="connsiteX10" fmla="*/ 159010 w 172420"/>
                    <a:gd name="connsiteY10" fmla="*/ 13751 h 158587"/>
                    <a:gd name="connsiteX11" fmla="*/ 159010 w 172420"/>
                    <a:gd name="connsiteY11" fmla="*/ 144838 h 15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420" h="158587">
                      <a:moveTo>
                        <a:pt x="10716" y="158588"/>
                      </a:moveTo>
                      <a:lnTo>
                        <a:pt x="161704" y="158588"/>
                      </a:lnTo>
                      <a:cubicBezTo>
                        <a:pt x="167031" y="158588"/>
                        <a:pt x="172421" y="154004"/>
                        <a:pt x="172421" y="147587"/>
                      </a:cubicBezTo>
                      <a:lnTo>
                        <a:pt x="172421" y="0"/>
                      </a:lnTo>
                      <a:lnTo>
                        <a:pt x="0" y="0"/>
                      </a:lnTo>
                      <a:lnTo>
                        <a:pt x="0" y="147587"/>
                      </a:lnTo>
                      <a:cubicBezTo>
                        <a:pt x="0" y="153088"/>
                        <a:pt x="5390" y="158588"/>
                        <a:pt x="10716" y="158588"/>
                      </a:cubicBezTo>
                      <a:close/>
                      <a:moveTo>
                        <a:pt x="159010" y="144838"/>
                      </a:moveTo>
                      <a:lnTo>
                        <a:pt x="13411" y="144838"/>
                      </a:lnTo>
                      <a:lnTo>
                        <a:pt x="13411" y="13751"/>
                      </a:lnTo>
                      <a:lnTo>
                        <a:pt x="159010" y="13751"/>
                      </a:lnTo>
                      <a:lnTo>
                        <a:pt x="159010" y="144838"/>
                      </a:lnTo>
                      <a:close/>
                    </a:path>
                  </a:pathLst>
                </a:custGeom>
                <a:solidFill>
                  <a:srgbClr val="2D5967"/>
                </a:solidFill>
                <a:ln w="6417" cap="flat">
                  <a:noFill/>
                  <a:prstDash val="solid"/>
                  <a:miter/>
                </a:ln>
              </p:spPr>
              <p:txBody>
                <a:bodyPr rtlCol="0" anchor="ctr"/>
                <a:lstStyle/>
                <a:p>
                  <a:endParaRPr lang="en-US" sz="810"/>
                </a:p>
              </p:txBody>
            </p:sp>
            <p:sp>
              <p:nvSpPr>
                <p:cNvPr id="319" name="Freeform: Shape 318">
                  <a:extLst>
                    <a:ext uri="{FF2B5EF4-FFF2-40B4-BE49-F238E27FC236}">
                      <a16:creationId xmlns:a16="http://schemas.microsoft.com/office/drawing/2014/main" id="{0D23156D-5C66-73E3-8F53-33CB5D591996}"/>
                    </a:ext>
                  </a:extLst>
                </p:cNvPr>
                <p:cNvSpPr/>
                <p:nvPr/>
              </p:nvSpPr>
              <p:spPr>
                <a:xfrm>
                  <a:off x="8135015" y="2449970"/>
                  <a:ext cx="172420" cy="18334"/>
                </a:xfrm>
                <a:custGeom>
                  <a:avLst/>
                  <a:gdLst>
                    <a:gd name="connsiteX0" fmla="*/ 171522 w 172420"/>
                    <a:gd name="connsiteY0" fmla="*/ 5501 h 18334"/>
                    <a:gd name="connsiteX1" fmla="*/ 163501 w 172420"/>
                    <a:gd name="connsiteY1" fmla="*/ 0 h 18334"/>
                    <a:gd name="connsiteX2" fmla="*/ 9818 w 172420"/>
                    <a:gd name="connsiteY2" fmla="*/ 0 h 18334"/>
                    <a:gd name="connsiteX3" fmla="*/ 8920 w 172420"/>
                    <a:gd name="connsiteY3" fmla="*/ 0 h 18334"/>
                    <a:gd name="connsiteX4" fmla="*/ 0 w 172420"/>
                    <a:gd name="connsiteY4" fmla="*/ 11000 h 18334"/>
                    <a:gd name="connsiteX5" fmla="*/ 0 w 172420"/>
                    <a:gd name="connsiteY5" fmla="*/ 18334 h 18334"/>
                    <a:gd name="connsiteX6" fmla="*/ 172421 w 172420"/>
                    <a:gd name="connsiteY6" fmla="*/ 18334 h 18334"/>
                    <a:gd name="connsiteX7" fmla="*/ 172421 w 172420"/>
                    <a:gd name="connsiteY7" fmla="*/ 11917 h 18334"/>
                    <a:gd name="connsiteX8" fmla="*/ 171522 w 172420"/>
                    <a:gd name="connsiteY8" fmla="*/ 5501 h 1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420" h="18334">
                      <a:moveTo>
                        <a:pt x="171522" y="5501"/>
                      </a:moveTo>
                      <a:cubicBezTo>
                        <a:pt x="169725" y="2750"/>
                        <a:pt x="167031" y="917"/>
                        <a:pt x="163501" y="0"/>
                      </a:cubicBezTo>
                      <a:lnTo>
                        <a:pt x="9818" y="0"/>
                      </a:lnTo>
                      <a:lnTo>
                        <a:pt x="8920" y="0"/>
                      </a:lnTo>
                      <a:cubicBezTo>
                        <a:pt x="3593" y="917"/>
                        <a:pt x="0" y="5501"/>
                        <a:pt x="0" y="11000"/>
                      </a:cubicBezTo>
                      <a:lnTo>
                        <a:pt x="0" y="18334"/>
                      </a:lnTo>
                      <a:lnTo>
                        <a:pt x="172421" y="18334"/>
                      </a:lnTo>
                      <a:lnTo>
                        <a:pt x="172421" y="11917"/>
                      </a:lnTo>
                      <a:cubicBezTo>
                        <a:pt x="172421" y="9167"/>
                        <a:pt x="172421" y="7334"/>
                        <a:pt x="171522" y="5501"/>
                      </a:cubicBezTo>
                      <a:close/>
                    </a:path>
                  </a:pathLst>
                </a:custGeom>
                <a:solidFill>
                  <a:srgbClr val="2D5967"/>
                </a:solidFill>
                <a:ln w="6417" cap="flat">
                  <a:noFill/>
                  <a:prstDash val="solid"/>
                  <a:miter/>
                </a:ln>
              </p:spPr>
              <p:txBody>
                <a:bodyPr rtlCol="0" anchor="ctr"/>
                <a:lstStyle/>
                <a:p>
                  <a:endParaRPr lang="en-US" sz="810"/>
                </a:p>
              </p:txBody>
            </p:sp>
            <p:sp>
              <p:nvSpPr>
                <p:cNvPr id="352" name="Freeform: Shape 351">
                  <a:extLst>
                    <a:ext uri="{FF2B5EF4-FFF2-40B4-BE49-F238E27FC236}">
                      <a16:creationId xmlns:a16="http://schemas.microsoft.com/office/drawing/2014/main" id="{0FE1FFB8-FFDE-3357-A3D3-5BF0E20473C1}"/>
                    </a:ext>
                  </a:extLst>
                </p:cNvPr>
                <p:cNvSpPr/>
                <p:nvPr/>
              </p:nvSpPr>
              <p:spPr>
                <a:xfrm>
                  <a:off x="8158244" y="2504056"/>
                  <a:ext cx="125962" cy="109086"/>
                </a:xfrm>
                <a:custGeom>
                  <a:avLst/>
                  <a:gdLst>
                    <a:gd name="connsiteX0" fmla="*/ 125963 w 125962"/>
                    <a:gd name="connsiteY0" fmla="*/ 26584 h 109086"/>
                    <a:gd name="connsiteX1" fmla="*/ 115246 w 125962"/>
                    <a:gd name="connsiteY1" fmla="*/ 15584 h 109086"/>
                    <a:gd name="connsiteX2" fmla="*/ 58073 w 125962"/>
                    <a:gd name="connsiteY2" fmla="*/ 15584 h 109086"/>
                    <a:gd name="connsiteX3" fmla="*/ 51848 w 125962"/>
                    <a:gd name="connsiteY3" fmla="*/ 5501 h 109086"/>
                    <a:gd name="connsiteX4" fmla="*/ 41966 w 125962"/>
                    <a:gd name="connsiteY4" fmla="*/ 0 h 109086"/>
                    <a:gd name="connsiteX5" fmla="*/ 10716 w 125962"/>
                    <a:gd name="connsiteY5" fmla="*/ 0 h 109086"/>
                    <a:gd name="connsiteX6" fmla="*/ 0 w 125962"/>
                    <a:gd name="connsiteY6" fmla="*/ 11000 h 109086"/>
                    <a:gd name="connsiteX7" fmla="*/ 0 w 125962"/>
                    <a:gd name="connsiteY7" fmla="*/ 109086 h 109086"/>
                    <a:gd name="connsiteX8" fmla="*/ 125963 w 125962"/>
                    <a:gd name="connsiteY8" fmla="*/ 109086 h 109086"/>
                    <a:gd name="connsiteX9" fmla="*/ 125963 w 125962"/>
                    <a:gd name="connsiteY9" fmla="*/ 26584 h 109086"/>
                    <a:gd name="connsiteX10" fmla="*/ 112552 w 125962"/>
                    <a:gd name="connsiteY10" fmla="*/ 95336 h 109086"/>
                    <a:gd name="connsiteX11" fmla="*/ 13411 w 125962"/>
                    <a:gd name="connsiteY11" fmla="*/ 95336 h 109086"/>
                    <a:gd name="connsiteX12" fmla="*/ 13411 w 125962"/>
                    <a:gd name="connsiteY12" fmla="*/ 13751 h 109086"/>
                    <a:gd name="connsiteX13" fmla="*/ 41132 w 125962"/>
                    <a:gd name="connsiteY13" fmla="*/ 13751 h 109086"/>
                    <a:gd name="connsiteX14" fmla="*/ 50949 w 125962"/>
                    <a:gd name="connsiteY14" fmla="*/ 29335 h 109086"/>
                    <a:gd name="connsiteX15" fmla="*/ 112552 w 125962"/>
                    <a:gd name="connsiteY15" fmla="*/ 29335 h 109086"/>
                    <a:gd name="connsiteX16" fmla="*/ 112552 w 125962"/>
                    <a:gd name="connsiteY16" fmla="*/ 95336 h 10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962" h="109086">
                      <a:moveTo>
                        <a:pt x="125963" y="26584"/>
                      </a:moveTo>
                      <a:cubicBezTo>
                        <a:pt x="125963" y="20168"/>
                        <a:pt x="121471" y="15584"/>
                        <a:pt x="115246" y="15584"/>
                      </a:cubicBezTo>
                      <a:lnTo>
                        <a:pt x="58073" y="15584"/>
                      </a:lnTo>
                      <a:lnTo>
                        <a:pt x="51848" y="5501"/>
                      </a:lnTo>
                      <a:cubicBezTo>
                        <a:pt x="50052" y="1833"/>
                        <a:pt x="46458" y="0"/>
                        <a:pt x="41966" y="0"/>
                      </a:cubicBezTo>
                      <a:lnTo>
                        <a:pt x="10716" y="0"/>
                      </a:lnTo>
                      <a:cubicBezTo>
                        <a:pt x="4491" y="0"/>
                        <a:pt x="0" y="4584"/>
                        <a:pt x="0" y="11000"/>
                      </a:cubicBezTo>
                      <a:lnTo>
                        <a:pt x="0" y="109086"/>
                      </a:lnTo>
                      <a:lnTo>
                        <a:pt x="125963" y="109086"/>
                      </a:lnTo>
                      <a:lnTo>
                        <a:pt x="125963" y="26584"/>
                      </a:lnTo>
                      <a:close/>
                      <a:moveTo>
                        <a:pt x="112552" y="95336"/>
                      </a:moveTo>
                      <a:lnTo>
                        <a:pt x="13411" y="95336"/>
                      </a:lnTo>
                      <a:lnTo>
                        <a:pt x="13411" y="13751"/>
                      </a:lnTo>
                      <a:lnTo>
                        <a:pt x="41132" y="13751"/>
                      </a:lnTo>
                      <a:lnTo>
                        <a:pt x="50949" y="29335"/>
                      </a:lnTo>
                      <a:lnTo>
                        <a:pt x="112552" y="29335"/>
                      </a:lnTo>
                      <a:lnTo>
                        <a:pt x="112552" y="95336"/>
                      </a:lnTo>
                      <a:close/>
                    </a:path>
                  </a:pathLst>
                </a:custGeom>
                <a:solidFill>
                  <a:srgbClr val="2D5967"/>
                </a:solidFill>
                <a:ln w="6417" cap="flat">
                  <a:noFill/>
                  <a:prstDash val="solid"/>
                  <a:miter/>
                </a:ln>
              </p:spPr>
              <p:txBody>
                <a:bodyPr rtlCol="0" anchor="ctr"/>
                <a:lstStyle/>
                <a:p>
                  <a:endParaRPr lang="en-US" sz="810"/>
                </a:p>
              </p:txBody>
            </p:sp>
          </p:grpSp>
        </p:grpSp>
        <p:grpSp>
          <p:nvGrpSpPr>
            <p:cNvPr id="353" name="Graphic 4">
              <a:extLst>
                <a:ext uri="{FF2B5EF4-FFF2-40B4-BE49-F238E27FC236}">
                  <a16:creationId xmlns:a16="http://schemas.microsoft.com/office/drawing/2014/main" id="{5B468F25-2EC0-4EBD-F7C8-678AAD2E569A}"/>
                </a:ext>
              </a:extLst>
            </p:cNvPr>
            <p:cNvGrpSpPr/>
            <p:nvPr/>
          </p:nvGrpSpPr>
          <p:grpSpPr>
            <a:xfrm>
              <a:off x="7766560" y="2785332"/>
              <a:ext cx="740908" cy="422321"/>
              <a:chOff x="7766560" y="2785332"/>
              <a:chExt cx="740908" cy="422321"/>
            </a:xfrm>
            <a:solidFill>
              <a:srgbClr val="000000"/>
            </a:solidFill>
          </p:grpSpPr>
          <p:sp>
            <p:nvSpPr>
              <p:cNvPr id="354" name="TextBox 353">
                <a:extLst>
                  <a:ext uri="{FF2B5EF4-FFF2-40B4-BE49-F238E27FC236}">
                    <a16:creationId xmlns:a16="http://schemas.microsoft.com/office/drawing/2014/main" id="{B1CA7BBF-A6E3-9AA9-5A97-98FB9CB03042}"/>
                  </a:ext>
                </a:extLst>
              </p:cNvPr>
              <p:cNvSpPr txBox="1"/>
              <p:nvPr/>
            </p:nvSpPr>
            <p:spPr>
              <a:xfrm>
                <a:off x="7766560" y="2785332"/>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File Storage</a:t>
                </a:r>
              </a:p>
            </p:txBody>
          </p:sp>
          <p:sp>
            <p:nvSpPr>
              <p:cNvPr id="355" name="TextBox 354">
                <a:extLst>
                  <a:ext uri="{FF2B5EF4-FFF2-40B4-BE49-F238E27FC236}">
                    <a16:creationId xmlns:a16="http://schemas.microsoft.com/office/drawing/2014/main" id="{D084749F-7D17-D50B-60D6-017F92A4ACC1}"/>
                  </a:ext>
                </a:extLst>
              </p:cNvPr>
              <p:cNvSpPr txBox="1"/>
              <p:nvPr/>
            </p:nvSpPr>
            <p:spPr>
              <a:xfrm>
                <a:off x="7782153" y="2888002"/>
                <a:ext cx="70724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Replication</a:t>
                </a:r>
              </a:p>
            </p:txBody>
          </p:sp>
          <p:sp>
            <p:nvSpPr>
              <p:cNvPr id="356" name="TextBox 355">
                <a:extLst>
                  <a:ext uri="{FF2B5EF4-FFF2-40B4-BE49-F238E27FC236}">
                    <a16:creationId xmlns:a16="http://schemas.microsoft.com/office/drawing/2014/main" id="{6E9A32D5-7FBB-D106-7E41-4433BF4C8DD0}"/>
                  </a:ext>
                </a:extLst>
              </p:cNvPr>
              <p:cNvSpPr txBox="1"/>
              <p:nvPr/>
            </p:nvSpPr>
            <p:spPr>
              <a:xfrm>
                <a:off x="7859733" y="2990671"/>
                <a:ext cx="54854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Process</a:t>
                </a:r>
              </a:p>
            </p:txBody>
          </p:sp>
        </p:grpSp>
      </p:grpSp>
      <p:grpSp>
        <p:nvGrpSpPr>
          <p:cNvPr id="357" name="Graphic 4">
            <a:extLst>
              <a:ext uri="{FF2B5EF4-FFF2-40B4-BE49-F238E27FC236}">
                <a16:creationId xmlns:a16="http://schemas.microsoft.com/office/drawing/2014/main" id="{0988FD1B-6245-E7ED-08BD-A58CF1305F89}"/>
              </a:ext>
            </a:extLst>
          </p:cNvPr>
          <p:cNvGrpSpPr/>
          <p:nvPr/>
        </p:nvGrpSpPr>
        <p:grpSpPr>
          <a:xfrm>
            <a:off x="8419016" y="1511627"/>
            <a:ext cx="740908" cy="664178"/>
            <a:chOff x="8568665" y="2440806"/>
            <a:chExt cx="740908" cy="664178"/>
          </a:xfrm>
        </p:grpSpPr>
        <p:grpSp>
          <p:nvGrpSpPr>
            <p:cNvPr id="360" name="Graphic 4">
              <a:extLst>
                <a:ext uri="{FF2B5EF4-FFF2-40B4-BE49-F238E27FC236}">
                  <a16:creationId xmlns:a16="http://schemas.microsoft.com/office/drawing/2014/main" id="{31B7FFF5-8A4F-4895-3774-33EB56C5A0B7}"/>
                </a:ext>
              </a:extLst>
            </p:cNvPr>
            <p:cNvGrpSpPr/>
            <p:nvPr/>
          </p:nvGrpSpPr>
          <p:grpSpPr>
            <a:xfrm>
              <a:off x="8739738" y="2440806"/>
              <a:ext cx="385010" cy="384092"/>
              <a:chOff x="8739738" y="2440806"/>
              <a:chExt cx="385010" cy="384092"/>
            </a:xfrm>
          </p:grpSpPr>
          <p:grpSp>
            <p:nvGrpSpPr>
              <p:cNvPr id="361" name="Graphic 4">
                <a:extLst>
                  <a:ext uri="{FF2B5EF4-FFF2-40B4-BE49-F238E27FC236}">
                    <a16:creationId xmlns:a16="http://schemas.microsoft.com/office/drawing/2014/main" id="{607C0E49-26A0-8B8D-912C-5E670CA898A0}"/>
                  </a:ext>
                </a:extLst>
              </p:cNvPr>
              <p:cNvGrpSpPr/>
              <p:nvPr/>
            </p:nvGrpSpPr>
            <p:grpSpPr>
              <a:xfrm>
                <a:off x="8739738" y="2440806"/>
                <a:ext cx="385010" cy="384092"/>
                <a:chOff x="8739738" y="2440806"/>
                <a:chExt cx="385010" cy="384092"/>
              </a:xfrm>
              <a:solidFill>
                <a:srgbClr val="FFFFFF"/>
              </a:solidFill>
            </p:grpSpPr>
            <p:sp>
              <p:nvSpPr>
                <p:cNvPr id="362" name="Freeform: Shape 361">
                  <a:extLst>
                    <a:ext uri="{FF2B5EF4-FFF2-40B4-BE49-F238E27FC236}">
                      <a16:creationId xmlns:a16="http://schemas.microsoft.com/office/drawing/2014/main" id="{F096416F-7077-0486-EF4B-193D48485306}"/>
                    </a:ext>
                  </a:extLst>
                </p:cNvPr>
                <p:cNvSpPr/>
                <p:nvPr/>
              </p:nvSpPr>
              <p:spPr>
                <a:xfrm>
                  <a:off x="8744294" y="2445377"/>
                  <a:ext cx="375899" cy="375864"/>
                </a:xfrm>
                <a:custGeom>
                  <a:avLst/>
                  <a:gdLst>
                    <a:gd name="connsiteX0" fmla="*/ 20149 w 375899"/>
                    <a:gd name="connsiteY0" fmla="*/ 374953 h 375864"/>
                    <a:gd name="connsiteX1" fmla="*/ 0 w 375899"/>
                    <a:gd name="connsiteY1" fmla="*/ 354830 h 375864"/>
                    <a:gd name="connsiteX2" fmla="*/ 0 w 375899"/>
                    <a:gd name="connsiteY2" fmla="*/ 20119 h 375864"/>
                    <a:gd name="connsiteX3" fmla="*/ 20149 w 375899"/>
                    <a:gd name="connsiteY3" fmla="*/ 0 h 375864"/>
                    <a:gd name="connsiteX4" fmla="*/ 355750 w 375899"/>
                    <a:gd name="connsiteY4" fmla="*/ 0 h 375864"/>
                    <a:gd name="connsiteX5" fmla="*/ 375899 w 375899"/>
                    <a:gd name="connsiteY5" fmla="*/ 20119 h 375864"/>
                    <a:gd name="connsiteX6" fmla="*/ 375899 w 375899"/>
                    <a:gd name="connsiteY6" fmla="*/ 355747 h 375864"/>
                    <a:gd name="connsiteX7" fmla="*/ 355750 w 375899"/>
                    <a:gd name="connsiteY7" fmla="*/ 375864 h 375864"/>
                    <a:gd name="connsiteX8" fmla="*/ 20149 w 375899"/>
                    <a:gd name="connsiteY8" fmla="*/ 375864 h 375864"/>
                    <a:gd name="connsiteX9" fmla="*/ 20149 w 375899"/>
                    <a:gd name="connsiteY9" fmla="*/ 374953 h 37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5899" h="375864">
                      <a:moveTo>
                        <a:pt x="20149" y="374953"/>
                      </a:moveTo>
                      <a:cubicBezTo>
                        <a:pt x="9176" y="374953"/>
                        <a:pt x="0" y="365809"/>
                        <a:pt x="0" y="354830"/>
                      </a:cubicBezTo>
                      <a:lnTo>
                        <a:pt x="0" y="20119"/>
                      </a:lnTo>
                      <a:cubicBezTo>
                        <a:pt x="0" y="9145"/>
                        <a:pt x="9176" y="0"/>
                        <a:pt x="20149" y="0"/>
                      </a:cubicBezTo>
                      <a:lnTo>
                        <a:pt x="355750" y="0"/>
                      </a:lnTo>
                      <a:cubicBezTo>
                        <a:pt x="366723" y="0"/>
                        <a:pt x="375899" y="9145"/>
                        <a:pt x="375899" y="20119"/>
                      </a:cubicBezTo>
                      <a:lnTo>
                        <a:pt x="375899" y="355747"/>
                      </a:lnTo>
                      <a:cubicBezTo>
                        <a:pt x="375899" y="366720"/>
                        <a:pt x="366723" y="375864"/>
                        <a:pt x="355750" y="375864"/>
                      </a:cubicBezTo>
                      <a:lnTo>
                        <a:pt x="20149" y="375864"/>
                      </a:lnTo>
                      <a:lnTo>
                        <a:pt x="20149" y="374953"/>
                      </a:lnTo>
                      <a:close/>
                    </a:path>
                  </a:pathLst>
                </a:custGeom>
                <a:solidFill>
                  <a:srgbClr val="FFFFFF"/>
                </a:solidFill>
                <a:ln w="6417" cap="flat">
                  <a:noFill/>
                  <a:prstDash val="solid"/>
                  <a:miter/>
                </a:ln>
              </p:spPr>
              <p:txBody>
                <a:bodyPr rtlCol="0" anchor="ctr"/>
                <a:lstStyle/>
                <a:p>
                  <a:endParaRPr lang="en-US" sz="810"/>
                </a:p>
              </p:txBody>
            </p:sp>
            <p:sp>
              <p:nvSpPr>
                <p:cNvPr id="363" name="Freeform: Shape 362">
                  <a:extLst>
                    <a:ext uri="{FF2B5EF4-FFF2-40B4-BE49-F238E27FC236}">
                      <a16:creationId xmlns:a16="http://schemas.microsoft.com/office/drawing/2014/main" id="{DB90162A-B755-3A4B-F49F-A18A90E9BFEF}"/>
                    </a:ext>
                  </a:extLst>
                </p:cNvPr>
                <p:cNvSpPr/>
                <p:nvPr/>
              </p:nvSpPr>
              <p:spPr>
                <a:xfrm>
                  <a:off x="8739738" y="2440806"/>
                  <a:ext cx="385010" cy="384092"/>
                </a:xfrm>
                <a:custGeom>
                  <a:avLst/>
                  <a:gdLst>
                    <a:gd name="connsiteX0" fmla="*/ 359407 w 385010"/>
                    <a:gd name="connsiteY0" fmla="*/ 9145 h 384092"/>
                    <a:gd name="connsiteX1" fmla="*/ 374936 w 385010"/>
                    <a:gd name="connsiteY1" fmla="*/ 24692 h 384092"/>
                    <a:gd name="connsiteX2" fmla="*/ 374936 w 385010"/>
                    <a:gd name="connsiteY2" fmla="*/ 46640 h 384092"/>
                    <a:gd name="connsiteX3" fmla="*/ 374936 w 385010"/>
                    <a:gd name="connsiteY3" fmla="*/ 360319 h 384092"/>
                    <a:gd name="connsiteX4" fmla="*/ 359407 w 385010"/>
                    <a:gd name="connsiteY4" fmla="*/ 375867 h 384092"/>
                    <a:gd name="connsiteX5" fmla="*/ 24705 w 385010"/>
                    <a:gd name="connsiteY5" fmla="*/ 375867 h 384092"/>
                    <a:gd name="connsiteX6" fmla="*/ 9176 w 385010"/>
                    <a:gd name="connsiteY6" fmla="*/ 359407 h 384092"/>
                    <a:gd name="connsiteX7" fmla="*/ 9176 w 385010"/>
                    <a:gd name="connsiteY7" fmla="*/ 24692 h 384092"/>
                    <a:gd name="connsiteX8" fmla="*/ 24705 w 385010"/>
                    <a:gd name="connsiteY8" fmla="*/ 9145 h 384092"/>
                    <a:gd name="connsiteX9" fmla="*/ 359407 w 385010"/>
                    <a:gd name="connsiteY9" fmla="*/ 9145 h 384092"/>
                    <a:gd name="connsiteX10" fmla="*/ 359407 w 385010"/>
                    <a:gd name="connsiteY10" fmla="*/ 0 h 384092"/>
                    <a:gd name="connsiteX11" fmla="*/ 24705 w 385010"/>
                    <a:gd name="connsiteY11" fmla="*/ 0 h 384092"/>
                    <a:gd name="connsiteX12" fmla="*/ 0 w 385010"/>
                    <a:gd name="connsiteY12" fmla="*/ 24692 h 384092"/>
                    <a:gd name="connsiteX13" fmla="*/ 0 w 385010"/>
                    <a:gd name="connsiteY13" fmla="*/ 360319 h 384092"/>
                    <a:gd name="connsiteX14" fmla="*/ 24705 w 385010"/>
                    <a:gd name="connsiteY14" fmla="*/ 384093 h 384092"/>
                    <a:gd name="connsiteX15" fmla="*/ 360306 w 385010"/>
                    <a:gd name="connsiteY15" fmla="*/ 384093 h 384092"/>
                    <a:gd name="connsiteX16" fmla="*/ 385011 w 385010"/>
                    <a:gd name="connsiteY16" fmla="*/ 359407 h 384092"/>
                    <a:gd name="connsiteX17" fmla="*/ 385011 w 385010"/>
                    <a:gd name="connsiteY17" fmla="*/ 46640 h 384092"/>
                    <a:gd name="connsiteX18" fmla="*/ 385011 w 385010"/>
                    <a:gd name="connsiteY18" fmla="*/ 24692 h 384092"/>
                    <a:gd name="connsiteX19" fmla="*/ 359407 w 385010"/>
                    <a:gd name="connsiteY19" fmla="*/ 0 h 384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010" h="384092">
                      <a:moveTo>
                        <a:pt x="359407" y="9145"/>
                      </a:moveTo>
                      <a:cubicBezTo>
                        <a:pt x="368520" y="9145"/>
                        <a:pt x="374936" y="15547"/>
                        <a:pt x="374936" y="24692"/>
                      </a:cubicBezTo>
                      <a:lnTo>
                        <a:pt x="374936" y="46640"/>
                      </a:lnTo>
                      <a:lnTo>
                        <a:pt x="374936" y="360319"/>
                      </a:lnTo>
                      <a:cubicBezTo>
                        <a:pt x="374936" y="368551"/>
                        <a:pt x="368520" y="375867"/>
                        <a:pt x="359407" y="375867"/>
                      </a:cubicBezTo>
                      <a:lnTo>
                        <a:pt x="24705" y="375867"/>
                      </a:lnTo>
                      <a:cubicBezTo>
                        <a:pt x="15529" y="374949"/>
                        <a:pt x="9176" y="368551"/>
                        <a:pt x="9176" y="359407"/>
                      </a:cubicBezTo>
                      <a:lnTo>
                        <a:pt x="9176" y="24692"/>
                      </a:lnTo>
                      <a:cubicBezTo>
                        <a:pt x="9176" y="15547"/>
                        <a:pt x="15529" y="9145"/>
                        <a:pt x="24705" y="9145"/>
                      </a:cubicBezTo>
                      <a:lnTo>
                        <a:pt x="359407" y="9145"/>
                      </a:lnTo>
                      <a:close/>
                      <a:moveTo>
                        <a:pt x="359407" y="0"/>
                      </a:moveTo>
                      <a:lnTo>
                        <a:pt x="24705" y="0"/>
                      </a:lnTo>
                      <a:cubicBezTo>
                        <a:pt x="10973" y="0"/>
                        <a:pt x="0" y="10974"/>
                        <a:pt x="0" y="24692"/>
                      </a:cubicBezTo>
                      <a:lnTo>
                        <a:pt x="0" y="360319"/>
                      </a:lnTo>
                      <a:cubicBezTo>
                        <a:pt x="0" y="373120"/>
                        <a:pt x="10973" y="384093"/>
                        <a:pt x="24705" y="384093"/>
                      </a:cubicBezTo>
                      <a:lnTo>
                        <a:pt x="360306" y="384093"/>
                      </a:lnTo>
                      <a:cubicBezTo>
                        <a:pt x="374038" y="384093"/>
                        <a:pt x="385011" y="373120"/>
                        <a:pt x="385011" y="359407"/>
                      </a:cubicBezTo>
                      <a:lnTo>
                        <a:pt x="385011" y="46640"/>
                      </a:lnTo>
                      <a:lnTo>
                        <a:pt x="385011" y="24692"/>
                      </a:lnTo>
                      <a:cubicBezTo>
                        <a:pt x="384112" y="10974"/>
                        <a:pt x="373140" y="0"/>
                        <a:pt x="359407" y="0"/>
                      </a:cubicBezTo>
                      <a:close/>
                    </a:path>
                  </a:pathLst>
                </a:custGeom>
                <a:solidFill>
                  <a:srgbClr val="FFFFFF"/>
                </a:solidFill>
                <a:ln w="6417" cap="flat">
                  <a:noFill/>
                  <a:prstDash val="solid"/>
                  <a:miter/>
                </a:ln>
              </p:spPr>
              <p:txBody>
                <a:bodyPr rtlCol="0" anchor="ctr"/>
                <a:lstStyle/>
                <a:p>
                  <a:endParaRPr lang="en-US" sz="810"/>
                </a:p>
              </p:txBody>
            </p:sp>
          </p:grpSp>
          <p:grpSp>
            <p:nvGrpSpPr>
              <p:cNvPr id="364" name="Graphic 4">
                <a:extLst>
                  <a:ext uri="{FF2B5EF4-FFF2-40B4-BE49-F238E27FC236}">
                    <a16:creationId xmlns:a16="http://schemas.microsoft.com/office/drawing/2014/main" id="{487D45ED-CF64-332C-40DE-F7B7A718CE44}"/>
                  </a:ext>
                </a:extLst>
              </p:cNvPr>
              <p:cNvGrpSpPr/>
              <p:nvPr/>
            </p:nvGrpSpPr>
            <p:grpSpPr>
              <a:xfrm>
                <a:off x="8748851" y="2449952"/>
                <a:ext cx="365824" cy="366720"/>
                <a:chOff x="8748851" y="2449952"/>
                <a:chExt cx="365824" cy="366720"/>
              </a:xfrm>
              <a:solidFill>
                <a:srgbClr val="2D5967"/>
              </a:solidFill>
            </p:grpSpPr>
            <p:sp>
              <p:nvSpPr>
                <p:cNvPr id="365" name="Freeform: Shape 364">
                  <a:extLst>
                    <a:ext uri="{FF2B5EF4-FFF2-40B4-BE49-F238E27FC236}">
                      <a16:creationId xmlns:a16="http://schemas.microsoft.com/office/drawing/2014/main" id="{D6BFE1BC-A3D0-16FF-CD81-DB67369A29EE}"/>
                    </a:ext>
                  </a:extLst>
                </p:cNvPr>
                <p:cNvSpPr/>
                <p:nvPr/>
              </p:nvSpPr>
              <p:spPr>
                <a:xfrm>
                  <a:off x="8748851" y="2487450"/>
                  <a:ext cx="365824" cy="328311"/>
                </a:xfrm>
                <a:custGeom>
                  <a:avLst/>
                  <a:gdLst>
                    <a:gd name="connsiteX0" fmla="*/ 15592 w 365824"/>
                    <a:gd name="connsiteY0" fmla="*/ 314592 h 328311"/>
                    <a:gd name="connsiteX1" fmla="*/ 13732 w 365824"/>
                    <a:gd name="connsiteY1" fmla="*/ 312763 h 328311"/>
                    <a:gd name="connsiteX2" fmla="*/ 13732 w 365824"/>
                    <a:gd name="connsiteY2" fmla="*/ 13718 h 328311"/>
                    <a:gd name="connsiteX3" fmla="*/ 352092 w 365824"/>
                    <a:gd name="connsiteY3" fmla="*/ 13718 h 328311"/>
                    <a:gd name="connsiteX4" fmla="*/ 352092 w 365824"/>
                    <a:gd name="connsiteY4" fmla="*/ 157297 h 328311"/>
                    <a:gd name="connsiteX5" fmla="*/ 352092 w 365824"/>
                    <a:gd name="connsiteY5" fmla="*/ 167356 h 328311"/>
                    <a:gd name="connsiteX6" fmla="*/ 352092 w 365824"/>
                    <a:gd name="connsiteY6" fmla="*/ 169185 h 328311"/>
                    <a:gd name="connsiteX7" fmla="*/ 365824 w 365824"/>
                    <a:gd name="connsiteY7" fmla="*/ 174672 h 328311"/>
                    <a:gd name="connsiteX8" fmla="*/ 365824 w 365824"/>
                    <a:gd name="connsiteY8" fmla="*/ 0 h 328311"/>
                    <a:gd name="connsiteX9" fmla="*/ 0 w 365824"/>
                    <a:gd name="connsiteY9" fmla="*/ 0 h 328311"/>
                    <a:gd name="connsiteX10" fmla="*/ 0 w 365824"/>
                    <a:gd name="connsiteY10" fmla="*/ 313681 h 328311"/>
                    <a:gd name="connsiteX11" fmla="*/ 15592 w 365824"/>
                    <a:gd name="connsiteY11" fmla="*/ 328311 h 328311"/>
                    <a:gd name="connsiteX12" fmla="*/ 147266 w 365824"/>
                    <a:gd name="connsiteY12" fmla="*/ 328311 h 328311"/>
                    <a:gd name="connsiteX13" fmla="*/ 141812 w 365824"/>
                    <a:gd name="connsiteY13" fmla="*/ 314592 h 328311"/>
                    <a:gd name="connsiteX14" fmla="*/ 15592 w 365824"/>
                    <a:gd name="connsiteY14" fmla="*/ 314592 h 32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824" h="328311">
                      <a:moveTo>
                        <a:pt x="15592" y="314592"/>
                      </a:moveTo>
                      <a:cubicBezTo>
                        <a:pt x="14694" y="314592"/>
                        <a:pt x="13732" y="313681"/>
                        <a:pt x="13732" y="312763"/>
                      </a:cubicBezTo>
                      <a:lnTo>
                        <a:pt x="13732" y="13718"/>
                      </a:lnTo>
                      <a:lnTo>
                        <a:pt x="352092" y="13718"/>
                      </a:lnTo>
                      <a:lnTo>
                        <a:pt x="352092" y="157297"/>
                      </a:lnTo>
                      <a:lnTo>
                        <a:pt x="352092" y="167356"/>
                      </a:lnTo>
                      <a:lnTo>
                        <a:pt x="352092" y="169185"/>
                      </a:lnTo>
                      <a:cubicBezTo>
                        <a:pt x="357611" y="169185"/>
                        <a:pt x="362166" y="171015"/>
                        <a:pt x="365824" y="174672"/>
                      </a:cubicBezTo>
                      <a:lnTo>
                        <a:pt x="365824" y="0"/>
                      </a:lnTo>
                      <a:lnTo>
                        <a:pt x="0" y="0"/>
                      </a:lnTo>
                      <a:lnTo>
                        <a:pt x="0" y="313681"/>
                      </a:lnTo>
                      <a:cubicBezTo>
                        <a:pt x="0" y="321907"/>
                        <a:pt x="6417" y="328311"/>
                        <a:pt x="15592" y="328311"/>
                      </a:cubicBezTo>
                      <a:lnTo>
                        <a:pt x="147266" y="328311"/>
                      </a:lnTo>
                      <a:cubicBezTo>
                        <a:pt x="144507" y="324654"/>
                        <a:pt x="142711" y="320079"/>
                        <a:pt x="141812" y="314592"/>
                      </a:cubicBezTo>
                      <a:lnTo>
                        <a:pt x="15592" y="314592"/>
                      </a:lnTo>
                      <a:close/>
                    </a:path>
                  </a:pathLst>
                </a:custGeom>
                <a:solidFill>
                  <a:srgbClr val="2D5967"/>
                </a:solidFill>
                <a:ln w="6417" cap="flat">
                  <a:noFill/>
                  <a:prstDash val="solid"/>
                  <a:miter/>
                </a:ln>
              </p:spPr>
              <p:txBody>
                <a:bodyPr rtlCol="0" anchor="ctr"/>
                <a:lstStyle/>
                <a:p>
                  <a:endParaRPr lang="en-US" sz="810"/>
                </a:p>
              </p:txBody>
            </p:sp>
            <p:sp>
              <p:nvSpPr>
                <p:cNvPr id="366" name="Freeform: Shape 365">
                  <a:extLst>
                    <a:ext uri="{FF2B5EF4-FFF2-40B4-BE49-F238E27FC236}">
                      <a16:creationId xmlns:a16="http://schemas.microsoft.com/office/drawing/2014/main" id="{FBE9BA8C-BAA7-C479-0F73-FA1611C4A5C8}"/>
                    </a:ext>
                  </a:extLst>
                </p:cNvPr>
                <p:cNvSpPr/>
                <p:nvPr/>
              </p:nvSpPr>
              <p:spPr>
                <a:xfrm>
                  <a:off x="8748915" y="2449952"/>
                  <a:ext cx="365760" cy="27435"/>
                </a:xfrm>
                <a:custGeom>
                  <a:avLst/>
                  <a:gdLst>
                    <a:gd name="connsiteX0" fmla="*/ 365760 w 365760"/>
                    <a:gd name="connsiteY0" fmla="*/ 15547 h 27435"/>
                    <a:gd name="connsiteX1" fmla="*/ 350231 w 365760"/>
                    <a:gd name="connsiteY1" fmla="*/ 0 h 27435"/>
                    <a:gd name="connsiteX2" fmla="*/ 15528 w 365760"/>
                    <a:gd name="connsiteY2" fmla="*/ 0 h 27435"/>
                    <a:gd name="connsiteX3" fmla="*/ 0 w 365760"/>
                    <a:gd name="connsiteY3" fmla="*/ 15547 h 27435"/>
                    <a:gd name="connsiteX4" fmla="*/ 0 w 365760"/>
                    <a:gd name="connsiteY4" fmla="*/ 27435 h 27435"/>
                    <a:gd name="connsiteX5" fmla="*/ 365760 w 365760"/>
                    <a:gd name="connsiteY5" fmla="*/ 27435 h 27435"/>
                    <a:gd name="connsiteX6" fmla="*/ 365760 w 365760"/>
                    <a:gd name="connsiteY6" fmla="*/ 15547 h 2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 h="27435">
                      <a:moveTo>
                        <a:pt x="365760" y="15547"/>
                      </a:moveTo>
                      <a:cubicBezTo>
                        <a:pt x="365760" y="6401"/>
                        <a:pt x="359343" y="0"/>
                        <a:pt x="350231" y="0"/>
                      </a:cubicBezTo>
                      <a:lnTo>
                        <a:pt x="15528" y="0"/>
                      </a:lnTo>
                      <a:cubicBezTo>
                        <a:pt x="6353" y="0"/>
                        <a:pt x="0" y="6401"/>
                        <a:pt x="0" y="15547"/>
                      </a:cubicBezTo>
                      <a:lnTo>
                        <a:pt x="0" y="27435"/>
                      </a:lnTo>
                      <a:lnTo>
                        <a:pt x="365760" y="27435"/>
                      </a:lnTo>
                      <a:lnTo>
                        <a:pt x="365760" y="15547"/>
                      </a:lnTo>
                      <a:close/>
                    </a:path>
                  </a:pathLst>
                </a:custGeom>
                <a:solidFill>
                  <a:srgbClr val="2D5967"/>
                </a:solidFill>
                <a:ln w="6417" cap="flat">
                  <a:noFill/>
                  <a:prstDash val="solid"/>
                  <a:miter/>
                </a:ln>
              </p:spPr>
              <p:txBody>
                <a:bodyPr rtlCol="0" anchor="ctr"/>
                <a:lstStyle/>
                <a:p>
                  <a:endParaRPr lang="en-US" sz="810"/>
                </a:p>
              </p:txBody>
            </p:sp>
            <p:sp>
              <p:nvSpPr>
                <p:cNvPr id="367" name="Freeform: Shape 366">
                  <a:extLst>
                    <a:ext uri="{FF2B5EF4-FFF2-40B4-BE49-F238E27FC236}">
                      <a16:creationId xmlns:a16="http://schemas.microsoft.com/office/drawing/2014/main" id="{0992BA77-7AF4-C2F6-6A54-E213ACD4F0E5}"/>
                    </a:ext>
                  </a:extLst>
                </p:cNvPr>
                <p:cNvSpPr/>
                <p:nvPr/>
              </p:nvSpPr>
              <p:spPr>
                <a:xfrm>
                  <a:off x="8792806" y="2547808"/>
                  <a:ext cx="276181" cy="208509"/>
                </a:xfrm>
                <a:custGeom>
                  <a:avLst/>
                  <a:gdLst>
                    <a:gd name="connsiteX0" fmla="*/ 262449 w 276181"/>
                    <a:gd name="connsiteY0" fmla="*/ 23778 h 208509"/>
                    <a:gd name="connsiteX1" fmla="*/ 107867 w 276181"/>
                    <a:gd name="connsiteY1" fmla="*/ 23778 h 208509"/>
                    <a:gd name="connsiteX2" fmla="*/ 93237 w 276181"/>
                    <a:gd name="connsiteY2" fmla="*/ 5487 h 208509"/>
                    <a:gd name="connsiteX3" fmla="*/ 82264 w 276181"/>
                    <a:gd name="connsiteY3" fmla="*/ 0 h 208509"/>
                    <a:gd name="connsiteX4" fmla="*/ 13668 w 276181"/>
                    <a:gd name="connsiteY4" fmla="*/ 0 h 208509"/>
                    <a:gd name="connsiteX5" fmla="*/ 0 w 276181"/>
                    <a:gd name="connsiteY5" fmla="*/ 13718 h 208509"/>
                    <a:gd name="connsiteX6" fmla="*/ 0 w 276181"/>
                    <a:gd name="connsiteY6" fmla="*/ 208510 h 208509"/>
                    <a:gd name="connsiteX7" fmla="*/ 97857 w 276181"/>
                    <a:gd name="connsiteY7" fmla="*/ 208510 h 208509"/>
                    <a:gd name="connsiteX8" fmla="*/ 97857 w 276181"/>
                    <a:gd name="connsiteY8" fmla="*/ 194792 h 208509"/>
                    <a:gd name="connsiteX9" fmla="*/ 13668 w 276181"/>
                    <a:gd name="connsiteY9" fmla="*/ 194792 h 208509"/>
                    <a:gd name="connsiteX10" fmla="*/ 13668 w 276181"/>
                    <a:gd name="connsiteY10" fmla="*/ 61273 h 208509"/>
                    <a:gd name="connsiteX11" fmla="*/ 85922 w 276181"/>
                    <a:gd name="connsiteY11" fmla="*/ 61273 h 208509"/>
                    <a:gd name="connsiteX12" fmla="*/ 96894 w 276181"/>
                    <a:gd name="connsiteY12" fmla="*/ 55785 h 208509"/>
                    <a:gd name="connsiteX13" fmla="*/ 111525 w 276181"/>
                    <a:gd name="connsiteY13" fmla="*/ 37495 h 208509"/>
                    <a:gd name="connsiteX14" fmla="*/ 262449 w 276181"/>
                    <a:gd name="connsiteY14" fmla="*/ 37495 h 208509"/>
                    <a:gd name="connsiteX15" fmla="*/ 262449 w 276181"/>
                    <a:gd name="connsiteY15" fmla="*/ 78648 h 208509"/>
                    <a:gd name="connsiteX16" fmla="*/ 274320 w 276181"/>
                    <a:gd name="connsiteY16" fmla="*/ 92366 h 208509"/>
                    <a:gd name="connsiteX17" fmla="*/ 276181 w 276181"/>
                    <a:gd name="connsiteY17" fmla="*/ 96939 h 208509"/>
                    <a:gd name="connsiteX18" fmla="*/ 276181 w 276181"/>
                    <a:gd name="connsiteY18" fmla="*/ 37495 h 208509"/>
                    <a:gd name="connsiteX19" fmla="*/ 262449 w 276181"/>
                    <a:gd name="connsiteY19" fmla="*/ 23778 h 208509"/>
                    <a:gd name="connsiteX20" fmla="*/ 85922 w 276181"/>
                    <a:gd name="connsiteY20" fmla="*/ 47555 h 208509"/>
                    <a:gd name="connsiteX21" fmla="*/ 13668 w 276181"/>
                    <a:gd name="connsiteY21" fmla="*/ 47555 h 208509"/>
                    <a:gd name="connsiteX22" fmla="*/ 13668 w 276181"/>
                    <a:gd name="connsiteY22" fmla="*/ 13718 h 208509"/>
                    <a:gd name="connsiteX23" fmla="*/ 82264 w 276181"/>
                    <a:gd name="connsiteY23" fmla="*/ 13718 h 208509"/>
                    <a:gd name="connsiteX24" fmla="*/ 96894 w 276181"/>
                    <a:gd name="connsiteY24" fmla="*/ 32922 h 208509"/>
                    <a:gd name="connsiteX25" fmla="*/ 85922 w 276181"/>
                    <a:gd name="connsiteY25" fmla="*/ 47555 h 20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6181" h="208509">
                      <a:moveTo>
                        <a:pt x="262449" y="23778"/>
                      </a:moveTo>
                      <a:lnTo>
                        <a:pt x="107867" y="23778"/>
                      </a:lnTo>
                      <a:lnTo>
                        <a:pt x="93237" y="5487"/>
                      </a:lnTo>
                      <a:cubicBezTo>
                        <a:pt x="90542" y="1829"/>
                        <a:pt x="86884" y="0"/>
                        <a:pt x="82264" y="0"/>
                      </a:cubicBezTo>
                      <a:lnTo>
                        <a:pt x="13668" y="0"/>
                      </a:lnTo>
                      <a:cubicBezTo>
                        <a:pt x="6353" y="0"/>
                        <a:pt x="0" y="6401"/>
                        <a:pt x="0" y="13718"/>
                      </a:cubicBezTo>
                      <a:lnTo>
                        <a:pt x="0" y="208510"/>
                      </a:lnTo>
                      <a:lnTo>
                        <a:pt x="97857" y="208510"/>
                      </a:lnTo>
                      <a:lnTo>
                        <a:pt x="97857" y="194792"/>
                      </a:lnTo>
                      <a:lnTo>
                        <a:pt x="13668" y="194792"/>
                      </a:lnTo>
                      <a:lnTo>
                        <a:pt x="13668" y="61273"/>
                      </a:lnTo>
                      <a:lnTo>
                        <a:pt x="85922" y="61273"/>
                      </a:lnTo>
                      <a:cubicBezTo>
                        <a:pt x="90542" y="61273"/>
                        <a:pt x="94199" y="59444"/>
                        <a:pt x="96894" y="55785"/>
                      </a:cubicBezTo>
                      <a:lnTo>
                        <a:pt x="111525" y="37495"/>
                      </a:lnTo>
                      <a:lnTo>
                        <a:pt x="262449" y="37495"/>
                      </a:lnTo>
                      <a:lnTo>
                        <a:pt x="262449" y="78648"/>
                      </a:lnTo>
                      <a:cubicBezTo>
                        <a:pt x="267005" y="81392"/>
                        <a:pt x="271560" y="85965"/>
                        <a:pt x="274320" y="92366"/>
                      </a:cubicBezTo>
                      <a:lnTo>
                        <a:pt x="276181" y="96939"/>
                      </a:lnTo>
                      <a:lnTo>
                        <a:pt x="276181" y="37495"/>
                      </a:lnTo>
                      <a:cubicBezTo>
                        <a:pt x="276181" y="30179"/>
                        <a:pt x="269764" y="23778"/>
                        <a:pt x="262449" y="23778"/>
                      </a:cubicBezTo>
                      <a:close/>
                      <a:moveTo>
                        <a:pt x="85922" y="47555"/>
                      </a:moveTo>
                      <a:lnTo>
                        <a:pt x="13668" y="47555"/>
                      </a:lnTo>
                      <a:lnTo>
                        <a:pt x="13668" y="13718"/>
                      </a:lnTo>
                      <a:lnTo>
                        <a:pt x="82264" y="13718"/>
                      </a:lnTo>
                      <a:lnTo>
                        <a:pt x="96894" y="32922"/>
                      </a:lnTo>
                      <a:lnTo>
                        <a:pt x="85922" y="47555"/>
                      </a:lnTo>
                      <a:close/>
                    </a:path>
                  </a:pathLst>
                </a:custGeom>
                <a:solidFill>
                  <a:srgbClr val="2D5967"/>
                </a:solidFill>
                <a:ln w="6417" cap="flat">
                  <a:noFill/>
                  <a:prstDash val="solid"/>
                  <a:miter/>
                </a:ln>
              </p:spPr>
              <p:txBody>
                <a:bodyPr rtlCol="0" anchor="ctr"/>
                <a:lstStyle/>
                <a:p>
                  <a:endParaRPr lang="en-US" sz="810"/>
                </a:p>
              </p:txBody>
            </p:sp>
            <p:sp>
              <p:nvSpPr>
                <p:cNvPr id="368" name="Freeform: Shape 367">
                  <a:extLst>
                    <a:ext uri="{FF2B5EF4-FFF2-40B4-BE49-F238E27FC236}">
                      <a16:creationId xmlns:a16="http://schemas.microsoft.com/office/drawing/2014/main" id="{4E2360B4-D47B-6330-58F6-DE346A9780FE}"/>
                    </a:ext>
                  </a:extLst>
                </p:cNvPr>
                <p:cNvSpPr/>
                <p:nvPr/>
              </p:nvSpPr>
              <p:spPr>
                <a:xfrm>
                  <a:off x="8818409" y="2571580"/>
                  <a:ext cx="52104" cy="13717"/>
                </a:xfrm>
                <a:custGeom>
                  <a:avLst/>
                  <a:gdLst>
                    <a:gd name="connsiteX0" fmla="*/ 52105 w 52104"/>
                    <a:gd name="connsiteY0" fmla="*/ 0 h 13717"/>
                    <a:gd name="connsiteX1" fmla="*/ 0 w 52104"/>
                    <a:gd name="connsiteY1" fmla="*/ 0 h 13717"/>
                    <a:gd name="connsiteX2" fmla="*/ 0 w 52104"/>
                    <a:gd name="connsiteY2" fmla="*/ 13717 h 13717"/>
                    <a:gd name="connsiteX3" fmla="*/ 52105 w 52104"/>
                    <a:gd name="connsiteY3" fmla="*/ 13717 h 13717"/>
                    <a:gd name="connsiteX4" fmla="*/ 52105 w 52104"/>
                    <a:gd name="connsiteY4" fmla="*/ 0 h 1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4" h="13717">
                      <a:moveTo>
                        <a:pt x="52105" y="0"/>
                      </a:moveTo>
                      <a:lnTo>
                        <a:pt x="0" y="0"/>
                      </a:lnTo>
                      <a:lnTo>
                        <a:pt x="0" y="13717"/>
                      </a:lnTo>
                      <a:lnTo>
                        <a:pt x="52105" y="13717"/>
                      </a:lnTo>
                      <a:lnTo>
                        <a:pt x="52105" y="0"/>
                      </a:lnTo>
                      <a:close/>
                    </a:path>
                  </a:pathLst>
                </a:custGeom>
                <a:solidFill>
                  <a:srgbClr val="2D5967"/>
                </a:solidFill>
                <a:ln w="6417" cap="flat">
                  <a:noFill/>
                  <a:prstDash val="solid"/>
                  <a:miter/>
                </a:ln>
              </p:spPr>
              <p:txBody>
                <a:bodyPr rtlCol="0" anchor="ctr"/>
                <a:lstStyle/>
                <a:p>
                  <a:endParaRPr lang="en-US" sz="810"/>
                </a:p>
              </p:txBody>
            </p:sp>
            <p:sp>
              <p:nvSpPr>
                <p:cNvPr id="369" name="Freeform: Shape 368">
                  <a:extLst>
                    <a:ext uri="{FF2B5EF4-FFF2-40B4-BE49-F238E27FC236}">
                      <a16:creationId xmlns:a16="http://schemas.microsoft.com/office/drawing/2014/main" id="{68A98488-1F3F-E4E3-09A2-076784748816}"/>
                    </a:ext>
                  </a:extLst>
                </p:cNvPr>
                <p:cNvSpPr/>
                <p:nvPr/>
              </p:nvSpPr>
              <p:spPr>
                <a:xfrm>
                  <a:off x="8900673" y="2632857"/>
                  <a:ext cx="214002" cy="183815"/>
                </a:xfrm>
                <a:custGeom>
                  <a:avLst/>
                  <a:gdLst>
                    <a:gd name="connsiteX0" fmla="*/ 198473 w 214002"/>
                    <a:gd name="connsiteY0" fmla="*/ 33837 h 183815"/>
                    <a:gd name="connsiteX1" fmla="*/ 190260 w 214002"/>
                    <a:gd name="connsiteY1" fmla="*/ 33837 h 183815"/>
                    <a:gd name="connsiteX2" fmla="*/ 190260 w 214002"/>
                    <a:gd name="connsiteY2" fmla="*/ 21948 h 183815"/>
                    <a:gd name="connsiteX3" fmla="*/ 176527 w 214002"/>
                    <a:gd name="connsiteY3" fmla="*/ 21948 h 183815"/>
                    <a:gd name="connsiteX4" fmla="*/ 176527 w 214002"/>
                    <a:gd name="connsiteY4" fmla="*/ 33837 h 183815"/>
                    <a:gd name="connsiteX5" fmla="*/ 166453 w 214002"/>
                    <a:gd name="connsiteY5" fmla="*/ 33837 h 183815"/>
                    <a:gd name="connsiteX6" fmla="*/ 156378 w 214002"/>
                    <a:gd name="connsiteY6" fmla="*/ 10974 h 183815"/>
                    <a:gd name="connsiteX7" fmla="*/ 139053 w 214002"/>
                    <a:gd name="connsiteY7" fmla="*/ 0 h 183815"/>
                    <a:gd name="connsiteX8" fmla="*/ 138091 w 214002"/>
                    <a:gd name="connsiteY8" fmla="*/ 0 h 183815"/>
                    <a:gd name="connsiteX9" fmla="*/ 104274 w 214002"/>
                    <a:gd name="connsiteY9" fmla="*/ 0 h 183815"/>
                    <a:gd name="connsiteX10" fmla="*/ 86884 w 214002"/>
                    <a:gd name="connsiteY10" fmla="*/ 12803 h 183815"/>
                    <a:gd name="connsiteX11" fmla="*/ 79569 w 214002"/>
                    <a:gd name="connsiteY11" fmla="*/ 33837 h 183815"/>
                    <a:gd name="connsiteX12" fmla="*/ 64041 w 214002"/>
                    <a:gd name="connsiteY12" fmla="*/ 33837 h 183815"/>
                    <a:gd name="connsiteX13" fmla="*/ 64041 w 214002"/>
                    <a:gd name="connsiteY13" fmla="*/ 26521 h 183815"/>
                    <a:gd name="connsiteX14" fmla="*/ 47549 w 214002"/>
                    <a:gd name="connsiteY14" fmla="*/ 10060 h 183815"/>
                    <a:gd name="connsiteX15" fmla="*/ 37539 w 214002"/>
                    <a:gd name="connsiteY15" fmla="*/ 10060 h 183815"/>
                    <a:gd name="connsiteX16" fmla="*/ 21047 w 214002"/>
                    <a:gd name="connsiteY16" fmla="*/ 26521 h 183815"/>
                    <a:gd name="connsiteX17" fmla="*/ 21047 w 214002"/>
                    <a:gd name="connsiteY17" fmla="*/ 33837 h 183815"/>
                    <a:gd name="connsiteX18" fmla="*/ 15593 w 214002"/>
                    <a:gd name="connsiteY18" fmla="*/ 33837 h 183815"/>
                    <a:gd name="connsiteX19" fmla="*/ 0 w 214002"/>
                    <a:gd name="connsiteY19" fmla="*/ 49384 h 183815"/>
                    <a:gd name="connsiteX20" fmla="*/ 0 w 214002"/>
                    <a:gd name="connsiteY20" fmla="*/ 168268 h 183815"/>
                    <a:gd name="connsiteX21" fmla="*/ 15593 w 214002"/>
                    <a:gd name="connsiteY21" fmla="*/ 183816 h 183815"/>
                    <a:gd name="connsiteX22" fmla="*/ 198473 w 214002"/>
                    <a:gd name="connsiteY22" fmla="*/ 183816 h 183815"/>
                    <a:gd name="connsiteX23" fmla="*/ 214002 w 214002"/>
                    <a:gd name="connsiteY23" fmla="*/ 168268 h 183815"/>
                    <a:gd name="connsiteX24" fmla="*/ 214002 w 214002"/>
                    <a:gd name="connsiteY24" fmla="*/ 49384 h 183815"/>
                    <a:gd name="connsiteX25" fmla="*/ 198473 w 214002"/>
                    <a:gd name="connsiteY25" fmla="*/ 33837 h 183815"/>
                    <a:gd name="connsiteX26" fmla="*/ 99718 w 214002"/>
                    <a:gd name="connsiteY26" fmla="*/ 17376 h 183815"/>
                    <a:gd name="connsiteX27" fmla="*/ 104274 w 214002"/>
                    <a:gd name="connsiteY27" fmla="*/ 13718 h 183815"/>
                    <a:gd name="connsiteX28" fmla="*/ 139952 w 214002"/>
                    <a:gd name="connsiteY28" fmla="*/ 13718 h 183815"/>
                    <a:gd name="connsiteX29" fmla="*/ 144507 w 214002"/>
                    <a:gd name="connsiteY29" fmla="*/ 16461 h 183815"/>
                    <a:gd name="connsiteX30" fmla="*/ 151823 w 214002"/>
                    <a:gd name="connsiteY30" fmla="*/ 33837 h 183815"/>
                    <a:gd name="connsiteX31" fmla="*/ 92403 w 214002"/>
                    <a:gd name="connsiteY31" fmla="*/ 33837 h 183815"/>
                    <a:gd name="connsiteX32" fmla="*/ 99718 w 214002"/>
                    <a:gd name="connsiteY32" fmla="*/ 17376 h 183815"/>
                    <a:gd name="connsiteX33" fmla="*/ 34780 w 214002"/>
                    <a:gd name="connsiteY33" fmla="*/ 26521 h 183815"/>
                    <a:gd name="connsiteX34" fmla="*/ 37539 w 214002"/>
                    <a:gd name="connsiteY34" fmla="*/ 23778 h 183815"/>
                    <a:gd name="connsiteX35" fmla="*/ 47549 w 214002"/>
                    <a:gd name="connsiteY35" fmla="*/ 23778 h 183815"/>
                    <a:gd name="connsiteX36" fmla="*/ 50309 w 214002"/>
                    <a:gd name="connsiteY36" fmla="*/ 26521 h 183815"/>
                    <a:gd name="connsiteX37" fmla="*/ 50309 w 214002"/>
                    <a:gd name="connsiteY37" fmla="*/ 33837 h 183815"/>
                    <a:gd name="connsiteX38" fmla="*/ 34780 w 214002"/>
                    <a:gd name="connsiteY38" fmla="*/ 33837 h 183815"/>
                    <a:gd name="connsiteX39" fmla="*/ 34780 w 214002"/>
                    <a:gd name="connsiteY39" fmla="*/ 26521 h 183815"/>
                    <a:gd name="connsiteX40" fmla="*/ 200270 w 214002"/>
                    <a:gd name="connsiteY40" fmla="*/ 167356 h 183815"/>
                    <a:gd name="connsiteX41" fmla="*/ 198473 w 214002"/>
                    <a:gd name="connsiteY41" fmla="*/ 169185 h 183815"/>
                    <a:gd name="connsiteX42" fmla="*/ 15593 w 214002"/>
                    <a:gd name="connsiteY42" fmla="*/ 169185 h 183815"/>
                    <a:gd name="connsiteX43" fmla="*/ 13732 w 214002"/>
                    <a:gd name="connsiteY43" fmla="*/ 167356 h 183815"/>
                    <a:gd name="connsiteX44" fmla="*/ 13732 w 214002"/>
                    <a:gd name="connsiteY44" fmla="*/ 48469 h 183815"/>
                    <a:gd name="connsiteX45" fmla="*/ 15593 w 214002"/>
                    <a:gd name="connsiteY45" fmla="*/ 46640 h 183815"/>
                    <a:gd name="connsiteX46" fmla="*/ 198473 w 214002"/>
                    <a:gd name="connsiteY46" fmla="*/ 46640 h 183815"/>
                    <a:gd name="connsiteX47" fmla="*/ 200270 w 214002"/>
                    <a:gd name="connsiteY47" fmla="*/ 48469 h 183815"/>
                    <a:gd name="connsiteX48" fmla="*/ 200270 w 214002"/>
                    <a:gd name="connsiteY48" fmla="*/ 167356 h 18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14002" h="183815">
                      <a:moveTo>
                        <a:pt x="198473" y="33837"/>
                      </a:moveTo>
                      <a:lnTo>
                        <a:pt x="190260" y="33837"/>
                      </a:lnTo>
                      <a:lnTo>
                        <a:pt x="190260" y="21948"/>
                      </a:lnTo>
                      <a:lnTo>
                        <a:pt x="176527" y="21948"/>
                      </a:lnTo>
                      <a:lnTo>
                        <a:pt x="176527" y="33837"/>
                      </a:lnTo>
                      <a:lnTo>
                        <a:pt x="166453" y="33837"/>
                      </a:lnTo>
                      <a:lnTo>
                        <a:pt x="156378" y="10974"/>
                      </a:lnTo>
                      <a:cubicBezTo>
                        <a:pt x="153684" y="3658"/>
                        <a:pt x="146369" y="0"/>
                        <a:pt x="139053" y="0"/>
                      </a:cubicBezTo>
                      <a:lnTo>
                        <a:pt x="138091" y="0"/>
                      </a:lnTo>
                      <a:lnTo>
                        <a:pt x="104274" y="0"/>
                      </a:lnTo>
                      <a:cubicBezTo>
                        <a:pt x="96061" y="0"/>
                        <a:pt x="89644" y="4573"/>
                        <a:pt x="86884" y="12803"/>
                      </a:cubicBezTo>
                      <a:lnTo>
                        <a:pt x="79569" y="33837"/>
                      </a:lnTo>
                      <a:lnTo>
                        <a:pt x="64041" y="33837"/>
                      </a:lnTo>
                      <a:lnTo>
                        <a:pt x="64041" y="26521"/>
                      </a:lnTo>
                      <a:cubicBezTo>
                        <a:pt x="64041" y="17376"/>
                        <a:pt x="56725" y="10060"/>
                        <a:pt x="47549" y="10060"/>
                      </a:cubicBezTo>
                      <a:lnTo>
                        <a:pt x="37539" y="10060"/>
                      </a:lnTo>
                      <a:cubicBezTo>
                        <a:pt x="28363" y="10060"/>
                        <a:pt x="21047" y="17376"/>
                        <a:pt x="21047" y="26521"/>
                      </a:cubicBezTo>
                      <a:lnTo>
                        <a:pt x="21047" y="33837"/>
                      </a:lnTo>
                      <a:lnTo>
                        <a:pt x="15593" y="33837"/>
                      </a:lnTo>
                      <a:cubicBezTo>
                        <a:pt x="7315" y="33837"/>
                        <a:pt x="0" y="40239"/>
                        <a:pt x="0" y="49384"/>
                      </a:cubicBezTo>
                      <a:lnTo>
                        <a:pt x="0" y="168268"/>
                      </a:lnTo>
                      <a:cubicBezTo>
                        <a:pt x="0" y="176500"/>
                        <a:pt x="6417" y="183816"/>
                        <a:pt x="15593" y="183816"/>
                      </a:cubicBezTo>
                      <a:lnTo>
                        <a:pt x="198473" y="183816"/>
                      </a:lnTo>
                      <a:cubicBezTo>
                        <a:pt x="206687" y="183816"/>
                        <a:pt x="214002" y="177418"/>
                        <a:pt x="214002" y="168268"/>
                      </a:cubicBezTo>
                      <a:lnTo>
                        <a:pt x="214002" y="49384"/>
                      </a:lnTo>
                      <a:cubicBezTo>
                        <a:pt x="214002" y="41153"/>
                        <a:pt x="207585" y="33837"/>
                        <a:pt x="198473" y="33837"/>
                      </a:cubicBezTo>
                      <a:close/>
                      <a:moveTo>
                        <a:pt x="99718" y="17376"/>
                      </a:moveTo>
                      <a:cubicBezTo>
                        <a:pt x="100616" y="15547"/>
                        <a:pt x="102478" y="13718"/>
                        <a:pt x="104274" y="13718"/>
                      </a:cubicBezTo>
                      <a:lnTo>
                        <a:pt x="139952" y="13718"/>
                      </a:lnTo>
                      <a:cubicBezTo>
                        <a:pt x="141749" y="13718"/>
                        <a:pt x="143609" y="14632"/>
                        <a:pt x="144507" y="16461"/>
                      </a:cubicBezTo>
                      <a:lnTo>
                        <a:pt x="151823" y="33837"/>
                      </a:lnTo>
                      <a:lnTo>
                        <a:pt x="92403" y="33837"/>
                      </a:lnTo>
                      <a:lnTo>
                        <a:pt x="99718" y="17376"/>
                      </a:lnTo>
                      <a:close/>
                      <a:moveTo>
                        <a:pt x="34780" y="26521"/>
                      </a:moveTo>
                      <a:cubicBezTo>
                        <a:pt x="34780" y="24692"/>
                        <a:pt x="35678" y="23778"/>
                        <a:pt x="37539" y="23778"/>
                      </a:cubicBezTo>
                      <a:lnTo>
                        <a:pt x="47549" y="23778"/>
                      </a:lnTo>
                      <a:cubicBezTo>
                        <a:pt x="49410" y="23778"/>
                        <a:pt x="50309" y="24692"/>
                        <a:pt x="50309" y="26521"/>
                      </a:cubicBezTo>
                      <a:lnTo>
                        <a:pt x="50309" y="33837"/>
                      </a:lnTo>
                      <a:lnTo>
                        <a:pt x="34780" y="33837"/>
                      </a:lnTo>
                      <a:lnTo>
                        <a:pt x="34780" y="26521"/>
                      </a:lnTo>
                      <a:close/>
                      <a:moveTo>
                        <a:pt x="200270" y="167356"/>
                      </a:moveTo>
                      <a:cubicBezTo>
                        <a:pt x="200270" y="168268"/>
                        <a:pt x="199372" y="169185"/>
                        <a:pt x="198473" y="169185"/>
                      </a:cubicBezTo>
                      <a:lnTo>
                        <a:pt x="15593" y="169185"/>
                      </a:lnTo>
                      <a:cubicBezTo>
                        <a:pt x="14631" y="169185"/>
                        <a:pt x="13732" y="168268"/>
                        <a:pt x="13732" y="167356"/>
                      </a:cubicBezTo>
                      <a:lnTo>
                        <a:pt x="13732" y="48469"/>
                      </a:lnTo>
                      <a:cubicBezTo>
                        <a:pt x="13732" y="47555"/>
                        <a:pt x="14631" y="46640"/>
                        <a:pt x="15593" y="46640"/>
                      </a:cubicBezTo>
                      <a:lnTo>
                        <a:pt x="198473" y="46640"/>
                      </a:lnTo>
                      <a:cubicBezTo>
                        <a:pt x="199372" y="46640"/>
                        <a:pt x="200270" y="47555"/>
                        <a:pt x="200270" y="48469"/>
                      </a:cubicBezTo>
                      <a:lnTo>
                        <a:pt x="200270" y="167356"/>
                      </a:lnTo>
                      <a:close/>
                    </a:path>
                  </a:pathLst>
                </a:custGeom>
                <a:solidFill>
                  <a:srgbClr val="2D5967"/>
                </a:solidFill>
                <a:ln w="6417" cap="flat">
                  <a:noFill/>
                  <a:prstDash val="solid"/>
                  <a:miter/>
                </a:ln>
              </p:spPr>
              <p:txBody>
                <a:bodyPr rtlCol="0" anchor="ctr"/>
                <a:lstStyle/>
                <a:p>
                  <a:endParaRPr lang="en-US" sz="810"/>
                </a:p>
              </p:txBody>
            </p:sp>
            <p:sp>
              <p:nvSpPr>
                <p:cNvPr id="370" name="Freeform: Shape 369">
                  <a:extLst>
                    <a:ext uri="{FF2B5EF4-FFF2-40B4-BE49-F238E27FC236}">
                      <a16:creationId xmlns:a16="http://schemas.microsoft.com/office/drawing/2014/main" id="{E8E89569-B1C0-1344-FE0B-F991F2FB1D27}"/>
                    </a:ext>
                  </a:extLst>
                </p:cNvPr>
                <p:cNvSpPr/>
                <p:nvPr/>
              </p:nvSpPr>
              <p:spPr>
                <a:xfrm>
                  <a:off x="8972028" y="2692300"/>
                  <a:ext cx="98755" cy="98768"/>
                </a:xfrm>
                <a:custGeom>
                  <a:avLst/>
                  <a:gdLst>
                    <a:gd name="connsiteX0" fmla="*/ 49410 w 98755"/>
                    <a:gd name="connsiteY0" fmla="*/ 0 h 98768"/>
                    <a:gd name="connsiteX1" fmla="*/ 0 w 98755"/>
                    <a:gd name="connsiteY1" fmla="*/ 49383 h 98768"/>
                    <a:gd name="connsiteX2" fmla="*/ 49410 w 98755"/>
                    <a:gd name="connsiteY2" fmla="*/ 98769 h 98768"/>
                    <a:gd name="connsiteX3" fmla="*/ 98755 w 98755"/>
                    <a:gd name="connsiteY3" fmla="*/ 49383 h 98768"/>
                    <a:gd name="connsiteX4" fmla="*/ 49410 w 98755"/>
                    <a:gd name="connsiteY4" fmla="*/ 0 h 98768"/>
                    <a:gd name="connsiteX5" fmla="*/ 49410 w 98755"/>
                    <a:gd name="connsiteY5" fmla="*/ 84138 h 98768"/>
                    <a:gd name="connsiteX6" fmla="*/ 13732 w 98755"/>
                    <a:gd name="connsiteY6" fmla="*/ 48469 h 98768"/>
                    <a:gd name="connsiteX7" fmla="*/ 49410 w 98755"/>
                    <a:gd name="connsiteY7" fmla="*/ 12803 h 98768"/>
                    <a:gd name="connsiteX8" fmla="*/ 85023 w 98755"/>
                    <a:gd name="connsiteY8" fmla="*/ 48469 h 98768"/>
                    <a:gd name="connsiteX9" fmla="*/ 49410 w 98755"/>
                    <a:gd name="connsiteY9" fmla="*/ 84138 h 9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755" h="98768">
                      <a:moveTo>
                        <a:pt x="49410" y="0"/>
                      </a:moveTo>
                      <a:cubicBezTo>
                        <a:pt x="21946" y="0"/>
                        <a:pt x="0" y="21948"/>
                        <a:pt x="0" y="49383"/>
                      </a:cubicBezTo>
                      <a:cubicBezTo>
                        <a:pt x="0" y="76817"/>
                        <a:pt x="21946" y="98769"/>
                        <a:pt x="49410" y="98769"/>
                      </a:cubicBezTo>
                      <a:cubicBezTo>
                        <a:pt x="76810" y="98769"/>
                        <a:pt x="98755" y="76817"/>
                        <a:pt x="98755" y="49383"/>
                      </a:cubicBezTo>
                      <a:cubicBezTo>
                        <a:pt x="98755" y="21948"/>
                        <a:pt x="76810" y="0"/>
                        <a:pt x="49410" y="0"/>
                      </a:cubicBezTo>
                      <a:close/>
                      <a:moveTo>
                        <a:pt x="49410" y="84138"/>
                      </a:moveTo>
                      <a:cubicBezTo>
                        <a:pt x="30160" y="84138"/>
                        <a:pt x="13732" y="68588"/>
                        <a:pt x="13732" y="48469"/>
                      </a:cubicBezTo>
                      <a:cubicBezTo>
                        <a:pt x="13732" y="29264"/>
                        <a:pt x="29261" y="12803"/>
                        <a:pt x="49410" y="12803"/>
                      </a:cubicBezTo>
                      <a:cubicBezTo>
                        <a:pt x="69495" y="12803"/>
                        <a:pt x="85023" y="28350"/>
                        <a:pt x="85023" y="48469"/>
                      </a:cubicBezTo>
                      <a:cubicBezTo>
                        <a:pt x="85023" y="68588"/>
                        <a:pt x="69495" y="84138"/>
                        <a:pt x="49410" y="84138"/>
                      </a:cubicBezTo>
                      <a:close/>
                    </a:path>
                  </a:pathLst>
                </a:custGeom>
                <a:solidFill>
                  <a:srgbClr val="2D5967"/>
                </a:solidFill>
                <a:ln w="6417" cap="flat">
                  <a:noFill/>
                  <a:prstDash val="solid"/>
                  <a:miter/>
                </a:ln>
              </p:spPr>
              <p:txBody>
                <a:bodyPr rtlCol="0" anchor="ctr"/>
                <a:lstStyle/>
                <a:p>
                  <a:endParaRPr lang="en-US" sz="810"/>
                </a:p>
              </p:txBody>
            </p:sp>
            <p:sp>
              <p:nvSpPr>
                <p:cNvPr id="371" name="Freeform: Shape 370">
                  <a:extLst>
                    <a:ext uri="{FF2B5EF4-FFF2-40B4-BE49-F238E27FC236}">
                      <a16:creationId xmlns:a16="http://schemas.microsoft.com/office/drawing/2014/main" id="{80E5AD83-5D1F-979F-B1AB-B4D96E041615}"/>
                    </a:ext>
                  </a:extLst>
                </p:cNvPr>
                <p:cNvSpPr/>
                <p:nvPr/>
              </p:nvSpPr>
              <p:spPr>
                <a:xfrm>
                  <a:off x="9076302" y="2692300"/>
                  <a:ext cx="12769" cy="12802"/>
                </a:xfrm>
                <a:custGeom>
                  <a:avLst/>
                  <a:gdLst>
                    <a:gd name="connsiteX0" fmla="*/ 6353 w 12769"/>
                    <a:gd name="connsiteY0" fmla="*/ 12803 h 12802"/>
                    <a:gd name="connsiteX1" fmla="*/ 12769 w 12769"/>
                    <a:gd name="connsiteY1" fmla="*/ 6401 h 12802"/>
                    <a:gd name="connsiteX2" fmla="*/ 6353 w 12769"/>
                    <a:gd name="connsiteY2" fmla="*/ 0 h 12802"/>
                    <a:gd name="connsiteX3" fmla="*/ 0 w 12769"/>
                    <a:gd name="connsiteY3" fmla="*/ 6401 h 12802"/>
                    <a:gd name="connsiteX4" fmla="*/ 6353 w 12769"/>
                    <a:gd name="connsiteY4" fmla="*/ 12803 h 12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9" h="12802">
                      <a:moveTo>
                        <a:pt x="6353" y="12803"/>
                      </a:moveTo>
                      <a:cubicBezTo>
                        <a:pt x="9946" y="12803"/>
                        <a:pt x="12769" y="9937"/>
                        <a:pt x="12769" y="6401"/>
                      </a:cubicBezTo>
                      <a:cubicBezTo>
                        <a:pt x="12769" y="2866"/>
                        <a:pt x="9946" y="0"/>
                        <a:pt x="6353" y="0"/>
                      </a:cubicBezTo>
                      <a:cubicBezTo>
                        <a:pt x="2824" y="0"/>
                        <a:pt x="0" y="2866"/>
                        <a:pt x="0" y="6401"/>
                      </a:cubicBezTo>
                      <a:cubicBezTo>
                        <a:pt x="0" y="9937"/>
                        <a:pt x="2824" y="12803"/>
                        <a:pt x="6353" y="12803"/>
                      </a:cubicBezTo>
                      <a:close/>
                    </a:path>
                  </a:pathLst>
                </a:custGeom>
                <a:solidFill>
                  <a:srgbClr val="2D5967"/>
                </a:solidFill>
                <a:ln w="6417" cap="flat">
                  <a:noFill/>
                  <a:prstDash val="solid"/>
                  <a:miter/>
                </a:ln>
              </p:spPr>
              <p:txBody>
                <a:bodyPr rtlCol="0" anchor="ctr"/>
                <a:lstStyle/>
                <a:p>
                  <a:endParaRPr lang="en-US" sz="810"/>
                </a:p>
              </p:txBody>
            </p:sp>
            <p:sp>
              <p:nvSpPr>
                <p:cNvPr id="372" name="Freeform: Shape 371">
                  <a:extLst>
                    <a:ext uri="{FF2B5EF4-FFF2-40B4-BE49-F238E27FC236}">
                      <a16:creationId xmlns:a16="http://schemas.microsoft.com/office/drawing/2014/main" id="{E5B6E406-3227-35B6-E1C9-4041514AC05A}"/>
                    </a:ext>
                  </a:extLst>
                </p:cNvPr>
                <p:cNvSpPr/>
                <p:nvPr/>
              </p:nvSpPr>
              <p:spPr>
                <a:xfrm>
                  <a:off x="8926276" y="2692300"/>
                  <a:ext cx="32020" cy="13717"/>
                </a:xfrm>
                <a:custGeom>
                  <a:avLst/>
                  <a:gdLst>
                    <a:gd name="connsiteX0" fmla="*/ 32021 w 32020"/>
                    <a:gd name="connsiteY0" fmla="*/ 0 h 13717"/>
                    <a:gd name="connsiteX1" fmla="*/ 0 w 32020"/>
                    <a:gd name="connsiteY1" fmla="*/ 0 h 13717"/>
                    <a:gd name="connsiteX2" fmla="*/ 0 w 32020"/>
                    <a:gd name="connsiteY2" fmla="*/ 13717 h 13717"/>
                    <a:gd name="connsiteX3" fmla="*/ 32021 w 32020"/>
                    <a:gd name="connsiteY3" fmla="*/ 13717 h 13717"/>
                    <a:gd name="connsiteX4" fmla="*/ 32021 w 32020"/>
                    <a:gd name="connsiteY4" fmla="*/ 0 h 1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20" h="13717">
                      <a:moveTo>
                        <a:pt x="32021" y="0"/>
                      </a:moveTo>
                      <a:lnTo>
                        <a:pt x="0" y="0"/>
                      </a:lnTo>
                      <a:lnTo>
                        <a:pt x="0" y="13717"/>
                      </a:lnTo>
                      <a:lnTo>
                        <a:pt x="32021" y="13717"/>
                      </a:lnTo>
                      <a:lnTo>
                        <a:pt x="32021" y="0"/>
                      </a:lnTo>
                      <a:close/>
                    </a:path>
                  </a:pathLst>
                </a:custGeom>
                <a:solidFill>
                  <a:srgbClr val="2D5967"/>
                </a:solidFill>
                <a:ln w="6417" cap="flat">
                  <a:noFill/>
                  <a:prstDash val="solid"/>
                  <a:miter/>
                </a:ln>
              </p:spPr>
              <p:txBody>
                <a:bodyPr rtlCol="0" anchor="ctr"/>
                <a:lstStyle/>
                <a:p>
                  <a:endParaRPr lang="en-US" sz="810"/>
                </a:p>
              </p:txBody>
            </p:sp>
            <p:sp>
              <p:nvSpPr>
                <p:cNvPr id="373" name="Freeform: Shape 372">
                  <a:extLst>
                    <a:ext uri="{FF2B5EF4-FFF2-40B4-BE49-F238E27FC236}">
                      <a16:creationId xmlns:a16="http://schemas.microsoft.com/office/drawing/2014/main" id="{63046415-EF0B-7CF2-3C48-63C74D4F98D3}"/>
                    </a:ext>
                  </a:extLst>
                </p:cNvPr>
                <p:cNvSpPr/>
                <p:nvPr/>
              </p:nvSpPr>
              <p:spPr>
                <a:xfrm>
                  <a:off x="9015021" y="2716993"/>
                  <a:ext cx="24704" cy="29264"/>
                </a:xfrm>
                <a:custGeom>
                  <a:avLst/>
                  <a:gdLst>
                    <a:gd name="connsiteX0" fmla="*/ 6417 w 24704"/>
                    <a:gd name="connsiteY0" fmla="*/ 29265 h 29264"/>
                    <a:gd name="connsiteX1" fmla="*/ 18288 w 24704"/>
                    <a:gd name="connsiteY1" fmla="*/ 29265 h 29264"/>
                    <a:gd name="connsiteX2" fmla="*/ 24705 w 24704"/>
                    <a:gd name="connsiteY2" fmla="*/ 22863 h 29264"/>
                    <a:gd name="connsiteX3" fmla="*/ 18288 w 24704"/>
                    <a:gd name="connsiteY3" fmla="*/ 16461 h 29264"/>
                    <a:gd name="connsiteX4" fmla="*/ 12769 w 24704"/>
                    <a:gd name="connsiteY4" fmla="*/ 16461 h 29264"/>
                    <a:gd name="connsiteX5" fmla="*/ 12769 w 24704"/>
                    <a:gd name="connsiteY5" fmla="*/ 6401 h 29264"/>
                    <a:gd name="connsiteX6" fmla="*/ 6417 w 24704"/>
                    <a:gd name="connsiteY6" fmla="*/ 0 h 29264"/>
                    <a:gd name="connsiteX7" fmla="*/ 0 w 24704"/>
                    <a:gd name="connsiteY7" fmla="*/ 6401 h 29264"/>
                    <a:gd name="connsiteX8" fmla="*/ 0 w 24704"/>
                    <a:gd name="connsiteY8" fmla="*/ 23778 h 29264"/>
                    <a:gd name="connsiteX9" fmla="*/ 6417 w 24704"/>
                    <a:gd name="connsiteY9" fmla="*/ 29265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04" h="29264">
                      <a:moveTo>
                        <a:pt x="6417" y="29265"/>
                      </a:moveTo>
                      <a:lnTo>
                        <a:pt x="18288" y="29265"/>
                      </a:lnTo>
                      <a:cubicBezTo>
                        <a:pt x="21945" y="29265"/>
                        <a:pt x="24705" y="26521"/>
                        <a:pt x="24705" y="22863"/>
                      </a:cubicBezTo>
                      <a:cubicBezTo>
                        <a:pt x="24705" y="19205"/>
                        <a:pt x="21945" y="16461"/>
                        <a:pt x="18288" y="16461"/>
                      </a:cubicBezTo>
                      <a:lnTo>
                        <a:pt x="12769" y="16461"/>
                      </a:lnTo>
                      <a:lnTo>
                        <a:pt x="12769" y="6401"/>
                      </a:lnTo>
                      <a:cubicBezTo>
                        <a:pt x="12769" y="2744"/>
                        <a:pt x="10074" y="0"/>
                        <a:pt x="6417" y="0"/>
                      </a:cubicBezTo>
                      <a:cubicBezTo>
                        <a:pt x="2759" y="0"/>
                        <a:pt x="0" y="2744"/>
                        <a:pt x="0" y="6401"/>
                      </a:cubicBezTo>
                      <a:lnTo>
                        <a:pt x="0" y="23778"/>
                      </a:lnTo>
                      <a:cubicBezTo>
                        <a:pt x="0" y="26521"/>
                        <a:pt x="2759" y="29265"/>
                        <a:pt x="6417" y="29265"/>
                      </a:cubicBezTo>
                      <a:close/>
                    </a:path>
                  </a:pathLst>
                </a:custGeom>
                <a:solidFill>
                  <a:srgbClr val="2D5967"/>
                </a:solidFill>
                <a:ln w="6417" cap="flat">
                  <a:noFill/>
                  <a:prstDash val="solid"/>
                  <a:miter/>
                </a:ln>
              </p:spPr>
              <p:txBody>
                <a:bodyPr rtlCol="0" anchor="ctr"/>
                <a:lstStyle/>
                <a:p>
                  <a:endParaRPr lang="en-US" sz="810"/>
                </a:p>
              </p:txBody>
            </p:sp>
          </p:grpSp>
        </p:grpSp>
        <p:grpSp>
          <p:nvGrpSpPr>
            <p:cNvPr id="374" name="Graphic 4">
              <a:extLst>
                <a:ext uri="{FF2B5EF4-FFF2-40B4-BE49-F238E27FC236}">
                  <a16:creationId xmlns:a16="http://schemas.microsoft.com/office/drawing/2014/main" id="{B6353540-D8ED-35CC-EEE0-782B9A07898C}"/>
                </a:ext>
              </a:extLst>
            </p:cNvPr>
            <p:cNvGrpSpPr/>
            <p:nvPr/>
          </p:nvGrpSpPr>
          <p:grpSpPr>
            <a:xfrm>
              <a:off x="8568665" y="2785332"/>
              <a:ext cx="740908" cy="319652"/>
              <a:chOff x="8568665" y="2785332"/>
              <a:chExt cx="740908" cy="319652"/>
            </a:xfrm>
            <a:solidFill>
              <a:srgbClr val="000000"/>
            </a:solidFill>
          </p:grpSpPr>
          <p:sp>
            <p:nvSpPr>
              <p:cNvPr id="375" name="TextBox 374">
                <a:extLst>
                  <a:ext uri="{FF2B5EF4-FFF2-40B4-BE49-F238E27FC236}">
                    <a16:creationId xmlns:a16="http://schemas.microsoft.com/office/drawing/2014/main" id="{B896B6A2-8041-F176-42D9-8082B1A538B6}"/>
                  </a:ext>
                </a:extLst>
              </p:cNvPr>
              <p:cNvSpPr txBox="1"/>
              <p:nvPr/>
            </p:nvSpPr>
            <p:spPr>
              <a:xfrm>
                <a:off x="8568665" y="2785332"/>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File Storage</a:t>
                </a:r>
              </a:p>
            </p:txBody>
          </p:sp>
          <p:sp>
            <p:nvSpPr>
              <p:cNvPr id="376" name="TextBox 375">
                <a:extLst>
                  <a:ext uri="{FF2B5EF4-FFF2-40B4-BE49-F238E27FC236}">
                    <a16:creationId xmlns:a16="http://schemas.microsoft.com/office/drawing/2014/main" id="{B5495970-3C9B-3507-8D51-16207F79AA25}"/>
                  </a:ext>
                </a:extLst>
              </p:cNvPr>
              <p:cNvSpPr txBox="1"/>
              <p:nvPr/>
            </p:nvSpPr>
            <p:spPr>
              <a:xfrm>
                <a:off x="8597669" y="2888002"/>
                <a:ext cx="67678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Snapshots</a:t>
                </a:r>
              </a:p>
            </p:txBody>
          </p:sp>
        </p:grpSp>
      </p:grpSp>
      <p:grpSp>
        <p:nvGrpSpPr>
          <p:cNvPr id="377" name="Graphic 4">
            <a:extLst>
              <a:ext uri="{FF2B5EF4-FFF2-40B4-BE49-F238E27FC236}">
                <a16:creationId xmlns:a16="http://schemas.microsoft.com/office/drawing/2014/main" id="{EA0361A0-E136-F246-169F-69A8BAF298AF}"/>
              </a:ext>
            </a:extLst>
          </p:cNvPr>
          <p:cNvGrpSpPr/>
          <p:nvPr/>
        </p:nvGrpSpPr>
        <p:grpSpPr>
          <a:xfrm>
            <a:off x="9222341" y="1522320"/>
            <a:ext cx="832279" cy="653485"/>
            <a:chOff x="9371990" y="2451499"/>
            <a:chExt cx="832279" cy="653485"/>
          </a:xfrm>
        </p:grpSpPr>
        <p:grpSp>
          <p:nvGrpSpPr>
            <p:cNvPr id="378" name="Graphic 4">
              <a:extLst>
                <a:ext uri="{FF2B5EF4-FFF2-40B4-BE49-F238E27FC236}">
                  <a16:creationId xmlns:a16="http://schemas.microsoft.com/office/drawing/2014/main" id="{18B2D9AD-FF79-8E03-7DF8-0D9744EBD157}"/>
                </a:ext>
              </a:extLst>
            </p:cNvPr>
            <p:cNvGrpSpPr/>
            <p:nvPr/>
          </p:nvGrpSpPr>
          <p:grpSpPr>
            <a:xfrm>
              <a:off x="9583553" y="2451499"/>
              <a:ext cx="379620" cy="374265"/>
              <a:chOff x="9583553" y="2451499"/>
              <a:chExt cx="379620" cy="374265"/>
            </a:xfrm>
          </p:grpSpPr>
          <p:grpSp>
            <p:nvGrpSpPr>
              <p:cNvPr id="379" name="Graphic 4">
                <a:extLst>
                  <a:ext uri="{FF2B5EF4-FFF2-40B4-BE49-F238E27FC236}">
                    <a16:creationId xmlns:a16="http://schemas.microsoft.com/office/drawing/2014/main" id="{B055E113-ED94-D4F9-F163-F3A39E9B72C8}"/>
                  </a:ext>
                </a:extLst>
              </p:cNvPr>
              <p:cNvGrpSpPr/>
              <p:nvPr/>
            </p:nvGrpSpPr>
            <p:grpSpPr>
              <a:xfrm>
                <a:off x="9583553" y="2451499"/>
                <a:ext cx="379620" cy="374265"/>
                <a:chOff x="9583553" y="2451499"/>
                <a:chExt cx="379620" cy="374265"/>
              </a:xfrm>
              <a:solidFill>
                <a:srgbClr val="FFFFFF"/>
              </a:solidFill>
            </p:grpSpPr>
            <p:sp>
              <p:nvSpPr>
                <p:cNvPr id="380" name="Freeform: Shape 379">
                  <a:extLst>
                    <a:ext uri="{FF2B5EF4-FFF2-40B4-BE49-F238E27FC236}">
                      <a16:creationId xmlns:a16="http://schemas.microsoft.com/office/drawing/2014/main" id="{18511A5F-C442-25CD-6248-C3839026A8A8}"/>
                    </a:ext>
                  </a:extLst>
                </p:cNvPr>
                <p:cNvSpPr/>
                <p:nvPr/>
              </p:nvSpPr>
              <p:spPr>
                <a:xfrm>
                  <a:off x="9588045" y="2455977"/>
                  <a:ext cx="369802" cy="366207"/>
                </a:xfrm>
                <a:custGeom>
                  <a:avLst/>
                  <a:gdLst>
                    <a:gd name="connsiteX0" fmla="*/ 326810 w 369802"/>
                    <a:gd name="connsiteY0" fmla="*/ 366207 h 366207"/>
                    <a:gd name="connsiteX1" fmla="*/ 326810 w 369802"/>
                    <a:gd name="connsiteY1" fmla="*/ 344717 h 366207"/>
                    <a:gd name="connsiteX2" fmla="*/ 328607 w 369802"/>
                    <a:gd name="connsiteY2" fmla="*/ 344717 h 366207"/>
                    <a:gd name="connsiteX3" fmla="*/ 295432 w 369802"/>
                    <a:gd name="connsiteY3" fmla="*/ 311587 h 366207"/>
                    <a:gd name="connsiteX4" fmla="*/ 282021 w 369802"/>
                    <a:gd name="connsiteY4" fmla="*/ 346508 h 366207"/>
                    <a:gd name="connsiteX5" fmla="*/ 252503 w 369802"/>
                    <a:gd name="connsiteY5" fmla="*/ 365309 h 366207"/>
                    <a:gd name="connsiteX6" fmla="*/ 247113 w 369802"/>
                    <a:gd name="connsiteY6" fmla="*/ 364417 h 366207"/>
                    <a:gd name="connsiteX7" fmla="*/ 232803 w 369802"/>
                    <a:gd name="connsiteY7" fmla="*/ 357256 h 366207"/>
                    <a:gd name="connsiteX8" fmla="*/ 18802 w 369802"/>
                    <a:gd name="connsiteY8" fmla="*/ 357256 h 366207"/>
                    <a:gd name="connsiteX9" fmla="*/ 0 w 369802"/>
                    <a:gd name="connsiteY9" fmla="*/ 338448 h 366207"/>
                    <a:gd name="connsiteX10" fmla="*/ 0 w 369802"/>
                    <a:gd name="connsiteY10" fmla="*/ 18803 h 366207"/>
                    <a:gd name="connsiteX11" fmla="*/ 18802 w 369802"/>
                    <a:gd name="connsiteY11" fmla="*/ 0 h 366207"/>
                    <a:gd name="connsiteX12" fmla="*/ 337527 w 369802"/>
                    <a:gd name="connsiteY12" fmla="*/ 0 h 366207"/>
                    <a:gd name="connsiteX13" fmla="*/ 356327 w 369802"/>
                    <a:gd name="connsiteY13" fmla="*/ 18803 h 366207"/>
                    <a:gd name="connsiteX14" fmla="*/ 356327 w 369802"/>
                    <a:gd name="connsiteY14" fmla="*/ 196087 h 366207"/>
                    <a:gd name="connsiteX15" fmla="*/ 366210 w 369802"/>
                    <a:gd name="connsiteY15" fmla="*/ 196087 h 366207"/>
                    <a:gd name="connsiteX16" fmla="*/ 366210 w 369802"/>
                    <a:gd name="connsiteY16" fmla="*/ 235483 h 366207"/>
                    <a:gd name="connsiteX17" fmla="*/ 344713 w 369802"/>
                    <a:gd name="connsiteY17" fmla="*/ 235483 h 366207"/>
                    <a:gd name="connsiteX18" fmla="*/ 344713 w 369802"/>
                    <a:gd name="connsiteY18" fmla="*/ 232797 h 366207"/>
                    <a:gd name="connsiteX19" fmla="*/ 307111 w 369802"/>
                    <a:gd name="connsiteY19" fmla="*/ 270403 h 366207"/>
                    <a:gd name="connsiteX20" fmla="*/ 326810 w 369802"/>
                    <a:gd name="connsiteY20" fmla="*/ 270403 h 366207"/>
                    <a:gd name="connsiteX21" fmla="*/ 325013 w 369802"/>
                    <a:gd name="connsiteY21" fmla="*/ 268612 h 366207"/>
                    <a:gd name="connsiteX22" fmla="*/ 340221 w 369802"/>
                    <a:gd name="connsiteY22" fmla="*/ 252495 h 366207"/>
                    <a:gd name="connsiteX23" fmla="*/ 369803 w 369802"/>
                    <a:gd name="connsiteY23" fmla="*/ 280252 h 366207"/>
                    <a:gd name="connsiteX24" fmla="*/ 340221 w 369802"/>
                    <a:gd name="connsiteY24" fmla="*/ 309797 h 366207"/>
                    <a:gd name="connsiteX25" fmla="*/ 325013 w 369802"/>
                    <a:gd name="connsiteY25" fmla="*/ 294577 h 366207"/>
                    <a:gd name="connsiteX26" fmla="*/ 327709 w 369802"/>
                    <a:gd name="connsiteY26" fmla="*/ 291891 h 366207"/>
                    <a:gd name="connsiteX27" fmla="*/ 308907 w 369802"/>
                    <a:gd name="connsiteY27" fmla="*/ 291891 h 366207"/>
                    <a:gd name="connsiteX28" fmla="*/ 345612 w 369802"/>
                    <a:gd name="connsiteY28" fmla="*/ 328605 h 366207"/>
                    <a:gd name="connsiteX29" fmla="*/ 345612 w 369802"/>
                    <a:gd name="connsiteY29" fmla="*/ 326808 h 366207"/>
                    <a:gd name="connsiteX30" fmla="*/ 367108 w 369802"/>
                    <a:gd name="connsiteY30" fmla="*/ 326808 h 366207"/>
                    <a:gd name="connsiteX31" fmla="*/ 367108 w 369802"/>
                    <a:gd name="connsiteY31" fmla="*/ 366207 h 366207"/>
                    <a:gd name="connsiteX32" fmla="*/ 326810 w 369802"/>
                    <a:gd name="connsiteY32" fmla="*/ 366207 h 36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9802" h="366207">
                      <a:moveTo>
                        <a:pt x="326810" y="366207"/>
                      </a:moveTo>
                      <a:lnTo>
                        <a:pt x="326810" y="344717"/>
                      </a:lnTo>
                      <a:lnTo>
                        <a:pt x="328607" y="344717"/>
                      </a:lnTo>
                      <a:lnTo>
                        <a:pt x="295432" y="311587"/>
                      </a:lnTo>
                      <a:cubicBezTo>
                        <a:pt x="292801" y="325018"/>
                        <a:pt x="288309" y="336658"/>
                        <a:pt x="282021" y="346508"/>
                      </a:cubicBezTo>
                      <a:cubicBezTo>
                        <a:pt x="271304" y="361728"/>
                        <a:pt x="259626" y="365309"/>
                        <a:pt x="252503" y="365309"/>
                      </a:cubicBezTo>
                      <a:cubicBezTo>
                        <a:pt x="250706" y="365309"/>
                        <a:pt x="248910" y="365309"/>
                        <a:pt x="247113" y="364417"/>
                      </a:cubicBezTo>
                      <a:cubicBezTo>
                        <a:pt x="242621" y="363519"/>
                        <a:pt x="237231" y="360836"/>
                        <a:pt x="232803" y="357256"/>
                      </a:cubicBezTo>
                      <a:lnTo>
                        <a:pt x="18802" y="357256"/>
                      </a:lnTo>
                      <a:cubicBezTo>
                        <a:pt x="8021" y="357256"/>
                        <a:pt x="0" y="348298"/>
                        <a:pt x="0" y="338448"/>
                      </a:cubicBezTo>
                      <a:lnTo>
                        <a:pt x="0" y="18803"/>
                      </a:lnTo>
                      <a:cubicBezTo>
                        <a:pt x="0" y="8058"/>
                        <a:pt x="8920" y="0"/>
                        <a:pt x="18802" y="0"/>
                      </a:cubicBezTo>
                      <a:lnTo>
                        <a:pt x="337527" y="0"/>
                      </a:lnTo>
                      <a:cubicBezTo>
                        <a:pt x="348306" y="0"/>
                        <a:pt x="356327" y="8953"/>
                        <a:pt x="356327" y="18803"/>
                      </a:cubicBezTo>
                      <a:lnTo>
                        <a:pt x="356327" y="196087"/>
                      </a:lnTo>
                      <a:lnTo>
                        <a:pt x="366210" y="196087"/>
                      </a:lnTo>
                      <a:lnTo>
                        <a:pt x="366210" y="235483"/>
                      </a:lnTo>
                      <a:lnTo>
                        <a:pt x="344713" y="235483"/>
                      </a:lnTo>
                      <a:lnTo>
                        <a:pt x="344713" y="232797"/>
                      </a:lnTo>
                      <a:lnTo>
                        <a:pt x="307111" y="270403"/>
                      </a:lnTo>
                      <a:lnTo>
                        <a:pt x="326810" y="270403"/>
                      </a:lnTo>
                      <a:lnTo>
                        <a:pt x="325013" y="268612"/>
                      </a:lnTo>
                      <a:lnTo>
                        <a:pt x="340221" y="252495"/>
                      </a:lnTo>
                      <a:lnTo>
                        <a:pt x="369803" y="280252"/>
                      </a:lnTo>
                      <a:lnTo>
                        <a:pt x="340221" y="309797"/>
                      </a:lnTo>
                      <a:lnTo>
                        <a:pt x="325013" y="294577"/>
                      </a:lnTo>
                      <a:lnTo>
                        <a:pt x="327709" y="291891"/>
                      </a:lnTo>
                      <a:lnTo>
                        <a:pt x="308907" y="291891"/>
                      </a:lnTo>
                      <a:lnTo>
                        <a:pt x="345612" y="328605"/>
                      </a:lnTo>
                      <a:lnTo>
                        <a:pt x="345612" y="326808"/>
                      </a:lnTo>
                      <a:lnTo>
                        <a:pt x="367108" y="326808"/>
                      </a:lnTo>
                      <a:lnTo>
                        <a:pt x="367108" y="366207"/>
                      </a:lnTo>
                      <a:lnTo>
                        <a:pt x="326810" y="366207"/>
                      </a:lnTo>
                      <a:close/>
                    </a:path>
                  </a:pathLst>
                </a:custGeom>
                <a:solidFill>
                  <a:srgbClr val="FFFFFF"/>
                </a:solidFill>
                <a:ln w="6417" cap="flat">
                  <a:noFill/>
                  <a:prstDash val="solid"/>
                  <a:miter/>
                </a:ln>
              </p:spPr>
              <p:txBody>
                <a:bodyPr rtlCol="0" anchor="ctr"/>
                <a:lstStyle/>
                <a:p>
                  <a:endParaRPr lang="en-US" sz="810"/>
                </a:p>
              </p:txBody>
            </p:sp>
            <p:sp>
              <p:nvSpPr>
                <p:cNvPr id="381" name="Freeform: Shape 380">
                  <a:extLst>
                    <a:ext uri="{FF2B5EF4-FFF2-40B4-BE49-F238E27FC236}">
                      <a16:creationId xmlns:a16="http://schemas.microsoft.com/office/drawing/2014/main" id="{ECDA1D8B-45B0-BE5B-99B2-E1C22E59BC4E}"/>
                    </a:ext>
                  </a:extLst>
                </p:cNvPr>
                <p:cNvSpPr/>
                <p:nvPr/>
              </p:nvSpPr>
              <p:spPr>
                <a:xfrm>
                  <a:off x="9583553" y="2451499"/>
                  <a:ext cx="379620" cy="374265"/>
                </a:xfrm>
                <a:custGeom>
                  <a:avLst/>
                  <a:gdLst>
                    <a:gd name="connsiteX0" fmla="*/ 342018 w 379620"/>
                    <a:gd name="connsiteY0" fmla="*/ 8954 h 374265"/>
                    <a:gd name="connsiteX1" fmla="*/ 356327 w 379620"/>
                    <a:gd name="connsiteY1" fmla="*/ 23280 h 374265"/>
                    <a:gd name="connsiteX2" fmla="*/ 356327 w 379620"/>
                    <a:gd name="connsiteY2" fmla="*/ 25966 h 374265"/>
                    <a:gd name="connsiteX3" fmla="*/ 356327 w 379620"/>
                    <a:gd name="connsiteY3" fmla="*/ 34024 h 374265"/>
                    <a:gd name="connsiteX4" fmla="*/ 356327 w 379620"/>
                    <a:gd name="connsiteY4" fmla="*/ 204145 h 374265"/>
                    <a:gd name="connsiteX5" fmla="*/ 366209 w 379620"/>
                    <a:gd name="connsiteY5" fmla="*/ 204145 h 374265"/>
                    <a:gd name="connsiteX6" fmla="*/ 366209 w 379620"/>
                    <a:gd name="connsiteY6" fmla="*/ 234588 h 374265"/>
                    <a:gd name="connsiteX7" fmla="*/ 353696 w 379620"/>
                    <a:gd name="connsiteY7" fmla="*/ 234588 h 374265"/>
                    <a:gd name="connsiteX8" fmla="*/ 353696 w 379620"/>
                    <a:gd name="connsiteY8" fmla="*/ 225634 h 374265"/>
                    <a:gd name="connsiteX9" fmla="*/ 300822 w 379620"/>
                    <a:gd name="connsiteY9" fmla="*/ 278461 h 374265"/>
                    <a:gd name="connsiteX10" fmla="*/ 342916 w 379620"/>
                    <a:gd name="connsiteY10" fmla="*/ 278461 h 374265"/>
                    <a:gd name="connsiteX11" fmla="*/ 335793 w 379620"/>
                    <a:gd name="connsiteY11" fmla="*/ 272194 h 374265"/>
                    <a:gd name="connsiteX12" fmla="*/ 344713 w 379620"/>
                    <a:gd name="connsiteY12" fmla="*/ 263240 h 374265"/>
                    <a:gd name="connsiteX13" fmla="*/ 367107 w 379620"/>
                    <a:gd name="connsiteY13" fmla="*/ 284729 h 374265"/>
                    <a:gd name="connsiteX14" fmla="*/ 344713 w 379620"/>
                    <a:gd name="connsiteY14" fmla="*/ 307113 h 374265"/>
                    <a:gd name="connsiteX15" fmla="*/ 335793 w 379620"/>
                    <a:gd name="connsiteY15" fmla="*/ 298159 h 374265"/>
                    <a:gd name="connsiteX16" fmla="*/ 342916 w 379620"/>
                    <a:gd name="connsiteY16" fmla="*/ 290996 h 374265"/>
                    <a:gd name="connsiteX17" fmla="*/ 302619 w 379620"/>
                    <a:gd name="connsiteY17" fmla="*/ 290996 h 374265"/>
                    <a:gd name="connsiteX18" fmla="*/ 354595 w 379620"/>
                    <a:gd name="connsiteY18" fmla="*/ 342926 h 374265"/>
                    <a:gd name="connsiteX19" fmla="*/ 354595 w 379620"/>
                    <a:gd name="connsiteY19" fmla="*/ 334873 h 374265"/>
                    <a:gd name="connsiteX20" fmla="*/ 367107 w 379620"/>
                    <a:gd name="connsiteY20" fmla="*/ 334873 h 374265"/>
                    <a:gd name="connsiteX21" fmla="*/ 367107 w 379620"/>
                    <a:gd name="connsiteY21" fmla="*/ 365314 h 374265"/>
                    <a:gd name="connsiteX22" fmla="*/ 336692 w 379620"/>
                    <a:gd name="connsiteY22" fmla="*/ 365314 h 374265"/>
                    <a:gd name="connsiteX23" fmla="*/ 336692 w 379620"/>
                    <a:gd name="connsiteY23" fmla="*/ 352776 h 374265"/>
                    <a:gd name="connsiteX24" fmla="*/ 344713 w 379620"/>
                    <a:gd name="connsiteY24" fmla="*/ 352776 h 374265"/>
                    <a:gd name="connsiteX25" fmla="*/ 298190 w 379620"/>
                    <a:gd name="connsiteY25" fmla="*/ 306218 h 374265"/>
                    <a:gd name="connsiteX26" fmla="*/ 283817 w 379620"/>
                    <a:gd name="connsiteY26" fmla="*/ 348303 h 374265"/>
                    <a:gd name="connsiteX27" fmla="*/ 258791 w 379620"/>
                    <a:gd name="connsiteY27" fmla="*/ 364416 h 374265"/>
                    <a:gd name="connsiteX28" fmla="*/ 254299 w 379620"/>
                    <a:gd name="connsiteY28" fmla="*/ 363524 h 374265"/>
                    <a:gd name="connsiteX29" fmla="*/ 240824 w 379620"/>
                    <a:gd name="connsiteY29" fmla="*/ 356356 h 374265"/>
                    <a:gd name="connsiteX30" fmla="*/ 23293 w 379620"/>
                    <a:gd name="connsiteY30" fmla="*/ 356356 h 374265"/>
                    <a:gd name="connsiteX31" fmla="*/ 8984 w 379620"/>
                    <a:gd name="connsiteY31" fmla="*/ 342034 h 374265"/>
                    <a:gd name="connsiteX32" fmla="*/ 8984 w 379620"/>
                    <a:gd name="connsiteY32" fmla="*/ 34920 h 374265"/>
                    <a:gd name="connsiteX33" fmla="*/ 8984 w 379620"/>
                    <a:gd name="connsiteY33" fmla="*/ 25966 h 374265"/>
                    <a:gd name="connsiteX34" fmla="*/ 8984 w 379620"/>
                    <a:gd name="connsiteY34" fmla="*/ 23280 h 374265"/>
                    <a:gd name="connsiteX35" fmla="*/ 23293 w 379620"/>
                    <a:gd name="connsiteY35" fmla="*/ 8954 h 374265"/>
                    <a:gd name="connsiteX36" fmla="*/ 342018 w 379620"/>
                    <a:gd name="connsiteY36" fmla="*/ 8954 h 374265"/>
                    <a:gd name="connsiteX37" fmla="*/ 342018 w 379620"/>
                    <a:gd name="connsiteY37" fmla="*/ 0 h 374265"/>
                    <a:gd name="connsiteX38" fmla="*/ 23293 w 379620"/>
                    <a:gd name="connsiteY38" fmla="*/ 0 h 374265"/>
                    <a:gd name="connsiteX39" fmla="*/ 0 w 379620"/>
                    <a:gd name="connsiteY39" fmla="*/ 23280 h 374265"/>
                    <a:gd name="connsiteX40" fmla="*/ 0 w 379620"/>
                    <a:gd name="connsiteY40" fmla="*/ 25966 h 374265"/>
                    <a:gd name="connsiteX41" fmla="*/ 0 w 379620"/>
                    <a:gd name="connsiteY41" fmla="*/ 34024 h 374265"/>
                    <a:gd name="connsiteX42" fmla="*/ 0 w 379620"/>
                    <a:gd name="connsiteY42" fmla="*/ 341135 h 374265"/>
                    <a:gd name="connsiteX43" fmla="*/ 23293 w 379620"/>
                    <a:gd name="connsiteY43" fmla="*/ 364416 h 374265"/>
                    <a:gd name="connsiteX44" fmla="*/ 236396 w 379620"/>
                    <a:gd name="connsiteY44" fmla="*/ 364416 h 374265"/>
                    <a:gd name="connsiteX45" fmla="*/ 250706 w 379620"/>
                    <a:gd name="connsiteY45" fmla="*/ 371577 h 374265"/>
                    <a:gd name="connsiteX46" fmla="*/ 256995 w 379620"/>
                    <a:gd name="connsiteY46" fmla="*/ 372475 h 374265"/>
                    <a:gd name="connsiteX47" fmla="*/ 290105 w 379620"/>
                    <a:gd name="connsiteY47" fmla="*/ 352776 h 374265"/>
                    <a:gd name="connsiteX48" fmla="*/ 302619 w 379620"/>
                    <a:gd name="connsiteY48" fmla="*/ 324124 h 374265"/>
                    <a:gd name="connsiteX49" fmla="*/ 326810 w 379620"/>
                    <a:gd name="connsiteY49" fmla="*/ 348303 h 374265"/>
                    <a:gd name="connsiteX50" fmla="*/ 326810 w 379620"/>
                    <a:gd name="connsiteY50" fmla="*/ 352776 h 374265"/>
                    <a:gd name="connsiteX51" fmla="*/ 326810 w 379620"/>
                    <a:gd name="connsiteY51" fmla="*/ 365314 h 374265"/>
                    <a:gd name="connsiteX52" fmla="*/ 326810 w 379620"/>
                    <a:gd name="connsiteY52" fmla="*/ 374266 h 374265"/>
                    <a:gd name="connsiteX53" fmla="*/ 335793 w 379620"/>
                    <a:gd name="connsiteY53" fmla="*/ 374266 h 374265"/>
                    <a:gd name="connsiteX54" fmla="*/ 366209 w 379620"/>
                    <a:gd name="connsiteY54" fmla="*/ 374266 h 374265"/>
                    <a:gd name="connsiteX55" fmla="*/ 375193 w 379620"/>
                    <a:gd name="connsiteY55" fmla="*/ 374266 h 374265"/>
                    <a:gd name="connsiteX56" fmla="*/ 375193 w 379620"/>
                    <a:gd name="connsiteY56" fmla="*/ 365314 h 374265"/>
                    <a:gd name="connsiteX57" fmla="*/ 375193 w 379620"/>
                    <a:gd name="connsiteY57" fmla="*/ 334873 h 374265"/>
                    <a:gd name="connsiteX58" fmla="*/ 375193 w 379620"/>
                    <a:gd name="connsiteY58" fmla="*/ 325915 h 374265"/>
                    <a:gd name="connsiteX59" fmla="*/ 366209 w 379620"/>
                    <a:gd name="connsiteY59" fmla="*/ 325915 h 374265"/>
                    <a:gd name="connsiteX60" fmla="*/ 353696 w 379620"/>
                    <a:gd name="connsiteY60" fmla="*/ 325915 h 374265"/>
                    <a:gd name="connsiteX61" fmla="*/ 349205 w 379620"/>
                    <a:gd name="connsiteY61" fmla="*/ 325915 h 374265"/>
                    <a:gd name="connsiteX62" fmla="*/ 323216 w 379620"/>
                    <a:gd name="connsiteY62" fmla="*/ 299950 h 374265"/>
                    <a:gd name="connsiteX63" fmla="*/ 325013 w 379620"/>
                    <a:gd name="connsiteY63" fmla="*/ 299950 h 374265"/>
                    <a:gd name="connsiteX64" fmla="*/ 329505 w 379620"/>
                    <a:gd name="connsiteY64" fmla="*/ 304427 h 374265"/>
                    <a:gd name="connsiteX65" fmla="*/ 338424 w 379620"/>
                    <a:gd name="connsiteY65" fmla="*/ 313383 h 374265"/>
                    <a:gd name="connsiteX66" fmla="*/ 344713 w 379620"/>
                    <a:gd name="connsiteY66" fmla="*/ 319645 h 374265"/>
                    <a:gd name="connsiteX67" fmla="*/ 351001 w 379620"/>
                    <a:gd name="connsiteY67" fmla="*/ 313383 h 374265"/>
                    <a:gd name="connsiteX68" fmla="*/ 373396 w 379620"/>
                    <a:gd name="connsiteY68" fmla="*/ 290996 h 374265"/>
                    <a:gd name="connsiteX69" fmla="*/ 379621 w 379620"/>
                    <a:gd name="connsiteY69" fmla="*/ 284729 h 374265"/>
                    <a:gd name="connsiteX70" fmla="*/ 373396 w 379620"/>
                    <a:gd name="connsiteY70" fmla="*/ 278461 h 374265"/>
                    <a:gd name="connsiteX71" fmla="*/ 351001 w 379620"/>
                    <a:gd name="connsiteY71" fmla="*/ 256972 h 374265"/>
                    <a:gd name="connsiteX72" fmla="*/ 343814 w 379620"/>
                    <a:gd name="connsiteY72" fmla="*/ 250705 h 374265"/>
                    <a:gd name="connsiteX73" fmla="*/ 337526 w 379620"/>
                    <a:gd name="connsiteY73" fmla="*/ 256972 h 374265"/>
                    <a:gd name="connsiteX74" fmla="*/ 328606 w 379620"/>
                    <a:gd name="connsiteY74" fmla="*/ 265926 h 374265"/>
                    <a:gd name="connsiteX75" fmla="*/ 325013 w 379620"/>
                    <a:gd name="connsiteY75" fmla="*/ 269507 h 374265"/>
                    <a:gd name="connsiteX76" fmla="*/ 322318 w 379620"/>
                    <a:gd name="connsiteY76" fmla="*/ 269507 h 374265"/>
                    <a:gd name="connsiteX77" fmla="*/ 348306 w 379620"/>
                    <a:gd name="connsiteY77" fmla="*/ 243542 h 374265"/>
                    <a:gd name="connsiteX78" fmla="*/ 353696 w 379620"/>
                    <a:gd name="connsiteY78" fmla="*/ 243542 h 374265"/>
                    <a:gd name="connsiteX79" fmla="*/ 366209 w 379620"/>
                    <a:gd name="connsiteY79" fmla="*/ 243542 h 374265"/>
                    <a:gd name="connsiteX80" fmla="*/ 375193 w 379620"/>
                    <a:gd name="connsiteY80" fmla="*/ 243542 h 374265"/>
                    <a:gd name="connsiteX81" fmla="*/ 375193 w 379620"/>
                    <a:gd name="connsiteY81" fmla="*/ 234588 h 374265"/>
                    <a:gd name="connsiteX82" fmla="*/ 375193 w 379620"/>
                    <a:gd name="connsiteY82" fmla="*/ 204145 h 374265"/>
                    <a:gd name="connsiteX83" fmla="*/ 375193 w 379620"/>
                    <a:gd name="connsiteY83" fmla="*/ 195191 h 374265"/>
                    <a:gd name="connsiteX84" fmla="*/ 366209 w 379620"/>
                    <a:gd name="connsiteY84" fmla="*/ 195191 h 374265"/>
                    <a:gd name="connsiteX85" fmla="*/ 365311 w 379620"/>
                    <a:gd name="connsiteY85" fmla="*/ 195191 h 374265"/>
                    <a:gd name="connsiteX86" fmla="*/ 365311 w 379620"/>
                    <a:gd name="connsiteY86" fmla="*/ 34024 h 374265"/>
                    <a:gd name="connsiteX87" fmla="*/ 365311 w 379620"/>
                    <a:gd name="connsiteY87" fmla="*/ 25966 h 374265"/>
                    <a:gd name="connsiteX88" fmla="*/ 365311 w 379620"/>
                    <a:gd name="connsiteY88" fmla="*/ 23280 h 374265"/>
                    <a:gd name="connsiteX89" fmla="*/ 342018 w 379620"/>
                    <a:gd name="connsiteY89" fmla="*/ 0 h 37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79620" h="374265">
                      <a:moveTo>
                        <a:pt x="342018" y="8954"/>
                      </a:moveTo>
                      <a:cubicBezTo>
                        <a:pt x="350103" y="8954"/>
                        <a:pt x="356327" y="15221"/>
                        <a:pt x="356327" y="23280"/>
                      </a:cubicBezTo>
                      <a:lnTo>
                        <a:pt x="356327" y="25966"/>
                      </a:lnTo>
                      <a:lnTo>
                        <a:pt x="356327" y="34024"/>
                      </a:lnTo>
                      <a:lnTo>
                        <a:pt x="356327" y="204145"/>
                      </a:lnTo>
                      <a:lnTo>
                        <a:pt x="366209" y="204145"/>
                      </a:lnTo>
                      <a:lnTo>
                        <a:pt x="366209" y="234588"/>
                      </a:lnTo>
                      <a:lnTo>
                        <a:pt x="353696" y="234588"/>
                      </a:lnTo>
                      <a:lnTo>
                        <a:pt x="353696" y="225634"/>
                      </a:lnTo>
                      <a:lnTo>
                        <a:pt x="300822" y="278461"/>
                      </a:lnTo>
                      <a:lnTo>
                        <a:pt x="342916" y="278461"/>
                      </a:lnTo>
                      <a:lnTo>
                        <a:pt x="335793" y="272194"/>
                      </a:lnTo>
                      <a:lnTo>
                        <a:pt x="344713" y="263240"/>
                      </a:lnTo>
                      <a:lnTo>
                        <a:pt x="367107" y="284729"/>
                      </a:lnTo>
                      <a:lnTo>
                        <a:pt x="344713" y="307113"/>
                      </a:lnTo>
                      <a:lnTo>
                        <a:pt x="335793" y="298159"/>
                      </a:lnTo>
                      <a:lnTo>
                        <a:pt x="342916" y="290996"/>
                      </a:lnTo>
                      <a:lnTo>
                        <a:pt x="302619" y="290996"/>
                      </a:lnTo>
                      <a:lnTo>
                        <a:pt x="354595" y="342926"/>
                      </a:lnTo>
                      <a:lnTo>
                        <a:pt x="354595" y="334873"/>
                      </a:lnTo>
                      <a:lnTo>
                        <a:pt x="367107" y="334873"/>
                      </a:lnTo>
                      <a:lnTo>
                        <a:pt x="367107" y="365314"/>
                      </a:lnTo>
                      <a:lnTo>
                        <a:pt x="336692" y="365314"/>
                      </a:lnTo>
                      <a:lnTo>
                        <a:pt x="336692" y="352776"/>
                      </a:lnTo>
                      <a:lnTo>
                        <a:pt x="344713" y="352776"/>
                      </a:lnTo>
                      <a:lnTo>
                        <a:pt x="298190" y="306218"/>
                      </a:lnTo>
                      <a:cubicBezTo>
                        <a:pt x="296394" y="321442"/>
                        <a:pt x="291902" y="335765"/>
                        <a:pt x="283817" y="348303"/>
                      </a:cubicBezTo>
                      <a:cubicBezTo>
                        <a:pt x="274897" y="360835"/>
                        <a:pt x="265914" y="364416"/>
                        <a:pt x="258791" y="364416"/>
                      </a:cubicBezTo>
                      <a:cubicBezTo>
                        <a:pt x="256995" y="364416"/>
                        <a:pt x="255198" y="364416"/>
                        <a:pt x="254299" y="363524"/>
                      </a:cubicBezTo>
                      <a:cubicBezTo>
                        <a:pt x="249808" y="362625"/>
                        <a:pt x="245316" y="359943"/>
                        <a:pt x="240824" y="356356"/>
                      </a:cubicBezTo>
                      <a:lnTo>
                        <a:pt x="23293" y="356356"/>
                      </a:lnTo>
                      <a:cubicBezTo>
                        <a:pt x="15208" y="356356"/>
                        <a:pt x="8984" y="350093"/>
                        <a:pt x="8984" y="342034"/>
                      </a:cubicBezTo>
                      <a:lnTo>
                        <a:pt x="8984" y="34920"/>
                      </a:lnTo>
                      <a:lnTo>
                        <a:pt x="8984" y="25966"/>
                      </a:lnTo>
                      <a:lnTo>
                        <a:pt x="8984" y="23280"/>
                      </a:lnTo>
                      <a:cubicBezTo>
                        <a:pt x="8984" y="15221"/>
                        <a:pt x="15208" y="8954"/>
                        <a:pt x="23293" y="8954"/>
                      </a:cubicBezTo>
                      <a:lnTo>
                        <a:pt x="342018" y="8954"/>
                      </a:lnTo>
                      <a:close/>
                      <a:moveTo>
                        <a:pt x="342018" y="0"/>
                      </a:moveTo>
                      <a:lnTo>
                        <a:pt x="23293" y="0"/>
                      </a:lnTo>
                      <a:cubicBezTo>
                        <a:pt x="10716" y="0"/>
                        <a:pt x="0" y="10744"/>
                        <a:pt x="0" y="23280"/>
                      </a:cubicBezTo>
                      <a:lnTo>
                        <a:pt x="0" y="25966"/>
                      </a:lnTo>
                      <a:lnTo>
                        <a:pt x="0" y="34024"/>
                      </a:lnTo>
                      <a:lnTo>
                        <a:pt x="0" y="341135"/>
                      </a:lnTo>
                      <a:cubicBezTo>
                        <a:pt x="0" y="353674"/>
                        <a:pt x="10716" y="364416"/>
                        <a:pt x="23293" y="364416"/>
                      </a:cubicBezTo>
                      <a:lnTo>
                        <a:pt x="236396" y="364416"/>
                      </a:lnTo>
                      <a:cubicBezTo>
                        <a:pt x="240824" y="367996"/>
                        <a:pt x="246214" y="370685"/>
                        <a:pt x="250706" y="371577"/>
                      </a:cubicBezTo>
                      <a:cubicBezTo>
                        <a:pt x="252503" y="372475"/>
                        <a:pt x="255198" y="372475"/>
                        <a:pt x="256995" y="372475"/>
                      </a:cubicBezTo>
                      <a:cubicBezTo>
                        <a:pt x="265016" y="372475"/>
                        <a:pt x="277593" y="368895"/>
                        <a:pt x="290105" y="352776"/>
                      </a:cubicBezTo>
                      <a:cubicBezTo>
                        <a:pt x="295496" y="344716"/>
                        <a:pt x="299923" y="334873"/>
                        <a:pt x="302619" y="324124"/>
                      </a:cubicBezTo>
                      <a:lnTo>
                        <a:pt x="326810" y="348303"/>
                      </a:lnTo>
                      <a:lnTo>
                        <a:pt x="326810" y="352776"/>
                      </a:lnTo>
                      <a:lnTo>
                        <a:pt x="326810" y="365314"/>
                      </a:lnTo>
                      <a:lnTo>
                        <a:pt x="326810" y="374266"/>
                      </a:lnTo>
                      <a:lnTo>
                        <a:pt x="335793" y="374266"/>
                      </a:lnTo>
                      <a:lnTo>
                        <a:pt x="366209" y="374266"/>
                      </a:lnTo>
                      <a:lnTo>
                        <a:pt x="375193" y="374266"/>
                      </a:lnTo>
                      <a:lnTo>
                        <a:pt x="375193" y="365314"/>
                      </a:lnTo>
                      <a:lnTo>
                        <a:pt x="375193" y="334873"/>
                      </a:lnTo>
                      <a:lnTo>
                        <a:pt x="375193" y="325915"/>
                      </a:lnTo>
                      <a:lnTo>
                        <a:pt x="366209" y="325915"/>
                      </a:lnTo>
                      <a:lnTo>
                        <a:pt x="353696" y="325915"/>
                      </a:lnTo>
                      <a:lnTo>
                        <a:pt x="349205" y="325915"/>
                      </a:lnTo>
                      <a:lnTo>
                        <a:pt x="323216" y="299950"/>
                      </a:lnTo>
                      <a:lnTo>
                        <a:pt x="325013" y="299950"/>
                      </a:lnTo>
                      <a:lnTo>
                        <a:pt x="329505" y="304427"/>
                      </a:lnTo>
                      <a:lnTo>
                        <a:pt x="338424" y="313383"/>
                      </a:lnTo>
                      <a:lnTo>
                        <a:pt x="344713" y="319645"/>
                      </a:lnTo>
                      <a:lnTo>
                        <a:pt x="351001" y="313383"/>
                      </a:lnTo>
                      <a:lnTo>
                        <a:pt x="373396" y="290996"/>
                      </a:lnTo>
                      <a:lnTo>
                        <a:pt x="379621" y="284729"/>
                      </a:lnTo>
                      <a:lnTo>
                        <a:pt x="373396" y="278461"/>
                      </a:lnTo>
                      <a:lnTo>
                        <a:pt x="351001" y="256972"/>
                      </a:lnTo>
                      <a:lnTo>
                        <a:pt x="343814" y="250705"/>
                      </a:lnTo>
                      <a:lnTo>
                        <a:pt x="337526" y="256972"/>
                      </a:lnTo>
                      <a:lnTo>
                        <a:pt x="328606" y="265926"/>
                      </a:lnTo>
                      <a:lnTo>
                        <a:pt x="325013" y="269507"/>
                      </a:lnTo>
                      <a:lnTo>
                        <a:pt x="322318" y="269507"/>
                      </a:lnTo>
                      <a:lnTo>
                        <a:pt x="348306" y="243542"/>
                      </a:lnTo>
                      <a:lnTo>
                        <a:pt x="353696" y="243542"/>
                      </a:lnTo>
                      <a:lnTo>
                        <a:pt x="366209" y="243542"/>
                      </a:lnTo>
                      <a:lnTo>
                        <a:pt x="375193" y="243542"/>
                      </a:lnTo>
                      <a:lnTo>
                        <a:pt x="375193" y="234588"/>
                      </a:lnTo>
                      <a:lnTo>
                        <a:pt x="375193" y="204145"/>
                      </a:lnTo>
                      <a:lnTo>
                        <a:pt x="375193" y="195191"/>
                      </a:lnTo>
                      <a:lnTo>
                        <a:pt x="366209" y="195191"/>
                      </a:lnTo>
                      <a:lnTo>
                        <a:pt x="365311" y="195191"/>
                      </a:lnTo>
                      <a:lnTo>
                        <a:pt x="365311" y="34024"/>
                      </a:lnTo>
                      <a:lnTo>
                        <a:pt x="365311" y="25966"/>
                      </a:lnTo>
                      <a:lnTo>
                        <a:pt x="365311" y="23280"/>
                      </a:lnTo>
                      <a:cubicBezTo>
                        <a:pt x="365311" y="10744"/>
                        <a:pt x="354595" y="0"/>
                        <a:pt x="342018" y="0"/>
                      </a:cubicBezTo>
                      <a:close/>
                    </a:path>
                  </a:pathLst>
                </a:custGeom>
                <a:solidFill>
                  <a:srgbClr val="FFFFFF"/>
                </a:solidFill>
                <a:ln w="6417" cap="flat">
                  <a:noFill/>
                  <a:prstDash val="solid"/>
                  <a:miter/>
                </a:ln>
              </p:spPr>
              <p:txBody>
                <a:bodyPr rtlCol="0" anchor="ctr"/>
                <a:lstStyle/>
                <a:p>
                  <a:endParaRPr lang="en-US" sz="810"/>
                </a:p>
              </p:txBody>
            </p:sp>
          </p:grpSp>
          <p:grpSp>
            <p:nvGrpSpPr>
              <p:cNvPr id="382" name="Graphic 4">
                <a:extLst>
                  <a:ext uri="{FF2B5EF4-FFF2-40B4-BE49-F238E27FC236}">
                    <a16:creationId xmlns:a16="http://schemas.microsoft.com/office/drawing/2014/main" id="{9E95B5A7-D556-9055-F315-27A91023486A}"/>
                  </a:ext>
                </a:extLst>
              </p:cNvPr>
              <p:cNvGrpSpPr/>
              <p:nvPr/>
            </p:nvGrpSpPr>
            <p:grpSpPr>
              <a:xfrm>
                <a:off x="9592537" y="2460454"/>
                <a:ext cx="356327" cy="357251"/>
                <a:chOff x="9592537" y="2460454"/>
                <a:chExt cx="356327" cy="357251"/>
              </a:xfrm>
              <a:solidFill>
                <a:srgbClr val="2C5967"/>
              </a:solidFill>
            </p:grpSpPr>
            <p:sp>
              <p:nvSpPr>
                <p:cNvPr id="383" name="Freeform: Shape 382">
                  <a:extLst>
                    <a:ext uri="{FF2B5EF4-FFF2-40B4-BE49-F238E27FC236}">
                      <a16:creationId xmlns:a16="http://schemas.microsoft.com/office/drawing/2014/main" id="{7BD3672D-E427-56F6-652D-24078F70DA72}"/>
                    </a:ext>
                  </a:extLst>
                </p:cNvPr>
                <p:cNvSpPr/>
                <p:nvPr/>
              </p:nvSpPr>
              <p:spPr>
                <a:xfrm>
                  <a:off x="9592537" y="2496270"/>
                  <a:ext cx="346509" cy="311591"/>
                </a:xfrm>
                <a:custGeom>
                  <a:avLst/>
                  <a:gdLst>
                    <a:gd name="connsiteX0" fmla="*/ 14309 w 346509"/>
                    <a:gd name="connsiteY0" fmla="*/ 299053 h 311591"/>
                    <a:gd name="connsiteX1" fmla="*/ 12513 w 346509"/>
                    <a:gd name="connsiteY1" fmla="*/ 297263 h 311591"/>
                    <a:gd name="connsiteX2" fmla="*/ 12513 w 346509"/>
                    <a:gd name="connsiteY2" fmla="*/ 12535 h 311591"/>
                    <a:gd name="connsiteX3" fmla="*/ 333932 w 346509"/>
                    <a:gd name="connsiteY3" fmla="*/ 12535 h 311591"/>
                    <a:gd name="connsiteX4" fmla="*/ 333932 w 346509"/>
                    <a:gd name="connsiteY4" fmla="*/ 151318 h 311591"/>
                    <a:gd name="connsiteX5" fmla="*/ 346509 w 346509"/>
                    <a:gd name="connsiteY5" fmla="*/ 151318 h 311591"/>
                    <a:gd name="connsiteX6" fmla="*/ 346509 w 346509"/>
                    <a:gd name="connsiteY6" fmla="*/ 0 h 311591"/>
                    <a:gd name="connsiteX7" fmla="*/ 0 w 346509"/>
                    <a:gd name="connsiteY7" fmla="*/ 0 h 311591"/>
                    <a:gd name="connsiteX8" fmla="*/ 0 w 346509"/>
                    <a:gd name="connsiteY8" fmla="*/ 297263 h 311591"/>
                    <a:gd name="connsiteX9" fmla="*/ 14309 w 346509"/>
                    <a:gd name="connsiteY9" fmla="*/ 311592 h 311591"/>
                    <a:gd name="connsiteX10" fmla="*/ 217531 w 346509"/>
                    <a:gd name="connsiteY10" fmla="*/ 311592 h 311591"/>
                    <a:gd name="connsiteX11" fmla="*/ 209510 w 346509"/>
                    <a:gd name="connsiteY11" fmla="*/ 299053 h 311591"/>
                    <a:gd name="connsiteX12" fmla="*/ 14309 w 346509"/>
                    <a:gd name="connsiteY12" fmla="*/ 299053 h 3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509" h="311591">
                      <a:moveTo>
                        <a:pt x="14309" y="299053"/>
                      </a:moveTo>
                      <a:cubicBezTo>
                        <a:pt x="13411" y="299053"/>
                        <a:pt x="12513" y="298161"/>
                        <a:pt x="12513" y="297263"/>
                      </a:cubicBezTo>
                      <a:lnTo>
                        <a:pt x="12513" y="12535"/>
                      </a:lnTo>
                      <a:lnTo>
                        <a:pt x="333932" y="12535"/>
                      </a:lnTo>
                      <a:lnTo>
                        <a:pt x="333932" y="151318"/>
                      </a:lnTo>
                      <a:lnTo>
                        <a:pt x="346509" y="151318"/>
                      </a:lnTo>
                      <a:lnTo>
                        <a:pt x="346509" y="0"/>
                      </a:lnTo>
                      <a:lnTo>
                        <a:pt x="0" y="0"/>
                      </a:lnTo>
                      <a:lnTo>
                        <a:pt x="0" y="297263"/>
                      </a:lnTo>
                      <a:cubicBezTo>
                        <a:pt x="0" y="305322"/>
                        <a:pt x="6224" y="311592"/>
                        <a:pt x="14309" y="311592"/>
                      </a:cubicBezTo>
                      <a:lnTo>
                        <a:pt x="217531" y="311592"/>
                      </a:lnTo>
                      <a:cubicBezTo>
                        <a:pt x="214836" y="308011"/>
                        <a:pt x="212205" y="303532"/>
                        <a:pt x="209510" y="299053"/>
                      </a:cubicBezTo>
                      <a:lnTo>
                        <a:pt x="14309" y="299053"/>
                      </a:lnTo>
                      <a:close/>
                    </a:path>
                  </a:pathLst>
                </a:custGeom>
                <a:solidFill>
                  <a:srgbClr val="2C5967"/>
                </a:solidFill>
                <a:ln w="6417" cap="flat">
                  <a:noFill/>
                  <a:prstDash val="solid"/>
                  <a:miter/>
                </a:ln>
              </p:spPr>
              <p:txBody>
                <a:bodyPr rtlCol="0" anchor="ctr"/>
                <a:lstStyle/>
                <a:p>
                  <a:endParaRPr lang="en-US" sz="810"/>
                </a:p>
              </p:txBody>
            </p:sp>
            <p:sp>
              <p:nvSpPr>
                <p:cNvPr id="563" name="Freeform: Shape 562">
                  <a:extLst>
                    <a:ext uri="{FF2B5EF4-FFF2-40B4-BE49-F238E27FC236}">
                      <a16:creationId xmlns:a16="http://schemas.microsoft.com/office/drawing/2014/main" id="{DA76182F-4CE0-8861-DFBC-32E52AEFB064}"/>
                    </a:ext>
                  </a:extLst>
                </p:cNvPr>
                <p:cNvSpPr/>
                <p:nvPr/>
              </p:nvSpPr>
              <p:spPr>
                <a:xfrm>
                  <a:off x="9592537" y="2460454"/>
                  <a:ext cx="347343" cy="25965"/>
                </a:xfrm>
                <a:custGeom>
                  <a:avLst/>
                  <a:gdLst>
                    <a:gd name="connsiteX0" fmla="*/ 347344 w 347343"/>
                    <a:gd name="connsiteY0" fmla="*/ 14326 h 25965"/>
                    <a:gd name="connsiteX1" fmla="*/ 333034 w 347343"/>
                    <a:gd name="connsiteY1" fmla="*/ 0 h 25965"/>
                    <a:gd name="connsiteX2" fmla="*/ 14309 w 347343"/>
                    <a:gd name="connsiteY2" fmla="*/ 0 h 25965"/>
                    <a:gd name="connsiteX3" fmla="*/ 0 w 347343"/>
                    <a:gd name="connsiteY3" fmla="*/ 14326 h 25965"/>
                    <a:gd name="connsiteX4" fmla="*/ 0 w 347343"/>
                    <a:gd name="connsiteY4" fmla="*/ 25966 h 25965"/>
                    <a:gd name="connsiteX5" fmla="*/ 347344 w 347343"/>
                    <a:gd name="connsiteY5" fmla="*/ 25966 h 25965"/>
                    <a:gd name="connsiteX6" fmla="*/ 347344 w 347343"/>
                    <a:gd name="connsiteY6" fmla="*/ 14326 h 2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343" h="25965">
                      <a:moveTo>
                        <a:pt x="347344" y="14326"/>
                      </a:moveTo>
                      <a:cubicBezTo>
                        <a:pt x="347344" y="6268"/>
                        <a:pt x="341120" y="0"/>
                        <a:pt x="333034" y="0"/>
                      </a:cubicBezTo>
                      <a:lnTo>
                        <a:pt x="14309" y="0"/>
                      </a:lnTo>
                      <a:cubicBezTo>
                        <a:pt x="6224" y="0"/>
                        <a:pt x="0" y="6268"/>
                        <a:pt x="0" y="14326"/>
                      </a:cubicBezTo>
                      <a:lnTo>
                        <a:pt x="0" y="25966"/>
                      </a:lnTo>
                      <a:lnTo>
                        <a:pt x="347344" y="25966"/>
                      </a:lnTo>
                      <a:lnTo>
                        <a:pt x="347344" y="14326"/>
                      </a:lnTo>
                      <a:close/>
                    </a:path>
                  </a:pathLst>
                </a:custGeom>
                <a:solidFill>
                  <a:srgbClr val="2C5967"/>
                </a:solidFill>
                <a:ln w="6417" cap="flat">
                  <a:noFill/>
                  <a:prstDash val="solid"/>
                  <a:miter/>
                </a:ln>
              </p:spPr>
              <p:txBody>
                <a:bodyPr rtlCol="0" anchor="ctr"/>
                <a:lstStyle/>
                <a:p>
                  <a:endParaRPr lang="en-US" sz="810"/>
                </a:p>
              </p:txBody>
            </p:sp>
            <p:sp>
              <p:nvSpPr>
                <p:cNvPr id="564" name="Freeform: Shape 563">
                  <a:extLst>
                    <a:ext uri="{FF2B5EF4-FFF2-40B4-BE49-F238E27FC236}">
                      <a16:creationId xmlns:a16="http://schemas.microsoft.com/office/drawing/2014/main" id="{3481867B-DA32-0617-7937-FBFAA08AC18D}"/>
                    </a:ext>
                  </a:extLst>
                </p:cNvPr>
                <p:cNvSpPr/>
                <p:nvPr/>
              </p:nvSpPr>
              <p:spPr>
                <a:xfrm>
                  <a:off x="9633669" y="2553573"/>
                  <a:ext cx="263282" cy="197877"/>
                </a:xfrm>
                <a:custGeom>
                  <a:avLst/>
                  <a:gdLst>
                    <a:gd name="connsiteX0" fmla="*/ 252503 w 263282"/>
                    <a:gd name="connsiteY0" fmla="*/ 141469 h 197877"/>
                    <a:gd name="connsiteX1" fmla="*/ 254299 w 263282"/>
                    <a:gd name="connsiteY1" fmla="*/ 141469 h 197877"/>
                    <a:gd name="connsiteX2" fmla="*/ 263282 w 263282"/>
                    <a:gd name="connsiteY2" fmla="*/ 132516 h 197877"/>
                    <a:gd name="connsiteX3" fmla="*/ 263282 w 263282"/>
                    <a:gd name="connsiteY3" fmla="*/ 35815 h 197877"/>
                    <a:gd name="connsiteX4" fmla="*/ 249807 w 263282"/>
                    <a:gd name="connsiteY4" fmla="*/ 23280 h 197877"/>
                    <a:gd name="connsiteX5" fmla="*/ 102990 w 263282"/>
                    <a:gd name="connsiteY5" fmla="*/ 23280 h 197877"/>
                    <a:gd name="connsiteX6" fmla="*/ 89579 w 263282"/>
                    <a:gd name="connsiteY6" fmla="*/ 5372 h 197877"/>
                    <a:gd name="connsiteX7" fmla="*/ 78798 w 263282"/>
                    <a:gd name="connsiteY7" fmla="*/ 0 h 197877"/>
                    <a:gd name="connsiteX8" fmla="*/ 13475 w 263282"/>
                    <a:gd name="connsiteY8" fmla="*/ 0 h 197877"/>
                    <a:gd name="connsiteX9" fmla="*/ 0 w 263282"/>
                    <a:gd name="connsiteY9" fmla="*/ 12535 h 197877"/>
                    <a:gd name="connsiteX10" fmla="*/ 0 w 263282"/>
                    <a:gd name="connsiteY10" fmla="*/ 197877 h 197877"/>
                    <a:gd name="connsiteX11" fmla="*/ 145085 w 263282"/>
                    <a:gd name="connsiteY11" fmla="*/ 197877 h 197877"/>
                    <a:gd name="connsiteX12" fmla="*/ 145085 w 263282"/>
                    <a:gd name="connsiteY12" fmla="*/ 189819 h 197877"/>
                    <a:gd name="connsiteX13" fmla="*/ 145085 w 263282"/>
                    <a:gd name="connsiteY13" fmla="*/ 185342 h 197877"/>
                    <a:gd name="connsiteX14" fmla="*/ 13475 w 263282"/>
                    <a:gd name="connsiteY14" fmla="*/ 185342 h 197877"/>
                    <a:gd name="connsiteX15" fmla="*/ 13475 w 263282"/>
                    <a:gd name="connsiteY15" fmla="*/ 58199 h 197877"/>
                    <a:gd name="connsiteX16" fmla="*/ 81494 w 263282"/>
                    <a:gd name="connsiteY16" fmla="*/ 58199 h 197877"/>
                    <a:gd name="connsiteX17" fmla="*/ 92273 w 263282"/>
                    <a:gd name="connsiteY17" fmla="*/ 52827 h 197877"/>
                    <a:gd name="connsiteX18" fmla="*/ 106584 w 263282"/>
                    <a:gd name="connsiteY18" fmla="*/ 34920 h 197877"/>
                    <a:gd name="connsiteX19" fmla="*/ 249807 w 263282"/>
                    <a:gd name="connsiteY19" fmla="*/ 34920 h 197877"/>
                    <a:gd name="connsiteX20" fmla="*/ 249807 w 263282"/>
                    <a:gd name="connsiteY20" fmla="*/ 133411 h 197877"/>
                    <a:gd name="connsiteX21" fmla="*/ 252503 w 263282"/>
                    <a:gd name="connsiteY21" fmla="*/ 141469 h 197877"/>
                    <a:gd name="connsiteX22" fmla="*/ 82392 w 263282"/>
                    <a:gd name="connsiteY22" fmla="*/ 44769 h 197877"/>
                    <a:gd name="connsiteX23" fmla="*/ 13475 w 263282"/>
                    <a:gd name="connsiteY23" fmla="*/ 44769 h 197877"/>
                    <a:gd name="connsiteX24" fmla="*/ 13475 w 263282"/>
                    <a:gd name="connsiteY24" fmla="*/ 12535 h 197877"/>
                    <a:gd name="connsiteX25" fmla="*/ 78798 w 263282"/>
                    <a:gd name="connsiteY25" fmla="*/ 12535 h 197877"/>
                    <a:gd name="connsiteX26" fmla="*/ 93172 w 263282"/>
                    <a:gd name="connsiteY26" fmla="*/ 30443 h 197877"/>
                    <a:gd name="connsiteX27" fmla="*/ 82392 w 263282"/>
                    <a:gd name="connsiteY27" fmla="*/ 44769 h 19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3282" h="197877">
                      <a:moveTo>
                        <a:pt x="252503" y="141469"/>
                      </a:moveTo>
                      <a:lnTo>
                        <a:pt x="254299" y="141469"/>
                      </a:lnTo>
                      <a:lnTo>
                        <a:pt x="263282" y="132516"/>
                      </a:lnTo>
                      <a:lnTo>
                        <a:pt x="263282" y="35815"/>
                      </a:lnTo>
                      <a:cubicBezTo>
                        <a:pt x="263282" y="28652"/>
                        <a:pt x="256994" y="23280"/>
                        <a:pt x="249807" y="23280"/>
                      </a:cubicBezTo>
                      <a:lnTo>
                        <a:pt x="102990" y="23280"/>
                      </a:lnTo>
                      <a:lnTo>
                        <a:pt x="89579" y="5372"/>
                      </a:lnTo>
                      <a:cubicBezTo>
                        <a:pt x="86884" y="2686"/>
                        <a:pt x="83290" y="0"/>
                        <a:pt x="78798" y="0"/>
                      </a:cubicBezTo>
                      <a:lnTo>
                        <a:pt x="13475" y="0"/>
                      </a:lnTo>
                      <a:cubicBezTo>
                        <a:pt x="6288" y="0"/>
                        <a:pt x="0" y="5372"/>
                        <a:pt x="0" y="12535"/>
                      </a:cubicBezTo>
                      <a:lnTo>
                        <a:pt x="0" y="197877"/>
                      </a:lnTo>
                      <a:lnTo>
                        <a:pt x="145085" y="197877"/>
                      </a:lnTo>
                      <a:lnTo>
                        <a:pt x="145085" y="189819"/>
                      </a:lnTo>
                      <a:lnTo>
                        <a:pt x="145085" y="185342"/>
                      </a:lnTo>
                      <a:lnTo>
                        <a:pt x="13475" y="185342"/>
                      </a:lnTo>
                      <a:lnTo>
                        <a:pt x="13475" y="58199"/>
                      </a:lnTo>
                      <a:lnTo>
                        <a:pt x="81494" y="58199"/>
                      </a:lnTo>
                      <a:cubicBezTo>
                        <a:pt x="85985" y="58199"/>
                        <a:pt x="89579" y="56409"/>
                        <a:pt x="92273" y="52827"/>
                      </a:cubicBezTo>
                      <a:lnTo>
                        <a:pt x="106584" y="34920"/>
                      </a:lnTo>
                      <a:lnTo>
                        <a:pt x="249807" y="34920"/>
                      </a:lnTo>
                      <a:lnTo>
                        <a:pt x="249807" y="133411"/>
                      </a:lnTo>
                      <a:cubicBezTo>
                        <a:pt x="250706" y="136097"/>
                        <a:pt x="251604" y="138783"/>
                        <a:pt x="252503" y="141469"/>
                      </a:cubicBezTo>
                      <a:close/>
                      <a:moveTo>
                        <a:pt x="82392" y="44769"/>
                      </a:moveTo>
                      <a:lnTo>
                        <a:pt x="13475" y="44769"/>
                      </a:lnTo>
                      <a:lnTo>
                        <a:pt x="13475" y="12535"/>
                      </a:lnTo>
                      <a:lnTo>
                        <a:pt x="78798" y="12535"/>
                      </a:lnTo>
                      <a:lnTo>
                        <a:pt x="93172" y="30443"/>
                      </a:lnTo>
                      <a:lnTo>
                        <a:pt x="82392" y="44769"/>
                      </a:lnTo>
                      <a:close/>
                    </a:path>
                  </a:pathLst>
                </a:custGeom>
                <a:solidFill>
                  <a:srgbClr val="2C5967"/>
                </a:solidFill>
                <a:ln w="6417" cap="flat">
                  <a:noFill/>
                  <a:prstDash val="solid"/>
                  <a:miter/>
                </a:ln>
              </p:spPr>
              <p:txBody>
                <a:bodyPr rtlCol="0" anchor="ctr"/>
                <a:lstStyle/>
                <a:p>
                  <a:endParaRPr lang="en-US" sz="810"/>
                </a:p>
              </p:txBody>
            </p:sp>
            <p:sp>
              <p:nvSpPr>
                <p:cNvPr id="666" name="Freeform: Shape 665">
                  <a:extLst>
                    <a:ext uri="{FF2B5EF4-FFF2-40B4-BE49-F238E27FC236}">
                      <a16:creationId xmlns:a16="http://schemas.microsoft.com/office/drawing/2014/main" id="{DA7978E7-FE04-A3CB-E052-488753DD6B37}"/>
                    </a:ext>
                  </a:extLst>
                </p:cNvPr>
                <p:cNvSpPr/>
                <p:nvPr/>
              </p:nvSpPr>
              <p:spPr>
                <a:xfrm>
                  <a:off x="9658758" y="2575957"/>
                  <a:ext cx="50115" cy="12535"/>
                </a:xfrm>
                <a:custGeom>
                  <a:avLst/>
                  <a:gdLst>
                    <a:gd name="connsiteX0" fmla="*/ 50116 w 50115"/>
                    <a:gd name="connsiteY0" fmla="*/ 0 h 12535"/>
                    <a:gd name="connsiteX1" fmla="*/ 0 w 50115"/>
                    <a:gd name="connsiteY1" fmla="*/ 0 h 12535"/>
                    <a:gd name="connsiteX2" fmla="*/ 0 w 50115"/>
                    <a:gd name="connsiteY2" fmla="*/ 12535 h 12535"/>
                    <a:gd name="connsiteX3" fmla="*/ 50116 w 50115"/>
                    <a:gd name="connsiteY3" fmla="*/ 12535 h 12535"/>
                    <a:gd name="connsiteX4" fmla="*/ 50116 w 50115"/>
                    <a:gd name="connsiteY4" fmla="*/ 0 h 1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5" h="12535">
                      <a:moveTo>
                        <a:pt x="50116" y="0"/>
                      </a:moveTo>
                      <a:lnTo>
                        <a:pt x="0" y="0"/>
                      </a:lnTo>
                      <a:lnTo>
                        <a:pt x="0" y="12535"/>
                      </a:lnTo>
                      <a:lnTo>
                        <a:pt x="50116" y="12535"/>
                      </a:lnTo>
                      <a:lnTo>
                        <a:pt x="50116" y="0"/>
                      </a:lnTo>
                      <a:close/>
                    </a:path>
                  </a:pathLst>
                </a:custGeom>
                <a:solidFill>
                  <a:srgbClr val="2C5967"/>
                </a:solidFill>
                <a:ln w="6417" cap="flat">
                  <a:noFill/>
                  <a:prstDash val="solid"/>
                  <a:miter/>
                </a:ln>
              </p:spPr>
              <p:txBody>
                <a:bodyPr rtlCol="0" anchor="ctr"/>
                <a:lstStyle/>
                <a:p>
                  <a:endParaRPr lang="en-US" sz="810"/>
                </a:p>
              </p:txBody>
            </p:sp>
            <p:sp>
              <p:nvSpPr>
                <p:cNvPr id="667" name="Freeform: Shape 666">
                  <a:extLst>
                    <a:ext uri="{FF2B5EF4-FFF2-40B4-BE49-F238E27FC236}">
                      <a16:creationId xmlns:a16="http://schemas.microsoft.com/office/drawing/2014/main" id="{31853832-2FD1-05B2-5BE1-50D89B318E4D}"/>
                    </a:ext>
                  </a:extLst>
                </p:cNvPr>
                <p:cNvSpPr/>
                <p:nvPr/>
              </p:nvSpPr>
              <p:spPr>
                <a:xfrm>
                  <a:off x="9785876" y="2656541"/>
                  <a:ext cx="162987" cy="161164"/>
                </a:xfrm>
                <a:custGeom>
                  <a:avLst/>
                  <a:gdLst>
                    <a:gd name="connsiteX0" fmla="*/ 150475 w 162987"/>
                    <a:gd name="connsiteY0" fmla="*/ 138783 h 161164"/>
                    <a:gd name="connsiteX1" fmla="*/ 98498 w 162987"/>
                    <a:gd name="connsiteY1" fmla="*/ 86851 h 161164"/>
                    <a:gd name="connsiteX2" fmla="*/ 138796 w 162987"/>
                    <a:gd name="connsiteY2" fmla="*/ 86851 h 161164"/>
                    <a:gd name="connsiteX3" fmla="*/ 131674 w 162987"/>
                    <a:gd name="connsiteY3" fmla="*/ 94014 h 161164"/>
                    <a:gd name="connsiteX4" fmla="*/ 140592 w 162987"/>
                    <a:gd name="connsiteY4" fmla="*/ 102968 h 161164"/>
                    <a:gd name="connsiteX5" fmla="*/ 162988 w 162987"/>
                    <a:gd name="connsiteY5" fmla="*/ 80584 h 161164"/>
                    <a:gd name="connsiteX6" fmla="*/ 140592 w 162987"/>
                    <a:gd name="connsiteY6" fmla="*/ 59095 h 161164"/>
                    <a:gd name="connsiteX7" fmla="*/ 131674 w 162987"/>
                    <a:gd name="connsiteY7" fmla="*/ 68049 h 161164"/>
                    <a:gd name="connsiteX8" fmla="*/ 138796 w 162987"/>
                    <a:gd name="connsiteY8" fmla="*/ 74316 h 161164"/>
                    <a:gd name="connsiteX9" fmla="*/ 96701 w 162987"/>
                    <a:gd name="connsiteY9" fmla="*/ 74316 h 161164"/>
                    <a:gd name="connsiteX10" fmla="*/ 149576 w 162987"/>
                    <a:gd name="connsiteY10" fmla="*/ 21489 h 161164"/>
                    <a:gd name="connsiteX11" fmla="*/ 149576 w 162987"/>
                    <a:gd name="connsiteY11" fmla="*/ 30443 h 161164"/>
                    <a:gd name="connsiteX12" fmla="*/ 162090 w 162987"/>
                    <a:gd name="connsiteY12" fmla="*/ 30443 h 161164"/>
                    <a:gd name="connsiteX13" fmla="*/ 162090 w 162987"/>
                    <a:gd name="connsiteY13" fmla="*/ 0 h 161164"/>
                    <a:gd name="connsiteX14" fmla="*/ 131674 w 162987"/>
                    <a:gd name="connsiteY14" fmla="*/ 0 h 161164"/>
                    <a:gd name="connsiteX15" fmla="*/ 131674 w 162987"/>
                    <a:gd name="connsiteY15" fmla="*/ 12535 h 161164"/>
                    <a:gd name="connsiteX16" fmla="*/ 138796 w 162987"/>
                    <a:gd name="connsiteY16" fmla="*/ 12535 h 161164"/>
                    <a:gd name="connsiteX17" fmla="*/ 92274 w 162987"/>
                    <a:gd name="connsiteY17" fmla="*/ 59095 h 161164"/>
                    <a:gd name="connsiteX18" fmla="*/ 90477 w 162987"/>
                    <a:gd name="connsiteY18" fmla="*/ 48350 h 161164"/>
                    <a:gd name="connsiteX19" fmla="*/ 52875 w 162987"/>
                    <a:gd name="connsiteY19" fmla="*/ 896 h 161164"/>
                    <a:gd name="connsiteX20" fmla="*/ 15272 w 162987"/>
                    <a:gd name="connsiteY20" fmla="*/ 47455 h 161164"/>
                    <a:gd name="connsiteX21" fmla="*/ 11678 w 162987"/>
                    <a:gd name="connsiteY21" fmla="*/ 74316 h 161164"/>
                    <a:gd name="connsiteX22" fmla="*/ 0 w 162987"/>
                    <a:gd name="connsiteY22" fmla="*/ 74316 h 161164"/>
                    <a:gd name="connsiteX23" fmla="*/ 0 w 162987"/>
                    <a:gd name="connsiteY23" fmla="*/ 86851 h 161164"/>
                    <a:gd name="connsiteX24" fmla="*/ 11678 w 162987"/>
                    <a:gd name="connsiteY24" fmla="*/ 86851 h 161164"/>
                    <a:gd name="connsiteX25" fmla="*/ 14374 w 162987"/>
                    <a:gd name="connsiteY25" fmla="*/ 111922 h 161164"/>
                    <a:gd name="connsiteX26" fmla="*/ 47485 w 162987"/>
                    <a:gd name="connsiteY26" fmla="*/ 159374 h 161164"/>
                    <a:gd name="connsiteX27" fmla="*/ 51976 w 162987"/>
                    <a:gd name="connsiteY27" fmla="*/ 160273 h 161164"/>
                    <a:gd name="connsiteX28" fmla="*/ 77002 w 162987"/>
                    <a:gd name="connsiteY28" fmla="*/ 144154 h 161164"/>
                    <a:gd name="connsiteX29" fmla="*/ 91376 w 162987"/>
                    <a:gd name="connsiteY29" fmla="*/ 102073 h 161164"/>
                    <a:gd name="connsiteX30" fmla="*/ 137898 w 162987"/>
                    <a:gd name="connsiteY30" fmla="*/ 148633 h 161164"/>
                    <a:gd name="connsiteX31" fmla="*/ 129877 w 162987"/>
                    <a:gd name="connsiteY31" fmla="*/ 148633 h 161164"/>
                    <a:gd name="connsiteX32" fmla="*/ 129877 w 162987"/>
                    <a:gd name="connsiteY32" fmla="*/ 161165 h 161164"/>
                    <a:gd name="connsiteX33" fmla="*/ 160293 w 162987"/>
                    <a:gd name="connsiteY33" fmla="*/ 161165 h 161164"/>
                    <a:gd name="connsiteX34" fmla="*/ 160293 w 162987"/>
                    <a:gd name="connsiteY34" fmla="*/ 130723 h 161164"/>
                    <a:gd name="connsiteX35" fmla="*/ 147780 w 162987"/>
                    <a:gd name="connsiteY35" fmla="*/ 130723 h 161164"/>
                    <a:gd name="connsiteX36" fmla="*/ 147780 w 162987"/>
                    <a:gd name="connsiteY36" fmla="*/ 138783 h 161164"/>
                    <a:gd name="connsiteX37" fmla="*/ 150475 w 162987"/>
                    <a:gd name="connsiteY37" fmla="*/ 138783 h 161164"/>
                    <a:gd name="connsiteX38" fmla="*/ 69880 w 162987"/>
                    <a:gd name="connsiteY38" fmla="*/ 136094 h 161164"/>
                    <a:gd name="connsiteX39" fmla="*/ 52875 w 162987"/>
                    <a:gd name="connsiteY39" fmla="*/ 146842 h 161164"/>
                    <a:gd name="connsiteX40" fmla="*/ 29582 w 162987"/>
                    <a:gd name="connsiteY40" fmla="*/ 109233 h 161164"/>
                    <a:gd name="connsiteX41" fmla="*/ 26886 w 162987"/>
                    <a:gd name="connsiteY41" fmla="*/ 86851 h 161164"/>
                    <a:gd name="connsiteX42" fmla="*/ 46586 w 162987"/>
                    <a:gd name="connsiteY42" fmla="*/ 86851 h 161164"/>
                    <a:gd name="connsiteX43" fmla="*/ 39400 w 162987"/>
                    <a:gd name="connsiteY43" fmla="*/ 94014 h 161164"/>
                    <a:gd name="connsiteX44" fmla="*/ 48382 w 162987"/>
                    <a:gd name="connsiteY44" fmla="*/ 102968 h 161164"/>
                    <a:gd name="connsiteX45" fmla="*/ 70778 w 162987"/>
                    <a:gd name="connsiteY45" fmla="*/ 80584 h 161164"/>
                    <a:gd name="connsiteX46" fmla="*/ 47485 w 162987"/>
                    <a:gd name="connsiteY46" fmla="*/ 58199 h 161164"/>
                    <a:gd name="connsiteX47" fmla="*/ 38501 w 162987"/>
                    <a:gd name="connsiteY47" fmla="*/ 67153 h 161164"/>
                    <a:gd name="connsiteX48" fmla="*/ 46586 w 162987"/>
                    <a:gd name="connsiteY48" fmla="*/ 74316 h 161164"/>
                    <a:gd name="connsiteX49" fmla="*/ 25988 w 162987"/>
                    <a:gd name="connsiteY49" fmla="*/ 74316 h 161164"/>
                    <a:gd name="connsiteX50" fmla="*/ 28683 w 162987"/>
                    <a:gd name="connsiteY50" fmla="*/ 51036 h 161164"/>
                    <a:gd name="connsiteX51" fmla="*/ 53773 w 162987"/>
                    <a:gd name="connsiteY51" fmla="*/ 14326 h 161164"/>
                    <a:gd name="connsiteX52" fmla="*/ 78799 w 162987"/>
                    <a:gd name="connsiteY52" fmla="*/ 51931 h 161164"/>
                    <a:gd name="connsiteX53" fmla="*/ 69880 w 162987"/>
                    <a:gd name="connsiteY53" fmla="*/ 136094 h 16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62987" h="161164">
                      <a:moveTo>
                        <a:pt x="150475" y="138783"/>
                      </a:moveTo>
                      <a:lnTo>
                        <a:pt x="98498" y="86851"/>
                      </a:lnTo>
                      <a:lnTo>
                        <a:pt x="138796" y="86851"/>
                      </a:lnTo>
                      <a:lnTo>
                        <a:pt x="131674" y="94014"/>
                      </a:lnTo>
                      <a:lnTo>
                        <a:pt x="140592" y="102968"/>
                      </a:lnTo>
                      <a:lnTo>
                        <a:pt x="162988" y="80584"/>
                      </a:lnTo>
                      <a:lnTo>
                        <a:pt x="140592" y="59095"/>
                      </a:lnTo>
                      <a:lnTo>
                        <a:pt x="131674" y="68049"/>
                      </a:lnTo>
                      <a:lnTo>
                        <a:pt x="138796" y="74316"/>
                      </a:lnTo>
                      <a:lnTo>
                        <a:pt x="96701" y="74316"/>
                      </a:lnTo>
                      <a:lnTo>
                        <a:pt x="149576" y="21489"/>
                      </a:lnTo>
                      <a:lnTo>
                        <a:pt x="149576" y="30443"/>
                      </a:lnTo>
                      <a:lnTo>
                        <a:pt x="162090" y="30443"/>
                      </a:lnTo>
                      <a:lnTo>
                        <a:pt x="162090" y="0"/>
                      </a:lnTo>
                      <a:lnTo>
                        <a:pt x="131674" y="0"/>
                      </a:lnTo>
                      <a:lnTo>
                        <a:pt x="131674" y="12535"/>
                      </a:lnTo>
                      <a:lnTo>
                        <a:pt x="138796" y="12535"/>
                      </a:lnTo>
                      <a:lnTo>
                        <a:pt x="92274" y="59095"/>
                      </a:lnTo>
                      <a:cubicBezTo>
                        <a:pt x="91376" y="55513"/>
                        <a:pt x="91376" y="51931"/>
                        <a:pt x="90477" y="48350"/>
                      </a:cubicBezTo>
                      <a:cubicBezTo>
                        <a:pt x="80595" y="5372"/>
                        <a:pt x="60896" y="896"/>
                        <a:pt x="52875" y="896"/>
                      </a:cubicBezTo>
                      <a:cubicBezTo>
                        <a:pt x="35870" y="896"/>
                        <a:pt x="21496" y="19698"/>
                        <a:pt x="15272" y="47455"/>
                      </a:cubicBezTo>
                      <a:cubicBezTo>
                        <a:pt x="13475" y="55513"/>
                        <a:pt x="12577" y="64467"/>
                        <a:pt x="11678" y="74316"/>
                      </a:cubicBezTo>
                      <a:lnTo>
                        <a:pt x="0" y="74316"/>
                      </a:lnTo>
                      <a:lnTo>
                        <a:pt x="0" y="86851"/>
                      </a:lnTo>
                      <a:lnTo>
                        <a:pt x="11678" y="86851"/>
                      </a:lnTo>
                      <a:cubicBezTo>
                        <a:pt x="11678" y="95805"/>
                        <a:pt x="13475" y="103864"/>
                        <a:pt x="14374" y="111922"/>
                      </a:cubicBezTo>
                      <a:cubicBezTo>
                        <a:pt x="19699" y="136993"/>
                        <a:pt x="32277" y="155794"/>
                        <a:pt x="47485" y="159374"/>
                      </a:cubicBezTo>
                      <a:cubicBezTo>
                        <a:pt x="49281" y="159374"/>
                        <a:pt x="50179" y="160273"/>
                        <a:pt x="51976" y="160273"/>
                      </a:cubicBezTo>
                      <a:cubicBezTo>
                        <a:pt x="59099" y="160273"/>
                        <a:pt x="68083" y="156692"/>
                        <a:pt x="77002" y="144154"/>
                      </a:cubicBezTo>
                      <a:cubicBezTo>
                        <a:pt x="85087" y="131622"/>
                        <a:pt x="89579" y="117293"/>
                        <a:pt x="91376" y="102073"/>
                      </a:cubicBezTo>
                      <a:lnTo>
                        <a:pt x="137898" y="148633"/>
                      </a:lnTo>
                      <a:lnTo>
                        <a:pt x="129877" y="148633"/>
                      </a:lnTo>
                      <a:lnTo>
                        <a:pt x="129877" y="161165"/>
                      </a:lnTo>
                      <a:lnTo>
                        <a:pt x="160293" y="161165"/>
                      </a:lnTo>
                      <a:lnTo>
                        <a:pt x="160293" y="130723"/>
                      </a:lnTo>
                      <a:lnTo>
                        <a:pt x="147780" y="130723"/>
                      </a:lnTo>
                      <a:lnTo>
                        <a:pt x="147780" y="138783"/>
                      </a:lnTo>
                      <a:lnTo>
                        <a:pt x="150475" y="138783"/>
                      </a:lnTo>
                      <a:close/>
                      <a:moveTo>
                        <a:pt x="69880" y="136094"/>
                      </a:moveTo>
                      <a:cubicBezTo>
                        <a:pt x="66286" y="141471"/>
                        <a:pt x="59997" y="147734"/>
                        <a:pt x="52875" y="146842"/>
                      </a:cubicBezTo>
                      <a:cubicBezTo>
                        <a:pt x="42993" y="145052"/>
                        <a:pt x="34073" y="129831"/>
                        <a:pt x="29582" y="109233"/>
                      </a:cubicBezTo>
                      <a:cubicBezTo>
                        <a:pt x="27785" y="102968"/>
                        <a:pt x="26886" y="94910"/>
                        <a:pt x="26886" y="86851"/>
                      </a:cubicBezTo>
                      <a:lnTo>
                        <a:pt x="46586" y="86851"/>
                      </a:lnTo>
                      <a:lnTo>
                        <a:pt x="39400" y="94014"/>
                      </a:lnTo>
                      <a:lnTo>
                        <a:pt x="48382" y="102968"/>
                      </a:lnTo>
                      <a:lnTo>
                        <a:pt x="70778" y="80584"/>
                      </a:lnTo>
                      <a:lnTo>
                        <a:pt x="47485" y="58199"/>
                      </a:lnTo>
                      <a:lnTo>
                        <a:pt x="38501" y="67153"/>
                      </a:lnTo>
                      <a:lnTo>
                        <a:pt x="46586" y="74316"/>
                      </a:lnTo>
                      <a:lnTo>
                        <a:pt x="25988" y="74316"/>
                      </a:lnTo>
                      <a:cubicBezTo>
                        <a:pt x="25988" y="66258"/>
                        <a:pt x="26886" y="58199"/>
                        <a:pt x="28683" y="51036"/>
                      </a:cubicBezTo>
                      <a:cubicBezTo>
                        <a:pt x="34073" y="25966"/>
                        <a:pt x="45688" y="15221"/>
                        <a:pt x="53773" y="14326"/>
                      </a:cubicBezTo>
                      <a:cubicBezTo>
                        <a:pt x="61794" y="14326"/>
                        <a:pt x="72574" y="24175"/>
                        <a:pt x="78799" y="51931"/>
                      </a:cubicBezTo>
                      <a:cubicBezTo>
                        <a:pt x="85986" y="77002"/>
                        <a:pt x="85087" y="112820"/>
                        <a:pt x="69880" y="136094"/>
                      </a:cubicBezTo>
                      <a:close/>
                    </a:path>
                  </a:pathLst>
                </a:custGeom>
                <a:solidFill>
                  <a:srgbClr val="2C5967"/>
                </a:solidFill>
                <a:ln w="6417" cap="flat">
                  <a:noFill/>
                  <a:prstDash val="solid"/>
                  <a:miter/>
                </a:ln>
              </p:spPr>
              <p:txBody>
                <a:bodyPr rtlCol="0" anchor="ctr"/>
                <a:lstStyle/>
                <a:p>
                  <a:endParaRPr lang="en-US" sz="810"/>
                </a:p>
              </p:txBody>
            </p:sp>
          </p:grpSp>
        </p:grpSp>
        <p:grpSp>
          <p:nvGrpSpPr>
            <p:cNvPr id="668" name="Graphic 4">
              <a:extLst>
                <a:ext uri="{FF2B5EF4-FFF2-40B4-BE49-F238E27FC236}">
                  <a16:creationId xmlns:a16="http://schemas.microsoft.com/office/drawing/2014/main" id="{05E2E61C-76F1-5AE3-E33F-B7A2FB284739}"/>
                </a:ext>
              </a:extLst>
            </p:cNvPr>
            <p:cNvGrpSpPr/>
            <p:nvPr/>
          </p:nvGrpSpPr>
          <p:grpSpPr>
            <a:xfrm>
              <a:off x="9371990" y="2785332"/>
              <a:ext cx="832279" cy="319652"/>
              <a:chOff x="9371990" y="2785332"/>
              <a:chExt cx="832279" cy="319652"/>
            </a:xfrm>
            <a:solidFill>
              <a:srgbClr val="000000"/>
            </a:solidFill>
          </p:grpSpPr>
          <p:sp>
            <p:nvSpPr>
              <p:cNvPr id="669" name="TextBox 668">
                <a:extLst>
                  <a:ext uri="{FF2B5EF4-FFF2-40B4-BE49-F238E27FC236}">
                    <a16:creationId xmlns:a16="http://schemas.microsoft.com/office/drawing/2014/main" id="{BE69CE55-712D-2A04-F51A-5D4D63EE81BC}"/>
                  </a:ext>
                </a:extLst>
              </p:cNvPr>
              <p:cNvSpPr txBox="1"/>
              <p:nvPr/>
            </p:nvSpPr>
            <p:spPr>
              <a:xfrm>
                <a:off x="9412480" y="2785332"/>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File Storage</a:t>
                </a:r>
              </a:p>
            </p:txBody>
          </p:sp>
          <p:sp>
            <p:nvSpPr>
              <p:cNvPr id="670" name="TextBox 669">
                <a:extLst>
                  <a:ext uri="{FF2B5EF4-FFF2-40B4-BE49-F238E27FC236}">
                    <a16:creationId xmlns:a16="http://schemas.microsoft.com/office/drawing/2014/main" id="{5081C42F-C9FB-5AB4-2886-29199C488727}"/>
                  </a:ext>
                </a:extLst>
              </p:cNvPr>
              <p:cNvSpPr txBox="1"/>
              <p:nvPr/>
            </p:nvSpPr>
            <p:spPr>
              <a:xfrm>
                <a:off x="9371990" y="2888002"/>
                <a:ext cx="83227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Mount Target</a:t>
                </a:r>
              </a:p>
            </p:txBody>
          </p:sp>
        </p:grpSp>
      </p:grpSp>
      <p:grpSp>
        <p:nvGrpSpPr>
          <p:cNvPr id="673" name="Graphic 4">
            <a:extLst>
              <a:ext uri="{FF2B5EF4-FFF2-40B4-BE49-F238E27FC236}">
                <a16:creationId xmlns:a16="http://schemas.microsoft.com/office/drawing/2014/main" id="{29AF2FC4-32DE-621F-4293-32E3767E6D55}"/>
              </a:ext>
            </a:extLst>
          </p:cNvPr>
          <p:cNvGrpSpPr/>
          <p:nvPr/>
        </p:nvGrpSpPr>
        <p:grpSpPr>
          <a:xfrm>
            <a:off x="903450" y="2491987"/>
            <a:ext cx="686406" cy="664179"/>
            <a:chOff x="992152" y="3801176"/>
            <a:chExt cx="686406" cy="664179"/>
          </a:xfrm>
        </p:grpSpPr>
        <p:grpSp>
          <p:nvGrpSpPr>
            <p:cNvPr id="674" name="Graphic 4">
              <a:extLst>
                <a:ext uri="{FF2B5EF4-FFF2-40B4-BE49-F238E27FC236}">
                  <a16:creationId xmlns:a16="http://schemas.microsoft.com/office/drawing/2014/main" id="{B0F6D91D-5801-9D3E-9C06-D54FB28BEEBB}"/>
                </a:ext>
              </a:extLst>
            </p:cNvPr>
            <p:cNvGrpSpPr/>
            <p:nvPr/>
          </p:nvGrpSpPr>
          <p:grpSpPr>
            <a:xfrm>
              <a:off x="1138989" y="3801176"/>
              <a:ext cx="385010" cy="385010"/>
              <a:chOff x="1138989" y="3801176"/>
              <a:chExt cx="385010" cy="385010"/>
            </a:xfrm>
          </p:grpSpPr>
          <p:grpSp>
            <p:nvGrpSpPr>
              <p:cNvPr id="675" name="Graphic 4">
                <a:extLst>
                  <a:ext uri="{FF2B5EF4-FFF2-40B4-BE49-F238E27FC236}">
                    <a16:creationId xmlns:a16="http://schemas.microsoft.com/office/drawing/2014/main" id="{C77EC0E8-4BE2-8632-FDD7-B9696EE921B2}"/>
                  </a:ext>
                </a:extLst>
              </p:cNvPr>
              <p:cNvGrpSpPr/>
              <p:nvPr/>
            </p:nvGrpSpPr>
            <p:grpSpPr>
              <a:xfrm>
                <a:off x="1138989" y="3801176"/>
                <a:ext cx="385010" cy="385010"/>
                <a:chOff x="1138989" y="3801176"/>
                <a:chExt cx="385010" cy="385010"/>
              </a:xfrm>
              <a:solidFill>
                <a:srgbClr val="FFFFFF"/>
              </a:solidFill>
            </p:grpSpPr>
            <p:sp>
              <p:nvSpPr>
                <p:cNvPr id="676" name="Freeform: Shape 675">
                  <a:extLst>
                    <a:ext uri="{FF2B5EF4-FFF2-40B4-BE49-F238E27FC236}">
                      <a16:creationId xmlns:a16="http://schemas.microsoft.com/office/drawing/2014/main" id="{A3951358-F834-4296-8D02-465F064BD40D}"/>
                    </a:ext>
                  </a:extLst>
                </p:cNvPr>
                <p:cNvSpPr/>
                <p:nvPr/>
              </p:nvSpPr>
              <p:spPr>
                <a:xfrm>
                  <a:off x="1143571" y="3805758"/>
                  <a:ext cx="375866" cy="376764"/>
                </a:xfrm>
                <a:custGeom>
                  <a:avLst/>
                  <a:gdLst>
                    <a:gd name="connsiteX0" fmla="*/ 20123 w 375866"/>
                    <a:gd name="connsiteY0" fmla="*/ 375847 h 376764"/>
                    <a:gd name="connsiteX1" fmla="*/ 0 w 375866"/>
                    <a:gd name="connsiteY1" fmla="*/ 355679 h 376764"/>
                    <a:gd name="connsiteX2" fmla="*/ 0 w 375866"/>
                    <a:gd name="connsiteY2" fmla="*/ 20168 h 376764"/>
                    <a:gd name="connsiteX3" fmla="*/ 20123 w 375866"/>
                    <a:gd name="connsiteY3" fmla="*/ 0 h 376764"/>
                    <a:gd name="connsiteX4" fmla="*/ 355750 w 375866"/>
                    <a:gd name="connsiteY4" fmla="*/ 0 h 376764"/>
                    <a:gd name="connsiteX5" fmla="*/ 375867 w 375866"/>
                    <a:gd name="connsiteY5" fmla="*/ 20168 h 376764"/>
                    <a:gd name="connsiteX6" fmla="*/ 375867 w 375866"/>
                    <a:gd name="connsiteY6" fmla="*/ 356597 h 376764"/>
                    <a:gd name="connsiteX7" fmla="*/ 355750 w 375866"/>
                    <a:gd name="connsiteY7" fmla="*/ 376765 h 376764"/>
                    <a:gd name="connsiteX8" fmla="*/ 20123 w 375866"/>
                    <a:gd name="connsiteY8" fmla="*/ 375847 h 37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66" h="376764">
                      <a:moveTo>
                        <a:pt x="20123" y="375847"/>
                      </a:moveTo>
                      <a:cubicBezTo>
                        <a:pt x="9144" y="375847"/>
                        <a:pt x="0" y="366678"/>
                        <a:pt x="0" y="355679"/>
                      </a:cubicBezTo>
                      <a:lnTo>
                        <a:pt x="0" y="20168"/>
                      </a:lnTo>
                      <a:cubicBezTo>
                        <a:pt x="0" y="9170"/>
                        <a:pt x="9144" y="0"/>
                        <a:pt x="20123" y="0"/>
                      </a:cubicBezTo>
                      <a:lnTo>
                        <a:pt x="355750" y="0"/>
                      </a:lnTo>
                      <a:cubicBezTo>
                        <a:pt x="366723" y="0"/>
                        <a:pt x="375867" y="9170"/>
                        <a:pt x="375867" y="20168"/>
                      </a:cubicBezTo>
                      <a:lnTo>
                        <a:pt x="375867" y="356597"/>
                      </a:lnTo>
                      <a:cubicBezTo>
                        <a:pt x="375867" y="367595"/>
                        <a:pt x="366723" y="376765"/>
                        <a:pt x="355750" y="376765"/>
                      </a:cubicBezTo>
                      <a:lnTo>
                        <a:pt x="20123" y="375847"/>
                      </a:lnTo>
                      <a:close/>
                    </a:path>
                  </a:pathLst>
                </a:custGeom>
                <a:solidFill>
                  <a:srgbClr val="FFFFFF"/>
                </a:solidFill>
                <a:ln w="6417" cap="flat">
                  <a:noFill/>
                  <a:prstDash val="solid"/>
                  <a:miter/>
                </a:ln>
              </p:spPr>
              <p:txBody>
                <a:bodyPr rtlCol="0" anchor="ctr"/>
                <a:lstStyle/>
                <a:p>
                  <a:endParaRPr lang="en-US" sz="810"/>
                </a:p>
              </p:txBody>
            </p:sp>
            <p:sp>
              <p:nvSpPr>
                <p:cNvPr id="677" name="Freeform: Shape 676">
                  <a:extLst>
                    <a:ext uri="{FF2B5EF4-FFF2-40B4-BE49-F238E27FC236}">
                      <a16:creationId xmlns:a16="http://schemas.microsoft.com/office/drawing/2014/main" id="{E81D156F-9822-38FF-E000-F9A2387FAE7F}"/>
                    </a:ext>
                  </a:extLst>
                </p:cNvPr>
                <p:cNvSpPr/>
                <p:nvPr/>
              </p:nvSpPr>
              <p:spPr>
                <a:xfrm>
                  <a:off x="1138989" y="3801176"/>
                  <a:ext cx="385010" cy="385010"/>
                </a:xfrm>
                <a:custGeom>
                  <a:avLst/>
                  <a:gdLst>
                    <a:gd name="connsiteX0" fmla="*/ 359407 w 385010"/>
                    <a:gd name="connsiteY0" fmla="*/ 9170 h 385010"/>
                    <a:gd name="connsiteX1" fmla="*/ 374949 w 385010"/>
                    <a:gd name="connsiteY1" fmla="*/ 24750 h 385010"/>
                    <a:gd name="connsiteX2" fmla="*/ 374949 w 385010"/>
                    <a:gd name="connsiteY2" fmla="*/ 361179 h 385010"/>
                    <a:gd name="connsiteX3" fmla="*/ 359407 w 385010"/>
                    <a:gd name="connsiteY3" fmla="*/ 376758 h 385010"/>
                    <a:gd name="connsiteX4" fmla="*/ 24692 w 385010"/>
                    <a:gd name="connsiteY4" fmla="*/ 376758 h 385010"/>
                    <a:gd name="connsiteX5" fmla="*/ 9144 w 385010"/>
                    <a:gd name="connsiteY5" fmla="*/ 360261 h 385010"/>
                    <a:gd name="connsiteX6" fmla="*/ 9144 w 385010"/>
                    <a:gd name="connsiteY6" fmla="*/ 24750 h 385010"/>
                    <a:gd name="connsiteX7" fmla="*/ 24692 w 385010"/>
                    <a:gd name="connsiteY7" fmla="*/ 9170 h 385010"/>
                    <a:gd name="connsiteX8" fmla="*/ 359407 w 385010"/>
                    <a:gd name="connsiteY8" fmla="*/ 9170 h 385010"/>
                    <a:gd name="connsiteX9" fmla="*/ 359407 w 385010"/>
                    <a:gd name="connsiteY9" fmla="*/ 0 h 385010"/>
                    <a:gd name="connsiteX10" fmla="*/ 24692 w 385010"/>
                    <a:gd name="connsiteY10" fmla="*/ 0 h 385010"/>
                    <a:gd name="connsiteX11" fmla="*/ 0 w 385010"/>
                    <a:gd name="connsiteY11" fmla="*/ 24750 h 385010"/>
                    <a:gd name="connsiteX12" fmla="*/ 0 w 385010"/>
                    <a:gd name="connsiteY12" fmla="*/ 361179 h 385010"/>
                    <a:gd name="connsiteX13" fmla="*/ 24692 w 385010"/>
                    <a:gd name="connsiteY13" fmla="*/ 385011 h 385010"/>
                    <a:gd name="connsiteX14" fmla="*/ 360318 w 385010"/>
                    <a:gd name="connsiteY14" fmla="*/ 385011 h 385010"/>
                    <a:gd name="connsiteX15" fmla="*/ 385011 w 385010"/>
                    <a:gd name="connsiteY15" fmla="*/ 360261 h 385010"/>
                    <a:gd name="connsiteX16" fmla="*/ 385011 w 385010"/>
                    <a:gd name="connsiteY16" fmla="*/ 24750 h 385010"/>
                    <a:gd name="connsiteX17" fmla="*/ 359407 w 385010"/>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010" h="385010">
                      <a:moveTo>
                        <a:pt x="359407" y="9170"/>
                      </a:moveTo>
                      <a:cubicBezTo>
                        <a:pt x="367634" y="9170"/>
                        <a:pt x="374949" y="16498"/>
                        <a:pt x="374949" y="24750"/>
                      </a:cubicBezTo>
                      <a:lnTo>
                        <a:pt x="374949" y="361179"/>
                      </a:lnTo>
                      <a:cubicBezTo>
                        <a:pt x="374949" y="369424"/>
                        <a:pt x="367634" y="376758"/>
                        <a:pt x="359407" y="376758"/>
                      </a:cubicBezTo>
                      <a:lnTo>
                        <a:pt x="24692" y="376758"/>
                      </a:lnTo>
                      <a:cubicBezTo>
                        <a:pt x="16459" y="375841"/>
                        <a:pt x="9144" y="368513"/>
                        <a:pt x="9144" y="360261"/>
                      </a:cubicBezTo>
                      <a:lnTo>
                        <a:pt x="9144" y="24750"/>
                      </a:lnTo>
                      <a:cubicBezTo>
                        <a:pt x="9144" y="16498"/>
                        <a:pt x="16459" y="9170"/>
                        <a:pt x="24692" y="9170"/>
                      </a:cubicBezTo>
                      <a:lnTo>
                        <a:pt x="359407" y="9170"/>
                      </a:lnTo>
                      <a:close/>
                      <a:moveTo>
                        <a:pt x="359407" y="0"/>
                      </a:moveTo>
                      <a:lnTo>
                        <a:pt x="24692" y="0"/>
                      </a:lnTo>
                      <a:cubicBezTo>
                        <a:pt x="10973" y="0"/>
                        <a:pt x="0" y="10998"/>
                        <a:pt x="0" y="24750"/>
                      </a:cubicBezTo>
                      <a:lnTo>
                        <a:pt x="0" y="361179"/>
                      </a:lnTo>
                      <a:cubicBezTo>
                        <a:pt x="0" y="374012"/>
                        <a:pt x="10973" y="385011"/>
                        <a:pt x="24692" y="385011"/>
                      </a:cubicBezTo>
                      <a:lnTo>
                        <a:pt x="360318" y="385011"/>
                      </a:lnTo>
                      <a:cubicBezTo>
                        <a:pt x="374038" y="385011"/>
                        <a:pt x="385011" y="374012"/>
                        <a:pt x="385011" y="360261"/>
                      </a:cubicBezTo>
                      <a:lnTo>
                        <a:pt x="385011" y="24750"/>
                      </a:lnTo>
                      <a:cubicBezTo>
                        <a:pt x="384093" y="10998"/>
                        <a:pt x="373120" y="0"/>
                        <a:pt x="359407" y="0"/>
                      </a:cubicBezTo>
                      <a:close/>
                    </a:path>
                  </a:pathLst>
                </a:custGeom>
                <a:solidFill>
                  <a:srgbClr val="FFFFFF"/>
                </a:solidFill>
                <a:ln w="6417" cap="flat">
                  <a:noFill/>
                  <a:prstDash val="solid"/>
                  <a:miter/>
                </a:ln>
              </p:spPr>
              <p:txBody>
                <a:bodyPr rtlCol="0" anchor="ctr"/>
                <a:lstStyle/>
                <a:p>
                  <a:endParaRPr lang="en-US" sz="810"/>
                </a:p>
              </p:txBody>
            </p:sp>
          </p:grpSp>
          <p:grpSp>
            <p:nvGrpSpPr>
              <p:cNvPr id="678" name="Graphic 4">
                <a:extLst>
                  <a:ext uri="{FF2B5EF4-FFF2-40B4-BE49-F238E27FC236}">
                    <a16:creationId xmlns:a16="http://schemas.microsoft.com/office/drawing/2014/main" id="{82893013-03BA-0023-25FB-C8DF79577F8A}"/>
                  </a:ext>
                </a:extLst>
              </p:cNvPr>
              <p:cNvGrpSpPr/>
              <p:nvPr/>
            </p:nvGrpSpPr>
            <p:grpSpPr>
              <a:xfrm>
                <a:off x="1201168" y="3891012"/>
                <a:ext cx="256981" cy="248421"/>
                <a:chOff x="1201168" y="3891012"/>
                <a:chExt cx="256981" cy="248421"/>
              </a:xfrm>
              <a:solidFill>
                <a:srgbClr val="2D5967"/>
              </a:solidFill>
            </p:grpSpPr>
            <p:sp>
              <p:nvSpPr>
                <p:cNvPr id="679" name="Freeform: Shape 678">
                  <a:extLst>
                    <a:ext uri="{FF2B5EF4-FFF2-40B4-BE49-F238E27FC236}">
                      <a16:creationId xmlns:a16="http://schemas.microsoft.com/office/drawing/2014/main" id="{5ECA9844-23F2-C682-5048-30CEB7AB6897}"/>
                    </a:ext>
                  </a:extLst>
                </p:cNvPr>
                <p:cNvSpPr/>
                <p:nvPr/>
              </p:nvSpPr>
              <p:spPr>
                <a:xfrm>
                  <a:off x="1326463" y="3894683"/>
                  <a:ext cx="131686" cy="113668"/>
                </a:xfrm>
                <a:custGeom>
                  <a:avLst/>
                  <a:gdLst>
                    <a:gd name="connsiteX0" fmla="*/ 90535 w 131686"/>
                    <a:gd name="connsiteY0" fmla="*/ 12834 h 113668"/>
                    <a:gd name="connsiteX1" fmla="*/ 115227 w 131686"/>
                    <a:gd name="connsiteY1" fmla="*/ 55916 h 113668"/>
                    <a:gd name="connsiteX2" fmla="*/ 90535 w 131686"/>
                    <a:gd name="connsiteY2" fmla="*/ 98999 h 113668"/>
                    <a:gd name="connsiteX3" fmla="*/ 41151 w 131686"/>
                    <a:gd name="connsiteY3" fmla="*/ 98999 h 113668"/>
                    <a:gd name="connsiteX4" fmla="*/ 16459 w 131686"/>
                    <a:gd name="connsiteY4" fmla="*/ 55916 h 113668"/>
                    <a:gd name="connsiteX5" fmla="*/ 41151 w 131686"/>
                    <a:gd name="connsiteY5" fmla="*/ 12834 h 113668"/>
                    <a:gd name="connsiteX6" fmla="*/ 90535 w 131686"/>
                    <a:gd name="connsiteY6" fmla="*/ 12834 h 113668"/>
                    <a:gd name="connsiteX7" fmla="*/ 98768 w 131686"/>
                    <a:gd name="connsiteY7" fmla="*/ 0 h 113668"/>
                    <a:gd name="connsiteX8" fmla="*/ 32918 w 131686"/>
                    <a:gd name="connsiteY8" fmla="*/ 0 h 113668"/>
                    <a:gd name="connsiteX9" fmla="*/ 0 w 131686"/>
                    <a:gd name="connsiteY9" fmla="*/ 56834 h 113668"/>
                    <a:gd name="connsiteX10" fmla="*/ 32918 w 131686"/>
                    <a:gd name="connsiteY10" fmla="*/ 113668 h 113668"/>
                    <a:gd name="connsiteX11" fmla="*/ 98768 w 131686"/>
                    <a:gd name="connsiteY11" fmla="*/ 113668 h 113668"/>
                    <a:gd name="connsiteX12" fmla="*/ 131686 w 131686"/>
                    <a:gd name="connsiteY12" fmla="*/ 56834 h 113668"/>
                    <a:gd name="connsiteX13" fmla="*/ 98768 w 131686"/>
                    <a:gd name="connsiteY13" fmla="*/ 0 h 11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686" h="113668">
                      <a:moveTo>
                        <a:pt x="90535" y="12834"/>
                      </a:moveTo>
                      <a:lnTo>
                        <a:pt x="115227" y="55916"/>
                      </a:lnTo>
                      <a:lnTo>
                        <a:pt x="90535" y="98999"/>
                      </a:lnTo>
                      <a:lnTo>
                        <a:pt x="41151" y="98999"/>
                      </a:lnTo>
                      <a:lnTo>
                        <a:pt x="16459" y="55916"/>
                      </a:lnTo>
                      <a:lnTo>
                        <a:pt x="41151" y="12834"/>
                      </a:lnTo>
                      <a:lnTo>
                        <a:pt x="90535" y="12834"/>
                      </a:lnTo>
                      <a:close/>
                      <a:moveTo>
                        <a:pt x="98768" y="0"/>
                      </a:moveTo>
                      <a:lnTo>
                        <a:pt x="32918" y="0"/>
                      </a:lnTo>
                      <a:lnTo>
                        <a:pt x="0" y="56834"/>
                      </a:lnTo>
                      <a:lnTo>
                        <a:pt x="32918" y="113668"/>
                      </a:lnTo>
                      <a:lnTo>
                        <a:pt x="98768" y="113668"/>
                      </a:lnTo>
                      <a:lnTo>
                        <a:pt x="131686" y="56834"/>
                      </a:lnTo>
                      <a:lnTo>
                        <a:pt x="98768" y="0"/>
                      </a:lnTo>
                      <a:close/>
                    </a:path>
                  </a:pathLst>
                </a:custGeom>
                <a:solidFill>
                  <a:srgbClr val="2D5967"/>
                </a:solidFill>
                <a:ln w="6417" cap="flat">
                  <a:noFill/>
                  <a:prstDash val="solid"/>
                  <a:miter/>
                </a:ln>
              </p:spPr>
              <p:txBody>
                <a:bodyPr rtlCol="0" anchor="ctr"/>
                <a:lstStyle/>
                <a:p>
                  <a:endParaRPr lang="en-US" sz="810"/>
                </a:p>
              </p:txBody>
            </p:sp>
            <p:sp>
              <p:nvSpPr>
                <p:cNvPr id="680" name="Freeform: Shape 679">
                  <a:extLst>
                    <a:ext uri="{FF2B5EF4-FFF2-40B4-BE49-F238E27FC236}">
                      <a16:creationId xmlns:a16="http://schemas.microsoft.com/office/drawing/2014/main" id="{D51BD3FE-B9EC-0DF9-1BA3-FA92E91C9834}"/>
                    </a:ext>
                  </a:extLst>
                </p:cNvPr>
                <p:cNvSpPr/>
                <p:nvPr/>
              </p:nvSpPr>
              <p:spPr>
                <a:xfrm>
                  <a:off x="1271580" y="4025766"/>
                  <a:ext cx="113404" cy="113667"/>
                </a:xfrm>
                <a:custGeom>
                  <a:avLst/>
                  <a:gdLst>
                    <a:gd name="connsiteX0" fmla="*/ 56706 w 113404"/>
                    <a:gd name="connsiteY0" fmla="*/ 12834 h 113667"/>
                    <a:gd name="connsiteX1" fmla="*/ 99686 w 113404"/>
                    <a:gd name="connsiteY1" fmla="*/ 55916 h 113667"/>
                    <a:gd name="connsiteX2" fmla="*/ 56706 w 113404"/>
                    <a:gd name="connsiteY2" fmla="*/ 99005 h 113667"/>
                    <a:gd name="connsiteX3" fmla="*/ 13719 w 113404"/>
                    <a:gd name="connsiteY3" fmla="*/ 55916 h 113667"/>
                    <a:gd name="connsiteX4" fmla="*/ 56706 w 113404"/>
                    <a:gd name="connsiteY4" fmla="*/ 12834 h 113667"/>
                    <a:gd name="connsiteX5" fmla="*/ 56706 w 113404"/>
                    <a:gd name="connsiteY5" fmla="*/ 0 h 113667"/>
                    <a:gd name="connsiteX6" fmla="*/ 0 w 113404"/>
                    <a:gd name="connsiteY6" fmla="*/ 56834 h 113667"/>
                    <a:gd name="connsiteX7" fmla="*/ 56706 w 113404"/>
                    <a:gd name="connsiteY7" fmla="*/ 113668 h 113667"/>
                    <a:gd name="connsiteX8" fmla="*/ 113405 w 113404"/>
                    <a:gd name="connsiteY8" fmla="*/ 56834 h 113667"/>
                    <a:gd name="connsiteX9" fmla="*/ 56706 w 113404"/>
                    <a:gd name="connsiteY9" fmla="*/ 0 h 11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404" h="113667">
                      <a:moveTo>
                        <a:pt x="56706" y="12834"/>
                      </a:moveTo>
                      <a:cubicBezTo>
                        <a:pt x="80480" y="12834"/>
                        <a:pt x="99686" y="32084"/>
                        <a:pt x="99686" y="55916"/>
                      </a:cubicBezTo>
                      <a:cubicBezTo>
                        <a:pt x="99686" y="79755"/>
                        <a:pt x="80480" y="99005"/>
                        <a:pt x="56706" y="99005"/>
                      </a:cubicBezTo>
                      <a:cubicBezTo>
                        <a:pt x="32925" y="99005"/>
                        <a:pt x="13719" y="79755"/>
                        <a:pt x="13719" y="55916"/>
                      </a:cubicBezTo>
                      <a:cubicBezTo>
                        <a:pt x="13719" y="32084"/>
                        <a:pt x="32925" y="12834"/>
                        <a:pt x="56706" y="12834"/>
                      </a:cubicBezTo>
                      <a:close/>
                      <a:moveTo>
                        <a:pt x="56706" y="0"/>
                      </a:moveTo>
                      <a:cubicBezTo>
                        <a:pt x="25610" y="0"/>
                        <a:pt x="0" y="25667"/>
                        <a:pt x="0" y="56834"/>
                      </a:cubicBezTo>
                      <a:cubicBezTo>
                        <a:pt x="0" y="88001"/>
                        <a:pt x="25610" y="113668"/>
                        <a:pt x="56706" y="113668"/>
                      </a:cubicBezTo>
                      <a:cubicBezTo>
                        <a:pt x="87795" y="113668"/>
                        <a:pt x="113405" y="88001"/>
                        <a:pt x="113405" y="56834"/>
                      </a:cubicBezTo>
                      <a:cubicBezTo>
                        <a:pt x="113405" y="24750"/>
                        <a:pt x="87795" y="0"/>
                        <a:pt x="56706" y="0"/>
                      </a:cubicBezTo>
                      <a:close/>
                    </a:path>
                  </a:pathLst>
                </a:custGeom>
                <a:solidFill>
                  <a:srgbClr val="2D5967"/>
                </a:solidFill>
                <a:ln w="6417" cap="flat">
                  <a:noFill/>
                  <a:prstDash val="solid"/>
                  <a:miter/>
                </a:ln>
              </p:spPr>
              <p:txBody>
                <a:bodyPr rtlCol="0" anchor="ctr"/>
                <a:lstStyle/>
                <a:p>
                  <a:endParaRPr lang="en-US" sz="810"/>
                </a:p>
              </p:txBody>
            </p:sp>
            <p:sp>
              <p:nvSpPr>
                <p:cNvPr id="681" name="Freeform: Shape 680">
                  <a:extLst>
                    <a:ext uri="{FF2B5EF4-FFF2-40B4-BE49-F238E27FC236}">
                      <a16:creationId xmlns:a16="http://schemas.microsoft.com/office/drawing/2014/main" id="{024C1669-D243-BE5B-C05F-CC004A69C1E1}"/>
                    </a:ext>
                  </a:extLst>
                </p:cNvPr>
                <p:cNvSpPr/>
                <p:nvPr/>
              </p:nvSpPr>
              <p:spPr>
                <a:xfrm>
                  <a:off x="1201168" y="3891012"/>
                  <a:ext cx="125288" cy="113674"/>
                </a:xfrm>
                <a:custGeom>
                  <a:avLst/>
                  <a:gdLst>
                    <a:gd name="connsiteX0" fmla="*/ 62192 w 125288"/>
                    <a:gd name="connsiteY0" fmla="*/ 27503 h 113674"/>
                    <a:gd name="connsiteX1" fmla="*/ 102426 w 125288"/>
                    <a:gd name="connsiteY1" fmla="*/ 99923 h 113674"/>
                    <a:gd name="connsiteX2" fmla="*/ 22863 w 125288"/>
                    <a:gd name="connsiteY2" fmla="*/ 99923 h 113674"/>
                    <a:gd name="connsiteX3" fmla="*/ 62192 w 125288"/>
                    <a:gd name="connsiteY3" fmla="*/ 27503 h 113674"/>
                    <a:gd name="connsiteX4" fmla="*/ 62192 w 125288"/>
                    <a:gd name="connsiteY4" fmla="*/ 0 h 113674"/>
                    <a:gd name="connsiteX5" fmla="*/ 0 w 125288"/>
                    <a:gd name="connsiteY5" fmla="*/ 113674 h 113674"/>
                    <a:gd name="connsiteX6" fmla="*/ 125289 w 125288"/>
                    <a:gd name="connsiteY6" fmla="*/ 113674 h 113674"/>
                    <a:gd name="connsiteX7" fmla="*/ 62192 w 125288"/>
                    <a:gd name="connsiteY7" fmla="*/ 0 h 11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288" h="113674">
                      <a:moveTo>
                        <a:pt x="62192" y="27503"/>
                      </a:moveTo>
                      <a:lnTo>
                        <a:pt x="102426" y="99923"/>
                      </a:lnTo>
                      <a:lnTo>
                        <a:pt x="22863" y="99923"/>
                      </a:lnTo>
                      <a:lnTo>
                        <a:pt x="62192" y="27503"/>
                      </a:lnTo>
                      <a:close/>
                      <a:moveTo>
                        <a:pt x="62192" y="0"/>
                      </a:moveTo>
                      <a:lnTo>
                        <a:pt x="0" y="113674"/>
                      </a:lnTo>
                      <a:lnTo>
                        <a:pt x="125289" y="113674"/>
                      </a:lnTo>
                      <a:lnTo>
                        <a:pt x="62192" y="0"/>
                      </a:lnTo>
                      <a:close/>
                    </a:path>
                  </a:pathLst>
                </a:custGeom>
                <a:solidFill>
                  <a:srgbClr val="2D5967"/>
                </a:solidFill>
                <a:ln w="6417" cap="flat">
                  <a:noFill/>
                  <a:prstDash val="solid"/>
                  <a:miter/>
                </a:ln>
              </p:spPr>
              <p:txBody>
                <a:bodyPr rtlCol="0" anchor="ctr"/>
                <a:lstStyle/>
                <a:p>
                  <a:endParaRPr lang="en-US" sz="810"/>
                </a:p>
              </p:txBody>
            </p:sp>
          </p:grpSp>
          <p:sp>
            <p:nvSpPr>
              <p:cNvPr id="682" name="Freeform: Shape 681">
                <a:extLst>
                  <a:ext uri="{FF2B5EF4-FFF2-40B4-BE49-F238E27FC236}">
                    <a16:creationId xmlns:a16="http://schemas.microsoft.com/office/drawing/2014/main" id="{49F5A3A8-ED33-27A3-ACB4-EDC275A8373D}"/>
                  </a:ext>
                </a:extLst>
              </p:cNvPr>
              <p:cNvSpPr/>
              <p:nvPr/>
            </p:nvSpPr>
            <p:spPr>
              <a:xfrm>
                <a:off x="1148139" y="3847018"/>
                <a:ext cx="365804" cy="330005"/>
              </a:xfrm>
              <a:custGeom>
                <a:avLst/>
                <a:gdLst>
                  <a:gd name="connsiteX0" fmla="*/ 350257 w 365804"/>
                  <a:gd name="connsiteY0" fmla="*/ 330005 h 330005"/>
                  <a:gd name="connsiteX1" fmla="*/ 15542 w 365804"/>
                  <a:gd name="connsiteY1" fmla="*/ 330005 h 330005"/>
                  <a:gd name="connsiteX2" fmla="*/ 0 w 365804"/>
                  <a:gd name="connsiteY2" fmla="*/ 314425 h 330005"/>
                  <a:gd name="connsiteX3" fmla="*/ 0 w 365804"/>
                  <a:gd name="connsiteY3" fmla="*/ 0 h 330005"/>
                  <a:gd name="connsiteX4" fmla="*/ 365805 w 365804"/>
                  <a:gd name="connsiteY4" fmla="*/ 0 h 330005"/>
                  <a:gd name="connsiteX5" fmla="*/ 365805 w 365804"/>
                  <a:gd name="connsiteY5" fmla="*/ 314425 h 330005"/>
                  <a:gd name="connsiteX6" fmla="*/ 350257 w 365804"/>
                  <a:gd name="connsiteY6" fmla="*/ 330005 h 330005"/>
                  <a:gd name="connsiteX7" fmla="*/ 13713 w 365804"/>
                  <a:gd name="connsiteY7" fmla="*/ 13745 h 330005"/>
                  <a:gd name="connsiteX8" fmla="*/ 13713 w 365804"/>
                  <a:gd name="connsiteY8" fmla="*/ 315337 h 330005"/>
                  <a:gd name="connsiteX9" fmla="*/ 15542 w 365804"/>
                  <a:gd name="connsiteY9" fmla="*/ 317172 h 330005"/>
                  <a:gd name="connsiteX10" fmla="*/ 351168 w 365804"/>
                  <a:gd name="connsiteY10" fmla="*/ 317172 h 330005"/>
                  <a:gd name="connsiteX11" fmla="*/ 353003 w 365804"/>
                  <a:gd name="connsiteY11" fmla="*/ 315337 h 330005"/>
                  <a:gd name="connsiteX12" fmla="*/ 353003 w 365804"/>
                  <a:gd name="connsiteY12" fmla="*/ 13745 h 330005"/>
                  <a:gd name="connsiteX13" fmla="*/ 13713 w 365804"/>
                  <a:gd name="connsiteY13" fmla="*/ 13745 h 33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5804" h="330005">
                    <a:moveTo>
                      <a:pt x="350257" y="330005"/>
                    </a:moveTo>
                    <a:lnTo>
                      <a:pt x="15542" y="330005"/>
                    </a:lnTo>
                    <a:cubicBezTo>
                      <a:pt x="7315" y="330005"/>
                      <a:pt x="0" y="322671"/>
                      <a:pt x="0" y="314425"/>
                    </a:cubicBezTo>
                    <a:lnTo>
                      <a:pt x="0" y="0"/>
                    </a:lnTo>
                    <a:lnTo>
                      <a:pt x="365805" y="0"/>
                    </a:lnTo>
                    <a:lnTo>
                      <a:pt x="365805" y="314425"/>
                    </a:lnTo>
                    <a:cubicBezTo>
                      <a:pt x="365805" y="322671"/>
                      <a:pt x="358490" y="330005"/>
                      <a:pt x="350257" y="330005"/>
                    </a:cubicBezTo>
                    <a:close/>
                    <a:moveTo>
                      <a:pt x="13713" y="13745"/>
                    </a:moveTo>
                    <a:lnTo>
                      <a:pt x="13713" y="315337"/>
                    </a:lnTo>
                    <a:cubicBezTo>
                      <a:pt x="13713" y="316254"/>
                      <a:pt x="14630" y="317172"/>
                      <a:pt x="15542" y="317172"/>
                    </a:cubicBezTo>
                    <a:lnTo>
                      <a:pt x="351168" y="317172"/>
                    </a:lnTo>
                    <a:cubicBezTo>
                      <a:pt x="352086" y="317172"/>
                      <a:pt x="353003" y="316254"/>
                      <a:pt x="353003" y="315337"/>
                    </a:cubicBezTo>
                    <a:lnTo>
                      <a:pt x="353003" y="13745"/>
                    </a:lnTo>
                    <a:lnTo>
                      <a:pt x="13713" y="13745"/>
                    </a:lnTo>
                    <a:close/>
                  </a:path>
                </a:pathLst>
              </a:custGeom>
              <a:solidFill>
                <a:srgbClr val="2D5967"/>
              </a:solidFill>
              <a:ln w="6417" cap="flat">
                <a:noFill/>
                <a:prstDash val="solid"/>
                <a:miter/>
              </a:ln>
            </p:spPr>
            <p:txBody>
              <a:bodyPr rtlCol="0" anchor="ctr"/>
              <a:lstStyle/>
              <a:p>
                <a:endParaRPr lang="en-US" sz="810"/>
              </a:p>
            </p:txBody>
          </p:sp>
          <p:sp>
            <p:nvSpPr>
              <p:cNvPr id="683" name="Freeform: Shape 682">
                <a:extLst>
                  <a:ext uri="{FF2B5EF4-FFF2-40B4-BE49-F238E27FC236}">
                    <a16:creationId xmlns:a16="http://schemas.microsoft.com/office/drawing/2014/main" id="{5D13D20D-AF56-B651-594C-7A366ABD7697}"/>
                  </a:ext>
                </a:extLst>
              </p:cNvPr>
              <p:cNvSpPr/>
              <p:nvPr/>
            </p:nvSpPr>
            <p:spPr>
              <a:xfrm>
                <a:off x="1148139" y="3810346"/>
                <a:ext cx="365804" cy="26585"/>
              </a:xfrm>
              <a:custGeom>
                <a:avLst/>
                <a:gdLst>
                  <a:gd name="connsiteX0" fmla="*/ 365805 w 365804"/>
                  <a:gd name="connsiteY0" fmla="*/ 26585 h 26585"/>
                  <a:gd name="connsiteX1" fmla="*/ 0 w 365804"/>
                  <a:gd name="connsiteY1" fmla="*/ 26585 h 26585"/>
                  <a:gd name="connsiteX2" fmla="*/ 0 w 365804"/>
                  <a:gd name="connsiteY2" fmla="*/ 15587 h 26585"/>
                  <a:gd name="connsiteX3" fmla="*/ 15542 w 365804"/>
                  <a:gd name="connsiteY3" fmla="*/ 0 h 26585"/>
                  <a:gd name="connsiteX4" fmla="*/ 351168 w 365804"/>
                  <a:gd name="connsiteY4" fmla="*/ 0 h 26585"/>
                  <a:gd name="connsiteX5" fmla="*/ 365805 w 365804"/>
                  <a:gd name="connsiteY5" fmla="*/ 15587 h 26585"/>
                  <a:gd name="connsiteX6" fmla="*/ 365805 w 365804"/>
                  <a:gd name="connsiteY6" fmla="*/ 26585 h 26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804" h="26585">
                    <a:moveTo>
                      <a:pt x="365805" y="26585"/>
                    </a:moveTo>
                    <a:lnTo>
                      <a:pt x="0" y="26585"/>
                    </a:lnTo>
                    <a:lnTo>
                      <a:pt x="0" y="15587"/>
                    </a:lnTo>
                    <a:cubicBezTo>
                      <a:pt x="0" y="7334"/>
                      <a:pt x="7315" y="0"/>
                      <a:pt x="15542" y="0"/>
                    </a:cubicBezTo>
                    <a:lnTo>
                      <a:pt x="351168" y="0"/>
                    </a:lnTo>
                    <a:cubicBezTo>
                      <a:pt x="358490" y="0"/>
                      <a:pt x="365805" y="7334"/>
                      <a:pt x="365805" y="15587"/>
                    </a:cubicBezTo>
                    <a:lnTo>
                      <a:pt x="365805" y="26585"/>
                    </a:lnTo>
                    <a:close/>
                  </a:path>
                </a:pathLst>
              </a:custGeom>
              <a:solidFill>
                <a:srgbClr val="2D5967"/>
              </a:solidFill>
              <a:ln w="6417" cap="flat">
                <a:noFill/>
                <a:prstDash val="solid"/>
                <a:miter/>
              </a:ln>
            </p:spPr>
            <p:txBody>
              <a:bodyPr rtlCol="0" anchor="ctr"/>
              <a:lstStyle/>
              <a:p>
                <a:endParaRPr lang="en-US" sz="810"/>
              </a:p>
            </p:txBody>
          </p:sp>
        </p:grpSp>
        <p:grpSp>
          <p:nvGrpSpPr>
            <p:cNvPr id="684" name="Graphic 4">
              <a:extLst>
                <a:ext uri="{FF2B5EF4-FFF2-40B4-BE49-F238E27FC236}">
                  <a16:creationId xmlns:a16="http://schemas.microsoft.com/office/drawing/2014/main" id="{28C30A27-A532-5B15-8CCC-0571DEA5896C}"/>
                </a:ext>
              </a:extLst>
            </p:cNvPr>
            <p:cNvGrpSpPr/>
            <p:nvPr/>
          </p:nvGrpSpPr>
          <p:grpSpPr>
            <a:xfrm>
              <a:off x="992152" y="4145703"/>
              <a:ext cx="686406" cy="319652"/>
              <a:chOff x="992152" y="4145703"/>
              <a:chExt cx="686406" cy="319652"/>
            </a:xfrm>
            <a:solidFill>
              <a:srgbClr val="000000"/>
            </a:solidFill>
          </p:grpSpPr>
          <p:sp>
            <p:nvSpPr>
              <p:cNvPr id="685" name="TextBox 684">
                <a:extLst>
                  <a:ext uri="{FF2B5EF4-FFF2-40B4-BE49-F238E27FC236}">
                    <a16:creationId xmlns:a16="http://schemas.microsoft.com/office/drawing/2014/main" id="{3DA07816-A310-8563-A99F-1D85BDC5F9E7}"/>
                  </a:ext>
                </a:extLst>
              </p:cNvPr>
              <p:cNvSpPr txBox="1"/>
              <p:nvPr/>
            </p:nvSpPr>
            <p:spPr>
              <a:xfrm>
                <a:off x="992152" y="4145703"/>
                <a:ext cx="686406"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OCI Object</a:t>
                </a:r>
              </a:p>
            </p:txBody>
          </p:sp>
          <p:sp>
            <p:nvSpPr>
              <p:cNvPr id="686" name="TextBox 685">
                <a:extLst>
                  <a:ext uri="{FF2B5EF4-FFF2-40B4-BE49-F238E27FC236}">
                    <a16:creationId xmlns:a16="http://schemas.microsoft.com/office/drawing/2014/main" id="{CAF1068B-90C8-2922-C3E5-4E121A4710D1}"/>
                  </a:ext>
                </a:extLst>
              </p:cNvPr>
              <p:cNvSpPr txBox="1"/>
              <p:nvPr/>
            </p:nvSpPr>
            <p:spPr>
              <a:xfrm>
                <a:off x="1061589" y="4248373"/>
                <a:ext cx="55015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Storage</a:t>
                </a:r>
              </a:p>
            </p:txBody>
          </p:sp>
        </p:grpSp>
      </p:grpSp>
      <p:grpSp>
        <p:nvGrpSpPr>
          <p:cNvPr id="687" name="Graphic 4">
            <a:extLst>
              <a:ext uri="{FF2B5EF4-FFF2-40B4-BE49-F238E27FC236}">
                <a16:creationId xmlns:a16="http://schemas.microsoft.com/office/drawing/2014/main" id="{04B81CC0-7B97-D9DF-AF41-222EFF811E38}"/>
              </a:ext>
            </a:extLst>
          </p:cNvPr>
          <p:cNvGrpSpPr/>
          <p:nvPr/>
        </p:nvGrpSpPr>
        <p:grpSpPr>
          <a:xfrm>
            <a:off x="1660939" y="2491987"/>
            <a:ext cx="946093" cy="664179"/>
            <a:chOff x="1749641" y="3801176"/>
            <a:chExt cx="946093" cy="664179"/>
          </a:xfrm>
        </p:grpSpPr>
        <p:grpSp>
          <p:nvGrpSpPr>
            <p:cNvPr id="688" name="Graphic 4">
              <a:extLst>
                <a:ext uri="{FF2B5EF4-FFF2-40B4-BE49-F238E27FC236}">
                  <a16:creationId xmlns:a16="http://schemas.microsoft.com/office/drawing/2014/main" id="{B926D897-8D06-0BCC-F5FA-39C6205A7632}"/>
                </a:ext>
              </a:extLst>
            </p:cNvPr>
            <p:cNvGrpSpPr/>
            <p:nvPr/>
          </p:nvGrpSpPr>
          <p:grpSpPr>
            <a:xfrm>
              <a:off x="2021305" y="3801176"/>
              <a:ext cx="385928" cy="385010"/>
              <a:chOff x="2021305" y="3801176"/>
              <a:chExt cx="385928" cy="385010"/>
            </a:xfrm>
          </p:grpSpPr>
          <p:grpSp>
            <p:nvGrpSpPr>
              <p:cNvPr id="689" name="Graphic 4">
                <a:extLst>
                  <a:ext uri="{FF2B5EF4-FFF2-40B4-BE49-F238E27FC236}">
                    <a16:creationId xmlns:a16="http://schemas.microsoft.com/office/drawing/2014/main" id="{21CE1D78-646F-62B9-EB8E-263C250A5DFE}"/>
                  </a:ext>
                </a:extLst>
              </p:cNvPr>
              <p:cNvGrpSpPr/>
              <p:nvPr/>
            </p:nvGrpSpPr>
            <p:grpSpPr>
              <a:xfrm>
                <a:off x="2021305" y="3801176"/>
                <a:ext cx="385928" cy="385010"/>
                <a:chOff x="2021305" y="3801176"/>
                <a:chExt cx="385928" cy="385010"/>
              </a:xfrm>
              <a:solidFill>
                <a:srgbClr val="FFFFFF"/>
              </a:solidFill>
            </p:grpSpPr>
            <p:sp>
              <p:nvSpPr>
                <p:cNvPr id="690" name="Freeform: Shape 689">
                  <a:extLst>
                    <a:ext uri="{FF2B5EF4-FFF2-40B4-BE49-F238E27FC236}">
                      <a16:creationId xmlns:a16="http://schemas.microsoft.com/office/drawing/2014/main" id="{71CE9AA5-6B45-97ED-DC30-2C923A60BB01}"/>
                    </a:ext>
                  </a:extLst>
                </p:cNvPr>
                <p:cNvSpPr/>
                <p:nvPr/>
              </p:nvSpPr>
              <p:spPr>
                <a:xfrm>
                  <a:off x="2025886" y="3805758"/>
                  <a:ext cx="376764" cy="376764"/>
                </a:xfrm>
                <a:custGeom>
                  <a:avLst/>
                  <a:gdLst>
                    <a:gd name="connsiteX0" fmla="*/ 20168 w 376764"/>
                    <a:gd name="connsiteY0" fmla="*/ 375847 h 376764"/>
                    <a:gd name="connsiteX1" fmla="*/ 0 w 376764"/>
                    <a:gd name="connsiteY1" fmla="*/ 355679 h 376764"/>
                    <a:gd name="connsiteX2" fmla="*/ 0 w 376764"/>
                    <a:gd name="connsiteY2" fmla="*/ 20168 h 376764"/>
                    <a:gd name="connsiteX3" fmla="*/ 20168 w 376764"/>
                    <a:gd name="connsiteY3" fmla="*/ 0 h 376764"/>
                    <a:gd name="connsiteX4" fmla="*/ 356597 w 376764"/>
                    <a:gd name="connsiteY4" fmla="*/ 0 h 376764"/>
                    <a:gd name="connsiteX5" fmla="*/ 376765 w 376764"/>
                    <a:gd name="connsiteY5" fmla="*/ 20168 h 376764"/>
                    <a:gd name="connsiteX6" fmla="*/ 376765 w 376764"/>
                    <a:gd name="connsiteY6" fmla="*/ 356597 h 376764"/>
                    <a:gd name="connsiteX7" fmla="*/ 356597 w 376764"/>
                    <a:gd name="connsiteY7" fmla="*/ 376765 h 376764"/>
                    <a:gd name="connsiteX8" fmla="*/ 20168 w 376764"/>
                    <a:gd name="connsiteY8" fmla="*/ 375847 h 37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64" h="376764">
                      <a:moveTo>
                        <a:pt x="20168" y="375847"/>
                      </a:moveTo>
                      <a:cubicBezTo>
                        <a:pt x="9170" y="375847"/>
                        <a:pt x="0" y="366678"/>
                        <a:pt x="0" y="355679"/>
                      </a:cubicBezTo>
                      <a:lnTo>
                        <a:pt x="0" y="20168"/>
                      </a:lnTo>
                      <a:cubicBezTo>
                        <a:pt x="0" y="9170"/>
                        <a:pt x="9170" y="0"/>
                        <a:pt x="20168" y="0"/>
                      </a:cubicBezTo>
                      <a:lnTo>
                        <a:pt x="356597" y="0"/>
                      </a:lnTo>
                      <a:cubicBezTo>
                        <a:pt x="367595" y="0"/>
                        <a:pt x="376765" y="9170"/>
                        <a:pt x="376765" y="20168"/>
                      </a:cubicBezTo>
                      <a:lnTo>
                        <a:pt x="376765" y="356597"/>
                      </a:lnTo>
                      <a:cubicBezTo>
                        <a:pt x="376765" y="367595"/>
                        <a:pt x="367595" y="376765"/>
                        <a:pt x="356597" y="376765"/>
                      </a:cubicBezTo>
                      <a:lnTo>
                        <a:pt x="20168" y="375847"/>
                      </a:lnTo>
                      <a:close/>
                    </a:path>
                  </a:pathLst>
                </a:custGeom>
                <a:solidFill>
                  <a:srgbClr val="FFFFFF"/>
                </a:solidFill>
                <a:ln w="6417" cap="flat">
                  <a:noFill/>
                  <a:prstDash val="solid"/>
                  <a:miter/>
                </a:ln>
              </p:spPr>
              <p:txBody>
                <a:bodyPr rtlCol="0" anchor="ctr"/>
                <a:lstStyle/>
                <a:p>
                  <a:endParaRPr lang="en-US" sz="810"/>
                </a:p>
              </p:txBody>
            </p:sp>
            <p:sp>
              <p:nvSpPr>
                <p:cNvPr id="691" name="Freeform: Shape 690">
                  <a:extLst>
                    <a:ext uri="{FF2B5EF4-FFF2-40B4-BE49-F238E27FC236}">
                      <a16:creationId xmlns:a16="http://schemas.microsoft.com/office/drawing/2014/main" id="{7582C366-DBEA-E962-8548-F0AA52596648}"/>
                    </a:ext>
                  </a:extLst>
                </p:cNvPr>
                <p:cNvSpPr/>
                <p:nvPr/>
              </p:nvSpPr>
              <p:spPr>
                <a:xfrm>
                  <a:off x="2021305" y="3801176"/>
                  <a:ext cx="385928" cy="385010"/>
                </a:xfrm>
                <a:custGeom>
                  <a:avLst/>
                  <a:gdLst>
                    <a:gd name="connsiteX0" fmla="*/ 360261 w 385928"/>
                    <a:gd name="connsiteY0" fmla="*/ 9170 h 385010"/>
                    <a:gd name="connsiteX1" fmla="*/ 375841 w 385928"/>
                    <a:gd name="connsiteY1" fmla="*/ 24750 h 385010"/>
                    <a:gd name="connsiteX2" fmla="*/ 375841 w 385928"/>
                    <a:gd name="connsiteY2" fmla="*/ 45836 h 385010"/>
                    <a:gd name="connsiteX3" fmla="*/ 375841 w 385928"/>
                    <a:gd name="connsiteY3" fmla="*/ 90753 h 385010"/>
                    <a:gd name="connsiteX4" fmla="*/ 375841 w 385928"/>
                    <a:gd name="connsiteY4" fmla="*/ 361179 h 385010"/>
                    <a:gd name="connsiteX5" fmla="*/ 360261 w 385928"/>
                    <a:gd name="connsiteY5" fmla="*/ 376758 h 385010"/>
                    <a:gd name="connsiteX6" fmla="*/ 24750 w 385928"/>
                    <a:gd name="connsiteY6" fmla="*/ 376758 h 385010"/>
                    <a:gd name="connsiteX7" fmla="*/ 9170 w 385928"/>
                    <a:gd name="connsiteY7" fmla="*/ 360261 h 385010"/>
                    <a:gd name="connsiteX8" fmla="*/ 9170 w 385928"/>
                    <a:gd name="connsiteY8" fmla="*/ 90753 h 385010"/>
                    <a:gd name="connsiteX9" fmla="*/ 9170 w 385928"/>
                    <a:gd name="connsiteY9" fmla="*/ 45836 h 385010"/>
                    <a:gd name="connsiteX10" fmla="*/ 9170 w 385928"/>
                    <a:gd name="connsiteY10" fmla="*/ 24750 h 385010"/>
                    <a:gd name="connsiteX11" fmla="*/ 24750 w 385928"/>
                    <a:gd name="connsiteY11" fmla="*/ 9170 h 385010"/>
                    <a:gd name="connsiteX12" fmla="*/ 360261 w 385928"/>
                    <a:gd name="connsiteY12" fmla="*/ 9170 h 385010"/>
                    <a:gd name="connsiteX13" fmla="*/ 360261 w 385928"/>
                    <a:gd name="connsiteY13" fmla="*/ 0 h 385010"/>
                    <a:gd name="connsiteX14" fmla="*/ 24750 w 385928"/>
                    <a:gd name="connsiteY14" fmla="*/ 0 h 385010"/>
                    <a:gd name="connsiteX15" fmla="*/ 0 w 385928"/>
                    <a:gd name="connsiteY15" fmla="*/ 24750 h 385010"/>
                    <a:gd name="connsiteX16" fmla="*/ 0 w 385928"/>
                    <a:gd name="connsiteY16" fmla="*/ 45836 h 385010"/>
                    <a:gd name="connsiteX17" fmla="*/ 0 w 385928"/>
                    <a:gd name="connsiteY17" fmla="*/ 90753 h 385010"/>
                    <a:gd name="connsiteX18" fmla="*/ 0 w 385928"/>
                    <a:gd name="connsiteY18" fmla="*/ 361179 h 385010"/>
                    <a:gd name="connsiteX19" fmla="*/ 24750 w 385928"/>
                    <a:gd name="connsiteY19" fmla="*/ 385011 h 385010"/>
                    <a:gd name="connsiteX20" fmla="*/ 361178 w 385928"/>
                    <a:gd name="connsiteY20" fmla="*/ 385011 h 385010"/>
                    <a:gd name="connsiteX21" fmla="*/ 385928 w 385928"/>
                    <a:gd name="connsiteY21" fmla="*/ 360261 h 385010"/>
                    <a:gd name="connsiteX22" fmla="*/ 385928 w 385928"/>
                    <a:gd name="connsiteY22" fmla="*/ 90753 h 385010"/>
                    <a:gd name="connsiteX23" fmla="*/ 385928 w 385928"/>
                    <a:gd name="connsiteY23" fmla="*/ 45836 h 385010"/>
                    <a:gd name="connsiteX24" fmla="*/ 385928 w 385928"/>
                    <a:gd name="connsiteY24" fmla="*/ 24750 h 385010"/>
                    <a:gd name="connsiteX25" fmla="*/ 360261 w 385928"/>
                    <a:gd name="connsiteY25"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5928" h="385010">
                      <a:moveTo>
                        <a:pt x="360261" y="9170"/>
                      </a:moveTo>
                      <a:cubicBezTo>
                        <a:pt x="368513" y="9170"/>
                        <a:pt x="375841" y="16498"/>
                        <a:pt x="375841" y="24750"/>
                      </a:cubicBezTo>
                      <a:lnTo>
                        <a:pt x="375841" y="45836"/>
                      </a:lnTo>
                      <a:lnTo>
                        <a:pt x="375841" y="90753"/>
                      </a:lnTo>
                      <a:lnTo>
                        <a:pt x="375841" y="361179"/>
                      </a:lnTo>
                      <a:cubicBezTo>
                        <a:pt x="375841" y="369424"/>
                        <a:pt x="368513" y="376758"/>
                        <a:pt x="360261" y="376758"/>
                      </a:cubicBezTo>
                      <a:lnTo>
                        <a:pt x="24750" y="376758"/>
                      </a:lnTo>
                      <a:cubicBezTo>
                        <a:pt x="16498" y="375841"/>
                        <a:pt x="9170" y="368513"/>
                        <a:pt x="9170" y="360261"/>
                      </a:cubicBezTo>
                      <a:lnTo>
                        <a:pt x="9170" y="90753"/>
                      </a:lnTo>
                      <a:lnTo>
                        <a:pt x="9170" y="45836"/>
                      </a:lnTo>
                      <a:lnTo>
                        <a:pt x="9170" y="24750"/>
                      </a:lnTo>
                      <a:cubicBezTo>
                        <a:pt x="9170" y="16498"/>
                        <a:pt x="16498" y="9170"/>
                        <a:pt x="24750" y="9170"/>
                      </a:cubicBezTo>
                      <a:lnTo>
                        <a:pt x="360261" y="9170"/>
                      </a:lnTo>
                      <a:close/>
                      <a:moveTo>
                        <a:pt x="360261" y="0"/>
                      </a:moveTo>
                      <a:lnTo>
                        <a:pt x="24750" y="0"/>
                      </a:lnTo>
                      <a:cubicBezTo>
                        <a:pt x="10998" y="0"/>
                        <a:pt x="0" y="10998"/>
                        <a:pt x="0" y="24750"/>
                      </a:cubicBezTo>
                      <a:lnTo>
                        <a:pt x="0" y="45836"/>
                      </a:lnTo>
                      <a:lnTo>
                        <a:pt x="0" y="90753"/>
                      </a:lnTo>
                      <a:lnTo>
                        <a:pt x="0" y="361179"/>
                      </a:lnTo>
                      <a:cubicBezTo>
                        <a:pt x="0" y="374012"/>
                        <a:pt x="10998" y="385011"/>
                        <a:pt x="24750" y="385011"/>
                      </a:cubicBezTo>
                      <a:lnTo>
                        <a:pt x="361178" y="385011"/>
                      </a:lnTo>
                      <a:cubicBezTo>
                        <a:pt x="374930" y="385011"/>
                        <a:pt x="385928" y="374012"/>
                        <a:pt x="385928" y="360261"/>
                      </a:cubicBezTo>
                      <a:lnTo>
                        <a:pt x="385928" y="90753"/>
                      </a:lnTo>
                      <a:lnTo>
                        <a:pt x="385928" y="45836"/>
                      </a:lnTo>
                      <a:lnTo>
                        <a:pt x="385928" y="24750"/>
                      </a:lnTo>
                      <a:cubicBezTo>
                        <a:pt x="385011" y="10998"/>
                        <a:pt x="374012" y="0"/>
                        <a:pt x="360261" y="0"/>
                      </a:cubicBezTo>
                      <a:close/>
                    </a:path>
                  </a:pathLst>
                </a:custGeom>
                <a:solidFill>
                  <a:srgbClr val="FFFFFF"/>
                </a:solidFill>
                <a:ln w="6417" cap="flat">
                  <a:noFill/>
                  <a:prstDash val="solid"/>
                  <a:miter/>
                </a:ln>
              </p:spPr>
              <p:txBody>
                <a:bodyPr rtlCol="0" anchor="ctr"/>
                <a:lstStyle/>
                <a:p>
                  <a:endParaRPr lang="en-US" sz="810"/>
                </a:p>
              </p:txBody>
            </p:sp>
          </p:grpSp>
          <p:grpSp>
            <p:nvGrpSpPr>
              <p:cNvPr id="692" name="Graphic 4">
                <a:extLst>
                  <a:ext uri="{FF2B5EF4-FFF2-40B4-BE49-F238E27FC236}">
                    <a16:creationId xmlns:a16="http://schemas.microsoft.com/office/drawing/2014/main" id="{503D3093-5075-5FA3-5786-E0A911934348}"/>
                  </a:ext>
                </a:extLst>
              </p:cNvPr>
              <p:cNvGrpSpPr/>
              <p:nvPr/>
            </p:nvGrpSpPr>
            <p:grpSpPr>
              <a:xfrm>
                <a:off x="2030474" y="3810346"/>
                <a:ext cx="367588" cy="366677"/>
                <a:chOff x="2030474" y="3810346"/>
                <a:chExt cx="367588" cy="366677"/>
              </a:xfrm>
              <a:solidFill>
                <a:srgbClr val="2D5967"/>
              </a:solidFill>
            </p:grpSpPr>
            <p:sp>
              <p:nvSpPr>
                <p:cNvPr id="693" name="Freeform: Shape 692">
                  <a:extLst>
                    <a:ext uri="{FF2B5EF4-FFF2-40B4-BE49-F238E27FC236}">
                      <a16:creationId xmlns:a16="http://schemas.microsoft.com/office/drawing/2014/main" id="{EA4E618F-9334-0D99-687A-B099492E6E0C}"/>
                    </a:ext>
                  </a:extLst>
                </p:cNvPr>
                <p:cNvSpPr/>
                <p:nvPr/>
              </p:nvSpPr>
              <p:spPr>
                <a:xfrm>
                  <a:off x="2219309" y="3998263"/>
                  <a:ext cx="68750" cy="58669"/>
                </a:xfrm>
                <a:custGeom>
                  <a:avLst/>
                  <a:gdLst>
                    <a:gd name="connsiteX0" fmla="*/ 51335 w 68750"/>
                    <a:gd name="connsiteY0" fmla="*/ 58669 h 58669"/>
                    <a:gd name="connsiteX1" fmla="*/ 68750 w 68750"/>
                    <a:gd name="connsiteY1" fmla="*/ 29338 h 58669"/>
                    <a:gd name="connsiteX2" fmla="*/ 51335 w 68750"/>
                    <a:gd name="connsiteY2" fmla="*/ 0 h 58669"/>
                    <a:gd name="connsiteX3" fmla="*/ 17415 w 68750"/>
                    <a:gd name="connsiteY3" fmla="*/ 0 h 58669"/>
                    <a:gd name="connsiteX4" fmla="*/ 0 w 68750"/>
                    <a:gd name="connsiteY4" fmla="*/ 29338 h 58669"/>
                    <a:gd name="connsiteX5" fmla="*/ 17415 w 68750"/>
                    <a:gd name="connsiteY5" fmla="*/ 58669 h 58669"/>
                    <a:gd name="connsiteX6" fmla="*/ 51335 w 68750"/>
                    <a:gd name="connsiteY6" fmla="*/ 58669 h 58669"/>
                    <a:gd name="connsiteX7" fmla="*/ 25667 w 68750"/>
                    <a:gd name="connsiteY7" fmla="*/ 12834 h 58669"/>
                    <a:gd name="connsiteX8" fmla="*/ 44000 w 68750"/>
                    <a:gd name="connsiteY8" fmla="*/ 12834 h 58669"/>
                    <a:gd name="connsiteX9" fmla="*/ 53170 w 68750"/>
                    <a:gd name="connsiteY9" fmla="*/ 28420 h 58669"/>
                    <a:gd name="connsiteX10" fmla="*/ 44000 w 68750"/>
                    <a:gd name="connsiteY10" fmla="*/ 44918 h 58669"/>
                    <a:gd name="connsiteX11" fmla="*/ 25667 w 68750"/>
                    <a:gd name="connsiteY11" fmla="*/ 44918 h 58669"/>
                    <a:gd name="connsiteX12" fmla="*/ 16504 w 68750"/>
                    <a:gd name="connsiteY12" fmla="*/ 29338 h 58669"/>
                    <a:gd name="connsiteX13" fmla="*/ 25667 w 68750"/>
                    <a:gd name="connsiteY13" fmla="*/ 12834 h 5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750" h="58669">
                      <a:moveTo>
                        <a:pt x="51335" y="58669"/>
                      </a:moveTo>
                      <a:lnTo>
                        <a:pt x="68750" y="29338"/>
                      </a:lnTo>
                      <a:lnTo>
                        <a:pt x="51335" y="0"/>
                      </a:lnTo>
                      <a:lnTo>
                        <a:pt x="17415" y="0"/>
                      </a:lnTo>
                      <a:lnTo>
                        <a:pt x="0" y="29338"/>
                      </a:lnTo>
                      <a:lnTo>
                        <a:pt x="17415" y="58669"/>
                      </a:lnTo>
                      <a:lnTo>
                        <a:pt x="51335" y="58669"/>
                      </a:lnTo>
                      <a:close/>
                      <a:moveTo>
                        <a:pt x="25667" y="12834"/>
                      </a:moveTo>
                      <a:lnTo>
                        <a:pt x="44000" y="12834"/>
                      </a:lnTo>
                      <a:lnTo>
                        <a:pt x="53170" y="28420"/>
                      </a:lnTo>
                      <a:lnTo>
                        <a:pt x="44000" y="44918"/>
                      </a:lnTo>
                      <a:lnTo>
                        <a:pt x="25667" y="44918"/>
                      </a:lnTo>
                      <a:lnTo>
                        <a:pt x="16504" y="29338"/>
                      </a:lnTo>
                      <a:lnTo>
                        <a:pt x="25667" y="12834"/>
                      </a:lnTo>
                      <a:close/>
                    </a:path>
                  </a:pathLst>
                </a:custGeom>
                <a:solidFill>
                  <a:srgbClr val="2D5967"/>
                </a:solidFill>
                <a:ln w="6417" cap="flat">
                  <a:noFill/>
                  <a:prstDash val="solid"/>
                  <a:miter/>
                </a:ln>
              </p:spPr>
              <p:txBody>
                <a:bodyPr rtlCol="0" anchor="ctr"/>
                <a:lstStyle/>
                <a:p>
                  <a:endParaRPr lang="en-US" sz="810"/>
                </a:p>
              </p:txBody>
            </p:sp>
            <p:sp>
              <p:nvSpPr>
                <p:cNvPr id="694" name="Freeform: Shape 693">
                  <a:extLst>
                    <a:ext uri="{FF2B5EF4-FFF2-40B4-BE49-F238E27FC236}">
                      <a16:creationId xmlns:a16="http://schemas.microsoft.com/office/drawing/2014/main" id="{6D22E57B-377B-9EDD-5660-D9894F58559B}"/>
                    </a:ext>
                  </a:extLst>
                </p:cNvPr>
                <p:cNvSpPr/>
                <p:nvPr/>
              </p:nvSpPr>
              <p:spPr>
                <a:xfrm>
                  <a:off x="2184479" y="4065185"/>
                  <a:ext cx="58662" cy="58669"/>
                </a:xfrm>
                <a:custGeom>
                  <a:avLst/>
                  <a:gdLst>
                    <a:gd name="connsiteX0" fmla="*/ 0 w 58662"/>
                    <a:gd name="connsiteY0" fmla="*/ 29331 h 58669"/>
                    <a:gd name="connsiteX1" fmla="*/ 29331 w 58662"/>
                    <a:gd name="connsiteY1" fmla="*/ 58669 h 58669"/>
                    <a:gd name="connsiteX2" fmla="*/ 50417 w 58662"/>
                    <a:gd name="connsiteY2" fmla="*/ 49499 h 58669"/>
                    <a:gd name="connsiteX3" fmla="*/ 58663 w 58662"/>
                    <a:gd name="connsiteY3" fmla="*/ 29331 h 58669"/>
                    <a:gd name="connsiteX4" fmla="*/ 29331 w 58662"/>
                    <a:gd name="connsiteY4" fmla="*/ 0 h 58669"/>
                    <a:gd name="connsiteX5" fmla="*/ 0 w 58662"/>
                    <a:gd name="connsiteY5" fmla="*/ 29331 h 58669"/>
                    <a:gd name="connsiteX6" fmla="*/ 29331 w 58662"/>
                    <a:gd name="connsiteY6" fmla="*/ 13751 h 58669"/>
                    <a:gd name="connsiteX7" fmla="*/ 44918 w 58662"/>
                    <a:gd name="connsiteY7" fmla="*/ 29331 h 58669"/>
                    <a:gd name="connsiteX8" fmla="*/ 40330 w 58662"/>
                    <a:gd name="connsiteY8" fmla="*/ 40336 h 58669"/>
                    <a:gd name="connsiteX9" fmla="*/ 29331 w 58662"/>
                    <a:gd name="connsiteY9" fmla="*/ 44918 h 58669"/>
                    <a:gd name="connsiteX10" fmla="*/ 13745 w 58662"/>
                    <a:gd name="connsiteY10" fmla="*/ 29331 h 58669"/>
                    <a:gd name="connsiteX11" fmla="*/ 29331 w 58662"/>
                    <a:gd name="connsiteY11" fmla="*/ 13751 h 5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62" h="58669">
                      <a:moveTo>
                        <a:pt x="0" y="29331"/>
                      </a:moveTo>
                      <a:cubicBezTo>
                        <a:pt x="0" y="45836"/>
                        <a:pt x="12834" y="58669"/>
                        <a:pt x="29331" y="58669"/>
                      </a:cubicBezTo>
                      <a:cubicBezTo>
                        <a:pt x="37584" y="58669"/>
                        <a:pt x="44918" y="55916"/>
                        <a:pt x="50417" y="49499"/>
                      </a:cubicBezTo>
                      <a:cubicBezTo>
                        <a:pt x="55916" y="44000"/>
                        <a:pt x="58663" y="36666"/>
                        <a:pt x="58663" y="29331"/>
                      </a:cubicBezTo>
                      <a:cubicBezTo>
                        <a:pt x="58663" y="12834"/>
                        <a:pt x="45829" y="0"/>
                        <a:pt x="29331" y="0"/>
                      </a:cubicBezTo>
                      <a:cubicBezTo>
                        <a:pt x="13745" y="0"/>
                        <a:pt x="0" y="12834"/>
                        <a:pt x="0" y="29331"/>
                      </a:cubicBezTo>
                      <a:close/>
                      <a:moveTo>
                        <a:pt x="29331" y="13751"/>
                      </a:moveTo>
                      <a:cubicBezTo>
                        <a:pt x="37584" y="13751"/>
                        <a:pt x="44918" y="21086"/>
                        <a:pt x="44918" y="29331"/>
                      </a:cubicBezTo>
                      <a:cubicBezTo>
                        <a:pt x="44918" y="33002"/>
                        <a:pt x="43083" y="37583"/>
                        <a:pt x="40330" y="40336"/>
                      </a:cubicBezTo>
                      <a:cubicBezTo>
                        <a:pt x="37584" y="43083"/>
                        <a:pt x="32996" y="44918"/>
                        <a:pt x="29331" y="44918"/>
                      </a:cubicBezTo>
                      <a:cubicBezTo>
                        <a:pt x="21079" y="44918"/>
                        <a:pt x="13745" y="37583"/>
                        <a:pt x="13745" y="29331"/>
                      </a:cubicBezTo>
                      <a:cubicBezTo>
                        <a:pt x="13745" y="20168"/>
                        <a:pt x="21079" y="13751"/>
                        <a:pt x="29331" y="13751"/>
                      </a:cubicBezTo>
                      <a:close/>
                    </a:path>
                  </a:pathLst>
                </a:custGeom>
                <a:solidFill>
                  <a:srgbClr val="2D5967"/>
                </a:solidFill>
                <a:ln w="6417" cap="flat">
                  <a:noFill/>
                  <a:prstDash val="solid"/>
                  <a:miter/>
                </a:ln>
              </p:spPr>
              <p:txBody>
                <a:bodyPr rtlCol="0" anchor="ctr"/>
                <a:lstStyle/>
                <a:p>
                  <a:endParaRPr lang="en-US" sz="810"/>
                </a:p>
              </p:txBody>
            </p:sp>
            <p:sp>
              <p:nvSpPr>
                <p:cNvPr id="695" name="Freeform: Shape 694">
                  <a:extLst>
                    <a:ext uri="{FF2B5EF4-FFF2-40B4-BE49-F238E27FC236}">
                      <a16:creationId xmlns:a16="http://schemas.microsoft.com/office/drawing/2014/main" id="{2D53D023-AD07-DC48-220B-1E6DC3CF139C}"/>
                    </a:ext>
                  </a:extLst>
                </p:cNvPr>
                <p:cNvSpPr/>
                <p:nvPr/>
              </p:nvSpPr>
              <p:spPr>
                <a:xfrm>
                  <a:off x="2141389" y="3991846"/>
                  <a:ext cx="67838" cy="62339"/>
                </a:xfrm>
                <a:custGeom>
                  <a:avLst/>
                  <a:gdLst>
                    <a:gd name="connsiteX0" fmla="*/ 33919 w 67838"/>
                    <a:gd name="connsiteY0" fmla="*/ 0 h 62339"/>
                    <a:gd name="connsiteX1" fmla="*/ 0 w 67838"/>
                    <a:gd name="connsiteY1" fmla="*/ 62340 h 62339"/>
                    <a:gd name="connsiteX2" fmla="*/ 67839 w 67838"/>
                    <a:gd name="connsiteY2" fmla="*/ 62340 h 62339"/>
                    <a:gd name="connsiteX3" fmla="*/ 33919 w 67838"/>
                    <a:gd name="connsiteY3" fmla="*/ 0 h 62339"/>
                    <a:gd name="connsiteX4" fmla="*/ 33919 w 67838"/>
                    <a:gd name="connsiteY4" fmla="*/ 28420 h 62339"/>
                    <a:gd name="connsiteX5" fmla="*/ 44918 w 67838"/>
                    <a:gd name="connsiteY5" fmla="*/ 48588 h 62339"/>
                    <a:gd name="connsiteX6" fmla="*/ 22921 w 67838"/>
                    <a:gd name="connsiteY6" fmla="*/ 48588 h 62339"/>
                    <a:gd name="connsiteX7" fmla="*/ 33919 w 67838"/>
                    <a:gd name="connsiteY7" fmla="*/ 28420 h 6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38" h="62339">
                      <a:moveTo>
                        <a:pt x="33919" y="0"/>
                      </a:moveTo>
                      <a:lnTo>
                        <a:pt x="0" y="62340"/>
                      </a:lnTo>
                      <a:lnTo>
                        <a:pt x="67839" y="62340"/>
                      </a:lnTo>
                      <a:lnTo>
                        <a:pt x="33919" y="0"/>
                      </a:lnTo>
                      <a:close/>
                      <a:moveTo>
                        <a:pt x="33919" y="28420"/>
                      </a:moveTo>
                      <a:lnTo>
                        <a:pt x="44918" y="48588"/>
                      </a:lnTo>
                      <a:lnTo>
                        <a:pt x="22921" y="48588"/>
                      </a:lnTo>
                      <a:lnTo>
                        <a:pt x="33919" y="28420"/>
                      </a:lnTo>
                      <a:close/>
                    </a:path>
                  </a:pathLst>
                </a:custGeom>
                <a:solidFill>
                  <a:srgbClr val="2D5967"/>
                </a:solidFill>
                <a:ln w="6417" cap="flat">
                  <a:noFill/>
                  <a:prstDash val="solid"/>
                  <a:miter/>
                </a:ln>
              </p:spPr>
              <p:txBody>
                <a:bodyPr rtlCol="0" anchor="ctr"/>
                <a:lstStyle/>
                <a:p>
                  <a:endParaRPr lang="en-US" sz="810"/>
                </a:p>
              </p:txBody>
            </p:sp>
            <p:sp>
              <p:nvSpPr>
                <p:cNvPr id="696" name="Freeform: Shape 695">
                  <a:extLst>
                    <a:ext uri="{FF2B5EF4-FFF2-40B4-BE49-F238E27FC236}">
                      <a16:creationId xmlns:a16="http://schemas.microsoft.com/office/drawing/2014/main" id="{F1CCC4A4-A5E6-3B75-51F0-05178264ED8F}"/>
                    </a:ext>
                  </a:extLst>
                </p:cNvPr>
                <p:cNvSpPr/>
                <p:nvPr/>
              </p:nvSpPr>
              <p:spPr>
                <a:xfrm>
                  <a:off x="2095554" y="3886431"/>
                  <a:ext cx="235594" cy="262172"/>
                </a:xfrm>
                <a:custGeom>
                  <a:avLst/>
                  <a:gdLst>
                    <a:gd name="connsiteX0" fmla="*/ 0 w 235594"/>
                    <a:gd name="connsiteY0" fmla="*/ 73338 h 262172"/>
                    <a:gd name="connsiteX1" fmla="*/ 30255 w 235594"/>
                    <a:gd name="connsiteY1" fmla="*/ 262173 h 262172"/>
                    <a:gd name="connsiteX2" fmla="*/ 207174 w 235594"/>
                    <a:gd name="connsiteY2" fmla="*/ 262173 h 262172"/>
                    <a:gd name="connsiteX3" fmla="*/ 235594 w 235594"/>
                    <a:gd name="connsiteY3" fmla="*/ 73338 h 262172"/>
                    <a:gd name="connsiteX4" fmla="*/ 206256 w 235594"/>
                    <a:gd name="connsiteY4" fmla="*/ 73338 h 262172"/>
                    <a:gd name="connsiteX5" fmla="*/ 206256 w 235594"/>
                    <a:gd name="connsiteY5" fmla="*/ 46753 h 262172"/>
                    <a:gd name="connsiteX6" fmla="*/ 196176 w 235594"/>
                    <a:gd name="connsiteY6" fmla="*/ 21086 h 262172"/>
                    <a:gd name="connsiteX7" fmla="*/ 169591 w 235594"/>
                    <a:gd name="connsiteY7" fmla="*/ 12834 h 262172"/>
                    <a:gd name="connsiteX8" fmla="*/ 164091 w 235594"/>
                    <a:gd name="connsiteY8" fmla="*/ 12834 h 262172"/>
                    <a:gd name="connsiteX9" fmla="*/ 164091 w 235594"/>
                    <a:gd name="connsiteY9" fmla="*/ 8252 h 262172"/>
                    <a:gd name="connsiteX10" fmla="*/ 155839 w 235594"/>
                    <a:gd name="connsiteY10" fmla="*/ 0 h 262172"/>
                    <a:gd name="connsiteX11" fmla="*/ 82508 w 235594"/>
                    <a:gd name="connsiteY11" fmla="*/ 0 h 262172"/>
                    <a:gd name="connsiteX12" fmla="*/ 74256 w 235594"/>
                    <a:gd name="connsiteY12" fmla="*/ 8252 h 262172"/>
                    <a:gd name="connsiteX13" fmla="*/ 74256 w 235594"/>
                    <a:gd name="connsiteY13" fmla="*/ 12834 h 262172"/>
                    <a:gd name="connsiteX14" fmla="*/ 62340 w 235594"/>
                    <a:gd name="connsiteY14" fmla="*/ 12834 h 262172"/>
                    <a:gd name="connsiteX15" fmla="*/ 37590 w 235594"/>
                    <a:gd name="connsiteY15" fmla="*/ 22921 h 262172"/>
                    <a:gd name="connsiteX16" fmla="*/ 30255 w 235594"/>
                    <a:gd name="connsiteY16" fmla="*/ 47671 h 262172"/>
                    <a:gd name="connsiteX17" fmla="*/ 30255 w 235594"/>
                    <a:gd name="connsiteY17" fmla="*/ 73338 h 262172"/>
                    <a:gd name="connsiteX18" fmla="*/ 0 w 235594"/>
                    <a:gd name="connsiteY18" fmla="*/ 73338 h 262172"/>
                    <a:gd name="connsiteX19" fmla="*/ 196176 w 235594"/>
                    <a:gd name="connsiteY19" fmla="*/ 248422 h 262172"/>
                    <a:gd name="connsiteX20" fmla="*/ 42171 w 235594"/>
                    <a:gd name="connsiteY20" fmla="*/ 248422 h 262172"/>
                    <a:gd name="connsiteX21" fmla="*/ 16504 w 235594"/>
                    <a:gd name="connsiteY21" fmla="*/ 87089 h 262172"/>
                    <a:gd name="connsiteX22" fmla="*/ 220925 w 235594"/>
                    <a:gd name="connsiteY22" fmla="*/ 87089 h 262172"/>
                    <a:gd name="connsiteX23" fmla="*/ 196176 w 235594"/>
                    <a:gd name="connsiteY23" fmla="*/ 248422 h 262172"/>
                    <a:gd name="connsiteX24" fmla="*/ 44007 w 235594"/>
                    <a:gd name="connsiteY24" fmla="*/ 45835 h 262172"/>
                    <a:gd name="connsiteX25" fmla="*/ 47671 w 235594"/>
                    <a:gd name="connsiteY25" fmla="*/ 31167 h 262172"/>
                    <a:gd name="connsiteX26" fmla="*/ 62340 w 235594"/>
                    <a:gd name="connsiteY26" fmla="*/ 25667 h 262172"/>
                    <a:gd name="connsiteX27" fmla="*/ 74256 w 235594"/>
                    <a:gd name="connsiteY27" fmla="*/ 25667 h 262172"/>
                    <a:gd name="connsiteX28" fmla="*/ 74256 w 235594"/>
                    <a:gd name="connsiteY28" fmla="*/ 31167 h 262172"/>
                    <a:gd name="connsiteX29" fmla="*/ 82508 w 235594"/>
                    <a:gd name="connsiteY29" fmla="*/ 39419 h 262172"/>
                    <a:gd name="connsiteX30" fmla="*/ 155839 w 235594"/>
                    <a:gd name="connsiteY30" fmla="*/ 39419 h 262172"/>
                    <a:gd name="connsiteX31" fmla="*/ 164091 w 235594"/>
                    <a:gd name="connsiteY31" fmla="*/ 31167 h 262172"/>
                    <a:gd name="connsiteX32" fmla="*/ 164091 w 235594"/>
                    <a:gd name="connsiteY32" fmla="*/ 25667 h 262172"/>
                    <a:gd name="connsiteX33" fmla="*/ 169591 w 235594"/>
                    <a:gd name="connsiteY33" fmla="*/ 25667 h 262172"/>
                    <a:gd name="connsiteX34" fmla="*/ 170508 w 235594"/>
                    <a:gd name="connsiteY34" fmla="*/ 25667 h 262172"/>
                    <a:gd name="connsiteX35" fmla="*/ 187924 w 235594"/>
                    <a:gd name="connsiteY35" fmla="*/ 31167 h 262172"/>
                    <a:gd name="connsiteX36" fmla="*/ 193423 w 235594"/>
                    <a:gd name="connsiteY36" fmla="*/ 46753 h 262172"/>
                    <a:gd name="connsiteX37" fmla="*/ 193423 w 235594"/>
                    <a:gd name="connsiteY37" fmla="*/ 73338 h 262172"/>
                    <a:gd name="connsiteX38" fmla="*/ 44007 w 235594"/>
                    <a:gd name="connsiteY38" fmla="*/ 73338 h 262172"/>
                    <a:gd name="connsiteX39" fmla="*/ 44007 w 235594"/>
                    <a:gd name="connsiteY39" fmla="*/ 45835 h 26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5594" h="262172">
                      <a:moveTo>
                        <a:pt x="0" y="73338"/>
                      </a:moveTo>
                      <a:lnTo>
                        <a:pt x="30255" y="262173"/>
                      </a:lnTo>
                      <a:lnTo>
                        <a:pt x="207174" y="262173"/>
                      </a:lnTo>
                      <a:lnTo>
                        <a:pt x="235594" y="73338"/>
                      </a:lnTo>
                      <a:lnTo>
                        <a:pt x="206256" y="73338"/>
                      </a:lnTo>
                      <a:lnTo>
                        <a:pt x="206256" y="46753"/>
                      </a:lnTo>
                      <a:cubicBezTo>
                        <a:pt x="206256" y="35755"/>
                        <a:pt x="202592" y="26585"/>
                        <a:pt x="196176" y="21086"/>
                      </a:cubicBezTo>
                      <a:cubicBezTo>
                        <a:pt x="186088" y="11916"/>
                        <a:pt x="172343" y="11916"/>
                        <a:pt x="169591" y="12834"/>
                      </a:cubicBezTo>
                      <a:cubicBezTo>
                        <a:pt x="168673" y="12834"/>
                        <a:pt x="166838" y="12834"/>
                        <a:pt x="164091" y="12834"/>
                      </a:cubicBezTo>
                      <a:lnTo>
                        <a:pt x="164091" y="8252"/>
                      </a:lnTo>
                      <a:cubicBezTo>
                        <a:pt x="164091" y="3670"/>
                        <a:pt x="160421" y="0"/>
                        <a:pt x="155839" y="0"/>
                      </a:cubicBezTo>
                      <a:lnTo>
                        <a:pt x="82508" y="0"/>
                      </a:lnTo>
                      <a:cubicBezTo>
                        <a:pt x="77920" y="0"/>
                        <a:pt x="74256" y="3670"/>
                        <a:pt x="74256" y="8252"/>
                      </a:cubicBezTo>
                      <a:lnTo>
                        <a:pt x="74256" y="12834"/>
                      </a:lnTo>
                      <a:cubicBezTo>
                        <a:pt x="69674" y="12834"/>
                        <a:pt x="66004" y="12834"/>
                        <a:pt x="62340" y="12834"/>
                      </a:cubicBezTo>
                      <a:cubicBezTo>
                        <a:pt x="51335" y="12834"/>
                        <a:pt x="43089" y="16504"/>
                        <a:pt x="37590" y="22921"/>
                      </a:cubicBezTo>
                      <a:cubicBezTo>
                        <a:pt x="29338" y="32084"/>
                        <a:pt x="30255" y="44918"/>
                        <a:pt x="30255" y="47671"/>
                      </a:cubicBezTo>
                      <a:lnTo>
                        <a:pt x="30255" y="73338"/>
                      </a:lnTo>
                      <a:lnTo>
                        <a:pt x="0" y="73338"/>
                      </a:lnTo>
                      <a:close/>
                      <a:moveTo>
                        <a:pt x="196176" y="248422"/>
                      </a:moveTo>
                      <a:lnTo>
                        <a:pt x="42171" y="248422"/>
                      </a:lnTo>
                      <a:lnTo>
                        <a:pt x="16504" y="87089"/>
                      </a:lnTo>
                      <a:lnTo>
                        <a:pt x="220925" y="87089"/>
                      </a:lnTo>
                      <a:lnTo>
                        <a:pt x="196176" y="248422"/>
                      </a:lnTo>
                      <a:close/>
                      <a:moveTo>
                        <a:pt x="44007" y="45835"/>
                      </a:moveTo>
                      <a:cubicBezTo>
                        <a:pt x="44007" y="45835"/>
                        <a:pt x="43089" y="36666"/>
                        <a:pt x="47671" y="31167"/>
                      </a:cubicBezTo>
                      <a:cubicBezTo>
                        <a:pt x="50423" y="27502"/>
                        <a:pt x="55923" y="25667"/>
                        <a:pt x="62340" y="25667"/>
                      </a:cubicBezTo>
                      <a:cubicBezTo>
                        <a:pt x="66004" y="25667"/>
                        <a:pt x="69674" y="25667"/>
                        <a:pt x="74256" y="25667"/>
                      </a:cubicBezTo>
                      <a:lnTo>
                        <a:pt x="74256" y="31167"/>
                      </a:lnTo>
                      <a:cubicBezTo>
                        <a:pt x="74256" y="35755"/>
                        <a:pt x="77920" y="39419"/>
                        <a:pt x="82508" y="39419"/>
                      </a:cubicBezTo>
                      <a:lnTo>
                        <a:pt x="155839" y="39419"/>
                      </a:lnTo>
                      <a:cubicBezTo>
                        <a:pt x="160421" y="39419"/>
                        <a:pt x="164091" y="35755"/>
                        <a:pt x="164091" y="31167"/>
                      </a:cubicBezTo>
                      <a:lnTo>
                        <a:pt x="164091" y="25667"/>
                      </a:lnTo>
                      <a:cubicBezTo>
                        <a:pt x="167755" y="25667"/>
                        <a:pt x="169591" y="25667"/>
                        <a:pt x="169591" y="25667"/>
                      </a:cubicBezTo>
                      <a:lnTo>
                        <a:pt x="170508" y="25667"/>
                      </a:lnTo>
                      <a:cubicBezTo>
                        <a:pt x="170508" y="25667"/>
                        <a:pt x="180589" y="24750"/>
                        <a:pt x="187924" y="31167"/>
                      </a:cubicBezTo>
                      <a:cubicBezTo>
                        <a:pt x="191594" y="34837"/>
                        <a:pt x="193423" y="39419"/>
                        <a:pt x="193423" y="46753"/>
                      </a:cubicBezTo>
                      <a:lnTo>
                        <a:pt x="193423" y="73338"/>
                      </a:lnTo>
                      <a:lnTo>
                        <a:pt x="44007" y="73338"/>
                      </a:lnTo>
                      <a:lnTo>
                        <a:pt x="44007" y="45835"/>
                      </a:lnTo>
                      <a:close/>
                    </a:path>
                  </a:pathLst>
                </a:custGeom>
                <a:solidFill>
                  <a:srgbClr val="2D5967"/>
                </a:solidFill>
                <a:ln w="6417" cap="flat">
                  <a:noFill/>
                  <a:prstDash val="solid"/>
                  <a:miter/>
                </a:ln>
              </p:spPr>
              <p:txBody>
                <a:bodyPr rtlCol="0" anchor="ctr"/>
                <a:lstStyle/>
                <a:p>
                  <a:endParaRPr lang="en-US" sz="810"/>
                </a:p>
              </p:txBody>
            </p:sp>
            <p:sp>
              <p:nvSpPr>
                <p:cNvPr id="697" name="Freeform: Shape 696">
                  <a:extLst>
                    <a:ext uri="{FF2B5EF4-FFF2-40B4-BE49-F238E27FC236}">
                      <a16:creationId xmlns:a16="http://schemas.microsoft.com/office/drawing/2014/main" id="{DC2649B4-AF5F-8660-86F1-2F38E77C56A5}"/>
                    </a:ext>
                  </a:extLst>
                </p:cNvPr>
                <p:cNvSpPr/>
                <p:nvPr/>
              </p:nvSpPr>
              <p:spPr>
                <a:xfrm>
                  <a:off x="2030474" y="3847012"/>
                  <a:ext cx="367588" cy="330011"/>
                </a:xfrm>
                <a:custGeom>
                  <a:avLst/>
                  <a:gdLst>
                    <a:gd name="connsiteX0" fmla="*/ 0 w 367588"/>
                    <a:gd name="connsiteY0" fmla="*/ 314425 h 330011"/>
                    <a:gd name="connsiteX1" fmla="*/ 15580 w 367588"/>
                    <a:gd name="connsiteY1" fmla="*/ 330012 h 330011"/>
                    <a:gd name="connsiteX2" fmla="*/ 352009 w 367588"/>
                    <a:gd name="connsiteY2" fmla="*/ 330012 h 330011"/>
                    <a:gd name="connsiteX3" fmla="*/ 367589 w 367588"/>
                    <a:gd name="connsiteY3" fmla="*/ 314425 h 330011"/>
                    <a:gd name="connsiteX4" fmla="*/ 367589 w 367588"/>
                    <a:gd name="connsiteY4" fmla="*/ 0 h 330011"/>
                    <a:gd name="connsiteX5" fmla="*/ 0 w 367588"/>
                    <a:gd name="connsiteY5" fmla="*/ 0 h 330011"/>
                    <a:gd name="connsiteX6" fmla="*/ 0 w 367588"/>
                    <a:gd name="connsiteY6" fmla="*/ 314425 h 330011"/>
                    <a:gd name="connsiteX7" fmla="*/ 13745 w 367588"/>
                    <a:gd name="connsiteY7" fmla="*/ 13751 h 330011"/>
                    <a:gd name="connsiteX8" fmla="*/ 352926 w 367588"/>
                    <a:gd name="connsiteY8" fmla="*/ 13751 h 330011"/>
                    <a:gd name="connsiteX9" fmla="*/ 352926 w 367588"/>
                    <a:gd name="connsiteY9" fmla="*/ 315343 h 330011"/>
                    <a:gd name="connsiteX10" fmla="*/ 351091 w 367588"/>
                    <a:gd name="connsiteY10" fmla="*/ 317178 h 330011"/>
                    <a:gd name="connsiteX11" fmla="*/ 15580 w 367588"/>
                    <a:gd name="connsiteY11" fmla="*/ 317178 h 330011"/>
                    <a:gd name="connsiteX12" fmla="*/ 13745 w 367588"/>
                    <a:gd name="connsiteY12" fmla="*/ 315343 h 330011"/>
                    <a:gd name="connsiteX13" fmla="*/ 13745 w 367588"/>
                    <a:gd name="connsiteY13" fmla="*/ 13751 h 33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588" h="330011">
                      <a:moveTo>
                        <a:pt x="0" y="314425"/>
                      </a:moveTo>
                      <a:cubicBezTo>
                        <a:pt x="0" y="322677"/>
                        <a:pt x="7328" y="330012"/>
                        <a:pt x="15580" y="330012"/>
                      </a:cubicBezTo>
                      <a:lnTo>
                        <a:pt x="352009" y="330012"/>
                      </a:lnTo>
                      <a:cubicBezTo>
                        <a:pt x="360255" y="330012"/>
                        <a:pt x="367589" y="322677"/>
                        <a:pt x="367589" y="314425"/>
                      </a:cubicBezTo>
                      <a:lnTo>
                        <a:pt x="367589" y="0"/>
                      </a:lnTo>
                      <a:lnTo>
                        <a:pt x="0" y="0"/>
                      </a:lnTo>
                      <a:lnTo>
                        <a:pt x="0" y="314425"/>
                      </a:lnTo>
                      <a:close/>
                      <a:moveTo>
                        <a:pt x="13745" y="13751"/>
                      </a:moveTo>
                      <a:lnTo>
                        <a:pt x="352926" y="13751"/>
                      </a:lnTo>
                      <a:lnTo>
                        <a:pt x="352926" y="315343"/>
                      </a:lnTo>
                      <a:cubicBezTo>
                        <a:pt x="352926" y="316260"/>
                        <a:pt x="352009" y="317178"/>
                        <a:pt x="351091" y="317178"/>
                      </a:cubicBezTo>
                      <a:lnTo>
                        <a:pt x="15580" y="317178"/>
                      </a:lnTo>
                      <a:cubicBezTo>
                        <a:pt x="14663" y="317178"/>
                        <a:pt x="13745" y="316260"/>
                        <a:pt x="13745" y="315343"/>
                      </a:cubicBezTo>
                      <a:lnTo>
                        <a:pt x="13745" y="13751"/>
                      </a:lnTo>
                      <a:close/>
                    </a:path>
                  </a:pathLst>
                </a:custGeom>
                <a:solidFill>
                  <a:srgbClr val="2D5967"/>
                </a:solidFill>
                <a:ln w="6417" cap="flat">
                  <a:noFill/>
                  <a:prstDash val="solid"/>
                  <a:miter/>
                </a:ln>
              </p:spPr>
              <p:txBody>
                <a:bodyPr rtlCol="0" anchor="ctr"/>
                <a:lstStyle/>
                <a:p>
                  <a:endParaRPr lang="en-US" sz="810"/>
                </a:p>
              </p:txBody>
            </p:sp>
            <p:sp>
              <p:nvSpPr>
                <p:cNvPr id="698" name="Freeform: Shape 697">
                  <a:extLst>
                    <a:ext uri="{FF2B5EF4-FFF2-40B4-BE49-F238E27FC236}">
                      <a16:creationId xmlns:a16="http://schemas.microsoft.com/office/drawing/2014/main" id="{9C1CFE19-0B83-C206-F77F-5410ECCD9A2C}"/>
                    </a:ext>
                  </a:extLst>
                </p:cNvPr>
                <p:cNvSpPr/>
                <p:nvPr/>
              </p:nvSpPr>
              <p:spPr>
                <a:xfrm>
                  <a:off x="2030474" y="3810346"/>
                  <a:ext cx="366671" cy="26585"/>
                </a:xfrm>
                <a:custGeom>
                  <a:avLst/>
                  <a:gdLst>
                    <a:gd name="connsiteX0" fmla="*/ 351091 w 366671"/>
                    <a:gd name="connsiteY0" fmla="*/ 0 h 26585"/>
                    <a:gd name="connsiteX1" fmla="*/ 15580 w 366671"/>
                    <a:gd name="connsiteY1" fmla="*/ 0 h 26585"/>
                    <a:gd name="connsiteX2" fmla="*/ 0 w 366671"/>
                    <a:gd name="connsiteY2" fmla="*/ 15580 h 26585"/>
                    <a:gd name="connsiteX3" fmla="*/ 0 w 366671"/>
                    <a:gd name="connsiteY3" fmla="*/ 26585 h 26585"/>
                    <a:gd name="connsiteX4" fmla="*/ 366671 w 366671"/>
                    <a:gd name="connsiteY4" fmla="*/ 26585 h 26585"/>
                    <a:gd name="connsiteX5" fmla="*/ 366671 w 366671"/>
                    <a:gd name="connsiteY5" fmla="*/ 15580 h 26585"/>
                    <a:gd name="connsiteX6" fmla="*/ 351091 w 366671"/>
                    <a:gd name="connsiteY6" fmla="*/ 0 h 26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671" h="26585">
                      <a:moveTo>
                        <a:pt x="351091" y="0"/>
                      </a:moveTo>
                      <a:lnTo>
                        <a:pt x="15580" y="0"/>
                      </a:lnTo>
                      <a:cubicBezTo>
                        <a:pt x="7328" y="0"/>
                        <a:pt x="0" y="7334"/>
                        <a:pt x="0" y="15580"/>
                      </a:cubicBezTo>
                      <a:lnTo>
                        <a:pt x="0" y="26585"/>
                      </a:lnTo>
                      <a:lnTo>
                        <a:pt x="366671" y="26585"/>
                      </a:lnTo>
                      <a:lnTo>
                        <a:pt x="366671" y="15580"/>
                      </a:lnTo>
                      <a:cubicBezTo>
                        <a:pt x="366671" y="7334"/>
                        <a:pt x="359343" y="0"/>
                        <a:pt x="351091" y="0"/>
                      </a:cubicBezTo>
                      <a:close/>
                    </a:path>
                  </a:pathLst>
                </a:custGeom>
                <a:solidFill>
                  <a:srgbClr val="2D5967"/>
                </a:solidFill>
                <a:ln w="6417" cap="flat">
                  <a:noFill/>
                  <a:prstDash val="solid"/>
                  <a:miter/>
                </a:ln>
              </p:spPr>
              <p:txBody>
                <a:bodyPr rtlCol="0" anchor="ctr"/>
                <a:lstStyle/>
                <a:p>
                  <a:endParaRPr lang="en-US" sz="810"/>
                </a:p>
              </p:txBody>
            </p:sp>
          </p:grpSp>
        </p:grpSp>
        <p:grpSp>
          <p:nvGrpSpPr>
            <p:cNvPr id="699" name="Graphic 4">
              <a:extLst>
                <a:ext uri="{FF2B5EF4-FFF2-40B4-BE49-F238E27FC236}">
                  <a16:creationId xmlns:a16="http://schemas.microsoft.com/office/drawing/2014/main" id="{B5FB8C52-9DD1-A0EA-6242-FDC08BFAC970}"/>
                </a:ext>
              </a:extLst>
            </p:cNvPr>
            <p:cNvGrpSpPr/>
            <p:nvPr/>
          </p:nvGrpSpPr>
          <p:grpSpPr>
            <a:xfrm>
              <a:off x="1749641" y="4145703"/>
              <a:ext cx="946093" cy="319652"/>
              <a:chOff x="1749641" y="4145703"/>
              <a:chExt cx="946093" cy="319652"/>
            </a:xfrm>
            <a:solidFill>
              <a:srgbClr val="000000"/>
            </a:solidFill>
          </p:grpSpPr>
          <p:sp>
            <p:nvSpPr>
              <p:cNvPr id="700" name="TextBox 699">
                <a:extLst>
                  <a:ext uri="{FF2B5EF4-FFF2-40B4-BE49-F238E27FC236}">
                    <a16:creationId xmlns:a16="http://schemas.microsoft.com/office/drawing/2014/main" id="{E07B1778-AC35-574F-CC1E-7BCEBCB54827}"/>
                  </a:ext>
                </a:extLst>
              </p:cNvPr>
              <p:cNvSpPr txBox="1"/>
              <p:nvPr/>
            </p:nvSpPr>
            <p:spPr>
              <a:xfrm>
                <a:off x="1874468" y="4145703"/>
                <a:ext cx="68640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Object</a:t>
                </a:r>
              </a:p>
            </p:txBody>
          </p:sp>
          <p:sp>
            <p:nvSpPr>
              <p:cNvPr id="701" name="TextBox 700">
                <a:extLst>
                  <a:ext uri="{FF2B5EF4-FFF2-40B4-BE49-F238E27FC236}">
                    <a16:creationId xmlns:a16="http://schemas.microsoft.com/office/drawing/2014/main" id="{F9BC68A6-B860-8F35-9EFC-48053028F186}"/>
                  </a:ext>
                </a:extLst>
              </p:cNvPr>
              <p:cNvSpPr txBox="1"/>
              <p:nvPr/>
            </p:nvSpPr>
            <p:spPr>
              <a:xfrm>
                <a:off x="1749641" y="4248373"/>
                <a:ext cx="94609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Storage Buckets</a:t>
                </a:r>
              </a:p>
            </p:txBody>
          </p:sp>
        </p:grpSp>
      </p:grpSp>
      <p:grpSp>
        <p:nvGrpSpPr>
          <p:cNvPr id="702" name="Graphic 4">
            <a:extLst>
              <a:ext uri="{FF2B5EF4-FFF2-40B4-BE49-F238E27FC236}">
                <a16:creationId xmlns:a16="http://schemas.microsoft.com/office/drawing/2014/main" id="{6DCE03C2-D58F-01DC-2AD3-601410270110}"/>
              </a:ext>
            </a:extLst>
          </p:cNvPr>
          <p:cNvGrpSpPr/>
          <p:nvPr/>
        </p:nvGrpSpPr>
        <p:grpSpPr>
          <a:xfrm>
            <a:off x="2666478" y="2541160"/>
            <a:ext cx="587020" cy="615006"/>
            <a:chOff x="2755180" y="3850349"/>
            <a:chExt cx="587020" cy="615006"/>
          </a:xfrm>
        </p:grpSpPr>
        <p:grpSp>
          <p:nvGrpSpPr>
            <p:cNvPr id="703" name="Graphic 4">
              <a:extLst>
                <a:ext uri="{FF2B5EF4-FFF2-40B4-BE49-F238E27FC236}">
                  <a16:creationId xmlns:a16="http://schemas.microsoft.com/office/drawing/2014/main" id="{7BB9FE5B-8341-42BB-CA13-40F68EC0CEF1}"/>
                </a:ext>
              </a:extLst>
            </p:cNvPr>
            <p:cNvGrpSpPr/>
            <p:nvPr/>
          </p:nvGrpSpPr>
          <p:grpSpPr>
            <a:xfrm>
              <a:off x="2852286" y="3850349"/>
              <a:ext cx="385010" cy="335812"/>
              <a:chOff x="2852286" y="3850349"/>
              <a:chExt cx="385010" cy="335812"/>
            </a:xfrm>
          </p:grpSpPr>
          <p:grpSp>
            <p:nvGrpSpPr>
              <p:cNvPr id="704" name="Graphic 4">
                <a:extLst>
                  <a:ext uri="{FF2B5EF4-FFF2-40B4-BE49-F238E27FC236}">
                    <a16:creationId xmlns:a16="http://schemas.microsoft.com/office/drawing/2014/main" id="{8A5481C1-6DDC-F4B3-AA04-B918114E1E3E}"/>
                  </a:ext>
                </a:extLst>
              </p:cNvPr>
              <p:cNvGrpSpPr/>
              <p:nvPr/>
            </p:nvGrpSpPr>
            <p:grpSpPr>
              <a:xfrm>
                <a:off x="2852286" y="3850349"/>
                <a:ext cx="385010" cy="335812"/>
                <a:chOff x="2852286" y="3850349"/>
                <a:chExt cx="385010" cy="335812"/>
              </a:xfrm>
              <a:solidFill>
                <a:srgbClr val="FFFFFF"/>
              </a:solidFill>
            </p:grpSpPr>
            <p:grpSp>
              <p:nvGrpSpPr>
                <p:cNvPr id="705" name="Graphic 4">
                  <a:extLst>
                    <a:ext uri="{FF2B5EF4-FFF2-40B4-BE49-F238E27FC236}">
                      <a16:creationId xmlns:a16="http://schemas.microsoft.com/office/drawing/2014/main" id="{A4B00A40-809C-33D5-1809-721BCE998EDA}"/>
                    </a:ext>
                  </a:extLst>
                </p:cNvPr>
                <p:cNvGrpSpPr/>
                <p:nvPr/>
              </p:nvGrpSpPr>
              <p:grpSpPr>
                <a:xfrm>
                  <a:off x="2885872" y="4049438"/>
                  <a:ext cx="317498" cy="136723"/>
                  <a:chOff x="2885872" y="4049438"/>
                  <a:chExt cx="317498" cy="136723"/>
                </a:xfrm>
                <a:solidFill>
                  <a:srgbClr val="FFFFFF"/>
                </a:solidFill>
              </p:grpSpPr>
              <p:sp>
                <p:nvSpPr>
                  <p:cNvPr id="706" name="Freeform: Shape 705">
                    <a:extLst>
                      <a:ext uri="{FF2B5EF4-FFF2-40B4-BE49-F238E27FC236}">
                        <a16:creationId xmlns:a16="http://schemas.microsoft.com/office/drawing/2014/main" id="{CE627EBC-4B01-B13C-6BFD-FA4F46E11ACE}"/>
                      </a:ext>
                    </a:extLst>
                  </p:cNvPr>
                  <p:cNvSpPr/>
                  <p:nvPr/>
                </p:nvSpPr>
                <p:spPr>
                  <a:xfrm>
                    <a:off x="2890678" y="4053435"/>
                    <a:ext cx="308701" cy="128728"/>
                  </a:xfrm>
                  <a:custGeom>
                    <a:avLst/>
                    <a:gdLst>
                      <a:gd name="connsiteX0" fmla="*/ 18397 w 308701"/>
                      <a:gd name="connsiteY0" fmla="*/ 128728 h 128728"/>
                      <a:gd name="connsiteX1" fmla="*/ 0 w 308701"/>
                      <a:gd name="connsiteY1" fmla="*/ 114335 h 128728"/>
                      <a:gd name="connsiteX2" fmla="*/ 0 w 308701"/>
                      <a:gd name="connsiteY2" fmla="*/ 0 h 128728"/>
                      <a:gd name="connsiteX3" fmla="*/ 308701 w 308701"/>
                      <a:gd name="connsiteY3" fmla="*/ 0 h 128728"/>
                      <a:gd name="connsiteX4" fmla="*/ 308701 w 308701"/>
                      <a:gd name="connsiteY4" fmla="*/ 113533 h 128728"/>
                      <a:gd name="connsiteX5" fmla="*/ 290311 w 308701"/>
                      <a:gd name="connsiteY5" fmla="*/ 127926 h 128728"/>
                      <a:gd name="connsiteX6" fmla="*/ 18397 w 308701"/>
                      <a:gd name="connsiteY6" fmla="*/ 127926 h 128728"/>
                      <a:gd name="connsiteX7" fmla="*/ 18397 w 308701"/>
                      <a:gd name="connsiteY7" fmla="*/ 128728 h 12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701" h="128728">
                        <a:moveTo>
                          <a:pt x="18397" y="128728"/>
                        </a:moveTo>
                        <a:cubicBezTo>
                          <a:pt x="7200" y="128728"/>
                          <a:pt x="0" y="122331"/>
                          <a:pt x="0" y="114335"/>
                        </a:cubicBezTo>
                        <a:lnTo>
                          <a:pt x="0" y="0"/>
                        </a:lnTo>
                        <a:lnTo>
                          <a:pt x="308701" y="0"/>
                        </a:lnTo>
                        <a:lnTo>
                          <a:pt x="308701" y="113533"/>
                        </a:lnTo>
                        <a:cubicBezTo>
                          <a:pt x="308701" y="122331"/>
                          <a:pt x="300706" y="127926"/>
                          <a:pt x="290311" y="127926"/>
                        </a:cubicBezTo>
                        <a:lnTo>
                          <a:pt x="18397" y="127926"/>
                        </a:lnTo>
                        <a:lnTo>
                          <a:pt x="18397" y="128728"/>
                        </a:lnTo>
                        <a:close/>
                      </a:path>
                    </a:pathLst>
                  </a:custGeom>
                  <a:solidFill>
                    <a:srgbClr val="FFFFFF"/>
                  </a:solidFill>
                  <a:ln w="6417" cap="flat">
                    <a:noFill/>
                    <a:prstDash val="solid"/>
                    <a:miter/>
                  </a:ln>
                </p:spPr>
                <p:txBody>
                  <a:bodyPr rtlCol="0" anchor="ctr"/>
                  <a:lstStyle/>
                  <a:p>
                    <a:endParaRPr lang="en-US" sz="810"/>
                  </a:p>
                </p:txBody>
              </p:sp>
              <p:sp>
                <p:nvSpPr>
                  <p:cNvPr id="707" name="Freeform: Shape 706">
                    <a:extLst>
                      <a:ext uri="{FF2B5EF4-FFF2-40B4-BE49-F238E27FC236}">
                        <a16:creationId xmlns:a16="http://schemas.microsoft.com/office/drawing/2014/main" id="{CD93D5E3-F048-DCED-5AC3-00DACBBA2EE4}"/>
                      </a:ext>
                    </a:extLst>
                  </p:cNvPr>
                  <p:cNvSpPr/>
                  <p:nvPr/>
                </p:nvSpPr>
                <p:spPr>
                  <a:xfrm>
                    <a:off x="2885872" y="4049438"/>
                    <a:ext cx="317498" cy="136723"/>
                  </a:xfrm>
                  <a:custGeom>
                    <a:avLst/>
                    <a:gdLst>
                      <a:gd name="connsiteX0" fmla="*/ 308701 w 317498"/>
                      <a:gd name="connsiteY0" fmla="*/ 7995 h 136723"/>
                      <a:gd name="connsiteX1" fmla="*/ 308701 w 317498"/>
                      <a:gd name="connsiteY1" fmla="*/ 117537 h 136723"/>
                      <a:gd name="connsiteX2" fmla="*/ 294308 w 317498"/>
                      <a:gd name="connsiteY2" fmla="*/ 127933 h 136723"/>
                      <a:gd name="connsiteX3" fmla="*/ 23197 w 317498"/>
                      <a:gd name="connsiteY3" fmla="*/ 127933 h 136723"/>
                      <a:gd name="connsiteX4" fmla="*/ 8798 w 317498"/>
                      <a:gd name="connsiteY4" fmla="*/ 117537 h 136723"/>
                      <a:gd name="connsiteX5" fmla="*/ 8798 w 317498"/>
                      <a:gd name="connsiteY5" fmla="*/ 7995 h 136723"/>
                      <a:gd name="connsiteX6" fmla="*/ 308701 w 317498"/>
                      <a:gd name="connsiteY6" fmla="*/ 7995 h 136723"/>
                      <a:gd name="connsiteX7" fmla="*/ 316703 w 317498"/>
                      <a:gd name="connsiteY7" fmla="*/ 0 h 136723"/>
                      <a:gd name="connsiteX8" fmla="*/ 308701 w 317498"/>
                      <a:gd name="connsiteY8" fmla="*/ 0 h 136723"/>
                      <a:gd name="connsiteX9" fmla="*/ 8002 w 317498"/>
                      <a:gd name="connsiteY9" fmla="*/ 0 h 136723"/>
                      <a:gd name="connsiteX10" fmla="*/ 0 w 317498"/>
                      <a:gd name="connsiteY10" fmla="*/ 0 h 136723"/>
                      <a:gd name="connsiteX11" fmla="*/ 0 w 317498"/>
                      <a:gd name="connsiteY11" fmla="*/ 7995 h 136723"/>
                      <a:gd name="connsiteX12" fmla="*/ 0 w 317498"/>
                      <a:gd name="connsiteY12" fmla="*/ 117537 h 136723"/>
                      <a:gd name="connsiteX13" fmla="*/ 23197 w 317498"/>
                      <a:gd name="connsiteY13" fmla="*/ 136724 h 136723"/>
                      <a:gd name="connsiteX14" fmla="*/ 295104 w 317498"/>
                      <a:gd name="connsiteY14" fmla="*/ 136724 h 136723"/>
                      <a:gd name="connsiteX15" fmla="*/ 317499 w 317498"/>
                      <a:gd name="connsiteY15" fmla="*/ 118333 h 136723"/>
                      <a:gd name="connsiteX16" fmla="*/ 317499 w 317498"/>
                      <a:gd name="connsiteY16" fmla="*/ 7995 h 136723"/>
                      <a:gd name="connsiteX17" fmla="*/ 316703 w 317498"/>
                      <a:gd name="connsiteY17" fmla="*/ 0 h 13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498" h="136723">
                        <a:moveTo>
                          <a:pt x="308701" y="7995"/>
                        </a:moveTo>
                        <a:lnTo>
                          <a:pt x="308701" y="117537"/>
                        </a:lnTo>
                        <a:cubicBezTo>
                          <a:pt x="308701" y="123935"/>
                          <a:pt x="303106" y="127933"/>
                          <a:pt x="294308" y="127933"/>
                        </a:cubicBezTo>
                        <a:lnTo>
                          <a:pt x="23197" y="127933"/>
                        </a:lnTo>
                        <a:cubicBezTo>
                          <a:pt x="14399" y="127933"/>
                          <a:pt x="8798" y="123935"/>
                          <a:pt x="8798" y="117537"/>
                        </a:cubicBezTo>
                        <a:lnTo>
                          <a:pt x="8798" y="7995"/>
                        </a:lnTo>
                        <a:lnTo>
                          <a:pt x="308701" y="7995"/>
                        </a:lnTo>
                        <a:close/>
                        <a:moveTo>
                          <a:pt x="316703" y="0"/>
                        </a:moveTo>
                        <a:lnTo>
                          <a:pt x="308701" y="0"/>
                        </a:lnTo>
                        <a:lnTo>
                          <a:pt x="8002" y="0"/>
                        </a:lnTo>
                        <a:lnTo>
                          <a:pt x="0" y="0"/>
                        </a:lnTo>
                        <a:lnTo>
                          <a:pt x="0" y="7995"/>
                        </a:lnTo>
                        <a:lnTo>
                          <a:pt x="0" y="117537"/>
                        </a:lnTo>
                        <a:cubicBezTo>
                          <a:pt x="0" y="128728"/>
                          <a:pt x="9600" y="136724"/>
                          <a:pt x="23197" y="136724"/>
                        </a:cubicBezTo>
                        <a:lnTo>
                          <a:pt x="295104" y="136724"/>
                        </a:lnTo>
                        <a:cubicBezTo>
                          <a:pt x="308701" y="136724"/>
                          <a:pt x="317499" y="128728"/>
                          <a:pt x="317499" y="118333"/>
                        </a:cubicBezTo>
                        <a:lnTo>
                          <a:pt x="317499" y="7995"/>
                        </a:lnTo>
                        <a:lnTo>
                          <a:pt x="316703" y="0"/>
                        </a:lnTo>
                        <a:close/>
                      </a:path>
                    </a:pathLst>
                  </a:custGeom>
                  <a:solidFill>
                    <a:srgbClr val="FFFFFF"/>
                  </a:solidFill>
                  <a:ln w="6417" cap="flat">
                    <a:noFill/>
                    <a:prstDash val="solid"/>
                    <a:miter/>
                  </a:ln>
                </p:spPr>
                <p:txBody>
                  <a:bodyPr rtlCol="0" anchor="ctr"/>
                  <a:lstStyle/>
                  <a:p>
                    <a:endParaRPr lang="en-US" sz="810"/>
                  </a:p>
                </p:txBody>
              </p:sp>
            </p:grpSp>
            <p:grpSp>
              <p:nvGrpSpPr>
                <p:cNvPr id="708" name="Graphic 4">
                  <a:extLst>
                    <a:ext uri="{FF2B5EF4-FFF2-40B4-BE49-F238E27FC236}">
                      <a16:creationId xmlns:a16="http://schemas.microsoft.com/office/drawing/2014/main" id="{916C0D6A-75F3-F095-F85A-E4E9CB1E0D5A}"/>
                    </a:ext>
                  </a:extLst>
                </p:cNvPr>
                <p:cNvGrpSpPr/>
                <p:nvPr/>
              </p:nvGrpSpPr>
              <p:grpSpPr>
                <a:xfrm>
                  <a:off x="2852286" y="3850349"/>
                  <a:ext cx="385010" cy="199891"/>
                  <a:chOff x="2852286" y="3850349"/>
                  <a:chExt cx="385010" cy="199891"/>
                </a:xfrm>
                <a:solidFill>
                  <a:srgbClr val="FFFFFF"/>
                </a:solidFill>
              </p:grpSpPr>
              <p:sp>
                <p:nvSpPr>
                  <p:cNvPr id="709" name="Freeform: Shape 708">
                    <a:extLst>
                      <a:ext uri="{FF2B5EF4-FFF2-40B4-BE49-F238E27FC236}">
                        <a16:creationId xmlns:a16="http://schemas.microsoft.com/office/drawing/2014/main" id="{38B5CB4F-DB35-F8FC-24FB-73DC61B4E921}"/>
                      </a:ext>
                    </a:extLst>
                  </p:cNvPr>
                  <p:cNvSpPr/>
                  <p:nvPr/>
                </p:nvSpPr>
                <p:spPr>
                  <a:xfrm>
                    <a:off x="2856283" y="3855149"/>
                    <a:ext cx="376545" cy="191895"/>
                  </a:xfrm>
                  <a:custGeom>
                    <a:avLst/>
                    <a:gdLst>
                      <a:gd name="connsiteX0" fmla="*/ 0 w 376545"/>
                      <a:gd name="connsiteY0" fmla="*/ 191094 h 191895"/>
                      <a:gd name="connsiteX1" fmla="*/ 802 w 376545"/>
                      <a:gd name="connsiteY1" fmla="*/ 178298 h 191895"/>
                      <a:gd name="connsiteX2" fmla="*/ 49583 w 376545"/>
                      <a:gd name="connsiteY2" fmla="*/ 104742 h 191895"/>
                      <a:gd name="connsiteX3" fmla="*/ 61583 w 376545"/>
                      <a:gd name="connsiteY3" fmla="*/ 88751 h 191895"/>
                      <a:gd name="connsiteX4" fmla="*/ 101566 w 376545"/>
                      <a:gd name="connsiteY4" fmla="*/ 39175 h 191895"/>
                      <a:gd name="connsiteX5" fmla="*/ 129563 w 376545"/>
                      <a:gd name="connsiteY5" fmla="*/ 33579 h 191895"/>
                      <a:gd name="connsiteX6" fmla="*/ 135960 w 376545"/>
                      <a:gd name="connsiteY6" fmla="*/ 33579 h 191895"/>
                      <a:gd name="connsiteX7" fmla="*/ 138354 w 376545"/>
                      <a:gd name="connsiteY7" fmla="*/ 33579 h 191895"/>
                      <a:gd name="connsiteX8" fmla="*/ 154351 w 376545"/>
                      <a:gd name="connsiteY8" fmla="*/ 27182 h 191895"/>
                      <a:gd name="connsiteX9" fmla="*/ 216729 w 376545"/>
                      <a:gd name="connsiteY9" fmla="*/ 0 h 191895"/>
                      <a:gd name="connsiteX10" fmla="*/ 292704 w 376545"/>
                      <a:gd name="connsiteY10" fmla="*/ 47170 h 191895"/>
                      <a:gd name="connsiteX11" fmla="*/ 308701 w 376545"/>
                      <a:gd name="connsiteY11" fmla="*/ 59163 h 191895"/>
                      <a:gd name="connsiteX12" fmla="*/ 335890 w 376545"/>
                      <a:gd name="connsiteY12" fmla="*/ 70361 h 191895"/>
                      <a:gd name="connsiteX13" fmla="*/ 366286 w 376545"/>
                      <a:gd name="connsiteY13" fmla="*/ 185498 h 191895"/>
                      <a:gd name="connsiteX14" fmla="*/ 363084 w 376545"/>
                      <a:gd name="connsiteY14" fmla="*/ 191896 h 191895"/>
                      <a:gd name="connsiteX15" fmla="*/ 0 w 376545"/>
                      <a:gd name="connsiteY15" fmla="*/ 191094 h 19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6545" h="191895">
                        <a:moveTo>
                          <a:pt x="0" y="191094"/>
                        </a:moveTo>
                        <a:lnTo>
                          <a:pt x="802" y="178298"/>
                        </a:lnTo>
                        <a:cubicBezTo>
                          <a:pt x="3202" y="147119"/>
                          <a:pt x="20797" y="119135"/>
                          <a:pt x="49583" y="104742"/>
                        </a:cubicBezTo>
                        <a:cubicBezTo>
                          <a:pt x="55981" y="101540"/>
                          <a:pt x="59985" y="95945"/>
                          <a:pt x="61583" y="88751"/>
                        </a:cubicBezTo>
                        <a:cubicBezTo>
                          <a:pt x="66382" y="66363"/>
                          <a:pt x="80775" y="47972"/>
                          <a:pt x="101566" y="39175"/>
                        </a:cubicBezTo>
                        <a:cubicBezTo>
                          <a:pt x="110363" y="35177"/>
                          <a:pt x="119963" y="33579"/>
                          <a:pt x="129563" y="33579"/>
                        </a:cubicBezTo>
                        <a:cubicBezTo>
                          <a:pt x="131956" y="33579"/>
                          <a:pt x="133560" y="33579"/>
                          <a:pt x="135960" y="33579"/>
                        </a:cubicBezTo>
                        <a:cubicBezTo>
                          <a:pt x="136756" y="33579"/>
                          <a:pt x="137558" y="33579"/>
                          <a:pt x="138354" y="33579"/>
                        </a:cubicBezTo>
                        <a:cubicBezTo>
                          <a:pt x="144758" y="33579"/>
                          <a:pt x="150353" y="31179"/>
                          <a:pt x="154351" y="27182"/>
                        </a:cubicBezTo>
                        <a:cubicBezTo>
                          <a:pt x="170348" y="9593"/>
                          <a:pt x="192736" y="0"/>
                          <a:pt x="216729" y="0"/>
                        </a:cubicBezTo>
                        <a:cubicBezTo>
                          <a:pt x="248723" y="0"/>
                          <a:pt x="278311" y="17589"/>
                          <a:pt x="292704" y="47170"/>
                        </a:cubicBezTo>
                        <a:cubicBezTo>
                          <a:pt x="295906" y="53568"/>
                          <a:pt x="301502" y="57565"/>
                          <a:pt x="308701" y="59163"/>
                        </a:cubicBezTo>
                        <a:cubicBezTo>
                          <a:pt x="318301" y="61563"/>
                          <a:pt x="327894" y="64765"/>
                          <a:pt x="335890" y="70361"/>
                        </a:cubicBezTo>
                        <a:cubicBezTo>
                          <a:pt x="374282" y="94347"/>
                          <a:pt x="387879" y="144719"/>
                          <a:pt x="366286" y="185498"/>
                        </a:cubicBezTo>
                        <a:lnTo>
                          <a:pt x="363084" y="191896"/>
                        </a:lnTo>
                        <a:lnTo>
                          <a:pt x="0" y="191094"/>
                        </a:lnTo>
                        <a:close/>
                      </a:path>
                    </a:pathLst>
                  </a:custGeom>
                  <a:solidFill>
                    <a:srgbClr val="FFFFFF"/>
                  </a:solidFill>
                  <a:ln w="6417" cap="flat">
                    <a:noFill/>
                    <a:prstDash val="solid"/>
                    <a:miter/>
                  </a:ln>
                </p:spPr>
                <p:txBody>
                  <a:bodyPr rtlCol="0" anchor="ctr"/>
                  <a:lstStyle/>
                  <a:p>
                    <a:endParaRPr lang="en-US" sz="810"/>
                  </a:p>
                </p:txBody>
              </p:sp>
              <p:sp>
                <p:nvSpPr>
                  <p:cNvPr id="710" name="Freeform: Shape 709">
                    <a:extLst>
                      <a:ext uri="{FF2B5EF4-FFF2-40B4-BE49-F238E27FC236}">
                        <a16:creationId xmlns:a16="http://schemas.microsoft.com/office/drawing/2014/main" id="{804228BC-D01F-6B1B-6C23-98BB1AD550C1}"/>
                      </a:ext>
                    </a:extLst>
                  </p:cNvPr>
                  <p:cNvSpPr/>
                  <p:nvPr/>
                </p:nvSpPr>
                <p:spPr>
                  <a:xfrm>
                    <a:off x="2852286" y="3850349"/>
                    <a:ext cx="385010" cy="199891"/>
                  </a:xfrm>
                  <a:custGeom>
                    <a:avLst/>
                    <a:gdLst>
                      <a:gd name="connsiteX0" fmla="*/ 219931 w 385010"/>
                      <a:gd name="connsiteY0" fmla="*/ 7995 h 199891"/>
                      <a:gd name="connsiteX1" fmla="*/ 292704 w 385010"/>
                      <a:gd name="connsiteY1" fmla="*/ 52766 h 199891"/>
                      <a:gd name="connsiteX2" fmla="*/ 311101 w 385010"/>
                      <a:gd name="connsiteY2" fmla="*/ 67159 h 199891"/>
                      <a:gd name="connsiteX3" fmla="*/ 337494 w 385010"/>
                      <a:gd name="connsiteY3" fmla="*/ 78356 h 199891"/>
                      <a:gd name="connsiteX4" fmla="*/ 366280 w 385010"/>
                      <a:gd name="connsiteY4" fmla="*/ 187898 h 199891"/>
                      <a:gd name="connsiteX5" fmla="*/ 363880 w 385010"/>
                      <a:gd name="connsiteY5" fmla="*/ 191896 h 199891"/>
                      <a:gd name="connsiteX6" fmla="*/ 8798 w 385010"/>
                      <a:gd name="connsiteY6" fmla="*/ 191896 h 199891"/>
                      <a:gd name="connsiteX7" fmla="*/ 9600 w 385010"/>
                      <a:gd name="connsiteY7" fmla="*/ 183098 h 199891"/>
                      <a:gd name="connsiteX8" fmla="*/ 55981 w 385010"/>
                      <a:gd name="connsiteY8" fmla="*/ 112738 h 199891"/>
                      <a:gd name="connsiteX9" fmla="*/ 69578 w 385010"/>
                      <a:gd name="connsiteY9" fmla="*/ 94347 h 199891"/>
                      <a:gd name="connsiteX10" fmla="*/ 107168 w 385010"/>
                      <a:gd name="connsiteY10" fmla="*/ 47170 h 199891"/>
                      <a:gd name="connsiteX11" fmla="*/ 133554 w 385010"/>
                      <a:gd name="connsiteY11" fmla="*/ 41575 h 199891"/>
                      <a:gd name="connsiteX12" fmla="*/ 139958 w 385010"/>
                      <a:gd name="connsiteY12" fmla="*/ 41575 h 199891"/>
                      <a:gd name="connsiteX13" fmla="*/ 142351 w 385010"/>
                      <a:gd name="connsiteY13" fmla="*/ 41575 h 199891"/>
                      <a:gd name="connsiteX14" fmla="*/ 161550 w 385010"/>
                      <a:gd name="connsiteY14" fmla="*/ 33579 h 199891"/>
                      <a:gd name="connsiteX15" fmla="*/ 219931 w 385010"/>
                      <a:gd name="connsiteY15" fmla="*/ 7995 h 199891"/>
                      <a:gd name="connsiteX16" fmla="*/ 219931 w 385010"/>
                      <a:gd name="connsiteY16" fmla="*/ 0 h 199891"/>
                      <a:gd name="connsiteX17" fmla="*/ 155153 w 385010"/>
                      <a:gd name="connsiteY17" fmla="*/ 28780 h 199891"/>
                      <a:gd name="connsiteX18" fmla="*/ 142351 w 385010"/>
                      <a:gd name="connsiteY18" fmla="*/ 34381 h 199891"/>
                      <a:gd name="connsiteX19" fmla="*/ 140753 w 385010"/>
                      <a:gd name="connsiteY19" fmla="*/ 34381 h 199891"/>
                      <a:gd name="connsiteX20" fmla="*/ 133554 w 385010"/>
                      <a:gd name="connsiteY20" fmla="*/ 34381 h 199891"/>
                      <a:gd name="connsiteX21" fmla="*/ 103966 w 385010"/>
                      <a:gd name="connsiteY21" fmla="*/ 40773 h 199891"/>
                      <a:gd name="connsiteX22" fmla="*/ 61582 w 385010"/>
                      <a:gd name="connsiteY22" fmla="*/ 93545 h 199891"/>
                      <a:gd name="connsiteX23" fmla="*/ 51983 w 385010"/>
                      <a:gd name="connsiteY23" fmla="*/ 106340 h 199891"/>
                      <a:gd name="connsiteX24" fmla="*/ 1598 w 385010"/>
                      <a:gd name="connsiteY24" fmla="*/ 183098 h 199891"/>
                      <a:gd name="connsiteX25" fmla="*/ 802 w 385010"/>
                      <a:gd name="connsiteY25" fmla="*/ 191896 h 199891"/>
                      <a:gd name="connsiteX26" fmla="*/ 0 w 385010"/>
                      <a:gd name="connsiteY26" fmla="*/ 199891 h 199891"/>
                      <a:gd name="connsiteX27" fmla="*/ 8798 w 385010"/>
                      <a:gd name="connsiteY27" fmla="*/ 199891 h 199891"/>
                      <a:gd name="connsiteX28" fmla="*/ 364682 w 385010"/>
                      <a:gd name="connsiteY28" fmla="*/ 199891 h 199891"/>
                      <a:gd name="connsiteX29" fmla="*/ 369482 w 385010"/>
                      <a:gd name="connsiteY29" fmla="*/ 199891 h 199891"/>
                      <a:gd name="connsiteX30" fmla="*/ 371882 w 385010"/>
                      <a:gd name="connsiteY30" fmla="*/ 195893 h 199891"/>
                      <a:gd name="connsiteX31" fmla="*/ 374282 w 385010"/>
                      <a:gd name="connsiteY31" fmla="*/ 191896 h 199891"/>
                      <a:gd name="connsiteX32" fmla="*/ 342287 w 385010"/>
                      <a:gd name="connsiteY32" fmla="*/ 71959 h 199891"/>
                      <a:gd name="connsiteX33" fmla="*/ 313501 w 385010"/>
                      <a:gd name="connsiteY33" fmla="*/ 59965 h 199891"/>
                      <a:gd name="connsiteX34" fmla="*/ 300706 w 385010"/>
                      <a:gd name="connsiteY34" fmla="*/ 49570 h 199891"/>
                      <a:gd name="connsiteX35" fmla="*/ 219931 w 385010"/>
                      <a:gd name="connsiteY35" fmla="*/ 0 h 199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5010" h="199891">
                        <a:moveTo>
                          <a:pt x="219931" y="7995"/>
                        </a:moveTo>
                        <a:cubicBezTo>
                          <a:pt x="251117" y="7995"/>
                          <a:pt x="278311" y="25584"/>
                          <a:pt x="292704" y="52766"/>
                        </a:cubicBezTo>
                        <a:cubicBezTo>
                          <a:pt x="296702" y="59965"/>
                          <a:pt x="303099" y="65561"/>
                          <a:pt x="311101" y="67159"/>
                        </a:cubicBezTo>
                        <a:cubicBezTo>
                          <a:pt x="320694" y="69559"/>
                          <a:pt x="329492" y="72761"/>
                          <a:pt x="337494" y="78356"/>
                        </a:cubicBezTo>
                        <a:cubicBezTo>
                          <a:pt x="374282" y="101540"/>
                          <a:pt x="387077" y="149519"/>
                          <a:pt x="366280" y="187898"/>
                        </a:cubicBezTo>
                        <a:lnTo>
                          <a:pt x="363880" y="191896"/>
                        </a:lnTo>
                        <a:lnTo>
                          <a:pt x="8798" y="191896"/>
                        </a:lnTo>
                        <a:lnTo>
                          <a:pt x="9600" y="183098"/>
                        </a:lnTo>
                        <a:cubicBezTo>
                          <a:pt x="11993" y="152715"/>
                          <a:pt x="28792" y="126328"/>
                          <a:pt x="55981" y="112738"/>
                        </a:cubicBezTo>
                        <a:cubicBezTo>
                          <a:pt x="63180" y="108740"/>
                          <a:pt x="68776" y="102342"/>
                          <a:pt x="69578" y="94347"/>
                        </a:cubicBezTo>
                        <a:cubicBezTo>
                          <a:pt x="73576" y="73556"/>
                          <a:pt x="87969" y="55968"/>
                          <a:pt x="107168" y="47170"/>
                        </a:cubicBezTo>
                        <a:cubicBezTo>
                          <a:pt x="115163" y="43173"/>
                          <a:pt x="124763" y="41575"/>
                          <a:pt x="133554" y="41575"/>
                        </a:cubicBezTo>
                        <a:cubicBezTo>
                          <a:pt x="135158" y="41575"/>
                          <a:pt x="137558" y="41575"/>
                          <a:pt x="139958" y="41575"/>
                        </a:cubicBezTo>
                        <a:cubicBezTo>
                          <a:pt x="140753" y="41575"/>
                          <a:pt x="141556" y="41575"/>
                          <a:pt x="142351" y="41575"/>
                        </a:cubicBezTo>
                        <a:cubicBezTo>
                          <a:pt x="149551" y="41575"/>
                          <a:pt x="156751" y="38379"/>
                          <a:pt x="161550" y="33579"/>
                        </a:cubicBezTo>
                        <a:cubicBezTo>
                          <a:pt x="175943" y="17589"/>
                          <a:pt x="197536" y="7995"/>
                          <a:pt x="219931" y="7995"/>
                        </a:cubicBezTo>
                        <a:close/>
                        <a:moveTo>
                          <a:pt x="219931" y="0"/>
                        </a:moveTo>
                        <a:cubicBezTo>
                          <a:pt x="195136" y="0"/>
                          <a:pt x="171946" y="10389"/>
                          <a:pt x="155153" y="28780"/>
                        </a:cubicBezTo>
                        <a:cubicBezTo>
                          <a:pt x="151951" y="31982"/>
                          <a:pt x="147151" y="34381"/>
                          <a:pt x="142351" y="34381"/>
                        </a:cubicBezTo>
                        <a:cubicBezTo>
                          <a:pt x="141556" y="34381"/>
                          <a:pt x="140753" y="34381"/>
                          <a:pt x="140753" y="34381"/>
                        </a:cubicBezTo>
                        <a:cubicBezTo>
                          <a:pt x="138354" y="34381"/>
                          <a:pt x="135954" y="34381"/>
                          <a:pt x="133554" y="34381"/>
                        </a:cubicBezTo>
                        <a:cubicBezTo>
                          <a:pt x="123158" y="34381"/>
                          <a:pt x="113565" y="36775"/>
                          <a:pt x="103966" y="40773"/>
                        </a:cubicBezTo>
                        <a:cubicBezTo>
                          <a:pt x="82373" y="50372"/>
                          <a:pt x="66376" y="70361"/>
                          <a:pt x="61582" y="93545"/>
                        </a:cubicBezTo>
                        <a:cubicBezTo>
                          <a:pt x="60780" y="99140"/>
                          <a:pt x="56783" y="103940"/>
                          <a:pt x="51983" y="106340"/>
                        </a:cubicBezTo>
                        <a:cubicBezTo>
                          <a:pt x="22395" y="121529"/>
                          <a:pt x="3998" y="150315"/>
                          <a:pt x="1598" y="183098"/>
                        </a:cubicBezTo>
                        <a:lnTo>
                          <a:pt x="802" y="191896"/>
                        </a:lnTo>
                        <a:lnTo>
                          <a:pt x="0" y="199891"/>
                        </a:lnTo>
                        <a:lnTo>
                          <a:pt x="8798" y="199891"/>
                        </a:lnTo>
                        <a:lnTo>
                          <a:pt x="364682" y="199891"/>
                        </a:lnTo>
                        <a:lnTo>
                          <a:pt x="369482" y="199891"/>
                        </a:lnTo>
                        <a:lnTo>
                          <a:pt x="371882" y="195893"/>
                        </a:lnTo>
                        <a:lnTo>
                          <a:pt x="374282" y="191896"/>
                        </a:lnTo>
                        <a:cubicBezTo>
                          <a:pt x="396670" y="150315"/>
                          <a:pt x="383079" y="97543"/>
                          <a:pt x="342287" y="71959"/>
                        </a:cubicBezTo>
                        <a:cubicBezTo>
                          <a:pt x="333490" y="66363"/>
                          <a:pt x="323897" y="62365"/>
                          <a:pt x="313501" y="59965"/>
                        </a:cubicBezTo>
                        <a:cubicBezTo>
                          <a:pt x="307899" y="58368"/>
                          <a:pt x="303099" y="55166"/>
                          <a:pt x="300706" y="49570"/>
                        </a:cubicBezTo>
                        <a:cubicBezTo>
                          <a:pt x="284709" y="19186"/>
                          <a:pt x="254319" y="0"/>
                          <a:pt x="219931"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711" name="Graphic 4">
                <a:extLst>
                  <a:ext uri="{FF2B5EF4-FFF2-40B4-BE49-F238E27FC236}">
                    <a16:creationId xmlns:a16="http://schemas.microsoft.com/office/drawing/2014/main" id="{6D2BEB4F-08B8-9844-4444-D01932EF7444}"/>
                  </a:ext>
                </a:extLst>
              </p:cNvPr>
              <p:cNvGrpSpPr/>
              <p:nvPr/>
            </p:nvGrpSpPr>
            <p:grpSpPr>
              <a:xfrm>
                <a:off x="2861083" y="3858344"/>
                <a:ext cx="367446" cy="319815"/>
                <a:chOff x="2861083" y="3858344"/>
                <a:chExt cx="367446" cy="319815"/>
              </a:xfrm>
              <a:solidFill>
                <a:srgbClr val="2D5967"/>
              </a:solidFill>
            </p:grpSpPr>
            <p:sp>
              <p:nvSpPr>
                <p:cNvPr id="712" name="Freeform: Shape 711">
                  <a:extLst>
                    <a:ext uri="{FF2B5EF4-FFF2-40B4-BE49-F238E27FC236}">
                      <a16:creationId xmlns:a16="http://schemas.microsoft.com/office/drawing/2014/main" id="{27342ED4-3E67-F0CA-C8CA-3AF1A76D71A7}"/>
                    </a:ext>
                  </a:extLst>
                </p:cNvPr>
                <p:cNvSpPr/>
                <p:nvPr/>
              </p:nvSpPr>
              <p:spPr>
                <a:xfrm>
                  <a:off x="2893867" y="4057427"/>
                  <a:ext cx="301501" cy="120732"/>
                </a:xfrm>
                <a:custGeom>
                  <a:avLst/>
                  <a:gdLst>
                    <a:gd name="connsiteX0" fmla="*/ 0 w 301501"/>
                    <a:gd name="connsiteY0" fmla="*/ 110338 h 120732"/>
                    <a:gd name="connsiteX1" fmla="*/ 15195 w 301501"/>
                    <a:gd name="connsiteY1" fmla="*/ 120733 h 120732"/>
                    <a:gd name="connsiteX2" fmla="*/ 287109 w 301501"/>
                    <a:gd name="connsiteY2" fmla="*/ 120733 h 120732"/>
                    <a:gd name="connsiteX3" fmla="*/ 301502 w 301501"/>
                    <a:gd name="connsiteY3" fmla="*/ 110338 h 120732"/>
                    <a:gd name="connsiteX4" fmla="*/ 301502 w 301501"/>
                    <a:gd name="connsiteY4" fmla="*/ 0 h 120732"/>
                    <a:gd name="connsiteX5" fmla="*/ 0 w 301501"/>
                    <a:gd name="connsiteY5" fmla="*/ 0 h 120732"/>
                    <a:gd name="connsiteX6" fmla="*/ 0 w 301501"/>
                    <a:gd name="connsiteY6" fmla="*/ 110338 h 120732"/>
                    <a:gd name="connsiteX7" fmla="*/ 15997 w 301501"/>
                    <a:gd name="connsiteY7" fmla="*/ 15991 h 120732"/>
                    <a:gd name="connsiteX8" fmla="*/ 285511 w 301501"/>
                    <a:gd name="connsiteY8" fmla="*/ 15991 h 120732"/>
                    <a:gd name="connsiteX9" fmla="*/ 285511 w 301501"/>
                    <a:gd name="connsiteY9" fmla="*/ 104742 h 120732"/>
                    <a:gd name="connsiteX10" fmla="*/ 15997 w 301501"/>
                    <a:gd name="connsiteY10" fmla="*/ 104742 h 120732"/>
                    <a:gd name="connsiteX11" fmla="*/ 15997 w 301501"/>
                    <a:gd name="connsiteY11" fmla="*/ 15991 h 12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01" h="120732">
                      <a:moveTo>
                        <a:pt x="0" y="110338"/>
                      </a:moveTo>
                      <a:cubicBezTo>
                        <a:pt x="0" y="116735"/>
                        <a:pt x="6397" y="120733"/>
                        <a:pt x="15195" y="120733"/>
                      </a:cubicBezTo>
                      <a:lnTo>
                        <a:pt x="287109" y="120733"/>
                      </a:lnTo>
                      <a:cubicBezTo>
                        <a:pt x="295906" y="120733"/>
                        <a:pt x="301502" y="116735"/>
                        <a:pt x="301502" y="110338"/>
                      </a:cubicBezTo>
                      <a:lnTo>
                        <a:pt x="301502" y="0"/>
                      </a:lnTo>
                      <a:lnTo>
                        <a:pt x="0" y="0"/>
                      </a:lnTo>
                      <a:lnTo>
                        <a:pt x="0" y="110338"/>
                      </a:lnTo>
                      <a:close/>
                      <a:moveTo>
                        <a:pt x="15997" y="15991"/>
                      </a:moveTo>
                      <a:lnTo>
                        <a:pt x="285511" y="15991"/>
                      </a:lnTo>
                      <a:lnTo>
                        <a:pt x="285511" y="104742"/>
                      </a:lnTo>
                      <a:lnTo>
                        <a:pt x="15997" y="104742"/>
                      </a:lnTo>
                      <a:lnTo>
                        <a:pt x="15997" y="15991"/>
                      </a:lnTo>
                      <a:close/>
                    </a:path>
                  </a:pathLst>
                </a:custGeom>
                <a:solidFill>
                  <a:srgbClr val="2D5967"/>
                </a:solidFill>
                <a:ln w="6417" cap="flat">
                  <a:noFill/>
                  <a:prstDash val="solid"/>
                  <a:miter/>
                </a:ln>
              </p:spPr>
              <p:txBody>
                <a:bodyPr rtlCol="0" anchor="ctr"/>
                <a:lstStyle/>
                <a:p>
                  <a:endParaRPr lang="en-US" sz="810"/>
                </a:p>
              </p:txBody>
            </p:sp>
            <p:sp>
              <p:nvSpPr>
                <p:cNvPr id="713" name="Freeform: Shape 712">
                  <a:extLst>
                    <a:ext uri="{FF2B5EF4-FFF2-40B4-BE49-F238E27FC236}">
                      <a16:creationId xmlns:a16="http://schemas.microsoft.com/office/drawing/2014/main" id="{4701C0FE-0C54-71B0-7B8F-B71AD88DA94A}"/>
                    </a:ext>
                  </a:extLst>
                </p:cNvPr>
                <p:cNvSpPr/>
                <p:nvPr/>
              </p:nvSpPr>
              <p:spPr>
                <a:xfrm>
                  <a:off x="3125804" y="4102999"/>
                  <a:ext cx="27188" cy="27194"/>
                </a:xfrm>
                <a:custGeom>
                  <a:avLst/>
                  <a:gdLst>
                    <a:gd name="connsiteX0" fmla="*/ 13591 w 27188"/>
                    <a:gd name="connsiteY0" fmla="*/ 27194 h 27194"/>
                    <a:gd name="connsiteX1" fmla="*/ 27188 w 27188"/>
                    <a:gd name="connsiteY1" fmla="*/ 13597 h 27194"/>
                    <a:gd name="connsiteX2" fmla="*/ 13591 w 27188"/>
                    <a:gd name="connsiteY2" fmla="*/ 0 h 27194"/>
                    <a:gd name="connsiteX3" fmla="*/ 0 w 27188"/>
                    <a:gd name="connsiteY3" fmla="*/ 13597 h 27194"/>
                    <a:gd name="connsiteX4" fmla="*/ 13591 w 27188"/>
                    <a:gd name="connsiteY4" fmla="*/ 27194 h 2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88" h="27194">
                      <a:moveTo>
                        <a:pt x="13591" y="27194"/>
                      </a:moveTo>
                      <a:cubicBezTo>
                        <a:pt x="21099" y="27194"/>
                        <a:pt x="27188" y="21105"/>
                        <a:pt x="27188" y="13597"/>
                      </a:cubicBezTo>
                      <a:cubicBezTo>
                        <a:pt x="27188" y="6089"/>
                        <a:pt x="21099" y="0"/>
                        <a:pt x="13591" y="0"/>
                      </a:cubicBezTo>
                      <a:cubicBezTo>
                        <a:pt x="6083" y="0"/>
                        <a:pt x="0" y="6089"/>
                        <a:pt x="0" y="13597"/>
                      </a:cubicBezTo>
                      <a:cubicBezTo>
                        <a:pt x="0" y="21105"/>
                        <a:pt x="6083" y="27194"/>
                        <a:pt x="13591" y="27194"/>
                      </a:cubicBezTo>
                      <a:close/>
                    </a:path>
                  </a:pathLst>
                </a:custGeom>
                <a:solidFill>
                  <a:srgbClr val="2D5967"/>
                </a:solidFill>
                <a:ln w="6417" cap="flat">
                  <a:noFill/>
                  <a:prstDash val="solid"/>
                  <a:miter/>
                </a:ln>
              </p:spPr>
              <p:txBody>
                <a:bodyPr rtlCol="0" anchor="ctr"/>
                <a:lstStyle/>
                <a:p>
                  <a:endParaRPr lang="en-US" sz="810"/>
                </a:p>
              </p:txBody>
            </p:sp>
            <p:sp>
              <p:nvSpPr>
                <p:cNvPr id="714" name="Freeform: Shape 713">
                  <a:extLst>
                    <a:ext uri="{FF2B5EF4-FFF2-40B4-BE49-F238E27FC236}">
                      <a16:creationId xmlns:a16="http://schemas.microsoft.com/office/drawing/2014/main" id="{B10FC288-40F2-0309-B05E-158C38BEBB04}"/>
                    </a:ext>
                  </a:extLst>
                </p:cNvPr>
                <p:cNvSpPr/>
                <p:nvPr/>
              </p:nvSpPr>
              <p:spPr>
                <a:xfrm>
                  <a:off x="2861083" y="3858344"/>
                  <a:ext cx="367446" cy="183900"/>
                </a:xfrm>
                <a:custGeom>
                  <a:avLst/>
                  <a:gdLst>
                    <a:gd name="connsiteX0" fmla="*/ 328696 w 367446"/>
                    <a:gd name="connsiteY0" fmla="*/ 70361 h 183900"/>
                    <a:gd name="connsiteX1" fmla="*/ 302304 w 367446"/>
                    <a:gd name="connsiteY1" fmla="*/ 59163 h 183900"/>
                    <a:gd name="connsiteX2" fmla="*/ 283913 w 367446"/>
                    <a:gd name="connsiteY2" fmla="*/ 44777 h 183900"/>
                    <a:gd name="connsiteX3" fmla="*/ 211133 w 367446"/>
                    <a:gd name="connsiteY3" fmla="*/ 0 h 183900"/>
                    <a:gd name="connsiteX4" fmla="*/ 151951 w 367446"/>
                    <a:gd name="connsiteY4" fmla="*/ 25584 h 183900"/>
                    <a:gd name="connsiteX5" fmla="*/ 130358 w 367446"/>
                    <a:gd name="connsiteY5" fmla="*/ 33579 h 183900"/>
                    <a:gd name="connsiteX6" fmla="*/ 98370 w 367446"/>
                    <a:gd name="connsiteY6" fmla="*/ 39175 h 183900"/>
                    <a:gd name="connsiteX7" fmla="*/ 60780 w 367446"/>
                    <a:gd name="connsiteY7" fmla="*/ 86351 h 183900"/>
                    <a:gd name="connsiteX8" fmla="*/ 47189 w 367446"/>
                    <a:gd name="connsiteY8" fmla="*/ 104742 h 183900"/>
                    <a:gd name="connsiteX9" fmla="*/ 802 w 367446"/>
                    <a:gd name="connsiteY9" fmla="*/ 175103 h 183900"/>
                    <a:gd name="connsiteX10" fmla="*/ 0 w 367446"/>
                    <a:gd name="connsiteY10" fmla="*/ 183900 h 183900"/>
                    <a:gd name="connsiteX11" fmla="*/ 51983 w 367446"/>
                    <a:gd name="connsiteY11" fmla="*/ 183900 h 183900"/>
                    <a:gd name="connsiteX12" fmla="*/ 152753 w 367446"/>
                    <a:gd name="connsiteY12" fmla="*/ 183900 h 183900"/>
                    <a:gd name="connsiteX13" fmla="*/ 136756 w 367446"/>
                    <a:gd name="connsiteY13" fmla="*/ 167909 h 183900"/>
                    <a:gd name="connsiteX14" fmla="*/ 49583 w 367446"/>
                    <a:gd name="connsiteY14" fmla="*/ 167909 h 183900"/>
                    <a:gd name="connsiteX15" fmla="*/ 17595 w 367446"/>
                    <a:gd name="connsiteY15" fmla="*/ 167909 h 183900"/>
                    <a:gd name="connsiteX16" fmla="*/ 54383 w 367446"/>
                    <a:gd name="connsiteY16" fmla="*/ 119135 h 183900"/>
                    <a:gd name="connsiteX17" fmla="*/ 76777 w 367446"/>
                    <a:gd name="connsiteY17" fmla="*/ 89547 h 183900"/>
                    <a:gd name="connsiteX18" fmla="*/ 105570 w 367446"/>
                    <a:gd name="connsiteY18" fmla="*/ 53568 h 183900"/>
                    <a:gd name="connsiteX19" fmla="*/ 130358 w 367446"/>
                    <a:gd name="connsiteY19" fmla="*/ 49570 h 183900"/>
                    <a:gd name="connsiteX20" fmla="*/ 164746 w 367446"/>
                    <a:gd name="connsiteY20" fmla="*/ 36775 h 183900"/>
                    <a:gd name="connsiteX21" fmla="*/ 212731 w 367446"/>
                    <a:gd name="connsiteY21" fmla="*/ 15991 h 183900"/>
                    <a:gd name="connsiteX22" fmla="*/ 271112 w 367446"/>
                    <a:gd name="connsiteY22" fmla="*/ 51970 h 183900"/>
                    <a:gd name="connsiteX23" fmla="*/ 300706 w 367446"/>
                    <a:gd name="connsiteY23" fmla="*/ 74358 h 183900"/>
                    <a:gd name="connsiteX24" fmla="*/ 322299 w 367446"/>
                    <a:gd name="connsiteY24" fmla="*/ 83150 h 183900"/>
                    <a:gd name="connsiteX25" fmla="*/ 347889 w 367446"/>
                    <a:gd name="connsiteY25" fmla="*/ 167909 h 183900"/>
                    <a:gd name="connsiteX26" fmla="*/ 189541 w 367446"/>
                    <a:gd name="connsiteY26" fmla="*/ 167909 h 183900"/>
                    <a:gd name="connsiteX27" fmla="*/ 152753 w 367446"/>
                    <a:gd name="connsiteY27" fmla="*/ 130326 h 183900"/>
                    <a:gd name="connsiteX28" fmla="*/ 136756 w 367446"/>
                    <a:gd name="connsiteY28" fmla="*/ 130326 h 183900"/>
                    <a:gd name="connsiteX29" fmla="*/ 189541 w 367446"/>
                    <a:gd name="connsiteY29" fmla="*/ 183900 h 183900"/>
                    <a:gd name="connsiteX30" fmla="*/ 355089 w 367446"/>
                    <a:gd name="connsiteY30" fmla="*/ 183900 h 183900"/>
                    <a:gd name="connsiteX31" fmla="*/ 357489 w 367446"/>
                    <a:gd name="connsiteY31" fmla="*/ 179903 h 183900"/>
                    <a:gd name="connsiteX32" fmla="*/ 328696 w 367446"/>
                    <a:gd name="connsiteY32" fmla="*/ 70361 h 18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7446" h="183900">
                      <a:moveTo>
                        <a:pt x="328696" y="70361"/>
                      </a:moveTo>
                      <a:cubicBezTo>
                        <a:pt x="320701" y="65561"/>
                        <a:pt x="311903" y="61563"/>
                        <a:pt x="302304" y="59163"/>
                      </a:cubicBezTo>
                      <a:cubicBezTo>
                        <a:pt x="294308" y="57566"/>
                        <a:pt x="287109" y="51970"/>
                        <a:pt x="283913" y="44777"/>
                      </a:cubicBezTo>
                      <a:cubicBezTo>
                        <a:pt x="270316" y="17589"/>
                        <a:pt x="242326" y="0"/>
                        <a:pt x="211133" y="0"/>
                      </a:cubicBezTo>
                      <a:cubicBezTo>
                        <a:pt x="188739" y="0"/>
                        <a:pt x="167146" y="9593"/>
                        <a:pt x="151951" y="25584"/>
                      </a:cubicBezTo>
                      <a:cubicBezTo>
                        <a:pt x="146355" y="31179"/>
                        <a:pt x="138360" y="34381"/>
                        <a:pt x="130358" y="33579"/>
                      </a:cubicBezTo>
                      <a:cubicBezTo>
                        <a:pt x="119161" y="32777"/>
                        <a:pt x="107970" y="34381"/>
                        <a:pt x="98370" y="39175"/>
                      </a:cubicBezTo>
                      <a:cubicBezTo>
                        <a:pt x="79177" y="47972"/>
                        <a:pt x="64778" y="65561"/>
                        <a:pt x="60780" y="86351"/>
                      </a:cubicBezTo>
                      <a:cubicBezTo>
                        <a:pt x="59182" y="94347"/>
                        <a:pt x="54383" y="100745"/>
                        <a:pt x="47189" y="104742"/>
                      </a:cubicBezTo>
                      <a:cubicBezTo>
                        <a:pt x="20797" y="119135"/>
                        <a:pt x="3202" y="145521"/>
                        <a:pt x="802" y="175103"/>
                      </a:cubicBezTo>
                      <a:lnTo>
                        <a:pt x="0" y="183900"/>
                      </a:lnTo>
                      <a:lnTo>
                        <a:pt x="51983" y="183900"/>
                      </a:lnTo>
                      <a:lnTo>
                        <a:pt x="152753" y="183900"/>
                      </a:lnTo>
                      <a:cubicBezTo>
                        <a:pt x="146355" y="179903"/>
                        <a:pt x="141556" y="174301"/>
                        <a:pt x="136756" y="167909"/>
                      </a:cubicBezTo>
                      <a:lnTo>
                        <a:pt x="49583" y="167909"/>
                      </a:lnTo>
                      <a:lnTo>
                        <a:pt x="17595" y="167909"/>
                      </a:lnTo>
                      <a:cubicBezTo>
                        <a:pt x="21593" y="147119"/>
                        <a:pt x="35190" y="128728"/>
                        <a:pt x="54383" y="119135"/>
                      </a:cubicBezTo>
                      <a:cubicBezTo>
                        <a:pt x="65580" y="112738"/>
                        <a:pt x="74378" y="102342"/>
                        <a:pt x="76777" y="89547"/>
                      </a:cubicBezTo>
                      <a:cubicBezTo>
                        <a:pt x="79973" y="73556"/>
                        <a:pt x="90375" y="60768"/>
                        <a:pt x="105570" y="53568"/>
                      </a:cubicBezTo>
                      <a:cubicBezTo>
                        <a:pt x="113565" y="50372"/>
                        <a:pt x="121561" y="48775"/>
                        <a:pt x="130358" y="49570"/>
                      </a:cubicBezTo>
                      <a:cubicBezTo>
                        <a:pt x="143153" y="51168"/>
                        <a:pt x="155949" y="46374"/>
                        <a:pt x="164746" y="36775"/>
                      </a:cubicBezTo>
                      <a:cubicBezTo>
                        <a:pt x="176746" y="23184"/>
                        <a:pt x="194341" y="15991"/>
                        <a:pt x="212731" y="15991"/>
                      </a:cubicBezTo>
                      <a:cubicBezTo>
                        <a:pt x="237526" y="15991"/>
                        <a:pt x="259921" y="29582"/>
                        <a:pt x="271112" y="51970"/>
                      </a:cubicBezTo>
                      <a:cubicBezTo>
                        <a:pt x="276713" y="63963"/>
                        <a:pt x="287911" y="71958"/>
                        <a:pt x="300706" y="74358"/>
                      </a:cubicBezTo>
                      <a:cubicBezTo>
                        <a:pt x="307899" y="75956"/>
                        <a:pt x="315099" y="79152"/>
                        <a:pt x="322299" y="83150"/>
                      </a:cubicBezTo>
                      <a:cubicBezTo>
                        <a:pt x="351091" y="100745"/>
                        <a:pt x="361486" y="137526"/>
                        <a:pt x="347889" y="167909"/>
                      </a:cubicBezTo>
                      <a:lnTo>
                        <a:pt x="189541" y="167909"/>
                      </a:lnTo>
                      <a:cubicBezTo>
                        <a:pt x="169546" y="167909"/>
                        <a:pt x="152753" y="151117"/>
                        <a:pt x="152753" y="130326"/>
                      </a:cubicBezTo>
                      <a:lnTo>
                        <a:pt x="136756" y="130326"/>
                      </a:lnTo>
                      <a:cubicBezTo>
                        <a:pt x="136756" y="159908"/>
                        <a:pt x="160748" y="183900"/>
                        <a:pt x="189541" y="183900"/>
                      </a:cubicBezTo>
                      <a:lnTo>
                        <a:pt x="355089" y="183900"/>
                      </a:lnTo>
                      <a:lnTo>
                        <a:pt x="357489" y="179903"/>
                      </a:lnTo>
                      <a:cubicBezTo>
                        <a:pt x="378279" y="141523"/>
                        <a:pt x="365484" y="92749"/>
                        <a:pt x="328696" y="70361"/>
                      </a:cubicBezTo>
                      <a:close/>
                    </a:path>
                  </a:pathLst>
                </a:custGeom>
                <a:solidFill>
                  <a:srgbClr val="2D5967"/>
                </a:solidFill>
                <a:ln w="6417" cap="flat">
                  <a:noFill/>
                  <a:prstDash val="solid"/>
                  <a:miter/>
                </a:ln>
              </p:spPr>
              <p:txBody>
                <a:bodyPr rtlCol="0" anchor="ctr"/>
                <a:lstStyle/>
                <a:p>
                  <a:endParaRPr lang="en-US" sz="810"/>
                </a:p>
              </p:txBody>
            </p:sp>
          </p:grpSp>
        </p:grpSp>
        <p:grpSp>
          <p:nvGrpSpPr>
            <p:cNvPr id="715" name="Graphic 4">
              <a:extLst>
                <a:ext uri="{FF2B5EF4-FFF2-40B4-BE49-F238E27FC236}">
                  <a16:creationId xmlns:a16="http://schemas.microsoft.com/office/drawing/2014/main" id="{1C7BE0C9-AE0C-9FF0-0EE2-2342CF28BC3F}"/>
                </a:ext>
              </a:extLst>
            </p:cNvPr>
            <p:cNvGrpSpPr/>
            <p:nvPr/>
          </p:nvGrpSpPr>
          <p:grpSpPr>
            <a:xfrm>
              <a:off x="2755180" y="4145703"/>
              <a:ext cx="587020" cy="319652"/>
              <a:chOff x="2755180" y="4145703"/>
              <a:chExt cx="587020" cy="319652"/>
            </a:xfrm>
            <a:solidFill>
              <a:srgbClr val="000000"/>
            </a:solidFill>
          </p:grpSpPr>
          <p:sp>
            <p:nvSpPr>
              <p:cNvPr id="716" name="TextBox 715">
                <a:extLst>
                  <a:ext uri="{FF2B5EF4-FFF2-40B4-BE49-F238E27FC236}">
                    <a16:creationId xmlns:a16="http://schemas.microsoft.com/office/drawing/2014/main" id="{2FBC557C-FAE4-68FD-7874-AA3927F31403}"/>
                  </a:ext>
                </a:extLst>
              </p:cNvPr>
              <p:cNvSpPr txBox="1"/>
              <p:nvPr/>
            </p:nvSpPr>
            <p:spPr>
              <a:xfrm>
                <a:off x="2774886" y="4145703"/>
                <a:ext cx="55015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Storage</a:t>
                </a:r>
              </a:p>
            </p:txBody>
          </p:sp>
          <p:sp>
            <p:nvSpPr>
              <p:cNvPr id="717" name="TextBox 716">
                <a:extLst>
                  <a:ext uri="{FF2B5EF4-FFF2-40B4-BE49-F238E27FC236}">
                    <a16:creationId xmlns:a16="http://schemas.microsoft.com/office/drawing/2014/main" id="{065A87A9-FBBD-AE40-72EC-53BF560CD3FF}"/>
                  </a:ext>
                </a:extLst>
              </p:cNvPr>
              <p:cNvSpPr txBox="1"/>
              <p:nvPr/>
            </p:nvSpPr>
            <p:spPr>
              <a:xfrm>
                <a:off x="2755180" y="4248373"/>
                <a:ext cx="58702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Gateway</a:t>
                </a:r>
              </a:p>
            </p:txBody>
          </p:sp>
        </p:grpSp>
      </p:grpSp>
      <p:grpSp>
        <p:nvGrpSpPr>
          <p:cNvPr id="718" name="Graphic 4">
            <a:extLst>
              <a:ext uri="{FF2B5EF4-FFF2-40B4-BE49-F238E27FC236}">
                <a16:creationId xmlns:a16="http://schemas.microsoft.com/office/drawing/2014/main" id="{5830011E-3A33-E8BA-0C25-814F95BA38AC}"/>
              </a:ext>
            </a:extLst>
          </p:cNvPr>
          <p:cNvGrpSpPr/>
          <p:nvPr/>
        </p:nvGrpSpPr>
        <p:grpSpPr>
          <a:xfrm>
            <a:off x="3322901" y="2491987"/>
            <a:ext cx="795411" cy="664179"/>
            <a:chOff x="3411603" y="3801176"/>
            <a:chExt cx="795411" cy="664179"/>
          </a:xfrm>
        </p:grpSpPr>
        <p:grpSp>
          <p:nvGrpSpPr>
            <p:cNvPr id="719" name="Graphic 4">
              <a:extLst>
                <a:ext uri="{FF2B5EF4-FFF2-40B4-BE49-F238E27FC236}">
                  <a16:creationId xmlns:a16="http://schemas.microsoft.com/office/drawing/2014/main" id="{35DC1DB4-5B42-2EB5-8240-F59C17F70F62}"/>
                </a:ext>
              </a:extLst>
            </p:cNvPr>
            <p:cNvGrpSpPr/>
            <p:nvPr/>
          </p:nvGrpSpPr>
          <p:grpSpPr>
            <a:xfrm>
              <a:off x="3613740" y="3801176"/>
              <a:ext cx="376001" cy="385004"/>
              <a:chOff x="3613740" y="3801176"/>
              <a:chExt cx="376001" cy="385004"/>
            </a:xfrm>
          </p:grpSpPr>
          <p:grpSp>
            <p:nvGrpSpPr>
              <p:cNvPr id="720" name="Graphic 4">
                <a:extLst>
                  <a:ext uri="{FF2B5EF4-FFF2-40B4-BE49-F238E27FC236}">
                    <a16:creationId xmlns:a16="http://schemas.microsoft.com/office/drawing/2014/main" id="{AFCE3795-D440-871A-9573-D54E6FAC9703}"/>
                  </a:ext>
                </a:extLst>
              </p:cNvPr>
              <p:cNvGrpSpPr/>
              <p:nvPr/>
            </p:nvGrpSpPr>
            <p:grpSpPr>
              <a:xfrm>
                <a:off x="3613740" y="3801176"/>
                <a:ext cx="376001" cy="385004"/>
                <a:chOff x="3613740" y="3801176"/>
                <a:chExt cx="376001" cy="385004"/>
              </a:xfrm>
              <a:solidFill>
                <a:srgbClr val="FFFFFF"/>
              </a:solidFill>
            </p:grpSpPr>
            <p:grpSp>
              <p:nvGrpSpPr>
                <p:cNvPr id="721" name="Graphic 4">
                  <a:extLst>
                    <a:ext uri="{FF2B5EF4-FFF2-40B4-BE49-F238E27FC236}">
                      <a16:creationId xmlns:a16="http://schemas.microsoft.com/office/drawing/2014/main" id="{93B10793-0385-B9EF-8460-36B62E73A1DC}"/>
                    </a:ext>
                  </a:extLst>
                </p:cNvPr>
                <p:cNvGrpSpPr/>
                <p:nvPr/>
              </p:nvGrpSpPr>
              <p:grpSpPr>
                <a:xfrm>
                  <a:off x="3613740" y="3808389"/>
                  <a:ext cx="32456" cy="371483"/>
                  <a:chOff x="3613740" y="3808389"/>
                  <a:chExt cx="32456" cy="371483"/>
                </a:xfrm>
                <a:solidFill>
                  <a:srgbClr val="FFFFFF"/>
                </a:solidFill>
              </p:grpSpPr>
              <p:sp>
                <p:nvSpPr>
                  <p:cNvPr id="722" name="Freeform: Shape 721">
                    <a:extLst>
                      <a:ext uri="{FF2B5EF4-FFF2-40B4-BE49-F238E27FC236}">
                        <a16:creationId xmlns:a16="http://schemas.microsoft.com/office/drawing/2014/main" id="{3AC37721-EBB5-F4ED-4862-510C908AE915}"/>
                      </a:ext>
                    </a:extLst>
                  </p:cNvPr>
                  <p:cNvSpPr/>
                  <p:nvPr/>
                </p:nvSpPr>
                <p:spPr>
                  <a:xfrm>
                    <a:off x="3618239" y="3812887"/>
                    <a:ext cx="23440" cy="361563"/>
                  </a:xfrm>
                  <a:custGeom>
                    <a:avLst/>
                    <a:gdLst>
                      <a:gd name="connsiteX0" fmla="*/ 23440 w 23440"/>
                      <a:gd name="connsiteY0" fmla="*/ 0 h 361563"/>
                      <a:gd name="connsiteX1" fmla="*/ 0 w 23440"/>
                      <a:gd name="connsiteY1" fmla="*/ 0 h 361563"/>
                      <a:gd name="connsiteX2" fmla="*/ 0 w 23440"/>
                      <a:gd name="connsiteY2" fmla="*/ 361563 h 361563"/>
                      <a:gd name="connsiteX3" fmla="*/ 23440 w 23440"/>
                      <a:gd name="connsiteY3" fmla="*/ 361563 h 361563"/>
                      <a:gd name="connsiteX4" fmla="*/ 23440 w 23440"/>
                      <a:gd name="connsiteY4" fmla="*/ 0 h 361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0" h="361563">
                        <a:moveTo>
                          <a:pt x="23440" y="0"/>
                        </a:moveTo>
                        <a:lnTo>
                          <a:pt x="0" y="0"/>
                        </a:lnTo>
                        <a:lnTo>
                          <a:pt x="0" y="361563"/>
                        </a:lnTo>
                        <a:lnTo>
                          <a:pt x="23440" y="361563"/>
                        </a:lnTo>
                        <a:lnTo>
                          <a:pt x="23440" y="0"/>
                        </a:lnTo>
                        <a:close/>
                      </a:path>
                    </a:pathLst>
                  </a:custGeom>
                  <a:solidFill>
                    <a:srgbClr val="FFFFFF"/>
                  </a:solidFill>
                  <a:ln w="6417" cap="flat">
                    <a:noFill/>
                    <a:prstDash val="solid"/>
                    <a:miter/>
                  </a:ln>
                </p:spPr>
                <p:txBody>
                  <a:bodyPr rtlCol="0" anchor="ctr"/>
                  <a:lstStyle/>
                  <a:p>
                    <a:endParaRPr lang="en-US" sz="810"/>
                  </a:p>
                </p:txBody>
              </p:sp>
              <p:sp>
                <p:nvSpPr>
                  <p:cNvPr id="723" name="Freeform: Shape 722">
                    <a:extLst>
                      <a:ext uri="{FF2B5EF4-FFF2-40B4-BE49-F238E27FC236}">
                        <a16:creationId xmlns:a16="http://schemas.microsoft.com/office/drawing/2014/main" id="{EDF6B96F-E393-9240-0892-6FAF8953CBDC}"/>
                      </a:ext>
                    </a:extLst>
                  </p:cNvPr>
                  <p:cNvSpPr/>
                  <p:nvPr/>
                </p:nvSpPr>
                <p:spPr>
                  <a:xfrm>
                    <a:off x="3613740" y="3808389"/>
                    <a:ext cx="32456" cy="371483"/>
                  </a:xfrm>
                  <a:custGeom>
                    <a:avLst/>
                    <a:gdLst>
                      <a:gd name="connsiteX0" fmla="*/ 23441 w 32456"/>
                      <a:gd name="connsiteY0" fmla="*/ 9016 h 371483"/>
                      <a:gd name="connsiteX1" fmla="*/ 23441 w 32456"/>
                      <a:gd name="connsiteY1" fmla="*/ 362468 h 371483"/>
                      <a:gd name="connsiteX2" fmla="*/ 9016 w 32456"/>
                      <a:gd name="connsiteY2" fmla="*/ 362468 h 371483"/>
                      <a:gd name="connsiteX3" fmla="*/ 9016 w 32456"/>
                      <a:gd name="connsiteY3" fmla="*/ 9016 h 371483"/>
                      <a:gd name="connsiteX4" fmla="*/ 23441 w 32456"/>
                      <a:gd name="connsiteY4" fmla="*/ 9016 h 371483"/>
                      <a:gd name="connsiteX5" fmla="*/ 32457 w 32456"/>
                      <a:gd name="connsiteY5" fmla="*/ 0 h 371483"/>
                      <a:gd name="connsiteX6" fmla="*/ 23441 w 32456"/>
                      <a:gd name="connsiteY6" fmla="*/ 0 h 371483"/>
                      <a:gd name="connsiteX7" fmla="*/ 9016 w 32456"/>
                      <a:gd name="connsiteY7" fmla="*/ 0 h 371483"/>
                      <a:gd name="connsiteX8" fmla="*/ 0 w 32456"/>
                      <a:gd name="connsiteY8" fmla="*/ 0 h 371483"/>
                      <a:gd name="connsiteX9" fmla="*/ 0 w 32456"/>
                      <a:gd name="connsiteY9" fmla="*/ 9016 h 371483"/>
                      <a:gd name="connsiteX10" fmla="*/ 0 w 32456"/>
                      <a:gd name="connsiteY10" fmla="*/ 362468 h 371483"/>
                      <a:gd name="connsiteX11" fmla="*/ 0 w 32456"/>
                      <a:gd name="connsiteY11" fmla="*/ 371484 h 371483"/>
                      <a:gd name="connsiteX12" fmla="*/ 9016 w 32456"/>
                      <a:gd name="connsiteY12" fmla="*/ 371484 h 371483"/>
                      <a:gd name="connsiteX13" fmla="*/ 23441 w 32456"/>
                      <a:gd name="connsiteY13" fmla="*/ 371484 h 371483"/>
                      <a:gd name="connsiteX14" fmla="*/ 32457 w 32456"/>
                      <a:gd name="connsiteY14" fmla="*/ 371484 h 371483"/>
                      <a:gd name="connsiteX15" fmla="*/ 32457 w 32456"/>
                      <a:gd name="connsiteY15" fmla="*/ 362468 h 371483"/>
                      <a:gd name="connsiteX16" fmla="*/ 32457 w 32456"/>
                      <a:gd name="connsiteY16" fmla="*/ 9016 h 371483"/>
                      <a:gd name="connsiteX17" fmla="*/ 32457 w 32456"/>
                      <a:gd name="connsiteY17" fmla="*/ 0 h 37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56" h="371483">
                        <a:moveTo>
                          <a:pt x="23441" y="9016"/>
                        </a:moveTo>
                        <a:lnTo>
                          <a:pt x="23441" y="362468"/>
                        </a:lnTo>
                        <a:lnTo>
                          <a:pt x="9016" y="362468"/>
                        </a:lnTo>
                        <a:lnTo>
                          <a:pt x="9016" y="9016"/>
                        </a:lnTo>
                        <a:lnTo>
                          <a:pt x="23441" y="9016"/>
                        </a:lnTo>
                        <a:close/>
                        <a:moveTo>
                          <a:pt x="32457" y="0"/>
                        </a:moveTo>
                        <a:lnTo>
                          <a:pt x="23441" y="0"/>
                        </a:lnTo>
                        <a:lnTo>
                          <a:pt x="9016" y="0"/>
                        </a:lnTo>
                        <a:lnTo>
                          <a:pt x="0" y="0"/>
                        </a:lnTo>
                        <a:lnTo>
                          <a:pt x="0" y="9016"/>
                        </a:lnTo>
                        <a:lnTo>
                          <a:pt x="0" y="362468"/>
                        </a:lnTo>
                        <a:lnTo>
                          <a:pt x="0" y="371484"/>
                        </a:lnTo>
                        <a:lnTo>
                          <a:pt x="9016" y="371484"/>
                        </a:lnTo>
                        <a:lnTo>
                          <a:pt x="23441" y="371484"/>
                        </a:lnTo>
                        <a:lnTo>
                          <a:pt x="32457" y="371484"/>
                        </a:lnTo>
                        <a:lnTo>
                          <a:pt x="32457" y="362468"/>
                        </a:lnTo>
                        <a:lnTo>
                          <a:pt x="32457" y="9016"/>
                        </a:lnTo>
                        <a:lnTo>
                          <a:pt x="32457" y="0"/>
                        </a:lnTo>
                        <a:close/>
                      </a:path>
                    </a:pathLst>
                  </a:custGeom>
                  <a:solidFill>
                    <a:srgbClr val="FFFFFF"/>
                  </a:solidFill>
                  <a:ln w="6417" cap="flat">
                    <a:noFill/>
                    <a:prstDash val="solid"/>
                    <a:miter/>
                  </a:ln>
                </p:spPr>
                <p:txBody>
                  <a:bodyPr rtlCol="0" anchor="ctr"/>
                  <a:lstStyle/>
                  <a:p>
                    <a:endParaRPr lang="en-US" sz="810"/>
                  </a:p>
                </p:txBody>
              </p:sp>
            </p:grpSp>
            <p:grpSp>
              <p:nvGrpSpPr>
                <p:cNvPr id="724" name="Graphic 4">
                  <a:extLst>
                    <a:ext uri="{FF2B5EF4-FFF2-40B4-BE49-F238E27FC236}">
                      <a16:creationId xmlns:a16="http://schemas.microsoft.com/office/drawing/2014/main" id="{7121FF44-2782-7B23-5A16-EF6A06D30F4F}"/>
                    </a:ext>
                  </a:extLst>
                </p:cNvPr>
                <p:cNvGrpSpPr/>
                <p:nvPr/>
              </p:nvGrpSpPr>
              <p:grpSpPr>
                <a:xfrm>
                  <a:off x="3666942" y="3808389"/>
                  <a:ext cx="32456" cy="371483"/>
                  <a:chOff x="3666942" y="3808389"/>
                  <a:chExt cx="32456" cy="371483"/>
                </a:xfrm>
                <a:solidFill>
                  <a:srgbClr val="FFFFFF"/>
                </a:solidFill>
              </p:grpSpPr>
              <p:sp>
                <p:nvSpPr>
                  <p:cNvPr id="725" name="Freeform: Shape 724">
                    <a:extLst>
                      <a:ext uri="{FF2B5EF4-FFF2-40B4-BE49-F238E27FC236}">
                        <a16:creationId xmlns:a16="http://schemas.microsoft.com/office/drawing/2014/main" id="{C92D05AA-E97A-0F43-6022-1030055B5D79}"/>
                      </a:ext>
                    </a:extLst>
                  </p:cNvPr>
                  <p:cNvSpPr/>
                  <p:nvPr/>
                </p:nvSpPr>
                <p:spPr>
                  <a:xfrm>
                    <a:off x="3671441" y="3812887"/>
                    <a:ext cx="23440" cy="361563"/>
                  </a:xfrm>
                  <a:custGeom>
                    <a:avLst/>
                    <a:gdLst>
                      <a:gd name="connsiteX0" fmla="*/ 23441 w 23440"/>
                      <a:gd name="connsiteY0" fmla="*/ 0 h 361563"/>
                      <a:gd name="connsiteX1" fmla="*/ 0 w 23440"/>
                      <a:gd name="connsiteY1" fmla="*/ 0 h 361563"/>
                      <a:gd name="connsiteX2" fmla="*/ 0 w 23440"/>
                      <a:gd name="connsiteY2" fmla="*/ 361563 h 361563"/>
                      <a:gd name="connsiteX3" fmla="*/ 23441 w 23440"/>
                      <a:gd name="connsiteY3" fmla="*/ 361563 h 361563"/>
                      <a:gd name="connsiteX4" fmla="*/ 23441 w 23440"/>
                      <a:gd name="connsiteY4" fmla="*/ 0 h 361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0" h="361563">
                        <a:moveTo>
                          <a:pt x="23441" y="0"/>
                        </a:moveTo>
                        <a:lnTo>
                          <a:pt x="0" y="0"/>
                        </a:lnTo>
                        <a:lnTo>
                          <a:pt x="0" y="361563"/>
                        </a:lnTo>
                        <a:lnTo>
                          <a:pt x="23441" y="361563"/>
                        </a:lnTo>
                        <a:lnTo>
                          <a:pt x="23441" y="0"/>
                        </a:lnTo>
                        <a:close/>
                      </a:path>
                    </a:pathLst>
                  </a:custGeom>
                  <a:solidFill>
                    <a:srgbClr val="FFFFFF"/>
                  </a:solidFill>
                  <a:ln w="6417" cap="flat">
                    <a:noFill/>
                    <a:prstDash val="solid"/>
                    <a:miter/>
                  </a:ln>
                </p:spPr>
                <p:txBody>
                  <a:bodyPr rtlCol="0" anchor="ctr"/>
                  <a:lstStyle/>
                  <a:p>
                    <a:endParaRPr lang="en-US" sz="810"/>
                  </a:p>
                </p:txBody>
              </p:sp>
              <p:sp>
                <p:nvSpPr>
                  <p:cNvPr id="726" name="Freeform: Shape 725">
                    <a:extLst>
                      <a:ext uri="{FF2B5EF4-FFF2-40B4-BE49-F238E27FC236}">
                        <a16:creationId xmlns:a16="http://schemas.microsoft.com/office/drawing/2014/main" id="{D89184E2-98C3-3FF5-B657-C39FD3A54383}"/>
                      </a:ext>
                    </a:extLst>
                  </p:cNvPr>
                  <p:cNvSpPr/>
                  <p:nvPr/>
                </p:nvSpPr>
                <p:spPr>
                  <a:xfrm>
                    <a:off x="3666942" y="3808389"/>
                    <a:ext cx="32456" cy="371483"/>
                  </a:xfrm>
                  <a:custGeom>
                    <a:avLst/>
                    <a:gdLst>
                      <a:gd name="connsiteX0" fmla="*/ 23441 w 32456"/>
                      <a:gd name="connsiteY0" fmla="*/ 9016 h 371483"/>
                      <a:gd name="connsiteX1" fmla="*/ 23441 w 32456"/>
                      <a:gd name="connsiteY1" fmla="*/ 362468 h 371483"/>
                      <a:gd name="connsiteX2" fmla="*/ 9016 w 32456"/>
                      <a:gd name="connsiteY2" fmla="*/ 362468 h 371483"/>
                      <a:gd name="connsiteX3" fmla="*/ 9016 w 32456"/>
                      <a:gd name="connsiteY3" fmla="*/ 9016 h 371483"/>
                      <a:gd name="connsiteX4" fmla="*/ 23441 w 32456"/>
                      <a:gd name="connsiteY4" fmla="*/ 9016 h 371483"/>
                      <a:gd name="connsiteX5" fmla="*/ 32456 w 32456"/>
                      <a:gd name="connsiteY5" fmla="*/ 0 h 371483"/>
                      <a:gd name="connsiteX6" fmla="*/ 23441 w 32456"/>
                      <a:gd name="connsiteY6" fmla="*/ 0 h 371483"/>
                      <a:gd name="connsiteX7" fmla="*/ 9016 w 32456"/>
                      <a:gd name="connsiteY7" fmla="*/ 0 h 371483"/>
                      <a:gd name="connsiteX8" fmla="*/ 0 w 32456"/>
                      <a:gd name="connsiteY8" fmla="*/ 0 h 371483"/>
                      <a:gd name="connsiteX9" fmla="*/ 0 w 32456"/>
                      <a:gd name="connsiteY9" fmla="*/ 9016 h 371483"/>
                      <a:gd name="connsiteX10" fmla="*/ 0 w 32456"/>
                      <a:gd name="connsiteY10" fmla="*/ 362468 h 371483"/>
                      <a:gd name="connsiteX11" fmla="*/ 0 w 32456"/>
                      <a:gd name="connsiteY11" fmla="*/ 371484 h 371483"/>
                      <a:gd name="connsiteX12" fmla="*/ 9016 w 32456"/>
                      <a:gd name="connsiteY12" fmla="*/ 371484 h 371483"/>
                      <a:gd name="connsiteX13" fmla="*/ 23441 w 32456"/>
                      <a:gd name="connsiteY13" fmla="*/ 371484 h 371483"/>
                      <a:gd name="connsiteX14" fmla="*/ 32456 w 32456"/>
                      <a:gd name="connsiteY14" fmla="*/ 371484 h 371483"/>
                      <a:gd name="connsiteX15" fmla="*/ 32456 w 32456"/>
                      <a:gd name="connsiteY15" fmla="*/ 362468 h 371483"/>
                      <a:gd name="connsiteX16" fmla="*/ 32456 w 32456"/>
                      <a:gd name="connsiteY16" fmla="*/ 9016 h 371483"/>
                      <a:gd name="connsiteX17" fmla="*/ 32456 w 32456"/>
                      <a:gd name="connsiteY17" fmla="*/ 0 h 37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56" h="371483">
                        <a:moveTo>
                          <a:pt x="23441" y="9016"/>
                        </a:moveTo>
                        <a:lnTo>
                          <a:pt x="23441" y="362468"/>
                        </a:lnTo>
                        <a:lnTo>
                          <a:pt x="9016" y="362468"/>
                        </a:lnTo>
                        <a:lnTo>
                          <a:pt x="9016" y="9016"/>
                        </a:lnTo>
                        <a:lnTo>
                          <a:pt x="23441" y="9016"/>
                        </a:lnTo>
                        <a:close/>
                        <a:moveTo>
                          <a:pt x="32456" y="0"/>
                        </a:moveTo>
                        <a:lnTo>
                          <a:pt x="23441" y="0"/>
                        </a:lnTo>
                        <a:lnTo>
                          <a:pt x="9016" y="0"/>
                        </a:lnTo>
                        <a:lnTo>
                          <a:pt x="0" y="0"/>
                        </a:lnTo>
                        <a:lnTo>
                          <a:pt x="0" y="9016"/>
                        </a:lnTo>
                        <a:lnTo>
                          <a:pt x="0" y="362468"/>
                        </a:lnTo>
                        <a:lnTo>
                          <a:pt x="0" y="371484"/>
                        </a:lnTo>
                        <a:lnTo>
                          <a:pt x="9016" y="371484"/>
                        </a:lnTo>
                        <a:lnTo>
                          <a:pt x="23441" y="371484"/>
                        </a:lnTo>
                        <a:lnTo>
                          <a:pt x="32456" y="371484"/>
                        </a:lnTo>
                        <a:lnTo>
                          <a:pt x="32456" y="362468"/>
                        </a:lnTo>
                        <a:lnTo>
                          <a:pt x="32456" y="9016"/>
                        </a:lnTo>
                        <a:lnTo>
                          <a:pt x="32456" y="0"/>
                        </a:lnTo>
                        <a:close/>
                      </a:path>
                    </a:pathLst>
                  </a:custGeom>
                  <a:solidFill>
                    <a:srgbClr val="FFFFFF"/>
                  </a:solidFill>
                  <a:ln w="6417" cap="flat">
                    <a:noFill/>
                    <a:prstDash val="solid"/>
                    <a:miter/>
                  </a:ln>
                </p:spPr>
                <p:txBody>
                  <a:bodyPr rtlCol="0" anchor="ctr"/>
                  <a:lstStyle/>
                  <a:p>
                    <a:endParaRPr lang="en-US" sz="810"/>
                  </a:p>
                </p:txBody>
              </p:sp>
            </p:grpSp>
            <p:grpSp>
              <p:nvGrpSpPr>
                <p:cNvPr id="727" name="Graphic 4">
                  <a:extLst>
                    <a:ext uri="{FF2B5EF4-FFF2-40B4-BE49-F238E27FC236}">
                      <a16:creationId xmlns:a16="http://schemas.microsoft.com/office/drawing/2014/main" id="{F96B2C42-95A0-66B7-786F-3B5922BA02A4}"/>
                    </a:ext>
                  </a:extLst>
                </p:cNvPr>
                <p:cNvGrpSpPr/>
                <p:nvPr/>
              </p:nvGrpSpPr>
              <p:grpSpPr>
                <a:xfrm>
                  <a:off x="3692734" y="3804789"/>
                  <a:ext cx="62555" cy="377798"/>
                  <a:chOff x="3692734" y="3804789"/>
                  <a:chExt cx="62555" cy="377798"/>
                </a:xfrm>
                <a:solidFill>
                  <a:srgbClr val="FFFFFF"/>
                </a:solidFill>
              </p:grpSpPr>
              <p:sp>
                <p:nvSpPr>
                  <p:cNvPr id="728" name="Freeform: Shape 727">
                    <a:extLst>
                      <a:ext uri="{FF2B5EF4-FFF2-40B4-BE49-F238E27FC236}">
                        <a16:creationId xmlns:a16="http://schemas.microsoft.com/office/drawing/2014/main" id="{D9006EA7-C464-8B44-DC28-BFC34C596E66}"/>
                      </a:ext>
                    </a:extLst>
                  </p:cNvPr>
                  <p:cNvSpPr/>
                  <p:nvPr/>
                </p:nvSpPr>
                <p:spPr>
                  <a:xfrm>
                    <a:off x="3696794" y="3810199"/>
                    <a:ext cx="52187" cy="367877"/>
                  </a:xfrm>
                  <a:custGeom>
                    <a:avLst/>
                    <a:gdLst>
                      <a:gd name="connsiteX0" fmla="*/ 10709 w 52187"/>
                      <a:gd name="connsiteY0" fmla="*/ 283124 h 367877"/>
                      <a:gd name="connsiteX1" fmla="*/ 11607 w 52187"/>
                      <a:gd name="connsiteY1" fmla="*/ 80249 h 367877"/>
                      <a:gd name="connsiteX2" fmla="*/ 29645 w 52187"/>
                      <a:gd name="connsiteY2" fmla="*/ 0 h 367877"/>
                      <a:gd name="connsiteX3" fmla="*/ 52188 w 52187"/>
                      <a:gd name="connsiteY3" fmla="*/ 5409 h 367877"/>
                      <a:gd name="connsiteX4" fmla="*/ 34150 w 52187"/>
                      <a:gd name="connsiteY4" fmla="*/ 85658 h 367877"/>
                      <a:gd name="connsiteX5" fmla="*/ 33251 w 52187"/>
                      <a:gd name="connsiteY5" fmla="*/ 278613 h 367877"/>
                      <a:gd name="connsiteX6" fmla="*/ 51283 w 52187"/>
                      <a:gd name="connsiteY6" fmla="*/ 362468 h 367877"/>
                      <a:gd name="connsiteX7" fmla="*/ 27842 w 52187"/>
                      <a:gd name="connsiteY7" fmla="*/ 367878 h 367877"/>
                      <a:gd name="connsiteX8" fmla="*/ 10709 w 52187"/>
                      <a:gd name="connsiteY8" fmla="*/ 283124 h 36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87" h="367877">
                        <a:moveTo>
                          <a:pt x="10709" y="283124"/>
                        </a:moveTo>
                        <a:cubicBezTo>
                          <a:pt x="-3716" y="216402"/>
                          <a:pt x="-3716" y="146073"/>
                          <a:pt x="11607" y="80249"/>
                        </a:cubicBezTo>
                        <a:lnTo>
                          <a:pt x="29645" y="0"/>
                        </a:lnTo>
                        <a:lnTo>
                          <a:pt x="52188" y="5409"/>
                        </a:lnTo>
                        <a:lnTo>
                          <a:pt x="34150" y="85658"/>
                        </a:lnTo>
                        <a:cubicBezTo>
                          <a:pt x="19725" y="148775"/>
                          <a:pt x="19725" y="215497"/>
                          <a:pt x="33251" y="278613"/>
                        </a:cubicBezTo>
                        <a:lnTo>
                          <a:pt x="51283" y="362468"/>
                        </a:lnTo>
                        <a:lnTo>
                          <a:pt x="27842" y="367878"/>
                        </a:lnTo>
                        <a:lnTo>
                          <a:pt x="10709" y="283124"/>
                        </a:lnTo>
                        <a:close/>
                      </a:path>
                    </a:pathLst>
                  </a:custGeom>
                  <a:solidFill>
                    <a:srgbClr val="FFFFFF"/>
                  </a:solidFill>
                  <a:ln w="6417" cap="flat">
                    <a:noFill/>
                    <a:prstDash val="solid"/>
                    <a:miter/>
                  </a:ln>
                </p:spPr>
                <p:txBody>
                  <a:bodyPr rtlCol="0" anchor="ctr"/>
                  <a:lstStyle/>
                  <a:p>
                    <a:endParaRPr lang="en-US" sz="810"/>
                  </a:p>
                </p:txBody>
              </p:sp>
              <p:sp>
                <p:nvSpPr>
                  <p:cNvPr id="729" name="Freeform: Shape 728">
                    <a:extLst>
                      <a:ext uri="{FF2B5EF4-FFF2-40B4-BE49-F238E27FC236}">
                        <a16:creationId xmlns:a16="http://schemas.microsoft.com/office/drawing/2014/main" id="{019B79CD-DD19-3114-99E9-85B881C479B8}"/>
                      </a:ext>
                    </a:extLst>
                  </p:cNvPr>
                  <p:cNvSpPr/>
                  <p:nvPr/>
                </p:nvSpPr>
                <p:spPr>
                  <a:xfrm>
                    <a:off x="3692734" y="3804789"/>
                    <a:ext cx="62555" cy="377798"/>
                  </a:xfrm>
                  <a:custGeom>
                    <a:avLst/>
                    <a:gdLst>
                      <a:gd name="connsiteX0" fmla="*/ 36407 w 62555"/>
                      <a:gd name="connsiteY0" fmla="*/ 10819 h 377798"/>
                      <a:gd name="connsiteX1" fmla="*/ 50832 w 62555"/>
                      <a:gd name="connsiteY1" fmla="*/ 14425 h 377798"/>
                      <a:gd name="connsiteX2" fmla="*/ 33706 w 62555"/>
                      <a:gd name="connsiteY2" fmla="*/ 90169 h 377798"/>
                      <a:gd name="connsiteX3" fmla="*/ 33706 w 62555"/>
                      <a:gd name="connsiteY3" fmla="*/ 284927 h 377798"/>
                      <a:gd name="connsiteX4" fmla="*/ 50832 w 62555"/>
                      <a:gd name="connsiteY4" fmla="*/ 364271 h 377798"/>
                      <a:gd name="connsiteX5" fmla="*/ 36407 w 62555"/>
                      <a:gd name="connsiteY5" fmla="*/ 366979 h 377798"/>
                      <a:gd name="connsiteX6" fmla="*/ 19274 w 62555"/>
                      <a:gd name="connsiteY6" fmla="*/ 287629 h 377798"/>
                      <a:gd name="connsiteX7" fmla="*/ 20179 w 62555"/>
                      <a:gd name="connsiteY7" fmla="*/ 86557 h 377798"/>
                      <a:gd name="connsiteX8" fmla="*/ 36407 w 62555"/>
                      <a:gd name="connsiteY8" fmla="*/ 10819 h 377798"/>
                      <a:gd name="connsiteX9" fmla="*/ 30093 w 62555"/>
                      <a:gd name="connsiteY9" fmla="*/ 0 h 377798"/>
                      <a:gd name="connsiteX10" fmla="*/ 28289 w 62555"/>
                      <a:gd name="connsiteY10" fmla="*/ 9016 h 377798"/>
                      <a:gd name="connsiteX11" fmla="*/ 11163 w 62555"/>
                      <a:gd name="connsiteY11" fmla="*/ 84754 h 377798"/>
                      <a:gd name="connsiteX12" fmla="*/ 11163 w 62555"/>
                      <a:gd name="connsiteY12" fmla="*/ 289432 h 377798"/>
                      <a:gd name="connsiteX13" fmla="*/ 28289 w 62555"/>
                      <a:gd name="connsiteY13" fmla="*/ 368782 h 377798"/>
                      <a:gd name="connsiteX14" fmla="*/ 30093 w 62555"/>
                      <a:gd name="connsiteY14" fmla="*/ 377798 h 377798"/>
                      <a:gd name="connsiteX15" fmla="*/ 39115 w 62555"/>
                      <a:gd name="connsiteY15" fmla="*/ 375995 h 377798"/>
                      <a:gd name="connsiteX16" fmla="*/ 53540 w 62555"/>
                      <a:gd name="connsiteY16" fmla="*/ 373287 h 377798"/>
                      <a:gd name="connsiteX17" fmla="*/ 62555 w 62555"/>
                      <a:gd name="connsiteY17" fmla="*/ 371484 h 377798"/>
                      <a:gd name="connsiteX18" fmla="*/ 60752 w 62555"/>
                      <a:gd name="connsiteY18" fmla="*/ 362468 h 377798"/>
                      <a:gd name="connsiteX19" fmla="*/ 43619 w 62555"/>
                      <a:gd name="connsiteY19" fmla="*/ 283124 h 377798"/>
                      <a:gd name="connsiteX20" fmla="*/ 43619 w 62555"/>
                      <a:gd name="connsiteY20" fmla="*/ 91973 h 377798"/>
                      <a:gd name="connsiteX21" fmla="*/ 60752 w 62555"/>
                      <a:gd name="connsiteY21" fmla="*/ 16228 h 377798"/>
                      <a:gd name="connsiteX22" fmla="*/ 62555 w 62555"/>
                      <a:gd name="connsiteY22" fmla="*/ 7213 h 377798"/>
                      <a:gd name="connsiteX23" fmla="*/ 53540 w 62555"/>
                      <a:gd name="connsiteY23" fmla="*/ 5410 h 377798"/>
                      <a:gd name="connsiteX24" fmla="*/ 39115 w 62555"/>
                      <a:gd name="connsiteY24" fmla="*/ 1803 h 377798"/>
                      <a:gd name="connsiteX25" fmla="*/ 30093 w 62555"/>
                      <a:gd name="connsiteY25" fmla="*/ 0 h 377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55" h="377798">
                        <a:moveTo>
                          <a:pt x="36407" y="10819"/>
                        </a:moveTo>
                        <a:lnTo>
                          <a:pt x="50832" y="14425"/>
                        </a:lnTo>
                        <a:lnTo>
                          <a:pt x="33706" y="90169"/>
                        </a:lnTo>
                        <a:cubicBezTo>
                          <a:pt x="20179" y="153286"/>
                          <a:pt x="20179" y="220906"/>
                          <a:pt x="33706" y="284927"/>
                        </a:cubicBezTo>
                        <a:lnTo>
                          <a:pt x="50832" y="364271"/>
                        </a:lnTo>
                        <a:lnTo>
                          <a:pt x="36407" y="366979"/>
                        </a:lnTo>
                        <a:lnTo>
                          <a:pt x="19274" y="287629"/>
                        </a:lnTo>
                        <a:cubicBezTo>
                          <a:pt x="5754" y="221811"/>
                          <a:pt x="5754" y="152381"/>
                          <a:pt x="20179" y="86557"/>
                        </a:cubicBezTo>
                        <a:lnTo>
                          <a:pt x="36407" y="10819"/>
                        </a:lnTo>
                        <a:close/>
                        <a:moveTo>
                          <a:pt x="30093" y="0"/>
                        </a:moveTo>
                        <a:lnTo>
                          <a:pt x="28289" y="9016"/>
                        </a:lnTo>
                        <a:lnTo>
                          <a:pt x="11163" y="84754"/>
                        </a:lnTo>
                        <a:cubicBezTo>
                          <a:pt x="-3268" y="151483"/>
                          <a:pt x="-4167" y="222709"/>
                          <a:pt x="11163" y="289432"/>
                        </a:cubicBezTo>
                        <a:lnTo>
                          <a:pt x="28289" y="368782"/>
                        </a:lnTo>
                        <a:lnTo>
                          <a:pt x="30093" y="377798"/>
                        </a:lnTo>
                        <a:lnTo>
                          <a:pt x="39115" y="375995"/>
                        </a:lnTo>
                        <a:lnTo>
                          <a:pt x="53540" y="373287"/>
                        </a:lnTo>
                        <a:lnTo>
                          <a:pt x="62555" y="371484"/>
                        </a:lnTo>
                        <a:lnTo>
                          <a:pt x="60752" y="362468"/>
                        </a:lnTo>
                        <a:lnTo>
                          <a:pt x="43619" y="283124"/>
                        </a:lnTo>
                        <a:cubicBezTo>
                          <a:pt x="29194" y="220008"/>
                          <a:pt x="29194" y="154184"/>
                          <a:pt x="43619" y="91973"/>
                        </a:cubicBezTo>
                        <a:lnTo>
                          <a:pt x="60752" y="16228"/>
                        </a:lnTo>
                        <a:lnTo>
                          <a:pt x="62555" y="7213"/>
                        </a:lnTo>
                        <a:lnTo>
                          <a:pt x="53540" y="5410"/>
                        </a:lnTo>
                        <a:lnTo>
                          <a:pt x="39115" y="1803"/>
                        </a:lnTo>
                        <a:lnTo>
                          <a:pt x="30093" y="0"/>
                        </a:lnTo>
                        <a:close/>
                      </a:path>
                    </a:pathLst>
                  </a:custGeom>
                  <a:solidFill>
                    <a:srgbClr val="FFFFFF"/>
                  </a:solidFill>
                  <a:ln w="6417" cap="flat">
                    <a:noFill/>
                    <a:prstDash val="solid"/>
                    <a:miter/>
                  </a:ln>
                </p:spPr>
                <p:txBody>
                  <a:bodyPr rtlCol="0" anchor="ctr"/>
                  <a:lstStyle/>
                  <a:p>
                    <a:endParaRPr lang="en-US" sz="810"/>
                  </a:p>
                </p:txBody>
              </p:sp>
            </p:grpSp>
            <p:grpSp>
              <p:nvGrpSpPr>
                <p:cNvPr id="730" name="Graphic 4">
                  <a:extLst>
                    <a:ext uri="{FF2B5EF4-FFF2-40B4-BE49-F238E27FC236}">
                      <a16:creationId xmlns:a16="http://schemas.microsoft.com/office/drawing/2014/main" id="{BE5008AD-9199-81C2-C454-D83A08B6CFA6}"/>
                    </a:ext>
                  </a:extLst>
                </p:cNvPr>
                <p:cNvGrpSpPr/>
                <p:nvPr/>
              </p:nvGrpSpPr>
              <p:grpSpPr>
                <a:xfrm>
                  <a:off x="3719114" y="3802075"/>
                  <a:ext cx="87574" cy="383207"/>
                  <a:chOff x="3719114" y="3802075"/>
                  <a:chExt cx="87574" cy="383207"/>
                </a:xfrm>
                <a:solidFill>
                  <a:srgbClr val="FFFFFF"/>
                </a:solidFill>
              </p:grpSpPr>
              <p:sp>
                <p:nvSpPr>
                  <p:cNvPr id="731" name="Freeform: Shape 730">
                    <a:extLst>
                      <a:ext uri="{FF2B5EF4-FFF2-40B4-BE49-F238E27FC236}">
                        <a16:creationId xmlns:a16="http://schemas.microsoft.com/office/drawing/2014/main" id="{F2B8FF69-D3F2-4CD8-893D-43A7E8248D8D}"/>
                      </a:ext>
                    </a:extLst>
                  </p:cNvPr>
                  <p:cNvSpPr/>
                  <p:nvPr/>
                </p:nvSpPr>
                <p:spPr>
                  <a:xfrm>
                    <a:off x="3723047" y="3808389"/>
                    <a:ext cx="77320" cy="371483"/>
                  </a:xfrm>
                  <a:custGeom>
                    <a:avLst/>
                    <a:gdLst>
                      <a:gd name="connsiteX0" fmla="*/ 25928 w 77320"/>
                      <a:gd name="connsiteY0" fmla="*/ 304762 h 371483"/>
                      <a:gd name="connsiteX1" fmla="*/ 26827 w 77320"/>
                      <a:gd name="connsiteY1" fmla="*/ 63116 h 371483"/>
                      <a:gd name="connsiteX2" fmla="*/ 55683 w 77320"/>
                      <a:gd name="connsiteY2" fmla="*/ 0 h 371483"/>
                      <a:gd name="connsiteX3" fmla="*/ 77321 w 77320"/>
                      <a:gd name="connsiteY3" fmla="*/ 9921 h 371483"/>
                      <a:gd name="connsiteX4" fmla="*/ 47566 w 77320"/>
                      <a:gd name="connsiteY4" fmla="*/ 73037 h 371483"/>
                      <a:gd name="connsiteX5" fmla="*/ 46667 w 77320"/>
                      <a:gd name="connsiteY5" fmla="*/ 294841 h 371483"/>
                      <a:gd name="connsiteX6" fmla="*/ 77321 w 77320"/>
                      <a:gd name="connsiteY6" fmla="*/ 361570 h 371483"/>
                      <a:gd name="connsiteX7" fmla="*/ 55683 w 77320"/>
                      <a:gd name="connsiteY7" fmla="*/ 371484 h 371483"/>
                      <a:gd name="connsiteX8" fmla="*/ 25928 w 77320"/>
                      <a:gd name="connsiteY8" fmla="*/ 304762 h 37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320" h="371483">
                        <a:moveTo>
                          <a:pt x="25928" y="304762"/>
                        </a:moveTo>
                        <a:cubicBezTo>
                          <a:pt x="-9236" y="228119"/>
                          <a:pt x="-8338" y="139759"/>
                          <a:pt x="26827" y="63116"/>
                        </a:cubicBezTo>
                        <a:lnTo>
                          <a:pt x="55683" y="0"/>
                        </a:lnTo>
                        <a:lnTo>
                          <a:pt x="77321" y="9921"/>
                        </a:lnTo>
                        <a:lnTo>
                          <a:pt x="47566" y="73037"/>
                        </a:lnTo>
                        <a:cubicBezTo>
                          <a:pt x="15110" y="143365"/>
                          <a:pt x="15110" y="223614"/>
                          <a:pt x="46667" y="294841"/>
                        </a:cubicBezTo>
                        <a:lnTo>
                          <a:pt x="77321" y="361570"/>
                        </a:lnTo>
                        <a:lnTo>
                          <a:pt x="55683" y="371484"/>
                        </a:lnTo>
                        <a:lnTo>
                          <a:pt x="25928" y="304762"/>
                        </a:lnTo>
                        <a:close/>
                      </a:path>
                    </a:pathLst>
                  </a:custGeom>
                  <a:solidFill>
                    <a:srgbClr val="FFFFFF"/>
                  </a:solidFill>
                  <a:ln w="6417" cap="flat">
                    <a:noFill/>
                    <a:prstDash val="solid"/>
                    <a:miter/>
                  </a:ln>
                </p:spPr>
                <p:txBody>
                  <a:bodyPr rtlCol="0" anchor="ctr"/>
                  <a:lstStyle/>
                  <a:p>
                    <a:endParaRPr lang="en-US" sz="810"/>
                  </a:p>
                </p:txBody>
              </p:sp>
              <p:sp>
                <p:nvSpPr>
                  <p:cNvPr id="732" name="Freeform: Shape 731">
                    <a:extLst>
                      <a:ext uri="{FF2B5EF4-FFF2-40B4-BE49-F238E27FC236}">
                        <a16:creationId xmlns:a16="http://schemas.microsoft.com/office/drawing/2014/main" id="{AD4C4FE3-4AA1-A35A-7FA8-21403667914E}"/>
                      </a:ext>
                    </a:extLst>
                  </p:cNvPr>
                  <p:cNvSpPr/>
                  <p:nvPr/>
                </p:nvSpPr>
                <p:spPr>
                  <a:xfrm>
                    <a:off x="3719114" y="3802075"/>
                    <a:ext cx="87574" cy="383207"/>
                  </a:xfrm>
                  <a:custGeom>
                    <a:avLst/>
                    <a:gdLst>
                      <a:gd name="connsiteX0" fmla="*/ 62330 w 87574"/>
                      <a:gd name="connsiteY0" fmla="*/ 12622 h 383207"/>
                      <a:gd name="connsiteX1" fmla="*/ 75857 w 87574"/>
                      <a:gd name="connsiteY1" fmla="*/ 18936 h 383207"/>
                      <a:gd name="connsiteX2" fmla="*/ 48804 w 87574"/>
                      <a:gd name="connsiteY2" fmla="*/ 78446 h 383207"/>
                      <a:gd name="connsiteX3" fmla="*/ 47905 w 87574"/>
                      <a:gd name="connsiteY3" fmla="*/ 303863 h 383207"/>
                      <a:gd name="connsiteX4" fmla="*/ 75857 w 87574"/>
                      <a:gd name="connsiteY4" fmla="*/ 366074 h 383207"/>
                      <a:gd name="connsiteX5" fmla="*/ 62330 w 87574"/>
                      <a:gd name="connsiteY5" fmla="*/ 372389 h 383207"/>
                      <a:gd name="connsiteX6" fmla="*/ 34378 w 87574"/>
                      <a:gd name="connsiteY6" fmla="*/ 310171 h 383207"/>
                      <a:gd name="connsiteX7" fmla="*/ 35277 w 87574"/>
                      <a:gd name="connsiteY7" fmla="*/ 73036 h 383207"/>
                      <a:gd name="connsiteX8" fmla="*/ 62330 w 87574"/>
                      <a:gd name="connsiteY8" fmla="*/ 12622 h 383207"/>
                      <a:gd name="connsiteX9" fmla="*/ 57819 w 87574"/>
                      <a:gd name="connsiteY9" fmla="*/ 0 h 383207"/>
                      <a:gd name="connsiteX10" fmla="*/ 54213 w 87574"/>
                      <a:gd name="connsiteY10" fmla="*/ 8117 h 383207"/>
                      <a:gd name="connsiteX11" fmla="*/ 27166 w 87574"/>
                      <a:gd name="connsiteY11" fmla="*/ 67627 h 383207"/>
                      <a:gd name="connsiteX12" fmla="*/ 26261 w 87574"/>
                      <a:gd name="connsiteY12" fmla="*/ 312879 h 383207"/>
                      <a:gd name="connsiteX13" fmla="*/ 54213 w 87574"/>
                      <a:gd name="connsiteY13" fmla="*/ 375090 h 383207"/>
                      <a:gd name="connsiteX14" fmla="*/ 57819 w 87574"/>
                      <a:gd name="connsiteY14" fmla="*/ 383207 h 383207"/>
                      <a:gd name="connsiteX15" fmla="*/ 65937 w 87574"/>
                      <a:gd name="connsiteY15" fmla="*/ 379601 h 383207"/>
                      <a:gd name="connsiteX16" fmla="*/ 79463 w 87574"/>
                      <a:gd name="connsiteY16" fmla="*/ 373287 h 383207"/>
                      <a:gd name="connsiteX17" fmla="*/ 87574 w 87574"/>
                      <a:gd name="connsiteY17" fmla="*/ 369681 h 383207"/>
                      <a:gd name="connsiteX18" fmla="*/ 83968 w 87574"/>
                      <a:gd name="connsiteY18" fmla="*/ 361570 h 383207"/>
                      <a:gd name="connsiteX19" fmla="*/ 56016 w 87574"/>
                      <a:gd name="connsiteY19" fmla="*/ 299352 h 383207"/>
                      <a:gd name="connsiteX20" fmla="*/ 56921 w 87574"/>
                      <a:gd name="connsiteY20" fmla="*/ 82052 h 383207"/>
                      <a:gd name="connsiteX21" fmla="*/ 83968 w 87574"/>
                      <a:gd name="connsiteY21" fmla="*/ 22542 h 383207"/>
                      <a:gd name="connsiteX22" fmla="*/ 87574 w 87574"/>
                      <a:gd name="connsiteY22" fmla="*/ 14425 h 383207"/>
                      <a:gd name="connsiteX23" fmla="*/ 79463 w 87574"/>
                      <a:gd name="connsiteY23" fmla="*/ 10819 h 383207"/>
                      <a:gd name="connsiteX24" fmla="*/ 65937 w 87574"/>
                      <a:gd name="connsiteY24" fmla="*/ 4511 h 383207"/>
                      <a:gd name="connsiteX25" fmla="*/ 57819 w 87574"/>
                      <a:gd name="connsiteY25" fmla="*/ 0 h 38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7574" h="383207">
                        <a:moveTo>
                          <a:pt x="62330" y="12622"/>
                        </a:moveTo>
                        <a:lnTo>
                          <a:pt x="75857" y="18936"/>
                        </a:lnTo>
                        <a:lnTo>
                          <a:pt x="48804" y="78446"/>
                        </a:lnTo>
                        <a:cubicBezTo>
                          <a:pt x="15442" y="149679"/>
                          <a:pt x="15442" y="231731"/>
                          <a:pt x="47905" y="303863"/>
                        </a:cubicBezTo>
                        <a:lnTo>
                          <a:pt x="75857" y="366074"/>
                        </a:lnTo>
                        <a:lnTo>
                          <a:pt x="62330" y="372389"/>
                        </a:lnTo>
                        <a:lnTo>
                          <a:pt x="34378" y="310171"/>
                        </a:lnTo>
                        <a:cubicBezTo>
                          <a:pt x="113" y="234433"/>
                          <a:pt x="113" y="147876"/>
                          <a:pt x="35277" y="73036"/>
                        </a:cubicBezTo>
                        <a:lnTo>
                          <a:pt x="62330" y="12622"/>
                        </a:lnTo>
                        <a:close/>
                        <a:moveTo>
                          <a:pt x="57819" y="0"/>
                        </a:moveTo>
                        <a:lnTo>
                          <a:pt x="54213" y="8117"/>
                        </a:lnTo>
                        <a:lnTo>
                          <a:pt x="27166" y="67627"/>
                        </a:lnTo>
                        <a:cubicBezTo>
                          <a:pt x="-8903" y="145168"/>
                          <a:pt x="-8903" y="234433"/>
                          <a:pt x="26261" y="312879"/>
                        </a:cubicBezTo>
                        <a:lnTo>
                          <a:pt x="54213" y="375090"/>
                        </a:lnTo>
                        <a:lnTo>
                          <a:pt x="57819" y="383207"/>
                        </a:lnTo>
                        <a:lnTo>
                          <a:pt x="65937" y="379601"/>
                        </a:lnTo>
                        <a:lnTo>
                          <a:pt x="79463" y="373287"/>
                        </a:lnTo>
                        <a:lnTo>
                          <a:pt x="87574" y="369681"/>
                        </a:lnTo>
                        <a:lnTo>
                          <a:pt x="83968" y="361570"/>
                        </a:lnTo>
                        <a:lnTo>
                          <a:pt x="56016" y="299352"/>
                        </a:lnTo>
                        <a:cubicBezTo>
                          <a:pt x="24458" y="229928"/>
                          <a:pt x="25363" y="150577"/>
                          <a:pt x="56921" y="82052"/>
                        </a:cubicBezTo>
                        <a:lnTo>
                          <a:pt x="83968" y="22542"/>
                        </a:lnTo>
                        <a:lnTo>
                          <a:pt x="87574" y="14425"/>
                        </a:lnTo>
                        <a:lnTo>
                          <a:pt x="79463" y="10819"/>
                        </a:lnTo>
                        <a:lnTo>
                          <a:pt x="65937" y="4511"/>
                        </a:lnTo>
                        <a:lnTo>
                          <a:pt x="57819" y="0"/>
                        </a:lnTo>
                        <a:close/>
                      </a:path>
                    </a:pathLst>
                  </a:custGeom>
                  <a:solidFill>
                    <a:srgbClr val="FFFFFF"/>
                  </a:solidFill>
                  <a:ln w="6417" cap="flat">
                    <a:noFill/>
                    <a:prstDash val="solid"/>
                    <a:miter/>
                  </a:ln>
                </p:spPr>
                <p:txBody>
                  <a:bodyPr rtlCol="0" anchor="ctr"/>
                  <a:lstStyle/>
                  <a:p>
                    <a:endParaRPr lang="en-US" sz="810"/>
                  </a:p>
                </p:txBody>
              </p:sp>
            </p:grpSp>
            <p:grpSp>
              <p:nvGrpSpPr>
                <p:cNvPr id="733" name="Graphic 4">
                  <a:extLst>
                    <a:ext uri="{FF2B5EF4-FFF2-40B4-BE49-F238E27FC236}">
                      <a16:creationId xmlns:a16="http://schemas.microsoft.com/office/drawing/2014/main" id="{8462A3A8-D61D-9088-BB90-D52A4D9569F6}"/>
                    </a:ext>
                  </a:extLst>
                </p:cNvPr>
                <p:cNvGrpSpPr/>
                <p:nvPr/>
              </p:nvGrpSpPr>
              <p:grpSpPr>
                <a:xfrm>
                  <a:off x="3726446" y="3801176"/>
                  <a:ext cx="134342" cy="210087"/>
                  <a:chOff x="3726446" y="3801176"/>
                  <a:chExt cx="134342" cy="210087"/>
                </a:xfrm>
                <a:solidFill>
                  <a:srgbClr val="FFFFFF"/>
                </a:solidFill>
              </p:grpSpPr>
              <p:sp>
                <p:nvSpPr>
                  <p:cNvPr id="734" name="Freeform: Shape 733">
                    <a:extLst>
                      <a:ext uri="{FF2B5EF4-FFF2-40B4-BE49-F238E27FC236}">
                        <a16:creationId xmlns:a16="http://schemas.microsoft.com/office/drawing/2014/main" id="{D7044CE5-7D2C-62E3-9205-8F991BB8E4F7}"/>
                      </a:ext>
                    </a:extLst>
                  </p:cNvPr>
                  <p:cNvSpPr/>
                  <p:nvPr/>
                </p:nvSpPr>
                <p:spPr>
                  <a:xfrm>
                    <a:off x="3744464" y="3806586"/>
                    <a:ext cx="109099" cy="165907"/>
                  </a:xfrm>
                  <a:custGeom>
                    <a:avLst/>
                    <a:gdLst>
                      <a:gd name="connsiteX0" fmla="*/ 14425 w 109099"/>
                      <a:gd name="connsiteY0" fmla="*/ 127137 h 165907"/>
                      <a:gd name="connsiteX1" fmla="*/ 30654 w 109099"/>
                      <a:gd name="connsiteY1" fmla="*/ 93776 h 165907"/>
                      <a:gd name="connsiteX2" fmla="*/ 89265 w 109099"/>
                      <a:gd name="connsiteY2" fmla="*/ 0 h 165907"/>
                      <a:gd name="connsiteX3" fmla="*/ 109099 w 109099"/>
                      <a:gd name="connsiteY3" fmla="*/ 12622 h 165907"/>
                      <a:gd name="connsiteX4" fmla="*/ 58605 w 109099"/>
                      <a:gd name="connsiteY4" fmla="*/ 94674 h 165907"/>
                      <a:gd name="connsiteX5" fmla="*/ 57700 w 109099"/>
                      <a:gd name="connsiteY5" fmla="*/ 95579 h 165907"/>
                      <a:gd name="connsiteX6" fmla="*/ 22536 w 109099"/>
                      <a:gd name="connsiteY6" fmla="*/ 130743 h 165907"/>
                      <a:gd name="connsiteX7" fmla="*/ 0 w 109099"/>
                      <a:gd name="connsiteY7" fmla="*/ 165908 h 165907"/>
                      <a:gd name="connsiteX8" fmla="*/ 14425 w 109099"/>
                      <a:gd name="connsiteY8" fmla="*/ 127137 h 16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99" h="165907">
                        <a:moveTo>
                          <a:pt x="14425" y="127137"/>
                        </a:moveTo>
                        <a:cubicBezTo>
                          <a:pt x="18930" y="115413"/>
                          <a:pt x="24339" y="104595"/>
                          <a:pt x="30654" y="93776"/>
                        </a:cubicBezTo>
                        <a:lnTo>
                          <a:pt x="89265" y="0"/>
                        </a:lnTo>
                        <a:lnTo>
                          <a:pt x="109099" y="12622"/>
                        </a:lnTo>
                        <a:lnTo>
                          <a:pt x="58605" y="94674"/>
                        </a:lnTo>
                        <a:lnTo>
                          <a:pt x="57700" y="95579"/>
                        </a:lnTo>
                        <a:cubicBezTo>
                          <a:pt x="44180" y="104595"/>
                          <a:pt x="31558" y="117216"/>
                          <a:pt x="22536" y="130743"/>
                        </a:cubicBezTo>
                        <a:lnTo>
                          <a:pt x="0" y="165908"/>
                        </a:lnTo>
                        <a:lnTo>
                          <a:pt x="14425" y="127137"/>
                        </a:lnTo>
                        <a:close/>
                      </a:path>
                    </a:pathLst>
                  </a:custGeom>
                  <a:solidFill>
                    <a:srgbClr val="FFFFFF"/>
                  </a:solidFill>
                  <a:ln w="6417" cap="flat">
                    <a:noFill/>
                    <a:prstDash val="solid"/>
                    <a:miter/>
                  </a:ln>
                </p:spPr>
                <p:txBody>
                  <a:bodyPr rtlCol="0" anchor="ctr"/>
                  <a:lstStyle/>
                  <a:p>
                    <a:endParaRPr lang="en-US" sz="810"/>
                  </a:p>
                </p:txBody>
              </p:sp>
              <p:sp>
                <p:nvSpPr>
                  <p:cNvPr id="735" name="Freeform: Shape 734">
                    <a:extLst>
                      <a:ext uri="{FF2B5EF4-FFF2-40B4-BE49-F238E27FC236}">
                        <a16:creationId xmlns:a16="http://schemas.microsoft.com/office/drawing/2014/main" id="{F372EF55-3A5F-64F0-9516-C66D9C24B3B2}"/>
                      </a:ext>
                    </a:extLst>
                  </p:cNvPr>
                  <p:cNvSpPr/>
                  <p:nvPr/>
                </p:nvSpPr>
                <p:spPr>
                  <a:xfrm>
                    <a:off x="3726446" y="3801176"/>
                    <a:ext cx="134342" cy="210087"/>
                  </a:xfrm>
                  <a:custGeom>
                    <a:avLst/>
                    <a:gdLst>
                      <a:gd name="connsiteX0" fmla="*/ 109099 w 134342"/>
                      <a:gd name="connsiteY0" fmla="*/ 12622 h 210087"/>
                      <a:gd name="connsiteX1" fmla="*/ 121721 w 134342"/>
                      <a:gd name="connsiteY1" fmla="*/ 20739 h 210087"/>
                      <a:gd name="connsiteX2" fmla="*/ 73935 w 134342"/>
                      <a:gd name="connsiteY2" fmla="*/ 98280 h 210087"/>
                      <a:gd name="connsiteX3" fmla="*/ 37866 w 134342"/>
                      <a:gd name="connsiteY3" fmla="*/ 135248 h 210087"/>
                      <a:gd name="connsiteX4" fmla="*/ 53195 w 134342"/>
                      <a:gd name="connsiteY4" fmla="*/ 102791 h 210087"/>
                      <a:gd name="connsiteX5" fmla="*/ 109099 w 134342"/>
                      <a:gd name="connsiteY5" fmla="*/ 12622 h 210087"/>
                      <a:gd name="connsiteX6" fmla="*/ 105493 w 134342"/>
                      <a:gd name="connsiteY6" fmla="*/ 0 h 210087"/>
                      <a:gd name="connsiteX7" fmla="*/ 100982 w 134342"/>
                      <a:gd name="connsiteY7" fmla="*/ 8117 h 210087"/>
                      <a:gd name="connsiteX8" fmla="*/ 45078 w 134342"/>
                      <a:gd name="connsiteY8" fmla="*/ 97382 h 210087"/>
                      <a:gd name="connsiteX9" fmla="*/ 28850 w 134342"/>
                      <a:gd name="connsiteY9" fmla="*/ 131642 h 210087"/>
                      <a:gd name="connsiteX10" fmla="*/ 0 w 134342"/>
                      <a:gd name="connsiteY10" fmla="*/ 210087 h 210087"/>
                      <a:gd name="connsiteX11" fmla="*/ 45078 w 134342"/>
                      <a:gd name="connsiteY11" fmla="*/ 139759 h 210087"/>
                      <a:gd name="connsiteX12" fmla="*/ 78439 w 134342"/>
                      <a:gd name="connsiteY12" fmla="*/ 105493 h 210087"/>
                      <a:gd name="connsiteX13" fmla="*/ 80243 w 134342"/>
                      <a:gd name="connsiteY13" fmla="*/ 104594 h 210087"/>
                      <a:gd name="connsiteX14" fmla="*/ 81147 w 134342"/>
                      <a:gd name="connsiteY14" fmla="*/ 102791 h 210087"/>
                      <a:gd name="connsiteX15" fmla="*/ 129838 w 134342"/>
                      <a:gd name="connsiteY15" fmla="*/ 25244 h 210087"/>
                      <a:gd name="connsiteX16" fmla="*/ 134343 w 134342"/>
                      <a:gd name="connsiteY16" fmla="*/ 17133 h 210087"/>
                      <a:gd name="connsiteX17" fmla="*/ 126232 w 134342"/>
                      <a:gd name="connsiteY17" fmla="*/ 12622 h 210087"/>
                      <a:gd name="connsiteX18" fmla="*/ 113604 w 134342"/>
                      <a:gd name="connsiteY18" fmla="*/ 4511 h 210087"/>
                      <a:gd name="connsiteX19" fmla="*/ 105493 w 134342"/>
                      <a:gd name="connsiteY19" fmla="*/ 0 h 21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342" h="210087">
                        <a:moveTo>
                          <a:pt x="109099" y="12622"/>
                        </a:moveTo>
                        <a:lnTo>
                          <a:pt x="121721" y="20739"/>
                        </a:lnTo>
                        <a:lnTo>
                          <a:pt x="73935" y="98280"/>
                        </a:lnTo>
                        <a:cubicBezTo>
                          <a:pt x="59510" y="108201"/>
                          <a:pt x="46881" y="120823"/>
                          <a:pt x="37866" y="135248"/>
                        </a:cubicBezTo>
                        <a:cubicBezTo>
                          <a:pt x="42377" y="124429"/>
                          <a:pt x="46881" y="113610"/>
                          <a:pt x="53195" y="102791"/>
                        </a:cubicBezTo>
                        <a:lnTo>
                          <a:pt x="109099" y="12622"/>
                        </a:lnTo>
                        <a:close/>
                        <a:moveTo>
                          <a:pt x="105493" y="0"/>
                        </a:moveTo>
                        <a:lnTo>
                          <a:pt x="100982" y="8117"/>
                        </a:lnTo>
                        <a:lnTo>
                          <a:pt x="45078" y="97382"/>
                        </a:lnTo>
                        <a:cubicBezTo>
                          <a:pt x="38771" y="108201"/>
                          <a:pt x="32456" y="119020"/>
                          <a:pt x="28850" y="131642"/>
                        </a:cubicBezTo>
                        <a:lnTo>
                          <a:pt x="0" y="210087"/>
                        </a:lnTo>
                        <a:lnTo>
                          <a:pt x="45078" y="139759"/>
                        </a:lnTo>
                        <a:cubicBezTo>
                          <a:pt x="54094" y="126232"/>
                          <a:pt x="64919" y="114509"/>
                          <a:pt x="78439" y="105493"/>
                        </a:cubicBezTo>
                        <a:lnTo>
                          <a:pt x="80243" y="104594"/>
                        </a:lnTo>
                        <a:lnTo>
                          <a:pt x="81147" y="102791"/>
                        </a:lnTo>
                        <a:lnTo>
                          <a:pt x="129838" y="25244"/>
                        </a:lnTo>
                        <a:lnTo>
                          <a:pt x="134343" y="17133"/>
                        </a:lnTo>
                        <a:lnTo>
                          <a:pt x="126232" y="12622"/>
                        </a:lnTo>
                        <a:lnTo>
                          <a:pt x="113604" y="4511"/>
                        </a:lnTo>
                        <a:lnTo>
                          <a:pt x="105493" y="0"/>
                        </a:lnTo>
                        <a:close/>
                      </a:path>
                    </a:pathLst>
                  </a:custGeom>
                  <a:solidFill>
                    <a:srgbClr val="FFFFFF"/>
                  </a:solidFill>
                  <a:ln w="6417" cap="flat">
                    <a:noFill/>
                    <a:prstDash val="solid"/>
                    <a:miter/>
                  </a:ln>
                </p:spPr>
                <p:txBody>
                  <a:bodyPr rtlCol="0" anchor="ctr"/>
                  <a:lstStyle/>
                  <a:p>
                    <a:endParaRPr lang="en-US" sz="810"/>
                  </a:p>
                </p:txBody>
              </p:sp>
            </p:grpSp>
            <p:grpSp>
              <p:nvGrpSpPr>
                <p:cNvPr id="736" name="Graphic 4">
                  <a:extLst>
                    <a:ext uri="{FF2B5EF4-FFF2-40B4-BE49-F238E27FC236}">
                      <a16:creationId xmlns:a16="http://schemas.microsoft.com/office/drawing/2014/main" id="{BE0A0A69-FC96-57C0-5F2A-50D29AE4661F}"/>
                    </a:ext>
                  </a:extLst>
                </p:cNvPr>
                <p:cNvGrpSpPr/>
                <p:nvPr/>
              </p:nvGrpSpPr>
              <p:grpSpPr>
                <a:xfrm>
                  <a:off x="3774245" y="4092411"/>
                  <a:ext cx="87461" cy="93769"/>
                  <a:chOff x="3774245" y="4092411"/>
                  <a:chExt cx="87461" cy="93769"/>
                </a:xfrm>
                <a:solidFill>
                  <a:srgbClr val="FFFFFF"/>
                </a:solidFill>
              </p:grpSpPr>
              <p:sp>
                <p:nvSpPr>
                  <p:cNvPr id="737" name="Freeform: Shape 736">
                    <a:extLst>
                      <a:ext uri="{FF2B5EF4-FFF2-40B4-BE49-F238E27FC236}">
                        <a16:creationId xmlns:a16="http://schemas.microsoft.com/office/drawing/2014/main" id="{1783F117-BBFD-78A6-B72A-8F41686489F8}"/>
                      </a:ext>
                    </a:extLst>
                  </p:cNvPr>
                  <p:cNvSpPr/>
                  <p:nvPr/>
                </p:nvSpPr>
                <p:spPr>
                  <a:xfrm>
                    <a:off x="3781464" y="4096922"/>
                    <a:ext cx="72131" cy="83855"/>
                  </a:xfrm>
                  <a:custGeom>
                    <a:avLst/>
                    <a:gdLst>
                      <a:gd name="connsiteX0" fmla="*/ 0 w 72131"/>
                      <a:gd name="connsiteY0" fmla="*/ 0 h 83855"/>
                      <a:gd name="connsiteX1" fmla="*/ 27952 w 72131"/>
                      <a:gd name="connsiteY1" fmla="*/ 0 h 83855"/>
                      <a:gd name="connsiteX2" fmla="*/ 72132 w 72131"/>
                      <a:gd name="connsiteY2" fmla="*/ 71233 h 83855"/>
                      <a:gd name="connsiteX3" fmla="*/ 52297 w 72131"/>
                      <a:gd name="connsiteY3" fmla="*/ 83855 h 83855"/>
                      <a:gd name="connsiteX4" fmla="*/ 0 w 72131"/>
                      <a:gd name="connsiteY4" fmla="*/ 0 h 8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31" h="83855">
                        <a:moveTo>
                          <a:pt x="0" y="0"/>
                        </a:moveTo>
                        <a:lnTo>
                          <a:pt x="27952" y="0"/>
                        </a:lnTo>
                        <a:lnTo>
                          <a:pt x="72132" y="71233"/>
                        </a:lnTo>
                        <a:lnTo>
                          <a:pt x="52297" y="83855"/>
                        </a:lnTo>
                        <a:lnTo>
                          <a:pt x="0" y="0"/>
                        </a:lnTo>
                        <a:close/>
                      </a:path>
                    </a:pathLst>
                  </a:custGeom>
                  <a:solidFill>
                    <a:srgbClr val="FFFFFF"/>
                  </a:solidFill>
                  <a:ln w="6417" cap="flat">
                    <a:noFill/>
                    <a:prstDash val="solid"/>
                    <a:miter/>
                  </a:ln>
                </p:spPr>
                <p:txBody>
                  <a:bodyPr rtlCol="0" anchor="ctr"/>
                  <a:lstStyle/>
                  <a:p>
                    <a:endParaRPr lang="en-US" sz="810"/>
                  </a:p>
                </p:txBody>
              </p:sp>
              <p:sp>
                <p:nvSpPr>
                  <p:cNvPr id="738" name="Freeform: Shape 737">
                    <a:extLst>
                      <a:ext uri="{FF2B5EF4-FFF2-40B4-BE49-F238E27FC236}">
                        <a16:creationId xmlns:a16="http://schemas.microsoft.com/office/drawing/2014/main" id="{B01794C2-A74F-267B-7504-F5087F414D89}"/>
                      </a:ext>
                    </a:extLst>
                  </p:cNvPr>
                  <p:cNvSpPr/>
                  <p:nvPr/>
                </p:nvSpPr>
                <p:spPr>
                  <a:xfrm>
                    <a:off x="3774245" y="4092411"/>
                    <a:ext cx="87461" cy="93769"/>
                  </a:xfrm>
                  <a:custGeom>
                    <a:avLst/>
                    <a:gdLst>
                      <a:gd name="connsiteX0" fmla="*/ 32457 w 87461"/>
                      <a:gd name="connsiteY0" fmla="*/ 9016 h 93769"/>
                      <a:gd name="connsiteX1" fmla="*/ 73030 w 87461"/>
                      <a:gd name="connsiteY1" fmla="*/ 73935 h 93769"/>
                      <a:gd name="connsiteX2" fmla="*/ 60408 w 87461"/>
                      <a:gd name="connsiteY2" fmla="*/ 82052 h 93769"/>
                      <a:gd name="connsiteX3" fmla="*/ 15323 w 87461"/>
                      <a:gd name="connsiteY3" fmla="*/ 9016 h 93769"/>
                      <a:gd name="connsiteX4" fmla="*/ 32457 w 87461"/>
                      <a:gd name="connsiteY4" fmla="*/ 9016 h 93769"/>
                      <a:gd name="connsiteX5" fmla="*/ 37866 w 87461"/>
                      <a:gd name="connsiteY5" fmla="*/ 0 h 93769"/>
                      <a:gd name="connsiteX6" fmla="*/ 33361 w 87461"/>
                      <a:gd name="connsiteY6" fmla="*/ 0 h 93769"/>
                      <a:gd name="connsiteX7" fmla="*/ 16228 w 87461"/>
                      <a:gd name="connsiteY7" fmla="*/ 0 h 93769"/>
                      <a:gd name="connsiteX8" fmla="*/ 0 w 87461"/>
                      <a:gd name="connsiteY8" fmla="*/ 0 h 93769"/>
                      <a:gd name="connsiteX9" fmla="*/ 9016 w 87461"/>
                      <a:gd name="connsiteY9" fmla="*/ 13520 h 93769"/>
                      <a:gd name="connsiteX10" fmla="*/ 54094 w 87461"/>
                      <a:gd name="connsiteY10" fmla="*/ 86557 h 93769"/>
                      <a:gd name="connsiteX11" fmla="*/ 58605 w 87461"/>
                      <a:gd name="connsiteY11" fmla="*/ 93769 h 93769"/>
                      <a:gd name="connsiteX12" fmla="*/ 66722 w 87461"/>
                      <a:gd name="connsiteY12" fmla="*/ 89265 h 93769"/>
                      <a:gd name="connsiteX13" fmla="*/ 79345 w 87461"/>
                      <a:gd name="connsiteY13" fmla="*/ 81148 h 93769"/>
                      <a:gd name="connsiteX14" fmla="*/ 87462 w 87461"/>
                      <a:gd name="connsiteY14" fmla="*/ 76643 h 93769"/>
                      <a:gd name="connsiteX15" fmla="*/ 81147 w 87461"/>
                      <a:gd name="connsiteY15" fmla="*/ 69424 h 93769"/>
                      <a:gd name="connsiteX16" fmla="*/ 40574 w 87461"/>
                      <a:gd name="connsiteY16" fmla="*/ 4505 h 93769"/>
                      <a:gd name="connsiteX17" fmla="*/ 37866 w 87461"/>
                      <a:gd name="connsiteY17" fmla="*/ 0 h 93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461" h="93769">
                        <a:moveTo>
                          <a:pt x="32457" y="9016"/>
                        </a:moveTo>
                        <a:lnTo>
                          <a:pt x="73030" y="73935"/>
                        </a:lnTo>
                        <a:lnTo>
                          <a:pt x="60408" y="82052"/>
                        </a:lnTo>
                        <a:lnTo>
                          <a:pt x="15323" y="9016"/>
                        </a:lnTo>
                        <a:lnTo>
                          <a:pt x="32457" y="9016"/>
                        </a:lnTo>
                        <a:close/>
                        <a:moveTo>
                          <a:pt x="37866" y="0"/>
                        </a:moveTo>
                        <a:lnTo>
                          <a:pt x="33361" y="0"/>
                        </a:lnTo>
                        <a:lnTo>
                          <a:pt x="16228" y="0"/>
                        </a:lnTo>
                        <a:lnTo>
                          <a:pt x="0" y="0"/>
                        </a:lnTo>
                        <a:lnTo>
                          <a:pt x="9016" y="13520"/>
                        </a:lnTo>
                        <a:lnTo>
                          <a:pt x="54094" y="86557"/>
                        </a:lnTo>
                        <a:lnTo>
                          <a:pt x="58605" y="93769"/>
                        </a:lnTo>
                        <a:lnTo>
                          <a:pt x="66722" y="89265"/>
                        </a:lnTo>
                        <a:lnTo>
                          <a:pt x="79345" y="81148"/>
                        </a:lnTo>
                        <a:lnTo>
                          <a:pt x="87462" y="76643"/>
                        </a:lnTo>
                        <a:lnTo>
                          <a:pt x="81147" y="69424"/>
                        </a:lnTo>
                        <a:lnTo>
                          <a:pt x="40574" y="4505"/>
                        </a:lnTo>
                        <a:lnTo>
                          <a:pt x="37866" y="0"/>
                        </a:lnTo>
                        <a:close/>
                      </a:path>
                    </a:pathLst>
                  </a:custGeom>
                  <a:solidFill>
                    <a:srgbClr val="FFFFFF"/>
                  </a:solidFill>
                  <a:ln w="6417" cap="flat">
                    <a:noFill/>
                    <a:prstDash val="solid"/>
                    <a:miter/>
                  </a:ln>
                </p:spPr>
                <p:txBody>
                  <a:bodyPr rtlCol="0" anchor="ctr"/>
                  <a:lstStyle/>
                  <a:p>
                    <a:endParaRPr lang="en-US" sz="810"/>
                  </a:p>
                </p:txBody>
              </p:sp>
            </p:grpSp>
            <p:grpSp>
              <p:nvGrpSpPr>
                <p:cNvPr id="739" name="Graphic 4">
                  <a:extLst>
                    <a:ext uri="{FF2B5EF4-FFF2-40B4-BE49-F238E27FC236}">
                      <a16:creationId xmlns:a16="http://schemas.microsoft.com/office/drawing/2014/main" id="{8E1299FD-6726-ECEC-9AEE-D83C030A9BEE}"/>
                    </a:ext>
                  </a:extLst>
                </p:cNvPr>
                <p:cNvGrpSpPr/>
                <p:nvPr/>
              </p:nvGrpSpPr>
              <p:grpSpPr>
                <a:xfrm>
                  <a:off x="3746293" y="3879616"/>
                  <a:ext cx="243448" cy="220007"/>
                  <a:chOff x="3746293" y="3879616"/>
                  <a:chExt cx="243448" cy="220007"/>
                </a:xfrm>
                <a:solidFill>
                  <a:srgbClr val="FFFFFF"/>
                </a:solidFill>
              </p:grpSpPr>
              <p:sp>
                <p:nvSpPr>
                  <p:cNvPr id="740" name="Freeform: Shape 739">
                    <a:extLst>
                      <a:ext uri="{FF2B5EF4-FFF2-40B4-BE49-F238E27FC236}">
                        <a16:creationId xmlns:a16="http://schemas.microsoft.com/office/drawing/2014/main" id="{75850052-8319-5EA4-9856-DA2A274C84EF}"/>
                      </a:ext>
                    </a:extLst>
                  </p:cNvPr>
                  <p:cNvSpPr/>
                  <p:nvPr/>
                </p:nvSpPr>
                <p:spPr>
                  <a:xfrm>
                    <a:off x="3750791" y="3884114"/>
                    <a:ext cx="234432" cy="210985"/>
                  </a:xfrm>
                  <a:custGeom>
                    <a:avLst/>
                    <a:gdLst>
                      <a:gd name="connsiteX0" fmla="*/ 46888 w 234432"/>
                      <a:gd name="connsiteY0" fmla="*/ 210986 h 210985"/>
                      <a:gd name="connsiteX1" fmla="*/ 43275 w 234432"/>
                      <a:gd name="connsiteY1" fmla="*/ 208284 h 210985"/>
                      <a:gd name="connsiteX2" fmla="*/ 0 w 234432"/>
                      <a:gd name="connsiteY2" fmla="*/ 117216 h 210985"/>
                      <a:gd name="connsiteX3" fmla="*/ 117216 w 234432"/>
                      <a:gd name="connsiteY3" fmla="*/ 0 h 210985"/>
                      <a:gd name="connsiteX4" fmla="*/ 234433 w 234432"/>
                      <a:gd name="connsiteY4" fmla="*/ 117216 h 210985"/>
                      <a:gd name="connsiteX5" fmla="*/ 191151 w 234432"/>
                      <a:gd name="connsiteY5" fmla="*/ 208284 h 210985"/>
                      <a:gd name="connsiteX6" fmla="*/ 187545 w 234432"/>
                      <a:gd name="connsiteY6" fmla="*/ 210986 h 210985"/>
                      <a:gd name="connsiteX7" fmla="*/ 46888 w 234432"/>
                      <a:gd name="connsiteY7" fmla="*/ 210986 h 21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432" h="210985">
                        <a:moveTo>
                          <a:pt x="46888" y="210986"/>
                        </a:moveTo>
                        <a:lnTo>
                          <a:pt x="43275" y="208284"/>
                        </a:lnTo>
                        <a:cubicBezTo>
                          <a:pt x="16228" y="185742"/>
                          <a:pt x="0" y="153279"/>
                          <a:pt x="0" y="117216"/>
                        </a:cubicBezTo>
                        <a:cubicBezTo>
                          <a:pt x="0" y="53196"/>
                          <a:pt x="52297" y="0"/>
                          <a:pt x="117216" y="0"/>
                        </a:cubicBezTo>
                        <a:cubicBezTo>
                          <a:pt x="182135" y="0"/>
                          <a:pt x="234433" y="52297"/>
                          <a:pt x="234433" y="117216"/>
                        </a:cubicBezTo>
                        <a:cubicBezTo>
                          <a:pt x="234433" y="152381"/>
                          <a:pt x="218198" y="185742"/>
                          <a:pt x="191151" y="208284"/>
                        </a:cubicBezTo>
                        <a:lnTo>
                          <a:pt x="187545" y="210986"/>
                        </a:lnTo>
                        <a:lnTo>
                          <a:pt x="46888" y="210986"/>
                        </a:lnTo>
                        <a:close/>
                      </a:path>
                    </a:pathLst>
                  </a:custGeom>
                  <a:solidFill>
                    <a:srgbClr val="FFFFFF"/>
                  </a:solidFill>
                  <a:ln w="6417" cap="flat">
                    <a:noFill/>
                    <a:prstDash val="solid"/>
                    <a:miter/>
                  </a:ln>
                </p:spPr>
                <p:txBody>
                  <a:bodyPr rtlCol="0" anchor="ctr"/>
                  <a:lstStyle/>
                  <a:p>
                    <a:endParaRPr lang="en-US" sz="810"/>
                  </a:p>
                </p:txBody>
              </p:sp>
              <p:sp>
                <p:nvSpPr>
                  <p:cNvPr id="741" name="Freeform: Shape 740">
                    <a:extLst>
                      <a:ext uri="{FF2B5EF4-FFF2-40B4-BE49-F238E27FC236}">
                        <a16:creationId xmlns:a16="http://schemas.microsoft.com/office/drawing/2014/main" id="{73600A1C-897D-CA6C-0514-E450CFE0654B}"/>
                      </a:ext>
                    </a:extLst>
                  </p:cNvPr>
                  <p:cNvSpPr/>
                  <p:nvPr/>
                </p:nvSpPr>
                <p:spPr>
                  <a:xfrm>
                    <a:off x="3746293" y="3879616"/>
                    <a:ext cx="243448" cy="220007"/>
                  </a:xfrm>
                  <a:custGeom>
                    <a:avLst/>
                    <a:gdLst>
                      <a:gd name="connsiteX0" fmla="*/ 121721 w 243448"/>
                      <a:gd name="connsiteY0" fmla="*/ 9016 h 220007"/>
                      <a:gd name="connsiteX1" fmla="*/ 234433 w 243448"/>
                      <a:gd name="connsiteY1" fmla="*/ 121728 h 220007"/>
                      <a:gd name="connsiteX2" fmla="*/ 192954 w 243448"/>
                      <a:gd name="connsiteY2" fmla="*/ 209189 h 220007"/>
                      <a:gd name="connsiteX3" fmla="*/ 191151 w 243448"/>
                      <a:gd name="connsiteY3" fmla="*/ 210992 h 220007"/>
                      <a:gd name="connsiteX4" fmla="*/ 52297 w 243448"/>
                      <a:gd name="connsiteY4" fmla="*/ 210992 h 220007"/>
                      <a:gd name="connsiteX5" fmla="*/ 50494 w 243448"/>
                      <a:gd name="connsiteY5" fmla="*/ 209189 h 220007"/>
                      <a:gd name="connsiteX6" fmla="*/ 9015 w 243448"/>
                      <a:gd name="connsiteY6" fmla="*/ 121728 h 220007"/>
                      <a:gd name="connsiteX7" fmla="*/ 121721 w 243448"/>
                      <a:gd name="connsiteY7" fmla="*/ 9016 h 220007"/>
                      <a:gd name="connsiteX8" fmla="*/ 121721 w 243448"/>
                      <a:gd name="connsiteY8" fmla="*/ 0 h 220007"/>
                      <a:gd name="connsiteX9" fmla="*/ 0 w 243448"/>
                      <a:gd name="connsiteY9" fmla="*/ 121728 h 220007"/>
                      <a:gd name="connsiteX10" fmla="*/ 45078 w 243448"/>
                      <a:gd name="connsiteY10" fmla="*/ 216402 h 220007"/>
                      <a:gd name="connsiteX11" fmla="*/ 46881 w 243448"/>
                      <a:gd name="connsiteY11" fmla="*/ 218205 h 220007"/>
                      <a:gd name="connsiteX12" fmla="*/ 49589 w 243448"/>
                      <a:gd name="connsiteY12" fmla="*/ 220008 h 220007"/>
                      <a:gd name="connsiteX13" fmla="*/ 53195 w 243448"/>
                      <a:gd name="connsiteY13" fmla="*/ 220008 h 220007"/>
                      <a:gd name="connsiteX14" fmla="*/ 191151 w 243448"/>
                      <a:gd name="connsiteY14" fmla="*/ 220008 h 220007"/>
                      <a:gd name="connsiteX15" fmla="*/ 193853 w 243448"/>
                      <a:gd name="connsiteY15" fmla="*/ 220008 h 220007"/>
                      <a:gd name="connsiteX16" fmla="*/ 196560 w 243448"/>
                      <a:gd name="connsiteY16" fmla="*/ 218205 h 220007"/>
                      <a:gd name="connsiteX17" fmla="*/ 198364 w 243448"/>
                      <a:gd name="connsiteY17" fmla="*/ 216402 h 220007"/>
                      <a:gd name="connsiteX18" fmla="*/ 243448 w 243448"/>
                      <a:gd name="connsiteY18" fmla="*/ 121728 h 220007"/>
                      <a:gd name="connsiteX19" fmla="*/ 121721 w 243448"/>
                      <a:gd name="connsiteY19" fmla="*/ 0 h 22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3448" h="220007">
                        <a:moveTo>
                          <a:pt x="121721" y="9016"/>
                        </a:moveTo>
                        <a:cubicBezTo>
                          <a:pt x="183939" y="9016"/>
                          <a:pt x="234433" y="59510"/>
                          <a:pt x="234433" y="121728"/>
                        </a:cubicBezTo>
                        <a:cubicBezTo>
                          <a:pt x="234433" y="155987"/>
                          <a:pt x="219103" y="187545"/>
                          <a:pt x="192954" y="209189"/>
                        </a:cubicBezTo>
                        <a:lnTo>
                          <a:pt x="191151" y="210992"/>
                        </a:lnTo>
                        <a:lnTo>
                          <a:pt x="52297" y="210992"/>
                        </a:lnTo>
                        <a:lnTo>
                          <a:pt x="50494" y="209189"/>
                        </a:lnTo>
                        <a:cubicBezTo>
                          <a:pt x="24346" y="187545"/>
                          <a:pt x="9015" y="155987"/>
                          <a:pt x="9015" y="121728"/>
                        </a:cubicBezTo>
                        <a:cubicBezTo>
                          <a:pt x="9015" y="59510"/>
                          <a:pt x="59510" y="9016"/>
                          <a:pt x="121721" y="9016"/>
                        </a:cubicBezTo>
                        <a:close/>
                        <a:moveTo>
                          <a:pt x="121721" y="0"/>
                        </a:moveTo>
                        <a:cubicBezTo>
                          <a:pt x="54999" y="0"/>
                          <a:pt x="0" y="54100"/>
                          <a:pt x="0" y="121728"/>
                        </a:cubicBezTo>
                        <a:cubicBezTo>
                          <a:pt x="0" y="158695"/>
                          <a:pt x="16228" y="192955"/>
                          <a:pt x="45078" y="216402"/>
                        </a:cubicBezTo>
                        <a:lnTo>
                          <a:pt x="46881" y="218205"/>
                        </a:lnTo>
                        <a:lnTo>
                          <a:pt x="49589" y="220008"/>
                        </a:lnTo>
                        <a:lnTo>
                          <a:pt x="53195" y="220008"/>
                        </a:lnTo>
                        <a:lnTo>
                          <a:pt x="191151" y="220008"/>
                        </a:lnTo>
                        <a:lnTo>
                          <a:pt x="193853" y="220008"/>
                        </a:lnTo>
                        <a:lnTo>
                          <a:pt x="196560" y="218205"/>
                        </a:lnTo>
                        <a:lnTo>
                          <a:pt x="198364" y="216402"/>
                        </a:lnTo>
                        <a:cubicBezTo>
                          <a:pt x="227220" y="192955"/>
                          <a:pt x="243448" y="158695"/>
                          <a:pt x="243448" y="121728"/>
                        </a:cubicBezTo>
                        <a:cubicBezTo>
                          <a:pt x="243448" y="55005"/>
                          <a:pt x="188443" y="0"/>
                          <a:pt x="121721"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742" name="Graphic 4">
                <a:extLst>
                  <a:ext uri="{FF2B5EF4-FFF2-40B4-BE49-F238E27FC236}">
                    <a16:creationId xmlns:a16="http://schemas.microsoft.com/office/drawing/2014/main" id="{6F1816FA-D44C-5C40-D540-2FA40BD5FD69}"/>
                  </a:ext>
                </a:extLst>
              </p:cNvPr>
              <p:cNvGrpSpPr/>
              <p:nvPr/>
            </p:nvGrpSpPr>
            <p:grpSpPr>
              <a:xfrm>
                <a:off x="3622762" y="3812900"/>
                <a:ext cx="357077" cy="361563"/>
                <a:chOff x="3622762" y="3812900"/>
                <a:chExt cx="357077" cy="361563"/>
              </a:xfrm>
              <a:solidFill>
                <a:srgbClr val="2D5967"/>
              </a:solidFill>
            </p:grpSpPr>
            <p:sp>
              <p:nvSpPr>
                <p:cNvPr id="743" name="Freeform: Shape 742">
                  <a:extLst>
                    <a:ext uri="{FF2B5EF4-FFF2-40B4-BE49-F238E27FC236}">
                      <a16:creationId xmlns:a16="http://schemas.microsoft.com/office/drawing/2014/main" id="{EC1BB49C-B933-F020-C26B-9867060453D6}"/>
                    </a:ext>
                  </a:extLst>
                </p:cNvPr>
                <p:cNvSpPr/>
                <p:nvPr/>
              </p:nvSpPr>
              <p:spPr>
                <a:xfrm>
                  <a:off x="3622762" y="3817398"/>
                  <a:ext cx="14424" cy="352554"/>
                </a:xfrm>
                <a:custGeom>
                  <a:avLst/>
                  <a:gdLst>
                    <a:gd name="connsiteX0" fmla="*/ 14425 w 14424"/>
                    <a:gd name="connsiteY0" fmla="*/ 0 h 352554"/>
                    <a:gd name="connsiteX1" fmla="*/ 0 w 14424"/>
                    <a:gd name="connsiteY1" fmla="*/ 0 h 352554"/>
                    <a:gd name="connsiteX2" fmla="*/ 0 w 14424"/>
                    <a:gd name="connsiteY2" fmla="*/ 352554 h 352554"/>
                    <a:gd name="connsiteX3" fmla="*/ 14425 w 14424"/>
                    <a:gd name="connsiteY3" fmla="*/ 352554 h 352554"/>
                    <a:gd name="connsiteX4" fmla="*/ 14425 w 14424"/>
                    <a:gd name="connsiteY4" fmla="*/ 0 h 35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4" h="352554">
                      <a:moveTo>
                        <a:pt x="14425" y="0"/>
                      </a:moveTo>
                      <a:lnTo>
                        <a:pt x="0" y="0"/>
                      </a:lnTo>
                      <a:lnTo>
                        <a:pt x="0" y="352554"/>
                      </a:lnTo>
                      <a:lnTo>
                        <a:pt x="14425" y="352554"/>
                      </a:lnTo>
                      <a:lnTo>
                        <a:pt x="14425" y="0"/>
                      </a:lnTo>
                      <a:close/>
                    </a:path>
                  </a:pathLst>
                </a:custGeom>
                <a:solidFill>
                  <a:srgbClr val="2D5967"/>
                </a:solidFill>
                <a:ln w="6417" cap="flat">
                  <a:noFill/>
                  <a:prstDash val="solid"/>
                  <a:miter/>
                </a:ln>
              </p:spPr>
              <p:txBody>
                <a:bodyPr rtlCol="0" anchor="ctr"/>
                <a:lstStyle/>
                <a:p>
                  <a:endParaRPr lang="en-US" sz="810"/>
                </a:p>
              </p:txBody>
            </p:sp>
            <p:sp>
              <p:nvSpPr>
                <p:cNvPr id="744" name="Freeform: Shape 743">
                  <a:extLst>
                    <a:ext uri="{FF2B5EF4-FFF2-40B4-BE49-F238E27FC236}">
                      <a16:creationId xmlns:a16="http://schemas.microsoft.com/office/drawing/2014/main" id="{73E5D6CD-5B69-2AED-B520-20629E69FE28}"/>
                    </a:ext>
                  </a:extLst>
                </p:cNvPr>
                <p:cNvSpPr/>
                <p:nvPr/>
              </p:nvSpPr>
              <p:spPr>
                <a:xfrm>
                  <a:off x="3675964" y="3817411"/>
                  <a:ext cx="14424" cy="352547"/>
                </a:xfrm>
                <a:custGeom>
                  <a:avLst/>
                  <a:gdLst>
                    <a:gd name="connsiteX0" fmla="*/ 14425 w 14424"/>
                    <a:gd name="connsiteY0" fmla="*/ 0 h 352547"/>
                    <a:gd name="connsiteX1" fmla="*/ 0 w 14424"/>
                    <a:gd name="connsiteY1" fmla="*/ 0 h 352547"/>
                    <a:gd name="connsiteX2" fmla="*/ 0 w 14424"/>
                    <a:gd name="connsiteY2" fmla="*/ 352548 h 352547"/>
                    <a:gd name="connsiteX3" fmla="*/ 14425 w 14424"/>
                    <a:gd name="connsiteY3" fmla="*/ 352548 h 352547"/>
                    <a:gd name="connsiteX4" fmla="*/ 14425 w 14424"/>
                    <a:gd name="connsiteY4" fmla="*/ 0 h 35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4" h="352547">
                      <a:moveTo>
                        <a:pt x="14425" y="0"/>
                      </a:moveTo>
                      <a:lnTo>
                        <a:pt x="0" y="0"/>
                      </a:lnTo>
                      <a:lnTo>
                        <a:pt x="0" y="352548"/>
                      </a:lnTo>
                      <a:lnTo>
                        <a:pt x="14425" y="352548"/>
                      </a:lnTo>
                      <a:lnTo>
                        <a:pt x="14425" y="0"/>
                      </a:lnTo>
                      <a:close/>
                    </a:path>
                  </a:pathLst>
                </a:custGeom>
                <a:solidFill>
                  <a:srgbClr val="2D5967"/>
                </a:solidFill>
                <a:ln w="6417" cap="flat">
                  <a:noFill/>
                  <a:prstDash val="solid"/>
                  <a:miter/>
                </a:ln>
              </p:spPr>
              <p:txBody>
                <a:bodyPr rtlCol="0" anchor="ctr"/>
                <a:lstStyle/>
                <a:p>
                  <a:endParaRPr lang="en-US" sz="810"/>
                </a:p>
              </p:txBody>
            </p:sp>
            <p:sp>
              <p:nvSpPr>
                <p:cNvPr id="745" name="Freeform: Shape 744">
                  <a:extLst>
                    <a:ext uri="{FF2B5EF4-FFF2-40B4-BE49-F238E27FC236}">
                      <a16:creationId xmlns:a16="http://schemas.microsoft.com/office/drawing/2014/main" id="{DCA4601E-B1F3-617F-018C-E1D22AB1F556}"/>
                    </a:ext>
                  </a:extLst>
                </p:cNvPr>
                <p:cNvSpPr/>
                <p:nvPr/>
              </p:nvSpPr>
              <p:spPr>
                <a:xfrm>
                  <a:off x="3701991" y="3815601"/>
                  <a:ext cx="41587" cy="356154"/>
                </a:xfrm>
                <a:custGeom>
                  <a:avLst/>
                  <a:gdLst>
                    <a:gd name="connsiteX0" fmla="*/ 25360 w 41587"/>
                    <a:gd name="connsiteY0" fmla="*/ 79344 h 356154"/>
                    <a:gd name="connsiteX1" fmla="*/ 41588 w 41587"/>
                    <a:gd name="connsiteY1" fmla="*/ 3606 h 356154"/>
                    <a:gd name="connsiteX2" fmla="*/ 27163 w 41587"/>
                    <a:gd name="connsiteY2" fmla="*/ 0 h 356154"/>
                    <a:gd name="connsiteX3" fmla="*/ 10935 w 41587"/>
                    <a:gd name="connsiteY3" fmla="*/ 75738 h 356154"/>
                    <a:gd name="connsiteX4" fmla="*/ 10030 w 41587"/>
                    <a:gd name="connsiteY4" fmla="*/ 276810 h 356154"/>
                    <a:gd name="connsiteX5" fmla="*/ 27163 w 41587"/>
                    <a:gd name="connsiteY5" fmla="*/ 356154 h 356154"/>
                    <a:gd name="connsiteX6" fmla="*/ 41588 w 41587"/>
                    <a:gd name="connsiteY6" fmla="*/ 353453 h 356154"/>
                    <a:gd name="connsiteX7" fmla="*/ 24455 w 41587"/>
                    <a:gd name="connsiteY7" fmla="*/ 274102 h 356154"/>
                    <a:gd name="connsiteX8" fmla="*/ 25360 w 41587"/>
                    <a:gd name="connsiteY8" fmla="*/ 79344 h 35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87" h="356154">
                      <a:moveTo>
                        <a:pt x="25360" y="79344"/>
                      </a:moveTo>
                      <a:lnTo>
                        <a:pt x="41588" y="3606"/>
                      </a:lnTo>
                      <a:lnTo>
                        <a:pt x="27163" y="0"/>
                      </a:lnTo>
                      <a:lnTo>
                        <a:pt x="10935" y="75738"/>
                      </a:lnTo>
                      <a:cubicBezTo>
                        <a:pt x="-3490" y="141556"/>
                        <a:pt x="-3490" y="210986"/>
                        <a:pt x="10030" y="276810"/>
                      </a:cubicBezTo>
                      <a:lnTo>
                        <a:pt x="27163" y="356154"/>
                      </a:lnTo>
                      <a:lnTo>
                        <a:pt x="41588" y="353453"/>
                      </a:lnTo>
                      <a:lnTo>
                        <a:pt x="24455" y="274102"/>
                      </a:lnTo>
                      <a:cubicBezTo>
                        <a:pt x="10935" y="210088"/>
                        <a:pt x="10935" y="142460"/>
                        <a:pt x="25360" y="79344"/>
                      </a:cubicBezTo>
                      <a:close/>
                    </a:path>
                  </a:pathLst>
                </a:custGeom>
                <a:solidFill>
                  <a:srgbClr val="2D5967"/>
                </a:solidFill>
                <a:ln w="6417" cap="flat">
                  <a:noFill/>
                  <a:prstDash val="solid"/>
                  <a:miter/>
                </a:ln>
              </p:spPr>
              <p:txBody>
                <a:bodyPr rtlCol="0" anchor="ctr"/>
                <a:lstStyle/>
                <a:p>
                  <a:endParaRPr lang="en-US" sz="810"/>
                </a:p>
              </p:txBody>
            </p:sp>
            <p:sp>
              <p:nvSpPr>
                <p:cNvPr id="746" name="Freeform: Shape 745">
                  <a:extLst>
                    <a:ext uri="{FF2B5EF4-FFF2-40B4-BE49-F238E27FC236}">
                      <a16:creationId xmlns:a16="http://schemas.microsoft.com/office/drawing/2014/main" id="{757E2E3C-E0EE-AD4B-5F0B-7B1B0CF8330E}"/>
                    </a:ext>
                  </a:extLst>
                </p:cNvPr>
                <p:cNvSpPr/>
                <p:nvPr/>
              </p:nvSpPr>
              <p:spPr>
                <a:xfrm>
                  <a:off x="3727006" y="3813798"/>
                  <a:ext cx="67066" cy="358861"/>
                </a:xfrm>
                <a:custGeom>
                  <a:avLst/>
                  <a:gdLst>
                    <a:gd name="connsiteX0" fmla="*/ 40013 w 67066"/>
                    <a:gd name="connsiteY0" fmla="*/ 65817 h 358861"/>
                    <a:gd name="connsiteX1" fmla="*/ 67067 w 67066"/>
                    <a:gd name="connsiteY1" fmla="*/ 6308 h 358861"/>
                    <a:gd name="connsiteX2" fmla="*/ 53540 w 67066"/>
                    <a:gd name="connsiteY2" fmla="*/ 0 h 358861"/>
                    <a:gd name="connsiteX3" fmla="*/ 26486 w 67066"/>
                    <a:gd name="connsiteY3" fmla="*/ 59510 h 358861"/>
                    <a:gd name="connsiteX4" fmla="*/ 25588 w 67066"/>
                    <a:gd name="connsiteY4" fmla="*/ 296644 h 358861"/>
                    <a:gd name="connsiteX5" fmla="*/ 53540 w 67066"/>
                    <a:gd name="connsiteY5" fmla="*/ 358862 h 358861"/>
                    <a:gd name="connsiteX6" fmla="*/ 67067 w 67066"/>
                    <a:gd name="connsiteY6" fmla="*/ 352548 h 358861"/>
                    <a:gd name="connsiteX7" fmla="*/ 40013 w 67066"/>
                    <a:gd name="connsiteY7" fmla="*/ 291235 h 358861"/>
                    <a:gd name="connsiteX8" fmla="*/ 40013 w 67066"/>
                    <a:gd name="connsiteY8" fmla="*/ 65817 h 3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066" h="358861">
                      <a:moveTo>
                        <a:pt x="40013" y="65817"/>
                      </a:moveTo>
                      <a:lnTo>
                        <a:pt x="67067" y="6308"/>
                      </a:lnTo>
                      <a:lnTo>
                        <a:pt x="53540" y="0"/>
                      </a:lnTo>
                      <a:lnTo>
                        <a:pt x="26486" y="59510"/>
                      </a:lnTo>
                      <a:cubicBezTo>
                        <a:pt x="-8678" y="135248"/>
                        <a:pt x="-8678" y="221811"/>
                        <a:pt x="25588" y="296644"/>
                      </a:cubicBezTo>
                      <a:lnTo>
                        <a:pt x="53540" y="358862"/>
                      </a:lnTo>
                      <a:lnTo>
                        <a:pt x="67067" y="352548"/>
                      </a:lnTo>
                      <a:lnTo>
                        <a:pt x="40013" y="291235"/>
                      </a:lnTo>
                      <a:cubicBezTo>
                        <a:pt x="6652" y="219103"/>
                        <a:pt x="7557" y="137051"/>
                        <a:pt x="40013" y="65817"/>
                      </a:cubicBezTo>
                      <a:close/>
                    </a:path>
                  </a:pathLst>
                </a:custGeom>
                <a:solidFill>
                  <a:srgbClr val="2D5967"/>
                </a:solidFill>
                <a:ln w="6417" cap="flat">
                  <a:noFill/>
                  <a:prstDash val="solid"/>
                  <a:miter/>
                </a:ln>
              </p:spPr>
              <p:txBody>
                <a:bodyPr rtlCol="0" anchor="ctr"/>
                <a:lstStyle/>
                <a:p>
                  <a:endParaRPr lang="en-US" sz="810"/>
                </a:p>
              </p:txBody>
            </p:sp>
            <p:sp>
              <p:nvSpPr>
                <p:cNvPr id="747" name="Freeform: Shape 746">
                  <a:extLst>
                    <a:ext uri="{FF2B5EF4-FFF2-40B4-BE49-F238E27FC236}">
                      <a16:creationId xmlns:a16="http://schemas.microsoft.com/office/drawing/2014/main" id="{461B349C-C609-E77A-971E-D12B1EEEB3E8}"/>
                    </a:ext>
                  </a:extLst>
                </p:cNvPr>
                <p:cNvSpPr/>
                <p:nvPr/>
              </p:nvSpPr>
              <p:spPr>
                <a:xfrm>
                  <a:off x="3764318" y="3812900"/>
                  <a:ext cx="83855" cy="121721"/>
                </a:xfrm>
                <a:custGeom>
                  <a:avLst/>
                  <a:gdLst>
                    <a:gd name="connsiteX0" fmla="*/ 35165 w 83855"/>
                    <a:gd name="connsiteY0" fmla="*/ 85658 h 121721"/>
                    <a:gd name="connsiteX1" fmla="*/ 83855 w 83855"/>
                    <a:gd name="connsiteY1" fmla="*/ 8111 h 121721"/>
                    <a:gd name="connsiteX2" fmla="*/ 71233 w 83855"/>
                    <a:gd name="connsiteY2" fmla="*/ 0 h 121721"/>
                    <a:gd name="connsiteX3" fmla="*/ 15330 w 83855"/>
                    <a:gd name="connsiteY3" fmla="*/ 89265 h 121721"/>
                    <a:gd name="connsiteX4" fmla="*/ 0 w 83855"/>
                    <a:gd name="connsiteY4" fmla="*/ 121721 h 121721"/>
                    <a:gd name="connsiteX5" fmla="*/ 35165 w 83855"/>
                    <a:gd name="connsiteY5" fmla="*/ 85658 h 12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55" h="121721">
                      <a:moveTo>
                        <a:pt x="35165" y="85658"/>
                      </a:moveTo>
                      <a:lnTo>
                        <a:pt x="83855" y="8111"/>
                      </a:lnTo>
                      <a:lnTo>
                        <a:pt x="71233" y="0"/>
                      </a:lnTo>
                      <a:lnTo>
                        <a:pt x="15330" y="89265"/>
                      </a:lnTo>
                      <a:cubicBezTo>
                        <a:pt x="9016" y="99179"/>
                        <a:pt x="3606" y="110004"/>
                        <a:pt x="0" y="121721"/>
                      </a:cubicBezTo>
                      <a:cubicBezTo>
                        <a:pt x="8117" y="108194"/>
                        <a:pt x="20739" y="95573"/>
                        <a:pt x="35165" y="85658"/>
                      </a:cubicBezTo>
                      <a:close/>
                    </a:path>
                  </a:pathLst>
                </a:custGeom>
                <a:solidFill>
                  <a:srgbClr val="2D5967"/>
                </a:solidFill>
                <a:ln w="6417" cap="flat">
                  <a:noFill/>
                  <a:prstDash val="solid"/>
                  <a:miter/>
                </a:ln>
              </p:spPr>
              <p:txBody>
                <a:bodyPr rtlCol="0" anchor="ctr"/>
                <a:lstStyle/>
                <a:p>
                  <a:endParaRPr lang="en-US" sz="810"/>
                </a:p>
              </p:txBody>
            </p:sp>
            <p:sp>
              <p:nvSpPr>
                <p:cNvPr id="748" name="Freeform: Shape 747">
                  <a:extLst>
                    <a:ext uri="{FF2B5EF4-FFF2-40B4-BE49-F238E27FC236}">
                      <a16:creationId xmlns:a16="http://schemas.microsoft.com/office/drawing/2014/main" id="{9163970C-1554-F2A6-7D7C-F9ED89B389B1}"/>
                    </a:ext>
                  </a:extLst>
                </p:cNvPr>
                <p:cNvSpPr/>
                <p:nvPr/>
              </p:nvSpPr>
              <p:spPr>
                <a:xfrm>
                  <a:off x="3789568" y="4101433"/>
                  <a:ext cx="58604" cy="73030"/>
                </a:xfrm>
                <a:custGeom>
                  <a:avLst/>
                  <a:gdLst>
                    <a:gd name="connsiteX0" fmla="*/ 58605 w 58604"/>
                    <a:gd name="connsiteY0" fmla="*/ 64919 h 73030"/>
                    <a:gd name="connsiteX1" fmla="*/ 17133 w 58604"/>
                    <a:gd name="connsiteY1" fmla="*/ 0 h 73030"/>
                    <a:gd name="connsiteX2" fmla="*/ 0 w 58604"/>
                    <a:gd name="connsiteY2" fmla="*/ 0 h 73030"/>
                    <a:gd name="connsiteX3" fmla="*/ 45983 w 58604"/>
                    <a:gd name="connsiteY3" fmla="*/ 73030 h 73030"/>
                    <a:gd name="connsiteX4" fmla="*/ 58605 w 58604"/>
                    <a:gd name="connsiteY4" fmla="*/ 64919 h 73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04" h="73030">
                      <a:moveTo>
                        <a:pt x="58605" y="64919"/>
                      </a:moveTo>
                      <a:lnTo>
                        <a:pt x="17133" y="0"/>
                      </a:lnTo>
                      <a:lnTo>
                        <a:pt x="0" y="0"/>
                      </a:lnTo>
                      <a:lnTo>
                        <a:pt x="45983" y="73030"/>
                      </a:lnTo>
                      <a:lnTo>
                        <a:pt x="58605" y="64919"/>
                      </a:lnTo>
                      <a:close/>
                    </a:path>
                  </a:pathLst>
                </a:custGeom>
                <a:solidFill>
                  <a:srgbClr val="2D5967"/>
                </a:solidFill>
                <a:ln w="6417" cap="flat">
                  <a:noFill/>
                  <a:prstDash val="solid"/>
                  <a:miter/>
                </a:ln>
              </p:spPr>
              <p:txBody>
                <a:bodyPr rtlCol="0" anchor="ctr"/>
                <a:lstStyle/>
                <a:p>
                  <a:endParaRPr lang="en-US" sz="810"/>
                </a:p>
              </p:txBody>
            </p:sp>
            <p:sp>
              <p:nvSpPr>
                <p:cNvPr id="749" name="Freeform: Shape 748">
                  <a:extLst>
                    <a:ext uri="{FF2B5EF4-FFF2-40B4-BE49-F238E27FC236}">
                      <a16:creationId xmlns:a16="http://schemas.microsoft.com/office/drawing/2014/main" id="{9B0FA99E-4E86-3D53-C931-2413496B638B}"/>
                    </a:ext>
                  </a:extLst>
                </p:cNvPr>
                <p:cNvSpPr/>
                <p:nvPr/>
              </p:nvSpPr>
              <p:spPr>
                <a:xfrm>
                  <a:off x="3755315" y="3888638"/>
                  <a:ext cx="224524" cy="201970"/>
                </a:xfrm>
                <a:custGeom>
                  <a:avLst/>
                  <a:gdLst>
                    <a:gd name="connsiteX0" fmla="*/ 112705 w 224524"/>
                    <a:gd name="connsiteY0" fmla="*/ 0 h 201970"/>
                    <a:gd name="connsiteX1" fmla="*/ 0 w 224524"/>
                    <a:gd name="connsiteY1" fmla="*/ 112705 h 201970"/>
                    <a:gd name="connsiteX2" fmla="*/ 41478 w 224524"/>
                    <a:gd name="connsiteY2" fmla="*/ 200167 h 201970"/>
                    <a:gd name="connsiteX3" fmla="*/ 43282 w 224524"/>
                    <a:gd name="connsiteY3" fmla="*/ 201970 h 201970"/>
                    <a:gd name="connsiteX4" fmla="*/ 181237 w 224524"/>
                    <a:gd name="connsiteY4" fmla="*/ 201970 h 201970"/>
                    <a:gd name="connsiteX5" fmla="*/ 183040 w 224524"/>
                    <a:gd name="connsiteY5" fmla="*/ 200167 h 201970"/>
                    <a:gd name="connsiteX6" fmla="*/ 224512 w 224524"/>
                    <a:gd name="connsiteY6" fmla="*/ 112705 h 201970"/>
                    <a:gd name="connsiteX7" fmla="*/ 112705 w 224524"/>
                    <a:gd name="connsiteY7" fmla="*/ 0 h 201970"/>
                    <a:gd name="connsiteX8" fmla="*/ 66722 w 224524"/>
                    <a:gd name="connsiteY8" fmla="*/ 169514 h 201970"/>
                    <a:gd name="connsiteX9" fmla="*/ 56802 w 224524"/>
                    <a:gd name="connsiteY9" fmla="*/ 159593 h 201970"/>
                    <a:gd name="connsiteX10" fmla="*/ 38771 w 224524"/>
                    <a:gd name="connsiteY10" fmla="*/ 176726 h 201970"/>
                    <a:gd name="connsiteX11" fmla="*/ 25244 w 224524"/>
                    <a:gd name="connsiteY11" fmla="*/ 157790 h 201970"/>
                    <a:gd name="connsiteX12" fmla="*/ 47786 w 224524"/>
                    <a:gd name="connsiteY12" fmla="*/ 148775 h 201970"/>
                    <a:gd name="connsiteX13" fmla="*/ 45085 w 224524"/>
                    <a:gd name="connsiteY13" fmla="*/ 141562 h 201970"/>
                    <a:gd name="connsiteX14" fmla="*/ 42376 w 224524"/>
                    <a:gd name="connsiteY14" fmla="*/ 134349 h 201970"/>
                    <a:gd name="connsiteX15" fmla="*/ 19834 w 224524"/>
                    <a:gd name="connsiteY15" fmla="*/ 144263 h 201970"/>
                    <a:gd name="connsiteX16" fmla="*/ 15330 w 224524"/>
                    <a:gd name="connsiteY16" fmla="*/ 121721 h 201970"/>
                    <a:gd name="connsiteX17" fmla="*/ 40574 w 224524"/>
                    <a:gd name="connsiteY17" fmla="*/ 121721 h 201970"/>
                    <a:gd name="connsiteX18" fmla="*/ 40574 w 224524"/>
                    <a:gd name="connsiteY18" fmla="*/ 107296 h 201970"/>
                    <a:gd name="connsiteX19" fmla="*/ 15330 w 224524"/>
                    <a:gd name="connsiteY19" fmla="*/ 107296 h 201970"/>
                    <a:gd name="connsiteX20" fmla="*/ 19834 w 224524"/>
                    <a:gd name="connsiteY20" fmla="*/ 83855 h 201970"/>
                    <a:gd name="connsiteX21" fmla="*/ 43282 w 224524"/>
                    <a:gd name="connsiteY21" fmla="*/ 93769 h 201970"/>
                    <a:gd name="connsiteX22" fmla="*/ 45983 w 224524"/>
                    <a:gd name="connsiteY22" fmla="*/ 86557 h 201970"/>
                    <a:gd name="connsiteX23" fmla="*/ 48691 w 224524"/>
                    <a:gd name="connsiteY23" fmla="*/ 79344 h 201970"/>
                    <a:gd name="connsiteX24" fmla="*/ 25244 w 224524"/>
                    <a:gd name="connsiteY24" fmla="*/ 69430 h 201970"/>
                    <a:gd name="connsiteX25" fmla="*/ 37872 w 224524"/>
                    <a:gd name="connsiteY25" fmla="*/ 49589 h 201970"/>
                    <a:gd name="connsiteX26" fmla="*/ 55903 w 224524"/>
                    <a:gd name="connsiteY26" fmla="*/ 67627 h 201970"/>
                    <a:gd name="connsiteX27" fmla="*/ 65824 w 224524"/>
                    <a:gd name="connsiteY27" fmla="*/ 57707 h 201970"/>
                    <a:gd name="connsiteX28" fmla="*/ 47786 w 224524"/>
                    <a:gd name="connsiteY28" fmla="*/ 39675 h 201970"/>
                    <a:gd name="connsiteX29" fmla="*/ 67627 w 224524"/>
                    <a:gd name="connsiteY29" fmla="*/ 26149 h 201970"/>
                    <a:gd name="connsiteX30" fmla="*/ 77541 w 224524"/>
                    <a:gd name="connsiteY30" fmla="*/ 50494 h 201970"/>
                    <a:gd name="connsiteX31" fmla="*/ 91068 w 224524"/>
                    <a:gd name="connsiteY31" fmla="*/ 45085 h 201970"/>
                    <a:gd name="connsiteX32" fmla="*/ 81147 w 224524"/>
                    <a:gd name="connsiteY32" fmla="*/ 20739 h 201970"/>
                    <a:gd name="connsiteX33" fmla="*/ 103690 w 224524"/>
                    <a:gd name="connsiteY33" fmla="*/ 16228 h 201970"/>
                    <a:gd name="connsiteX34" fmla="*/ 103690 w 224524"/>
                    <a:gd name="connsiteY34" fmla="*/ 42377 h 201970"/>
                    <a:gd name="connsiteX35" fmla="*/ 110902 w 224524"/>
                    <a:gd name="connsiteY35" fmla="*/ 42377 h 201970"/>
                    <a:gd name="connsiteX36" fmla="*/ 118115 w 224524"/>
                    <a:gd name="connsiteY36" fmla="*/ 42377 h 201970"/>
                    <a:gd name="connsiteX37" fmla="*/ 118115 w 224524"/>
                    <a:gd name="connsiteY37" fmla="*/ 15330 h 201970"/>
                    <a:gd name="connsiteX38" fmla="*/ 142460 w 224524"/>
                    <a:gd name="connsiteY38" fmla="*/ 19834 h 201970"/>
                    <a:gd name="connsiteX39" fmla="*/ 132546 w 224524"/>
                    <a:gd name="connsiteY39" fmla="*/ 44180 h 201970"/>
                    <a:gd name="connsiteX40" fmla="*/ 146067 w 224524"/>
                    <a:gd name="connsiteY40" fmla="*/ 49589 h 201970"/>
                    <a:gd name="connsiteX41" fmla="*/ 155987 w 224524"/>
                    <a:gd name="connsiteY41" fmla="*/ 25244 h 201970"/>
                    <a:gd name="connsiteX42" fmla="*/ 175821 w 224524"/>
                    <a:gd name="connsiteY42" fmla="*/ 38771 h 201970"/>
                    <a:gd name="connsiteX43" fmla="*/ 156891 w 224524"/>
                    <a:gd name="connsiteY43" fmla="*/ 57707 h 201970"/>
                    <a:gd name="connsiteX44" fmla="*/ 167711 w 224524"/>
                    <a:gd name="connsiteY44" fmla="*/ 67627 h 201970"/>
                    <a:gd name="connsiteX45" fmla="*/ 186647 w 224524"/>
                    <a:gd name="connsiteY45" fmla="*/ 48691 h 201970"/>
                    <a:gd name="connsiteX46" fmla="*/ 200167 w 224524"/>
                    <a:gd name="connsiteY46" fmla="*/ 68525 h 201970"/>
                    <a:gd name="connsiteX47" fmla="*/ 175821 w 224524"/>
                    <a:gd name="connsiteY47" fmla="*/ 78446 h 201970"/>
                    <a:gd name="connsiteX48" fmla="*/ 181237 w 224524"/>
                    <a:gd name="connsiteY48" fmla="*/ 91966 h 201970"/>
                    <a:gd name="connsiteX49" fmla="*/ 205576 w 224524"/>
                    <a:gd name="connsiteY49" fmla="*/ 82052 h 201970"/>
                    <a:gd name="connsiteX50" fmla="*/ 210087 w 224524"/>
                    <a:gd name="connsiteY50" fmla="*/ 105493 h 201970"/>
                    <a:gd name="connsiteX51" fmla="*/ 183939 w 224524"/>
                    <a:gd name="connsiteY51" fmla="*/ 105493 h 201970"/>
                    <a:gd name="connsiteX52" fmla="*/ 183939 w 224524"/>
                    <a:gd name="connsiteY52" fmla="*/ 112705 h 201970"/>
                    <a:gd name="connsiteX53" fmla="*/ 183939 w 224524"/>
                    <a:gd name="connsiteY53" fmla="*/ 119918 h 201970"/>
                    <a:gd name="connsiteX54" fmla="*/ 210087 w 224524"/>
                    <a:gd name="connsiteY54" fmla="*/ 119918 h 201970"/>
                    <a:gd name="connsiteX55" fmla="*/ 205576 w 224524"/>
                    <a:gd name="connsiteY55" fmla="*/ 143365 h 201970"/>
                    <a:gd name="connsiteX56" fmla="*/ 182135 w 224524"/>
                    <a:gd name="connsiteY56" fmla="*/ 133445 h 201970"/>
                    <a:gd name="connsiteX57" fmla="*/ 176726 w 224524"/>
                    <a:gd name="connsiteY57" fmla="*/ 146971 h 201970"/>
                    <a:gd name="connsiteX58" fmla="*/ 200167 w 224524"/>
                    <a:gd name="connsiteY58" fmla="*/ 156892 h 201970"/>
                    <a:gd name="connsiteX59" fmla="*/ 186647 w 224524"/>
                    <a:gd name="connsiteY59" fmla="*/ 175821 h 201970"/>
                    <a:gd name="connsiteX60" fmla="*/ 168609 w 224524"/>
                    <a:gd name="connsiteY60" fmla="*/ 157790 h 201970"/>
                    <a:gd name="connsiteX61" fmla="*/ 163199 w 224524"/>
                    <a:gd name="connsiteY61" fmla="*/ 165003 h 201970"/>
                    <a:gd name="connsiteX62" fmla="*/ 157790 w 224524"/>
                    <a:gd name="connsiteY62" fmla="*/ 170412 h 201970"/>
                    <a:gd name="connsiteX63" fmla="*/ 174923 w 224524"/>
                    <a:gd name="connsiteY63" fmla="*/ 187545 h 201970"/>
                    <a:gd name="connsiteX64" fmla="*/ 49589 w 224524"/>
                    <a:gd name="connsiteY64" fmla="*/ 187545 h 201970"/>
                    <a:gd name="connsiteX65" fmla="*/ 66722 w 224524"/>
                    <a:gd name="connsiteY65" fmla="*/ 169514 h 20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24524" h="201970">
                      <a:moveTo>
                        <a:pt x="112705" y="0"/>
                      </a:moveTo>
                      <a:cubicBezTo>
                        <a:pt x="50494" y="0"/>
                        <a:pt x="0" y="50494"/>
                        <a:pt x="0" y="112705"/>
                      </a:cubicBezTo>
                      <a:cubicBezTo>
                        <a:pt x="0" y="146971"/>
                        <a:pt x="15330" y="178529"/>
                        <a:pt x="41478" y="200167"/>
                      </a:cubicBezTo>
                      <a:lnTo>
                        <a:pt x="43282" y="201970"/>
                      </a:lnTo>
                      <a:lnTo>
                        <a:pt x="181237" y="201970"/>
                      </a:lnTo>
                      <a:lnTo>
                        <a:pt x="183040" y="200167"/>
                      </a:lnTo>
                      <a:cubicBezTo>
                        <a:pt x="209189" y="178529"/>
                        <a:pt x="224512" y="146971"/>
                        <a:pt x="224512" y="112705"/>
                      </a:cubicBezTo>
                      <a:cubicBezTo>
                        <a:pt x="225417" y="50494"/>
                        <a:pt x="174923" y="0"/>
                        <a:pt x="112705" y="0"/>
                      </a:cubicBezTo>
                      <a:close/>
                      <a:moveTo>
                        <a:pt x="66722" y="169514"/>
                      </a:moveTo>
                      <a:lnTo>
                        <a:pt x="56802" y="159593"/>
                      </a:lnTo>
                      <a:lnTo>
                        <a:pt x="38771" y="176726"/>
                      </a:lnTo>
                      <a:cubicBezTo>
                        <a:pt x="33361" y="170412"/>
                        <a:pt x="29755" y="164104"/>
                        <a:pt x="25244" y="157790"/>
                      </a:cubicBezTo>
                      <a:lnTo>
                        <a:pt x="47786" y="148775"/>
                      </a:lnTo>
                      <a:lnTo>
                        <a:pt x="45085" y="141562"/>
                      </a:lnTo>
                      <a:lnTo>
                        <a:pt x="42376" y="134349"/>
                      </a:lnTo>
                      <a:lnTo>
                        <a:pt x="19834" y="144263"/>
                      </a:lnTo>
                      <a:cubicBezTo>
                        <a:pt x="17133" y="137051"/>
                        <a:pt x="15330" y="128940"/>
                        <a:pt x="15330" y="121721"/>
                      </a:cubicBezTo>
                      <a:lnTo>
                        <a:pt x="40574" y="121721"/>
                      </a:lnTo>
                      <a:lnTo>
                        <a:pt x="40574" y="107296"/>
                      </a:lnTo>
                      <a:lnTo>
                        <a:pt x="15330" y="107296"/>
                      </a:lnTo>
                      <a:cubicBezTo>
                        <a:pt x="16228" y="99185"/>
                        <a:pt x="17133" y="91068"/>
                        <a:pt x="19834" y="83855"/>
                      </a:cubicBezTo>
                      <a:lnTo>
                        <a:pt x="43282" y="93769"/>
                      </a:lnTo>
                      <a:lnTo>
                        <a:pt x="45983" y="86557"/>
                      </a:lnTo>
                      <a:lnTo>
                        <a:pt x="48691" y="79344"/>
                      </a:lnTo>
                      <a:lnTo>
                        <a:pt x="25244" y="69430"/>
                      </a:lnTo>
                      <a:cubicBezTo>
                        <a:pt x="28850" y="62211"/>
                        <a:pt x="33361" y="55904"/>
                        <a:pt x="37872" y="49589"/>
                      </a:cubicBezTo>
                      <a:lnTo>
                        <a:pt x="55903" y="67627"/>
                      </a:lnTo>
                      <a:lnTo>
                        <a:pt x="65824" y="57707"/>
                      </a:lnTo>
                      <a:lnTo>
                        <a:pt x="47786" y="39675"/>
                      </a:lnTo>
                      <a:cubicBezTo>
                        <a:pt x="54100" y="34259"/>
                        <a:pt x="60414" y="29755"/>
                        <a:pt x="67627" y="26149"/>
                      </a:cubicBezTo>
                      <a:lnTo>
                        <a:pt x="77541" y="50494"/>
                      </a:lnTo>
                      <a:lnTo>
                        <a:pt x="91068" y="45085"/>
                      </a:lnTo>
                      <a:lnTo>
                        <a:pt x="81147" y="20739"/>
                      </a:lnTo>
                      <a:cubicBezTo>
                        <a:pt x="88360" y="18031"/>
                        <a:pt x="95579" y="17133"/>
                        <a:pt x="103690" y="16228"/>
                      </a:cubicBezTo>
                      <a:lnTo>
                        <a:pt x="103690" y="42377"/>
                      </a:lnTo>
                      <a:lnTo>
                        <a:pt x="110902" y="42377"/>
                      </a:lnTo>
                      <a:lnTo>
                        <a:pt x="118115" y="42377"/>
                      </a:lnTo>
                      <a:lnTo>
                        <a:pt x="118115" y="15330"/>
                      </a:lnTo>
                      <a:cubicBezTo>
                        <a:pt x="127137" y="16228"/>
                        <a:pt x="135248" y="17133"/>
                        <a:pt x="142460" y="19834"/>
                      </a:cubicBezTo>
                      <a:lnTo>
                        <a:pt x="132546" y="44180"/>
                      </a:lnTo>
                      <a:lnTo>
                        <a:pt x="146067" y="49589"/>
                      </a:lnTo>
                      <a:lnTo>
                        <a:pt x="155987" y="25244"/>
                      </a:lnTo>
                      <a:cubicBezTo>
                        <a:pt x="163199" y="28850"/>
                        <a:pt x="169514" y="33361"/>
                        <a:pt x="175821" y="38771"/>
                      </a:cubicBezTo>
                      <a:lnTo>
                        <a:pt x="156891" y="57707"/>
                      </a:lnTo>
                      <a:lnTo>
                        <a:pt x="167711" y="67627"/>
                      </a:lnTo>
                      <a:lnTo>
                        <a:pt x="186647" y="48691"/>
                      </a:lnTo>
                      <a:cubicBezTo>
                        <a:pt x="192056" y="54999"/>
                        <a:pt x="196560" y="61313"/>
                        <a:pt x="200167" y="68525"/>
                      </a:cubicBezTo>
                      <a:lnTo>
                        <a:pt x="175821" y="78446"/>
                      </a:lnTo>
                      <a:lnTo>
                        <a:pt x="181237" y="91966"/>
                      </a:lnTo>
                      <a:lnTo>
                        <a:pt x="205576" y="82052"/>
                      </a:lnTo>
                      <a:cubicBezTo>
                        <a:pt x="208284" y="89265"/>
                        <a:pt x="209189" y="97382"/>
                        <a:pt x="210087" y="105493"/>
                      </a:cubicBezTo>
                      <a:lnTo>
                        <a:pt x="183939" y="105493"/>
                      </a:lnTo>
                      <a:lnTo>
                        <a:pt x="183939" y="112705"/>
                      </a:lnTo>
                      <a:lnTo>
                        <a:pt x="183939" y="119918"/>
                      </a:lnTo>
                      <a:lnTo>
                        <a:pt x="210087" y="119918"/>
                      </a:lnTo>
                      <a:cubicBezTo>
                        <a:pt x="209189" y="128035"/>
                        <a:pt x="208284" y="136153"/>
                        <a:pt x="205576" y="143365"/>
                      </a:cubicBezTo>
                      <a:lnTo>
                        <a:pt x="182135" y="133445"/>
                      </a:lnTo>
                      <a:lnTo>
                        <a:pt x="176726" y="146971"/>
                      </a:lnTo>
                      <a:lnTo>
                        <a:pt x="200167" y="156892"/>
                      </a:lnTo>
                      <a:cubicBezTo>
                        <a:pt x="196560" y="164104"/>
                        <a:pt x="192056" y="170412"/>
                        <a:pt x="186647" y="175821"/>
                      </a:cubicBezTo>
                      <a:lnTo>
                        <a:pt x="168609" y="157790"/>
                      </a:lnTo>
                      <a:lnTo>
                        <a:pt x="163199" y="165003"/>
                      </a:lnTo>
                      <a:lnTo>
                        <a:pt x="157790" y="170412"/>
                      </a:lnTo>
                      <a:lnTo>
                        <a:pt x="174923" y="187545"/>
                      </a:lnTo>
                      <a:lnTo>
                        <a:pt x="49589" y="187545"/>
                      </a:lnTo>
                      <a:lnTo>
                        <a:pt x="66722" y="169514"/>
                      </a:lnTo>
                      <a:close/>
                    </a:path>
                  </a:pathLst>
                </a:custGeom>
                <a:solidFill>
                  <a:srgbClr val="2D5967"/>
                </a:solidFill>
                <a:ln w="6417" cap="flat">
                  <a:noFill/>
                  <a:prstDash val="solid"/>
                  <a:miter/>
                </a:ln>
              </p:spPr>
              <p:txBody>
                <a:bodyPr rtlCol="0" anchor="ctr"/>
                <a:lstStyle/>
                <a:p>
                  <a:endParaRPr lang="en-US" sz="810"/>
                </a:p>
              </p:txBody>
            </p:sp>
            <p:sp>
              <p:nvSpPr>
                <p:cNvPr id="750" name="Freeform: Shape 749">
                  <a:extLst>
                    <a:ext uri="{FF2B5EF4-FFF2-40B4-BE49-F238E27FC236}">
                      <a16:creationId xmlns:a16="http://schemas.microsoft.com/office/drawing/2014/main" id="{669B6C52-7F85-DDCA-E930-5135F33AA53B}"/>
                    </a:ext>
                  </a:extLst>
                </p:cNvPr>
                <p:cNvSpPr/>
                <p:nvPr/>
              </p:nvSpPr>
              <p:spPr>
                <a:xfrm>
                  <a:off x="3845407" y="3957163"/>
                  <a:ext cx="67692" cy="69430"/>
                </a:xfrm>
                <a:custGeom>
                  <a:avLst/>
                  <a:gdLst>
                    <a:gd name="connsiteX0" fmla="*/ 8182 w 67692"/>
                    <a:gd name="connsiteY0" fmla="*/ 64021 h 69430"/>
                    <a:gd name="connsiteX1" fmla="*/ 22607 w 67692"/>
                    <a:gd name="connsiteY1" fmla="*/ 69430 h 69430"/>
                    <a:gd name="connsiteX2" fmla="*/ 24411 w 67692"/>
                    <a:gd name="connsiteY2" fmla="*/ 69430 h 69430"/>
                    <a:gd name="connsiteX3" fmla="*/ 39740 w 67692"/>
                    <a:gd name="connsiteY3" fmla="*/ 61313 h 69430"/>
                    <a:gd name="connsiteX4" fmla="*/ 45150 w 67692"/>
                    <a:gd name="connsiteY4" fmla="*/ 45085 h 69430"/>
                    <a:gd name="connsiteX5" fmla="*/ 42448 w 67692"/>
                    <a:gd name="connsiteY5" fmla="*/ 36069 h 69430"/>
                    <a:gd name="connsiteX6" fmla="*/ 67692 w 67692"/>
                    <a:gd name="connsiteY6" fmla="*/ 10819 h 69430"/>
                    <a:gd name="connsiteX7" fmla="*/ 57772 w 67692"/>
                    <a:gd name="connsiteY7" fmla="*/ 0 h 69430"/>
                    <a:gd name="connsiteX8" fmla="*/ 31629 w 67692"/>
                    <a:gd name="connsiteY8" fmla="*/ 26149 h 69430"/>
                    <a:gd name="connsiteX9" fmla="*/ 20804 w 67692"/>
                    <a:gd name="connsiteY9" fmla="*/ 24346 h 69430"/>
                    <a:gd name="connsiteX10" fmla="*/ 5481 w 67692"/>
                    <a:gd name="connsiteY10" fmla="*/ 32463 h 69430"/>
                    <a:gd name="connsiteX11" fmla="*/ 8182 w 67692"/>
                    <a:gd name="connsiteY11" fmla="*/ 64021 h 69430"/>
                    <a:gd name="connsiteX12" fmla="*/ 27118 w 67692"/>
                    <a:gd name="connsiteY12" fmla="*/ 40574 h 69430"/>
                    <a:gd name="connsiteX13" fmla="*/ 29820 w 67692"/>
                    <a:gd name="connsiteY13" fmla="*/ 45983 h 69430"/>
                    <a:gd name="connsiteX14" fmla="*/ 28017 w 67692"/>
                    <a:gd name="connsiteY14" fmla="*/ 51393 h 69430"/>
                    <a:gd name="connsiteX15" fmla="*/ 22607 w 67692"/>
                    <a:gd name="connsiteY15" fmla="*/ 54100 h 69430"/>
                    <a:gd name="connsiteX16" fmla="*/ 17198 w 67692"/>
                    <a:gd name="connsiteY16" fmla="*/ 52297 h 69430"/>
                    <a:gd name="connsiteX17" fmla="*/ 14496 w 67692"/>
                    <a:gd name="connsiteY17" fmla="*/ 46888 h 69430"/>
                    <a:gd name="connsiteX18" fmla="*/ 16299 w 67692"/>
                    <a:gd name="connsiteY18" fmla="*/ 41479 h 69430"/>
                    <a:gd name="connsiteX19" fmla="*/ 21709 w 67692"/>
                    <a:gd name="connsiteY19" fmla="*/ 38771 h 69430"/>
                    <a:gd name="connsiteX20" fmla="*/ 22607 w 67692"/>
                    <a:gd name="connsiteY20" fmla="*/ 38771 h 69430"/>
                    <a:gd name="connsiteX21" fmla="*/ 27118 w 67692"/>
                    <a:gd name="connsiteY21" fmla="*/ 40574 h 6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692" h="69430">
                      <a:moveTo>
                        <a:pt x="8182" y="64021"/>
                      </a:moveTo>
                      <a:cubicBezTo>
                        <a:pt x="12693" y="67627"/>
                        <a:pt x="17198" y="69430"/>
                        <a:pt x="22607" y="69430"/>
                      </a:cubicBezTo>
                      <a:cubicBezTo>
                        <a:pt x="23512" y="69430"/>
                        <a:pt x="23512" y="69430"/>
                        <a:pt x="24411" y="69430"/>
                      </a:cubicBezTo>
                      <a:cubicBezTo>
                        <a:pt x="30725" y="69430"/>
                        <a:pt x="36134" y="65824"/>
                        <a:pt x="39740" y="61313"/>
                      </a:cubicBezTo>
                      <a:cubicBezTo>
                        <a:pt x="43347" y="56808"/>
                        <a:pt x="45150" y="51393"/>
                        <a:pt x="45150" y="45085"/>
                      </a:cubicBezTo>
                      <a:cubicBezTo>
                        <a:pt x="45150" y="42377"/>
                        <a:pt x="44251" y="38771"/>
                        <a:pt x="42448" y="36069"/>
                      </a:cubicBezTo>
                      <a:lnTo>
                        <a:pt x="67692" y="10819"/>
                      </a:lnTo>
                      <a:lnTo>
                        <a:pt x="57772" y="0"/>
                      </a:lnTo>
                      <a:lnTo>
                        <a:pt x="31629" y="26149"/>
                      </a:lnTo>
                      <a:cubicBezTo>
                        <a:pt x="28017" y="24346"/>
                        <a:pt x="24411" y="24346"/>
                        <a:pt x="20804" y="24346"/>
                      </a:cubicBezTo>
                      <a:cubicBezTo>
                        <a:pt x="14496" y="24346"/>
                        <a:pt x="9087" y="27952"/>
                        <a:pt x="5481" y="32463"/>
                      </a:cubicBezTo>
                      <a:cubicBezTo>
                        <a:pt x="-2637" y="41479"/>
                        <a:pt x="-1738" y="55904"/>
                        <a:pt x="8182" y="64021"/>
                      </a:cubicBezTo>
                      <a:close/>
                      <a:moveTo>
                        <a:pt x="27118" y="40574"/>
                      </a:moveTo>
                      <a:cubicBezTo>
                        <a:pt x="28922" y="41479"/>
                        <a:pt x="29820" y="44180"/>
                        <a:pt x="29820" y="45983"/>
                      </a:cubicBezTo>
                      <a:cubicBezTo>
                        <a:pt x="29820" y="47786"/>
                        <a:pt x="29820" y="50494"/>
                        <a:pt x="28017" y="51393"/>
                      </a:cubicBezTo>
                      <a:cubicBezTo>
                        <a:pt x="27118" y="53196"/>
                        <a:pt x="24411" y="54100"/>
                        <a:pt x="22607" y="54100"/>
                      </a:cubicBezTo>
                      <a:cubicBezTo>
                        <a:pt x="20804" y="54100"/>
                        <a:pt x="18103" y="54100"/>
                        <a:pt x="17198" y="52297"/>
                      </a:cubicBezTo>
                      <a:cubicBezTo>
                        <a:pt x="15395" y="51393"/>
                        <a:pt x="14496" y="48691"/>
                        <a:pt x="14496" y="46888"/>
                      </a:cubicBezTo>
                      <a:cubicBezTo>
                        <a:pt x="14496" y="45085"/>
                        <a:pt x="14496" y="42377"/>
                        <a:pt x="16299" y="41479"/>
                      </a:cubicBezTo>
                      <a:cubicBezTo>
                        <a:pt x="17198" y="39675"/>
                        <a:pt x="19906" y="38771"/>
                        <a:pt x="21709" y="38771"/>
                      </a:cubicBezTo>
                      <a:cubicBezTo>
                        <a:pt x="21709" y="38771"/>
                        <a:pt x="21709" y="38771"/>
                        <a:pt x="22607" y="38771"/>
                      </a:cubicBezTo>
                      <a:cubicBezTo>
                        <a:pt x="24411" y="38771"/>
                        <a:pt x="26214" y="39675"/>
                        <a:pt x="27118" y="40574"/>
                      </a:cubicBezTo>
                      <a:close/>
                    </a:path>
                  </a:pathLst>
                </a:custGeom>
                <a:solidFill>
                  <a:srgbClr val="2D5967"/>
                </a:solidFill>
                <a:ln w="6417" cap="flat">
                  <a:noFill/>
                  <a:prstDash val="solid"/>
                  <a:miter/>
                </a:ln>
              </p:spPr>
              <p:txBody>
                <a:bodyPr rtlCol="0" anchor="ctr"/>
                <a:lstStyle/>
                <a:p>
                  <a:endParaRPr lang="en-US" sz="810"/>
                </a:p>
              </p:txBody>
            </p:sp>
          </p:grpSp>
        </p:grpSp>
        <p:grpSp>
          <p:nvGrpSpPr>
            <p:cNvPr id="751" name="Graphic 4">
              <a:extLst>
                <a:ext uri="{FF2B5EF4-FFF2-40B4-BE49-F238E27FC236}">
                  <a16:creationId xmlns:a16="http://schemas.microsoft.com/office/drawing/2014/main" id="{FFA8129F-B3BF-704A-DFE9-6BE09CBEB0BB}"/>
                </a:ext>
              </a:extLst>
            </p:cNvPr>
            <p:cNvGrpSpPr/>
            <p:nvPr/>
          </p:nvGrpSpPr>
          <p:grpSpPr>
            <a:xfrm>
              <a:off x="3411603" y="4145703"/>
              <a:ext cx="795411" cy="319652"/>
              <a:chOff x="3411603" y="4145703"/>
              <a:chExt cx="795411" cy="319652"/>
            </a:xfrm>
            <a:solidFill>
              <a:srgbClr val="000000"/>
            </a:solidFill>
          </p:grpSpPr>
          <p:sp>
            <p:nvSpPr>
              <p:cNvPr id="752" name="TextBox 751">
                <a:extLst>
                  <a:ext uri="{FF2B5EF4-FFF2-40B4-BE49-F238E27FC236}">
                    <a16:creationId xmlns:a16="http://schemas.microsoft.com/office/drawing/2014/main" id="{1326770F-414E-064F-4CE8-B8B9BE874F48}"/>
                  </a:ext>
                </a:extLst>
              </p:cNvPr>
              <p:cNvSpPr txBox="1"/>
              <p:nvPr/>
            </p:nvSpPr>
            <p:spPr>
              <a:xfrm>
                <a:off x="3560949" y="4145703"/>
                <a:ext cx="48442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Elastic</a:t>
                </a:r>
              </a:p>
            </p:txBody>
          </p:sp>
          <p:sp>
            <p:nvSpPr>
              <p:cNvPr id="753" name="TextBox 752">
                <a:extLst>
                  <a:ext uri="{FF2B5EF4-FFF2-40B4-BE49-F238E27FC236}">
                    <a16:creationId xmlns:a16="http://schemas.microsoft.com/office/drawing/2014/main" id="{023FCAB6-3F3F-28FF-C419-6BE5F26E0E49}"/>
                  </a:ext>
                </a:extLst>
              </p:cNvPr>
              <p:cNvSpPr txBox="1"/>
              <p:nvPr/>
            </p:nvSpPr>
            <p:spPr>
              <a:xfrm>
                <a:off x="3411603" y="4248373"/>
                <a:ext cx="79541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Performance</a:t>
                </a:r>
              </a:p>
            </p:txBody>
          </p:sp>
        </p:grpSp>
      </p:grpSp>
      <p:grpSp>
        <p:nvGrpSpPr>
          <p:cNvPr id="754" name="Graphic 4">
            <a:extLst>
              <a:ext uri="{FF2B5EF4-FFF2-40B4-BE49-F238E27FC236}">
                <a16:creationId xmlns:a16="http://schemas.microsoft.com/office/drawing/2014/main" id="{8063841C-0890-3925-3385-9D30C056F006}"/>
              </a:ext>
            </a:extLst>
          </p:cNvPr>
          <p:cNvGrpSpPr/>
          <p:nvPr/>
        </p:nvGrpSpPr>
        <p:grpSpPr>
          <a:xfrm>
            <a:off x="4298137" y="2491987"/>
            <a:ext cx="550151" cy="664179"/>
            <a:chOff x="4282844" y="3801176"/>
            <a:chExt cx="550151" cy="664179"/>
          </a:xfrm>
        </p:grpSpPr>
        <p:grpSp>
          <p:nvGrpSpPr>
            <p:cNvPr id="755" name="Graphic 4">
              <a:extLst>
                <a:ext uri="{FF2B5EF4-FFF2-40B4-BE49-F238E27FC236}">
                  <a16:creationId xmlns:a16="http://schemas.microsoft.com/office/drawing/2014/main" id="{53FD9C92-EB03-1034-A1BC-5220EFA85C92}"/>
                </a:ext>
              </a:extLst>
            </p:cNvPr>
            <p:cNvGrpSpPr/>
            <p:nvPr/>
          </p:nvGrpSpPr>
          <p:grpSpPr>
            <a:xfrm>
              <a:off x="4431907" y="3801176"/>
              <a:ext cx="241703" cy="385010"/>
              <a:chOff x="4431907" y="3801176"/>
              <a:chExt cx="241703" cy="385010"/>
            </a:xfrm>
          </p:grpSpPr>
          <p:sp>
            <p:nvSpPr>
              <p:cNvPr id="756" name="Freeform: Shape 755">
                <a:extLst>
                  <a:ext uri="{FF2B5EF4-FFF2-40B4-BE49-F238E27FC236}">
                    <a16:creationId xmlns:a16="http://schemas.microsoft.com/office/drawing/2014/main" id="{1A5A54E0-271C-1237-4816-44B18287F26F}"/>
                  </a:ext>
                </a:extLst>
              </p:cNvPr>
              <p:cNvSpPr/>
              <p:nvPr/>
            </p:nvSpPr>
            <p:spPr>
              <a:xfrm>
                <a:off x="4436495" y="3805753"/>
                <a:ext cx="232610" cy="375846"/>
              </a:xfrm>
              <a:custGeom>
                <a:avLst/>
                <a:gdLst>
                  <a:gd name="connsiteX0" fmla="*/ 20829 w 232610"/>
                  <a:gd name="connsiteY0" fmla="*/ 375846 h 375846"/>
                  <a:gd name="connsiteX1" fmla="*/ 6096 w 232610"/>
                  <a:gd name="connsiteY1" fmla="*/ 369750 h 375846"/>
                  <a:gd name="connsiteX2" fmla="*/ 0 w 232610"/>
                  <a:gd name="connsiteY2" fmla="*/ 355036 h 375846"/>
                  <a:gd name="connsiteX3" fmla="*/ 0 w 232610"/>
                  <a:gd name="connsiteY3" fmla="*/ 121187 h 375846"/>
                  <a:gd name="connsiteX4" fmla="*/ 6096 w 232610"/>
                  <a:gd name="connsiteY4" fmla="*/ 106473 h 375846"/>
                  <a:gd name="connsiteX5" fmla="*/ 20829 w 232610"/>
                  <a:gd name="connsiteY5" fmla="*/ 100384 h 375846"/>
                  <a:gd name="connsiteX6" fmla="*/ 70560 w 232610"/>
                  <a:gd name="connsiteY6" fmla="*/ 100384 h 375846"/>
                  <a:gd name="connsiteX7" fmla="*/ 65516 w 232610"/>
                  <a:gd name="connsiteY7" fmla="*/ 93049 h 375846"/>
                  <a:gd name="connsiteX8" fmla="*/ 55525 w 232610"/>
                  <a:gd name="connsiteY8" fmla="*/ 48882 h 375846"/>
                  <a:gd name="connsiteX9" fmla="*/ 79646 w 232610"/>
                  <a:gd name="connsiteY9" fmla="*/ 10548 h 375846"/>
                  <a:gd name="connsiteX10" fmla="*/ 114701 w 232610"/>
                  <a:gd name="connsiteY10" fmla="*/ 5 h 375846"/>
                  <a:gd name="connsiteX11" fmla="*/ 142018 w 232610"/>
                  <a:gd name="connsiteY11" fmla="*/ 6788 h 375846"/>
                  <a:gd name="connsiteX12" fmla="*/ 162969 w 232610"/>
                  <a:gd name="connsiteY12" fmla="*/ 25576 h 375846"/>
                  <a:gd name="connsiteX13" fmla="*/ 173428 w 232610"/>
                  <a:gd name="connsiteY13" fmla="*/ 59316 h 375846"/>
                  <a:gd name="connsiteX14" fmla="*/ 162969 w 232610"/>
                  <a:gd name="connsiteY14" fmla="*/ 93049 h 375846"/>
                  <a:gd name="connsiteX15" fmla="*/ 157918 w 232610"/>
                  <a:gd name="connsiteY15" fmla="*/ 100384 h 375846"/>
                  <a:gd name="connsiteX16" fmla="*/ 211782 w 232610"/>
                  <a:gd name="connsiteY16" fmla="*/ 100384 h 375846"/>
                  <a:gd name="connsiteX17" fmla="*/ 226514 w 232610"/>
                  <a:gd name="connsiteY17" fmla="*/ 106473 h 375846"/>
                  <a:gd name="connsiteX18" fmla="*/ 232611 w 232610"/>
                  <a:gd name="connsiteY18" fmla="*/ 121187 h 375846"/>
                  <a:gd name="connsiteX19" fmla="*/ 232611 w 232610"/>
                  <a:gd name="connsiteY19" fmla="*/ 355036 h 375846"/>
                  <a:gd name="connsiteX20" fmla="*/ 226514 w 232610"/>
                  <a:gd name="connsiteY20" fmla="*/ 369750 h 375846"/>
                  <a:gd name="connsiteX21" fmla="*/ 211782 w 232610"/>
                  <a:gd name="connsiteY21" fmla="*/ 375846 h 375846"/>
                  <a:gd name="connsiteX22" fmla="*/ 20829 w 232610"/>
                  <a:gd name="connsiteY22" fmla="*/ 375846 h 37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2610" h="375846">
                    <a:moveTo>
                      <a:pt x="20829" y="375846"/>
                    </a:moveTo>
                    <a:cubicBezTo>
                      <a:pt x="15304" y="375846"/>
                      <a:pt x="10004" y="373651"/>
                      <a:pt x="6096" y="369750"/>
                    </a:cubicBezTo>
                    <a:cubicBezTo>
                      <a:pt x="2194" y="365849"/>
                      <a:pt x="0" y="360555"/>
                      <a:pt x="0" y="355036"/>
                    </a:cubicBezTo>
                    <a:lnTo>
                      <a:pt x="0" y="121187"/>
                    </a:lnTo>
                    <a:cubicBezTo>
                      <a:pt x="0" y="115669"/>
                      <a:pt x="2194" y="110375"/>
                      <a:pt x="6096" y="106473"/>
                    </a:cubicBezTo>
                    <a:cubicBezTo>
                      <a:pt x="10004" y="102572"/>
                      <a:pt x="15304" y="100384"/>
                      <a:pt x="20829" y="100384"/>
                    </a:cubicBezTo>
                    <a:lnTo>
                      <a:pt x="70560" y="100384"/>
                    </a:lnTo>
                    <a:lnTo>
                      <a:pt x="65516" y="93049"/>
                    </a:lnTo>
                    <a:cubicBezTo>
                      <a:pt x="56468" y="80222"/>
                      <a:pt x="52881" y="64340"/>
                      <a:pt x="55525" y="48882"/>
                    </a:cubicBezTo>
                    <a:cubicBezTo>
                      <a:pt x="58175" y="33418"/>
                      <a:pt x="66851" y="19634"/>
                      <a:pt x="79646" y="10548"/>
                    </a:cubicBezTo>
                    <a:cubicBezTo>
                      <a:pt x="89971" y="3521"/>
                      <a:pt x="102207" y="-155"/>
                      <a:pt x="114701" y="5"/>
                    </a:cubicBezTo>
                    <a:cubicBezTo>
                      <a:pt x="124224" y="-1"/>
                      <a:pt x="133605" y="2328"/>
                      <a:pt x="142018" y="6788"/>
                    </a:cubicBezTo>
                    <a:cubicBezTo>
                      <a:pt x="150437" y="11247"/>
                      <a:pt x="157623" y="17696"/>
                      <a:pt x="162969" y="25576"/>
                    </a:cubicBezTo>
                    <a:cubicBezTo>
                      <a:pt x="169777" y="35510"/>
                      <a:pt x="173428" y="47271"/>
                      <a:pt x="173428" y="59316"/>
                    </a:cubicBezTo>
                    <a:cubicBezTo>
                      <a:pt x="173428" y="71354"/>
                      <a:pt x="169777" y="83116"/>
                      <a:pt x="162969" y="93049"/>
                    </a:cubicBezTo>
                    <a:lnTo>
                      <a:pt x="157918" y="100384"/>
                    </a:lnTo>
                    <a:lnTo>
                      <a:pt x="211782" y="100384"/>
                    </a:lnTo>
                    <a:cubicBezTo>
                      <a:pt x="217306" y="100384"/>
                      <a:pt x="222607" y="102572"/>
                      <a:pt x="226514" y="106473"/>
                    </a:cubicBezTo>
                    <a:cubicBezTo>
                      <a:pt x="230416" y="110375"/>
                      <a:pt x="232611" y="115669"/>
                      <a:pt x="232611" y="121187"/>
                    </a:cubicBezTo>
                    <a:lnTo>
                      <a:pt x="232611" y="355036"/>
                    </a:lnTo>
                    <a:cubicBezTo>
                      <a:pt x="232611" y="360555"/>
                      <a:pt x="230416" y="365849"/>
                      <a:pt x="226514" y="369750"/>
                    </a:cubicBezTo>
                    <a:cubicBezTo>
                      <a:pt x="222607" y="373651"/>
                      <a:pt x="217306" y="375846"/>
                      <a:pt x="211782" y="375846"/>
                    </a:cubicBezTo>
                    <a:lnTo>
                      <a:pt x="20829" y="375846"/>
                    </a:lnTo>
                    <a:close/>
                  </a:path>
                </a:pathLst>
              </a:custGeom>
              <a:solidFill>
                <a:srgbClr val="FFFFFF"/>
              </a:solidFill>
              <a:ln w="6417" cap="flat">
                <a:noFill/>
                <a:prstDash val="solid"/>
                <a:miter/>
              </a:ln>
            </p:spPr>
            <p:txBody>
              <a:bodyPr rtlCol="0" anchor="ctr"/>
              <a:lstStyle/>
              <a:p>
                <a:endParaRPr lang="en-US" sz="810"/>
              </a:p>
            </p:txBody>
          </p:sp>
          <p:sp>
            <p:nvSpPr>
              <p:cNvPr id="757" name="Freeform: Shape 756">
                <a:extLst>
                  <a:ext uri="{FF2B5EF4-FFF2-40B4-BE49-F238E27FC236}">
                    <a16:creationId xmlns:a16="http://schemas.microsoft.com/office/drawing/2014/main" id="{2336CB6E-91B2-C35C-E314-2DBFBF2151A0}"/>
                  </a:ext>
                </a:extLst>
              </p:cNvPr>
              <p:cNvSpPr/>
              <p:nvPr/>
            </p:nvSpPr>
            <p:spPr>
              <a:xfrm>
                <a:off x="4431907" y="3801176"/>
                <a:ext cx="241703" cy="385010"/>
              </a:xfrm>
              <a:custGeom>
                <a:avLst/>
                <a:gdLst>
                  <a:gd name="connsiteX0" fmla="*/ 119289 w 241703"/>
                  <a:gd name="connsiteY0" fmla="*/ 9170 h 385010"/>
                  <a:gd name="connsiteX1" fmla="*/ 144212 w 241703"/>
                  <a:gd name="connsiteY1" fmla="*/ 15535 h 385010"/>
                  <a:gd name="connsiteX2" fmla="*/ 163334 w 241703"/>
                  <a:gd name="connsiteY2" fmla="*/ 32726 h 385010"/>
                  <a:gd name="connsiteX3" fmla="*/ 173030 w 241703"/>
                  <a:gd name="connsiteY3" fmla="*/ 63893 h 385010"/>
                  <a:gd name="connsiteX4" fmla="*/ 163334 w 241703"/>
                  <a:gd name="connsiteY4" fmla="*/ 95059 h 385010"/>
                  <a:gd name="connsiteX5" fmla="*/ 153702 w 241703"/>
                  <a:gd name="connsiteY5" fmla="*/ 110004 h 385010"/>
                  <a:gd name="connsiteX6" fmla="*/ 216286 w 241703"/>
                  <a:gd name="connsiteY6" fmla="*/ 110004 h 385010"/>
                  <a:gd name="connsiteX7" fmla="*/ 227766 w 241703"/>
                  <a:gd name="connsiteY7" fmla="*/ 114752 h 385010"/>
                  <a:gd name="connsiteX8" fmla="*/ 232527 w 241703"/>
                  <a:gd name="connsiteY8" fmla="*/ 126226 h 385010"/>
                  <a:gd name="connsiteX9" fmla="*/ 232527 w 241703"/>
                  <a:gd name="connsiteY9" fmla="*/ 359619 h 385010"/>
                  <a:gd name="connsiteX10" fmla="*/ 231289 w 241703"/>
                  <a:gd name="connsiteY10" fmla="*/ 365824 h 385010"/>
                  <a:gd name="connsiteX11" fmla="*/ 227766 w 241703"/>
                  <a:gd name="connsiteY11" fmla="*/ 371092 h 385010"/>
                  <a:gd name="connsiteX12" fmla="*/ 222497 w 241703"/>
                  <a:gd name="connsiteY12" fmla="*/ 374609 h 385010"/>
                  <a:gd name="connsiteX13" fmla="*/ 216286 w 241703"/>
                  <a:gd name="connsiteY13" fmla="*/ 375841 h 385010"/>
                  <a:gd name="connsiteX14" fmla="*/ 25417 w 241703"/>
                  <a:gd name="connsiteY14" fmla="*/ 375841 h 385010"/>
                  <a:gd name="connsiteX15" fmla="*/ 19206 w 241703"/>
                  <a:gd name="connsiteY15" fmla="*/ 374609 h 385010"/>
                  <a:gd name="connsiteX16" fmla="*/ 13931 w 241703"/>
                  <a:gd name="connsiteY16" fmla="*/ 371092 h 385010"/>
                  <a:gd name="connsiteX17" fmla="*/ 10415 w 241703"/>
                  <a:gd name="connsiteY17" fmla="*/ 365824 h 385010"/>
                  <a:gd name="connsiteX18" fmla="*/ 9176 w 241703"/>
                  <a:gd name="connsiteY18" fmla="*/ 359619 h 385010"/>
                  <a:gd name="connsiteX19" fmla="*/ 9176 w 241703"/>
                  <a:gd name="connsiteY19" fmla="*/ 125770 h 385010"/>
                  <a:gd name="connsiteX20" fmla="*/ 14091 w 241703"/>
                  <a:gd name="connsiteY20" fmla="*/ 114592 h 385010"/>
                  <a:gd name="connsiteX21" fmla="*/ 25417 w 241703"/>
                  <a:gd name="connsiteY21" fmla="*/ 110004 h 385010"/>
                  <a:gd name="connsiteX22" fmla="*/ 83868 w 241703"/>
                  <a:gd name="connsiteY22" fmla="*/ 110004 h 385010"/>
                  <a:gd name="connsiteX23" fmla="*/ 73871 w 241703"/>
                  <a:gd name="connsiteY23" fmla="*/ 95059 h 385010"/>
                  <a:gd name="connsiteX24" fmla="*/ 64778 w 241703"/>
                  <a:gd name="connsiteY24" fmla="*/ 54351 h 385010"/>
                  <a:gd name="connsiteX25" fmla="*/ 86897 w 241703"/>
                  <a:gd name="connsiteY25" fmla="*/ 18975 h 385010"/>
                  <a:gd name="connsiteX26" fmla="*/ 119289 w 241703"/>
                  <a:gd name="connsiteY26" fmla="*/ 9170 h 385010"/>
                  <a:gd name="connsiteX27" fmla="*/ 119289 w 241703"/>
                  <a:gd name="connsiteY27" fmla="*/ 0 h 385010"/>
                  <a:gd name="connsiteX28" fmla="*/ 82585 w 241703"/>
                  <a:gd name="connsiteY28" fmla="*/ 11461 h 385010"/>
                  <a:gd name="connsiteX29" fmla="*/ 56680 w 241703"/>
                  <a:gd name="connsiteY29" fmla="*/ 52734 h 385010"/>
                  <a:gd name="connsiteX30" fmla="*/ 67261 w 241703"/>
                  <a:gd name="connsiteY30" fmla="*/ 100289 h 385010"/>
                  <a:gd name="connsiteX31" fmla="*/ 25417 w 241703"/>
                  <a:gd name="connsiteY31" fmla="*/ 100289 h 385010"/>
                  <a:gd name="connsiteX32" fmla="*/ 15670 w 241703"/>
                  <a:gd name="connsiteY32" fmla="*/ 102227 h 385010"/>
                  <a:gd name="connsiteX33" fmla="*/ 7411 w 241703"/>
                  <a:gd name="connsiteY33" fmla="*/ 107758 h 385010"/>
                  <a:gd name="connsiteX34" fmla="*/ 1906 w 241703"/>
                  <a:gd name="connsiteY34" fmla="*/ 116023 h 385010"/>
                  <a:gd name="connsiteX35" fmla="*/ 0 w 241703"/>
                  <a:gd name="connsiteY35" fmla="*/ 125770 h 385010"/>
                  <a:gd name="connsiteX36" fmla="*/ 0 w 241703"/>
                  <a:gd name="connsiteY36" fmla="*/ 359619 h 385010"/>
                  <a:gd name="connsiteX37" fmla="*/ 7444 w 241703"/>
                  <a:gd name="connsiteY37" fmla="*/ 377574 h 385010"/>
                  <a:gd name="connsiteX38" fmla="*/ 25417 w 241703"/>
                  <a:gd name="connsiteY38" fmla="*/ 385011 h 385010"/>
                  <a:gd name="connsiteX39" fmla="*/ 216286 w 241703"/>
                  <a:gd name="connsiteY39" fmla="*/ 385011 h 385010"/>
                  <a:gd name="connsiteX40" fmla="*/ 234253 w 241703"/>
                  <a:gd name="connsiteY40" fmla="*/ 377574 h 385010"/>
                  <a:gd name="connsiteX41" fmla="*/ 241703 w 241703"/>
                  <a:gd name="connsiteY41" fmla="*/ 359619 h 385010"/>
                  <a:gd name="connsiteX42" fmla="*/ 241703 w 241703"/>
                  <a:gd name="connsiteY42" fmla="*/ 125770 h 385010"/>
                  <a:gd name="connsiteX43" fmla="*/ 234093 w 241703"/>
                  <a:gd name="connsiteY43" fmla="*/ 108111 h 385010"/>
                  <a:gd name="connsiteX44" fmla="*/ 216286 w 241703"/>
                  <a:gd name="connsiteY44" fmla="*/ 100834 h 385010"/>
                  <a:gd name="connsiteX45" fmla="*/ 171137 w 241703"/>
                  <a:gd name="connsiteY45" fmla="*/ 100834 h 385010"/>
                  <a:gd name="connsiteX46" fmla="*/ 182431 w 241703"/>
                  <a:gd name="connsiteY46" fmla="*/ 64489 h 385010"/>
                  <a:gd name="connsiteX47" fmla="*/ 171137 w 241703"/>
                  <a:gd name="connsiteY47" fmla="*/ 28144 h 385010"/>
                  <a:gd name="connsiteX48" fmla="*/ 148717 w 241703"/>
                  <a:gd name="connsiteY48" fmla="*/ 7630 h 385010"/>
                  <a:gd name="connsiteX49" fmla="*/ 119289 w 241703"/>
                  <a:gd name="connsiteY49" fmla="*/ 0 h 385010"/>
                  <a:gd name="connsiteX50" fmla="*/ 119289 w 241703"/>
                  <a:gd name="connsiteY50"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1703" h="385010">
                    <a:moveTo>
                      <a:pt x="119289" y="9170"/>
                    </a:moveTo>
                    <a:cubicBezTo>
                      <a:pt x="127990" y="9247"/>
                      <a:pt x="136544" y="11435"/>
                      <a:pt x="144212" y="15535"/>
                    </a:cubicBezTo>
                    <a:cubicBezTo>
                      <a:pt x="151887" y="19642"/>
                      <a:pt x="158445" y="25539"/>
                      <a:pt x="163334" y="32726"/>
                    </a:cubicBezTo>
                    <a:cubicBezTo>
                      <a:pt x="169649" y="41896"/>
                      <a:pt x="173030" y="52766"/>
                      <a:pt x="173030" y="63893"/>
                    </a:cubicBezTo>
                    <a:cubicBezTo>
                      <a:pt x="173030" y="75026"/>
                      <a:pt x="169649" y="85890"/>
                      <a:pt x="163334" y="95059"/>
                    </a:cubicBezTo>
                    <a:lnTo>
                      <a:pt x="153702" y="110004"/>
                    </a:lnTo>
                    <a:lnTo>
                      <a:pt x="216286" y="110004"/>
                    </a:lnTo>
                    <a:cubicBezTo>
                      <a:pt x="220592" y="110004"/>
                      <a:pt x="224724" y="111711"/>
                      <a:pt x="227766" y="114752"/>
                    </a:cubicBezTo>
                    <a:cubicBezTo>
                      <a:pt x="230814" y="117800"/>
                      <a:pt x="232527" y="121926"/>
                      <a:pt x="232527" y="126226"/>
                    </a:cubicBezTo>
                    <a:lnTo>
                      <a:pt x="232527" y="359619"/>
                    </a:lnTo>
                    <a:cubicBezTo>
                      <a:pt x="232527" y="361750"/>
                      <a:pt x="232104" y="363861"/>
                      <a:pt x="231289" y="365824"/>
                    </a:cubicBezTo>
                    <a:cubicBezTo>
                      <a:pt x="230474" y="367794"/>
                      <a:pt x="229274" y="369585"/>
                      <a:pt x="227766" y="371092"/>
                    </a:cubicBezTo>
                    <a:cubicBezTo>
                      <a:pt x="226258" y="372600"/>
                      <a:pt x="224467" y="373794"/>
                      <a:pt x="222497" y="374609"/>
                    </a:cubicBezTo>
                    <a:cubicBezTo>
                      <a:pt x="220527" y="375424"/>
                      <a:pt x="218416" y="375841"/>
                      <a:pt x="216286" y="375841"/>
                    </a:cubicBezTo>
                    <a:lnTo>
                      <a:pt x="25417" y="375841"/>
                    </a:lnTo>
                    <a:cubicBezTo>
                      <a:pt x="23287" y="375841"/>
                      <a:pt x="21176" y="375424"/>
                      <a:pt x="19206" y="374609"/>
                    </a:cubicBezTo>
                    <a:cubicBezTo>
                      <a:pt x="17229" y="373794"/>
                      <a:pt x="15439" y="372600"/>
                      <a:pt x="13931" y="371092"/>
                    </a:cubicBezTo>
                    <a:cubicBezTo>
                      <a:pt x="12423" y="369585"/>
                      <a:pt x="11230" y="367794"/>
                      <a:pt x="10415" y="365824"/>
                    </a:cubicBezTo>
                    <a:cubicBezTo>
                      <a:pt x="9593" y="363861"/>
                      <a:pt x="9176" y="361750"/>
                      <a:pt x="9176" y="359619"/>
                    </a:cubicBezTo>
                    <a:lnTo>
                      <a:pt x="9176" y="125770"/>
                    </a:lnTo>
                    <a:cubicBezTo>
                      <a:pt x="9298" y="121548"/>
                      <a:pt x="11056" y="117537"/>
                      <a:pt x="14091" y="114592"/>
                    </a:cubicBezTo>
                    <a:cubicBezTo>
                      <a:pt x="17126" y="111647"/>
                      <a:pt x="21188" y="110004"/>
                      <a:pt x="25417" y="110004"/>
                    </a:cubicBezTo>
                    <a:lnTo>
                      <a:pt x="83868" y="110004"/>
                    </a:lnTo>
                    <a:lnTo>
                      <a:pt x="73871" y="95059"/>
                    </a:lnTo>
                    <a:cubicBezTo>
                      <a:pt x="65606" y="83207"/>
                      <a:pt x="62340" y="68590"/>
                      <a:pt x="64778" y="54351"/>
                    </a:cubicBezTo>
                    <a:cubicBezTo>
                      <a:pt x="67216" y="40118"/>
                      <a:pt x="75160" y="27406"/>
                      <a:pt x="86897" y="18975"/>
                    </a:cubicBezTo>
                    <a:cubicBezTo>
                      <a:pt x="96432" y="12455"/>
                      <a:pt x="107739" y="9029"/>
                      <a:pt x="119289" y="9170"/>
                    </a:cubicBezTo>
                    <a:close/>
                    <a:moveTo>
                      <a:pt x="119289" y="0"/>
                    </a:moveTo>
                    <a:cubicBezTo>
                      <a:pt x="106180" y="32"/>
                      <a:pt x="93384" y="4023"/>
                      <a:pt x="82585" y="11461"/>
                    </a:cubicBezTo>
                    <a:cubicBezTo>
                      <a:pt x="68859" y="21278"/>
                      <a:pt x="59548" y="36108"/>
                      <a:pt x="56680" y="52734"/>
                    </a:cubicBezTo>
                    <a:cubicBezTo>
                      <a:pt x="53812" y="69353"/>
                      <a:pt x="57617" y="86441"/>
                      <a:pt x="67261" y="100289"/>
                    </a:cubicBezTo>
                    <a:lnTo>
                      <a:pt x="25417" y="100289"/>
                    </a:lnTo>
                    <a:cubicBezTo>
                      <a:pt x="22074" y="100289"/>
                      <a:pt x="18756" y="100943"/>
                      <a:pt x="15670" y="102227"/>
                    </a:cubicBezTo>
                    <a:cubicBezTo>
                      <a:pt x="12577" y="103510"/>
                      <a:pt x="9773" y="105390"/>
                      <a:pt x="7411" y="107758"/>
                    </a:cubicBezTo>
                    <a:cubicBezTo>
                      <a:pt x="5050" y="110126"/>
                      <a:pt x="3183" y="112936"/>
                      <a:pt x="1906" y="116023"/>
                    </a:cubicBezTo>
                    <a:cubicBezTo>
                      <a:pt x="635" y="119116"/>
                      <a:pt x="-13" y="122427"/>
                      <a:pt x="0" y="125770"/>
                    </a:cubicBezTo>
                    <a:lnTo>
                      <a:pt x="0" y="359619"/>
                    </a:lnTo>
                    <a:cubicBezTo>
                      <a:pt x="0" y="366350"/>
                      <a:pt x="2676" y="372812"/>
                      <a:pt x="7444" y="377574"/>
                    </a:cubicBezTo>
                    <a:cubicBezTo>
                      <a:pt x="12211" y="382335"/>
                      <a:pt x="18679" y="385011"/>
                      <a:pt x="25417" y="385011"/>
                    </a:cubicBezTo>
                    <a:lnTo>
                      <a:pt x="216286" y="385011"/>
                    </a:lnTo>
                    <a:cubicBezTo>
                      <a:pt x="223024" y="385011"/>
                      <a:pt x="229492" y="382335"/>
                      <a:pt x="234253" y="377574"/>
                    </a:cubicBezTo>
                    <a:cubicBezTo>
                      <a:pt x="239021" y="372812"/>
                      <a:pt x="241703" y="366350"/>
                      <a:pt x="241703" y="359619"/>
                    </a:cubicBezTo>
                    <a:lnTo>
                      <a:pt x="241703" y="125770"/>
                    </a:lnTo>
                    <a:cubicBezTo>
                      <a:pt x="241581" y="119116"/>
                      <a:pt x="238848" y="112776"/>
                      <a:pt x="234093" y="108111"/>
                    </a:cubicBezTo>
                    <a:cubicBezTo>
                      <a:pt x="229344" y="103446"/>
                      <a:pt x="222947" y="100834"/>
                      <a:pt x="216286" y="100834"/>
                    </a:cubicBezTo>
                    <a:lnTo>
                      <a:pt x="171137" y="100834"/>
                    </a:lnTo>
                    <a:cubicBezTo>
                      <a:pt x="178497" y="90144"/>
                      <a:pt x="182431" y="77471"/>
                      <a:pt x="182431" y="64489"/>
                    </a:cubicBezTo>
                    <a:cubicBezTo>
                      <a:pt x="182431" y="51508"/>
                      <a:pt x="178497" y="38835"/>
                      <a:pt x="171137" y="28144"/>
                    </a:cubicBezTo>
                    <a:cubicBezTo>
                      <a:pt x="165452" y="19578"/>
                      <a:pt x="157758" y="12532"/>
                      <a:pt x="148717" y="7630"/>
                    </a:cubicBezTo>
                    <a:cubicBezTo>
                      <a:pt x="139682" y="2721"/>
                      <a:pt x="129575" y="103"/>
                      <a:pt x="119289" y="0"/>
                    </a:cubicBezTo>
                    <a:lnTo>
                      <a:pt x="119289" y="0"/>
                    </a:lnTo>
                    <a:close/>
                  </a:path>
                </a:pathLst>
              </a:custGeom>
              <a:solidFill>
                <a:srgbClr val="FFFFFF"/>
              </a:solidFill>
              <a:ln w="6417" cap="flat">
                <a:noFill/>
                <a:prstDash val="solid"/>
                <a:miter/>
              </a:ln>
            </p:spPr>
            <p:txBody>
              <a:bodyPr rtlCol="0" anchor="ctr"/>
              <a:lstStyle/>
              <a:p>
                <a:endParaRPr lang="en-US" sz="810"/>
              </a:p>
            </p:txBody>
          </p:sp>
          <p:sp>
            <p:nvSpPr>
              <p:cNvPr id="758" name="Freeform: Shape 757">
                <a:extLst>
                  <a:ext uri="{FF2B5EF4-FFF2-40B4-BE49-F238E27FC236}">
                    <a16:creationId xmlns:a16="http://schemas.microsoft.com/office/drawing/2014/main" id="{127F23D0-2FBD-FFAF-BF3E-EA2F99D8B67F}"/>
                  </a:ext>
                </a:extLst>
              </p:cNvPr>
              <p:cNvSpPr/>
              <p:nvPr/>
            </p:nvSpPr>
            <p:spPr>
              <a:xfrm>
                <a:off x="4441077" y="3911187"/>
                <a:ext cx="223351" cy="265836"/>
              </a:xfrm>
              <a:custGeom>
                <a:avLst/>
                <a:gdLst>
                  <a:gd name="connsiteX0" fmla="*/ 207104 w 223351"/>
                  <a:gd name="connsiteY0" fmla="*/ 0 h 265836"/>
                  <a:gd name="connsiteX1" fmla="*/ 157649 w 223351"/>
                  <a:gd name="connsiteY1" fmla="*/ 0 h 265836"/>
                  <a:gd name="connsiteX2" fmla="*/ 147735 w 223351"/>
                  <a:gd name="connsiteY2" fmla="*/ 13931 h 265836"/>
                  <a:gd name="connsiteX3" fmla="*/ 207104 w 223351"/>
                  <a:gd name="connsiteY3" fmla="*/ 13931 h 265836"/>
                  <a:gd name="connsiteX4" fmla="*/ 208406 w 223351"/>
                  <a:gd name="connsiteY4" fmla="*/ 14470 h 265836"/>
                  <a:gd name="connsiteX5" fmla="*/ 208939 w 223351"/>
                  <a:gd name="connsiteY5" fmla="*/ 15766 h 265836"/>
                  <a:gd name="connsiteX6" fmla="*/ 208939 w 223351"/>
                  <a:gd name="connsiteY6" fmla="*/ 249615 h 265836"/>
                  <a:gd name="connsiteX7" fmla="*/ 208406 w 223351"/>
                  <a:gd name="connsiteY7" fmla="*/ 250911 h 265836"/>
                  <a:gd name="connsiteX8" fmla="*/ 207104 w 223351"/>
                  <a:gd name="connsiteY8" fmla="*/ 251444 h 265836"/>
                  <a:gd name="connsiteX9" fmla="*/ 16241 w 223351"/>
                  <a:gd name="connsiteY9" fmla="*/ 251444 h 265836"/>
                  <a:gd name="connsiteX10" fmla="*/ 14945 w 223351"/>
                  <a:gd name="connsiteY10" fmla="*/ 250911 h 265836"/>
                  <a:gd name="connsiteX11" fmla="*/ 14406 w 223351"/>
                  <a:gd name="connsiteY11" fmla="*/ 249615 h 265836"/>
                  <a:gd name="connsiteX12" fmla="*/ 14406 w 223351"/>
                  <a:gd name="connsiteY12" fmla="*/ 15766 h 265836"/>
                  <a:gd name="connsiteX13" fmla="*/ 14945 w 223351"/>
                  <a:gd name="connsiteY13" fmla="*/ 14470 h 265836"/>
                  <a:gd name="connsiteX14" fmla="*/ 16241 w 223351"/>
                  <a:gd name="connsiteY14" fmla="*/ 13931 h 265836"/>
                  <a:gd name="connsiteX15" fmla="*/ 71298 w 223351"/>
                  <a:gd name="connsiteY15" fmla="*/ 13931 h 265836"/>
                  <a:gd name="connsiteX16" fmla="*/ 61570 w 223351"/>
                  <a:gd name="connsiteY16" fmla="*/ 0 h 265836"/>
                  <a:gd name="connsiteX17" fmla="*/ 16241 w 223351"/>
                  <a:gd name="connsiteY17" fmla="*/ 0 h 265836"/>
                  <a:gd name="connsiteX18" fmla="*/ 4915 w 223351"/>
                  <a:gd name="connsiteY18" fmla="*/ 4588 h 265836"/>
                  <a:gd name="connsiteX19" fmla="*/ 0 w 223351"/>
                  <a:gd name="connsiteY19" fmla="*/ 15766 h 265836"/>
                  <a:gd name="connsiteX20" fmla="*/ 0 w 223351"/>
                  <a:gd name="connsiteY20" fmla="*/ 249615 h 265836"/>
                  <a:gd name="connsiteX21" fmla="*/ 1238 w 223351"/>
                  <a:gd name="connsiteY21" fmla="*/ 255820 h 265836"/>
                  <a:gd name="connsiteX22" fmla="*/ 4755 w 223351"/>
                  <a:gd name="connsiteY22" fmla="*/ 261088 h 265836"/>
                  <a:gd name="connsiteX23" fmla="*/ 10023 w 223351"/>
                  <a:gd name="connsiteY23" fmla="*/ 264605 h 265836"/>
                  <a:gd name="connsiteX24" fmla="*/ 16241 w 223351"/>
                  <a:gd name="connsiteY24" fmla="*/ 265837 h 265836"/>
                  <a:gd name="connsiteX25" fmla="*/ 207104 w 223351"/>
                  <a:gd name="connsiteY25" fmla="*/ 265837 h 265836"/>
                  <a:gd name="connsiteX26" fmla="*/ 213322 w 223351"/>
                  <a:gd name="connsiteY26" fmla="*/ 264605 h 265836"/>
                  <a:gd name="connsiteX27" fmla="*/ 218590 w 223351"/>
                  <a:gd name="connsiteY27" fmla="*/ 261088 h 265836"/>
                  <a:gd name="connsiteX28" fmla="*/ 222113 w 223351"/>
                  <a:gd name="connsiteY28" fmla="*/ 255820 h 265836"/>
                  <a:gd name="connsiteX29" fmla="*/ 223351 w 223351"/>
                  <a:gd name="connsiteY29" fmla="*/ 249615 h 265836"/>
                  <a:gd name="connsiteX30" fmla="*/ 223351 w 223351"/>
                  <a:gd name="connsiteY30" fmla="*/ 15766 h 265836"/>
                  <a:gd name="connsiteX31" fmla="*/ 218430 w 223351"/>
                  <a:gd name="connsiteY31" fmla="*/ 4588 h 265836"/>
                  <a:gd name="connsiteX32" fmla="*/ 207104 w 223351"/>
                  <a:gd name="connsiteY32" fmla="*/ 0 h 26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3351" h="265836">
                    <a:moveTo>
                      <a:pt x="207104" y="0"/>
                    </a:moveTo>
                    <a:lnTo>
                      <a:pt x="157649" y="0"/>
                    </a:lnTo>
                    <a:lnTo>
                      <a:pt x="147735" y="13931"/>
                    </a:lnTo>
                    <a:lnTo>
                      <a:pt x="207104" y="13931"/>
                    </a:lnTo>
                    <a:cubicBezTo>
                      <a:pt x="207591" y="13931"/>
                      <a:pt x="208060" y="14123"/>
                      <a:pt x="208406" y="14470"/>
                    </a:cubicBezTo>
                    <a:cubicBezTo>
                      <a:pt x="208746" y="14810"/>
                      <a:pt x="208939" y="15278"/>
                      <a:pt x="208939" y="15766"/>
                    </a:cubicBezTo>
                    <a:lnTo>
                      <a:pt x="208939" y="249615"/>
                    </a:lnTo>
                    <a:cubicBezTo>
                      <a:pt x="208939" y="250096"/>
                      <a:pt x="208746" y="250565"/>
                      <a:pt x="208406" y="250911"/>
                    </a:cubicBezTo>
                    <a:cubicBezTo>
                      <a:pt x="208060" y="251252"/>
                      <a:pt x="207591" y="251444"/>
                      <a:pt x="207104" y="251444"/>
                    </a:cubicBezTo>
                    <a:lnTo>
                      <a:pt x="16241" y="251444"/>
                    </a:lnTo>
                    <a:cubicBezTo>
                      <a:pt x="15753" y="251444"/>
                      <a:pt x="15291" y="251252"/>
                      <a:pt x="14945" y="250911"/>
                    </a:cubicBezTo>
                    <a:cubicBezTo>
                      <a:pt x="14598" y="250565"/>
                      <a:pt x="14406" y="250096"/>
                      <a:pt x="14406" y="249615"/>
                    </a:cubicBezTo>
                    <a:lnTo>
                      <a:pt x="14406" y="15766"/>
                    </a:lnTo>
                    <a:cubicBezTo>
                      <a:pt x="14406" y="15278"/>
                      <a:pt x="14598" y="14810"/>
                      <a:pt x="14945" y="14470"/>
                    </a:cubicBezTo>
                    <a:cubicBezTo>
                      <a:pt x="15291" y="14123"/>
                      <a:pt x="15753" y="13931"/>
                      <a:pt x="16241" y="13931"/>
                    </a:cubicBezTo>
                    <a:lnTo>
                      <a:pt x="71298" y="13931"/>
                    </a:lnTo>
                    <a:lnTo>
                      <a:pt x="61570" y="0"/>
                    </a:lnTo>
                    <a:lnTo>
                      <a:pt x="16241" y="0"/>
                    </a:lnTo>
                    <a:cubicBezTo>
                      <a:pt x="12012" y="-6"/>
                      <a:pt x="7951" y="1643"/>
                      <a:pt x="4915" y="4588"/>
                    </a:cubicBezTo>
                    <a:cubicBezTo>
                      <a:pt x="1880" y="7533"/>
                      <a:pt x="122" y="11544"/>
                      <a:pt x="0" y="15766"/>
                    </a:cubicBezTo>
                    <a:lnTo>
                      <a:pt x="0" y="249615"/>
                    </a:lnTo>
                    <a:cubicBezTo>
                      <a:pt x="0" y="251746"/>
                      <a:pt x="417" y="253850"/>
                      <a:pt x="1238" y="255820"/>
                    </a:cubicBezTo>
                    <a:cubicBezTo>
                      <a:pt x="2053" y="257790"/>
                      <a:pt x="3247" y="259580"/>
                      <a:pt x="4755" y="261088"/>
                    </a:cubicBezTo>
                    <a:cubicBezTo>
                      <a:pt x="6263" y="262590"/>
                      <a:pt x="8053" y="263790"/>
                      <a:pt x="10023" y="264605"/>
                    </a:cubicBezTo>
                    <a:cubicBezTo>
                      <a:pt x="11999" y="265420"/>
                      <a:pt x="14111" y="265837"/>
                      <a:pt x="16241" y="265837"/>
                    </a:cubicBezTo>
                    <a:lnTo>
                      <a:pt x="207104" y="265837"/>
                    </a:lnTo>
                    <a:cubicBezTo>
                      <a:pt x="209241" y="265837"/>
                      <a:pt x="211352" y="265420"/>
                      <a:pt x="213322" y="264605"/>
                    </a:cubicBezTo>
                    <a:cubicBezTo>
                      <a:pt x="215292" y="263790"/>
                      <a:pt x="217082" y="262590"/>
                      <a:pt x="218590" y="261088"/>
                    </a:cubicBezTo>
                    <a:cubicBezTo>
                      <a:pt x="220098" y="259580"/>
                      <a:pt x="221298" y="257790"/>
                      <a:pt x="222113" y="255820"/>
                    </a:cubicBezTo>
                    <a:cubicBezTo>
                      <a:pt x="222928" y="253850"/>
                      <a:pt x="223351" y="251746"/>
                      <a:pt x="223351" y="249615"/>
                    </a:cubicBezTo>
                    <a:lnTo>
                      <a:pt x="223351" y="15766"/>
                    </a:lnTo>
                    <a:cubicBezTo>
                      <a:pt x="223229" y="11544"/>
                      <a:pt x="221464" y="7533"/>
                      <a:pt x="218430" y="4588"/>
                    </a:cubicBezTo>
                    <a:cubicBezTo>
                      <a:pt x="215401" y="1643"/>
                      <a:pt x="211339" y="-6"/>
                      <a:pt x="207104" y="0"/>
                    </a:cubicBezTo>
                    <a:close/>
                  </a:path>
                </a:pathLst>
              </a:custGeom>
              <a:solidFill>
                <a:srgbClr val="2D5967"/>
              </a:solidFill>
              <a:ln w="6417" cap="flat">
                <a:noFill/>
                <a:prstDash val="solid"/>
                <a:miter/>
              </a:ln>
            </p:spPr>
            <p:txBody>
              <a:bodyPr rtlCol="0" anchor="ctr"/>
              <a:lstStyle/>
              <a:p>
                <a:endParaRPr lang="en-US" sz="810"/>
              </a:p>
            </p:txBody>
          </p:sp>
          <p:sp>
            <p:nvSpPr>
              <p:cNvPr id="759" name="Freeform: Shape 758">
                <a:extLst>
                  <a:ext uri="{FF2B5EF4-FFF2-40B4-BE49-F238E27FC236}">
                    <a16:creationId xmlns:a16="http://schemas.microsoft.com/office/drawing/2014/main" id="{225BA3CB-2FDB-8530-9974-946E313F90CC}"/>
                  </a:ext>
                </a:extLst>
              </p:cNvPr>
              <p:cNvSpPr/>
              <p:nvPr/>
            </p:nvSpPr>
            <p:spPr>
              <a:xfrm>
                <a:off x="4466321" y="3935930"/>
                <a:ext cx="172876" cy="64810"/>
              </a:xfrm>
              <a:custGeom>
                <a:avLst/>
                <a:gdLst>
                  <a:gd name="connsiteX0" fmla="*/ 0 w 172876"/>
                  <a:gd name="connsiteY0" fmla="*/ 64810 h 64810"/>
                  <a:gd name="connsiteX1" fmla="*/ 172876 w 172876"/>
                  <a:gd name="connsiteY1" fmla="*/ 64810 h 64810"/>
                  <a:gd name="connsiteX2" fmla="*/ 172876 w 172876"/>
                  <a:gd name="connsiteY2" fmla="*/ 0 h 64810"/>
                  <a:gd name="connsiteX3" fmla="*/ 115163 w 172876"/>
                  <a:gd name="connsiteY3" fmla="*/ 0 h 64810"/>
                  <a:gd name="connsiteX4" fmla="*/ 105249 w 172876"/>
                  <a:gd name="connsiteY4" fmla="*/ 14387 h 64810"/>
                  <a:gd name="connsiteX5" fmla="*/ 158470 w 172876"/>
                  <a:gd name="connsiteY5" fmla="*/ 14387 h 64810"/>
                  <a:gd name="connsiteX6" fmla="*/ 158470 w 172876"/>
                  <a:gd name="connsiteY6" fmla="*/ 50417 h 64810"/>
                  <a:gd name="connsiteX7" fmla="*/ 14406 w 172876"/>
                  <a:gd name="connsiteY7" fmla="*/ 50417 h 64810"/>
                  <a:gd name="connsiteX8" fmla="*/ 14406 w 172876"/>
                  <a:gd name="connsiteY8" fmla="*/ 14387 h 64810"/>
                  <a:gd name="connsiteX9" fmla="*/ 63501 w 172876"/>
                  <a:gd name="connsiteY9" fmla="*/ 14387 h 64810"/>
                  <a:gd name="connsiteX10" fmla="*/ 53683 w 172876"/>
                  <a:gd name="connsiteY10" fmla="*/ 0 h 64810"/>
                  <a:gd name="connsiteX11" fmla="*/ 0 w 172876"/>
                  <a:gd name="connsiteY11" fmla="*/ 0 h 64810"/>
                  <a:gd name="connsiteX12" fmla="*/ 0 w 172876"/>
                  <a:gd name="connsiteY12" fmla="*/ 64810 h 6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876" h="64810">
                    <a:moveTo>
                      <a:pt x="0" y="64810"/>
                    </a:moveTo>
                    <a:lnTo>
                      <a:pt x="172876" y="64810"/>
                    </a:lnTo>
                    <a:lnTo>
                      <a:pt x="172876" y="0"/>
                    </a:lnTo>
                    <a:lnTo>
                      <a:pt x="115163" y="0"/>
                    </a:lnTo>
                    <a:lnTo>
                      <a:pt x="105249" y="14387"/>
                    </a:lnTo>
                    <a:lnTo>
                      <a:pt x="158470" y="14387"/>
                    </a:lnTo>
                    <a:lnTo>
                      <a:pt x="158470" y="50417"/>
                    </a:lnTo>
                    <a:lnTo>
                      <a:pt x="14406" y="50417"/>
                    </a:lnTo>
                    <a:lnTo>
                      <a:pt x="14406" y="14387"/>
                    </a:lnTo>
                    <a:lnTo>
                      <a:pt x="63501" y="14387"/>
                    </a:lnTo>
                    <a:lnTo>
                      <a:pt x="53683" y="0"/>
                    </a:lnTo>
                    <a:lnTo>
                      <a:pt x="0" y="0"/>
                    </a:lnTo>
                    <a:lnTo>
                      <a:pt x="0" y="64810"/>
                    </a:lnTo>
                    <a:close/>
                  </a:path>
                </a:pathLst>
              </a:custGeom>
              <a:solidFill>
                <a:srgbClr val="2D5967"/>
              </a:solidFill>
              <a:ln w="6417" cap="flat">
                <a:noFill/>
                <a:prstDash val="solid"/>
                <a:miter/>
              </a:ln>
            </p:spPr>
            <p:txBody>
              <a:bodyPr rtlCol="0" anchor="ctr"/>
              <a:lstStyle/>
              <a:p>
                <a:endParaRPr lang="en-US" sz="810"/>
              </a:p>
            </p:txBody>
          </p:sp>
          <p:sp>
            <p:nvSpPr>
              <p:cNvPr id="760" name="Freeform: Shape 759">
                <a:extLst>
                  <a:ext uri="{FF2B5EF4-FFF2-40B4-BE49-F238E27FC236}">
                    <a16:creationId xmlns:a16="http://schemas.microsoft.com/office/drawing/2014/main" id="{5C4808D6-3484-2A56-C451-B30AEC747FDD}"/>
                  </a:ext>
                </a:extLst>
              </p:cNvPr>
              <p:cNvSpPr/>
              <p:nvPr/>
            </p:nvSpPr>
            <p:spPr>
              <a:xfrm>
                <a:off x="4599553" y="3961046"/>
                <a:ext cx="14502" cy="14482"/>
              </a:xfrm>
              <a:custGeom>
                <a:avLst/>
                <a:gdLst>
                  <a:gd name="connsiteX0" fmla="*/ 7251 w 14502"/>
                  <a:gd name="connsiteY0" fmla="*/ 14483 h 14482"/>
                  <a:gd name="connsiteX1" fmla="*/ 14502 w 14502"/>
                  <a:gd name="connsiteY1" fmla="*/ 7238 h 14482"/>
                  <a:gd name="connsiteX2" fmla="*/ 7251 w 14502"/>
                  <a:gd name="connsiteY2" fmla="*/ 0 h 14482"/>
                  <a:gd name="connsiteX3" fmla="*/ 0 w 14502"/>
                  <a:gd name="connsiteY3" fmla="*/ 7238 h 14482"/>
                  <a:gd name="connsiteX4" fmla="*/ 7251 w 14502"/>
                  <a:gd name="connsiteY4" fmla="*/ 14483 h 1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02" h="14482">
                    <a:moveTo>
                      <a:pt x="7251" y="14483"/>
                    </a:moveTo>
                    <a:cubicBezTo>
                      <a:pt x="11255" y="14483"/>
                      <a:pt x="14502" y="11236"/>
                      <a:pt x="14502" y="7238"/>
                    </a:cubicBezTo>
                    <a:cubicBezTo>
                      <a:pt x="14502" y="3241"/>
                      <a:pt x="11255" y="0"/>
                      <a:pt x="7251" y="0"/>
                    </a:cubicBezTo>
                    <a:cubicBezTo>
                      <a:pt x="3247" y="0"/>
                      <a:pt x="0" y="3241"/>
                      <a:pt x="0" y="7238"/>
                    </a:cubicBezTo>
                    <a:cubicBezTo>
                      <a:pt x="0" y="11236"/>
                      <a:pt x="3247" y="14483"/>
                      <a:pt x="7251" y="14483"/>
                    </a:cubicBezTo>
                    <a:close/>
                  </a:path>
                </a:pathLst>
              </a:custGeom>
              <a:solidFill>
                <a:srgbClr val="2D5967"/>
              </a:solidFill>
              <a:ln w="6417" cap="flat">
                <a:noFill/>
                <a:prstDash val="solid"/>
                <a:miter/>
              </a:ln>
            </p:spPr>
            <p:txBody>
              <a:bodyPr rtlCol="0" anchor="ctr"/>
              <a:lstStyle/>
              <a:p>
                <a:endParaRPr lang="en-US" sz="810"/>
              </a:p>
            </p:txBody>
          </p:sp>
          <p:sp>
            <p:nvSpPr>
              <p:cNvPr id="761" name="Freeform: Shape 760">
                <a:extLst>
                  <a:ext uri="{FF2B5EF4-FFF2-40B4-BE49-F238E27FC236}">
                    <a16:creationId xmlns:a16="http://schemas.microsoft.com/office/drawing/2014/main" id="{2998D65F-BC72-69AE-70AE-C2E67C01B815}"/>
                  </a:ext>
                </a:extLst>
              </p:cNvPr>
              <p:cNvSpPr/>
              <p:nvPr/>
            </p:nvSpPr>
            <p:spPr>
              <a:xfrm>
                <a:off x="4466321" y="4011469"/>
                <a:ext cx="172876" cy="64720"/>
              </a:xfrm>
              <a:custGeom>
                <a:avLst/>
                <a:gdLst>
                  <a:gd name="connsiteX0" fmla="*/ 0 w 172876"/>
                  <a:gd name="connsiteY0" fmla="*/ 64720 h 64720"/>
                  <a:gd name="connsiteX1" fmla="*/ 172876 w 172876"/>
                  <a:gd name="connsiteY1" fmla="*/ 64720 h 64720"/>
                  <a:gd name="connsiteX2" fmla="*/ 172876 w 172876"/>
                  <a:gd name="connsiteY2" fmla="*/ 0 h 64720"/>
                  <a:gd name="connsiteX3" fmla="*/ 0 w 172876"/>
                  <a:gd name="connsiteY3" fmla="*/ 0 h 64720"/>
                  <a:gd name="connsiteX4" fmla="*/ 0 w 172876"/>
                  <a:gd name="connsiteY4" fmla="*/ 64720 h 64720"/>
                  <a:gd name="connsiteX5" fmla="*/ 14406 w 172876"/>
                  <a:gd name="connsiteY5" fmla="*/ 14303 h 64720"/>
                  <a:gd name="connsiteX6" fmla="*/ 158290 w 172876"/>
                  <a:gd name="connsiteY6" fmla="*/ 14303 h 64720"/>
                  <a:gd name="connsiteX7" fmla="*/ 158290 w 172876"/>
                  <a:gd name="connsiteY7" fmla="*/ 50327 h 64720"/>
                  <a:gd name="connsiteX8" fmla="*/ 14406 w 172876"/>
                  <a:gd name="connsiteY8" fmla="*/ 50327 h 64720"/>
                  <a:gd name="connsiteX9" fmla="*/ 14406 w 172876"/>
                  <a:gd name="connsiteY9" fmla="*/ 14303 h 6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76" h="64720">
                    <a:moveTo>
                      <a:pt x="0" y="64720"/>
                    </a:moveTo>
                    <a:lnTo>
                      <a:pt x="172876" y="64720"/>
                    </a:lnTo>
                    <a:lnTo>
                      <a:pt x="172876" y="0"/>
                    </a:lnTo>
                    <a:lnTo>
                      <a:pt x="0" y="0"/>
                    </a:lnTo>
                    <a:lnTo>
                      <a:pt x="0" y="64720"/>
                    </a:lnTo>
                    <a:close/>
                    <a:moveTo>
                      <a:pt x="14406" y="14303"/>
                    </a:moveTo>
                    <a:lnTo>
                      <a:pt x="158290" y="14303"/>
                    </a:lnTo>
                    <a:lnTo>
                      <a:pt x="158290" y="50327"/>
                    </a:lnTo>
                    <a:lnTo>
                      <a:pt x="14406" y="50327"/>
                    </a:lnTo>
                    <a:lnTo>
                      <a:pt x="14406" y="14303"/>
                    </a:lnTo>
                    <a:close/>
                  </a:path>
                </a:pathLst>
              </a:custGeom>
              <a:solidFill>
                <a:srgbClr val="2D5967"/>
              </a:solidFill>
              <a:ln w="6417" cap="flat">
                <a:noFill/>
                <a:prstDash val="solid"/>
                <a:miter/>
              </a:ln>
            </p:spPr>
            <p:txBody>
              <a:bodyPr rtlCol="0" anchor="ctr"/>
              <a:lstStyle/>
              <a:p>
                <a:endParaRPr lang="en-US" sz="810"/>
              </a:p>
            </p:txBody>
          </p:sp>
          <p:sp>
            <p:nvSpPr>
              <p:cNvPr id="762" name="Freeform: Shape 761">
                <a:extLst>
                  <a:ext uri="{FF2B5EF4-FFF2-40B4-BE49-F238E27FC236}">
                    <a16:creationId xmlns:a16="http://schemas.microsoft.com/office/drawing/2014/main" id="{2F859556-0CF8-6A9F-8CDF-385700584FF2}"/>
                  </a:ext>
                </a:extLst>
              </p:cNvPr>
              <p:cNvSpPr/>
              <p:nvPr/>
            </p:nvSpPr>
            <p:spPr>
              <a:xfrm>
                <a:off x="4599553" y="4036668"/>
                <a:ext cx="14502" cy="14482"/>
              </a:xfrm>
              <a:custGeom>
                <a:avLst/>
                <a:gdLst>
                  <a:gd name="connsiteX0" fmla="*/ 7251 w 14502"/>
                  <a:gd name="connsiteY0" fmla="*/ 14483 h 14482"/>
                  <a:gd name="connsiteX1" fmla="*/ 14502 w 14502"/>
                  <a:gd name="connsiteY1" fmla="*/ 7245 h 14482"/>
                  <a:gd name="connsiteX2" fmla="*/ 7251 w 14502"/>
                  <a:gd name="connsiteY2" fmla="*/ 0 h 14482"/>
                  <a:gd name="connsiteX3" fmla="*/ 0 w 14502"/>
                  <a:gd name="connsiteY3" fmla="*/ 7245 h 14482"/>
                  <a:gd name="connsiteX4" fmla="*/ 7251 w 14502"/>
                  <a:gd name="connsiteY4" fmla="*/ 14483 h 1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02" h="14482">
                    <a:moveTo>
                      <a:pt x="7251" y="14483"/>
                    </a:moveTo>
                    <a:cubicBezTo>
                      <a:pt x="11255" y="14483"/>
                      <a:pt x="14502" y="11242"/>
                      <a:pt x="14502" y="7245"/>
                    </a:cubicBezTo>
                    <a:cubicBezTo>
                      <a:pt x="14502" y="3241"/>
                      <a:pt x="11255" y="0"/>
                      <a:pt x="7251" y="0"/>
                    </a:cubicBezTo>
                    <a:cubicBezTo>
                      <a:pt x="3247" y="0"/>
                      <a:pt x="0" y="3241"/>
                      <a:pt x="0" y="7245"/>
                    </a:cubicBezTo>
                    <a:cubicBezTo>
                      <a:pt x="0" y="11242"/>
                      <a:pt x="3247" y="14483"/>
                      <a:pt x="7251" y="14483"/>
                    </a:cubicBezTo>
                    <a:close/>
                  </a:path>
                </a:pathLst>
              </a:custGeom>
              <a:solidFill>
                <a:srgbClr val="2D5967"/>
              </a:solidFill>
              <a:ln w="6417" cap="flat">
                <a:noFill/>
                <a:prstDash val="solid"/>
                <a:miter/>
              </a:ln>
            </p:spPr>
            <p:txBody>
              <a:bodyPr rtlCol="0" anchor="ctr"/>
              <a:lstStyle/>
              <a:p>
                <a:endParaRPr lang="en-US" sz="810"/>
              </a:p>
            </p:txBody>
          </p:sp>
          <p:sp>
            <p:nvSpPr>
              <p:cNvPr id="763" name="Freeform: Shape 762">
                <a:extLst>
                  <a:ext uri="{FF2B5EF4-FFF2-40B4-BE49-F238E27FC236}">
                    <a16:creationId xmlns:a16="http://schemas.microsoft.com/office/drawing/2014/main" id="{1C63AE0B-62C3-24FD-136D-9B11C613A486}"/>
                  </a:ext>
                </a:extLst>
              </p:cNvPr>
              <p:cNvSpPr/>
              <p:nvPr/>
            </p:nvSpPr>
            <p:spPr>
              <a:xfrm>
                <a:off x="4466321" y="4087092"/>
                <a:ext cx="172876" cy="64720"/>
              </a:xfrm>
              <a:custGeom>
                <a:avLst/>
                <a:gdLst>
                  <a:gd name="connsiteX0" fmla="*/ 0 w 172876"/>
                  <a:gd name="connsiteY0" fmla="*/ 64720 h 64720"/>
                  <a:gd name="connsiteX1" fmla="*/ 172876 w 172876"/>
                  <a:gd name="connsiteY1" fmla="*/ 64720 h 64720"/>
                  <a:gd name="connsiteX2" fmla="*/ 172876 w 172876"/>
                  <a:gd name="connsiteY2" fmla="*/ 0 h 64720"/>
                  <a:gd name="connsiteX3" fmla="*/ 0 w 172876"/>
                  <a:gd name="connsiteY3" fmla="*/ 0 h 64720"/>
                  <a:gd name="connsiteX4" fmla="*/ 0 w 172876"/>
                  <a:gd name="connsiteY4" fmla="*/ 64720 h 64720"/>
                  <a:gd name="connsiteX5" fmla="*/ 14406 w 172876"/>
                  <a:gd name="connsiteY5" fmla="*/ 14393 h 64720"/>
                  <a:gd name="connsiteX6" fmla="*/ 158290 w 172876"/>
                  <a:gd name="connsiteY6" fmla="*/ 14393 h 64720"/>
                  <a:gd name="connsiteX7" fmla="*/ 158290 w 172876"/>
                  <a:gd name="connsiteY7" fmla="*/ 50327 h 64720"/>
                  <a:gd name="connsiteX8" fmla="*/ 14406 w 172876"/>
                  <a:gd name="connsiteY8" fmla="*/ 50327 h 64720"/>
                  <a:gd name="connsiteX9" fmla="*/ 14406 w 172876"/>
                  <a:gd name="connsiteY9" fmla="*/ 14393 h 6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876" h="64720">
                    <a:moveTo>
                      <a:pt x="0" y="64720"/>
                    </a:moveTo>
                    <a:lnTo>
                      <a:pt x="172876" y="64720"/>
                    </a:lnTo>
                    <a:lnTo>
                      <a:pt x="172876" y="0"/>
                    </a:lnTo>
                    <a:lnTo>
                      <a:pt x="0" y="0"/>
                    </a:lnTo>
                    <a:lnTo>
                      <a:pt x="0" y="64720"/>
                    </a:lnTo>
                    <a:close/>
                    <a:moveTo>
                      <a:pt x="14406" y="14393"/>
                    </a:moveTo>
                    <a:lnTo>
                      <a:pt x="158290" y="14393"/>
                    </a:lnTo>
                    <a:lnTo>
                      <a:pt x="158290" y="50327"/>
                    </a:lnTo>
                    <a:lnTo>
                      <a:pt x="14406" y="50327"/>
                    </a:lnTo>
                    <a:lnTo>
                      <a:pt x="14406" y="14393"/>
                    </a:lnTo>
                    <a:close/>
                  </a:path>
                </a:pathLst>
              </a:custGeom>
              <a:solidFill>
                <a:srgbClr val="2D5967"/>
              </a:solidFill>
              <a:ln w="6417" cap="flat">
                <a:noFill/>
                <a:prstDash val="solid"/>
                <a:miter/>
              </a:ln>
            </p:spPr>
            <p:txBody>
              <a:bodyPr rtlCol="0" anchor="ctr"/>
              <a:lstStyle/>
              <a:p>
                <a:endParaRPr lang="en-US" sz="810"/>
              </a:p>
            </p:txBody>
          </p:sp>
          <p:sp>
            <p:nvSpPr>
              <p:cNvPr id="764" name="Freeform: Shape 763">
                <a:extLst>
                  <a:ext uri="{FF2B5EF4-FFF2-40B4-BE49-F238E27FC236}">
                    <a16:creationId xmlns:a16="http://schemas.microsoft.com/office/drawing/2014/main" id="{3B6665DE-71AB-EC52-9EB0-D586B7D45CA9}"/>
                  </a:ext>
                </a:extLst>
              </p:cNvPr>
              <p:cNvSpPr/>
              <p:nvPr/>
            </p:nvSpPr>
            <p:spPr>
              <a:xfrm>
                <a:off x="4599553" y="4112214"/>
                <a:ext cx="14502" cy="14482"/>
              </a:xfrm>
              <a:custGeom>
                <a:avLst/>
                <a:gdLst>
                  <a:gd name="connsiteX0" fmla="*/ 7251 w 14502"/>
                  <a:gd name="connsiteY0" fmla="*/ 14483 h 14482"/>
                  <a:gd name="connsiteX1" fmla="*/ 14502 w 14502"/>
                  <a:gd name="connsiteY1" fmla="*/ 7238 h 14482"/>
                  <a:gd name="connsiteX2" fmla="*/ 7251 w 14502"/>
                  <a:gd name="connsiteY2" fmla="*/ 0 h 14482"/>
                  <a:gd name="connsiteX3" fmla="*/ 0 w 14502"/>
                  <a:gd name="connsiteY3" fmla="*/ 7238 h 14482"/>
                  <a:gd name="connsiteX4" fmla="*/ 7251 w 14502"/>
                  <a:gd name="connsiteY4" fmla="*/ 14483 h 1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02" h="14482">
                    <a:moveTo>
                      <a:pt x="7251" y="14483"/>
                    </a:moveTo>
                    <a:cubicBezTo>
                      <a:pt x="11255" y="14483"/>
                      <a:pt x="14502" y="11242"/>
                      <a:pt x="14502" y="7238"/>
                    </a:cubicBezTo>
                    <a:cubicBezTo>
                      <a:pt x="14502" y="3241"/>
                      <a:pt x="11255" y="0"/>
                      <a:pt x="7251" y="0"/>
                    </a:cubicBezTo>
                    <a:cubicBezTo>
                      <a:pt x="3247" y="0"/>
                      <a:pt x="0" y="3241"/>
                      <a:pt x="0" y="7238"/>
                    </a:cubicBezTo>
                    <a:cubicBezTo>
                      <a:pt x="0" y="11242"/>
                      <a:pt x="3247" y="14483"/>
                      <a:pt x="7251" y="14483"/>
                    </a:cubicBezTo>
                    <a:close/>
                  </a:path>
                </a:pathLst>
              </a:custGeom>
              <a:solidFill>
                <a:srgbClr val="2D5967"/>
              </a:solidFill>
              <a:ln w="6417" cap="flat">
                <a:noFill/>
                <a:prstDash val="solid"/>
                <a:miter/>
              </a:ln>
            </p:spPr>
            <p:txBody>
              <a:bodyPr rtlCol="0" anchor="ctr"/>
              <a:lstStyle/>
              <a:p>
                <a:endParaRPr lang="en-US" sz="810"/>
              </a:p>
            </p:txBody>
          </p:sp>
          <p:sp>
            <p:nvSpPr>
              <p:cNvPr id="765" name="Freeform: Shape 764">
                <a:extLst>
                  <a:ext uri="{FF2B5EF4-FFF2-40B4-BE49-F238E27FC236}">
                    <a16:creationId xmlns:a16="http://schemas.microsoft.com/office/drawing/2014/main" id="{41C9A3F3-2465-E4E8-063B-635650A8ED53}"/>
                  </a:ext>
                </a:extLst>
              </p:cNvPr>
              <p:cNvSpPr/>
              <p:nvPr/>
            </p:nvSpPr>
            <p:spPr>
              <a:xfrm>
                <a:off x="4495896" y="3810336"/>
                <a:ext cx="109868" cy="151255"/>
              </a:xfrm>
              <a:custGeom>
                <a:avLst/>
                <a:gdLst>
                  <a:gd name="connsiteX0" fmla="*/ 55300 w 109868"/>
                  <a:gd name="connsiteY0" fmla="*/ 151255 h 151255"/>
                  <a:gd name="connsiteX1" fmla="*/ 100173 w 109868"/>
                  <a:gd name="connsiteY1" fmla="*/ 85900 h 151255"/>
                  <a:gd name="connsiteX2" fmla="*/ 109869 w 109868"/>
                  <a:gd name="connsiteY2" fmla="*/ 54727 h 151255"/>
                  <a:gd name="connsiteX3" fmla="*/ 100173 w 109868"/>
                  <a:gd name="connsiteY3" fmla="*/ 23560 h 151255"/>
                  <a:gd name="connsiteX4" fmla="*/ 80685 w 109868"/>
                  <a:gd name="connsiteY4" fmla="*/ 6177 h 151255"/>
                  <a:gd name="connsiteX5" fmla="*/ 55300 w 109868"/>
                  <a:gd name="connsiteY5" fmla="*/ 4 h 151255"/>
                  <a:gd name="connsiteX6" fmla="*/ 22908 w 109868"/>
                  <a:gd name="connsiteY6" fmla="*/ 9809 h 151255"/>
                  <a:gd name="connsiteX7" fmla="*/ 789 w 109868"/>
                  <a:gd name="connsiteY7" fmla="*/ 45185 h 151255"/>
                  <a:gd name="connsiteX8" fmla="*/ 9881 w 109868"/>
                  <a:gd name="connsiteY8" fmla="*/ 85900 h 151255"/>
                  <a:gd name="connsiteX9" fmla="*/ 55300 w 109868"/>
                  <a:gd name="connsiteY9" fmla="*/ 151255 h 151255"/>
                  <a:gd name="connsiteX10" fmla="*/ 87968 w 109868"/>
                  <a:gd name="connsiteY10" fmla="*/ 32088 h 151255"/>
                  <a:gd name="connsiteX11" fmla="*/ 95058 w 109868"/>
                  <a:gd name="connsiteY11" fmla="*/ 55002 h 151255"/>
                  <a:gd name="connsiteX12" fmla="*/ 87968 w 109868"/>
                  <a:gd name="connsiteY12" fmla="*/ 77924 h 151255"/>
                  <a:gd name="connsiteX13" fmla="*/ 55300 w 109868"/>
                  <a:gd name="connsiteY13" fmla="*/ 125774 h 151255"/>
                  <a:gd name="connsiteX14" fmla="*/ 21810 w 109868"/>
                  <a:gd name="connsiteY14" fmla="*/ 77737 h 151255"/>
                  <a:gd name="connsiteX15" fmla="*/ 14790 w 109868"/>
                  <a:gd name="connsiteY15" fmla="*/ 47835 h 151255"/>
                  <a:gd name="connsiteX16" fmla="*/ 30986 w 109868"/>
                  <a:gd name="connsiteY16" fmla="*/ 21731 h 151255"/>
                  <a:gd name="connsiteX17" fmla="*/ 55300 w 109868"/>
                  <a:gd name="connsiteY17" fmla="*/ 14397 h 151255"/>
                  <a:gd name="connsiteX18" fmla="*/ 73549 w 109868"/>
                  <a:gd name="connsiteY18" fmla="*/ 19145 h 151255"/>
                  <a:gd name="connsiteX19" fmla="*/ 87512 w 109868"/>
                  <a:gd name="connsiteY19" fmla="*/ 31812 h 151255"/>
                  <a:gd name="connsiteX20" fmla="*/ 87968 w 109868"/>
                  <a:gd name="connsiteY20" fmla="*/ 32088 h 15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9868" h="151255">
                    <a:moveTo>
                      <a:pt x="55300" y="151255"/>
                    </a:moveTo>
                    <a:lnTo>
                      <a:pt x="100173" y="85900"/>
                    </a:lnTo>
                    <a:cubicBezTo>
                      <a:pt x="106487" y="76724"/>
                      <a:pt x="109869" y="65860"/>
                      <a:pt x="109869" y="54727"/>
                    </a:cubicBezTo>
                    <a:cubicBezTo>
                      <a:pt x="109869" y="43600"/>
                      <a:pt x="106487" y="32730"/>
                      <a:pt x="100173" y="23560"/>
                    </a:cubicBezTo>
                    <a:cubicBezTo>
                      <a:pt x="95206" y="16258"/>
                      <a:pt x="88514" y="10290"/>
                      <a:pt x="80685" y="6177"/>
                    </a:cubicBezTo>
                    <a:cubicBezTo>
                      <a:pt x="72863" y="2070"/>
                      <a:pt x="64142" y="-47"/>
                      <a:pt x="55300" y="4"/>
                    </a:cubicBezTo>
                    <a:cubicBezTo>
                      <a:pt x="43750" y="-131"/>
                      <a:pt x="32443" y="3289"/>
                      <a:pt x="22908" y="9809"/>
                    </a:cubicBezTo>
                    <a:cubicBezTo>
                      <a:pt x="11171" y="18247"/>
                      <a:pt x="3227" y="30952"/>
                      <a:pt x="789" y="45185"/>
                    </a:cubicBezTo>
                    <a:cubicBezTo>
                      <a:pt x="-1650" y="59424"/>
                      <a:pt x="1617" y="74048"/>
                      <a:pt x="9881" y="85900"/>
                    </a:cubicBezTo>
                    <a:lnTo>
                      <a:pt x="55300" y="151255"/>
                    </a:lnTo>
                    <a:close/>
                    <a:moveTo>
                      <a:pt x="87968" y="32088"/>
                    </a:moveTo>
                    <a:cubicBezTo>
                      <a:pt x="92588" y="38839"/>
                      <a:pt x="95058" y="46828"/>
                      <a:pt x="95058" y="55002"/>
                    </a:cubicBezTo>
                    <a:cubicBezTo>
                      <a:pt x="95058" y="63184"/>
                      <a:pt x="92588" y="71173"/>
                      <a:pt x="87968" y="77924"/>
                    </a:cubicBezTo>
                    <a:lnTo>
                      <a:pt x="55300" y="125774"/>
                    </a:lnTo>
                    <a:lnTo>
                      <a:pt x="21810" y="77737"/>
                    </a:lnTo>
                    <a:cubicBezTo>
                      <a:pt x="15599" y="69094"/>
                      <a:pt x="13071" y="58339"/>
                      <a:pt x="14790" y="47835"/>
                    </a:cubicBezTo>
                    <a:cubicBezTo>
                      <a:pt x="16516" y="37337"/>
                      <a:pt x="22336" y="27943"/>
                      <a:pt x="30986" y="21731"/>
                    </a:cubicBezTo>
                    <a:cubicBezTo>
                      <a:pt x="38160" y="16874"/>
                      <a:pt x="46637" y="14320"/>
                      <a:pt x="55300" y="14397"/>
                    </a:cubicBezTo>
                    <a:cubicBezTo>
                      <a:pt x="61678" y="14480"/>
                      <a:pt x="67941" y="16110"/>
                      <a:pt x="73549" y="19145"/>
                    </a:cubicBezTo>
                    <a:cubicBezTo>
                      <a:pt x="79164" y="22180"/>
                      <a:pt x="83951" y="26525"/>
                      <a:pt x="87512" y="31812"/>
                    </a:cubicBezTo>
                    <a:lnTo>
                      <a:pt x="87968" y="32088"/>
                    </a:lnTo>
                    <a:close/>
                  </a:path>
                </a:pathLst>
              </a:custGeom>
              <a:solidFill>
                <a:srgbClr val="2D5967"/>
              </a:solidFill>
              <a:ln w="6417" cap="flat">
                <a:noFill/>
                <a:prstDash val="solid"/>
                <a:miter/>
              </a:ln>
            </p:spPr>
            <p:txBody>
              <a:bodyPr rtlCol="0" anchor="ctr"/>
              <a:lstStyle/>
              <a:p>
                <a:endParaRPr lang="en-US" sz="810"/>
              </a:p>
            </p:txBody>
          </p:sp>
          <p:sp>
            <p:nvSpPr>
              <p:cNvPr id="766" name="Freeform: Shape 765">
                <a:extLst>
                  <a:ext uri="{FF2B5EF4-FFF2-40B4-BE49-F238E27FC236}">
                    <a16:creationId xmlns:a16="http://schemas.microsoft.com/office/drawing/2014/main" id="{189095EC-5671-3FE2-A9DC-8BFEB054EB08}"/>
                  </a:ext>
                </a:extLst>
              </p:cNvPr>
              <p:cNvSpPr/>
              <p:nvPr/>
            </p:nvSpPr>
            <p:spPr>
              <a:xfrm>
                <a:off x="4527980" y="3843068"/>
                <a:ext cx="46249" cy="46199"/>
              </a:xfrm>
              <a:custGeom>
                <a:avLst/>
                <a:gdLst>
                  <a:gd name="connsiteX0" fmla="*/ 23216 w 46249"/>
                  <a:gd name="connsiteY0" fmla="*/ 46199 h 46199"/>
                  <a:gd name="connsiteX1" fmla="*/ 36037 w 46249"/>
                  <a:gd name="connsiteY1" fmla="*/ 42265 h 46199"/>
                  <a:gd name="connsiteX2" fmla="*/ 44514 w 46249"/>
                  <a:gd name="connsiteY2" fmla="*/ 31877 h 46199"/>
                  <a:gd name="connsiteX3" fmla="*/ 45797 w 46249"/>
                  <a:gd name="connsiteY3" fmla="*/ 18536 h 46199"/>
                  <a:gd name="connsiteX4" fmla="*/ 39444 w 46249"/>
                  <a:gd name="connsiteY4" fmla="*/ 6735 h 46199"/>
                  <a:gd name="connsiteX5" fmla="*/ 27605 w 46249"/>
                  <a:gd name="connsiteY5" fmla="*/ 434 h 46199"/>
                  <a:gd name="connsiteX6" fmla="*/ 14258 w 46249"/>
                  <a:gd name="connsiteY6" fmla="*/ 1769 h 46199"/>
                  <a:gd name="connsiteX7" fmla="*/ 3895 w 46249"/>
                  <a:gd name="connsiteY7" fmla="*/ 10277 h 46199"/>
                  <a:gd name="connsiteX8" fmla="*/ 0 w 46249"/>
                  <a:gd name="connsiteY8" fmla="*/ 23098 h 46199"/>
                  <a:gd name="connsiteX9" fmla="*/ 1771 w 46249"/>
                  <a:gd name="connsiteY9" fmla="*/ 31960 h 46199"/>
                  <a:gd name="connsiteX10" fmla="*/ 6808 w 46249"/>
                  <a:gd name="connsiteY10" fmla="*/ 39468 h 46199"/>
                  <a:gd name="connsiteX11" fmla="*/ 14342 w 46249"/>
                  <a:gd name="connsiteY11" fmla="*/ 44466 h 46199"/>
                  <a:gd name="connsiteX12" fmla="*/ 23216 w 46249"/>
                  <a:gd name="connsiteY12" fmla="*/ 46199 h 46199"/>
                  <a:gd name="connsiteX13" fmla="*/ 23216 w 46249"/>
                  <a:gd name="connsiteY13" fmla="*/ 14391 h 46199"/>
                  <a:gd name="connsiteX14" fmla="*/ 28317 w 46249"/>
                  <a:gd name="connsiteY14" fmla="*/ 15937 h 46199"/>
                  <a:gd name="connsiteX15" fmla="*/ 31693 w 46249"/>
                  <a:gd name="connsiteY15" fmla="*/ 20050 h 46199"/>
                  <a:gd name="connsiteX16" fmla="*/ 32219 w 46249"/>
                  <a:gd name="connsiteY16" fmla="*/ 25344 h 46199"/>
                  <a:gd name="connsiteX17" fmla="*/ 29703 w 46249"/>
                  <a:gd name="connsiteY17" fmla="*/ 30041 h 46199"/>
                  <a:gd name="connsiteX18" fmla="*/ 25006 w 46249"/>
                  <a:gd name="connsiteY18" fmla="*/ 32550 h 46199"/>
                  <a:gd name="connsiteX19" fmla="*/ 19706 w 46249"/>
                  <a:gd name="connsiteY19" fmla="*/ 32030 h 46199"/>
                  <a:gd name="connsiteX20" fmla="*/ 15586 w 46249"/>
                  <a:gd name="connsiteY20" fmla="*/ 28649 h 46199"/>
                  <a:gd name="connsiteX21" fmla="*/ 14040 w 46249"/>
                  <a:gd name="connsiteY21" fmla="*/ 23560 h 46199"/>
                  <a:gd name="connsiteX22" fmla="*/ 16729 w 46249"/>
                  <a:gd name="connsiteY22" fmla="*/ 17079 h 46199"/>
                  <a:gd name="connsiteX23" fmla="*/ 23216 w 46249"/>
                  <a:gd name="connsiteY23" fmla="*/ 14391 h 4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249" h="46199">
                    <a:moveTo>
                      <a:pt x="23216" y="46199"/>
                    </a:moveTo>
                    <a:cubicBezTo>
                      <a:pt x="27785" y="46180"/>
                      <a:pt x="32251" y="44813"/>
                      <a:pt x="36037" y="42265"/>
                    </a:cubicBezTo>
                    <a:cubicBezTo>
                      <a:pt x="39829" y="39712"/>
                      <a:pt x="42781" y="36099"/>
                      <a:pt x="44514" y="31877"/>
                    </a:cubicBezTo>
                    <a:cubicBezTo>
                      <a:pt x="46253" y="27654"/>
                      <a:pt x="46695" y="23015"/>
                      <a:pt x="45797" y="18536"/>
                    </a:cubicBezTo>
                    <a:cubicBezTo>
                      <a:pt x="44892" y="14063"/>
                      <a:pt x="42685" y="9956"/>
                      <a:pt x="39444" y="6735"/>
                    </a:cubicBezTo>
                    <a:cubicBezTo>
                      <a:pt x="36210" y="3514"/>
                      <a:pt x="32084" y="1320"/>
                      <a:pt x="27605" y="434"/>
                    </a:cubicBezTo>
                    <a:cubicBezTo>
                      <a:pt x="23120" y="-445"/>
                      <a:pt x="18474" y="17"/>
                      <a:pt x="14258" y="1769"/>
                    </a:cubicBezTo>
                    <a:cubicBezTo>
                      <a:pt x="10036" y="3520"/>
                      <a:pt x="6430" y="6479"/>
                      <a:pt x="3895" y="10277"/>
                    </a:cubicBezTo>
                    <a:cubicBezTo>
                      <a:pt x="1354" y="14070"/>
                      <a:pt x="0" y="18536"/>
                      <a:pt x="0" y="23098"/>
                    </a:cubicBezTo>
                    <a:cubicBezTo>
                      <a:pt x="0" y="26140"/>
                      <a:pt x="603" y="29156"/>
                      <a:pt x="1771" y="31960"/>
                    </a:cubicBezTo>
                    <a:cubicBezTo>
                      <a:pt x="2939" y="34770"/>
                      <a:pt x="4652" y="37318"/>
                      <a:pt x="6808" y="39468"/>
                    </a:cubicBezTo>
                    <a:cubicBezTo>
                      <a:pt x="8964" y="41611"/>
                      <a:pt x="11524" y="43311"/>
                      <a:pt x="14342" y="44466"/>
                    </a:cubicBezTo>
                    <a:cubicBezTo>
                      <a:pt x="17159" y="45621"/>
                      <a:pt x="20174" y="46212"/>
                      <a:pt x="23216" y="46199"/>
                    </a:cubicBezTo>
                    <a:close/>
                    <a:moveTo>
                      <a:pt x="23216" y="14391"/>
                    </a:moveTo>
                    <a:cubicBezTo>
                      <a:pt x="25032" y="14391"/>
                      <a:pt x="26809" y="14930"/>
                      <a:pt x="28317" y="15937"/>
                    </a:cubicBezTo>
                    <a:cubicBezTo>
                      <a:pt x="29826" y="16945"/>
                      <a:pt x="31000" y="18375"/>
                      <a:pt x="31693" y="20050"/>
                    </a:cubicBezTo>
                    <a:cubicBezTo>
                      <a:pt x="32392" y="21725"/>
                      <a:pt x="32572" y="23567"/>
                      <a:pt x="32219" y="25344"/>
                    </a:cubicBezTo>
                    <a:cubicBezTo>
                      <a:pt x="31866" y="27128"/>
                      <a:pt x="30987" y="28758"/>
                      <a:pt x="29703" y="30041"/>
                    </a:cubicBezTo>
                    <a:cubicBezTo>
                      <a:pt x="28420" y="31325"/>
                      <a:pt x="26790" y="32197"/>
                      <a:pt x="25006" y="32550"/>
                    </a:cubicBezTo>
                    <a:cubicBezTo>
                      <a:pt x="23229" y="32903"/>
                      <a:pt x="21381" y="32723"/>
                      <a:pt x="19706" y="32030"/>
                    </a:cubicBezTo>
                    <a:cubicBezTo>
                      <a:pt x="18031" y="31331"/>
                      <a:pt x="16594" y="30157"/>
                      <a:pt x="15586" y="28649"/>
                    </a:cubicBezTo>
                    <a:cubicBezTo>
                      <a:pt x="14579" y="27141"/>
                      <a:pt x="14040" y="25370"/>
                      <a:pt x="14040" y="23560"/>
                    </a:cubicBezTo>
                    <a:cubicBezTo>
                      <a:pt x="14040" y="21128"/>
                      <a:pt x="15009" y="18793"/>
                      <a:pt x="16729" y="17079"/>
                    </a:cubicBezTo>
                    <a:cubicBezTo>
                      <a:pt x="18448" y="15360"/>
                      <a:pt x="20784" y="14391"/>
                      <a:pt x="23216" y="14391"/>
                    </a:cubicBezTo>
                    <a:close/>
                  </a:path>
                </a:pathLst>
              </a:custGeom>
              <a:solidFill>
                <a:srgbClr val="2D5967"/>
              </a:solidFill>
              <a:ln w="6417" cap="flat">
                <a:noFill/>
                <a:prstDash val="solid"/>
                <a:miter/>
              </a:ln>
            </p:spPr>
            <p:txBody>
              <a:bodyPr rtlCol="0" anchor="ctr"/>
              <a:lstStyle/>
              <a:p>
                <a:endParaRPr lang="en-US" sz="810"/>
              </a:p>
            </p:txBody>
          </p:sp>
        </p:grpSp>
        <p:grpSp>
          <p:nvGrpSpPr>
            <p:cNvPr id="767" name="Graphic 4">
              <a:extLst>
                <a:ext uri="{FF2B5EF4-FFF2-40B4-BE49-F238E27FC236}">
                  <a16:creationId xmlns:a16="http://schemas.microsoft.com/office/drawing/2014/main" id="{CFF33E42-70F6-99E5-73A1-53E2FC1EE728}"/>
                </a:ext>
              </a:extLst>
            </p:cNvPr>
            <p:cNvGrpSpPr/>
            <p:nvPr/>
          </p:nvGrpSpPr>
          <p:grpSpPr>
            <a:xfrm>
              <a:off x="4282844" y="4145703"/>
              <a:ext cx="550151" cy="319652"/>
              <a:chOff x="4282844" y="4145703"/>
              <a:chExt cx="550151" cy="319652"/>
            </a:xfrm>
            <a:solidFill>
              <a:srgbClr val="000000"/>
            </a:solidFill>
          </p:grpSpPr>
          <p:sp>
            <p:nvSpPr>
              <p:cNvPr id="768" name="TextBox 767">
                <a:extLst>
                  <a:ext uri="{FF2B5EF4-FFF2-40B4-BE49-F238E27FC236}">
                    <a16:creationId xmlns:a16="http://schemas.microsoft.com/office/drawing/2014/main" id="{DF97B046-AC7E-EC1C-ED2B-C33EAB4407F6}"/>
                  </a:ext>
                </a:extLst>
              </p:cNvPr>
              <p:cNvSpPr txBox="1"/>
              <p:nvPr/>
            </p:nvSpPr>
            <p:spPr>
              <a:xfrm>
                <a:off x="4338991" y="4145703"/>
                <a:ext cx="433132"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Local</a:t>
                </a:r>
              </a:p>
            </p:txBody>
          </p:sp>
          <p:sp>
            <p:nvSpPr>
              <p:cNvPr id="769" name="TextBox 768">
                <a:extLst>
                  <a:ext uri="{FF2B5EF4-FFF2-40B4-BE49-F238E27FC236}">
                    <a16:creationId xmlns:a16="http://schemas.microsoft.com/office/drawing/2014/main" id="{F8EC0450-2F1D-B9D6-25E2-F3EE189DA487}"/>
                  </a:ext>
                </a:extLst>
              </p:cNvPr>
              <p:cNvSpPr txBox="1"/>
              <p:nvPr/>
            </p:nvSpPr>
            <p:spPr>
              <a:xfrm>
                <a:off x="4282844" y="4248373"/>
                <a:ext cx="55015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Storage</a:t>
                </a:r>
              </a:p>
            </p:txBody>
          </p:sp>
        </p:grpSp>
      </p:grpSp>
      <p:grpSp>
        <p:nvGrpSpPr>
          <p:cNvPr id="770" name="Graphic 4">
            <a:extLst>
              <a:ext uri="{FF2B5EF4-FFF2-40B4-BE49-F238E27FC236}">
                <a16:creationId xmlns:a16="http://schemas.microsoft.com/office/drawing/2014/main" id="{2E7A16FE-D494-ACA8-F95C-72B9072C7E4B}"/>
              </a:ext>
            </a:extLst>
          </p:cNvPr>
          <p:cNvGrpSpPr/>
          <p:nvPr/>
        </p:nvGrpSpPr>
        <p:grpSpPr>
          <a:xfrm>
            <a:off x="5155191" y="2656692"/>
            <a:ext cx="652743" cy="505888"/>
            <a:chOff x="4911694" y="3959467"/>
            <a:chExt cx="652743" cy="505888"/>
          </a:xfrm>
        </p:grpSpPr>
        <p:grpSp>
          <p:nvGrpSpPr>
            <p:cNvPr id="771" name="Graphic 4">
              <a:extLst>
                <a:ext uri="{FF2B5EF4-FFF2-40B4-BE49-F238E27FC236}">
                  <a16:creationId xmlns:a16="http://schemas.microsoft.com/office/drawing/2014/main" id="{519D6B5C-5931-1D2E-D9DB-9E5252A67AFF}"/>
                </a:ext>
              </a:extLst>
            </p:cNvPr>
            <p:cNvGrpSpPr/>
            <p:nvPr/>
          </p:nvGrpSpPr>
          <p:grpSpPr>
            <a:xfrm>
              <a:off x="5040389" y="3959467"/>
              <a:ext cx="385007" cy="226726"/>
              <a:chOff x="5040389" y="3959467"/>
              <a:chExt cx="385007" cy="226726"/>
            </a:xfrm>
          </p:grpSpPr>
          <p:sp>
            <p:nvSpPr>
              <p:cNvPr id="772" name="Freeform: Shape 771">
                <a:extLst>
                  <a:ext uri="{FF2B5EF4-FFF2-40B4-BE49-F238E27FC236}">
                    <a16:creationId xmlns:a16="http://schemas.microsoft.com/office/drawing/2014/main" id="{088B74C7-32A9-4A1E-4129-C8458956D032}"/>
                  </a:ext>
                </a:extLst>
              </p:cNvPr>
              <p:cNvSpPr/>
              <p:nvPr/>
            </p:nvSpPr>
            <p:spPr>
              <a:xfrm>
                <a:off x="5045011" y="3964049"/>
                <a:ext cx="375816" cy="217582"/>
              </a:xfrm>
              <a:custGeom>
                <a:avLst/>
                <a:gdLst>
                  <a:gd name="connsiteX0" fmla="*/ 187892 w 375816"/>
                  <a:gd name="connsiteY0" fmla="*/ 217582 h 217582"/>
                  <a:gd name="connsiteX1" fmla="*/ 0 w 375816"/>
                  <a:gd name="connsiteY1" fmla="*/ 162712 h 217582"/>
                  <a:gd name="connsiteX2" fmla="*/ 0 w 375816"/>
                  <a:gd name="connsiteY2" fmla="*/ 60549 h 217582"/>
                  <a:gd name="connsiteX3" fmla="*/ 96 w 375816"/>
                  <a:gd name="connsiteY3" fmla="*/ 59452 h 217582"/>
                  <a:gd name="connsiteX4" fmla="*/ 96 w 375816"/>
                  <a:gd name="connsiteY4" fmla="*/ 57258 h 217582"/>
                  <a:gd name="connsiteX5" fmla="*/ 187892 w 375816"/>
                  <a:gd name="connsiteY5" fmla="*/ 0 h 217582"/>
                  <a:gd name="connsiteX6" fmla="*/ 375783 w 375816"/>
                  <a:gd name="connsiteY6" fmla="*/ 56796 h 217582"/>
                  <a:gd name="connsiteX7" fmla="*/ 375783 w 375816"/>
                  <a:gd name="connsiteY7" fmla="*/ 58996 h 217582"/>
                  <a:gd name="connsiteX8" fmla="*/ 375783 w 375816"/>
                  <a:gd name="connsiteY8" fmla="*/ 60549 h 217582"/>
                  <a:gd name="connsiteX9" fmla="*/ 375783 w 375816"/>
                  <a:gd name="connsiteY9" fmla="*/ 162616 h 217582"/>
                  <a:gd name="connsiteX10" fmla="*/ 187892 w 375816"/>
                  <a:gd name="connsiteY10" fmla="*/ 217582 h 21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5816" h="217582">
                    <a:moveTo>
                      <a:pt x="187892" y="217582"/>
                    </a:moveTo>
                    <a:cubicBezTo>
                      <a:pt x="118147" y="217582"/>
                      <a:pt x="0" y="205968"/>
                      <a:pt x="0" y="162712"/>
                    </a:cubicBezTo>
                    <a:lnTo>
                      <a:pt x="0" y="60549"/>
                    </a:lnTo>
                    <a:cubicBezTo>
                      <a:pt x="7" y="60184"/>
                      <a:pt x="38" y="59811"/>
                      <a:pt x="96" y="59452"/>
                    </a:cubicBezTo>
                    <a:cubicBezTo>
                      <a:pt x="51" y="58721"/>
                      <a:pt x="51" y="57989"/>
                      <a:pt x="96" y="57258"/>
                    </a:cubicBezTo>
                    <a:cubicBezTo>
                      <a:pt x="0" y="11980"/>
                      <a:pt x="118147" y="0"/>
                      <a:pt x="187892" y="0"/>
                    </a:cubicBezTo>
                    <a:cubicBezTo>
                      <a:pt x="257643" y="0"/>
                      <a:pt x="375783" y="11980"/>
                      <a:pt x="375783" y="56796"/>
                    </a:cubicBezTo>
                    <a:cubicBezTo>
                      <a:pt x="375828" y="57527"/>
                      <a:pt x="375828" y="58265"/>
                      <a:pt x="375783" y="58996"/>
                    </a:cubicBezTo>
                    <a:cubicBezTo>
                      <a:pt x="375828" y="59510"/>
                      <a:pt x="375828" y="60030"/>
                      <a:pt x="375783" y="60549"/>
                    </a:cubicBezTo>
                    <a:lnTo>
                      <a:pt x="375783" y="162616"/>
                    </a:lnTo>
                    <a:cubicBezTo>
                      <a:pt x="375783" y="205788"/>
                      <a:pt x="257643" y="217582"/>
                      <a:pt x="187892" y="217582"/>
                    </a:cubicBezTo>
                    <a:close/>
                  </a:path>
                </a:pathLst>
              </a:custGeom>
              <a:solidFill>
                <a:srgbClr val="FFFFFF"/>
              </a:solidFill>
              <a:ln w="6417" cap="flat">
                <a:noFill/>
                <a:prstDash val="solid"/>
                <a:miter/>
              </a:ln>
            </p:spPr>
            <p:txBody>
              <a:bodyPr rtlCol="0" anchor="ctr"/>
              <a:lstStyle/>
              <a:p>
                <a:endParaRPr lang="en-US" sz="810"/>
              </a:p>
            </p:txBody>
          </p:sp>
          <p:sp>
            <p:nvSpPr>
              <p:cNvPr id="773" name="Freeform: Shape 772">
                <a:extLst>
                  <a:ext uri="{FF2B5EF4-FFF2-40B4-BE49-F238E27FC236}">
                    <a16:creationId xmlns:a16="http://schemas.microsoft.com/office/drawing/2014/main" id="{55CBD66F-47DB-F9A3-F8BD-36B301814C9C}"/>
                  </a:ext>
                </a:extLst>
              </p:cNvPr>
              <p:cNvSpPr/>
              <p:nvPr/>
            </p:nvSpPr>
            <p:spPr>
              <a:xfrm>
                <a:off x="5040389" y="3959467"/>
                <a:ext cx="385007" cy="226726"/>
              </a:xfrm>
              <a:custGeom>
                <a:avLst/>
                <a:gdLst>
                  <a:gd name="connsiteX0" fmla="*/ 192500 w 385007"/>
                  <a:gd name="connsiteY0" fmla="*/ 9144 h 226726"/>
                  <a:gd name="connsiteX1" fmla="*/ 375810 w 385007"/>
                  <a:gd name="connsiteY1" fmla="*/ 61371 h 226726"/>
                  <a:gd name="connsiteX2" fmla="*/ 375810 w 385007"/>
                  <a:gd name="connsiteY2" fmla="*/ 64021 h 226726"/>
                  <a:gd name="connsiteX3" fmla="*/ 375810 w 385007"/>
                  <a:gd name="connsiteY3" fmla="*/ 65484 h 226726"/>
                  <a:gd name="connsiteX4" fmla="*/ 375810 w 385007"/>
                  <a:gd name="connsiteY4" fmla="*/ 167191 h 226726"/>
                  <a:gd name="connsiteX5" fmla="*/ 192500 w 385007"/>
                  <a:gd name="connsiteY5" fmla="*/ 217582 h 226726"/>
                  <a:gd name="connsiteX6" fmla="*/ 9197 w 385007"/>
                  <a:gd name="connsiteY6" fmla="*/ 167191 h 226726"/>
                  <a:gd name="connsiteX7" fmla="*/ 9197 w 385007"/>
                  <a:gd name="connsiteY7" fmla="*/ 65118 h 226726"/>
                  <a:gd name="connsiteX8" fmla="*/ 9197 w 385007"/>
                  <a:gd name="connsiteY8" fmla="*/ 64021 h 226726"/>
                  <a:gd name="connsiteX9" fmla="*/ 9197 w 385007"/>
                  <a:gd name="connsiteY9" fmla="*/ 61736 h 226726"/>
                  <a:gd name="connsiteX10" fmla="*/ 192500 w 385007"/>
                  <a:gd name="connsiteY10" fmla="*/ 9144 h 226726"/>
                  <a:gd name="connsiteX11" fmla="*/ 192500 w 385007"/>
                  <a:gd name="connsiteY11" fmla="*/ 0 h 226726"/>
                  <a:gd name="connsiteX12" fmla="*/ 34 w 385007"/>
                  <a:gd name="connsiteY12" fmla="*/ 61371 h 226726"/>
                  <a:gd name="connsiteX13" fmla="*/ 34 w 385007"/>
                  <a:gd name="connsiteY13" fmla="*/ 63475 h 226726"/>
                  <a:gd name="connsiteX14" fmla="*/ 34 w 385007"/>
                  <a:gd name="connsiteY14" fmla="*/ 65118 h 226726"/>
                  <a:gd name="connsiteX15" fmla="*/ 34 w 385007"/>
                  <a:gd name="connsiteY15" fmla="*/ 167191 h 226726"/>
                  <a:gd name="connsiteX16" fmla="*/ 192500 w 385007"/>
                  <a:gd name="connsiteY16" fmla="*/ 226726 h 226726"/>
                  <a:gd name="connsiteX17" fmla="*/ 384973 w 385007"/>
                  <a:gd name="connsiteY17" fmla="*/ 167191 h 226726"/>
                  <a:gd name="connsiteX18" fmla="*/ 384973 w 385007"/>
                  <a:gd name="connsiteY18" fmla="*/ 65118 h 226726"/>
                  <a:gd name="connsiteX19" fmla="*/ 384973 w 385007"/>
                  <a:gd name="connsiteY19" fmla="*/ 63475 h 226726"/>
                  <a:gd name="connsiteX20" fmla="*/ 384973 w 385007"/>
                  <a:gd name="connsiteY20" fmla="*/ 61371 h 226726"/>
                  <a:gd name="connsiteX21" fmla="*/ 192500 w 385007"/>
                  <a:gd name="connsiteY21" fmla="*/ 0 h 22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007" h="226726">
                    <a:moveTo>
                      <a:pt x="192500" y="9144"/>
                    </a:moveTo>
                    <a:cubicBezTo>
                      <a:pt x="280764" y="9144"/>
                      <a:pt x="375810" y="25520"/>
                      <a:pt x="375810" y="61371"/>
                    </a:cubicBezTo>
                    <a:cubicBezTo>
                      <a:pt x="375868" y="62250"/>
                      <a:pt x="375868" y="63135"/>
                      <a:pt x="375810" y="64021"/>
                    </a:cubicBezTo>
                    <a:cubicBezTo>
                      <a:pt x="375862" y="64509"/>
                      <a:pt x="375862" y="64996"/>
                      <a:pt x="375810" y="65484"/>
                    </a:cubicBezTo>
                    <a:lnTo>
                      <a:pt x="375810" y="167191"/>
                    </a:lnTo>
                    <a:cubicBezTo>
                      <a:pt x="375810" y="201848"/>
                      <a:pt x="280764" y="217582"/>
                      <a:pt x="192500" y="217582"/>
                    </a:cubicBezTo>
                    <a:cubicBezTo>
                      <a:pt x="104243" y="217582"/>
                      <a:pt x="9197" y="201848"/>
                      <a:pt x="9197" y="167191"/>
                    </a:cubicBezTo>
                    <a:lnTo>
                      <a:pt x="9197" y="65118"/>
                    </a:lnTo>
                    <a:cubicBezTo>
                      <a:pt x="9171" y="64752"/>
                      <a:pt x="9171" y="64387"/>
                      <a:pt x="9197" y="64021"/>
                    </a:cubicBezTo>
                    <a:cubicBezTo>
                      <a:pt x="9159" y="63257"/>
                      <a:pt x="9159" y="62494"/>
                      <a:pt x="9197" y="61736"/>
                    </a:cubicBezTo>
                    <a:cubicBezTo>
                      <a:pt x="9197" y="25520"/>
                      <a:pt x="104243" y="9144"/>
                      <a:pt x="192500" y="9144"/>
                    </a:cubicBezTo>
                    <a:close/>
                    <a:moveTo>
                      <a:pt x="192500" y="0"/>
                    </a:moveTo>
                    <a:cubicBezTo>
                      <a:pt x="172801" y="0"/>
                      <a:pt x="34" y="1739"/>
                      <a:pt x="34" y="61371"/>
                    </a:cubicBezTo>
                    <a:cubicBezTo>
                      <a:pt x="-11" y="62070"/>
                      <a:pt x="-11" y="62770"/>
                      <a:pt x="34" y="63475"/>
                    </a:cubicBezTo>
                    <a:cubicBezTo>
                      <a:pt x="-11" y="64021"/>
                      <a:pt x="-11" y="64573"/>
                      <a:pt x="34" y="65118"/>
                    </a:cubicBezTo>
                    <a:lnTo>
                      <a:pt x="34" y="167191"/>
                    </a:lnTo>
                    <a:cubicBezTo>
                      <a:pt x="34" y="223890"/>
                      <a:pt x="160333" y="226726"/>
                      <a:pt x="192500" y="226726"/>
                    </a:cubicBezTo>
                    <a:cubicBezTo>
                      <a:pt x="224675" y="226726"/>
                      <a:pt x="384973" y="223890"/>
                      <a:pt x="384973" y="167191"/>
                    </a:cubicBezTo>
                    <a:lnTo>
                      <a:pt x="384973" y="65118"/>
                    </a:lnTo>
                    <a:cubicBezTo>
                      <a:pt x="385018" y="64573"/>
                      <a:pt x="385018" y="64021"/>
                      <a:pt x="384973" y="63475"/>
                    </a:cubicBezTo>
                    <a:cubicBezTo>
                      <a:pt x="385018" y="62770"/>
                      <a:pt x="385018" y="62070"/>
                      <a:pt x="384973" y="61371"/>
                    </a:cubicBezTo>
                    <a:cubicBezTo>
                      <a:pt x="384973" y="1739"/>
                      <a:pt x="212207" y="0"/>
                      <a:pt x="192500" y="0"/>
                    </a:cubicBezTo>
                    <a:close/>
                  </a:path>
                </a:pathLst>
              </a:custGeom>
              <a:solidFill>
                <a:srgbClr val="FFFFFF"/>
              </a:solidFill>
              <a:ln w="6417" cap="flat">
                <a:noFill/>
                <a:prstDash val="solid"/>
                <a:miter/>
              </a:ln>
            </p:spPr>
            <p:txBody>
              <a:bodyPr rtlCol="0" anchor="ctr"/>
              <a:lstStyle/>
              <a:p>
                <a:endParaRPr lang="en-US" sz="810"/>
              </a:p>
            </p:txBody>
          </p:sp>
          <p:sp>
            <p:nvSpPr>
              <p:cNvPr id="774" name="Freeform: Shape 773">
                <a:extLst>
                  <a:ext uri="{FF2B5EF4-FFF2-40B4-BE49-F238E27FC236}">
                    <a16:creationId xmlns:a16="http://schemas.microsoft.com/office/drawing/2014/main" id="{AD77081D-6FAE-57BE-F532-84E9F5F72A97}"/>
                  </a:ext>
                </a:extLst>
              </p:cNvPr>
              <p:cNvSpPr/>
              <p:nvPr/>
            </p:nvSpPr>
            <p:spPr>
              <a:xfrm>
                <a:off x="5049555" y="3968617"/>
                <a:ext cx="366700" cy="208431"/>
              </a:xfrm>
              <a:custGeom>
                <a:avLst/>
                <a:gdLst>
                  <a:gd name="connsiteX0" fmla="*/ 366657 w 366700"/>
                  <a:gd name="connsiteY0" fmla="*/ 52220 h 208431"/>
                  <a:gd name="connsiteX1" fmla="*/ 183347 w 366700"/>
                  <a:gd name="connsiteY1" fmla="*/ 0 h 208431"/>
                  <a:gd name="connsiteX2" fmla="*/ 43 w 366700"/>
                  <a:gd name="connsiteY2" fmla="*/ 52220 h 208431"/>
                  <a:gd name="connsiteX3" fmla="*/ 43 w 366700"/>
                  <a:gd name="connsiteY3" fmla="*/ 54877 h 208431"/>
                  <a:gd name="connsiteX4" fmla="*/ 43 w 366700"/>
                  <a:gd name="connsiteY4" fmla="*/ 56340 h 208431"/>
                  <a:gd name="connsiteX5" fmla="*/ 43 w 366700"/>
                  <a:gd name="connsiteY5" fmla="*/ 158040 h 208431"/>
                  <a:gd name="connsiteX6" fmla="*/ 183347 w 366700"/>
                  <a:gd name="connsiteY6" fmla="*/ 208432 h 208431"/>
                  <a:gd name="connsiteX7" fmla="*/ 366657 w 366700"/>
                  <a:gd name="connsiteY7" fmla="*/ 158040 h 208431"/>
                  <a:gd name="connsiteX8" fmla="*/ 366657 w 366700"/>
                  <a:gd name="connsiteY8" fmla="*/ 55974 h 208431"/>
                  <a:gd name="connsiteX9" fmla="*/ 366657 w 366700"/>
                  <a:gd name="connsiteY9" fmla="*/ 54877 h 208431"/>
                  <a:gd name="connsiteX10" fmla="*/ 366657 w 366700"/>
                  <a:gd name="connsiteY10" fmla="*/ 52220 h 208431"/>
                  <a:gd name="connsiteX11" fmla="*/ 304882 w 366700"/>
                  <a:gd name="connsiteY11" fmla="*/ 179261 h 208431"/>
                  <a:gd name="connsiteX12" fmla="*/ 183347 w 366700"/>
                  <a:gd name="connsiteY12" fmla="*/ 191241 h 208431"/>
                  <a:gd name="connsiteX13" fmla="*/ 61819 w 366700"/>
                  <a:gd name="connsiteY13" fmla="*/ 179261 h 208431"/>
                  <a:gd name="connsiteX14" fmla="*/ 17273 w 366700"/>
                  <a:gd name="connsiteY14" fmla="*/ 158040 h 208431"/>
                  <a:gd name="connsiteX15" fmla="*/ 17273 w 366700"/>
                  <a:gd name="connsiteY15" fmla="*/ 75725 h 208431"/>
                  <a:gd name="connsiteX16" fmla="*/ 183347 w 366700"/>
                  <a:gd name="connsiteY16" fmla="*/ 103985 h 208431"/>
                  <a:gd name="connsiteX17" fmla="*/ 349428 w 366700"/>
                  <a:gd name="connsiteY17" fmla="*/ 75725 h 208431"/>
                  <a:gd name="connsiteX18" fmla="*/ 349428 w 366700"/>
                  <a:gd name="connsiteY18" fmla="*/ 158040 h 208431"/>
                  <a:gd name="connsiteX19" fmla="*/ 304882 w 366700"/>
                  <a:gd name="connsiteY19" fmla="*/ 179261 h 208431"/>
                  <a:gd name="connsiteX20" fmla="*/ 183347 w 366700"/>
                  <a:gd name="connsiteY20" fmla="*/ 17191 h 208431"/>
                  <a:gd name="connsiteX21" fmla="*/ 304792 w 366700"/>
                  <a:gd name="connsiteY21" fmla="*/ 29723 h 208431"/>
                  <a:gd name="connsiteX22" fmla="*/ 349428 w 366700"/>
                  <a:gd name="connsiteY22" fmla="*/ 52220 h 208431"/>
                  <a:gd name="connsiteX23" fmla="*/ 304792 w 366700"/>
                  <a:gd name="connsiteY23" fmla="*/ 74628 h 208431"/>
                  <a:gd name="connsiteX24" fmla="*/ 183347 w 366700"/>
                  <a:gd name="connsiteY24" fmla="*/ 87160 h 208431"/>
                  <a:gd name="connsiteX25" fmla="*/ 61908 w 366700"/>
                  <a:gd name="connsiteY25" fmla="*/ 74628 h 208431"/>
                  <a:gd name="connsiteX26" fmla="*/ 17273 w 366700"/>
                  <a:gd name="connsiteY26" fmla="*/ 52220 h 208431"/>
                  <a:gd name="connsiteX27" fmla="*/ 61908 w 366700"/>
                  <a:gd name="connsiteY27" fmla="*/ 29723 h 208431"/>
                  <a:gd name="connsiteX28" fmla="*/ 183347 w 366700"/>
                  <a:gd name="connsiteY28" fmla="*/ 17191 h 208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6700" h="208431">
                    <a:moveTo>
                      <a:pt x="366657" y="52220"/>
                    </a:moveTo>
                    <a:cubicBezTo>
                      <a:pt x="366657" y="16369"/>
                      <a:pt x="271611" y="0"/>
                      <a:pt x="183347" y="0"/>
                    </a:cubicBezTo>
                    <a:cubicBezTo>
                      <a:pt x="95090" y="0"/>
                      <a:pt x="43" y="16369"/>
                      <a:pt x="43" y="52220"/>
                    </a:cubicBezTo>
                    <a:cubicBezTo>
                      <a:pt x="-14" y="53106"/>
                      <a:pt x="-14" y="53991"/>
                      <a:pt x="43" y="54877"/>
                    </a:cubicBezTo>
                    <a:cubicBezTo>
                      <a:pt x="-8" y="55358"/>
                      <a:pt x="-8" y="55852"/>
                      <a:pt x="43" y="56340"/>
                    </a:cubicBezTo>
                    <a:lnTo>
                      <a:pt x="43" y="158040"/>
                    </a:lnTo>
                    <a:cubicBezTo>
                      <a:pt x="43" y="192704"/>
                      <a:pt x="95090" y="208432"/>
                      <a:pt x="183347" y="208432"/>
                    </a:cubicBezTo>
                    <a:cubicBezTo>
                      <a:pt x="271611" y="208432"/>
                      <a:pt x="366657" y="192704"/>
                      <a:pt x="366657" y="158040"/>
                    </a:cubicBezTo>
                    <a:lnTo>
                      <a:pt x="366657" y="55974"/>
                    </a:lnTo>
                    <a:cubicBezTo>
                      <a:pt x="366682" y="55608"/>
                      <a:pt x="366682" y="55243"/>
                      <a:pt x="366657" y="54877"/>
                    </a:cubicBezTo>
                    <a:cubicBezTo>
                      <a:pt x="366714" y="53991"/>
                      <a:pt x="366714" y="53106"/>
                      <a:pt x="366657" y="52220"/>
                    </a:cubicBezTo>
                    <a:close/>
                    <a:moveTo>
                      <a:pt x="304882" y="179261"/>
                    </a:moveTo>
                    <a:cubicBezTo>
                      <a:pt x="264943" y="187738"/>
                      <a:pt x="224177" y="191761"/>
                      <a:pt x="183347" y="191241"/>
                    </a:cubicBezTo>
                    <a:cubicBezTo>
                      <a:pt x="142517" y="191761"/>
                      <a:pt x="101757" y="187738"/>
                      <a:pt x="61819" y="179261"/>
                    </a:cubicBezTo>
                    <a:cubicBezTo>
                      <a:pt x="25159" y="170111"/>
                      <a:pt x="17273" y="160966"/>
                      <a:pt x="17273" y="158040"/>
                    </a:cubicBezTo>
                    <a:lnTo>
                      <a:pt x="17273" y="75725"/>
                    </a:lnTo>
                    <a:cubicBezTo>
                      <a:pt x="48619" y="95027"/>
                      <a:pt x="118094" y="103985"/>
                      <a:pt x="183347" y="103985"/>
                    </a:cubicBezTo>
                    <a:cubicBezTo>
                      <a:pt x="248606" y="103985"/>
                      <a:pt x="318081" y="94841"/>
                      <a:pt x="349428" y="75725"/>
                    </a:cubicBezTo>
                    <a:lnTo>
                      <a:pt x="349428" y="158040"/>
                    </a:lnTo>
                    <a:cubicBezTo>
                      <a:pt x="349428" y="160787"/>
                      <a:pt x="341176" y="170476"/>
                      <a:pt x="304882" y="179261"/>
                    </a:cubicBezTo>
                    <a:close/>
                    <a:moveTo>
                      <a:pt x="183347" y="17191"/>
                    </a:moveTo>
                    <a:cubicBezTo>
                      <a:pt x="224177" y="16645"/>
                      <a:pt x="264937" y="20855"/>
                      <a:pt x="304792" y="29723"/>
                    </a:cubicBezTo>
                    <a:cubicBezTo>
                      <a:pt x="341451" y="38867"/>
                      <a:pt x="349428" y="49018"/>
                      <a:pt x="349428" y="52220"/>
                    </a:cubicBezTo>
                    <a:cubicBezTo>
                      <a:pt x="349428" y="55422"/>
                      <a:pt x="341362" y="65484"/>
                      <a:pt x="304792" y="74628"/>
                    </a:cubicBezTo>
                    <a:cubicBezTo>
                      <a:pt x="264937" y="83496"/>
                      <a:pt x="224177" y="87705"/>
                      <a:pt x="183347" y="87160"/>
                    </a:cubicBezTo>
                    <a:cubicBezTo>
                      <a:pt x="142517" y="87705"/>
                      <a:pt x="101763" y="83496"/>
                      <a:pt x="61908" y="74628"/>
                    </a:cubicBezTo>
                    <a:cubicBezTo>
                      <a:pt x="25249" y="65484"/>
                      <a:pt x="17273" y="55333"/>
                      <a:pt x="17273" y="52220"/>
                    </a:cubicBezTo>
                    <a:cubicBezTo>
                      <a:pt x="17273" y="49114"/>
                      <a:pt x="25338" y="38867"/>
                      <a:pt x="61908" y="29723"/>
                    </a:cubicBezTo>
                    <a:cubicBezTo>
                      <a:pt x="101763" y="20855"/>
                      <a:pt x="142517" y="16645"/>
                      <a:pt x="183347" y="17191"/>
                    </a:cubicBezTo>
                    <a:close/>
                  </a:path>
                </a:pathLst>
              </a:custGeom>
              <a:solidFill>
                <a:srgbClr val="2D5967"/>
              </a:solidFill>
              <a:ln w="6417" cap="flat">
                <a:noFill/>
                <a:prstDash val="solid"/>
                <a:miter/>
              </a:ln>
            </p:spPr>
            <p:txBody>
              <a:bodyPr rtlCol="0" anchor="ctr"/>
              <a:lstStyle/>
              <a:p>
                <a:endParaRPr lang="en-US" sz="810"/>
              </a:p>
            </p:txBody>
          </p:sp>
        </p:grpSp>
        <p:grpSp>
          <p:nvGrpSpPr>
            <p:cNvPr id="775" name="Graphic 4">
              <a:extLst>
                <a:ext uri="{FF2B5EF4-FFF2-40B4-BE49-F238E27FC236}">
                  <a16:creationId xmlns:a16="http://schemas.microsoft.com/office/drawing/2014/main" id="{D1ECEC4E-991D-54A1-3CED-553C4684F627}"/>
                </a:ext>
              </a:extLst>
            </p:cNvPr>
            <p:cNvGrpSpPr/>
            <p:nvPr/>
          </p:nvGrpSpPr>
          <p:grpSpPr>
            <a:xfrm>
              <a:off x="4911694" y="4145703"/>
              <a:ext cx="652743" cy="319652"/>
              <a:chOff x="4911694" y="4145703"/>
              <a:chExt cx="652743" cy="319652"/>
            </a:xfrm>
            <a:solidFill>
              <a:srgbClr val="000000"/>
            </a:solidFill>
          </p:grpSpPr>
          <p:sp>
            <p:nvSpPr>
              <p:cNvPr id="776" name="TextBox 775">
                <a:extLst>
                  <a:ext uri="{FF2B5EF4-FFF2-40B4-BE49-F238E27FC236}">
                    <a16:creationId xmlns:a16="http://schemas.microsoft.com/office/drawing/2014/main" id="{F234FBF5-354B-A3F8-31CA-7FF6D6CC779E}"/>
                  </a:ext>
                </a:extLst>
              </p:cNvPr>
              <p:cNvSpPr txBox="1"/>
              <p:nvPr/>
            </p:nvSpPr>
            <p:spPr>
              <a:xfrm>
                <a:off x="4911694" y="4145703"/>
                <a:ext cx="65274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Persistent</a:t>
                </a:r>
              </a:p>
            </p:txBody>
          </p:sp>
          <p:sp>
            <p:nvSpPr>
              <p:cNvPr id="777" name="TextBox 776">
                <a:extLst>
                  <a:ext uri="{FF2B5EF4-FFF2-40B4-BE49-F238E27FC236}">
                    <a16:creationId xmlns:a16="http://schemas.microsoft.com/office/drawing/2014/main" id="{0B7AF29C-707B-4AF2-F6BE-8A8B93A08708}"/>
                  </a:ext>
                </a:extLst>
              </p:cNvPr>
              <p:cNvSpPr txBox="1"/>
              <p:nvPr/>
            </p:nvSpPr>
            <p:spPr>
              <a:xfrm>
                <a:off x="4965480" y="4248373"/>
                <a:ext cx="55175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Volume</a:t>
                </a:r>
              </a:p>
            </p:txBody>
          </p:sp>
        </p:grpSp>
      </p:grpSp>
      <p:sp>
        <p:nvSpPr>
          <p:cNvPr id="80" name="Title 3">
            <a:extLst>
              <a:ext uri="{FF2B5EF4-FFF2-40B4-BE49-F238E27FC236}">
                <a16:creationId xmlns:a16="http://schemas.microsoft.com/office/drawing/2014/main" id="{9069E63F-674F-3A45-84E7-B01B411721CF}"/>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Storage</a:t>
            </a:r>
            <a:endParaRPr lang="en-US" dirty="0"/>
          </a:p>
        </p:txBody>
      </p:sp>
      <p:sp>
        <p:nvSpPr>
          <p:cNvPr id="28" name="Footer Placeholder 4">
            <a:extLst>
              <a:ext uri="{FF2B5EF4-FFF2-40B4-BE49-F238E27FC236}">
                <a16:creationId xmlns:a16="http://schemas.microsoft.com/office/drawing/2014/main" id="{6F6F2567-35ED-F243-9696-95890DC255AA}"/>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0E0BA40A-AA2B-4381-8204-3F35B622382D}"/>
              </a:ext>
            </a:extLst>
          </p:cNvPr>
          <p:cNvSpPr>
            <a:spLocks noGrp="1"/>
          </p:cNvSpPr>
          <p:nvPr>
            <p:ph type="sldNum" sz="quarter" idx="12"/>
          </p:nvPr>
        </p:nvSpPr>
        <p:spPr/>
        <p:txBody>
          <a:bodyPr/>
          <a:lstStyle/>
          <a:p>
            <a:fld id="{345D60D9-5372-5F40-9443-0F9AE5BDC3C8}" type="slidenum">
              <a:rPr lang="en-US" smtClean="0"/>
              <a:pPr/>
              <a:t>35</a:t>
            </a:fld>
            <a:endParaRPr lang="en-US" dirty="0"/>
          </a:p>
        </p:txBody>
      </p:sp>
    </p:spTree>
    <p:extLst>
      <p:ext uri="{BB962C8B-B14F-4D97-AF65-F5344CB8AC3E}">
        <p14:creationId xmlns:p14="http://schemas.microsoft.com/office/powerpoint/2010/main" val="3154048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aphic 2">
            <a:extLst>
              <a:ext uri="{FF2B5EF4-FFF2-40B4-BE49-F238E27FC236}">
                <a16:creationId xmlns:a16="http://schemas.microsoft.com/office/drawing/2014/main" id="{F2707336-34F5-E9A5-4960-200E5671E298}"/>
              </a:ext>
            </a:extLst>
          </p:cNvPr>
          <p:cNvGrpSpPr/>
          <p:nvPr/>
        </p:nvGrpSpPr>
        <p:grpSpPr>
          <a:xfrm>
            <a:off x="903223" y="1388399"/>
            <a:ext cx="591829" cy="664178"/>
            <a:chOff x="988752" y="1800030"/>
            <a:chExt cx="591829" cy="664178"/>
          </a:xfrm>
        </p:grpSpPr>
        <p:grpSp>
          <p:nvGrpSpPr>
            <p:cNvPr id="16" name="Graphic 2">
              <a:extLst>
                <a:ext uri="{FF2B5EF4-FFF2-40B4-BE49-F238E27FC236}">
                  <a16:creationId xmlns:a16="http://schemas.microsoft.com/office/drawing/2014/main" id="{FDFE7097-788E-EBD6-A90B-C8609F7F6477}"/>
                </a:ext>
              </a:extLst>
            </p:cNvPr>
            <p:cNvGrpSpPr/>
            <p:nvPr/>
          </p:nvGrpSpPr>
          <p:grpSpPr>
            <a:xfrm>
              <a:off x="1088566" y="1800030"/>
              <a:ext cx="385010" cy="385010"/>
              <a:chOff x="1088566" y="1800030"/>
              <a:chExt cx="385010" cy="385010"/>
            </a:xfrm>
          </p:grpSpPr>
          <p:grpSp>
            <p:nvGrpSpPr>
              <p:cNvPr id="17" name="Graphic 2">
                <a:extLst>
                  <a:ext uri="{FF2B5EF4-FFF2-40B4-BE49-F238E27FC236}">
                    <a16:creationId xmlns:a16="http://schemas.microsoft.com/office/drawing/2014/main" id="{6EEA1CC9-A56D-3AA7-AC99-4D626E165728}"/>
                  </a:ext>
                </a:extLst>
              </p:cNvPr>
              <p:cNvGrpSpPr/>
              <p:nvPr/>
            </p:nvGrpSpPr>
            <p:grpSpPr>
              <a:xfrm>
                <a:off x="1088566" y="1800030"/>
                <a:ext cx="385010" cy="385010"/>
                <a:chOff x="1088566" y="1800030"/>
                <a:chExt cx="385010" cy="385010"/>
              </a:xfrm>
              <a:solidFill>
                <a:srgbClr val="FFFFFF"/>
              </a:solidFill>
            </p:grpSpPr>
            <p:sp>
              <p:nvSpPr>
                <p:cNvPr id="18" name="Freeform: Shape 17">
                  <a:extLst>
                    <a:ext uri="{FF2B5EF4-FFF2-40B4-BE49-F238E27FC236}">
                      <a16:creationId xmlns:a16="http://schemas.microsoft.com/office/drawing/2014/main" id="{ADEC16B1-5C88-1AA8-E032-9408548DBC73}"/>
                    </a:ext>
                  </a:extLst>
                </p:cNvPr>
                <p:cNvSpPr/>
                <p:nvPr/>
              </p:nvSpPr>
              <p:spPr>
                <a:xfrm>
                  <a:off x="1093122" y="1804614"/>
                  <a:ext cx="374993" cy="375844"/>
                </a:xfrm>
                <a:custGeom>
                  <a:avLst/>
                  <a:gdLst>
                    <a:gd name="connsiteX0" fmla="*/ 306731 w 374993"/>
                    <a:gd name="connsiteY0" fmla="*/ 375845 h 375844"/>
                    <a:gd name="connsiteX1" fmla="*/ 306731 w 374993"/>
                    <a:gd name="connsiteY1" fmla="*/ 352924 h 375844"/>
                    <a:gd name="connsiteX2" fmla="*/ 334035 w 374993"/>
                    <a:gd name="connsiteY2" fmla="*/ 352924 h 375844"/>
                    <a:gd name="connsiteX3" fmla="*/ 206609 w 374993"/>
                    <a:gd name="connsiteY3" fmla="*/ 224589 h 375844"/>
                    <a:gd name="connsiteX4" fmla="*/ 177483 w 374993"/>
                    <a:gd name="connsiteY4" fmla="*/ 336426 h 375844"/>
                    <a:gd name="connsiteX5" fmla="*/ 126514 w 374993"/>
                    <a:gd name="connsiteY5" fmla="*/ 375845 h 375844"/>
                    <a:gd name="connsiteX6" fmla="*/ 119231 w 374993"/>
                    <a:gd name="connsiteY6" fmla="*/ 374927 h 375844"/>
                    <a:gd name="connsiteX7" fmla="*/ 51880 w 374993"/>
                    <a:gd name="connsiteY7" fmla="*/ 263091 h 375844"/>
                    <a:gd name="connsiteX8" fmla="*/ 45508 w 374993"/>
                    <a:gd name="connsiteY8" fmla="*/ 199838 h 375844"/>
                    <a:gd name="connsiteX9" fmla="*/ 0 w 374993"/>
                    <a:gd name="connsiteY9" fmla="*/ 199838 h 375844"/>
                    <a:gd name="connsiteX10" fmla="*/ 0 w 374993"/>
                    <a:gd name="connsiteY10" fmla="*/ 176921 h 375844"/>
                    <a:gd name="connsiteX11" fmla="*/ 45508 w 374993"/>
                    <a:gd name="connsiteY11" fmla="*/ 176921 h 375844"/>
                    <a:gd name="connsiteX12" fmla="*/ 51880 w 374993"/>
                    <a:gd name="connsiteY12" fmla="*/ 110920 h 375844"/>
                    <a:gd name="connsiteX13" fmla="*/ 126514 w 374993"/>
                    <a:gd name="connsiteY13" fmla="*/ 916 h 375844"/>
                    <a:gd name="connsiteX14" fmla="*/ 201149 w 374993"/>
                    <a:gd name="connsiteY14" fmla="*/ 112753 h 375844"/>
                    <a:gd name="connsiteX15" fmla="*/ 205698 w 374993"/>
                    <a:gd name="connsiteY15" fmla="*/ 151254 h 375844"/>
                    <a:gd name="connsiteX16" fmla="*/ 333130 w 374993"/>
                    <a:gd name="connsiteY16" fmla="*/ 22917 h 375844"/>
                    <a:gd name="connsiteX17" fmla="*/ 305820 w 374993"/>
                    <a:gd name="connsiteY17" fmla="*/ 22917 h 375844"/>
                    <a:gd name="connsiteX18" fmla="*/ 305820 w 374993"/>
                    <a:gd name="connsiteY18" fmla="*/ 0 h 375844"/>
                    <a:gd name="connsiteX19" fmla="*/ 372267 w 374993"/>
                    <a:gd name="connsiteY19" fmla="*/ 0 h 375844"/>
                    <a:gd name="connsiteX20" fmla="*/ 372267 w 374993"/>
                    <a:gd name="connsiteY20" fmla="*/ 66918 h 375844"/>
                    <a:gd name="connsiteX21" fmla="*/ 350424 w 374993"/>
                    <a:gd name="connsiteY21" fmla="*/ 66918 h 375844"/>
                    <a:gd name="connsiteX22" fmla="*/ 350424 w 374993"/>
                    <a:gd name="connsiteY22" fmla="*/ 37584 h 375844"/>
                    <a:gd name="connsiteX23" fmla="*/ 212981 w 374993"/>
                    <a:gd name="connsiteY23" fmla="*/ 176921 h 375844"/>
                    <a:gd name="connsiteX24" fmla="*/ 330397 w 374993"/>
                    <a:gd name="connsiteY24" fmla="*/ 176921 h 375844"/>
                    <a:gd name="connsiteX25" fmla="*/ 312192 w 374993"/>
                    <a:gd name="connsiteY25" fmla="*/ 159504 h 375844"/>
                    <a:gd name="connsiteX26" fmla="*/ 327670 w 374993"/>
                    <a:gd name="connsiteY26" fmla="*/ 143004 h 375844"/>
                    <a:gd name="connsiteX27" fmla="*/ 374994 w 374993"/>
                    <a:gd name="connsiteY27" fmla="*/ 187922 h 375844"/>
                    <a:gd name="connsiteX28" fmla="*/ 328574 w 374993"/>
                    <a:gd name="connsiteY28" fmla="*/ 234673 h 375844"/>
                    <a:gd name="connsiteX29" fmla="*/ 312192 w 374993"/>
                    <a:gd name="connsiteY29" fmla="*/ 218173 h 375844"/>
                    <a:gd name="connsiteX30" fmla="*/ 331308 w 374993"/>
                    <a:gd name="connsiteY30" fmla="*/ 198922 h 375844"/>
                    <a:gd name="connsiteX31" fmla="*/ 213893 w 374993"/>
                    <a:gd name="connsiteY31" fmla="*/ 198922 h 375844"/>
                    <a:gd name="connsiteX32" fmla="*/ 350424 w 374993"/>
                    <a:gd name="connsiteY32" fmla="*/ 337344 h 375844"/>
                    <a:gd name="connsiteX33" fmla="*/ 350424 w 374993"/>
                    <a:gd name="connsiteY33" fmla="*/ 308925 h 375844"/>
                    <a:gd name="connsiteX34" fmla="*/ 373178 w 374993"/>
                    <a:gd name="connsiteY34" fmla="*/ 308925 h 375844"/>
                    <a:gd name="connsiteX35" fmla="*/ 373178 w 374993"/>
                    <a:gd name="connsiteY35" fmla="*/ 375845 h 375844"/>
                    <a:gd name="connsiteX36" fmla="*/ 306731 w 374993"/>
                    <a:gd name="connsiteY36"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4993" h="375844">
                      <a:moveTo>
                        <a:pt x="306731" y="375845"/>
                      </a:moveTo>
                      <a:lnTo>
                        <a:pt x="306731" y="352924"/>
                      </a:lnTo>
                      <a:lnTo>
                        <a:pt x="334035" y="352924"/>
                      </a:lnTo>
                      <a:lnTo>
                        <a:pt x="206609" y="224589"/>
                      </a:lnTo>
                      <a:cubicBezTo>
                        <a:pt x="202971" y="268590"/>
                        <a:pt x="192961" y="307091"/>
                        <a:pt x="177483" y="336426"/>
                      </a:cubicBezTo>
                      <a:cubicBezTo>
                        <a:pt x="158374" y="369428"/>
                        <a:pt x="139258" y="375845"/>
                        <a:pt x="126514" y="375845"/>
                      </a:cubicBezTo>
                      <a:cubicBezTo>
                        <a:pt x="124692" y="375845"/>
                        <a:pt x="121965" y="375845"/>
                        <a:pt x="119231" y="374927"/>
                      </a:cubicBezTo>
                      <a:cubicBezTo>
                        <a:pt x="82822" y="368510"/>
                        <a:pt x="60068" y="312591"/>
                        <a:pt x="51880" y="263091"/>
                      </a:cubicBezTo>
                      <a:cubicBezTo>
                        <a:pt x="48235" y="244756"/>
                        <a:pt x="46419" y="222756"/>
                        <a:pt x="45508" y="199838"/>
                      </a:cubicBezTo>
                      <a:lnTo>
                        <a:pt x="0" y="199838"/>
                      </a:lnTo>
                      <a:lnTo>
                        <a:pt x="0" y="176921"/>
                      </a:lnTo>
                      <a:lnTo>
                        <a:pt x="45508" y="176921"/>
                      </a:lnTo>
                      <a:cubicBezTo>
                        <a:pt x="46419" y="153087"/>
                        <a:pt x="48235" y="130170"/>
                        <a:pt x="51880" y="110920"/>
                      </a:cubicBezTo>
                      <a:cubicBezTo>
                        <a:pt x="63713" y="43084"/>
                        <a:pt x="91928" y="916"/>
                        <a:pt x="126514" y="916"/>
                      </a:cubicBezTo>
                      <a:cubicBezTo>
                        <a:pt x="146541" y="916"/>
                        <a:pt x="182033" y="15583"/>
                        <a:pt x="201149" y="112753"/>
                      </a:cubicBezTo>
                      <a:cubicBezTo>
                        <a:pt x="202971" y="125587"/>
                        <a:pt x="204793" y="138420"/>
                        <a:pt x="205698" y="151254"/>
                      </a:cubicBezTo>
                      <a:lnTo>
                        <a:pt x="333130" y="22917"/>
                      </a:lnTo>
                      <a:lnTo>
                        <a:pt x="305820" y="22917"/>
                      </a:lnTo>
                      <a:lnTo>
                        <a:pt x="305820" y="0"/>
                      </a:lnTo>
                      <a:lnTo>
                        <a:pt x="372267" y="0"/>
                      </a:lnTo>
                      <a:lnTo>
                        <a:pt x="372267" y="66918"/>
                      </a:lnTo>
                      <a:lnTo>
                        <a:pt x="350424" y="66918"/>
                      </a:lnTo>
                      <a:lnTo>
                        <a:pt x="350424" y="37584"/>
                      </a:lnTo>
                      <a:lnTo>
                        <a:pt x="212981" y="176921"/>
                      </a:lnTo>
                      <a:lnTo>
                        <a:pt x="330397" y="176921"/>
                      </a:lnTo>
                      <a:lnTo>
                        <a:pt x="312192" y="159504"/>
                      </a:lnTo>
                      <a:lnTo>
                        <a:pt x="327670" y="143004"/>
                      </a:lnTo>
                      <a:lnTo>
                        <a:pt x="374994" y="187922"/>
                      </a:lnTo>
                      <a:lnTo>
                        <a:pt x="328574" y="234673"/>
                      </a:lnTo>
                      <a:lnTo>
                        <a:pt x="312192" y="218173"/>
                      </a:lnTo>
                      <a:lnTo>
                        <a:pt x="331308" y="198922"/>
                      </a:lnTo>
                      <a:lnTo>
                        <a:pt x="213893" y="198922"/>
                      </a:lnTo>
                      <a:lnTo>
                        <a:pt x="350424" y="337344"/>
                      </a:lnTo>
                      <a:lnTo>
                        <a:pt x="350424" y="308925"/>
                      </a:lnTo>
                      <a:lnTo>
                        <a:pt x="373178" y="308925"/>
                      </a:lnTo>
                      <a:lnTo>
                        <a:pt x="373178" y="375845"/>
                      </a:lnTo>
                      <a:lnTo>
                        <a:pt x="306731" y="375845"/>
                      </a:lnTo>
                      <a:close/>
                    </a:path>
                  </a:pathLst>
                </a:custGeom>
                <a:solidFill>
                  <a:srgbClr val="FFFFFF"/>
                </a:solidFill>
                <a:ln w="6417" cap="flat">
                  <a:noFill/>
                  <a:prstDash val="solid"/>
                  <a:miter/>
                </a:ln>
              </p:spPr>
              <p:txBody>
                <a:bodyPr rtlCol="0" anchor="ctr"/>
                <a:lstStyle/>
                <a:p>
                  <a:endParaRPr lang="en-US" sz="810"/>
                </a:p>
              </p:txBody>
            </p:sp>
            <p:sp>
              <p:nvSpPr>
                <p:cNvPr id="19" name="Freeform: Shape 18">
                  <a:extLst>
                    <a:ext uri="{FF2B5EF4-FFF2-40B4-BE49-F238E27FC236}">
                      <a16:creationId xmlns:a16="http://schemas.microsoft.com/office/drawing/2014/main" id="{8B9B098A-A77A-5809-9E94-CB446045762F}"/>
                    </a:ext>
                  </a:extLst>
                </p:cNvPr>
                <p:cNvSpPr/>
                <p:nvPr/>
              </p:nvSpPr>
              <p:spPr>
                <a:xfrm>
                  <a:off x="1088566" y="1800030"/>
                  <a:ext cx="385010" cy="385010"/>
                </a:xfrm>
                <a:custGeom>
                  <a:avLst/>
                  <a:gdLst>
                    <a:gd name="connsiteX0" fmla="*/ 373178 w 385010"/>
                    <a:gd name="connsiteY0" fmla="*/ 9167 h 385010"/>
                    <a:gd name="connsiteX1" fmla="*/ 373178 w 385010"/>
                    <a:gd name="connsiteY1" fmla="*/ 66919 h 385010"/>
                    <a:gd name="connsiteX2" fmla="*/ 359523 w 385010"/>
                    <a:gd name="connsiteY2" fmla="*/ 66919 h 385010"/>
                    <a:gd name="connsiteX3" fmla="*/ 359523 w 385010"/>
                    <a:gd name="connsiteY3" fmla="*/ 31167 h 385010"/>
                    <a:gd name="connsiteX4" fmla="*/ 207521 w 385010"/>
                    <a:gd name="connsiteY4" fmla="*/ 185171 h 385010"/>
                    <a:gd name="connsiteX5" fmla="*/ 207521 w 385010"/>
                    <a:gd name="connsiteY5" fmla="*/ 186088 h 385010"/>
                    <a:gd name="connsiteX6" fmla="*/ 345874 w 385010"/>
                    <a:gd name="connsiteY6" fmla="*/ 186088 h 385010"/>
                    <a:gd name="connsiteX7" fmla="*/ 323120 w 385010"/>
                    <a:gd name="connsiteY7" fmla="*/ 164088 h 385010"/>
                    <a:gd name="connsiteX8" fmla="*/ 332219 w 385010"/>
                    <a:gd name="connsiteY8" fmla="*/ 154004 h 385010"/>
                    <a:gd name="connsiteX9" fmla="*/ 373178 w 385010"/>
                    <a:gd name="connsiteY9" fmla="*/ 192505 h 385010"/>
                    <a:gd name="connsiteX10" fmla="*/ 333130 w 385010"/>
                    <a:gd name="connsiteY10" fmla="*/ 232840 h 385010"/>
                    <a:gd name="connsiteX11" fmla="*/ 324025 w 385010"/>
                    <a:gd name="connsiteY11" fmla="*/ 223673 h 385010"/>
                    <a:gd name="connsiteX12" fmla="*/ 347690 w 385010"/>
                    <a:gd name="connsiteY12" fmla="*/ 199839 h 385010"/>
                    <a:gd name="connsiteX13" fmla="*/ 207521 w 385010"/>
                    <a:gd name="connsiteY13" fmla="*/ 199839 h 385010"/>
                    <a:gd name="connsiteX14" fmla="*/ 359523 w 385010"/>
                    <a:gd name="connsiteY14" fmla="*/ 352926 h 385010"/>
                    <a:gd name="connsiteX15" fmla="*/ 359523 w 385010"/>
                    <a:gd name="connsiteY15" fmla="*/ 318092 h 385010"/>
                    <a:gd name="connsiteX16" fmla="*/ 373178 w 385010"/>
                    <a:gd name="connsiteY16" fmla="*/ 318092 h 385010"/>
                    <a:gd name="connsiteX17" fmla="*/ 373178 w 385010"/>
                    <a:gd name="connsiteY17" fmla="*/ 375841 h 385010"/>
                    <a:gd name="connsiteX18" fmla="*/ 315837 w 385010"/>
                    <a:gd name="connsiteY18" fmla="*/ 375841 h 385010"/>
                    <a:gd name="connsiteX19" fmla="*/ 315837 w 385010"/>
                    <a:gd name="connsiteY19" fmla="*/ 362096 h 385010"/>
                    <a:gd name="connsiteX20" fmla="*/ 349513 w 385010"/>
                    <a:gd name="connsiteY20" fmla="*/ 362096 h 385010"/>
                    <a:gd name="connsiteX21" fmla="*/ 206616 w 385010"/>
                    <a:gd name="connsiteY21" fmla="*/ 218173 h 385010"/>
                    <a:gd name="connsiteX22" fmla="*/ 177490 w 385010"/>
                    <a:gd name="connsiteY22" fmla="*/ 338257 h 385010"/>
                    <a:gd name="connsiteX23" fmla="*/ 130159 w 385010"/>
                    <a:gd name="connsiteY23" fmla="*/ 374930 h 385010"/>
                    <a:gd name="connsiteX24" fmla="*/ 123787 w 385010"/>
                    <a:gd name="connsiteY24" fmla="*/ 374012 h 385010"/>
                    <a:gd name="connsiteX25" fmla="*/ 60074 w 385010"/>
                    <a:gd name="connsiteY25" fmla="*/ 265841 h 385010"/>
                    <a:gd name="connsiteX26" fmla="*/ 54614 w 385010"/>
                    <a:gd name="connsiteY26" fmla="*/ 198922 h 385010"/>
                    <a:gd name="connsiteX27" fmla="*/ 9099 w 385010"/>
                    <a:gd name="connsiteY27" fmla="*/ 198922 h 385010"/>
                    <a:gd name="connsiteX28" fmla="*/ 9099 w 385010"/>
                    <a:gd name="connsiteY28" fmla="*/ 185171 h 385010"/>
                    <a:gd name="connsiteX29" fmla="*/ 54614 w 385010"/>
                    <a:gd name="connsiteY29" fmla="*/ 185171 h 385010"/>
                    <a:gd name="connsiteX30" fmla="*/ 60986 w 385010"/>
                    <a:gd name="connsiteY30" fmla="*/ 115503 h 385010"/>
                    <a:gd name="connsiteX31" fmla="*/ 131070 w 385010"/>
                    <a:gd name="connsiteY31" fmla="*/ 10083 h 385010"/>
                    <a:gd name="connsiteX32" fmla="*/ 200244 w 385010"/>
                    <a:gd name="connsiteY32" fmla="*/ 118253 h 385010"/>
                    <a:gd name="connsiteX33" fmla="*/ 205705 w 385010"/>
                    <a:gd name="connsiteY33" fmla="*/ 165921 h 385010"/>
                    <a:gd name="connsiteX34" fmla="*/ 349513 w 385010"/>
                    <a:gd name="connsiteY34" fmla="*/ 22917 h 385010"/>
                    <a:gd name="connsiteX35" fmla="*/ 315837 w 385010"/>
                    <a:gd name="connsiteY35" fmla="*/ 22917 h 385010"/>
                    <a:gd name="connsiteX36" fmla="*/ 315837 w 385010"/>
                    <a:gd name="connsiteY36" fmla="*/ 9167 h 385010"/>
                    <a:gd name="connsiteX37" fmla="*/ 373178 w 385010"/>
                    <a:gd name="connsiteY37" fmla="*/ 9167 h 385010"/>
                    <a:gd name="connsiteX38" fmla="*/ 382277 w 385010"/>
                    <a:gd name="connsiteY38" fmla="*/ 0 h 385010"/>
                    <a:gd name="connsiteX39" fmla="*/ 373178 w 385010"/>
                    <a:gd name="connsiteY39" fmla="*/ 0 h 385010"/>
                    <a:gd name="connsiteX40" fmla="*/ 315837 w 385010"/>
                    <a:gd name="connsiteY40" fmla="*/ 0 h 385010"/>
                    <a:gd name="connsiteX41" fmla="*/ 306731 w 385010"/>
                    <a:gd name="connsiteY41" fmla="*/ 0 h 385010"/>
                    <a:gd name="connsiteX42" fmla="*/ 306731 w 385010"/>
                    <a:gd name="connsiteY42" fmla="*/ 9167 h 385010"/>
                    <a:gd name="connsiteX43" fmla="*/ 306731 w 385010"/>
                    <a:gd name="connsiteY43" fmla="*/ 22917 h 385010"/>
                    <a:gd name="connsiteX44" fmla="*/ 306731 w 385010"/>
                    <a:gd name="connsiteY44" fmla="*/ 32084 h 385010"/>
                    <a:gd name="connsiteX45" fmla="*/ 315837 w 385010"/>
                    <a:gd name="connsiteY45" fmla="*/ 32084 h 385010"/>
                    <a:gd name="connsiteX46" fmla="*/ 327670 w 385010"/>
                    <a:gd name="connsiteY46" fmla="*/ 32084 h 385010"/>
                    <a:gd name="connsiteX47" fmla="*/ 213893 w 385010"/>
                    <a:gd name="connsiteY47" fmla="*/ 145754 h 385010"/>
                    <a:gd name="connsiteX48" fmla="*/ 210254 w 385010"/>
                    <a:gd name="connsiteY48" fmla="*/ 117336 h 385010"/>
                    <a:gd name="connsiteX49" fmla="*/ 131975 w 385010"/>
                    <a:gd name="connsiteY49" fmla="*/ 917 h 385010"/>
                    <a:gd name="connsiteX50" fmla="*/ 52791 w 385010"/>
                    <a:gd name="connsiteY50" fmla="*/ 114586 h 385010"/>
                    <a:gd name="connsiteX51" fmla="*/ 46419 w 385010"/>
                    <a:gd name="connsiteY51" fmla="*/ 176921 h 385010"/>
                    <a:gd name="connsiteX52" fmla="*/ 9099 w 385010"/>
                    <a:gd name="connsiteY52" fmla="*/ 176921 h 385010"/>
                    <a:gd name="connsiteX53" fmla="*/ 0 w 385010"/>
                    <a:gd name="connsiteY53" fmla="*/ 176921 h 385010"/>
                    <a:gd name="connsiteX54" fmla="*/ 0 w 385010"/>
                    <a:gd name="connsiteY54" fmla="*/ 186088 h 385010"/>
                    <a:gd name="connsiteX55" fmla="*/ 0 w 385010"/>
                    <a:gd name="connsiteY55" fmla="*/ 199839 h 385010"/>
                    <a:gd name="connsiteX56" fmla="*/ 0 w 385010"/>
                    <a:gd name="connsiteY56" fmla="*/ 209006 h 385010"/>
                    <a:gd name="connsiteX57" fmla="*/ 9099 w 385010"/>
                    <a:gd name="connsiteY57" fmla="*/ 209006 h 385010"/>
                    <a:gd name="connsiteX58" fmla="*/ 45508 w 385010"/>
                    <a:gd name="connsiteY58" fmla="*/ 209006 h 385010"/>
                    <a:gd name="connsiteX59" fmla="*/ 51880 w 385010"/>
                    <a:gd name="connsiteY59" fmla="*/ 268590 h 385010"/>
                    <a:gd name="connsiteX60" fmla="*/ 122876 w 385010"/>
                    <a:gd name="connsiteY60" fmla="*/ 384093 h 385010"/>
                    <a:gd name="connsiteX61" fmla="*/ 131070 w 385010"/>
                    <a:gd name="connsiteY61" fmla="*/ 385011 h 385010"/>
                    <a:gd name="connsiteX62" fmla="*/ 185678 w 385010"/>
                    <a:gd name="connsiteY62" fmla="*/ 343757 h 385010"/>
                    <a:gd name="connsiteX63" fmla="*/ 213893 w 385010"/>
                    <a:gd name="connsiteY63" fmla="*/ 240173 h 385010"/>
                    <a:gd name="connsiteX64" fmla="*/ 327670 w 385010"/>
                    <a:gd name="connsiteY64" fmla="*/ 352926 h 385010"/>
                    <a:gd name="connsiteX65" fmla="*/ 315837 w 385010"/>
                    <a:gd name="connsiteY65" fmla="*/ 352926 h 385010"/>
                    <a:gd name="connsiteX66" fmla="*/ 306731 w 385010"/>
                    <a:gd name="connsiteY66" fmla="*/ 352926 h 385010"/>
                    <a:gd name="connsiteX67" fmla="*/ 306731 w 385010"/>
                    <a:gd name="connsiteY67" fmla="*/ 362096 h 385010"/>
                    <a:gd name="connsiteX68" fmla="*/ 306731 w 385010"/>
                    <a:gd name="connsiteY68" fmla="*/ 375841 h 385010"/>
                    <a:gd name="connsiteX69" fmla="*/ 306731 w 385010"/>
                    <a:gd name="connsiteY69" fmla="*/ 385011 h 385010"/>
                    <a:gd name="connsiteX70" fmla="*/ 315837 w 385010"/>
                    <a:gd name="connsiteY70" fmla="*/ 385011 h 385010"/>
                    <a:gd name="connsiteX71" fmla="*/ 373178 w 385010"/>
                    <a:gd name="connsiteY71" fmla="*/ 385011 h 385010"/>
                    <a:gd name="connsiteX72" fmla="*/ 382277 w 385010"/>
                    <a:gd name="connsiteY72" fmla="*/ 385011 h 385010"/>
                    <a:gd name="connsiteX73" fmla="*/ 382277 w 385010"/>
                    <a:gd name="connsiteY73" fmla="*/ 375841 h 385010"/>
                    <a:gd name="connsiteX74" fmla="*/ 382277 w 385010"/>
                    <a:gd name="connsiteY74" fmla="*/ 318092 h 385010"/>
                    <a:gd name="connsiteX75" fmla="*/ 382277 w 385010"/>
                    <a:gd name="connsiteY75" fmla="*/ 308925 h 385010"/>
                    <a:gd name="connsiteX76" fmla="*/ 373178 w 385010"/>
                    <a:gd name="connsiteY76" fmla="*/ 308925 h 385010"/>
                    <a:gd name="connsiteX77" fmla="*/ 359523 w 385010"/>
                    <a:gd name="connsiteY77" fmla="*/ 308925 h 385010"/>
                    <a:gd name="connsiteX78" fmla="*/ 350424 w 385010"/>
                    <a:gd name="connsiteY78" fmla="*/ 308925 h 385010"/>
                    <a:gd name="connsiteX79" fmla="*/ 350424 w 385010"/>
                    <a:gd name="connsiteY79" fmla="*/ 318092 h 385010"/>
                    <a:gd name="connsiteX80" fmla="*/ 350424 w 385010"/>
                    <a:gd name="connsiteY80" fmla="*/ 330923 h 385010"/>
                    <a:gd name="connsiteX81" fmla="*/ 229370 w 385010"/>
                    <a:gd name="connsiteY81" fmla="*/ 208089 h 385010"/>
                    <a:gd name="connsiteX82" fmla="*/ 324936 w 385010"/>
                    <a:gd name="connsiteY82" fmla="*/ 208089 h 385010"/>
                    <a:gd name="connsiteX83" fmla="*/ 316748 w 385010"/>
                    <a:gd name="connsiteY83" fmla="*/ 216339 h 385010"/>
                    <a:gd name="connsiteX84" fmla="*/ 310376 w 385010"/>
                    <a:gd name="connsiteY84" fmla="*/ 222756 h 385010"/>
                    <a:gd name="connsiteX85" fmla="*/ 316748 w 385010"/>
                    <a:gd name="connsiteY85" fmla="*/ 229173 h 385010"/>
                    <a:gd name="connsiteX86" fmla="*/ 325847 w 385010"/>
                    <a:gd name="connsiteY86" fmla="*/ 238340 h 385010"/>
                    <a:gd name="connsiteX87" fmla="*/ 332219 w 385010"/>
                    <a:gd name="connsiteY87" fmla="*/ 244757 h 385010"/>
                    <a:gd name="connsiteX88" fmla="*/ 338591 w 385010"/>
                    <a:gd name="connsiteY88" fmla="*/ 238340 h 385010"/>
                    <a:gd name="connsiteX89" fmla="*/ 378639 w 385010"/>
                    <a:gd name="connsiteY89" fmla="*/ 198005 h 385010"/>
                    <a:gd name="connsiteX90" fmla="*/ 385011 w 385010"/>
                    <a:gd name="connsiteY90" fmla="*/ 191588 h 385010"/>
                    <a:gd name="connsiteX91" fmla="*/ 378639 w 385010"/>
                    <a:gd name="connsiteY91" fmla="*/ 185171 h 385010"/>
                    <a:gd name="connsiteX92" fmla="*/ 338591 w 385010"/>
                    <a:gd name="connsiteY92" fmla="*/ 146670 h 385010"/>
                    <a:gd name="connsiteX93" fmla="*/ 332219 w 385010"/>
                    <a:gd name="connsiteY93" fmla="*/ 140254 h 385010"/>
                    <a:gd name="connsiteX94" fmla="*/ 325847 w 385010"/>
                    <a:gd name="connsiteY94" fmla="*/ 146670 h 385010"/>
                    <a:gd name="connsiteX95" fmla="*/ 316748 w 385010"/>
                    <a:gd name="connsiteY95" fmla="*/ 156754 h 385010"/>
                    <a:gd name="connsiteX96" fmla="*/ 310376 w 385010"/>
                    <a:gd name="connsiteY96" fmla="*/ 163171 h 385010"/>
                    <a:gd name="connsiteX97" fmla="*/ 316748 w 385010"/>
                    <a:gd name="connsiteY97" fmla="*/ 169588 h 385010"/>
                    <a:gd name="connsiteX98" fmla="*/ 323120 w 385010"/>
                    <a:gd name="connsiteY98" fmla="*/ 176005 h 385010"/>
                    <a:gd name="connsiteX99" fmla="*/ 228459 w 385010"/>
                    <a:gd name="connsiteY99" fmla="*/ 176005 h 385010"/>
                    <a:gd name="connsiteX100" fmla="*/ 350424 w 385010"/>
                    <a:gd name="connsiteY100" fmla="*/ 53168 h 385010"/>
                    <a:gd name="connsiteX101" fmla="*/ 350424 w 385010"/>
                    <a:gd name="connsiteY101" fmla="*/ 66919 h 385010"/>
                    <a:gd name="connsiteX102" fmla="*/ 350424 w 385010"/>
                    <a:gd name="connsiteY102" fmla="*/ 76085 h 385010"/>
                    <a:gd name="connsiteX103" fmla="*/ 359523 w 385010"/>
                    <a:gd name="connsiteY103" fmla="*/ 76085 h 385010"/>
                    <a:gd name="connsiteX104" fmla="*/ 373178 w 385010"/>
                    <a:gd name="connsiteY104" fmla="*/ 76085 h 385010"/>
                    <a:gd name="connsiteX105" fmla="*/ 382277 w 385010"/>
                    <a:gd name="connsiteY105" fmla="*/ 76085 h 385010"/>
                    <a:gd name="connsiteX106" fmla="*/ 382277 w 385010"/>
                    <a:gd name="connsiteY106" fmla="*/ 66919 h 385010"/>
                    <a:gd name="connsiteX107" fmla="*/ 382277 w 385010"/>
                    <a:gd name="connsiteY107" fmla="*/ 9167 h 385010"/>
                    <a:gd name="connsiteX108" fmla="*/ 382277 w 385010"/>
                    <a:gd name="connsiteY108"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85010" h="385010">
                      <a:moveTo>
                        <a:pt x="373178" y="9167"/>
                      </a:moveTo>
                      <a:lnTo>
                        <a:pt x="373178" y="66919"/>
                      </a:lnTo>
                      <a:lnTo>
                        <a:pt x="359523" y="66919"/>
                      </a:lnTo>
                      <a:lnTo>
                        <a:pt x="359523" y="31167"/>
                      </a:lnTo>
                      <a:lnTo>
                        <a:pt x="207521" y="185171"/>
                      </a:lnTo>
                      <a:lnTo>
                        <a:pt x="207521" y="186088"/>
                      </a:lnTo>
                      <a:lnTo>
                        <a:pt x="345874" y="186088"/>
                      </a:lnTo>
                      <a:lnTo>
                        <a:pt x="323120" y="164088"/>
                      </a:lnTo>
                      <a:lnTo>
                        <a:pt x="332219" y="154004"/>
                      </a:lnTo>
                      <a:lnTo>
                        <a:pt x="373178" y="192505"/>
                      </a:lnTo>
                      <a:lnTo>
                        <a:pt x="333130" y="232840"/>
                      </a:lnTo>
                      <a:lnTo>
                        <a:pt x="324025" y="223673"/>
                      </a:lnTo>
                      <a:lnTo>
                        <a:pt x="347690" y="199839"/>
                      </a:lnTo>
                      <a:lnTo>
                        <a:pt x="207521" y="199839"/>
                      </a:lnTo>
                      <a:lnTo>
                        <a:pt x="359523" y="352926"/>
                      </a:lnTo>
                      <a:lnTo>
                        <a:pt x="359523" y="318092"/>
                      </a:lnTo>
                      <a:lnTo>
                        <a:pt x="373178" y="318092"/>
                      </a:lnTo>
                      <a:lnTo>
                        <a:pt x="373178" y="375841"/>
                      </a:lnTo>
                      <a:lnTo>
                        <a:pt x="315837" y="375841"/>
                      </a:lnTo>
                      <a:lnTo>
                        <a:pt x="315837" y="362096"/>
                      </a:lnTo>
                      <a:lnTo>
                        <a:pt x="349513" y="362096"/>
                      </a:lnTo>
                      <a:lnTo>
                        <a:pt x="206616" y="218173"/>
                      </a:lnTo>
                      <a:cubicBezTo>
                        <a:pt x="204793" y="260340"/>
                        <a:pt x="195688" y="303425"/>
                        <a:pt x="177490" y="338257"/>
                      </a:cubicBezTo>
                      <a:cubicBezTo>
                        <a:pt x="160196" y="367595"/>
                        <a:pt x="142903" y="374930"/>
                        <a:pt x="130159" y="374930"/>
                      </a:cubicBezTo>
                      <a:cubicBezTo>
                        <a:pt x="128337" y="374930"/>
                        <a:pt x="125603" y="374930"/>
                        <a:pt x="123787" y="374012"/>
                      </a:cubicBezTo>
                      <a:cubicBezTo>
                        <a:pt x="89201" y="367595"/>
                        <a:pt x="68262" y="311675"/>
                        <a:pt x="60074" y="265841"/>
                      </a:cubicBezTo>
                      <a:cubicBezTo>
                        <a:pt x="57341" y="246590"/>
                        <a:pt x="54614" y="222756"/>
                        <a:pt x="54614" y="198922"/>
                      </a:cubicBezTo>
                      <a:lnTo>
                        <a:pt x="9099" y="198922"/>
                      </a:lnTo>
                      <a:lnTo>
                        <a:pt x="9099" y="185171"/>
                      </a:lnTo>
                      <a:lnTo>
                        <a:pt x="54614" y="185171"/>
                      </a:lnTo>
                      <a:cubicBezTo>
                        <a:pt x="54614" y="160421"/>
                        <a:pt x="57341" y="136587"/>
                        <a:pt x="60986" y="115503"/>
                      </a:cubicBezTo>
                      <a:cubicBezTo>
                        <a:pt x="72818" y="51335"/>
                        <a:pt x="99211" y="10083"/>
                        <a:pt x="131070" y="10083"/>
                      </a:cubicBezTo>
                      <a:cubicBezTo>
                        <a:pt x="149269" y="10083"/>
                        <a:pt x="182039" y="24750"/>
                        <a:pt x="200244" y="118253"/>
                      </a:cubicBezTo>
                      <a:cubicBezTo>
                        <a:pt x="202971" y="132920"/>
                        <a:pt x="204793" y="148504"/>
                        <a:pt x="205705" y="165921"/>
                      </a:cubicBezTo>
                      <a:lnTo>
                        <a:pt x="349513" y="22917"/>
                      </a:lnTo>
                      <a:lnTo>
                        <a:pt x="315837" y="22917"/>
                      </a:lnTo>
                      <a:lnTo>
                        <a:pt x="315837" y="9167"/>
                      </a:lnTo>
                      <a:lnTo>
                        <a:pt x="373178" y="9167"/>
                      </a:lnTo>
                      <a:close/>
                      <a:moveTo>
                        <a:pt x="382277" y="0"/>
                      </a:moveTo>
                      <a:lnTo>
                        <a:pt x="373178" y="0"/>
                      </a:lnTo>
                      <a:lnTo>
                        <a:pt x="315837" y="0"/>
                      </a:lnTo>
                      <a:lnTo>
                        <a:pt x="306731" y="0"/>
                      </a:lnTo>
                      <a:lnTo>
                        <a:pt x="306731" y="9167"/>
                      </a:lnTo>
                      <a:lnTo>
                        <a:pt x="306731" y="22917"/>
                      </a:lnTo>
                      <a:lnTo>
                        <a:pt x="306731" y="32084"/>
                      </a:lnTo>
                      <a:lnTo>
                        <a:pt x="315837" y="32084"/>
                      </a:lnTo>
                      <a:lnTo>
                        <a:pt x="327670" y="32084"/>
                      </a:lnTo>
                      <a:lnTo>
                        <a:pt x="213893" y="145754"/>
                      </a:lnTo>
                      <a:cubicBezTo>
                        <a:pt x="212981" y="135671"/>
                        <a:pt x="211165" y="126504"/>
                        <a:pt x="210254" y="117336"/>
                      </a:cubicBezTo>
                      <a:cubicBezTo>
                        <a:pt x="191139" y="21084"/>
                        <a:pt x="157463" y="917"/>
                        <a:pt x="131975" y="917"/>
                      </a:cubicBezTo>
                      <a:cubicBezTo>
                        <a:pt x="94661" y="917"/>
                        <a:pt x="65535" y="44001"/>
                        <a:pt x="52791" y="114586"/>
                      </a:cubicBezTo>
                      <a:cubicBezTo>
                        <a:pt x="49153" y="132920"/>
                        <a:pt x="47331" y="154004"/>
                        <a:pt x="46419" y="176921"/>
                      </a:cubicBezTo>
                      <a:lnTo>
                        <a:pt x="9099" y="176921"/>
                      </a:lnTo>
                      <a:lnTo>
                        <a:pt x="0" y="176921"/>
                      </a:lnTo>
                      <a:lnTo>
                        <a:pt x="0" y="186088"/>
                      </a:lnTo>
                      <a:lnTo>
                        <a:pt x="0" y="199839"/>
                      </a:lnTo>
                      <a:lnTo>
                        <a:pt x="0" y="209006"/>
                      </a:lnTo>
                      <a:lnTo>
                        <a:pt x="9099" y="209006"/>
                      </a:lnTo>
                      <a:lnTo>
                        <a:pt x="45508" y="209006"/>
                      </a:lnTo>
                      <a:cubicBezTo>
                        <a:pt x="46419" y="230089"/>
                        <a:pt x="48242" y="251174"/>
                        <a:pt x="51880" y="268590"/>
                      </a:cubicBezTo>
                      <a:cubicBezTo>
                        <a:pt x="60986" y="319925"/>
                        <a:pt x="83740" y="376758"/>
                        <a:pt x="122876" y="384093"/>
                      </a:cubicBezTo>
                      <a:cubicBezTo>
                        <a:pt x="125603" y="384093"/>
                        <a:pt x="128337" y="385011"/>
                        <a:pt x="131070" y="385011"/>
                      </a:cubicBezTo>
                      <a:cubicBezTo>
                        <a:pt x="144719" y="385011"/>
                        <a:pt x="165657" y="377676"/>
                        <a:pt x="185678" y="343757"/>
                      </a:cubicBezTo>
                      <a:cubicBezTo>
                        <a:pt x="200244" y="315342"/>
                        <a:pt x="210254" y="280508"/>
                        <a:pt x="213893" y="240173"/>
                      </a:cubicBezTo>
                      <a:lnTo>
                        <a:pt x="327670" y="352926"/>
                      </a:lnTo>
                      <a:lnTo>
                        <a:pt x="315837" y="352926"/>
                      </a:lnTo>
                      <a:lnTo>
                        <a:pt x="306731" y="352926"/>
                      </a:lnTo>
                      <a:lnTo>
                        <a:pt x="306731" y="362096"/>
                      </a:lnTo>
                      <a:lnTo>
                        <a:pt x="306731" y="375841"/>
                      </a:lnTo>
                      <a:lnTo>
                        <a:pt x="306731" y="385011"/>
                      </a:lnTo>
                      <a:lnTo>
                        <a:pt x="315837" y="385011"/>
                      </a:lnTo>
                      <a:lnTo>
                        <a:pt x="373178" y="385011"/>
                      </a:lnTo>
                      <a:lnTo>
                        <a:pt x="382277" y="385011"/>
                      </a:lnTo>
                      <a:lnTo>
                        <a:pt x="382277" y="375841"/>
                      </a:lnTo>
                      <a:lnTo>
                        <a:pt x="382277" y="318092"/>
                      </a:lnTo>
                      <a:lnTo>
                        <a:pt x="382277" y="308925"/>
                      </a:lnTo>
                      <a:lnTo>
                        <a:pt x="373178" y="308925"/>
                      </a:lnTo>
                      <a:lnTo>
                        <a:pt x="359523" y="308925"/>
                      </a:lnTo>
                      <a:lnTo>
                        <a:pt x="350424" y="308925"/>
                      </a:lnTo>
                      <a:lnTo>
                        <a:pt x="350424" y="318092"/>
                      </a:lnTo>
                      <a:lnTo>
                        <a:pt x="350424" y="330923"/>
                      </a:lnTo>
                      <a:lnTo>
                        <a:pt x="229370" y="208089"/>
                      </a:lnTo>
                      <a:lnTo>
                        <a:pt x="324936" y="208089"/>
                      </a:lnTo>
                      <a:lnTo>
                        <a:pt x="316748" y="216339"/>
                      </a:lnTo>
                      <a:lnTo>
                        <a:pt x="310376" y="222756"/>
                      </a:lnTo>
                      <a:lnTo>
                        <a:pt x="316748" y="229173"/>
                      </a:lnTo>
                      <a:lnTo>
                        <a:pt x="325847" y="238340"/>
                      </a:lnTo>
                      <a:lnTo>
                        <a:pt x="332219" y="244757"/>
                      </a:lnTo>
                      <a:lnTo>
                        <a:pt x="338591" y="238340"/>
                      </a:lnTo>
                      <a:lnTo>
                        <a:pt x="378639" y="198005"/>
                      </a:lnTo>
                      <a:lnTo>
                        <a:pt x="385011" y="191588"/>
                      </a:lnTo>
                      <a:lnTo>
                        <a:pt x="378639" y="185171"/>
                      </a:lnTo>
                      <a:lnTo>
                        <a:pt x="338591" y="146670"/>
                      </a:lnTo>
                      <a:lnTo>
                        <a:pt x="332219" y="140254"/>
                      </a:lnTo>
                      <a:lnTo>
                        <a:pt x="325847" y="146670"/>
                      </a:lnTo>
                      <a:lnTo>
                        <a:pt x="316748" y="156754"/>
                      </a:lnTo>
                      <a:lnTo>
                        <a:pt x="310376" y="163171"/>
                      </a:lnTo>
                      <a:lnTo>
                        <a:pt x="316748" y="169588"/>
                      </a:lnTo>
                      <a:lnTo>
                        <a:pt x="323120" y="176005"/>
                      </a:lnTo>
                      <a:lnTo>
                        <a:pt x="228459" y="176005"/>
                      </a:lnTo>
                      <a:lnTo>
                        <a:pt x="350424" y="53168"/>
                      </a:lnTo>
                      <a:lnTo>
                        <a:pt x="350424" y="66919"/>
                      </a:lnTo>
                      <a:lnTo>
                        <a:pt x="350424" y="76085"/>
                      </a:lnTo>
                      <a:lnTo>
                        <a:pt x="359523" y="76085"/>
                      </a:lnTo>
                      <a:lnTo>
                        <a:pt x="373178" y="76085"/>
                      </a:lnTo>
                      <a:lnTo>
                        <a:pt x="382277" y="76085"/>
                      </a:lnTo>
                      <a:lnTo>
                        <a:pt x="382277" y="66919"/>
                      </a:lnTo>
                      <a:lnTo>
                        <a:pt x="382277" y="9167"/>
                      </a:lnTo>
                      <a:lnTo>
                        <a:pt x="382277" y="0"/>
                      </a:lnTo>
                      <a:close/>
                    </a:path>
                  </a:pathLst>
                </a:custGeom>
                <a:solidFill>
                  <a:srgbClr val="FFFFFF"/>
                </a:solidFill>
                <a:ln w="6417" cap="flat">
                  <a:noFill/>
                  <a:prstDash val="solid"/>
                  <a:miter/>
                </a:ln>
              </p:spPr>
              <p:txBody>
                <a:bodyPr rtlCol="0" anchor="ctr"/>
                <a:lstStyle/>
                <a:p>
                  <a:endParaRPr lang="en-US" sz="810"/>
                </a:p>
              </p:txBody>
            </p:sp>
          </p:grpSp>
          <p:sp>
            <p:nvSpPr>
              <p:cNvPr id="20" name="Freeform: Shape 19">
                <a:extLst>
                  <a:ext uri="{FF2B5EF4-FFF2-40B4-BE49-F238E27FC236}">
                    <a16:creationId xmlns:a16="http://schemas.microsoft.com/office/drawing/2014/main" id="{15B22DE9-FE31-6BF4-38E4-43D3BE8770E7}"/>
                  </a:ext>
                </a:extLst>
              </p:cNvPr>
              <p:cNvSpPr/>
              <p:nvPr/>
            </p:nvSpPr>
            <p:spPr>
              <a:xfrm>
                <a:off x="1097665" y="1809201"/>
                <a:ext cx="364072" cy="366676"/>
              </a:xfrm>
              <a:custGeom>
                <a:avLst/>
                <a:gdLst>
                  <a:gd name="connsiteX0" fmla="*/ 364072 w 364072"/>
                  <a:gd name="connsiteY0" fmla="*/ 57752 h 366676"/>
                  <a:gd name="connsiteX1" fmla="*/ 364072 w 364072"/>
                  <a:gd name="connsiteY1" fmla="*/ 0 h 366676"/>
                  <a:gd name="connsiteX2" fmla="*/ 306731 w 364072"/>
                  <a:gd name="connsiteY2" fmla="*/ 0 h 366676"/>
                  <a:gd name="connsiteX3" fmla="*/ 306731 w 364072"/>
                  <a:gd name="connsiteY3" fmla="*/ 13751 h 366676"/>
                  <a:gd name="connsiteX4" fmla="*/ 340407 w 364072"/>
                  <a:gd name="connsiteY4" fmla="*/ 13751 h 366676"/>
                  <a:gd name="connsiteX5" fmla="*/ 197510 w 364072"/>
                  <a:gd name="connsiteY5" fmla="*/ 156755 h 366676"/>
                  <a:gd name="connsiteX6" fmla="*/ 192050 w 364072"/>
                  <a:gd name="connsiteY6" fmla="*/ 109086 h 366676"/>
                  <a:gd name="connsiteX7" fmla="*/ 122876 w 364072"/>
                  <a:gd name="connsiteY7" fmla="*/ 917 h 366676"/>
                  <a:gd name="connsiteX8" fmla="*/ 52791 w 364072"/>
                  <a:gd name="connsiteY8" fmla="*/ 107253 h 366676"/>
                  <a:gd name="connsiteX9" fmla="*/ 45508 w 364072"/>
                  <a:gd name="connsiteY9" fmla="*/ 176921 h 366676"/>
                  <a:gd name="connsiteX10" fmla="*/ 0 w 364072"/>
                  <a:gd name="connsiteY10" fmla="*/ 176921 h 366676"/>
                  <a:gd name="connsiteX11" fmla="*/ 0 w 364072"/>
                  <a:gd name="connsiteY11" fmla="*/ 190672 h 366676"/>
                  <a:gd name="connsiteX12" fmla="*/ 45508 w 364072"/>
                  <a:gd name="connsiteY12" fmla="*/ 190672 h 366676"/>
                  <a:gd name="connsiteX13" fmla="*/ 51880 w 364072"/>
                  <a:gd name="connsiteY13" fmla="*/ 257591 h 366676"/>
                  <a:gd name="connsiteX14" fmla="*/ 115593 w 364072"/>
                  <a:gd name="connsiteY14" fmla="*/ 365759 h 366676"/>
                  <a:gd name="connsiteX15" fmla="*/ 121965 w 364072"/>
                  <a:gd name="connsiteY15" fmla="*/ 366676 h 366676"/>
                  <a:gd name="connsiteX16" fmla="*/ 169296 w 364072"/>
                  <a:gd name="connsiteY16" fmla="*/ 330011 h 366676"/>
                  <a:gd name="connsiteX17" fmla="*/ 198422 w 364072"/>
                  <a:gd name="connsiteY17" fmla="*/ 209923 h 366676"/>
                  <a:gd name="connsiteX18" fmla="*/ 341318 w 364072"/>
                  <a:gd name="connsiteY18" fmla="*/ 353843 h 366676"/>
                  <a:gd name="connsiteX19" fmla="*/ 307643 w 364072"/>
                  <a:gd name="connsiteY19" fmla="*/ 353843 h 366676"/>
                  <a:gd name="connsiteX20" fmla="*/ 307643 w 364072"/>
                  <a:gd name="connsiteY20" fmla="*/ 366676 h 366676"/>
                  <a:gd name="connsiteX21" fmla="*/ 364072 w 364072"/>
                  <a:gd name="connsiteY21" fmla="*/ 366676 h 366676"/>
                  <a:gd name="connsiteX22" fmla="*/ 364072 w 364072"/>
                  <a:gd name="connsiteY22" fmla="*/ 308925 h 366676"/>
                  <a:gd name="connsiteX23" fmla="*/ 350424 w 364072"/>
                  <a:gd name="connsiteY23" fmla="*/ 308925 h 366676"/>
                  <a:gd name="connsiteX24" fmla="*/ 350424 w 364072"/>
                  <a:gd name="connsiteY24" fmla="*/ 343762 h 366676"/>
                  <a:gd name="connsiteX25" fmla="*/ 198422 w 364072"/>
                  <a:gd name="connsiteY25" fmla="*/ 190672 h 366676"/>
                  <a:gd name="connsiteX26" fmla="*/ 337680 w 364072"/>
                  <a:gd name="connsiteY26" fmla="*/ 190672 h 366676"/>
                  <a:gd name="connsiteX27" fmla="*/ 314015 w 364072"/>
                  <a:gd name="connsiteY27" fmla="*/ 214506 h 366676"/>
                  <a:gd name="connsiteX28" fmla="*/ 323114 w 364072"/>
                  <a:gd name="connsiteY28" fmla="*/ 223673 h 366676"/>
                  <a:gd name="connsiteX29" fmla="*/ 364072 w 364072"/>
                  <a:gd name="connsiteY29" fmla="*/ 183338 h 366676"/>
                  <a:gd name="connsiteX30" fmla="*/ 324025 w 364072"/>
                  <a:gd name="connsiteY30" fmla="*/ 144837 h 366676"/>
                  <a:gd name="connsiteX31" fmla="*/ 314926 w 364072"/>
                  <a:gd name="connsiteY31" fmla="*/ 154921 h 366676"/>
                  <a:gd name="connsiteX32" fmla="*/ 337680 w 364072"/>
                  <a:gd name="connsiteY32" fmla="*/ 176921 h 366676"/>
                  <a:gd name="connsiteX33" fmla="*/ 198422 w 364072"/>
                  <a:gd name="connsiteY33" fmla="*/ 176921 h 366676"/>
                  <a:gd name="connsiteX34" fmla="*/ 198422 w 364072"/>
                  <a:gd name="connsiteY34" fmla="*/ 176005 h 366676"/>
                  <a:gd name="connsiteX35" fmla="*/ 350424 w 364072"/>
                  <a:gd name="connsiteY35" fmla="*/ 22001 h 366676"/>
                  <a:gd name="connsiteX36" fmla="*/ 350424 w 364072"/>
                  <a:gd name="connsiteY36" fmla="*/ 57752 h 366676"/>
                  <a:gd name="connsiteX37" fmla="*/ 364072 w 364072"/>
                  <a:gd name="connsiteY37" fmla="*/ 57752 h 366676"/>
                  <a:gd name="connsiteX38" fmla="*/ 153818 w 364072"/>
                  <a:gd name="connsiteY38" fmla="*/ 320841 h 366676"/>
                  <a:gd name="connsiteX39" fmla="*/ 121054 w 364072"/>
                  <a:gd name="connsiteY39" fmla="*/ 349261 h 366676"/>
                  <a:gd name="connsiteX40" fmla="*/ 118320 w 364072"/>
                  <a:gd name="connsiteY40" fmla="*/ 349261 h 366676"/>
                  <a:gd name="connsiteX41" fmla="*/ 68262 w 364072"/>
                  <a:gd name="connsiteY41" fmla="*/ 254840 h 366676"/>
                  <a:gd name="connsiteX42" fmla="*/ 61890 w 364072"/>
                  <a:gd name="connsiteY42" fmla="*/ 190672 h 366676"/>
                  <a:gd name="connsiteX43" fmla="*/ 142897 w 364072"/>
                  <a:gd name="connsiteY43" fmla="*/ 190672 h 366676"/>
                  <a:gd name="connsiteX44" fmla="*/ 119231 w 364072"/>
                  <a:gd name="connsiteY44" fmla="*/ 214506 h 366676"/>
                  <a:gd name="connsiteX45" fmla="*/ 129248 w 364072"/>
                  <a:gd name="connsiteY45" fmla="*/ 223673 h 366676"/>
                  <a:gd name="connsiteX46" fmla="*/ 169296 w 364072"/>
                  <a:gd name="connsiteY46" fmla="*/ 183338 h 366676"/>
                  <a:gd name="connsiteX47" fmla="*/ 127426 w 364072"/>
                  <a:gd name="connsiteY47" fmla="*/ 143004 h 366676"/>
                  <a:gd name="connsiteX48" fmla="*/ 118320 w 364072"/>
                  <a:gd name="connsiteY48" fmla="*/ 153087 h 366676"/>
                  <a:gd name="connsiteX49" fmla="*/ 142897 w 364072"/>
                  <a:gd name="connsiteY49" fmla="*/ 176921 h 366676"/>
                  <a:gd name="connsiteX50" fmla="*/ 62802 w 364072"/>
                  <a:gd name="connsiteY50" fmla="*/ 176921 h 366676"/>
                  <a:gd name="connsiteX51" fmla="*/ 69174 w 364072"/>
                  <a:gd name="connsiteY51" fmla="*/ 110920 h 366676"/>
                  <a:gd name="connsiteX52" fmla="*/ 121965 w 364072"/>
                  <a:gd name="connsiteY52" fmla="*/ 18334 h 366676"/>
                  <a:gd name="connsiteX53" fmla="*/ 174756 w 364072"/>
                  <a:gd name="connsiteY53" fmla="*/ 112753 h 366676"/>
                  <a:gd name="connsiteX54" fmla="*/ 153818 w 364072"/>
                  <a:gd name="connsiteY54" fmla="*/ 320841 h 3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64072" h="366676">
                    <a:moveTo>
                      <a:pt x="364072" y="57752"/>
                    </a:moveTo>
                    <a:lnTo>
                      <a:pt x="364072" y="0"/>
                    </a:lnTo>
                    <a:lnTo>
                      <a:pt x="306731" y="0"/>
                    </a:lnTo>
                    <a:lnTo>
                      <a:pt x="306731" y="13751"/>
                    </a:lnTo>
                    <a:lnTo>
                      <a:pt x="340407" y="13751"/>
                    </a:lnTo>
                    <a:lnTo>
                      <a:pt x="197510" y="156755"/>
                    </a:lnTo>
                    <a:cubicBezTo>
                      <a:pt x="196599" y="139337"/>
                      <a:pt x="194777" y="123753"/>
                      <a:pt x="192050" y="109086"/>
                    </a:cubicBezTo>
                    <a:cubicBezTo>
                      <a:pt x="173845" y="14667"/>
                      <a:pt x="141081" y="917"/>
                      <a:pt x="122876" y="917"/>
                    </a:cubicBezTo>
                    <a:cubicBezTo>
                      <a:pt x="91017" y="917"/>
                      <a:pt x="64624" y="42168"/>
                      <a:pt x="52791" y="107253"/>
                    </a:cubicBezTo>
                    <a:cubicBezTo>
                      <a:pt x="48235" y="128337"/>
                      <a:pt x="46419" y="152171"/>
                      <a:pt x="45508" y="176921"/>
                    </a:cubicBezTo>
                    <a:lnTo>
                      <a:pt x="0" y="176921"/>
                    </a:lnTo>
                    <a:lnTo>
                      <a:pt x="0" y="190672"/>
                    </a:lnTo>
                    <a:lnTo>
                      <a:pt x="45508" y="190672"/>
                    </a:lnTo>
                    <a:cubicBezTo>
                      <a:pt x="45508" y="214506"/>
                      <a:pt x="48235" y="237423"/>
                      <a:pt x="51880" y="257591"/>
                    </a:cubicBezTo>
                    <a:cubicBezTo>
                      <a:pt x="60068" y="303425"/>
                      <a:pt x="81006" y="359342"/>
                      <a:pt x="115593" y="365759"/>
                    </a:cubicBezTo>
                    <a:cubicBezTo>
                      <a:pt x="117415" y="365759"/>
                      <a:pt x="119231" y="366676"/>
                      <a:pt x="121965" y="366676"/>
                    </a:cubicBezTo>
                    <a:cubicBezTo>
                      <a:pt x="134709" y="366676"/>
                      <a:pt x="152002" y="359342"/>
                      <a:pt x="169296" y="330011"/>
                    </a:cubicBezTo>
                    <a:cubicBezTo>
                      <a:pt x="187500" y="295175"/>
                      <a:pt x="195688" y="252090"/>
                      <a:pt x="198422" y="209923"/>
                    </a:cubicBezTo>
                    <a:lnTo>
                      <a:pt x="341318" y="353843"/>
                    </a:lnTo>
                    <a:lnTo>
                      <a:pt x="307643" y="353843"/>
                    </a:lnTo>
                    <a:lnTo>
                      <a:pt x="307643" y="366676"/>
                    </a:lnTo>
                    <a:lnTo>
                      <a:pt x="364072" y="366676"/>
                    </a:lnTo>
                    <a:lnTo>
                      <a:pt x="364072" y="308925"/>
                    </a:lnTo>
                    <a:lnTo>
                      <a:pt x="350424" y="308925"/>
                    </a:lnTo>
                    <a:lnTo>
                      <a:pt x="350424" y="343762"/>
                    </a:lnTo>
                    <a:lnTo>
                      <a:pt x="198422" y="190672"/>
                    </a:lnTo>
                    <a:lnTo>
                      <a:pt x="337680" y="190672"/>
                    </a:lnTo>
                    <a:lnTo>
                      <a:pt x="314015" y="214506"/>
                    </a:lnTo>
                    <a:lnTo>
                      <a:pt x="323114" y="223673"/>
                    </a:lnTo>
                    <a:lnTo>
                      <a:pt x="364072" y="183338"/>
                    </a:lnTo>
                    <a:lnTo>
                      <a:pt x="324025" y="144837"/>
                    </a:lnTo>
                    <a:lnTo>
                      <a:pt x="314926" y="154921"/>
                    </a:lnTo>
                    <a:lnTo>
                      <a:pt x="337680" y="176921"/>
                    </a:lnTo>
                    <a:lnTo>
                      <a:pt x="198422" y="176921"/>
                    </a:lnTo>
                    <a:lnTo>
                      <a:pt x="198422" y="176005"/>
                    </a:lnTo>
                    <a:lnTo>
                      <a:pt x="350424" y="22001"/>
                    </a:lnTo>
                    <a:lnTo>
                      <a:pt x="350424" y="57752"/>
                    </a:lnTo>
                    <a:lnTo>
                      <a:pt x="364072" y="57752"/>
                    </a:lnTo>
                    <a:close/>
                    <a:moveTo>
                      <a:pt x="153818" y="320841"/>
                    </a:moveTo>
                    <a:cubicBezTo>
                      <a:pt x="145630" y="333675"/>
                      <a:pt x="134709" y="349261"/>
                      <a:pt x="121054" y="349261"/>
                    </a:cubicBezTo>
                    <a:cubicBezTo>
                      <a:pt x="120143" y="349261"/>
                      <a:pt x="119231" y="349261"/>
                      <a:pt x="118320" y="349261"/>
                    </a:cubicBezTo>
                    <a:cubicBezTo>
                      <a:pt x="98300" y="345591"/>
                      <a:pt x="76457" y="306175"/>
                      <a:pt x="68262" y="254840"/>
                    </a:cubicBezTo>
                    <a:cubicBezTo>
                      <a:pt x="64624" y="235590"/>
                      <a:pt x="62802" y="213589"/>
                      <a:pt x="61890" y="190672"/>
                    </a:cubicBezTo>
                    <a:lnTo>
                      <a:pt x="142897" y="190672"/>
                    </a:lnTo>
                    <a:lnTo>
                      <a:pt x="119231" y="214506"/>
                    </a:lnTo>
                    <a:lnTo>
                      <a:pt x="129248" y="223673"/>
                    </a:lnTo>
                    <a:lnTo>
                      <a:pt x="169296" y="183338"/>
                    </a:lnTo>
                    <a:lnTo>
                      <a:pt x="127426" y="143004"/>
                    </a:lnTo>
                    <a:lnTo>
                      <a:pt x="118320" y="153087"/>
                    </a:lnTo>
                    <a:lnTo>
                      <a:pt x="142897" y="176921"/>
                    </a:lnTo>
                    <a:lnTo>
                      <a:pt x="62802" y="176921"/>
                    </a:lnTo>
                    <a:cubicBezTo>
                      <a:pt x="62802" y="154004"/>
                      <a:pt x="65535" y="130170"/>
                      <a:pt x="69174" y="110920"/>
                    </a:cubicBezTo>
                    <a:cubicBezTo>
                      <a:pt x="80095" y="46751"/>
                      <a:pt x="104672" y="18334"/>
                      <a:pt x="121965" y="18334"/>
                    </a:cubicBezTo>
                    <a:cubicBezTo>
                      <a:pt x="138347" y="18334"/>
                      <a:pt x="161101" y="43085"/>
                      <a:pt x="174756" y="112753"/>
                    </a:cubicBezTo>
                    <a:cubicBezTo>
                      <a:pt x="186589" y="175088"/>
                      <a:pt x="183855" y="264007"/>
                      <a:pt x="153818" y="320841"/>
                    </a:cubicBezTo>
                    <a:close/>
                  </a:path>
                </a:pathLst>
              </a:custGeom>
              <a:solidFill>
                <a:srgbClr val="2D5967"/>
              </a:solidFill>
              <a:ln w="6417" cap="flat">
                <a:noFill/>
                <a:prstDash val="solid"/>
                <a:miter/>
              </a:ln>
            </p:spPr>
            <p:txBody>
              <a:bodyPr rtlCol="0" anchor="ctr"/>
              <a:lstStyle/>
              <a:p>
                <a:endParaRPr lang="en-US" sz="810"/>
              </a:p>
            </p:txBody>
          </p:sp>
        </p:grpSp>
        <p:grpSp>
          <p:nvGrpSpPr>
            <p:cNvPr id="21" name="Graphic 2">
              <a:extLst>
                <a:ext uri="{FF2B5EF4-FFF2-40B4-BE49-F238E27FC236}">
                  <a16:creationId xmlns:a16="http://schemas.microsoft.com/office/drawing/2014/main" id="{3C8415F7-8015-4B79-1CA8-E50CB7142032}"/>
                </a:ext>
              </a:extLst>
            </p:cNvPr>
            <p:cNvGrpSpPr/>
            <p:nvPr/>
          </p:nvGrpSpPr>
          <p:grpSpPr>
            <a:xfrm>
              <a:off x="988752" y="2144556"/>
              <a:ext cx="591829" cy="319652"/>
              <a:chOff x="988752" y="2144556"/>
              <a:chExt cx="591829" cy="319652"/>
            </a:xfrm>
            <a:solidFill>
              <a:srgbClr val="000000"/>
            </a:solidFill>
          </p:grpSpPr>
          <p:sp>
            <p:nvSpPr>
              <p:cNvPr id="22" name="TextBox 21">
                <a:extLst>
                  <a:ext uri="{FF2B5EF4-FFF2-40B4-BE49-F238E27FC236}">
                    <a16:creationId xmlns:a16="http://schemas.microsoft.com/office/drawing/2014/main" id="{DFFD8037-713C-03EA-0319-B91538C041A3}"/>
                  </a:ext>
                </a:extLst>
              </p:cNvPr>
              <p:cNvSpPr txBox="1"/>
              <p:nvPr/>
            </p:nvSpPr>
            <p:spPr>
              <a:xfrm>
                <a:off x="1073877" y="2144556"/>
                <a:ext cx="41870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Load</a:t>
                </a:r>
              </a:p>
            </p:txBody>
          </p:sp>
          <p:sp>
            <p:nvSpPr>
              <p:cNvPr id="23" name="TextBox 22">
                <a:extLst>
                  <a:ext uri="{FF2B5EF4-FFF2-40B4-BE49-F238E27FC236}">
                    <a16:creationId xmlns:a16="http://schemas.microsoft.com/office/drawing/2014/main" id="{73B1F11C-EE25-3917-3463-F7CF5ECA6D9D}"/>
                  </a:ext>
                </a:extLst>
              </p:cNvPr>
              <p:cNvSpPr txBox="1"/>
              <p:nvPr/>
            </p:nvSpPr>
            <p:spPr>
              <a:xfrm>
                <a:off x="988752" y="2247226"/>
                <a:ext cx="59182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Balancer</a:t>
                </a:r>
              </a:p>
            </p:txBody>
          </p:sp>
        </p:grpSp>
      </p:grpSp>
      <p:grpSp>
        <p:nvGrpSpPr>
          <p:cNvPr id="24" name="Graphic 2">
            <a:extLst>
              <a:ext uri="{FF2B5EF4-FFF2-40B4-BE49-F238E27FC236}">
                <a16:creationId xmlns:a16="http://schemas.microsoft.com/office/drawing/2014/main" id="{CD106C99-B575-C872-8B6A-27268C9D6F70}"/>
              </a:ext>
            </a:extLst>
          </p:cNvPr>
          <p:cNvGrpSpPr/>
          <p:nvPr/>
        </p:nvGrpSpPr>
        <p:grpSpPr>
          <a:xfrm>
            <a:off x="1708378" y="1388399"/>
            <a:ext cx="803425" cy="664178"/>
            <a:chOff x="1648737" y="1800030"/>
            <a:chExt cx="803425" cy="664178"/>
          </a:xfrm>
        </p:grpSpPr>
        <p:grpSp>
          <p:nvGrpSpPr>
            <p:cNvPr id="25" name="Graphic 2">
              <a:extLst>
                <a:ext uri="{FF2B5EF4-FFF2-40B4-BE49-F238E27FC236}">
                  <a16:creationId xmlns:a16="http://schemas.microsoft.com/office/drawing/2014/main" id="{2B57BA42-3280-3C0F-66CC-89289BCDA7F7}"/>
                </a:ext>
              </a:extLst>
            </p:cNvPr>
            <p:cNvGrpSpPr/>
            <p:nvPr/>
          </p:nvGrpSpPr>
          <p:grpSpPr>
            <a:xfrm>
              <a:off x="1852170" y="1800030"/>
              <a:ext cx="385010" cy="385010"/>
              <a:chOff x="1852170" y="1800030"/>
              <a:chExt cx="385010" cy="385010"/>
            </a:xfrm>
          </p:grpSpPr>
          <p:sp>
            <p:nvSpPr>
              <p:cNvPr id="26" name="Freeform: Shape 25">
                <a:extLst>
                  <a:ext uri="{FF2B5EF4-FFF2-40B4-BE49-F238E27FC236}">
                    <a16:creationId xmlns:a16="http://schemas.microsoft.com/office/drawing/2014/main" id="{7A2EEFE2-A818-71A6-B8F6-EF397F8D95C8}"/>
                  </a:ext>
                </a:extLst>
              </p:cNvPr>
              <p:cNvSpPr/>
              <p:nvPr/>
            </p:nvSpPr>
            <p:spPr>
              <a:xfrm>
                <a:off x="1856700" y="1806412"/>
                <a:ext cx="374133" cy="372609"/>
              </a:xfrm>
              <a:custGeom>
                <a:avLst/>
                <a:gdLst>
                  <a:gd name="connsiteX0" fmla="*/ 279922 w 374133"/>
                  <a:gd name="connsiteY0" fmla="*/ 326145 h 372609"/>
                  <a:gd name="connsiteX1" fmla="*/ 295881 w 374133"/>
                  <a:gd name="connsiteY1" fmla="*/ 310417 h 372609"/>
                  <a:gd name="connsiteX2" fmla="*/ 315375 w 374133"/>
                  <a:gd name="connsiteY2" fmla="*/ 329738 h 372609"/>
                  <a:gd name="connsiteX3" fmla="*/ 280371 w 374133"/>
                  <a:gd name="connsiteY3" fmla="*/ 243283 h 372609"/>
                  <a:gd name="connsiteX4" fmla="*/ 206565 w 374133"/>
                  <a:gd name="connsiteY4" fmla="*/ 211558 h 372609"/>
                  <a:gd name="connsiteX5" fmla="*/ 206565 w 374133"/>
                  <a:gd name="connsiteY5" fmla="*/ 217131 h 372609"/>
                  <a:gd name="connsiteX6" fmla="*/ 176823 w 374133"/>
                  <a:gd name="connsiteY6" fmla="*/ 331445 h 372609"/>
                  <a:gd name="connsiteX7" fmla="*/ 125680 w 374133"/>
                  <a:gd name="connsiteY7" fmla="*/ 370094 h 372609"/>
                  <a:gd name="connsiteX8" fmla="*/ 118699 w 374133"/>
                  <a:gd name="connsiteY8" fmla="*/ 369465 h 372609"/>
                  <a:gd name="connsiteX9" fmla="*/ 51508 w 374133"/>
                  <a:gd name="connsiteY9" fmla="*/ 259460 h 372609"/>
                  <a:gd name="connsiteX10" fmla="*/ 45341 w 374133"/>
                  <a:gd name="connsiteY10" fmla="*/ 197269 h 372609"/>
                  <a:gd name="connsiteX11" fmla="*/ 0 w 374133"/>
                  <a:gd name="connsiteY11" fmla="*/ 197269 h 372609"/>
                  <a:gd name="connsiteX12" fmla="*/ 0 w 374133"/>
                  <a:gd name="connsiteY12" fmla="*/ 174890 h 372609"/>
                  <a:gd name="connsiteX13" fmla="*/ 45341 w 374133"/>
                  <a:gd name="connsiteY13" fmla="*/ 174890 h 372609"/>
                  <a:gd name="connsiteX14" fmla="*/ 52233 w 374133"/>
                  <a:gd name="connsiteY14" fmla="*/ 110452 h 372609"/>
                  <a:gd name="connsiteX15" fmla="*/ 126495 w 374133"/>
                  <a:gd name="connsiteY15" fmla="*/ 2607 h 372609"/>
                  <a:gd name="connsiteX16" fmla="*/ 200757 w 374133"/>
                  <a:gd name="connsiteY16" fmla="*/ 112700 h 372609"/>
                  <a:gd name="connsiteX17" fmla="*/ 206019 w 374133"/>
                  <a:gd name="connsiteY17" fmla="*/ 156287 h 372609"/>
                  <a:gd name="connsiteX18" fmla="*/ 206019 w 374133"/>
                  <a:gd name="connsiteY18" fmla="*/ 161859 h 372609"/>
                  <a:gd name="connsiteX19" fmla="*/ 281096 w 374133"/>
                  <a:gd name="connsiteY19" fmla="*/ 129505 h 372609"/>
                  <a:gd name="connsiteX20" fmla="*/ 315375 w 374133"/>
                  <a:gd name="connsiteY20" fmla="*/ 42779 h 372609"/>
                  <a:gd name="connsiteX21" fmla="*/ 295881 w 374133"/>
                  <a:gd name="connsiteY21" fmla="*/ 62191 h 372609"/>
                  <a:gd name="connsiteX22" fmla="*/ 279922 w 374133"/>
                  <a:gd name="connsiteY22" fmla="*/ 46464 h 372609"/>
                  <a:gd name="connsiteX23" fmla="*/ 326797 w 374133"/>
                  <a:gd name="connsiteY23" fmla="*/ 0 h 372609"/>
                  <a:gd name="connsiteX24" fmla="*/ 373678 w 374133"/>
                  <a:gd name="connsiteY24" fmla="*/ 46464 h 372609"/>
                  <a:gd name="connsiteX25" fmla="*/ 358175 w 374133"/>
                  <a:gd name="connsiteY25" fmla="*/ 62191 h 372609"/>
                  <a:gd name="connsiteX26" fmla="*/ 338405 w 374133"/>
                  <a:gd name="connsiteY26" fmla="*/ 43049 h 372609"/>
                  <a:gd name="connsiteX27" fmla="*/ 298056 w 374133"/>
                  <a:gd name="connsiteY27" fmla="*/ 144334 h 372609"/>
                  <a:gd name="connsiteX28" fmla="*/ 251630 w 374133"/>
                  <a:gd name="connsiteY28" fmla="*/ 174890 h 372609"/>
                  <a:gd name="connsiteX29" fmla="*/ 329794 w 374133"/>
                  <a:gd name="connsiteY29" fmla="*/ 174890 h 372609"/>
                  <a:gd name="connsiteX30" fmla="*/ 311653 w 374133"/>
                  <a:gd name="connsiteY30" fmla="*/ 157725 h 372609"/>
                  <a:gd name="connsiteX31" fmla="*/ 327163 w 374133"/>
                  <a:gd name="connsiteY31" fmla="*/ 141548 h 372609"/>
                  <a:gd name="connsiteX32" fmla="*/ 374134 w 374133"/>
                  <a:gd name="connsiteY32" fmla="*/ 185855 h 372609"/>
                  <a:gd name="connsiteX33" fmla="*/ 327342 w 374133"/>
                  <a:gd name="connsiteY33" fmla="*/ 232139 h 372609"/>
                  <a:gd name="connsiteX34" fmla="*/ 311384 w 374133"/>
                  <a:gd name="connsiteY34" fmla="*/ 216411 h 372609"/>
                  <a:gd name="connsiteX35" fmla="*/ 330968 w 374133"/>
                  <a:gd name="connsiteY35" fmla="*/ 197269 h 372609"/>
                  <a:gd name="connsiteX36" fmla="*/ 250270 w 374133"/>
                  <a:gd name="connsiteY36" fmla="*/ 197269 h 372609"/>
                  <a:gd name="connsiteX37" fmla="*/ 296875 w 374133"/>
                  <a:gd name="connsiteY37" fmla="*/ 227286 h 372609"/>
                  <a:gd name="connsiteX38" fmla="*/ 338136 w 374133"/>
                  <a:gd name="connsiteY38" fmla="*/ 329110 h 372609"/>
                  <a:gd name="connsiteX39" fmla="*/ 358175 w 374133"/>
                  <a:gd name="connsiteY39" fmla="*/ 309968 h 372609"/>
                  <a:gd name="connsiteX40" fmla="*/ 373678 w 374133"/>
                  <a:gd name="connsiteY40" fmla="*/ 326145 h 372609"/>
                  <a:gd name="connsiteX41" fmla="*/ 326797 w 374133"/>
                  <a:gd name="connsiteY41" fmla="*/ 372609 h 372609"/>
                  <a:gd name="connsiteX42" fmla="*/ 279922 w 374133"/>
                  <a:gd name="connsiteY42" fmla="*/ 326145 h 37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4133" h="372609">
                    <a:moveTo>
                      <a:pt x="279922" y="326145"/>
                    </a:moveTo>
                    <a:lnTo>
                      <a:pt x="295881" y="310417"/>
                    </a:lnTo>
                    <a:lnTo>
                      <a:pt x="315375" y="329738"/>
                    </a:lnTo>
                    <a:cubicBezTo>
                      <a:pt x="312834" y="304845"/>
                      <a:pt x="304672" y="268896"/>
                      <a:pt x="280371" y="243283"/>
                    </a:cubicBezTo>
                    <a:cubicBezTo>
                      <a:pt x="260922" y="223522"/>
                      <a:pt x="234414" y="212128"/>
                      <a:pt x="206565" y="211558"/>
                    </a:cubicBezTo>
                    <a:cubicBezTo>
                      <a:pt x="206565" y="213445"/>
                      <a:pt x="206565" y="215243"/>
                      <a:pt x="206565" y="217131"/>
                    </a:cubicBezTo>
                    <a:cubicBezTo>
                      <a:pt x="204639" y="256851"/>
                      <a:pt x="194520" y="295759"/>
                      <a:pt x="176823" y="331445"/>
                    </a:cubicBezTo>
                    <a:cubicBezTo>
                      <a:pt x="157777" y="363440"/>
                      <a:pt x="138553" y="370094"/>
                      <a:pt x="125680" y="370094"/>
                    </a:cubicBezTo>
                    <a:cubicBezTo>
                      <a:pt x="123338" y="370100"/>
                      <a:pt x="121002" y="369889"/>
                      <a:pt x="118699" y="369465"/>
                    </a:cubicBezTo>
                    <a:cubicBezTo>
                      <a:pt x="82424" y="362811"/>
                      <a:pt x="60030" y="308260"/>
                      <a:pt x="51508" y="259460"/>
                    </a:cubicBezTo>
                    <a:cubicBezTo>
                      <a:pt x="47773" y="238927"/>
                      <a:pt x="45707" y="218130"/>
                      <a:pt x="45341" y="197269"/>
                    </a:cubicBezTo>
                    <a:lnTo>
                      <a:pt x="0" y="197269"/>
                    </a:lnTo>
                    <a:lnTo>
                      <a:pt x="0" y="174890"/>
                    </a:lnTo>
                    <a:lnTo>
                      <a:pt x="45341" y="174890"/>
                    </a:lnTo>
                    <a:cubicBezTo>
                      <a:pt x="45848" y="153260"/>
                      <a:pt x="48152" y="131708"/>
                      <a:pt x="52233" y="110452"/>
                    </a:cubicBezTo>
                    <a:cubicBezTo>
                      <a:pt x="64111" y="44038"/>
                      <a:pt x="92582" y="2607"/>
                      <a:pt x="126495" y="2607"/>
                    </a:cubicBezTo>
                    <a:cubicBezTo>
                      <a:pt x="146266" y="2607"/>
                      <a:pt x="181719" y="16896"/>
                      <a:pt x="200757" y="112700"/>
                    </a:cubicBezTo>
                    <a:cubicBezTo>
                      <a:pt x="203298" y="127125"/>
                      <a:pt x="205050" y="141676"/>
                      <a:pt x="206019" y="156287"/>
                    </a:cubicBezTo>
                    <a:cubicBezTo>
                      <a:pt x="206019" y="158175"/>
                      <a:pt x="206019" y="159972"/>
                      <a:pt x="206019" y="161859"/>
                    </a:cubicBezTo>
                    <a:cubicBezTo>
                      <a:pt x="234362" y="161278"/>
                      <a:pt x="261339" y="149655"/>
                      <a:pt x="281096" y="129505"/>
                    </a:cubicBezTo>
                    <a:cubicBezTo>
                      <a:pt x="305397" y="103622"/>
                      <a:pt x="313110" y="67583"/>
                      <a:pt x="315375" y="42779"/>
                    </a:cubicBezTo>
                    <a:lnTo>
                      <a:pt x="295881" y="62191"/>
                    </a:lnTo>
                    <a:lnTo>
                      <a:pt x="279922" y="46464"/>
                    </a:lnTo>
                    <a:lnTo>
                      <a:pt x="326797" y="0"/>
                    </a:lnTo>
                    <a:lnTo>
                      <a:pt x="373678" y="46464"/>
                    </a:lnTo>
                    <a:lnTo>
                      <a:pt x="358175" y="62191"/>
                    </a:lnTo>
                    <a:lnTo>
                      <a:pt x="338405" y="43049"/>
                    </a:lnTo>
                    <a:cubicBezTo>
                      <a:pt x="336140" y="70639"/>
                      <a:pt x="327522" y="112879"/>
                      <a:pt x="298056" y="144334"/>
                    </a:cubicBezTo>
                    <a:cubicBezTo>
                      <a:pt x="285241" y="158019"/>
                      <a:pt x="269328" y="168492"/>
                      <a:pt x="251630" y="174890"/>
                    </a:cubicBezTo>
                    <a:lnTo>
                      <a:pt x="329794" y="174890"/>
                    </a:lnTo>
                    <a:lnTo>
                      <a:pt x="311653" y="157725"/>
                    </a:lnTo>
                    <a:lnTo>
                      <a:pt x="327163" y="141548"/>
                    </a:lnTo>
                    <a:lnTo>
                      <a:pt x="374134" y="185855"/>
                    </a:lnTo>
                    <a:lnTo>
                      <a:pt x="327342" y="232139"/>
                    </a:lnTo>
                    <a:lnTo>
                      <a:pt x="311384" y="216411"/>
                    </a:lnTo>
                    <a:lnTo>
                      <a:pt x="330968" y="197269"/>
                    </a:lnTo>
                    <a:lnTo>
                      <a:pt x="250270" y="197269"/>
                    </a:lnTo>
                    <a:cubicBezTo>
                      <a:pt x="267987" y="203474"/>
                      <a:pt x="283958" y="213762"/>
                      <a:pt x="296875" y="227286"/>
                    </a:cubicBezTo>
                    <a:cubicBezTo>
                      <a:pt x="326617" y="258741"/>
                      <a:pt x="335595" y="301340"/>
                      <a:pt x="338136" y="329110"/>
                    </a:cubicBezTo>
                    <a:lnTo>
                      <a:pt x="358175" y="309968"/>
                    </a:lnTo>
                    <a:lnTo>
                      <a:pt x="373678" y="326145"/>
                    </a:lnTo>
                    <a:lnTo>
                      <a:pt x="326797" y="372609"/>
                    </a:lnTo>
                    <a:lnTo>
                      <a:pt x="279922" y="326145"/>
                    </a:lnTo>
                    <a:close/>
                  </a:path>
                </a:pathLst>
              </a:custGeom>
              <a:solidFill>
                <a:srgbClr val="FFFFFF"/>
              </a:solidFill>
              <a:ln w="6417" cap="flat">
                <a:noFill/>
                <a:prstDash val="solid"/>
                <a:miter/>
              </a:ln>
            </p:spPr>
            <p:txBody>
              <a:bodyPr rtlCol="0" anchor="ctr"/>
              <a:lstStyle/>
              <a:p>
                <a:endParaRPr lang="en-US" sz="810"/>
              </a:p>
            </p:txBody>
          </p:sp>
          <p:sp>
            <p:nvSpPr>
              <p:cNvPr id="28" name="Freeform: Shape 27">
                <a:extLst>
                  <a:ext uri="{FF2B5EF4-FFF2-40B4-BE49-F238E27FC236}">
                    <a16:creationId xmlns:a16="http://schemas.microsoft.com/office/drawing/2014/main" id="{4CF6D1A6-9C64-9F4A-FC27-07A9C0EEFB15}"/>
                  </a:ext>
                </a:extLst>
              </p:cNvPr>
              <p:cNvSpPr/>
              <p:nvPr/>
            </p:nvSpPr>
            <p:spPr>
              <a:xfrm>
                <a:off x="1852170" y="1800030"/>
                <a:ext cx="385010" cy="385010"/>
              </a:xfrm>
              <a:custGeom>
                <a:avLst/>
                <a:gdLst>
                  <a:gd name="connsiteX0" fmla="*/ 331327 w 385010"/>
                  <a:gd name="connsiteY0" fmla="*/ 12672 h 385010"/>
                  <a:gd name="connsiteX1" fmla="*/ 340401 w 385010"/>
                  <a:gd name="connsiteY1" fmla="*/ 21659 h 385010"/>
                  <a:gd name="connsiteX2" fmla="*/ 349468 w 385010"/>
                  <a:gd name="connsiteY2" fmla="*/ 30107 h 385010"/>
                  <a:gd name="connsiteX3" fmla="*/ 371773 w 385010"/>
                  <a:gd name="connsiteY3" fmla="*/ 52845 h 385010"/>
                  <a:gd name="connsiteX4" fmla="*/ 362706 w 385010"/>
                  <a:gd name="connsiteY4" fmla="*/ 61832 h 385010"/>
                  <a:gd name="connsiteX5" fmla="*/ 348556 w 385010"/>
                  <a:gd name="connsiteY5" fmla="*/ 48620 h 385010"/>
                  <a:gd name="connsiteX6" fmla="*/ 339490 w 385010"/>
                  <a:gd name="connsiteY6" fmla="*/ 39634 h 385010"/>
                  <a:gd name="connsiteX7" fmla="*/ 299686 w 385010"/>
                  <a:gd name="connsiteY7" fmla="*/ 148108 h 385010"/>
                  <a:gd name="connsiteX8" fmla="*/ 259234 w 385010"/>
                  <a:gd name="connsiteY8" fmla="*/ 175939 h 385010"/>
                  <a:gd name="connsiteX9" fmla="*/ 211095 w 385010"/>
                  <a:gd name="connsiteY9" fmla="*/ 186214 h 385010"/>
                  <a:gd name="connsiteX10" fmla="*/ 345656 w 385010"/>
                  <a:gd name="connsiteY10" fmla="*/ 186214 h 385010"/>
                  <a:gd name="connsiteX11" fmla="*/ 322446 w 385010"/>
                  <a:gd name="connsiteY11" fmla="*/ 164375 h 385010"/>
                  <a:gd name="connsiteX12" fmla="*/ 331513 w 385010"/>
                  <a:gd name="connsiteY12" fmla="*/ 154669 h 385010"/>
                  <a:gd name="connsiteX13" fmla="*/ 371773 w 385010"/>
                  <a:gd name="connsiteY13" fmla="*/ 192326 h 385010"/>
                  <a:gd name="connsiteX14" fmla="*/ 331873 w 385010"/>
                  <a:gd name="connsiteY14" fmla="*/ 232229 h 385010"/>
                  <a:gd name="connsiteX15" fmla="*/ 322356 w 385010"/>
                  <a:gd name="connsiteY15" fmla="*/ 222792 h 385010"/>
                  <a:gd name="connsiteX16" fmla="*/ 346201 w 385010"/>
                  <a:gd name="connsiteY16" fmla="*/ 199156 h 385010"/>
                  <a:gd name="connsiteX17" fmla="*/ 207104 w 385010"/>
                  <a:gd name="connsiteY17" fmla="*/ 199156 h 385010"/>
                  <a:gd name="connsiteX18" fmla="*/ 256314 w 385010"/>
                  <a:gd name="connsiteY18" fmla="*/ 208817 h 385010"/>
                  <a:gd name="connsiteX19" fmla="*/ 297780 w 385010"/>
                  <a:gd name="connsiteY19" fmla="*/ 236812 h 385010"/>
                  <a:gd name="connsiteX20" fmla="*/ 338495 w 385010"/>
                  <a:gd name="connsiteY20" fmla="*/ 345650 h 385010"/>
                  <a:gd name="connsiteX21" fmla="*/ 347562 w 385010"/>
                  <a:gd name="connsiteY21" fmla="*/ 336210 h 385010"/>
                  <a:gd name="connsiteX22" fmla="*/ 362706 w 385010"/>
                  <a:gd name="connsiteY22" fmla="*/ 322639 h 385010"/>
                  <a:gd name="connsiteX23" fmla="*/ 371773 w 385010"/>
                  <a:gd name="connsiteY23" fmla="*/ 332527 h 385010"/>
                  <a:gd name="connsiteX24" fmla="*/ 349192 w 385010"/>
                  <a:gd name="connsiteY24" fmla="*/ 354993 h 385010"/>
                  <a:gd name="connsiteX25" fmla="*/ 340125 w 385010"/>
                  <a:gd name="connsiteY25" fmla="*/ 363983 h 385010"/>
                  <a:gd name="connsiteX26" fmla="*/ 331058 w 385010"/>
                  <a:gd name="connsiteY26" fmla="*/ 372966 h 385010"/>
                  <a:gd name="connsiteX27" fmla="*/ 321266 w 385010"/>
                  <a:gd name="connsiteY27" fmla="*/ 362186 h 385010"/>
                  <a:gd name="connsiteX28" fmla="*/ 315465 w 385010"/>
                  <a:gd name="connsiteY28" fmla="*/ 356520 h 385010"/>
                  <a:gd name="connsiteX29" fmla="*/ 290888 w 385010"/>
                  <a:gd name="connsiteY29" fmla="*/ 332527 h 385010"/>
                  <a:gd name="connsiteX30" fmla="*/ 300411 w 385010"/>
                  <a:gd name="connsiteY30" fmla="*/ 323088 h 385010"/>
                  <a:gd name="connsiteX31" fmla="*/ 314464 w 385010"/>
                  <a:gd name="connsiteY31" fmla="*/ 337019 h 385010"/>
                  <a:gd name="connsiteX32" fmla="*/ 325347 w 385010"/>
                  <a:gd name="connsiteY32" fmla="*/ 347806 h 385010"/>
                  <a:gd name="connsiteX33" fmla="*/ 288257 w 385010"/>
                  <a:gd name="connsiteY33" fmla="*/ 246518 h 385010"/>
                  <a:gd name="connsiteX34" fmla="*/ 250879 w 385010"/>
                  <a:gd name="connsiteY34" fmla="*/ 221641 h 385010"/>
                  <a:gd name="connsiteX35" fmla="*/ 206648 w 385010"/>
                  <a:gd name="connsiteY35" fmla="*/ 213266 h 385010"/>
                  <a:gd name="connsiteX36" fmla="*/ 206109 w 385010"/>
                  <a:gd name="connsiteY36" fmla="*/ 223241 h 385010"/>
                  <a:gd name="connsiteX37" fmla="*/ 177541 w 385010"/>
                  <a:gd name="connsiteY37" fmla="*/ 336121 h 385010"/>
                  <a:gd name="connsiteX38" fmla="*/ 130576 w 385010"/>
                  <a:gd name="connsiteY38" fmla="*/ 372068 h 385010"/>
                  <a:gd name="connsiteX39" fmla="*/ 124410 w 385010"/>
                  <a:gd name="connsiteY39" fmla="*/ 371529 h 385010"/>
                  <a:gd name="connsiteX40" fmla="*/ 60934 w 385010"/>
                  <a:gd name="connsiteY40" fmla="*/ 265211 h 385010"/>
                  <a:gd name="connsiteX41" fmla="*/ 54408 w 385010"/>
                  <a:gd name="connsiteY41" fmla="*/ 199156 h 385010"/>
                  <a:gd name="connsiteX42" fmla="*/ 9067 w 385010"/>
                  <a:gd name="connsiteY42" fmla="*/ 199156 h 385010"/>
                  <a:gd name="connsiteX43" fmla="*/ 9067 w 385010"/>
                  <a:gd name="connsiteY43" fmla="*/ 185765 h 385010"/>
                  <a:gd name="connsiteX44" fmla="*/ 54408 w 385010"/>
                  <a:gd name="connsiteY44" fmla="*/ 185765 h 385010"/>
                  <a:gd name="connsiteX45" fmla="*/ 60934 w 385010"/>
                  <a:gd name="connsiteY45" fmla="*/ 117552 h 385010"/>
                  <a:gd name="connsiteX46" fmla="*/ 131026 w 385010"/>
                  <a:gd name="connsiteY46" fmla="*/ 13211 h 385010"/>
                  <a:gd name="connsiteX47" fmla="*/ 200488 w 385010"/>
                  <a:gd name="connsiteY47" fmla="*/ 119709 h 385010"/>
                  <a:gd name="connsiteX48" fmla="*/ 205653 w 385010"/>
                  <a:gd name="connsiteY48" fmla="*/ 162578 h 385010"/>
                  <a:gd name="connsiteX49" fmla="*/ 206289 w 385010"/>
                  <a:gd name="connsiteY49" fmla="*/ 172554 h 385010"/>
                  <a:gd name="connsiteX50" fmla="*/ 251149 w 385010"/>
                  <a:gd name="connsiteY50" fmla="*/ 163895 h 385010"/>
                  <a:gd name="connsiteX51" fmla="*/ 288983 w 385010"/>
                  <a:gd name="connsiteY51" fmla="*/ 138492 h 385010"/>
                  <a:gd name="connsiteX52" fmla="*/ 325257 w 385010"/>
                  <a:gd name="connsiteY52" fmla="*/ 37117 h 385010"/>
                  <a:gd name="connsiteX53" fmla="*/ 314829 w 385010"/>
                  <a:gd name="connsiteY53" fmla="*/ 47902 h 385010"/>
                  <a:gd name="connsiteX54" fmla="*/ 300411 w 385010"/>
                  <a:gd name="connsiteY54" fmla="*/ 62281 h 385010"/>
                  <a:gd name="connsiteX55" fmla="*/ 290888 w 385010"/>
                  <a:gd name="connsiteY55" fmla="*/ 53294 h 385010"/>
                  <a:gd name="connsiteX56" fmla="*/ 315555 w 385010"/>
                  <a:gd name="connsiteY56" fmla="*/ 28310 h 385010"/>
                  <a:gd name="connsiteX57" fmla="*/ 320451 w 385010"/>
                  <a:gd name="connsiteY57" fmla="*/ 23457 h 385010"/>
                  <a:gd name="connsiteX58" fmla="*/ 331327 w 385010"/>
                  <a:gd name="connsiteY58" fmla="*/ 12672 h 385010"/>
                  <a:gd name="connsiteX59" fmla="*/ 331327 w 385010"/>
                  <a:gd name="connsiteY59" fmla="*/ 0 h 385010"/>
                  <a:gd name="connsiteX60" fmla="*/ 324891 w 385010"/>
                  <a:gd name="connsiteY60" fmla="*/ 6381 h 385010"/>
                  <a:gd name="connsiteX61" fmla="*/ 314105 w 385010"/>
                  <a:gd name="connsiteY61" fmla="*/ 17166 h 385010"/>
                  <a:gd name="connsiteX62" fmla="*/ 309112 w 385010"/>
                  <a:gd name="connsiteY62" fmla="*/ 22019 h 385010"/>
                  <a:gd name="connsiteX63" fmla="*/ 284452 w 385010"/>
                  <a:gd name="connsiteY63" fmla="*/ 46464 h 385010"/>
                  <a:gd name="connsiteX64" fmla="*/ 278010 w 385010"/>
                  <a:gd name="connsiteY64" fmla="*/ 52845 h 385010"/>
                  <a:gd name="connsiteX65" fmla="*/ 284452 w 385010"/>
                  <a:gd name="connsiteY65" fmla="*/ 59136 h 385010"/>
                  <a:gd name="connsiteX66" fmla="*/ 293975 w 385010"/>
                  <a:gd name="connsiteY66" fmla="*/ 68122 h 385010"/>
                  <a:gd name="connsiteX67" fmla="*/ 300411 w 385010"/>
                  <a:gd name="connsiteY67" fmla="*/ 74503 h 385010"/>
                  <a:gd name="connsiteX68" fmla="*/ 306847 w 385010"/>
                  <a:gd name="connsiteY68" fmla="*/ 68122 h 385010"/>
                  <a:gd name="connsiteX69" fmla="*/ 314194 w 385010"/>
                  <a:gd name="connsiteY69" fmla="*/ 60843 h 385010"/>
                  <a:gd name="connsiteX70" fmla="*/ 282726 w 385010"/>
                  <a:gd name="connsiteY70" fmla="*/ 132111 h 385010"/>
                  <a:gd name="connsiteX71" fmla="*/ 215176 w 385010"/>
                  <a:gd name="connsiteY71" fmla="*/ 162668 h 385010"/>
                  <a:gd name="connsiteX72" fmla="*/ 215176 w 385010"/>
                  <a:gd name="connsiteY72" fmla="*/ 161769 h 385010"/>
                  <a:gd name="connsiteX73" fmla="*/ 209914 w 385010"/>
                  <a:gd name="connsiteY73" fmla="*/ 117912 h 385010"/>
                  <a:gd name="connsiteX74" fmla="*/ 131391 w 385010"/>
                  <a:gd name="connsiteY74" fmla="*/ 4224 h 385010"/>
                  <a:gd name="connsiteX75" fmla="*/ 130666 w 385010"/>
                  <a:gd name="connsiteY75" fmla="*/ 4224 h 385010"/>
                  <a:gd name="connsiteX76" fmla="*/ 52323 w 385010"/>
                  <a:gd name="connsiteY76" fmla="*/ 115934 h 385010"/>
                  <a:gd name="connsiteX77" fmla="*/ 45790 w 385010"/>
                  <a:gd name="connsiteY77" fmla="*/ 176778 h 385010"/>
                  <a:gd name="connsiteX78" fmla="*/ 0 w 385010"/>
                  <a:gd name="connsiteY78" fmla="*/ 176778 h 385010"/>
                  <a:gd name="connsiteX79" fmla="*/ 0 w 385010"/>
                  <a:gd name="connsiteY79" fmla="*/ 208143 h 385010"/>
                  <a:gd name="connsiteX80" fmla="*/ 45790 w 385010"/>
                  <a:gd name="connsiteY80" fmla="*/ 208143 h 385010"/>
                  <a:gd name="connsiteX81" fmla="*/ 51867 w 385010"/>
                  <a:gd name="connsiteY81" fmla="*/ 266739 h 385010"/>
                  <a:gd name="connsiteX82" fmla="*/ 122684 w 385010"/>
                  <a:gd name="connsiteY82" fmla="*/ 380249 h 385010"/>
                  <a:gd name="connsiteX83" fmla="*/ 130480 w 385010"/>
                  <a:gd name="connsiteY83" fmla="*/ 380968 h 385010"/>
                  <a:gd name="connsiteX84" fmla="*/ 184888 w 385010"/>
                  <a:gd name="connsiteY84" fmla="*/ 340612 h 385010"/>
                  <a:gd name="connsiteX85" fmla="*/ 214631 w 385010"/>
                  <a:gd name="connsiteY85" fmla="*/ 223781 h 385010"/>
                  <a:gd name="connsiteX86" fmla="*/ 214631 w 385010"/>
                  <a:gd name="connsiteY86" fmla="*/ 222792 h 385010"/>
                  <a:gd name="connsiteX87" fmla="*/ 280917 w 385010"/>
                  <a:gd name="connsiteY87" fmla="*/ 252720 h 385010"/>
                  <a:gd name="connsiteX88" fmla="*/ 313649 w 385010"/>
                  <a:gd name="connsiteY88" fmla="*/ 323537 h 385010"/>
                  <a:gd name="connsiteX89" fmla="*/ 306847 w 385010"/>
                  <a:gd name="connsiteY89" fmla="*/ 316798 h 385010"/>
                  <a:gd name="connsiteX90" fmla="*/ 300411 w 385010"/>
                  <a:gd name="connsiteY90" fmla="*/ 310417 h 385010"/>
                  <a:gd name="connsiteX91" fmla="*/ 293975 w 385010"/>
                  <a:gd name="connsiteY91" fmla="*/ 316798 h 385010"/>
                  <a:gd name="connsiteX92" fmla="*/ 284452 w 385010"/>
                  <a:gd name="connsiteY92" fmla="*/ 325783 h 385010"/>
                  <a:gd name="connsiteX93" fmla="*/ 278010 w 385010"/>
                  <a:gd name="connsiteY93" fmla="*/ 332168 h 385010"/>
                  <a:gd name="connsiteX94" fmla="*/ 284452 w 385010"/>
                  <a:gd name="connsiteY94" fmla="*/ 338546 h 385010"/>
                  <a:gd name="connsiteX95" fmla="*/ 309112 w 385010"/>
                  <a:gd name="connsiteY95" fmla="*/ 362905 h 385010"/>
                  <a:gd name="connsiteX96" fmla="*/ 314829 w 385010"/>
                  <a:gd name="connsiteY96" fmla="*/ 368654 h 385010"/>
                  <a:gd name="connsiteX97" fmla="*/ 324891 w 385010"/>
                  <a:gd name="connsiteY97" fmla="*/ 378632 h 385010"/>
                  <a:gd name="connsiteX98" fmla="*/ 331327 w 385010"/>
                  <a:gd name="connsiteY98" fmla="*/ 385011 h 385010"/>
                  <a:gd name="connsiteX99" fmla="*/ 337770 w 385010"/>
                  <a:gd name="connsiteY99" fmla="*/ 378632 h 385010"/>
                  <a:gd name="connsiteX100" fmla="*/ 346837 w 385010"/>
                  <a:gd name="connsiteY100" fmla="*/ 369642 h 385010"/>
                  <a:gd name="connsiteX101" fmla="*/ 355904 w 385010"/>
                  <a:gd name="connsiteY101" fmla="*/ 360652 h 385010"/>
                  <a:gd name="connsiteX102" fmla="*/ 378575 w 385010"/>
                  <a:gd name="connsiteY102" fmla="*/ 338277 h 385010"/>
                  <a:gd name="connsiteX103" fmla="*/ 385011 w 385010"/>
                  <a:gd name="connsiteY103" fmla="*/ 331898 h 385010"/>
                  <a:gd name="connsiteX104" fmla="*/ 378575 w 385010"/>
                  <a:gd name="connsiteY104" fmla="*/ 325514 h 385010"/>
                  <a:gd name="connsiteX105" fmla="*/ 369052 w 385010"/>
                  <a:gd name="connsiteY105" fmla="*/ 316079 h 385010"/>
                  <a:gd name="connsiteX106" fmla="*/ 362616 w 385010"/>
                  <a:gd name="connsiteY106" fmla="*/ 309788 h 385010"/>
                  <a:gd name="connsiteX107" fmla="*/ 356263 w 385010"/>
                  <a:gd name="connsiteY107" fmla="*/ 316169 h 385010"/>
                  <a:gd name="connsiteX108" fmla="*/ 346471 w 385010"/>
                  <a:gd name="connsiteY108" fmla="*/ 325783 h 385010"/>
                  <a:gd name="connsiteX109" fmla="*/ 304672 w 385010"/>
                  <a:gd name="connsiteY109" fmla="*/ 230881 h 385010"/>
                  <a:gd name="connsiteX110" fmla="*/ 275565 w 385010"/>
                  <a:gd name="connsiteY110" fmla="*/ 208143 h 385010"/>
                  <a:gd name="connsiteX111" fmla="*/ 324346 w 385010"/>
                  <a:gd name="connsiteY111" fmla="*/ 208143 h 385010"/>
                  <a:gd name="connsiteX112" fmla="*/ 315914 w 385010"/>
                  <a:gd name="connsiteY112" fmla="*/ 216411 h 385010"/>
                  <a:gd name="connsiteX113" fmla="*/ 309568 w 385010"/>
                  <a:gd name="connsiteY113" fmla="*/ 222792 h 385010"/>
                  <a:gd name="connsiteX114" fmla="*/ 315914 w 385010"/>
                  <a:gd name="connsiteY114" fmla="*/ 229083 h 385010"/>
                  <a:gd name="connsiteX115" fmla="*/ 324981 w 385010"/>
                  <a:gd name="connsiteY115" fmla="*/ 238520 h 385010"/>
                  <a:gd name="connsiteX116" fmla="*/ 331423 w 385010"/>
                  <a:gd name="connsiteY116" fmla="*/ 244901 h 385010"/>
                  <a:gd name="connsiteX117" fmla="*/ 337860 w 385010"/>
                  <a:gd name="connsiteY117" fmla="*/ 238520 h 385010"/>
                  <a:gd name="connsiteX118" fmla="*/ 378029 w 385010"/>
                  <a:gd name="connsiteY118" fmla="*/ 198707 h 385010"/>
                  <a:gd name="connsiteX119" fmla="*/ 384645 w 385010"/>
                  <a:gd name="connsiteY119" fmla="*/ 192146 h 385010"/>
                  <a:gd name="connsiteX120" fmla="*/ 377939 w 385010"/>
                  <a:gd name="connsiteY120" fmla="*/ 185855 h 385010"/>
                  <a:gd name="connsiteX121" fmla="*/ 337590 w 385010"/>
                  <a:gd name="connsiteY121" fmla="*/ 147749 h 385010"/>
                  <a:gd name="connsiteX122" fmla="*/ 330968 w 385010"/>
                  <a:gd name="connsiteY122" fmla="*/ 141548 h 385010"/>
                  <a:gd name="connsiteX123" fmla="*/ 324711 w 385010"/>
                  <a:gd name="connsiteY123" fmla="*/ 148019 h 385010"/>
                  <a:gd name="connsiteX124" fmla="*/ 315644 w 385010"/>
                  <a:gd name="connsiteY124" fmla="*/ 157725 h 385010"/>
                  <a:gd name="connsiteX125" fmla="*/ 309388 w 385010"/>
                  <a:gd name="connsiteY125" fmla="*/ 164195 h 385010"/>
                  <a:gd name="connsiteX126" fmla="*/ 315914 w 385010"/>
                  <a:gd name="connsiteY126" fmla="*/ 170397 h 385010"/>
                  <a:gd name="connsiteX127" fmla="*/ 322716 w 385010"/>
                  <a:gd name="connsiteY127" fmla="*/ 176778 h 385010"/>
                  <a:gd name="connsiteX128" fmla="*/ 276656 w 385010"/>
                  <a:gd name="connsiteY128" fmla="*/ 176778 h 385010"/>
                  <a:gd name="connsiteX129" fmla="*/ 305942 w 385010"/>
                  <a:gd name="connsiteY129" fmla="*/ 153771 h 385010"/>
                  <a:gd name="connsiteX130" fmla="*/ 346471 w 385010"/>
                  <a:gd name="connsiteY130" fmla="*/ 59315 h 385010"/>
                  <a:gd name="connsiteX131" fmla="*/ 355538 w 385010"/>
                  <a:gd name="connsiteY131" fmla="*/ 68303 h 385010"/>
                  <a:gd name="connsiteX132" fmla="*/ 361891 w 385010"/>
                  <a:gd name="connsiteY132" fmla="*/ 74684 h 385010"/>
                  <a:gd name="connsiteX133" fmla="*/ 368327 w 385010"/>
                  <a:gd name="connsiteY133" fmla="*/ 68303 h 385010"/>
                  <a:gd name="connsiteX134" fmla="*/ 377849 w 385010"/>
                  <a:gd name="connsiteY134" fmla="*/ 59315 h 385010"/>
                  <a:gd name="connsiteX135" fmla="*/ 384285 w 385010"/>
                  <a:gd name="connsiteY135" fmla="*/ 53024 h 385010"/>
                  <a:gd name="connsiteX136" fmla="*/ 377849 w 385010"/>
                  <a:gd name="connsiteY136" fmla="*/ 46643 h 385010"/>
                  <a:gd name="connsiteX137" fmla="*/ 355634 w 385010"/>
                  <a:gd name="connsiteY137" fmla="*/ 24086 h 385010"/>
                  <a:gd name="connsiteX138" fmla="*/ 347106 w 385010"/>
                  <a:gd name="connsiteY138" fmla="*/ 15638 h 385010"/>
                  <a:gd name="connsiteX139" fmla="*/ 338039 w 385010"/>
                  <a:gd name="connsiteY139" fmla="*/ 6650 h 385010"/>
                  <a:gd name="connsiteX140" fmla="*/ 331327 w 385010"/>
                  <a:gd name="connsiteY140"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85010" h="385010">
                    <a:moveTo>
                      <a:pt x="331327" y="12672"/>
                    </a:moveTo>
                    <a:lnTo>
                      <a:pt x="340401" y="21659"/>
                    </a:lnTo>
                    <a:lnTo>
                      <a:pt x="349468" y="30107"/>
                    </a:lnTo>
                    <a:lnTo>
                      <a:pt x="371773" y="52845"/>
                    </a:lnTo>
                    <a:lnTo>
                      <a:pt x="362706" y="61832"/>
                    </a:lnTo>
                    <a:lnTo>
                      <a:pt x="348556" y="48620"/>
                    </a:lnTo>
                    <a:lnTo>
                      <a:pt x="339490" y="39634"/>
                    </a:lnTo>
                    <a:cubicBezTo>
                      <a:pt x="338495" y="65067"/>
                      <a:pt x="332149" y="113508"/>
                      <a:pt x="299686" y="148108"/>
                    </a:cubicBezTo>
                    <a:cubicBezTo>
                      <a:pt x="288187" y="159940"/>
                      <a:pt x="274436" y="169399"/>
                      <a:pt x="259234" y="175939"/>
                    </a:cubicBezTo>
                    <a:cubicBezTo>
                      <a:pt x="244026" y="182479"/>
                      <a:pt x="227670" y="185971"/>
                      <a:pt x="211095" y="186214"/>
                    </a:cubicBezTo>
                    <a:lnTo>
                      <a:pt x="345656" y="186214"/>
                    </a:lnTo>
                    <a:lnTo>
                      <a:pt x="322446" y="164375"/>
                    </a:lnTo>
                    <a:lnTo>
                      <a:pt x="331513" y="154669"/>
                    </a:lnTo>
                    <a:lnTo>
                      <a:pt x="371773" y="192326"/>
                    </a:lnTo>
                    <a:lnTo>
                      <a:pt x="331873" y="232229"/>
                    </a:lnTo>
                    <a:lnTo>
                      <a:pt x="322356" y="222792"/>
                    </a:lnTo>
                    <a:lnTo>
                      <a:pt x="346201" y="199156"/>
                    </a:lnTo>
                    <a:lnTo>
                      <a:pt x="207104" y="199156"/>
                    </a:lnTo>
                    <a:cubicBezTo>
                      <a:pt x="223999" y="199060"/>
                      <a:pt x="240734" y="202346"/>
                      <a:pt x="256314" y="208817"/>
                    </a:cubicBezTo>
                    <a:cubicBezTo>
                      <a:pt x="271901" y="215288"/>
                      <a:pt x="285999" y="224810"/>
                      <a:pt x="297780" y="236812"/>
                    </a:cubicBezTo>
                    <a:cubicBezTo>
                      <a:pt x="330333" y="271233"/>
                      <a:pt x="337224" y="319853"/>
                      <a:pt x="338495" y="345650"/>
                    </a:cubicBezTo>
                    <a:lnTo>
                      <a:pt x="347562" y="336210"/>
                    </a:lnTo>
                    <a:lnTo>
                      <a:pt x="362706" y="322639"/>
                    </a:lnTo>
                    <a:lnTo>
                      <a:pt x="371773" y="332527"/>
                    </a:lnTo>
                    <a:lnTo>
                      <a:pt x="349192" y="354993"/>
                    </a:lnTo>
                    <a:lnTo>
                      <a:pt x="340125" y="363983"/>
                    </a:lnTo>
                    <a:lnTo>
                      <a:pt x="331058" y="372966"/>
                    </a:lnTo>
                    <a:lnTo>
                      <a:pt x="321266" y="362186"/>
                    </a:lnTo>
                    <a:lnTo>
                      <a:pt x="315465" y="356520"/>
                    </a:lnTo>
                    <a:lnTo>
                      <a:pt x="290888" y="332527"/>
                    </a:lnTo>
                    <a:lnTo>
                      <a:pt x="300411" y="323088"/>
                    </a:lnTo>
                    <a:lnTo>
                      <a:pt x="314464" y="337019"/>
                    </a:lnTo>
                    <a:lnTo>
                      <a:pt x="325347" y="347806"/>
                    </a:lnTo>
                    <a:cubicBezTo>
                      <a:pt x="324256" y="324256"/>
                      <a:pt x="318000" y="277973"/>
                      <a:pt x="288257" y="246518"/>
                    </a:cubicBezTo>
                    <a:cubicBezTo>
                      <a:pt x="277618" y="235816"/>
                      <a:pt x="264900" y="227354"/>
                      <a:pt x="250879" y="221641"/>
                    </a:cubicBezTo>
                    <a:cubicBezTo>
                      <a:pt x="236852" y="215927"/>
                      <a:pt x="221811" y="213078"/>
                      <a:pt x="206648" y="213266"/>
                    </a:cubicBezTo>
                    <a:cubicBezTo>
                      <a:pt x="206648" y="216561"/>
                      <a:pt x="206468" y="219886"/>
                      <a:pt x="206109" y="223241"/>
                    </a:cubicBezTo>
                    <a:cubicBezTo>
                      <a:pt x="204486" y="262410"/>
                      <a:pt x="194764" y="300831"/>
                      <a:pt x="177541" y="336121"/>
                    </a:cubicBezTo>
                    <a:cubicBezTo>
                      <a:pt x="160408" y="364791"/>
                      <a:pt x="143359" y="372068"/>
                      <a:pt x="130576" y="372068"/>
                    </a:cubicBezTo>
                    <a:cubicBezTo>
                      <a:pt x="128504" y="372081"/>
                      <a:pt x="126444" y="371901"/>
                      <a:pt x="124410" y="371529"/>
                    </a:cubicBezTo>
                    <a:cubicBezTo>
                      <a:pt x="90041" y="365240"/>
                      <a:pt x="68731" y="310327"/>
                      <a:pt x="60934" y="265211"/>
                    </a:cubicBezTo>
                    <a:cubicBezTo>
                      <a:pt x="56892" y="243413"/>
                      <a:pt x="54710" y="221317"/>
                      <a:pt x="54408" y="199156"/>
                    </a:cubicBezTo>
                    <a:lnTo>
                      <a:pt x="9067" y="199156"/>
                    </a:lnTo>
                    <a:lnTo>
                      <a:pt x="9067" y="185765"/>
                    </a:lnTo>
                    <a:lnTo>
                      <a:pt x="54408" y="185765"/>
                    </a:lnTo>
                    <a:cubicBezTo>
                      <a:pt x="54518" y="162879"/>
                      <a:pt x="56699" y="140050"/>
                      <a:pt x="60934" y="117552"/>
                    </a:cubicBezTo>
                    <a:cubicBezTo>
                      <a:pt x="72542" y="53923"/>
                      <a:pt x="99743" y="13480"/>
                      <a:pt x="131026" y="13211"/>
                    </a:cubicBezTo>
                    <a:cubicBezTo>
                      <a:pt x="149159" y="13211"/>
                      <a:pt x="182078" y="27231"/>
                      <a:pt x="200488" y="119709"/>
                    </a:cubicBezTo>
                    <a:cubicBezTo>
                      <a:pt x="203029" y="133890"/>
                      <a:pt x="204755" y="148203"/>
                      <a:pt x="205653" y="162578"/>
                    </a:cubicBezTo>
                    <a:cubicBezTo>
                      <a:pt x="205653" y="165813"/>
                      <a:pt x="206109" y="169138"/>
                      <a:pt x="206289" y="172554"/>
                    </a:cubicBezTo>
                    <a:cubicBezTo>
                      <a:pt x="221676" y="172694"/>
                      <a:pt x="236936" y="169749"/>
                      <a:pt x="251149" y="163895"/>
                    </a:cubicBezTo>
                    <a:cubicBezTo>
                      <a:pt x="265356" y="158042"/>
                      <a:pt x="278228" y="149401"/>
                      <a:pt x="288983" y="138492"/>
                    </a:cubicBezTo>
                    <a:cubicBezTo>
                      <a:pt x="318814" y="106678"/>
                      <a:pt x="324346" y="60304"/>
                      <a:pt x="325257" y="37117"/>
                    </a:cubicBezTo>
                    <a:lnTo>
                      <a:pt x="314829" y="47902"/>
                    </a:lnTo>
                    <a:lnTo>
                      <a:pt x="300411" y="62281"/>
                    </a:lnTo>
                    <a:lnTo>
                      <a:pt x="290888" y="53294"/>
                    </a:lnTo>
                    <a:lnTo>
                      <a:pt x="315555" y="28310"/>
                    </a:lnTo>
                    <a:lnTo>
                      <a:pt x="320451" y="23457"/>
                    </a:lnTo>
                    <a:lnTo>
                      <a:pt x="331327" y="12672"/>
                    </a:lnTo>
                    <a:close/>
                    <a:moveTo>
                      <a:pt x="331327" y="0"/>
                    </a:moveTo>
                    <a:lnTo>
                      <a:pt x="324891" y="6381"/>
                    </a:lnTo>
                    <a:lnTo>
                      <a:pt x="314105" y="17166"/>
                    </a:lnTo>
                    <a:lnTo>
                      <a:pt x="309112" y="22019"/>
                    </a:lnTo>
                    <a:lnTo>
                      <a:pt x="284452" y="46464"/>
                    </a:lnTo>
                    <a:lnTo>
                      <a:pt x="278010" y="52845"/>
                    </a:lnTo>
                    <a:lnTo>
                      <a:pt x="284452" y="59136"/>
                    </a:lnTo>
                    <a:lnTo>
                      <a:pt x="293975" y="68122"/>
                    </a:lnTo>
                    <a:lnTo>
                      <a:pt x="300411" y="74503"/>
                    </a:lnTo>
                    <a:lnTo>
                      <a:pt x="306847" y="68122"/>
                    </a:lnTo>
                    <a:lnTo>
                      <a:pt x="314194" y="60843"/>
                    </a:lnTo>
                    <a:cubicBezTo>
                      <a:pt x="310999" y="87148"/>
                      <a:pt x="300052" y="111936"/>
                      <a:pt x="282726" y="132111"/>
                    </a:cubicBezTo>
                    <a:cubicBezTo>
                      <a:pt x="264887" y="150354"/>
                      <a:pt x="240766" y="161264"/>
                      <a:pt x="215176" y="162668"/>
                    </a:cubicBezTo>
                    <a:lnTo>
                      <a:pt x="215176" y="161769"/>
                    </a:lnTo>
                    <a:cubicBezTo>
                      <a:pt x="214175" y="147071"/>
                      <a:pt x="212423" y="132432"/>
                      <a:pt x="209914" y="117912"/>
                    </a:cubicBezTo>
                    <a:cubicBezTo>
                      <a:pt x="191055" y="23996"/>
                      <a:pt x="156776" y="4224"/>
                      <a:pt x="131391" y="4224"/>
                    </a:cubicBezTo>
                    <a:lnTo>
                      <a:pt x="130666" y="4224"/>
                    </a:lnTo>
                    <a:cubicBezTo>
                      <a:pt x="94392" y="4224"/>
                      <a:pt x="64739" y="46374"/>
                      <a:pt x="52323" y="115934"/>
                    </a:cubicBezTo>
                    <a:cubicBezTo>
                      <a:pt x="48537" y="136014"/>
                      <a:pt x="46349" y="156358"/>
                      <a:pt x="45790" y="176778"/>
                    </a:cubicBezTo>
                    <a:lnTo>
                      <a:pt x="0" y="176778"/>
                    </a:lnTo>
                    <a:lnTo>
                      <a:pt x="0" y="208143"/>
                    </a:lnTo>
                    <a:lnTo>
                      <a:pt x="45790" y="208143"/>
                    </a:lnTo>
                    <a:cubicBezTo>
                      <a:pt x="46278" y="227802"/>
                      <a:pt x="48312" y="247393"/>
                      <a:pt x="51867" y="266739"/>
                    </a:cubicBezTo>
                    <a:cubicBezTo>
                      <a:pt x="60934" y="316888"/>
                      <a:pt x="83785" y="373146"/>
                      <a:pt x="122684" y="380249"/>
                    </a:cubicBezTo>
                    <a:cubicBezTo>
                      <a:pt x="125257" y="380711"/>
                      <a:pt x="127868" y="380949"/>
                      <a:pt x="130480" y="380968"/>
                    </a:cubicBezTo>
                    <a:cubicBezTo>
                      <a:pt x="144539" y="380968"/>
                      <a:pt x="165394" y="373954"/>
                      <a:pt x="184888" y="340612"/>
                    </a:cubicBezTo>
                    <a:cubicBezTo>
                      <a:pt x="202849" y="304128"/>
                      <a:pt x="212975" y="264345"/>
                      <a:pt x="214631" y="223781"/>
                    </a:cubicBezTo>
                    <a:cubicBezTo>
                      <a:pt x="214592" y="223452"/>
                      <a:pt x="214592" y="223120"/>
                      <a:pt x="214631" y="222792"/>
                    </a:cubicBezTo>
                    <a:cubicBezTo>
                      <a:pt x="239733" y="224173"/>
                      <a:pt x="263392" y="234855"/>
                      <a:pt x="280917" y="252720"/>
                    </a:cubicBezTo>
                    <a:cubicBezTo>
                      <a:pt x="298556" y="272659"/>
                      <a:pt x="309933" y="297274"/>
                      <a:pt x="313649" y="323537"/>
                    </a:cubicBezTo>
                    <a:lnTo>
                      <a:pt x="306847" y="316798"/>
                    </a:lnTo>
                    <a:lnTo>
                      <a:pt x="300411" y="310417"/>
                    </a:lnTo>
                    <a:lnTo>
                      <a:pt x="293975" y="316798"/>
                    </a:lnTo>
                    <a:lnTo>
                      <a:pt x="284452" y="325783"/>
                    </a:lnTo>
                    <a:lnTo>
                      <a:pt x="278010" y="332168"/>
                    </a:lnTo>
                    <a:lnTo>
                      <a:pt x="284452" y="338546"/>
                    </a:lnTo>
                    <a:lnTo>
                      <a:pt x="309112" y="362905"/>
                    </a:lnTo>
                    <a:lnTo>
                      <a:pt x="314829" y="368654"/>
                    </a:lnTo>
                    <a:lnTo>
                      <a:pt x="324891" y="378632"/>
                    </a:lnTo>
                    <a:lnTo>
                      <a:pt x="331327" y="385011"/>
                    </a:lnTo>
                    <a:lnTo>
                      <a:pt x="337770" y="378632"/>
                    </a:lnTo>
                    <a:lnTo>
                      <a:pt x="346837" y="369642"/>
                    </a:lnTo>
                    <a:lnTo>
                      <a:pt x="355904" y="360652"/>
                    </a:lnTo>
                    <a:lnTo>
                      <a:pt x="378575" y="338277"/>
                    </a:lnTo>
                    <a:lnTo>
                      <a:pt x="385011" y="331898"/>
                    </a:lnTo>
                    <a:lnTo>
                      <a:pt x="378575" y="325514"/>
                    </a:lnTo>
                    <a:lnTo>
                      <a:pt x="369052" y="316079"/>
                    </a:lnTo>
                    <a:lnTo>
                      <a:pt x="362616" y="309788"/>
                    </a:lnTo>
                    <a:lnTo>
                      <a:pt x="356263" y="316169"/>
                    </a:lnTo>
                    <a:lnTo>
                      <a:pt x="346471" y="325783"/>
                    </a:lnTo>
                    <a:cubicBezTo>
                      <a:pt x="342749" y="290634"/>
                      <a:pt x="328151" y="257483"/>
                      <a:pt x="304672" y="230881"/>
                    </a:cubicBezTo>
                    <a:cubicBezTo>
                      <a:pt x="296189" y="221879"/>
                      <a:pt x="286377" y="214212"/>
                      <a:pt x="275565" y="208143"/>
                    </a:cubicBezTo>
                    <a:lnTo>
                      <a:pt x="324346" y="208143"/>
                    </a:lnTo>
                    <a:lnTo>
                      <a:pt x="315914" y="216411"/>
                    </a:lnTo>
                    <a:lnTo>
                      <a:pt x="309568" y="222792"/>
                    </a:lnTo>
                    <a:lnTo>
                      <a:pt x="315914" y="229083"/>
                    </a:lnTo>
                    <a:lnTo>
                      <a:pt x="324981" y="238520"/>
                    </a:lnTo>
                    <a:lnTo>
                      <a:pt x="331423" y="244901"/>
                    </a:lnTo>
                    <a:lnTo>
                      <a:pt x="337860" y="238520"/>
                    </a:lnTo>
                    <a:lnTo>
                      <a:pt x="378029" y="198707"/>
                    </a:lnTo>
                    <a:lnTo>
                      <a:pt x="384645" y="192146"/>
                    </a:lnTo>
                    <a:lnTo>
                      <a:pt x="377939" y="185855"/>
                    </a:lnTo>
                    <a:lnTo>
                      <a:pt x="337590" y="147749"/>
                    </a:lnTo>
                    <a:lnTo>
                      <a:pt x="330968" y="141548"/>
                    </a:lnTo>
                    <a:lnTo>
                      <a:pt x="324711" y="148019"/>
                    </a:lnTo>
                    <a:lnTo>
                      <a:pt x="315644" y="157725"/>
                    </a:lnTo>
                    <a:lnTo>
                      <a:pt x="309388" y="164195"/>
                    </a:lnTo>
                    <a:lnTo>
                      <a:pt x="315914" y="170397"/>
                    </a:lnTo>
                    <a:lnTo>
                      <a:pt x="322716" y="176778"/>
                    </a:lnTo>
                    <a:lnTo>
                      <a:pt x="276656" y="176778"/>
                    </a:lnTo>
                    <a:cubicBezTo>
                      <a:pt x="287545" y="170640"/>
                      <a:pt x="297427" y="162880"/>
                      <a:pt x="305942" y="153771"/>
                    </a:cubicBezTo>
                    <a:cubicBezTo>
                      <a:pt x="329004" y="127210"/>
                      <a:pt x="343166" y="94203"/>
                      <a:pt x="346471" y="59315"/>
                    </a:cubicBezTo>
                    <a:lnTo>
                      <a:pt x="355538" y="68303"/>
                    </a:lnTo>
                    <a:lnTo>
                      <a:pt x="361891" y="74684"/>
                    </a:lnTo>
                    <a:lnTo>
                      <a:pt x="368327" y="68303"/>
                    </a:lnTo>
                    <a:lnTo>
                      <a:pt x="377849" y="59315"/>
                    </a:lnTo>
                    <a:lnTo>
                      <a:pt x="384285" y="53024"/>
                    </a:lnTo>
                    <a:lnTo>
                      <a:pt x="377849" y="46643"/>
                    </a:lnTo>
                    <a:lnTo>
                      <a:pt x="355634" y="24086"/>
                    </a:lnTo>
                    <a:lnTo>
                      <a:pt x="347106" y="15638"/>
                    </a:lnTo>
                    <a:lnTo>
                      <a:pt x="338039" y="6650"/>
                    </a:lnTo>
                    <a:lnTo>
                      <a:pt x="331327" y="0"/>
                    </a:lnTo>
                    <a:close/>
                  </a:path>
                </a:pathLst>
              </a:custGeom>
              <a:solidFill>
                <a:srgbClr val="FFFFFF"/>
              </a:solidFill>
              <a:ln w="6417" cap="flat">
                <a:noFill/>
                <a:prstDash val="solid"/>
                <a:miter/>
              </a:ln>
            </p:spPr>
            <p:txBody>
              <a:bodyPr rtlCol="0" anchor="ctr"/>
              <a:lstStyle/>
              <a:p>
                <a:endParaRPr lang="en-US" sz="810"/>
              </a:p>
            </p:txBody>
          </p:sp>
          <p:sp>
            <p:nvSpPr>
              <p:cNvPr id="31" name="Freeform: Shape 30">
                <a:extLst>
                  <a:ext uri="{FF2B5EF4-FFF2-40B4-BE49-F238E27FC236}">
                    <a16:creationId xmlns:a16="http://schemas.microsoft.com/office/drawing/2014/main" id="{4F5BBB7A-54A7-FF9F-AB18-49EFEAB8DC2E}"/>
                  </a:ext>
                </a:extLst>
              </p:cNvPr>
              <p:cNvSpPr/>
              <p:nvPr/>
            </p:nvSpPr>
            <p:spPr>
              <a:xfrm>
                <a:off x="2088290" y="1954253"/>
                <a:ext cx="135652" cy="78008"/>
              </a:xfrm>
              <a:custGeom>
                <a:avLst/>
                <a:gdLst>
                  <a:gd name="connsiteX0" fmla="*/ 22491 w 135652"/>
                  <a:gd name="connsiteY0" fmla="*/ 44936 h 78008"/>
                  <a:gd name="connsiteX1" fmla="*/ 110081 w 135652"/>
                  <a:gd name="connsiteY1" fmla="*/ 44936 h 78008"/>
                  <a:gd name="connsiteX2" fmla="*/ 86236 w 135652"/>
                  <a:gd name="connsiteY2" fmla="*/ 68572 h 78008"/>
                  <a:gd name="connsiteX3" fmla="*/ 95752 w 135652"/>
                  <a:gd name="connsiteY3" fmla="*/ 78008 h 78008"/>
                  <a:gd name="connsiteX4" fmla="*/ 135652 w 135652"/>
                  <a:gd name="connsiteY4" fmla="*/ 38106 h 78008"/>
                  <a:gd name="connsiteX5" fmla="*/ 95303 w 135652"/>
                  <a:gd name="connsiteY5" fmla="*/ 0 h 78008"/>
                  <a:gd name="connsiteX6" fmla="*/ 86236 w 135652"/>
                  <a:gd name="connsiteY6" fmla="*/ 9706 h 78008"/>
                  <a:gd name="connsiteX7" fmla="*/ 109446 w 135652"/>
                  <a:gd name="connsiteY7" fmla="*/ 31545 h 78008"/>
                  <a:gd name="connsiteX8" fmla="*/ 24031 w 135652"/>
                  <a:gd name="connsiteY8" fmla="*/ 31545 h 78008"/>
                  <a:gd name="connsiteX9" fmla="*/ 0 w 135652"/>
                  <a:gd name="connsiteY9" fmla="*/ 38465 h 78008"/>
                  <a:gd name="connsiteX10" fmla="*/ 22491 w 135652"/>
                  <a:gd name="connsiteY10" fmla="*/ 44936 h 7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652" h="78008">
                    <a:moveTo>
                      <a:pt x="22491" y="44936"/>
                    </a:moveTo>
                    <a:lnTo>
                      <a:pt x="110081" y="44936"/>
                    </a:lnTo>
                    <a:lnTo>
                      <a:pt x="86236" y="68572"/>
                    </a:lnTo>
                    <a:lnTo>
                      <a:pt x="95752" y="78008"/>
                    </a:lnTo>
                    <a:lnTo>
                      <a:pt x="135652" y="38106"/>
                    </a:lnTo>
                    <a:lnTo>
                      <a:pt x="95303" y="0"/>
                    </a:lnTo>
                    <a:lnTo>
                      <a:pt x="86236" y="9706"/>
                    </a:lnTo>
                    <a:lnTo>
                      <a:pt x="109446" y="31545"/>
                    </a:lnTo>
                    <a:lnTo>
                      <a:pt x="24031" y="31545"/>
                    </a:lnTo>
                    <a:cubicBezTo>
                      <a:pt x="16241" y="34548"/>
                      <a:pt x="8201" y="36863"/>
                      <a:pt x="0" y="38465"/>
                    </a:cubicBezTo>
                    <a:cubicBezTo>
                      <a:pt x="7655" y="40024"/>
                      <a:pt x="15176" y="42188"/>
                      <a:pt x="22491" y="44936"/>
                    </a:cubicBezTo>
                    <a:close/>
                  </a:path>
                </a:pathLst>
              </a:custGeom>
              <a:solidFill>
                <a:srgbClr val="2D5967"/>
              </a:solidFill>
              <a:ln w="6417" cap="flat">
                <a:noFill/>
                <a:prstDash val="solid"/>
                <a:miter/>
              </a:ln>
            </p:spPr>
            <p:txBody>
              <a:bodyPr rtlCol="0" anchor="ctr"/>
              <a:lstStyle/>
              <a:p>
                <a:endParaRPr lang="en-US" sz="810"/>
              </a:p>
            </p:txBody>
          </p:sp>
          <p:sp>
            <p:nvSpPr>
              <p:cNvPr id="33" name="Freeform: Shape 32">
                <a:extLst>
                  <a:ext uri="{FF2B5EF4-FFF2-40B4-BE49-F238E27FC236}">
                    <a16:creationId xmlns:a16="http://schemas.microsoft.com/office/drawing/2014/main" id="{854F85A9-AB38-7B2F-68C2-61A6A0C6868C}"/>
                  </a:ext>
                </a:extLst>
              </p:cNvPr>
              <p:cNvSpPr/>
              <p:nvPr/>
            </p:nvSpPr>
            <p:spPr>
              <a:xfrm>
                <a:off x="1861237" y="1813063"/>
                <a:ext cx="362705" cy="359579"/>
              </a:xfrm>
              <a:custGeom>
                <a:avLst/>
                <a:gdLst>
                  <a:gd name="connsiteX0" fmla="*/ 339220 w 362705"/>
                  <a:gd name="connsiteY0" fmla="*/ 323446 h 359579"/>
                  <a:gd name="connsiteX1" fmla="*/ 330153 w 362705"/>
                  <a:gd name="connsiteY1" fmla="*/ 332885 h 359579"/>
                  <a:gd name="connsiteX2" fmla="*/ 289438 w 362705"/>
                  <a:gd name="connsiteY2" fmla="*/ 224050 h 359579"/>
                  <a:gd name="connsiteX3" fmla="*/ 247973 w 362705"/>
                  <a:gd name="connsiteY3" fmla="*/ 196056 h 359579"/>
                  <a:gd name="connsiteX4" fmla="*/ 198762 w 362705"/>
                  <a:gd name="connsiteY4" fmla="*/ 186395 h 359579"/>
                  <a:gd name="connsiteX5" fmla="*/ 198762 w 362705"/>
                  <a:gd name="connsiteY5" fmla="*/ 173003 h 359579"/>
                  <a:gd name="connsiteX6" fmla="*/ 248402 w 362705"/>
                  <a:gd name="connsiteY6" fmla="*/ 163037 h 359579"/>
                  <a:gd name="connsiteX7" fmla="*/ 290163 w 362705"/>
                  <a:gd name="connsiteY7" fmla="*/ 134628 h 359579"/>
                  <a:gd name="connsiteX8" fmla="*/ 329967 w 362705"/>
                  <a:gd name="connsiteY8" fmla="*/ 26153 h 359579"/>
                  <a:gd name="connsiteX9" fmla="*/ 339034 w 362705"/>
                  <a:gd name="connsiteY9" fmla="*/ 35140 h 359579"/>
                  <a:gd name="connsiteX10" fmla="*/ 353632 w 362705"/>
                  <a:gd name="connsiteY10" fmla="*/ 49250 h 359579"/>
                  <a:gd name="connsiteX11" fmla="*/ 362706 w 362705"/>
                  <a:gd name="connsiteY11" fmla="*/ 40263 h 359579"/>
                  <a:gd name="connsiteX12" fmla="*/ 340215 w 362705"/>
                  <a:gd name="connsiteY12" fmla="*/ 17435 h 359579"/>
                  <a:gd name="connsiteX13" fmla="*/ 331148 w 362705"/>
                  <a:gd name="connsiteY13" fmla="*/ 8987 h 359579"/>
                  <a:gd name="connsiteX14" fmla="*/ 322081 w 362705"/>
                  <a:gd name="connsiteY14" fmla="*/ 0 h 359579"/>
                  <a:gd name="connsiteX15" fmla="*/ 311198 w 362705"/>
                  <a:gd name="connsiteY15" fmla="*/ 10785 h 359579"/>
                  <a:gd name="connsiteX16" fmla="*/ 306302 w 362705"/>
                  <a:gd name="connsiteY16" fmla="*/ 15638 h 359579"/>
                  <a:gd name="connsiteX17" fmla="*/ 281821 w 362705"/>
                  <a:gd name="connsiteY17" fmla="*/ 39813 h 359579"/>
                  <a:gd name="connsiteX18" fmla="*/ 291338 w 362705"/>
                  <a:gd name="connsiteY18" fmla="*/ 48801 h 359579"/>
                  <a:gd name="connsiteX19" fmla="*/ 305756 w 362705"/>
                  <a:gd name="connsiteY19" fmla="*/ 34421 h 359579"/>
                  <a:gd name="connsiteX20" fmla="*/ 316460 w 362705"/>
                  <a:gd name="connsiteY20" fmla="*/ 24266 h 359579"/>
                  <a:gd name="connsiteX21" fmla="*/ 280185 w 362705"/>
                  <a:gd name="connsiteY21" fmla="*/ 125641 h 359579"/>
                  <a:gd name="connsiteX22" fmla="*/ 242351 w 362705"/>
                  <a:gd name="connsiteY22" fmla="*/ 151044 h 359579"/>
                  <a:gd name="connsiteX23" fmla="*/ 197491 w 362705"/>
                  <a:gd name="connsiteY23" fmla="*/ 159702 h 359579"/>
                  <a:gd name="connsiteX24" fmla="*/ 196856 w 362705"/>
                  <a:gd name="connsiteY24" fmla="*/ 149727 h 359579"/>
                  <a:gd name="connsiteX25" fmla="*/ 191690 w 362705"/>
                  <a:gd name="connsiteY25" fmla="*/ 106858 h 359579"/>
                  <a:gd name="connsiteX26" fmla="*/ 122318 w 362705"/>
                  <a:gd name="connsiteY26" fmla="*/ 180 h 359579"/>
                  <a:gd name="connsiteX27" fmla="*/ 52137 w 362705"/>
                  <a:gd name="connsiteY27" fmla="*/ 104521 h 359579"/>
                  <a:gd name="connsiteX28" fmla="*/ 45335 w 362705"/>
                  <a:gd name="connsiteY28" fmla="*/ 172734 h 359579"/>
                  <a:gd name="connsiteX29" fmla="*/ 0 w 362705"/>
                  <a:gd name="connsiteY29" fmla="*/ 172734 h 359579"/>
                  <a:gd name="connsiteX30" fmla="*/ 0 w 362705"/>
                  <a:gd name="connsiteY30" fmla="*/ 186125 h 359579"/>
                  <a:gd name="connsiteX31" fmla="*/ 45335 w 362705"/>
                  <a:gd name="connsiteY31" fmla="*/ 186125 h 359579"/>
                  <a:gd name="connsiteX32" fmla="*/ 51681 w 362705"/>
                  <a:gd name="connsiteY32" fmla="*/ 252091 h 359579"/>
                  <a:gd name="connsiteX33" fmla="*/ 115157 w 362705"/>
                  <a:gd name="connsiteY33" fmla="*/ 358411 h 359579"/>
                  <a:gd name="connsiteX34" fmla="*/ 121323 w 362705"/>
                  <a:gd name="connsiteY34" fmla="*/ 358950 h 359579"/>
                  <a:gd name="connsiteX35" fmla="*/ 168295 w 362705"/>
                  <a:gd name="connsiteY35" fmla="*/ 322997 h 359579"/>
                  <a:gd name="connsiteX36" fmla="*/ 196856 w 362705"/>
                  <a:gd name="connsiteY36" fmla="*/ 210120 h 359579"/>
                  <a:gd name="connsiteX37" fmla="*/ 197401 w 362705"/>
                  <a:gd name="connsiteY37" fmla="*/ 200145 h 359579"/>
                  <a:gd name="connsiteX38" fmla="*/ 241626 w 362705"/>
                  <a:gd name="connsiteY38" fmla="*/ 208520 h 359579"/>
                  <a:gd name="connsiteX39" fmla="*/ 279011 w 362705"/>
                  <a:gd name="connsiteY39" fmla="*/ 233397 h 359579"/>
                  <a:gd name="connsiteX40" fmla="*/ 316094 w 362705"/>
                  <a:gd name="connsiteY40" fmla="*/ 334682 h 359579"/>
                  <a:gd name="connsiteX41" fmla="*/ 305217 w 362705"/>
                  <a:gd name="connsiteY41" fmla="*/ 323895 h 359579"/>
                  <a:gd name="connsiteX42" fmla="*/ 291338 w 362705"/>
                  <a:gd name="connsiteY42" fmla="*/ 309611 h 359579"/>
                  <a:gd name="connsiteX43" fmla="*/ 281821 w 362705"/>
                  <a:gd name="connsiteY43" fmla="*/ 319493 h 359579"/>
                  <a:gd name="connsiteX44" fmla="*/ 306391 w 362705"/>
                  <a:gd name="connsiteY44" fmla="*/ 343941 h 359579"/>
                  <a:gd name="connsiteX45" fmla="*/ 312199 w 362705"/>
                  <a:gd name="connsiteY45" fmla="*/ 349601 h 359579"/>
                  <a:gd name="connsiteX46" fmla="*/ 322260 w 362705"/>
                  <a:gd name="connsiteY46" fmla="*/ 359579 h 359579"/>
                  <a:gd name="connsiteX47" fmla="*/ 331327 w 362705"/>
                  <a:gd name="connsiteY47" fmla="*/ 350589 h 359579"/>
                  <a:gd name="connsiteX48" fmla="*/ 340394 w 362705"/>
                  <a:gd name="connsiteY48" fmla="*/ 341606 h 359579"/>
                  <a:gd name="connsiteX49" fmla="*/ 362706 w 362705"/>
                  <a:gd name="connsiteY49" fmla="*/ 319493 h 359579"/>
                  <a:gd name="connsiteX50" fmla="*/ 353632 w 362705"/>
                  <a:gd name="connsiteY50" fmla="*/ 309611 h 359579"/>
                  <a:gd name="connsiteX51" fmla="*/ 339220 w 362705"/>
                  <a:gd name="connsiteY51" fmla="*/ 323446 h 359579"/>
                  <a:gd name="connsiteX52" fmla="*/ 154145 w 362705"/>
                  <a:gd name="connsiteY52" fmla="*/ 314732 h 359579"/>
                  <a:gd name="connsiteX53" fmla="*/ 118692 w 362705"/>
                  <a:gd name="connsiteY53" fmla="*/ 341696 h 359579"/>
                  <a:gd name="connsiteX54" fmla="*/ 68641 w 362705"/>
                  <a:gd name="connsiteY54" fmla="*/ 248855 h 359579"/>
                  <a:gd name="connsiteX55" fmla="*/ 62744 w 362705"/>
                  <a:gd name="connsiteY55" fmla="*/ 185945 h 359579"/>
                  <a:gd name="connsiteX56" fmla="*/ 144353 w 362705"/>
                  <a:gd name="connsiteY56" fmla="*/ 185945 h 359579"/>
                  <a:gd name="connsiteX57" fmla="*/ 120508 w 362705"/>
                  <a:gd name="connsiteY57" fmla="*/ 209581 h 359579"/>
                  <a:gd name="connsiteX58" fmla="*/ 129575 w 362705"/>
                  <a:gd name="connsiteY58" fmla="*/ 219018 h 359579"/>
                  <a:gd name="connsiteX59" fmla="*/ 169745 w 362705"/>
                  <a:gd name="connsiteY59" fmla="*/ 179115 h 359579"/>
                  <a:gd name="connsiteX60" fmla="*/ 127490 w 362705"/>
                  <a:gd name="connsiteY60" fmla="*/ 139751 h 359579"/>
                  <a:gd name="connsiteX61" fmla="*/ 118423 w 362705"/>
                  <a:gd name="connsiteY61" fmla="*/ 149367 h 359579"/>
                  <a:gd name="connsiteX62" fmla="*/ 143269 w 362705"/>
                  <a:gd name="connsiteY62" fmla="*/ 172913 h 359579"/>
                  <a:gd name="connsiteX63" fmla="*/ 62385 w 362705"/>
                  <a:gd name="connsiteY63" fmla="*/ 172913 h 359579"/>
                  <a:gd name="connsiteX64" fmla="*/ 68641 w 362705"/>
                  <a:gd name="connsiteY64" fmla="*/ 107847 h 359579"/>
                  <a:gd name="connsiteX65" fmla="*/ 122138 w 362705"/>
                  <a:gd name="connsiteY65" fmla="*/ 16896 h 359579"/>
                  <a:gd name="connsiteX66" fmla="*/ 175096 w 362705"/>
                  <a:gd name="connsiteY66" fmla="*/ 109824 h 359579"/>
                  <a:gd name="connsiteX67" fmla="*/ 154145 w 362705"/>
                  <a:gd name="connsiteY67" fmla="*/ 314732 h 35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62705" h="359579">
                    <a:moveTo>
                      <a:pt x="339220" y="323446"/>
                    </a:moveTo>
                    <a:lnTo>
                      <a:pt x="330153" y="332885"/>
                    </a:lnTo>
                    <a:cubicBezTo>
                      <a:pt x="328882" y="307092"/>
                      <a:pt x="321991" y="258472"/>
                      <a:pt x="289438" y="224050"/>
                    </a:cubicBezTo>
                    <a:cubicBezTo>
                      <a:pt x="277657" y="212048"/>
                      <a:pt x="263552" y="202526"/>
                      <a:pt x="247973" y="196056"/>
                    </a:cubicBezTo>
                    <a:cubicBezTo>
                      <a:pt x="232392" y="189585"/>
                      <a:pt x="215651" y="186299"/>
                      <a:pt x="198762" y="186395"/>
                    </a:cubicBezTo>
                    <a:cubicBezTo>
                      <a:pt x="198762" y="181901"/>
                      <a:pt x="198762" y="177407"/>
                      <a:pt x="198762" y="173003"/>
                    </a:cubicBezTo>
                    <a:cubicBezTo>
                      <a:pt x="215818" y="173020"/>
                      <a:pt x="232700" y="169631"/>
                      <a:pt x="248402" y="163037"/>
                    </a:cubicBezTo>
                    <a:cubicBezTo>
                      <a:pt x="264105" y="156444"/>
                      <a:pt x="278311" y="146782"/>
                      <a:pt x="290163" y="134628"/>
                    </a:cubicBezTo>
                    <a:cubicBezTo>
                      <a:pt x="322626" y="100028"/>
                      <a:pt x="328972" y="51587"/>
                      <a:pt x="329967" y="26153"/>
                    </a:cubicBezTo>
                    <a:lnTo>
                      <a:pt x="339034" y="35140"/>
                    </a:lnTo>
                    <a:lnTo>
                      <a:pt x="353632" y="49250"/>
                    </a:lnTo>
                    <a:lnTo>
                      <a:pt x="362706" y="40263"/>
                    </a:lnTo>
                    <a:lnTo>
                      <a:pt x="340215" y="17435"/>
                    </a:lnTo>
                    <a:lnTo>
                      <a:pt x="331148" y="8987"/>
                    </a:lnTo>
                    <a:lnTo>
                      <a:pt x="322081" y="0"/>
                    </a:lnTo>
                    <a:lnTo>
                      <a:pt x="311198" y="10785"/>
                    </a:lnTo>
                    <a:lnTo>
                      <a:pt x="306302" y="15638"/>
                    </a:lnTo>
                    <a:lnTo>
                      <a:pt x="281821" y="39813"/>
                    </a:lnTo>
                    <a:lnTo>
                      <a:pt x="291338" y="48801"/>
                    </a:lnTo>
                    <a:lnTo>
                      <a:pt x="305756" y="34421"/>
                    </a:lnTo>
                    <a:lnTo>
                      <a:pt x="316460" y="24266"/>
                    </a:lnTo>
                    <a:cubicBezTo>
                      <a:pt x="315644" y="47453"/>
                      <a:pt x="310113" y="93826"/>
                      <a:pt x="280185" y="125641"/>
                    </a:cubicBezTo>
                    <a:cubicBezTo>
                      <a:pt x="269430" y="136550"/>
                      <a:pt x="256558" y="145191"/>
                      <a:pt x="242351" y="151044"/>
                    </a:cubicBezTo>
                    <a:cubicBezTo>
                      <a:pt x="228138" y="156898"/>
                      <a:pt x="212879" y="159842"/>
                      <a:pt x="197491" y="159702"/>
                    </a:cubicBezTo>
                    <a:cubicBezTo>
                      <a:pt x="197491" y="156287"/>
                      <a:pt x="197491" y="152962"/>
                      <a:pt x="196856" y="149727"/>
                    </a:cubicBezTo>
                    <a:cubicBezTo>
                      <a:pt x="195957" y="135351"/>
                      <a:pt x="194231" y="121038"/>
                      <a:pt x="191690" y="106858"/>
                    </a:cubicBezTo>
                    <a:cubicBezTo>
                      <a:pt x="173370" y="13930"/>
                      <a:pt x="140458" y="180"/>
                      <a:pt x="122318" y="180"/>
                    </a:cubicBezTo>
                    <a:cubicBezTo>
                      <a:pt x="90676" y="450"/>
                      <a:pt x="63469" y="40892"/>
                      <a:pt x="52137" y="104521"/>
                    </a:cubicBezTo>
                    <a:cubicBezTo>
                      <a:pt x="47812" y="127011"/>
                      <a:pt x="45540" y="149840"/>
                      <a:pt x="45335" y="172734"/>
                    </a:cubicBezTo>
                    <a:lnTo>
                      <a:pt x="0" y="172734"/>
                    </a:lnTo>
                    <a:lnTo>
                      <a:pt x="0" y="186125"/>
                    </a:lnTo>
                    <a:lnTo>
                      <a:pt x="45335" y="186125"/>
                    </a:lnTo>
                    <a:cubicBezTo>
                      <a:pt x="45585" y="208251"/>
                      <a:pt x="47709" y="230316"/>
                      <a:pt x="51681" y="252091"/>
                    </a:cubicBezTo>
                    <a:cubicBezTo>
                      <a:pt x="59574" y="297027"/>
                      <a:pt x="80884" y="352117"/>
                      <a:pt x="115157" y="358411"/>
                    </a:cubicBezTo>
                    <a:cubicBezTo>
                      <a:pt x="117191" y="358777"/>
                      <a:pt x="119257" y="358957"/>
                      <a:pt x="121323" y="358950"/>
                    </a:cubicBezTo>
                    <a:cubicBezTo>
                      <a:pt x="134106" y="358950"/>
                      <a:pt x="151155" y="351667"/>
                      <a:pt x="168295" y="322997"/>
                    </a:cubicBezTo>
                    <a:cubicBezTo>
                      <a:pt x="185517" y="287709"/>
                      <a:pt x="195239" y="249289"/>
                      <a:pt x="196856" y="210120"/>
                    </a:cubicBezTo>
                    <a:cubicBezTo>
                      <a:pt x="196856" y="206825"/>
                      <a:pt x="197036" y="203500"/>
                      <a:pt x="197401" y="200145"/>
                    </a:cubicBezTo>
                    <a:cubicBezTo>
                      <a:pt x="212558" y="199957"/>
                      <a:pt x="227605" y="202806"/>
                      <a:pt x="241626" y="208520"/>
                    </a:cubicBezTo>
                    <a:cubicBezTo>
                      <a:pt x="255647" y="214234"/>
                      <a:pt x="268365" y="222695"/>
                      <a:pt x="279011" y="233397"/>
                    </a:cubicBezTo>
                    <a:cubicBezTo>
                      <a:pt x="308753" y="264853"/>
                      <a:pt x="315279" y="311139"/>
                      <a:pt x="316094" y="334682"/>
                    </a:cubicBezTo>
                    <a:lnTo>
                      <a:pt x="305217" y="323895"/>
                    </a:lnTo>
                    <a:lnTo>
                      <a:pt x="291338" y="309611"/>
                    </a:lnTo>
                    <a:lnTo>
                      <a:pt x="281821" y="319493"/>
                    </a:lnTo>
                    <a:lnTo>
                      <a:pt x="306391" y="343941"/>
                    </a:lnTo>
                    <a:lnTo>
                      <a:pt x="312199" y="349601"/>
                    </a:lnTo>
                    <a:lnTo>
                      <a:pt x="322260" y="359579"/>
                    </a:lnTo>
                    <a:lnTo>
                      <a:pt x="331327" y="350589"/>
                    </a:lnTo>
                    <a:lnTo>
                      <a:pt x="340394" y="341606"/>
                    </a:lnTo>
                    <a:lnTo>
                      <a:pt x="362706" y="319493"/>
                    </a:lnTo>
                    <a:lnTo>
                      <a:pt x="353632" y="309611"/>
                    </a:lnTo>
                    <a:lnTo>
                      <a:pt x="339220" y="323446"/>
                    </a:lnTo>
                    <a:close/>
                    <a:moveTo>
                      <a:pt x="154145" y="314732"/>
                    </a:moveTo>
                    <a:cubicBezTo>
                      <a:pt x="145804" y="328663"/>
                      <a:pt x="132931" y="344570"/>
                      <a:pt x="118692" y="341696"/>
                    </a:cubicBezTo>
                    <a:cubicBezTo>
                      <a:pt x="98383" y="338006"/>
                      <a:pt x="77342" y="299004"/>
                      <a:pt x="68641" y="248855"/>
                    </a:cubicBezTo>
                    <a:cubicBezTo>
                      <a:pt x="64874" y="228089"/>
                      <a:pt x="62904" y="207043"/>
                      <a:pt x="62744" y="185945"/>
                    </a:cubicBezTo>
                    <a:lnTo>
                      <a:pt x="144353" y="185945"/>
                    </a:lnTo>
                    <a:lnTo>
                      <a:pt x="120508" y="209581"/>
                    </a:lnTo>
                    <a:lnTo>
                      <a:pt x="129575" y="219018"/>
                    </a:lnTo>
                    <a:lnTo>
                      <a:pt x="169745" y="179115"/>
                    </a:lnTo>
                    <a:lnTo>
                      <a:pt x="127490" y="139751"/>
                    </a:lnTo>
                    <a:lnTo>
                      <a:pt x="118423" y="149367"/>
                    </a:lnTo>
                    <a:lnTo>
                      <a:pt x="143269" y="172913"/>
                    </a:lnTo>
                    <a:lnTo>
                      <a:pt x="62385" y="172913"/>
                    </a:lnTo>
                    <a:cubicBezTo>
                      <a:pt x="62590" y="151087"/>
                      <a:pt x="64688" y="129319"/>
                      <a:pt x="68641" y="107847"/>
                    </a:cubicBezTo>
                    <a:cubicBezTo>
                      <a:pt x="79793" y="45476"/>
                      <a:pt x="104184" y="16986"/>
                      <a:pt x="122138" y="16896"/>
                    </a:cubicBezTo>
                    <a:cubicBezTo>
                      <a:pt x="138822" y="16896"/>
                      <a:pt x="161403" y="41251"/>
                      <a:pt x="175096" y="109824"/>
                    </a:cubicBezTo>
                    <a:cubicBezTo>
                      <a:pt x="186159" y="171296"/>
                      <a:pt x="183708" y="258382"/>
                      <a:pt x="154145" y="314732"/>
                    </a:cubicBezTo>
                    <a:close/>
                  </a:path>
                </a:pathLst>
              </a:custGeom>
              <a:solidFill>
                <a:srgbClr val="2D5967"/>
              </a:solidFill>
              <a:ln w="6417" cap="flat">
                <a:noFill/>
                <a:prstDash val="solid"/>
                <a:miter/>
              </a:ln>
            </p:spPr>
            <p:txBody>
              <a:bodyPr rtlCol="0" anchor="ctr"/>
              <a:lstStyle/>
              <a:p>
                <a:endParaRPr lang="en-US" sz="810"/>
              </a:p>
            </p:txBody>
          </p:sp>
        </p:grpSp>
        <p:grpSp>
          <p:nvGrpSpPr>
            <p:cNvPr id="34" name="Graphic 2">
              <a:extLst>
                <a:ext uri="{FF2B5EF4-FFF2-40B4-BE49-F238E27FC236}">
                  <a16:creationId xmlns:a16="http://schemas.microsoft.com/office/drawing/2014/main" id="{4F0295A0-3306-E6AA-4B52-26174F87AC35}"/>
                </a:ext>
              </a:extLst>
            </p:cNvPr>
            <p:cNvGrpSpPr/>
            <p:nvPr/>
          </p:nvGrpSpPr>
          <p:grpSpPr>
            <a:xfrm>
              <a:off x="1648737" y="2144556"/>
              <a:ext cx="803425" cy="319652"/>
              <a:chOff x="1648737" y="2144556"/>
              <a:chExt cx="803425" cy="319652"/>
            </a:xfrm>
            <a:solidFill>
              <a:srgbClr val="000000"/>
            </a:solidFill>
          </p:grpSpPr>
          <p:sp>
            <p:nvSpPr>
              <p:cNvPr id="36" name="TextBox 35">
                <a:extLst>
                  <a:ext uri="{FF2B5EF4-FFF2-40B4-BE49-F238E27FC236}">
                    <a16:creationId xmlns:a16="http://schemas.microsoft.com/office/drawing/2014/main" id="{31E40E18-4678-ABC7-7422-562B079DD532}"/>
                  </a:ext>
                </a:extLst>
              </p:cNvPr>
              <p:cNvSpPr txBox="1"/>
              <p:nvPr/>
            </p:nvSpPr>
            <p:spPr>
              <a:xfrm>
                <a:off x="1648737" y="2144556"/>
                <a:ext cx="80342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Flexible Load</a:t>
                </a:r>
              </a:p>
            </p:txBody>
          </p:sp>
          <p:sp>
            <p:nvSpPr>
              <p:cNvPr id="38" name="TextBox 37">
                <a:extLst>
                  <a:ext uri="{FF2B5EF4-FFF2-40B4-BE49-F238E27FC236}">
                    <a16:creationId xmlns:a16="http://schemas.microsoft.com/office/drawing/2014/main" id="{122A6C92-1852-7FAF-6F80-BB2A86E06CD2}"/>
                  </a:ext>
                </a:extLst>
              </p:cNvPr>
              <p:cNvSpPr txBox="1"/>
              <p:nvPr/>
            </p:nvSpPr>
            <p:spPr>
              <a:xfrm>
                <a:off x="1752356" y="2247226"/>
                <a:ext cx="59182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Balancer</a:t>
                </a:r>
              </a:p>
            </p:txBody>
          </p:sp>
        </p:grpSp>
      </p:grpSp>
      <p:grpSp>
        <p:nvGrpSpPr>
          <p:cNvPr id="39" name="Graphic 2">
            <a:extLst>
              <a:ext uri="{FF2B5EF4-FFF2-40B4-BE49-F238E27FC236}">
                <a16:creationId xmlns:a16="http://schemas.microsoft.com/office/drawing/2014/main" id="{0435FB55-F4B4-A50F-ABEE-9B858B04EA06}"/>
              </a:ext>
            </a:extLst>
          </p:cNvPr>
          <p:cNvGrpSpPr/>
          <p:nvPr/>
        </p:nvGrpSpPr>
        <p:grpSpPr>
          <a:xfrm>
            <a:off x="2668924" y="1406162"/>
            <a:ext cx="391454" cy="540156"/>
            <a:chOff x="2604545" y="1821382"/>
            <a:chExt cx="391454" cy="540156"/>
          </a:xfrm>
        </p:grpSpPr>
        <p:grpSp>
          <p:nvGrpSpPr>
            <p:cNvPr id="40" name="Graphic 2">
              <a:extLst>
                <a:ext uri="{FF2B5EF4-FFF2-40B4-BE49-F238E27FC236}">
                  <a16:creationId xmlns:a16="http://schemas.microsoft.com/office/drawing/2014/main" id="{C7524827-F31D-248A-B328-ADACE7617452}"/>
                </a:ext>
              </a:extLst>
            </p:cNvPr>
            <p:cNvGrpSpPr/>
            <p:nvPr/>
          </p:nvGrpSpPr>
          <p:grpSpPr>
            <a:xfrm>
              <a:off x="2606149" y="1821382"/>
              <a:ext cx="384144" cy="363381"/>
              <a:chOff x="2606149" y="1821382"/>
              <a:chExt cx="384144" cy="363381"/>
            </a:xfrm>
          </p:grpSpPr>
          <p:grpSp>
            <p:nvGrpSpPr>
              <p:cNvPr id="41" name="Graphic 2">
                <a:extLst>
                  <a:ext uri="{FF2B5EF4-FFF2-40B4-BE49-F238E27FC236}">
                    <a16:creationId xmlns:a16="http://schemas.microsoft.com/office/drawing/2014/main" id="{29337AD5-3098-ADA0-C788-B937CEB982F4}"/>
                  </a:ext>
                </a:extLst>
              </p:cNvPr>
              <p:cNvGrpSpPr/>
              <p:nvPr/>
            </p:nvGrpSpPr>
            <p:grpSpPr>
              <a:xfrm>
                <a:off x="2606149" y="1821382"/>
                <a:ext cx="384144" cy="363381"/>
                <a:chOff x="2606149" y="1821382"/>
                <a:chExt cx="384144" cy="363381"/>
              </a:xfrm>
              <a:solidFill>
                <a:srgbClr val="FFFFFF"/>
              </a:solidFill>
            </p:grpSpPr>
            <p:sp>
              <p:nvSpPr>
                <p:cNvPr id="42" name="Freeform: Shape 41">
                  <a:extLst>
                    <a:ext uri="{FF2B5EF4-FFF2-40B4-BE49-F238E27FC236}">
                      <a16:creationId xmlns:a16="http://schemas.microsoft.com/office/drawing/2014/main" id="{E31E61E9-7531-0AD0-B61A-7374FBA34152}"/>
                    </a:ext>
                  </a:extLst>
                </p:cNvPr>
                <p:cNvSpPr/>
                <p:nvPr/>
              </p:nvSpPr>
              <p:spPr>
                <a:xfrm>
                  <a:off x="2610474" y="1825710"/>
                  <a:ext cx="376360" cy="354729"/>
                </a:xfrm>
                <a:custGeom>
                  <a:avLst/>
                  <a:gdLst>
                    <a:gd name="connsiteX0" fmla="*/ 177368 w 376360"/>
                    <a:gd name="connsiteY0" fmla="*/ 354729 h 354729"/>
                    <a:gd name="connsiteX1" fmla="*/ 0 w 376360"/>
                    <a:gd name="connsiteY1" fmla="*/ 177364 h 354729"/>
                    <a:gd name="connsiteX2" fmla="*/ 177368 w 376360"/>
                    <a:gd name="connsiteY2" fmla="*/ 0 h 354729"/>
                    <a:gd name="connsiteX3" fmla="*/ 352137 w 376360"/>
                    <a:gd name="connsiteY3" fmla="*/ 145352 h 354729"/>
                    <a:gd name="connsiteX4" fmla="*/ 376360 w 376360"/>
                    <a:gd name="connsiteY4" fmla="*/ 178229 h 354729"/>
                    <a:gd name="connsiteX5" fmla="*/ 352137 w 376360"/>
                    <a:gd name="connsiteY5" fmla="*/ 211106 h 354729"/>
                    <a:gd name="connsiteX6" fmla="*/ 177368 w 376360"/>
                    <a:gd name="connsiteY6" fmla="*/ 354729 h 35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6360" h="354729">
                      <a:moveTo>
                        <a:pt x="177368" y="354729"/>
                      </a:moveTo>
                      <a:cubicBezTo>
                        <a:pt x="79601" y="354729"/>
                        <a:pt x="0" y="275131"/>
                        <a:pt x="0" y="177364"/>
                      </a:cubicBezTo>
                      <a:cubicBezTo>
                        <a:pt x="0" y="79597"/>
                        <a:pt x="79601" y="0"/>
                        <a:pt x="177368" y="0"/>
                      </a:cubicBezTo>
                      <a:cubicBezTo>
                        <a:pt x="263020" y="0"/>
                        <a:pt x="336563" y="60563"/>
                        <a:pt x="352137" y="145352"/>
                      </a:cubicBezTo>
                      <a:cubicBezTo>
                        <a:pt x="365978" y="149678"/>
                        <a:pt x="376360" y="162656"/>
                        <a:pt x="376360" y="178229"/>
                      </a:cubicBezTo>
                      <a:cubicBezTo>
                        <a:pt x="376360" y="193803"/>
                        <a:pt x="366844" y="205915"/>
                        <a:pt x="352137" y="211106"/>
                      </a:cubicBezTo>
                      <a:cubicBezTo>
                        <a:pt x="336563" y="294165"/>
                        <a:pt x="263886" y="354729"/>
                        <a:pt x="177368" y="354729"/>
                      </a:cubicBezTo>
                      <a:close/>
                    </a:path>
                  </a:pathLst>
                </a:custGeom>
                <a:solidFill>
                  <a:srgbClr val="FFFFFF"/>
                </a:solidFill>
                <a:ln w="6417" cap="flat">
                  <a:noFill/>
                  <a:prstDash val="solid"/>
                  <a:miter/>
                </a:ln>
              </p:spPr>
              <p:txBody>
                <a:bodyPr rtlCol="0" anchor="ctr"/>
                <a:lstStyle/>
                <a:p>
                  <a:endParaRPr lang="en-US" sz="810"/>
                </a:p>
              </p:txBody>
            </p:sp>
            <p:sp>
              <p:nvSpPr>
                <p:cNvPr id="43" name="Freeform: Shape 42">
                  <a:extLst>
                    <a:ext uri="{FF2B5EF4-FFF2-40B4-BE49-F238E27FC236}">
                      <a16:creationId xmlns:a16="http://schemas.microsoft.com/office/drawing/2014/main" id="{0764987D-A0A7-EDB5-2BA2-0333A312FB97}"/>
                    </a:ext>
                  </a:extLst>
                </p:cNvPr>
                <p:cNvSpPr/>
                <p:nvPr/>
              </p:nvSpPr>
              <p:spPr>
                <a:xfrm>
                  <a:off x="2606149" y="1821382"/>
                  <a:ext cx="384144" cy="363381"/>
                </a:xfrm>
                <a:custGeom>
                  <a:avLst/>
                  <a:gdLst>
                    <a:gd name="connsiteX0" fmla="*/ 181693 w 384144"/>
                    <a:gd name="connsiteY0" fmla="*/ 8652 h 363381"/>
                    <a:gd name="connsiteX1" fmla="*/ 352131 w 384144"/>
                    <a:gd name="connsiteY1" fmla="*/ 152274 h 363381"/>
                    <a:gd name="connsiteX2" fmla="*/ 375494 w 384144"/>
                    <a:gd name="connsiteY2" fmla="*/ 181690 h 363381"/>
                    <a:gd name="connsiteX3" fmla="*/ 352131 w 384144"/>
                    <a:gd name="connsiteY3" fmla="*/ 211107 h 363381"/>
                    <a:gd name="connsiteX4" fmla="*/ 181693 w 384144"/>
                    <a:gd name="connsiteY4" fmla="*/ 354732 h 363381"/>
                    <a:gd name="connsiteX5" fmla="*/ 8650 w 384144"/>
                    <a:gd name="connsiteY5" fmla="*/ 181690 h 363381"/>
                    <a:gd name="connsiteX6" fmla="*/ 181693 w 384144"/>
                    <a:gd name="connsiteY6" fmla="*/ 8652 h 363381"/>
                    <a:gd name="connsiteX7" fmla="*/ 181693 w 384144"/>
                    <a:gd name="connsiteY7" fmla="*/ 0 h 363381"/>
                    <a:gd name="connsiteX8" fmla="*/ 0 w 384144"/>
                    <a:gd name="connsiteY8" fmla="*/ 181690 h 363381"/>
                    <a:gd name="connsiteX9" fmla="*/ 181693 w 384144"/>
                    <a:gd name="connsiteY9" fmla="*/ 363382 h 363381"/>
                    <a:gd name="connsiteX10" fmla="*/ 359921 w 384144"/>
                    <a:gd name="connsiteY10" fmla="*/ 217163 h 363381"/>
                    <a:gd name="connsiteX11" fmla="*/ 384144 w 384144"/>
                    <a:gd name="connsiteY11" fmla="*/ 181690 h 363381"/>
                    <a:gd name="connsiteX12" fmla="*/ 359921 w 384144"/>
                    <a:gd name="connsiteY12" fmla="*/ 146218 h 363381"/>
                    <a:gd name="connsiteX13" fmla="*/ 181693 w 384144"/>
                    <a:gd name="connsiteY13" fmla="*/ 0 h 363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4144" h="363381">
                      <a:moveTo>
                        <a:pt x="181693" y="8652"/>
                      </a:moveTo>
                      <a:cubicBezTo>
                        <a:pt x="267345" y="8652"/>
                        <a:pt x="338289" y="70946"/>
                        <a:pt x="352131" y="152274"/>
                      </a:cubicBezTo>
                      <a:cubicBezTo>
                        <a:pt x="365112" y="155735"/>
                        <a:pt x="375494" y="166982"/>
                        <a:pt x="375494" y="181690"/>
                      </a:cubicBezTo>
                      <a:cubicBezTo>
                        <a:pt x="375494" y="195533"/>
                        <a:pt x="365112" y="207646"/>
                        <a:pt x="352131" y="211107"/>
                      </a:cubicBezTo>
                      <a:cubicBezTo>
                        <a:pt x="339156" y="292435"/>
                        <a:pt x="267345" y="354732"/>
                        <a:pt x="181693" y="354732"/>
                      </a:cubicBezTo>
                      <a:cubicBezTo>
                        <a:pt x="86518" y="354732"/>
                        <a:pt x="8650" y="276862"/>
                        <a:pt x="8650" y="181690"/>
                      </a:cubicBezTo>
                      <a:cubicBezTo>
                        <a:pt x="8650" y="86520"/>
                        <a:pt x="86518" y="8652"/>
                        <a:pt x="181693" y="8652"/>
                      </a:cubicBezTo>
                      <a:close/>
                      <a:moveTo>
                        <a:pt x="181693" y="0"/>
                      </a:moveTo>
                      <a:cubicBezTo>
                        <a:pt x="81327" y="0"/>
                        <a:pt x="0" y="81328"/>
                        <a:pt x="0" y="181690"/>
                      </a:cubicBezTo>
                      <a:cubicBezTo>
                        <a:pt x="0" y="282053"/>
                        <a:pt x="81327" y="363382"/>
                        <a:pt x="181693" y="363382"/>
                      </a:cubicBezTo>
                      <a:cubicBezTo>
                        <a:pt x="269078" y="363382"/>
                        <a:pt x="343481" y="301954"/>
                        <a:pt x="359921" y="217163"/>
                      </a:cubicBezTo>
                      <a:cubicBezTo>
                        <a:pt x="374628" y="211107"/>
                        <a:pt x="384144" y="197264"/>
                        <a:pt x="384144" y="181690"/>
                      </a:cubicBezTo>
                      <a:cubicBezTo>
                        <a:pt x="384144" y="166117"/>
                        <a:pt x="373762" y="151409"/>
                        <a:pt x="359921" y="146218"/>
                      </a:cubicBezTo>
                      <a:cubicBezTo>
                        <a:pt x="343481" y="61429"/>
                        <a:pt x="269078" y="0"/>
                        <a:pt x="181693" y="0"/>
                      </a:cubicBezTo>
                      <a:close/>
                    </a:path>
                  </a:pathLst>
                </a:custGeom>
                <a:solidFill>
                  <a:srgbClr val="FFFFFF"/>
                </a:solidFill>
                <a:ln w="6417" cap="flat">
                  <a:noFill/>
                  <a:prstDash val="solid"/>
                  <a:miter/>
                </a:ln>
              </p:spPr>
              <p:txBody>
                <a:bodyPr rtlCol="0" anchor="ctr"/>
                <a:lstStyle/>
                <a:p>
                  <a:endParaRPr lang="en-US" sz="810"/>
                </a:p>
              </p:txBody>
            </p:sp>
          </p:grpSp>
          <p:sp>
            <p:nvSpPr>
              <p:cNvPr id="44" name="Freeform: Shape 43">
                <a:extLst>
                  <a:ext uri="{FF2B5EF4-FFF2-40B4-BE49-F238E27FC236}">
                    <a16:creationId xmlns:a16="http://schemas.microsoft.com/office/drawing/2014/main" id="{44DC8145-5F80-7C9E-ED99-70F5CFA9E222}"/>
                  </a:ext>
                </a:extLst>
              </p:cNvPr>
              <p:cNvSpPr/>
              <p:nvPr/>
            </p:nvSpPr>
            <p:spPr>
              <a:xfrm>
                <a:off x="2614799" y="1830033"/>
                <a:ext cx="367710" cy="346074"/>
              </a:xfrm>
              <a:custGeom>
                <a:avLst/>
                <a:gdLst>
                  <a:gd name="connsiteX0" fmla="*/ 367711 w 367710"/>
                  <a:gd name="connsiteY0" fmla="*/ 173038 h 346074"/>
                  <a:gd name="connsiteX1" fmla="*/ 344347 w 367710"/>
                  <a:gd name="connsiteY1" fmla="*/ 143622 h 346074"/>
                  <a:gd name="connsiteX2" fmla="*/ 173043 w 367710"/>
                  <a:gd name="connsiteY2" fmla="*/ 0 h 346074"/>
                  <a:gd name="connsiteX3" fmla="*/ 0 w 367710"/>
                  <a:gd name="connsiteY3" fmla="*/ 173038 h 346074"/>
                  <a:gd name="connsiteX4" fmla="*/ 173043 w 367710"/>
                  <a:gd name="connsiteY4" fmla="*/ 346074 h 346074"/>
                  <a:gd name="connsiteX5" fmla="*/ 343481 w 367710"/>
                  <a:gd name="connsiteY5" fmla="*/ 202455 h 346074"/>
                  <a:gd name="connsiteX6" fmla="*/ 367711 w 367710"/>
                  <a:gd name="connsiteY6" fmla="*/ 173038 h 346074"/>
                  <a:gd name="connsiteX7" fmla="*/ 337430 w 367710"/>
                  <a:gd name="connsiteY7" fmla="*/ 188612 h 346074"/>
                  <a:gd name="connsiteX8" fmla="*/ 321856 w 367710"/>
                  <a:gd name="connsiteY8" fmla="*/ 173038 h 346074"/>
                  <a:gd name="connsiteX9" fmla="*/ 337430 w 367710"/>
                  <a:gd name="connsiteY9" fmla="*/ 157465 h 346074"/>
                  <a:gd name="connsiteX10" fmla="*/ 353003 w 367710"/>
                  <a:gd name="connsiteY10" fmla="*/ 173038 h 346074"/>
                  <a:gd name="connsiteX11" fmla="*/ 337430 w 367710"/>
                  <a:gd name="connsiteY11" fmla="*/ 188612 h 346074"/>
                  <a:gd name="connsiteX12" fmla="*/ 329640 w 367710"/>
                  <a:gd name="connsiteY12" fmla="*/ 144487 h 346074"/>
                  <a:gd name="connsiteX13" fmla="*/ 308875 w 367710"/>
                  <a:gd name="connsiteY13" fmla="*/ 166117 h 346074"/>
                  <a:gd name="connsiteX14" fmla="*/ 242255 w 367710"/>
                  <a:gd name="connsiteY14" fmla="*/ 166117 h 346074"/>
                  <a:gd name="connsiteX15" fmla="*/ 237930 w 367710"/>
                  <a:gd name="connsiteY15" fmla="*/ 123723 h 346074"/>
                  <a:gd name="connsiteX16" fmla="*/ 262154 w 367710"/>
                  <a:gd name="connsiteY16" fmla="*/ 87385 h 346074"/>
                  <a:gd name="connsiteX17" fmla="*/ 222356 w 367710"/>
                  <a:gd name="connsiteY17" fmla="*/ 47585 h 346074"/>
                  <a:gd name="connsiteX18" fmla="*/ 211108 w 367710"/>
                  <a:gd name="connsiteY18" fmla="*/ 49316 h 346074"/>
                  <a:gd name="connsiteX19" fmla="*/ 189477 w 367710"/>
                  <a:gd name="connsiteY19" fmla="*/ 16439 h 346074"/>
                  <a:gd name="connsiteX20" fmla="*/ 329640 w 367710"/>
                  <a:gd name="connsiteY20" fmla="*/ 144487 h 346074"/>
                  <a:gd name="connsiteX21" fmla="*/ 124590 w 367710"/>
                  <a:gd name="connsiteY21" fmla="*/ 225815 h 346074"/>
                  <a:gd name="connsiteX22" fmla="*/ 165253 w 367710"/>
                  <a:gd name="connsiteY22" fmla="*/ 180825 h 346074"/>
                  <a:gd name="connsiteX23" fmla="*/ 227548 w 367710"/>
                  <a:gd name="connsiteY23" fmla="*/ 180825 h 346074"/>
                  <a:gd name="connsiteX24" fmla="*/ 173043 w 367710"/>
                  <a:gd name="connsiteY24" fmla="*/ 327908 h 346074"/>
                  <a:gd name="connsiteX25" fmla="*/ 124590 w 367710"/>
                  <a:gd name="connsiteY25" fmla="*/ 225815 h 346074"/>
                  <a:gd name="connsiteX26" fmla="*/ 71811 w 367710"/>
                  <a:gd name="connsiteY26" fmla="*/ 173038 h 346074"/>
                  <a:gd name="connsiteX27" fmla="*/ 111615 w 367710"/>
                  <a:gd name="connsiteY27" fmla="*/ 133239 h 346074"/>
                  <a:gd name="connsiteX28" fmla="*/ 151412 w 367710"/>
                  <a:gd name="connsiteY28" fmla="*/ 173038 h 346074"/>
                  <a:gd name="connsiteX29" fmla="*/ 111615 w 367710"/>
                  <a:gd name="connsiteY29" fmla="*/ 212837 h 346074"/>
                  <a:gd name="connsiteX30" fmla="*/ 71811 w 367710"/>
                  <a:gd name="connsiteY30" fmla="*/ 173038 h 346074"/>
                  <a:gd name="connsiteX31" fmla="*/ 165253 w 367710"/>
                  <a:gd name="connsiteY31" fmla="*/ 166117 h 346074"/>
                  <a:gd name="connsiteX32" fmla="*/ 123723 w 367710"/>
                  <a:gd name="connsiteY32" fmla="*/ 121127 h 346074"/>
                  <a:gd name="connsiteX33" fmla="*/ 172177 w 367710"/>
                  <a:gd name="connsiteY33" fmla="*/ 19034 h 346074"/>
                  <a:gd name="connsiteX34" fmla="*/ 196400 w 367710"/>
                  <a:gd name="connsiteY34" fmla="*/ 55372 h 346074"/>
                  <a:gd name="connsiteX35" fmla="*/ 180827 w 367710"/>
                  <a:gd name="connsiteY35" fmla="*/ 86519 h 346074"/>
                  <a:gd name="connsiteX36" fmla="*/ 220624 w 367710"/>
                  <a:gd name="connsiteY36" fmla="*/ 126318 h 346074"/>
                  <a:gd name="connsiteX37" fmla="*/ 221490 w 367710"/>
                  <a:gd name="connsiteY37" fmla="*/ 126318 h 346074"/>
                  <a:gd name="connsiteX38" fmla="*/ 225815 w 367710"/>
                  <a:gd name="connsiteY38" fmla="*/ 166117 h 346074"/>
                  <a:gd name="connsiteX39" fmla="*/ 165253 w 367710"/>
                  <a:gd name="connsiteY39" fmla="*/ 166117 h 346074"/>
                  <a:gd name="connsiteX40" fmla="*/ 222356 w 367710"/>
                  <a:gd name="connsiteY40" fmla="*/ 61428 h 346074"/>
                  <a:gd name="connsiteX41" fmla="*/ 247446 w 367710"/>
                  <a:gd name="connsiteY41" fmla="*/ 86519 h 346074"/>
                  <a:gd name="connsiteX42" fmla="*/ 222356 w 367710"/>
                  <a:gd name="connsiteY42" fmla="*/ 111609 h 346074"/>
                  <a:gd name="connsiteX43" fmla="*/ 197267 w 367710"/>
                  <a:gd name="connsiteY43" fmla="*/ 86519 h 346074"/>
                  <a:gd name="connsiteX44" fmla="*/ 222356 w 367710"/>
                  <a:gd name="connsiteY44" fmla="*/ 61428 h 346074"/>
                  <a:gd name="connsiteX45" fmla="*/ 157469 w 367710"/>
                  <a:gd name="connsiteY45" fmla="*/ 15573 h 346074"/>
                  <a:gd name="connsiteX46" fmla="*/ 109882 w 367710"/>
                  <a:gd name="connsiteY46" fmla="*/ 119396 h 346074"/>
                  <a:gd name="connsiteX47" fmla="*/ 57970 w 367710"/>
                  <a:gd name="connsiteY47" fmla="*/ 166117 h 346074"/>
                  <a:gd name="connsiteX48" fmla="*/ 14708 w 367710"/>
                  <a:gd name="connsiteY48" fmla="*/ 166117 h 346074"/>
                  <a:gd name="connsiteX49" fmla="*/ 157469 w 367710"/>
                  <a:gd name="connsiteY49" fmla="*/ 15573 h 346074"/>
                  <a:gd name="connsiteX50" fmla="*/ 14708 w 367710"/>
                  <a:gd name="connsiteY50" fmla="*/ 179960 h 346074"/>
                  <a:gd name="connsiteX51" fmla="*/ 57970 w 367710"/>
                  <a:gd name="connsiteY51" fmla="*/ 179960 h 346074"/>
                  <a:gd name="connsiteX52" fmla="*/ 109882 w 367710"/>
                  <a:gd name="connsiteY52" fmla="*/ 226680 h 346074"/>
                  <a:gd name="connsiteX53" fmla="*/ 157469 w 367710"/>
                  <a:gd name="connsiteY53" fmla="*/ 330501 h 346074"/>
                  <a:gd name="connsiteX54" fmla="*/ 14708 w 367710"/>
                  <a:gd name="connsiteY54" fmla="*/ 179960 h 346074"/>
                  <a:gd name="connsiteX55" fmla="*/ 189477 w 367710"/>
                  <a:gd name="connsiteY55" fmla="*/ 330501 h 346074"/>
                  <a:gd name="connsiteX56" fmla="*/ 242255 w 367710"/>
                  <a:gd name="connsiteY56" fmla="*/ 179960 h 346074"/>
                  <a:gd name="connsiteX57" fmla="*/ 308875 w 367710"/>
                  <a:gd name="connsiteY57" fmla="*/ 179960 h 346074"/>
                  <a:gd name="connsiteX58" fmla="*/ 329640 w 367710"/>
                  <a:gd name="connsiteY58" fmla="*/ 201590 h 346074"/>
                  <a:gd name="connsiteX59" fmla="*/ 189477 w 367710"/>
                  <a:gd name="connsiteY59" fmla="*/ 330501 h 34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67710" h="346074">
                    <a:moveTo>
                      <a:pt x="367711" y="173038"/>
                    </a:moveTo>
                    <a:cubicBezTo>
                      <a:pt x="367711" y="159195"/>
                      <a:pt x="357328" y="147082"/>
                      <a:pt x="344347" y="143622"/>
                    </a:cubicBezTo>
                    <a:cubicBezTo>
                      <a:pt x="330506" y="62293"/>
                      <a:pt x="258695" y="0"/>
                      <a:pt x="173043" y="0"/>
                    </a:cubicBezTo>
                    <a:cubicBezTo>
                      <a:pt x="77868" y="0"/>
                      <a:pt x="0" y="77867"/>
                      <a:pt x="0" y="173038"/>
                    </a:cubicBezTo>
                    <a:cubicBezTo>
                      <a:pt x="0" y="268209"/>
                      <a:pt x="77868" y="346074"/>
                      <a:pt x="173043" y="346074"/>
                    </a:cubicBezTo>
                    <a:cubicBezTo>
                      <a:pt x="258695" y="346074"/>
                      <a:pt x="329640" y="283783"/>
                      <a:pt x="343481" y="202455"/>
                    </a:cubicBezTo>
                    <a:cubicBezTo>
                      <a:pt x="357328" y="198994"/>
                      <a:pt x="367711" y="186882"/>
                      <a:pt x="367711" y="173038"/>
                    </a:cubicBezTo>
                    <a:close/>
                    <a:moveTo>
                      <a:pt x="337430" y="188612"/>
                    </a:moveTo>
                    <a:cubicBezTo>
                      <a:pt x="328773" y="188612"/>
                      <a:pt x="321856" y="181690"/>
                      <a:pt x="321856" y="173038"/>
                    </a:cubicBezTo>
                    <a:cubicBezTo>
                      <a:pt x="321856" y="164387"/>
                      <a:pt x="328773" y="157465"/>
                      <a:pt x="337430" y="157465"/>
                    </a:cubicBezTo>
                    <a:cubicBezTo>
                      <a:pt x="346080" y="157465"/>
                      <a:pt x="353003" y="164387"/>
                      <a:pt x="353003" y="173038"/>
                    </a:cubicBezTo>
                    <a:cubicBezTo>
                      <a:pt x="353003" y="181690"/>
                      <a:pt x="346080" y="188612"/>
                      <a:pt x="337430" y="188612"/>
                    </a:cubicBezTo>
                    <a:close/>
                    <a:moveTo>
                      <a:pt x="329640" y="144487"/>
                    </a:moveTo>
                    <a:cubicBezTo>
                      <a:pt x="319257" y="147082"/>
                      <a:pt x="311474" y="155734"/>
                      <a:pt x="308875" y="166117"/>
                    </a:cubicBezTo>
                    <a:lnTo>
                      <a:pt x="242255" y="166117"/>
                    </a:lnTo>
                    <a:cubicBezTo>
                      <a:pt x="242255" y="151409"/>
                      <a:pt x="240523" y="137566"/>
                      <a:pt x="237930" y="123723"/>
                    </a:cubicBezTo>
                    <a:cubicBezTo>
                      <a:pt x="251771" y="117666"/>
                      <a:pt x="262154" y="103823"/>
                      <a:pt x="262154" y="87385"/>
                    </a:cubicBezTo>
                    <a:cubicBezTo>
                      <a:pt x="262154" y="65755"/>
                      <a:pt x="243988" y="47585"/>
                      <a:pt x="222356" y="47585"/>
                    </a:cubicBezTo>
                    <a:cubicBezTo>
                      <a:pt x="218031" y="47585"/>
                      <a:pt x="214573" y="48450"/>
                      <a:pt x="211108" y="49316"/>
                    </a:cubicBezTo>
                    <a:cubicBezTo>
                      <a:pt x="205050" y="38069"/>
                      <a:pt x="198133" y="26821"/>
                      <a:pt x="189477" y="16439"/>
                    </a:cubicBezTo>
                    <a:cubicBezTo>
                      <a:pt x="259561" y="22495"/>
                      <a:pt x="316665" y="76136"/>
                      <a:pt x="329640" y="144487"/>
                    </a:cubicBezTo>
                    <a:close/>
                    <a:moveTo>
                      <a:pt x="124590" y="225815"/>
                    </a:moveTo>
                    <a:cubicBezTo>
                      <a:pt x="146221" y="220624"/>
                      <a:pt x="162661" y="202455"/>
                      <a:pt x="165253" y="180825"/>
                    </a:cubicBezTo>
                    <a:lnTo>
                      <a:pt x="227548" y="180825"/>
                    </a:lnTo>
                    <a:cubicBezTo>
                      <a:pt x="225815" y="234467"/>
                      <a:pt x="206783" y="286379"/>
                      <a:pt x="173043" y="327908"/>
                    </a:cubicBezTo>
                    <a:cubicBezTo>
                      <a:pt x="148813" y="297627"/>
                      <a:pt x="132379" y="263018"/>
                      <a:pt x="124590" y="225815"/>
                    </a:cubicBezTo>
                    <a:close/>
                    <a:moveTo>
                      <a:pt x="71811" y="173038"/>
                    </a:moveTo>
                    <a:cubicBezTo>
                      <a:pt x="71811" y="151409"/>
                      <a:pt x="89983" y="133239"/>
                      <a:pt x="111615" y="133239"/>
                    </a:cubicBezTo>
                    <a:cubicBezTo>
                      <a:pt x="133239" y="133239"/>
                      <a:pt x="151412" y="151409"/>
                      <a:pt x="151412" y="173038"/>
                    </a:cubicBezTo>
                    <a:cubicBezTo>
                      <a:pt x="151412" y="194668"/>
                      <a:pt x="133239" y="212837"/>
                      <a:pt x="111615" y="212837"/>
                    </a:cubicBezTo>
                    <a:cubicBezTo>
                      <a:pt x="89983" y="212837"/>
                      <a:pt x="71811" y="194668"/>
                      <a:pt x="71811" y="173038"/>
                    </a:cubicBezTo>
                    <a:close/>
                    <a:moveTo>
                      <a:pt x="165253" y="166117"/>
                    </a:moveTo>
                    <a:cubicBezTo>
                      <a:pt x="162661" y="143622"/>
                      <a:pt x="145354" y="125452"/>
                      <a:pt x="123723" y="121127"/>
                    </a:cubicBezTo>
                    <a:cubicBezTo>
                      <a:pt x="131513" y="83923"/>
                      <a:pt x="148813" y="49316"/>
                      <a:pt x="172177" y="19034"/>
                    </a:cubicBezTo>
                    <a:cubicBezTo>
                      <a:pt x="181693" y="30282"/>
                      <a:pt x="189477" y="43260"/>
                      <a:pt x="196400" y="55372"/>
                    </a:cubicBezTo>
                    <a:cubicBezTo>
                      <a:pt x="186884" y="62293"/>
                      <a:pt x="180827" y="74407"/>
                      <a:pt x="180827" y="86519"/>
                    </a:cubicBezTo>
                    <a:cubicBezTo>
                      <a:pt x="180827" y="108149"/>
                      <a:pt x="198999" y="126318"/>
                      <a:pt x="220624" y="126318"/>
                    </a:cubicBezTo>
                    <a:lnTo>
                      <a:pt x="221490" y="126318"/>
                    </a:lnTo>
                    <a:cubicBezTo>
                      <a:pt x="224089" y="139296"/>
                      <a:pt x="225815" y="152274"/>
                      <a:pt x="225815" y="166117"/>
                    </a:cubicBezTo>
                    <a:lnTo>
                      <a:pt x="165253" y="166117"/>
                    </a:lnTo>
                    <a:close/>
                    <a:moveTo>
                      <a:pt x="222356" y="61428"/>
                    </a:moveTo>
                    <a:cubicBezTo>
                      <a:pt x="236198" y="61428"/>
                      <a:pt x="247446" y="72676"/>
                      <a:pt x="247446" y="86519"/>
                    </a:cubicBezTo>
                    <a:cubicBezTo>
                      <a:pt x="247446" y="100362"/>
                      <a:pt x="236198" y="111609"/>
                      <a:pt x="222356" y="111609"/>
                    </a:cubicBezTo>
                    <a:cubicBezTo>
                      <a:pt x="208515" y="111609"/>
                      <a:pt x="197267" y="100362"/>
                      <a:pt x="197267" y="86519"/>
                    </a:cubicBezTo>
                    <a:cubicBezTo>
                      <a:pt x="197267" y="72676"/>
                      <a:pt x="207649" y="61428"/>
                      <a:pt x="222356" y="61428"/>
                    </a:cubicBezTo>
                    <a:close/>
                    <a:moveTo>
                      <a:pt x="157469" y="15573"/>
                    </a:moveTo>
                    <a:cubicBezTo>
                      <a:pt x="134106" y="46720"/>
                      <a:pt x="117666" y="81328"/>
                      <a:pt x="109882" y="119396"/>
                    </a:cubicBezTo>
                    <a:cubicBezTo>
                      <a:pt x="83060" y="120262"/>
                      <a:pt x="61428" y="140161"/>
                      <a:pt x="57970" y="166117"/>
                    </a:cubicBezTo>
                    <a:lnTo>
                      <a:pt x="14708" y="166117"/>
                    </a:lnTo>
                    <a:cubicBezTo>
                      <a:pt x="18173" y="87385"/>
                      <a:pt x="79601" y="23360"/>
                      <a:pt x="157469" y="15573"/>
                    </a:cubicBezTo>
                    <a:close/>
                    <a:moveTo>
                      <a:pt x="14708" y="179960"/>
                    </a:moveTo>
                    <a:lnTo>
                      <a:pt x="57970" y="179960"/>
                    </a:lnTo>
                    <a:cubicBezTo>
                      <a:pt x="61428" y="205916"/>
                      <a:pt x="83060" y="225815"/>
                      <a:pt x="109882" y="226680"/>
                    </a:cubicBezTo>
                    <a:cubicBezTo>
                      <a:pt x="117666" y="263884"/>
                      <a:pt x="134106" y="299353"/>
                      <a:pt x="157469" y="330501"/>
                    </a:cubicBezTo>
                    <a:cubicBezTo>
                      <a:pt x="79601" y="322717"/>
                      <a:pt x="18173" y="258692"/>
                      <a:pt x="14708" y="179960"/>
                    </a:cubicBezTo>
                    <a:close/>
                    <a:moveTo>
                      <a:pt x="189477" y="330501"/>
                    </a:moveTo>
                    <a:cubicBezTo>
                      <a:pt x="222356" y="287244"/>
                      <a:pt x="240523" y="234467"/>
                      <a:pt x="242255" y="179960"/>
                    </a:cubicBezTo>
                    <a:lnTo>
                      <a:pt x="308875" y="179960"/>
                    </a:lnTo>
                    <a:cubicBezTo>
                      <a:pt x="311474" y="190342"/>
                      <a:pt x="319257" y="198129"/>
                      <a:pt x="329640" y="201590"/>
                    </a:cubicBezTo>
                    <a:cubicBezTo>
                      <a:pt x="316665" y="269940"/>
                      <a:pt x="259561" y="323583"/>
                      <a:pt x="189477" y="330501"/>
                    </a:cubicBezTo>
                    <a:close/>
                  </a:path>
                </a:pathLst>
              </a:custGeom>
              <a:solidFill>
                <a:srgbClr val="2D5967"/>
              </a:solidFill>
              <a:ln w="6417" cap="flat">
                <a:noFill/>
                <a:prstDash val="solid"/>
                <a:miter/>
              </a:ln>
            </p:spPr>
            <p:txBody>
              <a:bodyPr rtlCol="0" anchor="ctr"/>
              <a:lstStyle/>
              <a:p>
                <a:endParaRPr lang="en-US" sz="810"/>
              </a:p>
            </p:txBody>
          </p:sp>
        </p:grpSp>
        <p:sp>
          <p:nvSpPr>
            <p:cNvPr id="45" name="TextBox 44">
              <a:extLst>
                <a:ext uri="{FF2B5EF4-FFF2-40B4-BE49-F238E27FC236}">
                  <a16:creationId xmlns:a16="http://schemas.microsoft.com/office/drawing/2014/main" id="{B98DB984-8315-1585-A9D8-FAD5FBA992DC}"/>
                </a:ext>
              </a:extLst>
            </p:cNvPr>
            <p:cNvSpPr txBox="1"/>
            <p:nvPr/>
          </p:nvSpPr>
          <p:spPr>
            <a:xfrm>
              <a:off x="2604545" y="2144556"/>
              <a:ext cx="39145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DNS</a:t>
              </a:r>
            </a:p>
          </p:txBody>
        </p:sp>
      </p:grpSp>
      <p:grpSp>
        <p:nvGrpSpPr>
          <p:cNvPr id="46" name="Graphic 2">
            <a:extLst>
              <a:ext uri="{FF2B5EF4-FFF2-40B4-BE49-F238E27FC236}">
                <a16:creationId xmlns:a16="http://schemas.microsoft.com/office/drawing/2014/main" id="{87CD145A-0EF8-A524-5041-193938C095CC}"/>
              </a:ext>
            </a:extLst>
          </p:cNvPr>
          <p:cNvGrpSpPr/>
          <p:nvPr/>
        </p:nvGrpSpPr>
        <p:grpSpPr>
          <a:xfrm>
            <a:off x="3371249" y="1386930"/>
            <a:ext cx="702436" cy="766847"/>
            <a:chOff x="3157850" y="1800030"/>
            <a:chExt cx="702436" cy="766847"/>
          </a:xfrm>
        </p:grpSpPr>
        <p:grpSp>
          <p:nvGrpSpPr>
            <p:cNvPr id="47" name="Graphic 2">
              <a:extLst>
                <a:ext uri="{FF2B5EF4-FFF2-40B4-BE49-F238E27FC236}">
                  <a16:creationId xmlns:a16="http://schemas.microsoft.com/office/drawing/2014/main" id="{F1F692C5-5C8D-4DEC-813A-3E27C5034025}"/>
                </a:ext>
              </a:extLst>
            </p:cNvPr>
            <p:cNvGrpSpPr/>
            <p:nvPr/>
          </p:nvGrpSpPr>
          <p:grpSpPr>
            <a:xfrm>
              <a:off x="3312001" y="1800030"/>
              <a:ext cx="385010" cy="385010"/>
              <a:chOff x="3312001" y="1800030"/>
              <a:chExt cx="385010" cy="385010"/>
            </a:xfrm>
          </p:grpSpPr>
          <p:sp>
            <p:nvSpPr>
              <p:cNvPr id="48" name="Freeform: Shape 47">
                <a:extLst>
                  <a:ext uri="{FF2B5EF4-FFF2-40B4-BE49-F238E27FC236}">
                    <a16:creationId xmlns:a16="http://schemas.microsoft.com/office/drawing/2014/main" id="{9BDBD015-824E-182C-FC4A-26380536434F}"/>
                  </a:ext>
                </a:extLst>
              </p:cNvPr>
              <p:cNvSpPr/>
              <p:nvPr/>
            </p:nvSpPr>
            <p:spPr>
              <a:xfrm>
                <a:off x="3316583" y="1804614"/>
                <a:ext cx="375847" cy="375844"/>
              </a:xfrm>
              <a:custGeom>
                <a:avLst/>
                <a:gdLst>
                  <a:gd name="connsiteX0" fmla="*/ 355955 w 375847"/>
                  <a:gd name="connsiteY0" fmla="*/ 0 h 375844"/>
                  <a:gd name="connsiteX1" fmla="*/ 19892 w 375847"/>
                  <a:gd name="connsiteY1" fmla="*/ 0 h 375844"/>
                  <a:gd name="connsiteX2" fmla="*/ 0 w 375847"/>
                  <a:gd name="connsiteY2" fmla="*/ 19892 h 375844"/>
                  <a:gd name="connsiteX3" fmla="*/ 0 w 375847"/>
                  <a:gd name="connsiteY3" fmla="*/ 355952 h 375844"/>
                  <a:gd name="connsiteX4" fmla="*/ 19892 w 375847"/>
                  <a:gd name="connsiteY4" fmla="*/ 375845 h 375844"/>
                  <a:gd name="connsiteX5" fmla="*/ 355955 w 375847"/>
                  <a:gd name="connsiteY5" fmla="*/ 375845 h 375844"/>
                  <a:gd name="connsiteX6" fmla="*/ 375847 w 375847"/>
                  <a:gd name="connsiteY6" fmla="*/ 355952 h 375844"/>
                  <a:gd name="connsiteX7" fmla="*/ 375847 w 375847"/>
                  <a:gd name="connsiteY7" fmla="*/ 19892 h 375844"/>
                  <a:gd name="connsiteX8" fmla="*/ 355955 w 375847"/>
                  <a:gd name="connsiteY8" fmla="*/ 0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47" h="375844">
                    <a:moveTo>
                      <a:pt x="355955" y="0"/>
                    </a:moveTo>
                    <a:lnTo>
                      <a:pt x="19892" y="0"/>
                    </a:lnTo>
                    <a:cubicBezTo>
                      <a:pt x="8907" y="0"/>
                      <a:pt x="0" y="8906"/>
                      <a:pt x="0" y="19892"/>
                    </a:cubicBezTo>
                    <a:lnTo>
                      <a:pt x="0" y="355952"/>
                    </a:lnTo>
                    <a:cubicBezTo>
                      <a:pt x="0" y="366938"/>
                      <a:pt x="8907" y="375845"/>
                      <a:pt x="19892" y="375845"/>
                    </a:cubicBezTo>
                    <a:lnTo>
                      <a:pt x="355955" y="375845"/>
                    </a:lnTo>
                    <a:cubicBezTo>
                      <a:pt x="366941" y="375845"/>
                      <a:pt x="375847" y="366938"/>
                      <a:pt x="375847" y="355952"/>
                    </a:cubicBezTo>
                    <a:lnTo>
                      <a:pt x="375847" y="19892"/>
                    </a:lnTo>
                    <a:cubicBezTo>
                      <a:pt x="375847" y="8906"/>
                      <a:pt x="366941" y="0"/>
                      <a:pt x="355955" y="0"/>
                    </a:cubicBezTo>
                    <a:close/>
                  </a:path>
                </a:pathLst>
              </a:custGeom>
              <a:solidFill>
                <a:srgbClr val="FFFFFF"/>
              </a:solidFill>
              <a:ln w="6417" cap="flat">
                <a:noFill/>
                <a:prstDash val="solid"/>
                <a:miter/>
              </a:ln>
            </p:spPr>
            <p:txBody>
              <a:bodyPr rtlCol="0" anchor="ctr"/>
              <a:lstStyle/>
              <a:p>
                <a:endParaRPr lang="en-US" sz="810"/>
              </a:p>
            </p:txBody>
          </p:sp>
          <p:sp>
            <p:nvSpPr>
              <p:cNvPr id="49" name="Freeform: Shape 48">
                <a:extLst>
                  <a:ext uri="{FF2B5EF4-FFF2-40B4-BE49-F238E27FC236}">
                    <a16:creationId xmlns:a16="http://schemas.microsoft.com/office/drawing/2014/main" id="{B5387531-5DC7-41D2-5306-503D1AAC4C69}"/>
                  </a:ext>
                </a:extLst>
              </p:cNvPr>
              <p:cNvSpPr/>
              <p:nvPr/>
            </p:nvSpPr>
            <p:spPr>
              <a:xfrm>
                <a:off x="3312001" y="1800030"/>
                <a:ext cx="385010" cy="385010"/>
              </a:xfrm>
              <a:custGeom>
                <a:avLst/>
                <a:gdLst>
                  <a:gd name="connsiteX0" fmla="*/ 360537 w 385010"/>
                  <a:gd name="connsiteY0" fmla="*/ 9167 h 385010"/>
                  <a:gd name="connsiteX1" fmla="*/ 371362 w 385010"/>
                  <a:gd name="connsiteY1" fmla="*/ 13651 h 385010"/>
                  <a:gd name="connsiteX2" fmla="*/ 375841 w 385010"/>
                  <a:gd name="connsiteY2" fmla="*/ 24476 h 385010"/>
                  <a:gd name="connsiteX3" fmla="*/ 375841 w 385010"/>
                  <a:gd name="connsiteY3" fmla="*/ 360537 h 385010"/>
                  <a:gd name="connsiteX4" fmla="*/ 371362 w 385010"/>
                  <a:gd name="connsiteY4" fmla="*/ 371362 h 385010"/>
                  <a:gd name="connsiteX5" fmla="*/ 360537 w 385010"/>
                  <a:gd name="connsiteY5" fmla="*/ 375841 h 385010"/>
                  <a:gd name="connsiteX6" fmla="*/ 24474 w 385010"/>
                  <a:gd name="connsiteY6" fmla="*/ 375841 h 385010"/>
                  <a:gd name="connsiteX7" fmla="*/ 13649 w 385010"/>
                  <a:gd name="connsiteY7" fmla="*/ 371362 h 385010"/>
                  <a:gd name="connsiteX8" fmla="*/ 9170 w 385010"/>
                  <a:gd name="connsiteY8" fmla="*/ 360537 h 385010"/>
                  <a:gd name="connsiteX9" fmla="*/ 9170 w 385010"/>
                  <a:gd name="connsiteY9" fmla="*/ 24476 h 385010"/>
                  <a:gd name="connsiteX10" fmla="*/ 13649 w 385010"/>
                  <a:gd name="connsiteY10" fmla="*/ 13651 h 385010"/>
                  <a:gd name="connsiteX11" fmla="*/ 24474 w 385010"/>
                  <a:gd name="connsiteY11" fmla="*/ 9167 h 385010"/>
                  <a:gd name="connsiteX12" fmla="*/ 360537 w 385010"/>
                  <a:gd name="connsiteY12" fmla="*/ 9167 h 385010"/>
                  <a:gd name="connsiteX13" fmla="*/ 360537 w 385010"/>
                  <a:gd name="connsiteY13" fmla="*/ 0 h 385010"/>
                  <a:gd name="connsiteX14" fmla="*/ 24474 w 385010"/>
                  <a:gd name="connsiteY14" fmla="*/ 0 h 385010"/>
                  <a:gd name="connsiteX15" fmla="*/ 7193 w 385010"/>
                  <a:gd name="connsiteY15" fmla="*/ 7195 h 385010"/>
                  <a:gd name="connsiteX16" fmla="*/ 0 w 385010"/>
                  <a:gd name="connsiteY16" fmla="*/ 24476 h 385010"/>
                  <a:gd name="connsiteX17" fmla="*/ 0 w 385010"/>
                  <a:gd name="connsiteY17" fmla="*/ 360537 h 385010"/>
                  <a:gd name="connsiteX18" fmla="*/ 7193 w 385010"/>
                  <a:gd name="connsiteY18" fmla="*/ 377817 h 385010"/>
                  <a:gd name="connsiteX19" fmla="*/ 24474 w 385010"/>
                  <a:gd name="connsiteY19" fmla="*/ 385011 h 385010"/>
                  <a:gd name="connsiteX20" fmla="*/ 360537 w 385010"/>
                  <a:gd name="connsiteY20" fmla="*/ 385011 h 385010"/>
                  <a:gd name="connsiteX21" fmla="*/ 377817 w 385010"/>
                  <a:gd name="connsiteY21" fmla="*/ 377817 h 385010"/>
                  <a:gd name="connsiteX22" fmla="*/ 385011 w 385010"/>
                  <a:gd name="connsiteY22" fmla="*/ 360537 h 385010"/>
                  <a:gd name="connsiteX23" fmla="*/ 385011 w 385010"/>
                  <a:gd name="connsiteY23" fmla="*/ 24476 h 385010"/>
                  <a:gd name="connsiteX24" fmla="*/ 377817 w 385010"/>
                  <a:gd name="connsiteY24" fmla="*/ 7195 h 385010"/>
                  <a:gd name="connsiteX25" fmla="*/ 360537 w 385010"/>
                  <a:gd name="connsiteY25" fmla="*/ 0 h 385010"/>
                  <a:gd name="connsiteX26" fmla="*/ 360537 w 385010"/>
                  <a:gd name="connsiteY26"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5010" h="385010">
                    <a:moveTo>
                      <a:pt x="360537" y="9167"/>
                    </a:moveTo>
                    <a:cubicBezTo>
                      <a:pt x="364592" y="9167"/>
                      <a:pt x="368487" y="10780"/>
                      <a:pt x="371362" y="13651"/>
                    </a:cubicBezTo>
                    <a:cubicBezTo>
                      <a:pt x="374230" y="16521"/>
                      <a:pt x="375841" y="20416"/>
                      <a:pt x="375841" y="24476"/>
                    </a:cubicBezTo>
                    <a:lnTo>
                      <a:pt x="375841" y="360537"/>
                    </a:lnTo>
                    <a:cubicBezTo>
                      <a:pt x="375841" y="364592"/>
                      <a:pt x="374230" y="368487"/>
                      <a:pt x="371362" y="371362"/>
                    </a:cubicBezTo>
                    <a:cubicBezTo>
                      <a:pt x="368487" y="374230"/>
                      <a:pt x="364592" y="375841"/>
                      <a:pt x="360537" y="375841"/>
                    </a:cubicBezTo>
                    <a:lnTo>
                      <a:pt x="24474" y="375841"/>
                    </a:lnTo>
                    <a:cubicBezTo>
                      <a:pt x="20418" y="375841"/>
                      <a:pt x="16523" y="374230"/>
                      <a:pt x="13649" y="371362"/>
                    </a:cubicBezTo>
                    <a:cubicBezTo>
                      <a:pt x="10780" y="368487"/>
                      <a:pt x="9170" y="364592"/>
                      <a:pt x="9170" y="360537"/>
                    </a:cubicBezTo>
                    <a:lnTo>
                      <a:pt x="9170" y="24476"/>
                    </a:lnTo>
                    <a:cubicBezTo>
                      <a:pt x="9170" y="20416"/>
                      <a:pt x="10780" y="16521"/>
                      <a:pt x="13649" y="13651"/>
                    </a:cubicBezTo>
                    <a:cubicBezTo>
                      <a:pt x="16523" y="10780"/>
                      <a:pt x="20418" y="9167"/>
                      <a:pt x="24474" y="9167"/>
                    </a:cubicBezTo>
                    <a:lnTo>
                      <a:pt x="360537" y="9167"/>
                    </a:lnTo>
                    <a:close/>
                    <a:moveTo>
                      <a:pt x="360537" y="0"/>
                    </a:moveTo>
                    <a:lnTo>
                      <a:pt x="24474" y="0"/>
                    </a:lnTo>
                    <a:cubicBezTo>
                      <a:pt x="17993" y="24"/>
                      <a:pt x="11781" y="2610"/>
                      <a:pt x="7193" y="7195"/>
                    </a:cubicBezTo>
                    <a:cubicBezTo>
                      <a:pt x="2612" y="11780"/>
                      <a:pt x="26" y="17992"/>
                      <a:pt x="0" y="24476"/>
                    </a:cubicBezTo>
                    <a:lnTo>
                      <a:pt x="0" y="360537"/>
                    </a:lnTo>
                    <a:cubicBezTo>
                      <a:pt x="26" y="367018"/>
                      <a:pt x="2612" y="373229"/>
                      <a:pt x="7193" y="377817"/>
                    </a:cubicBezTo>
                    <a:cubicBezTo>
                      <a:pt x="11781" y="382399"/>
                      <a:pt x="17993" y="384985"/>
                      <a:pt x="24474" y="385011"/>
                    </a:cubicBezTo>
                    <a:lnTo>
                      <a:pt x="360537" y="385011"/>
                    </a:lnTo>
                    <a:cubicBezTo>
                      <a:pt x="367018" y="384985"/>
                      <a:pt x="373229" y="382399"/>
                      <a:pt x="377817" y="377817"/>
                    </a:cubicBezTo>
                    <a:cubicBezTo>
                      <a:pt x="382399" y="373229"/>
                      <a:pt x="384985" y="367018"/>
                      <a:pt x="385011" y="360537"/>
                    </a:cubicBezTo>
                    <a:lnTo>
                      <a:pt x="385011" y="24476"/>
                    </a:lnTo>
                    <a:cubicBezTo>
                      <a:pt x="384985" y="17992"/>
                      <a:pt x="382399" y="11780"/>
                      <a:pt x="377817" y="7195"/>
                    </a:cubicBezTo>
                    <a:cubicBezTo>
                      <a:pt x="373229" y="2610"/>
                      <a:pt x="367018" y="24"/>
                      <a:pt x="360537" y="0"/>
                    </a:cubicBezTo>
                    <a:lnTo>
                      <a:pt x="360537" y="0"/>
                    </a:lnTo>
                    <a:close/>
                  </a:path>
                </a:pathLst>
              </a:custGeom>
              <a:solidFill>
                <a:srgbClr val="FFFFFF"/>
              </a:solidFill>
              <a:ln w="6417" cap="flat">
                <a:noFill/>
                <a:prstDash val="solid"/>
                <a:miter/>
              </a:ln>
            </p:spPr>
            <p:txBody>
              <a:bodyPr rtlCol="0" anchor="ctr"/>
              <a:lstStyle/>
              <a:p>
                <a:endParaRPr lang="en-US" sz="810"/>
              </a:p>
            </p:txBody>
          </p:sp>
          <p:sp>
            <p:nvSpPr>
              <p:cNvPr id="50" name="Freeform: Shape 49">
                <a:extLst>
                  <a:ext uri="{FF2B5EF4-FFF2-40B4-BE49-F238E27FC236}">
                    <a16:creationId xmlns:a16="http://schemas.microsoft.com/office/drawing/2014/main" id="{D76D25AE-84A4-98C0-0C8F-3AE206F0951E}"/>
                  </a:ext>
                </a:extLst>
              </p:cNvPr>
              <p:cNvSpPr/>
              <p:nvPr/>
            </p:nvSpPr>
            <p:spPr>
              <a:xfrm>
                <a:off x="3321171" y="1809197"/>
                <a:ext cx="366670" cy="366679"/>
              </a:xfrm>
              <a:custGeom>
                <a:avLst/>
                <a:gdLst>
                  <a:gd name="connsiteX0" fmla="*/ 351367 w 366670"/>
                  <a:gd name="connsiteY0" fmla="*/ 0 h 366679"/>
                  <a:gd name="connsiteX1" fmla="*/ 15304 w 366670"/>
                  <a:gd name="connsiteY1" fmla="*/ 0 h 366679"/>
                  <a:gd name="connsiteX2" fmla="*/ 4479 w 366670"/>
                  <a:gd name="connsiteY2" fmla="*/ 4484 h 366679"/>
                  <a:gd name="connsiteX3" fmla="*/ 0 w 366670"/>
                  <a:gd name="connsiteY3" fmla="*/ 15309 h 366679"/>
                  <a:gd name="connsiteX4" fmla="*/ 0 w 366670"/>
                  <a:gd name="connsiteY4" fmla="*/ 351369 h 366679"/>
                  <a:gd name="connsiteX5" fmla="*/ 4479 w 366670"/>
                  <a:gd name="connsiteY5" fmla="*/ 362194 h 366679"/>
                  <a:gd name="connsiteX6" fmla="*/ 15304 w 366670"/>
                  <a:gd name="connsiteY6" fmla="*/ 366680 h 366679"/>
                  <a:gd name="connsiteX7" fmla="*/ 351367 w 366670"/>
                  <a:gd name="connsiteY7" fmla="*/ 366680 h 366679"/>
                  <a:gd name="connsiteX8" fmla="*/ 362192 w 366670"/>
                  <a:gd name="connsiteY8" fmla="*/ 362194 h 366679"/>
                  <a:gd name="connsiteX9" fmla="*/ 366671 w 366670"/>
                  <a:gd name="connsiteY9" fmla="*/ 351369 h 366679"/>
                  <a:gd name="connsiteX10" fmla="*/ 366671 w 366670"/>
                  <a:gd name="connsiteY10" fmla="*/ 15309 h 366679"/>
                  <a:gd name="connsiteX11" fmla="*/ 362192 w 366670"/>
                  <a:gd name="connsiteY11" fmla="*/ 4484 h 366679"/>
                  <a:gd name="connsiteX12" fmla="*/ 351367 w 366670"/>
                  <a:gd name="connsiteY12" fmla="*/ 0 h 366679"/>
                  <a:gd name="connsiteX13" fmla="*/ 353106 w 366670"/>
                  <a:gd name="connsiteY13" fmla="*/ 351369 h 366679"/>
                  <a:gd name="connsiteX14" fmla="*/ 352573 w 366670"/>
                  <a:gd name="connsiteY14" fmla="*/ 352575 h 366679"/>
                  <a:gd name="connsiteX15" fmla="*/ 351367 w 366670"/>
                  <a:gd name="connsiteY15" fmla="*/ 353108 h 366679"/>
                  <a:gd name="connsiteX16" fmla="*/ 15304 w 366670"/>
                  <a:gd name="connsiteY16" fmla="*/ 353108 h 366679"/>
                  <a:gd name="connsiteX17" fmla="*/ 14098 w 366670"/>
                  <a:gd name="connsiteY17" fmla="*/ 352575 h 366679"/>
                  <a:gd name="connsiteX18" fmla="*/ 13565 w 366670"/>
                  <a:gd name="connsiteY18" fmla="*/ 351369 h 366679"/>
                  <a:gd name="connsiteX19" fmla="*/ 13565 w 366670"/>
                  <a:gd name="connsiteY19" fmla="*/ 15309 h 366679"/>
                  <a:gd name="connsiteX20" fmla="*/ 14098 w 366670"/>
                  <a:gd name="connsiteY20" fmla="*/ 14102 h 366679"/>
                  <a:gd name="connsiteX21" fmla="*/ 15304 w 366670"/>
                  <a:gd name="connsiteY21" fmla="*/ 13567 h 366679"/>
                  <a:gd name="connsiteX22" fmla="*/ 351367 w 366670"/>
                  <a:gd name="connsiteY22" fmla="*/ 13567 h 366679"/>
                  <a:gd name="connsiteX23" fmla="*/ 352573 w 366670"/>
                  <a:gd name="connsiteY23" fmla="*/ 14102 h 366679"/>
                  <a:gd name="connsiteX24" fmla="*/ 353106 w 366670"/>
                  <a:gd name="connsiteY24" fmla="*/ 15309 h 366679"/>
                  <a:gd name="connsiteX25" fmla="*/ 353106 w 366670"/>
                  <a:gd name="connsiteY25" fmla="*/ 351369 h 36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6670" h="366679">
                    <a:moveTo>
                      <a:pt x="351367" y="0"/>
                    </a:moveTo>
                    <a:lnTo>
                      <a:pt x="15304" y="0"/>
                    </a:lnTo>
                    <a:cubicBezTo>
                      <a:pt x="11249" y="0"/>
                      <a:pt x="7354" y="1613"/>
                      <a:pt x="4479" y="4484"/>
                    </a:cubicBezTo>
                    <a:cubicBezTo>
                      <a:pt x="1610" y="7355"/>
                      <a:pt x="0" y="11249"/>
                      <a:pt x="0" y="15309"/>
                    </a:cubicBezTo>
                    <a:lnTo>
                      <a:pt x="0" y="351369"/>
                    </a:lnTo>
                    <a:cubicBezTo>
                      <a:pt x="0" y="355431"/>
                      <a:pt x="1610" y="359319"/>
                      <a:pt x="4479" y="362194"/>
                    </a:cubicBezTo>
                    <a:cubicBezTo>
                      <a:pt x="7354" y="365062"/>
                      <a:pt x="11249" y="366680"/>
                      <a:pt x="15304" y="366680"/>
                    </a:cubicBezTo>
                    <a:lnTo>
                      <a:pt x="351367" y="366680"/>
                    </a:lnTo>
                    <a:cubicBezTo>
                      <a:pt x="355422" y="366680"/>
                      <a:pt x="359317" y="365062"/>
                      <a:pt x="362192" y="362194"/>
                    </a:cubicBezTo>
                    <a:cubicBezTo>
                      <a:pt x="365061" y="359319"/>
                      <a:pt x="366671" y="355431"/>
                      <a:pt x="366671" y="351369"/>
                    </a:cubicBezTo>
                    <a:lnTo>
                      <a:pt x="366671" y="15309"/>
                    </a:lnTo>
                    <a:cubicBezTo>
                      <a:pt x="366671" y="11249"/>
                      <a:pt x="365061" y="7355"/>
                      <a:pt x="362192" y="4484"/>
                    </a:cubicBezTo>
                    <a:cubicBezTo>
                      <a:pt x="359317" y="1613"/>
                      <a:pt x="355422" y="0"/>
                      <a:pt x="351367" y="0"/>
                    </a:cubicBezTo>
                    <a:close/>
                    <a:moveTo>
                      <a:pt x="353106" y="351369"/>
                    </a:moveTo>
                    <a:cubicBezTo>
                      <a:pt x="353087" y="351825"/>
                      <a:pt x="352894" y="352254"/>
                      <a:pt x="352573" y="352575"/>
                    </a:cubicBezTo>
                    <a:cubicBezTo>
                      <a:pt x="352252" y="352896"/>
                      <a:pt x="351823" y="353089"/>
                      <a:pt x="351367" y="353108"/>
                    </a:cubicBezTo>
                    <a:lnTo>
                      <a:pt x="15304" y="353108"/>
                    </a:lnTo>
                    <a:cubicBezTo>
                      <a:pt x="14848" y="353089"/>
                      <a:pt x="14419" y="352896"/>
                      <a:pt x="14098" y="352575"/>
                    </a:cubicBezTo>
                    <a:cubicBezTo>
                      <a:pt x="13777" y="352254"/>
                      <a:pt x="13584" y="351825"/>
                      <a:pt x="13565" y="351369"/>
                    </a:cubicBezTo>
                    <a:lnTo>
                      <a:pt x="13565" y="15309"/>
                    </a:lnTo>
                    <a:cubicBezTo>
                      <a:pt x="13584" y="14854"/>
                      <a:pt x="13777" y="14424"/>
                      <a:pt x="14098" y="14102"/>
                    </a:cubicBezTo>
                    <a:cubicBezTo>
                      <a:pt x="14419" y="13780"/>
                      <a:pt x="14848" y="13590"/>
                      <a:pt x="15304" y="13567"/>
                    </a:cubicBezTo>
                    <a:lnTo>
                      <a:pt x="351367" y="13567"/>
                    </a:lnTo>
                    <a:cubicBezTo>
                      <a:pt x="351823" y="13590"/>
                      <a:pt x="352252" y="13780"/>
                      <a:pt x="352573" y="14102"/>
                    </a:cubicBezTo>
                    <a:cubicBezTo>
                      <a:pt x="352894" y="14424"/>
                      <a:pt x="353087" y="14854"/>
                      <a:pt x="353106" y="15309"/>
                    </a:cubicBezTo>
                    <a:lnTo>
                      <a:pt x="353106" y="351369"/>
                    </a:lnTo>
                    <a:close/>
                  </a:path>
                </a:pathLst>
              </a:custGeom>
              <a:solidFill>
                <a:srgbClr val="2D5967"/>
              </a:solidFill>
              <a:ln w="6417" cap="flat">
                <a:noFill/>
                <a:prstDash val="solid"/>
                <a:miter/>
              </a:ln>
            </p:spPr>
            <p:txBody>
              <a:bodyPr rtlCol="0" anchor="ctr"/>
              <a:lstStyle/>
              <a:p>
                <a:endParaRPr lang="en-US" sz="810"/>
              </a:p>
            </p:txBody>
          </p:sp>
          <p:sp>
            <p:nvSpPr>
              <p:cNvPr id="51" name="Freeform: Shape 50">
                <a:extLst>
                  <a:ext uri="{FF2B5EF4-FFF2-40B4-BE49-F238E27FC236}">
                    <a16:creationId xmlns:a16="http://schemas.microsoft.com/office/drawing/2014/main" id="{BAC0B7E7-07E9-3CD5-2C21-915348930BA6}"/>
                  </a:ext>
                </a:extLst>
              </p:cNvPr>
              <p:cNvSpPr/>
              <p:nvPr/>
            </p:nvSpPr>
            <p:spPr>
              <a:xfrm>
                <a:off x="3344912" y="1832938"/>
                <a:ext cx="319188" cy="319192"/>
              </a:xfrm>
              <a:custGeom>
                <a:avLst/>
                <a:gdLst>
                  <a:gd name="connsiteX0" fmla="*/ 159595 w 319188"/>
                  <a:gd name="connsiteY0" fmla="*/ 0 h 319192"/>
                  <a:gd name="connsiteX1" fmla="*/ 70927 w 319188"/>
                  <a:gd name="connsiteY1" fmla="*/ 26897 h 319192"/>
                  <a:gd name="connsiteX2" fmla="*/ 12149 w 319188"/>
                  <a:gd name="connsiteY2" fmla="*/ 98522 h 319192"/>
                  <a:gd name="connsiteX3" fmla="*/ 3069 w 319188"/>
                  <a:gd name="connsiteY3" fmla="*/ 190732 h 319192"/>
                  <a:gd name="connsiteX4" fmla="*/ 46742 w 319188"/>
                  <a:gd name="connsiteY4" fmla="*/ 272448 h 319192"/>
                  <a:gd name="connsiteX5" fmla="*/ 128461 w 319188"/>
                  <a:gd name="connsiteY5" fmla="*/ 316123 h 319192"/>
                  <a:gd name="connsiteX6" fmla="*/ 220671 w 319188"/>
                  <a:gd name="connsiteY6" fmla="*/ 307043 h 319192"/>
                  <a:gd name="connsiteX7" fmla="*/ 292295 w 319188"/>
                  <a:gd name="connsiteY7" fmla="*/ 248263 h 319192"/>
                  <a:gd name="connsiteX8" fmla="*/ 319188 w 319188"/>
                  <a:gd name="connsiteY8" fmla="*/ 159596 h 319192"/>
                  <a:gd name="connsiteX9" fmla="*/ 272390 w 319188"/>
                  <a:gd name="connsiteY9" fmla="*/ 46798 h 319192"/>
                  <a:gd name="connsiteX10" fmla="*/ 159595 w 319188"/>
                  <a:gd name="connsiteY10" fmla="*/ 0 h 319192"/>
                  <a:gd name="connsiteX11" fmla="*/ 159595 w 319188"/>
                  <a:gd name="connsiteY11" fmla="*/ 305625 h 319192"/>
                  <a:gd name="connsiteX12" fmla="*/ 78467 w 319188"/>
                  <a:gd name="connsiteY12" fmla="*/ 281015 h 319192"/>
                  <a:gd name="connsiteX13" fmla="*/ 24681 w 319188"/>
                  <a:gd name="connsiteY13" fmla="*/ 215479 h 319192"/>
                  <a:gd name="connsiteX14" fmla="*/ 16371 w 319188"/>
                  <a:gd name="connsiteY14" fmla="*/ 131107 h 319192"/>
                  <a:gd name="connsiteX15" fmla="*/ 56335 w 319188"/>
                  <a:gd name="connsiteY15" fmla="*/ 56338 h 319192"/>
                  <a:gd name="connsiteX16" fmla="*/ 131104 w 319188"/>
                  <a:gd name="connsiteY16" fmla="*/ 16373 h 319192"/>
                  <a:gd name="connsiteX17" fmla="*/ 215479 w 319188"/>
                  <a:gd name="connsiteY17" fmla="*/ 24683 h 319192"/>
                  <a:gd name="connsiteX18" fmla="*/ 281015 w 319188"/>
                  <a:gd name="connsiteY18" fmla="*/ 78467 h 319192"/>
                  <a:gd name="connsiteX19" fmla="*/ 305623 w 319188"/>
                  <a:gd name="connsiteY19" fmla="*/ 159596 h 319192"/>
                  <a:gd name="connsiteX20" fmla="*/ 262669 w 319188"/>
                  <a:gd name="connsiteY20" fmla="*/ 262668 h 319192"/>
                  <a:gd name="connsiteX21" fmla="*/ 159595 w 319188"/>
                  <a:gd name="connsiteY21" fmla="*/ 305625 h 319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9188" h="319192">
                    <a:moveTo>
                      <a:pt x="159595" y="0"/>
                    </a:moveTo>
                    <a:cubicBezTo>
                      <a:pt x="128031" y="0"/>
                      <a:pt x="97172" y="9360"/>
                      <a:pt x="70927" y="26897"/>
                    </a:cubicBezTo>
                    <a:cubicBezTo>
                      <a:pt x="44682" y="44433"/>
                      <a:pt x="24225" y="69359"/>
                      <a:pt x="12149" y="98522"/>
                    </a:cubicBezTo>
                    <a:cubicBezTo>
                      <a:pt x="66" y="127684"/>
                      <a:pt x="-3091" y="159773"/>
                      <a:pt x="3069" y="190732"/>
                    </a:cubicBezTo>
                    <a:cubicBezTo>
                      <a:pt x="9223" y="221690"/>
                      <a:pt x="24424" y="250128"/>
                      <a:pt x="46742" y="272448"/>
                    </a:cubicBezTo>
                    <a:cubicBezTo>
                      <a:pt x="69066" y="294768"/>
                      <a:pt x="97499" y="309969"/>
                      <a:pt x="128461" y="316123"/>
                    </a:cubicBezTo>
                    <a:cubicBezTo>
                      <a:pt x="159415" y="322283"/>
                      <a:pt x="191506" y="319126"/>
                      <a:pt x="220671" y="307043"/>
                    </a:cubicBezTo>
                    <a:cubicBezTo>
                      <a:pt x="249835" y="294967"/>
                      <a:pt x="274758" y="274509"/>
                      <a:pt x="292295" y="248263"/>
                    </a:cubicBezTo>
                    <a:cubicBezTo>
                      <a:pt x="309833" y="222018"/>
                      <a:pt x="319188" y="191161"/>
                      <a:pt x="319188" y="159596"/>
                    </a:cubicBezTo>
                    <a:cubicBezTo>
                      <a:pt x="319144" y="117284"/>
                      <a:pt x="302312" y="76718"/>
                      <a:pt x="272390" y="46798"/>
                    </a:cubicBezTo>
                    <a:cubicBezTo>
                      <a:pt x="242475" y="16879"/>
                      <a:pt x="201908" y="49"/>
                      <a:pt x="159595" y="0"/>
                    </a:cubicBezTo>
                    <a:close/>
                    <a:moveTo>
                      <a:pt x="159595" y="305625"/>
                    </a:moveTo>
                    <a:cubicBezTo>
                      <a:pt x="130713" y="305625"/>
                      <a:pt x="102479" y="297059"/>
                      <a:pt x="78467" y="281015"/>
                    </a:cubicBezTo>
                    <a:cubicBezTo>
                      <a:pt x="54449" y="264969"/>
                      <a:pt x="35737" y="242163"/>
                      <a:pt x="24681" y="215479"/>
                    </a:cubicBezTo>
                    <a:cubicBezTo>
                      <a:pt x="13631" y="188796"/>
                      <a:pt x="10737" y="159434"/>
                      <a:pt x="16371" y="131107"/>
                    </a:cubicBezTo>
                    <a:cubicBezTo>
                      <a:pt x="22005" y="102780"/>
                      <a:pt x="35917" y="76761"/>
                      <a:pt x="56335" y="56338"/>
                    </a:cubicBezTo>
                    <a:cubicBezTo>
                      <a:pt x="76760" y="35916"/>
                      <a:pt x="102780" y="22008"/>
                      <a:pt x="131104" y="16373"/>
                    </a:cubicBezTo>
                    <a:cubicBezTo>
                      <a:pt x="159435" y="10739"/>
                      <a:pt x="188792" y="13631"/>
                      <a:pt x="215479" y="24683"/>
                    </a:cubicBezTo>
                    <a:cubicBezTo>
                      <a:pt x="242161" y="35735"/>
                      <a:pt x="264966" y="54453"/>
                      <a:pt x="281015" y="78467"/>
                    </a:cubicBezTo>
                    <a:cubicBezTo>
                      <a:pt x="297057" y="102481"/>
                      <a:pt x="305623" y="130714"/>
                      <a:pt x="305623" y="159596"/>
                    </a:cubicBezTo>
                    <a:cubicBezTo>
                      <a:pt x="305456" y="198273"/>
                      <a:pt x="290017" y="235318"/>
                      <a:pt x="262669" y="262668"/>
                    </a:cubicBezTo>
                    <a:cubicBezTo>
                      <a:pt x="235320" y="290019"/>
                      <a:pt x="198276" y="305458"/>
                      <a:pt x="159595" y="305625"/>
                    </a:cubicBezTo>
                    <a:close/>
                  </a:path>
                </a:pathLst>
              </a:custGeom>
              <a:solidFill>
                <a:srgbClr val="2D5967"/>
              </a:solidFill>
              <a:ln w="6417" cap="flat">
                <a:noFill/>
                <a:prstDash val="solid"/>
                <a:miter/>
              </a:ln>
            </p:spPr>
            <p:txBody>
              <a:bodyPr rtlCol="0" anchor="ctr"/>
              <a:lstStyle/>
              <a:p>
                <a:endParaRPr lang="en-US" sz="810"/>
              </a:p>
            </p:txBody>
          </p:sp>
          <p:sp>
            <p:nvSpPr>
              <p:cNvPr id="52" name="Freeform: Shape 51">
                <a:extLst>
                  <a:ext uri="{FF2B5EF4-FFF2-40B4-BE49-F238E27FC236}">
                    <a16:creationId xmlns:a16="http://schemas.microsoft.com/office/drawing/2014/main" id="{ECEA95D8-908D-8071-4852-A06394D40236}"/>
                  </a:ext>
                </a:extLst>
              </p:cNvPr>
              <p:cNvSpPr/>
              <p:nvPr/>
            </p:nvSpPr>
            <p:spPr>
              <a:xfrm>
                <a:off x="3467469" y="1876023"/>
                <a:ext cx="74069" cy="234764"/>
              </a:xfrm>
              <a:custGeom>
                <a:avLst/>
                <a:gdLst>
                  <a:gd name="connsiteX0" fmla="*/ 43820 w 74069"/>
                  <a:gd name="connsiteY0" fmla="*/ 208730 h 234764"/>
                  <a:gd name="connsiteX1" fmla="*/ 43820 w 74069"/>
                  <a:gd name="connsiteY1" fmla="*/ 25942 h 234764"/>
                  <a:gd name="connsiteX2" fmla="*/ 64534 w 74069"/>
                  <a:gd name="connsiteY2" fmla="*/ 46659 h 234764"/>
                  <a:gd name="connsiteX3" fmla="*/ 74069 w 74069"/>
                  <a:gd name="connsiteY3" fmla="*/ 37034 h 234764"/>
                  <a:gd name="connsiteX4" fmla="*/ 37038 w 74069"/>
                  <a:gd name="connsiteY4" fmla="*/ 0 h 234764"/>
                  <a:gd name="connsiteX5" fmla="*/ 0 w 74069"/>
                  <a:gd name="connsiteY5" fmla="*/ 37034 h 234764"/>
                  <a:gd name="connsiteX6" fmla="*/ 9535 w 74069"/>
                  <a:gd name="connsiteY6" fmla="*/ 46659 h 234764"/>
                  <a:gd name="connsiteX7" fmla="*/ 30255 w 74069"/>
                  <a:gd name="connsiteY7" fmla="*/ 25942 h 234764"/>
                  <a:gd name="connsiteX8" fmla="*/ 30255 w 74069"/>
                  <a:gd name="connsiteY8" fmla="*/ 208730 h 234764"/>
                  <a:gd name="connsiteX9" fmla="*/ 9535 w 74069"/>
                  <a:gd name="connsiteY9" fmla="*/ 188105 h 234764"/>
                  <a:gd name="connsiteX10" fmla="*/ 0 w 74069"/>
                  <a:gd name="connsiteY10" fmla="*/ 197730 h 234764"/>
                  <a:gd name="connsiteX11" fmla="*/ 37038 w 74069"/>
                  <a:gd name="connsiteY11" fmla="*/ 234765 h 234764"/>
                  <a:gd name="connsiteX12" fmla="*/ 74069 w 74069"/>
                  <a:gd name="connsiteY12" fmla="*/ 197730 h 234764"/>
                  <a:gd name="connsiteX13" fmla="*/ 64534 w 74069"/>
                  <a:gd name="connsiteY13" fmla="*/ 188105 h 234764"/>
                  <a:gd name="connsiteX14" fmla="*/ 43820 w 74069"/>
                  <a:gd name="connsiteY14" fmla="*/ 208730 h 23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069" h="234764">
                    <a:moveTo>
                      <a:pt x="43820" y="208730"/>
                    </a:moveTo>
                    <a:lnTo>
                      <a:pt x="43820" y="25942"/>
                    </a:lnTo>
                    <a:lnTo>
                      <a:pt x="64534" y="46659"/>
                    </a:lnTo>
                    <a:lnTo>
                      <a:pt x="74069" y="37034"/>
                    </a:lnTo>
                    <a:lnTo>
                      <a:pt x="37038" y="0"/>
                    </a:lnTo>
                    <a:lnTo>
                      <a:pt x="0" y="37034"/>
                    </a:lnTo>
                    <a:lnTo>
                      <a:pt x="9535" y="46659"/>
                    </a:lnTo>
                    <a:lnTo>
                      <a:pt x="30255" y="25942"/>
                    </a:lnTo>
                    <a:lnTo>
                      <a:pt x="30255" y="208730"/>
                    </a:lnTo>
                    <a:lnTo>
                      <a:pt x="9535" y="188105"/>
                    </a:lnTo>
                    <a:lnTo>
                      <a:pt x="0" y="197730"/>
                    </a:lnTo>
                    <a:lnTo>
                      <a:pt x="37038" y="234765"/>
                    </a:lnTo>
                    <a:lnTo>
                      <a:pt x="74069" y="197730"/>
                    </a:lnTo>
                    <a:lnTo>
                      <a:pt x="64534" y="188105"/>
                    </a:lnTo>
                    <a:lnTo>
                      <a:pt x="43820" y="208730"/>
                    </a:lnTo>
                    <a:close/>
                  </a:path>
                </a:pathLst>
              </a:custGeom>
              <a:solidFill>
                <a:srgbClr val="2D5967"/>
              </a:solidFill>
              <a:ln w="6417" cap="flat">
                <a:noFill/>
                <a:prstDash val="solid"/>
                <a:miter/>
              </a:ln>
            </p:spPr>
            <p:txBody>
              <a:bodyPr rtlCol="0" anchor="ctr"/>
              <a:lstStyle/>
              <a:p>
                <a:endParaRPr lang="en-US" sz="810"/>
              </a:p>
            </p:txBody>
          </p:sp>
          <p:sp>
            <p:nvSpPr>
              <p:cNvPr id="54" name="Freeform: Shape 53">
                <a:extLst>
                  <a:ext uri="{FF2B5EF4-FFF2-40B4-BE49-F238E27FC236}">
                    <a16:creationId xmlns:a16="http://schemas.microsoft.com/office/drawing/2014/main" id="{F75169F6-7DDE-7EF0-E6D3-B2776E5ED0AF}"/>
                  </a:ext>
                </a:extLst>
              </p:cNvPr>
              <p:cNvSpPr/>
              <p:nvPr/>
            </p:nvSpPr>
            <p:spPr>
              <a:xfrm>
                <a:off x="3511841" y="1955500"/>
                <a:ext cx="109727" cy="74068"/>
              </a:xfrm>
              <a:custGeom>
                <a:avLst/>
                <a:gdLst>
                  <a:gd name="connsiteX0" fmla="*/ 46657 w 109727"/>
                  <a:gd name="connsiteY0" fmla="*/ 9534 h 74068"/>
                  <a:gd name="connsiteX1" fmla="*/ 37121 w 109727"/>
                  <a:gd name="connsiteY1" fmla="*/ 0 h 74068"/>
                  <a:gd name="connsiteX2" fmla="*/ 0 w 109727"/>
                  <a:gd name="connsiteY2" fmla="*/ 37034 h 74068"/>
                  <a:gd name="connsiteX3" fmla="*/ 37121 w 109727"/>
                  <a:gd name="connsiteY3" fmla="*/ 74069 h 74068"/>
                  <a:gd name="connsiteX4" fmla="*/ 46657 w 109727"/>
                  <a:gd name="connsiteY4" fmla="*/ 64535 h 74068"/>
                  <a:gd name="connsiteX5" fmla="*/ 26033 w 109727"/>
                  <a:gd name="connsiteY5" fmla="*/ 43818 h 74068"/>
                  <a:gd name="connsiteX6" fmla="*/ 109728 w 109727"/>
                  <a:gd name="connsiteY6" fmla="*/ 43818 h 74068"/>
                  <a:gd name="connsiteX7" fmla="*/ 109728 w 109727"/>
                  <a:gd name="connsiteY7" fmla="*/ 30251 h 74068"/>
                  <a:gd name="connsiteX8" fmla="*/ 26033 w 109727"/>
                  <a:gd name="connsiteY8" fmla="*/ 30251 h 74068"/>
                  <a:gd name="connsiteX9" fmla="*/ 46657 w 109727"/>
                  <a:gd name="connsiteY9" fmla="*/ 9534 h 7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27" h="74068">
                    <a:moveTo>
                      <a:pt x="46657" y="9534"/>
                    </a:moveTo>
                    <a:lnTo>
                      <a:pt x="37121" y="0"/>
                    </a:lnTo>
                    <a:lnTo>
                      <a:pt x="0" y="37034"/>
                    </a:lnTo>
                    <a:lnTo>
                      <a:pt x="37121" y="74069"/>
                    </a:lnTo>
                    <a:lnTo>
                      <a:pt x="46657" y="64535"/>
                    </a:lnTo>
                    <a:lnTo>
                      <a:pt x="26033" y="43818"/>
                    </a:lnTo>
                    <a:lnTo>
                      <a:pt x="109728" y="43818"/>
                    </a:lnTo>
                    <a:lnTo>
                      <a:pt x="109728" y="30251"/>
                    </a:lnTo>
                    <a:lnTo>
                      <a:pt x="26033" y="30251"/>
                    </a:lnTo>
                    <a:lnTo>
                      <a:pt x="46657" y="9534"/>
                    </a:lnTo>
                    <a:close/>
                  </a:path>
                </a:pathLst>
              </a:custGeom>
              <a:solidFill>
                <a:srgbClr val="2D5967"/>
              </a:solidFill>
              <a:ln w="6417" cap="flat">
                <a:noFill/>
                <a:prstDash val="solid"/>
                <a:miter/>
              </a:ln>
            </p:spPr>
            <p:txBody>
              <a:bodyPr rtlCol="0" anchor="ctr"/>
              <a:lstStyle/>
              <a:p>
                <a:endParaRPr lang="en-US" sz="810"/>
              </a:p>
            </p:txBody>
          </p:sp>
          <p:sp>
            <p:nvSpPr>
              <p:cNvPr id="55" name="Freeform: Shape 54">
                <a:extLst>
                  <a:ext uri="{FF2B5EF4-FFF2-40B4-BE49-F238E27FC236}">
                    <a16:creationId xmlns:a16="http://schemas.microsoft.com/office/drawing/2014/main" id="{BC1ECE37-920B-F64D-1E5E-1E797AB016F4}"/>
                  </a:ext>
                </a:extLst>
              </p:cNvPr>
              <p:cNvSpPr/>
              <p:nvPr/>
            </p:nvSpPr>
            <p:spPr>
              <a:xfrm>
                <a:off x="3387354" y="1955500"/>
                <a:ext cx="109817" cy="74068"/>
              </a:xfrm>
              <a:custGeom>
                <a:avLst/>
                <a:gdLst>
                  <a:gd name="connsiteX0" fmla="*/ 72690 w 109817"/>
                  <a:gd name="connsiteY0" fmla="*/ 0 h 74068"/>
                  <a:gd name="connsiteX1" fmla="*/ 63161 w 109817"/>
                  <a:gd name="connsiteY1" fmla="*/ 9534 h 74068"/>
                  <a:gd name="connsiteX2" fmla="*/ 83785 w 109817"/>
                  <a:gd name="connsiteY2" fmla="*/ 30251 h 74068"/>
                  <a:gd name="connsiteX3" fmla="*/ 0 w 109817"/>
                  <a:gd name="connsiteY3" fmla="*/ 30251 h 74068"/>
                  <a:gd name="connsiteX4" fmla="*/ 0 w 109817"/>
                  <a:gd name="connsiteY4" fmla="*/ 43818 h 74068"/>
                  <a:gd name="connsiteX5" fmla="*/ 83785 w 109817"/>
                  <a:gd name="connsiteY5" fmla="*/ 43818 h 74068"/>
                  <a:gd name="connsiteX6" fmla="*/ 63161 w 109817"/>
                  <a:gd name="connsiteY6" fmla="*/ 64535 h 74068"/>
                  <a:gd name="connsiteX7" fmla="*/ 72690 w 109817"/>
                  <a:gd name="connsiteY7" fmla="*/ 74069 h 74068"/>
                  <a:gd name="connsiteX8" fmla="*/ 109818 w 109817"/>
                  <a:gd name="connsiteY8" fmla="*/ 37034 h 74068"/>
                  <a:gd name="connsiteX9" fmla="*/ 72690 w 109817"/>
                  <a:gd name="connsiteY9" fmla="*/ 0 h 7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817" h="74068">
                    <a:moveTo>
                      <a:pt x="72690" y="0"/>
                    </a:moveTo>
                    <a:lnTo>
                      <a:pt x="63161" y="9534"/>
                    </a:lnTo>
                    <a:lnTo>
                      <a:pt x="83785" y="30251"/>
                    </a:lnTo>
                    <a:lnTo>
                      <a:pt x="0" y="30251"/>
                    </a:lnTo>
                    <a:lnTo>
                      <a:pt x="0" y="43818"/>
                    </a:lnTo>
                    <a:lnTo>
                      <a:pt x="83785" y="43818"/>
                    </a:lnTo>
                    <a:lnTo>
                      <a:pt x="63161" y="64535"/>
                    </a:lnTo>
                    <a:lnTo>
                      <a:pt x="72690" y="74069"/>
                    </a:lnTo>
                    <a:lnTo>
                      <a:pt x="109818" y="37034"/>
                    </a:lnTo>
                    <a:lnTo>
                      <a:pt x="72690" y="0"/>
                    </a:lnTo>
                    <a:close/>
                  </a:path>
                </a:pathLst>
              </a:custGeom>
              <a:solidFill>
                <a:srgbClr val="2D5967"/>
              </a:solidFill>
              <a:ln w="6417" cap="flat">
                <a:noFill/>
                <a:prstDash val="solid"/>
                <a:miter/>
              </a:ln>
            </p:spPr>
            <p:txBody>
              <a:bodyPr rtlCol="0" anchor="ctr"/>
              <a:lstStyle/>
              <a:p>
                <a:endParaRPr lang="en-US" sz="810"/>
              </a:p>
            </p:txBody>
          </p:sp>
        </p:grpSp>
        <p:grpSp>
          <p:nvGrpSpPr>
            <p:cNvPr id="57" name="Graphic 2">
              <a:extLst>
                <a:ext uri="{FF2B5EF4-FFF2-40B4-BE49-F238E27FC236}">
                  <a16:creationId xmlns:a16="http://schemas.microsoft.com/office/drawing/2014/main" id="{212FDB95-E919-284D-ACAC-5C09677F75DE}"/>
                </a:ext>
              </a:extLst>
            </p:cNvPr>
            <p:cNvGrpSpPr/>
            <p:nvPr/>
          </p:nvGrpSpPr>
          <p:grpSpPr>
            <a:xfrm>
              <a:off x="3157850" y="2144556"/>
              <a:ext cx="702436" cy="422321"/>
              <a:chOff x="3157850" y="2144556"/>
              <a:chExt cx="702436" cy="422321"/>
            </a:xfrm>
            <a:solidFill>
              <a:srgbClr val="000000"/>
            </a:solidFill>
          </p:grpSpPr>
          <p:sp>
            <p:nvSpPr>
              <p:cNvPr id="58" name="TextBox 57">
                <a:extLst>
                  <a:ext uri="{FF2B5EF4-FFF2-40B4-BE49-F238E27FC236}">
                    <a16:creationId xmlns:a16="http://schemas.microsoft.com/office/drawing/2014/main" id="{5D758EBA-9D0F-0BA5-083B-A45659CAFA91}"/>
                  </a:ext>
                </a:extLst>
              </p:cNvPr>
              <p:cNvSpPr txBox="1"/>
              <p:nvPr/>
            </p:nvSpPr>
            <p:spPr>
              <a:xfrm>
                <a:off x="3186623" y="2144556"/>
                <a:ext cx="64472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Customer</a:t>
                </a:r>
              </a:p>
            </p:txBody>
          </p:sp>
          <p:sp>
            <p:nvSpPr>
              <p:cNvPr id="59" name="TextBox 58">
                <a:extLst>
                  <a:ext uri="{FF2B5EF4-FFF2-40B4-BE49-F238E27FC236}">
                    <a16:creationId xmlns:a16="http://schemas.microsoft.com/office/drawing/2014/main" id="{88EB70E1-FACD-4BD0-E3E4-171A02A9443A}"/>
                  </a:ext>
                </a:extLst>
              </p:cNvPr>
              <p:cNvSpPr txBox="1"/>
              <p:nvPr/>
            </p:nvSpPr>
            <p:spPr>
              <a:xfrm>
                <a:off x="3201965" y="2247226"/>
                <a:ext cx="61427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Premises</a:t>
                </a:r>
              </a:p>
            </p:txBody>
          </p:sp>
          <p:sp>
            <p:nvSpPr>
              <p:cNvPr id="60" name="TextBox 59">
                <a:extLst>
                  <a:ext uri="{FF2B5EF4-FFF2-40B4-BE49-F238E27FC236}">
                    <a16:creationId xmlns:a16="http://schemas.microsoft.com/office/drawing/2014/main" id="{2D5E01C5-0F1D-94ED-C8E3-4E1C722C8DE8}"/>
                  </a:ext>
                </a:extLst>
              </p:cNvPr>
              <p:cNvSpPr txBox="1"/>
              <p:nvPr/>
            </p:nvSpPr>
            <p:spPr>
              <a:xfrm>
                <a:off x="3157850" y="2349895"/>
                <a:ext cx="70243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Equipment</a:t>
                </a:r>
              </a:p>
            </p:txBody>
          </p:sp>
        </p:grpSp>
      </p:grpSp>
      <p:grpSp>
        <p:nvGrpSpPr>
          <p:cNvPr id="61" name="Graphic 2">
            <a:extLst>
              <a:ext uri="{FF2B5EF4-FFF2-40B4-BE49-F238E27FC236}">
                <a16:creationId xmlns:a16="http://schemas.microsoft.com/office/drawing/2014/main" id="{D59CCE0E-862F-85A4-6A55-FE6C8A7F2F5F}"/>
              </a:ext>
            </a:extLst>
          </p:cNvPr>
          <p:cNvGrpSpPr/>
          <p:nvPr/>
        </p:nvGrpSpPr>
        <p:grpSpPr>
          <a:xfrm>
            <a:off x="4290535" y="1515781"/>
            <a:ext cx="484428" cy="417145"/>
            <a:chOff x="3976395" y="1944393"/>
            <a:chExt cx="484428" cy="417145"/>
          </a:xfrm>
        </p:grpSpPr>
        <p:grpSp>
          <p:nvGrpSpPr>
            <p:cNvPr id="62" name="Graphic 2">
              <a:extLst>
                <a:ext uri="{FF2B5EF4-FFF2-40B4-BE49-F238E27FC236}">
                  <a16:creationId xmlns:a16="http://schemas.microsoft.com/office/drawing/2014/main" id="{0BE83CDA-44EC-4C3E-91DE-6AC4C3062A4B}"/>
                </a:ext>
              </a:extLst>
            </p:cNvPr>
            <p:cNvGrpSpPr/>
            <p:nvPr/>
          </p:nvGrpSpPr>
          <p:grpSpPr>
            <a:xfrm>
              <a:off x="4017854" y="1944393"/>
              <a:ext cx="385010" cy="240634"/>
              <a:chOff x="4017854" y="1944393"/>
              <a:chExt cx="385010" cy="240634"/>
            </a:xfrm>
          </p:grpSpPr>
          <p:grpSp>
            <p:nvGrpSpPr>
              <p:cNvPr id="63" name="Graphic 2">
                <a:extLst>
                  <a:ext uri="{FF2B5EF4-FFF2-40B4-BE49-F238E27FC236}">
                    <a16:creationId xmlns:a16="http://schemas.microsoft.com/office/drawing/2014/main" id="{AB397BE0-E905-A40B-CA64-1DAE2EFF34F2}"/>
                  </a:ext>
                </a:extLst>
              </p:cNvPr>
              <p:cNvGrpSpPr/>
              <p:nvPr/>
            </p:nvGrpSpPr>
            <p:grpSpPr>
              <a:xfrm>
                <a:off x="4017854" y="1944393"/>
                <a:ext cx="385010" cy="240634"/>
                <a:chOff x="4017854" y="1944393"/>
                <a:chExt cx="385010" cy="240634"/>
              </a:xfrm>
              <a:solidFill>
                <a:srgbClr val="FFFFFF"/>
              </a:solidFill>
            </p:grpSpPr>
            <p:sp>
              <p:nvSpPr>
                <p:cNvPr id="96" name="Freeform: Shape 95">
                  <a:extLst>
                    <a:ext uri="{FF2B5EF4-FFF2-40B4-BE49-F238E27FC236}">
                      <a16:creationId xmlns:a16="http://schemas.microsoft.com/office/drawing/2014/main" id="{17F0065B-C7E8-B5C0-3969-A2FF13A2839C}"/>
                    </a:ext>
                  </a:extLst>
                </p:cNvPr>
                <p:cNvSpPr/>
                <p:nvPr/>
              </p:nvSpPr>
              <p:spPr>
                <a:xfrm>
                  <a:off x="4022436" y="1948970"/>
                  <a:ext cx="375847" cy="231481"/>
                </a:xfrm>
                <a:custGeom>
                  <a:avLst/>
                  <a:gdLst>
                    <a:gd name="connsiteX0" fmla="*/ 261255 w 375847"/>
                    <a:gd name="connsiteY0" fmla="*/ 231482 h 231481"/>
                    <a:gd name="connsiteX1" fmla="*/ 261255 w 375847"/>
                    <a:gd name="connsiteY1" fmla="*/ 209523 h 231481"/>
                    <a:gd name="connsiteX2" fmla="*/ 0 w 375847"/>
                    <a:gd name="connsiteY2" fmla="*/ 209523 h 231481"/>
                    <a:gd name="connsiteX3" fmla="*/ 0 w 375847"/>
                    <a:gd name="connsiteY3" fmla="*/ 0 h 231481"/>
                    <a:gd name="connsiteX4" fmla="*/ 353844 w 375847"/>
                    <a:gd name="connsiteY4" fmla="*/ 0 h 231481"/>
                    <a:gd name="connsiteX5" fmla="*/ 353844 w 375847"/>
                    <a:gd name="connsiteY5" fmla="*/ 111624 h 231481"/>
                    <a:gd name="connsiteX6" fmla="*/ 375847 w 375847"/>
                    <a:gd name="connsiteY6" fmla="*/ 111624 h 231481"/>
                    <a:gd name="connsiteX7" fmla="*/ 375847 w 375847"/>
                    <a:gd name="connsiteY7" fmla="*/ 231482 h 231481"/>
                    <a:gd name="connsiteX8" fmla="*/ 261255 w 375847"/>
                    <a:gd name="connsiteY8" fmla="*/ 231482 h 23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47" h="231481">
                      <a:moveTo>
                        <a:pt x="261255" y="231482"/>
                      </a:moveTo>
                      <a:lnTo>
                        <a:pt x="261255" y="209523"/>
                      </a:lnTo>
                      <a:lnTo>
                        <a:pt x="0" y="209523"/>
                      </a:lnTo>
                      <a:lnTo>
                        <a:pt x="0" y="0"/>
                      </a:lnTo>
                      <a:lnTo>
                        <a:pt x="353844" y="0"/>
                      </a:lnTo>
                      <a:lnTo>
                        <a:pt x="353844" y="111624"/>
                      </a:lnTo>
                      <a:lnTo>
                        <a:pt x="375847" y="111624"/>
                      </a:lnTo>
                      <a:lnTo>
                        <a:pt x="375847" y="231482"/>
                      </a:lnTo>
                      <a:lnTo>
                        <a:pt x="261255" y="231482"/>
                      </a:lnTo>
                      <a:close/>
                    </a:path>
                  </a:pathLst>
                </a:custGeom>
                <a:solidFill>
                  <a:srgbClr val="FFFFFF"/>
                </a:solidFill>
                <a:ln w="6417" cap="flat">
                  <a:noFill/>
                  <a:prstDash val="solid"/>
                  <a:miter/>
                </a:ln>
              </p:spPr>
              <p:txBody>
                <a:bodyPr rtlCol="0" anchor="ctr"/>
                <a:lstStyle/>
                <a:p>
                  <a:endParaRPr lang="en-US" sz="810"/>
                </a:p>
              </p:txBody>
            </p:sp>
            <p:sp>
              <p:nvSpPr>
                <p:cNvPr id="99" name="Freeform: Shape 98">
                  <a:extLst>
                    <a:ext uri="{FF2B5EF4-FFF2-40B4-BE49-F238E27FC236}">
                      <a16:creationId xmlns:a16="http://schemas.microsoft.com/office/drawing/2014/main" id="{3D25834C-0FAC-D269-AD09-5937FFBE3D2F}"/>
                    </a:ext>
                  </a:extLst>
                </p:cNvPr>
                <p:cNvSpPr/>
                <p:nvPr/>
              </p:nvSpPr>
              <p:spPr>
                <a:xfrm>
                  <a:off x="4017854" y="1944393"/>
                  <a:ext cx="385010" cy="240634"/>
                </a:xfrm>
                <a:custGeom>
                  <a:avLst/>
                  <a:gdLst>
                    <a:gd name="connsiteX0" fmla="*/ 353844 w 385010"/>
                    <a:gd name="connsiteY0" fmla="*/ 9149 h 240634"/>
                    <a:gd name="connsiteX1" fmla="*/ 353844 w 385010"/>
                    <a:gd name="connsiteY1" fmla="*/ 120773 h 240634"/>
                    <a:gd name="connsiteX2" fmla="*/ 375841 w 385010"/>
                    <a:gd name="connsiteY2" fmla="*/ 120773 h 240634"/>
                    <a:gd name="connsiteX3" fmla="*/ 375841 w 385010"/>
                    <a:gd name="connsiteY3" fmla="*/ 232395 h 240634"/>
                    <a:gd name="connsiteX4" fmla="*/ 270425 w 385010"/>
                    <a:gd name="connsiteY4" fmla="*/ 232395 h 240634"/>
                    <a:gd name="connsiteX5" fmla="*/ 270425 w 385010"/>
                    <a:gd name="connsiteY5" fmla="*/ 210437 h 240634"/>
                    <a:gd name="connsiteX6" fmla="*/ 261255 w 385010"/>
                    <a:gd name="connsiteY6" fmla="*/ 210437 h 240634"/>
                    <a:gd name="connsiteX7" fmla="*/ 85254 w 385010"/>
                    <a:gd name="connsiteY7" fmla="*/ 210437 h 240634"/>
                    <a:gd name="connsiteX8" fmla="*/ 84337 w 385010"/>
                    <a:gd name="connsiteY8" fmla="*/ 210437 h 240634"/>
                    <a:gd name="connsiteX9" fmla="*/ 73338 w 385010"/>
                    <a:gd name="connsiteY9" fmla="*/ 210437 h 240634"/>
                    <a:gd name="connsiteX10" fmla="*/ 64168 w 385010"/>
                    <a:gd name="connsiteY10" fmla="*/ 210437 h 240634"/>
                    <a:gd name="connsiteX11" fmla="*/ 41254 w 385010"/>
                    <a:gd name="connsiteY11" fmla="*/ 210437 h 240634"/>
                    <a:gd name="connsiteX12" fmla="*/ 9170 w 385010"/>
                    <a:gd name="connsiteY12" fmla="*/ 210437 h 240634"/>
                    <a:gd name="connsiteX13" fmla="*/ 9170 w 385010"/>
                    <a:gd name="connsiteY13" fmla="*/ 9149 h 240634"/>
                    <a:gd name="connsiteX14" fmla="*/ 41254 w 385010"/>
                    <a:gd name="connsiteY14" fmla="*/ 9149 h 240634"/>
                    <a:gd name="connsiteX15" fmla="*/ 63251 w 385010"/>
                    <a:gd name="connsiteY15" fmla="*/ 9149 h 240634"/>
                    <a:gd name="connsiteX16" fmla="*/ 72421 w 385010"/>
                    <a:gd name="connsiteY16" fmla="*/ 9149 h 240634"/>
                    <a:gd name="connsiteX17" fmla="*/ 83419 w 385010"/>
                    <a:gd name="connsiteY17" fmla="*/ 9149 h 240634"/>
                    <a:gd name="connsiteX18" fmla="*/ 85254 w 385010"/>
                    <a:gd name="connsiteY18" fmla="*/ 9149 h 240634"/>
                    <a:gd name="connsiteX19" fmla="*/ 306173 w 385010"/>
                    <a:gd name="connsiteY19" fmla="*/ 9149 h 240634"/>
                    <a:gd name="connsiteX20" fmla="*/ 353844 w 385010"/>
                    <a:gd name="connsiteY20" fmla="*/ 9149 h 240634"/>
                    <a:gd name="connsiteX21" fmla="*/ 363007 w 385010"/>
                    <a:gd name="connsiteY21" fmla="*/ 0 h 240634"/>
                    <a:gd name="connsiteX22" fmla="*/ 353844 w 385010"/>
                    <a:gd name="connsiteY22" fmla="*/ 0 h 240634"/>
                    <a:gd name="connsiteX23" fmla="*/ 307091 w 385010"/>
                    <a:gd name="connsiteY23" fmla="*/ 0 h 240634"/>
                    <a:gd name="connsiteX24" fmla="*/ 85254 w 385010"/>
                    <a:gd name="connsiteY24" fmla="*/ 0 h 240634"/>
                    <a:gd name="connsiteX25" fmla="*/ 84337 w 385010"/>
                    <a:gd name="connsiteY25" fmla="*/ 0 h 240634"/>
                    <a:gd name="connsiteX26" fmla="*/ 73338 w 385010"/>
                    <a:gd name="connsiteY26" fmla="*/ 0 h 240634"/>
                    <a:gd name="connsiteX27" fmla="*/ 64168 w 385010"/>
                    <a:gd name="connsiteY27" fmla="*/ 0 h 240634"/>
                    <a:gd name="connsiteX28" fmla="*/ 41254 w 385010"/>
                    <a:gd name="connsiteY28" fmla="*/ 0 h 240634"/>
                    <a:gd name="connsiteX29" fmla="*/ 9170 w 385010"/>
                    <a:gd name="connsiteY29" fmla="*/ 0 h 240634"/>
                    <a:gd name="connsiteX30" fmla="*/ 0 w 385010"/>
                    <a:gd name="connsiteY30" fmla="*/ 0 h 240634"/>
                    <a:gd name="connsiteX31" fmla="*/ 0 w 385010"/>
                    <a:gd name="connsiteY31" fmla="*/ 9149 h 240634"/>
                    <a:gd name="connsiteX32" fmla="*/ 0 w 385010"/>
                    <a:gd name="connsiteY32" fmla="*/ 209525 h 240634"/>
                    <a:gd name="connsiteX33" fmla="*/ 0 w 385010"/>
                    <a:gd name="connsiteY33" fmla="*/ 218676 h 240634"/>
                    <a:gd name="connsiteX34" fmla="*/ 9170 w 385010"/>
                    <a:gd name="connsiteY34" fmla="*/ 218676 h 240634"/>
                    <a:gd name="connsiteX35" fmla="*/ 41254 w 385010"/>
                    <a:gd name="connsiteY35" fmla="*/ 218676 h 240634"/>
                    <a:gd name="connsiteX36" fmla="*/ 63251 w 385010"/>
                    <a:gd name="connsiteY36" fmla="*/ 218676 h 240634"/>
                    <a:gd name="connsiteX37" fmla="*/ 72421 w 385010"/>
                    <a:gd name="connsiteY37" fmla="*/ 218676 h 240634"/>
                    <a:gd name="connsiteX38" fmla="*/ 83419 w 385010"/>
                    <a:gd name="connsiteY38" fmla="*/ 218676 h 240634"/>
                    <a:gd name="connsiteX39" fmla="*/ 85254 w 385010"/>
                    <a:gd name="connsiteY39" fmla="*/ 218676 h 240634"/>
                    <a:gd name="connsiteX40" fmla="*/ 260338 w 385010"/>
                    <a:gd name="connsiteY40" fmla="*/ 218676 h 240634"/>
                    <a:gd name="connsiteX41" fmla="*/ 260338 w 385010"/>
                    <a:gd name="connsiteY41" fmla="*/ 231484 h 240634"/>
                    <a:gd name="connsiteX42" fmla="*/ 260338 w 385010"/>
                    <a:gd name="connsiteY42" fmla="*/ 240634 h 240634"/>
                    <a:gd name="connsiteX43" fmla="*/ 269507 w 385010"/>
                    <a:gd name="connsiteY43" fmla="*/ 240634 h 240634"/>
                    <a:gd name="connsiteX44" fmla="*/ 375841 w 385010"/>
                    <a:gd name="connsiteY44" fmla="*/ 240634 h 240634"/>
                    <a:gd name="connsiteX45" fmla="*/ 385011 w 385010"/>
                    <a:gd name="connsiteY45" fmla="*/ 240634 h 240634"/>
                    <a:gd name="connsiteX46" fmla="*/ 385011 w 385010"/>
                    <a:gd name="connsiteY46" fmla="*/ 231484 h 240634"/>
                    <a:gd name="connsiteX47" fmla="*/ 385011 w 385010"/>
                    <a:gd name="connsiteY47" fmla="*/ 120773 h 240634"/>
                    <a:gd name="connsiteX48" fmla="*/ 385011 w 385010"/>
                    <a:gd name="connsiteY48" fmla="*/ 111624 h 240634"/>
                    <a:gd name="connsiteX49" fmla="*/ 375841 w 385010"/>
                    <a:gd name="connsiteY49" fmla="*/ 111624 h 240634"/>
                    <a:gd name="connsiteX50" fmla="*/ 363007 w 385010"/>
                    <a:gd name="connsiteY50" fmla="*/ 111624 h 240634"/>
                    <a:gd name="connsiteX51" fmla="*/ 363007 w 385010"/>
                    <a:gd name="connsiteY51" fmla="*/ 9149 h 240634"/>
                    <a:gd name="connsiteX52" fmla="*/ 363007 w 385010"/>
                    <a:gd name="connsiteY52" fmla="*/ 0 h 24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010" h="240634">
                      <a:moveTo>
                        <a:pt x="353844" y="9149"/>
                      </a:moveTo>
                      <a:lnTo>
                        <a:pt x="353844" y="120773"/>
                      </a:lnTo>
                      <a:lnTo>
                        <a:pt x="375841" y="120773"/>
                      </a:lnTo>
                      <a:lnTo>
                        <a:pt x="375841" y="232395"/>
                      </a:lnTo>
                      <a:lnTo>
                        <a:pt x="270425" y="232395"/>
                      </a:lnTo>
                      <a:lnTo>
                        <a:pt x="270425" y="210437"/>
                      </a:lnTo>
                      <a:lnTo>
                        <a:pt x="261255" y="210437"/>
                      </a:lnTo>
                      <a:lnTo>
                        <a:pt x="85254" y="210437"/>
                      </a:lnTo>
                      <a:lnTo>
                        <a:pt x="84337" y="210437"/>
                      </a:lnTo>
                      <a:lnTo>
                        <a:pt x="73338" y="210437"/>
                      </a:lnTo>
                      <a:lnTo>
                        <a:pt x="64168" y="210437"/>
                      </a:lnTo>
                      <a:lnTo>
                        <a:pt x="41254" y="210437"/>
                      </a:lnTo>
                      <a:lnTo>
                        <a:pt x="9170" y="210437"/>
                      </a:lnTo>
                      <a:lnTo>
                        <a:pt x="9170" y="9149"/>
                      </a:lnTo>
                      <a:lnTo>
                        <a:pt x="41254" y="9149"/>
                      </a:lnTo>
                      <a:lnTo>
                        <a:pt x="63251" y="9149"/>
                      </a:lnTo>
                      <a:lnTo>
                        <a:pt x="72421" y="9149"/>
                      </a:lnTo>
                      <a:lnTo>
                        <a:pt x="83419" y="9149"/>
                      </a:lnTo>
                      <a:lnTo>
                        <a:pt x="85254" y="9149"/>
                      </a:lnTo>
                      <a:lnTo>
                        <a:pt x="306173" y="9149"/>
                      </a:lnTo>
                      <a:lnTo>
                        <a:pt x="353844" y="9149"/>
                      </a:lnTo>
                      <a:close/>
                      <a:moveTo>
                        <a:pt x="363007" y="0"/>
                      </a:moveTo>
                      <a:lnTo>
                        <a:pt x="353844" y="0"/>
                      </a:lnTo>
                      <a:lnTo>
                        <a:pt x="307091" y="0"/>
                      </a:lnTo>
                      <a:lnTo>
                        <a:pt x="85254" y="0"/>
                      </a:lnTo>
                      <a:lnTo>
                        <a:pt x="84337" y="0"/>
                      </a:lnTo>
                      <a:lnTo>
                        <a:pt x="73338" y="0"/>
                      </a:lnTo>
                      <a:lnTo>
                        <a:pt x="64168" y="0"/>
                      </a:lnTo>
                      <a:lnTo>
                        <a:pt x="41254" y="0"/>
                      </a:lnTo>
                      <a:lnTo>
                        <a:pt x="9170" y="0"/>
                      </a:lnTo>
                      <a:lnTo>
                        <a:pt x="0" y="0"/>
                      </a:lnTo>
                      <a:lnTo>
                        <a:pt x="0" y="9149"/>
                      </a:lnTo>
                      <a:lnTo>
                        <a:pt x="0" y="209525"/>
                      </a:lnTo>
                      <a:lnTo>
                        <a:pt x="0" y="218676"/>
                      </a:lnTo>
                      <a:lnTo>
                        <a:pt x="9170" y="218676"/>
                      </a:lnTo>
                      <a:lnTo>
                        <a:pt x="41254" y="218676"/>
                      </a:lnTo>
                      <a:lnTo>
                        <a:pt x="63251" y="218676"/>
                      </a:lnTo>
                      <a:lnTo>
                        <a:pt x="72421" y="218676"/>
                      </a:lnTo>
                      <a:lnTo>
                        <a:pt x="83419" y="218676"/>
                      </a:lnTo>
                      <a:lnTo>
                        <a:pt x="85254" y="218676"/>
                      </a:lnTo>
                      <a:lnTo>
                        <a:pt x="260338" y="218676"/>
                      </a:lnTo>
                      <a:lnTo>
                        <a:pt x="260338" y="231484"/>
                      </a:lnTo>
                      <a:lnTo>
                        <a:pt x="260338" y="240634"/>
                      </a:lnTo>
                      <a:lnTo>
                        <a:pt x="269507" y="240634"/>
                      </a:lnTo>
                      <a:lnTo>
                        <a:pt x="375841" y="240634"/>
                      </a:lnTo>
                      <a:lnTo>
                        <a:pt x="385011" y="240634"/>
                      </a:lnTo>
                      <a:lnTo>
                        <a:pt x="385011" y="231484"/>
                      </a:lnTo>
                      <a:lnTo>
                        <a:pt x="385011" y="120773"/>
                      </a:lnTo>
                      <a:lnTo>
                        <a:pt x="385011" y="111624"/>
                      </a:lnTo>
                      <a:lnTo>
                        <a:pt x="375841" y="111624"/>
                      </a:lnTo>
                      <a:lnTo>
                        <a:pt x="363007" y="111624"/>
                      </a:lnTo>
                      <a:lnTo>
                        <a:pt x="363007" y="9149"/>
                      </a:lnTo>
                      <a:lnTo>
                        <a:pt x="363007" y="0"/>
                      </a:lnTo>
                      <a:close/>
                    </a:path>
                  </a:pathLst>
                </a:custGeom>
                <a:solidFill>
                  <a:srgbClr val="FFFFFF"/>
                </a:solidFill>
                <a:ln w="6417" cap="flat">
                  <a:noFill/>
                  <a:prstDash val="solid"/>
                  <a:miter/>
                </a:ln>
              </p:spPr>
              <p:txBody>
                <a:bodyPr rtlCol="0" anchor="ctr"/>
                <a:lstStyle/>
                <a:p>
                  <a:endParaRPr lang="en-US" sz="810"/>
                </a:p>
              </p:txBody>
            </p:sp>
          </p:grpSp>
          <p:grpSp>
            <p:nvGrpSpPr>
              <p:cNvPr id="100" name="Graphic 2">
                <a:extLst>
                  <a:ext uri="{FF2B5EF4-FFF2-40B4-BE49-F238E27FC236}">
                    <a16:creationId xmlns:a16="http://schemas.microsoft.com/office/drawing/2014/main" id="{BB2893A5-803E-75ED-A67B-9A458A4C9CA6}"/>
                  </a:ext>
                </a:extLst>
              </p:cNvPr>
              <p:cNvGrpSpPr/>
              <p:nvPr/>
            </p:nvGrpSpPr>
            <p:grpSpPr>
              <a:xfrm>
                <a:off x="4027024" y="1953539"/>
                <a:ext cx="366670" cy="223242"/>
                <a:chOff x="4027024" y="1953539"/>
                <a:chExt cx="366670" cy="223242"/>
              </a:xfrm>
              <a:solidFill>
                <a:srgbClr val="2C5967"/>
              </a:solidFill>
            </p:grpSpPr>
            <p:sp>
              <p:nvSpPr>
                <p:cNvPr id="101" name="Freeform: Shape 100">
                  <a:extLst>
                    <a:ext uri="{FF2B5EF4-FFF2-40B4-BE49-F238E27FC236}">
                      <a16:creationId xmlns:a16="http://schemas.microsoft.com/office/drawing/2014/main" id="{36554DE0-E5BB-7DEF-25D1-145F9DFED537}"/>
                    </a:ext>
                  </a:extLst>
                </p:cNvPr>
                <p:cNvSpPr/>
                <p:nvPr/>
              </p:nvSpPr>
              <p:spPr>
                <a:xfrm>
                  <a:off x="4027024" y="1953539"/>
                  <a:ext cx="21996" cy="200372"/>
                </a:xfrm>
                <a:custGeom>
                  <a:avLst/>
                  <a:gdLst>
                    <a:gd name="connsiteX0" fmla="*/ 12834 w 21996"/>
                    <a:gd name="connsiteY0" fmla="*/ 187565 h 200372"/>
                    <a:gd name="connsiteX1" fmla="*/ 12834 w 21996"/>
                    <a:gd name="connsiteY1" fmla="*/ 12809 h 200372"/>
                    <a:gd name="connsiteX2" fmla="*/ 21997 w 21996"/>
                    <a:gd name="connsiteY2" fmla="*/ 12809 h 200372"/>
                    <a:gd name="connsiteX3" fmla="*/ 21997 w 21996"/>
                    <a:gd name="connsiteY3" fmla="*/ 0 h 200372"/>
                    <a:gd name="connsiteX4" fmla="*/ 0 w 21996"/>
                    <a:gd name="connsiteY4" fmla="*/ 0 h 200372"/>
                    <a:gd name="connsiteX5" fmla="*/ 0 w 21996"/>
                    <a:gd name="connsiteY5" fmla="*/ 200373 h 200372"/>
                    <a:gd name="connsiteX6" fmla="*/ 21997 w 21996"/>
                    <a:gd name="connsiteY6" fmla="*/ 200373 h 200372"/>
                    <a:gd name="connsiteX7" fmla="*/ 21997 w 21996"/>
                    <a:gd name="connsiteY7" fmla="*/ 187565 h 200372"/>
                    <a:gd name="connsiteX8" fmla="*/ 12834 w 21996"/>
                    <a:gd name="connsiteY8" fmla="*/ 187565 h 20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96" h="200372">
                      <a:moveTo>
                        <a:pt x="12834" y="187565"/>
                      </a:moveTo>
                      <a:lnTo>
                        <a:pt x="12834" y="12809"/>
                      </a:lnTo>
                      <a:lnTo>
                        <a:pt x="21997" y="12809"/>
                      </a:lnTo>
                      <a:lnTo>
                        <a:pt x="21997" y="0"/>
                      </a:lnTo>
                      <a:lnTo>
                        <a:pt x="0" y="0"/>
                      </a:lnTo>
                      <a:lnTo>
                        <a:pt x="0" y="200373"/>
                      </a:lnTo>
                      <a:lnTo>
                        <a:pt x="21997" y="200373"/>
                      </a:lnTo>
                      <a:lnTo>
                        <a:pt x="21997" y="187565"/>
                      </a:lnTo>
                      <a:lnTo>
                        <a:pt x="12834" y="187565"/>
                      </a:lnTo>
                      <a:close/>
                    </a:path>
                  </a:pathLst>
                </a:custGeom>
                <a:solidFill>
                  <a:srgbClr val="2C5967"/>
                </a:solidFill>
                <a:ln w="6417" cap="flat">
                  <a:noFill/>
                  <a:prstDash val="solid"/>
                  <a:miter/>
                </a:ln>
              </p:spPr>
              <p:txBody>
                <a:bodyPr rtlCol="0" anchor="ctr"/>
                <a:lstStyle/>
                <a:p>
                  <a:endParaRPr lang="en-US" sz="810"/>
                </a:p>
              </p:txBody>
            </p:sp>
            <p:sp>
              <p:nvSpPr>
                <p:cNvPr id="102" name="Freeform: Shape 101">
                  <a:extLst>
                    <a:ext uri="{FF2B5EF4-FFF2-40B4-BE49-F238E27FC236}">
                      <a16:creationId xmlns:a16="http://schemas.microsoft.com/office/drawing/2014/main" id="{CF9406C7-400A-F65C-BB7A-4FCE81BD4D08}"/>
                    </a:ext>
                  </a:extLst>
                </p:cNvPr>
                <p:cNvSpPr/>
                <p:nvPr/>
              </p:nvSpPr>
              <p:spPr>
                <a:xfrm>
                  <a:off x="4059108" y="1953539"/>
                  <a:ext cx="21996" cy="200372"/>
                </a:xfrm>
                <a:custGeom>
                  <a:avLst/>
                  <a:gdLst>
                    <a:gd name="connsiteX0" fmla="*/ 12834 w 21996"/>
                    <a:gd name="connsiteY0" fmla="*/ 187565 h 200372"/>
                    <a:gd name="connsiteX1" fmla="*/ 12834 w 21996"/>
                    <a:gd name="connsiteY1" fmla="*/ 12809 h 200372"/>
                    <a:gd name="connsiteX2" fmla="*/ 21997 w 21996"/>
                    <a:gd name="connsiteY2" fmla="*/ 12809 h 200372"/>
                    <a:gd name="connsiteX3" fmla="*/ 21997 w 21996"/>
                    <a:gd name="connsiteY3" fmla="*/ 0 h 200372"/>
                    <a:gd name="connsiteX4" fmla="*/ 0 w 21996"/>
                    <a:gd name="connsiteY4" fmla="*/ 0 h 200372"/>
                    <a:gd name="connsiteX5" fmla="*/ 0 w 21996"/>
                    <a:gd name="connsiteY5" fmla="*/ 200373 h 200372"/>
                    <a:gd name="connsiteX6" fmla="*/ 21997 w 21996"/>
                    <a:gd name="connsiteY6" fmla="*/ 200373 h 200372"/>
                    <a:gd name="connsiteX7" fmla="*/ 21997 w 21996"/>
                    <a:gd name="connsiteY7" fmla="*/ 187565 h 200372"/>
                    <a:gd name="connsiteX8" fmla="*/ 12834 w 21996"/>
                    <a:gd name="connsiteY8" fmla="*/ 187565 h 20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96" h="200372">
                      <a:moveTo>
                        <a:pt x="12834" y="187565"/>
                      </a:moveTo>
                      <a:lnTo>
                        <a:pt x="12834" y="12809"/>
                      </a:lnTo>
                      <a:lnTo>
                        <a:pt x="21997" y="12809"/>
                      </a:lnTo>
                      <a:lnTo>
                        <a:pt x="21997" y="0"/>
                      </a:lnTo>
                      <a:lnTo>
                        <a:pt x="0" y="0"/>
                      </a:lnTo>
                      <a:lnTo>
                        <a:pt x="0" y="200373"/>
                      </a:lnTo>
                      <a:lnTo>
                        <a:pt x="21997" y="200373"/>
                      </a:lnTo>
                      <a:lnTo>
                        <a:pt x="21997" y="187565"/>
                      </a:lnTo>
                      <a:lnTo>
                        <a:pt x="12834" y="187565"/>
                      </a:lnTo>
                      <a:close/>
                    </a:path>
                  </a:pathLst>
                </a:custGeom>
                <a:solidFill>
                  <a:srgbClr val="2C5967"/>
                </a:solidFill>
                <a:ln w="6417" cap="flat">
                  <a:noFill/>
                  <a:prstDash val="solid"/>
                  <a:miter/>
                </a:ln>
              </p:spPr>
              <p:txBody>
                <a:bodyPr rtlCol="0" anchor="ctr"/>
                <a:lstStyle/>
                <a:p>
                  <a:endParaRPr lang="en-US" sz="810"/>
                </a:p>
              </p:txBody>
            </p:sp>
            <p:sp>
              <p:nvSpPr>
                <p:cNvPr id="103" name="Freeform: Shape 102">
                  <a:extLst>
                    <a:ext uri="{FF2B5EF4-FFF2-40B4-BE49-F238E27FC236}">
                      <a16:creationId xmlns:a16="http://schemas.microsoft.com/office/drawing/2014/main" id="{C5077E62-5B8F-185F-CD5F-AF82966B9704}"/>
                    </a:ext>
                  </a:extLst>
                </p:cNvPr>
                <p:cNvSpPr/>
                <p:nvPr/>
              </p:nvSpPr>
              <p:spPr>
                <a:xfrm>
                  <a:off x="4091192" y="1953539"/>
                  <a:ext cx="280505" cy="200372"/>
                </a:xfrm>
                <a:custGeom>
                  <a:avLst/>
                  <a:gdLst>
                    <a:gd name="connsiteX0" fmla="*/ 11916 w 280505"/>
                    <a:gd name="connsiteY0" fmla="*/ 0 h 200372"/>
                    <a:gd name="connsiteX1" fmla="*/ 10998 w 280505"/>
                    <a:gd name="connsiteY1" fmla="*/ 0 h 200372"/>
                    <a:gd name="connsiteX2" fmla="*/ 0 w 280505"/>
                    <a:gd name="connsiteY2" fmla="*/ 0 h 200372"/>
                    <a:gd name="connsiteX3" fmla="*/ 0 w 280505"/>
                    <a:gd name="connsiteY3" fmla="*/ 12809 h 200372"/>
                    <a:gd name="connsiteX4" fmla="*/ 0 w 280505"/>
                    <a:gd name="connsiteY4" fmla="*/ 187565 h 200372"/>
                    <a:gd name="connsiteX5" fmla="*/ 0 w 280505"/>
                    <a:gd name="connsiteY5" fmla="*/ 200373 h 200372"/>
                    <a:gd name="connsiteX6" fmla="*/ 10998 w 280505"/>
                    <a:gd name="connsiteY6" fmla="*/ 200373 h 200372"/>
                    <a:gd name="connsiteX7" fmla="*/ 11916 w 280505"/>
                    <a:gd name="connsiteY7" fmla="*/ 200373 h 200372"/>
                    <a:gd name="connsiteX8" fmla="*/ 187917 w 280505"/>
                    <a:gd name="connsiteY8" fmla="*/ 200373 h 200372"/>
                    <a:gd name="connsiteX9" fmla="*/ 187917 w 280505"/>
                    <a:gd name="connsiteY9" fmla="*/ 187565 h 200372"/>
                    <a:gd name="connsiteX10" fmla="*/ 11916 w 280505"/>
                    <a:gd name="connsiteY10" fmla="*/ 187565 h 200372"/>
                    <a:gd name="connsiteX11" fmla="*/ 11916 w 280505"/>
                    <a:gd name="connsiteY11" fmla="*/ 12809 h 200372"/>
                    <a:gd name="connsiteX12" fmla="*/ 267672 w 280505"/>
                    <a:gd name="connsiteY12" fmla="*/ 12809 h 200372"/>
                    <a:gd name="connsiteX13" fmla="*/ 267672 w 280505"/>
                    <a:gd name="connsiteY13" fmla="*/ 101559 h 200372"/>
                    <a:gd name="connsiteX14" fmla="*/ 280506 w 280505"/>
                    <a:gd name="connsiteY14" fmla="*/ 101559 h 200372"/>
                    <a:gd name="connsiteX15" fmla="*/ 280506 w 280505"/>
                    <a:gd name="connsiteY15" fmla="*/ 0 h 200372"/>
                    <a:gd name="connsiteX16" fmla="*/ 11916 w 280505"/>
                    <a:gd name="connsiteY16" fmla="*/ 0 h 20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505" h="200372">
                      <a:moveTo>
                        <a:pt x="11916" y="0"/>
                      </a:moveTo>
                      <a:lnTo>
                        <a:pt x="10998" y="0"/>
                      </a:lnTo>
                      <a:lnTo>
                        <a:pt x="0" y="0"/>
                      </a:lnTo>
                      <a:lnTo>
                        <a:pt x="0" y="12809"/>
                      </a:lnTo>
                      <a:lnTo>
                        <a:pt x="0" y="187565"/>
                      </a:lnTo>
                      <a:lnTo>
                        <a:pt x="0" y="200373"/>
                      </a:lnTo>
                      <a:lnTo>
                        <a:pt x="10998" y="200373"/>
                      </a:lnTo>
                      <a:lnTo>
                        <a:pt x="11916" y="200373"/>
                      </a:lnTo>
                      <a:lnTo>
                        <a:pt x="187917" y="200373"/>
                      </a:lnTo>
                      <a:lnTo>
                        <a:pt x="187917" y="187565"/>
                      </a:lnTo>
                      <a:lnTo>
                        <a:pt x="11916" y="187565"/>
                      </a:lnTo>
                      <a:lnTo>
                        <a:pt x="11916" y="12809"/>
                      </a:lnTo>
                      <a:lnTo>
                        <a:pt x="267672" y="12809"/>
                      </a:lnTo>
                      <a:lnTo>
                        <a:pt x="267672" y="101559"/>
                      </a:lnTo>
                      <a:lnTo>
                        <a:pt x="280506" y="101559"/>
                      </a:lnTo>
                      <a:lnTo>
                        <a:pt x="280506" y="0"/>
                      </a:lnTo>
                      <a:lnTo>
                        <a:pt x="11916" y="0"/>
                      </a:lnTo>
                      <a:close/>
                    </a:path>
                  </a:pathLst>
                </a:custGeom>
                <a:solidFill>
                  <a:srgbClr val="2C5967"/>
                </a:solidFill>
                <a:ln w="6417" cap="flat">
                  <a:noFill/>
                  <a:prstDash val="solid"/>
                  <a:miter/>
                </a:ln>
              </p:spPr>
              <p:txBody>
                <a:bodyPr rtlCol="0" anchor="ctr"/>
                <a:lstStyle/>
                <a:p>
                  <a:endParaRPr lang="en-US" sz="810"/>
                </a:p>
              </p:txBody>
            </p:sp>
            <p:sp>
              <p:nvSpPr>
                <p:cNvPr id="104" name="Freeform: Shape 103">
                  <a:extLst>
                    <a:ext uri="{FF2B5EF4-FFF2-40B4-BE49-F238E27FC236}">
                      <a16:creationId xmlns:a16="http://schemas.microsoft.com/office/drawing/2014/main" id="{49E3C2B5-9ED9-9BED-6F3F-FC4CD83E47E9}"/>
                    </a:ext>
                  </a:extLst>
                </p:cNvPr>
                <p:cNvSpPr/>
                <p:nvPr/>
              </p:nvSpPr>
              <p:spPr>
                <a:xfrm>
                  <a:off x="4115942" y="1979156"/>
                  <a:ext cx="82501" cy="12809"/>
                </a:xfrm>
                <a:custGeom>
                  <a:avLst/>
                  <a:gdLst>
                    <a:gd name="connsiteX0" fmla="*/ 82501 w 82501"/>
                    <a:gd name="connsiteY0" fmla="*/ 0 h 12809"/>
                    <a:gd name="connsiteX1" fmla="*/ 0 w 82501"/>
                    <a:gd name="connsiteY1" fmla="*/ 0 h 12809"/>
                    <a:gd name="connsiteX2" fmla="*/ 0 w 82501"/>
                    <a:gd name="connsiteY2" fmla="*/ 12809 h 12809"/>
                    <a:gd name="connsiteX3" fmla="*/ 82501 w 82501"/>
                    <a:gd name="connsiteY3" fmla="*/ 12809 h 12809"/>
                    <a:gd name="connsiteX4" fmla="*/ 82501 w 82501"/>
                    <a:gd name="connsiteY4" fmla="*/ 0 h 12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01" h="12809">
                      <a:moveTo>
                        <a:pt x="82501" y="0"/>
                      </a:moveTo>
                      <a:lnTo>
                        <a:pt x="0" y="0"/>
                      </a:lnTo>
                      <a:lnTo>
                        <a:pt x="0" y="12809"/>
                      </a:lnTo>
                      <a:lnTo>
                        <a:pt x="82501" y="12809"/>
                      </a:lnTo>
                      <a:lnTo>
                        <a:pt x="82501" y="0"/>
                      </a:lnTo>
                      <a:close/>
                    </a:path>
                  </a:pathLst>
                </a:custGeom>
                <a:solidFill>
                  <a:srgbClr val="2C5967"/>
                </a:solidFill>
                <a:ln w="6417" cap="flat">
                  <a:noFill/>
                  <a:prstDash val="solid"/>
                  <a:miter/>
                </a:ln>
              </p:spPr>
              <p:txBody>
                <a:bodyPr rtlCol="0" anchor="ctr"/>
                <a:lstStyle/>
                <a:p>
                  <a:endParaRPr lang="en-US" sz="810"/>
                </a:p>
              </p:txBody>
            </p:sp>
            <p:sp>
              <p:nvSpPr>
                <p:cNvPr id="105" name="Freeform: Shape 104">
                  <a:extLst>
                    <a:ext uri="{FF2B5EF4-FFF2-40B4-BE49-F238E27FC236}">
                      <a16:creationId xmlns:a16="http://schemas.microsoft.com/office/drawing/2014/main" id="{0724827F-901F-4AC6-9EBE-A00C1DD7A00F}"/>
                    </a:ext>
                  </a:extLst>
                </p:cNvPr>
                <p:cNvSpPr/>
                <p:nvPr/>
              </p:nvSpPr>
              <p:spPr>
                <a:xfrm>
                  <a:off x="4115942" y="2001114"/>
                  <a:ext cx="82501" cy="12809"/>
                </a:xfrm>
                <a:custGeom>
                  <a:avLst/>
                  <a:gdLst>
                    <a:gd name="connsiteX0" fmla="*/ 82501 w 82501"/>
                    <a:gd name="connsiteY0" fmla="*/ 0 h 12809"/>
                    <a:gd name="connsiteX1" fmla="*/ 0 w 82501"/>
                    <a:gd name="connsiteY1" fmla="*/ 0 h 12809"/>
                    <a:gd name="connsiteX2" fmla="*/ 0 w 82501"/>
                    <a:gd name="connsiteY2" fmla="*/ 12809 h 12809"/>
                    <a:gd name="connsiteX3" fmla="*/ 82501 w 82501"/>
                    <a:gd name="connsiteY3" fmla="*/ 12809 h 12809"/>
                    <a:gd name="connsiteX4" fmla="*/ 82501 w 82501"/>
                    <a:gd name="connsiteY4" fmla="*/ 0 h 12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01" h="12809">
                      <a:moveTo>
                        <a:pt x="82501" y="0"/>
                      </a:moveTo>
                      <a:lnTo>
                        <a:pt x="0" y="0"/>
                      </a:lnTo>
                      <a:lnTo>
                        <a:pt x="0" y="12809"/>
                      </a:lnTo>
                      <a:lnTo>
                        <a:pt x="82501" y="12809"/>
                      </a:lnTo>
                      <a:lnTo>
                        <a:pt x="82501" y="0"/>
                      </a:lnTo>
                      <a:close/>
                    </a:path>
                  </a:pathLst>
                </a:custGeom>
                <a:solidFill>
                  <a:srgbClr val="2C5967"/>
                </a:solidFill>
                <a:ln w="6417" cap="flat">
                  <a:noFill/>
                  <a:prstDash val="solid"/>
                  <a:miter/>
                </a:ln>
              </p:spPr>
              <p:txBody>
                <a:bodyPr rtlCol="0" anchor="ctr"/>
                <a:lstStyle/>
                <a:p>
                  <a:endParaRPr lang="en-US" sz="810"/>
                </a:p>
              </p:txBody>
            </p:sp>
            <p:sp>
              <p:nvSpPr>
                <p:cNvPr id="107" name="Freeform: Shape 106">
                  <a:extLst>
                    <a:ext uri="{FF2B5EF4-FFF2-40B4-BE49-F238E27FC236}">
                      <a16:creationId xmlns:a16="http://schemas.microsoft.com/office/drawing/2014/main" id="{D08EE4AF-BAE7-21E1-B7F7-E03A0AEC24EF}"/>
                    </a:ext>
                  </a:extLst>
                </p:cNvPr>
                <p:cNvSpPr/>
                <p:nvPr/>
              </p:nvSpPr>
              <p:spPr>
                <a:xfrm>
                  <a:off x="4115942" y="2023990"/>
                  <a:ext cx="82501" cy="12809"/>
                </a:xfrm>
                <a:custGeom>
                  <a:avLst/>
                  <a:gdLst>
                    <a:gd name="connsiteX0" fmla="*/ 82501 w 82501"/>
                    <a:gd name="connsiteY0" fmla="*/ 0 h 12809"/>
                    <a:gd name="connsiteX1" fmla="*/ 0 w 82501"/>
                    <a:gd name="connsiteY1" fmla="*/ 0 h 12809"/>
                    <a:gd name="connsiteX2" fmla="*/ 0 w 82501"/>
                    <a:gd name="connsiteY2" fmla="*/ 12809 h 12809"/>
                    <a:gd name="connsiteX3" fmla="*/ 82501 w 82501"/>
                    <a:gd name="connsiteY3" fmla="*/ 12809 h 12809"/>
                    <a:gd name="connsiteX4" fmla="*/ 82501 w 82501"/>
                    <a:gd name="connsiteY4" fmla="*/ 0 h 12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01" h="12809">
                      <a:moveTo>
                        <a:pt x="82501" y="0"/>
                      </a:moveTo>
                      <a:lnTo>
                        <a:pt x="0" y="0"/>
                      </a:lnTo>
                      <a:lnTo>
                        <a:pt x="0" y="12809"/>
                      </a:lnTo>
                      <a:lnTo>
                        <a:pt x="82501" y="12809"/>
                      </a:lnTo>
                      <a:lnTo>
                        <a:pt x="82501" y="0"/>
                      </a:lnTo>
                      <a:close/>
                    </a:path>
                  </a:pathLst>
                </a:custGeom>
                <a:solidFill>
                  <a:srgbClr val="2C5967"/>
                </a:solidFill>
                <a:ln w="6417" cap="flat">
                  <a:noFill/>
                  <a:prstDash val="solid"/>
                  <a:miter/>
                </a:ln>
              </p:spPr>
              <p:txBody>
                <a:bodyPr rtlCol="0" anchor="ctr"/>
                <a:lstStyle/>
                <a:p>
                  <a:endParaRPr lang="en-US" sz="810"/>
                </a:p>
              </p:txBody>
            </p:sp>
            <p:sp>
              <p:nvSpPr>
                <p:cNvPr id="108" name="Freeform: Shape 107">
                  <a:extLst>
                    <a:ext uri="{FF2B5EF4-FFF2-40B4-BE49-F238E27FC236}">
                      <a16:creationId xmlns:a16="http://schemas.microsoft.com/office/drawing/2014/main" id="{27BD909C-CDD1-FAA9-D83A-735AE5F84407}"/>
                    </a:ext>
                  </a:extLst>
                </p:cNvPr>
                <p:cNvSpPr/>
                <p:nvPr/>
              </p:nvSpPr>
              <p:spPr>
                <a:xfrm>
                  <a:off x="4240608" y="2093525"/>
                  <a:ext cx="38501" cy="12809"/>
                </a:xfrm>
                <a:custGeom>
                  <a:avLst/>
                  <a:gdLst>
                    <a:gd name="connsiteX0" fmla="*/ 38501 w 38501"/>
                    <a:gd name="connsiteY0" fmla="*/ 0 h 12809"/>
                    <a:gd name="connsiteX1" fmla="*/ 0 w 38501"/>
                    <a:gd name="connsiteY1" fmla="*/ 0 h 12809"/>
                    <a:gd name="connsiteX2" fmla="*/ 0 w 38501"/>
                    <a:gd name="connsiteY2" fmla="*/ 12809 h 12809"/>
                    <a:gd name="connsiteX3" fmla="*/ 38501 w 38501"/>
                    <a:gd name="connsiteY3" fmla="*/ 12809 h 12809"/>
                    <a:gd name="connsiteX4" fmla="*/ 38501 w 38501"/>
                    <a:gd name="connsiteY4" fmla="*/ 0 h 12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1" h="12809">
                      <a:moveTo>
                        <a:pt x="38501" y="0"/>
                      </a:moveTo>
                      <a:lnTo>
                        <a:pt x="0" y="0"/>
                      </a:lnTo>
                      <a:lnTo>
                        <a:pt x="0" y="12809"/>
                      </a:lnTo>
                      <a:lnTo>
                        <a:pt x="38501" y="12809"/>
                      </a:lnTo>
                      <a:lnTo>
                        <a:pt x="38501" y="0"/>
                      </a:lnTo>
                      <a:close/>
                    </a:path>
                  </a:pathLst>
                </a:custGeom>
                <a:solidFill>
                  <a:srgbClr val="2C5967"/>
                </a:solidFill>
                <a:ln w="6417" cap="flat">
                  <a:noFill/>
                  <a:prstDash val="solid"/>
                  <a:miter/>
                </a:ln>
              </p:spPr>
              <p:txBody>
                <a:bodyPr rtlCol="0" anchor="ctr"/>
                <a:lstStyle/>
                <a:p>
                  <a:endParaRPr lang="en-US" sz="810"/>
                </a:p>
              </p:txBody>
            </p:sp>
            <p:sp>
              <p:nvSpPr>
                <p:cNvPr id="110" name="Freeform: Shape 109">
                  <a:extLst>
                    <a:ext uri="{FF2B5EF4-FFF2-40B4-BE49-F238E27FC236}">
                      <a16:creationId xmlns:a16="http://schemas.microsoft.com/office/drawing/2014/main" id="{A26EFBF2-24F4-4ABF-57FA-DB20C14E17F2}"/>
                    </a:ext>
                  </a:extLst>
                </p:cNvPr>
                <p:cNvSpPr/>
                <p:nvPr/>
              </p:nvSpPr>
              <p:spPr>
                <a:xfrm>
                  <a:off x="4240608" y="2115483"/>
                  <a:ext cx="38501" cy="12806"/>
                </a:xfrm>
                <a:custGeom>
                  <a:avLst/>
                  <a:gdLst>
                    <a:gd name="connsiteX0" fmla="*/ 38501 w 38501"/>
                    <a:gd name="connsiteY0" fmla="*/ 0 h 12806"/>
                    <a:gd name="connsiteX1" fmla="*/ 0 w 38501"/>
                    <a:gd name="connsiteY1" fmla="*/ 0 h 12806"/>
                    <a:gd name="connsiteX2" fmla="*/ 0 w 38501"/>
                    <a:gd name="connsiteY2" fmla="*/ 12807 h 12806"/>
                    <a:gd name="connsiteX3" fmla="*/ 38501 w 38501"/>
                    <a:gd name="connsiteY3" fmla="*/ 12807 h 12806"/>
                    <a:gd name="connsiteX4" fmla="*/ 38501 w 38501"/>
                    <a:gd name="connsiteY4" fmla="*/ 0 h 12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1" h="12806">
                      <a:moveTo>
                        <a:pt x="38501" y="0"/>
                      </a:moveTo>
                      <a:lnTo>
                        <a:pt x="0" y="0"/>
                      </a:lnTo>
                      <a:lnTo>
                        <a:pt x="0" y="12807"/>
                      </a:lnTo>
                      <a:lnTo>
                        <a:pt x="38501" y="12807"/>
                      </a:lnTo>
                      <a:lnTo>
                        <a:pt x="38501" y="0"/>
                      </a:lnTo>
                      <a:close/>
                    </a:path>
                  </a:pathLst>
                </a:custGeom>
                <a:solidFill>
                  <a:srgbClr val="2C5967"/>
                </a:solidFill>
                <a:ln w="6417" cap="flat">
                  <a:noFill/>
                  <a:prstDash val="solid"/>
                  <a:miter/>
                </a:ln>
              </p:spPr>
              <p:txBody>
                <a:bodyPr rtlCol="0" anchor="ctr"/>
                <a:lstStyle/>
                <a:p>
                  <a:endParaRPr lang="en-US" sz="810"/>
                </a:p>
              </p:txBody>
            </p:sp>
            <p:sp>
              <p:nvSpPr>
                <p:cNvPr id="111" name="Freeform: Shape 110">
                  <a:extLst>
                    <a:ext uri="{FF2B5EF4-FFF2-40B4-BE49-F238E27FC236}">
                      <a16:creationId xmlns:a16="http://schemas.microsoft.com/office/drawing/2014/main" id="{07FE0CCB-38C9-C7BC-962D-91C548106A6A}"/>
                    </a:ext>
                  </a:extLst>
                </p:cNvPr>
                <p:cNvSpPr/>
                <p:nvPr/>
              </p:nvSpPr>
              <p:spPr>
                <a:xfrm>
                  <a:off x="4288279" y="2065160"/>
                  <a:ext cx="105415" cy="111621"/>
                </a:xfrm>
                <a:custGeom>
                  <a:avLst/>
                  <a:gdLst>
                    <a:gd name="connsiteX0" fmla="*/ 0 w 105415"/>
                    <a:gd name="connsiteY0" fmla="*/ 0 h 111621"/>
                    <a:gd name="connsiteX1" fmla="*/ 0 w 105415"/>
                    <a:gd name="connsiteY1" fmla="*/ 111622 h 111621"/>
                    <a:gd name="connsiteX2" fmla="*/ 105416 w 105415"/>
                    <a:gd name="connsiteY2" fmla="*/ 111622 h 111621"/>
                    <a:gd name="connsiteX3" fmla="*/ 105416 w 105415"/>
                    <a:gd name="connsiteY3" fmla="*/ 0 h 111621"/>
                    <a:gd name="connsiteX4" fmla="*/ 0 w 105415"/>
                    <a:gd name="connsiteY4" fmla="*/ 0 h 111621"/>
                    <a:gd name="connsiteX5" fmla="*/ 92582 w 105415"/>
                    <a:gd name="connsiteY5" fmla="*/ 98814 h 111621"/>
                    <a:gd name="connsiteX6" fmla="*/ 12834 w 105415"/>
                    <a:gd name="connsiteY6" fmla="*/ 98814 h 111621"/>
                    <a:gd name="connsiteX7" fmla="*/ 12834 w 105415"/>
                    <a:gd name="connsiteY7" fmla="*/ 12809 h 111621"/>
                    <a:gd name="connsiteX8" fmla="*/ 92582 w 105415"/>
                    <a:gd name="connsiteY8" fmla="*/ 12809 h 111621"/>
                    <a:gd name="connsiteX9" fmla="*/ 92582 w 105415"/>
                    <a:gd name="connsiteY9" fmla="*/ 98814 h 11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415" h="111621">
                      <a:moveTo>
                        <a:pt x="0" y="0"/>
                      </a:moveTo>
                      <a:lnTo>
                        <a:pt x="0" y="111622"/>
                      </a:lnTo>
                      <a:lnTo>
                        <a:pt x="105416" y="111622"/>
                      </a:lnTo>
                      <a:lnTo>
                        <a:pt x="105416" y="0"/>
                      </a:lnTo>
                      <a:lnTo>
                        <a:pt x="0" y="0"/>
                      </a:lnTo>
                      <a:close/>
                      <a:moveTo>
                        <a:pt x="92582" y="98814"/>
                      </a:moveTo>
                      <a:lnTo>
                        <a:pt x="12834" y="98814"/>
                      </a:lnTo>
                      <a:lnTo>
                        <a:pt x="12834" y="12809"/>
                      </a:lnTo>
                      <a:lnTo>
                        <a:pt x="92582" y="12809"/>
                      </a:lnTo>
                      <a:lnTo>
                        <a:pt x="92582" y="98814"/>
                      </a:lnTo>
                      <a:close/>
                    </a:path>
                  </a:pathLst>
                </a:custGeom>
                <a:solidFill>
                  <a:srgbClr val="2C5967"/>
                </a:solidFill>
                <a:ln w="6417" cap="flat">
                  <a:noFill/>
                  <a:prstDash val="solid"/>
                  <a:miter/>
                </a:ln>
              </p:spPr>
              <p:txBody>
                <a:bodyPr rtlCol="0" anchor="ctr"/>
                <a:lstStyle/>
                <a:p>
                  <a:endParaRPr lang="en-US" sz="810"/>
                </a:p>
              </p:txBody>
            </p:sp>
            <p:sp>
              <p:nvSpPr>
                <p:cNvPr id="112" name="Freeform: Shape 111">
                  <a:extLst>
                    <a:ext uri="{FF2B5EF4-FFF2-40B4-BE49-F238E27FC236}">
                      <a16:creationId xmlns:a16="http://schemas.microsoft.com/office/drawing/2014/main" id="{8525E0F7-14CC-BAB7-7CFE-197CD9FCA0E6}"/>
                    </a:ext>
                  </a:extLst>
                </p:cNvPr>
                <p:cNvSpPr/>
                <p:nvPr/>
              </p:nvSpPr>
              <p:spPr>
                <a:xfrm>
                  <a:off x="4316693" y="2101759"/>
                  <a:ext cx="9169" cy="43002"/>
                </a:xfrm>
                <a:custGeom>
                  <a:avLst/>
                  <a:gdLst>
                    <a:gd name="connsiteX0" fmla="*/ 9170 w 9169"/>
                    <a:gd name="connsiteY0" fmla="*/ 0 h 43002"/>
                    <a:gd name="connsiteX1" fmla="*/ 0 w 9169"/>
                    <a:gd name="connsiteY1" fmla="*/ 0 h 43002"/>
                    <a:gd name="connsiteX2" fmla="*/ 0 w 9169"/>
                    <a:gd name="connsiteY2" fmla="*/ 43002 h 43002"/>
                    <a:gd name="connsiteX3" fmla="*/ 9170 w 9169"/>
                    <a:gd name="connsiteY3" fmla="*/ 43002 h 43002"/>
                    <a:gd name="connsiteX4" fmla="*/ 9170 w 9169"/>
                    <a:gd name="connsiteY4" fmla="*/ 0 h 43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9" h="43002">
                      <a:moveTo>
                        <a:pt x="9170" y="0"/>
                      </a:moveTo>
                      <a:lnTo>
                        <a:pt x="0" y="0"/>
                      </a:lnTo>
                      <a:lnTo>
                        <a:pt x="0" y="43002"/>
                      </a:lnTo>
                      <a:lnTo>
                        <a:pt x="9170" y="43002"/>
                      </a:lnTo>
                      <a:lnTo>
                        <a:pt x="9170" y="0"/>
                      </a:lnTo>
                      <a:close/>
                    </a:path>
                  </a:pathLst>
                </a:custGeom>
                <a:solidFill>
                  <a:srgbClr val="2C5967"/>
                </a:solidFill>
                <a:ln w="6417" cap="flat">
                  <a:noFill/>
                  <a:prstDash val="solid"/>
                  <a:miter/>
                </a:ln>
              </p:spPr>
              <p:txBody>
                <a:bodyPr rtlCol="0" anchor="ctr"/>
                <a:lstStyle/>
                <a:p>
                  <a:endParaRPr lang="en-US" sz="810"/>
                </a:p>
              </p:txBody>
            </p:sp>
            <p:sp>
              <p:nvSpPr>
                <p:cNvPr id="113" name="Freeform: Shape 112">
                  <a:extLst>
                    <a:ext uri="{FF2B5EF4-FFF2-40B4-BE49-F238E27FC236}">
                      <a16:creationId xmlns:a16="http://schemas.microsoft.com/office/drawing/2014/main" id="{45C30D94-D2C2-8BC1-2CB6-1A700E30F116}"/>
                    </a:ext>
                  </a:extLst>
                </p:cNvPr>
                <p:cNvSpPr/>
                <p:nvPr/>
              </p:nvSpPr>
              <p:spPr>
                <a:xfrm>
                  <a:off x="4334115" y="2101759"/>
                  <a:ext cx="31166" cy="43002"/>
                </a:xfrm>
                <a:custGeom>
                  <a:avLst/>
                  <a:gdLst>
                    <a:gd name="connsiteX0" fmla="*/ 15580 w 31166"/>
                    <a:gd name="connsiteY0" fmla="*/ 0 h 43002"/>
                    <a:gd name="connsiteX1" fmla="*/ 0 w 31166"/>
                    <a:gd name="connsiteY1" fmla="*/ 0 h 43002"/>
                    <a:gd name="connsiteX2" fmla="*/ 0 w 31166"/>
                    <a:gd name="connsiteY2" fmla="*/ 43002 h 43002"/>
                    <a:gd name="connsiteX3" fmla="*/ 9163 w 31166"/>
                    <a:gd name="connsiteY3" fmla="*/ 43002 h 43002"/>
                    <a:gd name="connsiteX4" fmla="*/ 9163 w 31166"/>
                    <a:gd name="connsiteY4" fmla="*/ 29277 h 43002"/>
                    <a:gd name="connsiteX5" fmla="*/ 15580 w 31166"/>
                    <a:gd name="connsiteY5" fmla="*/ 29277 h 43002"/>
                    <a:gd name="connsiteX6" fmla="*/ 27503 w 31166"/>
                    <a:gd name="connsiteY6" fmla="*/ 25619 h 43002"/>
                    <a:gd name="connsiteX7" fmla="*/ 31167 w 31166"/>
                    <a:gd name="connsiteY7" fmla="*/ 14639 h 43002"/>
                    <a:gd name="connsiteX8" fmla="*/ 27503 w 31166"/>
                    <a:gd name="connsiteY8" fmla="*/ 3660 h 43002"/>
                    <a:gd name="connsiteX9" fmla="*/ 15580 w 31166"/>
                    <a:gd name="connsiteY9" fmla="*/ 0 h 43002"/>
                    <a:gd name="connsiteX10" fmla="*/ 20168 w 31166"/>
                    <a:gd name="connsiteY10" fmla="*/ 20126 h 43002"/>
                    <a:gd name="connsiteX11" fmla="*/ 13751 w 31166"/>
                    <a:gd name="connsiteY11" fmla="*/ 21962 h 43002"/>
                    <a:gd name="connsiteX12" fmla="*/ 9163 w 31166"/>
                    <a:gd name="connsiteY12" fmla="*/ 21962 h 43002"/>
                    <a:gd name="connsiteX13" fmla="*/ 9163 w 31166"/>
                    <a:gd name="connsiteY13" fmla="*/ 7320 h 43002"/>
                    <a:gd name="connsiteX14" fmla="*/ 13751 w 31166"/>
                    <a:gd name="connsiteY14" fmla="*/ 7320 h 43002"/>
                    <a:gd name="connsiteX15" fmla="*/ 20168 w 31166"/>
                    <a:gd name="connsiteY15" fmla="*/ 9149 h 43002"/>
                    <a:gd name="connsiteX16" fmla="*/ 21997 w 31166"/>
                    <a:gd name="connsiteY16" fmla="*/ 14639 h 43002"/>
                    <a:gd name="connsiteX17" fmla="*/ 20168 w 31166"/>
                    <a:gd name="connsiteY17" fmla="*/ 20126 h 4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166" h="43002">
                      <a:moveTo>
                        <a:pt x="15580" y="0"/>
                      </a:moveTo>
                      <a:lnTo>
                        <a:pt x="0" y="0"/>
                      </a:lnTo>
                      <a:lnTo>
                        <a:pt x="0" y="43002"/>
                      </a:lnTo>
                      <a:lnTo>
                        <a:pt x="9163" y="43002"/>
                      </a:lnTo>
                      <a:lnTo>
                        <a:pt x="9163" y="29277"/>
                      </a:lnTo>
                      <a:lnTo>
                        <a:pt x="15580" y="29277"/>
                      </a:lnTo>
                      <a:cubicBezTo>
                        <a:pt x="21086" y="29277"/>
                        <a:pt x="24750" y="28366"/>
                        <a:pt x="27503" y="25619"/>
                      </a:cubicBezTo>
                      <a:cubicBezTo>
                        <a:pt x="30249" y="22873"/>
                        <a:pt x="31167" y="19215"/>
                        <a:pt x="31167" y="14639"/>
                      </a:cubicBezTo>
                      <a:cubicBezTo>
                        <a:pt x="31167" y="10064"/>
                        <a:pt x="30249" y="6405"/>
                        <a:pt x="27503" y="3660"/>
                      </a:cubicBezTo>
                      <a:cubicBezTo>
                        <a:pt x="24750" y="915"/>
                        <a:pt x="21086" y="0"/>
                        <a:pt x="15580" y="0"/>
                      </a:cubicBezTo>
                      <a:close/>
                      <a:moveTo>
                        <a:pt x="20168" y="20126"/>
                      </a:moveTo>
                      <a:cubicBezTo>
                        <a:pt x="19251" y="21044"/>
                        <a:pt x="16498" y="21962"/>
                        <a:pt x="13751" y="21962"/>
                      </a:cubicBezTo>
                      <a:lnTo>
                        <a:pt x="9163" y="21962"/>
                      </a:lnTo>
                      <a:lnTo>
                        <a:pt x="9163" y="7320"/>
                      </a:lnTo>
                      <a:lnTo>
                        <a:pt x="13751" y="7320"/>
                      </a:lnTo>
                      <a:cubicBezTo>
                        <a:pt x="16498" y="7320"/>
                        <a:pt x="19251" y="8235"/>
                        <a:pt x="20168" y="9149"/>
                      </a:cubicBezTo>
                      <a:cubicBezTo>
                        <a:pt x="21086" y="10064"/>
                        <a:pt x="21997" y="11894"/>
                        <a:pt x="21997" y="14639"/>
                      </a:cubicBezTo>
                      <a:cubicBezTo>
                        <a:pt x="21997" y="16469"/>
                        <a:pt x="21997" y="18299"/>
                        <a:pt x="20168" y="20126"/>
                      </a:cubicBezTo>
                      <a:close/>
                    </a:path>
                  </a:pathLst>
                </a:custGeom>
                <a:solidFill>
                  <a:srgbClr val="2C5967"/>
                </a:solidFill>
                <a:ln w="6417" cap="flat">
                  <a:noFill/>
                  <a:prstDash val="solid"/>
                  <a:miter/>
                </a:ln>
              </p:spPr>
              <p:txBody>
                <a:bodyPr rtlCol="0" anchor="ctr"/>
                <a:lstStyle/>
                <a:p>
                  <a:endParaRPr lang="en-US" sz="810"/>
                </a:p>
              </p:txBody>
            </p:sp>
            <p:sp>
              <p:nvSpPr>
                <p:cNvPr id="114" name="Freeform: Shape 113">
                  <a:extLst>
                    <a:ext uri="{FF2B5EF4-FFF2-40B4-BE49-F238E27FC236}">
                      <a16:creationId xmlns:a16="http://schemas.microsoft.com/office/drawing/2014/main" id="{1233C3D6-16A7-F1EE-D141-15668FDFB7F9}"/>
                    </a:ext>
                  </a:extLst>
                </p:cNvPr>
                <p:cNvSpPr/>
                <p:nvPr/>
              </p:nvSpPr>
              <p:spPr>
                <a:xfrm>
                  <a:off x="4288279" y="1979156"/>
                  <a:ext cx="57751" cy="56726"/>
                </a:xfrm>
                <a:custGeom>
                  <a:avLst/>
                  <a:gdLst>
                    <a:gd name="connsiteX0" fmla="*/ 0 w 57751"/>
                    <a:gd name="connsiteY0" fmla="*/ 0 h 56726"/>
                    <a:gd name="connsiteX1" fmla="*/ 0 w 57751"/>
                    <a:gd name="connsiteY1" fmla="*/ 56727 h 56726"/>
                    <a:gd name="connsiteX2" fmla="*/ 57752 w 57751"/>
                    <a:gd name="connsiteY2" fmla="*/ 56727 h 56726"/>
                    <a:gd name="connsiteX3" fmla="*/ 57752 w 57751"/>
                    <a:gd name="connsiteY3" fmla="*/ 0 h 56726"/>
                    <a:gd name="connsiteX4" fmla="*/ 0 w 57751"/>
                    <a:gd name="connsiteY4" fmla="*/ 0 h 56726"/>
                    <a:gd name="connsiteX5" fmla="*/ 44918 w 57751"/>
                    <a:gd name="connsiteY5" fmla="*/ 44833 h 56726"/>
                    <a:gd name="connsiteX6" fmla="*/ 12834 w 57751"/>
                    <a:gd name="connsiteY6" fmla="*/ 44833 h 56726"/>
                    <a:gd name="connsiteX7" fmla="*/ 12834 w 57751"/>
                    <a:gd name="connsiteY7" fmla="*/ 12809 h 56726"/>
                    <a:gd name="connsiteX8" fmla="*/ 44918 w 57751"/>
                    <a:gd name="connsiteY8" fmla="*/ 12809 h 56726"/>
                    <a:gd name="connsiteX9" fmla="*/ 44918 w 57751"/>
                    <a:gd name="connsiteY9" fmla="*/ 44833 h 5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751" h="56726">
                      <a:moveTo>
                        <a:pt x="0" y="0"/>
                      </a:moveTo>
                      <a:lnTo>
                        <a:pt x="0" y="56727"/>
                      </a:lnTo>
                      <a:lnTo>
                        <a:pt x="57752" y="56727"/>
                      </a:lnTo>
                      <a:lnTo>
                        <a:pt x="57752" y="0"/>
                      </a:lnTo>
                      <a:lnTo>
                        <a:pt x="0" y="0"/>
                      </a:lnTo>
                      <a:close/>
                      <a:moveTo>
                        <a:pt x="44918" y="44833"/>
                      </a:moveTo>
                      <a:lnTo>
                        <a:pt x="12834" y="44833"/>
                      </a:lnTo>
                      <a:lnTo>
                        <a:pt x="12834" y="12809"/>
                      </a:lnTo>
                      <a:lnTo>
                        <a:pt x="44918" y="12809"/>
                      </a:lnTo>
                      <a:lnTo>
                        <a:pt x="44918" y="44833"/>
                      </a:lnTo>
                      <a:close/>
                    </a:path>
                  </a:pathLst>
                </a:custGeom>
                <a:solidFill>
                  <a:srgbClr val="2C5967"/>
                </a:solidFill>
                <a:ln w="6417" cap="flat">
                  <a:noFill/>
                  <a:prstDash val="solid"/>
                  <a:miter/>
                </a:ln>
              </p:spPr>
              <p:txBody>
                <a:bodyPr rtlCol="0" anchor="ctr"/>
                <a:lstStyle/>
                <a:p>
                  <a:endParaRPr lang="en-US" sz="810"/>
                </a:p>
              </p:txBody>
            </p:sp>
          </p:grpSp>
        </p:grpSp>
        <p:sp>
          <p:nvSpPr>
            <p:cNvPr id="115" name="TextBox 114">
              <a:extLst>
                <a:ext uri="{FF2B5EF4-FFF2-40B4-BE49-F238E27FC236}">
                  <a16:creationId xmlns:a16="http://schemas.microsoft.com/office/drawing/2014/main" id="{D99550AB-B812-C891-F778-B43FE2579F65}"/>
                </a:ext>
              </a:extLst>
            </p:cNvPr>
            <p:cNvSpPr txBox="1"/>
            <p:nvPr/>
          </p:nvSpPr>
          <p:spPr>
            <a:xfrm>
              <a:off x="3976395" y="2144556"/>
              <a:ext cx="48442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BYOIP</a:t>
              </a:r>
            </a:p>
          </p:txBody>
        </p:sp>
      </p:grpSp>
      <p:grpSp>
        <p:nvGrpSpPr>
          <p:cNvPr id="116" name="Graphic 2">
            <a:extLst>
              <a:ext uri="{FF2B5EF4-FFF2-40B4-BE49-F238E27FC236}">
                <a16:creationId xmlns:a16="http://schemas.microsoft.com/office/drawing/2014/main" id="{C79AF4DA-83E7-BBC7-EAEC-A54ABCD72599}"/>
              </a:ext>
            </a:extLst>
          </p:cNvPr>
          <p:cNvGrpSpPr/>
          <p:nvPr/>
        </p:nvGrpSpPr>
        <p:grpSpPr>
          <a:xfrm>
            <a:off x="4919478" y="1484211"/>
            <a:ext cx="558166" cy="445987"/>
            <a:chOff x="4578423" y="1915551"/>
            <a:chExt cx="558166" cy="445987"/>
          </a:xfrm>
        </p:grpSpPr>
        <p:grpSp>
          <p:nvGrpSpPr>
            <p:cNvPr id="117" name="Graphic 2">
              <a:extLst>
                <a:ext uri="{FF2B5EF4-FFF2-40B4-BE49-F238E27FC236}">
                  <a16:creationId xmlns:a16="http://schemas.microsoft.com/office/drawing/2014/main" id="{B90DC41D-86B8-B44F-9ECB-EE848153661B}"/>
                </a:ext>
              </a:extLst>
            </p:cNvPr>
            <p:cNvGrpSpPr/>
            <p:nvPr/>
          </p:nvGrpSpPr>
          <p:grpSpPr>
            <a:xfrm>
              <a:off x="4659538" y="1915551"/>
              <a:ext cx="385010" cy="269507"/>
              <a:chOff x="4659538" y="1915551"/>
              <a:chExt cx="385010" cy="269507"/>
            </a:xfrm>
          </p:grpSpPr>
          <p:grpSp>
            <p:nvGrpSpPr>
              <p:cNvPr id="159" name="Graphic 2">
                <a:extLst>
                  <a:ext uri="{FF2B5EF4-FFF2-40B4-BE49-F238E27FC236}">
                    <a16:creationId xmlns:a16="http://schemas.microsoft.com/office/drawing/2014/main" id="{26B5CFEC-9450-7672-4523-7C697D7A739C}"/>
                  </a:ext>
                </a:extLst>
              </p:cNvPr>
              <p:cNvGrpSpPr/>
              <p:nvPr/>
            </p:nvGrpSpPr>
            <p:grpSpPr>
              <a:xfrm>
                <a:off x="4659538" y="1915551"/>
                <a:ext cx="385010" cy="269507"/>
                <a:chOff x="4659538" y="1915551"/>
                <a:chExt cx="385010" cy="269507"/>
              </a:xfrm>
              <a:solidFill>
                <a:srgbClr val="FFFFFF"/>
              </a:solidFill>
            </p:grpSpPr>
            <p:sp>
              <p:nvSpPr>
                <p:cNvPr id="224" name="Freeform: Shape 223">
                  <a:extLst>
                    <a:ext uri="{FF2B5EF4-FFF2-40B4-BE49-F238E27FC236}">
                      <a16:creationId xmlns:a16="http://schemas.microsoft.com/office/drawing/2014/main" id="{AB3141C6-10E5-3994-4B8E-1E33FD09ECFC}"/>
                    </a:ext>
                  </a:extLst>
                </p:cNvPr>
                <p:cNvSpPr/>
                <p:nvPr/>
              </p:nvSpPr>
              <p:spPr>
                <a:xfrm>
                  <a:off x="4664120" y="1920136"/>
                  <a:ext cx="375847" cy="261259"/>
                </a:xfrm>
                <a:custGeom>
                  <a:avLst/>
                  <a:gdLst>
                    <a:gd name="connsiteX0" fmla="*/ 261262 w 375847"/>
                    <a:gd name="connsiteY0" fmla="*/ 261260 h 261259"/>
                    <a:gd name="connsiteX1" fmla="*/ 261262 w 375847"/>
                    <a:gd name="connsiteY1" fmla="*/ 238339 h 261259"/>
                    <a:gd name="connsiteX2" fmla="*/ 97170 w 375847"/>
                    <a:gd name="connsiteY2" fmla="*/ 238339 h 261259"/>
                    <a:gd name="connsiteX3" fmla="*/ 93506 w 375847"/>
                    <a:gd name="connsiteY3" fmla="*/ 235592 h 261259"/>
                    <a:gd name="connsiteX4" fmla="*/ 82501 w 375847"/>
                    <a:gd name="connsiteY4" fmla="*/ 227340 h 261259"/>
                    <a:gd name="connsiteX5" fmla="*/ 96253 w 375847"/>
                    <a:gd name="connsiteY5" fmla="*/ 209925 h 261259"/>
                    <a:gd name="connsiteX6" fmla="*/ 0 w 375847"/>
                    <a:gd name="connsiteY6" fmla="*/ 209925 h 261259"/>
                    <a:gd name="connsiteX7" fmla="*/ 0 w 375847"/>
                    <a:gd name="connsiteY7" fmla="*/ 0 h 261259"/>
                    <a:gd name="connsiteX8" fmla="*/ 266761 w 375847"/>
                    <a:gd name="connsiteY8" fmla="*/ 0 h 261259"/>
                    <a:gd name="connsiteX9" fmla="*/ 267679 w 375847"/>
                    <a:gd name="connsiteY9" fmla="*/ 916 h 261259"/>
                    <a:gd name="connsiteX10" fmla="*/ 281423 w 375847"/>
                    <a:gd name="connsiteY10" fmla="*/ 11917 h 261259"/>
                    <a:gd name="connsiteX11" fmla="*/ 267679 w 375847"/>
                    <a:gd name="connsiteY11" fmla="*/ 28418 h 261259"/>
                    <a:gd name="connsiteX12" fmla="*/ 353844 w 375847"/>
                    <a:gd name="connsiteY12" fmla="*/ 28418 h 261259"/>
                    <a:gd name="connsiteX13" fmla="*/ 353844 w 375847"/>
                    <a:gd name="connsiteY13" fmla="*/ 140254 h 261259"/>
                    <a:gd name="connsiteX14" fmla="*/ 375847 w 375847"/>
                    <a:gd name="connsiteY14" fmla="*/ 140254 h 261259"/>
                    <a:gd name="connsiteX15" fmla="*/ 375847 w 375847"/>
                    <a:gd name="connsiteY15" fmla="*/ 261260 h 261259"/>
                    <a:gd name="connsiteX16" fmla="*/ 261262 w 375847"/>
                    <a:gd name="connsiteY16" fmla="*/ 261260 h 26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5847" h="261259">
                      <a:moveTo>
                        <a:pt x="261262" y="261260"/>
                      </a:moveTo>
                      <a:lnTo>
                        <a:pt x="261262" y="238339"/>
                      </a:lnTo>
                      <a:lnTo>
                        <a:pt x="97170" y="238339"/>
                      </a:lnTo>
                      <a:lnTo>
                        <a:pt x="93506" y="235592"/>
                      </a:lnTo>
                      <a:lnTo>
                        <a:pt x="82501" y="227340"/>
                      </a:lnTo>
                      <a:lnTo>
                        <a:pt x="96253" y="209925"/>
                      </a:lnTo>
                      <a:lnTo>
                        <a:pt x="0" y="209925"/>
                      </a:lnTo>
                      <a:lnTo>
                        <a:pt x="0" y="0"/>
                      </a:lnTo>
                      <a:lnTo>
                        <a:pt x="266761" y="0"/>
                      </a:lnTo>
                      <a:lnTo>
                        <a:pt x="267679" y="916"/>
                      </a:lnTo>
                      <a:lnTo>
                        <a:pt x="281423" y="11917"/>
                      </a:lnTo>
                      <a:lnTo>
                        <a:pt x="267679" y="28418"/>
                      </a:lnTo>
                      <a:lnTo>
                        <a:pt x="353844" y="28418"/>
                      </a:lnTo>
                      <a:lnTo>
                        <a:pt x="353844" y="140254"/>
                      </a:lnTo>
                      <a:lnTo>
                        <a:pt x="375847" y="140254"/>
                      </a:lnTo>
                      <a:lnTo>
                        <a:pt x="375847" y="261260"/>
                      </a:lnTo>
                      <a:lnTo>
                        <a:pt x="261262" y="261260"/>
                      </a:lnTo>
                      <a:close/>
                    </a:path>
                  </a:pathLst>
                </a:custGeom>
                <a:solidFill>
                  <a:srgbClr val="FFFFFF"/>
                </a:solidFill>
                <a:ln w="6417" cap="flat">
                  <a:noFill/>
                  <a:prstDash val="solid"/>
                  <a:miter/>
                </a:ln>
              </p:spPr>
              <p:txBody>
                <a:bodyPr rtlCol="0" anchor="ctr"/>
                <a:lstStyle/>
                <a:p>
                  <a:endParaRPr lang="en-US" sz="810"/>
                </a:p>
              </p:txBody>
            </p:sp>
            <p:sp>
              <p:nvSpPr>
                <p:cNvPr id="227" name="Freeform: Shape 226">
                  <a:extLst>
                    <a:ext uri="{FF2B5EF4-FFF2-40B4-BE49-F238E27FC236}">
                      <a16:creationId xmlns:a16="http://schemas.microsoft.com/office/drawing/2014/main" id="{428211C5-5B04-6393-1BB8-848038FF5514}"/>
                    </a:ext>
                  </a:extLst>
                </p:cNvPr>
                <p:cNvSpPr/>
                <p:nvPr/>
              </p:nvSpPr>
              <p:spPr>
                <a:xfrm>
                  <a:off x="4659538" y="1915551"/>
                  <a:ext cx="385010" cy="269507"/>
                </a:xfrm>
                <a:custGeom>
                  <a:avLst/>
                  <a:gdLst>
                    <a:gd name="connsiteX0" fmla="*/ 269507 w 385010"/>
                    <a:gd name="connsiteY0" fmla="*/ 9167 h 269507"/>
                    <a:gd name="connsiteX1" fmla="*/ 279588 w 385010"/>
                    <a:gd name="connsiteY1" fmla="*/ 16501 h 269507"/>
                    <a:gd name="connsiteX2" fmla="*/ 263091 w 385010"/>
                    <a:gd name="connsiteY2" fmla="*/ 37585 h 269507"/>
                    <a:gd name="connsiteX3" fmla="*/ 352926 w 385010"/>
                    <a:gd name="connsiteY3" fmla="*/ 37585 h 269507"/>
                    <a:gd name="connsiteX4" fmla="*/ 352926 w 385010"/>
                    <a:gd name="connsiteY4" fmla="*/ 149421 h 269507"/>
                    <a:gd name="connsiteX5" fmla="*/ 375841 w 385010"/>
                    <a:gd name="connsiteY5" fmla="*/ 149421 h 269507"/>
                    <a:gd name="connsiteX6" fmla="*/ 375841 w 385010"/>
                    <a:gd name="connsiteY6" fmla="*/ 261256 h 269507"/>
                    <a:gd name="connsiteX7" fmla="*/ 270425 w 385010"/>
                    <a:gd name="connsiteY7" fmla="*/ 261256 h 269507"/>
                    <a:gd name="connsiteX8" fmla="*/ 270425 w 385010"/>
                    <a:gd name="connsiteY8" fmla="*/ 238341 h 269507"/>
                    <a:gd name="connsiteX9" fmla="*/ 158586 w 385010"/>
                    <a:gd name="connsiteY9" fmla="*/ 238341 h 269507"/>
                    <a:gd name="connsiteX10" fmla="*/ 128337 w 385010"/>
                    <a:gd name="connsiteY10" fmla="*/ 238341 h 269507"/>
                    <a:gd name="connsiteX11" fmla="*/ 106333 w 385010"/>
                    <a:gd name="connsiteY11" fmla="*/ 238341 h 269507"/>
                    <a:gd name="connsiteX12" fmla="*/ 103587 w 385010"/>
                    <a:gd name="connsiteY12" fmla="*/ 238341 h 269507"/>
                    <a:gd name="connsiteX13" fmla="*/ 100834 w 385010"/>
                    <a:gd name="connsiteY13" fmla="*/ 236506 h 269507"/>
                    <a:gd name="connsiteX14" fmla="*/ 93500 w 385010"/>
                    <a:gd name="connsiteY14" fmla="*/ 231007 h 269507"/>
                    <a:gd name="connsiteX15" fmla="*/ 110004 w 385010"/>
                    <a:gd name="connsiteY15" fmla="*/ 209921 h 269507"/>
                    <a:gd name="connsiteX16" fmla="*/ 98088 w 385010"/>
                    <a:gd name="connsiteY16" fmla="*/ 209921 h 269507"/>
                    <a:gd name="connsiteX17" fmla="*/ 85254 w 385010"/>
                    <a:gd name="connsiteY17" fmla="*/ 209921 h 269507"/>
                    <a:gd name="connsiteX18" fmla="*/ 73338 w 385010"/>
                    <a:gd name="connsiteY18" fmla="*/ 209921 h 269507"/>
                    <a:gd name="connsiteX19" fmla="*/ 64168 w 385010"/>
                    <a:gd name="connsiteY19" fmla="*/ 209921 h 269507"/>
                    <a:gd name="connsiteX20" fmla="*/ 41254 w 385010"/>
                    <a:gd name="connsiteY20" fmla="*/ 209921 h 269507"/>
                    <a:gd name="connsiteX21" fmla="*/ 9170 w 385010"/>
                    <a:gd name="connsiteY21" fmla="*/ 209921 h 269507"/>
                    <a:gd name="connsiteX22" fmla="*/ 9170 w 385010"/>
                    <a:gd name="connsiteY22" fmla="*/ 9167 h 269507"/>
                    <a:gd name="connsiteX23" fmla="*/ 41254 w 385010"/>
                    <a:gd name="connsiteY23" fmla="*/ 9167 h 269507"/>
                    <a:gd name="connsiteX24" fmla="*/ 63251 w 385010"/>
                    <a:gd name="connsiteY24" fmla="*/ 9167 h 269507"/>
                    <a:gd name="connsiteX25" fmla="*/ 72421 w 385010"/>
                    <a:gd name="connsiteY25" fmla="*/ 9167 h 269507"/>
                    <a:gd name="connsiteX26" fmla="*/ 85254 w 385010"/>
                    <a:gd name="connsiteY26" fmla="*/ 9167 h 269507"/>
                    <a:gd name="connsiteX27" fmla="*/ 244758 w 385010"/>
                    <a:gd name="connsiteY27" fmla="*/ 9167 h 269507"/>
                    <a:gd name="connsiteX28" fmla="*/ 256674 w 385010"/>
                    <a:gd name="connsiteY28" fmla="*/ 9167 h 269507"/>
                    <a:gd name="connsiteX29" fmla="*/ 269507 w 385010"/>
                    <a:gd name="connsiteY29" fmla="*/ 9167 h 269507"/>
                    <a:gd name="connsiteX30" fmla="*/ 273171 w 385010"/>
                    <a:gd name="connsiteY30" fmla="*/ 0 h 269507"/>
                    <a:gd name="connsiteX31" fmla="*/ 270425 w 385010"/>
                    <a:gd name="connsiteY31" fmla="*/ 0 h 269507"/>
                    <a:gd name="connsiteX32" fmla="*/ 258509 w 385010"/>
                    <a:gd name="connsiteY32" fmla="*/ 0 h 269507"/>
                    <a:gd name="connsiteX33" fmla="*/ 246593 w 385010"/>
                    <a:gd name="connsiteY33" fmla="*/ 0 h 269507"/>
                    <a:gd name="connsiteX34" fmla="*/ 85254 w 385010"/>
                    <a:gd name="connsiteY34" fmla="*/ 0 h 269507"/>
                    <a:gd name="connsiteX35" fmla="*/ 73338 w 385010"/>
                    <a:gd name="connsiteY35" fmla="*/ 0 h 269507"/>
                    <a:gd name="connsiteX36" fmla="*/ 64168 w 385010"/>
                    <a:gd name="connsiteY36" fmla="*/ 0 h 269507"/>
                    <a:gd name="connsiteX37" fmla="*/ 41254 w 385010"/>
                    <a:gd name="connsiteY37" fmla="*/ 0 h 269507"/>
                    <a:gd name="connsiteX38" fmla="*/ 9170 w 385010"/>
                    <a:gd name="connsiteY38" fmla="*/ 0 h 269507"/>
                    <a:gd name="connsiteX39" fmla="*/ 0 w 385010"/>
                    <a:gd name="connsiteY39" fmla="*/ 0 h 269507"/>
                    <a:gd name="connsiteX40" fmla="*/ 0 w 385010"/>
                    <a:gd name="connsiteY40" fmla="*/ 9167 h 269507"/>
                    <a:gd name="connsiteX41" fmla="*/ 0 w 385010"/>
                    <a:gd name="connsiteY41" fmla="*/ 209921 h 269507"/>
                    <a:gd name="connsiteX42" fmla="*/ 0 w 385010"/>
                    <a:gd name="connsiteY42" fmla="*/ 219091 h 269507"/>
                    <a:gd name="connsiteX43" fmla="*/ 9170 w 385010"/>
                    <a:gd name="connsiteY43" fmla="*/ 219091 h 269507"/>
                    <a:gd name="connsiteX44" fmla="*/ 41254 w 385010"/>
                    <a:gd name="connsiteY44" fmla="*/ 219091 h 269507"/>
                    <a:gd name="connsiteX45" fmla="*/ 63251 w 385010"/>
                    <a:gd name="connsiteY45" fmla="*/ 219091 h 269507"/>
                    <a:gd name="connsiteX46" fmla="*/ 72421 w 385010"/>
                    <a:gd name="connsiteY46" fmla="*/ 219091 h 269507"/>
                    <a:gd name="connsiteX47" fmla="*/ 85254 w 385010"/>
                    <a:gd name="connsiteY47" fmla="*/ 219091 h 269507"/>
                    <a:gd name="connsiteX48" fmla="*/ 90753 w 385010"/>
                    <a:gd name="connsiteY48" fmla="*/ 219091 h 269507"/>
                    <a:gd name="connsiteX49" fmla="*/ 86172 w 385010"/>
                    <a:gd name="connsiteY49" fmla="*/ 224590 h 269507"/>
                    <a:gd name="connsiteX50" fmla="*/ 80666 w 385010"/>
                    <a:gd name="connsiteY50" fmla="*/ 231925 h 269507"/>
                    <a:gd name="connsiteX51" fmla="*/ 88001 w 385010"/>
                    <a:gd name="connsiteY51" fmla="*/ 238341 h 269507"/>
                    <a:gd name="connsiteX52" fmla="*/ 95335 w 385010"/>
                    <a:gd name="connsiteY52" fmla="*/ 243841 h 269507"/>
                    <a:gd name="connsiteX53" fmla="*/ 98088 w 385010"/>
                    <a:gd name="connsiteY53" fmla="*/ 245676 h 269507"/>
                    <a:gd name="connsiteX54" fmla="*/ 100834 w 385010"/>
                    <a:gd name="connsiteY54" fmla="*/ 247505 h 269507"/>
                    <a:gd name="connsiteX55" fmla="*/ 104505 w 385010"/>
                    <a:gd name="connsiteY55" fmla="*/ 247505 h 269507"/>
                    <a:gd name="connsiteX56" fmla="*/ 107251 w 385010"/>
                    <a:gd name="connsiteY56" fmla="*/ 247505 h 269507"/>
                    <a:gd name="connsiteX57" fmla="*/ 128337 w 385010"/>
                    <a:gd name="connsiteY57" fmla="*/ 247505 h 269507"/>
                    <a:gd name="connsiteX58" fmla="*/ 158586 w 385010"/>
                    <a:gd name="connsiteY58" fmla="*/ 247505 h 269507"/>
                    <a:gd name="connsiteX59" fmla="*/ 261255 w 385010"/>
                    <a:gd name="connsiteY59" fmla="*/ 247505 h 269507"/>
                    <a:gd name="connsiteX60" fmla="*/ 261255 w 385010"/>
                    <a:gd name="connsiteY60" fmla="*/ 260338 h 269507"/>
                    <a:gd name="connsiteX61" fmla="*/ 261255 w 385010"/>
                    <a:gd name="connsiteY61" fmla="*/ 269508 h 269507"/>
                    <a:gd name="connsiteX62" fmla="*/ 270425 w 385010"/>
                    <a:gd name="connsiteY62" fmla="*/ 269508 h 269507"/>
                    <a:gd name="connsiteX63" fmla="*/ 375841 w 385010"/>
                    <a:gd name="connsiteY63" fmla="*/ 269508 h 269507"/>
                    <a:gd name="connsiteX64" fmla="*/ 385011 w 385010"/>
                    <a:gd name="connsiteY64" fmla="*/ 269508 h 269507"/>
                    <a:gd name="connsiteX65" fmla="*/ 385011 w 385010"/>
                    <a:gd name="connsiteY65" fmla="*/ 260338 h 269507"/>
                    <a:gd name="connsiteX66" fmla="*/ 385011 w 385010"/>
                    <a:gd name="connsiteY66" fmla="*/ 149421 h 269507"/>
                    <a:gd name="connsiteX67" fmla="*/ 385011 w 385010"/>
                    <a:gd name="connsiteY67" fmla="*/ 140254 h 269507"/>
                    <a:gd name="connsiteX68" fmla="*/ 375841 w 385010"/>
                    <a:gd name="connsiteY68" fmla="*/ 140254 h 269507"/>
                    <a:gd name="connsiteX69" fmla="*/ 363007 w 385010"/>
                    <a:gd name="connsiteY69" fmla="*/ 140254 h 269507"/>
                    <a:gd name="connsiteX70" fmla="*/ 363007 w 385010"/>
                    <a:gd name="connsiteY70" fmla="*/ 37585 h 269507"/>
                    <a:gd name="connsiteX71" fmla="*/ 363007 w 385010"/>
                    <a:gd name="connsiteY71" fmla="*/ 28418 h 269507"/>
                    <a:gd name="connsiteX72" fmla="*/ 353844 w 385010"/>
                    <a:gd name="connsiteY72" fmla="*/ 28418 h 269507"/>
                    <a:gd name="connsiteX73" fmla="*/ 282341 w 385010"/>
                    <a:gd name="connsiteY73" fmla="*/ 28418 h 269507"/>
                    <a:gd name="connsiteX74" fmla="*/ 286923 w 385010"/>
                    <a:gd name="connsiteY74" fmla="*/ 22001 h 269507"/>
                    <a:gd name="connsiteX75" fmla="*/ 292422 w 385010"/>
                    <a:gd name="connsiteY75" fmla="*/ 14667 h 269507"/>
                    <a:gd name="connsiteX76" fmla="*/ 285094 w 385010"/>
                    <a:gd name="connsiteY76" fmla="*/ 9167 h 269507"/>
                    <a:gd name="connsiteX77" fmla="*/ 275007 w 385010"/>
                    <a:gd name="connsiteY77" fmla="*/ 1833 h 269507"/>
                    <a:gd name="connsiteX78" fmla="*/ 273171 w 385010"/>
                    <a:gd name="connsiteY78" fmla="*/ 0 h 26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85010" h="269507">
                      <a:moveTo>
                        <a:pt x="269507" y="9167"/>
                      </a:moveTo>
                      <a:lnTo>
                        <a:pt x="279588" y="16501"/>
                      </a:lnTo>
                      <a:lnTo>
                        <a:pt x="263091" y="37585"/>
                      </a:lnTo>
                      <a:lnTo>
                        <a:pt x="352926" y="37585"/>
                      </a:lnTo>
                      <a:lnTo>
                        <a:pt x="352926" y="149421"/>
                      </a:lnTo>
                      <a:lnTo>
                        <a:pt x="375841" y="149421"/>
                      </a:lnTo>
                      <a:lnTo>
                        <a:pt x="375841" y="261256"/>
                      </a:lnTo>
                      <a:lnTo>
                        <a:pt x="270425" y="261256"/>
                      </a:lnTo>
                      <a:lnTo>
                        <a:pt x="270425" y="238341"/>
                      </a:lnTo>
                      <a:lnTo>
                        <a:pt x="158586" y="238341"/>
                      </a:lnTo>
                      <a:lnTo>
                        <a:pt x="128337" y="238341"/>
                      </a:lnTo>
                      <a:lnTo>
                        <a:pt x="106333" y="238341"/>
                      </a:lnTo>
                      <a:lnTo>
                        <a:pt x="103587" y="238341"/>
                      </a:lnTo>
                      <a:lnTo>
                        <a:pt x="100834" y="236506"/>
                      </a:lnTo>
                      <a:lnTo>
                        <a:pt x="93500" y="231007"/>
                      </a:lnTo>
                      <a:lnTo>
                        <a:pt x="110004" y="209921"/>
                      </a:lnTo>
                      <a:lnTo>
                        <a:pt x="98088" y="209921"/>
                      </a:lnTo>
                      <a:lnTo>
                        <a:pt x="85254" y="209921"/>
                      </a:lnTo>
                      <a:lnTo>
                        <a:pt x="73338" y="209921"/>
                      </a:lnTo>
                      <a:lnTo>
                        <a:pt x="64168" y="209921"/>
                      </a:lnTo>
                      <a:lnTo>
                        <a:pt x="41254" y="209921"/>
                      </a:lnTo>
                      <a:lnTo>
                        <a:pt x="9170" y="209921"/>
                      </a:lnTo>
                      <a:lnTo>
                        <a:pt x="9170" y="9167"/>
                      </a:lnTo>
                      <a:lnTo>
                        <a:pt x="41254" y="9167"/>
                      </a:lnTo>
                      <a:lnTo>
                        <a:pt x="63251" y="9167"/>
                      </a:lnTo>
                      <a:lnTo>
                        <a:pt x="72421" y="9167"/>
                      </a:lnTo>
                      <a:lnTo>
                        <a:pt x="85254" y="9167"/>
                      </a:lnTo>
                      <a:lnTo>
                        <a:pt x="244758" y="9167"/>
                      </a:lnTo>
                      <a:lnTo>
                        <a:pt x="256674" y="9167"/>
                      </a:lnTo>
                      <a:lnTo>
                        <a:pt x="269507" y="9167"/>
                      </a:lnTo>
                      <a:close/>
                      <a:moveTo>
                        <a:pt x="273171" y="0"/>
                      </a:moveTo>
                      <a:lnTo>
                        <a:pt x="270425" y="0"/>
                      </a:lnTo>
                      <a:lnTo>
                        <a:pt x="258509" y="0"/>
                      </a:lnTo>
                      <a:lnTo>
                        <a:pt x="246593" y="0"/>
                      </a:lnTo>
                      <a:lnTo>
                        <a:pt x="85254" y="0"/>
                      </a:lnTo>
                      <a:lnTo>
                        <a:pt x="73338" y="0"/>
                      </a:lnTo>
                      <a:lnTo>
                        <a:pt x="64168" y="0"/>
                      </a:lnTo>
                      <a:lnTo>
                        <a:pt x="41254" y="0"/>
                      </a:lnTo>
                      <a:lnTo>
                        <a:pt x="9170" y="0"/>
                      </a:lnTo>
                      <a:lnTo>
                        <a:pt x="0" y="0"/>
                      </a:lnTo>
                      <a:lnTo>
                        <a:pt x="0" y="9167"/>
                      </a:lnTo>
                      <a:lnTo>
                        <a:pt x="0" y="209921"/>
                      </a:lnTo>
                      <a:lnTo>
                        <a:pt x="0" y="219091"/>
                      </a:lnTo>
                      <a:lnTo>
                        <a:pt x="9170" y="219091"/>
                      </a:lnTo>
                      <a:lnTo>
                        <a:pt x="41254" y="219091"/>
                      </a:lnTo>
                      <a:lnTo>
                        <a:pt x="63251" y="219091"/>
                      </a:lnTo>
                      <a:lnTo>
                        <a:pt x="72421" y="219091"/>
                      </a:lnTo>
                      <a:lnTo>
                        <a:pt x="85254" y="219091"/>
                      </a:lnTo>
                      <a:lnTo>
                        <a:pt x="90753" y="219091"/>
                      </a:lnTo>
                      <a:lnTo>
                        <a:pt x="86172" y="224590"/>
                      </a:lnTo>
                      <a:lnTo>
                        <a:pt x="80666" y="231925"/>
                      </a:lnTo>
                      <a:lnTo>
                        <a:pt x="88001" y="238341"/>
                      </a:lnTo>
                      <a:lnTo>
                        <a:pt x="95335" y="243841"/>
                      </a:lnTo>
                      <a:lnTo>
                        <a:pt x="98088" y="245676"/>
                      </a:lnTo>
                      <a:lnTo>
                        <a:pt x="100834" y="247505"/>
                      </a:lnTo>
                      <a:lnTo>
                        <a:pt x="104505" y="247505"/>
                      </a:lnTo>
                      <a:lnTo>
                        <a:pt x="107251" y="247505"/>
                      </a:lnTo>
                      <a:lnTo>
                        <a:pt x="128337" y="247505"/>
                      </a:lnTo>
                      <a:lnTo>
                        <a:pt x="158586" y="247505"/>
                      </a:lnTo>
                      <a:lnTo>
                        <a:pt x="261255" y="247505"/>
                      </a:lnTo>
                      <a:lnTo>
                        <a:pt x="261255" y="260338"/>
                      </a:lnTo>
                      <a:lnTo>
                        <a:pt x="261255" y="269508"/>
                      </a:lnTo>
                      <a:lnTo>
                        <a:pt x="270425" y="269508"/>
                      </a:lnTo>
                      <a:lnTo>
                        <a:pt x="375841" y="269508"/>
                      </a:lnTo>
                      <a:lnTo>
                        <a:pt x="385011" y="269508"/>
                      </a:lnTo>
                      <a:lnTo>
                        <a:pt x="385011" y="260338"/>
                      </a:lnTo>
                      <a:lnTo>
                        <a:pt x="385011" y="149421"/>
                      </a:lnTo>
                      <a:lnTo>
                        <a:pt x="385011" y="140254"/>
                      </a:lnTo>
                      <a:lnTo>
                        <a:pt x="375841" y="140254"/>
                      </a:lnTo>
                      <a:lnTo>
                        <a:pt x="363007" y="140254"/>
                      </a:lnTo>
                      <a:lnTo>
                        <a:pt x="363007" y="37585"/>
                      </a:lnTo>
                      <a:lnTo>
                        <a:pt x="363007" y="28418"/>
                      </a:lnTo>
                      <a:lnTo>
                        <a:pt x="353844" y="28418"/>
                      </a:lnTo>
                      <a:lnTo>
                        <a:pt x="282341" y="28418"/>
                      </a:lnTo>
                      <a:lnTo>
                        <a:pt x="286923" y="22001"/>
                      </a:lnTo>
                      <a:lnTo>
                        <a:pt x="292422" y="14667"/>
                      </a:lnTo>
                      <a:lnTo>
                        <a:pt x="285094" y="9167"/>
                      </a:lnTo>
                      <a:lnTo>
                        <a:pt x="275007" y="1833"/>
                      </a:lnTo>
                      <a:lnTo>
                        <a:pt x="273171" y="0"/>
                      </a:lnTo>
                      <a:close/>
                    </a:path>
                  </a:pathLst>
                </a:custGeom>
                <a:solidFill>
                  <a:srgbClr val="FFFFFF"/>
                </a:solidFill>
                <a:ln w="6417" cap="flat">
                  <a:noFill/>
                  <a:prstDash val="solid"/>
                  <a:miter/>
                </a:ln>
              </p:spPr>
              <p:txBody>
                <a:bodyPr rtlCol="0" anchor="ctr"/>
                <a:lstStyle/>
                <a:p>
                  <a:endParaRPr lang="en-US" sz="810"/>
                </a:p>
              </p:txBody>
            </p:sp>
          </p:grpSp>
          <p:grpSp>
            <p:nvGrpSpPr>
              <p:cNvPr id="228" name="Graphic 2">
                <a:extLst>
                  <a:ext uri="{FF2B5EF4-FFF2-40B4-BE49-F238E27FC236}">
                    <a16:creationId xmlns:a16="http://schemas.microsoft.com/office/drawing/2014/main" id="{043A275A-4DC5-2CD9-850B-A332ACF0B3A0}"/>
                  </a:ext>
                </a:extLst>
              </p:cNvPr>
              <p:cNvGrpSpPr/>
              <p:nvPr/>
            </p:nvGrpSpPr>
            <p:grpSpPr>
              <a:xfrm>
                <a:off x="4668708" y="1924719"/>
                <a:ext cx="366670" cy="252088"/>
                <a:chOff x="4668708" y="1924719"/>
                <a:chExt cx="366670" cy="252088"/>
              </a:xfrm>
              <a:solidFill>
                <a:srgbClr val="2C5967"/>
              </a:solidFill>
            </p:grpSpPr>
            <p:sp>
              <p:nvSpPr>
                <p:cNvPr id="229" name="Freeform: Shape 228">
                  <a:extLst>
                    <a:ext uri="{FF2B5EF4-FFF2-40B4-BE49-F238E27FC236}">
                      <a16:creationId xmlns:a16="http://schemas.microsoft.com/office/drawing/2014/main" id="{9C4EF294-D0D1-F151-0D9F-FCD91923B235}"/>
                    </a:ext>
                  </a:extLst>
                </p:cNvPr>
                <p:cNvSpPr/>
                <p:nvPr/>
              </p:nvSpPr>
              <p:spPr>
                <a:xfrm>
                  <a:off x="4668708" y="1924719"/>
                  <a:ext cx="21996" cy="200753"/>
                </a:xfrm>
                <a:custGeom>
                  <a:avLst/>
                  <a:gdLst>
                    <a:gd name="connsiteX0" fmla="*/ 12834 w 21996"/>
                    <a:gd name="connsiteY0" fmla="*/ 187922 h 200753"/>
                    <a:gd name="connsiteX1" fmla="*/ 12834 w 21996"/>
                    <a:gd name="connsiteY1" fmla="*/ 12834 h 200753"/>
                    <a:gd name="connsiteX2" fmla="*/ 21997 w 21996"/>
                    <a:gd name="connsiteY2" fmla="*/ 12834 h 200753"/>
                    <a:gd name="connsiteX3" fmla="*/ 21997 w 21996"/>
                    <a:gd name="connsiteY3" fmla="*/ 0 h 200753"/>
                    <a:gd name="connsiteX4" fmla="*/ 0 w 21996"/>
                    <a:gd name="connsiteY4" fmla="*/ 0 h 200753"/>
                    <a:gd name="connsiteX5" fmla="*/ 0 w 21996"/>
                    <a:gd name="connsiteY5" fmla="*/ 200753 h 200753"/>
                    <a:gd name="connsiteX6" fmla="*/ 21997 w 21996"/>
                    <a:gd name="connsiteY6" fmla="*/ 200753 h 200753"/>
                    <a:gd name="connsiteX7" fmla="*/ 21997 w 21996"/>
                    <a:gd name="connsiteY7" fmla="*/ 187922 h 200753"/>
                    <a:gd name="connsiteX8" fmla="*/ 12834 w 21996"/>
                    <a:gd name="connsiteY8" fmla="*/ 187922 h 20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96" h="200753">
                      <a:moveTo>
                        <a:pt x="12834" y="187922"/>
                      </a:moveTo>
                      <a:lnTo>
                        <a:pt x="12834" y="12834"/>
                      </a:lnTo>
                      <a:lnTo>
                        <a:pt x="21997" y="12834"/>
                      </a:lnTo>
                      <a:lnTo>
                        <a:pt x="21997" y="0"/>
                      </a:lnTo>
                      <a:lnTo>
                        <a:pt x="0" y="0"/>
                      </a:lnTo>
                      <a:lnTo>
                        <a:pt x="0" y="200753"/>
                      </a:lnTo>
                      <a:lnTo>
                        <a:pt x="21997" y="200753"/>
                      </a:lnTo>
                      <a:lnTo>
                        <a:pt x="21997" y="187922"/>
                      </a:lnTo>
                      <a:lnTo>
                        <a:pt x="12834" y="187922"/>
                      </a:lnTo>
                      <a:close/>
                    </a:path>
                  </a:pathLst>
                </a:custGeom>
                <a:solidFill>
                  <a:srgbClr val="2C5967"/>
                </a:solidFill>
                <a:ln w="6417" cap="flat">
                  <a:noFill/>
                  <a:prstDash val="solid"/>
                  <a:miter/>
                </a:ln>
              </p:spPr>
              <p:txBody>
                <a:bodyPr rtlCol="0" anchor="ctr"/>
                <a:lstStyle/>
                <a:p>
                  <a:endParaRPr lang="en-US" sz="810"/>
                </a:p>
              </p:txBody>
            </p:sp>
            <p:sp>
              <p:nvSpPr>
                <p:cNvPr id="230" name="Freeform: Shape 229">
                  <a:extLst>
                    <a:ext uri="{FF2B5EF4-FFF2-40B4-BE49-F238E27FC236}">
                      <a16:creationId xmlns:a16="http://schemas.microsoft.com/office/drawing/2014/main" id="{A66DAEF2-10C0-5D98-7EB8-0B364E8678B4}"/>
                    </a:ext>
                  </a:extLst>
                </p:cNvPr>
                <p:cNvSpPr/>
                <p:nvPr/>
              </p:nvSpPr>
              <p:spPr>
                <a:xfrm>
                  <a:off x="4700792" y="1924719"/>
                  <a:ext cx="21996" cy="200753"/>
                </a:xfrm>
                <a:custGeom>
                  <a:avLst/>
                  <a:gdLst>
                    <a:gd name="connsiteX0" fmla="*/ 12834 w 21996"/>
                    <a:gd name="connsiteY0" fmla="*/ 187922 h 200753"/>
                    <a:gd name="connsiteX1" fmla="*/ 12834 w 21996"/>
                    <a:gd name="connsiteY1" fmla="*/ 12834 h 200753"/>
                    <a:gd name="connsiteX2" fmla="*/ 21997 w 21996"/>
                    <a:gd name="connsiteY2" fmla="*/ 12834 h 200753"/>
                    <a:gd name="connsiteX3" fmla="*/ 21997 w 21996"/>
                    <a:gd name="connsiteY3" fmla="*/ 0 h 200753"/>
                    <a:gd name="connsiteX4" fmla="*/ 0 w 21996"/>
                    <a:gd name="connsiteY4" fmla="*/ 0 h 200753"/>
                    <a:gd name="connsiteX5" fmla="*/ 0 w 21996"/>
                    <a:gd name="connsiteY5" fmla="*/ 200753 h 200753"/>
                    <a:gd name="connsiteX6" fmla="*/ 21997 w 21996"/>
                    <a:gd name="connsiteY6" fmla="*/ 200753 h 200753"/>
                    <a:gd name="connsiteX7" fmla="*/ 21997 w 21996"/>
                    <a:gd name="connsiteY7" fmla="*/ 187922 h 200753"/>
                    <a:gd name="connsiteX8" fmla="*/ 12834 w 21996"/>
                    <a:gd name="connsiteY8" fmla="*/ 187922 h 20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96" h="200753">
                      <a:moveTo>
                        <a:pt x="12834" y="187922"/>
                      </a:moveTo>
                      <a:lnTo>
                        <a:pt x="12834" y="12834"/>
                      </a:lnTo>
                      <a:lnTo>
                        <a:pt x="21997" y="12834"/>
                      </a:lnTo>
                      <a:lnTo>
                        <a:pt x="21997" y="0"/>
                      </a:lnTo>
                      <a:lnTo>
                        <a:pt x="0" y="0"/>
                      </a:lnTo>
                      <a:lnTo>
                        <a:pt x="0" y="200753"/>
                      </a:lnTo>
                      <a:lnTo>
                        <a:pt x="21997" y="200753"/>
                      </a:lnTo>
                      <a:lnTo>
                        <a:pt x="21997" y="187922"/>
                      </a:lnTo>
                      <a:lnTo>
                        <a:pt x="12834" y="187922"/>
                      </a:lnTo>
                      <a:close/>
                    </a:path>
                  </a:pathLst>
                </a:custGeom>
                <a:solidFill>
                  <a:srgbClr val="2C5967"/>
                </a:solidFill>
                <a:ln w="6417" cap="flat">
                  <a:noFill/>
                  <a:prstDash val="solid"/>
                  <a:miter/>
                </a:ln>
              </p:spPr>
              <p:txBody>
                <a:bodyPr rtlCol="0" anchor="ctr"/>
                <a:lstStyle/>
                <a:p>
                  <a:endParaRPr lang="en-US" sz="810"/>
                </a:p>
              </p:txBody>
            </p:sp>
            <p:sp>
              <p:nvSpPr>
                <p:cNvPr id="231" name="Freeform: Shape 230">
                  <a:extLst>
                    <a:ext uri="{FF2B5EF4-FFF2-40B4-BE49-F238E27FC236}">
                      <a16:creationId xmlns:a16="http://schemas.microsoft.com/office/drawing/2014/main" id="{5D1FD825-D7EE-C618-CF73-7BDC510791CF}"/>
                    </a:ext>
                  </a:extLst>
                </p:cNvPr>
                <p:cNvSpPr/>
                <p:nvPr/>
              </p:nvSpPr>
              <p:spPr>
                <a:xfrm>
                  <a:off x="4732876" y="1924719"/>
                  <a:ext cx="184253" cy="200753"/>
                </a:xfrm>
                <a:custGeom>
                  <a:avLst/>
                  <a:gdLst>
                    <a:gd name="connsiteX0" fmla="*/ 24750 w 184253"/>
                    <a:gd name="connsiteY0" fmla="*/ 200753 h 200753"/>
                    <a:gd name="connsiteX1" fmla="*/ 34830 w 184253"/>
                    <a:gd name="connsiteY1" fmla="*/ 187922 h 200753"/>
                    <a:gd name="connsiteX2" fmla="*/ 21997 w 184253"/>
                    <a:gd name="connsiteY2" fmla="*/ 187922 h 200753"/>
                    <a:gd name="connsiteX3" fmla="*/ 11916 w 184253"/>
                    <a:gd name="connsiteY3" fmla="*/ 187922 h 200753"/>
                    <a:gd name="connsiteX4" fmla="*/ 11916 w 184253"/>
                    <a:gd name="connsiteY4" fmla="*/ 178755 h 200753"/>
                    <a:gd name="connsiteX5" fmla="*/ 11916 w 184253"/>
                    <a:gd name="connsiteY5" fmla="*/ 12834 h 200753"/>
                    <a:gd name="connsiteX6" fmla="*/ 174166 w 184253"/>
                    <a:gd name="connsiteY6" fmla="*/ 12834 h 200753"/>
                    <a:gd name="connsiteX7" fmla="*/ 184253 w 184253"/>
                    <a:gd name="connsiteY7" fmla="*/ 0 h 200753"/>
                    <a:gd name="connsiteX8" fmla="*/ 171419 w 184253"/>
                    <a:gd name="connsiteY8" fmla="*/ 0 h 200753"/>
                    <a:gd name="connsiteX9" fmla="*/ 11916 w 184253"/>
                    <a:gd name="connsiteY9" fmla="*/ 0 h 200753"/>
                    <a:gd name="connsiteX10" fmla="*/ 0 w 184253"/>
                    <a:gd name="connsiteY10" fmla="*/ 0 h 200753"/>
                    <a:gd name="connsiteX11" fmla="*/ 0 w 184253"/>
                    <a:gd name="connsiteY11" fmla="*/ 12834 h 200753"/>
                    <a:gd name="connsiteX12" fmla="*/ 0 w 184253"/>
                    <a:gd name="connsiteY12" fmla="*/ 187922 h 200753"/>
                    <a:gd name="connsiteX13" fmla="*/ 0 w 184253"/>
                    <a:gd name="connsiteY13" fmla="*/ 200753 h 200753"/>
                    <a:gd name="connsiteX14" fmla="*/ 11916 w 184253"/>
                    <a:gd name="connsiteY14" fmla="*/ 200753 h 200753"/>
                    <a:gd name="connsiteX15" fmla="*/ 24750 w 184253"/>
                    <a:gd name="connsiteY15" fmla="*/ 200753 h 20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253" h="200753">
                      <a:moveTo>
                        <a:pt x="24750" y="200753"/>
                      </a:moveTo>
                      <a:lnTo>
                        <a:pt x="34830" y="187922"/>
                      </a:lnTo>
                      <a:lnTo>
                        <a:pt x="21997" y="187922"/>
                      </a:lnTo>
                      <a:lnTo>
                        <a:pt x="11916" y="187922"/>
                      </a:lnTo>
                      <a:lnTo>
                        <a:pt x="11916" y="178755"/>
                      </a:lnTo>
                      <a:lnTo>
                        <a:pt x="11916" y="12834"/>
                      </a:lnTo>
                      <a:lnTo>
                        <a:pt x="174166" y="12834"/>
                      </a:lnTo>
                      <a:lnTo>
                        <a:pt x="184253" y="0"/>
                      </a:lnTo>
                      <a:lnTo>
                        <a:pt x="171419" y="0"/>
                      </a:lnTo>
                      <a:lnTo>
                        <a:pt x="11916" y="0"/>
                      </a:lnTo>
                      <a:lnTo>
                        <a:pt x="0" y="0"/>
                      </a:lnTo>
                      <a:lnTo>
                        <a:pt x="0" y="12834"/>
                      </a:lnTo>
                      <a:lnTo>
                        <a:pt x="0" y="187922"/>
                      </a:lnTo>
                      <a:lnTo>
                        <a:pt x="0" y="200753"/>
                      </a:lnTo>
                      <a:lnTo>
                        <a:pt x="11916" y="200753"/>
                      </a:lnTo>
                      <a:lnTo>
                        <a:pt x="24750" y="200753"/>
                      </a:lnTo>
                      <a:close/>
                    </a:path>
                  </a:pathLst>
                </a:custGeom>
                <a:solidFill>
                  <a:srgbClr val="2C5967"/>
                </a:solidFill>
                <a:ln w="6417" cap="flat">
                  <a:noFill/>
                  <a:prstDash val="solid"/>
                  <a:miter/>
                </a:ln>
              </p:spPr>
              <p:txBody>
                <a:bodyPr rtlCol="0" anchor="ctr"/>
                <a:lstStyle/>
                <a:p>
                  <a:endParaRPr lang="en-US" sz="810"/>
                </a:p>
              </p:txBody>
            </p:sp>
            <p:sp>
              <p:nvSpPr>
                <p:cNvPr id="234" name="Freeform: Shape 233">
                  <a:extLst>
                    <a:ext uri="{FF2B5EF4-FFF2-40B4-BE49-F238E27FC236}">
                      <a16:creationId xmlns:a16="http://schemas.microsoft.com/office/drawing/2014/main" id="{D44579CB-9BDE-5043-4610-C73844C5DBFB}"/>
                    </a:ext>
                  </a:extLst>
                </p:cNvPr>
                <p:cNvSpPr/>
                <p:nvPr/>
              </p:nvSpPr>
              <p:spPr>
                <a:xfrm>
                  <a:off x="4757626" y="1950386"/>
                  <a:ext cx="82501" cy="12833"/>
                </a:xfrm>
                <a:custGeom>
                  <a:avLst/>
                  <a:gdLst>
                    <a:gd name="connsiteX0" fmla="*/ 82501 w 82501"/>
                    <a:gd name="connsiteY0" fmla="*/ 0 h 12833"/>
                    <a:gd name="connsiteX1" fmla="*/ 0 w 82501"/>
                    <a:gd name="connsiteY1" fmla="*/ 0 h 12833"/>
                    <a:gd name="connsiteX2" fmla="*/ 0 w 82501"/>
                    <a:gd name="connsiteY2" fmla="*/ 12834 h 12833"/>
                    <a:gd name="connsiteX3" fmla="*/ 82501 w 82501"/>
                    <a:gd name="connsiteY3" fmla="*/ 12834 h 12833"/>
                    <a:gd name="connsiteX4" fmla="*/ 82501 w 82501"/>
                    <a:gd name="connsiteY4" fmla="*/ 0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01" h="12833">
                      <a:moveTo>
                        <a:pt x="82501" y="0"/>
                      </a:moveTo>
                      <a:lnTo>
                        <a:pt x="0" y="0"/>
                      </a:lnTo>
                      <a:lnTo>
                        <a:pt x="0" y="12834"/>
                      </a:lnTo>
                      <a:lnTo>
                        <a:pt x="82501" y="12834"/>
                      </a:lnTo>
                      <a:lnTo>
                        <a:pt x="82501" y="0"/>
                      </a:lnTo>
                      <a:close/>
                    </a:path>
                  </a:pathLst>
                </a:custGeom>
                <a:solidFill>
                  <a:srgbClr val="2C5967"/>
                </a:solidFill>
                <a:ln w="6417" cap="flat">
                  <a:noFill/>
                  <a:prstDash val="solid"/>
                  <a:miter/>
                </a:ln>
              </p:spPr>
              <p:txBody>
                <a:bodyPr rtlCol="0" anchor="ctr"/>
                <a:lstStyle/>
                <a:p>
                  <a:endParaRPr lang="en-US" sz="810"/>
                </a:p>
              </p:txBody>
            </p:sp>
            <p:sp>
              <p:nvSpPr>
                <p:cNvPr id="237" name="Freeform: Shape 236">
                  <a:extLst>
                    <a:ext uri="{FF2B5EF4-FFF2-40B4-BE49-F238E27FC236}">
                      <a16:creationId xmlns:a16="http://schemas.microsoft.com/office/drawing/2014/main" id="{AD78592C-45D6-C367-7F1E-D4BE10AFE4F3}"/>
                    </a:ext>
                  </a:extLst>
                </p:cNvPr>
                <p:cNvSpPr/>
                <p:nvPr/>
              </p:nvSpPr>
              <p:spPr>
                <a:xfrm>
                  <a:off x="4757626" y="1972389"/>
                  <a:ext cx="82501" cy="12833"/>
                </a:xfrm>
                <a:custGeom>
                  <a:avLst/>
                  <a:gdLst>
                    <a:gd name="connsiteX0" fmla="*/ 82501 w 82501"/>
                    <a:gd name="connsiteY0" fmla="*/ 0 h 12833"/>
                    <a:gd name="connsiteX1" fmla="*/ 0 w 82501"/>
                    <a:gd name="connsiteY1" fmla="*/ 0 h 12833"/>
                    <a:gd name="connsiteX2" fmla="*/ 0 w 82501"/>
                    <a:gd name="connsiteY2" fmla="*/ 12834 h 12833"/>
                    <a:gd name="connsiteX3" fmla="*/ 82501 w 82501"/>
                    <a:gd name="connsiteY3" fmla="*/ 12834 h 12833"/>
                    <a:gd name="connsiteX4" fmla="*/ 82501 w 82501"/>
                    <a:gd name="connsiteY4" fmla="*/ 0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01" h="12833">
                      <a:moveTo>
                        <a:pt x="82501" y="0"/>
                      </a:moveTo>
                      <a:lnTo>
                        <a:pt x="0" y="0"/>
                      </a:lnTo>
                      <a:lnTo>
                        <a:pt x="0" y="12834"/>
                      </a:lnTo>
                      <a:lnTo>
                        <a:pt x="82501" y="12834"/>
                      </a:lnTo>
                      <a:lnTo>
                        <a:pt x="82501" y="0"/>
                      </a:lnTo>
                      <a:close/>
                    </a:path>
                  </a:pathLst>
                </a:custGeom>
                <a:solidFill>
                  <a:srgbClr val="2C5967"/>
                </a:solidFill>
                <a:ln w="6417" cap="flat">
                  <a:noFill/>
                  <a:prstDash val="solid"/>
                  <a:miter/>
                </a:ln>
              </p:spPr>
              <p:txBody>
                <a:bodyPr rtlCol="0" anchor="ctr"/>
                <a:lstStyle/>
                <a:p>
                  <a:endParaRPr lang="en-US" sz="810"/>
                </a:p>
              </p:txBody>
            </p:sp>
            <p:sp>
              <p:nvSpPr>
                <p:cNvPr id="239" name="Freeform: Shape 238">
                  <a:extLst>
                    <a:ext uri="{FF2B5EF4-FFF2-40B4-BE49-F238E27FC236}">
                      <a16:creationId xmlns:a16="http://schemas.microsoft.com/office/drawing/2014/main" id="{78709A23-4B19-A6FF-4EBD-D0879FFF98C7}"/>
                    </a:ext>
                  </a:extLst>
                </p:cNvPr>
                <p:cNvSpPr/>
                <p:nvPr/>
              </p:nvSpPr>
              <p:spPr>
                <a:xfrm>
                  <a:off x="4757626" y="1995304"/>
                  <a:ext cx="82501" cy="12833"/>
                </a:xfrm>
                <a:custGeom>
                  <a:avLst/>
                  <a:gdLst>
                    <a:gd name="connsiteX0" fmla="*/ 82501 w 82501"/>
                    <a:gd name="connsiteY0" fmla="*/ 0 h 12833"/>
                    <a:gd name="connsiteX1" fmla="*/ 0 w 82501"/>
                    <a:gd name="connsiteY1" fmla="*/ 0 h 12833"/>
                    <a:gd name="connsiteX2" fmla="*/ 0 w 82501"/>
                    <a:gd name="connsiteY2" fmla="*/ 12834 h 12833"/>
                    <a:gd name="connsiteX3" fmla="*/ 82501 w 82501"/>
                    <a:gd name="connsiteY3" fmla="*/ 12834 h 12833"/>
                    <a:gd name="connsiteX4" fmla="*/ 82501 w 82501"/>
                    <a:gd name="connsiteY4" fmla="*/ 0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01" h="12833">
                      <a:moveTo>
                        <a:pt x="82501" y="0"/>
                      </a:moveTo>
                      <a:lnTo>
                        <a:pt x="0" y="0"/>
                      </a:lnTo>
                      <a:lnTo>
                        <a:pt x="0" y="12834"/>
                      </a:lnTo>
                      <a:lnTo>
                        <a:pt x="82501" y="12834"/>
                      </a:lnTo>
                      <a:lnTo>
                        <a:pt x="82501" y="0"/>
                      </a:lnTo>
                      <a:close/>
                    </a:path>
                  </a:pathLst>
                </a:custGeom>
                <a:solidFill>
                  <a:srgbClr val="2C5967"/>
                </a:solidFill>
                <a:ln w="6417" cap="flat">
                  <a:noFill/>
                  <a:prstDash val="solid"/>
                  <a:miter/>
                </a:ln>
              </p:spPr>
              <p:txBody>
                <a:bodyPr rtlCol="0" anchor="ctr"/>
                <a:lstStyle/>
                <a:p>
                  <a:endParaRPr lang="en-US" sz="810"/>
                </a:p>
              </p:txBody>
            </p:sp>
            <p:sp>
              <p:nvSpPr>
                <p:cNvPr id="242" name="Freeform: Shape 241">
                  <a:extLst>
                    <a:ext uri="{FF2B5EF4-FFF2-40B4-BE49-F238E27FC236}">
                      <a16:creationId xmlns:a16="http://schemas.microsoft.com/office/drawing/2014/main" id="{F6D13438-36CE-C8E7-274A-5A51A17D33E8}"/>
                    </a:ext>
                  </a:extLst>
                </p:cNvPr>
                <p:cNvSpPr/>
                <p:nvPr/>
              </p:nvSpPr>
              <p:spPr>
                <a:xfrm>
                  <a:off x="4924464" y="1953138"/>
                  <a:ext cx="88918" cy="102669"/>
                </a:xfrm>
                <a:custGeom>
                  <a:avLst/>
                  <a:gdLst>
                    <a:gd name="connsiteX0" fmla="*/ 10081 w 88918"/>
                    <a:gd name="connsiteY0" fmla="*/ 0 h 102669"/>
                    <a:gd name="connsiteX1" fmla="*/ 0 w 88918"/>
                    <a:gd name="connsiteY1" fmla="*/ 12834 h 102669"/>
                    <a:gd name="connsiteX2" fmla="*/ 13751 w 88918"/>
                    <a:gd name="connsiteY2" fmla="*/ 12834 h 102669"/>
                    <a:gd name="connsiteX3" fmla="*/ 76084 w 88918"/>
                    <a:gd name="connsiteY3" fmla="*/ 12834 h 102669"/>
                    <a:gd name="connsiteX4" fmla="*/ 76084 w 88918"/>
                    <a:gd name="connsiteY4" fmla="*/ 102669 h 102669"/>
                    <a:gd name="connsiteX5" fmla="*/ 88918 w 88918"/>
                    <a:gd name="connsiteY5" fmla="*/ 102669 h 102669"/>
                    <a:gd name="connsiteX6" fmla="*/ 88918 w 88918"/>
                    <a:gd name="connsiteY6" fmla="*/ 0 h 102669"/>
                    <a:gd name="connsiteX7" fmla="*/ 10081 w 88918"/>
                    <a:gd name="connsiteY7" fmla="*/ 0 h 10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18" h="102669">
                      <a:moveTo>
                        <a:pt x="10081" y="0"/>
                      </a:moveTo>
                      <a:lnTo>
                        <a:pt x="0" y="12834"/>
                      </a:lnTo>
                      <a:lnTo>
                        <a:pt x="13751" y="12834"/>
                      </a:lnTo>
                      <a:lnTo>
                        <a:pt x="76084" y="12834"/>
                      </a:lnTo>
                      <a:lnTo>
                        <a:pt x="76084" y="102669"/>
                      </a:lnTo>
                      <a:lnTo>
                        <a:pt x="88918" y="102669"/>
                      </a:lnTo>
                      <a:lnTo>
                        <a:pt x="88918" y="0"/>
                      </a:lnTo>
                      <a:lnTo>
                        <a:pt x="10081" y="0"/>
                      </a:lnTo>
                      <a:close/>
                    </a:path>
                  </a:pathLst>
                </a:custGeom>
                <a:solidFill>
                  <a:srgbClr val="2C5967"/>
                </a:solidFill>
                <a:ln w="6417" cap="flat">
                  <a:noFill/>
                  <a:prstDash val="solid"/>
                  <a:miter/>
                </a:ln>
              </p:spPr>
              <p:txBody>
                <a:bodyPr rtlCol="0" anchor="ctr"/>
                <a:lstStyle/>
                <a:p>
                  <a:endParaRPr lang="en-US" sz="810"/>
                </a:p>
              </p:txBody>
            </p:sp>
            <p:sp>
              <p:nvSpPr>
                <p:cNvPr id="243" name="Freeform: Shape 242">
                  <a:extLst>
                    <a:ext uri="{FF2B5EF4-FFF2-40B4-BE49-F238E27FC236}">
                      <a16:creationId xmlns:a16="http://schemas.microsoft.com/office/drawing/2014/main" id="{971FFB8D-378F-B4A8-6AEB-2D0BA827F57C}"/>
                    </a:ext>
                  </a:extLst>
                </p:cNvPr>
                <p:cNvSpPr/>
                <p:nvPr/>
              </p:nvSpPr>
              <p:spPr>
                <a:xfrm>
                  <a:off x="4775041" y="2141977"/>
                  <a:ext cx="145752" cy="11916"/>
                </a:xfrm>
                <a:custGeom>
                  <a:avLst/>
                  <a:gdLst>
                    <a:gd name="connsiteX0" fmla="*/ 10081 w 145752"/>
                    <a:gd name="connsiteY0" fmla="*/ 0 h 11916"/>
                    <a:gd name="connsiteX1" fmla="*/ 0 w 145752"/>
                    <a:gd name="connsiteY1" fmla="*/ 11916 h 11916"/>
                    <a:gd name="connsiteX2" fmla="*/ 12834 w 145752"/>
                    <a:gd name="connsiteY2" fmla="*/ 11916 h 11916"/>
                    <a:gd name="connsiteX3" fmla="*/ 145752 w 145752"/>
                    <a:gd name="connsiteY3" fmla="*/ 11916 h 11916"/>
                    <a:gd name="connsiteX4" fmla="*/ 145752 w 145752"/>
                    <a:gd name="connsiteY4" fmla="*/ 0 h 11916"/>
                    <a:gd name="connsiteX5" fmla="*/ 10081 w 145752"/>
                    <a:gd name="connsiteY5" fmla="*/ 0 h 1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752" h="11916">
                      <a:moveTo>
                        <a:pt x="10081" y="0"/>
                      </a:moveTo>
                      <a:lnTo>
                        <a:pt x="0" y="11916"/>
                      </a:lnTo>
                      <a:lnTo>
                        <a:pt x="12834" y="11916"/>
                      </a:lnTo>
                      <a:lnTo>
                        <a:pt x="145752" y="11916"/>
                      </a:lnTo>
                      <a:lnTo>
                        <a:pt x="145752" y="0"/>
                      </a:lnTo>
                      <a:lnTo>
                        <a:pt x="10081" y="0"/>
                      </a:lnTo>
                      <a:close/>
                    </a:path>
                  </a:pathLst>
                </a:custGeom>
                <a:solidFill>
                  <a:srgbClr val="2C5967"/>
                </a:solidFill>
                <a:ln w="6417" cap="flat">
                  <a:noFill/>
                  <a:prstDash val="solid"/>
                  <a:miter/>
                </a:ln>
              </p:spPr>
              <p:txBody>
                <a:bodyPr rtlCol="0" anchor="ctr"/>
                <a:lstStyle/>
                <a:p>
                  <a:endParaRPr lang="en-US" sz="810"/>
                </a:p>
              </p:txBody>
            </p:sp>
            <p:sp>
              <p:nvSpPr>
                <p:cNvPr id="246" name="Freeform: Shape 245">
                  <a:extLst>
                    <a:ext uri="{FF2B5EF4-FFF2-40B4-BE49-F238E27FC236}">
                      <a16:creationId xmlns:a16="http://schemas.microsoft.com/office/drawing/2014/main" id="{400DE134-4147-3F4B-1BAE-5382D232A227}"/>
                    </a:ext>
                  </a:extLst>
                </p:cNvPr>
                <p:cNvSpPr/>
                <p:nvPr/>
              </p:nvSpPr>
              <p:spPr>
                <a:xfrm>
                  <a:off x="4753038" y="1924719"/>
                  <a:ext cx="186088" cy="229173"/>
                </a:xfrm>
                <a:custGeom>
                  <a:avLst/>
                  <a:gdLst>
                    <a:gd name="connsiteX0" fmla="*/ 10087 w 186088"/>
                    <a:gd name="connsiteY0" fmla="*/ 229174 h 229173"/>
                    <a:gd name="connsiteX1" fmla="*/ 186088 w 186088"/>
                    <a:gd name="connsiteY1" fmla="*/ 7334 h 229173"/>
                    <a:gd name="connsiteX2" fmla="*/ 176008 w 186088"/>
                    <a:gd name="connsiteY2" fmla="*/ 0 h 229173"/>
                    <a:gd name="connsiteX3" fmla="*/ 0 w 186088"/>
                    <a:gd name="connsiteY3" fmla="*/ 221839 h 229173"/>
                    <a:gd name="connsiteX4" fmla="*/ 10087 w 186088"/>
                    <a:gd name="connsiteY4" fmla="*/ 229174 h 229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88" h="229173">
                      <a:moveTo>
                        <a:pt x="10087" y="229174"/>
                      </a:moveTo>
                      <a:lnTo>
                        <a:pt x="186088" y="7334"/>
                      </a:lnTo>
                      <a:lnTo>
                        <a:pt x="176008" y="0"/>
                      </a:lnTo>
                      <a:lnTo>
                        <a:pt x="0" y="221839"/>
                      </a:lnTo>
                      <a:lnTo>
                        <a:pt x="10087" y="229174"/>
                      </a:lnTo>
                      <a:close/>
                    </a:path>
                  </a:pathLst>
                </a:custGeom>
                <a:solidFill>
                  <a:srgbClr val="2C5967"/>
                </a:solidFill>
                <a:ln w="6417" cap="flat">
                  <a:noFill/>
                  <a:prstDash val="solid"/>
                  <a:miter/>
                </a:ln>
              </p:spPr>
              <p:txBody>
                <a:bodyPr rtlCol="0" anchor="ctr"/>
                <a:lstStyle/>
                <a:p>
                  <a:endParaRPr lang="en-US" sz="810"/>
                </a:p>
              </p:txBody>
            </p:sp>
            <p:sp>
              <p:nvSpPr>
                <p:cNvPr id="254" name="Freeform: Shape 253">
                  <a:extLst>
                    <a:ext uri="{FF2B5EF4-FFF2-40B4-BE49-F238E27FC236}">
                      <a16:creationId xmlns:a16="http://schemas.microsoft.com/office/drawing/2014/main" id="{7FBA64EB-DB03-FFF5-4882-4D403795B55A}"/>
                    </a:ext>
                  </a:extLst>
                </p:cNvPr>
                <p:cNvSpPr/>
                <p:nvPr/>
              </p:nvSpPr>
              <p:spPr>
                <a:xfrm>
                  <a:off x="4882292" y="2093390"/>
                  <a:ext cx="38501" cy="12833"/>
                </a:xfrm>
                <a:custGeom>
                  <a:avLst/>
                  <a:gdLst>
                    <a:gd name="connsiteX0" fmla="*/ 38501 w 38501"/>
                    <a:gd name="connsiteY0" fmla="*/ 0 h 12833"/>
                    <a:gd name="connsiteX1" fmla="*/ 0 w 38501"/>
                    <a:gd name="connsiteY1" fmla="*/ 0 h 12833"/>
                    <a:gd name="connsiteX2" fmla="*/ 0 w 38501"/>
                    <a:gd name="connsiteY2" fmla="*/ 12834 h 12833"/>
                    <a:gd name="connsiteX3" fmla="*/ 38501 w 38501"/>
                    <a:gd name="connsiteY3" fmla="*/ 12834 h 12833"/>
                    <a:gd name="connsiteX4" fmla="*/ 38501 w 38501"/>
                    <a:gd name="connsiteY4" fmla="*/ 0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1" h="12833">
                      <a:moveTo>
                        <a:pt x="38501" y="0"/>
                      </a:moveTo>
                      <a:lnTo>
                        <a:pt x="0" y="0"/>
                      </a:lnTo>
                      <a:lnTo>
                        <a:pt x="0" y="12834"/>
                      </a:lnTo>
                      <a:lnTo>
                        <a:pt x="38501" y="12834"/>
                      </a:lnTo>
                      <a:lnTo>
                        <a:pt x="38501" y="0"/>
                      </a:lnTo>
                      <a:close/>
                    </a:path>
                  </a:pathLst>
                </a:custGeom>
                <a:solidFill>
                  <a:srgbClr val="2C5967"/>
                </a:solidFill>
                <a:ln w="6417" cap="flat">
                  <a:noFill/>
                  <a:prstDash val="solid"/>
                  <a:miter/>
                </a:ln>
              </p:spPr>
              <p:txBody>
                <a:bodyPr rtlCol="0" anchor="ctr"/>
                <a:lstStyle/>
                <a:p>
                  <a:endParaRPr lang="en-US" sz="810"/>
                </a:p>
              </p:txBody>
            </p:sp>
            <p:sp>
              <p:nvSpPr>
                <p:cNvPr id="288" name="Freeform: Shape 287">
                  <a:extLst>
                    <a:ext uri="{FF2B5EF4-FFF2-40B4-BE49-F238E27FC236}">
                      <a16:creationId xmlns:a16="http://schemas.microsoft.com/office/drawing/2014/main" id="{EB41D5BE-9D3B-66EE-67D9-517235A99208}"/>
                    </a:ext>
                  </a:extLst>
                </p:cNvPr>
                <p:cNvSpPr/>
                <p:nvPr/>
              </p:nvSpPr>
              <p:spPr>
                <a:xfrm>
                  <a:off x="4882292" y="2116307"/>
                  <a:ext cx="38501" cy="12836"/>
                </a:xfrm>
                <a:custGeom>
                  <a:avLst/>
                  <a:gdLst>
                    <a:gd name="connsiteX0" fmla="*/ 38501 w 38501"/>
                    <a:gd name="connsiteY0" fmla="*/ 0 h 12836"/>
                    <a:gd name="connsiteX1" fmla="*/ 0 w 38501"/>
                    <a:gd name="connsiteY1" fmla="*/ 0 h 12836"/>
                    <a:gd name="connsiteX2" fmla="*/ 0 w 38501"/>
                    <a:gd name="connsiteY2" fmla="*/ 12836 h 12836"/>
                    <a:gd name="connsiteX3" fmla="*/ 38501 w 38501"/>
                    <a:gd name="connsiteY3" fmla="*/ 12836 h 12836"/>
                    <a:gd name="connsiteX4" fmla="*/ 38501 w 38501"/>
                    <a:gd name="connsiteY4" fmla="*/ 0 h 1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1" h="12836">
                      <a:moveTo>
                        <a:pt x="38501" y="0"/>
                      </a:moveTo>
                      <a:lnTo>
                        <a:pt x="0" y="0"/>
                      </a:lnTo>
                      <a:lnTo>
                        <a:pt x="0" y="12836"/>
                      </a:lnTo>
                      <a:lnTo>
                        <a:pt x="38501" y="12836"/>
                      </a:lnTo>
                      <a:lnTo>
                        <a:pt x="38501" y="0"/>
                      </a:lnTo>
                      <a:close/>
                    </a:path>
                  </a:pathLst>
                </a:custGeom>
                <a:solidFill>
                  <a:srgbClr val="2C5967"/>
                </a:solidFill>
                <a:ln w="6417" cap="flat">
                  <a:noFill/>
                  <a:prstDash val="solid"/>
                  <a:miter/>
                </a:ln>
              </p:spPr>
              <p:txBody>
                <a:bodyPr rtlCol="0" anchor="ctr"/>
                <a:lstStyle/>
                <a:p>
                  <a:endParaRPr lang="en-US" sz="810"/>
                </a:p>
              </p:txBody>
            </p:sp>
            <p:sp>
              <p:nvSpPr>
                <p:cNvPr id="289" name="Freeform: Shape 288">
                  <a:extLst>
                    <a:ext uri="{FF2B5EF4-FFF2-40B4-BE49-F238E27FC236}">
                      <a16:creationId xmlns:a16="http://schemas.microsoft.com/office/drawing/2014/main" id="{92CB5D4D-1B28-293D-9051-FA85D380197E}"/>
                    </a:ext>
                  </a:extLst>
                </p:cNvPr>
                <p:cNvSpPr/>
                <p:nvPr/>
              </p:nvSpPr>
              <p:spPr>
                <a:xfrm>
                  <a:off x="4929963" y="2064972"/>
                  <a:ext cx="105415" cy="111835"/>
                </a:xfrm>
                <a:custGeom>
                  <a:avLst/>
                  <a:gdLst>
                    <a:gd name="connsiteX0" fmla="*/ 0 w 105415"/>
                    <a:gd name="connsiteY0" fmla="*/ 0 h 111835"/>
                    <a:gd name="connsiteX1" fmla="*/ 0 w 105415"/>
                    <a:gd name="connsiteY1" fmla="*/ 111835 h 111835"/>
                    <a:gd name="connsiteX2" fmla="*/ 105416 w 105415"/>
                    <a:gd name="connsiteY2" fmla="*/ 111835 h 111835"/>
                    <a:gd name="connsiteX3" fmla="*/ 105416 w 105415"/>
                    <a:gd name="connsiteY3" fmla="*/ 0 h 111835"/>
                    <a:gd name="connsiteX4" fmla="*/ 0 w 105415"/>
                    <a:gd name="connsiteY4" fmla="*/ 0 h 111835"/>
                    <a:gd name="connsiteX5" fmla="*/ 92582 w 105415"/>
                    <a:gd name="connsiteY5" fmla="*/ 99002 h 111835"/>
                    <a:gd name="connsiteX6" fmla="*/ 12834 w 105415"/>
                    <a:gd name="connsiteY6" fmla="*/ 99002 h 111835"/>
                    <a:gd name="connsiteX7" fmla="*/ 12834 w 105415"/>
                    <a:gd name="connsiteY7" fmla="*/ 12834 h 111835"/>
                    <a:gd name="connsiteX8" fmla="*/ 92582 w 105415"/>
                    <a:gd name="connsiteY8" fmla="*/ 12834 h 111835"/>
                    <a:gd name="connsiteX9" fmla="*/ 92582 w 105415"/>
                    <a:gd name="connsiteY9" fmla="*/ 99002 h 1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415" h="111835">
                      <a:moveTo>
                        <a:pt x="0" y="0"/>
                      </a:moveTo>
                      <a:lnTo>
                        <a:pt x="0" y="111835"/>
                      </a:lnTo>
                      <a:lnTo>
                        <a:pt x="105416" y="111835"/>
                      </a:lnTo>
                      <a:lnTo>
                        <a:pt x="105416" y="0"/>
                      </a:lnTo>
                      <a:lnTo>
                        <a:pt x="0" y="0"/>
                      </a:lnTo>
                      <a:close/>
                      <a:moveTo>
                        <a:pt x="92582" y="99002"/>
                      </a:moveTo>
                      <a:lnTo>
                        <a:pt x="12834" y="99002"/>
                      </a:lnTo>
                      <a:lnTo>
                        <a:pt x="12834" y="12834"/>
                      </a:lnTo>
                      <a:lnTo>
                        <a:pt x="92582" y="12834"/>
                      </a:lnTo>
                      <a:lnTo>
                        <a:pt x="92582" y="99002"/>
                      </a:lnTo>
                      <a:close/>
                    </a:path>
                  </a:pathLst>
                </a:custGeom>
                <a:solidFill>
                  <a:srgbClr val="2C5967"/>
                </a:solidFill>
                <a:ln w="6417" cap="flat">
                  <a:noFill/>
                  <a:prstDash val="solid"/>
                  <a:miter/>
                </a:ln>
              </p:spPr>
              <p:txBody>
                <a:bodyPr rtlCol="0" anchor="ctr"/>
                <a:lstStyle/>
                <a:p>
                  <a:endParaRPr lang="en-US" sz="810"/>
                </a:p>
              </p:txBody>
            </p:sp>
            <p:sp>
              <p:nvSpPr>
                <p:cNvPr id="290" name="Freeform: Shape 289">
                  <a:extLst>
                    <a:ext uri="{FF2B5EF4-FFF2-40B4-BE49-F238E27FC236}">
                      <a16:creationId xmlns:a16="http://schemas.microsoft.com/office/drawing/2014/main" id="{DA8AF1D4-199E-3D7B-C5FF-8C698E255CE3}"/>
                    </a:ext>
                  </a:extLst>
                </p:cNvPr>
                <p:cNvSpPr/>
                <p:nvPr/>
              </p:nvSpPr>
              <p:spPr>
                <a:xfrm>
                  <a:off x="4958377" y="2101640"/>
                  <a:ext cx="9169" cy="43083"/>
                </a:xfrm>
                <a:custGeom>
                  <a:avLst/>
                  <a:gdLst>
                    <a:gd name="connsiteX0" fmla="*/ 9170 w 9169"/>
                    <a:gd name="connsiteY0" fmla="*/ 0 h 43083"/>
                    <a:gd name="connsiteX1" fmla="*/ 0 w 9169"/>
                    <a:gd name="connsiteY1" fmla="*/ 0 h 43083"/>
                    <a:gd name="connsiteX2" fmla="*/ 0 w 9169"/>
                    <a:gd name="connsiteY2" fmla="*/ 43083 h 43083"/>
                    <a:gd name="connsiteX3" fmla="*/ 9170 w 9169"/>
                    <a:gd name="connsiteY3" fmla="*/ 43083 h 43083"/>
                    <a:gd name="connsiteX4" fmla="*/ 9170 w 9169"/>
                    <a:gd name="connsiteY4" fmla="*/ 0 h 43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9" h="43083">
                      <a:moveTo>
                        <a:pt x="9170" y="0"/>
                      </a:moveTo>
                      <a:lnTo>
                        <a:pt x="0" y="0"/>
                      </a:lnTo>
                      <a:lnTo>
                        <a:pt x="0" y="43083"/>
                      </a:lnTo>
                      <a:lnTo>
                        <a:pt x="9170" y="43083"/>
                      </a:lnTo>
                      <a:lnTo>
                        <a:pt x="9170" y="0"/>
                      </a:lnTo>
                      <a:close/>
                    </a:path>
                  </a:pathLst>
                </a:custGeom>
                <a:solidFill>
                  <a:srgbClr val="2C5967"/>
                </a:solidFill>
                <a:ln w="6417" cap="flat">
                  <a:noFill/>
                  <a:prstDash val="solid"/>
                  <a:miter/>
                </a:ln>
              </p:spPr>
              <p:txBody>
                <a:bodyPr rtlCol="0" anchor="ctr"/>
                <a:lstStyle/>
                <a:p>
                  <a:endParaRPr lang="en-US" sz="810"/>
                </a:p>
              </p:txBody>
            </p:sp>
            <p:sp>
              <p:nvSpPr>
                <p:cNvPr id="291" name="Freeform: Shape 290">
                  <a:extLst>
                    <a:ext uri="{FF2B5EF4-FFF2-40B4-BE49-F238E27FC236}">
                      <a16:creationId xmlns:a16="http://schemas.microsoft.com/office/drawing/2014/main" id="{2827C1B0-0A24-B13B-F6BD-579F8B6BC0D3}"/>
                    </a:ext>
                  </a:extLst>
                </p:cNvPr>
                <p:cNvSpPr/>
                <p:nvPr/>
              </p:nvSpPr>
              <p:spPr>
                <a:xfrm>
                  <a:off x="4975799" y="2101640"/>
                  <a:ext cx="31166" cy="43083"/>
                </a:xfrm>
                <a:custGeom>
                  <a:avLst/>
                  <a:gdLst>
                    <a:gd name="connsiteX0" fmla="*/ 15580 w 31166"/>
                    <a:gd name="connsiteY0" fmla="*/ 0 h 43083"/>
                    <a:gd name="connsiteX1" fmla="*/ 0 w 31166"/>
                    <a:gd name="connsiteY1" fmla="*/ 0 h 43083"/>
                    <a:gd name="connsiteX2" fmla="*/ 0 w 31166"/>
                    <a:gd name="connsiteY2" fmla="*/ 43083 h 43083"/>
                    <a:gd name="connsiteX3" fmla="*/ 9163 w 31166"/>
                    <a:gd name="connsiteY3" fmla="*/ 43083 h 43083"/>
                    <a:gd name="connsiteX4" fmla="*/ 9163 w 31166"/>
                    <a:gd name="connsiteY4" fmla="*/ 29332 h 43083"/>
                    <a:gd name="connsiteX5" fmla="*/ 15580 w 31166"/>
                    <a:gd name="connsiteY5" fmla="*/ 29332 h 43083"/>
                    <a:gd name="connsiteX6" fmla="*/ 27496 w 31166"/>
                    <a:gd name="connsiteY6" fmla="*/ 25668 h 43083"/>
                    <a:gd name="connsiteX7" fmla="*/ 31167 w 31166"/>
                    <a:gd name="connsiteY7" fmla="*/ 14667 h 43083"/>
                    <a:gd name="connsiteX8" fmla="*/ 27496 w 31166"/>
                    <a:gd name="connsiteY8" fmla="*/ 3667 h 43083"/>
                    <a:gd name="connsiteX9" fmla="*/ 15580 w 31166"/>
                    <a:gd name="connsiteY9" fmla="*/ 0 h 43083"/>
                    <a:gd name="connsiteX10" fmla="*/ 20168 w 31166"/>
                    <a:gd name="connsiteY10" fmla="*/ 20169 h 43083"/>
                    <a:gd name="connsiteX11" fmla="*/ 13751 w 31166"/>
                    <a:gd name="connsiteY11" fmla="*/ 22004 h 43083"/>
                    <a:gd name="connsiteX12" fmla="*/ 9163 w 31166"/>
                    <a:gd name="connsiteY12" fmla="*/ 22004 h 43083"/>
                    <a:gd name="connsiteX13" fmla="*/ 9163 w 31166"/>
                    <a:gd name="connsiteY13" fmla="*/ 8250 h 43083"/>
                    <a:gd name="connsiteX14" fmla="*/ 13751 w 31166"/>
                    <a:gd name="connsiteY14" fmla="*/ 8250 h 43083"/>
                    <a:gd name="connsiteX15" fmla="*/ 20168 w 31166"/>
                    <a:gd name="connsiteY15" fmla="*/ 10084 h 43083"/>
                    <a:gd name="connsiteX16" fmla="*/ 21997 w 31166"/>
                    <a:gd name="connsiteY16" fmla="*/ 15584 h 43083"/>
                    <a:gd name="connsiteX17" fmla="*/ 20168 w 31166"/>
                    <a:gd name="connsiteY17" fmla="*/ 20169 h 4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166" h="43083">
                      <a:moveTo>
                        <a:pt x="15580" y="0"/>
                      </a:moveTo>
                      <a:lnTo>
                        <a:pt x="0" y="0"/>
                      </a:lnTo>
                      <a:lnTo>
                        <a:pt x="0" y="43083"/>
                      </a:lnTo>
                      <a:lnTo>
                        <a:pt x="9163" y="43083"/>
                      </a:lnTo>
                      <a:lnTo>
                        <a:pt x="9163" y="29332"/>
                      </a:lnTo>
                      <a:lnTo>
                        <a:pt x="15580" y="29332"/>
                      </a:lnTo>
                      <a:cubicBezTo>
                        <a:pt x="21079" y="29332"/>
                        <a:pt x="24750" y="28421"/>
                        <a:pt x="27496" y="25668"/>
                      </a:cubicBezTo>
                      <a:cubicBezTo>
                        <a:pt x="30249" y="22915"/>
                        <a:pt x="31167" y="19251"/>
                        <a:pt x="31167" y="14667"/>
                      </a:cubicBezTo>
                      <a:cubicBezTo>
                        <a:pt x="31167" y="10084"/>
                        <a:pt x="30249" y="6417"/>
                        <a:pt x="27496" y="3667"/>
                      </a:cubicBezTo>
                      <a:cubicBezTo>
                        <a:pt x="24750" y="1833"/>
                        <a:pt x="21079" y="0"/>
                        <a:pt x="15580" y="0"/>
                      </a:cubicBezTo>
                      <a:close/>
                      <a:moveTo>
                        <a:pt x="20168" y="20169"/>
                      </a:moveTo>
                      <a:cubicBezTo>
                        <a:pt x="19251" y="21086"/>
                        <a:pt x="16498" y="22004"/>
                        <a:pt x="13751" y="22004"/>
                      </a:cubicBezTo>
                      <a:lnTo>
                        <a:pt x="9163" y="22004"/>
                      </a:lnTo>
                      <a:lnTo>
                        <a:pt x="9163" y="8250"/>
                      </a:lnTo>
                      <a:lnTo>
                        <a:pt x="13751" y="8250"/>
                      </a:lnTo>
                      <a:cubicBezTo>
                        <a:pt x="16498" y="8250"/>
                        <a:pt x="19251" y="9167"/>
                        <a:pt x="20168" y="10084"/>
                      </a:cubicBezTo>
                      <a:cubicBezTo>
                        <a:pt x="21079" y="11000"/>
                        <a:pt x="21997" y="12834"/>
                        <a:pt x="21997" y="15584"/>
                      </a:cubicBezTo>
                      <a:cubicBezTo>
                        <a:pt x="21997" y="17417"/>
                        <a:pt x="21997" y="19251"/>
                        <a:pt x="20168" y="20169"/>
                      </a:cubicBezTo>
                      <a:close/>
                    </a:path>
                  </a:pathLst>
                </a:custGeom>
                <a:solidFill>
                  <a:srgbClr val="2C5967"/>
                </a:solidFill>
                <a:ln w="6417" cap="flat">
                  <a:noFill/>
                  <a:prstDash val="solid"/>
                  <a:miter/>
                </a:ln>
              </p:spPr>
              <p:txBody>
                <a:bodyPr rtlCol="0" anchor="ctr"/>
                <a:lstStyle/>
                <a:p>
                  <a:endParaRPr lang="en-US" sz="810"/>
                </a:p>
              </p:txBody>
            </p:sp>
            <p:sp>
              <p:nvSpPr>
                <p:cNvPr id="292" name="Freeform: Shape 291">
                  <a:extLst>
                    <a:ext uri="{FF2B5EF4-FFF2-40B4-BE49-F238E27FC236}">
                      <a16:creationId xmlns:a16="http://schemas.microsoft.com/office/drawing/2014/main" id="{7DFA06B8-A60D-B7EB-44D1-793B8D736734}"/>
                    </a:ext>
                  </a:extLst>
                </p:cNvPr>
                <p:cNvSpPr/>
                <p:nvPr/>
              </p:nvSpPr>
              <p:spPr>
                <a:xfrm>
                  <a:off x="4929963" y="1978805"/>
                  <a:ext cx="57751" cy="57750"/>
                </a:xfrm>
                <a:custGeom>
                  <a:avLst/>
                  <a:gdLst>
                    <a:gd name="connsiteX0" fmla="*/ 0 w 57751"/>
                    <a:gd name="connsiteY0" fmla="*/ 0 h 57750"/>
                    <a:gd name="connsiteX1" fmla="*/ 0 w 57751"/>
                    <a:gd name="connsiteY1" fmla="*/ 57751 h 57750"/>
                    <a:gd name="connsiteX2" fmla="*/ 57752 w 57751"/>
                    <a:gd name="connsiteY2" fmla="*/ 57751 h 57750"/>
                    <a:gd name="connsiteX3" fmla="*/ 57752 w 57751"/>
                    <a:gd name="connsiteY3" fmla="*/ 0 h 57750"/>
                    <a:gd name="connsiteX4" fmla="*/ 0 w 57751"/>
                    <a:gd name="connsiteY4" fmla="*/ 0 h 57750"/>
                    <a:gd name="connsiteX5" fmla="*/ 44918 w 57751"/>
                    <a:gd name="connsiteY5" fmla="*/ 44918 h 57750"/>
                    <a:gd name="connsiteX6" fmla="*/ 12834 w 57751"/>
                    <a:gd name="connsiteY6" fmla="*/ 44918 h 57750"/>
                    <a:gd name="connsiteX7" fmla="*/ 12834 w 57751"/>
                    <a:gd name="connsiteY7" fmla="*/ 12834 h 57750"/>
                    <a:gd name="connsiteX8" fmla="*/ 44918 w 57751"/>
                    <a:gd name="connsiteY8" fmla="*/ 12834 h 57750"/>
                    <a:gd name="connsiteX9" fmla="*/ 44918 w 57751"/>
                    <a:gd name="connsiteY9" fmla="*/ 44918 h 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751" h="57750">
                      <a:moveTo>
                        <a:pt x="0" y="0"/>
                      </a:moveTo>
                      <a:lnTo>
                        <a:pt x="0" y="57751"/>
                      </a:lnTo>
                      <a:lnTo>
                        <a:pt x="57752" y="57751"/>
                      </a:lnTo>
                      <a:lnTo>
                        <a:pt x="57752" y="0"/>
                      </a:lnTo>
                      <a:lnTo>
                        <a:pt x="0" y="0"/>
                      </a:lnTo>
                      <a:close/>
                      <a:moveTo>
                        <a:pt x="44918" y="44918"/>
                      </a:moveTo>
                      <a:lnTo>
                        <a:pt x="12834" y="44918"/>
                      </a:lnTo>
                      <a:lnTo>
                        <a:pt x="12834" y="12834"/>
                      </a:lnTo>
                      <a:lnTo>
                        <a:pt x="44918" y="12834"/>
                      </a:lnTo>
                      <a:lnTo>
                        <a:pt x="44918" y="44918"/>
                      </a:lnTo>
                      <a:close/>
                    </a:path>
                  </a:pathLst>
                </a:custGeom>
                <a:solidFill>
                  <a:srgbClr val="2C5967"/>
                </a:solidFill>
                <a:ln w="6417" cap="flat">
                  <a:noFill/>
                  <a:prstDash val="solid"/>
                  <a:miter/>
                </a:ln>
              </p:spPr>
              <p:txBody>
                <a:bodyPr rtlCol="0" anchor="ctr"/>
                <a:lstStyle/>
                <a:p>
                  <a:endParaRPr lang="en-US" sz="810"/>
                </a:p>
              </p:txBody>
            </p:sp>
          </p:grpSp>
        </p:grpSp>
        <p:sp>
          <p:nvSpPr>
            <p:cNvPr id="293" name="TextBox 292">
              <a:extLst>
                <a:ext uri="{FF2B5EF4-FFF2-40B4-BE49-F238E27FC236}">
                  <a16:creationId xmlns:a16="http://schemas.microsoft.com/office/drawing/2014/main" id="{21B2A7E4-BF91-A67A-B599-DB7E4CCECE86}"/>
                </a:ext>
              </a:extLst>
            </p:cNvPr>
            <p:cNvSpPr txBox="1"/>
            <p:nvPr/>
          </p:nvSpPr>
          <p:spPr>
            <a:xfrm>
              <a:off x="4578423" y="2144556"/>
              <a:ext cx="55816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IP Pools</a:t>
              </a:r>
            </a:p>
          </p:txBody>
        </p:sp>
      </p:grpSp>
      <p:grpSp>
        <p:nvGrpSpPr>
          <p:cNvPr id="294" name="Graphic 2">
            <a:extLst>
              <a:ext uri="{FF2B5EF4-FFF2-40B4-BE49-F238E27FC236}">
                <a16:creationId xmlns:a16="http://schemas.microsoft.com/office/drawing/2014/main" id="{C9535B7D-A738-7E85-74FC-22C765268AB9}"/>
              </a:ext>
            </a:extLst>
          </p:cNvPr>
          <p:cNvGrpSpPr/>
          <p:nvPr/>
        </p:nvGrpSpPr>
        <p:grpSpPr>
          <a:xfrm>
            <a:off x="5638874" y="1382464"/>
            <a:ext cx="450764" cy="561508"/>
            <a:chOff x="5275805" y="1800030"/>
            <a:chExt cx="450764" cy="561508"/>
          </a:xfrm>
        </p:grpSpPr>
        <p:grpSp>
          <p:nvGrpSpPr>
            <p:cNvPr id="295" name="Graphic 2">
              <a:extLst>
                <a:ext uri="{FF2B5EF4-FFF2-40B4-BE49-F238E27FC236}">
                  <a16:creationId xmlns:a16="http://schemas.microsoft.com/office/drawing/2014/main" id="{932FA74B-62B0-E05C-EAE0-83F56B6ED0C6}"/>
                </a:ext>
              </a:extLst>
            </p:cNvPr>
            <p:cNvGrpSpPr/>
            <p:nvPr/>
          </p:nvGrpSpPr>
          <p:grpSpPr>
            <a:xfrm>
              <a:off x="5301223" y="1800030"/>
              <a:ext cx="385010" cy="385010"/>
              <a:chOff x="5301223" y="1800030"/>
              <a:chExt cx="385010" cy="385010"/>
            </a:xfrm>
          </p:grpSpPr>
          <p:grpSp>
            <p:nvGrpSpPr>
              <p:cNvPr id="296" name="Graphic 2">
                <a:extLst>
                  <a:ext uri="{FF2B5EF4-FFF2-40B4-BE49-F238E27FC236}">
                    <a16:creationId xmlns:a16="http://schemas.microsoft.com/office/drawing/2014/main" id="{BE58AB8D-D2E5-B647-6971-25D230B43E63}"/>
                  </a:ext>
                </a:extLst>
              </p:cNvPr>
              <p:cNvGrpSpPr/>
              <p:nvPr/>
            </p:nvGrpSpPr>
            <p:grpSpPr>
              <a:xfrm>
                <a:off x="5301223" y="1800030"/>
                <a:ext cx="385010" cy="385010"/>
                <a:chOff x="5301223" y="1800030"/>
                <a:chExt cx="385010" cy="385010"/>
              </a:xfrm>
              <a:solidFill>
                <a:srgbClr val="FFFFFF"/>
              </a:solidFill>
            </p:grpSpPr>
            <p:grpSp>
              <p:nvGrpSpPr>
                <p:cNvPr id="297" name="Graphic 2">
                  <a:extLst>
                    <a:ext uri="{FF2B5EF4-FFF2-40B4-BE49-F238E27FC236}">
                      <a16:creationId xmlns:a16="http://schemas.microsoft.com/office/drawing/2014/main" id="{C6EA0BF8-8094-D860-A0B7-C4D913E51633}"/>
                    </a:ext>
                  </a:extLst>
                </p:cNvPr>
                <p:cNvGrpSpPr/>
                <p:nvPr/>
              </p:nvGrpSpPr>
              <p:grpSpPr>
                <a:xfrm>
                  <a:off x="5301223" y="1853326"/>
                  <a:ext cx="385010" cy="331714"/>
                  <a:chOff x="5301223" y="1853326"/>
                  <a:chExt cx="385010" cy="331714"/>
                </a:xfrm>
                <a:solidFill>
                  <a:srgbClr val="FFFFFF"/>
                </a:solidFill>
              </p:grpSpPr>
              <p:sp>
                <p:nvSpPr>
                  <p:cNvPr id="298" name="Freeform: Shape 297">
                    <a:extLst>
                      <a:ext uri="{FF2B5EF4-FFF2-40B4-BE49-F238E27FC236}">
                        <a16:creationId xmlns:a16="http://schemas.microsoft.com/office/drawing/2014/main" id="{069F357A-7B83-0BB8-5277-9D079CEBD484}"/>
                      </a:ext>
                    </a:extLst>
                  </p:cNvPr>
                  <p:cNvSpPr/>
                  <p:nvPr/>
                </p:nvSpPr>
                <p:spPr>
                  <a:xfrm>
                    <a:off x="5307845" y="1859758"/>
                    <a:ext cx="371766" cy="321605"/>
                  </a:xfrm>
                  <a:custGeom>
                    <a:avLst/>
                    <a:gdLst>
                      <a:gd name="connsiteX0" fmla="*/ 196760 w 371766"/>
                      <a:gd name="connsiteY0" fmla="*/ 321605 h 321605"/>
                      <a:gd name="connsiteX1" fmla="*/ 180679 w 371766"/>
                      <a:gd name="connsiteY1" fmla="*/ 319770 h 321605"/>
                      <a:gd name="connsiteX2" fmla="*/ 148518 w 371766"/>
                      <a:gd name="connsiteY2" fmla="*/ 293121 h 321605"/>
                      <a:gd name="connsiteX3" fmla="*/ 148518 w 371766"/>
                      <a:gd name="connsiteY3" fmla="*/ 216856 h 321605"/>
                      <a:gd name="connsiteX4" fmla="*/ 99326 w 371766"/>
                      <a:gd name="connsiteY4" fmla="*/ 216856 h 321605"/>
                      <a:gd name="connsiteX5" fmla="*/ 138110 w 371766"/>
                      <a:gd name="connsiteY5" fmla="*/ 254530 h 321605"/>
                      <a:gd name="connsiteX6" fmla="*/ 101220 w 371766"/>
                      <a:gd name="connsiteY6" fmla="*/ 289444 h 321605"/>
                      <a:gd name="connsiteX7" fmla="*/ 0 w 371766"/>
                      <a:gd name="connsiteY7" fmla="*/ 191127 h 321605"/>
                      <a:gd name="connsiteX8" fmla="*/ 101220 w 371766"/>
                      <a:gd name="connsiteY8" fmla="*/ 92807 h 321605"/>
                      <a:gd name="connsiteX9" fmla="*/ 138110 w 371766"/>
                      <a:gd name="connsiteY9" fmla="*/ 128643 h 321605"/>
                      <a:gd name="connsiteX10" fmla="*/ 99326 w 371766"/>
                      <a:gd name="connsiteY10" fmla="*/ 166317 h 321605"/>
                      <a:gd name="connsiteX11" fmla="*/ 148518 w 371766"/>
                      <a:gd name="connsiteY11" fmla="*/ 166317 h 321605"/>
                      <a:gd name="connsiteX12" fmla="*/ 148518 w 371766"/>
                      <a:gd name="connsiteY12" fmla="*/ 104752 h 321605"/>
                      <a:gd name="connsiteX13" fmla="*/ 105949 w 371766"/>
                      <a:gd name="connsiteY13" fmla="*/ 64322 h 321605"/>
                      <a:gd name="connsiteX14" fmla="*/ 92704 w 371766"/>
                      <a:gd name="connsiteY14" fmla="*/ 48701 h 321605"/>
                      <a:gd name="connsiteX15" fmla="*/ 92704 w 371766"/>
                      <a:gd name="connsiteY15" fmla="*/ 25729 h 321605"/>
                      <a:gd name="connsiteX16" fmla="*/ 93654 w 371766"/>
                      <a:gd name="connsiteY16" fmla="*/ 21135 h 321605"/>
                      <a:gd name="connsiteX17" fmla="*/ 133381 w 371766"/>
                      <a:gd name="connsiteY17" fmla="*/ 1838 h 321605"/>
                      <a:gd name="connsiteX18" fmla="*/ 141896 w 371766"/>
                      <a:gd name="connsiteY18" fmla="*/ 0 h 321605"/>
                      <a:gd name="connsiteX19" fmla="*/ 138110 w 371766"/>
                      <a:gd name="connsiteY19" fmla="*/ 7351 h 321605"/>
                      <a:gd name="connsiteX20" fmla="*/ 136217 w 371766"/>
                      <a:gd name="connsiteY20" fmla="*/ 15621 h 321605"/>
                      <a:gd name="connsiteX21" fmla="*/ 136217 w 371766"/>
                      <a:gd name="connsiteY21" fmla="*/ 21135 h 321605"/>
                      <a:gd name="connsiteX22" fmla="*/ 134330 w 371766"/>
                      <a:gd name="connsiteY22" fmla="*/ 22972 h 321605"/>
                      <a:gd name="connsiteX23" fmla="*/ 123922 w 371766"/>
                      <a:gd name="connsiteY23" fmla="*/ 25729 h 321605"/>
                      <a:gd name="connsiteX24" fmla="*/ 126758 w 371766"/>
                      <a:gd name="connsiteY24" fmla="*/ 26647 h 321605"/>
                      <a:gd name="connsiteX25" fmla="*/ 130544 w 371766"/>
                      <a:gd name="connsiteY25" fmla="*/ 27566 h 321605"/>
                      <a:gd name="connsiteX26" fmla="*/ 135273 w 371766"/>
                      <a:gd name="connsiteY26" fmla="*/ 28485 h 321605"/>
                      <a:gd name="connsiteX27" fmla="*/ 182572 w 371766"/>
                      <a:gd name="connsiteY27" fmla="*/ 33079 h 321605"/>
                      <a:gd name="connsiteX28" fmla="*/ 221356 w 371766"/>
                      <a:gd name="connsiteY28" fmla="*/ 29404 h 321605"/>
                      <a:gd name="connsiteX29" fmla="*/ 226085 w 371766"/>
                      <a:gd name="connsiteY29" fmla="*/ 28485 h 321605"/>
                      <a:gd name="connsiteX30" fmla="*/ 242165 w 371766"/>
                      <a:gd name="connsiteY30" fmla="*/ 24810 h 321605"/>
                      <a:gd name="connsiteX31" fmla="*/ 231764 w 371766"/>
                      <a:gd name="connsiteY31" fmla="*/ 22972 h 321605"/>
                      <a:gd name="connsiteX32" fmla="*/ 225141 w 371766"/>
                      <a:gd name="connsiteY32" fmla="*/ 22053 h 321605"/>
                      <a:gd name="connsiteX33" fmla="*/ 227978 w 371766"/>
                      <a:gd name="connsiteY33" fmla="*/ 16540 h 321605"/>
                      <a:gd name="connsiteX34" fmla="*/ 230814 w 371766"/>
                      <a:gd name="connsiteY34" fmla="*/ 7351 h 321605"/>
                      <a:gd name="connsiteX35" fmla="*/ 230814 w 371766"/>
                      <a:gd name="connsiteY35" fmla="*/ 1838 h 321605"/>
                      <a:gd name="connsiteX36" fmla="*/ 236493 w 371766"/>
                      <a:gd name="connsiteY36" fmla="*/ 2757 h 321605"/>
                      <a:gd name="connsiteX37" fmla="*/ 273383 w 371766"/>
                      <a:gd name="connsiteY37" fmla="*/ 25729 h 321605"/>
                      <a:gd name="connsiteX38" fmla="*/ 272440 w 371766"/>
                      <a:gd name="connsiteY38" fmla="*/ 29404 h 321605"/>
                      <a:gd name="connsiteX39" fmla="*/ 272440 w 371766"/>
                      <a:gd name="connsiteY39" fmla="*/ 49620 h 321605"/>
                      <a:gd name="connsiteX40" fmla="*/ 261088 w 371766"/>
                      <a:gd name="connsiteY40" fmla="*/ 65241 h 321605"/>
                      <a:gd name="connsiteX41" fmla="*/ 220412 w 371766"/>
                      <a:gd name="connsiteY41" fmla="*/ 104752 h 321605"/>
                      <a:gd name="connsiteX42" fmla="*/ 220412 w 371766"/>
                      <a:gd name="connsiteY42" fmla="*/ 166317 h 321605"/>
                      <a:gd name="connsiteX43" fmla="*/ 272440 w 371766"/>
                      <a:gd name="connsiteY43" fmla="*/ 166317 h 321605"/>
                      <a:gd name="connsiteX44" fmla="*/ 233657 w 371766"/>
                      <a:gd name="connsiteY44" fmla="*/ 128643 h 321605"/>
                      <a:gd name="connsiteX45" fmla="*/ 270547 w 371766"/>
                      <a:gd name="connsiteY45" fmla="*/ 92807 h 321605"/>
                      <a:gd name="connsiteX46" fmla="*/ 371766 w 371766"/>
                      <a:gd name="connsiteY46" fmla="*/ 191127 h 321605"/>
                      <a:gd name="connsiteX47" fmla="*/ 270547 w 371766"/>
                      <a:gd name="connsiteY47" fmla="*/ 289444 h 321605"/>
                      <a:gd name="connsiteX48" fmla="*/ 233657 w 371766"/>
                      <a:gd name="connsiteY48" fmla="*/ 253611 h 321605"/>
                      <a:gd name="connsiteX49" fmla="*/ 272440 w 371766"/>
                      <a:gd name="connsiteY49" fmla="*/ 215937 h 321605"/>
                      <a:gd name="connsiteX50" fmla="*/ 220412 w 371766"/>
                      <a:gd name="connsiteY50" fmla="*/ 215937 h 321605"/>
                      <a:gd name="connsiteX51" fmla="*/ 220412 w 371766"/>
                      <a:gd name="connsiteY51" fmla="*/ 305986 h 321605"/>
                      <a:gd name="connsiteX52" fmla="*/ 214733 w 371766"/>
                      <a:gd name="connsiteY52" fmla="*/ 316093 h 321605"/>
                      <a:gd name="connsiteX53" fmla="*/ 196760 w 371766"/>
                      <a:gd name="connsiteY53" fmla="*/ 321605 h 32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71766" h="321605">
                        <a:moveTo>
                          <a:pt x="196760" y="321605"/>
                        </a:moveTo>
                        <a:cubicBezTo>
                          <a:pt x="192031" y="321605"/>
                          <a:pt x="186358" y="320687"/>
                          <a:pt x="180679" y="319770"/>
                        </a:cubicBezTo>
                        <a:cubicBezTo>
                          <a:pt x="165542" y="316093"/>
                          <a:pt x="148518" y="304151"/>
                          <a:pt x="148518" y="293121"/>
                        </a:cubicBezTo>
                        <a:lnTo>
                          <a:pt x="148518" y="216856"/>
                        </a:lnTo>
                        <a:lnTo>
                          <a:pt x="99326" y="216856"/>
                        </a:lnTo>
                        <a:lnTo>
                          <a:pt x="138110" y="254530"/>
                        </a:lnTo>
                        <a:lnTo>
                          <a:pt x="101220" y="289444"/>
                        </a:lnTo>
                        <a:lnTo>
                          <a:pt x="0" y="191127"/>
                        </a:lnTo>
                        <a:lnTo>
                          <a:pt x="101220" y="92807"/>
                        </a:lnTo>
                        <a:lnTo>
                          <a:pt x="138110" y="128643"/>
                        </a:lnTo>
                        <a:lnTo>
                          <a:pt x="99326" y="166317"/>
                        </a:lnTo>
                        <a:lnTo>
                          <a:pt x="148518" y="166317"/>
                        </a:lnTo>
                        <a:lnTo>
                          <a:pt x="148518" y="104752"/>
                        </a:lnTo>
                        <a:lnTo>
                          <a:pt x="105949" y="64322"/>
                        </a:lnTo>
                        <a:cubicBezTo>
                          <a:pt x="97433" y="60646"/>
                          <a:pt x="92704" y="55133"/>
                          <a:pt x="92704" y="48701"/>
                        </a:cubicBezTo>
                        <a:lnTo>
                          <a:pt x="92704" y="25729"/>
                        </a:lnTo>
                        <a:cubicBezTo>
                          <a:pt x="92704" y="23891"/>
                          <a:pt x="92704" y="22053"/>
                          <a:pt x="93654" y="21135"/>
                        </a:cubicBezTo>
                        <a:cubicBezTo>
                          <a:pt x="96490" y="11946"/>
                          <a:pt x="109735" y="5513"/>
                          <a:pt x="133381" y="1838"/>
                        </a:cubicBezTo>
                        <a:lnTo>
                          <a:pt x="141896" y="0"/>
                        </a:lnTo>
                        <a:lnTo>
                          <a:pt x="138110" y="7351"/>
                        </a:lnTo>
                        <a:cubicBezTo>
                          <a:pt x="137167" y="10108"/>
                          <a:pt x="136217" y="12864"/>
                          <a:pt x="136217" y="15621"/>
                        </a:cubicBezTo>
                        <a:cubicBezTo>
                          <a:pt x="136217" y="16540"/>
                          <a:pt x="136217" y="21135"/>
                          <a:pt x="136217" y="21135"/>
                        </a:cubicBezTo>
                        <a:lnTo>
                          <a:pt x="134330" y="22972"/>
                        </a:lnTo>
                        <a:cubicBezTo>
                          <a:pt x="130544" y="23891"/>
                          <a:pt x="126758" y="24810"/>
                          <a:pt x="123922" y="25729"/>
                        </a:cubicBezTo>
                        <a:lnTo>
                          <a:pt x="126758" y="26647"/>
                        </a:lnTo>
                        <a:cubicBezTo>
                          <a:pt x="127708" y="26647"/>
                          <a:pt x="129595" y="27566"/>
                          <a:pt x="130544" y="27566"/>
                        </a:cubicBezTo>
                        <a:lnTo>
                          <a:pt x="135273" y="28485"/>
                        </a:lnTo>
                        <a:cubicBezTo>
                          <a:pt x="147568" y="31242"/>
                          <a:pt x="166492" y="33079"/>
                          <a:pt x="182572" y="33079"/>
                        </a:cubicBezTo>
                        <a:cubicBezTo>
                          <a:pt x="194867" y="33079"/>
                          <a:pt x="210004" y="31242"/>
                          <a:pt x="221356" y="29404"/>
                        </a:cubicBezTo>
                        <a:lnTo>
                          <a:pt x="226085" y="28485"/>
                        </a:lnTo>
                        <a:cubicBezTo>
                          <a:pt x="232707" y="27566"/>
                          <a:pt x="238386" y="26647"/>
                          <a:pt x="242165" y="24810"/>
                        </a:cubicBezTo>
                        <a:cubicBezTo>
                          <a:pt x="239329" y="23891"/>
                          <a:pt x="235549" y="22972"/>
                          <a:pt x="231764" y="22972"/>
                        </a:cubicBezTo>
                        <a:lnTo>
                          <a:pt x="225141" y="22053"/>
                        </a:lnTo>
                        <a:lnTo>
                          <a:pt x="227978" y="16540"/>
                        </a:lnTo>
                        <a:cubicBezTo>
                          <a:pt x="229871" y="13783"/>
                          <a:pt x="230814" y="10108"/>
                          <a:pt x="230814" y="7351"/>
                        </a:cubicBezTo>
                        <a:lnTo>
                          <a:pt x="230814" y="1838"/>
                        </a:lnTo>
                        <a:lnTo>
                          <a:pt x="236493" y="2757"/>
                        </a:lnTo>
                        <a:cubicBezTo>
                          <a:pt x="261088" y="7351"/>
                          <a:pt x="273383" y="14702"/>
                          <a:pt x="273383" y="25729"/>
                        </a:cubicBezTo>
                        <a:cubicBezTo>
                          <a:pt x="273383" y="26647"/>
                          <a:pt x="273383" y="28485"/>
                          <a:pt x="272440" y="29404"/>
                        </a:cubicBezTo>
                        <a:lnTo>
                          <a:pt x="272440" y="49620"/>
                        </a:lnTo>
                        <a:cubicBezTo>
                          <a:pt x="272440" y="56052"/>
                          <a:pt x="268654" y="60646"/>
                          <a:pt x="261088" y="65241"/>
                        </a:cubicBezTo>
                        <a:lnTo>
                          <a:pt x="220412" y="104752"/>
                        </a:lnTo>
                        <a:lnTo>
                          <a:pt x="220412" y="166317"/>
                        </a:lnTo>
                        <a:lnTo>
                          <a:pt x="272440" y="166317"/>
                        </a:lnTo>
                        <a:lnTo>
                          <a:pt x="233657" y="128643"/>
                        </a:lnTo>
                        <a:lnTo>
                          <a:pt x="270547" y="92807"/>
                        </a:lnTo>
                        <a:lnTo>
                          <a:pt x="371766" y="191127"/>
                        </a:lnTo>
                        <a:lnTo>
                          <a:pt x="270547" y="289444"/>
                        </a:lnTo>
                        <a:lnTo>
                          <a:pt x="233657" y="253611"/>
                        </a:lnTo>
                        <a:lnTo>
                          <a:pt x="272440" y="215937"/>
                        </a:lnTo>
                        <a:lnTo>
                          <a:pt x="220412" y="215937"/>
                        </a:lnTo>
                        <a:lnTo>
                          <a:pt x="220412" y="305986"/>
                        </a:lnTo>
                        <a:cubicBezTo>
                          <a:pt x="220412" y="309663"/>
                          <a:pt x="218519" y="313340"/>
                          <a:pt x="214733" y="316093"/>
                        </a:cubicBezTo>
                        <a:cubicBezTo>
                          <a:pt x="210954" y="319770"/>
                          <a:pt x="204332" y="321605"/>
                          <a:pt x="196760" y="321605"/>
                        </a:cubicBezTo>
                        <a:close/>
                      </a:path>
                    </a:pathLst>
                  </a:custGeom>
                  <a:solidFill>
                    <a:srgbClr val="FFFFFF"/>
                  </a:solidFill>
                  <a:ln w="6417" cap="flat">
                    <a:noFill/>
                    <a:prstDash val="solid"/>
                    <a:miter/>
                  </a:ln>
                </p:spPr>
                <p:txBody>
                  <a:bodyPr rtlCol="0" anchor="ctr"/>
                  <a:lstStyle/>
                  <a:p>
                    <a:endParaRPr lang="en-US" sz="810"/>
                  </a:p>
                </p:txBody>
              </p:sp>
              <p:sp>
                <p:nvSpPr>
                  <p:cNvPr id="299" name="Freeform: Shape 298">
                    <a:extLst>
                      <a:ext uri="{FF2B5EF4-FFF2-40B4-BE49-F238E27FC236}">
                        <a16:creationId xmlns:a16="http://schemas.microsoft.com/office/drawing/2014/main" id="{624C3F46-FA1F-31A4-A2F9-08A2C4919931}"/>
                      </a:ext>
                    </a:extLst>
                  </p:cNvPr>
                  <p:cNvSpPr/>
                  <p:nvPr/>
                </p:nvSpPr>
                <p:spPr>
                  <a:xfrm>
                    <a:off x="5301223" y="1853326"/>
                    <a:ext cx="385010" cy="331714"/>
                  </a:xfrm>
                  <a:custGeom>
                    <a:avLst/>
                    <a:gdLst>
                      <a:gd name="connsiteX0" fmla="*/ 141895 w 385010"/>
                      <a:gd name="connsiteY0" fmla="*/ 11945 h 331714"/>
                      <a:gd name="connsiteX1" fmla="*/ 140003 w 385010"/>
                      <a:gd name="connsiteY1" fmla="*/ 22053 h 331714"/>
                      <a:gd name="connsiteX2" fmla="*/ 140003 w 385010"/>
                      <a:gd name="connsiteY2" fmla="*/ 23891 h 331714"/>
                      <a:gd name="connsiteX3" fmla="*/ 118249 w 385010"/>
                      <a:gd name="connsiteY3" fmla="*/ 30323 h 331714"/>
                      <a:gd name="connsiteX4" fmla="*/ 130544 w 385010"/>
                      <a:gd name="connsiteY4" fmla="*/ 34917 h 331714"/>
                      <a:gd name="connsiteX5" fmla="*/ 132437 w 385010"/>
                      <a:gd name="connsiteY5" fmla="*/ 34917 h 331714"/>
                      <a:gd name="connsiteX6" fmla="*/ 137166 w 385010"/>
                      <a:gd name="connsiteY6" fmla="*/ 35836 h 331714"/>
                      <a:gd name="connsiteX7" fmla="*/ 190137 w 385010"/>
                      <a:gd name="connsiteY7" fmla="*/ 42268 h 331714"/>
                      <a:gd name="connsiteX8" fmla="*/ 234600 w 385010"/>
                      <a:gd name="connsiteY8" fmla="*/ 37674 h 331714"/>
                      <a:gd name="connsiteX9" fmla="*/ 262032 w 385010"/>
                      <a:gd name="connsiteY9" fmla="*/ 29404 h 331714"/>
                      <a:gd name="connsiteX10" fmla="*/ 239329 w 385010"/>
                      <a:gd name="connsiteY10" fmla="*/ 22053 h 331714"/>
                      <a:gd name="connsiteX11" fmla="*/ 242172 w 385010"/>
                      <a:gd name="connsiteY11" fmla="*/ 10107 h 331714"/>
                      <a:gd name="connsiteX12" fmla="*/ 274333 w 385010"/>
                      <a:gd name="connsiteY12" fmla="*/ 28485 h 331714"/>
                      <a:gd name="connsiteX13" fmla="*/ 273383 w 385010"/>
                      <a:gd name="connsiteY13" fmla="*/ 31242 h 331714"/>
                      <a:gd name="connsiteX14" fmla="*/ 273383 w 385010"/>
                      <a:gd name="connsiteY14" fmla="*/ 52376 h 331714"/>
                      <a:gd name="connsiteX15" fmla="*/ 263925 w 385010"/>
                      <a:gd name="connsiteY15" fmla="*/ 64321 h 331714"/>
                      <a:gd name="connsiteX16" fmla="*/ 221355 w 385010"/>
                      <a:gd name="connsiteY16" fmla="*/ 106590 h 331714"/>
                      <a:gd name="connsiteX17" fmla="*/ 221355 w 385010"/>
                      <a:gd name="connsiteY17" fmla="*/ 174587 h 331714"/>
                      <a:gd name="connsiteX18" fmla="*/ 289470 w 385010"/>
                      <a:gd name="connsiteY18" fmla="*/ 174587 h 331714"/>
                      <a:gd name="connsiteX19" fmla="*/ 245951 w 385010"/>
                      <a:gd name="connsiteY19" fmla="*/ 132319 h 331714"/>
                      <a:gd name="connsiteX20" fmla="*/ 254466 w 385010"/>
                      <a:gd name="connsiteY20" fmla="*/ 124048 h 331714"/>
                      <a:gd name="connsiteX21" fmla="*/ 276226 w 385010"/>
                      <a:gd name="connsiteY21" fmla="*/ 102914 h 331714"/>
                      <a:gd name="connsiteX22" fmla="*/ 370823 w 385010"/>
                      <a:gd name="connsiteY22" fmla="*/ 194802 h 331714"/>
                      <a:gd name="connsiteX23" fmla="*/ 276226 w 385010"/>
                      <a:gd name="connsiteY23" fmla="*/ 286687 h 331714"/>
                      <a:gd name="connsiteX24" fmla="*/ 255409 w 385010"/>
                      <a:gd name="connsiteY24" fmla="*/ 269233 h 331714"/>
                      <a:gd name="connsiteX25" fmla="*/ 246901 w 385010"/>
                      <a:gd name="connsiteY25" fmla="*/ 260961 h 331714"/>
                      <a:gd name="connsiteX26" fmla="*/ 290413 w 385010"/>
                      <a:gd name="connsiteY26" fmla="*/ 218693 h 331714"/>
                      <a:gd name="connsiteX27" fmla="*/ 222305 w 385010"/>
                      <a:gd name="connsiteY27" fmla="*/ 218693 h 331714"/>
                      <a:gd name="connsiteX28" fmla="*/ 222305 w 385010"/>
                      <a:gd name="connsiteY28" fmla="*/ 313336 h 331714"/>
                      <a:gd name="connsiteX29" fmla="*/ 218519 w 385010"/>
                      <a:gd name="connsiteY29" fmla="*/ 319772 h 331714"/>
                      <a:gd name="connsiteX30" fmla="*/ 203382 w 385010"/>
                      <a:gd name="connsiteY30" fmla="*/ 323443 h 331714"/>
                      <a:gd name="connsiteX31" fmla="*/ 188251 w 385010"/>
                      <a:gd name="connsiteY31" fmla="*/ 321608 h 331714"/>
                      <a:gd name="connsiteX32" fmla="*/ 159869 w 385010"/>
                      <a:gd name="connsiteY32" fmla="*/ 299553 h 331714"/>
                      <a:gd name="connsiteX33" fmla="*/ 159869 w 385010"/>
                      <a:gd name="connsiteY33" fmla="*/ 218693 h 331714"/>
                      <a:gd name="connsiteX34" fmla="*/ 94597 w 385010"/>
                      <a:gd name="connsiteY34" fmla="*/ 218693 h 331714"/>
                      <a:gd name="connsiteX35" fmla="*/ 138110 w 385010"/>
                      <a:gd name="connsiteY35" fmla="*/ 260961 h 331714"/>
                      <a:gd name="connsiteX36" fmla="*/ 129601 w 385010"/>
                      <a:gd name="connsiteY36" fmla="*/ 269233 h 331714"/>
                      <a:gd name="connsiteX37" fmla="*/ 107842 w 385010"/>
                      <a:gd name="connsiteY37" fmla="*/ 290364 h 331714"/>
                      <a:gd name="connsiteX38" fmla="*/ 13245 w 385010"/>
                      <a:gd name="connsiteY38" fmla="*/ 198477 h 331714"/>
                      <a:gd name="connsiteX39" fmla="*/ 107842 w 385010"/>
                      <a:gd name="connsiteY39" fmla="*/ 106590 h 331714"/>
                      <a:gd name="connsiteX40" fmla="*/ 129601 w 385010"/>
                      <a:gd name="connsiteY40" fmla="*/ 127724 h 331714"/>
                      <a:gd name="connsiteX41" fmla="*/ 138110 w 385010"/>
                      <a:gd name="connsiteY41" fmla="*/ 135994 h 331714"/>
                      <a:gd name="connsiteX42" fmla="*/ 94597 w 385010"/>
                      <a:gd name="connsiteY42" fmla="*/ 177344 h 331714"/>
                      <a:gd name="connsiteX43" fmla="*/ 159869 w 385010"/>
                      <a:gd name="connsiteY43" fmla="*/ 177344 h 331714"/>
                      <a:gd name="connsiteX44" fmla="*/ 159869 w 385010"/>
                      <a:gd name="connsiteY44" fmla="*/ 109346 h 331714"/>
                      <a:gd name="connsiteX45" fmla="*/ 115407 w 385010"/>
                      <a:gd name="connsiteY45" fmla="*/ 67078 h 331714"/>
                      <a:gd name="connsiteX46" fmla="*/ 105005 w 385010"/>
                      <a:gd name="connsiteY46" fmla="*/ 55132 h 331714"/>
                      <a:gd name="connsiteX47" fmla="*/ 105005 w 385010"/>
                      <a:gd name="connsiteY47" fmla="*/ 32161 h 331714"/>
                      <a:gd name="connsiteX48" fmla="*/ 105948 w 385010"/>
                      <a:gd name="connsiteY48" fmla="*/ 29404 h 331714"/>
                      <a:gd name="connsiteX49" fmla="*/ 141895 w 385010"/>
                      <a:gd name="connsiteY49" fmla="*/ 11945 h 331714"/>
                      <a:gd name="connsiteX50" fmla="*/ 157976 w 385010"/>
                      <a:gd name="connsiteY50" fmla="*/ 0 h 331714"/>
                      <a:gd name="connsiteX51" fmla="*/ 140952 w 385010"/>
                      <a:gd name="connsiteY51" fmla="*/ 2757 h 331714"/>
                      <a:gd name="connsiteX52" fmla="*/ 97433 w 385010"/>
                      <a:gd name="connsiteY52" fmla="*/ 24809 h 331714"/>
                      <a:gd name="connsiteX53" fmla="*/ 95540 w 385010"/>
                      <a:gd name="connsiteY53" fmla="*/ 31242 h 331714"/>
                      <a:gd name="connsiteX54" fmla="*/ 95540 w 385010"/>
                      <a:gd name="connsiteY54" fmla="*/ 54214 h 331714"/>
                      <a:gd name="connsiteX55" fmla="*/ 110678 w 385010"/>
                      <a:gd name="connsiteY55" fmla="*/ 73510 h 331714"/>
                      <a:gd name="connsiteX56" fmla="*/ 151354 w 385010"/>
                      <a:gd name="connsiteY56" fmla="*/ 112103 h 331714"/>
                      <a:gd name="connsiteX57" fmla="*/ 151354 w 385010"/>
                      <a:gd name="connsiteY57" fmla="*/ 133237 h 331714"/>
                      <a:gd name="connsiteX58" fmla="*/ 145682 w 385010"/>
                      <a:gd name="connsiteY58" fmla="*/ 127724 h 331714"/>
                      <a:gd name="connsiteX59" fmla="*/ 137166 w 385010"/>
                      <a:gd name="connsiteY59" fmla="*/ 119454 h 331714"/>
                      <a:gd name="connsiteX60" fmla="*/ 115407 w 385010"/>
                      <a:gd name="connsiteY60" fmla="*/ 98320 h 331714"/>
                      <a:gd name="connsiteX61" fmla="*/ 108785 w 385010"/>
                      <a:gd name="connsiteY61" fmla="*/ 91888 h 331714"/>
                      <a:gd name="connsiteX62" fmla="*/ 102163 w 385010"/>
                      <a:gd name="connsiteY62" fmla="*/ 98320 h 331714"/>
                      <a:gd name="connsiteX63" fmla="*/ 7566 w 385010"/>
                      <a:gd name="connsiteY63" fmla="*/ 190208 h 331714"/>
                      <a:gd name="connsiteX64" fmla="*/ 0 w 385010"/>
                      <a:gd name="connsiteY64" fmla="*/ 197559 h 331714"/>
                      <a:gd name="connsiteX65" fmla="*/ 6622 w 385010"/>
                      <a:gd name="connsiteY65" fmla="*/ 203991 h 331714"/>
                      <a:gd name="connsiteX66" fmla="*/ 101219 w 385010"/>
                      <a:gd name="connsiteY66" fmla="*/ 295876 h 331714"/>
                      <a:gd name="connsiteX67" fmla="*/ 107842 w 385010"/>
                      <a:gd name="connsiteY67" fmla="*/ 302312 h 331714"/>
                      <a:gd name="connsiteX68" fmla="*/ 114464 w 385010"/>
                      <a:gd name="connsiteY68" fmla="*/ 295876 h 331714"/>
                      <a:gd name="connsiteX69" fmla="*/ 136223 w 385010"/>
                      <a:gd name="connsiteY69" fmla="*/ 274745 h 331714"/>
                      <a:gd name="connsiteX70" fmla="*/ 144732 w 385010"/>
                      <a:gd name="connsiteY70" fmla="*/ 266475 h 331714"/>
                      <a:gd name="connsiteX71" fmla="*/ 150411 w 385010"/>
                      <a:gd name="connsiteY71" fmla="*/ 260961 h 331714"/>
                      <a:gd name="connsiteX72" fmla="*/ 150411 w 385010"/>
                      <a:gd name="connsiteY72" fmla="*/ 298635 h 331714"/>
                      <a:gd name="connsiteX73" fmla="*/ 186358 w 385010"/>
                      <a:gd name="connsiteY73" fmla="*/ 329879 h 331714"/>
                      <a:gd name="connsiteX74" fmla="*/ 203382 w 385010"/>
                      <a:gd name="connsiteY74" fmla="*/ 331714 h 331714"/>
                      <a:gd name="connsiteX75" fmla="*/ 225141 w 385010"/>
                      <a:gd name="connsiteY75" fmla="*/ 326202 h 331714"/>
                      <a:gd name="connsiteX76" fmla="*/ 231763 w 385010"/>
                      <a:gd name="connsiteY76" fmla="*/ 312419 h 331714"/>
                      <a:gd name="connsiteX77" fmla="*/ 231763 w 385010"/>
                      <a:gd name="connsiteY77" fmla="*/ 226963 h 331714"/>
                      <a:gd name="connsiteX78" fmla="*/ 267710 w 385010"/>
                      <a:gd name="connsiteY78" fmla="*/ 226963 h 331714"/>
                      <a:gd name="connsiteX79" fmla="*/ 241222 w 385010"/>
                      <a:gd name="connsiteY79" fmla="*/ 252691 h 331714"/>
                      <a:gd name="connsiteX80" fmla="*/ 234600 w 385010"/>
                      <a:gd name="connsiteY80" fmla="*/ 259124 h 331714"/>
                      <a:gd name="connsiteX81" fmla="*/ 241222 w 385010"/>
                      <a:gd name="connsiteY81" fmla="*/ 265556 h 331714"/>
                      <a:gd name="connsiteX82" fmla="*/ 249737 w 385010"/>
                      <a:gd name="connsiteY82" fmla="*/ 273828 h 331714"/>
                      <a:gd name="connsiteX83" fmla="*/ 271497 w 385010"/>
                      <a:gd name="connsiteY83" fmla="*/ 294959 h 331714"/>
                      <a:gd name="connsiteX84" fmla="*/ 278119 w 385010"/>
                      <a:gd name="connsiteY84" fmla="*/ 301395 h 331714"/>
                      <a:gd name="connsiteX85" fmla="*/ 283791 w 385010"/>
                      <a:gd name="connsiteY85" fmla="*/ 295876 h 331714"/>
                      <a:gd name="connsiteX86" fmla="*/ 378388 w 385010"/>
                      <a:gd name="connsiteY86" fmla="*/ 203991 h 331714"/>
                      <a:gd name="connsiteX87" fmla="*/ 385011 w 385010"/>
                      <a:gd name="connsiteY87" fmla="*/ 197559 h 331714"/>
                      <a:gd name="connsiteX88" fmla="*/ 378388 w 385010"/>
                      <a:gd name="connsiteY88" fmla="*/ 191127 h 331714"/>
                      <a:gd name="connsiteX89" fmla="*/ 283791 w 385010"/>
                      <a:gd name="connsiteY89" fmla="*/ 99239 h 331714"/>
                      <a:gd name="connsiteX90" fmla="*/ 277169 w 385010"/>
                      <a:gd name="connsiteY90" fmla="*/ 92807 h 331714"/>
                      <a:gd name="connsiteX91" fmla="*/ 270547 w 385010"/>
                      <a:gd name="connsiteY91" fmla="*/ 99239 h 331714"/>
                      <a:gd name="connsiteX92" fmla="*/ 248787 w 385010"/>
                      <a:gd name="connsiteY92" fmla="*/ 120373 h 331714"/>
                      <a:gd name="connsiteX93" fmla="*/ 240279 w 385010"/>
                      <a:gd name="connsiteY93" fmla="*/ 128643 h 331714"/>
                      <a:gd name="connsiteX94" fmla="*/ 233657 w 385010"/>
                      <a:gd name="connsiteY94" fmla="*/ 135075 h 331714"/>
                      <a:gd name="connsiteX95" fmla="*/ 240279 w 385010"/>
                      <a:gd name="connsiteY95" fmla="*/ 141507 h 331714"/>
                      <a:gd name="connsiteX96" fmla="*/ 266761 w 385010"/>
                      <a:gd name="connsiteY96" fmla="*/ 167236 h 331714"/>
                      <a:gd name="connsiteX97" fmla="*/ 230820 w 385010"/>
                      <a:gd name="connsiteY97" fmla="*/ 167236 h 331714"/>
                      <a:gd name="connsiteX98" fmla="*/ 230820 w 385010"/>
                      <a:gd name="connsiteY98" fmla="*/ 112103 h 331714"/>
                      <a:gd name="connsiteX99" fmla="*/ 269604 w 385010"/>
                      <a:gd name="connsiteY99" fmla="*/ 73510 h 331714"/>
                      <a:gd name="connsiteX100" fmla="*/ 282848 w 385010"/>
                      <a:gd name="connsiteY100" fmla="*/ 54214 h 331714"/>
                      <a:gd name="connsiteX101" fmla="*/ 282848 w 385010"/>
                      <a:gd name="connsiteY101" fmla="*/ 35836 h 331714"/>
                      <a:gd name="connsiteX102" fmla="*/ 283791 w 385010"/>
                      <a:gd name="connsiteY102" fmla="*/ 31242 h 331714"/>
                      <a:gd name="connsiteX103" fmla="*/ 243115 w 385010"/>
                      <a:gd name="connsiteY103" fmla="*/ 3676 h 331714"/>
                      <a:gd name="connsiteX104" fmla="*/ 232707 w 385010"/>
                      <a:gd name="connsiteY104" fmla="*/ 1838 h 331714"/>
                      <a:gd name="connsiteX105" fmla="*/ 232707 w 385010"/>
                      <a:gd name="connsiteY105" fmla="*/ 12864 h 331714"/>
                      <a:gd name="connsiteX106" fmla="*/ 230820 w 385010"/>
                      <a:gd name="connsiteY106" fmla="*/ 20215 h 331714"/>
                      <a:gd name="connsiteX107" fmla="*/ 225141 w 385010"/>
                      <a:gd name="connsiteY107" fmla="*/ 31242 h 331714"/>
                      <a:gd name="connsiteX108" fmla="*/ 226084 w 385010"/>
                      <a:gd name="connsiteY108" fmla="*/ 31242 h 331714"/>
                      <a:gd name="connsiteX109" fmla="*/ 223248 w 385010"/>
                      <a:gd name="connsiteY109" fmla="*/ 32161 h 331714"/>
                      <a:gd name="connsiteX110" fmla="*/ 190137 w 385010"/>
                      <a:gd name="connsiteY110" fmla="*/ 34917 h 331714"/>
                      <a:gd name="connsiteX111" fmla="*/ 150411 w 385010"/>
                      <a:gd name="connsiteY111" fmla="*/ 31242 h 331714"/>
                      <a:gd name="connsiteX112" fmla="*/ 149461 w 385010"/>
                      <a:gd name="connsiteY112" fmla="*/ 23891 h 331714"/>
                      <a:gd name="connsiteX113" fmla="*/ 149461 w 385010"/>
                      <a:gd name="connsiteY113" fmla="*/ 22972 h 331714"/>
                      <a:gd name="connsiteX114" fmla="*/ 151354 w 385010"/>
                      <a:gd name="connsiteY114" fmla="*/ 15621 h 331714"/>
                      <a:gd name="connsiteX115" fmla="*/ 157976 w 385010"/>
                      <a:gd name="connsiteY115" fmla="*/ 0 h 331714"/>
                      <a:gd name="connsiteX116" fmla="*/ 117300 w 385010"/>
                      <a:gd name="connsiteY116" fmla="*/ 168155 h 331714"/>
                      <a:gd name="connsiteX117" fmla="*/ 143789 w 385010"/>
                      <a:gd name="connsiteY117" fmla="*/ 142426 h 331714"/>
                      <a:gd name="connsiteX118" fmla="*/ 149461 w 385010"/>
                      <a:gd name="connsiteY118" fmla="*/ 136913 h 331714"/>
                      <a:gd name="connsiteX119" fmla="*/ 149461 w 385010"/>
                      <a:gd name="connsiteY119" fmla="*/ 168155 h 331714"/>
                      <a:gd name="connsiteX120" fmla="*/ 117300 w 385010"/>
                      <a:gd name="connsiteY120" fmla="*/ 168155 h 331714"/>
                      <a:gd name="connsiteX121" fmla="*/ 117300 w 385010"/>
                      <a:gd name="connsiteY121" fmla="*/ 227882 h 331714"/>
                      <a:gd name="connsiteX122" fmla="*/ 149461 w 385010"/>
                      <a:gd name="connsiteY122" fmla="*/ 227882 h 331714"/>
                      <a:gd name="connsiteX123" fmla="*/ 149461 w 385010"/>
                      <a:gd name="connsiteY123" fmla="*/ 259124 h 331714"/>
                      <a:gd name="connsiteX124" fmla="*/ 143789 w 385010"/>
                      <a:gd name="connsiteY124" fmla="*/ 253610 h 331714"/>
                      <a:gd name="connsiteX125" fmla="*/ 117300 w 385010"/>
                      <a:gd name="connsiteY125" fmla="*/ 227882 h 3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385010" h="331714">
                        <a:moveTo>
                          <a:pt x="141895" y="11945"/>
                        </a:moveTo>
                        <a:cubicBezTo>
                          <a:pt x="140003" y="15621"/>
                          <a:pt x="140003" y="18377"/>
                          <a:pt x="140003" y="22053"/>
                        </a:cubicBezTo>
                        <a:cubicBezTo>
                          <a:pt x="140003" y="22972"/>
                          <a:pt x="140003" y="22972"/>
                          <a:pt x="140003" y="23891"/>
                        </a:cubicBezTo>
                        <a:cubicBezTo>
                          <a:pt x="129601" y="25728"/>
                          <a:pt x="121086" y="28485"/>
                          <a:pt x="118249" y="30323"/>
                        </a:cubicBezTo>
                        <a:cubicBezTo>
                          <a:pt x="120136" y="32161"/>
                          <a:pt x="124865" y="33079"/>
                          <a:pt x="130544" y="34917"/>
                        </a:cubicBezTo>
                        <a:lnTo>
                          <a:pt x="132437" y="34917"/>
                        </a:lnTo>
                        <a:cubicBezTo>
                          <a:pt x="133381" y="34917"/>
                          <a:pt x="135273" y="35836"/>
                          <a:pt x="137166" y="35836"/>
                        </a:cubicBezTo>
                        <a:cubicBezTo>
                          <a:pt x="148518" y="38593"/>
                          <a:pt x="171220" y="42268"/>
                          <a:pt x="190137" y="42268"/>
                        </a:cubicBezTo>
                        <a:cubicBezTo>
                          <a:pt x="205275" y="42268"/>
                          <a:pt x="223248" y="39512"/>
                          <a:pt x="234600" y="37674"/>
                        </a:cubicBezTo>
                        <a:cubicBezTo>
                          <a:pt x="248787" y="35836"/>
                          <a:pt x="258252" y="32161"/>
                          <a:pt x="262032" y="29404"/>
                        </a:cubicBezTo>
                        <a:cubicBezTo>
                          <a:pt x="259196" y="27566"/>
                          <a:pt x="250680" y="24809"/>
                          <a:pt x="239329" y="22053"/>
                        </a:cubicBezTo>
                        <a:cubicBezTo>
                          <a:pt x="241222" y="18377"/>
                          <a:pt x="242172" y="14702"/>
                          <a:pt x="242172" y="10107"/>
                        </a:cubicBezTo>
                        <a:cubicBezTo>
                          <a:pt x="259196" y="13783"/>
                          <a:pt x="274333" y="19296"/>
                          <a:pt x="274333" y="28485"/>
                        </a:cubicBezTo>
                        <a:cubicBezTo>
                          <a:pt x="274333" y="29404"/>
                          <a:pt x="274333" y="30323"/>
                          <a:pt x="273383" y="31242"/>
                        </a:cubicBezTo>
                        <a:lnTo>
                          <a:pt x="273383" y="52376"/>
                        </a:lnTo>
                        <a:cubicBezTo>
                          <a:pt x="273383" y="56970"/>
                          <a:pt x="270547" y="60646"/>
                          <a:pt x="263925" y="64321"/>
                        </a:cubicBezTo>
                        <a:lnTo>
                          <a:pt x="221355" y="106590"/>
                        </a:lnTo>
                        <a:lnTo>
                          <a:pt x="221355" y="174587"/>
                        </a:lnTo>
                        <a:lnTo>
                          <a:pt x="289470" y="174587"/>
                        </a:lnTo>
                        <a:lnTo>
                          <a:pt x="245951" y="132319"/>
                        </a:lnTo>
                        <a:lnTo>
                          <a:pt x="254466" y="124048"/>
                        </a:lnTo>
                        <a:lnTo>
                          <a:pt x="276226" y="102914"/>
                        </a:lnTo>
                        <a:lnTo>
                          <a:pt x="370823" y="194802"/>
                        </a:lnTo>
                        <a:lnTo>
                          <a:pt x="276226" y="286687"/>
                        </a:lnTo>
                        <a:lnTo>
                          <a:pt x="255409" y="269233"/>
                        </a:lnTo>
                        <a:lnTo>
                          <a:pt x="246901" y="260961"/>
                        </a:lnTo>
                        <a:lnTo>
                          <a:pt x="290413" y="218693"/>
                        </a:lnTo>
                        <a:lnTo>
                          <a:pt x="222305" y="218693"/>
                        </a:lnTo>
                        <a:lnTo>
                          <a:pt x="222305" y="313336"/>
                        </a:lnTo>
                        <a:cubicBezTo>
                          <a:pt x="222305" y="316096"/>
                          <a:pt x="221355" y="317931"/>
                          <a:pt x="218519" y="319772"/>
                        </a:cubicBezTo>
                        <a:cubicBezTo>
                          <a:pt x="215683" y="322525"/>
                          <a:pt x="210004" y="323443"/>
                          <a:pt x="203382" y="323443"/>
                        </a:cubicBezTo>
                        <a:cubicBezTo>
                          <a:pt x="198653" y="323443"/>
                          <a:pt x="193923" y="322525"/>
                          <a:pt x="188251" y="321608"/>
                        </a:cubicBezTo>
                        <a:cubicBezTo>
                          <a:pt x="174057" y="318848"/>
                          <a:pt x="159869" y="306907"/>
                          <a:pt x="159869" y="299553"/>
                        </a:cubicBezTo>
                        <a:lnTo>
                          <a:pt x="159869" y="218693"/>
                        </a:lnTo>
                        <a:lnTo>
                          <a:pt x="94597" y="218693"/>
                        </a:lnTo>
                        <a:lnTo>
                          <a:pt x="138110" y="260961"/>
                        </a:lnTo>
                        <a:lnTo>
                          <a:pt x="129601" y="269233"/>
                        </a:lnTo>
                        <a:lnTo>
                          <a:pt x="107842" y="290364"/>
                        </a:lnTo>
                        <a:lnTo>
                          <a:pt x="13245" y="198477"/>
                        </a:lnTo>
                        <a:lnTo>
                          <a:pt x="107842" y="106590"/>
                        </a:lnTo>
                        <a:lnTo>
                          <a:pt x="129601" y="127724"/>
                        </a:lnTo>
                        <a:lnTo>
                          <a:pt x="138110" y="135994"/>
                        </a:lnTo>
                        <a:lnTo>
                          <a:pt x="94597" y="177344"/>
                        </a:lnTo>
                        <a:lnTo>
                          <a:pt x="159869" y="177344"/>
                        </a:lnTo>
                        <a:lnTo>
                          <a:pt x="159869" y="109346"/>
                        </a:lnTo>
                        <a:lnTo>
                          <a:pt x="115407" y="67078"/>
                        </a:lnTo>
                        <a:cubicBezTo>
                          <a:pt x="107842" y="63402"/>
                          <a:pt x="105005" y="59727"/>
                          <a:pt x="105005" y="55132"/>
                        </a:cubicBezTo>
                        <a:lnTo>
                          <a:pt x="105005" y="32161"/>
                        </a:lnTo>
                        <a:cubicBezTo>
                          <a:pt x="105005" y="31242"/>
                          <a:pt x="105005" y="30323"/>
                          <a:pt x="105948" y="29404"/>
                        </a:cubicBezTo>
                        <a:cubicBezTo>
                          <a:pt x="107842" y="20215"/>
                          <a:pt x="123922" y="14702"/>
                          <a:pt x="141895" y="11945"/>
                        </a:cubicBezTo>
                        <a:close/>
                        <a:moveTo>
                          <a:pt x="157976" y="0"/>
                        </a:moveTo>
                        <a:lnTo>
                          <a:pt x="140952" y="2757"/>
                        </a:lnTo>
                        <a:cubicBezTo>
                          <a:pt x="115407" y="7350"/>
                          <a:pt x="101219" y="13783"/>
                          <a:pt x="97433" y="24809"/>
                        </a:cubicBezTo>
                        <a:cubicBezTo>
                          <a:pt x="96490" y="26647"/>
                          <a:pt x="95540" y="29404"/>
                          <a:pt x="95540" y="31242"/>
                        </a:cubicBezTo>
                        <a:lnTo>
                          <a:pt x="95540" y="54214"/>
                        </a:lnTo>
                        <a:cubicBezTo>
                          <a:pt x="95540" y="62483"/>
                          <a:pt x="100276" y="68916"/>
                          <a:pt x="110678" y="73510"/>
                        </a:cubicBezTo>
                        <a:lnTo>
                          <a:pt x="151354" y="112103"/>
                        </a:lnTo>
                        <a:lnTo>
                          <a:pt x="151354" y="133237"/>
                        </a:lnTo>
                        <a:lnTo>
                          <a:pt x="145682" y="127724"/>
                        </a:lnTo>
                        <a:lnTo>
                          <a:pt x="137166" y="119454"/>
                        </a:lnTo>
                        <a:lnTo>
                          <a:pt x="115407" y="98320"/>
                        </a:lnTo>
                        <a:lnTo>
                          <a:pt x="108785" y="91888"/>
                        </a:lnTo>
                        <a:lnTo>
                          <a:pt x="102163" y="98320"/>
                        </a:lnTo>
                        <a:lnTo>
                          <a:pt x="7566" y="190208"/>
                        </a:lnTo>
                        <a:lnTo>
                          <a:pt x="0" y="197559"/>
                        </a:lnTo>
                        <a:lnTo>
                          <a:pt x="6622" y="203991"/>
                        </a:lnTo>
                        <a:lnTo>
                          <a:pt x="101219" y="295876"/>
                        </a:lnTo>
                        <a:lnTo>
                          <a:pt x="107842" y="302312"/>
                        </a:lnTo>
                        <a:lnTo>
                          <a:pt x="114464" y="295876"/>
                        </a:lnTo>
                        <a:lnTo>
                          <a:pt x="136223" y="274745"/>
                        </a:lnTo>
                        <a:lnTo>
                          <a:pt x="144732" y="266475"/>
                        </a:lnTo>
                        <a:lnTo>
                          <a:pt x="150411" y="260961"/>
                        </a:lnTo>
                        <a:lnTo>
                          <a:pt x="150411" y="298635"/>
                        </a:lnTo>
                        <a:cubicBezTo>
                          <a:pt x="150411" y="313336"/>
                          <a:pt x="171220" y="327120"/>
                          <a:pt x="186358" y="329879"/>
                        </a:cubicBezTo>
                        <a:cubicBezTo>
                          <a:pt x="192031" y="330797"/>
                          <a:pt x="197709" y="331714"/>
                          <a:pt x="203382" y="331714"/>
                        </a:cubicBezTo>
                        <a:cubicBezTo>
                          <a:pt x="212847" y="331714"/>
                          <a:pt x="219462" y="329879"/>
                          <a:pt x="225141" y="326202"/>
                        </a:cubicBezTo>
                        <a:cubicBezTo>
                          <a:pt x="229871" y="322525"/>
                          <a:pt x="231763" y="317931"/>
                          <a:pt x="231763" y="312419"/>
                        </a:cubicBezTo>
                        <a:lnTo>
                          <a:pt x="231763" y="226963"/>
                        </a:lnTo>
                        <a:lnTo>
                          <a:pt x="267710" y="226963"/>
                        </a:lnTo>
                        <a:lnTo>
                          <a:pt x="241222" y="252691"/>
                        </a:lnTo>
                        <a:lnTo>
                          <a:pt x="234600" y="259124"/>
                        </a:lnTo>
                        <a:lnTo>
                          <a:pt x="241222" y="265556"/>
                        </a:lnTo>
                        <a:lnTo>
                          <a:pt x="249737" y="273828"/>
                        </a:lnTo>
                        <a:lnTo>
                          <a:pt x="271497" y="294959"/>
                        </a:lnTo>
                        <a:lnTo>
                          <a:pt x="278119" y="301395"/>
                        </a:lnTo>
                        <a:lnTo>
                          <a:pt x="283791" y="295876"/>
                        </a:lnTo>
                        <a:lnTo>
                          <a:pt x="378388" y="203991"/>
                        </a:lnTo>
                        <a:lnTo>
                          <a:pt x="385011" y="197559"/>
                        </a:lnTo>
                        <a:lnTo>
                          <a:pt x="378388" y="191127"/>
                        </a:lnTo>
                        <a:lnTo>
                          <a:pt x="283791" y="99239"/>
                        </a:lnTo>
                        <a:lnTo>
                          <a:pt x="277169" y="92807"/>
                        </a:lnTo>
                        <a:lnTo>
                          <a:pt x="270547" y="99239"/>
                        </a:lnTo>
                        <a:lnTo>
                          <a:pt x="248787" y="120373"/>
                        </a:lnTo>
                        <a:lnTo>
                          <a:pt x="240279" y="128643"/>
                        </a:lnTo>
                        <a:lnTo>
                          <a:pt x="233657" y="135075"/>
                        </a:lnTo>
                        <a:lnTo>
                          <a:pt x="240279" y="141507"/>
                        </a:lnTo>
                        <a:lnTo>
                          <a:pt x="266761" y="167236"/>
                        </a:lnTo>
                        <a:lnTo>
                          <a:pt x="230820" y="167236"/>
                        </a:lnTo>
                        <a:lnTo>
                          <a:pt x="230820" y="112103"/>
                        </a:lnTo>
                        <a:lnTo>
                          <a:pt x="269604" y="73510"/>
                        </a:lnTo>
                        <a:cubicBezTo>
                          <a:pt x="280955" y="67997"/>
                          <a:pt x="282848" y="59727"/>
                          <a:pt x="282848" y="54214"/>
                        </a:cubicBezTo>
                        <a:lnTo>
                          <a:pt x="282848" y="35836"/>
                        </a:lnTo>
                        <a:cubicBezTo>
                          <a:pt x="283791" y="33998"/>
                          <a:pt x="283791" y="33079"/>
                          <a:pt x="283791" y="31242"/>
                        </a:cubicBezTo>
                        <a:cubicBezTo>
                          <a:pt x="283791" y="11026"/>
                          <a:pt x="253523" y="5513"/>
                          <a:pt x="243115" y="3676"/>
                        </a:cubicBezTo>
                        <a:lnTo>
                          <a:pt x="232707" y="1838"/>
                        </a:lnTo>
                        <a:lnTo>
                          <a:pt x="232707" y="12864"/>
                        </a:lnTo>
                        <a:cubicBezTo>
                          <a:pt x="232707" y="15621"/>
                          <a:pt x="231763" y="18377"/>
                          <a:pt x="230820" y="20215"/>
                        </a:cubicBezTo>
                        <a:lnTo>
                          <a:pt x="225141" y="31242"/>
                        </a:lnTo>
                        <a:lnTo>
                          <a:pt x="226084" y="31242"/>
                        </a:lnTo>
                        <a:lnTo>
                          <a:pt x="223248" y="32161"/>
                        </a:lnTo>
                        <a:cubicBezTo>
                          <a:pt x="212847" y="33998"/>
                          <a:pt x="200546" y="34917"/>
                          <a:pt x="190137" y="34917"/>
                        </a:cubicBezTo>
                        <a:cubicBezTo>
                          <a:pt x="176899" y="34917"/>
                          <a:pt x="161762" y="33079"/>
                          <a:pt x="150411" y="31242"/>
                        </a:cubicBezTo>
                        <a:lnTo>
                          <a:pt x="149461" y="23891"/>
                        </a:lnTo>
                        <a:cubicBezTo>
                          <a:pt x="149461" y="22972"/>
                          <a:pt x="149461" y="22972"/>
                          <a:pt x="149461" y="22972"/>
                        </a:cubicBezTo>
                        <a:cubicBezTo>
                          <a:pt x="149461" y="20215"/>
                          <a:pt x="150411" y="18377"/>
                          <a:pt x="151354" y="15621"/>
                        </a:cubicBezTo>
                        <a:lnTo>
                          <a:pt x="157976" y="0"/>
                        </a:lnTo>
                        <a:close/>
                        <a:moveTo>
                          <a:pt x="117300" y="168155"/>
                        </a:moveTo>
                        <a:lnTo>
                          <a:pt x="143789" y="142426"/>
                        </a:lnTo>
                        <a:lnTo>
                          <a:pt x="149461" y="136913"/>
                        </a:lnTo>
                        <a:lnTo>
                          <a:pt x="149461" y="168155"/>
                        </a:lnTo>
                        <a:lnTo>
                          <a:pt x="117300" y="168155"/>
                        </a:lnTo>
                        <a:close/>
                        <a:moveTo>
                          <a:pt x="117300" y="227882"/>
                        </a:moveTo>
                        <a:lnTo>
                          <a:pt x="149461" y="227882"/>
                        </a:lnTo>
                        <a:lnTo>
                          <a:pt x="149461" y="259124"/>
                        </a:lnTo>
                        <a:lnTo>
                          <a:pt x="143789" y="253610"/>
                        </a:lnTo>
                        <a:lnTo>
                          <a:pt x="117300" y="227882"/>
                        </a:lnTo>
                        <a:close/>
                      </a:path>
                    </a:pathLst>
                  </a:custGeom>
                  <a:solidFill>
                    <a:srgbClr val="FFFFFF"/>
                  </a:solidFill>
                  <a:ln w="6417" cap="flat">
                    <a:noFill/>
                    <a:prstDash val="solid"/>
                    <a:miter/>
                  </a:ln>
                </p:spPr>
                <p:txBody>
                  <a:bodyPr rtlCol="0" anchor="ctr"/>
                  <a:lstStyle/>
                  <a:p>
                    <a:endParaRPr lang="en-US" sz="810"/>
                  </a:p>
                </p:txBody>
              </p:sp>
            </p:grpSp>
            <p:grpSp>
              <p:nvGrpSpPr>
                <p:cNvPr id="300" name="Graphic 2">
                  <a:extLst>
                    <a:ext uri="{FF2B5EF4-FFF2-40B4-BE49-F238E27FC236}">
                      <a16:creationId xmlns:a16="http://schemas.microsoft.com/office/drawing/2014/main" id="{32C7DAF9-2538-9582-1B37-22712EEF5268}"/>
                    </a:ext>
                  </a:extLst>
                </p:cNvPr>
                <p:cNvGrpSpPr/>
                <p:nvPr/>
              </p:nvGrpSpPr>
              <p:grpSpPr>
                <a:xfrm>
                  <a:off x="5464878" y="1800030"/>
                  <a:ext cx="54863" cy="53295"/>
                  <a:chOff x="5464878" y="1800030"/>
                  <a:chExt cx="54863" cy="53295"/>
                </a:xfrm>
                <a:solidFill>
                  <a:srgbClr val="FFFFFF"/>
                </a:solidFill>
              </p:grpSpPr>
              <p:sp>
                <p:nvSpPr>
                  <p:cNvPr id="303" name="Freeform: Shape 302">
                    <a:extLst>
                      <a:ext uri="{FF2B5EF4-FFF2-40B4-BE49-F238E27FC236}">
                        <a16:creationId xmlns:a16="http://schemas.microsoft.com/office/drawing/2014/main" id="{D5F9E623-E641-A183-3D35-DC79B72B0EF0}"/>
                      </a:ext>
                    </a:extLst>
                  </p:cNvPr>
                  <p:cNvSpPr/>
                  <p:nvPr/>
                </p:nvSpPr>
                <p:spPr>
                  <a:xfrm>
                    <a:off x="5469607" y="1804623"/>
                    <a:ext cx="45405" cy="44106"/>
                  </a:xfrm>
                  <a:custGeom>
                    <a:avLst/>
                    <a:gdLst>
                      <a:gd name="connsiteX0" fmla="*/ 22703 w 45405"/>
                      <a:gd name="connsiteY0" fmla="*/ 44106 h 44106"/>
                      <a:gd name="connsiteX1" fmla="*/ 45406 w 45405"/>
                      <a:gd name="connsiteY1" fmla="*/ 22053 h 44106"/>
                      <a:gd name="connsiteX2" fmla="*/ 22703 w 45405"/>
                      <a:gd name="connsiteY2" fmla="*/ 0 h 44106"/>
                      <a:gd name="connsiteX3" fmla="*/ 0 w 45405"/>
                      <a:gd name="connsiteY3" fmla="*/ 22053 h 44106"/>
                      <a:gd name="connsiteX4" fmla="*/ 22703 w 45405"/>
                      <a:gd name="connsiteY4" fmla="*/ 44106 h 44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05" h="44106">
                        <a:moveTo>
                          <a:pt x="22703" y="44106"/>
                        </a:moveTo>
                        <a:cubicBezTo>
                          <a:pt x="35241" y="44106"/>
                          <a:pt x="45406" y="34233"/>
                          <a:pt x="45406" y="22053"/>
                        </a:cubicBezTo>
                        <a:cubicBezTo>
                          <a:pt x="45406" y="9874"/>
                          <a:pt x="35241" y="0"/>
                          <a:pt x="22703" y="0"/>
                        </a:cubicBezTo>
                        <a:cubicBezTo>
                          <a:pt x="10164" y="0"/>
                          <a:pt x="0" y="9874"/>
                          <a:pt x="0" y="22053"/>
                        </a:cubicBezTo>
                        <a:cubicBezTo>
                          <a:pt x="0" y="34233"/>
                          <a:pt x="10164" y="44106"/>
                          <a:pt x="22703" y="44106"/>
                        </a:cubicBezTo>
                        <a:close/>
                      </a:path>
                    </a:pathLst>
                  </a:custGeom>
                  <a:solidFill>
                    <a:srgbClr val="FFFFFF"/>
                  </a:solidFill>
                  <a:ln w="6417" cap="flat">
                    <a:noFill/>
                    <a:prstDash val="solid"/>
                    <a:miter/>
                  </a:ln>
                </p:spPr>
                <p:txBody>
                  <a:bodyPr rtlCol="0" anchor="ctr"/>
                  <a:lstStyle/>
                  <a:p>
                    <a:endParaRPr lang="en-US" sz="810"/>
                  </a:p>
                </p:txBody>
              </p:sp>
              <p:sp>
                <p:nvSpPr>
                  <p:cNvPr id="304" name="Freeform: Shape 303">
                    <a:extLst>
                      <a:ext uri="{FF2B5EF4-FFF2-40B4-BE49-F238E27FC236}">
                        <a16:creationId xmlns:a16="http://schemas.microsoft.com/office/drawing/2014/main" id="{2C16F084-C3E0-7C86-6F86-49CEF5E46378}"/>
                      </a:ext>
                    </a:extLst>
                  </p:cNvPr>
                  <p:cNvSpPr/>
                  <p:nvPr/>
                </p:nvSpPr>
                <p:spPr>
                  <a:xfrm>
                    <a:off x="5464878" y="1800030"/>
                    <a:ext cx="54863" cy="53295"/>
                  </a:xfrm>
                  <a:custGeom>
                    <a:avLst/>
                    <a:gdLst>
                      <a:gd name="connsiteX0" fmla="*/ 27432 w 54863"/>
                      <a:gd name="connsiteY0" fmla="*/ 9189 h 53295"/>
                      <a:gd name="connsiteX1" fmla="*/ 45406 w 54863"/>
                      <a:gd name="connsiteY1" fmla="*/ 26647 h 53295"/>
                      <a:gd name="connsiteX2" fmla="*/ 27432 w 54863"/>
                      <a:gd name="connsiteY2" fmla="*/ 44106 h 53295"/>
                      <a:gd name="connsiteX3" fmla="*/ 8509 w 54863"/>
                      <a:gd name="connsiteY3" fmla="*/ 26647 h 53295"/>
                      <a:gd name="connsiteX4" fmla="*/ 27432 w 54863"/>
                      <a:gd name="connsiteY4" fmla="*/ 9189 h 53295"/>
                      <a:gd name="connsiteX5" fmla="*/ 27432 w 54863"/>
                      <a:gd name="connsiteY5" fmla="*/ 0 h 53295"/>
                      <a:gd name="connsiteX6" fmla="*/ 0 w 54863"/>
                      <a:gd name="connsiteY6" fmla="*/ 26647 h 53295"/>
                      <a:gd name="connsiteX7" fmla="*/ 27432 w 54863"/>
                      <a:gd name="connsiteY7" fmla="*/ 53295 h 53295"/>
                      <a:gd name="connsiteX8" fmla="*/ 54864 w 54863"/>
                      <a:gd name="connsiteY8" fmla="*/ 26647 h 53295"/>
                      <a:gd name="connsiteX9" fmla="*/ 27432 w 54863"/>
                      <a:gd name="connsiteY9" fmla="*/ 0 h 5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63" h="53295">
                        <a:moveTo>
                          <a:pt x="27432" y="9189"/>
                        </a:moveTo>
                        <a:cubicBezTo>
                          <a:pt x="37834" y="9189"/>
                          <a:pt x="45406" y="17459"/>
                          <a:pt x="45406" y="26647"/>
                        </a:cubicBezTo>
                        <a:cubicBezTo>
                          <a:pt x="45406" y="35836"/>
                          <a:pt x="36890" y="44106"/>
                          <a:pt x="27432" y="44106"/>
                        </a:cubicBezTo>
                        <a:cubicBezTo>
                          <a:pt x="17973" y="44106"/>
                          <a:pt x="8509" y="36755"/>
                          <a:pt x="8509" y="26647"/>
                        </a:cubicBezTo>
                        <a:cubicBezTo>
                          <a:pt x="8509" y="16540"/>
                          <a:pt x="17024" y="9189"/>
                          <a:pt x="27432" y="9189"/>
                        </a:cubicBezTo>
                        <a:close/>
                        <a:moveTo>
                          <a:pt x="27432" y="0"/>
                        </a:moveTo>
                        <a:cubicBezTo>
                          <a:pt x="12294" y="0"/>
                          <a:pt x="0" y="11946"/>
                          <a:pt x="0" y="26647"/>
                        </a:cubicBezTo>
                        <a:cubicBezTo>
                          <a:pt x="0" y="41349"/>
                          <a:pt x="12294" y="53295"/>
                          <a:pt x="27432" y="53295"/>
                        </a:cubicBezTo>
                        <a:cubicBezTo>
                          <a:pt x="42569" y="53295"/>
                          <a:pt x="54864" y="41349"/>
                          <a:pt x="54864" y="26647"/>
                        </a:cubicBezTo>
                        <a:cubicBezTo>
                          <a:pt x="54864" y="11946"/>
                          <a:pt x="42569" y="0"/>
                          <a:pt x="27432" y="0"/>
                        </a:cubicBezTo>
                        <a:close/>
                      </a:path>
                    </a:pathLst>
                  </a:custGeom>
                  <a:solidFill>
                    <a:srgbClr val="FFFFFF"/>
                  </a:solidFill>
                  <a:ln w="6417" cap="flat">
                    <a:noFill/>
                    <a:prstDash val="solid"/>
                    <a:miter/>
                  </a:ln>
                </p:spPr>
                <p:txBody>
                  <a:bodyPr rtlCol="0" anchor="ctr"/>
                  <a:lstStyle/>
                  <a:p>
                    <a:endParaRPr lang="en-US" sz="810"/>
                  </a:p>
                </p:txBody>
              </p:sp>
            </p:grpSp>
            <p:grpSp>
              <p:nvGrpSpPr>
                <p:cNvPr id="305" name="Graphic 2">
                  <a:extLst>
                    <a:ext uri="{FF2B5EF4-FFF2-40B4-BE49-F238E27FC236}">
                      <a16:creationId xmlns:a16="http://schemas.microsoft.com/office/drawing/2014/main" id="{BFAB9E06-90AE-1004-4E54-FF0D8F2889FE}"/>
                    </a:ext>
                  </a:extLst>
                </p:cNvPr>
                <p:cNvGrpSpPr/>
                <p:nvPr/>
              </p:nvGrpSpPr>
              <p:grpSpPr>
                <a:xfrm>
                  <a:off x="5441225" y="1848730"/>
                  <a:ext cx="55813" cy="48700"/>
                  <a:chOff x="5441225" y="1848730"/>
                  <a:chExt cx="55813" cy="48700"/>
                </a:xfrm>
                <a:solidFill>
                  <a:srgbClr val="FFFFFF"/>
                </a:solidFill>
              </p:grpSpPr>
              <p:sp>
                <p:nvSpPr>
                  <p:cNvPr id="306" name="Freeform: Shape 305">
                    <a:extLst>
                      <a:ext uri="{FF2B5EF4-FFF2-40B4-BE49-F238E27FC236}">
                        <a16:creationId xmlns:a16="http://schemas.microsoft.com/office/drawing/2014/main" id="{88D26A84-BBA8-4B0B-7ACC-1F9A15879694}"/>
                      </a:ext>
                    </a:extLst>
                  </p:cNvPr>
                  <p:cNvSpPr/>
                  <p:nvPr/>
                </p:nvSpPr>
                <p:spPr>
                  <a:xfrm>
                    <a:off x="5446904" y="1854244"/>
                    <a:ext cx="45405" cy="39511"/>
                  </a:xfrm>
                  <a:custGeom>
                    <a:avLst/>
                    <a:gdLst>
                      <a:gd name="connsiteX0" fmla="*/ 34997 w 45405"/>
                      <a:gd name="connsiteY0" fmla="*/ 38593 h 39511"/>
                      <a:gd name="connsiteX1" fmla="*/ 5672 w 45405"/>
                      <a:gd name="connsiteY1" fmla="*/ 34918 h 39511"/>
                      <a:gd name="connsiteX2" fmla="*/ 3779 w 45405"/>
                      <a:gd name="connsiteY2" fmla="*/ 34918 h 39511"/>
                      <a:gd name="connsiteX3" fmla="*/ 2836 w 45405"/>
                      <a:gd name="connsiteY3" fmla="*/ 33080 h 39511"/>
                      <a:gd name="connsiteX4" fmla="*/ 0 w 45405"/>
                      <a:gd name="connsiteY4" fmla="*/ 22053 h 39511"/>
                      <a:gd name="connsiteX5" fmla="*/ 22703 w 45405"/>
                      <a:gd name="connsiteY5" fmla="*/ 0 h 39511"/>
                      <a:gd name="connsiteX6" fmla="*/ 45406 w 45405"/>
                      <a:gd name="connsiteY6" fmla="*/ 22053 h 39511"/>
                      <a:gd name="connsiteX7" fmla="*/ 38783 w 45405"/>
                      <a:gd name="connsiteY7" fmla="*/ 37675 h 39511"/>
                      <a:gd name="connsiteX8" fmla="*/ 36891 w 45405"/>
                      <a:gd name="connsiteY8" fmla="*/ 39512 h 39511"/>
                      <a:gd name="connsiteX9" fmla="*/ 34997 w 45405"/>
                      <a:gd name="connsiteY9" fmla="*/ 38593 h 3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05" h="39511">
                        <a:moveTo>
                          <a:pt x="34997" y="38593"/>
                        </a:moveTo>
                        <a:cubicBezTo>
                          <a:pt x="25539" y="37675"/>
                          <a:pt x="15131" y="36756"/>
                          <a:pt x="5672" y="34918"/>
                        </a:cubicBezTo>
                        <a:lnTo>
                          <a:pt x="3779" y="34918"/>
                        </a:lnTo>
                        <a:lnTo>
                          <a:pt x="2836" y="33080"/>
                        </a:lnTo>
                        <a:cubicBezTo>
                          <a:pt x="943" y="29405"/>
                          <a:pt x="0" y="25729"/>
                          <a:pt x="0" y="22053"/>
                        </a:cubicBezTo>
                        <a:cubicBezTo>
                          <a:pt x="0" y="10108"/>
                          <a:pt x="10402" y="0"/>
                          <a:pt x="22703" y="0"/>
                        </a:cubicBezTo>
                        <a:cubicBezTo>
                          <a:pt x="34997" y="0"/>
                          <a:pt x="45406" y="10108"/>
                          <a:pt x="45406" y="22053"/>
                        </a:cubicBezTo>
                        <a:cubicBezTo>
                          <a:pt x="45406" y="27567"/>
                          <a:pt x="43513" y="33080"/>
                          <a:pt x="38783" y="37675"/>
                        </a:cubicBezTo>
                        <a:lnTo>
                          <a:pt x="36891" y="39512"/>
                        </a:lnTo>
                        <a:lnTo>
                          <a:pt x="34997" y="38593"/>
                        </a:lnTo>
                        <a:close/>
                      </a:path>
                    </a:pathLst>
                  </a:custGeom>
                  <a:solidFill>
                    <a:srgbClr val="FFFFFF"/>
                  </a:solidFill>
                  <a:ln w="6417" cap="flat">
                    <a:noFill/>
                    <a:prstDash val="solid"/>
                    <a:miter/>
                  </a:ln>
                </p:spPr>
                <p:txBody>
                  <a:bodyPr rtlCol="0" anchor="ctr"/>
                  <a:lstStyle/>
                  <a:p>
                    <a:endParaRPr lang="en-US" sz="810"/>
                  </a:p>
                </p:txBody>
              </p:sp>
              <p:sp>
                <p:nvSpPr>
                  <p:cNvPr id="307" name="Freeform: Shape 306">
                    <a:extLst>
                      <a:ext uri="{FF2B5EF4-FFF2-40B4-BE49-F238E27FC236}">
                        <a16:creationId xmlns:a16="http://schemas.microsoft.com/office/drawing/2014/main" id="{233A567F-A3D9-32F9-5170-A94799EB40C3}"/>
                      </a:ext>
                    </a:extLst>
                  </p:cNvPr>
                  <p:cNvSpPr/>
                  <p:nvPr/>
                </p:nvSpPr>
                <p:spPr>
                  <a:xfrm>
                    <a:off x="5441225" y="1848730"/>
                    <a:ext cx="55813" cy="48700"/>
                  </a:xfrm>
                  <a:custGeom>
                    <a:avLst/>
                    <a:gdLst>
                      <a:gd name="connsiteX0" fmla="*/ 27432 w 55813"/>
                      <a:gd name="connsiteY0" fmla="*/ 9188 h 48700"/>
                      <a:gd name="connsiteX1" fmla="*/ 45406 w 55813"/>
                      <a:gd name="connsiteY1" fmla="*/ 26647 h 48700"/>
                      <a:gd name="connsiteX2" fmla="*/ 40676 w 55813"/>
                      <a:gd name="connsiteY2" fmla="*/ 38593 h 48700"/>
                      <a:gd name="connsiteX3" fmla="*/ 11351 w 55813"/>
                      <a:gd name="connsiteY3" fmla="*/ 35836 h 48700"/>
                      <a:gd name="connsiteX4" fmla="*/ 8515 w 55813"/>
                      <a:gd name="connsiteY4" fmla="*/ 26647 h 48700"/>
                      <a:gd name="connsiteX5" fmla="*/ 27432 w 55813"/>
                      <a:gd name="connsiteY5" fmla="*/ 9188 h 48700"/>
                      <a:gd name="connsiteX6" fmla="*/ 27432 w 55813"/>
                      <a:gd name="connsiteY6" fmla="*/ 0 h 48700"/>
                      <a:gd name="connsiteX7" fmla="*/ 0 w 55813"/>
                      <a:gd name="connsiteY7" fmla="*/ 26647 h 48700"/>
                      <a:gd name="connsiteX8" fmla="*/ 3786 w 55813"/>
                      <a:gd name="connsiteY8" fmla="*/ 40431 h 48700"/>
                      <a:gd name="connsiteX9" fmla="*/ 5679 w 55813"/>
                      <a:gd name="connsiteY9" fmla="*/ 44106 h 48700"/>
                      <a:gd name="connsiteX10" fmla="*/ 10408 w 55813"/>
                      <a:gd name="connsiteY10" fmla="*/ 45025 h 48700"/>
                      <a:gd name="connsiteX11" fmla="*/ 40676 w 55813"/>
                      <a:gd name="connsiteY11" fmla="*/ 48701 h 48700"/>
                      <a:gd name="connsiteX12" fmla="*/ 45406 w 55813"/>
                      <a:gd name="connsiteY12" fmla="*/ 48701 h 48700"/>
                      <a:gd name="connsiteX13" fmla="*/ 48248 w 55813"/>
                      <a:gd name="connsiteY13" fmla="*/ 45944 h 48700"/>
                      <a:gd name="connsiteX14" fmla="*/ 55814 w 55813"/>
                      <a:gd name="connsiteY14" fmla="*/ 27566 h 48700"/>
                      <a:gd name="connsiteX15" fmla="*/ 27432 w 55813"/>
                      <a:gd name="connsiteY15" fmla="*/ 0 h 4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813" h="48700">
                        <a:moveTo>
                          <a:pt x="27432" y="9188"/>
                        </a:moveTo>
                        <a:cubicBezTo>
                          <a:pt x="37840" y="9188"/>
                          <a:pt x="45406" y="17458"/>
                          <a:pt x="45406" y="26647"/>
                        </a:cubicBezTo>
                        <a:cubicBezTo>
                          <a:pt x="45406" y="31242"/>
                          <a:pt x="43519" y="35836"/>
                          <a:pt x="40676" y="38593"/>
                        </a:cubicBezTo>
                        <a:cubicBezTo>
                          <a:pt x="30275" y="38593"/>
                          <a:pt x="19867" y="37674"/>
                          <a:pt x="11351" y="35836"/>
                        </a:cubicBezTo>
                        <a:cubicBezTo>
                          <a:pt x="9458" y="33079"/>
                          <a:pt x="8515" y="30323"/>
                          <a:pt x="8515" y="26647"/>
                        </a:cubicBezTo>
                        <a:cubicBezTo>
                          <a:pt x="8515" y="17458"/>
                          <a:pt x="17030" y="9188"/>
                          <a:pt x="27432" y="9188"/>
                        </a:cubicBezTo>
                        <a:close/>
                        <a:moveTo>
                          <a:pt x="27432" y="0"/>
                        </a:moveTo>
                        <a:cubicBezTo>
                          <a:pt x="12301" y="0"/>
                          <a:pt x="0" y="11945"/>
                          <a:pt x="0" y="26647"/>
                        </a:cubicBezTo>
                        <a:cubicBezTo>
                          <a:pt x="0" y="31242"/>
                          <a:pt x="950" y="35836"/>
                          <a:pt x="3786" y="40431"/>
                        </a:cubicBezTo>
                        <a:lnTo>
                          <a:pt x="5679" y="44106"/>
                        </a:lnTo>
                        <a:lnTo>
                          <a:pt x="10408" y="45025"/>
                        </a:lnTo>
                        <a:cubicBezTo>
                          <a:pt x="19867" y="46863"/>
                          <a:pt x="31218" y="47782"/>
                          <a:pt x="40676" y="48701"/>
                        </a:cubicBezTo>
                        <a:lnTo>
                          <a:pt x="45406" y="48701"/>
                        </a:lnTo>
                        <a:lnTo>
                          <a:pt x="48248" y="45944"/>
                        </a:lnTo>
                        <a:cubicBezTo>
                          <a:pt x="52977" y="41349"/>
                          <a:pt x="55814" y="33998"/>
                          <a:pt x="55814" y="27566"/>
                        </a:cubicBezTo>
                        <a:cubicBezTo>
                          <a:pt x="54871" y="12864"/>
                          <a:pt x="42570" y="0"/>
                          <a:pt x="27432" y="0"/>
                        </a:cubicBezTo>
                        <a:close/>
                      </a:path>
                    </a:pathLst>
                  </a:custGeom>
                  <a:solidFill>
                    <a:srgbClr val="FFFFFF"/>
                  </a:solidFill>
                  <a:ln w="6417" cap="flat">
                    <a:noFill/>
                    <a:prstDash val="solid"/>
                    <a:miter/>
                  </a:ln>
                </p:spPr>
                <p:txBody>
                  <a:bodyPr rtlCol="0" anchor="ctr"/>
                  <a:lstStyle/>
                  <a:p>
                    <a:endParaRPr lang="en-US" sz="810"/>
                  </a:p>
                </p:txBody>
              </p:sp>
            </p:grpSp>
            <p:grpSp>
              <p:nvGrpSpPr>
                <p:cNvPr id="308" name="Graphic 2">
                  <a:extLst>
                    <a:ext uri="{FF2B5EF4-FFF2-40B4-BE49-F238E27FC236}">
                      <a16:creationId xmlns:a16="http://schemas.microsoft.com/office/drawing/2014/main" id="{25BA558F-E02B-604A-3012-863880D25127}"/>
                    </a:ext>
                  </a:extLst>
                </p:cNvPr>
                <p:cNvGrpSpPr/>
                <p:nvPr/>
              </p:nvGrpSpPr>
              <p:grpSpPr>
                <a:xfrm>
                  <a:off x="5488524" y="1838622"/>
                  <a:ext cx="54870" cy="53294"/>
                  <a:chOff x="5488524" y="1838622"/>
                  <a:chExt cx="54870" cy="53294"/>
                </a:xfrm>
                <a:solidFill>
                  <a:srgbClr val="FFFFFF"/>
                </a:solidFill>
              </p:grpSpPr>
              <p:sp>
                <p:nvSpPr>
                  <p:cNvPr id="309" name="Freeform: Shape 308">
                    <a:extLst>
                      <a:ext uri="{FF2B5EF4-FFF2-40B4-BE49-F238E27FC236}">
                        <a16:creationId xmlns:a16="http://schemas.microsoft.com/office/drawing/2014/main" id="{20D84A82-4C06-A1D4-ABC2-8C999C76E233}"/>
                      </a:ext>
                    </a:extLst>
                  </p:cNvPr>
                  <p:cNvSpPr/>
                  <p:nvPr/>
                </p:nvSpPr>
                <p:spPr>
                  <a:xfrm>
                    <a:off x="5493253" y="1844136"/>
                    <a:ext cx="45405" cy="44106"/>
                  </a:xfrm>
                  <a:custGeom>
                    <a:avLst/>
                    <a:gdLst>
                      <a:gd name="connsiteX0" fmla="*/ 22703 w 45405"/>
                      <a:gd name="connsiteY0" fmla="*/ 44106 h 44106"/>
                      <a:gd name="connsiteX1" fmla="*/ 0 w 45405"/>
                      <a:gd name="connsiteY1" fmla="*/ 22053 h 44106"/>
                      <a:gd name="connsiteX2" fmla="*/ 22703 w 45405"/>
                      <a:gd name="connsiteY2" fmla="*/ 0 h 44106"/>
                      <a:gd name="connsiteX3" fmla="*/ 45406 w 45405"/>
                      <a:gd name="connsiteY3" fmla="*/ 22053 h 44106"/>
                      <a:gd name="connsiteX4" fmla="*/ 22703 w 45405"/>
                      <a:gd name="connsiteY4" fmla="*/ 44106 h 44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05" h="44106">
                        <a:moveTo>
                          <a:pt x="22703" y="44106"/>
                        </a:moveTo>
                        <a:cubicBezTo>
                          <a:pt x="10408" y="44106"/>
                          <a:pt x="0" y="33999"/>
                          <a:pt x="0" y="22053"/>
                        </a:cubicBezTo>
                        <a:cubicBezTo>
                          <a:pt x="0" y="10108"/>
                          <a:pt x="10408" y="0"/>
                          <a:pt x="22703" y="0"/>
                        </a:cubicBezTo>
                        <a:cubicBezTo>
                          <a:pt x="35004" y="0"/>
                          <a:pt x="45406" y="10108"/>
                          <a:pt x="45406" y="22053"/>
                        </a:cubicBezTo>
                        <a:cubicBezTo>
                          <a:pt x="45406" y="33999"/>
                          <a:pt x="35004" y="44106"/>
                          <a:pt x="22703" y="44106"/>
                        </a:cubicBezTo>
                        <a:close/>
                      </a:path>
                    </a:pathLst>
                  </a:custGeom>
                  <a:solidFill>
                    <a:srgbClr val="FFFFFF"/>
                  </a:solidFill>
                  <a:ln w="6417" cap="flat">
                    <a:noFill/>
                    <a:prstDash val="solid"/>
                    <a:miter/>
                  </a:ln>
                </p:spPr>
                <p:txBody>
                  <a:bodyPr rtlCol="0" anchor="ctr"/>
                  <a:lstStyle/>
                  <a:p>
                    <a:endParaRPr lang="en-US" sz="810"/>
                  </a:p>
                </p:txBody>
              </p:sp>
              <p:sp>
                <p:nvSpPr>
                  <p:cNvPr id="310" name="Freeform: Shape 309">
                    <a:extLst>
                      <a:ext uri="{FF2B5EF4-FFF2-40B4-BE49-F238E27FC236}">
                        <a16:creationId xmlns:a16="http://schemas.microsoft.com/office/drawing/2014/main" id="{3F5DBA4E-4D81-0D9A-6530-112D725630BA}"/>
                      </a:ext>
                    </a:extLst>
                  </p:cNvPr>
                  <p:cNvSpPr/>
                  <p:nvPr/>
                </p:nvSpPr>
                <p:spPr>
                  <a:xfrm>
                    <a:off x="5488524" y="1838622"/>
                    <a:ext cx="54870" cy="53294"/>
                  </a:xfrm>
                  <a:custGeom>
                    <a:avLst/>
                    <a:gdLst>
                      <a:gd name="connsiteX0" fmla="*/ 27432 w 54870"/>
                      <a:gd name="connsiteY0" fmla="*/ 9188 h 53294"/>
                      <a:gd name="connsiteX1" fmla="*/ 45406 w 54870"/>
                      <a:gd name="connsiteY1" fmla="*/ 26647 h 53294"/>
                      <a:gd name="connsiteX2" fmla="*/ 27432 w 54870"/>
                      <a:gd name="connsiteY2" fmla="*/ 44106 h 53294"/>
                      <a:gd name="connsiteX3" fmla="*/ 9458 w 54870"/>
                      <a:gd name="connsiteY3" fmla="*/ 26647 h 53294"/>
                      <a:gd name="connsiteX4" fmla="*/ 27432 w 54870"/>
                      <a:gd name="connsiteY4" fmla="*/ 9188 h 53294"/>
                      <a:gd name="connsiteX5" fmla="*/ 27432 w 54870"/>
                      <a:gd name="connsiteY5" fmla="*/ 0 h 53294"/>
                      <a:gd name="connsiteX6" fmla="*/ 0 w 54870"/>
                      <a:gd name="connsiteY6" fmla="*/ 26647 h 53294"/>
                      <a:gd name="connsiteX7" fmla="*/ 27432 w 54870"/>
                      <a:gd name="connsiteY7" fmla="*/ 53294 h 53294"/>
                      <a:gd name="connsiteX8" fmla="*/ 54870 w 54870"/>
                      <a:gd name="connsiteY8" fmla="*/ 26647 h 53294"/>
                      <a:gd name="connsiteX9" fmla="*/ 27432 w 54870"/>
                      <a:gd name="connsiteY9" fmla="*/ 0 h 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70" h="53294">
                        <a:moveTo>
                          <a:pt x="27432" y="9188"/>
                        </a:moveTo>
                        <a:cubicBezTo>
                          <a:pt x="37840" y="9188"/>
                          <a:pt x="45406" y="17458"/>
                          <a:pt x="45406" y="26647"/>
                        </a:cubicBezTo>
                        <a:cubicBezTo>
                          <a:pt x="45406" y="35836"/>
                          <a:pt x="36897" y="44106"/>
                          <a:pt x="27432" y="44106"/>
                        </a:cubicBezTo>
                        <a:cubicBezTo>
                          <a:pt x="17973" y="44106"/>
                          <a:pt x="9458" y="35836"/>
                          <a:pt x="9458" y="26647"/>
                        </a:cubicBezTo>
                        <a:cubicBezTo>
                          <a:pt x="9458" y="17458"/>
                          <a:pt x="17030" y="9188"/>
                          <a:pt x="27432" y="9188"/>
                        </a:cubicBezTo>
                        <a:close/>
                        <a:moveTo>
                          <a:pt x="27432" y="0"/>
                        </a:moveTo>
                        <a:cubicBezTo>
                          <a:pt x="12301" y="0"/>
                          <a:pt x="0" y="11945"/>
                          <a:pt x="0" y="26647"/>
                        </a:cubicBezTo>
                        <a:cubicBezTo>
                          <a:pt x="0" y="41349"/>
                          <a:pt x="12301" y="53294"/>
                          <a:pt x="27432" y="53294"/>
                        </a:cubicBezTo>
                        <a:cubicBezTo>
                          <a:pt x="42569" y="53294"/>
                          <a:pt x="54870" y="41349"/>
                          <a:pt x="54870" y="26647"/>
                        </a:cubicBezTo>
                        <a:cubicBezTo>
                          <a:pt x="54870" y="11945"/>
                          <a:pt x="42569" y="0"/>
                          <a:pt x="27432"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311" name="Graphic 2">
                <a:extLst>
                  <a:ext uri="{FF2B5EF4-FFF2-40B4-BE49-F238E27FC236}">
                    <a16:creationId xmlns:a16="http://schemas.microsoft.com/office/drawing/2014/main" id="{B7323A5A-810D-714A-D736-D248E3C7CC47}"/>
                  </a:ext>
                </a:extLst>
              </p:cNvPr>
              <p:cNvGrpSpPr/>
              <p:nvPr/>
            </p:nvGrpSpPr>
            <p:grpSpPr>
              <a:xfrm>
                <a:off x="5314467" y="1809219"/>
                <a:ext cx="358521" cy="367549"/>
                <a:chOff x="5314467" y="1809219"/>
                <a:chExt cx="358521" cy="367549"/>
              </a:xfrm>
              <a:solidFill>
                <a:srgbClr val="2C5967"/>
              </a:solidFill>
            </p:grpSpPr>
            <p:sp>
              <p:nvSpPr>
                <p:cNvPr id="312" name="Freeform: Shape 311">
                  <a:extLst>
                    <a:ext uri="{FF2B5EF4-FFF2-40B4-BE49-F238E27FC236}">
                      <a16:creationId xmlns:a16="http://schemas.microsoft.com/office/drawing/2014/main" id="{8A3864A8-864B-5232-8E84-C6A6D0E77118}"/>
                    </a:ext>
                  </a:extLst>
                </p:cNvPr>
                <p:cNvSpPr/>
                <p:nvPr/>
              </p:nvSpPr>
              <p:spPr>
                <a:xfrm>
                  <a:off x="5366495" y="1866190"/>
                  <a:ext cx="209060" cy="310578"/>
                </a:xfrm>
                <a:custGeom>
                  <a:avLst/>
                  <a:gdLst>
                    <a:gd name="connsiteX0" fmla="*/ 198653 w 209060"/>
                    <a:gd name="connsiteY0" fmla="*/ 54214 h 310578"/>
                    <a:gd name="connsiteX1" fmla="*/ 208111 w 209060"/>
                    <a:gd name="connsiteY1" fmla="*/ 42269 h 310578"/>
                    <a:gd name="connsiteX2" fmla="*/ 208111 w 209060"/>
                    <a:gd name="connsiteY2" fmla="*/ 21135 h 310578"/>
                    <a:gd name="connsiteX3" fmla="*/ 209061 w 209060"/>
                    <a:gd name="connsiteY3" fmla="*/ 18378 h 310578"/>
                    <a:gd name="connsiteX4" fmla="*/ 176899 w 209060"/>
                    <a:gd name="connsiteY4" fmla="*/ 0 h 310578"/>
                    <a:gd name="connsiteX5" fmla="*/ 174057 w 209060"/>
                    <a:gd name="connsiteY5" fmla="*/ 11946 h 310578"/>
                    <a:gd name="connsiteX6" fmla="*/ 196760 w 209060"/>
                    <a:gd name="connsiteY6" fmla="*/ 19297 h 310578"/>
                    <a:gd name="connsiteX7" fmla="*/ 169328 w 209060"/>
                    <a:gd name="connsiteY7" fmla="*/ 27567 h 310578"/>
                    <a:gd name="connsiteX8" fmla="*/ 124865 w 209060"/>
                    <a:gd name="connsiteY8" fmla="*/ 32161 h 310578"/>
                    <a:gd name="connsiteX9" fmla="*/ 71894 w 209060"/>
                    <a:gd name="connsiteY9" fmla="*/ 25729 h 310578"/>
                    <a:gd name="connsiteX10" fmla="*/ 67165 w 209060"/>
                    <a:gd name="connsiteY10" fmla="*/ 24810 h 310578"/>
                    <a:gd name="connsiteX11" fmla="*/ 65272 w 209060"/>
                    <a:gd name="connsiteY11" fmla="*/ 24810 h 310578"/>
                    <a:gd name="connsiteX12" fmla="*/ 52977 w 209060"/>
                    <a:gd name="connsiteY12" fmla="*/ 20216 h 310578"/>
                    <a:gd name="connsiteX13" fmla="*/ 74731 w 209060"/>
                    <a:gd name="connsiteY13" fmla="*/ 13783 h 310578"/>
                    <a:gd name="connsiteX14" fmla="*/ 74731 w 209060"/>
                    <a:gd name="connsiteY14" fmla="*/ 11946 h 310578"/>
                    <a:gd name="connsiteX15" fmla="*/ 76623 w 209060"/>
                    <a:gd name="connsiteY15" fmla="*/ 1838 h 310578"/>
                    <a:gd name="connsiteX16" fmla="*/ 39733 w 209060"/>
                    <a:gd name="connsiteY16" fmla="*/ 16540 h 310578"/>
                    <a:gd name="connsiteX17" fmla="*/ 38783 w 209060"/>
                    <a:gd name="connsiteY17" fmla="*/ 19297 h 310578"/>
                    <a:gd name="connsiteX18" fmla="*/ 38783 w 209060"/>
                    <a:gd name="connsiteY18" fmla="*/ 42269 h 310578"/>
                    <a:gd name="connsiteX19" fmla="*/ 49192 w 209060"/>
                    <a:gd name="connsiteY19" fmla="*/ 54214 h 310578"/>
                    <a:gd name="connsiteX20" fmla="*/ 93654 w 209060"/>
                    <a:gd name="connsiteY20" fmla="*/ 96482 h 310578"/>
                    <a:gd name="connsiteX21" fmla="*/ 93654 w 209060"/>
                    <a:gd name="connsiteY21" fmla="*/ 164480 h 310578"/>
                    <a:gd name="connsiteX22" fmla="*/ 29325 w 209060"/>
                    <a:gd name="connsiteY22" fmla="*/ 164480 h 310578"/>
                    <a:gd name="connsiteX23" fmla="*/ 72838 w 209060"/>
                    <a:gd name="connsiteY23" fmla="*/ 122211 h 310578"/>
                    <a:gd name="connsiteX24" fmla="*/ 64329 w 209060"/>
                    <a:gd name="connsiteY24" fmla="*/ 113941 h 310578"/>
                    <a:gd name="connsiteX25" fmla="*/ 0 w 209060"/>
                    <a:gd name="connsiteY25" fmla="*/ 176425 h 310578"/>
                    <a:gd name="connsiteX26" fmla="*/ 94597 w 209060"/>
                    <a:gd name="connsiteY26" fmla="*/ 176425 h 310578"/>
                    <a:gd name="connsiteX27" fmla="*/ 106892 w 209060"/>
                    <a:gd name="connsiteY27" fmla="*/ 176425 h 310578"/>
                    <a:gd name="connsiteX28" fmla="*/ 106892 w 209060"/>
                    <a:gd name="connsiteY28" fmla="*/ 103833 h 310578"/>
                    <a:gd name="connsiteX29" fmla="*/ 123922 w 209060"/>
                    <a:gd name="connsiteY29" fmla="*/ 105671 h 310578"/>
                    <a:gd name="connsiteX30" fmla="*/ 144732 w 209060"/>
                    <a:gd name="connsiteY30" fmla="*/ 103833 h 310578"/>
                    <a:gd name="connsiteX31" fmla="*/ 144732 w 209060"/>
                    <a:gd name="connsiteY31" fmla="*/ 298637 h 310578"/>
                    <a:gd name="connsiteX32" fmla="*/ 125815 w 209060"/>
                    <a:gd name="connsiteY32" fmla="*/ 297719 h 310578"/>
                    <a:gd name="connsiteX33" fmla="*/ 106892 w 209060"/>
                    <a:gd name="connsiteY33" fmla="*/ 285771 h 310578"/>
                    <a:gd name="connsiteX34" fmla="*/ 106892 w 209060"/>
                    <a:gd name="connsiteY34" fmla="*/ 193884 h 310578"/>
                    <a:gd name="connsiteX35" fmla="*/ 48242 w 209060"/>
                    <a:gd name="connsiteY35" fmla="*/ 193884 h 310578"/>
                    <a:gd name="connsiteX36" fmla="*/ 0 w 209060"/>
                    <a:gd name="connsiteY36" fmla="*/ 193884 h 310578"/>
                    <a:gd name="connsiteX37" fmla="*/ 64329 w 209060"/>
                    <a:gd name="connsiteY37" fmla="*/ 256369 h 310578"/>
                    <a:gd name="connsiteX38" fmla="*/ 72838 w 209060"/>
                    <a:gd name="connsiteY38" fmla="*/ 248098 h 310578"/>
                    <a:gd name="connsiteX39" fmla="*/ 29325 w 209060"/>
                    <a:gd name="connsiteY39" fmla="*/ 205829 h 310578"/>
                    <a:gd name="connsiteX40" fmla="*/ 94597 w 209060"/>
                    <a:gd name="connsiteY40" fmla="*/ 205829 h 310578"/>
                    <a:gd name="connsiteX41" fmla="*/ 94597 w 209060"/>
                    <a:gd name="connsiteY41" fmla="*/ 286688 h 310578"/>
                    <a:gd name="connsiteX42" fmla="*/ 122979 w 209060"/>
                    <a:gd name="connsiteY42" fmla="*/ 308743 h 310578"/>
                    <a:gd name="connsiteX43" fmla="*/ 138110 w 209060"/>
                    <a:gd name="connsiteY43" fmla="*/ 310578 h 310578"/>
                    <a:gd name="connsiteX44" fmla="*/ 153247 w 209060"/>
                    <a:gd name="connsiteY44" fmla="*/ 306908 h 310578"/>
                    <a:gd name="connsiteX45" fmla="*/ 157033 w 209060"/>
                    <a:gd name="connsiteY45" fmla="*/ 300472 h 310578"/>
                    <a:gd name="connsiteX46" fmla="*/ 157033 w 209060"/>
                    <a:gd name="connsiteY46" fmla="*/ 96482 h 310578"/>
                    <a:gd name="connsiteX47" fmla="*/ 198653 w 209060"/>
                    <a:gd name="connsiteY47" fmla="*/ 54214 h 310578"/>
                    <a:gd name="connsiteX48" fmla="*/ 62436 w 209060"/>
                    <a:gd name="connsiteY48" fmla="*/ 34918 h 310578"/>
                    <a:gd name="connsiteX49" fmla="*/ 68108 w 209060"/>
                    <a:gd name="connsiteY49" fmla="*/ 36756 h 310578"/>
                    <a:gd name="connsiteX50" fmla="*/ 124865 w 209060"/>
                    <a:gd name="connsiteY50" fmla="*/ 43188 h 310578"/>
                    <a:gd name="connsiteX51" fmla="*/ 171220 w 209060"/>
                    <a:gd name="connsiteY51" fmla="*/ 38593 h 310578"/>
                    <a:gd name="connsiteX52" fmla="*/ 176899 w 209060"/>
                    <a:gd name="connsiteY52" fmla="*/ 37675 h 310578"/>
                    <a:gd name="connsiteX53" fmla="*/ 196760 w 209060"/>
                    <a:gd name="connsiteY53" fmla="*/ 32161 h 310578"/>
                    <a:gd name="connsiteX54" fmla="*/ 196760 w 209060"/>
                    <a:gd name="connsiteY54" fmla="*/ 42269 h 310578"/>
                    <a:gd name="connsiteX55" fmla="*/ 123922 w 209060"/>
                    <a:gd name="connsiteY55" fmla="*/ 53295 h 310578"/>
                    <a:gd name="connsiteX56" fmla="*/ 51084 w 209060"/>
                    <a:gd name="connsiteY56" fmla="*/ 41350 h 310578"/>
                    <a:gd name="connsiteX57" fmla="*/ 51084 w 209060"/>
                    <a:gd name="connsiteY57" fmla="*/ 31242 h 310578"/>
                    <a:gd name="connsiteX58" fmla="*/ 62436 w 209060"/>
                    <a:gd name="connsiteY58" fmla="*/ 34918 h 310578"/>
                    <a:gd name="connsiteX59" fmla="*/ 123922 w 209060"/>
                    <a:gd name="connsiteY59" fmla="*/ 65241 h 310578"/>
                    <a:gd name="connsiteX60" fmla="*/ 175007 w 209060"/>
                    <a:gd name="connsiteY60" fmla="*/ 60646 h 310578"/>
                    <a:gd name="connsiteX61" fmla="*/ 146625 w 209060"/>
                    <a:gd name="connsiteY61" fmla="*/ 89132 h 310578"/>
                    <a:gd name="connsiteX62" fmla="*/ 123922 w 209060"/>
                    <a:gd name="connsiteY62" fmla="*/ 93726 h 310578"/>
                    <a:gd name="connsiteX63" fmla="*/ 105005 w 209060"/>
                    <a:gd name="connsiteY63" fmla="*/ 90051 h 310578"/>
                    <a:gd name="connsiteX64" fmla="*/ 74731 w 209060"/>
                    <a:gd name="connsiteY64" fmla="*/ 61565 h 310578"/>
                    <a:gd name="connsiteX65" fmla="*/ 123922 w 209060"/>
                    <a:gd name="connsiteY65" fmla="*/ 65241 h 31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9060" h="310578">
                      <a:moveTo>
                        <a:pt x="198653" y="54214"/>
                      </a:moveTo>
                      <a:cubicBezTo>
                        <a:pt x="205275" y="51457"/>
                        <a:pt x="208111" y="46863"/>
                        <a:pt x="208111" y="42269"/>
                      </a:cubicBezTo>
                      <a:lnTo>
                        <a:pt x="208111" y="21135"/>
                      </a:lnTo>
                      <a:cubicBezTo>
                        <a:pt x="209061" y="20216"/>
                        <a:pt x="209061" y="19297"/>
                        <a:pt x="209061" y="18378"/>
                      </a:cubicBezTo>
                      <a:cubicBezTo>
                        <a:pt x="209061" y="9189"/>
                        <a:pt x="193923" y="2757"/>
                        <a:pt x="176899" y="0"/>
                      </a:cubicBezTo>
                      <a:cubicBezTo>
                        <a:pt x="176899" y="4594"/>
                        <a:pt x="175950" y="8270"/>
                        <a:pt x="174057" y="11946"/>
                      </a:cubicBezTo>
                      <a:cubicBezTo>
                        <a:pt x="185408" y="13783"/>
                        <a:pt x="193923" y="16540"/>
                        <a:pt x="196760" y="19297"/>
                      </a:cubicBezTo>
                      <a:cubicBezTo>
                        <a:pt x="192980" y="22053"/>
                        <a:pt x="182572" y="24810"/>
                        <a:pt x="169328" y="27567"/>
                      </a:cubicBezTo>
                      <a:cubicBezTo>
                        <a:pt x="157976" y="29405"/>
                        <a:pt x="140003" y="32161"/>
                        <a:pt x="124865" y="32161"/>
                      </a:cubicBezTo>
                      <a:cubicBezTo>
                        <a:pt x="105948" y="32161"/>
                        <a:pt x="83246" y="28486"/>
                        <a:pt x="71894" y="25729"/>
                      </a:cubicBezTo>
                      <a:cubicBezTo>
                        <a:pt x="70001" y="25729"/>
                        <a:pt x="69058" y="24810"/>
                        <a:pt x="67165" y="24810"/>
                      </a:cubicBezTo>
                      <a:lnTo>
                        <a:pt x="65272" y="24810"/>
                      </a:lnTo>
                      <a:cubicBezTo>
                        <a:pt x="59593" y="22972"/>
                        <a:pt x="54864" y="21135"/>
                        <a:pt x="52977" y="20216"/>
                      </a:cubicBezTo>
                      <a:cubicBezTo>
                        <a:pt x="55814" y="18378"/>
                        <a:pt x="63379" y="15621"/>
                        <a:pt x="74731" y="13783"/>
                      </a:cubicBezTo>
                      <a:cubicBezTo>
                        <a:pt x="74731" y="12864"/>
                        <a:pt x="74731" y="12864"/>
                        <a:pt x="74731" y="11946"/>
                      </a:cubicBezTo>
                      <a:cubicBezTo>
                        <a:pt x="74731" y="8270"/>
                        <a:pt x="75680" y="4594"/>
                        <a:pt x="76623" y="1838"/>
                      </a:cubicBezTo>
                      <a:cubicBezTo>
                        <a:pt x="58650" y="1838"/>
                        <a:pt x="42570" y="7351"/>
                        <a:pt x="39733" y="16540"/>
                      </a:cubicBezTo>
                      <a:cubicBezTo>
                        <a:pt x="38783" y="17459"/>
                        <a:pt x="38783" y="18378"/>
                        <a:pt x="38783" y="19297"/>
                      </a:cubicBezTo>
                      <a:lnTo>
                        <a:pt x="38783" y="42269"/>
                      </a:lnTo>
                      <a:cubicBezTo>
                        <a:pt x="38783" y="46863"/>
                        <a:pt x="42570" y="51457"/>
                        <a:pt x="49192" y="54214"/>
                      </a:cubicBezTo>
                      <a:lnTo>
                        <a:pt x="93654" y="96482"/>
                      </a:lnTo>
                      <a:lnTo>
                        <a:pt x="93654" y="164480"/>
                      </a:lnTo>
                      <a:lnTo>
                        <a:pt x="29325" y="164480"/>
                      </a:lnTo>
                      <a:lnTo>
                        <a:pt x="72838" y="122211"/>
                      </a:lnTo>
                      <a:lnTo>
                        <a:pt x="64329" y="113941"/>
                      </a:lnTo>
                      <a:lnTo>
                        <a:pt x="0" y="176425"/>
                      </a:lnTo>
                      <a:lnTo>
                        <a:pt x="94597" y="176425"/>
                      </a:lnTo>
                      <a:lnTo>
                        <a:pt x="106892" y="176425"/>
                      </a:lnTo>
                      <a:lnTo>
                        <a:pt x="106892" y="103833"/>
                      </a:lnTo>
                      <a:cubicBezTo>
                        <a:pt x="111627" y="104752"/>
                        <a:pt x="117300" y="105671"/>
                        <a:pt x="123922" y="105671"/>
                      </a:cubicBezTo>
                      <a:cubicBezTo>
                        <a:pt x="132437" y="105671"/>
                        <a:pt x="139060" y="104752"/>
                        <a:pt x="144732" y="103833"/>
                      </a:cubicBezTo>
                      <a:lnTo>
                        <a:pt x="144732" y="298637"/>
                      </a:lnTo>
                      <a:cubicBezTo>
                        <a:pt x="141895" y="299554"/>
                        <a:pt x="136217" y="300472"/>
                        <a:pt x="125815" y="297719"/>
                      </a:cubicBezTo>
                      <a:cubicBezTo>
                        <a:pt x="116357" y="295877"/>
                        <a:pt x="107842" y="288530"/>
                        <a:pt x="106892" y="285771"/>
                      </a:cubicBezTo>
                      <a:lnTo>
                        <a:pt x="106892" y="193884"/>
                      </a:lnTo>
                      <a:lnTo>
                        <a:pt x="48242" y="193884"/>
                      </a:lnTo>
                      <a:lnTo>
                        <a:pt x="0" y="193884"/>
                      </a:lnTo>
                      <a:lnTo>
                        <a:pt x="64329" y="256369"/>
                      </a:lnTo>
                      <a:lnTo>
                        <a:pt x="72838" y="248098"/>
                      </a:lnTo>
                      <a:lnTo>
                        <a:pt x="29325" y="205829"/>
                      </a:lnTo>
                      <a:lnTo>
                        <a:pt x="94597" y="205829"/>
                      </a:lnTo>
                      <a:lnTo>
                        <a:pt x="94597" y="286688"/>
                      </a:lnTo>
                      <a:cubicBezTo>
                        <a:pt x="94597" y="294960"/>
                        <a:pt x="109735" y="305990"/>
                        <a:pt x="122979" y="308743"/>
                      </a:cubicBezTo>
                      <a:cubicBezTo>
                        <a:pt x="128651" y="309661"/>
                        <a:pt x="133381" y="310578"/>
                        <a:pt x="138110" y="310578"/>
                      </a:cubicBezTo>
                      <a:cubicBezTo>
                        <a:pt x="144732" y="310578"/>
                        <a:pt x="150411" y="309661"/>
                        <a:pt x="153247" y="306908"/>
                      </a:cubicBezTo>
                      <a:cubicBezTo>
                        <a:pt x="155140" y="305066"/>
                        <a:pt x="157033" y="303231"/>
                        <a:pt x="157033" y="300472"/>
                      </a:cubicBezTo>
                      <a:lnTo>
                        <a:pt x="157033" y="96482"/>
                      </a:lnTo>
                      <a:lnTo>
                        <a:pt x="198653" y="54214"/>
                      </a:lnTo>
                      <a:close/>
                      <a:moveTo>
                        <a:pt x="62436" y="34918"/>
                      </a:moveTo>
                      <a:lnTo>
                        <a:pt x="68108" y="36756"/>
                      </a:lnTo>
                      <a:cubicBezTo>
                        <a:pt x="80409" y="40431"/>
                        <a:pt x="104056" y="43188"/>
                        <a:pt x="124865" y="43188"/>
                      </a:cubicBezTo>
                      <a:cubicBezTo>
                        <a:pt x="140952" y="43188"/>
                        <a:pt x="159869" y="40431"/>
                        <a:pt x="171220" y="38593"/>
                      </a:cubicBezTo>
                      <a:lnTo>
                        <a:pt x="176899" y="37675"/>
                      </a:lnTo>
                      <a:cubicBezTo>
                        <a:pt x="184465" y="35837"/>
                        <a:pt x="191087" y="34918"/>
                        <a:pt x="196760" y="32161"/>
                      </a:cubicBezTo>
                      <a:lnTo>
                        <a:pt x="196760" y="42269"/>
                      </a:lnTo>
                      <a:cubicBezTo>
                        <a:pt x="192031" y="45945"/>
                        <a:pt x="159869" y="53295"/>
                        <a:pt x="123922" y="53295"/>
                      </a:cubicBezTo>
                      <a:cubicBezTo>
                        <a:pt x="87975" y="53295"/>
                        <a:pt x="55814" y="46863"/>
                        <a:pt x="51084" y="41350"/>
                      </a:cubicBezTo>
                      <a:lnTo>
                        <a:pt x="51084" y="31242"/>
                      </a:lnTo>
                      <a:cubicBezTo>
                        <a:pt x="54864" y="32161"/>
                        <a:pt x="58650" y="33999"/>
                        <a:pt x="62436" y="34918"/>
                      </a:cubicBezTo>
                      <a:close/>
                      <a:moveTo>
                        <a:pt x="123922" y="65241"/>
                      </a:moveTo>
                      <a:cubicBezTo>
                        <a:pt x="141895" y="65241"/>
                        <a:pt x="159869" y="63403"/>
                        <a:pt x="175007" y="60646"/>
                      </a:cubicBezTo>
                      <a:lnTo>
                        <a:pt x="146625" y="89132"/>
                      </a:lnTo>
                      <a:cubicBezTo>
                        <a:pt x="143789" y="91889"/>
                        <a:pt x="136217" y="93726"/>
                        <a:pt x="123922" y="93726"/>
                      </a:cubicBezTo>
                      <a:cubicBezTo>
                        <a:pt x="112571" y="93726"/>
                        <a:pt x="106892" y="92807"/>
                        <a:pt x="105005" y="90051"/>
                      </a:cubicBezTo>
                      <a:lnTo>
                        <a:pt x="74731" y="61565"/>
                      </a:lnTo>
                      <a:cubicBezTo>
                        <a:pt x="89868" y="63403"/>
                        <a:pt x="106892" y="65241"/>
                        <a:pt x="123922" y="65241"/>
                      </a:cubicBezTo>
                      <a:close/>
                    </a:path>
                  </a:pathLst>
                </a:custGeom>
                <a:solidFill>
                  <a:srgbClr val="2C5967"/>
                </a:solidFill>
                <a:ln w="6417" cap="flat">
                  <a:noFill/>
                  <a:prstDash val="solid"/>
                  <a:miter/>
                </a:ln>
              </p:spPr>
              <p:txBody>
                <a:bodyPr rtlCol="0" anchor="ctr"/>
                <a:lstStyle/>
                <a:p>
                  <a:endParaRPr lang="en-US" sz="810"/>
                </a:p>
              </p:txBody>
            </p:sp>
            <p:sp>
              <p:nvSpPr>
                <p:cNvPr id="313" name="Freeform: Shape 312">
                  <a:extLst>
                    <a:ext uri="{FF2B5EF4-FFF2-40B4-BE49-F238E27FC236}">
                      <a16:creationId xmlns:a16="http://schemas.microsoft.com/office/drawing/2014/main" id="{D9B0AD65-3230-C0BE-5377-13A330284987}"/>
                    </a:ext>
                  </a:extLst>
                </p:cNvPr>
                <p:cNvSpPr/>
                <p:nvPr/>
              </p:nvSpPr>
              <p:spPr>
                <a:xfrm>
                  <a:off x="5532986" y="2060075"/>
                  <a:ext cx="87975" cy="62484"/>
                </a:xfrm>
                <a:custGeom>
                  <a:avLst/>
                  <a:gdLst>
                    <a:gd name="connsiteX0" fmla="*/ 0 w 87975"/>
                    <a:gd name="connsiteY0" fmla="*/ 0 h 62484"/>
                    <a:gd name="connsiteX1" fmla="*/ 0 w 87975"/>
                    <a:gd name="connsiteY1" fmla="*/ 11946 h 62484"/>
                    <a:gd name="connsiteX2" fmla="*/ 58650 w 87975"/>
                    <a:gd name="connsiteY2" fmla="*/ 11946 h 62484"/>
                    <a:gd name="connsiteX3" fmla="*/ 15137 w 87975"/>
                    <a:gd name="connsiteY3" fmla="*/ 54214 h 62484"/>
                    <a:gd name="connsiteX4" fmla="*/ 23646 w 87975"/>
                    <a:gd name="connsiteY4" fmla="*/ 62485 h 62484"/>
                    <a:gd name="connsiteX5" fmla="*/ 87975 w 87975"/>
                    <a:gd name="connsiteY5" fmla="*/ 0 h 62484"/>
                    <a:gd name="connsiteX6" fmla="*/ 0 w 87975"/>
                    <a:gd name="connsiteY6" fmla="*/ 0 h 6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975" h="62484">
                      <a:moveTo>
                        <a:pt x="0" y="0"/>
                      </a:moveTo>
                      <a:lnTo>
                        <a:pt x="0" y="11946"/>
                      </a:lnTo>
                      <a:lnTo>
                        <a:pt x="58650" y="11946"/>
                      </a:lnTo>
                      <a:lnTo>
                        <a:pt x="15137" y="54214"/>
                      </a:lnTo>
                      <a:lnTo>
                        <a:pt x="23646" y="62485"/>
                      </a:lnTo>
                      <a:lnTo>
                        <a:pt x="87975" y="0"/>
                      </a:lnTo>
                      <a:lnTo>
                        <a:pt x="0" y="0"/>
                      </a:lnTo>
                      <a:close/>
                    </a:path>
                  </a:pathLst>
                </a:custGeom>
                <a:solidFill>
                  <a:srgbClr val="2C5967"/>
                </a:solidFill>
                <a:ln w="6417" cap="flat">
                  <a:noFill/>
                  <a:prstDash val="solid"/>
                  <a:miter/>
                </a:ln>
              </p:spPr>
              <p:txBody>
                <a:bodyPr rtlCol="0" anchor="ctr"/>
                <a:lstStyle/>
                <a:p>
                  <a:endParaRPr lang="en-US" sz="810"/>
                </a:p>
              </p:txBody>
            </p:sp>
            <p:sp>
              <p:nvSpPr>
                <p:cNvPr id="314" name="Freeform: Shape 313">
                  <a:extLst>
                    <a:ext uri="{FF2B5EF4-FFF2-40B4-BE49-F238E27FC236}">
                      <a16:creationId xmlns:a16="http://schemas.microsoft.com/office/drawing/2014/main" id="{B6C4B2A3-6486-3F0D-A261-77C72316CB42}"/>
                    </a:ext>
                  </a:extLst>
                </p:cNvPr>
                <p:cNvSpPr/>
                <p:nvPr/>
              </p:nvSpPr>
              <p:spPr>
                <a:xfrm>
                  <a:off x="5569876" y="1958997"/>
                  <a:ext cx="103112" cy="183775"/>
                </a:xfrm>
                <a:custGeom>
                  <a:avLst/>
                  <a:gdLst>
                    <a:gd name="connsiteX0" fmla="*/ 8515 w 103112"/>
                    <a:gd name="connsiteY0" fmla="*/ 0 h 183775"/>
                    <a:gd name="connsiteX1" fmla="*/ 0 w 103112"/>
                    <a:gd name="connsiteY1" fmla="*/ 9189 h 183775"/>
                    <a:gd name="connsiteX2" fmla="*/ 85139 w 103112"/>
                    <a:gd name="connsiteY2" fmla="*/ 91888 h 183775"/>
                    <a:gd name="connsiteX3" fmla="*/ 0 w 103112"/>
                    <a:gd name="connsiteY3" fmla="*/ 175504 h 183775"/>
                    <a:gd name="connsiteX4" fmla="*/ 8515 w 103112"/>
                    <a:gd name="connsiteY4" fmla="*/ 183776 h 183775"/>
                    <a:gd name="connsiteX5" fmla="*/ 103112 w 103112"/>
                    <a:gd name="connsiteY5" fmla="*/ 91888 h 183775"/>
                    <a:gd name="connsiteX6" fmla="*/ 8515 w 103112"/>
                    <a:gd name="connsiteY6" fmla="*/ 0 h 18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12" h="183775">
                      <a:moveTo>
                        <a:pt x="8515" y="0"/>
                      </a:moveTo>
                      <a:lnTo>
                        <a:pt x="0" y="9189"/>
                      </a:lnTo>
                      <a:lnTo>
                        <a:pt x="85139" y="91888"/>
                      </a:lnTo>
                      <a:lnTo>
                        <a:pt x="0" y="175504"/>
                      </a:lnTo>
                      <a:lnTo>
                        <a:pt x="8515" y="183776"/>
                      </a:lnTo>
                      <a:lnTo>
                        <a:pt x="103112" y="91888"/>
                      </a:lnTo>
                      <a:lnTo>
                        <a:pt x="8515" y="0"/>
                      </a:lnTo>
                      <a:close/>
                    </a:path>
                  </a:pathLst>
                </a:custGeom>
                <a:solidFill>
                  <a:srgbClr val="2C5967"/>
                </a:solidFill>
                <a:ln w="6417" cap="flat">
                  <a:noFill/>
                  <a:prstDash val="solid"/>
                  <a:miter/>
                </a:ln>
              </p:spPr>
              <p:txBody>
                <a:bodyPr rtlCol="0" anchor="ctr"/>
                <a:lstStyle/>
                <a:p>
                  <a:endParaRPr lang="en-US" sz="810"/>
                </a:p>
              </p:txBody>
            </p:sp>
            <p:sp>
              <p:nvSpPr>
                <p:cNvPr id="315" name="Freeform: Shape 314">
                  <a:extLst>
                    <a:ext uri="{FF2B5EF4-FFF2-40B4-BE49-F238E27FC236}">
                      <a16:creationId xmlns:a16="http://schemas.microsoft.com/office/drawing/2014/main" id="{2E93E90A-002A-AB05-3DCA-AE75AB32FE45}"/>
                    </a:ext>
                  </a:extLst>
                </p:cNvPr>
                <p:cNvSpPr/>
                <p:nvPr/>
              </p:nvSpPr>
              <p:spPr>
                <a:xfrm>
                  <a:off x="5532986" y="1980130"/>
                  <a:ext cx="87975" cy="62483"/>
                </a:xfrm>
                <a:custGeom>
                  <a:avLst/>
                  <a:gdLst>
                    <a:gd name="connsiteX0" fmla="*/ 0 w 87975"/>
                    <a:gd name="connsiteY0" fmla="*/ 62484 h 62483"/>
                    <a:gd name="connsiteX1" fmla="*/ 87975 w 87975"/>
                    <a:gd name="connsiteY1" fmla="*/ 62484 h 62483"/>
                    <a:gd name="connsiteX2" fmla="*/ 23646 w 87975"/>
                    <a:gd name="connsiteY2" fmla="*/ 0 h 62483"/>
                    <a:gd name="connsiteX3" fmla="*/ 15137 w 87975"/>
                    <a:gd name="connsiteY3" fmla="*/ 8270 h 62483"/>
                    <a:gd name="connsiteX4" fmla="*/ 58650 w 87975"/>
                    <a:gd name="connsiteY4" fmla="*/ 50538 h 62483"/>
                    <a:gd name="connsiteX5" fmla="*/ 0 w 87975"/>
                    <a:gd name="connsiteY5" fmla="*/ 50538 h 62483"/>
                    <a:gd name="connsiteX6" fmla="*/ 0 w 87975"/>
                    <a:gd name="connsiteY6" fmla="*/ 62484 h 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975" h="62483">
                      <a:moveTo>
                        <a:pt x="0" y="62484"/>
                      </a:moveTo>
                      <a:lnTo>
                        <a:pt x="87975" y="62484"/>
                      </a:lnTo>
                      <a:lnTo>
                        <a:pt x="23646" y="0"/>
                      </a:lnTo>
                      <a:lnTo>
                        <a:pt x="15137" y="8270"/>
                      </a:lnTo>
                      <a:lnTo>
                        <a:pt x="58650" y="50538"/>
                      </a:lnTo>
                      <a:lnTo>
                        <a:pt x="0" y="50538"/>
                      </a:lnTo>
                      <a:lnTo>
                        <a:pt x="0" y="62484"/>
                      </a:lnTo>
                      <a:close/>
                    </a:path>
                  </a:pathLst>
                </a:custGeom>
                <a:solidFill>
                  <a:srgbClr val="2C5967"/>
                </a:solidFill>
                <a:ln w="6417" cap="flat">
                  <a:noFill/>
                  <a:prstDash val="solid"/>
                  <a:miter/>
                </a:ln>
              </p:spPr>
              <p:txBody>
                <a:bodyPr rtlCol="0" anchor="ctr"/>
                <a:lstStyle/>
                <a:p>
                  <a:endParaRPr lang="en-US" sz="810"/>
                </a:p>
              </p:txBody>
            </p:sp>
            <p:sp>
              <p:nvSpPr>
                <p:cNvPr id="316" name="Freeform: Shape 315">
                  <a:extLst>
                    <a:ext uri="{FF2B5EF4-FFF2-40B4-BE49-F238E27FC236}">
                      <a16:creationId xmlns:a16="http://schemas.microsoft.com/office/drawing/2014/main" id="{855F3103-8FB4-8DEF-5214-949F657B3285}"/>
                    </a:ext>
                  </a:extLst>
                </p:cNvPr>
                <p:cNvSpPr/>
                <p:nvPr/>
              </p:nvSpPr>
              <p:spPr>
                <a:xfrm>
                  <a:off x="5474336" y="1809219"/>
                  <a:ext cx="35947" cy="34917"/>
                </a:xfrm>
                <a:custGeom>
                  <a:avLst/>
                  <a:gdLst>
                    <a:gd name="connsiteX0" fmla="*/ 35947 w 35947"/>
                    <a:gd name="connsiteY0" fmla="*/ 17459 h 34917"/>
                    <a:gd name="connsiteX1" fmla="*/ 17973 w 35947"/>
                    <a:gd name="connsiteY1" fmla="*/ 0 h 34917"/>
                    <a:gd name="connsiteX2" fmla="*/ 0 w 35947"/>
                    <a:gd name="connsiteY2" fmla="*/ 17459 h 34917"/>
                    <a:gd name="connsiteX3" fmla="*/ 17973 w 35947"/>
                    <a:gd name="connsiteY3" fmla="*/ 34918 h 34917"/>
                    <a:gd name="connsiteX4" fmla="*/ 35947 w 35947"/>
                    <a:gd name="connsiteY4" fmla="*/ 17459 h 34917"/>
                    <a:gd name="connsiteX5" fmla="*/ 17973 w 35947"/>
                    <a:gd name="connsiteY5" fmla="*/ 11946 h 34917"/>
                    <a:gd name="connsiteX6" fmla="*/ 23646 w 35947"/>
                    <a:gd name="connsiteY6" fmla="*/ 17459 h 34917"/>
                    <a:gd name="connsiteX7" fmla="*/ 17973 w 35947"/>
                    <a:gd name="connsiteY7" fmla="*/ 22972 h 34917"/>
                    <a:gd name="connsiteX8" fmla="*/ 12294 w 35947"/>
                    <a:gd name="connsiteY8" fmla="*/ 17459 h 34917"/>
                    <a:gd name="connsiteX9" fmla="*/ 17973 w 35947"/>
                    <a:gd name="connsiteY9" fmla="*/ 11946 h 3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947" h="34917">
                      <a:moveTo>
                        <a:pt x="35947" y="17459"/>
                      </a:moveTo>
                      <a:cubicBezTo>
                        <a:pt x="35947" y="7351"/>
                        <a:pt x="27432" y="0"/>
                        <a:pt x="17973" y="0"/>
                      </a:cubicBezTo>
                      <a:cubicBezTo>
                        <a:pt x="8515" y="0"/>
                        <a:pt x="0" y="8270"/>
                        <a:pt x="0" y="17459"/>
                      </a:cubicBezTo>
                      <a:cubicBezTo>
                        <a:pt x="0" y="26648"/>
                        <a:pt x="8515" y="34918"/>
                        <a:pt x="17973" y="34918"/>
                      </a:cubicBezTo>
                      <a:cubicBezTo>
                        <a:pt x="27432" y="34918"/>
                        <a:pt x="35947" y="27567"/>
                        <a:pt x="35947" y="17459"/>
                      </a:cubicBezTo>
                      <a:close/>
                      <a:moveTo>
                        <a:pt x="17973" y="11946"/>
                      </a:moveTo>
                      <a:cubicBezTo>
                        <a:pt x="21759" y="11946"/>
                        <a:pt x="23646" y="14702"/>
                        <a:pt x="23646" y="17459"/>
                      </a:cubicBezTo>
                      <a:cubicBezTo>
                        <a:pt x="23646" y="20216"/>
                        <a:pt x="20810" y="22972"/>
                        <a:pt x="17973" y="22972"/>
                      </a:cubicBezTo>
                      <a:cubicBezTo>
                        <a:pt x="15137" y="22972"/>
                        <a:pt x="12294" y="20216"/>
                        <a:pt x="12294" y="17459"/>
                      </a:cubicBezTo>
                      <a:cubicBezTo>
                        <a:pt x="12294" y="14702"/>
                        <a:pt x="14188" y="11946"/>
                        <a:pt x="17973" y="11946"/>
                      </a:cubicBezTo>
                      <a:close/>
                    </a:path>
                  </a:pathLst>
                </a:custGeom>
                <a:solidFill>
                  <a:srgbClr val="2C5967"/>
                </a:solidFill>
                <a:ln w="6417" cap="flat">
                  <a:noFill/>
                  <a:prstDash val="solid"/>
                  <a:miter/>
                </a:ln>
              </p:spPr>
              <p:txBody>
                <a:bodyPr rtlCol="0" anchor="ctr"/>
                <a:lstStyle/>
                <a:p>
                  <a:endParaRPr lang="en-US" sz="810"/>
                </a:p>
              </p:txBody>
            </p:sp>
            <p:sp>
              <p:nvSpPr>
                <p:cNvPr id="317" name="Freeform: Shape 316">
                  <a:extLst>
                    <a:ext uri="{FF2B5EF4-FFF2-40B4-BE49-F238E27FC236}">
                      <a16:creationId xmlns:a16="http://schemas.microsoft.com/office/drawing/2014/main" id="{783CFDEB-AD74-ED6F-57E1-BE5A726DF44D}"/>
                    </a:ext>
                  </a:extLst>
                </p:cNvPr>
                <p:cNvSpPr/>
                <p:nvPr/>
              </p:nvSpPr>
              <p:spPr>
                <a:xfrm>
                  <a:off x="5449740" y="1858768"/>
                  <a:ext cx="36890" cy="29473"/>
                </a:xfrm>
                <a:custGeom>
                  <a:avLst/>
                  <a:gdLst>
                    <a:gd name="connsiteX0" fmla="*/ 0 w 36890"/>
                    <a:gd name="connsiteY0" fmla="*/ 17529 h 29473"/>
                    <a:gd name="connsiteX1" fmla="*/ 2836 w 36890"/>
                    <a:gd name="connsiteY1" fmla="*/ 26717 h 29473"/>
                    <a:gd name="connsiteX2" fmla="*/ 32161 w 36890"/>
                    <a:gd name="connsiteY2" fmla="*/ 29474 h 29473"/>
                    <a:gd name="connsiteX3" fmla="*/ 36890 w 36890"/>
                    <a:gd name="connsiteY3" fmla="*/ 17529 h 29473"/>
                    <a:gd name="connsiteX4" fmla="*/ 18917 w 36890"/>
                    <a:gd name="connsiteY4" fmla="*/ 70 h 29473"/>
                    <a:gd name="connsiteX5" fmla="*/ 0 w 36890"/>
                    <a:gd name="connsiteY5" fmla="*/ 17529 h 29473"/>
                    <a:gd name="connsiteX6" fmla="*/ 24596 w 36890"/>
                    <a:gd name="connsiteY6" fmla="*/ 17529 h 29473"/>
                    <a:gd name="connsiteX7" fmla="*/ 18917 w 36890"/>
                    <a:gd name="connsiteY7" fmla="*/ 23042 h 29473"/>
                    <a:gd name="connsiteX8" fmla="*/ 13244 w 36890"/>
                    <a:gd name="connsiteY8" fmla="*/ 17529 h 29473"/>
                    <a:gd name="connsiteX9" fmla="*/ 18917 w 36890"/>
                    <a:gd name="connsiteY9" fmla="*/ 12015 h 29473"/>
                    <a:gd name="connsiteX10" fmla="*/ 24596 w 36890"/>
                    <a:gd name="connsiteY10" fmla="*/ 17529 h 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90" h="29473">
                      <a:moveTo>
                        <a:pt x="0" y="17529"/>
                      </a:moveTo>
                      <a:cubicBezTo>
                        <a:pt x="0" y="21204"/>
                        <a:pt x="943" y="23960"/>
                        <a:pt x="2836" y="26717"/>
                      </a:cubicBezTo>
                      <a:cubicBezTo>
                        <a:pt x="11351" y="28555"/>
                        <a:pt x="21759" y="29474"/>
                        <a:pt x="32161" y="29474"/>
                      </a:cubicBezTo>
                      <a:cubicBezTo>
                        <a:pt x="35004" y="26717"/>
                        <a:pt x="36890" y="22123"/>
                        <a:pt x="36890" y="17529"/>
                      </a:cubicBezTo>
                      <a:cubicBezTo>
                        <a:pt x="36890" y="7421"/>
                        <a:pt x="28382" y="70"/>
                        <a:pt x="18917" y="70"/>
                      </a:cubicBezTo>
                      <a:cubicBezTo>
                        <a:pt x="8515" y="-849"/>
                        <a:pt x="0" y="7421"/>
                        <a:pt x="0" y="17529"/>
                      </a:cubicBezTo>
                      <a:close/>
                      <a:moveTo>
                        <a:pt x="24596" y="17529"/>
                      </a:moveTo>
                      <a:cubicBezTo>
                        <a:pt x="24596" y="21204"/>
                        <a:pt x="21759" y="23042"/>
                        <a:pt x="18917" y="23042"/>
                      </a:cubicBezTo>
                      <a:cubicBezTo>
                        <a:pt x="15137" y="23042"/>
                        <a:pt x="13244" y="20285"/>
                        <a:pt x="13244" y="17529"/>
                      </a:cubicBezTo>
                      <a:cubicBezTo>
                        <a:pt x="13244" y="13853"/>
                        <a:pt x="16080" y="12015"/>
                        <a:pt x="18917" y="12015"/>
                      </a:cubicBezTo>
                      <a:cubicBezTo>
                        <a:pt x="21759" y="11097"/>
                        <a:pt x="24596" y="13853"/>
                        <a:pt x="24596" y="17529"/>
                      </a:cubicBezTo>
                      <a:close/>
                    </a:path>
                  </a:pathLst>
                </a:custGeom>
                <a:solidFill>
                  <a:srgbClr val="2C5967"/>
                </a:solidFill>
                <a:ln w="6417" cap="flat">
                  <a:noFill/>
                  <a:prstDash val="solid"/>
                  <a:miter/>
                </a:ln>
              </p:spPr>
              <p:txBody>
                <a:bodyPr rtlCol="0" anchor="ctr"/>
                <a:lstStyle/>
                <a:p>
                  <a:endParaRPr lang="en-US" sz="810"/>
                </a:p>
              </p:txBody>
            </p:sp>
            <p:sp>
              <p:nvSpPr>
                <p:cNvPr id="318" name="Freeform: Shape 317">
                  <a:extLst>
                    <a:ext uri="{FF2B5EF4-FFF2-40B4-BE49-F238E27FC236}">
                      <a16:creationId xmlns:a16="http://schemas.microsoft.com/office/drawing/2014/main" id="{38E31D8F-A7C1-03C3-2B5D-FCDA26FD44D6}"/>
                    </a:ext>
                  </a:extLst>
                </p:cNvPr>
                <p:cNvSpPr/>
                <p:nvPr/>
              </p:nvSpPr>
              <p:spPr>
                <a:xfrm>
                  <a:off x="5497039" y="1847811"/>
                  <a:ext cx="35947" cy="34917"/>
                </a:xfrm>
                <a:custGeom>
                  <a:avLst/>
                  <a:gdLst>
                    <a:gd name="connsiteX0" fmla="*/ 0 w 35947"/>
                    <a:gd name="connsiteY0" fmla="*/ 17459 h 34917"/>
                    <a:gd name="connsiteX1" fmla="*/ 17974 w 35947"/>
                    <a:gd name="connsiteY1" fmla="*/ 34917 h 34917"/>
                    <a:gd name="connsiteX2" fmla="*/ 35947 w 35947"/>
                    <a:gd name="connsiteY2" fmla="*/ 17459 h 34917"/>
                    <a:gd name="connsiteX3" fmla="*/ 17974 w 35947"/>
                    <a:gd name="connsiteY3" fmla="*/ 0 h 34917"/>
                    <a:gd name="connsiteX4" fmla="*/ 0 w 35947"/>
                    <a:gd name="connsiteY4" fmla="*/ 17459 h 34917"/>
                    <a:gd name="connsiteX5" fmla="*/ 24596 w 35947"/>
                    <a:gd name="connsiteY5" fmla="*/ 17459 h 34917"/>
                    <a:gd name="connsiteX6" fmla="*/ 18917 w 35947"/>
                    <a:gd name="connsiteY6" fmla="*/ 22972 h 34917"/>
                    <a:gd name="connsiteX7" fmla="*/ 13245 w 35947"/>
                    <a:gd name="connsiteY7" fmla="*/ 17459 h 34917"/>
                    <a:gd name="connsiteX8" fmla="*/ 18917 w 35947"/>
                    <a:gd name="connsiteY8" fmla="*/ 11946 h 34917"/>
                    <a:gd name="connsiteX9" fmla="*/ 24596 w 35947"/>
                    <a:gd name="connsiteY9" fmla="*/ 17459 h 3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947" h="34917">
                      <a:moveTo>
                        <a:pt x="0" y="17459"/>
                      </a:moveTo>
                      <a:cubicBezTo>
                        <a:pt x="0" y="27566"/>
                        <a:pt x="8515" y="34917"/>
                        <a:pt x="17974" y="34917"/>
                      </a:cubicBezTo>
                      <a:cubicBezTo>
                        <a:pt x="28382" y="34917"/>
                        <a:pt x="35947" y="26647"/>
                        <a:pt x="35947" y="17459"/>
                      </a:cubicBezTo>
                      <a:cubicBezTo>
                        <a:pt x="35947" y="8270"/>
                        <a:pt x="27432" y="0"/>
                        <a:pt x="17974" y="0"/>
                      </a:cubicBezTo>
                      <a:cubicBezTo>
                        <a:pt x="8515" y="0"/>
                        <a:pt x="0" y="8270"/>
                        <a:pt x="0" y="17459"/>
                      </a:cubicBezTo>
                      <a:close/>
                      <a:moveTo>
                        <a:pt x="24596" y="17459"/>
                      </a:moveTo>
                      <a:cubicBezTo>
                        <a:pt x="24596" y="21134"/>
                        <a:pt x="21759" y="22972"/>
                        <a:pt x="18917" y="22972"/>
                      </a:cubicBezTo>
                      <a:cubicBezTo>
                        <a:pt x="15137" y="22972"/>
                        <a:pt x="13245" y="20215"/>
                        <a:pt x="13245" y="17459"/>
                      </a:cubicBezTo>
                      <a:cubicBezTo>
                        <a:pt x="13245" y="13783"/>
                        <a:pt x="16080" y="11946"/>
                        <a:pt x="18917" y="11946"/>
                      </a:cubicBezTo>
                      <a:cubicBezTo>
                        <a:pt x="21759" y="11946"/>
                        <a:pt x="24596" y="14702"/>
                        <a:pt x="24596" y="17459"/>
                      </a:cubicBezTo>
                      <a:close/>
                    </a:path>
                  </a:pathLst>
                </a:custGeom>
                <a:solidFill>
                  <a:srgbClr val="2C5967"/>
                </a:solidFill>
                <a:ln w="6417" cap="flat">
                  <a:noFill/>
                  <a:prstDash val="solid"/>
                  <a:miter/>
                </a:ln>
              </p:spPr>
              <p:txBody>
                <a:bodyPr rtlCol="0" anchor="ctr"/>
                <a:lstStyle/>
                <a:p>
                  <a:endParaRPr lang="en-US" sz="810"/>
                </a:p>
              </p:txBody>
            </p:sp>
            <p:sp>
              <p:nvSpPr>
                <p:cNvPr id="319" name="Freeform: Shape 318">
                  <a:extLst>
                    <a:ext uri="{FF2B5EF4-FFF2-40B4-BE49-F238E27FC236}">
                      <a16:creationId xmlns:a16="http://schemas.microsoft.com/office/drawing/2014/main" id="{D9266371-F250-DEE1-E238-7804C6B612EA}"/>
                    </a:ext>
                  </a:extLst>
                </p:cNvPr>
                <p:cNvSpPr/>
                <p:nvPr/>
              </p:nvSpPr>
              <p:spPr>
                <a:xfrm>
                  <a:off x="5314467" y="1958997"/>
                  <a:ext cx="103112" cy="183775"/>
                </a:xfrm>
                <a:custGeom>
                  <a:avLst/>
                  <a:gdLst>
                    <a:gd name="connsiteX0" fmla="*/ 103112 w 103112"/>
                    <a:gd name="connsiteY0" fmla="*/ 9189 h 183775"/>
                    <a:gd name="connsiteX1" fmla="*/ 94597 w 103112"/>
                    <a:gd name="connsiteY1" fmla="*/ 0 h 183775"/>
                    <a:gd name="connsiteX2" fmla="*/ 0 w 103112"/>
                    <a:gd name="connsiteY2" fmla="*/ 91888 h 183775"/>
                    <a:gd name="connsiteX3" fmla="*/ 94597 w 103112"/>
                    <a:gd name="connsiteY3" fmla="*/ 183776 h 183775"/>
                    <a:gd name="connsiteX4" fmla="*/ 103112 w 103112"/>
                    <a:gd name="connsiteY4" fmla="*/ 175504 h 183775"/>
                    <a:gd name="connsiteX5" fmla="*/ 17024 w 103112"/>
                    <a:gd name="connsiteY5" fmla="*/ 91888 h 183775"/>
                    <a:gd name="connsiteX6" fmla="*/ 103112 w 103112"/>
                    <a:gd name="connsiteY6" fmla="*/ 9189 h 18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12" h="183775">
                      <a:moveTo>
                        <a:pt x="103112" y="9189"/>
                      </a:moveTo>
                      <a:lnTo>
                        <a:pt x="94597" y="0"/>
                      </a:lnTo>
                      <a:lnTo>
                        <a:pt x="0" y="91888"/>
                      </a:lnTo>
                      <a:lnTo>
                        <a:pt x="94597" y="183776"/>
                      </a:lnTo>
                      <a:lnTo>
                        <a:pt x="103112" y="175504"/>
                      </a:lnTo>
                      <a:lnTo>
                        <a:pt x="17024" y="91888"/>
                      </a:lnTo>
                      <a:lnTo>
                        <a:pt x="103112" y="9189"/>
                      </a:lnTo>
                      <a:close/>
                    </a:path>
                  </a:pathLst>
                </a:custGeom>
                <a:solidFill>
                  <a:srgbClr val="2C5967"/>
                </a:solidFill>
                <a:ln w="6417" cap="flat">
                  <a:noFill/>
                  <a:prstDash val="solid"/>
                  <a:miter/>
                </a:ln>
              </p:spPr>
              <p:txBody>
                <a:bodyPr rtlCol="0" anchor="ctr"/>
                <a:lstStyle/>
                <a:p>
                  <a:endParaRPr lang="en-US" sz="810"/>
                </a:p>
              </p:txBody>
            </p:sp>
          </p:grpSp>
        </p:grpSp>
        <p:sp>
          <p:nvSpPr>
            <p:cNvPr id="320" name="TextBox 319">
              <a:extLst>
                <a:ext uri="{FF2B5EF4-FFF2-40B4-BE49-F238E27FC236}">
                  <a16:creationId xmlns:a16="http://schemas.microsoft.com/office/drawing/2014/main" id="{43CD9CFC-7ED9-D146-5931-CD4ECB53DDA2}"/>
                </a:ext>
              </a:extLst>
            </p:cNvPr>
            <p:cNvSpPr txBox="1"/>
            <p:nvPr/>
          </p:nvSpPr>
          <p:spPr>
            <a:xfrm>
              <a:off x="5275805" y="2144556"/>
              <a:ext cx="45076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VTAP</a:t>
              </a:r>
            </a:p>
          </p:txBody>
        </p:sp>
      </p:grpSp>
      <p:grpSp>
        <p:nvGrpSpPr>
          <p:cNvPr id="353" name="Graphic 2">
            <a:extLst>
              <a:ext uri="{FF2B5EF4-FFF2-40B4-BE49-F238E27FC236}">
                <a16:creationId xmlns:a16="http://schemas.microsoft.com/office/drawing/2014/main" id="{5BDC3B05-B33B-815B-BB1A-05D117BB6368}"/>
              </a:ext>
            </a:extLst>
          </p:cNvPr>
          <p:cNvGrpSpPr/>
          <p:nvPr/>
        </p:nvGrpSpPr>
        <p:grpSpPr>
          <a:xfrm>
            <a:off x="6359140" y="1405795"/>
            <a:ext cx="397866" cy="533689"/>
            <a:chOff x="5938242" y="1827849"/>
            <a:chExt cx="397866" cy="533689"/>
          </a:xfrm>
        </p:grpSpPr>
        <p:grpSp>
          <p:nvGrpSpPr>
            <p:cNvPr id="355" name="Graphic 2">
              <a:extLst>
                <a:ext uri="{FF2B5EF4-FFF2-40B4-BE49-F238E27FC236}">
                  <a16:creationId xmlns:a16="http://schemas.microsoft.com/office/drawing/2014/main" id="{BAFBBE39-1CAD-EDBE-1E75-2840D4CA8037}"/>
                </a:ext>
              </a:extLst>
            </p:cNvPr>
            <p:cNvGrpSpPr/>
            <p:nvPr/>
          </p:nvGrpSpPr>
          <p:grpSpPr>
            <a:xfrm>
              <a:off x="5942907" y="1827849"/>
              <a:ext cx="385023" cy="356177"/>
              <a:chOff x="5942907" y="1827849"/>
              <a:chExt cx="385023" cy="356177"/>
            </a:xfrm>
          </p:grpSpPr>
          <p:grpSp>
            <p:nvGrpSpPr>
              <p:cNvPr id="387" name="Graphic 2">
                <a:extLst>
                  <a:ext uri="{FF2B5EF4-FFF2-40B4-BE49-F238E27FC236}">
                    <a16:creationId xmlns:a16="http://schemas.microsoft.com/office/drawing/2014/main" id="{185C3EDE-51E2-C009-9B61-DB9441465FCD}"/>
                  </a:ext>
                </a:extLst>
              </p:cNvPr>
              <p:cNvGrpSpPr/>
              <p:nvPr/>
            </p:nvGrpSpPr>
            <p:grpSpPr>
              <a:xfrm>
                <a:off x="5942907" y="1827849"/>
                <a:ext cx="385023" cy="356177"/>
                <a:chOff x="5942907" y="1827849"/>
                <a:chExt cx="385023" cy="356177"/>
              </a:xfrm>
              <a:solidFill>
                <a:srgbClr val="FFFFFF"/>
              </a:solidFill>
            </p:grpSpPr>
            <p:grpSp>
              <p:nvGrpSpPr>
                <p:cNvPr id="389" name="Graphic 2">
                  <a:extLst>
                    <a:ext uri="{FF2B5EF4-FFF2-40B4-BE49-F238E27FC236}">
                      <a16:creationId xmlns:a16="http://schemas.microsoft.com/office/drawing/2014/main" id="{135C66F3-6DC1-E32F-B8F4-BAB10304995F}"/>
                    </a:ext>
                  </a:extLst>
                </p:cNvPr>
                <p:cNvGrpSpPr/>
                <p:nvPr/>
              </p:nvGrpSpPr>
              <p:grpSpPr>
                <a:xfrm>
                  <a:off x="5995493" y="1866855"/>
                  <a:ext cx="278165" cy="278156"/>
                  <a:chOff x="5995493" y="1866855"/>
                  <a:chExt cx="278165" cy="278156"/>
                </a:xfrm>
                <a:solidFill>
                  <a:srgbClr val="FFFFFF"/>
                </a:solidFill>
              </p:grpSpPr>
              <p:sp>
                <p:nvSpPr>
                  <p:cNvPr id="411" name="Freeform: Shape 410">
                    <a:extLst>
                      <a:ext uri="{FF2B5EF4-FFF2-40B4-BE49-F238E27FC236}">
                        <a16:creationId xmlns:a16="http://schemas.microsoft.com/office/drawing/2014/main" id="{1B7CCBBB-5770-204F-DA18-82F1AF259415}"/>
                      </a:ext>
                    </a:extLst>
                  </p:cNvPr>
                  <p:cNvSpPr/>
                  <p:nvPr/>
                </p:nvSpPr>
                <p:spPr>
                  <a:xfrm>
                    <a:off x="6000588" y="1871094"/>
                    <a:ext cx="269674" cy="269676"/>
                  </a:xfrm>
                  <a:custGeom>
                    <a:avLst/>
                    <a:gdLst>
                      <a:gd name="connsiteX0" fmla="*/ 134837 w 269674"/>
                      <a:gd name="connsiteY0" fmla="*/ 269676 h 269676"/>
                      <a:gd name="connsiteX1" fmla="*/ 269674 w 269674"/>
                      <a:gd name="connsiteY1" fmla="*/ 134838 h 269676"/>
                      <a:gd name="connsiteX2" fmla="*/ 134837 w 269674"/>
                      <a:gd name="connsiteY2" fmla="*/ 0 h 269676"/>
                      <a:gd name="connsiteX3" fmla="*/ 0 w 269674"/>
                      <a:gd name="connsiteY3" fmla="*/ 134838 h 269676"/>
                      <a:gd name="connsiteX4" fmla="*/ 134837 w 269674"/>
                      <a:gd name="connsiteY4" fmla="*/ 269676 h 26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674" h="269676">
                        <a:moveTo>
                          <a:pt x="134837" y="269676"/>
                        </a:moveTo>
                        <a:cubicBezTo>
                          <a:pt x="209304" y="269676"/>
                          <a:pt x="269674" y="209307"/>
                          <a:pt x="269674" y="134838"/>
                        </a:cubicBezTo>
                        <a:cubicBezTo>
                          <a:pt x="269674" y="60369"/>
                          <a:pt x="209304" y="0"/>
                          <a:pt x="134837" y="0"/>
                        </a:cubicBezTo>
                        <a:cubicBezTo>
                          <a:pt x="60369" y="0"/>
                          <a:pt x="0" y="60369"/>
                          <a:pt x="0" y="134838"/>
                        </a:cubicBezTo>
                        <a:cubicBezTo>
                          <a:pt x="0" y="209307"/>
                          <a:pt x="60369" y="269676"/>
                          <a:pt x="134837" y="269676"/>
                        </a:cubicBezTo>
                        <a:close/>
                      </a:path>
                    </a:pathLst>
                  </a:custGeom>
                  <a:solidFill>
                    <a:srgbClr val="FFFFFF"/>
                  </a:solidFill>
                  <a:ln w="6417" cap="flat">
                    <a:noFill/>
                    <a:prstDash val="solid"/>
                    <a:miter/>
                  </a:ln>
                </p:spPr>
                <p:txBody>
                  <a:bodyPr rtlCol="0" anchor="ctr"/>
                  <a:lstStyle/>
                  <a:p>
                    <a:endParaRPr lang="en-US" sz="810"/>
                  </a:p>
                </p:txBody>
              </p:sp>
              <p:sp>
                <p:nvSpPr>
                  <p:cNvPr id="413" name="Freeform: Shape 412">
                    <a:extLst>
                      <a:ext uri="{FF2B5EF4-FFF2-40B4-BE49-F238E27FC236}">
                        <a16:creationId xmlns:a16="http://schemas.microsoft.com/office/drawing/2014/main" id="{F3B4BF88-947D-FCED-EE0F-EC6C2408FDFC}"/>
                      </a:ext>
                    </a:extLst>
                  </p:cNvPr>
                  <p:cNvSpPr/>
                  <p:nvPr/>
                </p:nvSpPr>
                <p:spPr>
                  <a:xfrm>
                    <a:off x="5995493" y="1866855"/>
                    <a:ext cx="278165" cy="278156"/>
                  </a:xfrm>
                  <a:custGeom>
                    <a:avLst/>
                    <a:gdLst>
                      <a:gd name="connsiteX0" fmla="*/ 139925 w 278165"/>
                      <a:gd name="connsiteY0" fmla="*/ 8480 h 278156"/>
                      <a:gd name="connsiteX1" fmla="*/ 270521 w 278165"/>
                      <a:gd name="connsiteY1" fmla="*/ 139078 h 278156"/>
                      <a:gd name="connsiteX2" fmla="*/ 139925 w 278165"/>
                      <a:gd name="connsiteY2" fmla="*/ 269674 h 278156"/>
                      <a:gd name="connsiteX3" fmla="*/ 8477 w 278165"/>
                      <a:gd name="connsiteY3" fmla="*/ 139078 h 278156"/>
                      <a:gd name="connsiteX4" fmla="*/ 139925 w 278165"/>
                      <a:gd name="connsiteY4" fmla="*/ 8480 h 278156"/>
                      <a:gd name="connsiteX5" fmla="*/ 139925 w 278165"/>
                      <a:gd name="connsiteY5" fmla="*/ 0 h 278156"/>
                      <a:gd name="connsiteX6" fmla="*/ 0 w 278165"/>
                      <a:gd name="connsiteY6" fmla="*/ 139078 h 278156"/>
                      <a:gd name="connsiteX7" fmla="*/ 139079 w 278165"/>
                      <a:gd name="connsiteY7" fmla="*/ 278157 h 278156"/>
                      <a:gd name="connsiteX8" fmla="*/ 278157 w 278165"/>
                      <a:gd name="connsiteY8" fmla="*/ 139078 h 278156"/>
                      <a:gd name="connsiteX9" fmla="*/ 139925 w 278165"/>
                      <a:gd name="connsiteY9" fmla="*/ 0 h 27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165" h="278156">
                        <a:moveTo>
                          <a:pt x="139925" y="8480"/>
                        </a:moveTo>
                        <a:cubicBezTo>
                          <a:pt x="212006" y="8480"/>
                          <a:pt x="270521" y="66994"/>
                          <a:pt x="270521" y="139078"/>
                        </a:cubicBezTo>
                        <a:cubicBezTo>
                          <a:pt x="270521" y="211161"/>
                          <a:pt x="212006" y="269674"/>
                          <a:pt x="139925" y="269674"/>
                        </a:cubicBezTo>
                        <a:cubicBezTo>
                          <a:pt x="67839" y="269674"/>
                          <a:pt x="8477" y="211161"/>
                          <a:pt x="8477" y="139078"/>
                        </a:cubicBezTo>
                        <a:cubicBezTo>
                          <a:pt x="8477" y="66994"/>
                          <a:pt x="67839" y="8480"/>
                          <a:pt x="139925" y="8480"/>
                        </a:cubicBezTo>
                        <a:close/>
                        <a:moveTo>
                          <a:pt x="139925" y="0"/>
                        </a:moveTo>
                        <a:cubicBezTo>
                          <a:pt x="62750" y="0"/>
                          <a:pt x="0" y="61906"/>
                          <a:pt x="0" y="139078"/>
                        </a:cubicBezTo>
                        <a:cubicBezTo>
                          <a:pt x="0" y="216250"/>
                          <a:pt x="62750" y="278157"/>
                          <a:pt x="139079" y="278157"/>
                        </a:cubicBezTo>
                        <a:cubicBezTo>
                          <a:pt x="216248" y="278157"/>
                          <a:pt x="278157" y="215401"/>
                          <a:pt x="278157" y="139078"/>
                        </a:cubicBezTo>
                        <a:cubicBezTo>
                          <a:pt x="279004" y="61906"/>
                          <a:pt x="216248" y="0"/>
                          <a:pt x="139925" y="0"/>
                        </a:cubicBezTo>
                        <a:close/>
                      </a:path>
                    </a:pathLst>
                  </a:custGeom>
                  <a:solidFill>
                    <a:srgbClr val="FFFFFF"/>
                  </a:solidFill>
                  <a:ln w="6417" cap="flat">
                    <a:noFill/>
                    <a:prstDash val="solid"/>
                    <a:miter/>
                  </a:ln>
                </p:spPr>
                <p:txBody>
                  <a:bodyPr rtlCol="0" anchor="ctr"/>
                  <a:lstStyle/>
                  <a:p>
                    <a:endParaRPr lang="en-US" sz="810"/>
                  </a:p>
                </p:txBody>
              </p:sp>
            </p:grpSp>
            <p:grpSp>
              <p:nvGrpSpPr>
                <p:cNvPr id="423" name="Graphic 2">
                  <a:extLst>
                    <a:ext uri="{FF2B5EF4-FFF2-40B4-BE49-F238E27FC236}">
                      <a16:creationId xmlns:a16="http://schemas.microsoft.com/office/drawing/2014/main" id="{99716E3A-3AD1-2A41-D0CB-FB3CAAE9F1A2}"/>
                    </a:ext>
                  </a:extLst>
                </p:cNvPr>
                <p:cNvGrpSpPr/>
                <p:nvPr/>
              </p:nvGrpSpPr>
              <p:grpSpPr>
                <a:xfrm>
                  <a:off x="5942907" y="1976255"/>
                  <a:ext cx="200981" cy="207771"/>
                  <a:chOff x="5942907" y="1976255"/>
                  <a:chExt cx="200981" cy="207771"/>
                </a:xfrm>
                <a:solidFill>
                  <a:srgbClr val="FFFFFF"/>
                </a:solidFill>
              </p:grpSpPr>
              <p:sp>
                <p:nvSpPr>
                  <p:cNvPr id="424" name="Freeform: Shape 423">
                    <a:extLst>
                      <a:ext uri="{FF2B5EF4-FFF2-40B4-BE49-F238E27FC236}">
                        <a16:creationId xmlns:a16="http://schemas.microsoft.com/office/drawing/2014/main" id="{147C7DDB-5CB1-7F8F-E5DE-0940C9246911}"/>
                      </a:ext>
                    </a:extLst>
                  </p:cNvPr>
                  <p:cNvSpPr/>
                  <p:nvPr/>
                </p:nvSpPr>
                <p:spPr>
                  <a:xfrm>
                    <a:off x="5947135" y="1980490"/>
                    <a:ext cx="191658" cy="199287"/>
                  </a:xfrm>
                  <a:custGeom>
                    <a:avLst/>
                    <a:gdLst>
                      <a:gd name="connsiteX0" fmla="*/ 188264 w 191658"/>
                      <a:gd name="connsiteY0" fmla="*/ 199288 h 199287"/>
                      <a:gd name="connsiteX1" fmla="*/ 16113 w 191658"/>
                      <a:gd name="connsiteY1" fmla="*/ 49186 h 199287"/>
                      <a:gd name="connsiteX2" fmla="*/ 0 w 191658"/>
                      <a:gd name="connsiteY2" fmla="*/ 25441 h 199287"/>
                      <a:gd name="connsiteX3" fmla="*/ 25443 w 191658"/>
                      <a:gd name="connsiteY3" fmla="*/ 0 h 199287"/>
                      <a:gd name="connsiteX4" fmla="*/ 50886 w 191658"/>
                      <a:gd name="connsiteY4" fmla="*/ 25441 h 199287"/>
                      <a:gd name="connsiteX5" fmla="*/ 38161 w 191658"/>
                      <a:gd name="connsiteY5" fmla="*/ 47490 h 199287"/>
                      <a:gd name="connsiteX6" fmla="*/ 187417 w 191658"/>
                      <a:gd name="connsiteY6" fmla="*/ 176393 h 199287"/>
                      <a:gd name="connsiteX7" fmla="*/ 191658 w 191658"/>
                      <a:gd name="connsiteY7" fmla="*/ 176393 h 199287"/>
                      <a:gd name="connsiteX8" fmla="*/ 191658 w 191658"/>
                      <a:gd name="connsiteY8" fmla="*/ 199288 h 199287"/>
                      <a:gd name="connsiteX9" fmla="*/ 188264 w 191658"/>
                      <a:gd name="connsiteY9" fmla="*/ 199288 h 19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58" h="199287">
                        <a:moveTo>
                          <a:pt x="188264" y="199288"/>
                        </a:moveTo>
                        <a:cubicBezTo>
                          <a:pt x="100918" y="199288"/>
                          <a:pt x="27990" y="134838"/>
                          <a:pt x="16113" y="49186"/>
                        </a:cubicBezTo>
                        <a:cubicBezTo>
                          <a:pt x="6789" y="44946"/>
                          <a:pt x="0" y="35618"/>
                          <a:pt x="0" y="25441"/>
                        </a:cubicBezTo>
                        <a:cubicBezTo>
                          <a:pt x="0" y="11873"/>
                          <a:pt x="11878" y="0"/>
                          <a:pt x="25443" y="0"/>
                        </a:cubicBezTo>
                        <a:cubicBezTo>
                          <a:pt x="39015" y="0"/>
                          <a:pt x="50886" y="11873"/>
                          <a:pt x="50886" y="25441"/>
                        </a:cubicBezTo>
                        <a:cubicBezTo>
                          <a:pt x="50886" y="34770"/>
                          <a:pt x="45797" y="42402"/>
                          <a:pt x="38161" y="47490"/>
                        </a:cubicBezTo>
                        <a:cubicBezTo>
                          <a:pt x="49192" y="121269"/>
                          <a:pt x="112789" y="176393"/>
                          <a:pt x="187417" y="176393"/>
                        </a:cubicBezTo>
                        <a:lnTo>
                          <a:pt x="191658" y="176393"/>
                        </a:lnTo>
                        <a:lnTo>
                          <a:pt x="191658" y="199288"/>
                        </a:lnTo>
                        <a:lnTo>
                          <a:pt x="188264" y="199288"/>
                        </a:lnTo>
                        <a:close/>
                      </a:path>
                    </a:pathLst>
                  </a:custGeom>
                  <a:solidFill>
                    <a:srgbClr val="FFFFFF"/>
                  </a:solidFill>
                  <a:ln w="6417" cap="flat">
                    <a:noFill/>
                    <a:prstDash val="solid"/>
                    <a:miter/>
                  </a:ln>
                </p:spPr>
                <p:txBody>
                  <a:bodyPr rtlCol="0" anchor="ctr"/>
                  <a:lstStyle/>
                  <a:p>
                    <a:endParaRPr lang="en-US" sz="810"/>
                  </a:p>
                </p:txBody>
              </p:sp>
              <p:sp>
                <p:nvSpPr>
                  <p:cNvPr id="438" name="Freeform: Shape 437">
                    <a:extLst>
                      <a:ext uri="{FF2B5EF4-FFF2-40B4-BE49-F238E27FC236}">
                        <a16:creationId xmlns:a16="http://schemas.microsoft.com/office/drawing/2014/main" id="{8A0FD243-F57C-C30E-F2FD-0D899BE4FA99}"/>
                      </a:ext>
                    </a:extLst>
                  </p:cNvPr>
                  <p:cNvSpPr/>
                  <p:nvPr/>
                </p:nvSpPr>
                <p:spPr>
                  <a:xfrm>
                    <a:off x="5942907" y="1976255"/>
                    <a:ext cx="200981" cy="207771"/>
                  </a:xfrm>
                  <a:custGeom>
                    <a:avLst/>
                    <a:gdLst>
                      <a:gd name="connsiteX0" fmla="*/ 29684 w 200981"/>
                      <a:gd name="connsiteY0" fmla="*/ 8481 h 207771"/>
                      <a:gd name="connsiteX1" fmla="*/ 50879 w 200981"/>
                      <a:gd name="connsiteY1" fmla="*/ 29681 h 207771"/>
                      <a:gd name="connsiteX2" fmla="*/ 38161 w 200981"/>
                      <a:gd name="connsiteY2" fmla="*/ 49186 h 207771"/>
                      <a:gd name="connsiteX3" fmla="*/ 192505 w 200981"/>
                      <a:gd name="connsiteY3" fmla="*/ 184870 h 207771"/>
                      <a:gd name="connsiteX4" fmla="*/ 192505 w 200981"/>
                      <a:gd name="connsiteY4" fmla="*/ 199289 h 207771"/>
                      <a:gd name="connsiteX5" fmla="*/ 23742 w 200981"/>
                      <a:gd name="connsiteY5" fmla="*/ 50034 h 207771"/>
                      <a:gd name="connsiteX6" fmla="*/ 8483 w 200981"/>
                      <a:gd name="connsiteY6" fmla="*/ 29681 h 207771"/>
                      <a:gd name="connsiteX7" fmla="*/ 29684 w 200981"/>
                      <a:gd name="connsiteY7" fmla="*/ 8481 h 207771"/>
                      <a:gd name="connsiteX8" fmla="*/ 29684 w 200981"/>
                      <a:gd name="connsiteY8" fmla="*/ 0 h 207771"/>
                      <a:gd name="connsiteX9" fmla="*/ 0 w 200981"/>
                      <a:gd name="connsiteY9" fmla="*/ 29681 h 207771"/>
                      <a:gd name="connsiteX10" fmla="*/ 16113 w 200981"/>
                      <a:gd name="connsiteY10" fmla="*/ 55970 h 207771"/>
                      <a:gd name="connsiteX11" fmla="*/ 192505 w 200981"/>
                      <a:gd name="connsiteY11" fmla="*/ 207772 h 207771"/>
                      <a:gd name="connsiteX12" fmla="*/ 200982 w 200981"/>
                      <a:gd name="connsiteY12" fmla="*/ 207772 h 207771"/>
                      <a:gd name="connsiteX13" fmla="*/ 200982 w 200981"/>
                      <a:gd name="connsiteY13" fmla="*/ 199289 h 207771"/>
                      <a:gd name="connsiteX14" fmla="*/ 200982 w 200981"/>
                      <a:gd name="connsiteY14" fmla="*/ 184870 h 207771"/>
                      <a:gd name="connsiteX15" fmla="*/ 200982 w 200981"/>
                      <a:gd name="connsiteY15" fmla="*/ 176393 h 207771"/>
                      <a:gd name="connsiteX16" fmla="*/ 192505 w 200981"/>
                      <a:gd name="connsiteY16" fmla="*/ 176393 h 207771"/>
                      <a:gd name="connsiteX17" fmla="*/ 47491 w 200981"/>
                      <a:gd name="connsiteY17" fmla="*/ 53426 h 207771"/>
                      <a:gd name="connsiteX18" fmla="*/ 59362 w 200981"/>
                      <a:gd name="connsiteY18" fmla="*/ 29681 h 207771"/>
                      <a:gd name="connsiteX19" fmla="*/ 29684 w 200981"/>
                      <a:gd name="connsiteY19" fmla="*/ 0 h 207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981" h="207771">
                        <a:moveTo>
                          <a:pt x="29684" y="8481"/>
                        </a:moveTo>
                        <a:cubicBezTo>
                          <a:pt x="41556" y="8481"/>
                          <a:pt x="50879" y="17809"/>
                          <a:pt x="50879" y="29681"/>
                        </a:cubicBezTo>
                        <a:cubicBezTo>
                          <a:pt x="50879" y="38162"/>
                          <a:pt x="45797" y="45794"/>
                          <a:pt x="38161" y="49186"/>
                        </a:cubicBezTo>
                        <a:cubicBezTo>
                          <a:pt x="47491" y="125510"/>
                          <a:pt x="113636" y="184870"/>
                          <a:pt x="192505" y="184870"/>
                        </a:cubicBezTo>
                        <a:lnTo>
                          <a:pt x="192505" y="199289"/>
                        </a:lnTo>
                        <a:cubicBezTo>
                          <a:pt x="105159" y="199289"/>
                          <a:pt x="33919" y="133990"/>
                          <a:pt x="23742" y="50034"/>
                        </a:cubicBezTo>
                        <a:cubicBezTo>
                          <a:pt x="15266" y="47490"/>
                          <a:pt x="8483" y="39010"/>
                          <a:pt x="8483" y="29681"/>
                        </a:cubicBezTo>
                        <a:cubicBezTo>
                          <a:pt x="8483" y="17809"/>
                          <a:pt x="17807" y="8481"/>
                          <a:pt x="29684" y="8481"/>
                        </a:cubicBezTo>
                        <a:close/>
                        <a:moveTo>
                          <a:pt x="29684" y="0"/>
                        </a:moveTo>
                        <a:cubicBezTo>
                          <a:pt x="13572" y="0"/>
                          <a:pt x="0" y="13568"/>
                          <a:pt x="0" y="29681"/>
                        </a:cubicBezTo>
                        <a:cubicBezTo>
                          <a:pt x="0" y="40706"/>
                          <a:pt x="6783" y="50882"/>
                          <a:pt x="16113" y="55970"/>
                        </a:cubicBezTo>
                        <a:cubicBezTo>
                          <a:pt x="28831" y="142470"/>
                          <a:pt x="103459" y="207772"/>
                          <a:pt x="192505" y="207772"/>
                        </a:cubicBezTo>
                        <a:lnTo>
                          <a:pt x="200982" y="207772"/>
                        </a:lnTo>
                        <a:lnTo>
                          <a:pt x="200982" y="199289"/>
                        </a:lnTo>
                        <a:lnTo>
                          <a:pt x="200982" y="184870"/>
                        </a:lnTo>
                        <a:lnTo>
                          <a:pt x="200982" y="176393"/>
                        </a:lnTo>
                        <a:lnTo>
                          <a:pt x="192505" y="176393"/>
                        </a:lnTo>
                        <a:cubicBezTo>
                          <a:pt x="120418" y="176393"/>
                          <a:pt x="59362" y="123814"/>
                          <a:pt x="47491" y="53426"/>
                        </a:cubicBezTo>
                        <a:cubicBezTo>
                          <a:pt x="54274" y="48338"/>
                          <a:pt x="59362" y="39010"/>
                          <a:pt x="59362" y="29681"/>
                        </a:cubicBezTo>
                        <a:cubicBezTo>
                          <a:pt x="59362" y="13568"/>
                          <a:pt x="45797" y="0"/>
                          <a:pt x="29684" y="0"/>
                        </a:cubicBezTo>
                        <a:close/>
                      </a:path>
                    </a:pathLst>
                  </a:custGeom>
                  <a:solidFill>
                    <a:srgbClr val="FFFFFF"/>
                  </a:solidFill>
                  <a:ln w="6417" cap="flat">
                    <a:noFill/>
                    <a:prstDash val="solid"/>
                    <a:miter/>
                  </a:ln>
                </p:spPr>
                <p:txBody>
                  <a:bodyPr rtlCol="0" anchor="ctr"/>
                  <a:lstStyle/>
                  <a:p>
                    <a:endParaRPr lang="en-US" sz="810"/>
                  </a:p>
                </p:txBody>
              </p:sp>
            </p:grpSp>
            <p:grpSp>
              <p:nvGrpSpPr>
                <p:cNvPr id="440" name="Graphic 2">
                  <a:extLst>
                    <a:ext uri="{FF2B5EF4-FFF2-40B4-BE49-F238E27FC236}">
                      <a16:creationId xmlns:a16="http://schemas.microsoft.com/office/drawing/2014/main" id="{778DEB5B-9EB8-6DE9-987A-DAF86FFE361A}"/>
                    </a:ext>
                  </a:extLst>
                </p:cNvPr>
                <p:cNvGrpSpPr/>
                <p:nvPr/>
              </p:nvGrpSpPr>
              <p:grpSpPr>
                <a:xfrm>
                  <a:off x="6126942" y="1827849"/>
                  <a:ext cx="200988" cy="207769"/>
                  <a:chOff x="6126942" y="1827849"/>
                  <a:chExt cx="200988" cy="207769"/>
                </a:xfrm>
                <a:solidFill>
                  <a:srgbClr val="FFFFFF"/>
                </a:solidFill>
              </p:grpSpPr>
              <p:sp>
                <p:nvSpPr>
                  <p:cNvPr id="457" name="Freeform: Shape 456">
                    <a:extLst>
                      <a:ext uri="{FF2B5EF4-FFF2-40B4-BE49-F238E27FC236}">
                        <a16:creationId xmlns:a16="http://schemas.microsoft.com/office/drawing/2014/main" id="{0CEE71D6-E149-5EAC-0F2E-3C4BBFBDBF0F}"/>
                      </a:ext>
                    </a:extLst>
                  </p:cNvPr>
                  <p:cNvSpPr/>
                  <p:nvPr/>
                </p:nvSpPr>
                <p:spPr>
                  <a:xfrm>
                    <a:off x="6131164" y="1832092"/>
                    <a:ext cx="191658" cy="199288"/>
                  </a:xfrm>
                  <a:custGeom>
                    <a:avLst/>
                    <a:gdLst>
                      <a:gd name="connsiteX0" fmla="*/ 166216 w 191658"/>
                      <a:gd name="connsiteY0" fmla="*/ 199289 h 199288"/>
                      <a:gd name="connsiteX1" fmla="*/ 140773 w 191658"/>
                      <a:gd name="connsiteY1" fmla="*/ 173848 h 199288"/>
                      <a:gd name="connsiteX2" fmla="*/ 153491 w 191658"/>
                      <a:gd name="connsiteY2" fmla="*/ 151799 h 199288"/>
                      <a:gd name="connsiteX3" fmla="*/ 4242 w 191658"/>
                      <a:gd name="connsiteY3" fmla="*/ 22897 h 199288"/>
                      <a:gd name="connsiteX4" fmla="*/ 0 w 191658"/>
                      <a:gd name="connsiteY4" fmla="*/ 22897 h 199288"/>
                      <a:gd name="connsiteX5" fmla="*/ 0 w 191658"/>
                      <a:gd name="connsiteY5" fmla="*/ 0 h 199288"/>
                      <a:gd name="connsiteX6" fmla="*/ 4242 w 191658"/>
                      <a:gd name="connsiteY6" fmla="*/ 0 h 199288"/>
                      <a:gd name="connsiteX7" fmla="*/ 176393 w 191658"/>
                      <a:gd name="connsiteY7" fmla="*/ 150102 h 199288"/>
                      <a:gd name="connsiteX8" fmla="*/ 191658 w 191658"/>
                      <a:gd name="connsiteY8" fmla="*/ 173848 h 199288"/>
                      <a:gd name="connsiteX9" fmla="*/ 166216 w 191658"/>
                      <a:gd name="connsiteY9" fmla="*/ 199289 h 19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58" h="199288">
                        <a:moveTo>
                          <a:pt x="166216" y="199289"/>
                        </a:moveTo>
                        <a:cubicBezTo>
                          <a:pt x="151797" y="199289"/>
                          <a:pt x="140773" y="187416"/>
                          <a:pt x="140773" y="173848"/>
                        </a:cubicBezTo>
                        <a:cubicBezTo>
                          <a:pt x="140773" y="164519"/>
                          <a:pt x="145861" y="156887"/>
                          <a:pt x="153491" y="151799"/>
                        </a:cubicBezTo>
                        <a:cubicBezTo>
                          <a:pt x="142467" y="78019"/>
                          <a:pt x="78870" y="22897"/>
                          <a:pt x="4242" y="22897"/>
                        </a:cubicBezTo>
                        <a:lnTo>
                          <a:pt x="0" y="22897"/>
                        </a:lnTo>
                        <a:lnTo>
                          <a:pt x="0" y="0"/>
                        </a:lnTo>
                        <a:lnTo>
                          <a:pt x="4242" y="0"/>
                        </a:lnTo>
                        <a:cubicBezTo>
                          <a:pt x="91588" y="0"/>
                          <a:pt x="164515" y="64451"/>
                          <a:pt x="176393" y="150102"/>
                        </a:cubicBezTo>
                        <a:cubicBezTo>
                          <a:pt x="185716" y="154342"/>
                          <a:pt x="191658" y="163671"/>
                          <a:pt x="191658" y="173848"/>
                        </a:cubicBezTo>
                        <a:cubicBezTo>
                          <a:pt x="191658" y="187416"/>
                          <a:pt x="180628" y="199289"/>
                          <a:pt x="166216" y="199289"/>
                        </a:cubicBezTo>
                        <a:close/>
                      </a:path>
                    </a:pathLst>
                  </a:custGeom>
                  <a:solidFill>
                    <a:srgbClr val="FFFFFF"/>
                  </a:solidFill>
                  <a:ln w="6417" cap="flat">
                    <a:noFill/>
                    <a:prstDash val="solid"/>
                    <a:miter/>
                  </a:ln>
                </p:spPr>
                <p:txBody>
                  <a:bodyPr rtlCol="0" anchor="ctr"/>
                  <a:lstStyle/>
                  <a:p>
                    <a:endParaRPr lang="en-US" sz="810"/>
                  </a:p>
                </p:txBody>
              </p:sp>
              <p:sp>
                <p:nvSpPr>
                  <p:cNvPr id="459" name="Freeform: Shape 458">
                    <a:extLst>
                      <a:ext uri="{FF2B5EF4-FFF2-40B4-BE49-F238E27FC236}">
                        <a16:creationId xmlns:a16="http://schemas.microsoft.com/office/drawing/2014/main" id="{BA009822-1B35-A186-1F50-21477983DBA3}"/>
                      </a:ext>
                    </a:extLst>
                  </p:cNvPr>
                  <p:cNvSpPr/>
                  <p:nvPr/>
                </p:nvSpPr>
                <p:spPr>
                  <a:xfrm>
                    <a:off x="6126942" y="1827849"/>
                    <a:ext cx="200988" cy="207769"/>
                  </a:xfrm>
                  <a:custGeom>
                    <a:avLst/>
                    <a:gdLst>
                      <a:gd name="connsiteX0" fmla="*/ 8483 w 200988"/>
                      <a:gd name="connsiteY0" fmla="*/ 8481 h 207769"/>
                      <a:gd name="connsiteX1" fmla="*/ 177240 w 200988"/>
                      <a:gd name="connsiteY1" fmla="*/ 157735 h 207769"/>
                      <a:gd name="connsiteX2" fmla="*/ 192505 w 200988"/>
                      <a:gd name="connsiteY2" fmla="*/ 178088 h 207769"/>
                      <a:gd name="connsiteX3" fmla="*/ 171304 w 200988"/>
                      <a:gd name="connsiteY3" fmla="*/ 199289 h 207769"/>
                      <a:gd name="connsiteX4" fmla="*/ 150103 w 200988"/>
                      <a:gd name="connsiteY4" fmla="*/ 178088 h 207769"/>
                      <a:gd name="connsiteX5" fmla="*/ 162821 w 200988"/>
                      <a:gd name="connsiteY5" fmla="*/ 158583 h 207769"/>
                      <a:gd name="connsiteX6" fmla="*/ 8483 w 200988"/>
                      <a:gd name="connsiteY6" fmla="*/ 22897 h 207769"/>
                      <a:gd name="connsiteX7" fmla="*/ 8483 w 200988"/>
                      <a:gd name="connsiteY7" fmla="*/ 8481 h 207769"/>
                      <a:gd name="connsiteX8" fmla="*/ 8483 w 200988"/>
                      <a:gd name="connsiteY8" fmla="*/ 0 h 207769"/>
                      <a:gd name="connsiteX9" fmla="*/ 0 w 200988"/>
                      <a:gd name="connsiteY9" fmla="*/ 0 h 207769"/>
                      <a:gd name="connsiteX10" fmla="*/ 0 w 200988"/>
                      <a:gd name="connsiteY10" fmla="*/ 8481 h 207769"/>
                      <a:gd name="connsiteX11" fmla="*/ 0 w 200988"/>
                      <a:gd name="connsiteY11" fmla="*/ 22897 h 207769"/>
                      <a:gd name="connsiteX12" fmla="*/ 0 w 200988"/>
                      <a:gd name="connsiteY12" fmla="*/ 31378 h 207769"/>
                      <a:gd name="connsiteX13" fmla="*/ 8483 w 200988"/>
                      <a:gd name="connsiteY13" fmla="*/ 31378 h 207769"/>
                      <a:gd name="connsiteX14" fmla="*/ 153497 w 200988"/>
                      <a:gd name="connsiteY14" fmla="*/ 154343 h 207769"/>
                      <a:gd name="connsiteX15" fmla="*/ 141620 w 200988"/>
                      <a:gd name="connsiteY15" fmla="*/ 178088 h 207769"/>
                      <a:gd name="connsiteX16" fmla="*/ 171304 w 200988"/>
                      <a:gd name="connsiteY16" fmla="*/ 207770 h 207769"/>
                      <a:gd name="connsiteX17" fmla="*/ 200988 w 200988"/>
                      <a:gd name="connsiteY17" fmla="*/ 178088 h 207769"/>
                      <a:gd name="connsiteX18" fmla="*/ 184869 w 200988"/>
                      <a:gd name="connsiteY18" fmla="*/ 151799 h 207769"/>
                      <a:gd name="connsiteX19" fmla="*/ 8483 w 200988"/>
                      <a:gd name="connsiteY19" fmla="*/ 0 h 20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988" h="207769">
                        <a:moveTo>
                          <a:pt x="8483" y="8481"/>
                        </a:moveTo>
                        <a:cubicBezTo>
                          <a:pt x="94982" y="8481"/>
                          <a:pt x="167063" y="73780"/>
                          <a:pt x="177240" y="157735"/>
                        </a:cubicBezTo>
                        <a:cubicBezTo>
                          <a:pt x="185723" y="160279"/>
                          <a:pt x="192505" y="168760"/>
                          <a:pt x="192505" y="178088"/>
                        </a:cubicBezTo>
                        <a:cubicBezTo>
                          <a:pt x="192505" y="189960"/>
                          <a:pt x="183175" y="199289"/>
                          <a:pt x="171304" y="199289"/>
                        </a:cubicBezTo>
                        <a:cubicBezTo>
                          <a:pt x="159433" y="199289"/>
                          <a:pt x="150103" y="189960"/>
                          <a:pt x="150103" y="178088"/>
                        </a:cubicBezTo>
                        <a:cubicBezTo>
                          <a:pt x="150103" y="169607"/>
                          <a:pt x="155191" y="161975"/>
                          <a:pt x="162821" y="158583"/>
                        </a:cubicBezTo>
                        <a:cubicBezTo>
                          <a:pt x="153497" y="82260"/>
                          <a:pt x="87346" y="22897"/>
                          <a:pt x="8483" y="22897"/>
                        </a:cubicBezTo>
                        <a:lnTo>
                          <a:pt x="8483" y="8481"/>
                        </a:lnTo>
                        <a:close/>
                        <a:moveTo>
                          <a:pt x="8483" y="0"/>
                        </a:moveTo>
                        <a:lnTo>
                          <a:pt x="0" y="0"/>
                        </a:lnTo>
                        <a:lnTo>
                          <a:pt x="0" y="8481"/>
                        </a:lnTo>
                        <a:lnTo>
                          <a:pt x="0" y="22897"/>
                        </a:lnTo>
                        <a:lnTo>
                          <a:pt x="0" y="31378"/>
                        </a:lnTo>
                        <a:lnTo>
                          <a:pt x="8483" y="31378"/>
                        </a:lnTo>
                        <a:cubicBezTo>
                          <a:pt x="80563" y="31378"/>
                          <a:pt x="141620" y="83956"/>
                          <a:pt x="153497" y="154343"/>
                        </a:cubicBezTo>
                        <a:cubicBezTo>
                          <a:pt x="145861" y="159432"/>
                          <a:pt x="141620" y="168760"/>
                          <a:pt x="141620" y="178088"/>
                        </a:cubicBezTo>
                        <a:cubicBezTo>
                          <a:pt x="141620" y="194201"/>
                          <a:pt x="155191" y="207770"/>
                          <a:pt x="171304" y="207770"/>
                        </a:cubicBezTo>
                        <a:cubicBezTo>
                          <a:pt x="187417" y="207770"/>
                          <a:pt x="200988" y="194201"/>
                          <a:pt x="200988" y="178088"/>
                        </a:cubicBezTo>
                        <a:cubicBezTo>
                          <a:pt x="200988" y="167064"/>
                          <a:pt x="194199" y="156887"/>
                          <a:pt x="184869" y="151799"/>
                        </a:cubicBezTo>
                        <a:cubicBezTo>
                          <a:pt x="171304" y="65299"/>
                          <a:pt x="96676" y="0"/>
                          <a:pt x="8483"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484" name="Graphic 2">
                <a:extLst>
                  <a:ext uri="{FF2B5EF4-FFF2-40B4-BE49-F238E27FC236}">
                    <a16:creationId xmlns:a16="http://schemas.microsoft.com/office/drawing/2014/main" id="{00F795F2-2E9D-C70F-32AB-DEBDE1D1373F}"/>
                  </a:ext>
                </a:extLst>
              </p:cNvPr>
              <p:cNvGrpSpPr/>
              <p:nvPr/>
            </p:nvGrpSpPr>
            <p:grpSpPr>
              <a:xfrm>
                <a:off x="5951390" y="1836334"/>
                <a:ext cx="367209" cy="339215"/>
                <a:chOff x="5951390" y="1836334"/>
                <a:chExt cx="367209" cy="339215"/>
              </a:xfrm>
              <a:solidFill>
                <a:srgbClr val="2D5967"/>
              </a:solidFill>
            </p:grpSpPr>
            <p:sp>
              <p:nvSpPr>
                <p:cNvPr id="486" name="Freeform: Shape 485">
                  <a:extLst>
                    <a:ext uri="{FF2B5EF4-FFF2-40B4-BE49-F238E27FC236}">
                      <a16:creationId xmlns:a16="http://schemas.microsoft.com/office/drawing/2014/main" id="{74563D38-2EC4-1226-5EB3-E2D83A87921A}"/>
                    </a:ext>
                  </a:extLst>
                </p:cNvPr>
                <p:cNvSpPr/>
                <p:nvPr/>
              </p:nvSpPr>
              <p:spPr>
                <a:xfrm>
                  <a:off x="6003976" y="1875340"/>
                  <a:ext cx="262044" cy="261195"/>
                </a:xfrm>
                <a:custGeom>
                  <a:avLst/>
                  <a:gdLst>
                    <a:gd name="connsiteX0" fmla="*/ 131449 w 262044"/>
                    <a:gd name="connsiteY0" fmla="*/ 0 h 261195"/>
                    <a:gd name="connsiteX1" fmla="*/ 0 w 262044"/>
                    <a:gd name="connsiteY1" fmla="*/ 130598 h 261195"/>
                    <a:gd name="connsiteX2" fmla="*/ 130596 w 262044"/>
                    <a:gd name="connsiteY2" fmla="*/ 261196 h 261195"/>
                    <a:gd name="connsiteX3" fmla="*/ 262044 w 262044"/>
                    <a:gd name="connsiteY3" fmla="*/ 130598 h 261195"/>
                    <a:gd name="connsiteX4" fmla="*/ 131449 w 262044"/>
                    <a:gd name="connsiteY4" fmla="*/ 0 h 261195"/>
                    <a:gd name="connsiteX5" fmla="*/ 247626 w 262044"/>
                    <a:gd name="connsiteY5" fmla="*/ 123814 h 261195"/>
                    <a:gd name="connsiteX6" fmla="*/ 184022 w 262044"/>
                    <a:gd name="connsiteY6" fmla="*/ 123814 h 261195"/>
                    <a:gd name="connsiteX7" fmla="*/ 146708 w 262044"/>
                    <a:gd name="connsiteY7" fmla="*/ 15265 h 261195"/>
                    <a:gd name="connsiteX8" fmla="*/ 247626 w 262044"/>
                    <a:gd name="connsiteY8" fmla="*/ 123814 h 261195"/>
                    <a:gd name="connsiteX9" fmla="*/ 92434 w 262044"/>
                    <a:gd name="connsiteY9" fmla="*/ 137382 h 261195"/>
                    <a:gd name="connsiteX10" fmla="*/ 169610 w 262044"/>
                    <a:gd name="connsiteY10" fmla="*/ 137382 h 261195"/>
                    <a:gd name="connsiteX11" fmla="*/ 130596 w 262044"/>
                    <a:gd name="connsiteY11" fmla="*/ 243387 h 261195"/>
                    <a:gd name="connsiteX12" fmla="*/ 92434 w 262044"/>
                    <a:gd name="connsiteY12" fmla="*/ 137382 h 261195"/>
                    <a:gd name="connsiteX13" fmla="*/ 92434 w 262044"/>
                    <a:gd name="connsiteY13" fmla="*/ 123814 h 261195"/>
                    <a:gd name="connsiteX14" fmla="*/ 131449 w 262044"/>
                    <a:gd name="connsiteY14" fmla="*/ 17809 h 261195"/>
                    <a:gd name="connsiteX15" fmla="*/ 170457 w 262044"/>
                    <a:gd name="connsiteY15" fmla="*/ 123814 h 261195"/>
                    <a:gd name="connsiteX16" fmla="*/ 92434 w 262044"/>
                    <a:gd name="connsiteY16" fmla="*/ 123814 h 261195"/>
                    <a:gd name="connsiteX17" fmla="*/ 115336 w 262044"/>
                    <a:gd name="connsiteY17" fmla="*/ 15265 h 261195"/>
                    <a:gd name="connsiteX18" fmla="*/ 78022 w 262044"/>
                    <a:gd name="connsiteY18" fmla="*/ 123814 h 261195"/>
                    <a:gd name="connsiteX19" fmla="*/ 14418 w 262044"/>
                    <a:gd name="connsiteY19" fmla="*/ 123814 h 261195"/>
                    <a:gd name="connsiteX20" fmla="*/ 115336 w 262044"/>
                    <a:gd name="connsiteY20" fmla="*/ 15265 h 261195"/>
                    <a:gd name="connsiteX21" fmla="*/ 14418 w 262044"/>
                    <a:gd name="connsiteY21" fmla="*/ 137382 h 261195"/>
                    <a:gd name="connsiteX22" fmla="*/ 78022 w 262044"/>
                    <a:gd name="connsiteY22" fmla="*/ 137382 h 261195"/>
                    <a:gd name="connsiteX23" fmla="*/ 115336 w 262044"/>
                    <a:gd name="connsiteY23" fmla="*/ 245930 h 261195"/>
                    <a:gd name="connsiteX24" fmla="*/ 14418 w 262044"/>
                    <a:gd name="connsiteY24" fmla="*/ 137382 h 261195"/>
                    <a:gd name="connsiteX25" fmla="*/ 146708 w 262044"/>
                    <a:gd name="connsiteY25" fmla="*/ 245930 h 261195"/>
                    <a:gd name="connsiteX26" fmla="*/ 184022 w 262044"/>
                    <a:gd name="connsiteY26" fmla="*/ 137382 h 261195"/>
                    <a:gd name="connsiteX27" fmla="*/ 247626 w 262044"/>
                    <a:gd name="connsiteY27" fmla="*/ 137382 h 261195"/>
                    <a:gd name="connsiteX28" fmla="*/ 146708 w 262044"/>
                    <a:gd name="connsiteY28" fmla="*/ 245930 h 26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2044" h="261195">
                      <a:moveTo>
                        <a:pt x="131449" y="0"/>
                      </a:moveTo>
                      <a:cubicBezTo>
                        <a:pt x="59362" y="0"/>
                        <a:pt x="0" y="58515"/>
                        <a:pt x="0" y="130598"/>
                      </a:cubicBezTo>
                      <a:cubicBezTo>
                        <a:pt x="0" y="202681"/>
                        <a:pt x="58515" y="261196"/>
                        <a:pt x="130596" y="261196"/>
                      </a:cubicBezTo>
                      <a:cubicBezTo>
                        <a:pt x="202682" y="261196"/>
                        <a:pt x="262044" y="202681"/>
                        <a:pt x="262044" y="130598"/>
                      </a:cubicBezTo>
                      <a:cubicBezTo>
                        <a:pt x="262044" y="58515"/>
                        <a:pt x="203529" y="0"/>
                        <a:pt x="131449" y="0"/>
                      </a:cubicBezTo>
                      <a:close/>
                      <a:moveTo>
                        <a:pt x="247626" y="123814"/>
                      </a:moveTo>
                      <a:lnTo>
                        <a:pt x="184022" y="123814"/>
                      </a:lnTo>
                      <a:cubicBezTo>
                        <a:pt x="182328" y="84804"/>
                        <a:pt x="169610" y="46642"/>
                        <a:pt x="146708" y="15265"/>
                      </a:cubicBezTo>
                      <a:cubicBezTo>
                        <a:pt x="201835" y="22049"/>
                        <a:pt x="244238" y="67843"/>
                        <a:pt x="247626" y="123814"/>
                      </a:cubicBezTo>
                      <a:close/>
                      <a:moveTo>
                        <a:pt x="92434" y="137382"/>
                      </a:moveTo>
                      <a:lnTo>
                        <a:pt x="169610" y="137382"/>
                      </a:lnTo>
                      <a:cubicBezTo>
                        <a:pt x="167909" y="175544"/>
                        <a:pt x="154344" y="212858"/>
                        <a:pt x="130596" y="243387"/>
                      </a:cubicBezTo>
                      <a:cubicBezTo>
                        <a:pt x="107700" y="212858"/>
                        <a:pt x="94135" y="176392"/>
                        <a:pt x="92434" y="137382"/>
                      </a:cubicBezTo>
                      <a:close/>
                      <a:moveTo>
                        <a:pt x="92434" y="123814"/>
                      </a:moveTo>
                      <a:cubicBezTo>
                        <a:pt x="94135" y="85652"/>
                        <a:pt x="107700" y="48338"/>
                        <a:pt x="131449" y="17809"/>
                      </a:cubicBezTo>
                      <a:cubicBezTo>
                        <a:pt x="155191" y="48338"/>
                        <a:pt x="168756" y="84804"/>
                        <a:pt x="170457" y="123814"/>
                      </a:cubicBezTo>
                      <a:lnTo>
                        <a:pt x="92434" y="123814"/>
                      </a:lnTo>
                      <a:close/>
                      <a:moveTo>
                        <a:pt x="115336" y="15265"/>
                      </a:moveTo>
                      <a:cubicBezTo>
                        <a:pt x="92434" y="46642"/>
                        <a:pt x="79716" y="84804"/>
                        <a:pt x="78022" y="123814"/>
                      </a:cubicBezTo>
                      <a:lnTo>
                        <a:pt x="14418" y="123814"/>
                      </a:lnTo>
                      <a:cubicBezTo>
                        <a:pt x="17807" y="67843"/>
                        <a:pt x="61056" y="22049"/>
                        <a:pt x="115336" y="15265"/>
                      </a:cubicBezTo>
                      <a:close/>
                      <a:moveTo>
                        <a:pt x="14418" y="137382"/>
                      </a:moveTo>
                      <a:lnTo>
                        <a:pt x="78022" y="137382"/>
                      </a:lnTo>
                      <a:cubicBezTo>
                        <a:pt x="79716" y="176392"/>
                        <a:pt x="92434" y="214554"/>
                        <a:pt x="115336" y="245930"/>
                      </a:cubicBezTo>
                      <a:cubicBezTo>
                        <a:pt x="61056" y="239147"/>
                        <a:pt x="17807" y="193353"/>
                        <a:pt x="14418" y="137382"/>
                      </a:cubicBezTo>
                      <a:close/>
                      <a:moveTo>
                        <a:pt x="146708" y="245930"/>
                      </a:moveTo>
                      <a:cubicBezTo>
                        <a:pt x="169610" y="214554"/>
                        <a:pt x="182328" y="176392"/>
                        <a:pt x="184022" y="137382"/>
                      </a:cubicBezTo>
                      <a:lnTo>
                        <a:pt x="247626" y="137382"/>
                      </a:lnTo>
                      <a:cubicBezTo>
                        <a:pt x="244238" y="193353"/>
                        <a:pt x="201835" y="239147"/>
                        <a:pt x="146708" y="245930"/>
                      </a:cubicBezTo>
                      <a:close/>
                    </a:path>
                  </a:pathLst>
                </a:custGeom>
                <a:solidFill>
                  <a:srgbClr val="2D5967"/>
                </a:solidFill>
                <a:ln w="6417" cap="flat">
                  <a:noFill/>
                  <a:prstDash val="solid"/>
                  <a:miter/>
                </a:ln>
              </p:spPr>
              <p:txBody>
                <a:bodyPr rtlCol="0" anchor="ctr"/>
                <a:lstStyle/>
                <a:p>
                  <a:endParaRPr lang="en-US" sz="810"/>
                </a:p>
              </p:txBody>
            </p:sp>
            <p:sp>
              <p:nvSpPr>
                <p:cNvPr id="499" name="Freeform: Shape 498">
                  <a:extLst>
                    <a:ext uri="{FF2B5EF4-FFF2-40B4-BE49-F238E27FC236}">
                      <a16:creationId xmlns:a16="http://schemas.microsoft.com/office/drawing/2014/main" id="{6D706630-65CF-DE75-8838-478429D7E967}"/>
                    </a:ext>
                  </a:extLst>
                </p:cNvPr>
                <p:cNvSpPr/>
                <p:nvPr/>
              </p:nvSpPr>
              <p:spPr>
                <a:xfrm>
                  <a:off x="5951390" y="1984740"/>
                  <a:ext cx="184028" cy="190809"/>
                </a:xfrm>
                <a:custGeom>
                  <a:avLst/>
                  <a:gdLst>
                    <a:gd name="connsiteX0" fmla="*/ 29684 w 184028"/>
                    <a:gd name="connsiteY0" fmla="*/ 40705 h 190809"/>
                    <a:gd name="connsiteX1" fmla="*/ 42402 w 184028"/>
                    <a:gd name="connsiteY1" fmla="*/ 21201 h 190809"/>
                    <a:gd name="connsiteX2" fmla="*/ 21201 w 184028"/>
                    <a:gd name="connsiteY2" fmla="*/ 0 h 190809"/>
                    <a:gd name="connsiteX3" fmla="*/ 0 w 184028"/>
                    <a:gd name="connsiteY3" fmla="*/ 21201 h 190809"/>
                    <a:gd name="connsiteX4" fmla="*/ 15265 w 184028"/>
                    <a:gd name="connsiteY4" fmla="*/ 41554 h 190809"/>
                    <a:gd name="connsiteX5" fmla="*/ 184028 w 184028"/>
                    <a:gd name="connsiteY5" fmla="*/ 190810 h 190809"/>
                    <a:gd name="connsiteX6" fmla="*/ 184028 w 184028"/>
                    <a:gd name="connsiteY6" fmla="*/ 176391 h 190809"/>
                    <a:gd name="connsiteX7" fmla="*/ 29684 w 184028"/>
                    <a:gd name="connsiteY7" fmla="*/ 40705 h 190809"/>
                    <a:gd name="connsiteX8" fmla="*/ 21201 w 184028"/>
                    <a:gd name="connsiteY8" fmla="*/ 14416 h 190809"/>
                    <a:gd name="connsiteX9" fmla="*/ 27984 w 184028"/>
                    <a:gd name="connsiteY9" fmla="*/ 21201 h 190809"/>
                    <a:gd name="connsiteX10" fmla="*/ 21201 w 184028"/>
                    <a:gd name="connsiteY10" fmla="*/ 27985 h 190809"/>
                    <a:gd name="connsiteX11" fmla="*/ 14418 w 184028"/>
                    <a:gd name="connsiteY11" fmla="*/ 21201 h 190809"/>
                    <a:gd name="connsiteX12" fmla="*/ 21201 w 184028"/>
                    <a:gd name="connsiteY12" fmla="*/ 14416 h 19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028" h="190809">
                      <a:moveTo>
                        <a:pt x="29684" y="40705"/>
                      </a:moveTo>
                      <a:cubicBezTo>
                        <a:pt x="37314" y="37313"/>
                        <a:pt x="42402" y="29681"/>
                        <a:pt x="42402" y="21201"/>
                      </a:cubicBezTo>
                      <a:cubicBezTo>
                        <a:pt x="42402" y="9328"/>
                        <a:pt x="33072" y="0"/>
                        <a:pt x="21201" y="0"/>
                      </a:cubicBezTo>
                      <a:cubicBezTo>
                        <a:pt x="9330" y="0"/>
                        <a:pt x="0" y="9328"/>
                        <a:pt x="0" y="21201"/>
                      </a:cubicBezTo>
                      <a:cubicBezTo>
                        <a:pt x="0" y="30529"/>
                        <a:pt x="6789" y="39009"/>
                        <a:pt x="15265" y="41554"/>
                      </a:cubicBezTo>
                      <a:cubicBezTo>
                        <a:pt x="25443" y="125509"/>
                        <a:pt x="96676" y="190810"/>
                        <a:pt x="184028" y="190810"/>
                      </a:cubicBezTo>
                      <a:lnTo>
                        <a:pt x="184028" y="176391"/>
                      </a:lnTo>
                      <a:cubicBezTo>
                        <a:pt x="104312" y="176391"/>
                        <a:pt x="39014" y="117029"/>
                        <a:pt x="29684" y="40705"/>
                      </a:cubicBezTo>
                      <a:close/>
                      <a:moveTo>
                        <a:pt x="21201" y="14416"/>
                      </a:moveTo>
                      <a:cubicBezTo>
                        <a:pt x="25443" y="14416"/>
                        <a:pt x="27984" y="17809"/>
                        <a:pt x="27984" y="21201"/>
                      </a:cubicBezTo>
                      <a:cubicBezTo>
                        <a:pt x="27984" y="24593"/>
                        <a:pt x="25443" y="27985"/>
                        <a:pt x="21201" y="27985"/>
                      </a:cubicBezTo>
                      <a:cubicBezTo>
                        <a:pt x="16960" y="27985"/>
                        <a:pt x="14418" y="25441"/>
                        <a:pt x="14418" y="21201"/>
                      </a:cubicBezTo>
                      <a:cubicBezTo>
                        <a:pt x="14418" y="16960"/>
                        <a:pt x="16960" y="14416"/>
                        <a:pt x="21201" y="14416"/>
                      </a:cubicBezTo>
                      <a:close/>
                    </a:path>
                  </a:pathLst>
                </a:custGeom>
                <a:solidFill>
                  <a:srgbClr val="2D5967"/>
                </a:solidFill>
                <a:ln w="6417" cap="flat">
                  <a:noFill/>
                  <a:prstDash val="solid"/>
                  <a:miter/>
                </a:ln>
              </p:spPr>
              <p:txBody>
                <a:bodyPr rtlCol="0" anchor="ctr"/>
                <a:lstStyle/>
                <a:p>
                  <a:endParaRPr lang="en-US" sz="810"/>
                </a:p>
              </p:txBody>
            </p:sp>
            <p:sp>
              <p:nvSpPr>
                <p:cNvPr id="500" name="Freeform: Shape 499">
                  <a:extLst>
                    <a:ext uri="{FF2B5EF4-FFF2-40B4-BE49-F238E27FC236}">
                      <a16:creationId xmlns:a16="http://schemas.microsoft.com/office/drawing/2014/main" id="{44E0CB50-AB02-5F53-EE03-4973CEF134AF}"/>
                    </a:ext>
                  </a:extLst>
                </p:cNvPr>
                <p:cNvSpPr/>
                <p:nvPr/>
              </p:nvSpPr>
              <p:spPr>
                <a:xfrm>
                  <a:off x="6135425" y="1836334"/>
                  <a:ext cx="183174" cy="190808"/>
                </a:xfrm>
                <a:custGeom>
                  <a:avLst/>
                  <a:gdLst>
                    <a:gd name="connsiteX0" fmla="*/ 167916 w 183174"/>
                    <a:gd name="connsiteY0" fmla="*/ 149254 h 190808"/>
                    <a:gd name="connsiteX1" fmla="*/ 0 w 183174"/>
                    <a:gd name="connsiteY1" fmla="*/ 0 h 190808"/>
                    <a:gd name="connsiteX2" fmla="*/ 0 w 183174"/>
                    <a:gd name="connsiteY2" fmla="*/ 14417 h 190808"/>
                    <a:gd name="connsiteX3" fmla="*/ 154344 w 183174"/>
                    <a:gd name="connsiteY3" fmla="*/ 150103 h 190808"/>
                    <a:gd name="connsiteX4" fmla="*/ 140779 w 183174"/>
                    <a:gd name="connsiteY4" fmla="*/ 169607 h 190808"/>
                    <a:gd name="connsiteX5" fmla="*/ 161974 w 183174"/>
                    <a:gd name="connsiteY5" fmla="*/ 190809 h 190808"/>
                    <a:gd name="connsiteX6" fmla="*/ 183175 w 183174"/>
                    <a:gd name="connsiteY6" fmla="*/ 169607 h 190808"/>
                    <a:gd name="connsiteX7" fmla="*/ 167916 w 183174"/>
                    <a:gd name="connsiteY7" fmla="*/ 149254 h 190808"/>
                    <a:gd name="connsiteX8" fmla="*/ 161974 w 183174"/>
                    <a:gd name="connsiteY8" fmla="*/ 176392 h 190808"/>
                    <a:gd name="connsiteX9" fmla="*/ 155191 w 183174"/>
                    <a:gd name="connsiteY9" fmla="*/ 169607 h 190808"/>
                    <a:gd name="connsiteX10" fmla="*/ 161974 w 183174"/>
                    <a:gd name="connsiteY10" fmla="*/ 162824 h 190808"/>
                    <a:gd name="connsiteX11" fmla="*/ 168763 w 183174"/>
                    <a:gd name="connsiteY11" fmla="*/ 169607 h 190808"/>
                    <a:gd name="connsiteX12" fmla="*/ 161974 w 183174"/>
                    <a:gd name="connsiteY12" fmla="*/ 176392 h 19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174" h="190808">
                      <a:moveTo>
                        <a:pt x="167916" y="149254"/>
                      </a:moveTo>
                      <a:cubicBezTo>
                        <a:pt x="157739" y="65299"/>
                        <a:pt x="86499" y="0"/>
                        <a:pt x="0" y="0"/>
                      </a:cubicBezTo>
                      <a:lnTo>
                        <a:pt x="0" y="14417"/>
                      </a:lnTo>
                      <a:cubicBezTo>
                        <a:pt x="78870" y="14417"/>
                        <a:pt x="145014" y="73780"/>
                        <a:pt x="154344" y="150103"/>
                      </a:cubicBezTo>
                      <a:cubicBezTo>
                        <a:pt x="146715" y="153495"/>
                        <a:pt x="140779" y="161127"/>
                        <a:pt x="140779" y="169607"/>
                      </a:cubicBezTo>
                      <a:cubicBezTo>
                        <a:pt x="140779" y="181480"/>
                        <a:pt x="150103" y="190809"/>
                        <a:pt x="161974" y="190809"/>
                      </a:cubicBezTo>
                      <a:cubicBezTo>
                        <a:pt x="173851" y="190809"/>
                        <a:pt x="183175" y="181480"/>
                        <a:pt x="183175" y="169607"/>
                      </a:cubicBezTo>
                      <a:cubicBezTo>
                        <a:pt x="183175" y="160279"/>
                        <a:pt x="177239" y="151799"/>
                        <a:pt x="167916" y="149254"/>
                      </a:cubicBezTo>
                      <a:close/>
                      <a:moveTo>
                        <a:pt x="161974" y="176392"/>
                      </a:moveTo>
                      <a:cubicBezTo>
                        <a:pt x="157739" y="176392"/>
                        <a:pt x="155191" y="172999"/>
                        <a:pt x="155191" y="169607"/>
                      </a:cubicBezTo>
                      <a:cubicBezTo>
                        <a:pt x="155191" y="166215"/>
                        <a:pt x="158586" y="162824"/>
                        <a:pt x="161974" y="162824"/>
                      </a:cubicBezTo>
                      <a:cubicBezTo>
                        <a:pt x="166216" y="162824"/>
                        <a:pt x="168763" y="166215"/>
                        <a:pt x="168763" y="169607"/>
                      </a:cubicBezTo>
                      <a:cubicBezTo>
                        <a:pt x="168763" y="172999"/>
                        <a:pt x="166216" y="176392"/>
                        <a:pt x="161974" y="176392"/>
                      </a:cubicBezTo>
                      <a:close/>
                    </a:path>
                  </a:pathLst>
                </a:custGeom>
                <a:solidFill>
                  <a:srgbClr val="2D5967"/>
                </a:solidFill>
                <a:ln w="6417" cap="flat">
                  <a:noFill/>
                  <a:prstDash val="solid"/>
                  <a:miter/>
                </a:ln>
              </p:spPr>
              <p:txBody>
                <a:bodyPr rtlCol="0" anchor="ctr"/>
                <a:lstStyle/>
                <a:p>
                  <a:endParaRPr lang="en-US" sz="810"/>
                </a:p>
              </p:txBody>
            </p:sp>
          </p:grpSp>
        </p:grpSp>
        <p:sp>
          <p:nvSpPr>
            <p:cNvPr id="501" name="TextBox 500">
              <a:extLst>
                <a:ext uri="{FF2B5EF4-FFF2-40B4-BE49-F238E27FC236}">
                  <a16:creationId xmlns:a16="http://schemas.microsoft.com/office/drawing/2014/main" id="{70D7C0E2-640B-A9DC-275E-D3AAC99AD329}"/>
                </a:ext>
              </a:extLst>
            </p:cNvPr>
            <p:cNvSpPr txBox="1"/>
            <p:nvPr/>
          </p:nvSpPr>
          <p:spPr>
            <a:xfrm>
              <a:off x="5938242" y="2144556"/>
              <a:ext cx="39786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CDN</a:t>
              </a:r>
            </a:p>
          </p:txBody>
        </p:sp>
      </p:grpSp>
      <p:grpSp>
        <p:nvGrpSpPr>
          <p:cNvPr id="502" name="Graphic 2">
            <a:extLst>
              <a:ext uri="{FF2B5EF4-FFF2-40B4-BE49-F238E27FC236}">
                <a16:creationId xmlns:a16="http://schemas.microsoft.com/office/drawing/2014/main" id="{0F4BEDF2-5F3B-0A9D-422A-A95AA033E55F}"/>
              </a:ext>
            </a:extLst>
          </p:cNvPr>
          <p:cNvGrpSpPr/>
          <p:nvPr/>
        </p:nvGrpSpPr>
        <p:grpSpPr>
          <a:xfrm>
            <a:off x="6864501" y="1386845"/>
            <a:ext cx="797013" cy="664178"/>
            <a:chOff x="6493857" y="1800030"/>
            <a:chExt cx="797013" cy="664178"/>
          </a:xfrm>
        </p:grpSpPr>
        <p:grpSp>
          <p:nvGrpSpPr>
            <p:cNvPr id="503" name="Graphic 2">
              <a:extLst>
                <a:ext uri="{FF2B5EF4-FFF2-40B4-BE49-F238E27FC236}">
                  <a16:creationId xmlns:a16="http://schemas.microsoft.com/office/drawing/2014/main" id="{57B55B5B-CD09-EB3D-ED7C-5B0AD5E4E5A9}"/>
                </a:ext>
              </a:extLst>
            </p:cNvPr>
            <p:cNvGrpSpPr/>
            <p:nvPr/>
          </p:nvGrpSpPr>
          <p:grpSpPr>
            <a:xfrm>
              <a:off x="6779213" y="1800030"/>
              <a:ext cx="214322" cy="385010"/>
              <a:chOff x="6779213" y="1800030"/>
              <a:chExt cx="214322" cy="385010"/>
            </a:xfrm>
          </p:grpSpPr>
          <p:sp>
            <p:nvSpPr>
              <p:cNvPr id="504" name="Freeform: Shape 503">
                <a:extLst>
                  <a:ext uri="{FF2B5EF4-FFF2-40B4-BE49-F238E27FC236}">
                    <a16:creationId xmlns:a16="http://schemas.microsoft.com/office/drawing/2014/main" id="{EDC1B178-F230-1A43-9EDA-C71110767540}"/>
                  </a:ext>
                </a:extLst>
              </p:cNvPr>
              <p:cNvSpPr/>
              <p:nvPr/>
            </p:nvSpPr>
            <p:spPr>
              <a:xfrm>
                <a:off x="6783834" y="1804614"/>
                <a:ext cx="205146" cy="375844"/>
              </a:xfrm>
              <a:custGeom>
                <a:avLst/>
                <a:gdLst>
                  <a:gd name="connsiteX0" fmla="*/ 186345 w 205146"/>
                  <a:gd name="connsiteY0" fmla="*/ 0 h 375844"/>
                  <a:gd name="connsiteX1" fmla="*/ 18737 w 205146"/>
                  <a:gd name="connsiteY1" fmla="*/ 0 h 375844"/>
                  <a:gd name="connsiteX2" fmla="*/ 0 w 205146"/>
                  <a:gd name="connsiteY2" fmla="*/ 18792 h 375844"/>
                  <a:gd name="connsiteX3" fmla="*/ 0 w 205146"/>
                  <a:gd name="connsiteY3" fmla="*/ 357050 h 375844"/>
                  <a:gd name="connsiteX4" fmla="*/ 18737 w 205146"/>
                  <a:gd name="connsiteY4" fmla="*/ 375845 h 375844"/>
                  <a:gd name="connsiteX5" fmla="*/ 186345 w 205146"/>
                  <a:gd name="connsiteY5" fmla="*/ 375845 h 375844"/>
                  <a:gd name="connsiteX6" fmla="*/ 205146 w 205146"/>
                  <a:gd name="connsiteY6" fmla="*/ 357050 h 375844"/>
                  <a:gd name="connsiteX7" fmla="*/ 205146 w 205146"/>
                  <a:gd name="connsiteY7" fmla="*/ 18792 h 375844"/>
                  <a:gd name="connsiteX8" fmla="*/ 186345 w 205146"/>
                  <a:gd name="connsiteY8" fmla="*/ 0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146" h="375844">
                    <a:moveTo>
                      <a:pt x="186345" y="0"/>
                    </a:moveTo>
                    <a:lnTo>
                      <a:pt x="18737" y="0"/>
                    </a:lnTo>
                    <a:cubicBezTo>
                      <a:pt x="8406" y="0"/>
                      <a:pt x="0" y="8413"/>
                      <a:pt x="0" y="18792"/>
                    </a:cubicBezTo>
                    <a:lnTo>
                      <a:pt x="0" y="357050"/>
                    </a:lnTo>
                    <a:cubicBezTo>
                      <a:pt x="0" y="367432"/>
                      <a:pt x="8406" y="375845"/>
                      <a:pt x="18737" y="375845"/>
                    </a:cubicBezTo>
                    <a:lnTo>
                      <a:pt x="186345" y="375845"/>
                    </a:lnTo>
                    <a:cubicBezTo>
                      <a:pt x="196740" y="375845"/>
                      <a:pt x="205146" y="367432"/>
                      <a:pt x="205146" y="357050"/>
                    </a:cubicBezTo>
                    <a:lnTo>
                      <a:pt x="205146" y="18792"/>
                    </a:lnTo>
                    <a:cubicBezTo>
                      <a:pt x="205146" y="8413"/>
                      <a:pt x="196740" y="0"/>
                      <a:pt x="186345" y="0"/>
                    </a:cubicBezTo>
                    <a:close/>
                  </a:path>
                </a:pathLst>
              </a:custGeom>
              <a:solidFill>
                <a:srgbClr val="FFFFFF"/>
              </a:solidFill>
              <a:ln w="6417" cap="flat">
                <a:noFill/>
                <a:prstDash val="solid"/>
                <a:miter/>
              </a:ln>
            </p:spPr>
            <p:txBody>
              <a:bodyPr rtlCol="0" anchor="ctr"/>
              <a:lstStyle/>
              <a:p>
                <a:endParaRPr lang="en-US" sz="810"/>
              </a:p>
            </p:txBody>
          </p:sp>
          <p:sp>
            <p:nvSpPr>
              <p:cNvPr id="505" name="Freeform: Shape 504">
                <a:extLst>
                  <a:ext uri="{FF2B5EF4-FFF2-40B4-BE49-F238E27FC236}">
                    <a16:creationId xmlns:a16="http://schemas.microsoft.com/office/drawing/2014/main" id="{B6C4E279-AFDB-3B42-6456-C02D8AF7F964}"/>
                  </a:ext>
                </a:extLst>
              </p:cNvPr>
              <p:cNvSpPr/>
              <p:nvPr/>
            </p:nvSpPr>
            <p:spPr>
              <a:xfrm>
                <a:off x="6779213" y="1800030"/>
                <a:ext cx="214322" cy="385010"/>
              </a:xfrm>
              <a:custGeom>
                <a:avLst/>
                <a:gdLst>
                  <a:gd name="connsiteX0" fmla="*/ 190965 w 214322"/>
                  <a:gd name="connsiteY0" fmla="*/ 9167 h 385010"/>
                  <a:gd name="connsiteX1" fmla="*/ 200976 w 214322"/>
                  <a:gd name="connsiteY1" fmla="*/ 13355 h 385010"/>
                  <a:gd name="connsiteX2" fmla="*/ 205147 w 214322"/>
                  <a:gd name="connsiteY2" fmla="*/ 23376 h 385010"/>
                  <a:gd name="connsiteX3" fmla="*/ 205147 w 214322"/>
                  <a:gd name="connsiteY3" fmla="*/ 361634 h 385010"/>
                  <a:gd name="connsiteX4" fmla="*/ 200976 w 214322"/>
                  <a:gd name="connsiteY4" fmla="*/ 371657 h 385010"/>
                  <a:gd name="connsiteX5" fmla="*/ 190965 w 214322"/>
                  <a:gd name="connsiteY5" fmla="*/ 375841 h 385010"/>
                  <a:gd name="connsiteX6" fmla="*/ 23422 w 214322"/>
                  <a:gd name="connsiteY6" fmla="*/ 375841 h 385010"/>
                  <a:gd name="connsiteX7" fmla="*/ 13348 w 214322"/>
                  <a:gd name="connsiteY7" fmla="*/ 371657 h 385010"/>
                  <a:gd name="connsiteX8" fmla="*/ 9176 w 214322"/>
                  <a:gd name="connsiteY8" fmla="*/ 361634 h 385010"/>
                  <a:gd name="connsiteX9" fmla="*/ 9176 w 214322"/>
                  <a:gd name="connsiteY9" fmla="*/ 23376 h 385010"/>
                  <a:gd name="connsiteX10" fmla="*/ 13348 w 214322"/>
                  <a:gd name="connsiteY10" fmla="*/ 13355 h 385010"/>
                  <a:gd name="connsiteX11" fmla="*/ 23422 w 214322"/>
                  <a:gd name="connsiteY11" fmla="*/ 9167 h 385010"/>
                  <a:gd name="connsiteX12" fmla="*/ 190965 w 214322"/>
                  <a:gd name="connsiteY12" fmla="*/ 9167 h 385010"/>
                  <a:gd name="connsiteX13" fmla="*/ 190965 w 214322"/>
                  <a:gd name="connsiteY13" fmla="*/ 0 h 385010"/>
                  <a:gd name="connsiteX14" fmla="*/ 23422 w 214322"/>
                  <a:gd name="connsiteY14" fmla="*/ 0 h 385010"/>
                  <a:gd name="connsiteX15" fmla="*/ 6866 w 214322"/>
                  <a:gd name="connsiteY15" fmla="*/ 6847 h 385010"/>
                  <a:gd name="connsiteX16" fmla="*/ 0 w 214322"/>
                  <a:gd name="connsiteY16" fmla="*/ 23376 h 385010"/>
                  <a:gd name="connsiteX17" fmla="*/ 0 w 214322"/>
                  <a:gd name="connsiteY17" fmla="*/ 361634 h 385010"/>
                  <a:gd name="connsiteX18" fmla="*/ 1797 w 214322"/>
                  <a:gd name="connsiteY18" fmla="*/ 370579 h 385010"/>
                  <a:gd name="connsiteX19" fmla="*/ 6866 w 214322"/>
                  <a:gd name="connsiteY19" fmla="*/ 378164 h 385010"/>
                  <a:gd name="connsiteX20" fmla="*/ 14438 w 214322"/>
                  <a:gd name="connsiteY20" fmla="*/ 383233 h 385010"/>
                  <a:gd name="connsiteX21" fmla="*/ 23422 w 214322"/>
                  <a:gd name="connsiteY21" fmla="*/ 385011 h 385010"/>
                  <a:gd name="connsiteX22" fmla="*/ 190965 w 214322"/>
                  <a:gd name="connsiteY22" fmla="*/ 385011 h 385010"/>
                  <a:gd name="connsiteX23" fmla="*/ 207521 w 214322"/>
                  <a:gd name="connsiteY23" fmla="*/ 378164 h 385010"/>
                  <a:gd name="connsiteX24" fmla="*/ 214323 w 214322"/>
                  <a:gd name="connsiteY24" fmla="*/ 361634 h 385010"/>
                  <a:gd name="connsiteX25" fmla="*/ 214323 w 214322"/>
                  <a:gd name="connsiteY25" fmla="*/ 23376 h 385010"/>
                  <a:gd name="connsiteX26" fmla="*/ 207521 w 214322"/>
                  <a:gd name="connsiteY26" fmla="*/ 6847 h 385010"/>
                  <a:gd name="connsiteX27" fmla="*/ 190965 w 214322"/>
                  <a:gd name="connsiteY27" fmla="*/ 0 h 385010"/>
                  <a:gd name="connsiteX28" fmla="*/ 190965 w 214322"/>
                  <a:gd name="connsiteY28"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4322" h="385010">
                    <a:moveTo>
                      <a:pt x="190965" y="9167"/>
                    </a:moveTo>
                    <a:cubicBezTo>
                      <a:pt x="194752" y="9191"/>
                      <a:pt x="198345" y="10696"/>
                      <a:pt x="200976" y="13355"/>
                    </a:cubicBezTo>
                    <a:cubicBezTo>
                      <a:pt x="203671" y="16015"/>
                      <a:pt x="205147" y="19614"/>
                      <a:pt x="205147" y="23376"/>
                    </a:cubicBezTo>
                    <a:lnTo>
                      <a:pt x="205147" y="361634"/>
                    </a:lnTo>
                    <a:cubicBezTo>
                      <a:pt x="205147" y="365394"/>
                      <a:pt x="203671" y="368994"/>
                      <a:pt x="200976" y="371657"/>
                    </a:cubicBezTo>
                    <a:cubicBezTo>
                      <a:pt x="198345" y="374314"/>
                      <a:pt x="194752" y="375822"/>
                      <a:pt x="190965" y="375841"/>
                    </a:cubicBezTo>
                    <a:lnTo>
                      <a:pt x="23422" y="375841"/>
                    </a:lnTo>
                    <a:cubicBezTo>
                      <a:pt x="19636" y="375822"/>
                      <a:pt x="16042" y="374314"/>
                      <a:pt x="13348" y="371657"/>
                    </a:cubicBezTo>
                    <a:cubicBezTo>
                      <a:pt x="10716" y="368994"/>
                      <a:pt x="9241" y="365394"/>
                      <a:pt x="9176" y="361634"/>
                    </a:cubicBezTo>
                    <a:lnTo>
                      <a:pt x="9176" y="23376"/>
                    </a:lnTo>
                    <a:cubicBezTo>
                      <a:pt x="9241" y="19614"/>
                      <a:pt x="10716" y="16015"/>
                      <a:pt x="13348" y="13355"/>
                    </a:cubicBezTo>
                    <a:cubicBezTo>
                      <a:pt x="16042" y="10696"/>
                      <a:pt x="19636" y="9191"/>
                      <a:pt x="23422" y="9167"/>
                    </a:cubicBezTo>
                    <a:lnTo>
                      <a:pt x="190965" y="9167"/>
                    </a:lnTo>
                    <a:close/>
                    <a:moveTo>
                      <a:pt x="190965" y="0"/>
                    </a:moveTo>
                    <a:lnTo>
                      <a:pt x="23422" y="0"/>
                    </a:lnTo>
                    <a:cubicBezTo>
                      <a:pt x="17197" y="0"/>
                      <a:pt x="11229" y="2463"/>
                      <a:pt x="6866" y="6847"/>
                    </a:cubicBezTo>
                    <a:cubicBezTo>
                      <a:pt x="2503" y="11230"/>
                      <a:pt x="0" y="17176"/>
                      <a:pt x="0" y="23376"/>
                    </a:cubicBezTo>
                    <a:lnTo>
                      <a:pt x="0" y="361634"/>
                    </a:lnTo>
                    <a:cubicBezTo>
                      <a:pt x="0" y="364708"/>
                      <a:pt x="642" y="367743"/>
                      <a:pt x="1797" y="370579"/>
                    </a:cubicBezTo>
                    <a:cubicBezTo>
                      <a:pt x="2952" y="373415"/>
                      <a:pt x="4685" y="375995"/>
                      <a:pt x="6866" y="378164"/>
                    </a:cubicBezTo>
                    <a:cubicBezTo>
                      <a:pt x="9048" y="380333"/>
                      <a:pt x="11615" y="382059"/>
                      <a:pt x="14438" y="383233"/>
                    </a:cubicBezTo>
                    <a:cubicBezTo>
                      <a:pt x="17262" y="384407"/>
                      <a:pt x="20342" y="385011"/>
                      <a:pt x="23422" y="385011"/>
                    </a:cubicBezTo>
                    <a:lnTo>
                      <a:pt x="190965" y="385011"/>
                    </a:lnTo>
                    <a:cubicBezTo>
                      <a:pt x="197190" y="385011"/>
                      <a:pt x="203093" y="382546"/>
                      <a:pt x="207521" y="378164"/>
                    </a:cubicBezTo>
                    <a:cubicBezTo>
                      <a:pt x="211884" y="373781"/>
                      <a:pt x="214323" y="367833"/>
                      <a:pt x="214323" y="361634"/>
                    </a:cubicBezTo>
                    <a:lnTo>
                      <a:pt x="214323" y="23376"/>
                    </a:lnTo>
                    <a:cubicBezTo>
                      <a:pt x="214323" y="17176"/>
                      <a:pt x="211884" y="11230"/>
                      <a:pt x="207521" y="6847"/>
                    </a:cubicBezTo>
                    <a:cubicBezTo>
                      <a:pt x="203093" y="2463"/>
                      <a:pt x="197190" y="0"/>
                      <a:pt x="190965" y="0"/>
                    </a:cubicBezTo>
                    <a:lnTo>
                      <a:pt x="190965" y="0"/>
                    </a:lnTo>
                    <a:close/>
                  </a:path>
                </a:pathLst>
              </a:custGeom>
              <a:solidFill>
                <a:srgbClr val="FFFFFF"/>
              </a:solidFill>
              <a:ln w="6417" cap="flat">
                <a:noFill/>
                <a:prstDash val="solid"/>
                <a:miter/>
              </a:ln>
            </p:spPr>
            <p:txBody>
              <a:bodyPr rtlCol="0" anchor="ctr"/>
              <a:lstStyle/>
              <a:p>
                <a:endParaRPr lang="en-US" sz="810"/>
              </a:p>
            </p:txBody>
          </p:sp>
          <p:sp>
            <p:nvSpPr>
              <p:cNvPr id="506" name="Freeform: Shape 505">
                <a:extLst>
                  <a:ext uri="{FF2B5EF4-FFF2-40B4-BE49-F238E27FC236}">
                    <a16:creationId xmlns:a16="http://schemas.microsoft.com/office/drawing/2014/main" id="{9BD16DC4-CE59-2223-95B2-C8916FFE858A}"/>
                  </a:ext>
                </a:extLst>
              </p:cNvPr>
              <p:cNvSpPr/>
              <p:nvPr/>
            </p:nvSpPr>
            <p:spPr>
              <a:xfrm>
                <a:off x="6788390" y="1809201"/>
                <a:ext cx="196034" cy="366676"/>
              </a:xfrm>
              <a:custGeom>
                <a:avLst/>
                <a:gdLst>
                  <a:gd name="connsiteX0" fmla="*/ 181789 w 196034"/>
                  <a:gd name="connsiteY0" fmla="*/ 0 h 366676"/>
                  <a:gd name="connsiteX1" fmla="*/ 14245 w 196034"/>
                  <a:gd name="connsiteY1" fmla="*/ 0 h 366676"/>
                  <a:gd name="connsiteX2" fmla="*/ 4235 w 196034"/>
                  <a:gd name="connsiteY2" fmla="*/ 4188 h 366676"/>
                  <a:gd name="connsiteX3" fmla="*/ 0 w 196034"/>
                  <a:gd name="connsiteY3" fmla="*/ 14209 h 366676"/>
                  <a:gd name="connsiteX4" fmla="*/ 0 w 196034"/>
                  <a:gd name="connsiteY4" fmla="*/ 352469 h 366676"/>
                  <a:gd name="connsiteX5" fmla="*/ 4235 w 196034"/>
                  <a:gd name="connsiteY5" fmla="*/ 362486 h 366676"/>
                  <a:gd name="connsiteX6" fmla="*/ 14245 w 196034"/>
                  <a:gd name="connsiteY6" fmla="*/ 366676 h 366676"/>
                  <a:gd name="connsiteX7" fmla="*/ 181789 w 196034"/>
                  <a:gd name="connsiteY7" fmla="*/ 366676 h 366676"/>
                  <a:gd name="connsiteX8" fmla="*/ 191800 w 196034"/>
                  <a:gd name="connsiteY8" fmla="*/ 362486 h 366676"/>
                  <a:gd name="connsiteX9" fmla="*/ 196035 w 196034"/>
                  <a:gd name="connsiteY9" fmla="*/ 352469 h 366676"/>
                  <a:gd name="connsiteX10" fmla="*/ 196035 w 196034"/>
                  <a:gd name="connsiteY10" fmla="*/ 14209 h 366676"/>
                  <a:gd name="connsiteX11" fmla="*/ 191800 w 196034"/>
                  <a:gd name="connsiteY11" fmla="*/ 4188 h 366676"/>
                  <a:gd name="connsiteX12" fmla="*/ 181789 w 196034"/>
                  <a:gd name="connsiteY12" fmla="*/ 0 h 366676"/>
                  <a:gd name="connsiteX13" fmla="*/ 183329 w 196034"/>
                  <a:gd name="connsiteY13" fmla="*/ 352469 h 366676"/>
                  <a:gd name="connsiteX14" fmla="*/ 182880 w 196034"/>
                  <a:gd name="connsiteY14" fmla="*/ 353547 h 366676"/>
                  <a:gd name="connsiteX15" fmla="*/ 181789 w 196034"/>
                  <a:gd name="connsiteY15" fmla="*/ 354029 h 366676"/>
                  <a:gd name="connsiteX16" fmla="*/ 14245 w 196034"/>
                  <a:gd name="connsiteY16" fmla="*/ 354029 h 366676"/>
                  <a:gd name="connsiteX17" fmla="*/ 13155 w 196034"/>
                  <a:gd name="connsiteY17" fmla="*/ 353547 h 366676"/>
                  <a:gd name="connsiteX18" fmla="*/ 12641 w 196034"/>
                  <a:gd name="connsiteY18" fmla="*/ 352469 h 366676"/>
                  <a:gd name="connsiteX19" fmla="*/ 12641 w 196034"/>
                  <a:gd name="connsiteY19" fmla="*/ 14209 h 366676"/>
                  <a:gd name="connsiteX20" fmla="*/ 13155 w 196034"/>
                  <a:gd name="connsiteY20" fmla="*/ 13131 h 366676"/>
                  <a:gd name="connsiteX21" fmla="*/ 14245 w 196034"/>
                  <a:gd name="connsiteY21" fmla="*/ 12650 h 366676"/>
                  <a:gd name="connsiteX22" fmla="*/ 181789 w 196034"/>
                  <a:gd name="connsiteY22" fmla="*/ 12650 h 366676"/>
                  <a:gd name="connsiteX23" fmla="*/ 182880 w 196034"/>
                  <a:gd name="connsiteY23" fmla="*/ 13131 h 366676"/>
                  <a:gd name="connsiteX24" fmla="*/ 183329 w 196034"/>
                  <a:gd name="connsiteY24" fmla="*/ 14209 h 366676"/>
                  <a:gd name="connsiteX25" fmla="*/ 183329 w 196034"/>
                  <a:gd name="connsiteY25" fmla="*/ 352469 h 3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034" h="366676">
                    <a:moveTo>
                      <a:pt x="181789" y="0"/>
                    </a:moveTo>
                    <a:lnTo>
                      <a:pt x="14245" y="0"/>
                    </a:lnTo>
                    <a:cubicBezTo>
                      <a:pt x="10459" y="24"/>
                      <a:pt x="6866" y="1528"/>
                      <a:pt x="4235" y="4188"/>
                    </a:cubicBezTo>
                    <a:cubicBezTo>
                      <a:pt x="1540" y="6847"/>
                      <a:pt x="64" y="10448"/>
                      <a:pt x="0" y="14209"/>
                    </a:cubicBezTo>
                    <a:lnTo>
                      <a:pt x="0" y="352469"/>
                    </a:lnTo>
                    <a:cubicBezTo>
                      <a:pt x="64" y="356230"/>
                      <a:pt x="1540" y="359830"/>
                      <a:pt x="4235" y="362486"/>
                    </a:cubicBezTo>
                    <a:cubicBezTo>
                      <a:pt x="6866" y="365149"/>
                      <a:pt x="10459" y="366651"/>
                      <a:pt x="14245" y="366676"/>
                    </a:cubicBezTo>
                    <a:lnTo>
                      <a:pt x="181789" y="366676"/>
                    </a:lnTo>
                    <a:cubicBezTo>
                      <a:pt x="185575" y="366651"/>
                      <a:pt x="189168" y="365149"/>
                      <a:pt x="191800" y="362486"/>
                    </a:cubicBezTo>
                    <a:cubicBezTo>
                      <a:pt x="194494" y="359830"/>
                      <a:pt x="195971" y="356230"/>
                      <a:pt x="196035" y="352469"/>
                    </a:cubicBezTo>
                    <a:lnTo>
                      <a:pt x="196035" y="14209"/>
                    </a:lnTo>
                    <a:cubicBezTo>
                      <a:pt x="195971" y="10448"/>
                      <a:pt x="194494" y="6847"/>
                      <a:pt x="191800" y="4188"/>
                    </a:cubicBezTo>
                    <a:cubicBezTo>
                      <a:pt x="189168" y="1528"/>
                      <a:pt x="185575" y="24"/>
                      <a:pt x="181789" y="0"/>
                    </a:cubicBezTo>
                    <a:close/>
                    <a:moveTo>
                      <a:pt x="183329" y="352469"/>
                    </a:moveTo>
                    <a:cubicBezTo>
                      <a:pt x="183329" y="352874"/>
                      <a:pt x="183137" y="353259"/>
                      <a:pt x="182880" y="353547"/>
                    </a:cubicBezTo>
                    <a:cubicBezTo>
                      <a:pt x="182559" y="353836"/>
                      <a:pt x="182174" y="354003"/>
                      <a:pt x="181789" y="354029"/>
                    </a:cubicBezTo>
                    <a:lnTo>
                      <a:pt x="14245" y="354029"/>
                    </a:lnTo>
                    <a:cubicBezTo>
                      <a:pt x="13796" y="354003"/>
                      <a:pt x="13411" y="353836"/>
                      <a:pt x="13155" y="353547"/>
                    </a:cubicBezTo>
                    <a:cubicBezTo>
                      <a:pt x="12834" y="353259"/>
                      <a:pt x="12705" y="352874"/>
                      <a:pt x="12641" y="352469"/>
                    </a:cubicBezTo>
                    <a:lnTo>
                      <a:pt x="12641" y="14209"/>
                    </a:lnTo>
                    <a:cubicBezTo>
                      <a:pt x="12705" y="13803"/>
                      <a:pt x="12834" y="13419"/>
                      <a:pt x="13155" y="13131"/>
                    </a:cubicBezTo>
                    <a:cubicBezTo>
                      <a:pt x="13411" y="12843"/>
                      <a:pt x="13796" y="12673"/>
                      <a:pt x="14245" y="12650"/>
                    </a:cubicBezTo>
                    <a:lnTo>
                      <a:pt x="181789" y="12650"/>
                    </a:lnTo>
                    <a:cubicBezTo>
                      <a:pt x="182174" y="12673"/>
                      <a:pt x="182559" y="12843"/>
                      <a:pt x="182880" y="13131"/>
                    </a:cubicBezTo>
                    <a:cubicBezTo>
                      <a:pt x="183137" y="13419"/>
                      <a:pt x="183329" y="13803"/>
                      <a:pt x="183329" y="14209"/>
                    </a:cubicBezTo>
                    <a:lnTo>
                      <a:pt x="183329" y="352469"/>
                    </a:lnTo>
                    <a:close/>
                  </a:path>
                </a:pathLst>
              </a:custGeom>
              <a:solidFill>
                <a:srgbClr val="2D5967"/>
              </a:solidFill>
              <a:ln w="6417" cap="flat">
                <a:noFill/>
                <a:prstDash val="solid"/>
                <a:miter/>
              </a:ln>
            </p:spPr>
            <p:txBody>
              <a:bodyPr rtlCol="0" anchor="ctr"/>
              <a:lstStyle/>
              <a:p>
                <a:endParaRPr lang="en-US" sz="810"/>
              </a:p>
            </p:txBody>
          </p:sp>
          <p:sp>
            <p:nvSpPr>
              <p:cNvPr id="507" name="Freeform: Shape 506">
                <a:extLst>
                  <a:ext uri="{FF2B5EF4-FFF2-40B4-BE49-F238E27FC236}">
                    <a16:creationId xmlns:a16="http://schemas.microsoft.com/office/drawing/2014/main" id="{FF4495C0-D58B-91ED-49A1-4F6CEDEF1B17}"/>
                  </a:ext>
                </a:extLst>
              </p:cNvPr>
              <p:cNvSpPr/>
              <p:nvPr/>
            </p:nvSpPr>
            <p:spPr>
              <a:xfrm>
                <a:off x="6810463" y="1831290"/>
                <a:ext cx="152079" cy="56926"/>
              </a:xfrm>
              <a:custGeom>
                <a:avLst/>
                <a:gdLst>
                  <a:gd name="connsiteX0" fmla="*/ 0 w 152079"/>
                  <a:gd name="connsiteY0" fmla="*/ 56926 h 56926"/>
                  <a:gd name="connsiteX1" fmla="*/ 152080 w 152079"/>
                  <a:gd name="connsiteY1" fmla="*/ 56926 h 56926"/>
                  <a:gd name="connsiteX2" fmla="*/ 152080 w 152079"/>
                  <a:gd name="connsiteY2" fmla="*/ 0 h 56926"/>
                  <a:gd name="connsiteX3" fmla="*/ 0 w 152079"/>
                  <a:gd name="connsiteY3" fmla="*/ 0 h 56926"/>
                  <a:gd name="connsiteX4" fmla="*/ 0 w 152079"/>
                  <a:gd name="connsiteY4" fmla="*/ 56926 h 56926"/>
                  <a:gd name="connsiteX5" fmla="*/ 12642 w 152079"/>
                  <a:gd name="connsiteY5" fmla="*/ 12650 h 56926"/>
                  <a:gd name="connsiteX6" fmla="*/ 139182 w 152079"/>
                  <a:gd name="connsiteY6" fmla="*/ 12650 h 56926"/>
                  <a:gd name="connsiteX7" fmla="*/ 139182 w 152079"/>
                  <a:gd name="connsiteY7" fmla="*/ 44276 h 56926"/>
                  <a:gd name="connsiteX8" fmla="*/ 12642 w 152079"/>
                  <a:gd name="connsiteY8" fmla="*/ 44276 h 56926"/>
                  <a:gd name="connsiteX9" fmla="*/ 12642 w 152079"/>
                  <a:gd name="connsiteY9" fmla="*/ 12650 h 5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079" h="56926">
                    <a:moveTo>
                      <a:pt x="0" y="56926"/>
                    </a:moveTo>
                    <a:lnTo>
                      <a:pt x="152080" y="56926"/>
                    </a:lnTo>
                    <a:lnTo>
                      <a:pt x="152080" y="0"/>
                    </a:lnTo>
                    <a:lnTo>
                      <a:pt x="0" y="0"/>
                    </a:lnTo>
                    <a:lnTo>
                      <a:pt x="0" y="56926"/>
                    </a:lnTo>
                    <a:close/>
                    <a:moveTo>
                      <a:pt x="12642" y="12650"/>
                    </a:moveTo>
                    <a:lnTo>
                      <a:pt x="139182" y="12650"/>
                    </a:lnTo>
                    <a:lnTo>
                      <a:pt x="139182" y="44276"/>
                    </a:lnTo>
                    <a:lnTo>
                      <a:pt x="12642" y="44276"/>
                    </a:lnTo>
                    <a:lnTo>
                      <a:pt x="12642" y="12650"/>
                    </a:lnTo>
                    <a:close/>
                  </a:path>
                </a:pathLst>
              </a:custGeom>
              <a:solidFill>
                <a:srgbClr val="2D5967"/>
              </a:solidFill>
              <a:ln w="6417" cap="flat">
                <a:noFill/>
                <a:prstDash val="solid"/>
                <a:miter/>
              </a:ln>
            </p:spPr>
            <p:txBody>
              <a:bodyPr rtlCol="0" anchor="ctr"/>
              <a:lstStyle/>
              <a:p>
                <a:endParaRPr lang="en-US" sz="810"/>
              </a:p>
            </p:txBody>
          </p:sp>
          <p:sp>
            <p:nvSpPr>
              <p:cNvPr id="508" name="Freeform: Shape 507">
                <a:extLst>
                  <a:ext uri="{FF2B5EF4-FFF2-40B4-BE49-F238E27FC236}">
                    <a16:creationId xmlns:a16="http://schemas.microsoft.com/office/drawing/2014/main" id="{5BF8B52A-90A2-887F-49D8-5D9962693796}"/>
                  </a:ext>
                </a:extLst>
              </p:cNvPr>
              <p:cNvSpPr/>
              <p:nvPr/>
            </p:nvSpPr>
            <p:spPr>
              <a:xfrm>
                <a:off x="6927443" y="1853473"/>
                <a:ext cx="12640" cy="12650"/>
              </a:xfrm>
              <a:custGeom>
                <a:avLst/>
                <a:gdLst>
                  <a:gd name="connsiteX0" fmla="*/ 6353 w 12640"/>
                  <a:gd name="connsiteY0" fmla="*/ 12650 h 12650"/>
                  <a:gd name="connsiteX1" fmla="*/ 12641 w 12640"/>
                  <a:gd name="connsiteY1" fmla="*/ 6325 h 12650"/>
                  <a:gd name="connsiteX2" fmla="*/ 6353 w 12640"/>
                  <a:gd name="connsiteY2" fmla="*/ 0 h 12650"/>
                  <a:gd name="connsiteX3" fmla="*/ 0 w 12640"/>
                  <a:gd name="connsiteY3" fmla="*/ 6325 h 12650"/>
                  <a:gd name="connsiteX4" fmla="*/ 6353 w 12640"/>
                  <a:gd name="connsiteY4" fmla="*/ 12650 h 12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0" h="12650">
                    <a:moveTo>
                      <a:pt x="6353" y="12650"/>
                    </a:moveTo>
                    <a:cubicBezTo>
                      <a:pt x="9817" y="12650"/>
                      <a:pt x="12641" y="9818"/>
                      <a:pt x="12641" y="6325"/>
                    </a:cubicBezTo>
                    <a:cubicBezTo>
                      <a:pt x="12641" y="2832"/>
                      <a:pt x="9817" y="0"/>
                      <a:pt x="6353" y="0"/>
                    </a:cubicBezTo>
                    <a:cubicBezTo>
                      <a:pt x="2823" y="0"/>
                      <a:pt x="0" y="2832"/>
                      <a:pt x="0" y="6325"/>
                    </a:cubicBezTo>
                    <a:cubicBezTo>
                      <a:pt x="0" y="9818"/>
                      <a:pt x="2823" y="12650"/>
                      <a:pt x="6353" y="12650"/>
                    </a:cubicBezTo>
                    <a:close/>
                  </a:path>
                </a:pathLst>
              </a:custGeom>
              <a:solidFill>
                <a:srgbClr val="2D5967"/>
              </a:solidFill>
              <a:ln w="6417" cap="flat">
                <a:noFill/>
                <a:prstDash val="solid"/>
                <a:miter/>
              </a:ln>
            </p:spPr>
            <p:txBody>
              <a:bodyPr rtlCol="0" anchor="ctr"/>
              <a:lstStyle/>
              <a:p>
                <a:endParaRPr lang="en-US" sz="810"/>
              </a:p>
            </p:txBody>
          </p:sp>
          <p:sp>
            <p:nvSpPr>
              <p:cNvPr id="509" name="Freeform: Shape 508">
                <a:extLst>
                  <a:ext uri="{FF2B5EF4-FFF2-40B4-BE49-F238E27FC236}">
                    <a16:creationId xmlns:a16="http://schemas.microsoft.com/office/drawing/2014/main" id="{8292A884-5B30-0BCE-5500-9E3AECCA04B5}"/>
                  </a:ext>
                </a:extLst>
              </p:cNvPr>
              <p:cNvSpPr/>
              <p:nvPr/>
            </p:nvSpPr>
            <p:spPr>
              <a:xfrm>
                <a:off x="6810463" y="1897745"/>
                <a:ext cx="152079" cy="56835"/>
              </a:xfrm>
              <a:custGeom>
                <a:avLst/>
                <a:gdLst>
                  <a:gd name="connsiteX0" fmla="*/ 0 w 152079"/>
                  <a:gd name="connsiteY0" fmla="*/ 56835 h 56835"/>
                  <a:gd name="connsiteX1" fmla="*/ 152080 w 152079"/>
                  <a:gd name="connsiteY1" fmla="*/ 56835 h 56835"/>
                  <a:gd name="connsiteX2" fmla="*/ 152080 w 152079"/>
                  <a:gd name="connsiteY2" fmla="*/ 0 h 56835"/>
                  <a:gd name="connsiteX3" fmla="*/ 0 w 152079"/>
                  <a:gd name="connsiteY3" fmla="*/ 0 h 56835"/>
                  <a:gd name="connsiteX4" fmla="*/ 0 w 152079"/>
                  <a:gd name="connsiteY4" fmla="*/ 56835 h 56835"/>
                  <a:gd name="connsiteX5" fmla="*/ 12642 w 152079"/>
                  <a:gd name="connsiteY5" fmla="*/ 12284 h 56835"/>
                  <a:gd name="connsiteX6" fmla="*/ 139182 w 152079"/>
                  <a:gd name="connsiteY6" fmla="*/ 12284 h 56835"/>
                  <a:gd name="connsiteX7" fmla="*/ 139182 w 152079"/>
                  <a:gd name="connsiteY7" fmla="*/ 43910 h 56835"/>
                  <a:gd name="connsiteX8" fmla="*/ 12642 w 152079"/>
                  <a:gd name="connsiteY8" fmla="*/ 43910 h 56835"/>
                  <a:gd name="connsiteX9" fmla="*/ 12642 w 152079"/>
                  <a:gd name="connsiteY9" fmla="*/ 12284 h 5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079" h="56835">
                    <a:moveTo>
                      <a:pt x="0" y="56835"/>
                    </a:moveTo>
                    <a:lnTo>
                      <a:pt x="152080" y="56835"/>
                    </a:lnTo>
                    <a:lnTo>
                      <a:pt x="152080" y="0"/>
                    </a:lnTo>
                    <a:lnTo>
                      <a:pt x="0" y="0"/>
                    </a:lnTo>
                    <a:lnTo>
                      <a:pt x="0" y="56835"/>
                    </a:lnTo>
                    <a:close/>
                    <a:moveTo>
                      <a:pt x="12642" y="12284"/>
                    </a:moveTo>
                    <a:lnTo>
                      <a:pt x="139182" y="12284"/>
                    </a:lnTo>
                    <a:lnTo>
                      <a:pt x="139182" y="43910"/>
                    </a:lnTo>
                    <a:lnTo>
                      <a:pt x="12642" y="43910"/>
                    </a:lnTo>
                    <a:lnTo>
                      <a:pt x="12642" y="12284"/>
                    </a:lnTo>
                    <a:close/>
                  </a:path>
                </a:pathLst>
              </a:custGeom>
              <a:solidFill>
                <a:srgbClr val="2D5967"/>
              </a:solidFill>
              <a:ln w="6417" cap="flat">
                <a:noFill/>
                <a:prstDash val="solid"/>
                <a:miter/>
              </a:ln>
            </p:spPr>
            <p:txBody>
              <a:bodyPr rtlCol="0" anchor="ctr"/>
              <a:lstStyle/>
              <a:p>
                <a:endParaRPr lang="en-US" sz="810"/>
              </a:p>
            </p:txBody>
          </p:sp>
          <p:sp>
            <p:nvSpPr>
              <p:cNvPr id="510" name="Freeform: Shape 509">
                <a:extLst>
                  <a:ext uri="{FF2B5EF4-FFF2-40B4-BE49-F238E27FC236}">
                    <a16:creationId xmlns:a16="http://schemas.microsoft.com/office/drawing/2014/main" id="{B606E560-C628-F6F9-58FA-5F03076C829D}"/>
                  </a:ext>
                </a:extLst>
              </p:cNvPr>
              <p:cNvSpPr/>
              <p:nvPr/>
            </p:nvSpPr>
            <p:spPr>
              <a:xfrm>
                <a:off x="6927443" y="1919844"/>
                <a:ext cx="12640" cy="12650"/>
              </a:xfrm>
              <a:custGeom>
                <a:avLst/>
                <a:gdLst>
                  <a:gd name="connsiteX0" fmla="*/ 6353 w 12640"/>
                  <a:gd name="connsiteY0" fmla="*/ 12650 h 12650"/>
                  <a:gd name="connsiteX1" fmla="*/ 12641 w 12640"/>
                  <a:gd name="connsiteY1" fmla="*/ 6325 h 12650"/>
                  <a:gd name="connsiteX2" fmla="*/ 6353 w 12640"/>
                  <a:gd name="connsiteY2" fmla="*/ 0 h 12650"/>
                  <a:gd name="connsiteX3" fmla="*/ 0 w 12640"/>
                  <a:gd name="connsiteY3" fmla="*/ 6325 h 12650"/>
                  <a:gd name="connsiteX4" fmla="*/ 6353 w 12640"/>
                  <a:gd name="connsiteY4" fmla="*/ 12650 h 12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0" h="12650">
                    <a:moveTo>
                      <a:pt x="6353" y="12650"/>
                    </a:moveTo>
                    <a:cubicBezTo>
                      <a:pt x="9817" y="12650"/>
                      <a:pt x="12641" y="9818"/>
                      <a:pt x="12641" y="6325"/>
                    </a:cubicBezTo>
                    <a:cubicBezTo>
                      <a:pt x="12641" y="2832"/>
                      <a:pt x="9817" y="0"/>
                      <a:pt x="6353" y="0"/>
                    </a:cubicBezTo>
                    <a:cubicBezTo>
                      <a:pt x="2823" y="0"/>
                      <a:pt x="0" y="2832"/>
                      <a:pt x="0" y="6325"/>
                    </a:cubicBezTo>
                    <a:cubicBezTo>
                      <a:pt x="0" y="9818"/>
                      <a:pt x="2823" y="12650"/>
                      <a:pt x="6353" y="12650"/>
                    </a:cubicBezTo>
                    <a:close/>
                  </a:path>
                </a:pathLst>
              </a:custGeom>
              <a:solidFill>
                <a:srgbClr val="2D5967"/>
              </a:solidFill>
              <a:ln w="6417" cap="flat">
                <a:noFill/>
                <a:prstDash val="solid"/>
                <a:miter/>
              </a:ln>
            </p:spPr>
            <p:txBody>
              <a:bodyPr rtlCol="0" anchor="ctr"/>
              <a:lstStyle/>
              <a:p>
                <a:endParaRPr lang="en-US" sz="810"/>
              </a:p>
            </p:txBody>
          </p:sp>
          <p:sp>
            <p:nvSpPr>
              <p:cNvPr id="511" name="Freeform: Shape 510">
                <a:extLst>
                  <a:ext uri="{FF2B5EF4-FFF2-40B4-BE49-F238E27FC236}">
                    <a16:creationId xmlns:a16="http://schemas.microsoft.com/office/drawing/2014/main" id="{A6854114-C5E7-3B83-8E38-1FE39AB74F01}"/>
                  </a:ext>
                </a:extLst>
              </p:cNvPr>
              <p:cNvSpPr/>
              <p:nvPr/>
            </p:nvSpPr>
            <p:spPr>
              <a:xfrm>
                <a:off x="6810463" y="1964117"/>
                <a:ext cx="152079" cy="56834"/>
              </a:xfrm>
              <a:custGeom>
                <a:avLst/>
                <a:gdLst>
                  <a:gd name="connsiteX0" fmla="*/ 0 w 152079"/>
                  <a:gd name="connsiteY0" fmla="*/ 56835 h 56834"/>
                  <a:gd name="connsiteX1" fmla="*/ 152080 w 152079"/>
                  <a:gd name="connsiteY1" fmla="*/ 56835 h 56834"/>
                  <a:gd name="connsiteX2" fmla="*/ 152080 w 152079"/>
                  <a:gd name="connsiteY2" fmla="*/ 0 h 56834"/>
                  <a:gd name="connsiteX3" fmla="*/ 0 w 152079"/>
                  <a:gd name="connsiteY3" fmla="*/ 0 h 56834"/>
                  <a:gd name="connsiteX4" fmla="*/ 0 w 152079"/>
                  <a:gd name="connsiteY4" fmla="*/ 56835 h 56834"/>
                  <a:gd name="connsiteX5" fmla="*/ 12642 w 152079"/>
                  <a:gd name="connsiteY5" fmla="*/ 12650 h 56834"/>
                  <a:gd name="connsiteX6" fmla="*/ 139182 w 152079"/>
                  <a:gd name="connsiteY6" fmla="*/ 12650 h 56834"/>
                  <a:gd name="connsiteX7" fmla="*/ 139182 w 152079"/>
                  <a:gd name="connsiteY7" fmla="*/ 44184 h 56834"/>
                  <a:gd name="connsiteX8" fmla="*/ 12642 w 152079"/>
                  <a:gd name="connsiteY8" fmla="*/ 44184 h 56834"/>
                  <a:gd name="connsiteX9" fmla="*/ 12642 w 152079"/>
                  <a:gd name="connsiteY9" fmla="*/ 12650 h 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079" h="56834">
                    <a:moveTo>
                      <a:pt x="0" y="56835"/>
                    </a:moveTo>
                    <a:lnTo>
                      <a:pt x="152080" y="56835"/>
                    </a:lnTo>
                    <a:lnTo>
                      <a:pt x="152080" y="0"/>
                    </a:lnTo>
                    <a:lnTo>
                      <a:pt x="0" y="0"/>
                    </a:lnTo>
                    <a:lnTo>
                      <a:pt x="0" y="56835"/>
                    </a:lnTo>
                    <a:close/>
                    <a:moveTo>
                      <a:pt x="12642" y="12650"/>
                    </a:moveTo>
                    <a:lnTo>
                      <a:pt x="139182" y="12650"/>
                    </a:lnTo>
                    <a:lnTo>
                      <a:pt x="139182" y="44184"/>
                    </a:lnTo>
                    <a:lnTo>
                      <a:pt x="12642" y="44184"/>
                    </a:lnTo>
                    <a:lnTo>
                      <a:pt x="12642" y="12650"/>
                    </a:lnTo>
                    <a:close/>
                  </a:path>
                </a:pathLst>
              </a:custGeom>
              <a:solidFill>
                <a:srgbClr val="2D5967"/>
              </a:solidFill>
              <a:ln w="6417" cap="flat">
                <a:noFill/>
                <a:prstDash val="solid"/>
                <a:miter/>
              </a:ln>
            </p:spPr>
            <p:txBody>
              <a:bodyPr rtlCol="0" anchor="ctr"/>
              <a:lstStyle/>
              <a:p>
                <a:endParaRPr lang="en-US" sz="810"/>
              </a:p>
            </p:txBody>
          </p:sp>
          <p:sp>
            <p:nvSpPr>
              <p:cNvPr id="544" name="Freeform: Shape 543">
                <a:extLst>
                  <a:ext uri="{FF2B5EF4-FFF2-40B4-BE49-F238E27FC236}">
                    <a16:creationId xmlns:a16="http://schemas.microsoft.com/office/drawing/2014/main" id="{05778350-DCA2-BD24-B98E-1F4701F8B73E}"/>
                  </a:ext>
                </a:extLst>
              </p:cNvPr>
              <p:cNvSpPr/>
              <p:nvPr/>
            </p:nvSpPr>
            <p:spPr>
              <a:xfrm>
                <a:off x="6927443" y="1986206"/>
                <a:ext cx="12640" cy="12650"/>
              </a:xfrm>
              <a:custGeom>
                <a:avLst/>
                <a:gdLst>
                  <a:gd name="connsiteX0" fmla="*/ 6353 w 12640"/>
                  <a:gd name="connsiteY0" fmla="*/ 12650 h 12650"/>
                  <a:gd name="connsiteX1" fmla="*/ 12641 w 12640"/>
                  <a:gd name="connsiteY1" fmla="*/ 6325 h 12650"/>
                  <a:gd name="connsiteX2" fmla="*/ 6353 w 12640"/>
                  <a:gd name="connsiteY2" fmla="*/ 0 h 12650"/>
                  <a:gd name="connsiteX3" fmla="*/ 0 w 12640"/>
                  <a:gd name="connsiteY3" fmla="*/ 6325 h 12650"/>
                  <a:gd name="connsiteX4" fmla="*/ 6353 w 12640"/>
                  <a:gd name="connsiteY4" fmla="*/ 12650 h 12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0" h="12650">
                    <a:moveTo>
                      <a:pt x="6353" y="12650"/>
                    </a:moveTo>
                    <a:cubicBezTo>
                      <a:pt x="9817" y="12650"/>
                      <a:pt x="12641" y="9818"/>
                      <a:pt x="12641" y="6325"/>
                    </a:cubicBezTo>
                    <a:cubicBezTo>
                      <a:pt x="12641" y="2832"/>
                      <a:pt x="9817" y="0"/>
                      <a:pt x="6353" y="0"/>
                    </a:cubicBezTo>
                    <a:cubicBezTo>
                      <a:pt x="2823" y="0"/>
                      <a:pt x="0" y="2832"/>
                      <a:pt x="0" y="6325"/>
                    </a:cubicBezTo>
                    <a:cubicBezTo>
                      <a:pt x="0" y="9818"/>
                      <a:pt x="2823" y="12650"/>
                      <a:pt x="6353" y="12650"/>
                    </a:cubicBezTo>
                    <a:close/>
                  </a:path>
                </a:pathLst>
              </a:custGeom>
              <a:solidFill>
                <a:srgbClr val="2D5967"/>
              </a:solidFill>
              <a:ln w="6417" cap="flat">
                <a:noFill/>
                <a:prstDash val="solid"/>
                <a:miter/>
              </a:ln>
            </p:spPr>
            <p:txBody>
              <a:bodyPr rtlCol="0" anchor="ctr"/>
              <a:lstStyle/>
              <a:p>
                <a:endParaRPr lang="en-US" sz="810"/>
              </a:p>
            </p:txBody>
          </p:sp>
          <p:sp>
            <p:nvSpPr>
              <p:cNvPr id="545" name="Freeform: Shape 544">
                <a:extLst>
                  <a:ext uri="{FF2B5EF4-FFF2-40B4-BE49-F238E27FC236}">
                    <a16:creationId xmlns:a16="http://schemas.microsoft.com/office/drawing/2014/main" id="{3A934288-6C35-BCC5-5ECB-0FA5EF8A0D7E}"/>
                  </a:ext>
                </a:extLst>
              </p:cNvPr>
              <p:cNvSpPr/>
              <p:nvPr/>
            </p:nvSpPr>
            <p:spPr>
              <a:xfrm>
                <a:off x="6810463" y="2030488"/>
                <a:ext cx="152079" cy="56834"/>
              </a:xfrm>
              <a:custGeom>
                <a:avLst/>
                <a:gdLst>
                  <a:gd name="connsiteX0" fmla="*/ 0 w 152079"/>
                  <a:gd name="connsiteY0" fmla="*/ 56835 h 56834"/>
                  <a:gd name="connsiteX1" fmla="*/ 152080 w 152079"/>
                  <a:gd name="connsiteY1" fmla="*/ 56835 h 56834"/>
                  <a:gd name="connsiteX2" fmla="*/ 152080 w 152079"/>
                  <a:gd name="connsiteY2" fmla="*/ 0 h 56834"/>
                  <a:gd name="connsiteX3" fmla="*/ 0 w 152079"/>
                  <a:gd name="connsiteY3" fmla="*/ 0 h 56834"/>
                  <a:gd name="connsiteX4" fmla="*/ 0 w 152079"/>
                  <a:gd name="connsiteY4" fmla="*/ 56835 h 56834"/>
                  <a:gd name="connsiteX5" fmla="*/ 12642 w 152079"/>
                  <a:gd name="connsiteY5" fmla="*/ 12650 h 56834"/>
                  <a:gd name="connsiteX6" fmla="*/ 139182 w 152079"/>
                  <a:gd name="connsiteY6" fmla="*/ 12650 h 56834"/>
                  <a:gd name="connsiteX7" fmla="*/ 139182 w 152079"/>
                  <a:gd name="connsiteY7" fmla="*/ 44551 h 56834"/>
                  <a:gd name="connsiteX8" fmla="*/ 12642 w 152079"/>
                  <a:gd name="connsiteY8" fmla="*/ 44551 h 56834"/>
                  <a:gd name="connsiteX9" fmla="*/ 12642 w 152079"/>
                  <a:gd name="connsiteY9" fmla="*/ 12650 h 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079" h="56834">
                    <a:moveTo>
                      <a:pt x="0" y="56835"/>
                    </a:moveTo>
                    <a:lnTo>
                      <a:pt x="152080" y="56835"/>
                    </a:lnTo>
                    <a:lnTo>
                      <a:pt x="152080" y="0"/>
                    </a:lnTo>
                    <a:lnTo>
                      <a:pt x="0" y="0"/>
                    </a:lnTo>
                    <a:lnTo>
                      <a:pt x="0" y="56835"/>
                    </a:lnTo>
                    <a:close/>
                    <a:moveTo>
                      <a:pt x="12642" y="12650"/>
                    </a:moveTo>
                    <a:lnTo>
                      <a:pt x="139182" y="12650"/>
                    </a:lnTo>
                    <a:lnTo>
                      <a:pt x="139182" y="44551"/>
                    </a:lnTo>
                    <a:lnTo>
                      <a:pt x="12642" y="44551"/>
                    </a:lnTo>
                    <a:lnTo>
                      <a:pt x="12642" y="12650"/>
                    </a:lnTo>
                    <a:close/>
                  </a:path>
                </a:pathLst>
              </a:custGeom>
              <a:solidFill>
                <a:srgbClr val="2D5967"/>
              </a:solidFill>
              <a:ln w="6417" cap="flat">
                <a:noFill/>
                <a:prstDash val="solid"/>
                <a:miter/>
              </a:ln>
            </p:spPr>
            <p:txBody>
              <a:bodyPr rtlCol="0" anchor="ctr"/>
              <a:lstStyle/>
              <a:p>
                <a:endParaRPr lang="en-US" sz="810"/>
              </a:p>
            </p:txBody>
          </p:sp>
          <p:sp>
            <p:nvSpPr>
              <p:cNvPr id="546" name="Freeform: Shape 545">
                <a:extLst>
                  <a:ext uri="{FF2B5EF4-FFF2-40B4-BE49-F238E27FC236}">
                    <a16:creationId xmlns:a16="http://schemas.microsoft.com/office/drawing/2014/main" id="{704842DC-7BCB-9E15-2C35-872FE0D6237F}"/>
                  </a:ext>
                </a:extLst>
              </p:cNvPr>
              <p:cNvSpPr/>
              <p:nvPr/>
            </p:nvSpPr>
            <p:spPr>
              <a:xfrm>
                <a:off x="6927443" y="2052577"/>
                <a:ext cx="12640" cy="12650"/>
              </a:xfrm>
              <a:custGeom>
                <a:avLst/>
                <a:gdLst>
                  <a:gd name="connsiteX0" fmla="*/ 6353 w 12640"/>
                  <a:gd name="connsiteY0" fmla="*/ 12651 h 12650"/>
                  <a:gd name="connsiteX1" fmla="*/ 12641 w 12640"/>
                  <a:gd name="connsiteY1" fmla="*/ 6325 h 12650"/>
                  <a:gd name="connsiteX2" fmla="*/ 6353 w 12640"/>
                  <a:gd name="connsiteY2" fmla="*/ 0 h 12650"/>
                  <a:gd name="connsiteX3" fmla="*/ 0 w 12640"/>
                  <a:gd name="connsiteY3" fmla="*/ 6325 h 12650"/>
                  <a:gd name="connsiteX4" fmla="*/ 6353 w 12640"/>
                  <a:gd name="connsiteY4" fmla="*/ 12651 h 12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0" h="12650">
                    <a:moveTo>
                      <a:pt x="6353" y="12651"/>
                    </a:moveTo>
                    <a:cubicBezTo>
                      <a:pt x="9817" y="12651"/>
                      <a:pt x="12641" y="9818"/>
                      <a:pt x="12641" y="6325"/>
                    </a:cubicBezTo>
                    <a:cubicBezTo>
                      <a:pt x="12641" y="2832"/>
                      <a:pt x="9817" y="0"/>
                      <a:pt x="6353" y="0"/>
                    </a:cubicBezTo>
                    <a:cubicBezTo>
                      <a:pt x="2823" y="0"/>
                      <a:pt x="0" y="2832"/>
                      <a:pt x="0" y="6325"/>
                    </a:cubicBezTo>
                    <a:cubicBezTo>
                      <a:pt x="0" y="9818"/>
                      <a:pt x="2823" y="12651"/>
                      <a:pt x="6353" y="12651"/>
                    </a:cubicBezTo>
                    <a:close/>
                  </a:path>
                </a:pathLst>
              </a:custGeom>
              <a:solidFill>
                <a:srgbClr val="2D5967"/>
              </a:solidFill>
              <a:ln w="6417" cap="flat">
                <a:noFill/>
                <a:prstDash val="solid"/>
                <a:miter/>
              </a:ln>
            </p:spPr>
            <p:txBody>
              <a:bodyPr rtlCol="0" anchor="ctr"/>
              <a:lstStyle/>
              <a:p>
                <a:endParaRPr lang="en-US" sz="810"/>
              </a:p>
            </p:txBody>
          </p:sp>
          <p:sp>
            <p:nvSpPr>
              <p:cNvPr id="547" name="Freeform: Shape 546">
                <a:extLst>
                  <a:ext uri="{FF2B5EF4-FFF2-40B4-BE49-F238E27FC236}">
                    <a16:creationId xmlns:a16="http://schemas.microsoft.com/office/drawing/2014/main" id="{96444941-9AC3-D9D1-3CCA-58D578F16C52}"/>
                  </a:ext>
                </a:extLst>
              </p:cNvPr>
              <p:cNvSpPr/>
              <p:nvPr/>
            </p:nvSpPr>
            <p:spPr>
              <a:xfrm>
                <a:off x="6810463" y="2096849"/>
                <a:ext cx="152079" cy="56928"/>
              </a:xfrm>
              <a:custGeom>
                <a:avLst/>
                <a:gdLst>
                  <a:gd name="connsiteX0" fmla="*/ 0 w 152079"/>
                  <a:gd name="connsiteY0" fmla="*/ 56928 h 56928"/>
                  <a:gd name="connsiteX1" fmla="*/ 152080 w 152079"/>
                  <a:gd name="connsiteY1" fmla="*/ 56928 h 56928"/>
                  <a:gd name="connsiteX2" fmla="*/ 152080 w 152079"/>
                  <a:gd name="connsiteY2" fmla="*/ 0 h 56928"/>
                  <a:gd name="connsiteX3" fmla="*/ 0 w 152079"/>
                  <a:gd name="connsiteY3" fmla="*/ 0 h 56928"/>
                  <a:gd name="connsiteX4" fmla="*/ 0 w 152079"/>
                  <a:gd name="connsiteY4" fmla="*/ 56928 h 56928"/>
                  <a:gd name="connsiteX5" fmla="*/ 12642 w 152079"/>
                  <a:gd name="connsiteY5" fmla="*/ 12651 h 56928"/>
                  <a:gd name="connsiteX6" fmla="*/ 139182 w 152079"/>
                  <a:gd name="connsiteY6" fmla="*/ 12651 h 56928"/>
                  <a:gd name="connsiteX7" fmla="*/ 139182 w 152079"/>
                  <a:gd name="connsiteY7" fmla="*/ 44274 h 56928"/>
                  <a:gd name="connsiteX8" fmla="*/ 12642 w 152079"/>
                  <a:gd name="connsiteY8" fmla="*/ 44274 h 56928"/>
                  <a:gd name="connsiteX9" fmla="*/ 12642 w 152079"/>
                  <a:gd name="connsiteY9" fmla="*/ 12651 h 5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079" h="56928">
                    <a:moveTo>
                      <a:pt x="0" y="56928"/>
                    </a:moveTo>
                    <a:lnTo>
                      <a:pt x="152080" y="56928"/>
                    </a:lnTo>
                    <a:lnTo>
                      <a:pt x="152080" y="0"/>
                    </a:lnTo>
                    <a:lnTo>
                      <a:pt x="0" y="0"/>
                    </a:lnTo>
                    <a:lnTo>
                      <a:pt x="0" y="56928"/>
                    </a:lnTo>
                    <a:close/>
                    <a:moveTo>
                      <a:pt x="12642" y="12651"/>
                    </a:moveTo>
                    <a:lnTo>
                      <a:pt x="139182" y="12651"/>
                    </a:lnTo>
                    <a:lnTo>
                      <a:pt x="139182" y="44274"/>
                    </a:lnTo>
                    <a:lnTo>
                      <a:pt x="12642" y="44274"/>
                    </a:lnTo>
                    <a:lnTo>
                      <a:pt x="12642" y="12651"/>
                    </a:lnTo>
                    <a:close/>
                  </a:path>
                </a:pathLst>
              </a:custGeom>
              <a:solidFill>
                <a:srgbClr val="2D5967"/>
              </a:solidFill>
              <a:ln w="6417" cap="flat">
                <a:noFill/>
                <a:prstDash val="solid"/>
                <a:miter/>
              </a:ln>
            </p:spPr>
            <p:txBody>
              <a:bodyPr rtlCol="0" anchor="ctr"/>
              <a:lstStyle/>
              <a:p>
                <a:endParaRPr lang="en-US" sz="810"/>
              </a:p>
            </p:txBody>
          </p:sp>
          <p:sp>
            <p:nvSpPr>
              <p:cNvPr id="548" name="Freeform: Shape 547">
                <a:extLst>
                  <a:ext uri="{FF2B5EF4-FFF2-40B4-BE49-F238E27FC236}">
                    <a16:creationId xmlns:a16="http://schemas.microsoft.com/office/drawing/2014/main" id="{9E48BB2A-3896-8895-02D4-840ED5ACF393}"/>
                  </a:ext>
                </a:extLst>
              </p:cNvPr>
              <p:cNvSpPr/>
              <p:nvPr/>
            </p:nvSpPr>
            <p:spPr>
              <a:xfrm>
                <a:off x="6927443" y="2118951"/>
                <a:ext cx="12640" cy="12649"/>
              </a:xfrm>
              <a:custGeom>
                <a:avLst/>
                <a:gdLst>
                  <a:gd name="connsiteX0" fmla="*/ 6353 w 12640"/>
                  <a:gd name="connsiteY0" fmla="*/ 12650 h 12649"/>
                  <a:gd name="connsiteX1" fmla="*/ 12641 w 12640"/>
                  <a:gd name="connsiteY1" fmla="*/ 6323 h 12649"/>
                  <a:gd name="connsiteX2" fmla="*/ 6353 w 12640"/>
                  <a:gd name="connsiteY2" fmla="*/ 0 h 12649"/>
                  <a:gd name="connsiteX3" fmla="*/ 0 w 12640"/>
                  <a:gd name="connsiteY3" fmla="*/ 6323 h 12649"/>
                  <a:gd name="connsiteX4" fmla="*/ 6353 w 12640"/>
                  <a:gd name="connsiteY4" fmla="*/ 12650 h 12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0" h="12649">
                    <a:moveTo>
                      <a:pt x="6353" y="12650"/>
                    </a:moveTo>
                    <a:cubicBezTo>
                      <a:pt x="9817" y="12650"/>
                      <a:pt x="12641" y="9820"/>
                      <a:pt x="12641" y="6323"/>
                    </a:cubicBezTo>
                    <a:cubicBezTo>
                      <a:pt x="12641" y="2832"/>
                      <a:pt x="9817" y="0"/>
                      <a:pt x="6353" y="0"/>
                    </a:cubicBezTo>
                    <a:cubicBezTo>
                      <a:pt x="2823" y="0"/>
                      <a:pt x="0" y="2832"/>
                      <a:pt x="0" y="6323"/>
                    </a:cubicBezTo>
                    <a:cubicBezTo>
                      <a:pt x="0" y="9820"/>
                      <a:pt x="2823" y="12650"/>
                      <a:pt x="6353" y="12650"/>
                    </a:cubicBezTo>
                    <a:close/>
                  </a:path>
                </a:pathLst>
              </a:custGeom>
              <a:solidFill>
                <a:srgbClr val="2D5967"/>
              </a:solidFill>
              <a:ln w="6417" cap="flat">
                <a:noFill/>
                <a:prstDash val="solid"/>
                <a:miter/>
              </a:ln>
            </p:spPr>
            <p:txBody>
              <a:bodyPr rtlCol="0" anchor="ctr"/>
              <a:lstStyle/>
              <a:p>
                <a:endParaRPr lang="en-US" sz="810"/>
              </a:p>
            </p:txBody>
          </p:sp>
        </p:grpSp>
        <p:grpSp>
          <p:nvGrpSpPr>
            <p:cNvPr id="551" name="Graphic 2">
              <a:extLst>
                <a:ext uri="{FF2B5EF4-FFF2-40B4-BE49-F238E27FC236}">
                  <a16:creationId xmlns:a16="http://schemas.microsoft.com/office/drawing/2014/main" id="{8815E00F-222E-F294-093F-E34D47E812A0}"/>
                </a:ext>
              </a:extLst>
            </p:cNvPr>
            <p:cNvGrpSpPr/>
            <p:nvPr/>
          </p:nvGrpSpPr>
          <p:grpSpPr>
            <a:xfrm>
              <a:off x="6493857" y="2144556"/>
              <a:ext cx="797013" cy="319652"/>
              <a:chOff x="6493857" y="2144556"/>
              <a:chExt cx="797013" cy="319652"/>
            </a:xfrm>
            <a:solidFill>
              <a:srgbClr val="000000"/>
            </a:solidFill>
          </p:grpSpPr>
          <p:sp>
            <p:nvSpPr>
              <p:cNvPr id="552" name="TextBox 551">
                <a:extLst>
                  <a:ext uri="{FF2B5EF4-FFF2-40B4-BE49-F238E27FC236}">
                    <a16:creationId xmlns:a16="http://schemas.microsoft.com/office/drawing/2014/main" id="{1BF903D6-9F11-D664-C0CA-CDC2FDA73B54}"/>
                  </a:ext>
                </a:extLst>
              </p:cNvPr>
              <p:cNvSpPr txBox="1"/>
              <p:nvPr/>
            </p:nvSpPr>
            <p:spPr>
              <a:xfrm>
                <a:off x="6493857" y="2144556"/>
                <a:ext cx="79701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On-premises</a:t>
                </a:r>
              </a:p>
            </p:txBody>
          </p:sp>
          <p:sp>
            <p:nvSpPr>
              <p:cNvPr id="553" name="TextBox 552">
                <a:extLst>
                  <a:ext uri="{FF2B5EF4-FFF2-40B4-BE49-F238E27FC236}">
                    <a16:creationId xmlns:a16="http://schemas.microsoft.com/office/drawing/2014/main" id="{0FBACD90-F6ED-2CEE-565C-A5A370E8C2D9}"/>
                  </a:ext>
                </a:extLst>
              </p:cNvPr>
              <p:cNvSpPr txBox="1"/>
              <p:nvPr/>
            </p:nvSpPr>
            <p:spPr>
              <a:xfrm>
                <a:off x="6533642" y="2247226"/>
                <a:ext cx="71365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 center</a:t>
                </a:r>
              </a:p>
            </p:txBody>
          </p:sp>
        </p:grpSp>
      </p:grpSp>
      <p:grpSp>
        <p:nvGrpSpPr>
          <p:cNvPr id="554" name="Graphic 2">
            <a:extLst>
              <a:ext uri="{FF2B5EF4-FFF2-40B4-BE49-F238E27FC236}">
                <a16:creationId xmlns:a16="http://schemas.microsoft.com/office/drawing/2014/main" id="{DC912968-BF26-E78B-12B4-72936D4B7458}"/>
              </a:ext>
            </a:extLst>
          </p:cNvPr>
          <p:cNvGrpSpPr/>
          <p:nvPr/>
        </p:nvGrpSpPr>
        <p:grpSpPr>
          <a:xfrm>
            <a:off x="7792272" y="1383001"/>
            <a:ext cx="647934" cy="561508"/>
            <a:chOff x="7355510" y="1800030"/>
            <a:chExt cx="647934" cy="561508"/>
          </a:xfrm>
        </p:grpSpPr>
        <p:grpSp>
          <p:nvGrpSpPr>
            <p:cNvPr id="555" name="Graphic 2">
              <a:extLst>
                <a:ext uri="{FF2B5EF4-FFF2-40B4-BE49-F238E27FC236}">
                  <a16:creationId xmlns:a16="http://schemas.microsoft.com/office/drawing/2014/main" id="{2B7C0F62-8D29-EBBB-9836-8C007C563A68}"/>
                </a:ext>
              </a:extLst>
            </p:cNvPr>
            <p:cNvGrpSpPr/>
            <p:nvPr/>
          </p:nvGrpSpPr>
          <p:grpSpPr>
            <a:xfrm>
              <a:off x="7482949" y="1800030"/>
              <a:ext cx="385010" cy="385010"/>
              <a:chOff x="7482949" y="1800030"/>
              <a:chExt cx="385010" cy="385010"/>
            </a:xfrm>
          </p:grpSpPr>
          <p:grpSp>
            <p:nvGrpSpPr>
              <p:cNvPr id="556" name="Graphic 2">
                <a:extLst>
                  <a:ext uri="{FF2B5EF4-FFF2-40B4-BE49-F238E27FC236}">
                    <a16:creationId xmlns:a16="http://schemas.microsoft.com/office/drawing/2014/main" id="{526D4650-A9E7-B9B6-14B7-2108F88D8767}"/>
                  </a:ext>
                </a:extLst>
              </p:cNvPr>
              <p:cNvGrpSpPr/>
              <p:nvPr/>
            </p:nvGrpSpPr>
            <p:grpSpPr>
              <a:xfrm>
                <a:off x="7482949" y="1800030"/>
                <a:ext cx="385010" cy="385010"/>
                <a:chOff x="7482949" y="1800030"/>
                <a:chExt cx="385010" cy="385010"/>
              </a:xfrm>
              <a:solidFill>
                <a:srgbClr val="FFFFFF"/>
              </a:solidFill>
            </p:grpSpPr>
            <p:sp>
              <p:nvSpPr>
                <p:cNvPr id="557" name="Freeform: Shape 556">
                  <a:extLst>
                    <a:ext uri="{FF2B5EF4-FFF2-40B4-BE49-F238E27FC236}">
                      <a16:creationId xmlns:a16="http://schemas.microsoft.com/office/drawing/2014/main" id="{FF12EAE7-F1E3-82F9-6787-B745273DC804}"/>
                    </a:ext>
                  </a:extLst>
                </p:cNvPr>
                <p:cNvSpPr/>
                <p:nvPr/>
              </p:nvSpPr>
              <p:spPr>
                <a:xfrm>
                  <a:off x="7487505" y="1804614"/>
                  <a:ext cx="375899" cy="375844"/>
                </a:xfrm>
                <a:custGeom>
                  <a:avLst/>
                  <a:gdLst>
                    <a:gd name="connsiteX0" fmla="*/ 236525 w 375899"/>
                    <a:gd name="connsiteY0" fmla="*/ 375845 h 375844"/>
                    <a:gd name="connsiteX1" fmla="*/ 236525 w 375899"/>
                    <a:gd name="connsiteY1" fmla="*/ 236506 h 375844"/>
                    <a:gd name="connsiteX2" fmla="*/ 292480 w 375899"/>
                    <a:gd name="connsiteY2" fmla="*/ 236506 h 375844"/>
                    <a:gd name="connsiteX3" fmla="*/ 292480 w 375899"/>
                    <a:gd name="connsiteY3" fmla="*/ 199838 h 375844"/>
                    <a:gd name="connsiteX4" fmla="*/ 81623 w 375899"/>
                    <a:gd name="connsiteY4" fmla="*/ 199838 h 375844"/>
                    <a:gd name="connsiteX5" fmla="*/ 81623 w 375899"/>
                    <a:gd name="connsiteY5" fmla="*/ 236506 h 375844"/>
                    <a:gd name="connsiteX6" fmla="*/ 139374 w 375899"/>
                    <a:gd name="connsiteY6" fmla="*/ 236506 h 375844"/>
                    <a:gd name="connsiteX7" fmla="*/ 139374 w 375899"/>
                    <a:gd name="connsiteY7" fmla="*/ 375845 h 375844"/>
                    <a:gd name="connsiteX8" fmla="*/ 0 w 375899"/>
                    <a:gd name="connsiteY8" fmla="*/ 375845 h 375844"/>
                    <a:gd name="connsiteX9" fmla="*/ 0 w 375899"/>
                    <a:gd name="connsiteY9" fmla="*/ 236506 h 375844"/>
                    <a:gd name="connsiteX10" fmla="*/ 57752 w 375899"/>
                    <a:gd name="connsiteY10" fmla="*/ 236506 h 375844"/>
                    <a:gd name="connsiteX11" fmla="*/ 57752 w 375899"/>
                    <a:gd name="connsiteY11" fmla="*/ 199838 h 375844"/>
                    <a:gd name="connsiteX12" fmla="*/ 0 w 375899"/>
                    <a:gd name="connsiteY12" fmla="*/ 199838 h 375844"/>
                    <a:gd name="connsiteX13" fmla="*/ 0 w 375899"/>
                    <a:gd name="connsiteY13" fmla="*/ 176004 h 375844"/>
                    <a:gd name="connsiteX14" fmla="*/ 176014 w 375899"/>
                    <a:gd name="connsiteY14" fmla="*/ 176004 h 375844"/>
                    <a:gd name="connsiteX15" fmla="*/ 176014 w 375899"/>
                    <a:gd name="connsiteY15" fmla="*/ 139337 h 375844"/>
                    <a:gd name="connsiteX16" fmla="*/ 117364 w 375899"/>
                    <a:gd name="connsiteY16" fmla="*/ 139337 h 375844"/>
                    <a:gd name="connsiteX17" fmla="*/ 117364 w 375899"/>
                    <a:gd name="connsiteY17" fmla="*/ 0 h 375844"/>
                    <a:gd name="connsiteX18" fmla="*/ 256674 w 375899"/>
                    <a:gd name="connsiteY18" fmla="*/ 0 h 375844"/>
                    <a:gd name="connsiteX19" fmla="*/ 256674 w 375899"/>
                    <a:gd name="connsiteY19" fmla="*/ 139337 h 375844"/>
                    <a:gd name="connsiteX20" fmla="*/ 199885 w 375899"/>
                    <a:gd name="connsiteY20" fmla="*/ 139337 h 375844"/>
                    <a:gd name="connsiteX21" fmla="*/ 199885 w 375899"/>
                    <a:gd name="connsiteY21" fmla="*/ 176004 h 375844"/>
                    <a:gd name="connsiteX22" fmla="*/ 375899 w 375899"/>
                    <a:gd name="connsiteY22" fmla="*/ 176004 h 375844"/>
                    <a:gd name="connsiteX23" fmla="*/ 375899 w 375899"/>
                    <a:gd name="connsiteY23" fmla="*/ 199838 h 375844"/>
                    <a:gd name="connsiteX24" fmla="*/ 316286 w 375899"/>
                    <a:gd name="connsiteY24" fmla="*/ 199838 h 375844"/>
                    <a:gd name="connsiteX25" fmla="*/ 316286 w 375899"/>
                    <a:gd name="connsiteY25" fmla="*/ 236506 h 375844"/>
                    <a:gd name="connsiteX26" fmla="*/ 375899 w 375899"/>
                    <a:gd name="connsiteY26" fmla="*/ 236506 h 375844"/>
                    <a:gd name="connsiteX27" fmla="*/ 375899 w 375899"/>
                    <a:gd name="connsiteY27" fmla="*/ 375845 h 375844"/>
                    <a:gd name="connsiteX28" fmla="*/ 236525 w 375899"/>
                    <a:gd name="connsiteY28"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5899" h="375844">
                      <a:moveTo>
                        <a:pt x="236525" y="375845"/>
                      </a:moveTo>
                      <a:lnTo>
                        <a:pt x="236525" y="236506"/>
                      </a:lnTo>
                      <a:lnTo>
                        <a:pt x="292480" y="236506"/>
                      </a:lnTo>
                      <a:lnTo>
                        <a:pt x="292480" y="199838"/>
                      </a:lnTo>
                      <a:lnTo>
                        <a:pt x="81623" y="199838"/>
                      </a:lnTo>
                      <a:lnTo>
                        <a:pt x="81623" y="236506"/>
                      </a:lnTo>
                      <a:lnTo>
                        <a:pt x="139374" y="236506"/>
                      </a:lnTo>
                      <a:lnTo>
                        <a:pt x="139374" y="375845"/>
                      </a:lnTo>
                      <a:lnTo>
                        <a:pt x="0" y="375845"/>
                      </a:lnTo>
                      <a:lnTo>
                        <a:pt x="0" y="236506"/>
                      </a:lnTo>
                      <a:lnTo>
                        <a:pt x="57752" y="236506"/>
                      </a:lnTo>
                      <a:lnTo>
                        <a:pt x="57752" y="199838"/>
                      </a:lnTo>
                      <a:lnTo>
                        <a:pt x="0" y="199838"/>
                      </a:lnTo>
                      <a:lnTo>
                        <a:pt x="0" y="176004"/>
                      </a:lnTo>
                      <a:lnTo>
                        <a:pt x="176014" y="176004"/>
                      </a:lnTo>
                      <a:lnTo>
                        <a:pt x="176014" y="139337"/>
                      </a:lnTo>
                      <a:lnTo>
                        <a:pt x="117364" y="139337"/>
                      </a:lnTo>
                      <a:lnTo>
                        <a:pt x="117364" y="0"/>
                      </a:lnTo>
                      <a:lnTo>
                        <a:pt x="256674" y="0"/>
                      </a:lnTo>
                      <a:lnTo>
                        <a:pt x="256674" y="139337"/>
                      </a:lnTo>
                      <a:lnTo>
                        <a:pt x="199885" y="139337"/>
                      </a:lnTo>
                      <a:lnTo>
                        <a:pt x="199885" y="176004"/>
                      </a:lnTo>
                      <a:lnTo>
                        <a:pt x="375899" y="176004"/>
                      </a:lnTo>
                      <a:lnTo>
                        <a:pt x="375899" y="199838"/>
                      </a:lnTo>
                      <a:lnTo>
                        <a:pt x="316286" y="199838"/>
                      </a:lnTo>
                      <a:lnTo>
                        <a:pt x="316286" y="236506"/>
                      </a:lnTo>
                      <a:lnTo>
                        <a:pt x="375899" y="236506"/>
                      </a:lnTo>
                      <a:lnTo>
                        <a:pt x="375899" y="375845"/>
                      </a:lnTo>
                      <a:lnTo>
                        <a:pt x="236525" y="375845"/>
                      </a:lnTo>
                      <a:close/>
                    </a:path>
                  </a:pathLst>
                </a:custGeom>
                <a:solidFill>
                  <a:srgbClr val="FFFFFF"/>
                </a:solidFill>
                <a:ln w="6417" cap="flat">
                  <a:noFill/>
                  <a:prstDash val="solid"/>
                  <a:miter/>
                </a:ln>
              </p:spPr>
              <p:txBody>
                <a:bodyPr rtlCol="0" anchor="ctr"/>
                <a:lstStyle/>
                <a:p>
                  <a:endParaRPr lang="en-US" sz="810"/>
                </a:p>
              </p:txBody>
            </p:sp>
            <p:sp>
              <p:nvSpPr>
                <p:cNvPr id="558" name="Freeform: Shape 557">
                  <a:extLst>
                    <a:ext uri="{FF2B5EF4-FFF2-40B4-BE49-F238E27FC236}">
                      <a16:creationId xmlns:a16="http://schemas.microsoft.com/office/drawing/2014/main" id="{964411E0-8A29-FC7C-CED8-D1FB4818CD0F}"/>
                    </a:ext>
                  </a:extLst>
                </p:cNvPr>
                <p:cNvSpPr/>
                <p:nvPr/>
              </p:nvSpPr>
              <p:spPr>
                <a:xfrm>
                  <a:off x="7482949" y="1800030"/>
                  <a:ext cx="385010" cy="385010"/>
                </a:xfrm>
                <a:custGeom>
                  <a:avLst/>
                  <a:gdLst>
                    <a:gd name="connsiteX0" fmla="*/ 256674 w 385010"/>
                    <a:gd name="connsiteY0" fmla="*/ 9167 h 385010"/>
                    <a:gd name="connsiteX1" fmla="*/ 256674 w 385010"/>
                    <a:gd name="connsiteY1" fmla="*/ 139337 h 385010"/>
                    <a:gd name="connsiteX2" fmla="*/ 200783 w 385010"/>
                    <a:gd name="connsiteY2" fmla="*/ 139337 h 385010"/>
                    <a:gd name="connsiteX3" fmla="*/ 200783 w 385010"/>
                    <a:gd name="connsiteY3" fmla="*/ 185171 h 385010"/>
                    <a:gd name="connsiteX4" fmla="*/ 375834 w 385010"/>
                    <a:gd name="connsiteY4" fmla="*/ 185171 h 385010"/>
                    <a:gd name="connsiteX5" fmla="*/ 375834 w 385010"/>
                    <a:gd name="connsiteY5" fmla="*/ 200755 h 385010"/>
                    <a:gd name="connsiteX6" fmla="*/ 316286 w 385010"/>
                    <a:gd name="connsiteY6" fmla="*/ 200755 h 385010"/>
                    <a:gd name="connsiteX7" fmla="*/ 316286 w 385010"/>
                    <a:gd name="connsiteY7" fmla="*/ 246590 h 385010"/>
                    <a:gd name="connsiteX8" fmla="*/ 375834 w 385010"/>
                    <a:gd name="connsiteY8" fmla="*/ 246590 h 385010"/>
                    <a:gd name="connsiteX9" fmla="*/ 375834 w 385010"/>
                    <a:gd name="connsiteY9" fmla="*/ 375841 h 385010"/>
                    <a:gd name="connsiteX10" fmla="*/ 245701 w 385010"/>
                    <a:gd name="connsiteY10" fmla="*/ 375841 h 385010"/>
                    <a:gd name="connsiteX11" fmla="*/ 245701 w 385010"/>
                    <a:gd name="connsiteY11" fmla="*/ 245673 h 385010"/>
                    <a:gd name="connsiteX12" fmla="*/ 300693 w 385010"/>
                    <a:gd name="connsiteY12" fmla="*/ 245673 h 385010"/>
                    <a:gd name="connsiteX13" fmla="*/ 300693 w 385010"/>
                    <a:gd name="connsiteY13" fmla="*/ 199839 h 385010"/>
                    <a:gd name="connsiteX14" fmla="*/ 81558 w 385010"/>
                    <a:gd name="connsiteY14" fmla="*/ 199839 h 385010"/>
                    <a:gd name="connsiteX15" fmla="*/ 81558 w 385010"/>
                    <a:gd name="connsiteY15" fmla="*/ 245673 h 385010"/>
                    <a:gd name="connsiteX16" fmla="*/ 138411 w 385010"/>
                    <a:gd name="connsiteY16" fmla="*/ 245673 h 385010"/>
                    <a:gd name="connsiteX17" fmla="*/ 138411 w 385010"/>
                    <a:gd name="connsiteY17" fmla="*/ 375841 h 385010"/>
                    <a:gd name="connsiteX18" fmla="*/ 9176 w 385010"/>
                    <a:gd name="connsiteY18" fmla="*/ 375841 h 385010"/>
                    <a:gd name="connsiteX19" fmla="*/ 9176 w 385010"/>
                    <a:gd name="connsiteY19" fmla="*/ 245673 h 385010"/>
                    <a:gd name="connsiteX20" fmla="*/ 66030 w 385010"/>
                    <a:gd name="connsiteY20" fmla="*/ 245673 h 385010"/>
                    <a:gd name="connsiteX21" fmla="*/ 66030 w 385010"/>
                    <a:gd name="connsiteY21" fmla="*/ 199839 h 385010"/>
                    <a:gd name="connsiteX22" fmla="*/ 9176 w 385010"/>
                    <a:gd name="connsiteY22" fmla="*/ 199839 h 385010"/>
                    <a:gd name="connsiteX23" fmla="*/ 9176 w 385010"/>
                    <a:gd name="connsiteY23" fmla="*/ 184255 h 385010"/>
                    <a:gd name="connsiteX24" fmla="*/ 185190 w 385010"/>
                    <a:gd name="connsiteY24" fmla="*/ 184255 h 385010"/>
                    <a:gd name="connsiteX25" fmla="*/ 185190 w 385010"/>
                    <a:gd name="connsiteY25" fmla="*/ 138420 h 385010"/>
                    <a:gd name="connsiteX26" fmla="*/ 126476 w 385010"/>
                    <a:gd name="connsiteY26" fmla="*/ 138420 h 385010"/>
                    <a:gd name="connsiteX27" fmla="*/ 126476 w 385010"/>
                    <a:gd name="connsiteY27" fmla="*/ 9167 h 385010"/>
                    <a:gd name="connsiteX28" fmla="*/ 256674 w 385010"/>
                    <a:gd name="connsiteY28" fmla="*/ 9167 h 385010"/>
                    <a:gd name="connsiteX29" fmla="*/ 265850 w 385010"/>
                    <a:gd name="connsiteY29" fmla="*/ 0 h 385010"/>
                    <a:gd name="connsiteX30" fmla="*/ 256674 w 385010"/>
                    <a:gd name="connsiteY30" fmla="*/ 0 h 385010"/>
                    <a:gd name="connsiteX31" fmla="*/ 126476 w 385010"/>
                    <a:gd name="connsiteY31" fmla="*/ 0 h 385010"/>
                    <a:gd name="connsiteX32" fmla="*/ 117364 w 385010"/>
                    <a:gd name="connsiteY32" fmla="*/ 0 h 385010"/>
                    <a:gd name="connsiteX33" fmla="*/ 117364 w 385010"/>
                    <a:gd name="connsiteY33" fmla="*/ 9167 h 385010"/>
                    <a:gd name="connsiteX34" fmla="*/ 117364 w 385010"/>
                    <a:gd name="connsiteY34" fmla="*/ 139337 h 385010"/>
                    <a:gd name="connsiteX35" fmla="*/ 117364 w 385010"/>
                    <a:gd name="connsiteY35" fmla="*/ 148504 h 385010"/>
                    <a:gd name="connsiteX36" fmla="*/ 126476 w 385010"/>
                    <a:gd name="connsiteY36" fmla="*/ 148504 h 385010"/>
                    <a:gd name="connsiteX37" fmla="*/ 175116 w 385010"/>
                    <a:gd name="connsiteY37" fmla="*/ 148504 h 385010"/>
                    <a:gd name="connsiteX38" fmla="*/ 175116 w 385010"/>
                    <a:gd name="connsiteY38" fmla="*/ 176005 h 385010"/>
                    <a:gd name="connsiteX39" fmla="*/ 9176 w 385010"/>
                    <a:gd name="connsiteY39" fmla="*/ 176005 h 385010"/>
                    <a:gd name="connsiteX40" fmla="*/ 0 w 385010"/>
                    <a:gd name="connsiteY40" fmla="*/ 176005 h 385010"/>
                    <a:gd name="connsiteX41" fmla="*/ 0 w 385010"/>
                    <a:gd name="connsiteY41" fmla="*/ 185171 h 385010"/>
                    <a:gd name="connsiteX42" fmla="*/ 0 w 385010"/>
                    <a:gd name="connsiteY42" fmla="*/ 200755 h 385010"/>
                    <a:gd name="connsiteX43" fmla="*/ 0 w 385010"/>
                    <a:gd name="connsiteY43" fmla="*/ 209923 h 385010"/>
                    <a:gd name="connsiteX44" fmla="*/ 9176 w 385010"/>
                    <a:gd name="connsiteY44" fmla="*/ 209923 h 385010"/>
                    <a:gd name="connsiteX45" fmla="*/ 56853 w 385010"/>
                    <a:gd name="connsiteY45" fmla="*/ 209923 h 385010"/>
                    <a:gd name="connsiteX46" fmla="*/ 56853 w 385010"/>
                    <a:gd name="connsiteY46" fmla="*/ 237423 h 385010"/>
                    <a:gd name="connsiteX47" fmla="*/ 9176 w 385010"/>
                    <a:gd name="connsiteY47" fmla="*/ 237423 h 385010"/>
                    <a:gd name="connsiteX48" fmla="*/ 0 w 385010"/>
                    <a:gd name="connsiteY48" fmla="*/ 237423 h 385010"/>
                    <a:gd name="connsiteX49" fmla="*/ 0 w 385010"/>
                    <a:gd name="connsiteY49" fmla="*/ 246590 h 385010"/>
                    <a:gd name="connsiteX50" fmla="*/ 0 w 385010"/>
                    <a:gd name="connsiteY50" fmla="*/ 375841 h 385010"/>
                    <a:gd name="connsiteX51" fmla="*/ 0 w 385010"/>
                    <a:gd name="connsiteY51" fmla="*/ 385011 h 385010"/>
                    <a:gd name="connsiteX52" fmla="*/ 9176 w 385010"/>
                    <a:gd name="connsiteY52" fmla="*/ 385011 h 385010"/>
                    <a:gd name="connsiteX53" fmla="*/ 139309 w 385010"/>
                    <a:gd name="connsiteY53" fmla="*/ 385011 h 385010"/>
                    <a:gd name="connsiteX54" fmla="*/ 148486 w 385010"/>
                    <a:gd name="connsiteY54" fmla="*/ 385011 h 385010"/>
                    <a:gd name="connsiteX55" fmla="*/ 148486 w 385010"/>
                    <a:gd name="connsiteY55" fmla="*/ 375841 h 385010"/>
                    <a:gd name="connsiteX56" fmla="*/ 148486 w 385010"/>
                    <a:gd name="connsiteY56" fmla="*/ 245673 h 385010"/>
                    <a:gd name="connsiteX57" fmla="*/ 148486 w 385010"/>
                    <a:gd name="connsiteY57" fmla="*/ 236506 h 385010"/>
                    <a:gd name="connsiteX58" fmla="*/ 139309 w 385010"/>
                    <a:gd name="connsiteY58" fmla="*/ 236506 h 385010"/>
                    <a:gd name="connsiteX59" fmla="*/ 90734 w 385010"/>
                    <a:gd name="connsiteY59" fmla="*/ 236506 h 385010"/>
                    <a:gd name="connsiteX60" fmla="*/ 90734 w 385010"/>
                    <a:gd name="connsiteY60" fmla="*/ 209006 h 385010"/>
                    <a:gd name="connsiteX61" fmla="*/ 292415 w 385010"/>
                    <a:gd name="connsiteY61" fmla="*/ 209006 h 385010"/>
                    <a:gd name="connsiteX62" fmla="*/ 292415 w 385010"/>
                    <a:gd name="connsiteY62" fmla="*/ 236506 h 385010"/>
                    <a:gd name="connsiteX63" fmla="*/ 246600 w 385010"/>
                    <a:gd name="connsiteY63" fmla="*/ 236506 h 385010"/>
                    <a:gd name="connsiteX64" fmla="*/ 237423 w 385010"/>
                    <a:gd name="connsiteY64" fmla="*/ 236506 h 385010"/>
                    <a:gd name="connsiteX65" fmla="*/ 237423 w 385010"/>
                    <a:gd name="connsiteY65" fmla="*/ 245673 h 385010"/>
                    <a:gd name="connsiteX66" fmla="*/ 237423 w 385010"/>
                    <a:gd name="connsiteY66" fmla="*/ 375841 h 385010"/>
                    <a:gd name="connsiteX67" fmla="*/ 237423 w 385010"/>
                    <a:gd name="connsiteY67" fmla="*/ 385011 h 385010"/>
                    <a:gd name="connsiteX68" fmla="*/ 246600 w 385010"/>
                    <a:gd name="connsiteY68" fmla="*/ 385011 h 385010"/>
                    <a:gd name="connsiteX69" fmla="*/ 375834 w 385010"/>
                    <a:gd name="connsiteY69" fmla="*/ 385011 h 385010"/>
                    <a:gd name="connsiteX70" fmla="*/ 385011 w 385010"/>
                    <a:gd name="connsiteY70" fmla="*/ 385011 h 385010"/>
                    <a:gd name="connsiteX71" fmla="*/ 385011 w 385010"/>
                    <a:gd name="connsiteY71" fmla="*/ 375841 h 385010"/>
                    <a:gd name="connsiteX72" fmla="*/ 385011 w 385010"/>
                    <a:gd name="connsiteY72" fmla="*/ 245673 h 385010"/>
                    <a:gd name="connsiteX73" fmla="*/ 385011 w 385010"/>
                    <a:gd name="connsiteY73" fmla="*/ 236506 h 385010"/>
                    <a:gd name="connsiteX74" fmla="*/ 375834 w 385010"/>
                    <a:gd name="connsiteY74" fmla="*/ 236506 h 385010"/>
                    <a:gd name="connsiteX75" fmla="*/ 325398 w 385010"/>
                    <a:gd name="connsiteY75" fmla="*/ 236506 h 385010"/>
                    <a:gd name="connsiteX76" fmla="*/ 325398 w 385010"/>
                    <a:gd name="connsiteY76" fmla="*/ 209006 h 385010"/>
                    <a:gd name="connsiteX77" fmla="*/ 375834 w 385010"/>
                    <a:gd name="connsiteY77" fmla="*/ 209006 h 385010"/>
                    <a:gd name="connsiteX78" fmla="*/ 385011 w 385010"/>
                    <a:gd name="connsiteY78" fmla="*/ 209006 h 385010"/>
                    <a:gd name="connsiteX79" fmla="*/ 385011 w 385010"/>
                    <a:gd name="connsiteY79" fmla="*/ 199839 h 385010"/>
                    <a:gd name="connsiteX80" fmla="*/ 385011 w 385010"/>
                    <a:gd name="connsiteY80" fmla="*/ 184255 h 385010"/>
                    <a:gd name="connsiteX81" fmla="*/ 385011 w 385010"/>
                    <a:gd name="connsiteY81" fmla="*/ 175088 h 385010"/>
                    <a:gd name="connsiteX82" fmla="*/ 375834 w 385010"/>
                    <a:gd name="connsiteY82" fmla="*/ 175088 h 385010"/>
                    <a:gd name="connsiteX83" fmla="*/ 208996 w 385010"/>
                    <a:gd name="connsiteY83" fmla="*/ 175088 h 385010"/>
                    <a:gd name="connsiteX84" fmla="*/ 208996 w 385010"/>
                    <a:gd name="connsiteY84" fmla="*/ 147587 h 385010"/>
                    <a:gd name="connsiteX85" fmla="*/ 256674 w 385010"/>
                    <a:gd name="connsiteY85" fmla="*/ 147587 h 385010"/>
                    <a:gd name="connsiteX86" fmla="*/ 265850 w 385010"/>
                    <a:gd name="connsiteY86" fmla="*/ 147587 h 385010"/>
                    <a:gd name="connsiteX87" fmla="*/ 265850 w 385010"/>
                    <a:gd name="connsiteY87" fmla="*/ 138420 h 385010"/>
                    <a:gd name="connsiteX88" fmla="*/ 265850 w 385010"/>
                    <a:gd name="connsiteY88" fmla="*/ 9167 h 385010"/>
                    <a:gd name="connsiteX89" fmla="*/ 265850 w 385010"/>
                    <a:gd name="connsiteY89"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85010" h="385010">
                      <a:moveTo>
                        <a:pt x="256674" y="9167"/>
                      </a:moveTo>
                      <a:lnTo>
                        <a:pt x="256674" y="139337"/>
                      </a:lnTo>
                      <a:lnTo>
                        <a:pt x="200783" y="139337"/>
                      </a:lnTo>
                      <a:lnTo>
                        <a:pt x="200783" y="185171"/>
                      </a:lnTo>
                      <a:lnTo>
                        <a:pt x="375834" y="185171"/>
                      </a:lnTo>
                      <a:lnTo>
                        <a:pt x="375834" y="200755"/>
                      </a:lnTo>
                      <a:lnTo>
                        <a:pt x="316286" y="200755"/>
                      </a:lnTo>
                      <a:lnTo>
                        <a:pt x="316286" y="246590"/>
                      </a:lnTo>
                      <a:lnTo>
                        <a:pt x="375834" y="246590"/>
                      </a:lnTo>
                      <a:lnTo>
                        <a:pt x="375834" y="375841"/>
                      </a:lnTo>
                      <a:lnTo>
                        <a:pt x="245701" y="375841"/>
                      </a:lnTo>
                      <a:lnTo>
                        <a:pt x="245701" y="245673"/>
                      </a:lnTo>
                      <a:lnTo>
                        <a:pt x="300693" y="245673"/>
                      </a:lnTo>
                      <a:lnTo>
                        <a:pt x="300693" y="199839"/>
                      </a:lnTo>
                      <a:lnTo>
                        <a:pt x="81558" y="199839"/>
                      </a:lnTo>
                      <a:lnTo>
                        <a:pt x="81558" y="245673"/>
                      </a:lnTo>
                      <a:lnTo>
                        <a:pt x="138411" y="245673"/>
                      </a:lnTo>
                      <a:lnTo>
                        <a:pt x="138411" y="375841"/>
                      </a:lnTo>
                      <a:lnTo>
                        <a:pt x="9176" y="375841"/>
                      </a:lnTo>
                      <a:lnTo>
                        <a:pt x="9176" y="245673"/>
                      </a:lnTo>
                      <a:lnTo>
                        <a:pt x="66030" y="245673"/>
                      </a:lnTo>
                      <a:lnTo>
                        <a:pt x="66030" y="199839"/>
                      </a:lnTo>
                      <a:lnTo>
                        <a:pt x="9176" y="199839"/>
                      </a:lnTo>
                      <a:lnTo>
                        <a:pt x="9176" y="184255"/>
                      </a:lnTo>
                      <a:lnTo>
                        <a:pt x="185190" y="184255"/>
                      </a:lnTo>
                      <a:lnTo>
                        <a:pt x="185190" y="138420"/>
                      </a:lnTo>
                      <a:lnTo>
                        <a:pt x="126476" y="138420"/>
                      </a:lnTo>
                      <a:lnTo>
                        <a:pt x="126476" y="9167"/>
                      </a:lnTo>
                      <a:lnTo>
                        <a:pt x="256674" y="9167"/>
                      </a:lnTo>
                      <a:close/>
                      <a:moveTo>
                        <a:pt x="265850" y="0"/>
                      </a:moveTo>
                      <a:lnTo>
                        <a:pt x="256674" y="0"/>
                      </a:lnTo>
                      <a:lnTo>
                        <a:pt x="126476" y="0"/>
                      </a:lnTo>
                      <a:lnTo>
                        <a:pt x="117364" y="0"/>
                      </a:lnTo>
                      <a:lnTo>
                        <a:pt x="117364" y="9167"/>
                      </a:lnTo>
                      <a:lnTo>
                        <a:pt x="117364" y="139337"/>
                      </a:lnTo>
                      <a:lnTo>
                        <a:pt x="117364" y="148504"/>
                      </a:lnTo>
                      <a:lnTo>
                        <a:pt x="126476" y="148504"/>
                      </a:lnTo>
                      <a:lnTo>
                        <a:pt x="175116" y="148504"/>
                      </a:lnTo>
                      <a:lnTo>
                        <a:pt x="175116" y="176005"/>
                      </a:lnTo>
                      <a:lnTo>
                        <a:pt x="9176" y="176005"/>
                      </a:lnTo>
                      <a:lnTo>
                        <a:pt x="0" y="176005"/>
                      </a:lnTo>
                      <a:lnTo>
                        <a:pt x="0" y="185171"/>
                      </a:lnTo>
                      <a:lnTo>
                        <a:pt x="0" y="200755"/>
                      </a:lnTo>
                      <a:lnTo>
                        <a:pt x="0" y="209923"/>
                      </a:lnTo>
                      <a:lnTo>
                        <a:pt x="9176" y="209923"/>
                      </a:lnTo>
                      <a:lnTo>
                        <a:pt x="56853" y="209923"/>
                      </a:lnTo>
                      <a:lnTo>
                        <a:pt x="56853" y="237423"/>
                      </a:lnTo>
                      <a:lnTo>
                        <a:pt x="9176" y="237423"/>
                      </a:lnTo>
                      <a:lnTo>
                        <a:pt x="0" y="237423"/>
                      </a:lnTo>
                      <a:lnTo>
                        <a:pt x="0" y="246590"/>
                      </a:lnTo>
                      <a:lnTo>
                        <a:pt x="0" y="375841"/>
                      </a:lnTo>
                      <a:lnTo>
                        <a:pt x="0" y="385011"/>
                      </a:lnTo>
                      <a:lnTo>
                        <a:pt x="9176" y="385011"/>
                      </a:lnTo>
                      <a:lnTo>
                        <a:pt x="139309" y="385011"/>
                      </a:lnTo>
                      <a:lnTo>
                        <a:pt x="148486" y="385011"/>
                      </a:lnTo>
                      <a:lnTo>
                        <a:pt x="148486" y="375841"/>
                      </a:lnTo>
                      <a:lnTo>
                        <a:pt x="148486" y="245673"/>
                      </a:lnTo>
                      <a:lnTo>
                        <a:pt x="148486" y="236506"/>
                      </a:lnTo>
                      <a:lnTo>
                        <a:pt x="139309" y="236506"/>
                      </a:lnTo>
                      <a:lnTo>
                        <a:pt x="90734" y="236506"/>
                      </a:lnTo>
                      <a:lnTo>
                        <a:pt x="90734" y="209006"/>
                      </a:lnTo>
                      <a:lnTo>
                        <a:pt x="292415" y="209006"/>
                      </a:lnTo>
                      <a:lnTo>
                        <a:pt x="292415" y="236506"/>
                      </a:lnTo>
                      <a:lnTo>
                        <a:pt x="246600" y="236506"/>
                      </a:lnTo>
                      <a:lnTo>
                        <a:pt x="237423" y="236506"/>
                      </a:lnTo>
                      <a:lnTo>
                        <a:pt x="237423" y="245673"/>
                      </a:lnTo>
                      <a:lnTo>
                        <a:pt x="237423" y="375841"/>
                      </a:lnTo>
                      <a:lnTo>
                        <a:pt x="237423" y="385011"/>
                      </a:lnTo>
                      <a:lnTo>
                        <a:pt x="246600" y="385011"/>
                      </a:lnTo>
                      <a:lnTo>
                        <a:pt x="375834" y="385011"/>
                      </a:lnTo>
                      <a:lnTo>
                        <a:pt x="385011" y="385011"/>
                      </a:lnTo>
                      <a:lnTo>
                        <a:pt x="385011" y="375841"/>
                      </a:lnTo>
                      <a:lnTo>
                        <a:pt x="385011" y="245673"/>
                      </a:lnTo>
                      <a:lnTo>
                        <a:pt x="385011" y="236506"/>
                      </a:lnTo>
                      <a:lnTo>
                        <a:pt x="375834" y="236506"/>
                      </a:lnTo>
                      <a:lnTo>
                        <a:pt x="325398" y="236506"/>
                      </a:lnTo>
                      <a:lnTo>
                        <a:pt x="325398" y="209006"/>
                      </a:lnTo>
                      <a:lnTo>
                        <a:pt x="375834" y="209006"/>
                      </a:lnTo>
                      <a:lnTo>
                        <a:pt x="385011" y="209006"/>
                      </a:lnTo>
                      <a:lnTo>
                        <a:pt x="385011" y="199839"/>
                      </a:lnTo>
                      <a:lnTo>
                        <a:pt x="385011" y="184255"/>
                      </a:lnTo>
                      <a:lnTo>
                        <a:pt x="385011" y="175088"/>
                      </a:lnTo>
                      <a:lnTo>
                        <a:pt x="375834" y="175088"/>
                      </a:lnTo>
                      <a:lnTo>
                        <a:pt x="208996" y="175088"/>
                      </a:lnTo>
                      <a:lnTo>
                        <a:pt x="208996" y="147587"/>
                      </a:lnTo>
                      <a:lnTo>
                        <a:pt x="256674" y="147587"/>
                      </a:lnTo>
                      <a:lnTo>
                        <a:pt x="265850" y="147587"/>
                      </a:lnTo>
                      <a:lnTo>
                        <a:pt x="265850" y="138420"/>
                      </a:lnTo>
                      <a:lnTo>
                        <a:pt x="265850" y="9167"/>
                      </a:lnTo>
                      <a:lnTo>
                        <a:pt x="265850" y="0"/>
                      </a:lnTo>
                      <a:close/>
                    </a:path>
                  </a:pathLst>
                </a:custGeom>
                <a:solidFill>
                  <a:srgbClr val="FFFFFF"/>
                </a:solidFill>
                <a:ln w="6417" cap="flat">
                  <a:noFill/>
                  <a:prstDash val="solid"/>
                  <a:miter/>
                </a:ln>
              </p:spPr>
              <p:txBody>
                <a:bodyPr rtlCol="0" anchor="ctr"/>
                <a:lstStyle/>
                <a:p>
                  <a:endParaRPr lang="en-US" sz="810"/>
                </a:p>
              </p:txBody>
            </p:sp>
          </p:grpSp>
          <p:sp>
            <p:nvSpPr>
              <p:cNvPr id="559" name="Freeform: Shape 558">
                <a:extLst>
                  <a:ext uri="{FF2B5EF4-FFF2-40B4-BE49-F238E27FC236}">
                    <a16:creationId xmlns:a16="http://schemas.microsoft.com/office/drawing/2014/main" id="{46E30332-58A0-9CDF-82EC-29B0E2AC8CA6}"/>
                  </a:ext>
                </a:extLst>
              </p:cNvPr>
              <p:cNvSpPr/>
              <p:nvPr/>
            </p:nvSpPr>
            <p:spPr>
              <a:xfrm>
                <a:off x="7492125" y="1809197"/>
                <a:ext cx="366657" cy="366679"/>
              </a:xfrm>
              <a:custGeom>
                <a:avLst/>
                <a:gdLst>
                  <a:gd name="connsiteX0" fmla="*/ 366658 w 366657"/>
                  <a:gd name="connsiteY0" fmla="*/ 190672 h 366679"/>
                  <a:gd name="connsiteX1" fmla="*/ 366658 w 366657"/>
                  <a:gd name="connsiteY1" fmla="*/ 175088 h 366679"/>
                  <a:gd name="connsiteX2" fmla="*/ 190644 w 366657"/>
                  <a:gd name="connsiteY2" fmla="*/ 175088 h 366679"/>
                  <a:gd name="connsiteX3" fmla="*/ 190644 w 366657"/>
                  <a:gd name="connsiteY3" fmla="*/ 129254 h 366679"/>
                  <a:gd name="connsiteX4" fmla="*/ 247497 w 366657"/>
                  <a:gd name="connsiteY4" fmla="*/ 129254 h 366679"/>
                  <a:gd name="connsiteX5" fmla="*/ 247497 w 366657"/>
                  <a:gd name="connsiteY5" fmla="*/ 0 h 366679"/>
                  <a:gd name="connsiteX6" fmla="*/ 117299 w 366657"/>
                  <a:gd name="connsiteY6" fmla="*/ 0 h 366679"/>
                  <a:gd name="connsiteX7" fmla="*/ 117299 w 366657"/>
                  <a:gd name="connsiteY7" fmla="*/ 130170 h 366679"/>
                  <a:gd name="connsiteX8" fmla="*/ 175051 w 366657"/>
                  <a:gd name="connsiteY8" fmla="*/ 130170 h 366679"/>
                  <a:gd name="connsiteX9" fmla="*/ 175051 w 366657"/>
                  <a:gd name="connsiteY9" fmla="*/ 176005 h 366679"/>
                  <a:gd name="connsiteX10" fmla="*/ 0 w 366657"/>
                  <a:gd name="connsiteY10" fmla="*/ 176005 h 366679"/>
                  <a:gd name="connsiteX11" fmla="*/ 0 w 366657"/>
                  <a:gd name="connsiteY11" fmla="*/ 191589 h 366679"/>
                  <a:gd name="connsiteX12" fmla="*/ 56853 w 366657"/>
                  <a:gd name="connsiteY12" fmla="*/ 191589 h 366679"/>
                  <a:gd name="connsiteX13" fmla="*/ 56853 w 366657"/>
                  <a:gd name="connsiteY13" fmla="*/ 237423 h 366679"/>
                  <a:gd name="connsiteX14" fmla="*/ 0 w 366657"/>
                  <a:gd name="connsiteY14" fmla="*/ 237423 h 366679"/>
                  <a:gd name="connsiteX15" fmla="*/ 0 w 366657"/>
                  <a:gd name="connsiteY15" fmla="*/ 366680 h 366679"/>
                  <a:gd name="connsiteX16" fmla="*/ 130133 w 366657"/>
                  <a:gd name="connsiteY16" fmla="*/ 366680 h 366679"/>
                  <a:gd name="connsiteX17" fmla="*/ 130133 w 366657"/>
                  <a:gd name="connsiteY17" fmla="*/ 236507 h 366679"/>
                  <a:gd name="connsiteX18" fmla="*/ 72381 w 366657"/>
                  <a:gd name="connsiteY18" fmla="*/ 236507 h 366679"/>
                  <a:gd name="connsiteX19" fmla="*/ 72381 w 366657"/>
                  <a:gd name="connsiteY19" fmla="*/ 190672 h 366679"/>
                  <a:gd name="connsiteX20" fmla="*/ 292415 w 366657"/>
                  <a:gd name="connsiteY20" fmla="*/ 190672 h 366679"/>
                  <a:gd name="connsiteX21" fmla="*/ 292415 w 366657"/>
                  <a:gd name="connsiteY21" fmla="*/ 236507 h 366679"/>
                  <a:gd name="connsiteX22" fmla="*/ 237423 w 366657"/>
                  <a:gd name="connsiteY22" fmla="*/ 236507 h 366679"/>
                  <a:gd name="connsiteX23" fmla="*/ 237423 w 366657"/>
                  <a:gd name="connsiteY23" fmla="*/ 366680 h 366679"/>
                  <a:gd name="connsiteX24" fmla="*/ 366658 w 366657"/>
                  <a:gd name="connsiteY24" fmla="*/ 366680 h 366679"/>
                  <a:gd name="connsiteX25" fmla="*/ 366658 w 366657"/>
                  <a:gd name="connsiteY25" fmla="*/ 236507 h 366679"/>
                  <a:gd name="connsiteX26" fmla="*/ 307110 w 366657"/>
                  <a:gd name="connsiteY26" fmla="*/ 236507 h 366679"/>
                  <a:gd name="connsiteX27" fmla="*/ 307110 w 366657"/>
                  <a:gd name="connsiteY27" fmla="*/ 190672 h 366679"/>
                  <a:gd name="connsiteX28" fmla="*/ 366658 w 366657"/>
                  <a:gd name="connsiteY28" fmla="*/ 190672 h 366679"/>
                  <a:gd name="connsiteX29" fmla="*/ 114605 w 366657"/>
                  <a:gd name="connsiteY29" fmla="*/ 252090 h 366679"/>
                  <a:gd name="connsiteX30" fmla="*/ 114605 w 366657"/>
                  <a:gd name="connsiteY30" fmla="*/ 351093 h 366679"/>
                  <a:gd name="connsiteX31" fmla="*/ 15592 w 366657"/>
                  <a:gd name="connsiteY31" fmla="*/ 351093 h 366679"/>
                  <a:gd name="connsiteX32" fmla="*/ 15592 w 366657"/>
                  <a:gd name="connsiteY32" fmla="*/ 252090 h 366679"/>
                  <a:gd name="connsiteX33" fmla="*/ 114605 w 366657"/>
                  <a:gd name="connsiteY33" fmla="*/ 252090 h 366679"/>
                  <a:gd name="connsiteX34" fmla="*/ 132893 w 366657"/>
                  <a:gd name="connsiteY34" fmla="*/ 114587 h 366679"/>
                  <a:gd name="connsiteX35" fmla="*/ 132893 w 366657"/>
                  <a:gd name="connsiteY35" fmla="*/ 15584 h 366679"/>
                  <a:gd name="connsiteX36" fmla="*/ 231904 w 366657"/>
                  <a:gd name="connsiteY36" fmla="*/ 15584 h 366679"/>
                  <a:gd name="connsiteX37" fmla="*/ 231904 w 366657"/>
                  <a:gd name="connsiteY37" fmla="*/ 114587 h 366679"/>
                  <a:gd name="connsiteX38" fmla="*/ 132893 w 366657"/>
                  <a:gd name="connsiteY38" fmla="*/ 114587 h 366679"/>
                  <a:gd name="connsiteX39" fmla="*/ 351065 w 366657"/>
                  <a:gd name="connsiteY39" fmla="*/ 252090 h 366679"/>
                  <a:gd name="connsiteX40" fmla="*/ 351065 w 366657"/>
                  <a:gd name="connsiteY40" fmla="*/ 351093 h 366679"/>
                  <a:gd name="connsiteX41" fmla="*/ 252053 w 366657"/>
                  <a:gd name="connsiteY41" fmla="*/ 351093 h 366679"/>
                  <a:gd name="connsiteX42" fmla="*/ 252053 w 366657"/>
                  <a:gd name="connsiteY42" fmla="*/ 252090 h 366679"/>
                  <a:gd name="connsiteX43" fmla="*/ 351065 w 366657"/>
                  <a:gd name="connsiteY43" fmla="*/ 252090 h 36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6657" h="366679">
                    <a:moveTo>
                      <a:pt x="366658" y="190672"/>
                    </a:moveTo>
                    <a:lnTo>
                      <a:pt x="366658" y="175088"/>
                    </a:lnTo>
                    <a:lnTo>
                      <a:pt x="190644" y="175088"/>
                    </a:lnTo>
                    <a:lnTo>
                      <a:pt x="190644" y="129254"/>
                    </a:lnTo>
                    <a:lnTo>
                      <a:pt x="247497" y="129254"/>
                    </a:lnTo>
                    <a:lnTo>
                      <a:pt x="247497" y="0"/>
                    </a:lnTo>
                    <a:lnTo>
                      <a:pt x="117299" y="0"/>
                    </a:lnTo>
                    <a:lnTo>
                      <a:pt x="117299" y="130170"/>
                    </a:lnTo>
                    <a:lnTo>
                      <a:pt x="175051" y="130170"/>
                    </a:lnTo>
                    <a:lnTo>
                      <a:pt x="175051" y="176005"/>
                    </a:lnTo>
                    <a:lnTo>
                      <a:pt x="0" y="176005"/>
                    </a:lnTo>
                    <a:lnTo>
                      <a:pt x="0" y="191589"/>
                    </a:lnTo>
                    <a:lnTo>
                      <a:pt x="56853" y="191589"/>
                    </a:lnTo>
                    <a:lnTo>
                      <a:pt x="56853" y="237423"/>
                    </a:lnTo>
                    <a:lnTo>
                      <a:pt x="0" y="237423"/>
                    </a:lnTo>
                    <a:lnTo>
                      <a:pt x="0" y="366680"/>
                    </a:lnTo>
                    <a:lnTo>
                      <a:pt x="130133" y="366680"/>
                    </a:lnTo>
                    <a:lnTo>
                      <a:pt x="130133" y="236507"/>
                    </a:lnTo>
                    <a:lnTo>
                      <a:pt x="72381" y="236507"/>
                    </a:lnTo>
                    <a:lnTo>
                      <a:pt x="72381" y="190672"/>
                    </a:lnTo>
                    <a:lnTo>
                      <a:pt x="292415" y="190672"/>
                    </a:lnTo>
                    <a:lnTo>
                      <a:pt x="292415" y="236507"/>
                    </a:lnTo>
                    <a:lnTo>
                      <a:pt x="237423" y="236507"/>
                    </a:lnTo>
                    <a:lnTo>
                      <a:pt x="237423" y="366680"/>
                    </a:lnTo>
                    <a:lnTo>
                      <a:pt x="366658" y="366680"/>
                    </a:lnTo>
                    <a:lnTo>
                      <a:pt x="366658" y="236507"/>
                    </a:lnTo>
                    <a:lnTo>
                      <a:pt x="307110" y="236507"/>
                    </a:lnTo>
                    <a:lnTo>
                      <a:pt x="307110" y="190672"/>
                    </a:lnTo>
                    <a:lnTo>
                      <a:pt x="366658" y="190672"/>
                    </a:lnTo>
                    <a:close/>
                    <a:moveTo>
                      <a:pt x="114605" y="252090"/>
                    </a:moveTo>
                    <a:lnTo>
                      <a:pt x="114605" y="351093"/>
                    </a:lnTo>
                    <a:lnTo>
                      <a:pt x="15592" y="351093"/>
                    </a:lnTo>
                    <a:lnTo>
                      <a:pt x="15592" y="252090"/>
                    </a:lnTo>
                    <a:lnTo>
                      <a:pt x="114605" y="252090"/>
                    </a:lnTo>
                    <a:close/>
                    <a:moveTo>
                      <a:pt x="132893" y="114587"/>
                    </a:moveTo>
                    <a:lnTo>
                      <a:pt x="132893" y="15584"/>
                    </a:lnTo>
                    <a:lnTo>
                      <a:pt x="231904" y="15584"/>
                    </a:lnTo>
                    <a:lnTo>
                      <a:pt x="231904" y="114587"/>
                    </a:lnTo>
                    <a:lnTo>
                      <a:pt x="132893" y="114587"/>
                    </a:lnTo>
                    <a:close/>
                    <a:moveTo>
                      <a:pt x="351065" y="252090"/>
                    </a:moveTo>
                    <a:lnTo>
                      <a:pt x="351065" y="351093"/>
                    </a:lnTo>
                    <a:lnTo>
                      <a:pt x="252053" y="351093"/>
                    </a:lnTo>
                    <a:lnTo>
                      <a:pt x="252053" y="252090"/>
                    </a:lnTo>
                    <a:lnTo>
                      <a:pt x="351065" y="252090"/>
                    </a:lnTo>
                    <a:close/>
                  </a:path>
                </a:pathLst>
              </a:custGeom>
              <a:solidFill>
                <a:srgbClr val="2D5967"/>
              </a:solidFill>
              <a:ln w="6417" cap="flat">
                <a:noFill/>
                <a:prstDash val="solid"/>
                <a:miter/>
              </a:ln>
            </p:spPr>
            <p:txBody>
              <a:bodyPr rtlCol="0" anchor="ctr"/>
              <a:lstStyle/>
              <a:p>
                <a:endParaRPr lang="en-US" sz="810"/>
              </a:p>
            </p:txBody>
          </p:sp>
        </p:grpSp>
        <p:sp>
          <p:nvSpPr>
            <p:cNvPr id="560" name="TextBox 559">
              <a:extLst>
                <a:ext uri="{FF2B5EF4-FFF2-40B4-BE49-F238E27FC236}">
                  <a16:creationId xmlns:a16="http://schemas.microsoft.com/office/drawing/2014/main" id="{63D02CE2-E542-F07C-1303-45C0667F4F6E}"/>
                </a:ext>
              </a:extLst>
            </p:cNvPr>
            <p:cNvSpPr txBox="1"/>
            <p:nvPr/>
          </p:nvSpPr>
          <p:spPr>
            <a:xfrm>
              <a:off x="7355510" y="2144556"/>
              <a:ext cx="64793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Backbone</a:t>
              </a:r>
            </a:p>
          </p:txBody>
        </p:sp>
      </p:grpSp>
      <p:grpSp>
        <p:nvGrpSpPr>
          <p:cNvPr id="561" name="Graphic 2">
            <a:extLst>
              <a:ext uri="{FF2B5EF4-FFF2-40B4-BE49-F238E27FC236}">
                <a16:creationId xmlns:a16="http://schemas.microsoft.com/office/drawing/2014/main" id="{021A8A6B-C8C1-AEA1-FDB3-FDB85A0C824F}"/>
              </a:ext>
            </a:extLst>
          </p:cNvPr>
          <p:cNvGrpSpPr/>
          <p:nvPr/>
        </p:nvGrpSpPr>
        <p:grpSpPr>
          <a:xfrm>
            <a:off x="8531438" y="1384655"/>
            <a:ext cx="580608" cy="664178"/>
            <a:chOff x="8073619" y="1800030"/>
            <a:chExt cx="580608" cy="664178"/>
          </a:xfrm>
        </p:grpSpPr>
        <p:grpSp>
          <p:nvGrpSpPr>
            <p:cNvPr id="562" name="Graphic 2">
              <a:extLst>
                <a:ext uri="{FF2B5EF4-FFF2-40B4-BE49-F238E27FC236}">
                  <a16:creationId xmlns:a16="http://schemas.microsoft.com/office/drawing/2014/main" id="{4F9D1149-4624-0853-A1E9-5B0B18BCA33E}"/>
                </a:ext>
              </a:extLst>
            </p:cNvPr>
            <p:cNvGrpSpPr/>
            <p:nvPr/>
          </p:nvGrpSpPr>
          <p:grpSpPr>
            <a:xfrm>
              <a:off x="8169551" y="1800030"/>
              <a:ext cx="385010" cy="385010"/>
              <a:chOff x="8169551" y="1800030"/>
              <a:chExt cx="385010" cy="385010"/>
            </a:xfrm>
          </p:grpSpPr>
          <p:sp>
            <p:nvSpPr>
              <p:cNvPr id="563" name="Freeform: Shape 562">
                <a:extLst>
                  <a:ext uri="{FF2B5EF4-FFF2-40B4-BE49-F238E27FC236}">
                    <a16:creationId xmlns:a16="http://schemas.microsoft.com/office/drawing/2014/main" id="{C7AFB72C-D5AE-FA91-B8EB-AB02DEE9433E}"/>
                  </a:ext>
                </a:extLst>
              </p:cNvPr>
              <p:cNvSpPr/>
              <p:nvPr/>
            </p:nvSpPr>
            <p:spPr>
              <a:xfrm>
                <a:off x="8174107" y="1804614"/>
                <a:ext cx="375899" cy="375844"/>
              </a:xfrm>
              <a:custGeom>
                <a:avLst/>
                <a:gdLst>
                  <a:gd name="connsiteX0" fmla="*/ 356006 w 375899"/>
                  <a:gd name="connsiteY0" fmla="*/ 0 h 375844"/>
                  <a:gd name="connsiteX1" fmla="*/ 19893 w 375899"/>
                  <a:gd name="connsiteY1" fmla="*/ 0 h 375844"/>
                  <a:gd name="connsiteX2" fmla="*/ 0 w 375899"/>
                  <a:gd name="connsiteY2" fmla="*/ 19892 h 375844"/>
                  <a:gd name="connsiteX3" fmla="*/ 0 w 375899"/>
                  <a:gd name="connsiteY3" fmla="*/ 355952 h 375844"/>
                  <a:gd name="connsiteX4" fmla="*/ 19893 w 375899"/>
                  <a:gd name="connsiteY4" fmla="*/ 375845 h 375844"/>
                  <a:gd name="connsiteX5" fmla="*/ 356006 w 375899"/>
                  <a:gd name="connsiteY5" fmla="*/ 375845 h 375844"/>
                  <a:gd name="connsiteX6" fmla="*/ 375899 w 375899"/>
                  <a:gd name="connsiteY6" fmla="*/ 355952 h 375844"/>
                  <a:gd name="connsiteX7" fmla="*/ 375899 w 375899"/>
                  <a:gd name="connsiteY7" fmla="*/ 19892 h 375844"/>
                  <a:gd name="connsiteX8" fmla="*/ 356006 w 375899"/>
                  <a:gd name="connsiteY8" fmla="*/ 0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99" h="375844">
                    <a:moveTo>
                      <a:pt x="356006" y="0"/>
                    </a:moveTo>
                    <a:lnTo>
                      <a:pt x="19893" y="0"/>
                    </a:lnTo>
                    <a:cubicBezTo>
                      <a:pt x="8920" y="0"/>
                      <a:pt x="0" y="8906"/>
                      <a:pt x="0" y="19892"/>
                    </a:cubicBezTo>
                    <a:lnTo>
                      <a:pt x="0" y="355952"/>
                    </a:lnTo>
                    <a:cubicBezTo>
                      <a:pt x="0" y="366938"/>
                      <a:pt x="8920" y="375845"/>
                      <a:pt x="19893" y="375845"/>
                    </a:cubicBezTo>
                    <a:lnTo>
                      <a:pt x="356006" y="375845"/>
                    </a:lnTo>
                    <a:cubicBezTo>
                      <a:pt x="366980" y="375845"/>
                      <a:pt x="375899" y="366938"/>
                      <a:pt x="375899" y="355952"/>
                    </a:cubicBezTo>
                    <a:lnTo>
                      <a:pt x="375899" y="19892"/>
                    </a:lnTo>
                    <a:cubicBezTo>
                      <a:pt x="375899" y="8906"/>
                      <a:pt x="366980" y="0"/>
                      <a:pt x="356006" y="0"/>
                    </a:cubicBezTo>
                    <a:close/>
                  </a:path>
                </a:pathLst>
              </a:custGeom>
              <a:solidFill>
                <a:srgbClr val="FFFFFF"/>
              </a:solidFill>
              <a:ln w="6417" cap="flat">
                <a:noFill/>
                <a:prstDash val="solid"/>
                <a:miter/>
              </a:ln>
            </p:spPr>
            <p:txBody>
              <a:bodyPr rtlCol="0" anchor="ctr"/>
              <a:lstStyle/>
              <a:p>
                <a:endParaRPr lang="en-US" sz="810"/>
              </a:p>
            </p:txBody>
          </p:sp>
          <p:sp>
            <p:nvSpPr>
              <p:cNvPr id="564" name="Freeform: Shape 563">
                <a:extLst>
                  <a:ext uri="{FF2B5EF4-FFF2-40B4-BE49-F238E27FC236}">
                    <a16:creationId xmlns:a16="http://schemas.microsoft.com/office/drawing/2014/main" id="{946473F6-E148-369B-3A96-96D02680C8DD}"/>
                  </a:ext>
                </a:extLst>
              </p:cNvPr>
              <p:cNvSpPr/>
              <p:nvPr/>
            </p:nvSpPr>
            <p:spPr>
              <a:xfrm>
                <a:off x="8169551" y="1800030"/>
                <a:ext cx="385010" cy="385010"/>
              </a:xfrm>
              <a:custGeom>
                <a:avLst/>
                <a:gdLst>
                  <a:gd name="connsiteX0" fmla="*/ 360562 w 385010"/>
                  <a:gd name="connsiteY0" fmla="*/ 9167 h 385010"/>
                  <a:gd name="connsiteX1" fmla="*/ 371343 w 385010"/>
                  <a:gd name="connsiteY1" fmla="*/ 13651 h 385010"/>
                  <a:gd name="connsiteX2" fmla="*/ 375834 w 385010"/>
                  <a:gd name="connsiteY2" fmla="*/ 24476 h 385010"/>
                  <a:gd name="connsiteX3" fmla="*/ 375834 w 385010"/>
                  <a:gd name="connsiteY3" fmla="*/ 360537 h 385010"/>
                  <a:gd name="connsiteX4" fmla="*/ 371343 w 385010"/>
                  <a:gd name="connsiteY4" fmla="*/ 371362 h 385010"/>
                  <a:gd name="connsiteX5" fmla="*/ 360562 w 385010"/>
                  <a:gd name="connsiteY5" fmla="*/ 375841 h 385010"/>
                  <a:gd name="connsiteX6" fmla="*/ 24449 w 385010"/>
                  <a:gd name="connsiteY6" fmla="*/ 375841 h 385010"/>
                  <a:gd name="connsiteX7" fmla="*/ 13668 w 385010"/>
                  <a:gd name="connsiteY7" fmla="*/ 371362 h 385010"/>
                  <a:gd name="connsiteX8" fmla="*/ 9176 w 385010"/>
                  <a:gd name="connsiteY8" fmla="*/ 360537 h 385010"/>
                  <a:gd name="connsiteX9" fmla="*/ 9176 w 385010"/>
                  <a:gd name="connsiteY9" fmla="*/ 24476 h 385010"/>
                  <a:gd name="connsiteX10" fmla="*/ 13668 w 385010"/>
                  <a:gd name="connsiteY10" fmla="*/ 13651 h 385010"/>
                  <a:gd name="connsiteX11" fmla="*/ 24449 w 385010"/>
                  <a:gd name="connsiteY11" fmla="*/ 9167 h 385010"/>
                  <a:gd name="connsiteX12" fmla="*/ 360562 w 385010"/>
                  <a:gd name="connsiteY12" fmla="*/ 9167 h 385010"/>
                  <a:gd name="connsiteX13" fmla="*/ 360562 w 385010"/>
                  <a:gd name="connsiteY13" fmla="*/ 0 h 385010"/>
                  <a:gd name="connsiteX14" fmla="*/ 24449 w 385010"/>
                  <a:gd name="connsiteY14" fmla="*/ 0 h 385010"/>
                  <a:gd name="connsiteX15" fmla="*/ 7187 w 385010"/>
                  <a:gd name="connsiteY15" fmla="*/ 7195 h 385010"/>
                  <a:gd name="connsiteX16" fmla="*/ 0 w 385010"/>
                  <a:gd name="connsiteY16" fmla="*/ 24476 h 385010"/>
                  <a:gd name="connsiteX17" fmla="*/ 0 w 385010"/>
                  <a:gd name="connsiteY17" fmla="*/ 360537 h 385010"/>
                  <a:gd name="connsiteX18" fmla="*/ 7187 w 385010"/>
                  <a:gd name="connsiteY18" fmla="*/ 377817 h 385010"/>
                  <a:gd name="connsiteX19" fmla="*/ 24449 w 385010"/>
                  <a:gd name="connsiteY19" fmla="*/ 385011 h 385010"/>
                  <a:gd name="connsiteX20" fmla="*/ 360562 w 385010"/>
                  <a:gd name="connsiteY20" fmla="*/ 385011 h 385010"/>
                  <a:gd name="connsiteX21" fmla="*/ 377824 w 385010"/>
                  <a:gd name="connsiteY21" fmla="*/ 377817 h 385010"/>
                  <a:gd name="connsiteX22" fmla="*/ 385011 w 385010"/>
                  <a:gd name="connsiteY22" fmla="*/ 360537 h 385010"/>
                  <a:gd name="connsiteX23" fmla="*/ 385011 w 385010"/>
                  <a:gd name="connsiteY23" fmla="*/ 24476 h 385010"/>
                  <a:gd name="connsiteX24" fmla="*/ 377824 w 385010"/>
                  <a:gd name="connsiteY24" fmla="*/ 7195 h 385010"/>
                  <a:gd name="connsiteX25" fmla="*/ 360562 w 385010"/>
                  <a:gd name="connsiteY25" fmla="*/ 0 h 385010"/>
                  <a:gd name="connsiteX26" fmla="*/ 360562 w 385010"/>
                  <a:gd name="connsiteY26"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5010" h="385010">
                    <a:moveTo>
                      <a:pt x="360562" y="9167"/>
                    </a:moveTo>
                    <a:cubicBezTo>
                      <a:pt x="364605" y="9167"/>
                      <a:pt x="368520" y="10780"/>
                      <a:pt x="371343" y="13651"/>
                    </a:cubicBezTo>
                    <a:cubicBezTo>
                      <a:pt x="374230" y="16521"/>
                      <a:pt x="375834" y="20416"/>
                      <a:pt x="375834" y="24476"/>
                    </a:cubicBezTo>
                    <a:lnTo>
                      <a:pt x="375834" y="360537"/>
                    </a:lnTo>
                    <a:cubicBezTo>
                      <a:pt x="375834" y="364592"/>
                      <a:pt x="374230" y="368487"/>
                      <a:pt x="371343" y="371362"/>
                    </a:cubicBezTo>
                    <a:cubicBezTo>
                      <a:pt x="368520" y="374230"/>
                      <a:pt x="364605" y="375841"/>
                      <a:pt x="360562" y="375841"/>
                    </a:cubicBezTo>
                    <a:lnTo>
                      <a:pt x="24449" y="375841"/>
                    </a:lnTo>
                    <a:cubicBezTo>
                      <a:pt x="20406" y="375841"/>
                      <a:pt x="16491" y="374230"/>
                      <a:pt x="13668" y="371362"/>
                    </a:cubicBezTo>
                    <a:cubicBezTo>
                      <a:pt x="10781" y="368487"/>
                      <a:pt x="9176" y="364592"/>
                      <a:pt x="9176" y="360537"/>
                    </a:cubicBezTo>
                    <a:lnTo>
                      <a:pt x="9176" y="24476"/>
                    </a:lnTo>
                    <a:cubicBezTo>
                      <a:pt x="9176" y="20416"/>
                      <a:pt x="10781" y="16521"/>
                      <a:pt x="13668" y="13651"/>
                    </a:cubicBezTo>
                    <a:cubicBezTo>
                      <a:pt x="16491" y="10780"/>
                      <a:pt x="20406" y="9167"/>
                      <a:pt x="24449" y="9167"/>
                    </a:cubicBezTo>
                    <a:lnTo>
                      <a:pt x="360562" y="9167"/>
                    </a:lnTo>
                    <a:close/>
                    <a:moveTo>
                      <a:pt x="360562" y="0"/>
                    </a:moveTo>
                    <a:lnTo>
                      <a:pt x="24449" y="0"/>
                    </a:lnTo>
                    <a:cubicBezTo>
                      <a:pt x="17967" y="24"/>
                      <a:pt x="11807" y="2610"/>
                      <a:pt x="7187" y="7195"/>
                    </a:cubicBezTo>
                    <a:cubicBezTo>
                      <a:pt x="2631" y="11780"/>
                      <a:pt x="0" y="17992"/>
                      <a:pt x="0" y="24476"/>
                    </a:cubicBezTo>
                    <a:lnTo>
                      <a:pt x="0" y="360537"/>
                    </a:lnTo>
                    <a:cubicBezTo>
                      <a:pt x="0" y="367018"/>
                      <a:pt x="2631" y="373229"/>
                      <a:pt x="7187" y="377817"/>
                    </a:cubicBezTo>
                    <a:cubicBezTo>
                      <a:pt x="11807" y="382399"/>
                      <a:pt x="17967" y="384985"/>
                      <a:pt x="24449" y="385011"/>
                    </a:cubicBezTo>
                    <a:lnTo>
                      <a:pt x="360562" y="385011"/>
                    </a:lnTo>
                    <a:cubicBezTo>
                      <a:pt x="367043" y="384985"/>
                      <a:pt x="373204" y="382399"/>
                      <a:pt x="377824" y="377817"/>
                    </a:cubicBezTo>
                    <a:cubicBezTo>
                      <a:pt x="382379" y="373229"/>
                      <a:pt x="385011" y="367018"/>
                      <a:pt x="385011" y="360537"/>
                    </a:cubicBezTo>
                    <a:lnTo>
                      <a:pt x="385011" y="24476"/>
                    </a:lnTo>
                    <a:cubicBezTo>
                      <a:pt x="385011" y="17992"/>
                      <a:pt x="382379" y="11780"/>
                      <a:pt x="377824" y="7195"/>
                    </a:cubicBezTo>
                    <a:cubicBezTo>
                      <a:pt x="373204" y="2610"/>
                      <a:pt x="367043" y="24"/>
                      <a:pt x="360562" y="0"/>
                    </a:cubicBezTo>
                    <a:lnTo>
                      <a:pt x="360562" y="0"/>
                    </a:lnTo>
                    <a:close/>
                  </a:path>
                </a:pathLst>
              </a:custGeom>
              <a:solidFill>
                <a:srgbClr val="FFFFFF"/>
              </a:solidFill>
              <a:ln w="6417" cap="flat">
                <a:noFill/>
                <a:prstDash val="solid"/>
                <a:miter/>
              </a:ln>
            </p:spPr>
            <p:txBody>
              <a:bodyPr rtlCol="0" anchor="ctr"/>
              <a:lstStyle/>
              <a:p>
                <a:endParaRPr lang="en-US" sz="810"/>
              </a:p>
            </p:txBody>
          </p:sp>
          <p:sp>
            <p:nvSpPr>
              <p:cNvPr id="565" name="Freeform: Shape 564">
                <a:extLst>
                  <a:ext uri="{FF2B5EF4-FFF2-40B4-BE49-F238E27FC236}">
                    <a16:creationId xmlns:a16="http://schemas.microsoft.com/office/drawing/2014/main" id="{9F6D93BF-C618-B42D-E7D2-C8E100066D75}"/>
                  </a:ext>
                </a:extLst>
              </p:cNvPr>
              <p:cNvSpPr/>
              <p:nvPr/>
            </p:nvSpPr>
            <p:spPr>
              <a:xfrm>
                <a:off x="8178727" y="1809201"/>
                <a:ext cx="366657" cy="366676"/>
              </a:xfrm>
              <a:custGeom>
                <a:avLst/>
                <a:gdLst>
                  <a:gd name="connsiteX0" fmla="*/ 351386 w 366657"/>
                  <a:gd name="connsiteY0" fmla="*/ 0 h 366676"/>
                  <a:gd name="connsiteX1" fmla="*/ 15272 w 366657"/>
                  <a:gd name="connsiteY1" fmla="*/ 0 h 366676"/>
                  <a:gd name="connsiteX2" fmla="*/ 4491 w 366657"/>
                  <a:gd name="connsiteY2" fmla="*/ 4484 h 366676"/>
                  <a:gd name="connsiteX3" fmla="*/ 0 w 366657"/>
                  <a:gd name="connsiteY3" fmla="*/ 15309 h 366676"/>
                  <a:gd name="connsiteX4" fmla="*/ 0 w 366657"/>
                  <a:gd name="connsiteY4" fmla="*/ 351366 h 366676"/>
                  <a:gd name="connsiteX5" fmla="*/ 4491 w 366657"/>
                  <a:gd name="connsiteY5" fmla="*/ 362191 h 366676"/>
                  <a:gd name="connsiteX6" fmla="*/ 15272 w 366657"/>
                  <a:gd name="connsiteY6" fmla="*/ 366676 h 366676"/>
                  <a:gd name="connsiteX7" fmla="*/ 351386 w 366657"/>
                  <a:gd name="connsiteY7" fmla="*/ 366676 h 366676"/>
                  <a:gd name="connsiteX8" fmla="*/ 362166 w 366657"/>
                  <a:gd name="connsiteY8" fmla="*/ 362191 h 366676"/>
                  <a:gd name="connsiteX9" fmla="*/ 366658 w 366657"/>
                  <a:gd name="connsiteY9" fmla="*/ 351366 h 366676"/>
                  <a:gd name="connsiteX10" fmla="*/ 366658 w 366657"/>
                  <a:gd name="connsiteY10" fmla="*/ 15309 h 366676"/>
                  <a:gd name="connsiteX11" fmla="*/ 362166 w 366657"/>
                  <a:gd name="connsiteY11" fmla="*/ 4484 h 366676"/>
                  <a:gd name="connsiteX12" fmla="*/ 351386 w 366657"/>
                  <a:gd name="connsiteY12" fmla="*/ 0 h 366676"/>
                  <a:gd name="connsiteX13" fmla="*/ 353118 w 366657"/>
                  <a:gd name="connsiteY13" fmla="*/ 351366 h 366676"/>
                  <a:gd name="connsiteX14" fmla="*/ 352541 w 366657"/>
                  <a:gd name="connsiteY14" fmla="*/ 352572 h 366676"/>
                  <a:gd name="connsiteX15" fmla="*/ 351386 w 366657"/>
                  <a:gd name="connsiteY15" fmla="*/ 353111 h 366676"/>
                  <a:gd name="connsiteX16" fmla="*/ 15272 w 366657"/>
                  <a:gd name="connsiteY16" fmla="*/ 353111 h 366676"/>
                  <a:gd name="connsiteX17" fmla="*/ 14117 w 366657"/>
                  <a:gd name="connsiteY17" fmla="*/ 352572 h 366676"/>
                  <a:gd name="connsiteX18" fmla="*/ 13539 w 366657"/>
                  <a:gd name="connsiteY18" fmla="*/ 351366 h 366676"/>
                  <a:gd name="connsiteX19" fmla="*/ 13539 w 366657"/>
                  <a:gd name="connsiteY19" fmla="*/ 15309 h 366676"/>
                  <a:gd name="connsiteX20" fmla="*/ 14117 w 366657"/>
                  <a:gd name="connsiteY20" fmla="*/ 14102 h 366676"/>
                  <a:gd name="connsiteX21" fmla="*/ 15272 w 366657"/>
                  <a:gd name="connsiteY21" fmla="*/ 13567 h 366676"/>
                  <a:gd name="connsiteX22" fmla="*/ 351386 w 366657"/>
                  <a:gd name="connsiteY22" fmla="*/ 13567 h 366676"/>
                  <a:gd name="connsiteX23" fmla="*/ 352541 w 366657"/>
                  <a:gd name="connsiteY23" fmla="*/ 14102 h 366676"/>
                  <a:gd name="connsiteX24" fmla="*/ 353118 w 366657"/>
                  <a:gd name="connsiteY24" fmla="*/ 15309 h 366676"/>
                  <a:gd name="connsiteX25" fmla="*/ 353118 w 366657"/>
                  <a:gd name="connsiteY25" fmla="*/ 351366 h 3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6657" h="366676">
                    <a:moveTo>
                      <a:pt x="351386" y="0"/>
                    </a:moveTo>
                    <a:lnTo>
                      <a:pt x="15272" y="0"/>
                    </a:lnTo>
                    <a:cubicBezTo>
                      <a:pt x="11229" y="0"/>
                      <a:pt x="7379" y="1613"/>
                      <a:pt x="4491" y="4484"/>
                    </a:cubicBezTo>
                    <a:cubicBezTo>
                      <a:pt x="1604" y="7355"/>
                      <a:pt x="0" y="11249"/>
                      <a:pt x="0" y="15309"/>
                    </a:cubicBezTo>
                    <a:lnTo>
                      <a:pt x="0" y="351366"/>
                    </a:lnTo>
                    <a:cubicBezTo>
                      <a:pt x="0" y="355428"/>
                      <a:pt x="1604" y="359323"/>
                      <a:pt x="4491" y="362191"/>
                    </a:cubicBezTo>
                    <a:cubicBezTo>
                      <a:pt x="7379" y="365066"/>
                      <a:pt x="11229" y="366676"/>
                      <a:pt x="15272" y="366676"/>
                    </a:cubicBezTo>
                    <a:lnTo>
                      <a:pt x="351386" y="366676"/>
                    </a:lnTo>
                    <a:cubicBezTo>
                      <a:pt x="355428" y="366676"/>
                      <a:pt x="359343" y="365066"/>
                      <a:pt x="362166" y="362191"/>
                    </a:cubicBezTo>
                    <a:cubicBezTo>
                      <a:pt x="365053" y="359323"/>
                      <a:pt x="366658" y="355428"/>
                      <a:pt x="366658" y="351366"/>
                    </a:cubicBezTo>
                    <a:lnTo>
                      <a:pt x="366658" y="15309"/>
                    </a:lnTo>
                    <a:cubicBezTo>
                      <a:pt x="366658" y="11249"/>
                      <a:pt x="365053" y="7355"/>
                      <a:pt x="362166" y="4484"/>
                    </a:cubicBezTo>
                    <a:cubicBezTo>
                      <a:pt x="359343" y="1613"/>
                      <a:pt x="355428" y="0"/>
                      <a:pt x="351386" y="0"/>
                    </a:cubicBezTo>
                    <a:close/>
                    <a:moveTo>
                      <a:pt x="353118" y="351366"/>
                    </a:moveTo>
                    <a:cubicBezTo>
                      <a:pt x="353054" y="351821"/>
                      <a:pt x="352862" y="352251"/>
                      <a:pt x="352541" y="352572"/>
                    </a:cubicBezTo>
                    <a:cubicBezTo>
                      <a:pt x="352220" y="352899"/>
                      <a:pt x="351835" y="353085"/>
                      <a:pt x="351386" y="353111"/>
                    </a:cubicBezTo>
                    <a:lnTo>
                      <a:pt x="15272" y="353111"/>
                    </a:lnTo>
                    <a:cubicBezTo>
                      <a:pt x="14822" y="353085"/>
                      <a:pt x="14438" y="352899"/>
                      <a:pt x="14117" y="352572"/>
                    </a:cubicBezTo>
                    <a:cubicBezTo>
                      <a:pt x="13796" y="352251"/>
                      <a:pt x="13604" y="351821"/>
                      <a:pt x="13539" y="351366"/>
                    </a:cubicBezTo>
                    <a:lnTo>
                      <a:pt x="13539" y="15309"/>
                    </a:lnTo>
                    <a:cubicBezTo>
                      <a:pt x="13604" y="14854"/>
                      <a:pt x="13796" y="14424"/>
                      <a:pt x="14117" y="14102"/>
                    </a:cubicBezTo>
                    <a:cubicBezTo>
                      <a:pt x="14438" y="13780"/>
                      <a:pt x="14822" y="13589"/>
                      <a:pt x="15272" y="13567"/>
                    </a:cubicBezTo>
                    <a:lnTo>
                      <a:pt x="351386" y="13567"/>
                    </a:lnTo>
                    <a:cubicBezTo>
                      <a:pt x="351835" y="13589"/>
                      <a:pt x="352220" y="13780"/>
                      <a:pt x="352541" y="14102"/>
                    </a:cubicBezTo>
                    <a:cubicBezTo>
                      <a:pt x="352862" y="14424"/>
                      <a:pt x="353054" y="14854"/>
                      <a:pt x="353118" y="15309"/>
                    </a:cubicBezTo>
                    <a:lnTo>
                      <a:pt x="353118" y="351366"/>
                    </a:lnTo>
                    <a:close/>
                  </a:path>
                </a:pathLst>
              </a:custGeom>
              <a:solidFill>
                <a:srgbClr val="2D5967"/>
              </a:solidFill>
              <a:ln w="6417" cap="flat">
                <a:noFill/>
                <a:prstDash val="solid"/>
                <a:miter/>
              </a:ln>
            </p:spPr>
            <p:txBody>
              <a:bodyPr rtlCol="0" anchor="ctr"/>
              <a:lstStyle/>
              <a:p>
                <a:endParaRPr lang="en-US" sz="810"/>
              </a:p>
            </p:txBody>
          </p:sp>
          <p:sp>
            <p:nvSpPr>
              <p:cNvPr id="566" name="Freeform: Shape 565">
                <a:extLst>
                  <a:ext uri="{FF2B5EF4-FFF2-40B4-BE49-F238E27FC236}">
                    <a16:creationId xmlns:a16="http://schemas.microsoft.com/office/drawing/2014/main" id="{5B7BB100-C820-5AC7-14DA-67B9669F4CB8}"/>
                  </a:ext>
                </a:extLst>
              </p:cNvPr>
              <p:cNvSpPr/>
              <p:nvPr/>
            </p:nvSpPr>
            <p:spPr>
              <a:xfrm>
                <a:off x="8338314" y="1993265"/>
                <a:ext cx="180954" cy="77460"/>
              </a:xfrm>
              <a:custGeom>
                <a:avLst/>
                <a:gdLst>
                  <a:gd name="connsiteX0" fmla="*/ 132571 w 180954"/>
                  <a:gd name="connsiteY0" fmla="*/ 9625 h 77460"/>
                  <a:gd name="connsiteX1" fmla="*/ 154582 w 180954"/>
                  <a:gd name="connsiteY1" fmla="*/ 31534 h 77460"/>
                  <a:gd name="connsiteX2" fmla="*/ 0 w 180954"/>
                  <a:gd name="connsiteY2" fmla="*/ 31534 h 77460"/>
                  <a:gd name="connsiteX3" fmla="*/ 0 w 180954"/>
                  <a:gd name="connsiteY3" fmla="*/ 45101 h 77460"/>
                  <a:gd name="connsiteX4" fmla="*/ 155352 w 180954"/>
                  <a:gd name="connsiteY4" fmla="*/ 45101 h 77460"/>
                  <a:gd name="connsiteX5" fmla="*/ 132571 w 180954"/>
                  <a:gd name="connsiteY5" fmla="*/ 67835 h 77460"/>
                  <a:gd name="connsiteX6" fmla="*/ 142197 w 180954"/>
                  <a:gd name="connsiteY6" fmla="*/ 77460 h 77460"/>
                  <a:gd name="connsiteX7" fmla="*/ 180955 w 180954"/>
                  <a:gd name="connsiteY7" fmla="*/ 38684 h 77460"/>
                  <a:gd name="connsiteX8" fmla="*/ 142197 w 180954"/>
                  <a:gd name="connsiteY8" fmla="*/ 0 h 77460"/>
                  <a:gd name="connsiteX9" fmla="*/ 132571 w 180954"/>
                  <a:gd name="connsiteY9" fmla="*/ 9625 h 7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54" h="77460">
                    <a:moveTo>
                      <a:pt x="132571" y="9625"/>
                    </a:moveTo>
                    <a:lnTo>
                      <a:pt x="154582" y="31534"/>
                    </a:lnTo>
                    <a:lnTo>
                      <a:pt x="0" y="31534"/>
                    </a:lnTo>
                    <a:lnTo>
                      <a:pt x="0" y="45101"/>
                    </a:lnTo>
                    <a:lnTo>
                      <a:pt x="155352" y="45101"/>
                    </a:lnTo>
                    <a:lnTo>
                      <a:pt x="132571" y="67835"/>
                    </a:lnTo>
                    <a:lnTo>
                      <a:pt x="142197" y="77460"/>
                    </a:lnTo>
                    <a:lnTo>
                      <a:pt x="180955" y="38684"/>
                    </a:lnTo>
                    <a:lnTo>
                      <a:pt x="142197" y="0"/>
                    </a:lnTo>
                    <a:lnTo>
                      <a:pt x="132571" y="9625"/>
                    </a:lnTo>
                    <a:close/>
                  </a:path>
                </a:pathLst>
              </a:custGeom>
              <a:solidFill>
                <a:srgbClr val="2D5967"/>
              </a:solidFill>
              <a:ln w="6417" cap="flat">
                <a:noFill/>
                <a:prstDash val="solid"/>
                <a:miter/>
              </a:ln>
            </p:spPr>
            <p:txBody>
              <a:bodyPr rtlCol="0" anchor="ctr"/>
              <a:lstStyle/>
              <a:p>
                <a:endParaRPr lang="en-US" sz="810"/>
              </a:p>
            </p:txBody>
          </p:sp>
          <p:sp>
            <p:nvSpPr>
              <p:cNvPr id="567" name="Freeform: Shape 566">
                <a:extLst>
                  <a:ext uri="{FF2B5EF4-FFF2-40B4-BE49-F238E27FC236}">
                    <a16:creationId xmlns:a16="http://schemas.microsoft.com/office/drawing/2014/main" id="{5BE35755-8A13-EF05-93EC-720C742ADA88}"/>
                  </a:ext>
                </a:extLst>
              </p:cNvPr>
              <p:cNvSpPr/>
              <p:nvPr/>
            </p:nvSpPr>
            <p:spPr>
              <a:xfrm>
                <a:off x="8206384" y="2071461"/>
                <a:ext cx="181147" cy="77555"/>
              </a:xfrm>
              <a:custGeom>
                <a:avLst/>
                <a:gdLst>
                  <a:gd name="connsiteX0" fmla="*/ 48319 w 181147"/>
                  <a:gd name="connsiteY0" fmla="*/ 9625 h 77555"/>
                  <a:gd name="connsiteX1" fmla="*/ 38694 w 181147"/>
                  <a:gd name="connsiteY1" fmla="*/ 0 h 77555"/>
                  <a:gd name="connsiteX2" fmla="*/ 0 w 181147"/>
                  <a:gd name="connsiteY2" fmla="*/ 38776 h 77555"/>
                  <a:gd name="connsiteX3" fmla="*/ 38694 w 181147"/>
                  <a:gd name="connsiteY3" fmla="*/ 77555 h 77555"/>
                  <a:gd name="connsiteX4" fmla="*/ 48319 w 181147"/>
                  <a:gd name="connsiteY4" fmla="*/ 67930 h 77555"/>
                  <a:gd name="connsiteX5" fmla="*/ 25410 w 181147"/>
                  <a:gd name="connsiteY5" fmla="*/ 45010 h 77555"/>
                  <a:gd name="connsiteX6" fmla="*/ 181147 w 181147"/>
                  <a:gd name="connsiteY6" fmla="*/ 45010 h 77555"/>
                  <a:gd name="connsiteX7" fmla="*/ 181147 w 181147"/>
                  <a:gd name="connsiteY7" fmla="*/ 31443 h 77555"/>
                  <a:gd name="connsiteX8" fmla="*/ 26502 w 181147"/>
                  <a:gd name="connsiteY8" fmla="*/ 31443 h 77555"/>
                  <a:gd name="connsiteX9" fmla="*/ 48319 w 181147"/>
                  <a:gd name="connsiteY9" fmla="*/ 9625 h 7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147" h="77555">
                    <a:moveTo>
                      <a:pt x="48319" y="9625"/>
                    </a:moveTo>
                    <a:lnTo>
                      <a:pt x="38694" y="0"/>
                    </a:lnTo>
                    <a:lnTo>
                      <a:pt x="0" y="38776"/>
                    </a:lnTo>
                    <a:lnTo>
                      <a:pt x="38694" y="77555"/>
                    </a:lnTo>
                    <a:lnTo>
                      <a:pt x="48319" y="67930"/>
                    </a:lnTo>
                    <a:lnTo>
                      <a:pt x="25410" y="45010"/>
                    </a:lnTo>
                    <a:lnTo>
                      <a:pt x="181147" y="45010"/>
                    </a:lnTo>
                    <a:lnTo>
                      <a:pt x="181147" y="31443"/>
                    </a:lnTo>
                    <a:lnTo>
                      <a:pt x="26502" y="31443"/>
                    </a:lnTo>
                    <a:lnTo>
                      <a:pt x="48319" y="9625"/>
                    </a:lnTo>
                    <a:close/>
                  </a:path>
                </a:pathLst>
              </a:custGeom>
              <a:solidFill>
                <a:srgbClr val="2D5967"/>
              </a:solidFill>
              <a:ln w="6417" cap="flat">
                <a:noFill/>
                <a:prstDash val="solid"/>
                <a:miter/>
              </a:ln>
            </p:spPr>
            <p:txBody>
              <a:bodyPr rtlCol="0" anchor="ctr"/>
              <a:lstStyle/>
              <a:p>
                <a:endParaRPr lang="en-US" sz="810"/>
              </a:p>
            </p:txBody>
          </p:sp>
          <p:sp>
            <p:nvSpPr>
              <p:cNvPr id="568" name="Freeform: Shape 567">
                <a:extLst>
                  <a:ext uri="{FF2B5EF4-FFF2-40B4-BE49-F238E27FC236}">
                    <a16:creationId xmlns:a16="http://schemas.microsoft.com/office/drawing/2014/main" id="{EFCFB12B-4820-3F08-C730-3FB0539023B5}"/>
                  </a:ext>
                </a:extLst>
              </p:cNvPr>
              <p:cNvSpPr/>
              <p:nvPr/>
            </p:nvSpPr>
            <p:spPr>
              <a:xfrm>
                <a:off x="8338314" y="1836792"/>
                <a:ext cx="180954" cy="77460"/>
              </a:xfrm>
              <a:custGeom>
                <a:avLst/>
                <a:gdLst>
                  <a:gd name="connsiteX0" fmla="*/ 132571 w 180954"/>
                  <a:gd name="connsiteY0" fmla="*/ 9625 h 77460"/>
                  <a:gd name="connsiteX1" fmla="*/ 154838 w 180954"/>
                  <a:gd name="connsiteY1" fmla="*/ 31809 h 77460"/>
                  <a:gd name="connsiteX2" fmla="*/ 0 w 180954"/>
                  <a:gd name="connsiteY2" fmla="*/ 31809 h 77460"/>
                  <a:gd name="connsiteX3" fmla="*/ 0 w 180954"/>
                  <a:gd name="connsiteY3" fmla="*/ 45376 h 77460"/>
                  <a:gd name="connsiteX4" fmla="*/ 155095 w 180954"/>
                  <a:gd name="connsiteY4" fmla="*/ 45376 h 77460"/>
                  <a:gd name="connsiteX5" fmla="*/ 132571 w 180954"/>
                  <a:gd name="connsiteY5" fmla="*/ 67927 h 77460"/>
                  <a:gd name="connsiteX6" fmla="*/ 142197 w 180954"/>
                  <a:gd name="connsiteY6" fmla="*/ 77460 h 77460"/>
                  <a:gd name="connsiteX7" fmla="*/ 180955 w 180954"/>
                  <a:gd name="connsiteY7" fmla="*/ 38776 h 77460"/>
                  <a:gd name="connsiteX8" fmla="*/ 142197 w 180954"/>
                  <a:gd name="connsiteY8" fmla="*/ 0 h 77460"/>
                  <a:gd name="connsiteX9" fmla="*/ 132571 w 180954"/>
                  <a:gd name="connsiteY9" fmla="*/ 9625 h 7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54" h="77460">
                    <a:moveTo>
                      <a:pt x="132571" y="9625"/>
                    </a:moveTo>
                    <a:lnTo>
                      <a:pt x="154838" y="31809"/>
                    </a:lnTo>
                    <a:lnTo>
                      <a:pt x="0" y="31809"/>
                    </a:lnTo>
                    <a:lnTo>
                      <a:pt x="0" y="45376"/>
                    </a:lnTo>
                    <a:lnTo>
                      <a:pt x="155095" y="45376"/>
                    </a:lnTo>
                    <a:lnTo>
                      <a:pt x="132571" y="67927"/>
                    </a:lnTo>
                    <a:lnTo>
                      <a:pt x="142197" y="77460"/>
                    </a:lnTo>
                    <a:lnTo>
                      <a:pt x="180955" y="38776"/>
                    </a:lnTo>
                    <a:lnTo>
                      <a:pt x="142197" y="0"/>
                    </a:lnTo>
                    <a:lnTo>
                      <a:pt x="132571" y="9625"/>
                    </a:lnTo>
                    <a:close/>
                  </a:path>
                </a:pathLst>
              </a:custGeom>
              <a:solidFill>
                <a:srgbClr val="2D5967"/>
              </a:solidFill>
              <a:ln w="6417" cap="flat">
                <a:noFill/>
                <a:prstDash val="solid"/>
                <a:miter/>
              </a:ln>
            </p:spPr>
            <p:txBody>
              <a:bodyPr rtlCol="0" anchor="ctr"/>
              <a:lstStyle/>
              <a:p>
                <a:endParaRPr lang="en-US" sz="810"/>
              </a:p>
            </p:txBody>
          </p:sp>
          <p:sp>
            <p:nvSpPr>
              <p:cNvPr id="569" name="Freeform: Shape 568">
                <a:extLst>
                  <a:ext uri="{FF2B5EF4-FFF2-40B4-BE49-F238E27FC236}">
                    <a16:creationId xmlns:a16="http://schemas.microsoft.com/office/drawing/2014/main" id="{2DC73272-056C-9831-10D5-25A28F9BCB84}"/>
                  </a:ext>
                </a:extLst>
              </p:cNvPr>
              <p:cNvSpPr/>
              <p:nvPr/>
            </p:nvSpPr>
            <p:spPr>
              <a:xfrm>
                <a:off x="8206384" y="1914987"/>
                <a:ext cx="181147" cy="77552"/>
              </a:xfrm>
              <a:custGeom>
                <a:avLst/>
                <a:gdLst>
                  <a:gd name="connsiteX0" fmla="*/ 48319 w 181147"/>
                  <a:gd name="connsiteY0" fmla="*/ 67927 h 77552"/>
                  <a:gd name="connsiteX1" fmla="*/ 25667 w 181147"/>
                  <a:gd name="connsiteY1" fmla="*/ 45285 h 77552"/>
                  <a:gd name="connsiteX2" fmla="*/ 181147 w 181147"/>
                  <a:gd name="connsiteY2" fmla="*/ 45285 h 77552"/>
                  <a:gd name="connsiteX3" fmla="*/ 181147 w 181147"/>
                  <a:gd name="connsiteY3" fmla="*/ 31718 h 77552"/>
                  <a:gd name="connsiteX4" fmla="*/ 26245 w 181147"/>
                  <a:gd name="connsiteY4" fmla="*/ 31718 h 77552"/>
                  <a:gd name="connsiteX5" fmla="*/ 48319 w 181147"/>
                  <a:gd name="connsiteY5" fmla="*/ 9625 h 77552"/>
                  <a:gd name="connsiteX6" fmla="*/ 38694 w 181147"/>
                  <a:gd name="connsiteY6" fmla="*/ 0 h 77552"/>
                  <a:gd name="connsiteX7" fmla="*/ 0 w 181147"/>
                  <a:gd name="connsiteY7" fmla="*/ 38776 h 77552"/>
                  <a:gd name="connsiteX8" fmla="*/ 38694 w 181147"/>
                  <a:gd name="connsiteY8" fmla="*/ 77553 h 77552"/>
                  <a:gd name="connsiteX9" fmla="*/ 48319 w 181147"/>
                  <a:gd name="connsiteY9" fmla="*/ 67927 h 7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147" h="77552">
                    <a:moveTo>
                      <a:pt x="48319" y="67927"/>
                    </a:moveTo>
                    <a:lnTo>
                      <a:pt x="25667" y="45285"/>
                    </a:lnTo>
                    <a:lnTo>
                      <a:pt x="181147" y="45285"/>
                    </a:lnTo>
                    <a:lnTo>
                      <a:pt x="181147" y="31718"/>
                    </a:lnTo>
                    <a:lnTo>
                      <a:pt x="26245" y="31718"/>
                    </a:lnTo>
                    <a:lnTo>
                      <a:pt x="48319" y="9625"/>
                    </a:lnTo>
                    <a:lnTo>
                      <a:pt x="38694" y="0"/>
                    </a:lnTo>
                    <a:lnTo>
                      <a:pt x="0" y="38776"/>
                    </a:lnTo>
                    <a:lnTo>
                      <a:pt x="38694" y="77553"/>
                    </a:lnTo>
                    <a:lnTo>
                      <a:pt x="48319" y="67927"/>
                    </a:lnTo>
                    <a:close/>
                  </a:path>
                </a:pathLst>
              </a:custGeom>
              <a:solidFill>
                <a:srgbClr val="2D5967"/>
              </a:solidFill>
              <a:ln w="6417" cap="flat">
                <a:noFill/>
                <a:prstDash val="solid"/>
                <a:miter/>
              </a:ln>
            </p:spPr>
            <p:txBody>
              <a:bodyPr rtlCol="0" anchor="ctr"/>
              <a:lstStyle/>
              <a:p>
                <a:endParaRPr lang="en-US" sz="810"/>
              </a:p>
            </p:txBody>
          </p:sp>
        </p:grpSp>
        <p:grpSp>
          <p:nvGrpSpPr>
            <p:cNvPr id="570" name="Graphic 2">
              <a:extLst>
                <a:ext uri="{FF2B5EF4-FFF2-40B4-BE49-F238E27FC236}">
                  <a16:creationId xmlns:a16="http://schemas.microsoft.com/office/drawing/2014/main" id="{BB505C1B-9497-97AA-E2E6-1B3747FFC453}"/>
                </a:ext>
              </a:extLst>
            </p:cNvPr>
            <p:cNvGrpSpPr/>
            <p:nvPr/>
          </p:nvGrpSpPr>
          <p:grpSpPr>
            <a:xfrm>
              <a:off x="8073619" y="2144556"/>
              <a:ext cx="580608" cy="319652"/>
              <a:chOff x="8073619" y="2144556"/>
              <a:chExt cx="580608" cy="319652"/>
            </a:xfrm>
            <a:solidFill>
              <a:srgbClr val="000000"/>
            </a:solidFill>
          </p:grpSpPr>
          <p:sp>
            <p:nvSpPr>
              <p:cNvPr id="571" name="TextBox 570">
                <a:extLst>
                  <a:ext uri="{FF2B5EF4-FFF2-40B4-BE49-F238E27FC236}">
                    <a16:creationId xmlns:a16="http://schemas.microsoft.com/office/drawing/2014/main" id="{CE73F171-ED73-7E9B-3F98-9D13A219074D}"/>
                  </a:ext>
                </a:extLst>
              </p:cNvPr>
              <p:cNvSpPr txBox="1"/>
              <p:nvPr/>
            </p:nvSpPr>
            <p:spPr>
              <a:xfrm>
                <a:off x="8073619" y="2144556"/>
                <a:ext cx="5806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Network</a:t>
                </a:r>
              </a:p>
            </p:txBody>
          </p:sp>
          <p:sp>
            <p:nvSpPr>
              <p:cNvPr id="572" name="TextBox 571">
                <a:extLst>
                  <a:ext uri="{FF2B5EF4-FFF2-40B4-BE49-F238E27FC236}">
                    <a16:creationId xmlns:a16="http://schemas.microsoft.com/office/drawing/2014/main" id="{EB30D69E-CB39-1FBC-16F6-8D8A62AE76CF}"/>
                  </a:ext>
                </a:extLst>
              </p:cNvPr>
              <p:cNvSpPr txBox="1"/>
              <p:nvPr/>
            </p:nvSpPr>
            <p:spPr>
              <a:xfrm>
                <a:off x="8118537" y="2247226"/>
                <a:ext cx="49244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Switch</a:t>
                </a:r>
              </a:p>
            </p:txBody>
          </p:sp>
        </p:grpSp>
      </p:grpSp>
      <p:grpSp>
        <p:nvGrpSpPr>
          <p:cNvPr id="573" name="Graphic 2">
            <a:extLst>
              <a:ext uri="{FF2B5EF4-FFF2-40B4-BE49-F238E27FC236}">
                <a16:creationId xmlns:a16="http://schemas.microsoft.com/office/drawing/2014/main" id="{71F60449-A5C8-3F85-F4F9-E28143B64372}"/>
              </a:ext>
            </a:extLst>
          </p:cNvPr>
          <p:cNvGrpSpPr/>
          <p:nvPr/>
        </p:nvGrpSpPr>
        <p:grpSpPr>
          <a:xfrm>
            <a:off x="9414738" y="1384656"/>
            <a:ext cx="421910" cy="558309"/>
            <a:chOff x="8802187" y="1803229"/>
            <a:chExt cx="421910" cy="558309"/>
          </a:xfrm>
        </p:grpSpPr>
        <p:grpSp>
          <p:nvGrpSpPr>
            <p:cNvPr id="574" name="Graphic 2">
              <a:extLst>
                <a:ext uri="{FF2B5EF4-FFF2-40B4-BE49-F238E27FC236}">
                  <a16:creationId xmlns:a16="http://schemas.microsoft.com/office/drawing/2014/main" id="{244E520C-F820-F56E-612C-DA8F6D1EEB60}"/>
                </a:ext>
              </a:extLst>
            </p:cNvPr>
            <p:cNvGrpSpPr/>
            <p:nvPr/>
          </p:nvGrpSpPr>
          <p:grpSpPr>
            <a:xfrm>
              <a:off x="8817652" y="1803229"/>
              <a:ext cx="385010" cy="381804"/>
              <a:chOff x="8817652" y="1803229"/>
              <a:chExt cx="385010" cy="381804"/>
            </a:xfrm>
          </p:grpSpPr>
          <p:sp>
            <p:nvSpPr>
              <p:cNvPr id="575" name="Freeform: Shape 574">
                <a:extLst>
                  <a:ext uri="{FF2B5EF4-FFF2-40B4-BE49-F238E27FC236}">
                    <a16:creationId xmlns:a16="http://schemas.microsoft.com/office/drawing/2014/main" id="{28537CAE-BFF9-124D-82F8-E7276578356E}"/>
                  </a:ext>
                </a:extLst>
              </p:cNvPr>
              <p:cNvSpPr/>
              <p:nvPr/>
            </p:nvSpPr>
            <p:spPr>
              <a:xfrm>
                <a:off x="8822208" y="1807772"/>
                <a:ext cx="375899" cy="372712"/>
              </a:xfrm>
              <a:custGeom>
                <a:avLst/>
                <a:gdLst>
                  <a:gd name="connsiteX0" fmla="*/ 234729 w 375899"/>
                  <a:gd name="connsiteY0" fmla="*/ 372713 h 372712"/>
                  <a:gd name="connsiteX1" fmla="*/ 234729 w 375899"/>
                  <a:gd name="connsiteY1" fmla="*/ 361259 h 372712"/>
                  <a:gd name="connsiteX2" fmla="*/ 234023 w 375899"/>
                  <a:gd name="connsiteY2" fmla="*/ 361259 h 372712"/>
                  <a:gd name="connsiteX3" fmla="*/ 234023 w 375899"/>
                  <a:gd name="connsiteY3" fmla="*/ 372713 h 372712"/>
                  <a:gd name="connsiteX4" fmla="*/ 211948 w 375899"/>
                  <a:gd name="connsiteY4" fmla="*/ 372713 h 372712"/>
                  <a:gd name="connsiteX5" fmla="*/ 211948 w 375899"/>
                  <a:gd name="connsiteY5" fmla="*/ 361259 h 372712"/>
                  <a:gd name="connsiteX6" fmla="*/ 211243 w 375899"/>
                  <a:gd name="connsiteY6" fmla="*/ 361259 h 372712"/>
                  <a:gd name="connsiteX7" fmla="*/ 211243 w 375899"/>
                  <a:gd name="connsiteY7" fmla="*/ 372713 h 372712"/>
                  <a:gd name="connsiteX8" fmla="*/ 189105 w 375899"/>
                  <a:gd name="connsiteY8" fmla="*/ 372713 h 372712"/>
                  <a:gd name="connsiteX9" fmla="*/ 189105 w 375899"/>
                  <a:gd name="connsiteY9" fmla="*/ 361259 h 372712"/>
                  <a:gd name="connsiteX10" fmla="*/ 188398 w 375899"/>
                  <a:gd name="connsiteY10" fmla="*/ 361259 h 372712"/>
                  <a:gd name="connsiteX11" fmla="*/ 188398 w 375899"/>
                  <a:gd name="connsiteY11" fmla="*/ 372713 h 372712"/>
                  <a:gd name="connsiteX12" fmla="*/ 166325 w 375899"/>
                  <a:gd name="connsiteY12" fmla="*/ 372713 h 372712"/>
                  <a:gd name="connsiteX13" fmla="*/ 166325 w 375899"/>
                  <a:gd name="connsiteY13" fmla="*/ 361259 h 372712"/>
                  <a:gd name="connsiteX14" fmla="*/ 165619 w 375899"/>
                  <a:gd name="connsiteY14" fmla="*/ 361259 h 372712"/>
                  <a:gd name="connsiteX15" fmla="*/ 165619 w 375899"/>
                  <a:gd name="connsiteY15" fmla="*/ 372713 h 372712"/>
                  <a:gd name="connsiteX16" fmla="*/ 143417 w 375899"/>
                  <a:gd name="connsiteY16" fmla="*/ 372713 h 372712"/>
                  <a:gd name="connsiteX17" fmla="*/ 143417 w 375899"/>
                  <a:gd name="connsiteY17" fmla="*/ 361259 h 372712"/>
                  <a:gd name="connsiteX18" fmla="*/ 84061 w 375899"/>
                  <a:gd name="connsiteY18" fmla="*/ 361259 h 372712"/>
                  <a:gd name="connsiteX19" fmla="*/ 84061 w 375899"/>
                  <a:gd name="connsiteY19" fmla="*/ 372713 h 372712"/>
                  <a:gd name="connsiteX20" fmla="*/ 13091 w 375899"/>
                  <a:gd name="connsiteY20" fmla="*/ 372713 h 372712"/>
                  <a:gd name="connsiteX21" fmla="*/ 13091 w 375899"/>
                  <a:gd name="connsiteY21" fmla="*/ 132995 h 372712"/>
                  <a:gd name="connsiteX22" fmla="*/ 0 w 375899"/>
                  <a:gd name="connsiteY22" fmla="*/ 132995 h 372712"/>
                  <a:gd name="connsiteX23" fmla="*/ 0 w 375899"/>
                  <a:gd name="connsiteY23" fmla="*/ 110905 h 372712"/>
                  <a:gd name="connsiteX24" fmla="*/ 14631 w 375899"/>
                  <a:gd name="connsiteY24" fmla="*/ 110905 h 372712"/>
                  <a:gd name="connsiteX25" fmla="*/ 14631 w 375899"/>
                  <a:gd name="connsiteY25" fmla="*/ 19181 h 372712"/>
                  <a:gd name="connsiteX26" fmla="*/ 20277 w 375899"/>
                  <a:gd name="connsiteY26" fmla="*/ 5613 h 372712"/>
                  <a:gd name="connsiteX27" fmla="*/ 33881 w 375899"/>
                  <a:gd name="connsiteY27" fmla="*/ 0 h 372712"/>
                  <a:gd name="connsiteX28" fmla="*/ 356649 w 375899"/>
                  <a:gd name="connsiteY28" fmla="*/ 0 h 372712"/>
                  <a:gd name="connsiteX29" fmla="*/ 370252 w 375899"/>
                  <a:gd name="connsiteY29" fmla="*/ 5613 h 372712"/>
                  <a:gd name="connsiteX30" fmla="*/ 375899 w 375899"/>
                  <a:gd name="connsiteY30" fmla="*/ 19181 h 372712"/>
                  <a:gd name="connsiteX31" fmla="*/ 375899 w 375899"/>
                  <a:gd name="connsiteY31" fmla="*/ 342079 h 372712"/>
                  <a:gd name="connsiteX32" fmla="*/ 374423 w 375899"/>
                  <a:gd name="connsiteY32" fmla="*/ 349439 h 372712"/>
                  <a:gd name="connsiteX33" fmla="*/ 370252 w 375899"/>
                  <a:gd name="connsiteY33" fmla="*/ 355670 h 372712"/>
                  <a:gd name="connsiteX34" fmla="*/ 364027 w 375899"/>
                  <a:gd name="connsiteY34" fmla="*/ 359821 h 372712"/>
                  <a:gd name="connsiteX35" fmla="*/ 356649 w 375899"/>
                  <a:gd name="connsiteY35" fmla="*/ 361259 h 372712"/>
                  <a:gd name="connsiteX36" fmla="*/ 256674 w 375899"/>
                  <a:gd name="connsiteY36" fmla="*/ 361259 h 372712"/>
                  <a:gd name="connsiteX37" fmla="*/ 256674 w 375899"/>
                  <a:gd name="connsiteY37" fmla="*/ 372713 h 372712"/>
                  <a:gd name="connsiteX38" fmla="*/ 234729 w 375899"/>
                  <a:gd name="connsiteY38" fmla="*/ 372713 h 37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5899" h="372712">
                    <a:moveTo>
                      <a:pt x="234729" y="372713"/>
                    </a:moveTo>
                    <a:lnTo>
                      <a:pt x="234729" y="361259"/>
                    </a:lnTo>
                    <a:lnTo>
                      <a:pt x="234023" y="361259"/>
                    </a:lnTo>
                    <a:lnTo>
                      <a:pt x="234023" y="372713"/>
                    </a:lnTo>
                    <a:lnTo>
                      <a:pt x="211948" y="372713"/>
                    </a:lnTo>
                    <a:lnTo>
                      <a:pt x="211948" y="361259"/>
                    </a:lnTo>
                    <a:lnTo>
                      <a:pt x="211243" y="361259"/>
                    </a:lnTo>
                    <a:lnTo>
                      <a:pt x="211243" y="372713"/>
                    </a:lnTo>
                    <a:lnTo>
                      <a:pt x="189105" y="372713"/>
                    </a:lnTo>
                    <a:lnTo>
                      <a:pt x="189105" y="361259"/>
                    </a:lnTo>
                    <a:lnTo>
                      <a:pt x="188398" y="361259"/>
                    </a:lnTo>
                    <a:lnTo>
                      <a:pt x="188398" y="372713"/>
                    </a:lnTo>
                    <a:lnTo>
                      <a:pt x="166325" y="372713"/>
                    </a:lnTo>
                    <a:lnTo>
                      <a:pt x="166325" y="361259"/>
                    </a:lnTo>
                    <a:lnTo>
                      <a:pt x="165619" y="361259"/>
                    </a:lnTo>
                    <a:lnTo>
                      <a:pt x="165619" y="372713"/>
                    </a:lnTo>
                    <a:lnTo>
                      <a:pt x="143417" y="372713"/>
                    </a:lnTo>
                    <a:lnTo>
                      <a:pt x="143417" y="361259"/>
                    </a:lnTo>
                    <a:lnTo>
                      <a:pt x="84061" y="361259"/>
                    </a:lnTo>
                    <a:lnTo>
                      <a:pt x="84061" y="372713"/>
                    </a:lnTo>
                    <a:lnTo>
                      <a:pt x="13091" y="372713"/>
                    </a:lnTo>
                    <a:lnTo>
                      <a:pt x="13091" y="132995"/>
                    </a:lnTo>
                    <a:lnTo>
                      <a:pt x="0" y="132995"/>
                    </a:lnTo>
                    <a:lnTo>
                      <a:pt x="0" y="110905"/>
                    </a:lnTo>
                    <a:lnTo>
                      <a:pt x="14631" y="110905"/>
                    </a:lnTo>
                    <a:lnTo>
                      <a:pt x="14631" y="19181"/>
                    </a:lnTo>
                    <a:cubicBezTo>
                      <a:pt x="14631" y="14086"/>
                      <a:pt x="16684" y="9208"/>
                      <a:pt x="20277" y="5613"/>
                    </a:cubicBezTo>
                    <a:cubicBezTo>
                      <a:pt x="23935" y="2018"/>
                      <a:pt x="28812" y="0"/>
                      <a:pt x="33881" y="0"/>
                    </a:cubicBezTo>
                    <a:lnTo>
                      <a:pt x="356649" y="0"/>
                    </a:lnTo>
                    <a:cubicBezTo>
                      <a:pt x="361717" y="0"/>
                      <a:pt x="366594" y="2018"/>
                      <a:pt x="370252" y="5613"/>
                    </a:cubicBezTo>
                    <a:cubicBezTo>
                      <a:pt x="373845" y="9208"/>
                      <a:pt x="375899" y="14086"/>
                      <a:pt x="375899" y="19181"/>
                    </a:cubicBezTo>
                    <a:lnTo>
                      <a:pt x="375899" y="342079"/>
                    </a:lnTo>
                    <a:cubicBezTo>
                      <a:pt x="375899" y="344600"/>
                      <a:pt x="375385" y="347103"/>
                      <a:pt x="374423" y="349439"/>
                    </a:cubicBezTo>
                    <a:cubicBezTo>
                      <a:pt x="373461" y="351768"/>
                      <a:pt x="372048" y="353892"/>
                      <a:pt x="370252" y="355670"/>
                    </a:cubicBezTo>
                    <a:cubicBezTo>
                      <a:pt x="368455" y="357453"/>
                      <a:pt x="366338" y="358865"/>
                      <a:pt x="364027" y="359821"/>
                    </a:cubicBezTo>
                    <a:cubicBezTo>
                      <a:pt x="361653" y="360784"/>
                      <a:pt x="359151" y="361271"/>
                      <a:pt x="356649" y="361259"/>
                    </a:cubicBezTo>
                    <a:lnTo>
                      <a:pt x="256674" y="361259"/>
                    </a:lnTo>
                    <a:lnTo>
                      <a:pt x="256674" y="372713"/>
                    </a:lnTo>
                    <a:lnTo>
                      <a:pt x="234729" y="372713"/>
                    </a:lnTo>
                    <a:close/>
                  </a:path>
                </a:pathLst>
              </a:custGeom>
              <a:solidFill>
                <a:srgbClr val="FFFFFF"/>
              </a:solidFill>
              <a:ln w="6417" cap="flat">
                <a:noFill/>
                <a:prstDash val="solid"/>
                <a:miter/>
              </a:ln>
            </p:spPr>
            <p:txBody>
              <a:bodyPr rtlCol="0" anchor="ctr"/>
              <a:lstStyle/>
              <a:p>
                <a:endParaRPr lang="en-US" sz="810"/>
              </a:p>
            </p:txBody>
          </p:sp>
          <p:sp>
            <p:nvSpPr>
              <p:cNvPr id="704" name="Freeform: Shape 703">
                <a:extLst>
                  <a:ext uri="{FF2B5EF4-FFF2-40B4-BE49-F238E27FC236}">
                    <a16:creationId xmlns:a16="http://schemas.microsoft.com/office/drawing/2014/main" id="{3FADF0C6-F937-F312-28BA-84BBC336BBF8}"/>
                  </a:ext>
                </a:extLst>
              </p:cNvPr>
              <p:cNvSpPr/>
              <p:nvPr/>
            </p:nvSpPr>
            <p:spPr>
              <a:xfrm>
                <a:off x="8817652" y="1803229"/>
                <a:ext cx="385010" cy="381804"/>
              </a:xfrm>
              <a:custGeom>
                <a:avLst/>
                <a:gdLst>
                  <a:gd name="connsiteX0" fmla="*/ 361204 w 385010"/>
                  <a:gd name="connsiteY0" fmla="*/ 9090 h 381804"/>
                  <a:gd name="connsiteX1" fmla="*/ 371600 w 385010"/>
                  <a:gd name="connsiteY1" fmla="*/ 13372 h 381804"/>
                  <a:gd name="connsiteX2" fmla="*/ 375898 w 385010"/>
                  <a:gd name="connsiteY2" fmla="*/ 23726 h 381804"/>
                  <a:gd name="connsiteX3" fmla="*/ 375898 w 385010"/>
                  <a:gd name="connsiteY3" fmla="*/ 346621 h 381804"/>
                  <a:gd name="connsiteX4" fmla="*/ 371600 w 385010"/>
                  <a:gd name="connsiteY4" fmla="*/ 356978 h 381804"/>
                  <a:gd name="connsiteX5" fmla="*/ 361204 w 385010"/>
                  <a:gd name="connsiteY5" fmla="*/ 361258 h 381804"/>
                  <a:gd name="connsiteX6" fmla="*/ 256866 w 385010"/>
                  <a:gd name="connsiteY6" fmla="*/ 361258 h 381804"/>
                  <a:gd name="connsiteX7" fmla="*/ 256866 w 385010"/>
                  <a:gd name="connsiteY7" fmla="*/ 372712 h 381804"/>
                  <a:gd name="connsiteX8" fmla="*/ 243840 w 385010"/>
                  <a:gd name="connsiteY8" fmla="*/ 372712 h 381804"/>
                  <a:gd name="connsiteX9" fmla="*/ 243840 w 385010"/>
                  <a:gd name="connsiteY9" fmla="*/ 361258 h 381804"/>
                  <a:gd name="connsiteX10" fmla="*/ 234022 w 385010"/>
                  <a:gd name="connsiteY10" fmla="*/ 361258 h 381804"/>
                  <a:gd name="connsiteX11" fmla="*/ 234022 w 385010"/>
                  <a:gd name="connsiteY11" fmla="*/ 372712 h 381804"/>
                  <a:gd name="connsiteX12" fmla="*/ 221060 w 385010"/>
                  <a:gd name="connsiteY12" fmla="*/ 372712 h 381804"/>
                  <a:gd name="connsiteX13" fmla="*/ 221060 w 385010"/>
                  <a:gd name="connsiteY13" fmla="*/ 361258 h 381804"/>
                  <a:gd name="connsiteX14" fmla="*/ 211243 w 385010"/>
                  <a:gd name="connsiteY14" fmla="*/ 361258 h 381804"/>
                  <a:gd name="connsiteX15" fmla="*/ 211243 w 385010"/>
                  <a:gd name="connsiteY15" fmla="*/ 372712 h 381804"/>
                  <a:gd name="connsiteX16" fmla="*/ 198216 w 385010"/>
                  <a:gd name="connsiteY16" fmla="*/ 372712 h 381804"/>
                  <a:gd name="connsiteX17" fmla="*/ 198216 w 385010"/>
                  <a:gd name="connsiteY17" fmla="*/ 361258 h 381804"/>
                  <a:gd name="connsiteX18" fmla="*/ 188398 w 385010"/>
                  <a:gd name="connsiteY18" fmla="*/ 361258 h 381804"/>
                  <a:gd name="connsiteX19" fmla="*/ 188398 w 385010"/>
                  <a:gd name="connsiteY19" fmla="*/ 372712 h 381804"/>
                  <a:gd name="connsiteX20" fmla="*/ 175436 w 385010"/>
                  <a:gd name="connsiteY20" fmla="*/ 372712 h 381804"/>
                  <a:gd name="connsiteX21" fmla="*/ 175436 w 385010"/>
                  <a:gd name="connsiteY21" fmla="*/ 361258 h 381804"/>
                  <a:gd name="connsiteX22" fmla="*/ 165619 w 385010"/>
                  <a:gd name="connsiteY22" fmla="*/ 361258 h 381804"/>
                  <a:gd name="connsiteX23" fmla="*/ 165619 w 385010"/>
                  <a:gd name="connsiteY23" fmla="*/ 372712 h 381804"/>
                  <a:gd name="connsiteX24" fmla="*/ 152528 w 385010"/>
                  <a:gd name="connsiteY24" fmla="*/ 372712 h 381804"/>
                  <a:gd name="connsiteX25" fmla="*/ 152528 w 385010"/>
                  <a:gd name="connsiteY25" fmla="*/ 361258 h 381804"/>
                  <a:gd name="connsiteX26" fmla="*/ 84060 w 385010"/>
                  <a:gd name="connsiteY26" fmla="*/ 361258 h 381804"/>
                  <a:gd name="connsiteX27" fmla="*/ 84060 w 385010"/>
                  <a:gd name="connsiteY27" fmla="*/ 372712 h 381804"/>
                  <a:gd name="connsiteX28" fmla="*/ 22202 w 385010"/>
                  <a:gd name="connsiteY28" fmla="*/ 372712 h 381804"/>
                  <a:gd name="connsiteX29" fmla="*/ 22202 w 385010"/>
                  <a:gd name="connsiteY29" fmla="*/ 132994 h 381804"/>
                  <a:gd name="connsiteX30" fmla="*/ 9112 w 385010"/>
                  <a:gd name="connsiteY30" fmla="*/ 132994 h 381804"/>
                  <a:gd name="connsiteX31" fmla="*/ 9112 w 385010"/>
                  <a:gd name="connsiteY31" fmla="*/ 119995 h 381804"/>
                  <a:gd name="connsiteX32" fmla="*/ 23742 w 385010"/>
                  <a:gd name="connsiteY32" fmla="*/ 119995 h 381804"/>
                  <a:gd name="connsiteX33" fmla="*/ 23742 w 385010"/>
                  <a:gd name="connsiteY33" fmla="*/ 23726 h 381804"/>
                  <a:gd name="connsiteX34" fmla="*/ 28042 w 385010"/>
                  <a:gd name="connsiteY34" fmla="*/ 13372 h 381804"/>
                  <a:gd name="connsiteX35" fmla="*/ 38437 w 385010"/>
                  <a:gd name="connsiteY35" fmla="*/ 9090 h 381804"/>
                  <a:gd name="connsiteX36" fmla="*/ 361204 w 385010"/>
                  <a:gd name="connsiteY36" fmla="*/ 9090 h 381804"/>
                  <a:gd name="connsiteX37" fmla="*/ 361204 w 385010"/>
                  <a:gd name="connsiteY37" fmla="*/ 0 h 381804"/>
                  <a:gd name="connsiteX38" fmla="*/ 38437 w 385010"/>
                  <a:gd name="connsiteY38" fmla="*/ 0 h 381804"/>
                  <a:gd name="connsiteX39" fmla="*/ 21625 w 385010"/>
                  <a:gd name="connsiteY39" fmla="*/ 6944 h 381804"/>
                  <a:gd name="connsiteX40" fmla="*/ 14631 w 385010"/>
                  <a:gd name="connsiteY40" fmla="*/ 23726 h 381804"/>
                  <a:gd name="connsiteX41" fmla="*/ 14631 w 385010"/>
                  <a:gd name="connsiteY41" fmla="*/ 110904 h 381804"/>
                  <a:gd name="connsiteX42" fmla="*/ 0 w 385010"/>
                  <a:gd name="connsiteY42" fmla="*/ 110904 h 381804"/>
                  <a:gd name="connsiteX43" fmla="*/ 0 w 385010"/>
                  <a:gd name="connsiteY43" fmla="*/ 142085 h 381804"/>
                  <a:gd name="connsiteX44" fmla="*/ 13026 w 385010"/>
                  <a:gd name="connsiteY44" fmla="*/ 142085 h 381804"/>
                  <a:gd name="connsiteX45" fmla="*/ 13026 w 385010"/>
                  <a:gd name="connsiteY45" fmla="*/ 381805 h 381804"/>
                  <a:gd name="connsiteX46" fmla="*/ 93044 w 385010"/>
                  <a:gd name="connsiteY46" fmla="*/ 381805 h 381804"/>
                  <a:gd name="connsiteX47" fmla="*/ 93044 w 385010"/>
                  <a:gd name="connsiteY47" fmla="*/ 370351 h 381804"/>
                  <a:gd name="connsiteX48" fmla="*/ 143352 w 385010"/>
                  <a:gd name="connsiteY48" fmla="*/ 370351 h 381804"/>
                  <a:gd name="connsiteX49" fmla="*/ 143352 w 385010"/>
                  <a:gd name="connsiteY49" fmla="*/ 381805 h 381804"/>
                  <a:gd name="connsiteX50" fmla="*/ 265914 w 385010"/>
                  <a:gd name="connsiteY50" fmla="*/ 381805 h 381804"/>
                  <a:gd name="connsiteX51" fmla="*/ 265914 w 385010"/>
                  <a:gd name="connsiteY51" fmla="*/ 370351 h 381804"/>
                  <a:gd name="connsiteX52" fmla="*/ 361204 w 385010"/>
                  <a:gd name="connsiteY52" fmla="*/ 370351 h 381804"/>
                  <a:gd name="connsiteX53" fmla="*/ 370316 w 385010"/>
                  <a:gd name="connsiteY53" fmla="*/ 368567 h 381804"/>
                  <a:gd name="connsiteX54" fmla="*/ 378016 w 385010"/>
                  <a:gd name="connsiteY54" fmla="*/ 363433 h 381804"/>
                  <a:gd name="connsiteX55" fmla="*/ 383214 w 385010"/>
                  <a:gd name="connsiteY55" fmla="*/ 355720 h 381804"/>
                  <a:gd name="connsiteX56" fmla="*/ 385011 w 385010"/>
                  <a:gd name="connsiteY56" fmla="*/ 346621 h 381804"/>
                  <a:gd name="connsiteX57" fmla="*/ 385011 w 385010"/>
                  <a:gd name="connsiteY57" fmla="*/ 23726 h 381804"/>
                  <a:gd name="connsiteX58" fmla="*/ 383214 w 385010"/>
                  <a:gd name="connsiteY58" fmla="*/ 14625 h 381804"/>
                  <a:gd name="connsiteX59" fmla="*/ 378016 w 385010"/>
                  <a:gd name="connsiteY59" fmla="*/ 6917 h 381804"/>
                  <a:gd name="connsiteX60" fmla="*/ 370316 w 385010"/>
                  <a:gd name="connsiteY60" fmla="*/ 1780 h 381804"/>
                  <a:gd name="connsiteX61" fmla="*/ 361204 w 385010"/>
                  <a:gd name="connsiteY61" fmla="*/ 0 h 38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5010" h="381804">
                    <a:moveTo>
                      <a:pt x="361204" y="9090"/>
                    </a:moveTo>
                    <a:cubicBezTo>
                      <a:pt x="365118" y="9090"/>
                      <a:pt x="368840" y="10630"/>
                      <a:pt x="371600" y="13372"/>
                    </a:cubicBezTo>
                    <a:cubicBezTo>
                      <a:pt x="374358" y="16114"/>
                      <a:pt x="375898" y="19836"/>
                      <a:pt x="375898" y="23726"/>
                    </a:cubicBezTo>
                    <a:lnTo>
                      <a:pt x="375898" y="346621"/>
                    </a:lnTo>
                    <a:cubicBezTo>
                      <a:pt x="375898" y="350510"/>
                      <a:pt x="374358" y="354232"/>
                      <a:pt x="371600" y="356978"/>
                    </a:cubicBezTo>
                    <a:cubicBezTo>
                      <a:pt x="368840" y="359718"/>
                      <a:pt x="365118" y="361258"/>
                      <a:pt x="361204" y="361258"/>
                    </a:cubicBezTo>
                    <a:lnTo>
                      <a:pt x="256866" y="361258"/>
                    </a:lnTo>
                    <a:lnTo>
                      <a:pt x="256866" y="372712"/>
                    </a:lnTo>
                    <a:lnTo>
                      <a:pt x="243840" y="372712"/>
                    </a:lnTo>
                    <a:lnTo>
                      <a:pt x="243840" y="361258"/>
                    </a:lnTo>
                    <a:lnTo>
                      <a:pt x="234022" y="361258"/>
                    </a:lnTo>
                    <a:lnTo>
                      <a:pt x="234022" y="372712"/>
                    </a:lnTo>
                    <a:lnTo>
                      <a:pt x="221060" y="372712"/>
                    </a:lnTo>
                    <a:lnTo>
                      <a:pt x="221060" y="361258"/>
                    </a:lnTo>
                    <a:lnTo>
                      <a:pt x="211243" y="361258"/>
                    </a:lnTo>
                    <a:lnTo>
                      <a:pt x="211243" y="372712"/>
                    </a:lnTo>
                    <a:lnTo>
                      <a:pt x="198216" y="372712"/>
                    </a:lnTo>
                    <a:lnTo>
                      <a:pt x="198216" y="361258"/>
                    </a:lnTo>
                    <a:lnTo>
                      <a:pt x="188398" y="361258"/>
                    </a:lnTo>
                    <a:lnTo>
                      <a:pt x="188398" y="372712"/>
                    </a:lnTo>
                    <a:lnTo>
                      <a:pt x="175436" y="372712"/>
                    </a:lnTo>
                    <a:lnTo>
                      <a:pt x="175436" y="361258"/>
                    </a:lnTo>
                    <a:lnTo>
                      <a:pt x="165619" y="361258"/>
                    </a:lnTo>
                    <a:lnTo>
                      <a:pt x="165619" y="372712"/>
                    </a:lnTo>
                    <a:lnTo>
                      <a:pt x="152528" y="372712"/>
                    </a:lnTo>
                    <a:lnTo>
                      <a:pt x="152528" y="361258"/>
                    </a:lnTo>
                    <a:lnTo>
                      <a:pt x="84060" y="361258"/>
                    </a:lnTo>
                    <a:lnTo>
                      <a:pt x="84060" y="372712"/>
                    </a:lnTo>
                    <a:lnTo>
                      <a:pt x="22202" y="372712"/>
                    </a:lnTo>
                    <a:lnTo>
                      <a:pt x="22202" y="132994"/>
                    </a:lnTo>
                    <a:lnTo>
                      <a:pt x="9112" y="132994"/>
                    </a:lnTo>
                    <a:lnTo>
                      <a:pt x="9112" y="119995"/>
                    </a:lnTo>
                    <a:lnTo>
                      <a:pt x="23742" y="119995"/>
                    </a:lnTo>
                    <a:lnTo>
                      <a:pt x="23742" y="23726"/>
                    </a:lnTo>
                    <a:cubicBezTo>
                      <a:pt x="23742" y="19836"/>
                      <a:pt x="25282" y="16114"/>
                      <a:pt x="28042" y="13372"/>
                    </a:cubicBezTo>
                    <a:cubicBezTo>
                      <a:pt x="30801" y="10630"/>
                      <a:pt x="34587" y="9090"/>
                      <a:pt x="38437" y="9090"/>
                    </a:cubicBezTo>
                    <a:lnTo>
                      <a:pt x="361204" y="9090"/>
                    </a:lnTo>
                    <a:close/>
                    <a:moveTo>
                      <a:pt x="361204" y="0"/>
                    </a:moveTo>
                    <a:lnTo>
                      <a:pt x="38437" y="0"/>
                    </a:lnTo>
                    <a:cubicBezTo>
                      <a:pt x="32148" y="0"/>
                      <a:pt x="26116" y="2497"/>
                      <a:pt x="21625" y="6944"/>
                    </a:cubicBezTo>
                    <a:cubicBezTo>
                      <a:pt x="17197" y="11391"/>
                      <a:pt x="14631" y="17425"/>
                      <a:pt x="14631" y="23726"/>
                    </a:cubicBezTo>
                    <a:lnTo>
                      <a:pt x="14631" y="110904"/>
                    </a:lnTo>
                    <a:lnTo>
                      <a:pt x="0" y="110904"/>
                    </a:lnTo>
                    <a:lnTo>
                      <a:pt x="0" y="142085"/>
                    </a:lnTo>
                    <a:lnTo>
                      <a:pt x="13026" y="142085"/>
                    </a:lnTo>
                    <a:lnTo>
                      <a:pt x="13026" y="381805"/>
                    </a:lnTo>
                    <a:lnTo>
                      <a:pt x="93044" y="381805"/>
                    </a:lnTo>
                    <a:lnTo>
                      <a:pt x="93044" y="370351"/>
                    </a:lnTo>
                    <a:lnTo>
                      <a:pt x="143352" y="370351"/>
                    </a:lnTo>
                    <a:lnTo>
                      <a:pt x="143352" y="381805"/>
                    </a:lnTo>
                    <a:lnTo>
                      <a:pt x="265914" y="381805"/>
                    </a:lnTo>
                    <a:lnTo>
                      <a:pt x="265914" y="370351"/>
                    </a:lnTo>
                    <a:lnTo>
                      <a:pt x="361204" y="370351"/>
                    </a:lnTo>
                    <a:cubicBezTo>
                      <a:pt x="364348" y="370357"/>
                      <a:pt x="367428" y="369754"/>
                      <a:pt x="370316" y="368567"/>
                    </a:cubicBezTo>
                    <a:cubicBezTo>
                      <a:pt x="373204" y="367380"/>
                      <a:pt x="375834" y="365634"/>
                      <a:pt x="378016" y="363433"/>
                    </a:cubicBezTo>
                    <a:cubicBezTo>
                      <a:pt x="380262" y="361226"/>
                      <a:pt x="381995" y="358608"/>
                      <a:pt x="383214" y="355720"/>
                    </a:cubicBezTo>
                    <a:cubicBezTo>
                      <a:pt x="384369" y="352839"/>
                      <a:pt x="385011" y="349746"/>
                      <a:pt x="385011" y="346621"/>
                    </a:cubicBezTo>
                    <a:lnTo>
                      <a:pt x="385011" y="23726"/>
                    </a:lnTo>
                    <a:cubicBezTo>
                      <a:pt x="385011" y="20603"/>
                      <a:pt x="384369" y="17510"/>
                      <a:pt x="383214" y="14625"/>
                    </a:cubicBezTo>
                    <a:cubicBezTo>
                      <a:pt x="381995" y="11741"/>
                      <a:pt x="380262" y="9121"/>
                      <a:pt x="378016" y="6917"/>
                    </a:cubicBezTo>
                    <a:cubicBezTo>
                      <a:pt x="375834" y="4713"/>
                      <a:pt x="373204" y="2967"/>
                      <a:pt x="370316" y="1780"/>
                    </a:cubicBezTo>
                    <a:cubicBezTo>
                      <a:pt x="367428" y="593"/>
                      <a:pt x="364348" y="-12"/>
                      <a:pt x="361204" y="0"/>
                    </a:cubicBezTo>
                    <a:close/>
                  </a:path>
                </a:pathLst>
              </a:custGeom>
              <a:solidFill>
                <a:srgbClr val="FFFFFF"/>
              </a:solidFill>
              <a:ln w="6417" cap="flat">
                <a:noFill/>
                <a:prstDash val="solid"/>
                <a:miter/>
              </a:ln>
            </p:spPr>
            <p:txBody>
              <a:bodyPr rtlCol="0" anchor="ctr"/>
              <a:lstStyle/>
              <a:p>
                <a:endParaRPr lang="en-US" sz="810"/>
              </a:p>
            </p:txBody>
          </p:sp>
          <p:sp>
            <p:nvSpPr>
              <p:cNvPr id="705" name="Freeform: Shape 704">
                <a:extLst>
                  <a:ext uri="{FF2B5EF4-FFF2-40B4-BE49-F238E27FC236}">
                    <a16:creationId xmlns:a16="http://schemas.microsoft.com/office/drawing/2014/main" id="{84461FA4-F112-31D5-3361-DA9F56249214}"/>
                  </a:ext>
                </a:extLst>
              </p:cNvPr>
              <p:cNvSpPr/>
              <p:nvPr/>
            </p:nvSpPr>
            <p:spPr>
              <a:xfrm>
                <a:off x="8841394" y="1812315"/>
                <a:ext cx="352156" cy="352165"/>
              </a:xfrm>
              <a:custGeom>
                <a:avLst/>
                <a:gdLst>
                  <a:gd name="connsiteX0" fmla="*/ 337462 w 352156"/>
                  <a:gd name="connsiteY0" fmla="*/ 0 h 352165"/>
                  <a:gd name="connsiteX1" fmla="*/ 14695 w 352156"/>
                  <a:gd name="connsiteY1" fmla="*/ 0 h 352165"/>
                  <a:gd name="connsiteX2" fmla="*/ 4300 w 352156"/>
                  <a:gd name="connsiteY2" fmla="*/ 4281 h 352165"/>
                  <a:gd name="connsiteX3" fmla="*/ 0 w 352156"/>
                  <a:gd name="connsiteY3" fmla="*/ 14636 h 352165"/>
                  <a:gd name="connsiteX4" fmla="*/ 0 w 352156"/>
                  <a:gd name="connsiteY4" fmla="*/ 99450 h 352165"/>
                  <a:gd name="connsiteX5" fmla="*/ 13091 w 352156"/>
                  <a:gd name="connsiteY5" fmla="*/ 99450 h 352165"/>
                  <a:gd name="connsiteX6" fmla="*/ 13091 w 352156"/>
                  <a:gd name="connsiteY6" fmla="*/ 14636 h 352165"/>
                  <a:gd name="connsiteX7" fmla="*/ 13540 w 352156"/>
                  <a:gd name="connsiteY7" fmla="*/ 13503 h 352165"/>
                  <a:gd name="connsiteX8" fmla="*/ 14695 w 352156"/>
                  <a:gd name="connsiteY8" fmla="*/ 12999 h 352165"/>
                  <a:gd name="connsiteX9" fmla="*/ 337462 w 352156"/>
                  <a:gd name="connsiteY9" fmla="*/ 12999 h 352165"/>
                  <a:gd name="connsiteX10" fmla="*/ 338617 w 352156"/>
                  <a:gd name="connsiteY10" fmla="*/ 13503 h 352165"/>
                  <a:gd name="connsiteX11" fmla="*/ 339067 w 352156"/>
                  <a:gd name="connsiteY11" fmla="*/ 14636 h 352165"/>
                  <a:gd name="connsiteX12" fmla="*/ 339067 w 352156"/>
                  <a:gd name="connsiteY12" fmla="*/ 337528 h 352165"/>
                  <a:gd name="connsiteX13" fmla="*/ 338617 w 352156"/>
                  <a:gd name="connsiteY13" fmla="*/ 338690 h 352165"/>
                  <a:gd name="connsiteX14" fmla="*/ 337462 w 352156"/>
                  <a:gd name="connsiteY14" fmla="*/ 339165 h 352165"/>
                  <a:gd name="connsiteX15" fmla="*/ 275540 w 352156"/>
                  <a:gd name="connsiteY15" fmla="*/ 339165 h 352165"/>
                  <a:gd name="connsiteX16" fmla="*/ 275540 w 352156"/>
                  <a:gd name="connsiteY16" fmla="*/ 352165 h 352165"/>
                  <a:gd name="connsiteX17" fmla="*/ 337462 w 352156"/>
                  <a:gd name="connsiteY17" fmla="*/ 352165 h 352165"/>
                  <a:gd name="connsiteX18" fmla="*/ 347858 w 352156"/>
                  <a:gd name="connsiteY18" fmla="*/ 347885 h 352165"/>
                  <a:gd name="connsiteX19" fmla="*/ 352156 w 352156"/>
                  <a:gd name="connsiteY19" fmla="*/ 337528 h 352165"/>
                  <a:gd name="connsiteX20" fmla="*/ 352156 w 352156"/>
                  <a:gd name="connsiteY20" fmla="*/ 14636 h 352165"/>
                  <a:gd name="connsiteX21" fmla="*/ 347858 w 352156"/>
                  <a:gd name="connsiteY21" fmla="*/ 4281 h 352165"/>
                  <a:gd name="connsiteX22" fmla="*/ 337462 w 352156"/>
                  <a:gd name="connsiteY22" fmla="*/ 0 h 35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2156" h="352165">
                    <a:moveTo>
                      <a:pt x="337462" y="0"/>
                    </a:moveTo>
                    <a:lnTo>
                      <a:pt x="14695" y="0"/>
                    </a:lnTo>
                    <a:cubicBezTo>
                      <a:pt x="10845" y="-1"/>
                      <a:pt x="7059" y="1539"/>
                      <a:pt x="4300" y="4281"/>
                    </a:cubicBezTo>
                    <a:cubicBezTo>
                      <a:pt x="1540" y="7023"/>
                      <a:pt x="0" y="10746"/>
                      <a:pt x="0" y="14636"/>
                    </a:cubicBezTo>
                    <a:lnTo>
                      <a:pt x="0" y="99450"/>
                    </a:lnTo>
                    <a:lnTo>
                      <a:pt x="13091" y="99450"/>
                    </a:lnTo>
                    <a:lnTo>
                      <a:pt x="13091" y="14636"/>
                    </a:lnTo>
                    <a:cubicBezTo>
                      <a:pt x="13091" y="14209"/>
                      <a:pt x="13283" y="13805"/>
                      <a:pt x="13540" y="13503"/>
                    </a:cubicBezTo>
                    <a:cubicBezTo>
                      <a:pt x="13861" y="13201"/>
                      <a:pt x="14246" y="13021"/>
                      <a:pt x="14695" y="12999"/>
                    </a:cubicBezTo>
                    <a:lnTo>
                      <a:pt x="337462" y="12999"/>
                    </a:lnTo>
                    <a:cubicBezTo>
                      <a:pt x="337911" y="13021"/>
                      <a:pt x="338297" y="13201"/>
                      <a:pt x="338617" y="13503"/>
                    </a:cubicBezTo>
                    <a:cubicBezTo>
                      <a:pt x="338874" y="13805"/>
                      <a:pt x="339067" y="14209"/>
                      <a:pt x="339067" y="14636"/>
                    </a:cubicBezTo>
                    <a:lnTo>
                      <a:pt x="339067" y="337528"/>
                    </a:lnTo>
                    <a:cubicBezTo>
                      <a:pt x="339067" y="337965"/>
                      <a:pt x="338938" y="338382"/>
                      <a:pt x="338617" y="338690"/>
                    </a:cubicBezTo>
                    <a:cubicBezTo>
                      <a:pt x="338297" y="338998"/>
                      <a:pt x="337911" y="339165"/>
                      <a:pt x="337462" y="339165"/>
                    </a:cubicBezTo>
                    <a:lnTo>
                      <a:pt x="275540" y="339165"/>
                    </a:lnTo>
                    <a:lnTo>
                      <a:pt x="275540" y="352165"/>
                    </a:lnTo>
                    <a:lnTo>
                      <a:pt x="337462" y="352165"/>
                    </a:lnTo>
                    <a:cubicBezTo>
                      <a:pt x="341312" y="352165"/>
                      <a:pt x="345098" y="350625"/>
                      <a:pt x="347858" y="347885"/>
                    </a:cubicBezTo>
                    <a:cubicBezTo>
                      <a:pt x="350616" y="345145"/>
                      <a:pt x="352156" y="341424"/>
                      <a:pt x="352156" y="337528"/>
                    </a:cubicBezTo>
                    <a:lnTo>
                      <a:pt x="352156" y="14636"/>
                    </a:lnTo>
                    <a:cubicBezTo>
                      <a:pt x="352156" y="10746"/>
                      <a:pt x="350616" y="7023"/>
                      <a:pt x="347858" y="4281"/>
                    </a:cubicBezTo>
                    <a:cubicBezTo>
                      <a:pt x="345098" y="1539"/>
                      <a:pt x="341312" y="-1"/>
                      <a:pt x="337462" y="0"/>
                    </a:cubicBezTo>
                    <a:close/>
                  </a:path>
                </a:pathLst>
              </a:custGeom>
              <a:solidFill>
                <a:srgbClr val="2D5967"/>
              </a:solidFill>
              <a:ln w="6417" cap="flat">
                <a:noFill/>
                <a:prstDash val="solid"/>
                <a:miter/>
              </a:ln>
            </p:spPr>
            <p:txBody>
              <a:bodyPr rtlCol="0" anchor="ctr"/>
              <a:lstStyle/>
              <a:p>
                <a:endParaRPr lang="en-US" sz="810"/>
              </a:p>
            </p:txBody>
          </p:sp>
          <p:sp>
            <p:nvSpPr>
              <p:cNvPr id="706" name="Freeform: Shape 705">
                <a:extLst>
                  <a:ext uri="{FF2B5EF4-FFF2-40B4-BE49-F238E27FC236}">
                    <a16:creationId xmlns:a16="http://schemas.microsoft.com/office/drawing/2014/main" id="{B8E8E9F0-C0A4-C8AC-356F-C5AC4902D809}"/>
                  </a:ext>
                </a:extLst>
              </p:cNvPr>
              <p:cNvSpPr/>
              <p:nvPr/>
            </p:nvSpPr>
            <p:spPr>
              <a:xfrm>
                <a:off x="9116934" y="2037312"/>
                <a:ext cx="29388" cy="78269"/>
              </a:xfrm>
              <a:custGeom>
                <a:avLst/>
                <a:gdLst>
                  <a:gd name="connsiteX0" fmla="*/ 29389 w 29388"/>
                  <a:gd name="connsiteY0" fmla="*/ 0 h 78269"/>
                  <a:gd name="connsiteX1" fmla="*/ 0 w 29388"/>
                  <a:gd name="connsiteY1" fmla="*/ 0 h 78269"/>
                  <a:gd name="connsiteX2" fmla="*/ 0 w 29388"/>
                  <a:gd name="connsiteY2" fmla="*/ 13090 h 78269"/>
                  <a:gd name="connsiteX3" fmla="*/ 16299 w 29388"/>
                  <a:gd name="connsiteY3" fmla="*/ 13090 h 78269"/>
                  <a:gd name="connsiteX4" fmla="*/ 16299 w 29388"/>
                  <a:gd name="connsiteY4" fmla="*/ 65270 h 78269"/>
                  <a:gd name="connsiteX5" fmla="*/ 0 w 29388"/>
                  <a:gd name="connsiteY5" fmla="*/ 65270 h 78269"/>
                  <a:gd name="connsiteX6" fmla="*/ 0 w 29388"/>
                  <a:gd name="connsiteY6" fmla="*/ 78269 h 78269"/>
                  <a:gd name="connsiteX7" fmla="*/ 29389 w 29388"/>
                  <a:gd name="connsiteY7" fmla="*/ 78269 h 78269"/>
                  <a:gd name="connsiteX8" fmla="*/ 29389 w 29388"/>
                  <a:gd name="connsiteY8" fmla="*/ 0 h 7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388" h="78269">
                    <a:moveTo>
                      <a:pt x="29389" y="0"/>
                    </a:moveTo>
                    <a:lnTo>
                      <a:pt x="0" y="0"/>
                    </a:lnTo>
                    <a:lnTo>
                      <a:pt x="0" y="13090"/>
                    </a:lnTo>
                    <a:lnTo>
                      <a:pt x="16299" y="13090"/>
                    </a:lnTo>
                    <a:lnTo>
                      <a:pt x="16299" y="65270"/>
                    </a:lnTo>
                    <a:lnTo>
                      <a:pt x="0" y="65270"/>
                    </a:lnTo>
                    <a:lnTo>
                      <a:pt x="0" y="78269"/>
                    </a:lnTo>
                    <a:lnTo>
                      <a:pt x="29389" y="78269"/>
                    </a:lnTo>
                    <a:lnTo>
                      <a:pt x="29389" y="0"/>
                    </a:lnTo>
                    <a:close/>
                  </a:path>
                </a:pathLst>
              </a:custGeom>
              <a:solidFill>
                <a:srgbClr val="2D5967"/>
              </a:solidFill>
              <a:ln w="6417" cap="flat">
                <a:noFill/>
                <a:prstDash val="solid"/>
                <a:miter/>
              </a:ln>
            </p:spPr>
            <p:txBody>
              <a:bodyPr rtlCol="0" anchor="ctr"/>
              <a:lstStyle/>
              <a:p>
                <a:endParaRPr lang="en-US" sz="810"/>
              </a:p>
            </p:txBody>
          </p:sp>
          <p:sp>
            <p:nvSpPr>
              <p:cNvPr id="743" name="Freeform: Shape 742">
                <a:extLst>
                  <a:ext uri="{FF2B5EF4-FFF2-40B4-BE49-F238E27FC236}">
                    <a16:creationId xmlns:a16="http://schemas.microsoft.com/office/drawing/2014/main" id="{720705A3-1757-0816-AA2D-55DD1F028E0B}"/>
                  </a:ext>
                </a:extLst>
              </p:cNvPr>
              <p:cNvSpPr/>
              <p:nvPr/>
            </p:nvSpPr>
            <p:spPr>
              <a:xfrm>
                <a:off x="8890355" y="1861215"/>
                <a:ext cx="78285" cy="63623"/>
              </a:xfrm>
              <a:custGeom>
                <a:avLst/>
                <a:gdLst>
                  <a:gd name="connsiteX0" fmla="*/ 0 w 78285"/>
                  <a:gd name="connsiteY0" fmla="*/ 0 h 63623"/>
                  <a:gd name="connsiteX1" fmla="*/ 0 w 78285"/>
                  <a:gd name="connsiteY1" fmla="*/ 50535 h 63623"/>
                  <a:gd name="connsiteX2" fmla="*/ 11358 w 78285"/>
                  <a:gd name="connsiteY2" fmla="*/ 50535 h 63623"/>
                  <a:gd name="connsiteX3" fmla="*/ 13026 w 78285"/>
                  <a:gd name="connsiteY3" fmla="*/ 50535 h 63623"/>
                  <a:gd name="connsiteX4" fmla="*/ 13026 w 78285"/>
                  <a:gd name="connsiteY4" fmla="*/ 13088 h 63623"/>
                  <a:gd name="connsiteX5" fmla="*/ 65195 w 78285"/>
                  <a:gd name="connsiteY5" fmla="*/ 13088 h 63623"/>
                  <a:gd name="connsiteX6" fmla="*/ 65195 w 78285"/>
                  <a:gd name="connsiteY6" fmla="*/ 63623 h 63623"/>
                  <a:gd name="connsiteX7" fmla="*/ 78286 w 78285"/>
                  <a:gd name="connsiteY7" fmla="*/ 63623 h 63623"/>
                  <a:gd name="connsiteX8" fmla="*/ 78286 w 78285"/>
                  <a:gd name="connsiteY8" fmla="*/ 0 h 63623"/>
                  <a:gd name="connsiteX9" fmla="*/ 0 w 78285"/>
                  <a:gd name="connsiteY9" fmla="*/ 0 h 6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285" h="63623">
                    <a:moveTo>
                      <a:pt x="0" y="0"/>
                    </a:moveTo>
                    <a:lnTo>
                      <a:pt x="0" y="50535"/>
                    </a:lnTo>
                    <a:lnTo>
                      <a:pt x="11358" y="50535"/>
                    </a:lnTo>
                    <a:lnTo>
                      <a:pt x="13026" y="50535"/>
                    </a:lnTo>
                    <a:lnTo>
                      <a:pt x="13026" y="13088"/>
                    </a:lnTo>
                    <a:lnTo>
                      <a:pt x="65195" y="13088"/>
                    </a:lnTo>
                    <a:lnTo>
                      <a:pt x="65195" y="63623"/>
                    </a:lnTo>
                    <a:lnTo>
                      <a:pt x="78286" y="63623"/>
                    </a:lnTo>
                    <a:lnTo>
                      <a:pt x="78286" y="0"/>
                    </a:lnTo>
                    <a:lnTo>
                      <a:pt x="0" y="0"/>
                    </a:lnTo>
                    <a:close/>
                  </a:path>
                </a:pathLst>
              </a:custGeom>
              <a:solidFill>
                <a:srgbClr val="2D5967"/>
              </a:solidFill>
              <a:ln w="6417" cap="flat">
                <a:noFill/>
                <a:prstDash val="solid"/>
                <a:miter/>
              </a:ln>
            </p:spPr>
            <p:txBody>
              <a:bodyPr rtlCol="0" anchor="ctr"/>
              <a:lstStyle/>
              <a:p>
                <a:endParaRPr lang="en-US" sz="810"/>
              </a:p>
            </p:txBody>
          </p:sp>
          <p:sp>
            <p:nvSpPr>
              <p:cNvPr id="744" name="Freeform: Shape 743">
                <a:extLst>
                  <a:ext uri="{FF2B5EF4-FFF2-40B4-BE49-F238E27FC236}">
                    <a16:creationId xmlns:a16="http://schemas.microsoft.com/office/drawing/2014/main" id="{03F28D7B-A49B-6FD3-751A-B8811EFC5534}"/>
                  </a:ext>
                </a:extLst>
              </p:cNvPr>
              <p:cNvSpPr/>
              <p:nvPr/>
            </p:nvSpPr>
            <p:spPr>
              <a:xfrm>
                <a:off x="8978330" y="1861215"/>
                <a:ext cx="78285" cy="63623"/>
              </a:xfrm>
              <a:custGeom>
                <a:avLst/>
                <a:gdLst>
                  <a:gd name="connsiteX0" fmla="*/ 0 w 78285"/>
                  <a:gd name="connsiteY0" fmla="*/ 0 h 63623"/>
                  <a:gd name="connsiteX1" fmla="*/ 0 w 78285"/>
                  <a:gd name="connsiteY1" fmla="*/ 63623 h 63623"/>
                  <a:gd name="connsiteX2" fmla="*/ 13090 w 78285"/>
                  <a:gd name="connsiteY2" fmla="*/ 63623 h 63623"/>
                  <a:gd name="connsiteX3" fmla="*/ 13090 w 78285"/>
                  <a:gd name="connsiteY3" fmla="*/ 13088 h 63623"/>
                  <a:gd name="connsiteX4" fmla="*/ 65259 w 78285"/>
                  <a:gd name="connsiteY4" fmla="*/ 13088 h 63623"/>
                  <a:gd name="connsiteX5" fmla="*/ 65259 w 78285"/>
                  <a:gd name="connsiteY5" fmla="*/ 63623 h 63623"/>
                  <a:gd name="connsiteX6" fmla="*/ 78285 w 78285"/>
                  <a:gd name="connsiteY6" fmla="*/ 63623 h 63623"/>
                  <a:gd name="connsiteX7" fmla="*/ 78285 w 78285"/>
                  <a:gd name="connsiteY7" fmla="*/ 0 h 63623"/>
                  <a:gd name="connsiteX8" fmla="*/ 0 w 78285"/>
                  <a:gd name="connsiteY8" fmla="*/ 0 h 6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85" h="63623">
                    <a:moveTo>
                      <a:pt x="0" y="0"/>
                    </a:moveTo>
                    <a:lnTo>
                      <a:pt x="0" y="63623"/>
                    </a:lnTo>
                    <a:lnTo>
                      <a:pt x="13090" y="63623"/>
                    </a:lnTo>
                    <a:lnTo>
                      <a:pt x="13090" y="13088"/>
                    </a:lnTo>
                    <a:lnTo>
                      <a:pt x="65259" y="13088"/>
                    </a:lnTo>
                    <a:lnTo>
                      <a:pt x="65259" y="63623"/>
                    </a:lnTo>
                    <a:lnTo>
                      <a:pt x="78285" y="63623"/>
                    </a:lnTo>
                    <a:lnTo>
                      <a:pt x="78285" y="0"/>
                    </a:lnTo>
                    <a:lnTo>
                      <a:pt x="0" y="0"/>
                    </a:lnTo>
                    <a:close/>
                  </a:path>
                </a:pathLst>
              </a:custGeom>
              <a:solidFill>
                <a:srgbClr val="2D5967"/>
              </a:solidFill>
              <a:ln w="6417" cap="flat">
                <a:noFill/>
                <a:prstDash val="solid"/>
                <a:miter/>
              </a:ln>
            </p:spPr>
            <p:txBody>
              <a:bodyPr rtlCol="0" anchor="ctr"/>
              <a:lstStyle/>
              <a:p>
                <a:endParaRPr lang="en-US" sz="810"/>
              </a:p>
            </p:txBody>
          </p:sp>
          <p:sp>
            <p:nvSpPr>
              <p:cNvPr id="745" name="Freeform: Shape 744">
                <a:extLst>
                  <a:ext uri="{FF2B5EF4-FFF2-40B4-BE49-F238E27FC236}">
                    <a16:creationId xmlns:a16="http://schemas.microsoft.com/office/drawing/2014/main" id="{C4D22D9C-D01F-D13A-999B-228ED6BE93FD}"/>
                  </a:ext>
                </a:extLst>
              </p:cNvPr>
              <p:cNvSpPr/>
              <p:nvPr/>
            </p:nvSpPr>
            <p:spPr>
              <a:xfrm>
                <a:off x="9066433" y="1861215"/>
                <a:ext cx="78220" cy="78269"/>
              </a:xfrm>
              <a:custGeom>
                <a:avLst/>
                <a:gdLst>
                  <a:gd name="connsiteX0" fmla="*/ 78221 w 78220"/>
                  <a:gd name="connsiteY0" fmla="*/ 0 h 78269"/>
                  <a:gd name="connsiteX1" fmla="*/ 0 w 78220"/>
                  <a:gd name="connsiteY1" fmla="*/ 0 h 78269"/>
                  <a:gd name="connsiteX2" fmla="*/ 0 w 78220"/>
                  <a:gd name="connsiteY2" fmla="*/ 63633 h 78269"/>
                  <a:gd name="connsiteX3" fmla="*/ 12962 w 78220"/>
                  <a:gd name="connsiteY3" fmla="*/ 63633 h 78269"/>
                  <a:gd name="connsiteX4" fmla="*/ 12962 w 78220"/>
                  <a:gd name="connsiteY4" fmla="*/ 13090 h 78269"/>
                  <a:gd name="connsiteX5" fmla="*/ 65131 w 78220"/>
                  <a:gd name="connsiteY5" fmla="*/ 13090 h 78269"/>
                  <a:gd name="connsiteX6" fmla="*/ 65131 w 78220"/>
                  <a:gd name="connsiteY6" fmla="*/ 65270 h 78269"/>
                  <a:gd name="connsiteX7" fmla="*/ 50501 w 78220"/>
                  <a:gd name="connsiteY7" fmla="*/ 65270 h 78269"/>
                  <a:gd name="connsiteX8" fmla="*/ 50501 w 78220"/>
                  <a:gd name="connsiteY8" fmla="*/ 74997 h 78269"/>
                  <a:gd name="connsiteX9" fmla="*/ 50501 w 78220"/>
                  <a:gd name="connsiteY9" fmla="*/ 78269 h 78269"/>
                  <a:gd name="connsiteX10" fmla="*/ 78221 w 78220"/>
                  <a:gd name="connsiteY10" fmla="*/ 78269 h 78269"/>
                  <a:gd name="connsiteX11" fmla="*/ 78221 w 78220"/>
                  <a:gd name="connsiteY11" fmla="*/ 0 h 7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220" h="78269">
                    <a:moveTo>
                      <a:pt x="78221" y="0"/>
                    </a:moveTo>
                    <a:lnTo>
                      <a:pt x="0" y="0"/>
                    </a:lnTo>
                    <a:lnTo>
                      <a:pt x="0" y="63633"/>
                    </a:lnTo>
                    <a:lnTo>
                      <a:pt x="12962" y="63633"/>
                    </a:lnTo>
                    <a:lnTo>
                      <a:pt x="12962" y="13090"/>
                    </a:lnTo>
                    <a:lnTo>
                      <a:pt x="65131" y="13090"/>
                    </a:lnTo>
                    <a:lnTo>
                      <a:pt x="65131" y="65270"/>
                    </a:lnTo>
                    <a:lnTo>
                      <a:pt x="50501" y="65270"/>
                    </a:lnTo>
                    <a:lnTo>
                      <a:pt x="50501" y="74997"/>
                    </a:lnTo>
                    <a:lnTo>
                      <a:pt x="50501" y="78269"/>
                    </a:lnTo>
                    <a:lnTo>
                      <a:pt x="78221" y="78269"/>
                    </a:lnTo>
                    <a:lnTo>
                      <a:pt x="78221" y="0"/>
                    </a:lnTo>
                    <a:close/>
                  </a:path>
                </a:pathLst>
              </a:custGeom>
              <a:solidFill>
                <a:srgbClr val="2D5967"/>
              </a:solidFill>
              <a:ln w="6417" cap="flat">
                <a:noFill/>
                <a:prstDash val="solid"/>
                <a:miter/>
              </a:ln>
            </p:spPr>
            <p:txBody>
              <a:bodyPr rtlCol="0" anchor="ctr"/>
              <a:lstStyle/>
              <a:p>
                <a:endParaRPr lang="en-US" sz="810"/>
              </a:p>
            </p:txBody>
          </p:sp>
          <p:sp>
            <p:nvSpPr>
              <p:cNvPr id="746" name="Freeform: Shape 745">
                <a:extLst>
                  <a:ext uri="{FF2B5EF4-FFF2-40B4-BE49-F238E27FC236}">
                    <a16:creationId xmlns:a16="http://schemas.microsoft.com/office/drawing/2014/main" id="{2FF88597-8992-F9AD-6437-8FB1B764E49F}"/>
                  </a:ext>
                </a:extLst>
              </p:cNvPr>
              <p:cNvSpPr/>
              <p:nvPr/>
            </p:nvSpPr>
            <p:spPr>
              <a:xfrm>
                <a:off x="9116934" y="1949309"/>
                <a:ext cx="27720" cy="78269"/>
              </a:xfrm>
              <a:custGeom>
                <a:avLst/>
                <a:gdLst>
                  <a:gd name="connsiteX0" fmla="*/ 27720 w 27720"/>
                  <a:gd name="connsiteY0" fmla="*/ 0 h 78269"/>
                  <a:gd name="connsiteX1" fmla="*/ 0 w 27720"/>
                  <a:gd name="connsiteY1" fmla="*/ 0 h 78269"/>
                  <a:gd name="connsiteX2" fmla="*/ 0 w 27720"/>
                  <a:gd name="connsiteY2" fmla="*/ 12999 h 78269"/>
                  <a:gd name="connsiteX3" fmla="*/ 14631 w 27720"/>
                  <a:gd name="connsiteY3" fmla="*/ 12999 h 78269"/>
                  <a:gd name="connsiteX4" fmla="*/ 14631 w 27720"/>
                  <a:gd name="connsiteY4" fmla="*/ 65179 h 78269"/>
                  <a:gd name="connsiteX5" fmla="*/ 0 w 27720"/>
                  <a:gd name="connsiteY5" fmla="*/ 65179 h 78269"/>
                  <a:gd name="connsiteX6" fmla="*/ 0 w 27720"/>
                  <a:gd name="connsiteY6" fmla="*/ 78269 h 78269"/>
                  <a:gd name="connsiteX7" fmla="*/ 27720 w 27720"/>
                  <a:gd name="connsiteY7" fmla="*/ 78269 h 78269"/>
                  <a:gd name="connsiteX8" fmla="*/ 27720 w 27720"/>
                  <a:gd name="connsiteY8" fmla="*/ 0 h 7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20" h="78269">
                    <a:moveTo>
                      <a:pt x="27720" y="0"/>
                    </a:moveTo>
                    <a:lnTo>
                      <a:pt x="0" y="0"/>
                    </a:lnTo>
                    <a:lnTo>
                      <a:pt x="0" y="12999"/>
                    </a:lnTo>
                    <a:lnTo>
                      <a:pt x="14631" y="12999"/>
                    </a:lnTo>
                    <a:lnTo>
                      <a:pt x="14631" y="65179"/>
                    </a:lnTo>
                    <a:lnTo>
                      <a:pt x="0" y="65179"/>
                    </a:lnTo>
                    <a:lnTo>
                      <a:pt x="0" y="78269"/>
                    </a:lnTo>
                    <a:lnTo>
                      <a:pt x="27720" y="78269"/>
                    </a:lnTo>
                    <a:lnTo>
                      <a:pt x="27720" y="0"/>
                    </a:lnTo>
                    <a:close/>
                  </a:path>
                </a:pathLst>
              </a:custGeom>
              <a:solidFill>
                <a:srgbClr val="2D5967"/>
              </a:solidFill>
              <a:ln w="6417" cap="flat">
                <a:noFill/>
                <a:prstDash val="solid"/>
                <a:miter/>
              </a:ln>
            </p:spPr>
            <p:txBody>
              <a:bodyPr rtlCol="0" anchor="ctr"/>
              <a:lstStyle/>
              <a:p>
                <a:endParaRPr lang="en-US" sz="810"/>
              </a:p>
            </p:txBody>
          </p:sp>
          <p:sp>
            <p:nvSpPr>
              <p:cNvPr id="747" name="Freeform: Shape 746">
                <a:extLst>
                  <a:ext uri="{FF2B5EF4-FFF2-40B4-BE49-F238E27FC236}">
                    <a16:creationId xmlns:a16="http://schemas.microsoft.com/office/drawing/2014/main" id="{3CF5BF85-2FEF-05EF-D323-A8FA43971964}"/>
                  </a:ext>
                </a:extLst>
              </p:cNvPr>
              <p:cNvSpPr/>
              <p:nvPr/>
            </p:nvSpPr>
            <p:spPr>
              <a:xfrm>
                <a:off x="8862634" y="1991670"/>
                <a:ext cx="16299" cy="16269"/>
              </a:xfrm>
              <a:custGeom>
                <a:avLst/>
                <a:gdLst>
                  <a:gd name="connsiteX0" fmla="*/ 16299 w 16299"/>
                  <a:gd name="connsiteY0" fmla="*/ 0 h 16269"/>
                  <a:gd name="connsiteX1" fmla="*/ 0 w 16299"/>
                  <a:gd name="connsiteY1" fmla="*/ 0 h 16269"/>
                  <a:gd name="connsiteX2" fmla="*/ 0 w 16299"/>
                  <a:gd name="connsiteY2" fmla="*/ 16269 h 16269"/>
                  <a:gd name="connsiteX3" fmla="*/ 16299 w 16299"/>
                  <a:gd name="connsiteY3" fmla="*/ 16269 h 16269"/>
                  <a:gd name="connsiteX4" fmla="*/ 16299 w 16299"/>
                  <a:gd name="connsiteY4" fmla="*/ 0 h 16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9" h="16269">
                    <a:moveTo>
                      <a:pt x="16299" y="0"/>
                    </a:moveTo>
                    <a:lnTo>
                      <a:pt x="0" y="0"/>
                    </a:lnTo>
                    <a:lnTo>
                      <a:pt x="0" y="16269"/>
                    </a:lnTo>
                    <a:lnTo>
                      <a:pt x="16299" y="16269"/>
                    </a:lnTo>
                    <a:lnTo>
                      <a:pt x="16299" y="0"/>
                    </a:lnTo>
                    <a:close/>
                  </a:path>
                </a:pathLst>
              </a:custGeom>
              <a:solidFill>
                <a:srgbClr val="2D5967"/>
              </a:solidFill>
              <a:ln w="6417" cap="flat">
                <a:noFill/>
                <a:prstDash val="solid"/>
                <a:miter/>
              </a:ln>
            </p:spPr>
            <p:txBody>
              <a:bodyPr rtlCol="0" anchor="ctr"/>
              <a:lstStyle/>
              <a:p>
                <a:endParaRPr lang="en-US" sz="810"/>
              </a:p>
            </p:txBody>
          </p:sp>
          <p:sp>
            <p:nvSpPr>
              <p:cNvPr id="748" name="Freeform: Shape 747">
                <a:extLst>
                  <a:ext uri="{FF2B5EF4-FFF2-40B4-BE49-F238E27FC236}">
                    <a16:creationId xmlns:a16="http://schemas.microsoft.com/office/drawing/2014/main" id="{F57555EC-09FE-A891-9AAD-A7D1161429F2}"/>
                  </a:ext>
                </a:extLst>
              </p:cNvPr>
              <p:cNvSpPr/>
              <p:nvPr/>
            </p:nvSpPr>
            <p:spPr>
              <a:xfrm>
                <a:off x="8862634" y="2083035"/>
                <a:ext cx="16299" cy="16269"/>
              </a:xfrm>
              <a:custGeom>
                <a:avLst/>
                <a:gdLst>
                  <a:gd name="connsiteX0" fmla="*/ 16299 w 16299"/>
                  <a:gd name="connsiteY0" fmla="*/ 0 h 16269"/>
                  <a:gd name="connsiteX1" fmla="*/ 0 w 16299"/>
                  <a:gd name="connsiteY1" fmla="*/ 0 h 16269"/>
                  <a:gd name="connsiteX2" fmla="*/ 0 w 16299"/>
                  <a:gd name="connsiteY2" fmla="*/ 16269 h 16269"/>
                  <a:gd name="connsiteX3" fmla="*/ 16299 w 16299"/>
                  <a:gd name="connsiteY3" fmla="*/ 16269 h 16269"/>
                  <a:gd name="connsiteX4" fmla="*/ 16299 w 16299"/>
                  <a:gd name="connsiteY4" fmla="*/ 0 h 16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9" h="16269">
                    <a:moveTo>
                      <a:pt x="16299" y="0"/>
                    </a:moveTo>
                    <a:lnTo>
                      <a:pt x="0" y="0"/>
                    </a:lnTo>
                    <a:lnTo>
                      <a:pt x="0" y="16269"/>
                    </a:lnTo>
                    <a:lnTo>
                      <a:pt x="16299" y="16269"/>
                    </a:lnTo>
                    <a:lnTo>
                      <a:pt x="16299" y="0"/>
                    </a:lnTo>
                    <a:close/>
                  </a:path>
                </a:pathLst>
              </a:custGeom>
              <a:solidFill>
                <a:srgbClr val="2D5967"/>
              </a:solidFill>
              <a:ln w="6417" cap="flat">
                <a:noFill/>
                <a:prstDash val="solid"/>
                <a:miter/>
              </a:ln>
            </p:spPr>
            <p:txBody>
              <a:bodyPr rtlCol="0" anchor="ctr"/>
              <a:lstStyle/>
              <a:p>
                <a:endParaRPr lang="en-US" sz="810"/>
              </a:p>
            </p:txBody>
          </p:sp>
          <p:sp>
            <p:nvSpPr>
              <p:cNvPr id="749" name="Freeform: Shape 748">
                <a:extLst>
                  <a:ext uri="{FF2B5EF4-FFF2-40B4-BE49-F238E27FC236}">
                    <a16:creationId xmlns:a16="http://schemas.microsoft.com/office/drawing/2014/main" id="{C21ED106-4623-ABEA-7F3F-5B12B03A8CD0}"/>
                  </a:ext>
                </a:extLst>
              </p:cNvPr>
              <p:cNvSpPr/>
              <p:nvPr/>
            </p:nvSpPr>
            <p:spPr>
              <a:xfrm>
                <a:off x="8826764" y="1923221"/>
                <a:ext cx="278747" cy="252719"/>
              </a:xfrm>
              <a:custGeom>
                <a:avLst/>
                <a:gdLst>
                  <a:gd name="connsiteX0" fmla="*/ 278747 w 278747"/>
                  <a:gd name="connsiteY0" fmla="*/ 13000 h 252719"/>
                  <a:gd name="connsiteX1" fmla="*/ 74948 w 278747"/>
                  <a:gd name="connsiteY1" fmla="*/ 13000 h 252719"/>
                  <a:gd name="connsiteX2" fmla="*/ 74948 w 278747"/>
                  <a:gd name="connsiteY2" fmla="*/ 0 h 252719"/>
                  <a:gd name="connsiteX3" fmla="*/ 0 w 278747"/>
                  <a:gd name="connsiteY3" fmla="*/ 0 h 252719"/>
                  <a:gd name="connsiteX4" fmla="*/ 0 w 278747"/>
                  <a:gd name="connsiteY4" fmla="*/ 13000 h 252719"/>
                  <a:gd name="connsiteX5" fmla="*/ 12961 w 278747"/>
                  <a:gd name="connsiteY5" fmla="*/ 13000 h 252719"/>
                  <a:gd name="connsiteX6" fmla="*/ 12961 w 278747"/>
                  <a:gd name="connsiteY6" fmla="*/ 252720 h 252719"/>
                  <a:gd name="connsiteX7" fmla="*/ 74948 w 278747"/>
                  <a:gd name="connsiteY7" fmla="*/ 252720 h 252719"/>
                  <a:gd name="connsiteX8" fmla="*/ 74948 w 278747"/>
                  <a:gd name="connsiteY8" fmla="*/ 239719 h 252719"/>
                  <a:gd name="connsiteX9" fmla="*/ 97793 w 278747"/>
                  <a:gd name="connsiteY9" fmla="*/ 239719 h 252719"/>
                  <a:gd name="connsiteX10" fmla="*/ 97793 w 278747"/>
                  <a:gd name="connsiteY10" fmla="*/ 229901 h 252719"/>
                  <a:gd name="connsiteX11" fmla="*/ 143224 w 278747"/>
                  <a:gd name="connsiteY11" fmla="*/ 229901 h 252719"/>
                  <a:gd name="connsiteX12" fmla="*/ 143224 w 278747"/>
                  <a:gd name="connsiteY12" fmla="*/ 252720 h 252719"/>
                  <a:gd name="connsiteX13" fmla="*/ 156314 w 278747"/>
                  <a:gd name="connsiteY13" fmla="*/ 252720 h 252719"/>
                  <a:gd name="connsiteX14" fmla="*/ 156314 w 278747"/>
                  <a:gd name="connsiteY14" fmla="*/ 229901 h 252719"/>
                  <a:gd name="connsiteX15" fmla="*/ 166324 w 278747"/>
                  <a:gd name="connsiteY15" fmla="*/ 229901 h 252719"/>
                  <a:gd name="connsiteX16" fmla="*/ 166324 w 278747"/>
                  <a:gd name="connsiteY16" fmla="*/ 252720 h 252719"/>
                  <a:gd name="connsiteX17" fmla="*/ 179286 w 278747"/>
                  <a:gd name="connsiteY17" fmla="*/ 252720 h 252719"/>
                  <a:gd name="connsiteX18" fmla="*/ 179286 w 278747"/>
                  <a:gd name="connsiteY18" fmla="*/ 229901 h 252719"/>
                  <a:gd name="connsiteX19" fmla="*/ 189104 w 278747"/>
                  <a:gd name="connsiteY19" fmla="*/ 229901 h 252719"/>
                  <a:gd name="connsiteX20" fmla="*/ 189104 w 278747"/>
                  <a:gd name="connsiteY20" fmla="*/ 252720 h 252719"/>
                  <a:gd name="connsiteX21" fmla="*/ 202131 w 278747"/>
                  <a:gd name="connsiteY21" fmla="*/ 252720 h 252719"/>
                  <a:gd name="connsiteX22" fmla="*/ 202131 w 278747"/>
                  <a:gd name="connsiteY22" fmla="*/ 229901 h 252719"/>
                  <a:gd name="connsiteX23" fmla="*/ 211948 w 278747"/>
                  <a:gd name="connsiteY23" fmla="*/ 229901 h 252719"/>
                  <a:gd name="connsiteX24" fmla="*/ 211948 w 278747"/>
                  <a:gd name="connsiteY24" fmla="*/ 252720 h 252719"/>
                  <a:gd name="connsiteX25" fmla="*/ 224910 w 278747"/>
                  <a:gd name="connsiteY25" fmla="*/ 252720 h 252719"/>
                  <a:gd name="connsiteX26" fmla="*/ 224910 w 278747"/>
                  <a:gd name="connsiteY26" fmla="*/ 229901 h 252719"/>
                  <a:gd name="connsiteX27" fmla="*/ 234728 w 278747"/>
                  <a:gd name="connsiteY27" fmla="*/ 229901 h 252719"/>
                  <a:gd name="connsiteX28" fmla="*/ 234728 w 278747"/>
                  <a:gd name="connsiteY28" fmla="*/ 252720 h 252719"/>
                  <a:gd name="connsiteX29" fmla="*/ 247754 w 278747"/>
                  <a:gd name="connsiteY29" fmla="*/ 252720 h 252719"/>
                  <a:gd name="connsiteX30" fmla="*/ 247754 w 278747"/>
                  <a:gd name="connsiteY30" fmla="*/ 229901 h 252719"/>
                  <a:gd name="connsiteX31" fmla="*/ 278747 w 278747"/>
                  <a:gd name="connsiteY31" fmla="*/ 229901 h 252719"/>
                  <a:gd name="connsiteX32" fmla="*/ 278747 w 278747"/>
                  <a:gd name="connsiteY32" fmla="*/ 13000 h 252719"/>
                  <a:gd name="connsiteX33" fmla="*/ 229851 w 278747"/>
                  <a:gd name="connsiteY33" fmla="*/ 26090 h 252719"/>
                  <a:gd name="connsiteX34" fmla="*/ 265721 w 278747"/>
                  <a:gd name="connsiteY34" fmla="*/ 26090 h 252719"/>
                  <a:gd name="connsiteX35" fmla="*/ 265721 w 278747"/>
                  <a:gd name="connsiteY35" fmla="*/ 216991 h 252719"/>
                  <a:gd name="connsiteX36" fmla="*/ 84766 w 278747"/>
                  <a:gd name="connsiteY36" fmla="*/ 216991 h 252719"/>
                  <a:gd name="connsiteX37" fmla="*/ 84766 w 278747"/>
                  <a:gd name="connsiteY37" fmla="*/ 226808 h 252719"/>
                  <a:gd name="connsiteX38" fmla="*/ 74948 w 278747"/>
                  <a:gd name="connsiteY38" fmla="*/ 226808 h 252719"/>
                  <a:gd name="connsiteX39" fmla="*/ 74948 w 278747"/>
                  <a:gd name="connsiteY39" fmla="*/ 26090 h 252719"/>
                  <a:gd name="connsiteX40" fmla="*/ 229466 w 278747"/>
                  <a:gd name="connsiteY40" fmla="*/ 26090 h 252719"/>
                  <a:gd name="connsiteX41" fmla="*/ 229851 w 278747"/>
                  <a:gd name="connsiteY41" fmla="*/ 26090 h 252719"/>
                  <a:gd name="connsiteX42" fmla="*/ 26052 w 278747"/>
                  <a:gd name="connsiteY42" fmla="*/ 13000 h 252719"/>
                  <a:gd name="connsiteX43" fmla="*/ 62436 w 278747"/>
                  <a:gd name="connsiteY43" fmla="*/ 13000 h 252719"/>
                  <a:gd name="connsiteX44" fmla="*/ 62436 w 278747"/>
                  <a:gd name="connsiteY44" fmla="*/ 239719 h 252719"/>
                  <a:gd name="connsiteX45" fmla="*/ 26052 w 278747"/>
                  <a:gd name="connsiteY45" fmla="*/ 239719 h 252719"/>
                  <a:gd name="connsiteX46" fmla="*/ 26052 w 278747"/>
                  <a:gd name="connsiteY46" fmla="*/ 13000 h 25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8747" h="252719">
                    <a:moveTo>
                      <a:pt x="278747" y="13000"/>
                    </a:moveTo>
                    <a:lnTo>
                      <a:pt x="74948" y="13000"/>
                    </a:lnTo>
                    <a:lnTo>
                      <a:pt x="74948" y="0"/>
                    </a:lnTo>
                    <a:lnTo>
                      <a:pt x="0" y="0"/>
                    </a:lnTo>
                    <a:lnTo>
                      <a:pt x="0" y="13000"/>
                    </a:lnTo>
                    <a:lnTo>
                      <a:pt x="12961" y="13000"/>
                    </a:lnTo>
                    <a:lnTo>
                      <a:pt x="12961" y="252720"/>
                    </a:lnTo>
                    <a:lnTo>
                      <a:pt x="74948" y="252720"/>
                    </a:lnTo>
                    <a:lnTo>
                      <a:pt x="74948" y="239719"/>
                    </a:lnTo>
                    <a:lnTo>
                      <a:pt x="97793" y="239719"/>
                    </a:lnTo>
                    <a:lnTo>
                      <a:pt x="97793" y="229901"/>
                    </a:lnTo>
                    <a:lnTo>
                      <a:pt x="143224" y="229901"/>
                    </a:lnTo>
                    <a:lnTo>
                      <a:pt x="143224" y="252720"/>
                    </a:lnTo>
                    <a:lnTo>
                      <a:pt x="156314" y="252720"/>
                    </a:lnTo>
                    <a:lnTo>
                      <a:pt x="156314" y="229901"/>
                    </a:lnTo>
                    <a:lnTo>
                      <a:pt x="166324" y="229901"/>
                    </a:lnTo>
                    <a:lnTo>
                      <a:pt x="166324" y="252720"/>
                    </a:lnTo>
                    <a:lnTo>
                      <a:pt x="179286" y="252720"/>
                    </a:lnTo>
                    <a:lnTo>
                      <a:pt x="179286" y="229901"/>
                    </a:lnTo>
                    <a:lnTo>
                      <a:pt x="189104" y="229901"/>
                    </a:lnTo>
                    <a:lnTo>
                      <a:pt x="189104" y="252720"/>
                    </a:lnTo>
                    <a:lnTo>
                      <a:pt x="202131" y="252720"/>
                    </a:lnTo>
                    <a:lnTo>
                      <a:pt x="202131" y="229901"/>
                    </a:lnTo>
                    <a:lnTo>
                      <a:pt x="211948" y="229901"/>
                    </a:lnTo>
                    <a:lnTo>
                      <a:pt x="211948" y="252720"/>
                    </a:lnTo>
                    <a:lnTo>
                      <a:pt x="224910" y="252720"/>
                    </a:lnTo>
                    <a:lnTo>
                      <a:pt x="224910" y="229901"/>
                    </a:lnTo>
                    <a:lnTo>
                      <a:pt x="234728" y="229901"/>
                    </a:lnTo>
                    <a:lnTo>
                      <a:pt x="234728" y="252720"/>
                    </a:lnTo>
                    <a:lnTo>
                      <a:pt x="247754" y="252720"/>
                    </a:lnTo>
                    <a:lnTo>
                      <a:pt x="247754" y="229901"/>
                    </a:lnTo>
                    <a:lnTo>
                      <a:pt x="278747" y="229901"/>
                    </a:lnTo>
                    <a:lnTo>
                      <a:pt x="278747" y="13000"/>
                    </a:lnTo>
                    <a:close/>
                    <a:moveTo>
                      <a:pt x="229851" y="26090"/>
                    </a:moveTo>
                    <a:lnTo>
                      <a:pt x="265721" y="26090"/>
                    </a:lnTo>
                    <a:lnTo>
                      <a:pt x="265721" y="216991"/>
                    </a:lnTo>
                    <a:lnTo>
                      <a:pt x="84766" y="216991"/>
                    </a:lnTo>
                    <a:lnTo>
                      <a:pt x="84766" y="226808"/>
                    </a:lnTo>
                    <a:lnTo>
                      <a:pt x="74948" y="226808"/>
                    </a:lnTo>
                    <a:lnTo>
                      <a:pt x="74948" y="26090"/>
                    </a:lnTo>
                    <a:lnTo>
                      <a:pt x="229466" y="26090"/>
                    </a:lnTo>
                    <a:lnTo>
                      <a:pt x="229851" y="26090"/>
                    </a:lnTo>
                    <a:close/>
                    <a:moveTo>
                      <a:pt x="26052" y="13000"/>
                    </a:moveTo>
                    <a:lnTo>
                      <a:pt x="62436" y="13000"/>
                    </a:lnTo>
                    <a:lnTo>
                      <a:pt x="62436" y="239719"/>
                    </a:lnTo>
                    <a:lnTo>
                      <a:pt x="26052" y="239719"/>
                    </a:lnTo>
                    <a:lnTo>
                      <a:pt x="26052" y="13000"/>
                    </a:lnTo>
                    <a:close/>
                  </a:path>
                </a:pathLst>
              </a:custGeom>
              <a:solidFill>
                <a:srgbClr val="2D5967"/>
              </a:solidFill>
              <a:ln w="6417" cap="flat">
                <a:noFill/>
                <a:prstDash val="solid"/>
                <a:miter/>
              </a:ln>
            </p:spPr>
            <p:txBody>
              <a:bodyPr rtlCol="0" anchor="ctr"/>
              <a:lstStyle/>
              <a:p>
                <a:endParaRPr lang="en-US" sz="810"/>
              </a:p>
            </p:txBody>
          </p:sp>
          <p:sp>
            <p:nvSpPr>
              <p:cNvPr id="750" name="Freeform: Shape 749">
                <a:extLst>
                  <a:ext uri="{FF2B5EF4-FFF2-40B4-BE49-F238E27FC236}">
                    <a16:creationId xmlns:a16="http://schemas.microsoft.com/office/drawing/2014/main" id="{9EE03B2C-05EA-FBE1-8356-4F0B70217BDE}"/>
                  </a:ext>
                </a:extLst>
              </p:cNvPr>
              <p:cNvSpPr/>
              <p:nvPr/>
            </p:nvSpPr>
            <p:spPr>
              <a:xfrm>
                <a:off x="8911530" y="1959044"/>
                <a:ext cx="172869" cy="171446"/>
              </a:xfrm>
              <a:custGeom>
                <a:avLst/>
                <a:gdLst>
                  <a:gd name="connsiteX0" fmla="*/ 0 w 172869"/>
                  <a:gd name="connsiteY0" fmla="*/ 0 h 171446"/>
                  <a:gd name="connsiteX1" fmla="*/ 0 w 172869"/>
                  <a:gd name="connsiteY1" fmla="*/ 79906 h 171446"/>
                  <a:gd name="connsiteX2" fmla="*/ 13026 w 172869"/>
                  <a:gd name="connsiteY2" fmla="*/ 79906 h 171446"/>
                  <a:gd name="connsiteX3" fmla="*/ 13026 w 172869"/>
                  <a:gd name="connsiteY3" fmla="*/ 92996 h 171446"/>
                  <a:gd name="connsiteX4" fmla="*/ 0 w 172869"/>
                  <a:gd name="connsiteY4" fmla="*/ 92996 h 171446"/>
                  <a:gd name="connsiteX5" fmla="*/ 0 w 172869"/>
                  <a:gd name="connsiteY5" fmla="*/ 171446 h 171446"/>
                  <a:gd name="connsiteX6" fmla="*/ 84702 w 172869"/>
                  <a:gd name="connsiteY6" fmla="*/ 171446 h 171446"/>
                  <a:gd name="connsiteX7" fmla="*/ 84702 w 172869"/>
                  <a:gd name="connsiteY7" fmla="*/ 119086 h 171446"/>
                  <a:gd name="connsiteX8" fmla="*/ 94520 w 172869"/>
                  <a:gd name="connsiteY8" fmla="*/ 119086 h 171446"/>
                  <a:gd name="connsiteX9" fmla="*/ 94520 w 172869"/>
                  <a:gd name="connsiteY9" fmla="*/ 171446 h 171446"/>
                  <a:gd name="connsiteX10" fmla="*/ 172806 w 172869"/>
                  <a:gd name="connsiteY10" fmla="*/ 171446 h 171446"/>
                  <a:gd name="connsiteX11" fmla="*/ 172806 w 172869"/>
                  <a:gd name="connsiteY11" fmla="*/ 128812 h 171446"/>
                  <a:gd name="connsiteX12" fmla="*/ 144956 w 172869"/>
                  <a:gd name="connsiteY12" fmla="*/ 128812 h 171446"/>
                  <a:gd name="connsiteX13" fmla="*/ 138668 w 172869"/>
                  <a:gd name="connsiteY13" fmla="*/ 123264 h 171446"/>
                  <a:gd name="connsiteX14" fmla="*/ 130262 w 172869"/>
                  <a:gd name="connsiteY14" fmla="*/ 122713 h 171446"/>
                  <a:gd name="connsiteX15" fmla="*/ 123267 w 172869"/>
                  <a:gd name="connsiteY15" fmla="*/ 127389 h 171446"/>
                  <a:gd name="connsiteX16" fmla="*/ 120573 w 172869"/>
                  <a:gd name="connsiteY16" fmla="*/ 135358 h 171446"/>
                  <a:gd name="connsiteX17" fmla="*/ 123267 w 172869"/>
                  <a:gd name="connsiteY17" fmla="*/ 143327 h 171446"/>
                  <a:gd name="connsiteX18" fmla="*/ 130262 w 172869"/>
                  <a:gd name="connsiteY18" fmla="*/ 148002 h 171446"/>
                  <a:gd name="connsiteX19" fmla="*/ 138668 w 172869"/>
                  <a:gd name="connsiteY19" fmla="*/ 147451 h 171446"/>
                  <a:gd name="connsiteX20" fmla="*/ 144956 w 172869"/>
                  <a:gd name="connsiteY20" fmla="*/ 141903 h 171446"/>
                  <a:gd name="connsiteX21" fmla="*/ 159780 w 172869"/>
                  <a:gd name="connsiteY21" fmla="*/ 141903 h 171446"/>
                  <a:gd name="connsiteX22" fmla="*/ 159780 w 172869"/>
                  <a:gd name="connsiteY22" fmla="*/ 158175 h 171446"/>
                  <a:gd name="connsiteX23" fmla="*/ 107611 w 172869"/>
                  <a:gd name="connsiteY23" fmla="*/ 158175 h 171446"/>
                  <a:gd name="connsiteX24" fmla="*/ 107611 w 172869"/>
                  <a:gd name="connsiteY24" fmla="*/ 105995 h 171446"/>
                  <a:gd name="connsiteX25" fmla="*/ 84702 w 172869"/>
                  <a:gd name="connsiteY25" fmla="*/ 105995 h 171446"/>
                  <a:gd name="connsiteX26" fmla="*/ 84702 w 172869"/>
                  <a:gd name="connsiteY26" fmla="*/ 92996 h 171446"/>
                  <a:gd name="connsiteX27" fmla="*/ 71741 w 172869"/>
                  <a:gd name="connsiteY27" fmla="*/ 92996 h 171446"/>
                  <a:gd name="connsiteX28" fmla="*/ 71741 w 172869"/>
                  <a:gd name="connsiteY28" fmla="*/ 79906 h 171446"/>
                  <a:gd name="connsiteX29" fmla="*/ 94520 w 172869"/>
                  <a:gd name="connsiteY29" fmla="*/ 79906 h 171446"/>
                  <a:gd name="connsiteX30" fmla="*/ 94520 w 172869"/>
                  <a:gd name="connsiteY30" fmla="*/ 19636 h 171446"/>
                  <a:gd name="connsiteX31" fmla="*/ 103632 w 172869"/>
                  <a:gd name="connsiteY31" fmla="*/ 19636 h 171446"/>
                  <a:gd name="connsiteX32" fmla="*/ 103632 w 172869"/>
                  <a:gd name="connsiteY32" fmla="*/ 89632 h 171446"/>
                  <a:gd name="connsiteX33" fmla="*/ 125641 w 172869"/>
                  <a:gd name="connsiteY33" fmla="*/ 89632 h 171446"/>
                  <a:gd name="connsiteX34" fmla="*/ 125641 w 172869"/>
                  <a:gd name="connsiteY34" fmla="*/ 96178 h 171446"/>
                  <a:gd name="connsiteX35" fmla="*/ 172869 w 172869"/>
                  <a:gd name="connsiteY35" fmla="*/ 96178 h 171446"/>
                  <a:gd name="connsiteX36" fmla="*/ 172869 w 172869"/>
                  <a:gd name="connsiteY36" fmla="*/ 70178 h 171446"/>
                  <a:gd name="connsiteX37" fmla="*/ 125641 w 172869"/>
                  <a:gd name="connsiteY37" fmla="*/ 70178 h 171446"/>
                  <a:gd name="connsiteX38" fmla="*/ 125641 w 172869"/>
                  <a:gd name="connsiteY38" fmla="*/ 76633 h 171446"/>
                  <a:gd name="connsiteX39" fmla="*/ 116530 w 172869"/>
                  <a:gd name="connsiteY39" fmla="*/ 76633 h 171446"/>
                  <a:gd name="connsiteX40" fmla="*/ 116530 w 172869"/>
                  <a:gd name="connsiteY40" fmla="*/ 53815 h 171446"/>
                  <a:gd name="connsiteX41" fmla="*/ 125641 w 172869"/>
                  <a:gd name="connsiteY41" fmla="*/ 53815 h 171446"/>
                  <a:gd name="connsiteX42" fmla="*/ 125641 w 172869"/>
                  <a:gd name="connsiteY42" fmla="*/ 60361 h 171446"/>
                  <a:gd name="connsiteX43" fmla="*/ 172869 w 172869"/>
                  <a:gd name="connsiteY43" fmla="*/ 60361 h 171446"/>
                  <a:gd name="connsiteX44" fmla="*/ 172869 w 172869"/>
                  <a:gd name="connsiteY44" fmla="*/ 34271 h 171446"/>
                  <a:gd name="connsiteX45" fmla="*/ 125641 w 172869"/>
                  <a:gd name="connsiteY45" fmla="*/ 34271 h 171446"/>
                  <a:gd name="connsiteX46" fmla="*/ 125641 w 172869"/>
                  <a:gd name="connsiteY46" fmla="*/ 40816 h 171446"/>
                  <a:gd name="connsiteX47" fmla="*/ 116530 w 172869"/>
                  <a:gd name="connsiteY47" fmla="*/ 40816 h 171446"/>
                  <a:gd name="connsiteX48" fmla="*/ 116530 w 172869"/>
                  <a:gd name="connsiteY48" fmla="*/ 19636 h 171446"/>
                  <a:gd name="connsiteX49" fmla="*/ 125641 w 172869"/>
                  <a:gd name="connsiteY49" fmla="*/ 19636 h 171446"/>
                  <a:gd name="connsiteX50" fmla="*/ 125641 w 172869"/>
                  <a:gd name="connsiteY50" fmla="*/ 25998 h 171446"/>
                  <a:gd name="connsiteX51" fmla="*/ 172869 w 172869"/>
                  <a:gd name="connsiteY51" fmla="*/ 25998 h 171446"/>
                  <a:gd name="connsiteX52" fmla="*/ 172869 w 172869"/>
                  <a:gd name="connsiteY52" fmla="*/ 0 h 171446"/>
                  <a:gd name="connsiteX53" fmla="*/ 125641 w 172869"/>
                  <a:gd name="connsiteY53" fmla="*/ 0 h 171446"/>
                  <a:gd name="connsiteX54" fmla="*/ 125641 w 172869"/>
                  <a:gd name="connsiteY54" fmla="*/ 6545 h 171446"/>
                  <a:gd name="connsiteX55" fmla="*/ 94520 w 172869"/>
                  <a:gd name="connsiteY55" fmla="*/ 6545 h 171446"/>
                  <a:gd name="connsiteX56" fmla="*/ 94520 w 172869"/>
                  <a:gd name="connsiteY56" fmla="*/ 0 h 171446"/>
                  <a:gd name="connsiteX57" fmla="*/ 0 w 172869"/>
                  <a:gd name="connsiteY57" fmla="*/ 0 h 171446"/>
                  <a:gd name="connsiteX58" fmla="*/ 26116 w 172869"/>
                  <a:gd name="connsiteY58" fmla="*/ 79906 h 171446"/>
                  <a:gd name="connsiteX59" fmla="*/ 35806 w 172869"/>
                  <a:gd name="connsiteY59" fmla="*/ 79906 h 171446"/>
                  <a:gd name="connsiteX60" fmla="*/ 35806 w 172869"/>
                  <a:gd name="connsiteY60" fmla="*/ 92996 h 171446"/>
                  <a:gd name="connsiteX61" fmla="*/ 26116 w 172869"/>
                  <a:gd name="connsiteY61" fmla="*/ 92996 h 171446"/>
                  <a:gd name="connsiteX62" fmla="*/ 26116 w 172869"/>
                  <a:gd name="connsiteY62" fmla="*/ 79906 h 171446"/>
                  <a:gd name="connsiteX63" fmla="*/ 71548 w 172869"/>
                  <a:gd name="connsiteY63" fmla="*/ 158175 h 171446"/>
                  <a:gd name="connsiteX64" fmla="*/ 13026 w 172869"/>
                  <a:gd name="connsiteY64" fmla="*/ 158175 h 171446"/>
                  <a:gd name="connsiteX65" fmla="*/ 13026 w 172869"/>
                  <a:gd name="connsiteY65" fmla="*/ 105995 h 171446"/>
                  <a:gd name="connsiteX66" fmla="*/ 71741 w 172869"/>
                  <a:gd name="connsiteY66" fmla="*/ 105995 h 171446"/>
                  <a:gd name="connsiteX67" fmla="*/ 71548 w 172869"/>
                  <a:gd name="connsiteY67" fmla="*/ 158175 h 171446"/>
                  <a:gd name="connsiteX68" fmla="*/ 58457 w 172869"/>
                  <a:gd name="connsiteY68" fmla="*/ 92996 h 171446"/>
                  <a:gd name="connsiteX69" fmla="*/ 48896 w 172869"/>
                  <a:gd name="connsiteY69" fmla="*/ 92996 h 171446"/>
                  <a:gd name="connsiteX70" fmla="*/ 48896 w 172869"/>
                  <a:gd name="connsiteY70" fmla="*/ 79906 h 171446"/>
                  <a:gd name="connsiteX71" fmla="*/ 58650 w 172869"/>
                  <a:gd name="connsiteY71" fmla="*/ 79906 h 171446"/>
                  <a:gd name="connsiteX72" fmla="*/ 58457 w 172869"/>
                  <a:gd name="connsiteY72" fmla="*/ 92996 h 171446"/>
                  <a:gd name="connsiteX73" fmla="*/ 81366 w 172869"/>
                  <a:gd name="connsiteY73" fmla="*/ 13090 h 171446"/>
                  <a:gd name="connsiteX74" fmla="*/ 81366 w 172869"/>
                  <a:gd name="connsiteY74" fmla="*/ 66906 h 171446"/>
                  <a:gd name="connsiteX75" fmla="*/ 13026 w 172869"/>
                  <a:gd name="connsiteY75" fmla="*/ 66906 h 171446"/>
                  <a:gd name="connsiteX76" fmla="*/ 13026 w 172869"/>
                  <a:gd name="connsiteY76" fmla="*/ 13090 h 171446"/>
                  <a:gd name="connsiteX77" fmla="*/ 81366 w 172869"/>
                  <a:gd name="connsiteY77" fmla="*/ 13090 h 17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72869" h="171446">
                    <a:moveTo>
                      <a:pt x="0" y="0"/>
                    </a:moveTo>
                    <a:lnTo>
                      <a:pt x="0" y="79906"/>
                    </a:lnTo>
                    <a:lnTo>
                      <a:pt x="13026" y="79906"/>
                    </a:lnTo>
                    <a:lnTo>
                      <a:pt x="13026" y="92996"/>
                    </a:lnTo>
                    <a:lnTo>
                      <a:pt x="0" y="92996"/>
                    </a:lnTo>
                    <a:lnTo>
                      <a:pt x="0" y="171446"/>
                    </a:lnTo>
                    <a:lnTo>
                      <a:pt x="84702" y="171446"/>
                    </a:lnTo>
                    <a:lnTo>
                      <a:pt x="84702" y="119086"/>
                    </a:lnTo>
                    <a:lnTo>
                      <a:pt x="94520" y="119086"/>
                    </a:lnTo>
                    <a:lnTo>
                      <a:pt x="94520" y="171446"/>
                    </a:lnTo>
                    <a:lnTo>
                      <a:pt x="172806" y="171446"/>
                    </a:lnTo>
                    <a:lnTo>
                      <a:pt x="172806" y="128812"/>
                    </a:lnTo>
                    <a:lnTo>
                      <a:pt x="144956" y="128812"/>
                    </a:lnTo>
                    <a:cubicBezTo>
                      <a:pt x="143545" y="126317"/>
                      <a:pt x="141299" y="124367"/>
                      <a:pt x="138668" y="123264"/>
                    </a:cubicBezTo>
                    <a:cubicBezTo>
                      <a:pt x="135973" y="122161"/>
                      <a:pt x="133021" y="121967"/>
                      <a:pt x="130262" y="122713"/>
                    </a:cubicBezTo>
                    <a:cubicBezTo>
                      <a:pt x="127503" y="123459"/>
                      <a:pt x="125000" y="125103"/>
                      <a:pt x="123267" y="127389"/>
                    </a:cubicBezTo>
                    <a:cubicBezTo>
                      <a:pt x="121535" y="129675"/>
                      <a:pt x="120573" y="132476"/>
                      <a:pt x="120573" y="135358"/>
                    </a:cubicBezTo>
                    <a:cubicBezTo>
                      <a:pt x="120573" y="138239"/>
                      <a:pt x="121535" y="141040"/>
                      <a:pt x="123267" y="143327"/>
                    </a:cubicBezTo>
                    <a:cubicBezTo>
                      <a:pt x="125000" y="145613"/>
                      <a:pt x="127503" y="147256"/>
                      <a:pt x="130262" y="148002"/>
                    </a:cubicBezTo>
                    <a:cubicBezTo>
                      <a:pt x="133021" y="148748"/>
                      <a:pt x="135973" y="148554"/>
                      <a:pt x="138668" y="147451"/>
                    </a:cubicBezTo>
                    <a:cubicBezTo>
                      <a:pt x="141299" y="146349"/>
                      <a:pt x="143545" y="144398"/>
                      <a:pt x="144956" y="141903"/>
                    </a:cubicBezTo>
                    <a:lnTo>
                      <a:pt x="159780" y="141903"/>
                    </a:lnTo>
                    <a:lnTo>
                      <a:pt x="159780" y="158175"/>
                    </a:lnTo>
                    <a:lnTo>
                      <a:pt x="107611" y="158175"/>
                    </a:lnTo>
                    <a:lnTo>
                      <a:pt x="107611" y="105995"/>
                    </a:lnTo>
                    <a:lnTo>
                      <a:pt x="84702" y="105995"/>
                    </a:lnTo>
                    <a:lnTo>
                      <a:pt x="84702" y="92996"/>
                    </a:lnTo>
                    <a:lnTo>
                      <a:pt x="71741" y="92996"/>
                    </a:lnTo>
                    <a:lnTo>
                      <a:pt x="71741" y="79906"/>
                    </a:lnTo>
                    <a:lnTo>
                      <a:pt x="94520" y="79906"/>
                    </a:lnTo>
                    <a:lnTo>
                      <a:pt x="94520" y="19636"/>
                    </a:lnTo>
                    <a:lnTo>
                      <a:pt x="103632" y="19636"/>
                    </a:lnTo>
                    <a:lnTo>
                      <a:pt x="103632" y="89632"/>
                    </a:lnTo>
                    <a:lnTo>
                      <a:pt x="125641" y="89632"/>
                    </a:lnTo>
                    <a:lnTo>
                      <a:pt x="125641" y="96178"/>
                    </a:lnTo>
                    <a:lnTo>
                      <a:pt x="172869" y="96178"/>
                    </a:lnTo>
                    <a:lnTo>
                      <a:pt x="172869" y="70178"/>
                    </a:lnTo>
                    <a:lnTo>
                      <a:pt x="125641" y="70178"/>
                    </a:lnTo>
                    <a:lnTo>
                      <a:pt x="125641" y="76633"/>
                    </a:lnTo>
                    <a:lnTo>
                      <a:pt x="116530" y="76633"/>
                    </a:lnTo>
                    <a:lnTo>
                      <a:pt x="116530" y="53815"/>
                    </a:lnTo>
                    <a:lnTo>
                      <a:pt x="125641" y="53815"/>
                    </a:lnTo>
                    <a:lnTo>
                      <a:pt x="125641" y="60361"/>
                    </a:lnTo>
                    <a:lnTo>
                      <a:pt x="172869" y="60361"/>
                    </a:lnTo>
                    <a:lnTo>
                      <a:pt x="172869" y="34271"/>
                    </a:lnTo>
                    <a:lnTo>
                      <a:pt x="125641" y="34271"/>
                    </a:lnTo>
                    <a:lnTo>
                      <a:pt x="125641" y="40816"/>
                    </a:lnTo>
                    <a:lnTo>
                      <a:pt x="116530" y="40816"/>
                    </a:lnTo>
                    <a:lnTo>
                      <a:pt x="116530" y="19636"/>
                    </a:lnTo>
                    <a:lnTo>
                      <a:pt x="125641" y="19636"/>
                    </a:lnTo>
                    <a:lnTo>
                      <a:pt x="125641" y="25998"/>
                    </a:lnTo>
                    <a:lnTo>
                      <a:pt x="172869" y="25998"/>
                    </a:lnTo>
                    <a:lnTo>
                      <a:pt x="172869" y="0"/>
                    </a:lnTo>
                    <a:lnTo>
                      <a:pt x="125641" y="0"/>
                    </a:lnTo>
                    <a:lnTo>
                      <a:pt x="125641" y="6545"/>
                    </a:lnTo>
                    <a:lnTo>
                      <a:pt x="94520" y="6545"/>
                    </a:lnTo>
                    <a:lnTo>
                      <a:pt x="94520" y="0"/>
                    </a:lnTo>
                    <a:lnTo>
                      <a:pt x="0" y="0"/>
                    </a:lnTo>
                    <a:close/>
                    <a:moveTo>
                      <a:pt x="26116" y="79906"/>
                    </a:moveTo>
                    <a:lnTo>
                      <a:pt x="35806" y="79906"/>
                    </a:lnTo>
                    <a:lnTo>
                      <a:pt x="35806" y="92996"/>
                    </a:lnTo>
                    <a:lnTo>
                      <a:pt x="26116" y="92996"/>
                    </a:lnTo>
                    <a:lnTo>
                      <a:pt x="26116" y="79906"/>
                    </a:lnTo>
                    <a:close/>
                    <a:moveTo>
                      <a:pt x="71548" y="158175"/>
                    </a:moveTo>
                    <a:lnTo>
                      <a:pt x="13026" y="158175"/>
                    </a:lnTo>
                    <a:lnTo>
                      <a:pt x="13026" y="105995"/>
                    </a:lnTo>
                    <a:lnTo>
                      <a:pt x="71741" y="105995"/>
                    </a:lnTo>
                    <a:lnTo>
                      <a:pt x="71548" y="158175"/>
                    </a:lnTo>
                    <a:close/>
                    <a:moveTo>
                      <a:pt x="58457" y="92996"/>
                    </a:moveTo>
                    <a:lnTo>
                      <a:pt x="48896" y="92996"/>
                    </a:lnTo>
                    <a:lnTo>
                      <a:pt x="48896" y="79906"/>
                    </a:lnTo>
                    <a:lnTo>
                      <a:pt x="58650" y="79906"/>
                    </a:lnTo>
                    <a:lnTo>
                      <a:pt x="58457" y="92996"/>
                    </a:lnTo>
                    <a:close/>
                    <a:moveTo>
                      <a:pt x="81366" y="13090"/>
                    </a:moveTo>
                    <a:lnTo>
                      <a:pt x="81366" y="66906"/>
                    </a:lnTo>
                    <a:lnTo>
                      <a:pt x="13026" y="66906"/>
                    </a:lnTo>
                    <a:lnTo>
                      <a:pt x="13026" y="13090"/>
                    </a:lnTo>
                    <a:lnTo>
                      <a:pt x="81366" y="13090"/>
                    </a:lnTo>
                    <a:close/>
                  </a:path>
                </a:pathLst>
              </a:custGeom>
              <a:solidFill>
                <a:srgbClr val="2D5967"/>
              </a:solidFill>
              <a:ln w="6417" cap="flat">
                <a:noFill/>
                <a:prstDash val="solid"/>
                <a:miter/>
              </a:ln>
            </p:spPr>
            <p:txBody>
              <a:bodyPr rtlCol="0" anchor="ctr"/>
              <a:lstStyle/>
              <a:p>
                <a:endParaRPr lang="en-US" sz="810"/>
              </a:p>
            </p:txBody>
          </p:sp>
        </p:grpSp>
        <p:sp>
          <p:nvSpPr>
            <p:cNvPr id="751" name="TextBox 750">
              <a:extLst>
                <a:ext uri="{FF2B5EF4-FFF2-40B4-BE49-F238E27FC236}">
                  <a16:creationId xmlns:a16="http://schemas.microsoft.com/office/drawing/2014/main" id="{D7CC0754-013B-A92D-A8B3-F4239F263F25}"/>
                </a:ext>
              </a:extLst>
            </p:cNvPr>
            <p:cNvSpPr txBox="1"/>
            <p:nvPr/>
          </p:nvSpPr>
          <p:spPr>
            <a:xfrm>
              <a:off x="8802187" y="2144556"/>
              <a:ext cx="42191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VNIC</a:t>
              </a:r>
            </a:p>
          </p:txBody>
        </p:sp>
      </p:grpSp>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Networking</a:t>
            </a:r>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6" name="Slide Number Placeholder 5">
            <a:extLst>
              <a:ext uri="{FF2B5EF4-FFF2-40B4-BE49-F238E27FC236}">
                <a16:creationId xmlns:a16="http://schemas.microsoft.com/office/drawing/2014/main" id="{BB9DF947-0DB7-4109-B94D-7B9887A12A66}"/>
              </a:ext>
            </a:extLst>
          </p:cNvPr>
          <p:cNvSpPr>
            <a:spLocks noGrp="1"/>
          </p:cNvSpPr>
          <p:nvPr>
            <p:ph type="sldNum" sz="quarter" idx="12"/>
          </p:nvPr>
        </p:nvSpPr>
        <p:spPr/>
        <p:txBody>
          <a:bodyPr/>
          <a:lstStyle/>
          <a:p>
            <a:fld id="{345D60D9-5372-5F40-9443-0F9AE5BDC3C8}" type="slidenum">
              <a:rPr lang="en-US" smtClean="0"/>
              <a:pPr/>
              <a:t>36</a:t>
            </a:fld>
            <a:endParaRPr lang="en-US" dirty="0"/>
          </a:p>
        </p:txBody>
      </p:sp>
      <p:grpSp>
        <p:nvGrpSpPr>
          <p:cNvPr id="425" name="Graphic 2">
            <a:extLst>
              <a:ext uri="{FF2B5EF4-FFF2-40B4-BE49-F238E27FC236}">
                <a16:creationId xmlns:a16="http://schemas.microsoft.com/office/drawing/2014/main" id="{A04B7E5E-3B0B-4EC8-842C-C0D9619A63D5}"/>
              </a:ext>
            </a:extLst>
          </p:cNvPr>
          <p:cNvGrpSpPr/>
          <p:nvPr/>
        </p:nvGrpSpPr>
        <p:grpSpPr>
          <a:xfrm>
            <a:off x="768502" y="2509685"/>
            <a:ext cx="834189" cy="488648"/>
            <a:chOff x="1082444" y="3760525"/>
            <a:chExt cx="834189" cy="488648"/>
          </a:xfrm>
        </p:grpSpPr>
        <p:grpSp>
          <p:nvGrpSpPr>
            <p:cNvPr id="426" name="Graphic 2">
              <a:extLst>
                <a:ext uri="{FF2B5EF4-FFF2-40B4-BE49-F238E27FC236}">
                  <a16:creationId xmlns:a16="http://schemas.microsoft.com/office/drawing/2014/main" id="{C34F925B-10BF-4759-90BA-EF106F1FA6EF}"/>
                </a:ext>
              </a:extLst>
            </p:cNvPr>
            <p:cNvGrpSpPr/>
            <p:nvPr/>
          </p:nvGrpSpPr>
          <p:grpSpPr>
            <a:xfrm>
              <a:off x="1369996" y="3760525"/>
              <a:ext cx="256672" cy="245979"/>
              <a:chOff x="1369996" y="3760525"/>
              <a:chExt cx="256672" cy="245979"/>
            </a:xfrm>
          </p:grpSpPr>
          <p:sp>
            <p:nvSpPr>
              <p:cNvPr id="427" name="Freeform: Shape 426">
                <a:extLst>
                  <a:ext uri="{FF2B5EF4-FFF2-40B4-BE49-F238E27FC236}">
                    <a16:creationId xmlns:a16="http://schemas.microsoft.com/office/drawing/2014/main" id="{65E38FA0-F9E4-4DA1-8C3C-5942668179D3}"/>
                  </a:ext>
                </a:extLst>
              </p:cNvPr>
              <p:cNvSpPr/>
              <p:nvPr/>
            </p:nvSpPr>
            <p:spPr>
              <a:xfrm>
                <a:off x="1372950" y="3763689"/>
                <a:ext cx="248624" cy="239797"/>
              </a:xfrm>
              <a:custGeom>
                <a:avLst/>
                <a:gdLst>
                  <a:gd name="connsiteX0" fmla="*/ 179387 w 248624"/>
                  <a:gd name="connsiteY0" fmla="*/ 239682 h 239797"/>
                  <a:gd name="connsiteX1" fmla="*/ 157268 w 248624"/>
                  <a:gd name="connsiteY1" fmla="*/ 231821 h 239797"/>
                  <a:gd name="connsiteX2" fmla="*/ 145056 w 248624"/>
                  <a:gd name="connsiteY2" fmla="*/ 211769 h 239797"/>
                  <a:gd name="connsiteX3" fmla="*/ 103533 w 248624"/>
                  <a:gd name="connsiteY3" fmla="*/ 211769 h 239797"/>
                  <a:gd name="connsiteX4" fmla="*/ 95916 w 248624"/>
                  <a:gd name="connsiteY4" fmla="*/ 227317 h 239797"/>
                  <a:gd name="connsiteX5" fmla="*/ 81799 w 248624"/>
                  <a:gd name="connsiteY5" fmla="*/ 237333 h 239797"/>
                  <a:gd name="connsiteX6" fmla="*/ 64615 w 248624"/>
                  <a:gd name="connsiteY6" fmla="*/ 239380 h 239797"/>
                  <a:gd name="connsiteX7" fmla="*/ 48547 w 248624"/>
                  <a:gd name="connsiteY7" fmla="*/ 232957 h 239797"/>
                  <a:gd name="connsiteX8" fmla="*/ 37497 w 248624"/>
                  <a:gd name="connsiteY8" fmla="*/ 219629 h 239797"/>
                  <a:gd name="connsiteX9" fmla="*/ 34154 w 248624"/>
                  <a:gd name="connsiteY9" fmla="*/ 202644 h 239797"/>
                  <a:gd name="connsiteX10" fmla="*/ 39333 w 248624"/>
                  <a:gd name="connsiteY10" fmla="*/ 186121 h 239797"/>
                  <a:gd name="connsiteX11" fmla="*/ 51775 w 248624"/>
                  <a:gd name="connsiteY11" fmla="*/ 174089 h 239797"/>
                  <a:gd name="connsiteX12" fmla="*/ 38967 w 248624"/>
                  <a:gd name="connsiteY12" fmla="*/ 134645 h 239797"/>
                  <a:gd name="connsiteX13" fmla="*/ 35168 w 248624"/>
                  <a:gd name="connsiteY13" fmla="*/ 134645 h 239797"/>
                  <a:gd name="connsiteX14" fmla="*/ 18811 w 248624"/>
                  <a:gd name="connsiteY14" fmla="*/ 130641 h 239797"/>
                  <a:gd name="connsiteX15" fmla="*/ 6202 w 248624"/>
                  <a:gd name="connsiteY15" fmla="*/ 119475 h 239797"/>
                  <a:gd name="connsiteX16" fmla="*/ 248 w 248624"/>
                  <a:gd name="connsiteY16" fmla="*/ 103716 h 239797"/>
                  <a:gd name="connsiteX17" fmla="*/ 2314 w 248624"/>
                  <a:gd name="connsiteY17" fmla="*/ 86993 h 239797"/>
                  <a:gd name="connsiteX18" fmla="*/ 11926 w 248624"/>
                  <a:gd name="connsiteY18" fmla="*/ 73165 h 239797"/>
                  <a:gd name="connsiteX19" fmla="*/ 26871 w 248624"/>
                  <a:gd name="connsiteY19" fmla="*/ 65401 h 239797"/>
                  <a:gd name="connsiteX20" fmla="*/ 43709 w 248624"/>
                  <a:gd name="connsiteY20" fmla="*/ 65503 h 239797"/>
                  <a:gd name="connsiteX21" fmla="*/ 58557 w 248624"/>
                  <a:gd name="connsiteY21" fmla="*/ 73434 h 239797"/>
                  <a:gd name="connsiteX22" fmla="*/ 92304 w 248624"/>
                  <a:gd name="connsiteY22" fmla="*/ 49506 h 239797"/>
                  <a:gd name="connsiteX23" fmla="*/ 89204 w 248624"/>
                  <a:gd name="connsiteY23" fmla="*/ 35107 h 239797"/>
                  <a:gd name="connsiteX24" fmla="*/ 99484 w 248624"/>
                  <a:gd name="connsiteY24" fmla="*/ 10280 h 239797"/>
                  <a:gd name="connsiteX25" fmla="*/ 124292 w 248624"/>
                  <a:gd name="connsiteY25" fmla="*/ 0 h 239797"/>
                  <a:gd name="connsiteX26" fmla="*/ 149106 w 248624"/>
                  <a:gd name="connsiteY26" fmla="*/ 10280 h 239797"/>
                  <a:gd name="connsiteX27" fmla="*/ 159385 w 248624"/>
                  <a:gd name="connsiteY27" fmla="*/ 35107 h 239797"/>
                  <a:gd name="connsiteX28" fmla="*/ 156344 w 248624"/>
                  <a:gd name="connsiteY28" fmla="*/ 49506 h 239797"/>
                  <a:gd name="connsiteX29" fmla="*/ 190148 w 248624"/>
                  <a:gd name="connsiteY29" fmla="*/ 73672 h 239797"/>
                  <a:gd name="connsiteX30" fmla="*/ 213537 w 248624"/>
                  <a:gd name="connsiteY30" fmla="*/ 64541 h 239797"/>
                  <a:gd name="connsiteX31" fmla="*/ 238351 w 248624"/>
                  <a:gd name="connsiteY31" fmla="*/ 74827 h 239797"/>
                  <a:gd name="connsiteX32" fmla="*/ 248624 w 248624"/>
                  <a:gd name="connsiteY32" fmla="*/ 99654 h 239797"/>
                  <a:gd name="connsiteX33" fmla="*/ 238351 w 248624"/>
                  <a:gd name="connsiteY33" fmla="*/ 124480 h 239797"/>
                  <a:gd name="connsiteX34" fmla="*/ 213537 w 248624"/>
                  <a:gd name="connsiteY34" fmla="*/ 134760 h 239797"/>
                  <a:gd name="connsiteX35" fmla="*/ 209796 w 248624"/>
                  <a:gd name="connsiteY35" fmla="*/ 134760 h 239797"/>
                  <a:gd name="connsiteX36" fmla="*/ 196930 w 248624"/>
                  <a:gd name="connsiteY36" fmla="*/ 174205 h 239797"/>
                  <a:gd name="connsiteX37" fmla="*/ 211914 w 248624"/>
                  <a:gd name="connsiteY37" fmla="*/ 191177 h 239797"/>
                  <a:gd name="connsiteX38" fmla="*/ 213421 w 248624"/>
                  <a:gd name="connsiteY38" fmla="*/ 213764 h 239797"/>
                  <a:gd name="connsiteX39" fmla="*/ 200838 w 248624"/>
                  <a:gd name="connsiteY39" fmla="*/ 232585 h 239797"/>
                  <a:gd name="connsiteX40" fmla="*/ 179387 w 248624"/>
                  <a:gd name="connsiteY40" fmla="*/ 239798 h 239797"/>
                  <a:gd name="connsiteX41" fmla="*/ 179387 w 248624"/>
                  <a:gd name="connsiteY41" fmla="*/ 239682 h 23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8624" h="239797">
                    <a:moveTo>
                      <a:pt x="179387" y="239682"/>
                    </a:moveTo>
                    <a:cubicBezTo>
                      <a:pt x="171327" y="239682"/>
                      <a:pt x="163524" y="236903"/>
                      <a:pt x="157268" y="231821"/>
                    </a:cubicBezTo>
                    <a:cubicBezTo>
                      <a:pt x="151018" y="226739"/>
                      <a:pt x="146706" y="219662"/>
                      <a:pt x="145056" y="211769"/>
                    </a:cubicBezTo>
                    <a:lnTo>
                      <a:pt x="103533" y="211769"/>
                    </a:lnTo>
                    <a:cubicBezTo>
                      <a:pt x="102333" y="217505"/>
                      <a:pt x="99715" y="222851"/>
                      <a:pt x="95916" y="227317"/>
                    </a:cubicBezTo>
                    <a:cubicBezTo>
                      <a:pt x="92117" y="231783"/>
                      <a:pt x="87266" y="235229"/>
                      <a:pt x="81799" y="237333"/>
                    </a:cubicBezTo>
                    <a:cubicBezTo>
                      <a:pt x="76332" y="239438"/>
                      <a:pt x="70422" y="240144"/>
                      <a:pt x="64615" y="239380"/>
                    </a:cubicBezTo>
                    <a:cubicBezTo>
                      <a:pt x="58808" y="238610"/>
                      <a:pt x="53283" y="236403"/>
                      <a:pt x="48547" y="232957"/>
                    </a:cubicBezTo>
                    <a:cubicBezTo>
                      <a:pt x="43805" y="229505"/>
                      <a:pt x="40006" y="224923"/>
                      <a:pt x="37497" y="219629"/>
                    </a:cubicBezTo>
                    <a:cubicBezTo>
                      <a:pt x="34982" y="214335"/>
                      <a:pt x="33833" y="208496"/>
                      <a:pt x="34154" y="202644"/>
                    </a:cubicBezTo>
                    <a:cubicBezTo>
                      <a:pt x="34475" y="196785"/>
                      <a:pt x="36259" y="191106"/>
                      <a:pt x="39333" y="186121"/>
                    </a:cubicBezTo>
                    <a:cubicBezTo>
                      <a:pt x="42413" y="181135"/>
                      <a:pt x="46693" y="176996"/>
                      <a:pt x="51775" y="174089"/>
                    </a:cubicBezTo>
                    <a:lnTo>
                      <a:pt x="38967" y="134645"/>
                    </a:lnTo>
                    <a:cubicBezTo>
                      <a:pt x="37703" y="134735"/>
                      <a:pt x="36432" y="134735"/>
                      <a:pt x="35168" y="134645"/>
                    </a:cubicBezTo>
                    <a:cubicBezTo>
                      <a:pt x="29470" y="134658"/>
                      <a:pt x="23862" y="133284"/>
                      <a:pt x="18811" y="130641"/>
                    </a:cubicBezTo>
                    <a:cubicBezTo>
                      <a:pt x="13768" y="127997"/>
                      <a:pt x="9443" y="124166"/>
                      <a:pt x="6202" y="119475"/>
                    </a:cubicBezTo>
                    <a:cubicBezTo>
                      <a:pt x="2968" y="114784"/>
                      <a:pt x="928" y="109375"/>
                      <a:pt x="248" y="103716"/>
                    </a:cubicBezTo>
                    <a:cubicBezTo>
                      <a:pt x="-426" y="98056"/>
                      <a:pt x="280" y="92319"/>
                      <a:pt x="2314" y="86993"/>
                    </a:cubicBezTo>
                    <a:cubicBezTo>
                      <a:pt x="4348" y="81674"/>
                      <a:pt x="7646" y="76925"/>
                      <a:pt x="11926" y="73165"/>
                    </a:cubicBezTo>
                    <a:cubicBezTo>
                      <a:pt x="16206" y="69398"/>
                      <a:pt x="21333" y="66735"/>
                      <a:pt x="26871" y="65401"/>
                    </a:cubicBezTo>
                    <a:cubicBezTo>
                      <a:pt x="32409" y="64066"/>
                      <a:pt x="38184" y="64104"/>
                      <a:pt x="43709" y="65503"/>
                    </a:cubicBezTo>
                    <a:cubicBezTo>
                      <a:pt x="49227" y="66902"/>
                      <a:pt x="54329" y="69623"/>
                      <a:pt x="58557" y="73434"/>
                    </a:cubicBezTo>
                    <a:lnTo>
                      <a:pt x="92304" y="49506"/>
                    </a:lnTo>
                    <a:cubicBezTo>
                      <a:pt x="90263" y="44976"/>
                      <a:pt x="89211" y="40073"/>
                      <a:pt x="89204" y="35107"/>
                    </a:cubicBezTo>
                    <a:cubicBezTo>
                      <a:pt x="89204" y="25796"/>
                      <a:pt x="92900" y="16864"/>
                      <a:pt x="99484" y="10280"/>
                    </a:cubicBezTo>
                    <a:cubicBezTo>
                      <a:pt x="106061" y="3696"/>
                      <a:pt x="114987" y="0"/>
                      <a:pt x="124292" y="0"/>
                    </a:cubicBezTo>
                    <a:cubicBezTo>
                      <a:pt x="133602" y="0"/>
                      <a:pt x="142528" y="3696"/>
                      <a:pt x="149106" y="10280"/>
                    </a:cubicBezTo>
                    <a:cubicBezTo>
                      <a:pt x="155689" y="16864"/>
                      <a:pt x="159385" y="25796"/>
                      <a:pt x="159385" y="35107"/>
                    </a:cubicBezTo>
                    <a:cubicBezTo>
                      <a:pt x="159398" y="40067"/>
                      <a:pt x="158359" y="44976"/>
                      <a:pt x="156344" y="49506"/>
                    </a:cubicBezTo>
                    <a:lnTo>
                      <a:pt x="190148" y="73672"/>
                    </a:lnTo>
                    <a:cubicBezTo>
                      <a:pt x="196532" y="67813"/>
                      <a:pt x="204874" y="64553"/>
                      <a:pt x="213537" y="64541"/>
                    </a:cubicBezTo>
                    <a:cubicBezTo>
                      <a:pt x="222841" y="64541"/>
                      <a:pt x="231767" y="68243"/>
                      <a:pt x="238351" y="74827"/>
                    </a:cubicBezTo>
                    <a:cubicBezTo>
                      <a:pt x="244928" y="81411"/>
                      <a:pt x="248624" y="90343"/>
                      <a:pt x="248624" y="99654"/>
                    </a:cubicBezTo>
                    <a:cubicBezTo>
                      <a:pt x="248624" y="108965"/>
                      <a:pt x="244928" y="117897"/>
                      <a:pt x="238351" y="124480"/>
                    </a:cubicBezTo>
                    <a:cubicBezTo>
                      <a:pt x="231767" y="131064"/>
                      <a:pt x="222841" y="134760"/>
                      <a:pt x="213537" y="134760"/>
                    </a:cubicBezTo>
                    <a:cubicBezTo>
                      <a:pt x="212311" y="134760"/>
                      <a:pt x="211022" y="134760"/>
                      <a:pt x="209796" y="134760"/>
                    </a:cubicBezTo>
                    <a:lnTo>
                      <a:pt x="196930" y="174205"/>
                    </a:lnTo>
                    <a:cubicBezTo>
                      <a:pt x="203662" y="178048"/>
                      <a:pt x="208930" y="184016"/>
                      <a:pt x="211914" y="191177"/>
                    </a:cubicBezTo>
                    <a:cubicBezTo>
                      <a:pt x="214897" y="198332"/>
                      <a:pt x="215424" y="206276"/>
                      <a:pt x="213421" y="213764"/>
                    </a:cubicBezTo>
                    <a:cubicBezTo>
                      <a:pt x="211419" y="221259"/>
                      <a:pt x="206992" y="227875"/>
                      <a:pt x="200838" y="232585"/>
                    </a:cubicBezTo>
                    <a:cubicBezTo>
                      <a:pt x="194678" y="237295"/>
                      <a:pt x="187132" y="239830"/>
                      <a:pt x="179387" y="239798"/>
                    </a:cubicBezTo>
                    <a:lnTo>
                      <a:pt x="179387" y="239682"/>
                    </a:lnTo>
                    <a:close/>
                  </a:path>
                </a:pathLst>
              </a:custGeom>
              <a:solidFill>
                <a:srgbClr val="FFFFFF"/>
              </a:solidFill>
              <a:ln w="6417"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E1CCAC2B-84BD-48E1-B02F-B6BD8C652834}"/>
                  </a:ext>
                </a:extLst>
              </p:cNvPr>
              <p:cNvSpPr/>
              <p:nvPr/>
            </p:nvSpPr>
            <p:spPr>
              <a:xfrm>
                <a:off x="1369996" y="3760525"/>
                <a:ext cx="256672" cy="245979"/>
              </a:xfrm>
              <a:custGeom>
                <a:avLst/>
                <a:gdLst>
                  <a:gd name="connsiteX0" fmla="*/ 127309 w 256672"/>
                  <a:gd name="connsiteY0" fmla="*/ 5852 h 245979"/>
                  <a:gd name="connsiteX1" fmla="*/ 143184 w 256672"/>
                  <a:gd name="connsiteY1" fmla="*/ 10081 h 245979"/>
                  <a:gd name="connsiteX2" fmla="*/ 154914 w 256672"/>
                  <a:gd name="connsiteY2" fmla="*/ 21586 h 245979"/>
                  <a:gd name="connsiteX3" fmla="*/ 159451 w 256672"/>
                  <a:gd name="connsiteY3" fmla="*/ 37384 h 245979"/>
                  <a:gd name="connsiteX4" fmla="*/ 155614 w 256672"/>
                  <a:gd name="connsiteY4" fmla="*/ 53369 h 245979"/>
                  <a:gd name="connsiteX5" fmla="*/ 193101 w 256672"/>
                  <a:gd name="connsiteY5" fmla="*/ 80634 h 245979"/>
                  <a:gd name="connsiteX6" fmla="*/ 206390 w 256672"/>
                  <a:gd name="connsiteY6" fmla="*/ 72273 h 245979"/>
                  <a:gd name="connsiteX7" fmla="*/ 222054 w 256672"/>
                  <a:gd name="connsiteY7" fmla="*/ 71201 h 245979"/>
                  <a:gd name="connsiteX8" fmla="*/ 236364 w 256672"/>
                  <a:gd name="connsiteY8" fmla="*/ 77676 h 245979"/>
                  <a:gd name="connsiteX9" fmla="*/ 245899 w 256672"/>
                  <a:gd name="connsiteY9" fmla="*/ 90157 h 245979"/>
                  <a:gd name="connsiteX10" fmla="*/ 248395 w 256672"/>
                  <a:gd name="connsiteY10" fmla="*/ 105666 h 245979"/>
                  <a:gd name="connsiteX11" fmla="*/ 243255 w 256672"/>
                  <a:gd name="connsiteY11" fmla="*/ 120515 h 245979"/>
                  <a:gd name="connsiteX12" fmla="*/ 231705 w 256672"/>
                  <a:gd name="connsiteY12" fmla="*/ 131154 h 245979"/>
                  <a:gd name="connsiteX13" fmla="*/ 216491 w 256672"/>
                  <a:gd name="connsiteY13" fmla="*/ 135055 h 245979"/>
                  <a:gd name="connsiteX14" fmla="*/ 210645 w 256672"/>
                  <a:gd name="connsiteY14" fmla="*/ 134587 h 245979"/>
                  <a:gd name="connsiteX15" fmla="*/ 196316 w 256672"/>
                  <a:gd name="connsiteY15" fmla="*/ 178767 h 245979"/>
                  <a:gd name="connsiteX16" fmla="*/ 208790 w 256672"/>
                  <a:gd name="connsiteY16" fmla="*/ 189444 h 245979"/>
                  <a:gd name="connsiteX17" fmla="*/ 214379 w 256672"/>
                  <a:gd name="connsiteY17" fmla="*/ 204890 h 245979"/>
                  <a:gd name="connsiteX18" fmla="*/ 211620 w 256672"/>
                  <a:gd name="connsiteY18" fmla="*/ 221086 h 245979"/>
                  <a:gd name="connsiteX19" fmla="*/ 201231 w 256672"/>
                  <a:gd name="connsiteY19" fmla="*/ 233804 h 245979"/>
                  <a:gd name="connsiteX20" fmla="*/ 185927 w 256672"/>
                  <a:gd name="connsiteY20" fmla="*/ 239740 h 245979"/>
                  <a:gd name="connsiteX21" fmla="*/ 169686 w 256672"/>
                  <a:gd name="connsiteY21" fmla="*/ 237346 h 245979"/>
                  <a:gd name="connsiteX22" fmla="*/ 156743 w 256672"/>
                  <a:gd name="connsiteY22" fmla="*/ 227246 h 245979"/>
                  <a:gd name="connsiteX23" fmla="*/ 150468 w 256672"/>
                  <a:gd name="connsiteY23" fmla="*/ 212064 h 245979"/>
                  <a:gd name="connsiteX24" fmla="*/ 104029 w 256672"/>
                  <a:gd name="connsiteY24" fmla="*/ 212064 h 245979"/>
                  <a:gd name="connsiteX25" fmla="*/ 97734 w 256672"/>
                  <a:gd name="connsiteY25" fmla="*/ 227240 h 245979"/>
                  <a:gd name="connsiteX26" fmla="*/ 84778 w 256672"/>
                  <a:gd name="connsiteY26" fmla="*/ 237327 h 245979"/>
                  <a:gd name="connsiteX27" fmla="*/ 68531 w 256672"/>
                  <a:gd name="connsiteY27" fmla="*/ 239701 h 245979"/>
                  <a:gd name="connsiteX28" fmla="*/ 53227 w 256672"/>
                  <a:gd name="connsiteY28" fmla="*/ 233746 h 245979"/>
                  <a:gd name="connsiteX29" fmla="*/ 42857 w 256672"/>
                  <a:gd name="connsiteY29" fmla="*/ 221002 h 245979"/>
                  <a:gd name="connsiteX30" fmla="*/ 40124 w 256672"/>
                  <a:gd name="connsiteY30" fmla="*/ 204806 h 245979"/>
                  <a:gd name="connsiteX31" fmla="*/ 45738 w 256672"/>
                  <a:gd name="connsiteY31" fmla="*/ 189367 h 245979"/>
                  <a:gd name="connsiteX32" fmla="*/ 58238 w 256672"/>
                  <a:gd name="connsiteY32" fmla="*/ 178709 h 245979"/>
                  <a:gd name="connsiteX33" fmla="*/ 43910 w 256672"/>
                  <a:gd name="connsiteY33" fmla="*/ 134587 h 245979"/>
                  <a:gd name="connsiteX34" fmla="*/ 38064 w 256672"/>
                  <a:gd name="connsiteY34" fmla="*/ 135113 h 245979"/>
                  <a:gd name="connsiteX35" fmla="*/ 22798 w 256672"/>
                  <a:gd name="connsiteY35" fmla="*/ 131237 h 245979"/>
                  <a:gd name="connsiteX36" fmla="*/ 11196 w 256672"/>
                  <a:gd name="connsiteY36" fmla="*/ 120585 h 245979"/>
                  <a:gd name="connsiteX37" fmla="*/ 6024 w 256672"/>
                  <a:gd name="connsiteY37" fmla="*/ 105705 h 245979"/>
                  <a:gd name="connsiteX38" fmla="*/ 8514 w 256672"/>
                  <a:gd name="connsiteY38" fmla="*/ 90144 h 245979"/>
                  <a:gd name="connsiteX39" fmla="*/ 18075 w 256672"/>
                  <a:gd name="connsiteY39" fmla="*/ 77624 h 245979"/>
                  <a:gd name="connsiteX40" fmla="*/ 32430 w 256672"/>
                  <a:gd name="connsiteY40" fmla="*/ 71137 h 245979"/>
                  <a:gd name="connsiteX41" fmla="*/ 48138 w 256672"/>
                  <a:gd name="connsiteY41" fmla="*/ 72228 h 245979"/>
                  <a:gd name="connsiteX42" fmla="*/ 61453 w 256672"/>
                  <a:gd name="connsiteY42" fmla="*/ 80634 h 245979"/>
                  <a:gd name="connsiteX43" fmla="*/ 98940 w 256672"/>
                  <a:gd name="connsiteY43" fmla="*/ 53369 h 245979"/>
                  <a:gd name="connsiteX44" fmla="*/ 95103 w 256672"/>
                  <a:gd name="connsiteY44" fmla="*/ 37372 h 245979"/>
                  <a:gd name="connsiteX45" fmla="*/ 99659 w 256672"/>
                  <a:gd name="connsiteY45" fmla="*/ 21560 h 245979"/>
                  <a:gd name="connsiteX46" fmla="*/ 111408 w 256672"/>
                  <a:gd name="connsiteY46" fmla="*/ 10055 h 245979"/>
                  <a:gd name="connsiteX47" fmla="*/ 127309 w 256672"/>
                  <a:gd name="connsiteY47" fmla="*/ 5852 h 245979"/>
                  <a:gd name="connsiteX48" fmla="*/ 127309 w 256672"/>
                  <a:gd name="connsiteY48" fmla="*/ 0 h 245979"/>
                  <a:gd name="connsiteX49" fmla="*/ 100403 w 256672"/>
                  <a:gd name="connsiteY49" fmla="*/ 11140 h 245979"/>
                  <a:gd name="connsiteX50" fmla="*/ 89232 w 256672"/>
                  <a:gd name="connsiteY50" fmla="*/ 38039 h 245979"/>
                  <a:gd name="connsiteX51" fmla="*/ 91689 w 256672"/>
                  <a:gd name="connsiteY51" fmla="*/ 51437 h 245979"/>
                  <a:gd name="connsiteX52" fmla="*/ 61806 w 256672"/>
                  <a:gd name="connsiteY52" fmla="*/ 73088 h 245979"/>
                  <a:gd name="connsiteX53" fmla="*/ 45488 w 256672"/>
                  <a:gd name="connsiteY53" fmla="*/ 65509 h 245979"/>
                  <a:gd name="connsiteX54" fmla="*/ 27514 w 256672"/>
                  <a:gd name="connsiteY54" fmla="*/ 66273 h 245979"/>
                  <a:gd name="connsiteX55" fmla="*/ 11902 w 256672"/>
                  <a:gd name="connsiteY55" fmla="*/ 75205 h 245979"/>
                  <a:gd name="connsiteX56" fmla="*/ 2129 w 256672"/>
                  <a:gd name="connsiteY56" fmla="*/ 90317 h 245979"/>
                  <a:gd name="connsiteX57" fmla="*/ 378 w 256672"/>
                  <a:gd name="connsiteY57" fmla="*/ 108233 h 245979"/>
                  <a:gd name="connsiteX58" fmla="*/ 7045 w 256672"/>
                  <a:gd name="connsiteY58" fmla="*/ 124949 h 245979"/>
                  <a:gd name="connsiteX59" fmla="*/ 20636 w 256672"/>
                  <a:gd name="connsiteY59" fmla="*/ 136736 h 245979"/>
                  <a:gd name="connsiteX60" fmla="*/ 38122 w 256672"/>
                  <a:gd name="connsiteY60" fmla="*/ 140965 h 245979"/>
                  <a:gd name="connsiteX61" fmla="*/ 39816 w 256672"/>
                  <a:gd name="connsiteY61" fmla="*/ 140965 h 245979"/>
                  <a:gd name="connsiteX62" fmla="*/ 51513 w 256672"/>
                  <a:gd name="connsiteY62" fmla="*/ 176078 h 245979"/>
                  <a:gd name="connsiteX63" fmla="*/ 39206 w 256672"/>
                  <a:gd name="connsiteY63" fmla="*/ 189425 h 245979"/>
                  <a:gd name="connsiteX64" fmla="*/ 34490 w 256672"/>
                  <a:gd name="connsiteY64" fmla="*/ 206962 h 245979"/>
                  <a:gd name="connsiteX65" fmla="*/ 38430 w 256672"/>
                  <a:gd name="connsiteY65" fmla="*/ 224686 h 245979"/>
                  <a:gd name="connsiteX66" fmla="*/ 50140 w 256672"/>
                  <a:gd name="connsiteY66" fmla="*/ 238565 h 245979"/>
                  <a:gd name="connsiteX67" fmla="*/ 66946 w 256672"/>
                  <a:gd name="connsiteY67" fmla="*/ 245425 h 245979"/>
                  <a:gd name="connsiteX68" fmla="*/ 85016 w 256672"/>
                  <a:gd name="connsiteY68" fmla="*/ 243712 h 245979"/>
                  <a:gd name="connsiteX69" fmla="*/ 100230 w 256672"/>
                  <a:gd name="connsiteY69" fmla="*/ 233810 h 245979"/>
                  <a:gd name="connsiteX70" fmla="*/ 109118 w 256672"/>
                  <a:gd name="connsiteY70" fmla="*/ 217974 h 245979"/>
                  <a:gd name="connsiteX71" fmla="*/ 145963 w 256672"/>
                  <a:gd name="connsiteY71" fmla="*/ 217974 h 245979"/>
                  <a:gd name="connsiteX72" fmla="*/ 154838 w 256672"/>
                  <a:gd name="connsiteY72" fmla="*/ 233875 h 245979"/>
                  <a:gd name="connsiteX73" fmla="*/ 170071 w 256672"/>
                  <a:gd name="connsiteY73" fmla="*/ 243834 h 245979"/>
                  <a:gd name="connsiteX74" fmla="*/ 188192 w 256672"/>
                  <a:gd name="connsiteY74" fmla="*/ 245579 h 245979"/>
                  <a:gd name="connsiteX75" fmla="*/ 205043 w 256672"/>
                  <a:gd name="connsiteY75" fmla="*/ 238706 h 245979"/>
                  <a:gd name="connsiteX76" fmla="*/ 216786 w 256672"/>
                  <a:gd name="connsiteY76" fmla="*/ 224795 h 245979"/>
                  <a:gd name="connsiteX77" fmla="*/ 220738 w 256672"/>
                  <a:gd name="connsiteY77" fmla="*/ 207020 h 245979"/>
                  <a:gd name="connsiteX78" fmla="*/ 215990 w 256672"/>
                  <a:gd name="connsiteY78" fmla="*/ 189444 h 245979"/>
                  <a:gd name="connsiteX79" fmla="*/ 203625 w 256672"/>
                  <a:gd name="connsiteY79" fmla="*/ 176078 h 245979"/>
                  <a:gd name="connsiteX80" fmla="*/ 215323 w 256672"/>
                  <a:gd name="connsiteY80" fmla="*/ 140965 h 245979"/>
                  <a:gd name="connsiteX81" fmla="*/ 216491 w 256672"/>
                  <a:gd name="connsiteY81" fmla="*/ 140965 h 245979"/>
                  <a:gd name="connsiteX82" fmla="*/ 231698 w 256672"/>
                  <a:gd name="connsiteY82" fmla="*/ 138700 h 245979"/>
                  <a:gd name="connsiteX83" fmla="*/ 244763 w 256672"/>
                  <a:gd name="connsiteY83" fmla="*/ 130602 h 245979"/>
                  <a:gd name="connsiteX84" fmla="*/ 253567 w 256672"/>
                  <a:gd name="connsiteY84" fmla="*/ 117993 h 245979"/>
                  <a:gd name="connsiteX85" fmla="*/ 256673 w 256672"/>
                  <a:gd name="connsiteY85" fmla="*/ 102932 h 245979"/>
                  <a:gd name="connsiteX86" fmla="*/ 253567 w 256672"/>
                  <a:gd name="connsiteY86" fmla="*/ 87866 h 245979"/>
                  <a:gd name="connsiteX87" fmla="*/ 244763 w 256672"/>
                  <a:gd name="connsiteY87" fmla="*/ 75257 h 245979"/>
                  <a:gd name="connsiteX88" fmla="*/ 231698 w 256672"/>
                  <a:gd name="connsiteY88" fmla="*/ 67159 h 245979"/>
                  <a:gd name="connsiteX89" fmla="*/ 216491 w 256672"/>
                  <a:gd name="connsiteY89" fmla="*/ 64894 h 245979"/>
                  <a:gd name="connsiteX90" fmla="*/ 192806 w 256672"/>
                  <a:gd name="connsiteY90" fmla="*/ 73203 h 245979"/>
                  <a:gd name="connsiteX91" fmla="*/ 162980 w 256672"/>
                  <a:gd name="connsiteY91" fmla="*/ 51553 h 245979"/>
                  <a:gd name="connsiteX92" fmla="*/ 165380 w 256672"/>
                  <a:gd name="connsiteY92" fmla="*/ 38154 h 245979"/>
                  <a:gd name="connsiteX93" fmla="*/ 162499 w 256672"/>
                  <a:gd name="connsiteY93" fmla="*/ 23556 h 245979"/>
                  <a:gd name="connsiteX94" fmla="*/ 154247 w 256672"/>
                  <a:gd name="connsiteY94" fmla="*/ 11178 h 245979"/>
                  <a:gd name="connsiteX95" fmla="*/ 141888 w 256672"/>
                  <a:gd name="connsiteY95" fmla="*/ 2907 h 245979"/>
                  <a:gd name="connsiteX96" fmla="*/ 127309 w 256672"/>
                  <a:gd name="connsiteY96" fmla="*/ 0 h 245979"/>
                  <a:gd name="connsiteX97" fmla="*/ 127309 w 256672"/>
                  <a:gd name="connsiteY97" fmla="*/ 0 h 24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56672" h="245979">
                    <a:moveTo>
                      <a:pt x="127309" y="5852"/>
                    </a:moveTo>
                    <a:cubicBezTo>
                      <a:pt x="132873" y="5865"/>
                      <a:pt x="138346" y="7322"/>
                      <a:pt x="143184" y="10081"/>
                    </a:cubicBezTo>
                    <a:cubicBezTo>
                      <a:pt x="148023" y="12834"/>
                      <a:pt x="152059" y="16799"/>
                      <a:pt x="154914" y="21586"/>
                    </a:cubicBezTo>
                    <a:cubicBezTo>
                      <a:pt x="157764" y="26373"/>
                      <a:pt x="159323" y="31815"/>
                      <a:pt x="159451" y="37384"/>
                    </a:cubicBezTo>
                    <a:cubicBezTo>
                      <a:pt x="159573" y="42954"/>
                      <a:pt x="158251" y="48460"/>
                      <a:pt x="155614" y="53369"/>
                    </a:cubicBezTo>
                    <a:lnTo>
                      <a:pt x="193101" y="80634"/>
                    </a:lnTo>
                    <a:cubicBezTo>
                      <a:pt x="196772" y="76790"/>
                      <a:pt x="201340" y="73915"/>
                      <a:pt x="206390" y="72273"/>
                    </a:cubicBezTo>
                    <a:cubicBezTo>
                      <a:pt x="211440" y="70624"/>
                      <a:pt x="216824" y="70258"/>
                      <a:pt x="222054" y="71201"/>
                    </a:cubicBezTo>
                    <a:cubicBezTo>
                      <a:pt x="227284" y="72144"/>
                      <a:pt x="232199" y="74365"/>
                      <a:pt x="236364" y="77676"/>
                    </a:cubicBezTo>
                    <a:cubicBezTo>
                      <a:pt x="240522" y="80981"/>
                      <a:pt x="243801" y="85273"/>
                      <a:pt x="245899" y="90157"/>
                    </a:cubicBezTo>
                    <a:cubicBezTo>
                      <a:pt x="247997" y="95040"/>
                      <a:pt x="248857" y="100372"/>
                      <a:pt x="248395" y="105666"/>
                    </a:cubicBezTo>
                    <a:cubicBezTo>
                      <a:pt x="247933" y="110966"/>
                      <a:pt x="246168" y="116068"/>
                      <a:pt x="243255" y="120515"/>
                    </a:cubicBezTo>
                    <a:cubicBezTo>
                      <a:pt x="240342" y="124962"/>
                      <a:pt x="236370" y="128619"/>
                      <a:pt x="231705" y="131154"/>
                    </a:cubicBezTo>
                    <a:cubicBezTo>
                      <a:pt x="227033" y="133695"/>
                      <a:pt x="221804" y="135036"/>
                      <a:pt x="216491" y="135055"/>
                    </a:cubicBezTo>
                    <a:cubicBezTo>
                      <a:pt x="214533" y="135087"/>
                      <a:pt x="212576" y="134927"/>
                      <a:pt x="210645" y="134587"/>
                    </a:cubicBezTo>
                    <a:lnTo>
                      <a:pt x="196316" y="178767"/>
                    </a:lnTo>
                    <a:cubicBezTo>
                      <a:pt x="201328" y="181186"/>
                      <a:pt x="205627" y="184869"/>
                      <a:pt x="208790" y="189444"/>
                    </a:cubicBezTo>
                    <a:cubicBezTo>
                      <a:pt x="211960" y="194026"/>
                      <a:pt x="213885" y="199346"/>
                      <a:pt x="214379" y="204890"/>
                    </a:cubicBezTo>
                    <a:cubicBezTo>
                      <a:pt x="214873" y="210434"/>
                      <a:pt x="213924" y="216017"/>
                      <a:pt x="211620" y="221086"/>
                    </a:cubicBezTo>
                    <a:cubicBezTo>
                      <a:pt x="209316" y="226149"/>
                      <a:pt x="205736" y="230531"/>
                      <a:pt x="201231" y="233804"/>
                    </a:cubicBezTo>
                    <a:cubicBezTo>
                      <a:pt x="196733" y="237077"/>
                      <a:pt x="191458" y="239117"/>
                      <a:pt x="185927" y="239740"/>
                    </a:cubicBezTo>
                    <a:cubicBezTo>
                      <a:pt x="180396" y="240362"/>
                      <a:pt x="174800" y="239534"/>
                      <a:pt x="169686" y="237346"/>
                    </a:cubicBezTo>
                    <a:cubicBezTo>
                      <a:pt x="164572" y="235158"/>
                      <a:pt x="160112" y="231674"/>
                      <a:pt x="156743" y="227246"/>
                    </a:cubicBezTo>
                    <a:cubicBezTo>
                      <a:pt x="153374" y="222812"/>
                      <a:pt x="151212" y="217582"/>
                      <a:pt x="150468" y="212064"/>
                    </a:cubicBezTo>
                    <a:lnTo>
                      <a:pt x="104029" y="212064"/>
                    </a:lnTo>
                    <a:cubicBezTo>
                      <a:pt x="103278" y="217582"/>
                      <a:pt x="101109" y="222812"/>
                      <a:pt x="97734" y="227240"/>
                    </a:cubicBezTo>
                    <a:cubicBezTo>
                      <a:pt x="94365" y="231667"/>
                      <a:pt x="89899" y="235145"/>
                      <a:pt x="84778" y="237327"/>
                    </a:cubicBezTo>
                    <a:cubicBezTo>
                      <a:pt x="79658" y="239515"/>
                      <a:pt x="74062" y="240330"/>
                      <a:pt x="68531" y="239701"/>
                    </a:cubicBezTo>
                    <a:cubicBezTo>
                      <a:pt x="63000" y="239072"/>
                      <a:pt x="57725" y="237025"/>
                      <a:pt x="53227" y="233746"/>
                    </a:cubicBezTo>
                    <a:cubicBezTo>
                      <a:pt x="48729" y="230467"/>
                      <a:pt x="45154" y="226078"/>
                      <a:pt x="42857" y="221002"/>
                    </a:cubicBezTo>
                    <a:cubicBezTo>
                      <a:pt x="40566" y="215933"/>
                      <a:pt x="39623" y="210351"/>
                      <a:pt x="40124" y="204806"/>
                    </a:cubicBezTo>
                    <a:cubicBezTo>
                      <a:pt x="40631" y="199262"/>
                      <a:pt x="42568" y="193943"/>
                      <a:pt x="45738" y="189367"/>
                    </a:cubicBezTo>
                    <a:cubicBezTo>
                      <a:pt x="48915" y="184792"/>
                      <a:pt x="53220" y="181122"/>
                      <a:pt x="58238" y="178709"/>
                    </a:cubicBezTo>
                    <a:lnTo>
                      <a:pt x="43910" y="134587"/>
                    </a:lnTo>
                    <a:cubicBezTo>
                      <a:pt x="41984" y="134946"/>
                      <a:pt x="40021" y="135126"/>
                      <a:pt x="38064" y="135113"/>
                    </a:cubicBezTo>
                    <a:cubicBezTo>
                      <a:pt x="32731" y="135107"/>
                      <a:pt x="27489" y="133772"/>
                      <a:pt x="22798" y="131237"/>
                    </a:cubicBezTo>
                    <a:cubicBezTo>
                      <a:pt x="18107" y="128702"/>
                      <a:pt x="14123" y="125045"/>
                      <a:pt x="11196" y="120585"/>
                    </a:cubicBezTo>
                    <a:cubicBezTo>
                      <a:pt x="8270" y="116132"/>
                      <a:pt x="6487" y="111018"/>
                      <a:pt x="6024" y="105705"/>
                    </a:cubicBezTo>
                    <a:cubicBezTo>
                      <a:pt x="5556" y="100391"/>
                      <a:pt x="6409" y="95046"/>
                      <a:pt x="8514" y="90144"/>
                    </a:cubicBezTo>
                    <a:cubicBezTo>
                      <a:pt x="10619" y="85248"/>
                      <a:pt x="13904" y="80942"/>
                      <a:pt x="18075" y="77624"/>
                    </a:cubicBezTo>
                    <a:cubicBezTo>
                      <a:pt x="22253" y="74307"/>
                      <a:pt x="27181" y="72080"/>
                      <a:pt x="32430" y="71137"/>
                    </a:cubicBezTo>
                    <a:cubicBezTo>
                      <a:pt x="37672" y="70194"/>
                      <a:pt x="43069" y="70572"/>
                      <a:pt x="48138" y="72228"/>
                    </a:cubicBezTo>
                    <a:cubicBezTo>
                      <a:pt x="53201" y="73883"/>
                      <a:pt x="57783" y="76778"/>
                      <a:pt x="61453" y="80634"/>
                    </a:cubicBezTo>
                    <a:lnTo>
                      <a:pt x="98940" y="53369"/>
                    </a:lnTo>
                    <a:cubicBezTo>
                      <a:pt x="96303" y="48454"/>
                      <a:pt x="94981" y="42948"/>
                      <a:pt x="95103" y="37372"/>
                    </a:cubicBezTo>
                    <a:cubicBezTo>
                      <a:pt x="95231" y="31795"/>
                      <a:pt x="96797" y="26347"/>
                      <a:pt x="99659" y="21560"/>
                    </a:cubicBezTo>
                    <a:cubicBezTo>
                      <a:pt x="102515" y="16774"/>
                      <a:pt x="106564" y="12808"/>
                      <a:pt x="111408" y="10055"/>
                    </a:cubicBezTo>
                    <a:cubicBezTo>
                      <a:pt x="116259" y="7302"/>
                      <a:pt x="121733" y="5852"/>
                      <a:pt x="127309" y="5852"/>
                    </a:cubicBezTo>
                    <a:close/>
                    <a:moveTo>
                      <a:pt x="127309" y="0"/>
                    </a:moveTo>
                    <a:cubicBezTo>
                      <a:pt x="117222" y="0"/>
                      <a:pt x="107545" y="4004"/>
                      <a:pt x="100403" y="11140"/>
                    </a:cubicBezTo>
                    <a:cubicBezTo>
                      <a:pt x="93268" y="18269"/>
                      <a:pt x="89251" y="27945"/>
                      <a:pt x="89232" y="38039"/>
                    </a:cubicBezTo>
                    <a:cubicBezTo>
                      <a:pt x="89232" y="42614"/>
                      <a:pt x="90059" y="47157"/>
                      <a:pt x="91689" y="51437"/>
                    </a:cubicBezTo>
                    <a:lnTo>
                      <a:pt x="61806" y="73088"/>
                    </a:lnTo>
                    <a:cubicBezTo>
                      <a:pt x="57051" y="69295"/>
                      <a:pt x="51456" y="66697"/>
                      <a:pt x="45488" y="65509"/>
                    </a:cubicBezTo>
                    <a:cubicBezTo>
                      <a:pt x="39527" y="64322"/>
                      <a:pt x="33360" y="64586"/>
                      <a:pt x="27514" y="66273"/>
                    </a:cubicBezTo>
                    <a:cubicBezTo>
                      <a:pt x="21675" y="67961"/>
                      <a:pt x="16317" y="71022"/>
                      <a:pt x="11902" y="75205"/>
                    </a:cubicBezTo>
                    <a:cubicBezTo>
                      <a:pt x="7481" y="79389"/>
                      <a:pt x="4132" y="84567"/>
                      <a:pt x="2129" y="90317"/>
                    </a:cubicBezTo>
                    <a:cubicBezTo>
                      <a:pt x="121" y="96060"/>
                      <a:pt x="-476" y="102207"/>
                      <a:pt x="378" y="108233"/>
                    </a:cubicBezTo>
                    <a:cubicBezTo>
                      <a:pt x="1231" y="114258"/>
                      <a:pt x="3516" y="119989"/>
                      <a:pt x="7045" y="124949"/>
                    </a:cubicBezTo>
                    <a:cubicBezTo>
                      <a:pt x="10568" y="129909"/>
                      <a:pt x="15226" y="133952"/>
                      <a:pt x="20636" y="136736"/>
                    </a:cubicBezTo>
                    <a:cubicBezTo>
                      <a:pt x="26045" y="139528"/>
                      <a:pt x="32038" y="140978"/>
                      <a:pt x="38122" y="140965"/>
                    </a:cubicBezTo>
                    <a:lnTo>
                      <a:pt x="39816" y="140965"/>
                    </a:lnTo>
                    <a:lnTo>
                      <a:pt x="51513" y="176078"/>
                    </a:lnTo>
                    <a:cubicBezTo>
                      <a:pt x="46393" y="179466"/>
                      <a:pt x="42171" y="184048"/>
                      <a:pt x="39206" y="189425"/>
                    </a:cubicBezTo>
                    <a:cubicBezTo>
                      <a:pt x="36241" y="194803"/>
                      <a:pt x="34624" y="200821"/>
                      <a:pt x="34490" y="206962"/>
                    </a:cubicBezTo>
                    <a:cubicBezTo>
                      <a:pt x="34355" y="213103"/>
                      <a:pt x="35702" y="219186"/>
                      <a:pt x="38430" y="224686"/>
                    </a:cubicBezTo>
                    <a:cubicBezTo>
                      <a:pt x="41157" y="230191"/>
                      <a:pt x="45174" y="234953"/>
                      <a:pt x="50140" y="238565"/>
                    </a:cubicBezTo>
                    <a:cubicBezTo>
                      <a:pt x="55107" y="242178"/>
                      <a:pt x="60869" y="244527"/>
                      <a:pt x="66946" y="245425"/>
                    </a:cubicBezTo>
                    <a:cubicBezTo>
                      <a:pt x="73016" y="246323"/>
                      <a:pt x="79215" y="245733"/>
                      <a:pt x="85016" y="243712"/>
                    </a:cubicBezTo>
                    <a:cubicBezTo>
                      <a:pt x="90810" y="241684"/>
                      <a:pt x="96027" y="238289"/>
                      <a:pt x="100230" y="233810"/>
                    </a:cubicBezTo>
                    <a:cubicBezTo>
                      <a:pt x="104427" y="229325"/>
                      <a:pt x="107475" y="223896"/>
                      <a:pt x="109118" y="217974"/>
                    </a:cubicBezTo>
                    <a:lnTo>
                      <a:pt x="145963" y="217974"/>
                    </a:lnTo>
                    <a:cubicBezTo>
                      <a:pt x="147593" y="223916"/>
                      <a:pt x="150641" y="229370"/>
                      <a:pt x="154838" y="233875"/>
                    </a:cubicBezTo>
                    <a:cubicBezTo>
                      <a:pt x="159034" y="238379"/>
                      <a:pt x="164264" y="241793"/>
                      <a:pt x="170071" y="243834"/>
                    </a:cubicBezTo>
                    <a:cubicBezTo>
                      <a:pt x="175885" y="245868"/>
                      <a:pt x="182096" y="246471"/>
                      <a:pt x="188192" y="245579"/>
                    </a:cubicBezTo>
                    <a:cubicBezTo>
                      <a:pt x="194282" y="244687"/>
                      <a:pt x="200063" y="242326"/>
                      <a:pt x="205043" y="238706"/>
                    </a:cubicBezTo>
                    <a:cubicBezTo>
                      <a:pt x="210022" y="235087"/>
                      <a:pt x="214052" y="230320"/>
                      <a:pt x="216786" y="224795"/>
                    </a:cubicBezTo>
                    <a:cubicBezTo>
                      <a:pt x="219519" y="219276"/>
                      <a:pt x="220873" y="213180"/>
                      <a:pt x="220738" y="207020"/>
                    </a:cubicBezTo>
                    <a:cubicBezTo>
                      <a:pt x="220597" y="200866"/>
                      <a:pt x="218967" y="194835"/>
                      <a:pt x="215990" y="189444"/>
                    </a:cubicBezTo>
                    <a:cubicBezTo>
                      <a:pt x="213006" y="184054"/>
                      <a:pt x="208765" y="179466"/>
                      <a:pt x="203625" y="176078"/>
                    </a:cubicBezTo>
                    <a:lnTo>
                      <a:pt x="215323" y="140965"/>
                    </a:lnTo>
                    <a:lnTo>
                      <a:pt x="216491" y="140965"/>
                    </a:lnTo>
                    <a:cubicBezTo>
                      <a:pt x="221663" y="141254"/>
                      <a:pt x="226834" y="140484"/>
                      <a:pt x="231698" y="138700"/>
                    </a:cubicBezTo>
                    <a:cubicBezTo>
                      <a:pt x="236556" y="136922"/>
                      <a:pt x="241003" y="134163"/>
                      <a:pt x="244763" y="130602"/>
                    </a:cubicBezTo>
                    <a:cubicBezTo>
                      <a:pt x="248523" y="127047"/>
                      <a:pt x="251520" y="122754"/>
                      <a:pt x="253567" y="117993"/>
                    </a:cubicBezTo>
                    <a:cubicBezTo>
                      <a:pt x="255614" y="113238"/>
                      <a:pt x="256673" y="108111"/>
                      <a:pt x="256673" y="102932"/>
                    </a:cubicBezTo>
                    <a:cubicBezTo>
                      <a:pt x="256673" y="97754"/>
                      <a:pt x="255614" y="92627"/>
                      <a:pt x="253567" y="87866"/>
                    </a:cubicBezTo>
                    <a:cubicBezTo>
                      <a:pt x="251520" y="83111"/>
                      <a:pt x="248523" y="78818"/>
                      <a:pt x="244763" y="75257"/>
                    </a:cubicBezTo>
                    <a:cubicBezTo>
                      <a:pt x="241003" y="71695"/>
                      <a:pt x="236556" y="68942"/>
                      <a:pt x="231698" y="67159"/>
                    </a:cubicBezTo>
                    <a:cubicBezTo>
                      <a:pt x="226834" y="65381"/>
                      <a:pt x="221663" y="64611"/>
                      <a:pt x="216491" y="64894"/>
                    </a:cubicBezTo>
                    <a:cubicBezTo>
                      <a:pt x="207879" y="64874"/>
                      <a:pt x="199518" y="67807"/>
                      <a:pt x="192806" y="73203"/>
                    </a:cubicBezTo>
                    <a:lnTo>
                      <a:pt x="162980" y="51553"/>
                    </a:lnTo>
                    <a:cubicBezTo>
                      <a:pt x="164565" y="47266"/>
                      <a:pt x="165374" y="42730"/>
                      <a:pt x="165380" y="38154"/>
                    </a:cubicBezTo>
                    <a:cubicBezTo>
                      <a:pt x="165387" y="33143"/>
                      <a:pt x="164405" y="28183"/>
                      <a:pt x="162499" y="23556"/>
                    </a:cubicBezTo>
                    <a:cubicBezTo>
                      <a:pt x="160587" y="18930"/>
                      <a:pt x="157783" y="14720"/>
                      <a:pt x="154247" y="11178"/>
                    </a:cubicBezTo>
                    <a:cubicBezTo>
                      <a:pt x="150711" y="7636"/>
                      <a:pt x="146515" y="4825"/>
                      <a:pt x="141888" y="2907"/>
                    </a:cubicBezTo>
                    <a:cubicBezTo>
                      <a:pt x="137268" y="988"/>
                      <a:pt x="132308" y="0"/>
                      <a:pt x="127309" y="0"/>
                    </a:cubicBezTo>
                    <a:lnTo>
                      <a:pt x="127309" y="0"/>
                    </a:lnTo>
                    <a:close/>
                  </a:path>
                </a:pathLst>
              </a:custGeom>
              <a:solidFill>
                <a:srgbClr val="FFFFFF"/>
              </a:solidFill>
              <a:ln w="6417"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3DEEE9D7-2982-495C-A717-BB417AC58D87}"/>
                  </a:ext>
                </a:extLst>
              </p:cNvPr>
              <p:cNvSpPr/>
              <p:nvPr/>
            </p:nvSpPr>
            <p:spPr>
              <a:xfrm>
                <a:off x="1376034" y="3766287"/>
                <a:ext cx="244622" cy="234114"/>
              </a:xfrm>
              <a:custGeom>
                <a:avLst/>
                <a:gdLst>
                  <a:gd name="connsiteX0" fmla="*/ 210459 w 244622"/>
                  <a:gd name="connsiteY0" fmla="*/ 64861 h 234114"/>
                  <a:gd name="connsiteX1" fmla="*/ 197728 w 244622"/>
                  <a:gd name="connsiteY1" fmla="*/ 67454 h 234114"/>
                  <a:gd name="connsiteX2" fmla="*/ 187063 w 244622"/>
                  <a:gd name="connsiteY2" fmla="*/ 74865 h 234114"/>
                  <a:gd name="connsiteX3" fmla="*/ 149576 w 244622"/>
                  <a:gd name="connsiteY3" fmla="*/ 47600 h 234114"/>
                  <a:gd name="connsiteX4" fmla="*/ 153458 w 244622"/>
                  <a:gd name="connsiteY4" fmla="*/ 31584 h 234114"/>
                  <a:gd name="connsiteX5" fmla="*/ 148928 w 244622"/>
                  <a:gd name="connsiteY5" fmla="*/ 15741 h 234114"/>
                  <a:gd name="connsiteX6" fmla="*/ 137166 w 244622"/>
                  <a:gd name="connsiteY6" fmla="*/ 4209 h 234114"/>
                  <a:gd name="connsiteX7" fmla="*/ 121240 w 244622"/>
                  <a:gd name="connsiteY7" fmla="*/ 0 h 234114"/>
                  <a:gd name="connsiteX8" fmla="*/ 105319 w 244622"/>
                  <a:gd name="connsiteY8" fmla="*/ 4209 h 234114"/>
                  <a:gd name="connsiteX9" fmla="*/ 93557 w 244622"/>
                  <a:gd name="connsiteY9" fmla="*/ 15741 h 234114"/>
                  <a:gd name="connsiteX10" fmla="*/ 89027 w 244622"/>
                  <a:gd name="connsiteY10" fmla="*/ 31584 h 234114"/>
                  <a:gd name="connsiteX11" fmla="*/ 92909 w 244622"/>
                  <a:gd name="connsiteY11" fmla="*/ 47600 h 234114"/>
                  <a:gd name="connsiteX12" fmla="*/ 55364 w 244622"/>
                  <a:gd name="connsiteY12" fmla="*/ 74865 h 234114"/>
                  <a:gd name="connsiteX13" fmla="*/ 42068 w 244622"/>
                  <a:gd name="connsiteY13" fmla="*/ 66543 h 234114"/>
                  <a:gd name="connsiteX14" fmla="*/ 26411 w 244622"/>
                  <a:gd name="connsiteY14" fmla="*/ 65497 h 234114"/>
                  <a:gd name="connsiteX15" fmla="*/ 12134 w 244622"/>
                  <a:gd name="connsiteY15" fmla="*/ 71984 h 234114"/>
                  <a:gd name="connsiteX16" fmla="*/ 2611 w 244622"/>
                  <a:gd name="connsiteY16" fmla="*/ 84459 h 234114"/>
                  <a:gd name="connsiteX17" fmla="*/ 122 w 244622"/>
                  <a:gd name="connsiteY17" fmla="*/ 99955 h 234114"/>
                  <a:gd name="connsiteX18" fmla="*/ 5249 w 244622"/>
                  <a:gd name="connsiteY18" fmla="*/ 114784 h 234114"/>
                  <a:gd name="connsiteX19" fmla="*/ 16780 w 244622"/>
                  <a:gd name="connsiteY19" fmla="*/ 125430 h 234114"/>
                  <a:gd name="connsiteX20" fmla="*/ 31968 w 244622"/>
                  <a:gd name="connsiteY20" fmla="*/ 129344 h 234114"/>
                  <a:gd name="connsiteX21" fmla="*/ 37814 w 244622"/>
                  <a:gd name="connsiteY21" fmla="*/ 128818 h 234114"/>
                  <a:gd name="connsiteX22" fmla="*/ 52143 w 244622"/>
                  <a:gd name="connsiteY22" fmla="*/ 172883 h 234114"/>
                  <a:gd name="connsiteX23" fmla="*/ 39649 w 244622"/>
                  <a:gd name="connsiteY23" fmla="*/ 183541 h 234114"/>
                  <a:gd name="connsiteX24" fmla="*/ 34035 w 244622"/>
                  <a:gd name="connsiteY24" fmla="*/ 198980 h 234114"/>
                  <a:gd name="connsiteX25" fmla="*/ 36768 w 244622"/>
                  <a:gd name="connsiteY25" fmla="*/ 215176 h 234114"/>
                  <a:gd name="connsiteX26" fmla="*/ 47138 w 244622"/>
                  <a:gd name="connsiteY26" fmla="*/ 227920 h 234114"/>
                  <a:gd name="connsiteX27" fmla="*/ 62436 w 244622"/>
                  <a:gd name="connsiteY27" fmla="*/ 233875 h 234114"/>
                  <a:gd name="connsiteX28" fmla="*/ 78683 w 244622"/>
                  <a:gd name="connsiteY28" fmla="*/ 231501 h 234114"/>
                  <a:gd name="connsiteX29" fmla="*/ 91645 w 244622"/>
                  <a:gd name="connsiteY29" fmla="*/ 221413 h 234114"/>
                  <a:gd name="connsiteX30" fmla="*/ 97940 w 244622"/>
                  <a:gd name="connsiteY30" fmla="*/ 206237 h 234114"/>
                  <a:gd name="connsiteX31" fmla="*/ 144372 w 244622"/>
                  <a:gd name="connsiteY31" fmla="*/ 206237 h 234114"/>
                  <a:gd name="connsiteX32" fmla="*/ 150648 w 244622"/>
                  <a:gd name="connsiteY32" fmla="*/ 221413 h 234114"/>
                  <a:gd name="connsiteX33" fmla="*/ 163591 w 244622"/>
                  <a:gd name="connsiteY33" fmla="*/ 231520 h 234114"/>
                  <a:gd name="connsiteX34" fmla="*/ 179832 w 244622"/>
                  <a:gd name="connsiteY34" fmla="*/ 233913 h 234114"/>
                  <a:gd name="connsiteX35" fmla="*/ 195142 w 244622"/>
                  <a:gd name="connsiteY35" fmla="*/ 227978 h 234114"/>
                  <a:gd name="connsiteX36" fmla="*/ 205525 w 244622"/>
                  <a:gd name="connsiteY36" fmla="*/ 215253 h 234114"/>
                  <a:gd name="connsiteX37" fmla="*/ 208284 w 244622"/>
                  <a:gd name="connsiteY37" fmla="*/ 199063 h 234114"/>
                  <a:gd name="connsiteX38" fmla="*/ 202701 w 244622"/>
                  <a:gd name="connsiteY38" fmla="*/ 183618 h 234114"/>
                  <a:gd name="connsiteX39" fmla="*/ 190221 w 244622"/>
                  <a:gd name="connsiteY39" fmla="*/ 172940 h 234114"/>
                  <a:gd name="connsiteX40" fmla="*/ 204607 w 244622"/>
                  <a:gd name="connsiteY40" fmla="*/ 128818 h 234114"/>
                  <a:gd name="connsiteX41" fmla="*/ 210459 w 244622"/>
                  <a:gd name="connsiteY41" fmla="*/ 129344 h 234114"/>
                  <a:gd name="connsiteX42" fmla="*/ 223370 w 244622"/>
                  <a:gd name="connsiteY42" fmla="*/ 127477 h 234114"/>
                  <a:gd name="connsiteX43" fmla="*/ 234484 w 244622"/>
                  <a:gd name="connsiteY43" fmla="*/ 120637 h 234114"/>
                  <a:gd name="connsiteX44" fmla="*/ 241979 w 244622"/>
                  <a:gd name="connsiteY44" fmla="*/ 109946 h 234114"/>
                  <a:gd name="connsiteX45" fmla="*/ 244623 w 244622"/>
                  <a:gd name="connsiteY45" fmla="*/ 97164 h 234114"/>
                  <a:gd name="connsiteX46" fmla="*/ 241979 w 244622"/>
                  <a:gd name="connsiteY46" fmla="*/ 84375 h 234114"/>
                  <a:gd name="connsiteX47" fmla="*/ 234484 w 244622"/>
                  <a:gd name="connsiteY47" fmla="*/ 73685 h 234114"/>
                  <a:gd name="connsiteX48" fmla="*/ 223370 w 244622"/>
                  <a:gd name="connsiteY48" fmla="*/ 66844 h 234114"/>
                  <a:gd name="connsiteX49" fmla="*/ 210459 w 244622"/>
                  <a:gd name="connsiteY49" fmla="*/ 64977 h 234114"/>
                  <a:gd name="connsiteX50" fmla="*/ 210459 w 244622"/>
                  <a:gd name="connsiteY50" fmla="*/ 64861 h 234114"/>
                  <a:gd name="connsiteX51" fmla="*/ 176302 w 244622"/>
                  <a:gd name="connsiteY51" fmla="*/ 225546 h 234114"/>
                  <a:gd name="connsiteX52" fmla="*/ 163308 w 244622"/>
                  <a:gd name="connsiteY52" fmla="*/ 221606 h 234114"/>
                  <a:gd name="connsiteX53" fmla="*/ 154690 w 244622"/>
                  <a:gd name="connsiteY53" fmla="*/ 211101 h 234114"/>
                  <a:gd name="connsiteX54" fmla="*/ 153362 w 244622"/>
                  <a:gd name="connsiteY54" fmla="*/ 197575 h 234114"/>
                  <a:gd name="connsiteX55" fmla="*/ 159760 w 244622"/>
                  <a:gd name="connsiteY55" fmla="*/ 185588 h 234114"/>
                  <a:gd name="connsiteX56" fmla="*/ 171740 w 244622"/>
                  <a:gd name="connsiteY56" fmla="*/ 179184 h 234114"/>
                  <a:gd name="connsiteX57" fmla="*/ 185254 w 244622"/>
                  <a:gd name="connsiteY57" fmla="*/ 180519 h 234114"/>
                  <a:gd name="connsiteX58" fmla="*/ 195752 w 244622"/>
                  <a:gd name="connsiteY58" fmla="*/ 189136 h 234114"/>
                  <a:gd name="connsiteX59" fmla="*/ 199698 w 244622"/>
                  <a:gd name="connsiteY59" fmla="*/ 202143 h 234114"/>
                  <a:gd name="connsiteX60" fmla="*/ 192845 w 244622"/>
                  <a:gd name="connsiteY60" fmla="*/ 218693 h 234114"/>
                  <a:gd name="connsiteX61" fmla="*/ 176302 w 244622"/>
                  <a:gd name="connsiteY61" fmla="*/ 225546 h 234114"/>
                  <a:gd name="connsiteX62" fmla="*/ 97998 w 244622"/>
                  <a:gd name="connsiteY62" fmla="*/ 197632 h 234114"/>
                  <a:gd name="connsiteX63" fmla="*/ 88289 w 244622"/>
                  <a:gd name="connsiteY63" fmla="*/ 178619 h 234114"/>
                  <a:gd name="connsiteX64" fmla="*/ 105833 w 244622"/>
                  <a:gd name="connsiteY64" fmla="*/ 154101 h 234114"/>
                  <a:gd name="connsiteX65" fmla="*/ 121098 w 244622"/>
                  <a:gd name="connsiteY65" fmla="*/ 157906 h 234114"/>
                  <a:gd name="connsiteX66" fmla="*/ 136300 w 244622"/>
                  <a:gd name="connsiteY66" fmla="*/ 154101 h 234114"/>
                  <a:gd name="connsiteX67" fmla="*/ 153843 w 244622"/>
                  <a:gd name="connsiteY67" fmla="*/ 178619 h 234114"/>
                  <a:gd name="connsiteX68" fmla="*/ 144077 w 244622"/>
                  <a:gd name="connsiteY68" fmla="*/ 197632 h 234114"/>
                  <a:gd name="connsiteX69" fmla="*/ 97998 w 244622"/>
                  <a:gd name="connsiteY69" fmla="*/ 197632 h 234114"/>
                  <a:gd name="connsiteX70" fmla="*/ 42498 w 244622"/>
                  <a:gd name="connsiteY70" fmla="*/ 201964 h 234114"/>
                  <a:gd name="connsiteX71" fmla="*/ 46438 w 244622"/>
                  <a:gd name="connsiteY71" fmla="*/ 188963 h 234114"/>
                  <a:gd name="connsiteX72" fmla="*/ 56936 w 244622"/>
                  <a:gd name="connsiteY72" fmla="*/ 180339 h 234114"/>
                  <a:gd name="connsiteX73" fmla="*/ 70450 w 244622"/>
                  <a:gd name="connsiteY73" fmla="*/ 179011 h 234114"/>
                  <a:gd name="connsiteX74" fmla="*/ 82430 w 244622"/>
                  <a:gd name="connsiteY74" fmla="*/ 185415 h 234114"/>
                  <a:gd name="connsiteX75" fmla="*/ 88834 w 244622"/>
                  <a:gd name="connsiteY75" fmla="*/ 197401 h 234114"/>
                  <a:gd name="connsiteX76" fmla="*/ 87500 w 244622"/>
                  <a:gd name="connsiteY76" fmla="*/ 210922 h 234114"/>
                  <a:gd name="connsiteX77" fmla="*/ 78882 w 244622"/>
                  <a:gd name="connsiteY77" fmla="*/ 221426 h 234114"/>
                  <a:gd name="connsiteX78" fmla="*/ 65888 w 244622"/>
                  <a:gd name="connsiteY78" fmla="*/ 225372 h 234114"/>
                  <a:gd name="connsiteX79" fmla="*/ 49345 w 244622"/>
                  <a:gd name="connsiteY79" fmla="*/ 218519 h 234114"/>
                  <a:gd name="connsiteX80" fmla="*/ 42498 w 244622"/>
                  <a:gd name="connsiteY80" fmla="*/ 201964 h 234114"/>
                  <a:gd name="connsiteX81" fmla="*/ 32084 w 244622"/>
                  <a:gd name="connsiteY81" fmla="*/ 73524 h 234114"/>
                  <a:gd name="connsiteX82" fmla="*/ 45084 w 244622"/>
                  <a:gd name="connsiteY82" fmla="*/ 77464 h 234114"/>
                  <a:gd name="connsiteX83" fmla="*/ 53696 w 244622"/>
                  <a:gd name="connsiteY83" fmla="*/ 87969 h 234114"/>
                  <a:gd name="connsiteX84" fmla="*/ 55030 w 244622"/>
                  <a:gd name="connsiteY84" fmla="*/ 101495 h 234114"/>
                  <a:gd name="connsiteX85" fmla="*/ 48626 w 244622"/>
                  <a:gd name="connsiteY85" fmla="*/ 113482 h 234114"/>
                  <a:gd name="connsiteX86" fmla="*/ 36653 w 244622"/>
                  <a:gd name="connsiteY86" fmla="*/ 119886 h 234114"/>
                  <a:gd name="connsiteX87" fmla="*/ 23132 w 244622"/>
                  <a:gd name="connsiteY87" fmla="*/ 118551 h 234114"/>
                  <a:gd name="connsiteX88" fmla="*/ 12634 w 244622"/>
                  <a:gd name="connsiteY88" fmla="*/ 109933 h 234114"/>
                  <a:gd name="connsiteX89" fmla="*/ 8695 w 244622"/>
                  <a:gd name="connsiteY89" fmla="*/ 96926 h 234114"/>
                  <a:gd name="connsiteX90" fmla="*/ 15548 w 244622"/>
                  <a:gd name="connsiteY90" fmla="*/ 80377 h 234114"/>
                  <a:gd name="connsiteX91" fmla="*/ 32084 w 244622"/>
                  <a:gd name="connsiteY91" fmla="*/ 73524 h 234114"/>
                  <a:gd name="connsiteX92" fmla="*/ 97645 w 244622"/>
                  <a:gd name="connsiteY92" fmla="*/ 32559 h 234114"/>
                  <a:gd name="connsiteX93" fmla="*/ 101585 w 244622"/>
                  <a:gd name="connsiteY93" fmla="*/ 19559 h 234114"/>
                  <a:gd name="connsiteX94" fmla="*/ 112083 w 244622"/>
                  <a:gd name="connsiteY94" fmla="*/ 10934 h 234114"/>
                  <a:gd name="connsiteX95" fmla="*/ 125603 w 244622"/>
                  <a:gd name="connsiteY95" fmla="*/ 9600 h 234114"/>
                  <a:gd name="connsiteX96" fmla="*/ 137577 w 244622"/>
                  <a:gd name="connsiteY96" fmla="*/ 16010 h 234114"/>
                  <a:gd name="connsiteX97" fmla="*/ 143981 w 244622"/>
                  <a:gd name="connsiteY97" fmla="*/ 27990 h 234114"/>
                  <a:gd name="connsiteX98" fmla="*/ 142652 w 244622"/>
                  <a:gd name="connsiteY98" fmla="*/ 41517 h 234114"/>
                  <a:gd name="connsiteX99" fmla="*/ 134035 w 244622"/>
                  <a:gd name="connsiteY99" fmla="*/ 52022 h 234114"/>
                  <a:gd name="connsiteX100" fmla="*/ 121034 w 244622"/>
                  <a:gd name="connsiteY100" fmla="*/ 55968 h 234114"/>
                  <a:gd name="connsiteX101" fmla="*/ 112018 w 244622"/>
                  <a:gd name="connsiteY101" fmla="*/ 54158 h 234114"/>
                  <a:gd name="connsiteX102" fmla="*/ 104389 w 244622"/>
                  <a:gd name="connsiteY102" fmla="*/ 49006 h 234114"/>
                  <a:gd name="connsiteX103" fmla="*/ 99339 w 244622"/>
                  <a:gd name="connsiteY103" fmla="*/ 41312 h 234114"/>
                  <a:gd name="connsiteX104" fmla="*/ 97645 w 244622"/>
                  <a:gd name="connsiteY104" fmla="*/ 32264 h 234114"/>
                  <a:gd name="connsiteX105" fmla="*/ 97645 w 244622"/>
                  <a:gd name="connsiteY105" fmla="*/ 32559 h 234114"/>
                  <a:gd name="connsiteX106" fmla="*/ 178702 w 244622"/>
                  <a:gd name="connsiteY106" fmla="*/ 102779 h 234114"/>
                  <a:gd name="connsiteX107" fmla="*/ 150340 w 244622"/>
                  <a:gd name="connsiteY107" fmla="*/ 111852 h 234114"/>
                  <a:gd name="connsiteX108" fmla="*/ 140220 w 244622"/>
                  <a:gd name="connsiteY108" fmla="*/ 99654 h 234114"/>
                  <a:gd name="connsiteX109" fmla="*/ 125539 w 244622"/>
                  <a:gd name="connsiteY109" fmla="*/ 93712 h 234114"/>
                  <a:gd name="connsiteX110" fmla="*/ 125539 w 244622"/>
                  <a:gd name="connsiteY110" fmla="*/ 64451 h 234114"/>
                  <a:gd name="connsiteX111" fmla="*/ 144488 w 244622"/>
                  <a:gd name="connsiteY111" fmla="*/ 54736 h 234114"/>
                  <a:gd name="connsiteX112" fmla="*/ 182090 w 244622"/>
                  <a:gd name="connsiteY112" fmla="*/ 82007 h 234114"/>
                  <a:gd name="connsiteX113" fmla="*/ 178234 w 244622"/>
                  <a:gd name="connsiteY113" fmla="*/ 97279 h 234114"/>
                  <a:gd name="connsiteX114" fmla="*/ 178702 w 244622"/>
                  <a:gd name="connsiteY114" fmla="*/ 102721 h 234114"/>
                  <a:gd name="connsiteX115" fmla="*/ 178702 w 244622"/>
                  <a:gd name="connsiteY115" fmla="*/ 102779 h 234114"/>
                  <a:gd name="connsiteX116" fmla="*/ 144841 w 244622"/>
                  <a:gd name="connsiteY116" fmla="*/ 125777 h 234114"/>
                  <a:gd name="connsiteX117" fmla="*/ 140894 w 244622"/>
                  <a:gd name="connsiteY117" fmla="*/ 138784 h 234114"/>
                  <a:gd name="connsiteX118" fmla="*/ 130396 w 244622"/>
                  <a:gd name="connsiteY118" fmla="*/ 147401 h 234114"/>
                  <a:gd name="connsiteX119" fmla="*/ 116882 w 244622"/>
                  <a:gd name="connsiteY119" fmla="*/ 148736 h 234114"/>
                  <a:gd name="connsiteX120" fmla="*/ 104909 w 244622"/>
                  <a:gd name="connsiteY120" fmla="*/ 142326 h 234114"/>
                  <a:gd name="connsiteX121" fmla="*/ 98505 w 244622"/>
                  <a:gd name="connsiteY121" fmla="*/ 130345 h 234114"/>
                  <a:gd name="connsiteX122" fmla="*/ 99833 w 244622"/>
                  <a:gd name="connsiteY122" fmla="*/ 116819 h 234114"/>
                  <a:gd name="connsiteX123" fmla="*/ 108451 w 244622"/>
                  <a:gd name="connsiteY123" fmla="*/ 106314 h 234114"/>
                  <a:gd name="connsiteX124" fmla="*/ 121445 w 244622"/>
                  <a:gd name="connsiteY124" fmla="*/ 102368 h 234114"/>
                  <a:gd name="connsiteX125" fmla="*/ 137968 w 244622"/>
                  <a:gd name="connsiteY125" fmla="*/ 109208 h 234114"/>
                  <a:gd name="connsiteX126" fmla="*/ 144841 w 244622"/>
                  <a:gd name="connsiteY126" fmla="*/ 125719 h 234114"/>
                  <a:gd name="connsiteX127" fmla="*/ 144841 w 244622"/>
                  <a:gd name="connsiteY127" fmla="*/ 125777 h 234114"/>
                  <a:gd name="connsiteX128" fmla="*/ 116882 w 244622"/>
                  <a:gd name="connsiteY128" fmla="*/ 64451 h 234114"/>
                  <a:gd name="connsiteX129" fmla="*/ 116882 w 244622"/>
                  <a:gd name="connsiteY129" fmla="*/ 93712 h 234114"/>
                  <a:gd name="connsiteX130" fmla="*/ 102233 w 244622"/>
                  <a:gd name="connsiteY130" fmla="*/ 99622 h 234114"/>
                  <a:gd name="connsiteX131" fmla="*/ 92145 w 244622"/>
                  <a:gd name="connsiteY131" fmla="*/ 111794 h 234114"/>
                  <a:gd name="connsiteX132" fmla="*/ 63725 w 244622"/>
                  <a:gd name="connsiteY132" fmla="*/ 102721 h 234114"/>
                  <a:gd name="connsiteX133" fmla="*/ 64251 w 244622"/>
                  <a:gd name="connsiteY133" fmla="*/ 96869 h 234114"/>
                  <a:gd name="connsiteX134" fmla="*/ 60453 w 244622"/>
                  <a:gd name="connsiteY134" fmla="*/ 82007 h 234114"/>
                  <a:gd name="connsiteX135" fmla="*/ 97998 w 244622"/>
                  <a:gd name="connsiteY135" fmla="*/ 54678 h 234114"/>
                  <a:gd name="connsiteX136" fmla="*/ 116882 w 244622"/>
                  <a:gd name="connsiteY136" fmla="*/ 64451 h 234114"/>
                  <a:gd name="connsiteX137" fmla="*/ 61094 w 244622"/>
                  <a:gd name="connsiteY137" fmla="*/ 111262 h 234114"/>
                  <a:gd name="connsiteX138" fmla="*/ 89515 w 244622"/>
                  <a:gd name="connsiteY138" fmla="*/ 120335 h 234114"/>
                  <a:gd name="connsiteX139" fmla="*/ 88988 w 244622"/>
                  <a:gd name="connsiteY139" fmla="*/ 126187 h 234114"/>
                  <a:gd name="connsiteX140" fmla="*/ 91581 w 244622"/>
                  <a:gd name="connsiteY140" fmla="*/ 138938 h 234114"/>
                  <a:gd name="connsiteX141" fmla="*/ 99050 w 244622"/>
                  <a:gd name="connsiteY141" fmla="*/ 149596 h 234114"/>
                  <a:gd name="connsiteX142" fmla="*/ 81506 w 244622"/>
                  <a:gd name="connsiteY142" fmla="*/ 174172 h 234114"/>
                  <a:gd name="connsiteX143" fmla="*/ 66298 w 244622"/>
                  <a:gd name="connsiteY143" fmla="*/ 170310 h 234114"/>
                  <a:gd name="connsiteX144" fmla="*/ 60453 w 244622"/>
                  <a:gd name="connsiteY144" fmla="*/ 170836 h 234114"/>
                  <a:gd name="connsiteX145" fmla="*/ 46066 w 244622"/>
                  <a:gd name="connsiteY145" fmla="*/ 126130 h 234114"/>
                  <a:gd name="connsiteX146" fmla="*/ 61152 w 244622"/>
                  <a:gd name="connsiteY146" fmla="*/ 111262 h 234114"/>
                  <a:gd name="connsiteX147" fmla="*/ 61094 w 244622"/>
                  <a:gd name="connsiteY147" fmla="*/ 111262 h 234114"/>
                  <a:gd name="connsiteX148" fmla="*/ 176302 w 244622"/>
                  <a:gd name="connsiteY148" fmla="*/ 169783 h 234114"/>
                  <a:gd name="connsiteX149" fmla="*/ 161095 w 244622"/>
                  <a:gd name="connsiteY149" fmla="*/ 173582 h 234114"/>
                  <a:gd name="connsiteX150" fmla="*/ 143551 w 244622"/>
                  <a:gd name="connsiteY150" fmla="*/ 149128 h 234114"/>
                  <a:gd name="connsiteX151" fmla="*/ 151001 w 244622"/>
                  <a:gd name="connsiteY151" fmla="*/ 138463 h 234114"/>
                  <a:gd name="connsiteX152" fmla="*/ 153612 w 244622"/>
                  <a:gd name="connsiteY152" fmla="*/ 125719 h 234114"/>
                  <a:gd name="connsiteX153" fmla="*/ 153086 w 244622"/>
                  <a:gd name="connsiteY153" fmla="*/ 119867 h 234114"/>
                  <a:gd name="connsiteX154" fmla="*/ 181218 w 244622"/>
                  <a:gd name="connsiteY154" fmla="*/ 110915 h 234114"/>
                  <a:gd name="connsiteX155" fmla="*/ 196304 w 244622"/>
                  <a:gd name="connsiteY155" fmla="*/ 126130 h 234114"/>
                  <a:gd name="connsiteX156" fmla="*/ 181975 w 244622"/>
                  <a:gd name="connsiteY156" fmla="*/ 170252 h 234114"/>
                  <a:gd name="connsiteX157" fmla="*/ 176302 w 244622"/>
                  <a:gd name="connsiteY157" fmla="*/ 169783 h 234114"/>
                  <a:gd name="connsiteX158" fmla="*/ 187063 w 244622"/>
                  <a:gd name="connsiteY158" fmla="*/ 97106 h 234114"/>
                  <a:gd name="connsiteX159" fmla="*/ 191003 w 244622"/>
                  <a:gd name="connsiteY159" fmla="*/ 84099 h 234114"/>
                  <a:gd name="connsiteX160" fmla="*/ 201501 w 244622"/>
                  <a:gd name="connsiteY160" fmla="*/ 75481 h 234114"/>
                  <a:gd name="connsiteX161" fmla="*/ 215022 w 244622"/>
                  <a:gd name="connsiteY161" fmla="*/ 74147 h 234114"/>
                  <a:gd name="connsiteX162" fmla="*/ 226995 w 244622"/>
                  <a:gd name="connsiteY162" fmla="*/ 80551 h 234114"/>
                  <a:gd name="connsiteX163" fmla="*/ 233399 w 244622"/>
                  <a:gd name="connsiteY163" fmla="*/ 92537 h 234114"/>
                  <a:gd name="connsiteX164" fmla="*/ 232071 w 244622"/>
                  <a:gd name="connsiteY164" fmla="*/ 106064 h 234114"/>
                  <a:gd name="connsiteX165" fmla="*/ 223453 w 244622"/>
                  <a:gd name="connsiteY165" fmla="*/ 116568 h 234114"/>
                  <a:gd name="connsiteX166" fmla="*/ 210459 w 244622"/>
                  <a:gd name="connsiteY166" fmla="*/ 120508 h 234114"/>
                  <a:gd name="connsiteX167" fmla="*/ 193917 w 244622"/>
                  <a:gd name="connsiteY167" fmla="*/ 113655 h 234114"/>
                  <a:gd name="connsiteX168" fmla="*/ 187063 w 244622"/>
                  <a:gd name="connsiteY168" fmla="*/ 97106 h 23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244622" h="234114">
                    <a:moveTo>
                      <a:pt x="210459" y="64861"/>
                    </a:moveTo>
                    <a:cubicBezTo>
                      <a:pt x="206083" y="64849"/>
                      <a:pt x="201752" y="65734"/>
                      <a:pt x="197728" y="67454"/>
                    </a:cubicBezTo>
                    <a:cubicBezTo>
                      <a:pt x="193705" y="69174"/>
                      <a:pt x="190079" y="71695"/>
                      <a:pt x="187063" y="74865"/>
                    </a:cubicBezTo>
                    <a:lnTo>
                      <a:pt x="149576" y="47600"/>
                    </a:lnTo>
                    <a:cubicBezTo>
                      <a:pt x="152233" y="42685"/>
                      <a:pt x="153574" y="37167"/>
                      <a:pt x="153458" y="31584"/>
                    </a:cubicBezTo>
                    <a:cubicBezTo>
                      <a:pt x="153343" y="26001"/>
                      <a:pt x="151784" y="20540"/>
                      <a:pt x="148928" y="15741"/>
                    </a:cubicBezTo>
                    <a:cubicBezTo>
                      <a:pt x="146073" y="10947"/>
                      <a:pt x="142017" y="6969"/>
                      <a:pt x="137166" y="4209"/>
                    </a:cubicBezTo>
                    <a:cubicBezTo>
                      <a:pt x="132309" y="1450"/>
                      <a:pt x="126822" y="0"/>
                      <a:pt x="121240" y="0"/>
                    </a:cubicBezTo>
                    <a:cubicBezTo>
                      <a:pt x="115657" y="0"/>
                      <a:pt x="110170" y="1450"/>
                      <a:pt x="105319" y="4209"/>
                    </a:cubicBezTo>
                    <a:cubicBezTo>
                      <a:pt x="100468" y="6969"/>
                      <a:pt x="96413" y="10947"/>
                      <a:pt x="93557" y="15741"/>
                    </a:cubicBezTo>
                    <a:cubicBezTo>
                      <a:pt x="90702" y="20540"/>
                      <a:pt x="89136" y="26001"/>
                      <a:pt x="89027" y="31584"/>
                    </a:cubicBezTo>
                    <a:cubicBezTo>
                      <a:pt x="88911" y="37167"/>
                      <a:pt x="90246" y="42685"/>
                      <a:pt x="92909" y="47600"/>
                    </a:cubicBezTo>
                    <a:lnTo>
                      <a:pt x="55364" y="74865"/>
                    </a:lnTo>
                    <a:cubicBezTo>
                      <a:pt x="51687" y="71034"/>
                      <a:pt x="47118" y="68179"/>
                      <a:pt x="42068" y="66543"/>
                    </a:cubicBezTo>
                    <a:cubicBezTo>
                      <a:pt x="37012" y="64906"/>
                      <a:pt x="31635" y="64547"/>
                      <a:pt x="26411" y="65497"/>
                    </a:cubicBezTo>
                    <a:cubicBezTo>
                      <a:pt x="21194" y="66446"/>
                      <a:pt x="16286" y="68673"/>
                      <a:pt x="12134" y="71984"/>
                    </a:cubicBezTo>
                    <a:cubicBezTo>
                      <a:pt x="7976" y="75289"/>
                      <a:pt x="4710" y="79575"/>
                      <a:pt x="2611" y="84459"/>
                    </a:cubicBezTo>
                    <a:cubicBezTo>
                      <a:pt x="519" y="89335"/>
                      <a:pt x="-340" y="94661"/>
                      <a:pt x="122" y="99955"/>
                    </a:cubicBezTo>
                    <a:cubicBezTo>
                      <a:pt x="584" y="105243"/>
                      <a:pt x="2342" y="110344"/>
                      <a:pt x="5249" y="114784"/>
                    </a:cubicBezTo>
                    <a:cubicBezTo>
                      <a:pt x="8155" y="119232"/>
                      <a:pt x="12121" y="122889"/>
                      <a:pt x="16780" y="125430"/>
                    </a:cubicBezTo>
                    <a:cubicBezTo>
                      <a:pt x="21445" y="127965"/>
                      <a:pt x="26662" y="129312"/>
                      <a:pt x="31968" y="129344"/>
                    </a:cubicBezTo>
                    <a:cubicBezTo>
                      <a:pt x="33932" y="129357"/>
                      <a:pt x="35889" y="129178"/>
                      <a:pt x="37814" y="128818"/>
                    </a:cubicBezTo>
                    <a:lnTo>
                      <a:pt x="52143" y="172883"/>
                    </a:lnTo>
                    <a:cubicBezTo>
                      <a:pt x="47125" y="175295"/>
                      <a:pt x="42819" y="178966"/>
                      <a:pt x="39649" y="183541"/>
                    </a:cubicBezTo>
                    <a:cubicBezTo>
                      <a:pt x="36473" y="188110"/>
                      <a:pt x="34535" y="193429"/>
                      <a:pt x="34035" y="198980"/>
                    </a:cubicBezTo>
                    <a:cubicBezTo>
                      <a:pt x="33528" y="204524"/>
                      <a:pt x="34471" y="210107"/>
                      <a:pt x="36768" y="215176"/>
                    </a:cubicBezTo>
                    <a:cubicBezTo>
                      <a:pt x="39065" y="220252"/>
                      <a:pt x="42633" y="224641"/>
                      <a:pt x="47138" y="227920"/>
                    </a:cubicBezTo>
                    <a:cubicBezTo>
                      <a:pt x="51636" y="231193"/>
                      <a:pt x="56904" y="233246"/>
                      <a:pt x="62436" y="233875"/>
                    </a:cubicBezTo>
                    <a:cubicBezTo>
                      <a:pt x="67967" y="234504"/>
                      <a:pt x="73562" y="233689"/>
                      <a:pt x="78683" y="231501"/>
                    </a:cubicBezTo>
                    <a:cubicBezTo>
                      <a:pt x="83804" y="229319"/>
                      <a:pt x="88270" y="225841"/>
                      <a:pt x="91645" y="221413"/>
                    </a:cubicBezTo>
                    <a:cubicBezTo>
                      <a:pt x="95020" y="216986"/>
                      <a:pt x="97189" y="211756"/>
                      <a:pt x="97940" y="206237"/>
                    </a:cubicBezTo>
                    <a:lnTo>
                      <a:pt x="144372" y="206237"/>
                    </a:lnTo>
                    <a:cubicBezTo>
                      <a:pt x="145117" y="211756"/>
                      <a:pt x="147279" y="216986"/>
                      <a:pt x="150648" y="221413"/>
                    </a:cubicBezTo>
                    <a:cubicBezTo>
                      <a:pt x="154017" y="225847"/>
                      <a:pt x="158476" y="229325"/>
                      <a:pt x="163591" y="231520"/>
                    </a:cubicBezTo>
                    <a:cubicBezTo>
                      <a:pt x="168705" y="233708"/>
                      <a:pt x="174307" y="234536"/>
                      <a:pt x="179832" y="233913"/>
                    </a:cubicBezTo>
                    <a:cubicBezTo>
                      <a:pt x="185363" y="233291"/>
                      <a:pt x="190638" y="231250"/>
                      <a:pt x="195142" y="227978"/>
                    </a:cubicBezTo>
                    <a:cubicBezTo>
                      <a:pt x="199640" y="224705"/>
                      <a:pt x="203221" y="220322"/>
                      <a:pt x="205525" y="215253"/>
                    </a:cubicBezTo>
                    <a:cubicBezTo>
                      <a:pt x="207828" y="210190"/>
                      <a:pt x="208778" y="204608"/>
                      <a:pt x="208284" y="199063"/>
                    </a:cubicBezTo>
                    <a:cubicBezTo>
                      <a:pt x="207790" y="193519"/>
                      <a:pt x="205865" y="188193"/>
                      <a:pt x="202701" y="183618"/>
                    </a:cubicBezTo>
                    <a:cubicBezTo>
                      <a:pt x="199531" y="179036"/>
                      <a:pt x="195232" y="175360"/>
                      <a:pt x="190221" y="172940"/>
                    </a:cubicBezTo>
                    <a:lnTo>
                      <a:pt x="204607" y="128818"/>
                    </a:lnTo>
                    <a:cubicBezTo>
                      <a:pt x="206539" y="129178"/>
                      <a:pt x="208496" y="129357"/>
                      <a:pt x="210459" y="129344"/>
                    </a:cubicBezTo>
                    <a:cubicBezTo>
                      <a:pt x="214842" y="129614"/>
                      <a:pt x="219237" y="128972"/>
                      <a:pt x="223370" y="127477"/>
                    </a:cubicBezTo>
                    <a:cubicBezTo>
                      <a:pt x="227502" y="125982"/>
                      <a:pt x="231288" y="123653"/>
                      <a:pt x="234484" y="120637"/>
                    </a:cubicBezTo>
                    <a:cubicBezTo>
                      <a:pt x="237686" y="117621"/>
                      <a:pt x="240233" y="113982"/>
                      <a:pt x="241979" y="109946"/>
                    </a:cubicBezTo>
                    <a:cubicBezTo>
                      <a:pt x="243724" y="105910"/>
                      <a:pt x="244623" y="101560"/>
                      <a:pt x="244623" y="97164"/>
                    </a:cubicBezTo>
                    <a:cubicBezTo>
                      <a:pt x="244623" y="92762"/>
                      <a:pt x="243724" y="88411"/>
                      <a:pt x="241979" y="84375"/>
                    </a:cubicBezTo>
                    <a:cubicBezTo>
                      <a:pt x="240233" y="80339"/>
                      <a:pt x="237686" y="76701"/>
                      <a:pt x="234484" y="73685"/>
                    </a:cubicBezTo>
                    <a:cubicBezTo>
                      <a:pt x="231288" y="70675"/>
                      <a:pt x="227502" y="68346"/>
                      <a:pt x="223370" y="66844"/>
                    </a:cubicBezTo>
                    <a:cubicBezTo>
                      <a:pt x="219237" y="65349"/>
                      <a:pt x="214842" y="64714"/>
                      <a:pt x="210459" y="64977"/>
                    </a:cubicBezTo>
                    <a:lnTo>
                      <a:pt x="210459" y="64861"/>
                    </a:lnTo>
                    <a:close/>
                    <a:moveTo>
                      <a:pt x="176302" y="225546"/>
                    </a:moveTo>
                    <a:cubicBezTo>
                      <a:pt x="171676" y="225546"/>
                      <a:pt x="167152" y="224172"/>
                      <a:pt x="163308" y="221606"/>
                    </a:cubicBezTo>
                    <a:cubicBezTo>
                      <a:pt x="159458" y="219033"/>
                      <a:pt x="156462" y="215375"/>
                      <a:pt x="154690" y="211101"/>
                    </a:cubicBezTo>
                    <a:cubicBezTo>
                      <a:pt x="152919" y="206821"/>
                      <a:pt x="152457" y="202118"/>
                      <a:pt x="153362" y="197575"/>
                    </a:cubicBezTo>
                    <a:cubicBezTo>
                      <a:pt x="154261" y="193031"/>
                      <a:pt x="156487" y="188867"/>
                      <a:pt x="159760" y="185588"/>
                    </a:cubicBezTo>
                    <a:cubicBezTo>
                      <a:pt x="163032" y="182315"/>
                      <a:pt x="167203" y="180089"/>
                      <a:pt x="171740" y="179184"/>
                    </a:cubicBezTo>
                    <a:cubicBezTo>
                      <a:pt x="176277" y="178279"/>
                      <a:pt x="180980" y="178748"/>
                      <a:pt x="185254" y="180519"/>
                    </a:cubicBezTo>
                    <a:cubicBezTo>
                      <a:pt x="189528" y="182290"/>
                      <a:pt x="193185" y="185286"/>
                      <a:pt x="195752" y="189136"/>
                    </a:cubicBezTo>
                    <a:cubicBezTo>
                      <a:pt x="198325" y="192987"/>
                      <a:pt x="199698" y="197510"/>
                      <a:pt x="199698" y="202143"/>
                    </a:cubicBezTo>
                    <a:cubicBezTo>
                      <a:pt x="199698" y="208349"/>
                      <a:pt x="197234" y="214303"/>
                      <a:pt x="192845" y="218693"/>
                    </a:cubicBezTo>
                    <a:cubicBezTo>
                      <a:pt x="188456" y="223082"/>
                      <a:pt x="182507" y="225546"/>
                      <a:pt x="176302" y="225546"/>
                    </a:cubicBezTo>
                    <a:close/>
                    <a:moveTo>
                      <a:pt x="97998" y="197632"/>
                    </a:moveTo>
                    <a:cubicBezTo>
                      <a:pt x="97035" y="190369"/>
                      <a:pt x="93609" y="183656"/>
                      <a:pt x="88289" y="178619"/>
                    </a:cubicBezTo>
                    <a:lnTo>
                      <a:pt x="105833" y="154101"/>
                    </a:lnTo>
                    <a:cubicBezTo>
                      <a:pt x="110530" y="156597"/>
                      <a:pt x="115772" y="157899"/>
                      <a:pt x="121098" y="157906"/>
                    </a:cubicBezTo>
                    <a:cubicBezTo>
                      <a:pt x="126399" y="157919"/>
                      <a:pt x="131628" y="156616"/>
                      <a:pt x="136300" y="154101"/>
                    </a:cubicBezTo>
                    <a:lnTo>
                      <a:pt x="153843" y="178619"/>
                    </a:lnTo>
                    <a:cubicBezTo>
                      <a:pt x="148511" y="183650"/>
                      <a:pt x="145059" y="190362"/>
                      <a:pt x="144077" y="197632"/>
                    </a:cubicBezTo>
                    <a:lnTo>
                      <a:pt x="97998" y="197632"/>
                    </a:lnTo>
                    <a:close/>
                    <a:moveTo>
                      <a:pt x="42498" y="201964"/>
                    </a:moveTo>
                    <a:cubicBezTo>
                      <a:pt x="42498" y="197337"/>
                      <a:pt x="43865" y="192813"/>
                      <a:pt x="46438" y="188963"/>
                    </a:cubicBezTo>
                    <a:cubicBezTo>
                      <a:pt x="49011" y="185113"/>
                      <a:pt x="52663" y="182110"/>
                      <a:pt x="56936" y="180339"/>
                    </a:cubicBezTo>
                    <a:cubicBezTo>
                      <a:pt x="61210" y="178568"/>
                      <a:pt x="65913" y="178106"/>
                      <a:pt x="70450" y="179011"/>
                    </a:cubicBezTo>
                    <a:cubicBezTo>
                      <a:pt x="74993" y="179909"/>
                      <a:pt x="79158" y="182142"/>
                      <a:pt x="82430" y="185415"/>
                    </a:cubicBezTo>
                    <a:cubicBezTo>
                      <a:pt x="85703" y="188687"/>
                      <a:pt x="87930" y="192858"/>
                      <a:pt x="88834" y="197401"/>
                    </a:cubicBezTo>
                    <a:cubicBezTo>
                      <a:pt x="89733" y="201938"/>
                      <a:pt x="89271" y="206648"/>
                      <a:pt x="87500" y="210922"/>
                    </a:cubicBezTo>
                    <a:cubicBezTo>
                      <a:pt x="85729" y="215202"/>
                      <a:pt x="82732" y="218853"/>
                      <a:pt x="78882" y="221426"/>
                    </a:cubicBezTo>
                    <a:cubicBezTo>
                      <a:pt x="75038" y="223999"/>
                      <a:pt x="70514" y="225372"/>
                      <a:pt x="65888" y="225372"/>
                    </a:cubicBezTo>
                    <a:cubicBezTo>
                      <a:pt x="59683" y="225372"/>
                      <a:pt x="53734" y="222908"/>
                      <a:pt x="49345" y="218519"/>
                    </a:cubicBezTo>
                    <a:cubicBezTo>
                      <a:pt x="44962" y="214130"/>
                      <a:pt x="42498" y="208175"/>
                      <a:pt x="42498" y="201964"/>
                    </a:cubicBezTo>
                    <a:close/>
                    <a:moveTo>
                      <a:pt x="32084" y="73524"/>
                    </a:moveTo>
                    <a:cubicBezTo>
                      <a:pt x="36710" y="73524"/>
                      <a:pt x="41234" y="74891"/>
                      <a:pt x="45084" y="77464"/>
                    </a:cubicBezTo>
                    <a:cubicBezTo>
                      <a:pt x="48928" y="80037"/>
                      <a:pt x="51925" y="83695"/>
                      <a:pt x="53696" y="87969"/>
                    </a:cubicBezTo>
                    <a:cubicBezTo>
                      <a:pt x="55467" y="92249"/>
                      <a:pt x="55929" y="96952"/>
                      <a:pt x="55030" y="101495"/>
                    </a:cubicBezTo>
                    <a:cubicBezTo>
                      <a:pt x="54126" y="106032"/>
                      <a:pt x="51899" y="110203"/>
                      <a:pt x="48626" y="113482"/>
                    </a:cubicBezTo>
                    <a:cubicBezTo>
                      <a:pt x="45354" y="116755"/>
                      <a:pt x="41189" y="118981"/>
                      <a:pt x="36653" y="119886"/>
                    </a:cubicBezTo>
                    <a:cubicBezTo>
                      <a:pt x="32110" y="120791"/>
                      <a:pt x="27406" y="120322"/>
                      <a:pt x="23132" y="118551"/>
                    </a:cubicBezTo>
                    <a:cubicBezTo>
                      <a:pt x="18859" y="116780"/>
                      <a:pt x="15208" y="113784"/>
                      <a:pt x="12634" y="109933"/>
                    </a:cubicBezTo>
                    <a:cubicBezTo>
                      <a:pt x="10068" y="106083"/>
                      <a:pt x="8695" y="101560"/>
                      <a:pt x="8695" y="96926"/>
                    </a:cubicBezTo>
                    <a:cubicBezTo>
                      <a:pt x="8695" y="90721"/>
                      <a:pt x="11158" y="84767"/>
                      <a:pt x="15548" y="80377"/>
                    </a:cubicBezTo>
                    <a:cubicBezTo>
                      <a:pt x="19930" y="75988"/>
                      <a:pt x="25879" y="73524"/>
                      <a:pt x="32084" y="73524"/>
                    </a:cubicBezTo>
                    <a:close/>
                    <a:moveTo>
                      <a:pt x="97645" y="32559"/>
                    </a:moveTo>
                    <a:cubicBezTo>
                      <a:pt x="97645" y="27932"/>
                      <a:pt x="99018" y="23402"/>
                      <a:pt x="101585" y="19559"/>
                    </a:cubicBezTo>
                    <a:cubicBezTo>
                      <a:pt x="104158" y="15708"/>
                      <a:pt x="107809" y="12705"/>
                      <a:pt x="112083" y="10934"/>
                    </a:cubicBezTo>
                    <a:cubicBezTo>
                      <a:pt x="116363" y="9163"/>
                      <a:pt x="121066" y="8701"/>
                      <a:pt x="125603" y="9600"/>
                    </a:cubicBezTo>
                    <a:cubicBezTo>
                      <a:pt x="130140" y="10505"/>
                      <a:pt x="134304" y="12738"/>
                      <a:pt x="137577" y="16010"/>
                    </a:cubicBezTo>
                    <a:cubicBezTo>
                      <a:pt x="140849" y="19283"/>
                      <a:pt x="143076" y="23454"/>
                      <a:pt x="143981" y="27990"/>
                    </a:cubicBezTo>
                    <a:cubicBezTo>
                      <a:pt x="144886" y="32533"/>
                      <a:pt x="144417" y="37237"/>
                      <a:pt x="142652" y="41517"/>
                    </a:cubicBezTo>
                    <a:cubicBezTo>
                      <a:pt x="140881" y="45797"/>
                      <a:pt x="137878" y="49448"/>
                      <a:pt x="134035" y="52022"/>
                    </a:cubicBezTo>
                    <a:cubicBezTo>
                      <a:pt x="130185" y="54595"/>
                      <a:pt x="125667" y="55968"/>
                      <a:pt x="121034" y="55968"/>
                    </a:cubicBezTo>
                    <a:cubicBezTo>
                      <a:pt x="117941" y="55968"/>
                      <a:pt x="114874" y="55352"/>
                      <a:pt x="112018" y="54158"/>
                    </a:cubicBezTo>
                    <a:cubicBezTo>
                      <a:pt x="109163" y="52965"/>
                      <a:pt x="106571" y="51213"/>
                      <a:pt x="104389" y="49006"/>
                    </a:cubicBezTo>
                    <a:cubicBezTo>
                      <a:pt x="102213" y="46804"/>
                      <a:pt x="100500" y="44186"/>
                      <a:pt x="99339" y="41312"/>
                    </a:cubicBezTo>
                    <a:cubicBezTo>
                      <a:pt x="98184" y="38443"/>
                      <a:pt x="97606" y="35363"/>
                      <a:pt x="97645" y="32264"/>
                    </a:cubicBezTo>
                    <a:lnTo>
                      <a:pt x="97645" y="32559"/>
                    </a:lnTo>
                    <a:close/>
                    <a:moveTo>
                      <a:pt x="178702" y="102779"/>
                    </a:moveTo>
                    <a:lnTo>
                      <a:pt x="150340" y="111852"/>
                    </a:lnTo>
                    <a:cubicBezTo>
                      <a:pt x="148023" y="107007"/>
                      <a:pt x="144552" y="102817"/>
                      <a:pt x="140220" y="99654"/>
                    </a:cubicBezTo>
                    <a:cubicBezTo>
                      <a:pt x="135896" y="96484"/>
                      <a:pt x="130852" y="94443"/>
                      <a:pt x="125539" y="93712"/>
                    </a:cubicBezTo>
                    <a:lnTo>
                      <a:pt x="125539" y="64451"/>
                    </a:lnTo>
                    <a:cubicBezTo>
                      <a:pt x="132783" y="63488"/>
                      <a:pt x="139476" y="60055"/>
                      <a:pt x="144488" y="54736"/>
                    </a:cubicBezTo>
                    <a:lnTo>
                      <a:pt x="182090" y="82007"/>
                    </a:lnTo>
                    <a:cubicBezTo>
                      <a:pt x="179549" y="86692"/>
                      <a:pt x="178221" y="91947"/>
                      <a:pt x="178234" y="97279"/>
                    </a:cubicBezTo>
                    <a:cubicBezTo>
                      <a:pt x="178247" y="99102"/>
                      <a:pt x="178401" y="100924"/>
                      <a:pt x="178702" y="102721"/>
                    </a:cubicBezTo>
                    <a:lnTo>
                      <a:pt x="178702" y="102779"/>
                    </a:lnTo>
                    <a:close/>
                    <a:moveTo>
                      <a:pt x="144841" y="125777"/>
                    </a:moveTo>
                    <a:cubicBezTo>
                      <a:pt x="144841" y="130403"/>
                      <a:pt x="143467" y="134933"/>
                      <a:pt x="140894" y="138784"/>
                    </a:cubicBezTo>
                    <a:cubicBezTo>
                      <a:pt x="138328" y="142627"/>
                      <a:pt x="134676" y="145630"/>
                      <a:pt x="130396" y="147401"/>
                    </a:cubicBezTo>
                    <a:cubicBezTo>
                      <a:pt x="126123" y="149172"/>
                      <a:pt x="121419" y="149634"/>
                      <a:pt x="116882" y="148736"/>
                    </a:cubicBezTo>
                    <a:cubicBezTo>
                      <a:pt x="112346" y="147831"/>
                      <a:pt x="108175" y="145605"/>
                      <a:pt x="104909" y="142326"/>
                    </a:cubicBezTo>
                    <a:cubicBezTo>
                      <a:pt x="101636" y="139053"/>
                      <a:pt x="99403" y="134882"/>
                      <a:pt x="98505" y="130345"/>
                    </a:cubicBezTo>
                    <a:cubicBezTo>
                      <a:pt x="97600" y="125802"/>
                      <a:pt x="98062" y="121099"/>
                      <a:pt x="99833" y="116819"/>
                    </a:cubicBezTo>
                    <a:cubicBezTo>
                      <a:pt x="101604" y="112545"/>
                      <a:pt x="104601" y="108888"/>
                      <a:pt x="108451" y="106314"/>
                    </a:cubicBezTo>
                    <a:cubicBezTo>
                      <a:pt x="112294" y="103741"/>
                      <a:pt x="116818" y="102368"/>
                      <a:pt x="121445" y="102368"/>
                    </a:cubicBezTo>
                    <a:cubicBezTo>
                      <a:pt x="127643" y="102368"/>
                      <a:pt x="133579" y="104826"/>
                      <a:pt x="137968" y="109208"/>
                    </a:cubicBezTo>
                    <a:cubicBezTo>
                      <a:pt x="142351" y="113585"/>
                      <a:pt x="144821" y="119520"/>
                      <a:pt x="144841" y="125719"/>
                    </a:cubicBezTo>
                    <a:lnTo>
                      <a:pt x="144841" y="125777"/>
                    </a:lnTo>
                    <a:close/>
                    <a:moveTo>
                      <a:pt x="116882" y="64451"/>
                    </a:moveTo>
                    <a:lnTo>
                      <a:pt x="116882" y="93712"/>
                    </a:lnTo>
                    <a:cubicBezTo>
                      <a:pt x="111588" y="94430"/>
                      <a:pt x="106551" y="96465"/>
                      <a:pt x="102233" y="99622"/>
                    </a:cubicBezTo>
                    <a:cubicBezTo>
                      <a:pt x="97914" y="102779"/>
                      <a:pt x="94449" y="106962"/>
                      <a:pt x="92145" y="111794"/>
                    </a:cubicBezTo>
                    <a:lnTo>
                      <a:pt x="63725" y="102721"/>
                    </a:lnTo>
                    <a:cubicBezTo>
                      <a:pt x="64091" y="100789"/>
                      <a:pt x="64264" y="98832"/>
                      <a:pt x="64251" y="96869"/>
                    </a:cubicBezTo>
                    <a:cubicBezTo>
                      <a:pt x="64200" y="91678"/>
                      <a:pt x="62898" y="86583"/>
                      <a:pt x="60453" y="82007"/>
                    </a:cubicBezTo>
                    <a:lnTo>
                      <a:pt x="97998" y="54678"/>
                    </a:lnTo>
                    <a:cubicBezTo>
                      <a:pt x="102984" y="60010"/>
                      <a:pt x="109657" y="63456"/>
                      <a:pt x="116882" y="64451"/>
                    </a:cubicBezTo>
                    <a:close/>
                    <a:moveTo>
                      <a:pt x="61094" y="111262"/>
                    </a:moveTo>
                    <a:lnTo>
                      <a:pt x="89515" y="120335"/>
                    </a:lnTo>
                    <a:cubicBezTo>
                      <a:pt x="89155" y="122267"/>
                      <a:pt x="88976" y="124224"/>
                      <a:pt x="88988" y="126187"/>
                    </a:cubicBezTo>
                    <a:cubicBezTo>
                      <a:pt x="88969" y="130570"/>
                      <a:pt x="89848" y="134914"/>
                      <a:pt x="91581" y="138938"/>
                    </a:cubicBezTo>
                    <a:cubicBezTo>
                      <a:pt x="93313" y="142967"/>
                      <a:pt x="95854" y="146593"/>
                      <a:pt x="99050" y="149596"/>
                    </a:cubicBezTo>
                    <a:lnTo>
                      <a:pt x="81506" y="174172"/>
                    </a:lnTo>
                    <a:cubicBezTo>
                      <a:pt x="76835" y="171631"/>
                      <a:pt x="71612" y="170303"/>
                      <a:pt x="66298" y="170310"/>
                    </a:cubicBezTo>
                    <a:cubicBezTo>
                      <a:pt x="64335" y="170297"/>
                      <a:pt x="62378" y="170470"/>
                      <a:pt x="60453" y="170836"/>
                    </a:cubicBezTo>
                    <a:lnTo>
                      <a:pt x="46066" y="126130"/>
                    </a:lnTo>
                    <a:cubicBezTo>
                      <a:pt x="52624" y="123017"/>
                      <a:pt x="57944" y="117781"/>
                      <a:pt x="61152" y="111262"/>
                    </a:cubicBezTo>
                    <a:lnTo>
                      <a:pt x="61094" y="111262"/>
                    </a:lnTo>
                    <a:close/>
                    <a:moveTo>
                      <a:pt x="176302" y="169783"/>
                    </a:moveTo>
                    <a:cubicBezTo>
                      <a:pt x="171002" y="169790"/>
                      <a:pt x="165779" y="171099"/>
                      <a:pt x="161095" y="173582"/>
                    </a:cubicBezTo>
                    <a:lnTo>
                      <a:pt x="143551" y="149128"/>
                    </a:lnTo>
                    <a:cubicBezTo>
                      <a:pt x="146734" y="146118"/>
                      <a:pt x="149268" y="142486"/>
                      <a:pt x="151001" y="138463"/>
                    </a:cubicBezTo>
                    <a:cubicBezTo>
                      <a:pt x="152733" y="134439"/>
                      <a:pt x="153619" y="130102"/>
                      <a:pt x="153612" y="125719"/>
                    </a:cubicBezTo>
                    <a:cubicBezTo>
                      <a:pt x="153625" y="123755"/>
                      <a:pt x="153452" y="121798"/>
                      <a:pt x="153086" y="119867"/>
                    </a:cubicBezTo>
                    <a:lnTo>
                      <a:pt x="181218" y="110915"/>
                    </a:lnTo>
                    <a:cubicBezTo>
                      <a:pt x="184400" y="117531"/>
                      <a:pt x="189714" y="122889"/>
                      <a:pt x="196304" y="126130"/>
                    </a:cubicBezTo>
                    <a:lnTo>
                      <a:pt x="181975" y="170252"/>
                    </a:lnTo>
                    <a:cubicBezTo>
                      <a:pt x="180101" y="169925"/>
                      <a:pt x="178202" y="169764"/>
                      <a:pt x="176302" y="169783"/>
                    </a:cubicBezTo>
                    <a:close/>
                    <a:moveTo>
                      <a:pt x="187063" y="97106"/>
                    </a:moveTo>
                    <a:cubicBezTo>
                      <a:pt x="187063" y="92473"/>
                      <a:pt x="188437" y="87949"/>
                      <a:pt x="191003" y="84099"/>
                    </a:cubicBezTo>
                    <a:cubicBezTo>
                      <a:pt x="193577" y="80249"/>
                      <a:pt x="197228" y="77252"/>
                      <a:pt x="201501" y="75481"/>
                    </a:cubicBezTo>
                    <a:cubicBezTo>
                      <a:pt x="205781" y="73704"/>
                      <a:pt x="210485" y="73242"/>
                      <a:pt x="215022" y="74147"/>
                    </a:cubicBezTo>
                    <a:cubicBezTo>
                      <a:pt x="219558" y="75051"/>
                      <a:pt x="223729" y="77278"/>
                      <a:pt x="226995" y="80551"/>
                    </a:cubicBezTo>
                    <a:cubicBezTo>
                      <a:pt x="230268" y="83823"/>
                      <a:pt x="232495" y="87994"/>
                      <a:pt x="233399" y="92537"/>
                    </a:cubicBezTo>
                    <a:cubicBezTo>
                      <a:pt x="234304" y="97080"/>
                      <a:pt x="233842" y="101784"/>
                      <a:pt x="232071" y="106064"/>
                    </a:cubicBezTo>
                    <a:cubicBezTo>
                      <a:pt x="230300" y="110338"/>
                      <a:pt x="227297" y="113995"/>
                      <a:pt x="223453" y="116568"/>
                    </a:cubicBezTo>
                    <a:cubicBezTo>
                      <a:pt x="219603" y="119135"/>
                      <a:pt x="215086" y="120508"/>
                      <a:pt x="210459" y="120508"/>
                    </a:cubicBezTo>
                    <a:cubicBezTo>
                      <a:pt x="204254" y="120508"/>
                      <a:pt x="198299" y="118044"/>
                      <a:pt x="193917" y="113655"/>
                    </a:cubicBezTo>
                    <a:cubicBezTo>
                      <a:pt x="189528" y="109266"/>
                      <a:pt x="187063" y="103311"/>
                      <a:pt x="187063" y="97106"/>
                    </a:cubicBezTo>
                    <a:close/>
                  </a:path>
                </a:pathLst>
              </a:custGeom>
              <a:solidFill>
                <a:srgbClr val="AA643B"/>
              </a:solidFill>
              <a:ln w="6417" cap="flat">
                <a:noFill/>
                <a:prstDash val="solid"/>
                <a:miter/>
              </a:ln>
            </p:spPr>
            <p:txBody>
              <a:bodyPr rtlCol="0" anchor="ctr"/>
              <a:lstStyle/>
              <a:p>
                <a:endParaRPr lang="en-US"/>
              </a:p>
            </p:txBody>
          </p:sp>
        </p:grpSp>
        <p:grpSp>
          <p:nvGrpSpPr>
            <p:cNvPr id="430" name="Graphic 2">
              <a:extLst>
                <a:ext uri="{FF2B5EF4-FFF2-40B4-BE49-F238E27FC236}">
                  <a16:creationId xmlns:a16="http://schemas.microsoft.com/office/drawing/2014/main" id="{C1A256A4-A72F-4281-BD2E-CCF0B15A5953}"/>
                </a:ext>
              </a:extLst>
            </p:cNvPr>
            <p:cNvGrpSpPr/>
            <p:nvPr/>
          </p:nvGrpSpPr>
          <p:grpSpPr>
            <a:xfrm>
              <a:off x="1082444" y="4011751"/>
              <a:ext cx="834189" cy="237423"/>
              <a:chOff x="1082444" y="4011751"/>
              <a:chExt cx="834189" cy="237423"/>
            </a:xfrm>
            <a:solidFill>
              <a:srgbClr val="000000"/>
            </a:solidFill>
          </p:grpSpPr>
          <p:sp>
            <p:nvSpPr>
              <p:cNvPr id="431" name="TextBox 430">
                <a:extLst>
                  <a:ext uri="{FF2B5EF4-FFF2-40B4-BE49-F238E27FC236}">
                    <a16:creationId xmlns:a16="http://schemas.microsoft.com/office/drawing/2014/main" id="{5A2B02C2-7B0D-40AF-B6C5-362FBB7B9E79}"/>
                  </a:ext>
                </a:extLst>
              </p:cNvPr>
              <p:cNvSpPr txBox="1"/>
              <p:nvPr/>
            </p:nvSpPr>
            <p:spPr>
              <a:xfrm>
                <a:off x="1304473" y="3966031"/>
                <a:ext cx="394635"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VCN</a:t>
                </a:r>
              </a:p>
            </p:txBody>
          </p:sp>
          <p:sp>
            <p:nvSpPr>
              <p:cNvPr id="432" name="TextBox 431">
                <a:extLst>
                  <a:ext uri="{FF2B5EF4-FFF2-40B4-BE49-F238E27FC236}">
                    <a16:creationId xmlns:a16="http://schemas.microsoft.com/office/drawing/2014/main" id="{74EEDA9E-6BDC-4A1C-BF5E-6406D5FD4733}"/>
                  </a:ext>
                </a:extLst>
              </p:cNvPr>
              <p:cNvSpPr txBox="1"/>
              <p:nvPr/>
            </p:nvSpPr>
            <p:spPr>
              <a:xfrm>
                <a:off x="991004" y="4068701"/>
                <a:ext cx="1017069"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(Region Identifier)</a:t>
                </a:r>
              </a:p>
            </p:txBody>
          </p:sp>
        </p:grpSp>
      </p:grpSp>
      <p:grpSp>
        <p:nvGrpSpPr>
          <p:cNvPr id="433" name="Graphic 2">
            <a:extLst>
              <a:ext uri="{FF2B5EF4-FFF2-40B4-BE49-F238E27FC236}">
                <a16:creationId xmlns:a16="http://schemas.microsoft.com/office/drawing/2014/main" id="{4B47698F-2E23-41C8-B2E3-0DB47E665F56}"/>
              </a:ext>
            </a:extLst>
          </p:cNvPr>
          <p:cNvGrpSpPr/>
          <p:nvPr/>
        </p:nvGrpSpPr>
        <p:grpSpPr>
          <a:xfrm>
            <a:off x="1961796" y="2506812"/>
            <a:ext cx="269507" cy="499333"/>
            <a:chOff x="2238476" y="3749841"/>
            <a:chExt cx="269507" cy="499333"/>
          </a:xfrm>
        </p:grpSpPr>
        <p:grpSp>
          <p:nvGrpSpPr>
            <p:cNvPr id="434" name="Graphic 2">
              <a:extLst>
                <a:ext uri="{FF2B5EF4-FFF2-40B4-BE49-F238E27FC236}">
                  <a16:creationId xmlns:a16="http://schemas.microsoft.com/office/drawing/2014/main" id="{59A82F88-88DD-4B4D-87A4-63B7949F2D4C}"/>
                </a:ext>
              </a:extLst>
            </p:cNvPr>
            <p:cNvGrpSpPr/>
            <p:nvPr/>
          </p:nvGrpSpPr>
          <p:grpSpPr>
            <a:xfrm>
              <a:off x="2245894" y="3749841"/>
              <a:ext cx="256673" cy="256673"/>
              <a:chOff x="2245894" y="3749841"/>
              <a:chExt cx="256673" cy="256673"/>
            </a:xfrm>
          </p:grpSpPr>
          <p:grpSp>
            <p:nvGrpSpPr>
              <p:cNvPr id="435" name="Graphic 2">
                <a:extLst>
                  <a:ext uri="{FF2B5EF4-FFF2-40B4-BE49-F238E27FC236}">
                    <a16:creationId xmlns:a16="http://schemas.microsoft.com/office/drawing/2014/main" id="{7C34845A-5B1B-4F95-BA2E-8BD18713AC81}"/>
                  </a:ext>
                </a:extLst>
              </p:cNvPr>
              <p:cNvGrpSpPr/>
              <p:nvPr/>
            </p:nvGrpSpPr>
            <p:grpSpPr>
              <a:xfrm>
                <a:off x="2245894" y="3749841"/>
                <a:ext cx="256673" cy="256673"/>
                <a:chOff x="2245894" y="3749841"/>
                <a:chExt cx="256673" cy="256673"/>
              </a:xfrm>
              <a:solidFill>
                <a:srgbClr val="FFFFFF"/>
              </a:solidFill>
            </p:grpSpPr>
            <p:sp>
              <p:nvSpPr>
                <p:cNvPr id="436" name="Freeform: Shape 435">
                  <a:extLst>
                    <a:ext uri="{FF2B5EF4-FFF2-40B4-BE49-F238E27FC236}">
                      <a16:creationId xmlns:a16="http://schemas.microsoft.com/office/drawing/2014/main" id="{79D7DDE9-D1F9-4E09-8E27-E423522C8147}"/>
                    </a:ext>
                  </a:extLst>
                </p:cNvPr>
                <p:cNvSpPr/>
                <p:nvPr/>
              </p:nvSpPr>
              <p:spPr>
                <a:xfrm>
                  <a:off x="2248949" y="3752896"/>
                  <a:ext cx="250564" cy="250564"/>
                </a:xfrm>
                <a:custGeom>
                  <a:avLst/>
                  <a:gdLst>
                    <a:gd name="connsiteX0" fmla="*/ 250565 w 250564"/>
                    <a:gd name="connsiteY0" fmla="*/ 0 h 250564"/>
                    <a:gd name="connsiteX1" fmla="*/ 0 w 250564"/>
                    <a:gd name="connsiteY1" fmla="*/ 0 h 250564"/>
                    <a:gd name="connsiteX2" fmla="*/ 0 w 250564"/>
                    <a:gd name="connsiteY2" fmla="*/ 250565 h 250564"/>
                    <a:gd name="connsiteX3" fmla="*/ 250565 w 250564"/>
                    <a:gd name="connsiteY3" fmla="*/ 250565 h 250564"/>
                    <a:gd name="connsiteX4" fmla="*/ 250565 w 250564"/>
                    <a:gd name="connsiteY4" fmla="*/ 0 h 250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564" h="250564">
                      <a:moveTo>
                        <a:pt x="250565" y="0"/>
                      </a:moveTo>
                      <a:lnTo>
                        <a:pt x="0" y="0"/>
                      </a:lnTo>
                      <a:lnTo>
                        <a:pt x="0" y="250565"/>
                      </a:lnTo>
                      <a:lnTo>
                        <a:pt x="250565" y="250565"/>
                      </a:lnTo>
                      <a:lnTo>
                        <a:pt x="250565" y="0"/>
                      </a:lnTo>
                      <a:close/>
                    </a:path>
                  </a:pathLst>
                </a:custGeom>
                <a:solidFill>
                  <a:srgbClr val="FFFFFF"/>
                </a:solidFill>
                <a:ln w="6417"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8888EAD0-BE9B-4C2E-94D5-8A782D7E2965}"/>
                    </a:ext>
                  </a:extLst>
                </p:cNvPr>
                <p:cNvSpPr/>
                <p:nvPr/>
              </p:nvSpPr>
              <p:spPr>
                <a:xfrm>
                  <a:off x="2245894" y="3749841"/>
                  <a:ext cx="256673" cy="256673"/>
                </a:xfrm>
                <a:custGeom>
                  <a:avLst/>
                  <a:gdLst>
                    <a:gd name="connsiteX0" fmla="*/ 250565 w 256673"/>
                    <a:gd name="connsiteY0" fmla="*/ 6109 h 256673"/>
                    <a:gd name="connsiteX1" fmla="*/ 250565 w 256673"/>
                    <a:gd name="connsiteY1" fmla="*/ 250565 h 256673"/>
                    <a:gd name="connsiteX2" fmla="*/ 6109 w 256673"/>
                    <a:gd name="connsiteY2" fmla="*/ 250565 h 256673"/>
                    <a:gd name="connsiteX3" fmla="*/ 6109 w 256673"/>
                    <a:gd name="connsiteY3" fmla="*/ 6109 h 256673"/>
                    <a:gd name="connsiteX4" fmla="*/ 250565 w 256673"/>
                    <a:gd name="connsiteY4" fmla="*/ 6109 h 256673"/>
                    <a:gd name="connsiteX5" fmla="*/ 256674 w 256673"/>
                    <a:gd name="connsiteY5" fmla="*/ 0 h 256673"/>
                    <a:gd name="connsiteX6" fmla="*/ 250565 w 256673"/>
                    <a:gd name="connsiteY6" fmla="*/ 0 h 256673"/>
                    <a:gd name="connsiteX7" fmla="*/ 6109 w 256673"/>
                    <a:gd name="connsiteY7" fmla="*/ 0 h 256673"/>
                    <a:gd name="connsiteX8" fmla="*/ 0 w 256673"/>
                    <a:gd name="connsiteY8" fmla="*/ 0 h 256673"/>
                    <a:gd name="connsiteX9" fmla="*/ 0 w 256673"/>
                    <a:gd name="connsiteY9" fmla="*/ 6109 h 256673"/>
                    <a:gd name="connsiteX10" fmla="*/ 0 w 256673"/>
                    <a:gd name="connsiteY10" fmla="*/ 250565 h 256673"/>
                    <a:gd name="connsiteX11" fmla="*/ 0 w 256673"/>
                    <a:gd name="connsiteY11" fmla="*/ 256674 h 256673"/>
                    <a:gd name="connsiteX12" fmla="*/ 6109 w 256673"/>
                    <a:gd name="connsiteY12" fmla="*/ 256674 h 256673"/>
                    <a:gd name="connsiteX13" fmla="*/ 250565 w 256673"/>
                    <a:gd name="connsiteY13" fmla="*/ 256674 h 256673"/>
                    <a:gd name="connsiteX14" fmla="*/ 256674 w 256673"/>
                    <a:gd name="connsiteY14" fmla="*/ 256674 h 256673"/>
                    <a:gd name="connsiteX15" fmla="*/ 256674 w 256673"/>
                    <a:gd name="connsiteY15" fmla="*/ 250565 h 256673"/>
                    <a:gd name="connsiteX16" fmla="*/ 256674 w 256673"/>
                    <a:gd name="connsiteY16" fmla="*/ 6109 h 256673"/>
                    <a:gd name="connsiteX17" fmla="*/ 256674 w 256673"/>
                    <a:gd name="connsiteY17" fmla="*/ 0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673" h="256673">
                      <a:moveTo>
                        <a:pt x="250565" y="6109"/>
                      </a:moveTo>
                      <a:lnTo>
                        <a:pt x="250565" y="250565"/>
                      </a:lnTo>
                      <a:lnTo>
                        <a:pt x="6109" y="250565"/>
                      </a:lnTo>
                      <a:lnTo>
                        <a:pt x="6109" y="6109"/>
                      </a:lnTo>
                      <a:lnTo>
                        <a:pt x="250565" y="6109"/>
                      </a:lnTo>
                      <a:close/>
                      <a:moveTo>
                        <a:pt x="256674" y="0"/>
                      </a:moveTo>
                      <a:lnTo>
                        <a:pt x="250565" y="0"/>
                      </a:lnTo>
                      <a:lnTo>
                        <a:pt x="6109" y="0"/>
                      </a:lnTo>
                      <a:lnTo>
                        <a:pt x="0" y="0"/>
                      </a:lnTo>
                      <a:lnTo>
                        <a:pt x="0" y="6109"/>
                      </a:lnTo>
                      <a:lnTo>
                        <a:pt x="0" y="250565"/>
                      </a:lnTo>
                      <a:lnTo>
                        <a:pt x="0" y="256674"/>
                      </a:lnTo>
                      <a:lnTo>
                        <a:pt x="6109" y="256674"/>
                      </a:lnTo>
                      <a:lnTo>
                        <a:pt x="250565" y="256674"/>
                      </a:lnTo>
                      <a:lnTo>
                        <a:pt x="256674" y="256674"/>
                      </a:lnTo>
                      <a:lnTo>
                        <a:pt x="256674" y="250565"/>
                      </a:lnTo>
                      <a:lnTo>
                        <a:pt x="256674" y="6109"/>
                      </a:lnTo>
                      <a:lnTo>
                        <a:pt x="256674" y="0"/>
                      </a:lnTo>
                      <a:close/>
                    </a:path>
                  </a:pathLst>
                </a:custGeom>
                <a:solidFill>
                  <a:srgbClr val="FFFFFF"/>
                </a:solidFill>
                <a:ln w="6417" cap="flat">
                  <a:noFill/>
                  <a:prstDash val="solid"/>
                  <a:miter/>
                </a:ln>
              </p:spPr>
              <p:txBody>
                <a:bodyPr rtlCol="0" anchor="ctr"/>
                <a:lstStyle/>
                <a:p>
                  <a:endParaRPr lang="en-US"/>
                </a:p>
              </p:txBody>
            </p:sp>
          </p:grpSp>
          <p:grpSp>
            <p:nvGrpSpPr>
              <p:cNvPr id="439" name="Graphic 2">
                <a:extLst>
                  <a:ext uri="{FF2B5EF4-FFF2-40B4-BE49-F238E27FC236}">
                    <a16:creationId xmlns:a16="http://schemas.microsoft.com/office/drawing/2014/main" id="{1C23E8A9-7829-4730-B082-858ADB69ECE9}"/>
                  </a:ext>
                </a:extLst>
              </p:cNvPr>
              <p:cNvGrpSpPr/>
              <p:nvPr/>
            </p:nvGrpSpPr>
            <p:grpSpPr>
              <a:xfrm>
                <a:off x="2252003" y="3755950"/>
                <a:ext cx="244456" cy="244449"/>
                <a:chOff x="2252003" y="3755950"/>
                <a:chExt cx="244456" cy="244449"/>
              </a:xfrm>
              <a:solidFill>
                <a:srgbClr val="AA643B"/>
              </a:solidFill>
            </p:grpSpPr>
            <p:sp>
              <p:nvSpPr>
                <p:cNvPr id="441" name="Freeform: Shape 440">
                  <a:extLst>
                    <a:ext uri="{FF2B5EF4-FFF2-40B4-BE49-F238E27FC236}">
                      <a16:creationId xmlns:a16="http://schemas.microsoft.com/office/drawing/2014/main" id="{A305D3E3-C520-4F11-87E0-34BFF895E9FA}"/>
                    </a:ext>
                  </a:extLst>
                </p:cNvPr>
                <p:cNvSpPr/>
                <p:nvPr/>
              </p:nvSpPr>
              <p:spPr>
                <a:xfrm>
                  <a:off x="2252003" y="3755950"/>
                  <a:ext cx="244456" cy="244449"/>
                </a:xfrm>
                <a:custGeom>
                  <a:avLst/>
                  <a:gdLst>
                    <a:gd name="connsiteX0" fmla="*/ 0 w 244456"/>
                    <a:gd name="connsiteY0" fmla="*/ 0 h 244449"/>
                    <a:gd name="connsiteX1" fmla="*/ 0 w 244456"/>
                    <a:gd name="connsiteY1" fmla="*/ 244450 h 244449"/>
                    <a:gd name="connsiteX2" fmla="*/ 244456 w 244456"/>
                    <a:gd name="connsiteY2" fmla="*/ 244450 h 244449"/>
                    <a:gd name="connsiteX3" fmla="*/ 244456 w 244456"/>
                    <a:gd name="connsiteY3" fmla="*/ 0 h 244449"/>
                    <a:gd name="connsiteX4" fmla="*/ 0 w 244456"/>
                    <a:gd name="connsiteY4" fmla="*/ 0 h 244449"/>
                    <a:gd name="connsiteX5" fmla="*/ 235286 w 244456"/>
                    <a:gd name="connsiteY5" fmla="*/ 78228 h 244449"/>
                    <a:gd name="connsiteX6" fmla="*/ 77002 w 244456"/>
                    <a:gd name="connsiteY6" fmla="*/ 78228 h 244449"/>
                    <a:gd name="connsiteX7" fmla="*/ 77002 w 244456"/>
                    <a:gd name="connsiteY7" fmla="*/ 9170 h 244449"/>
                    <a:gd name="connsiteX8" fmla="*/ 235286 w 244456"/>
                    <a:gd name="connsiteY8" fmla="*/ 9170 h 244449"/>
                    <a:gd name="connsiteX9" fmla="*/ 235286 w 244456"/>
                    <a:gd name="connsiteY9" fmla="*/ 78228 h 244449"/>
                    <a:gd name="connsiteX10" fmla="*/ 9170 w 244456"/>
                    <a:gd name="connsiteY10" fmla="*/ 166228 h 244449"/>
                    <a:gd name="connsiteX11" fmla="*/ 67839 w 244456"/>
                    <a:gd name="connsiteY11" fmla="*/ 166228 h 244449"/>
                    <a:gd name="connsiteX12" fmla="*/ 67839 w 244456"/>
                    <a:gd name="connsiteY12" fmla="*/ 235896 h 244449"/>
                    <a:gd name="connsiteX13" fmla="*/ 9170 w 244456"/>
                    <a:gd name="connsiteY13" fmla="*/ 235896 h 244449"/>
                    <a:gd name="connsiteX14" fmla="*/ 9170 w 244456"/>
                    <a:gd name="connsiteY14" fmla="*/ 166228 h 244449"/>
                    <a:gd name="connsiteX15" fmla="*/ 67839 w 244456"/>
                    <a:gd name="connsiteY15" fmla="*/ 9170 h 244449"/>
                    <a:gd name="connsiteX16" fmla="*/ 67839 w 244456"/>
                    <a:gd name="connsiteY16" fmla="*/ 78837 h 244449"/>
                    <a:gd name="connsiteX17" fmla="*/ 9170 w 244456"/>
                    <a:gd name="connsiteY17" fmla="*/ 78837 h 244449"/>
                    <a:gd name="connsiteX18" fmla="*/ 9170 w 244456"/>
                    <a:gd name="connsiteY18" fmla="*/ 9170 h 244449"/>
                    <a:gd name="connsiteX19" fmla="*/ 67839 w 244456"/>
                    <a:gd name="connsiteY19" fmla="*/ 9170 h 244449"/>
                    <a:gd name="connsiteX20" fmla="*/ 67839 w 244456"/>
                    <a:gd name="connsiteY20" fmla="*/ 87391 h 244449"/>
                    <a:gd name="connsiteX21" fmla="*/ 67839 w 244456"/>
                    <a:gd name="connsiteY21" fmla="*/ 157059 h 244449"/>
                    <a:gd name="connsiteX22" fmla="*/ 9170 w 244456"/>
                    <a:gd name="connsiteY22" fmla="*/ 157059 h 244449"/>
                    <a:gd name="connsiteX23" fmla="*/ 9170 w 244456"/>
                    <a:gd name="connsiteY23" fmla="*/ 87391 h 244449"/>
                    <a:gd name="connsiteX24" fmla="*/ 67839 w 244456"/>
                    <a:gd name="connsiteY24" fmla="*/ 87391 h 244449"/>
                    <a:gd name="connsiteX25" fmla="*/ 77002 w 244456"/>
                    <a:gd name="connsiteY25" fmla="*/ 235286 h 244449"/>
                    <a:gd name="connsiteX26" fmla="*/ 77002 w 244456"/>
                    <a:gd name="connsiteY26" fmla="*/ 166228 h 244449"/>
                    <a:gd name="connsiteX27" fmla="*/ 235286 w 244456"/>
                    <a:gd name="connsiteY27" fmla="*/ 166228 h 244449"/>
                    <a:gd name="connsiteX28" fmla="*/ 235286 w 244456"/>
                    <a:gd name="connsiteY28" fmla="*/ 235896 h 244449"/>
                    <a:gd name="connsiteX29" fmla="*/ 77002 w 244456"/>
                    <a:gd name="connsiteY29" fmla="*/ 235286 h 244449"/>
                    <a:gd name="connsiteX30" fmla="*/ 77002 w 244456"/>
                    <a:gd name="connsiteY30" fmla="*/ 157059 h 244449"/>
                    <a:gd name="connsiteX31" fmla="*/ 77002 w 244456"/>
                    <a:gd name="connsiteY31" fmla="*/ 87391 h 244449"/>
                    <a:gd name="connsiteX32" fmla="*/ 235286 w 244456"/>
                    <a:gd name="connsiteY32" fmla="*/ 87391 h 244449"/>
                    <a:gd name="connsiteX33" fmla="*/ 235286 w 244456"/>
                    <a:gd name="connsiteY33" fmla="*/ 157059 h 244449"/>
                    <a:gd name="connsiteX34" fmla="*/ 77002 w 244456"/>
                    <a:gd name="connsiteY34" fmla="*/ 157059 h 24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4456" h="244449">
                      <a:moveTo>
                        <a:pt x="0" y="0"/>
                      </a:moveTo>
                      <a:lnTo>
                        <a:pt x="0" y="244450"/>
                      </a:lnTo>
                      <a:lnTo>
                        <a:pt x="244456" y="244450"/>
                      </a:lnTo>
                      <a:lnTo>
                        <a:pt x="244456" y="0"/>
                      </a:lnTo>
                      <a:lnTo>
                        <a:pt x="0" y="0"/>
                      </a:lnTo>
                      <a:close/>
                      <a:moveTo>
                        <a:pt x="235286" y="78228"/>
                      </a:moveTo>
                      <a:lnTo>
                        <a:pt x="77002" y="78228"/>
                      </a:lnTo>
                      <a:lnTo>
                        <a:pt x="77002" y="9170"/>
                      </a:lnTo>
                      <a:lnTo>
                        <a:pt x="235286" y="9170"/>
                      </a:lnTo>
                      <a:lnTo>
                        <a:pt x="235286" y="78228"/>
                      </a:lnTo>
                      <a:close/>
                      <a:moveTo>
                        <a:pt x="9170" y="166228"/>
                      </a:moveTo>
                      <a:lnTo>
                        <a:pt x="67839" y="166228"/>
                      </a:lnTo>
                      <a:lnTo>
                        <a:pt x="67839" y="235896"/>
                      </a:lnTo>
                      <a:lnTo>
                        <a:pt x="9170" y="235896"/>
                      </a:lnTo>
                      <a:lnTo>
                        <a:pt x="9170" y="166228"/>
                      </a:lnTo>
                      <a:close/>
                      <a:moveTo>
                        <a:pt x="67839" y="9170"/>
                      </a:moveTo>
                      <a:lnTo>
                        <a:pt x="67839" y="78837"/>
                      </a:lnTo>
                      <a:lnTo>
                        <a:pt x="9170" y="78837"/>
                      </a:lnTo>
                      <a:lnTo>
                        <a:pt x="9170" y="9170"/>
                      </a:lnTo>
                      <a:lnTo>
                        <a:pt x="67839" y="9170"/>
                      </a:lnTo>
                      <a:close/>
                      <a:moveTo>
                        <a:pt x="67839" y="87391"/>
                      </a:moveTo>
                      <a:lnTo>
                        <a:pt x="67839" y="157059"/>
                      </a:lnTo>
                      <a:lnTo>
                        <a:pt x="9170" y="157059"/>
                      </a:lnTo>
                      <a:lnTo>
                        <a:pt x="9170" y="87391"/>
                      </a:lnTo>
                      <a:lnTo>
                        <a:pt x="67839" y="87391"/>
                      </a:lnTo>
                      <a:close/>
                      <a:moveTo>
                        <a:pt x="77002" y="235286"/>
                      </a:moveTo>
                      <a:lnTo>
                        <a:pt x="77002" y="166228"/>
                      </a:lnTo>
                      <a:lnTo>
                        <a:pt x="235286" y="166228"/>
                      </a:lnTo>
                      <a:lnTo>
                        <a:pt x="235286" y="235896"/>
                      </a:lnTo>
                      <a:lnTo>
                        <a:pt x="77002" y="235286"/>
                      </a:lnTo>
                      <a:close/>
                      <a:moveTo>
                        <a:pt x="77002" y="157059"/>
                      </a:moveTo>
                      <a:lnTo>
                        <a:pt x="77002" y="87391"/>
                      </a:lnTo>
                      <a:lnTo>
                        <a:pt x="235286" y="87391"/>
                      </a:lnTo>
                      <a:lnTo>
                        <a:pt x="235286" y="157059"/>
                      </a:lnTo>
                      <a:lnTo>
                        <a:pt x="77002" y="157059"/>
                      </a:lnTo>
                      <a:close/>
                    </a:path>
                  </a:pathLst>
                </a:custGeom>
                <a:solidFill>
                  <a:srgbClr val="AA643B"/>
                </a:solidFill>
                <a:ln w="6417"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F157F321-30FB-4EC5-8065-CA5047737270}"/>
                    </a:ext>
                  </a:extLst>
                </p:cNvPr>
                <p:cNvSpPr/>
                <p:nvPr/>
              </p:nvSpPr>
              <p:spPr>
                <a:xfrm>
                  <a:off x="2337565" y="3793232"/>
                  <a:ext cx="31166" cy="31776"/>
                </a:xfrm>
                <a:custGeom>
                  <a:avLst/>
                  <a:gdLst>
                    <a:gd name="connsiteX0" fmla="*/ 0 w 31166"/>
                    <a:gd name="connsiteY0" fmla="*/ 31776 h 31776"/>
                    <a:gd name="connsiteX1" fmla="*/ 10389 w 31166"/>
                    <a:gd name="connsiteY1" fmla="*/ 31776 h 31776"/>
                    <a:gd name="connsiteX2" fmla="*/ 15888 w 31166"/>
                    <a:gd name="connsiteY2" fmla="*/ 21387 h 31776"/>
                    <a:gd name="connsiteX3" fmla="*/ 21387 w 31166"/>
                    <a:gd name="connsiteY3" fmla="*/ 31776 h 31776"/>
                    <a:gd name="connsiteX4" fmla="*/ 31167 w 31166"/>
                    <a:gd name="connsiteY4" fmla="*/ 31776 h 31776"/>
                    <a:gd name="connsiteX5" fmla="*/ 21997 w 31166"/>
                    <a:gd name="connsiteY5" fmla="*/ 15279 h 31776"/>
                    <a:gd name="connsiteX6" fmla="*/ 30557 w 31166"/>
                    <a:gd name="connsiteY6" fmla="*/ 0 h 31776"/>
                    <a:gd name="connsiteX7" fmla="*/ 20778 w 31166"/>
                    <a:gd name="connsiteY7" fmla="*/ 0 h 31776"/>
                    <a:gd name="connsiteX8" fmla="*/ 15888 w 31166"/>
                    <a:gd name="connsiteY8" fmla="*/ 9779 h 31776"/>
                    <a:gd name="connsiteX9" fmla="*/ 10389 w 31166"/>
                    <a:gd name="connsiteY9" fmla="*/ 0 h 31776"/>
                    <a:gd name="connsiteX10" fmla="*/ 610 w 31166"/>
                    <a:gd name="connsiteY10" fmla="*/ 0 h 31776"/>
                    <a:gd name="connsiteX11" fmla="*/ 9779 w 31166"/>
                    <a:gd name="connsiteY11" fmla="*/ 15279 h 31776"/>
                    <a:gd name="connsiteX12" fmla="*/ 0 w 31166"/>
                    <a:gd name="connsiteY12" fmla="*/ 31776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66" h="31776">
                      <a:moveTo>
                        <a:pt x="0" y="31776"/>
                      </a:moveTo>
                      <a:lnTo>
                        <a:pt x="10389" y="31776"/>
                      </a:lnTo>
                      <a:lnTo>
                        <a:pt x="15888" y="21387"/>
                      </a:lnTo>
                      <a:lnTo>
                        <a:pt x="21387" y="31776"/>
                      </a:lnTo>
                      <a:lnTo>
                        <a:pt x="31167" y="31776"/>
                      </a:lnTo>
                      <a:lnTo>
                        <a:pt x="21997" y="15279"/>
                      </a:lnTo>
                      <a:lnTo>
                        <a:pt x="30557" y="0"/>
                      </a:lnTo>
                      <a:lnTo>
                        <a:pt x="20778" y="0"/>
                      </a:lnTo>
                      <a:lnTo>
                        <a:pt x="15888" y="9779"/>
                      </a:lnTo>
                      <a:lnTo>
                        <a:pt x="10389" y="0"/>
                      </a:lnTo>
                      <a:lnTo>
                        <a:pt x="610" y="0"/>
                      </a:lnTo>
                      <a:lnTo>
                        <a:pt x="9779" y="15279"/>
                      </a:lnTo>
                      <a:lnTo>
                        <a:pt x="0" y="31776"/>
                      </a:lnTo>
                      <a:close/>
                    </a:path>
                  </a:pathLst>
                </a:custGeom>
                <a:solidFill>
                  <a:srgbClr val="AA643B"/>
                </a:solidFill>
                <a:ln w="641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869AF13A-F596-4341-AE06-578F01226210}"/>
                    </a:ext>
                  </a:extLst>
                </p:cNvPr>
                <p:cNvSpPr/>
                <p:nvPr/>
              </p:nvSpPr>
              <p:spPr>
                <a:xfrm>
                  <a:off x="2373621" y="3817674"/>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BCA40537-973C-4035-A9A2-4F48F52E86BE}"/>
                    </a:ext>
                  </a:extLst>
                </p:cNvPr>
                <p:cNvSpPr/>
                <p:nvPr/>
              </p:nvSpPr>
              <p:spPr>
                <a:xfrm>
                  <a:off x="2388900" y="3793232"/>
                  <a:ext cx="30556" cy="31776"/>
                </a:xfrm>
                <a:custGeom>
                  <a:avLst/>
                  <a:gdLst>
                    <a:gd name="connsiteX0" fmla="*/ 9773 w 30556"/>
                    <a:gd name="connsiteY0" fmla="*/ 31776 h 31776"/>
                    <a:gd name="connsiteX1" fmla="*/ 15278 w 30556"/>
                    <a:gd name="connsiteY1" fmla="*/ 21387 h 31776"/>
                    <a:gd name="connsiteX2" fmla="*/ 20778 w 30556"/>
                    <a:gd name="connsiteY2" fmla="*/ 31776 h 31776"/>
                    <a:gd name="connsiteX3" fmla="*/ 30557 w 30556"/>
                    <a:gd name="connsiteY3" fmla="*/ 31776 h 31776"/>
                    <a:gd name="connsiteX4" fmla="*/ 20778 w 30556"/>
                    <a:gd name="connsiteY4" fmla="*/ 15279 h 31776"/>
                    <a:gd name="connsiteX5" fmla="*/ 29941 w 30556"/>
                    <a:gd name="connsiteY5" fmla="*/ 0 h 31776"/>
                    <a:gd name="connsiteX6" fmla="*/ 20778 w 30556"/>
                    <a:gd name="connsiteY6" fmla="*/ 0 h 31776"/>
                    <a:gd name="connsiteX7" fmla="*/ 15278 w 30556"/>
                    <a:gd name="connsiteY7" fmla="*/ 9779 h 31776"/>
                    <a:gd name="connsiteX8" fmla="*/ 9773 w 30556"/>
                    <a:gd name="connsiteY8" fmla="*/ 0 h 31776"/>
                    <a:gd name="connsiteX9" fmla="*/ 0 w 30556"/>
                    <a:gd name="connsiteY9" fmla="*/ 0 h 31776"/>
                    <a:gd name="connsiteX10" fmla="*/ 9163 w 30556"/>
                    <a:gd name="connsiteY10" fmla="*/ 15279 h 31776"/>
                    <a:gd name="connsiteX11" fmla="*/ 0 w 30556"/>
                    <a:gd name="connsiteY11" fmla="*/ 31776 h 31776"/>
                    <a:gd name="connsiteX12" fmla="*/ 9773 w 30556"/>
                    <a:gd name="connsiteY12" fmla="*/ 31776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6" h="31776">
                      <a:moveTo>
                        <a:pt x="9773" y="31776"/>
                      </a:moveTo>
                      <a:lnTo>
                        <a:pt x="15278" y="21387"/>
                      </a:lnTo>
                      <a:lnTo>
                        <a:pt x="20778" y="31776"/>
                      </a:lnTo>
                      <a:lnTo>
                        <a:pt x="30557" y="31776"/>
                      </a:lnTo>
                      <a:lnTo>
                        <a:pt x="20778" y="15279"/>
                      </a:lnTo>
                      <a:lnTo>
                        <a:pt x="29941" y="0"/>
                      </a:lnTo>
                      <a:lnTo>
                        <a:pt x="20778" y="0"/>
                      </a:lnTo>
                      <a:lnTo>
                        <a:pt x="15278" y="9779"/>
                      </a:lnTo>
                      <a:lnTo>
                        <a:pt x="9773" y="0"/>
                      </a:lnTo>
                      <a:lnTo>
                        <a:pt x="0" y="0"/>
                      </a:lnTo>
                      <a:lnTo>
                        <a:pt x="9163" y="15279"/>
                      </a:lnTo>
                      <a:lnTo>
                        <a:pt x="0" y="31776"/>
                      </a:lnTo>
                      <a:lnTo>
                        <a:pt x="9773" y="31776"/>
                      </a:lnTo>
                      <a:close/>
                    </a:path>
                  </a:pathLst>
                </a:custGeom>
                <a:solidFill>
                  <a:srgbClr val="AA643B"/>
                </a:solidFill>
                <a:ln w="641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BCBFD5C0-EDB6-436B-8A37-6C4AC7D3AA31}"/>
                    </a:ext>
                  </a:extLst>
                </p:cNvPr>
                <p:cNvSpPr/>
                <p:nvPr/>
              </p:nvSpPr>
              <p:spPr>
                <a:xfrm>
                  <a:off x="2422511" y="3817674"/>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CE810429-4189-4051-954C-377A3CF7F0BE}"/>
                    </a:ext>
                  </a:extLst>
                </p:cNvPr>
                <p:cNvSpPr/>
                <p:nvPr/>
              </p:nvSpPr>
              <p:spPr>
                <a:xfrm>
                  <a:off x="2435955" y="3793232"/>
                  <a:ext cx="30557" cy="31776"/>
                </a:xfrm>
                <a:custGeom>
                  <a:avLst/>
                  <a:gdLst>
                    <a:gd name="connsiteX0" fmla="*/ 9779 w 30557"/>
                    <a:gd name="connsiteY0" fmla="*/ 31776 h 31776"/>
                    <a:gd name="connsiteX1" fmla="*/ 15279 w 30557"/>
                    <a:gd name="connsiteY1" fmla="*/ 21387 h 31776"/>
                    <a:gd name="connsiteX2" fmla="*/ 21387 w 30557"/>
                    <a:gd name="connsiteY2" fmla="*/ 31776 h 31776"/>
                    <a:gd name="connsiteX3" fmla="*/ 30557 w 30557"/>
                    <a:gd name="connsiteY3" fmla="*/ 31776 h 31776"/>
                    <a:gd name="connsiteX4" fmla="*/ 21387 w 30557"/>
                    <a:gd name="connsiteY4" fmla="*/ 15279 h 31776"/>
                    <a:gd name="connsiteX5" fmla="*/ 29948 w 30557"/>
                    <a:gd name="connsiteY5" fmla="*/ 0 h 31776"/>
                    <a:gd name="connsiteX6" fmla="*/ 20778 w 30557"/>
                    <a:gd name="connsiteY6" fmla="*/ 0 h 31776"/>
                    <a:gd name="connsiteX7" fmla="*/ 15279 w 30557"/>
                    <a:gd name="connsiteY7" fmla="*/ 9779 h 31776"/>
                    <a:gd name="connsiteX8" fmla="*/ 9779 w 30557"/>
                    <a:gd name="connsiteY8" fmla="*/ 0 h 31776"/>
                    <a:gd name="connsiteX9" fmla="*/ 610 w 30557"/>
                    <a:gd name="connsiteY9" fmla="*/ 0 h 31776"/>
                    <a:gd name="connsiteX10" fmla="*/ 9170 w 30557"/>
                    <a:gd name="connsiteY10" fmla="*/ 15279 h 31776"/>
                    <a:gd name="connsiteX11" fmla="*/ 0 w 30557"/>
                    <a:gd name="connsiteY11" fmla="*/ 31776 h 31776"/>
                    <a:gd name="connsiteX12" fmla="*/ 9779 w 30557"/>
                    <a:gd name="connsiteY12" fmla="*/ 31776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7" h="31776">
                      <a:moveTo>
                        <a:pt x="9779" y="31776"/>
                      </a:moveTo>
                      <a:lnTo>
                        <a:pt x="15279" y="21387"/>
                      </a:lnTo>
                      <a:lnTo>
                        <a:pt x="21387" y="31776"/>
                      </a:lnTo>
                      <a:lnTo>
                        <a:pt x="30557" y="31776"/>
                      </a:lnTo>
                      <a:lnTo>
                        <a:pt x="21387" y="15279"/>
                      </a:lnTo>
                      <a:lnTo>
                        <a:pt x="29948" y="0"/>
                      </a:lnTo>
                      <a:lnTo>
                        <a:pt x="20778" y="0"/>
                      </a:lnTo>
                      <a:lnTo>
                        <a:pt x="15279" y="9779"/>
                      </a:lnTo>
                      <a:lnTo>
                        <a:pt x="9779" y="0"/>
                      </a:lnTo>
                      <a:lnTo>
                        <a:pt x="610" y="0"/>
                      </a:lnTo>
                      <a:lnTo>
                        <a:pt x="9170" y="15279"/>
                      </a:lnTo>
                      <a:lnTo>
                        <a:pt x="0" y="31776"/>
                      </a:lnTo>
                      <a:lnTo>
                        <a:pt x="9779" y="31776"/>
                      </a:lnTo>
                      <a:close/>
                    </a:path>
                  </a:pathLst>
                </a:custGeom>
                <a:solidFill>
                  <a:srgbClr val="AA643B"/>
                </a:solidFill>
                <a:ln w="6417"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7D9C613F-74D3-40D9-9D8C-4A56676F21C6}"/>
                    </a:ext>
                  </a:extLst>
                </p:cNvPr>
                <p:cNvSpPr/>
                <p:nvPr/>
              </p:nvSpPr>
              <p:spPr>
                <a:xfrm>
                  <a:off x="2469566" y="3817674"/>
                  <a:ext cx="8560" cy="7334"/>
                </a:xfrm>
                <a:custGeom>
                  <a:avLst/>
                  <a:gdLst>
                    <a:gd name="connsiteX0" fmla="*/ 8560 w 8560"/>
                    <a:gd name="connsiteY0" fmla="*/ 0 h 7334"/>
                    <a:gd name="connsiteX1" fmla="*/ 0 w 8560"/>
                    <a:gd name="connsiteY1" fmla="*/ 0 h 7334"/>
                    <a:gd name="connsiteX2" fmla="*/ 0 w 8560"/>
                    <a:gd name="connsiteY2" fmla="*/ 7334 h 7334"/>
                    <a:gd name="connsiteX3" fmla="*/ 8560 w 8560"/>
                    <a:gd name="connsiteY3" fmla="*/ 7334 h 7334"/>
                    <a:gd name="connsiteX4" fmla="*/ 8560 w 8560"/>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0" h="7334">
                      <a:moveTo>
                        <a:pt x="8560" y="0"/>
                      </a:moveTo>
                      <a:lnTo>
                        <a:pt x="0" y="0"/>
                      </a:lnTo>
                      <a:lnTo>
                        <a:pt x="0" y="7334"/>
                      </a:lnTo>
                      <a:lnTo>
                        <a:pt x="8560" y="7334"/>
                      </a:lnTo>
                      <a:lnTo>
                        <a:pt x="8560" y="0"/>
                      </a:lnTo>
                      <a:close/>
                    </a:path>
                  </a:pathLst>
                </a:custGeom>
                <a:solidFill>
                  <a:srgbClr val="AA643B"/>
                </a:solidFill>
                <a:ln w="641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149A093B-DD34-4E22-8066-7250CF644212}"/>
                    </a:ext>
                  </a:extLst>
                </p:cNvPr>
                <p:cNvSpPr/>
                <p:nvPr/>
              </p:nvSpPr>
              <p:spPr>
                <a:xfrm>
                  <a:off x="2337565" y="3872679"/>
                  <a:ext cx="31166" cy="31776"/>
                </a:xfrm>
                <a:custGeom>
                  <a:avLst/>
                  <a:gdLst>
                    <a:gd name="connsiteX0" fmla="*/ 30557 w 31166"/>
                    <a:gd name="connsiteY0" fmla="*/ 0 h 31776"/>
                    <a:gd name="connsiteX1" fmla="*/ 20778 w 31166"/>
                    <a:gd name="connsiteY1" fmla="*/ 0 h 31776"/>
                    <a:gd name="connsiteX2" fmla="*/ 15888 w 31166"/>
                    <a:gd name="connsiteY2" fmla="*/ 9773 h 31776"/>
                    <a:gd name="connsiteX3" fmla="*/ 10389 w 31166"/>
                    <a:gd name="connsiteY3" fmla="*/ 0 h 31776"/>
                    <a:gd name="connsiteX4" fmla="*/ 610 w 31166"/>
                    <a:gd name="connsiteY4" fmla="*/ 0 h 31776"/>
                    <a:gd name="connsiteX5" fmla="*/ 9779 w 31166"/>
                    <a:gd name="connsiteY5" fmla="*/ 15278 h 31776"/>
                    <a:gd name="connsiteX6" fmla="*/ 0 w 31166"/>
                    <a:gd name="connsiteY6" fmla="*/ 31776 h 31776"/>
                    <a:gd name="connsiteX7" fmla="*/ 10389 w 31166"/>
                    <a:gd name="connsiteY7" fmla="*/ 31776 h 31776"/>
                    <a:gd name="connsiteX8" fmla="*/ 15888 w 31166"/>
                    <a:gd name="connsiteY8" fmla="*/ 21387 h 31776"/>
                    <a:gd name="connsiteX9" fmla="*/ 21387 w 31166"/>
                    <a:gd name="connsiteY9" fmla="*/ 31776 h 31776"/>
                    <a:gd name="connsiteX10" fmla="*/ 31167 w 31166"/>
                    <a:gd name="connsiteY10" fmla="*/ 31776 h 31776"/>
                    <a:gd name="connsiteX11" fmla="*/ 21997 w 31166"/>
                    <a:gd name="connsiteY11" fmla="*/ 15278 h 31776"/>
                    <a:gd name="connsiteX12" fmla="*/ 30557 w 31166"/>
                    <a:gd name="connsiteY12" fmla="*/ 0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66" h="31776">
                      <a:moveTo>
                        <a:pt x="30557" y="0"/>
                      </a:moveTo>
                      <a:lnTo>
                        <a:pt x="20778" y="0"/>
                      </a:lnTo>
                      <a:lnTo>
                        <a:pt x="15888" y="9773"/>
                      </a:lnTo>
                      <a:lnTo>
                        <a:pt x="10389" y="0"/>
                      </a:lnTo>
                      <a:lnTo>
                        <a:pt x="610" y="0"/>
                      </a:lnTo>
                      <a:lnTo>
                        <a:pt x="9779" y="15278"/>
                      </a:lnTo>
                      <a:lnTo>
                        <a:pt x="0" y="31776"/>
                      </a:lnTo>
                      <a:lnTo>
                        <a:pt x="10389" y="31776"/>
                      </a:lnTo>
                      <a:lnTo>
                        <a:pt x="15888" y="21387"/>
                      </a:lnTo>
                      <a:lnTo>
                        <a:pt x="21387" y="31776"/>
                      </a:lnTo>
                      <a:lnTo>
                        <a:pt x="31167" y="31776"/>
                      </a:lnTo>
                      <a:lnTo>
                        <a:pt x="21997" y="15278"/>
                      </a:lnTo>
                      <a:lnTo>
                        <a:pt x="30557" y="0"/>
                      </a:lnTo>
                      <a:close/>
                    </a:path>
                  </a:pathLst>
                </a:custGeom>
                <a:solidFill>
                  <a:srgbClr val="AA643B"/>
                </a:solidFill>
                <a:ln w="641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17B016EC-1139-40DE-84A8-4FFEF28C883C}"/>
                    </a:ext>
                  </a:extLst>
                </p:cNvPr>
                <p:cNvSpPr/>
                <p:nvPr/>
              </p:nvSpPr>
              <p:spPr>
                <a:xfrm>
                  <a:off x="2373621" y="3896511"/>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8348807F-4A2A-44C2-88AF-A7DF0C4A639D}"/>
                    </a:ext>
                  </a:extLst>
                </p:cNvPr>
                <p:cNvSpPr/>
                <p:nvPr/>
              </p:nvSpPr>
              <p:spPr>
                <a:xfrm>
                  <a:off x="2388900" y="3872679"/>
                  <a:ext cx="30556" cy="31776"/>
                </a:xfrm>
                <a:custGeom>
                  <a:avLst/>
                  <a:gdLst>
                    <a:gd name="connsiteX0" fmla="*/ 29941 w 30556"/>
                    <a:gd name="connsiteY0" fmla="*/ 0 h 31776"/>
                    <a:gd name="connsiteX1" fmla="*/ 20778 w 30556"/>
                    <a:gd name="connsiteY1" fmla="*/ 0 h 31776"/>
                    <a:gd name="connsiteX2" fmla="*/ 15278 w 30556"/>
                    <a:gd name="connsiteY2" fmla="*/ 9773 h 31776"/>
                    <a:gd name="connsiteX3" fmla="*/ 9773 w 30556"/>
                    <a:gd name="connsiteY3" fmla="*/ 0 h 31776"/>
                    <a:gd name="connsiteX4" fmla="*/ 0 w 30556"/>
                    <a:gd name="connsiteY4" fmla="*/ 0 h 31776"/>
                    <a:gd name="connsiteX5" fmla="*/ 9163 w 30556"/>
                    <a:gd name="connsiteY5" fmla="*/ 15278 h 31776"/>
                    <a:gd name="connsiteX6" fmla="*/ 0 w 30556"/>
                    <a:gd name="connsiteY6" fmla="*/ 31776 h 31776"/>
                    <a:gd name="connsiteX7" fmla="*/ 9773 w 30556"/>
                    <a:gd name="connsiteY7" fmla="*/ 31776 h 31776"/>
                    <a:gd name="connsiteX8" fmla="*/ 15278 w 30556"/>
                    <a:gd name="connsiteY8" fmla="*/ 21387 h 31776"/>
                    <a:gd name="connsiteX9" fmla="*/ 20778 w 30556"/>
                    <a:gd name="connsiteY9" fmla="*/ 31776 h 31776"/>
                    <a:gd name="connsiteX10" fmla="*/ 30557 w 30556"/>
                    <a:gd name="connsiteY10" fmla="*/ 31776 h 31776"/>
                    <a:gd name="connsiteX11" fmla="*/ 20778 w 30556"/>
                    <a:gd name="connsiteY11" fmla="*/ 15278 h 31776"/>
                    <a:gd name="connsiteX12" fmla="*/ 29941 w 30556"/>
                    <a:gd name="connsiteY12" fmla="*/ 0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6" h="31776">
                      <a:moveTo>
                        <a:pt x="29941" y="0"/>
                      </a:moveTo>
                      <a:lnTo>
                        <a:pt x="20778" y="0"/>
                      </a:lnTo>
                      <a:lnTo>
                        <a:pt x="15278" y="9773"/>
                      </a:lnTo>
                      <a:lnTo>
                        <a:pt x="9773" y="0"/>
                      </a:lnTo>
                      <a:lnTo>
                        <a:pt x="0" y="0"/>
                      </a:lnTo>
                      <a:lnTo>
                        <a:pt x="9163" y="15278"/>
                      </a:lnTo>
                      <a:lnTo>
                        <a:pt x="0" y="31776"/>
                      </a:lnTo>
                      <a:lnTo>
                        <a:pt x="9773" y="31776"/>
                      </a:lnTo>
                      <a:lnTo>
                        <a:pt x="15278" y="21387"/>
                      </a:lnTo>
                      <a:lnTo>
                        <a:pt x="20778" y="31776"/>
                      </a:lnTo>
                      <a:lnTo>
                        <a:pt x="30557" y="31776"/>
                      </a:lnTo>
                      <a:lnTo>
                        <a:pt x="20778" y="15278"/>
                      </a:lnTo>
                      <a:lnTo>
                        <a:pt x="29941" y="0"/>
                      </a:lnTo>
                      <a:close/>
                    </a:path>
                  </a:pathLst>
                </a:custGeom>
                <a:solidFill>
                  <a:srgbClr val="AA643B"/>
                </a:solidFill>
                <a:ln w="6417"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1715E6B2-6435-407A-B378-2A332F8B4D69}"/>
                    </a:ext>
                  </a:extLst>
                </p:cNvPr>
                <p:cNvSpPr/>
                <p:nvPr/>
              </p:nvSpPr>
              <p:spPr>
                <a:xfrm>
                  <a:off x="2422511" y="3896511"/>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B713ABFF-E35B-4135-AF42-A1BAF82312CF}"/>
                    </a:ext>
                  </a:extLst>
                </p:cNvPr>
                <p:cNvSpPr/>
                <p:nvPr/>
              </p:nvSpPr>
              <p:spPr>
                <a:xfrm>
                  <a:off x="2435955" y="3872679"/>
                  <a:ext cx="30557" cy="31776"/>
                </a:xfrm>
                <a:custGeom>
                  <a:avLst/>
                  <a:gdLst>
                    <a:gd name="connsiteX0" fmla="*/ 29948 w 30557"/>
                    <a:gd name="connsiteY0" fmla="*/ 0 h 31776"/>
                    <a:gd name="connsiteX1" fmla="*/ 20778 w 30557"/>
                    <a:gd name="connsiteY1" fmla="*/ 0 h 31776"/>
                    <a:gd name="connsiteX2" fmla="*/ 15279 w 30557"/>
                    <a:gd name="connsiteY2" fmla="*/ 9773 h 31776"/>
                    <a:gd name="connsiteX3" fmla="*/ 9779 w 30557"/>
                    <a:gd name="connsiteY3" fmla="*/ 0 h 31776"/>
                    <a:gd name="connsiteX4" fmla="*/ 610 w 30557"/>
                    <a:gd name="connsiteY4" fmla="*/ 0 h 31776"/>
                    <a:gd name="connsiteX5" fmla="*/ 9170 w 30557"/>
                    <a:gd name="connsiteY5" fmla="*/ 15278 h 31776"/>
                    <a:gd name="connsiteX6" fmla="*/ 0 w 30557"/>
                    <a:gd name="connsiteY6" fmla="*/ 31776 h 31776"/>
                    <a:gd name="connsiteX7" fmla="*/ 9779 w 30557"/>
                    <a:gd name="connsiteY7" fmla="*/ 31776 h 31776"/>
                    <a:gd name="connsiteX8" fmla="*/ 15279 w 30557"/>
                    <a:gd name="connsiteY8" fmla="*/ 21387 h 31776"/>
                    <a:gd name="connsiteX9" fmla="*/ 21387 w 30557"/>
                    <a:gd name="connsiteY9" fmla="*/ 31776 h 31776"/>
                    <a:gd name="connsiteX10" fmla="*/ 30557 w 30557"/>
                    <a:gd name="connsiteY10" fmla="*/ 31776 h 31776"/>
                    <a:gd name="connsiteX11" fmla="*/ 21387 w 30557"/>
                    <a:gd name="connsiteY11" fmla="*/ 15278 h 31776"/>
                    <a:gd name="connsiteX12" fmla="*/ 29948 w 30557"/>
                    <a:gd name="connsiteY12" fmla="*/ 0 h 3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7" h="31776">
                      <a:moveTo>
                        <a:pt x="29948" y="0"/>
                      </a:moveTo>
                      <a:lnTo>
                        <a:pt x="20778" y="0"/>
                      </a:lnTo>
                      <a:lnTo>
                        <a:pt x="15279" y="9773"/>
                      </a:lnTo>
                      <a:lnTo>
                        <a:pt x="9779" y="0"/>
                      </a:lnTo>
                      <a:lnTo>
                        <a:pt x="610" y="0"/>
                      </a:lnTo>
                      <a:lnTo>
                        <a:pt x="9170" y="15278"/>
                      </a:lnTo>
                      <a:lnTo>
                        <a:pt x="0" y="31776"/>
                      </a:lnTo>
                      <a:lnTo>
                        <a:pt x="9779" y="31776"/>
                      </a:lnTo>
                      <a:lnTo>
                        <a:pt x="15279" y="21387"/>
                      </a:lnTo>
                      <a:lnTo>
                        <a:pt x="21387" y="31776"/>
                      </a:lnTo>
                      <a:lnTo>
                        <a:pt x="30557" y="31776"/>
                      </a:lnTo>
                      <a:lnTo>
                        <a:pt x="21387" y="15278"/>
                      </a:lnTo>
                      <a:lnTo>
                        <a:pt x="29948" y="0"/>
                      </a:lnTo>
                      <a:close/>
                    </a:path>
                  </a:pathLst>
                </a:custGeom>
                <a:solidFill>
                  <a:srgbClr val="AA643B"/>
                </a:solidFill>
                <a:ln w="6417"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9034DB42-834A-45B0-BCFF-318434C94E67}"/>
                    </a:ext>
                  </a:extLst>
                </p:cNvPr>
                <p:cNvSpPr/>
                <p:nvPr/>
              </p:nvSpPr>
              <p:spPr>
                <a:xfrm>
                  <a:off x="2469566" y="3896511"/>
                  <a:ext cx="8560" cy="7334"/>
                </a:xfrm>
                <a:custGeom>
                  <a:avLst/>
                  <a:gdLst>
                    <a:gd name="connsiteX0" fmla="*/ 8560 w 8560"/>
                    <a:gd name="connsiteY0" fmla="*/ 0 h 7334"/>
                    <a:gd name="connsiteX1" fmla="*/ 0 w 8560"/>
                    <a:gd name="connsiteY1" fmla="*/ 0 h 7334"/>
                    <a:gd name="connsiteX2" fmla="*/ 0 w 8560"/>
                    <a:gd name="connsiteY2" fmla="*/ 7334 h 7334"/>
                    <a:gd name="connsiteX3" fmla="*/ 8560 w 8560"/>
                    <a:gd name="connsiteY3" fmla="*/ 7334 h 7334"/>
                    <a:gd name="connsiteX4" fmla="*/ 8560 w 8560"/>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0" h="7334">
                      <a:moveTo>
                        <a:pt x="8560" y="0"/>
                      </a:moveTo>
                      <a:lnTo>
                        <a:pt x="0" y="0"/>
                      </a:lnTo>
                      <a:lnTo>
                        <a:pt x="0" y="7334"/>
                      </a:lnTo>
                      <a:lnTo>
                        <a:pt x="8560" y="7334"/>
                      </a:lnTo>
                      <a:lnTo>
                        <a:pt x="8560" y="0"/>
                      </a:lnTo>
                      <a:close/>
                    </a:path>
                  </a:pathLst>
                </a:custGeom>
                <a:solidFill>
                  <a:srgbClr val="AA643B"/>
                </a:solidFill>
                <a:ln w="6417"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22981DAD-7FF6-43E1-86AB-F85E365518FE}"/>
                    </a:ext>
                  </a:extLst>
                </p:cNvPr>
                <p:cNvSpPr/>
                <p:nvPr/>
              </p:nvSpPr>
              <p:spPr>
                <a:xfrm>
                  <a:off x="2337565" y="3950900"/>
                  <a:ext cx="31166" cy="31166"/>
                </a:xfrm>
                <a:custGeom>
                  <a:avLst/>
                  <a:gdLst>
                    <a:gd name="connsiteX0" fmla="*/ 30557 w 31166"/>
                    <a:gd name="connsiteY0" fmla="*/ 0 h 31166"/>
                    <a:gd name="connsiteX1" fmla="*/ 20778 w 31166"/>
                    <a:gd name="connsiteY1" fmla="*/ 0 h 31166"/>
                    <a:gd name="connsiteX2" fmla="*/ 15888 w 31166"/>
                    <a:gd name="connsiteY2" fmla="*/ 9170 h 31166"/>
                    <a:gd name="connsiteX3" fmla="*/ 10389 w 31166"/>
                    <a:gd name="connsiteY3" fmla="*/ 0 h 31166"/>
                    <a:gd name="connsiteX4" fmla="*/ 610 w 31166"/>
                    <a:gd name="connsiteY4" fmla="*/ 0 h 31166"/>
                    <a:gd name="connsiteX5" fmla="*/ 9779 w 31166"/>
                    <a:gd name="connsiteY5" fmla="*/ 14669 h 31166"/>
                    <a:gd name="connsiteX6" fmla="*/ 0 w 31166"/>
                    <a:gd name="connsiteY6" fmla="*/ 31167 h 31166"/>
                    <a:gd name="connsiteX7" fmla="*/ 10389 w 31166"/>
                    <a:gd name="connsiteY7" fmla="*/ 31167 h 31166"/>
                    <a:gd name="connsiteX8" fmla="*/ 15888 w 31166"/>
                    <a:gd name="connsiteY8" fmla="*/ 20778 h 31166"/>
                    <a:gd name="connsiteX9" fmla="*/ 21387 w 31166"/>
                    <a:gd name="connsiteY9" fmla="*/ 31167 h 31166"/>
                    <a:gd name="connsiteX10" fmla="*/ 31167 w 31166"/>
                    <a:gd name="connsiteY10" fmla="*/ 31167 h 31166"/>
                    <a:gd name="connsiteX11" fmla="*/ 21997 w 31166"/>
                    <a:gd name="connsiteY11" fmla="*/ 15278 h 31166"/>
                    <a:gd name="connsiteX12" fmla="*/ 30557 w 31166"/>
                    <a:gd name="connsiteY12" fmla="*/ 0 h 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66" h="31166">
                      <a:moveTo>
                        <a:pt x="30557" y="0"/>
                      </a:moveTo>
                      <a:lnTo>
                        <a:pt x="20778" y="0"/>
                      </a:lnTo>
                      <a:lnTo>
                        <a:pt x="15888" y="9170"/>
                      </a:lnTo>
                      <a:lnTo>
                        <a:pt x="10389" y="0"/>
                      </a:lnTo>
                      <a:lnTo>
                        <a:pt x="610" y="0"/>
                      </a:lnTo>
                      <a:lnTo>
                        <a:pt x="9779" y="14669"/>
                      </a:lnTo>
                      <a:lnTo>
                        <a:pt x="0" y="31167"/>
                      </a:lnTo>
                      <a:lnTo>
                        <a:pt x="10389" y="31167"/>
                      </a:lnTo>
                      <a:lnTo>
                        <a:pt x="15888" y="20778"/>
                      </a:lnTo>
                      <a:lnTo>
                        <a:pt x="21387" y="31167"/>
                      </a:lnTo>
                      <a:lnTo>
                        <a:pt x="31167" y="31167"/>
                      </a:lnTo>
                      <a:lnTo>
                        <a:pt x="21997" y="15278"/>
                      </a:lnTo>
                      <a:lnTo>
                        <a:pt x="30557" y="0"/>
                      </a:lnTo>
                      <a:close/>
                    </a:path>
                  </a:pathLst>
                </a:custGeom>
                <a:solidFill>
                  <a:srgbClr val="AA643B"/>
                </a:solidFill>
                <a:ln w="641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21BC2D8C-6F6D-416B-8C2C-3B5F5A23A5F5}"/>
                    </a:ext>
                  </a:extLst>
                </p:cNvPr>
                <p:cNvSpPr/>
                <p:nvPr/>
              </p:nvSpPr>
              <p:spPr>
                <a:xfrm>
                  <a:off x="2373621" y="3974732"/>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9245449F-8E04-4090-8C2C-E02DFA5E19A0}"/>
                    </a:ext>
                  </a:extLst>
                </p:cNvPr>
                <p:cNvSpPr/>
                <p:nvPr/>
              </p:nvSpPr>
              <p:spPr>
                <a:xfrm>
                  <a:off x="2388900" y="3950900"/>
                  <a:ext cx="30556" cy="31166"/>
                </a:xfrm>
                <a:custGeom>
                  <a:avLst/>
                  <a:gdLst>
                    <a:gd name="connsiteX0" fmla="*/ 29941 w 30556"/>
                    <a:gd name="connsiteY0" fmla="*/ 0 h 31166"/>
                    <a:gd name="connsiteX1" fmla="*/ 20778 w 30556"/>
                    <a:gd name="connsiteY1" fmla="*/ 0 h 31166"/>
                    <a:gd name="connsiteX2" fmla="*/ 15278 w 30556"/>
                    <a:gd name="connsiteY2" fmla="*/ 9170 h 31166"/>
                    <a:gd name="connsiteX3" fmla="*/ 9773 w 30556"/>
                    <a:gd name="connsiteY3" fmla="*/ 0 h 31166"/>
                    <a:gd name="connsiteX4" fmla="*/ 0 w 30556"/>
                    <a:gd name="connsiteY4" fmla="*/ 0 h 31166"/>
                    <a:gd name="connsiteX5" fmla="*/ 9163 w 30556"/>
                    <a:gd name="connsiteY5" fmla="*/ 14669 h 31166"/>
                    <a:gd name="connsiteX6" fmla="*/ 0 w 30556"/>
                    <a:gd name="connsiteY6" fmla="*/ 31167 h 31166"/>
                    <a:gd name="connsiteX7" fmla="*/ 9773 w 30556"/>
                    <a:gd name="connsiteY7" fmla="*/ 31167 h 31166"/>
                    <a:gd name="connsiteX8" fmla="*/ 15278 w 30556"/>
                    <a:gd name="connsiteY8" fmla="*/ 20778 h 31166"/>
                    <a:gd name="connsiteX9" fmla="*/ 20778 w 30556"/>
                    <a:gd name="connsiteY9" fmla="*/ 31167 h 31166"/>
                    <a:gd name="connsiteX10" fmla="*/ 30557 w 30556"/>
                    <a:gd name="connsiteY10" fmla="*/ 31167 h 31166"/>
                    <a:gd name="connsiteX11" fmla="*/ 20778 w 30556"/>
                    <a:gd name="connsiteY11" fmla="*/ 15278 h 31166"/>
                    <a:gd name="connsiteX12" fmla="*/ 29941 w 30556"/>
                    <a:gd name="connsiteY12" fmla="*/ 0 h 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6" h="31166">
                      <a:moveTo>
                        <a:pt x="29941" y="0"/>
                      </a:moveTo>
                      <a:lnTo>
                        <a:pt x="20778" y="0"/>
                      </a:lnTo>
                      <a:lnTo>
                        <a:pt x="15278" y="9170"/>
                      </a:lnTo>
                      <a:lnTo>
                        <a:pt x="9773" y="0"/>
                      </a:lnTo>
                      <a:lnTo>
                        <a:pt x="0" y="0"/>
                      </a:lnTo>
                      <a:lnTo>
                        <a:pt x="9163" y="14669"/>
                      </a:lnTo>
                      <a:lnTo>
                        <a:pt x="0" y="31167"/>
                      </a:lnTo>
                      <a:lnTo>
                        <a:pt x="9773" y="31167"/>
                      </a:lnTo>
                      <a:lnTo>
                        <a:pt x="15278" y="20778"/>
                      </a:lnTo>
                      <a:lnTo>
                        <a:pt x="20778" y="31167"/>
                      </a:lnTo>
                      <a:lnTo>
                        <a:pt x="30557" y="31167"/>
                      </a:lnTo>
                      <a:lnTo>
                        <a:pt x="20778" y="15278"/>
                      </a:lnTo>
                      <a:lnTo>
                        <a:pt x="29941" y="0"/>
                      </a:lnTo>
                      <a:close/>
                    </a:path>
                  </a:pathLst>
                </a:custGeom>
                <a:solidFill>
                  <a:srgbClr val="AA643B"/>
                </a:solidFill>
                <a:ln w="6417"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2B75E24F-6E3B-4A62-A275-A69A42A1A0E9}"/>
                    </a:ext>
                  </a:extLst>
                </p:cNvPr>
                <p:cNvSpPr/>
                <p:nvPr/>
              </p:nvSpPr>
              <p:spPr>
                <a:xfrm>
                  <a:off x="2422511" y="3974732"/>
                  <a:ext cx="8553" cy="7334"/>
                </a:xfrm>
                <a:custGeom>
                  <a:avLst/>
                  <a:gdLst>
                    <a:gd name="connsiteX0" fmla="*/ 8554 w 8553"/>
                    <a:gd name="connsiteY0" fmla="*/ 0 h 7334"/>
                    <a:gd name="connsiteX1" fmla="*/ 0 w 8553"/>
                    <a:gd name="connsiteY1" fmla="*/ 0 h 7334"/>
                    <a:gd name="connsiteX2" fmla="*/ 0 w 8553"/>
                    <a:gd name="connsiteY2" fmla="*/ 7334 h 7334"/>
                    <a:gd name="connsiteX3" fmla="*/ 8554 w 8553"/>
                    <a:gd name="connsiteY3" fmla="*/ 7334 h 7334"/>
                    <a:gd name="connsiteX4" fmla="*/ 8554 w 8553"/>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3" h="7334">
                      <a:moveTo>
                        <a:pt x="8554" y="0"/>
                      </a:moveTo>
                      <a:lnTo>
                        <a:pt x="0" y="0"/>
                      </a:lnTo>
                      <a:lnTo>
                        <a:pt x="0" y="7334"/>
                      </a:lnTo>
                      <a:lnTo>
                        <a:pt x="8554" y="7334"/>
                      </a:lnTo>
                      <a:lnTo>
                        <a:pt x="8554" y="0"/>
                      </a:lnTo>
                      <a:close/>
                    </a:path>
                  </a:pathLst>
                </a:custGeom>
                <a:solidFill>
                  <a:srgbClr val="AA643B"/>
                </a:solidFill>
                <a:ln w="6417"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FF9ED7CD-5A34-4E5E-9A8A-A1AC512D446A}"/>
                    </a:ext>
                  </a:extLst>
                </p:cNvPr>
                <p:cNvSpPr/>
                <p:nvPr/>
              </p:nvSpPr>
              <p:spPr>
                <a:xfrm>
                  <a:off x="2435955" y="3950900"/>
                  <a:ext cx="30557" cy="31166"/>
                </a:xfrm>
                <a:custGeom>
                  <a:avLst/>
                  <a:gdLst>
                    <a:gd name="connsiteX0" fmla="*/ 29948 w 30557"/>
                    <a:gd name="connsiteY0" fmla="*/ 0 h 31166"/>
                    <a:gd name="connsiteX1" fmla="*/ 20778 w 30557"/>
                    <a:gd name="connsiteY1" fmla="*/ 0 h 31166"/>
                    <a:gd name="connsiteX2" fmla="*/ 15279 w 30557"/>
                    <a:gd name="connsiteY2" fmla="*/ 9170 h 31166"/>
                    <a:gd name="connsiteX3" fmla="*/ 9779 w 30557"/>
                    <a:gd name="connsiteY3" fmla="*/ 0 h 31166"/>
                    <a:gd name="connsiteX4" fmla="*/ 610 w 30557"/>
                    <a:gd name="connsiteY4" fmla="*/ 0 h 31166"/>
                    <a:gd name="connsiteX5" fmla="*/ 9170 w 30557"/>
                    <a:gd name="connsiteY5" fmla="*/ 14669 h 31166"/>
                    <a:gd name="connsiteX6" fmla="*/ 0 w 30557"/>
                    <a:gd name="connsiteY6" fmla="*/ 31167 h 31166"/>
                    <a:gd name="connsiteX7" fmla="*/ 9779 w 30557"/>
                    <a:gd name="connsiteY7" fmla="*/ 31167 h 31166"/>
                    <a:gd name="connsiteX8" fmla="*/ 15279 w 30557"/>
                    <a:gd name="connsiteY8" fmla="*/ 20778 h 31166"/>
                    <a:gd name="connsiteX9" fmla="*/ 21387 w 30557"/>
                    <a:gd name="connsiteY9" fmla="*/ 31167 h 31166"/>
                    <a:gd name="connsiteX10" fmla="*/ 30557 w 30557"/>
                    <a:gd name="connsiteY10" fmla="*/ 31167 h 31166"/>
                    <a:gd name="connsiteX11" fmla="*/ 21387 w 30557"/>
                    <a:gd name="connsiteY11" fmla="*/ 15278 h 31166"/>
                    <a:gd name="connsiteX12" fmla="*/ 29948 w 30557"/>
                    <a:gd name="connsiteY12" fmla="*/ 0 h 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557" h="31166">
                      <a:moveTo>
                        <a:pt x="29948" y="0"/>
                      </a:moveTo>
                      <a:lnTo>
                        <a:pt x="20778" y="0"/>
                      </a:lnTo>
                      <a:lnTo>
                        <a:pt x="15279" y="9170"/>
                      </a:lnTo>
                      <a:lnTo>
                        <a:pt x="9779" y="0"/>
                      </a:lnTo>
                      <a:lnTo>
                        <a:pt x="610" y="0"/>
                      </a:lnTo>
                      <a:lnTo>
                        <a:pt x="9170" y="14669"/>
                      </a:lnTo>
                      <a:lnTo>
                        <a:pt x="0" y="31167"/>
                      </a:lnTo>
                      <a:lnTo>
                        <a:pt x="9779" y="31167"/>
                      </a:lnTo>
                      <a:lnTo>
                        <a:pt x="15279" y="20778"/>
                      </a:lnTo>
                      <a:lnTo>
                        <a:pt x="21387" y="31167"/>
                      </a:lnTo>
                      <a:lnTo>
                        <a:pt x="30557" y="31167"/>
                      </a:lnTo>
                      <a:lnTo>
                        <a:pt x="21387" y="15278"/>
                      </a:lnTo>
                      <a:lnTo>
                        <a:pt x="29948" y="0"/>
                      </a:lnTo>
                      <a:close/>
                    </a:path>
                  </a:pathLst>
                </a:custGeom>
                <a:solidFill>
                  <a:srgbClr val="AA643B"/>
                </a:solidFill>
                <a:ln w="6417"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2292FAFC-0B31-4470-A816-20055E4DEAF4}"/>
                    </a:ext>
                  </a:extLst>
                </p:cNvPr>
                <p:cNvSpPr/>
                <p:nvPr/>
              </p:nvSpPr>
              <p:spPr>
                <a:xfrm>
                  <a:off x="2469566" y="3974732"/>
                  <a:ext cx="8560" cy="7334"/>
                </a:xfrm>
                <a:custGeom>
                  <a:avLst/>
                  <a:gdLst>
                    <a:gd name="connsiteX0" fmla="*/ 8560 w 8560"/>
                    <a:gd name="connsiteY0" fmla="*/ 0 h 7334"/>
                    <a:gd name="connsiteX1" fmla="*/ 0 w 8560"/>
                    <a:gd name="connsiteY1" fmla="*/ 0 h 7334"/>
                    <a:gd name="connsiteX2" fmla="*/ 0 w 8560"/>
                    <a:gd name="connsiteY2" fmla="*/ 7334 h 7334"/>
                    <a:gd name="connsiteX3" fmla="*/ 8560 w 8560"/>
                    <a:gd name="connsiteY3" fmla="*/ 7334 h 7334"/>
                    <a:gd name="connsiteX4" fmla="*/ 8560 w 8560"/>
                    <a:gd name="connsiteY4" fmla="*/ 0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0" h="7334">
                      <a:moveTo>
                        <a:pt x="8560" y="0"/>
                      </a:moveTo>
                      <a:lnTo>
                        <a:pt x="0" y="0"/>
                      </a:lnTo>
                      <a:lnTo>
                        <a:pt x="0" y="7334"/>
                      </a:lnTo>
                      <a:lnTo>
                        <a:pt x="8560" y="7334"/>
                      </a:lnTo>
                      <a:lnTo>
                        <a:pt x="8560" y="0"/>
                      </a:lnTo>
                      <a:close/>
                    </a:path>
                  </a:pathLst>
                </a:custGeom>
                <a:solidFill>
                  <a:srgbClr val="AA643B"/>
                </a:solidFill>
                <a:ln w="6417" cap="flat">
                  <a:noFill/>
                  <a:prstDash val="solid"/>
                  <a:miter/>
                </a:ln>
              </p:spPr>
              <p:txBody>
                <a:bodyPr rtlCol="0" anchor="ctr"/>
                <a:lstStyle/>
                <a:p>
                  <a:endParaRPr lang="en-US"/>
                </a:p>
              </p:txBody>
            </p:sp>
          </p:grpSp>
        </p:grpSp>
        <p:grpSp>
          <p:nvGrpSpPr>
            <p:cNvPr id="462" name="Graphic 2">
              <a:extLst>
                <a:ext uri="{FF2B5EF4-FFF2-40B4-BE49-F238E27FC236}">
                  <a16:creationId xmlns:a16="http://schemas.microsoft.com/office/drawing/2014/main" id="{B9CA054A-40F8-4FB4-A159-009AF0BD1DF7}"/>
                </a:ext>
              </a:extLst>
            </p:cNvPr>
            <p:cNvGrpSpPr/>
            <p:nvPr/>
          </p:nvGrpSpPr>
          <p:grpSpPr>
            <a:xfrm>
              <a:off x="2238476" y="4011751"/>
              <a:ext cx="269507" cy="237423"/>
              <a:chOff x="2238476" y="4011751"/>
              <a:chExt cx="269507" cy="237423"/>
            </a:xfrm>
            <a:solidFill>
              <a:srgbClr val="000000"/>
            </a:solidFill>
          </p:grpSpPr>
          <p:sp>
            <p:nvSpPr>
              <p:cNvPr id="463" name="TextBox 462">
                <a:extLst>
                  <a:ext uri="{FF2B5EF4-FFF2-40B4-BE49-F238E27FC236}">
                    <a16:creationId xmlns:a16="http://schemas.microsoft.com/office/drawing/2014/main" id="{27ACEA63-8A3D-400E-B7C5-71A737078B1E}"/>
                  </a:ext>
                </a:extLst>
              </p:cNvPr>
              <p:cNvSpPr txBox="1"/>
              <p:nvPr/>
            </p:nvSpPr>
            <p:spPr>
              <a:xfrm>
                <a:off x="2147036" y="3966031"/>
                <a:ext cx="452387"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Route</a:t>
                </a:r>
              </a:p>
            </p:txBody>
          </p:sp>
          <p:sp>
            <p:nvSpPr>
              <p:cNvPr id="464" name="TextBox 463">
                <a:extLst>
                  <a:ext uri="{FF2B5EF4-FFF2-40B4-BE49-F238E27FC236}">
                    <a16:creationId xmlns:a16="http://schemas.microsoft.com/office/drawing/2014/main" id="{D2A795FB-A0E8-40CC-BFDE-4815F441C736}"/>
                  </a:ext>
                </a:extLst>
              </p:cNvPr>
              <p:cNvSpPr txBox="1"/>
              <p:nvPr/>
            </p:nvSpPr>
            <p:spPr>
              <a:xfrm>
                <a:off x="2161019" y="4068701"/>
                <a:ext cx="43313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Table</a:t>
                </a:r>
              </a:p>
            </p:txBody>
          </p:sp>
        </p:grpSp>
      </p:grpSp>
      <p:grpSp>
        <p:nvGrpSpPr>
          <p:cNvPr id="465" name="Graphic 2">
            <a:extLst>
              <a:ext uri="{FF2B5EF4-FFF2-40B4-BE49-F238E27FC236}">
                <a16:creationId xmlns:a16="http://schemas.microsoft.com/office/drawing/2014/main" id="{372947F3-1FB3-418D-A91F-DFAF56288C04}"/>
              </a:ext>
            </a:extLst>
          </p:cNvPr>
          <p:cNvGrpSpPr/>
          <p:nvPr/>
        </p:nvGrpSpPr>
        <p:grpSpPr>
          <a:xfrm>
            <a:off x="2585212" y="2497216"/>
            <a:ext cx="559920" cy="602003"/>
            <a:chOff x="2833985" y="3749841"/>
            <a:chExt cx="559920" cy="602002"/>
          </a:xfrm>
        </p:grpSpPr>
        <p:grpSp>
          <p:nvGrpSpPr>
            <p:cNvPr id="466" name="Graphic 2">
              <a:extLst>
                <a:ext uri="{FF2B5EF4-FFF2-40B4-BE49-F238E27FC236}">
                  <a16:creationId xmlns:a16="http://schemas.microsoft.com/office/drawing/2014/main" id="{AEF2F274-81A8-4BFA-BC27-5952C09EDC7A}"/>
                </a:ext>
              </a:extLst>
            </p:cNvPr>
            <p:cNvGrpSpPr/>
            <p:nvPr/>
          </p:nvGrpSpPr>
          <p:grpSpPr>
            <a:xfrm>
              <a:off x="2990248" y="3749841"/>
              <a:ext cx="256673" cy="256673"/>
              <a:chOff x="2990248" y="3749841"/>
              <a:chExt cx="256673" cy="256673"/>
            </a:xfrm>
          </p:grpSpPr>
          <p:grpSp>
            <p:nvGrpSpPr>
              <p:cNvPr id="467" name="Graphic 2">
                <a:extLst>
                  <a:ext uri="{FF2B5EF4-FFF2-40B4-BE49-F238E27FC236}">
                    <a16:creationId xmlns:a16="http://schemas.microsoft.com/office/drawing/2014/main" id="{93EE540D-CAC9-48CE-9677-6C9A0C55631F}"/>
                  </a:ext>
                </a:extLst>
              </p:cNvPr>
              <p:cNvGrpSpPr/>
              <p:nvPr/>
            </p:nvGrpSpPr>
            <p:grpSpPr>
              <a:xfrm>
                <a:off x="2990248" y="3749841"/>
                <a:ext cx="256673" cy="256673"/>
                <a:chOff x="2990248" y="3749841"/>
                <a:chExt cx="256673" cy="256673"/>
              </a:xfrm>
              <a:solidFill>
                <a:srgbClr val="FFFFFF"/>
              </a:solidFill>
            </p:grpSpPr>
            <p:sp>
              <p:nvSpPr>
                <p:cNvPr id="468" name="Freeform: Shape 467">
                  <a:extLst>
                    <a:ext uri="{FF2B5EF4-FFF2-40B4-BE49-F238E27FC236}">
                      <a16:creationId xmlns:a16="http://schemas.microsoft.com/office/drawing/2014/main" id="{5D38E85A-1FAF-4D97-AF24-EC946DC01C86}"/>
                    </a:ext>
                  </a:extLst>
                </p:cNvPr>
                <p:cNvSpPr/>
                <p:nvPr/>
              </p:nvSpPr>
              <p:spPr>
                <a:xfrm>
                  <a:off x="2993302" y="3752928"/>
                  <a:ext cx="251174" cy="250500"/>
                </a:xfrm>
                <a:custGeom>
                  <a:avLst/>
                  <a:gdLst>
                    <a:gd name="connsiteX0" fmla="*/ 0 w 251174"/>
                    <a:gd name="connsiteY0" fmla="*/ 250501 h 250500"/>
                    <a:gd name="connsiteX1" fmla="*/ 0 w 251174"/>
                    <a:gd name="connsiteY1" fmla="*/ 80827 h 250500"/>
                    <a:gd name="connsiteX2" fmla="*/ 107559 w 251174"/>
                    <a:gd name="connsiteY2" fmla="*/ 80827 h 250500"/>
                    <a:gd name="connsiteX3" fmla="*/ 107559 w 251174"/>
                    <a:gd name="connsiteY3" fmla="*/ 30852 h 250500"/>
                    <a:gd name="connsiteX4" fmla="*/ 179672 w 251174"/>
                    <a:gd name="connsiteY4" fmla="*/ 0 h 250500"/>
                    <a:gd name="connsiteX5" fmla="*/ 251174 w 251174"/>
                    <a:gd name="connsiteY5" fmla="*/ 30852 h 250500"/>
                    <a:gd name="connsiteX6" fmla="*/ 251174 w 251174"/>
                    <a:gd name="connsiteY6" fmla="*/ 96253 h 250500"/>
                    <a:gd name="connsiteX7" fmla="*/ 242005 w 251174"/>
                    <a:gd name="connsiteY7" fmla="*/ 132040 h 250500"/>
                    <a:gd name="connsiteX8" fmla="*/ 182116 w 251174"/>
                    <a:gd name="connsiteY8" fmla="*/ 185716 h 250500"/>
                    <a:gd name="connsiteX9" fmla="*/ 182116 w 251174"/>
                    <a:gd name="connsiteY9" fmla="*/ 249885 h 250500"/>
                    <a:gd name="connsiteX10" fmla="*/ 0 w 251174"/>
                    <a:gd name="connsiteY10" fmla="*/ 249885 h 250500"/>
                    <a:gd name="connsiteX11" fmla="*/ 0 w 251174"/>
                    <a:gd name="connsiteY11" fmla="*/ 250501 h 25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174" h="250500">
                      <a:moveTo>
                        <a:pt x="0" y="250501"/>
                      </a:moveTo>
                      <a:lnTo>
                        <a:pt x="0" y="80827"/>
                      </a:lnTo>
                      <a:lnTo>
                        <a:pt x="107559" y="80827"/>
                      </a:lnTo>
                      <a:lnTo>
                        <a:pt x="107559" y="30852"/>
                      </a:lnTo>
                      <a:lnTo>
                        <a:pt x="179672" y="0"/>
                      </a:lnTo>
                      <a:lnTo>
                        <a:pt x="251174" y="30852"/>
                      </a:lnTo>
                      <a:lnTo>
                        <a:pt x="251174" y="96253"/>
                      </a:lnTo>
                      <a:cubicBezTo>
                        <a:pt x="251174" y="96869"/>
                        <a:pt x="251174" y="112911"/>
                        <a:pt x="242005" y="132040"/>
                      </a:cubicBezTo>
                      <a:cubicBezTo>
                        <a:pt x="234061" y="149314"/>
                        <a:pt x="217563" y="172761"/>
                        <a:pt x="182116" y="185716"/>
                      </a:cubicBezTo>
                      <a:lnTo>
                        <a:pt x="182116" y="249885"/>
                      </a:lnTo>
                      <a:lnTo>
                        <a:pt x="0" y="249885"/>
                      </a:lnTo>
                      <a:lnTo>
                        <a:pt x="0" y="250501"/>
                      </a:lnTo>
                      <a:close/>
                    </a:path>
                  </a:pathLst>
                </a:custGeom>
                <a:solidFill>
                  <a:srgbClr val="FFFFFF"/>
                </a:solidFill>
                <a:ln w="6417"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0D986DCF-A2C9-4276-99C4-2FA3077D86BE}"/>
                    </a:ext>
                  </a:extLst>
                </p:cNvPr>
                <p:cNvSpPr/>
                <p:nvPr/>
              </p:nvSpPr>
              <p:spPr>
                <a:xfrm>
                  <a:off x="2990248" y="3749841"/>
                  <a:ext cx="256673" cy="256673"/>
                </a:xfrm>
                <a:custGeom>
                  <a:avLst/>
                  <a:gdLst>
                    <a:gd name="connsiteX0" fmla="*/ 182116 w 256673"/>
                    <a:gd name="connsiteY0" fmla="*/ 6789 h 256673"/>
                    <a:gd name="connsiteX1" fmla="*/ 250565 w 256673"/>
                    <a:gd name="connsiteY1" fmla="*/ 35787 h 256673"/>
                    <a:gd name="connsiteX2" fmla="*/ 250565 w 256673"/>
                    <a:gd name="connsiteY2" fmla="*/ 99339 h 256673"/>
                    <a:gd name="connsiteX3" fmla="*/ 242005 w 256673"/>
                    <a:gd name="connsiteY3" fmla="*/ 133887 h 256673"/>
                    <a:gd name="connsiteX4" fmla="*/ 183952 w 256673"/>
                    <a:gd name="connsiteY4" fmla="*/ 186332 h 256673"/>
                    <a:gd name="connsiteX5" fmla="*/ 182726 w 256673"/>
                    <a:gd name="connsiteY5" fmla="*/ 186955 h 256673"/>
                    <a:gd name="connsiteX6" fmla="*/ 182116 w 256673"/>
                    <a:gd name="connsiteY6" fmla="*/ 186955 h 256673"/>
                    <a:gd name="connsiteX7" fmla="*/ 182116 w 256673"/>
                    <a:gd name="connsiteY7" fmla="*/ 250501 h 256673"/>
                    <a:gd name="connsiteX8" fmla="*/ 6109 w 256673"/>
                    <a:gd name="connsiteY8" fmla="*/ 250501 h 256673"/>
                    <a:gd name="connsiteX9" fmla="*/ 6109 w 256673"/>
                    <a:gd name="connsiteY9" fmla="*/ 87000 h 256673"/>
                    <a:gd name="connsiteX10" fmla="*/ 113668 w 256673"/>
                    <a:gd name="connsiteY10" fmla="*/ 87000 h 256673"/>
                    <a:gd name="connsiteX11" fmla="*/ 113668 w 256673"/>
                    <a:gd name="connsiteY11" fmla="*/ 35787 h 256673"/>
                    <a:gd name="connsiteX12" fmla="*/ 182116 w 256673"/>
                    <a:gd name="connsiteY12" fmla="*/ 6789 h 256673"/>
                    <a:gd name="connsiteX13" fmla="*/ 182116 w 256673"/>
                    <a:gd name="connsiteY13" fmla="*/ 0 h 256673"/>
                    <a:gd name="connsiteX14" fmla="*/ 179672 w 256673"/>
                    <a:gd name="connsiteY14" fmla="*/ 1232 h 256673"/>
                    <a:gd name="connsiteX15" fmla="*/ 111223 w 256673"/>
                    <a:gd name="connsiteY15" fmla="*/ 30236 h 256673"/>
                    <a:gd name="connsiteX16" fmla="*/ 107559 w 256673"/>
                    <a:gd name="connsiteY16" fmla="*/ 32084 h 256673"/>
                    <a:gd name="connsiteX17" fmla="*/ 107559 w 256673"/>
                    <a:gd name="connsiteY17" fmla="*/ 36403 h 256673"/>
                    <a:gd name="connsiteX18" fmla="*/ 107559 w 256673"/>
                    <a:gd name="connsiteY18" fmla="*/ 81442 h 256673"/>
                    <a:gd name="connsiteX19" fmla="*/ 6109 w 256673"/>
                    <a:gd name="connsiteY19" fmla="*/ 81442 h 256673"/>
                    <a:gd name="connsiteX20" fmla="*/ 0 w 256673"/>
                    <a:gd name="connsiteY20" fmla="*/ 81442 h 256673"/>
                    <a:gd name="connsiteX21" fmla="*/ 0 w 256673"/>
                    <a:gd name="connsiteY21" fmla="*/ 87616 h 256673"/>
                    <a:gd name="connsiteX22" fmla="*/ 0 w 256673"/>
                    <a:gd name="connsiteY22" fmla="*/ 250501 h 256673"/>
                    <a:gd name="connsiteX23" fmla="*/ 0 w 256673"/>
                    <a:gd name="connsiteY23" fmla="*/ 256674 h 256673"/>
                    <a:gd name="connsiteX24" fmla="*/ 6109 w 256673"/>
                    <a:gd name="connsiteY24" fmla="*/ 256674 h 256673"/>
                    <a:gd name="connsiteX25" fmla="*/ 182116 w 256673"/>
                    <a:gd name="connsiteY25" fmla="*/ 256674 h 256673"/>
                    <a:gd name="connsiteX26" fmla="*/ 188225 w 256673"/>
                    <a:gd name="connsiteY26" fmla="*/ 256674 h 256673"/>
                    <a:gd name="connsiteX27" fmla="*/ 188225 w 256673"/>
                    <a:gd name="connsiteY27" fmla="*/ 250501 h 256673"/>
                    <a:gd name="connsiteX28" fmla="*/ 188225 w 256673"/>
                    <a:gd name="connsiteY28" fmla="*/ 191273 h 256673"/>
                    <a:gd name="connsiteX29" fmla="*/ 247504 w 256673"/>
                    <a:gd name="connsiteY29" fmla="*/ 136358 h 256673"/>
                    <a:gd name="connsiteX30" fmla="*/ 256674 w 256673"/>
                    <a:gd name="connsiteY30" fmla="*/ 99339 h 256673"/>
                    <a:gd name="connsiteX31" fmla="*/ 256674 w 256673"/>
                    <a:gd name="connsiteY31" fmla="*/ 35787 h 256673"/>
                    <a:gd name="connsiteX32" fmla="*/ 256674 w 256673"/>
                    <a:gd name="connsiteY32" fmla="*/ 32084 h 256673"/>
                    <a:gd name="connsiteX33" fmla="*/ 253010 w 256673"/>
                    <a:gd name="connsiteY33" fmla="*/ 30236 h 256673"/>
                    <a:gd name="connsiteX34" fmla="*/ 184561 w 256673"/>
                    <a:gd name="connsiteY34" fmla="*/ 1232 h 256673"/>
                    <a:gd name="connsiteX35" fmla="*/ 182116 w 256673"/>
                    <a:gd name="connsiteY35" fmla="*/ 0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6673" h="256673">
                      <a:moveTo>
                        <a:pt x="182116" y="6789"/>
                      </a:moveTo>
                      <a:lnTo>
                        <a:pt x="250565" y="35787"/>
                      </a:lnTo>
                      <a:lnTo>
                        <a:pt x="250565" y="99339"/>
                      </a:lnTo>
                      <a:cubicBezTo>
                        <a:pt x="250565" y="99955"/>
                        <a:pt x="250565" y="115381"/>
                        <a:pt x="242005" y="133887"/>
                      </a:cubicBezTo>
                      <a:cubicBezTo>
                        <a:pt x="234061" y="151168"/>
                        <a:pt x="218173" y="173993"/>
                        <a:pt x="183952" y="186332"/>
                      </a:cubicBezTo>
                      <a:lnTo>
                        <a:pt x="182726" y="186955"/>
                      </a:lnTo>
                      <a:lnTo>
                        <a:pt x="182116" y="186955"/>
                      </a:lnTo>
                      <a:lnTo>
                        <a:pt x="182116" y="250501"/>
                      </a:lnTo>
                      <a:lnTo>
                        <a:pt x="6109" y="250501"/>
                      </a:lnTo>
                      <a:lnTo>
                        <a:pt x="6109" y="87000"/>
                      </a:lnTo>
                      <a:lnTo>
                        <a:pt x="113668" y="87000"/>
                      </a:lnTo>
                      <a:lnTo>
                        <a:pt x="113668" y="35787"/>
                      </a:lnTo>
                      <a:lnTo>
                        <a:pt x="182116" y="6789"/>
                      </a:lnTo>
                      <a:close/>
                      <a:moveTo>
                        <a:pt x="182116" y="0"/>
                      </a:moveTo>
                      <a:lnTo>
                        <a:pt x="179672" y="1232"/>
                      </a:lnTo>
                      <a:lnTo>
                        <a:pt x="111223" y="30236"/>
                      </a:lnTo>
                      <a:lnTo>
                        <a:pt x="107559" y="32084"/>
                      </a:lnTo>
                      <a:lnTo>
                        <a:pt x="107559" y="36403"/>
                      </a:lnTo>
                      <a:lnTo>
                        <a:pt x="107559" y="81442"/>
                      </a:lnTo>
                      <a:lnTo>
                        <a:pt x="6109" y="81442"/>
                      </a:lnTo>
                      <a:lnTo>
                        <a:pt x="0" y="81442"/>
                      </a:lnTo>
                      <a:lnTo>
                        <a:pt x="0" y="87616"/>
                      </a:lnTo>
                      <a:lnTo>
                        <a:pt x="0" y="250501"/>
                      </a:lnTo>
                      <a:lnTo>
                        <a:pt x="0" y="256674"/>
                      </a:lnTo>
                      <a:lnTo>
                        <a:pt x="6109" y="256674"/>
                      </a:lnTo>
                      <a:lnTo>
                        <a:pt x="182116" y="256674"/>
                      </a:lnTo>
                      <a:lnTo>
                        <a:pt x="188225" y="256674"/>
                      </a:lnTo>
                      <a:lnTo>
                        <a:pt x="188225" y="250501"/>
                      </a:lnTo>
                      <a:lnTo>
                        <a:pt x="188225" y="191273"/>
                      </a:lnTo>
                      <a:cubicBezTo>
                        <a:pt x="222453" y="177695"/>
                        <a:pt x="239560" y="154248"/>
                        <a:pt x="247504" y="136358"/>
                      </a:cubicBezTo>
                      <a:cubicBezTo>
                        <a:pt x="256674" y="116613"/>
                        <a:pt x="256674" y="99955"/>
                        <a:pt x="256674" y="99339"/>
                      </a:cubicBezTo>
                      <a:lnTo>
                        <a:pt x="256674" y="35787"/>
                      </a:lnTo>
                      <a:lnTo>
                        <a:pt x="256674" y="32084"/>
                      </a:lnTo>
                      <a:lnTo>
                        <a:pt x="253010" y="30236"/>
                      </a:lnTo>
                      <a:lnTo>
                        <a:pt x="184561" y="1232"/>
                      </a:lnTo>
                      <a:lnTo>
                        <a:pt x="182116" y="0"/>
                      </a:lnTo>
                      <a:close/>
                    </a:path>
                  </a:pathLst>
                </a:custGeom>
                <a:solidFill>
                  <a:srgbClr val="FFFFFF"/>
                </a:solidFill>
                <a:ln w="6417" cap="flat">
                  <a:noFill/>
                  <a:prstDash val="solid"/>
                  <a:miter/>
                </a:ln>
              </p:spPr>
              <p:txBody>
                <a:bodyPr rtlCol="0" anchor="ctr"/>
                <a:lstStyle/>
                <a:p>
                  <a:endParaRPr lang="en-US"/>
                </a:p>
              </p:txBody>
            </p:sp>
          </p:grpSp>
          <p:grpSp>
            <p:nvGrpSpPr>
              <p:cNvPr id="470" name="Graphic 2">
                <a:extLst>
                  <a:ext uri="{FF2B5EF4-FFF2-40B4-BE49-F238E27FC236}">
                    <a16:creationId xmlns:a16="http://schemas.microsoft.com/office/drawing/2014/main" id="{CB7DE12A-0D10-4625-9ADF-2CEBCD2AC941}"/>
                  </a:ext>
                </a:extLst>
              </p:cNvPr>
              <p:cNvGrpSpPr/>
              <p:nvPr/>
            </p:nvGrpSpPr>
            <p:grpSpPr>
              <a:xfrm>
                <a:off x="2996357" y="3756630"/>
                <a:ext cx="243839" cy="244334"/>
                <a:chOff x="2996357" y="3756630"/>
                <a:chExt cx="243839" cy="244334"/>
              </a:xfrm>
              <a:solidFill>
                <a:srgbClr val="AE562C"/>
              </a:solidFill>
            </p:grpSpPr>
            <p:sp>
              <p:nvSpPr>
                <p:cNvPr id="471" name="Freeform: Shape 470">
                  <a:extLst>
                    <a:ext uri="{FF2B5EF4-FFF2-40B4-BE49-F238E27FC236}">
                      <a16:creationId xmlns:a16="http://schemas.microsoft.com/office/drawing/2014/main" id="{63C16C4D-19C0-4E73-8B84-2D4944D55E4A}"/>
                    </a:ext>
                  </a:extLst>
                </p:cNvPr>
                <p:cNvSpPr/>
                <p:nvPr/>
              </p:nvSpPr>
              <p:spPr>
                <a:xfrm>
                  <a:off x="2996357" y="3838073"/>
                  <a:ext cx="176007" cy="162891"/>
                </a:xfrm>
                <a:custGeom>
                  <a:avLst/>
                  <a:gdLst>
                    <a:gd name="connsiteX0" fmla="*/ 167454 w 176007"/>
                    <a:gd name="connsiteY0" fmla="*/ 102426 h 162891"/>
                    <a:gd name="connsiteX1" fmla="*/ 55005 w 176007"/>
                    <a:gd name="connsiteY1" fmla="*/ 102426 h 162891"/>
                    <a:gd name="connsiteX2" fmla="*/ 55005 w 176007"/>
                    <a:gd name="connsiteY2" fmla="*/ 59234 h 162891"/>
                    <a:gd name="connsiteX3" fmla="*/ 116119 w 176007"/>
                    <a:gd name="connsiteY3" fmla="*/ 59234 h 162891"/>
                    <a:gd name="connsiteX4" fmla="*/ 111839 w 176007"/>
                    <a:gd name="connsiteY4" fmla="*/ 51213 h 162891"/>
                    <a:gd name="connsiteX5" fmla="*/ 55005 w 176007"/>
                    <a:gd name="connsiteY5" fmla="*/ 51213 h 162891"/>
                    <a:gd name="connsiteX6" fmla="*/ 55005 w 176007"/>
                    <a:gd name="connsiteY6" fmla="*/ 8021 h 162891"/>
                    <a:gd name="connsiteX7" fmla="*/ 100841 w 176007"/>
                    <a:gd name="connsiteY7" fmla="*/ 8021 h 162891"/>
                    <a:gd name="connsiteX8" fmla="*/ 100841 w 176007"/>
                    <a:gd name="connsiteY8" fmla="*/ 0 h 162891"/>
                    <a:gd name="connsiteX9" fmla="*/ 0 w 176007"/>
                    <a:gd name="connsiteY9" fmla="*/ 0 h 162891"/>
                    <a:gd name="connsiteX10" fmla="*/ 0 w 176007"/>
                    <a:gd name="connsiteY10" fmla="*/ 162892 h 162891"/>
                    <a:gd name="connsiteX11" fmla="*/ 176008 w 176007"/>
                    <a:gd name="connsiteY11" fmla="*/ 162892 h 162891"/>
                    <a:gd name="connsiteX12" fmla="*/ 176008 w 176007"/>
                    <a:gd name="connsiteY12" fmla="*/ 106122 h 162891"/>
                    <a:gd name="connsiteX13" fmla="*/ 172953 w 176007"/>
                    <a:gd name="connsiteY13" fmla="*/ 104890 h 162891"/>
                    <a:gd name="connsiteX14" fmla="*/ 167454 w 176007"/>
                    <a:gd name="connsiteY14" fmla="*/ 102426 h 162891"/>
                    <a:gd name="connsiteX15" fmla="*/ 7944 w 176007"/>
                    <a:gd name="connsiteY15" fmla="*/ 7405 h 162891"/>
                    <a:gd name="connsiteX16" fmla="*/ 47061 w 176007"/>
                    <a:gd name="connsiteY16" fmla="*/ 7405 h 162891"/>
                    <a:gd name="connsiteX17" fmla="*/ 47061 w 176007"/>
                    <a:gd name="connsiteY17" fmla="*/ 50597 h 162891"/>
                    <a:gd name="connsiteX18" fmla="*/ 7944 w 176007"/>
                    <a:gd name="connsiteY18" fmla="*/ 50597 h 162891"/>
                    <a:gd name="connsiteX19" fmla="*/ 7944 w 176007"/>
                    <a:gd name="connsiteY19" fmla="*/ 7405 h 162891"/>
                    <a:gd name="connsiteX20" fmla="*/ 47061 w 176007"/>
                    <a:gd name="connsiteY20" fmla="*/ 58618 h 162891"/>
                    <a:gd name="connsiteX21" fmla="*/ 47061 w 176007"/>
                    <a:gd name="connsiteY21" fmla="*/ 101803 h 162891"/>
                    <a:gd name="connsiteX22" fmla="*/ 7944 w 176007"/>
                    <a:gd name="connsiteY22" fmla="*/ 101803 h 162891"/>
                    <a:gd name="connsiteX23" fmla="*/ 7944 w 176007"/>
                    <a:gd name="connsiteY23" fmla="*/ 58618 h 162891"/>
                    <a:gd name="connsiteX24" fmla="*/ 47061 w 176007"/>
                    <a:gd name="connsiteY24" fmla="*/ 58618 h 162891"/>
                    <a:gd name="connsiteX25" fmla="*/ 7944 w 176007"/>
                    <a:gd name="connsiteY25" fmla="*/ 110447 h 162891"/>
                    <a:gd name="connsiteX26" fmla="*/ 47061 w 176007"/>
                    <a:gd name="connsiteY26" fmla="*/ 110447 h 162891"/>
                    <a:gd name="connsiteX27" fmla="*/ 47061 w 176007"/>
                    <a:gd name="connsiteY27" fmla="*/ 153632 h 162891"/>
                    <a:gd name="connsiteX28" fmla="*/ 7944 w 176007"/>
                    <a:gd name="connsiteY28" fmla="*/ 153632 h 162891"/>
                    <a:gd name="connsiteX29" fmla="*/ 7944 w 176007"/>
                    <a:gd name="connsiteY29" fmla="*/ 110447 h 162891"/>
                    <a:gd name="connsiteX30" fmla="*/ 167454 w 176007"/>
                    <a:gd name="connsiteY30" fmla="*/ 153632 h 162891"/>
                    <a:gd name="connsiteX31" fmla="*/ 55005 w 176007"/>
                    <a:gd name="connsiteY31" fmla="*/ 153632 h 162891"/>
                    <a:gd name="connsiteX32" fmla="*/ 55005 w 176007"/>
                    <a:gd name="connsiteY32" fmla="*/ 110447 h 162891"/>
                    <a:gd name="connsiteX33" fmla="*/ 167454 w 176007"/>
                    <a:gd name="connsiteY33" fmla="*/ 110447 h 162891"/>
                    <a:gd name="connsiteX34" fmla="*/ 167454 w 176007"/>
                    <a:gd name="connsiteY34" fmla="*/ 153632 h 16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6007" h="162891">
                      <a:moveTo>
                        <a:pt x="167454" y="102426"/>
                      </a:moveTo>
                      <a:lnTo>
                        <a:pt x="55005" y="102426"/>
                      </a:lnTo>
                      <a:lnTo>
                        <a:pt x="55005" y="59234"/>
                      </a:lnTo>
                      <a:lnTo>
                        <a:pt x="116119" y="59234"/>
                      </a:lnTo>
                      <a:cubicBezTo>
                        <a:pt x="114284" y="56147"/>
                        <a:pt x="113058" y="53677"/>
                        <a:pt x="111839" y="51213"/>
                      </a:cubicBezTo>
                      <a:lnTo>
                        <a:pt x="55005" y="51213"/>
                      </a:lnTo>
                      <a:lnTo>
                        <a:pt x="55005" y="8021"/>
                      </a:lnTo>
                      <a:lnTo>
                        <a:pt x="100841" y="8021"/>
                      </a:lnTo>
                      <a:lnTo>
                        <a:pt x="100841" y="0"/>
                      </a:lnTo>
                      <a:lnTo>
                        <a:pt x="0" y="0"/>
                      </a:lnTo>
                      <a:lnTo>
                        <a:pt x="0" y="162892"/>
                      </a:lnTo>
                      <a:lnTo>
                        <a:pt x="176008" y="162892"/>
                      </a:lnTo>
                      <a:lnTo>
                        <a:pt x="176008" y="106122"/>
                      </a:lnTo>
                      <a:lnTo>
                        <a:pt x="172953" y="104890"/>
                      </a:lnTo>
                      <a:cubicBezTo>
                        <a:pt x="171118" y="103658"/>
                        <a:pt x="169283" y="103042"/>
                        <a:pt x="167454" y="102426"/>
                      </a:cubicBezTo>
                      <a:close/>
                      <a:moveTo>
                        <a:pt x="7944" y="7405"/>
                      </a:moveTo>
                      <a:lnTo>
                        <a:pt x="47061" y="7405"/>
                      </a:lnTo>
                      <a:lnTo>
                        <a:pt x="47061" y="50597"/>
                      </a:lnTo>
                      <a:lnTo>
                        <a:pt x="7944" y="50597"/>
                      </a:lnTo>
                      <a:lnTo>
                        <a:pt x="7944" y="7405"/>
                      </a:lnTo>
                      <a:close/>
                      <a:moveTo>
                        <a:pt x="47061" y="58618"/>
                      </a:moveTo>
                      <a:lnTo>
                        <a:pt x="47061" y="101803"/>
                      </a:lnTo>
                      <a:lnTo>
                        <a:pt x="7944" y="101803"/>
                      </a:lnTo>
                      <a:lnTo>
                        <a:pt x="7944" y="58618"/>
                      </a:lnTo>
                      <a:lnTo>
                        <a:pt x="47061" y="58618"/>
                      </a:lnTo>
                      <a:close/>
                      <a:moveTo>
                        <a:pt x="7944" y="110447"/>
                      </a:moveTo>
                      <a:lnTo>
                        <a:pt x="47061" y="110447"/>
                      </a:lnTo>
                      <a:lnTo>
                        <a:pt x="47061" y="153632"/>
                      </a:lnTo>
                      <a:lnTo>
                        <a:pt x="7944" y="153632"/>
                      </a:lnTo>
                      <a:lnTo>
                        <a:pt x="7944" y="110447"/>
                      </a:lnTo>
                      <a:close/>
                      <a:moveTo>
                        <a:pt x="167454" y="153632"/>
                      </a:moveTo>
                      <a:lnTo>
                        <a:pt x="55005" y="153632"/>
                      </a:lnTo>
                      <a:lnTo>
                        <a:pt x="55005" y="110447"/>
                      </a:lnTo>
                      <a:lnTo>
                        <a:pt x="167454" y="110447"/>
                      </a:lnTo>
                      <a:lnTo>
                        <a:pt x="167454" y="153632"/>
                      </a:lnTo>
                      <a:close/>
                    </a:path>
                  </a:pathLst>
                </a:custGeom>
                <a:solidFill>
                  <a:srgbClr val="AE562C"/>
                </a:solidFill>
                <a:ln w="6417"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2E369851-393E-4FC2-AEA6-018DC6E5AECD}"/>
                    </a:ext>
                  </a:extLst>
                </p:cNvPr>
                <p:cNvSpPr/>
                <p:nvPr/>
              </p:nvSpPr>
              <p:spPr>
                <a:xfrm>
                  <a:off x="3146697" y="3975663"/>
                  <a:ext cx="7943" cy="8021"/>
                </a:xfrm>
                <a:custGeom>
                  <a:avLst/>
                  <a:gdLst>
                    <a:gd name="connsiteX0" fmla="*/ 7944 w 7943"/>
                    <a:gd name="connsiteY0" fmla="*/ 0 h 8021"/>
                    <a:gd name="connsiteX1" fmla="*/ 0 w 7943"/>
                    <a:gd name="connsiteY1" fmla="*/ 0 h 8021"/>
                    <a:gd name="connsiteX2" fmla="*/ 0 w 7943"/>
                    <a:gd name="connsiteY2" fmla="*/ 8021 h 8021"/>
                    <a:gd name="connsiteX3" fmla="*/ 7944 w 7943"/>
                    <a:gd name="connsiteY3" fmla="*/ 8021 h 8021"/>
                    <a:gd name="connsiteX4" fmla="*/ 7944 w 7943"/>
                    <a:gd name="connsiteY4" fmla="*/ 0 h 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3" h="8021">
                      <a:moveTo>
                        <a:pt x="7944" y="0"/>
                      </a:moveTo>
                      <a:lnTo>
                        <a:pt x="0" y="0"/>
                      </a:lnTo>
                      <a:lnTo>
                        <a:pt x="0" y="8021"/>
                      </a:lnTo>
                      <a:lnTo>
                        <a:pt x="7944" y="8021"/>
                      </a:lnTo>
                      <a:lnTo>
                        <a:pt x="7944" y="0"/>
                      </a:lnTo>
                      <a:close/>
                    </a:path>
                  </a:pathLst>
                </a:custGeom>
                <a:solidFill>
                  <a:srgbClr val="AE562C"/>
                </a:solidFill>
                <a:ln w="6417"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6B433C47-7AC2-4DC0-9AA9-B6CB45D822E8}"/>
                    </a:ext>
                  </a:extLst>
                </p:cNvPr>
                <p:cNvSpPr/>
                <p:nvPr/>
              </p:nvSpPr>
              <p:spPr>
                <a:xfrm>
                  <a:off x="3114914" y="3957157"/>
                  <a:ext cx="26283" cy="26527"/>
                </a:xfrm>
                <a:custGeom>
                  <a:avLst/>
                  <a:gdLst>
                    <a:gd name="connsiteX0" fmla="*/ 6115 w 26283"/>
                    <a:gd name="connsiteY0" fmla="*/ 26527 h 26527"/>
                    <a:gd name="connsiteX1" fmla="*/ 13450 w 26283"/>
                    <a:gd name="connsiteY1" fmla="*/ 19122 h 26527"/>
                    <a:gd name="connsiteX2" fmla="*/ 20784 w 26283"/>
                    <a:gd name="connsiteY2" fmla="*/ 26527 h 26527"/>
                    <a:gd name="connsiteX3" fmla="*/ 26283 w 26283"/>
                    <a:gd name="connsiteY3" fmla="*/ 20360 h 26527"/>
                    <a:gd name="connsiteX4" fmla="*/ 18949 w 26283"/>
                    <a:gd name="connsiteY4" fmla="*/ 12955 h 26527"/>
                    <a:gd name="connsiteX5" fmla="*/ 26283 w 26283"/>
                    <a:gd name="connsiteY5" fmla="*/ 5551 h 26527"/>
                    <a:gd name="connsiteX6" fmla="*/ 20784 w 26283"/>
                    <a:gd name="connsiteY6" fmla="*/ 0 h 26527"/>
                    <a:gd name="connsiteX7" fmla="*/ 13450 w 26283"/>
                    <a:gd name="connsiteY7" fmla="*/ 7399 h 26527"/>
                    <a:gd name="connsiteX8" fmla="*/ 6115 w 26283"/>
                    <a:gd name="connsiteY8" fmla="*/ 0 h 26527"/>
                    <a:gd name="connsiteX9" fmla="*/ 0 w 26283"/>
                    <a:gd name="connsiteY9" fmla="*/ 5551 h 26527"/>
                    <a:gd name="connsiteX10" fmla="*/ 7334 w 26283"/>
                    <a:gd name="connsiteY10" fmla="*/ 12955 h 26527"/>
                    <a:gd name="connsiteX11" fmla="*/ 0 w 26283"/>
                    <a:gd name="connsiteY11" fmla="*/ 20360 h 26527"/>
                    <a:gd name="connsiteX12" fmla="*/ 6115 w 26283"/>
                    <a:gd name="connsiteY12" fmla="*/ 26527 h 2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83" h="26527">
                      <a:moveTo>
                        <a:pt x="6115" y="26527"/>
                      </a:moveTo>
                      <a:lnTo>
                        <a:pt x="13450" y="19122"/>
                      </a:lnTo>
                      <a:lnTo>
                        <a:pt x="20784" y="26527"/>
                      </a:lnTo>
                      <a:lnTo>
                        <a:pt x="26283" y="20360"/>
                      </a:lnTo>
                      <a:lnTo>
                        <a:pt x="18949" y="12955"/>
                      </a:lnTo>
                      <a:lnTo>
                        <a:pt x="26283" y="5551"/>
                      </a:lnTo>
                      <a:lnTo>
                        <a:pt x="20784" y="0"/>
                      </a:lnTo>
                      <a:lnTo>
                        <a:pt x="13450" y="7399"/>
                      </a:lnTo>
                      <a:lnTo>
                        <a:pt x="6115" y="0"/>
                      </a:lnTo>
                      <a:lnTo>
                        <a:pt x="0" y="5551"/>
                      </a:lnTo>
                      <a:lnTo>
                        <a:pt x="7334" y="12955"/>
                      </a:lnTo>
                      <a:lnTo>
                        <a:pt x="0" y="20360"/>
                      </a:lnTo>
                      <a:lnTo>
                        <a:pt x="6115" y="26527"/>
                      </a:lnTo>
                      <a:close/>
                    </a:path>
                  </a:pathLst>
                </a:custGeom>
                <a:solidFill>
                  <a:srgbClr val="AE562C"/>
                </a:solidFill>
                <a:ln w="6417"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2576A54C-E640-4D50-AADE-99246F0CDD24}"/>
                    </a:ext>
                  </a:extLst>
                </p:cNvPr>
                <p:cNvSpPr/>
                <p:nvPr/>
              </p:nvSpPr>
              <p:spPr>
                <a:xfrm>
                  <a:off x="3095362" y="3975663"/>
                  <a:ext cx="7943" cy="8021"/>
                </a:xfrm>
                <a:custGeom>
                  <a:avLst/>
                  <a:gdLst>
                    <a:gd name="connsiteX0" fmla="*/ 7944 w 7943"/>
                    <a:gd name="connsiteY0" fmla="*/ 0 h 8021"/>
                    <a:gd name="connsiteX1" fmla="*/ 0 w 7943"/>
                    <a:gd name="connsiteY1" fmla="*/ 0 h 8021"/>
                    <a:gd name="connsiteX2" fmla="*/ 0 w 7943"/>
                    <a:gd name="connsiteY2" fmla="*/ 8021 h 8021"/>
                    <a:gd name="connsiteX3" fmla="*/ 7944 w 7943"/>
                    <a:gd name="connsiteY3" fmla="*/ 8021 h 8021"/>
                    <a:gd name="connsiteX4" fmla="*/ 7944 w 7943"/>
                    <a:gd name="connsiteY4" fmla="*/ 0 h 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3" h="8021">
                      <a:moveTo>
                        <a:pt x="7944" y="0"/>
                      </a:moveTo>
                      <a:lnTo>
                        <a:pt x="0" y="0"/>
                      </a:lnTo>
                      <a:lnTo>
                        <a:pt x="0" y="8021"/>
                      </a:lnTo>
                      <a:lnTo>
                        <a:pt x="7944" y="8021"/>
                      </a:lnTo>
                      <a:lnTo>
                        <a:pt x="7944" y="0"/>
                      </a:lnTo>
                      <a:close/>
                    </a:path>
                  </a:pathLst>
                </a:custGeom>
                <a:solidFill>
                  <a:srgbClr val="AE562C"/>
                </a:solidFill>
                <a:ln w="6417"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CF789838-2AE7-43FF-8E92-89F496C55FB2}"/>
                    </a:ext>
                  </a:extLst>
                </p:cNvPr>
                <p:cNvSpPr/>
                <p:nvPr/>
              </p:nvSpPr>
              <p:spPr>
                <a:xfrm>
                  <a:off x="3064196" y="3957157"/>
                  <a:ext cx="26276" cy="26527"/>
                </a:xfrm>
                <a:custGeom>
                  <a:avLst/>
                  <a:gdLst>
                    <a:gd name="connsiteX0" fmla="*/ 0 w 26276"/>
                    <a:gd name="connsiteY0" fmla="*/ 20360 h 26527"/>
                    <a:gd name="connsiteX1" fmla="*/ 5499 w 26276"/>
                    <a:gd name="connsiteY1" fmla="*/ 26527 h 26527"/>
                    <a:gd name="connsiteX2" fmla="*/ 12834 w 26276"/>
                    <a:gd name="connsiteY2" fmla="*/ 19122 h 26527"/>
                    <a:gd name="connsiteX3" fmla="*/ 20168 w 26276"/>
                    <a:gd name="connsiteY3" fmla="*/ 26527 h 26527"/>
                    <a:gd name="connsiteX4" fmla="*/ 26277 w 26276"/>
                    <a:gd name="connsiteY4" fmla="*/ 20360 h 26527"/>
                    <a:gd name="connsiteX5" fmla="*/ 18943 w 26276"/>
                    <a:gd name="connsiteY5" fmla="*/ 12955 h 26527"/>
                    <a:gd name="connsiteX6" fmla="*/ 26277 w 26276"/>
                    <a:gd name="connsiteY6" fmla="*/ 5551 h 26527"/>
                    <a:gd name="connsiteX7" fmla="*/ 20168 w 26276"/>
                    <a:gd name="connsiteY7" fmla="*/ 0 h 26527"/>
                    <a:gd name="connsiteX8" fmla="*/ 12834 w 26276"/>
                    <a:gd name="connsiteY8" fmla="*/ 7399 h 26527"/>
                    <a:gd name="connsiteX9" fmla="*/ 5499 w 26276"/>
                    <a:gd name="connsiteY9" fmla="*/ 0 h 26527"/>
                    <a:gd name="connsiteX10" fmla="*/ 0 w 26276"/>
                    <a:gd name="connsiteY10" fmla="*/ 5551 h 26527"/>
                    <a:gd name="connsiteX11" fmla="*/ 7334 w 26276"/>
                    <a:gd name="connsiteY11" fmla="*/ 12955 h 26527"/>
                    <a:gd name="connsiteX12" fmla="*/ 0 w 26276"/>
                    <a:gd name="connsiteY12" fmla="*/ 20360 h 2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76" h="26527">
                      <a:moveTo>
                        <a:pt x="0" y="20360"/>
                      </a:moveTo>
                      <a:lnTo>
                        <a:pt x="5499" y="26527"/>
                      </a:lnTo>
                      <a:lnTo>
                        <a:pt x="12834" y="19122"/>
                      </a:lnTo>
                      <a:lnTo>
                        <a:pt x="20168" y="26527"/>
                      </a:lnTo>
                      <a:lnTo>
                        <a:pt x="26277" y="20360"/>
                      </a:lnTo>
                      <a:lnTo>
                        <a:pt x="18943" y="12955"/>
                      </a:lnTo>
                      <a:lnTo>
                        <a:pt x="26277" y="5551"/>
                      </a:lnTo>
                      <a:lnTo>
                        <a:pt x="20168" y="0"/>
                      </a:lnTo>
                      <a:lnTo>
                        <a:pt x="12834" y="7399"/>
                      </a:lnTo>
                      <a:lnTo>
                        <a:pt x="5499" y="0"/>
                      </a:lnTo>
                      <a:lnTo>
                        <a:pt x="0" y="5551"/>
                      </a:lnTo>
                      <a:lnTo>
                        <a:pt x="7334" y="12955"/>
                      </a:lnTo>
                      <a:lnTo>
                        <a:pt x="0" y="20360"/>
                      </a:lnTo>
                      <a:close/>
                    </a:path>
                  </a:pathLst>
                </a:custGeom>
                <a:solidFill>
                  <a:srgbClr val="AE562C"/>
                </a:solidFill>
                <a:ln w="6417"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E636B06B-1A55-4EC0-8607-35A712972406}"/>
                    </a:ext>
                  </a:extLst>
                </p:cNvPr>
                <p:cNvSpPr/>
                <p:nvPr/>
              </p:nvSpPr>
              <p:spPr>
                <a:xfrm>
                  <a:off x="3095362" y="3923840"/>
                  <a:ext cx="7943" cy="8021"/>
                </a:xfrm>
                <a:custGeom>
                  <a:avLst/>
                  <a:gdLst>
                    <a:gd name="connsiteX0" fmla="*/ 7944 w 7943"/>
                    <a:gd name="connsiteY0" fmla="*/ 0 h 8021"/>
                    <a:gd name="connsiteX1" fmla="*/ 0 w 7943"/>
                    <a:gd name="connsiteY1" fmla="*/ 0 h 8021"/>
                    <a:gd name="connsiteX2" fmla="*/ 0 w 7943"/>
                    <a:gd name="connsiteY2" fmla="*/ 8021 h 8021"/>
                    <a:gd name="connsiteX3" fmla="*/ 7944 w 7943"/>
                    <a:gd name="connsiteY3" fmla="*/ 8021 h 8021"/>
                    <a:gd name="connsiteX4" fmla="*/ 7944 w 7943"/>
                    <a:gd name="connsiteY4" fmla="*/ 0 h 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3" h="8021">
                      <a:moveTo>
                        <a:pt x="7944" y="0"/>
                      </a:moveTo>
                      <a:lnTo>
                        <a:pt x="0" y="0"/>
                      </a:lnTo>
                      <a:lnTo>
                        <a:pt x="0" y="8021"/>
                      </a:lnTo>
                      <a:lnTo>
                        <a:pt x="7944" y="8021"/>
                      </a:lnTo>
                      <a:lnTo>
                        <a:pt x="7944" y="0"/>
                      </a:lnTo>
                      <a:close/>
                    </a:path>
                  </a:pathLst>
                </a:custGeom>
                <a:solidFill>
                  <a:srgbClr val="AE562C"/>
                </a:solidFill>
                <a:ln w="6417"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15319FB7-358D-4119-B19B-3BF8A653B3BA}"/>
                    </a:ext>
                  </a:extLst>
                </p:cNvPr>
                <p:cNvSpPr/>
                <p:nvPr/>
              </p:nvSpPr>
              <p:spPr>
                <a:xfrm>
                  <a:off x="3064196" y="3905328"/>
                  <a:ext cx="26276" cy="26533"/>
                </a:xfrm>
                <a:custGeom>
                  <a:avLst/>
                  <a:gdLst>
                    <a:gd name="connsiteX0" fmla="*/ 0 w 26276"/>
                    <a:gd name="connsiteY0" fmla="*/ 20361 h 26533"/>
                    <a:gd name="connsiteX1" fmla="*/ 5499 w 26276"/>
                    <a:gd name="connsiteY1" fmla="*/ 26534 h 26533"/>
                    <a:gd name="connsiteX2" fmla="*/ 12834 w 26276"/>
                    <a:gd name="connsiteY2" fmla="*/ 19129 h 26533"/>
                    <a:gd name="connsiteX3" fmla="*/ 20168 w 26276"/>
                    <a:gd name="connsiteY3" fmla="*/ 26534 h 26533"/>
                    <a:gd name="connsiteX4" fmla="*/ 26277 w 26276"/>
                    <a:gd name="connsiteY4" fmla="*/ 20361 h 26533"/>
                    <a:gd name="connsiteX5" fmla="*/ 18943 w 26276"/>
                    <a:gd name="connsiteY5" fmla="*/ 12956 h 26533"/>
                    <a:gd name="connsiteX6" fmla="*/ 26277 w 26276"/>
                    <a:gd name="connsiteY6" fmla="*/ 5551 h 26533"/>
                    <a:gd name="connsiteX7" fmla="*/ 20168 w 26276"/>
                    <a:gd name="connsiteY7" fmla="*/ 0 h 26533"/>
                    <a:gd name="connsiteX8" fmla="*/ 12834 w 26276"/>
                    <a:gd name="connsiteY8" fmla="*/ 7405 h 26533"/>
                    <a:gd name="connsiteX9" fmla="*/ 5499 w 26276"/>
                    <a:gd name="connsiteY9" fmla="*/ 0 h 26533"/>
                    <a:gd name="connsiteX10" fmla="*/ 0 w 26276"/>
                    <a:gd name="connsiteY10" fmla="*/ 5551 h 26533"/>
                    <a:gd name="connsiteX11" fmla="*/ 7334 w 26276"/>
                    <a:gd name="connsiteY11" fmla="*/ 12956 h 26533"/>
                    <a:gd name="connsiteX12" fmla="*/ 0 w 26276"/>
                    <a:gd name="connsiteY12" fmla="*/ 20361 h 2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76" h="26533">
                      <a:moveTo>
                        <a:pt x="0" y="20361"/>
                      </a:moveTo>
                      <a:lnTo>
                        <a:pt x="5499" y="26534"/>
                      </a:lnTo>
                      <a:lnTo>
                        <a:pt x="12834" y="19129"/>
                      </a:lnTo>
                      <a:lnTo>
                        <a:pt x="20168" y="26534"/>
                      </a:lnTo>
                      <a:lnTo>
                        <a:pt x="26277" y="20361"/>
                      </a:lnTo>
                      <a:lnTo>
                        <a:pt x="18943" y="12956"/>
                      </a:lnTo>
                      <a:lnTo>
                        <a:pt x="26277" y="5551"/>
                      </a:lnTo>
                      <a:lnTo>
                        <a:pt x="20168" y="0"/>
                      </a:lnTo>
                      <a:lnTo>
                        <a:pt x="12834" y="7405"/>
                      </a:lnTo>
                      <a:lnTo>
                        <a:pt x="5499" y="0"/>
                      </a:lnTo>
                      <a:lnTo>
                        <a:pt x="0" y="5551"/>
                      </a:lnTo>
                      <a:lnTo>
                        <a:pt x="7334" y="12956"/>
                      </a:lnTo>
                      <a:lnTo>
                        <a:pt x="0" y="20361"/>
                      </a:lnTo>
                      <a:close/>
                    </a:path>
                  </a:pathLst>
                </a:custGeom>
                <a:solidFill>
                  <a:srgbClr val="AE562C"/>
                </a:solidFill>
                <a:ln w="6417"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F793F1BC-D9B0-40C5-9D86-48019B4AAD67}"/>
                    </a:ext>
                  </a:extLst>
                </p:cNvPr>
                <p:cNvSpPr/>
                <p:nvPr/>
              </p:nvSpPr>
              <p:spPr>
                <a:xfrm>
                  <a:off x="3093527" y="3872011"/>
                  <a:ext cx="7944" cy="8637"/>
                </a:xfrm>
                <a:custGeom>
                  <a:avLst/>
                  <a:gdLst>
                    <a:gd name="connsiteX0" fmla="*/ 0 w 7944"/>
                    <a:gd name="connsiteY0" fmla="*/ 8637 h 8637"/>
                    <a:gd name="connsiteX1" fmla="*/ 7944 w 7944"/>
                    <a:gd name="connsiteY1" fmla="*/ 8637 h 8637"/>
                    <a:gd name="connsiteX2" fmla="*/ 7944 w 7944"/>
                    <a:gd name="connsiteY2" fmla="*/ 616 h 8637"/>
                    <a:gd name="connsiteX3" fmla="*/ 7944 w 7944"/>
                    <a:gd name="connsiteY3" fmla="*/ 0 h 8637"/>
                    <a:gd name="connsiteX4" fmla="*/ 0 w 7944"/>
                    <a:gd name="connsiteY4" fmla="*/ 0 h 8637"/>
                    <a:gd name="connsiteX5" fmla="*/ 0 w 7944"/>
                    <a:gd name="connsiteY5" fmla="*/ 8637 h 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44" h="8637">
                      <a:moveTo>
                        <a:pt x="0" y="8637"/>
                      </a:moveTo>
                      <a:lnTo>
                        <a:pt x="7944" y="8637"/>
                      </a:lnTo>
                      <a:lnTo>
                        <a:pt x="7944" y="616"/>
                      </a:lnTo>
                      <a:cubicBezTo>
                        <a:pt x="7944" y="616"/>
                        <a:pt x="7944" y="616"/>
                        <a:pt x="7944" y="0"/>
                      </a:cubicBezTo>
                      <a:lnTo>
                        <a:pt x="0" y="0"/>
                      </a:lnTo>
                      <a:lnTo>
                        <a:pt x="0" y="8637"/>
                      </a:lnTo>
                      <a:close/>
                    </a:path>
                  </a:pathLst>
                </a:custGeom>
                <a:solidFill>
                  <a:srgbClr val="AE562C"/>
                </a:solidFill>
                <a:ln w="6417"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E39F231E-56D7-4BB0-81A3-5C71CB90ABC3}"/>
                    </a:ext>
                  </a:extLst>
                </p:cNvPr>
                <p:cNvSpPr/>
                <p:nvPr/>
              </p:nvSpPr>
              <p:spPr>
                <a:xfrm>
                  <a:off x="3061751" y="3853499"/>
                  <a:ext cx="26276" cy="26527"/>
                </a:xfrm>
                <a:custGeom>
                  <a:avLst/>
                  <a:gdLst>
                    <a:gd name="connsiteX0" fmla="*/ 0 w 26276"/>
                    <a:gd name="connsiteY0" fmla="*/ 20977 h 26527"/>
                    <a:gd name="connsiteX1" fmla="*/ 6109 w 26276"/>
                    <a:gd name="connsiteY1" fmla="*/ 26527 h 26527"/>
                    <a:gd name="connsiteX2" fmla="*/ 13443 w 26276"/>
                    <a:gd name="connsiteY2" fmla="*/ 19129 h 26527"/>
                    <a:gd name="connsiteX3" fmla="*/ 20778 w 26276"/>
                    <a:gd name="connsiteY3" fmla="*/ 26527 h 26527"/>
                    <a:gd name="connsiteX4" fmla="*/ 26277 w 26276"/>
                    <a:gd name="connsiteY4" fmla="*/ 20977 h 26527"/>
                    <a:gd name="connsiteX5" fmla="*/ 18942 w 26276"/>
                    <a:gd name="connsiteY5" fmla="*/ 13572 h 26527"/>
                    <a:gd name="connsiteX6" fmla="*/ 26277 w 26276"/>
                    <a:gd name="connsiteY6" fmla="*/ 6167 h 26527"/>
                    <a:gd name="connsiteX7" fmla="*/ 20778 w 26276"/>
                    <a:gd name="connsiteY7" fmla="*/ 0 h 26527"/>
                    <a:gd name="connsiteX8" fmla="*/ 13443 w 26276"/>
                    <a:gd name="connsiteY8" fmla="*/ 7405 h 26527"/>
                    <a:gd name="connsiteX9" fmla="*/ 6109 w 26276"/>
                    <a:gd name="connsiteY9" fmla="*/ 0 h 26527"/>
                    <a:gd name="connsiteX10" fmla="*/ 0 w 26276"/>
                    <a:gd name="connsiteY10" fmla="*/ 6167 h 26527"/>
                    <a:gd name="connsiteX11" fmla="*/ 7334 w 26276"/>
                    <a:gd name="connsiteY11" fmla="*/ 13572 h 26527"/>
                    <a:gd name="connsiteX12" fmla="*/ 0 w 26276"/>
                    <a:gd name="connsiteY12" fmla="*/ 20977 h 2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76" h="26527">
                      <a:moveTo>
                        <a:pt x="0" y="20977"/>
                      </a:moveTo>
                      <a:lnTo>
                        <a:pt x="6109" y="26527"/>
                      </a:lnTo>
                      <a:lnTo>
                        <a:pt x="13443" y="19129"/>
                      </a:lnTo>
                      <a:lnTo>
                        <a:pt x="20778" y="26527"/>
                      </a:lnTo>
                      <a:lnTo>
                        <a:pt x="26277" y="20977"/>
                      </a:lnTo>
                      <a:lnTo>
                        <a:pt x="18942" y="13572"/>
                      </a:lnTo>
                      <a:lnTo>
                        <a:pt x="26277" y="6167"/>
                      </a:lnTo>
                      <a:lnTo>
                        <a:pt x="20778" y="0"/>
                      </a:lnTo>
                      <a:lnTo>
                        <a:pt x="13443" y="7405"/>
                      </a:lnTo>
                      <a:lnTo>
                        <a:pt x="6109" y="0"/>
                      </a:lnTo>
                      <a:lnTo>
                        <a:pt x="0" y="6167"/>
                      </a:lnTo>
                      <a:lnTo>
                        <a:pt x="7334" y="13572"/>
                      </a:lnTo>
                      <a:lnTo>
                        <a:pt x="0" y="20977"/>
                      </a:lnTo>
                      <a:close/>
                    </a:path>
                  </a:pathLst>
                </a:custGeom>
                <a:solidFill>
                  <a:srgbClr val="AE562C"/>
                </a:solidFill>
                <a:ln w="6417"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E9910C8E-21BC-498F-89B7-3AC561D05E1E}"/>
                    </a:ext>
                  </a:extLst>
                </p:cNvPr>
                <p:cNvSpPr/>
                <p:nvPr/>
              </p:nvSpPr>
              <p:spPr>
                <a:xfrm>
                  <a:off x="3103916" y="3756630"/>
                  <a:ext cx="136280" cy="180165"/>
                </a:xfrm>
                <a:custGeom>
                  <a:avLst/>
                  <a:gdLst>
                    <a:gd name="connsiteX0" fmla="*/ 0 w 136280"/>
                    <a:gd name="connsiteY0" fmla="*/ 28998 h 180165"/>
                    <a:gd name="connsiteX1" fmla="*/ 0 w 136280"/>
                    <a:gd name="connsiteY1" fmla="*/ 92550 h 180165"/>
                    <a:gd name="connsiteX2" fmla="*/ 8560 w 136280"/>
                    <a:gd name="connsiteY2" fmla="*/ 127098 h 180165"/>
                    <a:gd name="connsiteX3" fmla="*/ 67229 w 136280"/>
                    <a:gd name="connsiteY3" fmla="*/ 179543 h 180165"/>
                    <a:gd name="connsiteX4" fmla="*/ 68449 w 136280"/>
                    <a:gd name="connsiteY4" fmla="*/ 180166 h 180165"/>
                    <a:gd name="connsiteX5" fmla="*/ 69668 w 136280"/>
                    <a:gd name="connsiteY5" fmla="*/ 179543 h 180165"/>
                    <a:gd name="connsiteX6" fmla="*/ 127727 w 136280"/>
                    <a:gd name="connsiteY6" fmla="*/ 127098 h 180165"/>
                    <a:gd name="connsiteX7" fmla="*/ 136281 w 136280"/>
                    <a:gd name="connsiteY7" fmla="*/ 92550 h 180165"/>
                    <a:gd name="connsiteX8" fmla="*/ 136281 w 136280"/>
                    <a:gd name="connsiteY8" fmla="*/ 28998 h 180165"/>
                    <a:gd name="connsiteX9" fmla="*/ 68449 w 136280"/>
                    <a:gd name="connsiteY9" fmla="*/ 0 h 180165"/>
                    <a:gd name="connsiteX10" fmla="*/ 0 w 136280"/>
                    <a:gd name="connsiteY10" fmla="*/ 28998 h 180165"/>
                    <a:gd name="connsiteX11" fmla="*/ 128953 w 136280"/>
                    <a:gd name="connsiteY11" fmla="*/ 92550 h 180165"/>
                    <a:gd name="connsiteX12" fmla="*/ 69058 w 136280"/>
                    <a:gd name="connsiteY12" fmla="*/ 170906 h 180165"/>
                    <a:gd name="connsiteX13" fmla="*/ 16504 w 136280"/>
                    <a:gd name="connsiteY13" fmla="*/ 124018 h 180165"/>
                    <a:gd name="connsiteX14" fmla="*/ 8560 w 136280"/>
                    <a:gd name="connsiteY14" fmla="*/ 92550 h 180165"/>
                    <a:gd name="connsiteX15" fmla="*/ 8560 w 136280"/>
                    <a:gd name="connsiteY15" fmla="*/ 34548 h 180165"/>
                    <a:gd name="connsiteX16" fmla="*/ 69058 w 136280"/>
                    <a:gd name="connsiteY16" fmla="*/ 8637 h 180165"/>
                    <a:gd name="connsiteX17" fmla="*/ 128953 w 136280"/>
                    <a:gd name="connsiteY17" fmla="*/ 34548 h 180165"/>
                    <a:gd name="connsiteX18" fmla="*/ 128953 w 136280"/>
                    <a:gd name="connsiteY18" fmla="*/ 92550 h 18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280" h="180165">
                      <a:moveTo>
                        <a:pt x="0" y="28998"/>
                      </a:moveTo>
                      <a:lnTo>
                        <a:pt x="0" y="92550"/>
                      </a:lnTo>
                      <a:cubicBezTo>
                        <a:pt x="0" y="93166"/>
                        <a:pt x="616" y="108592"/>
                        <a:pt x="8560" y="127098"/>
                      </a:cubicBezTo>
                      <a:cubicBezTo>
                        <a:pt x="16504" y="144379"/>
                        <a:pt x="33002" y="167204"/>
                        <a:pt x="67229" y="179543"/>
                      </a:cubicBezTo>
                      <a:lnTo>
                        <a:pt x="68449" y="180166"/>
                      </a:lnTo>
                      <a:lnTo>
                        <a:pt x="69668" y="179543"/>
                      </a:lnTo>
                      <a:cubicBezTo>
                        <a:pt x="103895" y="167204"/>
                        <a:pt x="120393" y="144379"/>
                        <a:pt x="127727" y="127098"/>
                      </a:cubicBezTo>
                      <a:cubicBezTo>
                        <a:pt x="136281" y="108592"/>
                        <a:pt x="136281" y="93166"/>
                        <a:pt x="136281" y="92550"/>
                      </a:cubicBezTo>
                      <a:lnTo>
                        <a:pt x="136281" y="28998"/>
                      </a:lnTo>
                      <a:lnTo>
                        <a:pt x="68449" y="0"/>
                      </a:lnTo>
                      <a:lnTo>
                        <a:pt x="0" y="28998"/>
                      </a:lnTo>
                      <a:close/>
                      <a:moveTo>
                        <a:pt x="128953" y="92550"/>
                      </a:moveTo>
                      <a:cubicBezTo>
                        <a:pt x="128953" y="93166"/>
                        <a:pt x="127727" y="148697"/>
                        <a:pt x="69058" y="170906"/>
                      </a:cubicBezTo>
                      <a:cubicBezTo>
                        <a:pt x="44616" y="161653"/>
                        <a:pt x="26893" y="145611"/>
                        <a:pt x="16504" y="124018"/>
                      </a:cubicBezTo>
                      <a:cubicBezTo>
                        <a:pt x="8560" y="107354"/>
                        <a:pt x="8560" y="92550"/>
                        <a:pt x="8560" y="92550"/>
                      </a:cubicBezTo>
                      <a:lnTo>
                        <a:pt x="8560" y="34548"/>
                      </a:lnTo>
                      <a:lnTo>
                        <a:pt x="69058" y="8637"/>
                      </a:lnTo>
                      <a:lnTo>
                        <a:pt x="128953" y="34548"/>
                      </a:lnTo>
                      <a:lnTo>
                        <a:pt x="128953" y="92550"/>
                      </a:lnTo>
                      <a:close/>
                    </a:path>
                  </a:pathLst>
                </a:custGeom>
                <a:solidFill>
                  <a:srgbClr val="AE562C"/>
                </a:solidFill>
                <a:ln w="6417"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FADB045F-1B22-4DA0-813D-A6CAB96CE485}"/>
                    </a:ext>
                  </a:extLst>
                </p:cNvPr>
                <p:cNvSpPr/>
                <p:nvPr/>
              </p:nvSpPr>
              <p:spPr>
                <a:xfrm>
                  <a:off x="3133254" y="3857817"/>
                  <a:ext cx="31776" cy="8021"/>
                </a:xfrm>
                <a:custGeom>
                  <a:avLst/>
                  <a:gdLst>
                    <a:gd name="connsiteX0" fmla="*/ 31776 w 31776"/>
                    <a:gd name="connsiteY0" fmla="*/ 0 h 8021"/>
                    <a:gd name="connsiteX1" fmla="*/ 0 w 31776"/>
                    <a:gd name="connsiteY1" fmla="*/ 0 h 8021"/>
                    <a:gd name="connsiteX2" fmla="*/ 0 w 31776"/>
                    <a:gd name="connsiteY2" fmla="*/ 8021 h 8021"/>
                    <a:gd name="connsiteX3" fmla="*/ 31776 w 31776"/>
                    <a:gd name="connsiteY3" fmla="*/ 8021 h 8021"/>
                    <a:gd name="connsiteX4" fmla="*/ 31776 w 31776"/>
                    <a:gd name="connsiteY4" fmla="*/ 0 h 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76" h="8021">
                      <a:moveTo>
                        <a:pt x="31776" y="0"/>
                      </a:moveTo>
                      <a:lnTo>
                        <a:pt x="0" y="0"/>
                      </a:lnTo>
                      <a:lnTo>
                        <a:pt x="0" y="8021"/>
                      </a:lnTo>
                      <a:lnTo>
                        <a:pt x="31776" y="8021"/>
                      </a:lnTo>
                      <a:lnTo>
                        <a:pt x="31776" y="0"/>
                      </a:lnTo>
                      <a:close/>
                    </a:path>
                  </a:pathLst>
                </a:custGeom>
                <a:solidFill>
                  <a:srgbClr val="AE562C"/>
                </a:solidFill>
                <a:ln w="6417"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BC50D688-0483-4BCB-8266-EE7655AF15AE}"/>
                    </a:ext>
                  </a:extLst>
                </p:cNvPr>
                <p:cNvSpPr/>
                <p:nvPr/>
              </p:nvSpPr>
              <p:spPr>
                <a:xfrm>
                  <a:off x="3133254" y="3816480"/>
                  <a:ext cx="31776" cy="8021"/>
                </a:xfrm>
                <a:custGeom>
                  <a:avLst/>
                  <a:gdLst>
                    <a:gd name="connsiteX0" fmla="*/ 31776 w 31776"/>
                    <a:gd name="connsiteY0" fmla="*/ 0 h 8021"/>
                    <a:gd name="connsiteX1" fmla="*/ 0 w 31776"/>
                    <a:gd name="connsiteY1" fmla="*/ 0 h 8021"/>
                    <a:gd name="connsiteX2" fmla="*/ 0 w 31776"/>
                    <a:gd name="connsiteY2" fmla="*/ 8021 h 8021"/>
                    <a:gd name="connsiteX3" fmla="*/ 31776 w 31776"/>
                    <a:gd name="connsiteY3" fmla="*/ 8021 h 8021"/>
                    <a:gd name="connsiteX4" fmla="*/ 31776 w 31776"/>
                    <a:gd name="connsiteY4" fmla="*/ 0 h 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76" h="8021">
                      <a:moveTo>
                        <a:pt x="31776" y="0"/>
                      </a:moveTo>
                      <a:lnTo>
                        <a:pt x="0" y="0"/>
                      </a:lnTo>
                      <a:lnTo>
                        <a:pt x="0" y="8021"/>
                      </a:lnTo>
                      <a:lnTo>
                        <a:pt x="31776" y="8021"/>
                      </a:lnTo>
                      <a:lnTo>
                        <a:pt x="31776" y="0"/>
                      </a:lnTo>
                      <a:close/>
                    </a:path>
                  </a:pathLst>
                </a:custGeom>
                <a:solidFill>
                  <a:srgbClr val="AE562C"/>
                </a:solidFill>
                <a:ln w="6417"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45019ABC-28A1-43C1-8FCE-F8F9BCE32E62}"/>
                    </a:ext>
                  </a:extLst>
                </p:cNvPr>
                <p:cNvSpPr/>
                <p:nvPr/>
              </p:nvSpPr>
              <p:spPr>
                <a:xfrm>
                  <a:off x="3177864" y="3807220"/>
                  <a:ext cx="35446" cy="29004"/>
                </a:xfrm>
                <a:custGeom>
                  <a:avLst/>
                  <a:gdLst>
                    <a:gd name="connsiteX0" fmla="*/ 29947 w 35446"/>
                    <a:gd name="connsiteY0" fmla="*/ 0 h 29004"/>
                    <a:gd name="connsiteX1" fmla="*/ 12224 w 35446"/>
                    <a:gd name="connsiteY1" fmla="*/ 17281 h 29004"/>
                    <a:gd name="connsiteX2" fmla="*/ 6109 w 35446"/>
                    <a:gd name="connsiteY2" fmla="*/ 11108 h 29004"/>
                    <a:gd name="connsiteX3" fmla="*/ 0 w 35446"/>
                    <a:gd name="connsiteY3" fmla="*/ 16665 h 29004"/>
                    <a:gd name="connsiteX4" fmla="*/ 12224 w 35446"/>
                    <a:gd name="connsiteY4" fmla="*/ 29004 h 29004"/>
                    <a:gd name="connsiteX5" fmla="*/ 35447 w 35446"/>
                    <a:gd name="connsiteY5" fmla="*/ 5557 h 29004"/>
                    <a:gd name="connsiteX6" fmla="*/ 29947 w 35446"/>
                    <a:gd name="connsiteY6" fmla="*/ 0 h 2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46" h="29004">
                      <a:moveTo>
                        <a:pt x="29947" y="0"/>
                      </a:moveTo>
                      <a:lnTo>
                        <a:pt x="12224" y="17281"/>
                      </a:lnTo>
                      <a:lnTo>
                        <a:pt x="6109" y="11108"/>
                      </a:lnTo>
                      <a:lnTo>
                        <a:pt x="0" y="16665"/>
                      </a:lnTo>
                      <a:lnTo>
                        <a:pt x="12224" y="29004"/>
                      </a:lnTo>
                      <a:lnTo>
                        <a:pt x="35447" y="5557"/>
                      </a:lnTo>
                      <a:lnTo>
                        <a:pt x="29947" y="0"/>
                      </a:lnTo>
                      <a:close/>
                    </a:path>
                  </a:pathLst>
                </a:custGeom>
                <a:solidFill>
                  <a:srgbClr val="AE562C"/>
                </a:solidFill>
                <a:ln w="6417"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D7D68139-6C73-47F4-835E-35D89F77ED91}"/>
                    </a:ext>
                  </a:extLst>
                </p:cNvPr>
                <p:cNvSpPr/>
                <p:nvPr/>
              </p:nvSpPr>
              <p:spPr>
                <a:xfrm>
                  <a:off x="3133254" y="3836841"/>
                  <a:ext cx="31776" cy="8636"/>
                </a:xfrm>
                <a:custGeom>
                  <a:avLst/>
                  <a:gdLst>
                    <a:gd name="connsiteX0" fmla="*/ 0 w 31776"/>
                    <a:gd name="connsiteY0" fmla="*/ 8637 h 8636"/>
                    <a:gd name="connsiteX1" fmla="*/ 30550 w 31776"/>
                    <a:gd name="connsiteY1" fmla="*/ 8637 h 8636"/>
                    <a:gd name="connsiteX2" fmla="*/ 31776 w 31776"/>
                    <a:gd name="connsiteY2" fmla="*/ 8637 h 8636"/>
                    <a:gd name="connsiteX3" fmla="*/ 31776 w 31776"/>
                    <a:gd name="connsiteY3" fmla="*/ 0 h 8636"/>
                    <a:gd name="connsiteX4" fmla="*/ 0 w 31776"/>
                    <a:gd name="connsiteY4" fmla="*/ 0 h 8636"/>
                    <a:gd name="connsiteX5" fmla="*/ 0 w 31776"/>
                    <a:gd name="connsiteY5" fmla="*/ 8637 h 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76" h="8636">
                      <a:moveTo>
                        <a:pt x="0" y="8637"/>
                      </a:moveTo>
                      <a:lnTo>
                        <a:pt x="30550" y="8637"/>
                      </a:lnTo>
                      <a:lnTo>
                        <a:pt x="31776" y="8637"/>
                      </a:lnTo>
                      <a:lnTo>
                        <a:pt x="31776" y="0"/>
                      </a:lnTo>
                      <a:lnTo>
                        <a:pt x="0" y="0"/>
                      </a:lnTo>
                      <a:lnTo>
                        <a:pt x="0" y="8637"/>
                      </a:lnTo>
                      <a:close/>
                    </a:path>
                  </a:pathLst>
                </a:custGeom>
                <a:solidFill>
                  <a:srgbClr val="AE562C"/>
                </a:solidFill>
                <a:ln w="6417" cap="flat">
                  <a:noFill/>
                  <a:prstDash val="solid"/>
                  <a:miter/>
                </a:ln>
              </p:spPr>
              <p:txBody>
                <a:bodyPr rtlCol="0" anchor="ctr"/>
                <a:lstStyle/>
                <a:p>
                  <a:endParaRPr lang="en-US"/>
                </a:p>
              </p:txBody>
            </p:sp>
          </p:grpSp>
        </p:grpSp>
        <p:grpSp>
          <p:nvGrpSpPr>
            <p:cNvPr id="487" name="Graphic 2">
              <a:extLst>
                <a:ext uri="{FF2B5EF4-FFF2-40B4-BE49-F238E27FC236}">
                  <a16:creationId xmlns:a16="http://schemas.microsoft.com/office/drawing/2014/main" id="{CDC6245B-07D6-4ABB-AF67-9D55AF965111}"/>
                </a:ext>
              </a:extLst>
            </p:cNvPr>
            <p:cNvGrpSpPr/>
            <p:nvPr/>
          </p:nvGrpSpPr>
          <p:grpSpPr>
            <a:xfrm>
              <a:off x="2833985" y="4011751"/>
              <a:ext cx="559920" cy="340092"/>
              <a:chOff x="2833985" y="4011751"/>
              <a:chExt cx="559920" cy="340092"/>
            </a:xfrm>
            <a:solidFill>
              <a:srgbClr val="000000"/>
            </a:solidFill>
          </p:grpSpPr>
          <p:sp>
            <p:nvSpPr>
              <p:cNvPr id="488" name="TextBox 487">
                <a:extLst>
                  <a:ext uri="{FF2B5EF4-FFF2-40B4-BE49-F238E27FC236}">
                    <a16:creationId xmlns:a16="http://schemas.microsoft.com/office/drawing/2014/main" id="{5F952071-8AE3-4064-A5FD-7865E3606944}"/>
                  </a:ext>
                </a:extLst>
              </p:cNvPr>
              <p:cNvSpPr txBox="1"/>
              <p:nvPr/>
            </p:nvSpPr>
            <p:spPr>
              <a:xfrm>
                <a:off x="2757034" y="3966031"/>
                <a:ext cx="72831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Route Table</a:t>
                </a:r>
              </a:p>
            </p:txBody>
          </p:sp>
          <p:sp>
            <p:nvSpPr>
              <p:cNvPr id="489" name="TextBox 488">
                <a:extLst>
                  <a:ext uri="{FF2B5EF4-FFF2-40B4-BE49-F238E27FC236}">
                    <a16:creationId xmlns:a16="http://schemas.microsoft.com/office/drawing/2014/main" id="{8905C1FF-06C8-4721-8E32-C3CCC27A2DB9}"/>
                  </a:ext>
                </a:extLst>
              </p:cNvPr>
              <p:cNvSpPr txBox="1"/>
              <p:nvPr/>
            </p:nvSpPr>
            <p:spPr>
              <a:xfrm>
                <a:off x="2938913" y="4068701"/>
                <a:ext cx="36255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and</a:t>
                </a:r>
              </a:p>
            </p:txBody>
          </p:sp>
          <p:sp>
            <p:nvSpPr>
              <p:cNvPr id="490" name="TextBox 489">
                <a:extLst>
                  <a:ext uri="{FF2B5EF4-FFF2-40B4-BE49-F238E27FC236}">
                    <a16:creationId xmlns:a16="http://schemas.microsoft.com/office/drawing/2014/main" id="{51179850-904C-4773-8D60-6A54BF3861CE}"/>
                  </a:ext>
                </a:extLst>
              </p:cNvPr>
              <p:cNvSpPr txBox="1"/>
              <p:nvPr/>
            </p:nvSpPr>
            <p:spPr>
              <a:xfrm>
                <a:off x="2742545" y="4171370"/>
                <a:ext cx="741145" cy="226193"/>
              </a:xfrm>
              <a:prstGeom prst="rect">
                <a:avLst/>
              </a:prstGeom>
              <a:noFill/>
            </p:spPr>
            <p:txBody>
              <a:bodyPr wrap="none" rtlCol="0">
                <a:spAutoFit/>
              </a:bodyPr>
              <a:lstStyle/>
              <a:p>
                <a:pPr algn="l"/>
                <a:r>
                  <a:rPr lang="en-US" sz="808" spc="0" baseline="0" dirty="0">
                    <a:solidFill>
                      <a:srgbClr val="000000"/>
                    </a:solidFill>
                    <a:latin typeface="Oracle Sans"/>
                    <a:cs typeface="Oracle Sans"/>
                    <a:sym typeface="Oracle Sans"/>
                    <a:rtl val="0"/>
                  </a:rPr>
                  <a:t>Security List</a:t>
                </a:r>
              </a:p>
            </p:txBody>
          </p:sp>
        </p:grpSp>
      </p:grpSp>
      <p:grpSp>
        <p:nvGrpSpPr>
          <p:cNvPr id="491" name="Graphic 2">
            <a:extLst>
              <a:ext uri="{FF2B5EF4-FFF2-40B4-BE49-F238E27FC236}">
                <a16:creationId xmlns:a16="http://schemas.microsoft.com/office/drawing/2014/main" id="{50EBF60C-4358-4A70-9198-E209DC79371C}"/>
              </a:ext>
            </a:extLst>
          </p:cNvPr>
          <p:cNvGrpSpPr/>
          <p:nvPr/>
        </p:nvGrpSpPr>
        <p:grpSpPr>
          <a:xfrm>
            <a:off x="3580590" y="2497529"/>
            <a:ext cx="256672" cy="396663"/>
            <a:chOff x="3724977" y="3749841"/>
            <a:chExt cx="256672" cy="396663"/>
          </a:xfrm>
        </p:grpSpPr>
        <p:grpSp>
          <p:nvGrpSpPr>
            <p:cNvPr id="492" name="Graphic 2">
              <a:extLst>
                <a:ext uri="{FF2B5EF4-FFF2-40B4-BE49-F238E27FC236}">
                  <a16:creationId xmlns:a16="http://schemas.microsoft.com/office/drawing/2014/main" id="{FDC23226-D0BF-4A1B-8876-D470B7D23DF7}"/>
                </a:ext>
              </a:extLst>
            </p:cNvPr>
            <p:cNvGrpSpPr/>
            <p:nvPr/>
          </p:nvGrpSpPr>
          <p:grpSpPr>
            <a:xfrm>
              <a:off x="3724977" y="3749841"/>
              <a:ext cx="256672" cy="256672"/>
              <a:chOff x="3724977" y="3749841"/>
              <a:chExt cx="256672" cy="256672"/>
            </a:xfrm>
          </p:grpSpPr>
          <p:sp>
            <p:nvSpPr>
              <p:cNvPr id="493" name="Freeform: Shape 492">
                <a:extLst>
                  <a:ext uri="{FF2B5EF4-FFF2-40B4-BE49-F238E27FC236}">
                    <a16:creationId xmlns:a16="http://schemas.microsoft.com/office/drawing/2014/main" id="{0B7655BA-9863-4F2A-ADC7-7FDB12D80801}"/>
                  </a:ext>
                </a:extLst>
              </p:cNvPr>
              <p:cNvSpPr/>
              <p:nvPr/>
            </p:nvSpPr>
            <p:spPr>
              <a:xfrm>
                <a:off x="3728031" y="3752896"/>
                <a:ext cx="250564" cy="250564"/>
              </a:xfrm>
              <a:custGeom>
                <a:avLst/>
                <a:gdLst>
                  <a:gd name="connsiteX0" fmla="*/ 125282 w 250564"/>
                  <a:gd name="connsiteY0" fmla="*/ 250565 h 250564"/>
                  <a:gd name="connsiteX1" fmla="*/ 250565 w 250564"/>
                  <a:gd name="connsiteY1" fmla="*/ 125282 h 250564"/>
                  <a:gd name="connsiteX2" fmla="*/ 125282 w 250564"/>
                  <a:gd name="connsiteY2" fmla="*/ 0 h 250564"/>
                  <a:gd name="connsiteX3" fmla="*/ 0 w 250564"/>
                  <a:gd name="connsiteY3" fmla="*/ 125282 h 250564"/>
                  <a:gd name="connsiteX4" fmla="*/ 125282 w 250564"/>
                  <a:gd name="connsiteY4" fmla="*/ 250565 h 250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564" h="250564">
                    <a:moveTo>
                      <a:pt x="125282" y="250565"/>
                    </a:moveTo>
                    <a:cubicBezTo>
                      <a:pt x="194475" y="250565"/>
                      <a:pt x="250565" y="194475"/>
                      <a:pt x="250565" y="125282"/>
                    </a:cubicBezTo>
                    <a:cubicBezTo>
                      <a:pt x="250565" y="56090"/>
                      <a:pt x="194475" y="0"/>
                      <a:pt x="125282" y="0"/>
                    </a:cubicBezTo>
                    <a:cubicBezTo>
                      <a:pt x="56089" y="0"/>
                      <a:pt x="0" y="56090"/>
                      <a:pt x="0" y="125282"/>
                    </a:cubicBezTo>
                    <a:cubicBezTo>
                      <a:pt x="0" y="194475"/>
                      <a:pt x="56089" y="250565"/>
                      <a:pt x="125282" y="250565"/>
                    </a:cubicBezTo>
                    <a:close/>
                  </a:path>
                </a:pathLst>
              </a:custGeom>
              <a:solidFill>
                <a:srgbClr val="FFFFFF"/>
              </a:solidFill>
              <a:ln w="6417"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7DD55F26-65D5-4F95-AC8E-EC83A5EFA404}"/>
                  </a:ext>
                </a:extLst>
              </p:cNvPr>
              <p:cNvSpPr/>
              <p:nvPr/>
            </p:nvSpPr>
            <p:spPr>
              <a:xfrm>
                <a:off x="3724977" y="3749841"/>
                <a:ext cx="256672" cy="256672"/>
              </a:xfrm>
              <a:custGeom>
                <a:avLst/>
                <a:gdLst>
                  <a:gd name="connsiteX0" fmla="*/ 128336 w 256672"/>
                  <a:gd name="connsiteY0" fmla="*/ 6109 h 256672"/>
                  <a:gd name="connsiteX1" fmla="*/ 196239 w 256672"/>
                  <a:gd name="connsiteY1" fmla="*/ 26707 h 256672"/>
                  <a:gd name="connsiteX2" fmla="*/ 241260 w 256672"/>
                  <a:gd name="connsiteY2" fmla="*/ 81564 h 256672"/>
                  <a:gd name="connsiteX3" fmla="*/ 248216 w 256672"/>
                  <a:gd name="connsiteY3" fmla="*/ 152182 h 256672"/>
                  <a:gd name="connsiteX4" fmla="*/ 214764 w 256672"/>
                  <a:gd name="connsiteY4" fmla="*/ 214765 h 256672"/>
                  <a:gd name="connsiteX5" fmla="*/ 152181 w 256672"/>
                  <a:gd name="connsiteY5" fmla="*/ 248216 h 256672"/>
                  <a:gd name="connsiteX6" fmla="*/ 81564 w 256672"/>
                  <a:gd name="connsiteY6" fmla="*/ 241260 h 256672"/>
                  <a:gd name="connsiteX7" fmla="*/ 26706 w 256672"/>
                  <a:gd name="connsiteY7" fmla="*/ 196240 h 256672"/>
                  <a:gd name="connsiteX8" fmla="*/ 6108 w 256672"/>
                  <a:gd name="connsiteY8" fmla="*/ 128337 h 256672"/>
                  <a:gd name="connsiteX9" fmla="*/ 41908 w 256672"/>
                  <a:gd name="connsiteY9" fmla="*/ 41908 h 256672"/>
                  <a:gd name="connsiteX10" fmla="*/ 128336 w 256672"/>
                  <a:gd name="connsiteY10" fmla="*/ 6109 h 256672"/>
                  <a:gd name="connsiteX11" fmla="*/ 128336 w 256672"/>
                  <a:gd name="connsiteY11" fmla="*/ 0 h 256672"/>
                  <a:gd name="connsiteX12" fmla="*/ 57038 w 256672"/>
                  <a:gd name="connsiteY12" fmla="*/ 21631 h 256672"/>
                  <a:gd name="connsiteX13" fmla="*/ 9765 w 256672"/>
                  <a:gd name="connsiteY13" fmla="*/ 79222 h 256672"/>
                  <a:gd name="connsiteX14" fmla="*/ 2463 w 256672"/>
                  <a:gd name="connsiteY14" fmla="*/ 153375 h 256672"/>
                  <a:gd name="connsiteX15" fmla="*/ 37589 w 256672"/>
                  <a:gd name="connsiteY15" fmla="*/ 219084 h 256672"/>
                  <a:gd name="connsiteX16" fmla="*/ 103298 w 256672"/>
                  <a:gd name="connsiteY16" fmla="*/ 254210 h 256672"/>
                  <a:gd name="connsiteX17" fmla="*/ 177451 w 256672"/>
                  <a:gd name="connsiteY17" fmla="*/ 246907 h 256672"/>
                  <a:gd name="connsiteX18" fmla="*/ 235042 w 256672"/>
                  <a:gd name="connsiteY18" fmla="*/ 199634 h 256672"/>
                  <a:gd name="connsiteX19" fmla="*/ 256673 w 256672"/>
                  <a:gd name="connsiteY19" fmla="*/ 128337 h 256672"/>
                  <a:gd name="connsiteX20" fmla="*/ 219083 w 256672"/>
                  <a:gd name="connsiteY20" fmla="*/ 37590 h 256672"/>
                  <a:gd name="connsiteX21" fmla="*/ 128336 w 256672"/>
                  <a:gd name="connsiteY21" fmla="*/ 0 h 256672"/>
                  <a:gd name="connsiteX22" fmla="*/ 128336 w 256672"/>
                  <a:gd name="connsiteY22" fmla="*/ 0 h 25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6672" h="256672">
                    <a:moveTo>
                      <a:pt x="128336" y="6109"/>
                    </a:moveTo>
                    <a:cubicBezTo>
                      <a:pt x="152509" y="6109"/>
                      <a:pt x="176142" y="13283"/>
                      <a:pt x="196239" y="26707"/>
                    </a:cubicBezTo>
                    <a:cubicBezTo>
                      <a:pt x="216343" y="40137"/>
                      <a:pt x="232007" y="59228"/>
                      <a:pt x="241260" y="81564"/>
                    </a:cubicBezTo>
                    <a:cubicBezTo>
                      <a:pt x="250506" y="103895"/>
                      <a:pt x="252932" y="128472"/>
                      <a:pt x="248216" y="152182"/>
                    </a:cubicBezTo>
                    <a:cubicBezTo>
                      <a:pt x="243499" y="175892"/>
                      <a:pt x="231859" y="197671"/>
                      <a:pt x="214764" y="214765"/>
                    </a:cubicBezTo>
                    <a:cubicBezTo>
                      <a:pt x="197670" y="231860"/>
                      <a:pt x="175891" y="243500"/>
                      <a:pt x="152181" y="248216"/>
                    </a:cubicBezTo>
                    <a:cubicBezTo>
                      <a:pt x="128471" y="252933"/>
                      <a:pt x="103894" y="250507"/>
                      <a:pt x="81564" y="241260"/>
                    </a:cubicBezTo>
                    <a:cubicBezTo>
                      <a:pt x="59227" y="232007"/>
                      <a:pt x="40137" y="216344"/>
                      <a:pt x="26706" y="196240"/>
                    </a:cubicBezTo>
                    <a:cubicBezTo>
                      <a:pt x="13282" y="176142"/>
                      <a:pt x="6108" y="152509"/>
                      <a:pt x="6108" y="128337"/>
                    </a:cubicBezTo>
                    <a:cubicBezTo>
                      <a:pt x="6108" y="95919"/>
                      <a:pt x="18987" y="64829"/>
                      <a:pt x="41908" y="41908"/>
                    </a:cubicBezTo>
                    <a:cubicBezTo>
                      <a:pt x="64829" y="18988"/>
                      <a:pt x="95918" y="6109"/>
                      <a:pt x="128336" y="6109"/>
                    </a:cubicBezTo>
                    <a:close/>
                    <a:moveTo>
                      <a:pt x="128336" y="0"/>
                    </a:moveTo>
                    <a:cubicBezTo>
                      <a:pt x="102951" y="0"/>
                      <a:pt x="78143" y="7527"/>
                      <a:pt x="57038" y="21631"/>
                    </a:cubicBezTo>
                    <a:cubicBezTo>
                      <a:pt x="35933" y="35729"/>
                      <a:pt x="19481" y="55775"/>
                      <a:pt x="9765" y="79222"/>
                    </a:cubicBezTo>
                    <a:cubicBezTo>
                      <a:pt x="57" y="102676"/>
                      <a:pt x="-2484" y="128478"/>
                      <a:pt x="2463" y="153375"/>
                    </a:cubicBezTo>
                    <a:cubicBezTo>
                      <a:pt x="7417" y="178266"/>
                      <a:pt x="19641" y="201136"/>
                      <a:pt x="37589" y="219084"/>
                    </a:cubicBezTo>
                    <a:cubicBezTo>
                      <a:pt x="55537" y="237032"/>
                      <a:pt x="78407" y="249256"/>
                      <a:pt x="103298" y="254210"/>
                    </a:cubicBezTo>
                    <a:cubicBezTo>
                      <a:pt x="128195" y="259157"/>
                      <a:pt x="153997" y="256616"/>
                      <a:pt x="177451" y="246907"/>
                    </a:cubicBezTo>
                    <a:cubicBezTo>
                      <a:pt x="200898" y="237192"/>
                      <a:pt x="220944" y="220739"/>
                      <a:pt x="235042" y="199634"/>
                    </a:cubicBezTo>
                    <a:cubicBezTo>
                      <a:pt x="249146" y="178529"/>
                      <a:pt x="256673" y="153722"/>
                      <a:pt x="256673" y="128337"/>
                    </a:cubicBezTo>
                    <a:cubicBezTo>
                      <a:pt x="256673" y="94302"/>
                      <a:pt x="243153" y="61659"/>
                      <a:pt x="219083" y="37590"/>
                    </a:cubicBezTo>
                    <a:cubicBezTo>
                      <a:pt x="195013" y="13520"/>
                      <a:pt x="162371" y="0"/>
                      <a:pt x="128336" y="0"/>
                    </a:cubicBezTo>
                    <a:lnTo>
                      <a:pt x="128336" y="0"/>
                    </a:lnTo>
                    <a:close/>
                  </a:path>
                </a:pathLst>
              </a:custGeom>
              <a:solidFill>
                <a:srgbClr val="FFFFFF"/>
              </a:solidFill>
              <a:ln w="6417"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BC5D141F-CA82-4BA5-B6E5-0377257F6C74}"/>
                  </a:ext>
                </a:extLst>
              </p:cNvPr>
              <p:cNvSpPr/>
              <p:nvPr/>
            </p:nvSpPr>
            <p:spPr>
              <a:xfrm>
                <a:off x="3731086" y="3755950"/>
                <a:ext cx="244454" cy="244450"/>
              </a:xfrm>
              <a:custGeom>
                <a:avLst/>
                <a:gdLst>
                  <a:gd name="connsiteX0" fmla="*/ 122227 w 244454"/>
                  <a:gd name="connsiteY0" fmla="*/ 0 h 244450"/>
                  <a:gd name="connsiteX1" fmla="*/ 54324 w 244454"/>
                  <a:gd name="connsiteY1" fmla="*/ 20598 h 244450"/>
                  <a:gd name="connsiteX2" fmla="*/ 9303 w 244454"/>
                  <a:gd name="connsiteY2" fmla="*/ 75456 h 244450"/>
                  <a:gd name="connsiteX3" fmla="*/ 2348 w 244454"/>
                  <a:gd name="connsiteY3" fmla="*/ 146073 h 244450"/>
                  <a:gd name="connsiteX4" fmla="*/ 35799 w 244454"/>
                  <a:gd name="connsiteY4" fmla="*/ 208650 h 244450"/>
                  <a:gd name="connsiteX5" fmla="*/ 98382 w 244454"/>
                  <a:gd name="connsiteY5" fmla="*/ 242101 h 244450"/>
                  <a:gd name="connsiteX6" fmla="*/ 168999 w 244454"/>
                  <a:gd name="connsiteY6" fmla="*/ 235145 h 244450"/>
                  <a:gd name="connsiteX7" fmla="*/ 223857 w 244454"/>
                  <a:gd name="connsiteY7" fmla="*/ 190131 h 244450"/>
                  <a:gd name="connsiteX8" fmla="*/ 244455 w 244454"/>
                  <a:gd name="connsiteY8" fmla="*/ 122228 h 244450"/>
                  <a:gd name="connsiteX9" fmla="*/ 235151 w 244454"/>
                  <a:gd name="connsiteY9" fmla="*/ 75456 h 244450"/>
                  <a:gd name="connsiteX10" fmla="*/ 208655 w 244454"/>
                  <a:gd name="connsiteY10" fmla="*/ 35800 h 244450"/>
                  <a:gd name="connsiteX11" fmla="*/ 168999 w 244454"/>
                  <a:gd name="connsiteY11" fmla="*/ 9305 h 244450"/>
                  <a:gd name="connsiteX12" fmla="*/ 122227 w 244454"/>
                  <a:gd name="connsiteY12" fmla="*/ 0 h 244450"/>
                  <a:gd name="connsiteX13" fmla="*/ 122227 w 244454"/>
                  <a:gd name="connsiteY13" fmla="*/ 234247 h 244450"/>
                  <a:gd name="connsiteX14" fmla="*/ 59990 w 244454"/>
                  <a:gd name="connsiteY14" fmla="*/ 215369 h 244450"/>
                  <a:gd name="connsiteX15" fmla="*/ 18736 w 244454"/>
                  <a:gd name="connsiteY15" fmla="*/ 165093 h 244450"/>
                  <a:gd name="connsiteX16" fmla="*/ 12358 w 244454"/>
                  <a:gd name="connsiteY16" fmla="*/ 100372 h 244450"/>
                  <a:gd name="connsiteX17" fmla="*/ 43018 w 244454"/>
                  <a:gd name="connsiteY17" fmla="*/ 43019 h 244450"/>
                  <a:gd name="connsiteX18" fmla="*/ 100371 w 244454"/>
                  <a:gd name="connsiteY18" fmla="*/ 12359 h 244450"/>
                  <a:gd name="connsiteX19" fmla="*/ 165098 w 244454"/>
                  <a:gd name="connsiteY19" fmla="*/ 18731 h 244450"/>
                  <a:gd name="connsiteX20" fmla="*/ 215368 w 244454"/>
                  <a:gd name="connsiteY20" fmla="*/ 59991 h 244450"/>
                  <a:gd name="connsiteX21" fmla="*/ 234246 w 244454"/>
                  <a:gd name="connsiteY21" fmla="*/ 122228 h 244450"/>
                  <a:gd name="connsiteX22" fmla="*/ 201398 w 244454"/>
                  <a:gd name="connsiteY22" fmla="*/ 201399 h 244450"/>
                  <a:gd name="connsiteX23" fmla="*/ 122227 w 244454"/>
                  <a:gd name="connsiteY23" fmla="*/ 234247 h 24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4454" h="244450">
                    <a:moveTo>
                      <a:pt x="122227" y="0"/>
                    </a:moveTo>
                    <a:cubicBezTo>
                      <a:pt x="98055" y="0"/>
                      <a:pt x="74422" y="7168"/>
                      <a:pt x="54324" y="20598"/>
                    </a:cubicBezTo>
                    <a:cubicBezTo>
                      <a:pt x="34220" y="34029"/>
                      <a:pt x="18557" y="53119"/>
                      <a:pt x="9303" y="75456"/>
                    </a:cubicBezTo>
                    <a:cubicBezTo>
                      <a:pt x="57" y="97786"/>
                      <a:pt x="-2369" y="122363"/>
                      <a:pt x="2348" y="146073"/>
                    </a:cubicBezTo>
                    <a:cubicBezTo>
                      <a:pt x="7064" y="169783"/>
                      <a:pt x="18704" y="191562"/>
                      <a:pt x="35799" y="208650"/>
                    </a:cubicBezTo>
                    <a:cubicBezTo>
                      <a:pt x="52893" y="225744"/>
                      <a:pt x="74672" y="237385"/>
                      <a:pt x="98382" y="242101"/>
                    </a:cubicBezTo>
                    <a:cubicBezTo>
                      <a:pt x="122092" y="246817"/>
                      <a:pt x="146669" y="244398"/>
                      <a:pt x="168999" y="235145"/>
                    </a:cubicBezTo>
                    <a:cubicBezTo>
                      <a:pt x="191337" y="225899"/>
                      <a:pt x="210427" y="210229"/>
                      <a:pt x="223857" y="190131"/>
                    </a:cubicBezTo>
                    <a:cubicBezTo>
                      <a:pt x="237281" y="170034"/>
                      <a:pt x="244455" y="146400"/>
                      <a:pt x="244455" y="122228"/>
                    </a:cubicBezTo>
                    <a:cubicBezTo>
                      <a:pt x="244455" y="106173"/>
                      <a:pt x="241292" y="90285"/>
                      <a:pt x="235151" y="75456"/>
                    </a:cubicBezTo>
                    <a:cubicBezTo>
                      <a:pt x="229003" y="60626"/>
                      <a:pt x="220000" y="47151"/>
                      <a:pt x="208655" y="35800"/>
                    </a:cubicBezTo>
                    <a:cubicBezTo>
                      <a:pt x="197304" y="24448"/>
                      <a:pt x="183829" y="15445"/>
                      <a:pt x="168999" y="9305"/>
                    </a:cubicBezTo>
                    <a:cubicBezTo>
                      <a:pt x="154170" y="3164"/>
                      <a:pt x="138275" y="0"/>
                      <a:pt x="122227" y="0"/>
                    </a:cubicBezTo>
                    <a:close/>
                    <a:moveTo>
                      <a:pt x="122227" y="234247"/>
                    </a:moveTo>
                    <a:cubicBezTo>
                      <a:pt x="100070" y="234247"/>
                      <a:pt x="78413" y="227676"/>
                      <a:pt x="59990" y="215369"/>
                    </a:cubicBezTo>
                    <a:cubicBezTo>
                      <a:pt x="41574" y="203061"/>
                      <a:pt x="27213" y="185562"/>
                      <a:pt x="18736" y="165093"/>
                    </a:cubicBezTo>
                    <a:cubicBezTo>
                      <a:pt x="10253" y="144623"/>
                      <a:pt x="8039" y="122100"/>
                      <a:pt x="12358" y="100372"/>
                    </a:cubicBezTo>
                    <a:cubicBezTo>
                      <a:pt x="16683" y="78645"/>
                      <a:pt x="27348" y="58682"/>
                      <a:pt x="43018" y="43019"/>
                    </a:cubicBezTo>
                    <a:cubicBezTo>
                      <a:pt x="58681" y="27349"/>
                      <a:pt x="78644" y="16684"/>
                      <a:pt x="100371" y="12359"/>
                    </a:cubicBezTo>
                    <a:cubicBezTo>
                      <a:pt x="122105" y="8034"/>
                      <a:pt x="144628" y="10254"/>
                      <a:pt x="165098" y="18731"/>
                    </a:cubicBezTo>
                    <a:cubicBezTo>
                      <a:pt x="185561" y="27214"/>
                      <a:pt x="203060" y="41568"/>
                      <a:pt x="215368" y="59991"/>
                    </a:cubicBezTo>
                    <a:cubicBezTo>
                      <a:pt x="227675" y="78414"/>
                      <a:pt x="234246" y="100071"/>
                      <a:pt x="234246" y="122228"/>
                    </a:cubicBezTo>
                    <a:cubicBezTo>
                      <a:pt x="234214" y="151925"/>
                      <a:pt x="222401" y="180403"/>
                      <a:pt x="201398" y="201399"/>
                    </a:cubicBezTo>
                    <a:cubicBezTo>
                      <a:pt x="180402" y="222401"/>
                      <a:pt x="151924" y="234215"/>
                      <a:pt x="122227" y="234247"/>
                    </a:cubicBezTo>
                    <a:close/>
                  </a:path>
                </a:pathLst>
              </a:custGeom>
              <a:solidFill>
                <a:srgbClr val="2D5967"/>
              </a:solidFill>
              <a:ln w="6417"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3C905FDD-3E0B-412E-A5D0-52EBEA23CF7C}"/>
                  </a:ext>
                </a:extLst>
              </p:cNvPr>
              <p:cNvSpPr/>
              <p:nvPr/>
            </p:nvSpPr>
            <p:spPr>
              <a:xfrm>
                <a:off x="3825509" y="3788220"/>
                <a:ext cx="55608" cy="181198"/>
              </a:xfrm>
              <a:custGeom>
                <a:avLst/>
                <a:gdLst>
                  <a:gd name="connsiteX0" fmla="*/ 32880 w 55608"/>
                  <a:gd name="connsiteY0" fmla="*/ 161705 h 181198"/>
                  <a:gd name="connsiteX1" fmla="*/ 32880 w 55608"/>
                  <a:gd name="connsiteY1" fmla="*/ 19495 h 181198"/>
                  <a:gd name="connsiteX2" fmla="*/ 48402 w 55608"/>
                  <a:gd name="connsiteY2" fmla="*/ 35017 h 181198"/>
                  <a:gd name="connsiteX3" fmla="*/ 55608 w 55608"/>
                  <a:gd name="connsiteY3" fmla="*/ 27804 h 181198"/>
                  <a:gd name="connsiteX4" fmla="*/ 27804 w 55608"/>
                  <a:gd name="connsiteY4" fmla="*/ 0 h 181198"/>
                  <a:gd name="connsiteX5" fmla="*/ 0 w 55608"/>
                  <a:gd name="connsiteY5" fmla="*/ 27804 h 181198"/>
                  <a:gd name="connsiteX6" fmla="*/ 7213 w 55608"/>
                  <a:gd name="connsiteY6" fmla="*/ 35017 h 181198"/>
                  <a:gd name="connsiteX7" fmla="*/ 22735 w 55608"/>
                  <a:gd name="connsiteY7" fmla="*/ 19495 h 181198"/>
                  <a:gd name="connsiteX8" fmla="*/ 22735 w 55608"/>
                  <a:gd name="connsiteY8" fmla="*/ 161705 h 181198"/>
                  <a:gd name="connsiteX9" fmla="*/ 7213 w 55608"/>
                  <a:gd name="connsiteY9" fmla="*/ 146182 h 181198"/>
                  <a:gd name="connsiteX10" fmla="*/ 0 w 55608"/>
                  <a:gd name="connsiteY10" fmla="*/ 153395 h 181198"/>
                  <a:gd name="connsiteX11" fmla="*/ 27804 w 55608"/>
                  <a:gd name="connsiteY11" fmla="*/ 181199 h 181198"/>
                  <a:gd name="connsiteX12" fmla="*/ 55608 w 55608"/>
                  <a:gd name="connsiteY12" fmla="*/ 153395 h 181198"/>
                  <a:gd name="connsiteX13" fmla="*/ 48402 w 55608"/>
                  <a:gd name="connsiteY13" fmla="*/ 146182 h 181198"/>
                  <a:gd name="connsiteX14" fmla="*/ 32880 w 55608"/>
                  <a:gd name="connsiteY14" fmla="*/ 161705 h 18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608" h="181198">
                    <a:moveTo>
                      <a:pt x="32880" y="161705"/>
                    </a:moveTo>
                    <a:lnTo>
                      <a:pt x="32880" y="19495"/>
                    </a:lnTo>
                    <a:lnTo>
                      <a:pt x="48402" y="35017"/>
                    </a:lnTo>
                    <a:lnTo>
                      <a:pt x="55608" y="27804"/>
                    </a:lnTo>
                    <a:lnTo>
                      <a:pt x="27804" y="0"/>
                    </a:lnTo>
                    <a:lnTo>
                      <a:pt x="0" y="27804"/>
                    </a:lnTo>
                    <a:lnTo>
                      <a:pt x="7213" y="35017"/>
                    </a:lnTo>
                    <a:lnTo>
                      <a:pt x="22735" y="19495"/>
                    </a:lnTo>
                    <a:lnTo>
                      <a:pt x="22735" y="161705"/>
                    </a:lnTo>
                    <a:lnTo>
                      <a:pt x="7213" y="146182"/>
                    </a:lnTo>
                    <a:lnTo>
                      <a:pt x="0" y="153395"/>
                    </a:lnTo>
                    <a:lnTo>
                      <a:pt x="27804" y="181199"/>
                    </a:lnTo>
                    <a:lnTo>
                      <a:pt x="55608" y="153395"/>
                    </a:lnTo>
                    <a:lnTo>
                      <a:pt x="48402" y="146182"/>
                    </a:lnTo>
                    <a:lnTo>
                      <a:pt x="32880" y="161705"/>
                    </a:lnTo>
                    <a:close/>
                  </a:path>
                </a:pathLst>
              </a:custGeom>
              <a:solidFill>
                <a:srgbClr val="2D5967"/>
              </a:solidFill>
              <a:ln w="6417"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481CA7D3-5F17-43AB-B96A-4BC46027831E}"/>
                  </a:ext>
                </a:extLst>
              </p:cNvPr>
              <p:cNvSpPr/>
              <p:nvPr/>
            </p:nvSpPr>
            <p:spPr>
              <a:xfrm>
                <a:off x="3762926" y="3850374"/>
                <a:ext cx="84824" cy="55608"/>
              </a:xfrm>
              <a:custGeom>
                <a:avLst/>
                <a:gdLst>
                  <a:gd name="connsiteX0" fmla="*/ 57078 w 84824"/>
                  <a:gd name="connsiteY0" fmla="*/ 0 h 55608"/>
                  <a:gd name="connsiteX1" fmla="*/ 49872 w 84824"/>
                  <a:gd name="connsiteY1" fmla="*/ 7206 h 55608"/>
                  <a:gd name="connsiteX2" fmla="*/ 65394 w 84824"/>
                  <a:gd name="connsiteY2" fmla="*/ 22729 h 55608"/>
                  <a:gd name="connsiteX3" fmla="*/ 0 w 84824"/>
                  <a:gd name="connsiteY3" fmla="*/ 22729 h 55608"/>
                  <a:gd name="connsiteX4" fmla="*/ 0 w 84824"/>
                  <a:gd name="connsiteY4" fmla="*/ 32874 h 55608"/>
                  <a:gd name="connsiteX5" fmla="*/ 65394 w 84824"/>
                  <a:gd name="connsiteY5" fmla="*/ 32874 h 55608"/>
                  <a:gd name="connsiteX6" fmla="*/ 49872 w 84824"/>
                  <a:gd name="connsiteY6" fmla="*/ 48396 h 55608"/>
                  <a:gd name="connsiteX7" fmla="*/ 57078 w 84824"/>
                  <a:gd name="connsiteY7" fmla="*/ 55608 h 55608"/>
                  <a:gd name="connsiteX8" fmla="*/ 84824 w 84824"/>
                  <a:gd name="connsiteY8" fmla="*/ 27804 h 55608"/>
                  <a:gd name="connsiteX9" fmla="*/ 57078 w 84824"/>
                  <a:gd name="connsiteY9" fmla="*/ 0 h 5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24" h="55608">
                    <a:moveTo>
                      <a:pt x="57078" y="0"/>
                    </a:moveTo>
                    <a:lnTo>
                      <a:pt x="49872" y="7206"/>
                    </a:lnTo>
                    <a:lnTo>
                      <a:pt x="65394" y="22729"/>
                    </a:lnTo>
                    <a:lnTo>
                      <a:pt x="0" y="22729"/>
                    </a:lnTo>
                    <a:lnTo>
                      <a:pt x="0" y="32874"/>
                    </a:lnTo>
                    <a:lnTo>
                      <a:pt x="65394" y="32874"/>
                    </a:lnTo>
                    <a:lnTo>
                      <a:pt x="49872" y="48396"/>
                    </a:lnTo>
                    <a:lnTo>
                      <a:pt x="57078" y="55608"/>
                    </a:lnTo>
                    <a:lnTo>
                      <a:pt x="84824" y="27804"/>
                    </a:lnTo>
                    <a:lnTo>
                      <a:pt x="57078" y="0"/>
                    </a:lnTo>
                    <a:close/>
                  </a:path>
                </a:pathLst>
              </a:custGeom>
              <a:solidFill>
                <a:srgbClr val="2D5967"/>
              </a:solidFill>
              <a:ln w="6417"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D8F89571-95A9-45D1-85C1-92DB7C1C32A5}"/>
                  </a:ext>
                </a:extLst>
              </p:cNvPr>
              <p:cNvSpPr/>
              <p:nvPr/>
            </p:nvSpPr>
            <p:spPr>
              <a:xfrm>
                <a:off x="3858877" y="3850374"/>
                <a:ext cx="84824" cy="55608"/>
              </a:xfrm>
              <a:custGeom>
                <a:avLst/>
                <a:gdLst>
                  <a:gd name="connsiteX0" fmla="*/ 19430 w 84824"/>
                  <a:gd name="connsiteY0" fmla="*/ 22729 h 55608"/>
                  <a:gd name="connsiteX1" fmla="*/ 34953 w 84824"/>
                  <a:gd name="connsiteY1" fmla="*/ 7206 h 55608"/>
                  <a:gd name="connsiteX2" fmla="*/ 27740 w 84824"/>
                  <a:gd name="connsiteY2" fmla="*/ 0 h 55608"/>
                  <a:gd name="connsiteX3" fmla="*/ 0 w 84824"/>
                  <a:gd name="connsiteY3" fmla="*/ 27804 h 55608"/>
                  <a:gd name="connsiteX4" fmla="*/ 27740 w 84824"/>
                  <a:gd name="connsiteY4" fmla="*/ 55608 h 55608"/>
                  <a:gd name="connsiteX5" fmla="*/ 34953 w 84824"/>
                  <a:gd name="connsiteY5" fmla="*/ 48396 h 55608"/>
                  <a:gd name="connsiteX6" fmla="*/ 19430 w 84824"/>
                  <a:gd name="connsiteY6" fmla="*/ 32874 h 55608"/>
                  <a:gd name="connsiteX7" fmla="*/ 84824 w 84824"/>
                  <a:gd name="connsiteY7" fmla="*/ 32874 h 55608"/>
                  <a:gd name="connsiteX8" fmla="*/ 84824 w 84824"/>
                  <a:gd name="connsiteY8" fmla="*/ 22729 h 55608"/>
                  <a:gd name="connsiteX9" fmla="*/ 19430 w 84824"/>
                  <a:gd name="connsiteY9" fmla="*/ 22729 h 5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24" h="55608">
                    <a:moveTo>
                      <a:pt x="19430" y="22729"/>
                    </a:moveTo>
                    <a:lnTo>
                      <a:pt x="34953" y="7206"/>
                    </a:lnTo>
                    <a:lnTo>
                      <a:pt x="27740" y="0"/>
                    </a:lnTo>
                    <a:lnTo>
                      <a:pt x="0" y="27804"/>
                    </a:lnTo>
                    <a:lnTo>
                      <a:pt x="27740" y="55608"/>
                    </a:lnTo>
                    <a:lnTo>
                      <a:pt x="34953" y="48396"/>
                    </a:lnTo>
                    <a:lnTo>
                      <a:pt x="19430" y="32874"/>
                    </a:lnTo>
                    <a:lnTo>
                      <a:pt x="84824" y="32874"/>
                    </a:lnTo>
                    <a:lnTo>
                      <a:pt x="84824" y="22729"/>
                    </a:lnTo>
                    <a:lnTo>
                      <a:pt x="19430" y="22729"/>
                    </a:lnTo>
                    <a:close/>
                  </a:path>
                </a:pathLst>
              </a:custGeom>
              <a:solidFill>
                <a:srgbClr val="2D5967"/>
              </a:solidFill>
              <a:ln w="6417" cap="flat">
                <a:noFill/>
                <a:prstDash val="solid"/>
                <a:miter/>
              </a:ln>
            </p:spPr>
            <p:txBody>
              <a:bodyPr rtlCol="0" anchor="ctr"/>
              <a:lstStyle/>
              <a:p>
                <a:endParaRPr lang="en-US"/>
              </a:p>
            </p:txBody>
          </p:sp>
        </p:grpSp>
        <p:sp>
          <p:nvSpPr>
            <p:cNvPr id="549" name="TextBox 548">
              <a:extLst>
                <a:ext uri="{FF2B5EF4-FFF2-40B4-BE49-F238E27FC236}">
                  <a16:creationId xmlns:a16="http://schemas.microsoft.com/office/drawing/2014/main" id="{FC73761C-7B87-4825-B7D7-8BEA38D39F21}"/>
                </a:ext>
              </a:extLst>
            </p:cNvPr>
            <p:cNvSpPr txBox="1"/>
            <p:nvPr/>
          </p:nvSpPr>
          <p:spPr>
            <a:xfrm>
              <a:off x="3658151" y="3966031"/>
              <a:ext cx="38821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DRG</a:t>
              </a:r>
            </a:p>
          </p:txBody>
        </p:sp>
      </p:grpSp>
      <p:grpSp>
        <p:nvGrpSpPr>
          <p:cNvPr id="550" name="Graphic 2">
            <a:extLst>
              <a:ext uri="{FF2B5EF4-FFF2-40B4-BE49-F238E27FC236}">
                <a16:creationId xmlns:a16="http://schemas.microsoft.com/office/drawing/2014/main" id="{C4DE5ABD-63E8-46F8-AFD8-CBDA5EBCAE9E}"/>
              </a:ext>
            </a:extLst>
          </p:cNvPr>
          <p:cNvGrpSpPr/>
          <p:nvPr/>
        </p:nvGrpSpPr>
        <p:grpSpPr>
          <a:xfrm>
            <a:off x="4331022" y="2505971"/>
            <a:ext cx="404261" cy="497910"/>
            <a:chOff x="4303243" y="3751266"/>
            <a:chExt cx="404261" cy="497908"/>
          </a:xfrm>
        </p:grpSpPr>
        <p:grpSp>
          <p:nvGrpSpPr>
            <p:cNvPr id="707" name="Graphic 2">
              <a:extLst>
                <a:ext uri="{FF2B5EF4-FFF2-40B4-BE49-F238E27FC236}">
                  <a16:creationId xmlns:a16="http://schemas.microsoft.com/office/drawing/2014/main" id="{9A5DF2D1-6587-49FD-B41B-8ECF5BC37070}"/>
                </a:ext>
              </a:extLst>
            </p:cNvPr>
            <p:cNvGrpSpPr/>
            <p:nvPr/>
          </p:nvGrpSpPr>
          <p:grpSpPr>
            <a:xfrm>
              <a:off x="4373077" y="3751266"/>
              <a:ext cx="256674" cy="255247"/>
              <a:chOff x="4373077" y="3751266"/>
              <a:chExt cx="256674" cy="255247"/>
            </a:xfrm>
          </p:grpSpPr>
          <p:sp>
            <p:nvSpPr>
              <p:cNvPr id="708" name="Freeform: Shape 707">
                <a:extLst>
                  <a:ext uri="{FF2B5EF4-FFF2-40B4-BE49-F238E27FC236}">
                    <a16:creationId xmlns:a16="http://schemas.microsoft.com/office/drawing/2014/main" id="{BEF53689-CFF0-4A32-86C1-84B441D9A74C}"/>
                  </a:ext>
                </a:extLst>
              </p:cNvPr>
              <p:cNvSpPr/>
              <p:nvPr/>
            </p:nvSpPr>
            <p:spPr>
              <a:xfrm>
                <a:off x="4376138" y="3754320"/>
                <a:ext cx="251757" cy="250308"/>
              </a:xfrm>
              <a:custGeom>
                <a:avLst/>
                <a:gdLst>
                  <a:gd name="connsiteX0" fmla="*/ 139047 w 251757"/>
                  <a:gd name="connsiteY0" fmla="*/ 250308 h 250308"/>
                  <a:gd name="connsiteX1" fmla="*/ 88912 w 251757"/>
                  <a:gd name="connsiteY1" fmla="*/ 238585 h 250308"/>
                  <a:gd name="connsiteX2" fmla="*/ 49346 w 251757"/>
                  <a:gd name="connsiteY2" fmla="*/ 205686 h 250308"/>
                  <a:gd name="connsiteX3" fmla="*/ 32405 w 251757"/>
                  <a:gd name="connsiteY3" fmla="*/ 191517 h 250308"/>
                  <a:gd name="connsiteX4" fmla="*/ 25436 w 251757"/>
                  <a:gd name="connsiteY4" fmla="*/ 183888 h 250308"/>
                  <a:gd name="connsiteX5" fmla="*/ 19321 w 251757"/>
                  <a:gd name="connsiteY5" fmla="*/ 175276 h 250308"/>
                  <a:gd name="connsiteX6" fmla="*/ 17608 w 251757"/>
                  <a:gd name="connsiteY6" fmla="*/ 172472 h 250308"/>
                  <a:gd name="connsiteX7" fmla="*/ 15959 w 251757"/>
                  <a:gd name="connsiteY7" fmla="*/ 169783 h 250308"/>
                  <a:gd name="connsiteX8" fmla="*/ 13758 w 251757"/>
                  <a:gd name="connsiteY8" fmla="*/ 165997 h 250308"/>
                  <a:gd name="connsiteX9" fmla="*/ 12224 w 251757"/>
                  <a:gd name="connsiteY9" fmla="*/ 162949 h 250308"/>
                  <a:gd name="connsiteX10" fmla="*/ 10819 w 251757"/>
                  <a:gd name="connsiteY10" fmla="*/ 159953 h 250308"/>
                  <a:gd name="connsiteX11" fmla="*/ 9048 w 251757"/>
                  <a:gd name="connsiteY11" fmla="*/ 156231 h 250308"/>
                  <a:gd name="connsiteX12" fmla="*/ 7700 w 251757"/>
                  <a:gd name="connsiteY12" fmla="*/ 152689 h 250308"/>
                  <a:gd name="connsiteX13" fmla="*/ 6359 w 251757"/>
                  <a:gd name="connsiteY13" fmla="*/ 149577 h 250308"/>
                  <a:gd name="connsiteX14" fmla="*/ 5012 w 251757"/>
                  <a:gd name="connsiteY14" fmla="*/ 145913 h 250308"/>
                  <a:gd name="connsiteX15" fmla="*/ 3908 w 251757"/>
                  <a:gd name="connsiteY15" fmla="*/ 141703 h 250308"/>
                  <a:gd name="connsiteX16" fmla="*/ 3055 w 251757"/>
                  <a:gd name="connsiteY16" fmla="*/ 138405 h 250308"/>
                  <a:gd name="connsiteX17" fmla="*/ 2259 w 251757"/>
                  <a:gd name="connsiteY17" fmla="*/ 135171 h 250308"/>
                  <a:gd name="connsiteX18" fmla="*/ 1341 w 251757"/>
                  <a:gd name="connsiteY18" fmla="*/ 129062 h 250308"/>
                  <a:gd name="connsiteX19" fmla="*/ 976 w 251757"/>
                  <a:gd name="connsiteY19" fmla="*/ 126316 h 250308"/>
                  <a:gd name="connsiteX20" fmla="*/ 546 w 251757"/>
                  <a:gd name="connsiteY20" fmla="*/ 123813 h 250308"/>
                  <a:gd name="connsiteX21" fmla="*/ 0 w 251757"/>
                  <a:gd name="connsiteY21" fmla="*/ 112577 h 250308"/>
                  <a:gd name="connsiteX22" fmla="*/ 33060 w 251757"/>
                  <a:gd name="connsiteY22" fmla="*/ 33008 h 250308"/>
                  <a:gd name="connsiteX23" fmla="*/ 112750 w 251757"/>
                  <a:gd name="connsiteY23" fmla="*/ 0 h 250308"/>
                  <a:gd name="connsiteX24" fmla="*/ 123941 w 251757"/>
                  <a:gd name="connsiteY24" fmla="*/ 552 h 250308"/>
                  <a:gd name="connsiteX25" fmla="*/ 126207 w 251757"/>
                  <a:gd name="connsiteY25" fmla="*/ 853 h 250308"/>
                  <a:gd name="connsiteX26" fmla="*/ 127548 w 251757"/>
                  <a:gd name="connsiteY26" fmla="*/ 853 h 250308"/>
                  <a:gd name="connsiteX27" fmla="*/ 134767 w 251757"/>
                  <a:gd name="connsiteY27" fmla="*/ 1957 h 250308"/>
                  <a:gd name="connsiteX28" fmla="*/ 137577 w 251757"/>
                  <a:gd name="connsiteY28" fmla="*/ 3055 h 250308"/>
                  <a:gd name="connsiteX29" fmla="*/ 138803 w 251757"/>
                  <a:gd name="connsiteY29" fmla="*/ 3362 h 250308"/>
                  <a:gd name="connsiteX30" fmla="*/ 144918 w 251757"/>
                  <a:gd name="connsiteY30" fmla="*/ 5005 h 250308"/>
                  <a:gd name="connsiteX31" fmla="*/ 148095 w 251757"/>
                  <a:gd name="connsiteY31" fmla="*/ 6045 h 250308"/>
                  <a:gd name="connsiteX32" fmla="*/ 149320 w 251757"/>
                  <a:gd name="connsiteY32" fmla="*/ 6475 h 250308"/>
                  <a:gd name="connsiteX33" fmla="*/ 154948 w 251757"/>
                  <a:gd name="connsiteY33" fmla="*/ 8547 h 250308"/>
                  <a:gd name="connsiteX34" fmla="*/ 158676 w 251757"/>
                  <a:gd name="connsiteY34" fmla="*/ 10196 h 250308"/>
                  <a:gd name="connsiteX35" fmla="*/ 159349 w 251757"/>
                  <a:gd name="connsiteY35" fmla="*/ 10196 h 250308"/>
                  <a:gd name="connsiteX36" fmla="*/ 164547 w 251757"/>
                  <a:gd name="connsiteY36" fmla="*/ 12699 h 250308"/>
                  <a:gd name="connsiteX37" fmla="*/ 168705 w 251757"/>
                  <a:gd name="connsiteY37" fmla="*/ 15022 h 250308"/>
                  <a:gd name="connsiteX38" fmla="*/ 173659 w 251757"/>
                  <a:gd name="connsiteY38" fmla="*/ 18012 h 250308"/>
                  <a:gd name="connsiteX39" fmla="*/ 177689 w 251757"/>
                  <a:gd name="connsiteY39" fmla="*/ 20759 h 250308"/>
                  <a:gd name="connsiteX40" fmla="*/ 182155 w 251757"/>
                  <a:gd name="connsiteY40" fmla="*/ 24114 h 250308"/>
                  <a:gd name="connsiteX41" fmla="*/ 187718 w 251757"/>
                  <a:gd name="connsiteY41" fmla="*/ 28876 h 250308"/>
                  <a:gd name="connsiteX42" fmla="*/ 202214 w 251757"/>
                  <a:gd name="connsiteY42" fmla="*/ 44507 h 250308"/>
                  <a:gd name="connsiteX43" fmla="*/ 245335 w 251757"/>
                  <a:gd name="connsiteY43" fmla="*/ 100276 h 250308"/>
                  <a:gd name="connsiteX44" fmla="*/ 246811 w 251757"/>
                  <a:gd name="connsiteY44" fmla="*/ 170720 h 250308"/>
                  <a:gd name="connsiteX45" fmla="*/ 206058 w 251757"/>
                  <a:gd name="connsiteY45" fmla="*/ 228241 h 250308"/>
                  <a:gd name="connsiteX46" fmla="*/ 139047 w 251757"/>
                  <a:gd name="connsiteY46" fmla="*/ 250308 h 25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51757" h="250308">
                    <a:moveTo>
                      <a:pt x="139047" y="250308"/>
                    </a:moveTo>
                    <a:cubicBezTo>
                      <a:pt x="121651" y="250347"/>
                      <a:pt x="104486" y="246330"/>
                      <a:pt x="88912" y="238585"/>
                    </a:cubicBezTo>
                    <a:cubicBezTo>
                      <a:pt x="73338" y="230839"/>
                      <a:pt x="59792" y="219571"/>
                      <a:pt x="49346" y="205686"/>
                    </a:cubicBezTo>
                    <a:cubicBezTo>
                      <a:pt x="43256" y="201514"/>
                      <a:pt x="37583" y="196766"/>
                      <a:pt x="32405" y="191517"/>
                    </a:cubicBezTo>
                    <a:cubicBezTo>
                      <a:pt x="29864" y="189181"/>
                      <a:pt x="27535" y="186628"/>
                      <a:pt x="25436" y="183888"/>
                    </a:cubicBezTo>
                    <a:cubicBezTo>
                      <a:pt x="24455" y="182668"/>
                      <a:pt x="20239" y="177047"/>
                      <a:pt x="19321" y="175276"/>
                    </a:cubicBezTo>
                    <a:cubicBezTo>
                      <a:pt x="18403" y="173511"/>
                      <a:pt x="18160" y="173447"/>
                      <a:pt x="17608" y="172472"/>
                    </a:cubicBezTo>
                    <a:lnTo>
                      <a:pt x="15959" y="169783"/>
                    </a:lnTo>
                    <a:cubicBezTo>
                      <a:pt x="15221" y="168500"/>
                      <a:pt x="14425" y="167281"/>
                      <a:pt x="13758" y="165997"/>
                    </a:cubicBezTo>
                    <a:cubicBezTo>
                      <a:pt x="13084" y="164720"/>
                      <a:pt x="12718" y="163982"/>
                      <a:pt x="12224" y="162949"/>
                    </a:cubicBezTo>
                    <a:lnTo>
                      <a:pt x="10819" y="159953"/>
                    </a:lnTo>
                    <a:cubicBezTo>
                      <a:pt x="10209" y="158733"/>
                      <a:pt x="9600" y="157514"/>
                      <a:pt x="9048" y="156231"/>
                    </a:cubicBezTo>
                    <a:cubicBezTo>
                      <a:pt x="8496" y="154948"/>
                      <a:pt x="8130" y="153914"/>
                      <a:pt x="7700" y="152689"/>
                    </a:cubicBezTo>
                    <a:lnTo>
                      <a:pt x="6359" y="149577"/>
                    </a:lnTo>
                    <a:cubicBezTo>
                      <a:pt x="5865" y="148415"/>
                      <a:pt x="5442" y="147196"/>
                      <a:pt x="5012" y="145913"/>
                    </a:cubicBezTo>
                    <a:cubicBezTo>
                      <a:pt x="4582" y="144629"/>
                      <a:pt x="4280" y="143108"/>
                      <a:pt x="3908" y="141703"/>
                    </a:cubicBezTo>
                    <a:lnTo>
                      <a:pt x="3055" y="138405"/>
                    </a:lnTo>
                    <a:cubicBezTo>
                      <a:pt x="3055" y="137365"/>
                      <a:pt x="2503" y="136268"/>
                      <a:pt x="2259" y="135171"/>
                    </a:cubicBezTo>
                    <a:cubicBezTo>
                      <a:pt x="2015" y="134067"/>
                      <a:pt x="1585" y="131263"/>
                      <a:pt x="1341" y="129062"/>
                    </a:cubicBezTo>
                    <a:lnTo>
                      <a:pt x="976" y="126316"/>
                    </a:lnTo>
                    <a:cubicBezTo>
                      <a:pt x="976" y="125462"/>
                      <a:pt x="667" y="124666"/>
                      <a:pt x="546" y="123813"/>
                    </a:cubicBezTo>
                    <a:cubicBezTo>
                      <a:pt x="180" y="120271"/>
                      <a:pt x="0" y="116427"/>
                      <a:pt x="0" y="112577"/>
                    </a:cubicBezTo>
                    <a:cubicBezTo>
                      <a:pt x="32" y="82732"/>
                      <a:pt x="11923" y="54113"/>
                      <a:pt x="33060" y="33008"/>
                    </a:cubicBezTo>
                    <a:cubicBezTo>
                      <a:pt x="54197" y="11903"/>
                      <a:pt x="82861" y="32"/>
                      <a:pt x="112750" y="0"/>
                    </a:cubicBezTo>
                    <a:cubicBezTo>
                      <a:pt x="116363" y="0"/>
                      <a:pt x="120149" y="0"/>
                      <a:pt x="123941" y="552"/>
                    </a:cubicBezTo>
                    <a:lnTo>
                      <a:pt x="126207" y="853"/>
                    </a:lnTo>
                    <a:lnTo>
                      <a:pt x="127548" y="853"/>
                    </a:lnTo>
                    <a:cubicBezTo>
                      <a:pt x="129935" y="853"/>
                      <a:pt x="132379" y="1469"/>
                      <a:pt x="134767" y="1957"/>
                    </a:cubicBezTo>
                    <a:lnTo>
                      <a:pt x="137577" y="3055"/>
                    </a:lnTo>
                    <a:lnTo>
                      <a:pt x="138803" y="3362"/>
                    </a:lnTo>
                    <a:cubicBezTo>
                      <a:pt x="141062" y="3908"/>
                      <a:pt x="143083" y="4396"/>
                      <a:pt x="144918" y="5005"/>
                    </a:cubicBezTo>
                    <a:lnTo>
                      <a:pt x="148095" y="6045"/>
                    </a:lnTo>
                    <a:lnTo>
                      <a:pt x="149320" y="6475"/>
                    </a:lnTo>
                    <a:lnTo>
                      <a:pt x="154948" y="8547"/>
                    </a:lnTo>
                    <a:cubicBezTo>
                      <a:pt x="156231" y="9035"/>
                      <a:pt x="157450" y="9644"/>
                      <a:pt x="158676" y="10196"/>
                    </a:cubicBezTo>
                    <a:lnTo>
                      <a:pt x="159349" y="10196"/>
                    </a:lnTo>
                    <a:lnTo>
                      <a:pt x="164547" y="12699"/>
                    </a:lnTo>
                    <a:lnTo>
                      <a:pt x="168705" y="15022"/>
                    </a:lnTo>
                    <a:cubicBezTo>
                      <a:pt x="170412" y="15997"/>
                      <a:pt x="172068" y="16972"/>
                      <a:pt x="173659" y="18012"/>
                    </a:cubicBezTo>
                    <a:lnTo>
                      <a:pt x="177689" y="20759"/>
                    </a:lnTo>
                    <a:lnTo>
                      <a:pt x="182155" y="24114"/>
                    </a:lnTo>
                    <a:cubicBezTo>
                      <a:pt x="184125" y="25565"/>
                      <a:pt x="185986" y="27156"/>
                      <a:pt x="187718" y="28876"/>
                    </a:cubicBezTo>
                    <a:cubicBezTo>
                      <a:pt x="193032" y="33624"/>
                      <a:pt x="197883" y="38854"/>
                      <a:pt x="202214" y="44507"/>
                    </a:cubicBezTo>
                    <a:cubicBezTo>
                      <a:pt x="222190" y="58015"/>
                      <a:pt x="237308" y="77560"/>
                      <a:pt x="245335" y="100276"/>
                    </a:cubicBezTo>
                    <a:cubicBezTo>
                      <a:pt x="253363" y="122998"/>
                      <a:pt x="253876" y="147684"/>
                      <a:pt x="246811" y="170720"/>
                    </a:cubicBezTo>
                    <a:cubicBezTo>
                      <a:pt x="239740" y="193750"/>
                      <a:pt x="225456" y="213912"/>
                      <a:pt x="206058" y="228241"/>
                    </a:cubicBezTo>
                    <a:cubicBezTo>
                      <a:pt x="186666" y="242563"/>
                      <a:pt x="163174" y="250302"/>
                      <a:pt x="139047" y="250308"/>
                    </a:cubicBezTo>
                    <a:close/>
                  </a:path>
                </a:pathLst>
              </a:custGeom>
              <a:solidFill>
                <a:srgbClr val="FFFFFF"/>
              </a:solidFill>
              <a:ln w="6417"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793C3C20-A5B6-44E3-ADF5-6B8285FD3ECE}"/>
                  </a:ext>
                </a:extLst>
              </p:cNvPr>
              <p:cNvSpPr/>
              <p:nvPr/>
            </p:nvSpPr>
            <p:spPr>
              <a:xfrm>
                <a:off x="4373077" y="3751266"/>
                <a:ext cx="256674" cy="255247"/>
              </a:xfrm>
              <a:custGeom>
                <a:avLst/>
                <a:gdLst>
                  <a:gd name="connsiteX0" fmla="*/ 115811 w 256674"/>
                  <a:gd name="connsiteY0" fmla="*/ 6103 h 255247"/>
                  <a:gd name="connsiteX1" fmla="*/ 126701 w 256674"/>
                  <a:gd name="connsiteY1" fmla="*/ 6654 h 255247"/>
                  <a:gd name="connsiteX2" fmla="*/ 130185 w 256674"/>
                  <a:gd name="connsiteY2" fmla="*/ 7142 h 255247"/>
                  <a:gd name="connsiteX3" fmla="*/ 137218 w 256674"/>
                  <a:gd name="connsiteY3" fmla="*/ 8239 h 255247"/>
                  <a:gd name="connsiteX4" fmla="*/ 141376 w 256674"/>
                  <a:gd name="connsiteY4" fmla="*/ 9215 h 255247"/>
                  <a:gd name="connsiteX5" fmla="*/ 147485 w 256674"/>
                  <a:gd name="connsiteY5" fmla="*/ 10742 h 255247"/>
                  <a:gd name="connsiteX6" fmla="*/ 151643 w 256674"/>
                  <a:gd name="connsiteY6" fmla="*/ 12211 h 255247"/>
                  <a:gd name="connsiteX7" fmla="*/ 157213 w 256674"/>
                  <a:gd name="connsiteY7" fmla="*/ 14220 h 255247"/>
                  <a:gd name="connsiteX8" fmla="*/ 161429 w 256674"/>
                  <a:gd name="connsiteY8" fmla="*/ 16113 h 255247"/>
                  <a:gd name="connsiteX9" fmla="*/ 166504 w 256674"/>
                  <a:gd name="connsiteY9" fmla="*/ 18558 h 255247"/>
                  <a:gd name="connsiteX10" fmla="*/ 170605 w 256674"/>
                  <a:gd name="connsiteY10" fmla="*/ 20881 h 255247"/>
                  <a:gd name="connsiteX11" fmla="*/ 175373 w 256674"/>
                  <a:gd name="connsiteY11" fmla="*/ 23749 h 255247"/>
                  <a:gd name="connsiteX12" fmla="*/ 179287 w 256674"/>
                  <a:gd name="connsiteY12" fmla="*/ 26431 h 255247"/>
                  <a:gd name="connsiteX13" fmla="*/ 183689 w 256674"/>
                  <a:gd name="connsiteY13" fmla="*/ 29729 h 255247"/>
                  <a:gd name="connsiteX14" fmla="*/ 188944 w 256674"/>
                  <a:gd name="connsiteY14" fmla="*/ 34189 h 255247"/>
                  <a:gd name="connsiteX15" fmla="*/ 203440 w 256674"/>
                  <a:gd name="connsiteY15" fmla="*/ 49936 h 255247"/>
                  <a:gd name="connsiteX16" fmla="*/ 236037 w 256674"/>
                  <a:gd name="connsiteY16" fmla="*/ 84106 h 255247"/>
                  <a:gd name="connsiteX17" fmla="*/ 251200 w 256674"/>
                  <a:gd name="connsiteY17" fmla="*/ 128799 h 255247"/>
                  <a:gd name="connsiteX18" fmla="*/ 246112 w 256674"/>
                  <a:gd name="connsiteY18" fmla="*/ 175713 h 255247"/>
                  <a:gd name="connsiteX19" fmla="*/ 221721 w 256674"/>
                  <a:gd name="connsiteY19" fmla="*/ 216132 h 255247"/>
                  <a:gd name="connsiteX20" fmla="*/ 182553 w 256674"/>
                  <a:gd name="connsiteY20" fmla="*/ 242538 h 255247"/>
                  <a:gd name="connsiteX21" fmla="*/ 135890 w 256674"/>
                  <a:gd name="connsiteY21" fmla="*/ 250032 h 255247"/>
                  <a:gd name="connsiteX22" fmla="*/ 90401 w 256674"/>
                  <a:gd name="connsiteY22" fmla="*/ 237218 h 255247"/>
                  <a:gd name="connsiteX23" fmla="*/ 54543 w 256674"/>
                  <a:gd name="connsiteY23" fmla="*/ 206475 h 255247"/>
                  <a:gd name="connsiteX24" fmla="*/ 37667 w 256674"/>
                  <a:gd name="connsiteY24" fmla="*/ 192428 h 255247"/>
                  <a:gd name="connsiteX25" fmla="*/ 30942 w 256674"/>
                  <a:gd name="connsiteY25" fmla="*/ 184985 h 255247"/>
                  <a:gd name="connsiteX26" fmla="*/ 24827 w 256674"/>
                  <a:gd name="connsiteY26" fmla="*/ 176560 h 255247"/>
                  <a:gd name="connsiteX27" fmla="*/ 22382 w 256674"/>
                  <a:gd name="connsiteY27" fmla="*/ 172530 h 255247"/>
                  <a:gd name="connsiteX28" fmla="*/ 19385 w 256674"/>
                  <a:gd name="connsiteY28" fmla="*/ 167582 h 255247"/>
                  <a:gd name="connsiteX29" fmla="*/ 17242 w 256674"/>
                  <a:gd name="connsiteY29" fmla="*/ 163129 h 255247"/>
                  <a:gd name="connsiteX30" fmla="*/ 14798 w 256674"/>
                  <a:gd name="connsiteY30" fmla="*/ 157996 h 255247"/>
                  <a:gd name="connsiteX31" fmla="*/ 12962 w 256674"/>
                  <a:gd name="connsiteY31" fmla="*/ 153055 h 255247"/>
                  <a:gd name="connsiteX32" fmla="*/ 11127 w 256674"/>
                  <a:gd name="connsiteY32" fmla="*/ 148050 h 255247"/>
                  <a:gd name="connsiteX33" fmla="*/ 9664 w 256674"/>
                  <a:gd name="connsiteY33" fmla="*/ 142306 h 255247"/>
                  <a:gd name="connsiteX34" fmla="*/ 8438 w 256674"/>
                  <a:gd name="connsiteY34" fmla="*/ 137609 h 255247"/>
                  <a:gd name="connsiteX35" fmla="*/ 7399 w 256674"/>
                  <a:gd name="connsiteY35" fmla="*/ 130647 h 255247"/>
                  <a:gd name="connsiteX36" fmla="*/ 6789 w 256674"/>
                  <a:gd name="connsiteY36" fmla="*/ 126803 h 255247"/>
                  <a:gd name="connsiteX37" fmla="*/ 6115 w 256674"/>
                  <a:gd name="connsiteY37" fmla="*/ 115632 h 255247"/>
                  <a:gd name="connsiteX38" fmla="*/ 38354 w 256674"/>
                  <a:gd name="connsiteY38" fmla="*/ 38289 h 255247"/>
                  <a:gd name="connsiteX39" fmla="*/ 115811 w 256674"/>
                  <a:gd name="connsiteY39" fmla="*/ 6103 h 255247"/>
                  <a:gd name="connsiteX40" fmla="*/ 115811 w 256674"/>
                  <a:gd name="connsiteY40" fmla="*/ 0 h 255247"/>
                  <a:gd name="connsiteX41" fmla="*/ 34029 w 256674"/>
                  <a:gd name="connsiteY41" fmla="*/ 33971 h 255247"/>
                  <a:gd name="connsiteX42" fmla="*/ 0 w 256674"/>
                  <a:gd name="connsiteY42" fmla="*/ 115632 h 255247"/>
                  <a:gd name="connsiteX43" fmla="*/ 610 w 256674"/>
                  <a:gd name="connsiteY43" fmla="*/ 127413 h 255247"/>
                  <a:gd name="connsiteX44" fmla="*/ 982 w 256674"/>
                  <a:gd name="connsiteY44" fmla="*/ 130095 h 255247"/>
                  <a:gd name="connsiteX45" fmla="*/ 982 w 256674"/>
                  <a:gd name="connsiteY45" fmla="*/ 131500 h 255247"/>
                  <a:gd name="connsiteX46" fmla="*/ 982 w 256674"/>
                  <a:gd name="connsiteY46" fmla="*/ 132784 h 255247"/>
                  <a:gd name="connsiteX47" fmla="*/ 1893 w 256674"/>
                  <a:gd name="connsiteY47" fmla="*/ 138886 h 255247"/>
                  <a:gd name="connsiteX48" fmla="*/ 2753 w 256674"/>
                  <a:gd name="connsiteY48" fmla="*/ 142306 h 255247"/>
                  <a:gd name="connsiteX49" fmla="*/ 3183 w 256674"/>
                  <a:gd name="connsiteY49" fmla="*/ 143834 h 255247"/>
                  <a:gd name="connsiteX50" fmla="*/ 3549 w 256674"/>
                  <a:gd name="connsiteY50" fmla="*/ 145419 h 255247"/>
                  <a:gd name="connsiteX51" fmla="*/ 4768 w 256674"/>
                  <a:gd name="connsiteY51" fmla="*/ 149878 h 255247"/>
                  <a:gd name="connsiteX52" fmla="*/ 6115 w 256674"/>
                  <a:gd name="connsiteY52" fmla="*/ 153722 h 255247"/>
                  <a:gd name="connsiteX53" fmla="*/ 6667 w 256674"/>
                  <a:gd name="connsiteY53" fmla="*/ 155192 h 255247"/>
                  <a:gd name="connsiteX54" fmla="*/ 7213 w 256674"/>
                  <a:gd name="connsiteY54" fmla="*/ 156719 h 255247"/>
                  <a:gd name="connsiteX55" fmla="*/ 8624 w 256674"/>
                  <a:gd name="connsiteY55" fmla="*/ 160440 h 255247"/>
                  <a:gd name="connsiteX56" fmla="*/ 10460 w 256674"/>
                  <a:gd name="connsiteY56" fmla="*/ 164406 h 255247"/>
                  <a:gd name="connsiteX57" fmla="*/ 11191 w 256674"/>
                  <a:gd name="connsiteY57" fmla="*/ 165811 h 255247"/>
                  <a:gd name="connsiteX58" fmla="*/ 11865 w 256674"/>
                  <a:gd name="connsiteY58" fmla="*/ 167281 h 255247"/>
                  <a:gd name="connsiteX59" fmla="*/ 13450 w 256674"/>
                  <a:gd name="connsiteY59" fmla="*/ 170515 h 255247"/>
                  <a:gd name="connsiteX60" fmla="*/ 15779 w 256674"/>
                  <a:gd name="connsiteY60" fmla="*/ 174480 h 255247"/>
                  <a:gd name="connsiteX61" fmla="*/ 16568 w 256674"/>
                  <a:gd name="connsiteY61" fmla="*/ 175764 h 255247"/>
                  <a:gd name="connsiteX62" fmla="*/ 17364 w 256674"/>
                  <a:gd name="connsiteY62" fmla="*/ 177047 h 255247"/>
                  <a:gd name="connsiteX63" fmla="*/ 19199 w 256674"/>
                  <a:gd name="connsiteY63" fmla="*/ 180037 h 255247"/>
                  <a:gd name="connsiteX64" fmla="*/ 25802 w 256674"/>
                  <a:gd name="connsiteY64" fmla="*/ 188893 h 255247"/>
                  <a:gd name="connsiteX65" fmla="*/ 33079 w 256674"/>
                  <a:gd name="connsiteY65" fmla="*/ 196946 h 255247"/>
                  <a:gd name="connsiteX66" fmla="*/ 49833 w 256674"/>
                  <a:gd name="connsiteY66" fmla="*/ 210992 h 255247"/>
                  <a:gd name="connsiteX67" fmla="*/ 87776 w 256674"/>
                  <a:gd name="connsiteY67" fmla="*/ 242345 h 255247"/>
                  <a:gd name="connsiteX68" fmla="*/ 135344 w 256674"/>
                  <a:gd name="connsiteY68" fmla="*/ 255115 h 255247"/>
                  <a:gd name="connsiteX69" fmla="*/ 183920 w 256674"/>
                  <a:gd name="connsiteY69" fmla="*/ 246978 h 255247"/>
                  <a:gd name="connsiteX70" fmla="*/ 224711 w 256674"/>
                  <a:gd name="connsiteY70" fmla="*/ 219411 h 255247"/>
                  <a:gd name="connsiteX71" fmla="*/ 250327 w 256674"/>
                  <a:gd name="connsiteY71" fmla="*/ 177413 h 255247"/>
                  <a:gd name="connsiteX72" fmla="*/ 256141 w 256674"/>
                  <a:gd name="connsiteY72" fmla="*/ 128581 h 255247"/>
                  <a:gd name="connsiteX73" fmla="*/ 241087 w 256674"/>
                  <a:gd name="connsiteY73" fmla="*/ 81757 h 255247"/>
                  <a:gd name="connsiteX74" fmla="*/ 207899 w 256674"/>
                  <a:gd name="connsiteY74" fmla="*/ 45418 h 255247"/>
                  <a:gd name="connsiteX75" fmla="*/ 193224 w 256674"/>
                  <a:gd name="connsiteY75" fmla="*/ 29607 h 255247"/>
                  <a:gd name="connsiteX76" fmla="*/ 187725 w 256674"/>
                  <a:gd name="connsiteY76" fmla="*/ 24904 h 255247"/>
                  <a:gd name="connsiteX77" fmla="*/ 183073 w 256674"/>
                  <a:gd name="connsiteY77" fmla="*/ 21426 h 255247"/>
                  <a:gd name="connsiteX78" fmla="*/ 178915 w 256674"/>
                  <a:gd name="connsiteY78" fmla="*/ 18622 h 255247"/>
                  <a:gd name="connsiteX79" fmla="*/ 173967 w 256674"/>
                  <a:gd name="connsiteY79" fmla="*/ 15625 h 255247"/>
                  <a:gd name="connsiteX80" fmla="*/ 169623 w 256674"/>
                  <a:gd name="connsiteY80" fmla="*/ 13187 h 255247"/>
                  <a:gd name="connsiteX81" fmla="*/ 164239 w 256674"/>
                  <a:gd name="connsiteY81" fmla="*/ 10562 h 255247"/>
                  <a:gd name="connsiteX82" fmla="*/ 163508 w 256674"/>
                  <a:gd name="connsiteY82" fmla="*/ 10254 h 255247"/>
                  <a:gd name="connsiteX83" fmla="*/ 159780 w 256674"/>
                  <a:gd name="connsiteY83" fmla="*/ 8605 h 255247"/>
                  <a:gd name="connsiteX84" fmla="*/ 154030 w 256674"/>
                  <a:gd name="connsiteY84" fmla="*/ 6468 h 255247"/>
                  <a:gd name="connsiteX85" fmla="*/ 152503 w 256674"/>
                  <a:gd name="connsiteY85" fmla="*/ 6103 h 255247"/>
                  <a:gd name="connsiteX86" fmla="*/ 149198 w 256674"/>
                  <a:gd name="connsiteY86" fmla="*/ 4941 h 255247"/>
                  <a:gd name="connsiteX87" fmla="*/ 143083 w 256674"/>
                  <a:gd name="connsiteY87" fmla="*/ 3356 h 255247"/>
                  <a:gd name="connsiteX88" fmla="*/ 142659 w 256674"/>
                  <a:gd name="connsiteY88" fmla="*/ 3356 h 255247"/>
                  <a:gd name="connsiteX89" fmla="*/ 141434 w 256674"/>
                  <a:gd name="connsiteY89" fmla="*/ 2926 h 255247"/>
                  <a:gd name="connsiteX90" fmla="*/ 138437 w 256674"/>
                  <a:gd name="connsiteY90" fmla="*/ 2259 h 255247"/>
                  <a:gd name="connsiteX91" fmla="*/ 130981 w 256674"/>
                  <a:gd name="connsiteY91" fmla="*/ 1097 h 255247"/>
                  <a:gd name="connsiteX92" fmla="*/ 129819 w 256674"/>
                  <a:gd name="connsiteY92" fmla="*/ 1097 h 255247"/>
                  <a:gd name="connsiteX93" fmla="*/ 127246 w 256674"/>
                  <a:gd name="connsiteY93" fmla="*/ 546 h 255247"/>
                  <a:gd name="connsiteX94" fmla="*/ 115811 w 256674"/>
                  <a:gd name="connsiteY94" fmla="*/ 0 h 25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256674" h="255247">
                    <a:moveTo>
                      <a:pt x="115811" y="6103"/>
                    </a:moveTo>
                    <a:cubicBezTo>
                      <a:pt x="119450" y="6103"/>
                      <a:pt x="123082" y="6282"/>
                      <a:pt x="126701" y="6654"/>
                    </a:cubicBezTo>
                    <a:lnTo>
                      <a:pt x="130185" y="7142"/>
                    </a:lnTo>
                    <a:cubicBezTo>
                      <a:pt x="132566" y="7444"/>
                      <a:pt x="134889" y="7752"/>
                      <a:pt x="137218" y="8239"/>
                    </a:cubicBezTo>
                    <a:cubicBezTo>
                      <a:pt x="138623" y="8239"/>
                      <a:pt x="139964" y="8913"/>
                      <a:pt x="141376" y="9215"/>
                    </a:cubicBezTo>
                    <a:lnTo>
                      <a:pt x="147485" y="10742"/>
                    </a:lnTo>
                    <a:lnTo>
                      <a:pt x="151643" y="12211"/>
                    </a:lnTo>
                    <a:cubicBezTo>
                      <a:pt x="153542" y="12879"/>
                      <a:pt x="155377" y="13488"/>
                      <a:pt x="157213" y="14220"/>
                    </a:cubicBezTo>
                    <a:lnTo>
                      <a:pt x="161429" y="16113"/>
                    </a:lnTo>
                    <a:lnTo>
                      <a:pt x="166504" y="18558"/>
                    </a:lnTo>
                    <a:cubicBezTo>
                      <a:pt x="167910" y="19289"/>
                      <a:pt x="169257" y="20085"/>
                      <a:pt x="170605" y="20881"/>
                    </a:cubicBezTo>
                    <a:cubicBezTo>
                      <a:pt x="171946" y="21670"/>
                      <a:pt x="173845" y="22767"/>
                      <a:pt x="175373" y="23749"/>
                    </a:cubicBezTo>
                    <a:cubicBezTo>
                      <a:pt x="176900" y="24724"/>
                      <a:pt x="178003" y="25520"/>
                      <a:pt x="179287" y="26431"/>
                    </a:cubicBezTo>
                    <a:cubicBezTo>
                      <a:pt x="180570" y="27349"/>
                      <a:pt x="182219" y="28568"/>
                      <a:pt x="183689" y="29729"/>
                    </a:cubicBezTo>
                    <a:lnTo>
                      <a:pt x="188944" y="34189"/>
                    </a:lnTo>
                    <a:cubicBezTo>
                      <a:pt x="194276" y="38957"/>
                      <a:pt x="199127" y="44231"/>
                      <a:pt x="203440" y="49936"/>
                    </a:cubicBezTo>
                    <a:cubicBezTo>
                      <a:pt x="216665" y="58823"/>
                      <a:pt x="227785" y="70483"/>
                      <a:pt x="236037" y="84106"/>
                    </a:cubicBezTo>
                    <a:cubicBezTo>
                      <a:pt x="244289" y="97722"/>
                      <a:pt x="249461" y="112975"/>
                      <a:pt x="251200" y="128799"/>
                    </a:cubicBezTo>
                    <a:cubicBezTo>
                      <a:pt x="252939" y="144623"/>
                      <a:pt x="251207" y="160633"/>
                      <a:pt x="246112" y="175713"/>
                    </a:cubicBezTo>
                    <a:cubicBezTo>
                      <a:pt x="241023" y="190798"/>
                      <a:pt x="232694" y="204588"/>
                      <a:pt x="221721" y="216132"/>
                    </a:cubicBezTo>
                    <a:cubicBezTo>
                      <a:pt x="210742" y="227670"/>
                      <a:pt x="197376" y="236685"/>
                      <a:pt x="182553" y="242538"/>
                    </a:cubicBezTo>
                    <a:cubicBezTo>
                      <a:pt x="167730" y="248396"/>
                      <a:pt x="151803" y="250950"/>
                      <a:pt x="135890" y="250032"/>
                    </a:cubicBezTo>
                    <a:cubicBezTo>
                      <a:pt x="119969" y="249108"/>
                      <a:pt x="104447" y="244738"/>
                      <a:pt x="90401" y="237218"/>
                    </a:cubicBezTo>
                    <a:cubicBezTo>
                      <a:pt x="76354" y="229691"/>
                      <a:pt x="64117" y="219199"/>
                      <a:pt x="54543" y="206475"/>
                    </a:cubicBezTo>
                    <a:cubicBezTo>
                      <a:pt x="48460" y="202368"/>
                      <a:pt x="42807" y="197665"/>
                      <a:pt x="37667" y="192428"/>
                    </a:cubicBezTo>
                    <a:cubicBezTo>
                      <a:pt x="37667" y="192428"/>
                      <a:pt x="32162" y="186326"/>
                      <a:pt x="30942" y="184985"/>
                    </a:cubicBezTo>
                    <a:cubicBezTo>
                      <a:pt x="29716" y="183637"/>
                      <a:pt x="25802" y="178209"/>
                      <a:pt x="24827" y="176560"/>
                    </a:cubicBezTo>
                    <a:cubicBezTo>
                      <a:pt x="23845" y="174910"/>
                      <a:pt x="23178" y="173871"/>
                      <a:pt x="22382" y="172530"/>
                    </a:cubicBezTo>
                    <a:cubicBezTo>
                      <a:pt x="21586" y="171182"/>
                      <a:pt x="20303" y="169232"/>
                      <a:pt x="19385" y="167582"/>
                    </a:cubicBezTo>
                    <a:cubicBezTo>
                      <a:pt x="18468" y="165933"/>
                      <a:pt x="17916" y="164592"/>
                      <a:pt x="17242" y="163129"/>
                    </a:cubicBezTo>
                    <a:cubicBezTo>
                      <a:pt x="16568" y="161660"/>
                      <a:pt x="15529" y="159767"/>
                      <a:pt x="14798" y="157996"/>
                    </a:cubicBezTo>
                    <a:cubicBezTo>
                      <a:pt x="14066" y="156231"/>
                      <a:pt x="13578" y="154704"/>
                      <a:pt x="12962" y="153055"/>
                    </a:cubicBezTo>
                    <a:cubicBezTo>
                      <a:pt x="12352" y="151405"/>
                      <a:pt x="11679" y="149756"/>
                      <a:pt x="11127" y="148050"/>
                    </a:cubicBezTo>
                    <a:cubicBezTo>
                      <a:pt x="10581" y="146336"/>
                      <a:pt x="10151" y="144199"/>
                      <a:pt x="9664" y="142306"/>
                    </a:cubicBezTo>
                    <a:cubicBezTo>
                      <a:pt x="9170" y="140413"/>
                      <a:pt x="8804" y="139194"/>
                      <a:pt x="8438" y="137609"/>
                    </a:cubicBezTo>
                    <a:cubicBezTo>
                      <a:pt x="8073" y="136018"/>
                      <a:pt x="7707" y="132970"/>
                      <a:pt x="7399" y="130647"/>
                    </a:cubicBezTo>
                    <a:cubicBezTo>
                      <a:pt x="7399" y="129364"/>
                      <a:pt x="6911" y="128080"/>
                      <a:pt x="6789" y="126803"/>
                    </a:cubicBezTo>
                    <a:cubicBezTo>
                      <a:pt x="6340" y="123139"/>
                      <a:pt x="6115" y="119411"/>
                      <a:pt x="6115" y="115632"/>
                    </a:cubicBezTo>
                    <a:cubicBezTo>
                      <a:pt x="6212" y="86608"/>
                      <a:pt x="17800" y="58810"/>
                      <a:pt x="38354" y="38289"/>
                    </a:cubicBezTo>
                    <a:cubicBezTo>
                      <a:pt x="58900" y="17768"/>
                      <a:pt x="86749" y="6199"/>
                      <a:pt x="115811" y="6103"/>
                    </a:cubicBezTo>
                    <a:close/>
                    <a:moveTo>
                      <a:pt x="115811" y="0"/>
                    </a:moveTo>
                    <a:cubicBezTo>
                      <a:pt x="85126" y="96"/>
                      <a:pt x="55724" y="12308"/>
                      <a:pt x="34029" y="33971"/>
                    </a:cubicBezTo>
                    <a:cubicBezTo>
                      <a:pt x="12327" y="55634"/>
                      <a:pt x="96" y="84991"/>
                      <a:pt x="0" y="115632"/>
                    </a:cubicBezTo>
                    <a:cubicBezTo>
                      <a:pt x="-6" y="119565"/>
                      <a:pt x="193" y="123499"/>
                      <a:pt x="610" y="127413"/>
                    </a:cubicBezTo>
                    <a:cubicBezTo>
                      <a:pt x="610" y="128331"/>
                      <a:pt x="610" y="129242"/>
                      <a:pt x="982" y="130095"/>
                    </a:cubicBezTo>
                    <a:cubicBezTo>
                      <a:pt x="1348" y="130955"/>
                      <a:pt x="982" y="131013"/>
                      <a:pt x="982" y="131500"/>
                    </a:cubicBezTo>
                    <a:lnTo>
                      <a:pt x="982" y="132784"/>
                    </a:lnTo>
                    <a:cubicBezTo>
                      <a:pt x="982" y="134741"/>
                      <a:pt x="1470" y="136749"/>
                      <a:pt x="1893" y="138886"/>
                    </a:cubicBezTo>
                    <a:cubicBezTo>
                      <a:pt x="2323" y="141023"/>
                      <a:pt x="2445" y="141151"/>
                      <a:pt x="2753" y="142306"/>
                    </a:cubicBezTo>
                    <a:cubicBezTo>
                      <a:pt x="3061" y="143468"/>
                      <a:pt x="2753" y="143346"/>
                      <a:pt x="3183" y="143834"/>
                    </a:cubicBezTo>
                    <a:lnTo>
                      <a:pt x="3549" y="145419"/>
                    </a:lnTo>
                    <a:cubicBezTo>
                      <a:pt x="3914" y="146946"/>
                      <a:pt x="4280" y="148415"/>
                      <a:pt x="4768" y="149878"/>
                    </a:cubicBezTo>
                    <a:cubicBezTo>
                      <a:pt x="5262" y="151341"/>
                      <a:pt x="5628" y="152445"/>
                      <a:pt x="6115" y="153722"/>
                    </a:cubicBezTo>
                    <a:lnTo>
                      <a:pt x="6667" y="155192"/>
                    </a:lnTo>
                    <a:lnTo>
                      <a:pt x="7213" y="156719"/>
                    </a:lnTo>
                    <a:cubicBezTo>
                      <a:pt x="7623" y="157983"/>
                      <a:pt x="8092" y="159221"/>
                      <a:pt x="8624" y="160440"/>
                    </a:cubicBezTo>
                    <a:cubicBezTo>
                      <a:pt x="9170" y="161781"/>
                      <a:pt x="9844" y="163129"/>
                      <a:pt x="10460" y="164406"/>
                    </a:cubicBezTo>
                    <a:lnTo>
                      <a:pt x="11191" y="165811"/>
                    </a:lnTo>
                    <a:lnTo>
                      <a:pt x="11865" y="167281"/>
                    </a:lnTo>
                    <a:cubicBezTo>
                      <a:pt x="12333" y="168385"/>
                      <a:pt x="12860" y="169469"/>
                      <a:pt x="13450" y="170515"/>
                    </a:cubicBezTo>
                    <a:cubicBezTo>
                      <a:pt x="14188" y="171856"/>
                      <a:pt x="14984" y="173139"/>
                      <a:pt x="15779" y="174480"/>
                    </a:cubicBezTo>
                    <a:lnTo>
                      <a:pt x="16568" y="175764"/>
                    </a:lnTo>
                    <a:lnTo>
                      <a:pt x="17364" y="177047"/>
                    </a:lnTo>
                    <a:cubicBezTo>
                      <a:pt x="17980" y="178087"/>
                      <a:pt x="18526" y="179062"/>
                      <a:pt x="19199" y="180037"/>
                    </a:cubicBezTo>
                    <a:cubicBezTo>
                      <a:pt x="19873" y="181013"/>
                      <a:pt x="24705" y="187609"/>
                      <a:pt x="25802" y="188893"/>
                    </a:cubicBezTo>
                    <a:cubicBezTo>
                      <a:pt x="28010" y="191767"/>
                      <a:pt x="30442" y="194463"/>
                      <a:pt x="33079" y="196946"/>
                    </a:cubicBezTo>
                    <a:cubicBezTo>
                      <a:pt x="38200" y="202156"/>
                      <a:pt x="43808" y="206860"/>
                      <a:pt x="49833" y="210992"/>
                    </a:cubicBezTo>
                    <a:cubicBezTo>
                      <a:pt x="60081" y="224038"/>
                      <a:pt x="73024" y="234735"/>
                      <a:pt x="87776" y="242345"/>
                    </a:cubicBezTo>
                    <a:cubicBezTo>
                      <a:pt x="102535" y="249962"/>
                      <a:pt x="118757" y="254312"/>
                      <a:pt x="135344" y="255115"/>
                    </a:cubicBezTo>
                    <a:cubicBezTo>
                      <a:pt x="151932" y="255910"/>
                      <a:pt x="168500" y="253138"/>
                      <a:pt x="183920" y="246978"/>
                    </a:cubicBezTo>
                    <a:cubicBezTo>
                      <a:pt x="199339" y="240818"/>
                      <a:pt x="213251" y="231417"/>
                      <a:pt x="224711" y="219411"/>
                    </a:cubicBezTo>
                    <a:cubicBezTo>
                      <a:pt x="236166" y="207412"/>
                      <a:pt x="244905" y="193089"/>
                      <a:pt x="250327" y="177413"/>
                    </a:cubicBezTo>
                    <a:cubicBezTo>
                      <a:pt x="255750" y="161743"/>
                      <a:pt x="257732" y="145085"/>
                      <a:pt x="256141" y="128581"/>
                    </a:cubicBezTo>
                    <a:cubicBezTo>
                      <a:pt x="254544" y="112077"/>
                      <a:pt x="249410" y="96105"/>
                      <a:pt x="241087" y="81757"/>
                    </a:cubicBezTo>
                    <a:cubicBezTo>
                      <a:pt x="232765" y="67409"/>
                      <a:pt x="221445" y="55018"/>
                      <a:pt x="207899" y="45418"/>
                    </a:cubicBezTo>
                    <a:cubicBezTo>
                      <a:pt x="203517" y="39708"/>
                      <a:pt x="198601" y="34414"/>
                      <a:pt x="193224" y="29607"/>
                    </a:cubicBezTo>
                    <a:cubicBezTo>
                      <a:pt x="191491" y="27926"/>
                      <a:pt x="189657" y="26360"/>
                      <a:pt x="187725" y="24904"/>
                    </a:cubicBezTo>
                    <a:lnTo>
                      <a:pt x="183073" y="21426"/>
                    </a:lnTo>
                    <a:lnTo>
                      <a:pt x="178915" y="18622"/>
                    </a:lnTo>
                    <a:cubicBezTo>
                      <a:pt x="177330" y="17582"/>
                      <a:pt x="175616" y="16607"/>
                      <a:pt x="173967" y="15625"/>
                    </a:cubicBezTo>
                    <a:cubicBezTo>
                      <a:pt x="172312" y="14650"/>
                      <a:pt x="171093" y="13918"/>
                      <a:pt x="169623" y="13187"/>
                    </a:cubicBezTo>
                    <a:lnTo>
                      <a:pt x="164239" y="10562"/>
                    </a:lnTo>
                    <a:lnTo>
                      <a:pt x="163508" y="10254"/>
                    </a:lnTo>
                    <a:lnTo>
                      <a:pt x="159780" y="8605"/>
                    </a:lnTo>
                    <a:cubicBezTo>
                      <a:pt x="157880" y="7809"/>
                      <a:pt x="155929" y="7142"/>
                      <a:pt x="154030" y="6468"/>
                    </a:cubicBezTo>
                    <a:lnTo>
                      <a:pt x="152503" y="6103"/>
                    </a:lnTo>
                    <a:lnTo>
                      <a:pt x="149198" y="4941"/>
                    </a:lnTo>
                    <a:cubicBezTo>
                      <a:pt x="147183" y="4331"/>
                      <a:pt x="145162" y="3844"/>
                      <a:pt x="143083" y="3356"/>
                    </a:cubicBezTo>
                    <a:lnTo>
                      <a:pt x="142659" y="3356"/>
                    </a:lnTo>
                    <a:lnTo>
                      <a:pt x="141434" y="2926"/>
                    </a:lnTo>
                    <a:lnTo>
                      <a:pt x="138437" y="2259"/>
                    </a:lnTo>
                    <a:cubicBezTo>
                      <a:pt x="135928" y="1771"/>
                      <a:pt x="133426" y="1405"/>
                      <a:pt x="130981" y="1097"/>
                    </a:cubicBezTo>
                    <a:lnTo>
                      <a:pt x="129819" y="1097"/>
                    </a:lnTo>
                    <a:lnTo>
                      <a:pt x="127246" y="546"/>
                    </a:lnTo>
                    <a:cubicBezTo>
                      <a:pt x="123396" y="0"/>
                      <a:pt x="119546" y="0"/>
                      <a:pt x="115811" y="0"/>
                    </a:cubicBezTo>
                    <a:close/>
                  </a:path>
                </a:pathLst>
              </a:custGeom>
              <a:solidFill>
                <a:srgbClr val="FFFFFF"/>
              </a:solidFill>
              <a:ln w="6417"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10FD846B-6B12-4EBE-B8CA-599B563EB474}"/>
                  </a:ext>
                </a:extLst>
              </p:cNvPr>
              <p:cNvSpPr/>
              <p:nvPr/>
            </p:nvSpPr>
            <p:spPr>
              <a:xfrm>
                <a:off x="4377005" y="3755129"/>
                <a:ext cx="185632" cy="188635"/>
              </a:xfrm>
              <a:custGeom>
                <a:avLst/>
                <a:gdLst>
                  <a:gd name="connsiteX0" fmla="*/ 24082 w 185632"/>
                  <a:gd name="connsiteY0" fmla="*/ 160613 h 188635"/>
                  <a:gd name="connsiteX1" fmla="*/ 11363 w 185632"/>
                  <a:gd name="connsiteY1" fmla="*/ 111775 h 188635"/>
                  <a:gd name="connsiteX2" fmla="*/ 24120 w 185632"/>
                  <a:gd name="connsiteY2" fmla="*/ 62884 h 188635"/>
                  <a:gd name="connsiteX3" fmla="*/ 59105 w 185632"/>
                  <a:gd name="connsiteY3" fmla="*/ 26392 h 188635"/>
                  <a:gd name="connsiteX4" fmla="*/ 107462 w 185632"/>
                  <a:gd name="connsiteY4" fmla="*/ 11511 h 188635"/>
                  <a:gd name="connsiteX5" fmla="*/ 156955 w 185632"/>
                  <a:gd name="connsiteY5" fmla="*/ 22028 h 188635"/>
                  <a:gd name="connsiteX6" fmla="*/ 185632 w 185632"/>
                  <a:gd name="connsiteY6" fmla="*/ 30454 h 188635"/>
                  <a:gd name="connsiteX7" fmla="*/ 107385 w 185632"/>
                  <a:gd name="connsiteY7" fmla="*/ 25 h 188635"/>
                  <a:gd name="connsiteX8" fmla="*/ 30498 w 185632"/>
                  <a:gd name="connsiteY8" fmla="*/ 33752 h 188635"/>
                  <a:gd name="connsiteX9" fmla="*/ 25 w 185632"/>
                  <a:gd name="connsiteY9" fmla="*/ 111877 h 188635"/>
                  <a:gd name="connsiteX10" fmla="*/ 33803 w 185632"/>
                  <a:gd name="connsiteY10" fmla="*/ 188635 h 188635"/>
                  <a:gd name="connsiteX11" fmla="*/ 24082 w 185632"/>
                  <a:gd name="connsiteY11" fmla="*/ 160613 h 18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632" h="188635">
                    <a:moveTo>
                      <a:pt x="24082" y="160613"/>
                    </a:moveTo>
                    <a:cubicBezTo>
                      <a:pt x="15701" y="145700"/>
                      <a:pt x="11318" y="128875"/>
                      <a:pt x="11363" y="111775"/>
                    </a:cubicBezTo>
                    <a:cubicBezTo>
                      <a:pt x="11376" y="94661"/>
                      <a:pt x="15765" y="77829"/>
                      <a:pt x="24120" y="62884"/>
                    </a:cubicBezTo>
                    <a:cubicBezTo>
                      <a:pt x="32481" y="47946"/>
                      <a:pt x="44519" y="35382"/>
                      <a:pt x="59105" y="26392"/>
                    </a:cubicBezTo>
                    <a:cubicBezTo>
                      <a:pt x="73690" y="17396"/>
                      <a:pt x="90336" y="12275"/>
                      <a:pt x="107462" y="11511"/>
                    </a:cubicBezTo>
                    <a:cubicBezTo>
                      <a:pt x="124589" y="10754"/>
                      <a:pt x="141625" y="14367"/>
                      <a:pt x="156955" y="22028"/>
                    </a:cubicBezTo>
                    <a:cubicBezTo>
                      <a:pt x="166843" y="23569"/>
                      <a:pt x="176482" y="26405"/>
                      <a:pt x="185632" y="30454"/>
                    </a:cubicBezTo>
                    <a:cubicBezTo>
                      <a:pt x="164624" y="10350"/>
                      <a:pt x="136473" y="-597"/>
                      <a:pt x="107385" y="25"/>
                    </a:cubicBezTo>
                    <a:cubicBezTo>
                      <a:pt x="78291" y="641"/>
                      <a:pt x="50635" y="12775"/>
                      <a:pt x="30498" y="33752"/>
                    </a:cubicBezTo>
                    <a:cubicBezTo>
                      <a:pt x="10369" y="54722"/>
                      <a:pt x="-598" y="82828"/>
                      <a:pt x="25" y="111877"/>
                    </a:cubicBezTo>
                    <a:cubicBezTo>
                      <a:pt x="641" y="140920"/>
                      <a:pt x="12795" y="168532"/>
                      <a:pt x="33803" y="188635"/>
                    </a:cubicBezTo>
                    <a:cubicBezTo>
                      <a:pt x="29344" y="179761"/>
                      <a:pt x="26071" y="170341"/>
                      <a:pt x="24082" y="160613"/>
                    </a:cubicBezTo>
                    <a:close/>
                  </a:path>
                </a:pathLst>
              </a:custGeom>
              <a:solidFill>
                <a:srgbClr val="2D5967"/>
              </a:solidFill>
              <a:ln w="6417"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560A061F-AB6C-4480-830C-8447991AD146}"/>
                  </a:ext>
                </a:extLst>
              </p:cNvPr>
              <p:cNvSpPr/>
              <p:nvPr/>
            </p:nvSpPr>
            <p:spPr>
              <a:xfrm>
                <a:off x="4405731" y="3782458"/>
                <a:ext cx="219521" cy="219175"/>
              </a:xfrm>
              <a:custGeom>
                <a:avLst/>
                <a:gdLst>
                  <a:gd name="connsiteX0" fmla="*/ 109454 w 219521"/>
                  <a:gd name="connsiteY0" fmla="*/ 0 h 219175"/>
                  <a:gd name="connsiteX1" fmla="*/ 48590 w 219521"/>
                  <a:gd name="connsiteY1" fmla="*/ 18596 h 219175"/>
                  <a:gd name="connsiteX2" fmla="*/ 8299 w 219521"/>
                  <a:gd name="connsiteY2" fmla="*/ 67794 h 219175"/>
                  <a:gd name="connsiteX3" fmla="*/ 2126 w 219521"/>
                  <a:gd name="connsiteY3" fmla="*/ 131045 h 219175"/>
                  <a:gd name="connsiteX4" fmla="*/ 32150 w 219521"/>
                  <a:gd name="connsiteY4" fmla="*/ 187077 h 219175"/>
                  <a:gd name="connsiteX5" fmla="*/ 88272 w 219521"/>
                  <a:gd name="connsiteY5" fmla="*/ 217056 h 219175"/>
                  <a:gd name="connsiteX6" fmla="*/ 151625 w 219521"/>
                  <a:gd name="connsiteY6" fmla="*/ 210896 h 219175"/>
                  <a:gd name="connsiteX7" fmla="*/ 200894 w 219521"/>
                  <a:gd name="connsiteY7" fmla="*/ 170662 h 219175"/>
                  <a:gd name="connsiteX8" fmla="*/ 219522 w 219521"/>
                  <a:gd name="connsiteY8" fmla="*/ 109895 h 219175"/>
                  <a:gd name="connsiteX9" fmla="*/ 187284 w 219521"/>
                  <a:gd name="connsiteY9" fmla="*/ 32187 h 219175"/>
                  <a:gd name="connsiteX10" fmla="*/ 109454 w 219521"/>
                  <a:gd name="connsiteY10" fmla="*/ 0 h 219175"/>
                  <a:gd name="connsiteX11" fmla="*/ 109454 w 219521"/>
                  <a:gd name="connsiteY11" fmla="*/ 209959 h 219175"/>
                  <a:gd name="connsiteX12" fmla="*/ 53563 w 219521"/>
                  <a:gd name="connsiteY12" fmla="*/ 193031 h 219175"/>
                  <a:gd name="connsiteX13" fmla="*/ 16519 w 219521"/>
                  <a:gd name="connsiteY13" fmla="*/ 147947 h 219175"/>
                  <a:gd name="connsiteX14" fmla="*/ 10808 w 219521"/>
                  <a:gd name="connsiteY14" fmla="*/ 89913 h 219175"/>
                  <a:gd name="connsiteX15" fmla="*/ 38349 w 219521"/>
                  <a:gd name="connsiteY15" fmla="*/ 38495 h 219175"/>
                  <a:gd name="connsiteX16" fmla="*/ 89870 w 219521"/>
                  <a:gd name="connsiteY16" fmla="*/ 11024 h 219175"/>
                  <a:gd name="connsiteX17" fmla="*/ 147993 w 219521"/>
                  <a:gd name="connsiteY17" fmla="*/ 16761 h 219175"/>
                  <a:gd name="connsiteX18" fmla="*/ 193123 w 219521"/>
                  <a:gd name="connsiteY18" fmla="*/ 53779 h 219175"/>
                  <a:gd name="connsiteX19" fmla="*/ 210044 w 219521"/>
                  <a:gd name="connsiteY19" fmla="*/ 109587 h 219175"/>
                  <a:gd name="connsiteX20" fmla="*/ 180540 w 219521"/>
                  <a:gd name="connsiteY20" fmla="*/ 180544 h 219175"/>
                  <a:gd name="connsiteX21" fmla="*/ 109454 w 219521"/>
                  <a:gd name="connsiteY21" fmla="*/ 209959 h 21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9521" h="219175">
                    <a:moveTo>
                      <a:pt x="109454" y="0"/>
                    </a:moveTo>
                    <a:cubicBezTo>
                      <a:pt x="87771" y="64"/>
                      <a:pt x="66596" y="6532"/>
                      <a:pt x="48590" y="18596"/>
                    </a:cubicBezTo>
                    <a:cubicBezTo>
                      <a:pt x="30591" y="30666"/>
                      <a:pt x="16570" y="47780"/>
                      <a:pt x="8299" y="67794"/>
                    </a:cubicBezTo>
                    <a:cubicBezTo>
                      <a:pt x="27" y="87808"/>
                      <a:pt x="-2122" y="109811"/>
                      <a:pt x="2126" y="131045"/>
                    </a:cubicBezTo>
                    <a:cubicBezTo>
                      <a:pt x="6373" y="152272"/>
                      <a:pt x="16820" y="171772"/>
                      <a:pt x="32150" y="187077"/>
                    </a:cubicBezTo>
                    <a:cubicBezTo>
                      <a:pt x="47480" y="202387"/>
                      <a:pt x="67013" y="212814"/>
                      <a:pt x="88272" y="217056"/>
                    </a:cubicBezTo>
                    <a:cubicBezTo>
                      <a:pt x="109537" y="221291"/>
                      <a:pt x="131579" y="219148"/>
                      <a:pt x="151625" y="210896"/>
                    </a:cubicBezTo>
                    <a:cubicBezTo>
                      <a:pt x="171665" y="202637"/>
                      <a:pt x="188811" y="188636"/>
                      <a:pt x="200894" y="170662"/>
                    </a:cubicBezTo>
                    <a:cubicBezTo>
                      <a:pt x="212977" y="152689"/>
                      <a:pt x="219458" y="131545"/>
                      <a:pt x="219522" y="109895"/>
                    </a:cubicBezTo>
                    <a:cubicBezTo>
                      <a:pt x="219522" y="80749"/>
                      <a:pt x="207927" y="52798"/>
                      <a:pt x="187284" y="32187"/>
                    </a:cubicBezTo>
                    <a:cubicBezTo>
                      <a:pt x="166641" y="11582"/>
                      <a:pt x="138644" y="0"/>
                      <a:pt x="109454" y="0"/>
                    </a:cubicBezTo>
                    <a:close/>
                    <a:moveTo>
                      <a:pt x="109454" y="209959"/>
                    </a:moveTo>
                    <a:cubicBezTo>
                      <a:pt x="89555" y="209959"/>
                      <a:pt x="70106" y="204068"/>
                      <a:pt x="53563" y="193031"/>
                    </a:cubicBezTo>
                    <a:cubicBezTo>
                      <a:pt x="37020" y="181988"/>
                      <a:pt x="24129" y="166299"/>
                      <a:pt x="16519" y="147947"/>
                    </a:cubicBezTo>
                    <a:cubicBezTo>
                      <a:pt x="8908" y="129594"/>
                      <a:pt x="6919" y="109394"/>
                      <a:pt x="10808" y="89913"/>
                    </a:cubicBezTo>
                    <a:cubicBezTo>
                      <a:pt x="14690" y="70431"/>
                      <a:pt x="24277" y="52535"/>
                      <a:pt x="38349" y="38495"/>
                    </a:cubicBezTo>
                    <a:cubicBezTo>
                      <a:pt x="52427" y="24448"/>
                      <a:pt x="70356" y="14887"/>
                      <a:pt x="89870" y="11024"/>
                    </a:cubicBezTo>
                    <a:cubicBezTo>
                      <a:pt x="109383" y="7155"/>
                      <a:pt x="129609" y="9150"/>
                      <a:pt x="147993" y="16761"/>
                    </a:cubicBezTo>
                    <a:cubicBezTo>
                      <a:pt x="166371" y="24371"/>
                      <a:pt x="182073" y="37256"/>
                      <a:pt x="193123" y="53779"/>
                    </a:cubicBezTo>
                    <a:cubicBezTo>
                      <a:pt x="204166" y="70303"/>
                      <a:pt x="210057" y="89727"/>
                      <a:pt x="210044" y="109587"/>
                    </a:cubicBezTo>
                    <a:cubicBezTo>
                      <a:pt x="210012" y="136210"/>
                      <a:pt x="199399" y="161730"/>
                      <a:pt x="180540" y="180544"/>
                    </a:cubicBezTo>
                    <a:cubicBezTo>
                      <a:pt x="161680" y="199365"/>
                      <a:pt x="136116" y="209940"/>
                      <a:pt x="109454" y="209959"/>
                    </a:cubicBezTo>
                    <a:close/>
                  </a:path>
                </a:pathLst>
              </a:custGeom>
              <a:solidFill>
                <a:srgbClr val="2D5967"/>
              </a:solidFill>
              <a:ln w="6417"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B4E8347A-1A35-44C2-9A13-E4D8C5A4C7F1}"/>
                  </a:ext>
                </a:extLst>
              </p:cNvPr>
              <p:cNvSpPr/>
              <p:nvPr/>
            </p:nvSpPr>
            <p:spPr>
              <a:xfrm>
                <a:off x="4490230" y="3811404"/>
                <a:ext cx="49897" cy="162397"/>
              </a:xfrm>
              <a:custGeom>
                <a:avLst/>
                <a:gdLst>
                  <a:gd name="connsiteX0" fmla="*/ 49897 w 49897"/>
                  <a:gd name="connsiteY0" fmla="*/ 137487 h 162397"/>
                  <a:gd name="connsiteX1" fmla="*/ 43481 w 49897"/>
                  <a:gd name="connsiteY1" fmla="*/ 131013 h 162397"/>
                  <a:gd name="connsiteX2" fmla="*/ 29537 w 49897"/>
                  <a:gd name="connsiteY2" fmla="*/ 144931 h 162397"/>
                  <a:gd name="connsiteX3" fmla="*/ 29537 w 49897"/>
                  <a:gd name="connsiteY3" fmla="*/ 17460 h 162397"/>
                  <a:gd name="connsiteX4" fmla="*/ 43481 w 49897"/>
                  <a:gd name="connsiteY4" fmla="*/ 31378 h 162397"/>
                  <a:gd name="connsiteX5" fmla="*/ 49897 w 49897"/>
                  <a:gd name="connsiteY5" fmla="*/ 24910 h 162397"/>
                  <a:gd name="connsiteX6" fmla="*/ 24949 w 49897"/>
                  <a:gd name="connsiteY6" fmla="*/ 0 h 162397"/>
                  <a:gd name="connsiteX7" fmla="*/ 0 w 49897"/>
                  <a:gd name="connsiteY7" fmla="*/ 24910 h 162397"/>
                  <a:gd name="connsiteX8" fmla="*/ 6481 w 49897"/>
                  <a:gd name="connsiteY8" fmla="*/ 31378 h 162397"/>
                  <a:gd name="connsiteX9" fmla="*/ 20425 w 49897"/>
                  <a:gd name="connsiteY9" fmla="*/ 17460 h 162397"/>
                  <a:gd name="connsiteX10" fmla="*/ 20425 w 49897"/>
                  <a:gd name="connsiteY10" fmla="*/ 144931 h 162397"/>
                  <a:gd name="connsiteX11" fmla="*/ 6481 w 49897"/>
                  <a:gd name="connsiteY11" fmla="*/ 131013 h 162397"/>
                  <a:gd name="connsiteX12" fmla="*/ 0 w 49897"/>
                  <a:gd name="connsiteY12" fmla="*/ 137487 h 162397"/>
                  <a:gd name="connsiteX13" fmla="*/ 24949 w 49897"/>
                  <a:gd name="connsiteY13" fmla="*/ 162398 h 162397"/>
                  <a:gd name="connsiteX14" fmla="*/ 49897 w 49897"/>
                  <a:gd name="connsiteY14" fmla="*/ 137487 h 16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897" h="162397">
                    <a:moveTo>
                      <a:pt x="49897" y="137487"/>
                    </a:moveTo>
                    <a:lnTo>
                      <a:pt x="43481" y="131013"/>
                    </a:lnTo>
                    <a:lnTo>
                      <a:pt x="29537" y="144931"/>
                    </a:lnTo>
                    <a:lnTo>
                      <a:pt x="29537" y="17460"/>
                    </a:lnTo>
                    <a:lnTo>
                      <a:pt x="43481" y="31378"/>
                    </a:lnTo>
                    <a:lnTo>
                      <a:pt x="49897" y="24910"/>
                    </a:lnTo>
                    <a:lnTo>
                      <a:pt x="24949" y="0"/>
                    </a:lnTo>
                    <a:lnTo>
                      <a:pt x="0" y="24910"/>
                    </a:lnTo>
                    <a:lnTo>
                      <a:pt x="6481" y="31378"/>
                    </a:lnTo>
                    <a:lnTo>
                      <a:pt x="20425" y="17460"/>
                    </a:lnTo>
                    <a:lnTo>
                      <a:pt x="20425" y="144931"/>
                    </a:lnTo>
                    <a:lnTo>
                      <a:pt x="6481" y="131013"/>
                    </a:lnTo>
                    <a:lnTo>
                      <a:pt x="0" y="137487"/>
                    </a:lnTo>
                    <a:lnTo>
                      <a:pt x="24949" y="162398"/>
                    </a:lnTo>
                    <a:lnTo>
                      <a:pt x="49897" y="137487"/>
                    </a:lnTo>
                    <a:close/>
                  </a:path>
                </a:pathLst>
              </a:custGeom>
              <a:solidFill>
                <a:srgbClr val="2D5967"/>
              </a:solidFill>
              <a:ln w="6417"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5AF4E3E4-7011-4734-8AEB-D2FB8C9BEFE8}"/>
                  </a:ext>
                </a:extLst>
              </p:cNvPr>
              <p:cNvSpPr/>
              <p:nvPr/>
            </p:nvSpPr>
            <p:spPr>
              <a:xfrm>
                <a:off x="4434037" y="3867135"/>
                <a:ext cx="76187" cy="49813"/>
              </a:xfrm>
              <a:custGeom>
                <a:avLst/>
                <a:gdLst>
                  <a:gd name="connsiteX0" fmla="*/ 51238 w 76187"/>
                  <a:gd name="connsiteY0" fmla="*/ 49814 h 49813"/>
                  <a:gd name="connsiteX1" fmla="*/ 76187 w 76187"/>
                  <a:gd name="connsiteY1" fmla="*/ 24910 h 49813"/>
                  <a:gd name="connsiteX2" fmla="*/ 51238 w 76187"/>
                  <a:gd name="connsiteY2" fmla="*/ 0 h 49813"/>
                  <a:gd name="connsiteX3" fmla="*/ 44757 w 76187"/>
                  <a:gd name="connsiteY3" fmla="*/ 6411 h 49813"/>
                  <a:gd name="connsiteX4" fmla="*/ 58701 w 76187"/>
                  <a:gd name="connsiteY4" fmla="*/ 20329 h 49813"/>
                  <a:gd name="connsiteX5" fmla="*/ 0 w 76187"/>
                  <a:gd name="connsiteY5" fmla="*/ 20329 h 49813"/>
                  <a:gd name="connsiteX6" fmla="*/ 0 w 76187"/>
                  <a:gd name="connsiteY6" fmla="*/ 29428 h 49813"/>
                  <a:gd name="connsiteX7" fmla="*/ 58701 w 76187"/>
                  <a:gd name="connsiteY7" fmla="*/ 29428 h 49813"/>
                  <a:gd name="connsiteX8" fmla="*/ 44757 w 76187"/>
                  <a:gd name="connsiteY8" fmla="*/ 43346 h 49813"/>
                  <a:gd name="connsiteX9" fmla="*/ 51238 w 76187"/>
                  <a:gd name="connsiteY9" fmla="*/ 49814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87" h="49813">
                    <a:moveTo>
                      <a:pt x="51238" y="49814"/>
                    </a:moveTo>
                    <a:lnTo>
                      <a:pt x="76187" y="24910"/>
                    </a:lnTo>
                    <a:lnTo>
                      <a:pt x="51238" y="0"/>
                    </a:lnTo>
                    <a:lnTo>
                      <a:pt x="44757" y="6411"/>
                    </a:lnTo>
                    <a:lnTo>
                      <a:pt x="58701" y="20329"/>
                    </a:lnTo>
                    <a:lnTo>
                      <a:pt x="0" y="20329"/>
                    </a:lnTo>
                    <a:lnTo>
                      <a:pt x="0" y="29428"/>
                    </a:lnTo>
                    <a:lnTo>
                      <a:pt x="58701" y="29428"/>
                    </a:lnTo>
                    <a:lnTo>
                      <a:pt x="44757" y="43346"/>
                    </a:lnTo>
                    <a:lnTo>
                      <a:pt x="51238" y="49814"/>
                    </a:lnTo>
                    <a:close/>
                  </a:path>
                </a:pathLst>
              </a:custGeom>
              <a:solidFill>
                <a:srgbClr val="2D5967"/>
              </a:solidFill>
              <a:ln w="6417"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52474816-F02A-4CC6-B87B-64463A77D853}"/>
                  </a:ext>
                </a:extLst>
              </p:cNvPr>
              <p:cNvSpPr/>
              <p:nvPr/>
            </p:nvSpPr>
            <p:spPr>
              <a:xfrm>
                <a:off x="4520139" y="3867135"/>
                <a:ext cx="76187" cy="49813"/>
              </a:xfrm>
              <a:custGeom>
                <a:avLst/>
                <a:gdLst>
                  <a:gd name="connsiteX0" fmla="*/ 76187 w 76187"/>
                  <a:gd name="connsiteY0" fmla="*/ 20329 h 49813"/>
                  <a:gd name="connsiteX1" fmla="*/ 17550 w 76187"/>
                  <a:gd name="connsiteY1" fmla="*/ 20329 h 49813"/>
                  <a:gd name="connsiteX2" fmla="*/ 31429 w 76187"/>
                  <a:gd name="connsiteY2" fmla="*/ 6411 h 49813"/>
                  <a:gd name="connsiteX3" fmla="*/ 25006 w 76187"/>
                  <a:gd name="connsiteY3" fmla="*/ 0 h 49813"/>
                  <a:gd name="connsiteX4" fmla="*/ 0 w 76187"/>
                  <a:gd name="connsiteY4" fmla="*/ 24910 h 49813"/>
                  <a:gd name="connsiteX5" fmla="*/ 25006 w 76187"/>
                  <a:gd name="connsiteY5" fmla="*/ 49814 h 49813"/>
                  <a:gd name="connsiteX6" fmla="*/ 31429 w 76187"/>
                  <a:gd name="connsiteY6" fmla="*/ 43346 h 49813"/>
                  <a:gd name="connsiteX7" fmla="*/ 17550 w 76187"/>
                  <a:gd name="connsiteY7" fmla="*/ 29428 h 49813"/>
                  <a:gd name="connsiteX8" fmla="*/ 76187 w 76187"/>
                  <a:gd name="connsiteY8" fmla="*/ 29428 h 49813"/>
                  <a:gd name="connsiteX9" fmla="*/ 76187 w 76187"/>
                  <a:gd name="connsiteY9" fmla="*/ 20329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87" h="49813">
                    <a:moveTo>
                      <a:pt x="76187" y="20329"/>
                    </a:moveTo>
                    <a:lnTo>
                      <a:pt x="17550" y="20329"/>
                    </a:lnTo>
                    <a:lnTo>
                      <a:pt x="31429" y="6411"/>
                    </a:lnTo>
                    <a:lnTo>
                      <a:pt x="25006" y="0"/>
                    </a:lnTo>
                    <a:lnTo>
                      <a:pt x="0" y="24910"/>
                    </a:lnTo>
                    <a:lnTo>
                      <a:pt x="25006" y="49814"/>
                    </a:lnTo>
                    <a:lnTo>
                      <a:pt x="31429" y="43346"/>
                    </a:lnTo>
                    <a:lnTo>
                      <a:pt x="17550" y="29428"/>
                    </a:lnTo>
                    <a:lnTo>
                      <a:pt x="76187" y="29428"/>
                    </a:lnTo>
                    <a:lnTo>
                      <a:pt x="76187" y="20329"/>
                    </a:lnTo>
                    <a:close/>
                  </a:path>
                </a:pathLst>
              </a:custGeom>
              <a:solidFill>
                <a:srgbClr val="2D5967"/>
              </a:solidFill>
              <a:ln w="6417" cap="flat">
                <a:noFill/>
                <a:prstDash val="solid"/>
                <a:miter/>
              </a:ln>
            </p:spPr>
            <p:txBody>
              <a:bodyPr rtlCol="0" anchor="ctr"/>
              <a:lstStyle/>
              <a:p>
                <a:endParaRPr lang="en-US"/>
              </a:p>
            </p:txBody>
          </p:sp>
        </p:grpSp>
        <p:grpSp>
          <p:nvGrpSpPr>
            <p:cNvPr id="715" name="Graphic 2">
              <a:extLst>
                <a:ext uri="{FF2B5EF4-FFF2-40B4-BE49-F238E27FC236}">
                  <a16:creationId xmlns:a16="http://schemas.microsoft.com/office/drawing/2014/main" id="{170ECEE0-B84B-4B35-9156-4E0785750D53}"/>
                </a:ext>
              </a:extLst>
            </p:cNvPr>
            <p:cNvGrpSpPr/>
            <p:nvPr/>
          </p:nvGrpSpPr>
          <p:grpSpPr>
            <a:xfrm>
              <a:off x="4303243" y="4011751"/>
              <a:ext cx="404261" cy="237423"/>
              <a:chOff x="4303243" y="4011751"/>
              <a:chExt cx="404261" cy="237423"/>
            </a:xfrm>
            <a:solidFill>
              <a:srgbClr val="000000"/>
            </a:solidFill>
          </p:grpSpPr>
          <p:sp>
            <p:nvSpPr>
              <p:cNvPr id="716" name="TextBox 715">
                <a:extLst>
                  <a:ext uri="{FF2B5EF4-FFF2-40B4-BE49-F238E27FC236}">
                    <a16:creationId xmlns:a16="http://schemas.microsoft.com/office/drawing/2014/main" id="{80F2DE6A-1E4F-4538-A4EC-0916BBB2BE21}"/>
                  </a:ext>
                </a:extLst>
              </p:cNvPr>
              <p:cNvSpPr txBox="1"/>
              <p:nvPr/>
            </p:nvSpPr>
            <p:spPr>
              <a:xfrm>
                <a:off x="4241782" y="3966031"/>
                <a:ext cx="52297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a:t>
                </a:r>
              </a:p>
            </p:txBody>
          </p:sp>
          <p:sp>
            <p:nvSpPr>
              <p:cNvPr id="717" name="TextBox 716">
                <a:extLst>
                  <a:ext uri="{FF2B5EF4-FFF2-40B4-BE49-F238E27FC236}">
                    <a16:creationId xmlns:a16="http://schemas.microsoft.com/office/drawing/2014/main" id="{8B0A0E58-07EA-452F-8E0F-815A51044949}"/>
                  </a:ext>
                </a:extLst>
              </p:cNvPr>
              <p:cNvSpPr txBox="1"/>
              <p:nvPr/>
            </p:nvSpPr>
            <p:spPr>
              <a:xfrm>
                <a:off x="4211803" y="4068701"/>
                <a:ext cx="58714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Gateway</a:t>
                </a:r>
              </a:p>
            </p:txBody>
          </p:sp>
        </p:grpSp>
      </p:grpSp>
      <p:grpSp>
        <p:nvGrpSpPr>
          <p:cNvPr id="718" name="Graphic 2">
            <a:extLst>
              <a:ext uri="{FF2B5EF4-FFF2-40B4-BE49-F238E27FC236}">
                <a16:creationId xmlns:a16="http://schemas.microsoft.com/office/drawing/2014/main" id="{E3BACE93-64B6-4DCA-AC54-A1D151AE9B86}"/>
              </a:ext>
            </a:extLst>
          </p:cNvPr>
          <p:cNvGrpSpPr/>
          <p:nvPr/>
        </p:nvGrpSpPr>
        <p:grpSpPr>
          <a:xfrm>
            <a:off x="4975662" y="2498111"/>
            <a:ext cx="404261" cy="499333"/>
            <a:chOff x="5021929" y="3749841"/>
            <a:chExt cx="404261" cy="499333"/>
          </a:xfrm>
        </p:grpSpPr>
        <p:grpSp>
          <p:nvGrpSpPr>
            <p:cNvPr id="719" name="Graphic 2">
              <a:extLst>
                <a:ext uri="{FF2B5EF4-FFF2-40B4-BE49-F238E27FC236}">
                  <a16:creationId xmlns:a16="http://schemas.microsoft.com/office/drawing/2014/main" id="{314C6AB3-B276-4D38-8F23-154870EA0132}"/>
                </a:ext>
              </a:extLst>
            </p:cNvPr>
            <p:cNvGrpSpPr/>
            <p:nvPr/>
          </p:nvGrpSpPr>
          <p:grpSpPr>
            <a:xfrm>
              <a:off x="5103154" y="3749841"/>
              <a:ext cx="234567" cy="256673"/>
              <a:chOff x="5103154" y="3749841"/>
              <a:chExt cx="234567" cy="256673"/>
            </a:xfrm>
          </p:grpSpPr>
          <p:sp>
            <p:nvSpPr>
              <p:cNvPr id="720" name="Freeform: Shape 719">
                <a:extLst>
                  <a:ext uri="{FF2B5EF4-FFF2-40B4-BE49-F238E27FC236}">
                    <a16:creationId xmlns:a16="http://schemas.microsoft.com/office/drawing/2014/main" id="{FBBC492C-F2C9-46E1-B946-C125FF1D5C2F}"/>
                  </a:ext>
                </a:extLst>
              </p:cNvPr>
              <p:cNvSpPr/>
              <p:nvPr/>
            </p:nvSpPr>
            <p:spPr>
              <a:xfrm>
                <a:off x="5106144" y="3754095"/>
                <a:ext cx="229299" cy="248043"/>
              </a:xfrm>
              <a:custGeom>
                <a:avLst/>
                <a:gdLst>
                  <a:gd name="connsiteX0" fmla="*/ 90176 w 229299"/>
                  <a:gd name="connsiteY0" fmla="*/ 223473 h 248043"/>
                  <a:gd name="connsiteX1" fmla="*/ 98864 w 229299"/>
                  <a:gd name="connsiteY1" fmla="*/ 215022 h 248043"/>
                  <a:gd name="connsiteX2" fmla="*/ 93468 w 229299"/>
                  <a:gd name="connsiteY2" fmla="*/ 213886 h 248043"/>
                  <a:gd name="connsiteX3" fmla="*/ 91132 w 229299"/>
                  <a:gd name="connsiteY3" fmla="*/ 213347 h 248043"/>
                  <a:gd name="connsiteX4" fmla="*/ 86403 w 229299"/>
                  <a:gd name="connsiteY4" fmla="*/ 211910 h 248043"/>
                  <a:gd name="connsiteX5" fmla="*/ 83342 w 229299"/>
                  <a:gd name="connsiteY5" fmla="*/ 210890 h 248043"/>
                  <a:gd name="connsiteX6" fmla="*/ 79569 w 229299"/>
                  <a:gd name="connsiteY6" fmla="*/ 209388 h 248043"/>
                  <a:gd name="connsiteX7" fmla="*/ 75795 w 229299"/>
                  <a:gd name="connsiteY7" fmla="*/ 207771 h 248043"/>
                  <a:gd name="connsiteX8" fmla="*/ 73338 w 229299"/>
                  <a:gd name="connsiteY8" fmla="*/ 206571 h 248043"/>
                  <a:gd name="connsiteX9" fmla="*/ 68544 w 229299"/>
                  <a:gd name="connsiteY9" fmla="*/ 203998 h 248043"/>
                  <a:gd name="connsiteX10" fmla="*/ 66805 w 229299"/>
                  <a:gd name="connsiteY10" fmla="*/ 202920 h 248043"/>
                  <a:gd name="connsiteX11" fmla="*/ 61833 w 229299"/>
                  <a:gd name="connsiteY11" fmla="*/ 199679 h 248043"/>
                  <a:gd name="connsiteX12" fmla="*/ 59259 w 229299"/>
                  <a:gd name="connsiteY12" fmla="*/ 197825 h 248043"/>
                  <a:gd name="connsiteX13" fmla="*/ 56680 w 229299"/>
                  <a:gd name="connsiteY13" fmla="*/ 195906 h 248043"/>
                  <a:gd name="connsiteX14" fmla="*/ 54229 w 229299"/>
                  <a:gd name="connsiteY14" fmla="*/ 193872 h 248043"/>
                  <a:gd name="connsiteX15" fmla="*/ 44937 w 229299"/>
                  <a:gd name="connsiteY15" fmla="*/ 184702 h 248043"/>
                  <a:gd name="connsiteX16" fmla="*/ 42781 w 229299"/>
                  <a:gd name="connsiteY16" fmla="*/ 182245 h 248043"/>
                  <a:gd name="connsiteX17" fmla="*/ 40862 w 229299"/>
                  <a:gd name="connsiteY17" fmla="*/ 179665 h 248043"/>
                  <a:gd name="connsiteX18" fmla="*/ 38950 w 229299"/>
                  <a:gd name="connsiteY18" fmla="*/ 177150 h 248043"/>
                  <a:gd name="connsiteX19" fmla="*/ 35832 w 229299"/>
                  <a:gd name="connsiteY19" fmla="*/ 172414 h 248043"/>
                  <a:gd name="connsiteX20" fmla="*/ 34632 w 229299"/>
                  <a:gd name="connsiteY20" fmla="*/ 170380 h 248043"/>
                  <a:gd name="connsiteX21" fmla="*/ 32238 w 229299"/>
                  <a:gd name="connsiteY21" fmla="*/ 166004 h 248043"/>
                  <a:gd name="connsiteX22" fmla="*/ 30858 w 229299"/>
                  <a:gd name="connsiteY22" fmla="*/ 163187 h 248043"/>
                  <a:gd name="connsiteX23" fmla="*/ 29241 w 229299"/>
                  <a:gd name="connsiteY23" fmla="*/ 159407 h 248043"/>
                  <a:gd name="connsiteX24" fmla="*/ 27740 w 229299"/>
                  <a:gd name="connsiteY24" fmla="*/ 155634 h 248043"/>
                  <a:gd name="connsiteX25" fmla="*/ 26963 w 229299"/>
                  <a:gd name="connsiteY25" fmla="*/ 152939 h 248043"/>
                  <a:gd name="connsiteX26" fmla="*/ 25404 w 229299"/>
                  <a:gd name="connsiteY26" fmla="*/ 147844 h 248043"/>
                  <a:gd name="connsiteX27" fmla="*/ 24929 w 229299"/>
                  <a:gd name="connsiteY27" fmla="*/ 145566 h 248043"/>
                  <a:gd name="connsiteX28" fmla="*/ 23787 w 229299"/>
                  <a:gd name="connsiteY28" fmla="*/ 140054 h 248043"/>
                  <a:gd name="connsiteX29" fmla="*/ 23306 w 229299"/>
                  <a:gd name="connsiteY29" fmla="*/ 137057 h 248043"/>
                  <a:gd name="connsiteX30" fmla="*/ 22831 w 229299"/>
                  <a:gd name="connsiteY30" fmla="*/ 133759 h 248043"/>
                  <a:gd name="connsiteX31" fmla="*/ 22831 w 229299"/>
                  <a:gd name="connsiteY31" fmla="*/ 130884 h 248043"/>
                  <a:gd name="connsiteX32" fmla="*/ 0 w 229299"/>
                  <a:gd name="connsiteY32" fmla="*/ 130884 h 248043"/>
                  <a:gd name="connsiteX33" fmla="*/ 0 w 229299"/>
                  <a:gd name="connsiteY33" fmla="*/ 117338 h 248043"/>
                  <a:gd name="connsiteX34" fmla="*/ 22651 w 229299"/>
                  <a:gd name="connsiteY34" fmla="*/ 117338 h 248043"/>
                  <a:gd name="connsiteX35" fmla="*/ 22651 w 229299"/>
                  <a:gd name="connsiteY35" fmla="*/ 114464 h 248043"/>
                  <a:gd name="connsiteX36" fmla="*/ 23126 w 229299"/>
                  <a:gd name="connsiteY36" fmla="*/ 111165 h 248043"/>
                  <a:gd name="connsiteX37" fmla="*/ 23607 w 229299"/>
                  <a:gd name="connsiteY37" fmla="*/ 108169 h 248043"/>
                  <a:gd name="connsiteX38" fmla="*/ 24807 w 229299"/>
                  <a:gd name="connsiteY38" fmla="*/ 102599 h 248043"/>
                  <a:gd name="connsiteX39" fmla="*/ 25346 w 229299"/>
                  <a:gd name="connsiteY39" fmla="*/ 100321 h 248043"/>
                  <a:gd name="connsiteX40" fmla="*/ 26784 w 229299"/>
                  <a:gd name="connsiteY40" fmla="*/ 95527 h 248043"/>
                  <a:gd name="connsiteX41" fmla="*/ 27740 w 229299"/>
                  <a:gd name="connsiteY41" fmla="*/ 92531 h 248043"/>
                  <a:gd name="connsiteX42" fmla="*/ 29299 w 229299"/>
                  <a:gd name="connsiteY42" fmla="*/ 88694 h 248043"/>
                  <a:gd name="connsiteX43" fmla="*/ 30916 w 229299"/>
                  <a:gd name="connsiteY43" fmla="*/ 84978 h 248043"/>
                  <a:gd name="connsiteX44" fmla="*/ 32354 w 229299"/>
                  <a:gd name="connsiteY44" fmla="*/ 82104 h 248043"/>
                  <a:gd name="connsiteX45" fmla="*/ 34696 w 229299"/>
                  <a:gd name="connsiteY45" fmla="*/ 77785 h 248043"/>
                  <a:gd name="connsiteX46" fmla="*/ 35953 w 229299"/>
                  <a:gd name="connsiteY46" fmla="*/ 75693 h 248043"/>
                  <a:gd name="connsiteX47" fmla="*/ 39008 w 229299"/>
                  <a:gd name="connsiteY47" fmla="*/ 71015 h 248043"/>
                  <a:gd name="connsiteX48" fmla="*/ 40862 w 229299"/>
                  <a:gd name="connsiteY48" fmla="*/ 68500 h 248043"/>
                  <a:gd name="connsiteX49" fmla="*/ 42781 w 229299"/>
                  <a:gd name="connsiteY49" fmla="*/ 65863 h 248043"/>
                  <a:gd name="connsiteX50" fmla="*/ 44937 w 229299"/>
                  <a:gd name="connsiteY50" fmla="*/ 63347 h 248043"/>
                  <a:gd name="connsiteX51" fmla="*/ 54229 w 229299"/>
                  <a:gd name="connsiteY51" fmla="*/ 54415 h 248043"/>
                  <a:gd name="connsiteX52" fmla="*/ 56622 w 229299"/>
                  <a:gd name="connsiteY52" fmla="*/ 52317 h 248043"/>
                  <a:gd name="connsiteX53" fmla="*/ 59317 w 229299"/>
                  <a:gd name="connsiteY53" fmla="*/ 50340 h 248043"/>
                  <a:gd name="connsiteX54" fmla="*/ 61717 w 229299"/>
                  <a:gd name="connsiteY54" fmla="*/ 48543 h 248043"/>
                  <a:gd name="connsiteX55" fmla="*/ 66446 w 229299"/>
                  <a:gd name="connsiteY55" fmla="*/ 45489 h 248043"/>
                  <a:gd name="connsiteX56" fmla="*/ 68487 w 229299"/>
                  <a:gd name="connsiteY56" fmla="*/ 44225 h 248043"/>
                  <a:gd name="connsiteX57" fmla="*/ 72921 w 229299"/>
                  <a:gd name="connsiteY57" fmla="*/ 41831 h 248043"/>
                  <a:gd name="connsiteX58" fmla="*/ 75738 w 229299"/>
                  <a:gd name="connsiteY58" fmla="*/ 40452 h 248043"/>
                  <a:gd name="connsiteX59" fmla="*/ 79511 w 229299"/>
                  <a:gd name="connsiteY59" fmla="*/ 38835 h 248043"/>
                  <a:gd name="connsiteX60" fmla="*/ 83284 w 229299"/>
                  <a:gd name="connsiteY60" fmla="*/ 37275 h 248043"/>
                  <a:gd name="connsiteX61" fmla="*/ 85979 w 229299"/>
                  <a:gd name="connsiteY61" fmla="*/ 36377 h 248043"/>
                  <a:gd name="connsiteX62" fmla="*/ 91074 w 229299"/>
                  <a:gd name="connsiteY62" fmla="*/ 34882 h 248043"/>
                  <a:gd name="connsiteX63" fmla="*/ 93352 w 229299"/>
                  <a:gd name="connsiteY63" fmla="*/ 34279 h 248043"/>
                  <a:gd name="connsiteX64" fmla="*/ 98864 w 229299"/>
                  <a:gd name="connsiteY64" fmla="*/ 33079 h 248043"/>
                  <a:gd name="connsiteX65" fmla="*/ 90176 w 229299"/>
                  <a:gd name="connsiteY65" fmla="*/ 24570 h 248043"/>
                  <a:gd name="connsiteX66" fmla="*/ 114739 w 229299"/>
                  <a:gd name="connsiteY66" fmla="*/ 0 h 248043"/>
                  <a:gd name="connsiteX67" fmla="*/ 139367 w 229299"/>
                  <a:gd name="connsiteY67" fmla="*/ 24570 h 248043"/>
                  <a:gd name="connsiteX68" fmla="*/ 130801 w 229299"/>
                  <a:gd name="connsiteY68" fmla="*/ 33079 h 248043"/>
                  <a:gd name="connsiteX69" fmla="*/ 136191 w 229299"/>
                  <a:gd name="connsiteY69" fmla="*/ 34221 h 248043"/>
                  <a:gd name="connsiteX70" fmla="*/ 138526 w 229299"/>
                  <a:gd name="connsiteY70" fmla="*/ 34818 h 248043"/>
                  <a:gd name="connsiteX71" fmla="*/ 143262 w 229299"/>
                  <a:gd name="connsiteY71" fmla="*/ 36255 h 248043"/>
                  <a:gd name="connsiteX72" fmla="*/ 146317 w 229299"/>
                  <a:gd name="connsiteY72" fmla="*/ 37218 h 248043"/>
                  <a:gd name="connsiteX73" fmla="*/ 150090 w 229299"/>
                  <a:gd name="connsiteY73" fmla="*/ 38777 h 248043"/>
                  <a:gd name="connsiteX74" fmla="*/ 153863 w 229299"/>
                  <a:gd name="connsiteY74" fmla="*/ 40394 h 248043"/>
                  <a:gd name="connsiteX75" fmla="*/ 156141 w 229299"/>
                  <a:gd name="connsiteY75" fmla="*/ 41530 h 248043"/>
                  <a:gd name="connsiteX76" fmla="*/ 156744 w 229299"/>
                  <a:gd name="connsiteY76" fmla="*/ 41831 h 248043"/>
                  <a:gd name="connsiteX77" fmla="*/ 161056 w 229299"/>
                  <a:gd name="connsiteY77" fmla="*/ 44167 h 248043"/>
                  <a:gd name="connsiteX78" fmla="*/ 162795 w 229299"/>
                  <a:gd name="connsiteY78" fmla="*/ 45187 h 248043"/>
                  <a:gd name="connsiteX79" fmla="*/ 167826 w 229299"/>
                  <a:gd name="connsiteY79" fmla="*/ 48486 h 248043"/>
                  <a:gd name="connsiteX80" fmla="*/ 170463 w 229299"/>
                  <a:gd name="connsiteY80" fmla="*/ 50398 h 248043"/>
                  <a:gd name="connsiteX81" fmla="*/ 172979 w 229299"/>
                  <a:gd name="connsiteY81" fmla="*/ 52259 h 248043"/>
                  <a:gd name="connsiteX82" fmla="*/ 175436 w 229299"/>
                  <a:gd name="connsiteY82" fmla="*/ 54293 h 248043"/>
                  <a:gd name="connsiteX83" fmla="*/ 184484 w 229299"/>
                  <a:gd name="connsiteY83" fmla="*/ 63283 h 248043"/>
                  <a:gd name="connsiteX84" fmla="*/ 186640 w 229299"/>
                  <a:gd name="connsiteY84" fmla="*/ 65805 h 248043"/>
                  <a:gd name="connsiteX85" fmla="*/ 188559 w 229299"/>
                  <a:gd name="connsiteY85" fmla="*/ 68442 h 248043"/>
                  <a:gd name="connsiteX86" fmla="*/ 190413 w 229299"/>
                  <a:gd name="connsiteY86" fmla="*/ 70958 h 248043"/>
                  <a:gd name="connsiteX87" fmla="*/ 193468 w 229299"/>
                  <a:gd name="connsiteY87" fmla="*/ 75629 h 248043"/>
                  <a:gd name="connsiteX88" fmla="*/ 194732 w 229299"/>
                  <a:gd name="connsiteY88" fmla="*/ 77669 h 248043"/>
                  <a:gd name="connsiteX89" fmla="*/ 197068 w 229299"/>
                  <a:gd name="connsiteY89" fmla="*/ 82046 h 248043"/>
                  <a:gd name="connsiteX90" fmla="*/ 198505 w 229299"/>
                  <a:gd name="connsiteY90" fmla="*/ 84921 h 248043"/>
                  <a:gd name="connsiteX91" fmla="*/ 200122 w 229299"/>
                  <a:gd name="connsiteY91" fmla="*/ 88694 h 248043"/>
                  <a:gd name="connsiteX92" fmla="*/ 201617 w 229299"/>
                  <a:gd name="connsiteY92" fmla="*/ 92473 h 248043"/>
                  <a:gd name="connsiteX93" fmla="*/ 202579 w 229299"/>
                  <a:gd name="connsiteY93" fmla="*/ 95284 h 248043"/>
                  <a:gd name="connsiteX94" fmla="*/ 204075 w 229299"/>
                  <a:gd name="connsiteY94" fmla="*/ 100263 h 248043"/>
                  <a:gd name="connsiteX95" fmla="*/ 204614 w 229299"/>
                  <a:gd name="connsiteY95" fmla="*/ 102541 h 248043"/>
                  <a:gd name="connsiteX96" fmla="*/ 205814 w 229299"/>
                  <a:gd name="connsiteY96" fmla="*/ 108111 h 248043"/>
                  <a:gd name="connsiteX97" fmla="*/ 206295 w 229299"/>
                  <a:gd name="connsiteY97" fmla="*/ 111108 h 248043"/>
                  <a:gd name="connsiteX98" fmla="*/ 206712 w 229299"/>
                  <a:gd name="connsiteY98" fmla="*/ 114406 h 248043"/>
                  <a:gd name="connsiteX99" fmla="*/ 206712 w 229299"/>
                  <a:gd name="connsiteY99" fmla="*/ 117281 h 248043"/>
                  <a:gd name="connsiteX100" fmla="*/ 229299 w 229299"/>
                  <a:gd name="connsiteY100" fmla="*/ 117281 h 248043"/>
                  <a:gd name="connsiteX101" fmla="*/ 229299 w 229299"/>
                  <a:gd name="connsiteY101" fmla="*/ 130762 h 248043"/>
                  <a:gd name="connsiteX102" fmla="*/ 206712 w 229299"/>
                  <a:gd name="connsiteY102" fmla="*/ 130762 h 248043"/>
                  <a:gd name="connsiteX103" fmla="*/ 206712 w 229299"/>
                  <a:gd name="connsiteY103" fmla="*/ 133580 h 248043"/>
                  <a:gd name="connsiteX104" fmla="*/ 206295 w 229299"/>
                  <a:gd name="connsiteY104" fmla="*/ 136820 h 248043"/>
                  <a:gd name="connsiteX105" fmla="*/ 205814 w 229299"/>
                  <a:gd name="connsiteY105" fmla="*/ 139874 h 248043"/>
                  <a:gd name="connsiteX106" fmla="*/ 204614 w 229299"/>
                  <a:gd name="connsiteY106" fmla="*/ 145386 h 248043"/>
                  <a:gd name="connsiteX107" fmla="*/ 204075 w 229299"/>
                  <a:gd name="connsiteY107" fmla="*/ 147722 h 248043"/>
                  <a:gd name="connsiteX108" fmla="*/ 202637 w 229299"/>
                  <a:gd name="connsiteY108" fmla="*/ 152458 h 248043"/>
                  <a:gd name="connsiteX109" fmla="*/ 201617 w 229299"/>
                  <a:gd name="connsiteY109" fmla="*/ 155512 h 248043"/>
                  <a:gd name="connsiteX110" fmla="*/ 200122 w 229299"/>
                  <a:gd name="connsiteY110" fmla="*/ 159292 h 248043"/>
                  <a:gd name="connsiteX111" fmla="*/ 198505 w 229299"/>
                  <a:gd name="connsiteY111" fmla="*/ 163065 h 248043"/>
                  <a:gd name="connsiteX112" fmla="*/ 197183 w 229299"/>
                  <a:gd name="connsiteY112" fmla="*/ 165702 h 248043"/>
                  <a:gd name="connsiteX113" fmla="*/ 194732 w 229299"/>
                  <a:gd name="connsiteY113" fmla="*/ 170258 h 248043"/>
                  <a:gd name="connsiteX114" fmla="*/ 193468 w 229299"/>
                  <a:gd name="connsiteY114" fmla="*/ 172292 h 248043"/>
                  <a:gd name="connsiteX115" fmla="*/ 190413 w 229299"/>
                  <a:gd name="connsiteY115" fmla="*/ 177028 h 248043"/>
                  <a:gd name="connsiteX116" fmla="*/ 188617 w 229299"/>
                  <a:gd name="connsiteY116" fmla="*/ 179486 h 248043"/>
                  <a:gd name="connsiteX117" fmla="*/ 186640 w 229299"/>
                  <a:gd name="connsiteY117" fmla="*/ 182181 h 248043"/>
                  <a:gd name="connsiteX118" fmla="*/ 184542 w 229299"/>
                  <a:gd name="connsiteY118" fmla="*/ 184760 h 248043"/>
                  <a:gd name="connsiteX119" fmla="*/ 175314 w 229299"/>
                  <a:gd name="connsiteY119" fmla="*/ 193513 h 248043"/>
                  <a:gd name="connsiteX120" fmla="*/ 172921 w 229299"/>
                  <a:gd name="connsiteY120" fmla="*/ 195605 h 248043"/>
                  <a:gd name="connsiteX121" fmla="*/ 170405 w 229299"/>
                  <a:gd name="connsiteY121" fmla="*/ 197466 h 248043"/>
                  <a:gd name="connsiteX122" fmla="*/ 167768 w 229299"/>
                  <a:gd name="connsiteY122" fmla="*/ 199384 h 248043"/>
                  <a:gd name="connsiteX123" fmla="*/ 163033 w 229299"/>
                  <a:gd name="connsiteY123" fmla="*/ 202439 h 248043"/>
                  <a:gd name="connsiteX124" fmla="*/ 161056 w 229299"/>
                  <a:gd name="connsiteY124" fmla="*/ 203696 h 248043"/>
                  <a:gd name="connsiteX125" fmla="*/ 156622 w 229299"/>
                  <a:gd name="connsiteY125" fmla="*/ 206032 h 248043"/>
                  <a:gd name="connsiteX126" fmla="*/ 156083 w 229299"/>
                  <a:gd name="connsiteY126" fmla="*/ 206032 h 248043"/>
                  <a:gd name="connsiteX127" fmla="*/ 153805 w 229299"/>
                  <a:gd name="connsiteY127" fmla="*/ 207174 h 248043"/>
                  <a:gd name="connsiteX128" fmla="*/ 150032 w 229299"/>
                  <a:gd name="connsiteY128" fmla="*/ 208791 h 248043"/>
                  <a:gd name="connsiteX129" fmla="*/ 146259 w 229299"/>
                  <a:gd name="connsiteY129" fmla="*/ 210293 h 248043"/>
                  <a:gd name="connsiteX130" fmla="*/ 143198 w 229299"/>
                  <a:gd name="connsiteY130" fmla="*/ 211307 h 248043"/>
                  <a:gd name="connsiteX131" fmla="*/ 138469 w 229299"/>
                  <a:gd name="connsiteY131" fmla="*/ 212744 h 248043"/>
                  <a:gd name="connsiteX132" fmla="*/ 136133 w 229299"/>
                  <a:gd name="connsiteY132" fmla="*/ 213283 h 248043"/>
                  <a:gd name="connsiteX133" fmla="*/ 130737 w 229299"/>
                  <a:gd name="connsiteY133" fmla="*/ 214425 h 248043"/>
                  <a:gd name="connsiteX134" fmla="*/ 139367 w 229299"/>
                  <a:gd name="connsiteY134" fmla="*/ 223473 h 248043"/>
                  <a:gd name="connsiteX135" fmla="*/ 114739 w 229299"/>
                  <a:gd name="connsiteY135" fmla="*/ 248043 h 248043"/>
                  <a:gd name="connsiteX136" fmla="*/ 90176 w 229299"/>
                  <a:gd name="connsiteY136" fmla="*/ 223473 h 248043"/>
                  <a:gd name="connsiteX137" fmla="*/ 121509 w 229299"/>
                  <a:gd name="connsiteY137" fmla="*/ 222337 h 248043"/>
                  <a:gd name="connsiteX138" fmla="*/ 128818 w 229299"/>
                  <a:gd name="connsiteY138" fmla="*/ 215381 h 248043"/>
                  <a:gd name="connsiteX139" fmla="*/ 127984 w 229299"/>
                  <a:gd name="connsiteY139" fmla="*/ 215381 h 248043"/>
                  <a:gd name="connsiteX140" fmla="*/ 124685 w 229299"/>
                  <a:gd name="connsiteY140" fmla="*/ 215805 h 248043"/>
                  <a:gd name="connsiteX141" fmla="*/ 121811 w 229299"/>
                  <a:gd name="connsiteY141" fmla="*/ 215805 h 248043"/>
                  <a:gd name="connsiteX142" fmla="*/ 121509 w 229299"/>
                  <a:gd name="connsiteY142" fmla="*/ 222337 h 248043"/>
                  <a:gd name="connsiteX143" fmla="*/ 108027 w 229299"/>
                  <a:gd name="connsiteY143" fmla="*/ 222337 h 248043"/>
                  <a:gd name="connsiteX144" fmla="*/ 108027 w 229299"/>
                  <a:gd name="connsiteY144" fmla="*/ 216344 h 248043"/>
                  <a:gd name="connsiteX145" fmla="*/ 105153 w 229299"/>
                  <a:gd name="connsiteY145" fmla="*/ 216344 h 248043"/>
                  <a:gd name="connsiteX146" fmla="*/ 101861 w 229299"/>
                  <a:gd name="connsiteY146" fmla="*/ 215920 h 248043"/>
                  <a:gd name="connsiteX147" fmla="*/ 101020 w 229299"/>
                  <a:gd name="connsiteY147" fmla="*/ 215920 h 248043"/>
                  <a:gd name="connsiteX148" fmla="*/ 108027 w 229299"/>
                  <a:gd name="connsiteY148" fmla="*/ 222337 h 248043"/>
                  <a:gd name="connsiteX149" fmla="*/ 124390 w 229299"/>
                  <a:gd name="connsiteY149" fmla="*/ 32123 h 248043"/>
                  <a:gd name="connsiteX150" fmla="*/ 127682 w 229299"/>
                  <a:gd name="connsiteY150" fmla="*/ 32604 h 248043"/>
                  <a:gd name="connsiteX151" fmla="*/ 128523 w 229299"/>
                  <a:gd name="connsiteY151" fmla="*/ 32604 h 248043"/>
                  <a:gd name="connsiteX152" fmla="*/ 121509 w 229299"/>
                  <a:gd name="connsiteY152" fmla="*/ 25712 h 248043"/>
                  <a:gd name="connsiteX153" fmla="*/ 121509 w 229299"/>
                  <a:gd name="connsiteY153" fmla="*/ 31706 h 248043"/>
                  <a:gd name="connsiteX154" fmla="*/ 124390 w 229299"/>
                  <a:gd name="connsiteY154" fmla="*/ 32123 h 248043"/>
                  <a:gd name="connsiteX155" fmla="*/ 101020 w 229299"/>
                  <a:gd name="connsiteY155" fmla="*/ 32719 h 248043"/>
                  <a:gd name="connsiteX156" fmla="*/ 101861 w 229299"/>
                  <a:gd name="connsiteY156" fmla="*/ 32719 h 248043"/>
                  <a:gd name="connsiteX157" fmla="*/ 105153 w 229299"/>
                  <a:gd name="connsiteY157" fmla="*/ 32245 h 248043"/>
                  <a:gd name="connsiteX158" fmla="*/ 108027 w 229299"/>
                  <a:gd name="connsiteY158" fmla="*/ 31706 h 248043"/>
                  <a:gd name="connsiteX159" fmla="*/ 108027 w 229299"/>
                  <a:gd name="connsiteY159" fmla="*/ 25712 h 248043"/>
                  <a:gd name="connsiteX160" fmla="*/ 101020 w 229299"/>
                  <a:gd name="connsiteY160" fmla="*/ 32719 h 24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229299" h="248043">
                    <a:moveTo>
                      <a:pt x="90176" y="223473"/>
                    </a:moveTo>
                    <a:lnTo>
                      <a:pt x="98864" y="215022"/>
                    </a:lnTo>
                    <a:cubicBezTo>
                      <a:pt x="97067" y="214727"/>
                      <a:pt x="95271" y="214368"/>
                      <a:pt x="93468" y="213886"/>
                    </a:cubicBezTo>
                    <a:lnTo>
                      <a:pt x="91132" y="213347"/>
                    </a:lnTo>
                    <a:cubicBezTo>
                      <a:pt x="89515" y="212924"/>
                      <a:pt x="87955" y="212449"/>
                      <a:pt x="86403" y="211910"/>
                    </a:cubicBezTo>
                    <a:cubicBezTo>
                      <a:pt x="85363" y="211621"/>
                      <a:pt x="84343" y="211281"/>
                      <a:pt x="83342" y="210890"/>
                    </a:cubicBezTo>
                    <a:lnTo>
                      <a:pt x="79569" y="209388"/>
                    </a:lnTo>
                    <a:lnTo>
                      <a:pt x="75795" y="207771"/>
                    </a:lnTo>
                    <a:lnTo>
                      <a:pt x="73338" y="206571"/>
                    </a:lnTo>
                    <a:lnTo>
                      <a:pt x="68544" y="203998"/>
                    </a:lnTo>
                    <a:lnTo>
                      <a:pt x="66805" y="202920"/>
                    </a:lnTo>
                    <a:cubicBezTo>
                      <a:pt x="64951" y="201778"/>
                      <a:pt x="63334" y="200764"/>
                      <a:pt x="61833" y="199679"/>
                    </a:cubicBezTo>
                    <a:lnTo>
                      <a:pt x="59259" y="197825"/>
                    </a:lnTo>
                    <a:lnTo>
                      <a:pt x="56680" y="195906"/>
                    </a:lnTo>
                    <a:lnTo>
                      <a:pt x="54229" y="193872"/>
                    </a:lnTo>
                    <a:cubicBezTo>
                      <a:pt x="50918" y="191036"/>
                      <a:pt x="47818" y="187969"/>
                      <a:pt x="44937" y="184702"/>
                    </a:cubicBezTo>
                    <a:lnTo>
                      <a:pt x="42781" y="182245"/>
                    </a:lnTo>
                    <a:lnTo>
                      <a:pt x="40862" y="179665"/>
                    </a:lnTo>
                    <a:lnTo>
                      <a:pt x="38950" y="177150"/>
                    </a:lnTo>
                    <a:cubicBezTo>
                      <a:pt x="37866" y="175591"/>
                      <a:pt x="36852" y="174031"/>
                      <a:pt x="35832" y="172414"/>
                    </a:cubicBezTo>
                    <a:lnTo>
                      <a:pt x="34632" y="170380"/>
                    </a:lnTo>
                    <a:cubicBezTo>
                      <a:pt x="33797" y="168936"/>
                      <a:pt x="33014" y="167499"/>
                      <a:pt x="32238" y="166004"/>
                    </a:cubicBezTo>
                    <a:cubicBezTo>
                      <a:pt x="31455" y="164502"/>
                      <a:pt x="31275" y="164085"/>
                      <a:pt x="30858" y="163187"/>
                    </a:cubicBezTo>
                    <a:cubicBezTo>
                      <a:pt x="30441" y="162288"/>
                      <a:pt x="29723" y="160671"/>
                      <a:pt x="29241" y="159407"/>
                    </a:cubicBezTo>
                    <a:cubicBezTo>
                      <a:pt x="28760" y="158149"/>
                      <a:pt x="28163" y="156892"/>
                      <a:pt x="27740" y="155634"/>
                    </a:cubicBezTo>
                    <a:cubicBezTo>
                      <a:pt x="27432" y="154755"/>
                      <a:pt x="27169" y="153850"/>
                      <a:pt x="26963" y="152939"/>
                    </a:cubicBezTo>
                    <a:cubicBezTo>
                      <a:pt x="26303" y="151020"/>
                      <a:pt x="25828" y="149461"/>
                      <a:pt x="25404" y="147844"/>
                    </a:cubicBezTo>
                    <a:lnTo>
                      <a:pt x="24929" y="145566"/>
                    </a:lnTo>
                    <a:cubicBezTo>
                      <a:pt x="24506" y="143769"/>
                      <a:pt x="24089" y="141909"/>
                      <a:pt x="23787" y="140054"/>
                    </a:cubicBezTo>
                    <a:lnTo>
                      <a:pt x="23306" y="137057"/>
                    </a:lnTo>
                    <a:cubicBezTo>
                      <a:pt x="23306" y="135979"/>
                      <a:pt x="22947" y="134901"/>
                      <a:pt x="22831" y="133759"/>
                    </a:cubicBezTo>
                    <a:lnTo>
                      <a:pt x="22831" y="130884"/>
                    </a:lnTo>
                    <a:lnTo>
                      <a:pt x="0" y="130884"/>
                    </a:lnTo>
                    <a:lnTo>
                      <a:pt x="0" y="117338"/>
                    </a:lnTo>
                    <a:lnTo>
                      <a:pt x="22651" y="117338"/>
                    </a:lnTo>
                    <a:lnTo>
                      <a:pt x="22651" y="114464"/>
                    </a:lnTo>
                    <a:cubicBezTo>
                      <a:pt x="22651" y="113328"/>
                      <a:pt x="22947" y="112243"/>
                      <a:pt x="23126" y="111165"/>
                    </a:cubicBezTo>
                    <a:lnTo>
                      <a:pt x="23607" y="108169"/>
                    </a:lnTo>
                    <a:cubicBezTo>
                      <a:pt x="23607" y="106314"/>
                      <a:pt x="24326" y="104453"/>
                      <a:pt x="24807" y="102599"/>
                    </a:cubicBezTo>
                    <a:cubicBezTo>
                      <a:pt x="25289" y="100738"/>
                      <a:pt x="25167" y="100918"/>
                      <a:pt x="25346" y="100321"/>
                    </a:cubicBezTo>
                    <a:cubicBezTo>
                      <a:pt x="25763" y="98704"/>
                      <a:pt x="26245" y="97145"/>
                      <a:pt x="26784" y="95527"/>
                    </a:cubicBezTo>
                    <a:cubicBezTo>
                      <a:pt x="27323" y="93911"/>
                      <a:pt x="27445" y="93551"/>
                      <a:pt x="27740" y="92531"/>
                    </a:cubicBezTo>
                    <a:cubicBezTo>
                      <a:pt x="28042" y="91511"/>
                      <a:pt x="28760" y="89951"/>
                      <a:pt x="29299" y="88694"/>
                    </a:cubicBezTo>
                    <a:cubicBezTo>
                      <a:pt x="29838" y="87436"/>
                      <a:pt x="30319" y="86236"/>
                      <a:pt x="30916" y="84978"/>
                    </a:cubicBezTo>
                    <a:cubicBezTo>
                      <a:pt x="31519" y="83721"/>
                      <a:pt x="31879" y="83060"/>
                      <a:pt x="32354" y="82104"/>
                    </a:cubicBezTo>
                    <a:cubicBezTo>
                      <a:pt x="32835" y="81141"/>
                      <a:pt x="33855" y="79229"/>
                      <a:pt x="34696" y="77785"/>
                    </a:cubicBezTo>
                    <a:lnTo>
                      <a:pt x="35953" y="75693"/>
                    </a:lnTo>
                    <a:cubicBezTo>
                      <a:pt x="36909" y="74134"/>
                      <a:pt x="37930" y="72574"/>
                      <a:pt x="39008" y="71015"/>
                    </a:cubicBezTo>
                    <a:lnTo>
                      <a:pt x="40862" y="68500"/>
                    </a:lnTo>
                    <a:cubicBezTo>
                      <a:pt x="41465" y="67601"/>
                      <a:pt x="42120" y="66703"/>
                      <a:pt x="42781" y="65863"/>
                    </a:cubicBezTo>
                    <a:lnTo>
                      <a:pt x="44937" y="63347"/>
                    </a:lnTo>
                    <a:cubicBezTo>
                      <a:pt x="47805" y="60139"/>
                      <a:pt x="50911" y="57155"/>
                      <a:pt x="54229" y="54415"/>
                    </a:cubicBezTo>
                    <a:lnTo>
                      <a:pt x="56622" y="52317"/>
                    </a:lnTo>
                    <a:lnTo>
                      <a:pt x="59317" y="50340"/>
                    </a:lnTo>
                    <a:lnTo>
                      <a:pt x="61717" y="48543"/>
                    </a:lnTo>
                    <a:cubicBezTo>
                      <a:pt x="63270" y="47465"/>
                      <a:pt x="64893" y="46445"/>
                      <a:pt x="66446" y="45489"/>
                    </a:cubicBezTo>
                    <a:lnTo>
                      <a:pt x="68487" y="44225"/>
                    </a:lnTo>
                    <a:lnTo>
                      <a:pt x="72921" y="41831"/>
                    </a:lnTo>
                    <a:lnTo>
                      <a:pt x="75738" y="40452"/>
                    </a:lnTo>
                    <a:cubicBezTo>
                      <a:pt x="76976" y="39855"/>
                      <a:pt x="78234" y="39316"/>
                      <a:pt x="79511" y="38835"/>
                    </a:cubicBezTo>
                    <a:lnTo>
                      <a:pt x="83284" y="37275"/>
                    </a:lnTo>
                    <a:lnTo>
                      <a:pt x="85979" y="36377"/>
                    </a:lnTo>
                    <a:lnTo>
                      <a:pt x="91074" y="34882"/>
                    </a:lnTo>
                    <a:lnTo>
                      <a:pt x="93352" y="34279"/>
                    </a:lnTo>
                    <a:lnTo>
                      <a:pt x="98864" y="33079"/>
                    </a:lnTo>
                    <a:lnTo>
                      <a:pt x="90176" y="24570"/>
                    </a:lnTo>
                    <a:lnTo>
                      <a:pt x="114739" y="0"/>
                    </a:lnTo>
                    <a:lnTo>
                      <a:pt x="139367" y="24570"/>
                    </a:lnTo>
                    <a:lnTo>
                      <a:pt x="130801" y="33079"/>
                    </a:lnTo>
                    <a:lnTo>
                      <a:pt x="136191" y="34221"/>
                    </a:lnTo>
                    <a:lnTo>
                      <a:pt x="138526" y="34818"/>
                    </a:lnTo>
                    <a:cubicBezTo>
                      <a:pt x="140144" y="35241"/>
                      <a:pt x="141703" y="35716"/>
                      <a:pt x="143262" y="36255"/>
                    </a:cubicBezTo>
                    <a:lnTo>
                      <a:pt x="146317" y="37218"/>
                    </a:lnTo>
                    <a:lnTo>
                      <a:pt x="150090" y="38777"/>
                    </a:lnTo>
                    <a:lnTo>
                      <a:pt x="153863" y="40394"/>
                    </a:lnTo>
                    <a:cubicBezTo>
                      <a:pt x="154646" y="40753"/>
                      <a:pt x="155422" y="41113"/>
                      <a:pt x="156141" y="41530"/>
                    </a:cubicBezTo>
                    <a:lnTo>
                      <a:pt x="156744" y="41831"/>
                    </a:lnTo>
                    <a:cubicBezTo>
                      <a:pt x="158182" y="42550"/>
                      <a:pt x="159619" y="43327"/>
                      <a:pt x="161056" y="44167"/>
                    </a:cubicBezTo>
                    <a:lnTo>
                      <a:pt x="162795" y="45187"/>
                    </a:lnTo>
                    <a:lnTo>
                      <a:pt x="167826" y="48486"/>
                    </a:lnTo>
                    <a:lnTo>
                      <a:pt x="170463" y="50398"/>
                    </a:lnTo>
                    <a:lnTo>
                      <a:pt x="172979" y="52259"/>
                    </a:lnTo>
                    <a:lnTo>
                      <a:pt x="175436" y="54293"/>
                    </a:lnTo>
                    <a:cubicBezTo>
                      <a:pt x="178671" y="57065"/>
                      <a:pt x="181693" y="60068"/>
                      <a:pt x="184484" y="63283"/>
                    </a:cubicBezTo>
                    <a:lnTo>
                      <a:pt x="186640" y="65805"/>
                    </a:lnTo>
                    <a:cubicBezTo>
                      <a:pt x="187301" y="66639"/>
                      <a:pt x="187955" y="67537"/>
                      <a:pt x="188559" y="68442"/>
                    </a:cubicBezTo>
                    <a:lnTo>
                      <a:pt x="190413" y="70958"/>
                    </a:lnTo>
                    <a:cubicBezTo>
                      <a:pt x="191491" y="72517"/>
                      <a:pt x="192512" y="74070"/>
                      <a:pt x="193468" y="75629"/>
                    </a:cubicBezTo>
                    <a:lnTo>
                      <a:pt x="194732" y="77669"/>
                    </a:lnTo>
                    <a:cubicBezTo>
                      <a:pt x="195566" y="79107"/>
                      <a:pt x="196349" y="80602"/>
                      <a:pt x="197068" y="82046"/>
                    </a:cubicBezTo>
                    <a:lnTo>
                      <a:pt x="198505" y="84921"/>
                    </a:lnTo>
                    <a:cubicBezTo>
                      <a:pt x="199101" y="86159"/>
                      <a:pt x="199641" y="87417"/>
                      <a:pt x="200122" y="88694"/>
                    </a:cubicBezTo>
                    <a:cubicBezTo>
                      <a:pt x="200661" y="89951"/>
                      <a:pt x="201200" y="91209"/>
                      <a:pt x="201617" y="92473"/>
                    </a:cubicBezTo>
                    <a:cubicBezTo>
                      <a:pt x="202040" y="93731"/>
                      <a:pt x="202278" y="94328"/>
                      <a:pt x="202579" y="95284"/>
                    </a:cubicBezTo>
                    <a:cubicBezTo>
                      <a:pt x="202875" y="96246"/>
                      <a:pt x="203658" y="98640"/>
                      <a:pt x="204075" y="100263"/>
                    </a:cubicBezTo>
                    <a:lnTo>
                      <a:pt x="204614" y="102541"/>
                    </a:lnTo>
                    <a:cubicBezTo>
                      <a:pt x="205095" y="104396"/>
                      <a:pt x="205454" y="106256"/>
                      <a:pt x="205814" y="108111"/>
                    </a:cubicBezTo>
                    <a:lnTo>
                      <a:pt x="206295" y="111108"/>
                    </a:lnTo>
                    <a:cubicBezTo>
                      <a:pt x="206494" y="112199"/>
                      <a:pt x="206635" y="113296"/>
                      <a:pt x="206712" y="114406"/>
                    </a:cubicBezTo>
                    <a:lnTo>
                      <a:pt x="206712" y="117281"/>
                    </a:lnTo>
                    <a:lnTo>
                      <a:pt x="229299" y="117281"/>
                    </a:lnTo>
                    <a:lnTo>
                      <a:pt x="229299" y="130762"/>
                    </a:lnTo>
                    <a:lnTo>
                      <a:pt x="206712" y="130762"/>
                    </a:lnTo>
                    <a:lnTo>
                      <a:pt x="206712" y="133580"/>
                    </a:lnTo>
                    <a:cubicBezTo>
                      <a:pt x="206629" y="134664"/>
                      <a:pt x="206494" y="135748"/>
                      <a:pt x="206295" y="136820"/>
                    </a:cubicBezTo>
                    <a:lnTo>
                      <a:pt x="205814" y="139874"/>
                    </a:lnTo>
                    <a:cubicBezTo>
                      <a:pt x="205454" y="141729"/>
                      <a:pt x="205095" y="143590"/>
                      <a:pt x="204614" y="145386"/>
                    </a:cubicBezTo>
                    <a:lnTo>
                      <a:pt x="204075" y="147722"/>
                    </a:lnTo>
                    <a:cubicBezTo>
                      <a:pt x="203658" y="149339"/>
                      <a:pt x="203176" y="150898"/>
                      <a:pt x="202637" y="152458"/>
                    </a:cubicBezTo>
                    <a:cubicBezTo>
                      <a:pt x="202355" y="153497"/>
                      <a:pt x="202015" y="154518"/>
                      <a:pt x="201617" y="155512"/>
                    </a:cubicBezTo>
                    <a:cubicBezTo>
                      <a:pt x="201200" y="156776"/>
                      <a:pt x="200661" y="158034"/>
                      <a:pt x="200122" y="159292"/>
                    </a:cubicBezTo>
                    <a:cubicBezTo>
                      <a:pt x="199583" y="160550"/>
                      <a:pt x="199101" y="161807"/>
                      <a:pt x="198505" y="163065"/>
                    </a:cubicBezTo>
                    <a:lnTo>
                      <a:pt x="197183" y="165702"/>
                    </a:lnTo>
                    <a:cubicBezTo>
                      <a:pt x="196349" y="167383"/>
                      <a:pt x="195566" y="168821"/>
                      <a:pt x="194732" y="170258"/>
                    </a:cubicBezTo>
                    <a:lnTo>
                      <a:pt x="193468" y="172292"/>
                    </a:lnTo>
                    <a:cubicBezTo>
                      <a:pt x="192512" y="173916"/>
                      <a:pt x="191491" y="175469"/>
                      <a:pt x="190413" y="177028"/>
                    </a:cubicBezTo>
                    <a:lnTo>
                      <a:pt x="188617" y="179486"/>
                    </a:lnTo>
                    <a:lnTo>
                      <a:pt x="186640" y="182181"/>
                    </a:lnTo>
                    <a:lnTo>
                      <a:pt x="184542" y="184760"/>
                    </a:lnTo>
                    <a:cubicBezTo>
                      <a:pt x="181673" y="187885"/>
                      <a:pt x="178593" y="190811"/>
                      <a:pt x="175314" y="193513"/>
                    </a:cubicBezTo>
                    <a:lnTo>
                      <a:pt x="172921" y="195605"/>
                    </a:lnTo>
                    <a:lnTo>
                      <a:pt x="170405" y="197466"/>
                    </a:lnTo>
                    <a:lnTo>
                      <a:pt x="167768" y="199384"/>
                    </a:lnTo>
                    <a:cubicBezTo>
                      <a:pt x="166209" y="200462"/>
                      <a:pt x="164650" y="201483"/>
                      <a:pt x="163033" y="202439"/>
                    </a:cubicBezTo>
                    <a:lnTo>
                      <a:pt x="161056" y="203696"/>
                    </a:lnTo>
                    <a:cubicBezTo>
                      <a:pt x="159561" y="204537"/>
                      <a:pt x="158117" y="205313"/>
                      <a:pt x="156622" y="206032"/>
                    </a:cubicBezTo>
                    <a:lnTo>
                      <a:pt x="156083" y="206032"/>
                    </a:lnTo>
                    <a:lnTo>
                      <a:pt x="153805" y="207174"/>
                    </a:lnTo>
                    <a:lnTo>
                      <a:pt x="150032" y="208791"/>
                    </a:lnTo>
                    <a:lnTo>
                      <a:pt x="146259" y="210293"/>
                    </a:lnTo>
                    <a:lnTo>
                      <a:pt x="143198" y="211307"/>
                    </a:lnTo>
                    <a:cubicBezTo>
                      <a:pt x="141645" y="211846"/>
                      <a:pt x="140086" y="212327"/>
                      <a:pt x="138469" y="212744"/>
                    </a:cubicBezTo>
                    <a:lnTo>
                      <a:pt x="136133" y="213283"/>
                    </a:lnTo>
                    <a:cubicBezTo>
                      <a:pt x="134337" y="213764"/>
                      <a:pt x="132533" y="214124"/>
                      <a:pt x="130737" y="214425"/>
                    </a:cubicBezTo>
                    <a:lnTo>
                      <a:pt x="139367" y="223473"/>
                    </a:lnTo>
                    <a:lnTo>
                      <a:pt x="114739" y="248043"/>
                    </a:lnTo>
                    <a:lnTo>
                      <a:pt x="90176" y="223473"/>
                    </a:lnTo>
                    <a:close/>
                    <a:moveTo>
                      <a:pt x="121509" y="222337"/>
                    </a:moveTo>
                    <a:lnTo>
                      <a:pt x="128818" y="215381"/>
                    </a:lnTo>
                    <a:lnTo>
                      <a:pt x="127984" y="215381"/>
                    </a:lnTo>
                    <a:cubicBezTo>
                      <a:pt x="126893" y="215580"/>
                      <a:pt x="125789" y="215721"/>
                      <a:pt x="124685" y="215805"/>
                    </a:cubicBezTo>
                    <a:lnTo>
                      <a:pt x="121811" y="215805"/>
                    </a:lnTo>
                    <a:lnTo>
                      <a:pt x="121509" y="222337"/>
                    </a:lnTo>
                    <a:close/>
                    <a:moveTo>
                      <a:pt x="108027" y="222337"/>
                    </a:moveTo>
                    <a:lnTo>
                      <a:pt x="108027" y="216344"/>
                    </a:lnTo>
                    <a:lnTo>
                      <a:pt x="105153" y="216344"/>
                    </a:lnTo>
                    <a:cubicBezTo>
                      <a:pt x="104049" y="216267"/>
                      <a:pt x="102945" y="216126"/>
                      <a:pt x="101861" y="215920"/>
                    </a:cubicBezTo>
                    <a:lnTo>
                      <a:pt x="101020" y="215920"/>
                    </a:lnTo>
                    <a:lnTo>
                      <a:pt x="108027" y="222337"/>
                    </a:lnTo>
                    <a:close/>
                    <a:moveTo>
                      <a:pt x="124390" y="32123"/>
                    </a:moveTo>
                    <a:lnTo>
                      <a:pt x="127682" y="32604"/>
                    </a:lnTo>
                    <a:lnTo>
                      <a:pt x="128523" y="32604"/>
                    </a:lnTo>
                    <a:lnTo>
                      <a:pt x="121509" y="25712"/>
                    </a:lnTo>
                    <a:lnTo>
                      <a:pt x="121509" y="31706"/>
                    </a:lnTo>
                    <a:lnTo>
                      <a:pt x="124390" y="32123"/>
                    </a:lnTo>
                    <a:close/>
                    <a:moveTo>
                      <a:pt x="101020" y="32719"/>
                    </a:moveTo>
                    <a:lnTo>
                      <a:pt x="101861" y="32719"/>
                    </a:lnTo>
                    <a:lnTo>
                      <a:pt x="105153" y="32245"/>
                    </a:lnTo>
                    <a:lnTo>
                      <a:pt x="108027" y="31706"/>
                    </a:lnTo>
                    <a:lnTo>
                      <a:pt x="108027" y="25712"/>
                    </a:lnTo>
                    <a:lnTo>
                      <a:pt x="101020" y="32719"/>
                    </a:lnTo>
                    <a:close/>
                  </a:path>
                </a:pathLst>
              </a:custGeom>
              <a:solidFill>
                <a:srgbClr val="FFFFFF"/>
              </a:solidFill>
              <a:ln w="6417"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8C158C16-C3F6-4F5A-BF64-C5796C7A541F}"/>
                  </a:ext>
                </a:extLst>
              </p:cNvPr>
              <p:cNvSpPr/>
              <p:nvPr/>
            </p:nvSpPr>
            <p:spPr>
              <a:xfrm>
                <a:off x="5103154" y="3749841"/>
                <a:ext cx="234567" cy="256673"/>
              </a:xfrm>
              <a:custGeom>
                <a:avLst/>
                <a:gdLst>
                  <a:gd name="connsiteX0" fmla="*/ 117736 w 234567"/>
                  <a:gd name="connsiteY0" fmla="*/ 8451 h 256673"/>
                  <a:gd name="connsiteX1" fmla="*/ 126777 w 234567"/>
                  <a:gd name="connsiteY1" fmla="*/ 17499 h 256673"/>
                  <a:gd name="connsiteX2" fmla="*/ 127079 w 234567"/>
                  <a:gd name="connsiteY2" fmla="*/ 17800 h 256673"/>
                  <a:gd name="connsiteX3" fmla="*/ 138103 w 234567"/>
                  <a:gd name="connsiteY3" fmla="*/ 28824 h 256673"/>
                  <a:gd name="connsiteX4" fmla="*/ 132835 w 234567"/>
                  <a:gd name="connsiteY4" fmla="*/ 34099 h 256673"/>
                  <a:gd name="connsiteX5" fmla="*/ 126842 w 234567"/>
                  <a:gd name="connsiteY5" fmla="*/ 28106 h 256673"/>
                  <a:gd name="connsiteX6" fmla="*/ 121265 w 234567"/>
                  <a:gd name="connsiteY6" fmla="*/ 22472 h 256673"/>
                  <a:gd name="connsiteX7" fmla="*/ 121265 w 234567"/>
                  <a:gd name="connsiteY7" fmla="*/ 39072 h 256673"/>
                  <a:gd name="connsiteX8" fmla="*/ 126842 w 234567"/>
                  <a:gd name="connsiteY8" fmla="*/ 39496 h 256673"/>
                  <a:gd name="connsiteX9" fmla="*/ 131154 w 234567"/>
                  <a:gd name="connsiteY9" fmla="*/ 40150 h 256673"/>
                  <a:gd name="connsiteX10" fmla="*/ 132951 w 234567"/>
                  <a:gd name="connsiteY10" fmla="*/ 40150 h 256673"/>
                  <a:gd name="connsiteX11" fmla="*/ 138283 w 234567"/>
                  <a:gd name="connsiteY11" fmla="*/ 41292 h 256673"/>
                  <a:gd name="connsiteX12" fmla="*/ 140503 w 234567"/>
                  <a:gd name="connsiteY12" fmla="*/ 41831 h 256673"/>
                  <a:gd name="connsiteX13" fmla="*/ 145117 w 234567"/>
                  <a:gd name="connsiteY13" fmla="*/ 43211 h 256673"/>
                  <a:gd name="connsiteX14" fmla="*/ 148049 w 234567"/>
                  <a:gd name="connsiteY14" fmla="*/ 44167 h 256673"/>
                  <a:gd name="connsiteX15" fmla="*/ 151707 w 234567"/>
                  <a:gd name="connsiteY15" fmla="*/ 45669 h 256673"/>
                  <a:gd name="connsiteX16" fmla="*/ 155782 w 234567"/>
                  <a:gd name="connsiteY16" fmla="*/ 47343 h 256673"/>
                  <a:gd name="connsiteX17" fmla="*/ 158534 w 234567"/>
                  <a:gd name="connsiteY17" fmla="*/ 48723 h 256673"/>
                  <a:gd name="connsiteX18" fmla="*/ 162731 w 234567"/>
                  <a:gd name="connsiteY18" fmla="*/ 51001 h 256673"/>
                  <a:gd name="connsiteX19" fmla="*/ 164707 w 234567"/>
                  <a:gd name="connsiteY19" fmla="*/ 52195 h 256673"/>
                  <a:gd name="connsiteX20" fmla="*/ 169321 w 234567"/>
                  <a:gd name="connsiteY20" fmla="*/ 55191 h 256673"/>
                  <a:gd name="connsiteX21" fmla="*/ 170701 w 234567"/>
                  <a:gd name="connsiteY21" fmla="*/ 56276 h 256673"/>
                  <a:gd name="connsiteX22" fmla="*/ 174236 w 234567"/>
                  <a:gd name="connsiteY22" fmla="*/ 58849 h 256673"/>
                  <a:gd name="connsiteX23" fmla="*/ 187417 w 234567"/>
                  <a:gd name="connsiteY23" fmla="*/ 72036 h 256673"/>
                  <a:gd name="connsiteX24" fmla="*/ 189990 w 234567"/>
                  <a:gd name="connsiteY24" fmla="*/ 75507 h 256673"/>
                  <a:gd name="connsiteX25" fmla="*/ 191068 w 234567"/>
                  <a:gd name="connsiteY25" fmla="*/ 76951 h 256673"/>
                  <a:gd name="connsiteX26" fmla="*/ 194064 w 234567"/>
                  <a:gd name="connsiteY26" fmla="*/ 81564 h 256673"/>
                  <a:gd name="connsiteX27" fmla="*/ 195264 w 234567"/>
                  <a:gd name="connsiteY27" fmla="*/ 83541 h 256673"/>
                  <a:gd name="connsiteX28" fmla="*/ 197542 w 234567"/>
                  <a:gd name="connsiteY28" fmla="*/ 87738 h 256673"/>
                  <a:gd name="connsiteX29" fmla="*/ 198922 w 234567"/>
                  <a:gd name="connsiteY29" fmla="*/ 90490 h 256673"/>
                  <a:gd name="connsiteX30" fmla="*/ 200475 w 234567"/>
                  <a:gd name="connsiteY30" fmla="*/ 94148 h 256673"/>
                  <a:gd name="connsiteX31" fmla="*/ 201912 w 234567"/>
                  <a:gd name="connsiteY31" fmla="*/ 97806 h 256673"/>
                  <a:gd name="connsiteX32" fmla="*/ 202933 w 234567"/>
                  <a:gd name="connsiteY32" fmla="*/ 100738 h 256673"/>
                  <a:gd name="connsiteX33" fmla="*/ 204312 w 234567"/>
                  <a:gd name="connsiteY33" fmla="*/ 105352 h 256673"/>
                  <a:gd name="connsiteX34" fmla="*/ 204851 w 234567"/>
                  <a:gd name="connsiteY34" fmla="*/ 107572 h 256673"/>
                  <a:gd name="connsiteX35" fmla="*/ 205987 w 234567"/>
                  <a:gd name="connsiteY35" fmla="*/ 112904 h 256673"/>
                  <a:gd name="connsiteX36" fmla="*/ 205987 w 234567"/>
                  <a:gd name="connsiteY36" fmla="*/ 114701 h 256673"/>
                  <a:gd name="connsiteX37" fmla="*/ 206648 w 234567"/>
                  <a:gd name="connsiteY37" fmla="*/ 119020 h 256673"/>
                  <a:gd name="connsiteX38" fmla="*/ 207007 w 234567"/>
                  <a:gd name="connsiteY38" fmla="*/ 124589 h 256673"/>
                  <a:gd name="connsiteX39" fmla="*/ 229594 w 234567"/>
                  <a:gd name="connsiteY39" fmla="*/ 124589 h 256673"/>
                  <a:gd name="connsiteX40" fmla="*/ 229594 w 234567"/>
                  <a:gd name="connsiteY40" fmla="*/ 131840 h 256673"/>
                  <a:gd name="connsiteX41" fmla="*/ 206949 w 234567"/>
                  <a:gd name="connsiteY41" fmla="*/ 131840 h 256673"/>
                  <a:gd name="connsiteX42" fmla="*/ 206590 w 234567"/>
                  <a:gd name="connsiteY42" fmla="*/ 137417 h 256673"/>
                  <a:gd name="connsiteX43" fmla="*/ 205929 w 234567"/>
                  <a:gd name="connsiteY43" fmla="*/ 141729 h 256673"/>
                  <a:gd name="connsiteX44" fmla="*/ 205929 w 234567"/>
                  <a:gd name="connsiteY44" fmla="*/ 143532 h 256673"/>
                  <a:gd name="connsiteX45" fmla="*/ 204793 w 234567"/>
                  <a:gd name="connsiteY45" fmla="*/ 148864 h 256673"/>
                  <a:gd name="connsiteX46" fmla="*/ 204254 w 234567"/>
                  <a:gd name="connsiteY46" fmla="*/ 151078 h 256673"/>
                  <a:gd name="connsiteX47" fmla="*/ 202875 w 234567"/>
                  <a:gd name="connsiteY47" fmla="*/ 155692 h 256673"/>
                  <a:gd name="connsiteX48" fmla="*/ 201854 w 234567"/>
                  <a:gd name="connsiteY48" fmla="*/ 158631 h 256673"/>
                  <a:gd name="connsiteX49" fmla="*/ 200417 w 234567"/>
                  <a:gd name="connsiteY49" fmla="*/ 162288 h 256673"/>
                  <a:gd name="connsiteX50" fmla="*/ 198858 w 234567"/>
                  <a:gd name="connsiteY50" fmla="*/ 165939 h 256673"/>
                  <a:gd name="connsiteX51" fmla="*/ 197478 w 234567"/>
                  <a:gd name="connsiteY51" fmla="*/ 168699 h 256673"/>
                  <a:gd name="connsiteX52" fmla="*/ 195207 w 234567"/>
                  <a:gd name="connsiteY52" fmla="*/ 172895 h 256673"/>
                  <a:gd name="connsiteX53" fmla="*/ 194006 w 234567"/>
                  <a:gd name="connsiteY53" fmla="*/ 174872 h 256673"/>
                  <a:gd name="connsiteX54" fmla="*/ 191010 w 234567"/>
                  <a:gd name="connsiteY54" fmla="*/ 179428 h 256673"/>
                  <a:gd name="connsiteX55" fmla="*/ 189932 w 234567"/>
                  <a:gd name="connsiteY55" fmla="*/ 180923 h 256673"/>
                  <a:gd name="connsiteX56" fmla="*/ 187352 w 234567"/>
                  <a:gd name="connsiteY56" fmla="*/ 184401 h 256673"/>
                  <a:gd name="connsiteX57" fmla="*/ 173755 w 234567"/>
                  <a:gd name="connsiteY57" fmla="*/ 197767 h 256673"/>
                  <a:gd name="connsiteX58" fmla="*/ 170219 w 234567"/>
                  <a:gd name="connsiteY58" fmla="*/ 200340 h 256673"/>
                  <a:gd name="connsiteX59" fmla="*/ 168840 w 234567"/>
                  <a:gd name="connsiteY59" fmla="*/ 201418 h 256673"/>
                  <a:gd name="connsiteX60" fmla="*/ 164226 w 234567"/>
                  <a:gd name="connsiteY60" fmla="*/ 204415 h 256673"/>
                  <a:gd name="connsiteX61" fmla="*/ 162250 w 234567"/>
                  <a:gd name="connsiteY61" fmla="*/ 205615 h 256673"/>
                  <a:gd name="connsiteX62" fmla="*/ 158059 w 234567"/>
                  <a:gd name="connsiteY62" fmla="*/ 207893 h 256673"/>
                  <a:gd name="connsiteX63" fmla="*/ 155300 w 234567"/>
                  <a:gd name="connsiteY63" fmla="*/ 209273 h 256673"/>
                  <a:gd name="connsiteX64" fmla="*/ 151643 w 234567"/>
                  <a:gd name="connsiteY64" fmla="*/ 210825 h 256673"/>
                  <a:gd name="connsiteX65" fmla="*/ 147992 w 234567"/>
                  <a:gd name="connsiteY65" fmla="*/ 212269 h 256673"/>
                  <a:gd name="connsiteX66" fmla="*/ 145053 w 234567"/>
                  <a:gd name="connsiteY66" fmla="*/ 213283 h 256673"/>
                  <a:gd name="connsiteX67" fmla="*/ 140439 w 234567"/>
                  <a:gd name="connsiteY67" fmla="*/ 214663 h 256673"/>
                  <a:gd name="connsiteX68" fmla="*/ 138225 w 234567"/>
                  <a:gd name="connsiteY68" fmla="*/ 215202 h 256673"/>
                  <a:gd name="connsiteX69" fmla="*/ 132893 w 234567"/>
                  <a:gd name="connsiteY69" fmla="*/ 216344 h 256673"/>
                  <a:gd name="connsiteX70" fmla="*/ 131096 w 234567"/>
                  <a:gd name="connsiteY70" fmla="*/ 216344 h 256673"/>
                  <a:gd name="connsiteX71" fmla="*/ 126777 w 234567"/>
                  <a:gd name="connsiteY71" fmla="*/ 216998 h 256673"/>
                  <a:gd name="connsiteX72" fmla="*/ 121208 w 234567"/>
                  <a:gd name="connsiteY72" fmla="*/ 217358 h 256673"/>
                  <a:gd name="connsiteX73" fmla="*/ 121208 w 234567"/>
                  <a:gd name="connsiteY73" fmla="*/ 233721 h 256673"/>
                  <a:gd name="connsiteX74" fmla="*/ 126777 w 234567"/>
                  <a:gd name="connsiteY74" fmla="*/ 228151 h 256673"/>
                  <a:gd name="connsiteX75" fmla="*/ 132771 w 234567"/>
                  <a:gd name="connsiteY75" fmla="*/ 222158 h 256673"/>
                  <a:gd name="connsiteX76" fmla="*/ 138046 w 234567"/>
                  <a:gd name="connsiteY76" fmla="*/ 227426 h 256673"/>
                  <a:gd name="connsiteX77" fmla="*/ 127021 w 234567"/>
                  <a:gd name="connsiteY77" fmla="*/ 238456 h 256673"/>
                  <a:gd name="connsiteX78" fmla="*/ 122947 w 234567"/>
                  <a:gd name="connsiteY78" fmla="*/ 242473 h 256673"/>
                  <a:gd name="connsiteX79" fmla="*/ 117672 w 234567"/>
                  <a:gd name="connsiteY79" fmla="*/ 247741 h 256673"/>
                  <a:gd name="connsiteX80" fmla="*/ 112404 w 234567"/>
                  <a:gd name="connsiteY80" fmla="*/ 242473 h 256673"/>
                  <a:gd name="connsiteX81" fmla="*/ 108387 w 234567"/>
                  <a:gd name="connsiteY81" fmla="*/ 238456 h 256673"/>
                  <a:gd name="connsiteX82" fmla="*/ 97420 w 234567"/>
                  <a:gd name="connsiteY82" fmla="*/ 227727 h 256673"/>
                  <a:gd name="connsiteX83" fmla="*/ 102695 w 234567"/>
                  <a:gd name="connsiteY83" fmla="*/ 222453 h 256673"/>
                  <a:gd name="connsiteX84" fmla="*/ 108688 w 234567"/>
                  <a:gd name="connsiteY84" fmla="*/ 228446 h 256673"/>
                  <a:gd name="connsiteX85" fmla="*/ 113841 w 234567"/>
                  <a:gd name="connsiteY85" fmla="*/ 233721 h 256673"/>
                  <a:gd name="connsiteX86" fmla="*/ 113841 w 234567"/>
                  <a:gd name="connsiteY86" fmla="*/ 217537 h 256673"/>
                  <a:gd name="connsiteX87" fmla="*/ 108265 w 234567"/>
                  <a:gd name="connsiteY87" fmla="*/ 217178 h 256673"/>
                  <a:gd name="connsiteX88" fmla="*/ 103953 w 234567"/>
                  <a:gd name="connsiteY88" fmla="*/ 216524 h 256673"/>
                  <a:gd name="connsiteX89" fmla="*/ 102156 w 234567"/>
                  <a:gd name="connsiteY89" fmla="*/ 216524 h 256673"/>
                  <a:gd name="connsiteX90" fmla="*/ 96824 w 234567"/>
                  <a:gd name="connsiteY90" fmla="*/ 215381 h 256673"/>
                  <a:gd name="connsiteX91" fmla="*/ 94603 w 234567"/>
                  <a:gd name="connsiteY91" fmla="*/ 214842 h 256673"/>
                  <a:gd name="connsiteX92" fmla="*/ 89990 w 234567"/>
                  <a:gd name="connsiteY92" fmla="*/ 213463 h 256673"/>
                  <a:gd name="connsiteX93" fmla="*/ 87057 w 234567"/>
                  <a:gd name="connsiteY93" fmla="*/ 212449 h 256673"/>
                  <a:gd name="connsiteX94" fmla="*/ 83399 w 234567"/>
                  <a:gd name="connsiteY94" fmla="*/ 211005 h 256673"/>
                  <a:gd name="connsiteX95" fmla="*/ 79748 w 234567"/>
                  <a:gd name="connsiteY95" fmla="*/ 209452 h 256673"/>
                  <a:gd name="connsiteX96" fmla="*/ 76989 w 234567"/>
                  <a:gd name="connsiteY96" fmla="*/ 208073 h 256673"/>
                  <a:gd name="connsiteX97" fmla="*/ 72799 w 234567"/>
                  <a:gd name="connsiteY97" fmla="*/ 205795 h 256673"/>
                  <a:gd name="connsiteX98" fmla="*/ 70816 w 234567"/>
                  <a:gd name="connsiteY98" fmla="*/ 204595 h 256673"/>
                  <a:gd name="connsiteX99" fmla="*/ 66202 w 234567"/>
                  <a:gd name="connsiteY99" fmla="*/ 201598 h 256673"/>
                  <a:gd name="connsiteX100" fmla="*/ 64829 w 234567"/>
                  <a:gd name="connsiteY100" fmla="*/ 200520 h 256673"/>
                  <a:gd name="connsiteX101" fmla="*/ 61294 w 234567"/>
                  <a:gd name="connsiteY101" fmla="*/ 197947 h 256673"/>
                  <a:gd name="connsiteX102" fmla="*/ 48113 w 234567"/>
                  <a:gd name="connsiteY102" fmla="*/ 184760 h 256673"/>
                  <a:gd name="connsiteX103" fmla="*/ 45534 w 234567"/>
                  <a:gd name="connsiteY103" fmla="*/ 181225 h 256673"/>
                  <a:gd name="connsiteX104" fmla="*/ 44456 w 234567"/>
                  <a:gd name="connsiteY104" fmla="*/ 179787 h 256673"/>
                  <a:gd name="connsiteX105" fmla="*/ 41459 w 234567"/>
                  <a:gd name="connsiteY105" fmla="*/ 175231 h 256673"/>
                  <a:gd name="connsiteX106" fmla="*/ 40259 w 234567"/>
                  <a:gd name="connsiteY106" fmla="*/ 173255 h 256673"/>
                  <a:gd name="connsiteX107" fmla="*/ 37988 w 234567"/>
                  <a:gd name="connsiteY107" fmla="*/ 169058 h 256673"/>
                  <a:gd name="connsiteX108" fmla="*/ 36608 w 234567"/>
                  <a:gd name="connsiteY108" fmla="*/ 166299 h 256673"/>
                  <a:gd name="connsiteX109" fmla="*/ 35049 w 234567"/>
                  <a:gd name="connsiteY109" fmla="*/ 162648 h 256673"/>
                  <a:gd name="connsiteX110" fmla="*/ 33554 w 234567"/>
                  <a:gd name="connsiteY110" fmla="*/ 158990 h 256673"/>
                  <a:gd name="connsiteX111" fmla="*/ 32591 w 234567"/>
                  <a:gd name="connsiteY111" fmla="*/ 156051 h 256673"/>
                  <a:gd name="connsiteX112" fmla="*/ 31211 w 234567"/>
                  <a:gd name="connsiteY112" fmla="*/ 151438 h 256673"/>
                  <a:gd name="connsiteX113" fmla="*/ 30672 w 234567"/>
                  <a:gd name="connsiteY113" fmla="*/ 149224 h 256673"/>
                  <a:gd name="connsiteX114" fmla="*/ 29537 w 234567"/>
                  <a:gd name="connsiteY114" fmla="*/ 143827 h 256673"/>
                  <a:gd name="connsiteX115" fmla="*/ 29537 w 234567"/>
                  <a:gd name="connsiteY115" fmla="*/ 142088 h 256673"/>
                  <a:gd name="connsiteX116" fmla="*/ 28876 w 234567"/>
                  <a:gd name="connsiteY116" fmla="*/ 137776 h 256673"/>
                  <a:gd name="connsiteX117" fmla="*/ 28459 w 234567"/>
                  <a:gd name="connsiteY117" fmla="*/ 132200 h 256673"/>
                  <a:gd name="connsiteX118" fmla="*/ 5987 w 234567"/>
                  <a:gd name="connsiteY118" fmla="*/ 132200 h 256673"/>
                  <a:gd name="connsiteX119" fmla="*/ 5987 w 234567"/>
                  <a:gd name="connsiteY119" fmla="*/ 124589 h 256673"/>
                  <a:gd name="connsiteX120" fmla="*/ 28516 w 234567"/>
                  <a:gd name="connsiteY120" fmla="*/ 124589 h 256673"/>
                  <a:gd name="connsiteX121" fmla="*/ 28940 w 234567"/>
                  <a:gd name="connsiteY121" fmla="*/ 119020 h 256673"/>
                  <a:gd name="connsiteX122" fmla="*/ 29594 w 234567"/>
                  <a:gd name="connsiteY122" fmla="*/ 114701 h 256673"/>
                  <a:gd name="connsiteX123" fmla="*/ 29594 w 234567"/>
                  <a:gd name="connsiteY123" fmla="*/ 112904 h 256673"/>
                  <a:gd name="connsiteX124" fmla="*/ 30737 w 234567"/>
                  <a:gd name="connsiteY124" fmla="*/ 107572 h 256673"/>
                  <a:gd name="connsiteX125" fmla="*/ 31275 w 234567"/>
                  <a:gd name="connsiteY125" fmla="*/ 105352 h 256673"/>
                  <a:gd name="connsiteX126" fmla="*/ 32655 w 234567"/>
                  <a:gd name="connsiteY126" fmla="*/ 100738 h 256673"/>
                  <a:gd name="connsiteX127" fmla="*/ 33611 w 234567"/>
                  <a:gd name="connsiteY127" fmla="*/ 97806 h 256673"/>
                  <a:gd name="connsiteX128" fmla="*/ 35106 w 234567"/>
                  <a:gd name="connsiteY128" fmla="*/ 94148 h 256673"/>
                  <a:gd name="connsiteX129" fmla="*/ 36666 w 234567"/>
                  <a:gd name="connsiteY129" fmla="*/ 90490 h 256673"/>
                  <a:gd name="connsiteX130" fmla="*/ 38045 w 234567"/>
                  <a:gd name="connsiteY130" fmla="*/ 87738 h 256673"/>
                  <a:gd name="connsiteX131" fmla="*/ 40323 w 234567"/>
                  <a:gd name="connsiteY131" fmla="*/ 83541 h 256673"/>
                  <a:gd name="connsiteX132" fmla="*/ 41940 w 234567"/>
                  <a:gd name="connsiteY132" fmla="*/ 81500 h 256673"/>
                  <a:gd name="connsiteX133" fmla="*/ 44937 w 234567"/>
                  <a:gd name="connsiteY133" fmla="*/ 76951 h 256673"/>
                  <a:gd name="connsiteX134" fmla="*/ 46015 w 234567"/>
                  <a:gd name="connsiteY134" fmla="*/ 75507 h 256673"/>
                  <a:gd name="connsiteX135" fmla="*/ 48588 w 234567"/>
                  <a:gd name="connsiteY135" fmla="*/ 72036 h 256673"/>
                  <a:gd name="connsiteX136" fmla="*/ 61768 w 234567"/>
                  <a:gd name="connsiteY136" fmla="*/ 58849 h 256673"/>
                  <a:gd name="connsiteX137" fmla="*/ 65246 w 234567"/>
                  <a:gd name="connsiteY137" fmla="*/ 56276 h 256673"/>
                  <a:gd name="connsiteX138" fmla="*/ 66684 w 234567"/>
                  <a:gd name="connsiteY138" fmla="*/ 55191 h 256673"/>
                  <a:gd name="connsiteX139" fmla="*/ 71297 w 234567"/>
                  <a:gd name="connsiteY139" fmla="*/ 52195 h 256673"/>
                  <a:gd name="connsiteX140" fmla="*/ 73274 w 234567"/>
                  <a:gd name="connsiteY140" fmla="*/ 51001 h 256673"/>
                  <a:gd name="connsiteX141" fmla="*/ 77471 w 234567"/>
                  <a:gd name="connsiteY141" fmla="*/ 48723 h 256673"/>
                  <a:gd name="connsiteX142" fmla="*/ 80223 w 234567"/>
                  <a:gd name="connsiteY142" fmla="*/ 47343 h 256673"/>
                  <a:gd name="connsiteX143" fmla="*/ 83881 w 234567"/>
                  <a:gd name="connsiteY143" fmla="*/ 45784 h 256673"/>
                  <a:gd name="connsiteX144" fmla="*/ 87538 w 234567"/>
                  <a:gd name="connsiteY144" fmla="*/ 44289 h 256673"/>
                  <a:gd name="connsiteX145" fmla="*/ 90471 w 234567"/>
                  <a:gd name="connsiteY145" fmla="*/ 43327 h 256673"/>
                  <a:gd name="connsiteX146" fmla="*/ 94783 w 234567"/>
                  <a:gd name="connsiteY146" fmla="*/ 41947 h 256673"/>
                  <a:gd name="connsiteX147" fmla="*/ 97003 w 234567"/>
                  <a:gd name="connsiteY147" fmla="*/ 41408 h 256673"/>
                  <a:gd name="connsiteX148" fmla="*/ 102336 w 234567"/>
                  <a:gd name="connsiteY148" fmla="*/ 40272 h 256673"/>
                  <a:gd name="connsiteX149" fmla="*/ 104132 w 234567"/>
                  <a:gd name="connsiteY149" fmla="*/ 40272 h 256673"/>
                  <a:gd name="connsiteX150" fmla="*/ 108444 w 234567"/>
                  <a:gd name="connsiteY150" fmla="*/ 39611 h 256673"/>
                  <a:gd name="connsiteX151" fmla="*/ 113841 w 234567"/>
                  <a:gd name="connsiteY151" fmla="*/ 39072 h 256673"/>
                  <a:gd name="connsiteX152" fmla="*/ 113841 w 234567"/>
                  <a:gd name="connsiteY152" fmla="*/ 22716 h 256673"/>
                  <a:gd name="connsiteX153" fmla="*/ 108265 w 234567"/>
                  <a:gd name="connsiteY153" fmla="*/ 28343 h 256673"/>
                  <a:gd name="connsiteX154" fmla="*/ 102278 w 234567"/>
                  <a:gd name="connsiteY154" fmla="*/ 34337 h 256673"/>
                  <a:gd name="connsiteX155" fmla="*/ 97003 w 234567"/>
                  <a:gd name="connsiteY155" fmla="*/ 29068 h 256673"/>
                  <a:gd name="connsiteX156" fmla="*/ 108444 w 234567"/>
                  <a:gd name="connsiteY156" fmla="*/ 17980 h 256673"/>
                  <a:gd name="connsiteX157" fmla="*/ 108444 w 234567"/>
                  <a:gd name="connsiteY157" fmla="*/ 17678 h 256673"/>
                  <a:gd name="connsiteX158" fmla="*/ 117434 w 234567"/>
                  <a:gd name="connsiteY158" fmla="*/ 8631 h 256673"/>
                  <a:gd name="connsiteX159" fmla="*/ 117736 w 234567"/>
                  <a:gd name="connsiteY159" fmla="*/ 8451 h 256673"/>
                  <a:gd name="connsiteX160" fmla="*/ 117434 w 234567"/>
                  <a:gd name="connsiteY160" fmla="*/ 180 h 256673"/>
                  <a:gd name="connsiteX161" fmla="*/ 113841 w 234567"/>
                  <a:gd name="connsiteY161" fmla="*/ 4254 h 256673"/>
                  <a:gd name="connsiteX162" fmla="*/ 104851 w 234567"/>
                  <a:gd name="connsiteY162" fmla="*/ 13244 h 256673"/>
                  <a:gd name="connsiteX163" fmla="*/ 104492 w 234567"/>
                  <a:gd name="connsiteY163" fmla="*/ 13244 h 256673"/>
                  <a:gd name="connsiteX164" fmla="*/ 93166 w 234567"/>
                  <a:gd name="connsiteY164" fmla="*/ 24570 h 256673"/>
                  <a:gd name="connsiteX165" fmla="*/ 88976 w 234567"/>
                  <a:gd name="connsiteY165" fmla="*/ 28824 h 256673"/>
                  <a:gd name="connsiteX166" fmla="*/ 93166 w 234567"/>
                  <a:gd name="connsiteY166" fmla="*/ 33079 h 256673"/>
                  <a:gd name="connsiteX167" fmla="*/ 95681 w 234567"/>
                  <a:gd name="connsiteY167" fmla="*/ 35536 h 256673"/>
                  <a:gd name="connsiteX168" fmla="*/ 95027 w 234567"/>
                  <a:gd name="connsiteY168" fmla="*/ 35536 h 256673"/>
                  <a:gd name="connsiteX169" fmla="*/ 93230 w 234567"/>
                  <a:gd name="connsiteY169" fmla="*/ 35960 h 256673"/>
                  <a:gd name="connsiteX170" fmla="*/ 88315 w 234567"/>
                  <a:gd name="connsiteY170" fmla="*/ 37455 h 256673"/>
                  <a:gd name="connsiteX171" fmla="*/ 88013 w 234567"/>
                  <a:gd name="connsiteY171" fmla="*/ 37455 h 256673"/>
                  <a:gd name="connsiteX172" fmla="*/ 85196 w 234567"/>
                  <a:gd name="connsiteY172" fmla="*/ 38353 h 256673"/>
                  <a:gd name="connsiteX173" fmla="*/ 81243 w 234567"/>
                  <a:gd name="connsiteY173" fmla="*/ 39913 h 256673"/>
                  <a:gd name="connsiteX174" fmla="*/ 77413 w 234567"/>
                  <a:gd name="connsiteY174" fmla="*/ 41947 h 256673"/>
                  <a:gd name="connsiteX175" fmla="*/ 74891 w 234567"/>
                  <a:gd name="connsiteY175" fmla="*/ 43211 h 256673"/>
                  <a:gd name="connsiteX176" fmla="*/ 74474 w 234567"/>
                  <a:gd name="connsiteY176" fmla="*/ 43211 h 256673"/>
                  <a:gd name="connsiteX177" fmla="*/ 69982 w 234567"/>
                  <a:gd name="connsiteY177" fmla="*/ 45604 h 256673"/>
                  <a:gd name="connsiteX178" fmla="*/ 68423 w 234567"/>
                  <a:gd name="connsiteY178" fmla="*/ 46567 h 256673"/>
                  <a:gd name="connsiteX179" fmla="*/ 67826 w 234567"/>
                  <a:gd name="connsiteY179" fmla="*/ 46926 h 256673"/>
                  <a:gd name="connsiteX180" fmla="*/ 62968 w 234567"/>
                  <a:gd name="connsiteY180" fmla="*/ 50103 h 256673"/>
                  <a:gd name="connsiteX181" fmla="*/ 61948 w 234567"/>
                  <a:gd name="connsiteY181" fmla="*/ 50879 h 256673"/>
                  <a:gd name="connsiteX182" fmla="*/ 61409 w 234567"/>
                  <a:gd name="connsiteY182" fmla="*/ 51238 h 256673"/>
                  <a:gd name="connsiteX183" fmla="*/ 60453 w 234567"/>
                  <a:gd name="connsiteY183" fmla="*/ 51957 h 256673"/>
                  <a:gd name="connsiteX184" fmla="*/ 57700 w 234567"/>
                  <a:gd name="connsiteY184" fmla="*/ 53934 h 256673"/>
                  <a:gd name="connsiteX185" fmla="*/ 52605 w 234567"/>
                  <a:gd name="connsiteY185" fmla="*/ 58072 h 256673"/>
                  <a:gd name="connsiteX186" fmla="*/ 47754 w 234567"/>
                  <a:gd name="connsiteY186" fmla="*/ 62866 h 256673"/>
                  <a:gd name="connsiteX187" fmla="*/ 43500 w 234567"/>
                  <a:gd name="connsiteY187" fmla="*/ 67897 h 256673"/>
                  <a:gd name="connsiteX188" fmla="*/ 41459 w 234567"/>
                  <a:gd name="connsiteY188" fmla="*/ 70598 h 256673"/>
                  <a:gd name="connsiteX189" fmla="*/ 40862 w 234567"/>
                  <a:gd name="connsiteY189" fmla="*/ 71914 h 256673"/>
                  <a:gd name="connsiteX190" fmla="*/ 40503 w 234567"/>
                  <a:gd name="connsiteY190" fmla="*/ 72452 h 256673"/>
                  <a:gd name="connsiteX191" fmla="*/ 39720 w 234567"/>
                  <a:gd name="connsiteY191" fmla="*/ 73473 h 256673"/>
                  <a:gd name="connsiteX192" fmla="*/ 36544 w 234567"/>
                  <a:gd name="connsiteY192" fmla="*/ 78324 h 256673"/>
                  <a:gd name="connsiteX193" fmla="*/ 36544 w 234567"/>
                  <a:gd name="connsiteY193" fmla="*/ 78863 h 256673"/>
                  <a:gd name="connsiteX194" fmla="*/ 35530 w 234567"/>
                  <a:gd name="connsiteY194" fmla="*/ 80486 h 256673"/>
                  <a:gd name="connsiteX195" fmla="*/ 33130 w 234567"/>
                  <a:gd name="connsiteY195" fmla="*/ 84978 h 256673"/>
                  <a:gd name="connsiteX196" fmla="*/ 31635 w 234567"/>
                  <a:gd name="connsiteY196" fmla="*/ 87917 h 256673"/>
                  <a:gd name="connsiteX197" fmla="*/ 29954 w 234567"/>
                  <a:gd name="connsiteY197" fmla="*/ 91748 h 256673"/>
                  <a:gd name="connsiteX198" fmla="*/ 28459 w 234567"/>
                  <a:gd name="connsiteY198" fmla="*/ 95707 h 256673"/>
                  <a:gd name="connsiteX199" fmla="*/ 27502 w 234567"/>
                  <a:gd name="connsiteY199" fmla="*/ 98460 h 256673"/>
                  <a:gd name="connsiteX200" fmla="*/ 27502 w 234567"/>
                  <a:gd name="connsiteY200" fmla="*/ 98819 h 256673"/>
                  <a:gd name="connsiteX201" fmla="*/ 26001 w 234567"/>
                  <a:gd name="connsiteY201" fmla="*/ 103735 h 256673"/>
                  <a:gd name="connsiteX202" fmla="*/ 25584 w 234567"/>
                  <a:gd name="connsiteY202" fmla="*/ 105531 h 256673"/>
                  <a:gd name="connsiteX203" fmla="*/ 25584 w 234567"/>
                  <a:gd name="connsiteY203" fmla="*/ 106135 h 256673"/>
                  <a:gd name="connsiteX204" fmla="*/ 24384 w 234567"/>
                  <a:gd name="connsiteY204" fmla="*/ 112128 h 256673"/>
                  <a:gd name="connsiteX205" fmla="*/ 24384 w 234567"/>
                  <a:gd name="connsiteY205" fmla="*/ 113386 h 256673"/>
                  <a:gd name="connsiteX206" fmla="*/ 24384 w 234567"/>
                  <a:gd name="connsiteY206" fmla="*/ 113982 h 256673"/>
                  <a:gd name="connsiteX207" fmla="*/ 24384 w 234567"/>
                  <a:gd name="connsiteY207" fmla="*/ 115240 h 256673"/>
                  <a:gd name="connsiteX208" fmla="*/ 23903 w 234567"/>
                  <a:gd name="connsiteY208" fmla="*/ 118660 h 256673"/>
                  <a:gd name="connsiteX209" fmla="*/ 0 w 234567"/>
                  <a:gd name="connsiteY209" fmla="*/ 118660 h 256673"/>
                  <a:gd name="connsiteX210" fmla="*/ 0 w 234567"/>
                  <a:gd name="connsiteY210" fmla="*/ 137834 h 256673"/>
                  <a:gd name="connsiteX211" fmla="*/ 22824 w 234567"/>
                  <a:gd name="connsiteY211" fmla="*/ 137834 h 256673"/>
                  <a:gd name="connsiteX212" fmla="*/ 23306 w 234567"/>
                  <a:gd name="connsiteY212" fmla="*/ 141254 h 256673"/>
                  <a:gd name="connsiteX213" fmla="*/ 23306 w 234567"/>
                  <a:gd name="connsiteY213" fmla="*/ 142448 h 256673"/>
                  <a:gd name="connsiteX214" fmla="*/ 23967 w 234567"/>
                  <a:gd name="connsiteY214" fmla="*/ 143827 h 256673"/>
                  <a:gd name="connsiteX215" fmla="*/ 23967 w 234567"/>
                  <a:gd name="connsiteY215" fmla="*/ 145027 h 256673"/>
                  <a:gd name="connsiteX216" fmla="*/ 25160 w 234567"/>
                  <a:gd name="connsiteY216" fmla="*/ 151020 h 256673"/>
                  <a:gd name="connsiteX217" fmla="*/ 25160 w 234567"/>
                  <a:gd name="connsiteY217" fmla="*/ 151617 h 256673"/>
                  <a:gd name="connsiteX218" fmla="*/ 25584 w 234567"/>
                  <a:gd name="connsiteY218" fmla="*/ 153414 h 256673"/>
                  <a:gd name="connsiteX219" fmla="*/ 27079 w 234567"/>
                  <a:gd name="connsiteY219" fmla="*/ 158329 h 256673"/>
                  <a:gd name="connsiteX220" fmla="*/ 27977 w 234567"/>
                  <a:gd name="connsiteY220" fmla="*/ 161210 h 256673"/>
                  <a:gd name="connsiteX221" fmla="*/ 29537 w 234567"/>
                  <a:gd name="connsiteY221" fmla="*/ 165105 h 256673"/>
                  <a:gd name="connsiteX222" fmla="*/ 31211 w 234567"/>
                  <a:gd name="connsiteY222" fmla="*/ 169000 h 256673"/>
                  <a:gd name="connsiteX223" fmla="*/ 32591 w 234567"/>
                  <a:gd name="connsiteY223" fmla="*/ 171695 h 256673"/>
                  <a:gd name="connsiteX224" fmla="*/ 35106 w 234567"/>
                  <a:gd name="connsiteY224" fmla="*/ 176431 h 256673"/>
                  <a:gd name="connsiteX225" fmla="*/ 36069 w 234567"/>
                  <a:gd name="connsiteY225" fmla="*/ 177990 h 256673"/>
                  <a:gd name="connsiteX226" fmla="*/ 36428 w 234567"/>
                  <a:gd name="connsiteY226" fmla="*/ 178587 h 256673"/>
                  <a:gd name="connsiteX227" fmla="*/ 39605 w 234567"/>
                  <a:gd name="connsiteY227" fmla="*/ 183438 h 256673"/>
                  <a:gd name="connsiteX228" fmla="*/ 40381 w 234567"/>
                  <a:gd name="connsiteY228" fmla="*/ 184523 h 256673"/>
                  <a:gd name="connsiteX229" fmla="*/ 40741 w 234567"/>
                  <a:gd name="connsiteY229" fmla="*/ 184997 h 256673"/>
                  <a:gd name="connsiteX230" fmla="*/ 41459 w 234567"/>
                  <a:gd name="connsiteY230" fmla="*/ 185960 h 256673"/>
                  <a:gd name="connsiteX231" fmla="*/ 43500 w 234567"/>
                  <a:gd name="connsiteY231" fmla="*/ 188713 h 256673"/>
                  <a:gd name="connsiteX232" fmla="*/ 47690 w 234567"/>
                  <a:gd name="connsiteY232" fmla="*/ 193808 h 256673"/>
                  <a:gd name="connsiteX233" fmla="*/ 52547 w 234567"/>
                  <a:gd name="connsiteY233" fmla="*/ 198665 h 256673"/>
                  <a:gd name="connsiteX234" fmla="*/ 57521 w 234567"/>
                  <a:gd name="connsiteY234" fmla="*/ 202856 h 256673"/>
                  <a:gd name="connsiteX235" fmla="*/ 60215 w 234567"/>
                  <a:gd name="connsiteY235" fmla="*/ 204896 h 256673"/>
                  <a:gd name="connsiteX236" fmla="*/ 61229 w 234567"/>
                  <a:gd name="connsiteY236" fmla="*/ 205615 h 256673"/>
                  <a:gd name="connsiteX237" fmla="*/ 61768 w 234567"/>
                  <a:gd name="connsiteY237" fmla="*/ 206032 h 256673"/>
                  <a:gd name="connsiteX238" fmla="*/ 62731 w 234567"/>
                  <a:gd name="connsiteY238" fmla="*/ 206751 h 256673"/>
                  <a:gd name="connsiteX239" fmla="*/ 67646 w 234567"/>
                  <a:gd name="connsiteY239" fmla="*/ 209927 h 256673"/>
                  <a:gd name="connsiteX240" fmla="*/ 68185 w 234567"/>
                  <a:gd name="connsiteY240" fmla="*/ 210229 h 256673"/>
                  <a:gd name="connsiteX241" fmla="*/ 69738 w 234567"/>
                  <a:gd name="connsiteY241" fmla="*/ 211191 h 256673"/>
                  <a:gd name="connsiteX242" fmla="*/ 74294 w 234567"/>
                  <a:gd name="connsiteY242" fmla="*/ 213642 h 256673"/>
                  <a:gd name="connsiteX243" fmla="*/ 74596 w 234567"/>
                  <a:gd name="connsiteY243" fmla="*/ 213642 h 256673"/>
                  <a:gd name="connsiteX244" fmla="*/ 77233 w 234567"/>
                  <a:gd name="connsiteY244" fmla="*/ 214964 h 256673"/>
                  <a:gd name="connsiteX245" fmla="*/ 81122 w 234567"/>
                  <a:gd name="connsiteY245" fmla="*/ 216639 h 256673"/>
                  <a:gd name="connsiteX246" fmla="*/ 85017 w 234567"/>
                  <a:gd name="connsiteY246" fmla="*/ 218198 h 256673"/>
                  <a:gd name="connsiteX247" fmla="*/ 87834 w 234567"/>
                  <a:gd name="connsiteY247" fmla="*/ 219161 h 256673"/>
                  <a:gd name="connsiteX248" fmla="*/ 88135 w 234567"/>
                  <a:gd name="connsiteY248" fmla="*/ 219161 h 256673"/>
                  <a:gd name="connsiteX249" fmla="*/ 93050 w 234567"/>
                  <a:gd name="connsiteY249" fmla="*/ 220598 h 256673"/>
                  <a:gd name="connsiteX250" fmla="*/ 94847 w 234567"/>
                  <a:gd name="connsiteY250" fmla="*/ 221073 h 256673"/>
                  <a:gd name="connsiteX251" fmla="*/ 95444 w 234567"/>
                  <a:gd name="connsiteY251" fmla="*/ 221073 h 256673"/>
                  <a:gd name="connsiteX252" fmla="*/ 92929 w 234567"/>
                  <a:gd name="connsiteY252" fmla="*/ 223595 h 256673"/>
                  <a:gd name="connsiteX253" fmla="*/ 88732 w 234567"/>
                  <a:gd name="connsiteY253" fmla="*/ 227849 h 256673"/>
                  <a:gd name="connsiteX254" fmla="*/ 92929 w 234567"/>
                  <a:gd name="connsiteY254" fmla="*/ 232104 h 256673"/>
                  <a:gd name="connsiteX255" fmla="*/ 103953 w 234567"/>
                  <a:gd name="connsiteY255" fmla="*/ 243128 h 256673"/>
                  <a:gd name="connsiteX256" fmla="*/ 108027 w 234567"/>
                  <a:gd name="connsiteY256" fmla="*/ 247145 h 256673"/>
                  <a:gd name="connsiteX257" fmla="*/ 113302 w 234567"/>
                  <a:gd name="connsiteY257" fmla="*/ 252419 h 256673"/>
                  <a:gd name="connsiteX258" fmla="*/ 117492 w 234567"/>
                  <a:gd name="connsiteY258" fmla="*/ 256674 h 256673"/>
                  <a:gd name="connsiteX259" fmla="*/ 121747 w 234567"/>
                  <a:gd name="connsiteY259" fmla="*/ 252419 h 256673"/>
                  <a:gd name="connsiteX260" fmla="*/ 127021 w 234567"/>
                  <a:gd name="connsiteY260" fmla="*/ 247145 h 256673"/>
                  <a:gd name="connsiteX261" fmla="*/ 131096 w 234567"/>
                  <a:gd name="connsiteY261" fmla="*/ 243128 h 256673"/>
                  <a:gd name="connsiteX262" fmla="*/ 142056 w 234567"/>
                  <a:gd name="connsiteY262" fmla="*/ 232104 h 256673"/>
                  <a:gd name="connsiteX263" fmla="*/ 146310 w 234567"/>
                  <a:gd name="connsiteY263" fmla="*/ 227849 h 256673"/>
                  <a:gd name="connsiteX264" fmla="*/ 142056 w 234567"/>
                  <a:gd name="connsiteY264" fmla="*/ 223595 h 256673"/>
                  <a:gd name="connsiteX265" fmla="*/ 139540 w 234567"/>
                  <a:gd name="connsiteY265" fmla="*/ 221073 h 256673"/>
                  <a:gd name="connsiteX266" fmla="*/ 140144 w 234567"/>
                  <a:gd name="connsiteY266" fmla="*/ 221073 h 256673"/>
                  <a:gd name="connsiteX267" fmla="*/ 141941 w 234567"/>
                  <a:gd name="connsiteY267" fmla="*/ 220598 h 256673"/>
                  <a:gd name="connsiteX268" fmla="*/ 146849 w 234567"/>
                  <a:gd name="connsiteY268" fmla="*/ 219161 h 256673"/>
                  <a:gd name="connsiteX269" fmla="*/ 149910 w 234567"/>
                  <a:gd name="connsiteY269" fmla="*/ 218141 h 256673"/>
                  <a:gd name="connsiteX270" fmla="*/ 153921 w 234567"/>
                  <a:gd name="connsiteY270" fmla="*/ 216524 h 256673"/>
                  <a:gd name="connsiteX271" fmla="*/ 157758 w 234567"/>
                  <a:gd name="connsiteY271" fmla="*/ 214842 h 256673"/>
                  <a:gd name="connsiteX272" fmla="*/ 160331 w 234567"/>
                  <a:gd name="connsiteY272" fmla="*/ 213585 h 256673"/>
                  <a:gd name="connsiteX273" fmla="*/ 160691 w 234567"/>
                  <a:gd name="connsiteY273" fmla="*/ 213585 h 256673"/>
                  <a:gd name="connsiteX274" fmla="*/ 165189 w 234567"/>
                  <a:gd name="connsiteY274" fmla="*/ 211127 h 256673"/>
                  <a:gd name="connsiteX275" fmla="*/ 167165 w 234567"/>
                  <a:gd name="connsiteY275" fmla="*/ 209747 h 256673"/>
                  <a:gd name="connsiteX276" fmla="*/ 167762 w 234567"/>
                  <a:gd name="connsiteY276" fmla="*/ 209747 h 256673"/>
                  <a:gd name="connsiteX277" fmla="*/ 172613 w 234567"/>
                  <a:gd name="connsiteY277" fmla="*/ 206571 h 256673"/>
                  <a:gd name="connsiteX278" fmla="*/ 173697 w 234567"/>
                  <a:gd name="connsiteY278" fmla="*/ 205795 h 256673"/>
                  <a:gd name="connsiteX279" fmla="*/ 174172 w 234567"/>
                  <a:gd name="connsiteY279" fmla="*/ 205435 h 256673"/>
                  <a:gd name="connsiteX280" fmla="*/ 175135 w 234567"/>
                  <a:gd name="connsiteY280" fmla="*/ 204717 h 256673"/>
                  <a:gd name="connsiteX281" fmla="*/ 177888 w 234567"/>
                  <a:gd name="connsiteY281" fmla="*/ 202676 h 256673"/>
                  <a:gd name="connsiteX282" fmla="*/ 182925 w 234567"/>
                  <a:gd name="connsiteY282" fmla="*/ 198544 h 256673"/>
                  <a:gd name="connsiteX283" fmla="*/ 187718 w 234567"/>
                  <a:gd name="connsiteY283" fmla="*/ 193750 h 256673"/>
                  <a:gd name="connsiteX284" fmla="*/ 192030 w 234567"/>
                  <a:gd name="connsiteY284" fmla="*/ 188655 h 256673"/>
                  <a:gd name="connsiteX285" fmla="*/ 194129 w 234567"/>
                  <a:gd name="connsiteY285" fmla="*/ 185838 h 256673"/>
                  <a:gd name="connsiteX286" fmla="*/ 194783 w 234567"/>
                  <a:gd name="connsiteY286" fmla="*/ 184940 h 256673"/>
                  <a:gd name="connsiteX287" fmla="*/ 195142 w 234567"/>
                  <a:gd name="connsiteY287" fmla="*/ 184459 h 256673"/>
                  <a:gd name="connsiteX288" fmla="*/ 195925 w 234567"/>
                  <a:gd name="connsiteY288" fmla="*/ 183381 h 256673"/>
                  <a:gd name="connsiteX289" fmla="*/ 199101 w 234567"/>
                  <a:gd name="connsiteY289" fmla="*/ 178529 h 256673"/>
                  <a:gd name="connsiteX290" fmla="*/ 199101 w 234567"/>
                  <a:gd name="connsiteY290" fmla="*/ 177990 h 256673"/>
                  <a:gd name="connsiteX291" fmla="*/ 200058 w 234567"/>
                  <a:gd name="connsiteY291" fmla="*/ 176431 h 256673"/>
                  <a:gd name="connsiteX292" fmla="*/ 202516 w 234567"/>
                  <a:gd name="connsiteY292" fmla="*/ 171875 h 256673"/>
                  <a:gd name="connsiteX293" fmla="*/ 203953 w 234567"/>
                  <a:gd name="connsiteY293" fmla="*/ 168936 h 256673"/>
                  <a:gd name="connsiteX294" fmla="*/ 205628 w 234567"/>
                  <a:gd name="connsiteY294" fmla="*/ 165041 h 256673"/>
                  <a:gd name="connsiteX295" fmla="*/ 207187 w 234567"/>
                  <a:gd name="connsiteY295" fmla="*/ 161146 h 256673"/>
                  <a:gd name="connsiteX296" fmla="*/ 208149 w 234567"/>
                  <a:gd name="connsiteY296" fmla="*/ 158271 h 256673"/>
                  <a:gd name="connsiteX297" fmla="*/ 208149 w 234567"/>
                  <a:gd name="connsiteY297" fmla="*/ 157970 h 256673"/>
                  <a:gd name="connsiteX298" fmla="*/ 209587 w 234567"/>
                  <a:gd name="connsiteY298" fmla="*/ 153119 h 256673"/>
                  <a:gd name="connsiteX299" fmla="*/ 210062 w 234567"/>
                  <a:gd name="connsiteY299" fmla="*/ 151322 h 256673"/>
                  <a:gd name="connsiteX300" fmla="*/ 210062 w 234567"/>
                  <a:gd name="connsiteY300" fmla="*/ 150719 h 256673"/>
                  <a:gd name="connsiteX301" fmla="*/ 211262 w 234567"/>
                  <a:gd name="connsiteY301" fmla="*/ 145027 h 256673"/>
                  <a:gd name="connsiteX302" fmla="*/ 211262 w 234567"/>
                  <a:gd name="connsiteY302" fmla="*/ 143712 h 256673"/>
                  <a:gd name="connsiteX303" fmla="*/ 211262 w 234567"/>
                  <a:gd name="connsiteY303" fmla="*/ 143108 h 256673"/>
                  <a:gd name="connsiteX304" fmla="*/ 211262 w 234567"/>
                  <a:gd name="connsiteY304" fmla="*/ 141908 h 256673"/>
                  <a:gd name="connsiteX305" fmla="*/ 211743 w 234567"/>
                  <a:gd name="connsiteY305" fmla="*/ 138495 h 256673"/>
                  <a:gd name="connsiteX306" fmla="*/ 234568 w 234567"/>
                  <a:gd name="connsiteY306" fmla="*/ 138495 h 256673"/>
                  <a:gd name="connsiteX307" fmla="*/ 234568 w 234567"/>
                  <a:gd name="connsiteY307" fmla="*/ 118596 h 256673"/>
                  <a:gd name="connsiteX308" fmla="*/ 212641 w 234567"/>
                  <a:gd name="connsiteY308" fmla="*/ 118596 h 256673"/>
                  <a:gd name="connsiteX309" fmla="*/ 212160 w 234567"/>
                  <a:gd name="connsiteY309" fmla="*/ 115182 h 256673"/>
                  <a:gd name="connsiteX310" fmla="*/ 212160 w 234567"/>
                  <a:gd name="connsiteY310" fmla="*/ 113982 h 256673"/>
                  <a:gd name="connsiteX311" fmla="*/ 212160 w 234567"/>
                  <a:gd name="connsiteY311" fmla="*/ 113386 h 256673"/>
                  <a:gd name="connsiteX312" fmla="*/ 212160 w 234567"/>
                  <a:gd name="connsiteY312" fmla="*/ 112064 h 256673"/>
                  <a:gd name="connsiteX313" fmla="*/ 210960 w 234567"/>
                  <a:gd name="connsiteY313" fmla="*/ 106070 h 256673"/>
                  <a:gd name="connsiteX314" fmla="*/ 210960 w 234567"/>
                  <a:gd name="connsiteY314" fmla="*/ 105416 h 256673"/>
                  <a:gd name="connsiteX315" fmla="*/ 210543 w 234567"/>
                  <a:gd name="connsiteY315" fmla="*/ 103677 h 256673"/>
                  <a:gd name="connsiteX316" fmla="*/ 209105 w 234567"/>
                  <a:gd name="connsiteY316" fmla="*/ 98762 h 256673"/>
                  <a:gd name="connsiteX317" fmla="*/ 209105 w 234567"/>
                  <a:gd name="connsiteY317" fmla="*/ 98460 h 256673"/>
                  <a:gd name="connsiteX318" fmla="*/ 208149 w 234567"/>
                  <a:gd name="connsiteY318" fmla="*/ 95643 h 256673"/>
                  <a:gd name="connsiteX319" fmla="*/ 206590 w 234567"/>
                  <a:gd name="connsiteY319" fmla="*/ 91748 h 256673"/>
                  <a:gd name="connsiteX320" fmla="*/ 204909 w 234567"/>
                  <a:gd name="connsiteY320" fmla="*/ 87853 h 256673"/>
                  <a:gd name="connsiteX321" fmla="*/ 203593 w 234567"/>
                  <a:gd name="connsiteY321" fmla="*/ 85158 h 256673"/>
                  <a:gd name="connsiteX322" fmla="*/ 201078 w 234567"/>
                  <a:gd name="connsiteY322" fmla="*/ 80422 h 256673"/>
                  <a:gd name="connsiteX323" fmla="*/ 200115 w 234567"/>
                  <a:gd name="connsiteY323" fmla="*/ 78863 h 256673"/>
                  <a:gd name="connsiteX324" fmla="*/ 199756 w 234567"/>
                  <a:gd name="connsiteY324" fmla="*/ 78266 h 256673"/>
                  <a:gd name="connsiteX325" fmla="*/ 196580 w 234567"/>
                  <a:gd name="connsiteY325" fmla="*/ 73415 h 256673"/>
                  <a:gd name="connsiteX326" fmla="*/ 195803 w 234567"/>
                  <a:gd name="connsiteY326" fmla="*/ 72395 h 256673"/>
                  <a:gd name="connsiteX327" fmla="*/ 194668 w 234567"/>
                  <a:gd name="connsiteY327" fmla="*/ 71914 h 256673"/>
                  <a:gd name="connsiteX328" fmla="*/ 193949 w 234567"/>
                  <a:gd name="connsiteY328" fmla="*/ 70958 h 256673"/>
                  <a:gd name="connsiteX329" fmla="*/ 191908 w 234567"/>
                  <a:gd name="connsiteY329" fmla="*/ 68198 h 256673"/>
                  <a:gd name="connsiteX330" fmla="*/ 187718 w 234567"/>
                  <a:gd name="connsiteY330" fmla="*/ 63046 h 256673"/>
                  <a:gd name="connsiteX331" fmla="*/ 182925 w 234567"/>
                  <a:gd name="connsiteY331" fmla="*/ 58252 h 256673"/>
                  <a:gd name="connsiteX332" fmla="*/ 177830 w 234567"/>
                  <a:gd name="connsiteY332" fmla="*/ 53934 h 256673"/>
                  <a:gd name="connsiteX333" fmla="*/ 175070 w 234567"/>
                  <a:gd name="connsiteY333" fmla="*/ 51900 h 256673"/>
                  <a:gd name="connsiteX334" fmla="*/ 174114 w 234567"/>
                  <a:gd name="connsiteY334" fmla="*/ 51181 h 256673"/>
                  <a:gd name="connsiteX335" fmla="*/ 173755 w 234567"/>
                  <a:gd name="connsiteY335" fmla="*/ 51059 h 256673"/>
                  <a:gd name="connsiteX336" fmla="*/ 172677 w 234567"/>
                  <a:gd name="connsiteY336" fmla="*/ 50282 h 256673"/>
                  <a:gd name="connsiteX337" fmla="*/ 167762 w 234567"/>
                  <a:gd name="connsiteY337" fmla="*/ 47106 h 256673"/>
                  <a:gd name="connsiteX338" fmla="*/ 167280 w 234567"/>
                  <a:gd name="connsiteY338" fmla="*/ 46804 h 256673"/>
                  <a:gd name="connsiteX339" fmla="*/ 165663 w 234567"/>
                  <a:gd name="connsiteY339" fmla="*/ 45784 h 256673"/>
                  <a:gd name="connsiteX340" fmla="*/ 161172 w 234567"/>
                  <a:gd name="connsiteY340" fmla="*/ 43391 h 256673"/>
                  <a:gd name="connsiteX341" fmla="*/ 160812 w 234567"/>
                  <a:gd name="connsiteY341" fmla="*/ 43391 h 256673"/>
                  <a:gd name="connsiteX342" fmla="*/ 158117 w 234567"/>
                  <a:gd name="connsiteY342" fmla="*/ 41947 h 256673"/>
                  <a:gd name="connsiteX343" fmla="*/ 154222 w 234567"/>
                  <a:gd name="connsiteY343" fmla="*/ 40272 h 256673"/>
                  <a:gd name="connsiteX344" fmla="*/ 150327 w 234567"/>
                  <a:gd name="connsiteY344" fmla="*/ 38771 h 256673"/>
                  <a:gd name="connsiteX345" fmla="*/ 147510 w 234567"/>
                  <a:gd name="connsiteY345" fmla="*/ 37814 h 256673"/>
                  <a:gd name="connsiteX346" fmla="*/ 147209 w 234567"/>
                  <a:gd name="connsiteY346" fmla="*/ 37814 h 256673"/>
                  <a:gd name="connsiteX347" fmla="*/ 142300 w 234567"/>
                  <a:gd name="connsiteY347" fmla="*/ 35960 h 256673"/>
                  <a:gd name="connsiteX348" fmla="*/ 140503 w 234567"/>
                  <a:gd name="connsiteY348" fmla="*/ 35960 h 256673"/>
                  <a:gd name="connsiteX349" fmla="*/ 139900 w 234567"/>
                  <a:gd name="connsiteY349" fmla="*/ 35960 h 256673"/>
                  <a:gd name="connsiteX350" fmla="*/ 142415 w 234567"/>
                  <a:gd name="connsiteY350" fmla="*/ 33502 h 256673"/>
                  <a:gd name="connsiteX351" fmla="*/ 146670 w 234567"/>
                  <a:gd name="connsiteY351" fmla="*/ 29248 h 256673"/>
                  <a:gd name="connsiteX352" fmla="*/ 142415 w 234567"/>
                  <a:gd name="connsiteY352" fmla="*/ 24987 h 256673"/>
                  <a:gd name="connsiteX353" fmla="*/ 131333 w 234567"/>
                  <a:gd name="connsiteY353" fmla="*/ 13546 h 256673"/>
                  <a:gd name="connsiteX354" fmla="*/ 131032 w 234567"/>
                  <a:gd name="connsiteY354" fmla="*/ 13546 h 256673"/>
                  <a:gd name="connsiteX355" fmla="*/ 121984 w 234567"/>
                  <a:gd name="connsiteY355" fmla="*/ 4254 h 256673"/>
                  <a:gd name="connsiteX356" fmla="*/ 117736 w 234567"/>
                  <a:gd name="connsiteY356" fmla="*/ 0 h 256673"/>
                  <a:gd name="connsiteX357" fmla="*/ 117434 w 234567"/>
                  <a:gd name="connsiteY357" fmla="*/ 180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Lst>
                <a:rect l="l" t="t" r="r" b="b"/>
                <a:pathLst>
                  <a:path w="234567" h="256673">
                    <a:moveTo>
                      <a:pt x="117736" y="8451"/>
                    </a:moveTo>
                    <a:lnTo>
                      <a:pt x="126777" y="17499"/>
                    </a:lnTo>
                    <a:lnTo>
                      <a:pt x="127079" y="17800"/>
                    </a:lnTo>
                    <a:lnTo>
                      <a:pt x="138103" y="28824"/>
                    </a:lnTo>
                    <a:lnTo>
                      <a:pt x="132835" y="34099"/>
                    </a:lnTo>
                    <a:lnTo>
                      <a:pt x="126842" y="28106"/>
                    </a:lnTo>
                    <a:lnTo>
                      <a:pt x="121265" y="22472"/>
                    </a:lnTo>
                    <a:lnTo>
                      <a:pt x="121265" y="39072"/>
                    </a:lnTo>
                    <a:lnTo>
                      <a:pt x="126842" y="39496"/>
                    </a:lnTo>
                    <a:lnTo>
                      <a:pt x="131154" y="40150"/>
                    </a:lnTo>
                    <a:lnTo>
                      <a:pt x="132951" y="40150"/>
                    </a:lnTo>
                    <a:cubicBezTo>
                      <a:pt x="134747" y="40150"/>
                      <a:pt x="136486" y="40869"/>
                      <a:pt x="138283" y="41292"/>
                    </a:cubicBezTo>
                    <a:lnTo>
                      <a:pt x="140503" y="41831"/>
                    </a:lnTo>
                    <a:lnTo>
                      <a:pt x="145117" y="43211"/>
                    </a:lnTo>
                    <a:lnTo>
                      <a:pt x="148049" y="44167"/>
                    </a:lnTo>
                    <a:lnTo>
                      <a:pt x="151707" y="45669"/>
                    </a:lnTo>
                    <a:lnTo>
                      <a:pt x="155782" y="47343"/>
                    </a:lnTo>
                    <a:lnTo>
                      <a:pt x="158534" y="48723"/>
                    </a:lnTo>
                    <a:cubicBezTo>
                      <a:pt x="159972" y="49442"/>
                      <a:pt x="161351" y="50160"/>
                      <a:pt x="162731" y="51001"/>
                    </a:cubicBezTo>
                    <a:lnTo>
                      <a:pt x="164707" y="52195"/>
                    </a:lnTo>
                    <a:cubicBezTo>
                      <a:pt x="166266" y="53157"/>
                      <a:pt x="167826" y="54113"/>
                      <a:pt x="169321" y="55191"/>
                    </a:cubicBezTo>
                    <a:lnTo>
                      <a:pt x="170701" y="56276"/>
                    </a:lnTo>
                    <a:cubicBezTo>
                      <a:pt x="171894" y="57110"/>
                      <a:pt x="173094" y="57951"/>
                      <a:pt x="174236" y="58849"/>
                    </a:cubicBezTo>
                    <a:cubicBezTo>
                      <a:pt x="179068" y="62782"/>
                      <a:pt x="183483" y="67204"/>
                      <a:pt x="187417" y="72036"/>
                    </a:cubicBezTo>
                    <a:cubicBezTo>
                      <a:pt x="188315" y="73171"/>
                      <a:pt x="189155" y="74371"/>
                      <a:pt x="189990" y="75507"/>
                    </a:cubicBezTo>
                    <a:lnTo>
                      <a:pt x="191068" y="76951"/>
                    </a:lnTo>
                    <a:cubicBezTo>
                      <a:pt x="192146" y="78446"/>
                      <a:pt x="193108" y="80005"/>
                      <a:pt x="194064" y="81564"/>
                    </a:cubicBezTo>
                    <a:cubicBezTo>
                      <a:pt x="195027" y="83124"/>
                      <a:pt x="194847" y="82822"/>
                      <a:pt x="195264" y="83541"/>
                    </a:cubicBezTo>
                    <a:cubicBezTo>
                      <a:pt x="195682" y="84260"/>
                      <a:pt x="196824" y="86300"/>
                      <a:pt x="197542" y="87738"/>
                    </a:cubicBezTo>
                    <a:cubicBezTo>
                      <a:pt x="198261" y="89175"/>
                      <a:pt x="198441" y="89592"/>
                      <a:pt x="198922" y="90490"/>
                    </a:cubicBezTo>
                    <a:cubicBezTo>
                      <a:pt x="199397" y="91389"/>
                      <a:pt x="200000" y="92890"/>
                      <a:pt x="200475" y="94148"/>
                    </a:cubicBezTo>
                    <a:cubicBezTo>
                      <a:pt x="200956" y="95406"/>
                      <a:pt x="201495" y="96548"/>
                      <a:pt x="201912" y="97806"/>
                    </a:cubicBezTo>
                    <a:cubicBezTo>
                      <a:pt x="202336" y="99063"/>
                      <a:pt x="202573" y="99782"/>
                      <a:pt x="202933" y="100738"/>
                    </a:cubicBezTo>
                    <a:cubicBezTo>
                      <a:pt x="203292" y="101701"/>
                      <a:pt x="203895" y="103799"/>
                      <a:pt x="204312" y="105352"/>
                    </a:cubicBezTo>
                    <a:lnTo>
                      <a:pt x="204851" y="107572"/>
                    </a:lnTo>
                    <a:cubicBezTo>
                      <a:pt x="205268" y="109369"/>
                      <a:pt x="205628" y="111108"/>
                      <a:pt x="205987" y="112904"/>
                    </a:cubicBezTo>
                    <a:cubicBezTo>
                      <a:pt x="205987" y="113508"/>
                      <a:pt x="205987" y="114104"/>
                      <a:pt x="205987" y="114701"/>
                    </a:cubicBezTo>
                    <a:cubicBezTo>
                      <a:pt x="205987" y="115304"/>
                      <a:pt x="206468" y="117582"/>
                      <a:pt x="206648" y="119020"/>
                    </a:cubicBezTo>
                    <a:cubicBezTo>
                      <a:pt x="206648" y="120893"/>
                      <a:pt x="206770" y="122754"/>
                      <a:pt x="207007" y="124589"/>
                    </a:cubicBezTo>
                    <a:lnTo>
                      <a:pt x="229594" y="124589"/>
                    </a:lnTo>
                    <a:lnTo>
                      <a:pt x="229594" y="131840"/>
                    </a:lnTo>
                    <a:lnTo>
                      <a:pt x="206949" y="131840"/>
                    </a:lnTo>
                    <a:cubicBezTo>
                      <a:pt x="206949" y="133721"/>
                      <a:pt x="206828" y="135575"/>
                      <a:pt x="206590" y="137417"/>
                    </a:cubicBezTo>
                    <a:cubicBezTo>
                      <a:pt x="206590" y="138854"/>
                      <a:pt x="206167" y="140291"/>
                      <a:pt x="205929" y="141729"/>
                    </a:cubicBezTo>
                    <a:cubicBezTo>
                      <a:pt x="205692" y="143166"/>
                      <a:pt x="205929" y="142929"/>
                      <a:pt x="205929" y="143532"/>
                    </a:cubicBezTo>
                    <a:cubicBezTo>
                      <a:pt x="205570" y="145329"/>
                      <a:pt x="205210" y="147068"/>
                      <a:pt x="204793" y="148864"/>
                    </a:cubicBezTo>
                    <a:lnTo>
                      <a:pt x="204254" y="151078"/>
                    </a:lnTo>
                    <a:cubicBezTo>
                      <a:pt x="203831" y="152637"/>
                      <a:pt x="203356" y="154139"/>
                      <a:pt x="202875" y="155692"/>
                    </a:cubicBezTo>
                    <a:cubicBezTo>
                      <a:pt x="202393" y="157251"/>
                      <a:pt x="202214" y="157611"/>
                      <a:pt x="201854" y="158631"/>
                    </a:cubicBezTo>
                    <a:cubicBezTo>
                      <a:pt x="201495" y="159651"/>
                      <a:pt x="200898" y="161088"/>
                      <a:pt x="200417" y="162288"/>
                    </a:cubicBezTo>
                    <a:cubicBezTo>
                      <a:pt x="199936" y="163482"/>
                      <a:pt x="199397" y="164746"/>
                      <a:pt x="198858" y="165939"/>
                    </a:cubicBezTo>
                    <a:lnTo>
                      <a:pt x="197478" y="168699"/>
                    </a:lnTo>
                    <a:lnTo>
                      <a:pt x="195207" y="172895"/>
                    </a:lnTo>
                    <a:lnTo>
                      <a:pt x="194006" y="174872"/>
                    </a:lnTo>
                    <a:cubicBezTo>
                      <a:pt x="193050" y="176431"/>
                      <a:pt x="192088" y="177926"/>
                      <a:pt x="191010" y="179428"/>
                    </a:cubicBezTo>
                    <a:lnTo>
                      <a:pt x="189932" y="180923"/>
                    </a:lnTo>
                    <a:cubicBezTo>
                      <a:pt x="189091" y="182065"/>
                      <a:pt x="188257" y="183259"/>
                      <a:pt x="187352" y="184401"/>
                    </a:cubicBezTo>
                    <a:cubicBezTo>
                      <a:pt x="183297" y="189316"/>
                      <a:pt x="178741" y="193795"/>
                      <a:pt x="173755" y="197767"/>
                    </a:cubicBezTo>
                    <a:cubicBezTo>
                      <a:pt x="172613" y="198665"/>
                      <a:pt x="171419" y="199500"/>
                      <a:pt x="170219" y="200340"/>
                    </a:cubicBezTo>
                    <a:lnTo>
                      <a:pt x="168840" y="201418"/>
                    </a:lnTo>
                    <a:cubicBezTo>
                      <a:pt x="167345" y="202496"/>
                      <a:pt x="165786" y="203459"/>
                      <a:pt x="164226" y="204415"/>
                    </a:cubicBezTo>
                    <a:lnTo>
                      <a:pt x="162250" y="205615"/>
                    </a:lnTo>
                    <a:cubicBezTo>
                      <a:pt x="160870" y="206391"/>
                      <a:pt x="159497" y="207174"/>
                      <a:pt x="158059" y="207893"/>
                    </a:cubicBezTo>
                    <a:lnTo>
                      <a:pt x="155300" y="209273"/>
                    </a:lnTo>
                    <a:lnTo>
                      <a:pt x="151643" y="210825"/>
                    </a:lnTo>
                    <a:lnTo>
                      <a:pt x="147992" y="212269"/>
                    </a:lnTo>
                    <a:lnTo>
                      <a:pt x="145053" y="213283"/>
                    </a:lnTo>
                    <a:lnTo>
                      <a:pt x="140439" y="214663"/>
                    </a:lnTo>
                    <a:lnTo>
                      <a:pt x="138225" y="215202"/>
                    </a:lnTo>
                    <a:lnTo>
                      <a:pt x="132893" y="216344"/>
                    </a:lnTo>
                    <a:lnTo>
                      <a:pt x="131096" y="216344"/>
                    </a:lnTo>
                    <a:lnTo>
                      <a:pt x="126777" y="216998"/>
                    </a:lnTo>
                    <a:cubicBezTo>
                      <a:pt x="124904" y="216998"/>
                      <a:pt x="123043" y="217120"/>
                      <a:pt x="121208" y="217358"/>
                    </a:cubicBezTo>
                    <a:lnTo>
                      <a:pt x="121208" y="233721"/>
                    </a:lnTo>
                    <a:lnTo>
                      <a:pt x="126777" y="228151"/>
                    </a:lnTo>
                    <a:lnTo>
                      <a:pt x="132771" y="222158"/>
                    </a:lnTo>
                    <a:lnTo>
                      <a:pt x="138046" y="227426"/>
                    </a:lnTo>
                    <a:lnTo>
                      <a:pt x="127021" y="238456"/>
                    </a:lnTo>
                    <a:lnTo>
                      <a:pt x="122947" y="242473"/>
                    </a:lnTo>
                    <a:lnTo>
                      <a:pt x="117672" y="247741"/>
                    </a:lnTo>
                    <a:lnTo>
                      <a:pt x="112404" y="242473"/>
                    </a:lnTo>
                    <a:lnTo>
                      <a:pt x="108387" y="238456"/>
                    </a:lnTo>
                    <a:lnTo>
                      <a:pt x="97420" y="227727"/>
                    </a:lnTo>
                    <a:lnTo>
                      <a:pt x="102695" y="222453"/>
                    </a:lnTo>
                    <a:lnTo>
                      <a:pt x="108688" y="228446"/>
                    </a:lnTo>
                    <a:lnTo>
                      <a:pt x="113841" y="233721"/>
                    </a:lnTo>
                    <a:lnTo>
                      <a:pt x="113841" y="217537"/>
                    </a:lnTo>
                    <a:cubicBezTo>
                      <a:pt x="111961" y="217537"/>
                      <a:pt x="110107" y="217422"/>
                      <a:pt x="108265" y="217178"/>
                    </a:cubicBezTo>
                    <a:lnTo>
                      <a:pt x="103953" y="216524"/>
                    </a:lnTo>
                    <a:lnTo>
                      <a:pt x="102156" y="216524"/>
                    </a:lnTo>
                    <a:lnTo>
                      <a:pt x="96824" y="215381"/>
                    </a:lnTo>
                    <a:lnTo>
                      <a:pt x="94603" y="214842"/>
                    </a:lnTo>
                    <a:lnTo>
                      <a:pt x="89990" y="213463"/>
                    </a:lnTo>
                    <a:lnTo>
                      <a:pt x="87057" y="212449"/>
                    </a:lnTo>
                    <a:cubicBezTo>
                      <a:pt x="85799" y="212025"/>
                      <a:pt x="84599" y="211486"/>
                      <a:pt x="83399" y="211005"/>
                    </a:cubicBezTo>
                    <a:lnTo>
                      <a:pt x="79748" y="209452"/>
                    </a:lnTo>
                    <a:lnTo>
                      <a:pt x="76989" y="208073"/>
                    </a:lnTo>
                    <a:cubicBezTo>
                      <a:pt x="75552" y="207354"/>
                      <a:pt x="74172" y="206571"/>
                      <a:pt x="72799" y="205795"/>
                    </a:cubicBezTo>
                    <a:lnTo>
                      <a:pt x="70816" y="204595"/>
                    </a:lnTo>
                    <a:cubicBezTo>
                      <a:pt x="69263" y="203638"/>
                      <a:pt x="67704" y="202676"/>
                      <a:pt x="66202" y="201598"/>
                    </a:cubicBezTo>
                    <a:lnTo>
                      <a:pt x="64829" y="200520"/>
                    </a:lnTo>
                    <a:cubicBezTo>
                      <a:pt x="63629" y="199679"/>
                      <a:pt x="62429" y="198845"/>
                      <a:pt x="61294" y="197947"/>
                    </a:cubicBezTo>
                    <a:cubicBezTo>
                      <a:pt x="56461" y="194007"/>
                      <a:pt x="52040" y="189592"/>
                      <a:pt x="48113" y="184760"/>
                    </a:cubicBezTo>
                    <a:cubicBezTo>
                      <a:pt x="47215" y="183618"/>
                      <a:pt x="46374" y="182424"/>
                      <a:pt x="45534" y="181225"/>
                    </a:cubicBezTo>
                    <a:cubicBezTo>
                      <a:pt x="44693" y="180024"/>
                      <a:pt x="44815" y="180326"/>
                      <a:pt x="44456" y="179787"/>
                    </a:cubicBezTo>
                    <a:cubicBezTo>
                      <a:pt x="43378" y="178286"/>
                      <a:pt x="42422" y="176790"/>
                      <a:pt x="41459" y="175231"/>
                    </a:cubicBezTo>
                    <a:cubicBezTo>
                      <a:pt x="41042" y="174570"/>
                      <a:pt x="40618" y="173909"/>
                      <a:pt x="40259" y="173255"/>
                    </a:cubicBezTo>
                    <a:cubicBezTo>
                      <a:pt x="39900" y="172594"/>
                      <a:pt x="38706" y="170438"/>
                      <a:pt x="37988" y="169058"/>
                    </a:cubicBezTo>
                    <a:lnTo>
                      <a:pt x="36608" y="166299"/>
                    </a:lnTo>
                    <a:cubicBezTo>
                      <a:pt x="36069" y="165105"/>
                      <a:pt x="35530" y="163848"/>
                      <a:pt x="35049" y="162648"/>
                    </a:cubicBezTo>
                    <a:cubicBezTo>
                      <a:pt x="34567" y="161448"/>
                      <a:pt x="34028" y="160190"/>
                      <a:pt x="33554" y="158990"/>
                    </a:cubicBezTo>
                    <a:cubicBezTo>
                      <a:pt x="33072" y="157790"/>
                      <a:pt x="32893" y="157014"/>
                      <a:pt x="32591" y="156051"/>
                    </a:cubicBezTo>
                    <a:cubicBezTo>
                      <a:pt x="32296" y="155095"/>
                      <a:pt x="31635" y="152997"/>
                      <a:pt x="31211" y="151438"/>
                    </a:cubicBezTo>
                    <a:lnTo>
                      <a:pt x="30672" y="149224"/>
                    </a:lnTo>
                    <a:cubicBezTo>
                      <a:pt x="30255" y="147427"/>
                      <a:pt x="29896" y="145688"/>
                      <a:pt x="29537" y="143827"/>
                    </a:cubicBezTo>
                    <a:cubicBezTo>
                      <a:pt x="29537" y="143288"/>
                      <a:pt x="29537" y="142691"/>
                      <a:pt x="29537" y="142088"/>
                    </a:cubicBezTo>
                    <a:cubicBezTo>
                      <a:pt x="29537" y="141491"/>
                      <a:pt x="29055" y="139213"/>
                      <a:pt x="28876" y="137776"/>
                    </a:cubicBezTo>
                    <a:cubicBezTo>
                      <a:pt x="28876" y="135915"/>
                      <a:pt x="28876" y="134061"/>
                      <a:pt x="28459" y="132200"/>
                    </a:cubicBezTo>
                    <a:lnTo>
                      <a:pt x="5987" y="132200"/>
                    </a:lnTo>
                    <a:lnTo>
                      <a:pt x="5987" y="124589"/>
                    </a:lnTo>
                    <a:lnTo>
                      <a:pt x="28516" y="124589"/>
                    </a:lnTo>
                    <a:cubicBezTo>
                      <a:pt x="28516" y="122735"/>
                      <a:pt x="28516" y="120874"/>
                      <a:pt x="28940" y="119020"/>
                    </a:cubicBezTo>
                    <a:cubicBezTo>
                      <a:pt x="28940" y="117582"/>
                      <a:pt x="29357" y="116138"/>
                      <a:pt x="29594" y="114701"/>
                    </a:cubicBezTo>
                    <a:cubicBezTo>
                      <a:pt x="29838" y="113264"/>
                      <a:pt x="29594" y="113508"/>
                      <a:pt x="29594" y="112904"/>
                    </a:cubicBezTo>
                    <a:cubicBezTo>
                      <a:pt x="29954" y="111108"/>
                      <a:pt x="30313" y="109369"/>
                      <a:pt x="30737" y="107572"/>
                    </a:cubicBezTo>
                    <a:lnTo>
                      <a:pt x="31275" y="105352"/>
                    </a:lnTo>
                    <a:cubicBezTo>
                      <a:pt x="31693" y="103799"/>
                      <a:pt x="32174" y="102240"/>
                      <a:pt x="32655" y="100738"/>
                    </a:cubicBezTo>
                    <a:lnTo>
                      <a:pt x="33611" y="97806"/>
                    </a:lnTo>
                    <a:cubicBezTo>
                      <a:pt x="34093" y="96548"/>
                      <a:pt x="34567" y="95348"/>
                      <a:pt x="35106" y="94148"/>
                    </a:cubicBezTo>
                    <a:cubicBezTo>
                      <a:pt x="35646" y="92948"/>
                      <a:pt x="36127" y="91690"/>
                      <a:pt x="36666" y="90490"/>
                    </a:cubicBezTo>
                    <a:cubicBezTo>
                      <a:pt x="37205" y="89290"/>
                      <a:pt x="37564" y="88636"/>
                      <a:pt x="38045" y="87738"/>
                    </a:cubicBezTo>
                    <a:cubicBezTo>
                      <a:pt x="38527" y="86839"/>
                      <a:pt x="39483" y="84921"/>
                      <a:pt x="40323" y="83541"/>
                    </a:cubicBezTo>
                    <a:cubicBezTo>
                      <a:pt x="40824" y="82829"/>
                      <a:pt x="41363" y="82148"/>
                      <a:pt x="41940" y="81500"/>
                    </a:cubicBezTo>
                    <a:cubicBezTo>
                      <a:pt x="42897" y="80005"/>
                      <a:pt x="43859" y="78446"/>
                      <a:pt x="44937" y="76951"/>
                    </a:cubicBezTo>
                    <a:lnTo>
                      <a:pt x="46015" y="75507"/>
                    </a:lnTo>
                    <a:cubicBezTo>
                      <a:pt x="46849" y="74371"/>
                      <a:pt x="47690" y="73171"/>
                      <a:pt x="48588" y="72036"/>
                    </a:cubicBezTo>
                    <a:cubicBezTo>
                      <a:pt x="52522" y="67204"/>
                      <a:pt x="56943" y="62782"/>
                      <a:pt x="61768" y="58849"/>
                    </a:cubicBezTo>
                    <a:lnTo>
                      <a:pt x="65246" y="56276"/>
                    </a:lnTo>
                    <a:lnTo>
                      <a:pt x="66684" y="55191"/>
                    </a:lnTo>
                    <a:cubicBezTo>
                      <a:pt x="68185" y="54113"/>
                      <a:pt x="69738" y="53157"/>
                      <a:pt x="71297" y="52195"/>
                    </a:cubicBezTo>
                    <a:cubicBezTo>
                      <a:pt x="71933" y="51765"/>
                      <a:pt x="72594" y="51360"/>
                      <a:pt x="73274" y="51001"/>
                    </a:cubicBezTo>
                    <a:cubicBezTo>
                      <a:pt x="74653" y="50218"/>
                      <a:pt x="76033" y="49442"/>
                      <a:pt x="77471" y="48723"/>
                    </a:cubicBezTo>
                    <a:lnTo>
                      <a:pt x="80223" y="47343"/>
                    </a:lnTo>
                    <a:lnTo>
                      <a:pt x="83881" y="45784"/>
                    </a:lnTo>
                    <a:lnTo>
                      <a:pt x="87538" y="44289"/>
                    </a:lnTo>
                    <a:lnTo>
                      <a:pt x="90471" y="43327"/>
                    </a:lnTo>
                    <a:lnTo>
                      <a:pt x="94783" y="41947"/>
                    </a:lnTo>
                    <a:lnTo>
                      <a:pt x="97003" y="41408"/>
                    </a:lnTo>
                    <a:cubicBezTo>
                      <a:pt x="98800" y="40991"/>
                      <a:pt x="100539" y="40574"/>
                      <a:pt x="102336" y="40272"/>
                    </a:cubicBezTo>
                    <a:lnTo>
                      <a:pt x="104132" y="40272"/>
                    </a:lnTo>
                    <a:lnTo>
                      <a:pt x="108444" y="39611"/>
                    </a:lnTo>
                    <a:lnTo>
                      <a:pt x="113841" y="39072"/>
                    </a:lnTo>
                    <a:lnTo>
                      <a:pt x="113841" y="22716"/>
                    </a:lnTo>
                    <a:lnTo>
                      <a:pt x="108265" y="28343"/>
                    </a:lnTo>
                    <a:lnTo>
                      <a:pt x="102278" y="34337"/>
                    </a:lnTo>
                    <a:lnTo>
                      <a:pt x="97003" y="29068"/>
                    </a:lnTo>
                    <a:lnTo>
                      <a:pt x="108444" y="17980"/>
                    </a:lnTo>
                    <a:lnTo>
                      <a:pt x="108444" y="17678"/>
                    </a:lnTo>
                    <a:lnTo>
                      <a:pt x="117434" y="8631"/>
                    </a:lnTo>
                    <a:lnTo>
                      <a:pt x="117736" y="8451"/>
                    </a:lnTo>
                    <a:close/>
                    <a:moveTo>
                      <a:pt x="117434" y="180"/>
                    </a:moveTo>
                    <a:lnTo>
                      <a:pt x="113841" y="4254"/>
                    </a:lnTo>
                    <a:lnTo>
                      <a:pt x="104851" y="13244"/>
                    </a:lnTo>
                    <a:lnTo>
                      <a:pt x="104492" y="13244"/>
                    </a:lnTo>
                    <a:lnTo>
                      <a:pt x="93166" y="24570"/>
                    </a:lnTo>
                    <a:lnTo>
                      <a:pt x="88976" y="28824"/>
                    </a:lnTo>
                    <a:lnTo>
                      <a:pt x="93166" y="33079"/>
                    </a:lnTo>
                    <a:lnTo>
                      <a:pt x="95681" y="35536"/>
                    </a:lnTo>
                    <a:lnTo>
                      <a:pt x="95027" y="35536"/>
                    </a:lnTo>
                    <a:lnTo>
                      <a:pt x="93230" y="35960"/>
                    </a:lnTo>
                    <a:lnTo>
                      <a:pt x="88315" y="37455"/>
                    </a:lnTo>
                    <a:lnTo>
                      <a:pt x="88013" y="37455"/>
                    </a:lnTo>
                    <a:lnTo>
                      <a:pt x="85196" y="38353"/>
                    </a:lnTo>
                    <a:lnTo>
                      <a:pt x="81243" y="39913"/>
                    </a:lnTo>
                    <a:lnTo>
                      <a:pt x="77413" y="41947"/>
                    </a:lnTo>
                    <a:lnTo>
                      <a:pt x="74891" y="43211"/>
                    </a:lnTo>
                    <a:lnTo>
                      <a:pt x="74474" y="43211"/>
                    </a:lnTo>
                    <a:cubicBezTo>
                      <a:pt x="72914" y="43988"/>
                      <a:pt x="71419" y="44764"/>
                      <a:pt x="69982" y="45604"/>
                    </a:cubicBezTo>
                    <a:lnTo>
                      <a:pt x="68423" y="46567"/>
                    </a:lnTo>
                    <a:lnTo>
                      <a:pt x="67826" y="46926"/>
                    </a:lnTo>
                    <a:cubicBezTo>
                      <a:pt x="66202" y="47940"/>
                      <a:pt x="64586" y="48961"/>
                      <a:pt x="62968" y="50103"/>
                    </a:cubicBezTo>
                    <a:cubicBezTo>
                      <a:pt x="62603" y="50327"/>
                      <a:pt x="62263" y="50584"/>
                      <a:pt x="61948" y="50879"/>
                    </a:cubicBezTo>
                    <a:lnTo>
                      <a:pt x="61409" y="51238"/>
                    </a:lnTo>
                    <a:lnTo>
                      <a:pt x="60453" y="51957"/>
                    </a:lnTo>
                    <a:lnTo>
                      <a:pt x="57700" y="53934"/>
                    </a:lnTo>
                    <a:lnTo>
                      <a:pt x="52605" y="58072"/>
                    </a:lnTo>
                    <a:cubicBezTo>
                      <a:pt x="50924" y="59632"/>
                      <a:pt x="49307" y="61185"/>
                      <a:pt x="47754" y="62866"/>
                    </a:cubicBezTo>
                    <a:lnTo>
                      <a:pt x="43500" y="67897"/>
                    </a:lnTo>
                    <a:lnTo>
                      <a:pt x="41459" y="70598"/>
                    </a:lnTo>
                    <a:lnTo>
                      <a:pt x="40862" y="71914"/>
                    </a:lnTo>
                    <a:lnTo>
                      <a:pt x="40503" y="72452"/>
                    </a:lnTo>
                    <a:cubicBezTo>
                      <a:pt x="40208" y="72767"/>
                      <a:pt x="39951" y="73107"/>
                      <a:pt x="39720" y="73473"/>
                    </a:cubicBezTo>
                    <a:cubicBezTo>
                      <a:pt x="38584" y="75090"/>
                      <a:pt x="37564" y="76707"/>
                      <a:pt x="36544" y="78324"/>
                    </a:cubicBezTo>
                    <a:lnTo>
                      <a:pt x="36544" y="78863"/>
                    </a:lnTo>
                    <a:lnTo>
                      <a:pt x="35530" y="80486"/>
                    </a:lnTo>
                    <a:cubicBezTo>
                      <a:pt x="34689" y="81924"/>
                      <a:pt x="33913" y="83419"/>
                      <a:pt x="33130" y="84978"/>
                    </a:cubicBezTo>
                    <a:cubicBezTo>
                      <a:pt x="32354" y="86537"/>
                      <a:pt x="32116" y="86955"/>
                      <a:pt x="31635" y="87917"/>
                    </a:cubicBezTo>
                    <a:cubicBezTo>
                      <a:pt x="31154" y="88873"/>
                      <a:pt x="30493" y="90490"/>
                      <a:pt x="29954" y="91748"/>
                    </a:cubicBezTo>
                    <a:cubicBezTo>
                      <a:pt x="29415" y="93012"/>
                      <a:pt x="28940" y="94385"/>
                      <a:pt x="28459" y="95707"/>
                    </a:cubicBezTo>
                    <a:cubicBezTo>
                      <a:pt x="27977" y="97023"/>
                      <a:pt x="27798" y="97562"/>
                      <a:pt x="27502" y="98460"/>
                    </a:cubicBezTo>
                    <a:lnTo>
                      <a:pt x="27502" y="98819"/>
                    </a:lnTo>
                    <a:cubicBezTo>
                      <a:pt x="26963" y="100443"/>
                      <a:pt x="26482" y="102060"/>
                      <a:pt x="26001" y="103735"/>
                    </a:cubicBezTo>
                    <a:cubicBezTo>
                      <a:pt x="26001" y="104338"/>
                      <a:pt x="26001" y="104935"/>
                      <a:pt x="25584" y="105531"/>
                    </a:cubicBezTo>
                    <a:lnTo>
                      <a:pt x="25584" y="106135"/>
                    </a:lnTo>
                    <a:cubicBezTo>
                      <a:pt x="25103" y="107989"/>
                      <a:pt x="24685" y="109908"/>
                      <a:pt x="24384" y="112128"/>
                    </a:cubicBezTo>
                    <a:lnTo>
                      <a:pt x="24384" y="113386"/>
                    </a:lnTo>
                    <a:lnTo>
                      <a:pt x="24384" y="113982"/>
                    </a:lnTo>
                    <a:lnTo>
                      <a:pt x="24384" y="115240"/>
                    </a:lnTo>
                    <a:cubicBezTo>
                      <a:pt x="24384" y="116382"/>
                      <a:pt x="24024" y="117460"/>
                      <a:pt x="23903" y="118660"/>
                    </a:cubicBezTo>
                    <a:lnTo>
                      <a:pt x="0" y="118660"/>
                    </a:lnTo>
                    <a:lnTo>
                      <a:pt x="0" y="137834"/>
                    </a:lnTo>
                    <a:lnTo>
                      <a:pt x="22824" y="137834"/>
                    </a:lnTo>
                    <a:cubicBezTo>
                      <a:pt x="22824" y="138976"/>
                      <a:pt x="23126" y="140112"/>
                      <a:pt x="23306" y="141254"/>
                    </a:cubicBezTo>
                    <a:lnTo>
                      <a:pt x="23306" y="142448"/>
                    </a:lnTo>
                    <a:lnTo>
                      <a:pt x="23967" y="143827"/>
                    </a:lnTo>
                    <a:lnTo>
                      <a:pt x="23967" y="145027"/>
                    </a:lnTo>
                    <a:cubicBezTo>
                      <a:pt x="24262" y="147003"/>
                      <a:pt x="24685" y="148864"/>
                      <a:pt x="25160" y="151020"/>
                    </a:cubicBezTo>
                    <a:lnTo>
                      <a:pt x="25160" y="151617"/>
                    </a:lnTo>
                    <a:cubicBezTo>
                      <a:pt x="25160" y="152220"/>
                      <a:pt x="25160" y="152817"/>
                      <a:pt x="25584" y="153414"/>
                    </a:cubicBezTo>
                    <a:cubicBezTo>
                      <a:pt x="26059" y="155095"/>
                      <a:pt x="26540" y="156712"/>
                      <a:pt x="27079" y="158329"/>
                    </a:cubicBezTo>
                    <a:lnTo>
                      <a:pt x="27977" y="161210"/>
                    </a:lnTo>
                    <a:cubicBezTo>
                      <a:pt x="28516" y="162526"/>
                      <a:pt x="28998" y="163848"/>
                      <a:pt x="29537" y="165105"/>
                    </a:cubicBezTo>
                    <a:cubicBezTo>
                      <a:pt x="30075" y="166363"/>
                      <a:pt x="30615" y="167743"/>
                      <a:pt x="31211" y="169000"/>
                    </a:cubicBezTo>
                    <a:lnTo>
                      <a:pt x="32591" y="171695"/>
                    </a:lnTo>
                    <a:cubicBezTo>
                      <a:pt x="33489" y="173435"/>
                      <a:pt x="34272" y="174994"/>
                      <a:pt x="35106" y="176431"/>
                    </a:cubicBezTo>
                    <a:lnTo>
                      <a:pt x="36069" y="177990"/>
                    </a:lnTo>
                    <a:lnTo>
                      <a:pt x="36428" y="178587"/>
                    </a:lnTo>
                    <a:cubicBezTo>
                      <a:pt x="37449" y="180204"/>
                      <a:pt x="38462" y="181821"/>
                      <a:pt x="39605" y="183438"/>
                    </a:cubicBezTo>
                    <a:lnTo>
                      <a:pt x="40381" y="184523"/>
                    </a:lnTo>
                    <a:lnTo>
                      <a:pt x="40741" y="184997"/>
                    </a:lnTo>
                    <a:lnTo>
                      <a:pt x="41459" y="185960"/>
                    </a:lnTo>
                    <a:cubicBezTo>
                      <a:pt x="42120" y="186916"/>
                      <a:pt x="42781" y="187815"/>
                      <a:pt x="43500" y="188713"/>
                    </a:cubicBezTo>
                    <a:lnTo>
                      <a:pt x="47690" y="193808"/>
                    </a:lnTo>
                    <a:cubicBezTo>
                      <a:pt x="49249" y="195489"/>
                      <a:pt x="50866" y="197106"/>
                      <a:pt x="52547" y="198665"/>
                    </a:cubicBezTo>
                    <a:lnTo>
                      <a:pt x="57521" y="202856"/>
                    </a:lnTo>
                    <a:lnTo>
                      <a:pt x="60215" y="204896"/>
                    </a:lnTo>
                    <a:lnTo>
                      <a:pt x="61229" y="205615"/>
                    </a:lnTo>
                    <a:lnTo>
                      <a:pt x="61768" y="206032"/>
                    </a:lnTo>
                    <a:lnTo>
                      <a:pt x="62731" y="206751"/>
                    </a:lnTo>
                    <a:cubicBezTo>
                      <a:pt x="64348" y="207893"/>
                      <a:pt x="66023" y="208913"/>
                      <a:pt x="67646" y="209927"/>
                    </a:cubicBezTo>
                    <a:lnTo>
                      <a:pt x="68185" y="210229"/>
                    </a:lnTo>
                    <a:lnTo>
                      <a:pt x="69738" y="211191"/>
                    </a:lnTo>
                    <a:cubicBezTo>
                      <a:pt x="71240" y="212090"/>
                      <a:pt x="72735" y="212866"/>
                      <a:pt x="74294" y="213642"/>
                    </a:cubicBezTo>
                    <a:lnTo>
                      <a:pt x="74596" y="213642"/>
                    </a:lnTo>
                    <a:lnTo>
                      <a:pt x="77233" y="214964"/>
                    </a:lnTo>
                    <a:lnTo>
                      <a:pt x="81122" y="216639"/>
                    </a:lnTo>
                    <a:lnTo>
                      <a:pt x="85017" y="218198"/>
                    </a:lnTo>
                    <a:lnTo>
                      <a:pt x="87834" y="219161"/>
                    </a:lnTo>
                    <a:lnTo>
                      <a:pt x="88135" y="219161"/>
                    </a:lnTo>
                    <a:cubicBezTo>
                      <a:pt x="89752" y="219700"/>
                      <a:pt x="91369" y="220175"/>
                      <a:pt x="93050" y="220598"/>
                    </a:cubicBezTo>
                    <a:lnTo>
                      <a:pt x="94847" y="221073"/>
                    </a:lnTo>
                    <a:lnTo>
                      <a:pt x="95444" y="221073"/>
                    </a:lnTo>
                    <a:lnTo>
                      <a:pt x="92929" y="223595"/>
                    </a:lnTo>
                    <a:lnTo>
                      <a:pt x="88732" y="227849"/>
                    </a:lnTo>
                    <a:lnTo>
                      <a:pt x="92929" y="232104"/>
                    </a:lnTo>
                    <a:lnTo>
                      <a:pt x="103953" y="243128"/>
                    </a:lnTo>
                    <a:lnTo>
                      <a:pt x="108027" y="247145"/>
                    </a:lnTo>
                    <a:lnTo>
                      <a:pt x="113302" y="252419"/>
                    </a:lnTo>
                    <a:lnTo>
                      <a:pt x="117492" y="256674"/>
                    </a:lnTo>
                    <a:lnTo>
                      <a:pt x="121747" y="252419"/>
                    </a:lnTo>
                    <a:lnTo>
                      <a:pt x="127021" y="247145"/>
                    </a:lnTo>
                    <a:lnTo>
                      <a:pt x="131096" y="243128"/>
                    </a:lnTo>
                    <a:lnTo>
                      <a:pt x="142056" y="232104"/>
                    </a:lnTo>
                    <a:lnTo>
                      <a:pt x="146310" y="227849"/>
                    </a:lnTo>
                    <a:lnTo>
                      <a:pt x="142056" y="223595"/>
                    </a:lnTo>
                    <a:lnTo>
                      <a:pt x="139540" y="221073"/>
                    </a:lnTo>
                    <a:lnTo>
                      <a:pt x="140144" y="221073"/>
                    </a:lnTo>
                    <a:lnTo>
                      <a:pt x="141941" y="220598"/>
                    </a:lnTo>
                    <a:cubicBezTo>
                      <a:pt x="143615" y="220175"/>
                      <a:pt x="145232" y="219700"/>
                      <a:pt x="146849" y="219161"/>
                    </a:cubicBezTo>
                    <a:lnTo>
                      <a:pt x="149910" y="218141"/>
                    </a:lnTo>
                    <a:lnTo>
                      <a:pt x="153921" y="216524"/>
                    </a:lnTo>
                    <a:cubicBezTo>
                      <a:pt x="155178" y="216042"/>
                      <a:pt x="156500" y="215446"/>
                      <a:pt x="157758" y="214842"/>
                    </a:cubicBezTo>
                    <a:cubicBezTo>
                      <a:pt x="159016" y="214246"/>
                      <a:pt x="159497" y="214002"/>
                      <a:pt x="160331" y="213585"/>
                    </a:cubicBezTo>
                    <a:lnTo>
                      <a:pt x="160691" y="213585"/>
                    </a:lnTo>
                    <a:cubicBezTo>
                      <a:pt x="162192" y="212808"/>
                      <a:pt x="163751" y="212025"/>
                      <a:pt x="165189" y="211127"/>
                    </a:cubicBezTo>
                    <a:lnTo>
                      <a:pt x="167165" y="209747"/>
                    </a:lnTo>
                    <a:lnTo>
                      <a:pt x="167762" y="209747"/>
                    </a:lnTo>
                    <a:cubicBezTo>
                      <a:pt x="169379" y="208733"/>
                      <a:pt x="170996" y="207713"/>
                      <a:pt x="172613" y="206571"/>
                    </a:cubicBezTo>
                    <a:lnTo>
                      <a:pt x="173697" y="205795"/>
                    </a:lnTo>
                    <a:lnTo>
                      <a:pt x="174172" y="205435"/>
                    </a:lnTo>
                    <a:lnTo>
                      <a:pt x="175135" y="204717"/>
                    </a:lnTo>
                    <a:lnTo>
                      <a:pt x="177888" y="202676"/>
                    </a:lnTo>
                    <a:lnTo>
                      <a:pt x="182925" y="198544"/>
                    </a:lnTo>
                    <a:cubicBezTo>
                      <a:pt x="184542" y="196984"/>
                      <a:pt x="186159" y="195425"/>
                      <a:pt x="187718" y="193750"/>
                    </a:cubicBezTo>
                    <a:lnTo>
                      <a:pt x="192030" y="188655"/>
                    </a:lnTo>
                    <a:cubicBezTo>
                      <a:pt x="192749" y="187757"/>
                      <a:pt x="193410" y="186794"/>
                      <a:pt x="194129" y="185838"/>
                    </a:cubicBezTo>
                    <a:lnTo>
                      <a:pt x="194783" y="184940"/>
                    </a:lnTo>
                    <a:lnTo>
                      <a:pt x="195142" y="184459"/>
                    </a:lnTo>
                    <a:lnTo>
                      <a:pt x="195925" y="183381"/>
                    </a:lnTo>
                    <a:cubicBezTo>
                      <a:pt x="197061" y="181763"/>
                      <a:pt x="198081" y="180146"/>
                      <a:pt x="199101" y="178529"/>
                    </a:cubicBezTo>
                    <a:lnTo>
                      <a:pt x="199101" y="177990"/>
                    </a:lnTo>
                    <a:lnTo>
                      <a:pt x="200058" y="176431"/>
                    </a:lnTo>
                    <a:cubicBezTo>
                      <a:pt x="200956" y="174929"/>
                      <a:pt x="201733" y="173370"/>
                      <a:pt x="202516" y="171875"/>
                    </a:cubicBezTo>
                    <a:cubicBezTo>
                      <a:pt x="203292" y="170374"/>
                      <a:pt x="203536" y="169835"/>
                      <a:pt x="203953" y="168936"/>
                    </a:cubicBezTo>
                    <a:cubicBezTo>
                      <a:pt x="204370" y="168038"/>
                      <a:pt x="205153" y="166363"/>
                      <a:pt x="205628" y="165041"/>
                    </a:cubicBezTo>
                    <a:cubicBezTo>
                      <a:pt x="206109" y="163726"/>
                      <a:pt x="206705" y="162468"/>
                      <a:pt x="207187" y="161146"/>
                    </a:cubicBezTo>
                    <a:cubicBezTo>
                      <a:pt x="207668" y="159831"/>
                      <a:pt x="207848" y="159228"/>
                      <a:pt x="208149" y="158271"/>
                    </a:cubicBezTo>
                    <a:lnTo>
                      <a:pt x="208149" y="157970"/>
                    </a:lnTo>
                    <a:cubicBezTo>
                      <a:pt x="208708" y="156411"/>
                      <a:pt x="209183" y="154793"/>
                      <a:pt x="209587" y="153119"/>
                    </a:cubicBezTo>
                    <a:cubicBezTo>
                      <a:pt x="209587" y="152516"/>
                      <a:pt x="209587" y="151919"/>
                      <a:pt x="210062" y="151322"/>
                    </a:cubicBezTo>
                    <a:lnTo>
                      <a:pt x="210062" y="150719"/>
                    </a:lnTo>
                    <a:cubicBezTo>
                      <a:pt x="210543" y="148800"/>
                      <a:pt x="210960" y="146946"/>
                      <a:pt x="211262" y="145027"/>
                    </a:cubicBezTo>
                    <a:lnTo>
                      <a:pt x="211262" y="143712"/>
                    </a:lnTo>
                    <a:lnTo>
                      <a:pt x="211262" y="143108"/>
                    </a:lnTo>
                    <a:lnTo>
                      <a:pt x="211262" y="141908"/>
                    </a:lnTo>
                    <a:cubicBezTo>
                      <a:pt x="211262" y="140773"/>
                      <a:pt x="211621" y="139631"/>
                      <a:pt x="211743" y="138495"/>
                    </a:cubicBezTo>
                    <a:lnTo>
                      <a:pt x="234568" y="138495"/>
                    </a:lnTo>
                    <a:lnTo>
                      <a:pt x="234568" y="118596"/>
                    </a:lnTo>
                    <a:lnTo>
                      <a:pt x="212641" y="118596"/>
                    </a:lnTo>
                    <a:cubicBezTo>
                      <a:pt x="212641" y="117402"/>
                      <a:pt x="212340" y="116318"/>
                      <a:pt x="212160" y="115182"/>
                    </a:cubicBezTo>
                    <a:lnTo>
                      <a:pt x="212160" y="113982"/>
                    </a:lnTo>
                    <a:lnTo>
                      <a:pt x="212160" y="113386"/>
                    </a:lnTo>
                    <a:lnTo>
                      <a:pt x="212160" y="112064"/>
                    </a:lnTo>
                    <a:cubicBezTo>
                      <a:pt x="212160" y="110151"/>
                      <a:pt x="211441" y="108291"/>
                      <a:pt x="210960" y="106070"/>
                    </a:cubicBezTo>
                    <a:lnTo>
                      <a:pt x="210960" y="105416"/>
                    </a:lnTo>
                    <a:cubicBezTo>
                      <a:pt x="210960" y="104813"/>
                      <a:pt x="210960" y="104274"/>
                      <a:pt x="210543" y="103677"/>
                    </a:cubicBezTo>
                    <a:cubicBezTo>
                      <a:pt x="210126" y="101996"/>
                      <a:pt x="209644" y="100379"/>
                      <a:pt x="209105" y="98762"/>
                    </a:cubicBezTo>
                    <a:lnTo>
                      <a:pt x="209105" y="98460"/>
                    </a:lnTo>
                    <a:cubicBezTo>
                      <a:pt x="208804" y="97504"/>
                      <a:pt x="208509" y="96606"/>
                      <a:pt x="208149" y="95643"/>
                    </a:cubicBezTo>
                    <a:cubicBezTo>
                      <a:pt x="207790" y="94687"/>
                      <a:pt x="207129" y="93012"/>
                      <a:pt x="206590" y="91748"/>
                    </a:cubicBezTo>
                    <a:cubicBezTo>
                      <a:pt x="206051" y="90490"/>
                      <a:pt x="205512" y="89111"/>
                      <a:pt x="204909" y="87853"/>
                    </a:cubicBezTo>
                    <a:cubicBezTo>
                      <a:pt x="204312" y="86595"/>
                      <a:pt x="204075" y="86056"/>
                      <a:pt x="203593" y="85158"/>
                    </a:cubicBezTo>
                    <a:cubicBezTo>
                      <a:pt x="202695" y="83361"/>
                      <a:pt x="201912" y="81860"/>
                      <a:pt x="201078" y="80422"/>
                    </a:cubicBezTo>
                    <a:lnTo>
                      <a:pt x="200115" y="78863"/>
                    </a:lnTo>
                    <a:lnTo>
                      <a:pt x="199756" y="78266"/>
                    </a:lnTo>
                    <a:cubicBezTo>
                      <a:pt x="198742" y="76649"/>
                      <a:pt x="197722" y="75032"/>
                      <a:pt x="196580" y="73415"/>
                    </a:cubicBezTo>
                    <a:lnTo>
                      <a:pt x="195803" y="72395"/>
                    </a:lnTo>
                    <a:lnTo>
                      <a:pt x="194668" y="71914"/>
                    </a:lnTo>
                    <a:lnTo>
                      <a:pt x="193949" y="70958"/>
                    </a:lnTo>
                    <a:cubicBezTo>
                      <a:pt x="193288" y="69995"/>
                      <a:pt x="192627" y="69097"/>
                      <a:pt x="191908" y="68198"/>
                    </a:cubicBezTo>
                    <a:lnTo>
                      <a:pt x="187718" y="63046"/>
                    </a:lnTo>
                    <a:cubicBezTo>
                      <a:pt x="186159" y="61364"/>
                      <a:pt x="184542" y="59747"/>
                      <a:pt x="182925" y="58252"/>
                    </a:cubicBezTo>
                    <a:lnTo>
                      <a:pt x="177830" y="53934"/>
                    </a:lnTo>
                    <a:lnTo>
                      <a:pt x="175070" y="51900"/>
                    </a:lnTo>
                    <a:lnTo>
                      <a:pt x="174114" y="51181"/>
                    </a:lnTo>
                    <a:lnTo>
                      <a:pt x="173755" y="51059"/>
                    </a:lnTo>
                    <a:lnTo>
                      <a:pt x="172677" y="50282"/>
                    </a:lnTo>
                    <a:cubicBezTo>
                      <a:pt x="171060" y="49140"/>
                      <a:pt x="169443" y="48120"/>
                      <a:pt x="167762" y="47106"/>
                    </a:cubicBezTo>
                    <a:lnTo>
                      <a:pt x="167280" y="46804"/>
                    </a:lnTo>
                    <a:lnTo>
                      <a:pt x="165663" y="45784"/>
                    </a:lnTo>
                    <a:cubicBezTo>
                      <a:pt x="164226" y="44944"/>
                      <a:pt x="162673" y="44167"/>
                      <a:pt x="161172" y="43391"/>
                    </a:cubicBezTo>
                    <a:lnTo>
                      <a:pt x="160812" y="43391"/>
                    </a:lnTo>
                    <a:lnTo>
                      <a:pt x="158117" y="41947"/>
                    </a:lnTo>
                    <a:lnTo>
                      <a:pt x="154222" y="40272"/>
                    </a:lnTo>
                    <a:lnTo>
                      <a:pt x="150327" y="38771"/>
                    </a:lnTo>
                    <a:lnTo>
                      <a:pt x="147510" y="37814"/>
                    </a:lnTo>
                    <a:lnTo>
                      <a:pt x="147209" y="37814"/>
                    </a:lnTo>
                    <a:lnTo>
                      <a:pt x="142300" y="35960"/>
                    </a:lnTo>
                    <a:lnTo>
                      <a:pt x="140503" y="35960"/>
                    </a:lnTo>
                    <a:lnTo>
                      <a:pt x="139900" y="35960"/>
                    </a:lnTo>
                    <a:lnTo>
                      <a:pt x="142415" y="33502"/>
                    </a:lnTo>
                    <a:lnTo>
                      <a:pt x="146670" y="29248"/>
                    </a:lnTo>
                    <a:lnTo>
                      <a:pt x="142415" y="24987"/>
                    </a:lnTo>
                    <a:lnTo>
                      <a:pt x="131333" y="13546"/>
                    </a:lnTo>
                    <a:lnTo>
                      <a:pt x="131032" y="13546"/>
                    </a:lnTo>
                    <a:lnTo>
                      <a:pt x="121984" y="4254"/>
                    </a:lnTo>
                    <a:lnTo>
                      <a:pt x="117736" y="0"/>
                    </a:lnTo>
                    <a:lnTo>
                      <a:pt x="117434" y="180"/>
                    </a:lnTo>
                    <a:close/>
                  </a:path>
                </a:pathLst>
              </a:custGeom>
              <a:solidFill>
                <a:srgbClr val="FFFFFF"/>
              </a:solidFill>
              <a:ln w="6417"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757CB383-FE96-4106-8837-B99E19869549}"/>
                  </a:ext>
                </a:extLst>
              </p:cNvPr>
              <p:cNvSpPr/>
              <p:nvPr/>
            </p:nvSpPr>
            <p:spPr>
              <a:xfrm>
                <a:off x="5230226" y="3887675"/>
                <a:ext cx="79632" cy="79466"/>
              </a:xfrm>
              <a:custGeom>
                <a:avLst/>
                <a:gdLst>
                  <a:gd name="connsiteX0" fmla="*/ 0 w 79632"/>
                  <a:gd name="connsiteY0" fmla="*/ 71914 h 79466"/>
                  <a:gd name="connsiteX1" fmla="*/ 0 w 79632"/>
                  <a:gd name="connsiteY1" fmla="*/ 79466 h 79466"/>
                  <a:gd name="connsiteX2" fmla="*/ 53779 w 79632"/>
                  <a:gd name="connsiteY2" fmla="*/ 53735 h 79466"/>
                  <a:gd name="connsiteX3" fmla="*/ 79633 w 79632"/>
                  <a:gd name="connsiteY3" fmla="*/ 0 h 79466"/>
                  <a:gd name="connsiteX4" fmla="*/ 72138 w 79632"/>
                  <a:gd name="connsiteY4" fmla="*/ 0 h 79466"/>
                  <a:gd name="connsiteX5" fmla="*/ 48563 w 79632"/>
                  <a:gd name="connsiteY5" fmla="*/ 48492 h 79466"/>
                  <a:gd name="connsiteX6" fmla="*/ 0 w 79632"/>
                  <a:gd name="connsiteY6" fmla="*/ 71914 h 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32" h="79466">
                    <a:moveTo>
                      <a:pt x="0" y="71914"/>
                    </a:moveTo>
                    <a:lnTo>
                      <a:pt x="0" y="79466"/>
                    </a:lnTo>
                    <a:cubicBezTo>
                      <a:pt x="20335" y="77259"/>
                      <a:pt x="39303" y="68179"/>
                      <a:pt x="53779" y="53735"/>
                    </a:cubicBezTo>
                    <a:cubicBezTo>
                      <a:pt x="68262" y="39284"/>
                      <a:pt x="77381" y="20329"/>
                      <a:pt x="79633" y="0"/>
                    </a:cubicBezTo>
                    <a:lnTo>
                      <a:pt x="72138" y="0"/>
                    </a:lnTo>
                    <a:cubicBezTo>
                      <a:pt x="69956" y="18359"/>
                      <a:pt x="61653" y="35440"/>
                      <a:pt x="48563" y="48492"/>
                    </a:cubicBezTo>
                    <a:cubicBezTo>
                      <a:pt x="35472" y="61537"/>
                      <a:pt x="18365" y="69789"/>
                      <a:pt x="0" y="71914"/>
                    </a:cubicBezTo>
                    <a:close/>
                  </a:path>
                </a:pathLst>
              </a:custGeom>
              <a:solidFill>
                <a:srgbClr val="2D5967"/>
              </a:solidFill>
              <a:ln w="6417"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D964B185-FE34-4EA0-AE10-F9DD1F04A1F3}"/>
                  </a:ext>
                </a:extLst>
              </p:cNvPr>
              <p:cNvSpPr/>
              <p:nvPr/>
            </p:nvSpPr>
            <p:spPr>
              <a:xfrm>
                <a:off x="5131965" y="3887675"/>
                <a:ext cx="79626" cy="79466"/>
              </a:xfrm>
              <a:custGeom>
                <a:avLst/>
                <a:gdLst>
                  <a:gd name="connsiteX0" fmla="*/ 7488 w 79626"/>
                  <a:gd name="connsiteY0" fmla="*/ 0 h 79466"/>
                  <a:gd name="connsiteX1" fmla="*/ 0 w 79626"/>
                  <a:gd name="connsiteY1" fmla="*/ 0 h 79466"/>
                  <a:gd name="connsiteX2" fmla="*/ 25847 w 79626"/>
                  <a:gd name="connsiteY2" fmla="*/ 53735 h 79466"/>
                  <a:gd name="connsiteX3" fmla="*/ 79627 w 79626"/>
                  <a:gd name="connsiteY3" fmla="*/ 79466 h 79466"/>
                  <a:gd name="connsiteX4" fmla="*/ 79627 w 79626"/>
                  <a:gd name="connsiteY4" fmla="*/ 71914 h 79466"/>
                  <a:gd name="connsiteX5" fmla="*/ 31070 w 79626"/>
                  <a:gd name="connsiteY5" fmla="*/ 48492 h 79466"/>
                  <a:gd name="connsiteX6" fmla="*/ 7488 w 79626"/>
                  <a:gd name="connsiteY6" fmla="*/ 0 h 7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26" h="79466">
                    <a:moveTo>
                      <a:pt x="7488" y="0"/>
                    </a:moveTo>
                    <a:lnTo>
                      <a:pt x="0" y="0"/>
                    </a:lnTo>
                    <a:cubicBezTo>
                      <a:pt x="2252" y="20329"/>
                      <a:pt x="11370" y="39284"/>
                      <a:pt x="25847" y="53735"/>
                    </a:cubicBezTo>
                    <a:cubicBezTo>
                      <a:pt x="40323" y="68179"/>
                      <a:pt x="59298" y="77259"/>
                      <a:pt x="79627" y="79466"/>
                    </a:cubicBezTo>
                    <a:lnTo>
                      <a:pt x="79627" y="71914"/>
                    </a:lnTo>
                    <a:cubicBezTo>
                      <a:pt x="61268" y="69789"/>
                      <a:pt x="44160" y="61537"/>
                      <a:pt x="31070" y="48492"/>
                    </a:cubicBezTo>
                    <a:cubicBezTo>
                      <a:pt x="17980" y="35440"/>
                      <a:pt x="9670" y="18359"/>
                      <a:pt x="7488" y="0"/>
                    </a:cubicBezTo>
                    <a:close/>
                  </a:path>
                </a:pathLst>
              </a:custGeom>
              <a:solidFill>
                <a:srgbClr val="2D5967"/>
              </a:solidFill>
              <a:ln w="6417"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76062A2E-9EB0-49FC-94FE-4651393F514C}"/>
                  </a:ext>
                </a:extLst>
              </p:cNvPr>
              <p:cNvSpPr/>
              <p:nvPr/>
            </p:nvSpPr>
            <p:spPr>
              <a:xfrm>
                <a:off x="5230226" y="3789215"/>
                <a:ext cx="79632" cy="79645"/>
              </a:xfrm>
              <a:custGeom>
                <a:avLst/>
                <a:gdLst>
                  <a:gd name="connsiteX0" fmla="*/ 72138 w 79632"/>
                  <a:gd name="connsiteY0" fmla="*/ 79646 h 79645"/>
                  <a:gd name="connsiteX1" fmla="*/ 79633 w 79632"/>
                  <a:gd name="connsiteY1" fmla="*/ 79646 h 79645"/>
                  <a:gd name="connsiteX2" fmla="*/ 53837 w 79632"/>
                  <a:gd name="connsiteY2" fmla="*/ 25802 h 79645"/>
                  <a:gd name="connsiteX3" fmla="*/ 0 w 79632"/>
                  <a:gd name="connsiteY3" fmla="*/ 0 h 79645"/>
                  <a:gd name="connsiteX4" fmla="*/ 0 w 79632"/>
                  <a:gd name="connsiteY4" fmla="*/ 7495 h 79645"/>
                  <a:gd name="connsiteX5" fmla="*/ 48608 w 79632"/>
                  <a:gd name="connsiteY5" fmla="*/ 31032 h 79645"/>
                  <a:gd name="connsiteX6" fmla="*/ 72138 w 79632"/>
                  <a:gd name="connsiteY6" fmla="*/ 79646 h 7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32" h="79645">
                    <a:moveTo>
                      <a:pt x="72138" y="79646"/>
                    </a:moveTo>
                    <a:lnTo>
                      <a:pt x="79633" y="79646"/>
                    </a:lnTo>
                    <a:cubicBezTo>
                      <a:pt x="77419" y="59285"/>
                      <a:pt x="68314" y="40285"/>
                      <a:pt x="53837" y="25802"/>
                    </a:cubicBezTo>
                    <a:cubicBezTo>
                      <a:pt x="39354" y="11319"/>
                      <a:pt x="20360" y="2214"/>
                      <a:pt x="0" y="0"/>
                    </a:cubicBezTo>
                    <a:lnTo>
                      <a:pt x="0" y="7495"/>
                    </a:lnTo>
                    <a:cubicBezTo>
                      <a:pt x="18390" y="9645"/>
                      <a:pt x="35511" y="17942"/>
                      <a:pt x="48608" y="31032"/>
                    </a:cubicBezTo>
                    <a:cubicBezTo>
                      <a:pt x="61698" y="44129"/>
                      <a:pt x="69988" y="61255"/>
                      <a:pt x="72138" y="79646"/>
                    </a:cubicBezTo>
                    <a:close/>
                  </a:path>
                </a:pathLst>
              </a:custGeom>
              <a:solidFill>
                <a:srgbClr val="2D5967"/>
              </a:solidFill>
              <a:ln w="6417"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7C98A564-C426-407F-BD60-A0B96066C273}"/>
                  </a:ext>
                </a:extLst>
              </p:cNvPr>
              <p:cNvSpPr/>
              <p:nvPr/>
            </p:nvSpPr>
            <p:spPr>
              <a:xfrm>
                <a:off x="5131965" y="3789215"/>
                <a:ext cx="79626" cy="79645"/>
              </a:xfrm>
              <a:custGeom>
                <a:avLst/>
                <a:gdLst>
                  <a:gd name="connsiteX0" fmla="*/ 79627 w 79626"/>
                  <a:gd name="connsiteY0" fmla="*/ 7495 h 79645"/>
                  <a:gd name="connsiteX1" fmla="*/ 79627 w 79626"/>
                  <a:gd name="connsiteY1" fmla="*/ 0 h 79645"/>
                  <a:gd name="connsiteX2" fmla="*/ 25795 w 79626"/>
                  <a:gd name="connsiteY2" fmla="*/ 25802 h 79645"/>
                  <a:gd name="connsiteX3" fmla="*/ 0 w 79626"/>
                  <a:gd name="connsiteY3" fmla="*/ 79646 h 79645"/>
                  <a:gd name="connsiteX4" fmla="*/ 7488 w 79626"/>
                  <a:gd name="connsiteY4" fmla="*/ 79646 h 79645"/>
                  <a:gd name="connsiteX5" fmla="*/ 31025 w 79626"/>
                  <a:gd name="connsiteY5" fmla="*/ 31032 h 79645"/>
                  <a:gd name="connsiteX6" fmla="*/ 79627 w 79626"/>
                  <a:gd name="connsiteY6" fmla="*/ 7495 h 7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26" h="79645">
                    <a:moveTo>
                      <a:pt x="79627" y="7495"/>
                    </a:moveTo>
                    <a:lnTo>
                      <a:pt x="79627" y="0"/>
                    </a:lnTo>
                    <a:cubicBezTo>
                      <a:pt x="59272" y="2214"/>
                      <a:pt x="40278" y="11319"/>
                      <a:pt x="25795" y="25802"/>
                    </a:cubicBezTo>
                    <a:cubicBezTo>
                      <a:pt x="11319" y="40285"/>
                      <a:pt x="2214" y="59285"/>
                      <a:pt x="0" y="79646"/>
                    </a:cubicBezTo>
                    <a:lnTo>
                      <a:pt x="7488" y="79646"/>
                    </a:lnTo>
                    <a:cubicBezTo>
                      <a:pt x="9644" y="61255"/>
                      <a:pt x="17935" y="44129"/>
                      <a:pt x="31025" y="31032"/>
                    </a:cubicBezTo>
                    <a:cubicBezTo>
                      <a:pt x="44116" y="17942"/>
                      <a:pt x="61242" y="9645"/>
                      <a:pt x="79627" y="7495"/>
                    </a:cubicBezTo>
                    <a:close/>
                  </a:path>
                </a:pathLst>
              </a:custGeom>
              <a:solidFill>
                <a:srgbClr val="2D5967"/>
              </a:solidFill>
              <a:ln w="6417"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B4B411A5-94B6-4ABE-99ED-2257D5B27566}"/>
                  </a:ext>
                </a:extLst>
              </p:cNvPr>
              <p:cNvSpPr/>
              <p:nvPr/>
            </p:nvSpPr>
            <p:spPr>
              <a:xfrm>
                <a:off x="5200581" y="3758292"/>
                <a:ext cx="40682" cy="239714"/>
              </a:xfrm>
              <a:custGeom>
                <a:avLst/>
                <a:gdLst>
                  <a:gd name="connsiteX0" fmla="*/ 24082 w 40682"/>
                  <a:gd name="connsiteY0" fmla="*/ 14265 h 239714"/>
                  <a:gd name="connsiteX1" fmla="*/ 29659 w 40682"/>
                  <a:gd name="connsiteY1" fmla="*/ 19899 h 239714"/>
                  <a:gd name="connsiteX2" fmla="*/ 35408 w 40682"/>
                  <a:gd name="connsiteY2" fmla="*/ 25655 h 239714"/>
                  <a:gd name="connsiteX3" fmla="*/ 40683 w 40682"/>
                  <a:gd name="connsiteY3" fmla="*/ 20380 h 239714"/>
                  <a:gd name="connsiteX4" fmla="*/ 29659 w 40682"/>
                  <a:gd name="connsiteY4" fmla="*/ 9349 h 239714"/>
                  <a:gd name="connsiteX5" fmla="*/ 29357 w 40682"/>
                  <a:gd name="connsiteY5" fmla="*/ 9054 h 239714"/>
                  <a:gd name="connsiteX6" fmla="*/ 20309 w 40682"/>
                  <a:gd name="connsiteY6" fmla="*/ 0 h 239714"/>
                  <a:gd name="connsiteX7" fmla="*/ 11319 w 40682"/>
                  <a:gd name="connsiteY7" fmla="*/ 9054 h 239714"/>
                  <a:gd name="connsiteX8" fmla="*/ 11024 w 40682"/>
                  <a:gd name="connsiteY8" fmla="*/ 9349 h 239714"/>
                  <a:gd name="connsiteX9" fmla="*/ 0 w 40682"/>
                  <a:gd name="connsiteY9" fmla="*/ 20380 h 239714"/>
                  <a:gd name="connsiteX10" fmla="*/ 5268 w 40682"/>
                  <a:gd name="connsiteY10" fmla="*/ 25655 h 239714"/>
                  <a:gd name="connsiteX11" fmla="*/ 11024 w 40682"/>
                  <a:gd name="connsiteY11" fmla="*/ 19899 h 239714"/>
                  <a:gd name="connsiteX12" fmla="*/ 16594 w 40682"/>
                  <a:gd name="connsiteY12" fmla="*/ 14265 h 239714"/>
                  <a:gd name="connsiteX13" fmla="*/ 16594 w 40682"/>
                  <a:gd name="connsiteY13" fmla="*/ 225456 h 239714"/>
                  <a:gd name="connsiteX14" fmla="*/ 11024 w 40682"/>
                  <a:gd name="connsiteY14" fmla="*/ 219880 h 239714"/>
                  <a:gd name="connsiteX15" fmla="*/ 5268 w 40682"/>
                  <a:gd name="connsiteY15" fmla="*/ 214130 h 239714"/>
                  <a:gd name="connsiteX16" fmla="*/ 0 w 40682"/>
                  <a:gd name="connsiteY16" fmla="*/ 219398 h 239714"/>
                  <a:gd name="connsiteX17" fmla="*/ 11024 w 40682"/>
                  <a:gd name="connsiteY17" fmla="*/ 230429 h 239714"/>
                  <a:gd name="connsiteX18" fmla="*/ 15035 w 40682"/>
                  <a:gd name="connsiteY18" fmla="*/ 234446 h 239714"/>
                  <a:gd name="connsiteX19" fmla="*/ 20309 w 40682"/>
                  <a:gd name="connsiteY19" fmla="*/ 239714 h 239714"/>
                  <a:gd name="connsiteX20" fmla="*/ 25584 w 40682"/>
                  <a:gd name="connsiteY20" fmla="*/ 234446 h 239714"/>
                  <a:gd name="connsiteX21" fmla="*/ 29659 w 40682"/>
                  <a:gd name="connsiteY21" fmla="*/ 230429 h 239714"/>
                  <a:gd name="connsiteX22" fmla="*/ 40683 w 40682"/>
                  <a:gd name="connsiteY22" fmla="*/ 219398 h 239714"/>
                  <a:gd name="connsiteX23" fmla="*/ 35408 w 40682"/>
                  <a:gd name="connsiteY23" fmla="*/ 214130 h 239714"/>
                  <a:gd name="connsiteX24" fmla="*/ 29659 w 40682"/>
                  <a:gd name="connsiteY24" fmla="*/ 219880 h 239714"/>
                  <a:gd name="connsiteX25" fmla="*/ 24082 w 40682"/>
                  <a:gd name="connsiteY25" fmla="*/ 225456 h 239714"/>
                  <a:gd name="connsiteX26" fmla="*/ 24082 w 40682"/>
                  <a:gd name="connsiteY26" fmla="*/ 14265 h 23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682" h="239714">
                    <a:moveTo>
                      <a:pt x="24082" y="14265"/>
                    </a:moveTo>
                    <a:lnTo>
                      <a:pt x="29659" y="19899"/>
                    </a:lnTo>
                    <a:lnTo>
                      <a:pt x="35408" y="25655"/>
                    </a:lnTo>
                    <a:lnTo>
                      <a:pt x="40683" y="20380"/>
                    </a:lnTo>
                    <a:lnTo>
                      <a:pt x="29659" y="9349"/>
                    </a:lnTo>
                    <a:lnTo>
                      <a:pt x="29357" y="9054"/>
                    </a:lnTo>
                    <a:lnTo>
                      <a:pt x="20309" y="0"/>
                    </a:lnTo>
                    <a:lnTo>
                      <a:pt x="11319" y="9054"/>
                    </a:lnTo>
                    <a:lnTo>
                      <a:pt x="11024" y="9349"/>
                    </a:lnTo>
                    <a:lnTo>
                      <a:pt x="0" y="20380"/>
                    </a:lnTo>
                    <a:lnTo>
                      <a:pt x="5268" y="25655"/>
                    </a:lnTo>
                    <a:lnTo>
                      <a:pt x="11024" y="19899"/>
                    </a:lnTo>
                    <a:lnTo>
                      <a:pt x="16594" y="14265"/>
                    </a:lnTo>
                    <a:lnTo>
                      <a:pt x="16594" y="225456"/>
                    </a:lnTo>
                    <a:lnTo>
                      <a:pt x="11024" y="219880"/>
                    </a:lnTo>
                    <a:lnTo>
                      <a:pt x="5268" y="214130"/>
                    </a:lnTo>
                    <a:lnTo>
                      <a:pt x="0" y="219398"/>
                    </a:lnTo>
                    <a:lnTo>
                      <a:pt x="11024" y="230429"/>
                    </a:lnTo>
                    <a:lnTo>
                      <a:pt x="15035" y="234446"/>
                    </a:lnTo>
                    <a:lnTo>
                      <a:pt x="20309" y="239714"/>
                    </a:lnTo>
                    <a:lnTo>
                      <a:pt x="25584" y="234446"/>
                    </a:lnTo>
                    <a:lnTo>
                      <a:pt x="29659" y="230429"/>
                    </a:lnTo>
                    <a:lnTo>
                      <a:pt x="40683" y="219398"/>
                    </a:lnTo>
                    <a:lnTo>
                      <a:pt x="35408" y="214130"/>
                    </a:lnTo>
                    <a:lnTo>
                      <a:pt x="29659" y="219880"/>
                    </a:lnTo>
                    <a:lnTo>
                      <a:pt x="24082" y="225456"/>
                    </a:lnTo>
                    <a:lnTo>
                      <a:pt x="24082" y="14265"/>
                    </a:lnTo>
                    <a:close/>
                  </a:path>
                </a:pathLst>
              </a:custGeom>
              <a:solidFill>
                <a:srgbClr val="2D5967"/>
              </a:solidFill>
              <a:ln w="6417"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3C43F00E-F7EC-4F33-A85F-082613876168}"/>
                  </a:ext>
                </a:extLst>
              </p:cNvPr>
              <p:cNvSpPr/>
              <p:nvPr/>
            </p:nvSpPr>
            <p:spPr>
              <a:xfrm>
                <a:off x="5224958" y="3857837"/>
                <a:ext cx="107732" cy="40689"/>
              </a:xfrm>
              <a:custGeom>
                <a:avLst/>
                <a:gdLst>
                  <a:gd name="connsiteX0" fmla="*/ 14258 w 107732"/>
                  <a:gd name="connsiteY0" fmla="*/ 16600 h 40689"/>
                  <a:gd name="connsiteX1" fmla="*/ 19834 w 107732"/>
                  <a:gd name="connsiteY1" fmla="*/ 11024 h 40689"/>
                  <a:gd name="connsiteX2" fmla="*/ 25584 w 107732"/>
                  <a:gd name="connsiteY2" fmla="*/ 5268 h 40689"/>
                  <a:gd name="connsiteX3" fmla="*/ 20315 w 107732"/>
                  <a:gd name="connsiteY3" fmla="*/ 0 h 40689"/>
                  <a:gd name="connsiteX4" fmla="*/ 9285 w 107732"/>
                  <a:gd name="connsiteY4" fmla="*/ 11024 h 40689"/>
                  <a:gd name="connsiteX5" fmla="*/ 0 w 107732"/>
                  <a:gd name="connsiteY5" fmla="*/ 20316 h 40689"/>
                  <a:gd name="connsiteX6" fmla="*/ 9285 w 107732"/>
                  <a:gd name="connsiteY6" fmla="*/ 29665 h 40689"/>
                  <a:gd name="connsiteX7" fmla="*/ 20315 w 107732"/>
                  <a:gd name="connsiteY7" fmla="*/ 40689 h 40689"/>
                  <a:gd name="connsiteX8" fmla="*/ 25584 w 107732"/>
                  <a:gd name="connsiteY8" fmla="*/ 35415 h 40689"/>
                  <a:gd name="connsiteX9" fmla="*/ 19834 w 107732"/>
                  <a:gd name="connsiteY9" fmla="*/ 29665 h 40689"/>
                  <a:gd name="connsiteX10" fmla="*/ 14258 w 107732"/>
                  <a:gd name="connsiteY10" fmla="*/ 24089 h 40689"/>
                  <a:gd name="connsiteX11" fmla="*/ 107732 w 107732"/>
                  <a:gd name="connsiteY11" fmla="*/ 24089 h 40689"/>
                  <a:gd name="connsiteX12" fmla="*/ 107732 w 107732"/>
                  <a:gd name="connsiteY12" fmla="*/ 16600 h 40689"/>
                  <a:gd name="connsiteX13" fmla="*/ 14258 w 107732"/>
                  <a:gd name="connsiteY13" fmla="*/ 16600 h 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32" h="40689">
                    <a:moveTo>
                      <a:pt x="14258" y="16600"/>
                    </a:moveTo>
                    <a:lnTo>
                      <a:pt x="19834" y="11024"/>
                    </a:lnTo>
                    <a:lnTo>
                      <a:pt x="25584" y="5268"/>
                    </a:lnTo>
                    <a:lnTo>
                      <a:pt x="20315" y="0"/>
                    </a:lnTo>
                    <a:lnTo>
                      <a:pt x="9285" y="11024"/>
                    </a:lnTo>
                    <a:lnTo>
                      <a:pt x="0" y="20316"/>
                    </a:lnTo>
                    <a:lnTo>
                      <a:pt x="9285" y="29665"/>
                    </a:lnTo>
                    <a:lnTo>
                      <a:pt x="20315" y="40689"/>
                    </a:lnTo>
                    <a:lnTo>
                      <a:pt x="25584" y="35415"/>
                    </a:lnTo>
                    <a:lnTo>
                      <a:pt x="19834" y="29665"/>
                    </a:lnTo>
                    <a:lnTo>
                      <a:pt x="14258" y="24089"/>
                    </a:lnTo>
                    <a:lnTo>
                      <a:pt x="107732" y="24089"/>
                    </a:lnTo>
                    <a:lnTo>
                      <a:pt x="107732" y="16600"/>
                    </a:lnTo>
                    <a:lnTo>
                      <a:pt x="14258" y="16600"/>
                    </a:lnTo>
                    <a:close/>
                  </a:path>
                </a:pathLst>
              </a:custGeom>
              <a:solidFill>
                <a:srgbClr val="2D5967"/>
              </a:solidFill>
              <a:ln w="6417"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CF943432-643F-46D2-8BF6-A4B08F370B1A}"/>
                  </a:ext>
                </a:extLst>
              </p:cNvPr>
              <p:cNvSpPr/>
              <p:nvPr/>
            </p:nvSpPr>
            <p:spPr>
              <a:xfrm>
                <a:off x="5109141" y="3857837"/>
                <a:ext cx="107725" cy="40689"/>
              </a:xfrm>
              <a:custGeom>
                <a:avLst/>
                <a:gdLst>
                  <a:gd name="connsiteX0" fmla="*/ 93468 w 107725"/>
                  <a:gd name="connsiteY0" fmla="*/ 24089 h 40689"/>
                  <a:gd name="connsiteX1" fmla="*/ 87898 w 107725"/>
                  <a:gd name="connsiteY1" fmla="*/ 29665 h 40689"/>
                  <a:gd name="connsiteX2" fmla="*/ 82142 w 107725"/>
                  <a:gd name="connsiteY2" fmla="*/ 35415 h 40689"/>
                  <a:gd name="connsiteX3" fmla="*/ 87417 w 107725"/>
                  <a:gd name="connsiteY3" fmla="*/ 40689 h 40689"/>
                  <a:gd name="connsiteX4" fmla="*/ 102458 w 107725"/>
                  <a:gd name="connsiteY4" fmla="*/ 25584 h 40689"/>
                  <a:gd name="connsiteX5" fmla="*/ 107726 w 107725"/>
                  <a:gd name="connsiteY5" fmla="*/ 20316 h 40689"/>
                  <a:gd name="connsiteX6" fmla="*/ 102458 w 107725"/>
                  <a:gd name="connsiteY6" fmla="*/ 15099 h 40689"/>
                  <a:gd name="connsiteX7" fmla="*/ 87417 w 107725"/>
                  <a:gd name="connsiteY7" fmla="*/ 0 h 40689"/>
                  <a:gd name="connsiteX8" fmla="*/ 82142 w 107725"/>
                  <a:gd name="connsiteY8" fmla="*/ 5268 h 40689"/>
                  <a:gd name="connsiteX9" fmla="*/ 87898 w 107725"/>
                  <a:gd name="connsiteY9" fmla="*/ 11024 h 40689"/>
                  <a:gd name="connsiteX10" fmla="*/ 93468 w 107725"/>
                  <a:gd name="connsiteY10" fmla="*/ 16600 h 40689"/>
                  <a:gd name="connsiteX11" fmla="*/ 0 w 107725"/>
                  <a:gd name="connsiteY11" fmla="*/ 16600 h 40689"/>
                  <a:gd name="connsiteX12" fmla="*/ 0 w 107725"/>
                  <a:gd name="connsiteY12" fmla="*/ 24089 h 40689"/>
                  <a:gd name="connsiteX13" fmla="*/ 93468 w 107725"/>
                  <a:gd name="connsiteY13" fmla="*/ 24089 h 4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25" h="40689">
                    <a:moveTo>
                      <a:pt x="93468" y="24089"/>
                    </a:moveTo>
                    <a:lnTo>
                      <a:pt x="87898" y="29665"/>
                    </a:lnTo>
                    <a:lnTo>
                      <a:pt x="82142" y="35415"/>
                    </a:lnTo>
                    <a:lnTo>
                      <a:pt x="87417" y="40689"/>
                    </a:lnTo>
                    <a:lnTo>
                      <a:pt x="102458" y="25584"/>
                    </a:lnTo>
                    <a:lnTo>
                      <a:pt x="107726" y="20316"/>
                    </a:lnTo>
                    <a:lnTo>
                      <a:pt x="102458" y="15099"/>
                    </a:lnTo>
                    <a:lnTo>
                      <a:pt x="87417" y="0"/>
                    </a:lnTo>
                    <a:lnTo>
                      <a:pt x="82142" y="5268"/>
                    </a:lnTo>
                    <a:lnTo>
                      <a:pt x="87898" y="11024"/>
                    </a:lnTo>
                    <a:lnTo>
                      <a:pt x="93468" y="16600"/>
                    </a:lnTo>
                    <a:lnTo>
                      <a:pt x="0" y="16600"/>
                    </a:lnTo>
                    <a:lnTo>
                      <a:pt x="0" y="24089"/>
                    </a:lnTo>
                    <a:lnTo>
                      <a:pt x="93468" y="24089"/>
                    </a:lnTo>
                    <a:close/>
                  </a:path>
                </a:pathLst>
              </a:custGeom>
              <a:solidFill>
                <a:srgbClr val="2D5967"/>
              </a:solidFill>
              <a:ln w="6417" cap="flat">
                <a:noFill/>
                <a:prstDash val="solid"/>
                <a:miter/>
              </a:ln>
            </p:spPr>
            <p:txBody>
              <a:bodyPr rtlCol="0" anchor="ctr"/>
              <a:lstStyle/>
              <a:p>
                <a:endParaRPr lang="en-US"/>
              </a:p>
            </p:txBody>
          </p:sp>
        </p:grpSp>
        <p:grpSp>
          <p:nvGrpSpPr>
            <p:cNvPr id="729" name="Graphic 2">
              <a:extLst>
                <a:ext uri="{FF2B5EF4-FFF2-40B4-BE49-F238E27FC236}">
                  <a16:creationId xmlns:a16="http://schemas.microsoft.com/office/drawing/2014/main" id="{01D69D30-54B7-4EEC-B506-DDDDA06816C8}"/>
                </a:ext>
              </a:extLst>
            </p:cNvPr>
            <p:cNvGrpSpPr/>
            <p:nvPr/>
          </p:nvGrpSpPr>
          <p:grpSpPr>
            <a:xfrm>
              <a:off x="5021929" y="4011751"/>
              <a:ext cx="404261" cy="237423"/>
              <a:chOff x="5021929" y="4011751"/>
              <a:chExt cx="404261" cy="237423"/>
            </a:xfrm>
            <a:solidFill>
              <a:srgbClr val="000000"/>
            </a:solidFill>
          </p:grpSpPr>
          <p:sp>
            <p:nvSpPr>
              <p:cNvPr id="730" name="TextBox 729">
                <a:extLst>
                  <a:ext uri="{FF2B5EF4-FFF2-40B4-BE49-F238E27FC236}">
                    <a16:creationId xmlns:a16="http://schemas.microsoft.com/office/drawing/2014/main" id="{28749528-76AE-42DC-9A7F-4CA07E681328}"/>
                  </a:ext>
                </a:extLst>
              </p:cNvPr>
              <p:cNvSpPr txBox="1"/>
              <p:nvPr/>
            </p:nvSpPr>
            <p:spPr>
              <a:xfrm>
                <a:off x="4945883" y="3966031"/>
                <a:ext cx="55505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Internet</a:t>
                </a:r>
              </a:p>
            </p:txBody>
          </p:sp>
          <p:sp>
            <p:nvSpPr>
              <p:cNvPr id="731" name="TextBox 730">
                <a:extLst>
                  <a:ext uri="{FF2B5EF4-FFF2-40B4-BE49-F238E27FC236}">
                    <a16:creationId xmlns:a16="http://schemas.microsoft.com/office/drawing/2014/main" id="{B73F9DED-C0C9-47FF-992A-DB5A0E817663}"/>
                  </a:ext>
                </a:extLst>
              </p:cNvPr>
              <p:cNvSpPr txBox="1"/>
              <p:nvPr/>
            </p:nvSpPr>
            <p:spPr>
              <a:xfrm>
                <a:off x="4930489" y="4068701"/>
                <a:ext cx="58714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Gateway</a:t>
                </a:r>
              </a:p>
            </p:txBody>
          </p:sp>
        </p:grpSp>
      </p:grpSp>
      <p:grpSp>
        <p:nvGrpSpPr>
          <p:cNvPr id="732" name="Graphic 2">
            <a:extLst>
              <a:ext uri="{FF2B5EF4-FFF2-40B4-BE49-F238E27FC236}">
                <a16:creationId xmlns:a16="http://schemas.microsoft.com/office/drawing/2014/main" id="{E782D5D5-D2EB-43BA-9465-2016C0CB7EEB}"/>
              </a:ext>
            </a:extLst>
          </p:cNvPr>
          <p:cNvGrpSpPr/>
          <p:nvPr/>
        </p:nvGrpSpPr>
        <p:grpSpPr>
          <a:xfrm>
            <a:off x="5648585" y="2493063"/>
            <a:ext cx="404261" cy="499333"/>
            <a:chOff x="5740616" y="3749841"/>
            <a:chExt cx="404261" cy="499333"/>
          </a:xfrm>
        </p:grpSpPr>
        <p:grpSp>
          <p:nvGrpSpPr>
            <p:cNvPr id="733" name="Graphic 2">
              <a:extLst>
                <a:ext uri="{FF2B5EF4-FFF2-40B4-BE49-F238E27FC236}">
                  <a16:creationId xmlns:a16="http://schemas.microsoft.com/office/drawing/2014/main" id="{443C4196-FA30-4BA0-A721-06DF8F0086B8}"/>
                </a:ext>
              </a:extLst>
            </p:cNvPr>
            <p:cNvGrpSpPr/>
            <p:nvPr/>
          </p:nvGrpSpPr>
          <p:grpSpPr>
            <a:xfrm>
              <a:off x="5829820" y="3749841"/>
              <a:ext cx="218884" cy="256673"/>
              <a:chOff x="5829820" y="3749841"/>
              <a:chExt cx="218884" cy="256673"/>
            </a:xfrm>
          </p:grpSpPr>
          <p:sp>
            <p:nvSpPr>
              <p:cNvPr id="734" name="Freeform: Shape 733">
                <a:extLst>
                  <a:ext uri="{FF2B5EF4-FFF2-40B4-BE49-F238E27FC236}">
                    <a16:creationId xmlns:a16="http://schemas.microsoft.com/office/drawing/2014/main" id="{6EFC5E37-B8C5-4CE3-B76B-9FEA619BE41A}"/>
                  </a:ext>
                </a:extLst>
              </p:cNvPr>
              <p:cNvSpPr/>
              <p:nvPr/>
            </p:nvSpPr>
            <p:spPr>
              <a:xfrm>
                <a:off x="5832861" y="3754153"/>
                <a:ext cx="213428" cy="250417"/>
              </a:xfrm>
              <a:custGeom>
                <a:avLst/>
                <a:gdLst>
                  <a:gd name="connsiteX0" fmla="*/ 106690 w 213428"/>
                  <a:gd name="connsiteY0" fmla="*/ 250417 h 250417"/>
                  <a:gd name="connsiteX1" fmla="*/ 96012 w 213428"/>
                  <a:gd name="connsiteY1" fmla="*/ 249872 h 250417"/>
                  <a:gd name="connsiteX2" fmla="*/ 93888 w 213428"/>
                  <a:gd name="connsiteY2" fmla="*/ 249872 h 250417"/>
                  <a:gd name="connsiteX3" fmla="*/ 91764 w 213428"/>
                  <a:gd name="connsiteY3" fmla="*/ 249564 h 250417"/>
                  <a:gd name="connsiteX4" fmla="*/ 85693 w 213428"/>
                  <a:gd name="connsiteY4" fmla="*/ 248595 h 250417"/>
                  <a:gd name="connsiteX5" fmla="*/ 79623 w 213428"/>
                  <a:gd name="connsiteY5" fmla="*/ 247132 h 250417"/>
                  <a:gd name="connsiteX6" fmla="*/ 77564 w 213428"/>
                  <a:gd name="connsiteY6" fmla="*/ 246586 h 250417"/>
                  <a:gd name="connsiteX7" fmla="*/ 75741 w 213428"/>
                  <a:gd name="connsiteY7" fmla="*/ 245797 h 250417"/>
                  <a:gd name="connsiteX8" fmla="*/ 46974 w 213428"/>
                  <a:gd name="connsiteY8" fmla="*/ 232001 h 250417"/>
                  <a:gd name="connsiteX9" fmla="*/ 44606 w 213428"/>
                  <a:gd name="connsiteY9" fmla="*/ 230236 h 250417"/>
                  <a:gd name="connsiteX10" fmla="*/ 42547 w 213428"/>
                  <a:gd name="connsiteY10" fmla="*/ 228658 h 250417"/>
                  <a:gd name="connsiteX11" fmla="*/ 38722 w 213428"/>
                  <a:gd name="connsiteY11" fmla="*/ 225738 h 250417"/>
                  <a:gd name="connsiteX12" fmla="*/ 36598 w 213428"/>
                  <a:gd name="connsiteY12" fmla="*/ 223794 h 250417"/>
                  <a:gd name="connsiteX13" fmla="*/ 34898 w 213428"/>
                  <a:gd name="connsiteY13" fmla="*/ 222273 h 250417"/>
                  <a:gd name="connsiteX14" fmla="*/ 30951 w 213428"/>
                  <a:gd name="connsiteY14" fmla="*/ 218564 h 250417"/>
                  <a:gd name="connsiteX15" fmla="*/ 29136 w 213428"/>
                  <a:gd name="connsiteY15" fmla="*/ 216562 h 250417"/>
                  <a:gd name="connsiteX16" fmla="*/ 23855 w 213428"/>
                  <a:gd name="connsiteY16" fmla="*/ 210485 h 250417"/>
                  <a:gd name="connsiteX17" fmla="*/ 478 w 213428"/>
                  <a:gd name="connsiteY17" fmla="*/ 153408 h 250417"/>
                  <a:gd name="connsiteX18" fmla="*/ 12689 w 213428"/>
                  <a:gd name="connsiteY18" fmla="*/ 92935 h 250417"/>
                  <a:gd name="connsiteX19" fmla="*/ 17540 w 213428"/>
                  <a:gd name="connsiteY19" fmla="*/ 84728 h 250417"/>
                  <a:gd name="connsiteX20" fmla="*/ 18516 w 213428"/>
                  <a:gd name="connsiteY20" fmla="*/ 83329 h 250417"/>
                  <a:gd name="connsiteX21" fmla="*/ 23123 w 213428"/>
                  <a:gd name="connsiteY21" fmla="*/ 77252 h 250417"/>
                  <a:gd name="connsiteX22" fmla="*/ 24824 w 213428"/>
                  <a:gd name="connsiteY22" fmla="*/ 75250 h 250417"/>
                  <a:gd name="connsiteX23" fmla="*/ 29495 w 213428"/>
                  <a:gd name="connsiteY23" fmla="*/ 69963 h 250417"/>
                  <a:gd name="connsiteX24" fmla="*/ 31381 w 213428"/>
                  <a:gd name="connsiteY24" fmla="*/ 68076 h 250417"/>
                  <a:gd name="connsiteX25" fmla="*/ 36598 w 213428"/>
                  <a:gd name="connsiteY25" fmla="*/ 63212 h 250417"/>
                  <a:gd name="connsiteX26" fmla="*/ 38177 w 213428"/>
                  <a:gd name="connsiteY26" fmla="*/ 61813 h 250417"/>
                  <a:gd name="connsiteX27" fmla="*/ 44247 w 213428"/>
                  <a:gd name="connsiteY27" fmla="*/ 56956 h 250417"/>
                  <a:gd name="connsiteX28" fmla="*/ 45396 w 213428"/>
                  <a:gd name="connsiteY28" fmla="*/ 55923 h 250417"/>
                  <a:gd name="connsiteX29" fmla="*/ 52557 w 213428"/>
                  <a:gd name="connsiteY29" fmla="*/ 51303 h 250417"/>
                  <a:gd name="connsiteX30" fmla="*/ 79264 w 213428"/>
                  <a:gd name="connsiteY30" fmla="*/ 40176 h 250417"/>
                  <a:gd name="connsiteX31" fmla="*/ 88305 w 213428"/>
                  <a:gd name="connsiteY31" fmla="*/ 38232 h 250417"/>
                  <a:gd name="connsiteX32" fmla="*/ 88786 w 213428"/>
                  <a:gd name="connsiteY32" fmla="*/ 38232 h 250417"/>
                  <a:gd name="connsiteX33" fmla="*/ 78776 w 213428"/>
                  <a:gd name="connsiteY33" fmla="*/ 27900 h 250417"/>
                  <a:gd name="connsiteX34" fmla="*/ 106632 w 213428"/>
                  <a:gd name="connsiteY34" fmla="*/ 0 h 250417"/>
                  <a:gd name="connsiteX35" fmla="*/ 134545 w 213428"/>
                  <a:gd name="connsiteY35" fmla="*/ 27900 h 250417"/>
                  <a:gd name="connsiteX36" fmla="*/ 124291 w 213428"/>
                  <a:gd name="connsiteY36" fmla="*/ 38232 h 250417"/>
                  <a:gd name="connsiteX37" fmla="*/ 124592 w 213428"/>
                  <a:gd name="connsiteY37" fmla="*/ 38232 h 250417"/>
                  <a:gd name="connsiteX38" fmla="*/ 127750 w 213428"/>
                  <a:gd name="connsiteY38" fmla="*/ 38719 h 250417"/>
                  <a:gd name="connsiteX39" fmla="*/ 130727 w 213428"/>
                  <a:gd name="connsiteY39" fmla="*/ 39451 h 250417"/>
                  <a:gd name="connsiteX40" fmla="*/ 133698 w 213428"/>
                  <a:gd name="connsiteY40" fmla="*/ 40240 h 250417"/>
                  <a:gd name="connsiteX41" fmla="*/ 137336 w 213428"/>
                  <a:gd name="connsiteY41" fmla="*/ 41151 h 250417"/>
                  <a:gd name="connsiteX42" fmla="*/ 140371 w 213428"/>
                  <a:gd name="connsiteY42" fmla="*/ 42062 h 250417"/>
                  <a:gd name="connsiteX43" fmla="*/ 155060 w 213428"/>
                  <a:gd name="connsiteY43" fmla="*/ 48139 h 250417"/>
                  <a:gd name="connsiteX44" fmla="*/ 158031 w 213428"/>
                  <a:gd name="connsiteY44" fmla="*/ 49660 h 250417"/>
                  <a:gd name="connsiteX45" fmla="*/ 161611 w 213428"/>
                  <a:gd name="connsiteY45" fmla="*/ 51784 h 250417"/>
                  <a:gd name="connsiteX46" fmla="*/ 164101 w 213428"/>
                  <a:gd name="connsiteY46" fmla="*/ 53305 h 250417"/>
                  <a:gd name="connsiteX47" fmla="*/ 171506 w 213428"/>
                  <a:gd name="connsiteY47" fmla="*/ 58470 h 250417"/>
                  <a:gd name="connsiteX48" fmla="*/ 191655 w 213428"/>
                  <a:gd name="connsiteY48" fmla="*/ 78773 h 250417"/>
                  <a:gd name="connsiteX49" fmla="*/ 196814 w 213428"/>
                  <a:gd name="connsiteY49" fmla="*/ 86249 h 250417"/>
                  <a:gd name="connsiteX50" fmla="*/ 197603 w 213428"/>
                  <a:gd name="connsiteY50" fmla="*/ 87526 h 250417"/>
                  <a:gd name="connsiteX51" fmla="*/ 201363 w 213428"/>
                  <a:gd name="connsiteY51" fmla="*/ 94212 h 250417"/>
                  <a:gd name="connsiteX52" fmla="*/ 202455 w 213428"/>
                  <a:gd name="connsiteY52" fmla="*/ 96278 h 250417"/>
                  <a:gd name="connsiteX53" fmla="*/ 205368 w 213428"/>
                  <a:gd name="connsiteY53" fmla="*/ 102779 h 250417"/>
                  <a:gd name="connsiteX54" fmla="*/ 206401 w 213428"/>
                  <a:gd name="connsiteY54" fmla="*/ 105333 h 250417"/>
                  <a:gd name="connsiteX55" fmla="*/ 208647 w 213428"/>
                  <a:gd name="connsiteY55" fmla="*/ 112019 h 250417"/>
                  <a:gd name="connsiteX56" fmla="*/ 209436 w 213428"/>
                  <a:gd name="connsiteY56" fmla="*/ 114451 h 250417"/>
                  <a:gd name="connsiteX57" fmla="*/ 211258 w 213428"/>
                  <a:gd name="connsiteY57" fmla="*/ 122048 h 250417"/>
                  <a:gd name="connsiteX58" fmla="*/ 211560 w 213428"/>
                  <a:gd name="connsiteY58" fmla="*/ 123749 h 250417"/>
                  <a:gd name="connsiteX59" fmla="*/ 212895 w 213428"/>
                  <a:gd name="connsiteY59" fmla="*/ 132989 h 250417"/>
                  <a:gd name="connsiteX60" fmla="*/ 205246 w 213428"/>
                  <a:gd name="connsiteY60" fmla="*/ 184773 h 250417"/>
                  <a:gd name="connsiteX61" fmla="*/ 157793 w 213428"/>
                  <a:gd name="connsiteY61" fmla="*/ 237224 h 250417"/>
                  <a:gd name="connsiteX62" fmla="*/ 150266 w 213428"/>
                  <a:gd name="connsiteY62" fmla="*/ 240875 h 250417"/>
                  <a:gd name="connsiteX63" fmla="*/ 149297 w 213428"/>
                  <a:gd name="connsiteY63" fmla="*/ 241357 h 250417"/>
                  <a:gd name="connsiteX64" fmla="*/ 147841 w 213428"/>
                  <a:gd name="connsiteY64" fmla="*/ 242031 h 250417"/>
                  <a:gd name="connsiteX65" fmla="*/ 142925 w 213428"/>
                  <a:gd name="connsiteY65" fmla="*/ 243853 h 250417"/>
                  <a:gd name="connsiteX66" fmla="*/ 140494 w 213428"/>
                  <a:gd name="connsiteY66" fmla="*/ 244700 h 250417"/>
                  <a:gd name="connsiteX67" fmla="*/ 137946 w 213428"/>
                  <a:gd name="connsiteY67" fmla="*/ 245611 h 250417"/>
                  <a:gd name="connsiteX68" fmla="*/ 133454 w 213428"/>
                  <a:gd name="connsiteY68" fmla="*/ 246830 h 250417"/>
                  <a:gd name="connsiteX69" fmla="*/ 130663 w 213428"/>
                  <a:gd name="connsiteY69" fmla="*/ 247498 h 250417"/>
                  <a:gd name="connsiteX70" fmla="*/ 127814 w 213428"/>
                  <a:gd name="connsiteY70" fmla="*/ 248165 h 250417"/>
                  <a:gd name="connsiteX71" fmla="*/ 106690 w 213428"/>
                  <a:gd name="connsiteY71" fmla="*/ 250295 h 250417"/>
                  <a:gd name="connsiteX72" fmla="*/ 106690 w 213428"/>
                  <a:gd name="connsiteY72" fmla="*/ 250417 h 250417"/>
                  <a:gd name="connsiteX73" fmla="*/ 89396 w 213428"/>
                  <a:gd name="connsiteY73" fmla="*/ 38232 h 250417"/>
                  <a:gd name="connsiteX74" fmla="*/ 91462 w 213428"/>
                  <a:gd name="connsiteY74" fmla="*/ 37866 h 250417"/>
                  <a:gd name="connsiteX75" fmla="*/ 95524 w 213428"/>
                  <a:gd name="connsiteY75" fmla="*/ 37263 h 250417"/>
                  <a:gd name="connsiteX76" fmla="*/ 98861 w 213428"/>
                  <a:gd name="connsiteY76" fmla="*/ 36955 h 250417"/>
                  <a:gd name="connsiteX77" fmla="*/ 99291 w 213428"/>
                  <a:gd name="connsiteY77" fmla="*/ 36955 h 250417"/>
                  <a:gd name="connsiteX78" fmla="*/ 99291 w 213428"/>
                  <a:gd name="connsiteY78" fmla="*/ 28202 h 250417"/>
                  <a:gd name="connsiteX79" fmla="*/ 89396 w 213428"/>
                  <a:gd name="connsiteY79" fmla="*/ 38232 h 250417"/>
                  <a:gd name="connsiteX80" fmla="*/ 118221 w 213428"/>
                  <a:gd name="connsiteY80" fmla="*/ 37198 h 250417"/>
                  <a:gd name="connsiteX81" fmla="*/ 121987 w 213428"/>
                  <a:gd name="connsiteY81" fmla="*/ 37744 h 250417"/>
                  <a:gd name="connsiteX82" fmla="*/ 124111 w 213428"/>
                  <a:gd name="connsiteY82" fmla="*/ 38110 h 250417"/>
                  <a:gd name="connsiteX83" fmla="*/ 113973 w 213428"/>
                  <a:gd name="connsiteY83" fmla="*/ 28202 h 250417"/>
                  <a:gd name="connsiteX84" fmla="*/ 113973 w 213428"/>
                  <a:gd name="connsiteY84" fmla="*/ 36897 h 250417"/>
                  <a:gd name="connsiteX85" fmla="*/ 114396 w 213428"/>
                  <a:gd name="connsiteY85" fmla="*/ 36897 h 250417"/>
                  <a:gd name="connsiteX86" fmla="*/ 114396 w 213428"/>
                  <a:gd name="connsiteY86" fmla="*/ 36589 h 250417"/>
                  <a:gd name="connsiteX87" fmla="*/ 118221 w 213428"/>
                  <a:gd name="connsiteY87" fmla="*/ 37198 h 25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13428" h="250417">
                    <a:moveTo>
                      <a:pt x="106690" y="250417"/>
                    </a:moveTo>
                    <a:cubicBezTo>
                      <a:pt x="103122" y="250417"/>
                      <a:pt x="99560" y="250231"/>
                      <a:pt x="96012" y="249872"/>
                    </a:cubicBezTo>
                    <a:lnTo>
                      <a:pt x="93888" y="249872"/>
                    </a:lnTo>
                    <a:lnTo>
                      <a:pt x="91764" y="249564"/>
                    </a:lnTo>
                    <a:cubicBezTo>
                      <a:pt x="89698" y="249564"/>
                      <a:pt x="87696" y="249018"/>
                      <a:pt x="85693" y="248595"/>
                    </a:cubicBezTo>
                    <a:cubicBezTo>
                      <a:pt x="83691" y="248165"/>
                      <a:pt x="81747" y="247619"/>
                      <a:pt x="79623" y="247132"/>
                    </a:cubicBezTo>
                    <a:lnTo>
                      <a:pt x="77564" y="246586"/>
                    </a:lnTo>
                    <a:lnTo>
                      <a:pt x="75741" y="245797"/>
                    </a:lnTo>
                    <a:cubicBezTo>
                      <a:pt x="65525" y="242646"/>
                      <a:pt x="55830" y="237994"/>
                      <a:pt x="46974" y="232001"/>
                    </a:cubicBezTo>
                    <a:lnTo>
                      <a:pt x="44606" y="230236"/>
                    </a:lnTo>
                    <a:lnTo>
                      <a:pt x="42547" y="228658"/>
                    </a:lnTo>
                    <a:lnTo>
                      <a:pt x="38722" y="225738"/>
                    </a:lnTo>
                    <a:lnTo>
                      <a:pt x="36598" y="223794"/>
                    </a:lnTo>
                    <a:lnTo>
                      <a:pt x="34898" y="222273"/>
                    </a:lnTo>
                    <a:cubicBezTo>
                      <a:pt x="33563" y="221060"/>
                      <a:pt x="32229" y="219841"/>
                      <a:pt x="30951" y="218564"/>
                    </a:cubicBezTo>
                    <a:lnTo>
                      <a:pt x="29136" y="216562"/>
                    </a:lnTo>
                    <a:cubicBezTo>
                      <a:pt x="27313" y="214618"/>
                      <a:pt x="25555" y="212673"/>
                      <a:pt x="23855" y="210485"/>
                    </a:cubicBezTo>
                    <a:cubicBezTo>
                      <a:pt x="10597" y="194193"/>
                      <a:pt x="2461" y="174326"/>
                      <a:pt x="478" y="153408"/>
                    </a:cubicBezTo>
                    <a:cubicBezTo>
                      <a:pt x="-1511" y="132482"/>
                      <a:pt x="2737" y="111441"/>
                      <a:pt x="12689" y="92935"/>
                    </a:cubicBezTo>
                    <a:cubicBezTo>
                      <a:pt x="14268" y="89958"/>
                      <a:pt x="15904" y="87282"/>
                      <a:pt x="17540" y="84728"/>
                    </a:cubicBezTo>
                    <a:lnTo>
                      <a:pt x="18516" y="83329"/>
                    </a:lnTo>
                    <a:cubicBezTo>
                      <a:pt x="20030" y="81141"/>
                      <a:pt x="21544" y="79075"/>
                      <a:pt x="23123" y="77252"/>
                    </a:cubicBezTo>
                    <a:lnTo>
                      <a:pt x="24824" y="75250"/>
                    </a:lnTo>
                    <a:cubicBezTo>
                      <a:pt x="26280" y="73486"/>
                      <a:pt x="27858" y="71721"/>
                      <a:pt x="29495" y="69963"/>
                    </a:cubicBezTo>
                    <a:lnTo>
                      <a:pt x="31381" y="68076"/>
                    </a:lnTo>
                    <a:cubicBezTo>
                      <a:pt x="33075" y="66376"/>
                      <a:pt x="34776" y="64733"/>
                      <a:pt x="36598" y="63212"/>
                    </a:cubicBezTo>
                    <a:lnTo>
                      <a:pt x="38177" y="61813"/>
                    </a:lnTo>
                    <a:cubicBezTo>
                      <a:pt x="40301" y="60055"/>
                      <a:pt x="42303" y="58470"/>
                      <a:pt x="44247" y="56956"/>
                    </a:cubicBezTo>
                    <a:lnTo>
                      <a:pt x="45396" y="55923"/>
                    </a:lnTo>
                    <a:cubicBezTo>
                      <a:pt x="47706" y="54280"/>
                      <a:pt x="50131" y="52759"/>
                      <a:pt x="52557" y="51303"/>
                    </a:cubicBezTo>
                    <a:cubicBezTo>
                      <a:pt x="60925" y="46419"/>
                      <a:pt x="69908" y="42678"/>
                      <a:pt x="79264" y="40176"/>
                    </a:cubicBezTo>
                    <a:cubicBezTo>
                      <a:pt x="82357" y="39387"/>
                      <a:pt x="85328" y="38719"/>
                      <a:pt x="88305" y="38232"/>
                    </a:cubicBezTo>
                    <a:lnTo>
                      <a:pt x="88786" y="38232"/>
                    </a:lnTo>
                    <a:lnTo>
                      <a:pt x="78776" y="27900"/>
                    </a:lnTo>
                    <a:lnTo>
                      <a:pt x="106632" y="0"/>
                    </a:lnTo>
                    <a:lnTo>
                      <a:pt x="134545" y="27900"/>
                    </a:lnTo>
                    <a:lnTo>
                      <a:pt x="124291" y="38232"/>
                    </a:lnTo>
                    <a:lnTo>
                      <a:pt x="124592" y="38232"/>
                    </a:lnTo>
                    <a:lnTo>
                      <a:pt x="127750" y="38719"/>
                    </a:lnTo>
                    <a:lnTo>
                      <a:pt x="130727" y="39451"/>
                    </a:lnTo>
                    <a:lnTo>
                      <a:pt x="133698" y="40240"/>
                    </a:lnTo>
                    <a:lnTo>
                      <a:pt x="137336" y="41151"/>
                    </a:lnTo>
                    <a:lnTo>
                      <a:pt x="140371" y="42062"/>
                    </a:lnTo>
                    <a:cubicBezTo>
                      <a:pt x="145415" y="43718"/>
                      <a:pt x="150324" y="45746"/>
                      <a:pt x="155060" y="48139"/>
                    </a:cubicBezTo>
                    <a:lnTo>
                      <a:pt x="158031" y="49660"/>
                    </a:lnTo>
                    <a:cubicBezTo>
                      <a:pt x="159307" y="50327"/>
                      <a:pt x="160463" y="51059"/>
                      <a:pt x="161611" y="51784"/>
                    </a:cubicBezTo>
                    <a:lnTo>
                      <a:pt x="164101" y="53305"/>
                    </a:lnTo>
                    <a:cubicBezTo>
                      <a:pt x="166649" y="54947"/>
                      <a:pt x="169080" y="56712"/>
                      <a:pt x="171506" y="58470"/>
                    </a:cubicBezTo>
                    <a:cubicBezTo>
                      <a:pt x="179091" y="64316"/>
                      <a:pt x="185867" y="71144"/>
                      <a:pt x="191655" y="78773"/>
                    </a:cubicBezTo>
                    <a:cubicBezTo>
                      <a:pt x="193715" y="81507"/>
                      <a:pt x="195293" y="83881"/>
                      <a:pt x="196814" y="86249"/>
                    </a:cubicBezTo>
                    <a:lnTo>
                      <a:pt x="197603" y="87526"/>
                    </a:lnTo>
                    <a:cubicBezTo>
                      <a:pt x="198938" y="89714"/>
                      <a:pt x="200208" y="91960"/>
                      <a:pt x="201363" y="94212"/>
                    </a:cubicBezTo>
                    <a:lnTo>
                      <a:pt x="202455" y="96278"/>
                    </a:lnTo>
                    <a:cubicBezTo>
                      <a:pt x="203487" y="98402"/>
                      <a:pt x="204456" y="100590"/>
                      <a:pt x="205368" y="102779"/>
                    </a:cubicBezTo>
                    <a:lnTo>
                      <a:pt x="206401" y="105333"/>
                    </a:lnTo>
                    <a:cubicBezTo>
                      <a:pt x="207190" y="107521"/>
                      <a:pt x="207979" y="109709"/>
                      <a:pt x="208647" y="112019"/>
                    </a:cubicBezTo>
                    <a:lnTo>
                      <a:pt x="209436" y="114451"/>
                    </a:lnTo>
                    <a:cubicBezTo>
                      <a:pt x="210103" y="117005"/>
                      <a:pt x="210713" y="119495"/>
                      <a:pt x="211258" y="122048"/>
                    </a:cubicBezTo>
                    <a:lnTo>
                      <a:pt x="211560" y="123749"/>
                    </a:lnTo>
                    <a:cubicBezTo>
                      <a:pt x="212163" y="126803"/>
                      <a:pt x="212612" y="129890"/>
                      <a:pt x="212895" y="132989"/>
                    </a:cubicBezTo>
                    <a:cubicBezTo>
                      <a:pt x="214659" y="150616"/>
                      <a:pt x="212035" y="168410"/>
                      <a:pt x="205246" y="184773"/>
                    </a:cubicBezTo>
                    <a:cubicBezTo>
                      <a:pt x="195922" y="207200"/>
                      <a:pt x="179161" y="225725"/>
                      <a:pt x="157793" y="237224"/>
                    </a:cubicBezTo>
                    <a:cubicBezTo>
                      <a:pt x="155124" y="238687"/>
                      <a:pt x="152692" y="239778"/>
                      <a:pt x="150266" y="240875"/>
                    </a:cubicBezTo>
                    <a:lnTo>
                      <a:pt x="149297" y="241357"/>
                    </a:lnTo>
                    <a:lnTo>
                      <a:pt x="147841" y="242031"/>
                    </a:lnTo>
                    <a:lnTo>
                      <a:pt x="142925" y="243853"/>
                    </a:lnTo>
                    <a:lnTo>
                      <a:pt x="140494" y="244700"/>
                    </a:lnTo>
                    <a:lnTo>
                      <a:pt x="137946" y="245611"/>
                    </a:lnTo>
                    <a:cubicBezTo>
                      <a:pt x="136432" y="246099"/>
                      <a:pt x="134911" y="246407"/>
                      <a:pt x="133454" y="246830"/>
                    </a:cubicBezTo>
                    <a:lnTo>
                      <a:pt x="130663" y="247498"/>
                    </a:lnTo>
                    <a:lnTo>
                      <a:pt x="127814" y="248165"/>
                    </a:lnTo>
                    <a:cubicBezTo>
                      <a:pt x="120864" y="249602"/>
                      <a:pt x="113786" y="250321"/>
                      <a:pt x="106690" y="250295"/>
                    </a:cubicBezTo>
                    <a:lnTo>
                      <a:pt x="106690" y="250417"/>
                    </a:lnTo>
                    <a:close/>
                    <a:moveTo>
                      <a:pt x="89396" y="38232"/>
                    </a:moveTo>
                    <a:lnTo>
                      <a:pt x="91462" y="37866"/>
                    </a:lnTo>
                    <a:lnTo>
                      <a:pt x="95524" y="37263"/>
                    </a:lnTo>
                    <a:lnTo>
                      <a:pt x="98861" y="36955"/>
                    </a:lnTo>
                    <a:lnTo>
                      <a:pt x="99291" y="36955"/>
                    </a:lnTo>
                    <a:lnTo>
                      <a:pt x="99291" y="28202"/>
                    </a:lnTo>
                    <a:lnTo>
                      <a:pt x="89396" y="38232"/>
                    </a:lnTo>
                    <a:close/>
                    <a:moveTo>
                      <a:pt x="118221" y="37198"/>
                    </a:moveTo>
                    <a:lnTo>
                      <a:pt x="121987" y="37744"/>
                    </a:lnTo>
                    <a:lnTo>
                      <a:pt x="124111" y="38110"/>
                    </a:lnTo>
                    <a:lnTo>
                      <a:pt x="113973" y="28202"/>
                    </a:lnTo>
                    <a:lnTo>
                      <a:pt x="113973" y="36897"/>
                    </a:lnTo>
                    <a:lnTo>
                      <a:pt x="114396" y="36897"/>
                    </a:lnTo>
                    <a:lnTo>
                      <a:pt x="114396" y="36589"/>
                    </a:lnTo>
                    <a:lnTo>
                      <a:pt x="118221" y="37198"/>
                    </a:lnTo>
                    <a:close/>
                  </a:path>
                </a:pathLst>
              </a:custGeom>
              <a:solidFill>
                <a:srgbClr val="FFFFFF"/>
              </a:solidFill>
              <a:ln w="6417"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E9C44CFD-BB54-49DF-A54F-312636006771}"/>
                  </a:ext>
                </a:extLst>
              </p:cNvPr>
              <p:cNvSpPr/>
              <p:nvPr/>
            </p:nvSpPr>
            <p:spPr>
              <a:xfrm>
                <a:off x="5829820" y="3749841"/>
                <a:ext cx="218884" cy="256673"/>
              </a:xfrm>
              <a:custGeom>
                <a:avLst/>
                <a:gdLst>
                  <a:gd name="connsiteX0" fmla="*/ 109667 w 218884"/>
                  <a:gd name="connsiteY0" fmla="*/ 8573 h 256673"/>
                  <a:gd name="connsiteX1" fmla="*/ 120107 w 218884"/>
                  <a:gd name="connsiteY1" fmla="*/ 19026 h 256673"/>
                  <a:gd name="connsiteX2" fmla="*/ 120473 w 218884"/>
                  <a:gd name="connsiteY2" fmla="*/ 19392 h 256673"/>
                  <a:gd name="connsiteX3" fmla="*/ 133396 w 218884"/>
                  <a:gd name="connsiteY3" fmla="*/ 32212 h 256673"/>
                  <a:gd name="connsiteX4" fmla="*/ 127332 w 218884"/>
                  <a:gd name="connsiteY4" fmla="*/ 38289 h 256673"/>
                  <a:gd name="connsiteX5" fmla="*/ 120652 w 218884"/>
                  <a:gd name="connsiteY5" fmla="*/ 31603 h 256673"/>
                  <a:gd name="connsiteX6" fmla="*/ 113979 w 218884"/>
                  <a:gd name="connsiteY6" fmla="*/ 25160 h 256673"/>
                  <a:gd name="connsiteX7" fmla="*/ 113979 w 218884"/>
                  <a:gd name="connsiteY7" fmla="*/ 44129 h 256673"/>
                  <a:gd name="connsiteX8" fmla="*/ 120473 w 218884"/>
                  <a:gd name="connsiteY8" fmla="*/ 44488 h 256673"/>
                  <a:gd name="connsiteX9" fmla="*/ 125567 w 218884"/>
                  <a:gd name="connsiteY9" fmla="*/ 45219 h 256673"/>
                  <a:gd name="connsiteX10" fmla="*/ 130002 w 218884"/>
                  <a:gd name="connsiteY10" fmla="*/ 45887 h 256673"/>
                  <a:gd name="connsiteX11" fmla="*/ 134307 w 218884"/>
                  <a:gd name="connsiteY11" fmla="*/ 46984 h 256673"/>
                  <a:gd name="connsiteX12" fmla="*/ 139345 w 218884"/>
                  <a:gd name="connsiteY12" fmla="*/ 48261 h 256673"/>
                  <a:gd name="connsiteX13" fmla="*/ 159192 w 218884"/>
                  <a:gd name="connsiteY13" fmla="*/ 56770 h 256673"/>
                  <a:gd name="connsiteX14" fmla="*/ 163863 w 218884"/>
                  <a:gd name="connsiteY14" fmla="*/ 59625 h 256673"/>
                  <a:gd name="connsiteX15" fmla="*/ 165076 w 218884"/>
                  <a:gd name="connsiteY15" fmla="*/ 60357 h 256673"/>
                  <a:gd name="connsiteX16" fmla="*/ 172237 w 218884"/>
                  <a:gd name="connsiteY16" fmla="*/ 65400 h 256673"/>
                  <a:gd name="connsiteX17" fmla="*/ 192264 w 218884"/>
                  <a:gd name="connsiteY17" fmla="*/ 85094 h 256673"/>
                  <a:gd name="connsiteX18" fmla="*/ 192630 w 218884"/>
                  <a:gd name="connsiteY18" fmla="*/ 85517 h 256673"/>
                  <a:gd name="connsiteX19" fmla="*/ 197301 w 218884"/>
                  <a:gd name="connsiteY19" fmla="*/ 92383 h 256673"/>
                  <a:gd name="connsiteX20" fmla="*/ 198091 w 218884"/>
                  <a:gd name="connsiteY20" fmla="*/ 93603 h 256673"/>
                  <a:gd name="connsiteX21" fmla="*/ 201735 w 218884"/>
                  <a:gd name="connsiteY21" fmla="*/ 100103 h 256673"/>
                  <a:gd name="connsiteX22" fmla="*/ 202762 w 218884"/>
                  <a:gd name="connsiteY22" fmla="*/ 102111 h 256673"/>
                  <a:gd name="connsiteX23" fmla="*/ 205554 w 218884"/>
                  <a:gd name="connsiteY23" fmla="*/ 108188 h 256673"/>
                  <a:gd name="connsiteX24" fmla="*/ 206587 w 218884"/>
                  <a:gd name="connsiteY24" fmla="*/ 110620 h 256673"/>
                  <a:gd name="connsiteX25" fmla="*/ 208775 w 218884"/>
                  <a:gd name="connsiteY25" fmla="*/ 117120 h 256673"/>
                  <a:gd name="connsiteX26" fmla="*/ 209500 w 218884"/>
                  <a:gd name="connsiteY26" fmla="*/ 119552 h 256673"/>
                  <a:gd name="connsiteX27" fmla="*/ 211322 w 218884"/>
                  <a:gd name="connsiteY27" fmla="*/ 126906 h 256673"/>
                  <a:gd name="connsiteX28" fmla="*/ 211322 w 218884"/>
                  <a:gd name="connsiteY28" fmla="*/ 128549 h 256673"/>
                  <a:gd name="connsiteX29" fmla="*/ 212593 w 218884"/>
                  <a:gd name="connsiteY29" fmla="*/ 137545 h 256673"/>
                  <a:gd name="connsiteX30" fmla="*/ 201030 w 218884"/>
                  <a:gd name="connsiteY30" fmla="*/ 196156 h 256673"/>
                  <a:gd name="connsiteX31" fmla="*/ 159006 w 218884"/>
                  <a:gd name="connsiteY31" fmla="*/ 238559 h 256673"/>
                  <a:gd name="connsiteX32" fmla="*/ 158646 w 218884"/>
                  <a:gd name="connsiteY32" fmla="*/ 238559 h 256673"/>
                  <a:gd name="connsiteX33" fmla="*/ 151729 w 218884"/>
                  <a:gd name="connsiteY33" fmla="*/ 241966 h 256673"/>
                  <a:gd name="connsiteX34" fmla="*/ 149297 w 218884"/>
                  <a:gd name="connsiteY34" fmla="*/ 243057 h 256673"/>
                  <a:gd name="connsiteX35" fmla="*/ 143592 w 218884"/>
                  <a:gd name="connsiteY35" fmla="*/ 245188 h 256673"/>
                  <a:gd name="connsiteX36" fmla="*/ 139710 w 218884"/>
                  <a:gd name="connsiteY36" fmla="*/ 246522 h 256673"/>
                  <a:gd name="connsiteX37" fmla="*/ 134064 w 218884"/>
                  <a:gd name="connsiteY37" fmla="*/ 247985 h 256673"/>
                  <a:gd name="connsiteX38" fmla="*/ 129937 w 218884"/>
                  <a:gd name="connsiteY38" fmla="*/ 249018 h 256673"/>
                  <a:gd name="connsiteX39" fmla="*/ 109365 w 218884"/>
                  <a:gd name="connsiteY39" fmla="*/ 251085 h 256673"/>
                  <a:gd name="connsiteX40" fmla="*/ 98989 w 218884"/>
                  <a:gd name="connsiteY40" fmla="*/ 250597 h 256673"/>
                  <a:gd name="connsiteX41" fmla="*/ 95652 w 218884"/>
                  <a:gd name="connsiteY41" fmla="*/ 250109 h 256673"/>
                  <a:gd name="connsiteX42" fmla="*/ 88915 w 218884"/>
                  <a:gd name="connsiteY42" fmla="*/ 249076 h 256673"/>
                  <a:gd name="connsiteX43" fmla="*/ 82363 w 218884"/>
                  <a:gd name="connsiteY43" fmla="*/ 247433 h 256673"/>
                  <a:gd name="connsiteX44" fmla="*/ 79084 w 218884"/>
                  <a:gd name="connsiteY44" fmla="*/ 246586 h 256673"/>
                  <a:gd name="connsiteX45" fmla="*/ 51164 w 218884"/>
                  <a:gd name="connsiteY45" fmla="*/ 233150 h 256673"/>
                  <a:gd name="connsiteX46" fmla="*/ 47706 w 218884"/>
                  <a:gd name="connsiteY46" fmla="*/ 230602 h 256673"/>
                  <a:gd name="connsiteX47" fmla="*/ 43098 w 218884"/>
                  <a:gd name="connsiteY47" fmla="*/ 227073 h 256673"/>
                  <a:gd name="connsiteX48" fmla="*/ 39999 w 218884"/>
                  <a:gd name="connsiteY48" fmla="*/ 224275 h 256673"/>
                  <a:gd name="connsiteX49" fmla="*/ 35571 w 218884"/>
                  <a:gd name="connsiteY49" fmla="*/ 220143 h 256673"/>
                  <a:gd name="connsiteX50" fmla="*/ 33749 w 218884"/>
                  <a:gd name="connsiteY50" fmla="*/ 218198 h 256673"/>
                  <a:gd name="connsiteX51" fmla="*/ 28654 w 218884"/>
                  <a:gd name="connsiteY51" fmla="*/ 212122 h 256673"/>
                  <a:gd name="connsiteX52" fmla="*/ 6535 w 218884"/>
                  <a:gd name="connsiteY52" fmla="*/ 156988 h 256673"/>
                  <a:gd name="connsiteX53" fmla="*/ 18394 w 218884"/>
                  <a:gd name="connsiteY53" fmla="*/ 98768 h 256673"/>
                  <a:gd name="connsiteX54" fmla="*/ 23071 w 218884"/>
                  <a:gd name="connsiteY54" fmla="*/ 90984 h 256673"/>
                  <a:gd name="connsiteX55" fmla="*/ 24162 w 218884"/>
                  <a:gd name="connsiteY55" fmla="*/ 89406 h 256673"/>
                  <a:gd name="connsiteX56" fmla="*/ 28590 w 218884"/>
                  <a:gd name="connsiteY56" fmla="*/ 83329 h 256673"/>
                  <a:gd name="connsiteX57" fmla="*/ 30232 w 218884"/>
                  <a:gd name="connsiteY57" fmla="*/ 81321 h 256673"/>
                  <a:gd name="connsiteX58" fmla="*/ 34782 w 218884"/>
                  <a:gd name="connsiteY58" fmla="*/ 76219 h 256673"/>
                  <a:gd name="connsiteX59" fmla="*/ 36662 w 218884"/>
                  <a:gd name="connsiteY59" fmla="*/ 74333 h 256673"/>
                  <a:gd name="connsiteX60" fmla="*/ 41700 w 218884"/>
                  <a:gd name="connsiteY60" fmla="*/ 69591 h 256673"/>
                  <a:gd name="connsiteX61" fmla="*/ 43400 w 218884"/>
                  <a:gd name="connsiteY61" fmla="*/ 68198 h 256673"/>
                  <a:gd name="connsiteX62" fmla="*/ 49470 w 218884"/>
                  <a:gd name="connsiteY62" fmla="*/ 63578 h 256673"/>
                  <a:gd name="connsiteX63" fmla="*/ 50619 w 218884"/>
                  <a:gd name="connsiteY63" fmla="*/ 62725 h 256673"/>
                  <a:gd name="connsiteX64" fmla="*/ 57658 w 218884"/>
                  <a:gd name="connsiteY64" fmla="*/ 58226 h 256673"/>
                  <a:gd name="connsiteX65" fmla="*/ 58088 w 218884"/>
                  <a:gd name="connsiteY65" fmla="*/ 58226 h 256673"/>
                  <a:gd name="connsiteX66" fmla="*/ 83512 w 218884"/>
                  <a:gd name="connsiteY66" fmla="*/ 47709 h 256673"/>
                  <a:gd name="connsiteX67" fmla="*/ 92072 w 218884"/>
                  <a:gd name="connsiteY67" fmla="*/ 45829 h 256673"/>
                  <a:gd name="connsiteX68" fmla="*/ 93528 w 218884"/>
                  <a:gd name="connsiteY68" fmla="*/ 45829 h 256673"/>
                  <a:gd name="connsiteX69" fmla="*/ 98867 w 218884"/>
                  <a:gd name="connsiteY69" fmla="*/ 44976 h 256673"/>
                  <a:gd name="connsiteX70" fmla="*/ 105361 w 218884"/>
                  <a:gd name="connsiteY70" fmla="*/ 44488 h 256673"/>
                  <a:gd name="connsiteX71" fmla="*/ 105361 w 218884"/>
                  <a:gd name="connsiteY71" fmla="*/ 25160 h 256673"/>
                  <a:gd name="connsiteX72" fmla="*/ 98867 w 218884"/>
                  <a:gd name="connsiteY72" fmla="*/ 31667 h 256673"/>
                  <a:gd name="connsiteX73" fmla="*/ 92194 w 218884"/>
                  <a:gd name="connsiteY73" fmla="*/ 38353 h 256673"/>
                  <a:gd name="connsiteX74" fmla="*/ 86123 w 218884"/>
                  <a:gd name="connsiteY74" fmla="*/ 32277 h 256673"/>
                  <a:gd name="connsiteX75" fmla="*/ 98867 w 218884"/>
                  <a:gd name="connsiteY75" fmla="*/ 19449 h 256673"/>
                  <a:gd name="connsiteX76" fmla="*/ 99233 w 218884"/>
                  <a:gd name="connsiteY76" fmla="*/ 19084 h 256673"/>
                  <a:gd name="connsiteX77" fmla="*/ 109667 w 218884"/>
                  <a:gd name="connsiteY77" fmla="*/ 8631 h 256673"/>
                  <a:gd name="connsiteX78" fmla="*/ 109667 w 218884"/>
                  <a:gd name="connsiteY78" fmla="*/ 8573 h 256673"/>
                  <a:gd name="connsiteX79" fmla="*/ 109667 w 218884"/>
                  <a:gd name="connsiteY79" fmla="*/ 58 h 256673"/>
                  <a:gd name="connsiteX80" fmla="*/ 105419 w 218884"/>
                  <a:gd name="connsiteY80" fmla="*/ 4376 h 256673"/>
                  <a:gd name="connsiteX81" fmla="*/ 94985 w 218884"/>
                  <a:gd name="connsiteY81" fmla="*/ 14772 h 256673"/>
                  <a:gd name="connsiteX82" fmla="*/ 94619 w 218884"/>
                  <a:gd name="connsiteY82" fmla="*/ 15137 h 256673"/>
                  <a:gd name="connsiteX83" fmla="*/ 81811 w 218884"/>
                  <a:gd name="connsiteY83" fmla="*/ 27900 h 256673"/>
                  <a:gd name="connsiteX84" fmla="*/ 77505 w 218884"/>
                  <a:gd name="connsiteY84" fmla="*/ 32212 h 256673"/>
                  <a:gd name="connsiteX85" fmla="*/ 81811 w 218884"/>
                  <a:gd name="connsiteY85" fmla="*/ 36467 h 256673"/>
                  <a:gd name="connsiteX86" fmla="*/ 85879 w 218884"/>
                  <a:gd name="connsiteY86" fmla="*/ 40542 h 256673"/>
                  <a:gd name="connsiteX87" fmla="*/ 81997 w 218884"/>
                  <a:gd name="connsiteY87" fmla="*/ 41453 h 256673"/>
                  <a:gd name="connsiteX88" fmla="*/ 54809 w 218884"/>
                  <a:gd name="connsiteY88" fmla="*/ 52695 h 256673"/>
                  <a:gd name="connsiteX89" fmla="*/ 54507 w 218884"/>
                  <a:gd name="connsiteY89" fmla="*/ 53003 h 256673"/>
                  <a:gd name="connsiteX90" fmla="*/ 47102 w 218884"/>
                  <a:gd name="connsiteY90" fmla="*/ 57739 h 256673"/>
                  <a:gd name="connsiteX91" fmla="*/ 45890 w 218884"/>
                  <a:gd name="connsiteY91" fmla="*/ 58592 h 256673"/>
                  <a:gd name="connsiteX92" fmla="*/ 39819 w 218884"/>
                  <a:gd name="connsiteY92" fmla="*/ 63514 h 256673"/>
                  <a:gd name="connsiteX93" fmla="*/ 37997 w 218884"/>
                  <a:gd name="connsiteY93" fmla="*/ 65035 h 256673"/>
                  <a:gd name="connsiteX94" fmla="*/ 32658 w 218884"/>
                  <a:gd name="connsiteY94" fmla="*/ 70021 h 256673"/>
                  <a:gd name="connsiteX95" fmla="*/ 32235 w 218884"/>
                  <a:gd name="connsiteY95" fmla="*/ 70444 h 256673"/>
                  <a:gd name="connsiteX96" fmla="*/ 30232 w 218884"/>
                  <a:gd name="connsiteY96" fmla="*/ 72023 h 256673"/>
                  <a:gd name="connsiteX97" fmla="*/ 25375 w 218884"/>
                  <a:gd name="connsiteY97" fmla="*/ 77432 h 256673"/>
                  <a:gd name="connsiteX98" fmla="*/ 24951 w 218884"/>
                  <a:gd name="connsiteY98" fmla="*/ 77978 h 256673"/>
                  <a:gd name="connsiteX99" fmla="*/ 23675 w 218884"/>
                  <a:gd name="connsiteY99" fmla="*/ 79498 h 256673"/>
                  <a:gd name="connsiteX100" fmla="*/ 18939 w 218884"/>
                  <a:gd name="connsiteY100" fmla="*/ 85941 h 256673"/>
                  <a:gd name="connsiteX101" fmla="*/ 18637 w 218884"/>
                  <a:gd name="connsiteY101" fmla="*/ 86428 h 256673"/>
                  <a:gd name="connsiteX102" fmla="*/ 18092 w 218884"/>
                  <a:gd name="connsiteY102" fmla="*/ 87462 h 256673"/>
                  <a:gd name="connsiteX103" fmla="*/ 13234 w 218884"/>
                  <a:gd name="connsiteY103" fmla="*/ 95669 h 256673"/>
                  <a:gd name="connsiteX104" fmla="*/ 446 w 218884"/>
                  <a:gd name="connsiteY104" fmla="*/ 157739 h 256673"/>
                  <a:gd name="connsiteX105" fmla="*/ 24162 w 218884"/>
                  <a:gd name="connsiteY105" fmla="*/ 216498 h 256673"/>
                  <a:gd name="connsiteX106" fmla="*/ 24464 w 218884"/>
                  <a:gd name="connsiteY106" fmla="*/ 216864 h 256673"/>
                  <a:gd name="connsiteX107" fmla="*/ 29803 w 218884"/>
                  <a:gd name="connsiteY107" fmla="*/ 222940 h 256673"/>
                  <a:gd name="connsiteX108" fmla="*/ 30232 w 218884"/>
                  <a:gd name="connsiteY108" fmla="*/ 223672 h 256673"/>
                  <a:gd name="connsiteX109" fmla="*/ 31445 w 218884"/>
                  <a:gd name="connsiteY109" fmla="*/ 225007 h 256673"/>
                  <a:gd name="connsiteX110" fmla="*/ 35507 w 218884"/>
                  <a:gd name="connsiteY110" fmla="*/ 228773 h 256673"/>
                  <a:gd name="connsiteX111" fmla="*/ 36175 w 218884"/>
                  <a:gd name="connsiteY111" fmla="*/ 229447 h 256673"/>
                  <a:gd name="connsiteX112" fmla="*/ 37150 w 218884"/>
                  <a:gd name="connsiteY112" fmla="*/ 230294 h 256673"/>
                  <a:gd name="connsiteX113" fmla="*/ 39454 w 218884"/>
                  <a:gd name="connsiteY113" fmla="*/ 232360 h 256673"/>
                  <a:gd name="connsiteX114" fmla="*/ 43336 w 218884"/>
                  <a:gd name="connsiteY114" fmla="*/ 235338 h 256673"/>
                  <a:gd name="connsiteX115" fmla="*/ 44369 w 218884"/>
                  <a:gd name="connsiteY115" fmla="*/ 236127 h 256673"/>
                  <a:gd name="connsiteX116" fmla="*/ 45460 w 218884"/>
                  <a:gd name="connsiteY116" fmla="*/ 236980 h 256673"/>
                  <a:gd name="connsiteX117" fmla="*/ 47950 w 218884"/>
                  <a:gd name="connsiteY117" fmla="*/ 238803 h 256673"/>
                  <a:gd name="connsiteX118" fmla="*/ 77563 w 218884"/>
                  <a:gd name="connsiteY118" fmla="*/ 253029 h 256673"/>
                  <a:gd name="connsiteX119" fmla="*/ 79873 w 218884"/>
                  <a:gd name="connsiteY119" fmla="*/ 253632 h 256673"/>
                  <a:gd name="connsiteX120" fmla="*/ 81022 w 218884"/>
                  <a:gd name="connsiteY120" fmla="*/ 253632 h 256673"/>
                  <a:gd name="connsiteX121" fmla="*/ 81753 w 218884"/>
                  <a:gd name="connsiteY121" fmla="*/ 253632 h 256673"/>
                  <a:gd name="connsiteX122" fmla="*/ 87824 w 218884"/>
                  <a:gd name="connsiteY122" fmla="*/ 255153 h 256673"/>
                  <a:gd name="connsiteX123" fmla="*/ 94196 w 218884"/>
                  <a:gd name="connsiteY123" fmla="*/ 256128 h 256673"/>
                  <a:gd name="connsiteX124" fmla="*/ 94921 w 218884"/>
                  <a:gd name="connsiteY124" fmla="*/ 256128 h 256673"/>
                  <a:gd name="connsiteX125" fmla="*/ 96076 w 218884"/>
                  <a:gd name="connsiteY125" fmla="*/ 256128 h 256673"/>
                  <a:gd name="connsiteX126" fmla="*/ 98443 w 218884"/>
                  <a:gd name="connsiteY126" fmla="*/ 256128 h 256673"/>
                  <a:gd name="connsiteX127" fmla="*/ 109429 w 218884"/>
                  <a:gd name="connsiteY127" fmla="*/ 256674 h 256673"/>
                  <a:gd name="connsiteX128" fmla="*/ 131214 w 218884"/>
                  <a:gd name="connsiteY128" fmla="*/ 254486 h 256673"/>
                  <a:gd name="connsiteX129" fmla="*/ 134185 w 218884"/>
                  <a:gd name="connsiteY129" fmla="*/ 253754 h 256673"/>
                  <a:gd name="connsiteX130" fmla="*/ 135520 w 218884"/>
                  <a:gd name="connsiteY130" fmla="*/ 253395 h 256673"/>
                  <a:gd name="connsiteX131" fmla="*/ 136855 w 218884"/>
                  <a:gd name="connsiteY131" fmla="*/ 253395 h 256673"/>
                  <a:gd name="connsiteX132" fmla="*/ 141533 w 218884"/>
                  <a:gd name="connsiteY132" fmla="*/ 252176 h 256673"/>
                  <a:gd name="connsiteX133" fmla="*/ 144382 w 218884"/>
                  <a:gd name="connsiteY133" fmla="*/ 251207 h 256673"/>
                  <a:gd name="connsiteX134" fmla="*/ 145659 w 218884"/>
                  <a:gd name="connsiteY134" fmla="*/ 250719 h 256673"/>
                  <a:gd name="connsiteX135" fmla="*/ 146506 w 218884"/>
                  <a:gd name="connsiteY135" fmla="*/ 250411 h 256673"/>
                  <a:gd name="connsiteX136" fmla="*/ 151729 w 218884"/>
                  <a:gd name="connsiteY136" fmla="*/ 248467 h 256673"/>
                  <a:gd name="connsiteX137" fmla="*/ 153365 w 218884"/>
                  <a:gd name="connsiteY137" fmla="*/ 247741 h 256673"/>
                  <a:gd name="connsiteX138" fmla="*/ 154276 w 218884"/>
                  <a:gd name="connsiteY138" fmla="*/ 247311 h 256673"/>
                  <a:gd name="connsiteX139" fmla="*/ 161618 w 218884"/>
                  <a:gd name="connsiteY139" fmla="*/ 243724 h 256673"/>
                  <a:gd name="connsiteX140" fmla="*/ 161919 w 218884"/>
                  <a:gd name="connsiteY140" fmla="*/ 243724 h 256673"/>
                  <a:gd name="connsiteX141" fmla="*/ 210469 w 218884"/>
                  <a:gd name="connsiteY141" fmla="*/ 189817 h 256673"/>
                  <a:gd name="connsiteX142" fmla="*/ 218361 w 218884"/>
                  <a:gd name="connsiteY142" fmla="*/ 136814 h 256673"/>
                  <a:gd name="connsiteX143" fmla="*/ 218361 w 218884"/>
                  <a:gd name="connsiteY143" fmla="*/ 136454 h 256673"/>
                  <a:gd name="connsiteX144" fmla="*/ 217027 w 218884"/>
                  <a:gd name="connsiteY144" fmla="*/ 127092 h 256673"/>
                  <a:gd name="connsiteX145" fmla="*/ 217027 w 218884"/>
                  <a:gd name="connsiteY145" fmla="*/ 125937 h 256673"/>
                  <a:gd name="connsiteX146" fmla="*/ 217027 w 218884"/>
                  <a:gd name="connsiteY146" fmla="*/ 125327 h 256673"/>
                  <a:gd name="connsiteX147" fmla="*/ 215147 w 218884"/>
                  <a:gd name="connsiteY147" fmla="*/ 117550 h 256673"/>
                  <a:gd name="connsiteX148" fmla="*/ 214537 w 218884"/>
                  <a:gd name="connsiteY148" fmla="*/ 115664 h 256673"/>
                  <a:gd name="connsiteX149" fmla="*/ 214537 w 218884"/>
                  <a:gd name="connsiteY149" fmla="*/ 114996 h 256673"/>
                  <a:gd name="connsiteX150" fmla="*/ 212169 w 218884"/>
                  <a:gd name="connsiteY150" fmla="*/ 108130 h 256673"/>
                  <a:gd name="connsiteX151" fmla="*/ 211322 w 218884"/>
                  <a:gd name="connsiteY151" fmla="*/ 105942 h 256673"/>
                  <a:gd name="connsiteX152" fmla="*/ 211322 w 218884"/>
                  <a:gd name="connsiteY152" fmla="*/ 105512 h 256673"/>
                  <a:gd name="connsiteX153" fmla="*/ 208345 w 218884"/>
                  <a:gd name="connsiteY153" fmla="*/ 98826 h 256673"/>
                  <a:gd name="connsiteX154" fmla="*/ 207376 w 218884"/>
                  <a:gd name="connsiteY154" fmla="*/ 96946 h 256673"/>
                  <a:gd name="connsiteX155" fmla="*/ 203372 w 218884"/>
                  <a:gd name="connsiteY155" fmla="*/ 89836 h 256673"/>
                  <a:gd name="connsiteX156" fmla="*/ 202640 w 218884"/>
                  <a:gd name="connsiteY156" fmla="*/ 88681 h 256673"/>
                  <a:gd name="connsiteX157" fmla="*/ 197603 w 218884"/>
                  <a:gd name="connsiteY157" fmla="*/ 81263 h 256673"/>
                  <a:gd name="connsiteX158" fmla="*/ 197180 w 218884"/>
                  <a:gd name="connsiteY158" fmla="*/ 80775 h 256673"/>
                  <a:gd name="connsiteX159" fmla="*/ 176549 w 218884"/>
                  <a:gd name="connsiteY159" fmla="*/ 60780 h 256673"/>
                  <a:gd name="connsiteX160" fmla="*/ 168778 w 218884"/>
                  <a:gd name="connsiteY160" fmla="*/ 55307 h 256673"/>
                  <a:gd name="connsiteX161" fmla="*/ 167932 w 218884"/>
                  <a:gd name="connsiteY161" fmla="*/ 54704 h 256673"/>
                  <a:gd name="connsiteX162" fmla="*/ 167502 w 218884"/>
                  <a:gd name="connsiteY162" fmla="*/ 54704 h 256673"/>
                  <a:gd name="connsiteX163" fmla="*/ 166231 w 218884"/>
                  <a:gd name="connsiteY163" fmla="*/ 53914 h 256673"/>
                  <a:gd name="connsiteX164" fmla="*/ 162529 w 218884"/>
                  <a:gd name="connsiteY164" fmla="*/ 51726 h 256673"/>
                  <a:gd name="connsiteX165" fmla="*/ 156458 w 218884"/>
                  <a:gd name="connsiteY165" fmla="*/ 48505 h 256673"/>
                  <a:gd name="connsiteX166" fmla="*/ 148149 w 218884"/>
                  <a:gd name="connsiteY166" fmla="*/ 44976 h 256673"/>
                  <a:gd name="connsiteX167" fmla="*/ 141411 w 218884"/>
                  <a:gd name="connsiteY167" fmla="*/ 42544 h 256673"/>
                  <a:gd name="connsiteX168" fmla="*/ 141103 w 218884"/>
                  <a:gd name="connsiteY168" fmla="*/ 42544 h 256673"/>
                  <a:gd name="connsiteX169" fmla="*/ 137407 w 218884"/>
                  <a:gd name="connsiteY169" fmla="*/ 41633 h 256673"/>
                  <a:gd name="connsiteX170" fmla="*/ 135950 w 218884"/>
                  <a:gd name="connsiteY170" fmla="*/ 41267 h 256673"/>
                  <a:gd name="connsiteX171" fmla="*/ 134494 w 218884"/>
                  <a:gd name="connsiteY171" fmla="*/ 40907 h 256673"/>
                  <a:gd name="connsiteX172" fmla="*/ 133582 w 218884"/>
                  <a:gd name="connsiteY172" fmla="*/ 40907 h 256673"/>
                  <a:gd name="connsiteX173" fmla="*/ 137586 w 218884"/>
                  <a:gd name="connsiteY173" fmla="*/ 36467 h 256673"/>
                  <a:gd name="connsiteX174" fmla="*/ 141834 w 218884"/>
                  <a:gd name="connsiteY174" fmla="*/ 32155 h 256673"/>
                  <a:gd name="connsiteX175" fmla="*/ 137586 w 218884"/>
                  <a:gd name="connsiteY175" fmla="*/ 27836 h 256673"/>
                  <a:gd name="connsiteX176" fmla="*/ 124778 w 218884"/>
                  <a:gd name="connsiteY176" fmla="*/ 15073 h 256673"/>
                  <a:gd name="connsiteX177" fmla="*/ 124419 w 218884"/>
                  <a:gd name="connsiteY177" fmla="*/ 14707 h 256673"/>
                  <a:gd name="connsiteX178" fmla="*/ 113979 w 218884"/>
                  <a:gd name="connsiteY178" fmla="*/ 4319 h 256673"/>
                  <a:gd name="connsiteX179" fmla="*/ 109667 w 218884"/>
                  <a:gd name="connsiteY179" fmla="*/ 0 h 256673"/>
                  <a:gd name="connsiteX180" fmla="*/ 109667 w 218884"/>
                  <a:gd name="connsiteY180" fmla="*/ 58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18884" h="256673">
                    <a:moveTo>
                      <a:pt x="109667" y="8573"/>
                    </a:moveTo>
                    <a:lnTo>
                      <a:pt x="120107" y="19026"/>
                    </a:lnTo>
                    <a:lnTo>
                      <a:pt x="120473" y="19392"/>
                    </a:lnTo>
                    <a:lnTo>
                      <a:pt x="133396" y="32212"/>
                    </a:lnTo>
                    <a:lnTo>
                      <a:pt x="127332" y="38289"/>
                    </a:lnTo>
                    <a:lnTo>
                      <a:pt x="120652" y="31603"/>
                    </a:lnTo>
                    <a:lnTo>
                      <a:pt x="113979" y="25160"/>
                    </a:lnTo>
                    <a:lnTo>
                      <a:pt x="113979" y="44129"/>
                    </a:lnTo>
                    <a:cubicBezTo>
                      <a:pt x="116160" y="44129"/>
                      <a:pt x="118348" y="44129"/>
                      <a:pt x="120473" y="44488"/>
                    </a:cubicBezTo>
                    <a:cubicBezTo>
                      <a:pt x="122173" y="44488"/>
                      <a:pt x="123874" y="44976"/>
                      <a:pt x="125567" y="45219"/>
                    </a:cubicBezTo>
                    <a:lnTo>
                      <a:pt x="130002" y="45887"/>
                    </a:lnTo>
                    <a:cubicBezTo>
                      <a:pt x="131458" y="46195"/>
                      <a:pt x="132915" y="46618"/>
                      <a:pt x="134307" y="46984"/>
                    </a:cubicBezTo>
                    <a:cubicBezTo>
                      <a:pt x="135706" y="47350"/>
                      <a:pt x="137708" y="47773"/>
                      <a:pt x="139345" y="48261"/>
                    </a:cubicBezTo>
                    <a:cubicBezTo>
                      <a:pt x="146243" y="50391"/>
                      <a:pt x="152890" y="53247"/>
                      <a:pt x="159192" y="56770"/>
                    </a:cubicBezTo>
                    <a:cubicBezTo>
                      <a:pt x="160828" y="57681"/>
                      <a:pt x="162285" y="58650"/>
                      <a:pt x="163863" y="59625"/>
                    </a:cubicBezTo>
                    <a:lnTo>
                      <a:pt x="165076" y="60357"/>
                    </a:lnTo>
                    <a:cubicBezTo>
                      <a:pt x="167566" y="61935"/>
                      <a:pt x="169933" y="63636"/>
                      <a:pt x="172237" y="65400"/>
                    </a:cubicBezTo>
                    <a:cubicBezTo>
                      <a:pt x="179771" y="71028"/>
                      <a:pt x="186508" y="77650"/>
                      <a:pt x="192264" y="85094"/>
                    </a:cubicBezTo>
                    <a:lnTo>
                      <a:pt x="192630" y="85517"/>
                    </a:lnTo>
                    <a:cubicBezTo>
                      <a:pt x="194266" y="87763"/>
                      <a:pt x="195845" y="90073"/>
                      <a:pt x="197301" y="92383"/>
                    </a:cubicBezTo>
                    <a:lnTo>
                      <a:pt x="198091" y="93603"/>
                    </a:lnTo>
                    <a:cubicBezTo>
                      <a:pt x="199368" y="95726"/>
                      <a:pt x="200580" y="97915"/>
                      <a:pt x="201735" y="100103"/>
                    </a:cubicBezTo>
                    <a:lnTo>
                      <a:pt x="202762" y="102111"/>
                    </a:lnTo>
                    <a:cubicBezTo>
                      <a:pt x="203795" y="104177"/>
                      <a:pt x="204706" y="106301"/>
                      <a:pt x="205554" y="108188"/>
                    </a:cubicBezTo>
                    <a:cubicBezTo>
                      <a:pt x="205919" y="108977"/>
                      <a:pt x="206285" y="109831"/>
                      <a:pt x="206587" y="110620"/>
                    </a:cubicBezTo>
                    <a:cubicBezTo>
                      <a:pt x="207376" y="112808"/>
                      <a:pt x="208108" y="114932"/>
                      <a:pt x="208775" y="117120"/>
                    </a:cubicBezTo>
                    <a:cubicBezTo>
                      <a:pt x="208775" y="117974"/>
                      <a:pt x="209320" y="118763"/>
                      <a:pt x="209500" y="119552"/>
                    </a:cubicBezTo>
                    <a:cubicBezTo>
                      <a:pt x="210231" y="121984"/>
                      <a:pt x="210777" y="124416"/>
                      <a:pt x="211322" y="126906"/>
                    </a:cubicBezTo>
                    <a:cubicBezTo>
                      <a:pt x="211322" y="127458"/>
                      <a:pt x="211322" y="128003"/>
                      <a:pt x="211322" y="128549"/>
                    </a:cubicBezTo>
                    <a:cubicBezTo>
                      <a:pt x="211900" y="131526"/>
                      <a:pt x="212323" y="134529"/>
                      <a:pt x="212593" y="137545"/>
                    </a:cubicBezTo>
                    <a:cubicBezTo>
                      <a:pt x="214589" y="157797"/>
                      <a:pt x="210565" y="178189"/>
                      <a:pt x="201030" y="196156"/>
                    </a:cubicBezTo>
                    <a:cubicBezTo>
                      <a:pt x="191501" y="214130"/>
                      <a:pt x="176883" y="228882"/>
                      <a:pt x="159006" y="238559"/>
                    </a:cubicBezTo>
                    <a:lnTo>
                      <a:pt x="158646" y="238559"/>
                    </a:lnTo>
                    <a:cubicBezTo>
                      <a:pt x="156401" y="239778"/>
                      <a:pt x="154033" y="240869"/>
                      <a:pt x="151729" y="241966"/>
                    </a:cubicBezTo>
                    <a:lnTo>
                      <a:pt x="149297" y="243057"/>
                    </a:lnTo>
                    <a:cubicBezTo>
                      <a:pt x="147417" y="243846"/>
                      <a:pt x="145537" y="244520"/>
                      <a:pt x="143592" y="245188"/>
                    </a:cubicBezTo>
                    <a:cubicBezTo>
                      <a:pt x="141655" y="245855"/>
                      <a:pt x="141045" y="246156"/>
                      <a:pt x="139710" y="246522"/>
                    </a:cubicBezTo>
                    <a:cubicBezTo>
                      <a:pt x="138376" y="246888"/>
                      <a:pt x="135950" y="247555"/>
                      <a:pt x="134064" y="247985"/>
                    </a:cubicBezTo>
                    <a:cubicBezTo>
                      <a:pt x="132183" y="248409"/>
                      <a:pt x="131336" y="248775"/>
                      <a:pt x="129937" y="249018"/>
                    </a:cubicBezTo>
                    <a:cubicBezTo>
                      <a:pt x="123168" y="250405"/>
                      <a:pt x="116276" y="251098"/>
                      <a:pt x="109365" y="251085"/>
                    </a:cubicBezTo>
                    <a:cubicBezTo>
                      <a:pt x="105900" y="251104"/>
                      <a:pt x="102435" y="250937"/>
                      <a:pt x="98989" y="250597"/>
                    </a:cubicBezTo>
                    <a:lnTo>
                      <a:pt x="95652" y="250109"/>
                    </a:lnTo>
                    <a:cubicBezTo>
                      <a:pt x="93406" y="250109"/>
                      <a:pt x="91160" y="249500"/>
                      <a:pt x="88915" y="249076"/>
                    </a:cubicBezTo>
                    <a:cubicBezTo>
                      <a:pt x="86669" y="248653"/>
                      <a:pt x="84545" y="247985"/>
                      <a:pt x="82363" y="247433"/>
                    </a:cubicBezTo>
                    <a:lnTo>
                      <a:pt x="79084" y="246586"/>
                    </a:lnTo>
                    <a:cubicBezTo>
                      <a:pt x="69157" y="243538"/>
                      <a:pt x="59743" y="239008"/>
                      <a:pt x="51164" y="233150"/>
                    </a:cubicBezTo>
                    <a:cubicBezTo>
                      <a:pt x="49951" y="232360"/>
                      <a:pt x="48861" y="231449"/>
                      <a:pt x="47706" y="230602"/>
                    </a:cubicBezTo>
                    <a:cubicBezTo>
                      <a:pt x="46557" y="229749"/>
                      <a:pt x="44555" y="228350"/>
                      <a:pt x="43098" y="227073"/>
                    </a:cubicBezTo>
                    <a:cubicBezTo>
                      <a:pt x="41642" y="225796"/>
                      <a:pt x="41032" y="225250"/>
                      <a:pt x="39999" y="224275"/>
                    </a:cubicBezTo>
                    <a:cubicBezTo>
                      <a:pt x="38966" y="223306"/>
                      <a:pt x="36964" y="221606"/>
                      <a:pt x="35571" y="220143"/>
                    </a:cubicBezTo>
                    <a:cubicBezTo>
                      <a:pt x="34172" y="218686"/>
                      <a:pt x="34358" y="218808"/>
                      <a:pt x="33749" y="218198"/>
                    </a:cubicBezTo>
                    <a:cubicBezTo>
                      <a:pt x="32010" y="216293"/>
                      <a:pt x="30310" y="214271"/>
                      <a:pt x="28654" y="212122"/>
                    </a:cubicBezTo>
                    <a:cubicBezTo>
                      <a:pt x="16051" y="196310"/>
                      <a:pt x="8357" y="177137"/>
                      <a:pt x="6535" y="156988"/>
                    </a:cubicBezTo>
                    <a:cubicBezTo>
                      <a:pt x="4713" y="136833"/>
                      <a:pt x="8833" y="116594"/>
                      <a:pt x="18394" y="98768"/>
                    </a:cubicBezTo>
                    <a:cubicBezTo>
                      <a:pt x="19850" y="96092"/>
                      <a:pt x="21428" y="93481"/>
                      <a:pt x="23071" y="90984"/>
                    </a:cubicBezTo>
                    <a:lnTo>
                      <a:pt x="24162" y="89406"/>
                    </a:lnTo>
                    <a:cubicBezTo>
                      <a:pt x="25555" y="87282"/>
                      <a:pt x="27075" y="85273"/>
                      <a:pt x="28590" y="83329"/>
                    </a:cubicBezTo>
                    <a:lnTo>
                      <a:pt x="30232" y="81321"/>
                    </a:lnTo>
                    <a:cubicBezTo>
                      <a:pt x="31689" y="79620"/>
                      <a:pt x="33204" y="77862"/>
                      <a:pt x="34782" y="76219"/>
                    </a:cubicBezTo>
                    <a:lnTo>
                      <a:pt x="36662" y="74333"/>
                    </a:lnTo>
                    <a:cubicBezTo>
                      <a:pt x="38299" y="72690"/>
                      <a:pt x="39941" y="71111"/>
                      <a:pt x="41700" y="69591"/>
                    </a:cubicBezTo>
                    <a:cubicBezTo>
                      <a:pt x="42239" y="69097"/>
                      <a:pt x="42803" y="68628"/>
                      <a:pt x="43400" y="68198"/>
                    </a:cubicBezTo>
                    <a:cubicBezTo>
                      <a:pt x="45280" y="66556"/>
                      <a:pt x="47282" y="65035"/>
                      <a:pt x="49470" y="63578"/>
                    </a:cubicBezTo>
                    <a:lnTo>
                      <a:pt x="50619" y="62725"/>
                    </a:lnTo>
                    <a:cubicBezTo>
                      <a:pt x="52929" y="61146"/>
                      <a:pt x="55232" y="59625"/>
                      <a:pt x="57658" y="58226"/>
                    </a:cubicBezTo>
                    <a:lnTo>
                      <a:pt x="58088" y="58226"/>
                    </a:lnTo>
                    <a:cubicBezTo>
                      <a:pt x="66045" y="53587"/>
                      <a:pt x="74598" y="50045"/>
                      <a:pt x="83512" y="47709"/>
                    </a:cubicBezTo>
                    <a:cubicBezTo>
                      <a:pt x="86367" y="46984"/>
                      <a:pt x="89216" y="46317"/>
                      <a:pt x="92072" y="45829"/>
                    </a:cubicBezTo>
                    <a:lnTo>
                      <a:pt x="93528" y="45829"/>
                    </a:lnTo>
                    <a:cubicBezTo>
                      <a:pt x="95286" y="45829"/>
                      <a:pt x="97045" y="45162"/>
                      <a:pt x="98867" y="44976"/>
                    </a:cubicBezTo>
                    <a:cubicBezTo>
                      <a:pt x="101049" y="44976"/>
                      <a:pt x="103173" y="44552"/>
                      <a:pt x="105361" y="44488"/>
                    </a:cubicBezTo>
                    <a:lnTo>
                      <a:pt x="105361" y="25160"/>
                    </a:lnTo>
                    <a:lnTo>
                      <a:pt x="98867" y="31667"/>
                    </a:lnTo>
                    <a:lnTo>
                      <a:pt x="92194" y="38353"/>
                    </a:lnTo>
                    <a:lnTo>
                      <a:pt x="86123" y="32277"/>
                    </a:lnTo>
                    <a:lnTo>
                      <a:pt x="98867" y="19449"/>
                    </a:lnTo>
                    <a:lnTo>
                      <a:pt x="99233" y="19084"/>
                    </a:lnTo>
                    <a:lnTo>
                      <a:pt x="109667" y="8631"/>
                    </a:lnTo>
                    <a:lnTo>
                      <a:pt x="109667" y="8573"/>
                    </a:lnTo>
                    <a:close/>
                    <a:moveTo>
                      <a:pt x="109667" y="58"/>
                    </a:moveTo>
                    <a:lnTo>
                      <a:pt x="105419" y="4376"/>
                    </a:lnTo>
                    <a:lnTo>
                      <a:pt x="94985" y="14772"/>
                    </a:lnTo>
                    <a:lnTo>
                      <a:pt x="94619" y="15137"/>
                    </a:lnTo>
                    <a:lnTo>
                      <a:pt x="81811" y="27900"/>
                    </a:lnTo>
                    <a:lnTo>
                      <a:pt x="77505" y="32212"/>
                    </a:lnTo>
                    <a:lnTo>
                      <a:pt x="81811" y="36467"/>
                    </a:lnTo>
                    <a:lnTo>
                      <a:pt x="85879" y="40542"/>
                    </a:lnTo>
                    <a:cubicBezTo>
                      <a:pt x="84602" y="40542"/>
                      <a:pt x="83268" y="41087"/>
                      <a:pt x="81997" y="41453"/>
                    </a:cubicBezTo>
                    <a:cubicBezTo>
                      <a:pt x="72481" y="43994"/>
                      <a:pt x="63337" y="47773"/>
                      <a:pt x="54809" y="52695"/>
                    </a:cubicBezTo>
                    <a:lnTo>
                      <a:pt x="54507" y="53003"/>
                    </a:lnTo>
                    <a:cubicBezTo>
                      <a:pt x="52018" y="54460"/>
                      <a:pt x="49528" y="56103"/>
                      <a:pt x="47102" y="57739"/>
                    </a:cubicBezTo>
                    <a:lnTo>
                      <a:pt x="45890" y="58592"/>
                    </a:lnTo>
                    <a:cubicBezTo>
                      <a:pt x="43766" y="60171"/>
                      <a:pt x="41700" y="61813"/>
                      <a:pt x="39819" y="63514"/>
                    </a:cubicBezTo>
                    <a:lnTo>
                      <a:pt x="37997" y="65035"/>
                    </a:lnTo>
                    <a:cubicBezTo>
                      <a:pt x="36239" y="66556"/>
                      <a:pt x="34538" y="68198"/>
                      <a:pt x="32658" y="70021"/>
                    </a:cubicBezTo>
                    <a:lnTo>
                      <a:pt x="32235" y="70444"/>
                    </a:lnTo>
                    <a:lnTo>
                      <a:pt x="30232" y="72023"/>
                    </a:lnTo>
                    <a:cubicBezTo>
                      <a:pt x="28654" y="73665"/>
                      <a:pt x="27075" y="75430"/>
                      <a:pt x="25375" y="77432"/>
                    </a:cubicBezTo>
                    <a:lnTo>
                      <a:pt x="24951" y="77978"/>
                    </a:lnTo>
                    <a:lnTo>
                      <a:pt x="23675" y="79498"/>
                    </a:lnTo>
                    <a:cubicBezTo>
                      <a:pt x="22160" y="81442"/>
                      <a:pt x="20639" y="83509"/>
                      <a:pt x="18939" y="85941"/>
                    </a:cubicBezTo>
                    <a:lnTo>
                      <a:pt x="18637" y="86428"/>
                    </a:lnTo>
                    <a:lnTo>
                      <a:pt x="18092" y="87462"/>
                    </a:lnTo>
                    <a:cubicBezTo>
                      <a:pt x="16391" y="90073"/>
                      <a:pt x="14755" y="92813"/>
                      <a:pt x="13234" y="95669"/>
                    </a:cubicBezTo>
                    <a:cubicBezTo>
                      <a:pt x="2948" y="114643"/>
                      <a:pt x="-1499" y="136236"/>
                      <a:pt x="446" y="157739"/>
                    </a:cubicBezTo>
                    <a:cubicBezTo>
                      <a:pt x="2390" y="179242"/>
                      <a:pt x="10642" y="199686"/>
                      <a:pt x="24162" y="216498"/>
                    </a:cubicBezTo>
                    <a:lnTo>
                      <a:pt x="24464" y="216864"/>
                    </a:lnTo>
                    <a:cubicBezTo>
                      <a:pt x="26222" y="219052"/>
                      <a:pt x="28166" y="221176"/>
                      <a:pt x="29803" y="222940"/>
                    </a:cubicBezTo>
                    <a:lnTo>
                      <a:pt x="30232" y="223672"/>
                    </a:lnTo>
                    <a:lnTo>
                      <a:pt x="31445" y="225007"/>
                    </a:lnTo>
                    <a:cubicBezTo>
                      <a:pt x="32780" y="226348"/>
                      <a:pt x="34115" y="227561"/>
                      <a:pt x="35507" y="228773"/>
                    </a:cubicBezTo>
                    <a:lnTo>
                      <a:pt x="36175" y="229447"/>
                    </a:lnTo>
                    <a:lnTo>
                      <a:pt x="37150" y="230294"/>
                    </a:lnTo>
                    <a:lnTo>
                      <a:pt x="39454" y="232360"/>
                    </a:lnTo>
                    <a:lnTo>
                      <a:pt x="43336" y="235338"/>
                    </a:lnTo>
                    <a:lnTo>
                      <a:pt x="44369" y="236127"/>
                    </a:lnTo>
                    <a:lnTo>
                      <a:pt x="45460" y="236980"/>
                    </a:lnTo>
                    <a:lnTo>
                      <a:pt x="47950" y="238803"/>
                    </a:lnTo>
                    <a:cubicBezTo>
                      <a:pt x="57061" y="244989"/>
                      <a:pt x="67046" y="249782"/>
                      <a:pt x="77563" y="253029"/>
                    </a:cubicBezTo>
                    <a:lnTo>
                      <a:pt x="79873" y="253632"/>
                    </a:lnTo>
                    <a:lnTo>
                      <a:pt x="81022" y="253632"/>
                    </a:lnTo>
                    <a:lnTo>
                      <a:pt x="81753" y="253632"/>
                    </a:lnTo>
                    <a:cubicBezTo>
                      <a:pt x="83755" y="254184"/>
                      <a:pt x="85822" y="254729"/>
                      <a:pt x="87824" y="255153"/>
                    </a:cubicBezTo>
                    <a:cubicBezTo>
                      <a:pt x="89826" y="255583"/>
                      <a:pt x="92129" y="255885"/>
                      <a:pt x="94196" y="256128"/>
                    </a:cubicBezTo>
                    <a:lnTo>
                      <a:pt x="94921" y="256128"/>
                    </a:lnTo>
                    <a:lnTo>
                      <a:pt x="96076" y="256128"/>
                    </a:lnTo>
                    <a:lnTo>
                      <a:pt x="98443" y="256128"/>
                    </a:lnTo>
                    <a:cubicBezTo>
                      <a:pt x="102082" y="256494"/>
                      <a:pt x="105785" y="256674"/>
                      <a:pt x="109429" y="256674"/>
                    </a:cubicBezTo>
                    <a:cubicBezTo>
                      <a:pt x="116744" y="256674"/>
                      <a:pt x="124040" y="255942"/>
                      <a:pt x="131214" y="254486"/>
                    </a:cubicBezTo>
                    <a:lnTo>
                      <a:pt x="134185" y="253754"/>
                    </a:lnTo>
                    <a:lnTo>
                      <a:pt x="135520" y="253395"/>
                    </a:lnTo>
                    <a:lnTo>
                      <a:pt x="136855" y="253395"/>
                    </a:lnTo>
                    <a:cubicBezTo>
                      <a:pt x="138433" y="253029"/>
                      <a:pt x="140012" y="252663"/>
                      <a:pt x="141533" y="252176"/>
                    </a:cubicBezTo>
                    <a:lnTo>
                      <a:pt x="144382" y="251207"/>
                    </a:lnTo>
                    <a:lnTo>
                      <a:pt x="145659" y="250719"/>
                    </a:lnTo>
                    <a:lnTo>
                      <a:pt x="146506" y="250411"/>
                    </a:lnTo>
                    <a:cubicBezTo>
                      <a:pt x="148264" y="249808"/>
                      <a:pt x="149964" y="249198"/>
                      <a:pt x="151729" y="248467"/>
                    </a:cubicBezTo>
                    <a:lnTo>
                      <a:pt x="153365" y="247741"/>
                    </a:lnTo>
                    <a:lnTo>
                      <a:pt x="154276" y="247311"/>
                    </a:lnTo>
                    <a:cubicBezTo>
                      <a:pt x="156458" y="246343"/>
                      <a:pt x="159070" y="245123"/>
                      <a:pt x="161618" y="243724"/>
                    </a:cubicBezTo>
                    <a:lnTo>
                      <a:pt x="161919" y="243724"/>
                    </a:lnTo>
                    <a:cubicBezTo>
                      <a:pt x="183807" y="231879"/>
                      <a:pt x="200953" y="212840"/>
                      <a:pt x="210469" y="189817"/>
                    </a:cubicBezTo>
                    <a:cubicBezTo>
                      <a:pt x="217412" y="173069"/>
                      <a:pt x="220126" y="154864"/>
                      <a:pt x="218361" y="136814"/>
                    </a:cubicBezTo>
                    <a:lnTo>
                      <a:pt x="218361" y="136454"/>
                    </a:lnTo>
                    <a:cubicBezTo>
                      <a:pt x="218060" y="133348"/>
                      <a:pt x="217572" y="130371"/>
                      <a:pt x="217027" y="127092"/>
                    </a:cubicBezTo>
                    <a:cubicBezTo>
                      <a:pt x="216988" y="126707"/>
                      <a:pt x="216988" y="126322"/>
                      <a:pt x="217027" y="125937"/>
                    </a:cubicBezTo>
                    <a:lnTo>
                      <a:pt x="217027" y="125327"/>
                    </a:lnTo>
                    <a:cubicBezTo>
                      <a:pt x="216417" y="122472"/>
                      <a:pt x="215814" y="119918"/>
                      <a:pt x="215147" y="117550"/>
                    </a:cubicBezTo>
                    <a:cubicBezTo>
                      <a:pt x="214980" y="116908"/>
                      <a:pt x="214775" y="116280"/>
                      <a:pt x="214537" y="115664"/>
                    </a:cubicBezTo>
                    <a:lnTo>
                      <a:pt x="214537" y="114996"/>
                    </a:lnTo>
                    <a:cubicBezTo>
                      <a:pt x="213748" y="112442"/>
                      <a:pt x="212959" y="110196"/>
                      <a:pt x="212169" y="108130"/>
                    </a:cubicBezTo>
                    <a:cubicBezTo>
                      <a:pt x="212169" y="107399"/>
                      <a:pt x="211624" y="106667"/>
                      <a:pt x="211322" y="105942"/>
                    </a:cubicBezTo>
                    <a:lnTo>
                      <a:pt x="211322" y="105512"/>
                    </a:lnTo>
                    <a:cubicBezTo>
                      <a:pt x="210353" y="103080"/>
                      <a:pt x="209378" y="100892"/>
                      <a:pt x="208345" y="98826"/>
                    </a:cubicBezTo>
                    <a:cubicBezTo>
                      <a:pt x="207986" y="98223"/>
                      <a:pt x="207677" y="97549"/>
                      <a:pt x="207376" y="96946"/>
                    </a:cubicBezTo>
                    <a:cubicBezTo>
                      <a:pt x="205984" y="94328"/>
                      <a:pt x="204706" y="92024"/>
                      <a:pt x="203372" y="89836"/>
                    </a:cubicBezTo>
                    <a:lnTo>
                      <a:pt x="202640" y="88681"/>
                    </a:lnTo>
                    <a:cubicBezTo>
                      <a:pt x="201004" y="86063"/>
                      <a:pt x="199304" y="83573"/>
                      <a:pt x="197603" y="81263"/>
                    </a:cubicBezTo>
                    <a:lnTo>
                      <a:pt x="197180" y="80775"/>
                    </a:lnTo>
                    <a:cubicBezTo>
                      <a:pt x="191218" y="73223"/>
                      <a:pt x="184282" y="66498"/>
                      <a:pt x="176549" y="60780"/>
                    </a:cubicBezTo>
                    <a:cubicBezTo>
                      <a:pt x="173816" y="58714"/>
                      <a:pt x="171268" y="56892"/>
                      <a:pt x="168778" y="55307"/>
                    </a:cubicBezTo>
                    <a:lnTo>
                      <a:pt x="167932" y="54704"/>
                    </a:lnTo>
                    <a:lnTo>
                      <a:pt x="167502" y="54704"/>
                    </a:lnTo>
                    <a:lnTo>
                      <a:pt x="166231" y="53914"/>
                    </a:lnTo>
                    <a:cubicBezTo>
                      <a:pt x="165018" y="53119"/>
                      <a:pt x="163806" y="52394"/>
                      <a:pt x="162529" y="51726"/>
                    </a:cubicBezTo>
                    <a:lnTo>
                      <a:pt x="156458" y="48505"/>
                    </a:lnTo>
                    <a:cubicBezTo>
                      <a:pt x="153731" y="47228"/>
                      <a:pt x="150940" y="46009"/>
                      <a:pt x="148149" y="44976"/>
                    </a:cubicBezTo>
                    <a:lnTo>
                      <a:pt x="141411" y="42544"/>
                    </a:lnTo>
                    <a:lnTo>
                      <a:pt x="141103" y="42544"/>
                    </a:lnTo>
                    <a:lnTo>
                      <a:pt x="137407" y="41633"/>
                    </a:lnTo>
                    <a:lnTo>
                      <a:pt x="135950" y="41267"/>
                    </a:lnTo>
                    <a:lnTo>
                      <a:pt x="134494" y="40907"/>
                    </a:lnTo>
                    <a:lnTo>
                      <a:pt x="133582" y="40907"/>
                    </a:lnTo>
                    <a:lnTo>
                      <a:pt x="137586" y="36467"/>
                    </a:lnTo>
                    <a:lnTo>
                      <a:pt x="141834" y="32155"/>
                    </a:lnTo>
                    <a:lnTo>
                      <a:pt x="137586" y="27836"/>
                    </a:lnTo>
                    <a:lnTo>
                      <a:pt x="124778" y="15073"/>
                    </a:lnTo>
                    <a:lnTo>
                      <a:pt x="124419" y="14707"/>
                    </a:lnTo>
                    <a:lnTo>
                      <a:pt x="113979" y="4319"/>
                    </a:lnTo>
                    <a:lnTo>
                      <a:pt x="109667" y="0"/>
                    </a:lnTo>
                    <a:lnTo>
                      <a:pt x="109667" y="58"/>
                    </a:lnTo>
                    <a:close/>
                  </a:path>
                </a:pathLst>
              </a:custGeom>
              <a:solidFill>
                <a:srgbClr val="FFFFFF"/>
              </a:solidFill>
              <a:ln w="6417"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185F5BE6-C42D-4B84-AFC3-1CF5A40C7300}"/>
                  </a:ext>
                </a:extLst>
              </p:cNvPr>
              <p:cNvSpPr/>
              <p:nvPr/>
            </p:nvSpPr>
            <p:spPr>
              <a:xfrm>
                <a:off x="5835720" y="3794335"/>
                <a:ext cx="207552" cy="207302"/>
              </a:xfrm>
              <a:custGeom>
                <a:avLst/>
                <a:gdLst>
                  <a:gd name="connsiteX0" fmla="*/ 114579 w 207552"/>
                  <a:gd name="connsiteY0" fmla="*/ 0 h 207302"/>
                  <a:gd name="connsiteX1" fmla="*/ 114579 w 207552"/>
                  <a:gd name="connsiteY1" fmla="*/ 8688 h 207302"/>
                  <a:gd name="connsiteX2" fmla="*/ 176508 w 207552"/>
                  <a:gd name="connsiteY2" fmla="*/ 41960 h 207302"/>
                  <a:gd name="connsiteX3" fmla="*/ 198717 w 207552"/>
                  <a:gd name="connsiteY3" fmla="*/ 108733 h 207302"/>
                  <a:gd name="connsiteX4" fmla="*/ 169077 w 207552"/>
                  <a:gd name="connsiteY4" fmla="*/ 172549 h 207302"/>
                  <a:gd name="connsiteX5" fmla="*/ 103773 w 207552"/>
                  <a:gd name="connsiteY5" fmla="*/ 198557 h 207302"/>
                  <a:gd name="connsiteX6" fmla="*/ 38469 w 207552"/>
                  <a:gd name="connsiteY6" fmla="*/ 172549 h 207302"/>
                  <a:gd name="connsiteX7" fmla="*/ 8830 w 207552"/>
                  <a:gd name="connsiteY7" fmla="*/ 108733 h 207302"/>
                  <a:gd name="connsiteX8" fmla="*/ 31045 w 207552"/>
                  <a:gd name="connsiteY8" fmla="*/ 41960 h 207302"/>
                  <a:gd name="connsiteX9" fmla="*/ 92974 w 207552"/>
                  <a:gd name="connsiteY9" fmla="*/ 8688 h 207302"/>
                  <a:gd name="connsiteX10" fmla="*/ 92974 w 207552"/>
                  <a:gd name="connsiteY10" fmla="*/ 0 h 207302"/>
                  <a:gd name="connsiteX11" fmla="*/ 24884 w 207552"/>
                  <a:gd name="connsiteY11" fmla="*/ 35838 h 207302"/>
                  <a:gd name="connsiteX12" fmla="*/ 141 w 207552"/>
                  <a:gd name="connsiteY12" fmla="*/ 108785 h 207302"/>
                  <a:gd name="connsiteX13" fmla="*/ 32334 w 207552"/>
                  <a:gd name="connsiteY13" fmla="*/ 178748 h 207302"/>
                  <a:gd name="connsiteX14" fmla="*/ 103773 w 207552"/>
                  <a:gd name="connsiteY14" fmla="*/ 207303 h 207302"/>
                  <a:gd name="connsiteX15" fmla="*/ 175218 w 207552"/>
                  <a:gd name="connsiteY15" fmla="*/ 178748 h 207302"/>
                  <a:gd name="connsiteX16" fmla="*/ 207411 w 207552"/>
                  <a:gd name="connsiteY16" fmla="*/ 108785 h 207302"/>
                  <a:gd name="connsiteX17" fmla="*/ 182662 w 207552"/>
                  <a:gd name="connsiteY17" fmla="*/ 35838 h 207302"/>
                  <a:gd name="connsiteX18" fmla="*/ 114579 w 207552"/>
                  <a:gd name="connsiteY18" fmla="*/ 0 h 207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552" h="207302">
                    <a:moveTo>
                      <a:pt x="114579" y="0"/>
                    </a:moveTo>
                    <a:lnTo>
                      <a:pt x="114579" y="8688"/>
                    </a:lnTo>
                    <a:cubicBezTo>
                      <a:pt x="138707" y="11454"/>
                      <a:pt x="160864" y="23357"/>
                      <a:pt x="176508" y="41960"/>
                    </a:cubicBezTo>
                    <a:cubicBezTo>
                      <a:pt x="192152" y="60556"/>
                      <a:pt x="200103" y="84452"/>
                      <a:pt x="198717" y="108733"/>
                    </a:cubicBezTo>
                    <a:cubicBezTo>
                      <a:pt x="197337" y="133015"/>
                      <a:pt x="186730" y="155846"/>
                      <a:pt x="169077" y="172549"/>
                    </a:cubicBezTo>
                    <a:cubicBezTo>
                      <a:pt x="151425" y="189252"/>
                      <a:pt x="128061" y="198557"/>
                      <a:pt x="103773" y="198557"/>
                    </a:cubicBezTo>
                    <a:cubicBezTo>
                      <a:pt x="79492" y="198557"/>
                      <a:pt x="56128" y="189252"/>
                      <a:pt x="38469" y="172549"/>
                    </a:cubicBezTo>
                    <a:cubicBezTo>
                      <a:pt x="20816" y="155846"/>
                      <a:pt x="10216" y="133015"/>
                      <a:pt x="8830" y="108733"/>
                    </a:cubicBezTo>
                    <a:cubicBezTo>
                      <a:pt x="7450" y="84452"/>
                      <a:pt x="15394" y="60556"/>
                      <a:pt x="31045" y="41960"/>
                    </a:cubicBezTo>
                    <a:cubicBezTo>
                      <a:pt x="46689" y="23357"/>
                      <a:pt x="68846" y="11454"/>
                      <a:pt x="92974" y="8688"/>
                    </a:cubicBezTo>
                    <a:lnTo>
                      <a:pt x="92974" y="0"/>
                    </a:lnTo>
                    <a:cubicBezTo>
                      <a:pt x="66530" y="2772"/>
                      <a:pt x="42159" y="15599"/>
                      <a:pt x="24884" y="35838"/>
                    </a:cubicBezTo>
                    <a:cubicBezTo>
                      <a:pt x="7610" y="56083"/>
                      <a:pt x="-1245" y="82193"/>
                      <a:pt x="141" y="108785"/>
                    </a:cubicBezTo>
                    <a:cubicBezTo>
                      <a:pt x="1527" y="135376"/>
                      <a:pt x="13052" y="160421"/>
                      <a:pt x="32334" y="178748"/>
                    </a:cubicBezTo>
                    <a:cubicBezTo>
                      <a:pt x="51617" y="197081"/>
                      <a:pt x="77188" y="207303"/>
                      <a:pt x="103773" y="207303"/>
                    </a:cubicBezTo>
                    <a:cubicBezTo>
                      <a:pt x="130365" y="207303"/>
                      <a:pt x="155936" y="197081"/>
                      <a:pt x="175218" y="178748"/>
                    </a:cubicBezTo>
                    <a:cubicBezTo>
                      <a:pt x="194501" y="160421"/>
                      <a:pt x="206025" y="135376"/>
                      <a:pt x="207411" y="108785"/>
                    </a:cubicBezTo>
                    <a:cubicBezTo>
                      <a:pt x="208798" y="82193"/>
                      <a:pt x="199936" y="56083"/>
                      <a:pt x="182662" y="35838"/>
                    </a:cubicBezTo>
                    <a:cubicBezTo>
                      <a:pt x="165394" y="15599"/>
                      <a:pt x="141023" y="2772"/>
                      <a:pt x="114579" y="0"/>
                    </a:cubicBezTo>
                    <a:close/>
                  </a:path>
                </a:pathLst>
              </a:custGeom>
              <a:solidFill>
                <a:srgbClr val="2D5967"/>
              </a:solidFill>
              <a:ln w="6417"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B631F553-9EB7-4655-B84F-433AC55855F2}"/>
                  </a:ext>
                </a:extLst>
              </p:cNvPr>
              <p:cNvSpPr/>
              <p:nvPr/>
            </p:nvSpPr>
            <p:spPr>
              <a:xfrm>
                <a:off x="5915949" y="3758414"/>
                <a:ext cx="47151" cy="217165"/>
              </a:xfrm>
              <a:custGeom>
                <a:avLst/>
                <a:gdLst>
                  <a:gd name="connsiteX0" fmla="*/ 19238 w 47151"/>
                  <a:gd name="connsiteY0" fmla="*/ 217165 h 217165"/>
                  <a:gd name="connsiteX1" fmla="*/ 27856 w 47151"/>
                  <a:gd name="connsiteY1" fmla="*/ 217165 h 217165"/>
                  <a:gd name="connsiteX2" fmla="*/ 27856 w 47151"/>
                  <a:gd name="connsiteY2" fmla="*/ 16594 h 217165"/>
                  <a:gd name="connsiteX3" fmla="*/ 34350 w 47151"/>
                  <a:gd name="connsiteY3" fmla="*/ 23094 h 217165"/>
                  <a:gd name="connsiteX4" fmla="*/ 41023 w 47151"/>
                  <a:gd name="connsiteY4" fmla="*/ 29781 h 217165"/>
                  <a:gd name="connsiteX5" fmla="*/ 47151 w 47151"/>
                  <a:gd name="connsiteY5" fmla="*/ 23646 h 217165"/>
                  <a:gd name="connsiteX6" fmla="*/ 34350 w 47151"/>
                  <a:gd name="connsiteY6" fmla="*/ 10819 h 217165"/>
                  <a:gd name="connsiteX7" fmla="*/ 33984 w 47151"/>
                  <a:gd name="connsiteY7" fmla="*/ 10453 h 217165"/>
                  <a:gd name="connsiteX8" fmla="*/ 23543 w 47151"/>
                  <a:gd name="connsiteY8" fmla="*/ 0 h 217165"/>
                  <a:gd name="connsiteX9" fmla="*/ 13110 w 47151"/>
                  <a:gd name="connsiteY9" fmla="*/ 10453 h 217165"/>
                  <a:gd name="connsiteX10" fmla="*/ 12744 w 47151"/>
                  <a:gd name="connsiteY10" fmla="*/ 10819 h 217165"/>
                  <a:gd name="connsiteX11" fmla="*/ 0 w 47151"/>
                  <a:gd name="connsiteY11" fmla="*/ 23646 h 217165"/>
                  <a:gd name="connsiteX12" fmla="*/ 6071 w 47151"/>
                  <a:gd name="connsiteY12" fmla="*/ 29781 h 217165"/>
                  <a:gd name="connsiteX13" fmla="*/ 12744 w 47151"/>
                  <a:gd name="connsiteY13" fmla="*/ 23094 h 217165"/>
                  <a:gd name="connsiteX14" fmla="*/ 19238 w 47151"/>
                  <a:gd name="connsiteY14" fmla="*/ 16594 h 217165"/>
                  <a:gd name="connsiteX15" fmla="*/ 19238 w 47151"/>
                  <a:gd name="connsiteY15" fmla="*/ 217165 h 21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51" h="217165">
                    <a:moveTo>
                      <a:pt x="19238" y="217165"/>
                    </a:moveTo>
                    <a:lnTo>
                      <a:pt x="27856" y="217165"/>
                    </a:lnTo>
                    <a:lnTo>
                      <a:pt x="27856" y="16594"/>
                    </a:lnTo>
                    <a:lnTo>
                      <a:pt x="34350" y="23094"/>
                    </a:lnTo>
                    <a:lnTo>
                      <a:pt x="41023" y="29781"/>
                    </a:lnTo>
                    <a:lnTo>
                      <a:pt x="47151" y="23646"/>
                    </a:lnTo>
                    <a:lnTo>
                      <a:pt x="34350" y="10819"/>
                    </a:lnTo>
                    <a:lnTo>
                      <a:pt x="33984" y="10453"/>
                    </a:lnTo>
                    <a:lnTo>
                      <a:pt x="23543" y="0"/>
                    </a:lnTo>
                    <a:lnTo>
                      <a:pt x="13110" y="10453"/>
                    </a:lnTo>
                    <a:lnTo>
                      <a:pt x="12744" y="10819"/>
                    </a:lnTo>
                    <a:lnTo>
                      <a:pt x="0" y="23646"/>
                    </a:lnTo>
                    <a:lnTo>
                      <a:pt x="6071" y="29781"/>
                    </a:lnTo>
                    <a:lnTo>
                      <a:pt x="12744" y="23094"/>
                    </a:lnTo>
                    <a:lnTo>
                      <a:pt x="19238" y="16594"/>
                    </a:lnTo>
                    <a:lnTo>
                      <a:pt x="19238" y="217165"/>
                    </a:lnTo>
                    <a:close/>
                  </a:path>
                </a:pathLst>
              </a:custGeom>
              <a:solidFill>
                <a:srgbClr val="2D5967"/>
              </a:solidFill>
              <a:ln w="6417"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201A90FF-02CF-44F7-859C-3EED7F110FAB}"/>
                  </a:ext>
                </a:extLst>
              </p:cNvPr>
              <p:cNvSpPr/>
              <p:nvPr/>
            </p:nvSpPr>
            <p:spPr>
              <a:xfrm>
                <a:off x="5944228" y="3874014"/>
                <a:ext cx="71971" cy="47285"/>
              </a:xfrm>
              <a:custGeom>
                <a:avLst/>
                <a:gdLst>
                  <a:gd name="connsiteX0" fmla="*/ 29678 w 71971"/>
                  <a:gd name="connsiteY0" fmla="*/ 41151 h 47285"/>
                  <a:gd name="connsiteX1" fmla="*/ 16504 w 71971"/>
                  <a:gd name="connsiteY1" fmla="*/ 27958 h 47285"/>
                  <a:gd name="connsiteX2" fmla="*/ 71971 w 71971"/>
                  <a:gd name="connsiteY2" fmla="*/ 27958 h 47285"/>
                  <a:gd name="connsiteX3" fmla="*/ 71971 w 71971"/>
                  <a:gd name="connsiteY3" fmla="*/ 19327 h 47285"/>
                  <a:gd name="connsiteX4" fmla="*/ 16504 w 71971"/>
                  <a:gd name="connsiteY4" fmla="*/ 19327 h 47285"/>
                  <a:gd name="connsiteX5" fmla="*/ 29678 w 71971"/>
                  <a:gd name="connsiteY5" fmla="*/ 6141 h 47285"/>
                  <a:gd name="connsiteX6" fmla="*/ 23543 w 71971"/>
                  <a:gd name="connsiteY6" fmla="*/ 0 h 47285"/>
                  <a:gd name="connsiteX7" fmla="*/ 6070 w 71971"/>
                  <a:gd name="connsiteY7" fmla="*/ 17505 h 47285"/>
                  <a:gd name="connsiteX8" fmla="*/ 0 w 71971"/>
                  <a:gd name="connsiteY8" fmla="*/ 23646 h 47285"/>
                  <a:gd name="connsiteX9" fmla="*/ 6070 w 71971"/>
                  <a:gd name="connsiteY9" fmla="*/ 29781 h 47285"/>
                  <a:gd name="connsiteX10" fmla="*/ 23543 w 71971"/>
                  <a:gd name="connsiteY10" fmla="*/ 47286 h 47285"/>
                  <a:gd name="connsiteX11" fmla="*/ 29678 w 71971"/>
                  <a:gd name="connsiteY11" fmla="*/ 41151 h 4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71" h="47285">
                    <a:moveTo>
                      <a:pt x="29678" y="41151"/>
                    </a:moveTo>
                    <a:lnTo>
                      <a:pt x="16504" y="27958"/>
                    </a:lnTo>
                    <a:lnTo>
                      <a:pt x="71971" y="27958"/>
                    </a:lnTo>
                    <a:lnTo>
                      <a:pt x="71971" y="19327"/>
                    </a:lnTo>
                    <a:lnTo>
                      <a:pt x="16504" y="19327"/>
                    </a:lnTo>
                    <a:lnTo>
                      <a:pt x="29678" y="6141"/>
                    </a:lnTo>
                    <a:lnTo>
                      <a:pt x="23543" y="0"/>
                    </a:lnTo>
                    <a:lnTo>
                      <a:pt x="6070" y="17505"/>
                    </a:lnTo>
                    <a:lnTo>
                      <a:pt x="0" y="23646"/>
                    </a:lnTo>
                    <a:lnTo>
                      <a:pt x="6070" y="29781"/>
                    </a:lnTo>
                    <a:lnTo>
                      <a:pt x="23543" y="47286"/>
                    </a:lnTo>
                    <a:lnTo>
                      <a:pt x="29678" y="41151"/>
                    </a:lnTo>
                    <a:close/>
                  </a:path>
                </a:pathLst>
              </a:custGeom>
              <a:solidFill>
                <a:srgbClr val="2D5967"/>
              </a:solidFill>
              <a:ln w="6417"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10A93250-E091-4EA9-B610-D2F98EC713DA}"/>
                  </a:ext>
                </a:extLst>
              </p:cNvPr>
              <p:cNvSpPr/>
              <p:nvPr/>
            </p:nvSpPr>
            <p:spPr>
              <a:xfrm>
                <a:off x="5862780" y="3874014"/>
                <a:ext cx="72035" cy="47285"/>
              </a:xfrm>
              <a:custGeom>
                <a:avLst/>
                <a:gdLst>
                  <a:gd name="connsiteX0" fmla="*/ 42357 w 72035"/>
                  <a:gd name="connsiteY0" fmla="*/ 6141 h 47285"/>
                  <a:gd name="connsiteX1" fmla="*/ 55467 w 72035"/>
                  <a:gd name="connsiteY1" fmla="*/ 19327 h 47285"/>
                  <a:gd name="connsiteX2" fmla="*/ 0 w 72035"/>
                  <a:gd name="connsiteY2" fmla="*/ 19327 h 47285"/>
                  <a:gd name="connsiteX3" fmla="*/ 0 w 72035"/>
                  <a:gd name="connsiteY3" fmla="*/ 27958 h 47285"/>
                  <a:gd name="connsiteX4" fmla="*/ 55467 w 72035"/>
                  <a:gd name="connsiteY4" fmla="*/ 27958 h 47285"/>
                  <a:gd name="connsiteX5" fmla="*/ 42357 w 72035"/>
                  <a:gd name="connsiteY5" fmla="*/ 41151 h 47285"/>
                  <a:gd name="connsiteX6" fmla="*/ 48428 w 72035"/>
                  <a:gd name="connsiteY6" fmla="*/ 47286 h 47285"/>
                  <a:gd name="connsiteX7" fmla="*/ 65907 w 72035"/>
                  <a:gd name="connsiteY7" fmla="*/ 29781 h 47285"/>
                  <a:gd name="connsiteX8" fmla="*/ 72035 w 72035"/>
                  <a:gd name="connsiteY8" fmla="*/ 23646 h 47285"/>
                  <a:gd name="connsiteX9" fmla="*/ 65907 w 72035"/>
                  <a:gd name="connsiteY9" fmla="*/ 17505 h 47285"/>
                  <a:gd name="connsiteX10" fmla="*/ 48428 w 72035"/>
                  <a:gd name="connsiteY10" fmla="*/ 0 h 47285"/>
                  <a:gd name="connsiteX11" fmla="*/ 42357 w 72035"/>
                  <a:gd name="connsiteY11" fmla="*/ 6141 h 4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035" h="47285">
                    <a:moveTo>
                      <a:pt x="42357" y="6141"/>
                    </a:moveTo>
                    <a:lnTo>
                      <a:pt x="55467" y="19327"/>
                    </a:lnTo>
                    <a:lnTo>
                      <a:pt x="0" y="19327"/>
                    </a:lnTo>
                    <a:lnTo>
                      <a:pt x="0" y="27958"/>
                    </a:lnTo>
                    <a:lnTo>
                      <a:pt x="55467" y="27958"/>
                    </a:lnTo>
                    <a:lnTo>
                      <a:pt x="42357" y="41151"/>
                    </a:lnTo>
                    <a:lnTo>
                      <a:pt x="48428" y="47286"/>
                    </a:lnTo>
                    <a:lnTo>
                      <a:pt x="65907" y="29781"/>
                    </a:lnTo>
                    <a:lnTo>
                      <a:pt x="72035" y="23646"/>
                    </a:lnTo>
                    <a:lnTo>
                      <a:pt x="65907" y="17505"/>
                    </a:lnTo>
                    <a:lnTo>
                      <a:pt x="48428" y="0"/>
                    </a:lnTo>
                    <a:lnTo>
                      <a:pt x="42357" y="6141"/>
                    </a:lnTo>
                    <a:close/>
                  </a:path>
                </a:pathLst>
              </a:custGeom>
              <a:solidFill>
                <a:srgbClr val="2D5967"/>
              </a:solidFill>
              <a:ln w="6417" cap="flat">
                <a:noFill/>
                <a:prstDash val="solid"/>
                <a:miter/>
              </a:ln>
            </p:spPr>
            <p:txBody>
              <a:bodyPr rtlCol="0" anchor="ctr"/>
              <a:lstStyle/>
              <a:p>
                <a:endParaRPr lang="en-US"/>
              </a:p>
            </p:txBody>
          </p:sp>
        </p:grpSp>
        <p:grpSp>
          <p:nvGrpSpPr>
            <p:cNvPr id="740" name="Graphic 2">
              <a:extLst>
                <a:ext uri="{FF2B5EF4-FFF2-40B4-BE49-F238E27FC236}">
                  <a16:creationId xmlns:a16="http://schemas.microsoft.com/office/drawing/2014/main" id="{AA6A0C4E-32FF-4B7A-9B8E-BE8C13EC7275}"/>
                </a:ext>
              </a:extLst>
            </p:cNvPr>
            <p:cNvGrpSpPr/>
            <p:nvPr/>
          </p:nvGrpSpPr>
          <p:grpSpPr>
            <a:xfrm>
              <a:off x="5740616" y="4011751"/>
              <a:ext cx="404261" cy="237423"/>
              <a:chOff x="5740616" y="4011751"/>
              <a:chExt cx="404261" cy="237423"/>
            </a:xfrm>
            <a:solidFill>
              <a:srgbClr val="000000"/>
            </a:solidFill>
          </p:grpSpPr>
          <p:sp>
            <p:nvSpPr>
              <p:cNvPr id="741" name="TextBox 740">
                <a:extLst>
                  <a:ext uri="{FF2B5EF4-FFF2-40B4-BE49-F238E27FC236}">
                    <a16:creationId xmlns:a16="http://schemas.microsoft.com/office/drawing/2014/main" id="{19B12F53-5C83-4B2D-A9D6-FB51D4EDA845}"/>
                  </a:ext>
                </a:extLst>
              </p:cNvPr>
              <p:cNvSpPr txBox="1"/>
              <p:nvPr/>
            </p:nvSpPr>
            <p:spPr>
              <a:xfrm>
                <a:off x="5748585" y="3966031"/>
                <a:ext cx="381802"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NAT</a:t>
                </a:r>
              </a:p>
            </p:txBody>
          </p:sp>
          <p:sp>
            <p:nvSpPr>
              <p:cNvPr id="742" name="TextBox 741">
                <a:extLst>
                  <a:ext uri="{FF2B5EF4-FFF2-40B4-BE49-F238E27FC236}">
                    <a16:creationId xmlns:a16="http://schemas.microsoft.com/office/drawing/2014/main" id="{B29E82C8-8623-46D2-BF29-082D4C7649F2}"/>
                  </a:ext>
                </a:extLst>
              </p:cNvPr>
              <p:cNvSpPr txBox="1"/>
              <p:nvPr/>
            </p:nvSpPr>
            <p:spPr>
              <a:xfrm>
                <a:off x="5649176" y="4068701"/>
                <a:ext cx="58714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Gateway</a:t>
                </a:r>
              </a:p>
            </p:txBody>
          </p:sp>
        </p:grpSp>
      </p:grpSp>
      <p:grpSp>
        <p:nvGrpSpPr>
          <p:cNvPr id="753" name="Graphic 2">
            <a:extLst>
              <a:ext uri="{FF2B5EF4-FFF2-40B4-BE49-F238E27FC236}">
                <a16:creationId xmlns:a16="http://schemas.microsoft.com/office/drawing/2014/main" id="{6CFF7505-A86D-4B3E-8FF2-A812826B354C}"/>
              </a:ext>
            </a:extLst>
          </p:cNvPr>
          <p:cNvGrpSpPr/>
          <p:nvPr/>
        </p:nvGrpSpPr>
        <p:grpSpPr>
          <a:xfrm>
            <a:off x="6223690" y="2488573"/>
            <a:ext cx="641684" cy="499333"/>
            <a:chOff x="7525158" y="3749841"/>
            <a:chExt cx="641684" cy="499333"/>
          </a:xfrm>
        </p:grpSpPr>
        <p:grpSp>
          <p:nvGrpSpPr>
            <p:cNvPr id="754" name="Graphic 2">
              <a:extLst>
                <a:ext uri="{FF2B5EF4-FFF2-40B4-BE49-F238E27FC236}">
                  <a16:creationId xmlns:a16="http://schemas.microsoft.com/office/drawing/2014/main" id="{A6C8FF6B-0E97-4089-ABFB-E9CA6C3480F1}"/>
                </a:ext>
              </a:extLst>
            </p:cNvPr>
            <p:cNvGrpSpPr/>
            <p:nvPr/>
          </p:nvGrpSpPr>
          <p:grpSpPr>
            <a:xfrm>
              <a:off x="7709835" y="3749841"/>
              <a:ext cx="256673" cy="256673"/>
              <a:chOff x="7709835" y="3749841"/>
              <a:chExt cx="256673" cy="256673"/>
            </a:xfrm>
          </p:grpSpPr>
          <p:grpSp>
            <p:nvGrpSpPr>
              <p:cNvPr id="755" name="Graphic 2">
                <a:extLst>
                  <a:ext uri="{FF2B5EF4-FFF2-40B4-BE49-F238E27FC236}">
                    <a16:creationId xmlns:a16="http://schemas.microsoft.com/office/drawing/2014/main" id="{427E38C2-72E2-45ED-84C3-D705362D8060}"/>
                  </a:ext>
                </a:extLst>
              </p:cNvPr>
              <p:cNvGrpSpPr/>
              <p:nvPr/>
            </p:nvGrpSpPr>
            <p:grpSpPr>
              <a:xfrm>
                <a:off x="7709835" y="3749841"/>
                <a:ext cx="256673" cy="256673"/>
                <a:chOff x="7709835" y="3749841"/>
                <a:chExt cx="256673" cy="256673"/>
              </a:xfrm>
              <a:solidFill>
                <a:srgbClr val="FFFFFF"/>
              </a:solidFill>
            </p:grpSpPr>
            <p:sp>
              <p:nvSpPr>
                <p:cNvPr id="756" name="Freeform: Shape 755">
                  <a:extLst>
                    <a:ext uri="{FF2B5EF4-FFF2-40B4-BE49-F238E27FC236}">
                      <a16:creationId xmlns:a16="http://schemas.microsoft.com/office/drawing/2014/main" id="{DC544D13-C16D-4BB1-868F-3CC586585AC0}"/>
                    </a:ext>
                  </a:extLst>
                </p:cNvPr>
                <p:cNvSpPr/>
                <p:nvPr/>
              </p:nvSpPr>
              <p:spPr>
                <a:xfrm>
                  <a:off x="7715675" y="3755674"/>
                  <a:ext cx="244994" cy="245007"/>
                </a:xfrm>
                <a:custGeom>
                  <a:avLst/>
                  <a:gdLst>
                    <a:gd name="connsiteX0" fmla="*/ 122497 w 244994"/>
                    <a:gd name="connsiteY0" fmla="*/ 245008 h 245007"/>
                    <a:gd name="connsiteX1" fmla="*/ 244995 w 244994"/>
                    <a:gd name="connsiteY1" fmla="*/ 122504 h 245007"/>
                    <a:gd name="connsiteX2" fmla="*/ 122497 w 244994"/>
                    <a:gd name="connsiteY2" fmla="*/ 0 h 245007"/>
                    <a:gd name="connsiteX3" fmla="*/ 0 w 244994"/>
                    <a:gd name="connsiteY3" fmla="*/ 122504 h 245007"/>
                    <a:gd name="connsiteX4" fmla="*/ 122497 w 244994"/>
                    <a:gd name="connsiteY4" fmla="*/ 245008 h 245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994" h="245007">
                      <a:moveTo>
                        <a:pt x="122497" y="245008"/>
                      </a:moveTo>
                      <a:cubicBezTo>
                        <a:pt x="190131" y="245008"/>
                        <a:pt x="244995" y="190157"/>
                        <a:pt x="244995" y="122504"/>
                      </a:cubicBezTo>
                      <a:cubicBezTo>
                        <a:pt x="244995" y="54845"/>
                        <a:pt x="190131" y="0"/>
                        <a:pt x="122497" y="0"/>
                      </a:cubicBezTo>
                      <a:cubicBezTo>
                        <a:pt x="54864" y="0"/>
                        <a:pt x="0" y="54845"/>
                        <a:pt x="0" y="122504"/>
                      </a:cubicBezTo>
                      <a:cubicBezTo>
                        <a:pt x="0" y="190157"/>
                        <a:pt x="54864" y="245008"/>
                        <a:pt x="122497" y="245008"/>
                      </a:cubicBezTo>
                      <a:close/>
                    </a:path>
                  </a:pathLst>
                </a:custGeom>
                <a:solidFill>
                  <a:srgbClr val="FFFFFF"/>
                </a:solidFill>
                <a:ln w="6417"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C6FAE134-31BC-4B6B-A2EA-268E403963B4}"/>
                    </a:ext>
                  </a:extLst>
                </p:cNvPr>
                <p:cNvSpPr/>
                <p:nvPr/>
              </p:nvSpPr>
              <p:spPr>
                <a:xfrm>
                  <a:off x="7709835" y="3749841"/>
                  <a:ext cx="256673" cy="256673"/>
                </a:xfrm>
                <a:custGeom>
                  <a:avLst/>
                  <a:gdLst>
                    <a:gd name="connsiteX0" fmla="*/ 128337 w 256673"/>
                    <a:gd name="connsiteY0" fmla="*/ 11666 h 256673"/>
                    <a:gd name="connsiteX1" fmla="*/ 244995 w 256673"/>
                    <a:gd name="connsiteY1" fmla="*/ 128337 h 256673"/>
                    <a:gd name="connsiteX2" fmla="*/ 128337 w 256673"/>
                    <a:gd name="connsiteY2" fmla="*/ 245008 h 256673"/>
                    <a:gd name="connsiteX3" fmla="*/ 11678 w 256673"/>
                    <a:gd name="connsiteY3" fmla="*/ 128337 h 256673"/>
                    <a:gd name="connsiteX4" fmla="*/ 128337 w 256673"/>
                    <a:gd name="connsiteY4" fmla="*/ 11666 h 256673"/>
                    <a:gd name="connsiteX5" fmla="*/ 128337 w 256673"/>
                    <a:gd name="connsiteY5" fmla="*/ 0 h 256673"/>
                    <a:gd name="connsiteX6" fmla="*/ 0 w 256673"/>
                    <a:gd name="connsiteY6" fmla="*/ 128337 h 256673"/>
                    <a:gd name="connsiteX7" fmla="*/ 128337 w 256673"/>
                    <a:gd name="connsiteY7" fmla="*/ 256674 h 256673"/>
                    <a:gd name="connsiteX8" fmla="*/ 256674 w 256673"/>
                    <a:gd name="connsiteY8" fmla="*/ 128337 h 256673"/>
                    <a:gd name="connsiteX9" fmla="*/ 128337 w 256673"/>
                    <a:gd name="connsiteY9" fmla="*/ 0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673" h="256673">
                      <a:moveTo>
                        <a:pt x="128337" y="11666"/>
                      </a:moveTo>
                      <a:cubicBezTo>
                        <a:pt x="192505" y="11666"/>
                        <a:pt x="244995" y="64168"/>
                        <a:pt x="244995" y="128337"/>
                      </a:cubicBezTo>
                      <a:cubicBezTo>
                        <a:pt x="244995" y="192505"/>
                        <a:pt x="192505" y="245008"/>
                        <a:pt x="128337" y="245008"/>
                      </a:cubicBezTo>
                      <a:cubicBezTo>
                        <a:pt x="64168" y="245008"/>
                        <a:pt x="11678" y="192505"/>
                        <a:pt x="11678" y="128337"/>
                      </a:cubicBezTo>
                      <a:cubicBezTo>
                        <a:pt x="11678" y="64168"/>
                        <a:pt x="64168" y="11666"/>
                        <a:pt x="128337" y="11666"/>
                      </a:cubicBezTo>
                      <a:close/>
                      <a:moveTo>
                        <a:pt x="128337" y="0"/>
                      </a:moveTo>
                      <a:cubicBezTo>
                        <a:pt x="57174" y="0"/>
                        <a:pt x="0" y="57168"/>
                        <a:pt x="0" y="128337"/>
                      </a:cubicBezTo>
                      <a:cubicBezTo>
                        <a:pt x="0" y="199506"/>
                        <a:pt x="57174" y="256674"/>
                        <a:pt x="128337" y="256674"/>
                      </a:cubicBezTo>
                      <a:cubicBezTo>
                        <a:pt x="199499" y="256674"/>
                        <a:pt x="256674" y="199506"/>
                        <a:pt x="256674" y="128337"/>
                      </a:cubicBezTo>
                      <a:cubicBezTo>
                        <a:pt x="256674" y="57168"/>
                        <a:pt x="199499" y="0"/>
                        <a:pt x="128337" y="0"/>
                      </a:cubicBezTo>
                      <a:close/>
                    </a:path>
                  </a:pathLst>
                </a:custGeom>
                <a:solidFill>
                  <a:srgbClr val="FFFFFF"/>
                </a:solidFill>
                <a:ln w="6417" cap="flat">
                  <a:noFill/>
                  <a:prstDash val="solid"/>
                  <a:miter/>
                </a:ln>
              </p:spPr>
              <p:txBody>
                <a:bodyPr rtlCol="0" anchor="ctr"/>
                <a:lstStyle/>
                <a:p>
                  <a:endParaRPr lang="en-US"/>
                </a:p>
              </p:txBody>
            </p:sp>
          </p:grpSp>
          <p:grpSp>
            <p:nvGrpSpPr>
              <p:cNvPr id="758" name="Graphic 2">
                <a:extLst>
                  <a:ext uri="{FF2B5EF4-FFF2-40B4-BE49-F238E27FC236}">
                    <a16:creationId xmlns:a16="http://schemas.microsoft.com/office/drawing/2014/main" id="{82B1DEE6-4148-4BC6-BD98-5D1F05AEF43C}"/>
                  </a:ext>
                </a:extLst>
              </p:cNvPr>
              <p:cNvGrpSpPr/>
              <p:nvPr/>
            </p:nvGrpSpPr>
            <p:grpSpPr>
              <a:xfrm>
                <a:off x="7721514" y="3761513"/>
                <a:ext cx="233317" cy="233335"/>
                <a:chOff x="7721514" y="3761513"/>
                <a:chExt cx="233317" cy="233335"/>
              </a:xfrm>
              <a:solidFill>
                <a:srgbClr val="2D5967"/>
              </a:solidFill>
            </p:grpSpPr>
            <p:sp>
              <p:nvSpPr>
                <p:cNvPr id="759" name="Freeform: Shape 758">
                  <a:extLst>
                    <a:ext uri="{FF2B5EF4-FFF2-40B4-BE49-F238E27FC236}">
                      <a16:creationId xmlns:a16="http://schemas.microsoft.com/office/drawing/2014/main" id="{06C0D4FA-1663-4955-84A9-81C4C0B83A6C}"/>
                    </a:ext>
                  </a:extLst>
                </p:cNvPr>
                <p:cNvSpPr/>
                <p:nvPr/>
              </p:nvSpPr>
              <p:spPr>
                <a:xfrm>
                  <a:off x="7721514" y="3761513"/>
                  <a:ext cx="233317" cy="233335"/>
                </a:xfrm>
                <a:custGeom>
                  <a:avLst/>
                  <a:gdLst>
                    <a:gd name="connsiteX0" fmla="*/ 116659 w 233317"/>
                    <a:gd name="connsiteY0" fmla="*/ 0 h 233335"/>
                    <a:gd name="connsiteX1" fmla="*/ 0 w 233317"/>
                    <a:gd name="connsiteY1" fmla="*/ 116671 h 233335"/>
                    <a:gd name="connsiteX2" fmla="*/ 116659 w 233317"/>
                    <a:gd name="connsiteY2" fmla="*/ 233336 h 233335"/>
                    <a:gd name="connsiteX3" fmla="*/ 233317 w 233317"/>
                    <a:gd name="connsiteY3" fmla="*/ 116671 h 233335"/>
                    <a:gd name="connsiteX4" fmla="*/ 116659 w 233317"/>
                    <a:gd name="connsiteY4" fmla="*/ 0 h 233335"/>
                    <a:gd name="connsiteX5" fmla="*/ 116659 w 233317"/>
                    <a:gd name="connsiteY5" fmla="*/ 224006 h 233335"/>
                    <a:gd name="connsiteX6" fmla="*/ 9305 w 233317"/>
                    <a:gd name="connsiteY6" fmla="*/ 116671 h 233335"/>
                    <a:gd name="connsiteX7" fmla="*/ 116659 w 233317"/>
                    <a:gd name="connsiteY7" fmla="*/ 9330 h 233335"/>
                    <a:gd name="connsiteX8" fmla="*/ 224012 w 233317"/>
                    <a:gd name="connsiteY8" fmla="*/ 116671 h 233335"/>
                    <a:gd name="connsiteX9" fmla="*/ 116659 w 233317"/>
                    <a:gd name="connsiteY9" fmla="*/ 224006 h 23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317" h="233335">
                      <a:moveTo>
                        <a:pt x="116659" y="0"/>
                      </a:moveTo>
                      <a:cubicBezTo>
                        <a:pt x="52490" y="0"/>
                        <a:pt x="0" y="52503"/>
                        <a:pt x="0" y="116671"/>
                      </a:cubicBezTo>
                      <a:cubicBezTo>
                        <a:pt x="0" y="180840"/>
                        <a:pt x="52490" y="233336"/>
                        <a:pt x="116659" y="233336"/>
                      </a:cubicBezTo>
                      <a:cubicBezTo>
                        <a:pt x="180827" y="233336"/>
                        <a:pt x="233317" y="180840"/>
                        <a:pt x="233317" y="116671"/>
                      </a:cubicBezTo>
                      <a:cubicBezTo>
                        <a:pt x="233317" y="52503"/>
                        <a:pt x="180827" y="0"/>
                        <a:pt x="116659" y="0"/>
                      </a:cubicBezTo>
                      <a:close/>
                      <a:moveTo>
                        <a:pt x="116659" y="224006"/>
                      </a:moveTo>
                      <a:cubicBezTo>
                        <a:pt x="57174" y="224006"/>
                        <a:pt x="9305" y="176168"/>
                        <a:pt x="9305" y="116671"/>
                      </a:cubicBezTo>
                      <a:cubicBezTo>
                        <a:pt x="9305" y="57168"/>
                        <a:pt x="57174" y="9330"/>
                        <a:pt x="116659" y="9330"/>
                      </a:cubicBezTo>
                      <a:cubicBezTo>
                        <a:pt x="176143" y="9330"/>
                        <a:pt x="224012" y="57168"/>
                        <a:pt x="224012" y="116671"/>
                      </a:cubicBezTo>
                      <a:cubicBezTo>
                        <a:pt x="224012" y="176168"/>
                        <a:pt x="176143" y="224006"/>
                        <a:pt x="116659" y="224006"/>
                      </a:cubicBezTo>
                      <a:close/>
                    </a:path>
                  </a:pathLst>
                </a:custGeom>
                <a:solidFill>
                  <a:srgbClr val="2D5967"/>
                </a:solidFill>
                <a:ln w="6417"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3E5A4168-5724-4C33-8BFA-B566EDCC393D}"/>
                    </a:ext>
                  </a:extLst>
                </p:cNvPr>
                <p:cNvSpPr/>
                <p:nvPr/>
              </p:nvSpPr>
              <p:spPr>
                <a:xfrm>
                  <a:off x="7751866" y="3851349"/>
                  <a:ext cx="173832" cy="53664"/>
                </a:xfrm>
                <a:custGeom>
                  <a:avLst/>
                  <a:gdLst>
                    <a:gd name="connsiteX0" fmla="*/ 146945 w 173832"/>
                    <a:gd name="connsiteY0" fmla="*/ 0 h 53664"/>
                    <a:gd name="connsiteX1" fmla="*/ 139951 w 173832"/>
                    <a:gd name="connsiteY1" fmla="*/ 7001 h 53664"/>
                    <a:gd name="connsiteX2" fmla="*/ 155159 w 173832"/>
                    <a:gd name="connsiteY2" fmla="*/ 22164 h 53664"/>
                    <a:gd name="connsiteX3" fmla="*/ 18608 w 173832"/>
                    <a:gd name="connsiteY3" fmla="*/ 22164 h 53664"/>
                    <a:gd name="connsiteX4" fmla="*/ 33816 w 173832"/>
                    <a:gd name="connsiteY4" fmla="*/ 7001 h 53664"/>
                    <a:gd name="connsiteX5" fmla="*/ 26822 w 173832"/>
                    <a:gd name="connsiteY5" fmla="*/ 0 h 53664"/>
                    <a:gd name="connsiteX6" fmla="*/ 0 w 173832"/>
                    <a:gd name="connsiteY6" fmla="*/ 26835 h 53664"/>
                    <a:gd name="connsiteX7" fmla="*/ 26822 w 173832"/>
                    <a:gd name="connsiteY7" fmla="*/ 53664 h 53664"/>
                    <a:gd name="connsiteX8" fmla="*/ 33816 w 173832"/>
                    <a:gd name="connsiteY8" fmla="*/ 46670 h 53664"/>
                    <a:gd name="connsiteX9" fmla="*/ 18608 w 173832"/>
                    <a:gd name="connsiteY9" fmla="*/ 31500 h 53664"/>
                    <a:gd name="connsiteX10" fmla="*/ 155159 w 173832"/>
                    <a:gd name="connsiteY10" fmla="*/ 31500 h 53664"/>
                    <a:gd name="connsiteX11" fmla="*/ 139951 w 173832"/>
                    <a:gd name="connsiteY11" fmla="*/ 46670 h 53664"/>
                    <a:gd name="connsiteX12" fmla="*/ 146945 w 173832"/>
                    <a:gd name="connsiteY12" fmla="*/ 53664 h 53664"/>
                    <a:gd name="connsiteX13" fmla="*/ 173832 w 173832"/>
                    <a:gd name="connsiteY13" fmla="*/ 26835 h 53664"/>
                    <a:gd name="connsiteX14" fmla="*/ 146945 w 173832"/>
                    <a:gd name="connsiteY14" fmla="*/ 0 h 5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832" h="53664">
                      <a:moveTo>
                        <a:pt x="146945" y="0"/>
                      </a:moveTo>
                      <a:lnTo>
                        <a:pt x="139951" y="7001"/>
                      </a:lnTo>
                      <a:lnTo>
                        <a:pt x="155159" y="22164"/>
                      </a:lnTo>
                      <a:lnTo>
                        <a:pt x="18608" y="22164"/>
                      </a:lnTo>
                      <a:lnTo>
                        <a:pt x="33816" y="7001"/>
                      </a:lnTo>
                      <a:lnTo>
                        <a:pt x="26822" y="0"/>
                      </a:lnTo>
                      <a:lnTo>
                        <a:pt x="0" y="26835"/>
                      </a:lnTo>
                      <a:lnTo>
                        <a:pt x="26822" y="53664"/>
                      </a:lnTo>
                      <a:lnTo>
                        <a:pt x="33816" y="46670"/>
                      </a:lnTo>
                      <a:lnTo>
                        <a:pt x="18608" y="31500"/>
                      </a:lnTo>
                      <a:lnTo>
                        <a:pt x="155159" y="31500"/>
                      </a:lnTo>
                      <a:lnTo>
                        <a:pt x="139951" y="46670"/>
                      </a:lnTo>
                      <a:lnTo>
                        <a:pt x="146945" y="53664"/>
                      </a:lnTo>
                      <a:lnTo>
                        <a:pt x="173832" y="26835"/>
                      </a:lnTo>
                      <a:lnTo>
                        <a:pt x="146945" y="0"/>
                      </a:lnTo>
                      <a:close/>
                    </a:path>
                  </a:pathLst>
                </a:custGeom>
                <a:solidFill>
                  <a:srgbClr val="2D5967"/>
                </a:solidFill>
                <a:ln w="6417" cap="flat">
                  <a:noFill/>
                  <a:prstDash val="solid"/>
                  <a:miter/>
                </a:ln>
              </p:spPr>
              <p:txBody>
                <a:bodyPr rtlCol="0" anchor="ctr"/>
                <a:lstStyle/>
                <a:p>
                  <a:endParaRPr lang="en-US"/>
                </a:p>
              </p:txBody>
            </p:sp>
          </p:grpSp>
        </p:grpSp>
        <p:grpSp>
          <p:nvGrpSpPr>
            <p:cNvPr id="761" name="Graphic 2">
              <a:extLst>
                <a:ext uri="{FF2B5EF4-FFF2-40B4-BE49-F238E27FC236}">
                  <a16:creationId xmlns:a16="http://schemas.microsoft.com/office/drawing/2014/main" id="{2AE608AE-5405-402C-865E-21C58D928021}"/>
                </a:ext>
              </a:extLst>
            </p:cNvPr>
            <p:cNvGrpSpPr/>
            <p:nvPr/>
          </p:nvGrpSpPr>
          <p:grpSpPr>
            <a:xfrm>
              <a:off x="7525158" y="4011751"/>
              <a:ext cx="641684" cy="237423"/>
              <a:chOff x="7525158" y="4011751"/>
              <a:chExt cx="641684" cy="237423"/>
            </a:xfrm>
            <a:solidFill>
              <a:srgbClr val="000000"/>
            </a:solidFill>
          </p:grpSpPr>
          <p:sp>
            <p:nvSpPr>
              <p:cNvPr id="762" name="TextBox 761">
                <a:extLst>
                  <a:ext uri="{FF2B5EF4-FFF2-40B4-BE49-F238E27FC236}">
                    <a16:creationId xmlns:a16="http://schemas.microsoft.com/office/drawing/2014/main" id="{FEADEAB8-8086-4432-AC2D-311E9A66E299}"/>
                  </a:ext>
                </a:extLst>
              </p:cNvPr>
              <p:cNvSpPr txBox="1"/>
              <p:nvPr/>
            </p:nvSpPr>
            <p:spPr>
              <a:xfrm>
                <a:off x="7433718" y="3966031"/>
                <a:ext cx="824564"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Local Peering</a:t>
                </a:r>
              </a:p>
            </p:txBody>
          </p:sp>
          <p:sp>
            <p:nvSpPr>
              <p:cNvPr id="763" name="TextBox 762">
                <a:extLst>
                  <a:ext uri="{FF2B5EF4-FFF2-40B4-BE49-F238E27FC236}">
                    <a16:creationId xmlns:a16="http://schemas.microsoft.com/office/drawing/2014/main" id="{CEFDC16A-9738-4E6C-A430-B3305CD67FB7}"/>
                  </a:ext>
                </a:extLst>
              </p:cNvPr>
              <p:cNvSpPr txBox="1"/>
              <p:nvPr/>
            </p:nvSpPr>
            <p:spPr>
              <a:xfrm>
                <a:off x="7548580" y="4068701"/>
                <a:ext cx="587141"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Gateway</a:t>
                </a:r>
              </a:p>
            </p:txBody>
          </p:sp>
        </p:grpSp>
      </p:grpSp>
      <p:grpSp>
        <p:nvGrpSpPr>
          <p:cNvPr id="764" name="Graphic 2">
            <a:extLst>
              <a:ext uri="{FF2B5EF4-FFF2-40B4-BE49-F238E27FC236}">
                <a16:creationId xmlns:a16="http://schemas.microsoft.com/office/drawing/2014/main" id="{252E3195-5FCE-4581-B9BE-F8E91A1BED1F}"/>
              </a:ext>
            </a:extLst>
          </p:cNvPr>
          <p:cNvGrpSpPr/>
          <p:nvPr/>
        </p:nvGrpSpPr>
        <p:grpSpPr>
          <a:xfrm>
            <a:off x="7053753" y="2520517"/>
            <a:ext cx="391427" cy="585602"/>
            <a:chOff x="8475365" y="3766243"/>
            <a:chExt cx="391427" cy="585601"/>
          </a:xfrm>
        </p:grpSpPr>
        <p:grpSp>
          <p:nvGrpSpPr>
            <p:cNvPr id="765" name="Graphic 2">
              <a:extLst>
                <a:ext uri="{FF2B5EF4-FFF2-40B4-BE49-F238E27FC236}">
                  <a16:creationId xmlns:a16="http://schemas.microsoft.com/office/drawing/2014/main" id="{2D0414B4-620E-4C77-B17F-1F56F0A11BA1}"/>
                </a:ext>
              </a:extLst>
            </p:cNvPr>
            <p:cNvGrpSpPr/>
            <p:nvPr/>
          </p:nvGrpSpPr>
          <p:grpSpPr>
            <a:xfrm>
              <a:off x="8544025" y="3766243"/>
              <a:ext cx="256673" cy="239624"/>
              <a:chOff x="8544025" y="3766243"/>
              <a:chExt cx="256673" cy="239624"/>
            </a:xfrm>
          </p:grpSpPr>
          <p:sp>
            <p:nvSpPr>
              <p:cNvPr id="766" name="Freeform: Shape 765">
                <a:extLst>
                  <a:ext uri="{FF2B5EF4-FFF2-40B4-BE49-F238E27FC236}">
                    <a16:creationId xmlns:a16="http://schemas.microsoft.com/office/drawing/2014/main" id="{7B86A81F-D690-4AD8-BBE0-A6AF5338A156}"/>
                  </a:ext>
                </a:extLst>
              </p:cNvPr>
              <p:cNvSpPr/>
              <p:nvPr/>
            </p:nvSpPr>
            <p:spPr>
              <a:xfrm>
                <a:off x="8546848" y="3769528"/>
                <a:ext cx="251091" cy="233053"/>
              </a:xfrm>
              <a:custGeom>
                <a:avLst/>
                <a:gdLst>
                  <a:gd name="connsiteX0" fmla="*/ 145791 w 251091"/>
                  <a:gd name="connsiteY0" fmla="*/ 216690 h 233053"/>
                  <a:gd name="connsiteX1" fmla="*/ 145791 w 251091"/>
                  <a:gd name="connsiteY1" fmla="*/ 208021 h 233053"/>
                  <a:gd name="connsiteX2" fmla="*/ 105301 w 251091"/>
                  <a:gd name="connsiteY2" fmla="*/ 208021 h 233053"/>
                  <a:gd name="connsiteX3" fmla="*/ 105301 w 251091"/>
                  <a:gd name="connsiteY3" fmla="*/ 216690 h 233053"/>
                  <a:gd name="connsiteX4" fmla="*/ 76939 w 251091"/>
                  <a:gd name="connsiteY4" fmla="*/ 233053 h 233053"/>
                  <a:gd name="connsiteX5" fmla="*/ 48576 w 251091"/>
                  <a:gd name="connsiteY5" fmla="*/ 216690 h 233053"/>
                  <a:gd name="connsiteX6" fmla="*/ 48576 w 251091"/>
                  <a:gd name="connsiteY6" fmla="*/ 183952 h 233053"/>
                  <a:gd name="connsiteX7" fmla="*/ 55827 w 251091"/>
                  <a:gd name="connsiteY7" fmla="*/ 179819 h 233053"/>
                  <a:gd name="connsiteX8" fmla="*/ 35678 w 251091"/>
                  <a:gd name="connsiteY8" fmla="*/ 144815 h 233053"/>
                  <a:gd name="connsiteX9" fmla="*/ 28298 w 251091"/>
                  <a:gd name="connsiteY9" fmla="*/ 149006 h 233053"/>
                  <a:gd name="connsiteX10" fmla="*/ 0 w 251091"/>
                  <a:gd name="connsiteY10" fmla="*/ 132643 h 233053"/>
                  <a:gd name="connsiteX11" fmla="*/ 0 w 251091"/>
                  <a:gd name="connsiteY11" fmla="*/ 99962 h 233053"/>
                  <a:gd name="connsiteX12" fmla="*/ 28298 w 251091"/>
                  <a:gd name="connsiteY12" fmla="*/ 83592 h 233053"/>
                  <a:gd name="connsiteX13" fmla="*/ 36191 w 251091"/>
                  <a:gd name="connsiteY13" fmla="*/ 88123 h 233053"/>
                  <a:gd name="connsiteX14" fmla="*/ 55827 w 251091"/>
                  <a:gd name="connsiteY14" fmla="*/ 53234 h 233053"/>
                  <a:gd name="connsiteX15" fmla="*/ 48576 w 251091"/>
                  <a:gd name="connsiteY15" fmla="*/ 49044 h 233053"/>
                  <a:gd name="connsiteX16" fmla="*/ 48576 w 251091"/>
                  <a:gd name="connsiteY16" fmla="*/ 16369 h 233053"/>
                  <a:gd name="connsiteX17" fmla="*/ 76939 w 251091"/>
                  <a:gd name="connsiteY17" fmla="*/ 0 h 233053"/>
                  <a:gd name="connsiteX18" fmla="*/ 105301 w 251091"/>
                  <a:gd name="connsiteY18" fmla="*/ 16369 h 233053"/>
                  <a:gd name="connsiteX19" fmla="*/ 105301 w 251091"/>
                  <a:gd name="connsiteY19" fmla="*/ 25032 h 233053"/>
                  <a:gd name="connsiteX20" fmla="*/ 145791 w 251091"/>
                  <a:gd name="connsiteY20" fmla="*/ 25032 h 233053"/>
                  <a:gd name="connsiteX21" fmla="*/ 145791 w 251091"/>
                  <a:gd name="connsiteY21" fmla="*/ 16369 h 233053"/>
                  <a:gd name="connsiteX22" fmla="*/ 174089 w 251091"/>
                  <a:gd name="connsiteY22" fmla="*/ 0 h 233053"/>
                  <a:gd name="connsiteX23" fmla="*/ 202452 w 251091"/>
                  <a:gd name="connsiteY23" fmla="*/ 16369 h 233053"/>
                  <a:gd name="connsiteX24" fmla="*/ 202452 w 251091"/>
                  <a:gd name="connsiteY24" fmla="*/ 49044 h 233053"/>
                  <a:gd name="connsiteX25" fmla="*/ 195265 w 251091"/>
                  <a:gd name="connsiteY25" fmla="*/ 53234 h 233053"/>
                  <a:gd name="connsiteX26" fmla="*/ 215350 w 251091"/>
                  <a:gd name="connsiteY26" fmla="*/ 87840 h 233053"/>
                  <a:gd name="connsiteX27" fmla="*/ 222729 w 251091"/>
                  <a:gd name="connsiteY27" fmla="*/ 83592 h 233053"/>
                  <a:gd name="connsiteX28" fmla="*/ 251091 w 251091"/>
                  <a:gd name="connsiteY28" fmla="*/ 99962 h 233053"/>
                  <a:gd name="connsiteX29" fmla="*/ 251091 w 251091"/>
                  <a:gd name="connsiteY29" fmla="*/ 132643 h 233053"/>
                  <a:gd name="connsiteX30" fmla="*/ 222729 w 251091"/>
                  <a:gd name="connsiteY30" fmla="*/ 149006 h 233053"/>
                  <a:gd name="connsiteX31" fmla="*/ 215863 w 251091"/>
                  <a:gd name="connsiteY31" fmla="*/ 145046 h 233053"/>
                  <a:gd name="connsiteX32" fmla="*/ 195265 w 251091"/>
                  <a:gd name="connsiteY32" fmla="*/ 179877 h 233053"/>
                  <a:gd name="connsiteX33" fmla="*/ 202452 w 251091"/>
                  <a:gd name="connsiteY33" fmla="*/ 183952 h 233053"/>
                  <a:gd name="connsiteX34" fmla="*/ 202452 w 251091"/>
                  <a:gd name="connsiteY34" fmla="*/ 216690 h 233053"/>
                  <a:gd name="connsiteX35" fmla="*/ 174089 w 251091"/>
                  <a:gd name="connsiteY35" fmla="*/ 233053 h 233053"/>
                  <a:gd name="connsiteX36" fmla="*/ 145791 w 251091"/>
                  <a:gd name="connsiteY36" fmla="*/ 216690 h 23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1091" h="233053">
                    <a:moveTo>
                      <a:pt x="145791" y="216690"/>
                    </a:moveTo>
                    <a:lnTo>
                      <a:pt x="145791" y="208021"/>
                    </a:lnTo>
                    <a:lnTo>
                      <a:pt x="105301" y="208021"/>
                    </a:lnTo>
                    <a:lnTo>
                      <a:pt x="105301" y="216690"/>
                    </a:lnTo>
                    <a:lnTo>
                      <a:pt x="76939" y="233053"/>
                    </a:lnTo>
                    <a:lnTo>
                      <a:pt x="48576" y="216690"/>
                    </a:lnTo>
                    <a:lnTo>
                      <a:pt x="48576" y="183952"/>
                    </a:lnTo>
                    <a:lnTo>
                      <a:pt x="55827" y="179819"/>
                    </a:lnTo>
                    <a:lnTo>
                      <a:pt x="35678" y="144815"/>
                    </a:lnTo>
                    <a:lnTo>
                      <a:pt x="28298" y="149006"/>
                    </a:lnTo>
                    <a:lnTo>
                      <a:pt x="0" y="132643"/>
                    </a:lnTo>
                    <a:lnTo>
                      <a:pt x="0" y="99962"/>
                    </a:lnTo>
                    <a:lnTo>
                      <a:pt x="28298" y="83592"/>
                    </a:lnTo>
                    <a:lnTo>
                      <a:pt x="36191" y="88123"/>
                    </a:lnTo>
                    <a:lnTo>
                      <a:pt x="55827" y="53234"/>
                    </a:lnTo>
                    <a:lnTo>
                      <a:pt x="48576" y="49044"/>
                    </a:lnTo>
                    <a:lnTo>
                      <a:pt x="48576" y="16369"/>
                    </a:lnTo>
                    <a:lnTo>
                      <a:pt x="76939" y="0"/>
                    </a:lnTo>
                    <a:lnTo>
                      <a:pt x="105301" y="16369"/>
                    </a:lnTo>
                    <a:lnTo>
                      <a:pt x="105301" y="25032"/>
                    </a:lnTo>
                    <a:lnTo>
                      <a:pt x="145791" y="25032"/>
                    </a:lnTo>
                    <a:lnTo>
                      <a:pt x="145791" y="16369"/>
                    </a:lnTo>
                    <a:lnTo>
                      <a:pt x="174089" y="0"/>
                    </a:lnTo>
                    <a:lnTo>
                      <a:pt x="202452" y="16369"/>
                    </a:lnTo>
                    <a:lnTo>
                      <a:pt x="202452" y="49044"/>
                    </a:lnTo>
                    <a:lnTo>
                      <a:pt x="195265" y="53234"/>
                    </a:lnTo>
                    <a:lnTo>
                      <a:pt x="215350" y="87840"/>
                    </a:lnTo>
                    <a:lnTo>
                      <a:pt x="222729" y="83592"/>
                    </a:lnTo>
                    <a:lnTo>
                      <a:pt x="251091" y="99962"/>
                    </a:lnTo>
                    <a:lnTo>
                      <a:pt x="251091" y="132643"/>
                    </a:lnTo>
                    <a:lnTo>
                      <a:pt x="222729" y="149006"/>
                    </a:lnTo>
                    <a:lnTo>
                      <a:pt x="215863" y="145046"/>
                    </a:lnTo>
                    <a:lnTo>
                      <a:pt x="195265" y="179877"/>
                    </a:lnTo>
                    <a:lnTo>
                      <a:pt x="202452" y="183952"/>
                    </a:lnTo>
                    <a:lnTo>
                      <a:pt x="202452" y="216690"/>
                    </a:lnTo>
                    <a:lnTo>
                      <a:pt x="174089" y="233053"/>
                    </a:lnTo>
                    <a:lnTo>
                      <a:pt x="145791" y="216690"/>
                    </a:lnTo>
                    <a:close/>
                  </a:path>
                </a:pathLst>
              </a:custGeom>
              <a:solidFill>
                <a:srgbClr val="FFFFFF"/>
              </a:solidFill>
              <a:ln w="6417"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929D1900-1EBA-4CEA-B2BB-ECDFAB1A1EF1}"/>
                  </a:ext>
                </a:extLst>
              </p:cNvPr>
              <p:cNvSpPr/>
              <p:nvPr/>
            </p:nvSpPr>
            <p:spPr>
              <a:xfrm>
                <a:off x="8544025" y="3766243"/>
                <a:ext cx="256673" cy="239624"/>
              </a:xfrm>
              <a:custGeom>
                <a:avLst/>
                <a:gdLst>
                  <a:gd name="connsiteX0" fmla="*/ 176912 w 256673"/>
                  <a:gd name="connsiteY0" fmla="*/ 6513 h 239624"/>
                  <a:gd name="connsiteX1" fmla="*/ 202452 w 256673"/>
                  <a:gd name="connsiteY1" fmla="*/ 21291 h 239624"/>
                  <a:gd name="connsiteX2" fmla="*/ 202452 w 256673"/>
                  <a:gd name="connsiteY2" fmla="*/ 50969 h 239624"/>
                  <a:gd name="connsiteX3" fmla="*/ 194174 w 256673"/>
                  <a:gd name="connsiteY3" fmla="*/ 55730 h 239624"/>
                  <a:gd name="connsiteX4" fmla="*/ 216890 w 256673"/>
                  <a:gd name="connsiteY4" fmla="*/ 95374 h 239624"/>
                  <a:gd name="connsiteX5" fmla="*/ 225295 w 256673"/>
                  <a:gd name="connsiteY5" fmla="*/ 90503 h 239624"/>
                  <a:gd name="connsiteX6" fmla="*/ 250770 w 256673"/>
                  <a:gd name="connsiteY6" fmla="*/ 105230 h 239624"/>
                  <a:gd name="connsiteX7" fmla="*/ 250770 w 256673"/>
                  <a:gd name="connsiteY7" fmla="*/ 134735 h 239624"/>
                  <a:gd name="connsiteX8" fmla="*/ 225295 w 256673"/>
                  <a:gd name="connsiteY8" fmla="*/ 149461 h 239624"/>
                  <a:gd name="connsiteX9" fmla="*/ 217403 w 256673"/>
                  <a:gd name="connsiteY9" fmla="*/ 144873 h 239624"/>
                  <a:gd name="connsiteX10" fmla="*/ 194045 w 256673"/>
                  <a:gd name="connsiteY10" fmla="*/ 184516 h 239624"/>
                  <a:gd name="connsiteX11" fmla="*/ 202259 w 256673"/>
                  <a:gd name="connsiteY11" fmla="*/ 189220 h 239624"/>
                  <a:gd name="connsiteX12" fmla="*/ 202259 w 256673"/>
                  <a:gd name="connsiteY12" fmla="*/ 218667 h 239624"/>
                  <a:gd name="connsiteX13" fmla="*/ 176720 w 256673"/>
                  <a:gd name="connsiteY13" fmla="*/ 233393 h 239624"/>
                  <a:gd name="connsiteX14" fmla="*/ 151245 w 256673"/>
                  <a:gd name="connsiteY14" fmla="*/ 218667 h 239624"/>
                  <a:gd name="connsiteX15" fmla="*/ 151245 w 256673"/>
                  <a:gd name="connsiteY15" fmla="*/ 208477 h 239624"/>
                  <a:gd name="connsiteX16" fmla="*/ 105301 w 256673"/>
                  <a:gd name="connsiteY16" fmla="*/ 208477 h 239624"/>
                  <a:gd name="connsiteX17" fmla="*/ 105301 w 256673"/>
                  <a:gd name="connsiteY17" fmla="*/ 218327 h 239624"/>
                  <a:gd name="connsiteX18" fmla="*/ 79762 w 256673"/>
                  <a:gd name="connsiteY18" fmla="*/ 233053 h 239624"/>
                  <a:gd name="connsiteX19" fmla="*/ 54286 w 256673"/>
                  <a:gd name="connsiteY19" fmla="*/ 218327 h 239624"/>
                  <a:gd name="connsiteX20" fmla="*/ 54286 w 256673"/>
                  <a:gd name="connsiteY20" fmla="*/ 188880 h 239624"/>
                  <a:gd name="connsiteX21" fmla="*/ 62307 w 256673"/>
                  <a:gd name="connsiteY21" fmla="*/ 184118 h 239624"/>
                  <a:gd name="connsiteX22" fmla="*/ 39656 w 256673"/>
                  <a:gd name="connsiteY22" fmla="*/ 144475 h 239624"/>
                  <a:gd name="connsiteX23" fmla="*/ 31250 w 256673"/>
                  <a:gd name="connsiteY23" fmla="*/ 149346 h 239624"/>
                  <a:gd name="connsiteX24" fmla="*/ 5647 w 256673"/>
                  <a:gd name="connsiteY24" fmla="*/ 134337 h 239624"/>
                  <a:gd name="connsiteX25" fmla="*/ 5647 w 256673"/>
                  <a:gd name="connsiteY25" fmla="*/ 104832 h 239624"/>
                  <a:gd name="connsiteX26" fmla="*/ 31122 w 256673"/>
                  <a:gd name="connsiteY26" fmla="*/ 90105 h 239624"/>
                  <a:gd name="connsiteX27" fmla="*/ 40105 w 256673"/>
                  <a:gd name="connsiteY27" fmla="*/ 95258 h 239624"/>
                  <a:gd name="connsiteX28" fmla="*/ 62757 w 256673"/>
                  <a:gd name="connsiteY28" fmla="*/ 55615 h 239624"/>
                  <a:gd name="connsiteX29" fmla="*/ 54286 w 256673"/>
                  <a:gd name="connsiteY29" fmla="*/ 50969 h 239624"/>
                  <a:gd name="connsiteX30" fmla="*/ 54286 w 256673"/>
                  <a:gd name="connsiteY30" fmla="*/ 21291 h 239624"/>
                  <a:gd name="connsiteX31" fmla="*/ 79762 w 256673"/>
                  <a:gd name="connsiteY31" fmla="*/ 6513 h 239624"/>
                  <a:gd name="connsiteX32" fmla="*/ 105301 w 256673"/>
                  <a:gd name="connsiteY32" fmla="*/ 21291 h 239624"/>
                  <a:gd name="connsiteX33" fmla="*/ 105301 w 256673"/>
                  <a:gd name="connsiteY33" fmla="*/ 31147 h 239624"/>
                  <a:gd name="connsiteX34" fmla="*/ 151437 w 256673"/>
                  <a:gd name="connsiteY34" fmla="*/ 31147 h 239624"/>
                  <a:gd name="connsiteX35" fmla="*/ 151437 w 256673"/>
                  <a:gd name="connsiteY35" fmla="*/ 21291 h 239624"/>
                  <a:gd name="connsiteX36" fmla="*/ 176912 w 256673"/>
                  <a:gd name="connsiteY36" fmla="*/ 6513 h 239624"/>
                  <a:gd name="connsiteX37" fmla="*/ 176912 w 256673"/>
                  <a:gd name="connsiteY37" fmla="*/ 6513 h 239624"/>
                  <a:gd name="connsiteX38" fmla="*/ 176912 w 256673"/>
                  <a:gd name="connsiteY38" fmla="*/ 0 h 239624"/>
                  <a:gd name="connsiteX39" fmla="*/ 174089 w 256673"/>
                  <a:gd name="connsiteY39" fmla="*/ 1643 h 239624"/>
                  <a:gd name="connsiteX40" fmla="*/ 148614 w 256673"/>
                  <a:gd name="connsiteY40" fmla="*/ 16363 h 239624"/>
                  <a:gd name="connsiteX41" fmla="*/ 145790 w 256673"/>
                  <a:gd name="connsiteY41" fmla="*/ 18006 h 239624"/>
                  <a:gd name="connsiteX42" fmla="*/ 145790 w 256673"/>
                  <a:gd name="connsiteY42" fmla="*/ 25481 h 239624"/>
                  <a:gd name="connsiteX43" fmla="*/ 110947 w 256673"/>
                  <a:gd name="connsiteY43" fmla="*/ 25481 h 239624"/>
                  <a:gd name="connsiteX44" fmla="*/ 110947 w 256673"/>
                  <a:gd name="connsiteY44" fmla="*/ 18006 h 239624"/>
                  <a:gd name="connsiteX45" fmla="*/ 108124 w 256673"/>
                  <a:gd name="connsiteY45" fmla="*/ 16363 h 239624"/>
                  <a:gd name="connsiteX46" fmla="*/ 82585 w 256673"/>
                  <a:gd name="connsiteY46" fmla="*/ 1643 h 239624"/>
                  <a:gd name="connsiteX47" fmla="*/ 79762 w 256673"/>
                  <a:gd name="connsiteY47" fmla="*/ 0 h 239624"/>
                  <a:gd name="connsiteX48" fmla="*/ 76938 w 256673"/>
                  <a:gd name="connsiteY48" fmla="*/ 1643 h 239624"/>
                  <a:gd name="connsiteX49" fmla="*/ 51399 w 256673"/>
                  <a:gd name="connsiteY49" fmla="*/ 16363 h 239624"/>
                  <a:gd name="connsiteX50" fmla="*/ 48575 w 256673"/>
                  <a:gd name="connsiteY50" fmla="*/ 18006 h 239624"/>
                  <a:gd name="connsiteX51" fmla="*/ 48575 w 256673"/>
                  <a:gd name="connsiteY51" fmla="*/ 53972 h 239624"/>
                  <a:gd name="connsiteX52" fmla="*/ 51399 w 256673"/>
                  <a:gd name="connsiteY52" fmla="*/ 55615 h 239624"/>
                  <a:gd name="connsiteX53" fmla="*/ 54800 w 256673"/>
                  <a:gd name="connsiteY53" fmla="*/ 57598 h 239624"/>
                  <a:gd name="connsiteX54" fmla="*/ 37860 w 256673"/>
                  <a:gd name="connsiteY54" fmla="*/ 87500 h 239624"/>
                  <a:gd name="connsiteX55" fmla="*/ 33881 w 256673"/>
                  <a:gd name="connsiteY55" fmla="*/ 85235 h 239624"/>
                  <a:gd name="connsiteX56" fmla="*/ 31057 w 256673"/>
                  <a:gd name="connsiteY56" fmla="*/ 83592 h 239624"/>
                  <a:gd name="connsiteX57" fmla="*/ 28234 w 256673"/>
                  <a:gd name="connsiteY57" fmla="*/ 85235 h 239624"/>
                  <a:gd name="connsiteX58" fmla="*/ 2823 w 256673"/>
                  <a:gd name="connsiteY58" fmla="*/ 99962 h 239624"/>
                  <a:gd name="connsiteX59" fmla="*/ 0 w 256673"/>
                  <a:gd name="connsiteY59" fmla="*/ 101604 h 239624"/>
                  <a:gd name="connsiteX60" fmla="*/ 0 w 256673"/>
                  <a:gd name="connsiteY60" fmla="*/ 137564 h 239624"/>
                  <a:gd name="connsiteX61" fmla="*/ 2823 w 256673"/>
                  <a:gd name="connsiteY61" fmla="*/ 139207 h 239624"/>
                  <a:gd name="connsiteX62" fmla="*/ 28298 w 256673"/>
                  <a:gd name="connsiteY62" fmla="*/ 153934 h 239624"/>
                  <a:gd name="connsiteX63" fmla="*/ 31122 w 256673"/>
                  <a:gd name="connsiteY63" fmla="*/ 155576 h 239624"/>
                  <a:gd name="connsiteX64" fmla="*/ 34010 w 256673"/>
                  <a:gd name="connsiteY64" fmla="*/ 153934 h 239624"/>
                  <a:gd name="connsiteX65" fmla="*/ 37410 w 256673"/>
                  <a:gd name="connsiteY65" fmla="*/ 151951 h 239624"/>
                  <a:gd name="connsiteX66" fmla="*/ 54736 w 256673"/>
                  <a:gd name="connsiteY66" fmla="*/ 182084 h 239624"/>
                  <a:gd name="connsiteX67" fmla="*/ 51399 w 256673"/>
                  <a:gd name="connsiteY67" fmla="*/ 184009 h 239624"/>
                  <a:gd name="connsiteX68" fmla="*/ 48575 w 256673"/>
                  <a:gd name="connsiteY68" fmla="*/ 185652 h 239624"/>
                  <a:gd name="connsiteX69" fmla="*/ 48575 w 256673"/>
                  <a:gd name="connsiteY69" fmla="*/ 221612 h 239624"/>
                  <a:gd name="connsiteX70" fmla="*/ 51399 w 256673"/>
                  <a:gd name="connsiteY70" fmla="*/ 223255 h 239624"/>
                  <a:gd name="connsiteX71" fmla="*/ 76938 w 256673"/>
                  <a:gd name="connsiteY71" fmla="*/ 237981 h 239624"/>
                  <a:gd name="connsiteX72" fmla="*/ 79762 w 256673"/>
                  <a:gd name="connsiteY72" fmla="*/ 239624 h 239624"/>
                  <a:gd name="connsiteX73" fmla="*/ 82585 w 256673"/>
                  <a:gd name="connsiteY73" fmla="*/ 237981 h 239624"/>
                  <a:gd name="connsiteX74" fmla="*/ 108124 w 256673"/>
                  <a:gd name="connsiteY74" fmla="*/ 223255 h 239624"/>
                  <a:gd name="connsiteX75" fmla="*/ 110947 w 256673"/>
                  <a:gd name="connsiteY75" fmla="*/ 221612 h 239624"/>
                  <a:gd name="connsiteX76" fmla="*/ 110947 w 256673"/>
                  <a:gd name="connsiteY76" fmla="*/ 214136 h 239624"/>
                  <a:gd name="connsiteX77" fmla="*/ 145790 w 256673"/>
                  <a:gd name="connsiteY77" fmla="*/ 214136 h 239624"/>
                  <a:gd name="connsiteX78" fmla="*/ 145790 w 256673"/>
                  <a:gd name="connsiteY78" fmla="*/ 221612 h 239624"/>
                  <a:gd name="connsiteX79" fmla="*/ 148614 w 256673"/>
                  <a:gd name="connsiteY79" fmla="*/ 223255 h 239624"/>
                  <a:gd name="connsiteX80" fmla="*/ 174089 w 256673"/>
                  <a:gd name="connsiteY80" fmla="*/ 237981 h 239624"/>
                  <a:gd name="connsiteX81" fmla="*/ 176912 w 256673"/>
                  <a:gd name="connsiteY81" fmla="*/ 239624 h 239624"/>
                  <a:gd name="connsiteX82" fmla="*/ 179736 w 256673"/>
                  <a:gd name="connsiteY82" fmla="*/ 237981 h 239624"/>
                  <a:gd name="connsiteX83" fmla="*/ 205275 w 256673"/>
                  <a:gd name="connsiteY83" fmla="*/ 223255 h 239624"/>
                  <a:gd name="connsiteX84" fmla="*/ 208162 w 256673"/>
                  <a:gd name="connsiteY84" fmla="*/ 221612 h 239624"/>
                  <a:gd name="connsiteX85" fmla="*/ 208162 w 256673"/>
                  <a:gd name="connsiteY85" fmla="*/ 185652 h 239624"/>
                  <a:gd name="connsiteX86" fmla="*/ 205275 w 256673"/>
                  <a:gd name="connsiteY86" fmla="*/ 184009 h 239624"/>
                  <a:gd name="connsiteX87" fmla="*/ 202002 w 256673"/>
                  <a:gd name="connsiteY87" fmla="*/ 182136 h 239624"/>
                  <a:gd name="connsiteX88" fmla="*/ 219713 w 256673"/>
                  <a:gd name="connsiteY88" fmla="*/ 152175 h 239624"/>
                  <a:gd name="connsiteX89" fmla="*/ 222664 w 256673"/>
                  <a:gd name="connsiteY89" fmla="*/ 153934 h 239624"/>
                  <a:gd name="connsiteX90" fmla="*/ 225552 w 256673"/>
                  <a:gd name="connsiteY90" fmla="*/ 155576 h 239624"/>
                  <a:gd name="connsiteX91" fmla="*/ 228375 w 256673"/>
                  <a:gd name="connsiteY91" fmla="*/ 153934 h 239624"/>
                  <a:gd name="connsiteX92" fmla="*/ 253851 w 256673"/>
                  <a:gd name="connsiteY92" fmla="*/ 139207 h 239624"/>
                  <a:gd name="connsiteX93" fmla="*/ 256674 w 256673"/>
                  <a:gd name="connsiteY93" fmla="*/ 137564 h 239624"/>
                  <a:gd name="connsiteX94" fmla="*/ 256674 w 256673"/>
                  <a:gd name="connsiteY94" fmla="*/ 101604 h 239624"/>
                  <a:gd name="connsiteX95" fmla="*/ 253851 w 256673"/>
                  <a:gd name="connsiteY95" fmla="*/ 99962 h 239624"/>
                  <a:gd name="connsiteX96" fmla="*/ 228375 w 256673"/>
                  <a:gd name="connsiteY96" fmla="*/ 85235 h 239624"/>
                  <a:gd name="connsiteX97" fmla="*/ 225552 w 256673"/>
                  <a:gd name="connsiteY97" fmla="*/ 83592 h 239624"/>
                  <a:gd name="connsiteX98" fmla="*/ 222664 w 256673"/>
                  <a:gd name="connsiteY98" fmla="*/ 85235 h 239624"/>
                  <a:gd name="connsiteX99" fmla="*/ 219200 w 256673"/>
                  <a:gd name="connsiteY99" fmla="*/ 87276 h 239624"/>
                  <a:gd name="connsiteX100" fmla="*/ 202195 w 256673"/>
                  <a:gd name="connsiteY100" fmla="*/ 57540 h 239624"/>
                  <a:gd name="connsiteX101" fmla="*/ 205532 w 256673"/>
                  <a:gd name="connsiteY101" fmla="*/ 55615 h 239624"/>
                  <a:gd name="connsiteX102" fmla="*/ 208355 w 256673"/>
                  <a:gd name="connsiteY102" fmla="*/ 53972 h 239624"/>
                  <a:gd name="connsiteX103" fmla="*/ 208355 w 256673"/>
                  <a:gd name="connsiteY103" fmla="*/ 18006 h 239624"/>
                  <a:gd name="connsiteX104" fmla="*/ 205532 w 256673"/>
                  <a:gd name="connsiteY104" fmla="*/ 16363 h 239624"/>
                  <a:gd name="connsiteX105" fmla="*/ 179736 w 256673"/>
                  <a:gd name="connsiteY105" fmla="*/ 1643 h 239624"/>
                  <a:gd name="connsiteX106" fmla="*/ 176912 w 256673"/>
                  <a:gd name="connsiteY106" fmla="*/ 0 h 239624"/>
                  <a:gd name="connsiteX107" fmla="*/ 176912 w 256673"/>
                  <a:gd name="connsiteY107" fmla="*/ 0 h 23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56673" h="239624">
                    <a:moveTo>
                      <a:pt x="176912" y="6513"/>
                    </a:moveTo>
                    <a:lnTo>
                      <a:pt x="202452" y="21291"/>
                    </a:lnTo>
                    <a:lnTo>
                      <a:pt x="202452" y="50969"/>
                    </a:lnTo>
                    <a:lnTo>
                      <a:pt x="194174" y="55730"/>
                    </a:lnTo>
                    <a:lnTo>
                      <a:pt x="216890" y="95374"/>
                    </a:lnTo>
                    <a:lnTo>
                      <a:pt x="225295" y="90503"/>
                    </a:lnTo>
                    <a:lnTo>
                      <a:pt x="250770" y="105230"/>
                    </a:lnTo>
                    <a:lnTo>
                      <a:pt x="250770" y="134735"/>
                    </a:lnTo>
                    <a:lnTo>
                      <a:pt x="225295" y="149461"/>
                    </a:lnTo>
                    <a:lnTo>
                      <a:pt x="217403" y="144873"/>
                    </a:lnTo>
                    <a:lnTo>
                      <a:pt x="194045" y="184516"/>
                    </a:lnTo>
                    <a:lnTo>
                      <a:pt x="202259" y="189220"/>
                    </a:lnTo>
                    <a:lnTo>
                      <a:pt x="202259" y="218667"/>
                    </a:lnTo>
                    <a:lnTo>
                      <a:pt x="176720" y="233393"/>
                    </a:lnTo>
                    <a:lnTo>
                      <a:pt x="151245" y="218667"/>
                    </a:lnTo>
                    <a:lnTo>
                      <a:pt x="151245" y="208477"/>
                    </a:lnTo>
                    <a:lnTo>
                      <a:pt x="105301" y="208477"/>
                    </a:lnTo>
                    <a:lnTo>
                      <a:pt x="105301" y="218327"/>
                    </a:lnTo>
                    <a:lnTo>
                      <a:pt x="79762" y="233053"/>
                    </a:lnTo>
                    <a:lnTo>
                      <a:pt x="54286" y="218327"/>
                    </a:lnTo>
                    <a:lnTo>
                      <a:pt x="54286" y="188880"/>
                    </a:lnTo>
                    <a:lnTo>
                      <a:pt x="62307" y="184118"/>
                    </a:lnTo>
                    <a:lnTo>
                      <a:pt x="39656" y="144475"/>
                    </a:lnTo>
                    <a:lnTo>
                      <a:pt x="31250" y="149346"/>
                    </a:lnTo>
                    <a:lnTo>
                      <a:pt x="5647" y="134337"/>
                    </a:lnTo>
                    <a:lnTo>
                      <a:pt x="5647" y="104832"/>
                    </a:lnTo>
                    <a:lnTo>
                      <a:pt x="31122" y="90105"/>
                    </a:lnTo>
                    <a:lnTo>
                      <a:pt x="40105" y="95258"/>
                    </a:lnTo>
                    <a:lnTo>
                      <a:pt x="62757" y="55615"/>
                    </a:lnTo>
                    <a:lnTo>
                      <a:pt x="54286" y="50969"/>
                    </a:lnTo>
                    <a:lnTo>
                      <a:pt x="54286" y="21291"/>
                    </a:lnTo>
                    <a:lnTo>
                      <a:pt x="79762" y="6513"/>
                    </a:lnTo>
                    <a:lnTo>
                      <a:pt x="105301" y="21291"/>
                    </a:lnTo>
                    <a:lnTo>
                      <a:pt x="105301" y="31147"/>
                    </a:lnTo>
                    <a:lnTo>
                      <a:pt x="151437" y="31147"/>
                    </a:lnTo>
                    <a:lnTo>
                      <a:pt x="151437" y="21291"/>
                    </a:lnTo>
                    <a:lnTo>
                      <a:pt x="176912" y="6513"/>
                    </a:lnTo>
                    <a:lnTo>
                      <a:pt x="176912" y="6513"/>
                    </a:lnTo>
                    <a:close/>
                    <a:moveTo>
                      <a:pt x="176912" y="0"/>
                    </a:moveTo>
                    <a:lnTo>
                      <a:pt x="174089" y="1643"/>
                    </a:lnTo>
                    <a:lnTo>
                      <a:pt x="148614" y="16363"/>
                    </a:lnTo>
                    <a:lnTo>
                      <a:pt x="145790" y="18006"/>
                    </a:lnTo>
                    <a:lnTo>
                      <a:pt x="145790" y="25481"/>
                    </a:lnTo>
                    <a:lnTo>
                      <a:pt x="110947" y="25481"/>
                    </a:lnTo>
                    <a:lnTo>
                      <a:pt x="110947" y="18006"/>
                    </a:lnTo>
                    <a:lnTo>
                      <a:pt x="108124" y="16363"/>
                    </a:lnTo>
                    <a:lnTo>
                      <a:pt x="82585" y="1643"/>
                    </a:lnTo>
                    <a:lnTo>
                      <a:pt x="79762" y="0"/>
                    </a:lnTo>
                    <a:lnTo>
                      <a:pt x="76938" y="1643"/>
                    </a:lnTo>
                    <a:lnTo>
                      <a:pt x="51399" y="16363"/>
                    </a:lnTo>
                    <a:lnTo>
                      <a:pt x="48575" y="18006"/>
                    </a:lnTo>
                    <a:lnTo>
                      <a:pt x="48575" y="53972"/>
                    </a:lnTo>
                    <a:lnTo>
                      <a:pt x="51399" y="55615"/>
                    </a:lnTo>
                    <a:lnTo>
                      <a:pt x="54800" y="57598"/>
                    </a:lnTo>
                    <a:lnTo>
                      <a:pt x="37860" y="87500"/>
                    </a:lnTo>
                    <a:lnTo>
                      <a:pt x="33881" y="85235"/>
                    </a:lnTo>
                    <a:lnTo>
                      <a:pt x="31057" y="83592"/>
                    </a:lnTo>
                    <a:lnTo>
                      <a:pt x="28234" y="85235"/>
                    </a:lnTo>
                    <a:lnTo>
                      <a:pt x="2823" y="99962"/>
                    </a:lnTo>
                    <a:lnTo>
                      <a:pt x="0" y="101604"/>
                    </a:lnTo>
                    <a:lnTo>
                      <a:pt x="0" y="137564"/>
                    </a:lnTo>
                    <a:lnTo>
                      <a:pt x="2823" y="139207"/>
                    </a:lnTo>
                    <a:lnTo>
                      <a:pt x="28298" y="153934"/>
                    </a:lnTo>
                    <a:lnTo>
                      <a:pt x="31122" y="155576"/>
                    </a:lnTo>
                    <a:lnTo>
                      <a:pt x="34010" y="153934"/>
                    </a:lnTo>
                    <a:lnTo>
                      <a:pt x="37410" y="151951"/>
                    </a:lnTo>
                    <a:lnTo>
                      <a:pt x="54736" y="182084"/>
                    </a:lnTo>
                    <a:lnTo>
                      <a:pt x="51399" y="184009"/>
                    </a:lnTo>
                    <a:lnTo>
                      <a:pt x="48575" y="185652"/>
                    </a:lnTo>
                    <a:lnTo>
                      <a:pt x="48575" y="221612"/>
                    </a:lnTo>
                    <a:lnTo>
                      <a:pt x="51399" y="223255"/>
                    </a:lnTo>
                    <a:lnTo>
                      <a:pt x="76938" y="237981"/>
                    </a:lnTo>
                    <a:lnTo>
                      <a:pt x="79762" y="239624"/>
                    </a:lnTo>
                    <a:lnTo>
                      <a:pt x="82585" y="237981"/>
                    </a:lnTo>
                    <a:lnTo>
                      <a:pt x="108124" y="223255"/>
                    </a:lnTo>
                    <a:lnTo>
                      <a:pt x="110947" y="221612"/>
                    </a:lnTo>
                    <a:lnTo>
                      <a:pt x="110947" y="214136"/>
                    </a:lnTo>
                    <a:lnTo>
                      <a:pt x="145790" y="214136"/>
                    </a:lnTo>
                    <a:lnTo>
                      <a:pt x="145790" y="221612"/>
                    </a:lnTo>
                    <a:lnTo>
                      <a:pt x="148614" y="223255"/>
                    </a:lnTo>
                    <a:lnTo>
                      <a:pt x="174089" y="237981"/>
                    </a:lnTo>
                    <a:lnTo>
                      <a:pt x="176912" y="239624"/>
                    </a:lnTo>
                    <a:lnTo>
                      <a:pt x="179736" y="237981"/>
                    </a:lnTo>
                    <a:lnTo>
                      <a:pt x="205275" y="223255"/>
                    </a:lnTo>
                    <a:lnTo>
                      <a:pt x="208162" y="221612"/>
                    </a:lnTo>
                    <a:lnTo>
                      <a:pt x="208162" y="185652"/>
                    </a:lnTo>
                    <a:lnTo>
                      <a:pt x="205275" y="184009"/>
                    </a:lnTo>
                    <a:lnTo>
                      <a:pt x="202002" y="182136"/>
                    </a:lnTo>
                    <a:lnTo>
                      <a:pt x="219713" y="152175"/>
                    </a:lnTo>
                    <a:lnTo>
                      <a:pt x="222664" y="153934"/>
                    </a:lnTo>
                    <a:lnTo>
                      <a:pt x="225552" y="155576"/>
                    </a:lnTo>
                    <a:lnTo>
                      <a:pt x="228375" y="153934"/>
                    </a:lnTo>
                    <a:lnTo>
                      <a:pt x="253851" y="139207"/>
                    </a:lnTo>
                    <a:lnTo>
                      <a:pt x="256674" y="137564"/>
                    </a:lnTo>
                    <a:lnTo>
                      <a:pt x="256674" y="101604"/>
                    </a:lnTo>
                    <a:lnTo>
                      <a:pt x="253851" y="99962"/>
                    </a:lnTo>
                    <a:lnTo>
                      <a:pt x="228375" y="85235"/>
                    </a:lnTo>
                    <a:lnTo>
                      <a:pt x="225552" y="83592"/>
                    </a:lnTo>
                    <a:lnTo>
                      <a:pt x="222664" y="85235"/>
                    </a:lnTo>
                    <a:lnTo>
                      <a:pt x="219200" y="87276"/>
                    </a:lnTo>
                    <a:lnTo>
                      <a:pt x="202195" y="57540"/>
                    </a:lnTo>
                    <a:lnTo>
                      <a:pt x="205532" y="55615"/>
                    </a:lnTo>
                    <a:lnTo>
                      <a:pt x="208355" y="53972"/>
                    </a:lnTo>
                    <a:lnTo>
                      <a:pt x="208355" y="18006"/>
                    </a:lnTo>
                    <a:lnTo>
                      <a:pt x="205532" y="16363"/>
                    </a:lnTo>
                    <a:lnTo>
                      <a:pt x="179736" y="1643"/>
                    </a:lnTo>
                    <a:lnTo>
                      <a:pt x="176912" y="0"/>
                    </a:lnTo>
                    <a:lnTo>
                      <a:pt x="176912" y="0"/>
                    </a:lnTo>
                    <a:close/>
                  </a:path>
                </a:pathLst>
              </a:custGeom>
              <a:solidFill>
                <a:srgbClr val="FFFFFF"/>
              </a:solidFill>
              <a:ln w="6417"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A01EEB05-F32A-4F76-A1EF-FF18E9976C14}"/>
                  </a:ext>
                </a:extLst>
              </p:cNvPr>
              <p:cNvSpPr/>
              <p:nvPr/>
            </p:nvSpPr>
            <p:spPr>
              <a:xfrm>
                <a:off x="8549672" y="3772756"/>
                <a:ext cx="245187" cy="226540"/>
              </a:xfrm>
              <a:custGeom>
                <a:avLst/>
                <a:gdLst>
                  <a:gd name="connsiteX0" fmla="*/ 219905 w 245187"/>
                  <a:gd name="connsiteY0" fmla="*/ 83592 h 226540"/>
                  <a:gd name="connsiteX1" fmla="*/ 211435 w 245187"/>
                  <a:gd name="connsiteY1" fmla="*/ 88462 h 226540"/>
                  <a:gd name="connsiteX2" fmla="*/ 188784 w 245187"/>
                  <a:gd name="connsiteY2" fmla="*/ 48819 h 226540"/>
                  <a:gd name="connsiteX3" fmla="*/ 196805 w 245187"/>
                  <a:gd name="connsiteY3" fmla="*/ 44456 h 226540"/>
                  <a:gd name="connsiteX4" fmla="*/ 196805 w 245187"/>
                  <a:gd name="connsiteY4" fmla="*/ 14778 h 226540"/>
                  <a:gd name="connsiteX5" fmla="*/ 171265 w 245187"/>
                  <a:gd name="connsiteY5" fmla="*/ 0 h 226540"/>
                  <a:gd name="connsiteX6" fmla="*/ 145790 w 245187"/>
                  <a:gd name="connsiteY6" fmla="*/ 14778 h 226540"/>
                  <a:gd name="connsiteX7" fmla="*/ 145790 w 245187"/>
                  <a:gd name="connsiteY7" fmla="*/ 24634 h 226540"/>
                  <a:gd name="connsiteX8" fmla="*/ 99654 w 245187"/>
                  <a:gd name="connsiteY8" fmla="*/ 24634 h 226540"/>
                  <a:gd name="connsiteX9" fmla="*/ 99654 w 245187"/>
                  <a:gd name="connsiteY9" fmla="*/ 14778 h 226540"/>
                  <a:gd name="connsiteX10" fmla="*/ 74115 w 245187"/>
                  <a:gd name="connsiteY10" fmla="*/ 0 h 226540"/>
                  <a:gd name="connsiteX11" fmla="*/ 48639 w 245187"/>
                  <a:gd name="connsiteY11" fmla="*/ 14778 h 226540"/>
                  <a:gd name="connsiteX12" fmla="*/ 48639 w 245187"/>
                  <a:gd name="connsiteY12" fmla="*/ 44456 h 226540"/>
                  <a:gd name="connsiteX13" fmla="*/ 56660 w 245187"/>
                  <a:gd name="connsiteY13" fmla="*/ 48986 h 226540"/>
                  <a:gd name="connsiteX14" fmla="*/ 34010 w 245187"/>
                  <a:gd name="connsiteY14" fmla="*/ 88636 h 226540"/>
                  <a:gd name="connsiteX15" fmla="*/ 25475 w 245187"/>
                  <a:gd name="connsiteY15" fmla="*/ 83592 h 226540"/>
                  <a:gd name="connsiteX16" fmla="*/ 0 w 245187"/>
                  <a:gd name="connsiteY16" fmla="*/ 98319 h 226540"/>
                  <a:gd name="connsiteX17" fmla="*/ 0 w 245187"/>
                  <a:gd name="connsiteY17" fmla="*/ 127823 h 226540"/>
                  <a:gd name="connsiteX18" fmla="*/ 25475 w 245187"/>
                  <a:gd name="connsiteY18" fmla="*/ 142550 h 226540"/>
                  <a:gd name="connsiteX19" fmla="*/ 34010 w 245187"/>
                  <a:gd name="connsiteY19" fmla="*/ 137680 h 226540"/>
                  <a:gd name="connsiteX20" fmla="*/ 56660 w 245187"/>
                  <a:gd name="connsiteY20" fmla="*/ 177323 h 226540"/>
                  <a:gd name="connsiteX21" fmla="*/ 48447 w 245187"/>
                  <a:gd name="connsiteY21" fmla="*/ 182084 h 226540"/>
                  <a:gd name="connsiteX22" fmla="*/ 48447 w 245187"/>
                  <a:gd name="connsiteY22" fmla="*/ 211531 h 226540"/>
                  <a:gd name="connsiteX23" fmla="*/ 73922 w 245187"/>
                  <a:gd name="connsiteY23" fmla="*/ 226258 h 226540"/>
                  <a:gd name="connsiteX24" fmla="*/ 99461 w 245187"/>
                  <a:gd name="connsiteY24" fmla="*/ 211531 h 226540"/>
                  <a:gd name="connsiteX25" fmla="*/ 99461 w 245187"/>
                  <a:gd name="connsiteY25" fmla="*/ 201964 h 226540"/>
                  <a:gd name="connsiteX26" fmla="*/ 145598 w 245187"/>
                  <a:gd name="connsiteY26" fmla="*/ 201964 h 226540"/>
                  <a:gd name="connsiteX27" fmla="*/ 145598 w 245187"/>
                  <a:gd name="connsiteY27" fmla="*/ 211820 h 226540"/>
                  <a:gd name="connsiteX28" fmla="*/ 171137 w 245187"/>
                  <a:gd name="connsiteY28" fmla="*/ 226540 h 226540"/>
                  <a:gd name="connsiteX29" fmla="*/ 196676 w 245187"/>
                  <a:gd name="connsiteY29" fmla="*/ 211820 h 226540"/>
                  <a:gd name="connsiteX30" fmla="*/ 196676 w 245187"/>
                  <a:gd name="connsiteY30" fmla="*/ 182367 h 226540"/>
                  <a:gd name="connsiteX31" fmla="*/ 188463 w 245187"/>
                  <a:gd name="connsiteY31" fmla="*/ 177663 h 226540"/>
                  <a:gd name="connsiteX32" fmla="*/ 211820 w 245187"/>
                  <a:gd name="connsiteY32" fmla="*/ 138020 h 226540"/>
                  <a:gd name="connsiteX33" fmla="*/ 219713 w 245187"/>
                  <a:gd name="connsiteY33" fmla="*/ 142608 h 226540"/>
                  <a:gd name="connsiteX34" fmla="*/ 245187 w 245187"/>
                  <a:gd name="connsiteY34" fmla="*/ 127881 h 226540"/>
                  <a:gd name="connsiteX35" fmla="*/ 245187 w 245187"/>
                  <a:gd name="connsiteY35" fmla="*/ 98319 h 226540"/>
                  <a:gd name="connsiteX36" fmla="*/ 219905 w 245187"/>
                  <a:gd name="connsiteY36" fmla="*/ 83592 h 226540"/>
                  <a:gd name="connsiteX37" fmla="*/ 155480 w 245187"/>
                  <a:gd name="connsiteY37" fmla="*/ 20386 h 226540"/>
                  <a:gd name="connsiteX38" fmla="*/ 171265 w 245187"/>
                  <a:gd name="connsiteY38" fmla="*/ 11268 h 226540"/>
                  <a:gd name="connsiteX39" fmla="*/ 186923 w 245187"/>
                  <a:gd name="connsiteY39" fmla="*/ 20386 h 226540"/>
                  <a:gd name="connsiteX40" fmla="*/ 186923 w 245187"/>
                  <a:gd name="connsiteY40" fmla="*/ 38796 h 226540"/>
                  <a:gd name="connsiteX41" fmla="*/ 171265 w 245187"/>
                  <a:gd name="connsiteY41" fmla="*/ 47741 h 226540"/>
                  <a:gd name="connsiteX42" fmla="*/ 155480 w 245187"/>
                  <a:gd name="connsiteY42" fmla="*/ 38796 h 226540"/>
                  <a:gd name="connsiteX43" fmla="*/ 155480 w 245187"/>
                  <a:gd name="connsiteY43" fmla="*/ 20386 h 226540"/>
                  <a:gd name="connsiteX44" fmla="*/ 58329 w 245187"/>
                  <a:gd name="connsiteY44" fmla="*/ 20386 h 226540"/>
                  <a:gd name="connsiteX45" fmla="*/ 74115 w 245187"/>
                  <a:gd name="connsiteY45" fmla="*/ 11268 h 226540"/>
                  <a:gd name="connsiteX46" fmla="*/ 89900 w 245187"/>
                  <a:gd name="connsiteY46" fmla="*/ 20386 h 226540"/>
                  <a:gd name="connsiteX47" fmla="*/ 89900 w 245187"/>
                  <a:gd name="connsiteY47" fmla="*/ 38796 h 226540"/>
                  <a:gd name="connsiteX48" fmla="*/ 74115 w 245187"/>
                  <a:gd name="connsiteY48" fmla="*/ 47741 h 226540"/>
                  <a:gd name="connsiteX49" fmla="*/ 58329 w 245187"/>
                  <a:gd name="connsiteY49" fmla="*/ 38796 h 226540"/>
                  <a:gd name="connsiteX50" fmla="*/ 58329 w 245187"/>
                  <a:gd name="connsiteY50" fmla="*/ 20386 h 226540"/>
                  <a:gd name="connsiteX51" fmla="*/ 9754 w 245187"/>
                  <a:gd name="connsiteY51" fmla="*/ 122331 h 226540"/>
                  <a:gd name="connsiteX52" fmla="*/ 9754 w 245187"/>
                  <a:gd name="connsiteY52" fmla="*/ 103985 h 226540"/>
                  <a:gd name="connsiteX53" fmla="*/ 25475 w 245187"/>
                  <a:gd name="connsiteY53" fmla="*/ 94867 h 226540"/>
                  <a:gd name="connsiteX54" fmla="*/ 41324 w 245187"/>
                  <a:gd name="connsiteY54" fmla="*/ 103985 h 226540"/>
                  <a:gd name="connsiteX55" fmla="*/ 41324 w 245187"/>
                  <a:gd name="connsiteY55" fmla="*/ 122164 h 226540"/>
                  <a:gd name="connsiteX56" fmla="*/ 25475 w 245187"/>
                  <a:gd name="connsiteY56" fmla="*/ 131282 h 226540"/>
                  <a:gd name="connsiteX57" fmla="*/ 9754 w 245187"/>
                  <a:gd name="connsiteY57" fmla="*/ 122331 h 226540"/>
                  <a:gd name="connsiteX58" fmla="*/ 89900 w 245187"/>
                  <a:gd name="connsiteY58" fmla="*/ 206212 h 226540"/>
                  <a:gd name="connsiteX59" fmla="*/ 74115 w 245187"/>
                  <a:gd name="connsiteY59" fmla="*/ 215330 h 226540"/>
                  <a:gd name="connsiteX60" fmla="*/ 58329 w 245187"/>
                  <a:gd name="connsiteY60" fmla="*/ 206212 h 226540"/>
                  <a:gd name="connsiteX61" fmla="*/ 58329 w 245187"/>
                  <a:gd name="connsiteY61" fmla="*/ 187975 h 226540"/>
                  <a:gd name="connsiteX62" fmla="*/ 74115 w 245187"/>
                  <a:gd name="connsiteY62" fmla="*/ 178857 h 226540"/>
                  <a:gd name="connsiteX63" fmla="*/ 89900 w 245187"/>
                  <a:gd name="connsiteY63" fmla="*/ 187975 h 226540"/>
                  <a:gd name="connsiteX64" fmla="*/ 89900 w 245187"/>
                  <a:gd name="connsiteY64" fmla="*/ 206212 h 226540"/>
                  <a:gd name="connsiteX65" fmla="*/ 187115 w 245187"/>
                  <a:gd name="connsiteY65" fmla="*/ 206212 h 226540"/>
                  <a:gd name="connsiteX66" fmla="*/ 171265 w 245187"/>
                  <a:gd name="connsiteY66" fmla="*/ 215330 h 226540"/>
                  <a:gd name="connsiteX67" fmla="*/ 155480 w 245187"/>
                  <a:gd name="connsiteY67" fmla="*/ 206212 h 226540"/>
                  <a:gd name="connsiteX68" fmla="*/ 155480 w 245187"/>
                  <a:gd name="connsiteY68" fmla="*/ 187975 h 226540"/>
                  <a:gd name="connsiteX69" fmla="*/ 171265 w 245187"/>
                  <a:gd name="connsiteY69" fmla="*/ 178857 h 226540"/>
                  <a:gd name="connsiteX70" fmla="*/ 186923 w 245187"/>
                  <a:gd name="connsiteY70" fmla="*/ 187975 h 226540"/>
                  <a:gd name="connsiteX71" fmla="*/ 187115 w 245187"/>
                  <a:gd name="connsiteY71" fmla="*/ 206212 h 226540"/>
                  <a:gd name="connsiteX72" fmla="*/ 180185 w 245187"/>
                  <a:gd name="connsiteY72" fmla="*/ 172793 h 226540"/>
                  <a:gd name="connsiteX73" fmla="*/ 171265 w 245187"/>
                  <a:gd name="connsiteY73" fmla="*/ 167640 h 226540"/>
                  <a:gd name="connsiteX74" fmla="*/ 163373 w 245187"/>
                  <a:gd name="connsiteY74" fmla="*/ 172228 h 226540"/>
                  <a:gd name="connsiteX75" fmla="*/ 148229 w 245187"/>
                  <a:gd name="connsiteY75" fmla="*/ 146400 h 226540"/>
                  <a:gd name="connsiteX76" fmla="*/ 136935 w 245187"/>
                  <a:gd name="connsiteY76" fmla="*/ 146400 h 226540"/>
                  <a:gd name="connsiteX77" fmla="*/ 154838 w 245187"/>
                  <a:gd name="connsiteY77" fmla="*/ 177381 h 226540"/>
                  <a:gd name="connsiteX78" fmla="*/ 145662 w 245187"/>
                  <a:gd name="connsiteY78" fmla="*/ 182649 h 226540"/>
                  <a:gd name="connsiteX79" fmla="*/ 145662 w 245187"/>
                  <a:gd name="connsiteY79" fmla="*/ 192274 h 226540"/>
                  <a:gd name="connsiteX80" fmla="*/ 99654 w 245187"/>
                  <a:gd name="connsiteY80" fmla="*/ 192274 h 226540"/>
                  <a:gd name="connsiteX81" fmla="*/ 99654 w 245187"/>
                  <a:gd name="connsiteY81" fmla="*/ 182367 h 226540"/>
                  <a:gd name="connsiteX82" fmla="*/ 90606 w 245187"/>
                  <a:gd name="connsiteY82" fmla="*/ 177098 h 226540"/>
                  <a:gd name="connsiteX83" fmla="*/ 108573 w 245187"/>
                  <a:gd name="connsiteY83" fmla="*/ 146400 h 226540"/>
                  <a:gd name="connsiteX84" fmla="*/ 97280 w 245187"/>
                  <a:gd name="connsiteY84" fmla="*/ 146400 h 226540"/>
                  <a:gd name="connsiteX85" fmla="*/ 82007 w 245187"/>
                  <a:gd name="connsiteY85" fmla="*/ 172568 h 226540"/>
                  <a:gd name="connsiteX86" fmla="*/ 74051 w 245187"/>
                  <a:gd name="connsiteY86" fmla="*/ 167922 h 226540"/>
                  <a:gd name="connsiteX87" fmla="*/ 65195 w 245187"/>
                  <a:gd name="connsiteY87" fmla="*/ 173075 h 226540"/>
                  <a:gd name="connsiteX88" fmla="*/ 42544 w 245187"/>
                  <a:gd name="connsiteY88" fmla="*/ 133432 h 226540"/>
                  <a:gd name="connsiteX89" fmla="*/ 51014 w 245187"/>
                  <a:gd name="connsiteY89" fmla="*/ 127823 h 226540"/>
                  <a:gd name="connsiteX90" fmla="*/ 51014 w 245187"/>
                  <a:gd name="connsiteY90" fmla="*/ 118083 h 226540"/>
                  <a:gd name="connsiteX91" fmla="*/ 74178 w 245187"/>
                  <a:gd name="connsiteY91" fmla="*/ 118083 h 226540"/>
                  <a:gd name="connsiteX92" fmla="*/ 83868 w 245187"/>
                  <a:gd name="connsiteY92" fmla="*/ 108797 h 226540"/>
                  <a:gd name="connsiteX93" fmla="*/ 83868 w 245187"/>
                  <a:gd name="connsiteY93" fmla="*/ 108400 h 226540"/>
                  <a:gd name="connsiteX94" fmla="*/ 51014 w 245187"/>
                  <a:gd name="connsiteY94" fmla="*/ 108400 h 226540"/>
                  <a:gd name="connsiteX95" fmla="*/ 51014 w 245187"/>
                  <a:gd name="connsiteY95" fmla="*/ 98319 h 226540"/>
                  <a:gd name="connsiteX96" fmla="*/ 42801 w 245187"/>
                  <a:gd name="connsiteY96" fmla="*/ 93615 h 226540"/>
                  <a:gd name="connsiteX97" fmla="*/ 65451 w 245187"/>
                  <a:gd name="connsiteY97" fmla="*/ 53972 h 226540"/>
                  <a:gd name="connsiteX98" fmla="*/ 74178 w 245187"/>
                  <a:gd name="connsiteY98" fmla="*/ 59067 h 226540"/>
                  <a:gd name="connsiteX99" fmla="*/ 83483 w 245187"/>
                  <a:gd name="connsiteY99" fmla="*/ 53407 h 226540"/>
                  <a:gd name="connsiteX100" fmla="*/ 104723 w 245187"/>
                  <a:gd name="connsiteY100" fmla="*/ 89996 h 226540"/>
                  <a:gd name="connsiteX101" fmla="*/ 108958 w 245187"/>
                  <a:gd name="connsiteY101" fmla="*/ 89656 h 226540"/>
                  <a:gd name="connsiteX102" fmla="*/ 109407 w 245187"/>
                  <a:gd name="connsiteY102" fmla="*/ 89656 h 226540"/>
                  <a:gd name="connsiteX103" fmla="*/ 113770 w 245187"/>
                  <a:gd name="connsiteY103" fmla="*/ 86255 h 226540"/>
                  <a:gd name="connsiteX104" fmla="*/ 91825 w 245187"/>
                  <a:gd name="connsiteY104" fmla="*/ 48704 h 226540"/>
                  <a:gd name="connsiteX105" fmla="*/ 99654 w 245187"/>
                  <a:gd name="connsiteY105" fmla="*/ 44456 h 226540"/>
                  <a:gd name="connsiteX106" fmla="*/ 99654 w 245187"/>
                  <a:gd name="connsiteY106" fmla="*/ 34317 h 226540"/>
                  <a:gd name="connsiteX107" fmla="*/ 145790 w 245187"/>
                  <a:gd name="connsiteY107" fmla="*/ 34317 h 226540"/>
                  <a:gd name="connsiteX108" fmla="*/ 145790 w 245187"/>
                  <a:gd name="connsiteY108" fmla="*/ 44456 h 226540"/>
                  <a:gd name="connsiteX109" fmla="*/ 153876 w 245187"/>
                  <a:gd name="connsiteY109" fmla="*/ 49102 h 226540"/>
                  <a:gd name="connsiteX110" fmla="*/ 134497 w 245187"/>
                  <a:gd name="connsiteY110" fmla="*/ 82514 h 226540"/>
                  <a:gd name="connsiteX111" fmla="*/ 143802 w 245187"/>
                  <a:gd name="connsiteY111" fmla="*/ 85799 h 226540"/>
                  <a:gd name="connsiteX112" fmla="*/ 162346 w 245187"/>
                  <a:gd name="connsiteY112" fmla="*/ 53972 h 226540"/>
                  <a:gd name="connsiteX113" fmla="*/ 171265 w 245187"/>
                  <a:gd name="connsiteY113" fmla="*/ 59182 h 226540"/>
                  <a:gd name="connsiteX114" fmla="*/ 180185 w 245187"/>
                  <a:gd name="connsiteY114" fmla="*/ 54030 h 226540"/>
                  <a:gd name="connsiteX115" fmla="*/ 202836 w 245187"/>
                  <a:gd name="connsiteY115" fmla="*/ 93673 h 226540"/>
                  <a:gd name="connsiteX116" fmla="*/ 194174 w 245187"/>
                  <a:gd name="connsiteY116" fmla="*/ 98659 h 226540"/>
                  <a:gd name="connsiteX117" fmla="*/ 194174 w 245187"/>
                  <a:gd name="connsiteY117" fmla="*/ 108457 h 226540"/>
                  <a:gd name="connsiteX118" fmla="*/ 171394 w 245187"/>
                  <a:gd name="connsiteY118" fmla="*/ 108457 h 226540"/>
                  <a:gd name="connsiteX119" fmla="*/ 175565 w 245187"/>
                  <a:gd name="connsiteY119" fmla="*/ 118083 h 226540"/>
                  <a:gd name="connsiteX120" fmla="*/ 194238 w 245187"/>
                  <a:gd name="connsiteY120" fmla="*/ 118083 h 226540"/>
                  <a:gd name="connsiteX121" fmla="*/ 194238 w 245187"/>
                  <a:gd name="connsiteY121" fmla="*/ 127772 h 226540"/>
                  <a:gd name="connsiteX122" fmla="*/ 203414 w 245187"/>
                  <a:gd name="connsiteY122" fmla="*/ 133034 h 226540"/>
                  <a:gd name="connsiteX123" fmla="*/ 180185 w 245187"/>
                  <a:gd name="connsiteY123" fmla="*/ 172793 h 226540"/>
                  <a:gd name="connsiteX124" fmla="*/ 235690 w 245187"/>
                  <a:gd name="connsiteY124" fmla="*/ 122164 h 226540"/>
                  <a:gd name="connsiteX125" fmla="*/ 219905 w 245187"/>
                  <a:gd name="connsiteY125" fmla="*/ 131282 h 226540"/>
                  <a:gd name="connsiteX126" fmla="*/ 203927 w 245187"/>
                  <a:gd name="connsiteY126" fmla="*/ 122164 h 226540"/>
                  <a:gd name="connsiteX127" fmla="*/ 203927 w 245187"/>
                  <a:gd name="connsiteY127" fmla="*/ 103985 h 226540"/>
                  <a:gd name="connsiteX128" fmla="*/ 219713 w 245187"/>
                  <a:gd name="connsiteY128" fmla="*/ 94867 h 226540"/>
                  <a:gd name="connsiteX129" fmla="*/ 235498 w 245187"/>
                  <a:gd name="connsiteY129" fmla="*/ 103985 h 226540"/>
                  <a:gd name="connsiteX130" fmla="*/ 235690 w 245187"/>
                  <a:gd name="connsiteY130" fmla="*/ 122164 h 226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45187" h="226540">
                    <a:moveTo>
                      <a:pt x="219905" y="83592"/>
                    </a:moveTo>
                    <a:lnTo>
                      <a:pt x="211435" y="88462"/>
                    </a:lnTo>
                    <a:lnTo>
                      <a:pt x="188784" y="48819"/>
                    </a:lnTo>
                    <a:lnTo>
                      <a:pt x="196805" y="44456"/>
                    </a:lnTo>
                    <a:lnTo>
                      <a:pt x="196805" y="14778"/>
                    </a:lnTo>
                    <a:lnTo>
                      <a:pt x="171265" y="0"/>
                    </a:lnTo>
                    <a:lnTo>
                      <a:pt x="145790" y="14778"/>
                    </a:lnTo>
                    <a:lnTo>
                      <a:pt x="145790" y="24634"/>
                    </a:lnTo>
                    <a:lnTo>
                      <a:pt x="99654" y="24634"/>
                    </a:lnTo>
                    <a:lnTo>
                      <a:pt x="99654" y="14778"/>
                    </a:lnTo>
                    <a:lnTo>
                      <a:pt x="74115" y="0"/>
                    </a:lnTo>
                    <a:lnTo>
                      <a:pt x="48639" y="14778"/>
                    </a:lnTo>
                    <a:lnTo>
                      <a:pt x="48639" y="44456"/>
                    </a:lnTo>
                    <a:lnTo>
                      <a:pt x="56660" y="48986"/>
                    </a:lnTo>
                    <a:lnTo>
                      <a:pt x="34010" y="88636"/>
                    </a:lnTo>
                    <a:lnTo>
                      <a:pt x="25475" y="83592"/>
                    </a:lnTo>
                    <a:lnTo>
                      <a:pt x="0" y="98319"/>
                    </a:lnTo>
                    <a:lnTo>
                      <a:pt x="0" y="127823"/>
                    </a:lnTo>
                    <a:lnTo>
                      <a:pt x="25475" y="142550"/>
                    </a:lnTo>
                    <a:lnTo>
                      <a:pt x="34010" y="137680"/>
                    </a:lnTo>
                    <a:lnTo>
                      <a:pt x="56660" y="177323"/>
                    </a:lnTo>
                    <a:lnTo>
                      <a:pt x="48447" y="182084"/>
                    </a:lnTo>
                    <a:lnTo>
                      <a:pt x="48447" y="211531"/>
                    </a:lnTo>
                    <a:lnTo>
                      <a:pt x="73922" y="226258"/>
                    </a:lnTo>
                    <a:lnTo>
                      <a:pt x="99461" y="211531"/>
                    </a:lnTo>
                    <a:lnTo>
                      <a:pt x="99461" y="201964"/>
                    </a:lnTo>
                    <a:lnTo>
                      <a:pt x="145598" y="201964"/>
                    </a:lnTo>
                    <a:lnTo>
                      <a:pt x="145598" y="211820"/>
                    </a:lnTo>
                    <a:lnTo>
                      <a:pt x="171137" y="226540"/>
                    </a:lnTo>
                    <a:lnTo>
                      <a:pt x="196676" y="211820"/>
                    </a:lnTo>
                    <a:lnTo>
                      <a:pt x="196676" y="182367"/>
                    </a:lnTo>
                    <a:lnTo>
                      <a:pt x="188463" y="177663"/>
                    </a:lnTo>
                    <a:lnTo>
                      <a:pt x="211820" y="138020"/>
                    </a:lnTo>
                    <a:lnTo>
                      <a:pt x="219713" y="142608"/>
                    </a:lnTo>
                    <a:lnTo>
                      <a:pt x="245187" y="127881"/>
                    </a:lnTo>
                    <a:lnTo>
                      <a:pt x="245187" y="98319"/>
                    </a:lnTo>
                    <a:lnTo>
                      <a:pt x="219905" y="83592"/>
                    </a:lnTo>
                    <a:close/>
                    <a:moveTo>
                      <a:pt x="155480" y="20386"/>
                    </a:moveTo>
                    <a:lnTo>
                      <a:pt x="171265" y="11268"/>
                    </a:lnTo>
                    <a:lnTo>
                      <a:pt x="186923" y="20386"/>
                    </a:lnTo>
                    <a:lnTo>
                      <a:pt x="186923" y="38796"/>
                    </a:lnTo>
                    <a:lnTo>
                      <a:pt x="171265" y="47741"/>
                    </a:lnTo>
                    <a:lnTo>
                      <a:pt x="155480" y="38796"/>
                    </a:lnTo>
                    <a:lnTo>
                      <a:pt x="155480" y="20386"/>
                    </a:lnTo>
                    <a:close/>
                    <a:moveTo>
                      <a:pt x="58329" y="20386"/>
                    </a:moveTo>
                    <a:lnTo>
                      <a:pt x="74115" y="11268"/>
                    </a:lnTo>
                    <a:lnTo>
                      <a:pt x="89900" y="20386"/>
                    </a:lnTo>
                    <a:lnTo>
                      <a:pt x="89900" y="38796"/>
                    </a:lnTo>
                    <a:lnTo>
                      <a:pt x="74115" y="47741"/>
                    </a:lnTo>
                    <a:lnTo>
                      <a:pt x="58329" y="38796"/>
                    </a:lnTo>
                    <a:lnTo>
                      <a:pt x="58329" y="20386"/>
                    </a:lnTo>
                    <a:close/>
                    <a:moveTo>
                      <a:pt x="9754" y="122331"/>
                    </a:moveTo>
                    <a:lnTo>
                      <a:pt x="9754" y="103985"/>
                    </a:lnTo>
                    <a:lnTo>
                      <a:pt x="25475" y="94867"/>
                    </a:lnTo>
                    <a:lnTo>
                      <a:pt x="41324" y="103985"/>
                    </a:lnTo>
                    <a:lnTo>
                      <a:pt x="41324" y="122164"/>
                    </a:lnTo>
                    <a:lnTo>
                      <a:pt x="25475" y="131282"/>
                    </a:lnTo>
                    <a:lnTo>
                      <a:pt x="9754" y="122331"/>
                    </a:lnTo>
                    <a:close/>
                    <a:moveTo>
                      <a:pt x="89900" y="206212"/>
                    </a:moveTo>
                    <a:lnTo>
                      <a:pt x="74115" y="215330"/>
                    </a:lnTo>
                    <a:lnTo>
                      <a:pt x="58329" y="206212"/>
                    </a:lnTo>
                    <a:lnTo>
                      <a:pt x="58329" y="187975"/>
                    </a:lnTo>
                    <a:lnTo>
                      <a:pt x="74115" y="178857"/>
                    </a:lnTo>
                    <a:lnTo>
                      <a:pt x="89900" y="187975"/>
                    </a:lnTo>
                    <a:lnTo>
                      <a:pt x="89900" y="206212"/>
                    </a:lnTo>
                    <a:close/>
                    <a:moveTo>
                      <a:pt x="187115" y="206212"/>
                    </a:moveTo>
                    <a:lnTo>
                      <a:pt x="171265" y="215330"/>
                    </a:lnTo>
                    <a:lnTo>
                      <a:pt x="155480" y="206212"/>
                    </a:lnTo>
                    <a:lnTo>
                      <a:pt x="155480" y="187975"/>
                    </a:lnTo>
                    <a:lnTo>
                      <a:pt x="171265" y="178857"/>
                    </a:lnTo>
                    <a:lnTo>
                      <a:pt x="186923" y="187975"/>
                    </a:lnTo>
                    <a:lnTo>
                      <a:pt x="187115" y="206212"/>
                    </a:lnTo>
                    <a:close/>
                    <a:moveTo>
                      <a:pt x="180185" y="172793"/>
                    </a:moveTo>
                    <a:lnTo>
                      <a:pt x="171265" y="167640"/>
                    </a:lnTo>
                    <a:lnTo>
                      <a:pt x="163373" y="172228"/>
                    </a:lnTo>
                    <a:lnTo>
                      <a:pt x="148229" y="146400"/>
                    </a:lnTo>
                    <a:lnTo>
                      <a:pt x="136935" y="146400"/>
                    </a:lnTo>
                    <a:lnTo>
                      <a:pt x="154838" y="177381"/>
                    </a:lnTo>
                    <a:lnTo>
                      <a:pt x="145662" y="182649"/>
                    </a:lnTo>
                    <a:lnTo>
                      <a:pt x="145662" y="192274"/>
                    </a:lnTo>
                    <a:lnTo>
                      <a:pt x="99654" y="192274"/>
                    </a:lnTo>
                    <a:lnTo>
                      <a:pt x="99654" y="182367"/>
                    </a:lnTo>
                    <a:lnTo>
                      <a:pt x="90606" y="177098"/>
                    </a:lnTo>
                    <a:lnTo>
                      <a:pt x="108573" y="146400"/>
                    </a:lnTo>
                    <a:lnTo>
                      <a:pt x="97280" y="146400"/>
                    </a:lnTo>
                    <a:lnTo>
                      <a:pt x="82007" y="172568"/>
                    </a:lnTo>
                    <a:lnTo>
                      <a:pt x="74051" y="167922"/>
                    </a:lnTo>
                    <a:lnTo>
                      <a:pt x="65195" y="173075"/>
                    </a:lnTo>
                    <a:lnTo>
                      <a:pt x="42544" y="133432"/>
                    </a:lnTo>
                    <a:lnTo>
                      <a:pt x="51014" y="127823"/>
                    </a:lnTo>
                    <a:lnTo>
                      <a:pt x="51014" y="118083"/>
                    </a:lnTo>
                    <a:lnTo>
                      <a:pt x="74178" y="118083"/>
                    </a:lnTo>
                    <a:cubicBezTo>
                      <a:pt x="76745" y="114316"/>
                      <a:pt x="80018" y="111146"/>
                      <a:pt x="83868" y="108797"/>
                    </a:cubicBezTo>
                    <a:cubicBezTo>
                      <a:pt x="83932" y="108663"/>
                      <a:pt x="83932" y="108528"/>
                      <a:pt x="83868" y="108400"/>
                    </a:cubicBezTo>
                    <a:lnTo>
                      <a:pt x="51014" y="108400"/>
                    </a:lnTo>
                    <a:lnTo>
                      <a:pt x="51014" y="98319"/>
                    </a:lnTo>
                    <a:lnTo>
                      <a:pt x="42801" y="93615"/>
                    </a:lnTo>
                    <a:lnTo>
                      <a:pt x="65451" y="53972"/>
                    </a:lnTo>
                    <a:lnTo>
                      <a:pt x="74178" y="59067"/>
                    </a:lnTo>
                    <a:lnTo>
                      <a:pt x="83483" y="53407"/>
                    </a:lnTo>
                    <a:lnTo>
                      <a:pt x="104723" y="89996"/>
                    </a:lnTo>
                    <a:cubicBezTo>
                      <a:pt x="106135" y="89765"/>
                      <a:pt x="107546" y="89650"/>
                      <a:pt x="108958" y="89656"/>
                    </a:cubicBezTo>
                    <a:lnTo>
                      <a:pt x="109407" y="89656"/>
                    </a:lnTo>
                    <a:cubicBezTo>
                      <a:pt x="110755" y="88398"/>
                      <a:pt x="112231" y="87263"/>
                      <a:pt x="113770" y="86255"/>
                    </a:cubicBezTo>
                    <a:lnTo>
                      <a:pt x="91825" y="48704"/>
                    </a:lnTo>
                    <a:lnTo>
                      <a:pt x="99654" y="44456"/>
                    </a:lnTo>
                    <a:lnTo>
                      <a:pt x="99654" y="34317"/>
                    </a:lnTo>
                    <a:lnTo>
                      <a:pt x="145790" y="34317"/>
                    </a:lnTo>
                    <a:lnTo>
                      <a:pt x="145790" y="44456"/>
                    </a:lnTo>
                    <a:lnTo>
                      <a:pt x="153876" y="49102"/>
                    </a:lnTo>
                    <a:lnTo>
                      <a:pt x="134497" y="82514"/>
                    </a:lnTo>
                    <a:cubicBezTo>
                      <a:pt x="137769" y="83092"/>
                      <a:pt x="140914" y="84202"/>
                      <a:pt x="143802" y="85799"/>
                    </a:cubicBezTo>
                    <a:lnTo>
                      <a:pt x="162346" y="53972"/>
                    </a:lnTo>
                    <a:lnTo>
                      <a:pt x="171265" y="59182"/>
                    </a:lnTo>
                    <a:lnTo>
                      <a:pt x="180185" y="54030"/>
                    </a:lnTo>
                    <a:lnTo>
                      <a:pt x="202836" y="93673"/>
                    </a:lnTo>
                    <a:lnTo>
                      <a:pt x="194174" y="98659"/>
                    </a:lnTo>
                    <a:lnTo>
                      <a:pt x="194174" y="108457"/>
                    </a:lnTo>
                    <a:lnTo>
                      <a:pt x="171394" y="108457"/>
                    </a:lnTo>
                    <a:cubicBezTo>
                      <a:pt x="173383" y="111390"/>
                      <a:pt x="174795" y="114650"/>
                      <a:pt x="175565" y="118083"/>
                    </a:cubicBezTo>
                    <a:lnTo>
                      <a:pt x="194238" y="118083"/>
                    </a:lnTo>
                    <a:lnTo>
                      <a:pt x="194238" y="127772"/>
                    </a:lnTo>
                    <a:lnTo>
                      <a:pt x="203414" y="133034"/>
                    </a:lnTo>
                    <a:lnTo>
                      <a:pt x="180185" y="172793"/>
                    </a:lnTo>
                    <a:close/>
                    <a:moveTo>
                      <a:pt x="235690" y="122164"/>
                    </a:moveTo>
                    <a:lnTo>
                      <a:pt x="219905" y="131282"/>
                    </a:lnTo>
                    <a:lnTo>
                      <a:pt x="203927" y="122164"/>
                    </a:lnTo>
                    <a:lnTo>
                      <a:pt x="203927" y="103985"/>
                    </a:lnTo>
                    <a:lnTo>
                      <a:pt x="219713" y="94867"/>
                    </a:lnTo>
                    <a:lnTo>
                      <a:pt x="235498" y="103985"/>
                    </a:lnTo>
                    <a:lnTo>
                      <a:pt x="235690" y="122164"/>
                    </a:lnTo>
                    <a:close/>
                  </a:path>
                </a:pathLst>
              </a:custGeom>
              <a:solidFill>
                <a:srgbClr val="2C5967"/>
              </a:solidFill>
              <a:ln w="6417"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F2BA31C1-1324-4BE0-9650-8A7EE5B33F81}"/>
                  </a:ext>
                </a:extLst>
              </p:cNvPr>
              <p:cNvSpPr/>
              <p:nvPr/>
            </p:nvSpPr>
            <p:spPr>
              <a:xfrm>
                <a:off x="8625583" y="3861898"/>
                <a:ext cx="93480" cy="49666"/>
              </a:xfrm>
              <a:custGeom>
                <a:avLst/>
                <a:gdLst>
                  <a:gd name="connsiteX0" fmla="*/ 89451 w 93480"/>
                  <a:gd name="connsiteY0" fmla="*/ 49666 h 49666"/>
                  <a:gd name="connsiteX1" fmla="*/ 90798 w 93480"/>
                  <a:gd name="connsiteY1" fmla="*/ 47119 h 49666"/>
                  <a:gd name="connsiteX2" fmla="*/ 92724 w 93480"/>
                  <a:gd name="connsiteY2" fmla="*/ 30506 h 49666"/>
                  <a:gd name="connsiteX3" fmla="*/ 82713 w 93480"/>
                  <a:gd name="connsiteY3" fmla="*/ 17101 h 49666"/>
                  <a:gd name="connsiteX4" fmla="*/ 75526 w 93480"/>
                  <a:gd name="connsiteY4" fmla="*/ 14156 h 49666"/>
                  <a:gd name="connsiteX5" fmla="*/ 74179 w 93480"/>
                  <a:gd name="connsiteY5" fmla="*/ 13546 h 49666"/>
                  <a:gd name="connsiteX6" fmla="*/ 73152 w 93480"/>
                  <a:gd name="connsiteY6" fmla="*/ 12404 h 49666"/>
                  <a:gd name="connsiteX7" fmla="*/ 65003 w 93480"/>
                  <a:gd name="connsiteY7" fmla="*/ 3337 h 49666"/>
                  <a:gd name="connsiteX8" fmla="*/ 53260 w 93480"/>
                  <a:gd name="connsiteY8" fmla="*/ 0 h 49666"/>
                  <a:gd name="connsiteX9" fmla="*/ 44598 w 93480"/>
                  <a:gd name="connsiteY9" fmla="*/ 1925 h 49666"/>
                  <a:gd name="connsiteX10" fmla="*/ 37346 w 93480"/>
                  <a:gd name="connsiteY10" fmla="*/ 7078 h 49666"/>
                  <a:gd name="connsiteX11" fmla="*/ 36191 w 93480"/>
                  <a:gd name="connsiteY11" fmla="*/ 7886 h 49666"/>
                  <a:gd name="connsiteX12" fmla="*/ 34715 w 93480"/>
                  <a:gd name="connsiteY12" fmla="*/ 8040 h 49666"/>
                  <a:gd name="connsiteX13" fmla="*/ 25603 w 93480"/>
                  <a:gd name="connsiteY13" fmla="*/ 9574 h 49666"/>
                  <a:gd name="connsiteX14" fmla="*/ 18481 w 93480"/>
                  <a:gd name="connsiteY14" fmla="*/ 14913 h 49666"/>
                  <a:gd name="connsiteX15" fmla="*/ 14695 w 93480"/>
                  <a:gd name="connsiteY15" fmla="*/ 22934 h 49666"/>
                  <a:gd name="connsiteX16" fmla="*/ 14182 w 93480"/>
                  <a:gd name="connsiteY16" fmla="*/ 24243 h 49666"/>
                  <a:gd name="connsiteX17" fmla="*/ 13155 w 93480"/>
                  <a:gd name="connsiteY17" fmla="*/ 25205 h 49666"/>
                  <a:gd name="connsiteX18" fmla="*/ 4300 w 93480"/>
                  <a:gd name="connsiteY18" fmla="*/ 33182 h 49666"/>
                  <a:gd name="connsiteX19" fmla="*/ 385 w 93480"/>
                  <a:gd name="connsiteY19" fmla="*/ 44456 h 49666"/>
                  <a:gd name="connsiteX20" fmla="*/ 0 w 93480"/>
                  <a:gd name="connsiteY20" fmla="*/ 49666 h 49666"/>
                  <a:gd name="connsiteX21" fmla="*/ 89451 w 93480"/>
                  <a:gd name="connsiteY21" fmla="*/ 49666 h 49666"/>
                  <a:gd name="connsiteX22" fmla="*/ 24320 w 93480"/>
                  <a:gd name="connsiteY22" fmla="*/ 24808 h 49666"/>
                  <a:gd name="connsiteX23" fmla="*/ 26053 w 93480"/>
                  <a:gd name="connsiteY23" fmla="*/ 21015 h 49666"/>
                  <a:gd name="connsiteX24" fmla="*/ 29390 w 93480"/>
                  <a:gd name="connsiteY24" fmla="*/ 18461 h 49666"/>
                  <a:gd name="connsiteX25" fmla="*/ 33688 w 93480"/>
                  <a:gd name="connsiteY25" fmla="*/ 17723 h 49666"/>
                  <a:gd name="connsiteX26" fmla="*/ 39528 w 93480"/>
                  <a:gd name="connsiteY26" fmla="*/ 16985 h 49666"/>
                  <a:gd name="connsiteX27" fmla="*/ 44341 w 93480"/>
                  <a:gd name="connsiteY27" fmla="*/ 13706 h 49666"/>
                  <a:gd name="connsiteX28" fmla="*/ 49346 w 93480"/>
                  <a:gd name="connsiteY28" fmla="*/ 10389 h 49666"/>
                  <a:gd name="connsiteX29" fmla="*/ 55313 w 93480"/>
                  <a:gd name="connsiteY29" fmla="*/ 9805 h 49666"/>
                  <a:gd name="connsiteX30" fmla="*/ 60832 w 93480"/>
                  <a:gd name="connsiteY30" fmla="*/ 12089 h 49666"/>
                  <a:gd name="connsiteX31" fmla="*/ 64682 w 93480"/>
                  <a:gd name="connsiteY31" fmla="*/ 16709 h 49666"/>
                  <a:gd name="connsiteX32" fmla="*/ 68340 w 93480"/>
                  <a:gd name="connsiteY32" fmla="*/ 21176 h 49666"/>
                  <a:gd name="connsiteX33" fmla="*/ 73602 w 93480"/>
                  <a:gd name="connsiteY33" fmla="*/ 23614 h 49666"/>
                  <a:gd name="connsiteX34" fmla="*/ 77772 w 93480"/>
                  <a:gd name="connsiteY34" fmla="*/ 25314 h 49666"/>
                  <a:gd name="connsiteX35" fmla="*/ 82970 w 93480"/>
                  <a:gd name="connsiteY35" fmla="*/ 31693 h 49666"/>
                  <a:gd name="connsiteX36" fmla="*/ 83419 w 93480"/>
                  <a:gd name="connsiteY36" fmla="*/ 39926 h 49666"/>
                  <a:gd name="connsiteX37" fmla="*/ 11615 w 93480"/>
                  <a:gd name="connsiteY37" fmla="*/ 39926 h 49666"/>
                  <a:gd name="connsiteX38" fmla="*/ 17646 w 93480"/>
                  <a:gd name="connsiteY38" fmla="*/ 33810 h 49666"/>
                  <a:gd name="connsiteX39" fmla="*/ 22010 w 93480"/>
                  <a:gd name="connsiteY39" fmla="*/ 30069 h 49666"/>
                  <a:gd name="connsiteX40" fmla="*/ 24320 w 93480"/>
                  <a:gd name="connsiteY40" fmla="*/ 24808 h 49666"/>
                  <a:gd name="connsiteX41" fmla="*/ 24320 w 93480"/>
                  <a:gd name="connsiteY41" fmla="*/ 24808 h 4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3480" h="49666">
                    <a:moveTo>
                      <a:pt x="89451" y="49666"/>
                    </a:moveTo>
                    <a:lnTo>
                      <a:pt x="90798" y="47119"/>
                    </a:lnTo>
                    <a:cubicBezTo>
                      <a:pt x="93494" y="42030"/>
                      <a:pt x="94200" y="36082"/>
                      <a:pt x="92724" y="30506"/>
                    </a:cubicBezTo>
                    <a:cubicBezTo>
                      <a:pt x="91184" y="24923"/>
                      <a:pt x="87590" y="20130"/>
                      <a:pt x="82713" y="17101"/>
                    </a:cubicBezTo>
                    <a:cubicBezTo>
                      <a:pt x="80467" y="15721"/>
                      <a:pt x="78093" y="14727"/>
                      <a:pt x="75526" y="14156"/>
                    </a:cubicBezTo>
                    <a:cubicBezTo>
                      <a:pt x="75078" y="14059"/>
                      <a:pt x="74564" y="13848"/>
                      <a:pt x="74179" y="13546"/>
                    </a:cubicBezTo>
                    <a:cubicBezTo>
                      <a:pt x="73729" y="13238"/>
                      <a:pt x="73409" y="12853"/>
                      <a:pt x="73152" y="12404"/>
                    </a:cubicBezTo>
                    <a:cubicBezTo>
                      <a:pt x="71355" y="8676"/>
                      <a:pt x="68532" y="5531"/>
                      <a:pt x="65003" y="3337"/>
                    </a:cubicBezTo>
                    <a:cubicBezTo>
                      <a:pt x="61474" y="1142"/>
                      <a:pt x="57431" y="-13"/>
                      <a:pt x="53260" y="0"/>
                    </a:cubicBezTo>
                    <a:cubicBezTo>
                      <a:pt x="50309" y="51"/>
                      <a:pt x="47356" y="706"/>
                      <a:pt x="44598" y="1925"/>
                    </a:cubicBezTo>
                    <a:cubicBezTo>
                      <a:pt x="41902" y="3138"/>
                      <a:pt x="39400" y="4890"/>
                      <a:pt x="37346" y="7078"/>
                    </a:cubicBezTo>
                    <a:cubicBezTo>
                      <a:pt x="37025" y="7443"/>
                      <a:pt x="36641" y="7719"/>
                      <a:pt x="36191" y="7886"/>
                    </a:cubicBezTo>
                    <a:cubicBezTo>
                      <a:pt x="35678" y="8053"/>
                      <a:pt x="35228" y="8105"/>
                      <a:pt x="34715" y="8040"/>
                    </a:cubicBezTo>
                    <a:cubicBezTo>
                      <a:pt x="31571" y="7752"/>
                      <a:pt x="28427" y="8278"/>
                      <a:pt x="25603" y="9574"/>
                    </a:cubicBezTo>
                    <a:cubicBezTo>
                      <a:pt x="22844" y="10748"/>
                      <a:pt x="20406" y="12584"/>
                      <a:pt x="18481" y="14913"/>
                    </a:cubicBezTo>
                    <a:cubicBezTo>
                      <a:pt x="16620" y="17242"/>
                      <a:pt x="15336" y="19995"/>
                      <a:pt x="14695" y="22934"/>
                    </a:cubicBezTo>
                    <a:cubicBezTo>
                      <a:pt x="14631" y="23409"/>
                      <a:pt x="14438" y="23851"/>
                      <a:pt x="14182" y="24243"/>
                    </a:cubicBezTo>
                    <a:cubicBezTo>
                      <a:pt x="13925" y="24634"/>
                      <a:pt x="13539" y="24962"/>
                      <a:pt x="13155" y="25205"/>
                    </a:cubicBezTo>
                    <a:cubicBezTo>
                      <a:pt x="9561" y="27066"/>
                      <a:pt x="6481" y="29813"/>
                      <a:pt x="4300" y="33182"/>
                    </a:cubicBezTo>
                    <a:cubicBezTo>
                      <a:pt x="2054" y="36550"/>
                      <a:pt x="706" y="40433"/>
                      <a:pt x="385" y="44456"/>
                    </a:cubicBezTo>
                    <a:lnTo>
                      <a:pt x="0" y="49666"/>
                    </a:lnTo>
                    <a:lnTo>
                      <a:pt x="89451" y="49666"/>
                    </a:lnTo>
                    <a:close/>
                    <a:moveTo>
                      <a:pt x="24320" y="24808"/>
                    </a:moveTo>
                    <a:cubicBezTo>
                      <a:pt x="24577" y="23415"/>
                      <a:pt x="25154" y="22119"/>
                      <a:pt x="26053" y="21015"/>
                    </a:cubicBezTo>
                    <a:cubicBezTo>
                      <a:pt x="26951" y="19912"/>
                      <a:pt x="28106" y="19032"/>
                      <a:pt x="29390" y="18461"/>
                    </a:cubicBezTo>
                    <a:cubicBezTo>
                      <a:pt x="30737" y="17852"/>
                      <a:pt x="32213" y="17601"/>
                      <a:pt x="33688" y="17723"/>
                    </a:cubicBezTo>
                    <a:cubicBezTo>
                      <a:pt x="35678" y="17935"/>
                      <a:pt x="37667" y="17685"/>
                      <a:pt x="39528" y="16985"/>
                    </a:cubicBezTo>
                    <a:cubicBezTo>
                      <a:pt x="41325" y="16286"/>
                      <a:pt x="42993" y="15163"/>
                      <a:pt x="44341" y="13706"/>
                    </a:cubicBezTo>
                    <a:cubicBezTo>
                      <a:pt x="45688" y="12211"/>
                      <a:pt x="47421" y="11069"/>
                      <a:pt x="49346" y="10389"/>
                    </a:cubicBezTo>
                    <a:cubicBezTo>
                      <a:pt x="51271" y="9709"/>
                      <a:pt x="53324" y="9510"/>
                      <a:pt x="55313" y="9805"/>
                    </a:cubicBezTo>
                    <a:cubicBezTo>
                      <a:pt x="57303" y="10100"/>
                      <a:pt x="59227" y="10889"/>
                      <a:pt x="60832" y="12089"/>
                    </a:cubicBezTo>
                    <a:cubicBezTo>
                      <a:pt x="62500" y="13296"/>
                      <a:pt x="63784" y="14881"/>
                      <a:pt x="64682" y="16709"/>
                    </a:cubicBezTo>
                    <a:cubicBezTo>
                      <a:pt x="65581" y="18455"/>
                      <a:pt x="66800" y="19982"/>
                      <a:pt x="68340" y="21176"/>
                    </a:cubicBezTo>
                    <a:cubicBezTo>
                      <a:pt x="69944" y="22376"/>
                      <a:pt x="71741" y="23210"/>
                      <a:pt x="73602" y="23614"/>
                    </a:cubicBezTo>
                    <a:cubicBezTo>
                      <a:pt x="75078" y="23954"/>
                      <a:pt x="76489" y="24532"/>
                      <a:pt x="77772" y="25314"/>
                    </a:cubicBezTo>
                    <a:cubicBezTo>
                      <a:pt x="80146" y="26829"/>
                      <a:pt x="81943" y="29062"/>
                      <a:pt x="82970" y="31693"/>
                    </a:cubicBezTo>
                    <a:cubicBezTo>
                      <a:pt x="83997" y="34317"/>
                      <a:pt x="84189" y="37205"/>
                      <a:pt x="83419" y="39926"/>
                    </a:cubicBezTo>
                    <a:lnTo>
                      <a:pt x="11615" y="39926"/>
                    </a:lnTo>
                    <a:cubicBezTo>
                      <a:pt x="12898" y="37295"/>
                      <a:pt x="15016" y="35152"/>
                      <a:pt x="17646" y="33810"/>
                    </a:cubicBezTo>
                    <a:cubicBezTo>
                      <a:pt x="19379" y="32912"/>
                      <a:pt x="20855" y="31629"/>
                      <a:pt x="22010" y="30069"/>
                    </a:cubicBezTo>
                    <a:cubicBezTo>
                      <a:pt x="23165" y="28510"/>
                      <a:pt x="23935" y="26713"/>
                      <a:pt x="24320" y="24808"/>
                    </a:cubicBezTo>
                    <a:lnTo>
                      <a:pt x="24320" y="24808"/>
                    </a:lnTo>
                    <a:close/>
                  </a:path>
                </a:pathLst>
              </a:custGeom>
              <a:solidFill>
                <a:srgbClr val="2C5967"/>
              </a:solidFill>
              <a:ln w="6417" cap="flat">
                <a:noFill/>
                <a:prstDash val="solid"/>
                <a:miter/>
              </a:ln>
            </p:spPr>
            <p:txBody>
              <a:bodyPr rtlCol="0" anchor="ctr"/>
              <a:lstStyle/>
              <a:p>
                <a:endParaRPr lang="en-US"/>
              </a:p>
            </p:txBody>
          </p:sp>
        </p:grpSp>
        <p:grpSp>
          <p:nvGrpSpPr>
            <p:cNvPr id="770" name="Graphic 2">
              <a:extLst>
                <a:ext uri="{FF2B5EF4-FFF2-40B4-BE49-F238E27FC236}">
                  <a16:creationId xmlns:a16="http://schemas.microsoft.com/office/drawing/2014/main" id="{A39AD315-AEAA-4448-9E0C-1661D61AB600}"/>
                </a:ext>
              </a:extLst>
            </p:cNvPr>
            <p:cNvGrpSpPr/>
            <p:nvPr/>
          </p:nvGrpSpPr>
          <p:grpSpPr>
            <a:xfrm>
              <a:off x="8475365" y="4011751"/>
              <a:ext cx="391427" cy="340092"/>
              <a:chOff x="8475365" y="4011751"/>
              <a:chExt cx="391427" cy="340092"/>
            </a:xfrm>
            <a:solidFill>
              <a:srgbClr val="000000"/>
            </a:solidFill>
          </p:grpSpPr>
          <p:sp>
            <p:nvSpPr>
              <p:cNvPr id="771" name="TextBox 770">
                <a:extLst>
                  <a:ext uri="{FF2B5EF4-FFF2-40B4-BE49-F238E27FC236}">
                    <a16:creationId xmlns:a16="http://schemas.microsoft.com/office/drawing/2014/main" id="{F0C0A6D5-17C8-4A57-A3D4-B5CDB33E1670}"/>
                  </a:ext>
                </a:extLst>
              </p:cNvPr>
              <p:cNvSpPr txBox="1"/>
              <p:nvPr/>
            </p:nvSpPr>
            <p:spPr>
              <a:xfrm>
                <a:off x="8432949" y="3966031"/>
                <a:ext cx="49088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Oracle</a:t>
                </a:r>
              </a:p>
            </p:txBody>
          </p:sp>
          <p:sp>
            <p:nvSpPr>
              <p:cNvPr id="772" name="TextBox 771">
                <a:extLst>
                  <a:ext uri="{FF2B5EF4-FFF2-40B4-BE49-F238E27FC236}">
                    <a16:creationId xmlns:a16="http://schemas.microsoft.com/office/drawing/2014/main" id="{CAAD8EE5-2E8D-43D4-89BC-00AA835C54E6}"/>
                  </a:ext>
                </a:extLst>
              </p:cNvPr>
              <p:cNvSpPr txBox="1"/>
              <p:nvPr/>
            </p:nvSpPr>
            <p:spPr>
              <a:xfrm>
                <a:off x="8388288" y="4068701"/>
                <a:ext cx="567890"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Services</a:t>
                </a:r>
              </a:p>
            </p:txBody>
          </p:sp>
          <p:sp>
            <p:nvSpPr>
              <p:cNvPr id="773" name="TextBox 772">
                <a:extLst>
                  <a:ext uri="{FF2B5EF4-FFF2-40B4-BE49-F238E27FC236}">
                    <a16:creationId xmlns:a16="http://schemas.microsoft.com/office/drawing/2014/main" id="{1352D2A8-1D44-42A7-9ED0-BCF198E2C86F}"/>
                  </a:ext>
                </a:extLst>
              </p:cNvPr>
              <p:cNvSpPr txBox="1"/>
              <p:nvPr/>
            </p:nvSpPr>
            <p:spPr>
              <a:xfrm>
                <a:off x="8383925" y="4171370"/>
                <a:ext cx="57430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Network</a:t>
                </a:r>
              </a:p>
            </p:txBody>
          </p:sp>
        </p:grpSp>
      </p:grpSp>
      <p:grpSp>
        <p:nvGrpSpPr>
          <p:cNvPr id="774" name="Graphic 2">
            <a:extLst>
              <a:ext uri="{FF2B5EF4-FFF2-40B4-BE49-F238E27FC236}">
                <a16:creationId xmlns:a16="http://schemas.microsoft.com/office/drawing/2014/main" id="{AA7F0FB0-7CFF-43E4-9BEC-A8B37C9BF577}"/>
              </a:ext>
            </a:extLst>
          </p:cNvPr>
          <p:cNvGrpSpPr/>
          <p:nvPr/>
        </p:nvGrpSpPr>
        <p:grpSpPr>
          <a:xfrm>
            <a:off x="7800600" y="2236248"/>
            <a:ext cx="616016" cy="858677"/>
            <a:chOff x="9194757" y="3749841"/>
            <a:chExt cx="616016" cy="858676"/>
          </a:xfrm>
        </p:grpSpPr>
        <p:grpSp>
          <p:nvGrpSpPr>
            <p:cNvPr id="775" name="Graphic 2">
              <a:extLst>
                <a:ext uri="{FF2B5EF4-FFF2-40B4-BE49-F238E27FC236}">
                  <a16:creationId xmlns:a16="http://schemas.microsoft.com/office/drawing/2014/main" id="{C5F2B197-E555-4E1F-A963-61950B6EE9F6}"/>
                </a:ext>
              </a:extLst>
            </p:cNvPr>
            <p:cNvGrpSpPr/>
            <p:nvPr/>
          </p:nvGrpSpPr>
          <p:grpSpPr>
            <a:xfrm>
              <a:off x="9237685" y="3749841"/>
              <a:ext cx="512064" cy="513347"/>
              <a:chOff x="9237685" y="3749841"/>
              <a:chExt cx="512064" cy="513347"/>
            </a:xfrm>
          </p:grpSpPr>
          <p:grpSp>
            <p:nvGrpSpPr>
              <p:cNvPr id="776" name="Graphic 2">
                <a:extLst>
                  <a:ext uri="{FF2B5EF4-FFF2-40B4-BE49-F238E27FC236}">
                    <a16:creationId xmlns:a16="http://schemas.microsoft.com/office/drawing/2014/main" id="{34A2919A-7BAC-4725-A0D1-800547F7B862}"/>
                  </a:ext>
                </a:extLst>
              </p:cNvPr>
              <p:cNvGrpSpPr/>
              <p:nvPr/>
            </p:nvGrpSpPr>
            <p:grpSpPr>
              <a:xfrm>
                <a:off x="9237685" y="3749841"/>
                <a:ext cx="512064" cy="513347"/>
                <a:chOff x="9237685" y="3749841"/>
                <a:chExt cx="512064" cy="513347"/>
              </a:xfrm>
              <a:solidFill>
                <a:srgbClr val="FFFFFF"/>
              </a:solidFill>
            </p:grpSpPr>
            <p:sp>
              <p:nvSpPr>
                <p:cNvPr id="777" name="Freeform: Shape 776">
                  <a:extLst>
                    <a:ext uri="{FF2B5EF4-FFF2-40B4-BE49-F238E27FC236}">
                      <a16:creationId xmlns:a16="http://schemas.microsoft.com/office/drawing/2014/main" id="{9F98402C-33F4-4271-9287-3FD3080F2B4E}"/>
                    </a:ext>
                  </a:extLst>
                </p:cNvPr>
                <p:cNvSpPr/>
                <p:nvPr/>
              </p:nvSpPr>
              <p:spPr>
                <a:xfrm>
                  <a:off x="9245001" y="3755969"/>
                  <a:ext cx="501090" cy="502316"/>
                </a:xfrm>
                <a:custGeom>
                  <a:avLst/>
                  <a:gdLst>
                    <a:gd name="connsiteX0" fmla="*/ 249936 w 501090"/>
                    <a:gd name="connsiteY0" fmla="*/ 502317 h 502316"/>
                    <a:gd name="connsiteX1" fmla="*/ 221766 w 501090"/>
                    <a:gd name="connsiteY1" fmla="*/ 474141 h 502316"/>
                    <a:gd name="connsiteX2" fmla="*/ 236460 w 501090"/>
                    <a:gd name="connsiteY2" fmla="*/ 449635 h 502316"/>
                    <a:gd name="connsiteX3" fmla="*/ 236460 w 501090"/>
                    <a:gd name="connsiteY3" fmla="*/ 373672 h 502316"/>
                    <a:gd name="connsiteX4" fmla="*/ 177683 w 501090"/>
                    <a:gd name="connsiteY4" fmla="*/ 354075 h 502316"/>
                    <a:gd name="connsiteX5" fmla="*/ 154390 w 501090"/>
                    <a:gd name="connsiteY5" fmla="*/ 384703 h 502316"/>
                    <a:gd name="connsiteX6" fmla="*/ 127438 w 501090"/>
                    <a:gd name="connsiteY6" fmla="*/ 415330 h 502316"/>
                    <a:gd name="connsiteX7" fmla="*/ 89451 w 501090"/>
                    <a:gd name="connsiteY7" fmla="*/ 453312 h 502316"/>
                    <a:gd name="connsiteX8" fmla="*/ 82072 w 501090"/>
                    <a:gd name="connsiteY8" fmla="*/ 460665 h 502316"/>
                    <a:gd name="connsiteX9" fmla="*/ 62500 w 501090"/>
                    <a:gd name="connsiteY9" fmla="*/ 454537 h 502316"/>
                    <a:gd name="connsiteX10" fmla="*/ 30608 w 501090"/>
                    <a:gd name="connsiteY10" fmla="*/ 422684 h 502316"/>
                    <a:gd name="connsiteX11" fmla="*/ 24513 w 501090"/>
                    <a:gd name="connsiteY11" fmla="*/ 403080 h 502316"/>
                    <a:gd name="connsiteX12" fmla="*/ 31892 w 501090"/>
                    <a:gd name="connsiteY12" fmla="*/ 395727 h 502316"/>
                    <a:gd name="connsiteX13" fmla="*/ 69815 w 501090"/>
                    <a:gd name="connsiteY13" fmla="*/ 357745 h 502316"/>
                    <a:gd name="connsiteX14" fmla="*/ 99268 w 501090"/>
                    <a:gd name="connsiteY14" fmla="*/ 329569 h 502316"/>
                    <a:gd name="connsiteX15" fmla="*/ 129877 w 501090"/>
                    <a:gd name="connsiteY15" fmla="*/ 306289 h 502316"/>
                    <a:gd name="connsiteX16" fmla="*/ 142133 w 501090"/>
                    <a:gd name="connsiteY16" fmla="*/ 144565 h 502316"/>
                    <a:gd name="connsiteX17" fmla="*/ 109022 w 501090"/>
                    <a:gd name="connsiteY17" fmla="*/ 109035 h 502316"/>
                    <a:gd name="connsiteX18" fmla="*/ 89451 w 501090"/>
                    <a:gd name="connsiteY18" fmla="*/ 112712 h 502316"/>
                    <a:gd name="connsiteX19" fmla="*/ 53902 w 501090"/>
                    <a:gd name="connsiteY19" fmla="*/ 227881 h 502316"/>
                    <a:gd name="connsiteX20" fmla="*/ 66158 w 501090"/>
                    <a:gd name="connsiteY20" fmla="*/ 253606 h 502316"/>
                    <a:gd name="connsiteX21" fmla="*/ 33111 w 501090"/>
                    <a:gd name="connsiteY21" fmla="*/ 286685 h 502316"/>
                    <a:gd name="connsiteX22" fmla="*/ 0 w 501090"/>
                    <a:gd name="connsiteY22" fmla="*/ 253606 h 502316"/>
                    <a:gd name="connsiteX23" fmla="*/ 28170 w 501090"/>
                    <a:gd name="connsiteY23" fmla="*/ 220528 h 502316"/>
                    <a:gd name="connsiteX24" fmla="*/ 64938 w 501090"/>
                    <a:gd name="connsiteY24" fmla="*/ 105365 h 502316"/>
                    <a:gd name="connsiteX25" fmla="*/ 44084 w 501090"/>
                    <a:gd name="connsiteY25" fmla="*/ 67383 h 502316"/>
                    <a:gd name="connsiteX26" fmla="*/ 89451 w 501090"/>
                    <a:gd name="connsiteY26" fmla="*/ 22048 h 502316"/>
                    <a:gd name="connsiteX27" fmla="*/ 129877 w 501090"/>
                    <a:gd name="connsiteY27" fmla="*/ 46554 h 502316"/>
                    <a:gd name="connsiteX28" fmla="*/ 213167 w 501090"/>
                    <a:gd name="connsiteY28" fmla="*/ 30628 h 502316"/>
                    <a:gd name="connsiteX29" fmla="*/ 249936 w 501090"/>
                    <a:gd name="connsiteY29" fmla="*/ 0 h 502316"/>
                    <a:gd name="connsiteX30" fmla="*/ 286705 w 501090"/>
                    <a:gd name="connsiteY30" fmla="*/ 30628 h 502316"/>
                    <a:gd name="connsiteX31" fmla="*/ 371214 w 501090"/>
                    <a:gd name="connsiteY31" fmla="*/ 46554 h 502316"/>
                    <a:gd name="connsiteX32" fmla="*/ 411641 w 501090"/>
                    <a:gd name="connsiteY32" fmla="*/ 22048 h 502316"/>
                    <a:gd name="connsiteX33" fmla="*/ 457007 w 501090"/>
                    <a:gd name="connsiteY33" fmla="*/ 67383 h 502316"/>
                    <a:gd name="connsiteX34" fmla="*/ 437372 w 501090"/>
                    <a:gd name="connsiteY34" fmla="*/ 105365 h 502316"/>
                    <a:gd name="connsiteX35" fmla="*/ 471702 w 501090"/>
                    <a:gd name="connsiteY35" fmla="*/ 220528 h 502316"/>
                    <a:gd name="connsiteX36" fmla="*/ 501091 w 501090"/>
                    <a:gd name="connsiteY36" fmla="*/ 253606 h 502316"/>
                    <a:gd name="connsiteX37" fmla="*/ 469264 w 501090"/>
                    <a:gd name="connsiteY37" fmla="*/ 286685 h 502316"/>
                    <a:gd name="connsiteX38" fmla="*/ 438591 w 501090"/>
                    <a:gd name="connsiteY38" fmla="*/ 363874 h 502316"/>
                    <a:gd name="connsiteX39" fmla="*/ 459446 w 501090"/>
                    <a:gd name="connsiteY39" fmla="*/ 406757 h 502316"/>
                    <a:gd name="connsiteX40" fmla="*/ 405544 w 501090"/>
                    <a:gd name="connsiteY40" fmla="*/ 460665 h 502316"/>
                    <a:gd name="connsiteX41" fmla="*/ 351643 w 501090"/>
                    <a:gd name="connsiteY41" fmla="*/ 406757 h 502316"/>
                    <a:gd name="connsiteX42" fmla="*/ 360177 w 501090"/>
                    <a:gd name="connsiteY42" fmla="*/ 377349 h 502316"/>
                    <a:gd name="connsiteX43" fmla="*/ 333227 w 501090"/>
                    <a:gd name="connsiteY43" fmla="*/ 349173 h 502316"/>
                    <a:gd name="connsiteX44" fmla="*/ 264631 w 501090"/>
                    <a:gd name="connsiteY44" fmla="*/ 374898 h 502316"/>
                    <a:gd name="connsiteX45" fmla="*/ 264631 w 501090"/>
                    <a:gd name="connsiteY45" fmla="*/ 450860 h 502316"/>
                    <a:gd name="connsiteX46" fmla="*/ 279325 w 501090"/>
                    <a:gd name="connsiteY46" fmla="*/ 475366 h 502316"/>
                    <a:gd name="connsiteX47" fmla="*/ 249936 w 501090"/>
                    <a:gd name="connsiteY47" fmla="*/ 502317 h 502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01090" h="502316">
                      <a:moveTo>
                        <a:pt x="249936" y="502317"/>
                      </a:moveTo>
                      <a:cubicBezTo>
                        <a:pt x="234022" y="502317"/>
                        <a:pt x="221766" y="490067"/>
                        <a:pt x="221766" y="474141"/>
                      </a:cubicBezTo>
                      <a:cubicBezTo>
                        <a:pt x="221766" y="463110"/>
                        <a:pt x="227862" y="454537"/>
                        <a:pt x="236460" y="449635"/>
                      </a:cubicBezTo>
                      <a:lnTo>
                        <a:pt x="236460" y="373672"/>
                      </a:lnTo>
                      <a:cubicBezTo>
                        <a:pt x="215670" y="371227"/>
                        <a:pt x="196035" y="365099"/>
                        <a:pt x="177683" y="354075"/>
                      </a:cubicBezTo>
                      <a:lnTo>
                        <a:pt x="154390" y="384703"/>
                      </a:lnTo>
                      <a:cubicBezTo>
                        <a:pt x="145790" y="395727"/>
                        <a:pt x="137256" y="405532"/>
                        <a:pt x="127438" y="415330"/>
                      </a:cubicBezTo>
                      <a:lnTo>
                        <a:pt x="89451" y="453312"/>
                      </a:lnTo>
                      <a:lnTo>
                        <a:pt x="82072" y="460665"/>
                      </a:lnTo>
                      <a:lnTo>
                        <a:pt x="62500" y="454537"/>
                      </a:lnTo>
                      <a:lnTo>
                        <a:pt x="30608" y="422684"/>
                      </a:lnTo>
                      <a:lnTo>
                        <a:pt x="24513" y="403080"/>
                      </a:lnTo>
                      <a:lnTo>
                        <a:pt x="31892" y="395727"/>
                      </a:lnTo>
                      <a:lnTo>
                        <a:pt x="69815" y="357745"/>
                      </a:lnTo>
                      <a:cubicBezTo>
                        <a:pt x="78414" y="346721"/>
                        <a:pt x="89451" y="336923"/>
                        <a:pt x="99268" y="329569"/>
                      </a:cubicBezTo>
                      <a:lnTo>
                        <a:pt x="129877" y="306289"/>
                      </a:lnTo>
                      <a:cubicBezTo>
                        <a:pt x="99268" y="254832"/>
                        <a:pt x="104145" y="191126"/>
                        <a:pt x="142133" y="144565"/>
                      </a:cubicBezTo>
                      <a:lnTo>
                        <a:pt x="109022" y="109035"/>
                      </a:lnTo>
                      <a:cubicBezTo>
                        <a:pt x="102926" y="111486"/>
                        <a:pt x="95547" y="112712"/>
                        <a:pt x="89451" y="112712"/>
                      </a:cubicBezTo>
                      <a:lnTo>
                        <a:pt x="53902" y="227881"/>
                      </a:lnTo>
                      <a:cubicBezTo>
                        <a:pt x="61281" y="234003"/>
                        <a:pt x="66158" y="243808"/>
                        <a:pt x="66158" y="253606"/>
                      </a:cubicBezTo>
                      <a:cubicBezTo>
                        <a:pt x="66158" y="271984"/>
                        <a:pt x="51463" y="286685"/>
                        <a:pt x="33111" y="286685"/>
                      </a:cubicBezTo>
                      <a:cubicBezTo>
                        <a:pt x="14695" y="286685"/>
                        <a:pt x="0" y="271984"/>
                        <a:pt x="0" y="253606"/>
                      </a:cubicBezTo>
                      <a:cubicBezTo>
                        <a:pt x="0" y="236454"/>
                        <a:pt x="12256" y="222979"/>
                        <a:pt x="28170" y="220528"/>
                      </a:cubicBezTo>
                      <a:lnTo>
                        <a:pt x="64938" y="105365"/>
                      </a:lnTo>
                      <a:cubicBezTo>
                        <a:pt x="51463" y="96785"/>
                        <a:pt x="44084" y="83310"/>
                        <a:pt x="44084" y="67383"/>
                      </a:cubicBezTo>
                      <a:cubicBezTo>
                        <a:pt x="44084" y="42877"/>
                        <a:pt x="64938" y="22048"/>
                        <a:pt x="89451" y="22048"/>
                      </a:cubicBezTo>
                      <a:cubicBezTo>
                        <a:pt x="106584" y="22048"/>
                        <a:pt x="121278" y="31853"/>
                        <a:pt x="129877" y="46554"/>
                      </a:cubicBezTo>
                      <a:lnTo>
                        <a:pt x="213167" y="30628"/>
                      </a:lnTo>
                      <a:cubicBezTo>
                        <a:pt x="215670" y="13475"/>
                        <a:pt x="231584" y="0"/>
                        <a:pt x="249936" y="0"/>
                      </a:cubicBezTo>
                      <a:cubicBezTo>
                        <a:pt x="268353" y="0"/>
                        <a:pt x="283047" y="13475"/>
                        <a:pt x="286705" y="30628"/>
                      </a:cubicBezTo>
                      <a:lnTo>
                        <a:pt x="371214" y="46554"/>
                      </a:lnTo>
                      <a:cubicBezTo>
                        <a:pt x="378594" y="31853"/>
                        <a:pt x="394507" y="22048"/>
                        <a:pt x="411641" y="22048"/>
                      </a:cubicBezTo>
                      <a:cubicBezTo>
                        <a:pt x="436153" y="22048"/>
                        <a:pt x="457007" y="42877"/>
                        <a:pt x="457007" y="67383"/>
                      </a:cubicBezTo>
                      <a:cubicBezTo>
                        <a:pt x="457007" y="82084"/>
                        <a:pt x="449629" y="96785"/>
                        <a:pt x="437372" y="105365"/>
                      </a:cubicBezTo>
                      <a:lnTo>
                        <a:pt x="471702" y="220528"/>
                      </a:lnTo>
                      <a:cubicBezTo>
                        <a:pt x="487616" y="222979"/>
                        <a:pt x="501091" y="236454"/>
                        <a:pt x="501091" y="253606"/>
                      </a:cubicBezTo>
                      <a:cubicBezTo>
                        <a:pt x="501091" y="271984"/>
                        <a:pt x="486397" y="286685"/>
                        <a:pt x="469264" y="286685"/>
                      </a:cubicBezTo>
                      <a:lnTo>
                        <a:pt x="438591" y="363874"/>
                      </a:lnTo>
                      <a:cubicBezTo>
                        <a:pt x="452066" y="373672"/>
                        <a:pt x="459446" y="389605"/>
                        <a:pt x="459446" y="406757"/>
                      </a:cubicBezTo>
                      <a:cubicBezTo>
                        <a:pt x="459446" y="436159"/>
                        <a:pt x="434934" y="460665"/>
                        <a:pt x="405544" y="460665"/>
                      </a:cubicBezTo>
                      <a:cubicBezTo>
                        <a:pt x="376155" y="460665"/>
                        <a:pt x="351643" y="436159"/>
                        <a:pt x="351643" y="406757"/>
                      </a:cubicBezTo>
                      <a:cubicBezTo>
                        <a:pt x="351643" y="395727"/>
                        <a:pt x="355301" y="385928"/>
                        <a:pt x="360177" y="377349"/>
                      </a:cubicBezTo>
                      <a:lnTo>
                        <a:pt x="333227" y="349173"/>
                      </a:lnTo>
                      <a:cubicBezTo>
                        <a:pt x="313655" y="363874"/>
                        <a:pt x="289143" y="372453"/>
                        <a:pt x="264631" y="374898"/>
                      </a:cubicBezTo>
                      <a:lnTo>
                        <a:pt x="264631" y="450860"/>
                      </a:lnTo>
                      <a:cubicBezTo>
                        <a:pt x="273229" y="455763"/>
                        <a:pt x="279325" y="465561"/>
                        <a:pt x="279325" y="475366"/>
                      </a:cubicBezTo>
                      <a:cubicBezTo>
                        <a:pt x="278106" y="490067"/>
                        <a:pt x="265850" y="502317"/>
                        <a:pt x="249936" y="502317"/>
                      </a:cubicBezTo>
                      <a:close/>
                    </a:path>
                  </a:pathLst>
                </a:custGeom>
                <a:solidFill>
                  <a:srgbClr val="FFFFFF"/>
                </a:solidFill>
                <a:ln w="6417"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3444DC58-6A9E-41CD-8773-FF17650CAEDE}"/>
                    </a:ext>
                  </a:extLst>
                </p:cNvPr>
                <p:cNvSpPr/>
                <p:nvPr/>
              </p:nvSpPr>
              <p:spPr>
                <a:xfrm>
                  <a:off x="9237685" y="3749841"/>
                  <a:ext cx="512064" cy="513347"/>
                </a:xfrm>
                <a:custGeom>
                  <a:avLst/>
                  <a:gdLst>
                    <a:gd name="connsiteX0" fmla="*/ 257251 w 512064"/>
                    <a:gd name="connsiteY0" fmla="*/ 12250 h 513347"/>
                    <a:gd name="connsiteX1" fmla="*/ 287859 w 512064"/>
                    <a:gd name="connsiteY1" fmla="*/ 41658 h 513347"/>
                    <a:gd name="connsiteX2" fmla="*/ 380968 w 512064"/>
                    <a:gd name="connsiteY2" fmla="*/ 58810 h 513347"/>
                    <a:gd name="connsiteX3" fmla="*/ 417736 w 512064"/>
                    <a:gd name="connsiteY3" fmla="*/ 34304 h 513347"/>
                    <a:gd name="connsiteX4" fmla="*/ 456944 w 512064"/>
                    <a:gd name="connsiteY4" fmla="*/ 73511 h 513347"/>
                    <a:gd name="connsiteX5" fmla="*/ 436153 w 512064"/>
                    <a:gd name="connsiteY5" fmla="*/ 107816 h 513347"/>
                    <a:gd name="connsiteX6" fmla="*/ 474141 w 512064"/>
                    <a:gd name="connsiteY6" fmla="*/ 231558 h 513347"/>
                    <a:gd name="connsiteX7" fmla="*/ 501091 w 512064"/>
                    <a:gd name="connsiteY7" fmla="*/ 258509 h 513347"/>
                    <a:gd name="connsiteX8" fmla="*/ 474141 w 512064"/>
                    <a:gd name="connsiteY8" fmla="*/ 285466 h 513347"/>
                    <a:gd name="connsiteX9" fmla="*/ 471638 w 512064"/>
                    <a:gd name="connsiteY9" fmla="*/ 285466 h 513347"/>
                    <a:gd name="connsiteX10" fmla="*/ 437372 w 512064"/>
                    <a:gd name="connsiteY10" fmla="*/ 371227 h 513347"/>
                    <a:gd name="connsiteX11" fmla="*/ 459382 w 512064"/>
                    <a:gd name="connsiteY11" fmla="*/ 411660 h 513347"/>
                    <a:gd name="connsiteX12" fmla="*/ 411641 w 512064"/>
                    <a:gd name="connsiteY12" fmla="*/ 459440 h 513347"/>
                    <a:gd name="connsiteX13" fmla="*/ 363835 w 512064"/>
                    <a:gd name="connsiteY13" fmla="*/ 411660 h 513347"/>
                    <a:gd name="connsiteX14" fmla="*/ 374872 w 512064"/>
                    <a:gd name="connsiteY14" fmla="*/ 381026 h 513347"/>
                    <a:gd name="connsiteX15" fmla="*/ 340542 w 512064"/>
                    <a:gd name="connsiteY15" fmla="*/ 344277 h 513347"/>
                    <a:gd name="connsiteX16" fmla="*/ 264631 w 512064"/>
                    <a:gd name="connsiteY16" fmla="*/ 372453 h 513347"/>
                    <a:gd name="connsiteX17" fmla="*/ 264631 w 512064"/>
                    <a:gd name="connsiteY17" fmla="*/ 458214 h 513347"/>
                    <a:gd name="connsiteX18" fmla="*/ 279325 w 512064"/>
                    <a:gd name="connsiteY18" fmla="*/ 479043 h 513347"/>
                    <a:gd name="connsiteX19" fmla="*/ 257251 w 512064"/>
                    <a:gd name="connsiteY19" fmla="*/ 501098 h 513347"/>
                    <a:gd name="connsiteX20" fmla="*/ 235177 w 512064"/>
                    <a:gd name="connsiteY20" fmla="*/ 479043 h 513347"/>
                    <a:gd name="connsiteX21" fmla="*/ 249936 w 512064"/>
                    <a:gd name="connsiteY21" fmla="*/ 458214 h 513347"/>
                    <a:gd name="connsiteX22" fmla="*/ 249936 w 512064"/>
                    <a:gd name="connsiteY22" fmla="*/ 372453 h 513347"/>
                    <a:gd name="connsiteX23" fmla="*/ 183778 w 512064"/>
                    <a:gd name="connsiteY23" fmla="*/ 350398 h 513347"/>
                    <a:gd name="connsiteX24" fmla="*/ 176399 w 512064"/>
                    <a:gd name="connsiteY24" fmla="*/ 358977 h 513347"/>
                    <a:gd name="connsiteX25" fmla="*/ 156764 w 512064"/>
                    <a:gd name="connsiteY25" fmla="*/ 385928 h 513347"/>
                    <a:gd name="connsiteX26" fmla="*/ 131096 w 512064"/>
                    <a:gd name="connsiteY26" fmla="*/ 416556 h 513347"/>
                    <a:gd name="connsiteX27" fmla="*/ 93108 w 512064"/>
                    <a:gd name="connsiteY27" fmla="*/ 454537 h 513347"/>
                    <a:gd name="connsiteX28" fmla="*/ 88167 w 512064"/>
                    <a:gd name="connsiteY28" fmla="*/ 459440 h 513347"/>
                    <a:gd name="connsiteX29" fmla="*/ 73473 w 512064"/>
                    <a:gd name="connsiteY29" fmla="*/ 454537 h 513347"/>
                    <a:gd name="connsiteX30" fmla="*/ 44084 w 512064"/>
                    <a:gd name="connsiteY30" fmla="*/ 425135 h 513347"/>
                    <a:gd name="connsiteX31" fmla="*/ 39207 w 512064"/>
                    <a:gd name="connsiteY31" fmla="*/ 410434 h 513347"/>
                    <a:gd name="connsiteX32" fmla="*/ 42865 w 512064"/>
                    <a:gd name="connsiteY32" fmla="*/ 404306 h 513347"/>
                    <a:gd name="connsiteX33" fmla="*/ 80852 w 512064"/>
                    <a:gd name="connsiteY33" fmla="*/ 366325 h 513347"/>
                    <a:gd name="connsiteX34" fmla="*/ 111461 w 512064"/>
                    <a:gd name="connsiteY34" fmla="*/ 340600 h 513347"/>
                    <a:gd name="connsiteX35" fmla="*/ 138412 w 512064"/>
                    <a:gd name="connsiteY35" fmla="*/ 320996 h 513347"/>
                    <a:gd name="connsiteX36" fmla="*/ 147010 w 512064"/>
                    <a:gd name="connsiteY36" fmla="*/ 314868 h 513347"/>
                    <a:gd name="connsiteX37" fmla="*/ 159266 w 512064"/>
                    <a:gd name="connsiteY37" fmla="*/ 151919 h 513347"/>
                    <a:gd name="connsiteX38" fmla="*/ 117557 w 512064"/>
                    <a:gd name="connsiteY38" fmla="*/ 107816 h 513347"/>
                    <a:gd name="connsiteX39" fmla="*/ 96766 w 512064"/>
                    <a:gd name="connsiteY39" fmla="*/ 112718 h 513347"/>
                    <a:gd name="connsiteX40" fmla="*/ 93108 w 512064"/>
                    <a:gd name="connsiteY40" fmla="*/ 112718 h 513347"/>
                    <a:gd name="connsiteX41" fmla="*/ 53902 w 512064"/>
                    <a:gd name="connsiteY41" fmla="*/ 235235 h 513347"/>
                    <a:gd name="connsiteX42" fmla="*/ 67377 w 512064"/>
                    <a:gd name="connsiteY42" fmla="*/ 258509 h 513347"/>
                    <a:gd name="connsiteX43" fmla="*/ 40426 w 512064"/>
                    <a:gd name="connsiteY43" fmla="*/ 285466 h 513347"/>
                    <a:gd name="connsiteX44" fmla="*/ 13475 w 512064"/>
                    <a:gd name="connsiteY44" fmla="*/ 258509 h 513347"/>
                    <a:gd name="connsiteX45" fmla="*/ 40426 w 512064"/>
                    <a:gd name="connsiteY45" fmla="*/ 231558 h 513347"/>
                    <a:gd name="connsiteX46" fmla="*/ 78414 w 512064"/>
                    <a:gd name="connsiteY46" fmla="*/ 109041 h 513347"/>
                    <a:gd name="connsiteX47" fmla="*/ 57559 w 512064"/>
                    <a:gd name="connsiteY47" fmla="*/ 73511 h 513347"/>
                    <a:gd name="connsiteX48" fmla="*/ 96766 w 512064"/>
                    <a:gd name="connsiteY48" fmla="*/ 34304 h 513347"/>
                    <a:gd name="connsiteX49" fmla="*/ 133535 w 512064"/>
                    <a:gd name="connsiteY49" fmla="*/ 58810 h 513347"/>
                    <a:gd name="connsiteX50" fmla="*/ 226643 w 512064"/>
                    <a:gd name="connsiteY50" fmla="*/ 41658 h 513347"/>
                    <a:gd name="connsiteX51" fmla="*/ 257251 w 512064"/>
                    <a:gd name="connsiteY51" fmla="*/ 12250 h 513347"/>
                    <a:gd name="connsiteX52" fmla="*/ 257251 w 512064"/>
                    <a:gd name="connsiteY52" fmla="*/ 0 h 513347"/>
                    <a:gd name="connsiteX53" fmla="*/ 215606 w 512064"/>
                    <a:gd name="connsiteY53" fmla="*/ 31853 h 513347"/>
                    <a:gd name="connsiteX54" fmla="*/ 139631 w 512064"/>
                    <a:gd name="connsiteY54" fmla="*/ 46554 h 513347"/>
                    <a:gd name="connsiteX55" fmla="*/ 96766 w 512064"/>
                    <a:gd name="connsiteY55" fmla="*/ 23280 h 513347"/>
                    <a:gd name="connsiteX56" fmla="*/ 45303 w 512064"/>
                    <a:gd name="connsiteY56" fmla="*/ 73511 h 513347"/>
                    <a:gd name="connsiteX57" fmla="*/ 63655 w 512064"/>
                    <a:gd name="connsiteY57" fmla="*/ 112718 h 513347"/>
                    <a:gd name="connsiteX58" fmla="*/ 29390 w 512064"/>
                    <a:gd name="connsiteY58" fmla="*/ 220534 h 513347"/>
                    <a:gd name="connsiteX59" fmla="*/ 0 w 512064"/>
                    <a:gd name="connsiteY59" fmla="*/ 259734 h 513347"/>
                    <a:gd name="connsiteX60" fmla="*/ 39207 w 512064"/>
                    <a:gd name="connsiteY60" fmla="*/ 298942 h 513347"/>
                    <a:gd name="connsiteX61" fmla="*/ 78414 w 512064"/>
                    <a:gd name="connsiteY61" fmla="*/ 259734 h 513347"/>
                    <a:gd name="connsiteX62" fmla="*/ 67377 w 512064"/>
                    <a:gd name="connsiteY62" fmla="*/ 232784 h 513347"/>
                    <a:gd name="connsiteX63" fmla="*/ 100424 w 512064"/>
                    <a:gd name="connsiteY63" fmla="*/ 126194 h 513347"/>
                    <a:gd name="connsiteX64" fmla="*/ 113899 w 512064"/>
                    <a:gd name="connsiteY64" fmla="*/ 122517 h 513347"/>
                    <a:gd name="connsiteX65" fmla="*/ 140850 w 512064"/>
                    <a:gd name="connsiteY65" fmla="*/ 150693 h 513347"/>
                    <a:gd name="connsiteX66" fmla="*/ 128594 w 512064"/>
                    <a:gd name="connsiteY66" fmla="*/ 309966 h 513347"/>
                    <a:gd name="connsiteX67" fmla="*/ 102862 w 512064"/>
                    <a:gd name="connsiteY67" fmla="*/ 330795 h 513347"/>
                    <a:gd name="connsiteX68" fmla="*/ 71035 w 512064"/>
                    <a:gd name="connsiteY68" fmla="*/ 357752 h 513347"/>
                    <a:gd name="connsiteX69" fmla="*/ 33047 w 512064"/>
                    <a:gd name="connsiteY69" fmla="*/ 395733 h 513347"/>
                    <a:gd name="connsiteX70" fmla="*/ 28170 w 512064"/>
                    <a:gd name="connsiteY70" fmla="*/ 400629 h 513347"/>
                    <a:gd name="connsiteX71" fmla="*/ 24449 w 512064"/>
                    <a:gd name="connsiteY71" fmla="*/ 406757 h 513347"/>
                    <a:gd name="connsiteX72" fmla="*/ 26951 w 512064"/>
                    <a:gd name="connsiteY72" fmla="*/ 414111 h 513347"/>
                    <a:gd name="connsiteX73" fmla="*/ 31828 w 512064"/>
                    <a:gd name="connsiteY73" fmla="*/ 428812 h 513347"/>
                    <a:gd name="connsiteX74" fmla="*/ 33047 w 512064"/>
                    <a:gd name="connsiteY74" fmla="*/ 431263 h 513347"/>
                    <a:gd name="connsiteX75" fmla="*/ 35485 w 512064"/>
                    <a:gd name="connsiteY75" fmla="*/ 433714 h 513347"/>
                    <a:gd name="connsiteX76" fmla="*/ 64874 w 512064"/>
                    <a:gd name="connsiteY76" fmla="*/ 463116 h 513347"/>
                    <a:gd name="connsiteX77" fmla="*/ 66158 w 512064"/>
                    <a:gd name="connsiteY77" fmla="*/ 465568 h 513347"/>
                    <a:gd name="connsiteX78" fmla="*/ 68596 w 512064"/>
                    <a:gd name="connsiteY78" fmla="*/ 465568 h 513347"/>
                    <a:gd name="connsiteX79" fmla="*/ 83290 w 512064"/>
                    <a:gd name="connsiteY79" fmla="*/ 470464 h 513347"/>
                    <a:gd name="connsiteX80" fmla="*/ 90606 w 512064"/>
                    <a:gd name="connsiteY80" fmla="*/ 472915 h 513347"/>
                    <a:gd name="connsiteX81" fmla="*/ 95547 w 512064"/>
                    <a:gd name="connsiteY81" fmla="*/ 468019 h 513347"/>
                    <a:gd name="connsiteX82" fmla="*/ 100424 w 512064"/>
                    <a:gd name="connsiteY82" fmla="*/ 463116 h 513347"/>
                    <a:gd name="connsiteX83" fmla="*/ 138412 w 512064"/>
                    <a:gd name="connsiteY83" fmla="*/ 425135 h 513347"/>
                    <a:gd name="connsiteX84" fmla="*/ 165362 w 512064"/>
                    <a:gd name="connsiteY84" fmla="*/ 393282 h 513347"/>
                    <a:gd name="connsiteX85" fmla="*/ 184998 w 512064"/>
                    <a:gd name="connsiteY85" fmla="*/ 366325 h 513347"/>
                    <a:gd name="connsiteX86" fmla="*/ 235177 w 512064"/>
                    <a:gd name="connsiteY86" fmla="*/ 383477 h 513347"/>
                    <a:gd name="connsiteX87" fmla="*/ 235177 w 512064"/>
                    <a:gd name="connsiteY87" fmla="*/ 450867 h 513347"/>
                    <a:gd name="connsiteX88" fmla="*/ 220483 w 512064"/>
                    <a:gd name="connsiteY88" fmla="*/ 479043 h 513347"/>
                    <a:gd name="connsiteX89" fmla="*/ 254813 w 512064"/>
                    <a:gd name="connsiteY89" fmla="*/ 513347 h 513347"/>
                    <a:gd name="connsiteX90" fmla="*/ 289143 w 512064"/>
                    <a:gd name="connsiteY90" fmla="*/ 479043 h 513347"/>
                    <a:gd name="connsiteX91" fmla="*/ 274384 w 512064"/>
                    <a:gd name="connsiteY91" fmla="*/ 450867 h 513347"/>
                    <a:gd name="connsiteX92" fmla="*/ 274384 w 512064"/>
                    <a:gd name="connsiteY92" fmla="*/ 383477 h 513347"/>
                    <a:gd name="connsiteX93" fmla="*/ 335665 w 512064"/>
                    <a:gd name="connsiteY93" fmla="*/ 360203 h 513347"/>
                    <a:gd name="connsiteX94" fmla="*/ 356520 w 512064"/>
                    <a:gd name="connsiteY94" fmla="*/ 382251 h 513347"/>
                    <a:gd name="connsiteX95" fmla="*/ 349141 w 512064"/>
                    <a:gd name="connsiteY95" fmla="*/ 411660 h 513347"/>
                    <a:gd name="connsiteX96" fmla="*/ 409202 w 512064"/>
                    <a:gd name="connsiteY96" fmla="*/ 471689 h 513347"/>
                    <a:gd name="connsiteX97" fmla="*/ 469199 w 512064"/>
                    <a:gd name="connsiteY97" fmla="*/ 411660 h 513347"/>
                    <a:gd name="connsiteX98" fmla="*/ 449629 w 512064"/>
                    <a:gd name="connsiteY98" fmla="*/ 367550 h 513347"/>
                    <a:gd name="connsiteX99" fmla="*/ 477799 w 512064"/>
                    <a:gd name="connsiteY99" fmla="*/ 298942 h 513347"/>
                    <a:gd name="connsiteX100" fmla="*/ 512064 w 512064"/>
                    <a:gd name="connsiteY100" fmla="*/ 259734 h 513347"/>
                    <a:gd name="connsiteX101" fmla="*/ 481456 w 512064"/>
                    <a:gd name="connsiteY101" fmla="*/ 221753 h 513347"/>
                    <a:gd name="connsiteX102" fmla="*/ 449629 w 512064"/>
                    <a:gd name="connsiteY102" fmla="*/ 115163 h 513347"/>
                    <a:gd name="connsiteX103" fmla="*/ 467981 w 512064"/>
                    <a:gd name="connsiteY103" fmla="*/ 75963 h 513347"/>
                    <a:gd name="connsiteX104" fmla="*/ 416517 w 512064"/>
                    <a:gd name="connsiteY104" fmla="*/ 24506 h 513347"/>
                    <a:gd name="connsiteX105" fmla="*/ 373653 w 512064"/>
                    <a:gd name="connsiteY105" fmla="*/ 47780 h 513347"/>
                    <a:gd name="connsiteX106" fmla="*/ 297677 w 512064"/>
                    <a:gd name="connsiteY106" fmla="*/ 33079 h 513347"/>
                    <a:gd name="connsiteX107" fmla="*/ 257251 w 512064"/>
                    <a:gd name="connsiteY107" fmla="*/ 0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12064" h="513347">
                      <a:moveTo>
                        <a:pt x="257251" y="12250"/>
                      </a:moveTo>
                      <a:cubicBezTo>
                        <a:pt x="274384" y="12250"/>
                        <a:pt x="287859" y="25732"/>
                        <a:pt x="287859" y="41658"/>
                      </a:cubicBezTo>
                      <a:lnTo>
                        <a:pt x="380968" y="58810"/>
                      </a:lnTo>
                      <a:cubicBezTo>
                        <a:pt x="387129" y="44109"/>
                        <a:pt x="400604" y="34304"/>
                        <a:pt x="417736" y="34304"/>
                      </a:cubicBezTo>
                      <a:cubicBezTo>
                        <a:pt x="439811" y="34304"/>
                        <a:pt x="456944" y="51457"/>
                        <a:pt x="456944" y="73511"/>
                      </a:cubicBezTo>
                      <a:cubicBezTo>
                        <a:pt x="456944" y="88212"/>
                        <a:pt x="448409" y="101688"/>
                        <a:pt x="436153" y="107816"/>
                      </a:cubicBezTo>
                      <a:lnTo>
                        <a:pt x="474141" y="231558"/>
                      </a:lnTo>
                      <a:cubicBezTo>
                        <a:pt x="488835" y="231558"/>
                        <a:pt x="501091" y="243808"/>
                        <a:pt x="501091" y="258509"/>
                      </a:cubicBezTo>
                      <a:cubicBezTo>
                        <a:pt x="501091" y="273216"/>
                        <a:pt x="488835" y="285466"/>
                        <a:pt x="474141" y="285466"/>
                      </a:cubicBezTo>
                      <a:cubicBezTo>
                        <a:pt x="472858" y="285466"/>
                        <a:pt x="471638" y="285466"/>
                        <a:pt x="471638" y="285466"/>
                      </a:cubicBezTo>
                      <a:lnTo>
                        <a:pt x="437372" y="371227"/>
                      </a:lnTo>
                      <a:cubicBezTo>
                        <a:pt x="450847" y="379806"/>
                        <a:pt x="459382" y="394508"/>
                        <a:pt x="459382" y="411660"/>
                      </a:cubicBezTo>
                      <a:cubicBezTo>
                        <a:pt x="459382" y="437385"/>
                        <a:pt x="438591" y="459440"/>
                        <a:pt x="411641" y="459440"/>
                      </a:cubicBezTo>
                      <a:cubicBezTo>
                        <a:pt x="385909" y="459440"/>
                        <a:pt x="363835" y="438610"/>
                        <a:pt x="363835" y="411660"/>
                      </a:cubicBezTo>
                      <a:cubicBezTo>
                        <a:pt x="363835" y="400629"/>
                        <a:pt x="367493" y="389605"/>
                        <a:pt x="374872" y="381026"/>
                      </a:cubicBezTo>
                      <a:lnTo>
                        <a:pt x="340542" y="344277"/>
                      </a:lnTo>
                      <a:cubicBezTo>
                        <a:pt x="318532" y="361429"/>
                        <a:pt x="291582" y="371227"/>
                        <a:pt x="264631" y="372453"/>
                      </a:cubicBezTo>
                      <a:lnTo>
                        <a:pt x="264631" y="458214"/>
                      </a:lnTo>
                      <a:cubicBezTo>
                        <a:pt x="273165" y="461891"/>
                        <a:pt x="279325" y="469238"/>
                        <a:pt x="279325" y="479043"/>
                      </a:cubicBezTo>
                      <a:cubicBezTo>
                        <a:pt x="279325" y="491293"/>
                        <a:pt x="269507" y="501098"/>
                        <a:pt x="257251" y="501098"/>
                      </a:cubicBezTo>
                      <a:cubicBezTo>
                        <a:pt x="244995" y="501098"/>
                        <a:pt x="235177" y="491293"/>
                        <a:pt x="235177" y="479043"/>
                      </a:cubicBezTo>
                      <a:cubicBezTo>
                        <a:pt x="235177" y="469238"/>
                        <a:pt x="241337" y="460665"/>
                        <a:pt x="249936" y="458214"/>
                      </a:cubicBezTo>
                      <a:lnTo>
                        <a:pt x="249936" y="372453"/>
                      </a:lnTo>
                      <a:cubicBezTo>
                        <a:pt x="226643" y="371227"/>
                        <a:pt x="203350" y="363873"/>
                        <a:pt x="183778" y="350398"/>
                      </a:cubicBezTo>
                      <a:lnTo>
                        <a:pt x="176399" y="358977"/>
                      </a:lnTo>
                      <a:lnTo>
                        <a:pt x="156764" y="385928"/>
                      </a:lnTo>
                      <a:cubicBezTo>
                        <a:pt x="149449" y="396959"/>
                        <a:pt x="139631" y="406757"/>
                        <a:pt x="131096" y="416556"/>
                      </a:cubicBezTo>
                      <a:lnTo>
                        <a:pt x="93108" y="454537"/>
                      </a:lnTo>
                      <a:lnTo>
                        <a:pt x="88167" y="459440"/>
                      </a:lnTo>
                      <a:lnTo>
                        <a:pt x="73473" y="454537"/>
                      </a:lnTo>
                      <a:lnTo>
                        <a:pt x="44084" y="425135"/>
                      </a:lnTo>
                      <a:lnTo>
                        <a:pt x="39207" y="410434"/>
                      </a:lnTo>
                      <a:lnTo>
                        <a:pt x="42865" y="404306"/>
                      </a:lnTo>
                      <a:lnTo>
                        <a:pt x="80852" y="366325"/>
                      </a:lnTo>
                      <a:cubicBezTo>
                        <a:pt x="90606" y="356526"/>
                        <a:pt x="100424" y="347947"/>
                        <a:pt x="111461" y="340600"/>
                      </a:cubicBezTo>
                      <a:lnTo>
                        <a:pt x="138412" y="320996"/>
                      </a:lnTo>
                      <a:lnTo>
                        <a:pt x="147010" y="314868"/>
                      </a:lnTo>
                      <a:cubicBezTo>
                        <a:pt x="113899" y="264637"/>
                        <a:pt x="117557" y="197254"/>
                        <a:pt x="159266" y="151919"/>
                      </a:cubicBezTo>
                      <a:lnTo>
                        <a:pt x="117557" y="107816"/>
                      </a:lnTo>
                      <a:cubicBezTo>
                        <a:pt x="111461" y="111493"/>
                        <a:pt x="104081" y="112718"/>
                        <a:pt x="96766" y="112718"/>
                      </a:cubicBezTo>
                      <a:cubicBezTo>
                        <a:pt x="95547" y="112718"/>
                        <a:pt x="94328" y="112718"/>
                        <a:pt x="93108" y="112718"/>
                      </a:cubicBezTo>
                      <a:lnTo>
                        <a:pt x="53902" y="235235"/>
                      </a:lnTo>
                      <a:cubicBezTo>
                        <a:pt x="61217" y="240131"/>
                        <a:pt x="67377" y="248710"/>
                        <a:pt x="67377" y="258509"/>
                      </a:cubicBezTo>
                      <a:cubicBezTo>
                        <a:pt x="67377" y="273216"/>
                        <a:pt x="55120" y="285466"/>
                        <a:pt x="40426" y="285466"/>
                      </a:cubicBezTo>
                      <a:cubicBezTo>
                        <a:pt x="25732" y="285466"/>
                        <a:pt x="13475" y="273216"/>
                        <a:pt x="13475" y="258509"/>
                      </a:cubicBezTo>
                      <a:cubicBezTo>
                        <a:pt x="13475" y="243808"/>
                        <a:pt x="25732" y="231558"/>
                        <a:pt x="40426" y="231558"/>
                      </a:cubicBezTo>
                      <a:lnTo>
                        <a:pt x="78414" y="109041"/>
                      </a:lnTo>
                      <a:cubicBezTo>
                        <a:pt x="66158" y="101688"/>
                        <a:pt x="57559" y="89438"/>
                        <a:pt x="57559" y="73511"/>
                      </a:cubicBezTo>
                      <a:cubicBezTo>
                        <a:pt x="57559" y="51457"/>
                        <a:pt x="74692" y="34304"/>
                        <a:pt x="96766" y="34304"/>
                      </a:cubicBezTo>
                      <a:cubicBezTo>
                        <a:pt x="113899" y="34304"/>
                        <a:pt x="127374" y="44109"/>
                        <a:pt x="133535" y="58810"/>
                      </a:cubicBezTo>
                      <a:lnTo>
                        <a:pt x="226643" y="41658"/>
                      </a:lnTo>
                      <a:cubicBezTo>
                        <a:pt x="226643" y="25732"/>
                        <a:pt x="240119" y="12250"/>
                        <a:pt x="257251" y="12250"/>
                      </a:cubicBezTo>
                      <a:close/>
                      <a:moveTo>
                        <a:pt x="257251" y="0"/>
                      </a:moveTo>
                      <a:cubicBezTo>
                        <a:pt x="237680" y="0"/>
                        <a:pt x="220483" y="13475"/>
                        <a:pt x="215606" y="31853"/>
                      </a:cubicBezTo>
                      <a:lnTo>
                        <a:pt x="139631" y="46554"/>
                      </a:lnTo>
                      <a:cubicBezTo>
                        <a:pt x="129813" y="31853"/>
                        <a:pt x="113899" y="23280"/>
                        <a:pt x="96766" y="23280"/>
                      </a:cubicBezTo>
                      <a:cubicBezTo>
                        <a:pt x="68596" y="22055"/>
                        <a:pt x="45303" y="45329"/>
                        <a:pt x="45303" y="73511"/>
                      </a:cubicBezTo>
                      <a:cubicBezTo>
                        <a:pt x="45303" y="89438"/>
                        <a:pt x="52683" y="102913"/>
                        <a:pt x="63655" y="112718"/>
                      </a:cubicBezTo>
                      <a:lnTo>
                        <a:pt x="29390" y="220534"/>
                      </a:lnTo>
                      <a:cubicBezTo>
                        <a:pt x="12192" y="225430"/>
                        <a:pt x="0" y="241357"/>
                        <a:pt x="0" y="259734"/>
                      </a:cubicBezTo>
                      <a:cubicBezTo>
                        <a:pt x="0" y="281789"/>
                        <a:pt x="17133" y="298942"/>
                        <a:pt x="39207" y="298942"/>
                      </a:cubicBezTo>
                      <a:cubicBezTo>
                        <a:pt x="61217" y="298942"/>
                        <a:pt x="78414" y="281789"/>
                        <a:pt x="78414" y="259734"/>
                      </a:cubicBezTo>
                      <a:cubicBezTo>
                        <a:pt x="78414" y="249936"/>
                        <a:pt x="74692" y="240131"/>
                        <a:pt x="67377" y="232784"/>
                      </a:cubicBezTo>
                      <a:lnTo>
                        <a:pt x="100424" y="126194"/>
                      </a:lnTo>
                      <a:cubicBezTo>
                        <a:pt x="105365" y="126194"/>
                        <a:pt x="109022" y="124968"/>
                        <a:pt x="113899" y="122517"/>
                      </a:cubicBezTo>
                      <a:lnTo>
                        <a:pt x="140850" y="150693"/>
                      </a:lnTo>
                      <a:cubicBezTo>
                        <a:pt x="105365" y="197254"/>
                        <a:pt x="100424" y="259734"/>
                        <a:pt x="128594" y="309966"/>
                      </a:cubicBezTo>
                      <a:lnTo>
                        <a:pt x="102862" y="330795"/>
                      </a:lnTo>
                      <a:cubicBezTo>
                        <a:pt x="91890" y="339374"/>
                        <a:pt x="80852" y="347947"/>
                        <a:pt x="71035" y="357752"/>
                      </a:cubicBezTo>
                      <a:lnTo>
                        <a:pt x="33047" y="395733"/>
                      </a:lnTo>
                      <a:lnTo>
                        <a:pt x="28170" y="400629"/>
                      </a:lnTo>
                      <a:lnTo>
                        <a:pt x="24449" y="406757"/>
                      </a:lnTo>
                      <a:lnTo>
                        <a:pt x="26951" y="414111"/>
                      </a:lnTo>
                      <a:lnTo>
                        <a:pt x="31828" y="428812"/>
                      </a:lnTo>
                      <a:lnTo>
                        <a:pt x="33047" y="431263"/>
                      </a:lnTo>
                      <a:lnTo>
                        <a:pt x="35485" y="433714"/>
                      </a:lnTo>
                      <a:lnTo>
                        <a:pt x="64874" y="463116"/>
                      </a:lnTo>
                      <a:lnTo>
                        <a:pt x="66158" y="465568"/>
                      </a:lnTo>
                      <a:lnTo>
                        <a:pt x="68596" y="465568"/>
                      </a:lnTo>
                      <a:lnTo>
                        <a:pt x="83290" y="470464"/>
                      </a:lnTo>
                      <a:lnTo>
                        <a:pt x="90606" y="472915"/>
                      </a:lnTo>
                      <a:lnTo>
                        <a:pt x="95547" y="468019"/>
                      </a:lnTo>
                      <a:lnTo>
                        <a:pt x="100424" y="463116"/>
                      </a:lnTo>
                      <a:lnTo>
                        <a:pt x="138412" y="425135"/>
                      </a:lnTo>
                      <a:cubicBezTo>
                        <a:pt x="148229" y="415337"/>
                        <a:pt x="158047" y="404306"/>
                        <a:pt x="165362" y="393282"/>
                      </a:cubicBezTo>
                      <a:lnTo>
                        <a:pt x="184998" y="366325"/>
                      </a:lnTo>
                      <a:cubicBezTo>
                        <a:pt x="200912" y="374904"/>
                        <a:pt x="218044" y="381026"/>
                        <a:pt x="235177" y="383477"/>
                      </a:cubicBezTo>
                      <a:lnTo>
                        <a:pt x="235177" y="450867"/>
                      </a:lnTo>
                      <a:cubicBezTo>
                        <a:pt x="225424" y="456988"/>
                        <a:pt x="220483" y="468019"/>
                        <a:pt x="220483" y="479043"/>
                      </a:cubicBezTo>
                      <a:cubicBezTo>
                        <a:pt x="220483" y="498647"/>
                        <a:pt x="236460" y="513347"/>
                        <a:pt x="254813" y="513347"/>
                      </a:cubicBezTo>
                      <a:cubicBezTo>
                        <a:pt x="273165" y="513347"/>
                        <a:pt x="289143" y="497421"/>
                        <a:pt x="289143" y="479043"/>
                      </a:cubicBezTo>
                      <a:cubicBezTo>
                        <a:pt x="289143" y="468019"/>
                        <a:pt x="282983" y="456988"/>
                        <a:pt x="274384" y="450867"/>
                      </a:cubicBezTo>
                      <a:lnTo>
                        <a:pt x="274384" y="383477"/>
                      </a:lnTo>
                      <a:cubicBezTo>
                        <a:pt x="296459" y="381026"/>
                        <a:pt x="317313" y="372453"/>
                        <a:pt x="335665" y="360203"/>
                      </a:cubicBezTo>
                      <a:lnTo>
                        <a:pt x="356520" y="382251"/>
                      </a:lnTo>
                      <a:cubicBezTo>
                        <a:pt x="351579" y="390831"/>
                        <a:pt x="349141" y="400629"/>
                        <a:pt x="349141" y="411660"/>
                      </a:cubicBezTo>
                      <a:cubicBezTo>
                        <a:pt x="349141" y="444739"/>
                        <a:pt x="376091" y="471689"/>
                        <a:pt x="409202" y="471689"/>
                      </a:cubicBezTo>
                      <a:cubicBezTo>
                        <a:pt x="442249" y="471689"/>
                        <a:pt x="469199" y="444739"/>
                        <a:pt x="469199" y="411660"/>
                      </a:cubicBezTo>
                      <a:cubicBezTo>
                        <a:pt x="469199" y="394508"/>
                        <a:pt x="461884" y="378581"/>
                        <a:pt x="449629" y="367550"/>
                      </a:cubicBezTo>
                      <a:lnTo>
                        <a:pt x="477799" y="298942"/>
                      </a:lnTo>
                      <a:cubicBezTo>
                        <a:pt x="497370" y="296490"/>
                        <a:pt x="512064" y="279338"/>
                        <a:pt x="512064" y="259734"/>
                      </a:cubicBezTo>
                      <a:cubicBezTo>
                        <a:pt x="512064" y="241357"/>
                        <a:pt x="498589" y="225430"/>
                        <a:pt x="481456" y="221753"/>
                      </a:cubicBezTo>
                      <a:lnTo>
                        <a:pt x="449629" y="115163"/>
                      </a:lnTo>
                      <a:cubicBezTo>
                        <a:pt x="461884" y="105365"/>
                        <a:pt x="467981" y="90664"/>
                        <a:pt x="467981" y="75963"/>
                      </a:cubicBezTo>
                      <a:cubicBezTo>
                        <a:pt x="467981" y="47780"/>
                        <a:pt x="444687" y="24506"/>
                        <a:pt x="416517" y="24506"/>
                      </a:cubicBezTo>
                      <a:cubicBezTo>
                        <a:pt x="399384" y="24506"/>
                        <a:pt x="382252" y="33079"/>
                        <a:pt x="373653" y="47780"/>
                      </a:cubicBezTo>
                      <a:lnTo>
                        <a:pt x="297677" y="33079"/>
                      </a:lnTo>
                      <a:cubicBezTo>
                        <a:pt x="294020" y="13475"/>
                        <a:pt x="276887" y="0"/>
                        <a:pt x="257251" y="0"/>
                      </a:cubicBezTo>
                      <a:close/>
                    </a:path>
                  </a:pathLst>
                </a:custGeom>
                <a:solidFill>
                  <a:srgbClr val="FFFFFF"/>
                </a:solidFill>
                <a:ln w="6417" cap="flat">
                  <a:noFill/>
                  <a:prstDash val="solid"/>
                  <a:miter/>
                </a:ln>
              </p:spPr>
              <p:txBody>
                <a:bodyPr rtlCol="0" anchor="ctr"/>
                <a:lstStyle/>
                <a:p>
                  <a:endParaRPr lang="en-US"/>
                </a:p>
              </p:txBody>
            </p:sp>
          </p:grpSp>
          <p:grpSp>
            <p:nvGrpSpPr>
              <p:cNvPr id="779" name="Graphic 2">
                <a:extLst>
                  <a:ext uri="{FF2B5EF4-FFF2-40B4-BE49-F238E27FC236}">
                    <a16:creationId xmlns:a16="http://schemas.microsoft.com/office/drawing/2014/main" id="{E29A1DC7-92AC-4D76-BF40-EC5848A2403A}"/>
                  </a:ext>
                </a:extLst>
              </p:cNvPr>
              <p:cNvGrpSpPr/>
              <p:nvPr/>
            </p:nvGrpSpPr>
            <p:grpSpPr>
              <a:xfrm>
                <a:off x="9249877" y="3762097"/>
                <a:ext cx="490118" cy="490067"/>
                <a:chOff x="9249877" y="3762097"/>
                <a:chExt cx="490118" cy="490067"/>
              </a:xfrm>
              <a:solidFill>
                <a:srgbClr val="2C5967"/>
              </a:solidFill>
            </p:grpSpPr>
            <p:sp>
              <p:nvSpPr>
                <p:cNvPr id="780" name="Freeform: Shape 779">
                  <a:extLst>
                    <a:ext uri="{FF2B5EF4-FFF2-40B4-BE49-F238E27FC236}">
                      <a16:creationId xmlns:a16="http://schemas.microsoft.com/office/drawing/2014/main" id="{29BE4149-9172-499D-8172-4A24DA0380FE}"/>
                    </a:ext>
                  </a:extLst>
                </p:cNvPr>
                <p:cNvSpPr/>
                <p:nvPr/>
              </p:nvSpPr>
              <p:spPr>
                <a:xfrm>
                  <a:off x="9472863" y="4134544"/>
                  <a:ext cx="44147" cy="117620"/>
                </a:xfrm>
                <a:custGeom>
                  <a:avLst/>
                  <a:gdLst>
                    <a:gd name="connsiteX0" fmla="*/ 14759 w 44147"/>
                    <a:gd name="connsiteY0" fmla="*/ 0 h 117620"/>
                    <a:gd name="connsiteX1" fmla="*/ 14759 w 44147"/>
                    <a:gd name="connsiteY1" fmla="*/ 74737 h 117620"/>
                    <a:gd name="connsiteX2" fmla="*/ 0 w 44147"/>
                    <a:gd name="connsiteY2" fmla="*/ 95566 h 117620"/>
                    <a:gd name="connsiteX3" fmla="*/ 22074 w 44147"/>
                    <a:gd name="connsiteY3" fmla="*/ 117621 h 117620"/>
                    <a:gd name="connsiteX4" fmla="*/ 44148 w 44147"/>
                    <a:gd name="connsiteY4" fmla="*/ 95566 h 117620"/>
                    <a:gd name="connsiteX5" fmla="*/ 29453 w 44147"/>
                    <a:gd name="connsiteY5" fmla="*/ 74737 h 117620"/>
                    <a:gd name="connsiteX6" fmla="*/ 29453 w 44147"/>
                    <a:gd name="connsiteY6" fmla="*/ 0 h 117620"/>
                    <a:gd name="connsiteX7" fmla="*/ 22074 w 44147"/>
                    <a:gd name="connsiteY7" fmla="*/ 0 h 117620"/>
                    <a:gd name="connsiteX8" fmla="*/ 14759 w 44147"/>
                    <a:gd name="connsiteY8" fmla="*/ 0 h 117620"/>
                    <a:gd name="connsiteX9" fmla="*/ 22074 w 44147"/>
                    <a:gd name="connsiteY9" fmla="*/ 102913 h 117620"/>
                    <a:gd name="connsiteX10" fmla="*/ 14759 w 44147"/>
                    <a:gd name="connsiteY10" fmla="*/ 95566 h 117620"/>
                    <a:gd name="connsiteX11" fmla="*/ 22074 w 44147"/>
                    <a:gd name="connsiteY11" fmla="*/ 88212 h 117620"/>
                    <a:gd name="connsiteX12" fmla="*/ 29453 w 44147"/>
                    <a:gd name="connsiteY12" fmla="*/ 95566 h 117620"/>
                    <a:gd name="connsiteX13" fmla="*/ 22074 w 44147"/>
                    <a:gd name="connsiteY13" fmla="*/ 102913 h 11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147" h="117620">
                      <a:moveTo>
                        <a:pt x="14759" y="0"/>
                      </a:moveTo>
                      <a:lnTo>
                        <a:pt x="14759" y="74737"/>
                      </a:lnTo>
                      <a:cubicBezTo>
                        <a:pt x="6160" y="78414"/>
                        <a:pt x="0" y="85761"/>
                        <a:pt x="0" y="95566"/>
                      </a:cubicBezTo>
                      <a:cubicBezTo>
                        <a:pt x="0" y="107816"/>
                        <a:pt x="9818" y="117621"/>
                        <a:pt x="22074" y="117621"/>
                      </a:cubicBezTo>
                      <a:cubicBezTo>
                        <a:pt x="34330" y="117621"/>
                        <a:pt x="44148" y="107816"/>
                        <a:pt x="44148" y="95566"/>
                      </a:cubicBezTo>
                      <a:cubicBezTo>
                        <a:pt x="44148" y="85761"/>
                        <a:pt x="37988" y="77188"/>
                        <a:pt x="29453" y="74737"/>
                      </a:cubicBezTo>
                      <a:lnTo>
                        <a:pt x="29453" y="0"/>
                      </a:lnTo>
                      <a:cubicBezTo>
                        <a:pt x="26950" y="0"/>
                        <a:pt x="24512" y="0"/>
                        <a:pt x="22074" y="0"/>
                      </a:cubicBezTo>
                      <a:cubicBezTo>
                        <a:pt x="19636" y="0"/>
                        <a:pt x="17197" y="0"/>
                        <a:pt x="14759" y="0"/>
                      </a:cubicBezTo>
                      <a:close/>
                      <a:moveTo>
                        <a:pt x="22074" y="102913"/>
                      </a:moveTo>
                      <a:cubicBezTo>
                        <a:pt x="18416" y="102913"/>
                        <a:pt x="14759" y="99243"/>
                        <a:pt x="14759" y="95566"/>
                      </a:cubicBezTo>
                      <a:cubicBezTo>
                        <a:pt x="14759" y="91889"/>
                        <a:pt x="18416" y="88212"/>
                        <a:pt x="22074" y="88212"/>
                      </a:cubicBezTo>
                      <a:cubicBezTo>
                        <a:pt x="25732" y="88212"/>
                        <a:pt x="29453" y="91889"/>
                        <a:pt x="29453" y="95566"/>
                      </a:cubicBezTo>
                      <a:cubicBezTo>
                        <a:pt x="29453" y="99243"/>
                        <a:pt x="25732" y="102913"/>
                        <a:pt x="22074" y="102913"/>
                      </a:cubicBezTo>
                      <a:close/>
                    </a:path>
                  </a:pathLst>
                </a:custGeom>
                <a:solidFill>
                  <a:srgbClr val="2C5967"/>
                </a:solidFill>
                <a:ln w="6417"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5070CA57-E891-411D-915F-2D4E18C96E03}"/>
                    </a:ext>
                  </a:extLst>
                </p:cNvPr>
                <p:cNvSpPr/>
                <p:nvPr/>
              </p:nvSpPr>
              <p:spPr>
                <a:xfrm>
                  <a:off x="9249877" y="3762097"/>
                  <a:ext cx="490118" cy="447183"/>
                </a:xfrm>
                <a:custGeom>
                  <a:avLst/>
                  <a:gdLst>
                    <a:gd name="connsiteX0" fmla="*/ 461948 w 490118"/>
                    <a:gd name="connsiteY0" fmla="*/ 219302 h 447183"/>
                    <a:gd name="connsiteX1" fmla="*/ 423960 w 490118"/>
                    <a:gd name="connsiteY1" fmla="*/ 96785 h 447183"/>
                    <a:gd name="connsiteX2" fmla="*/ 444752 w 490118"/>
                    <a:gd name="connsiteY2" fmla="*/ 62481 h 447183"/>
                    <a:gd name="connsiteX3" fmla="*/ 405544 w 490118"/>
                    <a:gd name="connsiteY3" fmla="*/ 23274 h 447183"/>
                    <a:gd name="connsiteX4" fmla="*/ 368776 w 490118"/>
                    <a:gd name="connsiteY4" fmla="*/ 47780 h 447183"/>
                    <a:gd name="connsiteX5" fmla="*/ 275667 w 490118"/>
                    <a:gd name="connsiteY5" fmla="*/ 30628 h 447183"/>
                    <a:gd name="connsiteX6" fmla="*/ 245059 w 490118"/>
                    <a:gd name="connsiteY6" fmla="*/ 0 h 447183"/>
                    <a:gd name="connsiteX7" fmla="*/ 214451 w 490118"/>
                    <a:gd name="connsiteY7" fmla="*/ 29402 h 447183"/>
                    <a:gd name="connsiteX8" fmla="*/ 121343 w 490118"/>
                    <a:gd name="connsiteY8" fmla="*/ 46554 h 447183"/>
                    <a:gd name="connsiteX9" fmla="*/ 84574 w 490118"/>
                    <a:gd name="connsiteY9" fmla="*/ 22048 h 447183"/>
                    <a:gd name="connsiteX10" fmla="*/ 45367 w 490118"/>
                    <a:gd name="connsiteY10" fmla="*/ 61255 h 447183"/>
                    <a:gd name="connsiteX11" fmla="*/ 66158 w 490118"/>
                    <a:gd name="connsiteY11" fmla="*/ 95560 h 447183"/>
                    <a:gd name="connsiteX12" fmla="*/ 27015 w 490118"/>
                    <a:gd name="connsiteY12" fmla="*/ 219302 h 447183"/>
                    <a:gd name="connsiteX13" fmla="*/ 0 w 490118"/>
                    <a:gd name="connsiteY13" fmla="*/ 247485 h 447183"/>
                    <a:gd name="connsiteX14" fmla="*/ 27015 w 490118"/>
                    <a:gd name="connsiteY14" fmla="*/ 274436 h 447183"/>
                    <a:gd name="connsiteX15" fmla="*/ 53966 w 490118"/>
                    <a:gd name="connsiteY15" fmla="*/ 247485 h 447183"/>
                    <a:gd name="connsiteX16" fmla="*/ 40491 w 490118"/>
                    <a:gd name="connsiteY16" fmla="*/ 224205 h 447183"/>
                    <a:gd name="connsiteX17" fmla="*/ 79697 w 490118"/>
                    <a:gd name="connsiteY17" fmla="*/ 101688 h 447183"/>
                    <a:gd name="connsiteX18" fmla="*/ 83355 w 490118"/>
                    <a:gd name="connsiteY18" fmla="*/ 101688 h 447183"/>
                    <a:gd name="connsiteX19" fmla="*/ 104145 w 490118"/>
                    <a:gd name="connsiteY19" fmla="*/ 95560 h 447183"/>
                    <a:gd name="connsiteX20" fmla="*/ 137256 w 490118"/>
                    <a:gd name="connsiteY20" fmla="*/ 131090 h 447183"/>
                    <a:gd name="connsiteX21" fmla="*/ 142133 w 490118"/>
                    <a:gd name="connsiteY21" fmla="*/ 126194 h 447183"/>
                    <a:gd name="connsiteX22" fmla="*/ 147074 w 490118"/>
                    <a:gd name="connsiteY22" fmla="*/ 121291 h 447183"/>
                    <a:gd name="connsiteX23" fmla="*/ 113963 w 490118"/>
                    <a:gd name="connsiteY23" fmla="*/ 86987 h 447183"/>
                    <a:gd name="connsiteX24" fmla="*/ 121343 w 490118"/>
                    <a:gd name="connsiteY24" fmla="*/ 63706 h 447183"/>
                    <a:gd name="connsiteX25" fmla="*/ 215670 w 490118"/>
                    <a:gd name="connsiteY25" fmla="*/ 46554 h 447183"/>
                    <a:gd name="connsiteX26" fmla="*/ 245059 w 490118"/>
                    <a:gd name="connsiteY26" fmla="*/ 61255 h 447183"/>
                    <a:gd name="connsiteX27" fmla="*/ 273229 w 490118"/>
                    <a:gd name="connsiteY27" fmla="*/ 44103 h 447183"/>
                    <a:gd name="connsiteX28" fmla="*/ 367557 w 490118"/>
                    <a:gd name="connsiteY28" fmla="*/ 61255 h 447183"/>
                    <a:gd name="connsiteX29" fmla="*/ 377375 w 490118"/>
                    <a:gd name="connsiteY29" fmla="*/ 86987 h 447183"/>
                    <a:gd name="connsiteX30" fmla="*/ 343108 w 490118"/>
                    <a:gd name="connsiteY30" fmla="*/ 120066 h 447183"/>
                    <a:gd name="connsiteX31" fmla="*/ 347985 w 490118"/>
                    <a:gd name="connsiteY31" fmla="*/ 123742 h 447183"/>
                    <a:gd name="connsiteX32" fmla="*/ 354082 w 490118"/>
                    <a:gd name="connsiteY32" fmla="*/ 129864 h 447183"/>
                    <a:gd name="connsiteX33" fmla="*/ 388412 w 490118"/>
                    <a:gd name="connsiteY33" fmla="*/ 95560 h 447183"/>
                    <a:gd name="connsiteX34" fmla="*/ 406764 w 490118"/>
                    <a:gd name="connsiteY34" fmla="*/ 100462 h 447183"/>
                    <a:gd name="connsiteX35" fmla="*/ 410485 w 490118"/>
                    <a:gd name="connsiteY35" fmla="*/ 100462 h 447183"/>
                    <a:gd name="connsiteX36" fmla="*/ 448473 w 490118"/>
                    <a:gd name="connsiteY36" fmla="*/ 224205 h 447183"/>
                    <a:gd name="connsiteX37" fmla="*/ 436217 w 490118"/>
                    <a:gd name="connsiteY37" fmla="*/ 247485 h 447183"/>
                    <a:gd name="connsiteX38" fmla="*/ 447189 w 490118"/>
                    <a:gd name="connsiteY38" fmla="*/ 268314 h 447183"/>
                    <a:gd name="connsiteX39" fmla="*/ 412924 w 490118"/>
                    <a:gd name="connsiteY39" fmla="*/ 352849 h 447183"/>
                    <a:gd name="connsiteX40" fmla="*/ 400667 w 490118"/>
                    <a:gd name="connsiteY40" fmla="*/ 351624 h 447183"/>
                    <a:gd name="connsiteX41" fmla="*/ 374936 w 490118"/>
                    <a:gd name="connsiteY41" fmla="*/ 358971 h 447183"/>
                    <a:gd name="connsiteX42" fmla="*/ 347985 w 490118"/>
                    <a:gd name="connsiteY42" fmla="*/ 330795 h 447183"/>
                    <a:gd name="connsiteX43" fmla="*/ 336948 w 490118"/>
                    <a:gd name="connsiteY43" fmla="*/ 340593 h 447183"/>
                    <a:gd name="connsiteX44" fmla="*/ 363899 w 490118"/>
                    <a:gd name="connsiteY44" fmla="*/ 368776 h 447183"/>
                    <a:gd name="connsiteX45" fmla="*/ 352862 w 490118"/>
                    <a:gd name="connsiteY45" fmla="*/ 399404 h 447183"/>
                    <a:gd name="connsiteX46" fmla="*/ 400667 w 490118"/>
                    <a:gd name="connsiteY46" fmla="*/ 447183 h 447183"/>
                    <a:gd name="connsiteX47" fmla="*/ 448473 w 490118"/>
                    <a:gd name="connsiteY47" fmla="*/ 399404 h 447183"/>
                    <a:gd name="connsiteX48" fmla="*/ 426399 w 490118"/>
                    <a:gd name="connsiteY48" fmla="*/ 358971 h 447183"/>
                    <a:gd name="connsiteX49" fmla="*/ 460665 w 490118"/>
                    <a:gd name="connsiteY49" fmla="*/ 273210 h 447183"/>
                    <a:gd name="connsiteX50" fmla="*/ 463168 w 490118"/>
                    <a:gd name="connsiteY50" fmla="*/ 273210 h 447183"/>
                    <a:gd name="connsiteX51" fmla="*/ 490118 w 490118"/>
                    <a:gd name="connsiteY51" fmla="*/ 246259 h 447183"/>
                    <a:gd name="connsiteX52" fmla="*/ 461948 w 490118"/>
                    <a:gd name="connsiteY52" fmla="*/ 219302 h 447183"/>
                    <a:gd name="connsiteX53" fmla="*/ 381032 w 490118"/>
                    <a:gd name="connsiteY53" fmla="*/ 61255 h 447183"/>
                    <a:gd name="connsiteX54" fmla="*/ 405544 w 490118"/>
                    <a:gd name="connsiteY54" fmla="*/ 36756 h 447183"/>
                    <a:gd name="connsiteX55" fmla="*/ 430057 w 490118"/>
                    <a:gd name="connsiteY55" fmla="*/ 61255 h 447183"/>
                    <a:gd name="connsiteX56" fmla="*/ 405544 w 490118"/>
                    <a:gd name="connsiteY56" fmla="*/ 85761 h 447183"/>
                    <a:gd name="connsiteX57" fmla="*/ 381032 w 490118"/>
                    <a:gd name="connsiteY57" fmla="*/ 61255 h 447183"/>
                    <a:gd name="connsiteX58" fmla="*/ 245059 w 490118"/>
                    <a:gd name="connsiteY58" fmla="*/ 46554 h 447183"/>
                    <a:gd name="connsiteX59" fmla="*/ 229145 w 490118"/>
                    <a:gd name="connsiteY59" fmla="*/ 30628 h 447183"/>
                    <a:gd name="connsiteX60" fmla="*/ 245059 w 490118"/>
                    <a:gd name="connsiteY60" fmla="*/ 14701 h 447183"/>
                    <a:gd name="connsiteX61" fmla="*/ 260973 w 490118"/>
                    <a:gd name="connsiteY61" fmla="*/ 30628 h 447183"/>
                    <a:gd name="connsiteX62" fmla="*/ 245059 w 490118"/>
                    <a:gd name="connsiteY62" fmla="*/ 46554 h 447183"/>
                    <a:gd name="connsiteX63" fmla="*/ 109086 w 490118"/>
                    <a:gd name="connsiteY63" fmla="*/ 61255 h 447183"/>
                    <a:gd name="connsiteX64" fmla="*/ 84574 w 490118"/>
                    <a:gd name="connsiteY64" fmla="*/ 85761 h 447183"/>
                    <a:gd name="connsiteX65" fmla="*/ 60062 w 490118"/>
                    <a:gd name="connsiteY65" fmla="*/ 61255 h 447183"/>
                    <a:gd name="connsiteX66" fmla="*/ 84574 w 490118"/>
                    <a:gd name="connsiteY66" fmla="*/ 36756 h 447183"/>
                    <a:gd name="connsiteX67" fmla="*/ 109086 w 490118"/>
                    <a:gd name="connsiteY67" fmla="*/ 61255 h 447183"/>
                    <a:gd name="connsiteX68" fmla="*/ 27015 w 490118"/>
                    <a:gd name="connsiteY68" fmla="*/ 258509 h 447183"/>
                    <a:gd name="connsiteX69" fmla="*/ 14759 w 490118"/>
                    <a:gd name="connsiteY69" fmla="*/ 246259 h 447183"/>
                    <a:gd name="connsiteX70" fmla="*/ 27015 w 490118"/>
                    <a:gd name="connsiteY70" fmla="*/ 234003 h 447183"/>
                    <a:gd name="connsiteX71" fmla="*/ 39207 w 490118"/>
                    <a:gd name="connsiteY71" fmla="*/ 246259 h 447183"/>
                    <a:gd name="connsiteX72" fmla="*/ 27015 w 490118"/>
                    <a:gd name="connsiteY72" fmla="*/ 258509 h 447183"/>
                    <a:gd name="connsiteX73" fmla="*/ 399448 w 490118"/>
                    <a:gd name="connsiteY73" fmla="*/ 432482 h 447183"/>
                    <a:gd name="connsiteX74" fmla="*/ 366337 w 490118"/>
                    <a:gd name="connsiteY74" fmla="*/ 399404 h 447183"/>
                    <a:gd name="connsiteX75" fmla="*/ 399448 w 490118"/>
                    <a:gd name="connsiteY75" fmla="*/ 366325 h 447183"/>
                    <a:gd name="connsiteX76" fmla="*/ 432495 w 490118"/>
                    <a:gd name="connsiteY76" fmla="*/ 399404 h 447183"/>
                    <a:gd name="connsiteX77" fmla="*/ 399448 w 490118"/>
                    <a:gd name="connsiteY77" fmla="*/ 432482 h 447183"/>
                    <a:gd name="connsiteX78" fmla="*/ 461948 w 490118"/>
                    <a:gd name="connsiteY78" fmla="*/ 258509 h 447183"/>
                    <a:gd name="connsiteX79" fmla="*/ 449692 w 490118"/>
                    <a:gd name="connsiteY79" fmla="*/ 246259 h 447183"/>
                    <a:gd name="connsiteX80" fmla="*/ 461948 w 490118"/>
                    <a:gd name="connsiteY80" fmla="*/ 234003 h 447183"/>
                    <a:gd name="connsiteX81" fmla="*/ 474141 w 490118"/>
                    <a:gd name="connsiteY81" fmla="*/ 246259 h 447183"/>
                    <a:gd name="connsiteX82" fmla="*/ 461948 w 490118"/>
                    <a:gd name="connsiteY82" fmla="*/ 258509 h 44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90118" h="447183">
                      <a:moveTo>
                        <a:pt x="461948" y="219302"/>
                      </a:moveTo>
                      <a:lnTo>
                        <a:pt x="423960" y="96785"/>
                      </a:lnTo>
                      <a:cubicBezTo>
                        <a:pt x="436217" y="90664"/>
                        <a:pt x="444752" y="77182"/>
                        <a:pt x="444752" y="62481"/>
                      </a:cubicBezTo>
                      <a:cubicBezTo>
                        <a:pt x="444752" y="40426"/>
                        <a:pt x="427618" y="23274"/>
                        <a:pt x="405544" y="23274"/>
                      </a:cubicBezTo>
                      <a:cubicBezTo>
                        <a:pt x="388412" y="23274"/>
                        <a:pt x="374936" y="33079"/>
                        <a:pt x="368776" y="47780"/>
                      </a:cubicBezTo>
                      <a:lnTo>
                        <a:pt x="275667" y="30628"/>
                      </a:lnTo>
                      <a:cubicBezTo>
                        <a:pt x="275667" y="13475"/>
                        <a:pt x="262192" y="0"/>
                        <a:pt x="245059" y="0"/>
                      </a:cubicBezTo>
                      <a:cubicBezTo>
                        <a:pt x="227926" y="0"/>
                        <a:pt x="214451" y="13475"/>
                        <a:pt x="214451" y="29402"/>
                      </a:cubicBezTo>
                      <a:lnTo>
                        <a:pt x="121343" y="46554"/>
                      </a:lnTo>
                      <a:cubicBezTo>
                        <a:pt x="115182" y="31853"/>
                        <a:pt x="101707" y="22048"/>
                        <a:pt x="84574" y="22048"/>
                      </a:cubicBezTo>
                      <a:cubicBezTo>
                        <a:pt x="62500" y="22048"/>
                        <a:pt x="45367" y="40426"/>
                        <a:pt x="45367" y="61255"/>
                      </a:cubicBezTo>
                      <a:cubicBezTo>
                        <a:pt x="45367" y="75956"/>
                        <a:pt x="53966" y="89438"/>
                        <a:pt x="66158" y="95560"/>
                      </a:cubicBezTo>
                      <a:lnTo>
                        <a:pt x="27015" y="219302"/>
                      </a:lnTo>
                      <a:cubicBezTo>
                        <a:pt x="12256" y="220528"/>
                        <a:pt x="0" y="231558"/>
                        <a:pt x="0" y="247485"/>
                      </a:cubicBezTo>
                      <a:cubicBezTo>
                        <a:pt x="0" y="262186"/>
                        <a:pt x="12256" y="274436"/>
                        <a:pt x="27015" y="274436"/>
                      </a:cubicBezTo>
                      <a:cubicBezTo>
                        <a:pt x="41709" y="274436"/>
                        <a:pt x="53966" y="262186"/>
                        <a:pt x="53966" y="247485"/>
                      </a:cubicBezTo>
                      <a:cubicBezTo>
                        <a:pt x="53966" y="237680"/>
                        <a:pt x="49025" y="229107"/>
                        <a:pt x="40491" y="224205"/>
                      </a:cubicBezTo>
                      <a:lnTo>
                        <a:pt x="79697" y="101688"/>
                      </a:lnTo>
                      <a:cubicBezTo>
                        <a:pt x="80916" y="101688"/>
                        <a:pt x="82136" y="101688"/>
                        <a:pt x="83355" y="101688"/>
                      </a:cubicBezTo>
                      <a:cubicBezTo>
                        <a:pt x="90670" y="101688"/>
                        <a:pt x="98050" y="99236"/>
                        <a:pt x="104145" y="95560"/>
                      </a:cubicBezTo>
                      <a:lnTo>
                        <a:pt x="137256" y="131090"/>
                      </a:lnTo>
                      <a:cubicBezTo>
                        <a:pt x="138475" y="128638"/>
                        <a:pt x="140914" y="127413"/>
                        <a:pt x="142133" y="126194"/>
                      </a:cubicBezTo>
                      <a:cubicBezTo>
                        <a:pt x="143352" y="124968"/>
                        <a:pt x="145855" y="122517"/>
                        <a:pt x="147074" y="121291"/>
                      </a:cubicBezTo>
                      <a:lnTo>
                        <a:pt x="113963" y="86987"/>
                      </a:lnTo>
                      <a:cubicBezTo>
                        <a:pt x="118840" y="80859"/>
                        <a:pt x="121343" y="72286"/>
                        <a:pt x="121343" y="63706"/>
                      </a:cubicBezTo>
                      <a:lnTo>
                        <a:pt x="215670" y="46554"/>
                      </a:lnTo>
                      <a:cubicBezTo>
                        <a:pt x="222985" y="55134"/>
                        <a:pt x="232803" y="61255"/>
                        <a:pt x="245059" y="61255"/>
                      </a:cubicBezTo>
                      <a:cubicBezTo>
                        <a:pt x="257315" y="61255"/>
                        <a:pt x="267133" y="53908"/>
                        <a:pt x="273229" y="44103"/>
                      </a:cubicBezTo>
                      <a:lnTo>
                        <a:pt x="367557" y="61255"/>
                      </a:lnTo>
                      <a:cubicBezTo>
                        <a:pt x="367557" y="71060"/>
                        <a:pt x="371278" y="79633"/>
                        <a:pt x="377375" y="86987"/>
                      </a:cubicBezTo>
                      <a:lnTo>
                        <a:pt x="343108" y="120066"/>
                      </a:lnTo>
                      <a:cubicBezTo>
                        <a:pt x="344328" y="121291"/>
                        <a:pt x="345547" y="122517"/>
                        <a:pt x="347985" y="123742"/>
                      </a:cubicBezTo>
                      <a:cubicBezTo>
                        <a:pt x="350424" y="126194"/>
                        <a:pt x="351643" y="127413"/>
                        <a:pt x="354082" y="129864"/>
                      </a:cubicBezTo>
                      <a:lnTo>
                        <a:pt x="388412" y="95560"/>
                      </a:lnTo>
                      <a:cubicBezTo>
                        <a:pt x="393289" y="98011"/>
                        <a:pt x="399448" y="100462"/>
                        <a:pt x="406764" y="100462"/>
                      </a:cubicBezTo>
                      <a:cubicBezTo>
                        <a:pt x="407983" y="100462"/>
                        <a:pt x="409266" y="100462"/>
                        <a:pt x="410485" y="100462"/>
                      </a:cubicBezTo>
                      <a:lnTo>
                        <a:pt x="448473" y="224205"/>
                      </a:lnTo>
                      <a:cubicBezTo>
                        <a:pt x="441094" y="229107"/>
                        <a:pt x="436217" y="237680"/>
                        <a:pt x="436217" y="247485"/>
                      </a:cubicBezTo>
                      <a:cubicBezTo>
                        <a:pt x="436217" y="256058"/>
                        <a:pt x="439875" y="263411"/>
                        <a:pt x="447189" y="268314"/>
                      </a:cubicBezTo>
                      <a:lnTo>
                        <a:pt x="412924" y="352849"/>
                      </a:lnTo>
                      <a:cubicBezTo>
                        <a:pt x="409266" y="351624"/>
                        <a:pt x="405544" y="351624"/>
                        <a:pt x="400667" y="351624"/>
                      </a:cubicBezTo>
                      <a:cubicBezTo>
                        <a:pt x="390850" y="351624"/>
                        <a:pt x="382315" y="354075"/>
                        <a:pt x="374936" y="358971"/>
                      </a:cubicBezTo>
                      <a:lnTo>
                        <a:pt x="347985" y="330795"/>
                      </a:lnTo>
                      <a:cubicBezTo>
                        <a:pt x="344328" y="334471"/>
                        <a:pt x="340606" y="338148"/>
                        <a:pt x="336948" y="340593"/>
                      </a:cubicBezTo>
                      <a:lnTo>
                        <a:pt x="363899" y="368776"/>
                      </a:lnTo>
                      <a:cubicBezTo>
                        <a:pt x="356584" y="377349"/>
                        <a:pt x="352862" y="387154"/>
                        <a:pt x="352862" y="399404"/>
                      </a:cubicBezTo>
                      <a:cubicBezTo>
                        <a:pt x="352862" y="425135"/>
                        <a:pt x="373717" y="447183"/>
                        <a:pt x="400667" y="447183"/>
                      </a:cubicBezTo>
                      <a:cubicBezTo>
                        <a:pt x="427618" y="447183"/>
                        <a:pt x="448473" y="426361"/>
                        <a:pt x="448473" y="399404"/>
                      </a:cubicBezTo>
                      <a:cubicBezTo>
                        <a:pt x="448473" y="382251"/>
                        <a:pt x="439875" y="367550"/>
                        <a:pt x="426399" y="358971"/>
                      </a:cubicBezTo>
                      <a:lnTo>
                        <a:pt x="460665" y="273210"/>
                      </a:lnTo>
                      <a:cubicBezTo>
                        <a:pt x="461948" y="273210"/>
                        <a:pt x="463168" y="273210"/>
                        <a:pt x="463168" y="273210"/>
                      </a:cubicBezTo>
                      <a:cubicBezTo>
                        <a:pt x="477862" y="273210"/>
                        <a:pt x="490118" y="260960"/>
                        <a:pt x="490118" y="246259"/>
                      </a:cubicBezTo>
                      <a:cubicBezTo>
                        <a:pt x="490118" y="231558"/>
                        <a:pt x="476643" y="219302"/>
                        <a:pt x="461948" y="219302"/>
                      </a:cubicBezTo>
                      <a:close/>
                      <a:moveTo>
                        <a:pt x="381032" y="61255"/>
                      </a:moveTo>
                      <a:cubicBezTo>
                        <a:pt x="381032" y="47780"/>
                        <a:pt x="392069" y="36756"/>
                        <a:pt x="405544" y="36756"/>
                      </a:cubicBezTo>
                      <a:cubicBezTo>
                        <a:pt x="419020" y="36756"/>
                        <a:pt x="430057" y="47780"/>
                        <a:pt x="430057" y="61255"/>
                      </a:cubicBezTo>
                      <a:cubicBezTo>
                        <a:pt x="430057" y="74731"/>
                        <a:pt x="419020" y="85761"/>
                        <a:pt x="405544" y="85761"/>
                      </a:cubicBezTo>
                      <a:cubicBezTo>
                        <a:pt x="392069" y="85761"/>
                        <a:pt x="381032" y="74731"/>
                        <a:pt x="381032" y="61255"/>
                      </a:cubicBezTo>
                      <a:close/>
                      <a:moveTo>
                        <a:pt x="245059" y="46554"/>
                      </a:moveTo>
                      <a:cubicBezTo>
                        <a:pt x="236460" y="46554"/>
                        <a:pt x="229145" y="39201"/>
                        <a:pt x="229145" y="30628"/>
                      </a:cubicBezTo>
                      <a:cubicBezTo>
                        <a:pt x="229145" y="22048"/>
                        <a:pt x="236460" y="14701"/>
                        <a:pt x="245059" y="14701"/>
                      </a:cubicBezTo>
                      <a:cubicBezTo>
                        <a:pt x="253658" y="14701"/>
                        <a:pt x="260973" y="22048"/>
                        <a:pt x="260973" y="30628"/>
                      </a:cubicBezTo>
                      <a:cubicBezTo>
                        <a:pt x="260973" y="39201"/>
                        <a:pt x="253658" y="46554"/>
                        <a:pt x="245059" y="46554"/>
                      </a:cubicBezTo>
                      <a:close/>
                      <a:moveTo>
                        <a:pt x="109086" y="61255"/>
                      </a:moveTo>
                      <a:cubicBezTo>
                        <a:pt x="109086" y="74731"/>
                        <a:pt x="98050" y="85761"/>
                        <a:pt x="84574" y="85761"/>
                      </a:cubicBezTo>
                      <a:cubicBezTo>
                        <a:pt x="71098" y="85761"/>
                        <a:pt x="60062" y="74731"/>
                        <a:pt x="60062" y="61255"/>
                      </a:cubicBezTo>
                      <a:cubicBezTo>
                        <a:pt x="60062" y="47780"/>
                        <a:pt x="71098" y="36756"/>
                        <a:pt x="84574" y="36756"/>
                      </a:cubicBezTo>
                      <a:cubicBezTo>
                        <a:pt x="98050" y="36756"/>
                        <a:pt x="109086" y="47780"/>
                        <a:pt x="109086" y="61255"/>
                      </a:cubicBezTo>
                      <a:close/>
                      <a:moveTo>
                        <a:pt x="27015" y="258509"/>
                      </a:moveTo>
                      <a:cubicBezTo>
                        <a:pt x="20855" y="258509"/>
                        <a:pt x="14759" y="253606"/>
                        <a:pt x="14759" y="246259"/>
                      </a:cubicBezTo>
                      <a:cubicBezTo>
                        <a:pt x="14759" y="238905"/>
                        <a:pt x="19636" y="234003"/>
                        <a:pt x="27015" y="234003"/>
                      </a:cubicBezTo>
                      <a:cubicBezTo>
                        <a:pt x="34330" y="234003"/>
                        <a:pt x="39207" y="238905"/>
                        <a:pt x="39207" y="246259"/>
                      </a:cubicBezTo>
                      <a:cubicBezTo>
                        <a:pt x="39207" y="253606"/>
                        <a:pt x="34330" y="258509"/>
                        <a:pt x="27015" y="258509"/>
                      </a:cubicBezTo>
                      <a:close/>
                      <a:moveTo>
                        <a:pt x="399448" y="432482"/>
                      </a:moveTo>
                      <a:cubicBezTo>
                        <a:pt x="381032" y="432482"/>
                        <a:pt x="366337" y="417781"/>
                        <a:pt x="366337" y="399404"/>
                      </a:cubicBezTo>
                      <a:cubicBezTo>
                        <a:pt x="366337" y="381026"/>
                        <a:pt x="381032" y="366325"/>
                        <a:pt x="399448" y="366325"/>
                      </a:cubicBezTo>
                      <a:cubicBezTo>
                        <a:pt x="417801" y="366325"/>
                        <a:pt x="432495" y="381026"/>
                        <a:pt x="432495" y="399404"/>
                      </a:cubicBezTo>
                      <a:cubicBezTo>
                        <a:pt x="432495" y="417781"/>
                        <a:pt x="417801" y="432482"/>
                        <a:pt x="399448" y="432482"/>
                      </a:cubicBezTo>
                      <a:close/>
                      <a:moveTo>
                        <a:pt x="461948" y="258509"/>
                      </a:moveTo>
                      <a:cubicBezTo>
                        <a:pt x="455788" y="258509"/>
                        <a:pt x="449692" y="253606"/>
                        <a:pt x="449692" y="246259"/>
                      </a:cubicBezTo>
                      <a:cubicBezTo>
                        <a:pt x="449692" y="238905"/>
                        <a:pt x="454569" y="234003"/>
                        <a:pt x="461948" y="234003"/>
                      </a:cubicBezTo>
                      <a:cubicBezTo>
                        <a:pt x="469264" y="234003"/>
                        <a:pt x="474141" y="238905"/>
                        <a:pt x="474141" y="246259"/>
                      </a:cubicBezTo>
                      <a:cubicBezTo>
                        <a:pt x="474141" y="253606"/>
                        <a:pt x="469264" y="258509"/>
                        <a:pt x="461948" y="258509"/>
                      </a:cubicBezTo>
                      <a:close/>
                    </a:path>
                  </a:pathLst>
                </a:custGeom>
                <a:solidFill>
                  <a:srgbClr val="2C5967"/>
                </a:solidFill>
                <a:ln w="6417"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485F6F35-FB97-4BDA-8BF9-335A9573FF64}"/>
                    </a:ext>
                  </a:extLst>
                </p:cNvPr>
                <p:cNvSpPr/>
                <p:nvPr/>
              </p:nvSpPr>
              <p:spPr>
                <a:xfrm>
                  <a:off x="9407924" y="3902485"/>
                  <a:ext cx="174708" cy="194077"/>
                </a:xfrm>
                <a:custGeom>
                  <a:avLst/>
                  <a:gdLst>
                    <a:gd name="connsiteX0" fmla="*/ 139695 w 174708"/>
                    <a:gd name="connsiteY0" fmla="*/ 157322 h 194077"/>
                    <a:gd name="connsiteX1" fmla="*/ 142133 w 174708"/>
                    <a:gd name="connsiteY1" fmla="*/ 156096 h 194077"/>
                    <a:gd name="connsiteX2" fmla="*/ 170303 w 174708"/>
                    <a:gd name="connsiteY2" fmla="*/ 58085 h 194077"/>
                    <a:gd name="connsiteX3" fmla="*/ 115182 w 174708"/>
                    <a:gd name="connsiteY3" fmla="*/ 4178 h 194077"/>
                    <a:gd name="connsiteX4" fmla="*/ 35550 w 174708"/>
                    <a:gd name="connsiteY4" fmla="*/ 16427 h 194077"/>
                    <a:gd name="connsiteX5" fmla="*/ 0 w 174708"/>
                    <a:gd name="connsiteY5" fmla="*/ 87487 h 194077"/>
                    <a:gd name="connsiteX6" fmla="*/ 31892 w 174708"/>
                    <a:gd name="connsiteY6" fmla="*/ 156096 h 194077"/>
                    <a:gd name="connsiteX7" fmla="*/ 34330 w 174708"/>
                    <a:gd name="connsiteY7" fmla="*/ 157322 h 194077"/>
                    <a:gd name="connsiteX8" fmla="*/ 80916 w 174708"/>
                    <a:gd name="connsiteY8" fmla="*/ 157322 h 194077"/>
                    <a:gd name="connsiteX9" fmla="*/ 80916 w 174708"/>
                    <a:gd name="connsiteY9" fmla="*/ 194078 h 194077"/>
                    <a:gd name="connsiteX10" fmla="*/ 89450 w 174708"/>
                    <a:gd name="connsiteY10" fmla="*/ 194078 h 194077"/>
                    <a:gd name="connsiteX11" fmla="*/ 96830 w 174708"/>
                    <a:gd name="connsiteY11" fmla="*/ 194078 h 194077"/>
                    <a:gd name="connsiteX12" fmla="*/ 96830 w 174708"/>
                    <a:gd name="connsiteY12" fmla="*/ 157322 h 194077"/>
                    <a:gd name="connsiteX13" fmla="*/ 139695 w 174708"/>
                    <a:gd name="connsiteY13" fmla="*/ 157322 h 194077"/>
                    <a:gd name="connsiteX14" fmla="*/ 23293 w 174708"/>
                    <a:gd name="connsiteY14" fmla="*/ 121792 h 194077"/>
                    <a:gd name="connsiteX15" fmla="*/ 44148 w 174708"/>
                    <a:gd name="connsiteY15" fmla="*/ 113219 h 194077"/>
                    <a:gd name="connsiteX16" fmla="*/ 41709 w 174708"/>
                    <a:gd name="connsiteY16" fmla="*/ 105865 h 194077"/>
                    <a:gd name="connsiteX17" fmla="*/ 39207 w 174708"/>
                    <a:gd name="connsiteY17" fmla="*/ 98518 h 194077"/>
                    <a:gd name="connsiteX18" fmla="*/ 19635 w 174708"/>
                    <a:gd name="connsiteY18" fmla="*/ 107091 h 194077"/>
                    <a:gd name="connsiteX19" fmla="*/ 15978 w 174708"/>
                    <a:gd name="connsiteY19" fmla="*/ 86262 h 194077"/>
                    <a:gd name="connsiteX20" fmla="*/ 18416 w 174708"/>
                    <a:gd name="connsiteY20" fmla="*/ 66658 h 194077"/>
                    <a:gd name="connsiteX21" fmla="*/ 39207 w 174708"/>
                    <a:gd name="connsiteY21" fmla="*/ 75238 h 194077"/>
                    <a:gd name="connsiteX22" fmla="*/ 42928 w 174708"/>
                    <a:gd name="connsiteY22" fmla="*/ 67884 h 194077"/>
                    <a:gd name="connsiteX23" fmla="*/ 46586 w 174708"/>
                    <a:gd name="connsiteY23" fmla="*/ 60537 h 194077"/>
                    <a:gd name="connsiteX24" fmla="*/ 25732 w 174708"/>
                    <a:gd name="connsiteY24" fmla="*/ 50732 h 194077"/>
                    <a:gd name="connsiteX25" fmla="*/ 46586 w 174708"/>
                    <a:gd name="connsiteY25" fmla="*/ 26232 h 194077"/>
                    <a:gd name="connsiteX26" fmla="*/ 53966 w 174708"/>
                    <a:gd name="connsiteY26" fmla="*/ 21330 h 194077"/>
                    <a:gd name="connsiteX27" fmla="*/ 62500 w 174708"/>
                    <a:gd name="connsiteY27" fmla="*/ 44610 h 194077"/>
                    <a:gd name="connsiteX28" fmla="*/ 75975 w 174708"/>
                    <a:gd name="connsiteY28" fmla="*/ 39708 h 194077"/>
                    <a:gd name="connsiteX29" fmla="*/ 67441 w 174708"/>
                    <a:gd name="connsiteY29" fmla="*/ 16427 h 194077"/>
                    <a:gd name="connsiteX30" fmla="*/ 110305 w 174708"/>
                    <a:gd name="connsiteY30" fmla="*/ 16427 h 194077"/>
                    <a:gd name="connsiteX31" fmla="*/ 99268 w 174708"/>
                    <a:gd name="connsiteY31" fmla="*/ 40933 h 194077"/>
                    <a:gd name="connsiteX32" fmla="*/ 112744 w 174708"/>
                    <a:gd name="connsiteY32" fmla="*/ 45829 h 194077"/>
                    <a:gd name="connsiteX33" fmla="*/ 121343 w 174708"/>
                    <a:gd name="connsiteY33" fmla="*/ 22555 h 194077"/>
                    <a:gd name="connsiteX34" fmla="*/ 150732 w 174708"/>
                    <a:gd name="connsiteY34" fmla="*/ 53183 h 194077"/>
                    <a:gd name="connsiteX35" fmla="*/ 128658 w 174708"/>
                    <a:gd name="connsiteY35" fmla="*/ 62988 h 194077"/>
                    <a:gd name="connsiteX36" fmla="*/ 134818 w 174708"/>
                    <a:gd name="connsiteY36" fmla="*/ 76463 h 194077"/>
                    <a:gd name="connsiteX37" fmla="*/ 155608 w 174708"/>
                    <a:gd name="connsiteY37" fmla="*/ 66658 h 194077"/>
                    <a:gd name="connsiteX38" fmla="*/ 155608 w 174708"/>
                    <a:gd name="connsiteY38" fmla="*/ 108316 h 194077"/>
                    <a:gd name="connsiteX39" fmla="*/ 136037 w 174708"/>
                    <a:gd name="connsiteY39" fmla="*/ 99737 h 194077"/>
                    <a:gd name="connsiteX40" fmla="*/ 133598 w 174708"/>
                    <a:gd name="connsiteY40" fmla="*/ 107091 h 194077"/>
                    <a:gd name="connsiteX41" fmla="*/ 131096 w 174708"/>
                    <a:gd name="connsiteY41" fmla="*/ 114444 h 194077"/>
                    <a:gd name="connsiteX42" fmla="*/ 151951 w 174708"/>
                    <a:gd name="connsiteY42" fmla="*/ 123018 h 194077"/>
                    <a:gd name="connsiteX43" fmla="*/ 136037 w 174708"/>
                    <a:gd name="connsiteY43" fmla="*/ 142621 h 194077"/>
                    <a:gd name="connsiteX44" fmla="*/ 40490 w 174708"/>
                    <a:gd name="connsiteY44" fmla="*/ 142621 h 194077"/>
                    <a:gd name="connsiteX45" fmla="*/ 23293 w 174708"/>
                    <a:gd name="connsiteY45" fmla="*/ 121792 h 194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4708" h="194077">
                      <a:moveTo>
                        <a:pt x="139695" y="157322"/>
                      </a:moveTo>
                      <a:lnTo>
                        <a:pt x="142133" y="156096"/>
                      </a:lnTo>
                      <a:cubicBezTo>
                        <a:pt x="171522" y="132822"/>
                        <a:pt x="181340" y="93616"/>
                        <a:pt x="170303" y="58085"/>
                      </a:cubicBezTo>
                      <a:cubicBezTo>
                        <a:pt x="161768" y="32354"/>
                        <a:pt x="140914" y="12750"/>
                        <a:pt x="115182" y="4178"/>
                      </a:cubicBezTo>
                      <a:cubicBezTo>
                        <a:pt x="87012" y="-4402"/>
                        <a:pt x="57623" y="501"/>
                        <a:pt x="35550" y="16427"/>
                      </a:cubicBezTo>
                      <a:cubicBezTo>
                        <a:pt x="13475" y="32354"/>
                        <a:pt x="0" y="59311"/>
                        <a:pt x="0" y="87487"/>
                      </a:cubicBezTo>
                      <a:cubicBezTo>
                        <a:pt x="0" y="114444"/>
                        <a:pt x="12256" y="138944"/>
                        <a:pt x="31892" y="156096"/>
                      </a:cubicBezTo>
                      <a:lnTo>
                        <a:pt x="34330" y="157322"/>
                      </a:lnTo>
                      <a:lnTo>
                        <a:pt x="80916" y="157322"/>
                      </a:lnTo>
                      <a:lnTo>
                        <a:pt x="80916" y="194078"/>
                      </a:lnTo>
                      <a:cubicBezTo>
                        <a:pt x="83355" y="194078"/>
                        <a:pt x="85793" y="194078"/>
                        <a:pt x="89450" y="194078"/>
                      </a:cubicBezTo>
                      <a:cubicBezTo>
                        <a:pt x="91889" y="194078"/>
                        <a:pt x="94392" y="194078"/>
                        <a:pt x="96830" y="194078"/>
                      </a:cubicBezTo>
                      <a:lnTo>
                        <a:pt x="96830" y="157322"/>
                      </a:lnTo>
                      <a:lnTo>
                        <a:pt x="139695" y="157322"/>
                      </a:lnTo>
                      <a:close/>
                      <a:moveTo>
                        <a:pt x="23293" y="121792"/>
                      </a:moveTo>
                      <a:lnTo>
                        <a:pt x="44148" y="113219"/>
                      </a:lnTo>
                      <a:lnTo>
                        <a:pt x="41709" y="105865"/>
                      </a:lnTo>
                      <a:lnTo>
                        <a:pt x="39207" y="98518"/>
                      </a:lnTo>
                      <a:lnTo>
                        <a:pt x="19635" y="107091"/>
                      </a:lnTo>
                      <a:cubicBezTo>
                        <a:pt x="17197" y="99737"/>
                        <a:pt x="15978" y="93616"/>
                        <a:pt x="15978" y="86262"/>
                      </a:cubicBezTo>
                      <a:cubicBezTo>
                        <a:pt x="15978" y="78915"/>
                        <a:pt x="17197" y="72787"/>
                        <a:pt x="18416" y="66658"/>
                      </a:cubicBezTo>
                      <a:lnTo>
                        <a:pt x="39207" y="75238"/>
                      </a:lnTo>
                      <a:lnTo>
                        <a:pt x="42928" y="67884"/>
                      </a:lnTo>
                      <a:lnTo>
                        <a:pt x="46586" y="60537"/>
                      </a:lnTo>
                      <a:lnTo>
                        <a:pt x="25732" y="50732"/>
                      </a:lnTo>
                      <a:cubicBezTo>
                        <a:pt x="30673" y="40933"/>
                        <a:pt x="37988" y="32354"/>
                        <a:pt x="46586" y="26232"/>
                      </a:cubicBezTo>
                      <a:cubicBezTo>
                        <a:pt x="49025" y="23781"/>
                        <a:pt x="51463" y="22555"/>
                        <a:pt x="53966" y="21330"/>
                      </a:cubicBezTo>
                      <a:lnTo>
                        <a:pt x="62500" y="44610"/>
                      </a:lnTo>
                      <a:lnTo>
                        <a:pt x="75975" y="39708"/>
                      </a:lnTo>
                      <a:lnTo>
                        <a:pt x="67441" y="16427"/>
                      </a:lnTo>
                      <a:cubicBezTo>
                        <a:pt x="80916" y="12750"/>
                        <a:pt x="95611" y="11525"/>
                        <a:pt x="110305" y="16427"/>
                      </a:cubicBezTo>
                      <a:lnTo>
                        <a:pt x="99268" y="40933"/>
                      </a:lnTo>
                      <a:lnTo>
                        <a:pt x="112744" y="45829"/>
                      </a:lnTo>
                      <a:lnTo>
                        <a:pt x="121343" y="22555"/>
                      </a:lnTo>
                      <a:cubicBezTo>
                        <a:pt x="134818" y="28677"/>
                        <a:pt x="144572" y="39708"/>
                        <a:pt x="150732" y="53183"/>
                      </a:cubicBezTo>
                      <a:lnTo>
                        <a:pt x="128658" y="62988"/>
                      </a:lnTo>
                      <a:lnTo>
                        <a:pt x="134818" y="76463"/>
                      </a:lnTo>
                      <a:lnTo>
                        <a:pt x="155608" y="66658"/>
                      </a:lnTo>
                      <a:cubicBezTo>
                        <a:pt x="159330" y="81359"/>
                        <a:pt x="159330" y="94841"/>
                        <a:pt x="155608" y="108316"/>
                      </a:cubicBezTo>
                      <a:lnTo>
                        <a:pt x="136037" y="99737"/>
                      </a:lnTo>
                      <a:lnTo>
                        <a:pt x="133598" y="107091"/>
                      </a:lnTo>
                      <a:lnTo>
                        <a:pt x="131096" y="114444"/>
                      </a:lnTo>
                      <a:lnTo>
                        <a:pt x="151951" y="123018"/>
                      </a:lnTo>
                      <a:cubicBezTo>
                        <a:pt x="148293" y="130371"/>
                        <a:pt x="142133" y="136493"/>
                        <a:pt x="136037" y="142621"/>
                      </a:cubicBezTo>
                      <a:lnTo>
                        <a:pt x="40490" y="142621"/>
                      </a:lnTo>
                      <a:cubicBezTo>
                        <a:pt x="31892" y="136493"/>
                        <a:pt x="27015" y="129146"/>
                        <a:pt x="23293" y="121792"/>
                      </a:cubicBezTo>
                      <a:close/>
                    </a:path>
                  </a:pathLst>
                </a:custGeom>
                <a:solidFill>
                  <a:srgbClr val="2C5967"/>
                </a:solidFill>
                <a:ln w="6417"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4ED16DA3-D9E9-405C-9368-C94E08AB4980}"/>
                    </a:ext>
                  </a:extLst>
                </p:cNvPr>
                <p:cNvSpPr/>
                <p:nvPr/>
              </p:nvSpPr>
              <p:spPr>
                <a:xfrm>
                  <a:off x="9476584" y="3960570"/>
                  <a:ext cx="48960" cy="50231"/>
                </a:xfrm>
                <a:custGeom>
                  <a:avLst/>
                  <a:gdLst>
                    <a:gd name="connsiteX0" fmla="*/ 19572 w 48960"/>
                    <a:gd name="connsiteY0" fmla="*/ 50231 h 50231"/>
                    <a:gd name="connsiteX1" fmla="*/ 31828 w 48960"/>
                    <a:gd name="connsiteY1" fmla="*/ 44109 h 50231"/>
                    <a:gd name="connsiteX2" fmla="*/ 36705 w 48960"/>
                    <a:gd name="connsiteY2" fmla="*/ 30634 h 50231"/>
                    <a:gd name="connsiteX3" fmla="*/ 35485 w 48960"/>
                    <a:gd name="connsiteY3" fmla="*/ 24506 h 50231"/>
                    <a:gd name="connsiteX4" fmla="*/ 48961 w 48960"/>
                    <a:gd name="connsiteY4" fmla="*/ 0 h 50231"/>
                    <a:gd name="connsiteX5" fmla="*/ 24513 w 48960"/>
                    <a:gd name="connsiteY5" fmla="*/ 14701 h 50231"/>
                    <a:gd name="connsiteX6" fmla="*/ 17133 w 48960"/>
                    <a:gd name="connsiteY6" fmla="*/ 13482 h 50231"/>
                    <a:gd name="connsiteX7" fmla="*/ 4877 w 48960"/>
                    <a:gd name="connsiteY7" fmla="*/ 19603 h 50231"/>
                    <a:gd name="connsiteX8" fmla="*/ 0 w 48960"/>
                    <a:gd name="connsiteY8" fmla="*/ 33079 h 50231"/>
                    <a:gd name="connsiteX9" fmla="*/ 6096 w 48960"/>
                    <a:gd name="connsiteY9" fmla="*/ 45335 h 50231"/>
                    <a:gd name="connsiteX10" fmla="*/ 18352 w 48960"/>
                    <a:gd name="connsiteY10" fmla="*/ 50231 h 50231"/>
                    <a:gd name="connsiteX11" fmla="*/ 19572 w 48960"/>
                    <a:gd name="connsiteY11" fmla="*/ 50231 h 5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60" h="50231">
                      <a:moveTo>
                        <a:pt x="19572" y="50231"/>
                      </a:moveTo>
                      <a:cubicBezTo>
                        <a:pt x="24513" y="50231"/>
                        <a:pt x="29390" y="47786"/>
                        <a:pt x="31828" y="44109"/>
                      </a:cubicBezTo>
                      <a:cubicBezTo>
                        <a:pt x="35485" y="40432"/>
                        <a:pt x="36705" y="35530"/>
                        <a:pt x="36705" y="30634"/>
                      </a:cubicBezTo>
                      <a:cubicBezTo>
                        <a:pt x="36705" y="28183"/>
                        <a:pt x="35485" y="26957"/>
                        <a:pt x="35485" y="24506"/>
                      </a:cubicBezTo>
                      <a:lnTo>
                        <a:pt x="48961" y="0"/>
                      </a:lnTo>
                      <a:lnTo>
                        <a:pt x="24513" y="14701"/>
                      </a:lnTo>
                      <a:cubicBezTo>
                        <a:pt x="22010" y="13482"/>
                        <a:pt x="19572" y="13482"/>
                        <a:pt x="17133" y="13482"/>
                      </a:cubicBezTo>
                      <a:cubicBezTo>
                        <a:pt x="12256" y="13482"/>
                        <a:pt x="7315" y="15927"/>
                        <a:pt x="4877" y="19603"/>
                      </a:cubicBezTo>
                      <a:cubicBezTo>
                        <a:pt x="1220" y="23280"/>
                        <a:pt x="0" y="28183"/>
                        <a:pt x="0" y="33079"/>
                      </a:cubicBezTo>
                      <a:cubicBezTo>
                        <a:pt x="0" y="37981"/>
                        <a:pt x="2438" y="42884"/>
                        <a:pt x="6096" y="45335"/>
                      </a:cubicBezTo>
                      <a:cubicBezTo>
                        <a:pt x="9754" y="47786"/>
                        <a:pt x="13476" y="50231"/>
                        <a:pt x="18352" y="50231"/>
                      </a:cubicBezTo>
                      <a:lnTo>
                        <a:pt x="19572" y="50231"/>
                      </a:lnTo>
                      <a:close/>
                    </a:path>
                  </a:pathLst>
                </a:custGeom>
                <a:solidFill>
                  <a:srgbClr val="2C5967"/>
                </a:solidFill>
                <a:ln w="6417"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A323CBFA-46A7-47ED-9744-B2825D5B59A9}"/>
                    </a:ext>
                  </a:extLst>
                </p:cNvPr>
                <p:cNvSpPr/>
                <p:nvPr/>
              </p:nvSpPr>
              <p:spPr>
                <a:xfrm>
                  <a:off x="9287865" y="3856431"/>
                  <a:ext cx="340910" cy="339373"/>
                </a:xfrm>
                <a:custGeom>
                  <a:avLst/>
                  <a:gdLst>
                    <a:gd name="connsiteX0" fmla="*/ 207071 w 340910"/>
                    <a:gd name="connsiteY0" fmla="*/ 267088 h 339373"/>
                    <a:gd name="connsiteX1" fmla="*/ 301399 w 340910"/>
                    <a:gd name="connsiteY1" fmla="*/ 227881 h 339373"/>
                    <a:gd name="connsiteX2" fmla="*/ 301399 w 340910"/>
                    <a:gd name="connsiteY2" fmla="*/ 39207 h 339373"/>
                    <a:gd name="connsiteX3" fmla="*/ 207071 w 340910"/>
                    <a:gd name="connsiteY3" fmla="*/ 0 h 339373"/>
                    <a:gd name="connsiteX4" fmla="*/ 112744 w 340910"/>
                    <a:gd name="connsiteY4" fmla="*/ 39207 h 339373"/>
                    <a:gd name="connsiteX5" fmla="*/ 95610 w 340910"/>
                    <a:gd name="connsiteY5" fmla="*/ 208284 h 339373"/>
                    <a:gd name="connsiteX6" fmla="*/ 87012 w 340910"/>
                    <a:gd name="connsiteY6" fmla="*/ 214406 h 339373"/>
                    <a:gd name="connsiteX7" fmla="*/ 60062 w 340910"/>
                    <a:gd name="connsiteY7" fmla="*/ 234010 h 339373"/>
                    <a:gd name="connsiteX8" fmla="*/ 29453 w 340910"/>
                    <a:gd name="connsiteY8" fmla="*/ 259741 h 339373"/>
                    <a:gd name="connsiteX9" fmla="*/ 0 w 340910"/>
                    <a:gd name="connsiteY9" fmla="*/ 289143 h 339373"/>
                    <a:gd name="connsiteX10" fmla="*/ 50244 w 340910"/>
                    <a:gd name="connsiteY10" fmla="*/ 339374 h 339373"/>
                    <a:gd name="connsiteX11" fmla="*/ 79632 w 340910"/>
                    <a:gd name="connsiteY11" fmla="*/ 309972 h 339373"/>
                    <a:gd name="connsiteX12" fmla="*/ 105364 w 340910"/>
                    <a:gd name="connsiteY12" fmla="*/ 279345 h 339373"/>
                    <a:gd name="connsiteX13" fmla="*/ 125000 w 340910"/>
                    <a:gd name="connsiteY13" fmla="*/ 252387 h 339373"/>
                    <a:gd name="connsiteX14" fmla="*/ 132315 w 340910"/>
                    <a:gd name="connsiteY14" fmla="*/ 243814 h 339373"/>
                    <a:gd name="connsiteX15" fmla="*/ 207071 w 340910"/>
                    <a:gd name="connsiteY15" fmla="*/ 267088 h 339373"/>
                    <a:gd name="connsiteX16" fmla="*/ 115182 w 340910"/>
                    <a:gd name="connsiteY16" fmla="*/ 243814 h 339373"/>
                    <a:gd name="connsiteX17" fmla="*/ 95610 w 340910"/>
                    <a:gd name="connsiteY17" fmla="*/ 270765 h 339373"/>
                    <a:gd name="connsiteX18" fmla="*/ 71098 w 340910"/>
                    <a:gd name="connsiteY18" fmla="*/ 298942 h 339373"/>
                    <a:gd name="connsiteX19" fmla="*/ 52682 w 340910"/>
                    <a:gd name="connsiteY19" fmla="*/ 317319 h 339373"/>
                    <a:gd name="connsiteX20" fmla="*/ 23293 w 340910"/>
                    <a:gd name="connsiteY20" fmla="*/ 287917 h 339373"/>
                    <a:gd name="connsiteX21" fmla="*/ 41709 w 340910"/>
                    <a:gd name="connsiteY21" fmla="*/ 269540 h 339373"/>
                    <a:gd name="connsiteX22" fmla="*/ 69880 w 340910"/>
                    <a:gd name="connsiteY22" fmla="*/ 245034 h 339373"/>
                    <a:gd name="connsiteX23" fmla="*/ 96830 w 340910"/>
                    <a:gd name="connsiteY23" fmla="*/ 225437 h 339373"/>
                    <a:gd name="connsiteX24" fmla="*/ 105364 w 340910"/>
                    <a:gd name="connsiteY24" fmla="*/ 218083 h 339373"/>
                    <a:gd name="connsiteX25" fmla="*/ 112744 w 340910"/>
                    <a:gd name="connsiteY25" fmla="*/ 226662 h 339373"/>
                    <a:gd name="connsiteX26" fmla="*/ 121342 w 340910"/>
                    <a:gd name="connsiteY26" fmla="*/ 234010 h 339373"/>
                    <a:gd name="connsiteX27" fmla="*/ 115182 w 340910"/>
                    <a:gd name="connsiteY27" fmla="*/ 243814 h 339373"/>
                    <a:gd name="connsiteX28" fmla="*/ 123780 w 340910"/>
                    <a:gd name="connsiteY28" fmla="*/ 216857 h 339373"/>
                    <a:gd name="connsiteX29" fmla="*/ 123780 w 340910"/>
                    <a:gd name="connsiteY29" fmla="*/ 49012 h 339373"/>
                    <a:gd name="connsiteX30" fmla="*/ 208290 w 340910"/>
                    <a:gd name="connsiteY30" fmla="*/ 14701 h 339373"/>
                    <a:gd name="connsiteX31" fmla="*/ 292865 w 340910"/>
                    <a:gd name="connsiteY31" fmla="*/ 49012 h 339373"/>
                    <a:gd name="connsiteX32" fmla="*/ 292865 w 340910"/>
                    <a:gd name="connsiteY32" fmla="*/ 216857 h 339373"/>
                    <a:gd name="connsiteX33" fmla="*/ 208290 w 340910"/>
                    <a:gd name="connsiteY33" fmla="*/ 251162 h 339373"/>
                    <a:gd name="connsiteX34" fmla="*/ 123780 w 340910"/>
                    <a:gd name="connsiteY34" fmla="*/ 216857 h 33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0910" h="339373">
                      <a:moveTo>
                        <a:pt x="207071" y="267088"/>
                      </a:moveTo>
                      <a:cubicBezTo>
                        <a:pt x="241402" y="267088"/>
                        <a:pt x="275667" y="253613"/>
                        <a:pt x="301399" y="227881"/>
                      </a:cubicBezTo>
                      <a:cubicBezTo>
                        <a:pt x="354081" y="175199"/>
                        <a:pt x="354081" y="90664"/>
                        <a:pt x="301399" y="39207"/>
                      </a:cubicBezTo>
                      <a:cubicBezTo>
                        <a:pt x="275667" y="13482"/>
                        <a:pt x="241402" y="0"/>
                        <a:pt x="207071" y="0"/>
                      </a:cubicBezTo>
                      <a:cubicBezTo>
                        <a:pt x="172805" y="0"/>
                        <a:pt x="138475" y="13482"/>
                        <a:pt x="112744" y="39207"/>
                      </a:cubicBezTo>
                      <a:cubicBezTo>
                        <a:pt x="67441" y="84542"/>
                        <a:pt x="61280" y="155602"/>
                        <a:pt x="95610" y="208284"/>
                      </a:cubicBezTo>
                      <a:lnTo>
                        <a:pt x="87012" y="214406"/>
                      </a:lnTo>
                      <a:lnTo>
                        <a:pt x="60062" y="234010"/>
                      </a:lnTo>
                      <a:cubicBezTo>
                        <a:pt x="49025" y="241363"/>
                        <a:pt x="39207" y="251162"/>
                        <a:pt x="29453" y="259741"/>
                      </a:cubicBezTo>
                      <a:lnTo>
                        <a:pt x="0" y="289143"/>
                      </a:lnTo>
                      <a:lnTo>
                        <a:pt x="50244" y="339374"/>
                      </a:lnTo>
                      <a:lnTo>
                        <a:pt x="79632" y="309972"/>
                      </a:lnTo>
                      <a:cubicBezTo>
                        <a:pt x="89450" y="300167"/>
                        <a:pt x="98049" y="290369"/>
                        <a:pt x="105364" y="279345"/>
                      </a:cubicBezTo>
                      <a:lnTo>
                        <a:pt x="125000" y="252387"/>
                      </a:lnTo>
                      <a:lnTo>
                        <a:pt x="132315" y="243814"/>
                      </a:lnTo>
                      <a:cubicBezTo>
                        <a:pt x="155608" y="259741"/>
                        <a:pt x="181340" y="267088"/>
                        <a:pt x="207071" y="267088"/>
                      </a:cubicBezTo>
                      <a:close/>
                      <a:moveTo>
                        <a:pt x="115182" y="243814"/>
                      </a:moveTo>
                      <a:lnTo>
                        <a:pt x="95610" y="270765"/>
                      </a:lnTo>
                      <a:cubicBezTo>
                        <a:pt x="88232" y="280564"/>
                        <a:pt x="79632" y="290369"/>
                        <a:pt x="71098" y="298942"/>
                      </a:cubicBezTo>
                      <a:lnTo>
                        <a:pt x="52682" y="317319"/>
                      </a:lnTo>
                      <a:lnTo>
                        <a:pt x="23293" y="287917"/>
                      </a:lnTo>
                      <a:lnTo>
                        <a:pt x="41709" y="269540"/>
                      </a:lnTo>
                      <a:cubicBezTo>
                        <a:pt x="50244" y="260967"/>
                        <a:pt x="60062" y="252387"/>
                        <a:pt x="69880" y="245034"/>
                      </a:cubicBezTo>
                      <a:lnTo>
                        <a:pt x="96830" y="225437"/>
                      </a:lnTo>
                      <a:lnTo>
                        <a:pt x="105364" y="218083"/>
                      </a:lnTo>
                      <a:cubicBezTo>
                        <a:pt x="107867" y="220534"/>
                        <a:pt x="110305" y="224211"/>
                        <a:pt x="112744" y="226662"/>
                      </a:cubicBezTo>
                      <a:cubicBezTo>
                        <a:pt x="115182" y="229107"/>
                        <a:pt x="118839" y="231558"/>
                        <a:pt x="121342" y="234010"/>
                      </a:cubicBezTo>
                      <a:lnTo>
                        <a:pt x="115182" y="243814"/>
                      </a:lnTo>
                      <a:close/>
                      <a:moveTo>
                        <a:pt x="123780" y="216857"/>
                      </a:moveTo>
                      <a:cubicBezTo>
                        <a:pt x="77194" y="170303"/>
                        <a:pt x="77194" y="95566"/>
                        <a:pt x="123780" y="49012"/>
                      </a:cubicBezTo>
                      <a:cubicBezTo>
                        <a:pt x="147074" y="25732"/>
                        <a:pt x="177682" y="14701"/>
                        <a:pt x="208290" y="14701"/>
                      </a:cubicBezTo>
                      <a:cubicBezTo>
                        <a:pt x="238963" y="14701"/>
                        <a:pt x="269572" y="25732"/>
                        <a:pt x="292865" y="49012"/>
                      </a:cubicBezTo>
                      <a:cubicBezTo>
                        <a:pt x="339387" y="95566"/>
                        <a:pt x="339387" y="170303"/>
                        <a:pt x="292865" y="216857"/>
                      </a:cubicBezTo>
                      <a:cubicBezTo>
                        <a:pt x="269572" y="240138"/>
                        <a:pt x="238963" y="251162"/>
                        <a:pt x="208290" y="251162"/>
                      </a:cubicBezTo>
                      <a:cubicBezTo>
                        <a:pt x="177682" y="251162"/>
                        <a:pt x="147074" y="240138"/>
                        <a:pt x="123780" y="216857"/>
                      </a:cubicBezTo>
                      <a:close/>
                    </a:path>
                  </a:pathLst>
                </a:custGeom>
                <a:solidFill>
                  <a:srgbClr val="2C5967"/>
                </a:solidFill>
                <a:ln w="6417"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FF21F76D-B436-40FC-850B-2BBB9B3283A8}"/>
                    </a:ext>
                  </a:extLst>
                </p:cNvPr>
                <p:cNvSpPr/>
                <p:nvPr/>
              </p:nvSpPr>
              <p:spPr>
                <a:xfrm>
                  <a:off x="9275609" y="4154147"/>
                  <a:ext cx="55184" cy="55133"/>
                </a:xfrm>
                <a:custGeom>
                  <a:avLst/>
                  <a:gdLst>
                    <a:gd name="connsiteX0" fmla="*/ 0 w 55184"/>
                    <a:gd name="connsiteY0" fmla="*/ 4903 h 55133"/>
                    <a:gd name="connsiteX1" fmla="*/ 4941 w 55184"/>
                    <a:gd name="connsiteY1" fmla="*/ 20829 h 55133"/>
                    <a:gd name="connsiteX2" fmla="*/ 34330 w 55184"/>
                    <a:gd name="connsiteY2" fmla="*/ 50231 h 55133"/>
                    <a:gd name="connsiteX3" fmla="*/ 49025 w 55184"/>
                    <a:gd name="connsiteY3" fmla="*/ 55134 h 55133"/>
                    <a:gd name="connsiteX4" fmla="*/ 55185 w 55184"/>
                    <a:gd name="connsiteY4" fmla="*/ 50231 h 55133"/>
                    <a:gd name="connsiteX5" fmla="*/ 4941 w 55184"/>
                    <a:gd name="connsiteY5" fmla="*/ 0 h 55133"/>
                    <a:gd name="connsiteX6" fmla="*/ 0 w 55184"/>
                    <a:gd name="connsiteY6" fmla="*/ 4903 h 5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84" h="55133">
                      <a:moveTo>
                        <a:pt x="0" y="4903"/>
                      </a:moveTo>
                      <a:lnTo>
                        <a:pt x="4941" y="20829"/>
                      </a:lnTo>
                      <a:lnTo>
                        <a:pt x="34330" y="50231"/>
                      </a:lnTo>
                      <a:lnTo>
                        <a:pt x="49025" y="55134"/>
                      </a:lnTo>
                      <a:lnTo>
                        <a:pt x="55185" y="50231"/>
                      </a:lnTo>
                      <a:lnTo>
                        <a:pt x="4941" y="0"/>
                      </a:lnTo>
                      <a:lnTo>
                        <a:pt x="0" y="4903"/>
                      </a:lnTo>
                      <a:close/>
                    </a:path>
                  </a:pathLst>
                </a:custGeom>
                <a:solidFill>
                  <a:srgbClr val="2C5967"/>
                </a:solidFill>
                <a:ln w="6417" cap="flat">
                  <a:noFill/>
                  <a:prstDash val="solid"/>
                  <a:miter/>
                </a:ln>
              </p:spPr>
              <p:txBody>
                <a:bodyPr rtlCol="0" anchor="ctr"/>
                <a:lstStyle/>
                <a:p>
                  <a:endParaRPr lang="en-US"/>
                </a:p>
              </p:txBody>
            </p:sp>
          </p:grpSp>
        </p:grpSp>
        <p:grpSp>
          <p:nvGrpSpPr>
            <p:cNvPr id="786" name="Graphic 2">
              <a:extLst>
                <a:ext uri="{FF2B5EF4-FFF2-40B4-BE49-F238E27FC236}">
                  <a16:creationId xmlns:a16="http://schemas.microsoft.com/office/drawing/2014/main" id="{4A97103A-161C-4E06-89BE-74DA82FBC13A}"/>
                </a:ext>
              </a:extLst>
            </p:cNvPr>
            <p:cNvGrpSpPr/>
            <p:nvPr/>
          </p:nvGrpSpPr>
          <p:grpSpPr>
            <a:xfrm>
              <a:off x="9194757" y="4268425"/>
              <a:ext cx="616016" cy="340092"/>
              <a:chOff x="9194757" y="4268425"/>
              <a:chExt cx="616016" cy="340092"/>
            </a:xfrm>
            <a:solidFill>
              <a:srgbClr val="000000"/>
            </a:solidFill>
          </p:grpSpPr>
          <p:sp>
            <p:nvSpPr>
              <p:cNvPr id="787" name="TextBox 786">
                <a:extLst>
                  <a:ext uri="{FF2B5EF4-FFF2-40B4-BE49-F238E27FC236}">
                    <a16:creationId xmlns:a16="http://schemas.microsoft.com/office/drawing/2014/main" id="{678E9631-8288-45D6-8568-28F65984CE64}"/>
                  </a:ext>
                </a:extLst>
              </p:cNvPr>
              <p:cNvSpPr txBox="1"/>
              <p:nvPr/>
            </p:nvSpPr>
            <p:spPr>
              <a:xfrm>
                <a:off x="9205281" y="4222705"/>
                <a:ext cx="574307"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Network</a:t>
                </a:r>
              </a:p>
            </p:txBody>
          </p:sp>
          <p:sp>
            <p:nvSpPr>
              <p:cNvPr id="788" name="TextBox 787">
                <a:extLst>
                  <a:ext uri="{FF2B5EF4-FFF2-40B4-BE49-F238E27FC236}">
                    <a16:creationId xmlns:a16="http://schemas.microsoft.com/office/drawing/2014/main" id="{D544874C-33D8-4868-A702-651944DBFAB9}"/>
                  </a:ext>
                </a:extLst>
              </p:cNvPr>
              <p:cNvSpPr txBox="1"/>
              <p:nvPr/>
            </p:nvSpPr>
            <p:spPr>
              <a:xfrm>
                <a:off x="9103317" y="4325374"/>
                <a:ext cx="798896"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Performance</a:t>
                </a:r>
              </a:p>
            </p:txBody>
          </p:sp>
          <p:sp>
            <p:nvSpPr>
              <p:cNvPr id="789" name="TextBox 788">
                <a:extLst>
                  <a:ext uri="{FF2B5EF4-FFF2-40B4-BE49-F238E27FC236}">
                    <a16:creationId xmlns:a16="http://schemas.microsoft.com/office/drawing/2014/main" id="{E0AE4914-5DA3-4901-A907-E5CBBBE3AF03}"/>
                  </a:ext>
                </a:extLst>
              </p:cNvPr>
              <p:cNvSpPr txBox="1"/>
              <p:nvPr/>
            </p:nvSpPr>
            <p:spPr>
              <a:xfrm>
                <a:off x="9185324" y="4428044"/>
                <a:ext cx="612808"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Inspector</a:t>
                </a:r>
              </a:p>
            </p:txBody>
          </p:sp>
        </p:grpSp>
      </p:grpSp>
      <p:grpSp>
        <p:nvGrpSpPr>
          <p:cNvPr id="2" name="Graphic 3">
            <a:extLst>
              <a:ext uri="{FF2B5EF4-FFF2-40B4-BE49-F238E27FC236}">
                <a16:creationId xmlns:a16="http://schemas.microsoft.com/office/drawing/2014/main" id="{BC774FD5-3FE8-E347-13C9-BD68769F2E6D}"/>
              </a:ext>
            </a:extLst>
          </p:cNvPr>
          <p:cNvGrpSpPr/>
          <p:nvPr/>
        </p:nvGrpSpPr>
        <p:grpSpPr>
          <a:xfrm>
            <a:off x="8467515" y="2417628"/>
            <a:ext cx="779381" cy="651479"/>
            <a:chOff x="5977795" y="2870257"/>
            <a:chExt cx="779381" cy="651479"/>
          </a:xfrm>
        </p:grpSpPr>
        <p:grpSp>
          <p:nvGrpSpPr>
            <p:cNvPr id="3" name="Graphic 3">
              <a:extLst>
                <a:ext uri="{FF2B5EF4-FFF2-40B4-BE49-F238E27FC236}">
                  <a16:creationId xmlns:a16="http://schemas.microsoft.com/office/drawing/2014/main" id="{95501B4B-6B3D-2EDD-1F95-F46ED1854E56}"/>
                </a:ext>
              </a:extLst>
            </p:cNvPr>
            <p:cNvGrpSpPr/>
            <p:nvPr/>
          </p:nvGrpSpPr>
          <p:grpSpPr>
            <a:xfrm>
              <a:off x="6175222" y="2870257"/>
              <a:ext cx="374294" cy="363847"/>
              <a:chOff x="6175222" y="2870257"/>
              <a:chExt cx="374294" cy="363847"/>
            </a:xfrm>
            <a:solidFill>
              <a:srgbClr val="2D5967"/>
            </a:solidFill>
          </p:grpSpPr>
          <p:sp>
            <p:nvSpPr>
              <p:cNvPr id="8" name="Freeform: Shape 7">
                <a:extLst>
                  <a:ext uri="{FF2B5EF4-FFF2-40B4-BE49-F238E27FC236}">
                    <a16:creationId xmlns:a16="http://schemas.microsoft.com/office/drawing/2014/main" id="{171CBD06-EB50-D78F-79F3-BAB95B808534}"/>
                  </a:ext>
                </a:extLst>
              </p:cNvPr>
              <p:cNvSpPr/>
              <p:nvPr/>
            </p:nvSpPr>
            <p:spPr>
              <a:xfrm>
                <a:off x="6460643" y="3018435"/>
                <a:ext cx="31169" cy="60947"/>
              </a:xfrm>
              <a:custGeom>
                <a:avLst/>
                <a:gdLst>
                  <a:gd name="connsiteX0" fmla="*/ 24448 w 31169"/>
                  <a:gd name="connsiteY0" fmla="*/ 60947 h 60947"/>
                  <a:gd name="connsiteX1" fmla="*/ 19699 w 31169"/>
                  <a:gd name="connsiteY1" fmla="*/ 59035 h 60947"/>
                  <a:gd name="connsiteX2" fmla="*/ 1989 w 31169"/>
                  <a:gd name="connsiteY2" fmla="*/ 41119 h 60947"/>
                  <a:gd name="connsiteX3" fmla="*/ 0 w 31169"/>
                  <a:gd name="connsiteY3" fmla="*/ 36294 h 60947"/>
                  <a:gd name="connsiteX4" fmla="*/ 0 w 31169"/>
                  <a:gd name="connsiteY4" fmla="*/ 6731 h 60947"/>
                  <a:gd name="connsiteX5" fmla="*/ 6738 w 31169"/>
                  <a:gd name="connsiteY5" fmla="*/ 0 h 60947"/>
                  <a:gd name="connsiteX6" fmla="*/ 13475 w 31169"/>
                  <a:gd name="connsiteY6" fmla="*/ 6731 h 60947"/>
                  <a:gd name="connsiteX7" fmla="*/ 13475 w 31169"/>
                  <a:gd name="connsiteY7" fmla="*/ 33477 h 60947"/>
                  <a:gd name="connsiteX8" fmla="*/ 29197 w 31169"/>
                  <a:gd name="connsiteY8" fmla="*/ 49397 h 60947"/>
                  <a:gd name="connsiteX9" fmla="*/ 29197 w 31169"/>
                  <a:gd name="connsiteY9" fmla="*/ 58945 h 60947"/>
                  <a:gd name="connsiteX10" fmla="*/ 24384 w 31169"/>
                  <a:gd name="connsiteY10" fmla="*/ 60947 h 60947"/>
                  <a:gd name="connsiteX11" fmla="*/ 24448 w 31169"/>
                  <a:gd name="connsiteY11" fmla="*/ 60947 h 6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169" h="60947">
                    <a:moveTo>
                      <a:pt x="24448" y="60947"/>
                    </a:moveTo>
                    <a:cubicBezTo>
                      <a:pt x="22716" y="60947"/>
                      <a:pt x="20983" y="60312"/>
                      <a:pt x="19699" y="59035"/>
                    </a:cubicBezTo>
                    <a:lnTo>
                      <a:pt x="1989" y="41119"/>
                    </a:lnTo>
                    <a:cubicBezTo>
                      <a:pt x="706" y="39842"/>
                      <a:pt x="0" y="38116"/>
                      <a:pt x="0" y="36294"/>
                    </a:cubicBezTo>
                    <a:lnTo>
                      <a:pt x="0" y="6731"/>
                    </a:lnTo>
                    <a:cubicBezTo>
                      <a:pt x="0" y="3003"/>
                      <a:pt x="3016" y="0"/>
                      <a:pt x="6738" y="0"/>
                    </a:cubicBezTo>
                    <a:cubicBezTo>
                      <a:pt x="10459" y="0"/>
                      <a:pt x="13475" y="3003"/>
                      <a:pt x="13475" y="6731"/>
                    </a:cubicBezTo>
                    <a:lnTo>
                      <a:pt x="13475" y="33477"/>
                    </a:lnTo>
                    <a:lnTo>
                      <a:pt x="29197" y="49397"/>
                    </a:lnTo>
                    <a:cubicBezTo>
                      <a:pt x="31827" y="52034"/>
                      <a:pt x="31827" y="56308"/>
                      <a:pt x="29197" y="58945"/>
                    </a:cubicBezTo>
                    <a:cubicBezTo>
                      <a:pt x="27913" y="60312"/>
                      <a:pt x="26116" y="60947"/>
                      <a:pt x="24384" y="60947"/>
                    </a:cubicBezTo>
                    <a:lnTo>
                      <a:pt x="24448" y="60947"/>
                    </a:lnTo>
                    <a:close/>
                  </a:path>
                </a:pathLst>
              </a:custGeom>
              <a:solidFill>
                <a:srgbClr val="2D5967"/>
              </a:solidFill>
              <a:ln w="6417" cap="flat">
                <a:noFill/>
                <a:prstDash val="solid"/>
                <a:miter/>
              </a:ln>
            </p:spPr>
            <p:txBody>
              <a:bodyPr rtlCol="0" anchor="ctr"/>
              <a:lstStyle/>
              <a:p>
                <a:endParaRPr lang="en-US" sz="810"/>
              </a:p>
            </p:txBody>
          </p:sp>
          <p:sp>
            <p:nvSpPr>
              <p:cNvPr id="9" name="Freeform: Shape 8">
                <a:extLst>
                  <a:ext uri="{FF2B5EF4-FFF2-40B4-BE49-F238E27FC236}">
                    <a16:creationId xmlns:a16="http://schemas.microsoft.com/office/drawing/2014/main" id="{658AD354-A602-DB4D-05B4-617B0F596F4D}"/>
                  </a:ext>
                </a:extLst>
              </p:cNvPr>
              <p:cNvSpPr/>
              <p:nvPr/>
            </p:nvSpPr>
            <p:spPr>
              <a:xfrm>
                <a:off x="6387748" y="2971496"/>
                <a:ext cx="161768" cy="163192"/>
              </a:xfrm>
              <a:custGeom>
                <a:avLst/>
                <a:gdLst>
                  <a:gd name="connsiteX0" fmla="*/ 75526 w 161768"/>
                  <a:gd name="connsiteY0" fmla="*/ 163097 h 163192"/>
                  <a:gd name="connsiteX1" fmla="*/ 79184 w 161768"/>
                  <a:gd name="connsiteY1" fmla="*/ 163193 h 163192"/>
                  <a:gd name="connsiteX2" fmla="*/ 83162 w 161768"/>
                  <a:gd name="connsiteY2" fmla="*/ 163097 h 163192"/>
                  <a:gd name="connsiteX3" fmla="*/ 137577 w 161768"/>
                  <a:gd name="connsiteY3" fmla="*/ 139361 h 163192"/>
                  <a:gd name="connsiteX4" fmla="*/ 161768 w 161768"/>
                  <a:gd name="connsiteY4" fmla="*/ 81596 h 163192"/>
                  <a:gd name="connsiteX5" fmla="*/ 137577 w 161768"/>
                  <a:gd name="connsiteY5" fmla="*/ 23832 h 163192"/>
                  <a:gd name="connsiteX6" fmla="*/ 79184 w 161768"/>
                  <a:gd name="connsiteY6" fmla="*/ 0 h 163192"/>
                  <a:gd name="connsiteX7" fmla="*/ 20791 w 161768"/>
                  <a:gd name="connsiteY7" fmla="*/ 23832 h 163192"/>
                  <a:gd name="connsiteX8" fmla="*/ 13475 w 161768"/>
                  <a:gd name="connsiteY8" fmla="*/ 32110 h 163192"/>
                  <a:gd name="connsiteX9" fmla="*/ 13475 w 161768"/>
                  <a:gd name="connsiteY9" fmla="*/ 11647 h 163192"/>
                  <a:gd name="connsiteX10" fmla="*/ 0 w 161768"/>
                  <a:gd name="connsiteY10" fmla="*/ 11647 h 163192"/>
                  <a:gd name="connsiteX11" fmla="*/ 0 w 161768"/>
                  <a:gd name="connsiteY11" fmla="*/ 57129 h 163192"/>
                  <a:gd name="connsiteX12" fmla="*/ 43763 w 161768"/>
                  <a:gd name="connsiteY12" fmla="*/ 57129 h 163192"/>
                  <a:gd name="connsiteX13" fmla="*/ 43763 w 161768"/>
                  <a:gd name="connsiteY13" fmla="*/ 43667 h 163192"/>
                  <a:gd name="connsiteX14" fmla="*/ 21753 w 161768"/>
                  <a:gd name="connsiteY14" fmla="*/ 43667 h 163192"/>
                  <a:gd name="connsiteX15" fmla="*/ 30223 w 161768"/>
                  <a:gd name="connsiteY15" fmla="*/ 33387 h 163192"/>
                  <a:gd name="connsiteX16" fmla="*/ 79184 w 161768"/>
                  <a:gd name="connsiteY16" fmla="*/ 13373 h 163192"/>
                  <a:gd name="connsiteX17" fmla="*/ 128080 w 161768"/>
                  <a:gd name="connsiteY17" fmla="*/ 33387 h 163192"/>
                  <a:gd name="connsiteX18" fmla="*/ 148293 w 161768"/>
                  <a:gd name="connsiteY18" fmla="*/ 81596 h 163192"/>
                  <a:gd name="connsiteX19" fmla="*/ 128080 w 161768"/>
                  <a:gd name="connsiteY19" fmla="*/ 129806 h 163192"/>
                  <a:gd name="connsiteX20" fmla="*/ 79184 w 161768"/>
                  <a:gd name="connsiteY20" fmla="*/ 149820 h 163192"/>
                  <a:gd name="connsiteX21" fmla="*/ 78542 w 161768"/>
                  <a:gd name="connsiteY21" fmla="*/ 149820 h 163192"/>
                  <a:gd name="connsiteX22" fmla="*/ 75334 w 161768"/>
                  <a:gd name="connsiteY22" fmla="*/ 149730 h 163192"/>
                  <a:gd name="connsiteX23" fmla="*/ 73794 w 161768"/>
                  <a:gd name="connsiteY23" fmla="*/ 149634 h 163192"/>
                  <a:gd name="connsiteX24" fmla="*/ 72318 w 161768"/>
                  <a:gd name="connsiteY24" fmla="*/ 149544 h 163192"/>
                  <a:gd name="connsiteX25" fmla="*/ 72318 w 161768"/>
                  <a:gd name="connsiteY25" fmla="*/ 163007 h 163192"/>
                  <a:gd name="connsiteX26" fmla="*/ 73344 w 161768"/>
                  <a:gd name="connsiteY26" fmla="*/ 163007 h 163192"/>
                  <a:gd name="connsiteX27" fmla="*/ 75526 w 161768"/>
                  <a:gd name="connsiteY27" fmla="*/ 163097 h 16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1768" h="163192">
                    <a:moveTo>
                      <a:pt x="75526" y="163097"/>
                    </a:moveTo>
                    <a:cubicBezTo>
                      <a:pt x="76681" y="163097"/>
                      <a:pt x="77965" y="163193"/>
                      <a:pt x="79184" y="163193"/>
                    </a:cubicBezTo>
                    <a:cubicBezTo>
                      <a:pt x="80531" y="163193"/>
                      <a:pt x="81815" y="163193"/>
                      <a:pt x="83162" y="163097"/>
                    </a:cubicBezTo>
                    <a:cubicBezTo>
                      <a:pt x="102990" y="162192"/>
                      <a:pt x="122433" y="154274"/>
                      <a:pt x="137577" y="139361"/>
                    </a:cubicBezTo>
                    <a:cubicBezTo>
                      <a:pt x="153234" y="123896"/>
                      <a:pt x="161768" y="103427"/>
                      <a:pt x="161768" y="81596"/>
                    </a:cubicBezTo>
                    <a:cubicBezTo>
                      <a:pt x="161768" y="59766"/>
                      <a:pt x="153106" y="39207"/>
                      <a:pt x="137577" y="23832"/>
                    </a:cubicBezTo>
                    <a:cubicBezTo>
                      <a:pt x="121470" y="7918"/>
                      <a:pt x="100360" y="0"/>
                      <a:pt x="79184" y="0"/>
                    </a:cubicBezTo>
                    <a:cubicBezTo>
                      <a:pt x="57944" y="0"/>
                      <a:pt x="36897" y="7918"/>
                      <a:pt x="20791" y="23832"/>
                    </a:cubicBezTo>
                    <a:cubicBezTo>
                      <a:pt x="18095" y="26469"/>
                      <a:pt x="15657" y="29203"/>
                      <a:pt x="13475" y="32110"/>
                    </a:cubicBezTo>
                    <a:lnTo>
                      <a:pt x="13475" y="11647"/>
                    </a:lnTo>
                    <a:lnTo>
                      <a:pt x="0" y="11647"/>
                    </a:lnTo>
                    <a:lnTo>
                      <a:pt x="0" y="57129"/>
                    </a:lnTo>
                    <a:lnTo>
                      <a:pt x="43763" y="57129"/>
                    </a:lnTo>
                    <a:lnTo>
                      <a:pt x="43763" y="43667"/>
                    </a:lnTo>
                    <a:lnTo>
                      <a:pt x="21753" y="43667"/>
                    </a:lnTo>
                    <a:cubicBezTo>
                      <a:pt x="24192" y="40028"/>
                      <a:pt x="27015" y="36569"/>
                      <a:pt x="30223" y="33387"/>
                    </a:cubicBezTo>
                    <a:cubicBezTo>
                      <a:pt x="43698" y="20104"/>
                      <a:pt x="61409" y="13373"/>
                      <a:pt x="79184" y="13373"/>
                    </a:cubicBezTo>
                    <a:cubicBezTo>
                      <a:pt x="96894" y="13373"/>
                      <a:pt x="114669" y="20014"/>
                      <a:pt x="128080" y="33387"/>
                    </a:cubicBezTo>
                    <a:cubicBezTo>
                      <a:pt x="141106" y="46304"/>
                      <a:pt x="148293" y="63405"/>
                      <a:pt x="148293" y="81596"/>
                    </a:cubicBezTo>
                    <a:cubicBezTo>
                      <a:pt x="148293" y="99788"/>
                      <a:pt x="141106" y="116889"/>
                      <a:pt x="128080" y="129806"/>
                    </a:cubicBezTo>
                    <a:cubicBezTo>
                      <a:pt x="114669" y="143089"/>
                      <a:pt x="96894" y="149820"/>
                      <a:pt x="79184" y="149820"/>
                    </a:cubicBezTo>
                    <a:cubicBezTo>
                      <a:pt x="78991" y="149820"/>
                      <a:pt x="78735" y="149820"/>
                      <a:pt x="78542" y="149820"/>
                    </a:cubicBezTo>
                    <a:cubicBezTo>
                      <a:pt x="77451" y="149820"/>
                      <a:pt x="76425" y="149820"/>
                      <a:pt x="75334" y="149730"/>
                    </a:cubicBezTo>
                    <a:cubicBezTo>
                      <a:pt x="74821" y="149730"/>
                      <a:pt x="74371" y="149730"/>
                      <a:pt x="73794" y="149634"/>
                    </a:cubicBezTo>
                    <a:cubicBezTo>
                      <a:pt x="73344" y="149634"/>
                      <a:pt x="72767" y="149634"/>
                      <a:pt x="72318" y="149544"/>
                    </a:cubicBezTo>
                    <a:lnTo>
                      <a:pt x="72318" y="163007"/>
                    </a:lnTo>
                    <a:cubicBezTo>
                      <a:pt x="72318" y="163007"/>
                      <a:pt x="72959" y="163007"/>
                      <a:pt x="73344" y="163007"/>
                    </a:cubicBezTo>
                    <a:cubicBezTo>
                      <a:pt x="74051" y="163007"/>
                      <a:pt x="74821" y="163097"/>
                      <a:pt x="75526" y="163097"/>
                    </a:cubicBezTo>
                    <a:close/>
                  </a:path>
                </a:pathLst>
              </a:custGeom>
              <a:solidFill>
                <a:srgbClr val="2D5967"/>
              </a:solidFill>
              <a:ln w="6417" cap="flat">
                <a:noFill/>
                <a:prstDash val="solid"/>
                <a:miter/>
              </a:ln>
            </p:spPr>
            <p:txBody>
              <a:bodyPr rtlCol="0" anchor="ctr"/>
              <a:lstStyle/>
              <a:p>
                <a:endParaRPr lang="en-US" sz="810"/>
              </a:p>
            </p:txBody>
          </p:sp>
          <p:grpSp>
            <p:nvGrpSpPr>
              <p:cNvPr id="10" name="Graphic 3">
                <a:extLst>
                  <a:ext uri="{FF2B5EF4-FFF2-40B4-BE49-F238E27FC236}">
                    <a16:creationId xmlns:a16="http://schemas.microsoft.com/office/drawing/2014/main" id="{979BEAE3-E0A8-1507-3145-4337F9885661}"/>
                  </a:ext>
                </a:extLst>
              </p:cNvPr>
              <p:cNvGrpSpPr/>
              <p:nvPr/>
            </p:nvGrpSpPr>
            <p:grpSpPr>
              <a:xfrm>
                <a:off x="6175222" y="2870257"/>
                <a:ext cx="350744" cy="363847"/>
                <a:chOff x="6175222" y="2870257"/>
                <a:chExt cx="350744" cy="363847"/>
              </a:xfrm>
              <a:solidFill>
                <a:srgbClr val="2D5967"/>
              </a:solidFill>
            </p:grpSpPr>
            <p:sp>
              <p:nvSpPr>
                <p:cNvPr id="12" name="Freeform: Shape 11">
                  <a:extLst>
                    <a:ext uri="{FF2B5EF4-FFF2-40B4-BE49-F238E27FC236}">
                      <a16:creationId xmlns:a16="http://schemas.microsoft.com/office/drawing/2014/main" id="{BF5E33EB-4112-C8CF-FD71-A0BC92489711}"/>
                    </a:ext>
                  </a:extLst>
                </p:cNvPr>
                <p:cNvSpPr/>
                <p:nvPr/>
              </p:nvSpPr>
              <p:spPr>
                <a:xfrm>
                  <a:off x="6175222" y="2870257"/>
                  <a:ext cx="349910" cy="363847"/>
                </a:xfrm>
                <a:custGeom>
                  <a:avLst/>
                  <a:gdLst>
                    <a:gd name="connsiteX0" fmla="*/ 182046 w 349910"/>
                    <a:gd name="connsiteY0" fmla="*/ 350385 h 363847"/>
                    <a:gd name="connsiteX1" fmla="*/ 193788 w 349910"/>
                    <a:gd name="connsiteY1" fmla="*/ 328099 h 363847"/>
                    <a:gd name="connsiteX2" fmla="*/ 216440 w 349910"/>
                    <a:gd name="connsiteY2" fmla="*/ 286621 h 363847"/>
                    <a:gd name="connsiteX3" fmla="*/ 229722 w 349910"/>
                    <a:gd name="connsiteY3" fmla="*/ 266613 h 363847"/>
                    <a:gd name="connsiteX4" fmla="*/ 230557 w 349910"/>
                    <a:gd name="connsiteY4" fmla="*/ 264791 h 363847"/>
                    <a:gd name="connsiteX5" fmla="*/ 237230 w 349910"/>
                    <a:gd name="connsiteY5" fmla="*/ 242505 h 363847"/>
                    <a:gd name="connsiteX6" fmla="*/ 234535 w 349910"/>
                    <a:gd name="connsiteY6" fmla="*/ 234953 h 363847"/>
                    <a:gd name="connsiteX7" fmla="*/ 183329 w 349910"/>
                    <a:gd name="connsiteY7" fmla="*/ 200205 h 363847"/>
                    <a:gd name="connsiteX8" fmla="*/ 182623 w 349910"/>
                    <a:gd name="connsiteY8" fmla="*/ 199750 h 363847"/>
                    <a:gd name="connsiteX9" fmla="*/ 172677 w 349910"/>
                    <a:gd name="connsiteY9" fmla="*/ 194751 h 363847"/>
                    <a:gd name="connsiteX10" fmla="*/ 169341 w 349910"/>
                    <a:gd name="connsiteY10" fmla="*/ 194020 h 363847"/>
                    <a:gd name="connsiteX11" fmla="*/ 142133 w 349910"/>
                    <a:gd name="connsiteY11" fmla="*/ 195476 h 363847"/>
                    <a:gd name="connsiteX12" fmla="*/ 138989 w 349910"/>
                    <a:gd name="connsiteY12" fmla="*/ 190202 h 363847"/>
                    <a:gd name="connsiteX13" fmla="*/ 138668 w 349910"/>
                    <a:gd name="connsiteY13" fmla="*/ 189836 h 363847"/>
                    <a:gd name="connsiteX14" fmla="*/ 138604 w 349910"/>
                    <a:gd name="connsiteY14" fmla="*/ 189836 h 363847"/>
                    <a:gd name="connsiteX15" fmla="*/ 138604 w 349910"/>
                    <a:gd name="connsiteY15" fmla="*/ 189656 h 363847"/>
                    <a:gd name="connsiteX16" fmla="*/ 138026 w 349910"/>
                    <a:gd name="connsiteY16" fmla="*/ 188931 h 363847"/>
                    <a:gd name="connsiteX17" fmla="*/ 120123 w 349910"/>
                    <a:gd name="connsiteY17" fmla="*/ 170374 h 363847"/>
                    <a:gd name="connsiteX18" fmla="*/ 113835 w 349910"/>
                    <a:gd name="connsiteY18" fmla="*/ 158458 h 363847"/>
                    <a:gd name="connsiteX19" fmla="*/ 110947 w 349910"/>
                    <a:gd name="connsiteY19" fmla="*/ 155544 h 363847"/>
                    <a:gd name="connsiteX20" fmla="*/ 102926 w 349910"/>
                    <a:gd name="connsiteY20" fmla="*/ 151540 h 363847"/>
                    <a:gd name="connsiteX21" fmla="*/ 100231 w 349910"/>
                    <a:gd name="connsiteY21" fmla="*/ 137988 h 363847"/>
                    <a:gd name="connsiteX22" fmla="*/ 128530 w 349910"/>
                    <a:gd name="connsiteY22" fmla="*/ 137988 h 363847"/>
                    <a:gd name="connsiteX23" fmla="*/ 135203 w 349910"/>
                    <a:gd name="connsiteY23" fmla="*/ 155544 h 363847"/>
                    <a:gd name="connsiteX24" fmla="*/ 143673 w 349910"/>
                    <a:gd name="connsiteY24" fmla="*/ 159548 h 363847"/>
                    <a:gd name="connsiteX25" fmla="*/ 147972 w 349910"/>
                    <a:gd name="connsiteY25" fmla="*/ 151271 h 363847"/>
                    <a:gd name="connsiteX26" fmla="*/ 144058 w 349910"/>
                    <a:gd name="connsiteY26" fmla="*/ 138264 h 363847"/>
                    <a:gd name="connsiteX27" fmla="*/ 156121 w 349910"/>
                    <a:gd name="connsiteY27" fmla="*/ 126251 h 363847"/>
                    <a:gd name="connsiteX28" fmla="*/ 158175 w 349910"/>
                    <a:gd name="connsiteY28" fmla="*/ 121432 h 363847"/>
                    <a:gd name="connsiteX29" fmla="*/ 158175 w 349910"/>
                    <a:gd name="connsiteY29" fmla="*/ 108515 h 363847"/>
                    <a:gd name="connsiteX30" fmla="*/ 193083 w 349910"/>
                    <a:gd name="connsiteY30" fmla="*/ 85684 h 363847"/>
                    <a:gd name="connsiteX31" fmla="*/ 196163 w 349910"/>
                    <a:gd name="connsiteY31" fmla="*/ 80044 h 363847"/>
                    <a:gd name="connsiteX32" fmla="*/ 196163 w 349910"/>
                    <a:gd name="connsiteY32" fmla="*/ 66857 h 363847"/>
                    <a:gd name="connsiteX33" fmla="*/ 193917 w 349910"/>
                    <a:gd name="connsiteY33" fmla="*/ 61762 h 363847"/>
                    <a:gd name="connsiteX34" fmla="*/ 180699 w 349910"/>
                    <a:gd name="connsiteY34" fmla="*/ 50212 h 363847"/>
                    <a:gd name="connsiteX35" fmla="*/ 172805 w 349910"/>
                    <a:gd name="connsiteY35" fmla="*/ 49480 h 363847"/>
                    <a:gd name="connsiteX36" fmla="*/ 151502 w 349910"/>
                    <a:gd name="connsiteY36" fmla="*/ 62307 h 363847"/>
                    <a:gd name="connsiteX37" fmla="*/ 144507 w 349910"/>
                    <a:gd name="connsiteY37" fmla="*/ 58124 h 363847"/>
                    <a:gd name="connsiteX38" fmla="*/ 149576 w 349910"/>
                    <a:gd name="connsiteY38" fmla="*/ 50391 h 363847"/>
                    <a:gd name="connsiteX39" fmla="*/ 180377 w 349910"/>
                    <a:gd name="connsiteY39" fmla="*/ 32559 h 363847"/>
                    <a:gd name="connsiteX40" fmla="*/ 183714 w 349910"/>
                    <a:gd name="connsiteY40" fmla="*/ 27374 h 363847"/>
                    <a:gd name="connsiteX41" fmla="*/ 184997 w 349910"/>
                    <a:gd name="connsiteY41" fmla="*/ 13276 h 363847"/>
                    <a:gd name="connsiteX42" fmla="*/ 220290 w 349910"/>
                    <a:gd name="connsiteY42" fmla="*/ 17550 h 363847"/>
                    <a:gd name="connsiteX43" fmla="*/ 221381 w 349910"/>
                    <a:gd name="connsiteY43" fmla="*/ 18917 h 363847"/>
                    <a:gd name="connsiteX44" fmla="*/ 235626 w 349910"/>
                    <a:gd name="connsiteY44" fmla="*/ 31744 h 363847"/>
                    <a:gd name="connsiteX45" fmla="*/ 235626 w 349910"/>
                    <a:gd name="connsiteY45" fmla="*/ 75045 h 363847"/>
                    <a:gd name="connsiteX46" fmla="*/ 238386 w 349910"/>
                    <a:gd name="connsiteY46" fmla="*/ 80499 h 363847"/>
                    <a:gd name="connsiteX47" fmla="*/ 242364 w 349910"/>
                    <a:gd name="connsiteY47" fmla="*/ 81776 h 363847"/>
                    <a:gd name="connsiteX48" fmla="*/ 244417 w 349910"/>
                    <a:gd name="connsiteY48" fmla="*/ 81500 h 363847"/>
                    <a:gd name="connsiteX49" fmla="*/ 280801 w 349910"/>
                    <a:gd name="connsiteY49" fmla="*/ 69950 h 363847"/>
                    <a:gd name="connsiteX50" fmla="*/ 283945 w 349910"/>
                    <a:gd name="connsiteY50" fmla="*/ 67762 h 363847"/>
                    <a:gd name="connsiteX51" fmla="*/ 293763 w 349910"/>
                    <a:gd name="connsiteY51" fmla="*/ 55666 h 363847"/>
                    <a:gd name="connsiteX52" fmla="*/ 328542 w 349910"/>
                    <a:gd name="connsiteY52" fmla="*/ 98325 h 363847"/>
                    <a:gd name="connsiteX53" fmla="*/ 349911 w 349910"/>
                    <a:gd name="connsiteY53" fmla="*/ 111063 h 363847"/>
                    <a:gd name="connsiteX54" fmla="*/ 182046 w 349910"/>
                    <a:gd name="connsiteY54" fmla="*/ 0 h 363847"/>
                    <a:gd name="connsiteX55" fmla="*/ 0 w 349910"/>
                    <a:gd name="connsiteY55" fmla="*/ 181924 h 363847"/>
                    <a:gd name="connsiteX56" fmla="*/ 182046 w 349910"/>
                    <a:gd name="connsiteY56" fmla="*/ 363848 h 363847"/>
                    <a:gd name="connsiteX57" fmla="*/ 348691 w 349910"/>
                    <a:gd name="connsiteY57" fmla="*/ 255146 h 363847"/>
                    <a:gd name="connsiteX58" fmla="*/ 327195 w 349910"/>
                    <a:gd name="connsiteY58" fmla="*/ 267614 h 363847"/>
                    <a:gd name="connsiteX59" fmla="*/ 182046 w 349910"/>
                    <a:gd name="connsiteY59" fmla="*/ 350385 h 363847"/>
                    <a:gd name="connsiteX60" fmla="*/ 283304 w 349910"/>
                    <a:gd name="connsiteY60" fmla="*/ 47388 h 363847"/>
                    <a:gd name="connsiteX61" fmla="*/ 274769 w 349910"/>
                    <a:gd name="connsiteY61" fmla="*/ 57938 h 363847"/>
                    <a:gd name="connsiteX62" fmla="*/ 249101 w 349910"/>
                    <a:gd name="connsiteY62" fmla="*/ 66126 h 363847"/>
                    <a:gd name="connsiteX63" fmla="*/ 249101 w 349910"/>
                    <a:gd name="connsiteY63" fmla="*/ 29017 h 363847"/>
                    <a:gd name="connsiteX64" fmla="*/ 248845 w 349910"/>
                    <a:gd name="connsiteY64" fmla="*/ 27284 h 363847"/>
                    <a:gd name="connsiteX65" fmla="*/ 283304 w 349910"/>
                    <a:gd name="connsiteY65" fmla="*/ 47388 h 363847"/>
                    <a:gd name="connsiteX66" fmla="*/ 167608 w 349910"/>
                    <a:gd name="connsiteY66" fmla="*/ 348749 h 363847"/>
                    <a:gd name="connsiteX67" fmla="*/ 165041 w 349910"/>
                    <a:gd name="connsiteY67" fmla="*/ 348293 h 363847"/>
                    <a:gd name="connsiteX68" fmla="*/ 165041 w 349910"/>
                    <a:gd name="connsiteY68" fmla="*/ 319822 h 363847"/>
                    <a:gd name="connsiteX69" fmla="*/ 164784 w 349910"/>
                    <a:gd name="connsiteY69" fmla="*/ 319822 h 363847"/>
                    <a:gd name="connsiteX70" fmla="*/ 151437 w 349910"/>
                    <a:gd name="connsiteY70" fmla="*/ 316280 h 363847"/>
                    <a:gd name="connsiteX71" fmla="*/ 151630 w 349910"/>
                    <a:gd name="connsiteY71" fmla="*/ 347658 h 363847"/>
                    <a:gd name="connsiteX72" fmla="*/ 13411 w 349910"/>
                    <a:gd name="connsiteY72" fmla="*/ 181924 h 363847"/>
                    <a:gd name="connsiteX73" fmla="*/ 25924 w 349910"/>
                    <a:gd name="connsiteY73" fmla="*/ 118339 h 363847"/>
                    <a:gd name="connsiteX74" fmla="*/ 25731 w 349910"/>
                    <a:gd name="connsiteY74" fmla="*/ 122979 h 363847"/>
                    <a:gd name="connsiteX75" fmla="*/ 28812 w 349910"/>
                    <a:gd name="connsiteY75" fmla="*/ 128895 h 363847"/>
                    <a:gd name="connsiteX76" fmla="*/ 48832 w 349910"/>
                    <a:gd name="connsiteY76" fmla="*/ 141806 h 363847"/>
                    <a:gd name="connsiteX77" fmla="*/ 53067 w 349910"/>
                    <a:gd name="connsiteY77" fmla="*/ 128529 h 363847"/>
                    <a:gd name="connsiteX78" fmla="*/ 39271 w 349910"/>
                    <a:gd name="connsiteY78" fmla="*/ 119616 h 363847"/>
                    <a:gd name="connsiteX79" fmla="*/ 40362 w 349910"/>
                    <a:gd name="connsiteY79" fmla="*/ 91235 h 363847"/>
                    <a:gd name="connsiteX80" fmla="*/ 40362 w 349910"/>
                    <a:gd name="connsiteY80" fmla="*/ 90599 h 363847"/>
                    <a:gd name="connsiteX81" fmla="*/ 171329 w 349910"/>
                    <a:gd name="connsiteY81" fmla="*/ 13822 h 363847"/>
                    <a:gd name="connsiteX82" fmla="*/ 170495 w 349910"/>
                    <a:gd name="connsiteY82" fmla="*/ 22921 h 363847"/>
                    <a:gd name="connsiteX83" fmla="*/ 141427 w 349910"/>
                    <a:gd name="connsiteY83" fmla="*/ 39746 h 363847"/>
                    <a:gd name="connsiteX84" fmla="*/ 139245 w 349910"/>
                    <a:gd name="connsiteY84" fmla="*/ 41838 h 363847"/>
                    <a:gd name="connsiteX85" fmla="*/ 129300 w 349910"/>
                    <a:gd name="connsiteY85" fmla="*/ 56757 h 363847"/>
                    <a:gd name="connsiteX86" fmla="*/ 128337 w 349910"/>
                    <a:gd name="connsiteY86" fmla="*/ 61942 h 363847"/>
                    <a:gd name="connsiteX87" fmla="*/ 131417 w 349910"/>
                    <a:gd name="connsiteY87" fmla="*/ 66215 h 363847"/>
                    <a:gd name="connsiteX88" fmla="*/ 147972 w 349910"/>
                    <a:gd name="connsiteY88" fmla="*/ 76136 h 363847"/>
                    <a:gd name="connsiteX89" fmla="*/ 154903 w 349910"/>
                    <a:gd name="connsiteY89" fmla="*/ 76136 h 363847"/>
                    <a:gd name="connsiteX90" fmla="*/ 175436 w 349910"/>
                    <a:gd name="connsiteY90" fmla="*/ 63764 h 363847"/>
                    <a:gd name="connsiteX91" fmla="*/ 182623 w 349910"/>
                    <a:gd name="connsiteY91" fmla="*/ 70040 h 363847"/>
                    <a:gd name="connsiteX92" fmla="*/ 182623 w 349910"/>
                    <a:gd name="connsiteY92" fmla="*/ 76585 h 363847"/>
                    <a:gd name="connsiteX93" fmla="*/ 147716 w 349910"/>
                    <a:gd name="connsiteY93" fmla="*/ 99422 h 363847"/>
                    <a:gd name="connsiteX94" fmla="*/ 144572 w 349910"/>
                    <a:gd name="connsiteY94" fmla="*/ 105057 h 363847"/>
                    <a:gd name="connsiteX95" fmla="*/ 144572 w 349910"/>
                    <a:gd name="connsiteY95" fmla="*/ 118795 h 363847"/>
                    <a:gd name="connsiteX96" fmla="*/ 137256 w 349910"/>
                    <a:gd name="connsiteY96" fmla="*/ 126162 h 363847"/>
                    <a:gd name="connsiteX97" fmla="*/ 133021 w 349910"/>
                    <a:gd name="connsiteY97" fmla="*/ 124705 h 363847"/>
                    <a:gd name="connsiteX98" fmla="*/ 91953 w 349910"/>
                    <a:gd name="connsiteY98" fmla="*/ 124705 h 363847"/>
                    <a:gd name="connsiteX99" fmla="*/ 86114 w 349910"/>
                    <a:gd name="connsiteY99" fmla="*/ 136807 h 363847"/>
                    <a:gd name="connsiteX100" fmla="*/ 90285 w 349910"/>
                    <a:gd name="connsiteY100" fmla="*/ 157636 h 363847"/>
                    <a:gd name="connsiteX101" fmla="*/ 93942 w 349910"/>
                    <a:gd name="connsiteY101" fmla="*/ 162365 h 363847"/>
                    <a:gd name="connsiteX102" fmla="*/ 102926 w 349910"/>
                    <a:gd name="connsiteY102" fmla="*/ 166825 h 363847"/>
                    <a:gd name="connsiteX103" fmla="*/ 106198 w 349910"/>
                    <a:gd name="connsiteY103" fmla="*/ 173011 h 363847"/>
                    <a:gd name="connsiteX104" fmla="*/ 92274 w 349910"/>
                    <a:gd name="connsiteY104" fmla="*/ 169007 h 363847"/>
                    <a:gd name="connsiteX105" fmla="*/ 79376 w 349910"/>
                    <a:gd name="connsiteY105" fmla="*/ 160004 h 363847"/>
                    <a:gd name="connsiteX106" fmla="*/ 77836 w 349910"/>
                    <a:gd name="connsiteY106" fmla="*/ 175372 h 363847"/>
                    <a:gd name="connsiteX107" fmla="*/ 85472 w 349910"/>
                    <a:gd name="connsiteY107" fmla="*/ 180743 h 363847"/>
                    <a:gd name="connsiteX108" fmla="*/ 87462 w 349910"/>
                    <a:gd name="connsiteY108" fmla="*/ 181744 h 363847"/>
                    <a:gd name="connsiteX109" fmla="*/ 121214 w 349910"/>
                    <a:gd name="connsiteY109" fmla="*/ 191382 h 363847"/>
                    <a:gd name="connsiteX110" fmla="*/ 127760 w 349910"/>
                    <a:gd name="connsiteY110" fmla="*/ 197934 h 363847"/>
                    <a:gd name="connsiteX111" fmla="*/ 130775 w 349910"/>
                    <a:gd name="connsiteY111" fmla="*/ 203029 h 363847"/>
                    <a:gd name="connsiteX112" fmla="*/ 118776 w 349910"/>
                    <a:gd name="connsiteY112" fmla="*/ 236595 h 363847"/>
                    <a:gd name="connsiteX113" fmla="*/ 119225 w 349910"/>
                    <a:gd name="connsiteY113" fmla="*/ 242050 h 363847"/>
                    <a:gd name="connsiteX114" fmla="*/ 130775 w 349910"/>
                    <a:gd name="connsiteY114" fmla="*/ 263520 h 363847"/>
                    <a:gd name="connsiteX115" fmla="*/ 132315 w 349910"/>
                    <a:gd name="connsiteY115" fmla="*/ 265426 h 363847"/>
                    <a:gd name="connsiteX116" fmla="*/ 148614 w 349910"/>
                    <a:gd name="connsiteY116" fmla="*/ 279254 h 363847"/>
                    <a:gd name="connsiteX117" fmla="*/ 164913 w 349910"/>
                    <a:gd name="connsiteY117" fmla="*/ 284895 h 363847"/>
                    <a:gd name="connsiteX118" fmla="*/ 164913 w 349910"/>
                    <a:gd name="connsiteY118" fmla="*/ 278433 h 363847"/>
                    <a:gd name="connsiteX119" fmla="*/ 162410 w 349910"/>
                    <a:gd name="connsiteY119" fmla="*/ 273345 h 363847"/>
                    <a:gd name="connsiteX120" fmla="*/ 141941 w 349910"/>
                    <a:gd name="connsiteY120" fmla="*/ 255968 h 363847"/>
                    <a:gd name="connsiteX121" fmla="*/ 132379 w 349910"/>
                    <a:gd name="connsiteY121" fmla="*/ 238232 h 363847"/>
                    <a:gd name="connsiteX122" fmla="*/ 142903 w 349910"/>
                    <a:gd name="connsiteY122" fmla="*/ 208939 h 363847"/>
                    <a:gd name="connsiteX123" fmla="*/ 168249 w 349910"/>
                    <a:gd name="connsiteY123" fmla="*/ 207578 h 363847"/>
                    <a:gd name="connsiteX124" fmla="*/ 176142 w 349910"/>
                    <a:gd name="connsiteY124" fmla="*/ 211576 h 363847"/>
                    <a:gd name="connsiteX125" fmla="*/ 222921 w 349910"/>
                    <a:gd name="connsiteY125" fmla="*/ 243230 h 363847"/>
                    <a:gd name="connsiteX126" fmla="*/ 217916 w 349910"/>
                    <a:gd name="connsiteY126" fmla="*/ 259786 h 363847"/>
                    <a:gd name="connsiteX127" fmla="*/ 205018 w 349910"/>
                    <a:gd name="connsiteY127" fmla="*/ 279165 h 363847"/>
                    <a:gd name="connsiteX128" fmla="*/ 204697 w 349910"/>
                    <a:gd name="connsiteY128" fmla="*/ 279710 h 363847"/>
                    <a:gd name="connsiteX129" fmla="*/ 181917 w 349910"/>
                    <a:gd name="connsiteY129" fmla="*/ 321554 h 363847"/>
                    <a:gd name="connsiteX130" fmla="*/ 167736 w 349910"/>
                    <a:gd name="connsiteY130" fmla="*/ 348569 h 363847"/>
                    <a:gd name="connsiteX131" fmla="*/ 167608 w 349910"/>
                    <a:gd name="connsiteY131" fmla="*/ 348749 h 36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349910" h="363847">
                      <a:moveTo>
                        <a:pt x="182046" y="350385"/>
                      </a:moveTo>
                      <a:lnTo>
                        <a:pt x="193788" y="328099"/>
                      </a:lnTo>
                      <a:lnTo>
                        <a:pt x="216440" y="286621"/>
                      </a:lnTo>
                      <a:lnTo>
                        <a:pt x="229722" y="266613"/>
                      </a:lnTo>
                      <a:cubicBezTo>
                        <a:pt x="230108" y="266068"/>
                        <a:pt x="230365" y="265426"/>
                        <a:pt x="230557" y="264791"/>
                      </a:cubicBezTo>
                      <a:lnTo>
                        <a:pt x="237230" y="242505"/>
                      </a:lnTo>
                      <a:cubicBezTo>
                        <a:pt x="238000" y="239688"/>
                        <a:pt x="236909" y="236685"/>
                        <a:pt x="234535" y="234953"/>
                      </a:cubicBezTo>
                      <a:lnTo>
                        <a:pt x="183329" y="200205"/>
                      </a:lnTo>
                      <a:cubicBezTo>
                        <a:pt x="183329" y="200205"/>
                        <a:pt x="182880" y="199936"/>
                        <a:pt x="182623" y="199750"/>
                      </a:cubicBezTo>
                      <a:lnTo>
                        <a:pt x="172677" y="194751"/>
                      </a:lnTo>
                      <a:cubicBezTo>
                        <a:pt x="171715" y="194206"/>
                        <a:pt x="170495" y="194020"/>
                        <a:pt x="169341" y="194020"/>
                      </a:cubicBezTo>
                      <a:lnTo>
                        <a:pt x="142133" y="195476"/>
                      </a:lnTo>
                      <a:lnTo>
                        <a:pt x="138989" y="190202"/>
                      </a:lnTo>
                      <a:cubicBezTo>
                        <a:pt x="138989" y="190202"/>
                        <a:pt x="138796" y="189926"/>
                        <a:pt x="138668" y="189836"/>
                      </a:cubicBezTo>
                      <a:lnTo>
                        <a:pt x="138604" y="189836"/>
                      </a:lnTo>
                      <a:lnTo>
                        <a:pt x="138604" y="189656"/>
                      </a:lnTo>
                      <a:cubicBezTo>
                        <a:pt x="138604" y="189656"/>
                        <a:pt x="138218" y="189111"/>
                        <a:pt x="138026" y="188931"/>
                      </a:cubicBezTo>
                      <a:lnTo>
                        <a:pt x="120123" y="170374"/>
                      </a:lnTo>
                      <a:lnTo>
                        <a:pt x="113835" y="158458"/>
                      </a:lnTo>
                      <a:cubicBezTo>
                        <a:pt x="113193" y="157181"/>
                        <a:pt x="112102" y="156179"/>
                        <a:pt x="110947" y="155544"/>
                      </a:cubicBezTo>
                      <a:lnTo>
                        <a:pt x="102926" y="151540"/>
                      </a:lnTo>
                      <a:lnTo>
                        <a:pt x="100231" y="137988"/>
                      </a:lnTo>
                      <a:lnTo>
                        <a:pt x="128530" y="137988"/>
                      </a:lnTo>
                      <a:lnTo>
                        <a:pt x="135203" y="155544"/>
                      </a:lnTo>
                      <a:cubicBezTo>
                        <a:pt x="136486" y="158913"/>
                        <a:pt x="140208" y="160639"/>
                        <a:pt x="143673" y="159548"/>
                      </a:cubicBezTo>
                      <a:cubicBezTo>
                        <a:pt x="147138" y="158361"/>
                        <a:pt x="148935" y="154723"/>
                        <a:pt x="147972" y="151271"/>
                      </a:cubicBezTo>
                      <a:lnTo>
                        <a:pt x="144058" y="138264"/>
                      </a:lnTo>
                      <a:lnTo>
                        <a:pt x="156121" y="126251"/>
                      </a:lnTo>
                      <a:cubicBezTo>
                        <a:pt x="157405" y="124981"/>
                        <a:pt x="158175" y="123255"/>
                        <a:pt x="158175" y="121432"/>
                      </a:cubicBezTo>
                      <a:lnTo>
                        <a:pt x="158175" y="108515"/>
                      </a:lnTo>
                      <a:lnTo>
                        <a:pt x="193083" y="85684"/>
                      </a:lnTo>
                      <a:cubicBezTo>
                        <a:pt x="195008" y="84414"/>
                        <a:pt x="196163" y="82322"/>
                        <a:pt x="196163" y="80044"/>
                      </a:cubicBezTo>
                      <a:lnTo>
                        <a:pt x="196163" y="66857"/>
                      </a:lnTo>
                      <a:cubicBezTo>
                        <a:pt x="196163" y="64945"/>
                        <a:pt x="195328" y="63033"/>
                        <a:pt x="193917" y="61762"/>
                      </a:cubicBezTo>
                      <a:lnTo>
                        <a:pt x="180699" y="50212"/>
                      </a:lnTo>
                      <a:cubicBezTo>
                        <a:pt x="178516" y="48300"/>
                        <a:pt x="175372" y="48024"/>
                        <a:pt x="172805" y="49480"/>
                      </a:cubicBezTo>
                      <a:lnTo>
                        <a:pt x="151502" y="62307"/>
                      </a:lnTo>
                      <a:lnTo>
                        <a:pt x="144507" y="58124"/>
                      </a:lnTo>
                      <a:lnTo>
                        <a:pt x="149576" y="50391"/>
                      </a:lnTo>
                      <a:lnTo>
                        <a:pt x="180377" y="32559"/>
                      </a:lnTo>
                      <a:cubicBezTo>
                        <a:pt x="182238" y="31468"/>
                        <a:pt x="183457" y="29562"/>
                        <a:pt x="183714" y="27374"/>
                      </a:cubicBezTo>
                      <a:lnTo>
                        <a:pt x="184997" y="13276"/>
                      </a:lnTo>
                      <a:cubicBezTo>
                        <a:pt x="197061" y="13462"/>
                        <a:pt x="208932" y="14913"/>
                        <a:pt x="220290" y="17550"/>
                      </a:cubicBezTo>
                      <a:cubicBezTo>
                        <a:pt x="220547" y="18006"/>
                        <a:pt x="220931" y="18461"/>
                        <a:pt x="221381" y="18917"/>
                      </a:cubicBezTo>
                      <a:lnTo>
                        <a:pt x="235626" y="31744"/>
                      </a:lnTo>
                      <a:lnTo>
                        <a:pt x="235626" y="75045"/>
                      </a:lnTo>
                      <a:cubicBezTo>
                        <a:pt x="235626" y="77227"/>
                        <a:pt x="236653" y="79229"/>
                        <a:pt x="238386" y="80499"/>
                      </a:cubicBezTo>
                      <a:cubicBezTo>
                        <a:pt x="239540" y="81321"/>
                        <a:pt x="240952" y="81776"/>
                        <a:pt x="242364" y="81776"/>
                      </a:cubicBezTo>
                      <a:cubicBezTo>
                        <a:pt x="243134" y="81776"/>
                        <a:pt x="243776" y="81680"/>
                        <a:pt x="244417" y="81500"/>
                      </a:cubicBezTo>
                      <a:lnTo>
                        <a:pt x="280801" y="69950"/>
                      </a:lnTo>
                      <a:cubicBezTo>
                        <a:pt x="282020" y="69584"/>
                        <a:pt x="283111" y="68763"/>
                        <a:pt x="283945" y="67762"/>
                      </a:cubicBezTo>
                      <a:lnTo>
                        <a:pt x="293763" y="55666"/>
                      </a:lnTo>
                      <a:cubicBezTo>
                        <a:pt x="307495" y="67858"/>
                        <a:pt x="319366" y="82225"/>
                        <a:pt x="328542" y="98325"/>
                      </a:cubicBezTo>
                      <a:cubicBezTo>
                        <a:pt x="336178" y="101604"/>
                        <a:pt x="343365" y="105878"/>
                        <a:pt x="349911" y="111063"/>
                      </a:cubicBezTo>
                      <a:cubicBezTo>
                        <a:pt x="322189" y="45932"/>
                        <a:pt x="257379" y="0"/>
                        <a:pt x="182046" y="0"/>
                      </a:cubicBezTo>
                      <a:cubicBezTo>
                        <a:pt x="81622" y="0"/>
                        <a:pt x="0" y="81590"/>
                        <a:pt x="0" y="181924"/>
                      </a:cubicBezTo>
                      <a:cubicBezTo>
                        <a:pt x="0" y="282258"/>
                        <a:pt x="81622" y="363848"/>
                        <a:pt x="182046" y="363848"/>
                      </a:cubicBezTo>
                      <a:cubicBezTo>
                        <a:pt x="256417" y="363848"/>
                        <a:pt x="320521" y="319097"/>
                        <a:pt x="348691" y="255146"/>
                      </a:cubicBezTo>
                      <a:cubicBezTo>
                        <a:pt x="342081" y="260331"/>
                        <a:pt x="334830" y="264521"/>
                        <a:pt x="327195" y="267614"/>
                      </a:cubicBezTo>
                      <a:cubicBezTo>
                        <a:pt x="297806" y="317095"/>
                        <a:pt x="243776" y="350385"/>
                        <a:pt x="182046" y="350385"/>
                      </a:cubicBezTo>
                      <a:close/>
                      <a:moveTo>
                        <a:pt x="283304" y="47388"/>
                      </a:moveTo>
                      <a:lnTo>
                        <a:pt x="274769" y="57938"/>
                      </a:lnTo>
                      <a:lnTo>
                        <a:pt x="249101" y="66126"/>
                      </a:lnTo>
                      <a:lnTo>
                        <a:pt x="249101" y="29017"/>
                      </a:lnTo>
                      <a:cubicBezTo>
                        <a:pt x="249101" y="28375"/>
                        <a:pt x="249037" y="27830"/>
                        <a:pt x="248845" y="27284"/>
                      </a:cubicBezTo>
                      <a:cubicBezTo>
                        <a:pt x="261229" y="32655"/>
                        <a:pt x="272780" y="39387"/>
                        <a:pt x="283304" y="47388"/>
                      </a:cubicBezTo>
                      <a:close/>
                      <a:moveTo>
                        <a:pt x="167608" y="348749"/>
                      </a:moveTo>
                      <a:lnTo>
                        <a:pt x="165041" y="348293"/>
                      </a:lnTo>
                      <a:lnTo>
                        <a:pt x="165041" y="319822"/>
                      </a:lnTo>
                      <a:lnTo>
                        <a:pt x="164784" y="319822"/>
                      </a:lnTo>
                      <a:cubicBezTo>
                        <a:pt x="160228" y="318821"/>
                        <a:pt x="155801" y="317550"/>
                        <a:pt x="151437" y="316280"/>
                      </a:cubicBezTo>
                      <a:lnTo>
                        <a:pt x="151630" y="347658"/>
                      </a:lnTo>
                      <a:cubicBezTo>
                        <a:pt x="73088" y="333284"/>
                        <a:pt x="13411" y="264425"/>
                        <a:pt x="13411" y="181924"/>
                      </a:cubicBezTo>
                      <a:cubicBezTo>
                        <a:pt x="13411" y="159459"/>
                        <a:pt x="17903" y="137988"/>
                        <a:pt x="25924" y="118339"/>
                      </a:cubicBezTo>
                      <a:lnTo>
                        <a:pt x="25731" y="122979"/>
                      </a:lnTo>
                      <a:cubicBezTo>
                        <a:pt x="25603" y="125347"/>
                        <a:pt x="26822" y="127618"/>
                        <a:pt x="28812" y="128895"/>
                      </a:cubicBezTo>
                      <a:lnTo>
                        <a:pt x="48832" y="141806"/>
                      </a:lnTo>
                      <a:cubicBezTo>
                        <a:pt x="49987" y="137353"/>
                        <a:pt x="51463" y="132893"/>
                        <a:pt x="53067" y="128529"/>
                      </a:cubicBezTo>
                      <a:lnTo>
                        <a:pt x="39271" y="119616"/>
                      </a:lnTo>
                      <a:lnTo>
                        <a:pt x="40362" y="91235"/>
                      </a:lnTo>
                      <a:cubicBezTo>
                        <a:pt x="40362" y="91235"/>
                        <a:pt x="40362" y="90779"/>
                        <a:pt x="40362" y="90599"/>
                      </a:cubicBezTo>
                      <a:cubicBezTo>
                        <a:pt x="68660" y="47023"/>
                        <a:pt x="116466" y="17281"/>
                        <a:pt x="171329" y="13822"/>
                      </a:cubicBezTo>
                      <a:lnTo>
                        <a:pt x="170495" y="22921"/>
                      </a:lnTo>
                      <a:lnTo>
                        <a:pt x="141427" y="39746"/>
                      </a:lnTo>
                      <a:cubicBezTo>
                        <a:pt x="140529" y="40291"/>
                        <a:pt x="139759" y="41023"/>
                        <a:pt x="139245" y="41838"/>
                      </a:cubicBezTo>
                      <a:lnTo>
                        <a:pt x="129300" y="56757"/>
                      </a:lnTo>
                      <a:cubicBezTo>
                        <a:pt x="128337" y="58303"/>
                        <a:pt x="127951" y="60216"/>
                        <a:pt x="128337" y="61942"/>
                      </a:cubicBezTo>
                      <a:cubicBezTo>
                        <a:pt x="128657" y="63764"/>
                        <a:pt x="129877" y="65311"/>
                        <a:pt x="131417" y="66215"/>
                      </a:cubicBezTo>
                      <a:lnTo>
                        <a:pt x="147972" y="76136"/>
                      </a:lnTo>
                      <a:cubicBezTo>
                        <a:pt x="150026" y="77406"/>
                        <a:pt x="152785" y="77406"/>
                        <a:pt x="154903" y="76136"/>
                      </a:cubicBezTo>
                      <a:lnTo>
                        <a:pt x="175436" y="63764"/>
                      </a:lnTo>
                      <a:lnTo>
                        <a:pt x="182623" y="70040"/>
                      </a:lnTo>
                      <a:lnTo>
                        <a:pt x="182623" y="76585"/>
                      </a:lnTo>
                      <a:lnTo>
                        <a:pt x="147716" y="99422"/>
                      </a:lnTo>
                      <a:cubicBezTo>
                        <a:pt x="145790" y="100693"/>
                        <a:pt x="144572" y="102785"/>
                        <a:pt x="144572" y="105057"/>
                      </a:cubicBezTo>
                      <a:lnTo>
                        <a:pt x="144572" y="118795"/>
                      </a:lnTo>
                      <a:lnTo>
                        <a:pt x="137256" y="126162"/>
                      </a:lnTo>
                      <a:cubicBezTo>
                        <a:pt x="136037" y="125257"/>
                        <a:pt x="134625" y="124705"/>
                        <a:pt x="133021" y="124705"/>
                      </a:cubicBezTo>
                      <a:lnTo>
                        <a:pt x="91953" y="124705"/>
                      </a:lnTo>
                      <a:cubicBezTo>
                        <a:pt x="89772" y="128709"/>
                        <a:pt x="87847" y="132803"/>
                        <a:pt x="86114" y="136807"/>
                      </a:cubicBezTo>
                      <a:lnTo>
                        <a:pt x="90285" y="157636"/>
                      </a:lnTo>
                      <a:cubicBezTo>
                        <a:pt x="90670" y="159638"/>
                        <a:pt x="92017" y="161454"/>
                        <a:pt x="93942" y="162365"/>
                      </a:cubicBezTo>
                      <a:lnTo>
                        <a:pt x="102926" y="166825"/>
                      </a:lnTo>
                      <a:lnTo>
                        <a:pt x="106198" y="173011"/>
                      </a:lnTo>
                      <a:lnTo>
                        <a:pt x="92274" y="169007"/>
                      </a:lnTo>
                      <a:lnTo>
                        <a:pt x="79376" y="160004"/>
                      </a:lnTo>
                      <a:cubicBezTo>
                        <a:pt x="78478" y="165092"/>
                        <a:pt x="78029" y="170188"/>
                        <a:pt x="77836" y="175372"/>
                      </a:cubicBezTo>
                      <a:lnTo>
                        <a:pt x="85472" y="180743"/>
                      </a:lnTo>
                      <a:cubicBezTo>
                        <a:pt x="86114" y="181199"/>
                        <a:pt x="86755" y="181468"/>
                        <a:pt x="87462" y="181744"/>
                      </a:cubicBezTo>
                      <a:lnTo>
                        <a:pt x="121214" y="191382"/>
                      </a:lnTo>
                      <a:lnTo>
                        <a:pt x="127760" y="197934"/>
                      </a:lnTo>
                      <a:lnTo>
                        <a:pt x="130775" y="203029"/>
                      </a:lnTo>
                      <a:lnTo>
                        <a:pt x="118776" y="236595"/>
                      </a:lnTo>
                      <a:cubicBezTo>
                        <a:pt x="118134" y="238411"/>
                        <a:pt x="118326" y="240413"/>
                        <a:pt x="119225" y="242050"/>
                      </a:cubicBezTo>
                      <a:lnTo>
                        <a:pt x="130775" y="263520"/>
                      </a:lnTo>
                      <a:cubicBezTo>
                        <a:pt x="131160" y="264246"/>
                        <a:pt x="131674" y="264881"/>
                        <a:pt x="132315" y="265426"/>
                      </a:cubicBezTo>
                      <a:lnTo>
                        <a:pt x="148614" y="279254"/>
                      </a:lnTo>
                      <a:cubicBezTo>
                        <a:pt x="153812" y="281436"/>
                        <a:pt x="159266" y="283348"/>
                        <a:pt x="164913" y="284895"/>
                      </a:cubicBezTo>
                      <a:lnTo>
                        <a:pt x="164913" y="278433"/>
                      </a:lnTo>
                      <a:cubicBezTo>
                        <a:pt x="164913" y="276437"/>
                        <a:pt x="163950" y="274615"/>
                        <a:pt x="162410" y="273345"/>
                      </a:cubicBezTo>
                      <a:lnTo>
                        <a:pt x="141941" y="255968"/>
                      </a:lnTo>
                      <a:lnTo>
                        <a:pt x="132379" y="238232"/>
                      </a:lnTo>
                      <a:lnTo>
                        <a:pt x="142903" y="208939"/>
                      </a:lnTo>
                      <a:lnTo>
                        <a:pt x="168249" y="207578"/>
                      </a:lnTo>
                      <a:lnTo>
                        <a:pt x="176142" y="211576"/>
                      </a:lnTo>
                      <a:lnTo>
                        <a:pt x="222921" y="243230"/>
                      </a:lnTo>
                      <a:lnTo>
                        <a:pt x="217916" y="259786"/>
                      </a:lnTo>
                      <a:lnTo>
                        <a:pt x="205018" y="279165"/>
                      </a:lnTo>
                      <a:cubicBezTo>
                        <a:pt x="205018" y="279165"/>
                        <a:pt x="204825" y="279530"/>
                        <a:pt x="204697" y="279710"/>
                      </a:cubicBezTo>
                      <a:lnTo>
                        <a:pt x="181917" y="321554"/>
                      </a:lnTo>
                      <a:lnTo>
                        <a:pt x="167736" y="348569"/>
                      </a:lnTo>
                      <a:lnTo>
                        <a:pt x="167608" y="348749"/>
                      </a:lnTo>
                      <a:close/>
                    </a:path>
                  </a:pathLst>
                </a:custGeom>
                <a:solidFill>
                  <a:srgbClr val="2D5967"/>
                </a:solidFill>
                <a:ln w="6417" cap="flat">
                  <a:noFill/>
                  <a:prstDash val="solid"/>
                  <a:miter/>
                </a:ln>
              </p:spPr>
              <p:txBody>
                <a:bodyPr rtlCol="0" anchor="ctr"/>
                <a:lstStyle/>
                <a:p>
                  <a:endParaRPr lang="en-US" sz="810"/>
                </a:p>
              </p:txBody>
            </p:sp>
            <p:sp>
              <p:nvSpPr>
                <p:cNvPr id="13" name="Freeform: Shape 12">
                  <a:extLst>
                    <a:ext uri="{FF2B5EF4-FFF2-40B4-BE49-F238E27FC236}">
                      <a16:creationId xmlns:a16="http://schemas.microsoft.com/office/drawing/2014/main" id="{54CD2FF0-CA31-83B4-D413-D0B36638D30D}"/>
                    </a:ext>
                  </a:extLst>
                </p:cNvPr>
                <p:cNvSpPr/>
                <p:nvPr/>
              </p:nvSpPr>
              <p:spPr>
                <a:xfrm>
                  <a:off x="6525838" y="3049813"/>
                  <a:ext cx="128" cy="6827"/>
                </a:xfrm>
                <a:custGeom>
                  <a:avLst/>
                  <a:gdLst>
                    <a:gd name="connsiteX0" fmla="*/ 128 w 128"/>
                    <a:gd name="connsiteY0" fmla="*/ 3189 h 6827"/>
                    <a:gd name="connsiteX1" fmla="*/ 0 w 128"/>
                    <a:gd name="connsiteY1" fmla="*/ 0 h 6827"/>
                    <a:gd name="connsiteX2" fmla="*/ 0 w 128"/>
                    <a:gd name="connsiteY2" fmla="*/ 2368 h 6827"/>
                    <a:gd name="connsiteX3" fmla="*/ 0 w 128"/>
                    <a:gd name="connsiteY3" fmla="*/ 6827 h 6827"/>
                    <a:gd name="connsiteX4" fmla="*/ 128 w 128"/>
                    <a:gd name="connsiteY4" fmla="*/ 3279 h 6827"/>
                    <a:gd name="connsiteX5" fmla="*/ 128 w 128"/>
                    <a:gd name="connsiteY5" fmla="*/ 3189 h 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 h="6827">
                      <a:moveTo>
                        <a:pt x="128" y="3189"/>
                      </a:moveTo>
                      <a:cubicBezTo>
                        <a:pt x="128" y="2092"/>
                        <a:pt x="128" y="1097"/>
                        <a:pt x="0" y="0"/>
                      </a:cubicBezTo>
                      <a:cubicBezTo>
                        <a:pt x="0" y="821"/>
                        <a:pt x="0" y="1546"/>
                        <a:pt x="0" y="2368"/>
                      </a:cubicBezTo>
                      <a:cubicBezTo>
                        <a:pt x="0" y="3824"/>
                        <a:pt x="0" y="5281"/>
                        <a:pt x="0" y="6827"/>
                      </a:cubicBezTo>
                      <a:cubicBezTo>
                        <a:pt x="0" y="5640"/>
                        <a:pt x="128" y="4460"/>
                        <a:pt x="128" y="3279"/>
                      </a:cubicBezTo>
                      <a:lnTo>
                        <a:pt x="128" y="3189"/>
                      </a:lnTo>
                      <a:close/>
                    </a:path>
                  </a:pathLst>
                </a:custGeom>
                <a:solidFill>
                  <a:srgbClr val="2D5967"/>
                </a:solidFill>
                <a:ln w="6417" cap="flat">
                  <a:noFill/>
                  <a:prstDash val="solid"/>
                  <a:miter/>
                </a:ln>
              </p:spPr>
              <p:txBody>
                <a:bodyPr rtlCol="0" anchor="ctr"/>
                <a:lstStyle/>
                <a:p>
                  <a:endParaRPr lang="en-US" sz="810"/>
                </a:p>
              </p:txBody>
            </p:sp>
            <p:sp>
              <p:nvSpPr>
                <p:cNvPr id="14" name="Freeform: Shape 13">
                  <a:extLst>
                    <a:ext uri="{FF2B5EF4-FFF2-40B4-BE49-F238E27FC236}">
                      <a16:creationId xmlns:a16="http://schemas.microsoft.com/office/drawing/2014/main" id="{12F60A37-B279-D4CC-383F-82AE232CEB20}"/>
                    </a:ext>
                  </a:extLst>
                </p:cNvPr>
                <p:cNvSpPr/>
                <p:nvPr/>
              </p:nvSpPr>
              <p:spPr>
                <a:xfrm>
                  <a:off x="6409501" y="2995783"/>
                  <a:ext cx="116337" cy="115342"/>
                </a:xfrm>
                <a:custGeom>
                  <a:avLst/>
                  <a:gdLst>
                    <a:gd name="connsiteX0" fmla="*/ 58136 w 116337"/>
                    <a:gd name="connsiteY0" fmla="*/ 0 h 115342"/>
                    <a:gd name="connsiteX1" fmla="*/ 32148 w 116337"/>
                    <a:gd name="connsiteY1" fmla="*/ 6186 h 115342"/>
                    <a:gd name="connsiteX2" fmla="*/ 32148 w 116337"/>
                    <a:gd name="connsiteY2" fmla="*/ 21920 h 115342"/>
                    <a:gd name="connsiteX3" fmla="*/ 58136 w 116337"/>
                    <a:gd name="connsiteY3" fmla="*/ 13553 h 115342"/>
                    <a:gd name="connsiteX4" fmla="*/ 102798 w 116337"/>
                    <a:gd name="connsiteY4" fmla="*/ 58214 h 115342"/>
                    <a:gd name="connsiteX5" fmla="*/ 58136 w 116337"/>
                    <a:gd name="connsiteY5" fmla="*/ 102881 h 115342"/>
                    <a:gd name="connsiteX6" fmla="*/ 13475 w 116337"/>
                    <a:gd name="connsiteY6" fmla="*/ 58214 h 115342"/>
                    <a:gd name="connsiteX7" fmla="*/ 16171 w 116337"/>
                    <a:gd name="connsiteY7" fmla="*/ 42935 h 115342"/>
                    <a:gd name="connsiteX8" fmla="*/ 2117 w 116337"/>
                    <a:gd name="connsiteY8" fmla="*/ 42935 h 115342"/>
                    <a:gd name="connsiteX9" fmla="*/ 0 w 116337"/>
                    <a:gd name="connsiteY9" fmla="*/ 58214 h 115342"/>
                    <a:gd name="connsiteX10" fmla="*/ 40554 w 116337"/>
                    <a:gd name="connsiteY10" fmla="*/ 113617 h 115342"/>
                    <a:gd name="connsiteX11" fmla="*/ 40554 w 116337"/>
                    <a:gd name="connsiteY11" fmla="*/ 112975 h 115342"/>
                    <a:gd name="connsiteX12" fmla="*/ 57495 w 116337"/>
                    <a:gd name="connsiteY12" fmla="*/ 115343 h 115342"/>
                    <a:gd name="connsiteX13" fmla="*/ 99333 w 116337"/>
                    <a:gd name="connsiteY13" fmla="*/ 98242 h 115342"/>
                    <a:gd name="connsiteX14" fmla="*/ 115246 w 116337"/>
                    <a:gd name="connsiteY14" fmla="*/ 69315 h 115342"/>
                    <a:gd name="connsiteX15" fmla="*/ 116337 w 116337"/>
                    <a:gd name="connsiteY15" fmla="*/ 58124 h 115342"/>
                    <a:gd name="connsiteX16" fmla="*/ 58200 w 116337"/>
                    <a:gd name="connsiteY16" fmla="*/ 0 h 115342"/>
                    <a:gd name="connsiteX17" fmla="*/ 58136 w 116337"/>
                    <a:gd name="connsiteY17" fmla="*/ 0 h 11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337" h="115342">
                      <a:moveTo>
                        <a:pt x="58136" y="0"/>
                      </a:moveTo>
                      <a:cubicBezTo>
                        <a:pt x="48768" y="0"/>
                        <a:pt x="39913" y="2272"/>
                        <a:pt x="32148" y="6186"/>
                      </a:cubicBezTo>
                      <a:lnTo>
                        <a:pt x="32148" y="21920"/>
                      </a:lnTo>
                      <a:cubicBezTo>
                        <a:pt x="39464" y="16645"/>
                        <a:pt x="48382" y="13553"/>
                        <a:pt x="58136" y="13553"/>
                      </a:cubicBezTo>
                      <a:cubicBezTo>
                        <a:pt x="82777" y="13553"/>
                        <a:pt x="102798" y="33567"/>
                        <a:pt x="102798" y="58214"/>
                      </a:cubicBezTo>
                      <a:cubicBezTo>
                        <a:pt x="102798" y="82867"/>
                        <a:pt x="82777" y="102881"/>
                        <a:pt x="58136" y="102881"/>
                      </a:cubicBezTo>
                      <a:cubicBezTo>
                        <a:pt x="33496" y="102881"/>
                        <a:pt x="13475" y="82867"/>
                        <a:pt x="13475" y="58214"/>
                      </a:cubicBezTo>
                      <a:cubicBezTo>
                        <a:pt x="13475" y="52849"/>
                        <a:pt x="14374" y="47664"/>
                        <a:pt x="16171" y="42935"/>
                      </a:cubicBezTo>
                      <a:lnTo>
                        <a:pt x="2117" y="42935"/>
                      </a:lnTo>
                      <a:cubicBezTo>
                        <a:pt x="706" y="47844"/>
                        <a:pt x="0" y="52939"/>
                        <a:pt x="0" y="58214"/>
                      </a:cubicBezTo>
                      <a:cubicBezTo>
                        <a:pt x="0" y="84144"/>
                        <a:pt x="17132" y="106154"/>
                        <a:pt x="40554" y="113617"/>
                      </a:cubicBezTo>
                      <a:lnTo>
                        <a:pt x="40554" y="112975"/>
                      </a:lnTo>
                      <a:cubicBezTo>
                        <a:pt x="46008" y="114521"/>
                        <a:pt x="51655" y="115343"/>
                        <a:pt x="57495" y="115343"/>
                      </a:cubicBezTo>
                      <a:cubicBezTo>
                        <a:pt x="73344" y="115343"/>
                        <a:pt x="88167" y="109247"/>
                        <a:pt x="99333" y="98242"/>
                      </a:cubicBezTo>
                      <a:cubicBezTo>
                        <a:pt x="107546" y="90144"/>
                        <a:pt x="113000" y="80140"/>
                        <a:pt x="115246" y="69315"/>
                      </a:cubicBezTo>
                      <a:cubicBezTo>
                        <a:pt x="116016" y="65676"/>
                        <a:pt x="116337" y="61948"/>
                        <a:pt x="116337" y="58124"/>
                      </a:cubicBezTo>
                      <a:cubicBezTo>
                        <a:pt x="116337" y="26104"/>
                        <a:pt x="90220" y="0"/>
                        <a:pt x="58200" y="0"/>
                      </a:cubicBezTo>
                      <a:lnTo>
                        <a:pt x="58136" y="0"/>
                      </a:lnTo>
                      <a:close/>
                    </a:path>
                  </a:pathLst>
                </a:custGeom>
                <a:solidFill>
                  <a:srgbClr val="2D5967"/>
                </a:solidFill>
                <a:ln w="6417" cap="flat">
                  <a:noFill/>
                  <a:prstDash val="solid"/>
                  <a:miter/>
                </a:ln>
              </p:spPr>
              <p:txBody>
                <a:bodyPr rtlCol="0" anchor="ctr"/>
                <a:lstStyle/>
                <a:p>
                  <a:endParaRPr lang="en-US" sz="810"/>
                </a:p>
              </p:txBody>
            </p:sp>
          </p:grpSp>
          <p:sp>
            <p:nvSpPr>
              <p:cNvPr id="11" name="Freeform: Shape 10">
                <a:extLst>
                  <a:ext uri="{FF2B5EF4-FFF2-40B4-BE49-F238E27FC236}">
                    <a16:creationId xmlns:a16="http://schemas.microsoft.com/office/drawing/2014/main" id="{AAFFE0D6-6DB5-23F1-7A50-0B4F27205276}"/>
                  </a:ext>
                </a:extLst>
              </p:cNvPr>
              <p:cNvSpPr/>
              <p:nvPr/>
            </p:nvSpPr>
            <p:spPr>
              <a:xfrm>
                <a:off x="6229316" y="2966234"/>
                <a:ext cx="105128" cy="209663"/>
              </a:xfrm>
              <a:custGeom>
                <a:avLst/>
                <a:gdLst>
                  <a:gd name="connsiteX0" fmla="*/ 96125 w 105128"/>
                  <a:gd name="connsiteY0" fmla="*/ 209208 h 209663"/>
                  <a:gd name="connsiteX1" fmla="*/ 91953 w 105128"/>
                  <a:gd name="connsiteY1" fmla="*/ 200654 h 209663"/>
                  <a:gd name="connsiteX2" fmla="*/ 100488 w 105128"/>
                  <a:gd name="connsiteY2" fmla="*/ 196470 h 209663"/>
                  <a:gd name="connsiteX3" fmla="*/ 104787 w 105128"/>
                  <a:gd name="connsiteY3" fmla="*/ 205024 h 209663"/>
                  <a:gd name="connsiteX4" fmla="*/ 98435 w 105128"/>
                  <a:gd name="connsiteY4" fmla="*/ 209663 h 209663"/>
                  <a:gd name="connsiteX5" fmla="*/ 96252 w 105128"/>
                  <a:gd name="connsiteY5" fmla="*/ 209298 h 209663"/>
                  <a:gd name="connsiteX6" fmla="*/ 96125 w 105128"/>
                  <a:gd name="connsiteY6" fmla="*/ 209208 h 209663"/>
                  <a:gd name="connsiteX7" fmla="*/ 76617 w 105128"/>
                  <a:gd name="connsiteY7" fmla="*/ 201199 h 209663"/>
                  <a:gd name="connsiteX8" fmla="*/ 73473 w 105128"/>
                  <a:gd name="connsiteY8" fmla="*/ 192197 h 209663"/>
                  <a:gd name="connsiteX9" fmla="*/ 82520 w 105128"/>
                  <a:gd name="connsiteY9" fmla="*/ 189104 h 209663"/>
                  <a:gd name="connsiteX10" fmla="*/ 85601 w 105128"/>
                  <a:gd name="connsiteY10" fmla="*/ 198107 h 209663"/>
                  <a:gd name="connsiteX11" fmla="*/ 79504 w 105128"/>
                  <a:gd name="connsiteY11" fmla="*/ 201841 h 209663"/>
                  <a:gd name="connsiteX12" fmla="*/ 76489 w 105128"/>
                  <a:gd name="connsiteY12" fmla="*/ 201110 h 209663"/>
                  <a:gd name="connsiteX13" fmla="*/ 76617 w 105128"/>
                  <a:gd name="connsiteY13" fmla="*/ 201199 h 209663"/>
                  <a:gd name="connsiteX14" fmla="*/ 58329 w 105128"/>
                  <a:gd name="connsiteY14" fmla="*/ 190470 h 209663"/>
                  <a:gd name="connsiteX15" fmla="*/ 56597 w 105128"/>
                  <a:gd name="connsiteY15" fmla="*/ 181096 h 209663"/>
                  <a:gd name="connsiteX16" fmla="*/ 65965 w 105128"/>
                  <a:gd name="connsiteY16" fmla="*/ 179369 h 209663"/>
                  <a:gd name="connsiteX17" fmla="*/ 67698 w 105128"/>
                  <a:gd name="connsiteY17" fmla="*/ 188738 h 209663"/>
                  <a:gd name="connsiteX18" fmla="*/ 62115 w 105128"/>
                  <a:gd name="connsiteY18" fmla="*/ 191651 h 209663"/>
                  <a:gd name="connsiteX19" fmla="*/ 58329 w 105128"/>
                  <a:gd name="connsiteY19" fmla="*/ 190470 h 209663"/>
                  <a:gd name="connsiteX20" fmla="*/ 41774 w 105128"/>
                  <a:gd name="connsiteY20" fmla="*/ 177188 h 209663"/>
                  <a:gd name="connsiteX21" fmla="*/ 41389 w 105128"/>
                  <a:gd name="connsiteY21" fmla="*/ 167633 h 209663"/>
                  <a:gd name="connsiteX22" fmla="*/ 50950 w 105128"/>
                  <a:gd name="connsiteY22" fmla="*/ 167364 h 209663"/>
                  <a:gd name="connsiteX23" fmla="*/ 51207 w 105128"/>
                  <a:gd name="connsiteY23" fmla="*/ 176912 h 209663"/>
                  <a:gd name="connsiteX24" fmla="*/ 46329 w 105128"/>
                  <a:gd name="connsiteY24" fmla="*/ 179100 h 209663"/>
                  <a:gd name="connsiteX25" fmla="*/ 41645 w 105128"/>
                  <a:gd name="connsiteY25" fmla="*/ 177277 h 209663"/>
                  <a:gd name="connsiteX26" fmla="*/ 41774 w 105128"/>
                  <a:gd name="connsiteY26" fmla="*/ 177188 h 209663"/>
                  <a:gd name="connsiteX27" fmla="*/ 27400 w 105128"/>
                  <a:gd name="connsiteY27" fmla="*/ 161447 h 209663"/>
                  <a:gd name="connsiteX28" fmla="*/ 28555 w 105128"/>
                  <a:gd name="connsiteY28" fmla="*/ 151989 h 209663"/>
                  <a:gd name="connsiteX29" fmla="*/ 38052 w 105128"/>
                  <a:gd name="connsiteY29" fmla="*/ 153169 h 209663"/>
                  <a:gd name="connsiteX30" fmla="*/ 36833 w 105128"/>
                  <a:gd name="connsiteY30" fmla="*/ 162634 h 209663"/>
                  <a:gd name="connsiteX31" fmla="*/ 32662 w 105128"/>
                  <a:gd name="connsiteY31" fmla="*/ 164091 h 209663"/>
                  <a:gd name="connsiteX32" fmla="*/ 27272 w 105128"/>
                  <a:gd name="connsiteY32" fmla="*/ 161447 h 209663"/>
                  <a:gd name="connsiteX33" fmla="*/ 27400 w 105128"/>
                  <a:gd name="connsiteY33" fmla="*/ 161447 h 209663"/>
                  <a:gd name="connsiteX34" fmla="*/ 15721 w 105128"/>
                  <a:gd name="connsiteY34" fmla="*/ 143621 h 209663"/>
                  <a:gd name="connsiteX35" fmla="*/ 18481 w 105128"/>
                  <a:gd name="connsiteY35" fmla="*/ 134432 h 209663"/>
                  <a:gd name="connsiteX36" fmla="*/ 27657 w 105128"/>
                  <a:gd name="connsiteY36" fmla="*/ 137166 h 209663"/>
                  <a:gd name="connsiteX37" fmla="*/ 24897 w 105128"/>
                  <a:gd name="connsiteY37" fmla="*/ 146348 h 209663"/>
                  <a:gd name="connsiteX38" fmla="*/ 21753 w 105128"/>
                  <a:gd name="connsiteY38" fmla="*/ 147170 h 209663"/>
                  <a:gd name="connsiteX39" fmla="*/ 15849 w 105128"/>
                  <a:gd name="connsiteY39" fmla="*/ 143621 h 209663"/>
                  <a:gd name="connsiteX40" fmla="*/ 15721 w 105128"/>
                  <a:gd name="connsiteY40" fmla="*/ 143621 h 209663"/>
                  <a:gd name="connsiteX41" fmla="*/ 7123 w 105128"/>
                  <a:gd name="connsiteY41" fmla="*/ 124152 h 209663"/>
                  <a:gd name="connsiteX42" fmla="*/ 11294 w 105128"/>
                  <a:gd name="connsiteY42" fmla="*/ 115605 h 209663"/>
                  <a:gd name="connsiteX43" fmla="*/ 19828 w 105128"/>
                  <a:gd name="connsiteY43" fmla="*/ 119789 h 209663"/>
                  <a:gd name="connsiteX44" fmla="*/ 15657 w 105128"/>
                  <a:gd name="connsiteY44" fmla="*/ 128343 h 209663"/>
                  <a:gd name="connsiteX45" fmla="*/ 13475 w 105128"/>
                  <a:gd name="connsiteY45" fmla="*/ 128702 h 209663"/>
                  <a:gd name="connsiteX46" fmla="*/ 7123 w 105128"/>
                  <a:gd name="connsiteY46" fmla="*/ 124152 h 209663"/>
                  <a:gd name="connsiteX47" fmla="*/ 1797 w 105128"/>
                  <a:gd name="connsiteY47" fmla="*/ 103509 h 209663"/>
                  <a:gd name="connsiteX48" fmla="*/ 7379 w 105128"/>
                  <a:gd name="connsiteY48" fmla="*/ 95681 h 209663"/>
                  <a:gd name="connsiteX49" fmla="*/ 15079 w 105128"/>
                  <a:gd name="connsiteY49" fmla="*/ 101232 h 209663"/>
                  <a:gd name="connsiteX50" fmla="*/ 9561 w 105128"/>
                  <a:gd name="connsiteY50" fmla="*/ 108964 h 209663"/>
                  <a:gd name="connsiteX51" fmla="*/ 8470 w 105128"/>
                  <a:gd name="connsiteY51" fmla="*/ 109054 h 209663"/>
                  <a:gd name="connsiteX52" fmla="*/ 1797 w 105128"/>
                  <a:gd name="connsiteY52" fmla="*/ 103413 h 209663"/>
                  <a:gd name="connsiteX53" fmla="*/ 1797 w 105128"/>
                  <a:gd name="connsiteY53" fmla="*/ 103509 h 209663"/>
                  <a:gd name="connsiteX54" fmla="*/ 0 w 105128"/>
                  <a:gd name="connsiteY54" fmla="*/ 82218 h 209663"/>
                  <a:gd name="connsiteX55" fmla="*/ 6738 w 105128"/>
                  <a:gd name="connsiteY55" fmla="*/ 75487 h 209663"/>
                  <a:gd name="connsiteX56" fmla="*/ 13475 w 105128"/>
                  <a:gd name="connsiteY56" fmla="*/ 82218 h 209663"/>
                  <a:gd name="connsiteX57" fmla="*/ 6738 w 105128"/>
                  <a:gd name="connsiteY57" fmla="*/ 88950 h 209663"/>
                  <a:gd name="connsiteX58" fmla="*/ 0 w 105128"/>
                  <a:gd name="connsiteY58" fmla="*/ 82218 h 209663"/>
                  <a:gd name="connsiteX59" fmla="*/ 7251 w 105128"/>
                  <a:gd name="connsiteY59" fmla="*/ 68756 h 209663"/>
                  <a:gd name="connsiteX60" fmla="*/ 1732 w 105128"/>
                  <a:gd name="connsiteY60" fmla="*/ 61024 h 209663"/>
                  <a:gd name="connsiteX61" fmla="*/ 9433 w 105128"/>
                  <a:gd name="connsiteY61" fmla="*/ 55479 h 209663"/>
                  <a:gd name="connsiteX62" fmla="*/ 15015 w 105128"/>
                  <a:gd name="connsiteY62" fmla="*/ 63212 h 209663"/>
                  <a:gd name="connsiteX63" fmla="*/ 8342 w 105128"/>
                  <a:gd name="connsiteY63" fmla="*/ 68852 h 209663"/>
                  <a:gd name="connsiteX64" fmla="*/ 7251 w 105128"/>
                  <a:gd name="connsiteY64" fmla="*/ 68756 h 209663"/>
                  <a:gd name="connsiteX65" fmla="*/ 11101 w 105128"/>
                  <a:gd name="connsiteY65" fmla="*/ 48928 h 209663"/>
                  <a:gd name="connsiteX66" fmla="*/ 6930 w 105128"/>
                  <a:gd name="connsiteY66" fmla="*/ 40381 h 209663"/>
                  <a:gd name="connsiteX67" fmla="*/ 15464 w 105128"/>
                  <a:gd name="connsiteY67" fmla="*/ 36190 h 209663"/>
                  <a:gd name="connsiteX68" fmla="*/ 19636 w 105128"/>
                  <a:gd name="connsiteY68" fmla="*/ 44744 h 209663"/>
                  <a:gd name="connsiteX69" fmla="*/ 13283 w 105128"/>
                  <a:gd name="connsiteY69" fmla="*/ 49294 h 209663"/>
                  <a:gd name="connsiteX70" fmla="*/ 11101 w 105128"/>
                  <a:gd name="connsiteY70" fmla="*/ 48928 h 209663"/>
                  <a:gd name="connsiteX71" fmla="*/ 18096 w 105128"/>
                  <a:gd name="connsiteY71" fmla="*/ 29915 h 209663"/>
                  <a:gd name="connsiteX72" fmla="*/ 15208 w 105128"/>
                  <a:gd name="connsiteY72" fmla="*/ 20822 h 209663"/>
                  <a:gd name="connsiteX73" fmla="*/ 24255 w 105128"/>
                  <a:gd name="connsiteY73" fmla="*/ 17909 h 209663"/>
                  <a:gd name="connsiteX74" fmla="*/ 27207 w 105128"/>
                  <a:gd name="connsiteY74" fmla="*/ 27008 h 209663"/>
                  <a:gd name="connsiteX75" fmla="*/ 21176 w 105128"/>
                  <a:gd name="connsiteY75" fmla="*/ 30646 h 209663"/>
                  <a:gd name="connsiteX76" fmla="*/ 18096 w 105128"/>
                  <a:gd name="connsiteY76" fmla="*/ 29915 h 209663"/>
                  <a:gd name="connsiteX77" fmla="*/ 27849 w 105128"/>
                  <a:gd name="connsiteY77" fmla="*/ 12179 h 209663"/>
                  <a:gd name="connsiteX78" fmla="*/ 26309 w 105128"/>
                  <a:gd name="connsiteY78" fmla="*/ 2810 h 209663"/>
                  <a:gd name="connsiteX79" fmla="*/ 35678 w 105128"/>
                  <a:gd name="connsiteY79" fmla="*/ 1264 h 209663"/>
                  <a:gd name="connsiteX80" fmla="*/ 37218 w 105128"/>
                  <a:gd name="connsiteY80" fmla="*/ 10632 h 209663"/>
                  <a:gd name="connsiteX81" fmla="*/ 31763 w 105128"/>
                  <a:gd name="connsiteY81" fmla="*/ 13455 h 209663"/>
                  <a:gd name="connsiteX82" fmla="*/ 27849 w 105128"/>
                  <a:gd name="connsiteY82" fmla="*/ 12179 h 20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5128" h="209663">
                    <a:moveTo>
                      <a:pt x="96125" y="209208"/>
                    </a:moveTo>
                    <a:cubicBezTo>
                      <a:pt x="92595" y="208021"/>
                      <a:pt x="90670" y="204203"/>
                      <a:pt x="91953" y="200654"/>
                    </a:cubicBezTo>
                    <a:cubicBezTo>
                      <a:pt x="93172" y="197106"/>
                      <a:pt x="96958" y="195200"/>
                      <a:pt x="100488" y="196470"/>
                    </a:cubicBezTo>
                    <a:cubicBezTo>
                      <a:pt x="104081" y="197651"/>
                      <a:pt x="105942" y="201476"/>
                      <a:pt x="104787" y="205024"/>
                    </a:cubicBezTo>
                    <a:cubicBezTo>
                      <a:pt x="103889" y="207841"/>
                      <a:pt x="101258" y="209663"/>
                      <a:pt x="98435" y="209663"/>
                    </a:cubicBezTo>
                    <a:cubicBezTo>
                      <a:pt x="97665" y="209663"/>
                      <a:pt x="96958" y="209567"/>
                      <a:pt x="96252" y="209298"/>
                    </a:cubicBezTo>
                    <a:lnTo>
                      <a:pt x="96125" y="209208"/>
                    </a:lnTo>
                    <a:close/>
                    <a:moveTo>
                      <a:pt x="76617" y="201199"/>
                    </a:moveTo>
                    <a:cubicBezTo>
                      <a:pt x="73216" y="199563"/>
                      <a:pt x="71869" y="195469"/>
                      <a:pt x="73473" y="192197"/>
                    </a:cubicBezTo>
                    <a:cubicBezTo>
                      <a:pt x="75141" y="188828"/>
                      <a:pt x="79248" y="187467"/>
                      <a:pt x="82520" y="189104"/>
                    </a:cubicBezTo>
                    <a:cubicBezTo>
                      <a:pt x="85857" y="190740"/>
                      <a:pt x="87205" y="194744"/>
                      <a:pt x="85601" y="198107"/>
                    </a:cubicBezTo>
                    <a:cubicBezTo>
                      <a:pt x="84381" y="200474"/>
                      <a:pt x="82071" y="201841"/>
                      <a:pt x="79504" y="201841"/>
                    </a:cubicBezTo>
                    <a:cubicBezTo>
                      <a:pt x="78478" y="201841"/>
                      <a:pt x="77516" y="201655"/>
                      <a:pt x="76489" y="201110"/>
                    </a:cubicBezTo>
                    <a:lnTo>
                      <a:pt x="76617" y="201199"/>
                    </a:lnTo>
                    <a:close/>
                    <a:moveTo>
                      <a:pt x="58329" y="190470"/>
                    </a:moveTo>
                    <a:cubicBezTo>
                      <a:pt x="55185" y="188372"/>
                      <a:pt x="54479" y="184189"/>
                      <a:pt x="56597" y="181096"/>
                    </a:cubicBezTo>
                    <a:cubicBezTo>
                      <a:pt x="58650" y="178003"/>
                      <a:pt x="62885" y="177277"/>
                      <a:pt x="65965" y="179369"/>
                    </a:cubicBezTo>
                    <a:cubicBezTo>
                      <a:pt x="69045" y="181461"/>
                      <a:pt x="69751" y="185645"/>
                      <a:pt x="67698" y="188738"/>
                    </a:cubicBezTo>
                    <a:cubicBezTo>
                      <a:pt x="66415" y="190650"/>
                      <a:pt x="64232" y="191651"/>
                      <a:pt x="62115" y="191651"/>
                    </a:cubicBezTo>
                    <a:cubicBezTo>
                      <a:pt x="60832" y="191651"/>
                      <a:pt x="59484" y="191286"/>
                      <a:pt x="58329" y="190470"/>
                    </a:cubicBezTo>
                    <a:close/>
                    <a:moveTo>
                      <a:pt x="41774" y="177188"/>
                    </a:moveTo>
                    <a:cubicBezTo>
                      <a:pt x="39014" y="174640"/>
                      <a:pt x="38950" y="170367"/>
                      <a:pt x="41389" y="167633"/>
                    </a:cubicBezTo>
                    <a:cubicBezTo>
                      <a:pt x="43955" y="164906"/>
                      <a:pt x="48190" y="164816"/>
                      <a:pt x="50950" y="167364"/>
                    </a:cubicBezTo>
                    <a:cubicBezTo>
                      <a:pt x="53644" y="169911"/>
                      <a:pt x="53773" y="174185"/>
                      <a:pt x="51207" y="176912"/>
                    </a:cubicBezTo>
                    <a:cubicBezTo>
                      <a:pt x="49859" y="178368"/>
                      <a:pt x="48126" y="179100"/>
                      <a:pt x="46329" y="179100"/>
                    </a:cubicBezTo>
                    <a:cubicBezTo>
                      <a:pt x="44661" y="179100"/>
                      <a:pt x="42993" y="178458"/>
                      <a:pt x="41645" y="177277"/>
                    </a:cubicBezTo>
                    <a:lnTo>
                      <a:pt x="41774" y="177188"/>
                    </a:lnTo>
                    <a:close/>
                    <a:moveTo>
                      <a:pt x="27400" y="161447"/>
                    </a:moveTo>
                    <a:cubicBezTo>
                      <a:pt x="25090" y="158540"/>
                      <a:pt x="25667" y="154267"/>
                      <a:pt x="28555" y="151989"/>
                    </a:cubicBezTo>
                    <a:cubicBezTo>
                      <a:pt x="31442" y="149717"/>
                      <a:pt x="35742" y="150263"/>
                      <a:pt x="38052" y="153169"/>
                    </a:cubicBezTo>
                    <a:cubicBezTo>
                      <a:pt x="40298" y="156083"/>
                      <a:pt x="39720" y="160356"/>
                      <a:pt x="36833" y="162634"/>
                    </a:cubicBezTo>
                    <a:cubicBezTo>
                      <a:pt x="35549" y="163635"/>
                      <a:pt x="34138" y="164091"/>
                      <a:pt x="32662" y="164091"/>
                    </a:cubicBezTo>
                    <a:cubicBezTo>
                      <a:pt x="30672" y="164091"/>
                      <a:pt x="28619" y="163180"/>
                      <a:pt x="27272" y="161447"/>
                    </a:cubicBezTo>
                    <a:lnTo>
                      <a:pt x="27400" y="161447"/>
                    </a:lnTo>
                    <a:close/>
                    <a:moveTo>
                      <a:pt x="15721" y="143621"/>
                    </a:moveTo>
                    <a:cubicBezTo>
                      <a:pt x="13989" y="140349"/>
                      <a:pt x="15208" y="136255"/>
                      <a:pt x="18481" y="134432"/>
                    </a:cubicBezTo>
                    <a:cubicBezTo>
                      <a:pt x="21753" y="132706"/>
                      <a:pt x="25860" y="133887"/>
                      <a:pt x="27657" y="137166"/>
                    </a:cubicBezTo>
                    <a:cubicBezTo>
                      <a:pt x="29453" y="140438"/>
                      <a:pt x="28170" y="144532"/>
                      <a:pt x="24897" y="146348"/>
                    </a:cubicBezTo>
                    <a:cubicBezTo>
                      <a:pt x="23935" y="146894"/>
                      <a:pt x="22844" y="147170"/>
                      <a:pt x="21753" y="147170"/>
                    </a:cubicBezTo>
                    <a:cubicBezTo>
                      <a:pt x="19379" y="147170"/>
                      <a:pt x="17004" y="145893"/>
                      <a:pt x="15849" y="143621"/>
                    </a:cubicBezTo>
                    <a:lnTo>
                      <a:pt x="15721" y="143621"/>
                    </a:lnTo>
                    <a:close/>
                    <a:moveTo>
                      <a:pt x="7123" y="124152"/>
                    </a:moveTo>
                    <a:cubicBezTo>
                      <a:pt x="5839" y="120610"/>
                      <a:pt x="7700" y="116786"/>
                      <a:pt x="11294" y="115605"/>
                    </a:cubicBezTo>
                    <a:cubicBezTo>
                      <a:pt x="14823" y="114425"/>
                      <a:pt x="18673" y="116241"/>
                      <a:pt x="19828" y="119789"/>
                    </a:cubicBezTo>
                    <a:cubicBezTo>
                      <a:pt x="20983" y="123338"/>
                      <a:pt x="19186" y="127156"/>
                      <a:pt x="15657" y="128343"/>
                    </a:cubicBezTo>
                    <a:cubicBezTo>
                      <a:pt x="14887" y="128612"/>
                      <a:pt x="14181" y="128702"/>
                      <a:pt x="13475" y="128702"/>
                    </a:cubicBezTo>
                    <a:cubicBezTo>
                      <a:pt x="10652" y="128702"/>
                      <a:pt x="8085" y="126976"/>
                      <a:pt x="7123" y="124152"/>
                    </a:cubicBezTo>
                    <a:close/>
                    <a:moveTo>
                      <a:pt x="1797" y="103509"/>
                    </a:moveTo>
                    <a:cubicBezTo>
                      <a:pt x="1155" y="99865"/>
                      <a:pt x="3658" y="96323"/>
                      <a:pt x="7379" y="95681"/>
                    </a:cubicBezTo>
                    <a:cubicBezTo>
                      <a:pt x="10973" y="95046"/>
                      <a:pt x="14566" y="97503"/>
                      <a:pt x="15079" y="101232"/>
                    </a:cubicBezTo>
                    <a:cubicBezTo>
                      <a:pt x="15721" y="104870"/>
                      <a:pt x="13283" y="108418"/>
                      <a:pt x="9561" y="108964"/>
                    </a:cubicBezTo>
                    <a:cubicBezTo>
                      <a:pt x="9561" y="108964"/>
                      <a:pt x="8791" y="109054"/>
                      <a:pt x="8470" y="109054"/>
                    </a:cubicBezTo>
                    <a:cubicBezTo>
                      <a:pt x="5198" y="109054"/>
                      <a:pt x="2374" y="106692"/>
                      <a:pt x="1797" y="103413"/>
                    </a:cubicBezTo>
                    <a:lnTo>
                      <a:pt x="1797" y="103509"/>
                    </a:lnTo>
                    <a:close/>
                    <a:moveTo>
                      <a:pt x="0" y="82218"/>
                    </a:moveTo>
                    <a:cubicBezTo>
                      <a:pt x="0" y="78490"/>
                      <a:pt x="3016" y="75487"/>
                      <a:pt x="6738" y="75487"/>
                    </a:cubicBezTo>
                    <a:cubicBezTo>
                      <a:pt x="10459" y="75487"/>
                      <a:pt x="13475" y="78490"/>
                      <a:pt x="13475" y="82218"/>
                    </a:cubicBezTo>
                    <a:cubicBezTo>
                      <a:pt x="13475" y="85953"/>
                      <a:pt x="10459" y="88950"/>
                      <a:pt x="6738" y="88950"/>
                    </a:cubicBezTo>
                    <a:cubicBezTo>
                      <a:pt x="3016" y="88950"/>
                      <a:pt x="0" y="85953"/>
                      <a:pt x="0" y="82218"/>
                    </a:cubicBezTo>
                    <a:close/>
                    <a:moveTo>
                      <a:pt x="7251" y="68756"/>
                    </a:moveTo>
                    <a:cubicBezTo>
                      <a:pt x="3658" y="68121"/>
                      <a:pt x="1091" y="64662"/>
                      <a:pt x="1732" y="61024"/>
                    </a:cubicBezTo>
                    <a:cubicBezTo>
                      <a:pt x="2374" y="57385"/>
                      <a:pt x="5839" y="54844"/>
                      <a:pt x="9433" y="55479"/>
                    </a:cubicBezTo>
                    <a:cubicBezTo>
                      <a:pt x="13090" y="56115"/>
                      <a:pt x="15657" y="59573"/>
                      <a:pt x="15015" y="63212"/>
                    </a:cubicBezTo>
                    <a:cubicBezTo>
                      <a:pt x="14438" y="66484"/>
                      <a:pt x="11614" y="68852"/>
                      <a:pt x="8342" y="68852"/>
                    </a:cubicBezTo>
                    <a:cubicBezTo>
                      <a:pt x="8342" y="68852"/>
                      <a:pt x="7636" y="68852"/>
                      <a:pt x="7251" y="68756"/>
                    </a:cubicBezTo>
                    <a:close/>
                    <a:moveTo>
                      <a:pt x="11101" y="48928"/>
                    </a:moveTo>
                    <a:cubicBezTo>
                      <a:pt x="7572" y="47747"/>
                      <a:pt x="5647" y="43923"/>
                      <a:pt x="6930" y="40381"/>
                    </a:cubicBezTo>
                    <a:cubicBezTo>
                      <a:pt x="8085" y="36832"/>
                      <a:pt x="11935" y="34920"/>
                      <a:pt x="15464" y="36190"/>
                    </a:cubicBezTo>
                    <a:cubicBezTo>
                      <a:pt x="18994" y="37377"/>
                      <a:pt x="20855" y="41195"/>
                      <a:pt x="19636" y="44744"/>
                    </a:cubicBezTo>
                    <a:cubicBezTo>
                      <a:pt x="18737" y="47561"/>
                      <a:pt x="16106" y="49294"/>
                      <a:pt x="13283" y="49294"/>
                    </a:cubicBezTo>
                    <a:cubicBezTo>
                      <a:pt x="12577" y="49294"/>
                      <a:pt x="11807" y="49204"/>
                      <a:pt x="11101" y="48928"/>
                    </a:cubicBezTo>
                    <a:close/>
                    <a:moveTo>
                      <a:pt x="18096" y="29915"/>
                    </a:moveTo>
                    <a:cubicBezTo>
                      <a:pt x="14823" y="28189"/>
                      <a:pt x="13475" y="24095"/>
                      <a:pt x="15208" y="20822"/>
                    </a:cubicBezTo>
                    <a:cubicBezTo>
                      <a:pt x="16940" y="17543"/>
                      <a:pt x="20983" y="16183"/>
                      <a:pt x="24255" y="17909"/>
                    </a:cubicBezTo>
                    <a:cubicBezTo>
                      <a:pt x="27528" y="19635"/>
                      <a:pt x="28940" y="23729"/>
                      <a:pt x="27207" y="27008"/>
                    </a:cubicBezTo>
                    <a:cubicBezTo>
                      <a:pt x="25988" y="29279"/>
                      <a:pt x="23678" y="30646"/>
                      <a:pt x="21176" y="30646"/>
                    </a:cubicBezTo>
                    <a:cubicBezTo>
                      <a:pt x="20213" y="30646"/>
                      <a:pt x="19122" y="30370"/>
                      <a:pt x="18096" y="29915"/>
                    </a:cubicBezTo>
                    <a:close/>
                    <a:moveTo>
                      <a:pt x="27849" y="12179"/>
                    </a:moveTo>
                    <a:cubicBezTo>
                      <a:pt x="24833" y="9997"/>
                      <a:pt x="24127" y="5813"/>
                      <a:pt x="26309" y="2810"/>
                    </a:cubicBezTo>
                    <a:cubicBezTo>
                      <a:pt x="28491" y="-193"/>
                      <a:pt x="32662" y="-918"/>
                      <a:pt x="35678" y="1264"/>
                    </a:cubicBezTo>
                    <a:cubicBezTo>
                      <a:pt x="38629" y="3445"/>
                      <a:pt x="39399" y="7629"/>
                      <a:pt x="37218" y="10632"/>
                    </a:cubicBezTo>
                    <a:cubicBezTo>
                      <a:pt x="35934" y="12455"/>
                      <a:pt x="33816" y="13455"/>
                      <a:pt x="31763" y="13455"/>
                    </a:cubicBezTo>
                    <a:cubicBezTo>
                      <a:pt x="30352" y="13455"/>
                      <a:pt x="29004" y="13090"/>
                      <a:pt x="27849" y="12179"/>
                    </a:cubicBezTo>
                    <a:close/>
                  </a:path>
                </a:pathLst>
              </a:custGeom>
              <a:solidFill>
                <a:srgbClr val="2D5967"/>
              </a:solidFill>
              <a:ln w="6417" cap="flat">
                <a:noFill/>
                <a:prstDash val="solid"/>
                <a:miter/>
              </a:ln>
            </p:spPr>
            <p:txBody>
              <a:bodyPr rtlCol="0" anchor="ctr"/>
              <a:lstStyle/>
              <a:p>
                <a:endParaRPr lang="en-US" sz="810"/>
              </a:p>
            </p:txBody>
          </p:sp>
        </p:grpSp>
        <p:grpSp>
          <p:nvGrpSpPr>
            <p:cNvPr id="4" name="Graphic 3">
              <a:extLst>
                <a:ext uri="{FF2B5EF4-FFF2-40B4-BE49-F238E27FC236}">
                  <a16:creationId xmlns:a16="http://schemas.microsoft.com/office/drawing/2014/main" id="{C715AAD4-3417-4C06-579D-BDEE3F184044}"/>
                </a:ext>
              </a:extLst>
            </p:cNvPr>
            <p:cNvGrpSpPr/>
            <p:nvPr/>
          </p:nvGrpSpPr>
          <p:grpSpPr>
            <a:xfrm>
              <a:off x="5977795" y="3202085"/>
              <a:ext cx="779381" cy="319651"/>
              <a:chOff x="5977795" y="3202085"/>
              <a:chExt cx="779381" cy="319651"/>
            </a:xfrm>
            <a:solidFill>
              <a:srgbClr val="000000"/>
            </a:solidFill>
          </p:grpSpPr>
          <p:sp>
            <p:nvSpPr>
              <p:cNvPr id="5" name="TextBox 4">
                <a:extLst>
                  <a:ext uri="{FF2B5EF4-FFF2-40B4-BE49-F238E27FC236}">
                    <a16:creationId xmlns:a16="http://schemas.microsoft.com/office/drawing/2014/main" id="{E955365B-7084-C9E3-CFAF-C4F11875B78E}"/>
                  </a:ext>
                </a:extLst>
              </p:cNvPr>
              <p:cNvSpPr txBox="1"/>
              <p:nvPr/>
            </p:nvSpPr>
            <p:spPr>
              <a:xfrm>
                <a:off x="5977795" y="3202085"/>
                <a:ext cx="77938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Inter-Region</a:t>
                </a:r>
              </a:p>
            </p:txBody>
          </p:sp>
          <p:sp>
            <p:nvSpPr>
              <p:cNvPr id="7" name="TextBox 6">
                <a:extLst>
                  <a:ext uri="{FF2B5EF4-FFF2-40B4-BE49-F238E27FC236}">
                    <a16:creationId xmlns:a16="http://schemas.microsoft.com/office/drawing/2014/main" id="{63F9B832-0EAC-2AF5-2098-58CBD0FC6BDB}"/>
                  </a:ext>
                </a:extLst>
              </p:cNvPr>
              <p:cNvSpPr txBox="1"/>
              <p:nvPr/>
            </p:nvSpPr>
            <p:spPr>
              <a:xfrm>
                <a:off x="6086734" y="3304754"/>
                <a:ext cx="55496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Latency</a:t>
                </a:r>
              </a:p>
            </p:txBody>
          </p:sp>
        </p:grpSp>
      </p:grpSp>
      <p:grpSp>
        <p:nvGrpSpPr>
          <p:cNvPr id="27" name="Graphic 3">
            <a:extLst>
              <a:ext uri="{FF2B5EF4-FFF2-40B4-BE49-F238E27FC236}">
                <a16:creationId xmlns:a16="http://schemas.microsoft.com/office/drawing/2014/main" id="{EBCC24D9-B7B5-A805-F1FA-0A218C3DA223}"/>
              </a:ext>
            </a:extLst>
          </p:cNvPr>
          <p:cNvGrpSpPr/>
          <p:nvPr/>
        </p:nvGrpSpPr>
        <p:grpSpPr>
          <a:xfrm>
            <a:off x="9309642" y="2410184"/>
            <a:ext cx="821059" cy="658923"/>
            <a:chOff x="6819922" y="2862813"/>
            <a:chExt cx="821059" cy="658923"/>
          </a:xfrm>
        </p:grpSpPr>
        <p:grpSp>
          <p:nvGrpSpPr>
            <p:cNvPr id="29" name="Graphic 3">
              <a:extLst>
                <a:ext uri="{FF2B5EF4-FFF2-40B4-BE49-F238E27FC236}">
                  <a16:creationId xmlns:a16="http://schemas.microsoft.com/office/drawing/2014/main" id="{25EBC52E-5781-0E95-A5A7-DD7F3EB1FB08}"/>
                </a:ext>
              </a:extLst>
            </p:cNvPr>
            <p:cNvGrpSpPr/>
            <p:nvPr/>
          </p:nvGrpSpPr>
          <p:grpSpPr>
            <a:xfrm>
              <a:off x="7034437" y="2862813"/>
              <a:ext cx="384368" cy="385010"/>
              <a:chOff x="7034437" y="2862813"/>
              <a:chExt cx="384368" cy="385010"/>
            </a:xfrm>
          </p:grpSpPr>
          <p:sp>
            <p:nvSpPr>
              <p:cNvPr id="37" name="Freeform: Shape 36">
                <a:extLst>
                  <a:ext uri="{FF2B5EF4-FFF2-40B4-BE49-F238E27FC236}">
                    <a16:creationId xmlns:a16="http://schemas.microsoft.com/office/drawing/2014/main" id="{AD9C398A-ABE9-6366-C8FE-DF2B1FAE03FD}"/>
                  </a:ext>
                </a:extLst>
              </p:cNvPr>
              <p:cNvSpPr/>
              <p:nvPr/>
            </p:nvSpPr>
            <p:spPr>
              <a:xfrm>
                <a:off x="7045025" y="2873684"/>
                <a:ext cx="362359" cy="363456"/>
              </a:xfrm>
              <a:custGeom>
                <a:avLst/>
                <a:gdLst>
                  <a:gd name="connsiteX0" fmla="*/ 323859 w 362359"/>
                  <a:gd name="connsiteY0" fmla="*/ 148537 h 363456"/>
                  <a:gd name="connsiteX1" fmla="*/ 316415 w 362359"/>
                  <a:gd name="connsiteY1" fmla="*/ 149211 h 363456"/>
                  <a:gd name="connsiteX2" fmla="*/ 289785 w 362359"/>
                  <a:gd name="connsiteY2" fmla="*/ 103805 h 363456"/>
                  <a:gd name="connsiteX3" fmla="*/ 314554 w 362359"/>
                  <a:gd name="connsiteY3" fmla="*/ 57238 h 363456"/>
                  <a:gd name="connsiteX4" fmla="*/ 255391 w 362359"/>
                  <a:gd name="connsiteY4" fmla="*/ 0 h 363456"/>
                  <a:gd name="connsiteX5" fmla="*/ 199179 w 362359"/>
                  <a:gd name="connsiteY5" fmla="*/ 39348 h 363456"/>
                  <a:gd name="connsiteX6" fmla="*/ 212911 w 362359"/>
                  <a:gd name="connsiteY6" fmla="*/ 39348 h 363456"/>
                  <a:gd name="connsiteX7" fmla="*/ 214964 w 362359"/>
                  <a:gd name="connsiteY7" fmla="*/ 39444 h 363456"/>
                  <a:gd name="connsiteX8" fmla="*/ 255391 w 362359"/>
                  <a:gd name="connsiteY8" fmla="*/ 14239 h 363456"/>
                  <a:gd name="connsiteX9" fmla="*/ 298127 w 362359"/>
                  <a:gd name="connsiteY9" fmla="*/ 45502 h 363456"/>
                  <a:gd name="connsiteX10" fmla="*/ 299025 w 362359"/>
                  <a:gd name="connsiteY10" fmla="*/ 49063 h 363456"/>
                  <a:gd name="connsiteX11" fmla="*/ 299795 w 362359"/>
                  <a:gd name="connsiteY11" fmla="*/ 57142 h 363456"/>
                  <a:gd name="connsiteX12" fmla="*/ 255391 w 362359"/>
                  <a:gd name="connsiteY12" fmla="*/ 100148 h 363456"/>
                  <a:gd name="connsiteX13" fmla="*/ 214964 w 362359"/>
                  <a:gd name="connsiteY13" fmla="*/ 74942 h 363456"/>
                  <a:gd name="connsiteX14" fmla="*/ 212911 w 362359"/>
                  <a:gd name="connsiteY14" fmla="*/ 75039 h 363456"/>
                  <a:gd name="connsiteX15" fmla="*/ 199179 w 362359"/>
                  <a:gd name="connsiteY15" fmla="*/ 75039 h 363456"/>
                  <a:gd name="connsiteX16" fmla="*/ 221766 w 362359"/>
                  <a:gd name="connsiteY16" fmla="*/ 104190 h 363456"/>
                  <a:gd name="connsiteX17" fmla="*/ 193404 w 362359"/>
                  <a:gd name="connsiteY17" fmla="*/ 150270 h 363456"/>
                  <a:gd name="connsiteX18" fmla="*/ 181468 w 362359"/>
                  <a:gd name="connsiteY18" fmla="*/ 148441 h 363456"/>
                  <a:gd name="connsiteX19" fmla="*/ 169919 w 362359"/>
                  <a:gd name="connsiteY19" fmla="*/ 150173 h 363456"/>
                  <a:gd name="connsiteX20" fmla="*/ 124937 w 362359"/>
                  <a:gd name="connsiteY20" fmla="*/ 75135 h 363456"/>
                  <a:gd name="connsiteX21" fmla="*/ 117043 w 362359"/>
                  <a:gd name="connsiteY21" fmla="*/ 75135 h 363456"/>
                  <a:gd name="connsiteX22" fmla="*/ 112744 w 362359"/>
                  <a:gd name="connsiteY22" fmla="*/ 83406 h 363456"/>
                  <a:gd name="connsiteX23" fmla="*/ 156892 w 362359"/>
                  <a:gd name="connsiteY23" fmla="*/ 157001 h 363456"/>
                  <a:gd name="connsiteX24" fmla="*/ 143417 w 362359"/>
                  <a:gd name="connsiteY24" fmla="*/ 178940 h 363456"/>
                  <a:gd name="connsiteX25" fmla="*/ 77195 w 362359"/>
                  <a:gd name="connsiteY25" fmla="*/ 178940 h 363456"/>
                  <a:gd name="connsiteX26" fmla="*/ 70842 w 362359"/>
                  <a:gd name="connsiteY26" fmla="*/ 164605 h 363456"/>
                  <a:gd name="connsiteX27" fmla="*/ 62437 w 362359"/>
                  <a:gd name="connsiteY27" fmla="*/ 180865 h 363456"/>
                  <a:gd name="connsiteX28" fmla="*/ 63078 w 362359"/>
                  <a:gd name="connsiteY28" fmla="*/ 186153 h 363456"/>
                  <a:gd name="connsiteX29" fmla="*/ 39015 w 362359"/>
                  <a:gd name="connsiteY29" fmla="*/ 209433 h 363456"/>
                  <a:gd name="connsiteX30" fmla="*/ 14952 w 362359"/>
                  <a:gd name="connsiteY30" fmla="*/ 186153 h 363456"/>
                  <a:gd name="connsiteX31" fmla="*/ 29261 w 362359"/>
                  <a:gd name="connsiteY31" fmla="*/ 164894 h 363456"/>
                  <a:gd name="connsiteX32" fmla="*/ 34202 w 362359"/>
                  <a:gd name="connsiteY32" fmla="*/ 155275 h 363456"/>
                  <a:gd name="connsiteX33" fmla="*/ 37475 w 362359"/>
                  <a:gd name="connsiteY33" fmla="*/ 148826 h 363456"/>
                  <a:gd name="connsiteX34" fmla="*/ 37475 w 362359"/>
                  <a:gd name="connsiteY34" fmla="*/ 148633 h 363456"/>
                  <a:gd name="connsiteX35" fmla="*/ 0 w 362359"/>
                  <a:gd name="connsiteY35" fmla="*/ 186153 h 363456"/>
                  <a:gd name="connsiteX36" fmla="*/ 38886 w 362359"/>
                  <a:gd name="connsiteY36" fmla="*/ 223768 h 363456"/>
                  <a:gd name="connsiteX37" fmla="*/ 48062 w 362359"/>
                  <a:gd name="connsiteY37" fmla="*/ 222709 h 363456"/>
                  <a:gd name="connsiteX38" fmla="*/ 71099 w 362359"/>
                  <a:gd name="connsiteY38" fmla="*/ 260902 h 363456"/>
                  <a:gd name="connsiteX39" fmla="*/ 48126 w 362359"/>
                  <a:gd name="connsiteY39" fmla="*/ 306218 h 363456"/>
                  <a:gd name="connsiteX40" fmla="*/ 107290 w 362359"/>
                  <a:gd name="connsiteY40" fmla="*/ 363456 h 363456"/>
                  <a:gd name="connsiteX41" fmla="*/ 163502 w 362359"/>
                  <a:gd name="connsiteY41" fmla="*/ 324108 h 363456"/>
                  <a:gd name="connsiteX42" fmla="*/ 147587 w 362359"/>
                  <a:gd name="connsiteY42" fmla="*/ 324108 h 363456"/>
                  <a:gd name="connsiteX43" fmla="*/ 107226 w 362359"/>
                  <a:gd name="connsiteY43" fmla="*/ 349121 h 363456"/>
                  <a:gd name="connsiteX44" fmla="*/ 62757 w 362359"/>
                  <a:gd name="connsiteY44" fmla="*/ 306122 h 363456"/>
                  <a:gd name="connsiteX45" fmla="*/ 107226 w 362359"/>
                  <a:gd name="connsiteY45" fmla="*/ 263116 h 363456"/>
                  <a:gd name="connsiteX46" fmla="*/ 122498 w 362359"/>
                  <a:gd name="connsiteY46" fmla="*/ 265811 h 363456"/>
                  <a:gd name="connsiteX47" fmla="*/ 122690 w 362359"/>
                  <a:gd name="connsiteY47" fmla="*/ 265619 h 363456"/>
                  <a:gd name="connsiteX48" fmla="*/ 123204 w 362359"/>
                  <a:gd name="connsiteY48" fmla="*/ 266100 h 363456"/>
                  <a:gd name="connsiteX49" fmla="*/ 147460 w 362359"/>
                  <a:gd name="connsiteY49" fmla="*/ 288225 h 363456"/>
                  <a:gd name="connsiteX50" fmla="*/ 163373 w 362359"/>
                  <a:gd name="connsiteY50" fmla="*/ 288225 h 363456"/>
                  <a:gd name="connsiteX51" fmla="*/ 143417 w 362359"/>
                  <a:gd name="connsiteY51" fmla="*/ 260902 h 363456"/>
                  <a:gd name="connsiteX52" fmla="*/ 167544 w 362359"/>
                  <a:gd name="connsiteY52" fmla="*/ 221362 h 363456"/>
                  <a:gd name="connsiteX53" fmla="*/ 181212 w 362359"/>
                  <a:gd name="connsiteY53" fmla="*/ 223768 h 363456"/>
                  <a:gd name="connsiteX54" fmla="*/ 195008 w 362359"/>
                  <a:gd name="connsiteY54" fmla="*/ 221266 h 363456"/>
                  <a:gd name="connsiteX55" fmla="*/ 234279 w 362359"/>
                  <a:gd name="connsiteY55" fmla="*/ 288225 h 363456"/>
                  <a:gd name="connsiteX56" fmla="*/ 243134 w 362359"/>
                  <a:gd name="connsiteY56" fmla="*/ 288225 h 363456"/>
                  <a:gd name="connsiteX57" fmla="*/ 247241 w 362359"/>
                  <a:gd name="connsiteY57" fmla="*/ 281205 h 363456"/>
                  <a:gd name="connsiteX58" fmla="*/ 207521 w 362359"/>
                  <a:gd name="connsiteY58" fmla="*/ 213668 h 363456"/>
                  <a:gd name="connsiteX59" fmla="*/ 219264 w 362359"/>
                  <a:gd name="connsiteY59" fmla="*/ 193275 h 363456"/>
                  <a:gd name="connsiteX60" fmla="*/ 285485 w 362359"/>
                  <a:gd name="connsiteY60" fmla="*/ 193275 h 363456"/>
                  <a:gd name="connsiteX61" fmla="*/ 290748 w 362359"/>
                  <a:gd name="connsiteY61" fmla="*/ 206071 h 363456"/>
                  <a:gd name="connsiteX62" fmla="*/ 299923 w 362359"/>
                  <a:gd name="connsiteY62" fmla="*/ 190291 h 363456"/>
                  <a:gd name="connsiteX63" fmla="*/ 299539 w 362359"/>
                  <a:gd name="connsiteY63" fmla="*/ 186153 h 363456"/>
                  <a:gd name="connsiteX64" fmla="*/ 323602 w 362359"/>
                  <a:gd name="connsiteY64" fmla="*/ 162872 h 363456"/>
                  <a:gd name="connsiteX65" fmla="*/ 347665 w 362359"/>
                  <a:gd name="connsiteY65" fmla="*/ 186153 h 363456"/>
                  <a:gd name="connsiteX66" fmla="*/ 332200 w 362359"/>
                  <a:gd name="connsiteY66" fmla="*/ 207893 h 363456"/>
                  <a:gd name="connsiteX67" fmla="*/ 327387 w 362359"/>
                  <a:gd name="connsiteY67" fmla="*/ 216267 h 363456"/>
                  <a:gd name="connsiteX68" fmla="*/ 326040 w 362359"/>
                  <a:gd name="connsiteY68" fmla="*/ 218962 h 363456"/>
                  <a:gd name="connsiteX69" fmla="*/ 324372 w 362359"/>
                  <a:gd name="connsiteY69" fmla="*/ 221266 h 363456"/>
                  <a:gd name="connsiteX70" fmla="*/ 322896 w 362359"/>
                  <a:gd name="connsiteY70" fmla="*/ 223768 h 363456"/>
                  <a:gd name="connsiteX71" fmla="*/ 323473 w 362359"/>
                  <a:gd name="connsiteY71" fmla="*/ 223768 h 363456"/>
                  <a:gd name="connsiteX72" fmla="*/ 362360 w 362359"/>
                  <a:gd name="connsiteY72" fmla="*/ 186153 h 363456"/>
                  <a:gd name="connsiteX73" fmla="*/ 323473 w 362359"/>
                  <a:gd name="connsiteY73" fmla="*/ 148537 h 363456"/>
                  <a:gd name="connsiteX74" fmla="*/ 323859 w 362359"/>
                  <a:gd name="connsiteY74" fmla="*/ 148537 h 363456"/>
                  <a:gd name="connsiteX75" fmla="*/ 181404 w 362359"/>
                  <a:gd name="connsiteY75" fmla="*/ 209433 h 363456"/>
                  <a:gd name="connsiteX76" fmla="*/ 157341 w 362359"/>
                  <a:gd name="connsiteY76" fmla="*/ 186153 h 363456"/>
                  <a:gd name="connsiteX77" fmla="*/ 181404 w 362359"/>
                  <a:gd name="connsiteY77" fmla="*/ 162872 h 363456"/>
                  <a:gd name="connsiteX78" fmla="*/ 205467 w 362359"/>
                  <a:gd name="connsiteY78" fmla="*/ 186153 h 363456"/>
                  <a:gd name="connsiteX79" fmla="*/ 181404 w 362359"/>
                  <a:gd name="connsiteY79" fmla="*/ 209433 h 363456"/>
                  <a:gd name="connsiteX80" fmla="*/ 128209 w 362359"/>
                  <a:gd name="connsiteY80" fmla="*/ 252439 h 363456"/>
                  <a:gd name="connsiteX81" fmla="*/ 119610 w 362359"/>
                  <a:gd name="connsiteY81" fmla="*/ 250032 h 363456"/>
                  <a:gd name="connsiteX82" fmla="*/ 107482 w 362359"/>
                  <a:gd name="connsiteY82" fmla="*/ 248781 h 363456"/>
                  <a:gd name="connsiteX83" fmla="*/ 84061 w 362359"/>
                  <a:gd name="connsiteY83" fmla="*/ 253497 h 363456"/>
                  <a:gd name="connsiteX84" fmla="*/ 61667 w 362359"/>
                  <a:gd name="connsiteY84" fmla="*/ 216652 h 363456"/>
                  <a:gd name="connsiteX85" fmla="*/ 77195 w 362359"/>
                  <a:gd name="connsiteY85" fmla="*/ 193372 h 363456"/>
                  <a:gd name="connsiteX86" fmla="*/ 143417 w 362359"/>
                  <a:gd name="connsiteY86" fmla="*/ 193372 h 363456"/>
                  <a:gd name="connsiteX87" fmla="*/ 155224 w 362359"/>
                  <a:gd name="connsiteY87" fmla="*/ 213861 h 363456"/>
                  <a:gd name="connsiteX88" fmla="*/ 130968 w 362359"/>
                  <a:gd name="connsiteY88" fmla="*/ 253594 h 363456"/>
                  <a:gd name="connsiteX89" fmla="*/ 128209 w 362359"/>
                  <a:gd name="connsiteY89" fmla="*/ 252535 h 363456"/>
                  <a:gd name="connsiteX90" fmla="*/ 128209 w 362359"/>
                  <a:gd name="connsiteY90" fmla="*/ 252439 h 363456"/>
                  <a:gd name="connsiteX91" fmla="*/ 206366 w 362359"/>
                  <a:gd name="connsiteY91" fmla="*/ 157386 h 363456"/>
                  <a:gd name="connsiteX92" fmla="*/ 234857 w 362359"/>
                  <a:gd name="connsiteY92" fmla="*/ 111018 h 363456"/>
                  <a:gd name="connsiteX93" fmla="*/ 255455 w 362359"/>
                  <a:gd name="connsiteY93" fmla="*/ 114675 h 363456"/>
                  <a:gd name="connsiteX94" fmla="*/ 276823 w 362359"/>
                  <a:gd name="connsiteY94" fmla="*/ 110825 h 363456"/>
                  <a:gd name="connsiteX95" fmla="*/ 302619 w 362359"/>
                  <a:gd name="connsiteY95" fmla="*/ 154890 h 363456"/>
                  <a:gd name="connsiteX96" fmla="*/ 285678 w 362359"/>
                  <a:gd name="connsiteY96" fmla="*/ 179132 h 363456"/>
                  <a:gd name="connsiteX97" fmla="*/ 219456 w 362359"/>
                  <a:gd name="connsiteY97" fmla="*/ 179132 h 363456"/>
                  <a:gd name="connsiteX98" fmla="*/ 206237 w 362359"/>
                  <a:gd name="connsiteY98" fmla="*/ 157482 h 363456"/>
                  <a:gd name="connsiteX99" fmla="*/ 206366 w 362359"/>
                  <a:gd name="connsiteY99" fmla="*/ 157386 h 36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362359" h="363456">
                    <a:moveTo>
                      <a:pt x="323859" y="148537"/>
                    </a:moveTo>
                    <a:cubicBezTo>
                      <a:pt x="321292" y="148537"/>
                      <a:pt x="318918" y="148826"/>
                      <a:pt x="316415" y="149211"/>
                    </a:cubicBezTo>
                    <a:lnTo>
                      <a:pt x="289785" y="103805"/>
                    </a:lnTo>
                    <a:cubicBezTo>
                      <a:pt x="304800" y="93410"/>
                      <a:pt x="314554" y="76386"/>
                      <a:pt x="314554" y="57238"/>
                    </a:cubicBezTo>
                    <a:cubicBezTo>
                      <a:pt x="314554" y="25687"/>
                      <a:pt x="287988" y="0"/>
                      <a:pt x="255391" y="0"/>
                    </a:cubicBezTo>
                    <a:cubicBezTo>
                      <a:pt x="229210" y="0"/>
                      <a:pt x="206943" y="16543"/>
                      <a:pt x="199179" y="39348"/>
                    </a:cubicBezTo>
                    <a:lnTo>
                      <a:pt x="212911" y="39348"/>
                    </a:lnTo>
                    <a:cubicBezTo>
                      <a:pt x="213617" y="39348"/>
                      <a:pt x="214323" y="39348"/>
                      <a:pt x="214964" y="39444"/>
                    </a:cubicBezTo>
                    <a:cubicBezTo>
                      <a:pt x="221959" y="24628"/>
                      <a:pt x="237487" y="14239"/>
                      <a:pt x="255391" y="14239"/>
                    </a:cubicBezTo>
                    <a:cubicBezTo>
                      <a:pt x="275668" y="14239"/>
                      <a:pt x="292865" y="27515"/>
                      <a:pt x="298127" y="45502"/>
                    </a:cubicBezTo>
                    <a:lnTo>
                      <a:pt x="299025" y="49063"/>
                    </a:lnTo>
                    <a:cubicBezTo>
                      <a:pt x="299539" y="51662"/>
                      <a:pt x="299795" y="54351"/>
                      <a:pt x="299795" y="57142"/>
                    </a:cubicBezTo>
                    <a:cubicBezTo>
                      <a:pt x="299795" y="80807"/>
                      <a:pt x="279903" y="100148"/>
                      <a:pt x="255391" y="100148"/>
                    </a:cubicBezTo>
                    <a:cubicBezTo>
                      <a:pt x="237487" y="100148"/>
                      <a:pt x="221959" y="89759"/>
                      <a:pt x="214964" y="74942"/>
                    </a:cubicBezTo>
                    <a:cubicBezTo>
                      <a:pt x="214323" y="74942"/>
                      <a:pt x="213617" y="75039"/>
                      <a:pt x="212911" y="75039"/>
                    </a:cubicBezTo>
                    <a:lnTo>
                      <a:pt x="199179" y="75039"/>
                    </a:lnTo>
                    <a:cubicBezTo>
                      <a:pt x="203286" y="86968"/>
                      <a:pt x="211307" y="97164"/>
                      <a:pt x="221766" y="104190"/>
                    </a:cubicBezTo>
                    <a:lnTo>
                      <a:pt x="193404" y="150270"/>
                    </a:lnTo>
                    <a:cubicBezTo>
                      <a:pt x="189618" y="149115"/>
                      <a:pt x="185640" y="148441"/>
                      <a:pt x="181468" y="148441"/>
                    </a:cubicBezTo>
                    <a:cubicBezTo>
                      <a:pt x="177297" y="148441"/>
                      <a:pt x="173512" y="149018"/>
                      <a:pt x="169919" y="150173"/>
                    </a:cubicBezTo>
                    <a:lnTo>
                      <a:pt x="124937" y="75135"/>
                    </a:lnTo>
                    <a:lnTo>
                      <a:pt x="117043" y="75135"/>
                    </a:lnTo>
                    <a:lnTo>
                      <a:pt x="112744" y="83406"/>
                    </a:lnTo>
                    <a:lnTo>
                      <a:pt x="156892" y="157001"/>
                    </a:lnTo>
                    <a:cubicBezTo>
                      <a:pt x="150090" y="162487"/>
                      <a:pt x="145213" y="170181"/>
                      <a:pt x="143417" y="178940"/>
                    </a:cubicBezTo>
                    <a:lnTo>
                      <a:pt x="77195" y="178940"/>
                    </a:lnTo>
                    <a:cubicBezTo>
                      <a:pt x="76104" y="173646"/>
                      <a:pt x="73922" y="168840"/>
                      <a:pt x="70842" y="164605"/>
                    </a:cubicBezTo>
                    <a:lnTo>
                      <a:pt x="62437" y="180865"/>
                    </a:lnTo>
                    <a:cubicBezTo>
                      <a:pt x="62885" y="182591"/>
                      <a:pt x="63078" y="184324"/>
                      <a:pt x="63078" y="186153"/>
                    </a:cubicBezTo>
                    <a:cubicBezTo>
                      <a:pt x="63078" y="198948"/>
                      <a:pt x="52297" y="209433"/>
                      <a:pt x="39015" y="209433"/>
                    </a:cubicBezTo>
                    <a:cubicBezTo>
                      <a:pt x="25667" y="209433"/>
                      <a:pt x="14952" y="198948"/>
                      <a:pt x="14952" y="186153"/>
                    </a:cubicBezTo>
                    <a:cubicBezTo>
                      <a:pt x="14952" y="176630"/>
                      <a:pt x="20919" y="168455"/>
                      <a:pt x="29261" y="164894"/>
                    </a:cubicBezTo>
                    <a:lnTo>
                      <a:pt x="34202" y="155275"/>
                    </a:lnTo>
                    <a:cubicBezTo>
                      <a:pt x="34844" y="152965"/>
                      <a:pt x="35999" y="150751"/>
                      <a:pt x="37475" y="148826"/>
                    </a:cubicBezTo>
                    <a:lnTo>
                      <a:pt x="37475" y="148633"/>
                    </a:lnTo>
                    <a:cubicBezTo>
                      <a:pt x="16812" y="149307"/>
                      <a:pt x="0" y="165856"/>
                      <a:pt x="0" y="186153"/>
                    </a:cubicBezTo>
                    <a:cubicBezTo>
                      <a:pt x="0" y="206456"/>
                      <a:pt x="17390" y="223768"/>
                      <a:pt x="38886" y="223768"/>
                    </a:cubicBezTo>
                    <a:cubicBezTo>
                      <a:pt x="42095" y="223768"/>
                      <a:pt x="45046" y="223383"/>
                      <a:pt x="48062" y="222709"/>
                    </a:cubicBezTo>
                    <a:lnTo>
                      <a:pt x="71099" y="260902"/>
                    </a:lnTo>
                    <a:cubicBezTo>
                      <a:pt x="57110" y="271394"/>
                      <a:pt x="48126" y="287744"/>
                      <a:pt x="48126" y="306218"/>
                    </a:cubicBezTo>
                    <a:cubicBezTo>
                      <a:pt x="48126" y="337770"/>
                      <a:pt x="74692" y="363456"/>
                      <a:pt x="107290" y="363456"/>
                    </a:cubicBezTo>
                    <a:cubicBezTo>
                      <a:pt x="133471" y="363456"/>
                      <a:pt x="155737" y="346914"/>
                      <a:pt x="163502" y="324108"/>
                    </a:cubicBezTo>
                    <a:lnTo>
                      <a:pt x="147587" y="324108"/>
                    </a:lnTo>
                    <a:cubicBezTo>
                      <a:pt x="140529" y="338925"/>
                      <a:pt x="125128" y="349121"/>
                      <a:pt x="107226" y="349121"/>
                    </a:cubicBezTo>
                    <a:cubicBezTo>
                      <a:pt x="82713" y="349121"/>
                      <a:pt x="62757" y="329883"/>
                      <a:pt x="62757" y="306122"/>
                    </a:cubicBezTo>
                    <a:cubicBezTo>
                      <a:pt x="62757" y="282360"/>
                      <a:pt x="82649" y="263116"/>
                      <a:pt x="107226" y="263116"/>
                    </a:cubicBezTo>
                    <a:cubicBezTo>
                      <a:pt x="112552" y="263116"/>
                      <a:pt x="117750" y="264079"/>
                      <a:pt x="122498" y="265811"/>
                    </a:cubicBezTo>
                    <a:lnTo>
                      <a:pt x="122690" y="265619"/>
                    </a:lnTo>
                    <a:lnTo>
                      <a:pt x="123204" y="266100"/>
                    </a:lnTo>
                    <a:cubicBezTo>
                      <a:pt x="133984" y="270143"/>
                      <a:pt x="142711" y="278125"/>
                      <a:pt x="147460" y="288225"/>
                    </a:cubicBezTo>
                    <a:lnTo>
                      <a:pt x="163373" y="288225"/>
                    </a:lnTo>
                    <a:cubicBezTo>
                      <a:pt x="159587" y="277259"/>
                      <a:pt x="152528" y="267833"/>
                      <a:pt x="143417" y="260902"/>
                    </a:cubicBezTo>
                    <a:lnTo>
                      <a:pt x="167544" y="221362"/>
                    </a:lnTo>
                    <a:cubicBezTo>
                      <a:pt x="171843" y="222902"/>
                      <a:pt x="176399" y="223768"/>
                      <a:pt x="181212" y="223768"/>
                    </a:cubicBezTo>
                    <a:cubicBezTo>
                      <a:pt x="185961" y="223768"/>
                      <a:pt x="190709" y="222902"/>
                      <a:pt x="195008" y="221266"/>
                    </a:cubicBezTo>
                    <a:lnTo>
                      <a:pt x="234279" y="288225"/>
                    </a:lnTo>
                    <a:lnTo>
                      <a:pt x="243134" y="288225"/>
                    </a:lnTo>
                    <a:lnTo>
                      <a:pt x="247241" y="281205"/>
                    </a:lnTo>
                    <a:lnTo>
                      <a:pt x="207521" y="213668"/>
                    </a:lnTo>
                    <a:cubicBezTo>
                      <a:pt x="213488" y="208374"/>
                      <a:pt x="217660" y="201258"/>
                      <a:pt x="219264" y="193275"/>
                    </a:cubicBezTo>
                    <a:lnTo>
                      <a:pt x="285485" y="193275"/>
                    </a:lnTo>
                    <a:cubicBezTo>
                      <a:pt x="286384" y="197889"/>
                      <a:pt x="288309" y="202220"/>
                      <a:pt x="290748" y="206071"/>
                    </a:cubicBezTo>
                    <a:lnTo>
                      <a:pt x="299923" y="190291"/>
                    </a:lnTo>
                    <a:cubicBezTo>
                      <a:pt x="299603" y="188944"/>
                      <a:pt x="299539" y="187500"/>
                      <a:pt x="299539" y="186153"/>
                    </a:cubicBezTo>
                    <a:cubicBezTo>
                      <a:pt x="299539" y="173357"/>
                      <a:pt x="310255" y="162872"/>
                      <a:pt x="323602" y="162872"/>
                    </a:cubicBezTo>
                    <a:cubicBezTo>
                      <a:pt x="336884" y="162872"/>
                      <a:pt x="347665" y="173357"/>
                      <a:pt x="347665" y="186153"/>
                    </a:cubicBezTo>
                    <a:cubicBezTo>
                      <a:pt x="347665" y="196060"/>
                      <a:pt x="341184" y="204530"/>
                      <a:pt x="332200" y="207893"/>
                    </a:cubicBezTo>
                    <a:lnTo>
                      <a:pt x="327387" y="216267"/>
                    </a:lnTo>
                    <a:cubicBezTo>
                      <a:pt x="327067" y="217229"/>
                      <a:pt x="326682" y="218096"/>
                      <a:pt x="326040" y="218962"/>
                    </a:cubicBezTo>
                    <a:cubicBezTo>
                      <a:pt x="325591" y="219828"/>
                      <a:pt x="324949" y="220598"/>
                      <a:pt x="324372" y="221266"/>
                    </a:cubicBezTo>
                    <a:lnTo>
                      <a:pt x="322896" y="223768"/>
                    </a:lnTo>
                    <a:cubicBezTo>
                      <a:pt x="322896" y="223768"/>
                      <a:pt x="323281" y="223768"/>
                      <a:pt x="323473" y="223768"/>
                    </a:cubicBezTo>
                    <a:cubicBezTo>
                      <a:pt x="344841" y="223768"/>
                      <a:pt x="362360" y="206937"/>
                      <a:pt x="362360" y="186153"/>
                    </a:cubicBezTo>
                    <a:cubicBezTo>
                      <a:pt x="362360" y="165375"/>
                      <a:pt x="344970" y="148537"/>
                      <a:pt x="323473" y="148537"/>
                    </a:cubicBezTo>
                    <a:lnTo>
                      <a:pt x="323859" y="148537"/>
                    </a:lnTo>
                    <a:close/>
                    <a:moveTo>
                      <a:pt x="181404" y="209433"/>
                    </a:moveTo>
                    <a:cubicBezTo>
                      <a:pt x="168186" y="209433"/>
                      <a:pt x="157341" y="198948"/>
                      <a:pt x="157341" y="186153"/>
                    </a:cubicBezTo>
                    <a:cubicBezTo>
                      <a:pt x="157341" y="173357"/>
                      <a:pt x="168058" y="162872"/>
                      <a:pt x="181404" y="162872"/>
                    </a:cubicBezTo>
                    <a:cubicBezTo>
                      <a:pt x="194688" y="162872"/>
                      <a:pt x="205467" y="173357"/>
                      <a:pt x="205467" y="186153"/>
                    </a:cubicBezTo>
                    <a:cubicBezTo>
                      <a:pt x="205467" y="198948"/>
                      <a:pt x="194688" y="209433"/>
                      <a:pt x="181404" y="209433"/>
                    </a:cubicBezTo>
                    <a:close/>
                    <a:moveTo>
                      <a:pt x="128209" y="252439"/>
                    </a:moveTo>
                    <a:cubicBezTo>
                      <a:pt x="125385" y="251476"/>
                      <a:pt x="122498" y="250610"/>
                      <a:pt x="119610" y="250032"/>
                    </a:cubicBezTo>
                    <a:cubicBezTo>
                      <a:pt x="115632" y="249262"/>
                      <a:pt x="111653" y="248781"/>
                      <a:pt x="107482" y="248781"/>
                    </a:cubicBezTo>
                    <a:cubicBezTo>
                      <a:pt x="99141" y="248781"/>
                      <a:pt x="91184" y="250417"/>
                      <a:pt x="84061" y="253497"/>
                    </a:cubicBezTo>
                    <a:lnTo>
                      <a:pt x="61667" y="216652"/>
                    </a:lnTo>
                    <a:cubicBezTo>
                      <a:pt x="69495" y="211165"/>
                      <a:pt x="75206" y="202894"/>
                      <a:pt x="77195" y="193372"/>
                    </a:cubicBezTo>
                    <a:lnTo>
                      <a:pt x="143417" y="193372"/>
                    </a:lnTo>
                    <a:cubicBezTo>
                      <a:pt x="145021" y="201450"/>
                      <a:pt x="149256" y="208470"/>
                      <a:pt x="155224" y="213861"/>
                    </a:cubicBezTo>
                    <a:lnTo>
                      <a:pt x="130968" y="253594"/>
                    </a:lnTo>
                    <a:cubicBezTo>
                      <a:pt x="130070" y="253209"/>
                      <a:pt x="129171" y="252824"/>
                      <a:pt x="128209" y="252535"/>
                    </a:cubicBezTo>
                    <a:lnTo>
                      <a:pt x="128209" y="252439"/>
                    </a:lnTo>
                    <a:close/>
                    <a:moveTo>
                      <a:pt x="206366" y="157386"/>
                    </a:moveTo>
                    <a:lnTo>
                      <a:pt x="234857" y="111018"/>
                    </a:lnTo>
                    <a:cubicBezTo>
                      <a:pt x="241338" y="113328"/>
                      <a:pt x="248204" y="114675"/>
                      <a:pt x="255455" y="114675"/>
                    </a:cubicBezTo>
                    <a:cubicBezTo>
                      <a:pt x="262706" y="114675"/>
                      <a:pt x="270214" y="113328"/>
                      <a:pt x="276823" y="110825"/>
                    </a:cubicBezTo>
                    <a:lnTo>
                      <a:pt x="302619" y="154890"/>
                    </a:lnTo>
                    <a:cubicBezTo>
                      <a:pt x="293956" y="160370"/>
                      <a:pt x="287796" y="169033"/>
                      <a:pt x="285678" y="179132"/>
                    </a:cubicBezTo>
                    <a:lnTo>
                      <a:pt x="219456" y="179132"/>
                    </a:lnTo>
                    <a:cubicBezTo>
                      <a:pt x="217788" y="170470"/>
                      <a:pt x="212975" y="162969"/>
                      <a:pt x="206237" y="157482"/>
                    </a:cubicBezTo>
                    <a:lnTo>
                      <a:pt x="206366" y="157386"/>
                    </a:lnTo>
                    <a:close/>
                  </a:path>
                </a:pathLst>
              </a:custGeom>
              <a:solidFill>
                <a:srgbClr val="2C5967"/>
              </a:solidFill>
              <a:ln w="6417" cap="flat">
                <a:noFill/>
                <a:prstDash val="solid"/>
                <a:miter/>
              </a:ln>
            </p:spPr>
            <p:txBody>
              <a:bodyPr rtlCol="0" anchor="ctr"/>
              <a:lstStyle/>
              <a:p>
                <a:endParaRPr lang="en-US" sz="810"/>
              </a:p>
            </p:txBody>
          </p:sp>
          <p:sp>
            <p:nvSpPr>
              <p:cNvPr id="53" name="Freeform: Shape 52">
                <a:extLst>
                  <a:ext uri="{FF2B5EF4-FFF2-40B4-BE49-F238E27FC236}">
                    <a16:creationId xmlns:a16="http://schemas.microsoft.com/office/drawing/2014/main" id="{743A871E-3B80-646E-66C9-6A37730E8682}"/>
                  </a:ext>
                </a:extLst>
              </p:cNvPr>
              <p:cNvSpPr/>
              <p:nvPr/>
            </p:nvSpPr>
            <p:spPr>
              <a:xfrm>
                <a:off x="7034437" y="2862813"/>
                <a:ext cx="384368" cy="385010"/>
              </a:xfrm>
              <a:custGeom>
                <a:avLst/>
                <a:gdLst>
                  <a:gd name="connsiteX0" fmla="*/ 334446 w 384368"/>
                  <a:gd name="connsiteY0" fmla="*/ 148633 h 385010"/>
                  <a:gd name="connsiteX1" fmla="*/ 333098 w 384368"/>
                  <a:gd name="connsiteY1" fmla="*/ 148633 h 385010"/>
                  <a:gd name="connsiteX2" fmla="*/ 314617 w 384368"/>
                  <a:gd name="connsiteY2" fmla="*/ 117082 h 385010"/>
                  <a:gd name="connsiteX3" fmla="*/ 336242 w 384368"/>
                  <a:gd name="connsiteY3" fmla="*/ 68019 h 385010"/>
                  <a:gd name="connsiteX4" fmla="*/ 265978 w 384368"/>
                  <a:gd name="connsiteY4" fmla="*/ 0 h 385010"/>
                  <a:gd name="connsiteX5" fmla="*/ 199242 w 384368"/>
                  <a:gd name="connsiteY5" fmla="*/ 46753 h 385010"/>
                  <a:gd name="connsiteX6" fmla="*/ 198024 w 384368"/>
                  <a:gd name="connsiteY6" fmla="*/ 50218 h 385010"/>
                  <a:gd name="connsiteX7" fmla="*/ 196740 w 384368"/>
                  <a:gd name="connsiteY7" fmla="*/ 50218 h 385010"/>
                  <a:gd name="connsiteX8" fmla="*/ 196355 w 384368"/>
                  <a:gd name="connsiteY8" fmla="*/ 50218 h 385010"/>
                  <a:gd name="connsiteX9" fmla="*/ 183200 w 384368"/>
                  <a:gd name="connsiteY9" fmla="*/ 55608 h 385010"/>
                  <a:gd name="connsiteX10" fmla="*/ 170111 w 384368"/>
                  <a:gd name="connsiteY10" fmla="*/ 50218 h 385010"/>
                  <a:gd name="connsiteX11" fmla="*/ 169725 w 384368"/>
                  <a:gd name="connsiteY11" fmla="*/ 50218 h 385010"/>
                  <a:gd name="connsiteX12" fmla="*/ 156570 w 384368"/>
                  <a:gd name="connsiteY12" fmla="*/ 55608 h 385010"/>
                  <a:gd name="connsiteX13" fmla="*/ 143481 w 384368"/>
                  <a:gd name="connsiteY13" fmla="*/ 50218 h 385010"/>
                  <a:gd name="connsiteX14" fmla="*/ 143031 w 384368"/>
                  <a:gd name="connsiteY14" fmla="*/ 50218 h 385010"/>
                  <a:gd name="connsiteX15" fmla="*/ 129620 w 384368"/>
                  <a:gd name="connsiteY15" fmla="*/ 55801 h 385010"/>
                  <a:gd name="connsiteX16" fmla="*/ 115888 w 384368"/>
                  <a:gd name="connsiteY16" fmla="*/ 49833 h 385010"/>
                  <a:gd name="connsiteX17" fmla="*/ 105493 w 384368"/>
                  <a:gd name="connsiteY17" fmla="*/ 53009 h 385010"/>
                  <a:gd name="connsiteX18" fmla="*/ 99525 w 384368"/>
                  <a:gd name="connsiteY18" fmla="*/ 75905 h 385010"/>
                  <a:gd name="connsiteX19" fmla="*/ 92274 w 384368"/>
                  <a:gd name="connsiteY19" fmla="*/ 78792 h 385010"/>
                  <a:gd name="connsiteX20" fmla="*/ 86306 w 384368"/>
                  <a:gd name="connsiteY20" fmla="*/ 101688 h 385010"/>
                  <a:gd name="connsiteX21" fmla="*/ 78991 w 384368"/>
                  <a:gd name="connsiteY21" fmla="*/ 104575 h 385010"/>
                  <a:gd name="connsiteX22" fmla="*/ 73087 w 384368"/>
                  <a:gd name="connsiteY22" fmla="*/ 127471 h 385010"/>
                  <a:gd name="connsiteX23" fmla="*/ 65773 w 384368"/>
                  <a:gd name="connsiteY23" fmla="*/ 130358 h 385010"/>
                  <a:gd name="connsiteX24" fmla="*/ 58136 w 384368"/>
                  <a:gd name="connsiteY24" fmla="*/ 148537 h 385010"/>
                  <a:gd name="connsiteX25" fmla="*/ 48318 w 384368"/>
                  <a:gd name="connsiteY25" fmla="*/ 148826 h 385010"/>
                  <a:gd name="connsiteX26" fmla="*/ 14117 w 384368"/>
                  <a:gd name="connsiteY26" fmla="*/ 163450 h 385010"/>
                  <a:gd name="connsiteX27" fmla="*/ 0 w 384368"/>
                  <a:gd name="connsiteY27" fmla="*/ 197023 h 385010"/>
                  <a:gd name="connsiteX28" fmla="*/ 49858 w 384368"/>
                  <a:gd name="connsiteY28" fmla="*/ 245322 h 385010"/>
                  <a:gd name="connsiteX29" fmla="*/ 53259 w 384368"/>
                  <a:gd name="connsiteY29" fmla="*/ 245226 h 385010"/>
                  <a:gd name="connsiteX30" fmla="*/ 67954 w 384368"/>
                  <a:gd name="connsiteY30" fmla="*/ 269565 h 385010"/>
                  <a:gd name="connsiteX31" fmla="*/ 48126 w 384368"/>
                  <a:gd name="connsiteY31" fmla="*/ 316992 h 385010"/>
                  <a:gd name="connsiteX32" fmla="*/ 118390 w 384368"/>
                  <a:gd name="connsiteY32" fmla="*/ 385011 h 385010"/>
                  <a:gd name="connsiteX33" fmla="*/ 185126 w 384368"/>
                  <a:gd name="connsiteY33" fmla="*/ 338251 h 385010"/>
                  <a:gd name="connsiteX34" fmla="*/ 186345 w 384368"/>
                  <a:gd name="connsiteY34" fmla="*/ 334600 h 385010"/>
                  <a:gd name="connsiteX35" fmla="*/ 189425 w 384368"/>
                  <a:gd name="connsiteY35" fmla="*/ 334889 h 385010"/>
                  <a:gd name="connsiteX36" fmla="*/ 189874 w 384368"/>
                  <a:gd name="connsiteY36" fmla="*/ 334889 h 385010"/>
                  <a:gd name="connsiteX37" fmla="*/ 202195 w 384368"/>
                  <a:gd name="connsiteY37" fmla="*/ 330268 h 385010"/>
                  <a:gd name="connsiteX38" fmla="*/ 214579 w 384368"/>
                  <a:gd name="connsiteY38" fmla="*/ 334889 h 385010"/>
                  <a:gd name="connsiteX39" fmla="*/ 215028 w 384368"/>
                  <a:gd name="connsiteY39" fmla="*/ 334889 h 385010"/>
                  <a:gd name="connsiteX40" fmla="*/ 227413 w 384368"/>
                  <a:gd name="connsiteY40" fmla="*/ 330268 h 385010"/>
                  <a:gd name="connsiteX41" fmla="*/ 239733 w 384368"/>
                  <a:gd name="connsiteY41" fmla="*/ 334889 h 385010"/>
                  <a:gd name="connsiteX42" fmla="*/ 240182 w 384368"/>
                  <a:gd name="connsiteY42" fmla="*/ 334889 h 385010"/>
                  <a:gd name="connsiteX43" fmla="*/ 252567 w 384368"/>
                  <a:gd name="connsiteY43" fmla="*/ 330365 h 385010"/>
                  <a:gd name="connsiteX44" fmla="*/ 255904 w 384368"/>
                  <a:gd name="connsiteY44" fmla="*/ 332771 h 385010"/>
                  <a:gd name="connsiteX45" fmla="*/ 264951 w 384368"/>
                  <a:gd name="connsiteY45" fmla="*/ 335081 h 385010"/>
                  <a:gd name="connsiteX46" fmla="*/ 281057 w 384368"/>
                  <a:gd name="connsiteY46" fmla="*/ 325937 h 385010"/>
                  <a:gd name="connsiteX47" fmla="*/ 281057 w 384368"/>
                  <a:gd name="connsiteY47" fmla="*/ 325745 h 385010"/>
                  <a:gd name="connsiteX48" fmla="*/ 282469 w 384368"/>
                  <a:gd name="connsiteY48" fmla="*/ 322863 h 385010"/>
                  <a:gd name="connsiteX49" fmla="*/ 282854 w 384368"/>
                  <a:gd name="connsiteY49" fmla="*/ 321516 h 385010"/>
                  <a:gd name="connsiteX50" fmla="*/ 282854 w 384368"/>
                  <a:gd name="connsiteY50" fmla="*/ 321131 h 385010"/>
                  <a:gd name="connsiteX51" fmla="*/ 282854 w 384368"/>
                  <a:gd name="connsiteY51" fmla="*/ 311897 h 385010"/>
                  <a:gd name="connsiteX52" fmla="*/ 282341 w 384368"/>
                  <a:gd name="connsiteY52" fmla="*/ 310549 h 385010"/>
                  <a:gd name="connsiteX53" fmla="*/ 288565 w 384368"/>
                  <a:gd name="connsiteY53" fmla="*/ 308240 h 385010"/>
                  <a:gd name="connsiteX54" fmla="*/ 294982 w 384368"/>
                  <a:gd name="connsiteY54" fmla="*/ 301791 h 385010"/>
                  <a:gd name="connsiteX55" fmla="*/ 296072 w 384368"/>
                  <a:gd name="connsiteY55" fmla="*/ 286595 h 385010"/>
                  <a:gd name="connsiteX56" fmla="*/ 302553 w 384368"/>
                  <a:gd name="connsiteY56" fmla="*/ 284285 h 385010"/>
                  <a:gd name="connsiteX57" fmla="*/ 309035 w 384368"/>
                  <a:gd name="connsiteY57" fmla="*/ 277836 h 385010"/>
                  <a:gd name="connsiteX58" fmla="*/ 310126 w 384368"/>
                  <a:gd name="connsiteY58" fmla="*/ 262635 h 385010"/>
                  <a:gd name="connsiteX59" fmla="*/ 316607 w 384368"/>
                  <a:gd name="connsiteY59" fmla="*/ 260331 h 385010"/>
                  <a:gd name="connsiteX60" fmla="*/ 323024 w 384368"/>
                  <a:gd name="connsiteY60" fmla="*/ 253882 h 385010"/>
                  <a:gd name="connsiteX61" fmla="*/ 325398 w 384368"/>
                  <a:gd name="connsiteY61" fmla="*/ 245322 h 385010"/>
                  <a:gd name="connsiteX62" fmla="*/ 333612 w 384368"/>
                  <a:gd name="connsiteY62" fmla="*/ 245322 h 385010"/>
                  <a:gd name="connsiteX63" fmla="*/ 334446 w 384368"/>
                  <a:gd name="connsiteY63" fmla="*/ 245515 h 385010"/>
                  <a:gd name="connsiteX64" fmla="*/ 384368 w 384368"/>
                  <a:gd name="connsiteY64" fmla="*/ 197215 h 385010"/>
                  <a:gd name="connsiteX65" fmla="*/ 334446 w 384368"/>
                  <a:gd name="connsiteY65" fmla="*/ 148922 h 385010"/>
                  <a:gd name="connsiteX66" fmla="*/ 334446 w 384368"/>
                  <a:gd name="connsiteY66" fmla="*/ 148633 h 385010"/>
                  <a:gd name="connsiteX67" fmla="*/ 334446 w 384368"/>
                  <a:gd name="connsiteY67" fmla="*/ 234548 h 385010"/>
                  <a:gd name="connsiteX68" fmla="*/ 333868 w 384368"/>
                  <a:gd name="connsiteY68" fmla="*/ 234548 h 385010"/>
                  <a:gd name="connsiteX69" fmla="*/ 335344 w 384368"/>
                  <a:gd name="connsiteY69" fmla="*/ 232046 h 385010"/>
                  <a:gd name="connsiteX70" fmla="*/ 337076 w 384368"/>
                  <a:gd name="connsiteY70" fmla="*/ 229736 h 385010"/>
                  <a:gd name="connsiteX71" fmla="*/ 338360 w 384368"/>
                  <a:gd name="connsiteY71" fmla="*/ 227041 h 385010"/>
                  <a:gd name="connsiteX72" fmla="*/ 343237 w 384368"/>
                  <a:gd name="connsiteY72" fmla="*/ 218673 h 385010"/>
                  <a:gd name="connsiteX73" fmla="*/ 358637 w 384368"/>
                  <a:gd name="connsiteY73" fmla="*/ 196933 h 385010"/>
                  <a:gd name="connsiteX74" fmla="*/ 334573 w 384368"/>
                  <a:gd name="connsiteY74" fmla="*/ 173646 h 385010"/>
                  <a:gd name="connsiteX75" fmla="*/ 310510 w 384368"/>
                  <a:gd name="connsiteY75" fmla="*/ 196933 h 385010"/>
                  <a:gd name="connsiteX76" fmla="*/ 310896 w 384368"/>
                  <a:gd name="connsiteY76" fmla="*/ 201065 h 385010"/>
                  <a:gd name="connsiteX77" fmla="*/ 301784 w 384368"/>
                  <a:gd name="connsiteY77" fmla="*/ 216844 h 385010"/>
                  <a:gd name="connsiteX78" fmla="*/ 296458 w 384368"/>
                  <a:gd name="connsiteY78" fmla="*/ 204049 h 385010"/>
                  <a:gd name="connsiteX79" fmla="*/ 230236 w 384368"/>
                  <a:gd name="connsiteY79" fmla="*/ 204049 h 385010"/>
                  <a:gd name="connsiteX80" fmla="*/ 218557 w 384368"/>
                  <a:gd name="connsiteY80" fmla="*/ 224442 h 385010"/>
                  <a:gd name="connsiteX81" fmla="*/ 258214 w 384368"/>
                  <a:gd name="connsiteY81" fmla="*/ 291979 h 385010"/>
                  <a:gd name="connsiteX82" fmla="*/ 254107 w 384368"/>
                  <a:gd name="connsiteY82" fmla="*/ 299006 h 385010"/>
                  <a:gd name="connsiteX83" fmla="*/ 245252 w 384368"/>
                  <a:gd name="connsiteY83" fmla="*/ 299006 h 385010"/>
                  <a:gd name="connsiteX84" fmla="*/ 205980 w 384368"/>
                  <a:gd name="connsiteY84" fmla="*/ 232046 h 385010"/>
                  <a:gd name="connsiteX85" fmla="*/ 192184 w 384368"/>
                  <a:gd name="connsiteY85" fmla="*/ 234548 h 385010"/>
                  <a:gd name="connsiteX86" fmla="*/ 178580 w 384368"/>
                  <a:gd name="connsiteY86" fmla="*/ 232142 h 385010"/>
                  <a:gd name="connsiteX87" fmla="*/ 154389 w 384368"/>
                  <a:gd name="connsiteY87" fmla="*/ 271683 h 385010"/>
                  <a:gd name="connsiteX88" fmla="*/ 174409 w 384368"/>
                  <a:gd name="connsiteY88" fmla="*/ 299006 h 385010"/>
                  <a:gd name="connsiteX89" fmla="*/ 158496 w 384368"/>
                  <a:gd name="connsiteY89" fmla="*/ 299006 h 385010"/>
                  <a:gd name="connsiteX90" fmla="*/ 134240 w 384368"/>
                  <a:gd name="connsiteY90" fmla="*/ 276874 h 385010"/>
                  <a:gd name="connsiteX91" fmla="*/ 133727 w 384368"/>
                  <a:gd name="connsiteY91" fmla="*/ 276393 h 385010"/>
                  <a:gd name="connsiteX92" fmla="*/ 133534 w 384368"/>
                  <a:gd name="connsiteY92" fmla="*/ 276585 h 385010"/>
                  <a:gd name="connsiteX93" fmla="*/ 118198 w 384368"/>
                  <a:gd name="connsiteY93" fmla="*/ 273896 h 385010"/>
                  <a:gd name="connsiteX94" fmla="*/ 73729 w 384368"/>
                  <a:gd name="connsiteY94" fmla="*/ 316896 h 385010"/>
                  <a:gd name="connsiteX95" fmla="*/ 118198 w 384368"/>
                  <a:gd name="connsiteY95" fmla="*/ 359901 h 385010"/>
                  <a:gd name="connsiteX96" fmla="*/ 158560 w 384368"/>
                  <a:gd name="connsiteY96" fmla="*/ 334889 h 385010"/>
                  <a:gd name="connsiteX97" fmla="*/ 174474 w 384368"/>
                  <a:gd name="connsiteY97" fmla="*/ 334889 h 385010"/>
                  <a:gd name="connsiteX98" fmla="*/ 118326 w 384368"/>
                  <a:gd name="connsiteY98" fmla="*/ 374237 h 385010"/>
                  <a:gd name="connsiteX99" fmla="*/ 59163 w 384368"/>
                  <a:gd name="connsiteY99" fmla="*/ 316992 h 385010"/>
                  <a:gd name="connsiteX100" fmla="*/ 82135 w 384368"/>
                  <a:gd name="connsiteY100" fmla="*/ 271683 h 385010"/>
                  <a:gd name="connsiteX101" fmla="*/ 59035 w 384368"/>
                  <a:gd name="connsiteY101" fmla="*/ 233490 h 385010"/>
                  <a:gd name="connsiteX102" fmla="*/ 49858 w 384368"/>
                  <a:gd name="connsiteY102" fmla="*/ 234548 h 385010"/>
                  <a:gd name="connsiteX103" fmla="*/ 11037 w 384368"/>
                  <a:gd name="connsiteY103" fmla="*/ 196933 h 385010"/>
                  <a:gd name="connsiteX104" fmla="*/ 48575 w 384368"/>
                  <a:gd name="connsiteY104" fmla="*/ 159407 h 385010"/>
                  <a:gd name="connsiteX105" fmla="*/ 48575 w 384368"/>
                  <a:gd name="connsiteY105" fmla="*/ 159600 h 385010"/>
                  <a:gd name="connsiteX106" fmla="*/ 45238 w 384368"/>
                  <a:gd name="connsiteY106" fmla="*/ 166049 h 385010"/>
                  <a:gd name="connsiteX107" fmla="*/ 40233 w 384368"/>
                  <a:gd name="connsiteY107" fmla="*/ 175668 h 385010"/>
                  <a:gd name="connsiteX108" fmla="*/ 25924 w 384368"/>
                  <a:gd name="connsiteY108" fmla="*/ 196933 h 385010"/>
                  <a:gd name="connsiteX109" fmla="*/ 49987 w 384368"/>
                  <a:gd name="connsiteY109" fmla="*/ 220213 h 385010"/>
                  <a:gd name="connsiteX110" fmla="*/ 74050 w 384368"/>
                  <a:gd name="connsiteY110" fmla="*/ 196933 h 385010"/>
                  <a:gd name="connsiteX111" fmla="*/ 73473 w 384368"/>
                  <a:gd name="connsiteY111" fmla="*/ 191639 h 385010"/>
                  <a:gd name="connsiteX112" fmla="*/ 81815 w 384368"/>
                  <a:gd name="connsiteY112" fmla="*/ 175379 h 385010"/>
                  <a:gd name="connsiteX113" fmla="*/ 88167 w 384368"/>
                  <a:gd name="connsiteY113" fmla="*/ 189714 h 385010"/>
                  <a:gd name="connsiteX114" fmla="*/ 154389 w 384368"/>
                  <a:gd name="connsiteY114" fmla="*/ 189714 h 385010"/>
                  <a:gd name="connsiteX115" fmla="*/ 167928 w 384368"/>
                  <a:gd name="connsiteY115" fmla="*/ 167781 h 385010"/>
                  <a:gd name="connsiteX116" fmla="*/ 123780 w 384368"/>
                  <a:gd name="connsiteY116" fmla="*/ 94186 h 385010"/>
                  <a:gd name="connsiteX117" fmla="*/ 128016 w 384368"/>
                  <a:gd name="connsiteY117" fmla="*/ 85909 h 385010"/>
                  <a:gd name="connsiteX118" fmla="*/ 135908 w 384368"/>
                  <a:gd name="connsiteY118" fmla="*/ 85909 h 385010"/>
                  <a:gd name="connsiteX119" fmla="*/ 180955 w 384368"/>
                  <a:gd name="connsiteY119" fmla="*/ 160947 h 385010"/>
                  <a:gd name="connsiteX120" fmla="*/ 192505 w 384368"/>
                  <a:gd name="connsiteY120" fmla="*/ 159215 h 385010"/>
                  <a:gd name="connsiteX121" fmla="*/ 204441 w 384368"/>
                  <a:gd name="connsiteY121" fmla="*/ 161043 h 385010"/>
                  <a:gd name="connsiteX122" fmla="*/ 232738 w 384368"/>
                  <a:gd name="connsiteY122" fmla="*/ 114964 h 385010"/>
                  <a:gd name="connsiteX123" fmla="*/ 210152 w 384368"/>
                  <a:gd name="connsiteY123" fmla="*/ 85812 h 385010"/>
                  <a:gd name="connsiteX124" fmla="*/ 223883 w 384368"/>
                  <a:gd name="connsiteY124" fmla="*/ 85812 h 385010"/>
                  <a:gd name="connsiteX125" fmla="*/ 226001 w 384368"/>
                  <a:gd name="connsiteY125" fmla="*/ 85716 h 385010"/>
                  <a:gd name="connsiteX126" fmla="*/ 266363 w 384368"/>
                  <a:gd name="connsiteY126" fmla="*/ 110922 h 385010"/>
                  <a:gd name="connsiteX127" fmla="*/ 310831 w 384368"/>
                  <a:gd name="connsiteY127" fmla="*/ 67922 h 385010"/>
                  <a:gd name="connsiteX128" fmla="*/ 309997 w 384368"/>
                  <a:gd name="connsiteY128" fmla="*/ 59837 h 385010"/>
                  <a:gd name="connsiteX129" fmla="*/ 309099 w 384368"/>
                  <a:gd name="connsiteY129" fmla="*/ 56276 h 385010"/>
                  <a:gd name="connsiteX130" fmla="*/ 266363 w 384368"/>
                  <a:gd name="connsiteY130" fmla="*/ 25013 h 385010"/>
                  <a:gd name="connsiteX131" fmla="*/ 226001 w 384368"/>
                  <a:gd name="connsiteY131" fmla="*/ 50218 h 385010"/>
                  <a:gd name="connsiteX132" fmla="*/ 223883 w 384368"/>
                  <a:gd name="connsiteY132" fmla="*/ 50122 h 385010"/>
                  <a:gd name="connsiteX133" fmla="*/ 210152 w 384368"/>
                  <a:gd name="connsiteY133" fmla="*/ 50122 h 385010"/>
                  <a:gd name="connsiteX134" fmla="*/ 266363 w 384368"/>
                  <a:gd name="connsiteY134" fmla="*/ 10774 h 385010"/>
                  <a:gd name="connsiteX135" fmla="*/ 325526 w 384368"/>
                  <a:gd name="connsiteY135" fmla="*/ 68019 h 385010"/>
                  <a:gd name="connsiteX136" fmla="*/ 300757 w 384368"/>
                  <a:gd name="connsiteY136" fmla="*/ 114579 h 385010"/>
                  <a:gd name="connsiteX137" fmla="*/ 327387 w 384368"/>
                  <a:gd name="connsiteY137" fmla="*/ 159985 h 385010"/>
                  <a:gd name="connsiteX138" fmla="*/ 334895 w 384368"/>
                  <a:gd name="connsiteY138" fmla="*/ 159311 h 385010"/>
                  <a:gd name="connsiteX139" fmla="*/ 373781 w 384368"/>
                  <a:gd name="connsiteY139" fmla="*/ 196933 h 385010"/>
                  <a:gd name="connsiteX140" fmla="*/ 334895 w 384368"/>
                  <a:gd name="connsiteY140" fmla="*/ 234548 h 385010"/>
                  <a:gd name="connsiteX141" fmla="*/ 334446 w 384368"/>
                  <a:gd name="connsiteY141" fmla="*/ 234548 h 385010"/>
                  <a:gd name="connsiteX142" fmla="*/ 282661 w 384368"/>
                  <a:gd name="connsiteY142" fmla="*/ 299102 h 385010"/>
                  <a:gd name="connsiteX143" fmla="*/ 278811 w 384368"/>
                  <a:gd name="connsiteY143" fmla="*/ 300154 h 385010"/>
                  <a:gd name="connsiteX144" fmla="*/ 272395 w 384368"/>
                  <a:gd name="connsiteY144" fmla="*/ 296696 h 385010"/>
                  <a:gd name="connsiteX145" fmla="*/ 272395 w 384368"/>
                  <a:gd name="connsiteY145" fmla="*/ 296503 h 385010"/>
                  <a:gd name="connsiteX146" fmla="*/ 274833 w 384368"/>
                  <a:gd name="connsiteY146" fmla="*/ 286692 h 385010"/>
                  <a:gd name="connsiteX147" fmla="*/ 278683 w 384368"/>
                  <a:gd name="connsiteY147" fmla="*/ 285633 h 385010"/>
                  <a:gd name="connsiteX148" fmla="*/ 285036 w 384368"/>
                  <a:gd name="connsiteY148" fmla="*/ 289092 h 385010"/>
                  <a:gd name="connsiteX149" fmla="*/ 285036 w 384368"/>
                  <a:gd name="connsiteY149" fmla="*/ 289284 h 385010"/>
                  <a:gd name="connsiteX150" fmla="*/ 285228 w 384368"/>
                  <a:gd name="connsiteY150" fmla="*/ 296503 h 385010"/>
                  <a:gd name="connsiteX151" fmla="*/ 282661 w 384368"/>
                  <a:gd name="connsiteY151" fmla="*/ 299102 h 385010"/>
                  <a:gd name="connsiteX152" fmla="*/ 189104 w 384368"/>
                  <a:gd name="connsiteY152" fmla="*/ 324115 h 385010"/>
                  <a:gd name="connsiteX153" fmla="*/ 181725 w 384368"/>
                  <a:gd name="connsiteY153" fmla="*/ 316992 h 385010"/>
                  <a:gd name="connsiteX154" fmla="*/ 189104 w 384368"/>
                  <a:gd name="connsiteY154" fmla="*/ 309876 h 385010"/>
                  <a:gd name="connsiteX155" fmla="*/ 189617 w 384368"/>
                  <a:gd name="connsiteY155" fmla="*/ 309876 h 385010"/>
                  <a:gd name="connsiteX156" fmla="*/ 196034 w 384368"/>
                  <a:gd name="connsiteY156" fmla="*/ 313623 h 385010"/>
                  <a:gd name="connsiteX157" fmla="*/ 195778 w 384368"/>
                  <a:gd name="connsiteY157" fmla="*/ 316992 h 385010"/>
                  <a:gd name="connsiteX158" fmla="*/ 196034 w 384368"/>
                  <a:gd name="connsiteY158" fmla="*/ 320361 h 385010"/>
                  <a:gd name="connsiteX159" fmla="*/ 189617 w 384368"/>
                  <a:gd name="connsiteY159" fmla="*/ 324115 h 385010"/>
                  <a:gd name="connsiteX160" fmla="*/ 189104 w 384368"/>
                  <a:gd name="connsiteY160" fmla="*/ 324115 h 385010"/>
                  <a:gd name="connsiteX161" fmla="*/ 103311 w 384368"/>
                  <a:gd name="connsiteY161" fmla="*/ 341139 h 385010"/>
                  <a:gd name="connsiteX162" fmla="*/ 92852 w 384368"/>
                  <a:gd name="connsiteY162" fmla="*/ 331038 h 385010"/>
                  <a:gd name="connsiteX163" fmla="*/ 107931 w 384368"/>
                  <a:gd name="connsiteY163" fmla="*/ 316414 h 385010"/>
                  <a:gd name="connsiteX164" fmla="*/ 92852 w 384368"/>
                  <a:gd name="connsiteY164" fmla="*/ 301791 h 385010"/>
                  <a:gd name="connsiteX165" fmla="*/ 103311 w 384368"/>
                  <a:gd name="connsiteY165" fmla="*/ 291690 h 385010"/>
                  <a:gd name="connsiteX166" fmla="*/ 118390 w 384368"/>
                  <a:gd name="connsiteY166" fmla="*/ 306314 h 385010"/>
                  <a:gd name="connsiteX167" fmla="*/ 133534 w 384368"/>
                  <a:gd name="connsiteY167" fmla="*/ 291690 h 385010"/>
                  <a:gd name="connsiteX168" fmla="*/ 143929 w 384368"/>
                  <a:gd name="connsiteY168" fmla="*/ 301791 h 385010"/>
                  <a:gd name="connsiteX169" fmla="*/ 128850 w 384368"/>
                  <a:gd name="connsiteY169" fmla="*/ 316414 h 385010"/>
                  <a:gd name="connsiteX170" fmla="*/ 139309 w 384368"/>
                  <a:gd name="connsiteY170" fmla="*/ 326515 h 385010"/>
                  <a:gd name="connsiteX171" fmla="*/ 143929 w 384368"/>
                  <a:gd name="connsiteY171" fmla="*/ 331038 h 385010"/>
                  <a:gd name="connsiteX172" fmla="*/ 143737 w 384368"/>
                  <a:gd name="connsiteY172" fmla="*/ 331231 h 385010"/>
                  <a:gd name="connsiteX173" fmla="*/ 133534 w 384368"/>
                  <a:gd name="connsiteY173" fmla="*/ 341139 h 385010"/>
                  <a:gd name="connsiteX174" fmla="*/ 118390 w 384368"/>
                  <a:gd name="connsiteY174" fmla="*/ 326515 h 385010"/>
                  <a:gd name="connsiteX175" fmla="*/ 103311 w 384368"/>
                  <a:gd name="connsiteY175" fmla="*/ 341139 h 385010"/>
                  <a:gd name="connsiteX176" fmla="*/ 156763 w 384368"/>
                  <a:gd name="connsiteY176" fmla="*/ 316992 h 385010"/>
                  <a:gd name="connsiteX177" fmla="*/ 164143 w 384368"/>
                  <a:gd name="connsiteY177" fmla="*/ 309876 h 385010"/>
                  <a:gd name="connsiteX178" fmla="*/ 164335 w 384368"/>
                  <a:gd name="connsiteY178" fmla="*/ 309876 h 385010"/>
                  <a:gd name="connsiteX179" fmla="*/ 170816 w 384368"/>
                  <a:gd name="connsiteY179" fmla="*/ 313623 h 385010"/>
                  <a:gd name="connsiteX180" fmla="*/ 170495 w 384368"/>
                  <a:gd name="connsiteY180" fmla="*/ 316992 h 385010"/>
                  <a:gd name="connsiteX181" fmla="*/ 170816 w 384368"/>
                  <a:gd name="connsiteY181" fmla="*/ 320361 h 385010"/>
                  <a:gd name="connsiteX182" fmla="*/ 164335 w 384368"/>
                  <a:gd name="connsiteY182" fmla="*/ 324115 h 385010"/>
                  <a:gd name="connsiteX183" fmla="*/ 164143 w 384368"/>
                  <a:gd name="connsiteY183" fmla="*/ 324115 h 385010"/>
                  <a:gd name="connsiteX184" fmla="*/ 156763 w 384368"/>
                  <a:gd name="connsiteY184" fmla="*/ 316992 h 385010"/>
                  <a:gd name="connsiteX185" fmla="*/ 324628 w 384368"/>
                  <a:gd name="connsiteY185" fmla="*/ 227137 h 385010"/>
                  <a:gd name="connsiteX186" fmla="*/ 320778 w 384368"/>
                  <a:gd name="connsiteY186" fmla="*/ 228196 h 385010"/>
                  <a:gd name="connsiteX187" fmla="*/ 314361 w 384368"/>
                  <a:gd name="connsiteY187" fmla="*/ 224731 h 385010"/>
                  <a:gd name="connsiteX188" fmla="*/ 314361 w 384368"/>
                  <a:gd name="connsiteY188" fmla="*/ 224538 h 385010"/>
                  <a:gd name="connsiteX189" fmla="*/ 316799 w 384368"/>
                  <a:gd name="connsiteY189" fmla="*/ 214727 h 385010"/>
                  <a:gd name="connsiteX190" fmla="*/ 320649 w 384368"/>
                  <a:gd name="connsiteY190" fmla="*/ 213668 h 385010"/>
                  <a:gd name="connsiteX191" fmla="*/ 327002 w 384368"/>
                  <a:gd name="connsiteY191" fmla="*/ 217133 h 385010"/>
                  <a:gd name="connsiteX192" fmla="*/ 327002 w 384368"/>
                  <a:gd name="connsiteY192" fmla="*/ 217326 h 385010"/>
                  <a:gd name="connsiteX193" fmla="*/ 327195 w 384368"/>
                  <a:gd name="connsiteY193" fmla="*/ 224538 h 385010"/>
                  <a:gd name="connsiteX194" fmla="*/ 324628 w 384368"/>
                  <a:gd name="connsiteY194" fmla="*/ 227137 h 385010"/>
                  <a:gd name="connsiteX195" fmla="*/ 328478 w 384368"/>
                  <a:gd name="connsiteY195" fmla="*/ 200680 h 385010"/>
                  <a:gd name="connsiteX196" fmla="*/ 328478 w 384368"/>
                  <a:gd name="connsiteY196" fmla="*/ 200488 h 385010"/>
                  <a:gd name="connsiteX197" fmla="*/ 330916 w 384368"/>
                  <a:gd name="connsiteY197" fmla="*/ 190676 h 385010"/>
                  <a:gd name="connsiteX198" fmla="*/ 334766 w 384368"/>
                  <a:gd name="connsiteY198" fmla="*/ 189618 h 385010"/>
                  <a:gd name="connsiteX199" fmla="*/ 341119 w 384368"/>
                  <a:gd name="connsiteY199" fmla="*/ 193083 h 385010"/>
                  <a:gd name="connsiteX200" fmla="*/ 341119 w 384368"/>
                  <a:gd name="connsiteY200" fmla="*/ 193275 h 385010"/>
                  <a:gd name="connsiteX201" fmla="*/ 341311 w 384368"/>
                  <a:gd name="connsiteY201" fmla="*/ 200488 h 385010"/>
                  <a:gd name="connsiteX202" fmla="*/ 338745 w 384368"/>
                  <a:gd name="connsiteY202" fmla="*/ 203087 h 385010"/>
                  <a:gd name="connsiteX203" fmla="*/ 334895 w 384368"/>
                  <a:gd name="connsiteY203" fmla="*/ 204145 h 385010"/>
                  <a:gd name="connsiteX204" fmla="*/ 328478 w 384368"/>
                  <a:gd name="connsiteY204" fmla="*/ 200680 h 385010"/>
                  <a:gd name="connsiteX205" fmla="*/ 271239 w 384368"/>
                  <a:gd name="connsiteY205" fmla="*/ 320553 h 385010"/>
                  <a:gd name="connsiteX206" fmla="*/ 271239 w 384368"/>
                  <a:gd name="connsiteY206" fmla="*/ 320746 h 385010"/>
                  <a:gd name="connsiteX207" fmla="*/ 264695 w 384368"/>
                  <a:gd name="connsiteY207" fmla="*/ 324403 h 385010"/>
                  <a:gd name="connsiteX208" fmla="*/ 260972 w 384368"/>
                  <a:gd name="connsiteY208" fmla="*/ 323441 h 385010"/>
                  <a:gd name="connsiteX209" fmla="*/ 257187 w 384368"/>
                  <a:gd name="connsiteY209" fmla="*/ 317088 h 385010"/>
                  <a:gd name="connsiteX210" fmla="*/ 260780 w 384368"/>
                  <a:gd name="connsiteY210" fmla="*/ 310646 h 385010"/>
                  <a:gd name="connsiteX211" fmla="*/ 264566 w 384368"/>
                  <a:gd name="connsiteY211" fmla="*/ 309587 h 385010"/>
                  <a:gd name="connsiteX212" fmla="*/ 270919 w 384368"/>
                  <a:gd name="connsiteY212" fmla="*/ 313046 h 385010"/>
                  <a:gd name="connsiteX213" fmla="*/ 270919 w 384368"/>
                  <a:gd name="connsiteY213" fmla="*/ 313238 h 385010"/>
                  <a:gd name="connsiteX214" fmla="*/ 271112 w 384368"/>
                  <a:gd name="connsiteY214" fmla="*/ 320457 h 385010"/>
                  <a:gd name="connsiteX215" fmla="*/ 271239 w 384368"/>
                  <a:gd name="connsiteY215" fmla="*/ 320553 h 385010"/>
                  <a:gd name="connsiteX216" fmla="*/ 206815 w 384368"/>
                  <a:gd name="connsiteY216" fmla="*/ 316992 h 385010"/>
                  <a:gd name="connsiteX217" fmla="*/ 214130 w 384368"/>
                  <a:gd name="connsiteY217" fmla="*/ 309876 h 385010"/>
                  <a:gd name="connsiteX218" fmla="*/ 214643 w 384368"/>
                  <a:gd name="connsiteY218" fmla="*/ 309876 h 385010"/>
                  <a:gd name="connsiteX219" fmla="*/ 222023 w 384368"/>
                  <a:gd name="connsiteY219" fmla="*/ 316992 h 385010"/>
                  <a:gd name="connsiteX220" fmla="*/ 214643 w 384368"/>
                  <a:gd name="connsiteY220" fmla="*/ 324115 h 385010"/>
                  <a:gd name="connsiteX221" fmla="*/ 214130 w 384368"/>
                  <a:gd name="connsiteY221" fmla="*/ 324115 h 385010"/>
                  <a:gd name="connsiteX222" fmla="*/ 206815 w 384368"/>
                  <a:gd name="connsiteY222" fmla="*/ 316992 h 385010"/>
                  <a:gd name="connsiteX223" fmla="*/ 232867 w 384368"/>
                  <a:gd name="connsiteY223" fmla="*/ 320361 h 385010"/>
                  <a:gd name="connsiteX224" fmla="*/ 233124 w 384368"/>
                  <a:gd name="connsiteY224" fmla="*/ 316992 h 385010"/>
                  <a:gd name="connsiteX225" fmla="*/ 232867 w 384368"/>
                  <a:gd name="connsiteY225" fmla="*/ 313623 h 385010"/>
                  <a:gd name="connsiteX226" fmla="*/ 239284 w 384368"/>
                  <a:gd name="connsiteY226" fmla="*/ 309876 h 385010"/>
                  <a:gd name="connsiteX227" fmla="*/ 239797 w 384368"/>
                  <a:gd name="connsiteY227" fmla="*/ 309876 h 385010"/>
                  <a:gd name="connsiteX228" fmla="*/ 246278 w 384368"/>
                  <a:gd name="connsiteY228" fmla="*/ 313720 h 385010"/>
                  <a:gd name="connsiteX229" fmla="*/ 245893 w 384368"/>
                  <a:gd name="connsiteY229" fmla="*/ 317088 h 385010"/>
                  <a:gd name="connsiteX230" fmla="*/ 246150 w 384368"/>
                  <a:gd name="connsiteY230" fmla="*/ 320457 h 385010"/>
                  <a:gd name="connsiteX231" fmla="*/ 239733 w 384368"/>
                  <a:gd name="connsiteY231" fmla="*/ 324211 h 385010"/>
                  <a:gd name="connsiteX232" fmla="*/ 239219 w 384368"/>
                  <a:gd name="connsiteY232" fmla="*/ 324211 h 385010"/>
                  <a:gd name="connsiteX233" fmla="*/ 232738 w 384368"/>
                  <a:gd name="connsiteY233" fmla="*/ 320457 h 385010"/>
                  <a:gd name="connsiteX234" fmla="*/ 232867 w 384368"/>
                  <a:gd name="connsiteY234" fmla="*/ 320361 h 385010"/>
                  <a:gd name="connsiteX235" fmla="*/ 296586 w 384368"/>
                  <a:gd name="connsiteY235" fmla="*/ 275141 h 385010"/>
                  <a:gd name="connsiteX236" fmla="*/ 292736 w 384368"/>
                  <a:gd name="connsiteY236" fmla="*/ 276200 h 385010"/>
                  <a:gd name="connsiteX237" fmla="*/ 286319 w 384368"/>
                  <a:gd name="connsiteY237" fmla="*/ 272741 h 385010"/>
                  <a:gd name="connsiteX238" fmla="*/ 286319 w 384368"/>
                  <a:gd name="connsiteY238" fmla="*/ 272549 h 385010"/>
                  <a:gd name="connsiteX239" fmla="*/ 288758 w 384368"/>
                  <a:gd name="connsiteY239" fmla="*/ 262731 h 385010"/>
                  <a:gd name="connsiteX240" fmla="*/ 292608 w 384368"/>
                  <a:gd name="connsiteY240" fmla="*/ 261672 h 385010"/>
                  <a:gd name="connsiteX241" fmla="*/ 298960 w 384368"/>
                  <a:gd name="connsiteY241" fmla="*/ 265138 h 385010"/>
                  <a:gd name="connsiteX242" fmla="*/ 298960 w 384368"/>
                  <a:gd name="connsiteY242" fmla="*/ 265330 h 385010"/>
                  <a:gd name="connsiteX243" fmla="*/ 299153 w 384368"/>
                  <a:gd name="connsiteY243" fmla="*/ 272549 h 385010"/>
                  <a:gd name="connsiteX244" fmla="*/ 296586 w 384368"/>
                  <a:gd name="connsiteY244" fmla="*/ 275141 h 385010"/>
                  <a:gd name="connsiteX245" fmla="*/ 310639 w 384368"/>
                  <a:gd name="connsiteY245" fmla="*/ 251091 h 385010"/>
                  <a:gd name="connsiteX246" fmla="*/ 306725 w 384368"/>
                  <a:gd name="connsiteY246" fmla="*/ 252150 h 385010"/>
                  <a:gd name="connsiteX247" fmla="*/ 300372 w 384368"/>
                  <a:gd name="connsiteY247" fmla="*/ 248685 h 385010"/>
                  <a:gd name="connsiteX248" fmla="*/ 300372 w 384368"/>
                  <a:gd name="connsiteY248" fmla="*/ 248492 h 385010"/>
                  <a:gd name="connsiteX249" fmla="*/ 302746 w 384368"/>
                  <a:gd name="connsiteY249" fmla="*/ 238681 h 385010"/>
                  <a:gd name="connsiteX250" fmla="*/ 306660 w 384368"/>
                  <a:gd name="connsiteY250" fmla="*/ 237622 h 385010"/>
                  <a:gd name="connsiteX251" fmla="*/ 313013 w 384368"/>
                  <a:gd name="connsiteY251" fmla="*/ 241087 h 385010"/>
                  <a:gd name="connsiteX252" fmla="*/ 313013 w 384368"/>
                  <a:gd name="connsiteY252" fmla="*/ 241280 h 385010"/>
                  <a:gd name="connsiteX253" fmla="*/ 313206 w 384368"/>
                  <a:gd name="connsiteY253" fmla="*/ 248492 h 385010"/>
                  <a:gd name="connsiteX254" fmla="*/ 310639 w 384368"/>
                  <a:gd name="connsiteY254" fmla="*/ 251091 h 385010"/>
                  <a:gd name="connsiteX255" fmla="*/ 111525 w 384368"/>
                  <a:gd name="connsiteY255" fmla="*/ 61858 h 385010"/>
                  <a:gd name="connsiteX256" fmla="*/ 115695 w 384368"/>
                  <a:gd name="connsiteY256" fmla="*/ 60607 h 385010"/>
                  <a:gd name="connsiteX257" fmla="*/ 121792 w 384368"/>
                  <a:gd name="connsiteY257" fmla="*/ 63687 h 385010"/>
                  <a:gd name="connsiteX258" fmla="*/ 121792 w 384368"/>
                  <a:gd name="connsiteY258" fmla="*/ 63880 h 385010"/>
                  <a:gd name="connsiteX259" fmla="*/ 122497 w 384368"/>
                  <a:gd name="connsiteY259" fmla="*/ 71092 h 385010"/>
                  <a:gd name="connsiteX260" fmla="*/ 119995 w 384368"/>
                  <a:gd name="connsiteY260" fmla="*/ 73787 h 385010"/>
                  <a:gd name="connsiteX261" fmla="*/ 115824 w 384368"/>
                  <a:gd name="connsiteY261" fmla="*/ 75039 h 385010"/>
                  <a:gd name="connsiteX262" fmla="*/ 109728 w 384368"/>
                  <a:gd name="connsiteY262" fmla="*/ 71958 h 385010"/>
                  <a:gd name="connsiteX263" fmla="*/ 109728 w 384368"/>
                  <a:gd name="connsiteY263" fmla="*/ 71766 h 385010"/>
                  <a:gd name="connsiteX264" fmla="*/ 111525 w 384368"/>
                  <a:gd name="connsiteY264" fmla="*/ 61858 h 385010"/>
                  <a:gd name="connsiteX265" fmla="*/ 177489 w 384368"/>
                  <a:gd name="connsiteY265" fmla="*/ 68115 h 385010"/>
                  <a:gd name="connsiteX266" fmla="*/ 170111 w 384368"/>
                  <a:gd name="connsiteY266" fmla="*/ 75231 h 385010"/>
                  <a:gd name="connsiteX267" fmla="*/ 169725 w 384368"/>
                  <a:gd name="connsiteY267" fmla="*/ 75231 h 385010"/>
                  <a:gd name="connsiteX268" fmla="*/ 162346 w 384368"/>
                  <a:gd name="connsiteY268" fmla="*/ 68115 h 385010"/>
                  <a:gd name="connsiteX269" fmla="*/ 169725 w 384368"/>
                  <a:gd name="connsiteY269" fmla="*/ 60992 h 385010"/>
                  <a:gd name="connsiteX270" fmla="*/ 170111 w 384368"/>
                  <a:gd name="connsiteY270" fmla="*/ 60992 h 385010"/>
                  <a:gd name="connsiteX271" fmla="*/ 177489 w 384368"/>
                  <a:gd name="connsiteY271" fmla="*/ 68115 h 385010"/>
                  <a:gd name="connsiteX272" fmla="*/ 58522 w 384368"/>
                  <a:gd name="connsiteY272" fmla="*/ 164797 h 385010"/>
                  <a:gd name="connsiteX273" fmla="*/ 62692 w 384368"/>
                  <a:gd name="connsiteY273" fmla="*/ 163546 h 385010"/>
                  <a:gd name="connsiteX274" fmla="*/ 68788 w 384368"/>
                  <a:gd name="connsiteY274" fmla="*/ 166626 h 385010"/>
                  <a:gd name="connsiteX275" fmla="*/ 68788 w 384368"/>
                  <a:gd name="connsiteY275" fmla="*/ 166819 h 385010"/>
                  <a:gd name="connsiteX276" fmla="*/ 69494 w 384368"/>
                  <a:gd name="connsiteY276" fmla="*/ 174031 h 385010"/>
                  <a:gd name="connsiteX277" fmla="*/ 66991 w 384368"/>
                  <a:gd name="connsiteY277" fmla="*/ 176726 h 385010"/>
                  <a:gd name="connsiteX278" fmla="*/ 62820 w 384368"/>
                  <a:gd name="connsiteY278" fmla="*/ 177977 h 385010"/>
                  <a:gd name="connsiteX279" fmla="*/ 56725 w 384368"/>
                  <a:gd name="connsiteY279" fmla="*/ 174898 h 385010"/>
                  <a:gd name="connsiteX280" fmla="*/ 56725 w 384368"/>
                  <a:gd name="connsiteY280" fmla="*/ 174705 h 385010"/>
                  <a:gd name="connsiteX281" fmla="*/ 58522 w 384368"/>
                  <a:gd name="connsiteY281" fmla="*/ 164797 h 385010"/>
                  <a:gd name="connsiteX282" fmla="*/ 52875 w 384368"/>
                  <a:gd name="connsiteY282" fmla="*/ 190003 h 385010"/>
                  <a:gd name="connsiteX283" fmla="*/ 56275 w 384368"/>
                  <a:gd name="connsiteY283" fmla="*/ 199622 h 385010"/>
                  <a:gd name="connsiteX284" fmla="*/ 56275 w 384368"/>
                  <a:gd name="connsiteY284" fmla="*/ 199814 h 385010"/>
                  <a:gd name="connsiteX285" fmla="*/ 49602 w 384368"/>
                  <a:gd name="connsiteY285" fmla="*/ 203760 h 385010"/>
                  <a:gd name="connsiteX286" fmla="*/ 46329 w 384368"/>
                  <a:gd name="connsiteY286" fmla="*/ 202990 h 385010"/>
                  <a:gd name="connsiteX287" fmla="*/ 42928 w 384368"/>
                  <a:gd name="connsiteY287" fmla="*/ 193372 h 385010"/>
                  <a:gd name="connsiteX288" fmla="*/ 42928 w 384368"/>
                  <a:gd name="connsiteY288" fmla="*/ 193179 h 385010"/>
                  <a:gd name="connsiteX289" fmla="*/ 49666 w 384368"/>
                  <a:gd name="connsiteY289" fmla="*/ 189233 h 385010"/>
                  <a:gd name="connsiteX290" fmla="*/ 52939 w 384368"/>
                  <a:gd name="connsiteY290" fmla="*/ 190003 h 385010"/>
                  <a:gd name="connsiteX291" fmla="*/ 52875 w 384368"/>
                  <a:gd name="connsiteY291" fmla="*/ 190003 h 385010"/>
                  <a:gd name="connsiteX292" fmla="*/ 230878 w 384368"/>
                  <a:gd name="connsiteY292" fmla="*/ 67249 h 385010"/>
                  <a:gd name="connsiteX293" fmla="*/ 222985 w 384368"/>
                  <a:gd name="connsiteY293" fmla="*/ 74846 h 385010"/>
                  <a:gd name="connsiteX294" fmla="*/ 223434 w 384368"/>
                  <a:gd name="connsiteY294" fmla="*/ 75231 h 385010"/>
                  <a:gd name="connsiteX295" fmla="*/ 216055 w 384368"/>
                  <a:gd name="connsiteY295" fmla="*/ 68115 h 385010"/>
                  <a:gd name="connsiteX296" fmla="*/ 223434 w 384368"/>
                  <a:gd name="connsiteY296" fmla="*/ 60992 h 385010"/>
                  <a:gd name="connsiteX297" fmla="*/ 223627 w 384368"/>
                  <a:gd name="connsiteY297" fmla="*/ 60992 h 385010"/>
                  <a:gd name="connsiteX298" fmla="*/ 230942 w 384368"/>
                  <a:gd name="connsiteY298" fmla="*/ 67345 h 385010"/>
                  <a:gd name="connsiteX299" fmla="*/ 230878 w 384368"/>
                  <a:gd name="connsiteY299" fmla="*/ 67249 h 385010"/>
                  <a:gd name="connsiteX300" fmla="*/ 196868 w 384368"/>
                  <a:gd name="connsiteY300" fmla="*/ 60896 h 385010"/>
                  <a:gd name="connsiteX301" fmla="*/ 204184 w 384368"/>
                  <a:gd name="connsiteY301" fmla="*/ 68019 h 385010"/>
                  <a:gd name="connsiteX302" fmla="*/ 196868 w 384368"/>
                  <a:gd name="connsiteY302" fmla="*/ 75135 h 385010"/>
                  <a:gd name="connsiteX303" fmla="*/ 196484 w 384368"/>
                  <a:gd name="connsiteY303" fmla="*/ 75135 h 385010"/>
                  <a:gd name="connsiteX304" fmla="*/ 189104 w 384368"/>
                  <a:gd name="connsiteY304" fmla="*/ 68019 h 385010"/>
                  <a:gd name="connsiteX305" fmla="*/ 196484 w 384368"/>
                  <a:gd name="connsiteY305" fmla="*/ 60896 h 385010"/>
                  <a:gd name="connsiteX306" fmla="*/ 196868 w 384368"/>
                  <a:gd name="connsiteY306" fmla="*/ 60896 h 385010"/>
                  <a:gd name="connsiteX307" fmla="*/ 150732 w 384368"/>
                  <a:gd name="connsiteY307" fmla="*/ 68019 h 385010"/>
                  <a:gd name="connsiteX308" fmla="*/ 143352 w 384368"/>
                  <a:gd name="connsiteY308" fmla="*/ 75135 h 385010"/>
                  <a:gd name="connsiteX309" fmla="*/ 142967 w 384368"/>
                  <a:gd name="connsiteY309" fmla="*/ 75135 h 385010"/>
                  <a:gd name="connsiteX310" fmla="*/ 135588 w 384368"/>
                  <a:gd name="connsiteY310" fmla="*/ 68019 h 385010"/>
                  <a:gd name="connsiteX311" fmla="*/ 142967 w 384368"/>
                  <a:gd name="connsiteY311" fmla="*/ 60896 h 385010"/>
                  <a:gd name="connsiteX312" fmla="*/ 143352 w 384368"/>
                  <a:gd name="connsiteY312" fmla="*/ 60896 h 385010"/>
                  <a:gd name="connsiteX313" fmla="*/ 150732 w 384368"/>
                  <a:gd name="connsiteY313" fmla="*/ 68019 h 385010"/>
                  <a:gd name="connsiteX314" fmla="*/ 98306 w 384368"/>
                  <a:gd name="connsiteY314" fmla="*/ 87545 h 385010"/>
                  <a:gd name="connsiteX315" fmla="*/ 102477 w 384368"/>
                  <a:gd name="connsiteY315" fmla="*/ 86294 h 385010"/>
                  <a:gd name="connsiteX316" fmla="*/ 108572 w 384368"/>
                  <a:gd name="connsiteY316" fmla="*/ 89374 h 385010"/>
                  <a:gd name="connsiteX317" fmla="*/ 108572 w 384368"/>
                  <a:gd name="connsiteY317" fmla="*/ 89566 h 385010"/>
                  <a:gd name="connsiteX318" fmla="*/ 109278 w 384368"/>
                  <a:gd name="connsiteY318" fmla="*/ 96779 h 385010"/>
                  <a:gd name="connsiteX319" fmla="*/ 106776 w 384368"/>
                  <a:gd name="connsiteY319" fmla="*/ 99474 h 385010"/>
                  <a:gd name="connsiteX320" fmla="*/ 102605 w 384368"/>
                  <a:gd name="connsiteY320" fmla="*/ 100725 h 385010"/>
                  <a:gd name="connsiteX321" fmla="*/ 96509 w 384368"/>
                  <a:gd name="connsiteY321" fmla="*/ 97645 h 385010"/>
                  <a:gd name="connsiteX322" fmla="*/ 96509 w 384368"/>
                  <a:gd name="connsiteY322" fmla="*/ 97453 h 385010"/>
                  <a:gd name="connsiteX323" fmla="*/ 98306 w 384368"/>
                  <a:gd name="connsiteY323" fmla="*/ 87545 h 385010"/>
                  <a:gd name="connsiteX324" fmla="*/ 85087 w 384368"/>
                  <a:gd name="connsiteY324" fmla="*/ 113328 h 385010"/>
                  <a:gd name="connsiteX325" fmla="*/ 89258 w 384368"/>
                  <a:gd name="connsiteY325" fmla="*/ 112077 h 385010"/>
                  <a:gd name="connsiteX326" fmla="*/ 95354 w 384368"/>
                  <a:gd name="connsiteY326" fmla="*/ 115157 h 385010"/>
                  <a:gd name="connsiteX327" fmla="*/ 95354 w 384368"/>
                  <a:gd name="connsiteY327" fmla="*/ 115349 h 385010"/>
                  <a:gd name="connsiteX328" fmla="*/ 95996 w 384368"/>
                  <a:gd name="connsiteY328" fmla="*/ 122562 h 385010"/>
                  <a:gd name="connsiteX329" fmla="*/ 93557 w 384368"/>
                  <a:gd name="connsiteY329" fmla="*/ 125257 h 385010"/>
                  <a:gd name="connsiteX330" fmla="*/ 89386 w 384368"/>
                  <a:gd name="connsiteY330" fmla="*/ 126508 h 385010"/>
                  <a:gd name="connsiteX331" fmla="*/ 83290 w 384368"/>
                  <a:gd name="connsiteY331" fmla="*/ 123428 h 385010"/>
                  <a:gd name="connsiteX332" fmla="*/ 83290 w 384368"/>
                  <a:gd name="connsiteY332" fmla="*/ 123235 h 385010"/>
                  <a:gd name="connsiteX333" fmla="*/ 85087 w 384368"/>
                  <a:gd name="connsiteY333" fmla="*/ 113328 h 385010"/>
                  <a:gd name="connsiteX334" fmla="*/ 71868 w 384368"/>
                  <a:gd name="connsiteY334" fmla="*/ 139111 h 385010"/>
                  <a:gd name="connsiteX335" fmla="*/ 76039 w 384368"/>
                  <a:gd name="connsiteY335" fmla="*/ 137859 h 385010"/>
                  <a:gd name="connsiteX336" fmla="*/ 82135 w 384368"/>
                  <a:gd name="connsiteY336" fmla="*/ 140939 h 385010"/>
                  <a:gd name="connsiteX337" fmla="*/ 82135 w 384368"/>
                  <a:gd name="connsiteY337" fmla="*/ 141132 h 385010"/>
                  <a:gd name="connsiteX338" fmla="*/ 82777 w 384368"/>
                  <a:gd name="connsiteY338" fmla="*/ 148345 h 385010"/>
                  <a:gd name="connsiteX339" fmla="*/ 80338 w 384368"/>
                  <a:gd name="connsiteY339" fmla="*/ 151040 h 385010"/>
                  <a:gd name="connsiteX340" fmla="*/ 76168 w 384368"/>
                  <a:gd name="connsiteY340" fmla="*/ 152291 h 385010"/>
                  <a:gd name="connsiteX341" fmla="*/ 70071 w 384368"/>
                  <a:gd name="connsiteY341" fmla="*/ 149211 h 385010"/>
                  <a:gd name="connsiteX342" fmla="*/ 70071 w 384368"/>
                  <a:gd name="connsiteY342" fmla="*/ 149018 h 385010"/>
                  <a:gd name="connsiteX343" fmla="*/ 71868 w 384368"/>
                  <a:gd name="connsiteY343" fmla="*/ 139111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384368" h="385010">
                    <a:moveTo>
                      <a:pt x="334446" y="148633"/>
                    </a:moveTo>
                    <a:cubicBezTo>
                      <a:pt x="334446" y="148633"/>
                      <a:pt x="333612" y="148633"/>
                      <a:pt x="333098" y="148633"/>
                    </a:cubicBezTo>
                    <a:lnTo>
                      <a:pt x="314617" y="117082"/>
                    </a:lnTo>
                    <a:cubicBezTo>
                      <a:pt x="328285" y="104287"/>
                      <a:pt x="336242" y="86583"/>
                      <a:pt x="336242" y="68019"/>
                    </a:cubicBezTo>
                    <a:cubicBezTo>
                      <a:pt x="336242" y="30493"/>
                      <a:pt x="304736" y="0"/>
                      <a:pt x="265978" y="0"/>
                    </a:cubicBezTo>
                    <a:cubicBezTo>
                      <a:pt x="235562" y="0"/>
                      <a:pt x="208675" y="18756"/>
                      <a:pt x="199242" y="46753"/>
                    </a:cubicBezTo>
                    <a:lnTo>
                      <a:pt x="198024" y="50218"/>
                    </a:lnTo>
                    <a:cubicBezTo>
                      <a:pt x="198024" y="50218"/>
                      <a:pt x="197125" y="50218"/>
                      <a:pt x="196740" y="50218"/>
                    </a:cubicBezTo>
                    <a:lnTo>
                      <a:pt x="196355" y="50218"/>
                    </a:lnTo>
                    <a:cubicBezTo>
                      <a:pt x="191157" y="50218"/>
                      <a:pt x="186537" y="52239"/>
                      <a:pt x="183200" y="55608"/>
                    </a:cubicBezTo>
                    <a:cubicBezTo>
                      <a:pt x="179863" y="52336"/>
                      <a:pt x="175179" y="50218"/>
                      <a:pt x="170111" y="50218"/>
                    </a:cubicBezTo>
                    <a:lnTo>
                      <a:pt x="169725" y="50218"/>
                    </a:lnTo>
                    <a:cubicBezTo>
                      <a:pt x="164527" y="50218"/>
                      <a:pt x="159843" y="52239"/>
                      <a:pt x="156570" y="55608"/>
                    </a:cubicBezTo>
                    <a:cubicBezTo>
                      <a:pt x="153234" y="52336"/>
                      <a:pt x="148549" y="50218"/>
                      <a:pt x="143481" y="50218"/>
                    </a:cubicBezTo>
                    <a:lnTo>
                      <a:pt x="143031" y="50218"/>
                    </a:lnTo>
                    <a:cubicBezTo>
                      <a:pt x="137769" y="50218"/>
                      <a:pt x="133021" y="52336"/>
                      <a:pt x="129620" y="55801"/>
                    </a:cubicBezTo>
                    <a:cubicBezTo>
                      <a:pt x="126155" y="52047"/>
                      <a:pt x="121213" y="49833"/>
                      <a:pt x="115888" y="49833"/>
                    </a:cubicBezTo>
                    <a:cubicBezTo>
                      <a:pt x="112166" y="49833"/>
                      <a:pt x="108572" y="50892"/>
                      <a:pt x="105493" y="53009"/>
                    </a:cubicBezTo>
                    <a:cubicBezTo>
                      <a:pt x="97728" y="58201"/>
                      <a:pt x="95354" y="68019"/>
                      <a:pt x="99525" y="75905"/>
                    </a:cubicBezTo>
                    <a:cubicBezTo>
                      <a:pt x="96894" y="76386"/>
                      <a:pt x="94456" y="77349"/>
                      <a:pt x="92274" y="78792"/>
                    </a:cubicBezTo>
                    <a:cubicBezTo>
                      <a:pt x="84509" y="83984"/>
                      <a:pt x="82135" y="93801"/>
                      <a:pt x="86306" y="101688"/>
                    </a:cubicBezTo>
                    <a:cubicBezTo>
                      <a:pt x="83675" y="102169"/>
                      <a:pt x="81237" y="103131"/>
                      <a:pt x="78991" y="104575"/>
                    </a:cubicBezTo>
                    <a:cubicBezTo>
                      <a:pt x="71291" y="109766"/>
                      <a:pt x="68853" y="119584"/>
                      <a:pt x="73087" y="127471"/>
                    </a:cubicBezTo>
                    <a:cubicBezTo>
                      <a:pt x="70457" y="127952"/>
                      <a:pt x="67954" y="128914"/>
                      <a:pt x="65773" y="130358"/>
                    </a:cubicBezTo>
                    <a:cubicBezTo>
                      <a:pt x="59548" y="134491"/>
                      <a:pt x="56725" y="141710"/>
                      <a:pt x="58136" y="148537"/>
                    </a:cubicBezTo>
                    <a:lnTo>
                      <a:pt x="48318" y="148826"/>
                    </a:lnTo>
                    <a:cubicBezTo>
                      <a:pt x="35357" y="149211"/>
                      <a:pt x="23165" y="154408"/>
                      <a:pt x="14117" y="163450"/>
                    </a:cubicBezTo>
                    <a:cubicBezTo>
                      <a:pt x="4940" y="172491"/>
                      <a:pt x="0" y="184420"/>
                      <a:pt x="0" y="197023"/>
                    </a:cubicBezTo>
                    <a:cubicBezTo>
                      <a:pt x="0" y="223672"/>
                      <a:pt x="22330" y="245322"/>
                      <a:pt x="49858" y="245322"/>
                    </a:cubicBezTo>
                    <a:cubicBezTo>
                      <a:pt x="51014" y="245322"/>
                      <a:pt x="52105" y="245322"/>
                      <a:pt x="53259" y="245226"/>
                    </a:cubicBezTo>
                    <a:lnTo>
                      <a:pt x="67954" y="269565"/>
                    </a:lnTo>
                    <a:cubicBezTo>
                      <a:pt x="55249" y="282168"/>
                      <a:pt x="48126" y="299006"/>
                      <a:pt x="48126" y="316992"/>
                    </a:cubicBezTo>
                    <a:cubicBezTo>
                      <a:pt x="48126" y="354511"/>
                      <a:pt x="79632" y="385011"/>
                      <a:pt x="118390" y="385011"/>
                    </a:cubicBezTo>
                    <a:cubicBezTo>
                      <a:pt x="148806" y="385011"/>
                      <a:pt x="175693" y="366248"/>
                      <a:pt x="185126" y="338251"/>
                    </a:cubicBezTo>
                    <a:lnTo>
                      <a:pt x="186345" y="334600"/>
                    </a:lnTo>
                    <a:cubicBezTo>
                      <a:pt x="187307" y="334792"/>
                      <a:pt x="188398" y="334889"/>
                      <a:pt x="189425" y="334889"/>
                    </a:cubicBezTo>
                    <a:lnTo>
                      <a:pt x="189874" y="334889"/>
                    </a:lnTo>
                    <a:cubicBezTo>
                      <a:pt x="194687" y="334889"/>
                      <a:pt x="198922" y="333156"/>
                      <a:pt x="202195" y="330268"/>
                    </a:cubicBezTo>
                    <a:cubicBezTo>
                      <a:pt x="205531" y="333156"/>
                      <a:pt x="209766" y="334889"/>
                      <a:pt x="214579" y="334889"/>
                    </a:cubicBezTo>
                    <a:lnTo>
                      <a:pt x="215028" y="334889"/>
                    </a:lnTo>
                    <a:cubicBezTo>
                      <a:pt x="219841" y="334889"/>
                      <a:pt x="224076" y="333156"/>
                      <a:pt x="227413" y="330268"/>
                    </a:cubicBezTo>
                    <a:cubicBezTo>
                      <a:pt x="230685" y="333156"/>
                      <a:pt x="234921" y="334889"/>
                      <a:pt x="239733" y="334889"/>
                    </a:cubicBezTo>
                    <a:lnTo>
                      <a:pt x="240182" y="334889"/>
                    </a:lnTo>
                    <a:cubicBezTo>
                      <a:pt x="244866" y="334889"/>
                      <a:pt x="249230" y="333156"/>
                      <a:pt x="252567" y="330365"/>
                    </a:cubicBezTo>
                    <a:cubicBezTo>
                      <a:pt x="253530" y="331327"/>
                      <a:pt x="254748" y="332097"/>
                      <a:pt x="255904" y="332771"/>
                    </a:cubicBezTo>
                    <a:cubicBezTo>
                      <a:pt x="258727" y="334311"/>
                      <a:pt x="261807" y="335081"/>
                      <a:pt x="264951" y="335081"/>
                    </a:cubicBezTo>
                    <a:cubicBezTo>
                      <a:pt x="271625" y="335081"/>
                      <a:pt x="277785" y="331616"/>
                      <a:pt x="281057" y="325937"/>
                    </a:cubicBezTo>
                    <a:lnTo>
                      <a:pt x="281057" y="325745"/>
                    </a:lnTo>
                    <a:cubicBezTo>
                      <a:pt x="281763" y="324788"/>
                      <a:pt x="282148" y="323826"/>
                      <a:pt x="282469" y="322863"/>
                    </a:cubicBezTo>
                    <a:cubicBezTo>
                      <a:pt x="282661" y="322478"/>
                      <a:pt x="282790" y="321997"/>
                      <a:pt x="282854" y="321516"/>
                    </a:cubicBezTo>
                    <a:lnTo>
                      <a:pt x="282854" y="321131"/>
                    </a:lnTo>
                    <a:cubicBezTo>
                      <a:pt x="283753" y="318147"/>
                      <a:pt x="283753" y="314971"/>
                      <a:pt x="282854" y="311897"/>
                    </a:cubicBezTo>
                    <a:cubicBezTo>
                      <a:pt x="282790" y="311416"/>
                      <a:pt x="282597" y="311031"/>
                      <a:pt x="282341" y="310549"/>
                    </a:cubicBezTo>
                    <a:cubicBezTo>
                      <a:pt x="284587" y="310164"/>
                      <a:pt x="286640" y="309394"/>
                      <a:pt x="288565" y="308240"/>
                    </a:cubicBezTo>
                    <a:cubicBezTo>
                      <a:pt x="291196" y="306603"/>
                      <a:pt x="293506" y="304389"/>
                      <a:pt x="294982" y="301791"/>
                    </a:cubicBezTo>
                    <a:cubicBezTo>
                      <a:pt x="297805" y="297081"/>
                      <a:pt x="298062" y="291498"/>
                      <a:pt x="296072" y="286595"/>
                    </a:cubicBezTo>
                    <a:cubicBezTo>
                      <a:pt x="298383" y="286210"/>
                      <a:pt x="300565" y="285440"/>
                      <a:pt x="302553" y="284285"/>
                    </a:cubicBezTo>
                    <a:cubicBezTo>
                      <a:pt x="305249" y="282649"/>
                      <a:pt x="307559" y="280435"/>
                      <a:pt x="309035" y="277836"/>
                    </a:cubicBezTo>
                    <a:cubicBezTo>
                      <a:pt x="311794" y="273126"/>
                      <a:pt x="312115" y="267544"/>
                      <a:pt x="310126" y="262635"/>
                    </a:cubicBezTo>
                    <a:cubicBezTo>
                      <a:pt x="312371" y="262250"/>
                      <a:pt x="314617" y="261480"/>
                      <a:pt x="316607" y="260331"/>
                    </a:cubicBezTo>
                    <a:cubicBezTo>
                      <a:pt x="319238" y="258695"/>
                      <a:pt x="321548" y="256481"/>
                      <a:pt x="323024" y="253882"/>
                    </a:cubicBezTo>
                    <a:cubicBezTo>
                      <a:pt x="324628" y="251187"/>
                      <a:pt x="325334" y="248306"/>
                      <a:pt x="325398" y="245322"/>
                    </a:cubicBezTo>
                    <a:lnTo>
                      <a:pt x="333612" y="245322"/>
                    </a:lnTo>
                    <a:cubicBezTo>
                      <a:pt x="333612" y="245322"/>
                      <a:pt x="334189" y="245515"/>
                      <a:pt x="334446" y="245515"/>
                    </a:cubicBezTo>
                    <a:cubicBezTo>
                      <a:pt x="362038" y="245515"/>
                      <a:pt x="384368" y="223864"/>
                      <a:pt x="384368" y="197215"/>
                    </a:cubicBezTo>
                    <a:cubicBezTo>
                      <a:pt x="384368" y="170573"/>
                      <a:pt x="362038" y="148922"/>
                      <a:pt x="334446" y="148922"/>
                    </a:cubicBezTo>
                    <a:lnTo>
                      <a:pt x="334446" y="148633"/>
                    </a:lnTo>
                    <a:close/>
                    <a:moveTo>
                      <a:pt x="334446" y="234548"/>
                    </a:moveTo>
                    <a:cubicBezTo>
                      <a:pt x="334446" y="234548"/>
                      <a:pt x="334060" y="234548"/>
                      <a:pt x="333868" y="234548"/>
                    </a:cubicBezTo>
                    <a:lnTo>
                      <a:pt x="335344" y="232046"/>
                    </a:lnTo>
                    <a:cubicBezTo>
                      <a:pt x="335986" y="231276"/>
                      <a:pt x="336563" y="230506"/>
                      <a:pt x="337076" y="229736"/>
                    </a:cubicBezTo>
                    <a:cubicBezTo>
                      <a:pt x="337526" y="228869"/>
                      <a:pt x="337975" y="228003"/>
                      <a:pt x="338360" y="227041"/>
                    </a:cubicBezTo>
                    <a:lnTo>
                      <a:pt x="343237" y="218673"/>
                    </a:lnTo>
                    <a:cubicBezTo>
                      <a:pt x="352284" y="215304"/>
                      <a:pt x="358637" y="206841"/>
                      <a:pt x="358637" y="196933"/>
                    </a:cubicBezTo>
                    <a:cubicBezTo>
                      <a:pt x="358637" y="184138"/>
                      <a:pt x="347921" y="173646"/>
                      <a:pt x="334573" y="173646"/>
                    </a:cubicBezTo>
                    <a:cubicBezTo>
                      <a:pt x="321227" y="173646"/>
                      <a:pt x="310510" y="184138"/>
                      <a:pt x="310510" y="196933"/>
                    </a:cubicBezTo>
                    <a:cubicBezTo>
                      <a:pt x="310510" y="198370"/>
                      <a:pt x="310703" y="199718"/>
                      <a:pt x="310896" y="201065"/>
                    </a:cubicBezTo>
                    <a:lnTo>
                      <a:pt x="301784" y="216844"/>
                    </a:lnTo>
                    <a:cubicBezTo>
                      <a:pt x="299281" y="212994"/>
                      <a:pt x="297356" y="208669"/>
                      <a:pt x="296458" y="204049"/>
                    </a:cubicBezTo>
                    <a:lnTo>
                      <a:pt x="230236" y="204049"/>
                    </a:lnTo>
                    <a:cubicBezTo>
                      <a:pt x="228696" y="212032"/>
                      <a:pt x="224397" y="219058"/>
                      <a:pt x="218557" y="224442"/>
                    </a:cubicBezTo>
                    <a:lnTo>
                      <a:pt x="258214" y="291979"/>
                    </a:lnTo>
                    <a:lnTo>
                      <a:pt x="254107" y="299006"/>
                    </a:lnTo>
                    <a:lnTo>
                      <a:pt x="245252" y="299006"/>
                    </a:lnTo>
                    <a:lnTo>
                      <a:pt x="205980" y="232046"/>
                    </a:lnTo>
                    <a:cubicBezTo>
                      <a:pt x="201745" y="233586"/>
                      <a:pt x="197061" y="234548"/>
                      <a:pt x="192184" y="234548"/>
                    </a:cubicBezTo>
                    <a:cubicBezTo>
                      <a:pt x="187307" y="234548"/>
                      <a:pt x="182816" y="233682"/>
                      <a:pt x="178580" y="232142"/>
                    </a:cubicBezTo>
                    <a:lnTo>
                      <a:pt x="154389" y="271683"/>
                    </a:lnTo>
                    <a:cubicBezTo>
                      <a:pt x="163629" y="278606"/>
                      <a:pt x="170688" y="288033"/>
                      <a:pt x="174409" y="299006"/>
                    </a:cubicBezTo>
                    <a:lnTo>
                      <a:pt x="158496" y="299006"/>
                    </a:lnTo>
                    <a:cubicBezTo>
                      <a:pt x="153683" y="288899"/>
                      <a:pt x="144956" y="280916"/>
                      <a:pt x="134240" y="276874"/>
                    </a:cubicBezTo>
                    <a:lnTo>
                      <a:pt x="133727" y="276393"/>
                    </a:lnTo>
                    <a:lnTo>
                      <a:pt x="133534" y="276585"/>
                    </a:lnTo>
                    <a:cubicBezTo>
                      <a:pt x="128721" y="274853"/>
                      <a:pt x="123588" y="273896"/>
                      <a:pt x="118198" y="273896"/>
                    </a:cubicBezTo>
                    <a:cubicBezTo>
                      <a:pt x="93750" y="273896"/>
                      <a:pt x="73729" y="293134"/>
                      <a:pt x="73729" y="316896"/>
                    </a:cubicBezTo>
                    <a:cubicBezTo>
                      <a:pt x="73729" y="340657"/>
                      <a:pt x="93622" y="359901"/>
                      <a:pt x="118198" y="359901"/>
                    </a:cubicBezTo>
                    <a:cubicBezTo>
                      <a:pt x="136101" y="359901"/>
                      <a:pt x="151502" y="349609"/>
                      <a:pt x="158560" y="334889"/>
                    </a:cubicBezTo>
                    <a:lnTo>
                      <a:pt x="174474" y="334889"/>
                    </a:lnTo>
                    <a:cubicBezTo>
                      <a:pt x="166709" y="357688"/>
                      <a:pt x="144443" y="374237"/>
                      <a:pt x="118326" y="374237"/>
                    </a:cubicBezTo>
                    <a:cubicBezTo>
                      <a:pt x="85665" y="374237"/>
                      <a:pt x="59163" y="348550"/>
                      <a:pt x="59163" y="316992"/>
                    </a:cubicBezTo>
                    <a:cubicBezTo>
                      <a:pt x="59163" y="298621"/>
                      <a:pt x="68211" y="282168"/>
                      <a:pt x="82135" y="271683"/>
                    </a:cubicBezTo>
                    <a:lnTo>
                      <a:pt x="59035" y="233490"/>
                    </a:lnTo>
                    <a:cubicBezTo>
                      <a:pt x="56083" y="234163"/>
                      <a:pt x="53067" y="234548"/>
                      <a:pt x="49858" y="234548"/>
                    </a:cubicBezTo>
                    <a:cubicBezTo>
                      <a:pt x="28490" y="234548"/>
                      <a:pt x="11037" y="217711"/>
                      <a:pt x="11037" y="196933"/>
                    </a:cubicBezTo>
                    <a:cubicBezTo>
                      <a:pt x="11037" y="176149"/>
                      <a:pt x="27720" y="160081"/>
                      <a:pt x="48575" y="159407"/>
                    </a:cubicBezTo>
                    <a:lnTo>
                      <a:pt x="48575" y="159600"/>
                    </a:lnTo>
                    <a:cubicBezTo>
                      <a:pt x="46907" y="161525"/>
                      <a:pt x="45816" y="163739"/>
                      <a:pt x="45238" y="166049"/>
                    </a:cubicBezTo>
                    <a:lnTo>
                      <a:pt x="40233" y="175668"/>
                    </a:lnTo>
                    <a:cubicBezTo>
                      <a:pt x="31763" y="179325"/>
                      <a:pt x="25924" y="187500"/>
                      <a:pt x="25924" y="196933"/>
                    </a:cubicBezTo>
                    <a:cubicBezTo>
                      <a:pt x="25924" y="209728"/>
                      <a:pt x="36640" y="220213"/>
                      <a:pt x="49987" y="220213"/>
                    </a:cubicBezTo>
                    <a:cubicBezTo>
                      <a:pt x="63334" y="220213"/>
                      <a:pt x="74050" y="209728"/>
                      <a:pt x="74050" y="196933"/>
                    </a:cubicBezTo>
                    <a:cubicBezTo>
                      <a:pt x="74050" y="195104"/>
                      <a:pt x="73858" y="193372"/>
                      <a:pt x="73473" y="191639"/>
                    </a:cubicBezTo>
                    <a:lnTo>
                      <a:pt x="81815" y="175379"/>
                    </a:lnTo>
                    <a:cubicBezTo>
                      <a:pt x="84895" y="179614"/>
                      <a:pt x="87076" y="184516"/>
                      <a:pt x="88167" y="189714"/>
                    </a:cubicBezTo>
                    <a:lnTo>
                      <a:pt x="154389" y="189714"/>
                    </a:lnTo>
                    <a:cubicBezTo>
                      <a:pt x="156186" y="180961"/>
                      <a:pt x="161063" y="173261"/>
                      <a:pt x="167928" y="167781"/>
                    </a:cubicBezTo>
                    <a:lnTo>
                      <a:pt x="123780" y="94186"/>
                    </a:lnTo>
                    <a:lnTo>
                      <a:pt x="128016" y="85909"/>
                    </a:lnTo>
                    <a:lnTo>
                      <a:pt x="135908" y="85909"/>
                    </a:lnTo>
                    <a:lnTo>
                      <a:pt x="180955" y="160947"/>
                    </a:lnTo>
                    <a:cubicBezTo>
                      <a:pt x="184612" y="159888"/>
                      <a:pt x="188527" y="159215"/>
                      <a:pt x="192505" y="159215"/>
                    </a:cubicBezTo>
                    <a:cubicBezTo>
                      <a:pt x="196484" y="159215"/>
                      <a:pt x="200654" y="159888"/>
                      <a:pt x="204441" y="161043"/>
                    </a:cubicBezTo>
                    <a:lnTo>
                      <a:pt x="232738" y="114964"/>
                    </a:lnTo>
                    <a:cubicBezTo>
                      <a:pt x="222279" y="107938"/>
                      <a:pt x="214258" y="97741"/>
                      <a:pt x="210152" y="85812"/>
                    </a:cubicBezTo>
                    <a:lnTo>
                      <a:pt x="223883" y="85812"/>
                    </a:lnTo>
                    <a:cubicBezTo>
                      <a:pt x="224589" y="85812"/>
                      <a:pt x="225295" y="85812"/>
                      <a:pt x="226001" y="85716"/>
                    </a:cubicBezTo>
                    <a:cubicBezTo>
                      <a:pt x="232931" y="100533"/>
                      <a:pt x="248460" y="110922"/>
                      <a:pt x="266363" y="110922"/>
                    </a:cubicBezTo>
                    <a:cubicBezTo>
                      <a:pt x="290811" y="110922"/>
                      <a:pt x="310831" y="91684"/>
                      <a:pt x="310831" y="67922"/>
                    </a:cubicBezTo>
                    <a:cubicBezTo>
                      <a:pt x="310831" y="65131"/>
                      <a:pt x="310510" y="62436"/>
                      <a:pt x="309997" y="59837"/>
                    </a:cubicBezTo>
                    <a:lnTo>
                      <a:pt x="309099" y="56276"/>
                    </a:lnTo>
                    <a:cubicBezTo>
                      <a:pt x="303837" y="38193"/>
                      <a:pt x="286768" y="25013"/>
                      <a:pt x="266363" y="25013"/>
                    </a:cubicBezTo>
                    <a:cubicBezTo>
                      <a:pt x="248460" y="25013"/>
                      <a:pt x="232931" y="35402"/>
                      <a:pt x="226001" y="50218"/>
                    </a:cubicBezTo>
                    <a:cubicBezTo>
                      <a:pt x="225295" y="50218"/>
                      <a:pt x="224589" y="50122"/>
                      <a:pt x="223883" y="50122"/>
                    </a:cubicBezTo>
                    <a:lnTo>
                      <a:pt x="210152" y="50122"/>
                    </a:lnTo>
                    <a:cubicBezTo>
                      <a:pt x="217916" y="27323"/>
                      <a:pt x="240182" y="10774"/>
                      <a:pt x="266363" y="10774"/>
                    </a:cubicBezTo>
                    <a:cubicBezTo>
                      <a:pt x="298960" y="10774"/>
                      <a:pt x="325526" y="36461"/>
                      <a:pt x="325526" y="68019"/>
                    </a:cubicBezTo>
                    <a:cubicBezTo>
                      <a:pt x="325526" y="87160"/>
                      <a:pt x="315773" y="104190"/>
                      <a:pt x="300757" y="114579"/>
                    </a:cubicBezTo>
                    <a:lnTo>
                      <a:pt x="327387" y="159985"/>
                    </a:lnTo>
                    <a:cubicBezTo>
                      <a:pt x="329825" y="159503"/>
                      <a:pt x="332264" y="159311"/>
                      <a:pt x="334895" y="159311"/>
                    </a:cubicBezTo>
                    <a:cubicBezTo>
                      <a:pt x="356262" y="159311"/>
                      <a:pt x="373781" y="176149"/>
                      <a:pt x="373781" y="196933"/>
                    </a:cubicBezTo>
                    <a:cubicBezTo>
                      <a:pt x="373781" y="217711"/>
                      <a:pt x="356327" y="234548"/>
                      <a:pt x="334895" y="234548"/>
                    </a:cubicBezTo>
                    <a:lnTo>
                      <a:pt x="334446" y="234548"/>
                    </a:lnTo>
                    <a:close/>
                    <a:moveTo>
                      <a:pt x="282661" y="299102"/>
                    </a:moveTo>
                    <a:cubicBezTo>
                      <a:pt x="281507" y="299769"/>
                      <a:pt x="280159" y="300154"/>
                      <a:pt x="278811" y="300154"/>
                    </a:cubicBezTo>
                    <a:cubicBezTo>
                      <a:pt x="276309" y="300154"/>
                      <a:pt x="273806" y="298909"/>
                      <a:pt x="272395" y="296696"/>
                    </a:cubicBezTo>
                    <a:lnTo>
                      <a:pt x="272395" y="296503"/>
                    </a:lnTo>
                    <a:cubicBezTo>
                      <a:pt x="270149" y="293134"/>
                      <a:pt x="271304" y="288707"/>
                      <a:pt x="274833" y="286692"/>
                    </a:cubicBezTo>
                    <a:cubicBezTo>
                      <a:pt x="275988" y="286018"/>
                      <a:pt x="277272" y="285633"/>
                      <a:pt x="278683" y="285633"/>
                    </a:cubicBezTo>
                    <a:cubicBezTo>
                      <a:pt x="281186" y="285633"/>
                      <a:pt x="283688" y="286884"/>
                      <a:pt x="285036" y="289092"/>
                    </a:cubicBezTo>
                    <a:lnTo>
                      <a:pt x="285036" y="289284"/>
                    </a:lnTo>
                    <a:cubicBezTo>
                      <a:pt x="286640" y="291594"/>
                      <a:pt x="286576" y="294386"/>
                      <a:pt x="285228" y="296503"/>
                    </a:cubicBezTo>
                    <a:cubicBezTo>
                      <a:pt x="284651" y="297562"/>
                      <a:pt x="283753" y="298428"/>
                      <a:pt x="282661" y="299102"/>
                    </a:cubicBezTo>
                    <a:close/>
                    <a:moveTo>
                      <a:pt x="189104" y="324115"/>
                    </a:moveTo>
                    <a:cubicBezTo>
                      <a:pt x="184997" y="324115"/>
                      <a:pt x="181725" y="320938"/>
                      <a:pt x="181725" y="316992"/>
                    </a:cubicBezTo>
                    <a:cubicBezTo>
                      <a:pt x="181725" y="313046"/>
                      <a:pt x="184997" y="309876"/>
                      <a:pt x="189104" y="309876"/>
                    </a:cubicBezTo>
                    <a:lnTo>
                      <a:pt x="189617" y="309876"/>
                    </a:lnTo>
                    <a:cubicBezTo>
                      <a:pt x="192377" y="309876"/>
                      <a:pt x="194879" y="311416"/>
                      <a:pt x="196034" y="313623"/>
                    </a:cubicBezTo>
                    <a:cubicBezTo>
                      <a:pt x="195841" y="314682"/>
                      <a:pt x="195778" y="315837"/>
                      <a:pt x="195778" y="316992"/>
                    </a:cubicBezTo>
                    <a:cubicBezTo>
                      <a:pt x="195778" y="318147"/>
                      <a:pt x="195841" y="319302"/>
                      <a:pt x="196034" y="320361"/>
                    </a:cubicBezTo>
                    <a:cubicBezTo>
                      <a:pt x="194751" y="322575"/>
                      <a:pt x="192377" y="324115"/>
                      <a:pt x="189617" y="324115"/>
                    </a:cubicBezTo>
                    <a:lnTo>
                      <a:pt x="189104" y="324115"/>
                    </a:lnTo>
                    <a:close/>
                    <a:moveTo>
                      <a:pt x="103311" y="341139"/>
                    </a:moveTo>
                    <a:lnTo>
                      <a:pt x="92852" y="331038"/>
                    </a:lnTo>
                    <a:lnTo>
                      <a:pt x="107931" y="316414"/>
                    </a:lnTo>
                    <a:lnTo>
                      <a:pt x="92852" y="301791"/>
                    </a:lnTo>
                    <a:lnTo>
                      <a:pt x="103311" y="291690"/>
                    </a:lnTo>
                    <a:lnTo>
                      <a:pt x="118390" y="306314"/>
                    </a:lnTo>
                    <a:lnTo>
                      <a:pt x="133534" y="291690"/>
                    </a:lnTo>
                    <a:lnTo>
                      <a:pt x="143929" y="301791"/>
                    </a:lnTo>
                    <a:lnTo>
                      <a:pt x="128850" y="316414"/>
                    </a:lnTo>
                    <a:lnTo>
                      <a:pt x="139309" y="326515"/>
                    </a:lnTo>
                    <a:lnTo>
                      <a:pt x="143929" y="331038"/>
                    </a:lnTo>
                    <a:lnTo>
                      <a:pt x="143737" y="331231"/>
                    </a:lnTo>
                    <a:lnTo>
                      <a:pt x="133534" y="341139"/>
                    </a:lnTo>
                    <a:lnTo>
                      <a:pt x="118390" y="326515"/>
                    </a:lnTo>
                    <a:lnTo>
                      <a:pt x="103311" y="341139"/>
                    </a:lnTo>
                    <a:close/>
                    <a:moveTo>
                      <a:pt x="156763" y="316992"/>
                    </a:moveTo>
                    <a:cubicBezTo>
                      <a:pt x="156763" y="313046"/>
                      <a:pt x="160036" y="309876"/>
                      <a:pt x="164143" y="309876"/>
                    </a:cubicBezTo>
                    <a:lnTo>
                      <a:pt x="164335" y="309876"/>
                    </a:lnTo>
                    <a:cubicBezTo>
                      <a:pt x="167094" y="309876"/>
                      <a:pt x="169597" y="311416"/>
                      <a:pt x="170816" y="313623"/>
                    </a:cubicBezTo>
                    <a:cubicBezTo>
                      <a:pt x="170624" y="314682"/>
                      <a:pt x="170495" y="315837"/>
                      <a:pt x="170495" y="316992"/>
                    </a:cubicBezTo>
                    <a:cubicBezTo>
                      <a:pt x="170495" y="318147"/>
                      <a:pt x="170624" y="319302"/>
                      <a:pt x="170816" y="320361"/>
                    </a:cubicBezTo>
                    <a:cubicBezTo>
                      <a:pt x="169532" y="322575"/>
                      <a:pt x="167094" y="324115"/>
                      <a:pt x="164335" y="324115"/>
                    </a:cubicBezTo>
                    <a:lnTo>
                      <a:pt x="164143" y="324115"/>
                    </a:lnTo>
                    <a:cubicBezTo>
                      <a:pt x="160036" y="324115"/>
                      <a:pt x="156763" y="320938"/>
                      <a:pt x="156763" y="316992"/>
                    </a:cubicBezTo>
                    <a:close/>
                    <a:moveTo>
                      <a:pt x="324628" y="227137"/>
                    </a:moveTo>
                    <a:cubicBezTo>
                      <a:pt x="323408" y="227811"/>
                      <a:pt x="322125" y="228196"/>
                      <a:pt x="320778" y="228196"/>
                    </a:cubicBezTo>
                    <a:cubicBezTo>
                      <a:pt x="318275" y="228196"/>
                      <a:pt x="315773" y="226944"/>
                      <a:pt x="314361" y="224731"/>
                    </a:cubicBezTo>
                    <a:lnTo>
                      <a:pt x="314361" y="224538"/>
                    </a:lnTo>
                    <a:cubicBezTo>
                      <a:pt x="312115" y="221176"/>
                      <a:pt x="313270" y="216748"/>
                      <a:pt x="316799" y="214727"/>
                    </a:cubicBezTo>
                    <a:cubicBezTo>
                      <a:pt x="317954" y="214053"/>
                      <a:pt x="319238" y="213668"/>
                      <a:pt x="320649" y="213668"/>
                    </a:cubicBezTo>
                    <a:cubicBezTo>
                      <a:pt x="323152" y="213668"/>
                      <a:pt x="325655" y="214919"/>
                      <a:pt x="327002" y="217133"/>
                    </a:cubicBezTo>
                    <a:lnTo>
                      <a:pt x="327002" y="217326"/>
                    </a:lnTo>
                    <a:cubicBezTo>
                      <a:pt x="328606" y="219636"/>
                      <a:pt x="328478" y="222427"/>
                      <a:pt x="327195" y="224538"/>
                    </a:cubicBezTo>
                    <a:cubicBezTo>
                      <a:pt x="326617" y="225597"/>
                      <a:pt x="325719" y="226463"/>
                      <a:pt x="324628" y="227137"/>
                    </a:cubicBezTo>
                    <a:close/>
                    <a:moveTo>
                      <a:pt x="328478" y="200680"/>
                    </a:moveTo>
                    <a:lnTo>
                      <a:pt x="328478" y="200488"/>
                    </a:lnTo>
                    <a:cubicBezTo>
                      <a:pt x="326232" y="197119"/>
                      <a:pt x="327387" y="192698"/>
                      <a:pt x="330916" y="190676"/>
                    </a:cubicBezTo>
                    <a:cubicBezTo>
                      <a:pt x="332072" y="190003"/>
                      <a:pt x="333355" y="189618"/>
                      <a:pt x="334766" y="189618"/>
                    </a:cubicBezTo>
                    <a:cubicBezTo>
                      <a:pt x="337269" y="189618"/>
                      <a:pt x="339771" y="190869"/>
                      <a:pt x="341119" y="193083"/>
                    </a:cubicBezTo>
                    <a:lnTo>
                      <a:pt x="341119" y="193275"/>
                    </a:lnTo>
                    <a:cubicBezTo>
                      <a:pt x="342723" y="195585"/>
                      <a:pt x="342659" y="198370"/>
                      <a:pt x="341311" y="200488"/>
                    </a:cubicBezTo>
                    <a:cubicBezTo>
                      <a:pt x="340734" y="201547"/>
                      <a:pt x="339836" y="202413"/>
                      <a:pt x="338745" y="203087"/>
                    </a:cubicBezTo>
                    <a:cubicBezTo>
                      <a:pt x="337526" y="203760"/>
                      <a:pt x="336242" y="204145"/>
                      <a:pt x="334895" y="204145"/>
                    </a:cubicBezTo>
                    <a:cubicBezTo>
                      <a:pt x="332392" y="204145"/>
                      <a:pt x="329889" y="202894"/>
                      <a:pt x="328478" y="200680"/>
                    </a:cubicBezTo>
                    <a:close/>
                    <a:moveTo>
                      <a:pt x="271239" y="320553"/>
                    </a:moveTo>
                    <a:lnTo>
                      <a:pt x="271239" y="320746"/>
                    </a:lnTo>
                    <a:cubicBezTo>
                      <a:pt x="269764" y="323056"/>
                      <a:pt x="267261" y="324403"/>
                      <a:pt x="264695" y="324403"/>
                    </a:cubicBezTo>
                    <a:cubicBezTo>
                      <a:pt x="263475" y="324403"/>
                      <a:pt x="262192" y="324115"/>
                      <a:pt x="260972" y="323441"/>
                    </a:cubicBezTo>
                    <a:cubicBezTo>
                      <a:pt x="258598" y="322093"/>
                      <a:pt x="257187" y="319687"/>
                      <a:pt x="257187" y="317088"/>
                    </a:cubicBezTo>
                    <a:cubicBezTo>
                      <a:pt x="257123" y="314586"/>
                      <a:pt x="258406" y="312089"/>
                      <a:pt x="260780" y="310646"/>
                    </a:cubicBezTo>
                    <a:cubicBezTo>
                      <a:pt x="261999" y="309972"/>
                      <a:pt x="263282" y="309587"/>
                      <a:pt x="264566" y="309587"/>
                    </a:cubicBezTo>
                    <a:cubicBezTo>
                      <a:pt x="267069" y="309587"/>
                      <a:pt x="269572" y="310838"/>
                      <a:pt x="270919" y="313046"/>
                    </a:cubicBezTo>
                    <a:lnTo>
                      <a:pt x="270919" y="313238"/>
                    </a:lnTo>
                    <a:cubicBezTo>
                      <a:pt x="272395" y="315452"/>
                      <a:pt x="272523" y="318243"/>
                      <a:pt x="271112" y="320457"/>
                    </a:cubicBezTo>
                    <a:lnTo>
                      <a:pt x="271239" y="320553"/>
                    </a:lnTo>
                    <a:close/>
                    <a:moveTo>
                      <a:pt x="206815" y="316992"/>
                    </a:moveTo>
                    <a:cubicBezTo>
                      <a:pt x="206815" y="313046"/>
                      <a:pt x="210087" y="309876"/>
                      <a:pt x="214130" y="309876"/>
                    </a:cubicBezTo>
                    <a:lnTo>
                      <a:pt x="214643" y="309876"/>
                    </a:lnTo>
                    <a:cubicBezTo>
                      <a:pt x="218750" y="309876"/>
                      <a:pt x="222023" y="313046"/>
                      <a:pt x="222023" y="316992"/>
                    </a:cubicBezTo>
                    <a:cubicBezTo>
                      <a:pt x="222023" y="320938"/>
                      <a:pt x="218750" y="324115"/>
                      <a:pt x="214643" y="324115"/>
                    </a:cubicBezTo>
                    <a:lnTo>
                      <a:pt x="214130" y="324115"/>
                    </a:lnTo>
                    <a:cubicBezTo>
                      <a:pt x="210087" y="324115"/>
                      <a:pt x="206815" y="320938"/>
                      <a:pt x="206815" y="316992"/>
                    </a:cubicBezTo>
                    <a:close/>
                    <a:moveTo>
                      <a:pt x="232867" y="320361"/>
                    </a:moveTo>
                    <a:cubicBezTo>
                      <a:pt x="233059" y="319302"/>
                      <a:pt x="233124" y="318147"/>
                      <a:pt x="233124" y="316992"/>
                    </a:cubicBezTo>
                    <a:cubicBezTo>
                      <a:pt x="233124" y="315837"/>
                      <a:pt x="233059" y="314682"/>
                      <a:pt x="232867" y="313623"/>
                    </a:cubicBezTo>
                    <a:cubicBezTo>
                      <a:pt x="234151" y="311416"/>
                      <a:pt x="236525" y="309876"/>
                      <a:pt x="239284" y="309876"/>
                    </a:cubicBezTo>
                    <a:lnTo>
                      <a:pt x="239797" y="309876"/>
                    </a:lnTo>
                    <a:cubicBezTo>
                      <a:pt x="242620" y="309876"/>
                      <a:pt x="245059" y="311416"/>
                      <a:pt x="246278" y="313720"/>
                    </a:cubicBezTo>
                    <a:cubicBezTo>
                      <a:pt x="246086" y="314778"/>
                      <a:pt x="245893" y="315933"/>
                      <a:pt x="245893" y="317088"/>
                    </a:cubicBezTo>
                    <a:cubicBezTo>
                      <a:pt x="245893" y="318243"/>
                      <a:pt x="245957" y="319398"/>
                      <a:pt x="246150" y="320457"/>
                    </a:cubicBezTo>
                    <a:cubicBezTo>
                      <a:pt x="244866" y="322671"/>
                      <a:pt x="242492" y="324211"/>
                      <a:pt x="239733" y="324211"/>
                    </a:cubicBezTo>
                    <a:lnTo>
                      <a:pt x="239219" y="324211"/>
                    </a:lnTo>
                    <a:cubicBezTo>
                      <a:pt x="236460" y="324211"/>
                      <a:pt x="233958" y="322671"/>
                      <a:pt x="232738" y="320457"/>
                    </a:cubicBezTo>
                    <a:lnTo>
                      <a:pt x="232867" y="320361"/>
                    </a:lnTo>
                    <a:close/>
                    <a:moveTo>
                      <a:pt x="296586" y="275141"/>
                    </a:moveTo>
                    <a:cubicBezTo>
                      <a:pt x="295367" y="275815"/>
                      <a:pt x="294084" y="276200"/>
                      <a:pt x="292736" y="276200"/>
                    </a:cubicBezTo>
                    <a:cubicBezTo>
                      <a:pt x="290234" y="276200"/>
                      <a:pt x="287731" y="274949"/>
                      <a:pt x="286319" y="272741"/>
                    </a:cubicBezTo>
                    <a:lnTo>
                      <a:pt x="286319" y="272549"/>
                    </a:lnTo>
                    <a:cubicBezTo>
                      <a:pt x="284073" y="269180"/>
                      <a:pt x="285228" y="264753"/>
                      <a:pt x="288758" y="262731"/>
                    </a:cubicBezTo>
                    <a:cubicBezTo>
                      <a:pt x="289913" y="262057"/>
                      <a:pt x="291196" y="261672"/>
                      <a:pt x="292608" y="261672"/>
                    </a:cubicBezTo>
                    <a:cubicBezTo>
                      <a:pt x="295111" y="261672"/>
                      <a:pt x="297613" y="262924"/>
                      <a:pt x="298960" y="265138"/>
                    </a:cubicBezTo>
                    <a:lnTo>
                      <a:pt x="298960" y="265330"/>
                    </a:lnTo>
                    <a:cubicBezTo>
                      <a:pt x="300565" y="267640"/>
                      <a:pt x="300436" y="270431"/>
                      <a:pt x="299153" y="272549"/>
                    </a:cubicBezTo>
                    <a:cubicBezTo>
                      <a:pt x="298575" y="273608"/>
                      <a:pt x="297677" y="274468"/>
                      <a:pt x="296586" y="275141"/>
                    </a:cubicBezTo>
                    <a:close/>
                    <a:moveTo>
                      <a:pt x="310639" y="251091"/>
                    </a:moveTo>
                    <a:cubicBezTo>
                      <a:pt x="309420" y="251765"/>
                      <a:pt x="308136" y="252150"/>
                      <a:pt x="306725" y="252150"/>
                    </a:cubicBezTo>
                    <a:cubicBezTo>
                      <a:pt x="304222" y="252150"/>
                      <a:pt x="301784" y="250899"/>
                      <a:pt x="300372" y="248685"/>
                    </a:cubicBezTo>
                    <a:lnTo>
                      <a:pt x="300372" y="248492"/>
                    </a:lnTo>
                    <a:cubicBezTo>
                      <a:pt x="298062" y="245130"/>
                      <a:pt x="299281" y="240702"/>
                      <a:pt x="302746" y="238681"/>
                    </a:cubicBezTo>
                    <a:cubicBezTo>
                      <a:pt x="303966" y="238007"/>
                      <a:pt x="305249" y="237622"/>
                      <a:pt x="306660" y="237622"/>
                    </a:cubicBezTo>
                    <a:cubicBezTo>
                      <a:pt x="309099" y="237622"/>
                      <a:pt x="311601" y="238873"/>
                      <a:pt x="313013" y="241087"/>
                    </a:cubicBezTo>
                    <a:lnTo>
                      <a:pt x="313013" y="241280"/>
                    </a:lnTo>
                    <a:cubicBezTo>
                      <a:pt x="314617" y="243590"/>
                      <a:pt x="314490" y="246381"/>
                      <a:pt x="313206" y="248492"/>
                    </a:cubicBezTo>
                    <a:cubicBezTo>
                      <a:pt x="312628" y="249551"/>
                      <a:pt x="311730" y="250417"/>
                      <a:pt x="310639" y="251091"/>
                    </a:cubicBezTo>
                    <a:close/>
                    <a:moveTo>
                      <a:pt x="111525" y="61858"/>
                    </a:moveTo>
                    <a:cubicBezTo>
                      <a:pt x="112808" y="60992"/>
                      <a:pt x="114348" y="60607"/>
                      <a:pt x="115695" y="60607"/>
                    </a:cubicBezTo>
                    <a:cubicBezTo>
                      <a:pt x="118069" y="60607"/>
                      <a:pt x="120380" y="61666"/>
                      <a:pt x="121792" y="63687"/>
                    </a:cubicBezTo>
                    <a:lnTo>
                      <a:pt x="121792" y="63880"/>
                    </a:lnTo>
                    <a:cubicBezTo>
                      <a:pt x="123460" y="66093"/>
                      <a:pt x="123588" y="68878"/>
                      <a:pt x="122497" y="71092"/>
                    </a:cubicBezTo>
                    <a:cubicBezTo>
                      <a:pt x="121984" y="72151"/>
                      <a:pt x="121086" y="73114"/>
                      <a:pt x="119995" y="73787"/>
                    </a:cubicBezTo>
                    <a:cubicBezTo>
                      <a:pt x="118712" y="74654"/>
                      <a:pt x="117235" y="75039"/>
                      <a:pt x="115824" y="75039"/>
                    </a:cubicBezTo>
                    <a:cubicBezTo>
                      <a:pt x="113449" y="75039"/>
                      <a:pt x="111139" y="73980"/>
                      <a:pt x="109728" y="71958"/>
                    </a:cubicBezTo>
                    <a:lnTo>
                      <a:pt x="109728" y="71766"/>
                    </a:lnTo>
                    <a:cubicBezTo>
                      <a:pt x="107289" y="68500"/>
                      <a:pt x="108188" y="64072"/>
                      <a:pt x="111525" y="61858"/>
                    </a:cubicBezTo>
                    <a:close/>
                    <a:moveTo>
                      <a:pt x="177489" y="68115"/>
                    </a:moveTo>
                    <a:cubicBezTo>
                      <a:pt x="177489" y="72055"/>
                      <a:pt x="174152" y="75231"/>
                      <a:pt x="170111" y="75231"/>
                    </a:cubicBezTo>
                    <a:lnTo>
                      <a:pt x="169725" y="75231"/>
                    </a:lnTo>
                    <a:cubicBezTo>
                      <a:pt x="165618" y="75231"/>
                      <a:pt x="162346" y="72055"/>
                      <a:pt x="162346" y="68115"/>
                    </a:cubicBezTo>
                    <a:cubicBezTo>
                      <a:pt x="162346" y="64168"/>
                      <a:pt x="165618" y="60992"/>
                      <a:pt x="169725" y="60992"/>
                    </a:cubicBezTo>
                    <a:lnTo>
                      <a:pt x="170111" y="60992"/>
                    </a:lnTo>
                    <a:cubicBezTo>
                      <a:pt x="174152" y="60992"/>
                      <a:pt x="177489" y="64168"/>
                      <a:pt x="177489" y="68115"/>
                    </a:cubicBezTo>
                    <a:close/>
                    <a:moveTo>
                      <a:pt x="58522" y="164797"/>
                    </a:moveTo>
                    <a:cubicBezTo>
                      <a:pt x="59805" y="163931"/>
                      <a:pt x="61345" y="163546"/>
                      <a:pt x="62692" y="163546"/>
                    </a:cubicBezTo>
                    <a:cubicBezTo>
                      <a:pt x="65130" y="163546"/>
                      <a:pt x="67377" y="164605"/>
                      <a:pt x="68788" y="166626"/>
                    </a:cubicBezTo>
                    <a:lnTo>
                      <a:pt x="68788" y="166819"/>
                    </a:lnTo>
                    <a:cubicBezTo>
                      <a:pt x="70457" y="169033"/>
                      <a:pt x="70585" y="171817"/>
                      <a:pt x="69494" y="174031"/>
                    </a:cubicBezTo>
                    <a:cubicBezTo>
                      <a:pt x="68981" y="175090"/>
                      <a:pt x="68083" y="176053"/>
                      <a:pt x="66991" y="176726"/>
                    </a:cubicBezTo>
                    <a:cubicBezTo>
                      <a:pt x="65708" y="177592"/>
                      <a:pt x="64233" y="177977"/>
                      <a:pt x="62820" y="177977"/>
                    </a:cubicBezTo>
                    <a:cubicBezTo>
                      <a:pt x="60446" y="177977"/>
                      <a:pt x="58136" y="176919"/>
                      <a:pt x="56725" y="174898"/>
                    </a:cubicBezTo>
                    <a:lnTo>
                      <a:pt x="56725" y="174705"/>
                    </a:lnTo>
                    <a:cubicBezTo>
                      <a:pt x="54286" y="171432"/>
                      <a:pt x="55185" y="167011"/>
                      <a:pt x="58522" y="164797"/>
                    </a:cubicBezTo>
                    <a:close/>
                    <a:moveTo>
                      <a:pt x="52875" y="190003"/>
                    </a:moveTo>
                    <a:cubicBezTo>
                      <a:pt x="56532" y="191735"/>
                      <a:pt x="58072" y="196067"/>
                      <a:pt x="56275" y="199622"/>
                    </a:cubicBezTo>
                    <a:lnTo>
                      <a:pt x="56275" y="199814"/>
                    </a:lnTo>
                    <a:cubicBezTo>
                      <a:pt x="54864" y="202317"/>
                      <a:pt x="52297" y="203760"/>
                      <a:pt x="49602" y="203760"/>
                    </a:cubicBezTo>
                    <a:cubicBezTo>
                      <a:pt x="48511" y="203760"/>
                      <a:pt x="47420" y="203568"/>
                      <a:pt x="46329" y="202990"/>
                    </a:cubicBezTo>
                    <a:cubicBezTo>
                      <a:pt x="42607" y="201258"/>
                      <a:pt x="41131" y="196933"/>
                      <a:pt x="42928" y="193372"/>
                    </a:cubicBezTo>
                    <a:lnTo>
                      <a:pt x="42928" y="193179"/>
                    </a:lnTo>
                    <a:cubicBezTo>
                      <a:pt x="44340" y="190676"/>
                      <a:pt x="46907" y="189233"/>
                      <a:pt x="49666" y="189233"/>
                    </a:cubicBezTo>
                    <a:cubicBezTo>
                      <a:pt x="50757" y="189233"/>
                      <a:pt x="51848" y="189425"/>
                      <a:pt x="52939" y="190003"/>
                    </a:cubicBezTo>
                    <a:lnTo>
                      <a:pt x="52875" y="190003"/>
                    </a:lnTo>
                    <a:close/>
                    <a:moveTo>
                      <a:pt x="230878" y="67249"/>
                    </a:moveTo>
                    <a:lnTo>
                      <a:pt x="222985" y="74846"/>
                    </a:lnTo>
                    <a:lnTo>
                      <a:pt x="223434" y="75231"/>
                    </a:lnTo>
                    <a:cubicBezTo>
                      <a:pt x="219327" y="75231"/>
                      <a:pt x="216055" y="72055"/>
                      <a:pt x="216055" y="68115"/>
                    </a:cubicBezTo>
                    <a:cubicBezTo>
                      <a:pt x="216055" y="64168"/>
                      <a:pt x="219327" y="60992"/>
                      <a:pt x="223434" y="60992"/>
                    </a:cubicBezTo>
                    <a:lnTo>
                      <a:pt x="223627" y="60992"/>
                    </a:lnTo>
                    <a:cubicBezTo>
                      <a:pt x="227413" y="60992"/>
                      <a:pt x="230492" y="63783"/>
                      <a:pt x="230942" y="67345"/>
                    </a:cubicBezTo>
                    <a:lnTo>
                      <a:pt x="230878" y="67249"/>
                    </a:lnTo>
                    <a:close/>
                    <a:moveTo>
                      <a:pt x="196868" y="60896"/>
                    </a:moveTo>
                    <a:cubicBezTo>
                      <a:pt x="200911" y="60896"/>
                      <a:pt x="204184" y="64072"/>
                      <a:pt x="204184" y="68019"/>
                    </a:cubicBezTo>
                    <a:cubicBezTo>
                      <a:pt x="204184" y="71958"/>
                      <a:pt x="200911" y="75135"/>
                      <a:pt x="196868" y="75135"/>
                    </a:cubicBezTo>
                    <a:lnTo>
                      <a:pt x="196484" y="75135"/>
                    </a:lnTo>
                    <a:cubicBezTo>
                      <a:pt x="192377" y="75135"/>
                      <a:pt x="189104" y="71958"/>
                      <a:pt x="189104" y="68019"/>
                    </a:cubicBezTo>
                    <a:cubicBezTo>
                      <a:pt x="189104" y="64072"/>
                      <a:pt x="192377" y="60896"/>
                      <a:pt x="196484" y="60896"/>
                    </a:cubicBezTo>
                    <a:lnTo>
                      <a:pt x="196868" y="60896"/>
                    </a:lnTo>
                    <a:close/>
                    <a:moveTo>
                      <a:pt x="150732" y="68019"/>
                    </a:moveTo>
                    <a:cubicBezTo>
                      <a:pt x="150732" y="71958"/>
                      <a:pt x="147459" y="75135"/>
                      <a:pt x="143352" y="75135"/>
                    </a:cubicBezTo>
                    <a:lnTo>
                      <a:pt x="142967" y="75135"/>
                    </a:lnTo>
                    <a:cubicBezTo>
                      <a:pt x="138860" y="75135"/>
                      <a:pt x="135588" y="71958"/>
                      <a:pt x="135588" y="68019"/>
                    </a:cubicBezTo>
                    <a:cubicBezTo>
                      <a:pt x="135588" y="64072"/>
                      <a:pt x="138860" y="60896"/>
                      <a:pt x="142967" y="60896"/>
                    </a:cubicBezTo>
                    <a:lnTo>
                      <a:pt x="143352" y="60896"/>
                    </a:lnTo>
                    <a:cubicBezTo>
                      <a:pt x="147459" y="60896"/>
                      <a:pt x="150732" y="64072"/>
                      <a:pt x="150732" y="68019"/>
                    </a:cubicBezTo>
                    <a:close/>
                    <a:moveTo>
                      <a:pt x="98306" y="87545"/>
                    </a:moveTo>
                    <a:cubicBezTo>
                      <a:pt x="99589" y="86679"/>
                      <a:pt x="101129" y="86294"/>
                      <a:pt x="102477" y="86294"/>
                    </a:cubicBezTo>
                    <a:cubicBezTo>
                      <a:pt x="104851" y="86294"/>
                      <a:pt x="107161" y="87353"/>
                      <a:pt x="108572" y="89374"/>
                    </a:cubicBezTo>
                    <a:lnTo>
                      <a:pt x="108572" y="89566"/>
                    </a:lnTo>
                    <a:cubicBezTo>
                      <a:pt x="110241" y="91780"/>
                      <a:pt x="110369" y="94565"/>
                      <a:pt x="109278" y="96779"/>
                    </a:cubicBezTo>
                    <a:cubicBezTo>
                      <a:pt x="108765" y="97838"/>
                      <a:pt x="107867" y="98800"/>
                      <a:pt x="106776" y="99474"/>
                    </a:cubicBezTo>
                    <a:cubicBezTo>
                      <a:pt x="105493" y="100340"/>
                      <a:pt x="103953" y="100725"/>
                      <a:pt x="102605" y="100725"/>
                    </a:cubicBezTo>
                    <a:cubicBezTo>
                      <a:pt x="100231" y="100725"/>
                      <a:pt x="97921" y="99666"/>
                      <a:pt x="96509" y="97645"/>
                    </a:cubicBezTo>
                    <a:lnTo>
                      <a:pt x="96509" y="97453"/>
                    </a:lnTo>
                    <a:cubicBezTo>
                      <a:pt x="94006" y="94186"/>
                      <a:pt x="94905" y="89759"/>
                      <a:pt x="98306" y="87545"/>
                    </a:cubicBezTo>
                    <a:close/>
                    <a:moveTo>
                      <a:pt x="85087" y="113328"/>
                    </a:moveTo>
                    <a:cubicBezTo>
                      <a:pt x="86370" y="112462"/>
                      <a:pt x="87846" y="112077"/>
                      <a:pt x="89258" y="112077"/>
                    </a:cubicBezTo>
                    <a:cubicBezTo>
                      <a:pt x="91632" y="112077"/>
                      <a:pt x="93942" y="113135"/>
                      <a:pt x="95354" y="115157"/>
                    </a:cubicBezTo>
                    <a:lnTo>
                      <a:pt x="95354" y="115349"/>
                    </a:lnTo>
                    <a:cubicBezTo>
                      <a:pt x="97023" y="117563"/>
                      <a:pt x="97150" y="120348"/>
                      <a:pt x="95996" y="122562"/>
                    </a:cubicBezTo>
                    <a:cubicBezTo>
                      <a:pt x="95546" y="123621"/>
                      <a:pt x="94648" y="124583"/>
                      <a:pt x="93557" y="125257"/>
                    </a:cubicBezTo>
                    <a:cubicBezTo>
                      <a:pt x="92274" y="126123"/>
                      <a:pt x="90733" y="126508"/>
                      <a:pt x="89386" y="126508"/>
                    </a:cubicBezTo>
                    <a:cubicBezTo>
                      <a:pt x="86948" y="126508"/>
                      <a:pt x="84702" y="125449"/>
                      <a:pt x="83290" y="123428"/>
                    </a:cubicBezTo>
                    <a:lnTo>
                      <a:pt x="83290" y="123235"/>
                    </a:lnTo>
                    <a:cubicBezTo>
                      <a:pt x="80788" y="119969"/>
                      <a:pt x="81686" y="115542"/>
                      <a:pt x="85087" y="113328"/>
                    </a:cubicBezTo>
                    <a:close/>
                    <a:moveTo>
                      <a:pt x="71868" y="139111"/>
                    </a:moveTo>
                    <a:cubicBezTo>
                      <a:pt x="73151" y="138244"/>
                      <a:pt x="74628" y="137859"/>
                      <a:pt x="76039" y="137859"/>
                    </a:cubicBezTo>
                    <a:cubicBezTo>
                      <a:pt x="78414" y="137859"/>
                      <a:pt x="80724" y="138918"/>
                      <a:pt x="82135" y="140939"/>
                    </a:cubicBezTo>
                    <a:lnTo>
                      <a:pt x="82135" y="141132"/>
                    </a:lnTo>
                    <a:cubicBezTo>
                      <a:pt x="83804" y="143346"/>
                      <a:pt x="83868" y="146131"/>
                      <a:pt x="82777" y="148345"/>
                    </a:cubicBezTo>
                    <a:cubicBezTo>
                      <a:pt x="82328" y="149403"/>
                      <a:pt x="81429" y="150366"/>
                      <a:pt x="80338" y="151040"/>
                    </a:cubicBezTo>
                    <a:cubicBezTo>
                      <a:pt x="78991" y="151906"/>
                      <a:pt x="77515" y="152291"/>
                      <a:pt x="76168" y="152291"/>
                    </a:cubicBezTo>
                    <a:cubicBezTo>
                      <a:pt x="73729" y="152291"/>
                      <a:pt x="71483" y="151232"/>
                      <a:pt x="70071" y="149211"/>
                    </a:cubicBezTo>
                    <a:lnTo>
                      <a:pt x="70071" y="149018"/>
                    </a:lnTo>
                    <a:cubicBezTo>
                      <a:pt x="67569" y="145746"/>
                      <a:pt x="68467" y="141324"/>
                      <a:pt x="71868" y="139111"/>
                    </a:cubicBezTo>
                    <a:close/>
                  </a:path>
                </a:pathLst>
              </a:custGeom>
              <a:solidFill>
                <a:srgbClr val="FFFFFF"/>
              </a:solidFill>
              <a:ln w="6417" cap="flat">
                <a:noFill/>
                <a:prstDash val="solid"/>
                <a:miter/>
              </a:ln>
            </p:spPr>
            <p:txBody>
              <a:bodyPr rtlCol="0" anchor="ctr"/>
              <a:lstStyle/>
              <a:p>
                <a:endParaRPr lang="en-US" sz="810"/>
              </a:p>
            </p:txBody>
          </p:sp>
          <p:sp>
            <p:nvSpPr>
              <p:cNvPr id="56" name="Freeform: Shape 55">
                <a:extLst>
                  <a:ext uri="{FF2B5EF4-FFF2-40B4-BE49-F238E27FC236}">
                    <a16:creationId xmlns:a16="http://schemas.microsoft.com/office/drawing/2014/main" id="{6D410FE9-1901-9B5C-A70D-CE0D79D29AD4}"/>
                  </a:ext>
                </a:extLst>
              </p:cNvPr>
              <p:cNvSpPr/>
              <p:nvPr/>
            </p:nvSpPr>
            <p:spPr>
              <a:xfrm>
                <a:off x="7251455" y="2984316"/>
                <a:ext cx="96252" cy="68307"/>
              </a:xfrm>
              <a:custGeom>
                <a:avLst/>
                <a:gdLst>
                  <a:gd name="connsiteX0" fmla="*/ 79376 w 96252"/>
                  <a:gd name="connsiteY0" fmla="*/ 68307 h 68307"/>
                  <a:gd name="connsiteX1" fmla="*/ 96253 w 96252"/>
                  <a:gd name="connsiteY1" fmla="*/ 44064 h 68307"/>
                  <a:gd name="connsiteX2" fmla="*/ 70521 w 96252"/>
                  <a:gd name="connsiteY2" fmla="*/ 0 h 68307"/>
                  <a:gd name="connsiteX3" fmla="*/ 49153 w 96252"/>
                  <a:gd name="connsiteY3" fmla="*/ 3850 h 68307"/>
                  <a:gd name="connsiteX4" fmla="*/ 28555 w 96252"/>
                  <a:gd name="connsiteY4" fmla="*/ 192 h 68307"/>
                  <a:gd name="connsiteX5" fmla="*/ 0 w 96252"/>
                  <a:gd name="connsiteY5" fmla="*/ 46567 h 68307"/>
                  <a:gd name="connsiteX6" fmla="*/ 13219 w 96252"/>
                  <a:gd name="connsiteY6" fmla="*/ 68211 h 68307"/>
                  <a:gd name="connsiteX7" fmla="*/ 79441 w 96252"/>
                  <a:gd name="connsiteY7" fmla="*/ 68211 h 68307"/>
                  <a:gd name="connsiteX8" fmla="*/ 79376 w 96252"/>
                  <a:gd name="connsiteY8" fmla="*/ 68307 h 6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52" h="68307">
                    <a:moveTo>
                      <a:pt x="79376" y="68307"/>
                    </a:moveTo>
                    <a:cubicBezTo>
                      <a:pt x="81366" y="58207"/>
                      <a:pt x="87590" y="49551"/>
                      <a:pt x="96253" y="44064"/>
                    </a:cubicBezTo>
                    <a:lnTo>
                      <a:pt x="70521" y="0"/>
                    </a:lnTo>
                    <a:cubicBezTo>
                      <a:pt x="63847" y="2503"/>
                      <a:pt x="56660" y="3850"/>
                      <a:pt x="49153" y="3850"/>
                    </a:cubicBezTo>
                    <a:cubicBezTo>
                      <a:pt x="41581" y="3850"/>
                      <a:pt x="35036" y="2503"/>
                      <a:pt x="28555" y="192"/>
                    </a:cubicBezTo>
                    <a:lnTo>
                      <a:pt x="0" y="46567"/>
                    </a:lnTo>
                    <a:cubicBezTo>
                      <a:pt x="6674" y="52047"/>
                      <a:pt x="11422" y="59555"/>
                      <a:pt x="13219" y="68211"/>
                    </a:cubicBezTo>
                    <a:lnTo>
                      <a:pt x="79441" y="68211"/>
                    </a:lnTo>
                    <a:lnTo>
                      <a:pt x="79376" y="68307"/>
                    </a:lnTo>
                    <a:close/>
                  </a:path>
                </a:pathLst>
              </a:custGeom>
              <a:solidFill>
                <a:srgbClr val="FFFFFF"/>
              </a:solidFill>
              <a:ln w="6417" cap="flat">
                <a:noFill/>
                <a:prstDash val="solid"/>
                <a:miter/>
              </a:ln>
            </p:spPr>
            <p:txBody>
              <a:bodyPr rtlCol="0" anchor="ctr"/>
              <a:lstStyle/>
              <a:p>
                <a:endParaRPr lang="en-US" sz="810"/>
              </a:p>
            </p:txBody>
          </p:sp>
          <p:sp>
            <p:nvSpPr>
              <p:cNvPr id="97" name="Freeform: Shape 96">
                <a:extLst>
                  <a:ext uri="{FF2B5EF4-FFF2-40B4-BE49-F238E27FC236}">
                    <a16:creationId xmlns:a16="http://schemas.microsoft.com/office/drawing/2014/main" id="{0693D5A2-9FF1-9DA8-0999-C3F8DE16ADDF}"/>
                  </a:ext>
                </a:extLst>
              </p:cNvPr>
              <p:cNvSpPr/>
              <p:nvPr/>
            </p:nvSpPr>
            <p:spPr>
              <a:xfrm>
                <a:off x="7202430" y="3036556"/>
                <a:ext cx="48126" cy="46560"/>
              </a:xfrm>
              <a:custGeom>
                <a:avLst/>
                <a:gdLst>
                  <a:gd name="connsiteX0" fmla="*/ 24063 w 48126"/>
                  <a:gd name="connsiteY0" fmla="*/ 0 h 46560"/>
                  <a:gd name="connsiteX1" fmla="*/ 0 w 48126"/>
                  <a:gd name="connsiteY1" fmla="*/ 23280 h 46560"/>
                  <a:gd name="connsiteX2" fmla="*/ 24063 w 48126"/>
                  <a:gd name="connsiteY2" fmla="*/ 46561 h 46560"/>
                  <a:gd name="connsiteX3" fmla="*/ 48126 w 48126"/>
                  <a:gd name="connsiteY3" fmla="*/ 23280 h 46560"/>
                  <a:gd name="connsiteX4" fmla="*/ 24063 w 48126"/>
                  <a:gd name="connsiteY4" fmla="*/ 0 h 46560"/>
                  <a:gd name="connsiteX5" fmla="*/ 24063 w 48126"/>
                  <a:gd name="connsiteY5" fmla="*/ 35787 h 46560"/>
                  <a:gd name="connsiteX6" fmla="*/ 11165 w 48126"/>
                  <a:gd name="connsiteY6" fmla="*/ 23280 h 46560"/>
                  <a:gd name="connsiteX7" fmla="*/ 24063 w 48126"/>
                  <a:gd name="connsiteY7" fmla="*/ 10774 h 46560"/>
                  <a:gd name="connsiteX8" fmla="*/ 37025 w 48126"/>
                  <a:gd name="connsiteY8" fmla="*/ 23280 h 46560"/>
                  <a:gd name="connsiteX9" fmla="*/ 24063 w 48126"/>
                  <a:gd name="connsiteY9" fmla="*/ 35787 h 4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6" h="46560">
                    <a:moveTo>
                      <a:pt x="24063" y="0"/>
                    </a:moveTo>
                    <a:cubicBezTo>
                      <a:pt x="10845" y="0"/>
                      <a:pt x="0" y="10485"/>
                      <a:pt x="0" y="23280"/>
                    </a:cubicBezTo>
                    <a:cubicBezTo>
                      <a:pt x="0" y="36076"/>
                      <a:pt x="10781" y="46561"/>
                      <a:pt x="24063" y="46561"/>
                    </a:cubicBezTo>
                    <a:cubicBezTo>
                      <a:pt x="37411" y="46561"/>
                      <a:pt x="48126" y="36076"/>
                      <a:pt x="48126" y="23280"/>
                    </a:cubicBezTo>
                    <a:cubicBezTo>
                      <a:pt x="48126" y="10485"/>
                      <a:pt x="37411" y="0"/>
                      <a:pt x="24063" y="0"/>
                    </a:cubicBezTo>
                    <a:close/>
                    <a:moveTo>
                      <a:pt x="24063" y="35787"/>
                    </a:moveTo>
                    <a:cubicBezTo>
                      <a:pt x="16941" y="35787"/>
                      <a:pt x="11165" y="30211"/>
                      <a:pt x="11165" y="23280"/>
                    </a:cubicBezTo>
                    <a:cubicBezTo>
                      <a:pt x="11165" y="16357"/>
                      <a:pt x="16941" y="10774"/>
                      <a:pt x="24063" y="10774"/>
                    </a:cubicBezTo>
                    <a:cubicBezTo>
                      <a:pt x="31250" y="10774"/>
                      <a:pt x="37025" y="16357"/>
                      <a:pt x="37025" y="23280"/>
                    </a:cubicBezTo>
                    <a:cubicBezTo>
                      <a:pt x="37025" y="30211"/>
                      <a:pt x="31250" y="35787"/>
                      <a:pt x="24063" y="35787"/>
                    </a:cubicBezTo>
                    <a:close/>
                  </a:path>
                </a:pathLst>
              </a:custGeom>
              <a:solidFill>
                <a:srgbClr val="FFFFFF"/>
              </a:solidFill>
              <a:ln w="6417" cap="flat">
                <a:noFill/>
                <a:prstDash val="solid"/>
                <a:miter/>
              </a:ln>
            </p:spPr>
            <p:txBody>
              <a:bodyPr rtlCol="0" anchor="ctr"/>
              <a:lstStyle/>
              <a:p>
                <a:endParaRPr lang="en-US" sz="810"/>
              </a:p>
            </p:txBody>
          </p:sp>
          <p:sp>
            <p:nvSpPr>
              <p:cNvPr id="98" name="Freeform: Shape 97">
                <a:extLst>
                  <a:ext uri="{FF2B5EF4-FFF2-40B4-BE49-F238E27FC236}">
                    <a16:creationId xmlns:a16="http://schemas.microsoft.com/office/drawing/2014/main" id="{34EB39E4-D31A-2778-6EFA-3F562FC9C510}"/>
                  </a:ext>
                </a:extLst>
              </p:cNvPr>
              <p:cNvSpPr/>
              <p:nvPr/>
            </p:nvSpPr>
            <p:spPr>
              <a:xfrm>
                <a:off x="7106563" y="3066863"/>
                <a:ext cx="93621" cy="60221"/>
              </a:xfrm>
              <a:custGeom>
                <a:avLst/>
                <a:gdLst>
                  <a:gd name="connsiteX0" fmla="*/ 81751 w 93621"/>
                  <a:gd name="connsiteY0" fmla="*/ 96 h 60221"/>
                  <a:gd name="connsiteX1" fmla="*/ 15528 w 93621"/>
                  <a:gd name="connsiteY1" fmla="*/ 96 h 60221"/>
                  <a:gd name="connsiteX2" fmla="*/ 0 w 93621"/>
                  <a:gd name="connsiteY2" fmla="*/ 23376 h 60221"/>
                  <a:gd name="connsiteX3" fmla="*/ 22395 w 93621"/>
                  <a:gd name="connsiteY3" fmla="*/ 60222 h 60221"/>
                  <a:gd name="connsiteX4" fmla="*/ 45880 w 93621"/>
                  <a:gd name="connsiteY4" fmla="*/ 55506 h 60221"/>
                  <a:gd name="connsiteX5" fmla="*/ 58008 w 93621"/>
                  <a:gd name="connsiteY5" fmla="*/ 56757 h 60221"/>
                  <a:gd name="connsiteX6" fmla="*/ 66543 w 93621"/>
                  <a:gd name="connsiteY6" fmla="*/ 59163 h 60221"/>
                  <a:gd name="connsiteX7" fmla="*/ 69301 w 93621"/>
                  <a:gd name="connsiteY7" fmla="*/ 60222 h 60221"/>
                  <a:gd name="connsiteX8" fmla="*/ 93622 w 93621"/>
                  <a:gd name="connsiteY8" fmla="*/ 20489 h 60221"/>
                  <a:gd name="connsiteX9" fmla="*/ 81751 w 93621"/>
                  <a:gd name="connsiteY9" fmla="*/ 0 h 60221"/>
                  <a:gd name="connsiteX10" fmla="*/ 81751 w 93621"/>
                  <a:gd name="connsiteY10" fmla="*/ 96 h 6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621" h="60221">
                    <a:moveTo>
                      <a:pt x="81751" y="96"/>
                    </a:moveTo>
                    <a:lnTo>
                      <a:pt x="15528" y="96"/>
                    </a:lnTo>
                    <a:cubicBezTo>
                      <a:pt x="13668" y="9619"/>
                      <a:pt x="7957" y="17890"/>
                      <a:pt x="0" y="23376"/>
                    </a:cubicBezTo>
                    <a:lnTo>
                      <a:pt x="22395" y="60222"/>
                    </a:lnTo>
                    <a:cubicBezTo>
                      <a:pt x="29582" y="57238"/>
                      <a:pt x="37538" y="55506"/>
                      <a:pt x="45880" y="55506"/>
                    </a:cubicBezTo>
                    <a:cubicBezTo>
                      <a:pt x="50051" y="55506"/>
                      <a:pt x="54094" y="55891"/>
                      <a:pt x="58008" y="56757"/>
                    </a:cubicBezTo>
                    <a:cubicBezTo>
                      <a:pt x="60960" y="57334"/>
                      <a:pt x="63783" y="58201"/>
                      <a:pt x="66543" y="59163"/>
                    </a:cubicBezTo>
                    <a:cubicBezTo>
                      <a:pt x="67441" y="59452"/>
                      <a:pt x="68339" y="59837"/>
                      <a:pt x="69301" y="60222"/>
                    </a:cubicBezTo>
                    <a:lnTo>
                      <a:pt x="93622" y="20489"/>
                    </a:lnTo>
                    <a:cubicBezTo>
                      <a:pt x="87654" y="15195"/>
                      <a:pt x="83355" y="8079"/>
                      <a:pt x="81751" y="0"/>
                    </a:cubicBezTo>
                    <a:lnTo>
                      <a:pt x="81751" y="96"/>
                    </a:lnTo>
                    <a:close/>
                  </a:path>
                </a:pathLst>
              </a:custGeom>
              <a:solidFill>
                <a:srgbClr val="FFFFFF"/>
              </a:solidFill>
              <a:ln w="6417" cap="flat">
                <a:noFill/>
                <a:prstDash val="solid"/>
                <a:miter/>
              </a:ln>
            </p:spPr>
            <p:txBody>
              <a:bodyPr rtlCol="0" anchor="ctr"/>
              <a:lstStyle/>
              <a:p>
                <a:endParaRPr lang="en-US" sz="810"/>
              </a:p>
            </p:txBody>
          </p:sp>
          <p:sp>
            <p:nvSpPr>
              <p:cNvPr id="106" name="Freeform: Shape 105">
                <a:extLst>
                  <a:ext uri="{FF2B5EF4-FFF2-40B4-BE49-F238E27FC236}">
                    <a16:creationId xmlns:a16="http://schemas.microsoft.com/office/drawing/2014/main" id="{A0174FBA-241C-F841-F3E9-0D358D2C195C}"/>
                  </a:ext>
                </a:extLst>
              </p:cNvPr>
              <p:cNvSpPr/>
              <p:nvPr/>
            </p:nvSpPr>
            <p:spPr>
              <a:xfrm>
                <a:off x="7291808" y="3172394"/>
                <a:ext cx="14943" cy="14816"/>
              </a:xfrm>
              <a:custGeom>
                <a:avLst/>
                <a:gdLst>
                  <a:gd name="connsiteX0" fmla="*/ 13805 w 14943"/>
                  <a:gd name="connsiteY0" fmla="*/ 3658 h 14816"/>
                  <a:gd name="connsiteX1" fmla="*/ 13805 w 14943"/>
                  <a:gd name="connsiteY1" fmla="*/ 3465 h 14816"/>
                  <a:gd name="connsiteX2" fmla="*/ 7324 w 14943"/>
                  <a:gd name="connsiteY2" fmla="*/ 0 h 14816"/>
                  <a:gd name="connsiteX3" fmla="*/ 3602 w 14943"/>
                  <a:gd name="connsiteY3" fmla="*/ 1059 h 14816"/>
                  <a:gd name="connsiteX4" fmla="*/ 9 w 14943"/>
                  <a:gd name="connsiteY4" fmla="*/ 7508 h 14816"/>
                  <a:gd name="connsiteX5" fmla="*/ 3795 w 14943"/>
                  <a:gd name="connsiteY5" fmla="*/ 13854 h 14816"/>
                  <a:gd name="connsiteX6" fmla="*/ 7452 w 14943"/>
                  <a:gd name="connsiteY6" fmla="*/ 14816 h 14816"/>
                  <a:gd name="connsiteX7" fmla="*/ 13933 w 14943"/>
                  <a:gd name="connsiteY7" fmla="*/ 11165 h 14816"/>
                  <a:gd name="connsiteX8" fmla="*/ 13933 w 14943"/>
                  <a:gd name="connsiteY8" fmla="*/ 10973 h 14816"/>
                  <a:gd name="connsiteX9" fmla="*/ 13933 w 14943"/>
                  <a:gd name="connsiteY9" fmla="*/ 3754 h 14816"/>
                  <a:gd name="connsiteX10" fmla="*/ 13805 w 14943"/>
                  <a:gd name="connsiteY10" fmla="*/ 3658 h 1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43" h="14816">
                    <a:moveTo>
                      <a:pt x="13805" y="3658"/>
                    </a:moveTo>
                    <a:lnTo>
                      <a:pt x="13805" y="3465"/>
                    </a:lnTo>
                    <a:cubicBezTo>
                      <a:pt x="12329" y="1251"/>
                      <a:pt x="9826" y="0"/>
                      <a:pt x="7324" y="0"/>
                    </a:cubicBezTo>
                    <a:cubicBezTo>
                      <a:pt x="6040" y="0"/>
                      <a:pt x="4757" y="289"/>
                      <a:pt x="3602" y="1059"/>
                    </a:cubicBezTo>
                    <a:cubicBezTo>
                      <a:pt x="1163" y="2503"/>
                      <a:pt x="-120" y="5005"/>
                      <a:pt x="9" y="7508"/>
                    </a:cubicBezTo>
                    <a:cubicBezTo>
                      <a:pt x="9" y="10010"/>
                      <a:pt x="1292" y="12506"/>
                      <a:pt x="3795" y="13854"/>
                    </a:cubicBezTo>
                    <a:cubicBezTo>
                      <a:pt x="4950" y="14528"/>
                      <a:pt x="6169" y="14816"/>
                      <a:pt x="7452" y="14816"/>
                    </a:cubicBezTo>
                    <a:cubicBezTo>
                      <a:pt x="10019" y="14816"/>
                      <a:pt x="12521" y="13469"/>
                      <a:pt x="13933" y="11165"/>
                    </a:cubicBezTo>
                    <a:lnTo>
                      <a:pt x="13933" y="10973"/>
                    </a:lnTo>
                    <a:cubicBezTo>
                      <a:pt x="15281" y="8759"/>
                      <a:pt x="15281" y="5968"/>
                      <a:pt x="13933" y="3754"/>
                    </a:cubicBezTo>
                    <a:lnTo>
                      <a:pt x="13805" y="3658"/>
                    </a:lnTo>
                    <a:close/>
                  </a:path>
                </a:pathLst>
              </a:custGeom>
              <a:solidFill>
                <a:srgbClr val="2C5967"/>
              </a:solidFill>
              <a:ln w="6417" cap="flat">
                <a:noFill/>
                <a:prstDash val="solid"/>
                <a:miter/>
              </a:ln>
            </p:spPr>
            <p:txBody>
              <a:bodyPr rtlCol="0" anchor="ctr"/>
              <a:lstStyle/>
              <a:p>
                <a:endParaRPr lang="en-US" sz="810"/>
              </a:p>
            </p:txBody>
          </p:sp>
          <p:sp>
            <p:nvSpPr>
              <p:cNvPr id="118" name="Freeform: Shape 117">
                <a:extLst>
                  <a:ext uri="{FF2B5EF4-FFF2-40B4-BE49-F238E27FC236}">
                    <a16:creationId xmlns:a16="http://schemas.microsoft.com/office/drawing/2014/main" id="{2468D8A5-6E09-6F6E-ED36-74DE0D19BA30}"/>
                  </a:ext>
                </a:extLst>
              </p:cNvPr>
              <p:cNvSpPr/>
              <p:nvPr/>
            </p:nvSpPr>
            <p:spPr>
              <a:xfrm>
                <a:off x="7361881" y="3052335"/>
                <a:ext cx="14943" cy="14521"/>
              </a:xfrm>
              <a:custGeom>
                <a:avLst/>
                <a:gdLst>
                  <a:gd name="connsiteX0" fmla="*/ 13996 w 14943"/>
                  <a:gd name="connsiteY0" fmla="*/ 10870 h 14521"/>
                  <a:gd name="connsiteX1" fmla="*/ 13868 w 14943"/>
                  <a:gd name="connsiteY1" fmla="*/ 3651 h 14521"/>
                  <a:gd name="connsiteX2" fmla="*/ 13868 w 14943"/>
                  <a:gd name="connsiteY2" fmla="*/ 3459 h 14521"/>
                  <a:gd name="connsiteX3" fmla="*/ 7451 w 14943"/>
                  <a:gd name="connsiteY3" fmla="*/ 0 h 14521"/>
                  <a:gd name="connsiteX4" fmla="*/ 3537 w 14943"/>
                  <a:gd name="connsiteY4" fmla="*/ 1052 h 14521"/>
                  <a:gd name="connsiteX5" fmla="*/ 1034 w 14943"/>
                  <a:gd name="connsiteY5" fmla="*/ 10870 h 14521"/>
                  <a:gd name="connsiteX6" fmla="*/ 1034 w 14943"/>
                  <a:gd name="connsiteY6" fmla="*/ 11063 h 14521"/>
                  <a:gd name="connsiteX7" fmla="*/ 7515 w 14943"/>
                  <a:gd name="connsiteY7" fmla="*/ 14521 h 14521"/>
                  <a:gd name="connsiteX8" fmla="*/ 11429 w 14943"/>
                  <a:gd name="connsiteY8" fmla="*/ 13462 h 14521"/>
                  <a:gd name="connsiteX9" fmla="*/ 13996 w 14943"/>
                  <a:gd name="connsiteY9" fmla="*/ 10870 h 1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3" h="14521">
                    <a:moveTo>
                      <a:pt x="13996" y="10870"/>
                    </a:moveTo>
                    <a:cubicBezTo>
                      <a:pt x="15279" y="8656"/>
                      <a:pt x="15279" y="5865"/>
                      <a:pt x="13868" y="3651"/>
                    </a:cubicBezTo>
                    <a:lnTo>
                      <a:pt x="13868" y="3459"/>
                    </a:lnTo>
                    <a:cubicBezTo>
                      <a:pt x="12392" y="1245"/>
                      <a:pt x="9889" y="0"/>
                      <a:pt x="7451" y="0"/>
                    </a:cubicBezTo>
                    <a:cubicBezTo>
                      <a:pt x="6168" y="0"/>
                      <a:pt x="4756" y="379"/>
                      <a:pt x="3537" y="1052"/>
                    </a:cubicBezTo>
                    <a:cubicBezTo>
                      <a:pt x="71" y="3074"/>
                      <a:pt x="-1019" y="7501"/>
                      <a:pt x="1034" y="10870"/>
                    </a:cubicBezTo>
                    <a:lnTo>
                      <a:pt x="1034" y="11063"/>
                    </a:lnTo>
                    <a:cubicBezTo>
                      <a:pt x="2574" y="13270"/>
                      <a:pt x="5013" y="14521"/>
                      <a:pt x="7515" y="14521"/>
                    </a:cubicBezTo>
                    <a:cubicBezTo>
                      <a:pt x="8798" y="14521"/>
                      <a:pt x="10211" y="14136"/>
                      <a:pt x="11429" y="13462"/>
                    </a:cubicBezTo>
                    <a:cubicBezTo>
                      <a:pt x="12521" y="12795"/>
                      <a:pt x="13419" y="11929"/>
                      <a:pt x="13996" y="10870"/>
                    </a:cubicBezTo>
                    <a:close/>
                  </a:path>
                </a:pathLst>
              </a:custGeom>
              <a:solidFill>
                <a:srgbClr val="2C5967"/>
              </a:solidFill>
              <a:ln w="6417" cap="flat">
                <a:noFill/>
                <a:prstDash val="solid"/>
                <a:miter/>
              </a:ln>
            </p:spPr>
            <p:txBody>
              <a:bodyPr rtlCol="0" anchor="ctr"/>
              <a:lstStyle/>
              <a:p>
                <a:endParaRPr lang="en-US" sz="810"/>
              </a:p>
            </p:txBody>
          </p:sp>
          <p:sp>
            <p:nvSpPr>
              <p:cNvPr id="119" name="Freeform: Shape 118">
                <a:extLst>
                  <a:ext uri="{FF2B5EF4-FFF2-40B4-BE49-F238E27FC236}">
                    <a16:creationId xmlns:a16="http://schemas.microsoft.com/office/drawing/2014/main" id="{212B51C1-1DB1-E81A-F523-A194D7AC44FD}"/>
                  </a:ext>
                </a:extLst>
              </p:cNvPr>
              <p:cNvSpPr/>
              <p:nvPr/>
            </p:nvSpPr>
            <p:spPr>
              <a:xfrm>
                <a:off x="7347864" y="3076385"/>
                <a:ext cx="14963" cy="14521"/>
              </a:xfrm>
              <a:custGeom>
                <a:avLst/>
                <a:gdLst>
                  <a:gd name="connsiteX0" fmla="*/ 13960 w 14963"/>
                  <a:gd name="connsiteY0" fmla="*/ 10870 h 14521"/>
                  <a:gd name="connsiteX1" fmla="*/ 13897 w 14963"/>
                  <a:gd name="connsiteY1" fmla="*/ 3651 h 14521"/>
                  <a:gd name="connsiteX2" fmla="*/ 13897 w 14963"/>
                  <a:gd name="connsiteY2" fmla="*/ 3459 h 14521"/>
                  <a:gd name="connsiteX3" fmla="*/ 7416 w 14963"/>
                  <a:gd name="connsiteY3" fmla="*/ 0 h 14521"/>
                  <a:gd name="connsiteX4" fmla="*/ 3565 w 14963"/>
                  <a:gd name="connsiteY4" fmla="*/ 1052 h 14521"/>
                  <a:gd name="connsiteX5" fmla="*/ 1063 w 14963"/>
                  <a:gd name="connsiteY5" fmla="*/ 10870 h 14521"/>
                  <a:gd name="connsiteX6" fmla="*/ 1063 w 14963"/>
                  <a:gd name="connsiteY6" fmla="*/ 11063 h 14521"/>
                  <a:gd name="connsiteX7" fmla="*/ 7543 w 14963"/>
                  <a:gd name="connsiteY7" fmla="*/ 14521 h 14521"/>
                  <a:gd name="connsiteX8" fmla="*/ 11394 w 14963"/>
                  <a:gd name="connsiteY8" fmla="*/ 13469 h 14521"/>
                  <a:gd name="connsiteX9" fmla="*/ 13960 w 14963"/>
                  <a:gd name="connsiteY9" fmla="*/ 10870 h 1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63" h="14521">
                    <a:moveTo>
                      <a:pt x="13960" y="10870"/>
                    </a:moveTo>
                    <a:cubicBezTo>
                      <a:pt x="15308" y="8656"/>
                      <a:pt x="15308" y="5865"/>
                      <a:pt x="13897" y="3651"/>
                    </a:cubicBezTo>
                    <a:lnTo>
                      <a:pt x="13897" y="3459"/>
                    </a:lnTo>
                    <a:cubicBezTo>
                      <a:pt x="12420" y="1245"/>
                      <a:pt x="9918" y="0"/>
                      <a:pt x="7416" y="0"/>
                    </a:cubicBezTo>
                    <a:cubicBezTo>
                      <a:pt x="6132" y="0"/>
                      <a:pt x="4720" y="385"/>
                      <a:pt x="3565" y="1052"/>
                    </a:cubicBezTo>
                    <a:cubicBezTo>
                      <a:pt x="100" y="3074"/>
                      <a:pt x="-1055" y="7501"/>
                      <a:pt x="1063" y="10870"/>
                    </a:cubicBezTo>
                    <a:lnTo>
                      <a:pt x="1063" y="11063"/>
                    </a:lnTo>
                    <a:cubicBezTo>
                      <a:pt x="2539" y="13276"/>
                      <a:pt x="5042" y="14521"/>
                      <a:pt x="7543" y="14521"/>
                    </a:cubicBezTo>
                    <a:cubicBezTo>
                      <a:pt x="8827" y="14521"/>
                      <a:pt x="10239" y="14136"/>
                      <a:pt x="11394" y="13469"/>
                    </a:cubicBezTo>
                    <a:cubicBezTo>
                      <a:pt x="12484" y="12795"/>
                      <a:pt x="13383" y="11929"/>
                      <a:pt x="13960" y="10870"/>
                    </a:cubicBezTo>
                    <a:close/>
                  </a:path>
                </a:pathLst>
              </a:custGeom>
              <a:solidFill>
                <a:srgbClr val="2C5967"/>
              </a:solidFill>
              <a:ln w="6417" cap="flat">
                <a:noFill/>
                <a:prstDash val="solid"/>
                <a:miter/>
              </a:ln>
            </p:spPr>
            <p:txBody>
              <a:bodyPr rtlCol="0" anchor="ctr"/>
              <a:lstStyle/>
              <a:p>
                <a:endParaRPr lang="en-US" sz="810"/>
              </a:p>
            </p:txBody>
          </p:sp>
          <p:sp>
            <p:nvSpPr>
              <p:cNvPr id="120" name="Freeform: Shape 119">
                <a:extLst>
                  <a:ext uri="{FF2B5EF4-FFF2-40B4-BE49-F238E27FC236}">
                    <a16:creationId xmlns:a16="http://schemas.microsoft.com/office/drawing/2014/main" id="{07EC8872-92E4-F83D-8BD5-69A73AF5BD53}"/>
                  </a:ext>
                </a:extLst>
              </p:cNvPr>
              <p:cNvSpPr/>
              <p:nvPr/>
            </p:nvSpPr>
            <p:spPr>
              <a:xfrm>
                <a:off x="7333711" y="3100339"/>
                <a:ext cx="14943" cy="14527"/>
              </a:xfrm>
              <a:custGeom>
                <a:avLst/>
                <a:gdLst>
                  <a:gd name="connsiteX0" fmla="*/ 13868 w 14943"/>
                  <a:gd name="connsiteY0" fmla="*/ 3658 h 14527"/>
                  <a:gd name="connsiteX1" fmla="*/ 13868 w 14943"/>
                  <a:gd name="connsiteY1" fmla="*/ 3465 h 14527"/>
                  <a:gd name="connsiteX2" fmla="*/ 7451 w 14943"/>
                  <a:gd name="connsiteY2" fmla="*/ 0 h 14527"/>
                  <a:gd name="connsiteX3" fmla="*/ 3537 w 14943"/>
                  <a:gd name="connsiteY3" fmla="*/ 1059 h 14527"/>
                  <a:gd name="connsiteX4" fmla="*/ 1034 w 14943"/>
                  <a:gd name="connsiteY4" fmla="*/ 10870 h 14527"/>
                  <a:gd name="connsiteX5" fmla="*/ 1034 w 14943"/>
                  <a:gd name="connsiteY5" fmla="*/ 11063 h 14527"/>
                  <a:gd name="connsiteX6" fmla="*/ 7515 w 14943"/>
                  <a:gd name="connsiteY6" fmla="*/ 14528 h 14527"/>
                  <a:gd name="connsiteX7" fmla="*/ 11429 w 14943"/>
                  <a:gd name="connsiteY7" fmla="*/ 13469 h 14527"/>
                  <a:gd name="connsiteX8" fmla="*/ 13996 w 14943"/>
                  <a:gd name="connsiteY8" fmla="*/ 10870 h 14527"/>
                  <a:gd name="connsiteX9" fmla="*/ 13868 w 14943"/>
                  <a:gd name="connsiteY9" fmla="*/ 3658 h 1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3" h="14527">
                    <a:moveTo>
                      <a:pt x="13868" y="3658"/>
                    </a:moveTo>
                    <a:lnTo>
                      <a:pt x="13868" y="3465"/>
                    </a:lnTo>
                    <a:cubicBezTo>
                      <a:pt x="12392" y="1251"/>
                      <a:pt x="9889" y="0"/>
                      <a:pt x="7451" y="0"/>
                    </a:cubicBezTo>
                    <a:cubicBezTo>
                      <a:pt x="6104" y="0"/>
                      <a:pt x="4756" y="385"/>
                      <a:pt x="3537" y="1059"/>
                    </a:cubicBezTo>
                    <a:cubicBezTo>
                      <a:pt x="71" y="3080"/>
                      <a:pt x="-1019" y="7501"/>
                      <a:pt x="1034" y="10870"/>
                    </a:cubicBezTo>
                    <a:lnTo>
                      <a:pt x="1034" y="11063"/>
                    </a:lnTo>
                    <a:cubicBezTo>
                      <a:pt x="2574" y="13276"/>
                      <a:pt x="5013" y="14528"/>
                      <a:pt x="7515" y="14528"/>
                    </a:cubicBezTo>
                    <a:cubicBezTo>
                      <a:pt x="8799" y="14528"/>
                      <a:pt x="10211" y="14143"/>
                      <a:pt x="11429" y="13469"/>
                    </a:cubicBezTo>
                    <a:cubicBezTo>
                      <a:pt x="12521" y="12795"/>
                      <a:pt x="13419" y="11929"/>
                      <a:pt x="13996" y="10870"/>
                    </a:cubicBezTo>
                    <a:cubicBezTo>
                      <a:pt x="15279" y="8656"/>
                      <a:pt x="15279" y="5871"/>
                      <a:pt x="13868" y="3658"/>
                    </a:cubicBezTo>
                    <a:close/>
                  </a:path>
                </a:pathLst>
              </a:custGeom>
              <a:solidFill>
                <a:srgbClr val="2C5967"/>
              </a:solidFill>
              <a:ln w="6417" cap="flat">
                <a:noFill/>
                <a:prstDash val="solid"/>
                <a:miter/>
              </a:ln>
            </p:spPr>
            <p:txBody>
              <a:bodyPr rtlCol="0" anchor="ctr"/>
              <a:lstStyle/>
              <a:p>
                <a:endParaRPr lang="en-US" sz="810"/>
              </a:p>
            </p:txBody>
          </p:sp>
          <p:sp>
            <p:nvSpPr>
              <p:cNvPr id="121" name="Freeform: Shape 120">
                <a:extLst>
                  <a:ext uri="{FF2B5EF4-FFF2-40B4-BE49-F238E27FC236}">
                    <a16:creationId xmlns:a16="http://schemas.microsoft.com/office/drawing/2014/main" id="{4E2C28D1-B7E0-F042-DBFA-7D9BB223F6FA}"/>
                  </a:ext>
                </a:extLst>
              </p:cNvPr>
              <p:cNvSpPr/>
              <p:nvPr/>
            </p:nvSpPr>
            <p:spPr>
              <a:xfrm>
                <a:off x="7319679" y="3124390"/>
                <a:ext cx="14978" cy="14527"/>
              </a:xfrm>
              <a:custGeom>
                <a:avLst/>
                <a:gdLst>
                  <a:gd name="connsiteX0" fmla="*/ 13912 w 14978"/>
                  <a:gd name="connsiteY0" fmla="*/ 3658 h 14527"/>
                  <a:gd name="connsiteX1" fmla="*/ 13912 w 14978"/>
                  <a:gd name="connsiteY1" fmla="*/ 3465 h 14527"/>
                  <a:gd name="connsiteX2" fmla="*/ 7431 w 14978"/>
                  <a:gd name="connsiteY2" fmla="*/ 0 h 14527"/>
                  <a:gd name="connsiteX3" fmla="*/ 3581 w 14978"/>
                  <a:gd name="connsiteY3" fmla="*/ 1059 h 14527"/>
                  <a:gd name="connsiteX4" fmla="*/ 1078 w 14978"/>
                  <a:gd name="connsiteY4" fmla="*/ 10870 h 14527"/>
                  <a:gd name="connsiteX5" fmla="*/ 1078 w 14978"/>
                  <a:gd name="connsiteY5" fmla="*/ 11063 h 14527"/>
                  <a:gd name="connsiteX6" fmla="*/ 7559 w 14978"/>
                  <a:gd name="connsiteY6" fmla="*/ 14528 h 14527"/>
                  <a:gd name="connsiteX7" fmla="*/ 11409 w 14978"/>
                  <a:gd name="connsiteY7" fmla="*/ 13469 h 14527"/>
                  <a:gd name="connsiteX8" fmla="*/ 13976 w 14978"/>
                  <a:gd name="connsiteY8" fmla="*/ 10870 h 14527"/>
                  <a:gd name="connsiteX9" fmla="*/ 13912 w 14978"/>
                  <a:gd name="connsiteY9" fmla="*/ 3658 h 1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78" h="14527">
                    <a:moveTo>
                      <a:pt x="13912" y="3658"/>
                    </a:moveTo>
                    <a:lnTo>
                      <a:pt x="13912" y="3465"/>
                    </a:lnTo>
                    <a:cubicBezTo>
                      <a:pt x="12435" y="1251"/>
                      <a:pt x="9933" y="0"/>
                      <a:pt x="7431" y="0"/>
                    </a:cubicBezTo>
                    <a:cubicBezTo>
                      <a:pt x="6147" y="0"/>
                      <a:pt x="4735" y="385"/>
                      <a:pt x="3581" y="1059"/>
                    </a:cubicBezTo>
                    <a:cubicBezTo>
                      <a:pt x="51" y="3080"/>
                      <a:pt x="-1040" y="7501"/>
                      <a:pt x="1078" y="10870"/>
                    </a:cubicBezTo>
                    <a:lnTo>
                      <a:pt x="1078" y="11063"/>
                    </a:lnTo>
                    <a:cubicBezTo>
                      <a:pt x="2554" y="13276"/>
                      <a:pt x="5056" y="14528"/>
                      <a:pt x="7559" y="14528"/>
                    </a:cubicBezTo>
                    <a:cubicBezTo>
                      <a:pt x="8842" y="14528"/>
                      <a:pt x="10189" y="14143"/>
                      <a:pt x="11409" y="13469"/>
                    </a:cubicBezTo>
                    <a:cubicBezTo>
                      <a:pt x="12499" y="12795"/>
                      <a:pt x="13398" y="11929"/>
                      <a:pt x="13976" y="10870"/>
                    </a:cubicBezTo>
                    <a:cubicBezTo>
                      <a:pt x="15323" y="8656"/>
                      <a:pt x="15323" y="5871"/>
                      <a:pt x="13912" y="3658"/>
                    </a:cubicBezTo>
                    <a:close/>
                  </a:path>
                </a:pathLst>
              </a:custGeom>
              <a:solidFill>
                <a:srgbClr val="2C5967"/>
              </a:solidFill>
              <a:ln w="6417" cap="flat">
                <a:noFill/>
                <a:prstDash val="solid"/>
                <a:miter/>
              </a:ln>
            </p:spPr>
            <p:txBody>
              <a:bodyPr rtlCol="0" anchor="ctr"/>
              <a:lstStyle/>
              <a:p>
                <a:endParaRPr lang="en-US" sz="810"/>
              </a:p>
            </p:txBody>
          </p:sp>
          <p:sp>
            <p:nvSpPr>
              <p:cNvPr id="122" name="Freeform: Shape 121">
                <a:extLst>
                  <a:ext uri="{FF2B5EF4-FFF2-40B4-BE49-F238E27FC236}">
                    <a16:creationId xmlns:a16="http://schemas.microsoft.com/office/drawing/2014/main" id="{374E247E-8FA1-EBDA-6079-B156F991254F}"/>
                  </a:ext>
                </a:extLst>
              </p:cNvPr>
              <p:cNvSpPr/>
              <p:nvPr/>
            </p:nvSpPr>
            <p:spPr>
              <a:xfrm>
                <a:off x="7305669" y="3148440"/>
                <a:ext cx="14943" cy="14527"/>
              </a:xfrm>
              <a:custGeom>
                <a:avLst/>
                <a:gdLst>
                  <a:gd name="connsiteX0" fmla="*/ 13868 w 14943"/>
                  <a:gd name="connsiteY0" fmla="*/ 3658 h 14527"/>
                  <a:gd name="connsiteX1" fmla="*/ 13868 w 14943"/>
                  <a:gd name="connsiteY1" fmla="*/ 3465 h 14527"/>
                  <a:gd name="connsiteX2" fmla="*/ 7451 w 14943"/>
                  <a:gd name="connsiteY2" fmla="*/ 0 h 14527"/>
                  <a:gd name="connsiteX3" fmla="*/ 3537 w 14943"/>
                  <a:gd name="connsiteY3" fmla="*/ 1059 h 14527"/>
                  <a:gd name="connsiteX4" fmla="*/ 1034 w 14943"/>
                  <a:gd name="connsiteY4" fmla="*/ 10870 h 14527"/>
                  <a:gd name="connsiteX5" fmla="*/ 1034 w 14943"/>
                  <a:gd name="connsiteY5" fmla="*/ 11063 h 14527"/>
                  <a:gd name="connsiteX6" fmla="*/ 7515 w 14943"/>
                  <a:gd name="connsiteY6" fmla="*/ 14528 h 14527"/>
                  <a:gd name="connsiteX7" fmla="*/ 11429 w 14943"/>
                  <a:gd name="connsiteY7" fmla="*/ 13469 h 14527"/>
                  <a:gd name="connsiteX8" fmla="*/ 13996 w 14943"/>
                  <a:gd name="connsiteY8" fmla="*/ 10870 h 14527"/>
                  <a:gd name="connsiteX9" fmla="*/ 13868 w 14943"/>
                  <a:gd name="connsiteY9" fmla="*/ 3658 h 1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3" h="14527">
                    <a:moveTo>
                      <a:pt x="13868" y="3658"/>
                    </a:moveTo>
                    <a:lnTo>
                      <a:pt x="13868" y="3465"/>
                    </a:lnTo>
                    <a:cubicBezTo>
                      <a:pt x="12392" y="1251"/>
                      <a:pt x="9889" y="0"/>
                      <a:pt x="7451" y="0"/>
                    </a:cubicBezTo>
                    <a:cubicBezTo>
                      <a:pt x="6104" y="0"/>
                      <a:pt x="4756" y="385"/>
                      <a:pt x="3537" y="1059"/>
                    </a:cubicBezTo>
                    <a:cubicBezTo>
                      <a:pt x="71" y="3080"/>
                      <a:pt x="-1019" y="7501"/>
                      <a:pt x="1034" y="10870"/>
                    </a:cubicBezTo>
                    <a:lnTo>
                      <a:pt x="1034" y="11063"/>
                    </a:lnTo>
                    <a:cubicBezTo>
                      <a:pt x="2574" y="13276"/>
                      <a:pt x="5013" y="14528"/>
                      <a:pt x="7515" y="14528"/>
                    </a:cubicBezTo>
                    <a:cubicBezTo>
                      <a:pt x="8798" y="14528"/>
                      <a:pt x="10211" y="14143"/>
                      <a:pt x="11429" y="13469"/>
                    </a:cubicBezTo>
                    <a:cubicBezTo>
                      <a:pt x="12521" y="12795"/>
                      <a:pt x="13419" y="11929"/>
                      <a:pt x="13996" y="10870"/>
                    </a:cubicBezTo>
                    <a:cubicBezTo>
                      <a:pt x="15279" y="8656"/>
                      <a:pt x="15279" y="5871"/>
                      <a:pt x="13868" y="3658"/>
                    </a:cubicBezTo>
                    <a:close/>
                  </a:path>
                </a:pathLst>
              </a:custGeom>
              <a:solidFill>
                <a:srgbClr val="2C5967"/>
              </a:solidFill>
              <a:ln w="6417" cap="flat">
                <a:noFill/>
                <a:prstDash val="solid"/>
                <a:miter/>
              </a:ln>
            </p:spPr>
            <p:txBody>
              <a:bodyPr rtlCol="0" anchor="ctr"/>
              <a:lstStyle/>
              <a:p>
                <a:endParaRPr lang="en-US" sz="810"/>
              </a:p>
            </p:txBody>
          </p:sp>
          <p:sp>
            <p:nvSpPr>
              <p:cNvPr id="123" name="Freeform: Shape 122">
                <a:extLst>
                  <a:ext uri="{FF2B5EF4-FFF2-40B4-BE49-F238E27FC236}">
                    <a16:creationId xmlns:a16="http://schemas.microsoft.com/office/drawing/2014/main" id="{C7C22420-90D0-B7C1-2E5E-FCA2581EC634}"/>
                  </a:ext>
                </a:extLst>
              </p:cNvPr>
              <p:cNvSpPr/>
              <p:nvPr/>
            </p:nvSpPr>
            <p:spPr>
              <a:xfrm>
                <a:off x="7250172" y="2923709"/>
                <a:ext cx="14886" cy="14328"/>
              </a:xfrm>
              <a:custGeom>
                <a:avLst/>
                <a:gdLst>
                  <a:gd name="connsiteX0" fmla="*/ 64 w 14886"/>
                  <a:gd name="connsiteY0" fmla="*/ 7213 h 14328"/>
                  <a:gd name="connsiteX1" fmla="*/ 7443 w 14886"/>
                  <a:gd name="connsiteY1" fmla="*/ 14329 h 14328"/>
                  <a:gd name="connsiteX2" fmla="*/ 7058 w 14886"/>
                  <a:gd name="connsiteY2" fmla="*/ 13950 h 14328"/>
                  <a:gd name="connsiteX3" fmla="*/ 14887 w 14886"/>
                  <a:gd name="connsiteY3" fmla="*/ 6346 h 14328"/>
                  <a:gd name="connsiteX4" fmla="*/ 7571 w 14886"/>
                  <a:gd name="connsiteY4" fmla="*/ 0 h 14328"/>
                  <a:gd name="connsiteX5" fmla="*/ 7315 w 14886"/>
                  <a:gd name="connsiteY5" fmla="*/ 0 h 14328"/>
                  <a:gd name="connsiteX6" fmla="*/ 0 w 14886"/>
                  <a:gd name="connsiteY6" fmla="*/ 7116 h 14328"/>
                  <a:gd name="connsiteX7" fmla="*/ 64 w 14886"/>
                  <a:gd name="connsiteY7" fmla="*/ 7213 h 1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86" h="14328">
                    <a:moveTo>
                      <a:pt x="64" y="7213"/>
                    </a:moveTo>
                    <a:cubicBezTo>
                      <a:pt x="64" y="11159"/>
                      <a:pt x="3400" y="14329"/>
                      <a:pt x="7443" y="14329"/>
                    </a:cubicBezTo>
                    <a:lnTo>
                      <a:pt x="7058" y="13950"/>
                    </a:lnTo>
                    <a:lnTo>
                      <a:pt x="14887" y="6346"/>
                    </a:lnTo>
                    <a:cubicBezTo>
                      <a:pt x="14502" y="2785"/>
                      <a:pt x="11421" y="0"/>
                      <a:pt x="7571" y="0"/>
                    </a:cubicBezTo>
                    <a:lnTo>
                      <a:pt x="7315" y="0"/>
                    </a:lnTo>
                    <a:cubicBezTo>
                      <a:pt x="3273" y="0"/>
                      <a:pt x="0" y="3170"/>
                      <a:pt x="0" y="7116"/>
                    </a:cubicBezTo>
                    <a:lnTo>
                      <a:pt x="64" y="7213"/>
                    </a:lnTo>
                    <a:close/>
                  </a:path>
                </a:pathLst>
              </a:custGeom>
              <a:solidFill>
                <a:srgbClr val="2C5967"/>
              </a:solidFill>
              <a:ln w="6417" cap="flat">
                <a:noFill/>
                <a:prstDash val="solid"/>
                <a:miter/>
              </a:ln>
            </p:spPr>
            <p:txBody>
              <a:bodyPr rtlCol="0" anchor="ctr"/>
              <a:lstStyle/>
              <a:p>
                <a:endParaRPr lang="en-US" sz="810"/>
              </a:p>
            </p:txBody>
          </p:sp>
          <p:sp>
            <p:nvSpPr>
              <p:cNvPr id="124" name="Freeform: Shape 123">
                <a:extLst>
                  <a:ext uri="{FF2B5EF4-FFF2-40B4-BE49-F238E27FC236}">
                    <a16:creationId xmlns:a16="http://schemas.microsoft.com/office/drawing/2014/main" id="{0154E346-E026-12A1-00EE-C88FBBE1B43F}"/>
                  </a:ext>
                </a:extLst>
              </p:cNvPr>
              <p:cNvSpPr/>
              <p:nvPr/>
            </p:nvSpPr>
            <p:spPr>
              <a:xfrm>
                <a:off x="7169833" y="2923806"/>
                <a:ext cx="15079" cy="14238"/>
              </a:xfrm>
              <a:custGeom>
                <a:avLst/>
                <a:gdLst>
                  <a:gd name="connsiteX0" fmla="*/ 0 w 15079"/>
                  <a:gd name="connsiteY0" fmla="*/ 7123 h 14238"/>
                  <a:gd name="connsiteX1" fmla="*/ 7315 w 15079"/>
                  <a:gd name="connsiteY1" fmla="*/ 14239 h 14238"/>
                  <a:gd name="connsiteX2" fmla="*/ 7764 w 15079"/>
                  <a:gd name="connsiteY2" fmla="*/ 14239 h 14238"/>
                  <a:gd name="connsiteX3" fmla="*/ 15079 w 15079"/>
                  <a:gd name="connsiteY3" fmla="*/ 7123 h 14238"/>
                  <a:gd name="connsiteX4" fmla="*/ 7764 w 15079"/>
                  <a:gd name="connsiteY4" fmla="*/ 0 h 14238"/>
                  <a:gd name="connsiteX5" fmla="*/ 7315 w 15079"/>
                  <a:gd name="connsiteY5" fmla="*/ 0 h 14238"/>
                  <a:gd name="connsiteX6" fmla="*/ 0 w 15079"/>
                  <a:gd name="connsiteY6" fmla="*/ 7123 h 1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9" h="14238">
                    <a:moveTo>
                      <a:pt x="0" y="7123"/>
                    </a:moveTo>
                    <a:cubicBezTo>
                      <a:pt x="0" y="11063"/>
                      <a:pt x="3273" y="14239"/>
                      <a:pt x="7315" y="14239"/>
                    </a:cubicBezTo>
                    <a:lnTo>
                      <a:pt x="7764" y="14239"/>
                    </a:lnTo>
                    <a:cubicBezTo>
                      <a:pt x="11807" y="14239"/>
                      <a:pt x="15079" y="11063"/>
                      <a:pt x="15079" y="7123"/>
                    </a:cubicBezTo>
                    <a:cubicBezTo>
                      <a:pt x="15079" y="3176"/>
                      <a:pt x="11807" y="0"/>
                      <a:pt x="7764" y="0"/>
                    </a:cubicBezTo>
                    <a:lnTo>
                      <a:pt x="7315" y="0"/>
                    </a:lnTo>
                    <a:cubicBezTo>
                      <a:pt x="3273" y="0"/>
                      <a:pt x="0" y="3176"/>
                      <a:pt x="0" y="7123"/>
                    </a:cubicBezTo>
                    <a:close/>
                  </a:path>
                </a:pathLst>
              </a:custGeom>
              <a:solidFill>
                <a:srgbClr val="2C5967"/>
              </a:solidFill>
              <a:ln w="6417" cap="flat">
                <a:noFill/>
                <a:prstDash val="solid"/>
                <a:miter/>
              </a:ln>
            </p:spPr>
            <p:txBody>
              <a:bodyPr rtlCol="0" anchor="ctr"/>
              <a:lstStyle/>
              <a:p>
                <a:endParaRPr lang="en-US" sz="810"/>
              </a:p>
            </p:txBody>
          </p:sp>
          <p:sp>
            <p:nvSpPr>
              <p:cNvPr id="125" name="Freeform: Shape 124">
                <a:extLst>
                  <a:ext uri="{FF2B5EF4-FFF2-40B4-BE49-F238E27FC236}">
                    <a16:creationId xmlns:a16="http://schemas.microsoft.com/office/drawing/2014/main" id="{2D673064-D55F-CDA7-BF8A-470695C92E21}"/>
                  </a:ext>
                </a:extLst>
              </p:cNvPr>
              <p:cNvSpPr/>
              <p:nvPr/>
            </p:nvSpPr>
            <p:spPr>
              <a:xfrm>
                <a:off x="7223413" y="2923806"/>
                <a:ext cx="15143" cy="14238"/>
              </a:xfrm>
              <a:custGeom>
                <a:avLst/>
                <a:gdLst>
                  <a:gd name="connsiteX0" fmla="*/ 0 w 15143"/>
                  <a:gd name="connsiteY0" fmla="*/ 7123 h 14238"/>
                  <a:gd name="connsiteX1" fmla="*/ 7380 w 15143"/>
                  <a:gd name="connsiteY1" fmla="*/ 14239 h 14238"/>
                  <a:gd name="connsiteX2" fmla="*/ 7764 w 15143"/>
                  <a:gd name="connsiteY2" fmla="*/ 14239 h 14238"/>
                  <a:gd name="connsiteX3" fmla="*/ 15144 w 15143"/>
                  <a:gd name="connsiteY3" fmla="*/ 7123 h 14238"/>
                  <a:gd name="connsiteX4" fmla="*/ 7764 w 15143"/>
                  <a:gd name="connsiteY4" fmla="*/ 0 h 14238"/>
                  <a:gd name="connsiteX5" fmla="*/ 7380 w 15143"/>
                  <a:gd name="connsiteY5" fmla="*/ 0 h 14238"/>
                  <a:gd name="connsiteX6" fmla="*/ 0 w 15143"/>
                  <a:gd name="connsiteY6" fmla="*/ 7123 h 1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43" h="14238">
                    <a:moveTo>
                      <a:pt x="0" y="7123"/>
                    </a:moveTo>
                    <a:cubicBezTo>
                      <a:pt x="0" y="11063"/>
                      <a:pt x="3273" y="14239"/>
                      <a:pt x="7380" y="14239"/>
                    </a:cubicBezTo>
                    <a:lnTo>
                      <a:pt x="7764" y="14239"/>
                    </a:lnTo>
                    <a:cubicBezTo>
                      <a:pt x="11871" y="14239"/>
                      <a:pt x="15144" y="11063"/>
                      <a:pt x="15144" y="7123"/>
                    </a:cubicBezTo>
                    <a:cubicBezTo>
                      <a:pt x="15144" y="3176"/>
                      <a:pt x="11871" y="0"/>
                      <a:pt x="7764" y="0"/>
                    </a:cubicBezTo>
                    <a:lnTo>
                      <a:pt x="7380" y="0"/>
                    </a:lnTo>
                    <a:cubicBezTo>
                      <a:pt x="3273" y="0"/>
                      <a:pt x="0" y="3176"/>
                      <a:pt x="0" y="7123"/>
                    </a:cubicBezTo>
                    <a:close/>
                  </a:path>
                </a:pathLst>
              </a:custGeom>
              <a:solidFill>
                <a:srgbClr val="2C5967"/>
              </a:solidFill>
              <a:ln w="6417" cap="flat">
                <a:noFill/>
                <a:prstDash val="solid"/>
                <a:miter/>
              </a:ln>
            </p:spPr>
            <p:txBody>
              <a:bodyPr rtlCol="0" anchor="ctr"/>
              <a:lstStyle/>
              <a:p>
                <a:endParaRPr lang="en-US" sz="810"/>
              </a:p>
            </p:txBody>
          </p:sp>
          <p:sp>
            <p:nvSpPr>
              <p:cNvPr id="126" name="Freeform: Shape 125">
                <a:extLst>
                  <a:ext uri="{FF2B5EF4-FFF2-40B4-BE49-F238E27FC236}">
                    <a16:creationId xmlns:a16="http://schemas.microsoft.com/office/drawing/2014/main" id="{7BE54E89-B186-6A6D-DDD4-C329D4B66F56}"/>
                  </a:ext>
                </a:extLst>
              </p:cNvPr>
              <p:cNvSpPr/>
              <p:nvPr/>
            </p:nvSpPr>
            <p:spPr>
              <a:xfrm>
                <a:off x="7196655" y="2923806"/>
                <a:ext cx="15143" cy="14238"/>
              </a:xfrm>
              <a:custGeom>
                <a:avLst/>
                <a:gdLst>
                  <a:gd name="connsiteX0" fmla="*/ 0 w 15143"/>
                  <a:gd name="connsiteY0" fmla="*/ 7123 h 14238"/>
                  <a:gd name="connsiteX1" fmla="*/ 7380 w 15143"/>
                  <a:gd name="connsiteY1" fmla="*/ 14239 h 14238"/>
                  <a:gd name="connsiteX2" fmla="*/ 7765 w 15143"/>
                  <a:gd name="connsiteY2" fmla="*/ 14239 h 14238"/>
                  <a:gd name="connsiteX3" fmla="*/ 15144 w 15143"/>
                  <a:gd name="connsiteY3" fmla="*/ 7123 h 14238"/>
                  <a:gd name="connsiteX4" fmla="*/ 7765 w 15143"/>
                  <a:gd name="connsiteY4" fmla="*/ 0 h 14238"/>
                  <a:gd name="connsiteX5" fmla="*/ 7380 w 15143"/>
                  <a:gd name="connsiteY5" fmla="*/ 0 h 14238"/>
                  <a:gd name="connsiteX6" fmla="*/ 0 w 15143"/>
                  <a:gd name="connsiteY6" fmla="*/ 7123 h 1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43" h="14238">
                    <a:moveTo>
                      <a:pt x="0" y="7123"/>
                    </a:moveTo>
                    <a:cubicBezTo>
                      <a:pt x="0" y="11063"/>
                      <a:pt x="3337" y="14239"/>
                      <a:pt x="7380" y="14239"/>
                    </a:cubicBezTo>
                    <a:lnTo>
                      <a:pt x="7765" y="14239"/>
                    </a:lnTo>
                    <a:cubicBezTo>
                      <a:pt x="11872" y="14239"/>
                      <a:pt x="15144" y="11063"/>
                      <a:pt x="15144" y="7123"/>
                    </a:cubicBezTo>
                    <a:cubicBezTo>
                      <a:pt x="15144" y="3176"/>
                      <a:pt x="11872" y="0"/>
                      <a:pt x="7765" y="0"/>
                    </a:cubicBezTo>
                    <a:lnTo>
                      <a:pt x="7380" y="0"/>
                    </a:lnTo>
                    <a:cubicBezTo>
                      <a:pt x="3337" y="0"/>
                      <a:pt x="0" y="3176"/>
                      <a:pt x="0" y="7123"/>
                    </a:cubicBezTo>
                    <a:close/>
                  </a:path>
                </a:pathLst>
              </a:custGeom>
              <a:solidFill>
                <a:srgbClr val="2C5967"/>
              </a:solidFill>
              <a:ln w="6417" cap="flat">
                <a:noFill/>
                <a:prstDash val="solid"/>
                <a:miter/>
              </a:ln>
            </p:spPr>
            <p:txBody>
              <a:bodyPr rtlCol="0" anchor="ctr"/>
              <a:lstStyle/>
              <a:p>
                <a:endParaRPr lang="en-US" sz="810"/>
              </a:p>
            </p:txBody>
          </p:sp>
          <p:sp>
            <p:nvSpPr>
              <p:cNvPr id="127" name="Freeform: Shape 126">
                <a:extLst>
                  <a:ext uri="{FF2B5EF4-FFF2-40B4-BE49-F238E27FC236}">
                    <a16:creationId xmlns:a16="http://schemas.microsoft.com/office/drawing/2014/main" id="{2AFFC031-34FD-3C2E-3DD1-DE6709679294}"/>
                  </a:ext>
                </a:extLst>
              </p:cNvPr>
              <p:cNvSpPr/>
              <p:nvPr/>
            </p:nvSpPr>
            <p:spPr>
              <a:xfrm>
                <a:off x="7274235" y="2911588"/>
                <a:ext cx="55569" cy="45982"/>
              </a:xfrm>
              <a:custGeom>
                <a:avLst/>
                <a:gdLst>
                  <a:gd name="connsiteX0" fmla="*/ 55569 w 55569"/>
                  <a:gd name="connsiteY0" fmla="*/ 10004 h 45982"/>
                  <a:gd name="connsiteX1" fmla="*/ 45046 w 55569"/>
                  <a:gd name="connsiteY1" fmla="*/ 0 h 45982"/>
                  <a:gd name="connsiteX2" fmla="*/ 19058 w 55569"/>
                  <a:gd name="connsiteY2" fmla="*/ 25590 h 45982"/>
                  <a:gd name="connsiteX3" fmla="*/ 10395 w 55569"/>
                  <a:gd name="connsiteY3" fmla="*/ 17126 h 45982"/>
                  <a:gd name="connsiteX4" fmla="*/ 2823 w 55569"/>
                  <a:gd name="connsiteY4" fmla="*/ 24339 h 45982"/>
                  <a:gd name="connsiteX5" fmla="*/ 0 w 55569"/>
                  <a:gd name="connsiteY5" fmla="*/ 27130 h 45982"/>
                  <a:gd name="connsiteX6" fmla="*/ 192 w 55569"/>
                  <a:gd name="connsiteY6" fmla="*/ 27515 h 45982"/>
                  <a:gd name="connsiteX7" fmla="*/ 19186 w 55569"/>
                  <a:gd name="connsiteY7" fmla="*/ 45983 h 45982"/>
                  <a:gd name="connsiteX8" fmla="*/ 55569 w 55569"/>
                  <a:gd name="connsiteY8" fmla="*/ 10004 h 4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569" h="45982">
                    <a:moveTo>
                      <a:pt x="55569" y="10004"/>
                    </a:moveTo>
                    <a:lnTo>
                      <a:pt x="45046" y="0"/>
                    </a:lnTo>
                    <a:lnTo>
                      <a:pt x="19058" y="25590"/>
                    </a:lnTo>
                    <a:lnTo>
                      <a:pt x="10395" y="17126"/>
                    </a:lnTo>
                    <a:lnTo>
                      <a:pt x="2823" y="24339"/>
                    </a:lnTo>
                    <a:lnTo>
                      <a:pt x="0" y="27130"/>
                    </a:lnTo>
                    <a:lnTo>
                      <a:pt x="192" y="27515"/>
                    </a:lnTo>
                    <a:lnTo>
                      <a:pt x="19186" y="45983"/>
                    </a:lnTo>
                    <a:lnTo>
                      <a:pt x="55569" y="10004"/>
                    </a:lnTo>
                    <a:close/>
                  </a:path>
                </a:pathLst>
              </a:custGeom>
              <a:solidFill>
                <a:srgbClr val="2C5967"/>
              </a:solidFill>
              <a:ln w="6417" cap="flat">
                <a:noFill/>
                <a:prstDash val="solid"/>
                <a:miter/>
              </a:ln>
            </p:spPr>
            <p:txBody>
              <a:bodyPr rtlCol="0" anchor="ctr"/>
              <a:lstStyle/>
              <a:p>
                <a:endParaRPr lang="en-US" sz="810"/>
              </a:p>
            </p:txBody>
          </p:sp>
          <p:sp>
            <p:nvSpPr>
              <p:cNvPr id="128" name="Freeform: Shape 127">
                <a:extLst>
                  <a:ext uri="{FF2B5EF4-FFF2-40B4-BE49-F238E27FC236}">
                    <a16:creationId xmlns:a16="http://schemas.microsoft.com/office/drawing/2014/main" id="{E1CD7B72-2C32-2F86-580D-9C3BC55420EB}"/>
                  </a:ext>
                </a:extLst>
              </p:cNvPr>
              <p:cNvSpPr/>
              <p:nvPr/>
            </p:nvSpPr>
            <p:spPr>
              <a:xfrm>
                <a:off x="7127353" y="3154408"/>
                <a:ext cx="51206" cy="49448"/>
              </a:xfrm>
              <a:custGeom>
                <a:avLst/>
                <a:gdLst>
                  <a:gd name="connsiteX0" fmla="*/ 50885 w 51206"/>
                  <a:gd name="connsiteY0" fmla="*/ 39541 h 49448"/>
                  <a:gd name="connsiteX1" fmla="*/ 51206 w 51206"/>
                  <a:gd name="connsiteY1" fmla="*/ 39348 h 49448"/>
                  <a:gd name="connsiteX2" fmla="*/ 46394 w 51206"/>
                  <a:gd name="connsiteY2" fmla="*/ 34728 h 49448"/>
                  <a:gd name="connsiteX3" fmla="*/ 36063 w 51206"/>
                  <a:gd name="connsiteY3" fmla="*/ 24724 h 49448"/>
                  <a:gd name="connsiteX4" fmla="*/ 51206 w 51206"/>
                  <a:gd name="connsiteY4" fmla="*/ 10100 h 49448"/>
                  <a:gd name="connsiteX5" fmla="*/ 40683 w 51206"/>
                  <a:gd name="connsiteY5" fmla="*/ 0 h 49448"/>
                  <a:gd name="connsiteX6" fmla="*/ 25539 w 51206"/>
                  <a:gd name="connsiteY6" fmla="*/ 14624 h 49448"/>
                  <a:gd name="connsiteX7" fmla="*/ 10395 w 51206"/>
                  <a:gd name="connsiteY7" fmla="*/ 0 h 49448"/>
                  <a:gd name="connsiteX8" fmla="*/ 0 w 51206"/>
                  <a:gd name="connsiteY8" fmla="*/ 10100 h 49448"/>
                  <a:gd name="connsiteX9" fmla="*/ 15079 w 51206"/>
                  <a:gd name="connsiteY9" fmla="*/ 24724 h 49448"/>
                  <a:gd name="connsiteX10" fmla="*/ 0 w 51206"/>
                  <a:gd name="connsiteY10" fmla="*/ 39348 h 49448"/>
                  <a:gd name="connsiteX11" fmla="*/ 10395 w 51206"/>
                  <a:gd name="connsiteY11" fmla="*/ 49448 h 49448"/>
                  <a:gd name="connsiteX12" fmla="*/ 25539 w 51206"/>
                  <a:gd name="connsiteY12" fmla="*/ 34824 h 49448"/>
                  <a:gd name="connsiteX13" fmla="*/ 40683 w 51206"/>
                  <a:gd name="connsiteY13" fmla="*/ 49448 h 49448"/>
                  <a:gd name="connsiteX14" fmla="*/ 50885 w 51206"/>
                  <a:gd name="connsiteY14" fmla="*/ 39541 h 4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206" h="49448">
                    <a:moveTo>
                      <a:pt x="50885" y="39541"/>
                    </a:moveTo>
                    <a:lnTo>
                      <a:pt x="51206" y="39348"/>
                    </a:lnTo>
                    <a:lnTo>
                      <a:pt x="46394" y="34728"/>
                    </a:lnTo>
                    <a:lnTo>
                      <a:pt x="36063" y="24724"/>
                    </a:lnTo>
                    <a:lnTo>
                      <a:pt x="51206" y="10100"/>
                    </a:lnTo>
                    <a:lnTo>
                      <a:pt x="40683" y="0"/>
                    </a:lnTo>
                    <a:lnTo>
                      <a:pt x="25539" y="14624"/>
                    </a:lnTo>
                    <a:lnTo>
                      <a:pt x="10395" y="0"/>
                    </a:lnTo>
                    <a:lnTo>
                      <a:pt x="0" y="10100"/>
                    </a:lnTo>
                    <a:lnTo>
                      <a:pt x="15079" y="24724"/>
                    </a:lnTo>
                    <a:lnTo>
                      <a:pt x="0" y="39348"/>
                    </a:lnTo>
                    <a:lnTo>
                      <a:pt x="10395" y="49448"/>
                    </a:lnTo>
                    <a:lnTo>
                      <a:pt x="25539" y="34824"/>
                    </a:lnTo>
                    <a:lnTo>
                      <a:pt x="40683" y="49448"/>
                    </a:lnTo>
                    <a:lnTo>
                      <a:pt x="50885" y="39541"/>
                    </a:lnTo>
                    <a:close/>
                  </a:path>
                </a:pathLst>
              </a:custGeom>
              <a:solidFill>
                <a:srgbClr val="2C5967"/>
              </a:solidFill>
              <a:ln w="6417" cap="flat">
                <a:noFill/>
                <a:prstDash val="solid"/>
                <a:miter/>
              </a:ln>
            </p:spPr>
            <p:txBody>
              <a:bodyPr rtlCol="0" anchor="ctr"/>
              <a:lstStyle/>
              <a:p>
                <a:endParaRPr lang="en-US" sz="810"/>
              </a:p>
            </p:txBody>
          </p:sp>
          <p:sp>
            <p:nvSpPr>
              <p:cNvPr id="129" name="Freeform: Shape 128">
                <a:extLst>
                  <a:ext uri="{FF2B5EF4-FFF2-40B4-BE49-F238E27FC236}">
                    <a16:creationId xmlns:a16="http://schemas.microsoft.com/office/drawing/2014/main" id="{A2764DF4-C57C-44FC-2634-59395EC05DE2}"/>
                  </a:ext>
                </a:extLst>
              </p:cNvPr>
              <p:cNvSpPr/>
              <p:nvPr/>
            </p:nvSpPr>
            <p:spPr>
              <a:xfrm>
                <a:off x="7142794" y="2923517"/>
                <a:ext cx="14887" cy="14431"/>
              </a:xfrm>
              <a:custGeom>
                <a:avLst/>
                <a:gdLst>
                  <a:gd name="connsiteX0" fmla="*/ 1178 w 14887"/>
                  <a:gd name="connsiteY0" fmla="*/ 11159 h 14431"/>
                  <a:gd name="connsiteX1" fmla="*/ 1178 w 14887"/>
                  <a:gd name="connsiteY1" fmla="*/ 11351 h 14431"/>
                  <a:gd name="connsiteX2" fmla="*/ 7466 w 14887"/>
                  <a:gd name="connsiteY2" fmla="*/ 14432 h 14431"/>
                  <a:gd name="connsiteX3" fmla="*/ 11638 w 14887"/>
                  <a:gd name="connsiteY3" fmla="*/ 13180 h 14431"/>
                  <a:gd name="connsiteX4" fmla="*/ 14140 w 14887"/>
                  <a:gd name="connsiteY4" fmla="*/ 10485 h 14431"/>
                  <a:gd name="connsiteX5" fmla="*/ 13627 w 14887"/>
                  <a:gd name="connsiteY5" fmla="*/ 3273 h 14431"/>
                  <a:gd name="connsiteX6" fmla="*/ 13627 w 14887"/>
                  <a:gd name="connsiteY6" fmla="*/ 3080 h 14431"/>
                  <a:gd name="connsiteX7" fmla="*/ 7338 w 14887"/>
                  <a:gd name="connsiteY7" fmla="*/ 0 h 14431"/>
                  <a:gd name="connsiteX8" fmla="*/ 3168 w 14887"/>
                  <a:gd name="connsiteY8" fmla="*/ 1251 h 14431"/>
                  <a:gd name="connsiteX9" fmla="*/ 1307 w 14887"/>
                  <a:gd name="connsiteY9" fmla="*/ 11159 h 14431"/>
                  <a:gd name="connsiteX10" fmla="*/ 1178 w 14887"/>
                  <a:gd name="connsiteY10" fmla="*/ 11159 h 1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87" h="14431">
                    <a:moveTo>
                      <a:pt x="1178" y="11159"/>
                    </a:moveTo>
                    <a:lnTo>
                      <a:pt x="1178" y="11351"/>
                    </a:lnTo>
                    <a:cubicBezTo>
                      <a:pt x="2782" y="13373"/>
                      <a:pt x="5092" y="14432"/>
                      <a:pt x="7466" y="14432"/>
                    </a:cubicBezTo>
                    <a:cubicBezTo>
                      <a:pt x="8942" y="14432"/>
                      <a:pt x="10355" y="14046"/>
                      <a:pt x="11638" y="13180"/>
                    </a:cubicBezTo>
                    <a:cubicBezTo>
                      <a:pt x="12729" y="12506"/>
                      <a:pt x="13499" y="11544"/>
                      <a:pt x="14140" y="10485"/>
                    </a:cubicBezTo>
                    <a:cubicBezTo>
                      <a:pt x="15295" y="8271"/>
                      <a:pt x="15103" y="5480"/>
                      <a:pt x="13627" y="3273"/>
                    </a:cubicBezTo>
                    <a:lnTo>
                      <a:pt x="13627" y="3080"/>
                    </a:lnTo>
                    <a:cubicBezTo>
                      <a:pt x="12023" y="1059"/>
                      <a:pt x="9776" y="0"/>
                      <a:pt x="7338" y="0"/>
                    </a:cubicBezTo>
                    <a:cubicBezTo>
                      <a:pt x="5862" y="0"/>
                      <a:pt x="4451" y="385"/>
                      <a:pt x="3168" y="1251"/>
                    </a:cubicBezTo>
                    <a:cubicBezTo>
                      <a:pt x="-169" y="3465"/>
                      <a:pt x="-1003" y="7983"/>
                      <a:pt x="1307" y="11159"/>
                    </a:cubicBezTo>
                    <a:lnTo>
                      <a:pt x="1178" y="11159"/>
                    </a:lnTo>
                    <a:close/>
                  </a:path>
                </a:pathLst>
              </a:custGeom>
              <a:solidFill>
                <a:srgbClr val="2C5967"/>
              </a:solidFill>
              <a:ln w="6417" cap="flat">
                <a:noFill/>
                <a:prstDash val="solid"/>
                <a:miter/>
              </a:ln>
            </p:spPr>
            <p:txBody>
              <a:bodyPr rtlCol="0" anchor="ctr"/>
              <a:lstStyle/>
              <a:p>
                <a:endParaRPr lang="en-US" sz="810"/>
              </a:p>
            </p:txBody>
          </p:sp>
          <p:sp>
            <p:nvSpPr>
              <p:cNvPr id="130" name="Freeform: Shape 129">
                <a:extLst>
                  <a:ext uri="{FF2B5EF4-FFF2-40B4-BE49-F238E27FC236}">
                    <a16:creationId xmlns:a16="http://schemas.microsoft.com/office/drawing/2014/main" id="{7CEDF0EB-B4C3-982D-287C-479ED06A7321}"/>
                  </a:ext>
                </a:extLst>
              </p:cNvPr>
              <p:cNvSpPr/>
              <p:nvPr/>
            </p:nvSpPr>
            <p:spPr>
              <a:xfrm>
                <a:off x="7129511" y="2949204"/>
                <a:ext cx="14888" cy="14431"/>
              </a:xfrm>
              <a:custGeom>
                <a:avLst/>
                <a:gdLst>
                  <a:gd name="connsiteX0" fmla="*/ 1179 w 14888"/>
                  <a:gd name="connsiteY0" fmla="*/ 11159 h 14431"/>
                  <a:gd name="connsiteX1" fmla="*/ 1179 w 14888"/>
                  <a:gd name="connsiteY1" fmla="*/ 11351 h 14431"/>
                  <a:gd name="connsiteX2" fmla="*/ 7467 w 14888"/>
                  <a:gd name="connsiteY2" fmla="*/ 14431 h 14431"/>
                  <a:gd name="connsiteX3" fmla="*/ 11638 w 14888"/>
                  <a:gd name="connsiteY3" fmla="*/ 13180 h 14431"/>
                  <a:gd name="connsiteX4" fmla="*/ 14140 w 14888"/>
                  <a:gd name="connsiteY4" fmla="*/ 10485 h 14431"/>
                  <a:gd name="connsiteX5" fmla="*/ 13627 w 14888"/>
                  <a:gd name="connsiteY5" fmla="*/ 3266 h 14431"/>
                  <a:gd name="connsiteX6" fmla="*/ 13627 w 14888"/>
                  <a:gd name="connsiteY6" fmla="*/ 3073 h 14431"/>
                  <a:gd name="connsiteX7" fmla="*/ 7403 w 14888"/>
                  <a:gd name="connsiteY7" fmla="*/ 0 h 14431"/>
                  <a:gd name="connsiteX8" fmla="*/ 3168 w 14888"/>
                  <a:gd name="connsiteY8" fmla="*/ 1251 h 14431"/>
                  <a:gd name="connsiteX9" fmla="*/ 1307 w 14888"/>
                  <a:gd name="connsiteY9" fmla="*/ 11159 h 14431"/>
                  <a:gd name="connsiteX10" fmla="*/ 1179 w 14888"/>
                  <a:gd name="connsiteY10" fmla="*/ 11159 h 1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88" h="14431">
                    <a:moveTo>
                      <a:pt x="1179" y="11159"/>
                    </a:moveTo>
                    <a:lnTo>
                      <a:pt x="1179" y="11351"/>
                    </a:lnTo>
                    <a:cubicBezTo>
                      <a:pt x="2783" y="13373"/>
                      <a:pt x="5093" y="14431"/>
                      <a:pt x="7467" y="14431"/>
                    </a:cubicBezTo>
                    <a:cubicBezTo>
                      <a:pt x="8943" y="14431"/>
                      <a:pt x="10355" y="14046"/>
                      <a:pt x="11638" y="13180"/>
                    </a:cubicBezTo>
                    <a:cubicBezTo>
                      <a:pt x="12729" y="12506"/>
                      <a:pt x="13563" y="11544"/>
                      <a:pt x="14140" y="10485"/>
                    </a:cubicBezTo>
                    <a:cubicBezTo>
                      <a:pt x="15296" y="8271"/>
                      <a:pt x="15103" y="5480"/>
                      <a:pt x="13627" y="3266"/>
                    </a:cubicBezTo>
                    <a:lnTo>
                      <a:pt x="13627" y="3073"/>
                    </a:lnTo>
                    <a:cubicBezTo>
                      <a:pt x="12023" y="1059"/>
                      <a:pt x="9777" y="0"/>
                      <a:pt x="7403" y="0"/>
                    </a:cubicBezTo>
                    <a:cubicBezTo>
                      <a:pt x="5863" y="0"/>
                      <a:pt x="4515" y="385"/>
                      <a:pt x="3168" y="1251"/>
                    </a:cubicBezTo>
                    <a:cubicBezTo>
                      <a:pt x="-169" y="3459"/>
                      <a:pt x="-1003" y="7982"/>
                      <a:pt x="1307" y="11159"/>
                    </a:cubicBezTo>
                    <a:lnTo>
                      <a:pt x="1179" y="11159"/>
                    </a:lnTo>
                    <a:close/>
                  </a:path>
                </a:pathLst>
              </a:custGeom>
              <a:solidFill>
                <a:srgbClr val="2C5967"/>
              </a:solidFill>
              <a:ln w="6417" cap="flat">
                <a:noFill/>
                <a:prstDash val="solid"/>
                <a:miter/>
              </a:ln>
            </p:spPr>
            <p:txBody>
              <a:bodyPr rtlCol="0" anchor="ctr"/>
              <a:lstStyle/>
              <a:p>
                <a:endParaRPr lang="en-US" sz="810"/>
              </a:p>
            </p:txBody>
          </p:sp>
          <p:sp>
            <p:nvSpPr>
              <p:cNvPr id="131" name="Freeform: Shape 130">
                <a:extLst>
                  <a:ext uri="{FF2B5EF4-FFF2-40B4-BE49-F238E27FC236}">
                    <a16:creationId xmlns:a16="http://schemas.microsoft.com/office/drawing/2014/main" id="{1F30F0B1-CC7C-5C30-09AB-CEAAE4BFF7AC}"/>
                  </a:ext>
                </a:extLst>
              </p:cNvPr>
              <p:cNvSpPr/>
              <p:nvPr/>
            </p:nvSpPr>
            <p:spPr>
              <a:xfrm>
                <a:off x="7116340" y="2974980"/>
                <a:ext cx="14893" cy="14431"/>
              </a:xfrm>
              <a:custGeom>
                <a:avLst/>
                <a:gdLst>
                  <a:gd name="connsiteX0" fmla="*/ 1196 w 14893"/>
                  <a:gd name="connsiteY0" fmla="*/ 11159 h 14431"/>
                  <a:gd name="connsiteX1" fmla="*/ 1196 w 14893"/>
                  <a:gd name="connsiteY1" fmla="*/ 11351 h 14431"/>
                  <a:gd name="connsiteX2" fmla="*/ 7484 w 14893"/>
                  <a:gd name="connsiteY2" fmla="*/ 14431 h 14431"/>
                  <a:gd name="connsiteX3" fmla="*/ 11655 w 14893"/>
                  <a:gd name="connsiteY3" fmla="*/ 13180 h 14431"/>
                  <a:gd name="connsiteX4" fmla="*/ 14094 w 14893"/>
                  <a:gd name="connsiteY4" fmla="*/ 10485 h 14431"/>
                  <a:gd name="connsiteX5" fmla="*/ 13644 w 14893"/>
                  <a:gd name="connsiteY5" fmla="*/ 3272 h 14431"/>
                  <a:gd name="connsiteX6" fmla="*/ 13644 w 14893"/>
                  <a:gd name="connsiteY6" fmla="*/ 3080 h 14431"/>
                  <a:gd name="connsiteX7" fmla="*/ 7356 w 14893"/>
                  <a:gd name="connsiteY7" fmla="*/ 0 h 14431"/>
                  <a:gd name="connsiteX8" fmla="*/ 3185 w 14893"/>
                  <a:gd name="connsiteY8" fmla="*/ 1251 h 14431"/>
                  <a:gd name="connsiteX9" fmla="*/ 1324 w 14893"/>
                  <a:gd name="connsiteY9" fmla="*/ 11159 h 14431"/>
                  <a:gd name="connsiteX10" fmla="*/ 1196 w 14893"/>
                  <a:gd name="connsiteY10" fmla="*/ 11159 h 1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 h="14431">
                    <a:moveTo>
                      <a:pt x="1196" y="11159"/>
                    </a:moveTo>
                    <a:lnTo>
                      <a:pt x="1196" y="11351"/>
                    </a:lnTo>
                    <a:cubicBezTo>
                      <a:pt x="2800" y="13373"/>
                      <a:pt x="5046" y="14431"/>
                      <a:pt x="7484" y="14431"/>
                    </a:cubicBezTo>
                    <a:cubicBezTo>
                      <a:pt x="8960" y="14431"/>
                      <a:pt x="10372" y="14046"/>
                      <a:pt x="11655" y="13180"/>
                    </a:cubicBezTo>
                    <a:cubicBezTo>
                      <a:pt x="12746" y="12506"/>
                      <a:pt x="13516" y="11544"/>
                      <a:pt x="14094" y="10485"/>
                    </a:cubicBezTo>
                    <a:cubicBezTo>
                      <a:pt x="15312" y="8278"/>
                      <a:pt x="15120" y="5486"/>
                      <a:pt x="13644" y="3272"/>
                    </a:cubicBezTo>
                    <a:lnTo>
                      <a:pt x="13644" y="3080"/>
                    </a:lnTo>
                    <a:cubicBezTo>
                      <a:pt x="12040" y="1059"/>
                      <a:pt x="9730" y="0"/>
                      <a:pt x="7356" y="0"/>
                    </a:cubicBezTo>
                    <a:cubicBezTo>
                      <a:pt x="5880" y="0"/>
                      <a:pt x="4468" y="385"/>
                      <a:pt x="3185" y="1251"/>
                    </a:cubicBezTo>
                    <a:cubicBezTo>
                      <a:pt x="-216" y="3465"/>
                      <a:pt x="-986" y="7989"/>
                      <a:pt x="1324" y="11159"/>
                    </a:cubicBezTo>
                    <a:lnTo>
                      <a:pt x="1196" y="11159"/>
                    </a:lnTo>
                    <a:close/>
                  </a:path>
                </a:pathLst>
              </a:custGeom>
              <a:solidFill>
                <a:srgbClr val="2C5967"/>
              </a:solidFill>
              <a:ln w="6417" cap="flat">
                <a:noFill/>
                <a:prstDash val="solid"/>
                <a:miter/>
              </a:ln>
            </p:spPr>
            <p:txBody>
              <a:bodyPr rtlCol="0" anchor="ctr"/>
              <a:lstStyle/>
              <a:p>
                <a:endParaRPr lang="en-US" sz="810"/>
              </a:p>
            </p:txBody>
          </p:sp>
          <p:sp>
            <p:nvSpPr>
              <p:cNvPr id="132" name="Freeform: Shape 131">
                <a:extLst>
                  <a:ext uri="{FF2B5EF4-FFF2-40B4-BE49-F238E27FC236}">
                    <a16:creationId xmlns:a16="http://schemas.microsoft.com/office/drawing/2014/main" id="{C90C5463-F5F5-5166-F5C6-5E5B45884195}"/>
                  </a:ext>
                </a:extLst>
              </p:cNvPr>
              <p:cNvSpPr/>
              <p:nvPr/>
            </p:nvSpPr>
            <p:spPr>
              <a:xfrm>
                <a:off x="7103056" y="3000667"/>
                <a:ext cx="14905" cy="14431"/>
              </a:xfrm>
              <a:custGeom>
                <a:avLst/>
                <a:gdLst>
                  <a:gd name="connsiteX0" fmla="*/ 1196 w 14905"/>
                  <a:gd name="connsiteY0" fmla="*/ 11159 h 14431"/>
                  <a:gd name="connsiteX1" fmla="*/ 1196 w 14905"/>
                  <a:gd name="connsiteY1" fmla="*/ 11351 h 14431"/>
                  <a:gd name="connsiteX2" fmla="*/ 7485 w 14905"/>
                  <a:gd name="connsiteY2" fmla="*/ 14431 h 14431"/>
                  <a:gd name="connsiteX3" fmla="*/ 11656 w 14905"/>
                  <a:gd name="connsiteY3" fmla="*/ 13180 h 14431"/>
                  <a:gd name="connsiteX4" fmla="*/ 14158 w 14905"/>
                  <a:gd name="connsiteY4" fmla="*/ 10485 h 14431"/>
                  <a:gd name="connsiteX5" fmla="*/ 13645 w 14905"/>
                  <a:gd name="connsiteY5" fmla="*/ 3273 h 14431"/>
                  <a:gd name="connsiteX6" fmla="*/ 13645 w 14905"/>
                  <a:gd name="connsiteY6" fmla="*/ 3080 h 14431"/>
                  <a:gd name="connsiteX7" fmla="*/ 7356 w 14905"/>
                  <a:gd name="connsiteY7" fmla="*/ 0 h 14431"/>
                  <a:gd name="connsiteX8" fmla="*/ 3185 w 14905"/>
                  <a:gd name="connsiteY8" fmla="*/ 1251 h 14431"/>
                  <a:gd name="connsiteX9" fmla="*/ 1324 w 14905"/>
                  <a:gd name="connsiteY9" fmla="*/ 11159 h 14431"/>
                  <a:gd name="connsiteX10" fmla="*/ 1196 w 14905"/>
                  <a:gd name="connsiteY10" fmla="*/ 11159 h 1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05" h="14431">
                    <a:moveTo>
                      <a:pt x="1196" y="11159"/>
                    </a:moveTo>
                    <a:lnTo>
                      <a:pt x="1196" y="11351"/>
                    </a:lnTo>
                    <a:cubicBezTo>
                      <a:pt x="2801" y="13373"/>
                      <a:pt x="5111" y="14431"/>
                      <a:pt x="7485" y="14431"/>
                    </a:cubicBezTo>
                    <a:cubicBezTo>
                      <a:pt x="8961" y="14431"/>
                      <a:pt x="10372" y="14046"/>
                      <a:pt x="11656" y="13180"/>
                    </a:cubicBezTo>
                    <a:cubicBezTo>
                      <a:pt x="12746" y="12506"/>
                      <a:pt x="13516" y="11544"/>
                      <a:pt x="14158" y="10485"/>
                    </a:cubicBezTo>
                    <a:cubicBezTo>
                      <a:pt x="15313" y="8278"/>
                      <a:pt x="15120" y="5486"/>
                      <a:pt x="13645" y="3273"/>
                    </a:cubicBezTo>
                    <a:lnTo>
                      <a:pt x="13645" y="3080"/>
                    </a:lnTo>
                    <a:cubicBezTo>
                      <a:pt x="12040" y="1059"/>
                      <a:pt x="9730" y="0"/>
                      <a:pt x="7356" y="0"/>
                    </a:cubicBezTo>
                    <a:cubicBezTo>
                      <a:pt x="5881" y="0"/>
                      <a:pt x="4468" y="385"/>
                      <a:pt x="3185" y="1251"/>
                    </a:cubicBezTo>
                    <a:cubicBezTo>
                      <a:pt x="-216" y="3465"/>
                      <a:pt x="-986" y="7989"/>
                      <a:pt x="1324" y="11159"/>
                    </a:cubicBezTo>
                    <a:lnTo>
                      <a:pt x="1196" y="11159"/>
                    </a:lnTo>
                    <a:close/>
                  </a:path>
                </a:pathLst>
              </a:custGeom>
              <a:solidFill>
                <a:srgbClr val="2C5967"/>
              </a:solidFill>
              <a:ln w="6417" cap="flat">
                <a:noFill/>
                <a:prstDash val="solid"/>
                <a:miter/>
              </a:ln>
            </p:spPr>
            <p:txBody>
              <a:bodyPr rtlCol="0" anchor="ctr"/>
              <a:lstStyle/>
              <a:p>
                <a:endParaRPr lang="en-US" sz="810"/>
              </a:p>
            </p:txBody>
          </p:sp>
          <p:sp>
            <p:nvSpPr>
              <p:cNvPr id="133" name="Freeform: Shape 132">
                <a:extLst>
                  <a:ext uri="{FF2B5EF4-FFF2-40B4-BE49-F238E27FC236}">
                    <a16:creationId xmlns:a16="http://schemas.microsoft.com/office/drawing/2014/main" id="{3262D5AD-1032-2FAC-5B5B-605C96D324D6}"/>
                  </a:ext>
                </a:extLst>
              </p:cNvPr>
              <p:cNvSpPr/>
              <p:nvPr/>
            </p:nvSpPr>
            <p:spPr>
              <a:xfrm>
                <a:off x="7089887" y="3026456"/>
                <a:ext cx="14903" cy="14431"/>
              </a:xfrm>
              <a:custGeom>
                <a:avLst/>
                <a:gdLst>
                  <a:gd name="connsiteX0" fmla="*/ 1211 w 14903"/>
                  <a:gd name="connsiteY0" fmla="*/ 11159 h 14431"/>
                  <a:gd name="connsiteX1" fmla="*/ 1211 w 14903"/>
                  <a:gd name="connsiteY1" fmla="*/ 11351 h 14431"/>
                  <a:gd name="connsiteX2" fmla="*/ 7435 w 14903"/>
                  <a:gd name="connsiteY2" fmla="*/ 14431 h 14431"/>
                  <a:gd name="connsiteX3" fmla="*/ 11606 w 14903"/>
                  <a:gd name="connsiteY3" fmla="*/ 13180 h 14431"/>
                  <a:gd name="connsiteX4" fmla="*/ 14109 w 14903"/>
                  <a:gd name="connsiteY4" fmla="*/ 10485 h 14431"/>
                  <a:gd name="connsiteX5" fmla="*/ 13596 w 14903"/>
                  <a:gd name="connsiteY5" fmla="*/ 3272 h 14431"/>
                  <a:gd name="connsiteX6" fmla="*/ 13596 w 14903"/>
                  <a:gd name="connsiteY6" fmla="*/ 3080 h 14431"/>
                  <a:gd name="connsiteX7" fmla="*/ 7371 w 14903"/>
                  <a:gd name="connsiteY7" fmla="*/ 0 h 14431"/>
                  <a:gd name="connsiteX8" fmla="*/ 3199 w 14903"/>
                  <a:gd name="connsiteY8" fmla="*/ 1251 h 14431"/>
                  <a:gd name="connsiteX9" fmla="*/ 1275 w 14903"/>
                  <a:gd name="connsiteY9" fmla="*/ 11159 h 14431"/>
                  <a:gd name="connsiteX10" fmla="*/ 1211 w 14903"/>
                  <a:gd name="connsiteY10" fmla="*/ 11159 h 1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03" h="14431">
                    <a:moveTo>
                      <a:pt x="1211" y="11159"/>
                    </a:moveTo>
                    <a:lnTo>
                      <a:pt x="1211" y="11351"/>
                    </a:lnTo>
                    <a:cubicBezTo>
                      <a:pt x="2751" y="13373"/>
                      <a:pt x="5061" y="14431"/>
                      <a:pt x="7435" y="14431"/>
                    </a:cubicBezTo>
                    <a:cubicBezTo>
                      <a:pt x="8975" y="14431"/>
                      <a:pt x="10323" y="14046"/>
                      <a:pt x="11606" y="13180"/>
                    </a:cubicBezTo>
                    <a:cubicBezTo>
                      <a:pt x="12697" y="12506"/>
                      <a:pt x="13531" y="11544"/>
                      <a:pt x="14109" y="10485"/>
                    </a:cubicBezTo>
                    <a:cubicBezTo>
                      <a:pt x="15327" y="8271"/>
                      <a:pt x="15135" y="5480"/>
                      <a:pt x="13596" y="3272"/>
                    </a:cubicBezTo>
                    <a:lnTo>
                      <a:pt x="13596" y="3080"/>
                    </a:lnTo>
                    <a:cubicBezTo>
                      <a:pt x="12055" y="1059"/>
                      <a:pt x="9745" y="0"/>
                      <a:pt x="7371" y="0"/>
                    </a:cubicBezTo>
                    <a:cubicBezTo>
                      <a:pt x="5895" y="0"/>
                      <a:pt x="4483" y="385"/>
                      <a:pt x="3199" y="1251"/>
                    </a:cubicBezTo>
                    <a:cubicBezTo>
                      <a:pt x="-201" y="3465"/>
                      <a:pt x="-971" y="7982"/>
                      <a:pt x="1275" y="11159"/>
                    </a:cubicBezTo>
                    <a:lnTo>
                      <a:pt x="1211" y="11159"/>
                    </a:lnTo>
                    <a:close/>
                  </a:path>
                </a:pathLst>
              </a:custGeom>
              <a:solidFill>
                <a:srgbClr val="2C5967"/>
              </a:solidFill>
              <a:ln w="6417" cap="flat">
                <a:noFill/>
                <a:prstDash val="solid"/>
                <a:miter/>
              </a:ln>
            </p:spPr>
            <p:txBody>
              <a:bodyPr rtlCol="0" anchor="ctr"/>
              <a:lstStyle/>
              <a:p>
                <a:endParaRPr lang="en-US" sz="810"/>
              </a:p>
            </p:txBody>
          </p:sp>
          <p:sp>
            <p:nvSpPr>
              <p:cNvPr id="134" name="Freeform: Shape 133">
                <a:extLst>
                  <a:ext uri="{FF2B5EF4-FFF2-40B4-BE49-F238E27FC236}">
                    <a16:creationId xmlns:a16="http://schemas.microsoft.com/office/drawing/2014/main" id="{0562CF03-94C7-4162-C2E5-BF7D45D773E1}"/>
                  </a:ext>
                </a:extLst>
              </p:cNvPr>
              <p:cNvSpPr/>
              <p:nvPr/>
            </p:nvSpPr>
            <p:spPr>
              <a:xfrm>
                <a:off x="7076648" y="3052142"/>
                <a:ext cx="14769" cy="14527"/>
              </a:xfrm>
              <a:custGeom>
                <a:avLst/>
                <a:gdLst>
                  <a:gd name="connsiteX0" fmla="*/ 846 w 14769"/>
                  <a:gd name="connsiteY0" fmla="*/ 3940 h 14527"/>
                  <a:gd name="connsiteX1" fmla="*/ 846 w 14769"/>
                  <a:gd name="connsiteY1" fmla="*/ 4132 h 14527"/>
                  <a:gd name="connsiteX2" fmla="*/ 4118 w 14769"/>
                  <a:gd name="connsiteY2" fmla="*/ 13758 h 14527"/>
                  <a:gd name="connsiteX3" fmla="*/ 7391 w 14769"/>
                  <a:gd name="connsiteY3" fmla="*/ 14528 h 14527"/>
                  <a:gd name="connsiteX4" fmla="*/ 13936 w 14769"/>
                  <a:gd name="connsiteY4" fmla="*/ 10581 h 14527"/>
                  <a:gd name="connsiteX5" fmla="*/ 13936 w 14769"/>
                  <a:gd name="connsiteY5" fmla="*/ 10389 h 14527"/>
                  <a:gd name="connsiteX6" fmla="*/ 10664 w 14769"/>
                  <a:gd name="connsiteY6" fmla="*/ 770 h 14527"/>
                  <a:gd name="connsiteX7" fmla="*/ 7391 w 14769"/>
                  <a:gd name="connsiteY7" fmla="*/ 0 h 14527"/>
                  <a:gd name="connsiteX8" fmla="*/ 717 w 14769"/>
                  <a:gd name="connsiteY8" fmla="*/ 3940 h 14527"/>
                  <a:gd name="connsiteX9" fmla="*/ 846 w 14769"/>
                  <a:gd name="connsiteY9" fmla="*/ 3940 h 1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9" h="14527">
                    <a:moveTo>
                      <a:pt x="846" y="3940"/>
                    </a:moveTo>
                    <a:lnTo>
                      <a:pt x="846" y="4132"/>
                    </a:lnTo>
                    <a:cubicBezTo>
                      <a:pt x="-1080" y="7694"/>
                      <a:pt x="396" y="11929"/>
                      <a:pt x="4118" y="13758"/>
                    </a:cubicBezTo>
                    <a:cubicBezTo>
                      <a:pt x="5209" y="14239"/>
                      <a:pt x="6300" y="14528"/>
                      <a:pt x="7391" y="14528"/>
                    </a:cubicBezTo>
                    <a:cubicBezTo>
                      <a:pt x="10086" y="14528"/>
                      <a:pt x="12781" y="13084"/>
                      <a:pt x="13936" y="10581"/>
                    </a:cubicBezTo>
                    <a:lnTo>
                      <a:pt x="13936" y="10389"/>
                    </a:lnTo>
                    <a:cubicBezTo>
                      <a:pt x="15861" y="6827"/>
                      <a:pt x="14321" y="2599"/>
                      <a:pt x="10664" y="770"/>
                    </a:cubicBezTo>
                    <a:cubicBezTo>
                      <a:pt x="9573" y="289"/>
                      <a:pt x="8481" y="0"/>
                      <a:pt x="7391" y="0"/>
                    </a:cubicBezTo>
                    <a:cubicBezTo>
                      <a:pt x="4696" y="0"/>
                      <a:pt x="2000" y="1444"/>
                      <a:pt x="717" y="3940"/>
                    </a:cubicBezTo>
                    <a:lnTo>
                      <a:pt x="846" y="3940"/>
                    </a:lnTo>
                    <a:close/>
                  </a:path>
                </a:pathLst>
              </a:custGeom>
              <a:solidFill>
                <a:srgbClr val="2C5967"/>
              </a:solidFill>
              <a:ln w="6417" cap="flat">
                <a:noFill/>
                <a:prstDash val="solid"/>
                <a:miter/>
              </a:ln>
            </p:spPr>
            <p:txBody>
              <a:bodyPr rtlCol="0" anchor="ctr"/>
              <a:lstStyle/>
              <a:p>
                <a:endParaRPr lang="en-US" sz="810"/>
              </a:p>
            </p:txBody>
          </p:sp>
          <p:sp>
            <p:nvSpPr>
              <p:cNvPr id="135" name="Freeform: Shape 134">
                <a:extLst>
                  <a:ext uri="{FF2B5EF4-FFF2-40B4-BE49-F238E27FC236}">
                    <a16:creationId xmlns:a16="http://schemas.microsoft.com/office/drawing/2014/main" id="{3B5FD251-A006-827C-F100-35C2CCCEE25C}"/>
                  </a:ext>
                </a:extLst>
              </p:cNvPr>
              <p:cNvSpPr/>
              <p:nvPr/>
            </p:nvSpPr>
            <p:spPr>
              <a:xfrm>
                <a:off x="7250363" y="2923806"/>
                <a:ext cx="14951" cy="14238"/>
              </a:xfrm>
              <a:custGeom>
                <a:avLst/>
                <a:gdLst>
                  <a:gd name="connsiteX0" fmla="*/ 7572 w 14951"/>
                  <a:gd name="connsiteY0" fmla="*/ 14239 h 14238"/>
                  <a:gd name="connsiteX1" fmla="*/ 14952 w 14951"/>
                  <a:gd name="connsiteY1" fmla="*/ 7123 h 14238"/>
                  <a:gd name="connsiteX2" fmla="*/ 7572 w 14951"/>
                  <a:gd name="connsiteY2" fmla="*/ 0 h 14238"/>
                  <a:gd name="connsiteX3" fmla="*/ 7380 w 14951"/>
                  <a:gd name="connsiteY3" fmla="*/ 0 h 14238"/>
                  <a:gd name="connsiteX4" fmla="*/ 0 w 14951"/>
                  <a:gd name="connsiteY4" fmla="*/ 7123 h 14238"/>
                  <a:gd name="connsiteX5" fmla="*/ 7380 w 14951"/>
                  <a:gd name="connsiteY5" fmla="*/ 14239 h 14238"/>
                  <a:gd name="connsiteX6" fmla="*/ 7572 w 14951"/>
                  <a:gd name="connsiteY6" fmla="*/ 14239 h 1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1" h="14238">
                    <a:moveTo>
                      <a:pt x="7572" y="14239"/>
                    </a:moveTo>
                    <a:cubicBezTo>
                      <a:pt x="11679" y="14239"/>
                      <a:pt x="14952" y="11063"/>
                      <a:pt x="14952" y="7123"/>
                    </a:cubicBezTo>
                    <a:cubicBezTo>
                      <a:pt x="14952" y="3176"/>
                      <a:pt x="11679" y="0"/>
                      <a:pt x="7572" y="0"/>
                    </a:cubicBezTo>
                    <a:lnTo>
                      <a:pt x="7380" y="0"/>
                    </a:lnTo>
                    <a:cubicBezTo>
                      <a:pt x="3337" y="0"/>
                      <a:pt x="0" y="3176"/>
                      <a:pt x="0" y="7123"/>
                    </a:cubicBezTo>
                    <a:cubicBezTo>
                      <a:pt x="0" y="11063"/>
                      <a:pt x="3337" y="14239"/>
                      <a:pt x="7380" y="14239"/>
                    </a:cubicBezTo>
                    <a:lnTo>
                      <a:pt x="7572" y="14239"/>
                    </a:lnTo>
                    <a:close/>
                  </a:path>
                </a:pathLst>
              </a:custGeom>
              <a:solidFill>
                <a:srgbClr val="2C5967"/>
              </a:solidFill>
              <a:ln w="6417" cap="flat">
                <a:noFill/>
                <a:prstDash val="solid"/>
                <a:miter/>
              </a:ln>
            </p:spPr>
            <p:txBody>
              <a:bodyPr rtlCol="0" anchor="ctr"/>
              <a:lstStyle/>
              <a:p>
                <a:endParaRPr lang="en-US" sz="810"/>
              </a:p>
            </p:txBody>
          </p:sp>
          <p:sp>
            <p:nvSpPr>
              <p:cNvPr id="136" name="Freeform: Shape 135">
                <a:extLst>
                  <a:ext uri="{FF2B5EF4-FFF2-40B4-BE49-F238E27FC236}">
                    <a16:creationId xmlns:a16="http://schemas.microsoft.com/office/drawing/2014/main" id="{A9796CD1-C666-7E6B-1B85-0FDCF300A21B}"/>
                  </a:ext>
                </a:extLst>
              </p:cNvPr>
              <p:cNvSpPr/>
              <p:nvPr/>
            </p:nvSpPr>
            <p:spPr>
              <a:xfrm>
                <a:off x="7266532" y="3172394"/>
                <a:ext cx="14985" cy="14816"/>
              </a:xfrm>
              <a:custGeom>
                <a:avLst/>
                <a:gdLst>
                  <a:gd name="connsiteX0" fmla="*/ 13863 w 14985"/>
                  <a:gd name="connsiteY0" fmla="*/ 3658 h 14816"/>
                  <a:gd name="connsiteX1" fmla="*/ 13863 w 14985"/>
                  <a:gd name="connsiteY1" fmla="*/ 3465 h 14816"/>
                  <a:gd name="connsiteX2" fmla="*/ 7382 w 14985"/>
                  <a:gd name="connsiteY2" fmla="*/ 0 h 14816"/>
                  <a:gd name="connsiteX3" fmla="*/ 3596 w 14985"/>
                  <a:gd name="connsiteY3" fmla="*/ 1059 h 14816"/>
                  <a:gd name="connsiteX4" fmla="*/ 2 w 14985"/>
                  <a:gd name="connsiteY4" fmla="*/ 7508 h 14816"/>
                  <a:gd name="connsiteX5" fmla="*/ 3789 w 14985"/>
                  <a:gd name="connsiteY5" fmla="*/ 13854 h 14816"/>
                  <a:gd name="connsiteX6" fmla="*/ 7446 w 14985"/>
                  <a:gd name="connsiteY6" fmla="*/ 14816 h 14816"/>
                  <a:gd name="connsiteX7" fmla="*/ 13927 w 14985"/>
                  <a:gd name="connsiteY7" fmla="*/ 11165 h 14816"/>
                  <a:gd name="connsiteX8" fmla="*/ 13927 w 14985"/>
                  <a:gd name="connsiteY8" fmla="*/ 10973 h 14816"/>
                  <a:gd name="connsiteX9" fmla="*/ 13927 w 14985"/>
                  <a:gd name="connsiteY9" fmla="*/ 3754 h 14816"/>
                  <a:gd name="connsiteX10" fmla="*/ 13863 w 14985"/>
                  <a:gd name="connsiteY10" fmla="*/ 3658 h 1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85" h="14816">
                    <a:moveTo>
                      <a:pt x="13863" y="3658"/>
                    </a:moveTo>
                    <a:lnTo>
                      <a:pt x="13863" y="3465"/>
                    </a:lnTo>
                    <a:cubicBezTo>
                      <a:pt x="12323" y="1251"/>
                      <a:pt x="9884" y="0"/>
                      <a:pt x="7382" y="0"/>
                    </a:cubicBezTo>
                    <a:cubicBezTo>
                      <a:pt x="6099" y="0"/>
                      <a:pt x="4815" y="289"/>
                      <a:pt x="3596" y="1059"/>
                    </a:cubicBezTo>
                    <a:cubicBezTo>
                      <a:pt x="1222" y="2503"/>
                      <a:pt x="-62" y="5005"/>
                      <a:pt x="2" y="7508"/>
                    </a:cubicBezTo>
                    <a:cubicBezTo>
                      <a:pt x="2" y="10010"/>
                      <a:pt x="1286" y="12506"/>
                      <a:pt x="3789" y="13854"/>
                    </a:cubicBezTo>
                    <a:cubicBezTo>
                      <a:pt x="5008" y="14528"/>
                      <a:pt x="6163" y="14816"/>
                      <a:pt x="7446" y="14816"/>
                    </a:cubicBezTo>
                    <a:cubicBezTo>
                      <a:pt x="10077" y="14816"/>
                      <a:pt x="12580" y="13469"/>
                      <a:pt x="13927" y="11165"/>
                    </a:cubicBezTo>
                    <a:lnTo>
                      <a:pt x="13927" y="10973"/>
                    </a:lnTo>
                    <a:cubicBezTo>
                      <a:pt x="15339" y="8759"/>
                      <a:pt x="15339" y="5968"/>
                      <a:pt x="13927" y="3754"/>
                    </a:cubicBezTo>
                    <a:lnTo>
                      <a:pt x="13863" y="3658"/>
                    </a:lnTo>
                    <a:close/>
                  </a:path>
                </a:pathLst>
              </a:custGeom>
              <a:solidFill>
                <a:srgbClr val="2C5967"/>
              </a:solidFill>
              <a:ln w="6417" cap="flat">
                <a:noFill/>
                <a:prstDash val="solid"/>
                <a:miter/>
              </a:ln>
            </p:spPr>
            <p:txBody>
              <a:bodyPr rtlCol="0" anchor="ctr"/>
              <a:lstStyle/>
              <a:p>
                <a:endParaRPr lang="en-US" sz="810"/>
              </a:p>
            </p:txBody>
          </p:sp>
          <p:sp>
            <p:nvSpPr>
              <p:cNvPr id="138" name="Freeform: Shape 137">
                <a:extLst>
                  <a:ext uri="{FF2B5EF4-FFF2-40B4-BE49-F238E27FC236}">
                    <a16:creationId xmlns:a16="http://schemas.microsoft.com/office/drawing/2014/main" id="{942149C8-F5EA-7FAB-4F55-1756CB7B2289}"/>
                  </a:ext>
                </a:extLst>
              </p:cNvPr>
              <p:cNvSpPr/>
              <p:nvPr/>
            </p:nvSpPr>
            <p:spPr>
              <a:xfrm>
                <a:off x="7241314" y="3172394"/>
                <a:ext cx="14985" cy="14816"/>
              </a:xfrm>
              <a:custGeom>
                <a:avLst/>
                <a:gdLst>
                  <a:gd name="connsiteX0" fmla="*/ 13862 w 14985"/>
                  <a:gd name="connsiteY0" fmla="*/ 3658 h 14816"/>
                  <a:gd name="connsiteX1" fmla="*/ 13862 w 14985"/>
                  <a:gd name="connsiteY1" fmla="*/ 3465 h 14816"/>
                  <a:gd name="connsiteX2" fmla="*/ 7381 w 14985"/>
                  <a:gd name="connsiteY2" fmla="*/ 0 h 14816"/>
                  <a:gd name="connsiteX3" fmla="*/ 3595 w 14985"/>
                  <a:gd name="connsiteY3" fmla="*/ 1059 h 14816"/>
                  <a:gd name="connsiteX4" fmla="*/ 2 w 14985"/>
                  <a:gd name="connsiteY4" fmla="*/ 7508 h 14816"/>
                  <a:gd name="connsiteX5" fmla="*/ 3788 w 14985"/>
                  <a:gd name="connsiteY5" fmla="*/ 13854 h 14816"/>
                  <a:gd name="connsiteX6" fmla="*/ 7510 w 14985"/>
                  <a:gd name="connsiteY6" fmla="*/ 14816 h 14816"/>
                  <a:gd name="connsiteX7" fmla="*/ 13926 w 14985"/>
                  <a:gd name="connsiteY7" fmla="*/ 11165 h 14816"/>
                  <a:gd name="connsiteX8" fmla="*/ 13926 w 14985"/>
                  <a:gd name="connsiteY8" fmla="*/ 10973 h 14816"/>
                  <a:gd name="connsiteX9" fmla="*/ 13926 w 14985"/>
                  <a:gd name="connsiteY9" fmla="*/ 3754 h 14816"/>
                  <a:gd name="connsiteX10" fmla="*/ 13862 w 14985"/>
                  <a:gd name="connsiteY10" fmla="*/ 3658 h 1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85" h="14816">
                    <a:moveTo>
                      <a:pt x="13862" y="3658"/>
                    </a:moveTo>
                    <a:lnTo>
                      <a:pt x="13862" y="3465"/>
                    </a:lnTo>
                    <a:cubicBezTo>
                      <a:pt x="12386" y="1251"/>
                      <a:pt x="9884" y="0"/>
                      <a:pt x="7381" y="0"/>
                    </a:cubicBezTo>
                    <a:cubicBezTo>
                      <a:pt x="6098" y="0"/>
                      <a:pt x="4815" y="289"/>
                      <a:pt x="3595" y="1059"/>
                    </a:cubicBezTo>
                    <a:cubicBezTo>
                      <a:pt x="1221" y="2503"/>
                      <a:pt x="-62" y="5005"/>
                      <a:pt x="2" y="7508"/>
                    </a:cubicBezTo>
                    <a:cubicBezTo>
                      <a:pt x="2" y="10010"/>
                      <a:pt x="1350" y="12506"/>
                      <a:pt x="3788" y="13854"/>
                    </a:cubicBezTo>
                    <a:cubicBezTo>
                      <a:pt x="5007" y="14528"/>
                      <a:pt x="6226" y="14816"/>
                      <a:pt x="7510" y="14816"/>
                    </a:cubicBezTo>
                    <a:cubicBezTo>
                      <a:pt x="10076" y="14816"/>
                      <a:pt x="12579" y="13469"/>
                      <a:pt x="13926" y="11165"/>
                    </a:cubicBezTo>
                    <a:lnTo>
                      <a:pt x="13926" y="10973"/>
                    </a:lnTo>
                    <a:cubicBezTo>
                      <a:pt x="15339" y="8759"/>
                      <a:pt x="15339" y="5968"/>
                      <a:pt x="13926" y="3754"/>
                    </a:cubicBezTo>
                    <a:lnTo>
                      <a:pt x="13862" y="3658"/>
                    </a:lnTo>
                    <a:close/>
                  </a:path>
                </a:pathLst>
              </a:custGeom>
              <a:solidFill>
                <a:srgbClr val="2C5967"/>
              </a:solidFill>
              <a:ln w="6417" cap="flat">
                <a:noFill/>
                <a:prstDash val="solid"/>
                <a:miter/>
              </a:ln>
            </p:spPr>
            <p:txBody>
              <a:bodyPr rtlCol="0" anchor="ctr"/>
              <a:lstStyle/>
              <a:p>
                <a:endParaRPr lang="en-US" sz="810"/>
              </a:p>
            </p:txBody>
          </p:sp>
          <p:sp>
            <p:nvSpPr>
              <p:cNvPr id="139" name="Freeform: Shape 138">
                <a:extLst>
                  <a:ext uri="{FF2B5EF4-FFF2-40B4-BE49-F238E27FC236}">
                    <a16:creationId xmlns:a16="http://schemas.microsoft.com/office/drawing/2014/main" id="{BC100B03-992E-3C40-C2D1-DF3C629734C5}"/>
                  </a:ext>
                </a:extLst>
              </p:cNvPr>
              <p:cNvSpPr/>
              <p:nvPr/>
            </p:nvSpPr>
            <p:spPr>
              <a:xfrm>
                <a:off x="7216089" y="3172394"/>
                <a:ext cx="14991" cy="14816"/>
              </a:xfrm>
              <a:custGeom>
                <a:avLst/>
                <a:gdLst>
                  <a:gd name="connsiteX0" fmla="*/ 13805 w 14991"/>
                  <a:gd name="connsiteY0" fmla="*/ 3658 h 14816"/>
                  <a:gd name="connsiteX1" fmla="*/ 13805 w 14991"/>
                  <a:gd name="connsiteY1" fmla="*/ 3465 h 14816"/>
                  <a:gd name="connsiteX2" fmla="*/ 7388 w 14991"/>
                  <a:gd name="connsiteY2" fmla="*/ 0 h 14816"/>
                  <a:gd name="connsiteX3" fmla="*/ 3602 w 14991"/>
                  <a:gd name="connsiteY3" fmla="*/ 1059 h 14816"/>
                  <a:gd name="connsiteX4" fmla="*/ 8 w 14991"/>
                  <a:gd name="connsiteY4" fmla="*/ 7508 h 14816"/>
                  <a:gd name="connsiteX5" fmla="*/ 3794 w 14991"/>
                  <a:gd name="connsiteY5" fmla="*/ 13854 h 14816"/>
                  <a:gd name="connsiteX6" fmla="*/ 7452 w 14991"/>
                  <a:gd name="connsiteY6" fmla="*/ 14816 h 14816"/>
                  <a:gd name="connsiteX7" fmla="*/ 13933 w 14991"/>
                  <a:gd name="connsiteY7" fmla="*/ 11165 h 14816"/>
                  <a:gd name="connsiteX8" fmla="*/ 13933 w 14991"/>
                  <a:gd name="connsiteY8" fmla="*/ 10973 h 14816"/>
                  <a:gd name="connsiteX9" fmla="*/ 13933 w 14991"/>
                  <a:gd name="connsiteY9" fmla="*/ 3754 h 14816"/>
                  <a:gd name="connsiteX10" fmla="*/ 13805 w 14991"/>
                  <a:gd name="connsiteY10" fmla="*/ 3658 h 1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1" h="14816">
                    <a:moveTo>
                      <a:pt x="13805" y="3658"/>
                    </a:moveTo>
                    <a:lnTo>
                      <a:pt x="13805" y="3465"/>
                    </a:lnTo>
                    <a:cubicBezTo>
                      <a:pt x="12329" y="1251"/>
                      <a:pt x="9826" y="0"/>
                      <a:pt x="7388" y="0"/>
                    </a:cubicBezTo>
                    <a:cubicBezTo>
                      <a:pt x="6041" y="0"/>
                      <a:pt x="4757" y="289"/>
                      <a:pt x="3602" y="1059"/>
                    </a:cubicBezTo>
                    <a:cubicBezTo>
                      <a:pt x="1228" y="2503"/>
                      <a:pt x="-120" y="5005"/>
                      <a:pt x="8" y="7508"/>
                    </a:cubicBezTo>
                    <a:cubicBezTo>
                      <a:pt x="8" y="10010"/>
                      <a:pt x="1292" y="12506"/>
                      <a:pt x="3794" y="13854"/>
                    </a:cubicBezTo>
                    <a:cubicBezTo>
                      <a:pt x="4950" y="14528"/>
                      <a:pt x="6168" y="14816"/>
                      <a:pt x="7452" y="14816"/>
                    </a:cubicBezTo>
                    <a:cubicBezTo>
                      <a:pt x="10019" y="14816"/>
                      <a:pt x="12522" y="13469"/>
                      <a:pt x="13933" y="11165"/>
                    </a:cubicBezTo>
                    <a:lnTo>
                      <a:pt x="13933" y="10973"/>
                    </a:lnTo>
                    <a:cubicBezTo>
                      <a:pt x="15345" y="8759"/>
                      <a:pt x="15345" y="5968"/>
                      <a:pt x="13933" y="3754"/>
                    </a:cubicBezTo>
                    <a:lnTo>
                      <a:pt x="13805" y="3658"/>
                    </a:lnTo>
                    <a:close/>
                  </a:path>
                </a:pathLst>
              </a:custGeom>
              <a:solidFill>
                <a:srgbClr val="2C5967"/>
              </a:solidFill>
              <a:ln w="6417" cap="flat">
                <a:noFill/>
                <a:prstDash val="solid"/>
                <a:miter/>
              </a:ln>
            </p:spPr>
            <p:txBody>
              <a:bodyPr rtlCol="0" anchor="ctr"/>
              <a:lstStyle/>
              <a:p>
                <a:endParaRPr lang="en-US" sz="810"/>
              </a:p>
            </p:txBody>
          </p:sp>
          <p:sp>
            <p:nvSpPr>
              <p:cNvPr id="140" name="Freeform: Shape 139">
                <a:extLst>
                  <a:ext uri="{FF2B5EF4-FFF2-40B4-BE49-F238E27FC236}">
                    <a16:creationId xmlns:a16="http://schemas.microsoft.com/office/drawing/2014/main" id="{E36092E1-0C54-8465-6D88-BB7CAA97A32F}"/>
                  </a:ext>
                </a:extLst>
              </p:cNvPr>
              <p:cNvSpPr/>
              <p:nvPr/>
            </p:nvSpPr>
            <p:spPr>
              <a:xfrm>
                <a:off x="7190685" y="3172394"/>
                <a:ext cx="14985" cy="14816"/>
              </a:xfrm>
              <a:custGeom>
                <a:avLst/>
                <a:gdLst>
                  <a:gd name="connsiteX0" fmla="*/ 13863 w 14985"/>
                  <a:gd name="connsiteY0" fmla="*/ 3658 h 14816"/>
                  <a:gd name="connsiteX1" fmla="*/ 13863 w 14985"/>
                  <a:gd name="connsiteY1" fmla="*/ 3465 h 14816"/>
                  <a:gd name="connsiteX2" fmla="*/ 7382 w 14985"/>
                  <a:gd name="connsiteY2" fmla="*/ 0 h 14816"/>
                  <a:gd name="connsiteX3" fmla="*/ 3595 w 14985"/>
                  <a:gd name="connsiteY3" fmla="*/ 1059 h 14816"/>
                  <a:gd name="connsiteX4" fmla="*/ 2 w 14985"/>
                  <a:gd name="connsiteY4" fmla="*/ 7508 h 14816"/>
                  <a:gd name="connsiteX5" fmla="*/ 3788 w 14985"/>
                  <a:gd name="connsiteY5" fmla="*/ 13854 h 14816"/>
                  <a:gd name="connsiteX6" fmla="*/ 7446 w 14985"/>
                  <a:gd name="connsiteY6" fmla="*/ 14816 h 14816"/>
                  <a:gd name="connsiteX7" fmla="*/ 13926 w 14985"/>
                  <a:gd name="connsiteY7" fmla="*/ 11165 h 14816"/>
                  <a:gd name="connsiteX8" fmla="*/ 13926 w 14985"/>
                  <a:gd name="connsiteY8" fmla="*/ 10973 h 14816"/>
                  <a:gd name="connsiteX9" fmla="*/ 13926 w 14985"/>
                  <a:gd name="connsiteY9" fmla="*/ 3754 h 14816"/>
                  <a:gd name="connsiteX10" fmla="*/ 13863 w 14985"/>
                  <a:gd name="connsiteY10" fmla="*/ 3658 h 1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85" h="14816">
                    <a:moveTo>
                      <a:pt x="13863" y="3658"/>
                    </a:moveTo>
                    <a:lnTo>
                      <a:pt x="13863" y="3465"/>
                    </a:lnTo>
                    <a:cubicBezTo>
                      <a:pt x="12322" y="1251"/>
                      <a:pt x="9884" y="0"/>
                      <a:pt x="7382" y="0"/>
                    </a:cubicBezTo>
                    <a:cubicBezTo>
                      <a:pt x="6098" y="0"/>
                      <a:pt x="4815" y="289"/>
                      <a:pt x="3595" y="1059"/>
                    </a:cubicBezTo>
                    <a:cubicBezTo>
                      <a:pt x="1221" y="2503"/>
                      <a:pt x="-62" y="5005"/>
                      <a:pt x="2" y="7508"/>
                    </a:cubicBezTo>
                    <a:cubicBezTo>
                      <a:pt x="2" y="10010"/>
                      <a:pt x="1285" y="12506"/>
                      <a:pt x="3788" y="13854"/>
                    </a:cubicBezTo>
                    <a:cubicBezTo>
                      <a:pt x="5008" y="14528"/>
                      <a:pt x="6162" y="14816"/>
                      <a:pt x="7446" y="14816"/>
                    </a:cubicBezTo>
                    <a:cubicBezTo>
                      <a:pt x="10076" y="14816"/>
                      <a:pt x="12579" y="13469"/>
                      <a:pt x="13926" y="11165"/>
                    </a:cubicBezTo>
                    <a:lnTo>
                      <a:pt x="13926" y="10973"/>
                    </a:lnTo>
                    <a:cubicBezTo>
                      <a:pt x="15339" y="8759"/>
                      <a:pt x="15339" y="5968"/>
                      <a:pt x="13926" y="3754"/>
                    </a:cubicBezTo>
                    <a:lnTo>
                      <a:pt x="13863" y="3658"/>
                    </a:lnTo>
                    <a:close/>
                  </a:path>
                </a:pathLst>
              </a:custGeom>
              <a:solidFill>
                <a:srgbClr val="2C5967"/>
              </a:solidFill>
              <a:ln w="6417" cap="flat">
                <a:noFill/>
                <a:prstDash val="solid"/>
                <a:miter/>
              </a:ln>
            </p:spPr>
            <p:txBody>
              <a:bodyPr rtlCol="0" anchor="ctr"/>
              <a:lstStyle/>
              <a:p>
                <a:endParaRPr lang="en-US" sz="810"/>
              </a:p>
            </p:txBody>
          </p:sp>
        </p:grpSp>
        <p:grpSp>
          <p:nvGrpSpPr>
            <p:cNvPr id="30" name="Graphic 3">
              <a:extLst>
                <a:ext uri="{FF2B5EF4-FFF2-40B4-BE49-F238E27FC236}">
                  <a16:creationId xmlns:a16="http://schemas.microsoft.com/office/drawing/2014/main" id="{9E6D0179-D9DE-E6A0-96DA-C1CAFDA85901}"/>
                </a:ext>
              </a:extLst>
            </p:cNvPr>
            <p:cNvGrpSpPr/>
            <p:nvPr/>
          </p:nvGrpSpPr>
          <p:grpSpPr>
            <a:xfrm>
              <a:off x="6819922" y="3202085"/>
              <a:ext cx="821059" cy="319651"/>
              <a:chOff x="6819922" y="3202085"/>
              <a:chExt cx="821059" cy="319651"/>
            </a:xfrm>
            <a:solidFill>
              <a:srgbClr val="000000"/>
            </a:solidFill>
          </p:grpSpPr>
          <p:sp>
            <p:nvSpPr>
              <p:cNvPr id="32" name="TextBox 31">
                <a:extLst>
                  <a:ext uri="{FF2B5EF4-FFF2-40B4-BE49-F238E27FC236}">
                    <a16:creationId xmlns:a16="http://schemas.microsoft.com/office/drawing/2014/main" id="{6C086699-BA69-3C61-E6CE-06488FAE08FC}"/>
                  </a:ext>
                </a:extLst>
              </p:cNvPr>
              <p:cNvSpPr txBox="1"/>
              <p:nvPr/>
            </p:nvSpPr>
            <p:spPr>
              <a:xfrm>
                <a:off x="6819922" y="3202085"/>
                <a:ext cx="82105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Network Path</a:t>
                </a:r>
              </a:p>
            </p:txBody>
          </p:sp>
          <p:sp>
            <p:nvSpPr>
              <p:cNvPr id="35" name="TextBox 34">
                <a:extLst>
                  <a:ext uri="{FF2B5EF4-FFF2-40B4-BE49-F238E27FC236}">
                    <a16:creationId xmlns:a16="http://schemas.microsoft.com/office/drawing/2014/main" id="{42518FAA-88A9-0510-55F3-6269009FD2E8}"/>
                  </a:ext>
                </a:extLst>
              </p:cNvPr>
              <p:cNvSpPr txBox="1"/>
              <p:nvPr/>
            </p:nvSpPr>
            <p:spPr>
              <a:xfrm>
                <a:off x="6933436" y="3304754"/>
                <a:ext cx="59663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Analyzer</a:t>
                </a:r>
              </a:p>
            </p:txBody>
          </p:sp>
        </p:grpSp>
      </p:grpSp>
      <p:grpSp>
        <p:nvGrpSpPr>
          <p:cNvPr id="141" name="Graphic 3">
            <a:extLst>
              <a:ext uri="{FF2B5EF4-FFF2-40B4-BE49-F238E27FC236}">
                <a16:creationId xmlns:a16="http://schemas.microsoft.com/office/drawing/2014/main" id="{729E0D89-4924-419A-3DE2-B986851BA666}"/>
              </a:ext>
            </a:extLst>
          </p:cNvPr>
          <p:cNvGrpSpPr/>
          <p:nvPr/>
        </p:nvGrpSpPr>
        <p:grpSpPr>
          <a:xfrm>
            <a:off x="10200620" y="2405032"/>
            <a:ext cx="638316" cy="664075"/>
            <a:chOff x="7710900" y="2857661"/>
            <a:chExt cx="638316" cy="664075"/>
          </a:xfrm>
        </p:grpSpPr>
        <p:grpSp>
          <p:nvGrpSpPr>
            <p:cNvPr id="142" name="Graphic 3">
              <a:extLst>
                <a:ext uri="{FF2B5EF4-FFF2-40B4-BE49-F238E27FC236}">
                  <a16:creationId xmlns:a16="http://schemas.microsoft.com/office/drawing/2014/main" id="{AF1DE07F-B8EA-AA63-FAF2-EC880785DD66}"/>
                </a:ext>
              </a:extLst>
            </p:cNvPr>
            <p:cNvGrpSpPr/>
            <p:nvPr/>
          </p:nvGrpSpPr>
          <p:grpSpPr>
            <a:xfrm>
              <a:off x="7854509" y="2857661"/>
              <a:ext cx="345419" cy="385010"/>
              <a:chOff x="7854509" y="2857661"/>
              <a:chExt cx="345419" cy="385010"/>
            </a:xfrm>
          </p:grpSpPr>
          <p:sp>
            <p:nvSpPr>
              <p:cNvPr id="146" name="Freeform: Shape 145">
                <a:extLst>
                  <a:ext uri="{FF2B5EF4-FFF2-40B4-BE49-F238E27FC236}">
                    <a16:creationId xmlns:a16="http://schemas.microsoft.com/office/drawing/2014/main" id="{96FF1F31-CEBB-2A74-65EA-19A06E31822E}"/>
                  </a:ext>
                </a:extLst>
              </p:cNvPr>
              <p:cNvSpPr/>
              <p:nvPr/>
            </p:nvSpPr>
            <p:spPr>
              <a:xfrm>
                <a:off x="7863365" y="2866336"/>
                <a:ext cx="327836" cy="190868"/>
              </a:xfrm>
              <a:custGeom>
                <a:avLst/>
                <a:gdLst>
                  <a:gd name="connsiteX0" fmla="*/ 285935 w 327836"/>
                  <a:gd name="connsiteY0" fmla="*/ 172472 h 190868"/>
                  <a:gd name="connsiteX1" fmla="*/ 327836 w 327836"/>
                  <a:gd name="connsiteY1" fmla="*/ 130583 h 190868"/>
                  <a:gd name="connsiteX2" fmla="*/ 285935 w 327836"/>
                  <a:gd name="connsiteY2" fmla="*/ 88694 h 190868"/>
                  <a:gd name="connsiteX3" fmla="*/ 255904 w 327836"/>
                  <a:gd name="connsiteY3" fmla="*/ 101502 h 190868"/>
                  <a:gd name="connsiteX4" fmla="*/ 200912 w 327836"/>
                  <a:gd name="connsiteY4" fmla="*/ 61531 h 190868"/>
                  <a:gd name="connsiteX5" fmla="*/ 205789 w 327836"/>
                  <a:gd name="connsiteY5" fmla="*/ 41889 h 190868"/>
                  <a:gd name="connsiteX6" fmla="*/ 163886 w 327836"/>
                  <a:gd name="connsiteY6" fmla="*/ 0 h 190868"/>
                  <a:gd name="connsiteX7" fmla="*/ 122048 w 327836"/>
                  <a:gd name="connsiteY7" fmla="*/ 41889 h 190868"/>
                  <a:gd name="connsiteX8" fmla="*/ 126925 w 327836"/>
                  <a:gd name="connsiteY8" fmla="*/ 61531 h 190868"/>
                  <a:gd name="connsiteX9" fmla="*/ 71933 w 327836"/>
                  <a:gd name="connsiteY9" fmla="*/ 101502 h 190868"/>
                  <a:gd name="connsiteX10" fmla="*/ 41902 w 327836"/>
                  <a:gd name="connsiteY10" fmla="*/ 88790 h 190868"/>
                  <a:gd name="connsiteX11" fmla="*/ 0 w 327836"/>
                  <a:gd name="connsiteY11" fmla="*/ 130679 h 190868"/>
                  <a:gd name="connsiteX12" fmla="*/ 41902 w 327836"/>
                  <a:gd name="connsiteY12" fmla="*/ 172568 h 190868"/>
                  <a:gd name="connsiteX13" fmla="*/ 49153 w 327836"/>
                  <a:gd name="connsiteY13" fmla="*/ 171894 h 190868"/>
                  <a:gd name="connsiteX14" fmla="*/ 55313 w 327836"/>
                  <a:gd name="connsiteY14" fmla="*/ 190869 h 190868"/>
                  <a:gd name="connsiteX15" fmla="*/ 57239 w 327836"/>
                  <a:gd name="connsiteY15" fmla="*/ 187205 h 190868"/>
                  <a:gd name="connsiteX16" fmla="*/ 58778 w 327836"/>
                  <a:gd name="connsiteY16" fmla="*/ 184317 h 190868"/>
                  <a:gd name="connsiteX17" fmla="*/ 59548 w 327836"/>
                  <a:gd name="connsiteY17" fmla="*/ 183162 h 190868"/>
                  <a:gd name="connsiteX18" fmla="*/ 60511 w 327836"/>
                  <a:gd name="connsiteY18" fmla="*/ 181719 h 190868"/>
                  <a:gd name="connsiteX19" fmla="*/ 61537 w 327836"/>
                  <a:gd name="connsiteY19" fmla="*/ 180178 h 190868"/>
                  <a:gd name="connsiteX20" fmla="*/ 62244 w 327836"/>
                  <a:gd name="connsiteY20" fmla="*/ 179216 h 190868"/>
                  <a:gd name="connsiteX21" fmla="*/ 63463 w 327836"/>
                  <a:gd name="connsiteY21" fmla="*/ 177580 h 190868"/>
                  <a:gd name="connsiteX22" fmla="*/ 60511 w 327836"/>
                  <a:gd name="connsiteY22" fmla="*/ 168237 h 190868"/>
                  <a:gd name="connsiteX23" fmla="*/ 79762 w 327836"/>
                  <a:gd name="connsiteY23" fmla="*/ 148877 h 190868"/>
                  <a:gd name="connsiteX24" fmla="*/ 114349 w 327836"/>
                  <a:gd name="connsiteY24" fmla="*/ 159953 h 190868"/>
                  <a:gd name="connsiteX25" fmla="*/ 116530 w 327836"/>
                  <a:gd name="connsiteY25" fmla="*/ 160434 h 190868"/>
                  <a:gd name="connsiteX26" fmla="*/ 119610 w 327836"/>
                  <a:gd name="connsiteY26" fmla="*/ 161300 h 190868"/>
                  <a:gd name="connsiteX27" fmla="*/ 120573 w 327836"/>
                  <a:gd name="connsiteY27" fmla="*/ 161589 h 190868"/>
                  <a:gd name="connsiteX28" fmla="*/ 122818 w 327836"/>
                  <a:gd name="connsiteY28" fmla="*/ 162359 h 190868"/>
                  <a:gd name="connsiteX29" fmla="*/ 124358 w 327836"/>
                  <a:gd name="connsiteY29" fmla="*/ 162936 h 190868"/>
                  <a:gd name="connsiteX30" fmla="*/ 126155 w 327836"/>
                  <a:gd name="connsiteY30" fmla="*/ 163706 h 190868"/>
                  <a:gd name="connsiteX31" fmla="*/ 127824 w 327836"/>
                  <a:gd name="connsiteY31" fmla="*/ 164476 h 190868"/>
                  <a:gd name="connsiteX32" fmla="*/ 128594 w 327836"/>
                  <a:gd name="connsiteY32" fmla="*/ 164868 h 190868"/>
                  <a:gd name="connsiteX33" fmla="*/ 134176 w 327836"/>
                  <a:gd name="connsiteY33" fmla="*/ 168044 h 190868"/>
                  <a:gd name="connsiteX34" fmla="*/ 164207 w 327836"/>
                  <a:gd name="connsiteY34" fmla="*/ 139829 h 190868"/>
                  <a:gd name="connsiteX35" fmla="*/ 194366 w 327836"/>
                  <a:gd name="connsiteY35" fmla="*/ 169584 h 190868"/>
                  <a:gd name="connsiteX36" fmla="*/ 196676 w 327836"/>
                  <a:gd name="connsiteY36" fmla="*/ 167948 h 190868"/>
                  <a:gd name="connsiteX37" fmla="*/ 196933 w 327836"/>
                  <a:gd name="connsiteY37" fmla="*/ 167755 h 190868"/>
                  <a:gd name="connsiteX38" fmla="*/ 199564 w 327836"/>
                  <a:gd name="connsiteY38" fmla="*/ 166119 h 190868"/>
                  <a:gd name="connsiteX39" fmla="*/ 205403 w 327836"/>
                  <a:gd name="connsiteY39" fmla="*/ 163225 h 190868"/>
                  <a:gd name="connsiteX40" fmla="*/ 205403 w 327836"/>
                  <a:gd name="connsiteY40" fmla="*/ 162840 h 190868"/>
                  <a:gd name="connsiteX41" fmla="*/ 248460 w 327836"/>
                  <a:gd name="connsiteY41" fmla="*/ 148973 h 190868"/>
                  <a:gd name="connsiteX42" fmla="*/ 267710 w 327836"/>
                  <a:gd name="connsiteY42" fmla="*/ 168333 h 190868"/>
                  <a:gd name="connsiteX43" fmla="*/ 264823 w 327836"/>
                  <a:gd name="connsiteY43" fmla="*/ 177188 h 190868"/>
                  <a:gd name="connsiteX44" fmla="*/ 266363 w 327836"/>
                  <a:gd name="connsiteY44" fmla="*/ 179120 h 190868"/>
                  <a:gd name="connsiteX45" fmla="*/ 266876 w 327836"/>
                  <a:gd name="connsiteY45" fmla="*/ 179697 h 190868"/>
                  <a:gd name="connsiteX46" fmla="*/ 268096 w 327836"/>
                  <a:gd name="connsiteY46" fmla="*/ 181430 h 190868"/>
                  <a:gd name="connsiteX47" fmla="*/ 268994 w 327836"/>
                  <a:gd name="connsiteY47" fmla="*/ 182681 h 190868"/>
                  <a:gd name="connsiteX48" fmla="*/ 269829 w 327836"/>
                  <a:gd name="connsiteY48" fmla="*/ 184029 h 190868"/>
                  <a:gd name="connsiteX49" fmla="*/ 271497 w 327836"/>
                  <a:gd name="connsiteY49" fmla="*/ 186916 h 190868"/>
                  <a:gd name="connsiteX50" fmla="*/ 273101 w 327836"/>
                  <a:gd name="connsiteY50" fmla="*/ 190092 h 190868"/>
                  <a:gd name="connsiteX51" fmla="*/ 279004 w 327836"/>
                  <a:gd name="connsiteY51" fmla="*/ 171894 h 190868"/>
                  <a:gd name="connsiteX52" fmla="*/ 286191 w 327836"/>
                  <a:gd name="connsiteY52" fmla="*/ 172568 h 190868"/>
                  <a:gd name="connsiteX53" fmla="*/ 285935 w 327836"/>
                  <a:gd name="connsiteY53" fmla="*/ 172472 h 190868"/>
                  <a:gd name="connsiteX54" fmla="*/ 41774 w 327836"/>
                  <a:gd name="connsiteY54" fmla="*/ 160723 h 190868"/>
                  <a:gd name="connsiteX55" fmla="*/ 11679 w 327836"/>
                  <a:gd name="connsiteY55" fmla="*/ 130583 h 190868"/>
                  <a:gd name="connsiteX56" fmla="*/ 41774 w 327836"/>
                  <a:gd name="connsiteY56" fmla="*/ 100443 h 190868"/>
                  <a:gd name="connsiteX57" fmla="*/ 71933 w 327836"/>
                  <a:gd name="connsiteY57" fmla="*/ 130583 h 190868"/>
                  <a:gd name="connsiteX58" fmla="*/ 41774 w 327836"/>
                  <a:gd name="connsiteY58" fmla="*/ 160723 h 190868"/>
                  <a:gd name="connsiteX59" fmla="*/ 157918 w 327836"/>
                  <a:gd name="connsiteY59" fmla="*/ 128273 h 190868"/>
                  <a:gd name="connsiteX60" fmla="*/ 126155 w 327836"/>
                  <a:gd name="connsiteY60" fmla="*/ 151476 h 190868"/>
                  <a:gd name="connsiteX61" fmla="*/ 83034 w 327836"/>
                  <a:gd name="connsiteY61" fmla="*/ 137705 h 190868"/>
                  <a:gd name="connsiteX62" fmla="*/ 83612 w 327836"/>
                  <a:gd name="connsiteY62" fmla="*/ 130679 h 190868"/>
                  <a:gd name="connsiteX63" fmla="*/ 78671 w 327836"/>
                  <a:gd name="connsiteY63" fmla="*/ 111030 h 190868"/>
                  <a:gd name="connsiteX64" fmla="*/ 133663 w 327836"/>
                  <a:gd name="connsiteY64" fmla="*/ 71066 h 190868"/>
                  <a:gd name="connsiteX65" fmla="*/ 157854 w 327836"/>
                  <a:gd name="connsiteY65" fmla="*/ 83393 h 190868"/>
                  <a:gd name="connsiteX66" fmla="*/ 157854 w 327836"/>
                  <a:gd name="connsiteY66" fmla="*/ 128369 h 190868"/>
                  <a:gd name="connsiteX67" fmla="*/ 157918 w 327836"/>
                  <a:gd name="connsiteY67" fmla="*/ 128273 h 190868"/>
                  <a:gd name="connsiteX68" fmla="*/ 133663 w 327836"/>
                  <a:gd name="connsiteY68" fmla="*/ 41889 h 190868"/>
                  <a:gd name="connsiteX69" fmla="*/ 163822 w 327836"/>
                  <a:gd name="connsiteY69" fmla="*/ 11749 h 190868"/>
                  <a:gd name="connsiteX70" fmla="*/ 193981 w 327836"/>
                  <a:gd name="connsiteY70" fmla="*/ 41889 h 190868"/>
                  <a:gd name="connsiteX71" fmla="*/ 163822 w 327836"/>
                  <a:gd name="connsiteY71" fmla="*/ 72029 h 190868"/>
                  <a:gd name="connsiteX72" fmla="*/ 133663 w 327836"/>
                  <a:gd name="connsiteY72" fmla="*/ 41889 h 190868"/>
                  <a:gd name="connsiteX73" fmla="*/ 244033 w 327836"/>
                  <a:gd name="connsiteY73" fmla="*/ 130583 h 190868"/>
                  <a:gd name="connsiteX74" fmla="*/ 244610 w 327836"/>
                  <a:gd name="connsiteY74" fmla="*/ 137609 h 190868"/>
                  <a:gd name="connsiteX75" fmla="*/ 201489 w 327836"/>
                  <a:gd name="connsiteY75" fmla="*/ 151476 h 190868"/>
                  <a:gd name="connsiteX76" fmla="*/ 169662 w 327836"/>
                  <a:gd name="connsiteY76" fmla="*/ 128273 h 190868"/>
                  <a:gd name="connsiteX77" fmla="*/ 169662 w 327836"/>
                  <a:gd name="connsiteY77" fmla="*/ 83297 h 190868"/>
                  <a:gd name="connsiteX78" fmla="*/ 193853 w 327836"/>
                  <a:gd name="connsiteY78" fmla="*/ 70970 h 190868"/>
                  <a:gd name="connsiteX79" fmla="*/ 248845 w 327836"/>
                  <a:gd name="connsiteY79" fmla="*/ 110934 h 190868"/>
                  <a:gd name="connsiteX80" fmla="*/ 243968 w 327836"/>
                  <a:gd name="connsiteY80" fmla="*/ 130486 h 190868"/>
                  <a:gd name="connsiteX81" fmla="*/ 244033 w 327836"/>
                  <a:gd name="connsiteY81" fmla="*/ 130583 h 190868"/>
                  <a:gd name="connsiteX82" fmla="*/ 255775 w 327836"/>
                  <a:gd name="connsiteY82" fmla="*/ 130583 h 190868"/>
                  <a:gd name="connsiteX83" fmla="*/ 285935 w 327836"/>
                  <a:gd name="connsiteY83" fmla="*/ 100443 h 190868"/>
                  <a:gd name="connsiteX84" fmla="*/ 316094 w 327836"/>
                  <a:gd name="connsiteY84" fmla="*/ 130583 h 190868"/>
                  <a:gd name="connsiteX85" fmla="*/ 285935 w 327836"/>
                  <a:gd name="connsiteY85" fmla="*/ 160723 h 190868"/>
                  <a:gd name="connsiteX86" fmla="*/ 255775 w 327836"/>
                  <a:gd name="connsiteY86" fmla="*/ 130583 h 1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27836" h="190868">
                    <a:moveTo>
                      <a:pt x="285935" y="172472"/>
                    </a:moveTo>
                    <a:cubicBezTo>
                      <a:pt x="309035" y="172472"/>
                      <a:pt x="327836" y="153696"/>
                      <a:pt x="327836" y="130583"/>
                    </a:cubicBezTo>
                    <a:cubicBezTo>
                      <a:pt x="327836" y="107469"/>
                      <a:pt x="309035" y="88694"/>
                      <a:pt x="285935" y="88694"/>
                    </a:cubicBezTo>
                    <a:cubicBezTo>
                      <a:pt x="274063" y="88694"/>
                      <a:pt x="263476" y="93602"/>
                      <a:pt x="255904" y="101502"/>
                    </a:cubicBezTo>
                    <a:lnTo>
                      <a:pt x="200912" y="61531"/>
                    </a:lnTo>
                    <a:cubicBezTo>
                      <a:pt x="203992" y="55660"/>
                      <a:pt x="205789" y="49012"/>
                      <a:pt x="205789" y="41889"/>
                    </a:cubicBezTo>
                    <a:cubicBezTo>
                      <a:pt x="205789" y="18776"/>
                      <a:pt x="187051" y="0"/>
                      <a:pt x="163886" y="0"/>
                    </a:cubicBezTo>
                    <a:cubicBezTo>
                      <a:pt x="140786" y="0"/>
                      <a:pt x="122048" y="18776"/>
                      <a:pt x="122048" y="41889"/>
                    </a:cubicBezTo>
                    <a:cubicBezTo>
                      <a:pt x="122048" y="49012"/>
                      <a:pt x="123781" y="55660"/>
                      <a:pt x="126925" y="61531"/>
                    </a:cubicBezTo>
                    <a:lnTo>
                      <a:pt x="71933" y="101502"/>
                    </a:lnTo>
                    <a:cubicBezTo>
                      <a:pt x="64361" y="93602"/>
                      <a:pt x="53645" y="88790"/>
                      <a:pt x="41902" y="88790"/>
                    </a:cubicBezTo>
                    <a:cubicBezTo>
                      <a:pt x="18802" y="88790"/>
                      <a:pt x="0" y="107566"/>
                      <a:pt x="0" y="130679"/>
                    </a:cubicBezTo>
                    <a:cubicBezTo>
                      <a:pt x="0" y="153792"/>
                      <a:pt x="18802" y="172568"/>
                      <a:pt x="41902" y="172568"/>
                    </a:cubicBezTo>
                    <a:cubicBezTo>
                      <a:pt x="44405" y="172568"/>
                      <a:pt x="46843" y="172375"/>
                      <a:pt x="49153" y="171894"/>
                    </a:cubicBezTo>
                    <a:lnTo>
                      <a:pt x="55313" y="190869"/>
                    </a:lnTo>
                    <a:lnTo>
                      <a:pt x="57239" y="187205"/>
                    </a:lnTo>
                    <a:cubicBezTo>
                      <a:pt x="57687" y="186242"/>
                      <a:pt x="58201" y="185280"/>
                      <a:pt x="58778" y="184317"/>
                    </a:cubicBezTo>
                    <a:cubicBezTo>
                      <a:pt x="58971" y="183932"/>
                      <a:pt x="59227" y="183547"/>
                      <a:pt x="59548" y="183162"/>
                    </a:cubicBezTo>
                    <a:cubicBezTo>
                      <a:pt x="59805" y="182681"/>
                      <a:pt x="60126" y="182200"/>
                      <a:pt x="60511" y="181719"/>
                    </a:cubicBezTo>
                    <a:cubicBezTo>
                      <a:pt x="60767" y="181237"/>
                      <a:pt x="61153" y="180756"/>
                      <a:pt x="61537" y="180178"/>
                    </a:cubicBezTo>
                    <a:cubicBezTo>
                      <a:pt x="61730" y="179890"/>
                      <a:pt x="62051" y="179601"/>
                      <a:pt x="62244" y="179216"/>
                    </a:cubicBezTo>
                    <a:cubicBezTo>
                      <a:pt x="62628" y="178638"/>
                      <a:pt x="63078" y="178061"/>
                      <a:pt x="63463" y="177580"/>
                    </a:cubicBezTo>
                    <a:lnTo>
                      <a:pt x="60511" y="168237"/>
                    </a:lnTo>
                    <a:cubicBezTo>
                      <a:pt x="68853" y="164091"/>
                      <a:pt x="75719" y="157257"/>
                      <a:pt x="79762" y="148877"/>
                    </a:cubicBezTo>
                    <a:lnTo>
                      <a:pt x="114349" y="159953"/>
                    </a:lnTo>
                    <a:cubicBezTo>
                      <a:pt x="115119" y="160049"/>
                      <a:pt x="115760" y="160241"/>
                      <a:pt x="116530" y="160434"/>
                    </a:cubicBezTo>
                    <a:cubicBezTo>
                      <a:pt x="117621" y="160723"/>
                      <a:pt x="118647" y="160915"/>
                      <a:pt x="119610" y="161300"/>
                    </a:cubicBezTo>
                    <a:cubicBezTo>
                      <a:pt x="119931" y="161300"/>
                      <a:pt x="120316" y="161493"/>
                      <a:pt x="120573" y="161589"/>
                    </a:cubicBezTo>
                    <a:cubicBezTo>
                      <a:pt x="121343" y="161781"/>
                      <a:pt x="122048" y="162070"/>
                      <a:pt x="122818" y="162359"/>
                    </a:cubicBezTo>
                    <a:cubicBezTo>
                      <a:pt x="123267" y="162551"/>
                      <a:pt x="123845" y="162744"/>
                      <a:pt x="124358" y="162936"/>
                    </a:cubicBezTo>
                    <a:cubicBezTo>
                      <a:pt x="124936" y="163129"/>
                      <a:pt x="125578" y="163418"/>
                      <a:pt x="126155" y="163706"/>
                    </a:cubicBezTo>
                    <a:cubicBezTo>
                      <a:pt x="126733" y="163899"/>
                      <a:pt x="127246" y="164188"/>
                      <a:pt x="127824" y="164476"/>
                    </a:cubicBezTo>
                    <a:cubicBezTo>
                      <a:pt x="128080" y="164573"/>
                      <a:pt x="128273" y="164675"/>
                      <a:pt x="128594" y="164868"/>
                    </a:cubicBezTo>
                    <a:cubicBezTo>
                      <a:pt x="130518" y="165830"/>
                      <a:pt x="132444" y="166889"/>
                      <a:pt x="134176" y="168044"/>
                    </a:cubicBezTo>
                    <a:cubicBezTo>
                      <a:pt x="135139" y="152349"/>
                      <a:pt x="148229" y="139829"/>
                      <a:pt x="164207" y="139829"/>
                    </a:cubicBezTo>
                    <a:cubicBezTo>
                      <a:pt x="180185" y="139829"/>
                      <a:pt x="194045" y="153119"/>
                      <a:pt x="194366" y="169584"/>
                    </a:cubicBezTo>
                    <a:cubicBezTo>
                      <a:pt x="195136" y="169007"/>
                      <a:pt x="195906" y="168429"/>
                      <a:pt x="196676" y="167948"/>
                    </a:cubicBezTo>
                    <a:lnTo>
                      <a:pt x="196933" y="167755"/>
                    </a:lnTo>
                    <a:cubicBezTo>
                      <a:pt x="197832" y="167178"/>
                      <a:pt x="198665" y="166697"/>
                      <a:pt x="199564" y="166119"/>
                    </a:cubicBezTo>
                    <a:cubicBezTo>
                      <a:pt x="201361" y="164964"/>
                      <a:pt x="203414" y="164091"/>
                      <a:pt x="205403" y="163225"/>
                    </a:cubicBezTo>
                    <a:lnTo>
                      <a:pt x="205403" y="162840"/>
                    </a:lnTo>
                    <a:lnTo>
                      <a:pt x="248460" y="148973"/>
                    </a:lnTo>
                    <a:cubicBezTo>
                      <a:pt x="252503" y="157354"/>
                      <a:pt x="259369" y="164188"/>
                      <a:pt x="267710" y="168333"/>
                    </a:cubicBezTo>
                    <a:lnTo>
                      <a:pt x="264823" y="177188"/>
                    </a:lnTo>
                    <a:cubicBezTo>
                      <a:pt x="265336" y="177868"/>
                      <a:pt x="265914" y="178446"/>
                      <a:pt x="266363" y="179120"/>
                    </a:cubicBezTo>
                    <a:lnTo>
                      <a:pt x="266876" y="179697"/>
                    </a:lnTo>
                    <a:cubicBezTo>
                      <a:pt x="267262" y="180275"/>
                      <a:pt x="267710" y="180852"/>
                      <a:pt x="268096" y="181430"/>
                    </a:cubicBezTo>
                    <a:cubicBezTo>
                      <a:pt x="268417" y="181815"/>
                      <a:pt x="268673" y="182296"/>
                      <a:pt x="268994" y="182681"/>
                    </a:cubicBezTo>
                    <a:cubicBezTo>
                      <a:pt x="269250" y="183162"/>
                      <a:pt x="269572" y="183547"/>
                      <a:pt x="269829" y="184029"/>
                    </a:cubicBezTo>
                    <a:cubicBezTo>
                      <a:pt x="270406" y="184991"/>
                      <a:pt x="270919" y="185857"/>
                      <a:pt x="271497" y="186916"/>
                    </a:cubicBezTo>
                    <a:lnTo>
                      <a:pt x="273101" y="190092"/>
                    </a:lnTo>
                    <a:lnTo>
                      <a:pt x="279004" y="171894"/>
                    </a:lnTo>
                    <a:cubicBezTo>
                      <a:pt x="281314" y="172279"/>
                      <a:pt x="283817" y="172568"/>
                      <a:pt x="286191" y="172568"/>
                    </a:cubicBezTo>
                    <a:lnTo>
                      <a:pt x="285935" y="172472"/>
                    </a:lnTo>
                    <a:close/>
                    <a:moveTo>
                      <a:pt x="41774" y="160723"/>
                    </a:moveTo>
                    <a:cubicBezTo>
                      <a:pt x="25219" y="160723"/>
                      <a:pt x="11679" y="147241"/>
                      <a:pt x="11679" y="130583"/>
                    </a:cubicBezTo>
                    <a:cubicBezTo>
                      <a:pt x="11679" y="113925"/>
                      <a:pt x="25154" y="100443"/>
                      <a:pt x="41774" y="100443"/>
                    </a:cubicBezTo>
                    <a:cubicBezTo>
                      <a:pt x="58457" y="100443"/>
                      <a:pt x="71933" y="113925"/>
                      <a:pt x="71933" y="130583"/>
                    </a:cubicBezTo>
                    <a:cubicBezTo>
                      <a:pt x="71933" y="147241"/>
                      <a:pt x="58457" y="160723"/>
                      <a:pt x="41774" y="160723"/>
                    </a:cubicBezTo>
                    <a:close/>
                    <a:moveTo>
                      <a:pt x="157918" y="128273"/>
                    </a:moveTo>
                    <a:cubicBezTo>
                      <a:pt x="143866" y="130294"/>
                      <a:pt x="132123" y="139155"/>
                      <a:pt x="126155" y="151476"/>
                    </a:cubicBezTo>
                    <a:lnTo>
                      <a:pt x="83034" y="137705"/>
                    </a:lnTo>
                    <a:cubicBezTo>
                      <a:pt x="83419" y="135395"/>
                      <a:pt x="83612" y="133085"/>
                      <a:pt x="83612" y="130679"/>
                    </a:cubicBezTo>
                    <a:cubicBezTo>
                      <a:pt x="83612" y="123550"/>
                      <a:pt x="81879" y="116908"/>
                      <a:pt x="78671" y="111030"/>
                    </a:cubicBezTo>
                    <a:lnTo>
                      <a:pt x="133663" y="71066"/>
                    </a:lnTo>
                    <a:cubicBezTo>
                      <a:pt x="140016" y="77618"/>
                      <a:pt x="148422" y="82046"/>
                      <a:pt x="157854" y="83393"/>
                    </a:cubicBezTo>
                    <a:lnTo>
                      <a:pt x="157854" y="128369"/>
                    </a:lnTo>
                    <a:lnTo>
                      <a:pt x="157918" y="128273"/>
                    </a:lnTo>
                    <a:close/>
                    <a:moveTo>
                      <a:pt x="133663" y="41889"/>
                    </a:moveTo>
                    <a:cubicBezTo>
                      <a:pt x="133663" y="25327"/>
                      <a:pt x="147139" y="11749"/>
                      <a:pt x="163822" y="11749"/>
                    </a:cubicBezTo>
                    <a:cubicBezTo>
                      <a:pt x="180506" y="11749"/>
                      <a:pt x="193981" y="25231"/>
                      <a:pt x="193981" y="41889"/>
                    </a:cubicBezTo>
                    <a:cubicBezTo>
                      <a:pt x="193981" y="58547"/>
                      <a:pt x="180506" y="72029"/>
                      <a:pt x="163822" y="72029"/>
                    </a:cubicBezTo>
                    <a:cubicBezTo>
                      <a:pt x="147139" y="72029"/>
                      <a:pt x="133663" y="58547"/>
                      <a:pt x="133663" y="41889"/>
                    </a:cubicBezTo>
                    <a:close/>
                    <a:moveTo>
                      <a:pt x="244033" y="130583"/>
                    </a:moveTo>
                    <a:cubicBezTo>
                      <a:pt x="244033" y="132989"/>
                      <a:pt x="244225" y="135395"/>
                      <a:pt x="244610" y="137609"/>
                    </a:cubicBezTo>
                    <a:lnTo>
                      <a:pt x="201489" y="151476"/>
                    </a:lnTo>
                    <a:cubicBezTo>
                      <a:pt x="195521" y="139155"/>
                      <a:pt x="183650" y="130294"/>
                      <a:pt x="169662" y="128273"/>
                    </a:cubicBezTo>
                    <a:lnTo>
                      <a:pt x="169662" y="83297"/>
                    </a:lnTo>
                    <a:cubicBezTo>
                      <a:pt x="179159" y="81949"/>
                      <a:pt x="187500" y="77522"/>
                      <a:pt x="193853" y="70970"/>
                    </a:cubicBezTo>
                    <a:lnTo>
                      <a:pt x="248845" y="110934"/>
                    </a:lnTo>
                    <a:cubicBezTo>
                      <a:pt x="245765" y="116812"/>
                      <a:pt x="243968" y="123454"/>
                      <a:pt x="243968" y="130486"/>
                    </a:cubicBezTo>
                    <a:lnTo>
                      <a:pt x="244033" y="130583"/>
                    </a:lnTo>
                    <a:close/>
                    <a:moveTo>
                      <a:pt x="255775" y="130583"/>
                    </a:moveTo>
                    <a:cubicBezTo>
                      <a:pt x="255775" y="114021"/>
                      <a:pt x="269250" y="100443"/>
                      <a:pt x="285935" y="100443"/>
                    </a:cubicBezTo>
                    <a:cubicBezTo>
                      <a:pt x="302619" y="100443"/>
                      <a:pt x="316094" y="113925"/>
                      <a:pt x="316094" y="130583"/>
                    </a:cubicBezTo>
                    <a:cubicBezTo>
                      <a:pt x="316094" y="147241"/>
                      <a:pt x="302619" y="160723"/>
                      <a:pt x="285935" y="160723"/>
                    </a:cubicBezTo>
                    <a:cubicBezTo>
                      <a:pt x="269250" y="160723"/>
                      <a:pt x="255775" y="147241"/>
                      <a:pt x="255775" y="130583"/>
                    </a:cubicBezTo>
                    <a:close/>
                  </a:path>
                </a:pathLst>
              </a:custGeom>
              <a:solidFill>
                <a:srgbClr val="2C5967"/>
              </a:solidFill>
              <a:ln w="6417" cap="flat">
                <a:noFill/>
                <a:prstDash val="solid"/>
                <a:miter/>
              </a:ln>
            </p:spPr>
            <p:txBody>
              <a:bodyPr rtlCol="0" anchor="ctr"/>
              <a:lstStyle/>
              <a:p>
                <a:endParaRPr lang="en-US" sz="810"/>
              </a:p>
            </p:txBody>
          </p:sp>
          <p:sp>
            <p:nvSpPr>
              <p:cNvPr id="147" name="Freeform: Shape 146">
                <a:extLst>
                  <a:ext uri="{FF2B5EF4-FFF2-40B4-BE49-F238E27FC236}">
                    <a16:creationId xmlns:a16="http://schemas.microsoft.com/office/drawing/2014/main" id="{24BEA89C-6CCF-25E1-1176-383DE33FAF92}"/>
                  </a:ext>
                </a:extLst>
              </p:cNvPr>
              <p:cNvSpPr/>
              <p:nvPr/>
            </p:nvSpPr>
            <p:spPr>
              <a:xfrm>
                <a:off x="7854509" y="2857661"/>
                <a:ext cx="345419" cy="385010"/>
              </a:xfrm>
              <a:custGeom>
                <a:avLst/>
                <a:gdLst>
                  <a:gd name="connsiteX0" fmla="*/ 293763 w 345419"/>
                  <a:gd name="connsiteY0" fmla="*/ 190003 h 385010"/>
                  <a:gd name="connsiteX1" fmla="*/ 294790 w 345419"/>
                  <a:gd name="connsiteY1" fmla="*/ 190003 h 385010"/>
                  <a:gd name="connsiteX2" fmla="*/ 345419 w 345419"/>
                  <a:gd name="connsiteY2" fmla="*/ 139348 h 385010"/>
                  <a:gd name="connsiteX3" fmla="*/ 294790 w 345419"/>
                  <a:gd name="connsiteY3" fmla="*/ 88694 h 385010"/>
                  <a:gd name="connsiteX4" fmla="*/ 264182 w 345419"/>
                  <a:gd name="connsiteY4" fmla="*/ 98999 h 385010"/>
                  <a:gd name="connsiteX5" fmla="*/ 220547 w 345419"/>
                  <a:gd name="connsiteY5" fmla="*/ 67313 h 385010"/>
                  <a:gd name="connsiteX6" fmla="*/ 223371 w 345419"/>
                  <a:gd name="connsiteY6" fmla="*/ 50655 h 385010"/>
                  <a:gd name="connsiteX7" fmla="*/ 172677 w 345419"/>
                  <a:gd name="connsiteY7" fmla="*/ 0 h 385010"/>
                  <a:gd name="connsiteX8" fmla="*/ 122048 w 345419"/>
                  <a:gd name="connsiteY8" fmla="*/ 50655 h 385010"/>
                  <a:gd name="connsiteX9" fmla="*/ 124808 w 345419"/>
                  <a:gd name="connsiteY9" fmla="*/ 67313 h 385010"/>
                  <a:gd name="connsiteX10" fmla="*/ 81173 w 345419"/>
                  <a:gd name="connsiteY10" fmla="*/ 98999 h 385010"/>
                  <a:gd name="connsiteX11" fmla="*/ 50693 w 345419"/>
                  <a:gd name="connsiteY11" fmla="*/ 88694 h 385010"/>
                  <a:gd name="connsiteX12" fmla="*/ 0 w 345419"/>
                  <a:gd name="connsiteY12" fmla="*/ 139348 h 385010"/>
                  <a:gd name="connsiteX13" fmla="*/ 50693 w 345419"/>
                  <a:gd name="connsiteY13" fmla="*/ 190003 h 385010"/>
                  <a:gd name="connsiteX14" fmla="*/ 51720 w 345419"/>
                  <a:gd name="connsiteY14" fmla="*/ 190003 h 385010"/>
                  <a:gd name="connsiteX15" fmla="*/ 55699 w 345419"/>
                  <a:gd name="connsiteY15" fmla="*/ 202233 h 385010"/>
                  <a:gd name="connsiteX16" fmla="*/ 58393 w 345419"/>
                  <a:gd name="connsiteY16" fmla="*/ 210517 h 385010"/>
                  <a:gd name="connsiteX17" fmla="*/ 23614 w 345419"/>
                  <a:gd name="connsiteY17" fmla="*/ 277830 h 385010"/>
                  <a:gd name="connsiteX18" fmla="*/ 19572 w 345419"/>
                  <a:gd name="connsiteY18" fmla="*/ 285627 h 385010"/>
                  <a:gd name="connsiteX19" fmla="*/ 20149 w 345419"/>
                  <a:gd name="connsiteY19" fmla="*/ 285915 h 385010"/>
                  <a:gd name="connsiteX20" fmla="*/ 15593 w 345419"/>
                  <a:gd name="connsiteY20" fmla="*/ 311435 h 385010"/>
                  <a:gd name="connsiteX21" fmla="*/ 89194 w 345419"/>
                  <a:gd name="connsiteY21" fmla="*/ 385011 h 385010"/>
                  <a:gd name="connsiteX22" fmla="*/ 161448 w 345419"/>
                  <a:gd name="connsiteY22" fmla="*/ 325591 h 385010"/>
                  <a:gd name="connsiteX23" fmla="*/ 161448 w 345419"/>
                  <a:gd name="connsiteY23" fmla="*/ 325013 h 385010"/>
                  <a:gd name="connsiteX24" fmla="*/ 173062 w 345419"/>
                  <a:gd name="connsiteY24" fmla="*/ 312975 h 385010"/>
                  <a:gd name="connsiteX25" fmla="*/ 184548 w 345419"/>
                  <a:gd name="connsiteY25" fmla="*/ 324628 h 385010"/>
                  <a:gd name="connsiteX26" fmla="*/ 184741 w 345419"/>
                  <a:gd name="connsiteY26" fmla="*/ 325591 h 385010"/>
                  <a:gd name="connsiteX27" fmla="*/ 256931 w 345419"/>
                  <a:gd name="connsiteY27" fmla="*/ 385011 h 385010"/>
                  <a:gd name="connsiteX28" fmla="*/ 330532 w 345419"/>
                  <a:gd name="connsiteY28" fmla="*/ 311435 h 385010"/>
                  <a:gd name="connsiteX29" fmla="*/ 325976 w 345419"/>
                  <a:gd name="connsiteY29" fmla="*/ 286012 h 385010"/>
                  <a:gd name="connsiteX30" fmla="*/ 326553 w 345419"/>
                  <a:gd name="connsiteY30" fmla="*/ 285723 h 385010"/>
                  <a:gd name="connsiteX31" fmla="*/ 322511 w 345419"/>
                  <a:gd name="connsiteY31" fmla="*/ 277926 h 385010"/>
                  <a:gd name="connsiteX32" fmla="*/ 287603 w 345419"/>
                  <a:gd name="connsiteY32" fmla="*/ 209741 h 385010"/>
                  <a:gd name="connsiteX33" fmla="*/ 290298 w 345419"/>
                  <a:gd name="connsiteY33" fmla="*/ 201367 h 385010"/>
                  <a:gd name="connsiteX34" fmla="*/ 294020 w 345419"/>
                  <a:gd name="connsiteY34" fmla="*/ 189906 h 385010"/>
                  <a:gd name="connsiteX35" fmla="*/ 293763 w 345419"/>
                  <a:gd name="connsiteY35" fmla="*/ 190003 h 385010"/>
                  <a:gd name="connsiteX36" fmla="*/ 321484 w 345419"/>
                  <a:gd name="connsiteY36" fmla="*/ 311627 h 385010"/>
                  <a:gd name="connsiteX37" fmla="*/ 256738 w 345419"/>
                  <a:gd name="connsiteY37" fmla="*/ 376341 h 385010"/>
                  <a:gd name="connsiteX38" fmla="*/ 193211 w 345419"/>
                  <a:gd name="connsiteY38" fmla="*/ 324051 h 385010"/>
                  <a:gd name="connsiteX39" fmla="*/ 172870 w 345419"/>
                  <a:gd name="connsiteY39" fmla="*/ 304312 h 385010"/>
                  <a:gd name="connsiteX40" fmla="*/ 152528 w 345419"/>
                  <a:gd name="connsiteY40" fmla="*/ 324051 h 385010"/>
                  <a:gd name="connsiteX41" fmla="*/ 89002 w 345419"/>
                  <a:gd name="connsiteY41" fmla="*/ 376341 h 385010"/>
                  <a:gd name="connsiteX42" fmla="*/ 24256 w 345419"/>
                  <a:gd name="connsiteY42" fmla="*/ 311627 h 385010"/>
                  <a:gd name="connsiteX43" fmla="*/ 31443 w 345419"/>
                  <a:gd name="connsiteY43" fmla="*/ 282065 h 385010"/>
                  <a:gd name="connsiteX44" fmla="*/ 31314 w 345419"/>
                  <a:gd name="connsiteY44" fmla="*/ 282065 h 385010"/>
                  <a:gd name="connsiteX45" fmla="*/ 73794 w 345419"/>
                  <a:gd name="connsiteY45" fmla="*/ 199923 h 385010"/>
                  <a:gd name="connsiteX46" fmla="*/ 112295 w 345419"/>
                  <a:gd name="connsiteY46" fmla="*/ 176521 h 385010"/>
                  <a:gd name="connsiteX47" fmla="*/ 123075 w 345419"/>
                  <a:gd name="connsiteY47" fmla="*/ 177772 h 385010"/>
                  <a:gd name="connsiteX48" fmla="*/ 154004 w 345419"/>
                  <a:gd name="connsiteY48" fmla="*/ 213694 h 385010"/>
                  <a:gd name="connsiteX49" fmla="*/ 154004 w 345419"/>
                  <a:gd name="connsiteY49" fmla="*/ 216196 h 385010"/>
                  <a:gd name="connsiteX50" fmla="*/ 172999 w 345419"/>
                  <a:gd name="connsiteY50" fmla="*/ 211769 h 385010"/>
                  <a:gd name="connsiteX51" fmla="*/ 193853 w 345419"/>
                  <a:gd name="connsiteY51" fmla="*/ 217159 h 385010"/>
                  <a:gd name="connsiteX52" fmla="*/ 193853 w 345419"/>
                  <a:gd name="connsiteY52" fmla="*/ 214175 h 385010"/>
                  <a:gd name="connsiteX53" fmla="*/ 224012 w 345419"/>
                  <a:gd name="connsiteY53" fmla="*/ 177772 h 385010"/>
                  <a:gd name="connsiteX54" fmla="*/ 234536 w 345419"/>
                  <a:gd name="connsiteY54" fmla="*/ 176521 h 385010"/>
                  <a:gd name="connsiteX55" fmla="*/ 272331 w 345419"/>
                  <a:gd name="connsiteY55" fmla="*/ 199442 h 385010"/>
                  <a:gd name="connsiteX56" fmla="*/ 314618 w 345419"/>
                  <a:gd name="connsiteY56" fmla="*/ 281969 h 385010"/>
                  <a:gd name="connsiteX57" fmla="*/ 314554 w 345419"/>
                  <a:gd name="connsiteY57" fmla="*/ 281969 h 385010"/>
                  <a:gd name="connsiteX58" fmla="*/ 321676 w 345419"/>
                  <a:gd name="connsiteY58" fmla="*/ 311531 h 385010"/>
                  <a:gd name="connsiteX59" fmla="*/ 321484 w 345419"/>
                  <a:gd name="connsiteY59" fmla="*/ 311627 h 385010"/>
                  <a:gd name="connsiteX60" fmla="*/ 248396 w 345419"/>
                  <a:gd name="connsiteY60" fmla="*/ 169681 h 385010"/>
                  <a:gd name="connsiteX61" fmla="*/ 253081 w 345419"/>
                  <a:gd name="connsiteY61" fmla="*/ 168141 h 385010"/>
                  <a:gd name="connsiteX62" fmla="*/ 256866 w 345419"/>
                  <a:gd name="connsiteY62" fmla="*/ 172863 h 385010"/>
                  <a:gd name="connsiteX63" fmla="*/ 248396 w 345419"/>
                  <a:gd name="connsiteY63" fmla="*/ 169681 h 385010"/>
                  <a:gd name="connsiteX64" fmla="*/ 88232 w 345419"/>
                  <a:gd name="connsiteY64" fmla="*/ 173345 h 385010"/>
                  <a:gd name="connsiteX65" fmla="*/ 92403 w 345419"/>
                  <a:gd name="connsiteY65" fmla="*/ 168237 h 385010"/>
                  <a:gd name="connsiteX66" fmla="*/ 97280 w 345419"/>
                  <a:gd name="connsiteY66" fmla="*/ 169777 h 385010"/>
                  <a:gd name="connsiteX67" fmla="*/ 88232 w 345419"/>
                  <a:gd name="connsiteY67" fmla="*/ 173248 h 385010"/>
                  <a:gd name="connsiteX68" fmla="*/ 88232 w 345419"/>
                  <a:gd name="connsiteY68" fmla="*/ 173345 h 385010"/>
                  <a:gd name="connsiteX69" fmla="*/ 279967 w 345419"/>
                  <a:gd name="connsiteY69" fmla="*/ 195585 h 385010"/>
                  <a:gd name="connsiteX70" fmla="*/ 278298 w 345419"/>
                  <a:gd name="connsiteY70" fmla="*/ 192698 h 385010"/>
                  <a:gd name="connsiteX71" fmla="*/ 277464 w 345419"/>
                  <a:gd name="connsiteY71" fmla="*/ 191350 h 385010"/>
                  <a:gd name="connsiteX72" fmla="*/ 276566 w 345419"/>
                  <a:gd name="connsiteY72" fmla="*/ 190099 h 385010"/>
                  <a:gd name="connsiteX73" fmla="*/ 275347 w 345419"/>
                  <a:gd name="connsiteY73" fmla="*/ 188366 h 385010"/>
                  <a:gd name="connsiteX74" fmla="*/ 274834 w 345419"/>
                  <a:gd name="connsiteY74" fmla="*/ 187789 h 385010"/>
                  <a:gd name="connsiteX75" fmla="*/ 273293 w 345419"/>
                  <a:gd name="connsiteY75" fmla="*/ 185864 h 385010"/>
                  <a:gd name="connsiteX76" fmla="*/ 276181 w 345419"/>
                  <a:gd name="connsiteY76" fmla="*/ 177002 h 385010"/>
                  <a:gd name="connsiteX77" fmla="*/ 256931 w 345419"/>
                  <a:gd name="connsiteY77" fmla="*/ 157643 h 385010"/>
                  <a:gd name="connsiteX78" fmla="*/ 213810 w 345419"/>
                  <a:gd name="connsiteY78" fmla="*/ 171509 h 385010"/>
                  <a:gd name="connsiteX79" fmla="*/ 213810 w 345419"/>
                  <a:gd name="connsiteY79" fmla="*/ 171901 h 385010"/>
                  <a:gd name="connsiteX80" fmla="*/ 207906 w 345419"/>
                  <a:gd name="connsiteY80" fmla="*/ 174788 h 385010"/>
                  <a:gd name="connsiteX81" fmla="*/ 205339 w 345419"/>
                  <a:gd name="connsiteY81" fmla="*/ 176425 h 385010"/>
                  <a:gd name="connsiteX82" fmla="*/ 205019 w 345419"/>
                  <a:gd name="connsiteY82" fmla="*/ 176617 h 385010"/>
                  <a:gd name="connsiteX83" fmla="*/ 202708 w 345419"/>
                  <a:gd name="connsiteY83" fmla="*/ 178254 h 385010"/>
                  <a:gd name="connsiteX84" fmla="*/ 172613 w 345419"/>
                  <a:gd name="connsiteY84" fmla="*/ 148499 h 385010"/>
                  <a:gd name="connsiteX85" fmla="*/ 142519 w 345419"/>
                  <a:gd name="connsiteY85" fmla="*/ 176713 h 385010"/>
                  <a:gd name="connsiteX86" fmla="*/ 136935 w 345419"/>
                  <a:gd name="connsiteY86" fmla="*/ 173537 h 385010"/>
                  <a:gd name="connsiteX87" fmla="*/ 136165 w 345419"/>
                  <a:gd name="connsiteY87" fmla="*/ 173152 h 385010"/>
                  <a:gd name="connsiteX88" fmla="*/ 134561 w 345419"/>
                  <a:gd name="connsiteY88" fmla="*/ 172382 h 385010"/>
                  <a:gd name="connsiteX89" fmla="*/ 132701 w 345419"/>
                  <a:gd name="connsiteY89" fmla="*/ 171606 h 385010"/>
                  <a:gd name="connsiteX90" fmla="*/ 131161 w 345419"/>
                  <a:gd name="connsiteY90" fmla="*/ 171028 h 385010"/>
                  <a:gd name="connsiteX91" fmla="*/ 128978 w 345419"/>
                  <a:gd name="connsiteY91" fmla="*/ 170258 h 385010"/>
                  <a:gd name="connsiteX92" fmla="*/ 128016 w 345419"/>
                  <a:gd name="connsiteY92" fmla="*/ 169969 h 385010"/>
                  <a:gd name="connsiteX93" fmla="*/ 124936 w 345419"/>
                  <a:gd name="connsiteY93" fmla="*/ 169103 h 385010"/>
                  <a:gd name="connsiteX94" fmla="*/ 122690 w 345419"/>
                  <a:gd name="connsiteY94" fmla="*/ 168622 h 385010"/>
                  <a:gd name="connsiteX95" fmla="*/ 88103 w 345419"/>
                  <a:gd name="connsiteY95" fmla="*/ 157546 h 385010"/>
                  <a:gd name="connsiteX96" fmla="*/ 68853 w 345419"/>
                  <a:gd name="connsiteY96" fmla="*/ 176906 h 385010"/>
                  <a:gd name="connsiteX97" fmla="*/ 71869 w 345419"/>
                  <a:gd name="connsiteY97" fmla="*/ 186249 h 385010"/>
                  <a:gd name="connsiteX98" fmla="*/ 70585 w 345419"/>
                  <a:gd name="connsiteY98" fmla="*/ 187885 h 385010"/>
                  <a:gd name="connsiteX99" fmla="*/ 69944 w 345419"/>
                  <a:gd name="connsiteY99" fmla="*/ 188848 h 385010"/>
                  <a:gd name="connsiteX100" fmla="*/ 68853 w 345419"/>
                  <a:gd name="connsiteY100" fmla="*/ 190388 h 385010"/>
                  <a:gd name="connsiteX101" fmla="*/ 67891 w 345419"/>
                  <a:gd name="connsiteY101" fmla="*/ 191832 h 385010"/>
                  <a:gd name="connsiteX102" fmla="*/ 67121 w 345419"/>
                  <a:gd name="connsiteY102" fmla="*/ 192987 h 385010"/>
                  <a:gd name="connsiteX103" fmla="*/ 65580 w 345419"/>
                  <a:gd name="connsiteY103" fmla="*/ 195874 h 385010"/>
                  <a:gd name="connsiteX104" fmla="*/ 63655 w 345419"/>
                  <a:gd name="connsiteY104" fmla="*/ 199538 h 385010"/>
                  <a:gd name="connsiteX105" fmla="*/ 57495 w 345419"/>
                  <a:gd name="connsiteY105" fmla="*/ 180564 h 385010"/>
                  <a:gd name="connsiteX106" fmla="*/ 50308 w 345419"/>
                  <a:gd name="connsiteY106" fmla="*/ 181237 h 385010"/>
                  <a:gd name="connsiteX107" fmla="*/ 8406 w 345419"/>
                  <a:gd name="connsiteY107" fmla="*/ 139348 h 385010"/>
                  <a:gd name="connsiteX108" fmla="*/ 50308 w 345419"/>
                  <a:gd name="connsiteY108" fmla="*/ 97459 h 385010"/>
                  <a:gd name="connsiteX109" fmla="*/ 80339 w 345419"/>
                  <a:gd name="connsiteY109" fmla="*/ 110171 h 385010"/>
                  <a:gd name="connsiteX110" fmla="*/ 135331 w 345419"/>
                  <a:gd name="connsiteY110" fmla="*/ 70207 h 385010"/>
                  <a:gd name="connsiteX111" fmla="*/ 130391 w 345419"/>
                  <a:gd name="connsiteY111" fmla="*/ 50558 h 385010"/>
                  <a:gd name="connsiteX112" fmla="*/ 172292 w 345419"/>
                  <a:gd name="connsiteY112" fmla="*/ 8669 h 385010"/>
                  <a:gd name="connsiteX113" fmla="*/ 214194 w 345419"/>
                  <a:gd name="connsiteY113" fmla="*/ 50558 h 385010"/>
                  <a:gd name="connsiteX114" fmla="*/ 209253 w 345419"/>
                  <a:gd name="connsiteY114" fmla="*/ 70207 h 385010"/>
                  <a:gd name="connsiteX115" fmla="*/ 264246 w 345419"/>
                  <a:gd name="connsiteY115" fmla="*/ 110171 h 385010"/>
                  <a:gd name="connsiteX116" fmla="*/ 294341 w 345419"/>
                  <a:gd name="connsiteY116" fmla="*/ 97363 h 385010"/>
                  <a:gd name="connsiteX117" fmla="*/ 336178 w 345419"/>
                  <a:gd name="connsiteY117" fmla="*/ 139252 h 385010"/>
                  <a:gd name="connsiteX118" fmla="*/ 294341 w 345419"/>
                  <a:gd name="connsiteY118" fmla="*/ 181141 h 385010"/>
                  <a:gd name="connsiteX119" fmla="*/ 287089 w 345419"/>
                  <a:gd name="connsiteY119" fmla="*/ 180467 h 385010"/>
                  <a:gd name="connsiteX120" fmla="*/ 281186 w 345419"/>
                  <a:gd name="connsiteY120" fmla="*/ 198672 h 385010"/>
                  <a:gd name="connsiteX121" fmla="*/ 279582 w 345419"/>
                  <a:gd name="connsiteY121" fmla="*/ 195489 h 385010"/>
                  <a:gd name="connsiteX122" fmla="*/ 279967 w 345419"/>
                  <a:gd name="connsiteY122" fmla="*/ 195585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45419" h="385010">
                    <a:moveTo>
                      <a:pt x="293763" y="190003"/>
                    </a:moveTo>
                    <a:cubicBezTo>
                      <a:pt x="293763" y="190003"/>
                      <a:pt x="294405" y="190003"/>
                      <a:pt x="294790" y="190003"/>
                    </a:cubicBezTo>
                    <a:cubicBezTo>
                      <a:pt x="322703" y="190003"/>
                      <a:pt x="345419" y="167274"/>
                      <a:pt x="345419" y="139348"/>
                    </a:cubicBezTo>
                    <a:cubicBezTo>
                      <a:pt x="345419" y="111422"/>
                      <a:pt x="322703" y="88694"/>
                      <a:pt x="294790" y="88694"/>
                    </a:cubicBezTo>
                    <a:cubicBezTo>
                      <a:pt x="283496" y="88694"/>
                      <a:pt x="272908" y="92351"/>
                      <a:pt x="264182" y="98999"/>
                    </a:cubicBezTo>
                    <a:lnTo>
                      <a:pt x="220547" y="67313"/>
                    </a:lnTo>
                    <a:cubicBezTo>
                      <a:pt x="222408" y="62019"/>
                      <a:pt x="223371" y="56340"/>
                      <a:pt x="223371" y="50655"/>
                    </a:cubicBezTo>
                    <a:cubicBezTo>
                      <a:pt x="223371" y="22729"/>
                      <a:pt x="200591" y="0"/>
                      <a:pt x="172677" y="0"/>
                    </a:cubicBezTo>
                    <a:cubicBezTo>
                      <a:pt x="144764" y="0"/>
                      <a:pt x="122048" y="22729"/>
                      <a:pt x="122048" y="50655"/>
                    </a:cubicBezTo>
                    <a:cubicBezTo>
                      <a:pt x="122048" y="56340"/>
                      <a:pt x="123011" y="61922"/>
                      <a:pt x="124808" y="67313"/>
                    </a:cubicBezTo>
                    <a:lnTo>
                      <a:pt x="81173" y="98999"/>
                    </a:lnTo>
                    <a:cubicBezTo>
                      <a:pt x="72446" y="92351"/>
                      <a:pt x="61858" y="88694"/>
                      <a:pt x="50693" y="88694"/>
                    </a:cubicBezTo>
                    <a:cubicBezTo>
                      <a:pt x="22716" y="88694"/>
                      <a:pt x="0" y="111422"/>
                      <a:pt x="0" y="139348"/>
                    </a:cubicBezTo>
                    <a:cubicBezTo>
                      <a:pt x="0" y="167274"/>
                      <a:pt x="22716" y="190003"/>
                      <a:pt x="50693" y="190003"/>
                    </a:cubicBezTo>
                    <a:cubicBezTo>
                      <a:pt x="51079" y="190003"/>
                      <a:pt x="51335" y="190003"/>
                      <a:pt x="51720" y="190003"/>
                    </a:cubicBezTo>
                    <a:lnTo>
                      <a:pt x="55699" y="202233"/>
                    </a:lnTo>
                    <a:lnTo>
                      <a:pt x="58393" y="210517"/>
                    </a:lnTo>
                    <a:lnTo>
                      <a:pt x="23614" y="277830"/>
                    </a:lnTo>
                    <a:lnTo>
                      <a:pt x="19572" y="285627"/>
                    </a:lnTo>
                    <a:lnTo>
                      <a:pt x="20149" y="285915"/>
                    </a:lnTo>
                    <a:cubicBezTo>
                      <a:pt x="17133" y="294007"/>
                      <a:pt x="15593" y="302580"/>
                      <a:pt x="15593" y="311435"/>
                    </a:cubicBezTo>
                    <a:cubicBezTo>
                      <a:pt x="15593" y="351983"/>
                      <a:pt x="48640" y="385011"/>
                      <a:pt x="89194" y="385011"/>
                    </a:cubicBezTo>
                    <a:cubicBezTo>
                      <a:pt x="124230" y="385011"/>
                      <a:pt x="154582" y="360068"/>
                      <a:pt x="161448" y="325591"/>
                    </a:cubicBezTo>
                    <a:lnTo>
                      <a:pt x="161448" y="325013"/>
                    </a:lnTo>
                    <a:cubicBezTo>
                      <a:pt x="162859" y="319045"/>
                      <a:pt x="167031" y="312975"/>
                      <a:pt x="173062" y="312975"/>
                    </a:cubicBezTo>
                    <a:cubicBezTo>
                      <a:pt x="179159" y="312975"/>
                      <a:pt x="183265" y="318853"/>
                      <a:pt x="184548" y="324628"/>
                    </a:cubicBezTo>
                    <a:lnTo>
                      <a:pt x="184741" y="325591"/>
                    </a:lnTo>
                    <a:cubicBezTo>
                      <a:pt x="191478" y="359972"/>
                      <a:pt x="221831" y="385011"/>
                      <a:pt x="256931" y="385011"/>
                    </a:cubicBezTo>
                    <a:cubicBezTo>
                      <a:pt x="297485" y="385011"/>
                      <a:pt x="330532" y="351983"/>
                      <a:pt x="330532" y="311435"/>
                    </a:cubicBezTo>
                    <a:cubicBezTo>
                      <a:pt x="330532" y="302676"/>
                      <a:pt x="328992" y="294103"/>
                      <a:pt x="325976" y="286012"/>
                    </a:cubicBezTo>
                    <a:lnTo>
                      <a:pt x="326553" y="285723"/>
                    </a:lnTo>
                    <a:lnTo>
                      <a:pt x="322511" y="277926"/>
                    </a:lnTo>
                    <a:lnTo>
                      <a:pt x="287603" y="209741"/>
                    </a:lnTo>
                    <a:lnTo>
                      <a:pt x="290298" y="201367"/>
                    </a:lnTo>
                    <a:lnTo>
                      <a:pt x="294020" y="189906"/>
                    </a:lnTo>
                    <a:lnTo>
                      <a:pt x="293763" y="190003"/>
                    </a:lnTo>
                    <a:close/>
                    <a:moveTo>
                      <a:pt x="321484" y="311627"/>
                    </a:moveTo>
                    <a:cubicBezTo>
                      <a:pt x="321484" y="347357"/>
                      <a:pt x="292416" y="376341"/>
                      <a:pt x="256738" y="376341"/>
                    </a:cubicBezTo>
                    <a:cubicBezTo>
                      <a:pt x="225359" y="376341"/>
                      <a:pt x="199051" y="353812"/>
                      <a:pt x="193211" y="324051"/>
                    </a:cubicBezTo>
                    <a:cubicBezTo>
                      <a:pt x="191351" y="313655"/>
                      <a:pt x="183778" y="304312"/>
                      <a:pt x="172870" y="304312"/>
                    </a:cubicBezTo>
                    <a:cubicBezTo>
                      <a:pt x="162025" y="304312"/>
                      <a:pt x="154582" y="313944"/>
                      <a:pt x="152528" y="324051"/>
                    </a:cubicBezTo>
                    <a:cubicBezTo>
                      <a:pt x="146689" y="353812"/>
                      <a:pt x="120508" y="376341"/>
                      <a:pt x="89002" y="376341"/>
                    </a:cubicBezTo>
                    <a:cubicBezTo>
                      <a:pt x="53260" y="376341"/>
                      <a:pt x="24256" y="347260"/>
                      <a:pt x="24256" y="311627"/>
                    </a:cubicBezTo>
                    <a:cubicBezTo>
                      <a:pt x="24256" y="301040"/>
                      <a:pt x="26887" y="290927"/>
                      <a:pt x="31443" y="282065"/>
                    </a:cubicBezTo>
                    <a:lnTo>
                      <a:pt x="31314" y="282065"/>
                    </a:lnTo>
                    <a:lnTo>
                      <a:pt x="73794" y="199923"/>
                    </a:lnTo>
                    <a:cubicBezTo>
                      <a:pt x="81943" y="183259"/>
                      <a:pt x="97601" y="176521"/>
                      <a:pt x="112295" y="176521"/>
                    </a:cubicBezTo>
                    <a:cubicBezTo>
                      <a:pt x="115953" y="176521"/>
                      <a:pt x="119610" y="176906"/>
                      <a:pt x="123075" y="177772"/>
                    </a:cubicBezTo>
                    <a:cubicBezTo>
                      <a:pt x="141876" y="182104"/>
                      <a:pt x="154004" y="196259"/>
                      <a:pt x="154004" y="213694"/>
                    </a:cubicBezTo>
                    <a:lnTo>
                      <a:pt x="154004" y="216196"/>
                    </a:lnTo>
                    <a:cubicBezTo>
                      <a:pt x="159908" y="213309"/>
                      <a:pt x="166325" y="211769"/>
                      <a:pt x="172999" y="211769"/>
                    </a:cubicBezTo>
                    <a:cubicBezTo>
                      <a:pt x="180377" y="211769"/>
                      <a:pt x="187500" y="213598"/>
                      <a:pt x="193853" y="217159"/>
                    </a:cubicBezTo>
                    <a:lnTo>
                      <a:pt x="193853" y="214175"/>
                    </a:lnTo>
                    <a:cubicBezTo>
                      <a:pt x="193853" y="196548"/>
                      <a:pt x="205724" y="182200"/>
                      <a:pt x="224012" y="177772"/>
                    </a:cubicBezTo>
                    <a:cubicBezTo>
                      <a:pt x="227413" y="177002"/>
                      <a:pt x="230878" y="176521"/>
                      <a:pt x="234536" y="176521"/>
                    </a:cubicBezTo>
                    <a:cubicBezTo>
                      <a:pt x="248588" y="176521"/>
                      <a:pt x="263796" y="183162"/>
                      <a:pt x="272331" y="199442"/>
                    </a:cubicBezTo>
                    <a:lnTo>
                      <a:pt x="314618" y="281969"/>
                    </a:lnTo>
                    <a:lnTo>
                      <a:pt x="314554" y="281969"/>
                    </a:lnTo>
                    <a:cubicBezTo>
                      <a:pt x="319045" y="290831"/>
                      <a:pt x="321676" y="300944"/>
                      <a:pt x="321676" y="311531"/>
                    </a:cubicBezTo>
                    <a:lnTo>
                      <a:pt x="321484" y="311627"/>
                    </a:lnTo>
                    <a:close/>
                    <a:moveTo>
                      <a:pt x="248396" y="169681"/>
                    </a:moveTo>
                    <a:lnTo>
                      <a:pt x="253081" y="168141"/>
                    </a:lnTo>
                    <a:cubicBezTo>
                      <a:pt x="254235" y="169777"/>
                      <a:pt x="255519" y="171317"/>
                      <a:pt x="256866" y="172863"/>
                    </a:cubicBezTo>
                    <a:cubicBezTo>
                      <a:pt x="254171" y="171509"/>
                      <a:pt x="251348" y="170451"/>
                      <a:pt x="248396" y="169681"/>
                    </a:cubicBezTo>
                    <a:close/>
                    <a:moveTo>
                      <a:pt x="88232" y="173345"/>
                    </a:moveTo>
                    <a:cubicBezTo>
                      <a:pt x="89643" y="171702"/>
                      <a:pt x="91120" y="170066"/>
                      <a:pt x="92403" y="168237"/>
                    </a:cubicBezTo>
                    <a:lnTo>
                      <a:pt x="97280" y="169777"/>
                    </a:lnTo>
                    <a:cubicBezTo>
                      <a:pt x="94135" y="170643"/>
                      <a:pt x="91120" y="171798"/>
                      <a:pt x="88232" y="173248"/>
                    </a:cubicBezTo>
                    <a:lnTo>
                      <a:pt x="88232" y="173345"/>
                    </a:lnTo>
                    <a:close/>
                    <a:moveTo>
                      <a:pt x="279967" y="195585"/>
                    </a:moveTo>
                    <a:cubicBezTo>
                      <a:pt x="279454" y="194623"/>
                      <a:pt x="278877" y="193660"/>
                      <a:pt x="278298" y="192698"/>
                    </a:cubicBezTo>
                    <a:cubicBezTo>
                      <a:pt x="278042" y="192217"/>
                      <a:pt x="277721" y="191832"/>
                      <a:pt x="277464" y="191350"/>
                    </a:cubicBezTo>
                    <a:cubicBezTo>
                      <a:pt x="277144" y="190965"/>
                      <a:pt x="276887" y="190484"/>
                      <a:pt x="276566" y="190099"/>
                    </a:cubicBezTo>
                    <a:cubicBezTo>
                      <a:pt x="276181" y="189521"/>
                      <a:pt x="275796" y="188944"/>
                      <a:pt x="275347" y="188366"/>
                    </a:cubicBezTo>
                    <a:lnTo>
                      <a:pt x="274834" y="187789"/>
                    </a:lnTo>
                    <a:cubicBezTo>
                      <a:pt x="274384" y="187115"/>
                      <a:pt x="273807" y="186442"/>
                      <a:pt x="273293" y="185864"/>
                    </a:cubicBezTo>
                    <a:lnTo>
                      <a:pt x="276181" y="177002"/>
                    </a:lnTo>
                    <a:cubicBezTo>
                      <a:pt x="267839" y="172863"/>
                      <a:pt x="260973" y="166023"/>
                      <a:pt x="256931" y="157643"/>
                    </a:cubicBezTo>
                    <a:lnTo>
                      <a:pt x="213810" y="171509"/>
                    </a:lnTo>
                    <a:lnTo>
                      <a:pt x="213810" y="171901"/>
                    </a:lnTo>
                    <a:cubicBezTo>
                      <a:pt x="211756" y="172767"/>
                      <a:pt x="209767" y="173730"/>
                      <a:pt x="207906" y="174788"/>
                    </a:cubicBezTo>
                    <a:cubicBezTo>
                      <a:pt x="207072" y="175366"/>
                      <a:pt x="206173" y="175847"/>
                      <a:pt x="205339" y="176425"/>
                    </a:cubicBezTo>
                    <a:lnTo>
                      <a:pt x="205019" y="176617"/>
                    </a:lnTo>
                    <a:cubicBezTo>
                      <a:pt x="204249" y="177195"/>
                      <a:pt x="203414" y="177676"/>
                      <a:pt x="202708" y="178254"/>
                    </a:cubicBezTo>
                    <a:cubicBezTo>
                      <a:pt x="202516" y="161788"/>
                      <a:pt x="189168" y="148499"/>
                      <a:pt x="172613" y="148499"/>
                    </a:cubicBezTo>
                    <a:cubicBezTo>
                      <a:pt x="156058" y="148499"/>
                      <a:pt x="143481" y="161018"/>
                      <a:pt x="142519" y="176713"/>
                    </a:cubicBezTo>
                    <a:cubicBezTo>
                      <a:pt x="140786" y="175558"/>
                      <a:pt x="138861" y="174500"/>
                      <a:pt x="136935" y="173537"/>
                    </a:cubicBezTo>
                    <a:cubicBezTo>
                      <a:pt x="136679" y="173441"/>
                      <a:pt x="136486" y="173248"/>
                      <a:pt x="136165" y="173152"/>
                    </a:cubicBezTo>
                    <a:cubicBezTo>
                      <a:pt x="135588" y="172863"/>
                      <a:pt x="135139" y="172671"/>
                      <a:pt x="134561" y="172382"/>
                    </a:cubicBezTo>
                    <a:cubicBezTo>
                      <a:pt x="133984" y="172093"/>
                      <a:pt x="133406" y="171901"/>
                      <a:pt x="132701" y="171606"/>
                    </a:cubicBezTo>
                    <a:cubicBezTo>
                      <a:pt x="132251" y="171413"/>
                      <a:pt x="131738" y="171221"/>
                      <a:pt x="131161" y="171028"/>
                    </a:cubicBezTo>
                    <a:cubicBezTo>
                      <a:pt x="130391" y="170739"/>
                      <a:pt x="129748" y="170547"/>
                      <a:pt x="128978" y="170258"/>
                    </a:cubicBezTo>
                    <a:cubicBezTo>
                      <a:pt x="128658" y="170162"/>
                      <a:pt x="128273" y="170066"/>
                      <a:pt x="128016" y="169969"/>
                    </a:cubicBezTo>
                    <a:cubicBezTo>
                      <a:pt x="126925" y="169681"/>
                      <a:pt x="125963" y="169392"/>
                      <a:pt x="124936" y="169103"/>
                    </a:cubicBezTo>
                    <a:cubicBezTo>
                      <a:pt x="124166" y="168911"/>
                      <a:pt x="123460" y="168814"/>
                      <a:pt x="122690" y="168622"/>
                    </a:cubicBezTo>
                    <a:lnTo>
                      <a:pt x="88103" y="157546"/>
                    </a:lnTo>
                    <a:cubicBezTo>
                      <a:pt x="84060" y="165927"/>
                      <a:pt x="77259" y="172767"/>
                      <a:pt x="68853" y="176906"/>
                    </a:cubicBezTo>
                    <a:lnTo>
                      <a:pt x="71869" y="186249"/>
                    </a:lnTo>
                    <a:cubicBezTo>
                      <a:pt x="71355" y="186826"/>
                      <a:pt x="70971" y="187404"/>
                      <a:pt x="70585" y="187885"/>
                    </a:cubicBezTo>
                    <a:cubicBezTo>
                      <a:pt x="70393" y="188174"/>
                      <a:pt x="70136" y="188463"/>
                      <a:pt x="69944" y="188848"/>
                    </a:cubicBezTo>
                    <a:cubicBezTo>
                      <a:pt x="69558" y="189329"/>
                      <a:pt x="69238" y="189810"/>
                      <a:pt x="68853" y="190388"/>
                    </a:cubicBezTo>
                    <a:cubicBezTo>
                      <a:pt x="68596" y="190869"/>
                      <a:pt x="68275" y="191350"/>
                      <a:pt x="67891" y="191832"/>
                    </a:cubicBezTo>
                    <a:cubicBezTo>
                      <a:pt x="67634" y="192217"/>
                      <a:pt x="67441" y="192602"/>
                      <a:pt x="67121" y="192987"/>
                    </a:cubicBezTo>
                    <a:cubicBezTo>
                      <a:pt x="66543" y="193949"/>
                      <a:pt x="66094" y="194912"/>
                      <a:pt x="65580" y="195874"/>
                    </a:cubicBezTo>
                    <a:lnTo>
                      <a:pt x="63655" y="199538"/>
                    </a:lnTo>
                    <a:lnTo>
                      <a:pt x="57495" y="180564"/>
                    </a:lnTo>
                    <a:cubicBezTo>
                      <a:pt x="55185" y="180949"/>
                      <a:pt x="52810" y="181237"/>
                      <a:pt x="50308" y="181237"/>
                    </a:cubicBezTo>
                    <a:cubicBezTo>
                      <a:pt x="27207" y="181237"/>
                      <a:pt x="8406" y="162462"/>
                      <a:pt x="8406" y="139348"/>
                    </a:cubicBezTo>
                    <a:cubicBezTo>
                      <a:pt x="8406" y="116235"/>
                      <a:pt x="27207" y="97459"/>
                      <a:pt x="50308" y="97459"/>
                    </a:cubicBezTo>
                    <a:cubicBezTo>
                      <a:pt x="62051" y="97459"/>
                      <a:pt x="72703" y="102368"/>
                      <a:pt x="80339" y="110171"/>
                    </a:cubicBezTo>
                    <a:lnTo>
                      <a:pt x="135331" y="70207"/>
                    </a:lnTo>
                    <a:cubicBezTo>
                      <a:pt x="132251" y="64329"/>
                      <a:pt x="130391" y="57688"/>
                      <a:pt x="130391" y="50558"/>
                    </a:cubicBezTo>
                    <a:cubicBezTo>
                      <a:pt x="130391" y="27445"/>
                      <a:pt x="149192" y="8669"/>
                      <a:pt x="172292" y="8669"/>
                    </a:cubicBezTo>
                    <a:cubicBezTo>
                      <a:pt x="195393" y="8669"/>
                      <a:pt x="214194" y="27445"/>
                      <a:pt x="214194" y="50558"/>
                    </a:cubicBezTo>
                    <a:cubicBezTo>
                      <a:pt x="214194" y="57688"/>
                      <a:pt x="212462" y="64329"/>
                      <a:pt x="209253" y="70207"/>
                    </a:cubicBezTo>
                    <a:lnTo>
                      <a:pt x="264246" y="110171"/>
                    </a:lnTo>
                    <a:cubicBezTo>
                      <a:pt x="271882" y="102272"/>
                      <a:pt x="282534" y="97363"/>
                      <a:pt x="294341" y="97363"/>
                    </a:cubicBezTo>
                    <a:cubicBezTo>
                      <a:pt x="317441" y="97363"/>
                      <a:pt x="336178" y="116138"/>
                      <a:pt x="336178" y="139252"/>
                    </a:cubicBezTo>
                    <a:cubicBezTo>
                      <a:pt x="336178" y="162365"/>
                      <a:pt x="317441" y="181141"/>
                      <a:pt x="294341" y="181141"/>
                    </a:cubicBezTo>
                    <a:cubicBezTo>
                      <a:pt x="291838" y="181141"/>
                      <a:pt x="289399" y="180949"/>
                      <a:pt x="287089" y="180467"/>
                    </a:cubicBezTo>
                    <a:lnTo>
                      <a:pt x="281186" y="198672"/>
                    </a:lnTo>
                    <a:lnTo>
                      <a:pt x="279582" y="195489"/>
                    </a:lnTo>
                    <a:lnTo>
                      <a:pt x="279967" y="195585"/>
                    </a:lnTo>
                    <a:close/>
                  </a:path>
                </a:pathLst>
              </a:custGeom>
              <a:solidFill>
                <a:srgbClr val="FFFFFF"/>
              </a:solidFill>
              <a:ln w="6417" cap="flat">
                <a:noFill/>
                <a:prstDash val="solid"/>
                <a:miter/>
              </a:ln>
            </p:spPr>
            <p:txBody>
              <a:bodyPr rtlCol="0" anchor="ctr"/>
              <a:lstStyle/>
              <a:p>
                <a:endParaRPr lang="en-US" sz="810"/>
              </a:p>
            </p:txBody>
          </p:sp>
          <p:sp>
            <p:nvSpPr>
              <p:cNvPr id="148" name="Freeform: Shape 147">
                <a:extLst>
                  <a:ext uri="{FF2B5EF4-FFF2-40B4-BE49-F238E27FC236}">
                    <a16:creationId xmlns:a16="http://schemas.microsoft.com/office/drawing/2014/main" id="{62AE7966-3F3B-D6A7-2D57-37F4FA9BF8A8}"/>
                  </a:ext>
                </a:extLst>
              </p:cNvPr>
              <p:cNvSpPr/>
              <p:nvPr/>
            </p:nvSpPr>
            <p:spPr>
              <a:xfrm>
                <a:off x="8033026" y="2937499"/>
                <a:ext cx="79312" cy="80409"/>
              </a:xfrm>
              <a:custGeom>
                <a:avLst/>
                <a:gdLst>
                  <a:gd name="connsiteX0" fmla="*/ 0 w 79312"/>
                  <a:gd name="connsiteY0" fmla="*/ 12224 h 80409"/>
                  <a:gd name="connsiteX1" fmla="*/ 0 w 79312"/>
                  <a:gd name="connsiteY1" fmla="*/ 57200 h 80409"/>
                  <a:gd name="connsiteX2" fmla="*/ 31827 w 79312"/>
                  <a:gd name="connsiteY2" fmla="*/ 80409 h 80409"/>
                  <a:gd name="connsiteX3" fmla="*/ 74948 w 79312"/>
                  <a:gd name="connsiteY3" fmla="*/ 66543 h 80409"/>
                  <a:gd name="connsiteX4" fmla="*/ 74371 w 79312"/>
                  <a:gd name="connsiteY4" fmla="*/ 59510 h 80409"/>
                  <a:gd name="connsiteX5" fmla="*/ 79312 w 79312"/>
                  <a:gd name="connsiteY5" fmla="*/ 39964 h 80409"/>
                  <a:gd name="connsiteX6" fmla="*/ 24319 w 79312"/>
                  <a:gd name="connsiteY6" fmla="*/ 0 h 80409"/>
                  <a:gd name="connsiteX7" fmla="*/ 128 w 79312"/>
                  <a:gd name="connsiteY7" fmla="*/ 12320 h 80409"/>
                  <a:gd name="connsiteX8" fmla="*/ 0 w 79312"/>
                  <a:gd name="connsiteY8" fmla="*/ 12224 h 8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312" h="80409">
                    <a:moveTo>
                      <a:pt x="0" y="12224"/>
                    </a:moveTo>
                    <a:lnTo>
                      <a:pt x="0" y="57200"/>
                    </a:lnTo>
                    <a:cubicBezTo>
                      <a:pt x="14117" y="59221"/>
                      <a:pt x="25859" y="68083"/>
                      <a:pt x="31827" y="80409"/>
                    </a:cubicBezTo>
                    <a:lnTo>
                      <a:pt x="74948" y="66543"/>
                    </a:lnTo>
                    <a:cubicBezTo>
                      <a:pt x="74564" y="64232"/>
                      <a:pt x="74371" y="61916"/>
                      <a:pt x="74371" y="59510"/>
                    </a:cubicBezTo>
                    <a:cubicBezTo>
                      <a:pt x="74371" y="52483"/>
                      <a:pt x="76104" y="45739"/>
                      <a:pt x="79312" y="39964"/>
                    </a:cubicBezTo>
                    <a:lnTo>
                      <a:pt x="24319" y="0"/>
                    </a:lnTo>
                    <a:cubicBezTo>
                      <a:pt x="17967" y="6545"/>
                      <a:pt x="9561" y="10973"/>
                      <a:pt x="128" y="12320"/>
                    </a:cubicBezTo>
                    <a:lnTo>
                      <a:pt x="0" y="12224"/>
                    </a:lnTo>
                    <a:close/>
                  </a:path>
                </a:pathLst>
              </a:custGeom>
              <a:solidFill>
                <a:srgbClr val="FFFFFF"/>
              </a:solidFill>
              <a:ln w="6417" cap="flat">
                <a:noFill/>
                <a:prstDash val="solid"/>
                <a:miter/>
              </a:ln>
            </p:spPr>
            <p:txBody>
              <a:bodyPr rtlCol="0" anchor="ctr"/>
              <a:lstStyle/>
              <a:p>
                <a:endParaRPr lang="en-US" sz="810"/>
              </a:p>
            </p:txBody>
          </p:sp>
          <p:sp>
            <p:nvSpPr>
              <p:cNvPr id="149" name="Freeform: Shape 148">
                <a:extLst>
                  <a:ext uri="{FF2B5EF4-FFF2-40B4-BE49-F238E27FC236}">
                    <a16:creationId xmlns:a16="http://schemas.microsoft.com/office/drawing/2014/main" id="{113B2C2D-B139-5A79-C0BD-6E2BA2E085D7}"/>
                  </a:ext>
                </a:extLst>
              </p:cNvPr>
              <p:cNvSpPr/>
              <p:nvPr/>
            </p:nvSpPr>
            <p:spPr>
              <a:xfrm>
                <a:off x="7997028" y="2878079"/>
                <a:ext cx="60317" cy="60286"/>
              </a:xfrm>
              <a:custGeom>
                <a:avLst/>
                <a:gdLst>
                  <a:gd name="connsiteX0" fmla="*/ 60318 w 60317"/>
                  <a:gd name="connsiteY0" fmla="*/ 30146 h 60286"/>
                  <a:gd name="connsiteX1" fmla="*/ 30159 w 60317"/>
                  <a:gd name="connsiteY1" fmla="*/ 0 h 60286"/>
                  <a:gd name="connsiteX2" fmla="*/ 0 w 60317"/>
                  <a:gd name="connsiteY2" fmla="*/ 30146 h 60286"/>
                  <a:gd name="connsiteX3" fmla="*/ 30159 w 60317"/>
                  <a:gd name="connsiteY3" fmla="*/ 60286 h 60286"/>
                  <a:gd name="connsiteX4" fmla="*/ 60318 w 60317"/>
                  <a:gd name="connsiteY4" fmla="*/ 30146 h 6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17" h="60286">
                    <a:moveTo>
                      <a:pt x="60318" y="30146"/>
                    </a:moveTo>
                    <a:cubicBezTo>
                      <a:pt x="60318" y="13578"/>
                      <a:pt x="46778" y="0"/>
                      <a:pt x="30159" y="0"/>
                    </a:cubicBezTo>
                    <a:cubicBezTo>
                      <a:pt x="13475" y="0"/>
                      <a:pt x="0" y="13482"/>
                      <a:pt x="0" y="30146"/>
                    </a:cubicBezTo>
                    <a:cubicBezTo>
                      <a:pt x="0" y="46804"/>
                      <a:pt x="13475" y="60286"/>
                      <a:pt x="30159" y="60286"/>
                    </a:cubicBezTo>
                    <a:cubicBezTo>
                      <a:pt x="46778" y="60286"/>
                      <a:pt x="60318" y="46804"/>
                      <a:pt x="60318" y="30146"/>
                    </a:cubicBezTo>
                    <a:close/>
                  </a:path>
                </a:pathLst>
              </a:custGeom>
              <a:solidFill>
                <a:srgbClr val="FFFFFF"/>
              </a:solidFill>
              <a:ln w="6417" cap="flat">
                <a:noFill/>
                <a:prstDash val="solid"/>
                <a:miter/>
              </a:ln>
            </p:spPr>
            <p:txBody>
              <a:bodyPr rtlCol="0" anchor="ctr"/>
              <a:lstStyle/>
              <a:p>
                <a:endParaRPr lang="en-US" sz="810"/>
              </a:p>
            </p:txBody>
          </p:sp>
          <p:sp>
            <p:nvSpPr>
              <p:cNvPr id="150" name="Freeform: Shape 149">
                <a:extLst>
                  <a:ext uri="{FF2B5EF4-FFF2-40B4-BE49-F238E27FC236}">
                    <a16:creationId xmlns:a16="http://schemas.microsoft.com/office/drawing/2014/main" id="{477CAC04-AED5-4480-AA04-43003FD95317}"/>
                  </a:ext>
                </a:extLst>
              </p:cNvPr>
              <p:cNvSpPr/>
              <p:nvPr/>
            </p:nvSpPr>
            <p:spPr>
              <a:xfrm>
                <a:off x="8119140" y="2966773"/>
                <a:ext cx="60254" cy="60279"/>
              </a:xfrm>
              <a:custGeom>
                <a:avLst/>
                <a:gdLst>
                  <a:gd name="connsiteX0" fmla="*/ 60254 w 60254"/>
                  <a:gd name="connsiteY0" fmla="*/ 30140 h 60279"/>
                  <a:gd name="connsiteX1" fmla="*/ 30095 w 60254"/>
                  <a:gd name="connsiteY1" fmla="*/ 0 h 60279"/>
                  <a:gd name="connsiteX2" fmla="*/ 0 w 60254"/>
                  <a:gd name="connsiteY2" fmla="*/ 30140 h 60279"/>
                  <a:gd name="connsiteX3" fmla="*/ 30095 w 60254"/>
                  <a:gd name="connsiteY3" fmla="*/ 60280 h 60279"/>
                  <a:gd name="connsiteX4" fmla="*/ 60254 w 60254"/>
                  <a:gd name="connsiteY4" fmla="*/ 30140 h 6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54" h="60279">
                    <a:moveTo>
                      <a:pt x="60254" y="30140"/>
                    </a:moveTo>
                    <a:cubicBezTo>
                      <a:pt x="60254" y="13578"/>
                      <a:pt x="46779" y="0"/>
                      <a:pt x="30095" y="0"/>
                    </a:cubicBezTo>
                    <a:cubicBezTo>
                      <a:pt x="13475" y="0"/>
                      <a:pt x="0" y="13482"/>
                      <a:pt x="0" y="30140"/>
                    </a:cubicBezTo>
                    <a:cubicBezTo>
                      <a:pt x="0" y="46798"/>
                      <a:pt x="13475" y="60280"/>
                      <a:pt x="30095" y="60280"/>
                    </a:cubicBezTo>
                    <a:cubicBezTo>
                      <a:pt x="46779" y="60280"/>
                      <a:pt x="60254" y="46798"/>
                      <a:pt x="60254" y="30140"/>
                    </a:cubicBezTo>
                    <a:close/>
                  </a:path>
                </a:pathLst>
              </a:custGeom>
              <a:solidFill>
                <a:srgbClr val="FFFFFF"/>
              </a:solidFill>
              <a:ln w="6417" cap="flat">
                <a:noFill/>
                <a:prstDash val="solid"/>
                <a:miter/>
              </a:ln>
            </p:spPr>
            <p:txBody>
              <a:bodyPr rtlCol="0" anchor="ctr"/>
              <a:lstStyle/>
              <a:p>
                <a:endParaRPr lang="en-US" sz="810"/>
              </a:p>
            </p:txBody>
          </p:sp>
          <p:sp>
            <p:nvSpPr>
              <p:cNvPr id="151" name="Freeform: Shape 150">
                <a:extLst>
                  <a:ext uri="{FF2B5EF4-FFF2-40B4-BE49-F238E27FC236}">
                    <a16:creationId xmlns:a16="http://schemas.microsoft.com/office/drawing/2014/main" id="{F4057A85-2C66-82AE-17E4-42EF333E0A58}"/>
                  </a:ext>
                </a:extLst>
              </p:cNvPr>
              <p:cNvSpPr/>
              <p:nvPr/>
            </p:nvSpPr>
            <p:spPr>
              <a:xfrm>
                <a:off x="7942035" y="2937300"/>
                <a:ext cx="79247" cy="80512"/>
              </a:xfrm>
              <a:custGeom>
                <a:avLst/>
                <a:gdLst>
                  <a:gd name="connsiteX0" fmla="*/ 0 w 79247"/>
                  <a:gd name="connsiteY0" fmla="*/ 40060 h 80512"/>
                  <a:gd name="connsiteX1" fmla="*/ 4941 w 79247"/>
                  <a:gd name="connsiteY1" fmla="*/ 59709 h 80512"/>
                  <a:gd name="connsiteX2" fmla="*/ 4364 w 79247"/>
                  <a:gd name="connsiteY2" fmla="*/ 66735 h 80512"/>
                  <a:gd name="connsiteX3" fmla="*/ 47485 w 79247"/>
                  <a:gd name="connsiteY3" fmla="*/ 80512 h 80512"/>
                  <a:gd name="connsiteX4" fmla="*/ 79248 w 79247"/>
                  <a:gd name="connsiteY4" fmla="*/ 57302 h 80512"/>
                  <a:gd name="connsiteX5" fmla="*/ 79248 w 79247"/>
                  <a:gd name="connsiteY5" fmla="*/ 12327 h 80512"/>
                  <a:gd name="connsiteX6" fmla="*/ 55120 w 79247"/>
                  <a:gd name="connsiteY6" fmla="*/ 0 h 80512"/>
                  <a:gd name="connsiteX7" fmla="*/ 128 w 79247"/>
                  <a:gd name="connsiteY7" fmla="*/ 39964 h 80512"/>
                  <a:gd name="connsiteX8" fmla="*/ 0 w 79247"/>
                  <a:gd name="connsiteY8" fmla="*/ 40060 h 8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47" h="80512">
                    <a:moveTo>
                      <a:pt x="0" y="40060"/>
                    </a:moveTo>
                    <a:cubicBezTo>
                      <a:pt x="3080" y="45938"/>
                      <a:pt x="4941" y="52580"/>
                      <a:pt x="4941" y="59709"/>
                    </a:cubicBezTo>
                    <a:cubicBezTo>
                      <a:pt x="4941" y="62115"/>
                      <a:pt x="4748" y="64425"/>
                      <a:pt x="4364" y="66735"/>
                    </a:cubicBezTo>
                    <a:lnTo>
                      <a:pt x="47485" y="80512"/>
                    </a:lnTo>
                    <a:cubicBezTo>
                      <a:pt x="53452" y="68185"/>
                      <a:pt x="65324" y="59324"/>
                      <a:pt x="79248" y="57302"/>
                    </a:cubicBezTo>
                    <a:lnTo>
                      <a:pt x="79248" y="12327"/>
                    </a:lnTo>
                    <a:cubicBezTo>
                      <a:pt x="69815" y="10979"/>
                      <a:pt x="61473" y="6552"/>
                      <a:pt x="55120" y="0"/>
                    </a:cubicBezTo>
                    <a:lnTo>
                      <a:pt x="128" y="39964"/>
                    </a:lnTo>
                    <a:lnTo>
                      <a:pt x="0" y="40060"/>
                    </a:lnTo>
                    <a:close/>
                  </a:path>
                </a:pathLst>
              </a:custGeom>
              <a:solidFill>
                <a:srgbClr val="FFFFFF"/>
              </a:solidFill>
              <a:ln w="6417" cap="flat">
                <a:noFill/>
                <a:prstDash val="solid"/>
                <a:miter/>
              </a:ln>
            </p:spPr>
            <p:txBody>
              <a:bodyPr rtlCol="0" anchor="ctr"/>
              <a:lstStyle/>
              <a:p>
                <a:endParaRPr lang="en-US" sz="810"/>
              </a:p>
            </p:txBody>
          </p:sp>
          <p:sp>
            <p:nvSpPr>
              <p:cNvPr id="152" name="Freeform: Shape 151">
                <a:extLst>
                  <a:ext uri="{FF2B5EF4-FFF2-40B4-BE49-F238E27FC236}">
                    <a16:creationId xmlns:a16="http://schemas.microsoft.com/office/drawing/2014/main" id="{622841EF-373C-6EB4-92DE-F2AEAB90DEC1}"/>
                  </a:ext>
                </a:extLst>
              </p:cNvPr>
              <p:cNvSpPr/>
              <p:nvPr/>
            </p:nvSpPr>
            <p:spPr>
              <a:xfrm>
                <a:off x="7874915" y="2966869"/>
                <a:ext cx="60318" cy="60286"/>
              </a:xfrm>
              <a:custGeom>
                <a:avLst/>
                <a:gdLst>
                  <a:gd name="connsiteX0" fmla="*/ 30159 w 60318"/>
                  <a:gd name="connsiteY0" fmla="*/ 0 h 60286"/>
                  <a:gd name="connsiteX1" fmla="*/ 0 w 60318"/>
                  <a:gd name="connsiteY1" fmla="*/ 30146 h 60286"/>
                  <a:gd name="connsiteX2" fmla="*/ 30159 w 60318"/>
                  <a:gd name="connsiteY2" fmla="*/ 60286 h 60286"/>
                  <a:gd name="connsiteX3" fmla="*/ 60318 w 60318"/>
                  <a:gd name="connsiteY3" fmla="*/ 30146 h 60286"/>
                  <a:gd name="connsiteX4" fmla="*/ 30159 w 60318"/>
                  <a:gd name="connsiteY4" fmla="*/ 0 h 6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18" h="60286">
                    <a:moveTo>
                      <a:pt x="30159" y="0"/>
                    </a:moveTo>
                    <a:cubicBezTo>
                      <a:pt x="13604" y="0"/>
                      <a:pt x="0" y="13482"/>
                      <a:pt x="0" y="30146"/>
                    </a:cubicBezTo>
                    <a:cubicBezTo>
                      <a:pt x="0" y="46804"/>
                      <a:pt x="13475" y="60286"/>
                      <a:pt x="30159" y="60286"/>
                    </a:cubicBezTo>
                    <a:cubicBezTo>
                      <a:pt x="46778" y="60286"/>
                      <a:pt x="60318" y="46804"/>
                      <a:pt x="60318" y="30146"/>
                    </a:cubicBezTo>
                    <a:cubicBezTo>
                      <a:pt x="60318" y="13482"/>
                      <a:pt x="46778" y="0"/>
                      <a:pt x="30159" y="0"/>
                    </a:cubicBezTo>
                    <a:close/>
                  </a:path>
                </a:pathLst>
              </a:custGeom>
              <a:solidFill>
                <a:srgbClr val="FFFFFF"/>
              </a:solidFill>
              <a:ln w="6417" cap="flat">
                <a:noFill/>
                <a:prstDash val="solid"/>
                <a:miter/>
              </a:ln>
            </p:spPr>
            <p:txBody>
              <a:bodyPr rtlCol="0" anchor="ctr"/>
              <a:lstStyle/>
              <a:p>
                <a:endParaRPr lang="en-US" sz="810"/>
              </a:p>
            </p:txBody>
          </p:sp>
          <p:sp>
            <p:nvSpPr>
              <p:cNvPr id="153" name="Freeform: Shape 152">
                <a:extLst>
                  <a:ext uri="{FF2B5EF4-FFF2-40B4-BE49-F238E27FC236}">
                    <a16:creationId xmlns:a16="http://schemas.microsoft.com/office/drawing/2014/main" id="{522464F2-7731-C16C-B4FF-BD0B9F1DBFBF}"/>
                  </a:ext>
                </a:extLst>
              </p:cNvPr>
              <p:cNvSpPr/>
              <p:nvPr/>
            </p:nvSpPr>
            <p:spPr>
              <a:xfrm>
                <a:off x="7899299" y="3124993"/>
                <a:ext cx="88360" cy="88404"/>
              </a:xfrm>
              <a:custGeom>
                <a:avLst/>
                <a:gdLst>
                  <a:gd name="connsiteX0" fmla="*/ 44212 w 88360"/>
                  <a:gd name="connsiteY0" fmla="*/ 0 h 88404"/>
                  <a:gd name="connsiteX1" fmla="*/ 0 w 88360"/>
                  <a:gd name="connsiteY1" fmla="*/ 44206 h 88404"/>
                  <a:gd name="connsiteX2" fmla="*/ 44212 w 88360"/>
                  <a:gd name="connsiteY2" fmla="*/ 88405 h 88404"/>
                  <a:gd name="connsiteX3" fmla="*/ 88360 w 88360"/>
                  <a:gd name="connsiteY3" fmla="*/ 44206 h 88404"/>
                  <a:gd name="connsiteX4" fmla="*/ 44212 w 88360"/>
                  <a:gd name="connsiteY4" fmla="*/ 0 h 88404"/>
                  <a:gd name="connsiteX5" fmla="*/ 44212 w 88360"/>
                  <a:gd name="connsiteY5" fmla="*/ 76848 h 88404"/>
                  <a:gd name="connsiteX6" fmla="*/ 11422 w 88360"/>
                  <a:gd name="connsiteY6" fmla="*/ 44109 h 88404"/>
                  <a:gd name="connsiteX7" fmla="*/ 44212 w 88360"/>
                  <a:gd name="connsiteY7" fmla="*/ 11364 h 88404"/>
                  <a:gd name="connsiteX8" fmla="*/ 76938 w 88360"/>
                  <a:gd name="connsiteY8" fmla="*/ 44109 h 88404"/>
                  <a:gd name="connsiteX9" fmla="*/ 44212 w 88360"/>
                  <a:gd name="connsiteY9" fmla="*/ 76848 h 8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360" h="88404">
                    <a:moveTo>
                      <a:pt x="44212" y="0"/>
                    </a:moveTo>
                    <a:cubicBezTo>
                      <a:pt x="19829" y="0"/>
                      <a:pt x="0" y="19841"/>
                      <a:pt x="0" y="44206"/>
                    </a:cubicBezTo>
                    <a:cubicBezTo>
                      <a:pt x="0" y="68570"/>
                      <a:pt x="19829" y="88405"/>
                      <a:pt x="44212" y="88405"/>
                    </a:cubicBezTo>
                    <a:cubicBezTo>
                      <a:pt x="68532" y="88405"/>
                      <a:pt x="88360" y="68570"/>
                      <a:pt x="88360" y="44206"/>
                    </a:cubicBezTo>
                    <a:cubicBezTo>
                      <a:pt x="88360" y="19841"/>
                      <a:pt x="68532" y="0"/>
                      <a:pt x="44212" y="0"/>
                    </a:cubicBezTo>
                    <a:close/>
                    <a:moveTo>
                      <a:pt x="44212" y="76848"/>
                    </a:moveTo>
                    <a:cubicBezTo>
                      <a:pt x="26181" y="76848"/>
                      <a:pt x="11422" y="62211"/>
                      <a:pt x="11422" y="44109"/>
                    </a:cubicBezTo>
                    <a:cubicBezTo>
                      <a:pt x="11422" y="26001"/>
                      <a:pt x="26053" y="11364"/>
                      <a:pt x="44212" y="11364"/>
                    </a:cubicBezTo>
                    <a:cubicBezTo>
                      <a:pt x="62308" y="11364"/>
                      <a:pt x="76938" y="26001"/>
                      <a:pt x="76938" y="44109"/>
                    </a:cubicBezTo>
                    <a:cubicBezTo>
                      <a:pt x="76938" y="62211"/>
                      <a:pt x="62308" y="76848"/>
                      <a:pt x="44212" y="76848"/>
                    </a:cubicBezTo>
                    <a:close/>
                  </a:path>
                </a:pathLst>
              </a:custGeom>
              <a:solidFill>
                <a:srgbClr val="2C5967"/>
              </a:solidFill>
              <a:ln w="6417" cap="flat">
                <a:noFill/>
                <a:prstDash val="solid"/>
                <a:miter/>
              </a:ln>
            </p:spPr>
            <p:txBody>
              <a:bodyPr rtlCol="0" anchor="ctr"/>
              <a:lstStyle/>
              <a:p>
                <a:endParaRPr lang="en-US" sz="810"/>
              </a:p>
            </p:txBody>
          </p:sp>
          <p:sp>
            <p:nvSpPr>
              <p:cNvPr id="154" name="Freeform: Shape 153">
                <a:extLst>
                  <a:ext uri="{FF2B5EF4-FFF2-40B4-BE49-F238E27FC236}">
                    <a16:creationId xmlns:a16="http://schemas.microsoft.com/office/drawing/2014/main" id="{3E1BA16C-55E6-E025-E87B-9545803C95AA}"/>
                  </a:ext>
                </a:extLst>
              </p:cNvPr>
              <p:cNvSpPr/>
              <p:nvPr/>
            </p:nvSpPr>
            <p:spPr>
              <a:xfrm>
                <a:off x="7910721" y="3136453"/>
                <a:ext cx="65515" cy="65483"/>
              </a:xfrm>
              <a:custGeom>
                <a:avLst/>
                <a:gdLst>
                  <a:gd name="connsiteX0" fmla="*/ 32790 w 65515"/>
                  <a:gd name="connsiteY0" fmla="*/ 0 h 65483"/>
                  <a:gd name="connsiteX1" fmla="*/ 0 w 65515"/>
                  <a:gd name="connsiteY1" fmla="*/ 32745 h 65483"/>
                  <a:gd name="connsiteX2" fmla="*/ 32790 w 65515"/>
                  <a:gd name="connsiteY2" fmla="*/ 65484 h 65483"/>
                  <a:gd name="connsiteX3" fmla="*/ 65516 w 65515"/>
                  <a:gd name="connsiteY3" fmla="*/ 32745 h 65483"/>
                  <a:gd name="connsiteX4" fmla="*/ 32790 w 65515"/>
                  <a:gd name="connsiteY4" fmla="*/ 0 h 65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15" h="65483">
                    <a:moveTo>
                      <a:pt x="32790" y="0"/>
                    </a:moveTo>
                    <a:cubicBezTo>
                      <a:pt x="14759" y="0"/>
                      <a:pt x="0" y="14643"/>
                      <a:pt x="0" y="32745"/>
                    </a:cubicBezTo>
                    <a:cubicBezTo>
                      <a:pt x="0" y="50847"/>
                      <a:pt x="14695" y="65484"/>
                      <a:pt x="32790" y="65484"/>
                    </a:cubicBezTo>
                    <a:cubicBezTo>
                      <a:pt x="50886" y="65484"/>
                      <a:pt x="65516" y="50847"/>
                      <a:pt x="65516" y="32745"/>
                    </a:cubicBezTo>
                    <a:cubicBezTo>
                      <a:pt x="65516" y="14643"/>
                      <a:pt x="50886" y="0"/>
                      <a:pt x="32790" y="0"/>
                    </a:cubicBezTo>
                    <a:close/>
                  </a:path>
                </a:pathLst>
              </a:custGeom>
              <a:solidFill>
                <a:srgbClr val="FFFFFF"/>
              </a:solidFill>
              <a:ln w="6417" cap="flat">
                <a:noFill/>
                <a:prstDash val="solid"/>
                <a:miter/>
              </a:ln>
            </p:spPr>
            <p:txBody>
              <a:bodyPr rtlCol="0" anchor="ctr"/>
              <a:lstStyle/>
              <a:p>
                <a:endParaRPr lang="en-US" sz="810"/>
              </a:p>
            </p:txBody>
          </p:sp>
          <p:sp>
            <p:nvSpPr>
              <p:cNvPr id="155" name="Freeform: Shape 154">
                <a:extLst>
                  <a:ext uri="{FF2B5EF4-FFF2-40B4-BE49-F238E27FC236}">
                    <a16:creationId xmlns:a16="http://schemas.microsoft.com/office/drawing/2014/main" id="{B746B240-D601-423E-EE48-CA1D14ED66A4}"/>
                  </a:ext>
                </a:extLst>
              </p:cNvPr>
              <p:cNvSpPr/>
              <p:nvPr/>
            </p:nvSpPr>
            <p:spPr>
              <a:xfrm>
                <a:off x="7878765" y="3034182"/>
                <a:ext cx="297227" cy="199724"/>
              </a:xfrm>
              <a:custGeom>
                <a:avLst/>
                <a:gdLst>
                  <a:gd name="connsiteX0" fmla="*/ 247883 w 297227"/>
                  <a:gd name="connsiteY0" fmla="*/ 22921 h 199724"/>
                  <a:gd name="connsiteX1" fmla="*/ 210023 w 297227"/>
                  <a:gd name="connsiteY1" fmla="*/ 0 h 199724"/>
                  <a:gd name="connsiteX2" fmla="*/ 199564 w 297227"/>
                  <a:gd name="connsiteY2" fmla="*/ 1251 h 199724"/>
                  <a:gd name="connsiteX3" fmla="*/ 169533 w 297227"/>
                  <a:gd name="connsiteY3" fmla="*/ 37654 h 199724"/>
                  <a:gd name="connsiteX4" fmla="*/ 169533 w 297227"/>
                  <a:gd name="connsiteY4" fmla="*/ 40638 h 199724"/>
                  <a:gd name="connsiteX5" fmla="*/ 148614 w 297227"/>
                  <a:gd name="connsiteY5" fmla="*/ 35248 h 199724"/>
                  <a:gd name="connsiteX6" fmla="*/ 129620 w 297227"/>
                  <a:gd name="connsiteY6" fmla="*/ 39675 h 199724"/>
                  <a:gd name="connsiteX7" fmla="*/ 129620 w 297227"/>
                  <a:gd name="connsiteY7" fmla="*/ 37173 h 199724"/>
                  <a:gd name="connsiteX8" fmla="*/ 98820 w 297227"/>
                  <a:gd name="connsiteY8" fmla="*/ 1251 h 199724"/>
                  <a:gd name="connsiteX9" fmla="*/ 88039 w 297227"/>
                  <a:gd name="connsiteY9" fmla="*/ 0 h 199724"/>
                  <a:gd name="connsiteX10" fmla="*/ 49538 w 297227"/>
                  <a:gd name="connsiteY10" fmla="*/ 23402 h 199724"/>
                  <a:gd name="connsiteX11" fmla="*/ 7058 w 297227"/>
                  <a:gd name="connsiteY11" fmla="*/ 105448 h 199724"/>
                  <a:gd name="connsiteX12" fmla="*/ 7123 w 297227"/>
                  <a:gd name="connsiteY12" fmla="*/ 105448 h 199724"/>
                  <a:gd name="connsiteX13" fmla="*/ 0 w 297227"/>
                  <a:gd name="connsiteY13" fmla="*/ 135010 h 199724"/>
                  <a:gd name="connsiteX14" fmla="*/ 64746 w 297227"/>
                  <a:gd name="connsiteY14" fmla="*/ 199724 h 199724"/>
                  <a:gd name="connsiteX15" fmla="*/ 128273 w 297227"/>
                  <a:gd name="connsiteY15" fmla="*/ 147433 h 199724"/>
                  <a:gd name="connsiteX16" fmla="*/ 148614 w 297227"/>
                  <a:gd name="connsiteY16" fmla="*/ 127695 h 199724"/>
                  <a:gd name="connsiteX17" fmla="*/ 168955 w 297227"/>
                  <a:gd name="connsiteY17" fmla="*/ 147433 h 199724"/>
                  <a:gd name="connsiteX18" fmla="*/ 232482 w 297227"/>
                  <a:gd name="connsiteY18" fmla="*/ 199724 h 199724"/>
                  <a:gd name="connsiteX19" fmla="*/ 297228 w 297227"/>
                  <a:gd name="connsiteY19" fmla="*/ 135010 h 199724"/>
                  <a:gd name="connsiteX20" fmla="*/ 290041 w 297227"/>
                  <a:gd name="connsiteY20" fmla="*/ 105544 h 199724"/>
                  <a:gd name="connsiteX21" fmla="*/ 290169 w 297227"/>
                  <a:gd name="connsiteY21" fmla="*/ 105544 h 199724"/>
                  <a:gd name="connsiteX22" fmla="*/ 247883 w 297227"/>
                  <a:gd name="connsiteY22" fmla="*/ 23017 h 199724"/>
                  <a:gd name="connsiteX23" fmla="*/ 247883 w 297227"/>
                  <a:gd name="connsiteY23" fmla="*/ 22921 h 199724"/>
                  <a:gd name="connsiteX24" fmla="*/ 67505 w 297227"/>
                  <a:gd name="connsiteY24" fmla="*/ 187981 h 199724"/>
                  <a:gd name="connsiteX25" fmla="*/ 64810 w 297227"/>
                  <a:gd name="connsiteY25" fmla="*/ 187981 h 199724"/>
                  <a:gd name="connsiteX26" fmla="*/ 62115 w 297227"/>
                  <a:gd name="connsiteY26" fmla="*/ 187981 h 199724"/>
                  <a:gd name="connsiteX27" fmla="*/ 11871 w 297227"/>
                  <a:gd name="connsiteY27" fmla="*/ 135010 h 199724"/>
                  <a:gd name="connsiteX28" fmla="*/ 62115 w 297227"/>
                  <a:gd name="connsiteY28" fmla="*/ 82046 h 199724"/>
                  <a:gd name="connsiteX29" fmla="*/ 64810 w 297227"/>
                  <a:gd name="connsiteY29" fmla="*/ 82046 h 199724"/>
                  <a:gd name="connsiteX30" fmla="*/ 67505 w 297227"/>
                  <a:gd name="connsiteY30" fmla="*/ 82046 h 199724"/>
                  <a:gd name="connsiteX31" fmla="*/ 117813 w 297227"/>
                  <a:gd name="connsiteY31" fmla="*/ 135010 h 199724"/>
                  <a:gd name="connsiteX32" fmla="*/ 67505 w 297227"/>
                  <a:gd name="connsiteY32" fmla="*/ 187981 h 199724"/>
                  <a:gd name="connsiteX33" fmla="*/ 117813 w 297227"/>
                  <a:gd name="connsiteY33" fmla="*/ 97940 h 199724"/>
                  <a:gd name="connsiteX34" fmla="*/ 64746 w 297227"/>
                  <a:gd name="connsiteY34" fmla="*/ 70297 h 199724"/>
                  <a:gd name="connsiteX35" fmla="*/ 34587 w 297227"/>
                  <a:gd name="connsiteY35" fmla="*/ 77811 h 199724"/>
                  <a:gd name="connsiteX36" fmla="*/ 59997 w 297227"/>
                  <a:gd name="connsiteY36" fmla="*/ 28696 h 199724"/>
                  <a:gd name="connsiteX37" fmla="*/ 88103 w 297227"/>
                  <a:gd name="connsiteY37" fmla="*/ 11749 h 199724"/>
                  <a:gd name="connsiteX38" fmla="*/ 96124 w 297227"/>
                  <a:gd name="connsiteY38" fmla="*/ 12616 h 199724"/>
                  <a:gd name="connsiteX39" fmla="*/ 117877 w 297227"/>
                  <a:gd name="connsiteY39" fmla="*/ 37077 h 199724"/>
                  <a:gd name="connsiteX40" fmla="*/ 117877 w 297227"/>
                  <a:gd name="connsiteY40" fmla="*/ 97940 h 199724"/>
                  <a:gd name="connsiteX41" fmla="*/ 117813 w 297227"/>
                  <a:gd name="connsiteY41" fmla="*/ 97940 h 199724"/>
                  <a:gd name="connsiteX42" fmla="*/ 167865 w 297227"/>
                  <a:gd name="connsiteY42" fmla="*/ 122684 h 199724"/>
                  <a:gd name="connsiteX43" fmla="*/ 148486 w 297227"/>
                  <a:gd name="connsiteY43" fmla="*/ 116042 h 199724"/>
                  <a:gd name="connsiteX44" fmla="*/ 129428 w 297227"/>
                  <a:gd name="connsiteY44" fmla="*/ 122491 h 199724"/>
                  <a:gd name="connsiteX45" fmla="*/ 129428 w 297227"/>
                  <a:gd name="connsiteY45" fmla="*/ 53446 h 199724"/>
                  <a:gd name="connsiteX46" fmla="*/ 148486 w 297227"/>
                  <a:gd name="connsiteY46" fmla="*/ 46997 h 199724"/>
                  <a:gd name="connsiteX47" fmla="*/ 169148 w 297227"/>
                  <a:gd name="connsiteY47" fmla="*/ 54793 h 199724"/>
                  <a:gd name="connsiteX48" fmla="*/ 167865 w 297227"/>
                  <a:gd name="connsiteY48" fmla="*/ 122684 h 199724"/>
                  <a:gd name="connsiteX49" fmla="*/ 181147 w 297227"/>
                  <a:gd name="connsiteY49" fmla="*/ 37750 h 199724"/>
                  <a:gd name="connsiteX50" fmla="*/ 202259 w 297227"/>
                  <a:gd name="connsiteY50" fmla="*/ 12616 h 199724"/>
                  <a:gd name="connsiteX51" fmla="*/ 210023 w 297227"/>
                  <a:gd name="connsiteY51" fmla="*/ 11653 h 199724"/>
                  <a:gd name="connsiteX52" fmla="*/ 237295 w 297227"/>
                  <a:gd name="connsiteY52" fmla="*/ 28311 h 199724"/>
                  <a:gd name="connsiteX53" fmla="*/ 262642 w 297227"/>
                  <a:gd name="connsiteY53" fmla="*/ 77811 h 199724"/>
                  <a:gd name="connsiteX54" fmla="*/ 232289 w 297227"/>
                  <a:gd name="connsiteY54" fmla="*/ 70200 h 199724"/>
                  <a:gd name="connsiteX55" fmla="*/ 179993 w 297227"/>
                  <a:gd name="connsiteY55" fmla="*/ 96779 h 199724"/>
                  <a:gd name="connsiteX56" fmla="*/ 181083 w 297227"/>
                  <a:gd name="connsiteY56" fmla="*/ 37654 h 199724"/>
                  <a:gd name="connsiteX57" fmla="*/ 181147 w 297227"/>
                  <a:gd name="connsiteY57" fmla="*/ 37750 h 199724"/>
                  <a:gd name="connsiteX58" fmla="*/ 232418 w 297227"/>
                  <a:gd name="connsiteY58" fmla="*/ 188270 h 199724"/>
                  <a:gd name="connsiteX59" fmla="*/ 179159 w 297227"/>
                  <a:gd name="connsiteY59" fmla="*/ 135010 h 199724"/>
                  <a:gd name="connsiteX60" fmla="*/ 232418 w 297227"/>
                  <a:gd name="connsiteY60" fmla="*/ 81757 h 199724"/>
                  <a:gd name="connsiteX61" fmla="*/ 285614 w 297227"/>
                  <a:gd name="connsiteY61" fmla="*/ 135010 h 199724"/>
                  <a:gd name="connsiteX62" fmla="*/ 232418 w 297227"/>
                  <a:gd name="connsiteY62" fmla="*/ 188270 h 19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97227" h="199724">
                    <a:moveTo>
                      <a:pt x="247883" y="22921"/>
                    </a:moveTo>
                    <a:cubicBezTo>
                      <a:pt x="239349" y="6545"/>
                      <a:pt x="224076" y="0"/>
                      <a:pt x="210023" y="0"/>
                    </a:cubicBezTo>
                    <a:cubicBezTo>
                      <a:pt x="206366" y="0"/>
                      <a:pt x="202901" y="481"/>
                      <a:pt x="199564" y="1251"/>
                    </a:cubicBezTo>
                    <a:cubicBezTo>
                      <a:pt x="181276" y="5775"/>
                      <a:pt x="169533" y="20123"/>
                      <a:pt x="169533" y="37654"/>
                    </a:cubicBezTo>
                    <a:lnTo>
                      <a:pt x="169533" y="40638"/>
                    </a:lnTo>
                    <a:cubicBezTo>
                      <a:pt x="163116" y="37173"/>
                      <a:pt x="155993" y="35248"/>
                      <a:pt x="148614" y="35248"/>
                    </a:cubicBezTo>
                    <a:cubicBezTo>
                      <a:pt x="141941" y="35248"/>
                      <a:pt x="135524" y="36788"/>
                      <a:pt x="129620" y="39675"/>
                    </a:cubicBezTo>
                    <a:lnTo>
                      <a:pt x="129620" y="37173"/>
                    </a:lnTo>
                    <a:cubicBezTo>
                      <a:pt x="129620" y="19642"/>
                      <a:pt x="117492" y="5583"/>
                      <a:pt x="98820" y="1251"/>
                    </a:cubicBezTo>
                    <a:cubicBezTo>
                      <a:pt x="95354" y="481"/>
                      <a:pt x="91761" y="0"/>
                      <a:pt x="88039" y="0"/>
                    </a:cubicBezTo>
                    <a:cubicBezTo>
                      <a:pt x="73281" y="0"/>
                      <a:pt x="57623" y="6738"/>
                      <a:pt x="49538" y="23402"/>
                    </a:cubicBezTo>
                    <a:lnTo>
                      <a:pt x="7058" y="105448"/>
                    </a:lnTo>
                    <a:lnTo>
                      <a:pt x="7123" y="105448"/>
                    </a:lnTo>
                    <a:cubicBezTo>
                      <a:pt x="2631" y="114406"/>
                      <a:pt x="0" y="124423"/>
                      <a:pt x="0" y="135010"/>
                    </a:cubicBezTo>
                    <a:cubicBezTo>
                      <a:pt x="0" y="170739"/>
                      <a:pt x="29068" y="199724"/>
                      <a:pt x="64746" y="199724"/>
                    </a:cubicBezTo>
                    <a:cubicBezTo>
                      <a:pt x="96124" y="199724"/>
                      <a:pt x="122433" y="177195"/>
                      <a:pt x="128273" y="147433"/>
                    </a:cubicBezTo>
                    <a:cubicBezTo>
                      <a:pt x="130326" y="137327"/>
                      <a:pt x="137705" y="127695"/>
                      <a:pt x="148614" y="127695"/>
                    </a:cubicBezTo>
                    <a:cubicBezTo>
                      <a:pt x="159458" y="127695"/>
                      <a:pt x="167095" y="137038"/>
                      <a:pt x="168955" y="147433"/>
                    </a:cubicBezTo>
                    <a:cubicBezTo>
                      <a:pt x="174795" y="177195"/>
                      <a:pt x="200975" y="199724"/>
                      <a:pt x="232482" y="199724"/>
                    </a:cubicBezTo>
                    <a:cubicBezTo>
                      <a:pt x="268224" y="199724"/>
                      <a:pt x="297228" y="170643"/>
                      <a:pt x="297228" y="135010"/>
                    </a:cubicBezTo>
                    <a:cubicBezTo>
                      <a:pt x="297228" y="124423"/>
                      <a:pt x="294597" y="114406"/>
                      <a:pt x="290041" y="105544"/>
                    </a:cubicBezTo>
                    <a:lnTo>
                      <a:pt x="290169" y="105544"/>
                    </a:lnTo>
                    <a:lnTo>
                      <a:pt x="247883" y="23017"/>
                    </a:lnTo>
                    <a:lnTo>
                      <a:pt x="247883" y="22921"/>
                    </a:lnTo>
                    <a:close/>
                    <a:moveTo>
                      <a:pt x="67505" y="187981"/>
                    </a:moveTo>
                    <a:cubicBezTo>
                      <a:pt x="66671" y="187981"/>
                      <a:pt x="65708" y="187981"/>
                      <a:pt x="64810" y="187981"/>
                    </a:cubicBezTo>
                    <a:cubicBezTo>
                      <a:pt x="63976" y="187981"/>
                      <a:pt x="63013" y="187981"/>
                      <a:pt x="62115" y="187981"/>
                    </a:cubicBezTo>
                    <a:cubicBezTo>
                      <a:pt x="34201" y="186531"/>
                      <a:pt x="11871" y="163328"/>
                      <a:pt x="11871" y="135010"/>
                    </a:cubicBezTo>
                    <a:cubicBezTo>
                      <a:pt x="11871" y="106699"/>
                      <a:pt x="34201" y="83490"/>
                      <a:pt x="62115" y="82046"/>
                    </a:cubicBezTo>
                    <a:cubicBezTo>
                      <a:pt x="63013" y="82046"/>
                      <a:pt x="63976" y="82046"/>
                      <a:pt x="64810" y="82046"/>
                    </a:cubicBezTo>
                    <a:cubicBezTo>
                      <a:pt x="65708" y="82046"/>
                      <a:pt x="66671" y="82046"/>
                      <a:pt x="67505" y="82046"/>
                    </a:cubicBezTo>
                    <a:cubicBezTo>
                      <a:pt x="95418" y="83490"/>
                      <a:pt x="117813" y="106699"/>
                      <a:pt x="117813" y="135010"/>
                    </a:cubicBezTo>
                    <a:cubicBezTo>
                      <a:pt x="117813" y="163328"/>
                      <a:pt x="95418" y="186531"/>
                      <a:pt x="67505" y="187981"/>
                    </a:cubicBezTo>
                    <a:close/>
                    <a:moveTo>
                      <a:pt x="117813" y="97940"/>
                    </a:moveTo>
                    <a:cubicBezTo>
                      <a:pt x="106071" y="81179"/>
                      <a:pt x="86692" y="70297"/>
                      <a:pt x="64746" y="70297"/>
                    </a:cubicBezTo>
                    <a:cubicBezTo>
                      <a:pt x="53837" y="70297"/>
                      <a:pt x="43571" y="72998"/>
                      <a:pt x="34587" y="77811"/>
                    </a:cubicBezTo>
                    <a:lnTo>
                      <a:pt x="59997" y="28696"/>
                    </a:lnTo>
                    <a:cubicBezTo>
                      <a:pt x="65901" y="16658"/>
                      <a:pt x="77323" y="11749"/>
                      <a:pt x="88103" y="11749"/>
                    </a:cubicBezTo>
                    <a:cubicBezTo>
                      <a:pt x="90927" y="11749"/>
                      <a:pt x="93622" y="12038"/>
                      <a:pt x="96124" y="12616"/>
                    </a:cubicBezTo>
                    <a:cubicBezTo>
                      <a:pt x="106135" y="14926"/>
                      <a:pt x="117877" y="22728"/>
                      <a:pt x="117877" y="37077"/>
                    </a:cubicBezTo>
                    <a:lnTo>
                      <a:pt x="117877" y="97940"/>
                    </a:lnTo>
                    <a:lnTo>
                      <a:pt x="117813" y="97940"/>
                    </a:lnTo>
                    <a:close/>
                    <a:moveTo>
                      <a:pt x="167865" y="122684"/>
                    </a:moveTo>
                    <a:cubicBezTo>
                      <a:pt x="162538" y="118545"/>
                      <a:pt x="155801" y="116042"/>
                      <a:pt x="148486" y="116042"/>
                    </a:cubicBezTo>
                    <a:cubicBezTo>
                      <a:pt x="141171" y="116042"/>
                      <a:pt x="134754" y="118449"/>
                      <a:pt x="129428" y="122491"/>
                    </a:cubicBezTo>
                    <a:lnTo>
                      <a:pt x="129428" y="53446"/>
                    </a:lnTo>
                    <a:cubicBezTo>
                      <a:pt x="134946" y="49307"/>
                      <a:pt x="141555" y="46997"/>
                      <a:pt x="148486" y="46997"/>
                    </a:cubicBezTo>
                    <a:cubicBezTo>
                      <a:pt x="156121" y="46997"/>
                      <a:pt x="163437" y="49788"/>
                      <a:pt x="169148" y="54793"/>
                    </a:cubicBezTo>
                    <a:lnTo>
                      <a:pt x="167865" y="122684"/>
                    </a:lnTo>
                    <a:close/>
                    <a:moveTo>
                      <a:pt x="181147" y="37750"/>
                    </a:moveTo>
                    <a:cubicBezTo>
                      <a:pt x="181147" y="23017"/>
                      <a:pt x="192505" y="15022"/>
                      <a:pt x="202259" y="12616"/>
                    </a:cubicBezTo>
                    <a:cubicBezTo>
                      <a:pt x="204633" y="12038"/>
                      <a:pt x="207328" y="11653"/>
                      <a:pt x="210023" y="11653"/>
                    </a:cubicBezTo>
                    <a:cubicBezTo>
                      <a:pt x="219777" y="11653"/>
                      <a:pt x="230749" y="15888"/>
                      <a:pt x="237295" y="28311"/>
                    </a:cubicBezTo>
                    <a:lnTo>
                      <a:pt x="262642" y="77811"/>
                    </a:lnTo>
                    <a:cubicBezTo>
                      <a:pt x="253594" y="72998"/>
                      <a:pt x="243263" y="70200"/>
                      <a:pt x="232289" y="70200"/>
                    </a:cubicBezTo>
                    <a:cubicBezTo>
                      <a:pt x="210793" y="70200"/>
                      <a:pt x="191735" y="80698"/>
                      <a:pt x="179993" y="96779"/>
                    </a:cubicBezTo>
                    <a:lnTo>
                      <a:pt x="181083" y="37654"/>
                    </a:lnTo>
                    <a:lnTo>
                      <a:pt x="181147" y="37750"/>
                    </a:lnTo>
                    <a:close/>
                    <a:moveTo>
                      <a:pt x="232418" y="188270"/>
                    </a:moveTo>
                    <a:cubicBezTo>
                      <a:pt x="203029" y="188270"/>
                      <a:pt x="179159" y="164387"/>
                      <a:pt x="179159" y="135010"/>
                    </a:cubicBezTo>
                    <a:cubicBezTo>
                      <a:pt x="179159" y="105641"/>
                      <a:pt x="203029" y="81757"/>
                      <a:pt x="232418" y="81757"/>
                    </a:cubicBezTo>
                    <a:cubicBezTo>
                      <a:pt x="261743" y="81757"/>
                      <a:pt x="285614" y="105641"/>
                      <a:pt x="285614" y="135010"/>
                    </a:cubicBezTo>
                    <a:cubicBezTo>
                      <a:pt x="285614" y="164387"/>
                      <a:pt x="261743" y="188270"/>
                      <a:pt x="232418" y="188270"/>
                    </a:cubicBezTo>
                    <a:close/>
                  </a:path>
                </a:pathLst>
              </a:custGeom>
              <a:solidFill>
                <a:srgbClr val="2C5967"/>
              </a:solidFill>
              <a:ln w="6417" cap="flat">
                <a:noFill/>
                <a:prstDash val="solid"/>
                <a:miter/>
              </a:ln>
            </p:spPr>
            <p:txBody>
              <a:bodyPr rtlCol="0" anchor="ctr"/>
              <a:lstStyle/>
              <a:p>
                <a:endParaRPr lang="en-US" sz="810"/>
              </a:p>
            </p:txBody>
          </p:sp>
          <p:sp>
            <p:nvSpPr>
              <p:cNvPr id="156" name="Freeform: Shape 155">
                <a:extLst>
                  <a:ext uri="{FF2B5EF4-FFF2-40B4-BE49-F238E27FC236}">
                    <a16:creationId xmlns:a16="http://schemas.microsoft.com/office/drawing/2014/main" id="{90DE6667-D72B-9E7F-D3D2-D2324B140AC8}"/>
                  </a:ext>
                </a:extLst>
              </p:cNvPr>
              <p:cNvSpPr/>
              <p:nvPr/>
            </p:nvSpPr>
            <p:spPr>
              <a:xfrm>
                <a:off x="7890636" y="3116227"/>
                <a:ext cx="105942" cy="105929"/>
              </a:xfrm>
              <a:custGeom>
                <a:avLst/>
                <a:gdLst>
                  <a:gd name="connsiteX0" fmla="*/ 55634 w 105942"/>
                  <a:gd name="connsiteY0" fmla="*/ 0 h 105929"/>
                  <a:gd name="connsiteX1" fmla="*/ 52939 w 105942"/>
                  <a:gd name="connsiteY1" fmla="*/ 0 h 105929"/>
                  <a:gd name="connsiteX2" fmla="*/ 50244 w 105942"/>
                  <a:gd name="connsiteY2" fmla="*/ 0 h 105929"/>
                  <a:gd name="connsiteX3" fmla="*/ 0 w 105942"/>
                  <a:gd name="connsiteY3" fmla="*/ 52965 h 105929"/>
                  <a:gd name="connsiteX4" fmla="*/ 50244 w 105942"/>
                  <a:gd name="connsiteY4" fmla="*/ 105929 h 105929"/>
                  <a:gd name="connsiteX5" fmla="*/ 52939 w 105942"/>
                  <a:gd name="connsiteY5" fmla="*/ 105929 h 105929"/>
                  <a:gd name="connsiteX6" fmla="*/ 55634 w 105942"/>
                  <a:gd name="connsiteY6" fmla="*/ 105929 h 105929"/>
                  <a:gd name="connsiteX7" fmla="*/ 105942 w 105942"/>
                  <a:gd name="connsiteY7" fmla="*/ 52965 h 105929"/>
                  <a:gd name="connsiteX8" fmla="*/ 55634 w 105942"/>
                  <a:gd name="connsiteY8" fmla="*/ 0 h 105929"/>
                  <a:gd name="connsiteX9" fmla="*/ 52939 w 105942"/>
                  <a:gd name="connsiteY9" fmla="*/ 97074 h 105929"/>
                  <a:gd name="connsiteX10" fmla="*/ 8727 w 105942"/>
                  <a:gd name="connsiteY10" fmla="*/ 52868 h 105929"/>
                  <a:gd name="connsiteX11" fmla="*/ 52939 w 105942"/>
                  <a:gd name="connsiteY11" fmla="*/ 8669 h 105929"/>
                  <a:gd name="connsiteX12" fmla="*/ 97151 w 105942"/>
                  <a:gd name="connsiteY12" fmla="*/ 52868 h 105929"/>
                  <a:gd name="connsiteX13" fmla="*/ 52939 w 105942"/>
                  <a:gd name="connsiteY13" fmla="*/ 97074 h 10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42" h="105929">
                    <a:moveTo>
                      <a:pt x="55634" y="0"/>
                    </a:moveTo>
                    <a:cubicBezTo>
                      <a:pt x="54800" y="0"/>
                      <a:pt x="53837" y="0"/>
                      <a:pt x="52939" y="0"/>
                    </a:cubicBezTo>
                    <a:cubicBezTo>
                      <a:pt x="52105" y="0"/>
                      <a:pt x="51142" y="0"/>
                      <a:pt x="50244" y="0"/>
                    </a:cubicBezTo>
                    <a:cubicBezTo>
                      <a:pt x="22330" y="1444"/>
                      <a:pt x="0" y="24654"/>
                      <a:pt x="0" y="52965"/>
                    </a:cubicBezTo>
                    <a:cubicBezTo>
                      <a:pt x="0" y="81276"/>
                      <a:pt x="22330" y="104485"/>
                      <a:pt x="50244" y="105929"/>
                    </a:cubicBezTo>
                    <a:cubicBezTo>
                      <a:pt x="51142" y="105929"/>
                      <a:pt x="52105" y="105929"/>
                      <a:pt x="52939" y="105929"/>
                    </a:cubicBezTo>
                    <a:cubicBezTo>
                      <a:pt x="53837" y="105929"/>
                      <a:pt x="54800" y="105929"/>
                      <a:pt x="55634" y="105929"/>
                    </a:cubicBezTo>
                    <a:cubicBezTo>
                      <a:pt x="83547" y="104485"/>
                      <a:pt x="105942" y="81276"/>
                      <a:pt x="105942" y="52965"/>
                    </a:cubicBezTo>
                    <a:cubicBezTo>
                      <a:pt x="105942" y="24654"/>
                      <a:pt x="83547" y="1444"/>
                      <a:pt x="55634" y="0"/>
                    </a:cubicBezTo>
                    <a:close/>
                    <a:moveTo>
                      <a:pt x="52939" y="97074"/>
                    </a:moveTo>
                    <a:cubicBezTo>
                      <a:pt x="28619" y="97074"/>
                      <a:pt x="8727" y="77233"/>
                      <a:pt x="8727" y="52868"/>
                    </a:cubicBezTo>
                    <a:cubicBezTo>
                      <a:pt x="8727" y="28504"/>
                      <a:pt x="28619" y="8669"/>
                      <a:pt x="52939" y="8669"/>
                    </a:cubicBezTo>
                    <a:cubicBezTo>
                      <a:pt x="77323" y="8669"/>
                      <a:pt x="97151" y="28504"/>
                      <a:pt x="97151" y="52868"/>
                    </a:cubicBezTo>
                    <a:cubicBezTo>
                      <a:pt x="97151" y="77233"/>
                      <a:pt x="77323" y="97074"/>
                      <a:pt x="52939" y="97074"/>
                    </a:cubicBezTo>
                    <a:close/>
                  </a:path>
                </a:pathLst>
              </a:custGeom>
              <a:solidFill>
                <a:srgbClr val="FFFFFF"/>
              </a:solidFill>
              <a:ln w="6417" cap="flat">
                <a:noFill/>
                <a:prstDash val="solid"/>
                <a:miter/>
              </a:ln>
            </p:spPr>
            <p:txBody>
              <a:bodyPr rtlCol="0" anchor="ctr"/>
              <a:lstStyle/>
              <a:p>
                <a:endParaRPr lang="en-US" sz="810"/>
              </a:p>
            </p:txBody>
          </p:sp>
          <p:sp>
            <p:nvSpPr>
              <p:cNvPr id="157" name="Freeform: Shape 156">
                <a:extLst>
                  <a:ext uri="{FF2B5EF4-FFF2-40B4-BE49-F238E27FC236}">
                    <a16:creationId xmlns:a16="http://schemas.microsoft.com/office/drawing/2014/main" id="{0A44EFAC-B2B6-1F3E-11EA-E6E997AAB252}"/>
                  </a:ext>
                </a:extLst>
              </p:cNvPr>
              <p:cNvSpPr/>
              <p:nvPr/>
            </p:nvSpPr>
            <p:spPr>
              <a:xfrm>
                <a:off x="8008385" y="3081179"/>
                <a:ext cx="39592" cy="75693"/>
              </a:xfrm>
              <a:custGeom>
                <a:avLst/>
                <a:gdLst>
                  <a:gd name="connsiteX0" fmla="*/ 0 w 39592"/>
                  <a:gd name="connsiteY0" fmla="*/ 6455 h 75693"/>
                  <a:gd name="connsiteX1" fmla="*/ 0 w 39592"/>
                  <a:gd name="connsiteY1" fmla="*/ 75501 h 75693"/>
                  <a:gd name="connsiteX2" fmla="*/ 18994 w 39592"/>
                  <a:gd name="connsiteY2" fmla="*/ 69052 h 75693"/>
                  <a:gd name="connsiteX3" fmla="*/ 38309 w 39592"/>
                  <a:gd name="connsiteY3" fmla="*/ 75693 h 75693"/>
                  <a:gd name="connsiteX4" fmla="*/ 39592 w 39592"/>
                  <a:gd name="connsiteY4" fmla="*/ 7803 h 75693"/>
                  <a:gd name="connsiteX5" fmla="*/ 18994 w 39592"/>
                  <a:gd name="connsiteY5" fmla="*/ 0 h 75693"/>
                  <a:gd name="connsiteX6" fmla="*/ 0 w 39592"/>
                  <a:gd name="connsiteY6" fmla="*/ 6455 h 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2" h="75693">
                    <a:moveTo>
                      <a:pt x="0" y="6455"/>
                    </a:moveTo>
                    <a:lnTo>
                      <a:pt x="0" y="75501"/>
                    </a:lnTo>
                    <a:cubicBezTo>
                      <a:pt x="5198" y="71458"/>
                      <a:pt x="11872" y="69052"/>
                      <a:pt x="18994" y="69052"/>
                    </a:cubicBezTo>
                    <a:cubicBezTo>
                      <a:pt x="26117" y="69052"/>
                      <a:pt x="32918" y="71554"/>
                      <a:pt x="38309" y="75693"/>
                    </a:cubicBezTo>
                    <a:lnTo>
                      <a:pt x="39592" y="7803"/>
                    </a:lnTo>
                    <a:cubicBezTo>
                      <a:pt x="33881" y="2791"/>
                      <a:pt x="26566" y="0"/>
                      <a:pt x="18994" y="0"/>
                    </a:cubicBezTo>
                    <a:cubicBezTo>
                      <a:pt x="12064" y="0"/>
                      <a:pt x="5391" y="2310"/>
                      <a:pt x="0" y="6455"/>
                    </a:cubicBezTo>
                    <a:close/>
                  </a:path>
                </a:pathLst>
              </a:custGeom>
              <a:solidFill>
                <a:srgbClr val="FFFFFF"/>
              </a:solidFill>
              <a:ln w="6417" cap="flat">
                <a:noFill/>
                <a:prstDash val="solid"/>
                <a:miter/>
              </a:ln>
            </p:spPr>
            <p:txBody>
              <a:bodyPr rtlCol="0" anchor="ctr"/>
              <a:lstStyle/>
              <a:p>
                <a:endParaRPr lang="en-US" sz="810"/>
              </a:p>
            </p:txBody>
          </p:sp>
          <p:sp>
            <p:nvSpPr>
              <p:cNvPr id="158" name="Freeform: Shape 157">
                <a:extLst>
                  <a:ext uri="{FF2B5EF4-FFF2-40B4-BE49-F238E27FC236}">
                    <a16:creationId xmlns:a16="http://schemas.microsoft.com/office/drawing/2014/main" id="{FE1C799D-2A72-F0F2-4E71-75FA1A4F021C}"/>
                  </a:ext>
                </a:extLst>
              </p:cNvPr>
              <p:cNvSpPr/>
              <p:nvPr/>
            </p:nvSpPr>
            <p:spPr>
              <a:xfrm>
                <a:off x="7913352" y="3045931"/>
                <a:ext cx="83226" cy="86191"/>
              </a:xfrm>
              <a:custGeom>
                <a:avLst/>
                <a:gdLst>
                  <a:gd name="connsiteX0" fmla="*/ 61537 w 83226"/>
                  <a:gd name="connsiteY0" fmla="*/ 866 h 86191"/>
                  <a:gd name="connsiteX1" fmla="*/ 53580 w 83226"/>
                  <a:gd name="connsiteY1" fmla="*/ 0 h 86191"/>
                  <a:gd name="connsiteX2" fmla="*/ 25475 w 83226"/>
                  <a:gd name="connsiteY2" fmla="*/ 16947 h 86191"/>
                  <a:gd name="connsiteX3" fmla="*/ 0 w 83226"/>
                  <a:gd name="connsiteY3" fmla="*/ 66061 h 86191"/>
                  <a:gd name="connsiteX4" fmla="*/ 30159 w 83226"/>
                  <a:gd name="connsiteY4" fmla="*/ 58554 h 86191"/>
                  <a:gd name="connsiteX5" fmla="*/ 83226 w 83226"/>
                  <a:gd name="connsiteY5" fmla="*/ 86191 h 86191"/>
                  <a:gd name="connsiteX6" fmla="*/ 83226 w 83226"/>
                  <a:gd name="connsiteY6" fmla="*/ 25327 h 86191"/>
                  <a:gd name="connsiteX7" fmla="*/ 61537 w 83226"/>
                  <a:gd name="connsiteY7" fmla="*/ 866 h 8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26" h="86191">
                    <a:moveTo>
                      <a:pt x="61537" y="866"/>
                    </a:moveTo>
                    <a:cubicBezTo>
                      <a:pt x="58970" y="289"/>
                      <a:pt x="56276" y="0"/>
                      <a:pt x="53580" y="0"/>
                    </a:cubicBezTo>
                    <a:cubicBezTo>
                      <a:pt x="42800" y="0"/>
                      <a:pt x="31314" y="4909"/>
                      <a:pt x="25475" y="16947"/>
                    </a:cubicBezTo>
                    <a:lnTo>
                      <a:pt x="0" y="66061"/>
                    </a:lnTo>
                    <a:cubicBezTo>
                      <a:pt x="9048" y="61345"/>
                      <a:pt x="19251" y="58554"/>
                      <a:pt x="30159" y="58554"/>
                    </a:cubicBezTo>
                    <a:cubicBezTo>
                      <a:pt x="52105" y="58554"/>
                      <a:pt x="71484" y="69527"/>
                      <a:pt x="83226" y="86191"/>
                    </a:cubicBezTo>
                    <a:lnTo>
                      <a:pt x="83226" y="25327"/>
                    </a:lnTo>
                    <a:cubicBezTo>
                      <a:pt x="83226" y="10979"/>
                      <a:pt x="71548" y="3177"/>
                      <a:pt x="61537" y="866"/>
                    </a:cubicBezTo>
                    <a:close/>
                  </a:path>
                </a:pathLst>
              </a:custGeom>
              <a:solidFill>
                <a:srgbClr val="FFFFFF"/>
              </a:solidFill>
              <a:ln w="6417" cap="flat">
                <a:noFill/>
                <a:prstDash val="solid"/>
                <a:miter/>
              </a:ln>
            </p:spPr>
            <p:txBody>
              <a:bodyPr rtlCol="0" anchor="ctr"/>
              <a:lstStyle/>
              <a:p>
                <a:endParaRPr lang="en-US" sz="810"/>
              </a:p>
            </p:txBody>
          </p:sp>
          <p:sp>
            <p:nvSpPr>
              <p:cNvPr id="225" name="Freeform: Shape 224">
                <a:extLst>
                  <a:ext uri="{FF2B5EF4-FFF2-40B4-BE49-F238E27FC236}">
                    <a16:creationId xmlns:a16="http://schemas.microsoft.com/office/drawing/2014/main" id="{10B41FA1-51A9-740A-21F3-860F3E8AE8A5}"/>
                  </a:ext>
                </a:extLst>
              </p:cNvPr>
              <p:cNvSpPr/>
              <p:nvPr/>
            </p:nvSpPr>
            <p:spPr>
              <a:xfrm>
                <a:off x="8059078" y="3045931"/>
                <a:ext cx="82520" cy="85228"/>
              </a:xfrm>
              <a:custGeom>
                <a:avLst/>
                <a:gdLst>
                  <a:gd name="connsiteX0" fmla="*/ 52169 w 82520"/>
                  <a:gd name="connsiteY0" fmla="*/ 58554 h 85228"/>
                  <a:gd name="connsiteX1" fmla="*/ 82520 w 82520"/>
                  <a:gd name="connsiteY1" fmla="*/ 66158 h 85228"/>
                  <a:gd name="connsiteX2" fmla="*/ 57174 w 82520"/>
                  <a:gd name="connsiteY2" fmla="*/ 16658 h 85228"/>
                  <a:gd name="connsiteX3" fmla="*/ 29967 w 82520"/>
                  <a:gd name="connsiteY3" fmla="*/ 0 h 85228"/>
                  <a:gd name="connsiteX4" fmla="*/ 22139 w 82520"/>
                  <a:gd name="connsiteY4" fmla="*/ 963 h 85228"/>
                  <a:gd name="connsiteX5" fmla="*/ 1027 w 82520"/>
                  <a:gd name="connsiteY5" fmla="*/ 26097 h 85228"/>
                  <a:gd name="connsiteX6" fmla="*/ 0 w 82520"/>
                  <a:gd name="connsiteY6" fmla="*/ 85229 h 85228"/>
                  <a:gd name="connsiteX7" fmla="*/ 52297 w 82520"/>
                  <a:gd name="connsiteY7" fmla="*/ 58650 h 85228"/>
                  <a:gd name="connsiteX8" fmla="*/ 52169 w 82520"/>
                  <a:gd name="connsiteY8" fmla="*/ 58554 h 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520" h="85228">
                    <a:moveTo>
                      <a:pt x="52169" y="58554"/>
                    </a:moveTo>
                    <a:cubicBezTo>
                      <a:pt x="63142" y="58554"/>
                      <a:pt x="73473" y="61249"/>
                      <a:pt x="82520" y="66158"/>
                    </a:cubicBezTo>
                    <a:lnTo>
                      <a:pt x="57174" y="16658"/>
                    </a:lnTo>
                    <a:cubicBezTo>
                      <a:pt x="50757" y="4235"/>
                      <a:pt x="39785" y="0"/>
                      <a:pt x="29967" y="0"/>
                    </a:cubicBezTo>
                    <a:cubicBezTo>
                      <a:pt x="27143" y="0"/>
                      <a:pt x="24513" y="385"/>
                      <a:pt x="22139" y="963"/>
                    </a:cubicBezTo>
                    <a:cubicBezTo>
                      <a:pt x="12385" y="3369"/>
                      <a:pt x="1027" y="11364"/>
                      <a:pt x="1027" y="26097"/>
                    </a:cubicBezTo>
                    <a:lnTo>
                      <a:pt x="0" y="85229"/>
                    </a:lnTo>
                    <a:cubicBezTo>
                      <a:pt x="11743" y="69142"/>
                      <a:pt x="30801" y="58650"/>
                      <a:pt x="52297" y="58650"/>
                    </a:cubicBezTo>
                    <a:lnTo>
                      <a:pt x="52169" y="58554"/>
                    </a:lnTo>
                    <a:close/>
                  </a:path>
                </a:pathLst>
              </a:custGeom>
              <a:solidFill>
                <a:srgbClr val="FFFFFF"/>
              </a:solidFill>
              <a:ln w="6417" cap="flat">
                <a:noFill/>
                <a:prstDash val="solid"/>
                <a:miter/>
              </a:ln>
            </p:spPr>
            <p:txBody>
              <a:bodyPr rtlCol="0" anchor="ctr"/>
              <a:lstStyle/>
              <a:p>
                <a:endParaRPr lang="en-US" sz="810"/>
              </a:p>
            </p:txBody>
          </p:sp>
          <p:sp>
            <p:nvSpPr>
              <p:cNvPr id="226" name="Freeform: Shape 225">
                <a:extLst>
                  <a:ext uri="{FF2B5EF4-FFF2-40B4-BE49-F238E27FC236}">
                    <a16:creationId xmlns:a16="http://schemas.microsoft.com/office/drawing/2014/main" id="{62947BA5-3802-E39C-6CEE-95DFA19556B3}"/>
                  </a:ext>
                </a:extLst>
              </p:cNvPr>
              <p:cNvSpPr/>
              <p:nvPr/>
            </p:nvSpPr>
            <p:spPr>
              <a:xfrm>
                <a:off x="8066650" y="3124710"/>
                <a:ext cx="88937" cy="88982"/>
              </a:xfrm>
              <a:custGeom>
                <a:avLst/>
                <a:gdLst>
                  <a:gd name="connsiteX0" fmla="*/ 88937 w 88937"/>
                  <a:gd name="connsiteY0" fmla="*/ 44488 h 88982"/>
                  <a:gd name="connsiteX1" fmla="*/ 44468 w 88937"/>
                  <a:gd name="connsiteY1" fmla="*/ 0 h 88982"/>
                  <a:gd name="connsiteX2" fmla="*/ 0 w 88937"/>
                  <a:gd name="connsiteY2" fmla="*/ 44488 h 88982"/>
                  <a:gd name="connsiteX3" fmla="*/ 44468 w 88937"/>
                  <a:gd name="connsiteY3" fmla="*/ 88982 h 88982"/>
                  <a:gd name="connsiteX4" fmla="*/ 88937 w 88937"/>
                  <a:gd name="connsiteY4" fmla="*/ 44488 h 88982"/>
                  <a:gd name="connsiteX5" fmla="*/ 11807 w 88937"/>
                  <a:gd name="connsiteY5" fmla="*/ 44488 h 88982"/>
                  <a:gd name="connsiteX6" fmla="*/ 44597 w 88937"/>
                  <a:gd name="connsiteY6" fmla="*/ 11749 h 88982"/>
                  <a:gd name="connsiteX7" fmla="*/ 77322 w 88937"/>
                  <a:gd name="connsiteY7" fmla="*/ 44488 h 88982"/>
                  <a:gd name="connsiteX8" fmla="*/ 44597 w 88937"/>
                  <a:gd name="connsiteY8" fmla="*/ 77233 h 88982"/>
                  <a:gd name="connsiteX9" fmla="*/ 11807 w 88937"/>
                  <a:gd name="connsiteY9" fmla="*/ 44488 h 8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937" h="88982">
                    <a:moveTo>
                      <a:pt x="88937" y="44488"/>
                    </a:moveTo>
                    <a:cubicBezTo>
                      <a:pt x="88937" y="19931"/>
                      <a:pt x="69045" y="0"/>
                      <a:pt x="44468" y="0"/>
                    </a:cubicBezTo>
                    <a:cubicBezTo>
                      <a:pt x="19892" y="0"/>
                      <a:pt x="0" y="19931"/>
                      <a:pt x="0" y="44488"/>
                    </a:cubicBezTo>
                    <a:cubicBezTo>
                      <a:pt x="0" y="69045"/>
                      <a:pt x="19892" y="88982"/>
                      <a:pt x="44468" y="88982"/>
                    </a:cubicBezTo>
                    <a:cubicBezTo>
                      <a:pt x="69045" y="88982"/>
                      <a:pt x="88937" y="69045"/>
                      <a:pt x="88937" y="44488"/>
                    </a:cubicBezTo>
                    <a:close/>
                    <a:moveTo>
                      <a:pt x="11807" y="44488"/>
                    </a:moveTo>
                    <a:cubicBezTo>
                      <a:pt x="11807" y="26482"/>
                      <a:pt x="26502" y="11749"/>
                      <a:pt x="44597" y="11749"/>
                    </a:cubicBezTo>
                    <a:cubicBezTo>
                      <a:pt x="62693" y="11749"/>
                      <a:pt x="77322" y="26386"/>
                      <a:pt x="77322" y="44488"/>
                    </a:cubicBezTo>
                    <a:cubicBezTo>
                      <a:pt x="77322" y="62596"/>
                      <a:pt x="62693" y="77233"/>
                      <a:pt x="44597" y="77233"/>
                    </a:cubicBezTo>
                    <a:cubicBezTo>
                      <a:pt x="26502" y="77233"/>
                      <a:pt x="11807" y="62596"/>
                      <a:pt x="11807" y="44488"/>
                    </a:cubicBezTo>
                    <a:close/>
                  </a:path>
                </a:pathLst>
              </a:custGeom>
              <a:solidFill>
                <a:srgbClr val="2C5967"/>
              </a:solidFill>
              <a:ln w="6417" cap="flat">
                <a:noFill/>
                <a:prstDash val="solid"/>
                <a:miter/>
              </a:ln>
            </p:spPr>
            <p:txBody>
              <a:bodyPr rtlCol="0" anchor="ctr"/>
              <a:lstStyle/>
              <a:p>
                <a:endParaRPr lang="en-US" sz="810"/>
              </a:p>
            </p:txBody>
          </p:sp>
          <p:sp>
            <p:nvSpPr>
              <p:cNvPr id="232" name="Freeform: Shape 231">
                <a:extLst>
                  <a:ext uri="{FF2B5EF4-FFF2-40B4-BE49-F238E27FC236}">
                    <a16:creationId xmlns:a16="http://schemas.microsoft.com/office/drawing/2014/main" id="{D91C4DF1-1ED2-D2CB-3F36-B8C660B05333}"/>
                  </a:ext>
                </a:extLst>
              </p:cNvPr>
              <p:cNvSpPr/>
              <p:nvPr/>
            </p:nvSpPr>
            <p:spPr>
              <a:xfrm>
                <a:off x="8057988" y="3115945"/>
                <a:ext cx="106519" cy="106506"/>
              </a:xfrm>
              <a:custGeom>
                <a:avLst/>
                <a:gdLst>
                  <a:gd name="connsiteX0" fmla="*/ 53259 w 106519"/>
                  <a:gd name="connsiteY0" fmla="*/ 0 h 106506"/>
                  <a:gd name="connsiteX1" fmla="*/ 0 w 106519"/>
                  <a:gd name="connsiteY1" fmla="*/ 53253 h 106506"/>
                  <a:gd name="connsiteX2" fmla="*/ 53259 w 106519"/>
                  <a:gd name="connsiteY2" fmla="*/ 106507 h 106506"/>
                  <a:gd name="connsiteX3" fmla="*/ 106519 w 106519"/>
                  <a:gd name="connsiteY3" fmla="*/ 53253 h 106506"/>
                  <a:gd name="connsiteX4" fmla="*/ 53259 w 106519"/>
                  <a:gd name="connsiteY4" fmla="*/ 0 h 106506"/>
                  <a:gd name="connsiteX5" fmla="*/ 8791 w 106519"/>
                  <a:gd name="connsiteY5" fmla="*/ 53253 h 106506"/>
                  <a:gd name="connsiteX6" fmla="*/ 53259 w 106519"/>
                  <a:gd name="connsiteY6" fmla="*/ 8759 h 106506"/>
                  <a:gd name="connsiteX7" fmla="*/ 97793 w 106519"/>
                  <a:gd name="connsiteY7" fmla="*/ 53253 h 106506"/>
                  <a:gd name="connsiteX8" fmla="*/ 53259 w 106519"/>
                  <a:gd name="connsiteY8" fmla="*/ 97741 h 106506"/>
                  <a:gd name="connsiteX9" fmla="*/ 8791 w 106519"/>
                  <a:gd name="connsiteY9" fmla="*/ 53253 h 10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519" h="106506">
                    <a:moveTo>
                      <a:pt x="53259" y="0"/>
                    </a:moveTo>
                    <a:cubicBezTo>
                      <a:pt x="23935" y="0"/>
                      <a:pt x="0" y="23877"/>
                      <a:pt x="0" y="53253"/>
                    </a:cubicBezTo>
                    <a:cubicBezTo>
                      <a:pt x="0" y="82623"/>
                      <a:pt x="23935" y="106507"/>
                      <a:pt x="53259" y="106507"/>
                    </a:cubicBezTo>
                    <a:cubicBezTo>
                      <a:pt x="82648" y="106507"/>
                      <a:pt x="106519" y="82623"/>
                      <a:pt x="106519" y="53253"/>
                    </a:cubicBezTo>
                    <a:cubicBezTo>
                      <a:pt x="106519" y="23877"/>
                      <a:pt x="82648" y="0"/>
                      <a:pt x="53259" y="0"/>
                    </a:cubicBezTo>
                    <a:close/>
                    <a:moveTo>
                      <a:pt x="8791" y="53253"/>
                    </a:moveTo>
                    <a:cubicBezTo>
                      <a:pt x="8791" y="28696"/>
                      <a:pt x="28747" y="8759"/>
                      <a:pt x="53259" y="8759"/>
                    </a:cubicBezTo>
                    <a:cubicBezTo>
                      <a:pt x="77836" y="8759"/>
                      <a:pt x="97793" y="28696"/>
                      <a:pt x="97793" y="53253"/>
                    </a:cubicBezTo>
                    <a:cubicBezTo>
                      <a:pt x="97793" y="77811"/>
                      <a:pt x="77836" y="97741"/>
                      <a:pt x="53259" y="97741"/>
                    </a:cubicBezTo>
                    <a:cubicBezTo>
                      <a:pt x="28747" y="97741"/>
                      <a:pt x="8791" y="77811"/>
                      <a:pt x="8791" y="53253"/>
                    </a:cubicBezTo>
                    <a:close/>
                  </a:path>
                </a:pathLst>
              </a:custGeom>
              <a:solidFill>
                <a:srgbClr val="FFFFFF"/>
              </a:solidFill>
              <a:ln w="6417" cap="flat">
                <a:noFill/>
                <a:prstDash val="solid"/>
                <a:miter/>
              </a:ln>
            </p:spPr>
            <p:txBody>
              <a:bodyPr rtlCol="0" anchor="ctr"/>
              <a:lstStyle/>
              <a:p>
                <a:endParaRPr lang="en-US" sz="810"/>
              </a:p>
            </p:txBody>
          </p:sp>
          <p:sp>
            <p:nvSpPr>
              <p:cNvPr id="233" name="Freeform: Shape 232">
                <a:extLst>
                  <a:ext uri="{FF2B5EF4-FFF2-40B4-BE49-F238E27FC236}">
                    <a16:creationId xmlns:a16="http://schemas.microsoft.com/office/drawing/2014/main" id="{4C3264AA-ED10-1978-D68E-88AE2EB003F8}"/>
                  </a:ext>
                </a:extLst>
              </p:cNvPr>
              <p:cNvSpPr/>
              <p:nvPr/>
            </p:nvSpPr>
            <p:spPr>
              <a:xfrm>
                <a:off x="8078457" y="3136453"/>
                <a:ext cx="65451" cy="65483"/>
              </a:xfrm>
              <a:custGeom>
                <a:avLst/>
                <a:gdLst>
                  <a:gd name="connsiteX0" fmla="*/ 65451 w 65451"/>
                  <a:gd name="connsiteY0" fmla="*/ 32745 h 65483"/>
                  <a:gd name="connsiteX1" fmla="*/ 32726 w 65451"/>
                  <a:gd name="connsiteY1" fmla="*/ 0 h 65483"/>
                  <a:gd name="connsiteX2" fmla="*/ 0 w 65451"/>
                  <a:gd name="connsiteY2" fmla="*/ 32745 h 65483"/>
                  <a:gd name="connsiteX3" fmla="*/ 32726 w 65451"/>
                  <a:gd name="connsiteY3" fmla="*/ 65484 h 65483"/>
                  <a:gd name="connsiteX4" fmla="*/ 65451 w 65451"/>
                  <a:gd name="connsiteY4" fmla="*/ 32745 h 65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51" h="65483">
                    <a:moveTo>
                      <a:pt x="65451" y="32745"/>
                    </a:moveTo>
                    <a:cubicBezTo>
                      <a:pt x="65451" y="14739"/>
                      <a:pt x="50822" y="0"/>
                      <a:pt x="32726" y="0"/>
                    </a:cubicBezTo>
                    <a:cubicBezTo>
                      <a:pt x="14631" y="0"/>
                      <a:pt x="0" y="14643"/>
                      <a:pt x="0" y="32745"/>
                    </a:cubicBezTo>
                    <a:cubicBezTo>
                      <a:pt x="0" y="50847"/>
                      <a:pt x="14631" y="65484"/>
                      <a:pt x="32726" y="65484"/>
                    </a:cubicBezTo>
                    <a:cubicBezTo>
                      <a:pt x="50822" y="65484"/>
                      <a:pt x="65451" y="50847"/>
                      <a:pt x="65451" y="32745"/>
                    </a:cubicBezTo>
                    <a:close/>
                  </a:path>
                </a:pathLst>
              </a:custGeom>
              <a:solidFill>
                <a:srgbClr val="FFFFFF"/>
              </a:solidFill>
              <a:ln w="6417" cap="flat">
                <a:noFill/>
                <a:prstDash val="solid"/>
                <a:miter/>
              </a:ln>
            </p:spPr>
            <p:txBody>
              <a:bodyPr rtlCol="0" anchor="ctr"/>
              <a:lstStyle/>
              <a:p>
                <a:endParaRPr lang="en-US" sz="810"/>
              </a:p>
            </p:txBody>
          </p:sp>
        </p:grpSp>
        <p:grpSp>
          <p:nvGrpSpPr>
            <p:cNvPr id="143" name="Graphic 3">
              <a:extLst>
                <a:ext uri="{FF2B5EF4-FFF2-40B4-BE49-F238E27FC236}">
                  <a16:creationId xmlns:a16="http://schemas.microsoft.com/office/drawing/2014/main" id="{287DC0A6-7B92-7BD7-4EB9-042273E8C1F7}"/>
                </a:ext>
              </a:extLst>
            </p:cNvPr>
            <p:cNvGrpSpPr/>
            <p:nvPr/>
          </p:nvGrpSpPr>
          <p:grpSpPr>
            <a:xfrm>
              <a:off x="7710900" y="3202085"/>
              <a:ext cx="638316" cy="319651"/>
              <a:chOff x="7710900" y="3202085"/>
              <a:chExt cx="638316" cy="319651"/>
            </a:xfrm>
            <a:solidFill>
              <a:srgbClr val="000000"/>
            </a:solidFill>
          </p:grpSpPr>
          <p:sp>
            <p:nvSpPr>
              <p:cNvPr id="144" name="TextBox 143">
                <a:extLst>
                  <a:ext uri="{FF2B5EF4-FFF2-40B4-BE49-F238E27FC236}">
                    <a16:creationId xmlns:a16="http://schemas.microsoft.com/office/drawing/2014/main" id="{0DFDE901-0674-8362-29D5-0C3325951327}"/>
                  </a:ext>
                </a:extLst>
              </p:cNvPr>
              <p:cNvSpPr txBox="1"/>
              <p:nvPr/>
            </p:nvSpPr>
            <p:spPr>
              <a:xfrm>
                <a:off x="7737082" y="3202085"/>
                <a:ext cx="5806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Network</a:t>
                </a:r>
              </a:p>
            </p:txBody>
          </p:sp>
          <p:sp>
            <p:nvSpPr>
              <p:cNvPr id="145" name="TextBox 144">
                <a:extLst>
                  <a:ext uri="{FF2B5EF4-FFF2-40B4-BE49-F238E27FC236}">
                    <a16:creationId xmlns:a16="http://schemas.microsoft.com/office/drawing/2014/main" id="{51FF0FDA-872B-3F7D-80AB-99596B872706}"/>
                  </a:ext>
                </a:extLst>
              </p:cNvPr>
              <p:cNvSpPr txBox="1"/>
              <p:nvPr/>
            </p:nvSpPr>
            <p:spPr>
              <a:xfrm>
                <a:off x="7710900" y="3304754"/>
                <a:ext cx="63831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Visualizer</a:t>
                </a:r>
              </a:p>
            </p:txBody>
          </p:sp>
        </p:grpSp>
      </p:grpSp>
    </p:spTree>
    <p:extLst>
      <p:ext uri="{BB962C8B-B14F-4D97-AF65-F5344CB8AC3E}">
        <p14:creationId xmlns:p14="http://schemas.microsoft.com/office/powerpoint/2010/main" val="2322170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itle 3">
            <a:extLst>
              <a:ext uri="{FF2B5EF4-FFF2-40B4-BE49-F238E27FC236}">
                <a16:creationId xmlns:a16="http://schemas.microsoft.com/office/drawing/2014/main" id="{9069E63F-674F-3A45-84E7-B01B411721CF}"/>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Database</a:t>
            </a:r>
          </a:p>
        </p:txBody>
      </p:sp>
      <p:sp>
        <p:nvSpPr>
          <p:cNvPr id="28" name="Footer Placeholder 4">
            <a:extLst>
              <a:ext uri="{FF2B5EF4-FFF2-40B4-BE49-F238E27FC236}">
                <a16:creationId xmlns:a16="http://schemas.microsoft.com/office/drawing/2014/main" id="{6F6F2567-35ED-F243-9696-95890DC255AA}"/>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18" name="Slide Number Placeholder 17">
            <a:extLst>
              <a:ext uri="{FF2B5EF4-FFF2-40B4-BE49-F238E27FC236}">
                <a16:creationId xmlns:a16="http://schemas.microsoft.com/office/drawing/2014/main" id="{2857BF55-F456-4C12-9780-57C49375F8ED}"/>
              </a:ext>
            </a:extLst>
          </p:cNvPr>
          <p:cNvSpPr>
            <a:spLocks noGrp="1"/>
          </p:cNvSpPr>
          <p:nvPr>
            <p:ph type="sldNum" sz="quarter" idx="12"/>
          </p:nvPr>
        </p:nvSpPr>
        <p:spPr/>
        <p:txBody>
          <a:bodyPr/>
          <a:lstStyle/>
          <a:p>
            <a:fld id="{345D60D9-5372-5F40-9443-0F9AE5BDC3C8}" type="slidenum">
              <a:rPr lang="en-US" smtClean="0"/>
              <a:pPr/>
              <a:t>37</a:t>
            </a:fld>
            <a:endParaRPr lang="en-US" dirty="0"/>
          </a:p>
        </p:txBody>
      </p:sp>
      <p:grpSp>
        <p:nvGrpSpPr>
          <p:cNvPr id="11" name="Graphic 3">
            <a:extLst>
              <a:ext uri="{FF2B5EF4-FFF2-40B4-BE49-F238E27FC236}">
                <a16:creationId xmlns:a16="http://schemas.microsoft.com/office/drawing/2014/main" id="{DDCF97E8-75F8-B643-BFE4-1FE6E0B8FE50}"/>
              </a:ext>
            </a:extLst>
          </p:cNvPr>
          <p:cNvGrpSpPr/>
          <p:nvPr/>
        </p:nvGrpSpPr>
        <p:grpSpPr>
          <a:xfrm>
            <a:off x="697035" y="1518585"/>
            <a:ext cx="737702" cy="642781"/>
            <a:chOff x="697035" y="1518585"/>
            <a:chExt cx="737702" cy="642781"/>
          </a:xfrm>
        </p:grpSpPr>
        <p:grpSp>
          <p:nvGrpSpPr>
            <p:cNvPr id="12" name="Graphic 3">
              <a:extLst>
                <a:ext uri="{FF2B5EF4-FFF2-40B4-BE49-F238E27FC236}">
                  <a16:creationId xmlns:a16="http://schemas.microsoft.com/office/drawing/2014/main" id="{17F0A1DB-3C9F-D9D3-1BC3-119D5DBF7705}"/>
                </a:ext>
              </a:extLst>
            </p:cNvPr>
            <p:cNvGrpSpPr/>
            <p:nvPr/>
          </p:nvGrpSpPr>
          <p:grpSpPr>
            <a:xfrm>
              <a:off x="867531" y="1518585"/>
              <a:ext cx="385013" cy="363209"/>
              <a:chOff x="867531" y="1518585"/>
              <a:chExt cx="385013" cy="363209"/>
            </a:xfrm>
          </p:grpSpPr>
          <p:sp>
            <p:nvSpPr>
              <p:cNvPr id="13" name="Freeform: Shape 12">
                <a:extLst>
                  <a:ext uri="{FF2B5EF4-FFF2-40B4-BE49-F238E27FC236}">
                    <a16:creationId xmlns:a16="http://schemas.microsoft.com/office/drawing/2014/main" id="{28064732-366C-E670-F9DA-CF29AC3630D4}"/>
                  </a:ext>
                </a:extLst>
              </p:cNvPr>
              <p:cNvSpPr/>
              <p:nvPr/>
            </p:nvSpPr>
            <p:spPr>
              <a:xfrm>
                <a:off x="872459" y="1522585"/>
                <a:ext cx="375846" cy="355229"/>
              </a:xfrm>
              <a:custGeom>
                <a:avLst/>
                <a:gdLst>
                  <a:gd name="connsiteX0" fmla="*/ 187577 w 375846"/>
                  <a:gd name="connsiteY0" fmla="*/ 355230 h 355229"/>
                  <a:gd name="connsiteX1" fmla="*/ 171657 w 375846"/>
                  <a:gd name="connsiteY1" fmla="*/ 355230 h 355229"/>
                  <a:gd name="connsiteX2" fmla="*/ 119308 w 375846"/>
                  <a:gd name="connsiteY2" fmla="*/ 349172 h 355229"/>
                  <a:gd name="connsiteX3" fmla="*/ 103824 w 375846"/>
                  <a:gd name="connsiteY3" fmla="*/ 344931 h 355229"/>
                  <a:gd name="connsiteX4" fmla="*/ 90933 w 375846"/>
                  <a:gd name="connsiteY4" fmla="*/ 339226 h 355229"/>
                  <a:gd name="connsiteX5" fmla="*/ 81808 w 375846"/>
                  <a:gd name="connsiteY5" fmla="*/ 331687 h 355229"/>
                  <a:gd name="connsiteX6" fmla="*/ 77868 w 375846"/>
                  <a:gd name="connsiteY6" fmla="*/ 320534 h 355229"/>
                  <a:gd name="connsiteX7" fmla="*/ 77868 w 375846"/>
                  <a:gd name="connsiteY7" fmla="*/ 192227 h 355229"/>
                  <a:gd name="connsiteX8" fmla="*/ 0 w 375846"/>
                  <a:gd name="connsiteY8" fmla="*/ 192227 h 355229"/>
                  <a:gd name="connsiteX9" fmla="*/ 956 w 375846"/>
                  <a:gd name="connsiteY9" fmla="*/ 179076 h 355229"/>
                  <a:gd name="connsiteX10" fmla="*/ 15606 w 375846"/>
                  <a:gd name="connsiteY10" fmla="*/ 135852 h 355229"/>
                  <a:gd name="connsiteX11" fmla="*/ 49493 w 375846"/>
                  <a:gd name="connsiteY11" fmla="*/ 105275 h 355229"/>
                  <a:gd name="connsiteX12" fmla="*/ 57091 w 375846"/>
                  <a:gd name="connsiteY12" fmla="*/ 98861 h 355229"/>
                  <a:gd name="connsiteX13" fmla="*/ 61172 w 375846"/>
                  <a:gd name="connsiteY13" fmla="*/ 89788 h 355229"/>
                  <a:gd name="connsiteX14" fmla="*/ 75083 w 375846"/>
                  <a:gd name="connsiteY14" fmla="*/ 59806 h 355229"/>
                  <a:gd name="connsiteX15" fmla="*/ 101316 w 375846"/>
                  <a:gd name="connsiteY15" fmla="*/ 39694 h 355229"/>
                  <a:gd name="connsiteX16" fmla="*/ 129261 w 375846"/>
                  <a:gd name="connsiteY16" fmla="*/ 33810 h 355229"/>
                  <a:gd name="connsiteX17" fmla="*/ 135748 w 375846"/>
                  <a:gd name="connsiteY17" fmla="*/ 33810 h 355229"/>
                  <a:gd name="connsiteX18" fmla="*/ 137911 w 375846"/>
                  <a:gd name="connsiteY18" fmla="*/ 33810 h 355229"/>
                  <a:gd name="connsiteX19" fmla="*/ 146432 w 375846"/>
                  <a:gd name="connsiteY19" fmla="*/ 32105 h 355229"/>
                  <a:gd name="connsiteX20" fmla="*/ 153574 w 375846"/>
                  <a:gd name="connsiteY20" fmla="*/ 27148 h 355229"/>
                  <a:gd name="connsiteX21" fmla="*/ 187539 w 375846"/>
                  <a:gd name="connsiteY21" fmla="*/ 4865 h 355229"/>
                  <a:gd name="connsiteX22" fmla="*/ 227971 w 375846"/>
                  <a:gd name="connsiteY22" fmla="*/ 859 h 355229"/>
                  <a:gd name="connsiteX23" fmla="*/ 265651 w 375846"/>
                  <a:gd name="connsiteY23" fmla="*/ 16044 h 355229"/>
                  <a:gd name="connsiteX24" fmla="*/ 292005 w 375846"/>
                  <a:gd name="connsiteY24" fmla="*/ 46962 h 355229"/>
                  <a:gd name="connsiteX25" fmla="*/ 298396 w 375846"/>
                  <a:gd name="connsiteY25" fmla="*/ 54808 h 355229"/>
                  <a:gd name="connsiteX26" fmla="*/ 307578 w 375846"/>
                  <a:gd name="connsiteY26" fmla="*/ 59074 h 355229"/>
                  <a:gd name="connsiteX27" fmla="*/ 343481 w 375846"/>
                  <a:gd name="connsiteY27" fmla="*/ 76368 h 355229"/>
                  <a:gd name="connsiteX28" fmla="*/ 367929 w 375846"/>
                  <a:gd name="connsiteY28" fmla="*/ 107841 h 355229"/>
                  <a:gd name="connsiteX29" fmla="*/ 375802 w 375846"/>
                  <a:gd name="connsiteY29" fmla="*/ 146907 h 355229"/>
                  <a:gd name="connsiteX30" fmla="*/ 365458 w 375846"/>
                  <a:gd name="connsiteY30" fmla="*/ 185392 h 355229"/>
                  <a:gd name="connsiteX31" fmla="*/ 362000 w 375846"/>
                  <a:gd name="connsiteY31" fmla="*/ 191794 h 355229"/>
                  <a:gd name="connsiteX32" fmla="*/ 297279 w 375846"/>
                  <a:gd name="connsiteY32" fmla="*/ 191794 h 355229"/>
                  <a:gd name="connsiteX33" fmla="*/ 297279 w 375846"/>
                  <a:gd name="connsiteY33" fmla="*/ 319841 h 355229"/>
                  <a:gd name="connsiteX34" fmla="*/ 295111 w 375846"/>
                  <a:gd name="connsiteY34" fmla="*/ 328587 h 355229"/>
                  <a:gd name="connsiteX35" fmla="*/ 289233 w 375846"/>
                  <a:gd name="connsiteY35" fmla="*/ 335415 h 355229"/>
                  <a:gd name="connsiteX36" fmla="*/ 284042 w 375846"/>
                  <a:gd name="connsiteY36" fmla="*/ 338963 h 355229"/>
                  <a:gd name="connsiteX37" fmla="*/ 211884 w 375846"/>
                  <a:gd name="connsiteY37" fmla="*/ 354454 h 355229"/>
                  <a:gd name="connsiteX38" fmla="*/ 187577 w 375846"/>
                  <a:gd name="connsiteY38" fmla="*/ 355230 h 35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5846" h="355229">
                    <a:moveTo>
                      <a:pt x="187577" y="355230"/>
                    </a:moveTo>
                    <a:lnTo>
                      <a:pt x="171657" y="355230"/>
                    </a:lnTo>
                    <a:cubicBezTo>
                      <a:pt x="154075" y="354620"/>
                      <a:pt x="136570" y="352593"/>
                      <a:pt x="119308" y="349172"/>
                    </a:cubicBezTo>
                    <a:cubicBezTo>
                      <a:pt x="114066" y="348088"/>
                      <a:pt x="108894" y="346670"/>
                      <a:pt x="103824" y="344931"/>
                    </a:cubicBezTo>
                    <a:cubicBezTo>
                      <a:pt x="99326" y="343526"/>
                      <a:pt x="95001" y="341613"/>
                      <a:pt x="90933" y="339226"/>
                    </a:cubicBezTo>
                    <a:cubicBezTo>
                      <a:pt x="87263" y="337584"/>
                      <a:pt x="84112" y="334978"/>
                      <a:pt x="81808" y="331687"/>
                    </a:cubicBezTo>
                    <a:cubicBezTo>
                      <a:pt x="79511" y="328395"/>
                      <a:pt x="78144" y="324545"/>
                      <a:pt x="77868" y="320534"/>
                    </a:cubicBezTo>
                    <a:lnTo>
                      <a:pt x="77868" y="192227"/>
                    </a:lnTo>
                    <a:lnTo>
                      <a:pt x="0" y="192227"/>
                    </a:lnTo>
                    <a:lnTo>
                      <a:pt x="956" y="179076"/>
                    </a:lnTo>
                    <a:cubicBezTo>
                      <a:pt x="2066" y="163653"/>
                      <a:pt x="7110" y="148771"/>
                      <a:pt x="15606" y="135852"/>
                    </a:cubicBezTo>
                    <a:cubicBezTo>
                      <a:pt x="24102" y="122932"/>
                      <a:pt x="35767" y="112405"/>
                      <a:pt x="49493" y="105275"/>
                    </a:cubicBezTo>
                    <a:cubicBezTo>
                      <a:pt x="52471" y="103734"/>
                      <a:pt x="55069" y="101542"/>
                      <a:pt x="57091" y="98861"/>
                    </a:cubicBezTo>
                    <a:cubicBezTo>
                      <a:pt x="59112" y="96181"/>
                      <a:pt x="60511" y="93080"/>
                      <a:pt x="61172" y="89788"/>
                    </a:cubicBezTo>
                    <a:cubicBezTo>
                      <a:pt x="63321" y="78817"/>
                      <a:pt x="68096" y="68529"/>
                      <a:pt x="75083" y="59806"/>
                    </a:cubicBezTo>
                    <a:cubicBezTo>
                      <a:pt x="82078" y="51081"/>
                      <a:pt x="91074" y="44181"/>
                      <a:pt x="101316" y="39694"/>
                    </a:cubicBezTo>
                    <a:cubicBezTo>
                      <a:pt x="110132" y="35852"/>
                      <a:pt x="119642" y="33849"/>
                      <a:pt x="129261" y="33810"/>
                    </a:cubicBezTo>
                    <a:cubicBezTo>
                      <a:pt x="131423" y="33681"/>
                      <a:pt x="133592" y="33681"/>
                      <a:pt x="135748" y="33810"/>
                    </a:cubicBezTo>
                    <a:lnTo>
                      <a:pt x="137911" y="33810"/>
                    </a:lnTo>
                    <a:cubicBezTo>
                      <a:pt x="140843" y="33832"/>
                      <a:pt x="143744" y="33251"/>
                      <a:pt x="146432" y="32105"/>
                    </a:cubicBezTo>
                    <a:cubicBezTo>
                      <a:pt x="149127" y="30959"/>
                      <a:pt x="151559" y="29272"/>
                      <a:pt x="153574" y="27148"/>
                    </a:cubicBezTo>
                    <a:cubicBezTo>
                      <a:pt x="162930" y="17088"/>
                      <a:pt x="174589" y="9442"/>
                      <a:pt x="187539" y="4865"/>
                    </a:cubicBezTo>
                    <a:cubicBezTo>
                      <a:pt x="200494" y="286"/>
                      <a:pt x="214367" y="-1088"/>
                      <a:pt x="227971" y="859"/>
                    </a:cubicBezTo>
                    <a:cubicBezTo>
                      <a:pt x="241568" y="2805"/>
                      <a:pt x="254498" y="8015"/>
                      <a:pt x="265651" y="16044"/>
                    </a:cubicBezTo>
                    <a:cubicBezTo>
                      <a:pt x="276803" y="24072"/>
                      <a:pt x="285845" y="34680"/>
                      <a:pt x="292005" y="46962"/>
                    </a:cubicBezTo>
                    <a:cubicBezTo>
                      <a:pt x="293513" y="50027"/>
                      <a:pt x="295701" y="52711"/>
                      <a:pt x="298396" y="54808"/>
                    </a:cubicBezTo>
                    <a:cubicBezTo>
                      <a:pt x="301097" y="56907"/>
                      <a:pt x="304235" y="58365"/>
                      <a:pt x="307578" y="59074"/>
                    </a:cubicBezTo>
                    <a:cubicBezTo>
                      <a:pt x="320720" y="61987"/>
                      <a:pt x="333008" y="67907"/>
                      <a:pt x="343481" y="76368"/>
                    </a:cubicBezTo>
                    <a:cubicBezTo>
                      <a:pt x="353953" y="84829"/>
                      <a:pt x="362321" y="95602"/>
                      <a:pt x="367929" y="107841"/>
                    </a:cubicBezTo>
                    <a:cubicBezTo>
                      <a:pt x="373537" y="120079"/>
                      <a:pt x="376232" y="133451"/>
                      <a:pt x="375802" y="146907"/>
                    </a:cubicBezTo>
                    <a:cubicBezTo>
                      <a:pt x="375372" y="160362"/>
                      <a:pt x="371837" y="173535"/>
                      <a:pt x="365458" y="185392"/>
                    </a:cubicBezTo>
                    <a:lnTo>
                      <a:pt x="362000" y="191794"/>
                    </a:lnTo>
                    <a:lnTo>
                      <a:pt x="297279" y="191794"/>
                    </a:lnTo>
                    <a:lnTo>
                      <a:pt x="297279" y="319841"/>
                    </a:lnTo>
                    <a:cubicBezTo>
                      <a:pt x="297254" y="322889"/>
                      <a:pt x="296509" y="325879"/>
                      <a:pt x="295111" y="328587"/>
                    </a:cubicBezTo>
                    <a:cubicBezTo>
                      <a:pt x="293712" y="331289"/>
                      <a:pt x="291703" y="333631"/>
                      <a:pt x="289233" y="335415"/>
                    </a:cubicBezTo>
                    <a:cubicBezTo>
                      <a:pt x="287584" y="336711"/>
                      <a:pt x="285851" y="337892"/>
                      <a:pt x="284042" y="338963"/>
                    </a:cubicBezTo>
                    <a:cubicBezTo>
                      <a:pt x="265702" y="349776"/>
                      <a:pt x="231006" y="353324"/>
                      <a:pt x="211884" y="354454"/>
                    </a:cubicBezTo>
                    <a:cubicBezTo>
                      <a:pt x="203927" y="354967"/>
                      <a:pt x="195451" y="355230"/>
                      <a:pt x="187577" y="355230"/>
                    </a:cubicBezTo>
                    <a:close/>
                  </a:path>
                </a:pathLst>
              </a:custGeom>
              <a:solidFill>
                <a:srgbClr val="FFFFFF"/>
              </a:solidFill>
              <a:ln w="6417" cap="flat">
                <a:noFill/>
                <a:prstDash val="solid"/>
                <a:miter/>
              </a:ln>
            </p:spPr>
            <p:txBody>
              <a:bodyPr rtlCol="0" anchor="ctr"/>
              <a:lstStyle/>
              <a:p>
                <a:endParaRPr lang="en-US" sz="810"/>
              </a:p>
            </p:txBody>
          </p:sp>
          <p:sp>
            <p:nvSpPr>
              <p:cNvPr id="14" name="Freeform: Shape 13">
                <a:extLst>
                  <a:ext uri="{FF2B5EF4-FFF2-40B4-BE49-F238E27FC236}">
                    <a16:creationId xmlns:a16="http://schemas.microsoft.com/office/drawing/2014/main" id="{322E2CF6-891D-7907-F135-60DE3D2F7282}"/>
                  </a:ext>
                </a:extLst>
              </p:cNvPr>
              <p:cNvSpPr/>
              <p:nvPr/>
            </p:nvSpPr>
            <p:spPr>
              <a:xfrm>
                <a:off x="867531" y="1518585"/>
                <a:ext cx="385013" cy="363209"/>
              </a:xfrm>
              <a:custGeom>
                <a:avLst/>
                <a:gdLst>
                  <a:gd name="connsiteX0" fmla="*/ 220624 w 385013"/>
                  <a:gd name="connsiteY0" fmla="*/ 8653 h 363209"/>
                  <a:gd name="connsiteX1" fmla="*/ 263200 w 385013"/>
                  <a:gd name="connsiteY1" fmla="*/ 20655 h 363209"/>
                  <a:gd name="connsiteX2" fmla="*/ 292955 w 385013"/>
                  <a:gd name="connsiteY2" fmla="*/ 53384 h 363209"/>
                  <a:gd name="connsiteX3" fmla="*/ 300597 w 385013"/>
                  <a:gd name="connsiteY3" fmla="*/ 62649 h 363209"/>
                  <a:gd name="connsiteX4" fmla="*/ 311467 w 385013"/>
                  <a:gd name="connsiteY4" fmla="*/ 67746 h 363209"/>
                  <a:gd name="connsiteX5" fmla="*/ 337423 w 385013"/>
                  <a:gd name="connsiteY5" fmla="*/ 78474 h 363209"/>
                  <a:gd name="connsiteX6" fmla="*/ 373454 w 385013"/>
                  <a:gd name="connsiteY6" fmla="*/ 127392 h 363209"/>
                  <a:gd name="connsiteX7" fmla="*/ 366498 w 385013"/>
                  <a:gd name="connsiteY7" fmla="*/ 187748 h 363209"/>
                  <a:gd name="connsiteX8" fmla="*/ 364246 w 385013"/>
                  <a:gd name="connsiteY8" fmla="*/ 191901 h 363209"/>
                  <a:gd name="connsiteX9" fmla="*/ 297883 w 385013"/>
                  <a:gd name="connsiteY9" fmla="*/ 191901 h 363209"/>
                  <a:gd name="connsiteX10" fmla="*/ 297883 w 385013"/>
                  <a:gd name="connsiteY10" fmla="*/ 324272 h 363209"/>
                  <a:gd name="connsiteX11" fmla="*/ 296080 w 385013"/>
                  <a:gd name="connsiteY11" fmla="*/ 330881 h 363209"/>
                  <a:gd name="connsiteX12" fmla="*/ 291569 w 385013"/>
                  <a:gd name="connsiteY12" fmla="*/ 336040 h 363209"/>
                  <a:gd name="connsiteX13" fmla="*/ 286987 w 385013"/>
                  <a:gd name="connsiteY13" fmla="*/ 339242 h 363209"/>
                  <a:gd name="connsiteX14" fmla="*/ 216729 w 385013"/>
                  <a:gd name="connsiteY14" fmla="*/ 354213 h 363209"/>
                  <a:gd name="connsiteX15" fmla="*/ 192505 w 385013"/>
                  <a:gd name="connsiteY15" fmla="*/ 354906 h 363209"/>
                  <a:gd name="connsiteX16" fmla="*/ 176758 w 385013"/>
                  <a:gd name="connsiteY16" fmla="*/ 354906 h 363209"/>
                  <a:gd name="connsiteX17" fmla="*/ 124846 w 385013"/>
                  <a:gd name="connsiteY17" fmla="*/ 348932 h 363209"/>
                  <a:gd name="connsiteX18" fmla="*/ 109882 w 385013"/>
                  <a:gd name="connsiteY18" fmla="*/ 344864 h 363209"/>
                  <a:gd name="connsiteX19" fmla="*/ 97767 w 385013"/>
                  <a:gd name="connsiteY19" fmla="*/ 339505 h 363209"/>
                  <a:gd name="connsiteX20" fmla="*/ 90253 w 385013"/>
                  <a:gd name="connsiteY20" fmla="*/ 333519 h 363209"/>
                  <a:gd name="connsiteX21" fmla="*/ 86865 w 385013"/>
                  <a:gd name="connsiteY21" fmla="*/ 324535 h 363209"/>
                  <a:gd name="connsiteX22" fmla="*/ 86865 w 385013"/>
                  <a:gd name="connsiteY22" fmla="*/ 191901 h 363209"/>
                  <a:gd name="connsiteX23" fmla="*/ 8996 w 385013"/>
                  <a:gd name="connsiteY23" fmla="*/ 191901 h 363209"/>
                  <a:gd name="connsiteX24" fmla="*/ 9606 w 385013"/>
                  <a:gd name="connsiteY24" fmla="*/ 183249 h 363209"/>
                  <a:gd name="connsiteX25" fmla="*/ 23595 w 385013"/>
                  <a:gd name="connsiteY25" fmla="*/ 142132 h 363209"/>
                  <a:gd name="connsiteX26" fmla="*/ 55807 w 385013"/>
                  <a:gd name="connsiteY26" fmla="*/ 112995 h 363209"/>
                  <a:gd name="connsiteX27" fmla="*/ 65035 w 385013"/>
                  <a:gd name="connsiteY27" fmla="*/ 105450 h 363209"/>
                  <a:gd name="connsiteX28" fmla="*/ 70078 w 385013"/>
                  <a:gd name="connsiteY28" fmla="*/ 94653 h 363209"/>
                  <a:gd name="connsiteX29" fmla="*/ 92608 w 385013"/>
                  <a:gd name="connsiteY29" fmla="*/ 56969 h 363209"/>
                  <a:gd name="connsiteX30" fmla="*/ 133932 w 385013"/>
                  <a:gd name="connsiteY30" fmla="*/ 42136 h 363209"/>
                  <a:gd name="connsiteX31" fmla="*/ 139990 w 385013"/>
                  <a:gd name="connsiteY31" fmla="*/ 42136 h 363209"/>
                  <a:gd name="connsiteX32" fmla="*/ 142582 w 385013"/>
                  <a:gd name="connsiteY32" fmla="*/ 42136 h 363209"/>
                  <a:gd name="connsiteX33" fmla="*/ 152759 w 385013"/>
                  <a:gd name="connsiteY33" fmla="*/ 40333 h 363209"/>
                  <a:gd name="connsiteX34" fmla="*/ 161358 w 385013"/>
                  <a:gd name="connsiteY34" fmla="*/ 34609 h 363209"/>
                  <a:gd name="connsiteX35" fmla="*/ 188296 w 385013"/>
                  <a:gd name="connsiteY35" fmla="*/ 15477 h 363209"/>
                  <a:gd name="connsiteX36" fmla="*/ 220624 w 385013"/>
                  <a:gd name="connsiteY36" fmla="*/ 8653 h 363209"/>
                  <a:gd name="connsiteX37" fmla="*/ 220624 w 385013"/>
                  <a:gd name="connsiteY37" fmla="*/ 1 h 363209"/>
                  <a:gd name="connsiteX38" fmla="*/ 184850 w 385013"/>
                  <a:gd name="connsiteY38" fmla="*/ 7484 h 363209"/>
                  <a:gd name="connsiteX39" fmla="*/ 155044 w 385013"/>
                  <a:gd name="connsiteY39" fmla="*/ 28639 h 363209"/>
                  <a:gd name="connsiteX40" fmla="*/ 149352 w 385013"/>
                  <a:gd name="connsiteY40" fmla="*/ 32546 h 363209"/>
                  <a:gd name="connsiteX41" fmla="*/ 142582 w 385013"/>
                  <a:gd name="connsiteY41" fmla="*/ 33917 h 363209"/>
                  <a:gd name="connsiteX42" fmla="*/ 140856 w 385013"/>
                  <a:gd name="connsiteY42" fmla="*/ 33917 h 363209"/>
                  <a:gd name="connsiteX43" fmla="*/ 133932 w 385013"/>
                  <a:gd name="connsiteY43" fmla="*/ 33917 h 363209"/>
                  <a:gd name="connsiteX44" fmla="*/ 104254 w 385013"/>
                  <a:gd name="connsiteY44" fmla="*/ 40146 h 363209"/>
                  <a:gd name="connsiteX45" fmla="*/ 76373 w 385013"/>
                  <a:gd name="connsiteY45" fmla="*/ 61545 h 363209"/>
                  <a:gd name="connsiteX46" fmla="*/ 61602 w 385013"/>
                  <a:gd name="connsiteY46" fmla="*/ 93442 h 363209"/>
                  <a:gd name="connsiteX47" fmla="*/ 58092 w 385013"/>
                  <a:gd name="connsiteY47" fmla="*/ 100530 h 363209"/>
                  <a:gd name="connsiteX48" fmla="*/ 51912 w 385013"/>
                  <a:gd name="connsiteY48" fmla="*/ 105468 h 363209"/>
                  <a:gd name="connsiteX49" fmla="*/ 16607 w 385013"/>
                  <a:gd name="connsiteY49" fmla="*/ 137547 h 363209"/>
                  <a:gd name="connsiteX50" fmla="*/ 1296 w 385013"/>
                  <a:gd name="connsiteY50" fmla="*/ 182730 h 363209"/>
                  <a:gd name="connsiteX51" fmla="*/ 693 w 385013"/>
                  <a:gd name="connsiteY51" fmla="*/ 191382 h 363209"/>
                  <a:gd name="connsiteX52" fmla="*/ 0 w 385013"/>
                  <a:gd name="connsiteY52" fmla="*/ 200553 h 363209"/>
                  <a:gd name="connsiteX53" fmla="*/ 78472 w 385013"/>
                  <a:gd name="connsiteY53" fmla="*/ 200553 h 363209"/>
                  <a:gd name="connsiteX54" fmla="*/ 78472 w 385013"/>
                  <a:gd name="connsiteY54" fmla="*/ 324272 h 363209"/>
                  <a:gd name="connsiteX55" fmla="*/ 82931 w 385013"/>
                  <a:gd name="connsiteY55" fmla="*/ 337625 h 363209"/>
                  <a:gd name="connsiteX56" fmla="*/ 93699 w 385013"/>
                  <a:gd name="connsiteY56" fmla="*/ 346686 h 363209"/>
                  <a:gd name="connsiteX57" fmla="*/ 107283 w 385013"/>
                  <a:gd name="connsiteY57" fmla="*/ 352827 h 363209"/>
                  <a:gd name="connsiteX58" fmla="*/ 123287 w 385013"/>
                  <a:gd name="connsiteY58" fmla="*/ 357152 h 363209"/>
                  <a:gd name="connsiteX59" fmla="*/ 176412 w 385013"/>
                  <a:gd name="connsiteY59" fmla="*/ 363209 h 363209"/>
                  <a:gd name="connsiteX60" fmla="*/ 192505 w 385013"/>
                  <a:gd name="connsiteY60" fmla="*/ 363209 h 363209"/>
                  <a:gd name="connsiteX61" fmla="*/ 217338 w 385013"/>
                  <a:gd name="connsiteY61" fmla="*/ 362433 h 363209"/>
                  <a:gd name="connsiteX62" fmla="*/ 291312 w 385013"/>
                  <a:gd name="connsiteY62" fmla="*/ 346339 h 363209"/>
                  <a:gd name="connsiteX63" fmla="*/ 297106 w 385013"/>
                  <a:gd name="connsiteY63" fmla="*/ 342355 h 363209"/>
                  <a:gd name="connsiteX64" fmla="*/ 303947 w 385013"/>
                  <a:gd name="connsiteY64" fmla="*/ 334231 h 363209"/>
                  <a:gd name="connsiteX65" fmla="*/ 306539 w 385013"/>
                  <a:gd name="connsiteY65" fmla="*/ 323932 h 363209"/>
                  <a:gd name="connsiteX66" fmla="*/ 306539 w 385013"/>
                  <a:gd name="connsiteY66" fmla="*/ 200553 h 363209"/>
                  <a:gd name="connsiteX67" fmla="*/ 369437 w 385013"/>
                  <a:gd name="connsiteY67" fmla="*/ 200553 h 363209"/>
                  <a:gd name="connsiteX68" fmla="*/ 371862 w 385013"/>
                  <a:gd name="connsiteY68" fmla="*/ 195967 h 363209"/>
                  <a:gd name="connsiteX69" fmla="*/ 374108 w 385013"/>
                  <a:gd name="connsiteY69" fmla="*/ 191814 h 363209"/>
                  <a:gd name="connsiteX70" fmla="*/ 384966 w 385013"/>
                  <a:gd name="connsiteY70" fmla="*/ 151466 h 363209"/>
                  <a:gd name="connsiteX71" fmla="*/ 376739 w 385013"/>
                  <a:gd name="connsiteY71" fmla="*/ 110501 h 363209"/>
                  <a:gd name="connsiteX72" fmla="*/ 351155 w 385013"/>
                  <a:gd name="connsiteY72" fmla="*/ 77470 h 363209"/>
                  <a:gd name="connsiteX73" fmla="*/ 313546 w 385013"/>
                  <a:gd name="connsiteY73" fmla="*/ 59267 h 363209"/>
                  <a:gd name="connsiteX74" fmla="*/ 306115 w 385013"/>
                  <a:gd name="connsiteY74" fmla="*/ 55818 h 363209"/>
                  <a:gd name="connsiteX75" fmla="*/ 300911 w 385013"/>
                  <a:gd name="connsiteY75" fmla="*/ 49490 h 363209"/>
                  <a:gd name="connsiteX76" fmla="*/ 267852 w 385013"/>
                  <a:gd name="connsiteY76" fmla="*/ 13253 h 363209"/>
                  <a:gd name="connsiteX77" fmla="*/ 220624 w 385013"/>
                  <a:gd name="connsiteY77" fmla="*/ 1 h 36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85013" h="363209">
                    <a:moveTo>
                      <a:pt x="220624" y="8653"/>
                    </a:moveTo>
                    <a:cubicBezTo>
                      <a:pt x="235659" y="8589"/>
                      <a:pt x="250411" y="12747"/>
                      <a:pt x="263200" y="20655"/>
                    </a:cubicBezTo>
                    <a:cubicBezTo>
                      <a:pt x="275988" y="28563"/>
                      <a:pt x="286294" y="39903"/>
                      <a:pt x="292955" y="53384"/>
                    </a:cubicBezTo>
                    <a:cubicBezTo>
                      <a:pt x="294783" y="57000"/>
                      <a:pt x="297395" y="60165"/>
                      <a:pt x="300597" y="62649"/>
                    </a:cubicBezTo>
                    <a:cubicBezTo>
                      <a:pt x="303799" y="65133"/>
                      <a:pt x="307514" y="66874"/>
                      <a:pt x="311467" y="67746"/>
                    </a:cubicBezTo>
                    <a:cubicBezTo>
                      <a:pt x="320656" y="69860"/>
                      <a:pt x="329428" y="73486"/>
                      <a:pt x="337423" y="78474"/>
                    </a:cubicBezTo>
                    <a:cubicBezTo>
                      <a:pt x="355185" y="89638"/>
                      <a:pt x="368064" y="107117"/>
                      <a:pt x="373454" y="127392"/>
                    </a:cubicBezTo>
                    <a:cubicBezTo>
                      <a:pt x="378850" y="147667"/>
                      <a:pt x="376361" y="169233"/>
                      <a:pt x="366498" y="187748"/>
                    </a:cubicBezTo>
                    <a:lnTo>
                      <a:pt x="364246" y="191901"/>
                    </a:lnTo>
                    <a:lnTo>
                      <a:pt x="297883" y="191901"/>
                    </a:lnTo>
                    <a:lnTo>
                      <a:pt x="297883" y="324272"/>
                    </a:lnTo>
                    <a:cubicBezTo>
                      <a:pt x="297793" y="326588"/>
                      <a:pt x="297170" y="328847"/>
                      <a:pt x="296080" y="330881"/>
                    </a:cubicBezTo>
                    <a:cubicBezTo>
                      <a:pt x="294982" y="332922"/>
                      <a:pt x="293442" y="334686"/>
                      <a:pt x="291569" y="336040"/>
                    </a:cubicBezTo>
                    <a:cubicBezTo>
                      <a:pt x="290125" y="337227"/>
                      <a:pt x="288591" y="338299"/>
                      <a:pt x="286987" y="339242"/>
                    </a:cubicBezTo>
                    <a:cubicBezTo>
                      <a:pt x="271586" y="347892"/>
                      <a:pt x="242685" y="352564"/>
                      <a:pt x="216729" y="354213"/>
                    </a:cubicBezTo>
                    <a:cubicBezTo>
                      <a:pt x="208079" y="354733"/>
                      <a:pt x="199859" y="354906"/>
                      <a:pt x="192505" y="354906"/>
                    </a:cubicBezTo>
                    <a:lnTo>
                      <a:pt x="176758" y="354906"/>
                    </a:lnTo>
                    <a:cubicBezTo>
                      <a:pt x="159324" y="354328"/>
                      <a:pt x="141960" y="352333"/>
                      <a:pt x="124846" y="348932"/>
                    </a:cubicBezTo>
                    <a:cubicBezTo>
                      <a:pt x="119783" y="347879"/>
                      <a:pt x="114784" y="346519"/>
                      <a:pt x="109882" y="344864"/>
                    </a:cubicBezTo>
                    <a:cubicBezTo>
                      <a:pt x="105679" y="343471"/>
                      <a:pt x="101624" y="341674"/>
                      <a:pt x="97767" y="339505"/>
                    </a:cubicBezTo>
                    <a:cubicBezTo>
                      <a:pt x="94770" y="338222"/>
                      <a:pt x="92172" y="336156"/>
                      <a:pt x="90253" y="333519"/>
                    </a:cubicBezTo>
                    <a:cubicBezTo>
                      <a:pt x="88334" y="330888"/>
                      <a:pt x="87166" y="327782"/>
                      <a:pt x="86865" y="324535"/>
                    </a:cubicBezTo>
                    <a:lnTo>
                      <a:pt x="86865" y="191901"/>
                    </a:lnTo>
                    <a:lnTo>
                      <a:pt x="8996" y="191901"/>
                    </a:lnTo>
                    <a:lnTo>
                      <a:pt x="9606" y="183249"/>
                    </a:lnTo>
                    <a:cubicBezTo>
                      <a:pt x="10697" y="168576"/>
                      <a:pt x="15510" y="154425"/>
                      <a:pt x="23595" y="142132"/>
                    </a:cubicBezTo>
                    <a:cubicBezTo>
                      <a:pt x="31680" y="129839"/>
                      <a:pt x="42768" y="119811"/>
                      <a:pt x="55807" y="112995"/>
                    </a:cubicBezTo>
                    <a:cubicBezTo>
                      <a:pt x="59407" y="111204"/>
                      <a:pt x="62564" y="108626"/>
                      <a:pt x="65035" y="105450"/>
                    </a:cubicBezTo>
                    <a:cubicBezTo>
                      <a:pt x="67505" y="102275"/>
                      <a:pt x="69231" y="98585"/>
                      <a:pt x="70078" y="94653"/>
                    </a:cubicBezTo>
                    <a:cubicBezTo>
                      <a:pt x="73004" y="79863"/>
                      <a:pt x="80968" y="66545"/>
                      <a:pt x="92608" y="56969"/>
                    </a:cubicBezTo>
                    <a:cubicBezTo>
                      <a:pt x="104254" y="47392"/>
                      <a:pt x="118859" y="42150"/>
                      <a:pt x="133932" y="42136"/>
                    </a:cubicBezTo>
                    <a:cubicBezTo>
                      <a:pt x="135922" y="42136"/>
                      <a:pt x="138001" y="42136"/>
                      <a:pt x="139990" y="42136"/>
                    </a:cubicBezTo>
                    <a:lnTo>
                      <a:pt x="142582" y="42136"/>
                    </a:lnTo>
                    <a:cubicBezTo>
                      <a:pt x="146060" y="42242"/>
                      <a:pt x="149525" y="41629"/>
                      <a:pt x="152759" y="40333"/>
                    </a:cubicBezTo>
                    <a:cubicBezTo>
                      <a:pt x="155987" y="39038"/>
                      <a:pt x="158913" y="37089"/>
                      <a:pt x="161358" y="34609"/>
                    </a:cubicBezTo>
                    <a:cubicBezTo>
                      <a:pt x="168930" y="26453"/>
                      <a:pt x="178099" y="19942"/>
                      <a:pt x="188296" y="15477"/>
                    </a:cubicBezTo>
                    <a:cubicBezTo>
                      <a:pt x="198492" y="11011"/>
                      <a:pt x="209497" y="8689"/>
                      <a:pt x="220624" y="8653"/>
                    </a:cubicBezTo>
                    <a:close/>
                    <a:moveTo>
                      <a:pt x="220624" y="1"/>
                    </a:moveTo>
                    <a:cubicBezTo>
                      <a:pt x="208310" y="9"/>
                      <a:pt x="196131" y="2556"/>
                      <a:pt x="184850" y="7484"/>
                    </a:cubicBezTo>
                    <a:cubicBezTo>
                      <a:pt x="173563" y="12411"/>
                      <a:pt x="163418" y="19613"/>
                      <a:pt x="155044" y="28639"/>
                    </a:cubicBezTo>
                    <a:cubicBezTo>
                      <a:pt x="153427" y="30311"/>
                      <a:pt x="151489" y="31639"/>
                      <a:pt x="149352" y="32546"/>
                    </a:cubicBezTo>
                    <a:cubicBezTo>
                      <a:pt x="147209" y="33453"/>
                      <a:pt x="144912" y="33919"/>
                      <a:pt x="142582" y="33917"/>
                    </a:cubicBezTo>
                    <a:lnTo>
                      <a:pt x="140856" y="33917"/>
                    </a:lnTo>
                    <a:cubicBezTo>
                      <a:pt x="138546" y="33787"/>
                      <a:pt x="136236" y="33787"/>
                      <a:pt x="133932" y="33917"/>
                    </a:cubicBezTo>
                    <a:cubicBezTo>
                      <a:pt x="123717" y="33937"/>
                      <a:pt x="113617" y="36057"/>
                      <a:pt x="104254" y="40146"/>
                    </a:cubicBezTo>
                    <a:cubicBezTo>
                      <a:pt x="93365" y="44920"/>
                      <a:pt x="83798" y="52263"/>
                      <a:pt x="76373" y="61545"/>
                    </a:cubicBezTo>
                    <a:cubicBezTo>
                      <a:pt x="68943" y="70827"/>
                      <a:pt x="63873" y="81772"/>
                      <a:pt x="61602" y="93442"/>
                    </a:cubicBezTo>
                    <a:cubicBezTo>
                      <a:pt x="60966" y="96032"/>
                      <a:pt x="59766" y="98452"/>
                      <a:pt x="58092" y="100530"/>
                    </a:cubicBezTo>
                    <a:cubicBezTo>
                      <a:pt x="56417" y="102608"/>
                      <a:pt x="54306" y="104294"/>
                      <a:pt x="51912" y="105468"/>
                    </a:cubicBezTo>
                    <a:cubicBezTo>
                      <a:pt x="37609" y="112990"/>
                      <a:pt x="25456" y="124030"/>
                      <a:pt x="16607" y="137547"/>
                    </a:cubicBezTo>
                    <a:cubicBezTo>
                      <a:pt x="7751" y="151065"/>
                      <a:pt x="2483" y="166614"/>
                      <a:pt x="1296" y="182730"/>
                    </a:cubicBezTo>
                    <a:lnTo>
                      <a:pt x="693" y="191382"/>
                    </a:lnTo>
                    <a:lnTo>
                      <a:pt x="0" y="200553"/>
                    </a:lnTo>
                    <a:lnTo>
                      <a:pt x="78472" y="200553"/>
                    </a:lnTo>
                    <a:lnTo>
                      <a:pt x="78472" y="324272"/>
                    </a:lnTo>
                    <a:cubicBezTo>
                      <a:pt x="78703" y="329052"/>
                      <a:pt x="80243" y="333673"/>
                      <a:pt x="82931" y="337625"/>
                    </a:cubicBezTo>
                    <a:cubicBezTo>
                      <a:pt x="85620" y="341578"/>
                      <a:pt x="89342" y="344716"/>
                      <a:pt x="93699" y="346686"/>
                    </a:cubicBezTo>
                    <a:cubicBezTo>
                      <a:pt x="98011" y="349182"/>
                      <a:pt x="102560" y="351242"/>
                      <a:pt x="107283" y="352827"/>
                    </a:cubicBezTo>
                    <a:cubicBezTo>
                      <a:pt x="112044" y="354386"/>
                      <a:pt x="117409" y="355856"/>
                      <a:pt x="123287" y="357152"/>
                    </a:cubicBezTo>
                    <a:cubicBezTo>
                      <a:pt x="140805" y="360617"/>
                      <a:pt x="158567" y="362638"/>
                      <a:pt x="176412" y="363209"/>
                    </a:cubicBezTo>
                    <a:cubicBezTo>
                      <a:pt x="181866" y="363209"/>
                      <a:pt x="187314" y="363209"/>
                      <a:pt x="192505" y="363209"/>
                    </a:cubicBezTo>
                    <a:cubicBezTo>
                      <a:pt x="200462" y="363209"/>
                      <a:pt x="209029" y="363209"/>
                      <a:pt x="217338" y="362433"/>
                    </a:cubicBezTo>
                    <a:cubicBezTo>
                      <a:pt x="241042" y="361047"/>
                      <a:pt x="273229" y="357068"/>
                      <a:pt x="291312" y="346339"/>
                    </a:cubicBezTo>
                    <a:cubicBezTo>
                      <a:pt x="293346" y="345172"/>
                      <a:pt x="295290" y="343843"/>
                      <a:pt x="297106" y="342355"/>
                    </a:cubicBezTo>
                    <a:cubicBezTo>
                      <a:pt x="299975" y="340205"/>
                      <a:pt x="302317" y="337426"/>
                      <a:pt x="303947" y="334231"/>
                    </a:cubicBezTo>
                    <a:cubicBezTo>
                      <a:pt x="305583" y="331035"/>
                      <a:pt x="306468" y="327512"/>
                      <a:pt x="306539" y="323932"/>
                    </a:cubicBezTo>
                    <a:lnTo>
                      <a:pt x="306539" y="200553"/>
                    </a:lnTo>
                    <a:lnTo>
                      <a:pt x="369437" y="200553"/>
                    </a:lnTo>
                    <a:lnTo>
                      <a:pt x="371862" y="195967"/>
                    </a:lnTo>
                    <a:lnTo>
                      <a:pt x="374108" y="191814"/>
                    </a:lnTo>
                    <a:cubicBezTo>
                      <a:pt x="380795" y="179383"/>
                      <a:pt x="384510" y="165573"/>
                      <a:pt x="384966" y="151466"/>
                    </a:cubicBezTo>
                    <a:cubicBezTo>
                      <a:pt x="385421" y="137360"/>
                      <a:pt x="382604" y="123339"/>
                      <a:pt x="376739" y="110501"/>
                    </a:cubicBezTo>
                    <a:cubicBezTo>
                      <a:pt x="370874" y="97664"/>
                      <a:pt x="362115" y="86358"/>
                      <a:pt x="351155" y="77470"/>
                    </a:cubicBezTo>
                    <a:cubicBezTo>
                      <a:pt x="340189" y="68581"/>
                      <a:pt x="327317" y="62351"/>
                      <a:pt x="313546" y="59267"/>
                    </a:cubicBezTo>
                    <a:cubicBezTo>
                      <a:pt x="310845" y="58689"/>
                      <a:pt x="308304" y="57510"/>
                      <a:pt x="306115" y="55818"/>
                    </a:cubicBezTo>
                    <a:cubicBezTo>
                      <a:pt x="303927" y="54125"/>
                      <a:pt x="302150" y="51963"/>
                      <a:pt x="300911" y="49490"/>
                    </a:cubicBezTo>
                    <a:cubicBezTo>
                      <a:pt x="293500" y="34556"/>
                      <a:pt x="282046" y="22001"/>
                      <a:pt x="267852" y="13253"/>
                    </a:cubicBezTo>
                    <a:cubicBezTo>
                      <a:pt x="253658" y="4505"/>
                      <a:pt x="237295" y="-87"/>
                      <a:pt x="220624" y="1"/>
                    </a:cubicBezTo>
                    <a:close/>
                  </a:path>
                </a:pathLst>
              </a:custGeom>
              <a:solidFill>
                <a:srgbClr val="FFFFFF"/>
              </a:solidFill>
              <a:ln w="6417" cap="flat">
                <a:noFill/>
                <a:prstDash val="solid"/>
                <a:miter/>
              </a:ln>
            </p:spPr>
            <p:txBody>
              <a:bodyPr rtlCol="0" anchor="ctr"/>
              <a:lstStyle/>
              <a:p>
                <a:endParaRPr lang="en-US" sz="810"/>
              </a:p>
            </p:txBody>
          </p:sp>
          <p:sp>
            <p:nvSpPr>
              <p:cNvPr id="15" name="Freeform: Shape 14">
                <a:extLst>
                  <a:ext uri="{FF2B5EF4-FFF2-40B4-BE49-F238E27FC236}">
                    <a16:creationId xmlns:a16="http://schemas.microsoft.com/office/drawing/2014/main" id="{15C60B86-6721-6625-6280-185489FA4781}"/>
                  </a:ext>
                </a:extLst>
              </p:cNvPr>
              <p:cNvSpPr/>
              <p:nvPr/>
            </p:nvSpPr>
            <p:spPr>
              <a:xfrm>
                <a:off x="876867" y="1527232"/>
                <a:ext cx="366901" cy="183421"/>
              </a:xfrm>
              <a:custGeom>
                <a:avLst/>
                <a:gdLst>
                  <a:gd name="connsiteX0" fmla="*/ 328080 w 366901"/>
                  <a:gd name="connsiteY0" fmla="*/ 69822 h 183421"/>
                  <a:gd name="connsiteX1" fmla="*/ 302124 w 366901"/>
                  <a:gd name="connsiteY1" fmla="*/ 59093 h 183421"/>
                  <a:gd name="connsiteX2" fmla="*/ 291254 w 366901"/>
                  <a:gd name="connsiteY2" fmla="*/ 53997 h 183421"/>
                  <a:gd name="connsiteX3" fmla="*/ 283612 w 366901"/>
                  <a:gd name="connsiteY3" fmla="*/ 44731 h 183421"/>
                  <a:gd name="connsiteX4" fmla="*/ 253857 w 366901"/>
                  <a:gd name="connsiteY4" fmla="*/ 12003 h 183421"/>
                  <a:gd name="connsiteX5" fmla="*/ 211281 w 366901"/>
                  <a:gd name="connsiteY5" fmla="*/ 1 h 183421"/>
                  <a:gd name="connsiteX6" fmla="*/ 178953 w 366901"/>
                  <a:gd name="connsiteY6" fmla="*/ 6824 h 183421"/>
                  <a:gd name="connsiteX7" fmla="*/ 152015 w 366901"/>
                  <a:gd name="connsiteY7" fmla="*/ 25957 h 183421"/>
                  <a:gd name="connsiteX8" fmla="*/ 142242 w 366901"/>
                  <a:gd name="connsiteY8" fmla="*/ 32362 h 183421"/>
                  <a:gd name="connsiteX9" fmla="*/ 130647 w 366901"/>
                  <a:gd name="connsiteY9" fmla="*/ 33830 h 183421"/>
                  <a:gd name="connsiteX10" fmla="*/ 85761 w 366901"/>
                  <a:gd name="connsiteY10" fmla="*/ 46416 h 183421"/>
                  <a:gd name="connsiteX11" fmla="*/ 60735 w 366901"/>
                  <a:gd name="connsiteY11" fmla="*/ 85741 h 183421"/>
                  <a:gd name="connsiteX12" fmla="*/ 55878 w 366901"/>
                  <a:gd name="connsiteY12" fmla="*/ 96581 h 183421"/>
                  <a:gd name="connsiteX13" fmla="*/ 46804 w 366901"/>
                  <a:gd name="connsiteY13" fmla="*/ 104256 h 183421"/>
                  <a:gd name="connsiteX14" fmla="*/ 14541 w 366901"/>
                  <a:gd name="connsiteY14" fmla="*/ 133506 h 183421"/>
                  <a:gd name="connsiteX15" fmla="*/ 603 w 366901"/>
                  <a:gd name="connsiteY15" fmla="*/ 174770 h 183421"/>
                  <a:gd name="connsiteX16" fmla="*/ 0 w 366901"/>
                  <a:gd name="connsiteY16" fmla="*/ 183422 h 183421"/>
                  <a:gd name="connsiteX17" fmla="*/ 69218 w 366901"/>
                  <a:gd name="connsiteY17" fmla="*/ 183422 h 183421"/>
                  <a:gd name="connsiteX18" fmla="*/ 69218 w 366901"/>
                  <a:gd name="connsiteY18" fmla="*/ 167502 h 183421"/>
                  <a:gd name="connsiteX19" fmla="*/ 17306 w 366901"/>
                  <a:gd name="connsiteY19" fmla="*/ 167502 h 183421"/>
                  <a:gd name="connsiteX20" fmla="*/ 30024 w 366901"/>
                  <a:gd name="connsiteY20" fmla="*/ 138771 h 183421"/>
                  <a:gd name="connsiteX21" fmla="*/ 53991 w 366901"/>
                  <a:gd name="connsiteY21" fmla="*/ 118446 h 183421"/>
                  <a:gd name="connsiteX22" fmla="*/ 68339 w 366901"/>
                  <a:gd name="connsiteY22" fmla="*/ 106251 h 183421"/>
                  <a:gd name="connsiteX23" fmla="*/ 75963 w 366901"/>
                  <a:gd name="connsiteY23" fmla="*/ 89029 h 183421"/>
                  <a:gd name="connsiteX24" fmla="*/ 94867 w 366901"/>
                  <a:gd name="connsiteY24" fmla="*/ 58968 h 183421"/>
                  <a:gd name="connsiteX25" fmla="*/ 129088 w 366901"/>
                  <a:gd name="connsiteY25" fmla="*/ 49490 h 183421"/>
                  <a:gd name="connsiteX26" fmla="*/ 147908 w 366901"/>
                  <a:gd name="connsiteY26" fmla="*/ 47122 h 183421"/>
                  <a:gd name="connsiteX27" fmla="*/ 163694 w 366901"/>
                  <a:gd name="connsiteY27" fmla="*/ 36599 h 183421"/>
                  <a:gd name="connsiteX28" fmla="*/ 189688 w 366901"/>
                  <a:gd name="connsiteY28" fmla="*/ 19587 h 183421"/>
                  <a:gd name="connsiteX29" fmla="*/ 220611 w 366901"/>
                  <a:gd name="connsiteY29" fmla="*/ 16568 h 183421"/>
                  <a:gd name="connsiteX30" fmla="*/ 249403 w 366901"/>
                  <a:gd name="connsiteY30" fmla="*/ 28229 h 183421"/>
                  <a:gd name="connsiteX31" fmla="*/ 269507 w 366901"/>
                  <a:gd name="connsiteY31" fmla="*/ 51912 h 183421"/>
                  <a:gd name="connsiteX32" fmla="*/ 281571 w 366901"/>
                  <a:gd name="connsiteY32" fmla="*/ 66579 h 183421"/>
                  <a:gd name="connsiteX33" fmla="*/ 298749 w 366901"/>
                  <a:gd name="connsiteY33" fmla="*/ 74667 h 183421"/>
                  <a:gd name="connsiteX34" fmla="*/ 319950 w 366901"/>
                  <a:gd name="connsiteY34" fmla="*/ 83319 h 183421"/>
                  <a:gd name="connsiteX35" fmla="*/ 348396 w 366901"/>
                  <a:gd name="connsiteY35" fmla="*/ 120658 h 183421"/>
                  <a:gd name="connsiteX36" fmla="*/ 345387 w 366901"/>
                  <a:gd name="connsiteY36" fmla="*/ 167502 h 183421"/>
                  <a:gd name="connsiteX37" fmla="*/ 297196 w 366901"/>
                  <a:gd name="connsiteY37" fmla="*/ 167502 h 183421"/>
                  <a:gd name="connsiteX38" fmla="*/ 297196 w 366901"/>
                  <a:gd name="connsiteY38" fmla="*/ 183248 h 183421"/>
                  <a:gd name="connsiteX39" fmla="*/ 354903 w 366901"/>
                  <a:gd name="connsiteY39" fmla="*/ 183248 h 183421"/>
                  <a:gd name="connsiteX40" fmla="*/ 357155 w 366901"/>
                  <a:gd name="connsiteY40" fmla="*/ 179096 h 183421"/>
                  <a:gd name="connsiteX41" fmla="*/ 364111 w 366901"/>
                  <a:gd name="connsiteY41" fmla="*/ 118740 h 183421"/>
                  <a:gd name="connsiteX42" fmla="*/ 328080 w 366901"/>
                  <a:gd name="connsiteY42" fmla="*/ 69822 h 18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6901" h="183421">
                    <a:moveTo>
                      <a:pt x="328080" y="69822"/>
                    </a:moveTo>
                    <a:cubicBezTo>
                      <a:pt x="320085" y="64833"/>
                      <a:pt x="311313" y="61208"/>
                      <a:pt x="302124" y="59093"/>
                    </a:cubicBezTo>
                    <a:cubicBezTo>
                      <a:pt x="298165" y="58221"/>
                      <a:pt x="294456" y="56480"/>
                      <a:pt x="291254" y="53997"/>
                    </a:cubicBezTo>
                    <a:cubicBezTo>
                      <a:pt x="288052" y="51513"/>
                      <a:pt x="285440" y="48348"/>
                      <a:pt x="283612" y="44731"/>
                    </a:cubicBezTo>
                    <a:cubicBezTo>
                      <a:pt x="276951" y="31251"/>
                      <a:pt x="266639" y="19912"/>
                      <a:pt x="253857" y="12003"/>
                    </a:cubicBezTo>
                    <a:cubicBezTo>
                      <a:pt x="241068" y="4095"/>
                      <a:pt x="226316" y="-63"/>
                      <a:pt x="211281" y="1"/>
                    </a:cubicBezTo>
                    <a:cubicBezTo>
                      <a:pt x="200148" y="37"/>
                      <a:pt x="189149" y="2360"/>
                      <a:pt x="178953" y="6824"/>
                    </a:cubicBezTo>
                    <a:cubicBezTo>
                      <a:pt x="168757" y="11289"/>
                      <a:pt x="159587" y="17802"/>
                      <a:pt x="152015" y="25957"/>
                    </a:cubicBezTo>
                    <a:cubicBezTo>
                      <a:pt x="149288" y="28807"/>
                      <a:pt x="145945" y="30998"/>
                      <a:pt x="142242" y="32362"/>
                    </a:cubicBezTo>
                    <a:cubicBezTo>
                      <a:pt x="138533" y="33727"/>
                      <a:pt x="134568" y="34229"/>
                      <a:pt x="130647" y="33830"/>
                    </a:cubicBezTo>
                    <a:cubicBezTo>
                      <a:pt x="114643" y="32354"/>
                      <a:pt x="98665" y="36836"/>
                      <a:pt x="85761" y="46416"/>
                    </a:cubicBezTo>
                    <a:cubicBezTo>
                      <a:pt x="72863" y="55995"/>
                      <a:pt x="63950" y="69998"/>
                      <a:pt x="60735" y="85741"/>
                    </a:cubicBezTo>
                    <a:cubicBezTo>
                      <a:pt x="59946" y="89673"/>
                      <a:pt x="58284" y="93377"/>
                      <a:pt x="55878" y="96581"/>
                    </a:cubicBezTo>
                    <a:cubicBezTo>
                      <a:pt x="53465" y="99785"/>
                      <a:pt x="50366" y="102408"/>
                      <a:pt x="46804" y="104256"/>
                    </a:cubicBezTo>
                    <a:cubicBezTo>
                      <a:pt x="33733" y="111095"/>
                      <a:pt x="22626" y="121164"/>
                      <a:pt x="14541" y="133506"/>
                    </a:cubicBezTo>
                    <a:cubicBezTo>
                      <a:pt x="6449" y="145847"/>
                      <a:pt x="1656" y="160052"/>
                      <a:pt x="603" y="174770"/>
                    </a:cubicBezTo>
                    <a:lnTo>
                      <a:pt x="0" y="183422"/>
                    </a:lnTo>
                    <a:lnTo>
                      <a:pt x="69218" y="183422"/>
                    </a:lnTo>
                    <a:lnTo>
                      <a:pt x="69218" y="167502"/>
                    </a:lnTo>
                    <a:lnTo>
                      <a:pt x="17306" y="167502"/>
                    </a:lnTo>
                    <a:cubicBezTo>
                      <a:pt x="19321" y="157088"/>
                      <a:pt x="23672" y="147267"/>
                      <a:pt x="30024" y="138771"/>
                    </a:cubicBezTo>
                    <a:cubicBezTo>
                      <a:pt x="36377" y="130275"/>
                      <a:pt x="44571" y="123327"/>
                      <a:pt x="53991" y="118446"/>
                    </a:cubicBezTo>
                    <a:cubicBezTo>
                      <a:pt x="59632" y="115514"/>
                      <a:pt x="64534" y="111345"/>
                      <a:pt x="68339" y="106251"/>
                    </a:cubicBezTo>
                    <a:cubicBezTo>
                      <a:pt x="72145" y="101158"/>
                      <a:pt x="74750" y="95271"/>
                      <a:pt x="75963" y="89029"/>
                    </a:cubicBezTo>
                    <a:cubicBezTo>
                      <a:pt x="78298" y="77003"/>
                      <a:pt x="85036" y="66282"/>
                      <a:pt x="94867" y="58968"/>
                    </a:cubicBezTo>
                    <a:cubicBezTo>
                      <a:pt x="104691" y="51654"/>
                      <a:pt x="116896" y="48273"/>
                      <a:pt x="129088" y="49490"/>
                    </a:cubicBezTo>
                    <a:cubicBezTo>
                      <a:pt x="135460" y="50170"/>
                      <a:pt x="141902" y="49359"/>
                      <a:pt x="147908" y="47122"/>
                    </a:cubicBezTo>
                    <a:cubicBezTo>
                      <a:pt x="153914" y="44885"/>
                      <a:pt x="159317" y="41282"/>
                      <a:pt x="163694" y="36599"/>
                    </a:cubicBezTo>
                    <a:cubicBezTo>
                      <a:pt x="170861" y="28912"/>
                      <a:pt x="179781" y="23076"/>
                      <a:pt x="189688" y="19587"/>
                    </a:cubicBezTo>
                    <a:cubicBezTo>
                      <a:pt x="199602" y="16099"/>
                      <a:pt x="210209" y="15063"/>
                      <a:pt x="220611" y="16568"/>
                    </a:cubicBezTo>
                    <a:cubicBezTo>
                      <a:pt x="231006" y="18073"/>
                      <a:pt x="240888" y="22074"/>
                      <a:pt x="249403" y="28229"/>
                    </a:cubicBezTo>
                    <a:cubicBezTo>
                      <a:pt x="257919" y="34385"/>
                      <a:pt x="264817" y="42510"/>
                      <a:pt x="269507" y="51912"/>
                    </a:cubicBezTo>
                    <a:cubicBezTo>
                      <a:pt x="272395" y="57634"/>
                      <a:pt x="276515" y="62644"/>
                      <a:pt x="281571" y="66579"/>
                    </a:cubicBezTo>
                    <a:cubicBezTo>
                      <a:pt x="286628" y="70515"/>
                      <a:pt x="292499" y="73277"/>
                      <a:pt x="298749" y="74667"/>
                    </a:cubicBezTo>
                    <a:cubicBezTo>
                      <a:pt x="306276" y="76275"/>
                      <a:pt x="313450" y="79204"/>
                      <a:pt x="319950" y="83319"/>
                    </a:cubicBezTo>
                    <a:cubicBezTo>
                      <a:pt x="333618" y="91932"/>
                      <a:pt x="343725" y="105191"/>
                      <a:pt x="348396" y="120658"/>
                    </a:cubicBezTo>
                    <a:cubicBezTo>
                      <a:pt x="353068" y="136126"/>
                      <a:pt x="352002" y="152760"/>
                      <a:pt x="345387" y="167502"/>
                    </a:cubicBezTo>
                    <a:lnTo>
                      <a:pt x="297196" y="167502"/>
                    </a:lnTo>
                    <a:lnTo>
                      <a:pt x="297196" y="183248"/>
                    </a:lnTo>
                    <a:lnTo>
                      <a:pt x="354903" y="183248"/>
                    </a:lnTo>
                    <a:lnTo>
                      <a:pt x="357155" y="179096"/>
                    </a:lnTo>
                    <a:cubicBezTo>
                      <a:pt x="367018" y="160581"/>
                      <a:pt x="369507" y="139015"/>
                      <a:pt x="364111" y="118740"/>
                    </a:cubicBezTo>
                    <a:cubicBezTo>
                      <a:pt x="358721" y="98465"/>
                      <a:pt x="345842" y="80986"/>
                      <a:pt x="328080" y="69822"/>
                    </a:cubicBezTo>
                    <a:close/>
                  </a:path>
                </a:pathLst>
              </a:custGeom>
              <a:solidFill>
                <a:srgbClr val="2D5967"/>
              </a:solidFill>
              <a:ln w="6417" cap="flat">
                <a:noFill/>
                <a:prstDash val="solid"/>
                <a:miter/>
              </a:ln>
            </p:spPr>
            <p:txBody>
              <a:bodyPr rtlCol="0" anchor="ctr"/>
              <a:lstStyle/>
              <a:p>
                <a:endParaRPr lang="en-US" sz="810"/>
              </a:p>
            </p:txBody>
          </p:sp>
          <p:sp>
            <p:nvSpPr>
              <p:cNvPr id="16" name="Freeform: Shape 15">
                <a:extLst>
                  <a:ext uri="{FF2B5EF4-FFF2-40B4-BE49-F238E27FC236}">
                    <a16:creationId xmlns:a16="http://schemas.microsoft.com/office/drawing/2014/main" id="{3E92D2A9-7AE0-42F7-450C-F58DF8257FF8}"/>
                  </a:ext>
                </a:extLst>
              </p:cNvPr>
              <p:cNvSpPr/>
              <p:nvPr/>
            </p:nvSpPr>
            <p:spPr>
              <a:xfrm>
                <a:off x="954362" y="1637638"/>
                <a:ext cx="211085" cy="235589"/>
              </a:xfrm>
              <a:custGeom>
                <a:avLst/>
                <a:gdLst>
                  <a:gd name="connsiteX0" fmla="*/ 211052 w 211085"/>
                  <a:gd name="connsiteY0" fmla="*/ 33310 h 235589"/>
                  <a:gd name="connsiteX1" fmla="*/ 211052 w 211085"/>
                  <a:gd name="connsiteY1" fmla="*/ 32531 h 235589"/>
                  <a:gd name="connsiteX2" fmla="*/ 211052 w 211085"/>
                  <a:gd name="connsiteY2" fmla="*/ 31493 h 235589"/>
                  <a:gd name="connsiteX3" fmla="*/ 209242 w 211085"/>
                  <a:gd name="connsiteY3" fmla="*/ 24733 h 235589"/>
                  <a:gd name="connsiteX4" fmla="*/ 204737 w 211085"/>
                  <a:gd name="connsiteY4" fmla="*/ 19380 h 235589"/>
                  <a:gd name="connsiteX5" fmla="*/ 200149 w 211085"/>
                  <a:gd name="connsiteY5" fmla="*/ 16093 h 235589"/>
                  <a:gd name="connsiteX6" fmla="*/ 129898 w 211085"/>
                  <a:gd name="connsiteY6" fmla="*/ 778 h 235589"/>
                  <a:gd name="connsiteX7" fmla="*/ 105674 w 211085"/>
                  <a:gd name="connsiteY7" fmla="*/ 0 h 235589"/>
                  <a:gd name="connsiteX8" fmla="*/ 89927 w 211085"/>
                  <a:gd name="connsiteY8" fmla="*/ 0 h 235589"/>
                  <a:gd name="connsiteX9" fmla="*/ 38015 w 211085"/>
                  <a:gd name="connsiteY9" fmla="*/ 6143 h 235589"/>
                  <a:gd name="connsiteX10" fmla="*/ 23044 w 211085"/>
                  <a:gd name="connsiteY10" fmla="*/ 10296 h 235589"/>
                  <a:gd name="connsiteX11" fmla="*/ 10936 w 211085"/>
                  <a:gd name="connsiteY11" fmla="*/ 15746 h 235589"/>
                  <a:gd name="connsiteX12" fmla="*/ 3409 w 211085"/>
                  <a:gd name="connsiteY12" fmla="*/ 21978 h 235589"/>
                  <a:gd name="connsiteX13" fmla="*/ 34 w 211085"/>
                  <a:gd name="connsiteY13" fmla="*/ 31147 h 235589"/>
                  <a:gd name="connsiteX14" fmla="*/ 34 w 211085"/>
                  <a:gd name="connsiteY14" fmla="*/ 32185 h 235589"/>
                  <a:gd name="connsiteX15" fmla="*/ 34 w 211085"/>
                  <a:gd name="connsiteY15" fmla="*/ 32964 h 235589"/>
                  <a:gd name="connsiteX16" fmla="*/ 34 w 211085"/>
                  <a:gd name="connsiteY16" fmla="*/ 205225 h 235589"/>
                  <a:gd name="connsiteX17" fmla="*/ 3422 w 211085"/>
                  <a:gd name="connsiteY17" fmla="*/ 214209 h 235589"/>
                  <a:gd name="connsiteX18" fmla="*/ 10936 w 211085"/>
                  <a:gd name="connsiteY18" fmla="*/ 220189 h 235589"/>
                  <a:gd name="connsiteX19" fmla="*/ 23044 w 211085"/>
                  <a:gd name="connsiteY19" fmla="*/ 225554 h 235589"/>
                  <a:gd name="connsiteX20" fmla="*/ 38015 w 211085"/>
                  <a:gd name="connsiteY20" fmla="*/ 229622 h 235589"/>
                  <a:gd name="connsiteX21" fmla="*/ 89927 w 211085"/>
                  <a:gd name="connsiteY21" fmla="*/ 235590 h 235589"/>
                  <a:gd name="connsiteX22" fmla="*/ 105674 w 211085"/>
                  <a:gd name="connsiteY22" fmla="*/ 235590 h 235589"/>
                  <a:gd name="connsiteX23" fmla="*/ 129898 w 211085"/>
                  <a:gd name="connsiteY23" fmla="*/ 234897 h 235589"/>
                  <a:gd name="connsiteX24" fmla="*/ 200149 w 211085"/>
                  <a:gd name="connsiteY24" fmla="*/ 219933 h 235589"/>
                  <a:gd name="connsiteX25" fmla="*/ 204737 w 211085"/>
                  <a:gd name="connsiteY25" fmla="*/ 216731 h 235589"/>
                  <a:gd name="connsiteX26" fmla="*/ 209248 w 211085"/>
                  <a:gd name="connsiteY26" fmla="*/ 211572 h 235589"/>
                  <a:gd name="connsiteX27" fmla="*/ 211052 w 211085"/>
                  <a:gd name="connsiteY27" fmla="*/ 204962 h 235589"/>
                  <a:gd name="connsiteX28" fmla="*/ 211052 w 211085"/>
                  <a:gd name="connsiteY28" fmla="*/ 33310 h 235589"/>
                  <a:gd name="connsiteX29" fmla="*/ 105674 w 211085"/>
                  <a:gd name="connsiteY29" fmla="*/ 14362 h 235589"/>
                  <a:gd name="connsiteX30" fmla="*/ 196691 w 211085"/>
                  <a:gd name="connsiteY30" fmla="*/ 31666 h 235589"/>
                  <a:gd name="connsiteX31" fmla="*/ 105674 w 211085"/>
                  <a:gd name="connsiteY31" fmla="*/ 48970 h 235589"/>
                  <a:gd name="connsiteX32" fmla="*/ 14658 w 211085"/>
                  <a:gd name="connsiteY32" fmla="*/ 31666 h 235589"/>
                  <a:gd name="connsiteX33" fmla="*/ 105674 w 211085"/>
                  <a:gd name="connsiteY33" fmla="*/ 14362 h 235589"/>
                  <a:gd name="connsiteX34" fmla="*/ 14568 w 211085"/>
                  <a:gd name="connsiteY34" fmla="*/ 48970 h 235589"/>
                  <a:gd name="connsiteX35" fmla="*/ 105674 w 211085"/>
                  <a:gd name="connsiteY35" fmla="*/ 62640 h 235589"/>
                  <a:gd name="connsiteX36" fmla="*/ 196780 w 211085"/>
                  <a:gd name="connsiteY36" fmla="*/ 48364 h 235589"/>
                  <a:gd name="connsiteX37" fmla="*/ 196780 w 211085"/>
                  <a:gd name="connsiteY37" fmla="*/ 90153 h 235589"/>
                  <a:gd name="connsiteX38" fmla="*/ 105674 w 211085"/>
                  <a:gd name="connsiteY38" fmla="*/ 106765 h 235589"/>
                  <a:gd name="connsiteX39" fmla="*/ 14568 w 211085"/>
                  <a:gd name="connsiteY39" fmla="*/ 90499 h 235589"/>
                  <a:gd name="connsiteX40" fmla="*/ 14568 w 211085"/>
                  <a:gd name="connsiteY40" fmla="*/ 48970 h 235589"/>
                  <a:gd name="connsiteX41" fmla="*/ 196780 w 211085"/>
                  <a:gd name="connsiteY41" fmla="*/ 107716 h 235589"/>
                  <a:gd name="connsiteX42" fmla="*/ 196780 w 211085"/>
                  <a:gd name="connsiteY42" fmla="*/ 147861 h 235589"/>
                  <a:gd name="connsiteX43" fmla="*/ 105674 w 211085"/>
                  <a:gd name="connsiteY43" fmla="*/ 164559 h 235589"/>
                  <a:gd name="connsiteX44" fmla="*/ 14568 w 211085"/>
                  <a:gd name="connsiteY44" fmla="*/ 147601 h 235589"/>
                  <a:gd name="connsiteX45" fmla="*/ 14568 w 211085"/>
                  <a:gd name="connsiteY45" fmla="*/ 107457 h 235589"/>
                  <a:gd name="connsiteX46" fmla="*/ 105674 w 211085"/>
                  <a:gd name="connsiteY46" fmla="*/ 121387 h 235589"/>
                  <a:gd name="connsiteX47" fmla="*/ 196780 w 211085"/>
                  <a:gd name="connsiteY47" fmla="*/ 107457 h 235589"/>
                  <a:gd name="connsiteX48" fmla="*/ 196780 w 211085"/>
                  <a:gd name="connsiteY48" fmla="*/ 107716 h 235589"/>
                  <a:gd name="connsiteX49" fmla="*/ 105674 w 211085"/>
                  <a:gd name="connsiteY49" fmla="*/ 221575 h 235589"/>
                  <a:gd name="connsiteX50" fmla="*/ 14568 w 211085"/>
                  <a:gd name="connsiteY50" fmla="*/ 204962 h 235589"/>
                  <a:gd name="connsiteX51" fmla="*/ 14568 w 211085"/>
                  <a:gd name="connsiteY51" fmla="*/ 164646 h 235589"/>
                  <a:gd name="connsiteX52" fmla="*/ 105674 w 211085"/>
                  <a:gd name="connsiteY52" fmla="*/ 178576 h 235589"/>
                  <a:gd name="connsiteX53" fmla="*/ 196780 w 211085"/>
                  <a:gd name="connsiteY53" fmla="*/ 164646 h 235589"/>
                  <a:gd name="connsiteX54" fmla="*/ 196780 w 211085"/>
                  <a:gd name="connsiteY54" fmla="*/ 204962 h 235589"/>
                  <a:gd name="connsiteX55" fmla="*/ 105674 w 211085"/>
                  <a:gd name="connsiteY55" fmla="*/ 221575 h 23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11085" h="235589">
                    <a:moveTo>
                      <a:pt x="211052" y="33310"/>
                    </a:moveTo>
                    <a:cubicBezTo>
                      <a:pt x="211096" y="33052"/>
                      <a:pt x="211096" y="32789"/>
                      <a:pt x="211052" y="32531"/>
                    </a:cubicBezTo>
                    <a:cubicBezTo>
                      <a:pt x="211096" y="32186"/>
                      <a:pt x="211096" y="31838"/>
                      <a:pt x="211052" y="31493"/>
                    </a:cubicBezTo>
                    <a:cubicBezTo>
                      <a:pt x="210955" y="29134"/>
                      <a:pt x="210333" y="26826"/>
                      <a:pt x="209242" y="24733"/>
                    </a:cubicBezTo>
                    <a:cubicBezTo>
                      <a:pt x="208151" y="22640"/>
                      <a:pt x="206611" y="20812"/>
                      <a:pt x="204737" y="19380"/>
                    </a:cubicBezTo>
                    <a:cubicBezTo>
                      <a:pt x="203274" y="18195"/>
                      <a:pt x="201741" y="17098"/>
                      <a:pt x="200149" y="16093"/>
                    </a:cubicBezTo>
                    <a:cubicBezTo>
                      <a:pt x="184749" y="6835"/>
                      <a:pt x="155854" y="2422"/>
                      <a:pt x="129898" y="778"/>
                    </a:cubicBezTo>
                    <a:cubicBezTo>
                      <a:pt x="121248" y="259"/>
                      <a:pt x="113028" y="0"/>
                      <a:pt x="105674" y="0"/>
                    </a:cubicBezTo>
                    <a:cubicBezTo>
                      <a:pt x="100740" y="0"/>
                      <a:pt x="95465" y="0"/>
                      <a:pt x="89927" y="0"/>
                    </a:cubicBezTo>
                    <a:cubicBezTo>
                      <a:pt x="72480" y="543"/>
                      <a:pt x="55109" y="2598"/>
                      <a:pt x="38015" y="6143"/>
                    </a:cubicBezTo>
                    <a:cubicBezTo>
                      <a:pt x="32939" y="7184"/>
                      <a:pt x="27934" y="8572"/>
                      <a:pt x="23044" y="10296"/>
                    </a:cubicBezTo>
                    <a:cubicBezTo>
                      <a:pt x="18854" y="11754"/>
                      <a:pt x="14805" y="13578"/>
                      <a:pt x="10936" y="15746"/>
                    </a:cubicBezTo>
                    <a:cubicBezTo>
                      <a:pt x="7920" y="17123"/>
                      <a:pt x="5321" y="19273"/>
                      <a:pt x="3409" y="21978"/>
                    </a:cubicBezTo>
                    <a:cubicBezTo>
                      <a:pt x="1497" y="24682"/>
                      <a:pt x="329" y="27846"/>
                      <a:pt x="34" y="31147"/>
                    </a:cubicBezTo>
                    <a:cubicBezTo>
                      <a:pt x="-11" y="31492"/>
                      <a:pt x="-11" y="31840"/>
                      <a:pt x="34" y="32185"/>
                    </a:cubicBezTo>
                    <a:cubicBezTo>
                      <a:pt x="-11" y="32443"/>
                      <a:pt x="-11" y="32706"/>
                      <a:pt x="34" y="32964"/>
                    </a:cubicBezTo>
                    <a:lnTo>
                      <a:pt x="34" y="205225"/>
                    </a:lnTo>
                    <a:cubicBezTo>
                      <a:pt x="335" y="208472"/>
                      <a:pt x="1503" y="211572"/>
                      <a:pt x="3422" y="214209"/>
                    </a:cubicBezTo>
                    <a:cubicBezTo>
                      <a:pt x="5340" y="216846"/>
                      <a:pt x="7939" y="218912"/>
                      <a:pt x="10936" y="220189"/>
                    </a:cubicBezTo>
                    <a:cubicBezTo>
                      <a:pt x="14792" y="222365"/>
                      <a:pt x="18848" y="224161"/>
                      <a:pt x="23044" y="225554"/>
                    </a:cubicBezTo>
                    <a:cubicBezTo>
                      <a:pt x="27953" y="227209"/>
                      <a:pt x="32946" y="228570"/>
                      <a:pt x="38015" y="229622"/>
                    </a:cubicBezTo>
                    <a:cubicBezTo>
                      <a:pt x="55129" y="233023"/>
                      <a:pt x="72486" y="235019"/>
                      <a:pt x="89927" y="235590"/>
                    </a:cubicBezTo>
                    <a:lnTo>
                      <a:pt x="105674" y="235590"/>
                    </a:lnTo>
                    <a:cubicBezTo>
                      <a:pt x="113028" y="235590"/>
                      <a:pt x="121331" y="235590"/>
                      <a:pt x="129898" y="234897"/>
                    </a:cubicBezTo>
                    <a:cubicBezTo>
                      <a:pt x="155854" y="233254"/>
                      <a:pt x="184749" y="229019"/>
                      <a:pt x="200149" y="219933"/>
                    </a:cubicBezTo>
                    <a:cubicBezTo>
                      <a:pt x="201760" y="218983"/>
                      <a:pt x="203294" y="217918"/>
                      <a:pt x="204737" y="216731"/>
                    </a:cubicBezTo>
                    <a:cubicBezTo>
                      <a:pt x="206611" y="215377"/>
                      <a:pt x="208151" y="213612"/>
                      <a:pt x="209248" y="211572"/>
                    </a:cubicBezTo>
                    <a:cubicBezTo>
                      <a:pt x="210339" y="209531"/>
                      <a:pt x="210955" y="207272"/>
                      <a:pt x="211052" y="204962"/>
                    </a:cubicBezTo>
                    <a:lnTo>
                      <a:pt x="211052" y="33310"/>
                    </a:lnTo>
                    <a:close/>
                    <a:moveTo>
                      <a:pt x="105674" y="14362"/>
                    </a:moveTo>
                    <a:cubicBezTo>
                      <a:pt x="160788" y="14362"/>
                      <a:pt x="193835" y="25436"/>
                      <a:pt x="196691" y="31666"/>
                    </a:cubicBezTo>
                    <a:cubicBezTo>
                      <a:pt x="193835" y="37809"/>
                      <a:pt x="160788" y="48970"/>
                      <a:pt x="105674" y="48970"/>
                    </a:cubicBezTo>
                    <a:cubicBezTo>
                      <a:pt x="50560" y="48970"/>
                      <a:pt x="17507" y="37895"/>
                      <a:pt x="14658" y="31666"/>
                    </a:cubicBezTo>
                    <a:cubicBezTo>
                      <a:pt x="17507" y="25436"/>
                      <a:pt x="50560" y="14362"/>
                      <a:pt x="105674" y="14362"/>
                    </a:cubicBezTo>
                    <a:close/>
                    <a:moveTo>
                      <a:pt x="14568" y="48970"/>
                    </a:moveTo>
                    <a:cubicBezTo>
                      <a:pt x="36199" y="59612"/>
                      <a:pt x="77556" y="62640"/>
                      <a:pt x="105674" y="62640"/>
                    </a:cubicBezTo>
                    <a:cubicBezTo>
                      <a:pt x="133793" y="62640"/>
                      <a:pt x="174886" y="59266"/>
                      <a:pt x="196780" y="48364"/>
                    </a:cubicBezTo>
                    <a:lnTo>
                      <a:pt x="196780" y="90153"/>
                    </a:lnTo>
                    <a:cubicBezTo>
                      <a:pt x="194701" y="93960"/>
                      <a:pt x="168919" y="106765"/>
                      <a:pt x="105674" y="106765"/>
                    </a:cubicBezTo>
                    <a:cubicBezTo>
                      <a:pt x="42430" y="106765"/>
                      <a:pt x="16993" y="94306"/>
                      <a:pt x="14568" y="90499"/>
                    </a:cubicBezTo>
                    <a:lnTo>
                      <a:pt x="14568" y="48970"/>
                    </a:lnTo>
                    <a:close/>
                    <a:moveTo>
                      <a:pt x="196780" y="107716"/>
                    </a:moveTo>
                    <a:lnTo>
                      <a:pt x="196780" y="147861"/>
                    </a:lnTo>
                    <a:cubicBezTo>
                      <a:pt x="194701" y="151754"/>
                      <a:pt x="168919" y="164559"/>
                      <a:pt x="105674" y="164559"/>
                    </a:cubicBezTo>
                    <a:cubicBezTo>
                      <a:pt x="42430" y="164559"/>
                      <a:pt x="16993" y="151495"/>
                      <a:pt x="14568" y="147601"/>
                    </a:cubicBezTo>
                    <a:lnTo>
                      <a:pt x="14568" y="107457"/>
                    </a:lnTo>
                    <a:cubicBezTo>
                      <a:pt x="36199" y="118099"/>
                      <a:pt x="77812" y="121387"/>
                      <a:pt x="105674" y="121387"/>
                    </a:cubicBezTo>
                    <a:cubicBezTo>
                      <a:pt x="133530" y="121387"/>
                      <a:pt x="175149" y="118099"/>
                      <a:pt x="196780" y="107457"/>
                    </a:cubicBezTo>
                    <a:lnTo>
                      <a:pt x="196780" y="107716"/>
                    </a:lnTo>
                    <a:close/>
                    <a:moveTo>
                      <a:pt x="105674" y="221575"/>
                    </a:moveTo>
                    <a:cubicBezTo>
                      <a:pt x="42430" y="221575"/>
                      <a:pt x="16647" y="208774"/>
                      <a:pt x="14568" y="204962"/>
                    </a:cubicBezTo>
                    <a:lnTo>
                      <a:pt x="14568" y="164646"/>
                    </a:lnTo>
                    <a:cubicBezTo>
                      <a:pt x="36199" y="175115"/>
                      <a:pt x="77556" y="178576"/>
                      <a:pt x="105674" y="178576"/>
                    </a:cubicBezTo>
                    <a:cubicBezTo>
                      <a:pt x="133793" y="178576"/>
                      <a:pt x="174886" y="175288"/>
                      <a:pt x="196780" y="164646"/>
                    </a:cubicBezTo>
                    <a:lnTo>
                      <a:pt x="196780" y="204962"/>
                    </a:lnTo>
                    <a:cubicBezTo>
                      <a:pt x="194701" y="208774"/>
                      <a:pt x="168919" y="221575"/>
                      <a:pt x="105674" y="221575"/>
                    </a:cubicBezTo>
                    <a:close/>
                  </a:path>
                </a:pathLst>
              </a:custGeom>
              <a:solidFill>
                <a:srgbClr val="2D5967"/>
              </a:solidFill>
              <a:ln w="6417" cap="flat">
                <a:noFill/>
                <a:prstDash val="solid"/>
                <a:miter/>
              </a:ln>
            </p:spPr>
            <p:txBody>
              <a:bodyPr rtlCol="0" anchor="ctr"/>
              <a:lstStyle/>
              <a:p>
                <a:endParaRPr lang="en-US" sz="810"/>
              </a:p>
            </p:txBody>
          </p:sp>
        </p:grpSp>
        <p:grpSp>
          <p:nvGrpSpPr>
            <p:cNvPr id="17" name="Graphic 3">
              <a:extLst>
                <a:ext uri="{FF2B5EF4-FFF2-40B4-BE49-F238E27FC236}">
                  <a16:creationId xmlns:a16="http://schemas.microsoft.com/office/drawing/2014/main" id="{176066FE-DF6B-8580-A581-872E2388FFE2}"/>
                </a:ext>
              </a:extLst>
            </p:cNvPr>
            <p:cNvGrpSpPr/>
            <p:nvPr/>
          </p:nvGrpSpPr>
          <p:grpSpPr>
            <a:xfrm>
              <a:off x="697035" y="1841714"/>
              <a:ext cx="737702" cy="319652"/>
              <a:chOff x="697035" y="1841714"/>
              <a:chExt cx="737702" cy="319652"/>
            </a:xfrm>
            <a:solidFill>
              <a:srgbClr val="000000"/>
            </a:solidFill>
          </p:grpSpPr>
          <p:sp>
            <p:nvSpPr>
              <p:cNvPr id="19" name="TextBox 18">
                <a:extLst>
                  <a:ext uri="{FF2B5EF4-FFF2-40B4-BE49-F238E27FC236}">
                    <a16:creationId xmlns:a16="http://schemas.microsoft.com/office/drawing/2014/main" id="{B184FD7E-A8AB-FE51-D038-7BB368B1AA5B}"/>
                  </a:ext>
                </a:extLst>
              </p:cNvPr>
              <p:cNvSpPr txBox="1"/>
              <p:nvPr/>
            </p:nvSpPr>
            <p:spPr>
              <a:xfrm>
                <a:off x="697035" y="1841714"/>
                <a:ext cx="73770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 Base</a:t>
                </a:r>
              </a:p>
            </p:txBody>
          </p:sp>
          <p:sp>
            <p:nvSpPr>
              <p:cNvPr id="20" name="TextBox 19">
                <a:extLst>
                  <a:ext uri="{FF2B5EF4-FFF2-40B4-BE49-F238E27FC236}">
                    <a16:creationId xmlns:a16="http://schemas.microsoft.com/office/drawing/2014/main" id="{392990B0-AB30-14C8-748A-20EDDB63D5CB}"/>
                  </a:ext>
                </a:extLst>
              </p:cNvPr>
              <p:cNvSpPr txBox="1"/>
              <p:nvPr/>
            </p:nvSpPr>
            <p:spPr>
              <a:xfrm>
                <a:off x="751976" y="1944384"/>
                <a:ext cx="6190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Database</a:t>
                </a:r>
              </a:p>
            </p:txBody>
          </p:sp>
        </p:grpSp>
      </p:grpSp>
      <p:grpSp>
        <p:nvGrpSpPr>
          <p:cNvPr id="21" name="Graphic 3">
            <a:extLst>
              <a:ext uri="{FF2B5EF4-FFF2-40B4-BE49-F238E27FC236}">
                <a16:creationId xmlns:a16="http://schemas.microsoft.com/office/drawing/2014/main" id="{93BFFCF7-E7A4-5BB0-80FC-C590B3D29E3F}"/>
              </a:ext>
            </a:extLst>
          </p:cNvPr>
          <p:cNvGrpSpPr/>
          <p:nvPr/>
        </p:nvGrpSpPr>
        <p:grpSpPr>
          <a:xfrm>
            <a:off x="1499539" y="1497188"/>
            <a:ext cx="619080" cy="561508"/>
            <a:chOff x="1499539" y="1497188"/>
            <a:chExt cx="619080" cy="561508"/>
          </a:xfrm>
        </p:grpSpPr>
        <p:grpSp>
          <p:nvGrpSpPr>
            <p:cNvPr id="22" name="Graphic 3">
              <a:extLst>
                <a:ext uri="{FF2B5EF4-FFF2-40B4-BE49-F238E27FC236}">
                  <a16:creationId xmlns:a16="http://schemas.microsoft.com/office/drawing/2014/main" id="{81E5FBA6-1DFD-02B7-D01D-78496762B06E}"/>
                </a:ext>
              </a:extLst>
            </p:cNvPr>
            <p:cNvGrpSpPr/>
            <p:nvPr/>
          </p:nvGrpSpPr>
          <p:grpSpPr>
            <a:xfrm>
              <a:off x="1636480" y="1497188"/>
              <a:ext cx="344770" cy="385010"/>
              <a:chOff x="1636480" y="1497188"/>
              <a:chExt cx="344770" cy="385010"/>
            </a:xfrm>
          </p:grpSpPr>
          <p:sp>
            <p:nvSpPr>
              <p:cNvPr id="23" name="Freeform: Shape 22">
                <a:extLst>
                  <a:ext uri="{FF2B5EF4-FFF2-40B4-BE49-F238E27FC236}">
                    <a16:creationId xmlns:a16="http://schemas.microsoft.com/office/drawing/2014/main" id="{89D4E624-8B32-209E-8AE6-119111B066A9}"/>
                  </a:ext>
                </a:extLst>
              </p:cNvPr>
              <p:cNvSpPr/>
              <p:nvPr/>
            </p:nvSpPr>
            <p:spPr>
              <a:xfrm>
                <a:off x="1641056" y="1501772"/>
                <a:ext cx="335600" cy="375844"/>
              </a:xfrm>
              <a:custGeom>
                <a:avLst/>
                <a:gdLst>
                  <a:gd name="connsiteX0" fmla="*/ 167756 w 335600"/>
                  <a:gd name="connsiteY0" fmla="*/ 375845 h 375844"/>
                  <a:gd name="connsiteX1" fmla="*/ 0 w 335600"/>
                  <a:gd name="connsiteY1" fmla="*/ 325428 h 375844"/>
                  <a:gd name="connsiteX2" fmla="*/ 0 w 335600"/>
                  <a:gd name="connsiteY2" fmla="*/ 51885 h 375844"/>
                  <a:gd name="connsiteX3" fmla="*/ 167756 w 335600"/>
                  <a:gd name="connsiteY3" fmla="*/ 0 h 375844"/>
                  <a:gd name="connsiteX4" fmla="*/ 335601 w 335600"/>
                  <a:gd name="connsiteY4" fmla="*/ 51885 h 375844"/>
                  <a:gd name="connsiteX5" fmla="*/ 335601 w 335600"/>
                  <a:gd name="connsiteY5" fmla="*/ 325428 h 375844"/>
                  <a:gd name="connsiteX6" fmla="*/ 167756 w 335600"/>
                  <a:gd name="connsiteY6"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600" h="375844">
                    <a:moveTo>
                      <a:pt x="167756" y="375845"/>
                    </a:moveTo>
                    <a:cubicBezTo>
                      <a:pt x="150616" y="375845"/>
                      <a:pt x="0" y="374465"/>
                      <a:pt x="0" y="325428"/>
                    </a:cubicBezTo>
                    <a:lnTo>
                      <a:pt x="0" y="51885"/>
                    </a:lnTo>
                    <a:cubicBezTo>
                      <a:pt x="0" y="1466"/>
                      <a:pt x="150616" y="0"/>
                      <a:pt x="167756" y="0"/>
                    </a:cubicBezTo>
                    <a:cubicBezTo>
                      <a:pt x="184901" y="0"/>
                      <a:pt x="335601" y="1466"/>
                      <a:pt x="335601" y="51885"/>
                    </a:cubicBezTo>
                    <a:lnTo>
                      <a:pt x="335601" y="325428"/>
                    </a:lnTo>
                    <a:cubicBezTo>
                      <a:pt x="335601" y="374465"/>
                      <a:pt x="184991" y="375845"/>
                      <a:pt x="167756" y="375845"/>
                    </a:cubicBezTo>
                    <a:close/>
                  </a:path>
                </a:pathLst>
              </a:custGeom>
              <a:solidFill>
                <a:srgbClr val="FFFFFF"/>
              </a:solidFill>
              <a:ln w="6417" cap="flat">
                <a:noFill/>
                <a:prstDash val="solid"/>
                <a:miter/>
              </a:ln>
            </p:spPr>
            <p:txBody>
              <a:bodyPr rtlCol="0" anchor="ctr"/>
              <a:lstStyle/>
              <a:p>
                <a:endParaRPr lang="en-US" sz="810"/>
              </a:p>
            </p:txBody>
          </p:sp>
          <p:sp>
            <p:nvSpPr>
              <p:cNvPr id="24" name="Freeform: Shape 23">
                <a:extLst>
                  <a:ext uri="{FF2B5EF4-FFF2-40B4-BE49-F238E27FC236}">
                    <a16:creationId xmlns:a16="http://schemas.microsoft.com/office/drawing/2014/main" id="{927F83C6-A130-0E23-7F99-30B9A4C894BF}"/>
                  </a:ext>
                </a:extLst>
              </p:cNvPr>
              <p:cNvSpPr/>
              <p:nvPr/>
            </p:nvSpPr>
            <p:spPr>
              <a:xfrm>
                <a:off x="1636480" y="1497188"/>
                <a:ext cx="344770" cy="385010"/>
              </a:xfrm>
              <a:custGeom>
                <a:avLst/>
                <a:gdLst>
                  <a:gd name="connsiteX0" fmla="*/ 172337 w 344770"/>
                  <a:gd name="connsiteY0" fmla="*/ 9167 h 385010"/>
                  <a:gd name="connsiteX1" fmla="*/ 335601 w 344770"/>
                  <a:gd name="connsiteY1" fmla="*/ 56468 h 385010"/>
                  <a:gd name="connsiteX2" fmla="*/ 335601 w 344770"/>
                  <a:gd name="connsiteY2" fmla="*/ 330012 h 385010"/>
                  <a:gd name="connsiteX3" fmla="*/ 172337 w 344770"/>
                  <a:gd name="connsiteY3" fmla="*/ 375841 h 385010"/>
                  <a:gd name="connsiteX4" fmla="*/ 9170 w 344770"/>
                  <a:gd name="connsiteY4" fmla="*/ 330012 h 385010"/>
                  <a:gd name="connsiteX5" fmla="*/ 9170 w 344770"/>
                  <a:gd name="connsiteY5" fmla="*/ 56468 h 385010"/>
                  <a:gd name="connsiteX6" fmla="*/ 172337 w 344770"/>
                  <a:gd name="connsiteY6" fmla="*/ 9167 h 385010"/>
                  <a:gd name="connsiteX7" fmla="*/ 172337 w 344770"/>
                  <a:gd name="connsiteY7" fmla="*/ 0 h 385010"/>
                  <a:gd name="connsiteX8" fmla="*/ 0 w 344770"/>
                  <a:gd name="connsiteY8" fmla="*/ 56468 h 385010"/>
                  <a:gd name="connsiteX9" fmla="*/ 0 w 344770"/>
                  <a:gd name="connsiteY9" fmla="*/ 330012 h 385010"/>
                  <a:gd name="connsiteX10" fmla="*/ 172337 w 344770"/>
                  <a:gd name="connsiteY10" fmla="*/ 385011 h 385010"/>
                  <a:gd name="connsiteX11" fmla="*/ 344771 w 344770"/>
                  <a:gd name="connsiteY11" fmla="*/ 330012 h 385010"/>
                  <a:gd name="connsiteX12" fmla="*/ 344771 w 344770"/>
                  <a:gd name="connsiteY12" fmla="*/ 56468 h 385010"/>
                  <a:gd name="connsiteX13" fmla="*/ 172337 w 344770"/>
                  <a:gd name="connsiteY13"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770" h="385010">
                    <a:moveTo>
                      <a:pt x="172337" y="9167"/>
                    </a:moveTo>
                    <a:cubicBezTo>
                      <a:pt x="229178" y="9167"/>
                      <a:pt x="335601" y="19067"/>
                      <a:pt x="335601" y="56468"/>
                    </a:cubicBezTo>
                    <a:lnTo>
                      <a:pt x="335601" y="330012"/>
                    </a:lnTo>
                    <a:cubicBezTo>
                      <a:pt x="335601" y="366678"/>
                      <a:pt x="228805" y="375841"/>
                      <a:pt x="172337" y="375841"/>
                    </a:cubicBezTo>
                    <a:cubicBezTo>
                      <a:pt x="115869" y="375841"/>
                      <a:pt x="9170" y="366678"/>
                      <a:pt x="9170" y="330012"/>
                    </a:cubicBezTo>
                    <a:lnTo>
                      <a:pt x="9170" y="56468"/>
                    </a:lnTo>
                    <a:cubicBezTo>
                      <a:pt x="9170" y="19067"/>
                      <a:pt x="115965" y="9167"/>
                      <a:pt x="172337" y="9167"/>
                    </a:cubicBezTo>
                    <a:close/>
                    <a:moveTo>
                      <a:pt x="172337" y="0"/>
                    </a:moveTo>
                    <a:cubicBezTo>
                      <a:pt x="143557" y="0"/>
                      <a:pt x="0" y="2750"/>
                      <a:pt x="0" y="56468"/>
                    </a:cubicBezTo>
                    <a:lnTo>
                      <a:pt x="0" y="330012"/>
                    </a:lnTo>
                    <a:cubicBezTo>
                      <a:pt x="0" y="382534"/>
                      <a:pt x="143557" y="385011"/>
                      <a:pt x="172337" y="385011"/>
                    </a:cubicBezTo>
                    <a:cubicBezTo>
                      <a:pt x="201123" y="385011"/>
                      <a:pt x="344771" y="382354"/>
                      <a:pt x="344771" y="330012"/>
                    </a:cubicBezTo>
                    <a:lnTo>
                      <a:pt x="344771" y="56468"/>
                    </a:lnTo>
                    <a:cubicBezTo>
                      <a:pt x="344771" y="2750"/>
                      <a:pt x="201675" y="0"/>
                      <a:pt x="172337" y="0"/>
                    </a:cubicBezTo>
                    <a:close/>
                  </a:path>
                </a:pathLst>
              </a:custGeom>
              <a:solidFill>
                <a:srgbClr val="FFFFFF"/>
              </a:solidFill>
              <a:ln w="6417" cap="flat">
                <a:noFill/>
                <a:prstDash val="solid"/>
                <a:miter/>
              </a:ln>
            </p:spPr>
            <p:txBody>
              <a:bodyPr rtlCol="0" anchor="ctr"/>
              <a:lstStyle/>
              <a:p>
                <a:endParaRPr lang="en-US" sz="810"/>
              </a:p>
            </p:txBody>
          </p:sp>
          <p:sp>
            <p:nvSpPr>
              <p:cNvPr id="25" name="Freeform: Shape 24">
                <a:extLst>
                  <a:ext uri="{FF2B5EF4-FFF2-40B4-BE49-F238E27FC236}">
                    <a16:creationId xmlns:a16="http://schemas.microsoft.com/office/drawing/2014/main" id="{0B1D4631-3D55-2BA6-E31C-1005AC29160C}"/>
                  </a:ext>
                </a:extLst>
              </p:cNvPr>
              <p:cNvSpPr/>
              <p:nvPr/>
            </p:nvSpPr>
            <p:spPr>
              <a:xfrm>
                <a:off x="1645650" y="1506359"/>
                <a:ext cx="326437" cy="366676"/>
              </a:xfrm>
              <a:custGeom>
                <a:avLst/>
                <a:gdLst>
                  <a:gd name="connsiteX0" fmla="*/ 326438 w 326437"/>
                  <a:gd name="connsiteY0" fmla="*/ 47301 h 366676"/>
                  <a:gd name="connsiteX1" fmla="*/ 163174 w 326437"/>
                  <a:gd name="connsiteY1" fmla="*/ 0 h 366676"/>
                  <a:gd name="connsiteX2" fmla="*/ 0 w 326437"/>
                  <a:gd name="connsiteY2" fmla="*/ 47301 h 366676"/>
                  <a:gd name="connsiteX3" fmla="*/ 0 w 326437"/>
                  <a:gd name="connsiteY3" fmla="*/ 320841 h 366676"/>
                  <a:gd name="connsiteX4" fmla="*/ 163174 w 326437"/>
                  <a:gd name="connsiteY4" fmla="*/ 366676 h 366676"/>
                  <a:gd name="connsiteX5" fmla="*/ 326438 w 326437"/>
                  <a:gd name="connsiteY5" fmla="*/ 320841 h 366676"/>
                  <a:gd name="connsiteX6" fmla="*/ 326438 w 326437"/>
                  <a:gd name="connsiteY6" fmla="*/ 47301 h 366676"/>
                  <a:gd name="connsiteX7" fmla="*/ 308105 w 326437"/>
                  <a:gd name="connsiteY7" fmla="*/ 230640 h 366676"/>
                  <a:gd name="connsiteX8" fmla="*/ 269783 w 326437"/>
                  <a:gd name="connsiteY8" fmla="*/ 248148 h 366676"/>
                  <a:gd name="connsiteX9" fmla="*/ 163174 w 326437"/>
                  <a:gd name="connsiteY9" fmla="*/ 258599 h 366676"/>
                  <a:gd name="connsiteX10" fmla="*/ 56199 w 326437"/>
                  <a:gd name="connsiteY10" fmla="*/ 247965 h 366676"/>
                  <a:gd name="connsiteX11" fmla="*/ 18339 w 326437"/>
                  <a:gd name="connsiteY11" fmla="*/ 230456 h 366676"/>
                  <a:gd name="connsiteX12" fmla="*/ 18339 w 326437"/>
                  <a:gd name="connsiteY12" fmla="*/ 163171 h 366676"/>
                  <a:gd name="connsiteX13" fmla="*/ 163629 w 326437"/>
                  <a:gd name="connsiteY13" fmla="*/ 186455 h 366676"/>
                  <a:gd name="connsiteX14" fmla="*/ 309022 w 326437"/>
                  <a:gd name="connsiteY14" fmla="*/ 163171 h 366676"/>
                  <a:gd name="connsiteX15" fmla="*/ 308105 w 326437"/>
                  <a:gd name="connsiteY15" fmla="*/ 230640 h 366676"/>
                  <a:gd name="connsiteX16" fmla="*/ 308105 w 326437"/>
                  <a:gd name="connsiteY16" fmla="*/ 140621 h 366676"/>
                  <a:gd name="connsiteX17" fmla="*/ 269783 w 326437"/>
                  <a:gd name="connsiteY17" fmla="*/ 158130 h 366676"/>
                  <a:gd name="connsiteX18" fmla="*/ 163174 w 326437"/>
                  <a:gd name="connsiteY18" fmla="*/ 168579 h 366676"/>
                  <a:gd name="connsiteX19" fmla="*/ 56199 w 326437"/>
                  <a:gd name="connsiteY19" fmla="*/ 157946 h 366676"/>
                  <a:gd name="connsiteX20" fmla="*/ 18339 w 326437"/>
                  <a:gd name="connsiteY20" fmla="*/ 140437 h 366676"/>
                  <a:gd name="connsiteX21" fmla="*/ 18339 w 326437"/>
                  <a:gd name="connsiteY21" fmla="*/ 70585 h 366676"/>
                  <a:gd name="connsiteX22" fmla="*/ 163629 w 326437"/>
                  <a:gd name="connsiteY22" fmla="*/ 94511 h 366676"/>
                  <a:gd name="connsiteX23" fmla="*/ 309022 w 326437"/>
                  <a:gd name="connsiteY23" fmla="*/ 70585 h 366676"/>
                  <a:gd name="connsiteX24" fmla="*/ 308105 w 326437"/>
                  <a:gd name="connsiteY24" fmla="*/ 140621 h 366676"/>
                  <a:gd name="connsiteX25" fmla="*/ 56289 w 326437"/>
                  <a:gd name="connsiteY25" fmla="*/ 28876 h 366676"/>
                  <a:gd name="connsiteX26" fmla="*/ 163174 w 326437"/>
                  <a:gd name="connsiteY26" fmla="*/ 18334 h 366676"/>
                  <a:gd name="connsiteX27" fmla="*/ 270149 w 326437"/>
                  <a:gd name="connsiteY27" fmla="*/ 29334 h 366676"/>
                  <a:gd name="connsiteX28" fmla="*/ 308560 w 326437"/>
                  <a:gd name="connsiteY28" fmla="*/ 47301 h 366676"/>
                  <a:gd name="connsiteX29" fmla="*/ 270149 w 326437"/>
                  <a:gd name="connsiteY29" fmla="*/ 65635 h 366676"/>
                  <a:gd name="connsiteX30" fmla="*/ 163174 w 326437"/>
                  <a:gd name="connsiteY30" fmla="*/ 76636 h 366676"/>
                  <a:gd name="connsiteX31" fmla="*/ 56289 w 326437"/>
                  <a:gd name="connsiteY31" fmla="*/ 65727 h 366676"/>
                  <a:gd name="connsiteX32" fmla="*/ 18339 w 326437"/>
                  <a:gd name="connsiteY32" fmla="*/ 47301 h 366676"/>
                  <a:gd name="connsiteX33" fmla="*/ 56744 w 326437"/>
                  <a:gd name="connsiteY33" fmla="*/ 28968 h 366676"/>
                  <a:gd name="connsiteX34" fmla="*/ 56289 w 326437"/>
                  <a:gd name="connsiteY34" fmla="*/ 28876 h 366676"/>
                  <a:gd name="connsiteX35" fmla="*/ 270245 w 326437"/>
                  <a:gd name="connsiteY35" fmla="*/ 338166 h 366676"/>
                  <a:gd name="connsiteX36" fmla="*/ 163174 w 326437"/>
                  <a:gd name="connsiteY36" fmla="*/ 348799 h 366676"/>
                  <a:gd name="connsiteX37" fmla="*/ 56199 w 326437"/>
                  <a:gd name="connsiteY37" fmla="*/ 338166 h 366676"/>
                  <a:gd name="connsiteX38" fmla="*/ 18339 w 326437"/>
                  <a:gd name="connsiteY38" fmla="*/ 320841 h 366676"/>
                  <a:gd name="connsiteX39" fmla="*/ 18339 w 326437"/>
                  <a:gd name="connsiteY39" fmla="*/ 253190 h 366676"/>
                  <a:gd name="connsiteX40" fmla="*/ 163629 w 326437"/>
                  <a:gd name="connsiteY40" fmla="*/ 276474 h 366676"/>
                  <a:gd name="connsiteX41" fmla="*/ 309022 w 326437"/>
                  <a:gd name="connsiteY41" fmla="*/ 253190 h 366676"/>
                  <a:gd name="connsiteX42" fmla="*/ 309022 w 326437"/>
                  <a:gd name="connsiteY42" fmla="*/ 320841 h 366676"/>
                  <a:gd name="connsiteX43" fmla="*/ 270701 w 326437"/>
                  <a:gd name="connsiteY43" fmla="*/ 338352 h 3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6437" h="366676">
                    <a:moveTo>
                      <a:pt x="326438" y="47301"/>
                    </a:moveTo>
                    <a:cubicBezTo>
                      <a:pt x="326438" y="9901"/>
                      <a:pt x="220008" y="0"/>
                      <a:pt x="163174" y="0"/>
                    </a:cubicBezTo>
                    <a:cubicBezTo>
                      <a:pt x="106340" y="0"/>
                      <a:pt x="0" y="9901"/>
                      <a:pt x="0" y="47301"/>
                    </a:cubicBezTo>
                    <a:lnTo>
                      <a:pt x="0" y="320841"/>
                    </a:lnTo>
                    <a:cubicBezTo>
                      <a:pt x="0" y="357507"/>
                      <a:pt x="106796" y="366676"/>
                      <a:pt x="163174" y="366676"/>
                    </a:cubicBezTo>
                    <a:cubicBezTo>
                      <a:pt x="219552" y="366676"/>
                      <a:pt x="326438" y="357507"/>
                      <a:pt x="326438" y="320841"/>
                    </a:cubicBezTo>
                    <a:lnTo>
                      <a:pt x="326438" y="47301"/>
                    </a:lnTo>
                    <a:close/>
                    <a:moveTo>
                      <a:pt x="308105" y="230640"/>
                    </a:moveTo>
                    <a:cubicBezTo>
                      <a:pt x="308105" y="232290"/>
                      <a:pt x="301226" y="240540"/>
                      <a:pt x="269783" y="248148"/>
                    </a:cubicBezTo>
                    <a:cubicBezTo>
                      <a:pt x="234754" y="255610"/>
                      <a:pt x="198993" y="259116"/>
                      <a:pt x="163174" y="258599"/>
                    </a:cubicBezTo>
                    <a:cubicBezTo>
                      <a:pt x="127227" y="259085"/>
                      <a:pt x="91344" y="255519"/>
                      <a:pt x="56199" y="247965"/>
                    </a:cubicBezTo>
                    <a:cubicBezTo>
                      <a:pt x="24756" y="240356"/>
                      <a:pt x="18339" y="232106"/>
                      <a:pt x="18339" y="230456"/>
                    </a:cubicBezTo>
                    <a:lnTo>
                      <a:pt x="18339" y="163171"/>
                    </a:lnTo>
                    <a:cubicBezTo>
                      <a:pt x="51155" y="181047"/>
                      <a:pt x="121465" y="186455"/>
                      <a:pt x="163629" y="186455"/>
                    </a:cubicBezTo>
                    <a:cubicBezTo>
                      <a:pt x="205801" y="186455"/>
                      <a:pt x="276200" y="181047"/>
                      <a:pt x="309022" y="163171"/>
                    </a:cubicBezTo>
                    <a:lnTo>
                      <a:pt x="308105" y="230640"/>
                    </a:lnTo>
                    <a:close/>
                    <a:moveTo>
                      <a:pt x="308105" y="140621"/>
                    </a:moveTo>
                    <a:cubicBezTo>
                      <a:pt x="308105" y="142270"/>
                      <a:pt x="301226" y="150612"/>
                      <a:pt x="269783" y="158130"/>
                    </a:cubicBezTo>
                    <a:cubicBezTo>
                      <a:pt x="234754" y="165591"/>
                      <a:pt x="198993" y="169097"/>
                      <a:pt x="163174" y="168579"/>
                    </a:cubicBezTo>
                    <a:cubicBezTo>
                      <a:pt x="127227" y="169066"/>
                      <a:pt x="91344" y="165499"/>
                      <a:pt x="56199" y="157946"/>
                    </a:cubicBezTo>
                    <a:cubicBezTo>
                      <a:pt x="24756" y="150429"/>
                      <a:pt x="18339" y="142087"/>
                      <a:pt x="18339" y="140437"/>
                    </a:cubicBezTo>
                    <a:lnTo>
                      <a:pt x="18339" y="70585"/>
                    </a:lnTo>
                    <a:cubicBezTo>
                      <a:pt x="51155" y="88919"/>
                      <a:pt x="121465" y="94511"/>
                      <a:pt x="163629" y="94511"/>
                    </a:cubicBezTo>
                    <a:cubicBezTo>
                      <a:pt x="205801" y="94511"/>
                      <a:pt x="276200" y="89011"/>
                      <a:pt x="309022" y="70585"/>
                    </a:cubicBezTo>
                    <a:lnTo>
                      <a:pt x="308105" y="140621"/>
                    </a:lnTo>
                    <a:close/>
                    <a:moveTo>
                      <a:pt x="56289" y="28876"/>
                    </a:moveTo>
                    <a:cubicBezTo>
                      <a:pt x="91389" y="21246"/>
                      <a:pt x="127259" y="17709"/>
                      <a:pt x="163174" y="18334"/>
                    </a:cubicBezTo>
                    <a:cubicBezTo>
                      <a:pt x="199140" y="17854"/>
                      <a:pt x="235036" y="21546"/>
                      <a:pt x="270149" y="29334"/>
                    </a:cubicBezTo>
                    <a:cubicBezTo>
                      <a:pt x="302509" y="36668"/>
                      <a:pt x="308560" y="45835"/>
                      <a:pt x="308560" y="47301"/>
                    </a:cubicBezTo>
                    <a:cubicBezTo>
                      <a:pt x="308560" y="48768"/>
                      <a:pt x="302054" y="57752"/>
                      <a:pt x="270149" y="65635"/>
                    </a:cubicBezTo>
                    <a:cubicBezTo>
                      <a:pt x="235036" y="73420"/>
                      <a:pt x="199140" y="77111"/>
                      <a:pt x="163174" y="76636"/>
                    </a:cubicBezTo>
                    <a:cubicBezTo>
                      <a:pt x="127246" y="77136"/>
                      <a:pt x="91376" y="73475"/>
                      <a:pt x="56289" y="65727"/>
                    </a:cubicBezTo>
                    <a:cubicBezTo>
                      <a:pt x="24384" y="57752"/>
                      <a:pt x="18339" y="49134"/>
                      <a:pt x="18339" y="47301"/>
                    </a:cubicBezTo>
                    <a:cubicBezTo>
                      <a:pt x="18339" y="45468"/>
                      <a:pt x="24846" y="36760"/>
                      <a:pt x="56744" y="28968"/>
                    </a:cubicBezTo>
                    <a:lnTo>
                      <a:pt x="56289" y="28876"/>
                    </a:lnTo>
                    <a:close/>
                    <a:moveTo>
                      <a:pt x="270245" y="338166"/>
                    </a:moveTo>
                    <a:cubicBezTo>
                      <a:pt x="235068" y="345725"/>
                      <a:pt x="199147" y="349293"/>
                      <a:pt x="163174" y="348799"/>
                    </a:cubicBezTo>
                    <a:cubicBezTo>
                      <a:pt x="127227" y="349287"/>
                      <a:pt x="91344" y="345719"/>
                      <a:pt x="56199" y="338166"/>
                    </a:cubicBezTo>
                    <a:cubicBezTo>
                      <a:pt x="24756" y="330652"/>
                      <a:pt x="18339" y="322310"/>
                      <a:pt x="18339" y="320841"/>
                    </a:cubicBezTo>
                    <a:lnTo>
                      <a:pt x="18339" y="253190"/>
                    </a:lnTo>
                    <a:cubicBezTo>
                      <a:pt x="51155" y="271066"/>
                      <a:pt x="121465" y="276474"/>
                      <a:pt x="163629" y="276474"/>
                    </a:cubicBezTo>
                    <a:cubicBezTo>
                      <a:pt x="205801" y="276474"/>
                      <a:pt x="276200" y="271066"/>
                      <a:pt x="309022" y="253190"/>
                    </a:cubicBezTo>
                    <a:lnTo>
                      <a:pt x="309022" y="320841"/>
                    </a:lnTo>
                    <a:cubicBezTo>
                      <a:pt x="309022" y="322490"/>
                      <a:pt x="302143" y="330832"/>
                      <a:pt x="270701" y="338352"/>
                    </a:cubicBezTo>
                  </a:path>
                </a:pathLst>
              </a:custGeom>
              <a:solidFill>
                <a:srgbClr val="2D5967"/>
              </a:solidFill>
              <a:ln w="6417" cap="flat">
                <a:noFill/>
                <a:prstDash val="solid"/>
                <a:miter/>
              </a:ln>
            </p:spPr>
            <p:txBody>
              <a:bodyPr rtlCol="0" anchor="ctr"/>
              <a:lstStyle/>
              <a:p>
                <a:endParaRPr lang="en-US" sz="810"/>
              </a:p>
            </p:txBody>
          </p:sp>
        </p:grpSp>
        <p:sp>
          <p:nvSpPr>
            <p:cNvPr id="26" name="TextBox 25">
              <a:extLst>
                <a:ext uri="{FF2B5EF4-FFF2-40B4-BE49-F238E27FC236}">
                  <a16:creationId xmlns:a16="http://schemas.microsoft.com/office/drawing/2014/main" id="{07518775-23DF-35A2-4CA4-32678A20F500}"/>
                </a:ext>
              </a:extLst>
            </p:cNvPr>
            <p:cNvSpPr txBox="1"/>
            <p:nvPr/>
          </p:nvSpPr>
          <p:spPr>
            <a:xfrm>
              <a:off x="1499539" y="1841714"/>
              <a:ext cx="6190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Database</a:t>
              </a:r>
            </a:p>
          </p:txBody>
        </p:sp>
      </p:grpSp>
      <p:grpSp>
        <p:nvGrpSpPr>
          <p:cNvPr id="27" name="Graphic 3">
            <a:extLst>
              <a:ext uri="{FF2B5EF4-FFF2-40B4-BE49-F238E27FC236}">
                <a16:creationId xmlns:a16="http://schemas.microsoft.com/office/drawing/2014/main" id="{AB7A784A-43CB-4922-0E23-772851DFC22B}"/>
              </a:ext>
            </a:extLst>
          </p:cNvPr>
          <p:cNvGrpSpPr/>
          <p:nvPr/>
        </p:nvGrpSpPr>
        <p:grpSpPr>
          <a:xfrm>
            <a:off x="2193911" y="1548551"/>
            <a:ext cx="800219" cy="715484"/>
            <a:chOff x="2193911" y="1548551"/>
            <a:chExt cx="800219" cy="715484"/>
          </a:xfrm>
        </p:grpSpPr>
        <p:grpSp>
          <p:nvGrpSpPr>
            <p:cNvPr id="29" name="Graphic 3">
              <a:extLst>
                <a:ext uri="{FF2B5EF4-FFF2-40B4-BE49-F238E27FC236}">
                  <a16:creationId xmlns:a16="http://schemas.microsoft.com/office/drawing/2014/main" id="{D6C783A1-6F04-7FE6-0FDE-DA7F55FB6A55}"/>
                </a:ext>
              </a:extLst>
            </p:cNvPr>
            <p:cNvGrpSpPr/>
            <p:nvPr/>
          </p:nvGrpSpPr>
          <p:grpSpPr>
            <a:xfrm>
              <a:off x="2394739" y="1548551"/>
              <a:ext cx="385010" cy="334103"/>
              <a:chOff x="2394739" y="1548551"/>
              <a:chExt cx="385010" cy="334103"/>
            </a:xfrm>
          </p:grpSpPr>
          <p:sp>
            <p:nvSpPr>
              <p:cNvPr id="30" name="Freeform: Shape 29">
                <a:extLst>
                  <a:ext uri="{FF2B5EF4-FFF2-40B4-BE49-F238E27FC236}">
                    <a16:creationId xmlns:a16="http://schemas.microsoft.com/office/drawing/2014/main" id="{7E35059E-CFFA-5BD5-3A81-435CF6CE2465}"/>
                  </a:ext>
                </a:extLst>
              </p:cNvPr>
              <p:cNvSpPr/>
              <p:nvPr/>
            </p:nvSpPr>
            <p:spPr>
              <a:xfrm>
                <a:off x="2398705" y="1552520"/>
                <a:ext cx="375468" cy="326142"/>
              </a:xfrm>
              <a:custGeom>
                <a:avLst/>
                <a:gdLst>
                  <a:gd name="connsiteX0" fmla="*/ 175006 w 375468"/>
                  <a:gd name="connsiteY0" fmla="*/ 326142 h 326142"/>
                  <a:gd name="connsiteX1" fmla="*/ 108984 w 375468"/>
                  <a:gd name="connsiteY1" fmla="*/ 319783 h 326142"/>
                  <a:gd name="connsiteX2" fmla="*/ 73980 w 375468"/>
                  <a:gd name="connsiteY2" fmla="*/ 293532 h 326142"/>
                  <a:gd name="connsiteX3" fmla="*/ 73980 w 375468"/>
                  <a:gd name="connsiteY3" fmla="*/ 178187 h 326142"/>
                  <a:gd name="connsiteX4" fmla="*/ 0 w 375468"/>
                  <a:gd name="connsiteY4" fmla="*/ 178187 h 326142"/>
                  <a:gd name="connsiteX5" fmla="*/ 796 w 375468"/>
                  <a:gd name="connsiteY5" fmla="*/ 166255 h 326142"/>
                  <a:gd name="connsiteX6" fmla="*/ 46143 w 375468"/>
                  <a:gd name="connsiteY6" fmla="*/ 97844 h 326142"/>
                  <a:gd name="connsiteX7" fmla="*/ 57277 w 375468"/>
                  <a:gd name="connsiteY7" fmla="*/ 83525 h 326142"/>
                  <a:gd name="connsiteX8" fmla="*/ 94668 w 375468"/>
                  <a:gd name="connsiteY8" fmla="*/ 37388 h 326142"/>
                  <a:gd name="connsiteX9" fmla="*/ 120912 w 375468"/>
                  <a:gd name="connsiteY9" fmla="*/ 31819 h 326142"/>
                  <a:gd name="connsiteX10" fmla="*/ 127278 w 375468"/>
                  <a:gd name="connsiteY10" fmla="*/ 31819 h 326142"/>
                  <a:gd name="connsiteX11" fmla="*/ 129665 w 375468"/>
                  <a:gd name="connsiteY11" fmla="*/ 31819 h 326142"/>
                  <a:gd name="connsiteX12" fmla="*/ 143987 w 375468"/>
                  <a:gd name="connsiteY12" fmla="*/ 25456 h 326142"/>
                  <a:gd name="connsiteX13" fmla="*/ 195688 w 375468"/>
                  <a:gd name="connsiteY13" fmla="*/ 0 h 326142"/>
                  <a:gd name="connsiteX14" fmla="*/ 203645 w 375468"/>
                  <a:gd name="connsiteY14" fmla="*/ 0 h 326142"/>
                  <a:gd name="connsiteX15" fmla="*/ 272055 w 375468"/>
                  <a:gd name="connsiteY15" fmla="*/ 43751 h 326142"/>
                  <a:gd name="connsiteX16" fmla="*/ 276033 w 375468"/>
                  <a:gd name="connsiteY16" fmla="*/ 49320 h 326142"/>
                  <a:gd name="connsiteX17" fmla="*/ 282399 w 375468"/>
                  <a:gd name="connsiteY17" fmla="*/ 58866 h 326142"/>
                  <a:gd name="connsiteX18" fmla="*/ 340465 w 375468"/>
                  <a:gd name="connsiteY18" fmla="*/ 92275 h 326142"/>
                  <a:gd name="connsiteX19" fmla="*/ 340465 w 375468"/>
                  <a:gd name="connsiteY19" fmla="*/ 93071 h 326142"/>
                  <a:gd name="connsiteX20" fmla="*/ 342852 w 375468"/>
                  <a:gd name="connsiteY20" fmla="*/ 105003 h 326142"/>
                  <a:gd name="connsiteX21" fmla="*/ 375469 w 375468"/>
                  <a:gd name="connsiteY21" fmla="*/ 137618 h 326142"/>
                  <a:gd name="connsiteX22" fmla="*/ 359561 w 375468"/>
                  <a:gd name="connsiteY22" fmla="*/ 153527 h 326142"/>
                  <a:gd name="connsiteX23" fmla="*/ 349217 w 375468"/>
                  <a:gd name="connsiteY23" fmla="*/ 143186 h 326142"/>
                  <a:gd name="connsiteX24" fmla="*/ 278420 w 375468"/>
                  <a:gd name="connsiteY24" fmla="*/ 201256 h 326142"/>
                  <a:gd name="connsiteX25" fmla="*/ 275237 w 375468"/>
                  <a:gd name="connsiteY25" fmla="*/ 201256 h 326142"/>
                  <a:gd name="connsiteX26" fmla="*/ 275237 w 375468"/>
                  <a:gd name="connsiteY26" fmla="*/ 292736 h 326142"/>
                  <a:gd name="connsiteX27" fmla="*/ 240240 w 375468"/>
                  <a:gd name="connsiteY27" fmla="*/ 318988 h 326142"/>
                  <a:gd name="connsiteX28" fmla="*/ 175006 w 375468"/>
                  <a:gd name="connsiteY28" fmla="*/ 326142 h 32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5468" h="326142">
                    <a:moveTo>
                      <a:pt x="175006" y="326142"/>
                    </a:moveTo>
                    <a:cubicBezTo>
                      <a:pt x="150347" y="326142"/>
                      <a:pt x="126482" y="323762"/>
                      <a:pt x="108984" y="319783"/>
                    </a:cubicBezTo>
                    <a:cubicBezTo>
                      <a:pt x="85915" y="314213"/>
                      <a:pt x="73980" y="305461"/>
                      <a:pt x="73980" y="293532"/>
                    </a:cubicBezTo>
                    <a:lnTo>
                      <a:pt x="73980" y="178187"/>
                    </a:lnTo>
                    <a:lnTo>
                      <a:pt x="0" y="178187"/>
                    </a:lnTo>
                    <a:lnTo>
                      <a:pt x="796" y="166255"/>
                    </a:lnTo>
                    <a:cubicBezTo>
                      <a:pt x="3183" y="136822"/>
                      <a:pt x="19892" y="111367"/>
                      <a:pt x="46143" y="97844"/>
                    </a:cubicBezTo>
                    <a:cubicBezTo>
                      <a:pt x="51707" y="94662"/>
                      <a:pt x="55685" y="89889"/>
                      <a:pt x="57277" y="83525"/>
                    </a:cubicBezTo>
                    <a:cubicBezTo>
                      <a:pt x="61255" y="62843"/>
                      <a:pt x="75571" y="45343"/>
                      <a:pt x="94668" y="37388"/>
                    </a:cubicBezTo>
                    <a:cubicBezTo>
                      <a:pt x="102618" y="34206"/>
                      <a:pt x="111371" y="31819"/>
                      <a:pt x="120912" y="31819"/>
                    </a:cubicBezTo>
                    <a:cubicBezTo>
                      <a:pt x="122504" y="31819"/>
                      <a:pt x="124891" y="31819"/>
                      <a:pt x="127278" y="31819"/>
                    </a:cubicBezTo>
                    <a:cubicBezTo>
                      <a:pt x="128074" y="31819"/>
                      <a:pt x="128869" y="31819"/>
                      <a:pt x="129665" y="31819"/>
                    </a:cubicBezTo>
                    <a:cubicBezTo>
                      <a:pt x="135235" y="31819"/>
                      <a:pt x="140805" y="29433"/>
                      <a:pt x="143987" y="25456"/>
                    </a:cubicBezTo>
                    <a:cubicBezTo>
                      <a:pt x="157508" y="10341"/>
                      <a:pt x="175802" y="1591"/>
                      <a:pt x="195688" y="0"/>
                    </a:cubicBezTo>
                    <a:lnTo>
                      <a:pt x="203645" y="0"/>
                    </a:lnTo>
                    <a:cubicBezTo>
                      <a:pt x="233079" y="796"/>
                      <a:pt x="259330" y="17501"/>
                      <a:pt x="272055" y="43751"/>
                    </a:cubicBezTo>
                    <a:cubicBezTo>
                      <a:pt x="272851" y="45343"/>
                      <a:pt x="274442" y="47729"/>
                      <a:pt x="276033" y="49320"/>
                    </a:cubicBezTo>
                    <a:cubicBezTo>
                      <a:pt x="277625" y="51706"/>
                      <a:pt x="280807" y="55683"/>
                      <a:pt x="282399" y="58866"/>
                    </a:cubicBezTo>
                    <a:cubicBezTo>
                      <a:pt x="306263" y="59661"/>
                      <a:pt x="327740" y="72388"/>
                      <a:pt x="340465" y="92275"/>
                    </a:cubicBezTo>
                    <a:lnTo>
                      <a:pt x="340465" y="93071"/>
                    </a:lnTo>
                    <a:lnTo>
                      <a:pt x="342852" y="105003"/>
                    </a:lnTo>
                    <a:lnTo>
                      <a:pt x="375469" y="137618"/>
                    </a:lnTo>
                    <a:lnTo>
                      <a:pt x="359561" y="153527"/>
                    </a:lnTo>
                    <a:lnTo>
                      <a:pt x="349217" y="143186"/>
                    </a:lnTo>
                    <a:cubicBezTo>
                      <a:pt x="342852" y="176596"/>
                      <a:pt x="313418" y="201256"/>
                      <a:pt x="278420" y="201256"/>
                    </a:cubicBezTo>
                    <a:cubicBezTo>
                      <a:pt x="277625" y="201256"/>
                      <a:pt x="276033" y="201256"/>
                      <a:pt x="275237" y="201256"/>
                    </a:cubicBezTo>
                    <a:lnTo>
                      <a:pt x="275237" y="292736"/>
                    </a:lnTo>
                    <a:cubicBezTo>
                      <a:pt x="275237" y="304665"/>
                      <a:pt x="264104" y="313418"/>
                      <a:pt x="240240" y="318988"/>
                    </a:cubicBezTo>
                    <a:cubicBezTo>
                      <a:pt x="223531" y="323762"/>
                      <a:pt x="199666" y="326142"/>
                      <a:pt x="175006" y="326142"/>
                    </a:cubicBezTo>
                    <a:close/>
                  </a:path>
                </a:pathLst>
              </a:custGeom>
              <a:solidFill>
                <a:srgbClr val="FFFFFF"/>
              </a:solidFill>
              <a:ln w="6417" cap="flat">
                <a:noFill/>
                <a:prstDash val="solid"/>
                <a:miter/>
              </a:ln>
            </p:spPr>
            <p:txBody>
              <a:bodyPr rtlCol="0" anchor="ctr"/>
              <a:lstStyle/>
              <a:p>
                <a:endParaRPr lang="en-US" sz="810"/>
              </a:p>
            </p:txBody>
          </p:sp>
          <p:sp>
            <p:nvSpPr>
              <p:cNvPr id="31" name="Freeform: Shape 30">
                <a:extLst>
                  <a:ext uri="{FF2B5EF4-FFF2-40B4-BE49-F238E27FC236}">
                    <a16:creationId xmlns:a16="http://schemas.microsoft.com/office/drawing/2014/main" id="{826742C4-AA70-69C7-2A9E-2F2BA6CD7EB1}"/>
                  </a:ext>
                </a:extLst>
              </p:cNvPr>
              <p:cNvSpPr/>
              <p:nvPr/>
            </p:nvSpPr>
            <p:spPr>
              <a:xfrm>
                <a:off x="2394739" y="1548551"/>
                <a:ext cx="385010" cy="334103"/>
              </a:xfrm>
              <a:custGeom>
                <a:avLst/>
                <a:gdLst>
                  <a:gd name="connsiteX0" fmla="*/ 204441 w 385010"/>
                  <a:gd name="connsiteY0" fmla="*/ 7955 h 334103"/>
                  <a:gd name="connsiteX1" fmla="*/ 271259 w 385010"/>
                  <a:gd name="connsiteY1" fmla="*/ 49319 h 334103"/>
                  <a:gd name="connsiteX2" fmla="*/ 276033 w 385010"/>
                  <a:gd name="connsiteY2" fmla="*/ 55683 h 334103"/>
                  <a:gd name="connsiteX3" fmla="*/ 283188 w 385010"/>
                  <a:gd name="connsiteY3" fmla="*/ 66025 h 334103"/>
                  <a:gd name="connsiteX4" fmla="*/ 340465 w 385010"/>
                  <a:gd name="connsiteY4" fmla="*/ 97843 h 334103"/>
                  <a:gd name="connsiteX5" fmla="*/ 343647 w 385010"/>
                  <a:gd name="connsiteY5" fmla="*/ 110571 h 334103"/>
                  <a:gd name="connsiteX6" fmla="*/ 374667 w 385010"/>
                  <a:gd name="connsiteY6" fmla="*/ 141595 h 334103"/>
                  <a:gd name="connsiteX7" fmla="*/ 364329 w 385010"/>
                  <a:gd name="connsiteY7" fmla="*/ 151936 h 334103"/>
                  <a:gd name="connsiteX8" fmla="*/ 350802 w 385010"/>
                  <a:gd name="connsiteY8" fmla="*/ 138413 h 334103"/>
                  <a:gd name="connsiteX9" fmla="*/ 283188 w 385010"/>
                  <a:gd name="connsiteY9" fmla="*/ 201255 h 334103"/>
                  <a:gd name="connsiteX10" fmla="*/ 276033 w 385010"/>
                  <a:gd name="connsiteY10" fmla="*/ 200460 h 334103"/>
                  <a:gd name="connsiteX11" fmla="*/ 276033 w 385010"/>
                  <a:gd name="connsiteY11" fmla="*/ 296712 h 334103"/>
                  <a:gd name="connsiteX12" fmla="*/ 244212 w 385010"/>
                  <a:gd name="connsiteY12" fmla="*/ 318985 h 334103"/>
                  <a:gd name="connsiteX13" fmla="*/ 178985 w 385010"/>
                  <a:gd name="connsiteY13" fmla="*/ 325351 h 334103"/>
                  <a:gd name="connsiteX14" fmla="*/ 113751 w 385010"/>
                  <a:gd name="connsiteY14" fmla="*/ 318985 h 334103"/>
                  <a:gd name="connsiteX15" fmla="*/ 81937 w 385010"/>
                  <a:gd name="connsiteY15" fmla="*/ 296712 h 334103"/>
                  <a:gd name="connsiteX16" fmla="*/ 81937 w 385010"/>
                  <a:gd name="connsiteY16" fmla="*/ 177391 h 334103"/>
                  <a:gd name="connsiteX17" fmla="*/ 8753 w 385010"/>
                  <a:gd name="connsiteY17" fmla="*/ 177391 h 334103"/>
                  <a:gd name="connsiteX18" fmla="*/ 9548 w 385010"/>
                  <a:gd name="connsiteY18" fmla="*/ 169437 h 334103"/>
                  <a:gd name="connsiteX19" fmla="*/ 52503 w 385010"/>
                  <a:gd name="connsiteY19" fmla="*/ 104208 h 334103"/>
                  <a:gd name="connsiteX20" fmla="*/ 65227 w 385010"/>
                  <a:gd name="connsiteY20" fmla="*/ 88298 h 334103"/>
                  <a:gd name="connsiteX21" fmla="*/ 100231 w 385010"/>
                  <a:gd name="connsiteY21" fmla="*/ 44546 h 334103"/>
                  <a:gd name="connsiteX22" fmla="*/ 124891 w 385010"/>
                  <a:gd name="connsiteY22" fmla="*/ 39774 h 334103"/>
                  <a:gd name="connsiteX23" fmla="*/ 130461 w 385010"/>
                  <a:gd name="connsiteY23" fmla="*/ 39774 h 334103"/>
                  <a:gd name="connsiteX24" fmla="*/ 132841 w 385010"/>
                  <a:gd name="connsiteY24" fmla="*/ 39774 h 334103"/>
                  <a:gd name="connsiteX25" fmla="*/ 150347 w 385010"/>
                  <a:gd name="connsiteY25" fmla="*/ 32614 h 334103"/>
                  <a:gd name="connsiteX26" fmla="*/ 202849 w 385010"/>
                  <a:gd name="connsiteY26" fmla="*/ 8750 h 334103"/>
                  <a:gd name="connsiteX27" fmla="*/ 202849 w 385010"/>
                  <a:gd name="connsiteY27" fmla="*/ 15909 h 334103"/>
                  <a:gd name="connsiteX28" fmla="*/ 202849 w 385010"/>
                  <a:gd name="connsiteY28" fmla="*/ 8750 h 334103"/>
                  <a:gd name="connsiteX29" fmla="*/ 204441 w 385010"/>
                  <a:gd name="connsiteY29" fmla="*/ 7955 h 334103"/>
                  <a:gd name="connsiteX30" fmla="*/ 210004 w 385010"/>
                  <a:gd name="connsiteY30" fmla="*/ 0 h 334103"/>
                  <a:gd name="connsiteX31" fmla="*/ 202054 w 385010"/>
                  <a:gd name="connsiteY31" fmla="*/ 0 h 334103"/>
                  <a:gd name="connsiteX32" fmla="*/ 194097 w 385010"/>
                  <a:gd name="connsiteY32" fmla="*/ 0 h 334103"/>
                  <a:gd name="connsiteX33" fmla="*/ 194097 w 385010"/>
                  <a:gd name="connsiteY33" fmla="*/ 796 h 334103"/>
                  <a:gd name="connsiteX34" fmla="*/ 143185 w 385010"/>
                  <a:gd name="connsiteY34" fmla="*/ 26251 h 334103"/>
                  <a:gd name="connsiteX35" fmla="*/ 132052 w 385010"/>
                  <a:gd name="connsiteY35" fmla="*/ 31819 h 334103"/>
                  <a:gd name="connsiteX36" fmla="*/ 130461 w 385010"/>
                  <a:gd name="connsiteY36" fmla="*/ 31819 h 334103"/>
                  <a:gd name="connsiteX37" fmla="*/ 124095 w 385010"/>
                  <a:gd name="connsiteY37" fmla="*/ 31819 h 334103"/>
                  <a:gd name="connsiteX38" fmla="*/ 96253 w 385010"/>
                  <a:gd name="connsiteY38" fmla="*/ 37387 h 334103"/>
                  <a:gd name="connsiteX39" fmla="*/ 56481 w 385010"/>
                  <a:gd name="connsiteY39" fmla="*/ 86707 h 334103"/>
                  <a:gd name="connsiteX40" fmla="*/ 47728 w 385010"/>
                  <a:gd name="connsiteY40" fmla="*/ 98639 h 334103"/>
                  <a:gd name="connsiteX41" fmla="*/ 796 w 385010"/>
                  <a:gd name="connsiteY41" fmla="*/ 170232 h 334103"/>
                  <a:gd name="connsiteX42" fmla="*/ 0 w 385010"/>
                  <a:gd name="connsiteY42" fmla="*/ 178187 h 334103"/>
                  <a:gd name="connsiteX43" fmla="*/ 0 w 385010"/>
                  <a:gd name="connsiteY43" fmla="*/ 186142 h 334103"/>
                  <a:gd name="connsiteX44" fmla="*/ 8753 w 385010"/>
                  <a:gd name="connsiteY44" fmla="*/ 186142 h 334103"/>
                  <a:gd name="connsiteX45" fmla="*/ 73980 w 385010"/>
                  <a:gd name="connsiteY45" fmla="*/ 186142 h 334103"/>
                  <a:gd name="connsiteX46" fmla="*/ 73980 w 385010"/>
                  <a:gd name="connsiteY46" fmla="*/ 297508 h 334103"/>
                  <a:gd name="connsiteX47" fmla="*/ 112160 w 385010"/>
                  <a:gd name="connsiteY47" fmla="*/ 327738 h 334103"/>
                  <a:gd name="connsiteX48" fmla="*/ 178985 w 385010"/>
                  <a:gd name="connsiteY48" fmla="*/ 334103 h 334103"/>
                  <a:gd name="connsiteX49" fmla="*/ 245804 w 385010"/>
                  <a:gd name="connsiteY49" fmla="*/ 327738 h 334103"/>
                  <a:gd name="connsiteX50" fmla="*/ 283984 w 385010"/>
                  <a:gd name="connsiteY50" fmla="*/ 297508 h 334103"/>
                  <a:gd name="connsiteX51" fmla="*/ 283984 w 385010"/>
                  <a:gd name="connsiteY51" fmla="*/ 210006 h 334103"/>
                  <a:gd name="connsiteX52" fmla="*/ 355576 w 385010"/>
                  <a:gd name="connsiteY52" fmla="*/ 155118 h 334103"/>
                  <a:gd name="connsiteX53" fmla="*/ 357964 w 385010"/>
                  <a:gd name="connsiteY53" fmla="*/ 157504 h 334103"/>
                  <a:gd name="connsiteX54" fmla="*/ 363533 w 385010"/>
                  <a:gd name="connsiteY54" fmla="*/ 163073 h 334103"/>
                  <a:gd name="connsiteX55" fmla="*/ 369103 w 385010"/>
                  <a:gd name="connsiteY55" fmla="*/ 157504 h 334103"/>
                  <a:gd name="connsiteX56" fmla="*/ 379441 w 385010"/>
                  <a:gd name="connsiteY56" fmla="*/ 147163 h 334103"/>
                  <a:gd name="connsiteX57" fmla="*/ 385011 w 385010"/>
                  <a:gd name="connsiteY57" fmla="*/ 141595 h 334103"/>
                  <a:gd name="connsiteX58" fmla="*/ 379441 w 385010"/>
                  <a:gd name="connsiteY58" fmla="*/ 136026 h 334103"/>
                  <a:gd name="connsiteX59" fmla="*/ 350007 w 385010"/>
                  <a:gd name="connsiteY59" fmla="*/ 106594 h 334103"/>
                  <a:gd name="connsiteX60" fmla="*/ 347626 w 385010"/>
                  <a:gd name="connsiteY60" fmla="*/ 96253 h 334103"/>
                  <a:gd name="connsiteX61" fmla="*/ 347626 w 385010"/>
                  <a:gd name="connsiteY61" fmla="*/ 94662 h 334103"/>
                  <a:gd name="connsiteX62" fmla="*/ 346830 w 385010"/>
                  <a:gd name="connsiteY62" fmla="*/ 93866 h 334103"/>
                  <a:gd name="connsiteX63" fmla="*/ 287167 w 385010"/>
                  <a:gd name="connsiteY63" fmla="*/ 58070 h 334103"/>
                  <a:gd name="connsiteX64" fmla="*/ 282392 w 385010"/>
                  <a:gd name="connsiteY64" fmla="*/ 50911 h 334103"/>
                  <a:gd name="connsiteX65" fmla="*/ 282392 w 385010"/>
                  <a:gd name="connsiteY65" fmla="*/ 50115 h 334103"/>
                  <a:gd name="connsiteX66" fmla="*/ 281597 w 385010"/>
                  <a:gd name="connsiteY66" fmla="*/ 49319 h 334103"/>
                  <a:gd name="connsiteX67" fmla="*/ 278414 w 385010"/>
                  <a:gd name="connsiteY67" fmla="*/ 46138 h 334103"/>
                  <a:gd name="connsiteX68" fmla="*/ 210004 w 385010"/>
                  <a:gd name="connsiteY68" fmla="*/ 0 h 3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85010" h="334103">
                    <a:moveTo>
                      <a:pt x="204441" y="7955"/>
                    </a:moveTo>
                    <a:cubicBezTo>
                      <a:pt x="233072" y="7955"/>
                      <a:pt x="258528" y="23864"/>
                      <a:pt x="271259" y="49319"/>
                    </a:cubicBezTo>
                    <a:cubicBezTo>
                      <a:pt x="272851" y="51706"/>
                      <a:pt x="273646" y="54092"/>
                      <a:pt x="276033" y="55683"/>
                    </a:cubicBezTo>
                    <a:cubicBezTo>
                      <a:pt x="277618" y="58070"/>
                      <a:pt x="280801" y="62843"/>
                      <a:pt x="283188" y="66025"/>
                    </a:cubicBezTo>
                    <a:cubicBezTo>
                      <a:pt x="307052" y="66025"/>
                      <a:pt x="328529" y="78752"/>
                      <a:pt x="340465" y="97843"/>
                    </a:cubicBezTo>
                    <a:lnTo>
                      <a:pt x="343647" y="110571"/>
                    </a:lnTo>
                    <a:lnTo>
                      <a:pt x="374667" y="141595"/>
                    </a:lnTo>
                    <a:lnTo>
                      <a:pt x="364329" y="151936"/>
                    </a:lnTo>
                    <a:lnTo>
                      <a:pt x="350802" y="138413"/>
                    </a:lnTo>
                    <a:cubicBezTo>
                      <a:pt x="348422" y="173414"/>
                      <a:pt x="318988" y="201255"/>
                      <a:pt x="283188" y="201255"/>
                    </a:cubicBezTo>
                    <a:cubicBezTo>
                      <a:pt x="280801" y="201255"/>
                      <a:pt x="278414" y="201255"/>
                      <a:pt x="276033" y="200460"/>
                    </a:cubicBezTo>
                    <a:lnTo>
                      <a:pt x="276033" y="296712"/>
                    </a:lnTo>
                    <a:cubicBezTo>
                      <a:pt x="276033" y="306261"/>
                      <a:pt x="265689" y="314211"/>
                      <a:pt x="244212" y="318985"/>
                    </a:cubicBezTo>
                    <a:cubicBezTo>
                      <a:pt x="226713" y="322964"/>
                      <a:pt x="203645" y="325351"/>
                      <a:pt x="178985" y="325351"/>
                    </a:cubicBezTo>
                    <a:cubicBezTo>
                      <a:pt x="154325" y="325351"/>
                      <a:pt x="131256" y="322964"/>
                      <a:pt x="113751" y="318985"/>
                    </a:cubicBezTo>
                    <a:cubicBezTo>
                      <a:pt x="92274" y="314211"/>
                      <a:pt x="81937" y="306261"/>
                      <a:pt x="81937" y="296712"/>
                    </a:cubicBezTo>
                    <a:lnTo>
                      <a:pt x="81937" y="177391"/>
                    </a:lnTo>
                    <a:lnTo>
                      <a:pt x="8753" y="177391"/>
                    </a:lnTo>
                    <a:lnTo>
                      <a:pt x="9548" y="169437"/>
                    </a:lnTo>
                    <a:cubicBezTo>
                      <a:pt x="11935" y="141595"/>
                      <a:pt x="27843" y="116935"/>
                      <a:pt x="52503" y="104208"/>
                    </a:cubicBezTo>
                    <a:cubicBezTo>
                      <a:pt x="58868" y="101821"/>
                      <a:pt x="63636" y="95457"/>
                      <a:pt x="65227" y="88298"/>
                    </a:cubicBezTo>
                    <a:cubicBezTo>
                      <a:pt x="69206" y="69206"/>
                      <a:pt x="81937" y="52501"/>
                      <a:pt x="100231" y="44546"/>
                    </a:cubicBezTo>
                    <a:cubicBezTo>
                      <a:pt x="108188" y="41365"/>
                      <a:pt x="116138" y="39774"/>
                      <a:pt x="124891" y="39774"/>
                    </a:cubicBezTo>
                    <a:cubicBezTo>
                      <a:pt x="126482" y="39774"/>
                      <a:pt x="128869" y="39774"/>
                      <a:pt x="130461" y="39774"/>
                    </a:cubicBezTo>
                    <a:cubicBezTo>
                      <a:pt x="131256" y="39774"/>
                      <a:pt x="132052" y="39774"/>
                      <a:pt x="132841" y="39774"/>
                    </a:cubicBezTo>
                    <a:cubicBezTo>
                      <a:pt x="139207" y="39774"/>
                      <a:pt x="145573" y="37387"/>
                      <a:pt x="150347" y="32614"/>
                    </a:cubicBezTo>
                    <a:cubicBezTo>
                      <a:pt x="163867" y="17501"/>
                      <a:pt x="182957" y="9546"/>
                      <a:pt x="202849" y="8750"/>
                    </a:cubicBezTo>
                    <a:lnTo>
                      <a:pt x="202849" y="15909"/>
                    </a:lnTo>
                    <a:lnTo>
                      <a:pt x="202849" y="8750"/>
                    </a:lnTo>
                    <a:cubicBezTo>
                      <a:pt x="202849" y="7955"/>
                      <a:pt x="203645" y="7955"/>
                      <a:pt x="204441" y="7955"/>
                    </a:cubicBezTo>
                    <a:close/>
                    <a:moveTo>
                      <a:pt x="210004" y="0"/>
                    </a:moveTo>
                    <a:lnTo>
                      <a:pt x="202054" y="0"/>
                    </a:lnTo>
                    <a:lnTo>
                      <a:pt x="194097" y="0"/>
                    </a:lnTo>
                    <a:lnTo>
                      <a:pt x="194097" y="796"/>
                    </a:lnTo>
                    <a:cubicBezTo>
                      <a:pt x="175007" y="3182"/>
                      <a:pt x="156706" y="11932"/>
                      <a:pt x="143185" y="26251"/>
                    </a:cubicBezTo>
                    <a:cubicBezTo>
                      <a:pt x="140798" y="30228"/>
                      <a:pt x="136820" y="31819"/>
                      <a:pt x="132052" y="31819"/>
                    </a:cubicBezTo>
                    <a:cubicBezTo>
                      <a:pt x="131256" y="31819"/>
                      <a:pt x="131256" y="31819"/>
                      <a:pt x="130461" y="31819"/>
                    </a:cubicBezTo>
                    <a:cubicBezTo>
                      <a:pt x="128074" y="31819"/>
                      <a:pt x="126482" y="31819"/>
                      <a:pt x="124095" y="31819"/>
                    </a:cubicBezTo>
                    <a:cubicBezTo>
                      <a:pt x="114547" y="31819"/>
                      <a:pt x="105005" y="34206"/>
                      <a:pt x="96253" y="37387"/>
                    </a:cubicBezTo>
                    <a:cubicBezTo>
                      <a:pt x="75571" y="46138"/>
                      <a:pt x="61249" y="64433"/>
                      <a:pt x="56481" y="86707"/>
                    </a:cubicBezTo>
                    <a:cubicBezTo>
                      <a:pt x="55685" y="91480"/>
                      <a:pt x="52503" y="96253"/>
                      <a:pt x="47728" y="98639"/>
                    </a:cubicBezTo>
                    <a:cubicBezTo>
                      <a:pt x="20681" y="112958"/>
                      <a:pt x="3183" y="140004"/>
                      <a:pt x="796" y="170232"/>
                    </a:cubicBezTo>
                    <a:lnTo>
                      <a:pt x="0" y="178187"/>
                    </a:lnTo>
                    <a:lnTo>
                      <a:pt x="0" y="186142"/>
                    </a:lnTo>
                    <a:lnTo>
                      <a:pt x="8753" y="186142"/>
                    </a:lnTo>
                    <a:lnTo>
                      <a:pt x="73980" y="186142"/>
                    </a:lnTo>
                    <a:lnTo>
                      <a:pt x="73980" y="297508"/>
                    </a:lnTo>
                    <a:cubicBezTo>
                      <a:pt x="73980" y="318189"/>
                      <a:pt x="102618" y="325351"/>
                      <a:pt x="112160" y="327738"/>
                    </a:cubicBezTo>
                    <a:cubicBezTo>
                      <a:pt x="130461" y="331716"/>
                      <a:pt x="154325" y="334103"/>
                      <a:pt x="178985" y="334103"/>
                    </a:cubicBezTo>
                    <a:cubicBezTo>
                      <a:pt x="204441" y="334103"/>
                      <a:pt x="227509" y="331716"/>
                      <a:pt x="245804" y="327738"/>
                    </a:cubicBezTo>
                    <a:cubicBezTo>
                      <a:pt x="255345" y="325351"/>
                      <a:pt x="283984" y="318985"/>
                      <a:pt x="283984" y="297508"/>
                    </a:cubicBezTo>
                    <a:lnTo>
                      <a:pt x="283984" y="210006"/>
                    </a:lnTo>
                    <a:cubicBezTo>
                      <a:pt x="317396" y="210006"/>
                      <a:pt x="346830" y="186937"/>
                      <a:pt x="355576" y="155118"/>
                    </a:cubicBezTo>
                    <a:lnTo>
                      <a:pt x="357964" y="157504"/>
                    </a:lnTo>
                    <a:lnTo>
                      <a:pt x="363533" y="163073"/>
                    </a:lnTo>
                    <a:lnTo>
                      <a:pt x="369103" y="157504"/>
                    </a:lnTo>
                    <a:lnTo>
                      <a:pt x="379441" y="147163"/>
                    </a:lnTo>
                    <a:lnTo>
                      <a:pt x="385011" y="141595"/>
                    </a:lnTo>
                    <a:lnTo>
                      <a:pt x="379441" y="136026"/>
                    </a:lnTo>
                    <a:lnTo>
                      <a:pt x="350007" y="106594"/>
                    </a:lnTo>
                    <a:lnTo>
                      <a:pt x="347626" y="96253"/>
                    </a:lnTo>
                    <a:lnTo>
                      <a:pt x="347626" y="94662"/>
                    </a:lnTo>
                    <a:lnTo>
                      <a:pt x="346830" y="93866"/>
                    </a:lnTo>
                    <a:cubicBezTo>
                      <a:pt x="334099" y="73184"/>
                      <a:pt x="311826" y="59661"/>
                      <a:pt x="287167" y="58070"/>
                    </a:cubicBezTo>
                    <a:cubicBezTo>
                      <a:pt x="285575" y="55683"/>
                      <a:pt x="283188" y="52501"/>
                      <a:pt x="282392" y="50911"/>
                    </a:cubicBezTo>
                    <a:lnTo>
                      <a:pt x="282392" y="50115"/>
                    </a:lnTo>
                    <a:lnTo>
                      <a:pt x="281597" y="49319"/>
                    </a:lnTo>
                    <a:cubicBezTo>
                      <a:pt x="280801" y="49319"/>
                      <a:pt x="279210" y="47728"/>
                      <a:pt x="278414" y="46138"/>
                    </a:cubicBezTo>
                    <a:cubicBezTo>
                      <a:pt x="265689" y="19091"/>
                      <a:pt x="239438" y="2386"/>
                      <a:pt x="210004" y="0"/>
                    </a:cubicBezTo>
                    <a:close/>
                  </a:path>
                </a:pathLst>
              </a:custGeom>
              <a:solidFill>
                <a:srgbClr val="FFFFFF"/>
              </a:solidFill>
              <a:ln w="6417" cap="flat">
                <a:noFill/>
                <a:prstDash val="solid"/>
                <a:miter/>
              </a:ln>
            </p:spPr>
            <p:txBody>
              <a:bodyPr rtlCol="0" anchor="ctr"/>
              <a:lstStyle/>
              <a:p>
                <a:endParaRPr lang="en-US" sz="810"/>
              </a:p>
            </p:txBody>
          </p:sp>
          <p:sp>
            <p:nvSpPr>
              <p:cNvPr id="32" name="Freeform: Shape 31">
                <a:extLst>
                  <a:ext uri="{FF2B5EF4-FFF2-40B4-BE49-F238E27FC236}">
                    <a16:creationId xmlns:a16="http://schemas.microsoft.com/office/drawing/2014/main" id="{EE6665EB-1AF8-ACE9-8DB6-745334716AF9}"/>
                  </a:ext>
                </a:extLst>
              </p:cNvPr>
              <p:cNvSpPr/>
              <p:nvPr/>
            </p:nvSpPr>
            <p:spPr>
              <a:xfrm>
                <a:off x="2403486" y="1557299"/>
                <a:ext cx="365920" cy="318187"/>
              </a:xfrm>
              <a:custGeom>
                <a:avLst/>
                <a:gdLst>
                  <a:gd name="connsiteX0" fmla="*/ 15914 w 365920"/>
                  <a:gd name="connsiteY0" fmla="*/ 155118 h 318187"/>
                  <a:gd name="connsiteX1" fmla="*/ 62051 w 365920"/>
                  <a:gd name="connsiteY1" fmla="*/ 155118 h 318187"/>
                  <a:gd name="connsiteX2" fmla="*/ 62051 w 365920"/>
                  <a:gd name="connsiteY2" fmla="*/ 169436 h 318187"/>
                  <a:gd name="connsiteX3" fmla="*/ 0 w 365920"/>
                  <a:gd name="connsiteY3" fmla="*/ 169436 h 318187"/>
                  <a:gd name="connsiteX4" fmla="*/ 796 w 365920"/>
                  <a:gd name="connsiteY4" fmla="*/ 161482 h 318187"/>
                  <a:gd name="connsiteX5" fmla="*/ 43756 w 365920"/>
                  <a:gd name="connsiteY5" fmla="*/ 96253 h 318187"/>
                  <a:gd name="connsiteX6" fmla="*/ 56481 w 365920"/>
                  <a:gd name="connsiteY6" fmla="*/ 79548 h 318187"/>
                  <a:gd name="connsiteX7" fmla="*/ 91485 w 365920"/>
                  <a:gd name="connsiteY7" fmla="*/ 35796 h 318187"/>
                  <a:gd name="connsiteX8" fmla="*/ 120912 w 365920"/>
                  <a:gd name="connsiteY8" fmla="*/ 31024 h 318187"/>
                  <a:gd name="connsiteX9" fmla="*/ 140805 w 365920"/>
                  <a:gd name="connsiteY9" fmla="*/ 23864 h 318187"/>
                  <a:gd name="connsiteX10" fmla="*/ 193301 w 365920"/>
                  <a:gd name="connsiteY10" fmla="*/ 0 h 318187"/>
                  <a:gd name="connsiteX11" fmla="*/ 194892 w 365920"/>
                  <a:gd name="connsiteY11" fmla="*/ 0 h 318187"/>
                  <a:gd name="connsiteX12" fmla="*/ 261717 w 365920"/>
                  <a:gd name="connsiteY12" fmla="*/ 41365 h 318187"/>
                  <a:gd name="connsiteX13" fmla="*/ 266485 w 365920"/>
                  <a:gd name="connsiteY13" fmla="*/ 47728 h 318187"/>
                  <a:gd name="connsiteX14" fmla="*/ 250578 w 365920"/>
                  <a:gd name="connsiteY14" fmla="*/ 50911 h 318187"/>
                  <a:gd name="connsiteX15" fmla="*/ 248986 w 365920"/>
                  <a:gd name="connsiteY15" fmla="*/ 47728 h 318187"/>
                  <a:gd name="connsiteX16" fmla="*/ 194892 w 365920"/>
                  <a:gd name="connsiteY16" fmla="*/ 14319 h 318187"/>
                  <a:gd name="connsiteX17" fmla="*/ 193301 w 365920"/>
                  <a:gd name="connsiteY17" fmla="*/ 14319 h 318187"/>
                  <a:gd name="connsiteX18" fmla="*/ 150347 w 365920"/>
                  <a:gd name="connsiteY18" fmla="*/ 33410 h 318187"/>
                  <a:gd name="connsiteX19" fmla="*/ 118532 w 365920"/>
                  <a:gd name="connsiteY19" fmla="*/ 45342 h 318187"/>
                  <a:gd name="connsiteX20" fmla="*/ 95463 w 365920"/>
                  <a:gd name="connsiteY20" fmla="*/ 49319 h 318187"/>
                  <a:gd name="connsiteX21" fmla="*/ 69212 w 365920"/>
                  <a:gd name="connsiteY21" fmla="*/ 82729 h 318187"/>
                  <a:gd name="connsiteX22" fmla="*/ 48524 w 365920"/>
                  <a:gd name="connsiteY22" fmla="*/ 109775 h 318187"/>
                  <a:gd name="connsiteX23" fmla="*/ 15914 w 365920"/>
                  <a:gd name="connsiteY23" fmla="*/ 155118 h 318187"/>
                  <a:gd name="connsiteX24" fmla="*/ 267281 w 365920"/>
                  <a:gd name="connsiteY24" fmla="*/ 86707 h 318187"/>
                  <a:gd name="connsiteX25" fmla="*/ 281603 w 365920"/>
                  <a:gd name="connsiteY25" fmla="*/ 86707 h 318187"/>
                  <a:gd name="connsiteX26" fmla="*/ 301489 w 365920"/>
                  <a:gd name="connsiteY26" fmla="*/ 157504 h 318187"/>
                  <a:gd name="connsiteX27" fmla="*/ 285582 w 365920"/>
                  <a:gd name="connsiteY27" fmla="*/ 157504 h 318187"/>
                  <a:gd name="connsiteX28" fmla="*/ 283194 w 365920"/>
                  <a:gd name="connsiteY28" fmla="*/ 142390 h 318187"/>
                  <a:gd name="connsiteX29" fmla="*/ 265689 w 365920"/>
                  <a:gd name="connsiteY29" fmla="*/ 142390 h 318187"/>
                  <a:gd name="connsiteX30" fmla="*/ 261717 w 365920"/>
                  <a:gd name="connsiteY30" fmla="*/ 157504 h 318187"/>
                  <a:gd name="connsiteX31" fmla="*/ 246599 w 365920"/>
                  <a:gd name="connsiteY31" fmla="*/ 157504 h 318187"/>
                  <a:gd name="connsiteX32" fmla="*/ 267281 w 365920"/>
                  <a:gd name="connsiteY32" fmla="*/ 86707 h 318187"/>
                  <a:gd name="connsiteX33" fmla="*/ 268076 w 365920"/>
                  <a:gd name="connsiteY33" fmla="*/ 130458 h 318187"/>
                  <a:gd name="connsiteX34" fmla="*/ 280012 w 365920"/>
                  <a:gd name="connsiteY34" fmla="*/ 130458 h 318187"/>
                  <a:gd name="connsiteX35" fmla="*/ 273646 w 365920"/>
                  <a:gd name="connsiteY35" fmla="*/ 104207 h 318187"/>
                  <a:gd name="connsiteX36" fmla="*/ 268076 w 365920"/>
                  <a:gd name="connsiteY36" fmla="*/ 130458 h 318187"/>
                  <a:gd name="connsiteX37" fmla="*/ 206828 w 365920"/>
                  <a:gd name="connsiteY37" fmla="*/ 120912 h 318187"/>
                  <a:gd name="connsiteX38" fmla="*/ 193301 w 365920"/>
                  <a:gd name="connsiteY38" fmla="*/ 107389 h 318187"/>
                  <a:gd name="connsiteX39" fmla="*/ 182963 w 365920"/>
                  <a:gd name="connsiteY39" fmla="*/ 117730 h 318187"/>
                  <a:gd name="connsiteX40" fmla="*/ 213989 w 365920"/>
                  <a:gd name="connsiteY40" fmla="*/ 148754 h 318187"/>
                  <a:gd name="connsiteX41" fmla="*/ 245008 w 365920"/>
                  <a:gd name="connsiteY41" fmla="*/ 117730 h 318187"/>
                  <a:gd name="connsiteX42" fmla="*/ 234670 w 365920"/>
                  <a:gd name="connsiteY42" fmla="*/ 107389 h 318187"/>
                  <a:gd name="connsiteX43" fmla="*/ 221939 w 365920"/>
                  <a:gd name="connsiteY43" fmla="*/ 120117 h 318187"/>
                  <a:gd name="connsiteX44" fmla="*/ 274442 w 365920"/>
                  <a:gd name="connsiteY44" fmla="*/ 72388 h 318187"/>
                  <a:gd name="connsiteX45" fmla="*/ 321375 w 365920"/>
                  <a:gd name="connsiteY45" fmla="*/ 100230 h 318187"/>
                  <a:gd name="connsiteX46" fmla="*/ 331719 w 365920"/>
                  <a:gd name="connsiteY46" fmla="*/ 89888 h 318187"/>
                  <a:gd name="connsiteX47" fmla="*/ 274442 w 365920"/>
                  <a:gd name="connsiteY47" fmla="*/ 58070 h 318187"/>
                  <a:gd name="connsiteX48" fmla="*/ 206828 w 365920"/>
                  <a:gd name="connsiteY48" fmla="*/ 120912 h 318187"/>
                  <a:gd name="connsiteX49" fmla="*/ 365920 w 365920"/>
                  <a:gd name="connsiteY49" fmla="*/ 132845 h 318187"/>
                  <a:gd name="connsiteX50" fmla="*/ 334901 w 365920"/>
                  <a:gd name="connsiteY50" fmla="*/ 102616 h 318187"/>
                  <a:gd name="connsiteX51" fmla="*/ 303876 w 365920"/>
                  <a:gd name="connsiteY51" fmla="*/ 133640 h 318187"/>
                  <a:gd name="connsiteX52" fmla="*/ 314213 w 365920"/>
                  <a:gd name="connsiteY52" fmla="*/ 143981 h 318187"/>
                  <a:gd name="connsiteX53" fmla="*/ 326944 w 365920"/>
                  <a:gd name="connsiteY53" fmla="*/ 131253 h 318187"/>
                  <a:gd name="connsiteX54" fmla="*/ 274442 w 365920"/>
                  <a:gd name="connsiteY54" fmla="*/ 178982 h 318187"/>
                  <a:gd name="connsiteX55" fmla="*/ 227509 w 365920"/>
                  <a:gd name="connsiteY55" fmla="*/ 151140 h 318187"/>
                  <a:gd name="connsiteX56" fmla="*/ 217165 w 365920"/>
                  <a:gd name="connsiteY56" fmla="*/ 161482 h 318187"/>
                  <a:gd name="connsiteX57" fmla="*/ 274442 w 365920"/>
                  <a:gd name="connsiteY57" fmla="*/ 193300 h 318187"/>
                  <a:gd name="connsiteX58" fmla="*/ 342056 w 365920"/>
                  <a:gd name="connsiteY58" fmla="*/ 130458 h 318187"/>
                  <a:gd name="connsiteX59" fmla="*/ 355583 w 365920"/>
                  <a:gd name="connsiteY59" fmla="*/ 143981 h 318187"/>
                  <a:gd name="connsiteX60" fmla="*/ 365920 w 365920"/>
                  <a:gd name="connsiteY60" fmla="*/ 132845 h 318187"/>
                  <a:gd name="connsiteX61" fmla="*/ 252169 w 365920"/>
                  <a:gd name="connsiteY61" fmla="*/ 202846 h 318187"/>
                  <a:gd name="connsiteX62" fmla="*/ 266485 w 365920"/>
                  <a:gd name="connsiteY62" fmla="*/ 206028 h 318187"/>
                  <a:gd name="connsiteX63" fmla="*/ 266485 w 365920"/>
                  <a:gd name="connsiteY63" fmla="*/ 289556 h 318187"/>
                  <a:gd name="connsiteX64" fmla="*/ 234670 w 365920"/>
                  <a:gd name="connsiteY64" fmla="*/ 311828 h 318187"/>
                  <a:gd name="connsiteX65" fmla="*/ 169437 w 365920"/>
                  <a:gd name="connsiteY65" fmla="*/ 318187 h 318187"/>
                  <a:gd name="connsiteX66" fmla="*/ 104209 w 365920"/>
                  <a:gd name="connsiteY66" fmla="*/ 311828 h 318187"/>
                  <a:gd name="connsiteX67" fmla="*/ 72388 w 365920"/>
                  <a:gd name="connsiteY67" fmla="*/ 289556 h 318187"/>
                  <a:gd name="connsiteX68" fmla="*/ 72388 w 365920"/>
                  <a:gd name="connsiteY68" fmla="*/ 132845 h 318187"/>
                  <a:gd name="connsiteX69" fmla="*/ 104209 w 365920"/>
                  <a:gd name="connsiteY69" fmla="*/ 111366 h 318187"/>
                  <a:gd name="connsiteX70" fmla="*/ 169437 w 365920"/>
                  <a:gd name="connsiteY70" fmla="*/ 105798 h 318187"/>
                  <a:gd name="connsiteX71" fmla="*/ 173415 w 365920"/>
                  <a:gd name="connsiteY71" fmla="*/ 105798 h 318187"/>
                  <a:gd name="connsiteX72" fmla="*/ 173415 w 365920"/>
                  <a:gd name="connsiteY72" fmla="*/ 120117 h 318187"/>
                  <a:gd name="connsiteX73" fmla="*/ 169437 w 365920"/>
                  <a:gd name="connsiteY73" fmla="*/ 120117 h 318187"/>
                  <a:gd name="connsiteX74" fmla="*/ 87506 w 365920"/>
                  <a:gd name="connsiteY74" fmla="*/ 133640 h 318187"/>
                  <a:gd name="connsiteX75" fmla="*/ 87506 w 365920"/>
                  <a:gd name="connsiteY75" fmla="*/ 134435 h 318187"/>
                  <a:gd name="connsiteX76" fmla="*/ 169437 w 365920"/>
                  <a:gd name="connsiteY76" fmla="*/ 148754 h 318187"/>
                  <a:gd name="connsiteX77" fmla="*/ 197279 w 365920"/>
                  <a:gd name="connsiteY77" fmla="*/ 147958 h 318187"/>
                  <a:gd name="connsiteX78" fmla="*/ 202849 w 365920"/>
                  <a:gd name="connsiteY78" fmla="*/ 162277 h 318187"/>
                  <a:gd name="connsiteX79" fmla="*/ 169437 w 365920"/>
                  <a:gd name="connsiteY79" fmla="*/ 163868 h 318187"/>
                  <a:gd name="connsiteX80" fmla="*/ 104209 w 365920"/>
                  <a:gd name="connsiteY80" fmla="*/ 157504 h 318187"/>
                  <a:gd name="connsiteX81" fmla="*/ 86711 w 365920"/>
                  <a:gd name="connsiteY81" fmla="*/ 151936 h 318187"/>
                  <a:gd name="connsiteX82" fmla="*/ 86711 w 365920"/>
                  <a:gd name="connsiteY82" fmla="*/ 186141 h 318187"/>
                  <a:gd name="connsiteX83" fmla="*/ 168641 w 365920"/>
                  <a:gd name="connsiteY83" fmla="*/ 200460 h 318187"/>
                  <a:gd name="connsiteX84" fmla="*/ 231487 w 365920"/>
                  <a:gd name="connsiteY84" fmla="*/ 194096 h 318187"/>
                  <a:gd name="connsiteX85" fmla="*/ 252169 w 365920"/>
                  <a:gd name="connsiteY85" fmla="*/ 202846 h 318187"/>
                  <a:gd name="connsiteX86" fmla="*/ 234670 w 365920"/>
                  <a:gd name="connsiteY86" fmla="*/ 208415 h 318187"/>
                  <a:gd name="connsiteX87" fmla="*/ 169437 w 365920"/>
                  <a:gd name="connsiteY87" fmla="*/ 214778 h 318187"/>
                  <a:gd name="connsiteX88" fmla="*/ 104209 w 365920"/>
                  <a:gd name="connsiteY88" fmla="*/ 208415 h 318187"/>
                  <a:gd name="connsiteX89" fmla="*/ 86711 w 365920"/>
                  <a:gd name="connsiteY89" fmla="*/ 202846 h 318187"/>
                  <a:gd name="connsiteX90" fmla="*/ 86711 w 365920"/>
                  <a:gd name="connsiteY90" fmla="*/ 237052 h 318187"/>
                  <a:gd name="connsiteX91" fmla="*/ 168641 w 365920"/>
                  <a:gd name="connsiteY91" fmla="*/ 251370 h 318187"/>
                  <a:gd name="connsiteX92" fmla="*/ 250578 w 365920"/>
                  <a:gd name="connsiteY92" fmla="*/ 237052 h 318187"/>
                  <a:gd name="connsiteX93" fmla="*/ 252169 w 365920"/>
                  <a:gd name="connsiteY93" fmla="*/ 202846 h 318187"/>
                  <a:gd name="connsiteX94" fmla="*/ 252169 w 365920"/>
                  <a:gd name="connsiteY94" fmla="*/ 254552 h 318187"/>
                  <a:gd name="connsiteX95" fmla="*/ 234670 w 365920"/>
                  <a:gd name="connsiteY95" fmla="*/ 260121 h 318187"/>
                  <a:gd name="connsiteX96" fmla="*/ 169437 w 365920"/>
                  <a:gd name="connsiteY96" fmla="*/ 266487 h 318187"/>
                  <a:gd name="connsiteX97" fmla="*/ 104209 w 365920"/>
                  <a:gd name="connsiteY97" fmla="*/ 260121 h 318187"/>
                  <a:gd name="connsiteX98" fmla="*/ 86711 w 365920"/>
                  <a:gd name="connsiteY98" fmla="*/ 254552 h 318187"/>
                  <a:gd name="connsiteX99" fmla="*/ 86711 w 365920"/>
                  <a:gd name="connsiteY99" fmla="*/ 288760 h 318187"/>
                  <a:gd name="connsiteX100" fmla="*/ 168641 w 365920"/>
                  <a:gd name="connsiteY100" fmla="*/ 303076 h 318187"/>
                  <a:gd name="connsiteX101" fmla="*/ 250578 w 365920"/>
                  <a:gd name="connsiteY101" fmla="*/ 288760 h 318187"/>
                  <a:gd name="connsiteX102" fmla="*/ 252169 w 365920"/>
                  <a:gd name="connsiteY102" fmla="*/ 254552 h 31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65920" h="318187">
                    <a:moveTo>
                      <a:pt x="15914" y="155118"/>
                    </a:moveTo>
                    <a:lnTo>
                      <a:pt x="62051" y="155118"/>
                    </a:lnTo>
                    <a:lnTo>
                      <a:pt x="62051" y="169436"/>
                    </a:lnTo>
                    <a:lnTo>
                      <a:pt x="0" y="169436"/>
                    </a:lnTo>
                    <a:lnTo>
                      <a:pt x="796" y="161482"/>
                    </a:lnTo>
                    <a:cubicBezTo>
                      <a:pt x="3183" y="133640"/>
                      <a:pt x="19096" y="108980"/>
                      <a:pt x="43756" y="96253"/>
                    </a:cubicBezTo>
                    <a:cubicBezTo>
                      <a:pt x="50116" y="93071"/>
                      <a:pt x="54890" y="86707"/>
                      <a:pt x="56481" y="79548"/>
                    </a:cubicBezTo>
                    <a:cubicBezTo>
                      <a:pt x="60459" y="60456"/>
                      <a:pt x="73184" y="43751"/>
                      <a:pt x="91485" y="35796"/>
                    </a:cubicBezTo>
                    <a:cubicBezTo>
                      <a:pt x="100231" y="31024"/>
                      <a:pt x="110575" y="29433"/>
                      <a:pt x="120912" y="31024"/>
                    </a:cubicBezTo>
                    <a:cubicBezTo>
                      <a:pt x="128869" y="31819"/>
                      <a:pt x="136031" y="29433"/>
                      <a:pt x="140805" y="23864"/>
                    </a:cubicBezTo>
                    <a:cubicBezTo>
                      <a:pt x="154325" y="8750"/>
                      <a:pt x="173415" y="795"/>
                      <a:pt x="193301" y="0"/>
                    </a:cubicBezTo>
                    <a:cubicBezTo>
                      <a:pt x="194097" y="0"/>
                      <a:pt x="194892" y="0"/>
                      <a:pt x="194892" y="0"/>
                    </a:cubicBezTo>
                    <a:cubicBezTo>
                      <a:pt x="223531" y="0"/>
                      <a:pt x="248986" y="15909"/>
                      <a:pt x="261717" y="41365"/>
                    </a:cubicBezTo>
                    <a:cubicBezTo>
                      <a:pt x="263309" y="43751"/>
                      <a:pt x="264104" y="46138"/>
                      <a:pt x="266485" y="47728"/>
                    </a:cubicBezTo>
                    <a:cubicBezTo>
                      <a:pt x="260922" y="48524"/>
                      <a:pt x="255352" y="49319"/>
                      <a:pt x="250578" y="50911"/>
                    </a:cubicBezTo>
                    <a:cubicBezTo>
                      <a:pt x="249782" y="50115"/>
                      <a:pt x="249782" y="49319"/>
                      <a:pt x="248986" y="47728"/>
                    </a:cubicBezTo>
                    <a:cubicBezTo>
                      <a:pt x="238649" y="27046"/>
                      <a:pt x="217961" y="14319"/>
                      <a:pt x="194892" y="14319"/>
                    </a:cubicBezTo>
                    <a:cubicBezTo>
                      <a:pt x="194097" y="14319"/>
                      <a:pt x="194097" y="14319"/>
                      <a:pt x="193301" y="14319"/>
                    </a:cubicBezTo>
                    <a:cubicBezTo>
                      <a:pt x="177394" y="14319"/>
                      <a:pt x="161486" y="21478"/>
                      <a:pt x="150347" y="33410"/>
                    </a:cubicBezTo>
                    <a:cubicBezTo>
                      <a:pt x="142396" y="42160"/>
                      <a:pt x="130461" y="46933"/>
                      <a:pt x="118532" y="45342"/>
                    </a:cubicBezTo>
                    <a:cubicBezTo>
                      <a:pt x="110575" y="44546"/>
                      <a:pt x="103414" y="46138"/>
                      <a:pt x="95463" y="49319"/>
                    </a:cubicBezTo>
                    <a:cubicBezTo>
                      <a:pt x="81937" y="55683"/>
                      <a:pt x="71599" y="67616"/>
                      <a:pt x="69212" y="82729"/>
                    </a:cubicBezTo>
                    <a:cubicBezTo>
                      <a:pt x="66825" y="94661"/>
                      <a:pt x="59664" y="104207"/>
                      <a:pt x="48524" y="109775"/>
                    </a:cubicBezTo>
                    <a:cubicBezTo>
                      <a:pt x="31821" y="118525"/>
                      <a:pt x="19892" y="135231"/>
                      <a:pt x="15914" y="155118"/>
                    </a:cubicBezTo>
                    <a:close/>
                    <a:moveTo>
                      <a:pt x="267281" y="86707"/>
                    </a:moveTo>
                    <a:lnTo>
                      <a:pt x="281603" y="86707"/>
                    </a:lnTo>
                    <a:lnTo>
                      <a:pt x="301489" y="157504"/>
                    </a:lnTo>
                    <a:lnTo>
                      <a:pt x="285582" y="157504"/>
                    </a:lnTo>
                    <a:lnTo>
                      <a:pt x="283194" y="142390"/>
                    </a:lnTo>
                    <a:lnTo>
                      <a:pt x="265689" y="142390"/>
                    </a:lnTo>
                    <a:lnTo>
                      <a:pt x="261717" y="157504"/>
                    </a:lnTo>
                    <a:lnTo>
                      <a:pt x="246599" y="157504"/>
                    </a:lnTo>
                    <a:lnTo>
                      <a:pt x="267281" y="86707"/>
                    </a:lnTo>
                    <a:close/>
                    <a:moveTo>
                      <a:pt x="268076" y="130458"/>
                    </a:moveTo>
                    <a:lnTo>
                      <a:pt x="280012" y="130458"/>
                    </a:lnTo>
                    <a:lnTo>
                      <a:pt x="273646" y="104207"/>
                    </a:lnTo>
                    <a:lnTo>
                      <a:pt x="268076" y="130458"/>
                    </a:lnTo>
                    <a:close/>
                    <a:moveTo>
                      <a:pt x="206828" y="120912"/>
                    </a:moveTo>
                    <a:lnTo>
                      <a:pt x="193301" y="107389"/>
                    </a:lnTo>
                    <a:lnTo>
                      <a:pt x="182963" y="117730"/>
                    </a:lnTo>
                    <a:lnTo>
                      <a:pt x="213989" y="148754"/>
                    </a:lnTo>
                    <a:lnTo>
                      <a:pt x="245008" y="117730"/>
                    </a:lnTo>
                    <a:lnTo>
                      <a:pt x="234670" y="107389"/>
                    </a:lnTo>
                    <a:lnTo>
                      <a:pt x="221939" y="120117"/>
                    </a:lnTo>
                    <a:cubicBezTo>
                      <a:pt x="224326" y="93071"/>
                      <a:pt x="247395" y="72388"/>
                      <a:pt x="274442" y="72388"/>
                    </a:cubicBezTo>
                    <a:cubicBezTo>
                      <a:pt x="294328" y="72388"/>
                      <a:pt x="311833" y="83525"/>
                      <a:pt x="321375" y="100230"/>
                    </a:cubicBezTo>
                    <a:lnTo>
                      <a:pt x="331719" y="89888"/>
                    </a:lnTo>
                    <a:cubicBezTo>
                      <a:pt x="319783" y="70797"/>
                      <a:pt x="298306" y="58070"/>
                      <a:pt x="274442" y="58070"/>
                    </a:cubicBezTo>
                    <a:cubicBezTo>
                      <a:pt x="238649" y="58070"/>
                      <a:pt x="209215" y="85911"/>
                      <a:pt x="206828" y="120912"/>
                    </a:cubicBezTo>
                    <a:close/>
                    <a:moveTo>
                      <a:pt x="365920" y="132845"/>
                    </a:moveTo>
                    <a:lnTo>
                      <a:pt x="334901" y="102616"/>
                    </a:lnTo>
                    <a:lnTo>
                      <a:pt x="303876" y="133640"/>
                    </a:lnTo>
                    <a:lnTo>
                      <a:pt x="314213" y="143981"/>
                    </a:lnTo>
                    <a:lnTo>
                      <a:pt x="326944" y="131253"/>
                    </a:lnTo>
                    <a:cubicBezTo>
                      <a:pt x="324557" y="158300"/>
                      <a:pt x="301489" y="178982"/>
                      <a:pt x="274442" y="178982"/>
                    </a:cubicBezTo>
                    <a:cubicBezTo>
                      <a:pt x="254556" y="178982"/>
                      <a:pt x="237057" y="167845"/>
                      <a:pt x="227509" y="151140"/>
                    </a:cubicBezTo>
                    <a:lnTo>
                      <a:pt x="217165" y="161482"/>
                    </a:lnTo>
                    <a:cubicBezTo>
                      <a:pt x="229101" y="180573"/>
                      <a:pt x="250578" y="193300"/>
                      <a:pt x="274442" y="193300"/>
                    </a:cubicBezTo>
                    <a:cubicBezTo>
                      <a:pt x="310241" y="193300"/>
                      <a:pt x="339669" y="165459"/>
                      <a:pt x="342056" y="130458"/>
                    </a:cubicBezTo>
                    <a:lnTo>
                      <a:pt x="355583" y="143981"/>
                    </a:lnTo>
                    <a:lnTo>
                      <a:pt x="365920" y="132845"/>
                    </a:lnTo>
                    <a:close/>
                    <a:moveTo>
                      <a:pt x="252169" y="202846"/>
                    </a:moveTo>
                    <a:cubicBezTo>
                      <a:pt x="256943" y="204437"/>
                      <a:pt x="261717" y="205232"/>
                      <a:pt x="266485" y="206028"/>
                    </a:cubicBezTo>
                    <a:lnTo>
                      <a:pt x="266485" y="289556"/>
                    </a:lnTo>
                    <a:cubicBezTo>
                      <a:pt x="266485" y="299097"/>
                      <a:pt x="256148" y="307054"/>
                      <a:pt x="234670" y="311828"/>
                    </a:cubicBezTo>
                    <a:cubicBezTo>
                      <a:pt x="217165" y="315807"/>
                      <a:pt x="194097" y="318187"/>
                      <a:pt x="169437" y="318187"/>
                    </a:cubicBezTo>
                    <a:cubicBezTo>
                      <a:pt x="144777" y="318187"/>
                      <a:pt x="121708" y="315807"/>
                      <a:pt x="104209" y="311828"/>
                    </a:cubicBezTo>
                    <a:cubicBezTo>
                      <a:pt x="82732" y="307054"/>
                      <a:pt x="72388" y="299097"/>
                      <a:pt x="72388" y="289556"/>
                    </a:cubicBezTo>
                    <a:lnTo>
                      <a:pt x="72388" y="132845"/>
                    </a:lnTo>
                    <a:cubicBezTo>
                      <a:pt x="72388" y="123299"/>
                      <a:pt x="82732" y="116140"/>
                      <a:pt x="104209" y="111366"/>
                    </a:cubicBezTo>
                    <a:cubicBezTo>
                      <a:pt x="120912" y="107389"/>
                      <a:pt x="143987" y="105798"/>
                      <a:pt x="169437" y="105798"/>
                    </a:cubicBezTo>
                    <a:cubicBezTo>
                      <a:pt x="170232" y="105798"/>
                      <a:pt x="171824" y="105798"/>
                      <a:pt x="173415" y="105798"/>
                    </a:cubicBezTo>
                    <a:lnTo>
                      <a:pt x="173415" y="120117"/>
                    </a:lnTo>
                    <a:cubicBezTo>
                      <a:pt x="172619" y="120117"/>
                      <a:pt x="171028" y="120117"/>
                      <a:pt x="169437" y="120117"/>
                    </a:cubicBezTo>
                    <a:cubicBezTo>
                      <a:pt x="116941" y="120117"/>
                      <a:pt x="90689" y="128867"/>
                      <a:pt x="87506" y="133640"/>
                    </a:cubicBezTo>
                    <a:lnTo>
                      <a:pt x="87506" y="134435"/>
                    </a:lnTo>
                    <a:cubicBezTo>
                      <a:pt x="90689" y="140004"/>
                      <a:pt x="120912" y="148754"/>
                      <a:pt x="169437" y="148754"/>
                    </a:cubicBezTo>
                    <a:cubicBezTo>
                      <a:pt x="179781" y="148754"/>
                      <a:pt x="188533" y="148754"/>
                      <a:pt x="197279" y="147958"/>
                    </a:cubicBezTo>
                    <a:cubicBezTo>
                      <a:pt x="198871" y="152731"/>
                      <a:pt x="200462" y="157504"/>
                      <a:pt x="202849" y="162277"/>
                    </a:cubicBezTo>
                    <a:cubicBezTo>
                      <a:pt x="192505" y="163072"/>
                      <a:pt x="181372" y="163868"/>
                      <a:pt x="169437" y="163868"/>
                    </a:cubicBezTo>
                    <a:cubicBezTo>
                      <a:pt x="144777" y="163868"/>
                      <a:pt x="121708" y="161482"/>
                      <a:pt x="104209" y="157504"/>
                    </a:cubicBezTo>
                    <a:cubicBezTo>
                      <a:pt x="97048" y="155913"/>
                      <a:pt x="91485" y="154322"/>
                      <a:pt x="86711" y="151936"/>
                    </a:cubicBezTo>
                    <a:lnTo>
                      <a:pt x="86711" y="186141"/>
                    </a:lnTo>
                    <a:cubicBezTo>
                      <a:pt x="89894" y="191710"/>
                      <a:pt x="120117" y="200460"/>
                      <a:pt x="168641" y="200460"/>
                    </a:cubicBezTo>
                    <a:cubicBezTo>
                      <a:pt x="195688" y="200460"/>
                      <a:pt x="217165" y="197278"/>
                      <a:pt x="231487" y="194096"/>
                    </a:cubicBezTo>
                    <a:cubicBezTo>
                      <a:pt x="238649" y="197278"/>
                      <a:pt x="245008" y="200460"/>
                      <a:pt x="252169" y="202846"/>
                    </a:cubicBezTo>
                    <a:cubicBezTo>
                      <a:pt x="247395" y="205232"/>
                      <a:pt x="241825" y="206824"/>
                      <a:pt x="234670" y="208415"/>
                    </a:cubicBezTo>
                    <a:cubicBezTo>
                      <a:pt x="217165" y="212392"/>
                      <a:pt x="194097" y="214778"/>
                      <a:pt x="169437" y="214778"/>
                    </a:cubicBezTo>
                    <a:cubicBezTo>
                      <a:pt x="144777" y="214778"/>
                      <a:pt x="121708" y="212392"/>
                      <a:pt x="104209" y="208415"/>
                    </a:cubicBezTo>
                    <a:cubicBezTo>
                      <a:pt x="97048" y="206824"/>
                      <a:pt x="91485" y="205232"/>
                      <a:pt x="86711" y="202846"/>
                    </a:cubicBezTo>
                    <a:lnTo>
                      <a:pt x="86711" y="237052"/>
                    </a:lnTo>
                    <a:cubicBezTo>
                      <a:pt x="89894" y="242620"/>
                      <a:pt x="120117" y="251370"/>
                      <a:pt x="168641" y="251370"/>
                    </a:cubicBezTo>
                    <a:cubicBezTo>
                      <a:pt x="217165" y="251370"/>
                      <a:pt x="247395" y="241824"/>
                      <a:pt x="250578" y="237052"/>
                    </a:cubicBezTo>
                    <a:lnTo>
                      <a:pt x="252169" y="202846"/>
                    </a:lnTo>
                    <a:close/>
                    <a:moveTo>
                      <a:pt x="252169" y="254552"/>
                    </a:moveTo>
                    <a:cubicBezTo>
                      <a:pt x="247395" y="256939"/>
                      <a:pt x="241825" y="258529"/>
                      <a:pt x="234670" y="260121"/>
                    </a:cubicBezTo>
                    <a:cubicBezTo>
                      <a:pt x="217165" y="264100"/>
                      <a:pt x="194097" y="266487"/>
                      <a:pt x="169437" y="266487"/>
                    </a:cubicBezTo>
                    <a:cubicBezTo>
                      <a:pt x="144777" y="266487"/>
                      <a:pt x="121708" y="264100"/>
                      <a:pt x="104209" y="260121"/>
                    </a:cubicBezTo>
                    <a:cubicBezTo>
                      <a:pt x="97048" y="258529"/>
                      <a:pt x="91485" y="256939"/>
                      <a:pt x="86711" y="254552"/>
                    </a:cubicBezTo>
                    <a:lnTo>
                      <a:pt x="86711" y="288760"/>
                    </a:lnTo>
                    <a:cubicBezTo>
                      <a:pt x="89894" y="293528"/>
                      <a:pt x="116941" y="303076"/>
                      <a:pt x="168641" y="303076"/>
                    </a:cubicBezTo>
                    <a:cubicBezTo>
                      <a:pt x="220348" y="303076"/>
                      <a:pt x="248190" y="292738"/>
                      <a:pt x="250578" y="288760"/>
                    </a:cubicBezTo>
                    <a:lnTo>
                      <a:pt x="252169" y="254552"/>
                    </a:lnTo>
                    <a:close/>
                  </a:path>
                </a:pathLst>
              </a:custGeom>
              <a:solidFill>
                <a:srgbClr val="2D5967"/>
              </a:solidFill>
              <a:ln w="6417" cap="flat">
                <a:noFill/>
                <a:prstDash val="solid"/>
                <a:miter/>
              </a:ln>
            </p:spPr>
            <p:txBody>
              <a:bodyPr rtlCol="0" anchor="ctr"/>
              <a:lstStyle/>
              <a:p>
                <a:endParaRPr lang="en-US" sz="810"/>
              </a:p>
            </p:txBody>
          </p:sp>
        </p:grpSp>
        <p:grpSp>
          <p:nvGrpSpPr>
            <p:cNvPr id="34" name="Graphic 3">
              <a:extLst>
                <a:ext uri="{FF2B5EF4-FFF2-40B4-BE49-F238E27FC236}">
                  <a16:creationId xmlns:a16="http://schemas.microsoft.com/office/drawing/2014/main" id="{C96E9481-ED75-878F-8AFE-2C3A2B46FA38}"/>
                </a:ext>
              </a:extLst>
            </p:cNvPr>
            <p:cNvGrpSpPr/>
            <p:nvPr/>
          </p:nvGrpSpPr>
          <p:grpSpPr>
            <a:xfrm>
              <a:off x="2193911" y="1841714"/>
              <a:ext cx="800219" cy="422321"/>
              <a:chOff x="2193911" y="1841714"/>
              <a:chExt cx="800219" cy="422321"/>
            </a:xfrm>
            <a:solidFill>
              <a:srgbClr val="000000"/>
            </a:solidFill>
          </p:grpSpPr>
          <p:sp>
            <p:nvSpPr>
              <p:cNvPr id="38" name="TextBox 37">
                <a:extLst>
                  <a:ext uri="{FF2B5EF4-FFF2-40B4-BE49-F238E27FC236}">
                    <a16:creationId xmlns:a16="http://schemas.microsoft.com/office/drawing/2014/main" id="{DF457106-541A-9E92-9383-5E78BC5E5203}"/>
                  </a:ext>
                </a:extLst>
              </p:cNvPr>
              <p:cNvSpPr txBox="1"/>
              <p:nvPr/>
            </p:nvSpPr>
            <p:spPr>
              <a:xfrm>
                <a:off x="2347819" y="1841714"/>
                <a:ext cx="48763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a:t>
                </a:r>
              </a:p>
            </p:txBody>
          </p:sp>
          <p:sp>
            <p:nvSpPr>
              <p:cNvPr id="40" name="TextBox 39">
                <a:extLst>
                  <a:ext uri="{FF2B5EF4-FFF2-40B4-BE49-F238E27FC236}">
                    <a16:creationId xmlns:a16="http://schemas.microsoft.com/office/drawing/2014/main" id="{9F2295EB-EAF5-A843-5CBD-2CEF3ECA10FE}"/>
                  </a:ext>
                </a:extLst>
              </p:cNvPr>
              <p:cNvSpPr txBox="1"/>
              <p:nvPr/>
            </p:nvSpPr>
            <p:spPr>
              <a:xfrm>
                <a:off x="2193911" y="1944384"/>
                <a:ext cx="80021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Autonomous</a:t>
                </a:r>
              </a:p>
            </p:txBody>
          </p:sp>
          <p:sp>
            <p:nvSpPr>
              <p:cNvPr id="41" name="TextBox 40">
                <a:extLst>
                  <a:ext uri="{FF2B5EF4-FFF2-40B4-BE49-F238E27FC236}">
                    <a16:creationId xmlns:a16="http://schemas.microsoft.com/office/drawing/2014/main" id="{2DF275CB-AAB5-502E-5B32-EB76494A5F66}"/>
                  </a:ext>
                </a:extLst>
              </p:cNvPr>
              <p:cNvSpPr txBox="1"/>
              <p:nvPr/>
            </p:nvSpPr>
            <p:spPr>
              <a:xfrm>
                <a:off x="2279185" y="2047053"/>
                <a:ext cx="6190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Database</a:t>
                </a:r>
              </a:p>
            </p:txBody>
          </p:sp>
        </p:grpSp>
      </p:grpSp>
      <p:grpSp>
        <p:nvGrpSpPr>
          <p:cNvPr id="45" name="Graphic 3">
            <a:extLst>
              <a:ext uri="{FF2B5EF4-FFF2-40B4-BE49-F238E27FC236}">
                <a16:creationId xmlns:a16="http://schemas.microsoft.com/office/drawing/2014/main" id="{4A8DC850-CD6E-3B06-1E08-2890F22BB4A7}"/>
              </a:ext>
            </a:extLst>
          </p:cNvPr>
          <p:cNvGrpSpPr/>
          <p:nvPr/>
        </p:nvGrpSpPr>
        <p:grpSpPr>
          <a:xfrm>
            <a:off x="3060185" y="1497188"/>
            <a:ext cx="800219" cy="766847"/>
            <a:chOff x="3060185" y="1497188"/>
            <a:chExt cx="800219" cy="766847"/>
          </a:xfrm>
        </p:grpSpPr>
        <p:grpSp>
          <p:nvGrpSpPr>
            <p:cNvPr id="47" name="Graphic 3">
              <a:extLst>
                <a:ext uri="{FF2B5EF4-FFF2-40B4-BE49-F238E27FC236}">
                  <a16:creationId xmlns:a16="http://schemas.microsoft.com/office/drawing/2014/main" id="{3754D78B-7314-EF45-D6A7-BE8C1979CFFB}"/>
                </a:ext>
              </a:extLst>
            </p:cNvPr>
            <p:cNvGrpSpPr/>
            <p:nvPr/>
          </p:nvGrpSpPr>
          <p:grpSpPr>
            <a:xfrm>
              <a:off x="3261469" y="1497188"/>
              <a:ext cx="384099" cy="385010"/>
              <a:chOff x="3261469" y="1497188"/>
              <a:chExt cx="384099" cy="385010"/>
            </a:xfrm>
          </p:grpSpPr>
          <p:grpSp>
            <p:nvGrpSpPr>
              <p:cNvPr id="48" name="Graphic 3">
                <a:extLst>
                  <a:ext uri="{FF2B5EF4-FFF2-40B4-BE49-F238E27FC236}">
                    <a16:creationId xmlns:a16="http://schemas.microsoft.com/office/drawing/2014/main" id="{C5357369-CFAB-B30C-09DB-ED564D4C1391}"/>
                  </a:ext>
                </a:extLst>
              </p:cNvPr>
              <p:cNvGrpSpPr/>
              <p:nvPr/>
            </p:nvGrpSpPr>
            <p:grpSpPr>
              <a:xfrm>
                <a:off x="3261469" y="1497188"/>
                <a:ext cx="384099" cy="385010"/>
                <a:chOff x="3261469" y="1497188"/>
                <a:chExt cx="384099" cy="385010"/>
              </a:xfrm>
              <a:solidFill>
                <a:srgbClr val="FFFFFF"/>
              </a:solidFill>
            </p:grpSpPr>
            <p:sp>
              <p:nvSpPr>
                <p:cNvPr id="51" name="Freeform: Shape 50">
                  <a:extLst>
                    <a:ext uri="{FF2B5EF4-FFF2-40B4-BE49-F238E27FC236}">
                      <a16:creationId xmlns:a16="http://schemas.microsoft.com/office/drawing/2014/main" id="{8248216B-AA4C-0CEC-5024-576764968DA6}"/>
                    </a:ext>
                  </a:extLst>
                </p:cNvPr>
                <p:cNvSpPr/>
                <p:nvPr/>
              </p:nvSpPr>
              <p:spPr>
                <a:xfrm>
                  <a:off x="3266044" y="1501759"/>
                  <a:ext cx="374948" cy="374952"/>
                </a:xfrm>
                <a:custGeom>
                  <a:avLst/>
                  <a:gdLst>
                    <a:gd name="connsiteX0" fmla="*/ 290818 w 374948"/>
                    <a:gd name="connsiteY0" fmla="*/ 374953 h 374952"/>
                    <a:gd name="connsiteX1" fmla="*/ 207591 w 374948"/>
                    <a:gd name="connsiteY1" fmla="*/ 346603 h 374952"/>
                    <a:gd name="connsiteX2" fmla="*/ 207591 w 374948"/>
                    <a:gd name="connsiteY2" fmla="*/ 250577 h 374952"/>
                    <a:gd name="connsiteX3" fmla="*/ 206680 w 374948"/>
                    <a:gd name="connsiteY3" fmla="*/ 250577 h 374952"/>
                    <a:gd name="connsiteX4" fmla="*/ 201194 w 374948"/>
                    <a:gd name="connsiteY4" fmla="*/ 251491 h 374952"/>
                    <a:gd name="connsiteX5" fmla="*/ 200276 w 374948"/>
                    <a:gd name="connsiteY5" fmla="*/ 251491 h 374952"/>
                    <a:gd name="connsiteX6" fmla="*/ 193878 w 374948"/>
                    <a:gd name="connsiteY6" fmla="*/ 252406 h 374952"/>
                    <a:gd name="connsiteX7" fmla="*/ 187474 w 374948"/>
                    <a:gd name="connsiteY7" fmla="*/ 252406 h 374952"/>
                    <a:gd name="connsiteX8" fmla="*/ 186557 w 374948"/>
                    <a:gd name="connsiteY8" fmla="*/ 252406 h 374952"/>
                    <a:gd name="connsiteX9" fmla="*/ 178331 w 374948"/>
                    <a:gd name="connsiteY9" fmla="*/ 251491 h 374952"/>
                    <a:gd name="connsiteX10" fmla="*/ 177413 w 374948"/>
                    <a:gd name="connsiteY10" fmla="*/ 251491 h 374952"/>
                    <a:gd name="connsiteX11" fmla="*/ 170098 w 374948"/>
                    <a:gd name="connsiteY11" fmla="*/ 249663 h 374952"/>
                    <a:gd name="connsiteX12" fmla="*/ 169187 w 374948"/>
                    <a:gd name="connsiteY12" fmla="*/ 251491 h 374952"/>
                    <a:gd name="connsiteX13" fmla="*/ 122542 w 374948"/>
                    <a:gd name="connsiteY13" fmla="*/ 205766 h 374952"/>
                    <a:gd name="connsiteX14" fmla="*/ 99679 w 374948"/>
                    <a:gd name="connsiteY14" fmla="*/ 182903 h 374952"/>
                    <a:gd name="connsiteX15" fmla="*/ 83220 w 374948"/>
                    <a:gd name="connsiteY15" fmla="*/ 182903 h 374952"/>
                    <a:gd name="connsiteX16" fmla="*/ 0 w 374948"/>
                    <a:gd name="connsiteY16" fmla="*/ 154553 h 374952"/>
                    <a:gd name="connsiteX17" fmla="*/ 0 w 374948"/>
                    <a:gd name="connsiteY17" fmla="*/ 29265 h 374952"/>
                    <a:gd name="connsiteX18" fmla="*/ 83220 w 374948"/>
                    <a:gd name="connsiteY18" fmla="*/ 0 h 374952"/>
                    <a:gd name="connsiteX19" fmla="*/ 166440 w 374948"/>
                    <a:gd name="connsiteY19" fmla="*/ 29265 h 374952"/>
                    <a:gd name="connsiteX20" fmla="*/ 166440 w 374948"/>
                    <a:gd name="connsiteY20" fmla="*/ 123459 h 374952"/>
                    <a:gd name="connsiteX21" fmla="*/ 168269 w 374948"/>
                    <a:gd name="connsiteY21" fmla="*/ 122545 h 374952"/>
                    <a:gd name="connsiteX22" fmla="*/ 174673 w 374948"/>
                    <a:gd name="connsiteY22" fmla="*/ 120716 h 374952"/>
                    <a:gd name="connsiteX23" fmla="*/ 175584 w 374948"/>
                    <a:gd name="connsiteY23" fmla="*/ 120716 h 374952"/>
                    <a:gd name="connsiteX24" fmla="*/ 181071 w 374948"/>
                    <a:gd name="connsiteY24" fmla="*/ 119801 h 374952"/>
                    <a:gd name="connsiteX25" fmla="*/ 184728 w 374948"/>
                    <a:gd name="connsiteY25" fmla="*/ 119801 h 374952"/>
                    <a:gd name="connsiteX26" fmla="*/ 188392 w 374948"/>
                    <a:gd name="connsiteY26" fmla="*/ 119801 h 374952"/>
                    <a:gd name="connsiteX27" fmla="*/ 195707 w 374948"/>
                    <a:gd name="connsiteY27" fmla="*/ 120716 h 374952"/>
                    <a:gd name="connsiteX28" fmla="*/ 197536 w 374948"/>
                    <a:gd name="connsiteY28" fmla="*/ 120716 h 374952"/>
                    <a:gd name="connsiteX29" fmla="*/ 203934 w 374948"/>
                    <a:gd name="connsiteY29" fmla="*/ 121631 h 374952"/>
                    <a:gd name="connsiteX30" fmla="*/ 206680 w 374948"/>
                    <a:gd name="connsiteY30" fmla="*/ 122545 h 374952"/>
                    <a:gd name="connsiteX31" fmla="*/ 212167 w 374948"/>
                    <a:gd name="connsiteY31" fmla="*/ 124374 h 374952"/>
                    <a:gd name="connsiteX32" fmla="*/ 213995 w 374948"/>
                    <a:gd name="connsiteY32" fmla="*/ 125288 h 374952"/>
                    <a:gd name="connsiteX33" fmla="*/ 220399 w 374948"/>
                    <a:gd name="connsiteY33" fmla="*/ 128946 h 374952"/>
                    <a:gd name="connsiteX34" fmla="*/ 221311 w 374948"/>
                    <a:gd name="connsiteY34" fmla="*/ 129861 h 374952"/>
                    <a:gd name="connsiteX35" fmla="*/ 225886 w 374948"/>
                    <a:gd name="connsiteY35" fmla="*/ 133519 h 374952"/>
                    <a:gd name="connsiteX36" fmla="*/ 228626 w 374948"/>
                    <a:gd name="connsiteY36" fmla="*/ 135348 h 374952"/>
                    <a:gd name="connsiteX37" fmla="*/ 232283 w 374948"/>
                    <a:gd name="connsiteY37" fmla="*/ 138092 h 374952"/>
                    <a:gd name="connsiteX38" fmla="*/ 235030 w 374948"/>
                    <a:gd name="connsiteY38" fmla="*/ 139921 h 374952"/>
                    <a:gd name="connsiteX39" fmla="*/ 238687 w 374948"/>
                    <a:gd name="connsiteY39" fmla="*/ 143579 h 374952"/>
                    <a:gd name="connsiteX40" fmla="*/ 242345 w 374948"/>
                    <a:gd name="connsiteY40" fmla="*/ 148151 h 374952"/>
                    <a:gd name="connsiteX41" fmla="*/ 245091 w 374948"/>
                    <a:gd name="connsiteY41" fmla="*/ 151810 h 374952"/>
                    <a:gd name="connsiteX42" fmla="*/ 245091 w 374948"/>
                    <a:gd name="connsiteY42" fmla="*/ 152724 h 374952"/>
                    <a:gd name="connsiteX43" fmla="*/ 251489 w 374948"/>
                    <a:gd name="connsiteY43" fmla="*/ 167356 h 374952"/>
                    <a:gd name="connsiteX44" fmla="*/ 275270 w 374948"/>
                    <a:gd name="connsiteY44" fmla="*/ 191133 h 374952"/>
                    <a:gd name="connsiteX45" fmla="*/ 291729 w 374948"/>
                    <a:gd name="connsiteY45" fmla="*/ 191133 h 374952"/>
                    <a:gd name="connsiteX46" fmla="*/ 374949 w 374948"/>
                    <a:gd name="connsiteY46" fmla="*/ 220398 h 374952"/>
                    <a:gd name="connsiteX47" fmla="*/ 374949 w 374948"/>
                    <a:gd name="connsiteY47" fmla="*/ 346603 h 374952"/>
                    <a:gd name="connsiteX48" fmla="*/ 290818 w 374948"/>
                    <a:gd name="connsiteY48" fmla="*/ 374953 h 37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4948" h="374952">
                      <a:moveTo>
                        <a:pt x="290818" y="374953"/>
                      </a:moveTo>
                      <a:cubicBezTo>
                        <a:pt x="271612" y="374953"/>
                        <a:pt x="207591" y="373124"/>
                        <a:pt x="207591" y="346603"/>
                      </a:cubicBezTo>
                      <a:lnTo>
                        <a:pt x="207591" y="250577"/>
                      </a:lnTo>
                      <a:lnTo>
                        <a:pt x="206680" y="250577"/>
                      </a:lnTo>
                      <a:cubicBezTo>
                        <a:pt x="204851" y="251491"/>
                        <a:pt x="203022" y="251491"/>
                        <a:pt x="201194" y="251491"/>
                      </a:cubicBezTo>
                      <a:lnTo>
                        <a:pt x="200276" y="251491"/>
                      </a:lnTo>
                      <a:cubicBezTo>
                        <a:pt x="198447" y="251491"/>
                        <a:pt x="196618" y="252406"/>
                        <a:pt x="193878" y="252406"/>
                      </a:cubicBezTo>
                      <a:cubicBezTo>
                        <a:pt x="191132" y="252406"/>
                        <a:pt x="189303" y="252406"/>
                        <a:pt x="187474" y="252406"/>
                      </a:cubicBezTo>
                      <a:lnTo>
                        <a:pt x="186557" y="252406"/>
                      </a:lnTo>
                      <a:cubicBezTo>
                        <a:pt x="183817" y="252406"/>
                        <a:pt x="181071" y="252406"/>
                        <a:pt x="178331" y="251491"/>
                      </a:cubicBezTo>
                      <a:lnTo>
                        <a:pt x="177413" y="251491"/>
                      </a:lnTo>
                      <a:cubicBezTo>
                        <a:pt x="174673" y="251491"/>
                        <a:pt x="172844" y="250577"/>
                        <a:pt x="170098" y="249663"/>
                      </a:cubicBezTo>
                      <a:lnTo>
                        <a:pt x="169187" y="251491"/>
                      </a:lnTo>
                      <a:cubicBezTo>
                        <a:pt x="147234" y="245090"/>
                        <a:pt x="128947" y="227714"/>
                        <a:pt x="122542" y="205766"/>
                      </a:cubicBezTo>
                      <a:lnTo>
                        <a:pt x="99679" y="182903"/>
                      </a:lnTo>
                      <a:lnTo>
                        <a:pt x="83220" y="182903"/>
                      </a:lnTo>
                      <a:cubicBezTo>
                        <a:pt x="64015" y="182903"/>
                        <a:pt x="0" y="181074"/>
                        <a:pt x="0" y="154553"/>
                      </a:cubicBezTo>
                      <a:lnTo>
                        <a:pt x="0" y="29265"/>
                      </a:lnTo>
                      <a:cubicBezTo>
                        <a:pt x="0" y="2744"/>
                        <a:pt x="64015" y="0"/>
                        <a:pt x="83220" y="0"/>
                      </a:cubicBezTo>
                      <a:cubicBezTo>
                        <a:pt x="102425" y="0"/>
                        <a:pt x="166440" y="1829"/>
                        <a:pt x="166440" y="29265"/>
                      </a:cubicBezTo>
                      <a:lnTo>
                        <a:pt x="166440" y="123459"/>
                      </a:lnTo>
                      <a:cubicBezTo>
                        <a:pt x="167358" y="123459"/>
                        <a:pt x="167358" y="123459"/>
                        <a:pt x="168269" y="122545"/>
                      </a:cubicBezTo>
                      <a:cubicBezTo>
                        <a:pt x="170098" y="121631"/>
                        <a:pt x="172844" y="121631"/>
                        <a:pt x="174673" y="120716"/>
                      </a:cubicBezTo>
                      <a:lnTo>
                        <a:pt x="175584" y="120716"/>
                      </a:lnTo>
                      <a:cubicBezTo>
                        <a:pt x="177413" y="120716"/>
                        <a:pt x="179242" y="119801"/>
                        <a:pt x="181071" y="119801"/>
                      </a:cubicBezTo>
                      <a:cubicBezTo>
                        <a:pt x="181988" y="119801"/>
                        <a:pt x="183817" y="119801"/>
                        <a:pt x="184728" y="119801"/>
                      </a:cubicBezTo>
                      <a:lnTo>
                        <a:pt x="188392" y="119801"/>
                      </a:lnTo>
                      <a:cubicBezTo>
                        <a:pt x="191132" y="119801"/>
                        <a:pt x="192961" y="119801"/>
                        <a:pt x="195707" y="120716"/>
                      </a:cubicBezTo>
                      <a:lnTo>
                        <a:pt x="197536" y="120716"/>
                      </a:lnTo>
                      <a:cubicBezTo>
                        <a:pt x="200276" y="120716"/>
                        <a:pt x="202105" y="121631"/>
                        <a:pt x="203934" y="121631"/>
                      </a:cubicBezTo>
                      <a:cubicBezTo>
                        <a:pt x="204851" y="121631"/>
                        <a:pt x="205762" y="121631"/>
                        <a:pt x="206680" y="122545"/>
                      </a:cubicBezTo>
                      <a:cubicBezTo>
                        <a:pt x="208509" y="123459"/>
                        <a:pt x="210338" y="123459"/>
                        <a:pt x="212167" y="124374"/>
                      </a:cubicBezTo>
                      <a:lnTo>
                        <a:pt x="213995" y="125288"/>
                      </a:lnTo>
                      <a:cubicBezTo>
                        <a:pt x="216742" y="126203"/>
                        <a:pt x="218571" y="127118"/>
                        <a:pt x="220399" y="128946"/>
                      </a:cubicBezTo>
                      <a:lnTo>
                        <a:pt x="221311" y="129861"/>
                      </a:lnTo>
                      <a:cubicBezTo>
                        <a:pt x="223139" y="130775"/>
                        <a:pt x="224968" y="131690"/>
                        <a:pt x="225886" y="133519"/>
                      </a:cubicBezTo>
                      <a:cubicBezTo>
                        <a:pt x="226797" y="134433"/>
                        <a:pt x="227714" y="134433"/>
                        <a:pt x="228626" y="135348"/>
                      </a:cubicBezTo>
                      <a:cubicBezTo>
                        <a:pt x="229543" y="136263"/>
                        <a:pt x="230454" y="137177"/>
                        <a:pt x="232283" y="138092"/>
                      </a:cubicBezTo>
                      <a:cubicBezTo>
                        <a:pt x="233201" y="139006"/>
                        <a:pt x="234112" y="139921"/>
                        <a:pt x="235030" y="139921"/>
                      </a:cubicBezTo>
                      <a:cubicBezTo>
                        <a:pt x="235941" y="140835"/>
                        <a:pt x="236858" y="142664"/>
                        <a:pt x="238687" y="143579"/>
                      </a:cubicBezTo>
                      <a:cubicBezTo>
                        <a:pt x="239605" y="145408"/>
                        <a:pt x="241434" y="146323"/>
                        <a:pt x="242345" y="148151"/>
                      </a:cubicBezTo>
                      <a:cubicBezTo>
                        <a:pt x="243262" y="149066"/>
                        <a:pt x="245091" y="151810"/>
                        <a:pt x="245091" y="151810"/>
                      </a:cubicBezTo>
                      <a:lnTo>
                        <a:pt x="245091" y="152724"/>
                      </a:lnTo>
                      <a:cubicBezTo>
                        <a:pt x="247831" y="157297"/>
                        <a:pt x="249660" y="162784"/>
                        <a:pt x="251489" y="167356"/>
                      </a:cubicBezTo>
                      <a:lnTo>
                        <a:pt x="275270" y="191133"/>
                      </a:lnTo>
                      <a:lnTo>
                        <a:pt x="291729" y="191133"/>
                      </a:lnTo>
                      <a:cubicBezTo>
                        <a:pt x="310934" y="191133"/>
                        <a:pt x="374949" y="192963"/>
                        <a:pt x="374949" y="220398"/>
                      </a:cubicBezTo>
                      <a:lnTo>
                        <a:pt x="374949" y="346603"/>
                      </a:lnTo>
                      <a:cubicBezTo>
                        <a:pt x="374038" y="373124"/>
                        <a:pt x="310934" y="374953"/>
                        <a:pt x="290818" y="374953"/>
                      </a:cubicBezTo>
                      <a:close/>
                    </a:path>
                  </a:pathLst>
                </a:custGeom>
                <a:solidFill>
                  <a:srgbClr val="FFFFFF"/>
                </a:solidFill>
                <a:ln w="6417" cap="flat">
                  <a:noFill/>
                  <a:prstDash val="solid"/>
                  <a:miter/>
                </a:ln>
              </p:spPr>
              <p:txBody>
                <a:bodyPr rtlCol="0" anchor="ctr"/>
                <a:lstStyle/>
                <a:p>
                  <a:endParaRPr lang="en-US" sz="810"/>
                </a:p>
              </p:txBody>
            </p:sp>
            <p:sp>
              <p:nvSpPr>
                <p:cNvPr id="55" name="Freeform: Shape 54">
                  <a:extLst>
                    <a:ext uri="{FF2B5EF4-FFF2-40B4-BE49-F238E27FC236}">
                      <a16:creationId xmlns:a16="http://schemas.microsoft.com/office/drawing/2014/main" id="{8CBDE457-F62F-9832-F9B8-7D0BBF3DDF7C}"/>
                    </a:ext>
                  </a:extLst>
                </p:cNvPr>
                <p:cNvSpPr/>
                <p:nvPr/>
              </p:nvSpPr>
              <p:spPr>
                <a:xfrm>
                  <a:off x="3261469" y="1497188"/>
                  <a:ext cx="384099" cy="385010"/>
                </a:xfrm>
                <a:custGeom>
                  <a:avLst/>
                  <a:gdLst>
                    <a:gd name="connsiteX0" fmla="*/ 87795 w 384099"/>
                    <a:gd name="connsiteY0" fmla="*/ 9145 h 385010"/>
                    <a:gd name="connsiteX1" fmla="*/ 166447 w 384099"/>
                    <a:gd name="connsiteY1" fmla="*/ 33837 h 385010"/>
                    <a:gd name="connsiteX2" fmla="*/ 166447 w 384099"/>
                    <a:gd name="connsiteY2" fmla="*/ 34752 h 385010"/>
                    <a:gd name="connsiteX3" fmla="*/ 166447 w 384099"/>
                    <a:gd name="connsiteY3" fmla="*/ 74075 h 385010"/>
                    <a:gd name="connsiteX4" fmla="*/ 166447 w 384099"/>
                    <a:gd name="connsiteY4" fmla="*/ 76819 h 385010"/>
                    <a:gd name="connsiteX5" fmla="*/ 166447 w 384099"/>
                    <a:gd name="connsiteY5" fmla="*/ 117058 h 385010"/>
                    <a:gd name="connsiteX6" fmla="*/ 166447 w 384099"/>
                    <a:gd name="connsiteY6" fmla="*/ 117972 h 385010"/>
                    <a:gd name="connsiteX7" fmla="*/ 166447 w 384099"/>
                    <a:gd name="connsiteY7" fmla="*/ 135348 h 385010"/>
                    <a:gd name="connsiteX8" fmla="*/ 173762 w 384099"/>
                    <a:gd name="connsiteY8" fmla="*/ 132605 h 385010"/>
                    <a:gd name="connsiteX9" fmla="*/ 179248 w 384099"/>
                    <a:gd name="connsiteY9" fmla="*/ 131690 h 385010"/>
                    <a:gd name="connsiteX10" fmla="*/ 180159 w 384099"/>
                    <a:gd name="connsiteY10" fmla="*/ 131690 h 385010"/>
                    <a:gd name="connsiteX11" fmla="*/ 184734 w 384099"/>
                    <a:gd name="connsiteY11" fmla="*/ 130775 h 385010"/>
                    <a:gd name="connsiteX12" fmla="*/ 188392 w 384099"/>
                    <a:gd name="connsiteY12" fmla="*/ 130775 h 385010"/>
                    <a:gd name="connsiteX13" fmla="*/ 190221 w 384099"/>
                    <a:gd name="connsiteY13" fmla="*/ 130775 h 385010"/>
                    <a:gd name="connsiteX14" fmla="*/ 197536 w 384099"/>
                    <a:gd name="connsiteY14" fmla="*/ 131690 h 385010"/>
                    <a:gd name="connsiteX15" fmla="*/ 200283 w 384099"/>
                    <a:gd name="connsiteY15" fmla="*/ 131690 h 385010"/>
                    <a:gd name="connsiteX16" fmla="*/ 204851 w 384099"/>
                    <a:gd name="connsiteY16" fmla="*/ 132605 h 385010"/>
                    <a:gd name="connsiteX17" fmla="*/ 207598 w 384099"/>
                    <a:gd name="connsiteY17" fmla="*/ 133519 h 385010"/>
                    <a:gd name="connsiteX18" fmla="*/ 213084 w 384099"/>
                    <a:gd name="connsiteY18" fmla="*/ 135348 h 385010"/>
                    <a:gd name="connsiteX19" fmla="*/ 214913 w 384099"/>
                    <a:gd name="connsiteY19" fmla="*/ 136263 h 385010"/>
                    <a:gd name="connsiteX20" fmla="*/ 221317 w 384099"/>
                    <a:gd name="connsiteY20" fmla="*/ 139006 h 385010"/>
                    <a:gd name="connsiteX21" fmla="*/ 223146 w 384099"/>
                    <a:gd name="connsiteY21" fmla="*/ 139921 h 385010"/>
                    <a:gd name="connsiteX22" fmla="*/ 226803 w 384099"/>
                    <a:gd name="connsiteY22" fmla="*/ 142664 h 385010"/>
                    <a:gd name="connsiteX23" fmla="*/ 228632 w 384099"/>
                    <a:gd name="connsiteY23" fmla="*/ 144493 h 385010"/>
                    <a:gd name="connsiteX24" fmla="*/ 231372 w 384099"/>
                    <a:gd name="connsiteY24" fmla="*/ 147237 h 385010"/>
                    <a:gd name="connsiteX25" fmla="*/ 233201 w 384099"/>
                    <a:gd name="connsiteY25" fmla="*/ 149066 h 385010"/>
                    <a:gd name="connsiteX26" fmla="*/ 235947 w 384099"/>
                    <a:gd name="connsiteY26" fmla="*/ 152724 h 385010"/>
                    <a:gd name="connsiteX27" fmla="*/ 239605 w 384099"/>
                    <a:gd name="connsiteY27" fmla="*/ 157297 h 385010"/>
                    <a:gd name="connsiteX28" fmla="*/ 241434 w 384099"/>
                    <a:gd name="connsiteY28" fmla="*/ 160040 h 385010"/>
                    <a:gd name="connsiteX29" fmla="*/ 242345 w 384099"/>
                    <a:gd name="connsiteY29" fmla="*/ 161869 h 385010"/>
                    <a:gd name="connsiteX30" fmla="*/ 248749 w 384099"/>
                    <a:gd name="connsiteY30" fmla="*/ 177416 h 385010"/>
                    <a:gd name="connsiteX31" fmla="*/ 274359 w 384099"/>
                    <a:gd name="connsiteY31" fmla="*/ 203022 h 385010"/>
                    <a:gd name="connsiteX32" fmla="*/ 292647 w 384099"/>
                    <a:gd name="connsiteY32" fmla="*/ 203022 h 385010"/>
                    <a:gd name="connsiteX33" fmla="*/ 371291 w 384099"/>
                    <a:gd name="connsiteY33" fmla="*/ 227714 h 385010"/>
                    <a:gd name="connsiteX34" fmla="*/ 371291 w 384099"/>
                    <a:gd name="connsiteY34" fmla="*/ 228629 h 385010"/>
                    <a:gd name="connsiteX35" fmla="*/ 371291 w 384099"/>
                    <a:gd name="connsiteY35" fmla="*/ 267953 h 385010"/>
                    <a:gd name="connsiteX36" fmla="*/ 371291 w 384099"/>
                    <a:gd name="connsiteY36" fmla="*/ 270696 h 385010"/>
                    <a:gd name="connsiteX37" fmla="*/ 371291 w 384099"/>
                    <a:gd name="connsiteY37" fmla="*/ 311850 h 385010"/>
                    <a:gd name="connsiteX38" fmla="*/ 371291 w 384099"/>
                    <a:gd name="connsiteY38" fmla="*/ 354832 h 385010"/>
                    <a:gd name="connsiteX39" fmla="*/ 292647 w 384099"/>
                    <a:gd name="connsiteY39" fmla="*/ 378607 h 385010"/>
                    <a:gd name="connsiteX40" fmla="*/ 213995 w 384099"/>
                    <a:gd name="connsiteY40" fmla="*/ 354832 h 385010"/>
                    <a:gd name="connsiteX41" fmla="*/ 213995 w 384099"/>
                    <a:gd name="connsiteY41" fmla="*/ 311850 h 385010"/>
                    <a:gd name="connsiteX42" fmla="*/ 213995 w 384099"/>
                    <a:gd name="connsiteY42" fmla="*/ 270696 h 385010"/>
                    <a:gd name="connsiteX43" fmla="*/ 213995 w 384099"/>
                    <a:gd name="connsiteY43" fmla="*/ 267953 h 385010"/>
                    <a:gd name="connsiteX44" fmla="*/ 213995 w 384099"/>
                    <a:gd name="connsiteY44" fmla="*/ 252406 h 385010"/>
                    <a:gd name="connsiteX45" fmla="*/ 213084 w 384099"/>
                    <a:gd name="connsiteY45" fmla="*/ 253320 h 385010"/>
                    <a:gd name="connsiteX46" fmla="*/ 208509 w 384099"/>
                    <a:gd name="connsiteY46" fmla="*/ 255150 h 385010"/>
                    <a:gd name="connsiteX47" fmla="*/ 207598 w 384099"/>
                    <a:gd name="connsiteY47" fmla="*/ 255150 h 385010"/>
                    <a:gd name="connsiteX48" fmla="*/ 203023 w 384099"/>
                    <a:gd name="connsiteY48" fmla="*/ 256064 h 385010"/>
                    <a:gd name="connsiteX49" fmla="*/ 202111 w 384099"/>
                    <a:gd name="connsiteY49" fmla="*/ 256064 h 385010"/>
                    <a:gd name="connsiteX50" fmla="*/ 196625 w 384099"/>
                    <a:gd name="connsiteY50" fmla="*/ 256978 h 385010"/>
                    <a:gd name="connsiteX51" fmla="*/ 195707 w 384099"/>
                    <a:gd name="connsiteY51" fmla="*/ 256978 h 385010"/>
                    <a:gd name="connsiteX52" fmla="*/ 189304 w 384099"/>
                    <a:gd name="connsiteY52" fmla="*/ 256978 h 385010"/>
                    <a:gd name="connsiteX53" fmla="*/ 181988 w 384099"/>
                    <a:gd name="connsiteY53" fmla="*/ 256064 h 385010"/>
                    <a:gd name="connsiteX54" fmla="*/ 180159 w 384099"/>
                    <a:gd name="connsiteY54" fmla="*/ 256064 h 385010"/>
                    <a:gd name="connsiteX55" fmla="*/ 173762 w 384099"/>
                    <a:gd name="connsiteY55" fmla="*/ 255150 h 385010"/>
                    <a:gd name="connsiteX56" fmla="*/ 172844 w 384099"/>
                    <a:gd name="connsiteY56" fmla="*/ 255150 h 385010"/>
                    <a:gd name="connsiteX57" fmla="*/ 128947 w 384099"/>
                    <a:gd name="connsiteY57" fmla="*/ 212167 h 385010"/>
                    <a:gd name="connsiteX58" fmla="*/ 106084 w 384099"/>
                    <a:gd name="connsiteY58" fmla="*/ 182903 h 385010"/>
                    <a:gd name="connsiteX59" fmla="*/ 87795 w 384099"/>
                    <a:gd name="connsiteY59" fmla="*/ 182903 h 385010"/>
                    <a:gd name="connsiteX60" fmla="*/ 9144 w 384099"/>
                    <a:gd name="connsiteY60" fmla="*/ 159126 h 385010"/>
                    <a:gd name="connsiteX61" fmla="*/ 9144 w 384099"/>
                    <a:gd name="connsiteY61" fmla="*/ 117058 h 385010"/>
                    <a:gd name="connsiteX62" fmla="*/ 9144 w 384099"/>
                    <a:gd name="connsiteY62" fmla="*/ 116144 h 385010"/>
                    <a:gd name="connsiteX63" fmla="*/ 9144 w 384099"/>
                    <a:gd name="connsiteY63" fmla="*/ 75905 h 385010"/>
                    <a:gd name="connsiteX64" fmla="*/ 9144 w 384099"/>
                    <a:gd name="connsiteY64" fmla="*/ 74075 h 385010"/>
                    <a:gd name="connsiteX65" fmla="*/ 9144 w 384099"/>
                    <a:gd name="connsiteY65" fmla="*/ 34752 h 385010"/>
                    <a:gd name="connsiteX66" fmla="*/ 9144 w 384099"/>
                    <a:gd name="connsiteY66" fmla="*/ 33837 h 385010"/>
                    <a:gd name="connsiteX67" fmla="*/ 87795 w 384099"/>
                    <a:gd name="connsiteY67" fmla="*/ 9145 h 385010"/>
                    <a:gd name="connsiteX68" fmla="*/ 87795 w 384099"/>
                    <a:gd name="connsiteY68" fmla="*/ 0 h 385010"/>
                    <a:gd name="connsiteX69" fmla="*/ 0 w 384099"/>
                    <a:gd name="connsiteY69" fmla="*/ 33837 h 385010"/>
                    <a:gd name="connsiteX70" fmla="*/ 0 w 384099"/>
                    <a:gd name="connsiteY70" fmla="*/ 34752 h 385010"/>
                    <a:gd name="connsiteX71" fmla="*/ 0 w 384099"/>
                    <a:gd name="connsiteY71" fmla="*/ 74075 h 385010"/>
                    <a:gd name="connsiteX72" fmla="*/ 0 w 384099"/>
                    <a:gd name="connsiteY72" fmla="*/ 76819 h 385010"/>
                    <a:gd name="connsiteX73" fmla="*/ 0 w 384099"/>
                    <a:gd name="connsiteY73" fmla="*/ 117058 h 385010"/>
                    <a:gd name="connsiteX74" fmla="*/ 0 w 384099"/>
                    <a:gd name="connsiteY74" fmla="*/ 117972 h 385010"/>
                    <a:gd name="connsiteX75" fmla="*/ 0 w 384099"/>
                    <a:gd name="connsiteY75" fmla="*/ 160040 h 385010"/>
                    <a:gd name="connsiteX76" fmla="*/ 87795 w 384099"/>
                    <a:gd name="connsiteY76" fmla="*/ 192048 h 385010"/>
                    <a:gd name="connsiteX77" fmla="*/ 102426 w 384099"/>
                    <a:gd name="connsiteY77" fmla="*/ 192048 h 385010"/>
                    <a:gd name="connsiteX78" fmla="*/ 123460 w 384099"/>
                    <a:gd name="connsiteY78" fmla="*/ 213081 h 385010"/>
                    <a:gd name="connsiteX79" fmla="*/ 172844 w 384099"/>
                    <a:gd name="connsiteY79" fmla="*/ 260637 h 385010"/>
                    <a:gd name="connsiteX80" fmla="*/ 173762 w 384099"/>
                    <a:gd name="connsiteY80" fmla="*/ 260637 h 385010"/>
                    <a:gd name="connsiteX81" fmla="*/ 181077 w 384099"/>
                    <a:gd name="connsiteY81" fmla="*/ 262466 h 385010"/>
                    <a:gd name="connsiteX82" fmla="*/ 182906 w 384099"/>
                    <a:gd name="connsiteY82" fmla="*/ 262466 h 385010"/>
                    <a:gd name="connsiteX83" fmla="*/ 192050 w 384099"/>
                    <a:gd name="connsiteY83" fmla="*/ 263380 h 385010"/>
                    <a:gd name="connsiteX84" fmla="*/ 199365 w 384099"/>
                    <a:gd name="connsiteY84" fmla="*/ 263380 h 385010"/>
                    <a:gd name="connsiteX85" fmla="*/ 200283 w 384099"/>
                    <a:gd name="connsiteY85" fmla="*/ 263380 h 385010"/>
                    <a:gd name="connsiteX86" fmla="*/ 206680 w 384099"/>
                    <a:gd name="connsiteY86" fmla="*/ 262466 h 385010"/>
                    <a:gd name="connsiteX87" fmla="*/ 207598 w 384099"/>
                    <a:gd name="connsiteY87" fmla="*/ 262466 h 385010"/>
                    <a:gd name="connsiteX88" fmla="*/ 208509 w 384099"/>
                    <a:gd name="connsiteY88" fmla="*/ 262466 h 385010"/>
                    <a:gd name="connsiteX89" fmla="*/ 208509 w 384099"/>
                    <a:gd name="connsiteY89" fmla="*/ 265209 h 385010"/>
                    <a:gd name="connsiteX90" fmla="*/ 208509 w 384099"/>
                    <a:gd name="connsiteY90" fmla="*/ 267953 h 385010"/>
                    <a:gd name="connsiteX91" fmla="*/ 208509 w 384099"/>
                    <a:gd name="connsiteY91" fmla="*/ 309106 h 385010"/>
                    <a:gd name="connsiteX92" fmla="*/ 208509 w 384099"/>
                    <a:gd name="connsiteY92" fmla="*/ 352086 h 385010"/>
                    <a:gd name="connsiteX93" fmla="*/ 296304 w 384099"/>
                    <a:gd name="connsiteY93" fmla="*/ 385011 h 385010"/>
                    <a:gd name="connsiteX94" fmla="*/ 384100 w 384099"/>
                    <a:gd name="connsiteY94" fmla="*/ 352086 h 385010"/>
                    <a:gd name="connsiteX95" fmla="*/ 384100 w 384099"/>
                    <a:gd name="connsiteY95" fmla="*/ 309106 h 385010"/>
                    <a:gd name="connsiteX96" fmla="*/ 384100 w 384099"/>
                    <a:gd name="connsiteY96" fmla="*/ 267953 h 385010"/>
                    <a:gd name="connsiteX97" fmla="*/ 384100 w 384099"/>
                    <a:gd name="connsiteY97" fmla="*/ 265209 h 385010"/>
                    <a:gd name="connsiteX98" fmla="*/ 384100 w 384099"/>
                    <a:gd name="connsiteY98" fmla="*/ 225885 h 385010"/>
                    <a:gd name="connsiteX99" fmla="*/ 384100 w 384099"/>
                    <a:gd name="connsiteY99" fmla="*/ 224971 h 385010"/>
                    <a:gd name="connsiteX100" fmla="*/ 296304 w 384099"/>
                    <a:gd name="connsiteY100" fmla="*/ 191133 h 385010"/>
                    <a:gd name="connsiteX101" fmla="*/ 281674 w 384099"/>
                    <a:gd name="connsiteY101" fmla="*/ 191133 h 385010"/>
                    <a:gd name="connsiteX102" fmla="*/ 260640 w 384099"/>
                    <a:gd name="connsiteY102" fmla="*/ 170100 h 385010"/>
                    <a:gd name="connsiteX103" fmla="*/ 253324 w 384099"/>
                    <a:gd name="connsiteY103" fmla="*/ 155467 h 385010"/>
                    <a:gd name="connsiteX104" fmla="*/ 252407 w 384099"/>
                    <a:gd name="connsiteY104" fmla="*/ 153638 h 385010"/>
                    <a:gd name="connsiteX105" fmla="*/ 251495 w 384099"/>
                    <a:gd name="connsiteY105" fmla="*/ 151810 h 385010"/>
                    <a:gd name="connsiteX106" fmla="*/ 249667 w 384099"/>
                    <a:gd name="connsiteY106" fmla="*/ 149066 h 385010"/>
                    <a:gd name="connsiteX107" fmla="*/ 249667 w 384099"/>
                    <a:gd name="connsiteY107" fmla="*/ 148151 h 385010"/>
                    <a:gd name="connsiteX108" fmla="*/ 246009 w 384099"/>
                    <a:gd name="connsiteY108" fmla="*/ 142664 h 385010"/>
                    <a:gd name="connsiteX109" fmla="*/ 242345 w 384099"/>
                    <a:gd name="connsiteY109" fmla="*/ 139006 h 385010"/>
                    <a:gd name="connsiteX110" fmla="*/ 240516 w 384099"/>
                    <a:gd name="connsiteY110" fmla="*/ 137177 h 385010"/>
                    <a:gd name="connsiteX111" fmla="*/ 239605 w 384099"/>
                    <a:gd name="connsiteY111" fmla="*/ 137177 h 385010"/>
                    <a:gd name="connsiteX112" fmla="*/ 235947 w 384099"/>
                    <a:gd name="connsiteY112" fmla="*/ 134434 h 385010"/>
                    <a:gd name="connsiteX113" fmla="*/ 233201 w 384099"/>
                    <a:gd name="connsiteY113" fmla="*/ 132605 h 385010"/>
                    <a:gd name="connsiteX114" fmla="*/ 228632 w 384099"/>
                    <a:gd name="connsiteY114" fmla="*/ 129861 h 385010"/>
                    <a:gd name="connsiteX115" fmla="*/ 227714 w 384099"/>
                    <a:gd name="connsiteY115" fmla="*/ 129861 h 385010"/>
                    <a:gd name="connsiteX116" fmla="*/ 225886 w 384099"/>
                    <a:gd name="connsiteY116" fmla="*/ 128946 h 385010"/>
                    <a:gd name="connsiteX117" fmla="*/ 218571 w 384099"/>
                    <a:gd name="connsiteY117" fmla="*/ 125288 h 385010"/>
                    <a:gd name="connsiteX118" fmla="*/ 216742 w 384099"/>
                    <a:gd name="connsiteY118" fmla="*/ 124374 h 385010"/>
                    <a:gd name="connsiteX119" fmla="*/ 210338 w 384099"/>
                    <a:gd name="connsiteY119" fmla="*/ 122545 h 385010"/>
                    <a:gd name="connsiteX120" fmla="*/ 207598 w 384099"/>
                    <a:gd name="connsiteY120" fmla="*/ 121631 h 385010"/>
                    <a:gd name="connsiteX121" fmla="*/ 202111 w 384099"/>
                    <a:gd name="connsiteY121" fmla="*/ 120716 h 385010"/>
                    <a:gd name="connsiteX122" fmla="*/ 201194 w 384099"/>
                    <a:gd name="connsiteY122" fmla="*/ 120716 h 385010"/>
                    <a:gd name="connsiteX123" fmla="*/ 199365 w 384099"/>
                    <a:gd name="connsiteY123" fmla="*/ 120716 h 385010"/>
                    <a:gd name="connsiteX124" fmla="*/ 192050 w 384099"/>
                    <a:gd name="connsiteY124" fmla="*/ 119801 h 385010"/>
                    <a:gd name="connsiteX125" fmla="*/ 190221 w 384099"/>
                    <a:gd name="connsiteY125" fmla="*/ 119801 h 385010"/>
                    <a:gd name="connsiteX126" fmla="*/ 189304 w 384099"/>
                    <a:gd name="connsiteY126" fmla="*/ 119801 h 385010"/>
                    <a:gd name="connsiteX127" fmla="*/ 188392 w 384099"/>
                    <a:gd name="connsiteY127" fmla="*/ 119801 h 385010"/>
                    <a:gd name="connsiteX128" fmla="*/ 184734 w 384099"/>
                    <a:gd name="connsiteY128" fmla="*/ 119801 h 385010"/>
                    <a:gd name="connsiteX129" fmla="*/ 179248 w 384099"/>
                    <a:gd name="connsiteY129" fmla="*/ 120716 h 385010"/>
                    <a:gd name="connsiteX130" fmla="*/ 178331 w 384099"/>
                    <a:gd name="connsiteY130" fmla="*/ 120716 h 385010"/>
                    <a:gd name="connsiteX131" fmla="*/ 175591 w 384099"/>
                    <a:gd name="connsiteY131" fmla="*/ 121631 h 385010"/>
                    <a:gd name="connsiteX132" fmla="*/ 175591 w 384099"/>
                    <a:gd name="connsiteY132" fmla="*/ 117058 h 385010"/>
                    <a:gd name="connsiteX133" fmla="*/ 175591 w 384099"/>
                    <a:gd name="connsiteY133" fmla="*/ 116144 h 385010"/>
                    <a:gd name="connsiteX134" fmla="*/ 175591 w 384099"/>
                    <a:gd name="connsiteY134" fmla="*/ 75905 h 385010"/>
                    <a:gd name="connsiteX135" fmla="*/ 175591 w 384099"/>
                    <a:gd name="connsiteY135" fmla="*/ 74075 h 385010"/>
                    <a:gd name="connsiteX136" fmla="*/ 175591 w 384099"/>
                    <a:gd name="connsiteY136" fmla="*/ 34752 h 385010"/>
                    <a:gd name="connsiteX137" fmla="*/ 175591 w 384099"/>
                    <a:gd name="connsiteY137" fmla="*/ 33837 h 385010"/>
                    <a:gd name="connsiteX138" fmla="*/ 87795 w 384099"/>
                    <a:gd name="connsiteY138"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384099" h="385010">
                      <a:moveTo>
                        <a:pt x="87795" y="9145"/>
                      </a:moveTo>
                      <a:cubicBezTo>
                        <a:pt x="96028" y="9145"/>
                        <a:pt x="166447" y="10060"/>
                        <a:pt x="166447" y="33837"/>
                      </a:cubicBezTo>
                      <a:cubicBezTo>
                        <a:pt x="166447" y="33837"/>
                        <a:pt x="166447" y="33837"/>
                        <a:pt x="166447" y="34752"/>
                      </a:cubicBezTo>
                      <a:lnTo>
                        <a:pt x="166447" y="74075"/>
                      </a:lnTo>
                      <a:lnTo>
                        <a:pt x="166447" y="76819"/>
                      </a:lnTo>
                      <a:lnTo>
                        <a:pt x="166447" y="117058"/>
                      </a:lnTo>
                      <a:lnTo>
                        <a:pt x="166447" y="117972"/>
                      </a:lnTo>
                      <a:lnTo>
                        <a:pt x="166447" y="135348"/>
                      </a:lnTo>
                      <a:cubicBezTo>
                        <a:pt x="169187" y="134434"/>
                        <a:pt x="171015" y="133519"/>
                        <a:pt x="173762" y="132605"/>
                      </a:cubicBezTo>
                      <a:cubicBezTo>
                        <a:pt x="175591" y="131690"/>
                        <a:pt x="177419" y="131690"/>
                        <a:pt x="179248" y="131690"/>
                      </a:cubicBezTo>
                      <a:lnTo>
                        <a:pt x="180159" y="131690"/>
                      </a:lnTo>
                      <a:cubicBezTo>
                        <a:pt x="181988" y="131690"/>
                        <a:pt x="182906" y="130775"/>
                        <a:pt x="184734" y="130775"/>
                      </a:cubicBezTo>
                      <a:cubicBezTo>
                        <a:pt x="185646" y="130775"/>
                        <a:pt x="187474" y="130775"/>
                        <a:pt x="188392" y="130775"/>
                      </a:cubicBezTo>
                      <a:cubicBezTo>
                        <a:pt x="189304" y="130775"/>
                        <a:pt x="190221" y="130775"/>
                        <a:pt x="190221" y="130775"/>
                      </a:cubicBezTo>
                      <a:cubicBezTo>
                        <a:pt x="192967" y="130775"/>
                        <a:pt x="194796" y="130775"/>
                        <a:pt x="197536" y="131690"/>
                      </a:cubicBezTo>
                      <a:cubicBezTo>
                        <a:pt x="198454" y="131690"/>
                        <a:pt x="199365" y="131690"/>
                        <a:pt x="200283" y="131690"/>
                      </a:cubicBezTo>
                      <a:cubicBezTo>
                        <a:pt x="202111" y="131690"/>
                        <a:pt x="203940" y="132605"/>
                        <a:pt x="204851" y="132605"/>
                      </a:cubicBezTo>
                      <a:cubicBezTo>
                        <a:pt x="205769" y="132605"/>
                        <a:pt x="206680" y="132605"/>
                        <a:pt x="207598" y="133519"/>
                      </a:cubicBezTo>
                      <a:cubicBezTo>
                        <a:pt x="209427" y="134434"/>
                        <a:pt x="211255" y="134434"/>
                        <a:pt x="213084" y="135348"/>
                      </a:cubicBezTo>
                      <a:cubicBezTo>
                        <a:pt x="213995" y="135348"/>
                        <a:pt x="213995" y="135348"/>
                        <a:pt x="214913" y="136263"/>
                      </a:cubicBezTo>
                      <a:cubicBezTo>
                        <a:pt x="216742" y="137177"/>
                        <a:pt x="219488" y="138092"/>
                        <a:pt x="221317" y="139006"/>
                      </a:cubicBezTo>
                      <a:cubicBezTo>
                        <a:pt x="222228" y="139006"/>
                        <a:pt x="222228" y="139921"/>
                        <a:pt x="223146" y="139921"/>
                      </a:cubicBezTo>
                      <a:cubicBezTo>
                        <a:pt x="224974" y="140835"/>
                        <a:pt x="225886" y="141750"/>
                        <a:pt x="226803" y="142664"/>
                      </a:cubicBezTo>
                      <a:cubicBezTo>
                        <a:pt x="227714" y="143579"/>
                        <a:pt x="228632" y="143579"/>
                        <a:pt x="228632" y="144493"/>
                      </a:cubicBezTo>
                      <a:cubicBezTo>
                        <a:pt x="229543" y="145408"/>
                        <a:pt x="230461" y="146323"/>
                        <a:pt x="231372" y="147237"/>
                      </a:cubicBezTo>
                      <a:cubicBezTo>
                        <a:pt x="232290" y="148151"/>
                        <a:pt x="233201" y="148151"/>
                        <a:pt x="233201" y="149066"/>
                      </a:cubicBezTo>
                      <a:cubicBezTo>
                        <a:pt x="234119" y="149980"/>
                        <a:pt x="235030" y="150895"/>
                        <a:pt x="235947" y="152724"/>
                      </a:cubicBezTo>
                      <a:cubicBezTo>
                        <a:pt x="236858" y="154553"/>
                        <a:pt x="238687" y="155467"/>
                        <a:pt x="239605" y="157297"/>
                      </a:cubicBezTo>
                      <a:cubicBezTo>
                        <a:pt x="240516" y="158211"/>
                        <a:pt x="240516" y="159126"/>
                        <a:pt x="241434" y="160040"/>
                      </a:cubicBezTo>
                      <a:cubicBezTo>
                        <a:pt x="241434" y="160954"/>
                        <a:pt x="242345" y="160954"/>
                        <a:pt x="242345" y="161869"/>
                      </a:cubicBezTo>
                      <a:cubicBezTo>
                        <a:pt x="245091" y="166441"/>
                        <a:pt x="247838" y="171928"/>
                        <a:pt x="248749" y="177416"/>
                      </a:cubicBezTo>
                      <a:lnTo>
                        <a:pt x="274359" y="203022"/>
                      </a:lnTo>
                      <a:cubicBezTo>
                        <a:pt x="282585" y="203022"/>
                        <a:pt x="291729" y="203022"/>
                        <a:pt x="292647" y="203022"/>
                      </a:cubicBezTo>
                      <a:cubicBezTo>
                        <a:pt x="300880" y="203022"/>
                        <a:pt x="371291" y="203937"/>
                        <a:pt x="371291" y="227714"/>
                      </a:cubicBezTo>
                      <a:cubicBezTo>
                        <a:pt x="371291" y="227714"/>
                        <a:pt x="371291" y="227714"/>
                        <a:pt x="371291" y="228629"/>
                      </a:cubicBezTo>
                      <a:lnTo>
                        <a:pt x="371291" y="267953"/>
                      </a:lnTo>
                      <a:lnTo>
                        <a:pt x="371291" y="270696"/>
                      </a:lnTo>
                      <a:lnTo>
                        <a:pt x="371291" y="311850"/>
                      </a:lnTo>
                      <a:lnTo>
                        <a:pt x="371291" y="354832"/>
                      </a:lnTo>
                      <a:cubicBezTo>
                        <a:pt x="371291" y="377695"/>
                        <a:pt x="300880" y="378607"/>
                        <a:pt x="292647" y="378607"/>
                      </a:cubicBezTo>
                      <a:cubicBezTo>
                        <a:pt x="284414" y="378607"/>
                        <a:pt x="213995" y="377695"/>
                        <a:pt x="213995" y="354832"/>
                      </a:cubicBezTo>
                      <a:lnTo>
                        <a:pt x="213995" y="311850"/>
                      </a:lnTo>
                      <a:lnTo>
                        <a:pt x="213995" y="270696"/>
                      </a:lnTo>
                      <a:lnTo>
                        <a:pt x="213995" y="267953"/>
                      </a:lnTo>
                      <a:lnTo>
                        <a:pt x="213995" y="252406"/>
                      </a:lnTo>
                      <a:cubicBezTo>
                        <a:pt x="213084" y="252406"/>
                        <a:pt x="213084" y="252406"/>
                        <a:pt x="213084" y="253320"/>
                      </a:cubicBezTo>
                      <a:cubicBezTo>
                        <a:pt x="211255" y="254235"/>
                        <a:pt x="210338" y="254235"/>
                        <a:pt x="208509" y="255150"/>
                      </a:cubicBezTo>
                      <a:lnTo>
                        <a:pt x="207598" y="255150"/>
                      </a:lnTo>
                      <a:cubicBezTo>
                        <a:pt x="205769" y="256064"/>
                        <a:pt x="203940" y="256064"/>
                        <a:pt x="203023" y="256064"/>
                      </a:cubicBezTo>
                      <a:lnTo>
                        <a:pt x="202111" y="256064"/>
                      </a:lnTo>
                      <a:cubicBezTo>
                        <a:pt x="200283" y="256064"/>
                        <a:pt x="198454" y="256978"/>
                        <a:pt x="196625" y="256978"/>
                      </a:cubicBezTo>
                      <a:cubicBezTo>
                        <a:pt x="196625" y="256978"/>
                        <a:pt x="196625" y="256978"/>
                        <a:pt x="195707" y="256978"/>
                      </a:cubicBezTo>
                      <a:cubicBezTo>
                        <a:pt x="193878" y="256978"/>
                        <a:pt x="191132" y="256978"/>
                        <a:pt x="189304" y="256978"/>
                      </a:cubicBezTo>
                      <a:cubicBezTo>
                        <a:pt x="186564" y="256978"/>
                        <a:pt x="183817" y="256978"/>
                        <a:pt x="181988" y="256064"/>
                      </a:cubicBezTo>
                      <a:cubicBezTo>
                        <a:pt x="181077" y="256064"/>
                        <a:pt x="181077" y="256064"/>
                        <a:pt x="180159" y="256064"/>
                      </a:cubicBezTo>
                      <a:cubicBezTo>
                        <a:pt x="178331" y="256064"/>
                        <a:pt x="175591" y="255150"/>
                        <a:pt x="173762" y="255150"/>
                      </a:cubicBezTo>
                      <a:lnTo>
                        <a:pt x="172844" y="255150"/>
                      </a:lnTo>
                      <a:cubicBezTo>
                        <a:pt x="151810" y="249663"/>
                        <a:pt x="135351" y="233201"/>
                        <a:pt x="128947" y="212167"/>
                      </a:cubicBezTo>
                      <a:lnTo>
                        <a:pt x="106084" y="182903"/>
                      </a:lnTo>
                      <a:cubicBezTo>
                        <a:pt x="96939" y="182903"/>
                        <a:pt x="88707" y="182903"/>
                        <a:pt x="87795" y="182903"/>
                      </a:cubicBezTo>
                      <a:cubicBezTo>
                        <a:pt x="79562" y="182903"/>
                        <a:pt x="9144" y="182903"/>
                        <a:pt x="9144" y="159126"/>
                      </a:cubicBezTo>
                      <a:lnTo>
                        <a:pt x="9144" y="117058"/>
                      </a:lnTo>
                      <a:lnTo>
                        <a:pt x="9144" y="116144"/>
                      </a:lnTo>
                      <a:lnTo>
                        <a:pt x="9144" y="75905"/>
                      </a:lnTo>
                      <a:lnTo>
                        <a:pt x="9144" y="74075"/>
                      </a:lnTo>
                      <a:lnTo>
                        <a:pt x="9144" y="34752"/>
                      </a:lnTo>
                      <a:cubicBezTo>
                        <a:pt x="9144" y="34752"/>
                        <a:pt x="9144" y="34752"/>
                        <a:pt x="9144" y="33837"/>
                      </a:cubicBezTo>
                      <a:cubicBezTo>
                        <a:pt x="9144" y="10060"/>
                        <a:pt x="79562" y="9145"/>
                        <a:pt x="87795" y="9145"/>
                      </a:cubicBezTo>
                      <a:close/>
                      <a:moveTo>
                        <a:pt x="87795" y="0"/>
                      </a:moveTo>
                      <a:cubicBezTo>
                        <a:pt x="54871" y="0"/>
                        <a:pt x="0" y="4573"/>
                        <a:pt x="0" y="33837"/>
                      </a:cubicBezTo>
                      <a:cubicBezTo>
                        <a:pt x="0" y="33837"/>
                        <a:pt x="0" y="33837"/>
                        <a:pt x="0" y="34752"/>
                      </a:cubicBezTo>
                      <a:lnTo>
                        <a:pt x="0" y="74075"/>
                      </a:lnTo>
                      <a:lnTo>
                        <a:pt x="0" y="76819"/>
                      </a:lnTo>
                      <a:lnTo>
                        <a:pt x="0" y="117058"/>
                      </a:lnTo>
                      <a:lnTo>
                        <a:pt x="0" y="117972"/>
                      </a:lnTo>
                      <a:lnTo>
                        <a:pt x="0" y="160040"/>
                      </a:lnTo>
                      <a:cubicBezTo>
                        <a:pt x="0" y="188390"/>
                        <a:pt x="54871" y="192048"/>
                        <a:pt x="87795" y="192048"/>
                      </a:cubicBezTo>
                      <a:lnTo>
                        <a:pt x="102426" y="192048"/>
                      </a:lnTo>
                      <a:lnTo>
                        <a:pt x="123460" y="213081"/>
                      </a:lnTo>
                      <a:cubicBezTo>
                        <a:pt x="130775" y="235945"/>
                        <a:pt x="149981" y="254235"/>
                        <a:pt x="172844" y="260637"/>
                      </a:cubicBezTo>
                      <a:lnTo>
                        <a:pt x="173762" y="260637"/>
                      </a:lnTo>
                      <a:cubicBezTo>
                        <a:pt x="176502" y="261551"/>
                        <a:pt x="179248" y="261551"/>
                        <a:pt x="181077" y="262466"/>
                      </a:cubicBezTo>
                      <a:cubicBezTo>
                        <a:pt x="181988" y="262466"/>
                        <a:pt x="181988" y="262466"/>
                        <a:pt x="182906" y="262466"/>
                      </a:cubicBezTo>
                      <a:cubicBezTo>
                        <a:pt x="185646" y="262466"/>
                        <a:pt x="189304" y="263380"/>
                        <a:pt x="192050" y="263380"/>
                      </a:cubicBezTo>
                      <a:cubicBezTo>
                        <a:pt x="193878" y="263380"/>
                        <a:pt x="196625" y="263380"/>
                        <a:pt x="199365" y="263380"/>
                      </a:cubicBezTo>
                      <a:lnTo>
                        <a:pt x="200283" y="263380"/>
                      </a:lnTo>
                      <a:cubicBezTo>
                        <a:pt x="202111" y="263380"/>
                        <a:pt x="203940" y="262466"/>
                        <a:pt x="206680" y="262466"/>
                      </a:cubicBezTo>
                      <a:lnTo>
                        <a:pt x="207598" y="262466"/>
                      </a:lnTo>
                      <a:lnTo>
                        <a:pt x="208509" y="262466"/>
                      </a:lnTo>
                      <a:lnTo>
                        <a:pt x="208509" y="265209"/>
                      </a:lnTo>
                      <a:lnTo>
                        <a:pt x="208509" y="267953"/>
                      </a:lnTo>
                      <a:lnTo>
                        <a:pt x="208509" y="309106"/>
                      </a:lnTo>
                      <a:lnTo>
                        <a:pt x="208509" y="352086"/>
                      </a:lnTo>
                      <a:cubicBezTo>
                        <a:pt x="208509" y="380435"/>
                        <a:pt x="263380" y="385011"/>
                        <a:pt x="296304" y="385011"/>
                      </a:cubicBezTo>
                      <a:cubicBezTo>
                        <a:pt x="329229" y="385011"/>
                        <a:pt x="384100" y="380435"/>
                        <a:pt x="384100" y="352086"/>
                      </a:cubicBezTo>
                      <a:lnTo>
                        <a:pt x="384100" y="309106"/>
                      </a:lnTo>
                      <a:lnTo>
                        <a:pt x="384100" y="267953"/>
                      </a:lnTo>
                      <a:lnTo>
                        <a:pt x="384100" y="265209"/>
                      </a:lnTo>
                      <a:lnTo>
                        <a:pt x="384100" y="225885"/>
                      </a:lnTo>
                      <a:lnTo>
                        <a:pt x="384100" y="224971"/>
                      </a:lnTo>
                      <a:cubicBezTo>
                        <a:pt x="384100" y="195706"/>
                        <a:pt x="329229" y="191133"/>
                        <a:pt x="296304" y="191133"/>
                      </a:cubicBezTo>
                      <a:cubicBezTo>
                        <a:pt x="295393" y="191133"/>
                        <a:pt x="288989" y="191133"/>
                        <a:pt x="281674" y="191133"/>
                      </a:cubicBezTo>
                      <a:lnTo>
                        <a:pt x="260640" y="170100"/>
                      </a:lnTo>
                      <a:cubicBezTo>
                        <a:pt x="257893" y="164613"/>
                        <a:pt x="256064" y="160040"/>
                        <a:pt x="253324" y="155467"/>
                      </a:cubicBezTo>
                      <a:lnTo>
                        <a:pt x="252407" y="153638"/>
                      </a:lnTo>
                      <a:cubicBezTo>
                        <a:pt x="252407" y="152724"/>
                        <a:pt x="251495" y="152724"/>
                        <a:pt x="251495" y="151810"/>
                      </a:cubicBezTo>
                      <a:cubicBezTo>
                        <a:pt x="250578" y="150895"/>
                        <a:pt x="250578" y="149980"/>
                        <a:pt x="249667" y="149066"/>
                      </a:cubicBezTo>
                      <a:lnTo>
                        <a:pt x="249667" y="148151"/>
                      </a:lnTo>
                      <a:cubicBezTo>
                        <a:pt x="248749" y="146323"/>
                        <a:pt x="246920" y="144493"/>
                        <a:pt x="246009" y="142664"/>
                      </a:cubicBezTo>
                      <a:cubicBezTo>
                        <a:pt x="245091" y="141750"/>
                        <a:pt x="244180" y="139921"/>
                        <a:pt x="242345" y="139006"/>
                      </a:cubicBezTo>
                      <a:cubicBezTo>
                        <a:pt x="241434" y="138092"/>
                        <a:pt x="240516" y="138092"/>
                        <a:pt x="240516" y="137177"/>
                      </a:cubicBezTo>
                      <a:lnTo>
                        <a:pt x="239605" y="137177"/>
                      </a:lnTo>
                      <a:cubicBezTo>
                        <a:pt x="238687" y="136263"/>
                        <a:pt x="236858" y="135348"/>
                        <a:pt x="235947" y="134434"/>
                      </a:cubicBezTo>
                      <a:cubicBezTo>
                        <a:pt x="235030" y="133519"/>
                        <a:pt x="234119" y="133519"/>
                        <a:pt x="233201" y="132605"/>
                      </a:cubicBezTo>
                      <a:cubicBezTo>
                        <a:pt x="231372" y="131690"/>
                        <a:pt x="230461" y="130775"/>
                        <a:pt x="228632" y="129861"/>
                      </a:cubicBezTo>
                      <a:lnTo>
                        <a:pt x="227714" y="129861"/>
                      </a:lnTo>
                      <a:cubicBezTo>
                        <a:pt x="226803" y="129861"/>
                        <a:pt x="226803" y="128946"/>
                        <a:pt x="225886" y="128946"/>
                      </a:cubicBezTo>
                      <a:cubicBezTo>
                        <a:pt x="223146" y="128032"/>
                        <a:pt x="221317" y="126203"/>
                        <a:pt x="218571" y="125288"/>
                      </a:cubicBezTo>
                      <a:cubicBezTo>
                        <a:pt x="217653" y="125288"/>
                        <a:pt x="217660" y="125288"/>
                        <a:pt x="216742" y="124374"/>
                      </a:cubicBezTo>
                      <a:cubicBezTo>
                        <a:pt x="213995" y="123459"/>
                        <a:pt x="212167" y="122545"/>
                        <a:pt x="210338" y="122545"/>
                      </a:cubicBezTo>
                      <a:cubicBezTo>
                        <a:pt x="209427" y="122545"/>
                        <a:pt x="208509" y="121631"/>
                        <a:pt x="207598" y="121631"/>
                      </a:cubicBezTo>
                      <a:cubicBezTo>
                        <a:pt x="205769" y="121631"/>
                        <a:pt x="203940" y="120716"/>
                        <a:pt x="202111" y="120716"/>
                      </a:cubicBezTo>
                      <a:lnTo>
                        <a:pt x="201194" y="120716"/>
                      </a:lnTo>
                      <a:cubicBezTo>
                        <a:pt x="200283" y="120716"/>
                        <a:pt x="199365" y="120716"/>
                        <a:pt x="199365" y="120716"/>
                      </a:cubicBezTo>
                      <a:cubicBezTo>
                        <a:pt x="196625" y="120716"/>
                        <a:pt x="193878" y="119801"/>
                        <a:pt x="192050" y="119801"/>
                      </a:cubicBezTo>
                      <a:cubicBezTo>
                        <a:pt x="191132" y="119801"/>
                        <a:pt x="191132" y="119801"/>
                        <a:pt x="190221" y="119801"/>
                      </a:cubicBezTo>
                      <a:lnTo>
                        <a:pt x="189304" y="119801"/>
                      </a:lnTo>
                      <a:lnTo>
                        <a:pt x="188392" y="119801"/>
                      </a:lnTo>
                      <a:cubicBezTo>
                        <a:pt x="187474" y="119801"/>
                        <a:pt x="185646" y="119801"/>
                        <a:pt x="184734" y="119801"/>
                      </a:cubicBezTo>
                      <a:cubicBezTo>
                        <a:pt x="182906" y="119801"/>
                        <a:pt x="181077" y="120716"/>
                        <a:pt x="179248" y="120716"/>
                      </a:cubicBezTo>
                      <a:cubicBezTo>
                        <a:pt x="178331" y="120716"/>
                        <a:pt x="178331" y="120716"/>
                        <a:pt x="178331" y="120716"/>
                      </a:cubicBezTo>
                      <a:cubicBezTo>
                        <a:pt x="177419" y="120716"/>
                        <a:pt x="176502" y="120716"/>
                        <a:pt x="175591" y="121631"/>
                      </a:cubicBezTo>
                      <a:lnTo>
                        <a:pt x="175591" y="117058"/>
                      </a:lnTo>
                      <a:lnTo>
                        <a:pt x="175591" y="116144"/>
                      </a:lnTo>
                      <a:lnTo>
                        <a:pt x="175591" y="75905"/>
                      </a:lnTo>
                      <a:lnTo>
                        <a:pt x="175591" y="74075"/>
                      </a:lnTo>
                      <a:lnTo>
                        <a:pt x="175591" y="34752"/>
                      </a:lnTo>
                      <a:lnTo>
                        <a:pt x="175591" y="33837"/>
                      </a:lnTo>
                      <a:cubicBezTo>
                        <a:pt x="175591" y="4573"/>
                        <a:pt x="120720" y="0"/>
                        <a:pt x="87795" y="0"/>
                      </a:cubicBezTo>
                      <a:close/>
                    </a:path>
                  </a:pathLst>
                </a:custGeom>
                <a:solidFill>
                  <a:srgbClr val="FFFFFF"/>
                </a:solidFill>
                <a:ln w="6417" cap="flat">
                  <a:noFill/>
                  <a:prstDash val="solid"/>
                  <a:miter/>
                </a:ln>
              </p:spPr>
              <p:txBody>
                <a:bodyPr rtlCol="0" anchor="ctr"/>
                <a:lstStyle/>
                <a:p>
                  <a:endParaRPr lang="en-US" sz="810"/>
                </a:p>
              </p:txBody>
            </p:sp>
          </p:grpSp>
          <p:grpSp>
            <p:nvGrpSpPr>
              <p:cNvPr id="56" name="Graphic 3">
                <a:extLst>
                  <a:ext uri="{FF2B5EF4-FFF2-40B4-BE49-F238E27FC236}">
                    <a16:creationId xmlns:a16="http://schemas.microsoft.com/office/drawing/2014/main" id="{2262A72F-62EA-FD40-3F5E-39E8953C74C7}"/>
                  </a:ext>
                </a:extLst>
              </p:cNvPr>
              <p:cNvGrpSpPr/>
              <p:nvPr/>
            </p:nvGrpSpPr>
            <p:grpSpPr>
              <a:xfrm>
                <a:off x="3270612" y="1506334"/>
                <a:ext cx="364894" cy="365802"/>
                <a:chOff x="3270612" y="1506334"/>
                <a:chExt cx="364894" cy="365802"/>
              </a:xfrm>
              <a:solidFill>
                <a:srgbClr val="2D5967"/>
              </a:solidFill>
            </p:grpSpPr>
            <p:sp>
              <p:nvSpPr>
                <p:cNvPr id="57" name="Freeform: Shape 56">
                  <a:extLst>
                    <a:ext uri="{FF2B5EF4-FFF2-40B4-BE49-F238E27FC236}">
                      <a16:creationId xmlns:a16="http://schemas.microsoft.com/office/drawing/2014/main" id="{441A02C3-0AA0-F6D5-4945-6B3DE5B3FDB5}"/>
                    </a:ext>
                  </a:extLst>
                </p:cNvPr>
                <p:cNvSpPr/>
                <p:nvPr/>
              </p:nvSpPr>
              <p:spPr>
                <a:xfrm>
                  <a:off x="3478210" y="1697466"/>
                  <a:ext cx="157296" cy="174670"/>
                </a:xfrm>
                <a:custGeom>
                  <a:avLst/>
                  <a:gdLst>
                    <a:gd name="connsiteX0" fmla="*/ 157296 w 157296"/>
                    <a:gd name="connsiteY0" fmla="*/ 24692 h 174670"/>
                    <a:gd name="connsiteX1" fmla="*/ 78645 w 157296"/>
                    <a:gd name="connsiteY1" fmla="*/ 0 h 174670"/>
                    <a:gd name="connsiteX2" fmla="*/ 71329 w 157296"/>
                    <a:gd name="connsiteY2" fmla="*/ 0 h 174670"/>
                    <a:gd name="connsiteX3" fmla="*/ 66761 w 157296"/>
                    <a:gd name="connsiteY3" fmla="*/ 5487 h 174670"/>
                    <a:gd name="connsiteX4" fmla="*/ 57610 w 157296"/>
                    <a:gd name="connsiteY4" fmla="*/ 14632 h 174670"/>
                    <a:gd name="connsiteX5" fmla="*/ 78645 w 157296"/>
                    <a:gd name="connsiteY5" fmla="*/ 13718 h 174670"/>
                    <a:gd name="connsiteX6" fmla="*/ 143577 w 157296"/>
                    <a:gd name="connsiteY6" fmla="*/ 24692 h 174670"/>
                    <a:gd name="connsiteX7" fmla="*/ 78645 w 157296"/>
                    <a:gd name="connsiteY7" fmla="*/ 35666 h 174670"/>
                    <a:gd name="connsiteX8" fmla="*/ 36576 w 157296"/>
                    <a:gd name="connsiteY8" fmla="*/ 32008 h 174670"/>
                    <a:gd name="connsiteX9" fmla="*/ 26521 w 157296"/>
                    <a:gd name="connsiteY9" fmla="*/ 43897 h 174670"/>
                    <a:gd name="connsiteX10" fmla="*/ 78645 w 157296"/>
                    <a:gd name="connsiteY10" fmla="*/ 49384 h 174670"/>
                    <a:gd name="connsiteX11" fmla="*/ 143577 w 157296"/>
                    <a:gd name="connsiteY11" fmla="*/ 40239 h 174670"/>
                    <a:gd name="connsiteX12" fmla="*/ 143577 w 157296"/>
                    <a:gd name="connsiteY12" fmla="*/ 66760 h 174670"/>
                    <a:gd name="connsiteX13" fmla="*/ 78645 w 157296"/>
                    <a:gd name="connsiteY13" fmla="*/ 77734 h 174670"/>
                    <a:gd name="connsiteX14" fmla="*/ 13713 w 157296"/>
                    <a:gd name="connsiteY14" fmla="*/ 66760 h 174670"/>
                    <a:gd name="connsiteX15" fmla="*/ 13713 w 157296"/>
                    <a:gd name="connsiteY15" fmla="*/ 53957 h 174670"/>
                    <a:gd name="connsiteX16" fmla="*/ 0 w 157296"/>
                    <a:gd name="connsiteY16" fmla="*/ 60358 h 174670"/>
                    <a:gd name="connsiteX17" fmla="*/ 0 w 157296"/>
                    <a:gd name="connsiteY17" fmla="*/ 64016 h 174670"/>
                    <a:gd name="connsiteX18" fmla="*/ 0 w 157296"/>
                    <a:gd name="connsiteY18" fmla="*/ 66760 h 174670"/>
                    <a:gd name="connsiteX19" fmla="*/ 0 w 157296"/>
                    <a:gd name="connsiteY19" fmla="*/ 107913 h 174670"/>
                    <a:gd name="connsiteX20" fmla="*/ 0 w 157296"/>
                    <a:gd name="connsiteY20" fmla="*/ 150896 h 174670"/>
                    <a:gd name="connsiteX21" fmla="*/ 78645 w 157296"/>
                    <a:gd name="connsiteY21" fmla="*/ 174670 h 174670"/>
                    <a:gd name="connsiteX22" fmla="*/ 157296 w 157296"/>
                    <a:gd name="connsiteY22" fmla="*/ 150896 h 174670"/>
                    <a:gd name="connsiteX23" fmla="*/ 157296 w 157296"/>
                    <a:gd name="connsiteY23" fmla="*/ 107913 h 174670"/>
                    <a:gd name="connsiteX24" fmla="*/ 157296 w 157296"/>
                    <a:gd name="connsiteY24" fmla="*/ 66760 h 174670"/>
                    <a:gd name="connsiteX25" fmla="*/ 157296 w 157296"/>
                    <a:gd name="connsiteY25" fmla="*/ 64016 h 174670"/>
                    <a:gd name="connsiteX26" fmla="*/ 157296 w 157296"/>
                    <a:gd name="connsiteY26" fmla="*/ 24692 h 174670"/>
                    <a:gd name="connsiteX27" fmla="*/ 78645 w 157296"/>
                    <a:gd name="connsiteY27" fmla="*/ 160957 h 174670"/>
                    <a:gd name="connsiteX28" fmla="*/ 13713 w 157296"/>
                    <a:gd name="connsiteY28" fmla="*/ 149978 h 174670"/>
                    <a:gd name="connsiteX29" fmla="*/ 13713 w 157296"/>
                    <a:gd name="connsiteY29" fmla="*/ 122546 h 174670"/>
                    <a:gd name="connsiteX30" fmla="*/ 78645 w 157296"/>
                    <a:gd name="connsiteY30" fmla="*/ 131690 h 174670"/>
                    <a:gd name="connsiteX31" fmla="*/ 143577 w 157296"/>
                    <a:gd name="connsiteY31" fmla="*/ 122546 h 174670"/>
                    <a:gd name="connsiteX32" fmla="*/ 143577 w 157296"/>
                    <a:gd name="connsiteY32" fmla="*/ 149978 h 174670"/>
                    <a:gd name="connsiteX33" fmla="*/ 78645 w 157296"/>
                    <a:gd name="connsiteY33" fmla="*/ 160957 h 174670"/>
                    <a:gd name="connsiteX34" fmla="*/ 78645 w 157296"/>
                    <a:gd name="connsiteY34" fmla="*/ 90537 h 174670"/>
                    <a:gd name="connsiteX35" fmla="*/ 143577 w 157296"/>
                    <a:gd name="connsiteY35" fmla="*/ 81392 h 174670"/>
                    <a:gd name="connsiteX36" fmla="*/ 143577 w 157296"/>
                    <a:gd name="connsiteY36" fmla="*/ 106998 h 174670"/>
                    <a:gd name="connsiteX37" fmla="*/ 78645 w 157296"/>
                    <a:gd name="connsiteY37" fmla="*/ 117972 h 174670"/>
                    <a:gd name="connsiteX38" fmla="*/ 13713 w 157296"/>
                    <a:gd name="connsiteY38" fmla="*/ 106998 h 174670"/>
                    <a:gd name="connsiteX39" fmla="*/ 13713 w 157296"/>
                    <a:gd name="connsiteY39" fmla="*/ 81392 h 174670"/>
                    <a:gd name="connsiteX40" fmla="*/ 78645 w 157296"/>
                    <a:gd name="connsiteY40" fmla="*/ 90537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7296" h="174670">
                      <a:moveTo>
                        <a:pt x="157296" y="24692"/>
                      </a:moveTo>
                      <a:cubicBezTo>
                        <a:pt x="157296" y="914"/>
                        <a:pt x="86878" y="0"/>
                        <a:pt x="78645" y="0"/>
                      </a:cubicBezTo>
                      <a:cubicBezTo>
                        <a:pt x="77733" y="0"/>
                        <a:pt x="74987" y="0"/>
                        <a:pt x="71329" y="0"/>
                      </a:cubicBezTo>
                      <a:lnTo>
                        <a:pt x="66761" y="5487"/>
                      </a:lnTo>
                      <a:lnTo>
                        <a:pt x="57610" y="14632"/>
                      </a:lnTo>
                      <a:cubicBezTo>
                        <a:pt x="64014" y="13718"/>
                        <a:pt x="71329" y="13718"/>
                        <a:pt x="78645" y="13718"/>
                      </a:cubicBezTo>
                      <a:cubicBezTo>
                        <a:pt x="115227" y="13718"/>
                        <a:pt x="138090" y="20119"/>
                        <a:pt x="143577" y="24692"/>
                      </a:cubicBezTo>
                      <a:cubicBezTo>
                        <a:pt x="139002" y="29265"/>
                        <a:pt x="115227" y="35666"/>
                        <a:pt x="78645" y="35666"/>
                      </a:cubicBezTo>
                      <a:cubicBezTo>
                        <a:pt x="61268" y="35666"/>
                        <a:pt x="46638" y="33837"/>
                        <a:pt x="36576" y="32008"/>
                      </a:cubicBezTo>
                      <a:cubicBezTo>
                        <a:pt x="33836" y="36580"/>
                        <a:pt x="30178" y="40239"/>
                        <a:pt x="26521" y="43897"/>
                      </a:cubicBezTo>
                      <a:cubicBezTo>
                        <a:pt x="47555" y="49384"/>
                        <a:pt x="74076" y="49384"/>
                        <a:pt x="78645" y="49384"/>
                      </a:cubicBezTo>
                      <a:cubicBezTo>
                        <a:pt x="84131" y="49384"/>
                        <a:pt x="122542" y="49384"/>
                        <a:pt x="143577" y="40239"/>
                      </a:cubicBezTo>
                      <a:lnTo>
                        <a:pt x="143577" y="66760"/>
                      </a:lnTo>
                      <a:cubicBezTo>
                        <a:pt x="139919" y="70418"/>
                        <a:pt x="117973" y="77734"/>
                        <a:pt x="78645" y="77734"/>
                      </a:cubicBezTo>
                      <a:cubicBezTo>
                        <a:pt x="39322" y="77734"/>
                        <a:pt x="17377" y="70418"/>
                        <a:pt x="13713" y="66760"/>
                      </a:cubicBezTo>
                      <a:lnTo>
                        <a:pt x="13713" y="53957"/>
                      </a:lnTo>
                      <a:cubicBezTo>
                        <a:pt x="9144" y="56700"/>
                        <a:pt x="4569" y="58529"/>
                        <a:pt x="0" y="60358"/>
                      </a:cubicBezTo>
                      <a:lnTo>
                        <a:pt x="0" y="64016"/>
                      </a:lnTo>
                      <a:lnTo>
                        <a:pt x="0" y="66760"/>
                      </a:lnTo>
                      <a:lnTo>
                        <a:pt x="0" y="107913"/>
                      </a:lnTo>
                      <a:lnTo>
                        <a:pt x="0" y="150896"/>
                      </a:lnTo>
                      <a:cubicBezTo>
                        <a:pt x="0" y="173759"/>
                        <a:pt x="70418" y="174670"/>
                        <a:pt x="78645" y="174670"/>
                      </a:cubicBezTo>
                      <a:cubicBezTo>
                        <a:pt x="86878" y="174670"/>
                        <a:pt x="157296" y="173759"/>
                        <a:pt x="157296" y="150896"/>
                      </a:cubicBezTo>
                      <a:lnTo>
                        <a:pt x="157296" y="107913"/>
                      </a:lnTo>
                      <a:lnTo>
                        <a:pt x="157296" y="66760"/>
                      </a:lnTo>
                      <a:lnTo>
                        <a:pt x="157296" y="64016"/>
                      </a:lnTo>
                      <a:lnTo>
                        <a:pt x="157296" y="24692"/>
                      </a:lnTo>
                      <a:close/>
                      <a:moveTo>
                        <a:pt x="78645" y="160957"/>
                      </a:moveTo>
                      <a:cubicBezTo>
                        <a:pt x="39322" y="160957"/>
                        <a:pt x="17377" y="153636"/>
                        <a:pt x="13713" y="149978"/>
                      </a:cubicBezTo>
                      <a:lnTo>
                        <a:pt x="13713" y="122546"/>
                      </a:lnTo>
                      <a:cubicBezTo>
                        <a:pt x="34747" y="131690"/>
                        <a:pt x="73158" y="131690"/>
                        <a:pt x="78645" y="131690"/>
                      </a:cubicBezTo>
                      <a:cubicBezTo>
                        <a:pt x="84131" y="131690"/>
                        <a:pt x="122542" y="131690"/>
                        <a:pt x="143577" y="122546"/>
                      </a:cubicBezTo>
                      <a:lnTo>
                        <a:pt x="143577" y="149978"/>
                      </a:lnTo>
                      <a:cubicBezTo>
                        <a:pt x="140830" y="153636"/>
                        <a:pt x="117973" y="160957"/>
                        <a:pt x="78645" y="160957"/>
                      </a:cubicBezTo>
                      <a:close/>
                      <a:moveTo>
                        <a:pt x="78645" y="90537"/>
                      </a:moveTo>
                      <a:cubicBezTo>
                        <a:pt x="84131" y="90537"/>
                        <a:pt x="122542" y="90537"/>
                        <a:pt x="143577" y="81392"/>
                      </a:cubicBezTo>
                      <a:lnTo>
                        <a:pt x="143577" y="106998"/>
                      </a:lnTo>
                      <a:cubicBezTo>
                        <a:pt x="139919" y="110657"/>
                        <a:pt x="117973" y="117972"/>
                        <a:pt x="78645" y="117972"/>
                      </a:cubicBezTo>
                      <a:cubicBezTo>
                        <a:pt x="39322" y="117972"/>
                        <a:pt x="17377" y="110657"/>
                        <a:pt x="13713" y="106998"/>
                      </a:cubicBezTo>
                      <a:lnTo>
                        <a:pt x="13713" y="81392"/>
                      </a:lnTo>
                      <a:cubicBezTo>
                        <a:pt x="34747" y="90537"/>
                        <a:pt x="73158" y="90537"/>
                        <a:pt x="78645" y="90537"/>
                      </a:cubicBezTo>
                      <a:close/>
                    </a:path>
                  </a:pathLst>
                </a:custGeom>
                <a:solidFill>
                  <a:srgbClr val="2D5967"/>
                </a:solidFill>
                <a:ln w="6417" cap="flat">
                  <a:noFill/>
                  <a:prstDash val="solid"/>
                  <a:miter/>
                </a:ln>
              </p:spPr>
              <p:txBody>
                <a:bodyPr rtlCol="0" anchor="ctr"/>
                <a:lstStyle/>
                <a:p>
                  <a:endParaRPr lang="en-US" sz="810"/>
                </a:p>
              </p:txBody>
            </p:sp>
            <p:sp>
              <p:nvSpPr>
                <p:cNvPr id="68" name="Freeform: Shape 67">
                  <a:extLst>
                    <a:ext uri="{FF2B5EF4-FFF2-40B4-BE49-F238E27FC236}">
                      <a16:creationId xmlns:a16="http://schemas.microsoft.com/office/drawing/2014/main" id="{17CE0820-6FFF-84C2-3DFE-99EADA761370}"/>
                    </a:ext>
                  </a:extLst>
                </p:cNvPr>
                <p:cNvSpPr/>
                <p:nvPr/>
              </p:nvSpPr>
              <p:spPr>
                <a:xfrm>
                  <a:off x="3270612" y="1506334"/>
                  <a:ext cx="157296" cy="173757"/>
                </a:xfrm>
                <a:custGeom>
                  <a:avLst/>
                  <a:gdLst>
                    <a:gd name="connsiteX0" fmla="*/ 99686 w 157296"/>
                    <a:gd name="connsiteY0" fmla="*/ 160040 h 173757"/>
                    <a:gd name="connsiteX1" fmla="*/ 78651 w 157296"/>
                    <a:gd name="connsiteY1" fmla="*/ 160954 h 173757"/>
                    <a:gd name="connsiteX2" fmla="*/ 13719 w 157296"/>
                    <a:gd name="connsiteY2" fmla="*/ 149980 h 173757"/>
                    <a:gd name="connsiteX3" fmla="*/ 13719 w 157296"/>
                    <a:gd name="connsiteY3" fmla="*/ 123459 h 173757"/>
                    <a:gd name="connsiteX4" fmla="*/ 78651 w 157296"/>
                    <a:gd name="connsiteY4" fmla="*/ 132605 h 173757"/>
                    <a:gd name="connsiteX5" fmla="*/ 136268 w 157296"/>
                    <a:gd name="connsiteY5" fmla="*/ 126203 h 173757"/>
                    <a:gd name="connsiteX6" fmla="*/ 157296 w 157296"/>
                    <a:gd name="connsiteY6" fmla="*/ 114314 h 173757"/>
                    <a:gd name="connsiteX7" fmla="*/ 157296 w 157296"/>
                    <a:gd name="connsiteY7" fmla="*/ 108827 h 173757"/>
                    <a:gd name="connsiteX8" fmla="*/ 157296 w 157296"/>
                    <a:gd name="connsiteY8" fmla="*/ 107913 h 173757"/>
                    <a:gd name="connsiteX9" fmla="*/ 157296 w 157296"/>
                    <a:gd name="connsiteY9" fmla="*/ 66760 h 173757"/>
                    <a:gd name="connsiteX10" fmla="*/ 157296 w 157296"/>
                    <a:gd name="connsiteY10" fmla="*/ 64931 h 173757"/>
                    <a:gd name="connsiteX11" fmla="*/ 157296 w 157296"/>
                    <a:gd name="connsiteY11" fmla="*/ 25606 h 173757"/>
                    <a:gd name="connsiteX12" fmla="*/ 157296 w 157296"/>
                    <a:gd name="connsiteY12" fmla="*/ 24692 h 173757"/>
                    <a:gd name="connsiteX13" fmla="*/ 78651 w 157296"/>
                    <a:gd name="connsiteY13" fmla="*/ 0 h 173757"/>
                    <a:gd name="connsiteX14" fmla="*/ 0 w 157296"/>
                    <a:gd name="connsiteY14" fmla="*/ 24692 h 173757"/>
                    <a:gd name="connsiteX15" fmla="*/ 0 w 157296"/>
                    <a:gd name="connsiteY15" fmla="*/ 25606 h 173757"/>
                    <a:gd name="connsiteX16" fmla="*/ 0 w 157296"/>
                    <a:gd name="connsiteY16" fmla="*/ 64931 h 173757"/>
                    <a:gd name="connsiteX17" fmla="*/ 0 w 157296"/>
                    <a:gd name="connsiteY17" fmla="*/ 67674 h 173757"/>
                    <a:gd name="connsiteX18" fmla="*/ 0 w 157296"/>
                    <a:gd name="connsiteY18" fmla="*/ 107913 h 173757"/>
                    <a:gd name="connsiteX19" fmla="*/ 0 w 157296"/>
                    <a:gd name="connsiteY19" fmla="*/ 108827 h 173757"/>
                    <a:gd name="connsiteX20" fmla="*/ 0 w 157296"/>
                    <a:gd name="connsiteY20" fmla="*/ 150895 h 173757"/>
                    <a:gd name="connsiteX21" fmla="*/ 78651 w 157296"/>
                    <a:gd name="connsiteY21" fmla="*/ 173758 h 173757"/>
                    <a:gd name="connsiteX22" fmla="*/ 85055 w 157296"/>
                    <a:gd name="connsiteY22" fmla="*/ 173758 h 173757"/>
                    <a:gd name="connsiteX23" fmla="*/ 90542 w 157296"/>
                    <a:gd name="connsiteY23" fmla="*/ 168271 h 173757"/>
                    <a:gd name="connsiteX24" fmla="*/ 99686 w 157296"/>
                    <a:gd name="connsiteY24" fmla="*/ 160040 h 173757"/>
                    <a:gd name="connsiteX25" fmla="*/ 78651 w 157296"/>
                    <a:gd name="connsiteY25" fmla="*/ 118887 h 173757"/>
                    <a:gd name="connsiteX26" fmla="*/ 13719 w 157296"/>
                    <a:gd name="connsiteY26" fmla="*/ 107913 h 173757"/>
                    <a:gd name="connsiteX27" fmla="*/ 13719 w 157296"/>
                    <a:gd name="connsiteY27" fmla="*/ 81392 h 173757"/>
                    <a:gd name="connsiteX28" fmla="*/ 78651 w 157296"/>
                    <a:gd name="connsiteY28" fmla="*/ 90537 h 173757"/>
                    <a:gd name="connsiteX29" fmla="*/ 143584 w 157296"/>
                    <a:gd name="connsiteY29" fmla="*/ 81392 h 173757"/>
                    <a:gd name="connsiteX30" fmla="*/ 143584 w 157296"/>
                    <a:gd name="connsiteY30" fmla="*/ 106998 h 173757"/>
                    <a:gd name="connsiteX31" fmla="*/ 78651 w 157296"/>
                    <a:gd name="connsiteY31" fmla="*/ 118887 h 173757"/>
                    <a:gd name="connsiteX32" fmla="*/ 78651 w 157296"/>
                    <a:gd name="connsiteY32" fmla="*/ 49384 h 173757"/>
                    <a:gd name="connsiteX33" fmla="*/ 143584 w 157296"/>
                    <a:gd name="connsiteY33" fmla="*/ 40239 h 173757"/>
                    <a:gd name="connsiteX34" fmla="*/ 143584 w 157296"/>
                    <a:gd name="connsiteY34" fmla="*/ 66760 h 173757"/>
                    <a:gd name="connsiteX35" fmla="*/ 78651 w 157296"/>
                    <a:gd name="connsiteY35" fmla="*/ 77734 h 173757"/>
                    <a:gd name="connsiteX36" fmla="*/ 13719 w 157296"/>
                    <a:gd name="connsiteY36" fmla="*/ 66760 h 173757"/>
                    <a:gd name="connsiteX37" fmla="*/ 13719 w 157296"/>
                    <a:gd name="connsiteY37" fmla="*/ 39324 h 173757"/>
                    <a:gd name="connsiteX38" fmla="*/ 78651 w 157296"/>
                    <a:gd name="connsiteY38" fmla="*/ 49384 h 173757"/>
                    <a:gd name="connsiteX39" fmla="*/ 142666 w 157296"/>
                    <a:gd name="connsiteY39" fmla="*/ 24692 h 173757"/>
                    <a:gd name="connsiteX40" fmla="*/ 77734 w 157296"/>
                    <a:gd name="connsiteY40" fmla="*/ 35666 h 173757"/>
                    <a:gd name="connsiteX41" fmla="*/ 13719 w 157296"/>
                    <a:gd name="connsiteY41" fmla="*/ 24692 h 173757"/>
                    <a:gd name="connsiteX42" fmla="*/ 78651 w 157296"/>
                    <a:gd name="connsiteY42" fmla="*/ 13718 h 173757"/>
                    <a:gd name="connsiteX43" fmla="*/ 142666 w 157296"/>
                    <a:gd name="connsiteY43" fmla="*/ 24692 h 17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7296" h="173757">
                      <a:moveTo>
                        <a:pt x="99686" y="160040"/>
                      </a:moveTo>
                      <a:cubicBezTo>
                        <a:pt x="93282" y="160954"/>
                        <a:pt x="85967" y="160954"/>
                        <a:pt x="78651" y="160954"/>
                      </a:cubicBezTo>
                      <a:cubicBezTo>
                        <a:pt x="39329" y="160954"/>
                        <a:pt x="17377" y="153638"/>
                        <a:pt x="13719" y="149980"/>
                      </a:cubicBezTo>
                      <a:lnTo>
                        <a:pt x="13719" y="123459"/>
                      </a:lnTo>
                      <a:cubicBezTo>
                        <a:pt x="34754" y="132605"/>
                        <a:pt x="73165" y="132605"/>
                        <a:pt x="78651" y="132605"/>
                      </a:cubicBezTo>
                      <a:cubicBezTo>
                        <a:pt x="84138" y="132605"/>
                        <a:pt x="114316" y="132605"/>
                        <a:pt x="136268" y="126203"/>
                      </a:cubicBezTo>
                      <a:cubicBezTo>
                        <a:pt x="142666" y="120716"/>
                        <a:pt x="149981" y="117058"/>
                        <a:pt x="157296" y="114314"/>
                      </a:cubicBezTo>
                      <a:lnTo>
                        <a:pt x="157296" y="108827"/>
                      </a:lnTo>
                      <a:lnTo>
                        <a:pt x="157296" y="107913"/>
                      </a:lnTo>
                      <a:lnTo>
                        <a:pt x="157296" y="66760"/>
                      </a:lnTo>
                      <a:lnTo>
                        <a:pt x="157296" y="64931"/>
                      </a:lnTo>
                      <a:lnTo>
                        <a:pt x="157296" y="25606"/>
                      </a:lnTo>
                      <a:cubicBezTo>
                        <a:pt x="157296" y="25606"/>
                        <a:pt x="157296" y="25606"/>
                        <a:pt x="157296" y="24692"/>
                      </a:cubicBezTo>
                      <a:cubicBezTo>
                        <a:pt x="157296" y="914"/>
                        <a:pt x="86884" y="0"/>
                        <a:pt x="78651" y="0"/>
                      </a:cubicBezTo>
                      <a:cubicBezTo>
                        <a:pt x="70418" y="0"/>
                        <a:pt x="0" y="914"/>
                        <a:pt x="0" y="24692"/>
                      </a:cubicBezTo>
                      <a:cubicBezTo>
                        <a:pt x="0" y="24692"/>
                        <a:pt x="0" y="24692"/>
                        <a:pt x="0" y="25606"/>
                      </a:cubicBezTo>
                      <a:lnTo>
                        <a:pt x="0" y="64931"/>
                      </a:lnTo>
                      <a:lnTo>
                        <a:pt x="0" y="67674"/>
                      </a:lnTo>
                      <a:lnTo>
                        <a:pt x="0" y="107913"/>
                      </a:lnTo>
                      <a:lnTo>
                        <a:pt x="0" y="108827"/>
                      </a:lnTo>
                      <a:lnTo>
                        <a:pt x="0" y="150895"/>
                      </a:lnTo>
                      <a:cubicBezTo>
                        <a:pt x="0" y="173758"/>
                        <a:pt x="70418" y="173758"/>
                        <a:pt x="78651" y="173758"/>
                      </a:cubicBezTo>
                      <a:cubicBezTo>
                        <a:pt x="79563" y="173758"/>
                        <a:pt x="82309" y="173758"/>
                        <a:pt x="85055" y="173758"/>
                      </a:cubicBezTo>
                      <a:lnTo>
                        <a:pt x="90542" y="168271"/>
                      </a:lnTo>
                      <a:lnTo>
                        <a:pt x="99686" y="160040"/>
                      </a:lnTo>
                      <a:close/>
                      <a:moveTo>
                        <a:pt x="78651" y="118887"/>
                      </a:moveTo>
                      <a:cubicBezTo>
                        <a:pt x="39329" y="118887"/>
                        <a:pt x="17377" y="111571"/>
                        <a:pt x="13719" y="107913"/>
                      </a:cubicBezTo>
                      <a:lnTo>
                        <a:pt x="13719" y="81392"/>
                      </a:lnTo>
                      <a:cubicBezTo>
                        <a:pt x="34754" y="90537"/>
                        <a:pt x="73165" y="90537"/>
                        <a:pt x="78651" y="90537"/>
                      </a:cubicBezTo>
                      <a:cubicBezTo>
                        <a:pt x="84138" y="90537"/>
                        <a:pt x="122549" y="90537"/>
                        <a:pt x="143584" y="81392"/>
                      </a:cubicBezTo>
                      <a:lnTo>
                        <a:pt x="143584" y="106998"/>
                      </a:lnTo>
                      <a:cubicBezTo>
                        <a:pt x="139926" y="111571"/>
                        <a:pt x="117974" y="118887"/>
                        <a:pt x="78651" y="118887"/>
                      </a:cubicBezTo>
                      <a:close/>
                      <a:moveTo>
                        <a:pt x="78651" y="49384"/>
                      </a:moveTo>
                      <a:cubicBezTo>
                        <a:pt x="84138" y="49384"/>
                        <a:pt x="122549" y="49384"/>
                        <a:pt x="143584" y="40239"/>
                      </a:cubicBezTo>
                      <a:lnTo>
                        <a:pt x="143584" y="66760"/>
                      </a:lnTo>
                      <a:cubicBezTo>
                        <a:pt x="139926" y="70418"/>
                        <a:pt x="117974" y="77734"/>
                        <a:pt x="78651" y="77734"/>
                      </a:cubicBezTo>
                      <a:cubicBezTo>
                        <a:pt x="39329" y="77734"/>
                        <a:pt x="17377" y="70418"/>
                        <a:pt x="13719" y="66760"/>
                      </a:cubicBezTo>
                      <a:lnTo>
                        <a:pt x="13719" y="39324"/>
                      </a:lnTo>
                      <a:cubicBezTo>
                        <a:pt x="34754" y="48469"/>
                        <a:pt x="73165" y="49384"/>
                        <a:pt x="78651" y="49384"/>
                      </a:cubicBezTo>
                      <a:close/>
                      <a:moveTo>
                        <a:pt x="142666" y="24692"/>
                      </a:moveTo>
                      <a:cubicBezTo>
                        <a:pt x="138097" y="29265"/>
                        <a:pt x="114316" y="35666"/>
                        <a:pt x="77734" y="35666"/>
                      </a:cubicBezTo>
                      <a:cubicBezTo>
                        <a:pt x="41158" y="35666"/>
                        <a:pt x="19206" y="29265"/>
                        <a:pt x="13719" y="24692"/>
                      </a:cubicBezTo>
                      <a:cubicBezTo>
                        <a:pt x="18295" y="20119"/>
                        <a:pt x="42069" y="13718"/>
                        <a:pt x="78651" y="13718"/>
                      </a:cubicBezTo>
                      <a:cubicBezTo>
                        <a:pt x="115234" y="13718"/>
                        <a:pt x="138097" y="20119"/>
                        <a:pt x="142666" y="24692"/>
                      </a:cubicBezTo>
                      <a:close/>
                    </a:path>
                  </a:pathLst>
                </a:custGeom>
                <a:solidFill>
                  <a:srgbClr val="2D5967"/>
                </a:solidFill>
                <a:ln w="6417" cap="flat">
                  <a:noFill/>
                  <a:prstDash val="solid"/>
                  <a:miter/>
                </a:ln>
              </p:spPr>
              <p:txBody>
                <a:bodyPr rtlCol="0" anchor="ctr"/>
                <a:lstStyle/>
                <a:p>
                  <a:endParaRPr lang="en-US" sz="810"/>
                </a:p>
              </p:txBody>
            </p:sp>
            <p:sp>
              <p:nvSpPr>
                <p:cNvPr id="73" name="Freeform: Shape 72">
                  <a:extLst>
                    <a:ext uri="{FF2B5EF4-FFF2-40B4-BE49-F238E27FC236}">
                      <a16:creationId xmlns:a16="http://schemas.microsoft.com/office/drawing/2014/main" id="{1F54C447-1494-442D-60EF-6D73AC587D47}"/>
                    </a:ext>
                  </a:extLst>
                </p:cNvPr>
                <p:cNvSpPr/>
                <p:nvPr/>
              </p:nvSpPr>
              <p:spPr>
                <a:xfrm>
                  <a:off x="3371209" y="1626139"/>
                  <a:ext cx="136261" cy="84135"/>
                </a:xfrm>
                <a:custGeom>
                  <a:avLst/>
                  <a:gdLst>
                    <a:gd name="connsiteX0" fmla="*/ 26521 w 136261"/>
                    <a:gd name="connsiteY0" fmla="*/ 84135 h 84135"/>
                    <a:gd name="connsiteX1" fmla="*/ 32007 w 136261"/>
                    <a:gd name="connsiteY1" fmla="*/ 78648 h 84135"/>
                    <a:gd name="connsiteX2" fmla="*/ 42069 w 136261"/>
                    <a:gd name="connsiteY2" fmla="*/ 68588 h 84135"/>
                    <a:gd name="connsiteX3" fmla="*/ 55788 w 136261"/>
                    <a:gd name="connsiteY3" fmla="*/ 54871 h 84135"/>
                    <a:gd name="connsiteX4" fmla="*/ 46644 w 136261"/>
                    <a:gd name="connsiteY4" fmla="*/ 45726 h 84135"/>
                    <a:gd name="connsiteX5" fmla="*/ 34754 w 136261"/>
                    <a:gd name="connsiteY5" fmla="*/ 57614 h 84135"/>
                    <a:gd name="connsiteX6" fmla="*/ 83220 w 136261"/>
                    <a:gd name="connsiteY6" fmla="*/ 13718 h 84135"/>
                    <a:gd name="connsiteX7" fmla="*/ 126207 w 136261"/>
                    <a:gd name="connsiteY7" fmla="*/ 39324 h 84135"/>
                    <a:gd name="connsiteX8" fmla="*/ 131693 w 136261"/>
                    <a:gd name="connsiteY8" fmla="*/ 33837 h 84135"/>
                    <a:gd name="connsiteX9" fmla="*/ 136262 w 136261"/>
                    <a:gd name="connsiteY9" fmla="*/ 29265 h 84135"/>
                    <a:gd name="connsiteX10" fmla="*/ 83220 w 136261"/>
                    <a:gd name="connsiteY10" fmla="*/ 0 h 84135"/>
                    <a:gd name="connsiteX11" fmla="*/ 21035 w 136261"/>
                    <a:gd name="connsiteY11" fmla="*/ 58529 h 84135"/>
                    <a:gd name="connsiteX12" fmla="*/ 9144 w 136261"/>
                    <a:gd name="connsiteY12" fmla="*/ 46640 h 84135"/>
                    <a:gd name="connsiteX13" fmla="*/ 0 w 136261"/>
                    <a:gd name="connsiteY13" fmla="*/ 55785 h 84135"/>
                    <a:gd name="connsiteX14" fmla="*/ 26521 w 136261"/>
                    <a:gd name="connsiteY14" fmla="*/ 84135 h 8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61" h="84135">
                      <a:moveTo>
                        <a:pt x="26521" y="84135"/>
                      </a:moveTo>
                      <a:lnTo>
                        <a:pt x="32007" y="78648"/>
                      </a:lnTo>
                      <a:lnTo>
                        <a:pt x="42069" y="68588"/>
                      </a:lnTo>
                      <a:lnTo>
                        <a:pt x="55788" y="54871"/>
                      </a:lnTo>
                      <a:lnTo>
                        <a:pt x="46644" y="45726"/>
                      </a:lnTo>
                      <a:lnTo>
                        <a:pt x="34754" y="57614"/>
                      </a:lnTo>
                      <a:cubicBezTo>
                        <a:pt x="37494" y="32922"/>
                        <a:pt x="58528" y="13718"/>
                        <a:pt x="83220" y="13718"/>
                      </a:cubicBezTo>
                      <a:cubicBezTo>
                        <a:pt x="101514" y="13718"/>
                        <a:pt x="117974" y="23778"/>
                        <a:pt x="126207" y="39324"/>
                      </a:cubicBezTo>
                      <a:lnTo>
                        <a:pt x="131693" y="33837"/>
                      </a:lnTo>
                      <a:lnTo>
                        <a:pt x="136262" y="29265"/>
                      </a:lnTo>
                      <a:cubicBezTo>
                        <a:pt x="125289" y="10974"/>
                        <a:pt x="105172" y="0"/>
                        <a:pt x="83220" y="0"/>
                      </a:cubicBezTo>
                      <a:cubicBezTo>
                        <a:pt x="50302" y="0"/>
                        <a:pt x="22864" y="25606"/>
                        <a:pt x="21035" y="58529"/>
                      </a:cubicBezTo>
                      <a:lnTo>
                        <a:pt x="9144" y="46640"/>
                      </a:lnTo>
                      <a:lnTo>
                        <a:pt x="0" y="55785"/>
                      </a:lnTo>
                      <a:lnTo>
                        <a:pt x="26521" y="84135"/>
                      </a:lnTo>
                      <a:close/>
                    </a:path>
                  </a:pathLst>
                </a:custGeom>
                <a:solidFill>
                  <a:srgbClr val="2D5967"/>
                </a:solidFill>
                <a:ln w="6417" cap="flat">
                  <a:noFill/>
                  <a:prstDash val="solid"/>
                  <a:miter/>
                </a:ln>
              </p:spPr>
              <p:txBody>
                <a:bodyPr rtlCol="0" anchor="ctr"/>
                <a:lstStyle/>
                <a:p>
                  <a:endParaRPr lang="en-US" sz="810"/>
                </a:p>
              </p:txBody>
            </p:sp>
            <p:sp>
              <p:nvSpPr>
                <p:cNvPr id="79" name="Freeform: Shape 78">
                  <a:extLst>
                    <a:ext uri="{FF2B5EF4-FFF2-40B4-BE49-F238E27FC236}">
                      <a16:creationId xmlns:a16="http://schemas.microsoft.com/office/drawing/2014/main" id="{2B29A35F-69C5-BB35-01AA-7A4487A8B818}"/>
                    </a:ext>
                  </a:extLst>
                </p:cNvPr>
                <p:cNvSpPr/>
                <p:nvPr/>
              </p:nvSpPr>
              <p:spPr>
                <a:xfrm>
                  <a:off x="3400477" y="1667290"/>
                  <a:ext cx="136261" cy="83220"/>
                </a:xfrm>
                <a:custGeom>
                  <a:avLst/>
                  <a:gdLst>
                    <a:gd name="connsiteX0" fmla="*/ 108823 w 136261"/>
                    <a:gd name="connsiteY0" fmla="*/ 0 h 83220"/>
                    <a:gd name="connsiteX1" fmla="*/ 80474 w 136261"/>
                    <a:gd name="connsiteY1" fmla="*/ 28350 h 83220"/>
                    <a:gd name="connsiteX2" fmla="*/ 89618 w 136261"/>
                    <a:gd name="connsiteY2" fmla="*/ 37495 h 83220"/>
                    <a:gd name="connsiteX3" fmla="*/ 101508 w 136261"/>
                    <a:gd name="connsiteY3" fmla="*/ 25606 h 83220"/>
                    <a:gd name="connsiteX4" fmla="*/ 53042 w 136261"/>
                    <a:gd name="connsiteY4" fmla="*/ 69503 h 83220"/>
                    <a:gd name="connsiteX5" fmla="*/ 10055 w 136261"/>
                    <a:gd name="connsiteY5" fmla="*/ 43896 h 83220"/>
                    <a:gd name="connsiteX6" fmla="*/ 0 w 136261"/>
                    <a:gd name="connsiteY6" fmla="*/ 53956 h 83220"/>
                    <a:gd name="connsiteX7" fmla="*/ 53042 w 136261"/>
                    <a:gd name="connsiteY7" fmla="*/ 83221 h 83220"/>
                    <a:gd name="connsiteX8" fmla="*/ 115227 w 136261"/>
                    <a:gd name="connsiteY8" fmla="*/ 24692 h 83220"/>
                    <a:gd name="connsiteX9" fmla="*/ 127118 w 136261"/>
                    <a:gd name="connsiteY9" fmla="*/ 36581 h 83220"/>
                    <a:gd name="connsiteX10" fmla="*/ 136262 w 136261"/>
                    <a:gd name="connsiteY10" fmla="*/ 27435 h 83220"/>
                    <a:gd name="connsiteX11" fmla="*/ 108823 w 136261"/>
                    <a:gd name="connsiteY11" fmla="*/ 0 h 8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261" h="83220">
                      <a:moveTo>
                        <a:pt x="108823" y="0"/>
                      </a:moveTo>
                      <a:lnTo>
                        <a:pt x="80474" y="28350"/>
                      </a:lnTo>
                      <a:lnTo>
                        <a:pt x="89618" y="37495"/>
                      </a:lnTo>
                      <a:lnTo>
                        <a:pt x="101508" y="25606"/>
                      </a:lnTo>
                      <a:cubicBezTo>
                        <a:pt x="98768" y="50298"/>
                        <a:pt x="77734" y="69503"/>
                        <a:pt x="53042" y="69503"/>
                      </a:cubicBezTo>
                      <a:cubicBezTo>
                        <a:pt x="34747" y="69503"/>
                        <a:pt x="18288" y="59443"/>
                        <a:pt x="10055" y="43896"/>
                      </a:cubicBezTo>
                      <a:lnTo>
                        <a:pt x="0" y="53956"/>
                      </a:lnTo>
                      <a:cubicBezTo>
                        <a:pt x="10973" y="72247"/>
                        <a:pt x="31089" y="83221"/>
                        <a:pt x="53042" y="83221"/>
                      </a:cubicBezTo>
                      <a:cubicBezTo>
                        <a:pt x="85960" y="83221"/>
                        <a:pt x="113398" y="57614"/>
                        <a:pt x="115227" y="24692"/>
                      </a:cubicBezTo>
                      <a:lnTo>
                        <a:pt x="127118" y="36581"/>
                      </a:lnTo>
                      <a:lnTo>
                        <a:pt x="136262" y="27435"/>
                      </a:lnTo>
                      <a:lnTo>
                        <a:pt x="108823" y="0"/>
                      </a:lnTo>
                      <a:close/>
                    </a:path>
                  </a:pathLst>
                </a:custGeom>
                <a:solidFill>
                  <a:srgbClr val="2D5967"/>
                </a:solidFill>
                <a:ln w="6417" cap="flat">
                  <a:noFill/>
                  <a:prstDash val="solid"/>
                  <a:miter/>
                </a:ln>
              </p:spPr>
              <p:txBody>
                <a:bodyPr rtlCol="0" anchor="ctr"/>
                <a:lstStyle/>
                <a:p>
                  <a:endParaRPr lang="en-US" sz="810"/>
                </a:p>
              </p:txBody>
            </p:sp>
            <p:sp>
              <p:nvSpPr>
                <p:cNvPr id="81" name="Freeform: Shape 80">
                  <a:extLst>
                    <a:ext uri="{FF2B5EF4-FFF2-40B4-BE49-F238E27FC236}">
                      <a16:creationId xmlns:a16="http://schemas.microsoft.com/office/drawing/2014/main" id="{C93EFBFA-7715-3FA6-365B-2646C5889F63}"/>
                    </a:ext>
                  </a:extLst>
                </p:cNvPr>
                <p:cNvSpPr/>
                <p:nvPr/>
              </p:nvSpPr>
              <p:spPr>
                <a:xfrm>
                  <a:off x="3427908" y="1653573"/>
                  <a:ext cx="50301" cy="64930"/>
                </a:xfrm>
                <a:custGeom>
                  <a:avLst/>
                  <a:gdLst>
                    <a:gd name="connsiteX0" fmla="*/ 0 w 50301"/>
                    <a:gd name="connsiteY0" fmla="*/ 64931 h 64930"/>
                    <a:gd name="connsiteX1" fmla="*/ 13719 w 50301"/>
                    <a:gd name="connsiteY1" fmla="*/ 64931 h 64930"/>
                    <a:gd name="connsiteX2" fmla="*/ 16466 w 50301"/>
                    <a:gd name="connsiteY2" fmla="*/ 51213 h 64930"/>
                    <a:gd name="connsiteX3" fmla="*/ 32925 w 50301"/>
                    <a:gd name="connsiteY3" fmla="*/ 51213 h 64930"/>
                    <a:gd name="connsiteX4" fmla="*/ 35665 w 50301"/>
                    <a:gd name="connsiteY4" fmla="*/ 64931 h 64930"/>
                    <a:gd name="connsiteX5" fmla="*/ 50302 w 50301"/>
                    <a:gd name="connsiteY5" fmla="*/ 64931 h 64930"/>
                    <a:gd name="connsiteX6" fmla="*/ 32007 w 50301"/>
                    <a:gd name="connsiteY6" fmla="*/ 0 h 64930"/>
                    <a:gd name="connsiteX7" fmla="*/ 18295 w 50301"/>
                    <a:gd name="connsiteY7" fmla="*/ 0 h 64930"/>
                    <a:gd name="connsiteX8" fmla="*/ 0 w 50301"/>
                    <a:gd name="connsiteY8" fmla="*/ 64931 h 64930"/>
                    <a:gd name="connsiteX9" fmla="*/ 24692 w 50301"/>
                    <a:gd name="connsiteY9" fmla="*/ 15547 h 64930"/>
                    <a:gd name="connsiteX10" fmla="*/ 30178 w 50301"/>
                    <a:gd name="connsiteY10" fmla="*/ 40239 h 64930"/>
                    <a:gd name="connsiteX11" fmla="*/ 19206 w 50301"/>
                    <a:gd name="connsiteY11" fmla="*/ 40239 h 64930"/>
                    <a:gd name="connsiteX12" fmla="*/ 24692 w 50301"/>
                    <a:gd name="connsiteY12" fmla="*/ 15547 h 6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301" h="64930">
                      <a:moveTo>
                        <a:pt x="0" y="64931"/>
                      </a:moveTo>
                      <a:lnTo>
                        <a:pt x="13719" y="64931"/>
                      </a:lnTo>
                      <a:lnTo>
                        <a:pt x="16466" y="51213"/>
                      </a:lnTo>
                      <a:lnTo>
                        <a:pt x="32925" y="51213"/>
                      </a:lnTo>
                      <a:lnTo>
                        <a:pt x="35665" y="64931"/>
                      </a:lnTo>
                      <a:lnTo>
                        <a:pt x="50302" y="64931"/>
                      </a:lnTo>
                      <a:lnTo>
                        <a:pt x="32007" y="0"/>
                      </a:lnTo>
                      <a:lnTo>
                        <a:pt x="18295" y="0"/>
                      </a:lnTo>
                      <a:lnTo>
                        <a:pt x="0" y="64931"/>
                      </a:lnTo>
                      <a:close/>
                      <a:moveTo>
                        <a:pt x="24692" y="15547"/>
                      </a:moveTo>
                      <a:lnTo>
                        <a:pt x="30178" y="40239"/>
                      </a:lnTo>
                      <a:lnTo>
                        <a:pt x="19206" y="40239"/>
                      </a:lnTo>
                      <a:lnTo>
                        <a:pt x="24692" y="15547"/>
                      </a:lnTo>
                      <a:close/>
                    </a:path>
                  </a:pathLst>
                </a:custGeom>
                <a:solidFill>
                  <a:srgbClr val="2D5967"/>
                </a:solidFill>
                <a:ln w="6417" cap="flat">
                  <a:noFill/>
                  <a:prstDash val="solid"/>
                  <a:miter/>
                </a:ln>
              </p:spPr>
              <p:txBody>
                <a:bodyPr rtlCol="0" anchor="ctr"/>
                <a:lstStyle/>
                <a:p>
                  <a:endParaRPr lang="en-US" sz="810"/>
                </a:p>
              </p:txBody>
            </p:sp>
          </p:grpSp>
        </p:grpSp>
        <p:grpSp>
          <p:nvGrpSpPr>
            <p:cNvPr id="82" name="Graphic 3">
              <a:extLst>
                <a:ext uri="{FF2B5EF4-FFF2-40B4-BE49-F238E27FC236}">
                  <a16:creationId xmlns:a16="http://schemas.microsoft.com/office/drawing/2014/main" id="{252A0572-C0C8-2FA2-2AA9-D3B4471F43E9}"/>
                </a:ext>
              </a:extLst>
            </p:cNvPr>
            <p:cNvGrpSpPr/>
            <p:nvPr/>
          </p:nvGrpSpPr>
          <p:grpSpPr>
            <a:xfrm>
              <a:off x="3060185" y="1841714"/>
              <a:ext cx="800219" cy="422321"/>
              <a:chOff x="3060185" y="1841714"/>
              <a:chExt cx="800219" cy="422321"/>
            </a:xfrm>
            <a:solidFill>
              <a:srgbClr val="000000"/>
            </a:solidFill>
          </p:grpSpPr>
          <p:sp>
            <p:nvSpPr>
              <p:cNvPr id="83" name="TextBox 82">
                <a:extLst>
                  <a:ext uri="{FF2B5EF4-FFF2-40B4-BE49-F238E27FC236}">
                    <a16:creationId xmlns:a16="http://schemas.microsoft.com/office/drawing/2014/main" id="{D34F0067-E3BA-5633-4FD4-599BD87DCED5}"/>
                  </a:ext>
                </a:extLst>
              </p:cNvPr>
              <p:cNvSpPr txBox="1"/>
              <p:nvPr/>
            </p:nvSpPr>
            <p:spPr>
              <a:xfrm>
                <a:off x="3087656" y="1841714"/>
                <a:ext cx="74571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Migrate</a:t>
                </a:r>
              </a:p>
            </p:txBody>
          </p:sp>
          <p:sp>
            <p:nvSpPr>
              <p:cNvPr id="84" name="TextBox 83">
                <a:extLst>
                  <a:ext uri="{FF2B5EF4-FFF2-40B4-BE49-F238E27FC236}">
                    <a16:creationId xmlns:a16="http://schemas.microsoft.com/office/drawing/2014/main" id="{51ACCF12-5BBB-A070-D4D8-C93D55FA688D}"/>
                  </a:ext>
                </a:extLst>
              </p:cNvPr>
              <p:cNvSpPr txBox="1"/>
              <p:nvPr/>
            </p:nvSpPr>
            <p:spPr>
              <a:xfrm>
                <a:off x="3060185" y="1944384"/>
                <a:ext cx="80021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Autonomous</a:t>
                </a:r>
              </a:p>
            </p:txBody>
          </p:sp>
          <p:sp>
            <p:nvSpPr>
              <p:cNvPr id="85" name="TextBox 84">
                <a:extLst>
                  <a:ext uri="{FF2B5EF4-FFF2-40B4-BE49-F238E27FC236}">
                    <a16:creationId xmlns:a16="http://schemas.microsoft.com/office/drawing/2014/main" id="{1F6CFC37-5256-4FEA-6D13-06947E92EDC0}"/>
                  </a:ext>
                </a:extLst>
              </p:cNvPr>
              <p:cNvSpPr txBox="1"/>
              <p:nvPr/>
            </p:nvSpPr>
            <p:spPr>
              <a:xfrm>
                <a:off x="3145459" y="2047053"/>
                <a:ext cx="6190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Database</a:t>
                </a:r>
              </a:p>
            </p:txBody>
          </p:sp>
        </p:grpSp>
      </p:grpSp>
      <p:grpSp>
        <p:nvGrpSpPr>
          <p:cNvPr id="86" name="Graphic 3">
            <a:extLst>
              <a:ext uri="{FF2B5EF4-FFF2-40B4-BE49-F238E27FC236}">
                <a16:creationId xmlns:a16="http://schemas.microsoft.com/office/drawing/2014/main" id="{EC58CFF1-44F2-928D-C53D-14B018265112}"/>
              </a:ext>
            </a:extLst>
          </p:cNvPr>
          <p:cNvGrpSpPr/>
          <p:nvPr/>
        </p:nvGrpSpPr>
        <p:grpSpPr>
          <a:xfrm>
            <a:off x="3926311" y="1497188"/>
            <a:ext cx="1128835" cy="664178"/>
            <a:chOff x="3926311" y="1497188"/>
            <a:chExt cx="1128835" cy="664178"/>
          </a:xfrm>
        </p:grpSpPr>
        <p:grpSp>
          <p:nvGrpSpPr>
            <p:cNvPr id="95" name="Graphic 3">
              <a:extLst>
                <a:ext uri="{FF2B5EF4-FFF2-40B4-BE49-F238E27FC236}">
                  <a16:creationId xmlns:a16="http://schemas.microsoft.com/office/drawing/2014/main" id="{33566821-188F-78F6-5B13-EE592D0B6C2F}"/>
                </a:ext>
              </a:extLst>
            </p:cNvPr>
            <p:cNvGrpSpPr/>
            <p:nvPr/>
          </p:nvGrpSpPr>
          <p:grpSpPr>
            <a:xfrm>
              <a:off x="4298405" y="1497188"/>
              <a:ext cx="363007" cy="385010"/>
              <a:chOff x="4298405" y="1497188"/>
              <a:chExt cx="363007" cy="385010"/>
            </a:xfrm>
          </p:grpSpPr>
          <p:sp>
            <p:nvSpPr>
              <p:cNvPr id="97" name="Freeform: Shape 96">
                <a:extLst>
                  <a:ext uri="{FF2B5EF4-FFF2-40B4-BE49-F238E27FC236}">
                    <a16:creationId xmlns:a16="http://schemas.microsoft.com/office/drawing/2014/main" id="{F8EC5332-F799-ED22-29D3-0DA6C45B6CE7}"/>
                  </a:ext>
                </a:extLst>
              </p:cNvPr>
              <p:cNvSpPr/>
              <p:nvPr/>
            </p:nvSpPr>
            <p:spPr>
              <a:xfrm>
                <a:off x="4303898" y="1501772"/>
                <a:ext cx="352926" cy="375844"/>
              </a:xfrm>
              <a:custGeom>
                <a:avLst/>
                <a:gdLst>
                  <a:gd name="connsiteX0" fmla="*/ 67832 w 352926"/>
                  <a:gd name="connsiteY0" fmla="*/ 375845 h 375844"/>
                  <a:gd name="connsiteX1" fmla="*/ 36666 w 352926"/>
                  <a:gd name="connsiteY1" fmla="*/ 373092 h 375844"/>
                  <a:gd name="connsiteX2" fmla="*/ 29331 w 352926"/>
                  <a:gd name="connsiteY2" fmla="*/ 371257 h 375844"/>
                  <a:gd name="connsiteX3" fmla="*/ 22914 w 352926"/>
                  <a:gd name="connsiteY3" fmla="*/ 369428 h 375844"/>
                  <a:gd name="connsiteX4" fmla="*/ 11916 w 352926"/>
                  <a:gd name="connsiteY4" fmla="*/ 363929 h 375844"/>
                  <a:gd name="connsiteX5" fmla="*/ 0 w 352926"/>
                  <a:gd name="connsiteY5" fmla="*/ 345589 h 375844"/>
                  <a:gd name="connsiteX6" fmla="*/ 0 w 352926"/>
                  <a:gd name="connsiteY6" fmla="*/ 268590 h 375844"/>
                  <a:gd name="connsiteX7" fmla="*/ 11916 w 352926"/>
                  <a:gd name="connsiteY7" fmla="*/ 250257 h 375844"/>
                  <a:gd name="connsiteX8" fmla="*/ 17415 w 352926"/>
                  <a:gd name="connsiteY8" fmla="*/ 247507 h 375844"/>
                  <a:gd name="connsiteX9" fmla="*/ 23832 w 352926"/>
                  <a:gd name="connsiteY9" fmla="*/ 244756 h 375844"/>
                  <a:gd name="connsiteX10" fmla="*/ 38501 w 352926"/>
                  <a:gd name="connsiteY10" fmla="*/ 241090 h 375844"/>
                  <a:gd name="connsiteX11" fmla="*/ 52252 w 352926"/>
                  <a:gd name="connsiteY11" fmla="*/ 239256 h 375844"/>
                  <a:gd name="connsiteX12" fmla="*/ 52252 w 352926"/>
                  <a:gd name="connsiteY12" fmla="*/ 167754 h 375844"/>
                  <a:gd name="connsiteX13" fmla="*/ 0 w 352926"/>
                  <a:gd name="connsiteY13" fmla="*/ 167754 h 375844"/>
                  <a:gd name="connsiteX14" fmla="*/ 918 w 352926"/>
                  <a:gd name="connsiteY14" fmla="*/ 155837 h 375844"/>
                  <a:gd name="connsiteX15" fmla="*/ 43083 w 352926"/>
                  <a:gd name="connsiteY15" fmla="*/ 91669 h 375844"/>
                  <a:gd name="connsiteX16" fmla="*/ 52252 w 352926"/>
                  <a:gd name="connsiteY16" fmla="*/ 78835 h 375844"/>
                  <a:gd name="connsiteX17" fmla="*/ 87083 w 352926"/>
                  <a:gd name="connsiteY17" fmla="*/ 34834 h 375844"/>
                  <a:gd name="connsiteX18" fmla="*/ 111833 w 352926"/>
                  <a:gd name="connsiteY18" fmla="*/ 29334 h 375844"/>
                  <a:gd name="connsiteX19" fmla="*/ 117338 w 352926"/>
                  <a:gd name="connsiteY19" fmla="*/ 29334 h 375844"/>
                  <a:gd name="connsiteX20" fmla="*/ 119167 w 352926"/>
                  <a:gd name="connsiteY20" fmla="*/ 29334 h 375844"/>
                  <a:gd name="connsiteX21" fmla="*/ 132001 w 352926"/>
                  <a:gd name="connsiteY21" fmla="*/ 23833 h 375844"/>
                  <a:gd name="connsiteX22" fmla="*/ 186088 w 352926"/>
                  <a:gd name="connsiteY22" fmla="*/ 0 h 375844"/>
                  <a:gd name="connsiteX23" fmla="*/ 249339 w 352926"/>
                  <a:gd name="connsiteY23" fmla="*/ 35751 h 375844"/>
                  <a:gd name="connsiteX24" fmla="*/ 257591 w 352926"/>
                  <a:gd name="connsiteY24" fmla="*/ 43084 h 375844"/>
                  <a:gd name="connsiteX25" fmla="*/ 260338 w 352926"/>
                  <a:gd name="connsiteY25" fmla="*/ 43084 h 375844"/>
                  <a:gd name="connsiteX26" fmla="*/ 268590 w 352926"/>
                  <a:gd name="connsiteY26" fmla="*/ 44001 h 375844"/>
                  <a:gd name="connsiteX27" fmla="*/ 270425 w 352926"/>
                  <a:gd name="connsiteY27" fmla="*/ 44001 h 375844"/>
                  <a:gd name="connsiteX28" fmla="*/ 276842 w 352926"/>
                  <a:gd name="connsiteY28" fmla="*/ 44918 h 375844"/>
                  <a:gd name="connsiteX29" fmla="*/ 278670 w 352926"/>
                  <a:gd name="connsiteY29" fmla="*/ 45834 h 375844"/>
                  <a:gd name="connsiteX30" fmla="*/ 286005 w 352926"/>
                  <a:gd name="connsiteY30" fmla="*/ 48584 h 375844"/>
                  <a:gd name="connsiteX31" fmla="*/ 294257 w 352926"/>
                  <a:gd name="connsiteY31" fmla="*/ 52251 h 375844"/>
                  <a:gd name="connsiteX32" fmla="*/ 300674 w 352926"/>
                  <a:gd name="connsiteY32" fmla="*/ 56835 h 375844"/>
                  <a:gd name="connsiteX33" fmla="*/ 301592 w 352926"/>
                  <a:gd name="connsiteY33" fmla="*/ 57752 h 375844"/>
                  <a:gd name="connsiteX34" fmla="*/ 307091 w 352926"/>
                  <a:gd name="connsiteY34" fmla="*/ 62334 h 375844"/>
                  <a:gd name="connsiteX35" fmla="*/ 308008 w 352926"/>
                  <a:gd name="connsiteY35" fmla="*/ 63251 h 375844"/>
                  <a:gd name="connsiteX36" fmla="*/ 313508 w 352926"/>
                  <a:gd name="connsiteY36" fmla="*/ 68751 h 375844"/>
                  <a:gd name="connsiteX37" fmla="*/ 318089 w 352926"/>
                  <a:gd name="connsiteY37" fmla="*/ 75168 h 375844"/>
                  <a:gd name="connsiteX38" fmla="*/ 319007 w 352926"/>
                  <a:gd name="connsiteY38" fmla="*/ 76085 h 375844"/>
                  <a:gd name="connsiteX39" fmla="*/ 320842 w 352926"/>
                  <a:gd name="connsiteY39" fmla="*/ 78835 h 375844"/>
                  <a:gd name="connsiteX40" fmla="*/ 326341 w 352926"/>
                  <a:gd name="connsiteY40" fmla="*/ 91669 h 375844"/>
                  <a:gd name="connsiteX41" fmla="*/ 352926 w 352926"/>
                  <a:gd name="connsiteY41" fmla="*/ 118253 h 375844"/>
                  <a:gd name="connsiteX42" fmla="*/ 337340 w 352926"/>
                  <a:gd name="connsiteY42" fmla="*/ 132920 h 375844"/>
                  <a:gd name="connsiteX43" fmla="*/ 328177 w 352926"/>
                  <a:gd name="connsiteY43" fmla="*/ 123753 h 375844"/>
                  <a:gd name="connsiteX44" fmla="*/ 327259 w 352926"/>
                  <a:gd name="connsiteY44" fmla="*/ 128337 h 375844"/>
                  <a:gd name="connsiteX45" fmla="*/ 326341 w 352926"/>
                  <a:gd name="connsiteY45" fmla="*/ 132003 h 375844"/>
                  <a:gd name="connsiteX46" fmla="*/ 324506 w 352926"/>
                  <a:gd name="connsiteY46" fmla="*/ 133837 h 375844"/>
                  <a:gd name="connsiteX47" fmla="*/ 322677 w 352926"/>
                  <a:gd name="connsiteY47" fmla="*/ 137503 h 375844"/>
                  <a:gd name="connsiteX48" fmla="*/ 321760 w 352926"/>
                  <a:gd name="connsiteY48" fmla="*/ 139337 h 375844"/>
                  <a:gd name="connsiteX49" fmla="*/ 319924 w 352926"/>
                  <a:gd name="connsiteY49" fmla="*/ 143004 h 375844"/>
                  <a:gd name="connsiteX50" fmla="*/ 319007 w 352926"/>
                  <a:gd name="connsiteY50" fmla="*/ 144837 h 375844"/>
                  <a:gd name="connsiteX51" fmla="*/ 316261 w 352926"/>
                  <a:gd name="connsiteY51" fmla="*/ 148504 h 375844"/>
                  <a:gd name="connsiteX52" fmla="*/ 315343 w 352926"/>
                  <a:gd name="connsiteY52" fmla="*/ 150337 h 375844"/>
                  <a:gd name="connsiteX53" fmla="*/ 312590 w 352926"/>
                  <a:gd name="connsiteY53" fmla="*/ 154004 h 375844"/>
                  <a:gd name="connsiteX54" fmla="*/ 311672 w 352926"/>
                  <a:gd name="connsiteY54" fmla="*/ 154921 h 375844"/>
                  <a:gd name="connsiteX55" fmla="*/ 308008 w 352926"/>
                  <a:gd name="connsiteY55" fmla="*/ 158587 h 375844"/>
                  <a:gd name="connsiteX56" fmla="*/ 307091 w 352926"/>
                  <a:gd name="connsiteY56" fmla="*/ 159504 h 375844"/>
                  <a:gd name="connsiteX57" fmla="*/ 303427 w 352926"/>
                  <a:gd name="connsiteY57" fmla="*/ 163171 h 375844"/>
                  <a:gd name="connsiteX58" fmla="*/ 302509 w 352926"/>
                  <a:gd name="connsiteY58" fmla="*/ 164088 h 375844"/>
                  <a:gd name="connsiteX59" fmla="*/ 298839 w 352926"/>
                  <a:gd name="connsiteY59" fmla="*/ 166838 h 375844"/>
                  <a:gd name="connsiteX60" fmla="*/ 297921 w 352926"/>
                  <a:gd name="connsiteY60" fmla="*/ 167754 h 375844"/>
                  <a:gd name="connsiteX61" fmla="*/ 293339 w 352926"/>
                  <a:gd name="connsiteY61" fmla="*/ 170504 h 375844"/>
                  <a:gd name="connsiteX62" fmla="*/ 291504 w 352926"/>
                  <a:gd name="connsiteY62" fmla="*/ 171421 h 375844"/>
                  <a:gd name="connsiteX63" fmla="*/ 287840 w 352926"/>
                  <a:gd name="connsiteY63" fmla="*/ 173255 h 375844"/>
                  <a:gd name="connsiteX64" fmla="*/ 286005 w 352926"/>
                  <a:gd name="connsiteY64" fmla="*/ 174171 h 375844"/>
                  <a:gd name="connsiteX65" fmla="*/ 283259 w 352926"/>
                  <a:gd name="connsiteY65" fmla="*/ 170504 h 375844"/>
                  <a:gd name="connsiteX66" fmla="*/ 285087 w 352926"/>
                  <a:gd name="connsiteY66" fmla="*/ 175088 h 375844"/>
                  <a:gd name="connsiteX67" fmla="*/ 282341 w 352926"/>
                  <a:gd name="connsiteY67" fmla="*/ 176004 h 375844"/>
                  <a:gd name="connsiteX68" fmla="*/ 280506 w 352926"/>
                  <a:gd name="connsiteY68" fmla="*/ 176921 h 375844"/>
                  <a:gd name="connsiteX69" fmla="*/ 277760 w 352926"/>
                  <a:gd name="connsiteY69" fmla="*/ 177838 h 375844"/>
                  <a:gd name="connsiteX70" fmla="*/ 277760 w 352926"/>
                  <a:gd name="connsiteY70" fmla="*/ 308008 h 375844"/>
                  <a:gd name="connsiteX71" fmla="*/ 286005 w 352926"/>
                  <a:gd name="connsiteY71" fmla="*/ 308008 h 375844"/>
                  <a:gd name="connsiteX72" fmla="*/ 303427 w 352926"/>
                  <a:gd name="connsiteY72" fmla="*/ 316258 h 375844"/>
                  <a:gd name="connsiteX73" fmla="*/ 303427 w 352926"/>
                  <a:gd name="connsiteY73" fmla="*/ 330009 h 375844"/>
                  <a:gd name="connsiteX74" fmla="*/ 138418 w 352926"/>
                  <a:gd name="connsiteY74" fmla="*/ 330009 h 375844"/>
                  <a:gd name="connsiteX75" fmla="*/ 138418 w 352926"/>
                  <a:gd name="connsiteY75" fmla="*/ 347425 h 375844"/>
                  <a:gd name="connsiteX76" fmla="*/ 126502 w 352926"/>
                  <a:gd name="connsiteY76" fmla="*/ 365757 h 375844"/>
                  <a:gd name="connsiteX77" fmla="*/ 111833 w 352926"/>
                  <a:gd name="connsiteY77" fmla="*/ 372174 h 375844"/>
                  <a:gd name="connsiteX78" fmla="*/ 108169 w 352926"/>
                  <a:gd name="connsiteY78" fmla="*/ 373092 h 375844"/>
                  <a:gd name="connsiteX79" fmla="*/ 100834 w 352926"/>
                  <a:gd name="connsiteY79" fmla="*/ 374927 h 375844"/>
                  <a:gd name="connsiteX80" fmla="*/ 67832 w 352926"/>
                  <a:gd name="connsiteY80"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52926" h="375844">
                    <a:moveTo>
                      <a:pt x="67832" y="375845"/>
                    </a:moveTo>
                    <a:cubicBezTo>
                      <a:pt x="56834" y="375845"/>
                      <a:pt x="45836" y="374927"/>
                      <a:pt x="36666" y="373092"/>
                    </a:cubicBezTo>
                    <a:cubicBezTo>
                      <a:pt x="33919" y="372174"/>
                      <a:pt x="31167" y="372174"/>
                      <a:pt x="29331" y="371257"/>
                    </a:cubicBezTo>
                    <a:cubicBezTo>
                      <a:pt x="26585" y="370345"/>
                      <a:pt x="24750" y="370345"/>
                      <a:pt x="22914" y="369428"/>
                    </a:cubicBezTo>
                    <a:cubicBezTo>
                      <a:pt x="18333" y="367593"/>
                      <a:pt x="14669" y="365757"/>
                      <a:pt x="11916" y="363929"/>
                    </a:cubicBezTo>
                    <a:cubicBezTo>
                      <a:pt x="3664" y="359341"/>
                      <a:pt x="0" y="352924"/>
                      <a:pt x="0" y="345589"/>
                    </a:cubicBezTo>
                    <a:lnTo>
                      <a:pt x="0" y="268590"/>
                    </a:lnTo>
                    <a:cubicBezTo>
                      <a:pt x="0" y="261257"/>
                      <a:pt x="3664" y="254840"/>
                      <a:pt x="11916" y="250257"/>
                    </a:cubicBezTo>
                    <a:cubicBezTo>
                      <a:pt x="13751" y="249340"/>
                      <a:pt x="15580" y="248423"/>
                      <a:pt x="17415" y="247507"/>
                    </a:cubicBezTo>
                    <a:cubicBezTo>
                      <a:pt x="19251" y="246590"/>
                      <a:pt x="21086" y="245673"/>
                      <a:pt x="23832" y="244756"/>
                    </a:cubicBezTo>
                    <a:cubicBezTo>
                      <a:pt x="28414" y="242923"/>
                      <a:pt x="33002" y="242006"/>
                      <a:pt x="38501" y="241090"/>
                    </a:cubicBezTo>
                    <a:cubicBezTo>
                      <a:pt x="42165" y="240173"/>
                      <a:pt x="46753" y="239256"/>
                      <a:pt x="52252" y="239256"/>
                    </a:cubicBezTo>
                    <a:lnTo>
                      <a:pt x="52252" y="167754"/>
                    </a:lnTo>
                    <a:lnTo>
                      <a:pt x="0" y="167754"/>
                    </a:lnTo>
                    <a:lnTo>
                      <a:pt x="918" y="155837"/>
                    </a:lnTo>
                    <a:cubicBezTo>
                      <a:pt x="2746" y="128337"/>
                      <a:pt x="18333" y="104503"/>
                      <a:pt x="43083" y="91669"/>
                    </a:cubicBezTo>
                    <a:cubicBezTo>
                      <a:pt x="47664" y="88919"/>
                      <a:pt x="51335" y="84335"/>
                      <a:pt x="52252" y="78835"/>
                    </a:cubicBezTo>
                    <a:cubicBezTo>
                      <a:pt x="55916" y="59585"/>
                      <a:pt x="68750" y="43084"/>
                      <a:pt x="87083" y="34834"/>
                    </a:cubicBezTo>
                    <a:cubicBezTo>
                      <a:pt x="94417" y="31167"/>
                      <a:pt x="103587" y="29334"/>
                      <a:pt x="111833" y="29334"/>
                    </a:cubicBezTo>
                    <a:cubicBezTo>
                      <a:pt x="113668" y="29334"/>
                      <a:pt x="115503" y="29334"/>
                      <a:pt x="117338" y="29334"/>
                    </a:cubicBezTo>
                    <a:cubicBezTo>
                      <a:pt x="118249" y="29334"/>
                      <a:pt x="118249" y="29334"/>
                      <a:pt x="119167" y="29334"/>
                    </a:cubicBezTo>
                    <a:cubicBezTo>
                      <a:pt x="123755" y="29334"/>
                      <a:pt x="128337" y="27501"/>
                      <a:pt x="132001" y="23833"/>
                    </a:cubicBezTo>
                    <a:cubicBezTo>
                      <a:pt x="145752" y="9166"/>
                      <a:pt x="165920" y="0"/>
                      <a:pt x="186088" y="0"/>
                    </a:cubicBezTo>
                    <a:cubicBezTo>
                      <a:pt x="211756" y="0"/>
                      <a:pt x="235588" y="12834"/>
                      <a:pt x="249339" y="35751"/>
                    </a:cubicBezTo>
                    <a:lnTo>
                      <a:pt x="257591" y="43084"/>
                    </a:lnTo>
                    <a:cubicBezTo>
                      <a:pt x="258509" y="43084"/>
                      <a:pt x="260338" y="43084"/>
                      <a:pt x="260338" y="43084"/>
                    </a:cubicBezTo>
                    <a:cubicBezTo>
                      <a:pt x="263091" y="43084"/>
                      <a:pt x="265837" y="43084"/>
                      <a:pt x="268590" y="44001"/>
                    </a:cubicBezTo>
                    <a:lnTo>
                      <a:pt x="270425" y="44001"/>
                    </a:lnTo>
                    <a:cubicBezTo>
                      <a:pt x="273171" y="44001"/>
                      <a:pt x="275007" y="44918"/>
                      <a:pt x="276842" y="44918"/>
                    </a:cubicBezTo>
                    <a:lnTo>
                      <a:pt x="278670" y="45834"/>
                    </a:lnTo>
                    <a:cubicBezTo>
                      <a:pt x="281423" y="46751"/>
                      <a:pt x="283259" y="47667"/>
                      <a:pt x="286005" y="48584"/>
                    </a:cubicBezTo>
                    <a:cubicBezTo>
                      <a:pt x="288758" y="49501"/>
                      <a:pt x="291504" y="51335"/>
                      <a:pt x="294257" y="52251"/>
                    </a:cubicBezTo>
                    <a:cubicBezTo>
                      <a:pt x="297010" y="54084"/>
                      <a:pt x="298839" y="55001"/>
                      <a:pt x="300674" y="56835"/>
                    </a:cubicBezTo>
                    <a:lnTo>
                      <a:pt x="301592" y="57752"/>
                    </a:lnTo>
                    <a:cubicBezTo>
                      <a:pt x="303427" y="59585"/>
                      <a:pt x="305256" y="60501"/>
                      <a:pt x="307091" y="62334"/>
                    </a:cubicBezTo>
                    <a:lnTo>
                      <a:pt x="308008" y="63251"/>
                    </a:lnTo>
                    <a:cubicBezTo>
                      <a:pt x="309844" y="65085"/>
                      <a:pt x="311672" y="66918"/>
                      <a:pt x="313508" y="68751"/>
                    </a:cubicBezTo>
                    <a:cubicBezTo>
                      <a:pt x="315343" y="70585"/>
                      <a:pt x="316261" y="72419"/>
                      <a:pt x="318089" y="75168"/>
                    </a:cubicBezTo>
                    <a:lnTo>
                      <a:pt x="319007" y="76085"/>
                    </a:lnTo>
                    <a:lnTo>
                      <a:pt x="320842" y="78835"/>
                    </a:lnTo>
                    <a:cubicBezTo>
                      <a:pt x="322677" y="82502"/>
                      <a:pt x="324506" y="87086"/>
                      <a:pt x="326341" y="91669"/>
                    </a:cubicBezTo>
                    <a:lnTo>
                      <a:pt x="352926" y="118253"/>
                    </a:lnTo>
                    <a:lnTo>
                      <a:pt x="337340" y="132920"/>
                    </a:lnTo>
                    <a:lnTo>
                      <a:pt x="328177" y="123753"/>
                    </a:lnTo>
                    <a:cubicBezTo>
                      <a:pt x="328177" y="124670"/>
                      <a:pt x="327259" y="128337"/>
                      <a:pt x="327259" y="128337"/>
                    </a:cubicBezTo>
                    <a:cubicBezTo>
                      <a:pt x="327259" y="129253"/>
                      <a:pt x="326341" y="131086"/>
                      <a:pt x="326341" y="132003"/>
                    </a:cubicBezTo>
                    <a:lnTo>
                      <a:pt x="324506" y="133837"/>
                    </a:lnTo>
                    <a:cubicBezTo>
                      <a:pt x="323588" y="134754"/>
                      <a:pt x="323588" y="136587"/>
                      <a:pt x="322677" y="137503"/>
                    </a:cubicBezTo>
                    <a:lnTo>
                      <a:pt x="321760" y="139337"/>
                    </a:lnTo>
                    <a:cubicBezTo>
                      <a:pt x="320842" y="140254"/>
                      <a:pt x="320842" y="142087"/>
                      <a:pt x="319924" y="143004"/>
                    </a:cubicBezTo>
                    <a:lnTo>
                      <a:pt x="319007" y="144837"/>
                    </a:lnTo>
                    <a:cubicBezTo>
                      <a:pt x="318089" y="145753"/>
                      <a:pt x="317172" y="147587"/>
                      <a:pt x="316261" y="148504"/>
                    </a:cubicBezTo>
                    <a:lnTo>
                      <a:pt x="315343" y="150337"/>
                    </a:lnTo>
                    <a:cubicBezTo>
                      <a:pt x="314425" y="151254"/>
                      <a:pt x="313508" y="153087"/>
                      <a:pt x="312590" y="154004"/>
                    </a:cubicBezTo>
                    <a:lnTo>
                      <a:pt x="311672" y="154921"/>
                    </a:lnTo>
                    <a:cubicBezTo>
                      <a:pt x="309844" y="156754"/>
                      <a:pt x="308926" y="157671"/>
                      <a:pt x="308008" y="158587"/>
                    </a:cubicBezTo>
                    <a:lnTo>
                      <a:pt x="307091" y="159504"/>
                    </a:lnTo>
                    <a:cubicBezTo>
                      <a:pt x="305256" y="160421"/>
                      <a:pt x="304338" y="162254"/>
                      <a:pt x="303427" y="163171"/>
                    </a:cubicBezTo>
                    <a:lnTo>
                      <a:pt x="302509" y="164088"/>
                    </a:lnTo>
                    <a:cubicBezTo>
                      <a:pt x="300674" y="165004"/>
                      <a:pt x="299756" y="165921"/>
                      <a:pt x="298839" y="166838"/>
                    </a:cubicBezTo>
                    <a:lnTo>
                      <a:pt x="297921" y="167754"/>
                    </a:lnTo>
                    <a:cubicBezTo>
                      <a:pt x="296092" y="168671"/>
                      <a:pt x="295175" y="169587"/>
                      <a:pt x="293339" y="170504"/>
                    </a:cubicBezTo>
                    <a:lnTo>
                      <a:pt x="291504" y="171421"/>
                    </a:lnTo>
                    <a:cubicBezTo>
                      <a:pt x="289676" y="172338"/>
                      <a:pt x="288758" y="173255"/>
                      <a:pt x="287840" y="173255"/>
                    </a:cubicBezTo>
                    <a:cubicBezTo>
                      <a:pt x="286923" y="173255"/>
                      <a:pt x="286923" y="173255"/>
                      <a:pt x="286005" y="174171"/>
                    </a:cubicBezTo>
                    <a:lnTo>
                      <a:pt x="283259" y="170504"/>
                    </a:lnTo>
                    <a:lnTo>
                      <a:pt x="285087" y="175088"/>
                    </a:lnTo>
                    <a:cubicBezTo>
                      <a:pt x="284176" y="175088"/>
                      <a:pt x="283259" y="176004"/>
                      <a:pt x="282341" y="176004"/>
                    </a:cubicBezTo>
                    <a:cubicBezTo>
                      <a:pt x="281423" y="176004"/>
                      <a:pt x="281423" y="176004"/>
                      <a:pt x="280506" y="176921"/>
                    </a:cubicBezTo>
                    <a:lnTo>
                      <a:pt x="277760" y="177838"/>
                    </a:lnTo>
                    <a:lnTo>
                      <a:pt x="277760" y="308008"/>
                    </a:lnTo>
                    <a:lnTo>
                      <a:pt x="286005" y="308008"/>
                    </a:lnTo>
                    <a:lnTo>
                      <a:pt x="303427" y="316258"/>
                    </a:lnTo>
                    <a:lnTo>
                      <a:pt x="303427" y="330009"/>
                    </a:lnTo>
                    <a:lnTo>
                      <a:pt x="138418" y="330009"/>
                    </a:lnTo>
                    <a:lnTo>
                      <a:pt x="138418" y="347425"/>
                    </a:lnTo>
                    <a:cubicBezTo>
                      <a:pt x="138418" y="354759"/>
                      <a:pt x="134754" y="361176"/>
                      <a:pt x="126502" y="365757"/>
                    </a:cubicBezTo>
                    <a:cubicBezTo>
                      <a:pt x="122838" y="368510"/>
                      <a:pt x="117338" y="370345"/>
                      <a:pt x="111833" y="372174"/>
                    </a:cubicBezTo>
                    <a:cubicBezTo>
                      <a:pt x="110922" y="372174"/>
                      <a:pt x="109086" y="373092"/>
                      <a:pt x="108169" y="373092"/>
                    </a:cubicBezTo>
                    <a:cubicBezTo>
                      <a:pt x="105416" y="374009"/>
                      <a:pt x="103587" y="374009"/>
                      <a:pt x="100834" y="374927"/>
                    </a:cubicBezTo>
                    <a:cubicBezTo>
                      <a:pt x="89836" y="374927"/>
                      <a:pt x="79748" y="375845"/>
                      <a:pt x="67832" y="375845"/>
                    </a:cubicBezTo>
                    <a:close/>
                  </a:path>
                </a:pathLst>
              </a:custGeom>
              <a:solidFill>
                <a:srgbClr val="FFFFFF"/>
              </a:solidFill>
              <a:ln w="6417" cap="flat">
                <a:noFill/>
                <a:prstDash val="solid"/>
                <a:miter/>
              </a:ln>
            </p:spPr>
            <p:txBody>
              <a:bodyPr rtlCol="0" anchor="ctr"/>
              <a:lstStyle/>
              <a:p>
                <a:endParaRPr lang="en-US" sz="810"/>
              </a:p>
            </p:txBody>
          </p:sp>
          <p:sp>
            <p:nvSpPr>
              <p:cNvPr id="98" name="Freeform: Shape 97">
                <a:extLst>
                  <a:ext uri="{FF2B5EF4-FFF2-40B4-BE49-F238E27FC236}">
                    <a16:creationId xmlns:a16="http://schemas.microsoft.com/office/drawing/2014/main" id="{4A1A638C-7DA7-6EEA-5304-5A1F99EDE8F1}"/>
                  </a:ext>
                </a:extLst>
              </p:cNvPr>
              <p:cNvSpPr/>
              <p:nvPr/>
            </p:nvSpPr>
            <p:spPr>
              <a:xfrm>
                <a:off x="4298405" y="1497188"/>
                <a:ext cx="363007" cy="385010"/>
              </a:xfrm>
              <a:custGeom>
                <a:avLst/>
                <a:gdLst>
                  <a:gd name="connsiteX0" fmla="*/ 192505 w 363007"/>
                  <a:gd name="connsiteY0" fmla="*/ 9167 h 385010"/>
                  <a:gd name="connsiteX1" fmla="*/ 252086 w 363007"/>
                  <a:gd name="connsiteY1" fmla="*/ 43085 h 385010"/>
                  <a:gd name="connsiteX2" fmla="*/ 262173 w 363007"/>
                  <a:gd name="connsiteY2" fmla="*/ 52252 h 385010"/>
                  <a:gd name="connsiteX3" fmla="*/ 266754 w 363007"/>
                  <a:gd name="connsiteY3" fmla="*/ 52252 h 385010"/>
                  <a:gd name="connsiteX4" fmla="*/ 274089 w 363007"/>
                  <a:gd name="connsiteY4" fmla="*/ 53168 h 385010"/>
                  <a:gd name="connsiteX5" fmla="*/ 275924 w 363007"/>
                  <a:gd name="connsiteY5" fmla="*/ 53168 h 385010"/>
                  <a:gd name="connsiteX6" fmla="*/ 281423 w 363007"/>
                  <a:gd name="connsiteY6" fmla="*/ 54085 h 385010"/>
                  <a:gd name="connsiteX7" fmla="*/ 283259 w 363007"/>
                  <a:gd name="connsiteY7" fmla="*/ 54085 h 385010"/>
                  <a:gd name="connsiteX8" fmla="*/ 290587 w 363007"/>
                  <a:gd name="connsiteY8" fmla="*/ 55918 h 385010"/>
                  <a:gd name="connsiteX9" fmla="*/ 297921 w 363007"/>
                  <a:gd name="connsiteY9" fmla="*/ 59585 h 385010"/>
                  <a:gd name="connsiteX10" fmla="*/ 303421 w 363007"/>
                  <a:gd name="connsiteY10" fmla="*/ 63251 h 385010"/>
                  <a:gd name="connsiteX11" fmla="*/ 304338 w 363007"/>
                  <a:gd name="connsiteY11" fmla="*/ 64168 h 385010"/>
                  <a:gd name="connsiteX12" fmla="*/ 308926 w 363007"/>
                  <a:gd name="connsiteY12" fmla="*/ 68752 h 385010"/>
                  <a:gd name="connsiteX13" fmla="*/ 309837 w 363007"/>
                  <a:gd name="connsiteY13" fmla="*/ 69668 h 385010"/>
                  <a:gd name="connsiteX14" fmla="*/ 315343 w 363007"/>
                  <a:gd name="connsiteY14" fmla="*/ 75169 h 385010"/>
                  <a:gd name="connsiteX15" fmla="*/ 319007 w 363007"/>
                  <a:gd name="connsiteY15" fmla="*/ 80669 h 385010"/>
                  <a:gd name="connsiteX16" fmla="*/ 319924 w 363007"/>
                  <a:gd name="connsiteY16" fmla="*/ 81586 h 385010"/>
                  <a:gd name="connsiteX17" fmla="*/ 327259 w 363007"/>
                  <a:gd name="connsiteY17" fmla="*/ 97170 h 385010"/>
                  <a:gd name="connsiteX18" fmla="*/ 351091 w 363007"/>
                  <a:gd name="connsiteY18" fmla="*/ 121003 h 385010"/>
                  <a:gd name="connsiteX19" fmla="*/ 341922 w 363007"/>
                  <a:gd name="connsiteY19" fmla="*/ 130170 h 385010"/>
                  <a:gd name="connsiteX20" fmla="*/ 330005 w 363007"/>
                  <a:gd name="connsiteY20" fmla="*/ 119170 h 385010"/>
                  <a:gd name="connsiteX21" fmla="*/ 330005 w 363007"/>
                  <a:gd name="connsiteY21" fmla="*/ 120087 h 385010"/>
                  <a:gd name="connsiteX22" fmla="*/ 330005 w 363007"/>
                  <a:gd name="connsiteY22" fmla="*/ 123753 h 385010"/>
                  <a:gd name="connsiteX23" fmla="*/ 330005 w 363007"/>
                  <a:gd name="connsiteY23" fmla="*/ 126504 h 385010"/>
                  <a:gd name="connsiteX24" fmla="*/ 329088 w 363007"/>
                  <a:gd name="connsiteY24" fmla="*/ 130170 h 385010"/>
                  <a:gd name="connsiteX25" fmla="*/ 328177 w 363007"/>
                  <a:gd name="connsiteY25" fmla="*/ 132920 h 385010"/>
                  <a:gd name="connsiteX26" fmla="*/ 327259 w 363007"/>
                  <a:gd name="connsiteY26" fmla="*/ 136587 h 385010"/>
                  <a:gd name="connsiteX27" fmla="*/ 326341 w 363007"/>
                  <a:gd name="connsiteY27" fmla="*/ 138420 h 385010"/>
                  <a:gd name="connsiteX28" fmla="*/ 324506 w 363007"/>
                  <a:gd name="connsiteY28" fmla="*/ 142087 h 385010"/>
                  <a:gd name="connsiteX29" fmla="*/ 323588 w 363007"/>
                  <a:gd name="connsiteY29" fmla="*/ 143921 h 385010"/>
                  <a:gd name="connsiteX30" fmla="*/ 321760 w 363007"/>
                  <a:gd name="connsiteY30" fmla="*/ 147587 h 385010"/>
                  <a:gd name="connsiteX31" fmla="*/ 320842 w 363007"/>
                  <a:gd name="connsiteY31" fmla="*/ 149421 h 385010"/>
                  <a:gd name="connsiteX32" fmla="*/ 318089 w 363007"/>
                  <a:gd name="connsiteY32" fmla="*/ 153087 h 385010"/>
                  <a:gd name="connsiteX33" fmla="*/ 317172 w 363007"/>
                  <a:gd name="connsiteY33" fmla="*/ 154004 h 385010"/>
                  <a:gd name="connsiteX34" fmla="*/ 314425 w 363007"/>
                  <a:gd name="connsiteY34" fmla="*/ 157671 h 385010"/>
                  <a:gd name="connsiteX35" fmla="*/ 313508 w 363007"/>
                  <a:gd name="connsiteY35" fmla="*/ 158588 h 385010"/>
                  <a:gd name="connsiteX36" fmla="*/ 310755 w 363007"/>
                  <a:gd name="connsiteY36" fmla="*/ 161338 h 385010"/>
                  <a:gd name="connsiteX37" fmla="*/ 309837 w 363007"/>
                  <a:gd name="connsiteY37" fmla="*/ 162254 h 385010"/>
                  <a:gd name="connsiteX38" fmla="*/ 306173 w 363007"/>
                  <a:gd name="connsiteY38" fmla="*/ 165005 h 385010"/>
                  <a:gd name="connsiteX39" fmla="*/ 305256 w 363007"/>
                  <a:gd name="connsiteY39" fmla="*/ 165921 h 385010"/>
                  <a:gd name="connsiteX40" fmla="*/ 301592 w 363007"/>
                  <a:gd name="connsiteY40" fmla="*/ 168671 h 385010"/>
                  <a:gd name="connsiteX41" fmla="*/ 299756 w 363007"/>
                  <a:gd name="connsiteY41" fmla="*/ 169588 h 385010"/>
                  <a:gd name="connsiteX42" fmla="*/ 296092 w 363007"/>
                  <a:gd name="connsiteY42" fmla="*/ 171421 h 385010"/>
                  <a:gd name="connsiteX43" fmla="*/ 294257 w 363007"/>
                  <a:gd name="connsiteY43" fmla="*/ 172338 h 385010"/>
                  <a:gd name="connsiteX44" fmla="*/ 290587 w 363007"/>
                  <a:gd name="connsiteY44" fmla="*/ 174172 h 385010"/>
                  <a:gd name="connsiteX45" fmla="*/ 288758 w 363007"/>
                  <a:gd name="connsiteY45" fmla="*/ 175088 h 385010"/>
                  <a:gd name="connsiteX46" fmla="*/ 285087 w 363007"/>
                  <a:gd name="connsiteY46" fmla="*/ 176005 h 385010"/>
                  <a:gd name="connsiteX47" fmla="*/ 282341 w 363007"/>
                  <a:gd name="connsiteY47" fmla="*/ 176921 h 385010"/>
                  <a:gd name="connsiteX48" fmla="*/ 279588 w 363007"/>
                  <a:gd name="connsiteY48" fmla="*/ 177838 h 385010"/>
                  <a:gd name="connsiteX49" fmla="*/ 277753 w 363007"/>
                  <a:gd name="connsiteY49" fmla="*/ 177838 h 385010"/>
                  <a:gd name="connsiteX50" fmla="*/ 277753 w 363007"/>
                  <a:gd name="connsiteY50" fmla="*/ 316259 h 385010"/>
                  <a:gd name="connsiteX51" fmla="*/ 289676 w 363007"/>
                  <a:gd name="connsiteY51" fmla="*/ 316259 h 385010"/>
                  <a:gd name="connsiteX52" fmla="*/ 303421 w 363007"/>
                  <a:gd name="connsiteY52" fmla="*/ 322677 h 385010"/>
                  <a:gd name="connsiteX53" fmla="*/ 303421 w 363007"/>
                  <a:gd name="connsiteY53" fmla="*/ 329094 h 385010"/>
                  <a:gd name="connsiteX54" fmla="*/ 289676 w 363007"/>
                  <a:gd name="connsiteY54" fmla="*/ 329094 h 385010"/>
                  <a:gd name="connsiteX55" fmla="*/ 138418 w 363007"/>
                  <a:gd name="connsiteY55" fmla="*/ 329094 h 385010"/>
                  <a:gd name="connsiteX56" fmla="*/ 138418 w 363007"/>
                  <a:gd name="connsiteY56" fmla="*/ 351091 h 385010"/>
                  <a:gd name="connsiteX57" fmla="*/ 128337 w 363007"/>
                  <a:gd name="connsiteY57" fmla="*/ 365760 h 385010"/>
                  <a:gd name="connsiteX58" fmla="*/ 114586 w 363007"/>
                  <a:gd name="connsiteY58" fmla="*/ 371259 h 385010"/>
                  <a:gd name="connsiteX59" fmla="*/ 110915 w 363007"/>
                  <a:gd name="connsiteY59" fmla="*/ 372177 h 385010"/>
                  <a:gd name="connsiteX60" fmla="*/ 103587 w 363007"/>
                  <a:gd name="connsiteY60" fmla="*/ 374012 h 385010"/>
                  <a:gd name="connsiteX61" fmla="*/ 73332 w 363007"/>
                  <a:gd name="connsiteY61" fmla="*/ 375841 h 385010"/>
                  <a:gd name="connsiteX62" fmla="*/ 43083 w 363007"/>
                  <a:gd name="connsiteY62" fmla="*/ 373094 h 385010"/>
                  <a:gd name="connsiteX63" fmla="*/ 35748 w 363007"/>
                  <a:gd name="connsiteY63" fmla="*/ 371259 h 385010"/>
                  <a:gd name="connsiteX64" fmla="*/ 29331 w 363007"/>
                  <a:gd name="connsiteY64" fmla="*/ 369424 h 385010"/>
                  <a:gd name="connsiteX65" fmla="*/ 19251 w 363007"/>
                  <a:gd name="connsiteY65" fmla="*/ 364842 h 385010"/>
                  <a:gd name="connsiteX66" fmla="*/ 9163 w 363007"/>
                  <a:gd name="connsiteY66" fmla="*/ 350173 h 385010"/>
                  <a:gd name="connsiteX67" fmla="*/ 9163 w 363007"/>
                  <a:gd name="connsiteY67" fmla="*/ 273174 h 385010"/>
                  <a:gd name="connsiteX68" fmla="*/ 19251 w 363007"/>
                  <a:gd name="connsiteY68" fmla="*/ 258507 h 385010"/>
                  <a:gd name="connsiteX69" fmla="*/ 23832 w 363007"/>
                  <a:gd name="connsiteY69" fmla="*/ 255757 h 385010"/>
                  <a:gd name="connsiteX70" fmla="*/ 29331 w 363007"/>
                  <a:gd name="connsiteY70" fmla="*/ 253007 h 385010"/>
                  <a:gd name="connsiteX71" fmla="*/ 43083 w 363007"/>
                  <a:gd name="connsiteY71" fmla="*/ 249340 h 385010"/>
                  <a:gd name="connsiteX72" fmla="*/ 60498 w 363007"/>
                  <a:gd name="connsiteY72" fmla="*/ 247507 h 385010"/>
                  <a:gd name="connsiteX73" fmla="*/ 60498 w 363007"/>
                  <a:gd name="connsiteY73" fmla="*/ 166838 h 385010"/>
                  <a:gd name="connsiteX74" fmla="*/ 10998 w 363007"/>
                  <a:gd name="connsiteY74" fmla="*/ 166838 h 385010"/>
                  <a:gd name="connsiteX75" fmla="*/ 11916 w 363007"/>
                  <a:gd name="connsiteY75" fmla="*/ 159504 h 385010"/>
                  <a:gd name="connsiteX76" fmla="*/ 51335 w 363007"/>
                  <a:gd name="connsiteY76" fmla="*/ 99003 h 385010"/>
                  <a:gd name="connsiteX77" fmla="*/ 63251 w 363007"/>
                  <a:gd name="connsiteY77" fmla="*/ 83419 h 385010"/>
                  <a:gd name="connsiteX78" fmla="*/ 95335 w 363007"/>
                  <a:gd name="connsiteY78" fmla="*/ 43085 h 385010"/>
                  <a:gd name="connsiteX79" fmla="*/ 118249 w 363007"/>
                  <a:gd name="connsiteY79" fmla="*/ 38501 h 385010"/>
                  <a:gd name="connsiteX80" fmla="*/ 123749 w 363007"/>
                  <a:gd name="connsiteY80" fmla="*/ 38501 h 385010"/>
                  <a:gd name="connsiteX81" fmla="*/ 125584 w 363007"/>
                  <a:gd name="connsiteY81" fmla="*/ 38501 h 385010"/>
                  <a:gd name="connsiteX82" fmla="*/ 142088 w 363007"/>
                  <a:gd name="connsiteY82" fmla="*/ 31167 h 385010"/>
                  <a:gd name="connsiteX83" fmla="*/ 192505 w 363007"/>
                  <a:gd name="connsiteY83" fmla="*/ 9167 h 385010"/>
                  <a:gd name="connsiteX84" fmla="*/ 192505 w 363007"/>
                  <a:gd name="connsiteY84" fmla="*/ 0 h 385010"/>
                  <a:gd name="connsiteX85" fmla="*/ 134754 w 363007"/>
                  <a:gd name="connsiteY85" fmla="*/ 24750 h 385010"/>
                  <a:gd name="connsiteX86" fmla="*/ 125584 w 363007"/>
                  <a:gd name="connsiteY86" fmla="*/ 28418 h 385010"/>
                  <a:gd name="connsiteX87" fmla="*/ 123749 w 363007"/>
                  <a:gd name="connsiteY87" fmla="*/ 28418 h 385010"/>
                  <a:gd name="connsiteX88" fmla="*/ 117332 w 363007"/>
                  <a:gd name="connsiteY88" fmla="*/ 28418 h 385010"/>
                  <a:gd name="connsiteX89" fmla="*/ 90753 w 363007"/>
                  <a:gd name="connsiteY89" fmla="*/ 33918 h 385010"/>
                  <a:gd name="connsiteX90" fmla="*/ 54081 w 363007"/>
                  <a:gd name="connsiteY90" fmla="*/ 81586 h 385010"/>
                  <a:gd name="connsiteX91" fmla="*/ 46747 w 363007"/>
                  <a:gd name="connsiteY91" fmla="*/ 90753 h 385010"/>
                  <a:gd name="connsiteX92" fmla="*/ 1829 w 363007"/>
                  <a:gd name="connsiteY92" fmla="*/ 158588 h 385010"/>
                  <a:gd name="connsiteX93" fmla="*/ 918 w 363007"/>
                  <a:gd name="connsiteY93" fmla="*/ 165921 h 385010"/>
                  <a:gd name="connsiteX94" fmla="*/ 0 w 363007"/>
                  <a:gd name="connsiteY94" fmla="*/ 176005 h 385010"/>
                  <a:gd name="connsiteX95" fmla="*/ 10081 w 363007"/>
                  <a:gd name="connsiteY95" fmla="*/ 176005 h 385010"/>
                  <a:gd name="connsiteX96" fmla="*/ 50417 w 363007"/>
                  <a:gd name="connsiteY96" fmla="*/ 176005 h 385010"/>
                  <a:gd name="connsiteX97" fmla="*/ 50417 w 363007"/>
                  <a:gd name="connsiteY97" fmla="*/ 239256 h 385010"/>
                  <a:gd name="connsiteX98" fmla="*/ 40330 w 363007"/>
                  <a:gd name="connsiteY98" fmla="*/ 241090 h 385010"/>
                  <a:gd name="connsiteX99" fmla="*/ 25667 w 363007"/>
                  <a:gd name="connsiteY99" fmla="*/ 244757 h 385010"/>
                  <a:gd name="connsiteX100" fmla="*/ 19251 w 363007"/>
                  <a:gd name="connsiteY100" fmla="*/ 247507 h 385010"/>
                  <a:gd name="connsiteX101" fmla="*/ 13751 w 363007"/>
                  <a:gd name="connsiteY101" fmla="*/ 250257 h 385010"/>
                  <a:gd name="connsiteX102" fmla="*/ 0 w 363007"/>
                  <a:gd name="connsiteY102" fmla="*/ 272258 h 385010"/>
                  <a:gd name="connsiteX103" fmla="*/ 0 w 363007"/>
                  <a:gd name="connsiteY103" fmla="*/ 349262 h 385010"/>
                  <a:gd name="connsiteX104" fmla="*/ 14663 w 363007"/>
                  <a:gd name="connsiteY104" fmla="*/ 371259 h 385010"/>
                  <a:gd name="connsiteX105" fmla="*/ 26585 w 363007"/>
                  <a:gd name="connsiteY105" fmla="*/ 376758 h 385010"/>
                  <a:gd name="connsiteX106" fmla="*/ 33913 w 363007"/>
                  <a:gd name="connsiteY106" fmla="*/ 378594 h 385010"/>
                  <a:gd name="connsiteX107" fmla="*/ 42165 w 363007"/>
                  <a:gd name="connsiteY107" fmla="*/ 380429 h 385010"/>
                  <a:gd name="connsiteX108" fmla="*/ 73332 w 363007"/>
                  <a:gd name="connsiteY108" fmla="*/ 385011 h 385010"/>
                  <a:gd name="connsiteX109" fmla="*/ 105416 w 363007"/>
                  <a:gd name="connsiteY109" fmla="*/ 382258 h 385010"/>
                  <a:gd name="connsiteX110" fmla="*/ 113668 w 363007"/>
                  <a:gd name="connsiteY110" fmla="*/ 380429 h 385010"/>
                  <a:gd name="connsiteX111" fmla="*/ 117332 w 363007"/>
                  <a:gd name="connsiteY111" fmla="*/ 379511 h 385010"/>
                  <a:gd name="connsiteX112" fmla="*/ 132918 w 363007"/>
                  <a:gd name="connsiteY112" fmla="*/ 372177 h 385010"/>
                  <a:gd name="connsiteX113" fmla="*/ 146670 w 363007"/>
                  <a:gd name="connsiteY113" fmla="*/ 350173 h 385010"/>
                  <a:gd name="connsiteX114" fmla="*/ 146670 w 363007"/>
                  <a:gd name="connsiteY114" fmla="*/ 337340 h 385010"/>
                  <a:gd name="connsiteX115" fmla="*/ 288758 w 363007"/>
                  <a:gd name="connsiteY115" fmla="*/ 337340 h 385010"/>
                  <a:gd name="connsiteX116" fmla="*/ 302509 w 363007"/>
                  <a:gd name="connsiteY116" fmla="*/ 337340 h 385010"/>
                  <a:gd name="connsiteX117" fmla="*/ 311672 w 363007"/>
                  <a:gd name="connsiteY117" fmla="*/ 337340 h 385010"/>
                  <a:gd name="connsiteX118" fmla="*/ 311672 w 363007"/>
                  <a:gd name="connsiteY118" fmla="*/ 328177 h 385010"/>
                  <a:gd name="connsiteX119" fmla="*/ 311672 w 363007"/>
                  <a:gd name="connsiteY119" fmla="*/ 321760 h 385010"/>
                  <a:gd name="connsiteX120" fmla="*/ 311672 w 363007"/>
                  <a:gd name="connsiteY120" fmla="*/ 316259 h 385010"/>
                  <a:gd name="connsiteX121" fmla="*/ 306173 w 363007"/>
                  <a:gd name="connsiteY121" fmla="*/ 313508 h 385010"/>
                  <a:gd name="connsiteX122" fmla="*/ 293339 w 363007"/>
                  <a:gd name="connsiteY122" fmla="*/ 306175 h 385010"/>
                  <a:gd name="connsiteX123" fmla="*/ 291504 w 363007"/>
                  <a:gd name="connsiteY123" fmla="*/ 305258 h 385010"/>
                  <a:gd name="connsiteX124" fmla="*/ 289676 w 363007"/>
                  <a:gd name="connsiteY124" fmla="*/ 305258 h 385010"/>
                  <a:gd name="connsiteX125" fmla="*/ 286923 w 363007"/>
                  <a:gd name="connsiteY125" fmla="*/ 305258 h 385010"/>
                  <a:gd name="connsiteX126" fmla="*/ 286923 w 363007"/>
                  <a:gd name="connsiteY126" fmla="*/ 183338 h 385010"/>
                  <a:gd name="connsiteX127" fmla="*/ 288758 w 363007"/>
                  <a:gd name="connsiteY127" fmla="*/ 183338 h 385010"/>
                  <a:gd name="connsiteX128" fmla="*/ 292422 w 363007"/>
                  <a:gd name="connsiteY128" fmla="*/ 182422 h 385010"/>
                  <a:gd name="connsiteX129" fmla="*/ 293339 w 363007"/>
                  <a:gd name="connsiteY129" fmla="*/ 182422 h 385010"/>
                  <a:gd name="connsiteX130" fmla="*/ 294257 w 363007"/>
                  <a:gd name="connsiteY130" fmla="*/ 182422 h 385010"/>
                  <a:gd name="connsiteX131" fmla="*/ 296092 w 363007"/>
                  <a:gd name="connsiteY131" fmla="*/ 181505 h 385010"/>
                  <a:gd name="connsiteX132" fmla="*/ 299756 w 363007"/>
                  <a:gd name="connsiteY132" fmla="*/ 179672 h 385010"/>
                  <a:gd name="connsiteX133" fmla="*/ 300674 w 363007"/>
                  <a:gd name="connsiteY133" fmla="*/ 179672 h 385010"/>
                  <a:gd name="connsiteX134" fmla="*/ 302509 w 363007"/>
                  <a:gd name="connsiteY134" fmla="*/ 178755 h 385010"/>
                  <a:gd name="connsiteX135" fmla="*/ 306173 w 363007"/>
                  <a:gd name="connsiteY135" fmla="*/ 176005 h 385010"/>
                  <a:gd name="connsiteX136" fmla="*/ 307091 w 363007"/>
                  <a:gd name="connsiteY136" fmla="*/ 176005 h 385010"/>
                  <a:gd name="connsiteX137" fmla="*/ 308008 w 363007"/>
                  <a:gd name="connsiteY137" fmla="*/ 175088 h 385010"/>
                  <a:gd name="connsiteX138" fmla="*/ 311672 w 363007"/>
                  <a:gd name="connsiteY138" fmla="*/ 172338 h 385010"/>
                  <a:gd name="connsiteX139" fmla="*/ 312590 w 363007"/>
                  <a:gd name="connsiteY139" fmla="*/ 171421 h 385010"/>
                  <a:gd name="connsiteX140" fmla="*/ 316254 w 363007"/>
                  <a:gd name="connsiteY140" fmla="*/ 168671 h 385010"/>
                  <a:gd name="connsiteX141" fmla="*/ 317172 w 363007"/>
                  <a:gd name="connsiteY141" fmla="*/ 167755 h 385010"/>
                  <a:gd name="connsiteX142" fmla="*/ 320842 w 363007"/>
                  <a:gd name="connsiteY142" fmla="*/ 164088 h 385010"/>
                  <a:gd name="connsiteX143" fmla="*/ 321760 w 363007"/>
                  <a:gd name="connsiteY143" fmla="*/ 163171 h 385010"/>
                  <a:gd name="connsiteX144" fmla="*/ 324506 w 363007"/>
                  <a:gd name="connsiteY144" fmla="*/ 159504 h 385010"/>
                  <a:gd name="connsiteX145" fmla="*/ 325424 w 363007"/>
                  <a:gd name="connsiteY145" fmla="*/ 157671 h 385010"/>
                  <a:gd name="connsiteX146" fmla="*/ 328177 w 363007"/>
                  <a:gd name="connsiteY146" fmla="*/ 154004 h 385010"/>
                  <a:gd name="connsiteX147" fmla="*/ 329088 w 363007"/>
                  <a:gd name="connsiteY147" fmla="*/ 152171 h 385010"/>
                  <a:gd name="connsiteX148" fmla="*/ 330923 w 363007"/>
                  <a:gd name="connsiteY148" fmla="*/ 148504 h 385010"/>
                  <a:gd name="connsiteX149" fmla="*/ 331841 w 363007"/>
                  <a:gd name="connsiteY149" fmla="*/ 146670 h 385010"/>
                  <a:gd name="connsiteX150" fmla="*/ 333676 w 363007"/>
                  <a:gd name="connsiteY150" fmla="*/ 143004 h 385010"/>
                  <a:gd name="connsiteX151" fmla="*/ 334593 w 363007"/>
                  <a:gd name="connsiteY151" fmla="*/ 140254 h 385010"/>
                  <a:gd name="connsiteX152" fmla="*/ 334593 w 363007"/>
                  <a:gd name="connsiteY152" fmla="*/ 139337 h 385010"/>
                  <a:gd name="connsiteX153" fmla="*/ 341010 w 363007"/>
                  <a:gd name="connsiteY153" fmla="*/ 145754 h 385010"/>
                  <a:gd name="connsiteX154" fmla="*/ 347427 w 363007"/>
                  <a:gd name="connsiteY154" fmla="*/ 139337 h 385010"/>
                  <a:gd name="connsiteX155" fmla="*/ 356590 w 363007"/>
                  <a:gd name="connsiteY155" fmla="*/ 130170 h 385010"/>
                  <a:gd name="connsiteX156" fmla="*/ 363007 w 363007"/>
                  <a:gd name="connsiteY156" fmla="*/ 123753 h 385010"/>
                  <a:gd name="connsiteX157" fmla="*/ 356590 w 363007"/>
                  <a:gd name="connsiteY157" fmla="*/ 117336 h 385010"/>
                  <a:gd name="connsiteX158" fmla="*/ 333676 w 363007"/>
                  <a:gd name="connsiteY158" fmla="*/ 94419 h 385010"/>
                  <a:gd name="connsiteX159" fmla="*/ 330005 w 363007"/>
                  <a:gd name="connsiteY159" fmla="*/ 85252 h 385010"/>
                  <a:gd name="connsiteX160" fmla="*/ 326341 w 363007"/>
                  <a:gd name="connsiteY160" fmla="*/ 78835 h 385010"/>
                  <a:gd name="connsiteX161" fmla="*/ 325424 w 363007"/>
                  <a:gd name="connsiteY161" fmla="*/ 77919 h 385010"/>
                  <a:gd name="connsiteX162" fmla="*/ 320842 w 363007"/>
                  <a:gd name="connsiteY162" fmla="*/ 71502 h 385010"/>
                  <a:gd name="connsiteX163" fmla="*/ 315343 w 363007"/>
                  <a:gd name="connsiteY163" fmla="*/ 65085 h 385010"/>
                  <a:gd name="connsiteX164" fmla="*/ 314425 w 363007"/>
                  <a:gd name="connsiteY164" fmla="*/ 64168 h 385010"/>
                  <a:gd name="connsiteX165" fmla="*/ 308926 w 363007"/>
                  <a:gd name="connsiteY165" fmla="*/ 59585 h 385010"/>
                  <a:gd name="connsiteX166" fmla="*/ 308008 w 363007"/>
                  <a:gd name="connsiteY166" fmla="*/ 58669 h 385010"/>
                  <a:gd name="connsiteX167" fmla="*/ 301592 w 363007"/>
                  <a:gd name="connsiteY167" fmla="*/ 54085 h 385010"/>
                  <a:gd name="connsiteX168" fmla="*/ 293339 w 363007"/>
                  <a:gd name="connsiteY168" fmla="*/ 50418 h 385010"/>
                  <a:gd name="connsiteX169" fmla="*/ 286005 w 363007"/>
                  <a:gd name="connsiteY169" fmla="*/ 47668 h 385010"/>
                  <a:gd name="connsiteX170" fmla="*/ 284170 w 363007"/>
                  <a:gd name="connsiteY170" fmla="*/ 46751 h 385010"/>
                  <a:gd name="connsiteX171" fmla="*/ 277753 w 363007"/>
                  <a:gd name="connsiteY171" fmla="*/ 45835 h 385010"/>
                  <a:gd name="connsiteX172" fmla="*/ 276842 w 363007"/>
                  <a:gd name="connsiteY172" fmla="*/ 45835 h 385010"/>
                  <a:gd name="connsiteX173" fmla="*/ 275007 w 363007"/>
                  <a:gd name="connsiteY173" fmla="*/ 45835 h 385010"/>
                  <a:gd name="connsiteX174" fmla="*/ 266754 w 363007"/>
                  <a:gd name="connsiteY174" fmla="*/ 44918 h 385010"/>
                  <a:gd name="connsiteX175" fmla="*/ 265837 w 363007"/>
                  <a:gd name="connsiteY175" fmla="*/ 44918 h 385010"/>
                  <a:gd name="connsiteX176" fmla="*/ 264920 w 363007"/>
                  <a:gd name="connsiteY176" fmla="*/ 44918 h 385010"/>
                  <a:gd name="connsiteX177" fmla="*/ 259420 w 363007"/>
                  <a:gd name="connsiteY177" fmla="*/ 36668 h 385010"/>
                  <a:gd name="connsiteX178" fmla="*/ 192505 w 363007"/>
                  <a:gd name="connsiteY178"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363007" h="385010">
                    <a:moveTo>
                      <a:pt x="192505" y="9167"/>
                    </a:moveTo>
                    <a:cubicBezTo>
                      <a:pt x="217255" y="9167"/>
                      <a:pt x="239252" y="22001"/>
                      <a:pt x="252086" y="43085"/>
                    </a:cubicBezTo>
                    <a:lnTo>
                      <a:pt x="262173" y="52252"/>
                    </a:lnTo>
                    <a:cubicBezTo>
                      <a:pt x="264008" y="52252"/>
                      <a:pt x="264920" y="52252"/>
                      <a:pt x="266754" y="52252"/>
                    </a:cubicBezTo>
                    <a:cubicBezTo>
                      <a:pt x="269507" y="52252"/>
                      <a:pt x="271336" y="52252"/>
                      <a:pt x="274089" y="53168"/>
                    </a:cubicBezTo>
                    <a:cubicBezTo>
                      <a:pt x="275007" y="53168"/>
                      <a:pt x="275007" y="53168"/>
                      <a:pt x="275924" y="53168"/>
                    </a:cubicBezTo>
                    <a:cubicBezTo>
                      <a:pt x="277753" y="53168"/>
                      <a:pt x="279588" y="54085"/>
                      <a:pt x="281423" y="54085"/>
                    </a:cubicBezTo>
                    <a:cubicBezTo>
                      <a:pt x="282341" y="54085"/>
                      <a:pt x="282341" y="54085"/>
                      <a:pt x="283259" y="54085"/>
                    </a:cubicBezTo>
                    <a:cubicBezTo>
                      <a:pt x="286923" y="55001"/>
                      <a:pt x="288758" y="55001"/>
                      <a:pt x="290587" y="55918"/>
                    </a:cubicBezTo>
                    <a:cubicBezTo>
                      <a:pt x="293339" y="56835"/>
                      <a:pt x="295175" y="57752"/>
                      <a:pt x="297921" y="59585"/>
                    </a:cubicBezTo>
                    <a:cubicBezTo>
                      <a:pt x="299756" y="60502"/>
                      <a:pt x="301592" y="62335"/>
                      <a:pt x="303421" y="63251"/>
                    </a:cubicBezTo>
                    <a:lnTo>
                      <a:pt x="304338" y="64168"/>
                    </a:lnTo>
                    <a:cubicBezTo>
                      <a:pt x="306173" y="65085"/>
                      <a:pt x="308008" y="66919"/>
                      <a:pt x="308926" y="68752"/>
                    </a:cubicBezTo>
                    <a:lnTo>
                      <a:pt x="309837" y="69668"/>
                    </a:lnTo>
                    <a:cubicBezTo>
                      <a:pt x="311672" y="71502"/>
                      <a:pt x="313508" y="73336"/>
                      <a:pt x="315343" y="75169"/>
                    </a:cubicBezTo>
                    <a:cubicBezTo>
                      <a:pt x="317172" y="77002"/>
                      <a:pt x="318089" y="78835"/>
                      <a:pt x="319007" y="80669"/>
                    </a:cubicBezTo>
                    <a:cubicBezTo>
                      <a:pt x="319007" y="80669"/>
                      <a:pt x="319007" y="80669"/>
                      <a:pt x="319924" y="81586"/>
                    </a:cubicBezTo>
                    <a:cubicBezTo>
                      <a:pt x="322671" y="86169"/>
                      <a:pt x="325424" y="91669"/>
                      <a:pt x="327259" y="97170"/>
                    </a:cubicBezTo>
                    <a:lnTo>
                      <a:pt x="351091" y="121003"/>
                    </a:lnTo>
                    <a:lnTo>
                      <a:pt x="341922" y="130170"/>
                    </a:lnTo>
                    <a:lnTo>
                      <a:pt x="330005" y="119170"/>
                    </a:lnTo>
                    <a:lnTo>
                      <a:pt x="330005" y="120087"/>
                    </a:lnTo>
                    <a:cubicBezTo>
                      <a:pt x="330005" y="121003"/>
                      <a:pt x="330005" y="122837"/>
                      <a:pt x="330005" y="123753"/>
                    </a:cubicBezTo>
                    <a:cubicBezTo>
                      <a:pt x="330005" y="124670"/>
                      <a:pt x="330005" y="125587"/>
                      <a:pt x="330005" y="126504"/>
                    </a:cubicBezTo>
                    <a:cubicBezTo>
                      <a:pt x="330005" y="127420"/>
                      <a:pt x="329088" y="129254"/>
                      <a:pt x="329088" y="130170"/>
                    </a:cubicBezTo>
                    <a:cubicBezTo>
                      <a:pt x="329088" y="131087"/>
                      <a:pt x="329088" y="132003"/>
                      <a:pt x="328177" y="132920"/>
                    </a:cubicBezTo>
                    <a:cubicBezTo>
                      <a:pt x="328177" y="133837"/>
                      <a:pt x="327259" y="135671"/>
                      <a:pt x="327259" y="136587"/>
                    </a:cubicBezTo>
                    <a:cubicBezTo>
                      <a:pt x="327259" y="137504"/>
                      <a:pt x="326341" y="137504"/>
                      <a:pt x="326341" y="138420"/>
                    </a:cubicBezTo>
                    <a:cubicBezTo>
                      <a:pt x="325424" y="139337"/>
                      <a:pt x="325424" y="141171"/>
                      <a:pt x="324506" y="142087"/>
                    </a:cubicBezTo>
                    <a:cubicBezTo>
                      <a:pt x="324506" y="143004"/>
                      <a:pt x="323588" y="143004"/>
                      <a:pt x="323588" y="143921"/>
                    </a:cubicBezTo>
                    <a:cubicBezTo>
                      <a:pt x="322671" y="144837"/>
                      <a:pt x="322671" y="146670"/>
                      <a:pt x="321760" y="147587"/>
                    </a:cubicBezTo>
                    <a:cubicBezTo>
                      <a:pt x="321760" y="148504"/>
                      <a:pt x="320842" y="148504"/>
                      <a:pt x="320842" y="149421"/>
                    </a:cubicBezTo>
                    <a:cubicBezTo>
                      <a:pt x="319924" y="150338"/>
                      <a:pt x="319007" y="152171"/>
                      <a:pt x="318089" y="153087"/>
                    </a:cubicBezTo>
                    <a:lnTo>
                      <a:pt x="317172" y="154004"/>
                    </a:lnTo>
                    <a:cubicBezTo>
                      <a:pt x="316254" y="154921"/>
                      <a:pt x="315343" y="155837"/>
                      <a:pt x="314425" y="157671"/>
                    </a:cubicBezTo>
                    <a:lnTo>
                      <a:pt x="313508" y="158588"/>
                    </a:lnTo>
                    <a:cubicBezTo>
                      <a:pt x="312590" y="159504"/>
                      <a:pt x="311672" y="160421"/>
                      <a:pt x="310755" y="161338"/>
                    </a:cubicBezTo>
                    <a:lnTo>
                      <a:pt x="309837" y="162254"/>
                    </a:lnTo>
                    <a:cubicBezTo>
                      <a:pt x="308926" y="163171"/>
                      <a:pt x="308008" y="164088"/>
                      <a:pt x="306173" y="165005"/>
                    </a:cubicBezTo>
                    <a:lnTo>
                      <a:pt x="305256" y="165921"/>
                    </a:lnTo>
                    <a:cubicBezTo>
                      <a:pt x="304338" y="166838"/>
                      <a:pt x="303421" y="167755"/>
                      <a:pt x="301592" y="168671"/>
                    </a:cubicBezTo>
                    <a:cubicBezTo>
                      <a:pt x="300674" y="168671"/>
                      <a:pt x="300674" y="169588"/>
                      <a:pt x="299756" y="169588"/>
                    </a:cubicBezTo>
                    <a:cubicBezTo>
                      <a:pt x="298839" y="170505"/>
                      <a:pt x="297004" y="171421"/>
                      <a:pt x="296092" y="171421"/>
                    </a:cubicBezTo>
                    <a:cubicBezTo>
                      <a:pt x="295175" y="171421"/>
                      <a:pt x="295175" y="172338"/>
                      <a:pt x="294257" y="172338"/>
                    </a:cubicBezTo>
                    <a:cubicBezTo>
                      <a:pt x="293339" y="173255"/>
                      <a:pt x="291504" y="173255"/>
                      <a:pt x="290587" y="174172"/>
                    </a:cubicBezTo>
                    <a:cubicBezTo>
                      <a:pt x="289676" y="174172"/>
                      <a:pt x="288758" y="175088"/>
                      <a:pt x="288758" y="175088"/>
                    </a:cubicBezTo>
                    <a:cubicBezTo>
                      <a:pt x="287840" y="175088"/>
                      <a:pt x="286923" y="176005"/>
                      <a:pt x="285087" y="176005"/>
                    </a:cubicBezTo>
                    <a:cubicBezTo>
                      <a:pt x="284170" y="176005"/>
                      <a:pt x="283259" y="176921"/>
                      <a:pt x="282341" y="176921"/>
                    </a:cubicBezTo>
                    <a:cubicBezTo>
                      <a:pt x="281423" y="176921"/>
                      <a:pt x="280506" y="177838"/>
                      <a:pt x="279588" y="177838"/>
                    </a:cubicBezTo>
                    <a:cubicBezTo>
                      <a:pt x="278670" y="177838"/>
                      <a:pt x="277753" y="177838"/>
                      <a:pt x="277753" y="177838"/>
                    </a:cubicBezTo>
                    <a:lnTo>
                      <a:pt x="277753" y="316259"/>
                    </a:lnTo>
                    <a:lnTo>
                      <a:pt x="289676" y="316259"/>
                    </a:lnTo>
                    <a:lnTo>
                      <a:pt x="303421" y="322677"/>
                    </a:lnTo>
                    <a:lnTo>
                      <a:pt x="303421" y="329094"/>
                    </a:lnTo>
                    <a:lnTo>
                      <a:pt x="289676" y="329094"/>
                    </a:lnTo>
                    <a:lnTo>
                      <a:pt x="138418" y="329094"/>
                    </a:lnTo>
                    <a:lnTo>
                      <a:pt x="138418" y="351091"/>
                    </a:lnTo>
                    <a:cubicBezTo>
                      <a:pt x="138418" y="356590"/>
                      <a:pt x="134754" y="361178"/>
                      <a:pt x="128337" y="365760"/>
                    </a:cubicBezTo>
                    <a:cubicBezTo>
                      <a:pt x="124666" y="368513"/>
                      <a:pt x="120085" y="370342"/>
                      <a:pt x="114586" y="371259"/>
                    </a:cubicBezTo>
                    <a:cubicBezTo>
                      <a:pt x="113668" y="371259"/>
                      <a:pt x="112750" y="372177"/>
                      <a:pt x="110915" y="372177"/>
                    </a:cubicBezTo>
                    <a:cubicBezTo>
                      <a:pt x="109086" y="373094"/>
                      <a:pt x="106333" y="373094"/>
                      <a:pt x="103587" y="374012"/>
                    </a:cubicBezTo>
                    <a:cubicBezTo>
                      <a:pt x="94417" y="374930"/>
                      <a:pt x="84337" y="375841"/>
                      <a:pt x="73332" y="375841"/>
                    </a:cubicBezTo>
                    <a:cubicBezTo>
                      <a:pt x="62333" y="375841"/>
                      <a:pt x="52252" y="374930"/>
                      <a:pt x="43083" y="373094"/>
                    </a:cubicBezTo>
                    <a:cubicBezTo>
                      <a:pt x="40330" y="372177"/>
                      <a:pt x="38501" y="372177"/>
                      <a:pt x="35748" y="371259"/>
                    </a:cubicBezTo>
                    <a:cubicBezTo>
                      <a:pt x="33002" y="370342"/>
                      <a:pt x="31167" y="370342"/>
                      <a:pt x="29331" y="369424"/>
                    </a:cubicBezTo>
                    <a:cubicBezTo>
                      <a:pt x="25667" y="367595"/>
                      <a:pt x="21997" y="366678"/>
                      <a:pt x="19251" y="364842"/>
                    </a:cubicBezTo>
                    <a:cubicBezTo>
                      <a:pt x="12834" y="361178"/>
                      <a:pt x="9163" y="355679"/>
                      <a:pt x="9163" y="350173"/>
                    </a:cubicBezTo>
                    <a:lnTo>
                      <a:pt x="9163" y="273174"/>
                    </a:lnTo>
                    <a:cubicBezTo>
                      <a:pt x="9163" y="267674"/>
                      <a:pt x="12834" y="263091"/>
                      <a:pt x="19251" y="258507"/>
                    </a:cubicBezTo>
                    <a:cubicBezTo>
                      <a:pt x="21080" y="257591"/>
                      <a:pt x="21997" y="256674"/>
                      <a:pt x="23832" y="255757"/>
                    </a:cubicBezTo>
                    <a:cubicBezTo>
                      <a:pt x="25667" y="254840"/>
                      <a:pt x="27496" y="253923"/>
                      <a:pt x="29331" y="253007"/>
                    </a:cubicBezTo>
                    <a:cubicBezTo>
                      <a:pt x="33002" y="251174"/>
                      <a:pt x="37583" y="250257"/>
                      <a:pt x="43083" y="249340"/>
                    </a:cubicBezTo>
                    <a:cubicBezTo>
                      <a:pt x="48582" y="248424"/>
                      <a:pt x="54081" y="247507"/>
                      <a:pt x="60498" y="247507"/>
                    </a:cubicBezTo>
                    <a:lnTo>
                      <a:pt x="60498" y="166838"/>
                    </a:lnTo>
                    <a:lnTo>
                      <a:pt x="10998" y="166838"/>
                    </a:lnTo>
                    <a:lnTo>
                      <a:pt x="11916" y="159504"/>
                    </a:lnTo>
                    <a:cubicBezTo>
                      <a:pt x="13751" y="133837"/>
                      <a:pt x="28414" y="110920"/>
                      <a:pt x="51335" y="99003"/>
                    </a:cubicBezTo>
                    <a:cubicBezTo>
                      <a:pt x="57752" y="95336"/>
                      <a:pt x="62333" y="89836"/>
                      <a:pt x="63251" y="83419"/>
                    </a:cubicBezTo>
                    <a:cubicBezTo>
                      <a:pt x="66915" y="65085"/>
                      <a:pt x="78831" y="50418"/>
                      <a:pt x="95335" y="43085"/>
                    </a:cubicBezTo>
                    <a:cubicBezTo>
                      <a:pt x="102669" y="40334"/>
                      <a:pt x="110004" y="38501"/>
                      <a:pt x="118249" y="38501"/>
                    </a:cubicBezTo>
                    <a:cubicBezTo>
                      <a:pt x="120085" y="38501"/>
                      <a:pt x="121920" y="38501"/>
                      <a:pt x="123749" y="38501"/>
                    </a:cubicBezTo>
                    <a:cubicBezTo>
                      <a:pt x="124666" y="38501"/>
                      <a:pt x="125584" y="38501"/>
                      <a:pt x="125584" y="38501"/>
                    </a:cubicBezTo>
                    <a:cubicBezTo>
                      <a:pt x="132001" y="38501"/>
                      <a:pt x="137500" y="35751"/>
                      <a:pt x="142088" y="31167"/>
                    </a:cubicBezTo>
                    <a:cubicBezTo>
                      <a:pt x="154922" y="17417"/>
                      <a:pt x="173255" y="9167"/>
                      <a:pt x="192505" y="9167"/>
                    </a:cubicBezTo>
                    <a:close/>
                    <a:moveTo>
                      <a:pt x="192505" y="0"/>
                    </a:moveTo>
                    <a:cubicBezTo>
                      <a:pt x="170502" y="0"/>
                      <a:pt x="149416" y="9167"/>
                      <a:pt x="134754" y="24750"/>
                    </a:cubicBezTo>
                    <a:cubicBezTo>
                      <a:pt x="132001" y="27501"/>
                      <a:pt x="129254" y="28418"/>
                      <a:pt x="125584" y="28418"/>
                    </a:cubicBezTo>
                    <a:cubicBezTo>
                      <a:pt x="125584" y="28418"/>
                      <a:pt x="124666" y="28418"/>
                      <a:pt x="123749" y="28418"/>
                    </a:cubicBezTo>
                    <a:cubicBezTo>
                      <a:pt x="121920" y="28418"/>
                      <a:pt x="120085" y="28418"/>
                      <a:pt x="117332" y="28418"/>
                    </a:cubicBezTo>
                    <a:cubicBezTo>
                      <a:pt x="108169" y="28418"/>
                      <a:pt x="98999" y="30251"/>
                      <a:pt x="90753" y="33918"/>
                    </a:cubicBezTo>
                    <a:cubicBezTo>
                      <a:pt x="72414" y="43085"/>
                      <a:pt x="58669" y="60502"/>
                      <a:pt x="54081" y="81586"/>
                    </a:cubicBezTo>
                    <a:cubicBezTo>
                      <a:pt x="53164" y="85252"/>
                      <a:pt x="50417" y="88919"/>
                      <a:pt x="46747" y="90753"/>
                    </a:cubicBezTo>
                    <a:cubicBezTo>
                      <a:pt x="21080" y="104503"/>
                      <a:pt x="4582" y="130170"/>
                      <a:pt x="1829" y="158588"/>
                    </a:cubicBezTo>
                    <a:lnTo>
                      <a:pt x="918" y="165921"/>
                    </a:lnTo>
                    <a:lnTo>
                      <a:pt x="0" y="176005"/>
                    </a:lnTo>
                    <a:lnTo>
                      <a:pt x="10081" y="176005"/>
                    </a:lnTo>
                    <a:lnTo>
                      <a:pt x="50417" y="176005"/>
                    </a:lnTo>
                    <a:lnTo>
                      <a:pt x="50417" y="239256"/>
                    </a:lnTo>
                    <a:cubicBezTo>
                      <a:pt x="46747" y="239256"/>
                      <a:pt x="44000" y="240173"/>
                      <a:pt x="40330" y="241090"/>
                    </a:cubicBezTo>
                    <a:cubicBezTo>
                      <a:pt x="34830" y="242007"/>
                      <a:pt x="30249" y="243840"/>
                      <a:pt x="25667" y="244757"/>
                    </a:cubicBezTo>
                    <a:cubicBezTo>
                      <a:pt x="22914" y="245673"/>
                      <a:pt x="21080" y="246590"/>
                      <a:pt x="19251" y="247507"/>
                    </a:cubicBezTo>
                    <a:cubicBezTo>
                      <a:pt x="17415" y="248424"/>
                      <a:pt x="15580" y="249340"/>
                      <a:pt x="13751" y="250257"/>
                    </a:cubicBezTo>
                    <a:cubicBezTo>
                      <a:pt x="2746" y="257591"/>
                      <a:pt x="0" y="266757"/>
                      <a:pt x="0" y="272258"/>
                    </a:cubicBezTo>
                    <a:lnTo>
                      <a:pt x="0" y="349262"/>
                    </a:lnTo>
                    <a:cubicBezTo>
                      <a:pt x="0" y="355679"/>
                      <a:pt x="2746" y="363925"/>
                      <a:pt x="14663" y="371259"/>
                    </a:cubicBezTo>
                    <a:cubicBezTo>
                      <a:pt x="18333" y="373094"/>
                      <a:pt x="21997" y="375841"/>
                      <a:pt x="26585" y="376758"/>
                    </a:cubicBezTo>
                    <a:cubicBezTo>
                      <a:pt x="28414" y="377676"/>
                      <a:pt x="31167" y="378594"/>
                      <a:pt x="33913" y="378594"/>
                    </a:cubicBezTo>
                    <a:cubicBezTo>
                      <a:pt x="36666" y="379511"/>
                      <a:pt x="39419" y="379511"/>
                      <a:pt x="42165" y="380429"/>
                    </a:cubicBezTo>
                    <a:cubicBezTo>
                      <a:pt x="51335" y="384093"/>
                      <a:pt x="62333" y="385011"/>
                      <a:pt x="73332" y="385011"/>
                    </a:cubicBezTo>
                    <a:cubicBezTo>
                      <a:pt x="85248" y="385011"/>
                      <a:pt x="95335" y="384093"/>
                      <a:pt x="105416" y="382258"/>
                    </a:cubicBezTo>
                    <a:cubicBezTo>
                      <a:pt x="108169" y="381347"/>
                      <a:pt x="110915" y="381347"/>
                      <a:pt x="113668" y="380429"/>
                    </a:cubicBezTo>
                    <a:cubicBezTo>
                      <a:pt x="114586" y="380429"/>
                      <a:pt x="116421" y="379511"/>
                      <a:pt x="117332" y="379511"/>
                    </a:cubicBezTo>
                    <a:cubicBezTo>
                      <a:pt x="123749" y="377676"/>
                      <a:pt x="128337" y="374930"/>
                      <a:pt x="132918" y="372177"/>
                    </a:cubicBezTo>
                    <a:cubicBezTo>
                      <a:pt x="144834" y="364842"/>
                      <a:pt x="146670" y="355679"/>
                      <a:pt x="146670" y="350173"/>
                    </a:cubicBezTo>
                    <a:lnTo>
                      <a:pt x="146670" y="337340"/>
                    </a:lnTo>
                    <a:lnTo>
                      <a:pt x="288758" y="337340"/>
                    </a:lnTo>
                    <a:lnTo>
                      <a:pt x="302509" y="337340"/>
                    </a:lnTo>
                    <a:lnTo>
                      <a:pt x="311672" y="337340"/>
                    </a:lnTo>
                    <a:lnTo>
                      <a:pt x="311672" y="328177"/>
                    </a:lnTo>
                    <a:lnTo>
                      <a:pt x="311672" y="321760"/>
                    </a:lnTo>
                    <a:lnTo>
                      <a:pt x="311672" y="316259"/>
                    </a:lnTo>
                    <a:lnTo>
                      <a:pt x="306173" y="313508"/>
                    </a:lnTo>
                    <a:lnTo>
                      <a:pt x="293339" y="306175"/>
                    </a:lnTo>
                    <a:lnTo>
                      <a:pt x="291504" y="305258"/>
                    </a:lnTo>
                    <a:lnTo>
                      <a:pt x="289676" y="305258"/>
                    </a:lnTo>
                    <a:lnTo>
                      <a:pt x="286923" y="305258"/>
                    </a:lnTo>
                    <a:lnTo>
                      <a:pt x="286923" y="183338"/>
                    </a:lnTo>
                    <a:cubicBezTo>
                      <a:pt x="287840" y="183338"/>
                      <a:pt x="287840" y="183338"/>
                      <a:pt x="288758" y="183338"/>
                    </a:cubicBezTo>
                    <a:cubicBezTo>
                      <a:pt x="289676" y="183338"/>
                      <a:pt x="290587" y="182422"/>
                      <a:pt x="292422" y="182422"/>
                    </a:cubicBezTo>
                    <a:lnTo>
                      <a:pt x="293339" y="182422"/>
                    </a:lnTo>
                    <a:lnTo>
                      <a:pt x="294257" y="182422"/>
                    </a:lnTo>
                    <a:cubicBezTo>
                      <a:pt x="295175" y="182422"/>
                      <a:pt x="295175" y="182422"/>
                      <a:pt x="296092" y="181505"/>
                    </a:cubicBezTo>
                    <a:cubicBezTo>
                      <a:pt x="297004" y="180589"/>
                      <a:pt x="298839" y="180589"/>
                      <a:pt x="299756" y="179672"/>
                    </a:cubicBezTo>
                    <a:lnTo>
                      <a:pt x="300674" y="179672"/>
                    </a:lnTo>
                    <a:cubicBezTo>
                      <a:pt x="301592" y="179672"/>
                      <a:pt x="301592" y="178755"/>
                      <a:pt x="302509" y="178755"/>
                    </a:cubicBezTo>
                    <a:cubicBezTo>
                      <a:pt x="303421" y="177838"/>
                      <a:pt x="305256" y="176921"/>
                      <a:pt x="306173" y="176005"/>
                    </a:cubicBezTo>
                    <a:lnTo>
                      <a:pt x="307091" y="176005"/>
                    </a:lnTo>
                    <a:lnTo>
                      <a:pt x="308008" y="175088"/>
                    </a:lnTo>
                    <a:cubicBezTo>
                      <a:pt x="308926" y="174172"/>
                      <a:pt x="310755" y="173255"/>
                      <a:pt x="311672" y="172338"/>
                    </a:cubicBezTo>
                    <a:lnTo>
                      <a:pt x="312590" y="171421"/>
                    </a:lnTo>
                    <a:cubicBezTo>
                      <a:pt x="313508" y="170505"/>
                      <a:pt x="315343" y="169588"/>
                      <a:pt x="316254" y="168671"/>
                    </a:cubicBezTo>
                    <a:cubicBezTo>
                      <a:pt x="317172" y="167755"/>
                      <a:pt x="317172" y="167755"/>
                      <a:pt x="317172" y="167755"/>
                    </a:cubicBezTo>
                    <a:cubicBezTo>
                      <a:pt x="318089" y="166838"/>
                      <a:pt x="319924" y="165921"/>
                      <a:pt x="320842" y="164088"/>
                    </a:cubicBezTo>
                    <a:lnTo>
                      <a:pt x="321760" y="163171"/>
                    </a:lnTo>
                    <a:cubicBezTo>
                      <a:pt x="322671" y="162254"/>
                      <a:pt x="323588" y="160421"/>
                      <a:pt x="324506" y="159504"/>
                    </a:cubicBezTo>
                    <a:lnTo>
                      <a:pt x="325424" y="157671"/>
                    </a:lnTo>
                    <a:cubicBezTo>
                      <a:pt x="326341" y="156754"/>
                      <a:pt x="327259" y="154921"/>
                      <a:pt x="328177" y="154004"/>
                    </a:cubicBezTo>
                    <a:cubicBezTo>
                      <a:pt x="328177" y="153087"/>
                      <a:pt x="329088" y="153087"/>
                      <a:pt x="329088" y="152171"/>
                    </a:cubicBezTo>
                    <a:cubicBezTo>
                      <a:pt x="330005" y="151254"/>
                      <a:pt x="330923" y="149421"/>
                      <a:pt x="330923" y="148504"/>
                    </a:cubicBezTo>
                    <a:cubicBezTo>
                      <a:pt x="330923" y="147587"/>
                      <a:pt x="331841" y="147587"/>
                      <a:pt x="331841" y="146670"/>
                    </a:cubicBezTo>
                    <a:cubicBezTo>
                      <a:pt x="332758" y="145754"/>
                      <a:pt x="332758" y="143921"/>
                      <a:pt x="333676" y="143004"/>
                    </a:cubicBezTo>
                    <a:cubicBezTo>
                      <a:pt x="333676" y="142087"/>
                      <a:pt x="334593" y="141171"/>
                      <a:pt x="334593" y="140254"/>
                    </a:cubicBezTo>
                    <a:lnTo>
                      <a:pt x="334593" y="139337"/>
                    </a:lnTo>
                    <a:lnTo>
                      <a:pt x="341010" y="145754"/>
                    </a:lnTo>
                    <a:lnTo>
                      <a:pt x="347427" y="139337"/>
                    </a:lnTo>
                    <a:lnTo>
                      <a:pt x="356590" y="130170"/>
                    </a:lnTo>
                    <a:lnTo>
                      <a:pt x="363007" y="123753"/>
                    </a:lnTo>
                    <a:lnTo>
                      <a:pt x="356590" y="117336"/>
                    </a:lnTo>
                    <a:lnTo>
                      <a:pt x="333676" y="94419"/>
                    </a:lnTo>
                    <a:cubicBezTo>
                      <a:pt x="332758" y="90753"/>
                      <a:pt x="330923" y="88002"/>
                      <a:pt x="330005" y="85252"/>
                    </a:cubicBezTo>
                    <a:lnTo>
                      <a:pt x="326341" y="78835"/>
                    </a:lnTo>
                    <a:lnTo>
                      <a:pt x="325424" y="77919"/>
                    </a:lnTo>
                    <a:cubicBezTo>
                      <a:pt x="324506" y="76085"/>
                      <a:pt x="322671" y="74252"/>
                      <a:pt x="320842" y="71502"/>
                    </a:cubicBezTo>
                    <a:cubicBezTo>
                      <a:pt x="319007" y="69668"/>
                      <a:pt x="317172" y="66919"/>
                      <a:pt x="315343" y="65085"/>
                    </a:cubicBezTo>
                    <a:lnTo>
                      <a:pt x="314425" y="64168"/>
                    </a:lnTo>
                    <a:cubicBezTo>
                      <a:pt x="312590" y="62335"/>
                      <a:pt x="310755" y="60502"/>
                      <a:pt x="308926" y="59585"/>
                    </a:cubicBezTo>
                    <a:lnTo>
                      <a:pt x="308008" y="58669"/>
                    </a:lnTo>
                    <a:cubicBezTo>
                      <a:pt x="305256" y="56835"/>
                      <a:pt x="303421" y="55918"/>
                      <a:pt x="301592" y="54085"/>
                    </a:cubicBezTo>
                    <a:cubicBezTo>
                      <a:pt x="298839" y="52252"/>
                      <a:pt x="296092" y="51335"/>
                      <a:pt x="293339" y="50418"/>
                    </a:cubicBezTo>
                    <a:cubicBezTo>
                      <a:pt x="291504" y="49501"/>
                      <a:pt x="288758" y="48584"/>
                      <a:pt x="286005" y="47668"/>
                    </a:cubicBezTo>
                    <a:cubicBezTo>
                      <a:pt x="285087" y="47668"/>
                      <a:pt x="285087" y="47668"/>
                      <a:pt x="284170" y="46751"/>
                    </a:cubicBezTo>
                    <a:cubicBezTo>
                      <a:pt x="281423" y="45835"/>
                      <a:pt x="279588" y="45835"/>
                      <a:pt x="277753" y="45835"/>
                    </a:cubicBezTo>
                    <a:lnTo>
                      <a:pt x="276842" y="45835"/>
                    </a:lnTo>
                    <a:cubicBezTo>
                      <a:pt x="275924" y="45835"/>
                      <a:pt x="275924" y="45835"/>
                      <a:pt x="275007" y="45835"/>
                    </a:cubicBezTo>
                    <a:cubicBezTo>
                      <a:pt x="272254" y="45835"/>
                      <a:pt x="269507" y="44918"/>
                      <a:pt x="266754" y="44918"/>
                    </a:cubicBezTo>
                    <a:lnTo>
                      <a:pt x="265837" y="44918"/>
                    </a:lnTo>
                    <a:lnTo>
                      <a:pt x="264920" y="44918"/>
                    </a:lnTo>
                    <a:lnTo>
                      <a:pt x="259420" y="36668"/>
                    </a:lnTo>
                    <a:cubicBezTo>
                      <a:pt x="244758" y="13751"/>
                      <a:pt x="220002" y="0"/>
                      <a:pt x="192505" y="0"/>
                    </a:cubicBezTo>
                    <a:close/>
                  </a:path>
                </a:pathLst>
              </a:custGeom>
              <a:solidFill>
                <a:srgbClr val="FFFFFF"/>
              </a:solidFill>
              <a:ln w="6417" cap="flat">
                <a:noFill/>
                <a:prstDash val="solid"/>
                <a:miter/>
              </a:ln>
            </p:spPr>
            <p:txBody>
              <a:bodyPr rtlCol="0" anchor="ctr"/>
              <a:lstStyle/>
              <a:p>
                <a:endParaRPr lang="en-US" sz="810"/>
              </a:p>
            </p:txBody>
          </p:sp>
          <p:sp>
            <p:nvSpPr>
              <p:cNvPr id="99" name="Freeform: Shape 98">
                <a:extLst>
                  <a:ext uri="{FF2B5EF4-FFF2-40B4-BE49-F238E27FC236}">
                    <a16:creationId xmlns:a16="http://schemas.microsoft.com/office/drawing/2014/main" id="{B91ABAA8-E1A5-DA26-DD7C-038EB9667D00}"/>
                  </a:ext>
                </a:extLst>
              </p:cNvPr>
              <p:cNvSpPr/>
              <p:nvPr/>
            </p:nvSpPr>
            <p:spPr>
              <a:xfrm>
                <a:off x="4309410" y="1506359"/>
                <a:ext cx="239258" cy="157670"/>
              </a:xfrm>
              <a:custGeom>
                <a:avLst/>
                <a:gdLst>
                  <a:gd name="connsiteX0" fmla="*/ 230089 w 239258"/>
                  <a:gd name="connsiteY0" fmla="*/ 37584 h 157670"/>
                  <a:gd name="connsiteX1" fmla="*/ 231924 w 239258"/>
                  <a:gd name="connsiteY1" fmla="*/ 36668 h 157670"/>
                  <a:gd name="connsiteX2" fmla="*/ 232842 w 239258"/>
                  <a:gd name="connsiteY2" fmla="*/ 36668 h 157670"/>
                  <a:gd name="connsiteX3" fmla="*/ 234677 w 239258"/>
                  <a:gd name="connsiteY3" fmla="*/ 35751 h 157670"/>
                  <a:gd name="connsiteX4" fmla="*/ 235588 w 239258"/>
                  <a:gd name="connsiteY4" fmla="*/ 35751 h 157670"/>
                  <a:gd name="connsiteX5" fmla="*/ 237423 w 239258"/>
                  <a:gd name="connsiteY5" fmla="*/ 34834 h 157670"/>
                  <a:gd name="connsiteX6" fmla="*/ 238341 w 239258"/>
                  <a:gd name="connsiteY6" fmla="*/ 34834 h 157670"/>
                  <a:gd name="connsiteX7" fmla="*/ 239258 w 239258"/>
                  <a:gd name="connsiteY7" fmla="*/ 34834 h 157670"/>
                  <a:gd name="connsiteX8" fmla="*/ 181507 w 239258"/>
                  <a:gd name="connsiteY8" fmla="*/ 0 h 157670"/>
                  <a:gd name="connsiteX9" fmla="*/ 130172 w 239258"/>
                  <a:gd name="connsiteY9" fmla="*/ 22001 h 157670"/>
                  <a:gd name="connsiteX10" fmla="*/ 111839 w 239258"/>
                  <a:gd name="connsiteY10" fmla="*/ 28418 h 157670"/>
                  <a:gd name="connsiteX11" fmla="*/ 84337 w 239258"/>
                  <a:gd name="connsiteY11" fmla="*/ 33001 h 157670"/>
                  <a:gd name="connsiteX12" fmla="*/ 52252 w 239258"/>
                  <a:gd name="connsiteY12" fmla="*/ 74252 h 157670"/>
                  <a:gd name="connsiteX13" fmla="*/ 40336 w 239258"/>
                  <a:gd name="connsiteY13" fmla="*/ 89836 h 157670"/>
                  <a:gd name="connsiteX14" fmla="*/ 918 w 239258"/>
                  <a:gd name="connsiteY14" fmla="*/ 150338 h 157670"/>
                  <a:gd name="connsiteX15" fmla="*/ 0 w 239258"/>
                  <a:gd name="connsiteY15" fmla="*/ 157671 h 157670"/>
                  <a:gd name="connsiteX16" fmla="*/ 39419 w 239258"/>
                  <a:gd name="connsiteY16" fmla="*/ 157671 h 157670"/>
                  <a:gd name="connsiteX17" fmla="*/ 39419 w 239258"/>
                  <a:gd name="connsiteY17" fmla="*/ 143921 h 157670"/>
                  <a:gd name="connsiteX18" fmla="*/ 14669 w 239258"/>
                  <a:gd name="connsiteY18" fmla="*/ 143921 h 157670"/>
                  <a:gd name="connsiteX19" fmla="*/ 45836 w 239258"/>
                  <a:gd name="connsiteY19" fmla="*/ 101753 h 157670"/>
                  <a:gd name="connsiteX20" fmla="*/ 65086 w 239258"/>
                  <a:gd name="connsiteY20" fmla="*/ 76085 h 157670"/>
                  <a:gd name="connsiteX21" fmla="*/ 89836 w 239258"/>
                  <a:gd name="connsiteY21" fmla="*/ 45835 h 157670"/>
                  <a:gd name="connsiteX22" fmla="*/ 110922 w 239258"/>
                  <a:gd name="connsiteY22" fmla="*/ 42168 h 157670"/>
                  <a:gd name="connsiteX23" fmla="*/ 140253 w 239258"/>
                  <a:gd name="connsiteY23" fmla="*/ 31167 h 157670"/>
                  <a:gd name="connsiteX24" fmla="*/ 181507 w 239258"/>
                  <a:gd name="connsiteY24" fmla="*/ 12834 h 157670"/>
                  <a:gd name="connsiteX25" fmla="*/ 227342 w 239258"/>
                  <a:gd name="connsiteY25" fmla="*/ 37584 h 157670"/>
                  <a:gd name="connsiteX26" fmla="*/ 230089 w 239258"/>
                  <a:gd name="connsiteY26" fmla="*/ 37584 h 157670"/>
                  <a:gd name="connsiteX27" fmla="*/ 230089 w 239258"/>
                  <a:gd name="connsiteY27" fmla="*/ 37584 h 15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9258" h="157670">
                    <a:moveTo>
                      <a:pt x="230089" y="37584"/>
                    </a:moveTo>
                    <a:cubicBezTo>
                      <a:pt x="231006" y="36668"/>
                      <a:pt x="231006" y="36668"/>
                      <a:pt x="231924" y="36668"/>
                    </a:cubicBezTo>
                    <a:lnTo>
                      <a:pt x="232842" y="36668"/>
                    </a:lnTo>
                    <a:cubicBezTo>
                      <a:pt x="233759" y="36668"/>
                      <a:pt x="234677" y="35751"/>
                      <a:pt x="234677" y="35751"/>
                    </a:cubicBezTo>
                    <a:lnTo>
                      <a:pt x="235588" y="35751"/>
                    </a:lnTo>
                    <a:cubicBezTo>
                      <a:pt x="236506" y="35751"/>
                      <a:pt x="236506" y="35751"/>
                      <a:pt x="237423" y="34834"/>
                    </a:cubicBezTo>
                    <a:lnTo>
                      <a:pt x="238341" y="34834"/>
                    </a:lnTo>
                    <a:lnTo>
                      <a:pt x="239258" y="34834"/>
                    </a:lnTo>
                    <a:cubicBezTo>
                      <a:pt x="229171" y="12834"/>
                      <a:pt x="206257" y="0"/>
                      <a:pt x="181507" y="0"/>
                    </a:cubicBezTo>
                    <a:cubicBezTo>
                      <a:pt x="162256" y="0"/>
                      <a:pt x="143923" y="8250"/>
                      <a:pt x="130172" y="22001"/>
                    </a:cubicBezTo>
                    <a:cubicBezTo>
                      <a:pt x="125590" y="26584"/>
                      <a:pt x="119173" y="29334"/>
                      <a:pt x="111839" y="28418"/>
                    </a:cubicBezTo>
                    <a:cubicBezTo>
                      <a:pt x="102669" y="27501"/>
                      <a:pt x="92588" y="29334"/>
                      <a:pt x="84337" y="33001"/>
                    </a:cubicBezTo>
                    <a:cubicBezTo>
                      <a:pt x="67839" y="41251"/>
                      <a:pt x="55916" y="55918"/>
                      <a:pt x="52252" y="74252"/>
                    </a:cubicBezTo>
                    <a:cubicBezTo>
                      <a:pt x="51335" y="80669"/>
                      <a:pt x="46753" y="87086"/>
                      <a:pt x="40336" y="89836"/>
                    </a:cubicBezTo>
                    <a:cubicBezTo>
                      <a:pt x="17415" y="101753"/>
                      <a:pt x="2753" y="124670"/>
                      <a:pt x="918" y="150338"/>
                    </a:cubicBezTo>
                    <a:lnTo>
                      <a:pt x="0" y="157671"/>
                    </a:lnTo>
                    <a:lnTo>
                      <a:pt x="39419" y="157671"/>
                    </a:lnTo>
                    <a:lnTo>
                      <a:pt x="39419" y="143921"/>
                    </a:lnTo>
                    <a:lnTo>
                      <a:pt x="14669" y="143921"/>
                    </a:lnTo>
                    <a:cubicBezTo>
                      <a:pt x="18333" y="125587"/>
                      <a:pt x="29338" y="110003"/>
                      <a:pt x="45836" y="101753"/>
                    </a:cubicBezTo>
                    <a:cubicBezTo>
                      <a:pt x="55916" y="96253"/>
                      <a:pt x="62333" y="87086"/>
                      <a:pt x="65086" y="76085"/>
                    </a:cubicBezTo>
                    <a:cubicBezTo>
                      <a:pt x="67839" y="63251"/>
                      <a:pt x="77002" y="51335"/>
                      <a:pt x="89836" y="45835"/>
                    </a:cubicBezTo>
                    <a:cubicBezTo>
                      <a:pt x="96253" y="43085"/>
                      <a:pt x="103587" y="42168"/>
                      <a:pt x="110922" y="42168"/>
                    </a:cubicBezTo>
                    <a:cubicBezTo>
                      <a:pt x="121920" y="43085"/>
                      <a:pt x="132918" y="39418"/>
                      <a:pt x="140253" y="31167"/>
                    </a:cubicBezTo>
                    <a:cubicBezTo>
                      <a:pt x="151258" y="20168"/>
                      <a:pt x="165920" y="12834"/>
                      <a:pt x="181507" y="12834"/>
                    </a:cubicBezTo>
                    <a:cubicBezTo>
                      <a:pt x="200757" y="12834"/>
                      <a:pt x="217255" y="22001"/>
                      <a:pt x="227342" y="37584"/>
                    </a:cubicBezTo>
                    <a:cubicBezTo>
                      <a:pt x="228260" y="37584"/>
                      <a:pt x="228260" y="37584"/>
                      <a:pt x="230089" y="37584"/>
                    </a:cubicBezTo>
                    <a:cubicBezTo>
                      <a:pt x="229171" y="37584"/>
                      <a:pt x="229171" y="37584"/>
                      <a:pt x="230089" y="37584"/>
                    </a:cubicBezTo>
                    <a:close/>
                  </a:path>
                </a:pathLst>
              </a:custGeom>
              <a:solidFill>
                <a:srgbClr val="2D5967"/>
              </a:solidFill>
              <a:ln w="6417" cap="flat">
                <a:noFill/>
                <a:prstDash val="solid"/>
                <a:miter/>
              </a:ln>
            </p:spPr>
            <p:txBody>
              <a:bodyPr rtlCol="0" anchor="ctr"/>
              <a:lstStyle/>
              <a:p>
                <a:endParaRPr lang="en-US" sz="810"/>
              </a:p>
            </p:txBody>
          </p:sp>
          <p:sp>
            <p:nvSpPr>
              <p:cNvPr id="103" name="Freeform: Shape 102">
                <a:extLst>
                  <a:ext uri="{FF2B5EF4-FFF2-40B4-BE49-F238E27FC236}">
                    <a16:creationId xmlns:a16="http://schemas.microsoft.com/office/drawing/2014/main" id="{9A497B08-E661-C0DC-5991-1FED536087AB}"/>
                  </a:ext>
                </a:extLst>
              </p:cNvPr>
              <p:cNvSpPr/>
              <p:nvPr/>
            </p:nvSpPr>
            <p:spPr>
              <a:xfrm>
                <a:off x="4345152" y="1595060"/>
                <a:ext cx="131083" cy="138631"/>
              </a:xfrm>
              <a:custGeom>
                <a:avLst/>
                <a:gdLst>
                  <a:gd name="connsiteX0" fmla="*/ 27502 w 131083"/>
                  <a:gd name="connsiteY0" fmla="*/ 138632 h 138631"/>
                  <a:gd name="connsiteX1" fmla="*/ 27502 w 131083"/>
                  <a:gd name="connsiteY1" fmla="*/ 37796 h 138631"/>
                  <a:gd name="connsiteX2" fmla="*/ 117338 w 131083"/>
                  <a:gd name="connsiteY2" fmla="*/ 13962 h 138631"/>
                  <a:gd name="connsiteX3" fmla="*/ 125584 w 131083"/>
                  <a:gd name="connsiteY3" fmla="*/ 5712 h 138631"/>
                  <a:gd name="connsiteX4" fmla="*/ 131083 w 131083"/>
                  <a:gd name="connsiteY4" fmla="*/ 212 h 138631"/>
                  <a:gd name="connsiteX5" fmla="*/ 11916 w 131083"/>
                  <a:gd name="connsiteY5" fmla="*/ 30462 h 138631"/>
                  <a:gd name="connsiteX6" fmla="*/ 15580 w 131083"/>
                  <a:gd name="connsiteY6" fmla="*/ 35962 h 138631"/>
                  <a:gd name="connsiteX7" fmla="*/ 11916 w 131083"/>
                  <a:gd name="connsiteY7" fmla="*/ 30462 h 138631"/>
                  <a:gd name="connsiteX8" fmla="*/ 0 w 131083"/>
                  <a:gd name="connsiteY8" fmla="*/ 36879 h 138631"/>
                  <a:gd name="connsiteX9" fmla="*/ 3664 w 131083"/>
                  <a:gd name="connsiteY9" fmla="*/ 42379 h 138631"/>
                  <a:gd name="connsiteX10" fmla="*/ 13751 w 131083"/>
                  <a:gd name="connsiteY10" fmla="*/ 41463 h 138631"/>
                  <a:gd name="connsiteX11" fmla="*/ 13751 w 131083"/>
                  <a:gd name="connsiteY11" fmla="*/ 137715 h 138631"/>
                  <a:gd name="connsiteX12" fmla="*/ 27502 w 131083"/>
                  <a:gd name="connsiteY12" fmla="*/ 138632 h 138631"/>
                  <a:gd name="connsiteX13" fmla="*/ 27502 w 131083"/>
                  <a:gd name="connsiteY13" fmla="*/ 138632 h 13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083" h="138631">
                    <a:moveTo>
                      <a:pt x="27502" y="138632"/>
                    </a:moveTo>
                    <a:lnTo>
                      <a:pt x="27502" y="37796"/>
                    </a:lnTo>
                    <a:cubicBezTo>
                      <a:pt x="56834" y="22212"/>
                      <a:pt x="87083" y="14878"/>
                      <a:pt x="117338" y="13962"/>
                    </a:cubicBezTo>
                    <a:lnTo>
                      <a:pt x="125584" y="5712"/>
                    </a:lnTo>
                    <a:lnTo>
                      <a:pt x="131083" y="212"/>
                    </a:lnTo>
                    <a:cubicBezTo>
                      <a:pt x="90753" y="-1622"/>
                      <a:pt x="50417" y="8462"/>
                      <a:pt x="11916" y="30462"/>
                    </a:cubicBezTo>
                    <a:lnTo>
                      <a:pt x="15580" y="35962"/>
                    </a:lnTo>
                    <a:lnTo>
                      <a:pt x="11916" y="30462"/>
                    </a:lnTo>
                    <a:lnTo>
                      <a:pt x="0" y="36879"/>
                    </a:lnTo>
                    <a:lnTo>
                      <a:pt x="3664" y="42379"/>
                    </a:lnTo>
                    <a:lnTo>
                      <a:pt x="13751" y="41463"/>
                    </a:lnTo>
                    <a:lnTo>
                      <a:pt x="13751" y="137715"/>
                    </a:lnTo>
                    <a:cubicBezTo>
                      <a:pt x="18333" y="138632"/>
                      <a:pt x="21997" y="138632"/>
                      <a:pt x="27502" y="138632"/>
                    </a:cubicBezTo>
                    <a:cubicBezTo>
                      <a:pt x="27502" y="138632"/>
                      <a:pt x="26585" y="138632"/>
                      <a:pt x="27502" y="138632"/>
                    </a:cubicBezTo>
                    <a:close/>
                  </a:path>
                </a:pathLst>
              </a:custGeom>
              <a:solidFill>
                <a:srgbClr val="2D5967"/>
              </a:solidFill>
              <a:ln w="6417" cap="flat">
                <a:noFill/>
                <a:prstDash val="solid"/>
                <a:miter/>
              </a:ln>
            </p:spPr>
            <p:txBody>
              <a:bodyPr rtlCol="0" anchor="ctr"/>
              <a:lstStyle/>
              <a:p>
                <a:endParaRPr lang="en-US" sz="810"/>
              </a:p>
            </p:txBody>
          </p:sp>
          <p:sp>
            <p:nvSpPr>
              <p:cNvPr id="105" name="Freeform: Shape 104">
                <a:extLst>
                  <a:ext uri="{FF2B5EF4-FFF2-40B4-BE49-F238E27FC236}">
                    <a16:creationId xmlns:a16="http://schemas.microsoft.com/office/drawing/2014/main" id="{B6B32C8F-26B4-EDD2-53D9-A45BDCF877B8}"/>
                  </a:ext>
                </a:extLst>
              </p:cNvPr>
              <p:cNvSpPr/>
              <p:nvPr/>
            </p:nvSpPr>
            <p:spPr>
              <a:xfrm>
                <a:off x="4386405" y="1684188"/>
                <a:ext cx="217254" cy="142087"/>
              </a:xfrm>
              <a:custGeom>
                <a:avLst/>
                <a:gdLst>
                  <a:gd name="connsiteX0" fmla="*/ 189753 w 217254"/>
                  <a:gd name="connsiteY0" fmla="*/ 0 h 142087"/>
                  <a:gd name="connsiteX1" fmla="*/ 187006 w 217254"/>
                  <a:gd name="connsiteY1" fmla="*/ 0 h 142087"/>
                  <a:gd name="connsiteX2" fmla="*/ 186088 w 217254"/>
                  <a:gd name="connsiteY2" fmla="*/ 0 h 142087"/>
                  <a:gd name="connsiteX3" fmla="*/ 184253 w 217254"/>
                  <a:gd name="connsiteY3" fmla="*/ 0 h 142087"/>
                  <a:gd name="connsiteX4" fmla="*/ 181507 w 217254"/>
                  <a:gd name="connsiteY4" fmla="*/ 0 h 142087"/>
                  <a:gd name="connsiteX5" fmla="*/ 180589 w 217254"/>
                  <a:gd name="connsiteY5" fmla="*/ 0 h 142087"/>
                  <a:gd name="connsiteX6" fmla="*/ 177836 w 217254"/>
                  <a:gd name="connsiteY6" fmla="*/ 0 h 142087"/>
                  <a:gd name="connsiteX7" fmla="*/ 177836 w 217254"/>
                  <a:gd name="connsiteY7" fmla="*/ 127420 h 142087"/>
                  <a:gd name="connsiteX8" fmla="*/ 164085 w 217254"/>
                  <a:gd name="connsiteY8" fmla="*/ 127420 h 142087"/>
                  <a:gd name="connsiteX9" fmla="*/ 164085 w 217254"/>
                  <a:gd name="connsiteY9" fmla="*/ 19251 h 142087"/>
                  <a:gd name="connsiteX10" fmla="*/ 89836 w 217254"/>
                  <a:gd name="connsiteY10" fmla="*/ 19251 h 142087"/>
                  <a:gd name="connsiteX11" fmla="*/ 89836 w 217254"/>
                  <a:gd name="connsiteY11" fmla="*/ 128337 h 142087"/>
                  <a:gd name="connsiteX12" fmla="*/ 76084 w 217254"/>
                  <a:gd name="connsiteY12" fmla="*/ 128337 h 142087"/>
                  <a:gd name="connsiteX13" fmla="*/ 76084 w 217254"/>
                  <a:gd name="connsiteY13" fmla="*/ 19251 h 142087"/>
                  <a:gd name="connsiteX14" fmla="*/ 0 w 217254"/>
                  <a:gd name="connsiteY14" fmla="*/ 19251 h 142087"/>
                  <a:gd name="connsiteX15" fmla="*/ 0 w 217254"/>
                  <a:gd name="connsiteY15" fmla="*/ 50418 h 142087"/>
                  <a:gd name="connsiteX16" fmla="*/ 13751 w 217254"/>
                  <a:gd name="connsiteY16" fmla="*/ 52251 h 142087"/>
                  <a:gd name="connsiteX17" fmla="*/ 13751 w 217254"/>
                  <a:gd name="connsiteY17" fmla="*/ 33001 h 142087"/>
                  <a:gd name="connsiteX18" fmla="*/ 61416 w 217254"/>
                  <a:gd name="connsiteY18" fmla="*/ 33001 h 142087"/>
                  <a:gd name="connsiteX19" fmla="*/ 61416 w 217254"/>
                  <a:gd name="connsiteY19" fmla="*/ 56835 h 142087"/>
                  <a:gd name="connsiteX20" fmla="*/ 33919 w 217254"/>
                  <a:gd name="connsiteY20" fmla="*/ 56835 h 142087"/>
                  <a:gd name="connsiteX21" fmla="*/ 45836 w 217254"/>
                  <a:gd name="connsiteY21" fmla="*/ 62335 h 142087"/>
                  <a:gd name="connsiteX22" fmla="*/ 55916 w 217254"/>
                  <a:gd name="connsiteY22" fmla="*/ 70585 h 142087"/>
                  <a:gd name="connsiteX23" fmla="*/ 62333 w 217254"/>
                  <a:gd name="connsiteY23" fmla="*/ 70585 h 142087"/>
                  <a:gd name="connsiteX24" fmla="*/ 62333 w 217254"/>
                  <a:gd name="connsiteY24" fmla="*/ 92586 h 142087"/>
                  <a:gd name="connsiteX25" fmla="*/ 62333 w 217254"/>
                  <a:gd name="connsiteY25" fmla="*/ 106336 h 142087"/>
                  <a:gd name="connsiteX26" fmla="*/ 62333 w 217254"/>
                  <a:gd name="connsiteY26" fmla="*/ 128337 h 142087"/>
                  <a:gd name="connsiteX27" fmla="*/ 62333 w 217254"/>
                  <a:gd name="connsiteY27" fmla="*/ 142088 h 142087"/>
                  <a:gd name="connsiteX28" fmla="*/ 203504 w 217254"/>
                  <a:gd name="connsiteY28" fmla="*/ 142088 h 142087"/>
                  <a:gd name="connsiteX29" fmla="*/ 217255 w 217254"/>
                  <a:gd name="connsiteY29" fmla="*/ 142088 h 142087"/>
                  <a:gd name="connsiteX30" fmla="*/ 217255 w 217254"/>
                  <a:gd name="connsiteY30" fmla="*/ 135671 h 142087"/>
                  <a:gd name="connsiteX31" fmla="*/ 203504 w 217254"/>
                  <a:gd name="connsiteY31" fmla="*/ 129253 h 142087"/>
                  <a:gd name="connsiteX32" fmla="*/ 191588 w 217254"/>
                  <a:gd name="connsiteY32" fmla="*/ 129253 h 142087"/>
                  <a:gd name="connsiteX33" fmla="*/ 189753 w 217254"/>
                  <a:gd name="connsiteY33" fmla="*/ 0 h 142087"/>
                  <a:gd name="connsiteX34" fmla="*/ 149423 w 217254"/>
                  <a:gd name="connsiteY34" fmla="*/ 91669 h 142087"/>
                  <a:gd name="connsiteX35" fmla="*/ 101752 w 217254"/>
                  <a:gd name="connsiteY35" fmla="*/ 91669 h 142087"/>
                  <a:gd name="connsiteX36" fmla="*/ 101752 w 217254"/>
                  <a:gd name="connsiteY36" fmla="*/ 69668 h 142087"/>
                  <a:gd name="connsiteX37" fmla="*/ 149423 w 217254"/>
                  <a:gd name="connsiteY37" fmla="*/ 69668 h 142087"/>
                  <a:gd name="connsiteX38" fmla="*/ 149423 w 217254"/>
                  <a:gd name="connsiteY38" fmla="*/ 91669 h 142087"/>
                  <a:gd name="connsiteX39" fmla="*/ 149423 w 217254"/>
                  <a:gd name="connsiteY39" fmla="*/ 33001 h 142087"/>
                  <a:gd name="connsiteX40" fmla="*/ 149423 w 217254"/>
                  <a:gd name="connsiteY40" fmla="*/ 56835 h 142087"/>
                  <a:gd name="connsiteX41" fmla="*/ 101752 w 217254"/>
                  <a:gd name="connsiteY41" fmla="*/ 56835 h 142087"/>
                  <a:gd name="connsiteX42" fmla="*/ 101752 w 217254"/>
                  <a:gd name="connsiteY42" fmla="*/ 33001 h 142087"/>
                  <a:gd name="connsiteX43" fmla="*/ 149423 w 217254"/>
                  <a:gd name="connsiteY43" fmla="*/ 33001 h 142087"/>
                  <a:gd name="connsiteX44" fmla="*/ 101752 w 217254"/>
                  <a:gd name="connsiteY44" fmla="*/ 105420 h 142087"/>
                  <a:gd name="connsiteX45" fmla="*/ 149423 w 217254"/>
                  <a:gd name="connsiteY45" fmla="*/ 105420 h 142087"/>
                  <a:gd name="connsiteX46" fmla="*/ 149423 w 217254"/>
                  <a:gd name="connsiteY46" fmla="*/ 127420 h 142087"/>
                  <a:gd name="connsiteX47" fmla="*/ 101752 w 217254"/>
                  <a:gd name="connsiteY47" fmla="*/ 127420 h 142087"/>
                  <a:gd name="connsiteX48" fmla="*/ 101752 w 217254"/>
                  <a:gd name="connsiteY48" fmla="*/ 105420 h 142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17254" h="142087">
                    <a:moveTo>
                      <a:pt x="189753" y="0"/>
                    </a:moveTo>
                    <a:cubicBezTo>
                      <a:pt x="188835" y="0"/>
                      <a:pt x="187924" y="0"/>
                      <a:pt x="187006" y="0"/>
                    </a:cubicBezTo>
                    <a:lnTo>
                      <a:pt x="186088" y="0"/>
                    </a:lnTo>
                    <a:cubicBezTo>
                      <a:pt x="185171" y="0"/>
                      <a:pt x="185171" y="0"/>
                      <a:pt x="184253" y="0"/>
                    </a:cubicBezTo>
                    <a:cubicBezTo>
                      <a:pt x="183336" y="0"/>
                      <a:pt x="182418" y="0"/>
                      <a:pt x="181507" y="0"/>
                    </a:cubicBezTo>
                    <a:cubicBezTo>
                      <a:pt x="181507" y="0"/>
                      <a:pt x="181507" y="0"/>
                      <a:pt x="180589" y="0"/>
                    </a:cubicBezTo>
                    <a:cubicBezTo>
                      <a:pt x="179672" y="0"/>
                      <a:pt x="178754" y="0"/>
                      <a:pt x="177836" y="0"/>
                    </a:cubicBezTo>
                    <a:lnTo>
                      <a:pt x="177836" y="127420"/>
                    </a:lnTo>
                    <a:lnTo>
                      <a:pt x="164085" y="127420"/>
                    </a:lnTo>
                    <a:lnTo>
                      <a:pt x="164085" y="19251"/>
                    </a:lnTo>
                    <a:lnTo>
                      <a:pt x="89836" y="19251"/>
                    </a:lnTo>
                    <a:lnTo>
                      <a:pt x="89836" y="128337"/>
                    </a:lnTo>
                    <a:lnTo>
                      <a:pt x="76084" y="128337"/>
                    </a:lnTo>
                    <a:lnTo>
                      <a:pt x="76084" y="19251"/>
                    </a:lnTo>
                    <a:lnTo>
                      <a:pt x="0" y="19251"/>
                    </a:lnTo>
                    <a:lnTo>
                      <a:pt x="0" y="50418"/>
                    </a:lnTo>
                    <a:cubicBezTo>
                      <a:pt x="4582" y="50418"/>
                      <a:pt x="9164" y="51335"/>
                      <a:pt x="13751" y="52251"/>
                    </a:cubicBezTo>
                    <a:lnTo>
                      <a:pt x="13751" y="33001"/>
                    </a:lnTo>
                    <a:lnTo>
                      <a:pt x="61416" y="33001"/>
                    </a:lnTo>
                    <a:lnTo>
                      <a:pt x="61416" y="56835"/>
                    </a:lnTo>
                    <a:lnTo>
                      <a:pt x="33919" y="56835"/>
                    </a:lnTo>
                    <a:cubicBezTo>
                      <a:pt x="38501" y="58668"/>
                      <a:pt x="42165" y="60502"/>
                      <a:pt x="45836" y="62335"/>
                    </a:cubicBezTo>
                    <a:cubicBezTo>
                      <a:pt x="50417" y="65085"/>
                      <a:pt x="53170" y="67835"/>
                      <a:pt x="55916" y="70585"/>
                    </a:cubicBezTo>
                    <a:lnTo>
                      <a:pt x="62333" y="70585"/>
                    </a:lnTo>
                    <a:lnTo>
                      <a:pt x="62333" y="92586"/>
                    </a:lnTo>
                    <a:lnTo>
                      <a:pt x="62333" y="106336"/>
                    </a:lnTo>
                    <a:lnTo>
                      <a:pt x="62333" y="128337"/>
                    </a:lnTo>
                    <a:lnTo>
                      <a:pt x="62333" y="142088"/>
                    </a:lnTo>
                    <a:lnTo>
                      <a:pt x="203504" y="142088"/>
                    </a:lnTo>
                    <a:lnTo>
                      <a:pt x="217255" y="142088"/>
                    </a:lnTo>
                    <a:lnTo>
                      <a:pt x="217255" y="135671"/>
                    </a:lnTo>
                    <a:lnTo>
                      <a:pt x="203504" y="129253"/>
                    </a:lnTo>
                    <a:lnTo>
                      <a:pt x="191588" y="129253"/>
                    </a:lnTo>
                    <a:lnTo>
                      <a:pt x="189753" y="0"/>
                    </a:lnTo>
                    <a:close/>
                    <a:moveTo>
                      <a:pt x="149423" y="91669"/>
                    </a:moveTo>
                    <a:lnTo>
                      <a:pt x="101752" y="91669"/>
                    </a:lnTo>
                    <a:lnTo>
                      <a:pt x="101752" y="69668"/>
                    </a:lnTo>
                    <a:lnTo>
                      <a:pt x="149423" y="69668"/>
                    </a:lnTo>
                    <a:lnTo>
                      <a:pt x="149423" y="91669"/>
                    </a:lnTo>
                    <a:close/>
                    <a:moveTo>
                      <a:pt x="149423" y="33001"/>
                    </a:moveTo>
                    <a:lnTo>
                      <a:pt x="149423" y="56835"/>
                    </a:lnTo>
                    <a:lnTo>
                      <a:pt x="101752" y="56835"/>
                    </a:lnTo>
                    <a:lnTo>
                      <a:pt x="101752" y="33001"/>
                    </a:lnTo>
                    <a:lnTo>
                      <a:pt x="149423" y="33001"/>
                    </a:lnTo>
                    <a:close/>
                    <a:moveTo>
                      <a:pt x="101752" y="105420"/>
                    </a:moveTo>
                    <a:lnTo>
                      <a:pt x="149423" y="105420"/>
                    </a:lnTo>
                    <a:lnTo>
                      <a:pt x="149423" y="127420"/>
                    </a:lnTo>
                    <a:lnTo>
                      <a:pt x="101752" y="127420"/>
                    </a:lnTo>
                    <a:lnTo>
                      <a:pt x="101752" y="105420"/>
                    </a:lnTo>
                    <a:close/>
                  </a:path>
                </a:pathLst>
              </a:custGeom>
              <a:solidFill>
                <a:srgbClr val="2D5967"/>
              </a:solidFill>
              <a:ln w="6417" cap="flat">
                <a:noFill/>
                <a:prstDash val="solid"/>
                <a:miter/>
              </a:ln>
            </p:spPr>
            <p:txBody>
              <a:bodyPr rtlCol="0" anchor="ctr"/>
              <a:lstStyle/>
              <a:p>
                <a:endParaRPr lang="en-US" sz="810"/>
              </a:p>
            </p:txBody>
          </p:sp>
          <p:sp>
            <p:nvSpPr>
              <p:cNvPr id="109" name="Freeform: Shape 108">
                <a:extLst>
                  <a:ext uri="{FF2B5EF4-FFF2-40B4-BE49-F238E27FC236}">
                    <a16:creationId xmlns:a16="http://schemas.microsoft.com/office/drawing/2014/main" id="{270E8774-E93D-A0C7-C586-E542F6EEF15E}"/>
                  </a:ext>
                </a:extLst>
              </p:cNvPr>
              <p:cNvSpPr/>
              <p:nvPr/>
            </p:nvSpPr>
            <p:spPr>
              <a:xfrm>
                <a:off x="4386405" y="1638361"/>
                <a:ext cx="74249" cy="51334"/>
              </a:xfrm>
              <a:custGeom>
                <a:avLst/>
                <a:gdLst>
                  <a:gd name="connsiteX0" fmla="*/ 74250 w 74249"/>
                  <a:gd name="connsiteY0" fmla="*/ 0 h 51334"/>
                  <a:gd name="connsiteX1" fmla="*/ 0 w 74249"/>
                  <a:gd name="connsiteY1" fmla="*/ 0 h 51334"/>
                  <a:gd name="connsiteX2" fmla="*/ 0 w 74249"/>
                  <a:gd name="connsiteY2" fmla="*/ 51335 h 51334"/>
                  <a:gd name="connsiteX3" fmla="*/ 74250 w 74249"/>
                  <a:gd name="connsiteY3" fmla="*/ 51335 h 51334"/>
                  <a:gd name="connsiteX4" fmla="*/ 74250 w 74249"/>
                  <a:gd name="connsiteY4" fmla="*/ 0 h 51334"/>
                  <a:gd name="connsiteX5" fmla="*/ 60498 w 74249"/>
                  <a:gd name="connsiteY5" fmla="*/ 37584 h 51334"/>
                  <a:gd name="connsiteX6" fmla="*/ 12834 w 74249"/>
                  <a:gd name="connsiteY6" fmla="*/ 37584 h 51334"/>
                  <a:gd name="connsiteX7" fmla="*/ 12834 w 74249"/>
                  <a:gd name="connsiteY7" fmla="*/ 13750 h 51334"/>
                  <a:gd name="connsiteX8" fmla="*/ 60498 w 74249"/>
                  <a:gd name="connsiteY8" fmla="*/ 13750 h 51334"/>
                  <a:gd name="connsiteX9" fmla="*/ 60498 w 74249"/>
                  <a:gd name="connsiteY9" fmla="*/ 37584 h 5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249" h="51334">
                    <a:moveTo>
                      <a:pt x="74250" y="0"/>
                    </a:moveTo>
                    <a:lnTo>
                      <a:pt x="0" y="0"/>
                    </a:lnTo>
                    <a:lnTo>
                      <a:pt x="0" y="51335"/>
                    </a:lnTo>
                    <a:lnTo>
                      <a:pt x="74250" y="51335"/>
                    </a:lnTo>
                    <a:lnTo>
                      <a:pt x="74250" y="0"/>
                    </a:lnTo>
                    <a:close/>
                    <a:moveTo>
                      <a:pt x="60498" y="37584"/>
                    </a:moveTo>
                    <a:lnTo>
                      <a:pt x="12834" y="37584"/>
                    </a:lnTo>
                    <a:lnTo>
                      <a:pt x="12834" y="13750"/>
                    </a:lnTo>
                    <a:lnTo>
                      <a:pt x="60498" y="13750"/>
                    </a:lnTo>
                    <a:lnTo>
                      <a:pt x="60498" y="37584"/>
                    </a:lnTo>
                    <a:close/>
                  </a:path>
                </a:pathLst>
              </a:custGeom>
              <a:solidFill>
                <a:srgbClr val="2D5967"/>
              </a:solidFill>
              <a:ln w="6417" cap="flat">
                <a:noFill/>
                <a:prstDash val="solid"/>
                <a:miter/>
              </a:ln>
            </p:spPr>
            <p:txBody>
              <a:bodyPr rtlCol="0" anchor="ctr"/>
              <a:lstStyle/>
              <a:p>
                <a:endParaRPr lang="en-US" sz="810"/>
              </a:p>
            </p:txBody>
          </p:sp>
          <p:sp>
            <p:nvSpPr>
              <p:cNvPr id="223" name="Freeform: Shape 222">
                <a:extLst>
                  <a:ext uri="{FF2B5EF4-FFF2-40B4-BE49-F238E27FC236}">
                    <a16:creationId xmlns:a16="http://schemas.microsoft.com/office/drawing/2014/main" id="{46B7DAD0-E492-A72A-C811-C241507C0B2C}"/>
                  </a:ext>
                </a:extLst>
              </p:cNvPr>
              <p:cNvSpPr/>
              <p:nvPr/>
            </p:nvSpPr>
            <p:spPr>
              <a:xfrm>
                <a:off x="4474406" y="1639280"/>
                <a:ext cx="74255" cy="50417"/>
              </a:xfrm>
              <a:custGeom>
                <a:avLst/>
                <a:gdLst>
                  <a:gd name="connsiteX0" fmla="*/ 0 w 74255"/>
                  <a:gd name="connsiteY0" fmla="*/ 50418 h 50417"/>
                  <a:gd name="connsiteX1" fmla="*/ 74256 w 74255"/>
                  <a:gd name="connsiteY1" fmla="*/ 50418 h 50417"/>
                  <a:gd name="connsiteX2" fmla="*/ 74256 w 74255"/>
                  <a:gd name="connsiteY2" fmla="*/ 43084 h 50417"/>
                  <a:gd name="connsiteX3" fmla="*/ 56834 w 74255"/>
                  <a:gd name="connsiteY3" fmla="*/ 36667 h 50417"/>
                  <a:gd name="connsiteX4" fmla="*/ 12834 w 74255"/>
                  <a:gd name="connsiteY4" fmla="*/ 36667 h 50417"/>
                  <a:gd name="connsiteX5" fmla="*/ 12834 w 74255"/>
                  <a:gd name="connsiteY5" fmla="*/ 12834 h 50417"/>
                  <a:gd name="connsiteX6" fmla="*/ 30249 w 74255"/>
                  <a:gd name="connsiteY6" fmla="*/ 12834 h 50417"/>
                  <a:gd name="connsiteX7" fmla="*/ 29338 w 74255"/>
                  <a:gd name="connsiteY7" fmla="*/ 11917 h 50417"/>
                  <a:gd name="connsiteX8" fmla="*/ 28420 w 74255"/>
                  <a:gd name="connsiteY8" fmla="*/ 11000 h 50417"/>
                  <a:gd name="connsiteX9" fmla="*/ 25667 w 74255"/>
                  <a:gd name="connsiteY9" fmla="*/ 3667 h 50417"/>
                  <a:gd name="connsiteX10" fmla="*/ 23832 w 74255"/>
                  <a:gd name="connsiteY10" fmla="*/ 0 h 50417"/>
                  <a:gd name="connsiteX11" fmla="*/ 0 w 74255"/>
                  <a:gd name="connsiteY11" fmla="*/ 0 h 50417"/>
                  <a:gd name="connsiteX12" fmla="*/ 0 w 74255"/>
                  <a:gd name="connsiteY12" fmla="*/ 50418 h 5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55" h="50417">
                    <a:moveTo>
                      <a:pt x="0" y="50418"/>
                    </a:moveTo>
                    <a:lnTo>
                      <a:pt x="74256" y="50418"/>
                    </a:lnTo>
                    <a:lnTo>
                      <a:pt x="74256" y="43084"/>
                    </a:lnTo>
                    <a:cubicBezTo>
                      <a:pt x="67839" y="41251"/>
                      <a:pt x="62334" y="39417"/>
                      <a:pt x="56834" y="36667"/>
                    </a:cubicBezTo>
                    <a:lnTo>
                      <a:pt x="12834" y="36667"/>
                    </a:lnTo>
                    <a:lnTo>
                      <a:pt x="12834" y="12834"/>
                    </a:lnTo>
                    <a:lnTo>
                      <a:pt x="30249" y="12834"/>
                    </a:lnTo>
                    <a:lnTo>
                      <a:pt x="29338" y="11917"/>
                    </a:lnTo>
                    <a:cubicBezTo>
                      <a:pt x="29338" y="11917"/>
                      <a:pt x="29338" y="11000"/>
                      <a:pt x="28420" y="11000"/>
                    </a:cubicBezTo>
                    <a:lnTo>
                      <a:pt x="25667" y="3667"/>
                    </a:lnTo>
                    <a:cubicBezTo>
                      <a:pt x="24750" y="2750"/>
                      <a:pt x="24750" y="916"/>
                      <a:pt x="23832" y="0"/>
                    </a:cubicBezTo>
                    <a:lnTo>
                      <a:pt x="0" y="0"/>
                    </a:lnTo>
                    <a:lnTo>
                      <a:pt x="0" y="50418"/>
                    </a:lnTo>
                    <a:close/>
                  </a:path>
                </a:pathLst>
              </a:custGeom>
              <a:solidFill>
                <a:srgbClr val="2D5967"/>
              </a:solidFill>
              <a:ln w="6417" cap="flat">
                <a:noFill/>
                <a:prstDash val="solid"/>
                <a:miter/>
              </a:ln>
            </p:spPr>
            <p:txBody>
              <a:bodyPr rtlCol="0" anchor="ctr"/>
              <a:lstStyle/>
              <a:p>
                <a:endParaRPr lang="en-US" sz="810"/>
              </a:p>
            </p:txBody>
          </p:sp>
          <p:sp>
            <p:nvSpPr>
              <p:cNvPr id="1920" name="Freeform: Shape 1919">
                <a:extLst>
                  <a:ext uri="{FF2B5EF4-FFF2-40B4-BE49-F238E27FC236}">
                    <a16:creationId xmlns:a16="http://schemas.microsoft.com/office/drawing/2014/main" id="{E7AF8A11-1B6B-E9E5-043C-FE4CD4A2EC3B}"/>
                  </a:ext>
                </a:extLst>
              </p:cNvPr>
              <p:cNvSpPr/>
              <p:nvPr/>
            </p:nvSpPr>
            <p:spPr>
              <a:xfrm>
                <a:off x="4539492" y="1576020"/>
                <a:ext cx="52252" cy="65084"/>
              </a:xfrm>
              <a:custGeom>
                <a:avLst/>
                <a:gdLst>
                  <a:gd name="connsiteX0" fmla="*/ 33002 w 52252"/>
                  <a:gd name="connsiteY0" fmla="*/ 0 h 65084"/>
                  <a:gd name="connsiteX1" fmla="*/ 19251 w 52252"/>
                  <a:gd name="connsiteY1" fmla="*/ 0 h 65084"/>
                  <a:gd name="connsiteX2" fmla="*/ 0 w 52252"/>
                  <a:gd name="connsiteY2" fmla="*/ 65085 h 65084"/>
                  <a:gd name="connsiteX3" fmla="*/ 13751 w 52252"/>
                  <a:gd name="connsiteY3" fmla="*/ 65085 h 65084"/>
                  <a:gd name="connsiteX4" fmla="*/ 16504 w 52252"/>
                  <a:gd name="connsiteY4" fmla="*/ 51335 h 65084"/>
                  <a:gd name="connsiteX5" fmla="*/ 33919 w 52252"/>
                  <a:gd name="connsiteY5" fmla="*/ 51335 h 65084"/>
                  <a:gd name="connsiteX6" fmla="*/ 36672 w 52252"/>
                  <a:gd name="connsiteY6" fmla="*/ 65085 h 65084"/>
                  <a:gd name="connsiteX7" fmla="*/ 52252 w 52252"/>
                  <a:gd name="connsiteY7" fmla="*/ 65085 h 65084"/>
                  <a:gd name="connsiteX8" fmla="*/ 33002 w 52252"/>
                  <a:gd name="connsiteY8" fmla="*/ 0 h 65084"/>
                  <a:gd name="connsiteX9" fmla="*/ 26585 w 52252"/>
                  <a:gd name="connsiteY9" fmla="*/ 15583 h 65084"/>
                  <a:gd name="connsiteX10" fmla="*/ 32084 w 52252"/>
                  <a:gd name="connsiteY10" fmla="*/ 40334 h 65084"/>
                  <a:gd name="connsiteX11" fmla="*/ 21086 w 52252"/>
                  <a:gd name="connsiteY11" fmla="*/ 40334 h 65084"/>
                  <a:gd name="connsiteX12" fmla="*/ 26585 w 52252"/>
                  <a:gd name="connsiteY12" fmla="*/ 15583 h 6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2" h="65084">
                    <a:moveTo>
                      <a:pt x="33002" y="0"/>
                    </a:moveTo>
                    <a:lnTo>
                      <a:pt x="19251" y="0"/>
                    </a:lnTo>
                    <a:lnTo>
                      <a:pt x="0" y="65085"/>
                    </a:lnTo>
                    <a:lnTo>
                      <a:pt x="13751" y="65085"/>
                    </a:lnTo>
                    <a:lnTo>
                      <a:pt x="16504" y="51335"/>
                    </a:lnTo>
                    <a:lnTo>
                      <a:pt x="33919" y="51335"/>
                    </a:lnTo>
                    <a:lnTo>
                      <a:pt x="36672" y="65085"/>
                    </a:lnTo>
                    <a:lnTo>
                      <a:pt x="52252" y="65085"/>
                    </a:lnTo>
                    <a:lnTo>
                      <a:pt x="33002" y="0"/>
                    </a:lnTo>
                    <a:close/>
                    <a:moveTo>
                      <a:pt x="26585" y="15583"/>
                    </a:moveTo>
                    <a:lnTo>
                      <a:pt x="32084" y="40334"/>
                    </a:lnTo>
                    <a:lnTo>
                      <a:pt x="21086" y="40334"/>
                    </a:lnTo>
                    <a:lnTo>
                      <a:pt x="26585" y="15583"/>
                    </a:lnTo>
                    <a:close/>
                  </a:path>
                </a:pathLst>
              </a:custGeom>
              <a:solidFill>
                <a:srgbClr val="2D5967"/>
              </a:solidFill>
              <a:ln w="6417" cap="flat">
                <a:noFill/>
                <a:prstDash val="solid"/>
                <a:miter/>
              </a:ln>
            </p:spPr>
            <p:txBody>
              <a:bodyPr rtlCol="0" anchor="ctr"/>
              <a:lstStyle/>
              <a:p>
                <a:endParaRPr lang="en-US" sz="810"/>
              </a:p>
            </p:txBody>
          </p:sp>
          <p:sp>
            <p:nvSpPr>
              <p:cNvPr id="1921" name="Freeform: Shape 1920">
                <a:extLst>
                  <a:ext uri="{FF2B5EF4-FFF2-40B4-BE49-F238E27FC236}">
                    <a16:creationId xmlns:a16="http://schemas.microsoft.com/office/drawing/2014/main" id="{AE819540-11D2-8C02-C095-B552FB31F3F6}"/>
                  </a:ext>
                </a:extLst>
              </p:cNvPr>
              <p:cNvSpPr/>
              <p:nvPr/>
            </p:nvSpPr>
            <p:spPr>
              <a:xfrm>
                <a:off x="4511983" y="1590693"/>
                <a:ext cx="137506" cy="84335"/>
              </a:xfrm>
              <a:custGeom>
                <a:avLst/>
                <a:gdLst>
                  <a:gd name="connsiteX0" fmla="*/ 116421 w 137506"/>
                  <a:gd name="connsiteY0" fmla="*/ 25667 h 84335"/>
                  <a:gd name="connsiteX1" fmla="*/ 128337 w 137506"/>
                  <a:gd name="connsiteY1" fmla="*/ 37584 h 84335"/>
                  <a:gd name="connsiteX2" fmla="*/ 137507 w 137506"/>
                  <a:gd name="connsiteY2" fmla="*/ 28417 h 84335"/>
                  <a:gd name="connsiteX3" fmla="*/ 109086 w 137506"/>
                  <a:gd name="connsiteY3" fmla="*/ 0 h 84335"/>
                  <a:gd name="connsiteX4" fmla="*/ 80673 w 137506"/>
                  <a:gd name="connsiteY4" fmla="*/ 28417 h 84335"/>
                  <a:gd name="connsiteX5" fmla="*/ 89836 w 137506"/>
                  <a:gd name="connsiteY5" fmla="*/ 37584 h 84335"/>
                  <a:gd name="connsiteX6" fmla="*/ 101752 w 137506"/>
                  <a:gd name="connsiteY6" fmla="*/ 25667 h 84335"/>
                  <a:gd name="connsiteX7" fmla="*/ 53170 w 137506"/>
                  <a:gd name="connsiteY7" fmla="*/ 70585 h 84335"/>
                  <a:gd name="connsiteX8" fmla="*/ 10087 w 137506"/>
                  <a:gd name="connsiteY8" fmla="*/ 44918 h 84335"/>
                  <a:gd name="connsiteX9" fmla="*/ 0 w 137506"/>
                  <a:gd name="connsiteY9" fmla="*/ 55001 h 84335"/>
                  <a:gd name="connsiteX10" fmla="*/ 53170 w 137506"/>
                  <a:gd name="connsiteY10" fmla="*/ 84335 h 84335"/>
                  <a:gd name="connsiteX11" fmla="*/ 116421 w 137506"/>
                  <a:gd name="connsiteY11" fmla="*/ 25667 h 8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06" h="84335">
                    <a:moveTo>
                      <a:pt x="116421" y="25667"/>
                    </a:moveTo>
                    <a:lnTo>
                      <a:pt x="128337" y="37584"/>
                    </a:lnTo>
                    <a:lnTo>
                      <a:pt x="137507" y="28417"/>
                    </a:lnTo>
                    <a:lnTo>
                      <a:pt x="109086" y="0"/>
                    </a:lnTo>
                    <a:lnTo>
                      <a:pt x="80673" y="28417"/>
                    </a:lnTo>
                    <a:lnTo>
                      <a:pt x="89836" y="37584"/>
                    </a:lnTo>
                    <a:lnTo>
                      <a:pt x="101752" y="25667"/>
                    </a:lnTo>
                    <a:cubicBezTo>
                      <a:pt x="99006" y="50418"/>
                      <a:pt x="77920" y="70585"/>
                      <a:pt x="53170" y="70585"/>
                    </a:cubicBezTo>
                    <a:cubicBezTo>
                      <a:pt x="34837" y="70585"/>
                      <a:pt x="18333" y="60501"/>
                      <a:pt x="10087" y="44918"/>
                    </a:cubicBezTo>
                    <a:lnTo>
                      <a:pt x="0" y="55001"/>
                    </a:lnTo>
                    <a:cubicBezTo>
                      <a:pt x="10998" y="73335"/>
                      <a:pt x="31167" y="84335"/>
                      <a:pt x="53170" y="84335"/>
                    </a:cubicBezTo>
                    <a:cubicBezTo>
                      <a:pt x="87090" y="83419"/>
                      <a:pt x="114586" y="57752"/>
                      <a:pt x="116421" y="25667"/>
                    </a:cubicBezTo>
                    <a:close/>
                  </a:path>
                </a:pathLst>
              </a:custGeom>
              <a:solidFill>
                <a:srgbClr val="2D5967"/>
              </a:solidFill>
              <a:ln w="6417" cap="flat">
                <a:noFill/>
                <a:prstDash val="solid"/>
                <a:miter/>
              </a:ln>
            </p:spPr>
            <p:txBody>
              <a:bodyPr rtlCol="0" anchor="ctr"/>
              <a:lstStyle/>
              <a:p>
                <a:endParaRPr lang="en-US" sz="810"/>
              </a:p>
            </p:txBody>
          </p:sp>
          <p:sp>
            <p:nvSpPr>
              <p:cNvPr id="1924" name="Freeform: Shape 1923">
                <a:extLst>
                  <a:ext uri="{FF2B5EF4-FFF2-40B4-BE49-F238E27FC236}">
                    <a16:creationId xmlns:a16="http://schemas.microsoft.com/office/drawing/2014/main" id="{C89C5EED-E7FE-FB68-AF54-709483CB7D59}"/>
                  </a:ext>
                </a:extLst>
              </p:cNvPr>
              <p:cNvSpPr/>
              <p:nvPr/>
            </p:nvSpPr>
            <p:spPr>
              <a:xfrm>
                <a:off x="4481740" y="1549441"/>
                <a:ext cx="137500" cy="83418"/>
              </a:xfrm>
              <a:custGeom>
                <a:avLst/>
                <a:gdLst>
                  <a:gd name="connsiteX0" fmla="*/ 0 w 137500"/>
                  <a:gd name="connsiteY0" fmla="*/ 55001 h 83418"/>
                  <a:gd name="connsiteX1" fmla="*/ 28414 w 137500"/>
                  <a:gd name="connsiteY1" fmla="*/ 83419 h 83418"/>
                  <a:gd name="connsiteX2" fmla="*/ 56834 w 137500"/>
                  <a:gd name="connsiteY2" fmla="*/ 55001 h 83418"/>
                  <a:gd name="connsiteX3" fmla="*/ 47665 w 137500"/>
                  <a:gd name="connsiteY3" fmla="*/ 45834 h 83418"/>
                  <a:gd name="connsiteX4" fmla="*/ 34831 w 137500"/>
                  <a:gd name="connsiteY4" fmla="*/ 57752 h 83418"/>
                  <a:gd name="connsiteX5" fmla="*/ 83419 w 137500"/>
                  <a:gd name="connsiteY5" fmla="*/ 12834 h 83418"/>
                  <a:gd name="connsiteX6" fmla="*/ 126502 w 137500"/>
                  <a:gd name="connsiteY6" fmla="*/ 38501 h 83418"/>
                  <a:gd name="connsiteX7" fmla="*/ 137500 w 137500"/>
                  <a:gd name="connsiteY7" fmla="*/ 29334 h 83418"/>
                  <a:gd name="connsiteX8" fmla="*/ 84337 w 137500"/>
                  <a:gd name="connsiteY8" fmla="*/ 0 h 83418"/>
                  <a:gd name="connsiteX9" fmla="*/ 21997 w 137500"/>
                  <a:gd name="connsiteY9" fmla="*/ 58668 h 83418"/>
                  <a:gd name="connsiteX10" fmla="*/ 9164 w 137500"/>
                  <a:gd name="connsiteY10" fmla="*/ 45834 h 83418"/>
                  <a:gd name="connsiteX11" fmla="*/ 0 w 137500"/>
                  <a:gd name="connsiteY11" fmla="*/ 55001 h 8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00" h="83418">
                    <a:moveTo>
                      <a:pt x="0" y="55001"/>
                    </a:moveTo>
                    <a:lnTo>
                      <a:pt x="28414" y="83419"/>
                    </a:lnTo>
                    <a:lnTo>
                      <a:pt x="56834" y="55001"/>
                    </a:lnTo>
                    <a:lnTo>
                      <a:pt x="47665" y="45834"/>
                    </a:lnTo>
                    <a:lnTo>
                      <a:pt x="34831" y="57752"/>
                    </a:lnTo>
                    <a:cubicBezTo>
                      <a:pt x="37583" y="33001"/>
                      <a:pt x="58669" y="12834"/>
                      <a:pt x="83419" y="12834"/>
                    </a:cubicBezTo>
                    <a:cubicBezTo>
                      <a:pt x="101752" y="12834"/>
                      <a:pt x="118250" y="22917"/>
                      <a:pt x="126502" y="38501"/>
                    </a:cubicBezTo>
                    <a:lnTo>
                      <a:pt x="137500" y="29334"/>
                    </a:lnTo>
                    <a:cubicBezTo>
                      <a:pt x="126502" y="11000"/>
                      <a:pt x="106334" y="0"/>
                      <a:pt x="84337" y="0"/>
                    </a:cubicBezTo>
                    <a:cubicBezTo>
                      <a:pt x="51335" y="0"/>
                      <a:pt x="23832" y="25667"/>
                      <a:pt x="21997" y="58668"/>
                    </a:cubicBezTo>
                    <a:lnTo>
                      <a:pt x="9164" y="45834"/>
                    </a:lnTo>
                    <a:lnTo>
                      <a:pt x="0" y="55001"/>
                    </a:lnTo>
                    <a:close/>
                  </a:path>
                </a:pathLst>
              </a:custGeom>
              <a:solidFill>
                <a:srgbClr val="2D5967"/>
              </a:solidFill>
              <a:ln w="6417" cap="flat">
                <a:noFill/>
                <a:prstDash val="solid"/>
                <a:miter/>
              </a:ln>
            </p:spPr>
            <p:txBody>
              <a:bodyPr rtlCol="0" anchor="ctr"/>
              <a:lstStyle/>
              <a:p>
                <a:endParaRPr lang="en-US" sz="810"/>
              </a:p>
            </p:txBody>
          </p:sp>
          <p:sp>
            <p:nvSpPr>
              <p:cNvPr id="1925" name="Freeform: Shape 1924">
                <a:extLst>
                  <a:ext uri="{FF2B5EF4-FFF2-40B4-BE49-F238E27FC236}">
                    <a16:creationId xmlns:a16="http://schemas.microsoft.com/office/drawing/2014/main" id="{49015EAE-9489-AACE-4E72-F26427EACB2F}"/>
                  </a:ext>
                </a:extLst>
              </p:cNvPr>
              <p:cNvSpPr/>
              <p:nvPr/>
            </p:nvSpPr>
            <p:spPr>
              <a:xfrm>
                <a:off x="4308492" y="1743772"/>
                <a:ext cx="128336" cy="129256"/>
              </a:xfrm>
              <a:custGeom>
                <a:avLst/>
                <a:gdLst>
                  <a:gd name="connsiteX0" fmla="*/ 128337 w 128336"/>
                  <a:gd name="connsiteY0" fmla="*/ 25667 h 129256"/>
                  <a:gd name="connsiteX1" fmla="*/ 128337 w 128336"/>
                  <a:gd name="connsiteY1" fmla="*/ 24751 h 129256"/>
                  <a:gd name="connsiteX2" fmla="*/ 128337 w 128336"/>
                  <a:gd name="connsiteY2" fmla="*/ 22918 h 129256"/>
                  <a:gd name="connsiteX3" fmla="*/ 126502 w 128336"/>
                  <a:gd name="connsiteY3" fmla="*/ 19251 h 129256"/>
                  <a:gd name="connsiteX4" fmla="*/ 125584 w 128336"/>
                  <a:gd name="connsiteY4" fmla="*/ 17417 h 129256"/>
                  <a:gd name="connsiteX5" fmla="*/ 118256 w 128336"/>
                  <a:gd name="connsiteY5" fmla="*/ 11000 h 129256"/>
                  <a:gd name="connsiteX6" fmla="*/ 113668 w 128336"/>
                  <a:gd name="connsiteY6" fmla="*/ 8250 h 129256"/>
                  <a:gd name="connsiteX7" fmla="*/ 110922 w 128336"/>
                  <a:gd name="connsiteY7" fmla="*/ 7334 h 129256"/>
                  <a:gd name="connsiteX8" fmla="*/ 98088 w 128336"/>
                  <a:gd name="connsiteY8" fmla="*/ 3667 h 129256"/>
                  <a:gd name="connsiteX9" fmla="*/ 94417 w 128336"/>
                  <a:gd name="connsiteY9" fmla="*/ 2750 h 129256"/>
                  <a:gd name="connsiteX10" fmla="*/ 64168 w 128336"/>
                  <a:gd name="connsiteY10" fmla="*/ 0 h 129256"/>
                  <a:gd name="connsiteX11" fmla="*/ 33919 w 128336"/>
                  <a:gd name="connsiteY11" fmla="*/ 2750 h 129256"/>
                  <a:gd name="connsiteX12" fmla="*/ 20168 w 128336"/>
                  <a:gd name="connsiteY12" fmla="*/ 6417 h 129256"/>
                  <a:gd name="connsiteX13" fmla="*/ 14669 w 128336"/>
                  <a:gd name="connsiteY13" fmla="*/ 8250 h 129256"/>
                  <a:gd name="connsiteX14" fmla="*/ 10081 w 128336"/>
                  <a:gd name="connsiteY14" fmla="*/ 11000 h 129256"/>
                  <a:gd name="connsiteX15" fmla="*/ 0 w 128336"/>
                  <a:gd name="connsiteY15" fmla="*/ 25667 h 129256"/>
                  <a:gd name="connsiteX16" fmla="*/ 0 w 128336"/>
                  <a:gd name="connsiteY16" fmla="*/ 102671 h 129256"/>
                  <a:gd name="connsiteX17" fmla="*/ 10081 w 128336"/>
                  <a:gd name="connsiteY17" fmla="*/ 117334 h 129256"/>
                  <a:gd name="connsiteX18" fmla="*/ 20168 w 128336"/>
                  <a:gd name="connsiteY18" fmla="*/ 121922 h 129256"/>
                  <a:gd name="connsiteX19" fmla="*/ 26585 w 128336"/>
                  <a:gd name="connsiteY19" fmla="*/ 123751 h 129256"/>
                  <a:gd name="connsiteX20" fmla="*/ 33919 w 128336"/>
                  <a:gd name="connsiteY20" fmla="*/ 125586 h 129256"/>
                  <a:gd name="connsiteX21" fmla="*/ 63251 w 128336"/>
                  <a:gd name="connsiteY21" fmla="*/ 129256 h 129256"/>
                  <a:gd name="connsiteX22" fmla="*/ 93500 w 128336"/>
                  <a:gd name="connsiteY22" fmla="*/ 126504 h 129256"/>
                  <a:gd name="connsiteX23" fmla="*/ 100834 w 128336"/>
                  <a:gd name="connsiteY23" fmla="*/ 124668 h 129256"/>
                  <a:gd name="connsiteX24" fmla="*/ 104505 w 128336"/>
                  <a:gd name="connsiteY24" fmla="*/ 123751 h 129256"/>
                  <a:gd name="connsiteX25" fmla="*/ 118256 w 128336"/>
                  <a:gd name="connsiteY25" fmla="*/ 118252 h 129256"/>
                  <a:gd name="connsiteX26" fmla="*/ 128337 w 128336"/>
                  <a:gd name="connsiteY26" fmla="*/ 103589 h 129256"/>
                  <a:gd name="connsiteX27" fmla="*/ 128337 w 128336"/>
                  <a:gd name="connsiteY27" fmla="*/ 25667 h 129256"/>
                  <a:gd name="connsiteX28" fmla="*/ 12834 w 128336"/>
                  <a:gd name="connsiteY28" fmla="*/ 25667 h 129256"/>
                  <a:gd name="connsiteX29" fmla="*/ 16498 w 128336"/>
                  <a:gd name="connsiteY29" fmla="*/ 22001 h 129256"/>
                  <a:gd name="connsiteX30" fmla="*/ 26585 w 128336"/>
                  <a:gd name="connsiteY30" fmla="*/ 18334 h 129256"/>
                  <a:gd name="connsiteX31" fmla="*/ 43083 w 128336"/>
                  <a:gd name="connsiteY31" fmla="*/ 14667 h 129256"/>
                  <a:gd name="connsiteX32" fmla="*/ 65086 w 128336"/>
                  <a:gd name="connsiteY32" fmla="*/ 12834 h 129256"/>
                  <a:gd name="connsiteX33" fmla="*/ 87083 w 128336"/>
                  <a:gd name="connsiteY33" fmla="*/ 14667 h 129256"/>
                  <a:gd name="connsiteX34" fmla="*/ 103587 w 128336"/>
                  <a:gd name="connsiteY34" fmla="*/ 18334 h 129256"/>
                  <a:gd name="connsiteX35" fmla="*/ 113668 w 128336"/>
                  <a:gd name="connsiteY35" fmla="*/ 22918 h 129256"/>
                  <a:gd name="connsiteX36" fmla="*/ 117338 w 128336"/>
                  <a:gd name="connsiteY36" fmla="*/ 26584 h 129256"/>
                  <a:gd name="connsiteX37" fmla="*/ 113668 w 128336"/>
                  <a:gd name="connsiteY37" fmla="*/ 30251 h 129256"/>
                  <a:gd name="connsiteX38" fmla="*/ 103587 w 128336"/>
                  <a:gd name="connsiteY38" fmla="*/ 34834 h 129256"/>
                  <a:gd name="connsiteX39" fmla="*/ 87083 w 128336"/>
                  <a:gd name="connsiteY39" fmla="*/ 38501 h 129256"/>
                  <a:gd name="connsiteX40" fmla="*/ 65086 w 128336"/>
                  <a:gd name="connsiteY40" fmla="*/ 40334 h 129256"/>
                  <a:gd name="connsiteX41" fmla="*/ 43083 w 128336"/>
                  <a:gd name="connsiteY41" fmla="*/ 38501 h 129256"/>
                  <a:gd name="connsiteX42" fmla="*/ 26585 w 128336"/>
                  <a:gd name="connsiteY42" fmla="*/ 34834 h 129256"/>
                  <a:gd name="connsiteX43" fmla="*/ 16498 w 128336"/>
                  <a:gd name="connsiteY43" fmla="*/ 30251 h 129256"/>
                  <a:gd name="connsiteX44" fmla="*/ 12834 w 128336"/>
                  <a:gd name="connsiteY44" fmla="*/ 25667 h 129256"/>
                  <a:gd name="connsiteX45" fmla="*/ 10998 w 128336"/>
                  <a:gd name="connsiteY45" fmla="*/ 42168 h 129256"/>
                  <a:gd name="connsiteX46" fmla="*/ 34837 w 128336"/>
                  <a:gd name="connsiteY46" fmla="*/ 49501 h 129256"/>
                  <a:gd name="connsiteX47" fmla="*/ 63251 w 128336"/>
                  <a:gd name="connsiteY47" fmla="*/ 52252 h 129256"/>
                  <a:gd name="connsiteX48" fmla="*/ 69668 w 128336"/>
                  <a:gd name="connsiteY48" fmla="*/ 52252 h 129256"/>
                  <a:gd name="connsiteX49" fmla="*/ 75167 w 128336"/>
                  <a:gd name="connsiteY49" fmla="*/ 52252 h 129256"/>
                  <a:gd name="connsiteX50" fmla="*/ 83419 w 128336"/>
                  <a:gd name="connsiteY50" fmla="*/ 51335 h 129256"/>
                  <a:gd name="connsiteX51" fmla="*/ 90753 w 128336"/>
                  <a:gd name="connsiteY51" fmla="*/ 50418 h 129256"/>
                  <a:gd name="connsiteX52" fmla="*/ 99006 w 128336"/>
                  <a:gd name="connsiteY52" fmla="*/ 48585 h 129256"/>
                  <a:gd name="connsiteX53" fmla="*/ 101752 w 128336"/>
                  <a:gd name="connsiteY53" fmla="*/ 47668 h 129256"/>
                  <a:gd name="connsiteX54" fmla="*/ 105422 w 128336"/>
                  <a:gd name="connsiteY54" fmla="*/ 46751 h 129256"/>
                  <a:gd name="connsiteX55" fmla="*/ 110004 w 128336"/>
                  <a:gd name="connsiteY55" fmla="*/ 44918 h 129256"/>
                  <a:gd name="connsiteX56" fmla="*/ 113668 w 128336"/>
                  <a:gd name="connsiteY56" fmla="*/ 43085 h 129256"/>
                  <a:gd name="connsiteX57" fmla="*/ 114586 w 128336"/>
                  <a:gd name="connsiteY57" fmla="*/ 43085 h 129256"/>
                  <a:gd name="connsiteX58" fmla="*/ 116421 w 128336"/>
                  <a:gd name="connsiteY58" fmla="*/ 42168 h 129256"/>
                  <a:gd name="connsiteX59" fmla="*/ 116421 w 128336"/>
                  <a:gd name="connsiteY59" fmla="*/ 65085 h 129256"/>
                  <a:gd name="connsiteX60" fmla="*/ 112750 w 128336"/>
                  <a:gd name="connsiteY60" fmla="*/ 68752 h 129256"/>
                  <a:gd name="connsiteX61" fmla="*/ 102669 w 128336"/>
                  <a:gd name="connsiteY61" fmla="*/ 73336 h 129256"/>
                  <a:gd name="connsiteX62" fmla="*/ 86172 w 128336"/>
                  <a:gd name="connsiteY62" fmla="*/ 77004 h 129256"/>
                  <a:gd name="connsiteX63" fmla="*/ 64168 w 128336"/>
                  <a:gd name="connsiteY63" fmla="*/ 78833 h 129256"/>
                  <a:gd name="connsiteX64" fmla="*/ 42165 w 128336"/>
                  <a:gd name="connsiteY64" fmla="*/ 77004 h 129256"/>
                  <a:gd name="connsiteX65" fmla="*/ 25667 w 128336"/>
                  <a:gd name="connsiteY65" fmla="*/ 73336 h 129256"/>
                  <a:gd name="connsiteX66" fmla="*/ 15587 w 128336"/>
                  <a:gd name="connsiteY66" fmla="*/ 68752 h 129256"/>
                  <a:gd name="connsiteX67" fmla="*/ 11916 w 128336"/>
                  <a:gd name="connsiteY67" fmla="*/ 65085 h 129256"/>
                  <a:gd name="connsiteX68" fmla="*/ 10998 w 128336"/>
                  <a:gd name="connsiteY68" fmla="*/ 42168 h 129256"/>
                  <a:gd name="connsiteX69" fmla="*/ 101752 w 128336"/>
                  <a:gd name="connsiteY69" fmla="*/ 110917 h 129256"/>
                  <a:gd name="connsiteX70" fmla="*/ 85254 w 128336"/>
                  <a:gd name="connsiteY70" fmla="*/ 114588 h 129256"/>
                  <a:gd name="connsiteX71" fmla="*/ 63251 w 128336"/>
                  <a:gd name="connsiteY71" fmla="*/ 116423 h 129256"/>
                  <a:gd name="connsiteX72" fmla="*/ 41254 w 128336"/>
                  <a:gd name="connsiteY72" fmla="*/ 114588 h 129256"/>
                  <a:gd name="connsiteX73" fmla="*/ 24750 w 128336"/>
                  <a:gd name="connsiteY73" fmla="*/ 110917 h 129256"/>
                  <a:gd name="connsiteX74" fmla="*/ 14669 w 128336"/>
                  <a:gd name="connsiteY74" fmla="*/ 106335 h 129256"/>
                  <a:gd name="connsiteX75" fmla="*/ 10998 w 128336"/>
                  <a:gd name="connsiteY75" fmla="*/ 102671 h 129256"/>
                  <a:gd name="connsiteX76" fmla="*/ 10998 w 128336"/>
                  <a:gd name="connsiteY76" fmla="*/ 80668 h 129256"/>
                  <a:gd name="connsiteX77" fmla="*/ 34837 w 128336"/>
                  <a:gd name="connsiteY77" fmla="*/ 88003 h 129256"/>
                  <a:gd name="connsiteX78" fmla="*/ 63251 w 128336"/>
                  <a:gd name="connsiteY78" fmla="*/ 90755 h 129256"/>
                  <a:gd name="connsiteX79" fmla="*/ 69668 w 128336"/>
                  <a:gd name="connsiteY79" fmla="*/ 90755 h 129256"/>
                  <a:gd name="connsiteX80" fmla="*/ 95335 w 128336"/>
                  <a:gd name="connsiteY80" fmla="*/ 88920 h 129256"/>
                  <a:gd name="connsiteX81" fmla="*/ 115503 w 128336"/>
                  <a:gd name="connsiteY81" fmla="*/ 82503 h 129256"/>
                  <a:gd name="connsiteX82" fmla="*/ 115503 w 128336"/>
                  <a:gd name="connsiteY82" fmla="*/ 103589 h 129256"/>
                  <a:gd name="connsiteX83" fmla="*/ 111839 w 128336"/>
                  <a:gd name="connsiteY83" fmla="*/ 107253 h 129256"/>
                  <a:gd name="connsiteX84" fmla="*/ 101752 w 128336"/>
                  <a:gd name="connsiteY84" fmla="*/ 110917 h 12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28336" h="129256">
                    <a:moveTo>
                      <a:pt x="128337" y="25667"/>
                    </a:moveTo>
                    <a:lnTo>
                      <a:pt x="128337" y="24751"/>
                    </a:lnTo>
                    <a:cubicBezTo>
                      <a:pt x="128337" y="23834"/>
                      <a:pt x="128337" y="23834"/>
                      <a:pt x="128337" y="22918"/>
                    </a:cubicBezTo>
                    <a:cubicBezTo>
                      <a:pt x="128337" y="22001"/>
                      <a:pt x="127419" y="20168"/>
                      <a:pt x="126502" y="19251"/>
                    </a:cubicBezTo>
                    <a:cubicBezTo>
                      <a:pt x="126502" y="18334"/>
                      <a:pt x="125584" y="18334"/>
                      <a:pt x="125584" y="17417"/>
                    </a:cubicBezTo>
                    <a:cubicBezTo>
                      <a:pt x="123755" y="14667"/>
                      <a:pt x="121002" y="12834"/>
                      <a:pt x="118256" y="11000"/>
                    </a:cubicBezTo>
                    <a:cubicBezTo>
                      <a:pt x="116421" y="10084"/>
                      <a:pt x="115503" y="9167"/>
                      <a:pt x="113668" y="8250"/>
                    </a:cubicBezTo>
                    <a:cubicBezTo>
                      <a:pt x="112750" y="8250"/>
                      <a:pt x="111839" y="7334"/>
                      <a:pt x="110922" y="7334"/>
                    </a:cubicBezTo>
                    <a:cubicBezTo>
                      <a:pt x="107251" y="5501"/>
                      <a:pt x="102669" y="4584"/>
                      <a:pt x="98088" y="3667"/>
                    </a:cubicBezTo>
                    <a:cubicBezTo>
                      <a:pt x="97170" y="3667"/>
                      <a:pt x="95335" y="2750"/>
                      <a:pt x="94417" y="2750"/>
                    </a:cubicBezTo>
                    <a:cubicBezTo>
                      <a:pt x="85254" y="917"/>
                      <a:pt x="75167" y="0"/>
                      <a:pt x="64168" y="0"/>
                    </a:cubicBezTo>
                    <a:cubicBezTo>
                      <a:pt x="53170" y="0"/>
                      <a:pt x="43083" y="917"/>
                      <a:pt x="33919" y="2750"/>
                    </a:cubicBezTo>
                    <a:cubicBezTo>
                      <a:pt x="28420" y="3667"/>
                      <a:pt x="23832" y="4584"/>
                      <a:pt x="20168" y="6417"/>
                    </a:cubicBezTo>
                    <a:cubicBezTo>
                      <a:pt x="18333" y="7334"/>
                      <a:pt x="16498" y="8250"/>
                      <a:pt x="14669" y="8250"/>
                    </a:cubicBezTo>
                    <a:cubicBezTo>
                      <a:pt x="12834" y="9167"/>
                      <a:pt x="10998" y="10084"/>
                      <a:pt x="10081" y="11000"/>
                    </a:cubicBezTo>
                    <a:cubicBezTo>
                      <a:pt x="3664" y="14667"/>
                      <a:pt x="0" y="20168"/>
                      <a:pt x="0" y="25667"/>
                    </a:cubicBezTo>
                    <a:lnTo>
                      <a:pt x="0" y="102671"/>
                    </a:lnTo>
                    <a:cubicBezTo>
                      <a:pt x="0" y="108171"/>
                      <a:pt x="3664" y="112752"/>
                      <a:pt x="10081" y="117334"/>
                    </a:cubicBezTo>
                    <a:cubicBezTo>
                      <a:pt x="12834" y="119169"/>
                      <a:pt x="16498" y="121004"/>
                      <a:pt x="20168" y="121922"/>
                    </a:cubicBezTo>
                    <a:cubicBezTo>
                      <a:pt x="22003" y="122840"/>
                      <a:pt x="24750" y="122840"/>
                      <a:pt x="26585" y="123751"/>
                    </a:cubicBezTo>
                    <a:cubicBezTo>
                      <a:pt x="28420" y="124668"/>
                      <a:pt x="31167" y="124668"/>
                      <a:pt x="33919" y="125586"/>
                    </a:cubicBezTo>
                    <a:cubicBezTo>
                      <a:pt x="42165" y="128339"/>
                      <a:pt x="52252" y="129256"/>
                      <a:pt x="63251" y="129256"/>
                    </a:cubicBezTo>
                    <a:cubicBezTo>
                      <a:pt x="74249" y="129256"/>
                      <a:pt x="84337" y="128339"/>
                      <a:pt x="93500" y="126504"/>
                    </a:cubicBezTo>
                    <a:cubicBezTo>
                      <a:pt x="96253" y="125586"/>
                      <a:pt x="98088" y="125586"/>
                      <a:pt x="100834" y="124668"/>
                    </a:cubicBezTo>
                    <a:cubicBezTo>
                      <a:pt x="101752" y="124668"/>
                      <a:pt x="102669" y="123751"/>
                      <a:pt x="104505" y="123751"/>
                    </a:cubicBezTo>
                    <a:cubicBezTo>
                      <a:pt x="110004" y="121922"/>
                      <a:pt x="114586" y="120087"/>
                      <a:pt x="118256" y="118252"/>
                    </a:cubicBezTo>
                    <a:cubicBezTo>
                      <a:pt x="124673" y="114588"/>
                      <a:pt x="128337" y="109088"/>
                      <a:pt x="128337" y="103589"/>
                    </a:cubicBezTo>
                    <a:lnTo>
                      <a:pt x="128337" y="25667"/>
                    </a:lnTo>
                    <a:close/>
                    <a:moveTo>
                      <a:pt x="12834" y="25667"/>
                    </a:moveTo>
                    <a:cubicBezTo>
                      <a:pt x="12834" y="24751"/>
                      <a:pt x="14669" y="23834"/>
                      <a:pt x="16498" y="22001"/>
                    </a:cubicBezTo>
                    <a:cubicBezTo>
                      <a:pt x="19251" y="21084"/>
                      <a:pt x="22003" y="19251"/>
                      <a:pt x="26585" y="18334"/>
                    </a:cubicBezTo>
                    <a:cubicBezTo>
                      <a:pt x="31167" y="16501"/>
                      <a:pt x="36666" y="15584"/>
                      <a:pt x="43083" y="14667"/>
                    </a:cubicBezTo>
                    <a:cubicBezTo>
                      <a:pt x="49499" y="13751"/>
                      <a:pt x="56834" y="12834"/>
                      <a:pt x="65086" y="12834"/>
                    </a:cubicBezTo>
                    <a:cubicBezTo>
                      <a:pt x="73338" y="12834"/>
                      <a:pt x="80666" y="13751"/>
                      <a:pt x="87083" y="14667"/>
                    </a:cubicBezTo>
                    <a:cubicBezTo>
                      <a:pt x="93500" y="15584"/>
                      <a:pt x="98088" y="16501"/>
                      <a:pt x="103587" y="18334"/>
                    </a:cubicBezTo>
                    <a:cubicBezTo>
                      <a:pt x="107251" y="19251"/>
                      <a:pt x="110922" y="21084"/>
                      <a:pt x="113668" y="22918"/>
                    </a:cubicBezTo>
                    <a:cubicBezTo>
                      <a:pt x="115503" y="23834"/>
                      <a:pt x="117338" y="25667"/>
                      <a:pt x="117338" y="26584"/>
                    </a:cubicBezTo>
                    <a:cubicBezTo>
                      <a:pt x="117338" y="27501"/>
                      <a:pt x="116421" y="28418"/>
                      <a:pt x="113668" y="30251"/>
                    </a:cubicBezTo>
                    <a:cubicBezTo>
                      <a:pt x="110922" y="32084"/>
                      <a:pt x="108169" y="33001"/>
                      <a:pt x="103587" y="34834"/>
                    </a:cubicBezTo>
                    <a:cubicBezTo>
                      <a:pt x="99006" y="36668"/>
                      <a:pt x="93500" y="37585"/>
                      <a:pt x="87083" y="38501"/>
                    </a:cubicBezTo>
                    <a:cubicBezTo>
                      <a:pt x="79755" y="39418"/>
                      <a:pt x="72421" y="40334"/>
                      <a:pt x="65086" y="40334"/>
                    </a:cubicBezTo>
                    <a:cubicBezTo>
                      <a:pt x="56834" y="40334"/>
                      <a:pt x="49499" y="39418"/>
                      <a:pt x="43083" y="38501"/>
                    </a:cubicBezTo>
                    <a:cubicBezTo>
                      <a:pt x="36666" y="37585"/>
                      <a:pt x="32084" y="36668"/>
                      <a:pt x="26585" y="34834"/>
                    </a:cubicBezTo>
                    <a:cubicBezTo>
                      <a:pt x="22914" y="33918"/>
                      <a:pt x="19251" y="32084"/>
                      <a:pt x="16498" y="30251"/>
                    </a:cubicBezTo>
                    <a:cubicBezTo>
                      <a:pt x="13751" y="28418"/>
                      <a:pt x="12834" y="26584"/>
                      <a:pt x="12834" y="25667"/>
                    </a:cubicBezTo>
                    <a:close/>
                    <a:moveTo>
                      <a:pt x="10998" y="42168"/>
                    </a:moveTo>
                    <a:cubicBezTo>
                      <a:pt x="17415" y="44918"/>
                      <a:pt x="24750" y="47668"/>
                      <a:pt x="34837" y="49501"/>
                    </a:cubicBezTo>
                    <a:cubicBezTo>
                      <a:pt x="44000" y="51335"/>
                      <a:pt x="53170" y="52252"/>
                      <a:pt x="63251" y="52252"/>
                    </a:cubicBezTo>
                    <a:lnTo>
                      <a:pt x="69668" y="52252"/>
                    </a:lnTo>
                    <a:lnTo>
                      <a:pt x="75167" y="52252"/>
                    </a:lnTo>
                    <a:lnTo>
                      <a:pt x="83419" y="51335"/>
                    </a:lnTo>
                    <a:cubicBezTo>
                      <a:pt x="86172" y="51335"/>
                      <a:pt x="88001" y="50418"/>
                      <a:pt x="90753" y="50418"/>
                    </a:cubicBezTo>
                    <a:lnTo>
                      <a:pt x="99006" y="48585"/>
                    </a:lnTo>
                    <a:lnTo>
                      <a:pt x="101752" y="47668"/>
                    </a:lnTo>
                    <a:cubicBezTo>
                      <a:pt x="102669" y="47668"/>
                      <a:pt x="104505" y="46751"/>
                      <a:pt x="105422" y="46751"/>
                    </a:cubicBezTo>
                    <a:lnTo>
                      <a:pt x="110004" y="44918"/>
                    </a:lnTo>
                    <a:lnTo>
                      <a:pt x="113668" y="43085"/>
                    </a:lnTo>
                    <a:lnTo>
                      <a:pt x="114586" y="43085"/>
                    </a:lnTo>
                    <a:lnTo>
                      <a:pt x="116421" y="42168"/>
                    </a:lnTo>
                    <a:lnTo>
                      <a:pt x="116421" y="65085"/>
                    </a:lnTo>
                    <a:cubicBezTo>
                      <a:pt x="116421" y="66002"/>
                      <a:pt x="115503" y="66919"/>
                      <a:pt x="112750" y="68752"/>
                    </a:cubicBezTo>
                    <a:cubicBezTo>
                      <a:pt x="110004" y="70585"/>
                      <a:pt x="107251" y="71502"/>
                      <a:pt x="102669" y="73336"/>
                    </a:cubicBezTo>
                    <a:cubicBezTo>
                      <a:pt x="98088" y="75169"/>
                      <a:pt x="92589" y="76086"/>
                      <a:pt x="86172" y="77004"/>
                    </a:cubicBezTo>
                    <a:cubicBezTo>
                      <a:pt x="78837" y="77922"/>
                      <a:pt x="71503" y="78833"/>
                      <a:pt x="64168" y="78833"/>
                    </a:cubicBezTo>
                    <a:cubicBezTo>
                      <a:pt x="55916" y="78833"/>
                      <a:pt x="48582" y="77922"/>
                      <a:pt x="42165" y="77004"/>
                    </a:cubicBezTo>
                    <a:cubicBezTo>
                      <a:pt x="35748" y="76086"/>
                      <a:pt x="31167" y="75169"/>
                      <a:pt x="25667" y="73336"/>
                    </a:cubicBezTo>
                    <a:cubicBezTo>
                      <a:pt x="22003" y="72419"/>
                      <a:pt x="18333" y="70585"/>
                      <a:pt x="15587" y="68752"/>
                    </a:cubicBezTo>
                    <a:cubicBezTo>
                      <a:pt x="13751" y="67836"/>
                      <a:pt x="11916" y="66002"/>
                      <a:pt x="11916" y="65085"/>
                    </a:cubicBezTo>
                    <a:lnTo>
                      <a:pt x="10998" y="42168"/>
                    </a:lnTo>
                    <a:close/>
                    <a:moveTo>
                      <a:pt x="101752" y="110917"/>
                    </a:moveTo>
                    <a:cubicBezTo>
                      <a:pt x="97170" y="112752"/>
                      <a:pt x="91671" y="113670"/>
                      <a:pt x="85254" y="114588"/>
                    </a:cubicBezTo>
                    <a:cubicBezTo>
                      <a:pt x="77920" y="115505"/>
                      <a:pt x="70585" y="116423"/>
                      <a:pt x="63251" y="116423"/>
                    </a:cubicBezTo>
                    <a:cubicBezTo>
                      <a:pt x="54999" y="116423"/>
                      <a:pt x="47671" y="115505"/>
                      <a:pt x="41254" y="114588"/>
                    </a:cubicBezTo>
                    <a:cubicBezTo>
                      <a:pt x="34837" y="113670"/>
                      <a:pt x="30249" y="112752"/>
                      <a:pt x="24750" y="110917"/>
                    </a:cubicBezTo>
                    <a:cubicBezTo>
                      <a:pt x="21086" y="110006"/>
                      <a:pt x="17415" y="108171"/>
                      <a:pt x="14669" y="106335"/>
                    </a:cubicBezTo>
                    <a:cubicBezTo>
                      <a:pt x="12834" y="105418"/>
                      <a:pt x="10998" y="103589"/>
                      <a:pt x="10998" y="102671"/>
                    </a:cubicBezTo>
                    <a:lnTo>
                      <a:pt x="10998" y="80668"/>
                    </a:lnTo>
                    <a:cubicBezTo>
                      <a:pt x="17415" y="83421"/>
                      <a:pt x="24750" y="86167"/>
                      <a:pt x="34837" y="88003"/>
                    </a:cubicBezTo>
                    <a:cubicBezTo>
                      <a:pt x="44000" y="89838"/>
                      <a:pt x="53170" y="90755"/>
                      <a:pt x="63251" y="90755"/>
                    </a:cubicBezTo>
                    <a:lnTo>
                      <a:pt x="69668" y="90755"/>
                    </a:lnTo>
                    <a:cubicBezTo>
                      <a:pt x="78837" y="90755"/>
                      <a:pt x="87083" y="89838"/>
                      <a:pt x="95335" y="88920"/>
                    </a:cubicBezTo>
                    <a:cubicBezTo>
                      <a:pt x="103587" y="87085"/>
                      <a:pt x="110004" y="85250"/>
                      <a:pt x="115503" y="82503"/>
                    </a:cubicBezTo>
                    <a:lnTo>
                      <a:pt x="115503" y="103589"/>
                    </a:lnTo>
                    <a:cubicBezTo>
                      <a:pt x="115503" y="104500"/>
                      <a:pt x="114586" y="105418"/>
                      <a:pt x="111839" y="107253"/>
                    </a:cubicBezTo>
                    <a:cubicBezTo>
                      <a:pt x="109086" y="108171"/>
                      <a:pt x="105422" y="109088"/>
                      <a:pt x="101752" y="110917"/>
                    </a:cubicBezTo>
                    <a:close/>
                  </a:path>
                </a:pathLst>
              </a:custGeom>
              <a:solidFill>
                <a:srgbClr val="2D5967"/>
              </a:solidFill>
              <a:ln w="6417" cap="flat">
                <a:noFill/>
                <a:prstDash val="solid"/>
                <a:miter/>
              </a:ln>
            </p:spPr>
            <p:txBody>
              <a:bodyPr rtlCol="0" anchor="ctr"/>
              <a:lstStyle/>
              <a:p>
                <a:endParaRPr lang="en-US" sz="810"/>
              </a:p>
            </p:txBody>
          </p:sp>
        </p:grpSp>
        <p:grpSp>
          <p:nvGrpSpPr>
            <p:cNvPr id="1926" name="Graphic 3">
              <a:extLst>
                <a:ext uri="{FF2B5EF4-FFF2-40B4-BE49-F238E27FC236}">
                  <a16:creationId xmlns:a16="http://schemas.microsoft.com/office/drawing/2014/main" id="{10E658C0-3ED1-2FC2-C09E-D593B9081D65}"/>
                </a:ext>
              </a:extLst>
            </p:cNvPr>
            <p:cNvGrpSpPr/>
            <p:nvPr/>
          </p:nvGrpSpPr>
          <p:grpSpPr>
            <a:xfrm>
              <a:off x="3926311" y="1841714"/>
              <a:ext cx="1128835" cy="319652"/>
              <a:chOff x="3926311" y="1841714"/>
              <a:chExt cx="1128835" cy="319652"/>
            </a:xfrm>
            <a:solidFill>
              <a:srgbClr val="000000"/>
            </a:solidFill>
          </p:grpSpPr>
          <p:sp>
            <p:nvSpPr>
              <p:cNvPr id="1927" name="TextBox 1926">
                <a:extLst>
                  <a:ext uri="{FF2B5EF4-FFF2-40B4-BE49-F238E27FC236}">
                    <a16:creationId xmlns:a16="http://schemas.microsoft.com/office/drawing/2014/main" id="{4CEC0E5B-7907-AF16-8CD7-31FB274871AC}"/>
                  </a:ext>
                </a:extLst>
              </p:cNvPr>
              <p:cNvSpPr txBox="1"/>
              <p:nvPr/>
            </p:nvSpPr>
            <p:spPr>
              <a:xfrm>
                <a:off x="3926311" y="1841714"/>
                <a:ext cx="112883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 Autonomous</a:t>
                </a:r>
              </a:p>
            </p:txBody>
          </p:sp>
          <p:sp>
            <p:nvSpPr>
              <p:cNvPr id="1928" name="TextBox 1927">
                <a:extLst>
                  <a:ext uri="{FF2B5EF4-FFF2-40B4-BE49-F238E27FC236}">
                    <a16:creationId xmlns:a16="http://schemas.microsoft.com/office/drawing/2014/main" id="{F69F1210-2148-EA3E-F2AF-BA5FF4B63B5B}"/>
                  </a:ext>
                </a:extLst>
              </p:cNvPr>
              <p:cNvSpPr txBox="1"/>
              <p:nvPr/>
            </p:nvSpPr>
            <p:spPr>
              <a:xfrm>
                <a:off x="4007670" y="1944384"/>
                <a:ext cx="95731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 Warehouse</a:t>
                </a:r>
              </a:p>
            </p:txBody>
          </p:sp>
        </p:grpSp>
      </p:grpSp>
      <p:grpSp>
        <p:nvGrpSpPr>
          <p:cNvPr id="1929" name="Graphic 3">
            <a:extLst>
              <a:ext uri="{FF2B5EF4-FFF2-40B4-BE49-F238E27FC236}">
                <a16:creationId xmlns:a16="http://schemas.microsoft.com/office/drawing/2014/main" id="{E01CD269-7321-8E5F-6992-6A7FBE45E23D}"/>
              </a:ext>
            </a:extLst>
          </p:cNvPr>
          <p:cNvGrpSpPr/>
          <p:nvPr/>
        </p:nvGrpSpPr>
        <p:grpSpPr>
          <a:xfrm>
            <a:off x="5129418" y="1497188"/>
            <a:ext cx="535724" cy="561508"/>
            <a:chOff x="5129418" y="1497188"/>
            <a:chExt cx="535724" cy="561508"/>
          </a:xfrm>
        </p:grpSpPr>
        <p:grpSp>
          <p:nvGrpSpPr>
            <p:cNvPr id="1930" name="Graphic 3">
              <a:extLst>
                <a:ext uri="{FF2B5EF4-FFF2-40B4-BE49-F238E27FC236}">
                  <a16:creationId xmlns:a16="http://schemas.microsoft.com/office/drawing/2014/main" id="{ABCBA4A5-2621-F793-14C3-356873B06A49}"/>
                </a:ext>
              </a:extLst>
            </p:cNvPr>
            <p:cNvGrpSpPr/>
            <p:nvPr/>
          </p:nvGrpSpPr>
          <p:grpSpPr>
            <a:xfrm>
              <a:off x="5216013" y="1497188"/>
              <a:ext cx="356904" cy="385010"/>
              <a:chOff x="5216013" y="1497188"/>
              <a:chExt cx="356904" cy="385010"/>
            </a:xfrm>
          </p:grpSpPr>
          <p:sp>
            <p:nvSpPr>
              <p:cNvPr id="1931" name="Freeform: Shape 1930">
                <a:extLst>
                  <a:ext uri="{FF2B5EF4-FFF2-40B4-BE49-F238E27FC236}">
                    <a16:creationId xmlns:a16="http://schemas.microsoft.com/office/drawing/2014/main" id="{0953AC05-AB70-3A51-73A9-C8B42EDA93E5}"/>
                  </a:ext>
                </a:extLst>
              </p:cNvPr>
              <p:cNvSpPr/>
              <p:nvPr/>
            </p:nvSpPr>
            <p:spPr>
              <a:xfrm>
                <a:off x="5216013" y="1497188"/>
                <a:ext cx="356904" cy="385010"/>
              </a:xfrm>
              <a:custGeom>
                <a:avLst/>
                <a:gdLst>
                  <a:gd name="connsiteX0" fmla="*/ 349974 w 356904"/>
                  <a:gd name="connsiteY0" fmla="*/ 112231 h 385010"/>
                  <a:gd name="connsiteX1" fmla="*/ 328222 w 356904"/>
                  <a:gd name="connsiteY1" fmla="*/ 90574 h 385010"/>
                  <a:gd name="connsiteX2" fmla="*/ 324756 w 356904"/>
                  <a:gd name="connsiteY2" fmla="*/ 81815 h 385010"/>
                  <a:gd name="connsiteX3" fmla="*/ 320618 w 356904"/>
                  <a:gd name="connsiteY3" fmla="*/ 75077 h 385010"/>
                  <a:gd name="connsiteX4" fmla="*/ 300623 w 356904"/>
                  <a:gd name="connsiteY4" fmla="*/ 54169 h 385010"/>
                  <a:gd name="connsiteX5" fmla="*/ 273935 w 356904"/>
                  <a:gd name="connsiteY5" fmla="*/ 43025 h 385010"/>
                  <a:gd name="connsiteX6" fmla="*/ 273261 w 356904"/>
                  <a:gd name="connsiteY6" fmla="*/ 43025 h 385010"/>
                  <a:gd name="connsiteX7" fmla="*/ 269892 w 356904"/>
                  <a:gd name="connsiteY7" fmla="*/ 42447 h 385010"/>
                  <a:gd name="connsiteX8" fmla="*/ 269507 w 356904"/>
                  <a:gd name="connsiteY8" fmla="*/ 42447 h 385010"/>
                  <a:gd name="connsiteX9" fmla="*/ 265946 w 356904"/>
                  <a:gd name="connsiteY9" fmla="*/ 42447 h 385010"/>
                  <a:gd name="connsiteX10" fmla="*/ 264983 w 356904"/>
                  <a:gd name="connsiteY10" fmla="*/ 42447 h 385010"/>
                  <a:gd name="connsiteX11" fmla="*/ 260652 w 356904"/>
                  <a:gd name="connsiteY11" fmla="*/ 42447 h 385010"/>
                  <a:gd name="connsiteX12" fmla="*/ 256802 w 356904"/>
                  <a:gd name="connsiteY12" fmla="*/ 42447 h 385010"/>
                  <a:gd name="connsiteX13" fmla="*/ 254588 w 356904"/>
                  <a:gd name="connsiteY13" fmla="*/ 38790 h 385010"/>
                  <a:gd name="connsiteX14" fmla="*/ 226444 w 356904"/>
                  <a:gd name="connsiteY14" fmla="*/ 10437 h 385010"/>
                  <a:gd name="connsiteX15" fmla="*/ 187885 w 356904"/>
                  <a:gd name="connsiteY15" fmla="*/ 0 h 385010"/>
                  <a:gd name="connsiteX16" fmla="*/ 156808 w 356904"/>
                  <a:gd name="connsiteY16" fmla="*/ 6493 h 385010"/>
                  <a:gd name="connsiteX17" fmla="*/ 130904 w 356904"/>
                  <a:gd name="connsiteY17" fmla="*/ 24833 h 385010"/>
                  <a:gd name="connsiteX18" fmla="*/ 127041 w 356904"/>
                  <a:gd name="connsiteY18" fmla="*/ 27508 h 385010"/>
                  <a:gd name="connsiteX19" fmla="*/ 122433 w 356904"/>
                  <a:gd name="connsiteY19" fmla="*/ 28395 h 385010"/>
                  <a:gd name="connsiteX20" fmla="*/ 121182 w 356904"/>
                  <a:gd name="connsiteY20" fmla="*/ 28395 h 385010"/>
                  <a:gd name="connsiteX21" fmla="*/ 115118 w 356904"/>
                  <a:gd name="connsiteY21" fmla="*/ 28395 h 385010"/>
                  <a:gd name="connsiteX22" fmla="*/ 74243 w 356904"/>
                  <a:gd name="connsiteY22" fmla="*/ 42989 h 385010"/>
                  <a:gd name="connsiteX23" fmla="*/ 51880 w 356904"/>
                  <a:gd name="connsiteY23" fmla="*/ 80178 h 385010"/>
                  <a:gd name="connsiteX24" fmla="*/ 49551 w 356904"/>
                  <a:gd name="connsiteY24" fmla="*/ 85226 h 385010"/>
                  <a:gd name="connsiteX25" fmla="*/ 45335 w 356904"/>
                  <a:gd name="connsiteY25" fmla="*/ 88841 h 385010"/>
                  <a:gd name="connsiteX26" fmla="*/ 14508 w 356904"/>
                  <a:gd name="connsiteY26" fmla="*/ 116764 h 385010"/>
                  <a:gd name="connsiteX27" fmla="*/ 1348 w 356904"/>
                  <a:gd name="connsiteY27" fmla="*/ 156218 h 385010"/>
                  <a:gd name="connsiteX28" fmla="*/ 770 w 356904"/>
                  <a:gd name="connsiteY28" fmla="*/ 163244 h 385010"/>
                  <a:gd name="connsiteX29" fmla="*/ 0 w 356904"/>
                  <a:gd name="connsiteY29" fmla="*/ 173255 h 385010"/>
                  <a:gd name="connsiteX30" fmla="*/ 1155 w 356904"/>
                  <a:gd name="connsiteY30" fmla="*/ 174795 h 385010"/>
                  <a:gd name="connsiteX31" fmla="*/ 1155 w 356904"/>
                  <a:gd name="connsiteY31" fmla="*/ 385011 h 385010"/>
                  <a:gd name="connsiteX32" fmla="*/ 123203 w 356904"/>
                  <a:gd name="connsiteY32" fmla="*/ 385011 h 385010"/>
                  <a:gd name="connsiteX33" fmla="*/ 123203 w 356904"/>
                  <a:gd name="connsiteY33" fmla="*/ 330532 h 385010"/>
                  <a:gd name="connsiteX34" fmla="*/ 291934 w 356904"/>
                  <a:gd name="connsiteY34" fmla="*/ 330532 h 385010"/>
                  <a:gd name="connsiteX35" fmla="*/ 291934 w 356904"/>
                  <a:gd name="connsiteY35" fmla="*/ 297517 h 385010"/>
                  <a:gd name="connsiteX36" fmla="*/ 280384 w 356904"/>
                  <a:gd name="connsiteY36" fmla="*/ 297517 h 385010"/>
                  <a:gd name="connsiteX37" fmla="*/ 280384 w 356904"/>
                  <a:gd name="connsiteY37" fmla="*/ 180570 h 385010"/>
                  <a:gd name="connsiteX38" fmla="*/ 309119 w 356904"/>
                  <a:gd name="connsiteY38" fmla="*/ 164225 h 385010"/>
                  <a:gd name="connsiteX39" fmla="*/ 327259 w 356904"/>
                  <a:gd name="connsiteY39" fmla="*/ 136583 h 385010"/>
                  <a:gd name="connsiteX40" fmla="*/ 333419 w 356904"/>
                  <a:gd name="connsiteY40" fmla="*/ 142646 h 385010"/>
                  <a:gd name="connsiteX41" fmla="*/ 340349 w 356904"/>
                  <a:gd name="connsiteY41" fmla="*/ 135620 h 385010"/>
                  <a:gd name="connsiteX42" fmla="*/ 349974 w 356904"/>
                  <a:gd name="connsiteY42" fmla="*/ 125995 h 385010"/>
                  <a:gd name="connsiteX43" fmla="*/ 356905 w 356904"/>
                  <a:gd name="connsiteY43" fmla="*/ 118968 h 385010"/>
                  <a:gd name="connsiteX44" fmla="*/ 349974 w 356904"/>
                  <a:gd name="connsiteY44" fmla="*/ 112231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6904" h="385010">
                    <a:moveTo>
                      <a:pt x="349974" y="112231"/>
                    </a:moveTo>
                    <a:lnTo>
                      <a:pt x="328222" y="90574"/>
                    </a:lnTo>
                    <a:cubicBezTo>
                      <a:pt x="327266" y="87578"/>
                      <a:pt x="326104" y="84652"/>
                      <a:pt x="324756" y="81815"/>
                    </a:cubicBezTo>
                    <a:lnTo>
                      <a:pt x="320618" y="75077"/>
                    </a:lnTo>
                    <a:cubicBezTo>
                      <a:pt x="315465" y="66804"/>
                      <a:pt x="308657" y="59686"/>
                      <a:pt x="300623" y="54169"/>
                    </a:cubicBezTo>
                    <a:cubicBezTo>
                      <a:pt x="292589" y="48653"/>
                      <a:pt x="283503" y="44859"/>
                      <a:pt x="273935" y="43025"/>
                    </a:cubicBezTo>
                    <a:lnTo>
                      <a:pt x="273261" y="43025"/>
                    </a:lnTo>
                    <a:lnTo>
                      <a:pt x="269892" y="42447"/>
                    </a:lnTo>
                    <a:lnTo>
                      <a:pt x="269507" y="42447"/>
                    </a:lnTo>
                    <a:lnTo>
                      <a:pt x="265946" y="42447"/>
                    </a:lnTo>
                    <a:lnTo>
                      <a:pt x="264983" y="42447"/>
                    </a:lnTo>
                    <a:lnTo>
                      <a:pt x="260652" y="42447"/>
                    </a:lnTo>
                    <a:lnTo>
                      <a:pt x="256802" y="42447"/>
                    </a:lnTo>
                    <a:lnTo>
                      <a:pt x="254588" y="38790"/>
                    </a:lnTo>
                    <a:cubicBezTo>
                      <a:pt x="247863" y="27028"/>
                      <a:pt x="238155" y="17248"/>
                      <a:pt x="226444" y="10437"/>
                    </a:cubicBezTo>
                    <a:cubicBezTo>
                      <a:pt x="214733" y="3626"/>
                      <a:pt x="201431" y="26"/>
                      <a:pt x="187885" y="0"/>
                    </a:cubicBezTo>
                    <a:cubicBezTo>
                      <a:pt x="177189" y="10"/>
                      <a:pt x="166613" y="2220"/>
                      <a:pt x="156808" y="6493"/>
                    </a:cubicBezTo>
                    <a:cubicBezTo>
                      <a:pt x="147010" y="10765"/>
                      <a:pt x="138187" y="17008"/>
                      <a:pt x="130904" y="24833"/>
                    </a:cubicBezTo>
                    <a:cubicBezTo>
                      <a:pt x="129813" y="25984"/>
                      <a:pt x="128497" y="26896"/>
                      <a:pt x="127041" y="27508"/>
                    </a:cubicBezTo>
                    <a:cubicBezTo>
                      <a:pt x="125584" y="28122"/>
                      <a:pt x="124012" y="28423"/>
                      <a:pt x="122433" y="28395"/>
                    </a:cubicBezTo>
                    <a:lnTo>
                      <a:pt x="121182" y="28395"/>
                    </a:lnTo>
                    <a:cubicBezTo>
                      <a:pt x="119193" y="28395"/>
                      <a:pt x="117172" y="28395"/>
                      <a:pt x="115118" y="28395"/>
                    </a:cubicBezTo>
                    <a:cubicBezTo>
                      <a:pt x="100212" y="28391"/>
                      <a:pt x="85774" y="33549"/>
                      <a:pt x="74243" y="42989"/>
                    </a:cubicBezTo>
                    <a:cubicBezTo>
                      <a:pt x="62718" y="52429"/>
                      <a:pt x="54813" y="65570"/>
                      <a:pt x="51880" y="80178"/>
                    </a:cubicBezTo>
                    <a:cubicBezTo>
                      <a:pt x="51476" y="82009"/>
                      <a:pt x="50680" y="83731"/>
                      <a:pt x="49551" y="85226"/>
                    </a:cubicBezTo>
                    <a:cubicBezTo>
                      <a:pt x="48422" y="86722"/>
                      <a:pt x="46984" y="87954"/>
                      <a:pt x="45335" y="88841"/>
                    </a:cubicBezTo>
                    <a:cubicBezTo>
                      <a:pt x="32829" y="95345"/>
                      <a:pt x="22209" y="104962"/>
                      <a:pt x="14508" y="116764"/>
                    </a:cubicBezTo>
                    <a:cubicBezTo>
                      <a:pt x="6802" y="128566"/>
                      <a:pt x="2272" y="142154"/>
                      <a:pt x="1348" y="156218"/>
                    </a:cubicBezTo>
                    <a:lnTo>
                      <a:pt x="770" y="163244"/>
                    </a:lnTo>
                    <a:lnTo>
                      <a:pt x="0" y="173255"/>
                    </a:lnTo>
                    <a:lnTo>
                      <a:pt x="1155" y="174795"/>
                    </a:lnTo>
                    <a:lnTo>
                      <a:pt x="1155" y="385011"/>
                    </a:lnTo>
                    <a:lnTo>
                      <a:pt x="123203" y="385011"/>
                    </a:lnTo>
                    <a:lnTo>
                      <a:pt x="123203" y="330532"/>
                    </a:lnTo>
                    <a:lnTo>
                      <a:pt x="291934" y="330532"/>
                    </a:lnTo>
                    <a:lnTo>
                      <a:pt x="291934" y="297517"/>
                    </a:lnTo>
                    <a:lnTo>
                      <a:pt x="280384" y="297517"/>
                    </a:lnTo>
                    <a:lnTo>
                      <a:pt x="280384" y="180570"/>
                    </a:lnTo>
                    <a:cubicBezTo>
                      <a:pt x="291119" y="177474"/>
                      <a:pt x="300969" y="171873"/>
                      <a:pt x="309119" y="164225"/>
                    </a:cubicBezTo>
                    <a:cubicBezTo>
                      <a:pt x="317268" y="156577"/>
                      <a:pt x="323486" y="147103"/>
                      <a:pt x="327259" y="136583"/>
                    </a:cubicBezTo>
                    <a:lnTo>
                      <a:pt x="333419" y="142646"/>
                    </a:lnTo>
                    <a:lnTo>
                      <a:pt x="340349" y="135620"/>
                    </a:lnTo>
                    <a:lnTo>
                      <a:pt x="349974" y="125995"/>
                    </a:lnTo>
                    <a:lnTo>
                      <a:pt x="356905" y="118968"/>
                    </a:lnTo>
                    <a:lnTo>
                      <a:pt x="349974" y="112231"/>
                    </a:lnTo>
                    <a:close/>
                  </a:path>
                </a:pathLst>
              </a:custGeom>
              <a:solidFill>
                <a:srgbClr val="FFFFFF"/>
              </a:solidFill>
              <a:ln w="6417" cap="flat">
                <a:noFill/>
                <a:prstDash val="solid"/>
                <a:miter/>
              </a:ln>
            </p:spPr>
            <p:txBody>
              <a:bodyPr rtlCol="0" anchor="ctr"/>
              <a:lstStyle/>
              <a:p>
                <a:endParaRPr lang="en-US" sz="810"/>
              </a:p>
            </p:txBody>
          </p:sp>
          <p:sp>
            <p:nvSpPr>
              <p:cNvPr id="1932" name="Freeform: Shape 1931">
                <a:extLst>
                  <a:ext uri="{FF2B5EF4-FFF2-40B4-BE49-F238E27FC236}">
                    <a16:creationId xmlns:a16="http://schemas.microsoft.com/office/drawing/2014/main" id="{E3205078-EE87-70A8-FF51-6E2BE2E1ADA3}"/>
                  </a:ext>
                </a:extLst>
              </p:cNvPr>
              <p:cNvSpPr/>
              <p:nvPr/>
            </p:nvSpPr>
            <p:spPr>
              <a:xfrm>
                <a:off x="5227467" y="1508640"/>
                <a:ext cx="233701" cy="152175"/>
              </a:xfrm>
              <a:custGeom>
                <a:avLst/>
                <a:gdLst>
                  <a:gd name="connsiteX0" fmla="*/ 223017 w 233701"/>
                  <a:gd name="connsiteY0" fmla="*/ 34843 h 152175"/>
                  <a:gd name="connsiteX1" fmla="*/ 225231 w 233701"/>
                  <a:gd name="connsiteY1" fmla="*/ 34073 h 152175"/>
                  <a:gd name="connsiteX2" fmla="*/ 226097 w 233701"/>
                  <a:gd name="connsiteY2" fmla="*/ 34073 h 152175"/>
                  <a:gd name="connsiteX3" fmla="*/ 228215 w 233701"/>
                  <a:gd name="connsiteY3" fmla="*/ 33400 h 152175"/>
                  <a:gd name="connsiteX4" fmla="*/ 229274 w 233701"/>
                  <a:gd name="connsiteY4" fmla="*/ 33400 h 152175"/>
                  <a:gd name="connsiteX5" fmla="*/ 231006 w 233701"/>
                  <a:gd name="connsiteY5" fmla="*/ 32918 h 152175"/>
                  <a:gd name="connsiteX6" fmla="*/ 232354 w 233701"/>
                  <a:gd name="connsiteY6" fmla="*/ 32918 h 152175"/>
                  <a:gd name="connsiteX7" fmla="*/ 232931 w 233701"/>
                  <a:gd name="connsiteY7" fmla="*/ 32918 h 152175"/>
                  <a:gd name="connsiteX8" fmla="*/ 233701 w 233701"/>
                  <a:gd name="connsiteY8" fmla="*/ 32918 h 152175"/>
                  <a:gd name="connsiteX9" fmla="*/ 209163 w 233701"/>
                  <a:gd name="connsiteY9" fmla="*/ 8841 h 152175"/>
                  <a:gd name="connsiteX10" fmla="*/ 175950 w 233701"/>
                  <a:gd name="connsiteY10" fmla="*/ 0 h 152175"/>
                  <a:gd name="connsiteX11" fmla="*/ 148813 w 233701"/>
                  <a:gd name="connsiteY11" fmla="*/ 5653 h 152175"/>
                  <a:gd name="connsiteX12" fmla="*/ 126187 w 233701"/>
                  <a:gd name="connsiteY12" fmla="*/ 21657 h 152175"/>
                  <a:gd name="connsiteX13" fmla="*/ 118083 w 233701"/>
                  <a:gd name="connsiteY13" fmla="*/ 26314 h 152175"/>
                  <a:gd name="connsiteX14" fmla="*/ 108765 w 233701"/>
                  <a:gd name="connsiteY14" fmla="*/ 27047 h 152175"/>
                  <a:gd name="connsiteX15" fmla="*/ 71105 w 233701"/>
                  <a:gd name="connsiteY15" fmla="*/ 37620 h 152175"/>
                  <a:gd name="connsiteX16" fmla="*/ 50148 w 233701"/>
                  <a:gd name="connsiteY16" fmla="*/ 70649 h 152175"/>
                  <a:gd name="connsiteX17" fmla="*/ 46060 w 233701"/>
                  <a:gd name="connsiteY17" fmla="*/ 79702 h 152175"/>
                  <a:gd name="connsiteX18" fmla="*/ 38501 w 233701"/>
                  <a:gd name="connsiteY18" fmla="*/ 86146 h 152175"/>
                  <a:gd name="connsiteX19" fmla="*/ 11595 w 233701"/>
                  <a:gd name="connsiteY19" fmla="*/ 110598 h 152175"/>
                  <a:gd name="connsiteX20" fmla="*/ 0 w 233701"/>
                  <a:gd name="connsiteY20" fmla="*/ 145053 h 152175"/>
                  <a:gd name="connsiteX21" fmla="*/ 0 w 233701"/>
                  <a:gd name="connsiteY21" fmla="*/ 152175 h 152175"/>
                  <a:gd name="connsiteX22" fmla="*/ 38501 w 233701"/>
                  <a:gd name="connsiteY22" fmla="*/ 152175 h 152175"/>
                  <a:gd name="connsiteX23" fmla="*/ 38501 w 233701"/>
                  <a:gd name="connsiteY23" fmla="*/ 138989 h 152175"/>
                  <a:gd name="connsiteX24" fmla="*/ 13860 w 233701"/>
                  <a:gd name="connsiteY24" fmla="*/ 138989 h 152175"/>
                  <a:gd name="connsiteX25" fmla="*/ 24576 w 233701"/>
                  <a:gd name="connsiteY25" fmla="*/ 114889 h 152175"/>
                  <a:gd name="connsiteX26" fmla="*/ 44661 w 233701"/>
                  <a:gd name="connsiteY26" fmla="*/ 97793 h 152175"/>
                  <a:gd name="connsiteX27" fmla="*/ 56712 w 233701"/>
                  <a:gd name="connsiteY27" fmla="*/ 87580 h 152175"/>
                  <a:gd name="connsiteX28" fmla="*/ 63142 w 233701"/>
                  <a:gd name="connsiteY28" fmla="*/ 73152 h 152175"/>
                  <a:gd name="connsiteX29" fmla="*/ 71407 w 233701"/>
                  <a:gd name="connsiteY29" fmla="*/ 55298 h 152175"/>
                  <a:gd name="connsiteX30" fmla="*/ 87012 w 233701"/>
                  <a:gd name="connsiteY30" fmla="*/ 43314 h 152175"/>
                  <a:gd name="connsiteX31" fmla="*/ 107514 w 233701"/>
                  <a:gd name="connsiteY31" fmla="*/ 39945 h 152175"/>
                  <a:gd name="connsiteX32" fmla="*/ 123216 w 233701"/>
                  <a:gd name="connsiteY32" fmla="*/ 37952 h 152175"/>
                  <a:gd name="connsiteX33" fmla="*/ 136390 w 233701"/>
                  <a:gd name="connsiteY33" fmla="*/ 29165 h 152175"/>
                  <a:gd name="connsiteX34" fmla="*/ 156442 w 233701"/>
                  <a:gd name="connsiteY34" fmla="*/ 15440 h 152175"/>
                  <a:gd name="connsiteX35" fmla="*/ 180467 w 233701"/>
                  <a:gd name="connsiteY35" fmla="*/ 11800 h 152175"/>
                  <a:gd name="connsiteX36" fmla="*/ 203683 w 233701"/>
                  <a:gd name="connsiteY36" fmla="*/ 18968 h 152175"/>
                  <a:gd name="connsiteX37" fmla="*/ 221477 w 233701"/>
                  <a:gd name="connsiteY37" fmla="*/ 35517 h 152175"/>
                  <a:gd name="connsiteX38" fmla="*/ 222247 w 233701"/>
                  <a:gd name="connsiteY38" fmla="*/ 35517 h 152175"/>
                  <a:gd name="connsiteX39" fmla="*/ 223017 w 233701"/>
                  <a:gd name="connsiteY39" fmla="*/ 34843 h 15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3701" h="152175">
                    <a:moveTo>
                      <a:pt x="223017" y="34843"/>
                    </a:moveTo>
                    <a:lnTo>
                      <a:pt x="225231" y="34073"/>
                    </a:lnTo>
                    <a:lnTo>
                      <a:pt x="226097" y="34073"/>
                    </a:lnTo>
                    <a:lnTo>
                      <a:pt x="228215" y="33400"/>
                    </a:lnTo>
                    <a:lnTo>
                      <a:pt x="229274" y="33400"/>
                    </a:lnTo>
                    <a:lnTo>
                      <a:pt x="231006" y="32918"/>
                    </a:lnTo>
                    <a:lnTo>
                      <a:pt x="232354" y="32918"/>
                    </a:lnTo>
                    <a:lnTo>
                      <a:pt x="232931" y="32918"/>
                    </a:lnTo>
                    <a:lnTo>
                      <a:pt x="233701" y="32918"/>
                    </a:lnTo>
                    <a:cubicBezTo>
                      <a:pt x="227740" y="22906"/>
                      <a:pt x="219289" y="14611"/>
                      <a:pt x="209163" y="8841"/>
                    </a:cubicBezTo>
                    <a:cubicBezTo>
                      <a:pt x="199044" y="3072"/>
                      <a:pt x="187596" y="25"/>
                      <a:pt x="175950" y="0"/>
                    </a:cubicBezTo>
                    <a:cubicBezTo>
                      <a:pt x="166613" y="3"/>
                      <a:pt x="157373" y="1927"/>
                      <a:pt x="148813" y="5653"/>
                    </a:cubicBezTo>
                    <a:cubicBezTo>
                      <a:pt x="140253" y="9379"/>
                      <a:pt x="132553" y="14826"/>
                      <a:pt x="126187" y="21657"/>
                    </a:cubicBezTo>
                    <a:cubicBezTo>
                      <a:pt x="123864" y="23790"/>
                      <a:pt x="121092" y="25381"/>
                      <a:pt x="118083" y="26314"/>
                    </a:cubicBezTo>
                    <a:cubicBezTo>
                      <a:pt x="115066" y="27246"/>
                      <a:pt x="111884" y="27496"/>
                      <a:pt x="108765" y="27047"/>
                    </a:cubicBezTo>
                    <a:cubicBezTo>
                      <a:pt x="95335" y="25806"/>
                      <a:pt x="81924" y="29571"/>
                      <a:pt x="71105" y="37620"/>
                    </a:cubicBezTo>
                    <a:cubicBezTo>
                      <a:pt x="60280" y="45668"/>
                      <a:pt x="52817" y="57431"/>
                      <a:pt x="50148" y="70649"/>
                    </a:cubicBezTo>
                    <a:cubicBezTo>
                      <a:pt x="49467" y="73932"/>
                      <a:pt x="48068" y="77023"/>
                      <a:pt x="46060" y="79702"/>
                    </a:cubicBezTo>
                    <a:cubicBezTo>
                      <a:pt x="44045" y="82381"/>
                      <a:pt x="41465" y="84582"/>
                      <a:pt x="38501" y="86146"/>
                    </a:cubicBezTo>
                    <a:cubicBezTo>
                      <a:pt x="27592" y="91872"/>
                      <a:pt x="18333" y="100288"/>
                      <a:pt x="11595" y="110598"/>
                    </a:cubicBezTo>
                    <a:cubicBezTo>
                      <a:pt x="4857" y="120907"/>
                      <a:pt x="866" y="132767"/>
                      <a:pt x="0" y="145053"/>
                    </a:cubicBezTo>
                    <a:lnTo>
                      <a:pt x="0" y="152175"/>
                    </a:lnTo>
                    <a:lnTo>
                      <a:pt x="38501" y="152175"/>
                    </a:lnTo>
                    <a:lnTo>
                      <a:pt x="38501" y="138989"/>
                    </a:lnTo>
                    <a:lnTo>
                      <a:pt x="13860" y="138989"/>
                    </a:lnTo>
                    <a:cubicBezTo>
                      <a:pt x="15580" y="130255"/>
                      <a:pt x="19244" y="122019"/>
                      <a:pt x="24576" y="114889"/>
                    </a:cubicBezTo>
                    <a:cubicBezTo>
                      <a:pt x="29909" y="107759"/>
                      <a:pt x="36768" y="101917"/>
                      <a:pt x="44661" y="97793"/>
                    </a:cubicBezTo>
                    <a:cubicBezTo>
                      <a:pt x="49390" y="95336"/>
                      <a:pt x="53510" y="91846"/>
                      <a:pt x="56712" y="87580"/>
                    </a:cubicBezTo>
                    <a:cubicBezTo>
                      <a:pt x="59908" y="83314"/>
                      <a:pt x="62108" y="78383"/>
                      <a:pt x="63142" y="73152"/>
                    </a:cubicBezTo>
                    <a:cubicBezTo>
                      <a:pt x="64412" y="66620"/>
                      <a:pt x="67248" y="60494"/>
                      <a:pt x="71407" y="55298"/>
                    </a:cubicBezTo>
                    <a:cubicBezTo>
                      <a:pt x="75565" y="50101"/>
                      <a:pt x="80916" y="45990"/>
                      <a:pt x="87012" y="43314"/>
                    </a:cubicBezTo>
                    <a:cubicBezTo>
                      <a:pt x="93435" y="40436"/>
                      <a:pt x="100501" y="39276"/>
                      <a:pt x="107514" y="39945"/>
                    </a:cubicBezTo>
                    <a:cubicBezTo>
                      <a:pt x="112834" y="40505"/>
                      <a:pt x="118204" y="39823"/>
                      <a:pt x="123216" y="37952"/>
                    </a:cubicBezTo>
                    <a:cubicBezTo>
                      <a:pt x="128228" y="36082"/>
                      <a:pt x="132739" y="33074"/>
                      <a:pt x="136390" y="29165"/>
                    </a:cubicBezTo>
                    <a:cubicBezTo>
                      <a:pt x="141953" y="23138"/>
                      <a:pt x="148807" y="18447"/>
                      <a:pt x="156442" y="15440"/>
                    </a:cubicBezTo>
                    <a:cubicBezTo>
                      <a:pt x="164072" y="12433"/>
                      <a:pt x="172286" y="11189"/>
                      <a:pt x="180467" y="11800"/>
                    </a:cubicBezTo>
                    <a:cubicBezTo>
                      <a:pt x="188642" y="12410"/>
                      <a:pt x="196580" y="14861"/>
                      <a:pt x="203683" y="18968"/>
                    </a:cubicBezTo>
                    <a:cubicBezTo>
                      <a:pt x="210787" y="23074"/>
                      <a:pt x="216863" y="28731"/>
                      <a:pt x="221477" y="35517"/>
                    </a:cubicBezTo>
                    <a:lnTo>
                      <a:pt x="222247" y="35517"/>
                    </a:lnTo>
                    <a:lnTo>
                      <a:pt x="223017" y="34843"/>
                    </a:lnTo>
                    <a:close/>
                  </a:path>
                </a:pathLst>
              </a:custGeom>
              <a:solidFill>
                <a:srgbClr val="2C5A67"/>
              </a:solidFill>
              <a:ln w="6417" cap="flat">
                <a:noFill/>
                <a:prstDash val="solid"/>
                <a:miter/>
              </a:ln>
            </p:spPr>
            <p:txBody>
              <a:bodyPr rtlCol="0" anchor="ctr"/>
              <a:lstStyle/>
              <a:p>
                <a:endParaRPr lang="en-US" sz="810"/>
              </a:p>
            </p:txBody>
          </p:sp>
          <p:sp>
            <p:nvSpPr>
              <p:cNvPr id="1933" name="Freeform: Shape 1932">
                <a:extLst>
                  <a:ext uri="{FF2B5EF4-FFF2-40B4-BE49-F238E27FC236}">
                    <a16:creationId xmlns:a16="http://schemas.microsoft.com/office/drawing/2014/main" id="{C9B84EB0-04E6-2321-2BF1-175D7F98F1B1}"/>
                  </a:ext>
                </a:extLst>
              </p:cNvPr>
              <p:cNvSpPr/>
              <p:nvPr/>
            </p:nvSpPr>
            <p:spPr>
              <a:xfrm>
                <a:off x="5262311" y="1593895"/>
                <a:ext cx="126764" cy="78379"/>
              </a:xfrm>
              <a:custGeom>
                <a:avLst/>
                <a:gdLst>
                  <a:gd name="connsiteX0" fmla="*/ 25892 w 126764"/>
                  <a:gd name="connsiteY0" fmla="*/ 36702 h 78379"/>
                  <a:gd name="connsiteX1" fmla="*/ 113578 w 126764"/>
                  <a:gd name="connsiteY1" fmla="*/ 13216 h 78379"/>
                  <a:gd name="connsiteX2" fmla="*/ 121663 w 126764"/>
                  <a:gd name="connsiteY2" fmla="*/ 5227 h 78379"/>
                  <a:gd name="connsiteX3" fmla="*/ 126765 w 126764"/>
                  <a:gd name="connsiteY3" fmla="*/ 126 h 78379"/>
                  <a:gd name="connsiteX4" fmla="*/ 11454 w 126764"/>
                  <a:gd name="connsiteY4" fmla="*/ 29772 h 78379"/>
                  <a:gd name="connsiteX5" fmla="*/ 14727 w 126764"/>
                  <a:gd name="connsiteY5" fmla="*/ 35547 h 78379"/>
                  <a:gd name="connsiteX6" fmla="*/ 11454 w 126764"/>
                  <a:gd name="connsiteY6" fmla="*/ 29772 h 78379"/>
                  <a:gd name="connsiteX7" fmla="*/ 0 w 126764"/>
                  <a:gd name="connsiteY7" fmla="*/ 36509 h 78379"/>
                  <a:gd name="connsiteX8" fmla="*/ 3273 w 126764"/>
                  <a:gd name="connsiteY8" fmla="*/ 42188 h 78379"/>
                  <a:gd name="connsiteX9" fmla="*/ 12898 w 126764"/>
                  <a:gd name="connsiteY9" fmla="*/ 41514 h 78379"/>
                  <a:gd name="connsiteX10" fmla="*/ 12898 w 126764"/>
                  <a:gd name="connsiteY10" fmla="*/ 78379 h 78379"/>
                  <a:gd name="connsiteX11" fmla="*/ 25892 w 126764"/>
                  <a:gd name="connsiteY11" fmla="*/ 78379 h 78379"/>
                  <a:gd name="connsiteX12" fmla="*/ 25892 w 126764"/>
                  <a:gd name="connsiteY12" fmla="*/ 36702 h 7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764" h="78379">
                    <a:moveTo>
                      <a:pt x="25892" y="36702"/>
                    </a:moveTo>
                    <a:cubicBezTo>
                      <a:pt x="52894" y="22161"/>
                      <a:pt x="82918" y="14120"/>
                      <a:pt x="113578" y="13216"/>
                    </a:cubicBezTo>
                    <a:lnTo>
                      <a:pt x="121663" y="5227"/>
                    </a:lnTo>
                    <a:lnTo>
                      <a:pt x="126765" y="126"/>
                    </a:lnTo>
                    <a:cubicBezTo>
                      <a:pt x="86274" y="-1273"/>
                      <a:pt x="46246" y="9019"/>
                      <a:pt x="11454" y="29772"/>
                    </a:cubicBezTo>
                    <a:lnTo>
                      <a:pt x="14727" y="35547"/>
                    </a:lnTo>
                    <a:lnTo>
                      <a:pt x="11454" y="29772"/>
                    </a:lnTo>
                    <a:lnTo>
                      <a:pt x="0" y="36509"/>
                    </a:lnTo>
                    <a:lnTo>
                      <a:pt x="3273" y="42188"/>
                    </a:lnTo>
                    <a:lnTo>
                      <a:pt x="12898" y="41514"/>
                    </a:lnTo>
                    <a:lnTo>
                      <a:pt x="12898" y="78379"/>
                    </a:lnTo>
                    <a:lnTo>
                      <a:pt x="25892" y="78379"/>
                    </a:lnTo>
                    <a:lnTo>
                      <a:pt x="25892" y="36702"/>
                    </a:lnTo>
                    <a:close/>
                  </a:path>
                </a:pathLst>
              </a:custGeom>
              <a:solidFill>
                <a:srgbClr val="2C5A67"/>
              </a:solidFill>
              <a:ln w="6417" cap="flat">
                <a:noFill/>
                <a:prstDash val="solid"/>
                <a:miter/>
              </a:ln>
            </p:spPr>
            <p:txBody>
              <a:bodyPr rtlCol="0" anchor="ctr"/>
              <a:lstStyle/>
              <a:p>
                <a:endParaRPr lang="en-US" sz="810"/>
              </a:p>
            </p:txBody>
          </p:sp>
          <p:sp>
            <p:nvSpPr>
              <p:cNvPr id="1934" name="Freeform: Shape 1933">
                <a:extLst>
                  <a:ext uri="{FF2B5EF4-FFF2-40B4-BE49-F238E27FC236}">
                    <a16:creationId xmlns:a16="http://schemas.microsoft.com/office/drawing/2014/main" id="{BEC81B9B-002D-0D00-2F02-E46E124052F1}"/>
                  </a:ext>
                </a:extLst>
              </p:cNvPr>
              <p:cNvSpPr/>
              <p:nvPr/>
            </p:nvSpPr>
            <p:spPr>
              <a:xfrm>
                <a:off x="5339313" y="1680068"/>
                <a:ext cx="158720" cy="137737"/>
              </a:xfrm>
              <a:custGeom>
                <a:avLst/>
                <a:gdLst>
                  <a:gd name="connsiteX0" fmla="*/ 146881 w 158720"/>
                  <a:gd name="connsiteY0" fmla="*/ 0 h 137737"/>
                  <a:gd name="connsiteX1" fmla="*/ 144283 w 158720"/>
                  <a:gd name="connsiteY1" fmla="*/ 0 h 137737"/>
                  <a:gd name="connsiteX2" fmla="*/ 133984 w 158720"/>
                  <a:gd name="connsiteY2" fmla="*/ 0 h 137737"/>
                  <a:gd name="connsiteX3" fmla="*/ 133984 w 158720"/>
                  <a:gd name="connsiteY3" fmla="*/ 124551 h 137737"/>
                  <a:gd name="connsiteX4" fmla="*/ 120701 w 158720"/>
                  <a:gd name="connsiteY4" fmla="*/ 124551 h 137737"/>
                  <a:gd name="connsiteX5" fmla="*/ 120701 w 158720"/>
                  <a:gd name="connsiteY5" fmla="*/ 18673 h 137737"/>
                  <a:gd name="connsiteX6" fmla="*/ 48030 w 158720"/>
                  <a:gd name="connsiteY6" fmla="*/ 18673 h 137737"/>
                  <a:gd name="connsiteX7" fmla="*/ 48030 w 158720"/>
                  <a:gd name="connsiteY7" fmla="*/ 124551 h 137737"/>
                  <a:gd name="connsiteX8" fmla="*/ 34747 w 158720"/>
                  <a:gd name="connsiteY8" fmla="*/ 124551 h 137737"/>
                  <a:gd name="connsiteX9" fmla="*/ 34747 w 158720"/>
                  <a:gd name="connsiteY9" fmla="*/ 18673 h 137737"/>
                  <a:gd name="connsiteX10" fmla="*/ 0 w 158720"/>
                  <a:gd name="connsiteY10" fmla="*/ 18673 h 137737"/>
                  <a:gd name="connsiteX11" fmla="*/ 0 w 158720"/>
                  <a:gd name="connsiteY11" fmla="*/ 31956 h 137737"/>
                  <a:gd name="connsiteX12" fmla="*/ 21560 w 158720"/>
                  <a:gd name="connsiteY12" fmla="*/ 31956 h 137737"/>
                  <a:gd name="connsiteX13" fmla="*/ 21560 w 158720"/>
                  <a:gd name="connsiteY13" fmla="*/ 55153 h 137737"/>
                  <a:gd name="connsiteX14" fmla="*/ 0 w 158720"/>
                  <a:gd name="connsiteY14" fmla="*/ 55153 h 137737"/>
                  <a:gd name="connsiteX15" fmla="*/ 0 w 158720"/>
                  <a:gd name="connsiteY15" fmla="*/ 68339 h 137737"/>
                  <a:gd name="connsiteX16" fmla="*/ 21560 w 158720"/>
                  <a:gd name="connsiteY16" fmla="*/ 68339 h 137737"/>
                  <a:gd name="connsiteX17" fmla="*/ 21560 w 158720"/>
                  <a:gd name="connsiteY17" fmla="*/ 89804 h 137737"/>
                  <a:gd name="connsiteX18" fmla="*/ 0 w 158720"/>
                  <a:gd name="connsiteY18" fmla="*/ 89804 h 137737"/>
                  <a:gd name="connsiteX19" fmla="*/ 0 w 158720"/>
                  <a:gd name="connsiteY19" fmla="*/ 103087 h 137737"/>
                  <a:gd name="connsiteX20" fmla="*/ 21560 w 158720"/>
                  <a:gd name="connsiteY20" fmla="*/ 103087 h 137737"/>
                  <a:gd name="connsiteX21" fmla="*/ 21560 w 158720"/>
                  <a:gd name="connsiteY21" fmla="*/ 124551 h 137737"/>
                  <a:gd name="connsiteX22" fmla="*/ 0 w 158720"/>
                  <a:gd name="connsiteY22" fmla="*/ 124551 h 137737"/>
                  <a:gd name="connsiteX23" fmla="*/ 0 w 158720"/>
                  <a:gd name="connsiteY23" fmla="*/ 137737 h 137737"/>
                  <a:gd name="connsiteX24" fmla="*/ 158721 w 158720"/>
                  <a:gd name="connsiteY24" fmla="*/ 137737 h 137737"/>
                  <a:gd name="connsiteX25" fmla="*/ 158721 w 158720"/>
                  <a:gd name="connsiteY25" fmla="*/ 124551 h 137737"/>
                  <a:gd name="connsiteX26" fmla="*/ 147170 w 158720"/>
                  <a:gd name="connsiteY26" fmla="*/ 124551 h 137737"/>
                  <a:gd name="connsiteX27" fmla="*/ 147170 w 158720"/>
                  <a:gd name="connsiteY27" fmla="*/ 0 h 137737"/>
                  <a:gd name="connsiteX28" fmla="*/ 146881 w 158720"/>
                  <a:gd name="connsiteY28" fmla="*/ 0 h 137737"/>
                  <a:gd name="connsiteX29" fmla="*/ 107707 w 158720"/>
                  <a:gd name="connsiteY29" fmla="*/ 89804 h 137737"/>
                  <a:gd name="connsiteX30" fmla="*/ 61217 w 158720"/>
                  <a:gd name="connsiteY30" fmla="*/ 89804 h 137737"/>
                  <a:gd name="connsiteX31" fmla="*/ 61217 w 158720"/>
                  <a:gd name="connsiteY31" fmla="*/ 68339 h 137737"/>
                  <a:gd name="connsiteX32" fmla="*/ 107707 w 158720"/>
                  <a:gd name="connsiteY32" fmla="*/ 68339 h 137737"/>
                  <a:gd name="connsiteX33" fmla="*/ 107707 w 158720"/>
                  <a:gd name="connsiteY33" fmla="*/ 89804 h 137737"/>
                  <a:gd name="connsiteX34" fmla="*/ 107707 w 158720"/>
                  <a:gd name="connsiteY34" fmla="*/ 32052 h 137737"/>
                  <a:gd name="connsiteX35" fmla="*/ 107707 w 158720"/>
                  <a:gd name="connsiteY35" fmla="*/ 55249 h 137737"/>
                  <a:gd name="connsiteX36" fmla="*/ 61217 w 158720"/>
                  <a:gd name="connsiteY36" fmla="*/ 55249 h 137737"/>
                  <a:gd name="connsiteX37" fmla="*/ 61217 w 158720"/>
                  <a:gd name="connsiteY37" fmla="*/ 31956 h 137737"/>
                  <a:gd name="connsiteX38" fmla="*/ 107707 w 158720"/>
                  <a:gd name="connsiteY38" fmla="*/ 32052 h 137737"/>
                  <a:gd name="connsiteX39" fmla="*/ 61409 w 158720"/>
                  <a:gd name="connsiteY39" fmla="*/ 103183 h 137737"/>
                  <a:gd name="connsiteX40" fmla="*/ 107707 w 158720"/>
                  <a:gd name="connsiteY40" fmla="*/ 103183 h 137737"/>
                  <a:gd name="connsiteX41" fmla="*/ 107707 w 158720"/>
                  <a:gd name="connsiteY41" fmla="*/ 124647 h 137737"/>
                  <a:gd name="connsiteX42" fmla="*/ 61217 w 158720"/>
                  <a:gd name="connsiteY42" fmla="*/ 124647 h 137737"/>
                  <a:gd name="connsiteX43" fmla="*/ 61409 w 158720"/>
                  <a:gd name="connsiteY43" fmla="*/ 103183 h 13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8720" h="137737">
                    <a:moveTo>
                      <a:pt x="146881" y="0"/>
                    </a:moveTo>
                    <a:cubicBezTo>
                      <a:pt x="146015" y="47"/>
                      <a:pt x="145142" y="47"/>
                      <a:pt x="144283" y="0"/>
                    </a:cubicBezTo>
                    <a:lnTo>
                      <a:pt x="133984" y="0"/>
                    </a:lnTo>
                    <a:lnTo>
                      <a:pt x="133984" y="124551"/>
                    </a:lnTo>
                    <a:lnTo>
                      <a:pt x="120701" y="124551"/>
                    </a:lnTo>
                    <a:lnTo>
                      <a:pt x="120701" y="18673"/>
                    </a:lnTo>
                    <a:lnTo>
                      <a:pt x="48030" y="18673"/>
                    </a:lnTo>
                    <a:lnTo>
                      <a:pt x="48030" y="124551"/>
                    </a:lnTo>
                    <a:lnTo>
                      <a:pt x="34747" y="124551"/>
                    </a:lnTo>
                    <a:lnTo>
                      <a:pt x="34747" y="18673"/>
                    </a:lnTo>
                    <a:lnTo>
                      <a:pt x="0" y="18673"/>
                    </a:lnTo>
                    <a:lnTo>
                      <a:pt x="0" y="31956"/>
                    </a:lnTo>
                    <a:lnTo>
                      <a:pt x="21560" y="31956"/>
                    </a:lnTo>
                    <a:lnTo>
                      <a:pt x="21560" y="55153"/>
                    </a:lnTo>
                    <a:lnTo>
                      <a:pt x="0" y="55153"/>
                    </a:lnTo>
                    <a:lnTo>
                      <a:pt x="0" y="68339"/>
                    </a:lnTo>
                    <a:lnTo>
                      <a:pt x="21560" y="68339"/>
                    </a:lnTo>
                    <a:lnTo>
                      <a:pt x="21560" y="89804"/>
                    </a:lnTo>
                    <a:lnTo>
                      <a:pt x="0" y="89804"/>
                    </a:lnTo>
                    <a:lnTo>
                      <a:pt x="0" y="103087"/>
                    </a:lnTo>
                    <a:lnTo>
                      <a:pt x="21560" y="103087"/>
                    </a:lnTo>
                    <a:lnTo>
                      <a:pt x="21560" y="124551"/>
                    </a:lnTo>
                    <a:lnTo>
                      <a:pt x="0" y="124551"/>
                    </a:lnTo>
                    <a:lnTo>
                      <a:pt x="0" y="137737"/>
                    </a:lnTo>
                    <a:lnTo>
                      <a:pt x="158721" y="137737"/>
                    </a:lnTo>
                    <a:lnTo>
                      <a:pt x="158721" y="124551"/>
                    </a:lnTo>
                    <a:lnTo>
                      <a:pt x="147170" y="124551"/>
                    </a:lnTo>
                    <a:lnTo>
                      <a:pt x="147170" y="0"/>
                    </a:lnTo>
                    <a:lnTo>
                      <a:pt x="146881" y="0"/>
                    </a:lnTo>
                    <a:close/>
                    <a:moveTo>
                      <a:pt x="107707" y="89804"/>
                    </a:moveTo>
                    <a:lnTo>
                      <a:pt x="61217" y="89804"/>
                    </a:lnTo>
                    <a:lnTo>
                      <a:pt x="61217" y="68339"/>
                    </a:lnTo>
                    <a:lnTo>
                      <a:pt x="107707" y="68339"/>
                    </a:lnTo>
                    <a:lnTo>
                      <a:pt x="107707" y="89804"/>
                    </a:lnTo>
                    <a:close/>
                    <a:moveTo>
                      <a:pt x="107707" y="32052"/>
                    </a:moveTo>
                    <a:lnTo>
                      <a:pt x="107707" y="55249"/>
                    </a:lnTo>
                    <a:lnTo>
                      <a:pt x="61217" y="55249"/>
                    </a:lnTo>
                    <a:lnTo>
                      <a:pt x="61217" y="31956"/>
                    </a:lnTo>
                    <a:lnTo>
                      <a:pt x="107707" y="32052"/>
                    </a:lnTo>
                    <a:close/>
                    <a:moveTo>
                      <a:pt x="61409" y="103183"/>
                    </a:moveTo>
                    <a:lnTo>
                      <a:pt x="107707" y="103183"/>
                    </a:lnTo>
                    <a:lnTo>
                      <a:pt x="107707" y="124647"/>
                    </a:lnTo>
                    <a:lnTo>
                      <a:pt x="61217" y="124647"/>
                    </a:lnTo>
                    <a:lnTo>
                      <a:pt x="61409" y="103183"/>
                    </a:lnTo>
                    <a:close/>
                  </a:path>
                </a:pathLst>
              </a:custGeom>
              <a:solidFill>
                <a:srgbClr val="2C5A67"/>
              </a:solidFill>
              <a:ln w="6417" cap="flat">
                <a:noFill/>
                <a:prstDash val="solid"/>
                <a:miter/>
              </a:ln>
            </p:spPr>
            <p:txBody>
              <a:bodyPr rtlCol="0" anchor="ctr"/>
              <a:lstStyle/>
              <a:p>
                <a:endParaRPr lang="en-US" sz="810"/>
              </a:p>
            </p:txBody>
          </p:sp>
          <p:sp>
            <p:nvSpPr>
              <p:cNvPr id="1935" name="Freeform: Shape 1934">
                <a:extLst>
                  <a:ext uri="{FF2B5EF4-FFF2-40B4-BE49-F238E27FC236}">
                    <a16:creationId xmlns:a16="http://schemas.microsoft.com/office/drawing/2014/main" id="{32660EB0-816F-EF9D-AD20-CF9D01B503F9}"/>
                  </a:ext>
                </a:extLst>
              </p:cNvPr>
              <p:cNvSpPr/>
              <p:nvPr/>
            </p:nvSpPr>
            <p:spPr>
              <a:xfrm>
                <a:off x="5301383" y="1635983"/>
                <a:ext cx="72766" cy="49666"/>
              </a:xfrm>
              <a:custGeom>
                <a:avLst/>
                <a:gdLst>
                  <a:gd name="connsiteX0" fmla="*/ 72767 w 72766"/>
                  <a:gd name="connsiteY0" fmla="*/ 0 h 49666"/>
                  <a:gd name="connsiteX1" fmla="*/ 0 w 72766"/>
                  <a:gd name="connsiteY1" fmla="*/ 0 h 49666"/>
                  <a:gd name="connsiteX2" fmla="*/ 0 w 72766"/>
                  <a:gd name="connsiteY2" fmla="*/ 36287 h 49666"/>
                  <a:gd name="connsiteX3" fmla="*/ 13187 w 72766"/>
                  <a:gd name="connsiteY3" fmla="*/ 36287 h 49666"/>
                  <a:gd name="connsiteX4" fmla="*/ 13187 w 72766"/>
                  <a:gd name="connsiteY4" fmla="*/ 13283 h 49666"/>
                  <a:gd name="connsiteX5" fmla="*/ 59484 w 72766"/>
                  <a:gd name="connsiteY5" fmla="*/ 13283 h 49666"/>
                  <a:gd name="connsiteX6" fmla="*/ 59484 w 72766"/>
                  <a:gd name="connsiteY6" fmla="*/ 36383 h 49666"/>
                  <a:gd name="connsiteX7" fmla="*/ 37923 w 72766"/>
                  <a:gd name="connsiteY7" fmla="*/ 36383 h 49666"/>
                  <a:gd name="connsiteX8" fmla="*/ 37923 w 72766"/>
                  <a:gd name="connsiteY8" fmla="*/ 46201 h 49666"/>
                  <a:gd name="connsiteX9" fmla="*/ 37923 w 72766"/>
                  <a:gd name="connsiteY9" fmla="*/ 49666 h 49666"/>
                  <a:gd name="connsiteX10" fmla="*/ 72767 w 72766"/>
                  <a:gd name="connsiteY10" fmla="*/ 49666 h 49666"/>
                  <a:gd name="connsiteX11" fmla="*/ 72767 w 72766"/>
                  <a:gd name="connsiteY11" fmla="*/ 0 h 4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766" h="49666">
                    <a:moveTo>
                      <a:pt x="72767" y="0"/>
                    </a:moveTo>
                    <a:lnTo>
                      <a:pt x="0" y="0"/>
                    </a:lnTo>
                    <a:lnTo>
                      <a:pt x="0" y="36287"/>
                    </a:lnTo>
                    <a:lnTo>
                      <a:pt x="13187" y="36287"/>
                    </a:lnTo>
                    <a:lnTo>
                      <a:pt x="13187" y="13283"/>
                    </a:lnTo>
                    <a:lnTo>
                      <a:pt x="59484" y="13283"/>
                    </a:lnTo>
                    <a:lnTo>
                      <a:pt x="59484" y="36383"/>
                    </a:lnTo>
                    <a:lnTo>
                      <a:pt x="37923" y="36383"/>
                    </a:lnTo>
                    <a:lnTo>
                      <a:pt x="37923" y="46201"/>
                    </a:lnTo>
                    <a:lnTo>
                      <a:pt x="37923" y="49666"/>
                    </a:lnTo>
                    <a:lnTo>
                      <a:pt x="72767" y="49666"/>
                    </a:lnTo>
                    <a:lnTo>
                      <a:pt x="72767" y="0"/>
                    </a:lnTo>
                    <a:close/>
                  </a:path>
                </a:pathLst>
              </a:custGeom>
              <a:solidFill>
                <a:srgbClr val="2C5A67"/>
              </a:solidFill>
              <a:ln w="6417" cap="flat">
                <a:noFill/>
                <a:prstDash val="solid"/>
                <a:miter/>
              </a:ln>
            </p:spPr>
            <p:txBody>
              <a:bodyPr rtlCol="0" anchor="ctr"/>
              <a:lstStyle/>
              <a:p>
                <a:endParaRPr lang="en-US" sz="810"/>
              </a:p>
            </p:txBody>
          </p:sp>
          <p:sp>
            <p:nvSpPr>
              <p:cNvPr id="1936" name="Freeform: Shape 1935">
                <a:extLst>
                  <a:ext uri="{FF2B5EF4-FFF2-40B4-BE49-F238E27FC236}">
                    <a16:creationId xmlns:a16="http://schemas.microsoft.com/office/drawing/2014/main" id="{B4758EF0-A29F-0C0E-80F7-3D8BB8B3ABE7}"/>
                  </a:ext>
                </a:extLst>
              </p:cNvPr>
              <p:cNvSpPr/>
              <p:nvPr/>
            </p:nvSpPr>
            <p:spPr>
              <a:xfrm>
                <a:off x="5387343" y="1636371"/>
                <a:ext cx="72670" cy="49281"/>
              </a:xfrm>
              <a:custGeom>
                <a:avLst/>
                <a:gdLst>
                  <a:gd name="connsiteX0" fmla="*/ 0 w 72670"/>
                  <a:gd name="connsiteY0" fmla="*/ 49281 h 49281"/>
                  <a:gd name="connsiteX1" fmla="*/ 72671 w 72670"/>
                  <a:gd name="connsiteY1" fmla="*/ 49281 h 49281"/>
                  <a:gd name="connsiteX2" fmla="*/ 72671 w 72670"/>
                  <a:gd name="connsiteY2" fmla="*/ 42255 h 49281"/>
                  <a:gd name="connsiteX3" fmla="*/ 56019 w 72670"/>
                  <a:gd name="connsiteY3" fmla="*/ 35998 h 49281"/>
                  <a:gd name="connsiteX4" fmla="*/ 13187 w 72670"/>
                  <a:gd name="connsiteY4" fmla="*/ 35998 h 49281"/>
                  <a:gd name="connsiteX5" fmla="*/ 13187 w 72670"/>
                  <a:gd name="connsiteY5" fmla="*/ 12898 h 49281"/>
                  <a:gd name="connsiteX6" fmla="*/ 30801 w 72670"/>
                  <a:gd name="connsiteY6" fmla="*/ 12898 h 49281"/>
                  <a:gd name="connsiteX7" fmla="*/ 29934 w 72670"/>
                  <a:gd name="connsiteY7" fmla="*/ 11647 h 49281"/>
                  <a:gd name="connsiteX8" fmla="*/ 29357 w 72670"/>
                  <a:gd name="connsiteY8" fmla="*/ 10877 h 49281"/>
                  <a:gd name="connsiteX9" fmla="*/ 25122 w 72670"/>
                  <a:gd name="connsiteY9" fmla="*/ 4043 h 49281"/>
                  <a:gd name="connsiteX10" fmla="*/ 23390 w 72670"/>
                  <a:gd name="connsiteY10" fmla="*/ 0 h 49281"/>
                  <a:gd name="connsiteX11" fmla="*/ 0 w 72670"/>
                  <a:gd name="connsiteY11" fmla="*/ 0 h 49281"/>
                  <a:gd name="connsiteX12" fmla="*/ 0 w 72670"/>
                  <a:gd name="connsiteY12" fmla="*/ 49281 h 4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670" h="49281">
                    <a:moveTo>
                      <a:pt x="0" y="49281"/>
                    </a:moveTo>
                    <a:lnTo>
                      <a:pt x="72671" y="49281"/>
                    </a:lnTo>
                    <a:lnTo>
                      <a:pt x="72671" y="42255"/>
                    </a:lnTo>
                    <a:cubicBezTo>
                      <a:pt x="66870" y="40891"/>
                      <a:pt x="61274" y="38788"/>
                      <a:pt x="56019" y="35998"/>
                    </a:cubicBezTo>
                    <a:lnTo>
                      <a:pt x="13187" y="35998"/>
                    </a:lnTo>
                    <a:lnTo>
                      <a:pt x="13187" y="12898"/>
                    </a:lnTo>
                    <a:lnTo>
                      <a:pt x="30801" y="12898"/>
                    </a:lnTo>
                    <a:lnTo>
                      <a:pt x="29934" y="11647"/>
                    </a:lnTo>
                    <a:lnTo>
                      <a:pt x="29357" y="10877"/>
                    </a:lnTo>
                    <a:lnTo>
                      <a:pt x="25122" y="4043"/>
                    </a:lnTo>
                    <a:lnTo>
                      <a:pt x="23390" y="0"/>
                    </a:lnTo>
                    <a:lnTo>
                      <a:pt x="0" y="0"/>
                    </a:lnTo>
                    <a:lnTo>
                      <a:pt x="0" y="49281"/>
                    </a:lnTo>
                    <a:close/>
                  </a:path>
                </a:pathLst>
              </a:custGeom>
              <a:solidFill>
                <a:srgbClr val="2C5A67"/>
              </a:solidFill>
              <a:ln w="6417" cap="flat">
                <a:noFill/>
                <a:prstDash val="solid"/>
                <a:miter/>
              </a:ln>
            </p:spPr>
            <p:txBody>
              <a:bodyPr rtlCol="0" anchor="ctr"/>
              <a:lstStyle/>
              <a:p>
                <a:endParaRPr lang="en-US" sz="810"/>
              </a:p>
            </p:txBody>
          </p:sp>
          <p:sp>
            <p:nvSpPr>
              <p:cNvPr id="1937" name="Freeform: Shape 1936">
                <a:extLst>
                  <a:ext uri="{FF2B5EF4-FFF2-40B4-BE49-F238E27FC236}">
                    <a16:creationId xmlns:a16="http://schemas.microsoft.com/office/drawing/2014/main" id="{EFED496F-2C7B-3152-59F7-009138BE9EDB}"/>
                  </a:ext>
                </a:extLst>
              </p:cNvPr>
              <p:cNvSpPr/>
              <p:nvPr/>
            </p:nvSpPr>
            <p:spPr>
              <a:xfrm>
                <a:off x="5470794" y="1590072"/>
                <a:ext cx="10972" cy="23870"/>
              </a:xfrm>
              <a:custGeom>
                <a:avLst/>
                <a:gdLst>
                  <a:gd name="connsiteX0" fmla="*/ 5486 w 10972"/>
                  <a:gd name="connsiteY0" fmla="*/ 0 h 23870"/>
                  <a:gd name="connsiteX1" fmla="*/ 0 w 10972"/>
                  <a:gd name="connsiteY1" fmla="*/ 23871 h 23870"/>
                  <a:gd name="connsiteX2" fmla="*/ 10973 w 10972"/>
                  <a:gd name="connsiteY2" fmla="*/ 23871 h 23870"/>
                  <a:gd name="connsiteX3" fmla="*/ 5486 w 10972"/>
                  <a:gd name="connsiteY3" fmla="*/ 0 h 23870"/>
                </a:gdLst>
                <a:ahLst/>
                <a:cxnLst>
                  <a:cxn ang="0">
                    <a:pos x="connsiteX0" y="connsiteY0"/>
                  </a:cxn>
                  <a:cxn ang="0">
                    <a:pos x="connsiteX1" y="connsiteY1"/>
                  </a:cxn>
                  <a:cxn ang="0">
                    <a:pos x="connsiteX2" y="connsiteY2"/>
                  </a:cxn>
                  <a:cxn ang="0">
                    <a:pos x="connsiteX3" y="connsiteY3"/>
                  </a:cxn>
                </a:cxnLst>
                <a:rect l="l" t="t" r="r" b="b"/>
                <a:pathLst>
                  <a:path w="10972" h="23870">
                    <a:moveTo>
                      <a:pt x="5486" y="0"/>
                    </a:moveTo>
                    <a:lnTo>
                      <a:pt x="0" y="23871"/>
                    </a:lnTo>
                    <a:lnTo>
                      <a:pt x="10973" y="23871"/>
                    </a:lnTo>
                    <a:lnTo>
                      <a:pt x="5486" y="0"/>
                    </a:lnTo>
                    <a:close/>
                  </a:path>
                </a:pathLst>
              </a:custGeom>
              <a:solidFill>
                <a:srgbClr val="FFFFFF"/>
              </a:solidFill>
              <a:ln w="6417" cap="flat">
                <a:noFill/>
                <a:prstDash val="solid"/>
                <a:miter/>
              </a:ln>
            </p:spPr>
            <p:txBody>
              <a:bodyPr rtlCol="0" anchor="ctr"/>
              <a:lstStyle/>
              <a:p>
                <a:endParaRPr lang="en-US" sz="810"/>
              </a:p>
            </p:txBody>
          </p:sp>
          <p:sp>
            <p:nvSpPr>
              <p:cNvPr id="1938" name="Freeform: Shape 1937">
                <a:extLst>
                  <a:ext uri="{FF2B5EF4-FFF2-40B4-BE49-F238E27FC236}">
                    <a16:creationId xmlns:a16="http://schemas.microsoft.com/office/drawing/2014/main" id="{31E0A50D-F4C5-2C33-1485-767B1E04A329}"/>
                  </a:ext>
                </a:extLst>
              </p:cNvPr>
              <p:cNvSpPr/>
              <p:nvPr/>
            </p:nvSpPr>
            <p:spPr>
              <a:xfrm>
                <a:off x="5451633" y="1574193"/>
                <a:ext cx="49762" cy="63719"/>
              </a:xfrm>
              <a:custGeom>
                <a:avLst/>
                <a:gdLst>
                  <a:gd name="connsiteX0" fmla="*/ 31378 w 49762"/>
                  <a:gd name="connsiteY0" fmla="*/ 0 h 63719"/>
                  <a:gd name="connsiteX1" fmla="*/ 18384 w 49762"/>
                  <a:gd name="connsiteY1" fmla="*/ 0 h 63719"/>
                  <a:gd name="connsiteX2" fmla="*/ 0 w 49762"/>
                  <a:gd name="connsiteY2" fmla="*/ 63719 h 63719"/>
                  <a:gd name="connsiteX3" fmla="*/ 13668 w 49762"/>
                  <a:gd name="connsiteY3" fmla="*/ 63719 h 63719"/>
                  <a:gd name="connsiteX4" fmla="*/ 16748 w 49762"/>
                  <a:gd name="connsiteY4" fmla="*/ 50340 h 63719"/>
                  <a:gd name="connsiteX5" fmla="*/ 32533 w 49762"/>
                  <a:gd name="connsiteY5" fmla="*/ 50340 h 63719"/>
                  <a:gd name="connsiteX6" fmla="*/ 35613 w 49762"/>
                  <a:gd name="connsiteY6" fmla="*/ 63719 h 63719"/>
                  <a:gd name="connsiteX7" fmla="*/ 49763 w 49762"/>
                  <a:gd name="connsiteY7" fmla="*/ 63719 h 63719"/>
                  <a:gd name="connsiteX8" fmla="*/ 31378 w 49762"/>
                  <a:gd name="connsiteY8" fmla="*/ 0 h 63719"/>
                  <a:gd name="connsiteX9" fmla="*/ 24256 w 49762"/>
                  <a:gd name="connsiteY9" fmla="*/ 15882 h 63719"/>
                  <a:gd name="connsiteX10" fmla="*/ 29742 w 49762"/>
                  <a:gd name="connsiteY10" fmla="*/ 39752 h 63719"/>
                  <a:gd name="connsiteX11" fmla="*/ 19154 w 49762"/>
                  <a:gd name="connsiteY11" fmla="*/ 39752 h 63719"/>
                  <a:gd name="connsiteX12" fmla="*/ 24256 w 49762"/>
                  <a:gd name="connsiteY12" fmla="*/ 15882 h 6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62" h="63719">
                    <a:moveTo>
                      <a:pt x="31378" y="0"/>
                    </a:moveTo>
                    <a:lnTo>
                      <a:pt x="18384" y="0"/>
                    </a:lnTo>
                    <a:lnTo>
                      <a:pt x="0" y="63719"/>
                    </a:lnTo>
                    <a:lnTo>
                      <a:pt x="13668" y="63719"/>
                    </a:lnTo>
                    <a:lnTo>
                      <a:pt x="16748" y="50340"/>
                    </a:lnTo>
                    <a:lnTo>
                      <a:pt x="32533" y="50340"/>
                    </a:lnTo>
                    <a:lnTo>
                      <a:pt x="35613" y="63719"/>
                    </a:lnTo>
                    <a:lnTo>
                      <a:pt x="49763" y="63719"/>
                    </a:lnTo>
                    <a:lnTo>
                      <a:pt x="31378" y="0"/>
                    </a:lnTo>
                    <a:close/>
                    <a:moveTo>
                      <a:pt x="24256" y="15882"/>
                    </a:moveTo>
                    <a:lnTo>
                      <a:pt x="29742" y="39752"/>
                    </a:lnTo>
                    <a:lnTo>
                      <a:pt x="19154" y="39752"/>
                    </a:lnTo>
                    <a:lnTo>
                      <a:pt x="24256" y="15882"/>
                    </a:lnTo>
                    <a:close/>
                  </a:path>
                </a:pathLst>
              </a:custGeom>
              <a:solidFill>
                <a:srgbClr val="2C5A67"/>
              </a:solidFill>
              <a:ln w="6417" cap="flat">
                <a:noFill/>
                <a:prstDash val="solid"/>
                <a:miter/>
              </a:ln>
            </p:spPr>
            <p:txBody>
              <a:bodyPr rtlCol="0" anchor="ctr"/>
              <a:lstStyle/>
              <a:p>
                <a:endParaRPr lang="en-US" sz="810"/>
              </a:p>
            </p:txBody>
          </p:sp>
          <p:sp>
            <p:nvSpPr>
              <p:cNvPr id="1939" name="Freeform: Shape 1938">
                <a:extLst>
                  <a:ext uri="{FF2B5EF4-FFF2-40B4-BE49-F238E27FC236}">
                    <a16:creationId xmlns:a16="http://schemas.microsoft.com/office/drawing/2014/main" id="{4E4D44AD-CC00-5966-EA8E-0F1945B7F879}"/>
                  </a:ext>
                </a:extLst>
              </p:cNvPr>
              <p:cNvSpPr/>
              <p:nvPr/>
            </p:nvSpPr>
            <p:spPr>
              <a:xfrm>
                <a:off x="5394170" y="1548391"/>
                <a:ext cx="134272" cy="82490"/>
              </a:xfrm>
              <a:custGeom>
                <a:avLst/>
                <a:gdLst>
                  <a:gd name="connsiteX0" fmla="*/ 0 w 134272"/>
                  <a:gd name="connsiteY0" fmla="*/ 54673 h 82490"/>
                  <a:gd name="connsiteX1" fmla="*/ 27817 w 134272"/>
                  <a:gd name="connsiteY1" fmla="*/ 82490 h 82490"/>
                  <a:gd name="connsiteX2" fmla="*/ 55634 w 134272"/>
                  <a:gd name="connsiteY2" fmla="*/ 54673 h 82490"/>
                  <a:gd name="connsiteX3" fmla="*/ 46009 w 134272"/>
                  <a:gd name="connsiteY3" fmla="*/ 45048 h 82490"/>
                  <a:gd name="connsiteX4" fmla="*/ 34651 w 134272"/>
                  <a:gd name="connsiteY4" fmla="*/ 56598 h 82490"/>
                  <a:gd name="connsiteX5" fmla="*/ 46952 w 134272"/>
                  <a:gd name="connsiteY5" fmla="*/ 29299 h 82490"/>
                  <a:gd name="connsiteX6" fmla="*/ 73017 w 134272"/>
                  <a:gd name="connsiteY6" fmla="*/ 14557 h 82490"/>
                  <a:gd name="connsiteX7" fmla="*/ 102753 w 134272"/>
                  <a:gd name="connsiteY7" fmla="*/ 18079 h 82490"/>
                  <a:gd name="connsiteX8" fmla="*/ 124647 w 134272"/>
                  <a:gd name="connsiteY8" fmla="*/ 38503 h 82490"/>
                  <a:gd name="connsiteX9" fmla="*/ 134272 w 134272"/>
                  <a:gd name="connsiteY9" fmla="*/ 28878 h 82490"/>
                  <a:gd name="connsiteX10" fmla="*/ 105339 w 134272"/>
                  <a:gd name="connsiteY10" fmla="*/ 4487 h 82490"/>
                  <a:gd name="connsiteX11" fmla="*/ 67588 w 134272"/>
                  <a:gd name="connsiteY11" fmla="*/ 1810 h 82490"/>
                  <a:gd name="connsiteX12" fmla="*/ 35498 w 134272"/>
                  <a:gd name="connsiteY12" fmla="*/ 21873 h 82490"/>
                  <a:gd name="connsiteX13" fmla="*/ 21368 w 134272"/>
                  <a:gd name="connsiteY13" fmla="*/ 56984 h 82490"/>
                  <a:gd name="connsiteX14" fmla="*/ 9433 w 134272"/>
                  <a:gd name="connsiteY14" fmla="*/ 45048 h 82490"/>
                  <a:gd name="connsiteX15" fmla="*/ 0 w 134272"/>
                  <a:gd name="connsiteY15" fmla="*/ 54673 h 8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272" h="82490">
                    <a:moveTo>
                      <a:pt x="0" y="54673"/>
                    </a:moveTo>
                    <a:lnTo>
                      <a:pt x="27817" y="82490"/>
                    </a:lnTo>
                    <a:lnTo>
                      <a:pt x="55634" y="54673"/>
                    </a:lnTo>
                    <a:lnTo>
                      <a:pt x="46009" y="45048"/>
                    </a:lnTo>
                    <a:lnTo>
                      <a:pt x="34651" y="56598"/>
                    </a:lnTo>
                    <a:cubicBezTo>
                      <a:pt x="35748" y="46422"/>
                      <a:pt x="40054" y="36859"/>
                      <a:pt x="46952" y="29299"/>
                    </a:cubicBezTo>
                    <a:cubicBezTo>
                      <a:pt x="53856" y="21738"/>
                      <a:pt x="62981" y="16575"/>
                      <a:pt x="73017" y="14557"/>
                    </a:cubicBezTo>
                    <a:cubicBezTo>
                      <a:pt x="83053" y="12540"/>
                      <a:pt x="93468" y="13774"/>
                      <a:pt x="102753" y="18079"/>
                    </a:cubicBezTo>
                    <a:cubicBezTo>
                      <a:pt x="112038" y="22386"/>
                      <a:pt x="119706" y="29540"/>
                      <a:pt x="124647" y="38503"/>
                    </a:cubicBezTo>
                    <a:lnTo>
                      <a:pt x="134272" y="28878"/>
                    </a:lnTo>
                    <a:cubicBezTo>
                      <a:pt x="127451" y="17891"/>
                      <a:pt x="117319" y="9351"/>
                      <a:pt x="105339" y="4487"/>
                    </a:cubicBezTo>
                    <a:cubicBezTo>
                      <a:pt x="93352" y="-377"/>
                      <a:pt x="80133" y="-1314"/>
                      <a:pt x="67588" y="1810"/>
                    </a:cubicBezTo>
                    <a:cubicBezTo>
                      <a:pt x="55037" y="4934"/>
                      <a:pt x="43801" y="11958"/>
                      <a:pt x="35498" y="21873"/>
                    </a:cubicBezTo>
                    <a:cubicBezTo>
                      <a:pt x="27194" y="31787"/>
                      <a:pt x="22247" y="44080"/>
                      <a:pt x="21368" y="56984"/>
                    </a:cubicBezTo>
                    <a:lnTo>
                      <a:pt x="9433" y="45048"/>
                    </a:lnTo>
                    <a:lnTo>
                      <a:pt x="0" y="54673"/>
                    </a:lnTo>
                    <a:close/>
                  </a:path>
                </a:pathLst>
              </a:custGeom>
              <a:solidFill>
                <a:srgbClr val="2C5A67"/>
              </a:solidFill>
              <a:ln w="6417" cap="flat">
                <a:noFill/>
                <a:prstDash val="solid"/>
                <a:miter/>
              </a:ln>
            </p:spPr>
            <p:txBody>
              <a:bodyPr rtlCol="0" anchor="ctr"/>
              <a:lstStyle/>
              <a:p>
                <a:endParaRPr lang="en-US" sz="810"/>
              </a:p>
            </p:txBody>
          </p:sp>
          <p:sp>
            <p:nvSpPr>
              <p:cNvPr id="1940" name="Freeform: Shape 1939">
                <a:extLst>
                  <a:ext uri="{FF2B5EF4-FFF2-40B4-BE49-F238E27FC236}">
                    <a16:creationId xmlns:a16="http://schemas.microsoft.com/office/drawing/2014/main" id="{B61FE601-4DA2-0B02-E5E5-143AD4FE881D}"/>
                  </a:ext>
                </a:extLst>
              </p:cNvPr>
              <p:cNvSpPr/>
              <p:nvPr/>
            </p:nvSpPr>
            <p:spPr>
              <a:xfrm>
                <a:off x="5424682" y="1588624"/>
                <a:ext cx="134561" cy="81826"/>
              </a:xfrm>
              <a:custGeom>
                <a:avLst/>
                <a:gdLst>
                  <a:gd name="connsiteX0" fmla="*/ 124936 w 134561"/>
                  <a:gd name="connsiteY0" fmla="*/ 37154 h 81826"/>
                  <a:gd name="connsiteX1" fmla="*/ 134561 w 134561"/>
                  <a:gd name="connsiteY1" fmla="*/ 27528 h 81826"/>
                  <a:gd name="connsiteX2" fmla="*/ 106456 w 134561"/>
                  <a:gd name="connsiteY2" fmla="*/ 0 h 81826"/>
                  <a:gd name="connsiteX3" fmla="*/ 78638 w 134561"/>
                  <a:gd name="connsiteY3" fmla="*/ 27817 h 81826"/>
                  <a:gd name="connsiteX4" fmla="*/ 88264 w 134561"/>
                  <a:gd name="connsiteY4" fmla="*/ 37442 h 81826"/>
                  <a:gd name="connsiteX5" fmla="*/ 99333 w 134561"/>
                  <a:gd name="connsiteY5" fmla="*/ 25603 h 81826"/>
                  <a:gd name="connsiteX6" fmla="*/ 86807 w 134561"/>
                  <a:gd name="connsiteY6" fmla="*/ 52494 h 81826"/>
                  <a:gd name="connsiteX7" fmla="*/ 60890 w 134561"/>
                  <a:gd name="connsiteY7" fmla="*/ 66929 h 81826"/>
                  <a:gd name="connsiteX8" fmla="*/ 31436 w 134561"/>
                  <a:gd name="connsiteY8" fmla="*/ 63425 h 81826"/>
                  <a:gd name="connsiteX9" fmla="*/ 9625 w 134561"/>
                  <a:gd name="connsiteY9" fmla="*/ 43314 h 81826"/>
                  <a:gd name="connsiteX10" fmla="*/ 0 w 134561"/>
                  <a:gd name="connsiteY10" fmla="*/ 52939 h 81826"/>
                  <a:gd name="connsiteX11" fmla="*/ 28921 w 134561"/>
                  <a:gd name="connsiteY11" fmla="*/ 77328 h 81826"/>
                  <a:gd name="connsiteX12" fmla="*/ 66652 w 134561"/>
                  <a:gd name="connsiteY12" fmla="*/ 80028 h 81826"/>
                  <a:gd name="connsiteX13" fmla="*/ 98742 w 134561"/>
                  <a:gd name="connsiteY13" fmla="*/ 60005 h 81826"/>
                  <a:gd name="connsiteX14" fmla="*/ 112905 w 134561"/>
                  <a:gd name="connsiteY14" fmla="*/ 24929 h 81826"/>
                  <a:gd name="connsiteX15" fmla="*/ 124936 w 134561"/>
                  <a:gd name="connsiteY15" fmla="*/ 37154 h 81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561" h="81826">
                    <a:moveTo>
                      <a:pt x="124936" y="37154"/>
                    </a:moveTo>
                    <a:lnTo>
                      <a:pt x="134561" y="27528"/>
                    </a:lnTo>
                    <a:lnTo>
                      <a:pt x="106456" y="0"/>
                    </a:lnTo>
                    <a:lnTo>
                      <a:pt x="78638" y="27817"/>
                    </a:lnTo>
                    <a:lnTo>
                      <a:pt x="88264" y="37442"/>
                    </a:lnTo>
                    <a:lnTo>
                      <a:pt x="99333" y="25603"/>
                    </a:lnTo>
                    <a:cubicBezTo>
                      <a:pt x="98095" y="35662"/>
                      <a:pt x="93712" y="45073"/>
                      <a:pt x="86807" y="52494"/>
                    </a:cubicBezTo>
                    <a:cubicBezTo>
                      <a:pt x="79903" y="59914"/>
                      <a:pt x="70836" y="64966"/>
                      <a:pt x="60890" y="66929"/>
                    </a:cubicBezTo>
                    <a:cubicBezTo>
                      <a:pt x="50950" y="68892"/>
                      <a:pt x="40638" y="67666"/>
                      <a:pt x="31436" y="63425"/>
                    </a:cubicBezTo>
                    <a:cubicBezTo>
                      <a:pt x="22228" y="59185"/>
                      <a:pt x="14598" y="52146"/>
                      <a:pt x="9625" y="43314"/>
                    </a:cubicBezTo>
                    <a:lnTo>
                      <a:pt x="0" y="52939"/>
                    </a:lnTo>
                    <a:cubicBezTo>
                      <a:pt x="6821" y="63922"/>
                      <a:pt x="16941" y="72460"/>
                      <a:pt x="28921" y="77328"/>
                    </a:cubicBezTo>
                    <a:cubicBezTo>
                      <a:pt x="40895" y="82195"/>
                      <a:pt x="54107" y="83140"/>
                      <a:pt x="66652" y="80028"/>
                    </a:cubicBezTo>
                    <a:cubicBezTo>
                      <a:pt x="79197" y="76916"/>
                      <a:pt x="90433" y="69906"/>
                      <a:pt x="98742" y="60005"/>
                    </a:cubicBezTo>
                    <a:cubicBezTo>
                      <a:pt x="107052" y="50105"/>
                      <a:pt x="112013" y="37825"/>
                      <a:pt x="112905" y="24929"/>
                    </a:cubicBezTo>
                    <a:lnTo>
                      <a:pt x="124936" y="37154"/>
                    </a:lnTo>
                    <a:close/>
                  </a:path>
                </a:pathLst>
              </a:custGeom>
              <a:solidFill>
                <a:srgbClr val="2C5A67"/>
              </a:solidFill>
              <a:ln w="6417" cap="flat">
                <a:noFill/>
                <a:prstDash val="solid"/>
                <a:miter/>
              </a:ln>
            </p:spPr>
            <p:txBody>
              <a:bodyPr rtlCol="0" anchor="ctr"/>
              <a:lstStyle/>
              <a:p>
                <a:endParaRPr lang="en-US" sz="810"/>
              </a:p>
            </p:txBody>
          </p:sp>
          <p:sp>
            <p:nvSpPr>
              <p:cNvPr id="1941" name="Freeform: Shape 1940">
                <a:extLst>
                  <a:ext uri="{FF2B5EF4-FFF2-40B4-BE49-F238E27FC236}">
                    <a16:creationId xmlns:a16="http://schemas.microsoft.com/office/drawing/2014/main" id="{9739EE44-3AB4-5387-C065-C75AE8F67BA6}"/>
                  </a:ext>
                </a:extLst>
              </p:cNvPr>
              <p:cNvSpPr/>
              <p:nvPr/>
            </p:nvSpPr>
            <p:spPr>
              <a:xfrm>
                <a:off x="5240269" y="1695467"/>
                <a:ext cx="75847" cy="163630"/>
              </a:xfrm>
              <a:custGeom>
                <a:avLst/>
                <a:gdLst>
                  <a:gd name="connsiteX0" fmla="*/ 0 w 75847"/>
                  <a:gd name="connsiteY0" fmla="*/ 0 h 163630"/>
                  <a:gd name="connsiteX1" fmla="*/ 0 w 75847"/>
                  <a:gd name="connsiteY1" fmla="*/ 163630 h 163630"/>
                  <a:gd name="connsiteX2" fmla="*/ 75847 w 75847"/>
                  <a:gd name="connsiteY2" fmla="*/ 163630 h 163630"/>
                  <a:gd name="connsiteX3" fmla="*/ 75847 w 75847"/>
                  <a:gd name="connsiteY3" fmla="*/ 0 h 163630"/>
                  <a:gd name="connsiteX4" fmla="*/ 0 w 75847"/>
                  <a:gd name="connsiteY4" fmla="*/ 0 h 163630"/>
                  <a:gd name="connsiteX5" fmla="*/ 9625 w 75847"/>
                  <a:gd name="connsiteY5" fmla="*/ 11550 h 163630"/>
                  <a:gd name="connsiteX6" fmla="*/ 66029 w 75847"/>
                  <a:gd name="connsiteY6" fmla="*/ 11550 h 163630"/>
                  <a:gd name="connsiteX7" fmla="*/ 66029 w 75847"/>
                  <a:gd name="connsiteY7" fmla="*/ 24737 h 163630"/>
                  <a:gd name="connsiteX8" fmla="*/ 9818 w 75847"/>
                  <a:gd name="connsiteY8" fmla="*/ 24737 h 163630"/>
                  <a:gd name="connsiteX9" fmla="*/ 9625 w 75847"/>
                  <a:gd name="connsiteY9" fmla="*/ 11550 h 163630"/>
                  <a:gd name="connsiteX10" fmla="*/ 9625 w 75847"/>
                  <a:gd name="connsiteY10" fmla="*/ 36287 h 163630"/>
                  <a:gd name="connsiteX11" fmla="*/ 66029 w 75847"/>
                  <a:gd name="connsiteY11" fmla="*/ 36287 h 163630"/>
                  <a:gd name="connsiteX12" fmla="*/ 66029 w 75847"/>
                  <a:gd name="connsiteY12" fmla="*/ 49570 h 163630"/>
                  <a:gd name="connsiteX13" fmla="*/ 9818 w 75847"/>
                  <a:gd name="connsiteY13" fmla="*/ 49570 h 163630"/>
                  <a:gd name="connsiteX14" fmla="*/ 9625 w 75847"/>
                  <a:gd name="connsiteY14" fmla="*/ 36287 h 163630"/>
                  <a:gd name="connsiteX15" fmla="*/ 9625 w 75847"/>
                  <a:gd name="connsiteY15" fmla="*/ 61120 h 163630"/>
                  <a:gd name="connsiteX16" fmla="*/ 66029 w 75847"/>
                  <a:gd name="connsiteY16" fmla="*/ 61120 h 163630"/>
                  <a:gd name="connsiteX17" fmla="*/ 66029 w 75847"/>
                  <a:gd name="connsiteY17" fmla="*/ 74307 h 163630"/>
                  <a:gd name="connsiteX18" fmla="*/ 9818 w 75847"/>
                  <a:gd name="connsiteY18" fmla="*/ 74307 h 163630"/>
                  <a:gd name="connsiteX19" fmla="*/ 9625 w 75847"/>
                  <a:gd name="connsiteY19" fmla="*/ 61120 h 163630"/>
                  <a:gd name="connsiteX20" fmla="*/ 65259 w 75847"/>
                  <a:gd name="connsiteY20" fmla="*/ 149000 h 163630"/>
                  <a:gd name="connsiteX21" fmla="*/ 50725 w 75847"/>
                  <a:gd name="connsiteY21" fmla="*/ 149000 h 163630"/>
                  <a:gd name="connsiteX22" fmla="*/ 37538 w 75847"/>
                  <a:gd name="connsiteY22" fmla="*/ 126573 h 163630"/>
                  <a:gd name="connsiteX23" fmla="*/ 24833 w 75847"/>
                  <a:gd name="connsiteY23" fmla="*/ 149000 h 163630"/>
                  <a:gd name="connsiteX24" fmla="*/ 10877 w 75847"/>
                  <a:gd name="connsiteY24" fmla="*/ 149000 h 163630"/>
                  <a:gd name="connsiteX25" fmla="*/ 29068 w 75847"/>
                  <a:gd name="connsiteY25" fmla="*/ 118294 h 163630"/>
                  <a:gd name="connsiteX26" fmla="*/ 11743 w 75847"/>
                  <a:gd name="connsiteY26" fmla="*/ 89419 h 163630"/>
                  <a:gd name="connsiteX27" fmla="*/ 26277 w 75847"/>
                  <a:gd name="connsiteY27" fmla="*/ 89419 h 163630"/>
                  <a:gd name="connsiteX28" fmla="*/ 38501 w 75847"/>
                  <a:gd name="connsiteY28" fmla="*/ 109824 h 163630"/>
                  <a:gd name="connsiteX29" fmla="*/ 50340 w 75847"/>
                  <a:gd name="connsiteY29" fmla="*/ 89419 h 163630"/>
                  <a:gd name="connsiteX30" fmla="*/ 64393 w 75847"/>
                  <a:gd name="connsiteY30" fmla="*/ 89419 h 163630"/>
                  <a:gd name="connsiteX31" fmla="*/ 46971 w 75847"/>
                  <a:gd name="connsiteY31" fmla="*/ 118294 h 163630"/>
                  <a:gd name="connsiteX32" fmla="*/ 65259 w 75847"/>
                  <a:gd name="connsiteY32" fmla="*/ 149000 h 16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47" h="163630">
                    <a:moveTo>
                      <a:pt x="0" y="0"/>
                    </a:moveTo>
                    <a:lnTo>
                      <a:pt x="0" y="163630"/>
                    </a:lnTo>
                    <a:lnTo>
                      <a:pt x="75847" y="163630"/>
                    </a:lnTo>
                    <a:lnTo>
                      <a:pt x="75847" y="0"/>
                    </a:lnTo>
                    <a:lnTo>
                      <a:pt x="0" y="0"/>
                    </a:lnTo>
                    <a:close/>
                    <a:moveTo>
                      <a:pt x="9625" y="11550"/>
                    </a:moveTo>
                    <a:lnTo>
                      <a:pt x="66029" y="11550"/>
                    </a:lnTo>
                    <a:lnTo>
                      <a:pt x="66029" y="24737"/>
                    </a:lnTo>
                    <a:lnTo>
                      <a:pt x="9818" y="24737"/>
                    </a:lnTo>
                    <a:lnTo>
                      <a:pt x="9625" y="11550"/>
                    </a:lnTo>
                    <a:close/>
                    <a:moveTo>
                      <a:pt x="9625" y="36287"/>
                    </a:moveTo>
                    <a:lnTo>
                      <a:pt x="66029" y="36287"/>
                    </a:lnTo>
                    <a:lnTo>
                      <a:pt x="66029" y="49570"/>
                    </a:lnTo>
                    <a:lnTo>
                      <a:pt x="9818" y="49570"/>
                    </a:lnTo>
                    <a:lnTo>
                      <a:pt x="9625" y="36287"/>
                    </a:lnTo>
                    <a:close/>
                    <a:moveTo>
                      <a:pt x="9625" y="61120"/>
                    </a:moveTo>
                    <a:lnTo>
                      <a:pt x="66029" y="61120"/>
                    </a:lnTo>
                    <a:lnTo>
                      <a:pt x="66029" y="74307"/>
                    </a:lnTo>
                    <a:lnTo>
                      <a:pt x="9818" y="74307"/>
                    </a:lnTo>
                    <a:lnTo>
                      <a:pt x="9625" y="61120"/>
                    </a:lnTo>
                    <a:close/>
                    <a:moveTo>
                      <a:pt x="65259" y="149000"/>
                    </a:moveTo>
                    <a:lnTo>
                      <a:pt x="50725" y="149000"/>
                    </a:lnTo>
                    <a:lnTo>
                      <a:pt x="37538" y="126573"/>
                    </a:lnTo>
                    <a:lnTo>
                      <a:pt x="24833" y="149000"/>
                    </a:lnTo>
                    <a:lnTo>
                      <a:pt x="10877" y="149000"/>
                    </a:lnTo>
                    <a:lnTo>
                      <a:pt x="29068" y="118294"/>
                    </a:lnTo>
                    <a:lnTo>
                      <a:pt x="11743" y="89419"/>
                    </a:lnTo>
                    <a:lnTo>
                      <a:pt x="26277" y="89419"/>
                    </a:lnTo>
                    <a:lnTo>
                      <a:pt x="38501" y="109824"/>
                    </a:lnTo>
                    <a:lnTo>
                      <a:pt x="50340" y="89419"/>
                    </a:lnTo>
                    <a:lnTo>
                      <a:pt x="64393" y="89419"/>
                    </a:lnTo>
                    <a:lnTo>
                      <a:pt x="46971" y="118294"/>
                    </a:lnTo>
                    <a:lnTo>
                      <a:pt x="65259" y="149000"/>
                    </a:lnTo>
                    <a:close/>
                  </a:path>
                </a:pathLst>
              </a:custGeom>
              <a:solidFill>
                <a:srgbClr val="FFFFFF"/>
              </a:solidFill>
              <a:ln w="6417" cap="flat">
                <a:noFill/>
                <a:prstDash val="solid"/>
                <a:miter/>
              </a:ln>
            </p:spPr>
            <p:txBody>
              <a:bodyPr rtlCol="0" anchor="ctr"/>
              <a:lstStyle/>
              <a:p>
                <a:endParaRPr lang="en-US" sz="810"/>
              </a:p>
            </p:txBody>
          </p:sp>
          <p:sp>
            <p:nvSpPr>
              <p:cNvPr id="1942" name="Freeform: Shape 1941">
                <a:extLst>
                  <a:ext uri="{FF2B5EF4-FFF2-40B4-BE49-F238E27FC236}">
                    <a16:creationId xmlns:a16="http://schemas.microsoft.com/office/drawing/2014/main" id="{0F5D0F84-3075-6F32-11CC-359A5D4B63D6}"/>
                  </a:ext>
                </a:extLst>
              </p:cNvPr>
              <p:cNvSpPr/>
              <p:nvPr/>
            </p:nvSpPr>
            <p:spPr>
              <a:xfrm>
                <a:off x="5227076" y="1682183"/>
                <a:ext cx="102220" cy="190390"/>
              </a:xfrm>
              <a:custGeom>
                <a:avLst/>
                <a:gdLst>
                  <a:gd name="connsiteX0" fmla="*/ 0 w 102220"/>
                  <a:gd name="connsiteY0" fmla="*/ 0 h 190390"/>
                  <a:gd name="connsiteX1" fmla="*/ 0 w 102220"/>
                  <a:gd name="connsiteY1" fmla="*/ 190390 h 190390"/>
                  <a:gd name="connsiteX2" fmla="*/ 102220 w 102220"/>
                  <a:gd name="connsiteY2" fmla="*/ 190390 h 190390"/>
                  <a:gd name="connsiteX3" fmla="*/ 102220 w 102220"/>
                  <a:gd name="connsiteY3" fmla="*/ 0 h 190390"/>
                  <a:gd name="connsiteX4" fmla="*/ 0 w 102220"/>
                  <a:gd name="connsiteY4" fmla="*/ 0 h 190390"/>
                  <a:gd name="connsiteX5" fmla="*/ 89034 w 102220"/>
                  <a:gd name="connsiteY5" fmla="*/ 176915 h 190390"/>
                  <a:gd name="connsiteX6" fmla="*/ 13187 w 102220"/>
                  <a:gd name="connsiteY6" fmla="*/ 176915 h 190390"/>
                  <a:gd name="connsiteX7" fmla="*/ 13187 w 102220"/>
                  <a:gd name="connsiteY7" fmla="*/ 13283 h 190390"/>
                  <a:gd name="connsiteX8" fmla="*/ 89034 w 102220"/>
                  <a:gd name="connsiteY8" fmla="*/ 13283 h 190390"/>
                  <a:gd name="connsiteX9" fmla="*/ 89034 w 102220"/>
                  <a:gd name="connsiteY9" fmla="*/ 176915 h 19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220" h="190390">
                    <a:moveTo>
                      <a:pt x="0" y="0"/>
                    </a:moveTo>
                    <a:lnTo>
                      <a:pt x="0" y="190390"/>
                    </a:lnTo>
                    <a:lnTo>
                      <a:pt x="102220" y="190390"/>
                    </a:lnTo>
                    <a:lnTo>
                      <a:pt x="102220" y="0"/>
                    </a:lnTo>
                    <a:lnTo>
                      <a:pt x="0" y="0"/>
                    </a:lnTo>
                    <a:close/>
                    <a:moveTo>
                      <a:pt x="89034" y="176915"/>
                    </a:moveTo>
                    <a:lnTo>
                      <a:pt x="13187" y="176915"/>
                    </a:lnTo>
                    <a:lnTo>
                      <a:pt x="13187" y="13283"/>
                    </a:lnTo>
                    <a:lnTo>
                      <a:pt x="89034" y="13283"/>
                    </a:lnTo>
                    <a:lnTo>
                      <a:pt x="89034" y="176915"/>
                    </a:lnTo>
                    <a:close/>
                  </a:path>
                </a:pathLst>
              </a:custGeom>
              <a:solidFill>
                <a:srgbClr val="2C5A67"/>
              </a:solidFill>
              <a:ln w="6417" cap="flat">
                <a:noFill/>
                <a:prstDash val="solid"/>
                <a:miter/>
              </a:ln>
            </p:spPr>
            <p:txBody>
              <a:bodyPr rtlCol="0" anchor="ctr"/>
              <a:lstStyle/>
              <a:p>
                <a:endParaRPr lang="en-US" sz="810"/>
              </a:p>
            </p:txBody>
          </p:sp>
          <p:sp>
            <p:nvSpPr>
              <p:cNvPr id="1943" name="Freeform: Shape 1942">
                <a:extLst>
                  <a:ext uri="{FF2B5EF4-FFF2-40B4-BE49-F238E27FC236}">
                    <a16:creationId xmlns:a16="http://schemas.microsoft.com/office/drawing/2014/main" id="{AAF8AEF1-C8EC-AFD0-9E57-85EEE71C335B}"/>
                  </a:ext>
                </a:extLst>
              </p:cNvPr>
              <p:cNvSpPr/>
              <p:nvPr/>
            </p:nvSpPr>
            <p:spPr>
              <a:xfrm>
                <a:off x="5250086" y="1707020"/>
                <a:ext cx="56211" cy="13186"/>
              </a:xfrm>
              <a:custGeom>
                <a:avLst/>
                <a:gdLst>
                  <a:gd name="connsiteX0" fmla="*/ 56212 w 56211"/>
                  <a:gd name="connsiteY0" fmla="*/ 0 h 13186"/>
                  <a:gd name="connsiteX1" fmla="*/ 0 w 56211"/>
                  <a:gd name="connsiteY1" fmla="*/ 0 h 13186"/>
                  <a:gd name="connsiteX2" fmla="*/ 0 w 56211"/>
                  <a:gd name="connsiteY2" fmla="*/ 13187 h 13186"/>
                  <a:gd name="connsiteX3" fmla="*/ 56212 w 56211"/>
                  <a:gd name="connsiteY3" fmla="*/ 13187 h 13186"/>
                  <a:gd name="connsiteX4" fmla="*/ 56212 w 56211"/>
                  <a:gd name="connsiteY4" fmla="*/ 0 h 13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11" h="13186">
                    <a:moveTo>
                      <a:pt x="56212" y="0"/>
                    </a:moveTo>
                    <a:lnTo>
                      <a:pt x="0" y="0"/>
                    </a:lnTo>
                    <a:lnTo>
                      <a:pt x="0" y="13187"/>
                    </a:lnTo>
                    <a:lnTo>
                      <a:pt x="56212" y="13187"/>
                    </a:lnTo>
                    <a:lnTo>
                      <a:pt x="56212" y="0"/>
                    </a:lnTo>
                    <a:close/>
                  </a:path>
                </a:pathLst>
              </a:custGeom>
              <a:solidFill>
                <a:srgbClr val="2C5A67"/>
              </a:solidFill>
              <a:ln w="6417" cap="flat">
                <a:noFill/>
                <a:prstDash val="solid"/>
                <a:miter/>
              </a:ln>
            </p:spPr>
            <p:txBody>
              <a:bodyPr rtlCol="0" anchor="ctr"/>
              <a:lstStyle/>
              <a:p>
                <a:endParaRPr lang="en-US" sz="810"/>
              </a:p>
            </p:txBody>
          </p:sp>
          <p:sp>
            <p:nvSpPr>
              <p:cNvPr id="1944" name="Freeform: Shape 1943">
                <a:extLst>
                  <a:ext uri="{FF2B5EF4-FFF2-40B4-BE49-F238E27FC236}">
                    <a16:creationId xmlns:a16="http://schemas.microsoft.com/office/drawing/2014/main" id="{1B36948E-ADDA-243F-8D45-233D4A1E3DE4}"/>
                  </a:ext>
                </a:extLst>
              </p:cNvPr>
              <p:cNvSpPr/>
              <p:nvPr/>
            </p:nvSpPr>
            <p:spPr>
              <a:xfrm>
                <a:off x="5250086" y="1731757"/>
                <a:ext cx="56211" cy="13186"/>
              </a:xfrm>
              <a:custGeom>
                <a:avLst/>
                <a:gdLst>
                  <a:gd name="connsiteX0" fmla="*/ 56212 w 56211"/>
                  <a:gd name="connsiteY0" fmla="*/ 0 h 13186"/>
                  <a:gd name="connsiteX1" fmla="*/ 0 w 56211"/>
                  <a:gd name="connsiteY1" fmla="*/ 0 h 13186"/>
                  <a:gd name="connsiteX2" fmla="*/ 0 w 56211"/>
                  <a:gd name="connsiteY2" fmla="*/ 13187 h 13186"/>
                  <a:gd name="connsiteX3" fmla="*/ 56212 w 56211"/>
                  <a:gd name="connsiteY3" fmla="*/ 13187 h 13186"/>
                  <a:gd name="connsiteX4" fmla="*/ 56212 w 56211"/>
                  <a:gd name="connsiteY4" fmla="*/ 0 h 13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11" h="13186">
                    <a:moveTo>
                      <a:pt x="56212" y="0"/>
                    </a:moveTo>
                    <a:lnTo>
                      <a:pt x="0" y="0"/>
                    </a:lnTo>
                    <a:lnTo>
                      <a:pt x="0" y="13187"/>
                    </a:lnTo>
                    <a:lnTo>
                      <a:pt x="56212" y="13187"/>
                    </a:lnTo>
                    <a:lnTo>
                      <a:pt x="56212" y="0"/>
                    </a:lnTo>
                    <a:close/>
                  </a:path>
                </a:pathLst>
              </a:custGeom>
              <a:solidFill>
                <a:srgbClr val="2C5A67"/>
              </a:solidFill>
              <a:ln w="6417" cap="flat">
                <a:noFill/>
                <a:prstDash val="solid"/>
                <a:miter/>
              </a:ln>
            </p:spPr>
            <p:txBody>
              <a:bodyPr rtlCol="0" anchor="ctr"/>
              <a:lstStyle/>
              <a:p>
                <a:endParaRPr lang="en-US" sz="810"/>
              </a:p>
            </p:txBody>
          </p:sp>
          <p:sp>
            <p:nvSpPr>
              <p:cNvPr id="1945" name="Freeform: Shape 1944">
                <a:extLst>
                  <a:ext uri="{FF2B5EF4-FFF2-40B4-BE49-F238E27FC236}">
                    <a16:creationId xmlns:a16="http://schemas.microsoft.com/office/drawing/2014/main" id="{CFABE541-1A85-36A9-94BF-02BA12E14B3B}"/>
                  </a:ext>
                </a:extLst>
              </p:cNvPr>
              <p:cNvSpPr/>
              <p:nvPr/>
            </p:nvSpPr>
            <p:spPr>
              <a:xfrm>
                <a:off x="5250086" y="1756587"/>
                <a:ext cx="56211" cy="13186"/>
              </a:xfrm>
              <a:custGeom>
                <a:avLst/>
                <a:gdLst>
                  <a:gd name="connsiteX0" fmla="*/ 56212 w 56211"/>
                  <a:gd name="connsiteY0" fmla="*/ 0 h 13186"/>
                  <a:gd name="connsiteX1" fmla="*/ 0 w 56211"/>
                  <a:gd name="connsiteY1" fmla="*/ 0 h 13186"/>
                  <a:gd name="connsiteX2" fmla="*/ 0 w 56211"/>
                  <a:gd name="connsiteY2" fmla="*/ 13187 h 13186"/>
                  <a:gd name="connsiteX3" fmla="*/ 56212 w 56211"/>
                  <a:gd name="connsiteY3" fmla="*/ 13187 h 13186"/>
                  <a:gd name="connsiteX4" fmla="*/ 56212 w 56211"/>
                  <a:gd name="connsiteY4" fmla="*/ 0 h 13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11" h="13186">
                    <a:moveTo>
                      <a:pt x="56212" y="0"/>
                    </a:moveTo>
                    <a:lnTo>
                      <a:pt x="0" y="0"/>
                    </a:lnTo>
                    <a:lnTo>
                      <a:pt x="0" y="13187"/>
                    </a:lnTo>
                    <a:lnTo>
                      <a:pt x="56212" y="13187"/>
                    </a:lnTo>
                    <a:lnTo>
                      <a:pt x="56212" y="0"/>
                    </a:lnTo>
                    <a:close/>
                  </a:path>
                </a:pathLst>
              </a:custGeom>
              <a:solidFill>
                <a:srgbClr val="2C5A67"/>
              </a:solidFill>
              <a:ln w="6417" cap="flat">
                <a:noFill/>
                <a:prstDash val="solid"/>
                <a:miter/>
              </a:ln>
            </p:spPr>
            <p:txBody>
              <a:bodyPr rtlCol="0" anchor="ctr"/>
              <a:lstStyle/>
              <a:p>
                <a:endParaRPr lang="en-US" sz="810"/>
              </a:p>
            </p:txBody>
          </p:sp>
          <p:sp>
            <p:nvSpPr>
              <p:cNvPr id="1946" name="Freeform: Shape 1945">
                <a:extLst>
                  <a:ext uri="{FF2B5EF4-FFF2-40B4-BE49-F238E27FC236}">
                    <a16:creationId xmlns:a16="http://schemas.microsoft.com/office/drawing/2014/main" id="{11A3354F-DB4E-52F7-435E-A245A7A04AC5}"/>
                  </a:ext>
                </a:extLst>
              </p:cNvPr>
              <p:cNvSpPr/>
              <p:nvPr/>
            </p:nvSpPr>
            <p:spPr>
              <a:xfrm>
                <a:off x="5251139" y="1785272"/>
                <a:ext cx="54382" cy="59195"/>
              </a:xfrm>
              <a:custGeom>
                <a:avLst/>
                <a:gdLst>
                  <a:gd name="connsiteX0" fmla="*/ 53517 w 54382"/>
                  <a:gd name="connsiteY0" fmla="*/ 0 h 59195"/>
                  <a:gd name="connsiteX1" fmla="*/ 39464 w 54382"/>
                  <a:gd name="connsiteY1" fmla="*/ 0 h 59195"/>
                  <a:gd name="connsiteX2" fmla="*/ 27624 w 54382"/>
                  <a:gd name="connsiteY2" fmla="*/ 20406 h 59195"/>
                  <a:gd name="connsiteX3" fmla="*/ 15401 w 54382"/>
                  <a:gd name="connsiteY3" fmla="*/ 0 h 59195"/>
                  <a:gd name="connsiteX4" fmla="*/ 866 w 54382"/>
                  <a:gd name="connsiteY4" fmla="*/ 0 h 59195"/>
                  <a:gd name="connsiteX5" fmla="*/ 18192 w 54382"/>
                  <a:gd name="connsiteY5" fmla="*/ 28491 h 59195"/>
                  <a:gd name="connsiteX6" fmla="*/ 0 w 54382"/>
                  <a:gd name="connsiteY6" fmla="*/ 59195 h 59195"/>
                  <a:gd name="connsiteX7" fmla="*/ 13957 w 54382"/>
                  <a:gd name="connsiteY7" fmla="*/ 59195 h 59195"/>
                  <a:gd name="connsiteX8" fmla="*/ 26662 w 54382"/>
                  <a:gd name="connsiteY8" fmla="*/ 36769 h 59195"/>
                  <a:gd name="connsiteX9" fmla="*/ 39849 w 54382"/>
                  <a:gd name="connsiteY9" fmla="*/ 59195 h 59195"/>
                  <a:gd name="connsiteX10" fmla="*/ 54383 w 54382"/>
                  <a:gd name="connsiteY10" fmla="*/ 59195 h 59195"/>
                  <a:gd name="connsiteX11" fmla="*/ 36095 w 54382"/>
                  <a:gd name="connsiteY11" fmla="*/ 28683 h 59195"/>
                  <a:gd name="connsiteX12" fmla="*/ 53517 w 54382"/>
                  <a:gd name="connsiteY12" fmla="*/ 0 h 5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2" h="59195">
                    <a:moveTo>
                      <a:pt x="53517" y="0"/>
                    </a:moveTo>
                    <a:lnTo>
                      <a:pt x="39464" y="0"/>
                    </a:lnTo>
                    <a:lnTo>
                      <a:pt x="27624" y="20406"/>
                    </a:lnTo>
                    <a:lnTo>
                      <a:pt x="15401" y="0"/>
                    </a:lnTo>
                    <a:lnTo>
                      <a:pt x="866" y="0"/>
                    </a:lnTo>
                    <a:lnTo>
                      <a:pt x="18192" y="28491"/>
                    </a:lnTo>
                    <a:lnTo>
                      <a:pt x="0" y="59195"/>
                    </a:lnTo>
                    <a:lnTo>
                      <a:pt x="13957" y="59195"/>
                    </a:lnTo>
                    <a:lnTo>
                      <a:pt x="26662" y="36769"/>
                    </a:lnTo>
                    <a:lnTo>
                      <a:pt x="39849" y="59195"/>
                    </a:lnTo>
                    <a:lnTo>
                      <a:pt x="54383" y="59195"/>
                    </a:lnTo>
                    <a:lnTo>
                      <a:pt x="36095" y="28683"/>
                    </a:lnTo>
                    <a:lnTo>
                      <a:pt x="53517" y="0"/>
                    </a:lnTo>
                    <a:close/>
                  </a:path>
                </a:pathLst>
              </a:custGeom>
              <a:solidFill>
                <a:srgbClr val="2C5A67"/>
              </a:solidFill>
              <a:ln w="6417" cap="flat">
                <a:noFill/>
                <a:prstDash val="solid"/>
                <a:miter/>
              </a:ln>
            </p:spPr>
            <p:txBody>
              <a:bodyPr rtlCol="0" anchor="ctr"/>
              <a:lstStyle/>
              <a:p>
                <a:endParaRPr lang="en-US" sz="810"/>
              </a:p>
            </p:txBody>
          </p:sp>
        </p:grpSp>
        <p:sp>
          <p:nvSpPr>
            <p:cNvPr id="1947" name="TextBox 1946">
              <a:extLst>
                <a:ext uri="{FF2B5EF4-FFF2-40B4-BE49-F238E27FC236}">
                  <a16:creationId xmlns:a16="http://schemas.microsoft.com/office/drawing/2014/main" id="{322714A4-5C42-0B41-7833-F95099BF698A}"/>
                </a:ext>
              </a:extLst>
            </p:cNvPr>
            <p:cNvSpPr txBox="1"/>
            <p:nvPr/>
          </p:nvSpPr>
          <p:spPr>
            <a:xfrm>
              <a:off x="5129418" y="1841714"/>
              <a:ext cx="53572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ADW-D</a:t>
              </a:r>
            </a:p>
          </p:txBody>
        </p:sp>
      </p:grpSp>
      <p:grpSp>
        <p:nvGrpSpPr>
          <p:cNvPr id="1948" name="Graphic 3">
            <a:extLst>
              <a:ext uri="{FF2B5EF4-FFF2-40B4-BE49-F238E27FC236}">
                <a16:creationId xmlns:a16="http://schemas.microsoft.com/office/drawing/2014/main" id="{AF0878B9-987C-52D9-5654-2C41DABCDD97}"/>
              </a:ext>
            </a:extLst>
          </p:cNvPr>
          <p:cNvGrpSpPr/>
          <p:nvPr/>
        </p:nvGrpSpPr>
        <p:grpSpPr>
          <a:xfrm>
            <a:off x="5755111" y="1531421"/>
            <a:ext cx="1128835" cy="732614"/>
            <a:chOff x="5755111" y="1531421"/>
            <a:chExt cx="1128835" cy="732614"/>
          </a:xfrm>
        </p:grpSpPr>
        <p:grpSp>
          <p:nvGrpSpPr>
            <p:cNvPr id="1949" name="Graphic 3">
              <a:extLst>
                <a:ext uri="{FF2B5EF4-FFF2-40B4-BE49-F238E27FC236}">
                  <a16:creationId xmlns:a16="http://schemas.microsoft.com/office/drawing/2014/main" id="{81C1A1E6-F86D-9009-5E00-4C640848F47F}"/>
                </a:ext>
              </a:extLst>
            </p:cNvPr>
            <p:cNvGrpSpPr/>
            <p:nvPr/>
          </p:nvGrpSpPr>
          <p:grpSpPr>
            <a:xfrm>
              <a:off x="6116508" y="1531421"/>
              <a:ext cx="385010" cy="351379"/>
              <a:chOff x="6116508" y="1531421"/>
              <a:chExt cx="385010" cy="351379"/>
            </a:xfrm>
          </p:grpSpPr>
          <p:sp>
            <p:nvSpPr>
              <p:cNvPr id="1950" name="Freeform: Shape 1949">
                <a:extLst>
                  <a:ext uri="{FF2B5EF4-FFF2-40B4-BE49-F238E27FC236}">
                    <a16:creationId xmlns:a16="http://schemas.microsoft.com/office/drawing/2014/main" id="{5F2D1D30-5520-2575-EF08-D3C6F21FF6DD}"/>
                  </a:ext>
                </a:extLst>
              </p:cNvPr>
              <p:cNvSpPr/>
              <p:nvPr/>
            </p:nvSpPr>
            <p:spPr>
              <a:xfrm>
                <a:off x="6122437" y="1535620"/>
                <a:ext cx="372857" cy="342997"/>
              </a:xfrm>
              <a:custGeom>
                <a:avLst/>
                <a:gdLst>
                  <a:gd name="connsiteX0" fmla="*/ 185678 w 372857"/>
                  <a:gd name="connsiteY0" fmla="*/ 342998 h 342997"/>
                  <a:gd name="connsiteX1" fmla="*/ 185678 w 372857"/>
                  <a:gd name="connsiteY1" fmla="*/ 338814 h 342997"/>
                  <a:gd name="connsiteX2" fmla="*/ 185165 w 372857"/>
                  <a:gd name="connsiteY2" fmla="*/ 342998 h 342997"/>
                  <a:gd name="connsiteX3" fmla="*/ 179453 w 372857"/>
                  <a:gd name="connsiteY3" fmla="*/ 342998 h 342997"/>
                  <a:gd name="connsiteX4" fmla="*/ 77746 w 372857"/>
                  <a:gd name="connsiteY4" fmla="*/ 301462 h 342997"/>
                  <a:gd name="connsiteX5" fmla="*/ 27503 w 372857"/>
                  <a:gd name="connsiteY5" fmla="*/ 203788 h 342997"/>
                  <a:gd name="connsiteX6" fmla="*/ 15246 w 372857"/>
                  <a:gd name="connsiteY6" fmla="*/ 216253 h 342997"/>
                  <a:gd name="connsiteX7" fmla="*/ 0 w 372857"/>
                  <a:gd name="connsiteY7" fmla="*/ 201026 h 342997"/>
                  <a:gd name="connsiteX8" fmla="*/ 27503 w 372857"/>
                  <a:gd name="connsiteY8" fmla="*/ 173920 h 342997"/>
                  <a:gd name="connsiteX9" fmla="*/ 31353 w 372857"/>
                  <a:gd name="connsiteY9" fmla="*/ 149742 h 342997"/>
                  <a:gd name="connsiteX10" fmla="*/ 9535 w 372857"/>
                  <a:gd name="connsiteY10" fmla="*/ 126362 h 342997"/>
                  <a:gd name="connsiteX11" fmla="*/ 6648 w 372857"/>
                  <a:gd name="connsiteY11" fmla="*/ 94499 h 342997"/>
                  <a:gd name="connsiteX12" fmla="*/ 23973 w 372857"/>
                  <a:gd name="connsiteY12" fmla="*/ 67583 h 342997"/>
                  <a:gd name="connsiteX13" fmla="*/ 54132 w 372857"/>
                  <a:gd name="connsiteY13" fmla="*/ 56961 h 342997"/>
                  <a:gd name="connsiteX14" fmla="*/ 82752 w 372857"/>
                  <a:gd name="connsiteY14" fmla="*/ 66331 h 342997"/>
                  <a:gd name="connsiteX15" fmla="*/ 174769 w 372857"/>
                  <a:gd name="connsiteY15" fmla="*/ 29520 h 342997"/>
                  <a:gd name="connsiteX16" fmla="*/ 184073 w 372857"/>
                  <a:gd name="connsiteY16" fmla="*/ 29269 h 342997"/>
                  <a:gd name="connsiteX17" fmla="*/ 192929 w 372857"/>
                  <a:gd name="connsiteY17" fmla="*/ 29269 h 342997"/>
                  <a:gd name="connsiteX18" fmla="*/ 221933 w 372857"/>
                  <a:gd name="connsiteY18" fmla="*/ 5126 h 342997"/>
                  <a:gd name="connsiteX19" fmla="*/ 259471 w 372857"/>
                  <a:gd name="connsiteY19" fmla="*/ 1160 h 342997"/>
                  <a:gd name="connsiteX20" fmla="*/ 292839 w 372857"/>
                  <a:gd name="connsiteY20" fmla="*/ 18709 h 342997"/>
                  <a:gd name="connsiteX21" fmla="*/ 310870 w 372857"/>
                  <a:gd name="connsiteY21" fmla="*/ 51858 h 342997"/>
                  <a:gd name="connsiteX22" fmla="*/ 319854 w 372857"/>
                  <a:gd name="connsiteY22" fmla="*/ 42907 h 342997"/>
                  <a:gd name="connsiteX23" fmla="*/ 335126 w 372857"/>
                  <a:gd name="connsiteY23" fmla="*/ 58216 h 342997"/>
                  <a:gd name="connsiteX24" fmla="*/ 334420 w 372857"/>
                  <a:gd name="connsiteY24" fmla="*/ 58886 h 342997"/>
                  <a:gd name="connsiteX25" fmla="*/ 332110 w 372857"/>
                  <a:gd name="connsiteY25" fmla="*/ 61563 h 342997"/>
                  <a:gd name="connsiteX26" fmla="*/ 307790 w 372857"/>
                  <a:gd name="connsiteY26" fmla="*/ 85908 h 342997"/>
                  <a:gd name="connsiteX27" fmla="*/ 342826 w 372857"/>
                  <a:gd name="connsiteY27" fmla="*/ 165554 h 342997"/>
                  <a:gd name="connsiteX28" fmla="*/ 357649 w 372857"/>
                  <a:gd name="connsiteY28" fmla="*/ 150746 h 342997"/>
                  <a:gd name="connsiteX29" fmla="*/ 372857 w 372857"/>
                  <a:gd name="connsiteY29" fmla="*/ 165973 h 342997"/>
                  <a:gd name="connsiteX30" fmla="*/ 343917 w 372857"/>
                  <a:gd name="connsiteY30" fmla="*/ 194920 h 342997"/>
                  <a:gd name="connsiteX31" fmla="*/ 340067 w 372857"/>
                  <a:gd name="connsiteY31" fmla="*/ 221691 h 342997"/>
                  <a:gd name="connsiteX32" fmla="*/ 354761 w 372857"/>
                  <a:gd name="connsiteY32" fmla="*/ 234572 h 342997"/>
                  <a:gd name="connsiteX33" fmla="*/ 363232 w 372857"/>
                  <a:gd name="connsiteY33" fmla="*/ 252156 h 342997"/>
                  <a:gd name="connsiteX34" fmla="*/ 364258 w 372857"/>
                  <a:gd name="connsiteY34" fmla="*/ 271660 h 342997"/>
                  <a:gd name="connsiteX35" fmla="*/ 357521 w 372857"/>
                  <a:gd name="connsiteY35" fmla="*/ 290001 h 342997"/>
                  <a:gd name="connsiteX36" fmla="*/ 344238 w 372857"/>
                  <a:gd name="connsiteY36" fmla="*/ 304279 h 342997"/>
                  <a:gd name="connsiteX37" fmla="*/ 326399 w 372857"/>
                  <a:gd name="connsiteY37" fmla="*/ 312236 h 342997"/>
                  <a:gd name="connsiteX38" fmla="*/ 306828 w 372857"/>
                  <a:gd name="connsiteY38" fmla="*/ 312614 h 342997"/>
                  <a:gd name="connsiteX39" fmla="*/ 288732 w 372857"/>
                  <a:gd name="connsiteY39" fmla="*/ 305350 h 342997"/>
                  <a:gd name="connsiteX40" fmla="*/ 238039 w 372857"/>
                  <a:gd name="connsiteY40" fmla="*/ 334213 h 342997"/>
                  <a:gd name="connsiteX41" fmla="*/ 236435 w 372857"/>
                  <a:gd name="connsiteY41" fmla="*/ 334720 h 342997"/>
                  <a:gd name="connsiteX42" fmla="*/ 227259 w 372857"/>
                  <a:gd name="connsiteY42" fmla="*/ 337479 h 342997"/>
                  <a:gd name="connsiteX43" fmla="*/ 225976 w 372857"/>
                  <a:gd name="connsiteY43" fmla="*/ 337479 h 342997"/>
                  <a:gd name="connsiteX44" fmla="*/ 223858 w 372857"/>
                  <a:gd name="connsiteY44" fmla="*/ 338063 h 342997"/>
                  <a:gd name="connsiteX45" fmla="*/ 219879 w 372857"/>
                  <a:gd name="connsiteY45" fmla="*/ 339071 h 342997"/>
                  <a:gd name="connsiteX46" fmla="*/ 214746 w 372857"/>
                  <a:gd name="connsiteY46" fmla="*/ 340072 h 342997"/>
                  <a:gd name="connsiteX47" fmla="*/ 210575 w 372857"/>
                  <a:gd name="connsiteY47" fmla="*/ 340906 h 342997"/>
                  <a:gd name="connsiteX48" fmla="*/ 206212 w 372857"/>
                  <a:gd name="connsiteY48" fmla="*/ 341413 h 342997"/>
                  <a:gd name="connsiteX49" fmla="*/ 200565 w 372857"/>
                  <a:gd name="connsiteY49" fmla="*/ 342080 h 342997"/>
                  <a:gd name="connsiteX50" fmla="*/ 186063 w 372857"/>
                  <a:gd name="connsiteY50" fmla="*/ 342831 h 342997"/>
                  <a:gd name="connsiteX51" fmla="*/ 185678 w 372857"/>
                  <a:gd name="connsiteY51" fmla="*/ 342998 h 34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72857" h="342997">
                    <a:moveTo>
                      <a:pt x="185678" y="342998"/>
                    </a:moveTo>
                    <a:lnTo>
                      <a:pt x="185678" y="338814"/>
                    </a:lnTo>
                    <a:lnTo>
                      <a:pt x="185165" y="342998"/>
                    </a:lnTo>
                    <a:lnTo>
                      <a:pt x="179453" y="342998"/>
                    </a:lnTo>
                    <a:cubicBezTo>
                      <a:pt x="141722" y="341721"/>
                      <a:pt x="105660" y="326988"/>
                      <a:pt x="77746" y="301462"/>
                    </a:cubicBezTo>
                    <a:cubicBezTo>
                      <a:pt x="49897" y="275937"/>
                      <a:pt x="32123" y="241295"/>
                      <a:pt x="27503" y="203788"/>
                    </a:cubicBezTo>
                    <a:lnTo>
                      <a:pt x="15246" y="216253"/>
                    </a:lnTo>
                    <a:lnTo>
                      <a:pt x="0" y="201026"/>
                    </a:lnTo>
                    <a:lnTo>
                      <a:pt x="27503" y="173920"/>
                    </a:lnTo>
                    <a:cubicBezTo>
                      <a:pt x="28144" y="165772"/>
                      <a:pt x="29428" y="157687"/>
                      <a:pt x="31353" y="149742"/>
                    </a:cubicBezTo>
                    <a:cubicBezTo>
                      <a:pt x="21727" y="144595"/>
                      <a:pt x="14027" y="136368"/>
                      <a:pt x="9535" y="126362"/>
                    </a:cubicBezTo>
                    <a:cubicBezTo>
                      <a:pt x="5044" y="116357"/>
                      <a:pt x="4017" y="105144"/>
                      <a:pt x="6648" y="94499"/>
                    </a:cubicBezTo>
                    <a:cubicBezTo>
                      <a:pt x="9279" y="83853"/>
                      <a:pt x="15375" y="74382"/>
                      <a:pt x="23973" y="67583"/>
                    </a:cubicBezTo>
                    <a:cubicBezTo>
                      <a:pt x="32572" y="60784"/>
                      <a:pt x="43160" y="57047"/>
                      <a:pt x="54132" y="56961"/>
                    </a:cubicBezTo>
                    <a:cubicBezTo>
                      <a:pt x="64399" y="56990"/>
                      <a:pt x="74410" y="60269"/>
                      <a:pt x="82752" y="66331"/>
                    </a:cubicBezTo>
                    <a:cubicBezTo>
                      <a:pt x="108675" y="44510"/>
                      <a:pt x="140952" y="31605"/>
                      <a:pt x="174769" y="29520"/>
                    </a:cubicBezTo>
                    <a:cubicBezTo>
                      <a:pt x="178106" y="29269"/>
                      <a:pt x="181122" y="29269"/>
                      <a:pt x="184073" y="29269"/>
                    </a:cubicBezTo>
                    <a:lnTo>
                      <a:pt x="192929" y="29269"/>
                    </a:lnTo>
                    <a:cubicBezTo>
                      <a:pt x="199987" y="18531"/>
                      <a:pt x="210062" y="10129"/>
                      <a:pt x="221933" y="5126"/>
                    </a:cubicBezTo>
                    <a:cubicBezTo>
                      <a:pt x="233740" y="122"/>
                      <a:pt x="246830" y="-1257"/>
                      <a:pt x="259471" y="1160"/>
                    </a:cubicBezTo>
                    <a:cubicBezTo>
                      <a:pt x="272048" y="3578"/>
                      <a:pt x="283727" y="9685"/>
                      <a:pt x="292839" y="18709"/>
                    </a:cubicBezTo>
                    <a:cubicBezTo>
                      <a:pt x="302015" y="27733"/>
                      <a:pt x="308303" y="39269"/>
                      <a:pt x="310870" y="51858"/>
                    </a:cubicBezTo>
                    <a:lnTo>
                      <a:pt x="319854" y="42907"/>
                    </a:lnTo>
                    <a:lnTo>
                      <a:pt x="335126" y="58216"/>
                    </a:lnTo>
                    <a:lnTo>
                      <a:pt x="334420" y="58886"/>
                    </a:lnTo>
                    <a:lnTo>
                      <a:pt x="332110" y="61563"/>
                    </a:lnTo>
                    <a:lnTo>
                      <a:pt x="307790" y="85908"/>
                    </a:lnTo>
                    <a:cubicBezTo>
                      <a:pt x="326912" y="108538"/>
                      <a:pt x="339040" y="136189"/>
                      <a:pt x="342826" y="165554"/>
                    </a:cubicBezTo>
                    <a:lnTo>
                      <a:pt x="357649" y="150746"/>
                    </a:lnTo>
                    <a:lnTo>
                      <a:pt x="372857" y="165973"/>
                    </a:lnTo>
                    <a:lnTo>
                      <a:pt x="343917" y="194920"/>
                    </a:lnTo>
                    <a:cubicBezTo>
                      <a:pt x="343403" y="203938"/>
                      <a:pt x="342120" y="212896"/>
                      <a:pt x="340067" y="221691"/>
                    </a:cubicBezTo>
                    <a:cubicBezTo>
                      <a:pt x="345778" y="224959"/>
                      <a:pt x="350783" y="229340"/>
                      <a:pt x="354761" y="234572"/>
                    </a:cubicBezTo>
                    <a:cubicBezTo>
                      <a:pt x="358740" y="239805"/>
                      <a:pt x="361628" y="245785"/>
                      <a:pt x="363232" y="252156"/>
                    </a:cubicBezTo>
                    <a:cubicBezTo>
                      <a:pt x="364900" y="258527"/>
                      <a:pt x="365221" y="265159"/>
                      <a:pt x="364258" y="271660"/>
                    </a:cubicBezTo>
                    <a:cubicBezTo>
                      <a:pt x="363232" y="278161"/>
                      <a:pt x="360986" y="284399"/>
                      <a:pt x="357521" y="290001"/>
                    </a:cubicBezTo>
                    <a:cubicBezTo>
                      <a:pt x="354120" y="295603"/>
                      <a:pt x="349564" y="300461"/>
                      <a:pt x="344238" y="304279"/>
                    </a:cubicBezTo>
                    <a:cubicBezTo>
                      <a:pt x="338848" y="308097"/>
                      <a:pt x="332816" y="310805"/>
                      <a:pt x="326399" y="312236"/>
                    </a:cubicBezTo>
                    <a:cubicBezTo>
                      <a:pt x="319982" y="313666"/>
                      <a:pt x="313309" y="313795"/>
                      <a:pt x="306828" y="312614"/>
                    </a:cubicBezTo>
                    <a:cubicBezTo>
                      <a:pt x="300411" y="311433"/>
                      <a:pt x="294187" y="308963"/>
                      <a:pt x="288732" y="305350"/>
                    </a:cubicBezTo>
                    <a:cubicBezTo>
                      <a:pt x="273716" y="318017"/>
                      <a:pt x="256584" y="327803"/>
                      <a:pt x="238039" y="334213"/>
                    </a:cubicBezTo>
                    <a:lnTo>
                      <a:pt x="236435" y="334720"/>
                    </a:lnTo>
                    <a:cubicBezTo>
                      <a:pt x="233419" y="335805"/>
                      <a:pt x="230339" y="336645"/>
                      <a:pt x="227259" y="337479"/>
                    </a:cubicBezTo>
                    <a:lnTo>
                      <a:pt x="225976" y="337479"/>
                    </a:lnTo>
                    <a:lnTo>
                      <a:pt x="223858" y="338063"/>
                    </a:lnTo>
                    <a:lnTo>
                      <a:pt x="219879" y="339071"/>
                    </a:lnTo>
                    <a:lnTo>
                      <a:pt x="214746" y="340072"/>
                    </a:lnTo>
                    <a:lnTo>
                      <a:pt x="210575" y="340906"/>
                    </a:lnTo>
                    <a:cubicBezTo>
                      <a:pt x="209163" y="340906"/>
                      <a:pt x="207752" y="340906"/>
                      <a:pt x="206212" y="341413"/>
                    </a:cubicBezTo>
                    <a:lnTo>
                      <a:pt x="200565" y="342080"/>
                    </a:lnTo>
                    <a:cubicBezTo>
                      <a:pt x="195174" y="342581"/>
                      <a:pt x="190426" y="342831"/>
                      <a:pt x="186063" y="342831"/>
                    </a:cubicBezTo>
                    <a:lnTo>
                      <a:pt x="185678" y="342998"/>
                    </a:lnTo>
                    <a:close/>
                  </a:path>
                </a:pathLst>
              </a:custGeom>
              <a:solidFill>
                <a:srgbClr val="FFFFFF"/>
              </a:solidFill>
              <a:ln w="6417" cap="flat">
                <a:noFill/>
                <a:prstDash val="solid"/>
                <a:miter/>
              </a:ln>
            </p:spPr>
            <p:txBody>
              <a:bodyPr rtlCol="0" anchor="ctr"/>
              <a:lstStyle/>
              <a:p>
                <a:endParaRPr lang="en-US" sz="810"/>
              </a:p>
            </p:txBody>
          </p:sp>
          <p:sp>
            <p:nvSpPr>
              <p:cNvPr id="1951" name="Freeform: Shape 1950">
                <a:extLst>
                  <a:ext uri="{FF2B5EF4-FFF2-40B4-BE49-F238E27FC236}">
                    <a16:creationId xmlns:a16="http://schemas.microsoft.com/office/drawing/2014/main" id="{BD90FDC2-CEC4-0077-3E24-1646DADCCD96}"/>
                  </a:ext>
                </a:extLst>
              </p:cNvPr>
              <p:cNvSpPr/>
              <p:nvPr/>
            </p:nvSpPr>
            <p:spPr>
              <a:xfrm>
                <a:off x="6116508" y="1531421"/>
                <a:ext cx="385010" cy="351379"/>
              </a:xfrm>
              <a:custGeom>
                <a:avLst/>
                <a:gdLst>
                  <a:gd name="connsiteX0" fmla="*/ 253144 w 385010"/>
                  <a:gd name="connsiteY0" fmla="*/ 8366 h 351379"/>
                  <a:gd name="connsiteX1" fmla="*/ 294597 w 385010"/>
                  <a:gd name="connsiteY1" fmla="*/ 24756 h 351379"/>
                  <a:gd name="connsiteX2" fmla="*/ 313784 w 385010"/>
                  <a:gd name="connsiteY2" fmla="*/ 65005 h 351379"/>
                  <a:gd name="connsiteX3" fmla="*/ 325783 w 385010"/>
                  <a:gd name="connsiteY3" fmla="*/ 53041 h 351379"/>
                  <a:gd name="connsiteX4" fmla="*/ 335087 w 385010"/>
                  <a:gd name="connsiteY4" fmla="*/ 62327 h 351379"/>
                  <a:gd name="connsiteX5" fmla="*/ 307944 w 385010"/>
                  <a:gd name="connsiteY5" fmla="*/ 89434 h 351379"/>
                  <a:gd name="connsiteX6" fmla="*/ 345547 w 385010"/>
                  <a:gd name="connsiteY6" fmla="*/ 178868 h 351379"/>
                  <a:gd name="connsiteX7" fmla="*/ 363579 w 385010"/>
                  <a:gd name="connsiteY7" fmla="*/ 160881 h 351379"/>
                  <a:gd name="connsiteX8" fmla="*/ 372883 w 385010"/>
                  <a:gd name="connsiteY8" fmla="*/ 170168 h 351379"/>
                  <a:gd name="connsiteX9" fmla="*/ 345804 w 385010"/>
                  <a:gd name="connsiteY9" fmla="*/ 197274 h 351379"/>
                  <a:gd name="connsiteX10" fmla="*/ 341248 w 385010"/>
                  <a:gd name="connsiteY10" fmla="*/ 227810 h 351379"/>
                  <a:gd name="connsiteX11" fmla="*/ 356135 w 385010"/>
                  <a:gd name="connsiteY11" fmla="*/ 239224 h 351379"/>
                  <a:gd name="connsiteX12" fmla="*/ 365054 w 385010"/>
                  <a:gd name="connsiteY12" fmla="*/ 255700 h 351379"/>
                  <a:gd name="connsiteX13" fmla="*/ 366466 w 385010"/>
                  <a:gd name="connsiteY13" fmla="*/ 274382 h 351379"/>
                  <a:gd name="connsiteX14" fmla="*/ 360177 w 385010"/>
                  <a:gd name="connsiteY14" fmla="*/ 292031 h 351379"/>
                  <a:gd name="connsiteX15" fmla="*/ 347279 w 385010"/>
                  <a:gd name="connsiteY15" fmla="*/ 305596 h 351379"/>
                  <a:gd name="connsiteX16" fmla="*/ 329954 w 385010"/>
                  <a:gd name="connsiteY16" fmla="*/ 312712 h 351379"/>
                  <a:gd name="connsiteX17" fmla="*/ 311217 w 385010"/>
                  <a:gd name="connsiteY17" fmla="*/ 312160 h 351379"/>
                  <a:gd name="connsiteX18" fmla="*/ 294341 w 385010"/>
                  <a:gd name="connsiteY18" fmla="*/ 304024 h 351379"/>
                  <a:gd name="connsiteX19" fmla="*/ 242621 w 385010"/>
                  <a:gd name="connsiteY19" fmla="*/ 334645 h 351379"/>
                  <a:gd name="connsiteX20" fmla="*/ 241209 w 385010"/>
                  <a:gd name="connsiteY20" fmla="*/ 335145 h 351379"/>
                  <a:gd name="connsiteX21" fmla="*/ 232162 w 385010"/>
                  <a:gd name="connsiteY21" fmla="*/ 337828 h 351379"/>
                  <a:gd name="connsiteX22" fmla="*/ 228889 w 385010"/>
                  <a:gd name="connsiteY22" fmla="*/ 338745 h 351379"/>
                  <a:gd name="connsiteX23" fmla="*/ 215863 w 385010"/>
                  <a:gd name="connsiteY23" fmla="*/ 341338 h 351379"/>
                  <a:gd name="connsiteX24" fmla="*/ 209639 w 385010"/>
                  <a:gd name="connsiteY24" fmla="*/ 342095 h 351379"/>
                  <a:gd name="connsiteX25" fmla="*/ 206045 w 385010"/>
                  <a:gd name="connsiteY25" fmla="*/ 342095 h 351379"/>
                  <a:gd name="connsiteX26" fmla="*/ 191928 w 385010"/>
                  <a:gd name="connsiteY26" fmla="*/ 342845 h 351379"/>
                  <a:gd name="connsiteX27" fmla="*/ 189233 w 385010"/>
                  <a:gd name="connsiteY27" fmla="*/ 342845 h 351379"/>
                  <a:gd name="connsiteX28" fmla="*/ 84702 w 385010"/>
                  <a:gd name="connsiteY28" fmla="*/ 300693 h 351379"/>
                  <a:gd name="connsiteX29" fmla="*/ 36961 w 385010"/>
                  <a:gd name="connsiteY29" fmla="*/ 198612 h 351379"/>
                  <a:gd name="connsiteX30" fmla="*/ 21176 w 385010"/>
                  <a:gd name="connsiteY30" fmla="*/ 214508 h 351379"/>
                  <a:gd name="connsiteX31" fmla="*/ 11807 w 385010"/>
                  <a:gd name="connsiteY31" fmla="*/ 205222 h 351379"/>
                  <a:gd name="connsiteX32" fmla="*/ 36897 w 385010"/>
                  <a:gd name="connsiteY32" fmla="*/ 180123 h 351379"/>
                  <a:gd name="connsiteX33" fmla="*/ 41838 w 385010"/>
                  <a:gd name="connsiteY33" fmla="*/ 151678 h 351379"/>
                  <a:gd name="connsiteX34" fmla="*/ 19892 w 385010"/>
                  <a:gd name="connsiteY34" fmla="*/ 130986 h 351379"/>
                  <a:gd name="connsiteX35" fmla="*/ 15914 w 385010"/>
                  <a:gd name="connsiteY35" fmla="*/ 101113 h 351379"/>
                  <a:gd name="connsiteX36" fmla="*/ 31635 w 385010"/>
                  <a:gd name="connsiteY36" fmla="*/ 75404 h 351379"/>
                  <a:gd name="connsiteX37" fmla="*/ 60062 w 385010"/>
                  <a:gd name="connsiteY37" fmla="*/ 65340 h 351379"/>
                  <a:gd name="connsiteX38" fmla="*/ 88745 w 385010"/>
                  <a:gd name="connsiteY38" fmla="*/ 75965 h 351379"/>
                  <a:gd name="connsiteX39" fmla="*/ 180763 w 385010"/>
                  <a:gd name="connsiteY39" fmla="*/ 37899 h 351379"/>
                  <a:gd name="connsiteX40" fmla="*/ 190067 w 385010"/>
                  <a:gd name="connsiteY40" fmla="*/ 37313 h 351379"/>
                  <a:gd name="connsiteX41" fmla="*/ 191350 w 385010"/>
                  <a:gd name="connsiteY41" fmla="*/ 37313 h 351379"/>
                  <a:gd name="connsiteX42" fmla="*/ 202387 w 385010"/>
                  <a:gd name="connsiteY42" fmla="*/ 37899 h 351379"/>
                  <a:gd name="connsiteX43" fmla="*/ 201553 w 385010"/>
                  <a:gd name="connsiteY43" fmla="*/ 37062 h 351379"/>
                  <a:gd name="connsiteX44" fmla="*/ 223627 w 385010"/>
                  <a:gd name="connsiteY44" fmla="*/ 16049 h 351379"/>
                  <a:gd name="connsiteX45" fmla="*/ 253144 w 385010"/>
                  <a:gd name="connsiteY45" fmla="*/ 8366 h 351379"/>
                  <a:gd name="connsiteX46" fmla="*/ 253144 w 385010"/>
                  <a:gd name="connsiteY46" fmla="*/ 0 h 351379"/>
                  <a:gd name="connsiteX47" fmla="*/ 221574 w 385010"/>
                  <a:gd name="connsiteY47" fmla="*/ 7719 h 351379"/>
                  <a:gd name="connsiteX48" fmla="*/ 196933 w 385010"/>
                  <a:gd name="connsiteY48" fmla="*/ 28863 h 351379"/>
                  <a:gd name="connsiteX49" fmla="*/ 190003 w 385010"/>
                  <a:gd name="connsiteY49" fmla="*/ 28863 h 351379"/>
                  <a:gd name="connsiteX50" fmla="*/ 180955 w 385010"/>
                  <a:gd name="connsiteY50" fmla="*/ 29365 h 351379"/>
                  <a:gd name="connsiteX51" fmla="*/ 180185 w 385010"/>
                  <a:gd name="connsiteY51" fmla="*/ 29365 h 351379"/>
                  <a:gd name="connsiteX52" fmla="*/ 88167 w 385010"/>
                  <a:gd name="connsiteY52" fmla="*/ 65172 h 351379"/>
                  <a:gd name="connsiteX53" fmla="*/ 59805 w 385010"/>
                  <a:gd name="connsiteY53" fmla="*/ 56806 h 351379"/>
                  <a:gd name="connsiteX54" fmla="*/ 27464 w 385010"/>
                  <a:gd name="connsiteY54" fmla="*/ 67668 h 351379"/>
                  <a:gd name="connsiteX55" fmla="*/ 8278 w 385010"/>
                  <a:gd name="connsiteY55" fmla="*/ 95895 h 351379"/>
                  <a:gd name="connsiteX56" fmla="*/ 10074 w 385010"/>
                  <a:gd name="connsiteY56" fmla="*/ 129980 h 351379"/>
                  <a:gd name="connsiteX57" fmla="*/ 32148 w 385010"/>
                  <a:gd name="connsiteY57" fmla="*/ 156029 h 351379"/>
                  <a:gd name="connsiteX58" fmla="*/ 29004 w 385010"/>
                  <a:gd name="connsiteY58" fmla="*/ 176275 h 351379"/>
                  <a:gd name="connsiteX59" fmla="*/ 5942 w 385010"/>
                  <a:gd name="connsiteY59" fmla="*/ 199366 h 351379"/>
                  <a:gd name="connsiteX60" fmla="*/ 0 w 385010"/>
                  <a:gd name="connsiteY60" fmla="*/ 205222 h 351379"/>
                  <a:gd name="connsiteX61" fmla="*/ 5942 w 385010"/>
                  <a:gd name="connsiteY61" fmla="*/ 211162 h 351379"/>
                  <a:gd name="connsiteX62" fmla="*/ 15208 w 385010"/>
                  <a:gd name="connsiteY62" fmla="*/ 220448 h 351379"/>
                  <a:gd name="connsiteX63" fmla="*/ 21176 w 385010"/>
                  <a:gd name="connsiteY63" fmla="*/ 226388 h 351379"/>
                  <a:gd name="connsiteX64" fmla="*/ 27015 w 385010"/>
                  <a:gd name="connsiteY64" fmla="*/ 220448 h 351379"/>
                  <a:gd name="connsiteX65" fmla="*/ 30608 w 385010"/>
                  <a:gd name="connsiteY65" fmla="*/ 216851 h 351379"/>
                  <a:gd name="connsiteX66" fmla="*/ 82328 w 385010"/>
                  <a:gd name="connsiteY66" fmla="*/ 310113 h 351379"/>
                  <a:gd name="connsiteX67" fmla="*/ 180699 w 385010"/>
                  <a:gd name="connsiteY67" fmla="*/ 351380 h 351379"/>
                  <a:gd name="connsiteX68" fmla="*/ 189104 w 385010"/>
                  <a:gd name="connsiteY68" fmla="*/ 351380 h 351379"/>
                  <a:gd name="connsiteX69" fmla="*/ 191928 w 385010"/>
                  <a:gd name="connsiteY69" fmla="*/ 351380 h 351379"/>
                  <a:gd name="connsiteX70" fmla="*/ 206815 w 385010"/>
                  <a:gd name="connsiteY70" fmla="*/ 350623 h 351379"/>
                  <a:gd name="connsiteX71" fmla="*/ 209382 w 385010"/>
                  <a:gd name="connsiteY71" fmla="*/ 350623 h 351379"/>
                  <a:gd name="connsiteX72" fmla="*/ 210665 w 385010"/>
                  <a:gd name="connsiteY72" fmla="*/ 350623 h 351379"/>
                  <a:gd name="connsiteX73" fmla="*/ 212526 w 385010"/>
                  <a:gd name="connsiteY73" fmla="*/ 350623 h 351379"/>
                  <a:gd name="connsiteX74" fmla="*/ 217081 w 385010"/>
                  <a:gd name="connsiteY74" fmla="*/ 350039 h 351379"/>
                  <a:gd name="connsiteX75" fmla="*/ 225488 w 385010"/>
                  <a:gd name="connsiteY75" fmla="*/ 348704 h 351379"/>
                  <a:gd name="connsiteX76" fmla="*/ 231006 w 385010"/>
                  <a:gd name="connsiteY76" fmla="*/ 347363 h 351379"/>
                  <a:gd name="connsiteX77" fmla="*/ 233252 w 385010"/>
                  <a:gd name="connsiteY77" fmla="*/ 346779 h 351379"/>
                  <a:gd name="connsiteX78" fmla="*/ 234343 w 385010"/>
                  <a:gd name="connsiteY78" fmla="*/ 346779 h 351379"/>
                  <a:gd name="connsiteX79" fmla="*/ 243712 w 385010"/>
                  <a:gd name="connsiteY79" fmla="*/ 343012 h 351379"/>
                  <a:gd name="connsiteX80" fmla="*/ 244803 w 385010"/>
                  <a:gd name="connsiteY80" fmla="*/ 343012 h 351379"/>
                  <a:gd name="connsiteX81" fmla="*/ 245316 w 385010"/>
                  <a:gd name="connsiteY81" fmla="*/ 343012 h 351379"/>
                  <a:gd name="connsiteX82" fmla="*/ 294982 w 385010"/>
                  <a:gd name="connsiteY82" fmla="*/ 315317 h 351379"/>
                  <a:gd name="connsiteX83" fmla="*/ 321484 w 385010"/>
                  <a:gd name="connsiteY83" fmla="*/ 322517 h 351379"/>
                  <a:gd name="connsiteX84" fmla="*/ 359279 w 385010"/>
                  <a:gd name="connsiteY84" fmla="*/ 306834 h 351379"/>
                  <a:gd name="connsiteX85" fmla="*/ 375000 w 385010"/>
                  <a:gd name="connsiteY85" fmla="*/ 269056 h 351379"/>
                  <a:gd name="connsiteX86" fmla="*/ 368583 w 385010"/>
                  <a:gd name="connsiteY86" fmla="*/ 243682 h 351379"/>
                  <a:gd name="connsiteX87" fmla="*/ 350809 w 385010"/>
                  <a:gd name="connsiteY87" fmla="*/ 224464 h 351379"/>
                  <a:gd name="connsiteX88" fmla="*/ 353953 w 385010"/>
                  <a:gd name="connsiteY88" fmla="*/ 200788 h 351379"/>
                  <a:gd name="connsiteX89" fmla="*/ 379043 w 385010"/>
                  <a:gd name="connsiteY89" fmla="*/ 175689 h 351379"/>
                  <a:gd name="connsiteX90" fmla="*/ 385011 w 385010"/>
                  <a:gd name="connsiteY90" fmla="*/ 169749 h 351379"/>
                  <a:gd name="connsiteX91" fmla="*/ 379043 w 385010"/>
                  <a:gd name="connsiteY91" fmla="*/ 163809 h 351379"/>
                  <a:gd name="connsiteX92" fmla="*/ 369803 w 385010"/>
                  <a:gd name="connsiteY92" fmla="*/ 154523 h 351379"/>
                  <a:gd name="connsiteX93" fmla="*/ 363835 w 385010"/>
                  <a:gd name="connsiteY93" fmla="*/ 148583 h 351379"/>
                  <a:gd name="connsiteX94" fmla="*/ 357932 w 385010"/>
                  <a:gd name="connsiteY94" fmla="*/ 154523 h 351379"/>
                  <a:gd name="connsiteX95" fmla="*/ 351964 w 385010"/>
                  <a:gd name="connsiteY95" fmla="*/ 160546 h 351379"/>
                  <a:gd name="connsiteX96" fmla="*/ 319559 w 385010"/>
                  <a:gd name="connsiteY96" fmla="*/ 90019 h 351379"/>
                  <a:gd name="connsiteX97" fmla="*/ 341248 w 385010"/>
                  <a:gd name="connsiteY97" fmla="*/ 68352 h 351379"/>
                  <a:gd name="connsiteX98" fmla="*/ 347215 w 385010"/>
                  <a:gd name="connsiteY98" fmla="*/ 62412 h 351379"/>
                  <a:gd name="connsiteX99" fmla="*/ 346381 w 385010"/>
                  <a:gd name="connsiteY99" fmla="*/ 61491 h 351379"/>
                  <a:gd name="connsiteX100" fmla="*/ 341248 w 385010"/>
                  <a:gd name="connsiteY100" fmla="*/ 55970 h 351379"/>
                  <a:gd name="connsiteX101" fmla="*/ 331686 w 385010"/>
                  <a:gd name="connsiteY101" fmla="*/ 47101 h 351379"/>
                  <a:gd name="connsiteX102" fmla="*/ 325783 w 385010"/>
                  <a:gd name="connsiteY102" fmla="*/ 41161 h 351379"/>
                  <a:gd name="connsiteX103" fmla="*/ 319944 w 385010"/>
                  <a:gd name="connsiteY103" fmla="*/ 47101 h 351379"/>
                  <a:gd name="connsiteX104" fmla="*/ 318981 w 385010"/>
                  <a:gd name="connsiteY104" fmla="*/ 47938 h 351379"/>
                  <a:gd name="connsiteX105" fmla="*/ 293827 w 385010"/>
                  <a:gd name="connsiteY105" fmla="*/ 13302 h 351379"/>
                  <a:gd name="connsiteX106" fmla="*/ 253144 w 385010"/>
                  <a:gd name="connsiteY106" fmla="*/ 0 h 351379"/>
                  <a:gd name="connsiteX107" fmla="*/ 253144 w 385010"/>
                  <a:gd name="connsiteY107" fmla="*/ 0 h 35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385010" h="351379">
                    <a:moveTo>
                      <a:pt x="253144" y="8366"/>
                    </a:moveTo>
                    <a:cubicBezTo>
                      <a:pt x="268545" y="8391"/>
                      <a:pt x="283368" y="14248"/>
                      <a:pt x="294597" y="24756"/>
                    </a:cubicBezTo>
                    <a:cubicBezTo>
                      <a:pt x="305891" y="35265"/>
                      <a:pt x="312757" y="49646"/>
                      <a:pt x="313784" y="65005"/>
                    </a:cubicBezTo>
                    <a:lnTo>
                      <a:pt x="325783" y="53041"/>
                    </a:lnTo>
                    <a:lnTo>
                      <a:pt x="335087" y="62327"/>
                    </a:lnTo>
                    <a:lnTo>
                      <a:pt x="307944" y="89434"/>
                    </a:lnTo>
                    <a:cubicBezTo>
                      <a:pt x="330019" y="114286"/>
                      <a:pt x="343237" y="145730"/>
                      <a:pt x="345547" y="178868"/>
                    </a:cubicBezTo>
                    <a:lnTo>
                      <a:pt x="363579" y="160881"/>
                    </a:lnTo>
                    <a:lnTo>
                      <a:pt x="372883" y="170168"/>
                    </a:lnTo>
                    <a:lnTo>
                      <a:pt x="345804" y="197274"/>
                    </a:lnTo>
                    <a:cubicBezTo>
                      <a:pt x="345291" y="207579"/>
                      <a:pt x="343814" y="217810"/>
                      <a:pt x="341248" y="227810"/>
                    </a:cubicBezTo>
                    <a:cubicBezTo>
                      <a:pt x="346958" y="230530"/>
                      <a:pt x="352028" y="234419"/>
                      <a:pt x="356135" y="239224"/>
                    </a:cubicBezTo>
                    <a:cubicBezTo>
                      <a:pt x="360242" y="244029"/>
                      <a:pt x="363257" y="249642"/>
                      <a:pt x="365054" y="255700"/>
                    </a:cubicBezTo>
                    <a:cubicBezTo>
                      <a:pt x="366851" y="261756"/>
                      <a:pt x="367300" y="268122"/>
                      <a:pt x="366466" y="274382"/>
                    </a:cubicBezTo>
                    <a:cubicBezTo>
                      <a:pt x="365632" y="280642"/>
                      <a:pt x="363514" y="286653"/>
                      <a:pt x="360177" y="292031"/>
                    </a:cubicBezTo>
                    <a:cubicBezTo>
                      <a:pt x="356905" y="297408"/>
                      <a:pt x="352477" y="302028"/>
                      <a:pt x="347279" y="305596"/>
                    </a:cubicBezTo>
                    <a:cubicBezTo>
                      <a:pt x="342082" y="309157"/>
                      <a:pt x="336114" y="311583"/>
                      <a:pt x="329954" y="312712"/>
                    </a:cubicBezTo>
                    <a:cubicBezTo>
                      <a:pt x="323729" y="313848"/>
                      <a:pt x="317313" y="313655"/>
                      <a:pt x="311217" y="312160"/>
                    </a:cubicBezTo>
                    <a:cubicBezTo>
                      <a:pt x="305057" y="310665"/>
                      <a:pt x="299346" y="307893"/>
                      <a:pt x="294341" y="304024"/>
                    </a:cubicBezTo>
                    <a:cubicBezTo>
                      <a:pt x="279261" y="317499"/>
                      <a:pt x="261679" y="327901"/>
                      <a:pt x="242621" y="334645"/>
                    </a:cubicBezTo>
                    <a:lnTo>
                      <a:pt x="241209" y="335145"/>
                    </a:lnTo>
                    <a:cubicBezTo>
                      <a:pt x="238193" y="336153"/>
                      <a:pt x="235177" y="336987"/>
                      <a:pt x="232162" y="337828"/>
                    </a:cubicBezTo>
                    <a:lnTo>
                      <a:pt x="228889" y="338745"/>
                    </a:lnTo>
                    <a:cubicBezTo>
                      <a:pt x="224654" y="339753"/>
                      <a:pt x="220547" y="340670"/>
                      <a:pt x="215863" y="341338"/>
                    </a:cubicBezTo>
                    <a:lnTo>
                      <a:pt x="209639" y="342095"/>
                    </a:lnTo>
                    <a:lnTo>
                      <a:pt x="206045" y="342095"/>
                    </a:lnTo>
                    <a:cubicBezTo>
                      <a:pt x="201361" y="342595"/>
                      <a:pt x="196612" y="342845"/>
                      <a:pt x="191928" y="342845"/>
                    </a:cubicBezTo>
                    <a:lnTo>
                      <a:pt x="189233" y="342845"/>
                    </a:lnTo>
                    <a:cubicBezTo>
                      <a:pt x="150347" y="342518"/>
                      <a:pt x="113000" y="327458"/>
                      <a:pt x="84702" y="300693"/>
                    </a:cubicBezTo>
                    <a:cubicBezTo>
                      <a:pt x="56468" y="273930"/>
                      <a:pt x="39400" y="237453"/>
                      <a:pt x="36961" y="198612"/>
                    </a:cubicBezTo>
                    <a:lnTo>
                      <a:pt x="21176" y="214508"/>
                    </a:lnTo>
                    <a:lnTo>
                      <a:pt x="11807" y="205222"/>
                    </a:lnTo>
                    <a:lnTo>
                      <a:pt x="36897" y="180123"/>
                    </a:lnTo>
                    <a:cubicBezTo>
                      <a:pt x="37603" y="170500"/>
                      <a:pt x="39207" y="160970"/>
                      <a:pt x="41838" y="151678"/>
                    </a:cubicBezTo>
                    <a:cubicBezTo>
                      <a:pt x="32341" y="147498"/>
                      <a:pt x="24641" y="140191"/>
                      <a:pt x="19892" y="130986"/>
                    </a:cubicBezTo>
                    <a:cubicBezTo>
                      <a:pt x="15208" y="121779"/>
                      <a:pt x="13796" y="111233"/>
                      <a:pt x="15914" y="101113"/>
                    </a:cubicBezTo>
                    <a:cubicBezTo>
                      <a:pt x="18096" y="90993"/>
                      <a:pt x="23614" y="81917"/>
                      <a:pt x="31635" y="75404"/>
                    </a:cubicBezTo>
                    <a:cubicBezTo>
                      <a:pt x="39720" y="68891"/>
                      <a:pt x="49731" y="65337"/>
                      <a:pt x="60062" y="65340"/>
                    </a:cubicBezTo>
                    <a:cubicBezTo>
                      <a:pt x="70585" y="65386"/>
                      <a:pt x="80724" y="69149"/>
                      <a:pt x="88745" y="75965"/>
                    </a:cubicBezTo>
                    <a:cubicBezTo>
                      <a:pt x="114412" y="53500"/>
                      <a:pt x="146753" y="40120"/>
                      <a:pt x="180763" y="37899"/>
                    </a:cubicBezTo>
                    <a:cubicBezTo>
                      <a:pt x="183907" y="37899"/>
                      <a:pt x="186987" y="37397"/>
                      <a:pt x="190067" y="37313"/>
                    </a:cubicBezTo>
                    <a:lnTo>
                      <a:pt x="191350" y="37313"/>
                    </a:lnTo>
                    <a:cubicBezTo>
                      <a:pt x="195072" y="37313"/>
                      <a:pt x="198794" y="37313"/>
                      <a:pt x="202387" y="37899"/>
                    </a:cubicBezTo>
                    <a:lnTo>
                      <a:pt x="201553" y="37062"/>
                    </a:lnTo>
                    <a:cubicBezTo>
                      <a:pt x="207007" y="28298"/>
                      <a:pt x="214643" y="21068"/>
                      <a:pt x="223627" y="16049"/>
                    </a:cubicBezTo>
                    <a:cubicBezTo>
                      <a:pt x="232675" y="11030"/>
                      <a:pt x="242813" y="8386"/>
                      <a:pt x="253144" y="8366"/>
                    </a:cubicBezTo>
                    <a:close/>
                    <a:moveTo>
                      <a:pt x="253144" y="0"/>
                    </a:moveTo>
                    <a:cubicBezTo>
                      <a:pt x="242172" y="60"/>
                      <a:pt x="231392" y="2705"/>
                      <a:pt x="221574" y="7719"/>
                    </a:cubicBezTo>
                    <a:cubicBezTo>
                      <a:pt x="211820" y="12734"/>
                      <a:pt x="203414" y="19977"/>
                      <a:pt x="196933" y="28863"/>
                    </a:cubicBezTo>
                    <a:lnTo>
                      <a:pt x="190003" y="28863"/>
                    </a:lnTo>
                    <a:cubicBezTo>
                      <a:pt x="186923" y="28863"/>
                      <a:pt x="183907" y="28863"/>
                      <a:pt x="180955" y="29365"/>
                    </a:cubicBezTo>
                    <a:lnTo>
                      <a:pt x="180185" y="29365"/>
                    </a:lnTo>
                    <a:cubicBezTo>
                      <a:pt x="146561" y="31436"/>
                      <a:pt x="114412" y="43953"/>
                      <a:pt x="88167" y="65172"/>
                    </a:cubicBezTo>
                    <a:cubicBezTo>
                      <a:pt x="79697" y="59726"/>
                      <a:pt x="69880" y="56822"/>
                      <a:pt x="59805" y="56806"/>
                    </a:cubicBezTo>
                    <a:cubicBezTo>
                      <a:pt x="48126" y="56794"/>
                      <a:pt x="36768" y="60609"/>
                      <a:pt x="27464" y="67668"/>
                    </a:cubicBezTo>
                    <a:cubicBezTo>
                      <a:pt x="18160" y="74727"/>
                      <a:pt x="11422" y="84641"/>
                      <a:pt x="8278" y="95895"/>
                    </a:cubicBezTo>
                    <a:cubicBezTo>
                      <a:pt x="5127" y="107148"/>
                      <a:pt x="5762" y="119120"/>
                      <a:pt x="10074" y="129980"/>
                    </a:cubicBezTo>
                    <a:cubicBezTo>
                      <a:pt x="14374" y="140839"/>
                      <a:pt x="22138" y="149989"/>
                      <a:pt x="32148" y="156029"/>
                    </a:cubicBezTo>
                    <a:cubicBezTo>
                      <a:pt x="30608" y="162698"/>
                      <a:pt x="29582" y="169462"/>
                      <a:pt x="29004" y="176275"/>
                    </a:cubicBezTo>
                    <a:lnTo>
                      <a:pt x="5942" y="199366"/>
                    </a:lnTo>
                    <a:lnTo>
                      <a:pt x="0" y="205222"/>
                    </a:lnTo>
                    <a:lnTo>
                      <a:pt x="5942" y="211162"/>
                    </a:lnTo>
                    <a:lnTo>
                      <a:pt x="15208" y="220448"/>
                    </a:lnTo>
                    <a:lnTo>
                      <a:pt x="21176" y="226388"/>
                    </a:lnTo>
                    <a:lnTo>
                      <a:pt x="27015" y="220448"/>
                    </a:lnTo>
                    <a:lnTo>
                      <a:pt x="30608" y="216851"/>
                    </a:lnTo>
                    <a:cubicBezTo>
                      <a:pt x="36897" y="252864"/>
                      <a:pt x="55121" y="285714"/>
                      <a:pt x="82328" y="310113"/>
                    </a:cubicBezTo>
                    <a:cubicBezTo>
                      <a:pt x="109600" y="334516"/>
                      <a:pt x="144250" y="349051"/>
                      <a:pt x="180699" y="351380"/>
                    </a:cubicBezTo>
                    <a:lnTo>
                      <a:pt x="189104" y="351380"/>
                    </a:lnTo>
                    <a:lnTo>
                      <a:pt x="191928" y="351380"/>
                    </a:lnTo>
                    <a:cubicBezTo>
                      <a:pt x="196419" y="351380"/>
                      <a:pt x="201296" y="351380"/>
                      <a:pt x="206815" y="350623"/>
                    </a:cubicBezTo>
                    <a:lnTo>
                      <a:pt x="209382" y="350623"/>
                    </a:lnTo>
                    <a:lnTo>
                      <a:pt x="210665" y="350623"/>
                    </a:lnTo>
                    <a:lnTo>
                      <a:pt x="212526" y="350623"/>
                    </a:lnTo>
                    <a:lnTo>
                      <a:pt x="217081" y="350039"/>
                    </a:lnTo>
                    <a:lnTo>
                      <a:pt x="225488" y="348704"/>
                    </a:lnTo>
                    <a:lnTo>
                      <a:pt x="231006" y="347363"/>
                    </a:lnTo>
                    <a:lnTo>
                      <a:pt x="233252" y="346779"/>
                    </a:lnTo>
                    <a:lnTo>
                      <a:pt x="234343" y="346779"/>
                    </a:lnTo>
                    <a:lnTo>
                      <a:pt x="243712" y="343012"/>
                    </a:lnTo>
                    <a:lnTo>
                      <a:pt x="244803" y="343012"/>
                    </a:lnTo>
                    <a:lnTo>
                      <a:pt x="245316" y="343012"/>
                    </a:lnTo>
                    <a:cubicBezTo>
                      <a:pt x="263347" y="336782"/>
                      <a:pt x="280160" y="327407"/>
                      <a:pt x="294982" y="315317"/>
                    </a:cubicBezTo>
                    <a:cubicBezTo>
                      <a:pt x="303003" y="320053"/>
                      <a:pt x="312180" y="322543"/>
                      <a:pt x="321484" y="322517"/>
                    </a:cubicBezTo>
                    <a:cubicBezTo>
                      <a:pt x="335665" y="322491"/>
                      <a:pt x="349269" y="316851"/>
                      <a:pt x="359279" y="306834"/>
                    </a:cubicBezTo>
                    <a:cubicBezTo>
                      <a:pt x="369290" y="296811"/>
                      <a:pt x="374936" y="283227"/>
                      <a:pt x="375000" y="269056"/>
                    </a:cubicBezTo>
                    <a:cubicBezTo>
                      <a:pt x="375000" y="260195"/>
                      <a:pt x="372754" y="251472"/>
                      <a:pt x="368583" y="243682"/>
                    </a:cubicBezTo>
                    <a:cubicBezTo>
                      <a:pt x="364348" y="235893"/>
                      <a:pt x="358252" y="229285"/>
                      <a:pt x="350809" y="224464"/>
                    </a:cubicBezTo>
                    <a:cubicBezTo>
                      <a:pt x="352413" y="216655"/>
                      <a:pt x="353439" y="208744"/>
                      <a:pt x="353953" y="200788"/>
                    </a:cubicBezTo>
                    <a:lnTo>
                      <a:pt x="379043" y="175689"/>
                    </a:lnTo>
                    <a:lnTo>
                      <a:pt x="385011" y="169749"/>
                    </a:lnTo>
                    <a:lnTo>
                      <a:pt x="379043" y="163809"/>
                    </a:lnTo>
                    <a:lnTo>
                      <a:pt x="369803" y="154523"/>
                    </a:lnTo>
                    <a:lnTo>
                      <a:pt x="363835" y="148583"/>
                    </a:lnTo>
                    <a:lnTo>
                      <a:pt x="357932" y="154523"/>
                    </a:lnTo>
                    <a:lnTo>
                      <a:pt x="351964" y="160546"/>
                    </a:lnTo>
                    <a:cubicBezTo>
                      <a:pt x="347151" y="134724"/>
                      <a:pt x="336050" y="110493"/>
                      <a:pt x="319559" y="90019"/>
                    </a:cubicBezTo>
                    <a:lnTo>
                      <a:pt x="341248" y="68352"/>
                    </a:lnTo>
                    <a:lnTo>
                      <a:pt x="347215" y="62412"/>
                    </a:lnTo>
                    <a:lnTo>
                      <a:pt x="346381" y="61491"/>
                    </a:lnTo>
                    <a:lnTo>
                      <a:pt x="341248" y="55970"/>
                    </a:lnTo>
                    <a:lnTo>
                      <a:pt x="331686" y="47101"/>
                    </a:lnTo>
                    <a:lnTo>
                      <a:pt x="325783" y="41161"/>
                    </a:lnTo>
                    <a:lnTo>
                      <a:pt x="319944" y="47101"/>
                    </a:lnTo>
                    <a:lnTo>
                      <a:pt x="318981" y="47938"/>
                    </a:lnTo>
                    <a:cubicBezTo>
                      <a:pt x="314490" y="34032"/>
                      <a:pt x="305698" y="21910"/>
                      <a:pt x="293827" y="13302"/>
                    </a:cubicBezTo>
                    <a:cubicBezTo>
                      <a:pt x="282020" y="4694"/>
                      <a:pt x="267775" y="39"/>
                      <a:pt x="253144" y="0"/>
                    </a:cubicBezTo>
                    <a:lnTo>
                      <a:pt x="253144" y="0"/>
                    </a:lnTo>
                    <a:close/>
                  </a:path>
                </a:pathLst>
              </a:custGeom>
              <a:solidFill>
                <a:srgbClr val="FFFFFF"/>
              </a:solidFill>
              <a:ln w="6417" cap="flat">
                <a:noFill/>
                <a:prstDash val="solid"/>
                <a:miter/>
              </a:ln>
            </p:spPr>
            <p:txBody>
              <a:bodyPr rtlCol="0" anchor="ctr"/>
              <a:lstStyle/>
              <a:p>
                <a:endParaRPr lang="en-US" sz="810"/>
              </a:p>
            </p:txBody>
          </p:sp>
          <p:sp>
            <p:nvSpPr>
              <p:cNvPr id="224" name="Freeform: Shape 223">
                <a:extLst>
                  <a:ext uri="{FF2B5EF4-FFF2-40B4-BE49-F238E27FC236}">
                    <a16:creationId xmlns:a16="http://schemas.microsoft.com/office/drawing/2014/main" id="{4CF3C678-FB2B-E0D8-8546-91F9221556CE}"/>
                  </a:ext>
                </a:extLst>
              </p:cNvPr>
              <p:cNvSpPr/>
              <p:nvPr/>
            </p:nvSpPr>
            <p:spPr>
              <a:xfrm>
                <a:off x="6128315" y="1539859"/>
                <a:ext cx="361075" cy="334574"/>
              </a:xfrm>
              <a:custGeom>
                <a:avLst/>
                <a:gdLst>
                  <a:gd name="connsiteX0" fmla="*/ 201938 w 361075"/>
                  <a:gd name="connsiteY0" fmla="*/ 319681 h 334574"/>
                  <a:gd name="connsiteX1" fmla="*/ 204056 w 361075"/>
                  <a:gd name="connsiteY1" fmla="*/ 332650 h 334574"/>
                  <a:gd name="connsiteX2" fmla="*/ 180121 w 361075"/>
                  <a:gd name="connsiteY2" fmla="*/ 334575 h 334574"/>
                  <a:gd name="connsiteX3" fmla="*/ 177425 w 361075"/>
                  <a:gd name="connsiteY3" fmla="*/ 334575 h 334574"/>
                  <a:gd name="connsiteX4" fmla="*/ 177425 w 361075"/>
                  <a:gd name="connsiteY4" fmla="*/ 321439 h 334574"/>
                  <a:gd name="connsiteX5" fmla="*/ 201681 w 361075"/>
                  <a:gd name="connsiteY5" fmla="*/ 319681 h 334574"/>
                  <a:gd name="connsiteX6" fmla="*/ 201938 w 361075"/>
                  <a:gd name="connsiteY6" fmla="*/ 319681 h 334574"/>
                  <a:gd name="connsiteX7" fmla="*/ 70264 w 361075"/>
                  <a:gd name="connsiteY7" fmla="*/ 288226 h 334574"/>
                  <a:gd name="connsiteX8" fmla="*/ 90349 w 361075"/>
                  <a:gd name="connsiteY8" fmla="*/ 305628 h 334574"/>
                  <a:gd name="connsiteX9" fmla="*/ 98113 w 361075"/>
                  <a:gd name="connsiteY9" fmla="*/ 294919 h 334574"/>
                  <a:gd name="connsiteX10" fmla="*/ 79697 w 361075"/>
                  <a:gd name="connsiteY10" fmla="*/ 279024 h 334574"/>
                  <a:gd name="connsiteX11" fmla="*/ 70264 w 361075"/>
                  <a:gd name="connsiteY11" fmla="*/ 288226 h 334574"/>
                  <a:gd name="connsiteX12" fmla="*/ 101450 w 361075"/>
                  <a:gd name="connsiteY12" fmla="*/ 312905 h 334574"/>
                  <a:gd name="connsiteX13" fmla="*/ 125385 w 361075"/>
                  <a:gd name="connsiteY13" fmla="*/ 324539 h 334574"/>
                  <a:gd name="connsiteX14" fmla="*/ 130454 w 361075"/>
                  <a:gd name="connsiteY14" fmla="*/ 312238 h 334574"/>
                  <a:gd name="connsiteX15" fmla="*/ 108573 w 361075"/>
                  <a:gd name="connsiteY15" fmla="*/ 301611 h 334574"/>
                  <a:gd name="connsiteX16" fmla="*/ 101450 w 361075"/>
                  <a:gd name="connsiteY16" fmla="*/ 312905 h 334574"/>
                  <a:gd name="connsiteX17" fmla="*/ 141619 w 361075"/>
                  <a:gd name="connsiteY17" fmla="*/ 316088 h 334574"/>
                  <a:gd name="connsiteX18" fmla="*/ 138026 w 361075"/>
                  <a:gd name="connsiteY18" fmla="*/ 328716 h 334574"/>
                  <a:gd name="connsiteX19" fmla="*/ 150988 w 361075"/>
                  <a:gd name="connsiteY19" fmla="*/ 331816 h 334574"/>
                  <a:gd name="connsiteX20" fmla="*/ 164143 w 361075"/>
                  <a:gd name="connsiteY20" fmla="*/ 333741 h 334574"/>
                  <a:gd name="connsiteX21" fmla="*/ 165554 w 361075"/>
                  <a:gd name="connsiteY21" fmla="*/ 320689 h 334574"/>
                  <a:gd name="connsiteX22" fmla="*/ 153427 w 361075"/>
                  <a:gd name="connsiteY22" fmla="*/ 318847 h 334574"/>
                  <a:gd name="connsiteX23" fmla="*/ 141619 w 361075"/>
                  <a:gd name="connsiteY23" fmla="*/ 316088 h 334574"/>
                  <a:gd name="connsiteX24" fmla="*/ 213809 w 361075"/>
                  <a:gd name="connsiteY24" fmla="*/ 317256 h 334574"/>
                  <a:gd name="connsiteX25" fmla="*/ 217018 w 361075"/>
                  <a:gd name="connsiteY25" fmla="*/ 329974 h 334574"/>
                  <a:gd name="connsiteX26" fmla="*/ 242107 w 361075"/>
                  <a:gd name="connsiteY26" fmla="*/ 321606 h 334574"/>
                  <a:gd name="connsiteX27" fmla="*/ 236845 w 361075"/>
                  <a:gd name="connsiteY27" fmla="*/ 309478 h 334574"/>
                  <a:gd name="connsiteX28" fmla="*/ 213809 w 361075"/>
                  <a:gd name="connsiteY28" fmla="*/ 317840 h 334574"/>
                  <a:gd name="connsiteX29" fmla="*/ 213809 w 361075"/>
                  <a:gd name="connsiteY29" fmla="*/ 317256 h 334574"/>
                  <a:gd name="connsiteX30" fmla="*/ 57944 w 361075"/>
                  <a:gd name="connsiteY30" fmla="*/ 249826 h 334574"/>
                  <a:gd name="connsiteX31" fmla="*/ 46779 w 361075"/>
                  <a:gd name="connsiteY31" fmla="*/ 256268 h 334574"/>
                  <a:gd name="connsiteX32" fmla="*/ 61666 w 361075"/>
                  <a:gd name="connsiteY32" fmla="*/ 278273 h 334574"/>
                  <a:gd name="connsiteX33" fmla="*/ 71868 w 361075"/>
                  <a:gd name="connsiteY33" fmla="*/ 269905 h 334574"/>
                  <a:gd name="connsiteX34" fmla="*/ 58200 w 361075"/>
                  <a:gd name="connsiteY34" fmla="*/ 249826 h 334574"/>
                  <a:gd name="connsiteX35" fmla="*/ 57944 w 361075"/>
                  <a:gd name="connsiteY35" fmla="*/ 249826 h 334574"/>
                  <a:gd name="connsiteX36" fmla="*/ 47292 w 361075"/>
                  <a:gd name="connsiteY36" fmla="*/ 225815 h 334574"/>
                  <a:gd name="connsiteX37" fmla="*/ 46009 w 361075"/>
                  <a:gd name="connsiteY37" fmla="*/ 221883 h 334574"/>
                  <a:gd name="connsiteX38" fmla="*/ 45239 w 361075"/>
                  <a:gd name="connsiteY38" fmla="*/ 219122 h 334574"/>
                  <a:gd name="connsiteX39" fmla="*/ 40298 w 361075"/>
                  <a:gd name="connsiteY39" fmla="*/ 187666 h 334574"/>
                  <a:gd name="connsiteX40" fmla="*/ 59227 w 361075"/>
                  <a:gd name="connsiteY40" fmla="*/ 206489 h 334574"/>
                  <a:gd name="connsiteX41" fmla="*/ 68532 w 361075"/>
                  <a:gd name="connsiteY41" fmla="*/ 196785 h 334574"/>
                  <a:gd name="connsiteX42" fmla="*/ 34266 w 361075"/>
                  <a:gd name="connsiteY42" fmla="*/ 162567 h 334574"/>
                  <a:gd name="connsiteX43" fmla="*/ 0 w 361075"/>
                  <a:gd name="connsiteY43" fmla="*/ 196785 h 334574"/>
                  <a:gd name="connsiteX44" fmla="*/ 9368 w 361075"/>
                  <a:gd name="connsiteY44" fmla="*/ 206071 h 334574"/>
                  <a:gd name="connsiteX45" fmla="*/ 27207 w 361075"/>
                  <a:gd name="connsiteY45" fmla="*/ 188251 h 334574"/>
                  <a:gd name="connsiteX46" fmla="*/ 31763 w 361075"/>
                  <a:gd name="connsiteY46" fmla="*/ 219206 h 334574"/>
                  <a:gd name="connsiteX47" fmla="*/ 32597 w 361075"/>
                  <a:gd name="connsiteY47" fmla="*/ 222134 h 334574"/>
                  <a:gd name="connsiteX48" fmla="*/ 33431 w 361075"/>
                  <a:gd name="connsiteY48" fmla="*/ 225062 h 334574"/>
                  <a:gd name="connsiteX49" fmla="*/ 34779 w 361075"/>
                  <a:gd name="connsiteY49" fmla="*/ 229245 h 334574"/>
                  <a:gd name="connsiteX50" fmla="*/ 35485 w 361075"/>
                  <a:gd name="connsiteY50" fmla="*/ 231504 h 334574"/>
                  <a:gd name="connsiteX51" fmla="*/ 40554 w 361075"/>
                  <a:gd name="connsiteY51" fmla="*/ 244304 h 334574"/>
                  <a:gd name="connsiteX52" fmla="*/ 52554 w 361075"/>
                  <a:gd name="connsiteY52" fmla="*/ 238866 h 334574"/>
                  <a:gd name="connsiteX53" fmla="*/ 47292 w 361075"/>
                  <a:gd name="connsiteY53" fmla="*/ 225815 h 334574"/>
                  <a:gd name="connsiteX54" fmla="*/ 3144 w 361075"/>
                  <a:gd name="connsiteY54" fmla="*/ 102080 h 334574"/>
                  <a:gd name="connsiteX55" fmla="*/ 10780 w 361075"/>
                  <a:gd name="connsiteY55" fmla="*/ 76949 h 334574"/>
                  <a:gd name="connsiteX56" fmla="*/ 30993 w 361075"/>
                  <a:gd name="connsiteY56" fmla="*/ 60273 h 334574"/>
                  <a:gd name="connsiteX57" fmla="*/ 57174 w 361075"/>
                  <a:gd name="connsiteY57" fmla="*/ 57683 h 334574"/>
                  <a:gd name="connsiteX58" fmla="*/ 80274 w 361075"/>
                  <a:gd name="connsiteY58" fmla="*/ 70051 h 334574"/>
                  <a:gd name="connsiteX59" fmla="*/ 92659 w 361075"/>
                  <a:gd name="connsiteY59" fmla="*/ 93203 h 334574"/>
                  <a:gd name="connsiteX60" fmla="*/ 90092 w 361075"/>
                  <a:gd name="connsiteY60" fmla="*/ 119323 h 334574"/>
                  <a:gd name="connsiteX61" fmla="*/ 73409 w 361075"/>
                  <a:gd name="connsiteY61" fmla="*/ 139594 h 334574"/>
                  <a:gd name="connsiteX62" fmla="*/ 48254 w 361075"/>
                  <a:gd name="connsiteY62" fmla="*/ 147173 h 334574"/>
                  <a:gd name="connsiteX63" fmla="*/ 16427 w 361075"/>
                  <a:gd name="connsiteY63" fmla="*/ 133941 h 334574"/>
                  <a:gd name="connsiteX64" fmla="*/ 3144 w 361075"/>
                  <a:gd name="connsiteY64" fmla="*/ 102080 h 334574"/>
                  <a:gd name="connsiteX65" fmla="*/ 16299 w 361075"/>
                  <a:gd name="connsiteY65" fmla="*/ 102080 h 334574"/>
                  <a:gd name="connsiteX66" fmla="*/ 21689 w 361075"/>
                  <a:gd name="connsiteY66" fmla="*/ 119913 h 334574"/>
                  <a:gd name="connsiteX67" fmla="*/ 36063 w 361075"/>
                  <a:gd name="connsiteY67" fmla="*/ 131751 h 334574"/>
                  <a:gd name="connsiteX68" fmla="*/ 54607 w 361075"/>
                  <a:gd name="connsiteY68" fmla="*/ 133594 h 334574"/>
                  <a:gd name="connsiteX69" fmla="*/ 71034 w 361075"/>
                  <a:gd name="connsiteY69" fmla="*/ 124820 h 334574"/>
                  <a:gd name="connsiteX70" fmla="*/ 79761 w 361075"/>
                  <a:gd name="connsiteY70" fmla="*/ 108394 h 334574"/>
                  <a:gd name="connsiteX71" fmla="*/ 77964 w 361075"/>
                  <a:gd name="connsiteY71" fmla="*/ 89863 h 334574"/>
                  <a:gd name="connsiteX72" fmla="*/ 66093 w 361075"/>
                  <a:gd name="connsiteY72" fmla="*/ 75486 h 334574"/>
                  <a:gd name="connsiteX73" fmla="*/ 48254 w 361075"/>
                  <a:gd name="connsiteY73" fmla="*/ 70121 h 334574"/>
                  <a:gd name="connsiteX74" fmla="*/ 25667 w 361075"/>
                  <a:gd name="connsiteY74" fmla="*/ 79506 h 334574"/>
                  <a:gd name="connsiteX75" fmla="*/ 16299 w 361075"/>
                  <a:gd name="connsiteY75" fmla="*/ 102080 h 334574"/>
                  <a:gd name="connsiteX76" fmla="*/ 94263 w 361075"/>
                  <a:gd name="connsiteY76" fmla="*/ 71962 h 334574"/>
                  <a:gd name="connsiteX77" fmla="*/ 173190 w 361075"/>
                  <a:gd name="connsiteY77" fmla="*/ 42261 h 334574"/>
                  <a:gd name="connsiteX78" fmla="*/ 178260 w 361075"/>
                  <a:gd name="connsiteY78" fmla="*/ 28876 h 334574"/>
                  <a:gd name="connsiteX79" fmla="*/ 85729 w 361075"/>
                  <a:gd name="connsiteY79" fmla="*/ 61838 h 334574"/>
                  <a:gd name="connsiteX80" fmla="*/ 94135 w 361075"/>
                  <a:gd name="connsiteY80" fmla="*/ 71962 h 334574"/>
                  <a:gd name="connsiteX81" fmla="*/ 94263 w 361075"/>
                  <a:gd name="connsiteY81" fmla="*/ 71962 h 334574"/>
                  <a:gd name="connsiteX82" fmla="*/ 304351 w 361075"/>
                  <a:gd name="connsiteY82" fmla="*/ 92458 h 334574"/>
                  <a:gd name="connsiteX83" fmla="*/ 296714 w 361075"/>
                  <a:gd name="connsiteY83" fmla="*/ 104422 h 334574"/>
                  <a:gd name="connsiteX84" fmla="*/ 319687 w 361075"/>
                  <a:gd name="connsiteY84" fmla="*/ 170347 h 334574"/>
                  <a:gd name="connsiteX85" fmla="*/ 301912 w 361075"/>
                  <a:gd name="connsiteY85" fmla="*/ 152444 h 334574"/>
                  <a:gd name="connsiteX86" fmla="*/ 292672 w 361075"/>
                  <a:gd name="connsiteY86" fmla="*/ 161730 h 334574"/>
                  <a:gd name="connsiteX87" fmla="*/ 326874 w 361075"/>
                  <a:gd name="connsiteY87" fmla="*/ 195948 h 334574"/>
                  <a:gd name="connsiteX88" fmla="*/ 361075 w 361075"/>
                  <a:gd name="connsiteY88" fmla="*/ 161730 h 334574"/>
                  <a:gd name="connsiteX89" fmla="*/ 351771 w 361075"/>
                  <a:gd name="connsiteY89" fmla="*/ 152444 h 334574"/>
                  <a:gd name="connsiteX90" fmla="*/ 333034 w 361075"/>
                  <a:gd name="connsiteY90" fmla="*/ 171184 h 334574"/>
                  <a:gd name="connsiteX91" fmla="*/ 304543 w 361075"/>
                  <a:gd name="connsiteY91" fmla="*/ 92458 h 334574"/>
                  <a:gd name="connsiteX92" fmla="*/ 304351 w 361075"/>
                  <a:gd name="connsiteY92" fmla="*/ 92458 h 334574"/>
                  <a:gd name="connsiteX93" fmla="*/ 354723 w 361075"/>
                  <a:gd name="connsiteY93" fmla="*/ 259781 h 334574"/>
                  <a:gd name="connsiteX94" fmla="*/ 347087 w 361075"/>
                  <a:gd name="connsiteY94" fmla="*/ 284889 h 334574"/>
                  <a:gd name="connsiteX95" fmla="*/ 326810 w 361075"/>
                  <a:gd name="connsiteY95" fmla="*/ 301528 h 334574"/>
                  <a:gd name="connsiteX96" fmla="*/ 300693 w 361075"/>
                  <a:gd name="connsiteY96" fmla="*/ 304082 h 334574"/>
                  <a:gd name="connsiteX97" fmla="*/ 277592 w 361075"/>
                  <a:gd name="connsiteY97" fmla="*/ 291697 h 334574"/>
                  <a:gd name="connsiteX98" fmla="*/ 265208 w 361075"/>
                  <a:gd name="connsiteY98" fmla="*/ 268544 h 334574"/>
                  <a:gd name="connsiteX99" fmla="*/ 267839 w 361075"/>
                  <a:gd name="connsiteY99" fmla="*/ 242435 h 334574"/>
                  <a:gd name="connsiteX100" fmla="*/ 284523 w 361075"/>
                  <a:gd name="connsiteY100" fmla="*/ 222177 h 334574"/>
                  <a:gd name="connsiteX101" fmla="*/ 309612 w 361075"/>
                  <a:gd name="connsiteY101" fmla="*/ 214604 h 334574"/>
                  <a:gd name="connsiteX102" fmla="*/ 341505 w 361075"/>
                  <a:gd name="connsiteY102" fmla="*/ 227866 h 334574"/>
                  <a:gd name="connsiteX103" fmla="*/ 354723 w 361075"/>
                  <a:gd name="connsiteY103" fmla="*/ 259781 h 334574"/>
                  <a:gd name="connsiteX104" fmla="*/ 341568 w 361075"/>
                  <a:gd name="connsiteY104" fmla="*/ 259781 h 334574"/>
                  <a:gd name="connsiteX105" fmla="*/ 336242 w 361075"/>
                  <a:gd name="connsiteY105" fmla="*/ 241948 h 334574"/>
                  <a:gd name="connsiteX106" fmla="*/ 321869 w 361075"/>
                  <a:gd name="connsiteY106" fmla="*/ 230110 h 334574"/>
                  <a:gd name="connsiteX107" fmla="*/ 303324 w 361075"/>
                  <a:gd name="connsiteY107" fmla="*/ 228268 h 334574"/>
                  <a:gd name="connsiteX108" fmla="*/ 286897 w 361075"/>
                  <a:gd name="connsiteY108" fmla="*/ 237041 h 334574"/>
                  <a:gd name="connsiteX109" fmla="*/ 278106 w 361075"/>
                  <a:gd name="connsiteY109" fmla="*/ 253467 h 334574"/>
                  <a:gd name="connsiteX110" fmla="*/ 279966 w 361075"/>
                  <a:gd name="connsiteY110" fmla="*/ 271999 h 334574"/>
                  <a:gd name="connsiteX111" fmla="*/ 291774 w 361075"/>
                  <a:gd name="connsiteY111" fmla="*/ 286378 h 334574"/>
                  <a:gd name="connsiteX112" fmla="*/ 309612 w 361075"/>
                  <a:gd name="connsiteY112" fmla="*/ 291742 h 334574"/>
                  <a:gd name="connsiteX113" fmla="*/ 332200 w 361075"/>
                  <a:gd name="connsiteY113" fmla="*/ 282354 h 334574"/>
                  <a:gd name="connsiteX114" fmla="*/ 341568 w 361075"/>
                  <a:gd name="connsiteY114" fmla="*/ 259781 h 334574"/>
                  <a:gd name="connsiteX115" fmla="*/ 68853 w 361075"/>
                  <a:gd name="connsiteY115" fmla="*/ 97143 h 334574"/>
                  <a:gd name="connsiteX116" fmla="*/ 59548 w 361075"/>
                  <a:gd name="connsiteY116" fmla="*/ 87857 h 334574"/>
                  <a:gd name="connsiteX117" fmla="*/ 44340 w 361075"/>
                  <a:gd name="connsiteY117" fmla="*/ 103000 h 334574"/>
                  <a:gd name="connsiteX118" fmla="*/ 37025 w 361075"/>
                  <a:gd name="connsiteY118" fmla="*/ 95721 h 334574"/>
                  <a:gd name="connsiteX119" fmla="*/ 27785 w 361075"/>
                  <a:gd name="connsiteY119" fmla="*/ 105091 h 334574"/>
                  <a:gd name="connsiteX120" fmla="*/ 44533 w 361075"/>
                  <a:gd name="connsiteY120" fmla="*/ 121824 h 334574"/>
                  <a:gd name="connsiteX121" fmla="*/ 68853 w 361075"/>
                  <a:gd name="connsiteY121" fmla="*/ 97143 h 334574"/>
                  <a:gd name="connsiteX122" fmla="*/ 249615 w 361075"/>
                  <a:gd name="connsiteY122" fmla="*/ 225815 h 334574"/>
                  <a:gd name="connsiteX123" fmla="*/ 181725 w 361075"/>
                  <a:gd name="connsiteY123" fmla="*/ 248069 h 334574"/>
                  <a:gd name="connsiteX124" fmla="*/ 114797 w 361075"/>
                  <a:gd name="connsiteY124" fmla="*/ 225815 h 334574"/>
                  <a:gd name="connsiteX125" fmla="*/ 114797 w 361075"/>
                  <a:gd name="connsiteY125" fmla="*/ 122410 h 334574"/>
                  <a:gd name="connsiteX126" fmla="*/ 181725 w 361075"/>
                  <a:gd name="connsiteY126" fmla="*/ 101326 h 334574"/>
                  <a:gd name="connsiteX127" fmla="*/ 183521 w 361075"/>
                  <a:gd name="connsiteY127" fmla="*/ 101326 h 334574"/>
                  <a:gd name="connsiteX128" fmla="*/ 196034 w 361075"/>
                  <a:gd name="connsiteY128" fmla="*/ 114880 h 334574"/>
                  <a:gd name="connsiteX129" fmla="*/ 181725 w 361075"/>
                  <a:gd name="connsiteY129" fmla="*/ 114880 h 334574"/>
                  <a:gd name="connsiteX130" fmla="*/ 128850 w 361075"/>
                  <a:gd name="connsiteY130" fmla="*/ 123246 h 334574"/>
                  <a:gd name="connsiteX131" fmla="*/ 181725 w 361075"/>
                  <a:gd name="connsiteY131" fmla="*/ 131612 h 334574"/>
                  <a:gd name="connsiteX132" fmla="*/ 218622 w 361075"/>
                  <a:gd name="connsiteY132" fmla="*/ 128516 h 334574"/>
                  <a:gd name="connsiteX133" fmla="*/ 241337 w 361075"/>
                  <a:gd name="connsiteY133" fmla="*/ 132281 h 334574"/>
                  <a:gd name="connsiteX134" fmla="*/ 249743 w 361075"/>
                  <a:gd name="connsiteY134" fmla="*/ 131779 h 334574"/>
                  <a:gd name="connsiteX135" fmla="*/ 249615 w 361075"/>
                  <a:gd name="connsiteY135" fmla="*/ 225815 h 334574"/>
                  <a:gd name="connsiteX136" fmla="*/ 236140 w 361075"/>
                  <a:gd name="connsiteY136" fmla="*/ 190091 h 334574"/>
                  <a:gd name="connsiteX137" fmla="*/ 236140 w 361075"/>
                  <a:gd name="connsiteY137" fmla="*/ 191514 h 334574"/>
                  <a:gd name="connsiteX138" fmla="*/ 236781 w 361075"/>
                  <a:gd name="connsiteY138" fmla="*/ 191514 h 334574"/>
                  <a:gd name="connsiteX139" fmla="*/ 236781 w 361075"/>
                  <a:gd name="connsiteY139" fmla="*/ 169678 h 334574"/>
                  <a:gd name="connsiteX140" fmla="*/ 182045 w 361075"/>
                  <a:gd name="connsiteY140" fmla="*/ 177292 h 334574"/>
                  <a:gd name="connsiteX141" fmla="*/ 128337 w 361075"/>
                  <a:gd name="connsiteY141" fmla="*/ 170013 h 334574"/>
                  <a:gd name="connsiteX142" fmla="*/ 128337 w 361075"/>
                  <a:gd name="connsiteY142" fmla="*/ 191095 h 334574"/>
                  <a:gd name="connsiteX143" fmla="*/ 182045 w 361075"/>
                  <a:gd name="connsiteY143" fmla="*/ 199462 h 334574"/>
                  <a:gd name="connsiteX144" fmla="*/ 236524 w 361075"/>
                  <a:gd name="connsiteY144" fmla="*/ 190175 h 334574"/>
                  <a:gd name="connsiteX145" fmla="*/ 236140 w 361075"/>
                  <a:gd name="connsiteY145" fmla="*/ 190091 h 334574"/>
                  <a:gd name="connsiteX146" fmla="*/ 128016 w 361075"/>
                  <a:gd name="connsiteY146" fmla="*/ 136715 h 334574"/>
                  <a:gd name="connsiteX147" fmla="*/ 128016 w 361075"/>
                  <a:gd name="connsiteY147" fmla="*/ 155539 h 334574"/>
                  <a:gd name="connsiteX148" fmla="*/ 181725 w 361075"/>
                  <a:gd name="connsiteY148" fmla="*/ 163905 h 334574"/>
                  <a:gd name="connsiteX149" fmla="*/ 236140 w 361075"/>
                  <a:gd name="connsiteY149" fmla="*/ 154703 h 334574"/>
                  <a:gd name="connsiteX150" fmla="*/ 236140 w 361075"/>
                  <a:gd name="connsiteY150" fmla="*/ 156042 h 334574"/>
                  <a:gd name="connsiteX151" fmla="*/ 236781 w 361075"/>
                  <a:gd name="connsiteY151" fmla="*/ 156042 h 334574"/>
                  <a:gd name="connsiteX152" fmla="*/ 236781 w 361075"/>
                  <a:gd name="connsiteY152" fmla="*/ 136297 h 334574"/>
                  <a:gd name="connsiteX153" fmla="*/ 182045 w 361075"/>
                  <a:gd name="connsiteY153" fmla="*/ 143910 h 334574"/>
                  <a:gd name="connsiteX154" fmla="*/ 128337 w 361075"/>
                  <a:gd name="connsiteY154" fmla="*/ 136715 h 334574"/>
                  <a:gd name="connsiteX155" fmla="*/ 128016 w 361075"/>
                  <a:gd name="connsiteY155" fmla="*/ 136715 h 334574"/>
                  <a:gd name="connsiteX156" fmla="*/ 237102 w 361075"/>
                  <a:gd name="connsiteY156" fmla="*/ 225146 h 334574"/>
                  <a:gd name="connsiteX157" fmla="*/ 237102 w 361075"/>
                  <a:gd name="connsiteY157" fmla="*/ 205234 h 334574"/>
                  <a:gd name="connsiteX158" fmla="*/ 182367 w 361075"/>
                  <a:gd name="connsiteY158" fmla="*/ 212847 h 334574"/>
                  <a:gd name="connsiteX159" fmla="*/ 128658 w 361075"/>
                  <a:gd name="connsiteY159" fmla="*/ 205569 h 334574"/>
                  <a:gd name="connsiteX160" fmla="*/ 128658 w 361075"/>
                  <a:gd name="connsiteY160" fmla="*/ 225229 h 334574"/>
                  <a:gd name="connsiteX161" fmla="*/ 182367 w 361075"/>
                  <a:gd name="connsiteY161" fmla="*/ 235269 h 334574"/>
                  <a:gd name="connsiteX162" fmla="*/ 237102 w 361075"/>
                  <a:gd name="connsiteY162" fmla="*/ 225146 h 334574"/>
                  <a:gd name="connsiteX163" fmla="*/ 318917 w 361075"/>
                  <a:gd name="connsiteY163" fmla="*/ 242548 h 334574"/>
                  <a:gd name="connsiteX164" fmla="*/ 310575 w 361075"/>
                  <a:gd name="connsiteY164" fmla="*/ 250913 h 334574"/>
                  <a:gd name="connsiteX165" fmla="*/ 302169 w 361075"/>
                  <a:gd name="connsiteY165" fmla="*/ 242548 h 334574"/>
                  <a:gd name="connsiteX166" fmla="*/ 292864 w 361075"/>
                  <a:gd name="connsiteY166" fmla="*/ 251917 h 334574"/>
                  <a:gd name="connsiteX167" fmla="*/ 301271 w 361075"/>
                  <a:gd name="connsiteY167" fmla="*/ 260284 h 334574"/>
                  <a:gd name="connsiteX168" fmla="*/ 292864 w 361075"/>
                  <a:gd name="connsiteY168" fmla="*/ 268650 h 334574"/>
                  <a:gd name="connsiteX169" fmla="*/ 302169 w 361075"/>
                  <a:gd name="connsiteY169" fmla="*/ 277937 h 334574"/>
                  <a:gd name="connsiteX170" fmla="*/ 310575 w 361075"/>
                  <a:gd name="connsiteY170" fmla="*/ 269570 h 334574"/>
                  <a:gd name="connsiteX171" fmla="*/ 318917 w 361075"/>
                  <a:gd name="connsiteY171" fmla="*/ 277937 h 334574"/>
                  <a:gd name="connsiteX172" fmla="*/ 328221 w 361075"/>
                  <a:gd name="connsiteY172" fmla="*/ 268650 h 334574"/>
                  <a:gd name="connsiteX173" fmla="*/ 319816 w 361075"/>
                  <a:gd name="connsiteY173" fmla="*/ 260284 h 334574"/>
                  <a:gd name="connsiteX174" fmla="*/ 328221 w 361075"/>
                  <a:gd name="connsiteY174" fmla="*/ 251917 h 334574"/>
                  <a:gd name="connsiteX175" fmla="*/ 318917 w 361075"/>
                  <a:gd name="connsiteY175" fmla="*/ 242548 h 334574"/>
                  <a:gd name="connsiteX176" fmla="*/ 265400 w 361075"/>
                  <a:gd name="connsiteY176" fmla="*/ 291993 h 334574"/>
                  <a:gd name="connsiteX177" fmla="*/ 247562 w 361075"/>
                  <a:gd name="connsiteY177" fmla="*/ 303870 h 334574"/>
                  <a:gd name="connsiteX178" fmla="*/ 253914 w 361075"/>
                  <a:gd name="connsiteY178" fmla="*/ 315331 h 334574"/>
                  <a:gd name="connsiteX179" fmla="*/ 274128 w 361075"/>
                  <a:gd name="connsiteY179" fmla="*/ 301862 h 334574"/>
                  <a:gd name="connsiteX180" fmla="*/ 265208 w 361075"/>
                  <a:gd name="connsiteY180" fmla="*/ 292243 h 334574"/>
                  <a:gd name="connsiteX181" fmla="*/ 265400 w 361075"/>
                  <a:gd name="connsiteY181" fmla="*/ 291993 h 334574"/>
                  <a:gd name="connsiteX182" fmla="*/ 190580 w 361075"/>
                  <a:gd name="connsiteY182" fmla="*/ 29963 h 334574"/>
                  <a:gd name="connsiteX183" fmla="*/ 198537 w 361075"/>
                  <a:gd name="connsiteY183" fmla="*/ 37827 h 334574"/>
                  <a:gd name="connsiteX184" fmla="*/ 199179 w 361075"/>
                  <a:gd name="connsiteY184" fmla="*/ 38497 h 334574"/>
                  <a:gd name="connsiteX185" fmla="*/ 220803 w 361075"/>
                  <a:gd name="connsiteY185" fmla="*/ 17612 h 334574"/>
                  <a:gd name="connsiteX186" fmla="*/ 250578 w 361075"/>
                  <a:gd name="connsiteY186" fmla="*/ 13820 h 334574"/>
                  <a:gd name="connsiteX187" fmla="*/ 276758 w 361075"/>
                  <a:gd name="connsiteY187" fmla="*/ 28633 h 334574"/>
                  <a:gd name="connsiteX188" fmla="*/ 288822 w 361075"/>
                  <a:gd name="connsiteY188" fmla="*/ 56149 h 334574"/>
                  <a:gd name="connsiteX189" fmla="*/ 277272 w 361075"/>
                  <a:gd name="connsiteY189" fmla="*/ 44604 h 334574"/>
                  <a:gd name="connsiteX190" fmla="*/ 267967 w 361075"/>
                  <a:gd name="connsiteY190" fmla="*/ 53891 h 334574"/>
                  <a:gd name="connsiteX191" fmla="*/ 295624 w 361075"/>
                  <a:gd name="connsiteY191" fmla="*/ 81582 h 334574"/>
                  <a:gd name="connsiteX192" fmla="*/ 323280 w 361075"/>
                  <a:gd name="connsiteY192" fmla="*/ 53891 h 334574"/>
                  <a:gd name="connsiteX193" fmla="*/ 313976 w 361075"/>
                  <a:gd name="connsiteY193" fmla="*/ 44604 h 334574"/>
                  <a:gd name="connsiteX194" fmla="*/ 302041 w 361075"/>
                  <a:gd name="connsiteY194" fmla="*/ 56568 h 334574"/>
                  <a:gd name="connsiteX195" fmla="*/ 287923 w 361075"/>
                  <a:gd name="connsiteY195" fmla="*/ 21712 h 334574"/>
                  <a:gd name="connsiteX196" fmla="*/ 256032 w 361075"/>
                  <a:gd name="connsiteY196" fmla="*/ 1801 h 334574"/>
                  <a:gd name="connsiteX197" fmla="*/ 218493 w 361075"/>
                  <a:gd name="connsiteY197" fmla="*/ 4441 h 334574"/>
                  <a:gd name="connsiteX198" fmla="*/ 189746 w 361075"/>
                  <a:gd name="connsiteY198" fmla="*/ 28625 h 334574"/>
                  <a:gd name="connsiteX199" fmla="*/ 190836 w 361075"/>
                  <a:gd name="connsiteY199" fmla="*/ 29628 h 334574"/>
                  <a:gd name="connsiteX200" fmla="*/ 190580 w 361075"/>
                  <a:gd name="connsiteY200" fmla="*/ 29963 h 334574"/>
                  <a:gd name="connsiteX201" fmla="*/ 266107 w 361075"/>
                  <a:gd name="connsiteY201" fmla="*/ 88861 h 334574"/>
                  <a:gd name="connsiteX202" fmla="*/ 266107 w 361075"/>
                  <a:gd name="connsiteY202" fmla="*/ 89363 h 334574"/>
                  <a:gd name="connsiteX203" fmla="*/ 252182 w 361075"/>
                  <a:gd name="connsiteY203" fmla="*/ 89363 h 334574"/>
                  <a:gd name="connsiteX204" fmla="*/ 249166 w 361075"/>
                  <a:gd name="connsiteY204" fmla="*/ 76061 h 334574"/>
                  <a:gd name="connsiteX205" fmla="*/ 233380 w 361075"/>
                  <a:gd name="connsiteY205" fmla="*/ 76061 h 334574"/>
                  <a:gd name="connsiteX206" fmla="*/ 230300 w 361075"/>
                  <a:gd name="connsiteY206" fmla="*/ 89363 h 334574"/>
                  <a:gd name="connsiteX207" fmla="*/ 216761 w 361075"/>
                  <a:gd name="connsiteY207" fmla="*/ 89363 h 334574"/>
                  <a:gd name="connsiteX208" fmla="*/ 216761 w 361075"/>
                  <a:gd name="connsiteY208" fmla="*/ 88861 h 334574"/>
                  <a:gd name="connsiteX209" fmla="*/ 234984 w 361075"/>
                  <a:gd name="connsiteY209" fmla="*/ 25864 h 334574"/>
                  <a:gd name="connsiteX210" fmla="*/ 247946 w 361075"/>
                  <a:gd name="connsiteY210" fmla="*/ 25864 h 334574"/>
                  <a:gd name="connsiteX211" fmla="*/ 266107 w 361075"/>
                  <a:gd name="connsiteY211" fmla="*/ 88861 h 334574"/>
                  <a:gd name="connsiteX212" fmla="*/ 235947 w 361075"/>
                  <a:gd name="connsiteY212" fmla="*/ 65101 h 334574"/>
                  <a:gd name="connsiteX213" fmla="*/ 246599 w 361075"/>
                  <a:gd name="connsiteY213" fmla="*/ 65101 h 334574"/>
                  <a:gd name="connsiteX214" fmla="*/ 241273 w 361075"/>
                  <a:gd name="connsiteY214" fmla="*/ 41759 h 334574"/>
                  <a:gd name="connsiteX215" fmla="*/ 235947 w 361075"/>
                  <a:gd name="connsiteY215" fmla="*/ 65101 h 334574"/>
                  <a:gd name="connsiteX216" fmla="*/ 159715 w 361075"/>
                  <a:gd name="connsiteY216" fmla="*/ 67862 h 334574"/>
                  <a:gd name="connsiteX217" fmla="*/ 169020 w 361075"/>
                  <a:gd name="connsiteY217" fmla="*/ 77148 h 334574"/>
                  <a:gd name="connsiteX218" fmla="*/ 180634 w 361075"/>
                  <a:gd name="connsiteY218" fmla="*/ 65436 h 334574"/>
                  <a:gd name="connsiteX219" fmla="*/ 194879 w 361075"/>
                  <a:gd name="connsiteY219" fmla="*/ 100144 h 334574"/>
                  <a:gd name="connsiteX220" fmla="*/ 226771 w 361075"/>
                  <a:gd name="connsiteY220" fmla="*/ 119873 h 334574"/>
                  <a:gd name="connsiteX221" fmla="*/ 264181 w 361075"/>
                  <a:gd name="connsiteY221" fmla="*/ 117098 h 334574"/>
                  <a:gd name="connsiteX222" fmla="*/ 292800 w 361075"/>
                  <a:gd name="connsiteY222" fmla="*/ 92877 h 334574"/>
                  <a:gd name="connsiteX223" fmla="*/ 283432 w 361075"/>
                  <a:gd name="connsiteY223" fmla="*/ 83590 h 334574"/>
                  <a:gd name="connsiteX224" fmla="*/ 261807 w 361075"/>
                  <a:gd name="connsiteY224" fmla="*/ 104127 h 334574"/>
                  <a:gd name="connsiteX225" fmla="*/ 232161 w 361075"/>
                  <a:gd name="connsiteY225" fmla="*/ 107773 h 334574"/>
                  <a:gd name="connsiteX226" fmla="*/ 206173 w 361075"/>
                  <a:gd name="connsiteY226" fmla="*/ 93100 h 334574"/>
                  <a:gd name="connsiteX227" fmla="*/ 193981 w 361075"/>
                  <a:gd name="connsiteY227" fmla="*/ 65854 h 334574"/>
                  <a:gd name="connsiteX228" fmla="*/ 205724 w 361075"/>
                  <a:gd name="connsiteY228" fmla="*/ 77399 h 334574"/>
                  <a:gd name="connsiteX229" fmla="*/ 215092 w 361075"/>
                  <a:gd name="connsiteY229" fmla="*/ 68113 h 334574"/>
                  <a:gd name="connsiteX230" fmla="*/ 187115 w 361075"/>
                  <a:gd name="connsiteY230" fmla="*/ 39919 h 334574"/>
                  <a:gd name="connsiteX231" fmla="*/ 159458 w 361075"/>
                  <a:gd name="connsiteY231" fmla="*/ 67611 h 334574"/>
                  <a:gd name="connsiteX232" fmla="*/ 159715 w 361075"/>
                  <a:gd name="connsiteY232" fmla="*/ 67862 h 33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361075" h="334574">
                    <a:moveTo>
                      <a:pt x="201938" y="319681"/>
                    </a:moveTo>
                    <a:lnTo>
                      <a:pt x="204056" y="332650"/>
                    </a:lnTo>
                    <a:cubicBezTo>
                      <a:pt x="196163" y="333914"/>
                      <a:pt x="188142" y="334556"/>
                      <a:pt x="180121" y="334575"/>
                    </a:cubicBezTo>
                    <a:lnTo>
                      <a:pt x="177425" y="334575"/>
                    </a:lnTo>
                    <a:lnTo>
                      <a:pt x="177425" y="321439"/>
                    </a:lnTo>
                    <a:cubicBezTo>
                      <a:pt x="185575" y="321523"/>
                      <a:pt x="193660" y="320939"/>
                      <a:pt x="201681" y="319681"/>
                    </a:cubicBezTo>
                    <a:lnTo>
                      <a:pt x="201938" y="319681"/>
                    </a:lnTo>
                    <a:close/>
                    <a:moveTo>
                      <a:pt x="70264" y="288226"/>
                    </a:moveTo>
                    <a:cubicBezTo>
                      <a:pt x="76489" y="294579"/>
                      <a:pt x="83162" y="300399"/>
                      <a:pt x="90349" y="305628"/>
                    </a:cubicBezTo>
                    <a:lnTo>
                      <a:pt x="98113" y="294919"/>
                    </a:lnTo>
                    <a:cubicBezTo>
                      <a:pt x="91504" y="290215"/>
                      <a:pt x="85344" y="284896"/>
                      <a:pt x="79697" y="279024"/>
                    </a:cubicBezTo>
                    <a:lnTo>
                      <a:pt x="70264" y="288226"/>
                    </a:lnTo>
                    <a:close/>
                    <a:moveTo>
                      <a:pt x="101450" y="312905"/>
                    </a:moveTo>
                    <a:cubicBezTo>
                      <a:pt x="109086" y="317480"/>
                      <a:pt x="117107" y="321375"/>
                      <a:pt x="125385" y="324539"/>
                    </a:cubicBezTo>
                    <a:lnTo>
                      <a:pt x="130454" y="312238"/>
                    </a:lnTo>
                    <a:cubicBezTo>
                      <a:pt x="122818" y="309357"/>
                      <a:pt x="115503" y="305802"/>
                      <a:pt x="108573" y="301611"/>
                    </a:cubicBezTo>
                    <a:lnTo>
                      <a:pt x="101450" y="312905"/>
                    </a:lnTo>
                    <a:close/>
                    <a:moveTo>
                      <a:pt x="141619" y="316088"/>
                    </a:moveTo>
                    <a:lnTo>
                      <a:pt x="138026" y="328716"/>
                    </a:lnTo>
                    <a:cubicBezTo>
                      <a:pt x="142326" y="329890"/>
                      <a:pt x="146432" y="330975"/>
                      <a:pt x="150988" y="331816"/>
                    </a:cubicBezTo>
                    <a:cubicBezTo>
                      <a:pt x="155608" y="332650"/>
                      <a:pt x="159779" y="333317"/>
                      <a:pt x="164143" y="333741"/>
                    </a:cubicBezTo>
                    <a:lnTo>
                      <a:pt x="165554" y="320689"/>
                    </a:lnTo>
                    <a:cubicBezTo>
                      <a:pt x="161576" y="320272"/>
                      <a:pt x="157212" y="319598"/>
                      <a:pt x="153427" y="318847"/>
                    </a:cubicBezTo>
                    <a:cubicBezTo>
                      <a:pt x="149641" y="318096"/>
                      <a:pt x="145534" y="317172"/>
                      <a:pt x="141619" y="316088"/>
                    </a:cubicBezTo>
                    <a:close/>
                    <a:moveTo>
                      <a:pt x="213809" y="317256"/>
                    </a:moveTo>
                    <a:lnTo>
                      <a:pt x="217018" y="329974"/>
                    </a:lnTo>
                    <a:cubicBezTo>
                      <a:pt x="225616" y="327933"/>
                      <a:pt x="234022" y="325136"/>
                      <a:pt x="242107" y="321606"/>
                    </a:cubicBezTo>
                    <a:lnTo>
                      <a:pt x="236845" y="309478"/>
                    </a:lnTo>
                    <a:cubicBezTo>
                      <a:pt x="229466" y="312963"/>
                      <a:pt x="221766" y="315761"/>
                      <a:pt x="213809" y="317840"/>
                    </a:cubicBezTo>
                    <a:lnTo>
                      <a:pt x="213809" y="317256"/>
                    </a:lnTo>
                    <a:close/>
                    <a:moveTo>
                      <a:pt x="57944" y="249826"/>
                    </a:moveTo>
                    <a:lnTo>
                      <a:pt x="46779" y="256268"/>
                    </a:lnTo>
                    <a:cubicBezTo>
                      <a:pt x="51078" y="264030"/>
                      <a:pt x="56019" y="271393"/>
                      <a:pt x="61666" y="278273"/>
                    </a:cubicBezTo>
                    <a:lnTo>
                      <a:pt x="71868" y="269905"/>
                    </a:lnTo>
                    <a:cubicBezTo>
                      <a:pt x="66735" y="263615"/>
                      <a:pt x="62179" y="256898"/>
                      <a:pt x="58200" y="249826"/>
                    </a:cubicBezTo>
                    <a:lnTo>
                      <a:pt x="57944" y="249826"/>
                    </a:lnTo>
                    <a:close/>
                    <a:moveTo>
                      <a:pt x="47292" y="225815"/>
                    </a:moveTo>
                    <a:cubicBezTo>
                      <a:pt x="47292" y="224477"/>
                      <a:pt x="46329" y="223138"/>
                      <a:pt x="46009" y="221883"/>
                    </a:cubicBezTo>
                    <a:cubicBezTo>
                      <a:pt x="45688" y="220628"/>
                      <a:pt x="45495" y="220042"/>
                      <a:pt x="45239" y="219122"/>
                    </a:cubicBezTo>
                    <a:cubicBezTo>
                      <a:pt x="42415" y="208861"/>
                      <a:pt x="40747" y="198306"/>
                      <a:pt x="40298" y="187666"/>
                    </a:cubicBezTo>
                    <a:lnTo>
                      <a:pt x="59227" y="206489"/>
                    </a:lnTo>
                    <a:lnTo>
                      <a:pt x="68532" y="196785"/>
                    </a:lnTo>
                    <a:lnTo>
                      <a:pt x="34266" y="162567"/>
                    </a:lnTo>
                    <a:lnTo>
                      <a:pt x="0" y="196785"/>
                    </a:lnTo>
                    <a:lnTo>
                      <a:pt x="9368" y="206071"/>
                    </a:lnTo>
                    <a:lnTo>
                      <a:pt x="27207" y="188251"/>
                    </a:lnTo>
                    <a:cubicBezTo>
                      <a:pt x="27657" y="198698"/>
                      <a:pt x="29197" y="209070"/>
                      <a:pt x="31763" y="219206"/>
                    </a:cubicBezTo>
                    <a:cubicBezTo>
                      <a:pt x="31763" y="220210"/>
                      <a:pt x="32341" y="221130"/>
                      <a:pt x="32597" y="222134"/>
                    </a:cubicBezTo>
                    <a:cubicBezTo>
                      <a:pt x="32854" y="223124"/>
                      <a:pt x="33111" y="224101"/>
                      <a:pt x="33431" y="225062"/>
                    </a:cubicBezTo>
                    <a:cubicBezTo>
                      <a:pt x="33431" y="226484"/>
                      <a:pt x="34266" y="227906"/>
                      <a:pt x="34779" y="229245"/>
                    </a:cubicBezTo>
                    <a:cubicBezTo>
                      <a:pt x="35293" y="230583"/>
                      <a:pt x="35228" y="230751"/>
                      <a:pt x="35485" y="231504"/>
                    </a:cubicBezTo>
                    <a:cubicBezTo>
                      <a:pt x="36961" y="235771"/>
                      <a:pt x="38758" y="239870"/>
                      <a:pt x="40554" y="244304"/>
                    </a:cubicBezTo>
                    <a:lnTo>
                      <a:pt x="52554" y="238866"/>
                    </a:lnTo>
                    <a:cubicBezTo>
                      <a:pt x="50501" y="234181"/>
                      <a:pt x="48768" y="229998"/>
                      <a:pt x="47292" y="225815"/>
                    </a:cubicBezTo>
                    <a:close/>
                    <a:moveTo>
                      <a:pt x="3144" y="102080"/>
                    </a:moveTo>
                    <a:cubicBezTo>
                      <a:pt x="3144" y="93137"/>
                      <a:pt x="5775" y="84391"/>
                      <a:pt x="10780" y="76949"/>
                    </a:cubicBezTo>
                    <a:cubicBezTo>
                      <a:pt x="15721" y="69507"/>
                      <a:pt x="22780" y="63703"/>
                      <a:pt x="30993" y="60273"/>
                    </a:cubicBezTo>
                    <a:cubicBezTo>
                      <a:pt x="39271" y="56844"/>
                      <a:pt x="48383" y="55942"/>
                      <a:pt x="57174" y="57683"/>
                    </a:cubicBezTo>
                    <a:cubicBezTo>
                      <a:pt x="65901" y="59423"/>
                      <a:pt x="73986" y="63728"/>
                      <a:pt x="80274" y="70051"/>
                    </a:cubicBezTo>
                    <a:cubicBezTo>
                      <a:pt x="86627" y="76374"/>
                      <a:pt x="90927" y="84431"/>
                      <a:pt x="92659" y="93203"/>
                    </a:cubicBezTo>
                    <a:cubicBezTo>
                      <a:pt x="94392" y="101974"/>
                      <a:pt x="93493" y="111065"/>
                      <a:pt x="90092" y="119323"/>
                    </a:cubicBezTo>
                    <a:cubicBezTo>
                      <a:pt x="86627" y="127582"/>
                      <a:pt x="80852" y="134636"/>
                      <a:pt x="73409" y="139594"/>
                    </a:cubicBezTo>
                    <a:cubicBezTo>
                      <a:pt x="65965" y="144552"/>
                      <a:pt x="57238" y="147189"/>
                      <a:pt x="48254" y="147173"/>
                    </a:cubicBezTo>
                    <a:cubicBezTo>
                      <a:pt x="36319" y="147151"/>
                      <a:pt x="24833" y="142393"/>
                      <a:pt x="16427" y="133941"/>
                    </a:cubicBezTo>
                    <a:cubicBezTo>
                      <a:pt x="7957" y="125489"/>
                      <a:pt x="3208" y="114032"/>
                      <a:pt x="3144" y="102080"/>
                    </a:cubicBezTo>
                    <a:close/>
                    <a:moveTo>
                      <a:pt x="16299" y="102080"/>
                    </a:moveTo>
                    <a:cubicBezTo>
                      <a:pt x="16299" y="108424"/>
                      <a:pt x="18159" y="114630"/>
                      <a:pt x="21689" y="119913"/>
                    </a:cubicBezTo>
                    <a:cubicBezTo>
                      <a:pt x="25218" y="125195"/>
                      <a:pt x="30223" y="129315"/>
                      <a:pt x="36063" y="131751"/>
                    </a:cubicBezTo>
                    <a:cubicBezTo>
                      <a:pt x="41902" y="134186"/>
                      <a:pt x="48383" y="134827"/>
                      <a:pt x="54607" y="133594"/>
                    </a:cubicBezTo>
                    <a:cubicBezTo>
                      <a:pt x="60832" y="132360"/>
                      <a:pt x="66543" y="129307"/>
                      <a:pt x="71034" y="124820"/>
                    </a:cubicBezTo>
                    <a:cubicBezTo>
                      <a:pt x="75526" y="120334"/>
                      <a:pt x="78542" y="114617"/>
                      <a:pt x="79761" y="108394"/>
                    </a:cubicBezTo>
                    <a:cubicBezTo>
                      <a:pt x="81044" y="102170"/>
                      <a:pt x="80403" y="95721"/>
                      <a:pt x="77964" y="89863"/>
                    </a:cubicBezTo>
                    <a:cubicBezTo>
                      <a:pt x="75526" y="84004"/>
                      <a:pt x="71355" y="79000"/>
                      <a:pt x="66093" y="75486"/>
                    </a:cubicBezTo>
                    <a:cubicBezTo>
                      <a:pt x="60832" y="71971"/>
                      <a:pt x="54607" y="70104"/>
                      <a:pt x="48254" y="70121"/>
                    </a:cubicBezTo>
                    <a:cubicBezTo>
                      <a:pt x="39784" y="70143"/>
                      <a:pt x="31699" y="73517"/>
                      <a:pt x="25667" y="79506"/>
                    </a:cubicBezTo>
                    <a:cubicBezTo>
                      <a:pt x="19699" y="85494"/>
                      <a:pt x="16299" y="93610"/>
                      <a:pt x="16299" y="102080"/>
                    </a:cubicBezTo>
                    <a:close/>
                    <a:moveTo>
                      <a:pt x="94263" y="71962"/>
                    </a:moveTo>
                    <a:cubicBezTo>
                      <a:pt x="116850" y="54107"/>
                      <a:pt x="144443" y="43726"/>
                      <a:pt x="173190" y="42261"/>
                    </a:cubicBezTo>
                    <a:cubicBezTo>
                      <a:pt x="174410" y="37644"/>
                      <a:pt x="176142" y="33162"/>
                      <a:pt x="178260" y="28876"/>
                    </a:cubicBezTo>
                    <a:cubicBezTo>
                      <a:pt x="144635" y="29396"/>
                      <a:pt x="112102" y="40980"/>
                      <a:pt x="85729" y="61838"/>
                    </a:cubicBezTo>
                    <a:cubicBezTo>
                      <a:pt x="88937" y="64865"/>
                      <a:pt x="91761" y="68264"/>
                      <a:pt x="94135" y="71962"/>
                    </a:cubicBezTo>
                    <a:lnTo>
                      <a:pt x="94263" y="71962"/>
                    </a:lnTo>
                    <a:close/>
                    <a:moveTo>
                      <a:pt x="304351" y="92458"/>
                    </a:moveTo>
                    <a:cubicBezTo>
                      <a:pt x="302233" y="96708"/>
                      <a:pt x="299731" y="100719"/>
                      <a:pt x="296714" y="104422"/>
                    </a:cubicBezTo>
                    <a:cubicBezTo>
                      <a:pt x="309869" y="124096"/>
                      <a:pt x="317762" y="146783"/>
                      <a:pt x="319687" y="170347"/>
                    </a:cubicBezTo>
                    <a:lnTo>
                      <a:pt x="301912" y="152444"/>
                    </a:lnTo>
                    <a:lnTo>
                      <a:pt x="292672" y="161730"/>
                    </a:lnTo>
                    <a:lnTo>
                      <a:pt x="326874" y="195948"/>
                    </a:lnTo>
                    <a:lnTo>
                      <a:pt x="361075" y="161730"/>
                    </a:lnTo>
                    <a:lnTo>
                      <a:pt x="351771" y="152444"/>
                    </a:lnTo>
                    <a:lnTo>
                      <a:pt x="333034" y="171184"/>
                    </a:lnTo>
                    <a:cubicBezTo>
                      <a:pt x="331109" y="142785"/>
                      <a:pt x="321227" y="115504"/>
                      <a:pt x="304543" y="92458"/>
                    </a:cubicBezTo>
                    <a:lnTo>
                      <a:pt x="304351" y="92458"/>
                    </a:lnTo>
                    <a:close/>
                    <a:moveTo>
                      <a:pt x="354723" y="259781"/>
                    </a:moveTo>
                    <a:cubicBezTo>
                      <a:pt x="354723" y="268721"/>
                      <a:pt x="352092" y="277458"/>
                      <a:pt x="347087" y="284889"/>
                    </a:cubicBezTo>
                    <a:cubicBezTo>
                      <a:pt x="342146" y="292320"/>
                      <a:pt x="335088" y="298108"/>
                      <a:pt x="326810" y="301528"/>
                    </a:cubicBezTo>
                    <a:cubicBezTo>
                      <a:pt x="318532" y="304942"/>
                      <a:pt x="309484" y="305834"/>
                      <a:pt x="300693" y="304082"/>
                    </a:cubicBezTo>
                    <a:cubicBezTo>
                      <a:pt x="291902" y="302337"/>
                      <a:pt x="283881" y="298024"/>
                      <a:pt x="277592" y="291697"/>
                    </a:cubicBezTo>
                    <a:cubicBezTo>
                      <a:pt x="271240" y="285370"/>
                      <a:pt x="266940" y="277313"/>
                      <a:pt x="265208" y="268544"/>
                    </a:cubicBezTo>
                    <a:cubicBezTo>
                      <a:pt x="263476" y="259775"/>
                      <a:pt x="264374" y="250689"/>
                      <a:pt x="267839" y="242435"/>
                    </a:cubicBezTo>
                    <a:cubicBezTo>
                      <a:pt x="271240" y="234181"/>
                      <a:pt x="277079" y="227131"/>
                      <a:pt x="284523" y="222177"/>
                    </a:cubicBezTo>
                    <a:cubicBezTo>
                      <a:pt x="291966" y="217224"/>
                      <a:pt x="300693" y="214588"/>
                      <a:pt x="309612" y="214604"/>
                    </a:cubicBezTo>
                    <a:cubicBezTo>
                      <a:pt x="321612" y="214627"/>
                      <a:pt x="333034" y="219396"/>
                      <a:pt x="341505" y="227866"/>
                    </a:cubicBezTo>
                    <a:cubicBezTo>
                      <a:pt x="349974" y="236336"/>
                      <a:pt x="354723" y="247815"/>
                      <a:pt x="354723" y="259781"/>
                    </a:cubicBezTo>
                    <a:close/>
                    <a:moveTo>
                      <a:pt x="341568" y="259781"/>
                    </a:moveTo>
                    <a:cubicBezTo>
                      <a:pt x="341632" y="253437"/>
                      <a:pt x="339708" y="247231"/>
                      <a:pt x="336242" y="241948"/>
                    </a:cubicBezTo>
                    <a:cubicBezTo>
                      <a:pt x="332713" y="236666"/>
                      <a:pt x="327708" y="232546"/>
                      <a:pt x="321869" y="230110"/>
                    </a:cubicBezTo>
                    <a:cubicBezTo>
                      <a:pt x="315965" y="227675"/>
                      <a:pt x="309548" y="227034"/>
                      <a:pt x="303324" y="228268"/>
                    </a:cubicBezTo>
                    <a:cubicBezTo>
                      <a:pt x="297100" y="229501"/>
                      <a:pt x="291389" y="232555"/>
                      <a:pt x="286897" y="237041"/>
                    </a:cubicBezTo>
                    <a:cubicBezTo>
                      <a:pt x="282405" y="241527"/>
                      <a:pt x="279325" y="247244"/>
                      <a:pt x="278106" y="253467"/>
                    </a:cubicBezTo>
                    <a:cubicBezTo>
                      <a:pt x="276887" y="259691"/>
                      <a:pt x="277528" y="266140"/>
                      <a:pt x="279966" y="271999"/>
                    </a:cubicBezTo>
                    <a:cubicBezTo>
                      <a:pt x="282405" y="277857"/>
                      <a:pt x="286512" y="282861"/>
                      <a:pt x="291774" y="286378"/>
                    </a:cubicBezTo>
                    <a:cubicBezTo>
                      <a:pt x="297100" y="289888"/>
                      <a:pt x="303260" y="291755"/>
                      <a:pt x="309612" y="291742"/>
                    </a:cubicBezTo>
                    <a:cubicBezTo>
                      <a:pt x="318083" y="291717"/>
                      <a:pt x="326232" y="288341"/>
                      <a:pt x="332200" y="282354"/>
                    </a:cubicBezTo>
                    <a:cubicBezTo>
                      <a:pt x="338168" y="276367"/>
                      <a:pt x="341568" y="268251"/>
                      <a:pt x="341568" y="259781"/>
                    </a:cubicBezTo>
                    <a:close/>
                    <a:moveTo>
                      <a:pt x="68853" y="97143"/>
                    </a:moveTo>
                    <a:lnTo>
                      <a:pt x="59548" y="87857"/>
                    </a:lnTo>
                    <a:lnTo>
                      <a:pt x="44340" y="103000"/>
                    </a:lnTo>
                    <a:lnTo>
                      <a:pt x="37025" y="95721"/>
                    </a:lnTo>
                    <a:lnTo>
                      <a:pt x="27785" y="105091"/>
                    </a:lnTo>
                    <a:lnTo>
                      <a:pt x="44533" y="121824"/>
                    </a:lnTo>
                    <a:lnTo>
                      <a:pt x="68853" y="97143"/>
                    </a:lnTo>
                    <a:close/>
                    <a:moveTo>
                      <a:pt x="249615" y="225815"/>
                    </a:moveTo>
                    <a:cubicBezTo>
                      <a:pt x="249615" y="243384"/>
                      <a:pt x="205210" y="248069"/>
                      <a:pt x="181725" y="248069"/>
                    </a:cubicBezTo>
                    <a:cubicBezTo>
                      <a:pt x="158175" y="248069"/>
                      <a:pt x="114797" y="243384"/>
                      <a:pt x="114797" y="225815"/>
                    </a:cubicBezTo>
                    <a:lnTo>
                      <a:pt x="114797" y="122410"/>
                    </a:lnTo>
                    <a:cubicBezTo>
                      <a:pt x="114797" y="102331"/>
                      <a:pt x="170560" y="101326"/>
                      <a:pt x="181725" y="101326"/>
                    </a:cubicBezTo>
                    <a:lnTo>
                      <a:pt x="183521" y="101326"/>
                    </a:lnTo>
                    <a:cubicBezTo>
                      <a:pt x="187051" y="106403"/>
                      <a:pt x="191222" y="110965"/>
                      <a:pt x="196034" y="114880"/>
                    </a:cubicBezTo>
                    <a:cubicBezTo>
                      <a:pt x="191606" y="114880"/>
                      <a:pt x="186794" y="114880"/>
                      <a:pt x="181725" y="114880"/>
                    </a:cubicBezTo>
                    <a:cubicBezTo>
                      <a:pt x="152143" y="114880"/>
                      <a:pt x="133919" y="119816"/>
                      <a:pt x="128850" y="123246"/>
                    </a:cubicBezTo>
                    <a:cubicBezTo>
                      <a:pt x="134369" y="126509"/>
                      <a:pt x="152592" y="131612"/>
                      <a:pt x="181725" y="131612"/>
                    </a:cubicBezTo>
                    <a:cubicBezTo>
                      <a:pt x="194045" y="131742"/>
                      <a:pt x="206430" y="130705"/>
                      <a:pt x="218622" y="128516"/>
                    </a:cubicBezTo>
                    <a:cubicBezTo>
                      <a:pt x="225937" y="131004"/>
                      <a:pt x="233637" y="132276"/>
                      <a:pt x="241337" y="132281"/>
                    </a:cubicBezTo>
                    <a:cubicBezTo>
                      <a:pt x="244161" y="132287"/>
                      <a:pt x="246920" y="132119"/>
                      <a:pt x="249743" y="131779"/>
                    </a:cubicBezTo>
                    <a:lnTo>
                      <a:pt x="249615" y="225815"/>
                    </a:lnTo>
                    <a:close/>
                    <a:moveTo>
                      <a:pt x="236140" y="190091"/>
                    </a:moveTo>
                    <a:cubicBezTo>
                      <a:pt x="236075" y="190559"/>
                      <a:pt x="236075" y="191046"/>
                      <a:pt x="236140" y="191514"/>
                    </a:cubicBezTo>
                    <a:lnTo>
                      <a:pt x="236781" y="191514"/>
                    </a:lnTo>
                    <a:lnTo>
                      <a:pt x="236781" y="169678"/>
                    </a:lnTo>
                    <a:cubicBezTo>
                      <a:pt x="219071" y="175109"/>
                      <a:pt x="200590" y="177679"/>
                      <a:pt x="182045" y="177292"/>
                    </a:cubicBezTo>
                    <a:cubicBezTo>
                      <a:pt x="163886" y="177594"/>
                      <a:pt x="145790" y="175141"/>
                      <a:pt x="128337" y="170013"/>
                    </a:cubicBezTo>
                    <a:lnTo>
                      <a:pt x="128337" y="191095"/>
                    </a:lnTo>
                    <a:cubicBezTo>
                      <a:pt x="132572" y="194358"/>
                      <a:pt x="151181" y="199462"/>
                      <a:pt x="182045" y="199462"/>
                    </a:cubicBezTo>
                    <a:cubicBezTo>
                      <a:pt x="215092" y="199462"/>
                      <a:pt x="234086" y="193271"/>
                      <a:pt x="236524" y="190175"/>
                    </a:cubicBezTo>
                    <a:lnTo>
                      <a:pt x="236140" y="190091"/>
                    </a:lnTo>
                    <a:close/>
                    <a:moveTo>
                      <a:pt x="128016" y="136715"/>
                    </a:moveTo>
                    <a:lnTo>
                      <a:pt x="128016" y="155539"/>
                    </a:lnTo>
                    <a:cubicBezTo>
                      <a:pt x="132251" y="158719"/>
                      <a:pt x="150860" y="163905"/>
                      <a:pt x="181725" y="163905"/>
                    </a:cubicBezTo>
                    <a:cubicBezTo>
                      <a:pt x="214772" y="163905"/>
                      <a:pt x="233766" y="157798"/>
                      <a:pt x="236140" y="154703"/>
                    </a:cubicBezTo>
                    <a:cubicBezTo>
                      <a:pt x="236011" y="155139"/>
                      <a:pt x="236011" y="155605"/>
                      <a:pt x="236140" y="156042"/>
                    </a:cubicBezTo>
                    <a:lnTo>
                      <a:pt x="236781" y="156042"/>
                    </a:lnTo>
                    <a:lnTo>
                      <a:pt x="236781" y="136297"/>
                    </a:lnTo>
                    <a:cubicBezTo>
                      <a:pt x="219071" y="141728"/>
                      <a:pt x="200590" y="144298"/>
                      <a:pt x="182045" y="143910"/>
                    </a:cubicBezTo>
                    <a:cubicBezTo>
                      <a:pt x="163886" y="144250"/>
                      <a:pt x="145790" y="141824"/>
                      <a:pt x="128337" y="136715"/>
                    </a:cubicBezTo>
                    <a:lnTo>
                      <a:pt x="128016" y="136715"/>
                    </a:lnTo>
                    <a:close/>
                    <a:moveTo>
                      <a:pt x="237102" y="225146"/>
                    </a:moveTo>
                    <a:lnTo>
                      <a:pt x="237102" y="205234"/>
                    </a:lnTo>
                    <a:cubicBezTo>
                      <a:pt x="219392" y="210665"/>
                      <a:pt x="200911" y="213235"/>
                      <a:pt x="182367" y="212847"/>
                    </a:cubicBezTo>
                    <a:cubicBezTo>
                      <a:pt x="164207" y="213151"/>
                      <a:pt x="146111" y="210696"/>
                      <a:pt x="128658" y="205569"/>
                    </a:cubicBezTo>
                    <a:lnTo>
                      <a:pt x="128658" y="225229"/>
                    </a:lnTo>
                    <a:cubicBezTo>
                      <a:pt x="131866" y="228492"/>
                      <a:pt x="150282" y="235269"/>
                      <a:pt x="182367" y="235269"/>
                    </a:cubicBezTo>
                    <a:cubicBezTo>
                      <a:pt x="212590" y="235269"/>
                      <a:pt x="233380" y="228911"/>
                      <a:pt x="237102" y="225146"/>
                    </a:cubicBezTo>
                    <a:close/>
                    <a:moveTo>
                      <a:pt x="318917" y="242548"/>
                    </a:moveTo>
                    <a:lnTo>
                      <a:pt x="310575" y="250913"/>
                    </a:lnTo>
                    <a:lnTo>
                      <a:pt x="302169" y="242548"/>
                    </a:lnTo>
                    <a:lnTo>
                      <a:pt x="292864" y="251917"/>
                    </a:lnTo>
                    <a:lnTo>
                      <a:pt x="301271" y="260284"/>
                    </a:lnTo>
                    <a:lnTo>
                      <a:pt x="292864" y="268650"/>
                    </a:lnTo>
                    <a:lnTo>
                      <a:pt x="302169" y="277937"/>
                    </a:lnTo>
                    <a:lnTo>
                      <a:pt x="310575" y="269570"/>
                    </a:lnTo>
                    <a:lnTo>
                      <a:pt x="318917" y="277937"/>
                    </a:lnTo>
                    <a:lnTo>
                      <a:pt x="328221" y="268650"/>
                    </a:lnTo>
                    <a:lnTo>
                      <a:pt x="319816" y="260284"/>
                    </a:lnTo>
                    <a:lnTo>
                      <a:pt x="328221" y="251917"/>
                    </a:lnTo>
                    <a:lnTo>
                      <a:pt x="318917" y="242548"/>
                    </a:lnTo>
                    <a:close/>
                    <a:moveTo>
                      <a:pt x="265400" y="291993"/>
                    </a:moveTo>
                    <a:cubicBezTo>
                      <a:pt x="259690" y="296362"/>
                      <a:pt x="253786" y="300335"/>
                      <a:pt x="247562" y="303870"/>
                    </a:cubicBezTo>
                    <a:lnTo>
                      <a:pt x="253914" y="315331"/>
                    </a:lnTo>
                    <a:cubicBezTo>
                      <a:pt x="261037" y="311404"/>
                      <a:pt x="267774" y="306899"/>
                      <a:pt x="274128" y="301862"/>
                    </a:cubicBezTo>
                    <a:cubicBezTo>
                      <a:pt x="270791" y="299013"/>
                      <a:pt x="267839" y="295785"/>
                      <a:pt x="265208" y="292243"/>
                    </a:cubicBezTo>
                    <a:lnTo>
                      <a:pt x="265400" y="291993"/>
                    </a:lnTo>
                    <a:close/>
                    <a:moveTo>
                      <a:pt x="190580" y="29963"/>
                    </a:moveTo>
                    <a:lnTo>
                      <a:pt x="198537" y="37827"/>
                    </a:lnTo>
                    <a:lnTo>
                      <a:pt x="199179" y="38497"/>
                    </a:lnTo>
                    <a:cubicBezTo>
                      <a:pt x="203927" y="29386"/>
                      <a:pt x="211499" y="22059"/>
                      <a:pt x="220803" y="17612"/>
                    </a:cubicBezTo>
                    <a:cubicBezTo>
                      <a:pt x="230043" y="13163"/>
                      <a:pt x="240503" y="11833"/>
                      <a:pt x="250578" y="13820"/>
                    </a:cubicBezTo>
                    <a:cubicBezTo>
                      <a:pt x="260652" y="15807"/>
                      <a:pt x="269828" y="21003"/>
                      <a:pt x="276758" y="28633"/>
                    </a:cubicBezTo>
                    <a:cubicBezTo>
                      <a:pt x="283625" y="36262"/>
                      <a:pt x="287859" y="45916"/>
                      <a:pt x="288822" y="56149"/>
                    </a:cubicBezTo>
                    <a:lnTo>
                      <a:pt x="277272" y="44604"/>
                    </a:lnTo>
                    <a:lnTo>
                      <a:pt x="267967" y="53891"/>
                    </a:lnTo>
                    <a:lnTo>
                      <a:pt x="295624" y="81582"/>
                    </a:lnTo>
                    <a:lnTo>
                      <a:pt x="323280" y="53891"/>
                    </a:lnTo>
                    <a:lnTo>
                      <a:pt x="313976" y="44604"/>
                    </a:lnTo>
                    <a:lnTo>
                      <a:pt x="302041" y="56568"/>
                    </a:lnTo>
                    <a:cubicBezTo>
                      <a:pt x="301142" y="43753"/>
                      <a:pt x="296201" y="31551"/>
                      <a:pt x="287923" y="21712"/>
                    </a:cubicBezTo>
                    <a:cubicBezTo>
                      <a:pt x="279646" y="11874"/>
                      <a:pt x="268481" y="4903"/>
                      <a:pt x="256032" y="1801"/>
                    </a:cubicBezTo>
                    <a:cubicBezTo>
                      <a:pt x="243583" y="-1302"/>
                      <a:pt x="230429" y="-378"/>
                      <a:pt x="218493" y="4441"/>
                    </a:cubicBezTo>
                    <a:cubicBezTo>
                      <a:pt x="206622" y="9260"/>
                      <a:pt x="196548" y="17726"/>
                      <a:pt x="189746" y="28625"/>
                    </a:cubicBezTo>
                    <a:lnTo>
                      <a:pt x="190836" y="29628"/>
                    </a:lnTo>
                    <a:lnTo>
                      <a:pt x="190580" y="29963"/>
                    </a:lnTo>
                    <a:close/>
                    <a:moveTo>
                      <a:pt x="266107" y="88861"/>
                    </a:moveTo>
                    <a:lnTo>
                      <a:pt x="266107" y="89363"/>
                    </a:lnTo>
                    <a:lnTo>
                      <a:pt x="252182" y="89363"/>
                    </a:lnTo>
                    <a:lnTo>
                      <a:pt x="249166" y="76061"/>
                    </a:lnTo>
                    <a:lnTo>
                      <a:pt x="233380" y="76061"/>
                    </a:lnTo>
                    <a:lnTo>
                      <a:pt x="230300" y="89363"/>
                    </a:lnTo>
                    <a:lnTo>
                      <a:pt x="216761" y="89363"/>
                    </a:lnTo>
                    <a:lnTo>
                      <a:pt x="216761" y="88861"/>
                    </a:lnTo>
                    <a:lnTo>
                      <a:pt x="234984" y="25864"/>
                    </a:lnTo>
                    <a:lnTo>
                      <a:pt x="247946" y="25864"/>
                    </a:lnTo>
                    <a:lnTo>
                      <a:pt x="266107" y="88861"/>
                    </a:lnTo>
                    <a:close/>
                    <a:moveTo>
                      <a:pt x="235947" y="65101"/>
                    </a:moveTo>
                    <a:lnTo>
                      <a:pt x="246599" y="65101"/>
                    </a:lnTo>
                    <a:lnTo>
                      <a:pt x="241273" y="41759"/>
                    </a:lnTo>
                    <a:lnTo>
                      <a:pt x="235947" y="65101"/>
                    </a:lnTo>
                    <a:close/>
                    <a:moveTo>
                      <a:pt x="159715" y="67862"/>
                    </a:moveTo>
                    <a:lnTo>
                      <a:pt x="169020" y="77148"/>
                    </a:lnTo>
                    <a:lnTo>
                      <a:pt x="180634" y="65436"/>
                    </a:lnTo>
                    <a:cubicBezTo>
                      <a:pt x="181597" y="78217"/>
                      <a:pt x="186538" y="90366"/>
                      <a:pt x="194879" y="100144"/>
                    </a:cubicBezTo>
                    <a:cubicBezTo>
                      <a:pt x="203157" y="109922"/>
                      <a:pt x="214322" y="116828"/>
                      <a:pt x="226771" y="119873"/>
                    </a:cubicBezTo>
                    <a:cubicBezTo>
                      <a:pt x="239220" y="122918"/>
                      <a:pt x="252310" y="121947"/>
                      <a:pt x="264181" y="117098"/>
                    </a:cubicBezTo>
                    <a:cubicBezTo>
                      <a:pt x="276052" y="112249"/>
                      <a:pt x="286063" y="103771"/>
                      <a:pt x="292800" y="92877"/>
                    </a:cubicBezTo>
                    <a:lnTo>
                      <a:pt x="283432" y="83590"/>
                    </a:lnTo>
                    <a:cubicBezTo>
                      <a:pt x="278619" y="92576"/>
                      <a:pt x="271047" y="99774"/>
                      <a:pt x="261807" y="104127"/>
                    </a:cubicBezTo>
                    <a:cubicBezTo>
                      <a:pt x="252566" y="108480"/>
                      <a:pt x="242171" y="109758"/>
                      <a:pt x="232161" y="107773"/>
                    </a:cubicBezTo>
                    <a:cubicBezTo>
                      <a:pt x="222151" y="105788"/>
                      <a:pt x="213039" y="100645"/>
                      <a:pt x="206173" y="93100"/>
                    </a:cubicBezTo>
                    <a:cubicBezTo>
                      <a:pt x="199307" y="85554"/>
                      <a:pt x="195072" y="76005"/>
                      <a:pt x="193981" y="65854"/>
                    </a:cubicBezTo>
                    <a:lnTo>
                      <a:pt x="205724" y="77399"/>
                    </a:lnTo>
                    <a:lnTo>
                      <a:pt x="215092" y="68113"/>
                    </a:lnTo>
                    <a:lnTo>
                      <a:pt x="187115" y="39919"/>
                    </a:lnTo>
                    <a:lnTo>
                      <a:pt x="159458" y="67611"/>
                    </a:lnTo>
                    <a:lnTo>
                      <a:pt x="159715" y="67862"/>
                    </a:lnTo>
                    <a:close/>
                  </a:path>
                </a:pathLst>
              </a:custGeom>
              <a:solidFill>
                <a:srgbClr val="2D5967"/>
              </a:solidFill>
              <a:ln w="6417" cap="flat">
                <a:noFill/>
                <a:prstDash val="solid"/>
                <a:miter/>
              </a:ln>
            </p:spPr>
            <p:txBody>
              <a:bodyPr rtlCol="0" anchor="ctr"/>
              <a:lstStyle/>
              <a:p>
                <a:endParaRPr lang="en-US" sz="810"/>
              </a:p>
            </p:txBody>
          </p:sp>
        </p:grpSp>
        <p:grpSp>
          <p:nvGrpSpPr>
            <p:cNvPr id="291" name="Graphic 3">
              <a:extLst>
                <a:ext uri="{FF2B5EF4-FFF2-40B4-BE49-F238E27FC236}">
                  <a16:creationId xmlns:a16="http://schemas.microsoft.com/office/drawing/2014/main" id="{2F57218C-7799-DCF3-8C69-136ADAA1F1BC}"/>
                </a:ext>
              </a:extLst>
            </p:cNvPr>
            <p:cNvGrpSpPr/>
            <p:nvPr/>
          </p:nvGrpSpPr>
          <p:grpSpPr>
            <a:xfrm>
              <a:off x="5755111" y="1841714"/>
              <a:ext cx="1128835" cy="422321"/>
              <a:chOff x="5755111" y="1841714"/>
              <a:chExt cx="1128835" cy="422321"/>
            </a:xfrm>
            <a:solidFill>
              <a:srgbClr val="000000"/>
            </a:solidFill>
          </p:grpSpPr>
          <p:sp>
            <p:nvSpPr>
              <p:cNvPr id="292" name="TextBox 291">
                <a:extLst>
                  <a:ext uri="{FF2B5EF4-FFF2-40B4-BE49-F238E27FC236}">
                    <a16:creationId xmlns:a16="http://schemas.microsoft.com/office/drawing/2014/main" id="{3D7BBBF0-EF38-29A6-9F42-A89D98A84D74}"/>
                  </a:ext>
                </a:extLst>
              </p:cNvPr>
              <p:cNvSpPr txBox="1"/>
              <p:nvPr/>
            </p:nvSpPr>
            <p:spPr>
              <a:xfrm>
                <a:off x="5755111" y="1841714"/>
                <a:ext cx="112883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 Autonomous</a:t>
                </a:r>
              </a:p>
            </p:txBody>
          </p:sp>
          <p:sp>
            <p:nvSpPr>
              <p:cNvPr id="2080" name="TextBox 2079">
                <a:extLst>
                  <a:ext uri="{FF2B5EF4-FFF2-40B4-BE49-F238E27FC236}">
                    <a16:creationId xmlns:a16="http://schemas.microsoft.com/office/drawing/2014/main" id="{D4FABD9F-D6FD-07BB-9297-688D3D198596}"/>
                  </a:ext>
                </a:extLst>
              </p:cNvPr>
              <p:cNvSpPr txBox="1"/>
              <p:nvPr/>
            </p:nvSpPr>
            <p:spPr>
              <a:xfrm>
                <a:off x="5945557" y="1944384"/>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Transaction</a:t>
                </a:r>
              </a:p>
            </p:txBody>
          </p:sp>
          <p:sp>
            <p:nvSpPr>
              <p:cNvPr id="2081" name="TextBox 2080">
                <a:extLst>
                  <a:ext uri="{FF2B5EF4-FFF2-40B4-BE49-F238E27FC236}">
                    <a16:creationId xmlns:a16="http://schemas.microsoft.com/office/drawing/2014/main" id="{DFDC66BB-D5F0-DA16-0AF2-06143F19E25A}"/>
                  </a:ext>
                </a:extLst>
              </p:cNvPr>
              <p:cNvSpPr txBox="1"/>
              <p:nvPr/>
            </p:nvSpPr>
            <p:spPr>
              <a:xfrm>
                <a:off x="5860534" y="2047053"/>
                <a:ext cx="92044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Processing ATP</a:t>
                </a:r>
              </a:p>
            </p:txBody>
          </p:sp>
        </p:grpSp>
      </p:grpSp>
      <p:grpSp>
        <p:nvGrpSpPr>
          <p:cNvPr id="2082" name="Graphic 3">
            <a:extLst>
              <a:ext uri="{FF2B5EF4-FFF2-40B4-BE49-F238E27FC236}">
                <a16:creationId xmlns:a16="http://schemas.microsoft.com/office/drawing/2014/main" id="{A5E8E138-5C93-997F-532B-31145B198B5E}"/>
              </a:ext>
            </a:extLst>
          </p:cNvPr>
          <p:cNvGrpSpPr/>
          <p:nvPr/>
        </p:nvGrpSpPr>
        <p:grpSpPr>
          <a:xfrm>
            <a:off x="6982333" y="1515363"/>
            <a:ext cx="497252" cy="543333"/>
            <a:chOff x="6982333" y="1515363"/>
            <a:chExt cx="497252" cy="543333"/>
          </a:xfrm>
        </p:grpSpPr>
        <p:grpSp>
          <p:nvGrpSpPr>
            <p:cNvPr id="2083" name="Graphic 3">
              <a:extLst>
                <a:ext uri="{FF2B5EF4-FFF2-40B4-BE49-F238E27FC236}">
                  <a16:creationId xmlns:a16="http://schemas.microsoft.com/office/drawing/2014/main" id="{3710A69B-559F-EEDF-7C7D-4A37B07347D6}"/>
                </a:ext>
              </a:extLst>
            </p:cNvPr>
            <p:cNvGrpSpPr/>
            <p:nvPr/>
          </p:nvGrpSpPr>
          <p:grpSpPr>
            <a:xfrm>
              <a:off x="7030908" y="1515363"/>
              <a:ext cx="385010" cy="349066"/>
              <a:chOff x="7030908" y="1515363"/>
              <a:chExt cx="385010" cy="349066"/>
            </a:xfrm>
          </p:grpSpPr>
          <p:sp>
            <p:nvSpPr>
              <p:cNvPr id="2084" name="Freeform: Shape 2083">
                <a:extLst>
                  <a:ext uri="{FF2B5EF4-FFF2-40B4-BE49-F238E27FC236}">
                    <a16:creationId xmlns:a16="http://schemas.microsoft.com/office/drawing/2014/main" id="{69CE7CE6-1DCF-5B50-A104-B84A4FBFFAFE}"/>
                  </a:ext>
                </a:extLst>
              </p:cNvPr>
              <p:cNvSpPr/>
              <p:nvPr/>
            </p:nvSpPr>
            <p:spPr>
              <a:xfrm>
                <a:off x="7030908" y="1515363"/>
                <a:ext cx="385010" cy="349066"/>
              </a:xfrm>
              <a:custGeom>
                <a:avLst/>
                <a:gdLst>
                  <a:gd name="connsiteX0" fmla="*/ 378081 w 385010"/>
                  <a:gd name="connsiteY0" fmla="*/ 176516 h 349066"/>
                  <a:gd name="connsiteX1" fmla="*/ 385011 w 385010"/>
                  <a:gd name="connsiteY1" fmla="*/ 169586 h 349066"/>
                  <a:gd name="connsiteX2" fmla="*/ 378081 w 385010"/>
                  <a:gd name="connsiteY2" fmla="*/ 162655 h 349066"/>
                  <a:gd name="connsiteX3" fmla="*/ 368840 w 385010"/>
                  <a:gd name="connsiteY3" fmla="*/ 153884 h 349066"/>
                  <a:gd name="connsiteX4" fmla="*/ 361910 w 385010"/>
                  <a:gd name="connsiteY4" fmla="*/ 147041 h 349066"/>
                  <a:gd name="connsiteX5" fmla="*/ 355108 w 385010"/>
                  <a:gd name="connsiteY5" fmla="*/ 153884 h 349066"/>
                  <a:gd name="connsiteX6" fmla="*/ 350424 w 385010"/>
                  <a:gd name="connsiteY6" fmla="*/ 158533 h 349066"/>
                  <a:gd name="connsiteX7" fmla="*/ 323152 w 385010"/>
                  <a:gd name="connsiteY7" fmla="*/ 95724 h 349066"/>
                  <a:gd name="connsiteX8" fmla="*/ 320008 w 385010"/>
                  <a:gd name="connsiteY8" fmla="*/ 91338 h 349066"/>
                  <a:gd name="connsiteX9" fmla="*/ 340606 w 385010"/>
                  <a:gd name="connsiteY9" fmla="*/ 69846 h 349066"/>
                  <a:gd name="connsiteX10" fmla="*/ 347536 w 385010"/>
                  <a:gd name="connsiteY10" fmla="*/ 63004 h 349066"/>
                  <a:gd name="connsiteX11" fmla="*/ 340606 w 385010"/>
                  <a:gd name="connsiteY11" fmla="*/ 56074 h 349066"/>
                  <a:gd name="connsiteX12" fmla="*/ 331879 w 385010"/>
                  <a:gd name="connsiteY12" fmla="*/ 47302 h 349066"/>
                  <a:gd name="connsiteX13" fmla="*/ 324564 w 385010"/>
                  <a:gd name="connsiteY13" fmla="*/ 39845 h 349066"/>
                  <a:gd name="connsiteX14" fmla="*/ 318532 w 385010"/>
                  <a:gd name="connsiteY14" fmla="*/ 45898 h 349066"/>
                  <a:gd name="connsiteX15" fmla="*/ 296779 w 385010"/>
                  <a:gd name="connsiteY15" fmla="*/ 15612 h 349066"/>
                  <a:gd name="connsiteX16" fmla="*/ 262642 w 385010"/>
                  <a:gd name="connsiteY16" fmla="*/ 712 h 349066"/>
                  <a:gd name="connsiteX17" fmla="*/ 225681 w 385010"/>
                  <a:gd name="connsiteY17" fmla="*/ 5400 h 349066"/>
                  <a:gd name="connsiteX18" fmla="*/ 196291 w 385010"/>
                  <a:gd name="connsiteY18" fmla="*/ 28353 h 349066"/>
                  <a:gd name="connsiteX19" fmla="*/ 190067 w 385010"/>
                  <a:gd name="connsiteY19" fmla="*/ 28353 h 349066"/>
                  <a:gd name="connsiteX20" fmla="*/ 92659 w 385010"/>
                  <a:gd name="connsiteY20" fmla="*/ 63443 h 349066"/>
                  <a:gd name="connsiteX21" fmla="*/ 90734 w 385010"/>
                  <a:gd name="connsiteY21" fmla="*/ 64934 h 349066"/>
                  <a:gd name="connsiteX22" fmla="*/ 69366 w 385010"/>
                  <a:gd name="connsiteY22" fmla="*/ 56572 h 349066"/>
                  <a:gd name="connsiteX23" fmla="*/ 46522 w 385010"/>
                  <a:gd name="connsiteY23" fmla="*/ 57718 h 349066"/>
                  <a:gd name="connsiteX24" fmla="*/ 26180 w 385010"/>
                  <a:gd name="connsiteY24" fmla="*/ 68165 h 349066"/>
                  <a:gd name="connsiteX25" fmla="*/ 11935 w 385010"/>
                  <a:gd name="connsiteY25" fmla="*/ 86067 h 349066"/>
                  <a:gd name="connsiteX26" fmla="*/ 6288 w 385010"/>
                  <a:gd name="connsiteY26" fmla="*/ 108251 h 349066"/>
                  <a:gd name="connsiteX27" fmla="*/ 10267 w 385010"/>
                  <a:gd name="connsiteY27" fmla="*/ 130788 h 349066"/>
                  <a:gd name="connsiteX28" fmla="*/ 23165 w 385010"/>
                  <a:gd name="connsiteY28" fmla="*/ 149688 h 349066"/>
                  <a:gd name="connsiteX29" fmla="*/ 42736 w 385010"/>
                  <a:gd name="connsiteY29" fmla="*/ 161603 h 349066"/>
                  <a:gd name="connsiteX30" fmla="*/ 40811 w 385010"/>
                  <a:gd name="connsiteY30" fmla="*/ 163533 h 349066"/>
                  <a:gd name="connsiteX31" fmla="*/ 6930 w 385010"/>
                  <a:gd name="connsiteY31" fmla="*/ 197394 h 349066"/>
                  <a:gd name="connsiteX32" fmla="*/ 0 w 385010"/>
                  <a:gd name="connsiteY32" fmla="*/ 204323 h 349066"/>
                  <a:gd name="connsiteX33" fmla="*/ 6930 w 385010"/>
                  <a:gd name="connsiteY33" fmla="*/ 211166 h 349066"/>
                  <a:gd name="connsiteX34" fmla="*/ 16171 w 385010"/>
                  <a:gd name="connsiteY34" fmla="*/ 220377 h 349066"/>
                  <a:gd name="connsiteX35" fmla="*/ 22972 w 385010"/>
                  <a:gd name="connsiteY35" fmla="*/ 227306 h 349066"/>
                  <a:gd name="connsiteX36" fmla="*/ 29903 w 385010"/>
                  <a:gd name="connsiteY36" fmla="*/ 220377 h 349066"/>
                  <a:gd name="connsiteX37" fmla="*/ 33240 w 385010"/>
                  <a:gd name="connsiteY37" fmla="*/ 217130 h 349066"/>
                  <a:gd name="connsiteX38" fmla="*/ 33240 w 385010"/>
                  <a:gd name="connsiteY38" fmla="*/ 219324 h 349066"/>
                  <a:gd name="connsiteX39" fmla="*/ 35614 w 385010"/>
                  <a:gd name="connsiteY39" fmla="*/ 228798 h 349066"/>
                  <a:gd name="connsiteX40" fmla="*/ 36255 w 385010"/>
                  <a:gd name="connsiteY40" fmla="*/ 230991 h 349066"/>
                  <a:gd name="connsiteX41" fmla="*/ 36255 w 385010"/>
                  <a:gd name="connsiteY41" fmla="*/ 231956 h 349066"/>
                  <a:gd name="connsiteX42" fmla="*/ 36255 w 385010"/>
                  <a:gd name="connsiteY42" fmla="*/ 232833 h 349066"/>
                  <a:gd name="connsiteX43" fmla="*/ 36833 w 385010"/>
                  <a:gd name="connsiteY43" fmla="*/ 235114 h 349066"/>
                  <a:gd name="connsiteX44" fmla="*/ 38180 w 385010"/>
                  <a:gd name="connsiteY44" fmla="*/ 239149 h 349066"/>
                  <a:gd name="connsiteX45" fmla="*/ 38180 w 385010"/>
                  <a:gd name="connsiteY45" fmla="*/ 239851 h 349066"/>
                  <a:gd name="connsiteX46" fmla="*/ 38180 w 385010"/>
                  <a:gd name="connsiteY46" fmla="*/ 241430 h 349066"/>
                  <a:gd name="connsiteX47" fmla="*/ 41388 w 385010"/>
                  <a:gd name="connsiteY47" fmla="*/ 250641 h 349066"/>
                  <a:gd name="connsiteX48" fmla="*/ 43314 w 385010"/>
                  <a:gd name="connsiteY48" fmla="*/ 255026 h 349066"/>
                  <a:gd name="connsiteX49" fmla="*/ 44982 w 385010"/>
                  <a:gd name="connsiteY49" fmla="*/ 258886 h 349066"/>
                  <a:gd name="connsiteX50" fmla="*/ 46329 w 385010"/>
                  <a:gd name="connsiteY50" fmla="*/ 261255 h 349066"/>
                  <a:gd name="connsiteX51" fmla="*/ 47485 w 385010"/>
                  <a:gd name="connsiteY51" fmla="*/ 263711 h 349066"/>
                  <a:gd name="connsiteX52" fmla="*/ 49474 w 385010"/>
                  <a:gd name="connsiteY52" fmla="*/ 267483 h 349066"/>
                  <a:gd name="connsiteX53" fmla="*/ 65260 w 385010"/>
                  <a:gd name="connsiteY53" fmla="*/ 290642 h 349066"/>
                  <a:gd name="connsiteX54" fmla="*/ 67954 w 385010"/>
                  <a:gd name="connsiteY54" fmla="*/ 293887 h 349066"/>
                  <a:gd name="connsiteX55" fmla="*/ 69944 w 385010"/>
                  <a:gd name="connsiteY55" fmla="*/ 295905 h 349066"/>
                  <a:gd name="connsiteX56" fmla="*/ 71612 w 385010"/>
                  <a:gd name="connsiteY56" fmla="*/ 298010 h 349066"/>
                  <a:gd name="connsiteX57" fmla="*/ 74564 w 385010"/>
                  <a:gd name="connsiteY57" fmla="*/ 301081 h 349066"/>
                  <a:gd name="connsiteX58" fmla="*/ 95804 w 385010"/>
                  <a:gd name="connsiteY58" fmla="*/ 319414 h 349066"/>
                  <a:gd name="connsiteX59" fmla="*/ 99204 w 385010"/>
                  <a:gd name="connsiteY59" fmla="*/ 321955 h 349066"/>
                  <a:gd name="connsiteX60" fmla="*/ 101578 w 385010"/>
                  <a:gd name="connsiteY60" fmla="*/ 323450 h 349066"/>
                  <a:gd name="connsiteX61" fmla="*/ 103761 w 385010"/>
                  <a:gd name="connsiteY61" fmla="*/ 325029 h 349066"/>
                  <a:gd name="connsiteX62" fmla="*/ 107482 w 385010"/>
                  <a:gd name="connsiteY62" fmla="*/ 327224 h 349066"/>
                  <a:gd name="connsiteX63" fmla="*/ 132701 w 385010"/>
                  <a:gd name="connsiteY63" fmla="*/ 339505 h 349066"/>
                  <a:gd name="connsiteX64" fmla="*/ 136679 w 385010"/>
                  <a:gd name="connsiteY64" fmla="*/ 340994 h 349066"/>
                  <a:gd name="connsiteX65" fmla="*/ 139245 w 385010"/>
                  <a:gd name="connsiteY65" fmla="*/ 341694 h 349066"/>
                  <a:gd name="connsiteX66" fmla="*/ 141876 w 385010"/>
                  <a:gd name="connsiteY66" fmla="*/ 342663 h 349066"/>
                  <a:gd name="connsiteX67" fmla="*/ 145983 w 385010"/>
                  <a:gd name="connsiteY67" fmla="*/ 343798 h 349066"/>
                  <a:gd name="connsiteX68" fmla="*/ 159458 w 385010"/>
                  <a:gd name="connsiteY68" fmla="*/ 347045 h 349066"/>
                  <a:gd name="connsiteX69" fmla="*/ 173447 w 385010"/>
                  <a:gd name="connsiteY69" fmla="*/ 349067 h 349066"/>
                  <a:gd name="connsiteX70" fmla="*/ 177619 w 385010"/>
                  <a:gd name="connsiteY70" fmla="*/ 349067 h 349066"/>
                  <a:gd name="connsiteX71" fmla="*/ 180377 w 385010"/>
                  <a:gd name="connsiteY71" fmla="*/ 349067 h 349066"/>
                  <a:gd name="connsiteX72" fmla="*/ 183137 w 385010"/>
                  <a:gd name="connsiteY72" fmla="*/ 349067 h 349066"/>
                  <a:gd name="connsiteX73" fmla="*/ 190195 w 385010"/>
                  <a:gd name="connsiteY73" fmla="*/ 349067 h 349066"/>
                  <a:gd name="connsiteX74" fmla="*/ 215350 w 385010"/>
                  <a:gd name="connsiteY74" fmla="*/ 347135 h 349066"/>
                  <a:gd name="connsiteX75" fmla="*/ 219584 w 385010"/>
                  <a:gd name="connsiteY75" fmla="*/ 346436 h 349066"/>
                  <a:gd name="connsiteX76" fmla="*/ 222215 w 385010"/>
                  <a:gd name="connsiteY76" fmla="*/ 345730 h 349066"/>
                  <a:gd name="connsiteX77" fmla="*/ 224911 w 385010"/>
                  <a:gd name="connsiteY77" fmla="*/ 345293 h 349066"/>
                  <a:gd name="connsiteX78" fmla="*/ 229017 w 385010"/>
                  <a:gd name="connsiteY78" fmla="*/ 344324 h 349066"/>
                  <a:gd name="connsiteX79" fmla="*/ 255326 w 385010"/>
                  <a:gd name="connsiteY79" fmla="*/ 335553 h 349066"/>
                  <a:gd name="connsiteX80" fmla="*/ 259241 w 385010"/>
                  <a:gd name="connsiteY80" fmla="*/ 333801 h 349066"/>
                  <a:gd name="connsiteX81" fmla="*/ 261615 w 385010"/>
                  <a:gd name="connsiteY81" fmla="*/ 332485 h 349066"/>
                  <a:gd name="connsiteX82" fmla="*/ 264117 w 385010"/>
                  <a:gd name="connsiteY82" fmla="*/ 331343 h 349066"/>
                  <a:gd name="connsiteX83" fmla="*/ 267903 w 385010"/>
                  <a:gd name="connsiteY83" fmla="*/ 329328 h 349066"/>
                  <a:gd name="connsiteX84" fmla="*/ 289207 w 385010"/>
                  <a:gd name="connsiteY84" fmla="*/ 315115 h 349066"/>
                  <a:gd name="connsiteX85" fmla="*/ 291581 w 385010"/>
                  <a:gd name="connsiteY85" fmla="*/ 313184 h 349066"/>
                  <a:gd name="connsiteX86" fmla="*/ 317891 w 385010"/>
                  <a:gd name="connsiteY86" fmla="*/ 320114 h 349066"/>
                  <a:gd name="connsiteX87" fmla="*/ 352541 w 385010"/>
                  <a:gd name="connsiteY87" fmla="*/ 307286 h 349066"/>
                  <a:gd name="connsiteX88" fmla="*/ 371021 w 385010"/>
                  <a:gd name="connsiteY88" fmla="*/ 275279 h 349066"/>
                  <a:gd name="connsiteX89" fmla="*/ 364733 w 385010"/>
                  <a:gd name="connsiteY89" fmla="*/ 238866 h 349066"/>
                  <a:gd name="connsiteX90" fmla="*/ 336692 w 385010"/>
                  <a:gd name="connsiteY90" fmla="*/ 214850 h 349066"/>
                  <a:gd name="connsiteX91" fmla="*/ 341825 w 385010"/>
                  <a:gd name="connsiteY91" fmla="*/ 209762 h 349066"/>
                  <a:gd name="connsiteX92" fmla="*/ 378081 w 385010"/>
                  <a:gd name="connsiteY92" fmla="*/ 176516 h 34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385010" h="349066">
                    <a:moveTo>
                      <a:pt x="378081" y="176516"/>
                    </a:moveTo>
                    <a:lnTo>
                      <a:pt x="385011" y="169586"/>
                    </a:lnTo>
                    <a:lnTo>
                      <a:pt x="378081" y="162655"/>
                    </a:lnTo>
                    <a:lnTo>
                      <a:pt x="368840" y="153884"/>
                    </a:lnTo>
                    <a:lnTo>
                      <a:pt x="361910" y="147041"/>
                    </a:lnTo>
                    <a:lnTo>
                      <a:pt x="355108" y="153884"/>
                    </a:lnTo>
                    <a:lnTo>
                      <a:pt x="350424" y="158533"/>
                    </a:lnTo>
                    <a:cubicBezTo>
                      <a:pt x="345996" y="135880"/>
                      <a:pt x="336692" y="114458"/>
                      <a:pt x="323152" y="95724"/>
                    </a:cubicBezTo>
                    <a:lnTo>
                      <a:pt x="320008" y="91338"/>
                    </a:lnTo>
                    <a:lnTo>
                      <a:pt x="340606" y="69846"/>
                    </a:lnTo>
                    <a:lnTo>
                      <a:pt x="347536" y="63004"/>
                    </a:lnTo>
                    <a:lnTo>
                      <a:pt x="340606" y="56074"/>
                    </a:lnTo>
                    <a:lnTo>
                      <a:pt x="331879" y="47302"/>
                    </a:lnTo>
                    <a:lnTo>
                      <a:pt x="324564" y="39845"/>
                    </a:lnTo>
                    <a:lnTo>
                      <a:pt x="318532" y="45898"/>
                    </a:lnTo>
                    <a:cubicBezTo>
                      <a:pt x="314168" y="34030"/>
                      <a:pt x="306661" y="23566"/>
                      <a:pt x="296779" y="15612"/>
                    </a:cubicBezTo>
                    <a:cubicBezTo>
                      <a:pt x="286961" y="7658"/>
                      <a:pt x="275154" y="2510"/>
                      <a:pt x="262642" y="712"/>
                    </a:cubicBezTo>
                    <a:cubicBezTo>
                      <a:pt x="250128" y="-1085"/>
                      <a:pt x="237359" y="534"/>
                      <a:pt x="225681" y="5400"/>
                    </a:cubicBezTo>
                    <a:cubicBezTo>
                      <a:pt x="214002" y="10266"/>
                      <a:pt x="203863" y="18197"/>
                      <a:pt x="196291" y="28353"/>
                    </a:cubicBezTo>
                    <a:lnTo>
                      <a:pt x="190067" y="28353"/>
                    </a:lnTo>
                    <a:cubicBezTo>
                      <a:pt x="154582" y="28860"/>
                      <a:pt x="120316" y="41210"/>
                      <a:pt x="92659" y="63443"/>
                    </a:cubicBezTo>
                    <a:lnTo>
                      <a:pt x="90734" y="64934"/>
                    </a:lnTo>
                    <a:cubicBezTo>
                      <a:pt x="84253" y="60667"/>
                      <a:pt x="77002" y="57816"/>
                      <a:pt x="69366" y="56572"/>
                    </a:cubicBezTo>
                    <a:cubicBezTo>
                      <a:pt x="61794" y="55328"/>
                      <a:pt x="53966" y="55719"/>
                      <a:pt x="46522" y="57718"/>
                    </a:cubicBezTo>
                    <a:cubicBezTo>
                      <a:pt x="39078" y="59716"/>
                      <a:pt x="32148" y="63278"/>
                      <a:pt x="26180" y="68165"/>
                    </a:cubicBezTo>
                    <a:cubicBezTo>
                      <a:pt x="20213" y="73053"/>
                      <a:pt x="15336" y="79156"/>
                      <a:pt x="11935" y="86067"/>
                    </a:cubicBezTo>
                    <a:cubicBezTo>
                      <a:pt x="8470" y="92978"/>
                      <a:pt x="6545" y="100540"/>
                      <a:pt x="6288" y="108251"/>
                    </a:cubicBezTo>
                    <a:cubicBezTo>
                      <a:pt x="5968" y="115961"/>
                      <a:pt x="7380" y="123644"/>
                      <a:pt x="10267" y="130788"/>
                    </a:cubicBezTo>
                    <a:cubicBezTo>
                      <a:pt x="13155" y="137933"/>
                      <a:pt x="17582" y="144375"/>
                      <a:pt x="23165" y="149688"/>
                    </a:cubicBezTo>
                    <a:cubicBezTo>
                      <a:pt x="28747" y="155001"/>
                      <a:pt x="35421" y="159063"/>
                      <a:pt x="42736" y="161603"/>
                    </a:cubicBezTo>
                    <a:lnTo>
                      <a:pt x="40811" y="163533"/>
                    </a:lnTo>
                    <a:lnTo>
                      <a:pt x="6930" y="197394"/>
                    </a:lnTo>
                    <a:lnTo>
                      <a:pt x="0" y="204323"/>
                    </a:lnTo>
                    <a:lnTo>
                      <a:pt x="6930" y="211166"/>
                    </a:lnTo>
                    <a:lnTo>
                      <a:pt x="16171" y="220377"/>
                    </a:lnTo>
                    <a:lnTo>
                      <a:pt x="22972" y="227306"/>
                    </a:lnTo>
                    <a:lnTo>
                      <a:pt x="29903" y="220377"/>
                    </a:lnTo>
                    <a:lnTo>
                      <a:pt x="33240" y="217130"/>
                    </a:lnTo>
                    <a:cubicBezTo>
                      <a:pt x="33240" y="217833"/>
                      <a:pt x="33240" y="218622"/>
                      <a:pt x="33240" y="219324"/>
                    </a:cubicBezTo>
                    <a:lnTo>
                      <a:pt x="35614" y="228798"/>
                    </a:lnTo>
                    <a:cubicBezTo>
                      <a:pt x="35614" y="229587"/>
                      <a:pt x="35614" y="230289"/>
                      <a:pt x="36255" y="230991"/>
                    </a:cubicBezTo>
                    <a:lnTo>
                      <a:pt x="36255" y="231956"/>
                    </a:lnTo>
                    <a:lnTo>
                      <a:pt x="36255" y="232833"/>
                    </a:lnTo>
                    <a:cubicBezTo>
                      <a:pt x="36384" y="233604"/>
                      <a:pt x="36576" y="234365"/>
                      <a:pt x="36833" y="235114"/>
                    </a:cubicBezTo>
                    <a:lnTo>
                      <a:pt x="38180" y="239149"/>
                    </a:lnTo>
                    <a:lnTo>
                      <a:pt x="38180" y="239851"/>
                    </a:lnTo>
                    <a:cubicBezTo>
                      <a:pt x="38180" y="240377"/>
                      <a:pt x="38180" y="240904"/>
                      <a:pt x="38180" y="241430"/>
                    </a:cubicBezTo>
                    <a:lnTo>
                      <a:pt x="41388" y="250641"/>
                    </a:lnTo>
                    <a:cubicBezTo>
                      <a:pt x="42031" y="252132"/>
                      <a:pt x="42608" y="253623"/>
                      <a:pt x="43314" y="255026"/>
                    </a:cubicBezTo>
                    <a:lnTo>
                      <a:pt x="44982" y="258886"/>
                    </a:lnTo>
                    <a:lnTo>
                      <a:pt x="46329" y="261255"/>
                    </a:lnTo>
                    <a:lnTo>
                      <a:pt x="47485" y="263711"/>
                    </a:lnTo>
                    <a:lnTo>
                      <a:pt x="49474" y="267483"/>
                    </a:lnTo>
                    <a:cubicBezTo>
                      <a:pt x="54094" y="275621"/>
                      <a:pt x="59356" y="283366"/>
                      <a:pt x="65260" y="290642"/>
                    </a:cubicBezTo>
                    <a:lnTo>
                      <a:pt x="67954" y="293887"/>
                    </a:lnTo>
                    <a:lnTo>
                      <a:pt x="69944" y="295905"/>
                    </a:lnTo>
                    <a:lnTo>
                      <a:pt x="71612" y="298010"/>
                    </a:lnTo>
                    <a:lnTo>
                      <a:pt x="74564" y="301081"/>
                    </a:lnTo>
                    <a:cubicBezTo>
                      <a:pt x="81045" y="307819"/>
                      <a:pt x="88167" y="313954"/>
                      <a:pt x="95804" y="319414"/>
                    </a:cubicBezTo>
                    <a:lnTo>
                      <a:pt x="99204" y="321955"/>
                    </a:lnTo>
                    <a:lnTo>
                      <a:pt x="101578" y="323450"/>
                    </a:lnTo>
                    <a:lnTo>
                      <a:pt x="103761" y="325029"/>
                    </a:lnTo>
                    <a:lnTo>
                      <a:pt x="107482" y="327224"/>
                    </a:lnTo>
                    <a:cubicBezTo>
                      <a:pt x="115503" y="332049"/>
                      <a:pt x="123973" y="336156"/>
                      <a:pt x="132701" y="339505"/>
                    </a:cubicBezTo>
                    <a:lnTo>
                      <a:pt x="136679" y="340994"/>
                    </a:lnTo>
                    <a:lnTo>
                      <a:pt x="139245" y="341694"/>
                    </a:lnTo>
                    <a:lnTo>
                      <a:pt x="141876" y="342663"/>
                    </a:lnTo>
                    <a:lnTo>
                      <a:pt x="145983" y="343798"/>
                    </a:lnTo>
                    <a:cubicBezTo>
                      <a:pt x="150347" y="345030"/>
                      <a:pt x="154710" y="346173"/>
                      <a:pt x="159458" y="347045"/>
                    </a:cubicBezTo>
                    <a:cubicBezTo>
                      <a:pt x="164207" y="347924"/>
                      <a:pt x="168763" y="348624"/>
                      <a:pt x="173447" y="349067"/>
                    </a:cubicBezTo>
                    <a:lnTo>
                      <a:pt x="177619" y="349067"/>
                    </a:lnTo>
                    <a:lnTo>
                      <a:pt x="180377" y="349067"/>
                    </a:lnTo>
                    <a:lnTo>
                      <a:pt x="183137" y="349067"/>
                    </a:lnTo>
                    <a:lnTo>
                      <a:pt x="190195" y="349067"/>
                    </a:lnTo>
                    <a:cubicBezTo>
                      <a:pt x="198601" y="349086"/>
                      <a:pt x="207007" y="348438"/>
                      <a:pt x="215350" y="347135"/>
                    </a:cubicBezTo>
                    <a:lnTo>
                      <a:pt x="219584" y="346436"/>
                    </a:lnTo>
                    <a:lnTo>
                      <a:pt x="222215" y="345730"/>
                    </a:lnTo>
                    <a:lnTo>
                      <a:pt x="224911" y="345293"/>
                    </a:lnTo>
                    <a:lnTo>
                      <a:pt x="229017" y="344324"/>
                    </a:lnTo>
                    <a:cubicBezTo>
                      <a:pt x="238065" y="342181"/>
                      <a:pt x="246856" y="339242"/>
                      <a:pt x="255326" y="335553"/>
                    </a:cubicBezTo>
                    <a:lnTo>
                      <a:pt x="259241" y="333801"/>
                    </a:lnTo>
                    <a:lnTo>
                      <a:pt x="261615" y="332485"/>
                    </a:lnTo>
                    <a:lnTo>
                      <a:pt x="264117" y="331343"/>
                    </a:lnTo>
                    <a:lnTo>
                      <a:pt x="267903" y="329328"/>
                    </a:lnTo>
                    <a:cubicBezTo>
                      <a:pt x="275347" y="325164"/>
                      <a:pt x="282534" y="320415"/>
                      <a:pt x="289207" y="315115"/>
                    </a:cubicBezTo>
                    <a:lnTo>
                      <a:pt x="291581" y="313184"/>
                    </a:lnTo>
                    <a:cubicBezTo>
                      <a:pt x="299602" y="317720"/>
                      <a:pt x="308650" y="320107"/>
                      <a:pt x="317891" y="320114"/>
                    </a:cubicBezTo>
                    <a:cubicBezTo>
                      <a:pt x="330596" y="320011"/>
                      <a:pt x="342852" y="315474"/>
                      <a:pt x="352541" y="307286"/>
                    </a:cubicBezTo>
                    <a:cubicBezTo>
                      <a:pt x="362230" y="299097"/>
                      <a:pt x="368776" y="287774"/>
                      <a:pt x="371021" y="275279"/>
                    </a:cubicBezTo>
                    <a:cubicBezTo>
                      <a:pt x="373204" y="262783"/>
                      <a:pt x="371021" y="249902"/>
                      <a:pt x="364733" y="238866"/>
                    </a:cubicBezTo>
                    <a:cubicBezTo>
                      <a:pt x="358509" y="227830"/>
                      <a:pt x="348563" y="219334"/>
                      <a:pt x="336692" y="214850"/>
                    </a:cubicBezTo>
                    <a:lnTo>
                      <a:pt x="341825" y="209762"/>
                    </a:lnTo>
                    <a:lnTo>
                      <a:pt x="378081" y="176516"/>
                    </a:lnTo>
                    <a:close/>
                  </a:path>
                </a:pathLst>
              </a:custGeom>
              <a:solidFill>
                <a:srgbClr val="FFFFFF"/>
              </a:solidFill>
              <a:ln w="6417" cap="flat">
                <a:noFill/>
                <a:prstDash val="solid"/>
                <a:miter/>
              </a:ln>
            </p:spPr>
            <p:txBody>
              <a:bodyPr rtlCol="0" anchor="ctr"/>
              <a:lstStyle/>
              <a:p>
                <a:endParaRPr lang="en-US" sz="810"/>
              </a:p>
            </p:txBody>
          </p:sp>
          <p:sp>
            <p:nvSpPr>
              <p:cNvPr id="2085" name="Freeform: Shape 2084">
                <a:extLst>
                  <a:ext uri="{FF2B5EF4-FFF2-40B4-BE49-F238E27FC236}">
                    <a16:creationId xmlns:a16="http://schemas.microsoft.com/office/drawing/2014/main" id="{8857D898-AD43-CF91-118F-5C8A108C1AF3}"/>
                  </a:ext>
                </a:extLst>
              </p:cNvPr>
              <p:cNvSpPr/>
              <p:nvPr/>
            </p:nvSpPr>
            <p:spPr>
              <a:xfrm>
                <a:off x="7218536" y="1574506"/>
                <a:ext cx="122561" cy="75528"/>
              </a:xfrm>
              <a:custGeom>
                <a:avLst/>
                <a:gdLst>
                  <a:gd name="connsiteX0" fmla="*/ 65067 w 122561"/>
                  <a:gd name="connsiteY0" fmla="*/ 75529 h 75528"/>
                  <a:gd name="connsiteX1" fmla="*/ 19186 w 122561"/>
                  <a:gd name="connsiteY1" fmla="*/ 56557 h 75528"/>
                  <a:gd name="connsiteX2" fmla="*/ 0 w 122561"/>
                  <a:gd name="connsiteY2" fmla="*/ 10702 h 75528"/>
                  <a:gd name="connsiteX3" fmla="*/ 0 w 122561"/>
                  <a:gd name="connsiteY3" fmla="*/ 0 h 75528"/>
                  <a:gd name="connsiteX4" fmla="*/ 22909 w 122561"/>
                  <a:gd name="connsiteY4" fmla="*/ 0 h 75528"/>
                  <a:gd name="connsiteX5" fmla="*/ 22909 w 122561"/>
                  <a:gd name="connsiteY5" fmla="*/ 10702 h 75528"/>
                  <a:gd name="connsiteX6" fmla="*/ 31956 w 122561"/>
                  <a:gd name="connsiteY6" fmla="*/ 36645 h 75528"/>
                  <a:gd name="connsiteX7" fmla="*/ 54993 w 122561"/>
                  <a:gd name="connsiteY7" fmla="*/ 51589 h 75528"/>
                  <a:gd name="connsiteX8" fmla="*/ 82392 w 122561"/>
                  <a:gd name="connsiteY8" fmla="*/ 49252 h 75528"/>
                  <a:gd name="connsiteX9" fmla="*/ 102541 w 122561"/>
                  <a:gd name="connsiteY9" fmla="*/ 30615 h 75528"/>
                  <a:gd name="connsiteX10" fmla="*/ 105621 w 122561"/>
                  <a:gd name="connsiteY10" fmla="*/ 24825 h 75528"/>
                  <a:gd name="connsiteX11" fmla="*/ 122562 w 122561"/>
                  <a:gd name="connsiteY11" fmla="*/ 41756 h 75528"/>
                  <a:gd name="connsiteX12" fmla="*/ 120444 w 122561"/>
                  <a:gd name="connsiteY12" fmla="*/ 45089 h 75528"/>
                  <a:gd name="connsiteX13" fmla="*/ 96702 w 122561"/>
                  <a:gd name="connsiteY13" fmla="*/ 67408 h 75528"/>
                  <a:gd name="connsiteX14" fmla="*/ 65067 w 122561"/>
                  <a:gd name="connsiteY14" fmla="*/ 75529 h 7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561" h="75528">
                    <a:moveTo>
                      <a:pt x="65067" y="75529"/>
                    </a:moveTo>
                    <a:cubicBezTo>
                      <a:pt x="47869" y="75529"/>
                      <a:pt x="31378" y="68707"/>
                      <a:pt x="19186" y="56557"/>
                    </a:cubicBezTo>
                    <a:cubicBezTo>
                      <a:pt x="6994" y="44408"/>
                      <a:pt x="64" y="27919"/>
                      <a:pt x="0" y="10702"/>
                    </a:cubicBezTo>
                    <a:lnTo>
                      <a:pt x="0" y="0"/>
                    </a:lnTo>
                    <a:lnTo>
                      <a:pt x="22909" y="0"/>
                    </a:lnTo>
                    <a:lnTo>
                      <a:pt x="22909" y="10702"/>
                    </a:lnTo>
                    <a:cubicBezTo>
                      <a:pt x="22972" y="20114"/>
                      <a:pt x="26117" y="29242"/>
                      <a:pt x="31956" y="36645"/>
                    </a:cubicBezTo>
                    <a:cubicBezTo>
                      <a:pt x="37731" y="44049"/>
                      <a:pt x="45881" y="49307"/>
                      <a:pt x="54993" y="51589"/>
                    </a:cubicBezTo>
                    <a:cubicBezTo>
                      <a:pt x="64104" y="53873"/>
                      <a:pt x="73729" y="53050"/>
                      <a:pt x="82392" y="49252"/>
                    </a:cubicBezTo>
                    <a:cubicBezTo>
                      <a:pt x="90991" y="45454"/>
                      <a:pt x="98114" y="38897"/>
                      <a:pt x="102541" y="30615"/>
                    </a:cubicBezTo>
                    <a:lnTo>
                      <a:pt x="105621" y="24825"/>
                    </a:lnTo>
                    <a:lnTo>
                      <a:pt x="122562" y="41756"/>
                    </a:lnTo>
                    <a:lnTo>
                      <a:pt x="120444" y="45089"/>
                    </a:lnTo>
                    <a:cubicBezTo>
                      <a:pt x="114540" y="54410"/>
                      <a:pt x="106328" y="62087"/>
                      <a:pt x="96702" y="67408"/>
                    </a:cubicBezTo>
                    <a:cubicBezTo>
                      <a:pt x="87013" y="72729"/>
                      <a:pt x="76168" y="75522"/>
                      <a:pt x="65067" y="75529"/>
                    </a:cubicBezTo>
                    <a:close/>
                  </a:path>
                </a:pathLst>
              </a:custGeom>
              <a:solidFill>
                <a:srgbClr val="2C5967"/>
              </a:solidFill>
              <a:ln w="6417" cap="flat">
                <a:noFill/>
                <a:prstDash val="solid"/>
                <a:miter/>
              </a:ln>
            </p:spPr>
            <p:txBody>
              <a:bodyPr rtlCol="0" anchor="ctr"/>
              <a:lstStyle/>
              <a:p>
                <a:endParaRPr lang="en-US" sz="810"/>
              </a:p>
            </p:txBody>
          </p:sp>
          <p:sp>
            <p:nvSpPr>
              <p:cNvPr id="2086" name="Freeform: Shape 2085">
                <a:extLst>
                  <a:ext uri="{FF2B5EF4-FFF2-40B4-BE49-F238E27FC236}">
                    <a16:creationId xmlns:a16="http://schemas.microsoft.com/office/drawing/2014/main" id="{2347399B-7933-D17B-83BA-E3FE9D20A43F}"/>
                  </a:ext>
                </a:extLst>
              </p:cNvPr>
              <p:cNvSpPr/>
              <p:nvPr/>
            </p:nvSpPr>
            <p:spPr>
              <a:xfrm>
                <a:off x="7237851" y="1624074"/>
                <a:ext cx="36062" cy="20351"/>
              </a:xfrm>
              <a:custGeom>
                <a:avLst/>
                <a:gdLst>
                  <a:gd name="connsiteX0" fmla="*/ 19315 w 36062"/>
                  <a:gd name="connsiteY0" fmla="*/ 0 h 20351"/>
                  <a:gd name="connsiteX1" fmla="*/ 0 w 36062"/>
                  <a:gd name="connsiteY1" fmla="*/ 0 h 20351"/>
                  <a:gd name="connsiteX2" fmla="*/ 15593 w 36062"/>
                  <a:gd name="connsiteY2" fmla="*/ 12983 h 20351"/>
                  <a:gd name="connsiteX3" fmla="*/ 22972 w 36062"/>
                  <a:gd name="connsiteY3" fmla="*/ 12983 h 20351"/>
                  <a:gd name="connsiteX4" fmla="*/ 22972 w 36062"/>
                  <a:gd name="connsiteY4" fmla="*/ 16667 h 20351"/>
                  <a:gd name="connsiteX5" fmla="*/ 36063 w 36062"/>
                  <a:gd name="connsiteY5" fmla="*/ 20352 h 20351"/>
                  <a:gd name="connsiteX6" fmla="*/ 36063 w 36062"/>
                  <a:gd name="connsiteY6" fmla="*/ 7105 h 20351"/>
                  <a:gd name="connsiteX7" fmla="*/ 19315 w 36062"/>
                  <a:gd name="connsiteY7" fmla="*/ 0 h 2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62" h="20351">
                    <a:moveTo>
                      <a:pt x="19315" y="0"/>
                    </a:moveTo>
                    <a:lnTo>
                      <a:pt x="0" y="0"/>
                    </a:lnTo>
                    <a:cubicBezTo>
                      <a:pt x="4427" y="5202"/>
                      <a:pt x="9689" y="9596"/>
                      <a:pt x="15593" y="12983"/>
                    </a:cubicBezTo>
                    <a:lnTo>
                      <a:pt x="22972" y="12983"/>
                    </a:lnTo>
                    <a:lnTo>
                      <a:pt x="22972" y="16667"/>
                    </a:lnTo>
                    <a:cubicBezTo>
                      <a:pt x="27207" y="18344"/>
                      <a:pt x="31571" y="19579"/>
                      <a:pt x="36063" y="20352"/>
                    </a:cubicBezTo>
                    <a:lnTo>
                      <a:pt x="36063" y="7105"/>
                    </a:lnTo>
                    <a:cubicBezTo>
                      <a:pt x="30031" y="5819"/>
                      <a:pt x="24384" y="3408"/>
                      <a:pt x="19315" y="0"/>
                    </a:cubicBezTo>
                    <a:close/>
                  </a:path>
                </a:pathLst>
              </a:custGeom>
              <a:solidFill>
                <a:srgbClr val="2C5967"/>
              </a:solidFill>
              <a:ln w="6417" cap="flat">
                <a:noFill/>
                <a:prstDash val="solid"/>
                <a:miter/>
              </a:ln>
            </p:spPr>
            <p:txBody>
              <a:bodyPr rtlCol="0" anchor="ctr"/>
              <a:lstStyle/>
              <a:p>
                <a:endParaRPr lang="en-US" sz="810"/>
              </a:p>
            </p:txBody>
          </p:sp>
          <p:sp>
            <p:nvSpPr>
              <p:cNvPr id="2087" name="Freeform: Shape 2086">
                <a:extLst>
                  <a:ext uri="{FF2B5EF4-FFF2-40B4-BE49-F238E27FC236}">
                    <a16:creationId xmlns:a16="http://schemas.microsoft.com/office/drawing/2014/main" id="{D94AE63A-78BB-AB26-BB24-D7C09ADB2B92}"/>
                  </a:ext>
                </a:extLst>
              </p:cNvPr>
              <p:cNvSpPr/>
              <p:nvPr/>
            </p:nvSpPr>
            <p:spPr>
              <a:xfrm>
                <a:off x="7213659" y="1569684"/>
                <a:ext cx="133406" cy="85439"/>
              </a:xfrm>
              <a:custGeom>
                <a:avLst/>
                <a:gdLst>
                  <a:gd name="connsiteX0" fmla="*/ 127952 w 133406"/>
                  <a:gd name="connsiteY0" fmla="*/ 40176 h 85439"/>
                  <a:gd name="connsiteX1" fmla="*/ 118391 w 133406"/>
                  <a:gd name="connsiteY1" fmla="*/ 30702 h 85439"/>
                  <a:gd name="connsiteX2" fmla="*/ 109600 w 133406"/>
                  <a:gd name="connsiteY2" fmla="*/ 21404 h 85439"/>
                  <a:gd name="connsiteX3" fmla="*/ 102991 w 133406"/>
                  <a:gd name="connsiteY3" fmla="*/ 33070 h 85439"/>
                  <a:gd name="connsiteX4" fmla="*/ 85152 w 133406"/>
                  <a:gd name="connsiteY4" fmla="*/ 49218 h 85439"/>
                  <a:gd name="connsiteX5" fmla="*/ 61153 w 133406"/>
                  <a:gd name="connsiteY5" fmla="*/ 51188 h 85439"/>
                  <a:gd name="connsiteX6" fmla="*/ 40939 w 133406"/>
                  <a:gd name="connsiteY6" fmla="*/ 38167 h 85439"/>
                  <a:gd name="connsiteX7" fmla="*/ 32790 w 133406"/>
                  <a:gd name="connsiteY7" fmla="*/ 15526 h 85439"/>
                  <a:gd name="connsiteX8" fmla="*/ 32790 w 133406"/>
                  <a:gd name="connsiteY8" fmla="*/ 0 h 85439"/>
                  <a:gd name="connsiteX9" fmla="*/ 0 w 133406"/>
                  <a:gd name="connsiteY9" fmla="*/ 0 h 85439"/>
                  <a:gd name="connsiteX10" fmla="*/ 0 w 133406"/>
                  <a:gd name="connsiteY10" fmla="*/ 15526 h 85439"/>
                  <a:gd name="connsiteX11" fmla="*/ 11935 w 133406"/>
                  <a:gd name="connsiteY11" fmla="*/ 54562 h 85439"/>
                  <a:gd name="connsiteX12" fmla="*/ 23293 w 133406"/>
                  <a:gd name="connsiteY12" fmla="*/ 67546 h 85439"/>
                  <a:gd name="connsiteX13" fmla="*/ 47164 w 133406"/>
                  <a:gd name="connsiteY13" fmla="*/ 81668 h 85439"/>
                  <a:gd name="connsiteX14" fmla="*/ 60254 w 133406"/>
                  <a:gd name="connsiteY14" fmla="*/ 84739 h 85439"/>
                  <a:gd name="connsiteX15" fmla="*/ 99590 w 133406"/>
                  <a:gd name="connsiteY15" fmla="*/ 78889 h 85439"/>
                  <a:gd name="connsiteX16" fmla="*/ 129364 w 133406"/>
                  <a:gd name="connsiteY16" fmla="*/ 52457 h 85439"/>
                  <a:gd name="connsiteX17" fmla="*/ 133406 w 133406"/>
                  <a:gd name="connsiteY17" fmla="*/ 45878 h 85439"/>
                  <a:gd name="connsiteX18" fmla="*/ 127952 w 133406"/>
                  <a:gd name="connsiteY18" fmla="*/ 40176 h 85439"/>
                  <a:gd name="connsiteX19" fmla="*/ 69944 w 133406"/>
                  <a:gd name="connsiteY19" fmla="*/ 75265 h 85439"/>
                  <a:gd name="connsiteX20" fmla="*/ 60254 w 133406"/>
                  <a:gd name="connsiteY20" fmla="*/ 74475 h 85439"/>
                  <a:gd name="connsiteX21" fmla="*/ 47164 w 133406"/>
                  <a:gd name="connsiteY21" fmla="*/ 70791 h 85439"/>
                  <a:gd name="connsiteX22" fmla="*/ 39785 w 133406"/>
                  <a:gd name="connsiteY22" fmla="*/ 67107 h 85439"/>
                  <a:gd name="connsiteX23" fmla="*/ 24192 w 133406"/>
                  <a:gd name="connsiteY23" fmla="*/ 54124 h 85439"/>
                  <a:gd name="connsiteX24" fmla="*/ 9689 w 133406"/>
                  <a:gd name="connsiteY24" fmla="*/ 15526 h 85439"/>
                  <a:gd name="connsiteX25" fmla="*/ 9689 w 133406"/>
                  <a:gd name="connsiteY25" fmla="*/ 9737 h 85439"/>
                  <a:gd name="connsiteX26" fmla="*/ 22780 w 133406"/>
                  <a:gd name="connsiteY26" fmla="*/ 9737 h 85439"/>
                  <a:gd name="connsiteX27" fmla="*/ 22780 w 133406"/>
                  <a:gd name="connsiteY27" fmla="*/ 15526 h 85439"/>
                  <a:gd name="connsiteX28" fmla="*/ 28298 w 133406"/>
                  <a:gd name="connsiteY28" fmla="*/ 37606 h 85439"/>
                  <a:gd name="connsiteX29" fmla="*/ 43506 w 133406"/>
                  <a:gd name="connsiteY29" fmla="*/ 54562 h 85439"/>
                  <a:gd name="connsiteX30" fmla="*/ 60254 w 133406"/>
                  <a:gd name="connsiteY30" fmla="*/ 61668 h 85439"/>
                  <a:gd name="connsiteX31" fmla="*/ 69944 w 133406"/>
                  <a:gd name="connsiteY31" fmla="*/ 62633 h 85439"/>
                  <a:gd name="connsiteX32" fmla="*/ 94200 w 133406"/>
                  <a:gd name="connsiteY32" fmla="*/ 55936 h 85439"/>
                  <a:gd name="connsiteX33" fmla="*/ 111525 w 133406"/>
                  <a:gd name="connsiteY33" fmla="*/ 37808 h 85439"/>
                  <a:gd name="connsiteX34" fmla="*/ 121022 w 133406"/>
                  <a:gd name="connsiteY34" fmla="*/ 47282 h 85439"/>
                  <a:gd name="connsiteX35" fmla="*/ 99141 w 133406"/>
                  <a:gd name="connsiteY35" fmla="*/ 67995 h 85439"/>
                  <a:gd name="connsiteX36" fmla="*/ 69944 w 133406"/>
                  <a:gd name="connsiteY36" fmla="*/ 75528 h 85439"/>
                  <a:gd name="connsiteX37" fmla="*/ 69944 w 133406"/>
                  <a:gd name="connsiteY37" fmla="*/ 75265 h 85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06" h="85439">
                    <a:moveTo>
                      <a:pt x="127952" y="40176"/>
                    </a:moveTo>
                    <a:lnTo>
                      <a:pt x="118391" y="30702"/>
                    </a:lnTo>
                    <a:lnTo>
                      <a:pt x="109600" y="21404"/>
                    </a:lnTo>
                    <a:lnTo>
                      <a:pt x="102991" y="33070"/>
                    </a:lnTo>
                    <a:cubicBezTo>
                      <a:pt x="98948" y="40268"/>
                      <a:pt x="92660" y="45943"/>
                      <a:pt x="85152" y="49218"/>
                    </a:cubicBezTo>
                    <a:cubicBezTo>
                      <a:pt x="77579" y="52494"/>
                      <a:pt x="69110" y="53186"/>
                      <a:pt x="61153" y="51188"/>
                    </a:cubicBezTo>
                    <a:cubicBezTo>
                      <a:pt x="53132" y="49190"/>
                      <a:pt x="46073" y="44614"/>
                      <a:pt x="40939" y="38167"/>
                    </a:cubicBezTo>
                    <a:cubicBezTo>
                      <a:pt x="35806" y="31720"/>
                      <a:pt x="32918" y="23763"/>
                      <a:pt x="32790" y="15526"/>
                    </a:cubicBezTo>
                    <a:lnTo>
                      <a:pt x="32790" y="0"/>
                    </a:lnTo>
                    <a:lnTo>
                      <a:pt x="0" y="0"/>
                    </a:lnTo>
                    <a:lnTo>
                      <a:pt x="0" y="15526"/>
                    </a:lnTo>
                    <a:cubicBezTo>
                      <a:pt x="0" y="29433"/>
                      <a:pt x="4171" y="43020"/>
                      <a:pt x="11935" y="54562"/>
                    </a:cubicBezTo>
                    <a:cubicBezTo>
                      <a:pt x="15208" y="59327"/>
                      <a:pt x="18994" y="63685"/>
                      <a:pt x="23293" y="67546"/>
                    </a:cubicBezTo>
                    <a:cubicBezTo>
                      <a:pt x="30223" y="73816"/>
                      <a:pt x="38373" y="78620"/>
                      <a:pt x="47164" y="81668"/>
                    </a:cubicBezTo>
                    <a:cubicBezTo>
                      <a:pt x="51399" y="83094"/>
                      <a:pt x="55827" y="84121"/>
                      <a:pt x="60254" y="84739"/>
                    </a:cubicBezTo>
                    <a:cubicBezTo>
                      <a:pt x="73665" y="86654"/>
                      <a:pt x="87333" y="84621"/>
                      <a:pt x="99590" y="78889"/>
                    </a:cubicBezTo>
                    <a:cubicBezTo>
                      <a:pt x="111910" y="73156"/>
                      <a:pt x="122241" y="63971"/>
                      <a:pt x="129364" y="52457"/>
                    </a:cubicBezTo>
                    <a:lnTo>
                      <a:pt x="133406" y="45878"/>
                    </a:lnTo>
                    <a:lnTo>
                      <a:pt x="127952" y="40176"/>
                    </a:lnTo>
                    <a:close/>
                    <a:moveTo>
                      <a:pt x="69944" y="75265"/>
                    </a:moveTo>
                    <a:cubicBezTo>
                      <a:pt x="66735" y="75271"/>
                      <a:pt x="63463" y="75006"/>
                      <a:pt x="60254" y="74475"/>
                    </a:cubicBezTo>
                    <a:cubicBezTo>
                      <a:pt x="55763" y="73703"/>
                      <a:pt x="51399" y="72468"/>
                      <a:pt x="47164" y="70791"/>
                    </a:cubicBezTo>
                    <a:cubicBezTo>
                      <a:pt x="44598" y="69740"/>
                      <a:pt x="42159" y="68509"/>
                      <a:pt x="39785" y="67107"/>
                    </a:cubicBezTo>
                    <a:cubicBezTo>
                      <a:pt x="33881" y="63719"/>
                      <a:pt x="28619" y="59326"/>
                      <a:pt x="24192" y="54124"/>
                    </a:cubicBezTo>
                    <a:cubicBezTo>
                      <a:pt x="14952" y="43379"/>
                      <a:pt x="9818" y="29701"/>
                      <a:pt x="9689" y="15526"/>
                    </a:cubicBezTo>
                    <a:lnTo>
                      <a:pt x="9689" y="9737"/>
                    </a:lnTo>
                    <a:lnTo>
                      <a:pt x="22780" y="9737"/>
                    </a:lnTo>
                    <a:lnTo>
                      <a:pt x="22780" y="15526"/>
                    </a:lnTo>
                    <a:cubicBezTo>
                      <a:pt x="22780" y="23226"/>
                      <a:pt x="24705" y="30804"/>
                      <a:pt x="28298" y="37606"/>
                    </a:cubicBezTo>
                    <a:cubicBezTo>
                      <a:pt x="31892" y="44408"/>
                      <a:pt x="37090" y="50228"/>
                      <a:pt x="43506" y="54562"/>
                    </a:cubicBezTo>
                    <a:cubicBezTo>
                      <a:pt x="48576" y="57970"/>
                      <a:pt x="54223" y="60382"/>
                      <a:pt x="60254" y="61668"/>
                    </a:cubicBezTo>
                    <a:cubicBezTo>
                      <a:pt x="63463" y="62302"/>
                      <a:pt x="66735" y="62625"/>
                      <a:pt x="69944" y="62633"/>
                    </a:cubicBezTo>
                    <a:cubicBezTo>
                      <a:pt x="78478" y="62618"/>
                      <a:pt x="86884" y="60305"/>
                      <a:pt x="94200" y="55936"/>
                    </a:cubicBezTo>
                    <a:cubicBezTo>
                      <a:pt x="101515" y="51566"/>
                      <a:pt x="107482" y="45304"/>
                      <a:pt x="111525" y="37808"/>
                    </a:cubicBezTo>
                    <a:lnTo>
                      <a:pt x="121022" y="47282"/>
                    </a:lnTo>
                    <a:cubicBezTo>
                      <a:pt x="115632" y="55927"/>
                      <a:pt x="108059" y="63055"/>
                      <a:pt x="99141" y="67995"/>
                    </a:cubicBezTo>
                    <a:cubicBezTo>
                      <a:pt x="90221" y="72936"/>
                      <a:pt x="80211" y="75528"/>
                      <a:pt x="69944" y="75528"/>
                    </a:cubicBezTo>
                    <a:lnTo>
                      <a:pt x="69944" y="75265"/>
                    </a:lnTo>
                    <a:close/>
                  </a:path>
                </a:pathLst>
              </a:custGeom>
              <a:solidFill>
                <a:srgbClr val="FFFFFF"/>
              </a:solidFill>
              <a:ln w="6417" cap="flat">
                <a:noFill/>
                <a:prstDash val="solid"/>
                <a:miter/>
              </a:ln>
            </p:spPr>
            <p:txBody>
              <a:bodyPr rtlCol="0" anchor="ctr"/>
              <a:lstStyle/>
              <a:p>
                <a:endParaRPr lang="en-US" sz="810"/>
              </a:p>
            </p:txBody>
          </p:sp>
          <p:sp>
            <p:nvSpPr>
              <p:cNvPr id="2088" name="Freeform: Shape 2087">
                <a:extLst>
                  <a:ext uri="{FF2B5EF4-FFF2-40B4-BE49-F238E27FC236}">
                    <a16:creationId xmlns:a16="http://schemas.microsoft.com/office/drawing/2014/main" id="{210BFD68-BE35-5421-44E4-7DEA03B0CA46}"/>
                  </a:ext>
                </a:extLst>
              </p:cNvPr>
              <p:cNvSpPr/>
              <p:nvPr/>
            </p:nvSpPr>
            <p:spPr>
              <a:xfrm>
                <a:off x="7223349" y="1576439"/>
                <a:ext cx="111332" cy="68814"/>
              </a:xfrm>
              <a:custGeom>
                <a:avLst/>
                <a:gdLst>
                  <a:gd name="connsiteX0" fmla="*/ 101835 w 111332"/>
                  <a:gd name="connsiteY0" fmla="*/ 30878 h 68814"/>
                  <a:gd name="connsiteX1" fmla="*/ 79376 w 111332"/>
                  <a:gd name="connsiteY1" fmla="*/ 51704 h 68814"/>
                  <a:gd name="connsiteX2" fmla="*/ 48896 w 111332"/>
                  <a:gd name="connsiteY2" fmla="*/ 54350 h 68814"/>
                  <a:gd name="connsiteX3" fmla="*/ 23165 w 111332"/>
                  <a:gd name="connsiteY3" fmla="*/ 37701 h 68814"/>
                  <a:gd name="connsiteX4" fmla="*/ 13091 w 111332"/>
                  <a:gd name="connsiteY4" fmla="*/ 8772 h 68814"/>
                  <a:gd name="connsiteX5" fmla="*/ 13091 w 111332"/>
                  <a:gd name="connsiteY5" fmla="*/ 0 h 68814"/>
                  <a:gd name="connsiteX6" fmla="*/ 0 w 111332"/>
                  <a:gd name="connsiteY6" fmla="*/ 0 h 68814"/>
                  <a:gd name="connsiteX7" fmla="*/ 0 w 111332"/>
                  <a:gd name="connsiteY7" fmla="*/ 8772 h 68814"/>
                  <a:gd name="connsiteX8" fmla="*/ 12256 w 111332"/>
                  <a:gd name="connsiteY8" fmla="*/ 44974 h 68814"/>
                  <a:gd name="connsiteX9" fmla="*/ 43763 w 111332"/>
                  <a:gd name="connsiteY9" fmla="*/ 66530 h 68814"/>
                  <a:gd name="connsiteX10" fmla="*/ 81943 w 111332"/>
                  <a:gd name="connsiteY10" fmla="*/ 64750 h 68814"/>
                  <a:gd name="connsiteX11" fmla="*/ 111332 w 111332"/>
                  <a:gd name="connsiteY11" fmla="*/ 40352 h 68814"/>
                  <a:gd name="connsiteX12" fmla="*/ 101835 w 111332"/>
                  <a:gd name="connsiteY12" fmla="*/ 30878 h 6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332" h="68814">
                    <a:moveTo>
                      <a:pt x="101835" y="30878"/>
                    </a:moveTo>
                    <a:cubicBezTo>
                      <a:pt x="96894" y="40125"/>
                      <a:pt x="89002" y="47453"/>
                      <a:pt x="79376" y="51704"/>
                    </a:cubicBezTo>
                    <a:cubicBezTo>
                      <a:pt x="69815" y="55955"/>
                      <a:pt x="59035" y="56886"/>
                      <a:pt x="48896" y="54350"/>
                    </a:cubicBezTo>
                    <a:cubicBezTo>
                      <a:pt x="38694" y="51814"/>
                      <a:pt x="29646" y="45955"/>
                      <a:pt x="23165" y="37701"/>
                    </a:cubicBezTo>
                    <a:cubicBezTo>
                      <a:pt x="16684" y="29447"/>
                      <a:pt x="13155" y="19267"/>
                      <a:pt x="13091" y="8772"/>
                    </a:cubicBezTo>
                    <a:lnTo>
                      <a:pt x="13091" y="0"/>
                    </a:lnTo>
                    <a:lnTo>
                      <a:pt x="0" y="0"/>
                    </a:lnTo>
                    <a:lnTo>
                      <a:pt x="0" y="8772"/>
                    </a:lnTo>
                    <a:cubicBezTo>
                      <a:pt x="64" y="21845"/>
                      <a:pt x="4364" y="34553"/>
                      <a:pt x="12256" y="44974"/>
                    </a:cubicBezTo>
                    <a:cubicBezTo>
                      <a:pt x="20149" y="55395"/>
                      <a:pt x="31186" y="62962"/>
                      <a:pt x="43763" y="66530"/>
                    </a:cubicBezTo>
                    <a:cubicBezTo>
                      <a:pt x="56340" y="70098"/>
                      <a:pt x="69751" y="69473"/>
                      <a:pt x="81943" y="64750"/>
                    </a:cubicBezTo>
                    <a:cubicBezTo>
                      <a:pt x="94135" y="60027"/>
                      <a:pt x="104466" y="51462"/>
                      <a:pt x="111332" y="40352"/>
                    </a:cubicBezTo>
                    <a:lnTo>
                      <a:pt x="101835" y="30878"/>
                    </a:lnTo>
                    <a:close/>
                  </a:path>
                </a:pathLst>
              </a:custGeom>
              <a:solidFill>
                <a:srgbClr val="2F2925"/>
              </a:solidFill>
              <a:ln w="6417" cap="flat">
                <a:noFill/>
                <a:prstDash val="solid"/>
                <a:miter/>
              </a:ln>
            </p:spPr>
            <p:txBody>
              <a:bodyPr rtlCol="0" anchor="ctr"/>
              <a:lstStyle/>
              <a:p>
                <a:endParaRPr lang="en-US" sz="810"/>
              </a:p>
            </p:txBody>
          </p:sp>
          <p:sp>
            <p:nvSpPr>
              <p:cNvPr id="2089" name="Freeform: Shape 2088">
                <a:extLst>
                  <a:ext uri="{FF2B5EF4-FFF2-40B4-BE49-F238E27FC236}">
                    <a16:creationId xmlns:a16="http://schemas.microsoft.com/office/drawing/2014/main" id="{67B1F0D1-E751-D56F-8179-B6F94FD17452}"/>
                  </a:ext>
                </a:extLst>
              </p:cNvPr>
              <p:cNvSpPr/>
              <p:nvPr/>
            </p:nvSpPr>
            <p:spPr>
              <a:xfrm>
                <a:off x="7195885" y="1648456"/>
                <a:ext cx="55377" cy="12983"/>
              </a:xfrm>
              <a:custGeom>
                <a:avLst/>
                <a:gdLst>
                  <a:gd name="connsiteX0" fmla="*/ 55377 w 55377"/>
                  <a:gd name="connsiteY0" fmla="*/ 0 h 12983"/>
                  <a:gd name="connsiteX1" fmla="*/ 0 w 55377"/>
                  <a:gd name="connsiteY1" fmla="*/ 0 h 12983"/>
                  <a:gd name="connsiteX2" fmla="*/ 0 w 55377"/>
                  <a:gd name="connsiteY2" fmla="*/ 12983 h 12983"/>
                  <a:gd name="connsiteX3" fmla="*/ 55377 w 55377"/>
                  <a:gd name="connsiteY3" fmla="*/ 12983 h 12983"/>
                  <a:gd name="connsiteX4" fmla="*/ 55377 w 55377"/>
                  <a:gd name="connsiteY4" fmla="*/ 0 h 12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77" h="12983">
                    <a:moveTo>
                      <a:pt x="55377" y="0"/>
                    </a:moveTo>
                    <a:lnTo>
                      <a:pt x="0" y="0"/>
                    </a:lnTo>
                    <a:lnTo>
                      <a:pt x="0" y="12983"/>
                    </a:lnTo>
                    <a:lnTo>
                      <a:pt x="55377" y="12983"/>
                    </a:lnTo>
                    <a:lnTo>
                      <a:pt x="55377" y="0"/>
                    </a:lnTo>
                    <a:close/>
                  </a:path>
                </a:pathLst>
              </a:custGeom>
              <a:solidFill>
                <a:srgbClr val="2C5967"/>
              </a:solidFill>
              <a:ln w="6417" cap="flat">
                <a:noFill/>
                <a:prstDash val="solid"/>
                <a:miter/>
              </a:ln>
            </p:spPr>
            <p:txBody>
              <a:bodyPr rtlCol="0" anchor="ctr"/>
              <a:lstStyle/>
              <a:p>
                <a:endParaRPr lang="en-US" sz="810"/>
              </a:p>
            </p:txBody>
          </p:sp>
          <p:sp>
            <p:nvSpPr>
              <p:cNvPr id="2090" name="Freeform: Shape 2089">
                <a:extLst>
                  <a:ext uri="{FF2B5EF4-FFF2-40B4-BE49-F238E27FC236}">
                    <a16:creationId xmlns:a16="http://schemas.microsoft.com/office/drawing/2014/main" id="{52976973-E412-8A2A-999E-F00C98ABE513}"/>
                  </a:ext>
                </a:extLst>
              </p:cNvPr>
              <p:cNvSpPr/>
              <p:nvPr/>
            </p:nvSpPr>
            <p:spPr>
              <a:xfrm>
                <a:off x="7195885" y="1672845"/>
                <a:ext cx="55377" cy="12983"/>
              </a:xfrm>
              <a:custGeom>
                <a:avLst/>
                <a:gdLst>
                  <a:gd name="connsiteX0" fmla="*/ 55377 w 55377"/>
                  <a:gd name="connsiteY0" fmla="*/ 0 h 12983"/>
                  <a:gd name="connsiteX1" fmla="*/ 0 w 55377"/>
                  <a:gd name="connsiteY1" fmla="*/ 0 h 12983"/>
                  <a:gd name="connsiteX2" fmla="*/ 0 w 55377"/>
                  <a:gd name="connsiteY2" fmla="*/ 12983 h 12983"/>
                  <a:gd name="connsiteX3" fmla="*/ 55377 w 55377"/>
                  <a:gd name="connsiteY3" fmla="*/ 12983 h 12983"/>
                  <a:gd name="connsiteX4" fmla="*/ 55377 w 55377"/>
                  <a:gd name="connsiteY4" fmla="*/ 0 h 12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77" h="12983">
                    <a:moveTo>
                      <a:pt x="55377" y="0"/>
                    </a:moveTo>
                    <a:lnTo>
                      <a:pt x="0" y="0"/>
                    </a:lnTo>
                    <a:lnTo>
                      <a:pt x="0" y="12983"/>
                    </a:lnTo>
                    <a:lnTo>
                      <a:pt x="55377" y="12983"/>
                    </a:lnTo>
                    <a:lnTo>
                      <a:pt x="55377" y="0"/>
                    </a:lnTo>
                    <a:close/>
                  </a:path>
                </a:pathLst>
              </a:custGeom>
              <a:solidFill>
                <a:srgbClr val="2C5967"/>
              </a:solidFill>
              <a:ln w="6417" cap="flat">
                <a:noFill/>
                <a:prstDash val="solid"/>
                <a:miter/>
              </a:ln>
            </p:spPr>
            <p:txBody>
              <a:bodyPr rtlCol="0" anchor="ctr"/>
              <a:lstStyle/>
              <a:p>
                <a:endParaRPr lang="en-US" sz="810"/>
              </a:p>
            </p:txBody>
          </p:sp>
          <p:sp>
            <p:nvSpPr>
              <p:cNvPr id="2091" name="Freeform: Shape 2090">
                <a:extLst>
                  <a:ext uri="{FF2B5EF4-FFF2-40B4-BE49-F238E27FC236}">
                    <a16:creationId xmlns:a16="http://schemas.microsoft.com/office/drawing/2014/main" id="{D55D9FBF-96B4-C574-F466-7506D72FFEE1}"/>
                  </a:ext>
                </a:extLst>
              </p:cNvPr>
              <p:cNvSpPr/>
              <p:nvPr/>
            </p:nvSpPr>
            <p:spPr>
              <a:xfrm>
                <a:off x="7195885" y="1697231"/>
                <a:ext cx="55377" cy="12982"/>
              </a:xfrm>
              <a:custGeom>
                <a:avLst/>
                <a:gdLst>
                  <a:gd name="connsiteX0" fmla="*/ 55377 w 55377"/>
                  <a:gd name="connsiteY0" fmla="*/ 0 h 12982"/>
                  <a:gd name="connsiteX1" fmla="*/ 0 w 55377"/>
                  <a:gd name="connsiteY1" fmla="*/ 0 h 12982"/>
                  <a:gd name="connsiteX2" fmla="*/ 0 w 55377"/>
                  <a:gd name="connsiteY2" fmla="*/ 12983 h 12982"/>
                  <a:gd name="connsiteX3" fmla="*/ 55377 w 55377"/>
                  <a:gd name="connsiteY3" fmla="*/ 12983 h 12982"/>
                  <a:gd name="connsiteX4" fmla="*/ 55377 w 55377"/>
                  <a:gd name="connsiteY4" fmla="*/ 0 h 12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77" h="12982">
                    <a:moveTo>
                      <a:pt x="55377" y="0"/>
                    </a:moveTo>
                    <a:lnTo>
                      <a:pt x="0" y="0"/>
                    </a:lnTo>
                    <a:lnTo>
                      <a:pt x="0" y="12983"/>
                    </a:lnTo>
                    <a:lnTo>
                      <a:pt x="55377" y="12983"/>
                    </a:lnTo>
                    <a:lnTo>
                      <a:pt x="55377" y="0"/>
                    </a:lnTo>
                    <a:close/>
                  </a:path>
                </a:pathLst>
              </a:custGeom>
              <a:solidFill>
                <a:srgbClr val="2C5967"/>
              </a:solidFill>
              <a:ln w="6417" cap="flat">
                <a:noFill/>
                <a:prstDash val="solid"/>
                <a:miter/>
              </a:ln>
            </p:spPr>
            <p:txBody>
              <a:bodyPr rtlCol="0" anchor="ctr"/>
              <a:lstStyle/>
              <a:p>
                <a:endParaRPr lang="en-US" sz="810"/>
              </a:p>
            </p:txBody>
          </p:sp>
          <p:sp>
            <p:nvSpPr>
              <p:cNvPr id="2092" name="Freeform: Shape 2091">
                <a:extLst>
                  <a:ext uri="{FF2B5EF4-FFF2-40B4-BE49-F238E27FC236}">
                    <a16:creationId xmlns:a16="http://schemas.microsoft.com/office/drawing/2014/main" id="{B5025795-AD13-0759-AC89-EC8D57C3E420}"/>
                  </a:ext>
                </a:extLst>
              </p:cNvPr>
              <p:cNvSpPr/>
              <p:nvPr/>
            </p:nvSpPr>
            <p:spPr>
              <a:xfrm>
                <a:off x="7196847" y="1725480"/>
                <a:ext cx="53644" cy="58247"/>
              </a:xfrm>
              <a:custGeom>
                <a:avLst/>
                <a:gdLst>
                  <a:gd name="connsiteX0" fmla="*/ 52746 w 53644"/>
                  <a:gd name="connsiteY0" fmla="*/ 0 h 58247"/>
                  <a:gd name="connsiteX1" fmla="*/ 38951 w 53644"/>
                  <a:gd name="connsiteY1" fmla="*/ 0 h 58247"/>
                  <a:gd name="connsiteX2" fmla="*/ 27336 w 53644"/>
                  <a:gd name="connsiteY2" fmla="*/ 20089 h 58247"/>
                  <a:gd name="connsiteX3" fmla="*/ 15272 w 53644"/>
                  <a:gd name="connsiteY3" fmla="*/ 0 h 58247"/>
                  <a:gd name="connsiteX4" fmla="*/ 898 w 53644"/>
                  <a:gd name="connsiteY4" fmla="*/ 0 h 58247"/>
                  <a:gd name="connsiteX5" fmla="*/ 18032 w 53644"/>
                  <a:gd name="connsiteY5" fmla="*/ 28071 h 58247"/>
                  <a:gd name="connsiteX6" fmla="*/ 0 w 53644"/>
                  <a:gd name="connsiteY6" fmla="*/ 58248 h 58247"/>
                  <a:gd name="connsiteX7" fmla="*/ 13796 w 53644"/>
                  <a:gd name="connsiteY7" fmla="*/ 58248 h 58247"/>
                  <a:gd name="connsiteX8" fmla="*/ 26373 w 53644"/>
                  <a:gd name="connsiteY8" fmla="*/ 36229 h 58247"/>
                  <a:gd name="connsiteX9" fmla="*/ 39335 w 53644"/>
                  <a:gd name="connsiteY9" fmla="*/ 58248 h 58247"/>
                  <a:gd name="connsiteX10" fmla="*/ 53645 w 53644"/>
                  <a:gd name="connsiteY10" fmla="*/ 58248 h 58247"/>
                  <a:gd name="connsiteX11" fmla="*/ 35614 w 53644"/>
                  <a:gd name="connsiteY11" fmla="*/ 28247 h 58247"/>
                  <a:gd name="connsiteX12" fmla="*/ 52746 w 53644"/>
                  <a:gd name="connsiteY12" fmla="*/ 0 h 5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644" h="58247">
                    <a:moveTo>
                      <a:pt x="52746" y="0"/>
                    </a:moveTo>
                    <a:lnTo>
                      <a:pt x="38951" y="0"/>
                    </a:lnTo>
                    <a:lnTo>
                      <a:pt x="27336" y="20089"/>
                    </a:lnTo>
                    <a:lnTo>
                      <a:pt x="15272" y="0"/>
                    </a:lnTo>
                    <a:lnTo>
                      <a:pt x="898" y="0"/>
                    </a:lnTo>
                    <a:lnTo>
                      <a:pt x="18032" y="28071"/>
                    </a:lnTo>
                    <a:lnTo>
                      <a:pt x="0" y="58248"/>
                    </a:lnTo>
                    <a:lnTo>
                      <a:pt x="13796" y="58248"/>
                    </a:lnTo>
                    <a:lnTo>
                      <a:pt x="26373" y="36229"/>
                    </a:lnTo>
                    <a:lnTo>
                      <a:pt x="39335" y="58248"/>
                    </a:lnTo>
                    <a:lnTo>
                      <a:pt x="53645" y="58248"/>
                    </a:lnTo>
                    <a:lnTo>
                      <a:pt x="35614" y="28247"/>
                    </a:lnTo>
                    <a:lnTo>
                      <a:pt x="52746" y="0"/>
                    </a:lnTo>
                    <a:close/>
                  </a:path>
                </a:pathLst>
              </a:custGeom>
              <a:solidFill>
                <a:srgbClr val="2C5967"/>
              </a:solidFill>
              <a:ln w="6417" cap="flat">
                <a:noFill/>
                <a:prstDash val="solid"/>
                <a:miter/>
              </a:ln>
            </p:spPr>
            <p:txBody>
              <a:bodyPr rtlCol="0" anchor="ctr"/>
              <a:lstStyle/>
              <a:p>
                <a:endParaRPr lang="en-US" sz="810"/>
              </a:p>
            </p:txBody>
          </p:sp>
          <p:sp>
            <p:nvSpPr>
              <p:cNvPr id="2093" name="Freeform: Shape 2092">
                <a:extLst>
                  <a:ext uri="{FF2B5EF4-FFF2-40B4-BE49-F238E27FC236}">
                    <a16:creationId xmlns:a16="http://schemas.microsoft.com/office/drawing/2014/main" id="{EDF06E35-78A3-1E79-437A-524B4B318A07}"/>
                  </a:ext>
                </a:extLst>
              </p:cNvPr>
              <p:cNvSpPr/>
              <p:nvPr/>
            </p:nvSpPr>
            <p:spPr>
              <a:xfrm>
                <a:off x="7220590" y="1841272"/>
                <a:ext cx="26308" cy="14733"/>
              </a:xfrm>
              <a:custGeom>
                <a:avLst/>
                <a:gdLst>
                  <a:gd name="connsiteX0" fmla="*/ 0 w 26308"/>
                  <a:gd name="connsiteY0" fmla="*/ 1752 h 14733"/>
                  <a:gd name="connsiteX1" fmla="*/ 0 w 26308"/>
                  <a:gd name="connsiteY1" fmla="*/ 14733 h 14733"/>
                  <a:gd name="connsiteX2" fmla="*/ 2630 w 26308"/>
                  <a:gd name="connsiteY2" fmla="*/ 14733 h 14733"/>
                  <a:gd name="connsiteX3" fmla="*/ 26309 w 26308"/>
                  <a:gd name="connsiteY3" fmla="*/ 12891 h 14733"/>
                  <a:gd name="connsiteX4" fmla="*/ 24191 w 26308"/>
                  <a:gd name="connsiteY4" fmla="*/ 0 h 14733"/>
                  <a:gd name="connsiteX5" fmla="*/ 0 w 26308"/>
                  <a:gd name="connsiteY5" fmla="*/ 1752 h 1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08" h="14733">
                    <a:moveTo>
                      <a:pt x="0" y="1752"/>
                    </a:moveTo>
                    <a:lnTo>
                      <a:pt x="0" y="14733"/>
                    </a:lnTo>
                    <a:lnTo>
                      <a:pt x="2630" y="14733"/>
                    </a:lnTo>
                    <a:cubicBezTo>
                      <a:pt x="10523" y="14733"/>
                      <a:pt x="18480" y="14117"/>
                      <a:pt x="26309" y="12891"/>
                    </a:cubicBezTo>
                    <a:lnTo>
                      <a:pt x="24191" y="0"/>
                    </a:lnTo>
                    <a:cubicBezTo>
                      <a:pt x="16170" y="1303"/>
                      <a:pt x="8085" y="1887"/>
                      <a:pt x="0" y="1752"/>
                    </a:cubicBezTo>
                    <a:close/>
                  </a:path>
                </a:pathLst>
              </a:custGeom>
              <a:solidFill>
                <a:srgbClr val="2C5967"/>
              </a:solidFill>
              <a:ln w="6417" cap="flat">
                <a:noFill/>
                <a:prstDash val="solid"/>
                <a:miter/>
              </a:ln>
            </p:spPr>
            <p:txBody>
              <a:bodyPr rtlCol="0" anchor="ctr"/>
              <a:lstStyle/>
              <a:p>
                <a:endParaRPr lang="en-US" sz="810"/>
              </a:p>
            </p:txBody>
          </p:sp>
          <p:sp>
            <p:nvSpPr>
              <p:cNvPr id="2094" name="Freeform: Shape 2093">
                <a:extLst>
                  <a:ext uri="{FF2B5EF4-FFF2-40B4-BE49-F238E27FC236}">
                    <a16:creationId xmlns:a16="http://schemas.microsoft.com/office/drawing/2014/main" id="{9079F6A6-EC77-7078-FF00-F1EC3353C8E1}"/>
                  </a:ext>
                </a:extLst>
              </p:cNvPr>
              <p:cNvSpPr/>
              <p:nvPr/>
            </p:nvSpPr>
            <p:spPr>
              <a:xfrm>
                <a:off x="7144935" y="1823465"/>
                <a:ext cx="28361" cy="22632"/>
              </a:xfrm>
              <a:custGeom>
                <a:avLst/>
                <a:gdLst>
                  <a:gd name="connsiteX0" fmla="*/ 0 w 28361"/>
                  <a:gd name="connsiteY0" fmla="*/ 11140 h 22632"/>
                  <a:gd name="connsiteX1" fmla="*/ 23678 w 28361"/>
                  <a:gd name="connsiteY1" fmla="*/ 22632 h 22632"/>
                  <a:gd name="connsiteX2" fmla="*/ 28362 w 28361"/>
                  <a:gd name="connsiteY2" fmla="*/ 10440 h 22632"/>
                  <a:gd name="connsiteX3" fmla="*/ 6674 w 28361"/>
                  <a:gd name="connsiteY3" fmla="*/ 0 h 22632"/>
                  <a:gd name="connsiteX4" fmla="*/ 0 w 28361"/>
                  <a:gd name="connsiteY4" fmla="*/ 11140 h 22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1" h="22632">
                    <a:moveTo>
                      <a:pt x="0" y="11140"/>
                    </a:moveTo>
                    <a:cubicBezTo>
                      <a:pt x="7571" y="15619"/>
                      <a:pt x="15528" y="19462"/>
                      <a:pt x="23678" y="22632"/>
                    </a:cubicBezTo>
                    <a:lnTo>
                      <a:pt x="28362" y="10440"/>
                    </a:lnTo>
                    <a:cubicBezTo>
                      <a:pt x="20855" y="7565"/>
                      <a:pt x="13604" y="4075"/>
                      <a:pt x="6674" y="0"/>
                    </a:cubicBezTo>
                    <a:lnTo>
                      <a:pt x="0" y="11140"/>
                    </a:lnTo>
                    <a:close/>
                  </a:path>
                </a:pathLst>
              </a:custGeom>
              <a:solidFill>
                <a:srgbClr val="2C5967"/>
              </a:solidFill>
              <a:ln w="6417" cap="flat">
                <a:noFill/>
                <a:prstDash val="solid"/>
                <a:miter/>
              </a:ln>
            </p:spPr>
            <p:txBody>
              <a:bodyPr rtlCol="0" anchor="ctr"/>
              <a:lstStyle/>
              <a:p>
                <a:endParaRPr lang="en-US" sz="810"/>
              </a:p>
            </p:txBody>
          </p:sp>
          <p:sp>
            <p:nvSpPr>
              <p:cNvPr id="2095" name="Freeform: Shape 2094">
                <a:extLst>
                  <a:ext uri="{FF2B5EF4-FFF2-40B4-BE49-F238E27FC236}">
                    <a16:creationId xmlns:a16="http://schemas.microsoft.com/office/drawing/2014/main" id="{45FFC15E-48D9-5116-1435-EBA2032E5C98}"/>
                  </a:ext>
                </a:extLst>
              </p:cNvPr>
              <p:cNvSpPr/>
              <p:nvPr/>
            </p:nvSpPr>
            <p:spPr>
              <a:xfrm>
                <a:off x="7181318" y="1837672"/>
                <a:ext cx="27208" cy="17543"/>
              </a:xfrm>
              <a:custGeom>
                <a:avLst/>
                <a:gdLst>
                  <a:gd name="connsiteX0" fmla="*/ 3530 w 27208"/>
                  <a:gd name="connsiteY0" fmla="*/ 0 h 17543"/>
                  <a:gd name="connsiteX1" fmla="*/ 0 w 27208"/>
                  <a:gd name="connsiteY1" fmla="*/ 12545 h 17543"/>
                  <a:gd name="connsiteX2" fmla="*/ 12834 w 27208"/>
                  <a:gd name="connsiteY2" fmla="*/ 15612 h 17543"/>
                  <a:gd name="connsiteX3" fmla="*/ 25796 w 27208"/>
                  <a:gd name="connsiteY3" fmla="*/ 17544 h 17543"/>
                  <a:gd name="connsiteX4" fmla="*/ 27208 w 27208"/>
                  <a:gd name="connsiteY4" fmla="*/ 4562 h 17543"/>
                  <a:gd name="connsiteX5" fmla="*/ 15272 w 27208"/>
                  <a:gd name="connsiteY5" fmla="*/ 2804 h 17543"/>
                  <a:gd name="connsiteX6" fmla="*/ 3530 w 27208"/>
                  <a:gd name="connsiteY6" fmla="*/ 0 h 1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08" h="17543">
                    <a:moveTo>
                      <a:pt x="3530" y="0"/>
                    </a:moveTo>
                    <a:lnTo>
                      <a:pt x="0" y="12545"/>
                    </a:lnTo>
                    <a:cubicBezTo>
                      <a:pt x="4235" y="13687"/>
                      <a:pt x="8792" y="14740"/>
                      <a:pt x="12834" y="15612"/>
                    </a:cubicBezTo>
                    <a:cubicBezTo>
                      <a:pt x="16876" y="16491"/>
                      <a:pt x="21626" y="17107"/>
                      <a:pt x="25796" y="17544"/>
                    </a:cubicBezTo>
                    <a:lnTo>
                      <a:pt x="27208" y="4562"/>
                    </a:lnTo>
                    <a:cubicBezTo>
                      <a:pt x="23293" y="4562"/>
                      <a:pt x="19251" y="3600"/>
                      <a:pt x="15272" y="2804"/>
                    </a:cubicBezTo>
                    <a:cubicBezTo>
                      <a:pt x="11358" y="2015"/>
                      <a:pt x="7508" y="1142"/>
                      <a:pt x="3530" y="0"/>
                    </a:cubicBezTo>
                    <a:close/>
                  </a:path>
                </a:pathLst>
              </a:custGeom>
              <a:solidFill>
                <a:srgbClr val="2C5967"/>
              </a:solidFill>
              <a:ln w="6417" cap="flat">
                <a:noFill/>
                <a:prstDash val="solid"/>
                <a:miter/>
              </a:ln>
            </p:spPr>
            <p:txBody>
              <a:bodyPr rtlCol="0" anchor="ctr"/>
              <a:lstStyle/>
              <a:p>
                <a:endParaRPr lang="en-US" sz="810"/>
              </a:p>
            </p:txBody>
          </p:sp>
          <p:sp>
            <p:nvSpPr>
              <p:cNvPr id="2096" name="Freeform: Shape 2095">
                <a:extLst>
                  <a:ext uri="{FF2B5EF4-FFF2-40B4-BE49-F238E27FC236}">
                    <a16:creationId xmlns:a16="http://schemas.microsoft.com/office/drawing/2014/main" id="{042A3D3A-4E0D-3DD8-BAB4-BAD2B4CC7D44}"/>
                  </a:ext>
                </a:extLst>
              </p:cNvPr>
              <p:cNvSpPr/>
              <p:nvPr/>
            </p:nvSpPr>
            <p:spPr>
              <a:xfrm>
                <a:off x="7114262" y="1801358"/>
                <a:ext cx="27528" cy="26316"/>
              </a:xfrm>
              <a:custGeom>
                <a:avLst/>
                <a:gdLst>
                  <a:gd name="connsiteX0" fmla="*/ 0 w 27528"/>
                  <a:gd name="connsiteY0" fmla="*/ 8772 h 26316"/>
                  <a:gd name="connsiteX1" fmla="*/ 19892 w 27528"/>
                  <a:gd name="connsiteY1" fmla="*/ 26316 h 26316"/>
                  <a:gd name="connsiteX2" fmla="*/ 27529 w 27528"/>
                  <a:gd name="connsiteY2" fmla="*/ 15790 h 26316"/>
                  <a:gd name="connsiteX3" fmla="*/ 9304 w 27528"/>
                  <a:gd name="connsiteY3" fmla="*/ 0 h 26316"/>
                  <a:gd name="connsiteX4" fmla="*/ 0 w 27528"/>
                  <a:gd name="connsiteY4" fmla="*/ 8772 h 26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8" h="26316">
                    <a:moveTo>
                      <a:pt x="0" y="8772"/>
                    </a:moveTo>
                    <a:cubicBezTo>
                      <a:pt x="6096" y="15204"/>
                      <a:pt x="12769" y="21074"/>
                      <a:pt x="19892" y="26316"/>
                    </a:cubicBezTo>
                    <a:lnTo>
                      <a:pt x="27529" y="15790"/>
                    </a:lnTo>
                    <a:cubicBezTo>
                      <a:pt x="20983" y="11080"/>
                      <a:pt x="14888" y="5796"/>
                      <a:pt x="9304" y="0"/>
                    </a:cubicBezTo>
                    <a:lnTo>
                      <a:pt x="0" y="8772"/>
                    </a:lnTo>
                    <a:close/>
                  </a:path>
                </a:pathLst>
              </a:custGeom>
              <a:solidFill>
                <a:srgbClr val="2C5967"/>
              </a:solidFill>
              <a:ln w="6417" cap="flat">
                <a:noFill/>
                <a:prstDash val="solid"/>
                <a:miter/>
              </a:ln>
            </p:spPr>
            <p:txBody>
              <a:bodyPr rtlCol="0" anchor="ctr"/>
              <a:lstStyle/>
              <a:p>
                <a:endParaRPr lang="en-US" sz="810"/>
              </a:p>
            </p:txBody>
          </p:sp>
          <p:sp>
            <p:nvSpPr>
              <p:cNvPr id="2097" name="Freeform: Shape 2096">
                <a:extLst>
                  <a:ext uri="{FF2B5EF4-FFF2-40B4-BE49-F238E27FC236}">
                    <a16:creationId xmlns:a16="http://schemas.microsoft.com/office/drawing/2014/main" id="{8415B9E5-D611-478B-78A9-04A7E7D8AC86}"/>
                  </a:ext>
                </a:extLst>
              </p:cNvPr>
              <p:cNvSpPr/>
              <p:nvPr/>
            </p:nvSpPr>
            <p:spPr>
              <a:xfrm>
                <a:off x="7256331" y="1830831"/>
                <a:ext cx="28105" cy="20700"/>
              </a:xfrm>
              <a:custGeom>
                <a:avLst/>
                <a:gdLst>
                  <a:gd name="connsiteX0" fmla="*/ 0 w 28105"/>
                  <a:gd name="connsiteY0" fmla="*/ 8072 h 20700"/>
                  <a:gd name="connsiteX1" fmla="*/ 3208 w 28105"/>
                  <a:gd name="connsiteY1" fmla="*/ 20701 h 20700"/>
                  <a:gd name="connsiteX2" fmla="*/ 28106 w 28105"/>
                  <a:gd name="connsiteY2" fmla="*/ 11929 h 20700"/>
                  <a:gd name="connsiteX3" fmla="*/ 22716 w 28105"/>
                  <a:gd name="connsiteY3" fmla="*/ 0 h 20700"/>
                  <a:gd name="connsiteX4" fmla="*/ 0 w 28105"/>
                  <a:gd name="connsiteY4" fmla="*/ 8072 h 2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5" h="20700">
                    <a:moveTo>
                      <a:pt x="0" y="8072"/>
                    </a:moveTo>
                    <a:lnTo>
                      <a:pt x="3208" y="20701"/>
                    </a:lnTo>
                    <a:cubicBezTo>
                      <a:pt x="11678" y="18442"/>
                      <a:pt x="20021" y="15510"/>
                      <a:pt x="28106" y="11929"/>
                    </a:cubicBezTo>
                    <a:lnTo>
                      <a:pt x="22716" y="0"/>
                    </a:lnTo>
                    <a:cubicBezTo>
                      <a:pt x="15401" y="3343"/>
                      <a:pt x="7828" y="6045"/>
                      <a:pt x="0" y="8072"/>
                    </a:cubicBezTo>
                    <a:close/>
                  </a:path>
                </a:pathLst>
              </a:custGeom>
              <a:solidFill>
                <a:srgbClr val="2C5967"/>
              </a:solidFill>
              <a:ln w="6417" cap="flat">
                <a:noFill/>
                <a:prstDash val="solid"/>
                <a:miter/>
              </a:ln>
            </p:spPr>
            <p:txBody>
              <a:bodyPr rtlCol="0" anchor="ctr"/>
              <a:lstStyle/>
              <a:p>
                <a:endParaRPr lang="en-US" sz="810"/>
              </a:p>
            </p:txBody>
          </p:sp>
          <p:sp>
            <p:nvSpPr>
              <p:cNvPr id="2098" name="Freeform: Shape 2097">
                <a:extLst>
                  <a:ext uri="{FF2B5EF4-FFF2-40B4-BE49-F238E27FC236}">
                    <a16:creationId xmlns:a16="http://schemas.microsoft.com/office/drawing/2014/main" id="{2EAF16A8-85F9-B476-BDD5-7AE227A7F19B}"/>
                  </a:ext>
                </a:extLst>
              </p:cNvPr>
              <p:cNvSpPr/>
              <p:nvPr/>
            </p:nvSpPr>
            <p:spPr>
              <a:xfrm>
                <a:off x="7090712" y="1772147"/>
                <a:ext cx="24833" cy="28159"/>
              </a:xfrm>
              <a:custGeom>
                <a:avLst/>
                <a:gdLst>
                  <a:gd name="connsiteX0" fmla="*/ 11358 w 24833"/>
                  <a:gd name="connsiteY0" fmla="*/ 0 h 28159"/>
                  <a:gd name="connsiteX1" fmla="*/ 0 w 24833"/>
                  <a:gd name="connsiteY1" fmla="*/ 6053 h 28159"/>
                  <a:gd name="connsiteX2" fmla="*/ 14759 w 24833"/>
                  <a:gd name="connsiteY2" fmla="*/ 28159 h 28159"/>
                  <a:gd name="connsiteX3" fmla="*/ 24833 w 24833"/>
                  <a:gd name="connsiteY3" fmla="*/ 19913 h 28159"/>
                  <a:gd name="connsiteX4" fmla="*/ 11358 w 24833"/>
                  <a:gd name="connsiteY4" fmla="*/ 0 h 2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33" h="28159">
                    <a:moveTo>
                      <a:pt x="11358" y="0"/>
                    </a:moveTo>
                    <a:lnTo>
                      <a:pt x="0" y="6053"/>
                    </a:lnTo>
                    <a:cubicBezTo>
                      <a:pt x="4235" y="13852"/>
                      <a:pt x="9176" y="21251"/>
                      <a:pt x="14759" y="28159"/>
                    </a:cubicBezTo>
                    <a:lnTo>
                      <a:pt x="24833" y="19913"/>
                    </a:lnTo>
                    <a:cubicBezTo>
                      <a:pt x="19829" y="13655"/>
                      <a:pt x="15272" y="6996"/>
                      <a:pt x="11358" y="0"/>
                    </a:cubicBezTo>
                    <a:close/>
                  </a:path>
                </a:pathLst>
              </a:custGeom>
              <a:solidFill>
                <a:srgbClr val="2C5967"/>
              </a:solidFill>
              <a:ln w="6417" cap="flat">
                <a:noFill/>
                <a:prstDash val="solid"/>
                <a:miter/>
              </a:ln>
            </p:spPr>
            <p:txBody>
              <a:bodyPr rtlCol="0" anchor="ctr"/>
              <a:lstStyle/>
              <a:p>
                <a:endParaRPr lang="en-US" sz="810"/>
              </a:p>
            </p:txBody>
          </p:sp>
          <p:sp>
            <p:nvSpPr>
              <p:cNvPr id="2099" name="Freeform: Shape 2098">
                <a:extLst>
                  <a:ext uri="{FF2B5EF4-FFF2-40B4-BE49-F238E27FC236}">
                    <a16:creationId xmlns:a16="http://schemas.microsoft.com/office/drawing/2014/main" id="{1716A625-AC97-9B13-A998-0AAF2D944A48}"/>
                  </a:ext>
                </a:extLst>
              </p:cNvPr>
              <p:cNvSpPr/>
              <p:nvPr/>
            </p:nvSpPr>
            <p:spPr>
              <a:xfrm>
                <a:off x="7044704" y="1685739"/>
                <a:ext cx="67761" cy="81142"/>
              </a:xfrm>
              <a:custGeom>
                <a:avLst/>
                <a:gdLst>
                  <a:gd name="connsiteX0" fmla="*/ 46715 w 67761"/>
                  <a:gd name="connsiteY0" fmla="*/ 62195 h 81142"/>
                  <a:gd name="connsiteX1" fmla="*/ 45495 w 67761"/>
                  <a:gd name="connsiteY1" fmla="*/ 58247 h 81142"/>
                  <a:gd name="connsiteX2" fmla="*/ 44725 w 67761"/>
                  <a:gd name="connsiteY2" fmla="*/ 55615 h 81142"/>
                  <a:gd name="connsiteX3" fmla="*/ 39913 w 67761"/>
                  <a:gd name="connsiteY3" fmla="*/ 24387 h 81142"/>
                  <a:gd name="connsiteX4" fmla="*/ 58586 w 67761"/>
                  <a:gd name="connsiteY4" fmla="*/ 43159 h 81142"/>
                  <a:gd name="connsiteX5" fmla="*/ 67761 w 67761"/>
                  <a:gd name="connsiteY5" fmla="*/ 33948 h 81142"/>
                  <a:gd name="connsiteX6" fmla="*/ 33945 w 67761"/>
                  <a:gd name="connsiteY6" fmla="*/ 0 h 81142"/>
                  <a:gd name="connsiteX7" fmla="*/ 0 w 67761"/>
                  <a:gd name="connsiteY7" fmla="*/ 33948 h 81142"/>
                  <a:gd name="connsiteX8" fmla="*/ 9176 w 67761"/>
                  <a:gd name="connsiteY8" fmla="*/ 43159 h 81142"/>
                  <a:gd name="connsiteX9" fmla="*/ 26758 w 67761"/>
                  <a:gd name="connsiteY9" fmla="*/ 25615 h 81142"/>
                  <a:gd name="connsiteX10" fmla="*/ 31186 w 67761"/>
                  <a:gd name="connsiteY10" fmla="*/ 56317 h 81142"/>
                  <a:gd name="connsiteX11" fmla="*/ 32020 w 67761"/>
                  <a:gd name="connsiteY11" fmla="*/ 59300 h 81142"/>
                  <a:gd name="connsiteX12" fmla="*/ 32854 w 67761"/>
                  <a:gd name="connsiteY12" fmla="*/ 62195 h 81142"/>
                  <a:gd name="connsiteX13" fmla="*/ 34201 w 67761"/>
                  <a:gd name="connsiteY13" fmla="*/ 66317 h 81142"/>
                  <a:gd name="connsiteX14" fmla="*/ 34907 w 67761"/>
                  <a:gd name="connsiteY14" fmla="*/ 68511 h 81142"/>
                  <a:gd name="connsiteX15" fmla="*/ 39913 w 67761"/>
                  <a:gd name="connsiteY15" fmla="*/ 81142 h 81142"/>
                  <a:gd name="connsiteX16" fmla="*/ 51719 w 67761"/>
                  <a:gd name="connsiteY16" fmla="*/ 75791 h 81142"/>
                  <a:gd name="connsiteX17" fmla="*/ 46715 w 67761"/>
                  <a:gd name="connsiteY17" fmla="*/ 62195 h 8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761" h="81142">
                    <a:moveTo>
                      <a:pt x="46715" y="62195"/>
                    </a:moveTo>
                    <a:cubicBezTo>
                      <a:pt x="46265" y="60879"/>
                      <a:pt x="45881" y="59563"/>
                      <a:pt x="45495" y="58247"/>
                    </a:cubicBezTo>
                    <a:lnTo>
                      <a:pt x="44725" y="55615"/>
                    </a:lnTo>
                    <a:cubicBezTo>
                      <a:pt x="41902" y="45424"/>
                      <a:pt x="40298" y="34946"/>
                      <a:pt x="39913" y="24387"/>
                    </a:cubicBezTo>
                    <a:lnTo>
                      <a:pt x="58586" y="43159"/>
                    </a:lnTo>
                    <a:lnTo>
                      <a:pt x="67761" y="33948"/>
                    </a:lnTo>
                    <a:lnTo>
                      <a:pt x="33945" y="0"/>
                    </a:lnTo>
                    <a:lnTo>
                      <a:pt x="0" y="33948"/>
                    </a:lnTo>
                    <a:lnTo>
                      <a:pt x="9176" y="43159"/>
                    </a:lnTo>
                    <a:lnTo>
                      <a:pt x="26758" y="25615"/>
                    </a:lnTo>
                    <a:cubicBezTo>
                      <a:pt x="27143" y="35975"/>
                      <a:pt x="28683" y="46263"/>
                      <a:pt x="31186" y="56317"/>
                    </a:cubicBezTo>
                    <a:lnTo>
                      <a:pt x="32020" y="59300"/>
                    </a:lnTo>
                    <a:cubicBezTo>
                      <a:pt x="32020" y="60264"/>
                      <a:pt x="32533" y="61230"/>
                      <a:pt x="32854" y="62195"/>
                    </a:cubicBezTo>
                    <a:cubicBezTo>
                      <a:pt x="33239" y="63593"/>
                      <a:pt x="33688" y="64970"/>
                      <a:pt x="34201" y="66317"/>
                    </a:cubicBezTo>
                    <a:cubicBezTo>
                      <a:pt x="34394" y="67061"/>
                      <a:pt x="34587" y="67793"/>
                      <a:pt x="34907" y="68511"/>
                    </a:cubicBezTo>
                    <a:cubicBezTo>
                      <a:pt x="36383" y="72780"/>
                      <a:pt x="37987" y="76991"/>
                      <a:pt x="39913" y="81142"/>
                    </a:cubicBezTo>
                    <a:lnTo>
                      <a:pt x="51719" y="75791"/>
                    </a:lnTo>
                    <a:cubicBezTo>
                      <a:pt x="49987" y="71230"/>
                      <a:pt x="48255" y="66756"/>
                      <a:pt x="46715" y="62195"/>
                    </a:cubicBezTo>
                    <a:close/>
                  </a:path>
                </a:pathLst>
              </a:custGeom>
              <a:solidFill>
                <a:srgbClr val="2C5967"/>
              </a:solidFill>
              <a:ln w="6417" cap="flat">
                <a:noFill/>
                <a:prstDash val="solid"/>
                <a:miter/>
              </a:ln>
            </p:spPr>
            <p:txBody>
              <a:bodyPr rtlCol="0" anchor="ctr"/>
              <a:lstStyle/>
              <a:p>
                <a:endParaRPr lang="en-US" sz="810"/>
              </a:p>
            </p:txBody>
          </p:sp>
          <p:sp>
            <p:nvSpPr>
              <p:cNvPr id="2100" name="Freeform: Shape 2099">
                <a:extLst>
                  <a:ext uri="{FF2B5EF4-FFF2-40B4-BE49-F238E27FC236}">
                    <a16:creationId xmlns:a16="http://schemas.microsoft.com/office/drawing/2014/main" id="{F9669935-BABD-29EB-7303-B9287DF5B38D}"/>
                  </a:ext>
                </a:extLst>
              </p:cNvPr>
              <p:cNvSpPr/>
              <p:nvPr/>
            </p:nvSpPr>
            <p:spPr>
              <a:xfrm>
                <a:off x="7047656" y="1581262"/>
                <a:ext cx="89287" cy="89300"/>
              </a:xfrm>
              <a:custGeom>
                <a:avLst/>
                <a:gdLst>
                  <a:gd name="connsiteX0" fmla="*/ 44661 w 89287"/>
                  <a:gd name="connsiteY0" fmla="*/ 89301 h 89300"/>
                  <a:gd name="connsiteX1" fmla="*/ 69494 w 89287"/>
                  <a:gd name="connsiteY1" fmla="*/ 81776 h 89300"/>
                  <a:gd name="connsiteX2" fmla="*/ 85922 w 89287"/>
                  <a:gd name="connsiteY2" fmla="*/ 61737 h 89300"/>
                  <a:gd name="connsiteX3" fmla="*/ 88424 w 89287"/>
                  <a:gd name="connsiteY3" fmla="*/ 35940 h 89300"/>
                  <a:gd name="connsiteX4" fmla="*/ 76232 w 89287"/>
                  <a:gd name="connsiteY4" fmla="*/ 13078 h 89300"/>
                  <a:gd name="connsiteX5" fmla="*/ 53389 w 89287"/>
                  <a:gd name="connsiteY5" fmla="*/ 858 h 89300"/>
                  <a:gd name="connsiteX6" fmla="*/ 27593 w 89287"/>
                  <a:gd name="connsiteY6" fmla="*/ 3398 h 89300"/>
                  <a:gd name="connsiteX7" fmla="*/ 7508 w 89287"/>
                  <a:gd name="connsiteY7" fmla="*/ 19844 h 89300"/>
                  <a:gd name="connsiteX8" fmla="*/ 0 w 89287"/>
                  <a:gd name="connsiteY8" fmla="*/ 44650 h 89300"/>
                  <a:gd name="connsiteX9" fmla="*/ 13091 w 89287"/>
                  <a:gd name="connsiteY9" fmla="*/ 76223 h 89300"/>
                  <a:gd name="connsiteX10" fmla="*/ 44661 w 89287"/>
                  <a:gd name="connsiteY10" fmla="*/ 89301 h 89300"/>
                  <a:gd name="connsiteX11" fmla="*/ 44661 w 89287"/>
                  <a:gd name="connsiteY11" fmla="*/ 12720 h 89300"/>
                  <a:gd name="connsiteX12" fmla="*/ 62244 w 89287"/>
                  <a:gd name="connsiteY12" fmla="*/ 18056 h 89300"/>
                  <a:gd name="connsiteX13" fmla="*/ 73922 w 89287"/>
                  <a:gd name="connsiteY13" fmla="*/ 32268 h 89300"/>
                  <a:gd name="connsiteX14" fmla="*/ 75719 w 89287"/>
                  <a:gd name="connsiteY14" fmla="*/ 50565 h 89300"/>
                  <a:gd name="connsiteX15" fmla="*/ 67056 w 89287"/>
                  <a:gd name="connsiteY15" fmla="*/ 66780 h 89300"/>
                  <a:gd name="connsiteX16" fmla="*/ 50822 w 89287"/>
                  <a:gd name="connsiteY16" fmla="*/ 75446 h 89300"/>
                  <a:gd name="connsiteX17" fmla="*/ 32534 w 89287"/>
                  <a:gd name="connsiteY17" fmla="*/ 73644 h 89300"/>
                  <a:gd name="connsiteX18" fmla="*/ 18352 w 89287"/>
                  <a:gd name="connsiteY18" fmla="*/ 61980 h 89300"/>
                  <a:gd name="connsiteX19" fmla="*/ 12962 w 89287"/>
                  <a:gd name="connsiteY19" fmla="*/ 44387 h 89300"/>
                  <a:gd name="connsiteX20" fmla="*/ 22266 w 89287"/>
                  <a:gd name="connsiteY20" fmla="*/ 21994 h 89300"/>
                  <a:gd name="connsiteX21" fmla="*/ 44661 w 89287"/>
                  <a:gd name="connsiteY21" fmla="*/ 12720 h 8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287" h="89300">
                    <a:moveTo>
                      <a:pt x="44661" y="89301"/>
                    </a:moveTo>
                    <a:cubicBezTo>
                      <a:pt x="53516" y="89301"/>
                      <a:pt x="62115" y="86682"/>
                      <a:pt x="69494" y="81776"/>
                    </a:cubicBezTo>
                    <a:cubicBezTo>
                      <a:pt x="76809" y="76869"/>
                      <a:pt x="82520" y="69896"/>
                      <a:pt x="85922" y="61737"/>
                    </a:cubicBezTo>
                    <a:cubicBezTo>
                      <a:pt x="89258" y="53578"/>
                      <a:pt x="90157" y="44600"/>
                      <a:pt x="88424" y="35940"/>
                    </a:cubicBezTo>
                    <a:cubicBezTo>
                      <a:pt x="86756" y="27278"/>
                      <a:pt x="82456" y="19322"/>
                      <a:pt x="76232" y="13078"/>
                    </a:cubicBezTo>
                    <a:cubicBezTo>
                      <a:pt x="70008" y="6833"/>
                      <a:pt x="62051" y="2580"/>
                      <a:pt x="53389" y="858"/>
                    </a:cubicBezTo>
                    <a:cubicBezTo>
                      <a:pt x="44725" y="-865"/>
                      <a:pt x="35742" y="19"/>
                      <a:pt x="27593" y="3398"/>
                    </a:cubicBezTo>
                    <a:cubicBezTo>
                      <a:pt x="19379" y="6778"/>
                      <a:pt x="12449" y="12501"/>
                      <a:pt x="7508" y="19844"/>
                    </a:cubicBezTo>
                    <a:cubicBezTo>
                      <a:pt x="2631" y="27186"/>
                      <a:pt x="0" y="35819"/>
                      <a:pt x="0" y="44650"/>
                    </a:cubicBezTo>
                    <a:cubicBezTo>
                      <a:pt x="0" y="56492"/>
                      <a:pt x="4684" y="67849"/>
                      <a:pt x="13091" y="76223"/>
                    </a:cubicBezTo>
                    <a:cubicBezTo>
                      <a:pt x="21432" y="84597"/>
                      <a:pt x="32790" y="89301"/>
                      <a:pt x="44661" y="89301"/>
                    </a:cubicBezTo>
                    <a:close/>
                    <a:moveTo>
                      <a:pt x="44661" y="12720"/>
                    </a:moveTo>
                    <a:cubicBezTo>
                      <a:pt x="50950" y="12720"/>
                      <a:pt x="57046" y="14577"/>
                      <a:pt x="62244" y="18056"/>
                    </a:cubicBezTo>
                    <a:cubicBezTo>
                      <a:pt x="67441" y="21536"/>
                      <a:pt x="71548" y="26482"/>
                      <a:pt x="73922" y="32268"/>
                    </a:cubicBezTo>
                    <a:cubicBezTo>
                      <a:pt x="76296" y="38055"/>
                      <a:pt x="76938" y="44422"/>
                      <a:pt x="75719" y="50565"/>
                    </a:cubicBezTo>
                    <a:cubicBezTo>
                      <a:pt x="74499" y="56708"/>
                      <a:pt x="71484" y="62351"/>
                      <a:pt x="67056" y="66780"/>
                    </a:cubicBezTo>
                    <a:cubicBezTo>
                      <a:pt x="62628" y="71208"/>
                      <a:pt x="56982" y="74224"/>
                      <a:pt x="50822" y="75446"/>
                    </a:cubicBezTo>
                    <a:cubicBezTo>
                      <a:pt x="44661" y="76668"/>
                      <a:pt x="38308" y="76041"/>
                      <a:pt x="32534" y="73644"/>
                    </a:cubicBezTo>
                    <a:cubicBezTo>
                      <a:pt x="26759" y="71247"/>
                      <a:pt x="21817" y="67188"/>
                      <a:pt x="18352" y="61980"/>
                    </a:cubicBezTo>
                    <a:cubicBezTo>
                      <a:pt x="14823" y="56773"/>
                      <a:pt x="12962" y="50650"/>
                      <a:pt x="12962" y="44387"/>
                    </a:cubicBezTo>
                    <a:cubicBezTo>
                      <a:pt x="12962" y="35988"/>
                      <a:pt x="16299" y="27933"/>
                      <a:pt x="22266" y="21994"/>
                    </a:cubicBezTo>
                    <a:cubicBezTo>
                      <a:pt x="28234" y="16056"/>
                      <a:pt x="36255" y="12720"/>
                      <a:pt x="44661" y="12720"/>
                    </a:cubicBezTo>
                    <a:close/>
                  </a:path>
                </a:pathLst>
              </a:custGeom>
              <a:solidFill>
                <a:srgbClr val="2C5967"/>
              </a:solidFill>
              <a:ln w="6417" cap="flat">
                <a:noFill/>
                <a:prstDash val="solid"/>
                <a:miter/>
              </a:ln>
            </p:spPr>
            <p:txBody>
              <a:bodyPr rtlCol="0" anchor="ctr"/>
              <a:lstStyle/>
              <a:p>
                <a:endParaRPr lang="en-US" sz="810"/>
              </a:p>
            </p:txBody>
          </p:sp>
          <p:sp>
            <p:nvSpPr>
              <p:cNvPr id="2101" name="Freeform: Shape 2100">
                <a:extLst>
                  <a:ext uri="{FF2B5EF4-FFF2-40B4-BE49-F238E27FC236}">
                    <a16:creationId xmlns:a16="http://schemas.microsoft.com/office/drawing/2014/main" id="{B875852C-9A1A-C79B-D2EF-B4B8AD2841D6}"/>
                  </a:ext>
                </a:extLst>
              </p:cNvPr>
              <p:cNvSpPr/>
              <p:nvPr/>
            </p:nvSpPr>
            <p:spPr>
              <a:xfrm>
                <a:off x="7129599" y="1553454"/>
                <a:ext cx="91568" cy="42632"/>
              </a:xfrm>
              <a:custGeom>
                <a:avLst/>
                <a:gdLst>
                  <a:gd name="connsiteX0" fmla="*/ 8406 w 91568"/>
                  <a:gd name="connsiteY0" fmla="*/ 42632 h 42632"/>
                  <a:gd name="connsiteX1" fmla="*/ 86499 w 91568"/>
                  <a:gd name="connsiteY1" fmla="*/ 13246 h 42632"/>
                  <a:gd name="connsiteX2" fmla="*/ 91568 w 91568"/>
                  <a:gd name="connsiteY2" fmla="*/ 0 h 42632"/>
                  <a:gd name="connsiteX3" fmla="*/ 0 w 91568"/>
                  <a:gd name="connsiteY3" fmla="*/ 32632 h 42632"/>
                  <a:gd name="connsiteX4" fmla="*/ 8406 w 91568"/>
                  <a:gd name="connsiteY4" fmla="*/ 42632 h 42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68" h="42632">
                    <a:moveTo>
                      <a:pt x="8406" y="42632"/>
                    </a:moveTo>
                    <a:cubicBezTo>
                      <a:pt x="30737" y="24976"/>
                      <a:pt x="58073" y="14706"/>
                      <a:pt x="86499" y="13246"/>
                    </a:cubicBezTo>
                    <a:cubicBezTo>
                      <a:pt x="87719" y="8667"/>
                      <a:pt x="89450" y="4228"/>
                      <a:pt x="91568" y="0"/>
                    </a:cubicBezTo>
                    <a:cubicBezTo>
                      <a:pt x="58265" y="468"/>
                      <a:pt x="26052" y="11942"/>
                      <a:pt x="0" y="32632"/>
                    </a:cubicBezTo>
                    <a:cubicBezTo>
                      <a:pt x="3208" y="35613"/>
                      <a:pt x="6031" y="38971"/>
                      <a:pt x="8406" y="42632"/>
                    </a:cubicBezTo>
                    <a:close/>
                  </a:path>
                </a:pathLst>
              </a:custGeom>
              <a:solidFill>
                <a:srgbClr val="2C5967"/>
              </a:solidFill>
              <a:ln w="6417" cap="flat">
                <a:noFill/>
                <a:prstDash val="solid"/>
                <a:miter/>
              </a:ln>
            </p:spPr>
            <p:txBody>
              <a:bodyPr rtlCol="0" anchor="ctr"/>
              <a:lstStyle/>
              <a:p>
                <a:endParaRPr lang="en-US" sz="810"/>
              </a:p>
            </p:txBody>
          </p:sp>
          <p:sp>
            <p:nvSpPr>
              <p:cNvPr id="2102" name="Freeform: Shape 2101">
                <a:extLst>
                  <a:ext uri="{FF2B5EF4-FFF2-40B4-BE49-F238E27FC236}">
                    <a16:creationId xmlns:a16="http://schemas.microsoft.com/office/drawing/2014/main" id="{75B37E68-5E06-599C-8502-1DC3E0BF1BAF}"/>
                  </a:ext>
                </a:extLst>
              </p:cNvPr>
              <p:cNvSpPr/>
              <p:nvPr/>
            </p:nvSpPr>
            <p:spPr>
              <a:xfrm>
                <a:off x="7334938" y="1616350"/>
                <a:ext cx="67761" cy="102634"/>
              </a:xfrm>
              <a:custGeom>
                <a:avLst/>
                <a:gdLst>
                  <a:gd name="connsiteX0" fmla="*/ 11165 w 67761"/>
                  <a:gd name="connsiteY0" fmla="*/ 0 h 102634"/>
                  <a:gd name="connsiteX1" fmla="*/ 3593 w 67761"/>
                  <a:gd name="connsiteY1" fmla="*/ 11930 h 102634"/>
                  <a:gd name="connsiteX2" fmla="*/ 26309 w 67761"/>
                  <a:gd name="connsiteY2" fmla="*/ 77107 h 102634"/>
                  <a:gd name="connsiteX3" fmla="*/ 8791 w 67761"/>
                  <a:gd name="connsiteY3" fmla="*/ 59563 h 102634"/>
                  <a:gd name="connsiteX4" fmla="*/ 0 w 67761"/>
                  <a:gd name="connsiteY4" fmla="*/ 68774 h 102634"/>
                  <a:gd name="connsiteX5" fmla="*/ 33881 w 67761"/>
                  <a:gd name="connsiteY5" fmla="*/ 102634 h 102634"/>
                  <a:gd name="connsiteX6" fmla="*/ 67761 w 67761"/>
                  <a:gd name="connsiteY6" fmla="*/ 68774 h 102634"/>
                  <a:gd name="connsiteX7" fmla="*/ 58522 w 67761"/>
                  <a:gd name="connsiteY7" fmla="*/ 59563 h 102634"/>
                  <a:gd name="connsiteX8" fmla="*/ 40041 w 67761"/>
                  <a:gd name="connsiteY8" fmla="*/ 78160 h 102634"/>
                  <a:gd name="connsiteX9" fmla="*/ 11165 w 67761"/>
                  <a:gd name="connsiteY9" fmla="*/ 0 h 10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761" h="102634">
                    <a:moveTo>
                      <a:pt x="11165" y="0"/>
                    </a:moveTo>
                    <a:cubicBezTo>
                      <a:pt x="9048" y="4220"/>
                      <a:pt x="6545" y="8217"/>
                      <a:pt x="3593" y="11930"/>
                    </a:cubicBezTo>
                    <a:cubicBezTo>
                      <a:pt x="16555" y="31385"/>
                      <a:pt x="24384" y="53810"/>
                      <a:pt x="26309" y="77107"/>
                    </a:cubicBezTo>
                    <a:lnTo>
                      <a:pt x="8791" y="59563"/>
                    </a:lnTo>
                    <a:lnTo>
                      <a:pt x="0" y="68774"/>
                    </a:lnTo>
                    <a:lnTo>
                      <a:pt x="33881" y="102634"/>
                    </a:lnTo>
                    <a:lnTo>
                      <a:pt x="67761" y="68774"/>
                    </a:lnTo>
                    <a:lnTo>
                      <a:pt x="58522" y="59563"/>
                    </a:lnTo>
                    <a:lnTo>
                      <a:pt x="40041" y="78160"/>
                    </a:lnTo>
                    <a:cubicBezTo>
                      <a:pt x="37924" y="49914"/>
                      <a:pt x="27913" y="22828"/>
                      <a:pt x="11165" y="0"/>
                    </a:cubicBezTo>
                    <a:close/>
                  </a:path>
                </a:pathLst>
              </a:custGeom>
              <a:solidFill>
                <a:srgbClr val="2C5967"/>
              </a:solidFill>
              <a:ln w="6417" cap="flat">
                <a:noFill/>
                <a:prstDash val="solid"/>
                <a:miter/>
              </a:ln>
            </p:spPr>
            <p:txBody>
              <a:bodyPr rtlCol="0" anchor="ctr"/>
              <a:lstStyle/>
              <a:p>
                <a:endParaRPr lang="en-US" sz="810"/>
              </a:p>
            </p:txBody>
          </p:sp>
          <p:sp>
            <p:nvSpPr>
              <p:cNvPr id="2103" name="Freeform: Shape 2102">
                <a:extLst>
                  <a:ext uri="{FF2B5EF4-FFF2-40B4-BE49-F238E27FC236}">
                    <a16:creationId xmlns:a16="http://schemas.microsoft.com/office/drawing/2014/main" id="{CB89E11E-C3DB-34A1-AAE5-D2B61E32AE12}"/>
                  </a:ext>
                </a:extLst>
              </p:cNvPr>
              <p:cNvSpPr/>
              <p:nvPr/>
            </p:nvSpPr>
            <p:spPr>
              <a:xfrm>
                <a:off x="7306547" y="1737318"/>
                <a:ext cx="89287" cy="89299"/>
              </a:xfrm>
              <a:custGeom>
                <a:avLst/>
                <a:gdLst>
                  <a:gd name="connsiteX0" fmla="*/ 44626 w 89287"/>
                  <a:gd name="connsiteY0" fmla="*/ 0 h 89299"/>
                  <a:gd name="connsiteX1" fmla="*/ 19857 w 89287"/>
                  <a:gd name="connsiteY1" fmla="*/ 7525 h 89299"/>
                  <a:gd name="connsiteX2" fmla="*/ 3365 w 89287"/>
                  <a:gd name="connsiteY2" fmla="*/ 27564 h 89299"/>
                  <a:gd name="connsiteX3" fmla="*/ 863 w 89287"/>
                  <a:gd name="connsiteY3" fmla="*/ 53361 h 89299"/>
                  <a:gd name="connsiteX4" fmla="*/ 13055 w 89287"/>
                  <a:gd name="connsiteY4" fmla="*/ 76222 h 89299"/>
                  <a:gd name="connsiteX5" fmla="*/ 35899 w 89287"/>
                  <a:gd name="connsiteY5" fmla="*/ 88444 h 89299"/>
                  <a:gd name="connsiteX6" fmla="*/ 61694 w 89287"/>
                  <a:gd name="connsiteY6" fmla="*/ 85903 h 89299"/>
                  <a:gd name="connsiteX7" fmla="*/ 81779 w 89287"/>
                  <a:gd name="connsiteY7" fmla="*/ 69457 h 89299"/>
                  <a:gd name="connsiteX8" fmla="*/ 89287 w 89287"/>
                  <a:gd name="connsiteY8" fmla="*/ 44650 h 89299"/>
                  <a:gd name="connsiteX9" fmla="*/ 76196 w 89287"/>
                  <a:gd name="connsiteY9" fmla="*/ 13078 h 89299"/>
                  <a:gd name="connsiteX10" fmla="*/ 44626 w 89287"/>
                  <a:gd name="connsiteY10" fmla="*/ 0 h 89299"/>
                  <a:gd name="connsiteX11" fmla="*/ 44626 w 89287"/>
                  <a:gd name="connsiteY11" fmla="*/ 76317 h 89299"/>
                  <a:gd name="connsiteX12" fmla="*/ 27044 w 89287"/>
                  <a:gd name="connsiteY12" fmla="*/ 70981 h 89299"/>
                  <a:gd name="connsiteX13" fmla="*/ 15365 w 89287"/>
                  <a:gd name="connsiteY13" fmla="*/ 56769 h 89299"/>
                  <a:gd name="connsiteX14" fmla="*/ 13568 w 89287"/>
                  <a:gd name="connsiteY14" fmla="*/ 38472 h 89299"/>
                  <a:gd name="connsiteX15" fmla="*/ 22231 w 89287"/>
                  <a:gd name="connsiteY15" fmla="*/ 22258 h 89299"/>
                  <a:gd name="connsiteX16" fmla="*/ 38465 w 89287"/>
                  <a:gd name="connsiteY16" fmla="*/ 13591 h 89299"/>
                  <a:gd name="connsiteX17" fmla="*/ 56754 w 89287"/>
                  <a:gd name="connsiteY17" fmla="*/ 15393 h 89299"/>
                  <a:gd name="connsiteX18" fmla="*/ 70935 w 89287"/>
                  <a:gd name="connsiteY18" fmla="*/ 27057 h 89299"/>
                  <a:gd name="connsiteX19" fmla="*/ 76325 w 89287"/>
                  <a:gd name="connsiteY19" fmla="*/ 44650 h 89299"/>
                  <a:gd name="connsiteX20" fmla="*/ 66892 w 89287"/>
                  <a:gd name="connsiteY20" fmla="*/ 66816 h 89299"/>
                  <a:gd name="connsiteX21" fmla="*/ 44626 w 89287"/>
                  <a:gd name="connsiteY21" fmla="*/ 75967 h 89299"/>
                  <a:gd name="connsiteX22" fmla="*/ 44626 w 89287"/>
                  <a:gd name="connsiteY22" fmla="*/ 76317 h 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287" h="89299">
                    <a:moveTo>
                      <a:pt x="44626" y="0"/>
                    </a:moveTo>
                    <a:cubicBezTo>
                      <a:pt x="35771" y="0"/>
                      <a:pt x="27172" y="2619"/>
                      <a:pt x="19857" y="7525"/>
                    </a:cubicBezTo>
                    <a:cubicBezTo>
                      <a:pt x="12478" y="12431"/>
                      <a:pt x="6767" y="19405"/>
                      <a:pt x="3365" y="27564"/>
                    </a:cubicBezTo>
                    <a:cubicBezTo>
                      <a:pt x="29" y="35722"/>
                      <a:pt x="-870" y="44700"/>
                      <a:pt x="863" y="53361"/>
                    </a:cubicBezTo>
                    <a:cubicBezTo>
                      <a:pt x="2531" y="62023"/>
                      <a:pt x="6831" y="69978"/>
                      <a:pt x="13055" y="76222"/>
                    </a:cubicBezTo>
                    <a:cubicBezTo>
                      <a:pt x="19279" y="82470"/>
                      <a:pt x="27236" y="86718"/>
                      <a:pt x="35899" y="88444"/>
                    </a:cubicBezTo>
                    <a:cubicBezTo>
                      <a:pt x="44562" y="90164"/>
                      <a:pt x="53546" y="89278"/>
                      <a:pt x="61694" y="85903"/>
                    </a:cubicBezTo>
                    <a:cubicBezTo>
                      <a:pt x="69908" y="82521"/>
                      <a:pt x="76839" y="76799"/>
                      <a:pt x="81779" y="69457"/>
                    </a:cubicBezTo>
                    <a:cubicBezTo>
                      <a:pt x="86656" y="62114"/>
                      <a:pt x="89287" y="53481"/>
                      <a:pt x="89287" y="44650"/>
                    </a:cubicBezTo>
                    <a:cubicBezTo>
                      <a:pt x="89287" y="32808"/>
                      <a:pt x="84603" y="21451"/>
                      <a:pt x="76196" y="13078"/>
                    </a:cubicBezTo>
                    <a:cubicBezTo>
                      <a:pt x="67855" y="4704"/>
                      <a:pt x="56497" y="0"/>
                      <a:pt x="44626" y="0"/>
                    </a:cubicBezTo>
                    <a:close/>
                    <a:moveTo>
                      <a:pt x="44626" y="76317"/>
                    </a:moveTo>
                    <a:cubicBezTo>
                      <a:pt x="38401" y="76317"/>
                      <a:pt x="32241" y="74460"/>
                      <a:pt x="27044" y="70981"/>
                    </a:cubicBezTo>
                    <a:cubicBezTo>
                      <a:pt x="21846" y="67501"/>
                      <a:pt x="17803" y="62555"/>
                      <a:pt x="15365" y="56769"/>
                    </a:cubicBezTo>
                    <a:cubicBezTo>
                      <a:pt x="12991" y="50982"/>
                      <a:pt x="12349" y="44615"/>
                      <a:pt x="13568" y="38472"/>
                    </a:cubicBezTo>
                    <a:cubicBezTo>
                      <a:pt x="14788" y="32329"/>
                      <a:pt x="17803" y="26686"/>
                      <a:pt x="22231" y="22258"/>
                    </a:cubicBezTo>
                    <a:cubicBezTo>
                      <a:pt x="26659" y="17829"/>
                      <a:pt x="32305" y="14813"/>
                      <a:pt x="38465" y="13591"/>
                    </a:cubicBezTo>
                    <a:cubicBezTo>
                      <a:pt x="44626" y="12369"/>
                      <a:pt x="50979" y="12997"/>
                      <a:pt x="56754" y="15393"/>
                    </a:cubicBezTo>
                    <a:cubicBezTo>
                      <a:pt x="62529" y="17790"/>
                      <a:pt x="67470" y="21849"/>
                      <a:pt x="70935" y="27057"/>
                    </a:cubicBezTo>
                    <a:cubicBezTo>
                      <a:pt x="74465" y="32265"/>
                      <a:pt x="76325" y="38387"/>
                      <a:pt x="76325" y="44650"/>
                    </a:cubicBezTo>
                    <a:cubicBezTo>
                      <a:pt x="76196" y="52988"/>
                      <a:pt x="72860" y="60953"/>
                      <a:pt x="66892" y="66816"/>
                    </a:cubicBezTo>
                    <a:cubicBezTo>
                      <a:pt x="60989" y="72679"/>
                      <a:pt x="52967" y="75967"/>
                      <a:pt x="44626" y="75967"/>
                    </a:cubicBezTo>
                    <a:lnTo>
                      <a:pt x="44626" y="76317"/>
                    </a:lnTo>
                    <a:close/>
                  </a:path>
                </a:pathLst>
              </a:custGeom>
              <a:solidFill>
                <a:srgbClr val="2C5967"/>
              </a:solidFill>
              <a:ln w="6417" cap="flat">
                <a:noFill/>
                <a:prstDash val="solid"/>
                <a:miter/>
              </a:ln>
            </p:spPr>
            <p:txBody>
              <a:bodyPr rtlCol="0" anchor="ctr"/>
              <a:lstStyle/>
              <a:p>
                <a:endParaRPr lang="en-US" sz="810"/>
              </a:p>
            </p:txBody>
          </p:sp>
          <p:sp>
            <p:nvSpPr>
              <p:cNvPr id="2104" name="Freeform: Shape 2103">
                <a:extLst>
                  <a:ext uri="{FF2B5EF4-FFF2-40B4-BE49-F238E27FC236}">
                    <a16:creationId xmlns:a16="http://schemas.microsoft.com/office/drawing/2014/main" id="{D05E3780-0CD3-35A5-B30D-051E6D8BD3BE}"/>
                  </a:ext>
                </a:extLst>
              </p:cNvPr>
              <p:cNvSpPr/>
              <p:nvPr/>
            </p:nvSpPr>
            <p:spPr>
              <a:xfrm>
                <a:off x="7072232" y="1611789"/>
                <a:ext cx="40619" cy="33334"/>
              </a:xfrm>
              <a:custGeom>
                <a:avLst/>
                <a:gdLst>
                  <a:gd name="connsiteX0" fmla="*/ 40619 w 40619"/>
                  <a:gd name="connsiteY0" fmla="*/ 9299 h 33334"/>
                  <a:gd name="connsiteX1" fmla="*/ 31378 w 40619"/>
                  <a:gd name="connsiteY1" fmla="*/ 0 h 33334"/>
                  <a:gd name="connsiteX2" fmla="*/ 16299 w 40619"/>
                  <a:gd name="connsiteY2" fmla="*/ 15000 h 33334"/>
                  <a:gd name="connsiteX3" fmla="*/ 9112 w 40619"/>
                  <a:gd name="connsiteY3" fmla="*/ 7895 h 33334"/>
                  <a:gd name="connsiteX4" fmla="*/ 0 w 40619"/>
                  <a:gd name="connsiteY4" fmla="*/ 17105 h 33334"/>
                  <a:gd name="connsiteX5" fmla="*/ 16299 w 40619"/>
                  <a:gd name="connsiteY5" fmla="*/ 33334 h 33334"/>
                  <a:gd name="connsiteX6" fmla="*/ 40619 w 40619"/>
                  <a:gd name="connsiteY6" fmla="*/ 9299 h 3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9" h="33334">
                    <a:moveTo>
                      <a:pt x="40619" y="9299"/>
                    </a:moveTo>
                    <a:lnTo>
                      <a:pt x="31378" y="0"/>
                    </a:lnTo>
                    <a:lnTo>
                      <a:pt x="16299" y="15000"/>
                    </a:lnTo>
                    <a:lnTo>
                      <a:pt x="9112" y="7895"/>
                    </a:lnTo>
                    <a:lnTo>
                      <a:pt x="0" y="17105"/>
                    </a:lnTo>
                    <a:lnTo>
                      <a:pt x="16299" y="33334"/>
                    </a:lnTo>
                    <a:lnTo>
                      <a:pt x="40619" y="9299"/>
                    </a:lnTo>
                    <a:close/>
                  </a:path>
                </a:pathLst>
              </a:custGeom>
              <a:solidFill>
                <a:srgbClr val="2C5967"/>
              </a:solidFill>
              <a:ln w="6417" cap="flat">
                <a:noFill/>
                <a:prstDash val="solid"/>
                <a:miter/>
              </a:ln>
            </p:spPr>
            <p:txBody>
              <a:bodyPr rtlCol="0" anchor="ctr"/>
              <a:lstStyle/>
              <a:p>
                <a:endParaRPr lang="en-US" sz="810"/>
              </a:p>
            </p:txBody>
          </p:sp>
          <p:sp>
            <p:nvSpPr>
              <p:cNvPr id="2105" name="Freeform: Shape 2104">
                <a:extLst>
                  <a:ext uri="{FF2B5EF4-FFF2-40B4-BE49-F238E27FC236}">
                    <a16:creationId xmlns:a16="http://schemas.microsoft.com/office/drawing/2014/main" id="{C1660810-F7C0-A2C6-D997-E6E4BF9DB742}"/>
                  </a:ext>
                </a:extLst>
              </p:cNvPr>
              <p:cNvSpPr/>
              <p:nvPr/>
            </p:nvSpPr>
            <p:spPr>
              <a:xfrm>
                <a:off x="7334360" y="1765216"/>
                <a:ext cx="35164" cy="35264"/>
              </a:xfrm>
              <a:custGeom>
                <a:avLst/>
                <a:gdLst>
                  <a:gd name="connsiteX0" fmla="*/ 25924 w 35164"/>
                  <a:gd name="connsiteY0" fmla="*/ 0 h 35264"/>
                  <a:gd name="connsiteX1" fmla="*/ 17582 w 35164"/>
                  <a:gd name="connsiteY1" fmla="*/ 8421 h 35264"/>
                  <a:gd name="connsiteX2" fmla="*/ 9176 w 35164"/>
                  <a:gd name="connsiteY2" fmla="*/ 0 h 35264"/>
                  <a:gd name="connsiteX3" fmla="*/ 0 w 35164"/>
                  <a:gd name="connsiteY3" fmla="*/ 9211 h 35264"/>
                  <a:gd name="connsiteX4" fmla="*/ 8406 w 35164"/>
                  <a:gd name="connsiteY4" fmla="*/ 17632 h 35264"/>
                  <a:gd name="connsiteX5" fmla="*/ 0 w 35164"/>
                  <a:gd name="connsiteY5" fmla="*/ 26054 h 35264"/>
                  <a:gd name="connsiteX6" fmla="*/ 9176 w 35164"/>
                  <a:gd name="connsiteY6" fmla="*/ 35264 h 35264"/>
                  <a:gd name="connsiteX7" fmla="*/ 17582 w 35164"/>
                  <a:gd name="connsiteY7" fmla="*/ 26843 h 35264"/>
                  <a:gd name="connsiteX8" fmla="*/ 25924 w 35164"/>
                  <a:gd name="connsiteY8" fmla="*/ 35264 h 35264"/>
                  <a:gd name="connsiteX9" fmla="*/ 35164 w 35164"/>
                  <a:gd name="connsiteY9" fmla="*/ 26054 h 35264"/>
                  <a:gd name="connsiteX10" fmla="*/ 26822 w 35164"/>
                  <a:gd name="connsiteY10" fmla="*/ 17632 h 35264"/>
                  <a:gd name="connsiteX11" fmla="*/ 35164 w 35164"/>
                  <a:gd name="connsiteY11" fmla="*/ 9211 h 35264"/>
                  <a:gd name="connsiteX12" fmla="*/ 25924 w 35164"/>
                  <a:gd name="connsiteY12" fmla="*/ 0 h 3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164" h="35264">
                    <a:moveTo>
                      <a:pt x="25924" y="0"/>
                    </a:moveTo>
                    <a:lnTo>
                      <a:pt x="17582" y="8421"/>
                    </a:lnTo>
                    <a:lnTo>
                      <a:pt x="9176" y="0"/>
                    </a:lnTo>
                    <a:lnTo>
                      <a:pt x="0" y="9211"/>
                    </a:lnTo>
                    <a:lnTo>
                      <a:pt x="8406" y="17632"/>
                    </a:lnTo>
                    <a:lnTo>
                      <a:pt x="0" y="26054"/>
                    </a:lnTo>
                    <a:lnTo>
                      <a:pt x="9176" y="35264"/>
                    </a:lnTo>
                    <a:lnTo>
                      <a:pt x="17582" y="26843"/>
                    </a:lnTo>
                    <a:lnTo>
                      <a:pt x="25924" y="35264"/>
                    </a:lnTo>
                    <a:lnTo>
                      <a:pt x="35164" y="26054"/>
                    </a:lnTo>
                    <a:lnTo>
                      <a:pt x="26822" y="17632"/>
                    </a:lnTo>
                    <a:lnTo>
                      <a:pt x="35164" y="9211"/>
                    </a:lnTo>
                    <a:lnTo>
                      <a:pt x="25924" y="0"/>
                    </a:lnTo>
                    <a:close/>
                  </a:path>
                </a:pathLst>
              </a:custGeom>
              <a:solidFill>
                <a:srgbClr val="2C5967"/>
              </a:solidFill>
              <a:ln w="6417" cap="flat">
                <a:noFill/>
                <a:prstDash val="solid"/>
                <a:miter/>
              </a:ln>
            </p:spPr>
            <p:txBody>
              <a:bodyPr rtlCol="0" anchor="ctr"/>
              <a:lstStyle/>
              <a:p>
                <a:endParaRPr lang="en-US" sz="810"/>
              </a:p>
            </p:txBody>
          </p:sp>
          <p:sp>
            <p:nvSpPr>
              <p:cNvPr id="2106" name="Freeform: Shape 2105">
                <a:extLst>
                  <a:ext uri="{FF2B5EF4-FFF2-40B4-BE49-F238E27FC236}">
                    <a16:creationId xmlns:a16="http://schemas.microsoft.com/office/drawing/2014/main" id="{04AA3389-BDB8-60E7-672D-3A265CBED4DB}"/>
                  </a:ext>
                </a:extLst>
              </p:cNvPr>
              <p:cNvSpPr/>
              <p:nvPr/>
            </p:nvSpPr>
            <p:spPr>
              <a:xfrm>
                <a:off x="7289763" y="1814076"/>
                <a:ext cx="26437" cy="22896"/>
              </a:xfrm>
              <a:custGeom>
                <a:avLst/>
                <a:gdLst>
                  <a:gd name="connsiteX0" fmla="*/ 17582 w 26437"/>
                  <a:gd name="connsiteY0" fmla="*/ 0 h 22896"/>
                  <a:gd name="connsiteX1" fmla="*/ 0 w 26437"/>
                  <a:gd name="connsiteY1" fmla="*/ 11577 h 22896"/>
                  <a:gd name="connsiteX2" fmla="*/ 6353 w 26437"/>
                  <a:gd name="connsiteY2" fmla="*/ 22897 h 22896"/>
                  <a:gd name="connsiteX3" fmla="*/ 26437 w 26437"/>
                  <a:gd name="connsiteY3" fmla="*/ 9562 h 22896"/>
                  <a:gd name="connsiteX4" fmla="*/ 17582 w 26437"/>
                  <a:gd name="connsiteY4" fmla="*/ 0 h 22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7" h="22896">
                    <a:moveTo>
                      <a:pt x="17582" y="0"/>
                    </a:moveTo>
                    <a:cubicBezTo>
                      <a:pt x="11999" y="4281"/>
                      <a:pt x="6161" y="8157"/>
                      <a:pt x="0" y="11577"/>
                    </a:cubicBezTo>
                    <a:lnTo>
                      <a:pt x="6353" y="22897"/>
                    </a:lnTo>
                    <a:cubicBezTo>
                      <a:pt x="13412" y="19014"/>
                      <a:pt x="20085" y="14555"/>
                      <a:pt x="26437" y="9562"/>
                    </a:cubicBezTo>
                    <a:cubicBezTo>
                      <a:pt x="23100" y="6765"/>
                      <a:pt x="20085" y="3550"/>
                      <a:pt x="17582" y="0"/>
                    </a:cubicBezTo>
                    <a:close/>
                  </a:path>
                </a:pathLst>
              </a:custGeom>
              <a:solidFill>
                <a:srgbClr val="2C5967"/>
              </a:solidFill>
              <a:ln w="6417" cap="flat">
                <a:noFill/>
                <a:prstDash val="solid"/>
                <a:miter/>
              </a:ln>
            </p:spPr>
            <p:txBody>
              <a:bodyPr rtlCol="0" anchor="ctr"/>
              <a:lstStyle/>
              <a:p>
                <a:endParaRPr lang="en-US" sz="810"/>
              </a:p>
            </p:txBody>
          </p:sp>
          <p:sp>
            <p:nvSpPr>
              <p:cNvPr id="2107" name="Freeform: Shape 2106">
                <a:extLst>
                  <a:ext uri="{FF2B5EF4-FFF2-40B4-BE49-F238E27FC236}">
                    <a16:creationId xmlns:a16="http://schemas.microsoft.com/office/drawing/2014/main" id="{6CF55FF8-18CB-9F9C-8E0B-3E0116DCC947}"/>
                  </a:ext>
                </a:extLst>
              </p:cNvPr>
              <p:cNvSpPr/>
              <p:nvPr/>
            </p:nvSpPr>
            <p:spPr>
              <a:xfrm>
                <a:off x="7232653" y="1525036"/>
                <a:ext cx="132379" cy="80088"/>
              </a:xfrm>
              <a:custGeom>
                <a:avLst/>
                <a:gdLst>
                  <a:gd name="connsiteX0" fmla="*/ 642 w 132379"/>
                  <a:gd name="connsiteY0" fmla="*/ 29473 h 80088"/>
                  <a:gd name="connsiteX1" fmla="*/ 8535 w 132379"/>
                  <a:gd name="connsiteY1" fmla="*/ 37280 h 80088"/>
                  <a:gd name="connsiteX2" fmla="*/ 9241 w 132379"/>
                  <a:gd name="connsiteY2" fmla="*/ 37895 h 80088"/>
                  <a:gd name="connsiteX3" fmla="*/ 30673 w 132379"/>
                  <a:gd name="connsiteY3" fmla="*/ 17569 h 80088"/>
                  <a:gd name="connsiteX4" fmla="*/ 59934 w 132379"/>
                  <a:gd name="connsiteY4" fmla="*/ 13958 h 80088"/>
                  <a:gd name="connsiteX5" fmla="*/ 85665 w 132379"/>
                  <a:gd name="connsiteY5" fmla="*/ 28477 h 80088"/>
                  <a:gd name="connsiteX6" fmla="*/ 97729 w 132379"/>
                  <a:gd name="connsiteY6" fmla="*/ 55439 h 80088"/>
                  <a:gd name="connsiteX7" fmla="*/ 86435 w 132379"/>
                  <a:gd name="connsiteY7" fmla="*/ 43948 h 80088"/>
                  <a:gd name="connsiteX8" fmla="*/ 77644 w 132379"/>
                  <a:gd name="connsiteY8" fmla="*/ 52719 h 80088"/>
                  <a:gd name="connsiteX9" fmla="*/ 105044 w 132379"/>
                  <a:gd name="connsiteY9" fmla="*/ 80089 h 80088"/>
                  <a:gd name="connsiteX10" fmla="*/ 132379 w 132379"/>
                  <a:gd name="connsiteY10" fmla="*/ 52719 h 80088"/>
                  <a:gd name="connsiteX11" fmla="*/ 123588 w 132379"/>
                  <a:gd name="connsiteY11" fmla="*/ 43948 h 80088"/>
                  <a:gd name="connsiteX12" fmla="*/ 111012 w 132379"/>
                  <a:gd name="connsiteY12" fmla="*/ 55790 h 80088"/>
                  <a:gd name="connsiteX13" fmla="*/ 97023 w 132379"/>
                  <a:gd name="connsiteY13" fmla="*/ 21417 h 80088"/>
                  <a:gd name="connsiteX14" fmla="*/ 65516 w 132379"/>
                  <a:gd name="connsiteY14" fmla="*/ 1783 h 80088"/>
                  <a:gd name="connsiteX15" fmla="*/ 28491 w 132379"/>
                  <a:gd name="connsiteY15" fmla="*/ 4356 h 80088"/>
                  <a:gd name="connsiteX16" fmla="*/ 0 w 132379"/>
                  <a:gd name="connsiteY16" fmla="*/ 28158 h 80088"/>
                  <a:gd name="connsiteX17" fmla="*/ 1091 w 132379"/>
                  <a:gd name="connsiteY17" fmla="*/ 29210 h 80088"/>
                  <a:gd name="connsiteX18" fmla="*/ 642 w 132379"/>
                  <a:gd name="connsiteY18" fmla="*/ 29473 h 8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2379" h="80088">
                    <a:moveTo>
                      <a:pt x="642" y="29473"/>
                    </a:moveTo>
                    <a:lnTo>
                      <a:pt x="8535" y="37280"/>
                    </a:lnTo>
                    <a:lnTo>
                      <a:pt x="9241" y="37895"/>
                    </a:lnTo>
                    <a:cubicBezTo>
                      <a:pt x="13989" y="29001"/>
                      <a:pt x="21497" y="21877"/>
                      <a:pt x="30673" y="17569"/>
                    </a:cubicBezTo>
                    <a:cubicBezTo>
                      <a:pt x="39785" y="13260"/>
                      <a:pt x="50052" y="11994"/>
                      <a:pt x="59934" y="13958"/>
                    </a:cubicBezTo>
                    <a:cubicBezTo>
                      <a:pt x="69880" y="15921"/>
                      <a:pt x="78863" y="21010"/>
                      <a:pt x="85665" y="28477"/>
                    </a:cubicBezTo>
                    <a:cubicBezTo>
                      <a:pt x="92467" y="35943"/>
                      <a:pt x="96702" y="45393"/>
                      <a:pt x="97729" y="55439"/>
                    </a:cubicBezTo>
                    <a:lnTo>
                      <a:pt x="86435" y="43948"/>
                    </a:lnTo>
                    <a:lnTo>
                      <a:pt x="77644" y="52719"/>
                    </a:lnTo>
                    <a:lnTo>
                      <a:pt x="105044" y="80089"/>
                    </a:lnTo>
                    <a:lnTo>
                      <a:pt x="132379" y="52719"/>
                    </a:lnTo>
                    <a:lnTo>
                      <a:pt x="123588" y="43948"/>
                    </a:lnTo>
                    <a:lnTo>
                      <a:pt x="111012" y="55790"/>
                    </a:lnTo>
                    <a:cubicBezTo>
                      <a:pt x="110049" y="43145"/>
                      <a:pt x="105172" y="31115"/>
                      <a:pt x="97023" y="21417"/>
                    </a:cubicBezTo>
                    <a:cubicBezTo>
                      <a:pt x="88810" y="11718"/>
                      <a:pt x="77836" y="4847"/>
                      <a:pt x="65516" y="1783"/>
                    </a:cubicBezTo>
                    <a:cubicBezTo>
                      <a:pt x="53196" y="-1280"/>
                      <a:pt x="40234" y="-380"/>
                      <a:pt x="28491" y="4356"/>
                    </a:cubicBezTo>
                    <a:cubicBezTo>
                      <a:pt x="16749" y="9093"/>
                      <a:pt x="6738" y="17422"/>
                      <a:pt x="0" y="28158"/>
                    </a:cubicBezTo>
                    <a:lnTo>
                      <a:pt x="1091" y="29210"/>
                    </a:lnTo>
                    <a:lnTo>
                      <a:pt x="642" y="29473"/>
                    </a:lnTo>
                    <a:close/>
                  </a:path>
                </a:pathLst>
              </a:custGeom>
              <a:solidFill>
                <a:srgbClr val="2C5967"/>
              </a:solidFill>
              <a:ln w="6417" cap="flat">
                <a:noFill/>
                <a:prstDash val="solid"/>
                <a:miter/>
              </a:ln>
            </p:spPr>
            <p:txBody>
              <a:bodyPr rtlCol="0" anchor="ctr"/>
              <a:lstStyle/>
              <a:p>
                <a:endParaRPr lang="en-US" sz="810"/>
              </a:p>
            </p:txBody>
          </p:sp>
          <p:sp>
            <p:nvSpPr>
              <p:cNvPr id="2108" name="Freeform: Shape 2107">
                <a:extLst>
                  <a:ext uri="{FF2B5EF4-FFF2-40B4-BE49-F238E27FC236}">
                    <a16:creationId xmlns:a16="http://schemas.microsoft.com/office/drawing/2014/main" id="{D5A99BD6-A2B9-E91D-DD5F-F29F3D98F59E}"/>
                  </a:ext>
                </a:extLst>
              </p:cNvPr>
              <p:cNvSpPr/>
              <p:nvPr/>
            </p:nvSpPr>
            <p:spPr>
              <a:xfrm>
                <a:off x="7258963" y="1550123"/>
                <a:ext cx="49088" cy="63510"/>
              </a:xfrm>
              <a:custGeom>
                <a:avLst/>
                <a:gdLst>
                  <a:gd name="connsiteX0" fmla="*/ 31186 w 49088"/>
                  <a:gd name="connsiteY0" fmla="*/ 0 h 63510"/>
                  <a:gd name="connsiteX1" fmla="*/ 18352 w 49088"/>
                  <a:gd name="connsiteY1" fmla="*/ 0 h 63510"/>
                  <a:gd name="connsiteX2" fmla="*/ 0 w 49088"/>
                  <a:gd name="connsiteY2" fmla="*/ 62985 h 63510"/>
                  <a:gd name="connsiteX3" fmla="*/ 0 w 49088"/>
                  <a:gd name="connsiteY3" fmla="*/ 63511 h 63510"/>
                  <a:gd name="connsiteX4" fmla="*/ 13539 w 49088"/>
                  <a:gd name="connsiteY4" fmla="*/ 63511 h 63510"/>
                  <a:gd name="connsiteX5" fmla="*/ 16491 w 49088"/>
                  <a:gd name="connsiteY5" fmla="*/ 50352 h 63510"/>
                  <a:gd name="connsiteX6" fmla="*/ 32148 w 49088"/>
                  <a:gd name="connsiteY6" fmla="*/ 50352 h 63510"/>
                  <a:gd name="connsiteX7" fmla="*/ 35228 w 49088"/>
                  <a:gd name="connsiteY7" fmla="*/ 63511 h 63510"/>
                  <a:gd name="connsiteX8" fmla="*/ 49088 w 49088"/>
                  <a:gd name="connsiteY8" fmla="*/ 63511 h 63510"/>
                  <a:gd name="connsiteX9" fmla="*/ 49088 w 49088"/>
                  <a:gd name="connsiteY9" fmla="*/ 62985 h 63510"/>
                  <a:gd name="connsiteX10" fmla="*/ 31186 w 49088"/>
                  <a:gd name="connsiteY10" fmla="*/ 0 h 63510"/>
                  <a:gd name="connsiteX11" fmla="*/ 24576 w 49088"/>
                  <a:gd name="connsiteY11" fmla="*/ 15790 h 63510"/>
                  <a:gd name="connsiteX12" fmla="*/ 29774 w 49088"/>
                  <a:gd name="connsiteY12" fmla="*/ 38773 h 63510"/>
                  <a:gd name="connsiteX13" fmla="*/ 19251 w 49088"/>
                  <a:gd name="connsiteY13" fmla="*/ 38773 h 63510"/>
                  <a:gd name="connsiteX14" fmla="*/ 24576 w 49088"/>
                  <a:gd name="connsiteY14" fmla="*/ 15790 h 6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088" h="63510">
                    <a:moveTo>
                      <a:pt x="31186" y="0"/>
                    </a:moveTo>
                    <a:lnTo>
                      <a:pt x="18352" y="0"/>
                    </a:lnTo>
                    <a:lnTo>
                      <a:pt x="0" y="62985"/>
                    </a:lnTo>
                    <a:lnTo>
                      <a:pt x="0" y="63511"/>
                    </a:lnTo>
                    <a:lnTo>
                      <a:pt x="13539" y="63511"/>
                    </a:lnTo>
                    <a:lnTo>
                      <a:pt x="16491" y="50352"/>
                    </a:lnTo>
                    <a:lnTo>
                      <a:pt x="32148" y="50352"/>
                    </a:lnTo>
                    <a:lnTo>
                      <a:pt x="35228" y="63511"/>
                    </a:lnTo>
                    <a:lnTo>
                      <a:pt x="49088" y="63511"/>
                    </a:lnTo>
                    <a:lnTo>
                      <a:pt x="49088" y="62985"/>
                    </a:lnTo>
                    <a:lnTo>
                      <a:pt x="31186" y="0"/>
                    </a:lnTo>
                    <a:close/>
                    <a:moveTo>
                      <a:pt x="24576" y="15790"/>
                    </a:moveTo>
                    <a:lnTo>
                      <a:pt x="29774" y="38773"/>
                    </a:lnTo>
                    <a:lnTo>
                      <a:pt x="19251" y="38773"/>
                    </a:lnTo>
                    <a:lnTo>
                      <a:pt x="24576" y="15790"/>
                    </a:lnTo>
                    <a:close/>
                  </a:path>
                </a:pathLst>
              </a:custGeom>
              <a:solidFill>
                <a:srgbClr val="2C5967"/>
              </a:solidFill>
              <a:ln w="6417" cap="flat">
                <a:noFill/>
                <a:prstDash val="solid"/>
                <a:miter/>
              </a:ln>
            </p:spPr>
            <p:txBody>
              <a:bodyPr rtlCol="0" anchor="ctr"/>
              <a:lstStyle/>
              <a:p>
                <a:endParaRPr lang="en-US" sz="810"/>
              </a:p>
            </p:txBody>
          </p:sp>
          <p:sp>
            <p:nvSpPr>
              <p:cNvPr id="2109" name="Freeform: Shape 2108">
                <a:extLst>
                  <a:ext uri="{FF2B5EF4-FFF2-40B4-BE49-F238E27FC236}">
                    <a16:creationId xmlns:a16="http://schemas.microsoft.com/office/drawing/2014/main" id="{88976D60-6D15-42F8-E9F5-38F34228ABC6}"/>
                  </a:ext>
                </a:extLst>
              </p:cNvPr>
              <p:cNvSpPr/>
              <p:nvPr/>
            </p:nvSpPr>
            <p:spPr>
              <a:xfrm>
                <a:off x="7202494" y="1564420"/>
                <a:ext cx="131673" cy="79399"/>
              </a:xfrm>
              <a:custGeom>
                <a:avLst/>
                <a:gdLst>
                  <a:gd name="connsiteX0" fmla="*/ 257 w 131673"/>
                  <a:gd name="connsiteY0" fmla="*/ 27633 h 79399"/>
                  <a:gd name="connsiteX1" fmla="*/ 9497 w 131673"/>
                  <a:gd name="connsiteY1" fmla="*/ 36405 h 79399"/>
                  <a:gd name="connsiteX2" fmla="*/ 22395 w 131673"/>
                  <a:gd name="connsiteY2" fmla="*/ 23509 h 79399"/>
                  <a:gd name="connsiteX3" fmla="*/ 35742 w 131673"/>
                  <a:gd name="connsiteY3" fmla="*/ 57811 h 79399"/>
                  <a:gd name="connsiteX4" fmla="*/ 66800 w 131673"/>
                  <a:gd name="connsiteY4" fmla="*/ 77563 h 79399"/>
                  <a:gd name="connsiteX5" fmla="*/ 103504 w 131673"/>
                  <a:gd name="connsiteY5" fmla="*/ 75111 h 79399"/>
                  <a:gd name="connsiteX6" fmla="*/ 131674 w 131673"/>
                  <a:gd name="connsiteY6" fmla="*/ 51405 h 79399"/>
                  <a:gd name="connsiteX7" fmla="*/ 123781 w 131673"/>
                  <a:gd name="connsiteY7" fmla="*/ 43598 h 79399"/>
                  <a:gd name="connsiteX8" fmla="*/ 101578 w 131673"/>
                  <a:gd name="connsiteY8" fmla="*/ 64693 h 79399"/>
                  <a:gd name="connsiteX9" fmla="*/ 71098 w 131673"/>
                  <a:gd name="connsiteY9" fmla="*/ 68185 h 79399"/>
                  <a:gd name="connsiteX10" fmla="*/ 44661 w 131673"/>
                  <a:gd name="connsiteY10" fmla="*/ 52671 h 79399"/>
                  <a:gd name="connsiteX11" fmla="*/ 32918 w 131673"/>
                  <a:gd name="connsiteY11" fmla="*/ 24387 h 79399"/>
                  <a:gd name="connsiteX12" fmla="*/ 45624 w 131673"/>
                  <a:gd name="connsiteY12" fmla="*/ 37019 h 79399"/>
                  <a:gd name="connsiteX13" fmla="*/ 54415 w 131673"/>
                  <a:gd name="connsiteY13" fmla="*/ 28247 h 79399"/>
                  <a:gd name="connsiteX14" fmla="*/ 27464 w 131673"/>
                  <a:gd name="connsiteY14" fmla="*/ 0 h 79399"/>
                  <a:gd name="connsiteX15" fmla="*/ 0 w 131673"/>
                  <a:gd name="connsiteY15" fmla="*/ 27369 h 79399"/>
                  <a:gd name="connsiteX16" fmla="*/ 257 w 131673"/>
                  <a:gd name="connsiteY16" fmla="*/ 27633 h 7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673" h="79399">
                    <a:moveTo>
                      <a:pt x="257" y="27633"/>
                    </a:moveTo>
                    <a:lnTo>
                      <a:pt x="9497" y="36405"/>
                    </a:lnTo>
                    <a:lnTo>
                      <a:pt x="22395" y="23509"/>
                    </a:lnTo>
                    <a:cubicBezTo>
                      <a:pt x="23036" y="36073"/>
                      <a:pt x="27721" y="48089"/>
                      <a:pt x="35742" y="57811"/>
                    </a:cubicBezTo>
                    <a:cubicBezTo>
                      <a:pt x="43699" y="67532"/>
                      <a:pt x="54607" y="74451"/>
                      <a:pt x="66800" y="77563"/>
                    </a:cubicBezTo>
                    <a:cubicBezTo>
                      <a:pt x="78992" y="80674"/>
                      <a:pt x="91825" y="79815"/>
                      <a:pt x="103504" y="75111"/>
                    </a:cubicBezTo>
                    <a:cubicBezTo>
                      <a:pt x="115182" y="70407"/>
                      <a:pt x="125064" y="62102"/>
                      <a:pt x="131674" y="51405"/>
                    </a:cubicBezTo>
                    <a:lnTo>
                      <a:pt x="123781" y="43598"/>
                    </a:lnTo>
                    <a:cubicBezTo>
                      <a:pt x="118840" y="52854"/>
                      <a:pt x="111076" y="60258"/>
                      <a:pt x="101578" y="64693"/>
                    </a:cubicBezTo>
                    <a:cubicBezTo>
                      <a:pt x="92017" y="69128"/>
                      <a:pt x="81366" y="70354"/>
                      <a:pt x="71098" y="68185"/>
                    </a:cubicBezTo>
                    <a:cubicBezTo>
                      <a:pt x="60832" y="66016"/>
                      <a:pt x="51592" y="60572"/>
                      <a:pt x="44661" y="52671"/>
                    </a:cubicBezTo>
                    <a:cubicBezTo>
                      <a:pt x="37795" y="44771"/>
                      <a:pt x="33624" y="34844"/>
                      <a:pt x="32918" y="24387"/>
                    </a:cubicBezTo>
                    <a:lnTo>
                      <a:pt x="45624" y="37019"/>
                    </a:lnTo>
                    <a:lnTo>
                      <a:pt x="54415" y="28247"/>
                    </a:lnTo>
                    <a:lnTo>
                      <a:pt x="27464" y="0"/>
                    </a:lnTo>
                    <a:lnTo>
                      <a:pt x="0" y="27369"/>
                    </a:lnTo>
                    <a:lnTo>
                      <a:pt x="257" y="27633"/>
                    </a:lnTo>
                    <a:close/>
                  </a:path>
                </a:pathLst>
              </a:custGeom>
              <a:solidFill>
                <a:srgbClr val="2C5967"/>
              </a:solidFill>
              <a:ln w="6417" cap="flat">
                <a:noFill/>
                <a:prstDash val="solid"/>
                <a:miter/>
              </a:ln>
            </p:spPr>
            <p:txBody>
              <a:bodyPr rtlCol="0" anchor="ctr"/>
              <a:lstStyle/>
              <a:p>
                <a:endParaRPr lang="en-US" sz="810"/>
              </a:p>
            </p:txBody>
          </p:sp>
          <p:sp>
            <p:nvSpPr>
              <p:cNvPr id="486" name="Freeform: Shape 485">
                <a:extLst>
                  <a:ext uri="{FF2B5EF4-FFF2-40B4-BE49-F238E27FC236}">
                    <a16:creationId xmlns:a16="http://schemas.microsoft.com/office/drawing/2014/main" id="{F8FB07D1-377A-E473-F8C7-7B482560F0EE}"/>
                  </a:ext>
                </a:extLst>
              </p:cNvPr>
              <p:cNvSpPr/>
              <p:nvPr/>
            </p:nvSpPr>
            <p:spPr>
              <a:xfrm>
                <a:off x="7172913" y="1624074"/>
                <a:ext cx="101001" cy="187110"/>
              </a:xfrm>
              <a:custGeom>
                <a:avLst/>
                <a:gdLst>
                  <a:gd name="connsiteX0" fmla="*/ 87910 w 101001"/>
                  <a:gd name="connsiteY0" fmla="*/ 174040 h 187110"/>
                  <a:gd name="connsiteX1" fmla="*/ 13347 w 101001"/>
                  <a:gd name="connsiteY1" fmla="*/ 174040 h 187110"/>
                  <a:gd name="connsiteX2" fmla="*/ 13347 w 101001"/>
                  <a:gd name="connsiteY2" fmla="*/ 12983 h 187110"/>
                  <a:gd name="connsiteX3" fmla="*/ 64040 w 101001"/>
                  <a:gd name="connsiteY3" fmla="*/ 12983 h 187110"/>
                  <a:gd name="connsiteX4" fmla="*/ 52618 w 101001"/>
                  <a:gd name="connsiteY4" fmla="*/ 0 h 187110"/>
                  <a:gd name="connsiteX5" fmla="*/ 0 w 101001"/>
                  <a:gd name="connsiteY5" fmla="*/ 0 h 187110"/>
                  <a:gd name="connsiteX6" fmla="*/ 0 w 101001"/>
                  <a:gd name="connsiteY6" fmla="*/ 187111 h 187110"/>
                  <a:gd name="connsiteX7" fmla="*/ 101001 w 101001"/>
                  <a:gd name="connsiteY7" fmla="*/ 187111 h 187110"/>
                  <a:gd name="connsiteX8" fmla="*/ 101001 w 101001"/>
                  <a:gd name="connsiteY8" fmla="*/ 30176 h 187110"/>
                  <a:gd name="connsiteX9" fmla="*/ 87910 w 101001"/>
                  <a:gd name="connsiteY9" fmla="*/ 27106 h 187110"/>
                  <a:gd name="connsiteX10" fmla="*/ 87910 w 101001"/>
                  <a:gd name="connsiteY10" fmla="*/ 174040 h 1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001" h="187110">
                    <a:moveTo>
                      <a:pt x="87910" y="174040"/>
                    </a:moveTo>
                    <a:lnTo>
                      <a:pt x="13347" y="174040"/>
                    </a:lnTo>
                    <a:lnTo>
                      <a:pt x="13347" y="12983"/>
                    </a:lnTo>
                    <a:lnTo>
                      <a:pt x="64040" y="12983"/>
                    </a:lnTo>
                    <a:cubicBezTo>
                      <a:pt x="59740" y="9123"/>
                      <a:pt x="55890" y="4765"/>
                      <a:pt x="52618" y="0"/>
                    </a:cubicBezTo>
                    <a:lnTo>
                      <a:pt x="0" y="0"/>
                    </a:lnTo>
                    <a:lnTo>
                      <a:pt x="0" y="187111"/>
                    </a:lnTo>
                    <a:lnTo>
                      <a:pt x="101001" y="187111"/>
                    </a:lnTo>
                    <a:lnTo>
                      <a:pt x="101001" y="30176"/>
                    </a:lnTo>
                    <a:cubicBezTo>
                      <a:pt x="96574" y="29559"/>
                      <a:pt x="92146" y="28531"/>
                      <a:pt x="87910" y="27106"/>
                    </a:cubicBezTo>
                    <a:lnTo>
                      <a:pt x="87910" y="174040"/>
                    </a:lnTo>
                    <a:close/>
                  </a:path>
                </a:pathLst>
              </a:custGeom>
              <a:solidFill>
                <a:srgbClr val="2C5967"/>
              </a:solidFill>
              <a:ln w="6417" cap="flat">
                <a:noFill/>
                <a:prstDash val="solid"/>
                <a:miter/>
              </a:ln>
            </p:spPr>
            <p:txBody>
              <a:bodyPr rtlCol="0" anchor="ctr"/>
              <a:lstStyle/>
              <a:p>
                <a:endParaRPr lang="en-US" sz="810"/>
              </a:p>
            </p:txBody>
          </p:sp>
        </p:grpSp>
        <p:sp>
          <p:nvSpPr>
            <p:cNvPr id="487" name="TextBox 486">
              <a:extLst>
                <a:ext uri="{FF2B5EF4-FFF2-40B4-BE49-F238E27FC236}">
                  <a16:creationId xmlns:a16="http://schemas.microsoft.com/office/drawing/2014/main" id="{3E74F1FF-40C0-65EB-782D-ECF8E6CBBB17}"/>
                </a:ext>
              </a:extLst>
            </p:cNvPr>
            <p:cNvSpPr txBox="1"/>
            <p:nvPr/>
          </p:nvSpPr>
          <p:spPr>
            <a:xfrm>
              <a:off x="6982333" y="1841714"/>
              <a:ext cx="49725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ATP-D</a:t>
              </a:r>
            </a:p>
          </p:txBody>
        </p:sp>
      </p:grpSp>
      <p:grpSp>
        <p:nvGrpSpPr>
          <p:cNvPr id="488" name="Graphic 3">
            <a:extLst>
              <a:ext uri="{FF2B5EF4-FFF2-40B4-BE49-F238E27FC236}">
                <a16:creationId xmlns:a16="http://schemas.microsoft.com/office/drawing/2014/main" id="{3A2C0554-EC91-1C73-40E7-B66C1DBF4685}"/>
              </a:ext>
            </a:extLst>
          </p:cNvPr>
          <p:cNvGrpSpPr/>
          <p:nvPr/>
        </p:nvGrpSpPr>
        <p:grpSpPr>
          <a:xfrm>
            <a:off x="7581601" y="1497188"/>
            <a:ext cx="982961" cy="664178"/>
            <a:chOff x="7581601" y="1497188"/>
            <a:chExt cx="982961" cy="664178"/>
          </a:xfrm>
        </p:grpSpPr>
        <p:grpSp>
          <p:nvGrpSpPr>
            <p:cNvPr id="489" name="Graphic 3">
              <a:extLst>
                <a:ext uri="{FF2B5EF4-FFF2-40B4-BE49-F238E27FC236}">
                  <a16:creationId xmlns:a16="http://schemas.microsoft.com/office/drawing/2014/main" id="{1C3FE374-2A8D-E41D-4D67-439D1B00E9C6}"/>
                </a:ext>
              </a:extLst>
            </p:cNvPr>
            <p:cNvGrpSpPr/>
            <p:nvPr/>
          </p:nvGrpSpPr>
          <p:grpSpPr>
            <a:xfrm>
              <a:off x="7926057" y="1497188"/>
              <a:ext cx="289807" cy="385010"/>
              <a:chOff x="7926057" y="1497188"/>
              <a:chExt cx="289807" cy="385010"/>
            </a:xfrm>
          </p:grpSpPr>
          <p:sp>
            <p:nvSpPr>
              <p:cNvPr id="490" name="Freeform: Shape 489">
                <a:extLst>
                  <a:ext uri="{FF2B5EF4-FFF2-40B4-BE49-F238E27FC236}">
                    <a16:creationId xmlns:a16="http://schemas.microsoft.com/office/drawing/2014/main" id="{B23BB568-52C0-A794-A059-A649366648DF}"/>
                  </a:ext>
                </a:extLst>
              </p:cNvPr>
              <p:cNvSpPr/>
              <p:nvPr/>
            </p:nvSpPr>
            <p:spPr>
              <a:xfrm>
                <a:off x="7930998" y="1501771"/>
                <a:ext cx="280113" cy="376114"/>
              </a:xfrm>
              <a:custGeom>
                <a:avLst/>
                <a:gdLst>
                  <a:gd name="connsiteX0" fmla="*/ 52746 w 280113"/>
                  <a:gd name="connsiteY0" fmla="*/ 376115 h 376114"/>
                  <a:gd name="connsiteX1" fmla="*/ 52746 w 280113"/>
                  <a:gd name="connsiteY1" fmla="*/ 361260 h 376114"/>
                  <a:gd name="connsiteX2" fmla="*/ 68275 w 280113"/>
                  <a:gd name="connsiteY2" fmla="*/ 353829 h 376114"/>
                  <a:gd name="connsiteX3" fmla="*/ 68275 w 280113"/>
                  <a:gd name="connsiteY3" fmla="*/ 146283 h 376114"/>
                  <a:gd name="connsiteX4" fmla="*/ 0 w 280113"/>
                  <a:gd name="connsiteY4" fmla="*/ 146283 h 376114"/>
                  <a:gd name="connsiteX5" fmla="*/ 898 w 280113"/>
                  <a:gd name="connsiteY5" fmla="*/ 132985 h 376114"/>
                  <a:gd name="connsiteX6" fmla="*/ 11935 w 280113"/>
                  <a:gd name="connsiteY6" fmla="*/ 100073 h 376114"/>
                  <a:gd name="connsiteX7" fmla="*/ 37538 w 280113"/>
                  <a:gd name="connsiteY7" fmla="*/ 76673 h 376114"/>
                  <a:gd name="connsiteX8" fmla="*/ 42030 w 280113"/>
                  <a:gd name="connsiteY8" fmla="*/ 72863 h 376114"/>
                  <a:gd name="connsiteX9" fmla="*/ 44468 w 280113"/>
                  <a:gd name="connsiteY9" fmla="*/ 67501 h 376114"/>
                  <a:gd name="connsiteX10" fmla="*/ 55442 w 280113"/>
                  <a:gd name="connsiteY10" fmla="*/ 44362 h 376114"/>
                  <a:gd name="connsiteX11" fmla="*/ 75847 w 280113"/>
                  <a:gd name="connsiteY11" fmla="*/ 28982 h 376114"/>
                  <a:gd name="connsiteX12" fmla="*/ 97407 w 280113"/>
                  <a:gd name="connsiteY12" fmla="*/ 24489 h 376114"/>
                  <a:gd name="connsiteX13" fmla="*/ 102413 w 280113"/>
                  <a:gd name="connsiteY13" fmla="*/ 24489 h 376114"/>
                  <a:gd name="connsiteX14" fmla="*/ 103696 w 280113"/>
                  <a:gd name="connsiteY14" fmla="*/ 24489 h 376114"/>
                  <a:gd name="connsiteX15" fmla="*/ 108701 w 280113"/>
                  <a:gd name="connsiteY15" fmla="*/ 23506 h 376114"/>
                  <a:gd name="connsiteX16" fmla="*/ 112872 w 280113"/>
                  <a:gd name="connsiteY16" fmla="*/ 20545 h 376114"/>
                  <a:gd name="connsiteX17" fmla="*/ 134561 w 280113"/>
                  <a:gd name="connsiteY17" fmla="*/ 5325 h 376114"/>
                  <a:gd name="connsiteX18" fmla="*/ 160550 w 280113"/>
                  <a:gd name="connsiteY18" fmla="*/ 1 h 376114"/>
                  <a:gd name="connsiteX19" fmla="*/ 194879 w 280113"/>
                  <a:gd name="connsiteY19" fmla="*/ 9696 h 376114"/>
                  <a:gd name="connsiteX20" fmla="*/ 218878 w 280113"/>
                  <a:gd name="connsiteY20" fmla="*/ 36136 h 376114"/>
                  <a:gd name="connsiteX21" fmla="*/ 222664 w 280113"/>
                  <a:gd name="connsiteY21" fmla="*/ 40737 h 376114"/>
                  <a:gd name="connsiteX22" fmla="*/ 227991 w 280113"/>
                  <a:gd name="connsiteY22" fmla="*/ 43289 h 376114"/>
                  <a:gd name="connsiteX23" fmla="*/ 249037 w 280113"/>
                  <a:gd name="connsiteY23" fmla="*/ 52461 h 376114"/>
                  <a:gd name="connsiteX24" fmla="*/ 277913 w 280113"/>
                  <a:gd name="connsiteY24" fmla="*/ 91874 h 376114"/>
                  <a:gd name="connsiteX25" fmla="*/ 272202 w 280113"/>
                  <a:gd name="connsiteY25" fmla="*/ 140413 h 376114"/>
                  <a:gd name="connsiteX26" fmla="*/ 268866 w 280113"/>
                  <a:gd name="connsiteY26" fmla="*/ 146742 h 376114"/>
                  <a:gd name="connsiteX27" fmla="*/ 225103 w 280113"/>
                  <a:gd name="connsiteY27" fmla="*/ 146742 h 376114"/>
                  <a:gd name="connsiteX28" fmla="*/ 225103 w 280113"/>
                  <a:gd name="connsiteY28" fmla="*/ 353829 h 376114"/>
                  <a:gd name="connsiteX29" fmla="*/ 240182 w 280113"/>
                  <a:gd name="connsiteY29" fmla="*/ 361260 h 376114"/>
                  <a:gd name="connsiteX30" fmla="*/ 240182 w 280113"/>
                  <a:gd name="connsiteY30" fmla="*/ 376115 h 376114"/>
                  <a:gd name="connsiteX31" fmla="*/ 52746 w 280113"/>
                  <a:gd name="connsiteY31" fmla="*/ 376115 h 37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0113" h="376114">
                    <a:moveTo>
                      <a:pt x="52746" y="376115"/>
                    </a:moveTo>
                    <a:lnTo>
                      <a:pt x="52746" y="361260"/>
                    </a:lnTo>
                    <a:lnTo>
                      <a:pt x="68275" y="353829"/>
                    </a:lnTo>
                    <a:lnTo>
                      <a:pt x="68275" y="146283"/>
                    </a:lnTo>
                    <a:lnTo>
                      <a:pt x="0" y="146283"/>
                    </a:lnTo>
                    <a:lnTo>
                      <a:pt x="898" y="132985"/>
                    </a:lnTo>
                    <a:cubicBezTo>
                      <a:pt x="1733" y="121253"/>
                      <a:pt x="5518" y="109926"/>
                      <a:pt x="11935" y="100073"/>
                    </a:cubicBezTo>
                    <a:cubicBezTo>
                      <a:pt x="18352" y="90219"/>
                      <a:pt x="27143" y="82165"/>
                      <a:pt x="37538" y="76673"/>
                    </a:cubicBezTo>
                    <a:cubicBezTo>
                      <a:pt x="39271" y="75749"/>
                      <a:pt x="40811" y="74448"/>
                      <a:pt x="42030" y="72863"/>
                    </a:cubicBezTo>
                    <a:cubicBezTo>
                      <a:pt x="43249" y="71278"/>
                      <a:pt x="44084" y="69448"/>
                      <a:pt x="44468" y="67501"/>
                    </a:cubicBezTo>
                    <a:cubicBezTo>
                      <a:pt x="46201" y="59013"/>
                      <a:pt x="49987" y="51072"/>
                      <a:pt x="55442" y="44362"/>
                    </a:cubicBezTo>
                    <a:cubicBezTo>
                      <a:pt x="60896" y="37652"/>
                      <a:pt x="67890" y="32374"/>
                      <a:pt x="75847" y="28982"/>
                    </a:cubicBezTo>
                    <a:cubicBezTo>
                      <a:pt x="82649" y="26031"/>
                      <a:pt x="89964" y="24501"/>
                      <a:pt x="97407" y="24489"/>
                    </a:cubicBezTo>
                    <a:cubicBezTo>
                      <a:pt x="99076" y="24396"/>
                      <a:pt x="100744" y="24396"/>
                      <a:pt x="102413" y="24489"/>
                    </a:cubicBezTo>
                    <a:lnTo>
                      <a:pt x="103696" y="24489"/>
                    </a:lnTo>
                    <a:cubicBezTo>
                      <a:pt x="105428" y="24521"/>
                      <a:pt x="107097" y="24186"/>
                      <a:pt x="108701" y="23506"/>
                    </a:cubicBezTo>
                    <a:cubicBezTo>
                      <a:pt x="110305" y="22826"/>
                      <a:pt x="111717" y="21816"/>
                      <a:pt x="112872" y="20545"/>
                    </a:cubicBezTo>
                    <a:cubicBezTo>
                      <a:pt x="118969" y="14038"/>
                      <a:pt x="126347" y="8858"/>
                      <a:pt x="134561" y="5325"/>
                    </a:cubicBezTo>
                    <a:cubicBezTo>
                      <a:pt x="142775" y="1792"/>
                      <a:pt x="151630" y="-20"/>
                      <a:pt x="160550" y="1"/>
                    </a:cubicBezTo>
                    <a:cubicBezTo>
                      <a:pt x="172677" y="-51"/>
                      <a:pt x="184548" y="3308"/>
                      <a:pt x="194879" y="9696"/>
                    </a:cubicBezTo>
                    <a:cubicBezTo>
                      <a:pt x="205210" y="16085"/>
                      <a:pt x="213488" y="25246"/>
                      <a:pt x="218878" y="36136"/>
                    </a:cubicBezTo>
                    <a:cubicBezTo>
                      <a:pt x="219777" y="37929"/>
                      <a:pt x="221060" y="39501"/>
                      <a:pt x="222664" y="40737"/>
                    </a:cubicBezTo>
                    <a:cubicBezTo>
                      <a:pt x="224204" y="41974"/>
                      <a:pt x="226065" y="42845"/>
                      <a:pt x="227991" y="43289"/>
                    </a:cubicBezTo>
                    <a:cubicBezTo>
                      <a:pt x="235498" y="45076"/>
                      <a:pt x="242620" y="48181"/>
                      <a:pt x="249037" y="52461"/>
                    </a:cubicBezTo>
                    <a:cubicBezTo>
                      <a:pt x="263283" y="61475"/>
                      <a:pt x="273614" y="75557"/>
                      <a:pt x="277913" y="91874"/>
                    </a:cubicBezTo>
                    <a:cubicBezTo>
                      <a:pt x="282213" y="108192"/>
                      <a:pt x="280160" y="125535"/>
                      <a:pt x="272202" y="140413"/>
                    </a:cubicBezTo>
                    <a:lnTo>
                      <a:pt x="268866" y="146742"/>
                    </a:lnTo>
                    <a:lnTo>
                      <a:pt x="225103" y="146742"/>
                    </a:lnTo>
                    <a:lnTo>
                      <a:pt x="225103" y="353829"/>
                    </a:lnTo>
                    <a:lnTo>
                      <a:pt x="240182" y="361260"/>
                    </a:lnTo>
                    <a:lnTo>
                      <a:pt x="240182" y="376115"/>
                    </a:lnTo>
                    <a:lnTo>
                      <a:pt x="52746" y="376115"/>
                    </a:lnTo>
                    <a:close/>
                  </a:path>
                </a:pathLst>
              </a:custGeom>
              <a:solidFill>
                <a:srgbClr val="FFFFFF"/>
              </a:solidFill>
              <a:ln w="6417" cap="flat">
                <a:noFill/>
                <a:prstDash val="solid"/>
                <a:miter/>
              </a:ln>
            </p:spPr>
            <p:txBody>
              <a:bodyPr rtlCol="0" anchor="ctr"/>
              <a:lstStyle/>
              <a:p>
                <a:endParaRPr lang="en-US" sz="810"/>
              </a:p>
            </p:txBody>
          </p:sp>
          <p:sp>
            <p:nvSpPr>
              <p:cNvPr id="491" name="Freeform: Shape 490">
                <a:extLst>
                  <a:ext uri="{FF2B5EF4-FFF2-40B4-BE49-F238E27FC236}">
                    <a16:creationId xmlns:a16="http://schemas.microsoft.com/office/drawing/2014/main" id="{4862D768-C08F-2258-F67D-C1777228B6F9}"/>
                  </a:ext>
                </a:extLst>
              </p:cNvPr>
              <p:cNvSpPr/>
              <p:nvPr/>
            </p:nvSpPr>
            <p:spPr>
              <a:xfrm>
                <a:off x="7926057" y="1497188"/>
                <a:ext cx="289807" cy="385010"/>
              </a:xfrm>
              <a:custGeom>
                <a:avLst/>
                <a:gdLst>
                  <a:gd name="connsiteX0" fmla="*/ 165491 w 289807"/>
                  <a:gd name="connsiteY0" fmla="*/ 9172 h 385010"/>
                  <a:gd name="connsiteX1" fmla="*/ 197382 w 289807"/>
                  <a:gd name="connsiteY1" fmla="*/ 18174 h 385010"/>
                  <a:gd name="connsiteX2" fmla="*/ 219648 w 289807"/>
                  <a:gd name="connsiteY2" fmla="*/ 42738 h 385010"/>
                  <a:gd name="connsiteX3" fmla="*/ 224846 w 289807"/>
                  <a:gd name="connsiteY3" fmla="*/ 48687 h 385010"/>
                  <a:gd name="connsiteX4" fmla="*/ 232033 w 289807"/>
                  <a:gd name="connsiteY4" fmla="*/ 51910 h 385010"/>
                  <a:gd name="connsiteX5" fmla="*/ 257572 w 289807"/>
                  <a:gd name="connsiteY5" fmla="*/ 64197 h 385010"/>
                  <a:gd name="connsiteX6" fmla="*/ 275026 w 289807"/>
                  <a:gd name="connsiteY6" fmla="*/ 86614 h 385010"/>
                  <a:gd name="connsiteX7" fmla="*/ 280608 w 289807"/>
                  <a:gd name="connsiteY7" fmla="*/ 114456 h 385010"/>
                  <a:gd name="connsiteX8" fmla="*/ 273229 w 289807"/>
                  <a:gd name="connsiteY8" fmla="*/ 141880 h 385010"/>
                  <a:gd name="connsiteX9" fmla="*/ 271112 w 289807"/>
                  <a:gd name="connsiteY9" fmla="*/ 145823 h 385010"/>
                  <a:gd name="connsiteX10" fmla="*/ 225359 w 289807"/>
                  <a:gd name="connsiteY10" fmla="*/ 145823 h 385010"/>
                  <a:gd name="connsiteX11" fmla="*/ 225359 w 289807"/>
                  <a:gd name="connsiteY11" fmla="*/ 361352 h 385010"/>
                  <a:gd name="connsiteX12" fmla="*/ 240439 w 289807"/>
                  <a:gd name="connsiteY12" fmla="*/ 368776 h 385010"/>
                  <a:gd name="connsiteX13" fmla="*/ 240439 w 289807"/>
                  <a:gd name="connsiteY13" fmla="*/ 376021 h 385010"/>
                  <a:gd name="connsiteX14" fmla="*/ 62243 w 289807"/>
                  <a:gd name="connsiteY14" fmla="*/ 376021 h 385010"/>
                  <a:gd name="connsiteX15" fmla="*/ 62243 w 289807"/>
                  <a:gd name="connsiteY15" fmla="*/ 368686 h 385010"/>
                  <a:gd name="connsiteX16" fmla="*/ 77451 w 289807"/>
                  <a:gd name="connsiteY16" fmla="*/ 361255 h 385010"/>
                  <a:gd name="connsiteX17" fmla="*/ 77451 w 289807"/>
                  <a:gd name="connsiteY17" fmla="*/ 146740 h 385010"/>
                  <a:gd name="connsiteX18" fmla="*/ 9882 w 289807"/>
                  <a:gd name="connsiteY18" fmla="*/ 146740 h 385010"/>
                  <a:gd name="connsiteX19" fmla="*/ 10395 w 289807"/>
                  <a:gd name="connsiteY19" fmla="*/ 138762 h 385010"/>
                  <a:gd name="connsiteX20" fmla="*/ 20662 w 289807"/>
                  <a:gd name="connsiteY20" fmla="*/ 107648 h 385010"/>
                  <a:gd name="connsiteX21" fmla="*/ 44918 w 289807"/>
                  <a:gd name="connsiteY21" fmla="*/ 85660 h 385010"/>
                  <a:gd name="connsiteX22" fmla="*/ 50949 w 289807"/>
                  <a:gd name="connsiteY22" fmla="*/ 80547 h 385010"/>
                  <a:gd name="connsiteX23" fmla="*/ 54286 w 289807"/>
                  <a:gd name="connsiteY23" fmla="*/ 73370 h 385010"/>
                  <a:gd name="connsiteX24" fmla="*/ 71227 w 289807"/>
                  <a:gd name="connsiteY24" fmla="*/ 44928 h 385010"/>
                  <a:gd name="connsiteX25" fmla="*/ 102348 w 289807"/>
                  <a:gd name="connsiteY25" fmla="*/ 33750 h 385010"/>
                  <a:gd name="connsiteX26" fmla="*/ 106905 w 289807"/>
                  <a:gd name="connsiteY26" fmla="*/ 33750 h 385010"/>
                  <a:gd name="connsiteX27" fmla="*/ 108637 w 289807"/>
                  <a:gd name="connsiteY27" fmla="*/ 33750 h 385010"/>
                  <a:gd name="connsiteX28" fmla="*/ 115503 w 289807"/>
                  <a:gd name="connsiteY28" fmla="*/ 32375 h 385010"/>
                  <a:gd name="connsiteX29" fmla="*/ 121150 w 289807"/>
                  <a:gd name="connsiteY29" fmla="*/ 28339 h 385010"/>
                  <a:gd name="connsiteX30" fmla="*/ 141363 w 289807"/>
                  <a:gd name="connsiteY30" fmla="*/ 14161 h 385010"/>
                  <a:gd name="connsiteX31" fmla="*/ 165491 w 289807"/>
                  <a:gd name="connsiteY31" fmla="*/ 9172 h 385010"/>
                  <a:gd name="connsiteX32" fmla="*/ 165491 w 289807"/>
                  <a:gd name="connsiteY32" fmla="*/ 0 h 385010"/>
                  <a:gd name="connsiteX33" fmla="*/ 137705 w 289807"/>
                  <a:gd name="connsiteY33" fmla="*/ 5838 h 385010"/>
                  <a:gd name="connsiteX34" fmla="*/ 114476 w 289807"/>
                  <a:gd name="connsiteY34" fmla="*/ 22286 h 385010"/>
                  <a:gd name="connsiteX35" fmla="*/ 111846 w 289807"/>
                  <a:gd name="connsiteY35" fmla="*/ 24128 h 385010"/>
                  <a:gd name="connsiteX36" fmla="*/ 108637 w 289807"/>
                  <a:gd name="connsiteY36" fmla="*/ 24763 h 385010"/>
                  <a:gd name="connsiteX37" fmla="*/ 107803 w 289807"/>
                  <a:gd name="connsiteY37" fmla="*/ 24763 h 385010"/>
                  <a:gd name="connsiteX38" fmla="*/ 102348 w 289807"/>
                  <a:gd name="connsiteY38" fmla="*/ 24763 h 385010"/>
                  <a:gd name="connsiteX39" fmla="*/ 65387 w 289807"/>
                  <a:gd name="connsiteY39" fmla="*/ 37908 h 385010"/>
                  <a:gd name="connsiteX40" fmla="*/ 45175 w 289807"/>
                  <a:gd name="connsiteY40" fmla="*/ 71536 h 385010"/>
                  <a:gd name="connsiteX41" fmla="*/ 43699 w 289807"/>
                  <a:gd name="connsiteY41" fmla="*/ 75054 h 385010"/>
                  <a:gd name="connsiteX42" fmla="*/ 40747 w 289807"/>
                  <a:gd name="connsiteY42" fmla="*/ 77497 h 385010"/>
                  <a:gd name="connsiteX43" fmla="*/ 13219 w 289807"/>
                  <a:gd name="connsiteY43" fmla="*/ 102395 h 385010"/>
                  <a:gd name="connsiteX44" fmla="*/ 1283 w 289807"/>
                  <a:gd name="connsiteY44" fmla="*/ 137569 h 385010"/>
                  <a:gd name="connsiteX45" fmla="*/ 706 w 289807"/>
                  <a:gd name="connsiteY45" fmla="*/ 145548 h 385010"/>
                  <a:gd name="connsiteX46" fmla="*/ 0 w 289807"/>
                  <a:gd name="connsiteY46" fmla="*/ 155912 h 385010"/>
                  <a:gd name="connsiteX47" fmla="*/ 68275 w 289807"/>
                  <a:gd name="connsiteY47" fmla="*/ 155912 h 385010"/>
                  <a:gd name="connsiteX48" fmla="*/ 68275 w 289807"/>
                  <a:gd name="connsiteY48" fmla="*/ 355570 h 385010"/>
                  <a:gd name="connsiteX49" fmla="*/ 58200 w 289807"/>
                  <a:gd name="connsiteY49" fmla="*/ 360524 h 385010"/>
                  <a:gd name="connsiteX50" fmla="*/ 53067 w 289807"/>
                  <a:gd name="connsiteY50" fmla="*/ 363001 h 385010"/>
                  <a:gd name="connsiteX51" fmla="*/ 53067 w 289807"/>
                  <a:gd name="connsiteY51" fmla="*/ 383265 h 385010"/>
                  <a:gd name="connsiteX52" fmla="*/ 59933 w 289807"/>
                  <a:gd name="connsiteY52" fmla="*/ 385011 h 385010"/>
                  <a:gd name="connsiteX53" fmla="*/ 61024 w 289807"/>
                  <a:gd name="connsiteY53" fmla="*/ 385011 h 385010"/>
                  <a:gd name="connsiteX54" fmla="*/ 249680 w 289807"/>
                  <a:gd name="connsiteY54" fmla="*/ 385011 h 385010"/>
                  <a:gd name="connsiteX55" fmla="*/ 249680 w 289807"/>
                  <a:gd name="connsiteY55" fmla="*/ 363001 h 385010"/>
                  <a:gd name="connsiteX56" fmla="*/ 244546 w 289807"/>
                  <a:gd name="connsiteY56" fmla="*/ 360524 h 385010"/>
                  <a:gd name="connsiteX57" fmla="*/ 234600 w 289807"/>
                  <a:gd name="connsiteY57" fmla="*/ 355570 h 385010"/>
                  <a:gd name="connsiteX58" fmla="*/ 234600 w 289807"/>
                  <a:gd name="connsiteY58" fmla="*/ 155912 h 385010"/>
                  <a:gd name="connsiteX59" fmla="*/ 276630 w 289807"/>
                  <a:gd name="connsiteY59" fmla="*/ 155912 h 385010"/>
                  <a:gd name="connsiteX60" fmla="*/ 279197 w 289807"/>
                  <a:gd name="connsiteY60" fmla="*/ 151051 h 385010"/>
                  <a:gd name="connsiteX61" fmla="*/ 281250 w 289807"/>
                  <a:gd name="connsiteY61" fmla="*/ 147199 h 385010"/>
                  <a:gd name="connsiteX62" fmla="*/ 287411 w 289807"/>
                  <a:gd name="connsiteY62" fmla="*/ 94973 h 385010"/>
                  <a:gd name="connsiteX63" fmla="*/ 256288 w 289807"/>
                  <a:gd name="connsiteY63" fmla="*/ 52643 h 385010"/>
                  <a:gd name="connsiteX64" fmla="*/ 233766 w 289807"/>
                  <a:gd name="connsiteY64" fmla="*/ 43472 h 385010"/>
                  <a:gd name="connsiteX65" fmla="*/ 230108 w 289807"/>
                  <a:gd name="connsiteY65" fmla="*/ 41820 h 385010"/>
                  <a:gd name="connsiteX66" fmla="*/ 227605 w 289807"/>
                  <a:gd name="connsiteY66" fmla="*/ 38703 h 385010"/>
                  <a:gd name="connsiteX67" fmla="*/ 202066 w 289807"/>
                  <a:gd name="connsiteY67" fmla="*/ 10474 h 385010"/>
                  <a:gd name="connsiteX68" fmla="*/ 165491 w 289807"/>
                  <a:gd name="connsiteY68" fmla="*/ 0 h 385010"/>
                  <a:gd name="connsiteX69" fmla="*/ 165491 w 289807"/>
                  <a:gd name="connsiteY69"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89807" h="385010">
                    <a:moveTo>
                      <a:pt x="165491" y="9172"/>
                    </a:moveTo>
                    <a:cubicBezTo>
                      <a:pt x="176720" y="9120"/>
                      <a:pt x="187821" y="12240"/>
                      <a:pt x="197382" y="18174"/>
                    </a:cubicBezTo>
                    <a:cubicBezTo>
                      <a:pt x="206943" y="24109"/>
                      <a:pt x="214707" y="32620"/>
                      <a:pt x="219648" y="42738"/>
                    </a:cubicBezTo>
                    <a:cubicBezTo>
                      <a:pt x="220932" y="45073"/>
                      <a:pt x="222728" y="47103"/>
                      <a:pt x="224846" y="48687"/>
                    </a:cubicBezTo>
                    <a:cubicBezTo>
                      <a:pt x="226964" y="50271"/>
                      <a:pt x="229402" y="51370"/>
                      <a:pt x="232033" y="51910"/>
                    </a:cubicBezTo>
                    <a:cubicBezTo>
                      <a:pt x="241402" y="53968"/>
                      <a:pt x="250128" y="58174"/>
                      <a:pt x="257572" y="64197"/>
                    </a:cubicBezTo>
                    <a:cubicBezTo>
                      <a:pt x="265016" y="70219"/>
                      <a:pt x="270983" y="77892"/>
                      <a:pt x="275026" y="86614"/>
                    </a:cubicBezTo>
                    <a:cubicBezTo>
                      <a:pt x="279004" y="95335"/>
                      <a:pt x="280930" y="104866"/>
                      <a:pt x="280608" y="114456"/>
                    </a:cubicBezTo>
                    <a:cubicBezTo>
                      <a:pt x="280288" y="124046"/>
                      <a:pt x="277785" y="133434"/>
                      <a:pt x="273229" y="141880"/>
                    </a:cubicBezTo>
                    <a:lnTo>
                      <a:pt x="271112" y="145823"/>
                    </a:lnTo>
                    <a:lnTo>
                      <a:pt x="225359" y="145823"/>
                    </a:lnTo>
                    <a:lnTo>
                      <a:pt x="225359" y="361352"/>
                    </a:lnTo>
                    <a:lnTo>
                      <a:pt x="240439" y="368776"/>
                    </a:lnTo>
                    <a:lnTo>
                      <a:pt x="240439" y="376021"/>
                    </a:lnTo>
                    <a:lnTo>
                      <a:pt x="62243" y="376021"/>
                    </a:lnTo>
                    <a:lnTo>
                      <a:pt x="62243" y="368686"/>
                    </a:lnTo>
                    <a:lnTo>
                      <a:pt x="77451" y="361255"/>
                    </a:lnTo>
                    <a:lnTo>
                      <a:pt x="77451" y="146740"/>
                    </a:lnTo>
                    <a:lnTo>
                      <a:pt x="9882" y="146740"/>
                    </a:lnTo>
                    <a:lnTo>
                      <a:pt x="10395" y="138762"/>
                    </a:lnTo>
                    <a:cubicBezTo>
                      <a:pt x="11101" y="127676"/>
                      <a:pt x="14631" y="116955"/>
                      <a:pt x="20662" y="107648"/>
                    </a:cubicBezTo>
                    <a:cubicBezTo>
                      <a:pt x="26759" y="98340"/>
                      <a:pt x="35100" y="90764"/>
                      <a:pt x="44918" y="85660"/>
                    </a:cubicBezTo>
                    <a:cubicBezTo>
                      <a:pt x="47292" y="84415"/>
                      <a:pt x="49345" y="82670"/>
                      <a:pt x="50949" y="80547"/>
                    </a:cubicBezTo>
                    <a:cubicBezTo>
                      <a:pt x="52554" y="78425"/>
                      <a:pt x="53709" y="75976"/>
                      <a:pt x="54286" y="73370"/>
                    </a:cubicBezTo>
                    <a:cubicBezTo>
                      <a:pt x="56469" y="62209"/>
                      <a:pt x="62436" y="52155"/>
                      <a:pt x="71227" y="44928"/>
                    </a:cubicBezTo>
                    <a:cubicBezTo>
                      <a:pt x="79954" y="37702"/>
                      <a:pt x="90991" y="33750"/>
                      <a:pt x="102348" y="33750"/>
                    </a:cubicBezTo>
                    <a:cubicBezTo>
                      <a:pt x="103825" y="33657"/>
                      <a:pt x="105365" y="33657"/>
                      <a:pt x="106905" y="33750"/>
                    </a:cubicBezTo>
                    <a:lnTo>
                      <a:pt x="108637" y="33750"/>
                    </a:lnTo>
                    <a:cubicBezTo>
                      <a:pt x="111012" y="33776"/>
                      <a:pt x="113322" y="33307"/>
                      <a:pt x="115503" y="32375"/>
                    </a:cubicBezTo>
                    <a:cubicBezTo>
                      <a:pt x="117620" y="31443"/>
                      <a:pt x="119610" y="30069"/>
                      <a:pt x="121150" y="28339"/>
                    </a:cubicBezTo>
                    <a:cubicBezTo>
                      <a:pt x="126861" y="22283"/>
                      <a:pt x="133727" y="17458"/>
                      <a:pt x="141363" y="14161"/>
                    </a:cubicBezTo>
                    <a:cubicBezTo>
                      <a:pt x="148999" y="10864"/>
                      <a:pt x="157213" y="9166"/>
                      <a:pt x="165491" y="9172"/>
                    </a:cubicBezTo>
                    <a:close/>
                    <a:moveTo>
                      <a:pt x="165491" y="0"/>
                    </a:moveTo>
                    <a:cubicBezTo>
                      <a:pt x="155930" y="17"/>
                      <a:pt x="146432" y="2004"/>
                      <a:pt x="137705" y="5838"/>
                    </a:cubicBezTo>
                    <a:cubicBezTo>
                      <a:pt x="128914" y="9671"/>
                      <a:pt x="121022" y="15270"/>
                      <a:pt x="114476" y="22286"/>
                    </a:cubicBezTo>
                    <a:cubicBezTo>
                      <a:pt x="113770" y="23076"/>
                      <a:pt x="112808" y="23703"/>
                      <a:pt x="111846" y="24128"/>
                    </a:cubicBezTo>
                    <a:cubicBezTo>
                      <a:pt x="110819" y="24553"/>
                      <a:pt x="109728" y="24770"/>
                      <a:pt x="108637" y="24763"/>
                    </a:cubicBezTo>
                    <a:lnTo>
                      <a:pt x="107803" y="24763"/>
                    </a:lnTo>
                    <a:lnTo>
                      <a:pt x="102348" y="24763"/>
                    </a:lnTo>
                    <a:cubicBezTo>
                      <a:pt x="88873" y="24732"/>
                      <a:pt x="75847" y="29378"/>
                      <a:pt x="65387" y="37908"/>
                    </a:cubicBezTo>
                    <a:cubicBezTo>
                      <a:pt x="54992" y="46437"/>
                      <a:pt x="47869" y="58321"/>
                      <a:pt x="45175" y="71536"/>
                    </a:cubicBezTo>
                    <a:cubicBezTo>
                      <a:pt x="44982" y="72813"/>
                      <a:pt x="44469" y="74018"/>
                      <a:pt x="43699" y="75054"/>
                    </a:cubicBezTo>
                    <a:cubicBezTo>
                      <a:pt x="42865" y="76090"/>
                      <a:pt x="41902" y="76926"/>
                      <a:pt x="40747" y="77497"/>
                    </a:cubicBezTo>
                    <a:cubicBezTo>
                      <a:pt x="29582" y="83311"/>
                      <a:pt x="20085" y="91881"/>
                      <a:pt x="13219" y="102395"/>
                    </a:cubicBezTo>
                    <a:cubicBezTo>
                      <a:pt x="6288" y="112909"/>
                      <a:pt x="2182" y="125017"/>
                      <a:pt x="1283" y="137569"/>
                    </a:cubicBezTo>
                    <a:lnTo>
                      <a:pt x="706" y="145548"/>
                    </a:lnTo>
                    <a:lnTo>
                      <a:pt x="0" y="155912"/>
                    </a:lnTo>
                    <a:lnTo>
                      <a:pt x="68275" y="155912"/>
                    </a:lnTo>
                    <a:lnTo>
                      <a:pt x="68275" y="355570"/>
                    </a:lnTo>
                    <a:lnTo>
                      <a:pt x="58200" y="360524"/>
                    </a:lnTo>
                    <a:lnTo>
                      <a:pt x="53067" y="363001"/>
                    </a:lnTo>
                    <a:lnTo>
                      <a:pt x="53067" y="383265"/>
                    </a:lnTo>
                    <a:lnTo>
                      <a:pt x="59933" y="385011"/>
                    </a:lnTo>
                    <a:lnTo>
                      <a:pt x="61024" y="385011"/>
                    </a:lnTo>
                    <a:lnTo>
                      <a:pt x="249680" y="385011"/>
                    </a:lnTo>
                    <a:lnTo>
                      <a:pt x="249680" y="363001"/>
                    </a:lnTo>
                    <a:lnTo>
                      <a:pt x="244546" y="360524"/>
                    </a:lnTo>
                    <a:lnTo>
                      <a:pt x="234600" y="355570"/>
                    </a:lnTo>
                    <a:lnTo>
                      <a:pt x="234600" y="155912"/>
                    </a:lnTo>
                    <a:lnTo>
                      <a:pt x="276630" y="155912"/>
                    </a:lnTo>
                    <a:lnTo>
                      <a:pt x="279197" y="151051"/>
                    </a:lnTo>
                    <a:lnTo>
                      <a:pt x="281250" y="147199"/>
                    </a:lnTo>
                    <a:cubicBezTo>
                      <a:pt x="289849" y="131205"/>
                      <a:pt x="292095" y="112533"/>
                      <a:pt x="287411" y="94973"/>
                    </a:cubicBezTo>
                    <a:cubicBezTo>
                      <a:pt x="282790" y="77413"/>
                      <a:pt x="271625" y="62279"/>
                      <a:pt x="256288" y="52643"/>
                    </a:cubicBezTo>
                    <a:cubicBezTo>
                      <a:pt x="249358" y="48296"/>
                      <a:pt x="241723" y="45192"/>
                      <a:pt x="233766" y="43472"/>
                    </a:cubicBezTo>
                    <a:cubicBezTo>
                      <a:pt x="232418" y="43214"/>
                      <a:pt x="231199" y="42648"/>
                      <a:pt x="230108" y="41820"/>
                    </a:cubicBezTo>
                    <a:cubicBezTo>
                      <a:pt x="229081" y="40991"/>
                      <a:pt x="228183" y="39924"/>
                      <a:pt x="227605" y="38703"/>
                    </a:cubicBezTo>
                    <a:cubicBezTo>
                      <a:pt x="221894" y="27090"/>
                      <a:pt x="213039" y="17313"/>
                      <a:pt x="202066" y="10474"/>
                    </a:cubicBezTo>
                    <a:cubicBezTo>
                      <a:pt x="191094" y="3636"/>
                      <a:pt x="178389" y="8"/>
                      <a:pt x="165491" y="0"/>
                    </a:cubicBezTo>
                    <a:lnTo>
                      <a:pt x="165491" y="0"/>
                    </a:lnTo>
                    <a:close/>
                  </a:path>
                </a:pathLst>
              </a:custGeom>
              <a:solidFill>
                <a:srgbClr val="FFFFFF"/>
              </a:solidFill>
              <a:ln w="6417" cap="flat">
                <a:noFill/>
                <a:prstDash val="solid"/>
                <a:miter/>
              </a:ln>
            </p:spPr>
            <p:txBody>
              <a:bodyPr rtlCol="0" anchor="ctr"/>
              <a:lstStyle/>
              <a:p>
                <a:endParaRPr lang="en-US" sz="810"/>
              </a:p>
            </p:txBody>
          </p:sp>
          <p:sp>
            <p:nvSpPr>
              <p:cNvPr id="492" name="Freeform: Shape 491">
                <a:extLst>
                  <a:ext uri="{FF2B5EF4-FFF2-40B4-BE49-F238E27FC236}">
                    <a16:creationId xmlns:a16="http://schemas.microsoft.com/office/drawing/2014/main" id="{41A8572F-D492-6227-3511-08F0D920F494}"/>
                  </a:ext>
                </a:extLst>
              </p:cNvPr>
              <p:cNvSpPr/>
              <p:nvPr/>
            </p:nvSpPr>
            <p:spPr>
              <a:xfrm>
                <a:off x="7992921" y="1584958"/>
                <a:ext cx="169019" cy="283757"/>
              </a:xfrm>
              <a:custGeom>
                <a:avLst/>
                <a:gdLst>
                  <a:gd name="connsiteX0" fmla="*/ 0 w 169019"/>
                  <a:gd name="connsiteY0" fmla="*/ 283758 h 283757"/>
                  <a:gd name="connsiteX1" fmla="*/ 15144 w 169019"/>
                  <a:gd name="connsiteY1" fmla="*/ 276423 h 283757"/>
                  <a:gd name="connsiteX2" fmla="*/ 15144 w 169019"/>
                  <a:gd name="connsiteY2" fmla="*/ 0 h 283757"/>
                  <a:gd name="connsiteX3" fmla="*/ 154004 w 169019"/>
                  <a:gd name="connsiteY3" fmla="*/ 0 h 283757"/>
                  <a:gd name="connsiteX4" fmla="*/ 154004 w 169019"/>
                  <a:gd name="connsiteY4" fmla="*/ 276423 h 283757"/>
                  <a:gd name="connsiteX5" fmla="*/ 169019 w 169019"/>
                  <a:gd name="connsiteY5" fmla="*/ 283758 h 283757"/>
                  <a:gd name="connsiteX6" fmla="*/ 0 w 169019"/>
                  <a:gd name="connsiteY6" fmla="*/ 283758 h 28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019" h="283757">
                    <a:moveTo>
                      <a:pt x="0" y="283758"/>
                    </a:moveTo>
                    <a:lnTo>
                      <a:pt x="15144" y="276423"/>
                    </a:lnTo>
                    <a:lnTo>
                      <a:pt x="15144" y="0"/>
                    </a:lnTo>
                    <a:lnTo>
                      <a:pt x="154004" y="0"/>
                    </a:lnTo>
                    <a:lnTo>
                      <a:pt x="154004" y="276423"/>
                    </a:lnTo>
                    <a:lnTo>
                      <a:pt x="169019" y="283758"/>
                    </a:lnTo>
                    <a:lnTo>
                      <a:pt x="0" y="283758"/>
                    </a:lnTo>
                    <a:close/>
                  </a:path>
                </a:pathLst>
              </a:custGeom>
              <a:solidFill>
                <a:srgbClr val="FFFFFF"/>
              </a:solidFill>
              <a:ln w="6417" cap="flat">
                <a:noFill/>
                <a:prstDash val="solid"/>
                <a:miter/>
              </a:ln>
            </p:spPr>
            <p:txBody>
              <a:bodyPr rtlCol="0" anchor="ctr"/>
              <a:lstStyle/>
              <a:p>
                <a:endParaRPr lang="en-US" sz="810"/>
              </a:p>
            </p:txBody>
          </p:sp>
          <p:sp>
            <p:nvSpPr>
              <p:cNvPr id="493" name="Freeform: Shape 492">
                <a:extLst>
                  <a:ext uri="{FF2B5EF4-FFF2-40B4-BE49-F238E27FC236}">
                    <a16:creationId xmlns:a16="http://schemas.microsoft.com/office/drawing/2014/main" id="{BAAF0DA9-ADE8-DE7C-E041-AEC13798BA99}"/>
                  </a:ext>
                </a:extLst>
              </p:cNvPr>
              <p:cNvSpPr/>
              <p:nvPr/>
            </p:nvSpPr>
            <p:spPr>
              <a:xfrm>
                <a:off x="7988300" y="1580375"/>
                <a:ext cx="178324" cy="292839"/>
              </a:xfrm>
              <a:custGeom>
                <a:avLst/>
                <a:gdLst>
                  <a:gd name="connsiteX0" fmla="*/ 154068 w 178324"/>
                  <a:gd name="connsiteY0" fmla="*/ 9171 h 292839"/>
                  <a:gd name="connsiteX1" fmla="*/ 154068 w 178324"/>
                  <a:gd name="connsiteY1" fmla="*/ 283670 h 292839"/>
                  <a:gd name="connsiteX2" fmla="*/ 24320 w 178324"/>
                  <a:gd name="connsiteY2" fmla="*/ 283670 h 292839"/>
                  <a:gd name="connsiteX3" fmla="*/ 24320 w 178324"/>
                  <a:gd name="connsiteY3" fmla="*/ 9171 h 292839"/>
                  <a:gd name="connsiteX4" fmla="*/ 154068 w 178324"/>
                  <a:gd name="connsiteY4" fmla="*/ 9171 h 292839"/>
                  <a:gd name="connsiteX5" fmla="*/ 163181 w 178324"/>
                  <a:gd name="connsiteY5" fmla="*/ 0 h 292839"/>
                  <a:gd name="connsiteX6" fmla="*/ 15208 w 178324"/>
                  <a:gd name="connsiteY6" fmla="*/ 0 h 292839"/>
                  <a:gd name="connsiteX7" fmla="*/ 15208 w 178324"/>
                  <a:gd name="connsiteY7" fmla="*/ 278164 h 292839"/>
                  <a:gd name="connsiteX8" fmla="*/ 0 w 178324"/>
                  <a:gd name="connsiteY8" fmla="*/ 285595 h 292839"/>
                  <a:gd name="connsiteX9" fmla="*/ 0 w 178324"/>
                  <a:gd name="connsiteY9" fmla="*/ 292840 h 292839"/>
                  <a:gd name="connsiteX10" fmla="*/ 178324 w 178324"/>
                  <a:gd name="connsiteY10" fmla="*/ 292840 h 292839"/>
                  <a:gd name="connsiteX11" fmla="*/ 178324 w 178324"/>
                  <a:gd name="connsiteY11" fmla="*/ 285499 h 292839"/>
                  <a:gd name="connsiteX12" fmla="*/ 163181 w 178324"/>
                  <a:gd name="connsiteY12" fmla="*/ 278075 h 292839"/>
                  <a:gd name="connsiteX13" fmla="*/ 163181 w 178324"/>
                  <a:gd name="connsiteY13" fmla="*/ 0 h 29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324" h="292839">
                    <a:moveTo>
                      <a:pt x="154068" y="9171"/>
                    </a:moveTo>
                    <a:lnTo>
                      <a:pt x="154068" y="283670"/>
                    </a:lnTo>
                    <a:lnTo>
                      <a:pt x="24320" y="283670"/>
                    </a:lnTo>
                    <a:lnTo>
                      <a:pt x="24320" y="9171"/>
                    </a:lnTo>
                    <a:lnTo>
                      <a:pt x="154068" y="9171"/>
                    </a:lnTo>
                    <a:close/>
                    <a:moveTo>
                      <a:pt x="163181" y="0"/>
                    </a:moveTo>
                    <a:lnTo>
                      <a:pt x="15208" y="0"/>
                    </a:lnTo>
                    <a:lnTo>
                      <a:pt x="15208" y="278164"/>
                    </a:lnTo>
                    <a:lnTo>
                      <a:pt x="0" y="285595"/>
                    </a:lnTo>
                    <a:lnTo>
                      <a:pt x="0" y="292840"/>
                    </a:lnTo>
                    <a:lnTo>
                      <a:pt x="178324" y="292840"/>
                    </a:lnTo>
                    <a:lnTo>
                      <a:pt x="178324" y="285499"/>
                    </a:lnTo>
                    <a:lnTo>
                      <a:pt x="163181" y="278075"/>
                    </a:lnTo>
                    <a:lnTo>
                      <a:pt x="163181" y="0"/>
                    </a:lnTo>
                    <a:close/>
                  </a:path>
                </a:pathLst>
              </a:custGeom>
              <a:solidFill>
                <a:srgbClr val="FFFFFF"/>
              </a:solidFill>
              <a:ln w="6417" cap="flat">
                <a:noFill/>
                <a:prstDash val="solid"/>
                <a:miter/>
              </a:ln>
            </p:spPr>
            <p:txBody>
              <a:bodyPr rtlCol="0" anchor="ctr"/>
              <a:lstStyle/>
              <a:p>
                <a:endParaRPr lang="en-US" sz="810"/>
              </a:p>
            </p:txBody>
          </p:sp>
          <p:sp>
            <p:nvSpPr>
              <p:cNvPr id="494" name="Freeform: Shape 493">
                <a:extLst>
                  <a:ext uri="{FF2B5EF4-FFF2-40B4-BE49-F238E27FC236}">
                    <a16:creationId xmlns:a16="http://schemas.microsoft.com/office/drawing/2014/main" id="{C8EC7901-5376-E657-14AB-1AE8FCB5E517}"/>
                  </a:ext>
                </a:extLst>
              </p:cNvPr>
              <p:cNvSpPr/>
              <p:nvPr/>
            </p:nvSpPr>
            <p:spPr>
              <a:xfrm>
                <a:off x="7988300" y="1580375"/>
                <a:ext cx="178324" cy="292839"/>
              </a:xfrm>
              <a:custGeom>
                <a:avLst/>
                <a:gdLst>
                  <a:gd name="connsiteX0" fmla="*/ 163181 w 178324"/>
                  <a:gd name="connsiteY0" fmla="*/ 278164 h 292839"/>
                  <a:gd name="connsiteX1" fmla="*/ 163181 w 178324"/>
                  <a:gd name="connsiteY1" fmla="*/ 0 h 292839"/>
                  <a:gd name="connsiteX2" fmla="*/ 15208 w 178324"/>
                  <a:gd name="connsiteY2" fmla="*/ 0 h 292839"/>
                  <a:gd name="connsiteX3" fmla="*/ 15208 w 178324"/>
                  <a:gd name="connsiteY3" fmla="*/ 278164 h 292839"/>
                  <a:gd name="connsiteX4" fmla="*/ 0 w 178324"/>
                  <a:gd name="connsiteY4" fmla="*/ 285595 h 292839"/>
                  <a:gd name="connsiteX5" fmla="*/ 0 w 178324"/>
                  <a:gd name="connsiteY5" fmla="*/ 292840 h 292839"/>
                  <a:gd name="connsiteX6" fmla="*/ 178324 w 178324"/>
                  <a:gd name="connsiteY6" fmla="*/ 292840 h 292839"/>
                  <a:gd name="connsiteX7" fmla="*/ 178324 w 178324"/>
                  <a:gd name="connsiteY7" fmla="*/ 285499 h 292839"/>
                  <a:gd name="connsiteX8" fmla="*/ 163181 w 178324"/>
                  <a:gd name="connsiteY8" fmla="*/ 278164 h 292839"/>
                  <a:gd name="connsiteX9" fmla="*/ 30352 w 178324"/>
                  <a:gd name="connsiteY9" fmla="*/ 14858 h 292839"/>
                  <a:gd name="connsiteX10" fmla="*/ 148294 w 178324"/>
                  <a:gd name="connsiteY10" fmla="*/ 14858 h 292839"/>
                  <a:gd name="connsiteX11" fmla="*/ 148294 w 178324"/>
                  <a:gd name="connsiteY11" fmla="*/ 278164 h 292839"/>
                  <a:gd name="connsiteX12" fmla="*/ 30352 w 178324"/>
                  <a:gd name="connsiteY12" fmla="*/ 278164 h 292839"/>
                  <a:gd name="connsiteX13" fmla="*/ 30352 w 178324"/>
                  <a:gd name="connsiteY13" fmla="*/ 14858 h 292839"/>
                  <a:gd name="connsiteX14" fmla="*/ 41709 w 178324"/>
                  <a:gd name="connsiteY14" fmla="*/ 25955 h 292839"/>
                  <a:gd name="connsiteX15" fmla="*/ 136551 w 178324"/>
                  <a:gd name="connsiteY15" fmla="*/ 25955 h 292839"/>
                  <a:gd name="connsiteX16" fmla="*/ 136551 w 178324"/>
                  <a:gd name="connsiteY16" fmla="*/ 40812 h 292839"/>
                  <a:gd name="connsiteX17" fmla="*/ 41709 w 178324"/>
                  <a:gd name="connsiteY17" fmla="*/ 40812 h 292839"/>
                  <a:gd name="connsiteX18" fmla="*/ 41709 w 178324"/>
                  <a:gd name="connsiteY18" fmla="*/ 25955 h 292839"/>
                  <a:gd name="connsiteX19" fmla="*/ 125193 w 178324"/>
                  <a:gd name="connsiteY19" fmla="*/ 51909 h 292839"/>
                  <a:gd name="connsiteX20" fmla="*/ 53067 w 178324"/>
                  <a:gd name="connsiteY20" fmla="*/ 51909 h 292839"/>
                  <a:gd name="connsiteX21" fmla="*/ 53067 w 178324"/>
                  <a:gd name="connsiteY21" fmla="*/ 64933 h 292839"/>
                  <a:gd name="connsiteX22" fmla="*/ 41709 w 178324"/>
                  <a:gd name="connsiteY22" fmla="*/ 64933 h 292839"/>
                  <a:gd name="connsiteX23" fmla="*/ 41709 w 178324"/>
                  <a:gd name="connsiteY23" fmla="*/ 79790 h 292839"/>
                  <a:gd name="connsiteX24" fmla="*/ 53067 w 178324"/>
                  <a:gd name="connsiteY24" fmla="*/ 79790 h 292839"/>
                  <a:gd name="connsiteX25" fmla="*/ 53067 w 178324"/>
                  <a:gd name="connsiteY25" fmla="*/ 92721 h 292839"/>
                  <a:gd name="connsiteX26" fmla="*/ 125193 w 178324"/>
                  <a:gd name="connsiteY26" fmla="*/ 92721 h 292839"/>
                  <a:gd name="connsiteX27" fmla="*/ 125193 w 178324"/>
                  <a:gd name="connsiteY27" fmla="*/ 79790 h 292839"/>
                  <a:gd name="connsiteX28" fmla="*/ 136551 w 178324"/>
                  <a:gd name="connsiteY28" fmla="*/ 79790 h 292839"/>
                  <a:gd name="connsiteX29" fmla="*/ 136551 w 178324"/>
                  <a:gd name="connsiteY29" fmla="*/ 64933 h 292839"/>
                  <a:gd name="connsiteX30" fmla="*/ 125193 w 178324"/>
                  <a:gd name="connsiteY30" fmla="*/ 64933 h 292839"/>
                  <a:gd name="connsiteX31" fmla="*/ 125193 w 178324"/>
                  <a:gd name="connsiteY31" fmla="*/ 51909 h 292839"/>
                  <a:gd name="connsiteX32" fmla="*/ 109985 w 178324"/>
                  <a:gd name="connsiteY32" fmla="*/ 77864 h 292839"/>
                  <a:gd name="connsiteX33" fmla="*/ 68275 w 178324"/>
                  <a:gd name="connsiteY33" fmla="*/ 77864 h 292839"/>
                  <a:gd name="connsiteX34" fmla="*/ 68275 w 178324"/>
                  <a:gd name="connsiteY34" fmla="*/ 66767 h 292839"/>
                  <a:gd name="connsiteX35" fmla="*/ 109985 w 178324"/>
                  <a:gd name="connsiteY35" fmla="*/ 66767 h 292839"/>
                  <a:gd name="connsiteX36" fmla="*/ 109985 w 178324"/>
                  <a:gd name="connsiteY36" fmla="*/ 77864 h 292839"/>
                  <a:gd name="connsiteX37" fmla="*/ 100039 w 178324"/>
                  <a:gd name="connsiteY37" fmla="*/ 211581 h 292839"/>
                  <a:gd name="connsiteX38" fmla="*/ 121535 w 178324"/>
                  <a:gd name="connsiteY38" fmla="*/ 254043 h 292839"/>
                  <a:gd name="connsiteX39" fmla="*/ 102478 w 178324"/>
                  <a:gd name="connsiteY39" fmla="*/ 254043 h 292839"/>
                  <a:gd name="connsiteX40" fmla="*/ 88745 w 178324"/>
                  <a:gd name="connsiteY40" fmla="*/ 224238 h 292839"/>
                  <a:gd name="connsiteX41" fmla="*/ 75591 w 178324"/>
                  <a:gd name="connsiteY41" fmla="*/ 254043 h 292839"/>
                  <a:gd name="connsiteX42" fmla="*/ 56725 w 178324"/>
                  <a:gd name="connsiteY42" fmla="*/ 254043 h 292839"/>
                  <a:gd name="connsiteX43" fmla="*/ 78414 w 178324"/>
                  <a:gd name="connsiteY43" fmla="*/ 211031 h 292839"/>
                  <a:gd name="connsiteX44" fmla="*/ 57816 w 178324"/>
                  <a:gd name="connsiteY44" fmla="*/ 170494 h 292839"/>
                  <a:gd name="connsiteX45" fmla="*/ 76810 w 178324"/>
                  <a:gd name="connsiteY45" fmla="*/ 170494 h 292839"/>
                  <a:gd name="connsiteX46" fmla="*/ 89580 w 178324"/>
                  <a:gd name="connsiteY46" fmla="*/ 198008 h 292839"/>
                  <a:gd name="connsiteX47" fmla="*/ 101964 w 178324"/>
                  <a:gd name="connsiteY47" fmla="*/ 170494 h 292839"/>
                  <a:gd name="connsiteX48" fmla="*/ 120252 w 178324"/>
                  <a:gd name="connsiteY48" fmla="*/ 170494 h 292839"/>
                  <a:gd name="connsiteX49" fmla="*/ 100039 w 178324"/>
                  <a:gd name="connsiteY49" fmla="*/ 211581 h 292839"/>
                  <a:gd name="connsiteX50" fmla="*/ 56725 w 178324"/>
                  <a:gd name="connsiteY50" fmla="*/ 118585 h 292839"/>
                  <a:gd name="connsiteX51" fmla="*/ 41709 w 178324"/>
                  <a:gd name="connsiteY51" fmla="*/ 118585 h 292839"/>
                  <a:gd name="connsiteX52" fmla="*/ 41709 w 178324"/>
                  <a:gd name="connsiteY52" fmla="*/ 103819 h 292839"/>
                  <a:gd name="connsiteX53" fmla="*/ 56725 w 178324"/>
                  <a:gd name="connsiteY53" fmla="*/ 103819 h 292839"/>
                  <a:gd name="connsiteX54" fmla="*/ 56725 w 178324"/>
                  <a:gd name="connsiteY54" fmla="*/ 118585 h 292839"/>
                  <a:gd name="connsiteX55" fmla="*/ 83291 w 178324"/>
                  <a:gd name="connsiteY55" fmla="*/ 118585 h 292839"/>
                  <a:gd name="connsiteX56" fmla="*/ 68275 w 178324"/>
                  <a:gd name="connsiteY56" fmla="*/ 118585 h 292839"/>
                  <a:gd name="connsiteX57" fmla="*/ 68275 w 178324"/>
                  <a:gd name="connsiteY57" fmla="*/ 103819 h 292839"/>
                  <a:gd name="connsiteX58" fmla="*/ 83483 w 178324"/>
                  <a:gd name="connsiteY58" fmla="*/ 103819 h 292839"/>
                  <a:gd name="connsiteX59" fmla="*/ 83291 w 178324"/>
                  <a:gd name="connsiteY59" fmla="*/ 118585 h 292839"/>
                  <a:gd name="connsiteX60" fmla="*/ 109856 w 178324"/>
                  <a:gd name="connsiteY60" fmla="*/ 118585 h 292839"/>
                  <a:gd name="connsiteX61" fmla="*/ 94841 w 178324"/>
                  <a:gd name="connsiteY61" fmla="*/ 118585 h 292839"/>
                  <a:gd name="connsiteX62" fmla="*/ 94841 w 178324"/>
                  <a:gd name="connsiteY62" fmla="*/ 103819 h 292839"/>
                  <a:gd name="connsiteX63" fmla="*/ 109985 w 178324"/>
                  <a:gd name="connsiteY63" fmla="*/ 103819 h 292839"/>
                  <a:gd name="connsiteX64" fmla="*/ 109856 w 178324"/>
                  <a:gd name="connsiteY64" fmla="*/ 118585 h 292839"/>
                  <a:gd name="connsiteX65" fmla="*/ 121278 w 178324"/>
                  <a:gd name="connsiteY65" fmla="*/ 103727 h 292839"/>
                  <a:gd name="connsiteX66" fmla="*/ 136358 w 178324"/>
                  <a:gd name="connsiteY66" fmla="*/ 103727 h 292839"/>
                  <a:gd name="connsiteX67" fmla="*/ 136358 w 178324"/>
                  <a:gd name="connsiteY67" fmla="*/ 118585 h 292839"/>
                  <a:gd name="connsiteX68" fmla="*/ 121471 w 178324"/>
                  <a:gd name="connsiteY68" fmla="*/ 118585 h 292839"/>
                  <a:gd name="connsiteX69" fmla="*/ 121278 w 178324"/>
                  <a:gd name="connsiteY69" fmla="*/ 103727 h 292839"/>
                  <a:gd name="connsiteX70" fmla="*/ 57174 w 178324"/>
                  <a:gd name="connsiteY70" fmla="*/ 144539 h 292839"/>
                  <a:gd name="connsiteX71" fmla="*/ 41709 w 178324"/>
                  <a:gd name="connsiteY71" fmla="*/ 144539 h 292839"/>
                  <a:gd name="connsiteX72" fmla="*/ 41709 w 178324"/>
                  <a:gd name="connsiteY72" fmla="*/ 129774 h 292839"/>
                  <a:gd name="connsiteX73" fmla="*/ 56725 w 178324"/>
                  <a:gd name="connsiteY73" fmla="*/ 129774 h 292839"/>
                  <a:gd name="connsiteX74" fmla="*/ 57174 w 178324"/>
                  <a:gd name="connsiteY74" fmla="*/ 144539 h 292839"/>
                  <a:gd name="connsiteX75" fmla="*/ 68532 w 178324"/>
                  <a:gd name="connsiteY75" fmla="*/ 129682 h 292839"/>
                  <a:gd name="connsiteX76" fmla="*/ 83740 w 178324"/>
                  <a:gd name="connsiteY76" fmla="*/ 129682 h 292839"/>
                  <a:gd name="connsiteX77" fmla="*/ 83740 w 178324"/>
                  <a:gd name="connsiteY77" fmla="*/ 144539 h 292839"/>
                  <a:gd name="connsiteX78" fmla="*/ 68275 w 178324"/>
                  <a:gd name="connsiteY78" fmla="*/ 144539 h 292839"/>
                  <a:gd name="connsiteX79" fmla="*/ 68532 w 178324"/>
                  <a:gd name="connsiteY79" fmla="*/ 129682 h 292839"/>
                  <a:gd name="connsiteX80" fmla="*/ 95098 w 178324"/>
                  <a:gd name="connsiteY80" fmla="*/ 129682 h 292839"/>
                  <a:gd name="connsiteX81" fmla="*/ 110306 w 178324"/>
                  <a:gd name="connsiteY81" fmla="*/ 129682 h 292839"/>
                  <a:gd name="connsiteX82" fmla="*/ 110306 w 178324"/>
                  <a:gd name="connsiteY82" fmla="*/ 144539 h 292839"/>
                  <a:gd name="connsiteX83" fmla="*/ 94841 w 178324"/>
                  <a:gd name="connsiteY83" fmla="*/ 144539 h 292839"/>
                  <a:gd name="connsiteX84" fmla="*/ 95098 w 178324"/>
                  <a:gd name="connsiteY84" fmla="*/ 129682 h 292839"/>
                  <a:gd name="connsiteX85" fmla="*/ 121728 w 178324"/>
                  <a:gd name="connsiteY85" fmla="*/ 129682 h 292839"/>
                  <a:gd name="connsiteX86" fmla="*/ 136808 w 178324"/>
                  <a:gd name="connsiteY86" fmla="*/ 129682 h 292839"/>
                  <a:gd name="connsiteX87" fmla="*/ 136808 w 178324"/>
                  <a:gd name="connsiteY87" fmla="*/ 144539 h 292839"/>
                  <a:gd name="connsiteX88" fmla="*/ 121471 w 178324"/>
                  <a:gd name="connsiteY88" fmla="*/ 144539 h 292839"/>
                  <a:gd name="connsiteX89" fmla="*/ 121728 w 178324"/>
                  <a:gd name="connsiteY89" fmla="*/ 129682 h 29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8324" h="292839">
                    <a:moveTo>
                      <a:pt x="163181" y="278164"/>
                    </a:moveTo>
                    <a:lnTo>
                      <a:pt x="163181" y="0"/>
                    </a:lnTo>
                    <a:lnTo>
                      <a:pt x="15208" y="0"/>
                    </a:lnTo>
                    <a:lnTo>
                      <a:pt x="15208" y="278164"/>
                    </a:lnTo>
                    <a:lnTo>
                      <a:pt x="0" y="285595"/>
                    </a:lnTo>
                    <a:lnTo>
                      <a:pt x="0" y="292840"/>
                    </a:lnTo>
                    <a:lnTo>
                      <a:pt x="178324" y="292840"/>
                    </a:lnTo>
                    <a:lnTo>
                      <a:pt x="178324" y="285499"/>
                    </a:lnTo>
                    <a:lnTo>
                      <a:pt x="163181" y="278164"/>
                    </a:lnTo>
                    <a:close/>
                    <a:moveTo>
                      <a:pt x="30352" y="14858"/>
                    </a:moveTo>
                    <a:lnTo>
                      <a:pt x="148294" y="14858"/>
                    </a:lnTo>
                    <a:lnTo>
                      <a:pt x="148294" y="278164"/>
                    </a:lnTo>
                    <a:lnTo>
                      <a:pt x="30352" y="278164"/>
                    </a:lnTo>
                    <a:lnTo>
                      <a:pt x="30352" y="14858"/>
                    </a:lnTo>
                    <a:close/>
                    <a:moveTo>
                      <a:pt x="41709" y="25955"/>
                    </a:moveTo>
                    <a:lnTo>
                      <a:pt x="136551" y="25955"/>
                    </a:lnTo>
                    <a:lnTo>
                      <a:pt x="136551" y="40812"/>
                    </a:lnTo>
                    <a:lnTo>
                      <a:pt x="41709" y="40812"/>
                    </a:lnTo>
                    <a:lnTo>
                      <a:pt x="41709" y="25955"/>
                    </a:lnTo>
                    <a:close/>
                    <a:moveTo>
                      <a:pt x="125193" y="51909"/>
                    </a:moveTo>
                    <a:lnTo>
                      <a:pt x="53067" y="51909"/>
                    </a:lnTo>
                    <a:lnTo>
                      <a:pt x="53067" y="64933"/>
                    </a:lnTo>
                    <a:lnTo>
                      <a:pt x="41709" y="64933"/>
                    </a:lnTo>
                    <a:lnTo>
                      <a:pt x="41709" y="79790"/>
                    </a:lnTo>
                    <a:lnTo>
                      <a:pt x="53067" y="79790"/>
                    </a:lnTo>
                    <a:lnTo>
                      <a:pt x="53067" y="92721"/>
                    </a:lnTo>
                    <a:lnTo>
                      <a:pt x="125193" y="92721"/>
                    </a:lnTo>
                    <a:lnTo>
                      <a:pt x="125193" y="79790"/>
                    </a:lnTo>
                    <a:lnTo>
                      <a:pt x="136551" y="79790"/>
                    </a:lnTo>
                    <a:lnTo>
                      <a:pt x="136551" y="64933"/>
                    </a:lnTo>
                    <a:lnTo>
                      <a:pt x="125193" y="64933"/>
                    </a:lnTo>
                    <a:lnTo>
                      <a:pt x="125193" y="51909"/>
                    </a:lnTo>
                    <a:close/>
                    <a:moveTo>
                      <a:pt x="109985" y="77864"/>
                    </a:moveTo>
                    <a:lnTo>
                      <a:pt x="68275" y="77864"/>
                    </a:lnTo>
                    <a:lnTo>
                      <a:pt x="68275" y="66767"/>
                    </a:lnTo>
                    <a:lnTo>
                      <a:pt x="109985" y="66767"/>
                    </a:lnTo>
                    <a:lnTo>
                      <a:pt x="109985" y="77864"/>
                    </a:lnTo>
                    <a:close/>
                    <a:moveTo>
                      <a:pt x="100039" y="211581"/>
                    </a:moveTo>
                    <a:lnTo>
                      <a:pt x="121535" y="254043"/>
                    </a:lnTo>
                    <a:lnTo>
                      <a:pt x="102478" y="254043"/>
                    </a:lnTo>
                    <a:lnTo>
                      <a:pt x="88745" y="224238"/>
                    </a:lnTo>
                    <a:lnTo>
                      <a:pt x="75591" y="254043"/>
                    </a:lnTo>
                    <a:lnTo>
                      <a:pt x="56725" y="254043"/>
                    </a:lnTo>
                    <a:lnTo>
                      <a:pt x="78414" y="211031"/>
                    </a:lnTo>
                    <a:lnTo>
                      <a:pt x="57816" y="170494"/>
                    </a:lnTo>
                    <a:lnTo>
                      <a:pt x="76810" y="170494"/>
                    </a:lnTo>
                    <a:lnTo>
                      <a:pt x="89580" y="198008"/>
                    </a:lnTo>
                    <a:lnTo>
                      <a:pt x="101964" y="170494"/>
                    </a:lnTo>
                    <a:lnTo>
                      <a:pt x="120252" y="170494"/>
                    </a:lnTo>
                    <a:lnTo>
                      <a:pt x="100039" y="211581"/>
                    </a:lnTo>
                    <a:close/>
                    <a:moveTo>
                      <a:pt x="56725" y="118585"/>
                    </a:moveTo>
                    <a:lnTo>
                      <a:pt x="41709" y="118585"/>
                    </a:lnTo>
                    <a:lnTo>
                      <a:pt x="41709" y="103819"/>
                    </a:lnTo>
                    <a:lnTo>
                      <a:pt x="56725" y="103819"/>
                    </a:lnTo>
                    <a:lnTo>
                      <a:pt x="56725" y="118585"/>
                    </a:lnTo>
                    <a:close/>
                    <a:moveTo>
                      <a:pt x="83291" y="118585"/>
                    </a:moveTo>
                    <a:lnTo>
                      <a:pt x="68275" y="118585"/>
                    </a:lnTo>
                    <a:lnTo>
                      <a:pt x="68275" y="103819"/>
                    </a:lnTo>
                    <a:lnTo>
                      <a:pt x="83483" y="103819"/>
                    </a:lnTo>
                    <a:lnTo>
                      <a:pt x="83291" y="118585"/>
                    </a:lnTo>
                    <a:close/>
                    <a:moveTo>
                      <a:pt x="109856" y="118585"/>
                    </a:moveTo>
                    <a:lnTo>
                      <a:pt x="94841" y="118585"/>
                    </a:lnTo>
                    <a:lnTo>
                      <a:pt x="94841" y="103819"/>
                    </a:lnTo>
                    <a:lnTo>
                      <a:pt x="109985" y="103819"/>
                    </a:lnTo>
                    <a:lnTo>
                      <a:pt x="109856" y="118585"/>
                    </a:lnTo>
                    <a:close/>
                    <a:moveTo>
                      <a:pt x="121278" y="103727"/>
                    </a:moveTo>
                    <a:lnTo>
                      <a:pt x="136358" y="103727"/>
                    </a:lnTo>
                    <a:lnTo>
                      <a:pt x="136358" y="118585"/>
                    </a:lnTo>
                    <a:lnTo>
                      <a:pt x="121471" y="118585"/>
                    </a:lnTo>
                    <a:lnTo>
                      <a:pt x="121278" y="103727"/>
                    </a:lnTo>
                    <a:close/>
                    <a:moveTo>
                      <a:pt x="57174" y="144539"/>
                    </a:moveTo>
                    <a:lnTo>
                      <a:pt x="41709" y="144539"/>
                    </a:lnTo>
                    <a:lnTo>
                      <a:pt x="41709" y="129774"/>
                    </a:lnTo>
                    <a:lnTo>
                      <a:pt x="56725" y="129774"/>
                    </a:lnTo>
                    <a:lnTo>
                      <a:pt x="57174" y="144539"/>
                    </a:lnTo>
                    <a:close/>
                    <a:moveTo>
                      <a:pt x="68532" y="129682"/>
                    </a:moveTo>
                    <a:lnTo>
                      <a:pt x="83740" y="129682"/>
                    </a:lnTo>
                    <a:lnTo>
                      <a:pt x="83740" y="144539"/>
                    </a:lnTo>
                    <a:lnTo>
                      <a:pt x="68275" y="144539"/>
                    </a:lnTo>
                    <a:lnTo>
                      <a:pt x="68532" y="129682"/>
                    </a:lnTo>
                    <a:close/>
                    <a:moveTo>
                      <a:pt x="95098" y="129682"/>
                    </a:moveTo>
                    <a:lnTo>
                      <a:pt x="110306" y="129682"/>
                    </a:lnTo>
                    <a:lnTo>
                      <a:pt x="110306" y="144539"/>
                    </a:lnTo>
                    <a:lnTo>
                      <a:pt x="94841" y="144539"/>
                    </a:lnTo>
                    <a:lnTo>
                      <a:pt x="95098" y="129682"/>
                    </a:lnTo>
                    <a:close/>
                    <a:moveTo>
                      <a:pt x="121728" y="129682"/>
                    </a:moveTo>
                    <a:lnTo>
                      <a:pt x="136808" y="129682"/>
                    </a:lnTo>
                    <a:lnTo>
                      <a:pt x="136808" y="144539"/>
                    </a:lnTo>
                    <a:lnTo>
                      <a:pt x="121471" y="144539"/>
                    </a:lnTo>
                    <a:lnTo>
                      <a:pt x="121728" y="129682"/>
                    </a:lnTo>
                    <a:close/>
                  </a:path>
                </a:pathLst>
              </a:custGeom>
              <a:solidFill>
                <a:srgbClr val="2D5967"/>
              </a:solidFill>
              <a:ln w="6417" cap="flat">
                <a:noFill/>
                <a:prstDash val="solid"/>
                <a:miter/>
              </a:ln>
            </p:spPr>
            <p:txBody>
              <a:bodyPr rtlCol="0" anchor="ctr"/>
              <a:lstStyle/>
              <a:p>
                <a:endParaRPr lang="en-US" sz="810"/>
              </a:p>
            </p:txBody>
          </p:sp>
          <p:sp>
            <p:nvSpPr>
              <p:cNvPr id="495" name="Freeform: Shape 494">
                <a:extLst>
                  <a:ext uri="{FF2B5EF4-FFF2-40B4-BE49-F238E27FC236}">
                    <a16:creationId xmlns:a16="http://schemas.microsoft.com/office/drawing/2014/main" id="{79BC6E49-9067-392D-420F-8926D313A4EA}"/>
                  </a:ext>
                </a:extLst>
              </p:cNvPr>
              <p:cNvSpPr/>
              <p:nvPr/>
            </p:nvSpPr>
            <p:spPr>
              <a:xfrm>
                <a:off x="7935939" y="1506139"/>
                <a:ext cx="270760" cy="137782"/>
              </a:xfrm>
              <a:custGeom>
                <a:avLst/>
                <a:gdLst>
                  <a:gd name="connsiteX0" fmla="*/ 263347 w 270760"/>
                  <a:gd name="connsiteY0" fmla="*/ 133380 h 137782"/>
                  <a:gd name="connsiteX1" fmla="*/ 261229 w 270760"/>
                  <a:gd name="connsiteY1" fmla="*/ 137324 h 137782"/>
                  <a:gd name="connsiteX2" fmla="*/ 224654 w 270760"/>
                  <a:gd name="connsiteY2" fmla="*/ 137324 h 137782"/>
                  <a:gd name="connsiteX3" fmla="*/ 224654 w 270760"/>
                  <a:gd name="connsiteY3" fmla="*/ 122467 h 137782"/>
                  <a:gd name="connsiteX4" fmla="*/ 252117 w 270760"/>
                  <a:gd name="connsiteY4" fmla="*/ 122467 h 137782"/>
                  <a:gd name="connsiteX5" fmla="*/ 253657 w 270760"/>
                  <a:gd name="connsiteY5" fmla="*/ 89890 h 137782"/>
                  <a:gd name="connsiteX6" fmla="*/ 233765 w 270760"/>
                  <a:gd name="connsiteY6" fmla="*/ 64046 h 137782"/>
                  <a:gd name="connsiteX7" fmla="*/ 218943 w 270760"/>
                  <a:gd name="connsiteY7" fmla="*/ 57901 h 137782"/>
                  <a:gd name="connsiteX8" fmla="*/ 205788 w 270760"/>
                  <a:gd name="connsiteY8" fmla="*/ 51705 h 137782"/>
                  <a:gd name="connsiteX9" fmla="*/ 196612 w 270760"/>
                  <a:gd name="connsiteY9" fmla="*/ 40384 h 137782"/>
                  <a:gd name="connsiteX10" fmla="*/ 182430 w 270760"/>
                  <a:gd name="connsiteY10" fmla="*/ 23670 h 137782"/>
                  <a:gd name="connsiteX11" fmla="*/ 162154 w 270760"/>
                  <a:gd name="connsiteY11" fmla="*/ 15454 h 137782"/>
                  <a:gd name="connsiteX12" fmla="*/ 140401 w 270760"/>
                  <a:gd name="connsiteY12" fmla="*/ 17613 h 137782"/>
                  <a:gd name="connsiteX13" fmla="*/ 122112 w 270760"/>
                  <a:gd name="connsiteY13" fmla="*/ 29653 h 137782"/>
                  <a:gd name="connsiteX14" fmla="*/ 110048 w 270760"/>
                  <a:gd name="connsiteY14" fmla="*/ 37784 h 137782"/>
                  <a:gd name="connsiteX15" fmla="*/ 95675 w 270760"/>
                  <a:gd name="connsiteY15" fmla="*/ 39650 h 137782"/>
                  <a:gd name="connsiteX16" fmla="*/ 78735 w 270760"/>
                  <a:gd name="connsiteY16" fmla="*/ 42402 h 137782"/>
                  <a:gd name="connsiteX17" fmla="*/ 65773 w 270760"/>
                  <a:gd name="connsiteY17" fmla="*/ 52387 h 137782"/>
                  <a:gd name="connsiteX18" fmla="*/ 58842 w 270760"/>
                  <a:gd name="connsiteY18" fmla="*/ 67255 h 137782"/>
                  <a:gd name="connsiteX19" fmla="*/ 52939 w 270760"/>
                  <a:gd name="connsiteY19" fmla="*/ 80465 h 137782"/>
                  <a:gd name="connsiteX20" fmla="*/ 41901 w 270760"/>
                  <a:gd name="connsiteY20" fmla="*/ 89817 h 137782"/>
                  <a:gd name="connsiteX21" fmla="*/ 25667 w 270760"/>
                  <a:gd name="connsiteY21" fmla="*/ 103373 h 137782"/>
                  <a:gd name="connsiteX22" fmla="*/ 16555 w 270760"/>
                  <a:gd name="connsiteY22" fmla="*/ 122467 h 137782"/>
                  <a:gd name="connsiteX23" fmla="*/ 58136 w 270760"/>
                  <a:gd name="connsiteY23" fmla="*/ 122467 h 137782"/>
                  <a:gd name="connsiteX24" fmla="*/ 58136 w 270760"/>
                  <a:gd name="connsiteY24" fmla="*/ 137783 h 137782"/>
                  <a:gd name="connsiteX25" fmla="*/ 0 w 270760"/>
                  <a:gd name="connsiteY25" fmla="*/ 137783 h 137782"/>
                  <a:gd name="connsiteX26" fmla="*/ 577 w 270760"/>
                  <a:gd name="connsiteY26" fmla="*/ 129804 h 137782"/>
                  <a:gd name="connsiteX27" fmla="*/ 10780 w 270760"/>
                  <a:gd name="connsiteY27" fmla="*/ 98690 h 137782"/>
                  <a:gd name="connsiteX28" fmla="*/ 35036 w 270760"/>
                  <a:gd name="connsiteY28" fmla="*/ 76702 h 137782"/>
                  <a:gd name="connsiteX29" fmla="*/ 41067 w 270760"/>
                  <a:gd name="connsiteY29" fmla="*/ 71590 h 137782"/>
                  <a:gd name="connsiteX30" fmla="*/ 44404 w 270760"/>
                  <a:gd name="connsiteY30" fmla="*/ 64413 h 137782"/>
                  <a:gd name="connsiteX31" fmla="*/ 54029 w 270760"/>
                  <a:gd name="connsiteY31" fmla="*/ 43140 h 137782"/>
                  <a:gd name="connsiteX32" fmla="*/ 72510 w 270760"/>
                  <a:gd name="connsiteY32" fmla="*/ 28828 h 137782"/>
                  <a:gd name="connsiteX33" fmla="*/ 96766 w 270760"/>
                  <a:gd name="connsiteY33" fmla="*/ 24884 h 137782"/>
                  <a:gd name="connsiteX34" fmla="*/ 104530 w 270760"/>
                  <a:gd name="connsiteY34" fmla="*/ 23945 h 137782"/>
                  <a:gd name="connsiteX35" fmla="*/ 111011 w 270760"/>
                  <a:gd name="connsiteY35" fmla="*/ 19565 h 137782"/>
                  <a:gd name="connsiteX36" fmla="*/ 135267 w 270760"/>
                  <a:gd name="connsiteY36" fmla="*/ 3512 h 137782"/>
                  <a:gd name="connsiteX37" fmla="*/ 164143 w 270760"/>
                  <a:gd name="connsiteY37" fmla="*/ 616 h 137782"/>
                  <a:gd name="connsiteX38" fmla="*/ 191093 w 270760"/>
                  <a:gd name="connsiteY38" fmla="*/ 11545 h 137782"/>
                  <a:gd name="connsiteX39" fmla="*/ 209830 w 270760"/>
                  <a:gd name="connsiteY39" fmla="*/ 33781 h 137782"/>
                  <a:gd name="connsiteX40" fmla="*/ 214964 w 270760"/>
                  <a:gd name="connsiteY40" fmla="*/ 39729 h 137782"/>
                  <a:gd name="connsiteX41" fmla="*/ 222151 w 270760"/>
                  <a:gd name="connsiteY41" fmla="*/ 42952 h 137782"/>
                  <a:gd name="connsiteX42" fmla="*/ 247690 w 270760"/>
                  <a:gd name="connsiteY42" fmla="*/ 55239 h 137782"/>
                  <a:gd name="connsiteX43" fmla="*/ 265144 w 270760"/>
                  <a:gd name="connsiteY43" fmla="*/ 77656 h 137782"/>
                  <a:gd name="connsiteX44" fmla="*/ 270726 w 270760"/>
                  <a:gd name="connsiteY44" fmla="*/ 105498 h 137782"/>
                  <a:gd name="connsiteX45" fmla="*/ 263347 w 270760"/>
                  <a:gd name="connsiteY45" fmla="*/ 132922 h 13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70760" h="137782">
                    <a:moveTo>
                      <a:pt x="263347" y="133380"/>
                    </a:moveTo>
                    <a:lnTo>
                      <a:pt x="261229" y="137324"/>
                    </a:lnTo>
                    <a:lnTo>
                      <a:pt x="224654" y="137324"/>
                    </a:lnTo>
                    <a:lnTo>
                      <a:pt x="224654" y="122467"/>
                    </a:lnTo>
                    <a:lnTo>
                      <a:pt x="252117" y="122467"/>
                    </a:lnTo>
                    <a:cubicBezTo>
                      <a:pt x="256417" y="112135"/>
                      <a:pt x="256994" y="100590"/>
                      <a:pt x="253657" y="89890"/>
                    </a:cubicBezTo>
                    <a:cubicBezTo>
                      <a:pt x="250321" y="79190"/>
                      <a:pt x="243262" y="70031"/>
                      <a:pt x="233765" y="64046"/>
                    </a:cubicBezTo>
                    <a:cubicBezTo>
                      <a:pt x="229274" y="61112"/>
                      <a:pt x="224204" y="59030"/>
                      <a:pt x="218943" y="57901"/>
                    </a:cubicBezTo>
                    <a:cubicBezTo>
                      <a:pt x="214130" y="56856"/>
                      <a:pt x="209638" y="54738"/>
                      <a:pt x="205788" y="51705"/>
                    </a:cubicBezTo>
                    <a:cubicBezTo>
                      <a:pt x="201938" y="48672"/>
                      <a:pt x="198794" y="44802"/>
                      <a:pt x="196612" y="40384"/>
                    </a:cubicBezTo>
                    <a:cubicBezTo>
                      <a:pt x="193339" y="33747"/>
                      <a:pt x="188463" y="28012"/>
                      <a:pt x="182430" y="23670"/>
                    </a:cubicBezTo>
                    <a:cubicBezTo>
                      <a:pt x="176463" y="19328"/>
                      <a:pt x="169532" y="16509"/>
                      <a:pt x="162154" y="15454"/>
                    </a:cubicBezTo>
                    <a:cubicBezTo>
                      <a:pt x="154838" y="14399"/>
                      <a:pt x="147395" y="15140"/>
                      <a:pt x="140401" y="17613"/>
                    </a:cubicBezTo>
                    <a:cubicBezTo>
                      <a:pt x="133406" y="20086"/>
                      <a:pt x="127117" y="24218"/>
                      <a:pt x="122112" y="29653"/>
                    </a:cubicBezTo>
                    <a:cubicBezTo>
                      <a:pt x="118776" y="33265"/>
                      <a:pt x="114669" y="36048"/>
                      <a:pt x="110048" y="37784"/>
                    </a:cubicBezTo>
                    <a:cubicBezTo>
                      <a:pt x="105493" y="39519"/>
                      <a:pt x="100551" y="40158"/>
                      <a:pt x="95675" y="39650"/>
                    </a:cubicBezTo>
                    <a:cubicBezTo>
                      <a:pt x="89900" y="39087"/>
                      <a:pt x="84060" y="40035"/>
                      <a:pt x="78735" y="42402"/>
                    </a:cubicBezTo>
                    <a:cubicBezTo>
                      <a:pt x="73665" y="44634"/>
                      <a:pt x="69237" y="48059"/>
                      <a:pt x="65773" y="52387"/>
                    </a:cubicBezTo>
                    <a:cubicBezTo>
                      <a:pt x="62307" y="56714"/>
                      <a:pt x="59933" y="61815"/>
                      <a:pt x="58842" y="67255"/>
                    </a:cubicBezTo>
                    <a:cubicBezTo>
                      <a:pt x="57880" y="72046"/>
                      <a:pt x="55890" y="76560"/>
                      <a:pt x="52939" y="80465"/>
                    </a:cubicBezTo>
                    <a:cubicBezTo>
                      <a:pt x="50051" y="84370"/>
                      <a:pt x="46265" y="87565"/>
                      <a:pt x="41901" y="89817"/>
                    </a:cubicBezTo>
                    <a:cubicBezTo>
                      <a:pt x="35613" y="93116"/>
                      <a:pt x="30095" y="97739"/>
                      <a:pt x="25667" y="103373"/>
                    </a:cubicBezTo>
                    <a:cubicBezTo>
                      <a:pt x="21304" y="109007"/>
                      <a:pt x="18224" y="115520"/>
                      <a:pt x="16555" y="122467"/>
                    </a:cubicBezTo>
                    <a:lnTo>
                      <a:pt x="58136" y="122467"/>
                    </a:lnTo>
                    <a:lnTo>
                      <a:pt x="58136" y="137783"/>
                    </a:lnTo>
                    <a:lnTo>
                      <a:pt x="0" y="137783"/>
                    </a:lnTo>
                    <a:lnTo>
                      <a:pt x="577" y="129804"/>
                    </a:lnTo>
                    <a:cubicBezTo>
                      <a:pt x="1219" y="118718"/>
                      <a:pt x="4748" y="107997"/>
                      <a:pt x="10780" y="98690"/>
                    </a:cubicBezTo>
                    <a:cubicBezTo>
                      <a:pt x="16876" y="89383"/>
                      <a:pt x="25218" y="81806"/>
                      <a:pt x="35036" y="76702"/>
                    </a:cubicBezTo>
                    <a:cubicBezTo>
                      <a:pt x="37410" y="75457"/>
                      <a:pt x="39463" y="73713"/>
                      <a:pt x="41067" y="71590"/>
                    </a:cubicBezTo>
                    <a:cubicBezTo>
                      <a:pt x="42671" y="69467"/>
                      <a:pt x="43827" y="67018"/>
                      <a:pt x="44404" y="64413"/>
                    </a:cubicBezTo>
                    <a:cubicBezTo>
                      <a:pt x="45816" y="56641"/>
                      <a:pt x="49152" y="49340"/>
                      <a:pt x="54029" y="43140"/>
                    </a:cubicBezTo>
                    <a:cubicBezTo>
                      <a:pt x="58970" y="36941"/>
                      <a:pt x="65259" y="32028"/>
                      <a:pt x="72510" y="28828"/>
                    </a:cubicBezTo>
                    <a:cubicBezTo>
                      <a:pt x="80082" y="25429"/>
                      <a:pt x="88488" y="24070"/>
                      <a:pt x="96766" y="24884"/>
                    </a:cubicBezTo>
                    <a:cubicBezTo>
                      <a:pt x="99397" y="25192"/>
                      <a:pt x="102027" y="24870"/>
                      <a:pt x="104530" y="23945"/>
                    </a:cubicBezTo>
                    <a:cubicBezTo>
                      <a:pt x="107032" y="23020"/>
                      <a:pt x="109215" y="21519"/>
                      <a:pt x="111011" y="19565"/>
                    </a:cubicBezTo>
                    <a:cubicBezTo>
                      <a:pt x="117685" y="12323"/>
                      <a:pt x="126027" y="6813"/>
                      <a:pt x="135267" y="3512"/>
                    </a:cubicBezTo>
                    <a:cubicBezTo>
                      <a:pt x="144507" y="210"/>
                      <a:pt x="154453" y="-784"/>
                      <a:pt x="164143" y="616"/>
                    </a:cubicBezTo>
                    <a:cubicBezTo>
                      <a:pt x="173896" y="2015"/>
                      <a:pt x="183136" y="5767"/>
                      <a:pt x="191093" y="11545"/>
                    </a:cubicBezTo>
                    <a:cubicBezTo>
                      <a:pt x="199051" y="17323"/>
                      <a:pt x="205467" y="24955"/>
                      <a:pt x="209830" y="33781"/>
                    </a:cubicBezTo>
                    <a:cubicBezTo>
                      <a:pt x="211050" y="36116"/>
                      <a:pt x="212846" y="38145"/>
                      <a:pt x="214964" y="39729"/>
                    </a:cubicBezTo>
                    <a:cubicBezTo>
                      <a:pt x="217081" y="41313"/>
                      <a:pt x="219584" y="42413"/>
                      <a:pt x="222151" y="42952"/>
                    </a:cubicBezTo>
                    <a:cubicBezTo>
                      <a:pt x="231519" y="45011"/>
                      <a:pt x="240246" y="49217"/>
                      <a:pt x="247690" y="55239"/>
                    </a:cubicBezTo>
                    <a:cubicBezTo>
                      <a:pt x="255198" y="61261"/>
                      <a:pt x="261165" y="68935"/>
                      <a:pt x="265144" y="77656"/>
                    </a:cubicBezTo>
                    <a:cubicBezTo>
                      <a:pt x="269122" y="86377"/>
                      <a:pt x="271047" y="95908"/>
                      <a:pt x="270726" y="105498"/>
                    </a:cubicBezTo>
                    <a:cubicBezTo>
                      <a:pt x="270406" y="115089"/>
                      <a:pt x="267903" y="124476"/>
                      <a:pt x="263347" y="132922"/>
                    </a:cubicBezTo>
                  </a:path>
                </a:pathLst>
              </a:custGeom>
              <a:solidFill>
                <a:srgbClr val="2D5967"/>
              </a:solidFill>
              <a:ln w="6417" cap="flat">
                <a:noFill/>
                <a:prstDash val="solid"/>
                <a:miter/>
              </a:ln>
            </p:spPr>
            <p:txBody>
              <a:bodyPr rtlCol="0" anchor="ctr"/>
              <a:lstStyle/>
              <a:p>
                <a:endParaRPr lang="en-US" sz="810"/>
              </a:p>
            </p:txBody>
          </p:sp>
        </p:grpSp>
        <p:grpSp>
          <p:nvGrpSpPr>
            <p:cNvPr id="496" name="Graphic 3">
              <a:extLst>
                <a:ext uri="{FF2B5EF4-FFF2-40B4-BE49-F238E27FC236}">
                  <a16:creationId xmlns:a16="http://schemas.microsoft.com/office/drawing/2014/main" id="{57B9B68A-E5FC-A77B-64EE-49BD53A14B39}"/>
                </a:ext>
              </a:extLst>
            </p:cNvPr>
            <p:cNvGrpSpPr/>
            <p:nvPr/>
          </p:nvGrpSpPr>
          <p:grpSpPr>
            <a:xfrm>
              <a:off x="7581601" y="1841714"/>
              <a:ext cx="982961" cy="319652"/>
              <a:chOff x="7581601" y="1841714"/>
              <a:chExt cx="982961" cy="319652"/>
            </a:xfrm>
            <a:solidFill>
              <a:srgbClr val="000000"/>
            </a:solidFill>
          </p:grpSpPr>
          <p:sp>
            <p:nvSpPr>
              <p:cNvPr id="497" name="TextBox 496">
                <a:extLst>
                  <a:ext uri="{FF2B5EF4-FFF2-40B4-BE49-F238E27FC236}">
                    <a16:creationId xmlns:a16="http://schemas.microsoft.com/office/drawing/2014/main" id="{E0F1B250-99EC-D052-2862-14E50060B691}"/>
                  </a:ext>
                </a:extLst>
              </p:cNvPr>
              <p:cNvSpPr txBox="1"/>
              <p:nvPr/>
            </p:nvSpPr>
            <p:spPr>
              <a:xfrm>
                <a:off x="7632101" y="1841714"/>
                <a:ext cx="88678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 Exadata</a:t>
                </a:r>
              </a:p>
            </p:txBody>
          </p:sp>
          <p:sp>
            <p:nvSpPr>
              <p:cNvPr id="498" name="TextBox 497">
                <a:extLst>
                  <a:ext uri="{FF2B5EF4-FFF2-40B4-BE49-F238E27FC236}">
                    <a16:creationId xmlns:a16="http://schemas.microsoft.com/office/drawing/2014/main" id="{A2E53CC2-2368-95EB-23D4-061794DB81C5}"/>
                  </a:ext>
                </a:extLst>
              </p:cNvPr>
              <p:cNvSpPr txBox="1"/>
              <p:nvPr/>
            </p:nvSpPr>
            <p:spPr>
              <a:xfrm>
                <a:off x="7581601" y="1944384"/>
                <a:ext cx="98296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Database Service</a:t>
                </a:r>
              </a:p>
            </p:txBody>
          </p:sp>
        </p:grpSp>
      </p:grpSp>
      <p:grpSp>
        <p:nvGrpSpPr>
          <p:cNvPr id="499" name="Graphic 3">
            <a:extLst>
              <a:ext uri="{FF2B5EF4-FFF2-40B4-BE49-F238E27FC236}">
                <a16:creationId xmlns:a16="http://schemas.microsoft.com/office/drawing/2014/main" id="{B208B4BA-B349-399E-5597-C553C98EED42}"/>
              </a:ext>
            </a:extLst>
          </p:cNvPr>
          <p:cNvGrpSpPr/>
          <p:nvPr/>
        </p:nvGrpSpPr>
        <p:grpSpPr>
          <a:xfrm>
            <a:off x="8633963" y="1497188"/>
            <a:ext cx="1023037" cy="664178"/>
            <a:chOff x="8633963" y="1497188"/>
            <a:chExt cx="1023037" cy="664178"/>
          </a:xfrm>
        </p:grpSpPr>
        <p:grpSp>
          <p:nvGrpSpPr>
            <p:cNvPr id="500" name="Graphic 3">
              <a:extLst>
                <a:ext uri="{FF2B5EF4-FFF2-40B4-BE49-F238E27FC236}">
                  <a16:creationId xmlns:a16="http://schemas.microsoft.com/office/drawing/2014/main" id="{1843FCDA-563D-5DA0-2AB4-36375BA59DF8}"/>
                </a:ext>
              </a:extLst>
            </p:cNvPr>
            <p:cNvGrpSpPr/>
            <p:nvPr/>
          </p:nvGrpSpPr>
          <p:grpSpPr>
            <a:xfrm>
              <a:off x="8954869" y="1497188"/>
              <a:ext cx="367942" cy="385010"/>
              <a:chOff x="8954869" y="1497188"/>
              <a:chExt cx="367942" cy="385010"/>
            </a:xfrm>
          </p:grpSpPr>
          <p:sp>
            <p:nvSpPr>
              <p:cNvPr id="501" name="Freeform: Shape 500">
                <a:extLst>
                  <a:ext uri="{FF2B5EF4-FFF2-40B4-BE49-F238E27FC236}">
                    <a16:creationId xmlns:a16="http://schemas.microsoft.com/office/drawing/2014/main" id="{0EB2AAC0-2416-61AF-A576-7071DCECA93F}"/>
                  </a:ext>
                </a:extLst>
              </p:cNvPr>
              <p:cNvSpPr/>
              <p:nvPr/>
            </p:nvSpPr>
            <p:spPr>
              <a:xfrm>
                <a:off x="9117600" y="1647065"/>
                <a:ext cx="40619" cy="11092"/>
              </a:xfrm>
              <a:custGeom>
                <a:avLst/>
                <a:gdLst>
                  <a:gd name="connsiteX0" fmla="*/ 40619 w 40619"/>
                  <a:gd name="connsiteY0" fmla="*/ 0 h 11092"/>
                  <a:gd name="connsiteX1" fmla="*/ 0 w 40619"/>
                  <a:gd name="connsiteY1" fmla="*/ 0 h 11092"/>
                  <a:gd name="connsiteX2" fmla="*/ 0 w 40619"/>
                  <a:gd name="connsiteY2" fmla="*/ 11092 h 11092"/>
                  <a:gd name="connsiteX3" fmla="*/ 40619 w 40619"/>
                  <a:gd name="connsiteY3" fmla="*/ 11092 h 11092"/>
                  <a:gd name="connsiteX4" fmla="*/ 40619 w 40619"/>
                  <a:gd name="connsiteY4" fmla="*/ 0 h 1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9" h="11092">
                    <a:moveTo>
                      <a:pt x="40619" y="0"/>
                    </a:moveTo>
                    <a:lnTo>
                      <a:pt x="0" y="0"/>
                    </a:lnTo>
                    <a:lnTo>
                      <a:pt x="0" y="11092"/>
                    </a:lnTo>
                    <a:lnTo>
                      <a:pt x="40619" y="11092"/>
                    </a:lnTo>
                    <a:lnTo>
                      <a:pt x="40619" y="0"/>
                    </a:lnTo>
                    <a:close/>
                  </a:path>
                </a:pathLst>
              </a:custGeom>
              <a:solidFill>
                <a:srgbClr val="FFFFFF"/>
              </a:solidFill>
              <a:ln w="6417" cap="flat">
                <a:noFill/>
                <a:prstDash val="solid"/>
                <a:miter/>
              </a:ln>
            </p:spPr>
            <p:txBody>
              <a:bodyPr rtlCol="0" anchor="ctr"/>
              <a:lstStyle/>
              <a:p>
                <a:endParaRPr lang="en-US" sz="810"/>
              </a:p>
            </p:txBody>
          </p:sp>
          <p:sp>
            <p:nvSpPr>
              <p:cNvPr id="502" name="Freeform: Shape 501">
                <a:extLst>
                  <a:ext uri="{FF2B5EF4-FFF2-40B4-BE49-F238E27FC236}">
                    <a16:creationId xmlns:a16="http://schemas.microsoft.com/office/drawing/2014/main" id="{8ED7F508-7D32-B358-CC58-1ABA0BCE65CF}"/>
                  </a:ext>
                </a:extLst>
              </p:cNvPr>
              <p:cNvSpPr/>
              <p:nvPr/>
            </p:nvSpPr>
            <p:spPr>
              <a:xfrm>
                <a:off x="9080576" y="1595273"/>
                <a:ext cx="114668" cy="262907"/>
              </a:xfrm>
              <a:custGeom>
                <a:avLst/>
                <a:gdLst>
                  <a:gd name="connsiteX0" fmla="*/ 0 w 114668"/>
                  <a:gd name="connsiteY0" fmla="*/ 262907 h 262907"/>
                  <a:gd name="connsiteX1" fmla="*/ 114669 w 114668"/>
                  <a:gd name="connsiteY1" fmla="*/ 262907 h 262907"/>
                  <a:gd name="connsiteX2" fmla="*/ 114669 w 114668"/>
                  <a:gd name="connsiteY2" fmla="*/ 0 h 262907"/>
                  <a:gd name="connsiteX3" fmla="*/ 0 w 114668"/>
                  <a:gd name="connsiteY3" fmla="*/ 0 h 262907"/>
                  <a:gd name="connsiteX4" fmla="*/ 0 w 114668"/>
                  <a:gd name="connsiteY4" fmla="*/ 262907 h 262907"/>
                  <a:gd name="connsiteX5" fmla="*/ 79312 w 114668"/>
                  <a:gd name="connsiteY5" fmla="*/ 236688 h 262907"/>
                  <a:gd name="connsiteX6" fmla="*/ 71355 w 114668"/>
                  <a:gd name="connsiteY6" fmla="*/ 239620 h 262907"/>
                  <a:gd name="connsiteX7" fmla="*/ 61666 w 114668"/>
                  <a:gd name="connsiteY7" fmla="*/ 240724 h 262907"/>
                  <a:gd name="connsiteX8" fmla="*/ 47292 w 114668"/>
                  <a:gd name="connsiteY8" fmla="*/ 238260 h 262907"/>
                  <a:gd name="connsiteX9" fmla="*/ 35549 w 114668"/>
                  <a:gd name="connsiteY9" fmla="*/ 229539 h 262907"/>
                  <a:gd name="connsiteX10" fmla="*/ 26373 w 114668"/>
                  <a:gd name="connsiteY10" fmla="*/ 197639 h 262907"/>
                  <a:gd name="connsiteX11" fmla="*/ 30800 w 114668"/>
                  <a:gd name="connsiteY11" fmla="*/ 172797 h 262907"/>
                  <a:gd name="connsiteX12" fmla="*/ 43249 w 114668"/>
                  <a:gd name="connsiteY12" fmla="*/ 158588 h 262907"/>
                  <a:gd name="connsiteX13" fmla="*/ 61537 w 114668"/>
                  <a:gd name="connsiteY13" fmla="*/ 154004 h 262907"/>
                  <a:gd name="connsiteX14" fmla="*/ 71291 w 114668"/>
                  <a:gd name="connsiteY14" fmla="*/ 155105 h 262907"/>
                  <a:gd name="connsiteX15" fmla="*/ 77387 w 114668"/>
                  <a:gd name="connsiteY15" fmla="*/ 157213 h 262907"/>
                  <a:gd name="connsiteX16" fmla="*/ 77387 w 114668"/>
                  <a:gd name="connsiteY16" fmla="*/ 171055 h 262907"/>
                  <a:gd name="connsiteX17" fmla="*/ 71419 w 114668"/>
                  <a:gd name="connsiteY17" fmla="*/ 169038 h 262907"/>
                  <a:gd name="connsiteX18" fmla="*/ 64425 w 114668"/>
                  <a:gd name="connsiteY18" fmla="*/ 168305 h 262907"/>
                  <a:gd name="connsiteX19" fmla="*/ 56019 w 114668"/>
                  <a:gd name="connsiteY19" fmla="*/ 169903 h 262907"/>
                  <a:gd name="connsiteX20" fmla="*/ 49474 w 114668"/>
                  <a:gd name="connsiteY20" fmla="*/ 175363 h 262907"/>
                  <a:gd name="connsiteX21" fmla="*/ 44340 w 114668"/>
                  <a:gd name="connsiteY21" fmla="*/ 197272 h 262907"/>
                  <a:gd name="connsiteX22" fmla="*/ 49217 w 114668"/>
                  <a:gd name="connsiteY22" fmla="*/ 218814 h 262907"/>
                  <a:gd name="connsiteX23" fmla="*/ 55762 w 114668"/>
                  <a:gd name="connsiteY23" fmla="*/ 224772 h 262907"/>
                  <a:gd name="connsiteX24" fmla="*/ 64425 w 114668"/>
                  <a:gd name="connsiteY24" fmla="*/ 226517 h 262907"/>
                  <a:gd name="connsiteX25" fmla="*/ 79312 w 114668"/>
                  <a:gd name="connsiteY25" fmla="*/ 222756 h 262907"/>
                  <a:gd name="connsiteX26" fmla="*/ 79312 w 114668"/>
                  <a:gd name="connsiteY26" fmla="*/ 236688 h 262907"/>
                  <a:gd name="connsiteX27" fmla="*/ 11101 w 114668"/>
                  <a:gd name="connsiteY27" fmla="*/ 11092 h 262907"/>
                  <a:gd name="connsiteX28" fmla="*/ 103247 w 114668"/>
                  <a:gd name="connsiteY28" fmla="*/ 11092 h 262907"/>
                  <a:gd name="connsiteX29" fmla="*/ 103247 w 114668"/>
                  <a:gd name="connsiteY29" fmla="*/ 25943 h 262907"/>
                  <a:gd name="connsiteX30" fmla="*/ 11101 w 114668"/>
                  <a:gd name="connsiteY30" fmla="*/ 25943 h 262907"/>
                  <a:gd name="connsiteX31" fmla="*/ 11101 w 114668"/>
                  <a:gd name="connsiteY31" fmla="*/ 11092 h 262907"/>
                  <a:gd name="connsiteX32" fmla="*/ 11101 w 114668"/>
                  <a:gd name="connsiteY32" fmla="*/ 49960 h 262907"/>
                  <a:gd name="connsiteX33" fmla="*/ 22202 w 114668"/>
                  <a:gd name="connsiteY33" fmla="*/ 49960 h 262907"/>
                  <a:gd name="connsiteX34" fmla="*/ 22202 w 114668"/>
                  <a:gd name="connsiteY34" fmla="*/ 37035 h 262907"/>
                  <a:gd name="connsiteX35" fmla="*/ 92530 w 114668"/>
                  <a:gd name="connsiteY35" fmla="*/ 37035 h 262907"/>
                  <a:gd name="connsiteX36" fmla="*/ 92530 w 114668"/>
                  <a:gd name="connsiteY36" fmla="*/ 49960 h 262907"/>
                  <a:gd name="connsiteX37" fmla="*/ 103247 w 114668"/>
                  <a:gd name="connsiteY37" fmla="*/ 49960 h 262907"/>
                  <a:gd name="connsiteX38" fmla="*/ 103247 w 114668"/>
                  <a:gd name="connsiteY38" fmla="*/ 64810 h 262907"/>
                  <a:gd name="connsiteX39" fmla="*/ 92530 w 114668"/>
                  <a:gd name="connsiteY39" fmla="*/ 64810 h 262907"/>
                  <a:gd name="connsiteX40" fmla="*/ 92530 w 114668"/>
                  <a:gd name="connsiteY40" fmla="*/ 77736 h 262907"/>
                  <a:gd name="connsiteX41" fmla="*/ 22202 w 114668"/>
                  <a:gd name="connsiteY41" fmla="*/ 77736 h 262907"/>
                  <a:gd name="connsiteX42" fmla="*/ 22202 w 114668"/>
                  <a:gd name="connsiteY42" fmla="*/ 64810 h 262907"/>
                  <a:gd name="connsiteX43" fmla="*/ 11101 w 114668"/>
                  <a:gd name="connsiteY43" fmla="*/ 64810 h 262907"/>
                  <a:gd name="connsiteX44" fmla="*/ 11101 w 114668"/>
                  <a:gd name="connsiteY44" fmla="*/ 49960 h 262907"/>
                  <a:gd name="connsiteX45" fmla="*/ 11101 w 114668"/>
                  <a:gd name="connsiteY45" fmla="*/ 88828 h 262907"/>
                  <a:gd name="connsiteX46" fmla="*/ 103247 w 114668"/>
                  <a:gd name="connsiteY46" fmla="*/ 88828 h 262907"/>
                  <a:gd name="connsiteX47" fmla="*/ 103247 w 114668"/>
                  <a:gd name="connsiteY47" fmla="*/ 103586 h 262907"/>
                  <a:gd name="connsiteX48" fmla="*/ 11101 w 114668"/>
                  <a:gd name="connsiteY48" fmla="*/ 103586 h 262907"/>
                  <a:gd name="connsiteX49" fmla="*/ 11101 w 114668"/>
                  <a:gd name="connsiteY49" fmla="*/ 88828 h 262907"/>
                  <a:gd name="connsiteX50" fmla="*/ 11101 w 114668"/>
                  <a:gd name="connsiteY50" fmla="*/ 114770 h 262907"/>
                  <a:gd name="connsiteX51" fmla="*/ 103247 w 114668"/>
                  <a:gd name="connsiteY51" fmla="*/ 114770 h 262907"/>
                  <a:gd name="connsiteX52" fmla="*/ 103247 w 114668"/>
                  <a:gd name="connsiteY52" fmla="*/ 129620 h 262907"/>
                  <a:gd name="connsiteX53" fmla="*/ 11101 w 114668"/>
                  <a:gd name="connsiteY53" fmla="*/ 129620 h 262907"/>
                  <a:gd name="connsiteX54" fmla="*/ 11101 w 114668"/>
                  <a:gd name="connsiteY54" fmla="*/ 114770 h 26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4668" h="262907">
                    <a:moveTo>
                      <a:pt x="0" y="262907"/>
                    </a:moveTo>
                    <a:lnTo>
                      <a:pt x="114669" y="262907"/>
                    </a:lnTo>
                    <a:lnTo>
                      <a:pt x="114669" y="0"/>
                    </a:lnTo>
                    <a:lnTo>
                      <a:pt x="0" y="0"/>
                    </a:lnTo>
                    <a:lnTo>
                      <a:pt x="0" y="262907"/>
                    </a:lnTo>
                    <a:close/>
                    <a:moveTo>
                      <a:pt x="79312" y="236688"/>
                    </a:moveTo>
                    <a:cubicBezTo>
                      <a:pt x="76809" y="237958"/>
                      <a:pt x="74114" y="238940"/>
                      <a:pt x="71355" y="239620"/>
                    </a:cubicBezTo>
                    <a:cubicBezTo>
                      <a:pt x="68211" y="240390"/>
                      <a:pt x="64938" y="240762"/>
                      <a:pt x="61666" y="240724"/>
                    </a:cubicBezTo>
                    <a:cubicBezTo>
                      <a:pt x="56725" y="241051"/>
                      <a:pt x="51784" y="240204"/>
                      <a:pt x="47292" y="238260"/>
                    </a:cubicBezTo>
                    <a:cubicBezTo>
                      <a:pt x="42736" y="236316"/>
                      <a:pt x="38693" y="233332"/>
                      <a:pt x="35549" y="229539"/>
                    </a:cubicBezTo>
                    <a:cubicBezTo>
                      <a:pt x="29003" y="220246"/>
                      <a:pt x="25795" y="209002"/>
                      <a:pt x="26373" y="197639"/>
                    </a:cubicBezTo>
                    <a:cubicBezTo>
                      <a:pt x="26116" y="189140"/>
                      <a:pt x="27592" y="180673"/>
                      <a:pt x="30800" y="172797"/>
                    </a:cubicBezTo>
                    <a:cubicBezTo>
                      <a:pt x="33367" y="166881"/>
                      <a:pt x="37731" y="161915"/>
                      <a:pt x="43249" y="158588"/>
                    </a:cubicBezTo>
                    <a:cubicBezTo>
                      <a:pt x="48832" y="155404"/>
                      <a:pt x="55120" y="153819"/>
                      <a:pt x="61537" y="154004"/>
                    </a:cubicBezTo>
                    <a:cubicBezTo>
                      <a:pt x="64810" y="153955"/>
                      <a:pt x="68083" y="154324"/>
                      <a:pt x="71291" y="155105"/>
                    </a:cubicBezTo>
                    <a:cubicBezTo>
                      <a:pt x="73408" y="155516"/>
                      <a:pt x="75462" y="156226"/>
                      <a:pt x="77387" y="157213"/>
                    </a:cubicBezTo>
                    <a:lnTo>
                      <a:pt x="77387" y="171055"/>
                    </a:lnTo>
                    <a:cubicBezTo>
                      <a:pt x="75462" y="170191"/>
                      <a:pt x="73473" y="169516"/>
                      <a:pt x="71419" y="169038"/>
                    </a:cubicBezTo>
                    <a:cubicBezTo>
                      <a:pt x="69109" y="168558"/>
                      <a:pt x="66735" y="168313"/>
                      <a:pt x="64425" y="168305"/>
                    </a:cubicBezTo>
                    <a:cubicBezTo>
                      <a:pt x="61537" y="168118"/>
                      <a:pt x="58650" y="168668"/>
                      <a:pt x="56019" y="169903"/>
                    </a:cubicBezTo>
                    <a:cubicBezTo>
                      <a:pt x="53388" y="171138"/>
                      <a:pt x="51142" y="173017"/>
                      <a:pt x="49474" y="175363"/>
                    </a:cubicBezTo>
                    <a:cubicBezTo>
                      <a:pt x="45559" y="181973"/>
                      <a:pt x="43763" y="189617"/>
                      <a:pt x="44340" y="197272"/>
                    </a:cubicBezTo>
                    <a:cubicBezTo>
                      <a:pt x="43891" y="204767"/>
                      <a:pt x="45624" y="212231"/>
                      <a:pt x="49217" y="218814"/>
                    </a:cubicBezTo>
                    <a:cubicBezTo>
                      <a:pt x="50821" y="221355"/>
                      <a:pt x="53067" y="223411"/>
                      <a:pt x="55762" y="224772"/>
                    </a:cubicBezTo>
                    <a:cubicBezTo>
                      <a:pt x="58393" y="226126"/>
                      <a:pt x="61409" y="226729"/>
                      <a:pt x="64425" y="226517"/>
                    </a:cubicBezTo>
                    <a:cubicBezTo>
                      <a:pt x="69558" y="226337"/>
                      <a:pt x="74692" y="225054"/>
                      <a:pt x="79312" y="222756"/>
                    </a:cubicBezTo>
                    <a:lnTo>
                      <a:pt x="79312" y="236688"/>
                    </a:lnTo>
                    <a:close/>
                    <a:moveTo>
                      <a:pt x="11101" y="11092"/>
                    </a:moveTo>
                    <a:lnTo>
                      <a:pt x="103247" y="11092"/>
                    </a:lnTo>
                    <a:lnTo>
                      <a:pt x="103247" y="25943"/>
                    </a:lnTo>
                    <a:lnTo>
                      <a:pt x="11101" y="25943"/>
                    </a:lnTo>
                    <a:lnTo>
                      <a:pt x="11101" y="11092"/>
                    </a:lnTo>
                    <a:close/>
                    <a:moveTo>
                      <a:pt x="11101" y="49960"/>
                    </a:moveTo>
                    <a:lnTo>
                      <a:pt x="22202" y="49960"/>
                    </a:lnTo>
                    <a:lnTo>
                      <a:pt x="22202" y="37035"/>
                    </a:lnTo>
                    <a:lnTo>
                      <a:pt x="92530" y="37035"/>
                    </a:lnTo>
                    <a:lnTo>
                      <a:pt x="92530" y="49960"/>
                    </a:lnTo>
                    <a:lnTo>
                      <a:pt x="103247" y="49960"/>
                    </a:lnTo>
                    <a:lnTo>
                      <a:pt x="103247" y="64810"/>
                    </a:lnTo>
                    <a:lnTo>
                      <a:pt x="92530" y="64810"/>
                    </a:lnTo>
                    <a:lnTo>
                      <a:pt x="92530" y="77736"/>
                    </a:lnTo>
                    <a:lnTo>
                      <a:pt x="22202" y="77736"/>
                    </a:lnTo>
                    <a:lnTo>
                      <a:pt x="22202" y="64810"/>
                    </a:lnTo>
                    <a:lnTo>
                      <a:pt x="11101" y="64810"/>
                    </a:lnTo>
                    <a:lnTo>
                      <a:pt x="11101" y="49960"/>
                    </a:lnTo>
                    <a:close/>
                    <a:moveTo>
                      <a:pt x="11101" y="88828"/>
                    </a:moveTo>
                    <a:lnTo>
                      <a:pt x="103247" y="88828"/>
                    </a:lnTo>
                    <a:lnTo>
                      <a:pt x="103247" y="103586"/>
                    </a:lnTo>
                    <a:lnTo>
                      <a:pt x="11101" y="103586"/>
                    </a:lnTo>
                    <a:lnTo>
                      <a:pt x="11101" y="88828"/>
                    </a:lnTo>
                    <a:close/>
                    <a:moveTo>
                      <a:pt x="11101" y="114770"/>
                    </a:moveTo>
                    <a:lnTo>
                      <a:pt x="103247" y="114770"/>
                    </a:lnTo>
                    <a:lnTo>
                      <a:pt x="103247" y="129620"/>
                    </a:lnTo>
                    <a:lnTo>
                      <a:pt x="11101" y="129620"/>
                    </a:lnTo>
                    <a:lnTo>
                      <a:pt x="11101" y="114770"/>
                    </a:lnTo>
                    <a:close/>
                  </a:path>
                </a:pathLst>
              </a:custGeom>
              <a:solidFill>
                <a:srgbClr val="FFFFFF"/>
              </a:solidFill>
              <a:ln w="6417" cap="flat">
                <a:noFill/>
                <a:prstDash val="solid"/>
                <a:miter/>
              </a:ln>
            </p:spPr>
            <p:txBody>
              <a:bodyPr rtlCol="0" anchor="ctr"/>
              <a:lstStyle/>
              <a:p>
                <a:endParaRPr lang="en-US" sz="810"/>
              </a:p>
            </p:txBody>
          </p:sp>
          <p:sp>
            <p:nvSpPr>
              <p:cNvPr id="503" name="Freeform: Shape 502">
                <a:extLst>
                  <a:ext uri="{FF2B5EF4-FFF2-40B4-BE49-F238E27FC236}">
                    <a16:creationId xmlns:a16="http://schemas.microsoft.com/office/drawing/2014/main" id="{87308E45-8239-46D5-A06A-3377303BAFDB}"/>
                  </a:ext>
                </a:extLst>
              </p:cNvPr>
              <p:cNvSpPr/>
              <p:nvPr/>
            </p:nvSpPr>
            <p:spPr>
              <a:xfrm>
                <a:off x="8954869" y="1497188"/>
                <a:ext cx="367942" cy="385010"/>
              </a:xfrm>
              <a:custGeom>
                <a:avLst/>
                <a:gdLst>
                  <a:gd name="connsiteX0" fmla="*/ 357097 w 367942"/>
                  <a:gd name="connsiteY0" fmla="*/ 144655 h 385010"/>
                  <a:gd name="connsiteX1" fmla="*/ 285999 w 367942"/>
                  <a:gd name="connsiteY1" fmla="*/ 161155 h 385010"/>
                  <a:gd name="connsiteX2" fmla="*/ 264759 w 367942"/>
                  <a:gd name="connsiteY2" fmla="*/ 165647 h 385010"/>
                  <a:gd name="connsiteX3" fmla="*/ 264759 w 367942"/>
                  <a:gd name="connsiteY3" fmla="*/ 155838 h 385010"/>
                  <a:gd name="connsiteX4" fmla="*/ 308843 w 367942"/>
                  <a:gd name="connsiteY4" fmla="*/ 155838 h 385010"/>
                  <a:gd name="connsiteX5" fmla="*/ 311410 w 367942"/>
                  <a:gd name="connsiteY5" fmla="*/ 150980 h 385010"/>
                  <a:gd name="connsiteX6" fmla="*/ 313142 w 367942"/>
                  <a:gd name="connsiteY6" fmla="*/ 146672 h 385010"/>
                  <a:gd name="connsiteX7" fmla="*/ 319238 w 367942"/>
                  <a:gd name="connsiteY7" fmla="*/ 94789 h 385010"/>
                  <a:gd name="connsiteX8" fmla="*/ 288438 w 367942"/>
                  <a:gd name="connsiteY8" fmla="*/ 52619 h 385010"/>
                  <a:gd name="connsiteX9" fmla="*/ 265914 w 367942"/>
                  <a:gd name="connsiteY9" fmla="*/ 43452 h 385010"/>
                  <a:gd name="connsiteX10" fmla="*/ 262256 w 367942"/>
                  <a:gd name="connsiteY10" fmla="*/ 41769 h 385010"/>
                  <a:gd name="connsiteX11" fmla="*/ 259690 w 367942"/>
                  <a:gd name="connsiteY11" fmla="*/ 38685 h 385010"/>
                  <a:gd name="connsiteX12" fmla="*/ 234087 w 367942"/>
                  <a:gd name="connsiteY12" fmla="*/ 10380 h 385010"/>
                  <a:gd name="connsiteX13" fmla="*/ 197318 w 367942"/>
                  <a:gd name="connsiteY13" fmla="*/ 1 h 385010"/>
                  <a:gd name="connsiteX14" fmla="*/ 169662 w 367942"/>
                  <a:gd name="connsiteY14" fmla="*/ 5902 h 385010"/>
                  <a:gd name="connsiteX15" fmla="*/ 146497 w 367942"/>
                  <a:gd name="connsiteY15" fmla="*/ 22276 h 385010"/>
                  <a:gd name="connsiteX16" fmla="*/ 143930 w 367942"/>
                  <a:gd name="connsiteY16" fmla="*/ 24164 h 385010"/>
                  <a:gd name="connsiteX17" fmla="*/ 140722 w 367942"/>
                  <a:gd name="connsiteY17" fmla="*/ 24752 h 385010"/>
                  <a:gd name="connsiteX18" fmla="*/ 139952 w 367942"/>
                  <a:gd name="connsiteY18" fmla="*/ 24752 h 385010"/>
                  <a:gd name="connsiteX19" fmla="*/ 134433 w 367942"/>
                  <a:gd name="connsiteY19" fmla="*/ 24752 h 385010"/>
                  <a:gd name="connsiteX20" fmla="*/ 97280 w 367942"/>
                  <a:gd name="connsiteY20" fmla="*/ 37760 h 385010"/>
                  <a:gd name="connsiteX21" fmla="*/ 77002 w 367942"/>
                  <a:gd name="connsiteY21" fmla="*/ 71503 h 385010"/>
                  <a:gd name="connsiteX22" fmla="*/ 75462 w 367942"/>
                  <a:gd name="connsiteY22" fmla="*/ 75019 h 385010"/>
                  <a:gd name="connsiteX23" fmla="*/ 72511 w 367942"/>
                  <a:gd name="connsiteY23" fmla="*/ 77461 h 385010"/>
                  <a:gd name="connsiteX24" fmla="*/ 44982 w 367942"/>
                  <a:gd name="connsiteY24" fmla="*/ 102347 h 385010"/>
                  <a:gd name="connsiteX25" fmla="*/ 33047 w 367942"/>
                  <a:gd name="connsiteY25" fmla="*/ 137505 h 385010"/>
                  <a:gd name="connsiteX26" fmla="*/ 32534 w 367942"/>
                  <a:gd name="connsiteY26" fmla="*/ 145480 h 385010"/>
                  <a:gd name="connsiteX27" fmla="*/ 31764 w 367942"/>
                  <a:gd name="connsiteY27" fmla="*/ 155838 h 385010"/>
                  <a:gd name="connsiteX28" fmla="*/ 101771 w 367942"/>
                  <a:gd name="connsiteY28" fmla="*/ 155838 h 385010"/>
                  <a:gd name="connsiteX29" fmla="*/ 101771 w 367942"/>
                  <a:gd name="connsiteY29" fmla="*/ 196723 h 385010"/>
                  <a:gd name="connsiteX30" fmla="*/ 0 w 367942"/>
                  <a:gd name="connsiteY30" fmla="*/ 196723 h 385010"/>
                  <a:gd name="connsiteX31" fmla="*/ 0 w 367942"/>
                  <a:gd name="connsiteY31" fmla="*/ 385011 h 385010"/>
                  <a:gd name="connsiteX32" fmla="*/ 367942 w 367942"/>
                  <a:gd name="connsiteY32" fmla="*/ 385011 h 385010"/>
                  <a:gd name="connsiteX33" fmla="*/ 367942 w 367942"/>
                  <a:gd name="connsiteY33" fmla="*/ 141996 h 385010"/>
                  <a:gd name="connsiteX34" fmla="*/ 357097 w 367942"/>
                  <a:gd name="connsiteY34" fmla="*/ 144655 h 385010"/>
                  <a:gd name="connsiteX35" fmla="*/ 266299 w 367942"/>
                  <a:gd name="connsiteY35" fmla="*/ 298109 h 385010"/>
                  <a:gd name="connsiteX36" fmla="*/ 266299 w 367942"/>
                  <a:gd name="connsiteY36" fmla="*/ 283259 h 385010"/>
                  <a:gd name="connsiteX37" fmla="*/ 281122 w 367942"/>
                  <a:gd name="connsiteY37" fmla="*/ 283259 h 385010"/>
                  <a:gd name="connsiteX38" fmla="*/ 281122 w 367942"/>
                  <a:gd name="connsiteY38" fmla="*/ 298109 h 385010"/>
                  <a:gd name="connsiteX39" fmla="*/ 266299 w 367942"/>
                  <a:gd name="connsiteY39" fmla="*/ 298109 h 385010"/>
                  <a:gd name="connsiteX40" fmla="*/ 281122 w 367942"/>
                  <a:gd name="connsiteY40" fmla="*/ 309201 h 385010"/>
                  <a:gd name="connsiteX41" fmla="*/ 281122 w 367942"/>
                  <a:gd name="connsiteY41" fmla="*/ 323961 h 385010"/>
                  <a:gd name="connsiteX42" fmla="*/ 266299 w 367942"/>
                  <a:gd name="connsiteY42" fmla="*/ 323961 h 385010"/>
                  <a:gd name="connsiteX43" fmla="*/ 266299 w 367942"/>
                  <a:gd name="connsiteY43" fmla="*/ 309201 h 385010"/>
                  <a:gd name="connsiteX44" fmla="*/ 281122 w 367942"/>
                  <a:gd name="connsiteY44" fmla="*/ 309201 h 385010"/>
                  <a:gd name="connsiteX45" fmla="*/ 266299 w 367942"/>
                  <a:gd name="connsiteY45" fmla="*/ 272533 h 385010"/>
                  <a:gd name="connsiteX46" fmla="*/ 266299 w 367942"/>
                  <a:gd name="connsiteY46" fmla="*/ 257316 h 385010"/>
                  <a:gd name="connsiteX47" fmla="*/ 281122 w 367942"/>
                  <a:gd name="connsiteY47" fmla="*/ 257316 h 385010"/>
                  <a:gd name="connsiteX48" fmla="*/ 281122 w 367942"/>
                  <a:gd name="connsiteY48" fmla="*/ 272167 h 385010"/>
                  <a:gd name="connsiteX49" fmla="*/ 266299 w 367942"/>
                  <a:gd name="connsiteY49" fmla="*/ 272533 h 385010"/>
                  <a:gd name="connsiteX50" fmla="*/ 266299 w 367942"/>
                  <a:gd name="connsiteY50" fmla="*/ 246591 h 385010"/>
                  <a:gd name="connsiteX51" fmla="*/ 266299 w 367942"/>
                  <a:gd name="connsiteY51" fmla="*/ 231374 h 385010"/>
                  <a:gd name="connsiteX52" fmla="*/ 281122 w 367942"/>
                  <a:gd name="connsiteY52" fmla="*/ 231374 h 385010"/>
                  <a:gd name="connsiteX53" fmla="*/ 281122 w 367942"/>
                  <a:gd name="connsiteY53" fmla="*/ 246224 h 385010"/>
                  <a:gd name="connsiteX54" fmla="*/ 266299 w 367942"/>
                  <a:gd name="connsiteY54" fmla="*/ 246591 h 385010"/>
                  <a:gd name="connsiteX55" fmla="*/ 266299 w 367942"/>
                  <a:gd name="connsiteY55" fmla="*/ 220648 h 385010"/>
                  <a:gd name="connsiteX56" fmla="*/ 266299 w 367942"/>
                  <a:gd name="connsiteY56" fmla="*/ 205431 h 385010"/>
                  <a:gd name="connsiteX57" fmla="*/ 281122 w 367942"/>
                  <a:gd name="connsiteY57" fmla="*/ 205431 h 385010"/>
                  <a:gd name="connsiteX58" fmla="*/ 281122 w 367942"/>
                  <a:gd name="connsiteY58" fmla="*/ 220007 h 385010"/>
                  <a:gd name="connsiteX59" fmla="*/ 266299 w 367942"/>
                  <a:gd name="connsiteY59" fmla="*/ 220648 h 385010"/>
                  <a:gd name="connsiteX60" fmla="*/ 41709 w 367942"/>
                  <a:gd name="connsiteY60" fmla="*/ 146672 h 385010"/>
                  <a:gd name="connsiteX61" fmla="*/ 42223 w 367942"/>
                  <a:gd name="connsiteY61" fmla="*/ 138696 h 385010"/>
                  <a:gd name="connsiteX62" fmla="*/ 43314 w 367942"/>
                  <a:gd name="connsiteY62" fmla="*/ 130446 h 385010"/>
                  <a:gd name="connsiteX63" fmla="*/ 57495 w 367942"/>
                  <a:gd name="connsiteY63" fmla="*/ 100837 h 385010"/>
                  <a:gd name="connsiteX64" fmla="*/ 76746 w 367942"/>
                  <a:gd name="connsiteY64" fmla="*/ 85528 h 385010"/>
                  <a:gd name="connsiteX65" fmla="*/ 82777 w 367942"/>
                  <a:gd name="connsiteY65" fmla="*/ 80459 h 385010"/>
                  <a:gd name="connsiteX66" fmla="*/ 86114 w 367942"/>
                  <a:gd name="connsiteY66" fmla="*/ 73336 h 385010"/>
                  <a:gd name="connsiteX67" fmla="*/ 99846 w 367942"/>
                  <a:gd name="connsiteY67" fmla="*/ 47669 h 385010"/>
                  <a:gd name="connsiteX68" fmla="*/ 104209 w 367942"/>
                  <a:gd name="connsiteY68" fmla="*/ 43819 h 385010"/>
                  <a:gd name="connsiteX69" fmla="*/ 114477 w 367942"/>
                  <a:gd name="connsiteY69" fmla="*/ 37768 h 385010"/>
                  <a:gd name="connsiteX70" fmla="*/ 119867 w 367942"/>
                  <a:gd name="connsiteY70" fmla="*/ 35751 h 385010"/>
                  <a:gd name="connsiteX71" fmla="*/ 121600 w 367942"/>
                  <a:gd name="connsiteY71" fmla="*/ 35751 h 385010"/>
                  <a:gd name="connsiteX72" fmla="*/ 125450 w 367942"/>
                  <a:gd name="connsiteY72" fmla="*/ 34927 h 385010"/>
                  <a:gd name="connsiteX73" fmla="*/ 127503 w 367942"/>
                  <a:gd name="connsiteY73" fmla="*/ 34927 h 385010"/>
                  <a:gd name="connsiteX74" fmla="*/ 131353 w 367942"/>
                  <a:gd name="connsiteY74" fmla="*/ 34927 h 385010"/>
                  <a:gd name="connsiteX75" fmla="*/ 138732 w 367942"/>
                  <a:gd name="connsiteY75" fmla="*/ 34927 h 385010"/>
                  <a:gd name="connsiteX76" fmla="*/ 133214 w 367942"/>
                  <a:gd name="connsiteY76" fmla="*/ 34927 h 385010"/>
                  <a:gd name="connsiteX77" fmla="*/ 134176 w 367942"/>
                  <a:gd name="connsiteY77" fmla="*/ 34927 h 385010"/>
                  <a:gd name="connsiteX78" fmla="*/ 138732 w 367942"/>
                  <a:gd name="connsiteY78" fmla="*/ 34927 h 385010"/>
                  <a:gd name="connsiteX79" fmla="*/ 141876 w 367942"/>
                  <a:gd name="connsiteY79" fmla="*/ 34927 h 385010"/>
                  <a:gd name="connsiteX80" fmla="*/ 143289 w 367942"/>
                  <a:gd name="connsiteY80" fmla="*/ 34927 h 385010"/>
                  <a:gd name="connsiteX81" fmla="*/ 145534 w 367942"/>
                  <a:gd name="connsiteY81" fmla="*/ 34377 h 385010"/>
                  <a:gd name="connsiteX82" fmla="*/ 146882 w 367942"/>
                  <a:gd name="connsiteY82" fmla="*/ 34377 h 385010"/>
                  <a:gd name="connsiteX83" fmla="*/ 149064 w 367942"/>
                  <a:gd name="connsiteY83" fmla="*/ 33277 h 385010"/>
                  <a:gd name="connsiteX84" fmla="*/ 150154 w 367942"/>
                  <a:gd name="connsiteY84" fmla="*/ 32727 h 385010"/>
                  <a:gd name="connsiteX85" fmla="*/ 153042 w 367942"/>
                  <a:gd name="connsiteY85" fmla="*/ 30252 h 385010"/>
                  <a:gd name="connsiteX86" fmla="*/ 157534 w 367942"/>
                  <a:gd name="connsiteY86" fmla="*/ 25943 h 385010"/>
                  <a:gd name="connsiteX87" fmla="*/ 196548 w 367942"/>
                  <a:gd name="connsiteY87" fmla="*/ 10917 h 385010"/>
                  <a:gd name="connsiteX88" fmla="*/ 235947 w 367942"/>
                  <a:gd name="connsiteY88" fmla="*/ 24752 h 385010"/>
                  <a:gd name="connsiteX89" fmla="*/ 247241 w 367942"/>
                  <a:gd name="connsiteY89" fmla="*/ 35293 h 385010"/>
                  <a:gd name="connsiteX90" fmla="*/ 251541 w 367942"/>
                  <a:gd name="connsiteY90" fmla="*/ 42719 h 385010"/>
                  <a:gd name="connsiteX91" fmla="*/ 256738 w 367942"/>
                  <a:gd name="connsiteY91" fmla="*/ 48665 h 385010"/>
                  <a:gd name="connsiteX92" fmla="*/ 263925 w 367942"/>
                  <a:gd name="connsiteY92" fmla="*/ 51885 h 385010"/>
                  <a:gd name="connsiteX93" fmla="*/ 283881 w 367942"/>
                  <a:gd name="connsiteY93" fmla="*/ 60411 h 385010"/>
                  <a:gd name="connsiteX94" fmla="*/ 310640 w 367942"/>
                  <a:gd name="connsiteY94" fmla="*/ 97115 h 385010"/>
                  <a:gd name="connsiteX95" fmla="*/ 305378 w 367942"/>
                  <a:gd name="connsiteY95" fmla="*/ 142271 h 385010"/>
                  <a:gd name="connsiteX96" fmla="*/ 303260 w 367942"/>
                  <a:gd name="connsiteY96" fmla="*/ 146213 h 385010"/>
                  <a:gd name="connsiteX97" fmla="*/ 266620 w 367942"/>
                  <a:gd name="connsiteY97" fmla="*/ 146213 h 385010"/>
                  <a:gd name="connsiteX98" fmla="*/ 266620 w 367942"/>
                  <a:gd name="connsiteY98" fmla="*/ 131362 h 385010"/>
                  <a:gd name="connsiteX99" fmla="*/ 294149 w 367942"/>
                  <a:gd name="connsiteY99" fmla="*/ 131362 h 385010"/>
                  <a:gd name="connsiteX100" fmla="*/ 295432 w 367942"/>
                  <a:gd name="connsiteY100" fmla="*/ 98972 h 385010"/>
                  <a:gd name="connsiteX101" fmla="*/ 275604 w 367942"/>
                  <a:gd name="connsiteY101" fmla="*/ 73336 h 385010"/>
                  <a:gd name="connsiteX102" fmla="*/ 260716 w 367942"/>
                  <a:gd name="connsiteY102" fmla="*/ 67194 h 385010"/>
                  <a:gd name="connsiteX103" fmla="*/ 247305 w 367942"/>
                  <a:gd name="connsiteY103" fmla="*/ 60862 h 385010"/>
                  <a:gd name="connsiteX104" fmla="*/ 238065 w 367942"/>
                  <a:gd name="connsiteY104" fmla="*/ 49319 h 385010"/>
                  <a:gd name="connsiteX105" fmla="*/ 221189 w 367942"/>
                  <a:gd name="connsiteY105" fmla="*/ 30854 h 385010"/>
                  <a:gd name="connsiteX106" fmla="*/ 197126 w 367942"/>
                  <a:gd name="connsiteY106" fmla="*/ 24018 h 385010"/>
                  <a:gd name="connsiteX107" fmla="*/ 178902 w 367942"/>
                  <a:gd name="connsiteY107" fmla="*/ 27814 h 385010"/>
                  <a:gd name="connsiteX108" fmla="*/ 163629 w 367942"/>
                  <a:gd name="connsiteY108" fmla="*/ 38594 h 385010"/>
                  <a:gd name="connsiteX109" fmla="*/ 151694 w 367942"/>
                  <a:gd name="connsiteY109" fmla="*/ 46667 h 385010"/>
                  <a:gd name="connsiteX110" fmla="*/ 137385 w 367942"/>
                  <a:gd name="connsiteY110" fmla="*/ 48585 h 385010"/>
                  <a:gd name="connsiteX111" fmla="*/ 120444 w 367942"/>
                  <a:gd name="connsiteY111" fmla="*/ 51335 h 385010"/>
                  <a:gd name="connsiteX112" fmla="*/ 107546 w 367942"/>
                  <a:gd name="connsiteY112" fmla="*/ 61348 h 385010"/>
                  <a:gd name="connsiteX113" fmla="*/ 100745 w 367942"/>
                  <a:gd name="connsiteY113" fmla="*/ 76178 h 385010"/>
                  <a:gd name="connsiteX114" fmla="*/ 94841 w 367942"/>
                  <a:gd name="connsiteY114" fmla="*/ 89381 h 385010"/>
                  <a:gd name="connsiteX115" fmla="*/ 83804 w 367942"/>
                  <a:gd name="connsiteY115" fmla="*/ 98728 h 385010"/>
                  <a:gd name="connsiteX116" fmla="*/ 67570 w 367942"/>
                  <a:gd name="connsiteY116" fmla="*/ 112279 h 385010"/>
                  <a:gd name="connsiteX117" fmla="*/ 58457 w 367942"/>
                  <a:gd name="connsiteY117" fmla="*/ 131362 h 385010"/>
                  <a:gd name="connsiteX118" fmla="*/ 99846 w 367942"/>
                  <a:gd name="connsiteY118" fmla="*/ 131362 h 385010"/>
                  <a:gd name="connsiteX119" fmla="*/ 99846 w 367942"/>
                  <a:gd name="connsiteY119" fmla="*/ 146672 h 385010"/>
                  <a:gd name="connsiteX120" fmla="*/ 41709 w 367942"/>
                  <a:gd name="connsiteY120" fmla="*/ 146672 h 385010"/>
                  <a:gd name="connsiteX121" fmla="*/ 9176 w 367942"/>
                  <a:gd name="connsiteY121" fmla="*/ 375847 h 385010"/>
                  <a:gd name="connsiteX122" fmla="*/ 9176 w 367942"/>
                  <a:gd name="connsiteY122" fmla="*/ 205431 h 385010"/>
                  <a:gd name="connsiteX123" fmla="*/ 99846 w 367942"/>
                  <a:gd name="connsiteY123" fmla="*/ 205431 h 385010"/>
                  <a:gd name="connsiteX124" fmla="*/ 99846 w 367942"/>
                  <a:gd name="connsiteY124" fmla="*/ 220007 h 385010"/>
                  <a:gd name="connsiteX125" fmla="*/ 23999 w 367942"/>
                  <a:gd name="connsiteY125" fmla="*/ 220007 h 385010"/>
                  <a:gd name="connsiteX126" fmla="*/ 23999 w 367942"/>
                  <a:gd name="connsiteY126" fmla="*/ 360992 h 385010"/>
                  <a:gd name="connsiteX127" fmla="*/ 59100 w 367942"/>
                  <a:gd name="connsiteY127" fmla="*/ 360992 h 385010"/>
                  <a:gd name="connsiteX128" fmla="*/ 59100 w 367942"/>
                  <a:gd name="connsiteY128" fmla="*/ 340645 h 385010"/>
                  <a:gd name="connsiteX129" fmla="*/ 73922 w 367942"/>
                  <a:gd name="connsiteY129" fmla="*/ 340645 h 385010"/>
                  <a:gd name="connsiteX130" fmla="*/ 73922 w 367942"/>
                  <a:gd name="connsiteY130" fmla="*/ 360992 h 385010"/>
                  <a:gd name="connsiteX131" fmla="*/ 101386 w 367942"/>
                  <a:gd name="connsiteY131" fmla="*/ 360992 h 385010"/>
                  <a:gd name="connsiteX132" fmla="*/ 101386 w 367942"/>
                  <a:gd name="connsiteY132" fmla="*/ 375847 h 385010"/>
                  <a:gd name="connsiteX133" fmla="*/ 9176 w 367942"/>
                  <a:gd name="connsiteY133" fmla="*/ 375847 h 385010"/>
                  <a:gd name="connsiteX134" fmla="*/ 35101 w 367942"/>
                  <a:gd name="connsiteY134" fmla="*/ 298109 h 385010"/>
                  <a:gd name="connsiteX135" fmla="*/ 35101 w 367942"/>
                  <a:gd name="connsiteY135" fmla="*/ 283259 h 385010"/>
                  <a:gd name="connsiteX136" fmla="*/ 99846 w 367942"/>
                  <a:gd name="connsiteY136" fmla="*/ 283259 h 385010"/>
                  <a:gd name="connsiteX137" fmla="*/ 99846 w 367942"/>
                  <a:gd name="connsiteY137" fmla="*/ 298109 h 385010"/>
                  <a:gd name="connsiteX138" fmla="*/ 35101 w 367942"/>
                  <a:gd name="connsiteY138" fmla="*/ 298109 h 385010"/>
                  <a:gd name="connsiteX139" fmla="*/ 99846 w 367942"/>
                  <a:gd name="connsiteY139" fmla="*/ 309201 h 385010"/>
                  <a:gd name="connsiteX140" fmla="*/ 99846 w 367942"/>
                  <a:gd name="connsiteY140" fmla="*/ 323961 h 385010"/>
                  <a:gd name="connsiteX141" fmla="*/ 35101 w 367942"/>
                  <a:gd name="connsiteY141" fmla="*/ 323961 h 385010"/>
                  <a:gd name="connsiteX142" fmla="*/ 35101 w 367942"/>
                  <a:gd name="connsiteY142" fmla="*/ 309201 h 385010"/>
                  <a:gd name="connsiteX143" fmla="*/ 99846 w 367942"/>
                  <a:gd name="connsiteY143" fmla="*/ 309201 h 385010"/>
                  <a:gd name="connsiteX144" fmla="*/ 35101 w 367942"/>
                  <a:gd name="connsiteY144" fmla="*/ 272533 h 385010"/>
                  <a:gd name="connsiteX145" fmla="*/ 35101 w 367942"/>
                  <a:gd name="connsiteY145" fmla="*/ 257316 h 385010"/>
                  <a:gd name="connsiteX146" fmla="*/ 99846 w 367942"/>
                  <a:gd name="connsiteY146" fmla="*/ 257316 h 385010"/>
                  <a:gd name="connsiteX147" fmla="*/ 99846 w 367942"/>
                  <a:gd name="connsiteY147" fmla="*/ 272167 h 385010"/>
                  <a:gd name="connsiteX148" fmla="*/ 35101 w 367942"/>
                  <a:gd name="connsiteY148" fmla="*/ 272533 h 385010"/>
                  <a:gd name="connsiteX149" fmla="*/ 35101 w 367942"/>
                  <a:gd name="connsiteY149" fmla="*/ 246591 h 385010"/>
                  <a:gd name="connsiteX150" fmla="*/ 35101 w 367942"/>
                  <a:gd name="connsiteY150" fmla="*/ 231374 h 385010"/>
                  <a:gd name="connsiteX151" fmla="*/ 99846 w 367942"/>
                  <a:gd name="connsiteY151" fmla="*/ 231374 h 385010"/>
                  <a:gd name="connsiteX152" fmla="*/ 99846 w 367942"/>
                  <a:gd name="connsiteY152" fmla="*/ 246224 h 385010"/>
                  <a:gd name="connsiteX153" fmla="*/ 35101 w 367942"/>
                  <a:gd name="connsiteY153" fmla="*/ 246591 h 385010"/>
                  <a:gd name="connsiteX154" fmla="*/ 238835 w 367942"/>
                  <a:gd name="connsiteY154" fmla="*/ 375847 h 385010"/>
                  <a:gd name="connsiteX155" fmla="*/ 110626 w 367942"/>
                  <a:gd name="connsiteY155" fmla="*/ 375847 h 385010"/>
                  <a:gd name="connsiteX156" fmla="*/ 110626 w 367942"/>
                  <a:gd name="connsiteY156" fmla="*/ 83236 h 385010"/>
                  <a:gd name="connsiteX157" fmla="*/ 255198 w 367942"/>
                  <a:gd name="connsiteY157" fmla="*/ 83236 h 385010"/>
                  <a:gd name="connsiteX158" fmla="*/ 255198 w 367942"/>
                  <a:gd name="connsiteY158" fmla="*/ 375847 h 385010"/>
                  <a:gd name="connsiteX159" fmla="*/ 238835 w 367942"/>
                  <a:gd name="connsiteY159" fmla="*/ 375847 h 385010"/>
                  <a:gd name="connsiteX160" fmla="*/ 358766 w 367942"/>
                  <a:gd name="connsiteY160" fmla="*/ 360992 h 385010"/>
                  <a:gd name="connsiteX161" fmla="*/ 358766 w 367942"/>
                  <a:gd name="connsiteY161" fmla="*/ 375847 h 385010"/>
                  <a:gd name="connsiteX162" fmla="*/ 266299 w 367942"/>
                  <a:gd name="connsiteY162" fmla="*/ 375847 h 385010"/>
                  <a:gd name="connsiteX163" fmla="*/ 266299 w 367942"/>
                  <a:gd name="connsiteY163" fmla="*/ 360992 h 385010"/>
                  <a:gd name="connsiteX164" fmla="*/ 292223 w 367942"/>
                  <a:gd name="connsiteY164" fmla="*/ 360992 h 385010"/>
                  <a:gd name="connsiteX165" fmla="*/ 292223 w 367942"/>
                  <a:gd name="connsiteY165" fmla="*/ 340645 h 385010"/>
                  <a:gd name="connsiteX166" fmla="*/ 307047 w 367942"/>
                  <a:gd name="connsiteY166" fmla="*/ 340645 h 385010"/>
                  <a:gd name="connsiteX167" fmla="*/ 307047 w 367942"/>
                  <a:gd name="connsiteY167" fmla="*/ 360992 h 385010"/>
                  <a:gd name="connsiteX168" fmla="*/ 343686 w 367942"/>
                  <a:gd name="connsiteY168" fmla="*/ 360992 h 385010"/>
                  <a:gd name="connsiteX169" fmla="*/ 343686 w 367942"/>
                  <a:gd name="connsiteY169" fmla="*/ 172156 h 385010"/>
                  <a:gd name="connsiteX170" fmla="*/ 265914 w 367942"/>
                  <a:gd name="connsiteY170" fmla="*/ 190489 h 385010"/>
                  <a:gd name="connsiteX171" fmla="*/ 265914 w 367942"/>
                  <a:gd name="connsiteY171" fmla="*/ 175089 h 385010"/>
                  <a:gd name="connsiteX172" fmla="*/ 358381 w 367942"/>
                  <a:gd name="connsiteY172" fmla="*/ 153547 h 385010"/>
                  <a:gd name="connsiteX173" fmla="*/ 358766 w 367942"/>
                  <a:gd name="connsiteY173" fmla="*/ 360992 h 385010"/>
                  <a:gd name="connsiteX174" fmla="*/ 307047 w 367942"/>
                  <a:gd name="connsiteY174" fmla="*/ 231374 h 385010"/>
                  <a:gd name="connsiteX175" fmla="*/ 307047 w 367942"/>
                  <a:gd name="connsiteY175" fmla="*/ 246224 h 385010"/>
                  <a:gd name="connsiteX176" fmla="*/ 292223 w 367942"/>
                  <a:gd name="connsiteY176" fmla="*/ 246224 h 385010"/>
                  <a:gd name="connsiteX177" fmla="*/ 292223 w 367942"/>
                  <a:gd name="connsiteY177" fmla="*/ 231374 h 385010"/>
                  <a:gd name="connsiteX178" fmla="*/ 307047 w 367942"/>
                  <a:gd name="connsiteY178" fmla="*/ 231374 h 385010"/>
                  <a:gd name="connsiteX179" fmla="*/ 292223 w 367942"/>
                  <a:gd name="connsiteY179" fmla="*/ 220007 h 385010"/>
                  <a:gd name="connsiteX180" fmla="*/ 292223 w 367942"/>
                  <a:gd name="connsiteY180" fmla="*/ 205431 h 385010"/>
                  <a:gd name="connsiteX181" fmla="*/ 307047 w 367942"/>
                  <a:gd name="connsiteY181" fmla="*/ 205431 h 385010"/>
                  <a:gd name="connsiteX182" fmla="*/ 307047 w 367942"/>
                  <a:gd name="connsiteY182" fmla="*/ 220007 h 385010"/>
                  <a:gd name="connsiteX183" fmla="*/ 292223 w 367942"/>
                  <a:gd name="connsiteY183" fmla="*/ 220007 h 385010"/>
                  <a:gd name="connsiteX184" fmla="*/ 307047 w 367942"/>
                  <a:gd name="connsiteY184" fmla="*/ 256674 h 385010"/>
                  <a:gd name="connsiteX185" fmla="*/ 307047 w 367942"/>
                  <a:gd name="connsiteY185" fmla="*/ 271525 h 385010"/>
                  <a:gd name="connsiteX186" fmla="*/ 292223 w 367942"/>
                  <a:gd name="connsiteY186" fmla="*/ 271525 h 385010"/>
                  <a:gd name="connsiteX187" fmla="*/ 292223 w 367942"/>
                  <a:gd name="connsiteY187" fmla="*/ 257316 h 385010"/>
                  <a:gd name="connsiteX188" fmla="*/ 307047 w 367942"/>
                  <a:gd name="connsiteY188" fmla="*/ 256674 h 385010"/>
                  <a:gd name="connsiteX189" fmla="*/ 307047 w 367942"/>
                  <a:gd name="connsiteY189" fmla="*/ 282617 h 385010"/>
                  <a:gd name="connsiteX190" fmla="*/ 307047 w 367942"/>
                  <a:gd name="connsiteY190" fmla="*/ 297468 h 385010"/>
                  <a:gd name="connsiteX191" fmla="*/ 292223 w 367942"/>
                  <a:gd name="connsiteY191" fmla="*/ 297468 h 385010"/>
                  <a:gd name="connsiteX192" fmla="*/ 292223 w 367942"/>
                  <a:gd name="connsiteY192" fmla="*/ 283259 h 385010"/>
                  <a:gd name="connsiteX193" fmla="*/ 307047 w 367942"/>
                  <a:gd name="connsiteY193" fmla="*/ 282617 h 385010"/>
                  <a:gd name="connsiteX194" fmla="*/ 307047 w 367942"/>
                  <a:gd name="connsiteY194" fmla="*/ 308559 h 385010"/>
                  <a:gd name="connsiteX195" fmla="*/ 307047 w 367942"/>
                  <a:gd name="connsiteY195" fmla="*/ 323319 h 385010"/>
                  <a:gd name="connsiteX196" fmla="*/ 292223 w 367942"/>
                  <a:gd name="connsiteY196" fmla="*/ 323319 h 385010"/>
                  <a:gd name="connsiteX197" fmla="*/ 292223 w 367942"/>
                  <a:gd name="connsiteY197" fmla="*/ 309201 h 385010"/>
                  <a:gd name="connsiteX198" fmla="*/ 307047 w 367942"/>
                  <a:gd name="connsiteY198" fmla="*/ 308559 h 385010"/>
                  <a:gd name="connsiteX199" fmla="*/ 332842 w 367942"/>
                  <a:gd name="connsiteY199" fmla="*/ 230732 h 385010"/>
                  <a:gd name="connsiteX200" fmla="*/ 332842 w 367942"/>
                  <a:gd name="connsiteY200" fmla="*/ 245582 h 385010"/>
                  <a:gd name="connsiteX201" fmla="*/ 318083 w 367942"/>
                  <a:gd name="connsiteY201" fmla="*/ 245582 h 385010"/>
                  <a:gd name="connsiteX202" fmla="*/ 318083 w 367942"/>
                  <a:gd name="connsiteY202" fmla="*/ 231374 h 385010"/>
                  <a:gd name="connsiteX203" fmla="*/ 332842 w 367942"/>
                  <a:gd name="connsiteY203" fmla="*/ 230732 h 385010"/>
                  <a:gd name="connsiteX204" fmla="*/ 318083 w 367942"/>
                  <a:gd name="connsiteY204" fmla="*/ 220007 h 385010"/>
                  <a:gd name="connsiteX205" fmla="*/ 318083 w 367942"/>
                  <a:gd name="connsiteY205" fmla="*/ 205431 h 385010"/>
                  <a:gd name="connsiteX206" fmla="*/ 332842 w 367942"/>
                  <a:gd name="connsiteY206" fmla="*/ 205431 h 385010"/>
                  <a:gd name="connsiteX207" fmla="*/ 332842 w 367942"/>
                  <a:gd name="connsiteY207" fmla="*/ 220007 h 385010"/>
                  <a:gd name="connsiteX208" fmla="*/ 318083 w 367942"/>
                  <a:gd name="connsiteY208" fmla="*/ 220007 h 385010"/>
                  <a:gd name="connsiteX209" fmla="*/ 332842 w 367942"/>
                  <a:gd name="connsiteY209" fmla="*/ 256674 h 385010"/>
                  <a:gd name="connsiteX210" fmla="*/ 332842 w 367942"/>
                  <a:gd name="connsiteY210" fmla="*/ 271525 h 385010"/>
                  <a:gd name="connsiteX211" fmla="*/ 318083 w 367942"/>
                  <a:gd name="connsiteY211" fmla="*/ 271525 h 385010"/>
                  <a:gd name="connsiteX212" fmla="*/ 318083 w 367942"/>
                  <a:gd name="connsiteY212" fmla="*/ 257316 h 385010"/>
                  <a:gd name="connsiteX213" fmla="*/ 332842 w 367942"/>
                  <a:gd name="connsiteY213" fmla="*/ 256674 h 385010"/>
                  <a:gd name="connsiteX214" fmla="*/ 332842 w 367942"/>
                  <a:gd name="connsiteY214" fmla="*/ 282617 h 385010"/>
                  <a:gd name="connsiteX215" fmla="*/ 332842 w 367942"/>
                  <a:gd name="connsiteY215" fmla="*/ 297468 h 385010"/>
                  <a:gd name="connsiteX216" fmla="*/ 318083 w 367942"/>
                  <a:gd name="connsiteY216" fmla="*/ 297468 h 385010"/>
                  <a:gd name="connsiteX217" fmla="*/ 318083 w 367942"/>
                  <a:gd name="connsiteY217" fmla="*/ 283259 h 385010"/>
                  <a:gd name="connsiteX218" fmla="*/ 332842 w 367942"/>
                  <a:gd name="connsiteY218" fmla="*/ 282617 h 385010"/>
                  <a:gd name="connsiteX219" fmla="*/ 332842 w 367942"/>
                  <a:gd name="connsiteY219" fmla="*/ 308559 h 385010"/>
                  <a:gd name="connsiteX220" fmla="*/ 332842 w 367942"/>
                  <a:gd name="connsiteY220" fmla="*/ 323319 h 385010"/>
                  <a:gd name="connsiteX221" fmla="*/ 318083 w 367942"/>
                  <a:gd name="connsiteY221" fmla="*/ 323319 h 385010"/>
                  <a:gd name="connsiteX222" fmla="*/ 318083 w 367942"/>
                  <a:gd name="connsiteY222" fmla="*/ 309201 h 385010"/>
                  <a:gd name="connsiteX223" fmla="*/ 332842 w 367942"/>
                  <a:gd name="connsiteY223" fmla="*/ 308559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367942" h="385010">
                    <a:moveTo>
                      <a:pt x="357097" y="144655"/>
                    </a:moveTo>
                    <a:lnTo>
                      <a:pt x="285999" y="161155"/>
                    </a:lnTo>
                    <a:lnTo>
                      <a:pt x="264759" y="165647"/>
                    </a:lnTo>
                    <a:lnTo>
                      <a:pt x="264759" y="155838"/>
                    </a:lnTo>
                    <a:lnTo>
                      <a:pt x="308843" y="155838"/>
                    </a:lnTo>
                    <a:lnTo>
                      <a:pt x="311410" y="150980"/>
                    </a:lnTo>
                    <a:lnTo>
                      <a:pt x="313142" y="146672"/>
                    </a:lnTo>
                    <a:cubicBezTo>
                      <a:pt x="321676" y="130762"/>
                      <a:pt x="323794" y="112231"/>
                      <a:pt x="319238" y="94789"/>
                    </a:cubicBezTo>
                    <a:cubicBezTo>
                      <a:pt x="314682" y="77347"/>
                      <a:pt x="303645" y="62285"/>
                      <a:pt x="288438" y="52619"/>
                    </a:cubicBezTo>
                    <a:cubicBezTo>
                      <a:pt x="281507" y="48274"/>
                      <a:pt x="273871" y="45171"/>
                      <a:pt x="265914" y="43452"/>
                    </a:cubicBezTo>
                    <a:cubicBezTo>
                      <a:pt x="264567" y="43168"/>
                      <a:pt x="263347" y="42594"/>
                      <a:pt x="262256" y="41769"/>
                    </a:cubicBezTo>
                    <a:cubicBezTo>
                      <a:pt x="261166" y="40945"/>
                      <a:pt x="260332" y="39892"/>
                      <a:pt x="259690" y="38685"/>
                    </a:cubicBezTo>
                    <a:cubicBezTo>
                      <a:pt x="253979" y="27030"/>
                      <a:pt x="245060" y="17221"/>
                      <a:pt x="234087" y="10380"/>
                    </a:cubicBezTo>
                    <a:cubicBezTo>
                      <a:pt x="223050" y="3539"/>
                      <a:pt x="210280" y="-58"/>
                      <a:pt x="197318" y="1"/>
                    </a:cubicBezTo>
                    <a:cubicBezTo>
                      <a:pt x="187821" y="64"/>
                      <a:pt x="178389" y="2073"/>
                      <a:pt x="169662" y="5902"/>
                    </a:cubicBezTo>
                    <a:cubicBezTo>
                      <a:pt x="160871" y="9732"/>
                      <a:pt x="153042" y="15304"/>
                      <a:pt x="146497" y="22276"/>
                    </a:cubicBezTo>
                    <a:cubicBezTo>
                      <a:pt x="145791" y="23091"/>
                      <a:pt x="144893" y="23736"/>
                      <a:pt x="143930" y="24164"/>
                    </a:cubicBezTo>
                    <a:cubicBezTo>
                      <a:pt x="142903" y="24592"/>
                      <a:pt x="141813" y="24793"/>
                      <a:pt x="140722" y="24752"/>
                    </a:cubicBezTo>
                    <a:lnTo>
                      <a:pt x="139952" y="24752"/>
                    </a:lnTo>
                    <a:lnTo>
                      <a:pt x="134433" y="24752"/>
                    </a:lnTo>
                    <a:cubicBezTo>
                      <a:pt x="120894" y="24622"/>
                      <a:pt x="107803" y="29223"/>
                      <a:pt x="97280" y="37760"/>
                    </a:cubicBezTo>
                    <a:cubicBezTo>
                      <a:pt x="86820" y="46296"/>
                      <a:pt x="79633" y="58232"/>
                      <a:pt x="77002" y="71503"/>
                    </a:cubicBezTo>
                    <a:cubicBezTo>
                      <a:pt x="76810" y="72779"/>
                      <a:pt x="76296" y="73984"/>
                      <a:pt x="75462" y="75019"/>
                    </a:cubicBezTo>
                    <a:cubicBezTo>
                      <a:pt x="74692" y="76054"/>
                      <a:pt x="73729" y="76891"/>
                      <a:pt x="72511" y="77461"/>
                    </a:cubicBezTo>
                    <a:cubicBezTo>
                      <a:pt x="61410" y="83272"/>
                      <a:pt x="51913" y="91839"/>
                      <a:pt x="44982" y="102347"/>
                    </a:cubicBezTo>
                    <a:cubicBezTo>
                      <a:pt x="38116" y="112856"/>
                      <a:pt x="34010" y="124958"/>
                      <a:pt x="33047" y="137505"/>
                    </a:cubicBezTo>
                    <a:lnTo>
                      <a:pt x="32534" y="145480"/>
                    </a:lnTo>
                    <a:lnTo>
                      <a:pt x="31764" y="155838"/>
                    </a:lnTo>
                    <a:lnTo>
                      <a:pt x="101771" y="155838"/>
                    </a:lnTo>
                    <a:lnTo>
                      <a:pt x="101771" y="196723"/>
                    </a:lnTo>
                    <a:lnTo>
                      <a:pt x="0" y="196723"/>
                    </a:lnTo>
                    <a:lnTo>
                      <a:pt x="0" y="385011"/>
                    </a:lnTo>
                    <a:lnTo>
                      <a:pt x="367942" y="385011"/>
                    </a:lnTo>
                    <a:lnTo>
                      <a:pt x="367942" y="141996"/>
                    </a:lnTo>
                    <a:lnTo>
                      <a:pt x="357097" y="144655"/>
                    </a:lnTo>
                    <a:close/>
                    <a:moveTo>
                      <a:pt x="266299" y="298109"/>
                    </a:moveTo>
                    <a:lnTo>
                      <a:pt x="266299" y="283259"/>
                    </a:lnTo>
                    <a:lnTo>
                      <a:pt x="281122" y="283259"/>
                    </a:lnTo>
                    <a:lnTo>
                      <a:pt x="281122" y="298109"/>
                    </a:lnTo>
                    <a:lnTo>
                      <a:pt x="266299" y="298109"/>
                    </a:lnTo>
                    <a:close/>
                    <a:moveTo>
                      <a:pt x="281122" y="309201"/>
                    </a:moveTo>
                    <a:lnTo>
                      <a:pt x="281122" y="323961"/>
                    </a:lnTo>
                    <a:lnTo>
                      <a:pt x="266299" y="323961"/>
                    </a:lnTo>
                    <a:lnTo>
                      <a:pt x="266299" y="309201"/>
                    </a:lnTo>
                    <a:lnTo>
                      <a:pt x="281122" y="309201"/>
                    </a:lnTo>
                    <a:close/>
                    <a:moveTo>
                      <a:pt x="266299" y="272533"/>
                    </a:moveTo>
                    <a:lnTo>
                      <a:pt x="266299" y="257316"/>
                    </a:lnTo>
                    <a:lnTo>
                      <a:pt x="281122" y="257316"/>
                    </a:lnTo>
                    <a:lnTo>
                      <a:pt x="281122" y="272167"/>
                    </a:lnTo>
                    <a:lnTo>
                      <a:pt x="266299" y="272533"/>
                    </a:lnTo>
                    <a:close/>
                    <a:moveTo>
                      <a:pt x="266299" y="246591"/>
                    </a:moveTo>
                    <a:lnTo>
                      <a:pt x="266299" y="231374"/>
                    </a:lnTo>
                    <a:lnTo>
                      <a:pt x="281122" y="231374"/>
                    </a:lnTo>
                    <a:lnTo>
                      <a:pt x="281122" y="246224"/>
                    </a:lnTo>
                    <a:lnTo>
                      <a:pt x="266299" y="246591"/>
                    </a:lnTo>
                    <a:close/>
                    <a:moveTo>
                      <a:pt x="266299" y="220648"/>
                    </a:moveTo>
                    <a:lnTo>
                      <a:pt x="266299" y="205431"/>
                    </a:lnTo>
                    <a:lnTo>
                      <a:pt x="281122" y="205431"/>
                    </a:lnTo>
                    <a:lnTo>
                      <a:pt x="281122" y="220007"/>
                    </a:lnTo>
                    <a:lnTo>
                      <a:pt x="266299" y="220648"/>
                    </a:lnTo>
                    <a:close/>
                    <a:moveTo>
                      <a:pt x="41709" y="146672"/>
                    </a:moveTo>
                    <a:lnTo>
                      <a:pt x="42223" y="138696"/>
                    </a:lnTo>
                    <a:cubicBezTo>
                      <a:pt x="42415" y="135924"/>
                      <a:pt x="42801" y="133168"/>
                      <a:pt x="43314" y="130446"/>
                    </a:cubicBezTo>
                    <a:cubicBezTo>
                      <a:pt x="45496" y="119529"/>
                      <a:pt x="50373" y="109339"/>
                      <a:pt x="57495" y="100837"/>
                    </a:cubicBezTo>
                    <a:cubicBezTo>
                      <a:pt x="62885" y="94548"/>
                      <a:pt x="69431" y="89351"/>
                      <a:pt x="76746" y="85528"/>
                    </a:cubicBezTo>
                    <a:cubicBezTo>
                      <a:pt x="79120" y="84294"/>
                      <a:pt x="81173" y="82564"/>
                      <a:pt x="82777" y="80459"/>
                    </a:cubicBezTo>
                    <a:cubicBezTo>
                      <a:pt x="84382" y="78354"/>
                      <a:pt x="85537" y="75924"/>
                      <a:pt x="86114" y="73336"/>
                    </a:cubicBezTo>
                    <a:cubicBezTo>
                      <a:pt x="87975" y="63592"/>
                      <a:pt x="92788" y="54646"/>
                      <a:pt x="99846" y="47669"/>
                    </a:cubicBezTo>
                    <a:cubicBezTo>
                      <a:pt x="101194" y="46289"/>
                      <a:pt x="102669" y="45003"/>
                      <a:pt x="104209" y="43819"/>
                    </a:cubicBezTo>
                    <a:cubicBezTo>
                      <a:pt x="107418" y="41416"/>
                      <a:pt x="110819" y="39387"/>
                      <a:pt x="114477" y="37768"/>
                    </a:cubicBezTo>
                    <a:cubicBezTo>
                      <a:pt x="116209" y="37002"/>
                      <a:pt x="118070" y="36329"/>
                      <a:pt x="119867" y="35751"/>
                    </a:cubicBezTo>
                    <a:lnTo>
                      <a:pt x="121600" y="35751"/>
                    </a:lnTo>
                    <a:lnTo>
                      <a:pt x="125450" y="34927"/>
                    </a:lnTo>
                    <a:lnTo>
                      <a:pt x="127503" y="34927"/>
                    </a:lnTo>
                    <a:lnTo>
                      <a:pt x="131353" y="34927"/>
                    </a:lnTo>
                    <a:cubicBezTo>
                      <a:pt x="133792" y="34743"/>
                      <a:pt x="136294" y="34743"/>
                      <a:pt x="138732" y="34927"/>
                    </a:cubicBezTo>
                    <a:cubicBezTo>
                      <a:pt x="136936" y="34927"/>
                      <a:pt x="135075" y="34927"/>
                      <a:pt x="133214" y="34927"/>
                    </a:cubicBezTo>
                    <a:lnTo>
                      <a:pt x="134176" y="34927"/>
                    </a:lnTo>
                    <a:cubicBezTo>
                      <a:pt x="135652" y="34833"/>
                      <a:pt x="137192" y="34833"/>
                      <a:pt x="138732" y="34927"/>
                    </a:cubicBezTo>
                    <a:cubicBezTo>
                      <a:pt x="139759" y="35020"/>
                      <a:pt x="140786" y="35020"/>
                      <a:pt x="141876" y="34927"/>
                    </a:cubicBezTo>
                    <a:lnTo>
                      <a:pt x="143289" y="34927"/>
                    </a:lnTo>
                    <a:lnTo>
                      <a:pt x="145534" y="34377"/>
                    </a:lnTo>
                    <a:lnTo>
                      <a:pt x="146882" y="34377"/>
                    </a:lnTo>
                    <a:cubicBezTo>
                      <a:pt x="147652" y="34122"/>
                      <a:pt x="148422" y="33751"/>
                      <a:pt x="149064" y="33277"/>
                    </a:cubicBezTo>
                    <a:lnTo>
                      <a:pt x="150154" y="32727"/>
                    </a:lnTo>
                    <a:cubicBezTo>
                      <a:pt x="151181" y="31978"/>
                      <a:pt x="152144" y="31150"/>
                      <a:pt x="153042" y="30252"/>
                    </a:cubicBezTo>
                    <a:cubicBezTo>
                      <a:pt x="154390" y="28785"/>
                      <a:pt x="155930" y="27318"/>
                      <a:pt x="157534" y="25943"/>
                    </a:cubicBezTo>
                    <a:cubicBezTo>
                      <a:pt x="168314" y="16461"/>
                      <a:pt x="182174" y="11136"/>
                      <a:pt x="196548" y="10917"/>
                    </a:cubicBezTo>
                    <a:cubicBezTo>
                      <a:pt x="210922" y="10699"/>
                      <a:pt x="224911" y="15602"/>
                      <a:pt x="235947" y="24752"/>
                    </a:cubicBezTo>
                    <a:cubicBezTo>
                      <a:pt x="240183" y="27787"/>
                      <a:pt x="243904" y="31328"/>
                      <a:pt x="247241" y="35293"/>
                    </a:cubicBezTo>
                    <a:cubicBezTo>
                      <a:pt x="248845" y="37684"/>
                      <a:pt x="250257" y="40163"/>
                      <a:pt x="251541" y="42719"/>
                    </a:cubicBezTo>
                    <a:cubicBezTo>
                      <a:pt x="252824" y="45053"/>
                      <a:pt x="254556" y="47082"/>
                      <a:pt x="256738" y="48665"/>
                    </a:cubicBezTo>
                    <a:cubicBezTo>
                      <a:pt x="258856" y="50247"/>
                      <a:pt x="261294" y="51346"/>
                      <a:pt x="263925" y="51885"/>
                    </a:cubicBezTo>
                    <a:cubicBezTo>
                      <a:pt x="270984" y="53541"/>
                      <a:pt x="277785" y="56426"/>
                      <a:pt x="283881" y="60411"/>
                    </a:cubicBezTo>
                    <a:cubicBezTo>
                      <a:pt x="297100" y="68825"/>
                      <a:pt x="306661" y="81935"/>
                      <a:pt x="310640" y="97115"/>
                    </a:cubicBezTo>
                    <a:cubicBezTo>
                      <a:pt x="314682" y="112295"/>
                      <a:pt x="312757" y="128424"/>
                      <a:pt x="305378" y="142271"/>
                    </a:cubicBezTo>
                    <a:lnTo>
                      <a:pt x="303260" y="146213"/>
                    </a:lnTo>
                    <a:lnTo>
                      <a:pt x="266620" y="146213"/>
                    </a:lnTo>
                    <a:lnTo>
                      <a:pt x="266620" y="131362"/>
                    </a:lnTo>
                    <a:lnTo>
                      <a:pt x="294149" y="131362"/>
                    </a:lnTo>
                    <a:cubicBezTo>
                      <a:pt x="298383" y="121059"/>
                      <a:pt x="298833" y="109588"/>
                      <a:pt x="295432" y="98972"/>
                    </a:cubicBezTo>
                    <a:cubicBezTo>
                      <a:pt x="292031" y="88357"/>
                      <a:pt x="285036" y="79278"/>
                      <a:pt x="275604" y="73336"/>
                    </a:cubicBezTo>
                    <a:cubicBezTo>
                      <a:pt x="271047" y="70393"/>
                      <a:pt x="265979" y="68312"/>
                      <a:pt x="260716" y="67194"/>
                    </a:cubicBezTo>
                    <a:cubicBezTo>
                      <a:pt x="255839" y="66124"/>
                      <a:pt x="251284" y="63958"/>
                      <a:pt x="247305" y="60862"/>
                    </a:cubicBezTo>
                    <a:cubicBezTo>
                      <a:pt x="243391" y="57765"/>
                      <a:pt x="240247" y="53818"/>
                      <a:pt x="238065" y="49319"/>
                    </a:cubicBezTo>
                    <a:cubicBezTo>
                      <a:pt x="234279" y="41715"/>
                      <a:pt x="228440" y="35322"/>
                      <a:pt x="221189" y="30854"/>
                    </a:cubicBezTo>
                    <a:cubicBezTo>
                      <a:pt x="214002" y="26385"/>
                      <a:pt x="205660" y="24018"/>
                      <a:pt x="197126" y="24018"/>
                    </a:cubicBezTo>
                    <a:cubicBezTo>
                      <a:pt x="190837" y="24014"/>
                      <a:pt x="184677" y="25306"/>
                      <a:pt x="178902" y="27814"/>
                    </a:cubicBezTo>
                    <a:cubicBezTo>
                      <a:pt x="173127" y="30322"/>
                      <a:pt x="167929" y="33991"/>
                      <a:pt x="163629" y="38594"/>
                    </a:cubicBezTo>
                    <a:cubicBezTo>
                      <a:pt x="160357" y="42171"/>
                      <a:pt x="156251" y="44934"/>
                      <a:pt x="151694" y="46667"/>
                    </a:cubicBezTo>
                    <a:cubicBezTo>
                      <a:pt x="147139" y="48400"/>
                      <a:pt x="142197" y="49057"/>
                      <a:pt x="137385" y="48585"/>
                    </a:cubicBezTo>
                    <a:cubicBezTo>
                      <a:pt x="131545" y="48023"/>
                      <a:pt x="125771" y="48971"/>
                      <a:pt x="120444" y="51335"/>
                    </a:cubicBezTo>
                    <a:cubicBezTo>
                      <a:pt x="115375" y="53590"/>
                      <a:pt x="110947" y="57024"/>
                      <a:pt x="107546" y="61348"/>
                    </a:cubicBezTo>
                    <a:cubicBezTo>
                      <a:pt x="104146" y="65673"/>
                      <a:pt x="101771" y="70759"/>
                      <a:pt x="100745" y="76178"/>
                    </a:cubicBezTo>
                    <a:cubicBezTo>
                      <a:pt x="99782" y="80966"/>
                      <a:pt x="97793" y="85478"/>
                      <a:pt x="94841" y="89381"/>
                    </a:cubicBezTo>
                    <a:cubicBezTo>
                      <a:pt x="91890" y="93284"/>
                      <a:pt x="88104" y="96478"/>
                      <a:pt x="83804" y="98728"/>
                    </a:cubicBezTo>
                    <a:cubicBezTo>
                      <a:pt x="77452" y="102026"/>
                      <a:pt x="71933" y="106647"/>
                      <a:pt x="67570" y="112279"/>
                    </a:cubicBezTo>
                    <a:cubicBezTo>
                      <a:pt x="63207" y="117910"/>
                      <a:pt x="60062" y="124419"/>
                      <a:pt x="58457" y="131362"/>
                    </a:cubicBezTo>
                    <a:lnTo>
                      <a:pt x="99846" y="131362"/>
                    </a:lnTo>
                    <a:lnTo>
                      <a:pt x="99846" y="146672"/>
                    </a:lnTo>
                    <a:lnTo>
                      <a:pt x="41709" y="146672"/>
                    </a:lnTo>
                    <a:close/>
                    <a:moveTo>
                      <a:pt x="9176" y="375847"/>
                    </a:moveTo>
                    <a:lnTo>
                      <a:pt x="9176" y="205431"/>
                    </a:lnTo>
                    <a:lnTo>
                      <a:pt x="99846" y="205431"/>
                    </a:lnTo>
                    <a:lnTo>
                      <a:pt x="99846" y="220007"/>
                    </a:lnTo>
                    <a:lnTo>
                      <a:pt x="23999" y="220007"/>
                    </a:lnTo>
                    <a:lnTo>
                      <a:pt x="23999" y="360992"/>
                    </a:lnTo>
                    <a:lnTo>
                      <a:pt x="59100" y="360992"/>
                    </a:lnTo>
                    <a:lnTo>
                      <a:pt x="59100" y="340645"/>
                    </a:lnTo>
                    <a:lnTo>
                      <a:pt x="73922" y="340645"/>
                    </a:lnTo>
                    <a:lnTo>
                      <a:pt x="73922" y="360992"/>
                    </a:lnTo>
                    <a:lnTo>
                      <a:pt x="101386" y="360992"/>
                    </a:lnTo>
                    <a:lnTo>
                      <a:pt x="101386" y="375847"/>
                    </a:lnTo>
                    <a:lnTo>
                      <a:pt x="9176" y="375847"/>
                    </a:lnTo>
                    <a:close/>
                    <a:moveTo>
                      <a:pt x="35101" y="298109"/>
                    </a:moveTo>
                    <a:lnTo>
                      <a:pt x="35101" y="283259"/>
                    </a:lnTo>
                    <a:lnTo>
                      <a:pt x="99846" y="283259"/>
                    </a:lnTo>
                    <a:lnTo>
                      <a:pt x="99846" y="298109"/>
                    </a:lnTo>
                    <a:lnTo>
                      <a:pt x="35101" y="298109"/>
                    </a:lnTo>
                    <a:close/>
                    <a:moveTo>
                      <a:pt x="99846" y="309201"/>
                    </a:moveTo>
                    <a:lnTo>
                      <a:pt x="99846" y="323961"/>
                    </a:lnTo>
                    <a:lnTo>
                      <a:pt x="35101" y="323961"/>
                    </a:lnTo>
                    <a:lnTo>
                      <a:pt x="35101" y="309201"/>
                    </a:lnTo>
                    <a:lnTo>
                      <a:pt x="99846" y="309201"/>
                    </a:lnTo>
                    <a:close/>
                    <a:moveTo>
                      <a:pt x="35101" y="272533"/>
                    </a:moveTo>
                    <a:lnTo>
                      <a:pt x="35101" y="257316"/>
                    </a:lnTo>
                    <a:lnTo>
                      <a:pt x="99846" y="257316"/>
                    </a:lnTo>
                    <a:lnTo>
                      <a:pt x="99846" y="272167"/>
                    </a:lnTo>
                    <a:lnTo>
                      <a:pt x="35101" y="272533"/>
                    </a:lnTo>
                    <a:close/>
                    <a:moveTo>
                      <a:pt x="35101" y="246591"/>
                    </a:moveTo>
                    <a:lnTo>
                      <a:pt x="35101" y="231374"/>
                    </a:lnTo>
                    <a:lnTo>
                      <a:pt x="99846" y="231374"/>
                    </a:lnTo>
                    <a:lnTo>
                      <a:pt x="99846" y="246224"/>
                    </a:lnTo>
                    <a:lnTo>
                      <a:pt x="35101" y="246591"/>
                    </a:lnTo>
                    <a:close/>
                    <a:moveTo>
                      <a:pt x="238835" y="375847"/>
                    </a:moveTo>
                    <a:lnTo>
                      <a:pt x="110626" y="375847"/>
                    </a:lnTo>
                    <a:lnTo>
                      <a:pt x="110626" y="83236"/>
                    </a:lnTo>
                    <a:lnTo>
                      <a:pt x="255198" y="83236"/>
                    </a:lnTo>
                    <a:lnTo>
                      <a:pt x="255198" y="375847"/>
                    </a:lnTo>
                    <a:lnTo>
                      <a:pt x="238835" y="375847"/>
                    </a:lnTo>
                    <a:close/>
                    <a:moveTo>
                      <a:pt x="358766" y="360992"/>
                    </a:moveTo>
                    <a:lnTo>
                      <a:pt x="358766" y="375847"/>
                    </a:lnTo>
                    <a:lnTo>
                      <a:pt x="266299" y="375847"/>
                    </a:lnTo>
                    <a:lnTo>
                      <a:pt x="266299" y="360992"/>
                    </a:lnTo>
                    <a:lnTo>
                      <a:pt x="292223" y="360992"/>
                    </a:lnTo>
                    <a:lnTo>
                      <a:pt x="292223" y="340645"/>
                    </a:lnTo>
                    <a:lnTo>
                      <a:pt x="307047" y="340645"/>
                    </a:lnTo>
                    <a:lnTo>
                      <a:pt x="307047" y="360992"/>
                    </a:lnTo>
                    <a:lnTo>
                      <a:pt x="343686" y="360992"/>
                    </a:lnTo>
                    <a:lnTo>
                      <a:pt x="343686" y="172156"/>
                    </a:lnTo>
                    <a:lnTo>
                      <a:pt x="265914" y="190489"/>
                    </a:lnTo>
                    <a:lnTo>
                      <a:pt x="265914" y="175089"/>
                    </a:lnTo>
                    <a:lnTo>
                      <a:pt x="358381" y="153547"/>
                    </a:lnTo>
                    <a:lnTo>
                      <a:pt x="358766" y="360992"/>
                    </a:lnTo>
                    <a:close/>
                    <a:moveTo>
                      <a:pt x="307047" y="231374"/>
                    </a:moveTo>
                    <a:lnTo>
                      <a:pt x="307047" y="246224"/>
                    </a:lnTo>
                    <a:lnTo>
                      <a:pt x="292223" y="246224"/>
                    </a:lnTo>
                    <a:lnTo>
                      <a:pt x="292223" y="231374"/>
                    </a:lnTo>
                    <a:lnTo>
                      <a:pt x="307047" y="231374"/>
                    </a:lnTo>
                    <a:close/>
                    <a:moveTo>
                      <a:pt x="292223" y="220007"/>
                    </a:moveTo>
                    <a:lnTo>
                      <a:pt x="292223" y="205431"/>
                    </a:lnTo>
                    <a:lnTo>
                      <a:pt x="307047" y="205431"/>
                    </a:lnTo>
                    <a:lnTo>
                      <a:pt x="307047" y="220007"/>
                    </a:lnTo>
                    <a:lnTo>
                      <a:pt x="292223" y="220007"/>
                    </a:lnTo>
                    <a:close/>
                    <a:moveTo>
                      <a:pt x="307047" y="256674"/>
                    </a:moveTo>
                    <a:lnTo>
                      <a:pt x="307047" y="271525"/>
                    </a:lnTo>
                    <a:lnTo>
                      <a:pt x="292223" y="271525"/>
                    </a:lnTo>
                    <a:lnTo>
                      <a:pt x="292223" y="257316"/>
                    </a:lnTo>
                    <a:lnTo>
                      <a:pt x="307047" y="256674"/>
                    </a:lnTo>
                    <a:close/>
                    <a:moveTo>
                      <a:pt x="307047" y="282617"/>
                    </a:moveTo>
                    <a:lnTo>
                      <a:pt x="307047" y="297468"/>
                    </a:lnTo>
                    <a:lnTo>
                      <a:pt x="292223" y="297468"/>
                    </a:lnTo>
                    <a:lnTo>
                      <a:pt x="292223" y="283259"/>
                    </a:lnTo>
                    <a:lnTo>
                      <a:pt x="307047" y="282617"/>
                    </a:lnTo>
                    <a:close/>
                    <a:moveTo>
                      <a:pt x="307047" y="308559"/>
                    </a:moveTo>
                    <a:lnTo>
                      <a:pt x="307047" y="323319"/>
                    </a:lnTo>
                    <a:lnTo>
                      <a:pt x="292223" y="323319"/>
                    </a:lnTo>
                    <a:lnTo>
                      <a:pt x="292223" y="309201"/>
                    </a:lnTo>
                    <a:lnTo>
                      <a:pt x="307047" y="308559"/>
                    </a:lnTo>
                    <a:close/>
                    <a:moveTo>
                      <a:pt x="332842" y="230732"/>
                    </a:moveTo>
                    <a:lnTo>
                      <a:pt x="332842" y="245582"/>
                    </a:lnTo>
                    <a:lnTo>
                      <a:pt x="318083" y="245582"/>
                    </a:lnTo>
                    <a:lnTo>
                      <a:pt x="318083" y="231374"/>
                    </a:lnTo>
                    <a:lnTo>
                      <a:pt x="332842" y="230732"/>
                    </a:lnTo>
                    <a:close/>
                    <a:moveTo>
                      <a:pt x="318083" y="220007"/>
                    </a:moveTo>
                    <a:lnTo>
                      <a:pt x="318083" y="205431"/>
                    </a:lnTo>
                    <a:lnTo>
                      <a:pt x="332842" y="205431"/>
                    </a:lnTo>
                    <a:lnTo>
                      <a:pt x="332842" y="220007"/>
                    </a:lnTo>
                    <a:lnTo>
                      <a:pt x="318083" y="220007"/>
                    </a:lnTo>
                    <a:close/>
                    <a:moveTo>
                      <a:pt x="332842" y="256674"/>
                    </a:moveTo>
                    <a:lnTo>
                      <a:pt x="332842" y="271525"/>
                    </a:lnTo>
                    <a:lnTo>
                      <a:pt x="318083" y="271525"/>
                    </a:lnTo>
                    <a:lnTo>
                      <a:pt x="318083" y="257316"/>
                    </a:lnTo>
                    <a:lnTo>
                      <a:pt x="332842" y="256674"/>
                    </a:lnTo>
                    <a:close/>
                    <a:moveTo>
                      <a:pt x="332842" y="282617"/>
                    </a:moveTo>
                    <a:lnTo>
                      <a:pt x="332842" y="297468"/>
                    </a:lnTo>
                    <a:lnTo>
                      <a:pt x="318083" y="297468"/>
                    </a:lnTo>
                    <a:lnTo>
                      <a:pt x="318083" y="283259"/>
                    </a:lnTo>
                    <a:lnTo>
                      <a:pt x="332842" y="282617"/>
                    </a:lnTo>
                    <a:close/>
                    <a:moveTo>
                      <a:pt x="332842" y="308559"/>
                    </a:moveTo>
                    <a:lnTo>
                      <a:pt x="332842" y="323319"/>
                    </a:lnTo>
                    <a:lnTo>
                      <a:pt x="318083" y="323319"/>
                    </a:lnTo>
                    <a:lnTo>
                      <a:pt x="318083" y="309201"/>
                    </a:lnTo>
                    <a:lnTo>
                      <a:pt x="332842" y="308559"/>
                    </a:lnTo>
                    <a:close/>
                  </a:path>
                </a:pathLst>
              </a:custGeom>
              <a:solidFill>
                <a:srgbClr val="FFFFFF"/>
              </a:solidFill>
              <a:ln w="6417" cap="flat">
                <a:noFill/>
                <a:prstDash val="solid"/>
                <a:miter/>
              </a:ln>
            </p:spPr>
            <p:txBody>
              <a:bodyPr rtlCol="0" anchor="ctr"/>
              <a:lstStyle/>
              <a:p>
                <a:endParaRPr lang="en-US" sz="810"/>
              </a:p>
            </p:txBody>
          </p:sp>
          <p:sp>
            <p:nvSpPr>
              <p:cNvPr id="504" name="Freeform: Shape 503">
                <a:extLst>
                  <a:ext uri="{FF2B5EF4-FFF2-40B4-BE49-F238E27FC236}">
                    <a16:creationId xmlns:a16="http://schemas.microsoft.com/office/drawing/2014/main" id="{2EBD0DEF-D957-4A40-1F2F-28B9D0035FEA}"/>
                  </a:ext>
                </a:extLst>
              </p:cNvPr>
              <p:cNvSpPr/>
              <p:nvPr/>
            </p:nvSpPr>
            <p:spPr>
              <a:xfrm>
                <a:off x="9065752" y="1580422"/>
                <a:ext cx="144314" cy="292606"/>
              </a:xfrm>
              <a:custGeom>
                <a:avLst/>
                <a:gdLst>
                  <a:gd name="connsiteX0" fmla="*/ 0 w 144314"/>
                  <a:gd name="connsiteY0" fmla="*/ 0 h 292606"/>
                  <a:gd name="connsiteX1" fmla="*/ 0 w 144314"/>
                  <a:gd name="connsiteY1" fmla="*/ 292607 h 292606"/>
                  <a:gd name="connsiteX2" fmla="*/ 144315 w 144314"/>
                  <a:gd name="connsiteY2" fmla="*/ 292607 h 292606"/>
                  <a:gd name="connsiteX3" fmla="*/ 144315 w 144314"/>
                  <a:gd name="connsiteY3" fmla="*/ 0 h 292606"/>
                  <a:gd name="connsiteX4" fmla="*/ 0 w 144314"/>
                  <a:gd name="connsiteY4" fmla="*/ 0 h 292606"/>
                  <a:gd name="connsiteX5" fmla="*/ 129492 w 144314"/>
                  <a:gd name="connsiteY5" fmla="*/ 277758 h 292606"/>
                  <a:gd name="connsiteX6" fmla="*/ 14823 w 144314"/>
                  <a:gd name="connsiteY6" fmla="*/ 277758 h 292606"/>
                  <a:gd name="connsiteX7" fmla="*/ 14823 w 144314"/>
                  <a:gd name="connsiteY7" fmla="*/ 14851 h 292606"/>
                  <a:gd name="connsiteX8" fmla="*/ 129492 w 144314"/>
                  <a:gd name="connsiteY8" fmla="*/ 14851 h 292606"/>
                  <a:gd name="connsiteX9" fmla="*/ 129492 w 144314"/>
                  <a:gd name="connsiteY9" fmla="*/ 277758 h 29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14" h="292606">
                    <a:moveTo>
                      <a:pt x="0" y="0"/>
                    </a:moveTo>
                    <a:lnTo>
                      <a:pt x="0" y="292607"/>
                    </a:lnTo>
                    <a:lnTo>
                      <a:pt x="144315" y="292607"/>
                    </a:lnTo>
                    <a:lnTo>
                      <a:pt x="144315" y="0"/>
                    </a:lnTo>
                    <a:lnTo>
                      <a:pt x="0" y="0"/>
                    </a:lnTo>
                    <a:close/>
                    <a:moveTo>
                      <a:pt x="129492" y="277758"/>
                    </a:moveTo>
                    <a:lnTo>
                      <a:pt x="14823" y="277758"/>
                    </a:lnTo>
                    <a:lnTo>
                      <a:pt x="14823" y="14851"/>
                    </a:lnTo>
                    <a:lnTo>
                      <a:pt x="129492" y="14851"/>
                    </a:lnTo>
                    <a:lnTo>
                      <a:pt x="129492" y="277758"/>
                    </a:lnTo>
                    <a:close/>
                  </a:path>
                </a:pathLst>
              </a:custGeom>
              <a:solidFill>
                <a:srgbClr val="2D5967"/>
              </a:solidFill>
              <a:ln w="6417" cap="flat">
                <a:noFill/>
                <a:prstDash val="solid"/>
                <a:miter/>
              </a:ln>
            </p:spPr>
            <p:txBody>
              <a:bodyPr rtlCol="0" anchor="ctr"/>
              <a:lstStyle/>
              <a:p>
                <a:endParaRPr lang="en-US" sz="810"/>
              </a:p>
            </p:txBody>
          </p:sp>
          <p:sp>
            <p:nvSpPr>
              <p:cNvPr id="505" name="Freeform: Shape 504">
                <a:extLst>
                  <a:ext uri="{FF2B5EF4-FFF2-40B4-BE49-F238E27FC236}">
                    <a16:creationId xmlns:a16="http://schemas.microsoft.com/office/drawing/2014/main" id="{2B5ADE99-D50C-23CA-32F2-9181AA594B2C}"/>
                  </a:ext>
                </a:extLst>
              </p:cNvPr>
              <p:cNvSpPr/>
              <p:nvPr/>
            </p:nvSpPr>
            <p:spPr>
              <a:xfrm>
                <a:off x="9091677" y="1606365"/>
                <a:ext cx="92466" cy="14849"/>
              </a:xfrm>
              <a:custGeom>
                <a:avLst/>
                <a:gdLst>
                  <a:gd name="connsiteX0" fmla="*/ 92467 w 92466"/>
                  <a:gd name="connsiteY0" fmla="*/ 0 h 14849"/>
                  <a:gd name="connsiteX1" fmla="*/ 0 w 92466"/>
                  <a:gd name="connsiteY1" fmla="*/ 0 h 14849"/>
                  <a:gd name="connsiteX2" fmla="*/ 0 w 92466"/>
                  <a:gd name="connsiteY2" fmla="*/ 14850 h 14849"/>
                  <a:gd name="connsiteX3" fmla="*/ 92467 w 92466"/>
                  <a:gd name="connsiteY3" fmla="*/ 14850 h 14849"/>
                  <a:gd name="connsiteX4" fmla="*/ 92467 w 92466"/>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66" h="14849">
                    <a:moveTo>
                      <a:pt x="92467" y="0"/>
                    </a:moveTo>
                    <a:lnTo>
                      <a:pt x="0" y="0"/>
                    </a:lnTo>
                    <a:lnTo>
                      <a:pt x="0" y="14850"/>
                    </a:lnTo>
                    <a:lnTo>
                      <a:pt x="92467" y="14850"/>
                    </a:lnTo>
                    <a:lnTo>
                      <a:pt x="92467" y="0"/>
                    </a:lnTo>
                    <a:close/>
                  </a:path>
                </a:pathLst>
              </a:custGeom>
              <a:solidFill>
                <a:srgbClr val="2D5967"/>
              </a:solidFill>
              <a:ln w="6417" cap="flat">
                <a:noFill/>
                <a:prstDash val="solid"/>
                <a:miter/>
              </a:ln>
            </p:spPr>
            <p:txBody>
              <a:bodyPr rtlCol="0" anchor="ctr"/>
              <a:lstStyle/>
              <a:p>
                <a:endParaRPr lang="en-US" sz="810"/>
              </a:p>
            </p:txBody>
          </p:sp>
          <p:sp>
            <p:nvSpPr>
              <p:cNvPr id="506" name="Freeform: Shape 505">
                <a:extLst>
                  <a:ext uri="{FF2B5EF4-FFF2-40B4-BE49-F238E27FC236}">
                    <a16:creationId xmlns:a16="http://schemas.microsoft.com/office/drawing/2014/main" id="{E10C1FCC-B782-1DA7-4C7B-50E7166546A2}"/>
                  </a:ext>
                </a:extLst>
              </p:cNvPr>
              <p:cNvSpPr/>
              <p:nvPr/>
            </p:nvSpPr>
            <p:spPr>
              <a:xfrm>
                <a:off x="9091677" y="1632308"/>
                <a:ext cx="92145" cy="40701"/>
              </a:xfrm>
              <a:custGeom>
                <a:avLst/>
                <a:gdLst>
                  <a:gd name="connsiteX0" fmla="*/ 11101 w 92145"/>
                  <a:gd name="connsiteY0" fmla="*/ 40701 h 40701"/>
                  <a:gd name="connsiteX1" fmla="*/ 81429 w 92145"/>
                  <a:gd name="connsiteY1" fmla="*/ 40701 h 40701"/>
                  <a:gd name="connsiteX2" fmla="*/ 81429 w 92145"/>
                  <a:gd name="connsiteY2" fmla="*/ 27776 h 40701"/>
                  <a:gd name="connsiteX3" fmla="*/ 92146 w 92145"/>
                  <a:gd name="connsiteY3" fmla="*/ 27776 h 40701"/>
                  <a:gd name="connsiteX4" fmla="*/ 92146 w 92145"/>
                  <a:gd name="connsiteY4" fmla="*/ 12925 h 40701"/>
                  <a:gd name="connsiteX5" fmla="*/ 81429 w 92145"/>
                  <a:gd name="connsiteY5" fmla="*/ 12925 h 40701"/>
                  <a:gd name="connsiteX6" fmla="*/ 81429 w 92145"/>
                  <a:gd name="connsiteY6" fmla="*/ 0 h 40701"/>
                  <a:gd name="connsiteX7" fmla="*/ 11101 w 92145"/>
                  <a:gd name="connsiteY7" fmla="*/ 0 h 40701"/>
                  <a:gd name="connsiteX8" fmla="*/ 11101 w 92145"/>
                  <a:gd name="connsiteY8" fmla="*/ 12925 h 40701"/>
                  <a:gd name="connsiteX9" fmla="*/ 0 w 92145"/>
                  <a:gd name="connsiteY9" fmla="*/ 12925 h 40701"/>
                  <a:gd name="connsiteX10" fmla="*/ 0 w 92145"/>
                  <a:gd name="connsiteY10" fmla="*/ 27776 h 40701"/>
                  <a:gd name="connsiteX11" fmla="*/ 11101 w 92145"/>
                  <a:gd name="connsiteY11" fmla="*/ 27776 h 40701"/>
                  <a:gd name="connsiteX12" fmla="*/ 11101 w 92145"/>
                  <a:gd name="connsiteY12" fmla="*/ 40701 h 40701"/>
                  <a:gd name="connsiteX13" fmla="*/ 25924 w 92145"/>
                  <a:gd name="connsiteY13" fmla="*/ 14759 h 40701"/>
                  <a:gd name="connsiteX14" fmla="*/ 66543 w 92145"/>
                  <a:gd name="connsiteY14" fmla="*/ 14759 h 40701"/>
                  <a:gd name="connsiteX15" fmla="*/ 66543 w 92145"/>
                  <a:gd name="connsiteY15" fmla="*/ 25943 h 40701"/>
                  <a:gd name="connsiteX16" fmla="*/ 25924 w 92145"/>
                  <a:gd name="connsiteY16" fmla="*/ 25943 h 40701"/>
                  <a:gd name="connsiteX17" fmla="*/ 25924 w 92145"/>
                  <a:gd name="connsiteY17" fmla="*/ 14759 h 40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145" h="40701">
                    <a:moveTo>
                      <a:pt x="11101" y="40701"/>
                    </a:moveTo>
                    <a:lnTo>
                      <a:pt x="81429" y="40701"/>
                    </a:lnTo>
                    <a:lnTo>
                      <a:pt x="81429" y="27776"/>
                    </a:lnTo>
                    <a:lnTo>
                      <a:pt x="92146" y="27776"/>
                    </a:lnTo>
                    <a:lnTo>
                      <a:pt x="92146" y="12925"/>
                    </a:lnTo>
                    <a:lnTo>
                      <a:pt x="81429" y="12925"/>
                    </a:lnTo>
                    <a:lnTo>
                      <a:pt x="81429" y="0"/>
                    </a:lnTo>
                    <a:lnTo>
                      <a:pt x="11101" y="0"/>
                    </a:lnTo>
                    <a:lnTo>
                      <a:pt x="11101" y="12925"/>
                    </a:lnTo>
                    <a:lnTo>
                      <a:pt x="0" y="12925"/>
                    </a:lnTo>
                    <a:lnTo>
                      <a:pt x="0" y="27776"/>
                    </a:lnTo>
                    <a:lnTo>
                      <a:pt x="11101" y="27776"/>
                    </a:lnTo>
                    <a:lnTo>
                      <a:pt x="11101" y="40701"/>
                    </a:lnTo>
                    <a:close/>
                    <a:moveTo>
                      <a:pt x="25924" y="14759"/>
                    </a:moveTo>
                    <a:lnTo>
                      <a:pt x="66543" y="14759"/>
                    </a:lnTo>
                    <a:lnTo>
                      <a:pt x="66543" y="25943"/>
                    </a:lnTo>
                    <a:lnTo>
                      <a:pt x="25924" y="25943"/>
                    </a:lnTo>
                    <a:lnTo>
                      <a:pt x="25924" y="14759"/>
                    </a:lnTo>
                    <a:close/>
                  </a:path>
                </a:pathLst>
              </a:custGeom>
              <a:solidFill>
                <a:srgbClr val="2D5967"/>
              </a:solidFill>
              <a:ln w="6417" cap="flat">
                <a:noFill/>
                <a:prstDash val="solid"/>
                <a:miter/>
              </a:ln>
            </p:spPr>
            <p:txBody>
              <a:bodyPr rtlCol="0" anchor="ctr"/>
              <a:lstStyle/>
              <a:p>
                <a:endParaRPr lang="en-US" sz="810"/>
              </a:p>
            </p:txBody>
          </p:sp>
          <p:sp>
            <p:nvSpPr>
              <p:cNvPr id="507" name="Freeform: Shape 506">
                <a:extLst>
                  <a:ext uri="{FF2B5EF4-FFF2-40B4-BE49-F238E27FC236}">
                    <a16:creationId xmlns:a16="http://schemas.microsoft.com/office/drawing/2014/main" id="{FA961AF0-9753-C61E-475E-B1439F00C817}"/>
                  </a:ext>
                </a:extLst>
              </p:cNvPr>
              <p:cNvSpPr/>
              <p:nvPr/>
            </p:nvSpPr>
            <p:spPr>
              <a:xfrm>
                <a:off x="9091677" y="1684100"/>
                <a:ext cx="92466" cy="14850"/>
              </a:xfrm>
              <a:custGeom>
                <a:avLst/>
                <a:gdLst>
                  <a:gd name="connsiteX0" fmla="*/ 92467 w 92466"/>
                  <a:gd name="connsiteY0" fmla="*/ 0 h 14850"/>
                  <a:gd name="connsiteX1" fmla="*/ 0 w 92466"/>
                  <a:gd name="connsiteY1" fmla="*/ 0 h 14850"/>
                  <a:gd name="connsiteX2" fmla="*/ 0 w 92466"/>
                  <a:gd name="connsiteY2" fmla="*/ 14851 h 14850"/>
                  <a:gd name="connsiteX3" fmla="*/ 92467 w 92466"/>
                  <a:gd name="connsiteY3" fmla="*/ 14851 h 14850"/>
                  <a:gd name="connsiteX4" fmla="*/ 92467 w 92466"/>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66" h="14850">
                    <a:moveTo>
                      <a:pt x="92467" y="0"/>
                    </a:moveTo>
                    <a:lnTo>
                      <a:pt x="0" y="0"/>
                    </a:lnTo>
                    <a:lnTo>
                      <a:pt x="0" y="14851"/>
                    </a:lnTo>
                    <a:lnTo>
                      <a:pt x="92467" y="14851"/>
                    </a:lnTo>
                    <a:lnTo>
                      <a:pt x="92467" y="0"/>
                    </a:lnTo>
                    <a:close/>
                  </a:path>
                </a:pathLst>
              </a:custGeom>
              <a:solidFill>
                <a:srgbClr val="2D5967"/>
              </a:solidFill>
              <a:ln w="6417" cap="flat">
                <a:noFill/>
                <a:prstDash val="solid"/>
                <a:miter/>
              </a:ln>
            </p:spPr>
            <p:txBody>
              <a:bodyPr rtlCol="0" anchor="ctr"/>
              <a:lstStyle/>
              <a:p>
                <a:endParaRPr lang="en-US" sz="810"/>
              </a:p>
            </p:txBody>
          </p:sp>
          <p:sp>
            <p:nvSpPr>
              <p:cNvPr id="508" name="Freeform: Shape 507">
                <a:extLst>
                  <a:ext uri="{FF2B5EF4-FFF2-40B4-BE49-F238E27FC236}">
                    <a16:creationId xmlns:a16="http://schemas.microsoft.com/office/drawing/2014/main" id="{25FB6CC7-DD72-E31F-40F6-EF9078D3F3DC}"/>
                  </a:ext>
                </a:extLst>
              </p:cNvPr>
              <p:cNvSpPr/>
              <p:nvPr/>
            </p:nvSpPr>
            <p:spPr>
              <a:xfrm>
                <a:off x="9091677" y="1710043"/>
                <a:ext cx="92466" cy="14850"/>
              </a:xfrm>
              <a:custGeom>
                <a:avLst/>
                <a:gdLst>
                  <a:gd name="connsiteX0" fmla="*/ 92467 w 92466"/>
                  <a:gd name="connsiteY0" fmla="*/ 0 h 14850"/>
                  <a:gd name="connsiteX1" fmla="*/ 0 w 92466"/>
                  <a:gd name="connsiteY1" fmla="*/ 0 h 14850"/>
                  <a:gd name="connsiteX2" fmla="*/ 0 w 92466"/>
                  <a:gd name="connsiteY2" fmla="*/ 14851 h 14850"/>
                  <a:gd name="connsiteX3" fmla="*/ 92467 w 92466"/>
                  <a:gd name="connsiteY3" fmla="*/ 14851 h 14850"/>
                  <a:gd name="connsiteX4" fmla="*/ 92467 w 92466"/>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66" h="14850">
                    <a:moveTo>
                      <a:pt x="92467" y="0"/>
                    </a:moveTo>
                    <a:lnTo>
                      <a:pt x="0" y="0"/>
                    </a:lnTo>
                    <a:lnTo>
                      <a:pt x="0" y="14851"/>
                    </a:lnTo>
                    <a:lnTo>
                      <a:pt x="92467" y="14851"/>
                    </a:lnTo>
                    <a:lnTo>
                      <a:pt x="92467" y="0"/>
                    </a:lnTo>
                    <a:close/>
                  </a:path>
                </a:pathLst>
              </a:custGeom>
              <a:solidFill>
                <a:srgbClr val="2D5967"/>
              </a:solidFill>
              <a:ln w="6417" cap="flat">
                <a:noFill/>
                <a:prstDash val="solid"/>
                <a:miter/>
              </a:ln>
            </p:spPr>
            <p:txBody>
              <a:bodyPr rtlCol="0" anchor="ctr"/>
              <a:lstStyle/>
              <a:p>
                <a:endParaRPr lang="en-US" sz="810"/>
              </a:p>
            </p:txBody>
          </p:sp>
          <p:sp>
            <p:nvSpPr>
              <p:cNvPr id="509" name="Freeform: Shape 508">
                <a:extLst>
                  <a:ext uri="{FF2B5EF4-FFF2-40B4-BE49-F238E27FC236}">
                    <a16:creationId xmlns:a16="http://schemas.microsoft.com/office/drawing/2014/main" id="{689E06B6-DAF9-9096-FF6B-596493388C12}"/>
                  </a:ext>
                </a:extLst>
              </p:cNvPr>
              <p:cNvSpPr/>
              <p:nvPr/>
            </p:nvSpPr>
            <p:spPr>
              <a:xfrm>
                <a:off x="9106882" y="1749265"/>
                <a:ext cx="53005" cy="87148"/>
              </a:xfrm>
              <a:custGeom>
                <a:avLst/>
                <a:gdLst>
                  <a:gd name="connsiteX0" fmla="*/ 22525 w 53005"/>
                  <a:gd name="connsiteY0" fmla="*/ 64825 h 87148"/>
                  <a:gd name="connsiteX1" fmla="*/ 17648 w 53005"/>
                  <a:gd name="connsiteY1" fmla="*/ 43282 h 87148"/>
                  <a:gd name="connsiteX2" fmla="*/ 22781 w 53005"/>
                  <a:gd name="connsiteY2" fmla="*/ 21373 h 87148"/>
                  <a:gd name="connsiteX3" fmla="*/ 29327 w 53005"/>
                  <a:gd name="connsiteY3" fmla="*/ 15913 h 87148"/>
                  <a:gd name="connsiteX4" fmla="*/ 37733 w 53005"/>
                  <a:gd name="connsiteY4" fmla="*/ 14315 h 87148"/>
                  <a:gd name="connsiteX5" fmla="*/ 44792 w 53005"/>
                  <a:gd name="connsiteY5" fmla="*/ 15048 h 87148"/>
                  <a:gd name="connsiteX6" fmla="*/ 50760 w 53005"/>
                  <a:gd name="connsiteY6" fmla="*/ 17065 h 87148"/>
                  <a:gd name="connsiteX7" fmla="*/ 50760 w 53005"/>
                  <a:gd name="connsiteY7" fmla="*/ 3223 h 87148"/>
                  <a:gd name="connsiteX8" fmla="*/ 44599 w 53005"/>
                  <a:gd name="connsiteY8" fmla="*/ 1114 h 87148"/>
                  <a:gd name="connsiteX9" fmla="*/ 34909 w 53005"/>
                  <a:gd name="connsiteY9" fmla="*/ 15 h 87148"/>
                  <a:gd name="connsiteX10" fmla="*/ 16557 w 53005"/>
                  <a:gd name="connsiteY10" fmla="*/ 4598 h 87148"/>
                  <a:gd name="connsiteX11" fmla="*/ 4494 w 53005"/>
                  <a:gd name="connsiteY11" fmla="*/ 18806 h 87148"/>
                  <a:gd name="connsiteX12" fmla="*/ 66 w 53005"/>
                  <a:gd name="connsiteY12" fmla="*/ 43649 h 87148"/>
                  <a:gd name="connsiteX13" fmla="*/ 9242 w 53005"/>
                  <a:gd name="connsiteY13" fmla="*/ 75547 h 87148"/>
                  <a:gd name="connsiteX14" fmla="*/ 20921 w 53005"/>
                  <a:gd name="connsiteY14" fmla="*/ 84473 h 87148"/>
                  <a:gd name="connsiteX15" fmla="*/ 35359 w 53005"/>
                  <a:gd name="connsiteY15" fmla="*/ 87098 h 87148"/>
                  <a:gd name="connsiteX16" fmla="*/ 45049 w 53005"/>
                  <a:gd name="connsiteY16" fmla="*/ 86000 h 87148"/>
                  <a:gd name="connsiteX17" fmla="*/ 53005 w 53005"/>
                  <a:gd name="connsiteY17" fmla="*/ 83068 h 87148"/>
                  <a:gd name="connsiteX18" fmla="*/ 53005 w 53005"/>
                  <a:gd name="connsiteY18" fmla="*/ 68765 h 87148"/>
                  <a:gd name="connsiteX19" fmla="*/ 37733 w 53005"/>
                  <a:gd name="connsiteY19" fmla="*/ 72339 h 87148"/>
                  <a:gd name="connsiteX20" fmla="*/ 29071 w 53005"/>
                  <a:gd name="connsiteY20" fmla="*/ 70677 h 87148"/>
                  <a:gd name="connsiteX21" fmla="*/ 22525 w 53005"/>
                  <a:gd name="connsiteY21" fmla="*/ 64825 h 8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005" h="87148">
                    <a:moveTo>
                      <a:pt x="22525" y="64825"/>
                    </a:moveTo>
                    <a:cubicBezTo>
                      <a:pt x="18932" y="58241"/>
                      <a:pt x="17263" y="50776"/>
                      <a:pt x="17648" y="43282"/>
                    </a:cubicBezTo>
                    <a:cubicBezTo>
                      <a:pt x="17135" y="35627"/>
                      <a:pt x="18932" y="27983"/>
                      <a:pt x="22781" y="21373"/>
                    </a:cubicBezTo>
                    <a:cubicBezTo>
                      <a:pt x="24514" y="19026"/>
                      <a:pt x="26760" y="17148"/>
                      <a:pt x="29327" y="15913"/>
                    </a:cubicBezTo>
                    <a:cubicBezTo>
                      <a:pt x="31958" y="14678"/>
                      <a:pt x="34845" y="14128"/>
                      <a:pt x="37733" y="14315"/>
                    </a:cubicBezTo>
                    <a:cubicBezTo>
                      <a:pt x="40107" y="14323"/>
                      <a:pt x="42482" y="14569"/>
                      <a:pt x="44792" y="15048"/>
                    </a:cubicBezTo>
                    <a:cubicBezTo>
                      <a:pt x="46845" y="15525"/>
                      <a:pt x="48834" y="16201"/>
                      <a:pt x="50760" y="17065"/>
                    </a:cubicBezTo>
                    <a:lnTo>
                      <a:pt x="50760" y="3223"/>
                    </a:lnTo>
                    <a:cubicBezTo>
                      <a:pt x="48770" y="2236"/>
                      <a:pt x="46717" y="1526"/>
                      <a:pt x="44599" y="1114"/>
                    </a:cubicBezTo>
                    <a:cubicBezTo>
                      <a:pt x="41390" y="334"/>
                      <a:pt x="38182" y="-35"/>
                      <a:pt x="34909" y="15"/>
                    </a:cubicBezTo>
                    <a:cubicBezTo>
                      <a:pt x="28493" y="-171"/>
                      <a:pt x="22140" y="1414"/>
                      <a:pt x="16557" y="4598"/>
                    </a:cubicBezTo>
                    <a:cubicBezTo>
                      <a:pt x="11167" y="7982"/>
                      <a:pt x="6996" y="12943"/>
                      <a:pt x="4494" y="18806"/>
                    </a:cubicBezTo>
                    <a:cubicBezTo>
                      <a:pt x="1285" y="26682"/>
                      <a:pt x="-191" y="35150"/>
                      <a:pt x="66" y="43649"/>
                    </a:cubicBezTo>
                    <a:cubicBezTo>
                      <a:pt x="-512" y="55013"/>
                      <a:pt x="2697" y="66256"/>
                      <a:pt x="9242" y="75547"/>
                    </a:cubicBezTo>
                    <a:cubicBezTo>
                      <a:pt x="12386" y="79404"/>
                      <a:pt x="16365" y="82465"/>
                      <a:pt x="20921" y="84473"/>
                    </a:cubicBezTo>
                    <a:cubicBezTo>
                      <a:pt x="25413" y="86482"/>
                      <a:pt x="30418" y="87380"/>
                      <a:pt x="35359" y="87098"/>
                    </a:cubicBezTo>
                    <a:cubicBezTo>
                      <a:pt x="38632" y="87136"/>
                      <a:pt x="41904" y="86770"/>
                      <a:pt x="45049" y="86000"/>
                    </a:cubicBezTo>
                    <a:cubicBezTo>
                      <a:pt x="47807" y="85314"/>
                      <a:pt x="50503" y="84332"/>
                      <a:pt x="53005" y="83068"/>
                    </a:cubicBezTo>
                    <a:lnTo>
                      <a:pt x="53005" y="68765"/>
                    </a:lnTo>
                    <a:cubicBezTo>
                      <a:pt x="48257" y="71049"/>
                      <a:pt x="42995" y="72268"/>
                      <a:pt x="37733" y="72339"/>
                    </a:cubicBezTo>
                    <a:cubicBezTo>
                      <a:pt x="34781" y="72576"/>
                      <a:pt x="31765" y="71999"/>
                      <a:pt x="29071" y="70677"/>
                    </a:cubicBezTo>
                    <a:cubicBezTo>
                      <a:pt x="26440" y="69355"/>
                      <a:pt x="24130" y="67331"/>
                      <a:pt x="22525" y="64825"/>
                    </a:cubicBezTo>
                    <a:close/>
                  </a:path>
                </a:pathLst>
              </a:custGeom>
              <a:solidFill>
                <a:srgbClr val="2D5967"/>
              </a:solidFill>
              <a:ln w="6417" cap="flat">
                <a:noFill/>
                <a:prstDash val="solid"/>
                <a:miter/>
              </a:ln>
            </p:spPr>
            <p:txBody>
              <a:bodyPr rtlCol="0" anchor="ctr"/>
              <a:lstStyle/>
              <a:p>
                <a:endParaRPr lang="en-US" sz="810"/>
              </a:p>
            </p:txBody>
          </p:sp>
          <p:sp>
            <p:nvSpPr>
              <p:cNvPr id="510" name="Freeform: Shape 509">
                <a:extLst>
                  <a:ext uri="{FF2B5EF4-FFF2-40B4-BE49-F238E27FC236}">
                    <a16:creationId xmlns:a16="http://schemas.microsoft.com/office/drawing/2014/main" id="{A65B776C-1053-E348-F375-C4E834FACFC8}"/>
                  </a:ext>
                </a:extLst>
              </p:cNvPr>
              <p:cNvSpPr/>
              <p:nvPr/>
            </p:nvSpPr>
            <p:spPr>
              <a:xfrm>
                <a:off x="8989970" y="1728560"/>
                <a:ext cx="64745" cy="14850"/>
              </a:xfrm>
              <a:custGeom>
                <a:avLst/>
                <a:gdLst>
                  <a:gd name="connsiteX0" fmla="*/ 64746 w 64745"/>
                  <a:gd name="connsiteY0" fmla="*/ 0 h 14850"/>
                  <a:gd name="connsiteX1" fmla="*/ 0 w 64745"/>
                  <a:gd name="connsiteY1" fmla="*/ 0 h 14850"/>
                  <a:gd name="connsiteX2" fmla="*/ 0 w 64745"/>
                  <a:gd name="connsiteY2" fmla="*/ 14851 h 14850"/>
                  <a:gd name="connsiteX3" fmla="*/ 64746 w 64745"/>
                  <a:gd name="connsiteY3" fmla="*/ 14851 h 14850"/>
                  <a:gd name="connsiteX4" fmla="*/ 64746 w 64745"/>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5" h="14850">
                    <a:moveTo>
                      <a:pt x="64746" y="0"/>
                    </a:moveTo>
                    <a:lnTo>
                      <a:pt x="0" y="0"/>
                    </a:lnTo>
                    <a:lnTo>
                      <a:pt x="0" y="14851"/>
                    </a:lnTo>
                    <a:lnTo>
                      <a:pt x="64746" y="14851"/>
                    </a:lnTo>
                    <a:lnTo>
                      <a:pt x="64746" y="0"/>
                    </a:lnTo>
                    <a:close/>
                  </a:path>
                </a:pathLst>
              </a:custGeom>
              <a:solidFill>
                <a:srgbClr val="2D5967"/>
              </a:solidFill>
              <a:ln w="6417" cap="flat">
                <a:noFill/>
                <a:prstDash val="solid"/>
                <a:miter/>
              </a:ln>
            </p:spPr>
            <p:txBody>
              <a:bodyPr rtlCol="0" anchor="ctr"/>
              <a:lstStyle/>
              <a:p>
                <a:endParaRPr lang="en-US" sz="810"/>
              </a:p>
            </p:txBody>
          </p:sp>
          <p:sp>
            <p:nvSpPr>
              <p:cNvPr id="511" name="Freeform: Shape 510">
                <a:extLst>
                  <a:ext uri="{FF2B5EF4-FFF2-40B4-BE49-F238E27FC236}">
                    <a16:creationId xmlns:a16="http://schemas.microsoft.com/office/drawing/2014/main" id="{DBE39A49-D92F-AB39-7B18-194C4ED1E56B}"/>
                  </a:ext>
                </a:extLst>
              </p:cNvPr>
              <p:cNvSpPr/>
              <p:nvPr/>
            </p:nvSpPr>
            <p:spPr>
              <a:xfrm>
                <a:off x="8989970" y="1754504"/>
                <a:ext cx="64745" cy="14850"/>
              </a:xfrm>
              <a:custGeom>
                <a:avLst/>
                <a:gdLst>
                  <a:gd name="connsiteX0" fmla="*/ 64746 w 64745"/>
                  <a:gd name="connsiteY0" fmla="*/ 0 h 14850"/>
                  <a:gd name="connsiteX1" fmla="*/ 0 w 64745"/>
                  <a:gd name="connsiteY1" fmla="*/ 0 h 14850"/>
                  <a:gd name="connsiteX2" fmla="*/ 0 w 64745"/>
                  <a:gd name="connsiteY2" fmla="*/ 14851 h 14850"/>
                  <a:gd name="connsiteX3" fmla="*/ 64746 w 64745"/>
                  <a:gd name="connsiteY3" fmla="*/ 14851 h 14850"/>
                  <a:gd name="connsiteX4" fmla="*/ 64746 w 64745"/>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5" h="14850">
                    <a:moveTo>
                      <a:pt x="64746" y="0"/>
                    </a:moveTo>
                    <a:lnTo>
                      <a:pt x="0" y="0"/>
                    </a:lnTo>
                    <a:lnTo>
                      <a:pt x="0" y="14851"/>
                    </a:lnTo>
                    <a:lnTo>
                      <a:pt x="64746" y="14851"/>
                    </a:lnTo>
                    <a:lnTo>
                      <a:pt x="64746" y="0"/>
                    </a:lnTo>
                    <a:close/>
                  </a:path>
                </a:pathLst>
              </a:custGeom>
              <a:solidFill>
                <a:srgbClr val="2D5967"/>
              </a:solidFill>
              <a:ln w="6417" cap="flat">
                <a:noFill/>
                <a:prstDash val="solid"/>
                <a:miter/>
              </a:ln>
            </p:spPr>
            <p:txBody>
              <a:bodyPr rtlCol="0" anchor="ctr"/>
              <a:lstStyle/>
              <a:p>
                <a:endParaRPr lang="en-US" sz="810"/>
              </a:p>
            </p:txBody>
          </p:sp>
          <p:sp>
            <p:nvSpPr>
              <p:cNvPr id="2208" name="Freeform: Shape 2207">
                <a:extLst>
                  <a:ext uri="{FF2B5EF4-FFF2-40B4-BE49-F238E27FC236}">
                    <a16:creationId xmlns:a16="http://schemas.microsoft.com/office/drawing/2014/main" id="{26D5A885-A338-E3D8-D462-308B6D83D1DB}"/>
                  </a:ext>
                </a:extLst>
              </p:cNvPr>
              <p:cNvSpPr/>
              <p:nvPr/>
            </p:nvSpPr>
            <p:spPr>
              <a:xfrm>
                <a:off x="8989970" y="1780447"/>
                <a:ext cx="64745" cy="14849"/>
              </a:xfrm>
              <a:custGeom>
                <a:avLst/>
                <a:gdLst>
                  <a:gd name="connsiteX0" fmla="*/ 64746 w 64745"/>
                  <a:gd name="connsiteY0" fmla="*/ 0 h 14849"/>
                  <a:gd name="connsiteX1" fmla="*/ 0 w 64745"/>
                  <a:gd name="connsiteY1" fmla="*/ 0 h 14849"/>
                  <a:gd name="connsiteX2" fmla="*/ 0 w 64745"/>
                  <a:gd name="connsiteY2" fmla="*/ 14850 h 14849"/>
                  <a:gd name="connsiteX3" fmla="*/ 64746 w 64745"/>
                  <a:gd name="connsiteY3" fmla="*/ 14850 h 14849"/>
                  <a:gd name="connsiteX4" fmla="*/ 64746 w 64745"/>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5" h="14849">
                    <a:moveTo>
                      <a:pt x="64746" y="0"/>
                    </a:moveTo>
                    <a:lnTo>
                      <a:pt x="0" y="0"/>
                    </a:lnTo>
                    <a:lnTo>
                      <a:pt x="0" y="14850"/>
                    </a:lnTo>
                    <a:lnTo>
                      <a:pt x="64746" y="14850"/>
                    </a:lnTo>
                    <a:lnTo>
                      <a:pt x="64746" y="0"/>
                    </a:lnTo>
                    <a:close/>
                  </a:path>
                </a:pathLst>
              </a:custGeom>
              <a:solidFill>
                <a:srgbClr val="2D5967"/>
              </a:solidFill>
              <a:ln w="6417" cap="flat">
                <a:noFill/>
                <a:prstDash val="solid"/>
                <a:miter/>
              </a:ln>
            </p:spPr>
            <p:txBody>
              <a:bodyPr rtlCol="0" anchor="ctr"/>
              <a:lstStyle/>
              <a:p>
                <a:endParaRPr lang="en-US" sz="810"/>
              </a:p>
            </p:txBody>
          </p:sp>
          <p:sp>
            <p:nvSpPr>
              <p:cNvPr id="2209" name="Freeform: Shape 2208">
                <a:extLst>
                  <a:ext uri="{FF2B5EF4-FFF2-40B4-BE49-F238E27FC236}">
                    <a16:creationId xmlns:a16="http://schemas.microsoft.com/office/drawing/2014/main" id="{115E04BA-ED6F-8FBA-EDC8-0C5DE3CF52EF}"/>
                  </a:ext>
                </a:extLst>
              </p:cNvPr>
              <p:cNvSpPr/>
              <p:nvPr/>
            </p:nvSpPr>
            <p:spPr>
              <a:xfrm>
                <a:off x="8989970" y="1806390"/>
                <a:ext cx="64745" cy="14848"/>
              </a:xfrm>
              <a:custGeom>
                <a:avLst/>
                <a:gdLst>
                  <a:gd name="connsiteX0" fmla="*/ 64746 w 64745"/>
                  <a:gd name="connsiteY0" fmla="*/ 0 h 14848"/>
                  <a:gd name="connsiteX1" fmla="*/ 0 w 64745"/>
                  <a:gd name="connsiteY1" fmla="*/ 0 h 14848"/>
                  <a:gd name="connsiteX2" fmla="*/ 0 w 64745"/>
                  <a:gd name="connsiteY2" fmla="*/ 14849 h 14848"/>
                  <a:gd name="connsiteX3" fmla="*/ 64746 w 64745"/>
                  <a:gd name="connsiteY3" fmla="*/ 14849 h 14848"/>
                  <a:gd name="connsiteX4" fmla="*/ 64746 w 64745"/>
                  <a:gd name="connsiteY4" fmla="*/ 0 h 14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5" h="14848">
                    <a:moveTo>
                      <a:pt x="64746" y="0"/>
                    </a:moveTo>
                    <a:lnTo>
                      <a:pt x="0" y="0"/>
                    </a:lnTo>
                    <a:lnTo>
                      <a:pt x="0" y="14849"/>
                    </a:lnTo>
                    <a:lnTo>
                      <a:pt x="64746" y="14849"/>
                    </a:lnTo>
                    <a:lnTo>
                      <a:pt x="64746" y="0"/>
                    </a:lnTo>
                    <a:close/>
                  </a:path>
                </a:pathLst>
              </a:custGeom>
              <a:solidFill>
                <a:srgbClr val="2D5967"/>
              </a:solidFill>
              <a:ln w="6417" cap="flat">
                <a:noFill/>
                <a:prstDash val="solid"/>
                <a:miter/>
              </a:ln>
            </p:spPr>
            <p:txBody>
              <a:bodyPr rtlCol="0" anchor="ctr"/>
              <a:lstStyle/>
              <a:p>
                <a:endParaRPr lang="en-US" sz="810"/>
              </a:p>
            </p:txBody>
          </p:sp>
          <p:sp>
            <p:nvSpPr>
              <p:cNvPr id="2210" name="Freeform: Shape 2209">
                <a:extLst>
                  <a:ext uri="{FF2B5EF4-FFF2-40B4-BE49-F238E27FC236}">
                    <a16:creationId xmlns:a16="http://schemas.microsoft.com/office/drawing/2014/main" id="{FC37FF9A-3759-5370-2176-E8FF91E4AC83}"/>
                  </a:ext>
                </a:extLst>
              </p:cNvPr>
              <p:cNvSpPr/>
              <p:nvPr/>
            </p:nvSpPr>
            <p:spPr>
              <a:xfrm>
                <a:off x="9221168" y="1702618"/>
                <a:ext cx="14823" cy="14849"/>
              </a:xfrm>
              <a:custGeom>
                <a:avLst/>
                <a:gdLst>
                  <a:gd name="connsiteX0" fmla="*/ 14823 w 14823"/>
                  <a:gd name="connsiteY0" fmla="*/ 0 h 14849"/>
                  <a:gd name="connsiteX1" fmla="*/ 0 w 14823"/>
                  <a:gd name="connsiteY1" fmla="*/ 0 h 14849"/>
                  <a:gd name="connsiteX2" fmla="*/ 0 w 14823"/>
                  <a:gd name="connsiteY2" fmla="*/ 14850 h 14849"/>
                  <a:gd name="connsiteX3" fmla="*/ 14823 w 14823"/>
                  <a:gd name="connsiteY3" fmla="*/ 14850 h 14849"/>
                  <a:gd name="connsiteX4" fmla="*/ 14823 w 14823"/>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9">
                    <a:moveTo>
                      <a:pt x="14823" y="0"/>
                    </a:moveTo>
                    <a:lnTo>
                      <a:pt x="0" y="0"/>
                    </a:lnTo>
                    <a:lnTo>
                      <a:pt x="0" y="14850"/>
                    </a:lnTo>
                    <a:lnTo>
                      <a:pt x="14823" y="14850"/>
                    </a:lnTo>
                    <a:lnTo>
                      <a:pt x="14823" y="0"/>
                    </a:lnTo>
                    <a:close/>
                  </a:path>
                </a:pathLst>
              </a:custGeom>
              <a:solidFill>
                <a:srgbClr val="2D5967"/>
              </a:solidFill>
              <a:ln w="6417" cap="flat">
                <a:noFill/>
                <a:prstDash val="solid"/>
                <a:miter/>
              </a:ln>
            </p:spPr>
            <p:txBody>
              <a:bodyPr rtlCol="0" anchor="ctr"/>
              <a:lstStyle/>
              <a:p>
                <a:endParaRPr lang="en-US" sz="810"/>
              </a:p>
            </p:txBody>
          </p:sp>
          <p:sp>
            <p:nvSpPr>
              <p:cNvPr id="2211" name="Freeform: Shape 2210">
                <a:extLst>
                  <a:ext uri="{FF2B5EF4-FFF2-40B4-BE49-F238E27FC236}">
                    <a16:creationId xmlns:a16="http://schemas.microsoft.com/office/drawing/2014/main" id="{041064C6-DE92-2612-0195-DE517FF7F671}"/>
                  </a:ext>
                </a:extLst>
              </p:cNvPr>
              <p:cNvSpPr/>
              <p:nvPr/>
            </p:nvSpPr>
            <p:spPr>
              <a:xfrm>
                <a:off x="9221168" y="1728560"/>
                <a:ext cx="14823" cy="14850"/>
              </a:xfrm>
              <a:custGeom>
                <a:avLst/>
                <a:gdLst>
                  <a:gd name="connsiteX0" fmla="*/ 14823 w 14823"/>
                  <a:gd name="connsiteY0" fmla="*/ 0 h 14850"/>
                  <a:gd name="connsiteX1" fmla="*/ 0 w 14823"/>
                  <a:gd name="connsiteY1" fmla="*/ 0 h 14850"/>
                  <a:gd name="connsiteX2" fmla="*/ 0 w 14823"/>
                  <a:gd name="connsiteY2" fmla="*/ 14851 h 14850"/>
                  <a:gd name="connsiteX3" fmla="*/ 14823 w 14823"/>
                  <a:gd name="connsiteY3" fmla="*/ 14851 h 14850"/>
                  <a:gd name="connsiteX4" fmla="*/ 14823 w 14823"/>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50">
                    <a:moveTo>
                      <a:pt x="14823" y="0"/>
                    </a:moveTo>
                    <a:lnTo>
                      <a:pt x="0" y="0"/>
                    </a:lnTo>
                    <a:lnTo>
                      <a:pt x="0" y="14851"/>
                    </a:lnTo>
                    <a:lnTo>
                      <a:pt x="14823" y="14851"/>
                    </a:lnTo>
                    <a:lnTo>
                      <a:pt x="14823" y="0"/>
                    </a:lnTo>
                    <a:close/>
                  </a:path>
                </a:pathLst>
              </a:custGeom>
              <a:solidFill>
                <a:srgbClr val="2D5967"/>
              </a:solidFill>
              <a:ln w="6417" cap="flat">
                <a:noFill/>
                <a:prstDash val="solid"/>
                <a:miter/>
              </a:ln>
            </p:spPr>
            <p:txBody>
              <a:bodyPr rtlCol="0" anchor="ctr"/>
              <a:lstStyle/>
              <a:p>
                <a:endParaRPr lang="en-US" sz="810"/>
              </a:p>
            </p:txBody>
          </p:sp>
          <p:sp>
            <p:nvSpPr>
              <p:cNvPr id="2212" name="Freeform: Shape 2211">
                <a:extLst>
                  <a:ext uri="{FF2B5EF4-FFF2-40B4-BE49-F238E27FC236}">
                    <a16:creationId xmlns:a16="http://schemas.microsoft.com/office/drawing/2014/main" id="{5B412F85-B178-12C2-C666-6C9CDEF8E46F}"/>
                  </a:ext>
                </a:extLst>
              </p:cNvPr>
              <p:cNvSpPr/>
              <p:nvPr/>
            </p:nvSpPr>
            <p:spPr>
              <a:xfrm>
                <a:off x="9247092" y="1702618"/>
                <a:ext cx="14823" cy="14849"/>
              </a:xfrm>
              <a:custGeom>
                <a:avLst/>
                <a:gdLst>
                  <a:gd name="connsiteX0" fmla="*/ 14823 w 14823"/>
                  <a:gd name="connsiteY0" fmla="*/ 0 h 14849"/>
                  <a:gd name="connsiteX1" fmla="*/ 0 w 14823"/>
                  <a:gd name="connsiteY1" fmla="*/ 0 h 14849"/>
                  <a:gd name="connsiteX2" fmla="*/ 0 w 14823"/>
                  <a:gd name="connsiteY2" fmla="*/ 14850 h 14849"/>
                  <a:gd name="connsiteX3" fmla="*/ 14823 w 14823"/>
                  <a:gd name="connsiteY3" fmla="*/ 14850 h 14849"/>
                  <a:gd name="connsiteX4" fmla="*/ 14823 w 14823"/>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9">
                    <a:moveTo>
                      <a:pt x="14823" y="0"/>
                    </a:moveTo>
                    <a:lnTo>
                      <a:pt x="0" y="0"/>
                    </a:lnTo>
                    <a:lnTo>
                      <a:pt x="0" y="14850"/>
                    </a:lnTo>
                    <a:lnTo>
                      <a:pt x="14823" y="14850"/>
                    </a:lnTo>
                    <a:lnTo>
                      <a:pt x="14823" y="0"/>
                    </a:lnTo>
                    <a:close/>
                  </a:path>
                </a:pathLst>
              </a:custGeom>
              <a:solidFill>
                <a:srgbClr val="2D5967"/>
              </a:solidFill>
              <a:ln w="6417" cap="flat">
                <a:noFill/>
                <a:prstDash val="solid"/>
                <a:miter/>
              </a:ln>
            </p:spPr>
            <p:txBody>
              <a:bodyPr rtlCol="0" anchor="ctr"/>
              <a:lstStyle/>
              <a:p>
                <a:endParaRPr lang="en-US" sz="810"/>
              </a:p>
            </p:txBody>
          </p:sp>
          <p:sp>
            <p:nvSpPr>
              <p:cNvPr id="576" name="Freeform: Shape 575">
                <a:extLst>
                  <a:ext uri="{FF2B5EF4-FFF2-40B4-BE49-F238E27FC236}">
                    <a16:creationId xmlns:a16="http://schemas.microsoft.com/office/drawing/2014/main" id="{4256E231-8691-06BD-ED68-7C510E68D3DF}"/>
                  </a:ext>
                </a:extLst>
              </p:cNvPr>
              <p:cNvSpPr/>
              <p:nvPr/>
            </p:nvSpPr>
            <p:spPr>
              <a:xfrm>
                <a:off x="9247092" y="1728560"/>
                <a:ext cx="14823" cy="14850"/>
              </a:xfrm>
              <a:custGeom>
                <a:avLst/>
                <a:gdLst>
                  <a:gd name="connsiteX0" fmla="*/ 14823 w 14823"/>
                  <a:gd name="connsiteY0" fmla="*/ 0 h 14850"/>
                  <a:gd name="connsiteX1" fmla="*/ 0 w 14823"/>
                  <a:gd name="connsiteY1" fmla="*/ 0 h 14850"/>
                  <a:gd name="connsiteX2" fmla="*/ 0 w 14823"/>
                  <a:gd name="connsiteY2" fmla="*/ 14851 h 14850"/>
                  <a:gd name="connsiteX3" fmla="*/ 14823 w 14823"/>
                  <a:gd name="connsiteY3" fmla="*/ 14851 h 14850"/>
                  <a:gd name="connsiteX4" fmla="*/ 14823 w 14823"/>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50">
                    <a:moveTo>
                      <a:pt x="14823" y="0"/>
                    </a:moveTo>
                    <a:lnTo>
                      <a:pt x="0" y="0"/>
                    </a:lnTo>
                    <a:lnTo>
                      <a:pt x="0" y="14851"/>
                    </a:lnTo>
                    <a:lnTo>
                      <a:pt x="14823" y="14851"/>
                    </a:lnTo>
                    <a:lnTo>
                      <a:pt x="14823" y="0"/>
                    </a:lnTo>
                    <a:close/>
                  </a:path>
                </a:pathLst>
              </a:custGeom>
              <a:solidFill>
                <a:srgbClr val="2D5967"/>
              </a:solidFill>
              <a:ln w="6417" cap="flat">
                <a:noFill/>
                <a:prstDash val="solid"/>
                <a:miter/>
              </a:ln>
            </p:spPr>
            <p:txBody>
              <a:bodyPr rtlCol="0" anchor="ctr"/>
              <a:lstStyle/>
              <a:p>
                <a:endParaRPr lang="en-US" sz="810"/>
              </a:p>
            </p:txBody>
          </p:sp>
          <p:sp>
            <p:nvSpPr>
              <p:cNvPr id="577" name="Freeform: Shape 576">
                <a:extLst>
                  <a:ext uri="{FF2B5EF4-FFF2-40B4-BE49-F238E27FC236}">
                    <a16:creationId xmlns:a16="http://schemas.microsoft.com/office/drawing/2014/main" id="{A4E93C0D-D388-6525-BCC3-E7BFCCB7FBC3}"/>
                  </a:ext>
                </a:extLst>
              </p:cNvPr>
              <p:cNvSpPr/>
              <p:nvPr/>
            </p:nvSpPr>
            <p:spPr>
              <a:xfrm>
                <a:off x="9247092" y="1754504"/>
                <a:ext cx="14823" cy="14850"/>
              </a:xfrm>
              <a:custGeom>
                <a:avLst/>
                <a:gdLst>
                  <a:gd name="connsiteX0" fmla="*/ 14823 w 14823"/>
                  <a:gd name="connsiteY0" fmla="*/ 0 h 14850"/>
                  <a:gd name="connsiteX1" fmla="*/ 0 w 14823"/>
                  <a:gd name="connsiteY1" fmla="*/ 0 h 14850"/>
                  <a:gd name="connsiteX2" fmla="*/ 0 w 14823"/>
                  <a:gd name="connsiteY2" fmla="*/ 14851 h 14850"/>
                  <a:gd name="connsiteX3" fmla="*/ 14823 w 14823"/>
                  <a:gd name="connsiteY3" fmla="*/ 14851 h 14850"/>
                  <a:gd name="connsiteX4" fmla="*/ 14823 w 14823"/>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50">
                    <a:moveTo>
                      <a:pt x="14823" y="0"/>
                    </a:moveTo>
                    <a:lnTo>
                      <a:pt x="0" y="0"/>
                    </a:lnTo>
                    <a:lnTo>
                      <a:pt x="0" y="14851"/>
                    </a:lnTo>
                    <a:lnTo>
                      <a:pt x="14823" y="14851"/>
                    </a:lnTo>
                    <a:lnTo>
                      <a:pt x="14823" y="0"/>
                    </a:lnTo>
                    <a:close/>
                  </a:path>
                </a:pathLst>
              </a:custGeom>
              <a:solidFill>
                <a:srgbClr val="2D5967"/>
              </a:solidFill>
              <a:ln w="6417" cap="flat">
                <a:noFill/>
                <a:prstDash val="solid"/>
                <a:miter/>
              </a:ln>
            </p:spPr>
            <p:txBody>
              <a:bodyPr rtlCol="0" anchor="ctr"/>
              <a:lstStyle/>
              <a:p>
                <a:endParaRPr lang="en-US" sz="810"/>
              </a:p>
            </p:txBody>
          </p:sp>
          <p:sp>
            <p:nvSpPr>
              <p:cNvPr id="578" name="Freeform: Shape 577">
                <a:extLst>
                  <a:ext uri="{FF2B5EF4-FFF2-40B4-BE49-F238E27FC236}">
                    <a16:creationId xmlns:a16="http://schemas.microsoft.com/office/drawing/2014/main" id="{A169D777-C1F2-DB32-787A-985D9C41D956}"/>
                  </a:ext>
                </a:extLst>
              </p:cNvPr>
              <p:cNvSpPr/>
              <p:nvPr/>
            </p:nvSpPr>
            <p:spPr>
              <a:xfrm>
                <a:off x="9247092" y="1780447"/>
                <a:ext cx="14823" cy="14849"/>
              </a:xfrm>
              <a:custGeom>
                <a:avLst/>
                <a:gdLst>
                  <a:gd name="connsiteX0" fmla="*/ 14823 w 14823"/>
                  <a:gd name="connsiteY0" fmla="*/ 0 h 14849"/>
                  <a:gd name="connsiteX1" fmla="*/ 0 w 14823"/>
                  <a:gd name="connsiteY1" fmla="*/ 0 h 14849"/>
                  <a:gd name="connsiteX2" fmla="*/ 0 w 14823"/>
                  <a:gd name="connsiteY2" fmla="*/ 14850 h 14849"/>
                  <a:gd name="connsiteX3" fmla="*/ 14823 w 14823"/>
                  <a:gd name="connsiteY3" fmla="*/ 14850 h 14849"/>
                  <a:gd name="connsiteX4" fmla="*/ 14823 w 14823"/>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9">
                    <a:moveTo>
                      <a:pt x="14823" y="0"/>
                    </a:moveTo>
                    <a:lnTo>
                      <a:pt x="0" y="0"/>
                    </a:lnTo>
                    <a:lnTo>
                      <a:pt x="0" y="14850"/>
                    </a:lnTo>
                    <a:lnTo>
                      <a:pt x="14823" y="14850"/>
                    </a:lnTo>
                    <a:lnTo>
                      <a:pt x="14823" y="0"/>
                    </a:lnTo>
                    <a:close/>
                  </a:path>
                </a:pathLst>
              </a:custGeom>
              <a:solidFill>
                <a:srgbClr val="2D5967"/>
              </a:solidFill>
              <a:ln w="6417" cap="flat">
                <a:noFill/>
                <a:prstDash val="solid"/>
                <a:miter/>
              </a:ln>
            </p:spPr>
            <p:txBody>
              <a:bodyPr rtlCol="0" anchor="ctr"/>
              <a:lstStyle/>
              <a:p>
                <a:endParaRPr lang="en-US" sz="810"/>
              </a:p>
            </p:txBody>
          </p:sp>
          <p:sp>
            <p:nvSpPr>
              <p:cNvPr id="579" name="Freeform: Shape 578">
                <a:extLst>
                  <a:ext uri="{FF2B5EF4-FFF2-40B4-BE49-F238E27FC236}">
                    <a16:creationId xmlns:a16="http://schemas.microsoft.com/office/drawing/2014/main" id="{065621A1-A491-F6D7-AB20-F0D251D2965D}"/>
                  </a:ext>
                </a:extLst>
              </p:cNvPr>
              <p:cNvSpPr/>
              <p:nvPr/>
            </p:nvSpPr>
            <p:spPr>
              <a:xfrm>
                <a:off x="9272953" y="1702618"/>
                <a:ext cx="14886" cy="14849"/>
              </a:xfrm>
              <a:custGeom>
                <a:avLst/>
                <a:gdLst>
                  <a:gd name="connsiteX0" fmla="*/ 14887 w 14886"/>
                  <a:gd name="connsiteY0" fmla="*/ 0 h 14849"/>
                  <a:gd name="connsiteX1" fmla="*/ 0 w 14886"/>
                  <a:gd name="connsiteY1" fmla="*/ 0 h 14849"/>
                  <a:gd name="connsiteX2" fmla="*/ 0 w 14886"/>
                  <a:gd name="connsiteY2" fmla="*/ 14850 h 14849"/>
                  <a:gd name="connsiteX3" fmla="*/ 14887 w 14886"/>
                  <a:gd name="connsiteY3" fmla="*/ 14850 h 14849"/>
                  <a:gd name="connsiteX4" fmla="*/ 14887 w 14886"/>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86" h="14849">
                    <a:moveTo>
                      <a:pt x="14887" y="0"/>
                    </a:moveTo>
                    <a:lnTo>
                      <a:pt x="0" y="0"/>
                    </a:lnTo>
                    <a:lnTo>
                      <a:pt x="0" y="14850"/>
                    </a:lnTo>
                    <a:lnTo>
                      <a:pt x="14887" y="14850"/>
                    </a:lnTo>
                    <a:lnTo>
                      <a:pt x="14887" y="0"/>
                    </a:lnTo>
                    <a:close/>
                  </a:path>
                </a:pathLst>
              </a:custGeom>
              <a:solidFill>
                <a:srgbClr val="2D5967"/>
              </a:solidFill>
              <a:ln w="6417" cap="flat">
                <a:noFill/>
                <a:prstDash val="solid"/>
                <a:miter/>
              </a:ln>
            </p:spPr>
            <p:txBody>
              <a:bodyPr rtlCol="0" anchor="ctr"/>
              <a:lstStyle/>
              <a:p>
                <a:endParaRPr lang="en-US" sz="810"/>
              </a:p>
            </p:txBody>
          </p:sp>
          <p:sp>
            <p:nvSpPr>
              <p:cNvPr id="580" name="Freeform: Shape 579">
                <a:extLst>
                  <a:ext uri="{FF2B5EF4-FFF2-40B4-BE49-F238E27FC236}">
                    <a16:creationId xmlns:a16="http://schemas.microsoft.com/office/drawing/2014/main" id="{B3E0933B-B8A6-4A25-01F5-AC76FECDF89E}"/>
                  </a:ext>
                </a:extLst>
              </p:cNvPr>
              <p:cNvSpPr/>
              <p:nvPr/>
            </p:nvSpPr>
            <p:spPr>
              <a:xfrm>
                <a:off x="9272953" y="1728560"/>
                <a:ext cx="14886" cy="14850"/>
              </a:xfrm>
              <a:custGeom>
                <a:avLst/>
                <a:gdLst>
                  <a:gd name="connsiteX0" fmla="*/ 14887 w 14886"/>
                  <a:gd name="connsiteY0" fmla="*/ 0 h 14850"/>
                  <a:gd name="connsiteX1" fmla="*/ 0 w 14886"/>
                  <a:gd name="connsiteY1" fmla="*/ 0 h 14850"/>
                  <a:gd name="connsiteX2" fmla="*/ 0 w 14886"/>
                  <a:gd name="connsiteY2" fmla="*/ 14851 h 14850"/>
                  <a:gd name="connsiteX3" fmla="*/ 14887 w 14886"/>
                  <a:gd name="connsiteY3" fmla="*/ 14851 h 14850"/>
                  <a:gd name="connsiteX4" fmla="*/ 14887 w 14886"/>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86" h="14850">
                    <a:moveTo>
                      <a:pt x="14887" y="0"/>
                    </a:moveTo>
                    <a:lnTo>
                      <a:pt x="0" y="0"/>
                    </a:lnTo>
                    <a:lnTo>
                      <a:pt x="0" y="14851"/>
                    </a:lnTo>
                    <a:lnTo>
                      <a:pt x="14887" y="14851"/>
                    </a:lnTo>
                    <a:lnTo>
                      <a:pt x="14887" y="0"/>
                    </a:lnTo>
                    <a:close/>
                  </a:path>
                </a:pathLst>
              </a:custGeom>
              <a:solidFill>
                <a:srgbClr val="2D5967"/>
              </a:solidFill>
              <a:ln w="6417" cap="flat">
                <a:noFill/>
                <a:prstDash val="solid"/>
                <a:miter/>
              </a:ln>
            </p:spPr>
            <p:txBody>
              <a:bodyPr rtlCol="0" anchor="ctr"/>
              <a:lstStyle/>
              <a:p>
                <a:endParaRPr lang="en-US" sz="810"/>
              </a:p>
            </p:txBody>
          </p:sp>
          <p:sp>
            <p:nvSpPr>
              <p:cNvPr id="581" name="Freeform: Shape 580">
                <a:extLst>
                  <a:ext uri="{FF2B5EF4-FFF2-40B4-BE49-F238E27FC236}">
                    <a16:creationId xmlns:a16="http://schemas.microsoft.com/office/drawing/2014/main" id="{12B6F404-84DB-C081-819B-9526A3900692}"/>
                  </a:ext>
                </a:extLst>
              </p:cNvPr>
              <p:cNvSpPr/>
              <p:nvPr/>
            </p:nvSpPr>
            <p:spPr>
              <a:xfrm>
                <a:off x="9272953" y="1754504"/>
                <a:ext cx="14886" cy="14850"/>
              </a:xfrm>
              <a:custGeom>
                <a:avLst/>
                <a:gdLst>
                  <a:gd name="connsiteX0" fmla="*/ 14887 w 14886"/>
                  <a:gd name="connsiteY0" fmla="*/ 0 h 14850"/>
                  <a:gd name="connsiteX1" fmla="*/ 0 w 14886"/>
                  <a:gd name="connsiteY1" fmla="*/ 0 h 14850"/>
                  <a:gd name="connsiteX2" fmla="*/ 0 w 14886"/>
                  <a:gd name="connsiteY2" fmla="*/ 14851 h 14850"/>
                  <a:gd name="connsiteX3" fmla="*/ 14887 w 14886"/>
                  <a:gd name="connsiteY3" fmla="*/ 14851 h 14850"/>
                  <a:gd name="connsiteX4" fmla="*/ 14887 w 14886"/>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86" h="14850">
                    <a:moveTo>
                      <a:pt x="14887" y="0"/>
                    </a:moveTo>
                    <a:lnTo>
                      <a:pt x="0" y="0"/>
                    </a:lnTo>
                    <a:lnTo>
                      <a:pt x="0" y="14851"/>
                    </a:lnTo>
                    <a:lnTo>
                      <a:pt x="14887" y="14851"/>
                    </a:lnTo>
                    <a:lnTo>
                      <a:pt x="14887" y="0"/>
                    </a:lnTo>
                    <a:close/>
                  </a:path>
                </a:pathLst>
              </a:custGeom>
              <a:solidFill>
                <a:srgbClr val="2D5967"/>
              </a:solidFill>
              <a:ln w="6417" cap="flat">
                <a:noFill/>
                <a:prstDash val="solid"/>
                <a:miter/>
              </a:ln>
            </p:spPr>
            <p:txBody>
              <a:bodyPr rtlCol="0" anchor="ctr"/>
              <a:lstStyle/>
              <a:p>
                <a:endParaRPr lang="en-US" sz="810"/>
              </a:p>
            </p:txBody>
          </p:sp>
          <p:sp>
            <p:nvSpPr>
              <p:cNvPr id="582" name="Freeform: Shape 581">
                <a:extLst>
                  <a:ext uri="{FF2B5EF4-FFF2-40B4-BE49-F238E27FC236}">
                    <a16:creationId xmlns:a16="http://schemas.microsoft.com/office/drawing/2014/main" id="{13814A76-CA86-712B-5EBF-8C606A08A66A}"/>
                  </a:ext>
                </a:extLst>
              </p:cNvPr>
              <p:cNvSpPr/>
              <p:nvPr/>
            </p:nvSpPr>
            <p:spPr>
              <a:xfrm>
                <a:off x="9272953" y="1780447"/>
                <a:ext cx="14886" cy="14849"/>
              </a:xfrm>
              <a:custGeom>
                <a:avLst/>
                <a:gdLst>
                  <a:gd name="connsiteX0" fmla="*/ 14887 w 14886"/>
                  <a:gd name="connsiteY0" fmla="*/ 0 h 14849"/>
                  <a:gd name="connsiteX1" fmla="*/ 0 w 14886"/>
                  <a:gd name="connsiteY1" fmla="*/ 0 h 14849"/>
                  <a:gd name="connsiteX2" fmla="*/ 0 w 14886"/>
                  <a:gd name="connsiteY2" fmla="*/ 14850 h 14849"/>
                  <a:gd name="connsiteX3" fmla="*/ 14887 w 14886"/>
                  <a:gd name="connsiteY3" fmla="*/ 14850 h 14849"/>
                  <a:gd name="connsiteX4" fmla="*/ 14887 w 14886"/>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86" h="14849">
                    <a:moveTo>
                      <a:pt x="14887" y="0"/>
                    </a:moveTo>
                    <a:lnTo>
                      <a:pt x="0" y="0"/>
                    </a:lnTo>
                    <a:lnTo>
                      <a:pt x="0" y="14850"/>
                    </a:lnTo>
                    <a:lnTo>
                      <a:pt x="14887" y="14850"/>
                    </a:lnTo>
                    <a:lnTo>
                      <a:pt x="14887" y="0"/>
                    </a:lnTo>
                    <a:close/>
                  </a:path>
                </a:pathLst>
              </a:custGeom>
              <a:solidFill>
                <a:srgbClr val="2D5967"/>
              </a:solidFill>
              <a:ln w="6417" cap="flat">
                <a:noFill/>
                <a:prstDash val="solid"/>
                <a:miter/>
              </a:ln>
            </p:spPr>
            <p:txBody>
              <a:bodyPr rtlCol="0" anchor="ctr"/>
              <a:lstStyle/>
              <a:p>
                <a:endParaRPr lang="en-US" sz="810"/>
              </a:p>
            </p:txBody>
          </p:sp>
          <p:sp>
            <p:nvSpPr>
              <p:cNvPr id="583" name="Freeform: Shape 582">
                <a:extLst>
                  <a:ext uri="{FF2B5EF4-FFF2-40B4-BE49-F238E27FC236}">
                    <a16:creationId xmlns:a16="http://schemas.microsoft.com/office/drawing/2014/main" id="{9216719C-78FF-0D1F-BCC7-9C1E8530E8F8}"/>
                  </a:ext>
                </a:extLst>
              </p:cNvPr>
              <p:cNvSpPr/>
              <p:nvPr/>
            </p:nvSpPr>
            <p:spPr>
              <a:xfrm>
                <a:off x="9247092" y="1806390"/>
                <a:ext cx="14823" cy="14848"/>
              </a:xfrm>
              <a:custGeom>
                <a:avLst/>
                <a:gdLst>
                  <a:gd name="connsiteX0" fmla="*/ 14823 w 14823"/>
                  <a:gd name="connsiteY0" fmla="*/ 0 h 14848"/>
                  <a:gd name="connsiteX1" fmla="*/ 0 w 14823"/>
                  <a:gd name="connsiteY1" fmla="*/ 0 h 14848"/>
                  <a:gd name="connsiteX2" fmla="*/ 0 w 14823"/>
                  <a:gd name="connsiteY2" fmla="*/ 14849 h 14848"/>
                  <a:gd name="connsiteX3" fmla="*/ 14823 w 14823"/>
                  <a:gd name="connsiteY3" fmla="*/ 14849 h 14848"/>
                  <a:gd name="connsiteX4" fmla="*/ 14823 w 14823"/>
                  <a:gd name="connsiteY4" fmla="*/ 0 h 14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8">
                    <a:moveTo>
                      <a:pt x="14823" y="0"/>
                    </a:moveTo>
                    <a:lnTo>
                      <a:pt x="0" y="0"/>
                    </a:lnTo>
                    <a:lnTo>
                      <a:pt x="0" y="14849"/>
                    </a:lnTo>
                    <a:lnTo>
                      <a:pt x="14823" y="14849"/>
                    </a:lnTo>
                    <a:lnTo>
                      <a:pt x="14823" y="0"/>
                    </a:lnTo>
                    <a:close/>
                  </a:path>
                </a:pathLst>
              </a:custGeom>
              <a:solidFill>
                <a:srgbClr val="2D5967"/>
              </a:solidFill>
              <a:ln w="6417" cap="flat">
                <a:noFill/>
                <a:prstDash val="solid"/>
                <a:miter/>
              </a:ln>
            </p:spPr>
            <p:txBody>
              <a:bodyPr rtlCol="0" anchor="ctr"/>
              <a:lstStyle/>
              <a:p>
                <a:endParaRPr lang="en-US" sz="810"/>
              </a:p>
            </p:txBody>
          </p:sp>
          <p:sp>
            <p:nvSpPr>
              <p:cNvPr id="584" name="Freeform: Shape 583">
                <a:extLst>
                  <a:ext uri="{FF2B5EF4-FFF2-40B4-BE49-F238E27FC236}">
                    <a16:creationId xmlns:a16="http://schemas.microsoft.com/office/drawing/2014/main" id="{B7BEEA3B-B913-81DA-B6A6-EA723EED95A4}"/>
                  </a:ext>
                </a:extLst>
              </p:cNvPr>
              <p:cNvSpPr/>
              <p:nvPr/>
            </p:nvSpPr>
            <p:spPr>
              <a:xfrm>
                <a:off x="9221168" y="1754504"/>
                <a:ext cx="14823" cy="14850"/>
              </a:xfrm>
              <a:custGeom>
                <a:avLst/>
                <a:gdLst>
                  <a:gd name="connsiteX0" fmla="*/ 14823 w 14823"/>
                  <a:gd name="connsiteY0" fmla="*/ 0 h 14850"/>
                  <a:gd name="connsiteX1" fmla="*/ 0 w 14823"/>
                  <a:gd name="connsiteY1" fmla="*/ 0 h 14850"/>
                  <a:gd name="connsiteX2" fmla="*/ 0 w 14823"/>
                  <a:gd name="connsiteY2" fmla="*/ 14851 h 14850"/>
                  <a:gd name="connsiteX3" fmla="*/ 14823 w 14823"/>
                  <a:gd name="connsiteY3" fmla="*/ 14851 h 14850"/>
                  <a:gd name="connsiteX4" fmla="*/ 14823 w 14823"/>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50">
                    <a:moveTo>
                      <a:pt x="14823" y="0"/>
                    </a:moveTo>
                    <a:lnTo>
                      <a:pt x="0" y="0"/>
                    </a:lnTo>
                    <a:lnTo>
                      <a:pt x="0" y="14851"/>
                    </a:lnTo>
                    <a:lnTo>
                      <a:pt x="14823" y="14851"/>
                    </a:lnTo>
                    <a:lnTo>
                      <a:pt x="14823" y="0"/>
                    </a:lnTo>
                    <a:close/>
                  </a:path>
                </a:pathLst>
              </a:custGeom>
              <a:solidFill>
                <a:srgbClr val="2D5967"/>
              </a:solidFill>
              <a:ln w="6417" cap="flat">
                <a:noFill/>
                <a:prstDash val="solid"/>
                <a:miter/>
              </a:ln>
            </p:spPr>
            <p:txBody>
              <a:bodyPr rtlCol="0" anchor="ctr"/>
              <a:lstStyle/>
              <a:p>
                <a:endParaRPr lang="en-US" sz="810"/>
              </a:p>
            </p:txBody>
          </p:sp>
          <p:sp>
            <p:nvSpPr>
              <p:cNvPr id="585" name="Freeform: Shape 584">
                <a:extLst>
                  <a:ext uri="{FF2B5EF4-FFF2-40B4-BE49-F238E27FC236}">
                    <a16:creationId xmlns:a16="http://schemas.microsoft.com/office/drawing/2014/main" id="{439D16F7-572E-928E-1F52-090CD10A2142}"/>
                  </a:ext>
                </a:extLst>
              </p:cNvPr>
              <p:cNvSpPr/>
              <p:nvPr/>
            </p:nvSpPr>
            <p:spPr>
              <a:xfrm>
                <a:off x="9221168" y="1780447"/>
                <a:ext cx="14823" cy="14849"/>
              </a:xfrm>
              <a:custGeom>
                <a:avLst/>
                <a:gdLst>
                  <a:gd name="connsiteX0" fmla="*/ 14823 w 14823"/>
                  <a:gd name="connsiteY0" fmla="*/ 0 h 14849"/>
                  <a:gd name="connsiteX1" fmla="*/ 0 w 14823"/>
                  <a:gd name="connsiteY1" fmla="*/ 0 h 14849"/>
                  <a:gd name="connsiteX2" fmla="*/ 0 w 14823"/>
                  <a:gd name="connsiteY2" fmla="*/ 14850 h 14849"/>
                  <a:gd name="connsiteX3" fmla="*/ 14823 w 14823"/>
                  <a:gd name="connsiteY3" fmla="*/ 14850 h 14849"/>
                  <a:gd name="connsiteX4" fmla="*/ 14823 w 14823"/>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9">
                    <a:moveTo>
                      <a:pt x="14823" y="0"/>
                    </a:moveTo>
                    <a:lnTo>
                      <a:pt x="0" y="0"/>
                    </a:lnTo>
                    <a:lnTo>
                      <a:pt x="0" y="14850"/>
                    </a:lnTo>
                    <a:lnTo>
                      <a:pt x="14823" y="14850"/>
                    </a:lnTo>
                    <a:lnTo>
                      <a:pt x="14823" y="0"/>
                    </a:lnTo>
                    <a:close/>
                  </a:path>
                </a:pathLst>
              </a:custGeom>
              <a:solidFill>
                <a:srgbClr val="2D5967"/>
              </a:solidFill>
              <a:ln w="6417" cap="flat">
                <a:noFill/>
                <a:prstDash val="solid"/>
                <a:miter/>
              </a:ln>
            </p:spPr>
            <p:txBody>
              <a:bodyPr rtlCol="0" anchor="ctr"/>
              <a:lstStyle/>
              <a:p>
                <a:endParaRPr lang="en-US" sz="810"/>
              </a:p>
            </p:txBody>
          </p:sp>
          <p:sp>
            <p:nvSpPr>
              <p:cNvPr id="586" name="Freeform: Shape 585">
                <a:extLst>
                  <a:ext uri="{FF2B5EF4-FFF2-40B4-BE49-F238E27FC236}">
                    <a16:creationId xmlns:a16="http://schemas.microsoft.com/office/drawing/2014/main" id="{EBDB2D4B-2829-C6EF-BCB2-59BB3C30E2C5}"/>
                  </a:ext>
                </a:extLst>
              </p:cNvPr>
              <p:cNvSpPr/>
              <p:nvPr/>
            </p:nvSpPr>
            <p:spPr>
              <a:xfrm>
                <a:off x="9221168" y="1806390"/>
                <a:ext cx="14823" cy="14848"/>
              </a:xfrm>
              <a:custGeom>
                <a:avLst/>
                <a:gdLst>
                  <a:gd name="connsiteX0" fmla="*/ 14823 w 14823"/>
                  <a:gd name="connsiteY0" fmla="*/ 0 h 14848"/>
                  <a:gd name="connsiteX1" fmla="*/ 0 w 14823"/>
                  <a:gd name="connsiteY1" fmla="*/ 0 h 14848"/>
                  <a:gd name="connsiteX2" fmla="*/ 0 w 14823"/>
                  <a:gd name="connsiteY2" fmla="*/ 14849 h 14848"/>
                  <a:gd name="connsiteX3" fmla="*/ 14823 w 14823"/>
                  <a:gd name="connsiteY3" fmla="*/ 14849 h 14848"/>
                  <a:gd name="connsiteX4" fmla="*/ 14823 w 14823"/>
                  <a:gd name="connsiteY4" fmla="*/ 0 h 14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8">
                    <a:moveTo>
                      <a:pt x="14823" y="0"/>
                    </a:moveTo>
                    <a:lnTo>
                      <a:pt x="0" y="0"/>
                    </a:lnTo>
                    <a:lnTo>
                      <a:pt x="0" y="14849"/>
                    </a:lnTo>
                    <a:lnTo>
                      <a:pt x="14823" y="14849"/>
                    </a:lnTo>
                    <a:lnTo>
                      <a:pt x="14823" y="0"/>
                    </a:lnTo>
                    <a:close/>
                  </a:path>
                </a:pathLst>
              </a:custGeom>
              <a:solidFill>
                <a:srgbClr val="2D5967"/>
              </a:solidFill>
              <a:ln w="6417" cap="flat">
                <a:noFill/>
                <a:prstDash val="solid"/>
                <a:miter/>
              </a:ln>
            </p:spPr>
            <p:txBody>
              <a:bodyPr rtlCol="0" anchor="ctr"/>
              <a:lstStyle/>
              <a:p>
                <a:endParaRPr lang="en-US" sz="810"/>
              </a:p>
            </p:txBody>
          </p:sp>
          <p:sp>
            <p:nvSpPr>
              <p:cNvPr id="587" name="Freeform: Shape 586">
                <a:extLst>
                  <a:ext uri="{FF2B5EF4-FFF2-40B4-BE49-F238E27FC236}">
                    <a16:creationId xmlns:a16="http://schemas.microsoft.com/office/drawing/2014/main" id="{8E900044-689A-D5E4-7185-2AE7F9D04722}"/>
                  </a:ext>
                </a:extLst>
              </p:cNvPr>
              <p:cNvSpPr/>
              <p:nvPr/>
            </p:nvSpPr>
            <p:spPr>
              <a:xfrm>
                <a:off x="9272953" y="1806390"/>
                <a:ext cx="14886" cy="14848"/>
              </a:xfrm>
              <a:custGeom>
                <a:avLst/>
                <a:gdLst>
                  <a:gd name="connsiteX0" fmla="*/ 14887 w 14886"/>
                  <a:gd name="connsiteY0" fmla="*/ 0 h 14848"/>
                  <a:gd name="connsiteX1" fmla="*/ 0 w 14886"/>
                  <a:gd name="connsiteY1" fmla="*/ 0 h 14848"/>
                  <a:gd name="connsiteX2" fmla="*/ 0 w 14886"/>
                  <a:gd name="connsiteY2" fmla="*/ 14849 h 14848"/>
                  <a:gd name="connsiteX3" fmla="*/ 14887 w 14886"/>
                  <a:gd name="connsiteY3" fmla="*/ 14849 h 14848"/>
                  <a:gd name="connsiteX4" fmla="*/ 14887 w 14886"/>
                  <a:gd name="connsiteY4" fmla="*/ 0 h 14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86" h="14848">
                    <a:moveTo>
                      <a:pt x="14887" y="0"/>
                    </a:moveTo>
                    <a:lnTo>
                      <a:pt x="0" y="0"/>
                    </a:lnTo>
                    <a:lnTo>
                      <a:pt x="0" y="14849"/>
                    </a:lnTo>
                    <a:lnTo>
                      <a:pt x="14887" y="14849"/>
                    </a:lnTo>
                    <a:lnTo>
                      <a:pt x="14887" y="0"/>
                    </a:lnTo>
                    <a:close/>
                  </a:path>
                </a:pathLst>
              </a:custGeom>
              <a:solidFill>
                <a:srgbClr val="2D5967"/>
              </a:solidFill>
              <a:ln w="6417" cap="flat">
                <a:noFill/>
                <a:prstDash val="solid"/>
                <a:miter/>
              </a:ln>
            </p:spPr>
            <p:txBody>
              <a:bodyPr rtlCol="0" anchor="ctr"/>
              <a:lstStyle/>
              <a:p>
                <a:endParaRPr lang="en-US" sz="810"/>
              </a:p>
            </p:txBody>
          </p:sp>
          <p:sp>
            <p:nvSpPr>
              <p:cNvPr id="588" name="Freeform: Shape 587">
                <a:extLst>
                  <a:ext uri="{FF2B5EF4-FFF2-40B4-BE49-F238E27FC236}">
                    <a16:creationId xmlns:a16="http://schemas.microsoft.com/office/drawing/2014/main" id="{BF0FCC09-E8F9-CA87-6D9A-3EBA2A066C02}"/>
                  </a:ext>
                </a:extLst>
              </p:cNvPr>
              <p:cNvSpPr/>
              <p:nvPr/>
            </p:nvSpPr>
            <p:spPr>
              <a:xfrm>
                <a:off x="9221168" y="1650731"/>
                <a:ext cx="92466" cy="222297"/>
              </a:xfrm>
              <a:custGeom>
                <a:avLst/>
                <a:gdLst>
                  <a:gd name="connsiteX0" fmla="*/ 0 w 92466"/>
                  <a:gd name="connsiteY0" fmla="*/ 21451 h 222297"/>
                  <a:gd name="connsiteX1" fmla="*/ 0 w 92466"/>
                  <a:gd name="connsiteY1" fmla="*/ 36668 h 222297"/>
                  <a:gd name="connsiteX2" fmla="*/ 77708 w 92466"/>
                  <a:gd name="connsiteY2" fmla="*/ 18701 h 222297"/>
                  <a:gd name="connsiteX3" fmla="*/ 77708 w 92466"/>
                  <a:gd name="connsiteY3" fmla="*/ 207449 h 222297"/>
                  <a:gd name="connsiteX4" fmla="*/ 40619 w 92466"/>
                  <a:gd name="connsiteY4" fmla="*/ 207449 h 222297"/>
                  <a:gd name="connsiteX5" fmla="*/ 40619 w 92466"/>
                  <a:gd name="connsiteY5" fmla="*/ 187095 h 222297"/>
                  <a:gd name="connsiteX6" fmla="*/ 25924 w 92466"/>
                  <a:gd name="connsiteY6" fmla="*/ 187095 h 222297"/>
                  <a:gd name="connsiteX7" fmla="*/ 25924 w 92466"/>
                  <a:gd name="connsiteY7" fmla="*/ 207449 h 222297"/>
                  <a:gd name="connsiteX8" fmla="*/ 0 w 92466"/>
                  <a:gd name="connsiteY8" fmla="*/ 207449 h 222297"/>
                  <a:gd name="connsiteX9" fmla="*/ 0 w 92466"/>
                  <a:gd name="connsiteY9" fmla="*/ 222297 h 222297"/>
                  <a:gd name="connsiteX10" fmla="*/ 92467 w 92466"/>
                  <a:gd name="connsiteY10" fmla="*/ 222297 h 222297"/>
                  <a:gd name="connsiteX11" fmla="*/ 92467 w 92466"/>
                  <a:gd name="connsiteY11" fmla="*/ 214873 h 222297"/>
                  <a:gd name="connsiteX12" fmla="*/ 92467 w 92466"/>
                  <a:gd name="connsiteY12" fmla="*/ 207449 h 222297"/>
                  <a:gd name="connsiteX13" fmla="*/ 92467 w 92466"/>
                  <a:gd name="connsiteY13" fmla="*/ 0 h 222297"/>
                  <a:gd name="connsiteX14" fmla="*/ 0 w 92466"/>
                  <a:gd name="connsiteY14" fmla="*/ 21451 h 22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466" h="222297">
                    <a:moveTo>
                      <a:pt x="0" y="21451"/>
                    </a:moveTo>
                    <a:lnTo>
                      <a:pt x="0" y="36668"/>
                    </a:lnTo>
                    <a:lnTo>
                      <a:pt x="77708" y="18701"/>
                    </a:lnTo>
                    <a:lnTo>
                      <a:pt x="77708" y="207449"/>
                    </a:lnTo>
                    <a:lnTo>
                      <a:pt x="40619" y="207449"/>
                    </a:lnTo>
                    <a:lnTo>
                      <a:pt x="40619" y="187095"/>
                    </a:lnTo>
                    <a:lnTo>
                      <a:pt x="25924" y="187095"/>
                    </a:lnTo>
                    <a:lnTo>
                      <a:pt x="25924" y="207449"/>
                    </a:lnTo>
                    <a:lnTo>
                      <a:pt x="0" y="207449"/>
                    </a:lnTo>
                    <a:lnTo>
                      <a:pt x="0" y="222297"/>
                    </a:lnTo>
                    <a:lnTo>
                      <a:pt x="92467" y="222297"/>
                    </a:lnTo>
                    <a:lnTo>
                      <a:pt x="92467" y="214873"/>
                    </a:lnTo>
                    <a:lnTo>
                      <a:pt x="92467" y="207449"/>
                    </a:lnTo>
                    <a:lnTo>
                      <a:pt x="92467" y="0"/>
                    </a:lnTo>
                    <a:lnTo>
                      <a:pt x="0" y="21451"/>
                    </a:lnTo>
                    <a:close/>
                  </a:path>
                </a:pathLst>
              </a:custGeom>
              <a:solidFill>
                <a:srgbClr val="2D5967"/>
              </a:solidFill>
              <a:ln w="6417" cap="flat">
                <a:noFill/>
                <a:prstDash val="solid"/>
                <a:miter/>
              </a:ln>
            </p:spPr>
            <p:txBody>
              <a:bodyPr rtlCol="0" anchor="ctr"/>
              <a:lstStyle/>
              <a:p>
                <a:endParaRPr lang="en-US" sz="810"/>
              </a:p>
            </p:txBody>
          </p:sp>
          <p:sp>
            <p:nvSpPr>
              <p:cNvPr id="589" name="Freeform: Shape 588">
                <a:extLst>
                  <a:ext uri="{FF2B5EF4-FFF2-40B4-BE49-F238E27FC236}">
                    <a16:creationId xmlns:a16="http://schemas.microsoft.com/office/drawing/2014/main" id="{9BB259E8-470A-A981-3C25-C2E1421ED5D3}"/>
                  </a:ext>
                </a:extLst>
              </p:cNvPr>
              <p:cNvSpPr/>
              <p:nvPr/>
            </p:nvSpPr>
            <p:spPr>
              <a:xfrm>
                <a:off x="8964046" y="1702618"/>
                <a:ext cx="92466" cy="170410"/>
              </a:xfrm>
              <a:custGeom>
                <a:avLst/>
                <a:gdLst>
                  <a:gd name="connsiteX0" fmla="*/ 64746 w 92466"/>
                  <a:gd name="connsiteY0" fmla="*/ 155562 h 170410"/>
                  <a:gd name="connsiteX1" fmla="*/ 64746 w 92466"/>
                  <a:gd name="connsiteY1" fmla="*/ 135214 h 170410"/>
                  <a:gd name="connsiteX2" fmla="*/ 49987 w 92466"/>
                  <a:gd name="connsiteY2" fmla="*/ 135214 h 170410"/>
                  <a:gd name="connsiteX3" fmla="*/ 49987 w 92466"/>
                  <a:gd name="connsiteY3" fmla="*/ 155562 h 170410"/>
                  <a:gd name="connsiteX4" fmla="*/ 14822 w 92466"/>
                  <a:gd name="connsiteY4" fmla="*/ 155562 h 170410"/>
                  <a:gd name="connsiteX5" fmla="*/ 14822 w 92466"/>
                  <a:gd name="connsiteY5" fmla="*/ 14850 h 170410"/>
                  <a:gd name="connsiteX6" fmla="*/ 90670 w 92466"/>
                  <a:gd name="connsiteY6" fmla="*/ 14850 h 170410"/>
                  <a:gd name="connsiteX7" fmla="*/ 90670 w 92466"/>
                  <a:gd name="connsiteY7" fmla="*/ 0 h 170410"/>
                  <a:gd name="connsiteX8" fmla="*/ 0 w 92466"/>
                  <a:gd name="connsiteY8" fmla="*/ 0 h 170410"/>
                  <a:gd name="connsiteX9" fmla="*/ 0 w 92466"/>
                  <a:gd name="connsiteY9" fmla="*/ 155562 h 170410"/>
                  <a:gd name="connsiteX10" fmla="*/ 0 w 92466"/>
                  <a:gd name="connsiteY10" fmla="*/ 162987 h 170410"/>
                  <a:gd name="connsiteX11" fmla="*/ 0 w 92466"/>
                  <a:gd name="connsiteY11" fmla="*/ 170411 h 170410"/>
                  <a:gd name="connsiteX12" fmla="*/ 92467 w 92466"/>
                  <a:gd name="connsiteY12" fmla="*/ 170411 h 170410"/>
                  <a:gd name="connsiteX13" fmla="*/ 92467 w 92466"/>
                  <a:gd name="connsiteY13" fmla="*/ 155562 h 170410"/>
                  <a:gd name="connsiteX14" fmla="*/ 64746 w 92466"/>
                  <a:gd name="connsiteY14" fmla="*/ 155562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466" h="170410">
                    <a:moveTo>
                      <a:pt x="64746" y="155562"/>
                    </a:moveTo>
                    <a:lnTo>
                      <a:pt x="64746" y="135214"/>
                    </a:lnTo>
                    <a:lnTo>
                      <a:pt x="49987" y="135214"/>
                    </a:lnTo>
                    <a:lnTo>
                      <a:pt x="49987" y="155562"/>
                    </a:lnTo>
                    <a:lnTo>
                      <a:pt x="14822" y="155562"/>
                    </a:lnTo>
                    <a:lnTo>
                      <a:pt x="14822" y="14850"/>
                    </a:lnTo>
                    <a:lnTo>
                      <a:pt x="90670" y="14850"/>
                    </a:lnTo>
                    <a:lnTo>
                      <a:pt x="90670" y="0"/>
                    </a:lnTo>
                    <a:lnTo>
                      <a:pt x="0" y="0"/>
                    </a:lnTo>
                    <a:lnTo>
                      <a:pt x="0" y="155562"/>
                    </a:lnTo>
                    <a:lnTo>
                      <a:pt x="0" y="162987"/>
                    </a:lnTo>
                    <a:lnTo>
                      <a:pt x="0" y="170411"/>
                    </a:lnTo>
                    <a:lnTo>
                      <a:pt x="92467" y="170411"/>
                    </a:lnTo>
                    <a:lnTo>
                      <a:pt x="92467" y="155562"/>
                    </a:lnTo>
                    <a:lnTo>
                      <a:pt x="64746" y="155562"/>
                    </a:lnTo>
                    <a:close/>
                  </a:path>
                </a:pathLst>
              </a:custGeom>
              <a:solidFill>
                <a:srgbClr val="2D5967"/>
              </a:solidFill>
              <a:ln w="6417" cap="flat">
                <a:noFill/>
                <a:prstDash val="solid"/>
                <a:miter/>
              </a:ln>
            </p:spPr>
            <p:txBody>
              <a:bodyPr rtlCol="0" anchor="ctr"/>
              <a:lstStyle/>
              <a:p>
                <a:endParaRPr lang="en-US" sz="810"/>
              </a:p>
            </p:txBody>
          </p:sp>
          <p:sp>
            <p:nvSpPr>
              <p:cNvPr id="590" name="Freeform: Shape 589">
                <a:extLst>
                  <a:ext uri="{FF2B5EF4-FFF2-40B4-BE49-F238E27FC236}">
                    <a16:creationId xmlns:a16="http://schemas.microsoft.com/office/drawing/2014/main" id="{E6DD5571-8403-2C0E-15D9-688CC8497945}"/>
                  </a:ext>
                </a:extLst>
              </p:cNvPr>
              <p:cNvSpPr/>
              <p:nvPr/>
            </p:nvSpPr>
            <p:spPr>
              <a:xfrm>
                <a:off x="8996579" y="1506352"/>
                <a:ext cx="271000" cy="137502"/>
              </a:xfrm>
              <a:custGeom>
                <a:avLst/>
                <a:gdLst>
                  <a:gd name="connsiteX0" fmla="*/ 16556 w 271000"/>
                  <a:gd name="connsiteY0" fmla="*/ 122194 h 137502"/>
                  <a:gd name="connsiteX1" fmla="*/ 25667 w 271000"/>
                  <a:gd name="connsiteY1" fmla="*/ 103110 h 137502"/>
                  <a:gd name="connsiteX2" fmla="*/ 41902 w 271000"/>
                  <a:gd name="connsiteY2" fmla="*/ 89560 h 137502"/>
                  <a:gd name="connsiteX3" fmla="*/ 53067 w 271000"/>
                  <a:gd name="connsiteY3" fmla="*/ 80241 h 137502"/>
                  <a:gd name="connsiteX4" fmla="*/ 59035 w 271000"/>
                  <a:gd name="connsiteY4" fmla="*/ 67009 h 137502"/>
                  <a:gd name="connsiteX5" fmla="*/ 65837 w 271000"/>
                  <a:gd name="connsiteY5" fmla="*/ 52180 h 137502"/>
                  <a:gd name="connsiteX6" fmla="*/ 78735 w 271000"/>
                  <a:gd name="connsiteY6" fmla="*/ 42167 h 137502"/>
                  <a:gd name="connsiteX7" fmla="*/ 95675 w 271000"/>
                  <a:gd name="connsiteY7" fmla="*/ 39417 h 137502"/>
                  <a:gd name="connsiteX8" fmla="*/ 110049 w 271000"/>
                  <a:gd name="connsiteY8" fmla="*/ 37541 h 137502"/>
                  <a:gd name="connsiteX9" fmla="*/ 122113 w 271000"/>
                  <a:gd name="connsiteY9" fmla="*/ 29425 h 137502"/>
                  <a:gd name="connsiteX10" fmla="*/ 137385 w 271000"/>
                  <a:gd name="connsiteY10" fmla="*/ 18645 h 137502"/>
                  <a:gd name="connsiteX11" fmla="*/ 155608 w 271000"/>
                  <a:gd name="connsiteY11" fmla="*/ 14850 h 137502"/>
                  <a:gd name="connsiteX12" fmla="*/ 179544 w 271000"/>
                  <a:gd name="connsiteY12" fmla="*/ 21732 h 137502"/>
                  <a:gd name="connsiteX13" fmla="*/ 196356 w 271000"/>
                  <a:gd name="connsiteY13" fmla="*/ 40150 h 137502"/>
                  <a:gd name="connsiteX14" fmla="*/ 205596 w 271000"/>
                  <a:gd name="connsiteY14" fmla="*/ 51452 h 137502"/>
                  <a:gd name="connsiteX15" fmla="*/ 218815 w 271000"/>
                  <a:gd name="connsiteY15" fmla="*/ 57659 h 137502"/>
                  <a:gd name="connsiteX16" fmla="*/ 233894 w 271000"/>
                  <a:gd name="connsiteY16" fmla="*/ 64168 h 137502"/>
                  <a:gd name="connsiteX17" fmla="*/ 253786 w 271000"/>
                  <a:gd name="connsiteY17" fmla="*/ 89999 h 137502"/>
                  <a:gd name="connsiteX18" fmla="*/ 252246 w 271000"/>
                  <a:gd name="connsiteY18" fmla="*/ 122561 h 137502"/>
                  <a:gd name="connsiteX19" fmla="*/ 224782 w 271000"/>
                  <a:gd name="connsiteY19" fmla="*/ 122561 h 137502"/>
                  <a:gd name="connsiteX20" fmla="*/ 224782 w 271000"/>
                  <a:gd name="connsiteY20" fmla="*/ 137503 h 137502"/>
                  <a:gd name="connsiteX21" fmla="*/ 261359 w 271000"/>
                  <a:gd name="connsiteY21" fmla="*/ 137503 h 137502"/>
                  <a:gd name="connsiteX22" fmla="*/ 263476 w 271000"/>
                  <a:gd name="connsiteY22" fmla="*/ 133561 h 137502"/>
                  <a:gd name="connsiteX23" fmla="*/ 268994 w 271000"/>
                  <a:gd name="connsiteY23" fmla="*/ 88194 h 137502"/>
                  <a:gd name="connsiteX24" fmla="*/ 242172 w 271000"/>
                  <a:gd name="connsiteY24" fmla="*/ 51242 h 137502"/>
                  <a:gd name="connsiteX25" fmla="*/ 222472 w 271000"/>
                  <a:gd name="connsiteY25" fmla="*/ 43175 h 137502"/>
                  <a:gd name="connsiteX26" fmla="*/ 215285 w 271000"/>
                  <a:gd name="connsiteY26" fmla="*/ 39954 h 137502"/>
                  <a:gd name="connsiteX27" fmla="*/ 210087 w 271000"/>
                  <a:gd name="connsiteY27" fmla="*/ 34009 h 137502"/>
                  <a:gd name="connsiteX28" fmla="*/ 205532 w 271000"/>
                  <a:gd name="connsiteY28" fmla="*/ 26125 h 137502"/>
                  <a:gd name="connsiteX29" fmla="*/ 194238 w 271000"/>
                  <a:gd name="connsiteY29" fmla="*/ 13841 h 137502"/>
                  <a:gd name="connsiteX30" fmla="*/ 154838 w 271000"/>
                  <a:gd name="connsiteY30" fmla="*/ 7 h 137502"/>
                  <a:gd name="connsiteX31" fmla="*/ 115824 w 271000"/>
                  <a:gd name="connsiteY31" fmla="*/ 15033 h 137502"/>
                  <a:gd name="connsiteX32" fmla="*/ 111333 w 271000"/>
                  <a:gd name="connsiteY32" fmla="*/ 19342 h 137502"/>
                  <a:gd name="connsiteX33" fmla="*/ 108445 w 271000"/>
                  <a:gd name="connsiteY33" fmla="*/ 21817 h 137502"/>
                  <a:gd name="connsiteX34" fmla="*/ 107354 w 271000"/>
                  <a:gd name="connsiteY34" fmla="*/ 22366 h 137502"/>
                  <a:gd name="connsiteX35" fmla="*/ 105172 w 271000"/>
                  <a:gd name="connsiteY35" fmla="*/ 23466 h 137502"/>
                  <a:gd name="connsiteX36" fmla="*/ 103825 w 271000"/>
                  <a:gd name="connsiteY36" fmla="*/ 23466 h 137502"/>
                  <a:gd name="connsiteX37" fmla="*/ 101579 w 271000"/>
                  <a:gd name="connsiteY37" fmla="*/ 24016 h 137502"/>
                  <a:gd name="connsiteX38" fmla="*/ 100167 w 271000"/>
                  <a:gd name="connsiteY38" fmla="*/ 24016 h 137502"/>
                  <a:gd name="connsiteX39" fmla="*/ 97023 w 271000"/>
                  <a:gd name="connsiteY39" fmla="*/ 24016 h 137502"/>
                  <a:gd name="connsiteX40" fmla="*/ 89644 w 271000"/>
                  <a:gd name="connsiteY40" fmla="*/ 24016 h 137502"/>
                  <a:gd name="connsiteX41" fmla="*/ 85793 w 271000"/>
                  <a:gd name="connsiteY41" fmla="*/ 24016 h 137502"/>
                  <a:gd name="connsiteX42" fmla="*/ 83740 w 271000"/>
                  <a:gd name="connsiteY42" fmla="*/ 24016 h 137502"/>
                  <a:gd name="connsiteX43" fmla="*/ 79890 w 271000"/>
                  <a:gd name="connsiteY43" fmla="*/ 24841 h 137502"/>
                  <a:gd name="connsiteX44" fmla="*/ 78157 w 271000"/>
                  <a:gd name="connsiteY44" fmla="*/ 24841 h 137502"/>
                  <a:gd name="connsiteX45" fmla="*/ 72768 w 271000"/>
                  <a:gd name="connsiteY45" fmla="*/ 26858 h 137502"/>
                  <a:gd name="connsiteX46" fmla="*/ 62500 w 271000"/>
                  <a:gd name="connsiteY46" fmla="*/ 32908 h 137502"/>
                  <a:gd name="connsiteX47" fmla="*/ 58137 w 271000"/>
                  <a:gd name="connsiteY47" fmla="*/ 36758 h 137502"/>
                  <a:gd name="connsiteX48" fmla="*/ 44405 w 271000"/>
                  <a:gd name="connsiteY48" fmla="*/ 64168 h 137502"/>
                  <a:gd name="connsiteX49" fmla="*/ 41132 w 271000"/>
                  <a:gd name="connsiteY49" fmla="*/ 71364 h 137502"/>
                  <a:gd name="connsiteX50" fmla="*/ 35228 w 271000"/>
                  <a:gd name="connsiteY50" fmla="*/ 76543 h 137502"/>
                  <a:gd name="connsiteX51" fmla="*/ 15786 w 271000"/>
                  <a:gd name="connsiteY51" fmla="*/ 91668 h 137502"/>
                  <a:gd name="connsiteX52" fmla="*/ 1604 w 271000"/>
                  <a:gd name="connsiteY52" fmla="*/ 120728 h 137502"/>
                  <a:gd name="connsiteX53" fmla="*/ 514 w 271000"/>
                  <a:gd name="connsiteY53" fmla="*/ 128978 h 137502"/>
                  <a:gd name="connsiteX54" fmla="*/ 0 w 271000"/>
                  <a:gd name="connsiteY54" fmla="*/ 137503 h 137502"/>
                  <a:gd name="connsiteX55" fmla="*/ 58137 w 271000"/>
                  <a:gd name="connsiteY55" fmla="*/ 137503 h 137502"/>
                  <a:gd name="connsiteX56" fmla="*/ 58137 w 271000"/>
                  <a:gd name="connsiteY56" fmla="*/ 122194 h 137502"/>
                  <a:gd name="connsiteX57" fmla="*/ 16556 w 271000"/>
                  <a:gd name="connsiteY57" fmla="*/ 122194 h 137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1000" h="137502">
                    <a:moveTo>
                      <a:pt x="16556" y="122194"/>
                    </a:moveTo>
                    <a:cubicBezTo>
                      <a:pt x="18160" y="115250"/>
                      <a:pt x="21304" y="108741"/>
                      <a:pt x="25667" y="103110"/>
                    </a:cubicBezTo>
                    <a:cubicBezTo>
                      <a:pt x="30031" y="97479"/>
                      <a:pt x="35614" y="92857"/>
                      <a:pt x="41902" y="89560"/>
                    </a:cubicBezTo>
                    <a:cubicBezTo>
                      <a:pt x="46266" y="87331"/>
                      <a:pt x="50052" y="84145"/>
                      <a:pt x="53067" y="80241"/>
                    </a:cubicBezTo>
                    <a:cubicBezTo>
                      <a:pt x="56020" y="76337"/>
                      <a:pt x="58073" y="71815"/>
                      <a:pt x="59035" y="67009"/>
                    </a:cubicBezTo>
                    <a:cubicBezTo>
                      <a:pt x="60062" y="61590"/>
                      <a:pt x="62437" y="56504"/>
                      <a:pt x="65837" y="52180"/>
                    </a:cubicBezTo>
                    <a:cubicBezTo>
                      <a:pt x="69238" y="47855"/>
                      <a:pt x="73666" y="44421"/>
                      <a:pt x="78735" y="42167"/>
                    </a:cubicBezTo>
                    <a:cubicBezTo>
                      <a:pt x="84061" y="39802"/>
                      <a:pt x="89836" y="38855"/>
                      <a:pt x="95675" y="39417"/>
                    </a:cubicBezTo>
                    <a:cubicBezTo>
                      <a:pt x="100552" y="39917"/>
                      <a:pt x="105493" y="39275"/>
                      <a:pt x="110049" y="37541"/>
                    </a:cubicBezTo>
                    <a:cubicBezTo>
                      <a:pt x="114669" y="35807"/>
                      <a:pt x="118776" y="33029"/>
                      <a:pt x="122113" y="29425"/>
                    </a:cubicBezTo>
                    <a:cubicBezTo>
                      <a:pt x="126412" y="24822"/>
                      <a:pt x="131610" y="21152"/>
                      <a:pt x="137385" y="18645"/>
                    </a:cubicBezTo>
                    <a:cubicBezTo>
                      <a:pt x="143096" y="16138"/>
                      <a:pt x="149320" y="14845"/>
                      <a:pt x="155608" y="14850"/>
                    </a:cubicBezTo>
                    <a:cubicBezTo>
                      <a:pt x="164079" y="14884"/>
                      <a:pt x="172356" y="17266"/>
                      <a:pt x="179544" y="21732"/>
                    </a:cubicBezTo>
                    <a:cubicBezTo>
                      <a:pt x="186794" y="26199"/>
                      <a:pt x="192570" y="32574"/>
                      <a:pt x="196356" y="40150"/>
                    </a:cubicBezTo>
                    <a:cubicBezTo>
                      <a:pt x="198602" y="44560"/>
                      <a:pt x="201746" y="48422"/>
                      <a:pt x="205596" y="51452"/>
                    </a:cubicBezTo>
                    <a:cubicBezTo>
                      <a:pt x="209510" y="54481"/>
                      <a:pt x="214002" y="56603"/>
                      <a:pt x="218815" y="57659"/>
                    </a:cubicBezTo>
                    <a:cubicBezTo>
                      <a:pt x="224205" y="58868"/>
                      <a:pt x="229338" y="61075"/>
                      <a:pt x="233894" y="64168"/>
                    </a:cubicBezTo>
                    <a:cubicBezTo>
                      <a:pt x="243391" y="70150"/>
                      <a:pt x="250450" y="79305"/>
                      <a:pt x="253786" y="89999"/>
                    </a:cubicBezTo>
                    <a:cubicBezTo>
                      <a:pt x="257123" y="100694"/>
                      <a:pt x="256609" y="112234"/>
                      <a:pt x="252246" y="122561"/>
                    </a:cubicBezTo>
                    <a:lnTo>
                      <a:pt x="224782" y="122561"/>
                    </a:lnTo>
                    <a:lnTo>
                      <a:pt x="224782" y="137503"/>
                    </a:lnTo>
                    <a:lnTo>
                      <a:pt x="261359" y="137503"/>
                    </a:lnTo>
                    <a:lnTo>
                      <a:pt x="263476" y="133561"/>
                    </a:lnTo>
                    <a:cubicBezTo>
                      <a:pt x="270984" y="119686"/>
                      <a:pt x="272973" y="103472"/>
                      <a:pt x="268994" y="88194"/>
                    </a:cubicBezTo>
                    <a:cubicBezTo>
                      <a:pt x="265080" y="72915"/>
                      <a:pt x="255455" y="59709"/>
                      <a:pt x="242172" y="51242"/>
                    </a:cubicBezTo>
                    <a:cubicBezTo>
                      <a:pt x="236076" y="47447"/>
                      <a:pt x="229466" y="44719"/>
                      <a:pt x="222472" y="43175"/>
                    </a:cubicBezTo>
                    <a:cubicBezTo>
                      <a:pt x="219841" y="42636"/>
                      <a:pt x="217403" y="41537"/>
                      <a:pt x="215285" y="39954"/>
                    </a:cubicBezTo>
                    <a:cubicBezTo>
                      <a:pt x="213168" y="38371"/>
                      <a:pt x="211371" y="36342"/>
                      <a:pt x="210087" y="34009"/>
                    </a:cubicBezTo>
                    <a:cubicBezTo>
                      <a:pt x="208740" y="31290"/>
                      <a:pt x="207200" y="28657"/>
                      <a:pt x="205532" y="26125"/>
                    </a:cubicBezTo>
                    <a:cubicBezTo>
                      <a:pt x="202323" y="21546"/>
                      <a:pt x="198538" y="17415"/>
                      <a:pt x="194238" y="13841"/>
                    </a:cubicBezTo>
                    <a:cubicBezTo>
                      <a:pt x="183201" y="4692"/>
                      <a:pt x="169212" y="-211"/>
                      <a:pt x="154838" y="7"/>
                    </a:cubicBezTo>
                    <a:cubicBezTo>
                      <a:pt x="140465" y="225"/>
                      <a:pt x="126605" y="5551"/>
                      <a:pt x="115824" y="15033"/>
                    </a:cubicBezTo>
                    <a:cubicBezTo>
                      <a:pt x="114220" y="16408"/>
                      <a:pt x="112680" y="17875"/>
                      <a:pt x="111333" y="19342"/>
                    </a:cubicBezTo>
                    <a:cubicBezTo>
                      <a:pt x="110434" y="20240"/>
                      <a:pt x="109472" y="21067"/>
                      <a:pt x="108445" y="21817"/>
                    </a:cubicBezTo>
                    <a:lnTo>
                      <a:pt x="107354" y="22366"/>
                    </a:lnTo>
                    <a:cubicBezTo>
                      <a:pt x="106712" y="22841"/>
                      <a:pt x="105942" y="23212"/>
                      <a:pt x="105172" y="23466"/>
                    </a:cubicBezTo>
                    <a:lnTo>
                      <a:pt x="103825" y="23466"/>
                    </a:lnTo>
                    <a:lnTo>
                      <a:pt x="101579" y="24016"/>
                    </a:lnTo>
                    <a:lnTo>
                      <a:pt x="100167" y="24016"/>
                    </a:lnTo>
                    <a:cubicBezTo>
                      <a:pt x="99076" y="24109"/>
                      <a:pt x="98050" y="24109"/>
                      <a:pt x="97023" y="24016"/>
                    </a:cubicBezTo>
                    <a:cubicBezTo>
                      <a:pt x="94584" y="23833"/>
                      <a:pt x="92082" y="23833"/>
                      <a:pt x="89644" y="24016"/>
                    </a:cubicBezTo>
                    <a:lnTo>
                      <a:pt x="85793" y="24016"/>
                    </a:lnTo>
                    <a:lnTo>
                      <a:pt x="83740" y="24016"/>
                    </a:lnTo>
                    <a:lnTo>
                      <a:pt x="79890" y="24841"/>
                    </a:lnTo>
                    <a:lnTo>
                      <a:pt x="78157" y="24841"/>
                    </a:lnTo>
                    <a:cubicBezTo>
                      <a:pt x="76361" y="25418"/>
                      <a:pt x="74499" y="26091"/>
                      <a:pt x="72768" y="26858"/>
                    </a:cubicBezTo>
                    <a:cubicBezTo>
                      <a:pt x="69110" y="28476"/>
                      <a:pt x="65708" y="30506"/>
                      <a:pt x="62500" y="32908"/>
                    </a:cubicBezTo>
                    <a:cubicBezTo>
                      <a:pt x="60960" y="34093"/>
                      <a:pt x="59484" y="35379"/>
                      <a:pt x="58137" y="36758"/>
                    </a:cubicBezTo>
                    <a:cubicBezTo>
                      <a:pt x="50757" y="44202"/>
                      <a:pt x="45945" y="53802"/>
                      <a:pt x="44405" y="64168"/>
                    </a:cubicBezTo>
                    <a:cubicBezTo>
                      <a:pt x="43828" y="66772"/>
                      <a:pt x="42736" y="69227"/>
                      <a:pt x="41132" y="71364"/>
                    </a:cubicBezTo>
                    <a:cubicBezTo>
                      <a:pt x="39592" y="73502"/>
                      <a:pt x="37539" y="75268"/>
                      <a:pt x="35228" y="76543"/>
                    </a:cubicBezTo>
                    <a:cubicBezTo>
                      <a:pt x="27850" y="80293"/>
                      <a:pt x="21240" y="85427"/>
                      <a:pt x="15786" y="91668"/>
                    </a:cubicBezTo>
                    <a:cubicBezTo>
                      <a:pt x="8727" y="100013"/>
                      <a:pt x="3851" y="110005"/>
                      <a:pt x="1604" y="120728"/>
                    </a:cubicBezTo>
                    <a:cubicBezTo>
                      <a:pt x="1091" y="123450"/>
                      <a:pt x="706" y="126206"/>
                      <a:pt x="514" y="128978"/>
                    </a:cubicBezTo>
                    <a:lnTo>
                      <a:pt x="0" y="137503"/>
                    </a:lnTo>
                    <a:lnTo>
                      <a:pt x="58137" y="137503"/>
                    </a:lnTo>
                    <a:lnTo>
                      <a:pt x="58137" y="122194"/>
                    </a:lnTo>
                    <a:lnTo>
                      <a:pt x="16556" y="122194"/>
                    </a:lnTo>
                    <a:close/>
                  </a:path>
                </a:pathLst>
              </a:custGeom>
              <a:solidFill>
                <a:srgbClr val="2D5967"/>
              </a:solidFill>
              <a:ln w="6417" cap="flat">
                <a:noFill/>
                <a:prstDash val="solid"/>
                <a:miter/>
              </a:ln>
            </p:spPr>
            <p:txBody>
              <a:bodyPr rtlCol="0" anchor="ctr"/>
              <a:lstStyle/>
              <a:p>
                <a:endParaRPr lang="en-US" sz="810"/>
              </a:p>
            </p:txBody>
          </p:sp>
        </p:grpSp>
        <p:grpSp>
          <p:nvGrpSpPr>
            <p:cNvPr id="591" name="Graphic 3">
              <a:extLst>
                <a:ext uri="{FF2B5EF4-FFF2-40B4-BE49-F238E27FC236}">
                  <a16:creationId xmlns:a16="http://schemas.microsoft.com/office/drawing/2014/main" id="{B0BDBBCA-C166-A08C-A5A8-074DDFD6A1FA}"/>
                </a:ext>
              </a:extLst>
            </p:cNvPr>
            <p:cNvGrpSpPr/>
            <p:nvPr/>
          </p:nvGrpSpPr>
          <p:grpSpPr>
            <a:xfrm>
              <a:off x="8633963" y="1841714"/>
              <a:ext cx="1023037" cy="319652"/>
              <a:chOff x="8633963" y="1841714"/>
              <a:chExt cx="1023037" cy="319652"/>
            </a:xfrm>
            <a:solidFill>
              <a:srgbClr val="000000"/>
            </a:solidFill>
          </p:grpSpPr>
          <p:sp>
            <p:nvSpPr>
              <p:cNvPr id="594" name="TextBox 593">
                <a:extLst>
                  <a:ext uri="{FF2B5EF4-FFF2-40B4-BE49-F238E27FC236}">
                    <a16:creationId xmlns:a16="http://schemas.microsoft.com/office/drawing/2014/main" id="{D2FF56F3-B346-1813-FC0D-9607F1625887}"/>
                  </a:ext>
                </a:extLst>
              </p:cNvPr>
              <p:cNvSpPr txBox="1"/>
              <p:nvPr/>
            </p:nvSpPr>
            <p:spPr>
              <a:xfrm>
                <a:off x="8673491" y="1841714"/>
                <a:ext cx="94769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 Compute</a:t>
                </a:r>
              </a:p>
            </p:txBody>
          </p:sp>
          <p:sp>
            <p:nvSpPr>
              <p:cNvPr id="595" name="TextBox 594">
                <a:extLst>
                  <a:ext uri="{FF2B5EF4-FFF2-40B4-BE49-F238E27FC236}">
                    <a16:creationId xmlns:a16="http://schemas.microsoft.com/office/drawing/2014/main" id="{29BC9B34-70BA-B53A-6E77-078F97A8D6FC}"/>
                  </a:ext>
                </a:extLst>
              </p:cNvPr>
              <p:cNvSpPr txBox="1"/>
              <p:nvPr/>
            </p:nvSpPr>
            <p:spPr>
              <a:xfrm>
                <a:off x="8633963" y="1944384"/>
                <a:ext cx="102303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Cloud@Customer</a:t>
                </a:r>
              </a:p>
            </p:txBody>
          </p:sp>
        </p:grpSp>
      </p:grpSp>
      <p:grpSp>
        <p:nvGrpSpPr>
          <p:cNvPr id="2" name="Group 1">
            <a:extLst>
              <a:ext uri="{FF2B5EF4-FFF2-40B4-BE49-F238E27FC236}">
                <a16:creationId xmlns:a16="http://schemas.microsoft.com/office/drawing/2014/main" id="{D01BBB9F-F11E-89DF-6985-3EC6F8FF576B}"/>
              </a:ext>
            </a:extLst>
          </p:cNvPr>
          <p:cNvGrpSpPr/>
          <p:nvPr/>
        </p:nvGrpSpPr>
        <p:grpSpPr>
          <a:xfrm>
            <a:off x="9718409" y="1497188"/>
            <a:ext cx="1023037" cy="664178"/>
            <a:chOff x="9718409" y="1497188"/>
            <a:chExt cx="1023037" cy="664178"/>
          </a:xfrm>
        </p:grpSpPr>
        <p:grpSp>
          <p:nvGrpSpPr>
            <p:cNvPr id="597" name="Graphic 3">
              <a:extLst>
                <a:ext uri="{FF2B5EF4-FFF2-40B4-BE49-F238E27FC236}">
                  <a16:creationId xmlns:a16="http://schemas.microsoft.com/office/drawing/2014/main" id="{68E31B92-8F54-B240-705E-F0932E83FFEE}"/>
                </a:ext>
              </a:extLst>
            </p:cNvPr>
            <p:cNvGrpSpPr/>
            <p:nvPr/>
          </p:nvGrpSpPr>
          <p:grpSpPr>
            <a:xfrm>
              <a:off x="10039316" y="1497188"/>
              <a:ext cx="367942" cy="385010"/>
              <a:chOff x="10039316" y="1497188"/>
              <a:chExt cx="367942" cy="385010"/>
            </a:xfrm>
          </p:grpSpPr>
          <p:sp>
            <p:nvSpPr>
              <p:cNvPr id="598" name="Freeform: Shape 597">
                <a:extLst>
                  <a:ext uri="{FF2B5EF4-FFF2-40B4-BE49-F238E27FC236}">
                    <a16:creationId xmlns:a16="http://schemas.microsoft.com/office/drawing/2014/main" id="{2A303702-384B-033B-4E85-9896546B41D0}"/>
                  </a:ext>
                </a:extLst>
              </p:cNvPr>
              <p:cNvSpPr/>
              <p:nvPr/>
            </p:nvSpPr>
            <p:spPr>
              <a:xfrm>
                <a:off x="10165022" y="1595273"/>
                <a:ext cx="114668" cy="262907"/>
              </a:xfrm>
              <a:custGeom>
                <a:avLst/>
                <a:gdLst>
                  <a:gd name="connsiteX0" fmla="*/ 114669 w 114668"/>
                  <a:gd name="connsiteY0" fmla="*/ 262907 h 262907"/>
                  <a:gd name="connsiteX1" fmla="*/ 0 w 114668"/>
                  <a:gd name="connsiteY1" fmla="*/ 262907 h 262907"/>
                  <a:gd name="connsiteX2" fmla="*/ 0 w 114668"/>
                  <a:gd name="connsiteY2" fmla="*/ 0 h 262907"/>
                  <a:gd name="connsiteX3" fmla="*/ 114669 w 114668"/>
                  <a:gd name="connsiteY3" fmla="*/ 0 h 262907"/>
                  <a:gd name="connsiteX4" fmla="*/ 114669 w 114668"/>
                  <a:gd name="connsiteY4" fmla="*/ 262907 h 262907"/>
                  <a:gd name="connsiteX5" fmla="*/ 103247 w 114668"/>
                  <a:gd name="connsiteY5" fmla="*/ 11092 h 262907"/>
                  <a:gd name="connsiteX6" fmla="*/ 11101 w 114668"/>
                  <a:gd name="connsiteY6" fmla="*/ 11092 h 262907"/>
                  <a:gd name="connsiteX7" fmla="*/ 11101 w 114668"/>
                  <a:gd name="connsiteY7" fmla="*/ 25943 h 262907"/>
                  <a:gd name="connsiteX8" fmla="*/ 103247 w 114668"/>
                  <a:gd name="connsiteY8" fmla="*/ 25943 h 262907"/>
                  <a:gd name="connsiteX9" fmla="*/ 103247 w 114668"/>
                  <a:gd name="connsiteY9" fmla="*/ 11092 h 262907"/>
                  <a:gd name="connsiteX10" fmla="*/ 22202 w 114668"/>
                  <a:gd name="connsiteY10" fmla="*/ 49960 h 262907"/>
                  <a:gd name="connsiteX11" fmla="*/ 11101 w 114668"/>
                  <a:gd name="connsiteY11" fmla="*/ 49960 h 262907"/>
                  <a:gd name="connsiteX12" fmla="*/ 11101 w 114668"/>
                  <a:gd name="connsiteY12" fmla="*/ 64810 h 262907"/>
                  <a:gd name="connsiteX13" fmla="*/ 22202 w 114668"/>
                  <a:gd name="connsiteY13" fmla="*/ 64810 h 262907"/>
                  <a:gd name="connsiteX14" fmla="*/ 22202 w 114668"/>
                  <a:gd name="connsiteY14" fmla="*/ 77736 h 262907"/>
                  <a:gd name="connsiteX15" fmla="*/ 92530 w 114668"/>
                  <a:gd name="connsiteY15" fmla="*/ 77736 h 262907"/>
                  <a:gd name="connsiteX16" fmla="*/ 92530 w 114668"/>
                  <a:gd name="connsiteY16" fmla="*/ 64810 h 262907"/>
                  <a:gd name="connsiteX17" fmla="*/ 103247 w 114668"/>
                  <a:gd name="connsiteY17" fmla="*/ 64810 h 262907"/>
                  <a:gd name="connsiteX18" fmla="*/ 103247 w 114668"/>
                  <a:gd name="connsiteY18" fmla="*/ 49960 h 262907"/>
                  <a:gd name="connsiteX19" fmla="*/ 92530 w 114668"/>
                  <a:gd name="connsiteY19" fmla="*/ 49960 h 262907"/>
                  <a:gd name="connsiteX20" fmla="*/ 92530 w 114668"/>
                  <a:gd name="connsiteY20" fmla="*/ 37035 h 262907"/>
                  <a:gd name="connsiteX21" fmla="*/ 22202 w 114668"/>
                  <a:gd name="connsiteY21" fmla="*/ 37035 h 262907"/>
                  <a:gd name="connsiteX22" fmla="*/ 22202 w 114668"/>
                  <a:gd name="connsiteY22" fmla="*/ 49960 h 262907"/>
                  <a:gd name="connsiteX23" fmla="*/ 103247 w 114668"/>
                  <a:gd name="connsiteY23" fmla="*/ 88828 h 262907"/>
                  <a:gd name="connsiteX24" fmla="*/ 11101 w 114668"/>
                  <a:gd name="connsiteY24" fmla="*/ 88828 h 262907"/>
                  <a:gd name="connsiteX25" fmla="*/ 11101 w 114668"/>
                  <a:gd name="connsiteY25" fmla="*/ 103586 h 262907"/>
                  <a:gd name="connsiteX26" fmla="*/ 103247 w 114668"/>
                  <a:gd name="connsiteY26" fmla="*/ 103586 h 262907"/>
                  <a:gd name="connsiteX27" fmla="*/ 103247 w 114668"/>
                  <a:gd name="connsiteY27" fmla="*/ 88828 h 262907"/>
                  <a:gd name="connsiteX28" fmla="*/ 103247 w 114668"/>
                  <a:gd name="connsiteY28" fmla="*/ 114770 h 262907"/>
                  <a:gd name="connsiteX29" fmla="*/ 11101 w 114668"/>
                  <a:gd name="connsiteY29" fmla="*/ 114770 h 262907"/>
                  <a:gd name="connsiteX30" fmla="*/ 11101 w 114668"/>
                  <a:gd name="connsiteY30" fmla="*/ 129620 h 262907"/>
                  <a:gd name="connsiteX31" fmla="*/ 103247 w 114668"/>
                  <a:gd name="connsiteY31" fmla="*/ 129620 h 262907"/>
                  <a:gd name="connsiteX32" fmla="*/ 103247 w 114668"/>
                  <a:gd name="connsiteY32" fmla="*/ 114770 h 26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668" h="262907">
                    <a:moveTo>
                      <a:pt x="114669" y="262907"/>
                    </a:moveTo>
                    <a:lnTo>
                      <a:pt x="0" y="262907"/>
                    </a:lnTo>
                    <a:lnTo>
                      <a:pt x="0" y="0"/>
                    </a:lnTo>
                    <a:lnTo>
                      <a:pt x="114669" y="0"/>
                    </a:lnTo>
                    <a:lnTo>
                      <a:pt x="114669" y="262907"/>
                    </a:lnTo>
                    <a:close/>
                    <a:moveTo>
                      <a:pt x="103247" y="11092"/>
                    </a:moveTo>
                    <a:lnTo>
                      <a:pt x="11101" y="11092"/>
                    </a:lnTo>
                    <a:lnTo>
                      <a:pt x="11101" y="25943"/>
                    </a:lnTo>
                    <a:lnTo>
                      <a:pt x="103247" y="25943"/>
                    </a:lnTo>
                    <a:lnTo>
                      <a:pt x="103247" y="11092"/>
                    </a:lnTo>
                    <a:close/>
                    <a:moveTo>
                      <a:pt x="22202" y="49960"/>
                    </a:moveTo>
                    <a:lnTo>
                      <a:pt x="11101" y="49960"/>
                    </a:lnTo>
                    <a:lnTo>
                      <a:pt x="11101" y="64810"/>
                    </a:lnTo>
                    <a:lnTo>
                      <a:pt x="22202" y="64810"/>
                    </a:lnTo>
                    <a:lnTo>
                      <a:pt x="22202" y="77736"/>
                    </a:lnTo>
                    <a:lnTo>
                      <a:pt x="92530" y="77736"/>
                    </a:lnTo>
                    <a:lnTo>
                      <a:pt x="92530" y="64810"/>
                    </a:lnTo>
                    <a:lnTo>
                      <a:pt x="103247" y="64810"/>
                    </a:lnTo>
                    <a:lnTo>
                      <a:pt x="103247" y="49960"/>
                    </a:lnTo>
                    <a:lnTo>
                      <a:pt x="92530" y="49960"/>
                    </a:lnTo>
                    <a:lnTo>
                      <a:pt x="92530" y="37035"/>
                    </a:lnTo>
                    <a:lnTo>
                      <a:pt x="22202" y="37035"/>
                    </a:lnTo>
                    <a:lnTo>
                      <a:pt x="22202" y="49960"/>
                    </a:lnTo>
                    <a:close/>
                    <a:moveTo>
                      <a:pt x="103247" y="88828"/>
                    </a:moveTo>
                    <a:lnTo>
                      <a:pt x="11101" y="88828"/>
                    </a:lnTo>
                    <a:lnTo>
                      <a:pt x="11101" y="103586"/>
                    </a:lnTo>
                    <a:lnTo>
                      <a:pt x="103247" y="103586"/>
                    </a:lnTo>
                    <a:lnTo>
                      <a:pt x="103247" y="88828"/>
                    </a:lnTo>
                    <a:close/>
                    <a:moveTo>
                      <a:pt x="103247" y="114770"/>
                    </a:moveTo>
                    <a:lnTo>
                      <a:pt x="11101" y="114770"/>
                    </a:lnTo>
                    <a:lnTo>
                      <a:pt x="11101" y="129620"/>
                    </a:lnTo>
                    <a:lnTo>
                      <a:pt x="103247" y="129620"/>
                    </a:lnTo>
                    <a:lnTo>
                      <a:pt x="103247" y="114770"/>
                    </a:lnTo>
                    <a:close/>
                  </a:path>
                </a:pathLst>
              </a:custGeom>
              <a:solidFill>
                <a:srgbClr val="FFFFFF"/>
              </a:solidFill>
              <a:ln w="6417" cap="flat">
                <a:noFill/>
                <a:prstDash val="solid"/>
                <a:miter/>
              </a:ln>
            </p:spPr>
            <p:txBody>
              <a:bodyPr rtlCol="0" anchor="ctr"/>
              <a:lstStyle/>
              <a:p>
                <a:endParaRPr lang="en-US" sz="810"/>
              </a:p>
            </p:txBody>
          </p:sp>
          <p:grpSp>
            <p:nvGrpSpPr>
              <p:cNvPr id="599" name="Graphic 3">
                <a:extLst>
                  <a:ext uri="{FF2B5EF4-FFF2-40B4-BE49-F238E27FC236}">
                    <a16:creationId xmlns:a16="http://schemas.microsoft.com/office/drawing/2014/main" id="{4FDFDCD5-C36B-F602-30B1-9E8245BC1067}"/>
                  </a:ext>
                </a:extLst>
              </p:cNvPr>
              <p:cNvGrpSpPr/>
              <p:nvPr/>
            </p:nvGrpSpPr>
            <p:grpSpPr>
              <a:xfrm>
                <a:off x="10039316" y="1497188"/>
                <a:ext cx="367942" cy="385010"/>
                <a:chOff x="10039316" y="1497188"/>
                <a:chExt cx="367942" cy="385010"/>
              </a:xfrm>
            </p:grpSpPr>
            <p:sp>
              <p:nvSpPr>
                <p:cNvPr id="600" name="Freeform: Shape 599">
                  <a:extLst>
                    <a:ext uri="{FF2B5EF4-FFF2-40B4-BE49-F238E27FC236}">
                      <a16:creationId xmlns:a16="http://schemas.microsoft.com/office/drawing/2014/main" id="{830F3836-6E04-8E58-F451-1E79F675DB44}"/>
                    </a:ext>
                  </a:extLst>
                </p:cNvPr>
                <p:cNvSpPr/>
                <p:nvPr/>
              </p:nvSpPr>
              <p:spPr>
                <a:xfrm>
                  <a:off x="10202047" y="1647065"/>
                  <a:ext cx="40619" cy="11092"/>
                </a:xfrm>
                <a:custGeom>
                  <a:avLst/>
                  <a:gdLst>
                    <a:gd name="connsiteX0" fmla="*/ 40619 w 40619"/>
                    <a:gd name="connsiteY0" fmla="*/ 0 h 11092"/>
                    <a:gd name="connsiteX1" fmla="*/ 0 w 40619"/>
                    <a:gd name="connsiteY1" fmla="*/ 0 h 11092"/>
                    <a:gd name="connsiteX2" fmla="*/ 0 w 40619"/>
                    <a:gd name="connsiteY2" fmla="*/ 11092 h 11092"/>
                    <a:gd name="connsiteX3" fmla="*/ 40619 w 40619"/>
                    <a:gd name="connsiteY3" fmla="*/ 11092 h 11092"/>
                    <a:gd name="connsiteX4" fmla="*/ 40619 w 40619"/>
                    <a:gd name="connsiteY4" fmla="*/ 0 h 11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19" h="11092">
                      <a:moveTo>
                        <a:pt x="40619" y="0"/>
                      </a:moveTo>
                      <a:lnTo>
                        <a:pt x="0" y="0"/>
                      </a:lnTo>
                      <a:lnTo>
                        <a:pt x="0" y="11092"/>
                      </a:lnTo>
                      <a:lnTo>
                        <a:pt x="40619" y="11092"/>
                      </a:lnTo>
                      <a:lnTo>
                        <a:pt x="40619" y="0"/>
                      </a:lnTo>
                      <a:close/>
                    </a:path>
                  </a:pathLst>
                </a:custGeom>
                <a:solidFill>
                  <a:srgbClr val="FFFFFF"/>
                </a:solidFill>
                <a:ln w="6417" cap="flat">
                  <a:noFill/>
                  <a:prstDash val="solid"/>
                  <a:miter/>
                </a:ln>
              </p:spPr>
              <p:txBody>
                <a:bodyPr rtlCol="0" anchor="ctr"/>
                <a:lstStyle/>
                <a:p>
                  <a:endParaRPr lang="en-US" sz="810"/>
                </a:p>
              </p:txBody>
            </p:sp>
            <p:sp>
              <p:nvSpPr>
                <p:cNvPr id="601" name="Freeform: Shape 600">
                  <a:extLst>
                    <a:ext uri="{FF2B5EF4-FFF2-40B4-BE49-F238E27FC236}">
                      <a16:creationId xmlns:a16="http://schemas.microsoft.com/office/drawing/2014/main" id="{79E0D322-2E07-107C-F0E5-AF6618A44CFA}"/>
                    </a:ext>
                  </a:extLst>
                </p:cNvPr>
                <p:cNvSpPr/>
                <p:nvPr/>
              </p:nvSpPr>
              <p:spPr>
                <a:xfrm>
                  <a:off x="10039316" y="1497188"/>
                  <a:ext cx="367942" cy="385010"/>
                </a:xfrm>
                <a:custGeom>
                  <a:avLst/>
                  <a:gdLst>
                    <a:gd name="connsiteX0" fmla="*/ 357097 w 367942"/>
                    <a:gd name="connsiteY0" fmla="*/ 144655 h 385010"/>
                    <a:gd name="connsiteX1" fmla="*/ 285999 w 367942"/>
                    <a:gd name="connsiteY1" fmla="*/ 161155 h 385010"/>
                    <a:gd name="connsiteX2" fmla="*/ 264759 w 367942"/>
                    <a:gd name="connsiteY2" fmla="*/ 165647 h 385010"/>
                    <a:gd name="connsiteX3" fmla="*/ 264759 w 367942"/>
                    <a:gd name="connsiteY3" fmla="*/ 155838 h 385010"/>
                    <a:gd name="connsiteX4" fmla="*/ 308843 w 367942"/>
                    <a:gd name="connsiteY4" fmla="*/ 155838 h 385010"/>
                    <a:gd name="connsiteX5" fmla="*/ 311410 w 367942"/>
                    <a:gd name="connsiteY5" fmla="*/ 150980 h 385010"/>
                    <a:gd name="connsiteX6" fmla="*/ 313142 w 367942"/>
                    <a:gd name="connsiteY6" fmla="*/ 146672 h 385010"/>
                    <a:gd name="connsiteX7" fmla="*/ 319238 w 367942"/>
                    <a:gd name="connsiteY7" fmla="*/ 94789 h 385010"/>
                    <a:gd name="connsiteX8" fmla="*/ 288438 w 367942"/>
                    <a:gd name="connsiteY8" fmla="*/ 52619 h 385010"/>
                    <a:gd name="connsiteX9" fmla="*/ 265914 w 367942"/>
                    <a:gd name="connsiteY9" fmla="*/ 43452 h 385010"/>
                    <a:gd name="connsiteX10" fmla="*/ 262256 w 367942"/>
                    <a:gd name="connsiteY10" fmla="*/ 41769 h 385010"/>
                    <a:gd name="connsiteX11" fmla="*/ 259690 w 367942"/>
                    <a:gd name="connsiteY11" fmla="*/ 38685 h 385010"/>
                    <a:gd name="connsiteX12" fmla="*/ 234087 w 367942"/>
                    <a:gd name="connsiteY12" fmla="*/ 10380 h 385010"/>
                    <a:gd name="connsiteX13" fmla="*/ 197318 w 367942"/>
                    <a:gd name="connsiteY13" fmla="*/ 1 h 385010"/>
                    <a:gd name="connsiteX14" fmla="*/ 169662 w 367942"/>
                    <a:gd name="connsiteY14" fmla="*/ 5902 h 385010"/>
                    <a:gd name="connsiteX15" fmla="*/ 146497 w 367942"/>
                    <a:gd name="connsiteY15" fmla="*/ 22276 h 385010"/>
                    <a:gd name="connsiteX16" fmla="*/ 143930 w 367942"/>
                    <a:gd name="connsiteY16" fmla="*/ 24164 h 385010"/>
                    <a:gd name="connsiteX17" fmla="*/ 140722 w 367942"/>
                    <a:gd name="connsiteY17" fmla="*/ 24752 h 385010"/>
                    <a:gd name="connsiteX18" fmla="*/ 139952 w 367942"/>
                    <a:gd name="connsiteY18" fmla="*/ 24752 h 385010"/>
                    <a:gd name="connsiteX19" fmla="*/ 134433 w 367942"/>
                    <a:gd name="connsiteY19" fmla="*/ 24752 h 385010"/>
                    <a:gd name="connsiteX20" fmla="*/ 97280 w 367942"/>
                    <a:gd name="connsiteY20" fmla="*/ 37760 h 385010"/>
                    <a:gd name="connsiteX21" fmla="*/ 77002 w 367942"/>
                    <a:gd name="connsiteY21" fmla="*/ 71503 h 385010"/>
                    <a:gd name="connsiteX22" fmla="*/ 75462 w 367942"/>
                    <a:gd name="connsiteY22" fmla="*/ 75019 h 385010"/>
                    <a:gd name="connsiteX23" fmla="*/ 72511 w 367942"/>
                    <a:gd name="connsiteY23" fmla="*/ 77461 h 385010"/>
                    <a:gd name="connsiteX24" fmla="*/ 44982 w 367942"/>
                    <a:gd name="connsiteY24" fmla="*/ 102347 h 385010"/>
                    <a:gd name="connsiteX25" fmla="*/ 33047 w 367942"/>
                    <a:gd name="connsiteY25" fmla="*/ 137505 h 385010"/>
                    <a:gd name="connsiteX26" fmla="*/ 32534 w 367942"/>
                    <a:gd name="connsiteY26" fmla="*/ 145480 h 385010"/>
                    <a:gd name="connsiteX27" fmla="*/ 31764 w 367942"/>
                    <a:gd name="connsiteY27" fmla="*/ 155838 h 385010"/>
                    <a:gd name="connsiteX28" fmla="*/ 101771 w 367942"/>
                    <a:gd name="connsiteY28" fmla="*/ 155838 h 385010"/>
                    <a:gd name="connsiteX29" fmla="*/ 101771 w 367942"/>
                    <a:gd name="connsiteY29" fmla="*/ 196723 h 385010"/>
                    <a:gd name="connsiteX30" fmla="*/ 0 w 367942"/>
                    <a:gd name="connsiteY30" fmla="*/ 196723 h 385010"/>
                    <a:gd name="connsiteX31" fmla="*/ 0 w 367942"/>
                    <a:gd name="connsiteY31" fmla="*/ 385011 h 385010"/>
                    <a:gd name="connsiteX32" fmla="*/ 367942 w 367942"/>
                    <a:gd name="connsiteY32" fmla="*/ 385011 h 385010"/>
                    <a:gd name="connsiteX33" fmla="*/ 367942 w 367942"/>
                    <a:gd name="connsiteY33" fmla="*/ 141996 h 385010"/>
                    <a:gd name="connsiteX34" fmla="*/ 357097 w 367942"/>
                    <a:gd name="connsiteY34" fmla="*/ 144655 h 385010"/>
                    <a:gd name="connsiteX35" fmla="*/ 266299 w 367942"/>
                    <a:gd name="connsiteY35" fmla="*/ 298109 h 385010"/>
                    <a:gd name="connsiteX36" fmla="*/ 266299 w 367942"/>
                    <a:gd name="connsiteY36" fmla="*/ 283259 h 385010"/>
                    <a:gd name="connsiteX37" fmla="*/ 281122 w 367942"/>
                    <a:gd name="connsiteY37" fmla="*/ 283259 h 385010"/>
                    <a:gd name="connsiteX38" fmla="*/ 281122 w 367942"/>
                    <a:gd name="connsiteY38" fmla="*/ 298109 h 385010"/>
                    <a:gd name="connsiteX39" fmla="*/ 266299 w 367942"/>
                    <a:gd name="connsiteY39" fmla="*/ 298109 h 385010"/>
                    <a:gd name="connsiteX40" fmla="*/ 281122 w 367942"/>
                    <a:gd name="connsiteY40" fmla="*/ 309201 h 385010"/>
                    <a:gd name="connsiteX41" fmla="*/ 281122 w 367942"/>
                    <a:gd name="connsiteY41" fmla="*/ 323961 h 385010"/>
                    <a:gd name="connsiteX42" fmla="*/ 266299 w 367942"/>
                    <a:gd name="connsiteY42" fmla="*/ 323961 h 385010"/>
                    <a:gd name="connsiteX43" fmla="*/ 266299 w 367942"/>
                    <a:gd name="connsiteY43" fmla="*/ 309201 h 385010"/>
                    <a:gd name="connsiteX44" fmla="*/ 281122 w 367942"/>
                    <a:gd name="connsiteY44" fmla="*/ 309201 h 385010"/>
                    <a:gd name="connsiteX45" fmla="*/ 266299 w 367942"/>
                    <a:gd name="connsiteY45" fmla="*/ 272533 h 385010"/>
                    <a:gd name="connsiteX46" fmla="*/ 266299 w 367942"/>
                    <a:gd name="connsiteY46" fmla="*/ 257316 h 385010"/>
                    <a:gd name="connsiteX47" fmla="*/ 281122 w 367942"/>
                    <a:gd name="connsiteY47" fmla="*/ 257316 h 385010"/>
                    <a:gd name="connsiteX48" fmla="*/ 281122 w 367942"/>
                    <a:gd name="connsiteY48" fmla="*/ 272167 h 385010"/>
                    <a:gd name="connsiteX49" fmla="*/ 266299 w 367942"/>
                    <a:gd name="connsiteY49" fmla="*/ 272533 h 385010"/>
                    <a:gd name="connsiteX50" fmla="*/ 266299 w 367942"/>
                    <a:gd name="connsiteY50" fmla="*/ 246591 h 385010"/>
                    <a:gd name="connsiteX51" fmla="*/ 266299 w 367942"/>
                    <a:gd name="connsiteY51" fmla="*/ 231374 h 385010"/>
                    <a:gd name="connsiteX52" fmla="*/ 281122 w 367942"/>
                    <a:gd name="connsiteY52" fmla="*/ 231374 h 385010"/>
                    <a:gd name="connsiteX53" fmla="*/ 281122 w 367942"/>
                    <a:gd name="connsiteY53" fmla="*/ 246224 h 385010"/>
                    <a:gd name="connsiteX54" fmla="*/ 266299 w 367942"/>
                    <a:gd name="connsiteY54" fmla="*/ 246591 h 385010"/>
                    <a:gd name="connsiteX55" fmla="*/ 266299 w 367942"/>
                    <a:gd name="connsiteY55" fmla="*/ 220648 h 385010"/>
                    <a:gd name="connsiteX56" fmla="*/ 266299 w 367942"/>
                    <a:gd name="connsiteY56" fmla="*/ 205431 h 385010"/>
                    <a:gd name="connsiteX57" fmla="*/ 281122 w 367942"/>
                    <a:gd name="connsiteY57" fmla="*/ 205431 h 385010"/>
                    <a:gd name="connsiteX58" fmla="*/ 281122 w 367942"/>
                    <a:gd name="connsiteY58" fmla="*/ 220007 h 385010"/>
                    <a:gd name="connsiteX59" fmla="*/ 266299 w 367942"/>
                    <a:gd name="connsiteY59" fmla="*/ 220648 h 385010"/>
                    <a:gd name="connsiteX60" fmla="*/ 41709 w 367942"/>
                    <a:gd name="connsiteY60" fmla="*/ 146672 h 385010"/>
                    <a:gd name="connsiteX61" fmla="*/ 42223 w 367942"/>
                    <a:gd name="connsiteY61" fmla="*/ 138696 h 385010"/>
                    <a:gd name="connsiteX62" fmla="*/ 43314 w 367942"/>
                    <a:gd name="connsiteY62" fmla="*/ 130446 h 385010"/>
                    <a:gd name="connsiteX63" fmla="*/ 57495 w 367942"/>
                    <a:gd name="connsiteY63" fmla="*/ 100837 h 385010"/>
                    <a:gd name="connsiteX64" fmla="*/ 76746 w 367942"/>
                    <a:gd name="connsiteY64" fmla="*/ 85528 h 385010"/>
                    <a:gd name="connsiteX65" fmla="*/ 82777 w 367942"/>
                    <a:gd name="connsiteY65" fmla="*/ 80459 h 385010"/>
                    <a:gd name="connsiteX66" fmla="*/ 86114 w 367942"/>
                    <a:gd name="connsiteY66" fmla="*/ 73336 h 385010"/>
                    <a:gd name="connsiteX67" fmla="*/ 99846 w 367942"/>
                    <a:gd name="connsiteY67" fmla="*/ 47669 h 385010"/>
                    <a:gd name="connsiteX68" fmla="*/ 104209 w 367942"/>
                    <a:gd name="connsiteY68" fmla="*/ 43819 h 385010"/>
                    <a:gd name="connsiteX69" fmla="*/ 114477 w 367942"/>
                    <a:gd name="connsiteY69" fmla="*/ 37768 h 385010"/>
                    <a:gd name="connsiteX70" fmla="*/ 119867 w 367942"/>
                    <a:gd name="connsiteY70" fmla="*/ 35751 h 385010"/>
                    <a:gd name="connsiteX71" fmla="*/ 121600 w 367942"/>
                    <a:gd name="connsiteY71" fmla="*/ 35751 h 385010"/>
                    <a:gd name="connsiteX72" fmla="*/ 125450 w 367942"/>
                    <a:gd name="connsiteY72" fmla="*/ 34927 h 385010"/>
                    <a:gd name="connsiteX73" fmla="*/ 127503 w 367942"/>
                    <a:gd name="connsiteY73" fmla="*/ 34927 h 385010"/>
                    <a:gd name="connsiteX74" fmla="*/ 131353 w 367942"/>
                    <a:gd name="connsiteY74" fmla="*/ 34927 h 385010"/>
                    <a:gd name="connsiteX75" fmla="*/ 138732 w 367942"/>
                    <a:gd name="connsiteY75" fmla="*/ 34927 h 385010"/>
                    <a:gd name="connsiteX76" fmla="*/ 133214 w 367942"/>
                    <a:gd name="connsiteY76" fmla="*/ 34927 h 385010"/>
                    <a:gd name="connsiteX77" fmla="*/ 134176 w 367942"/>
                    <a:gd name="connsiteY77" fmla="*/ 34927 h 385010"/>
                    <a:gd name="connsiteX78" fmla="*/ 138732 w 367942"/>
                    <a:gd name="connsiteY78" fmla="*/ 34927 h 385010"/>
                    <a:gd name="connsiteX79" fmla="*/ 141876 w 367942"/>
                    <a:gd name="connsiteY79" fmla="*/ 34927 h 385010"/>
                    <a:gd name="connsiteX80" fmla="*/ 143289 w 367942"/>
                    <a:gd name="connsiteY80" fmla="*/ 34927 h 385010"/>
                    <a:gd name="connsiteX81" fmla="*/ 145534 w 367942"/>
                    <a:gd name="connsiteY81" fmla="*/ 34377 h 385010"/>
                    <a:gd name="connsiteX82" fmla="*/ 146882 w 367942"/>
                    <a:gd name="connsiteY82" fmla="*/ 34377 h 385010"/>
                    <a:gd name="connsiteX83" fmla="*/ 149064 w 367942"/>
                    <a:gd name="connsiteY83" fmla="*/ 33277 h 385010"/>
                    <a:gd name="connsiteX84" fmla="*/ 150154 w 367942"/>
                    <a:gd name="connsiteY84" fmla="*/ 32727 h 385010"/>
                    <a:gd name="connsiteX85" fmla="*/ 153042 w 367942"/>
                    <a:gd name="connsiteY85" fmla="*/ 30252 h 385010"/>
                    <a:gd name="connsiteX86" fmla="*/ 157534 w 367942"/>
                    <a:gd name="connsiteY86" fmla="*/ 25943 h 385010"/>
                    <a:gd name="connsiteX87" fmla="*/ 196548 w 367942"/>
                    <a:gd name="connsiteY87" fmla="*/ 10917 h 385010"/>
                    <a:gd name="connsiteX88" fmla="*/ 235947 w 367942"/>
                    <a:gd name="connsiteY88" fmla="*/ 24752 h 385010"/>
                    <a:gd name="connsiteX89" fmla="*/ 247241 w 367942"/>
                    <a:gd name="connsiteY89" fmla="*/ 35293 h 385010"/>
                    <a:gd name="connsiteX90" fmla="*/ 251541 w 367942"/>
                    <a:gd name="connsiteY90" fmla="*/ 42719 h 385010"/>
                    <a:gd name="connsiteX91" fmla="*/ 256738 w 367942"/>
                    <a:gd name="connsiteY91" fmla="*/ 48665 h 385010"/>
                    <a:gd name="connsiteX92" fmla="*/ 263925 w 367942"/>
                    <a:gd name="connsiteY92" fmla="*/ 51885 h 385010"/>
                    <a:gd name="connsiteX93" fmla="*/ 283881 w 367942"/>
                    <a:gd name="connsiteY93" fmla="*/ 60411 h 385010"/>
                    <a:gd name="connsiteX94" fmla="*/ 310640 w 367942"/>
                    <a:gd name="connsiteY94" fmla="*/ 97115 h 385010"/>
                    <a:gd name="connsiteX95" fmla="*/ 305378 w 367942"/>
                    <a:gd name="connsiteY95" fmla="*/ 142271 h 385010"/>
                    <a:gd name="connsiteX96" fmla="*/ 303260 w 367942"/>
                    <a:gd name="connsiteY96" fmla="*/ 146213 h 385010"/>
                    <a:gd name="connsiteX97" fmla="*/ 266620 w 367942"/>
                    <a:gd name="connsiteY97" fmla="*/ 146213 h 385010"/>
                    <a:gd name="connsiteX98" fmla="*/ 266620 w 367942"/>
                    <a:gd name="connsiteY98" fmla="*/ 131362 h 385010"/>
                    <a:gd name="connsiteX99" fmla="*/ 294149 w 367942"/>
                    <a:gd name="connsiteY99" fmla="*/ 131362 h 385010"/>
                    <a:gd name="connsiteX100" fmla="*/ 295432 w 367942"/>
                    <a:gd name="connsiteY100" fmla="*/ 98972 h 385010"/>
                    <a:gd name="connsiteX101" fmla="*/ 275604 w 367942"/>
                    <a:gd name="connsiteY101" fmla="*/ 73336 h 385010"/>
                    <a:gd name="connsiteX102" fmla="*/ 260716 w 367942"/>
                    <a:gd name="connsiteY102" fmla="*/ 67194 h 385010"/>
                    <a:gd name="connsiteX103" fmla="*/ 247305 w 367942"/>
                    <a:gd name="connsiteY103" fmla="*/ 60862 h 385010"/>
                    <a:gd name="connsiteX104" fmla="*/ 238065 w 367942"/>
                    <a:gd name="connsiteY104" fmla="*/ 49319 h 385010"/>
                    <a:gd name="connsiteX105" fmla="*/ 221189 w 367942"/>
                    <a:gd name="connsiteY105" fmla="*/ 30854 h 385010"/>
                    <a:gd name="connsiteX106" fmla="*/ 197126 w 367942"/>
                    <a:gd name="connsiteY106" fmla="*/ 24018 h 385010"/>
                    <a:gd name="connsiteX107" fmla="*/ 178902 w 367942"/>
                    <a:gd name="connsiteY107" fmla="*/ 27814 h 385010"/>
                    <a:gd name="connsiteX108" fmla="*/ 163629 w 367942"/>
                    <a:gd name="connsiteY108" fmla="*/ 38594 h 385010"/>
                    <a:gd name="connsiteX109" fmla="*/ 151694 w 367942"/>
                    <a:gd name="connsiteY109" fmla="*/ 46667 h 385010"/>
                    <a:gd name="connsiteX110" fmla="*/ 137385 w 367942"/>
                    <a:gd name="connsiteY110" fmla="*/ 48585 h 385010"/>
                    <a:gd name="connsiteX111" fmla="*/ 120444 w 367942"/>
                    <a:gd name="connsiteY111" fmla="*/ 51335 h 385010"/>
                    <a:gd name="connsiteX112" fmla="*/ 107546 w 367942"/>
                    <a:gd name="connsiteY112" fmla="*/ 61348 h 385010"/>
                    <a:gd name="connsiteX113" fmla="*/ 100745 w 367942"/>
                    <a:gd name="connsiteY113" fmla="*/ 76178 h 385010"/>
                    <a:gd name="connsiteX114" fmla="*/ 94841 w 367942"/>
                    <a:gd name="connsiteY114" fmla="*/ 89381 h 385010"/>
                    <a:gd name="connsiteX115" fmla="*/ 83804 w 367942"/>
                    <a:gd name="connsiteY115" fmla="*/ 98728 h 385010"/>
                    <a:gd name="connsiteX116" fmla="*/ 67570 w 367942"/>
                    <a:gd name="connsiteY116" fmla="*/ 112279 h 385010"/>
                    <a:gd name="connsiteX117" fmla="*/ 58457 w 367942"/>
                    <a:gd name="connsiteY117" fmla="*/ 131362 h 385010"/>
                    <a:gd name="connsiteX118" fmla="*/ 99846 w 367942"/>
                    <a:gd name="connsiteY118" fmla="*/ 131362 h 385010"/>
                    <a:gd name="connsiteX119" fmla="*/ 99846 w 367942"/>
                    <a:gd name="connsiteY119" fmla="*/ 146672 h 385010"/>
                    <a:gd name="connsiteX120" fmla="*/ 41709 w 367942"/>
                    <a:gd name="connsiteY120" fmla="*/ 146672 h 385010"/>
                    <a:gd name="connsiteX121" fmla="*/ 9176 w 367942"/>
                    <a:gd name="connsiteY121" fmla="*/ 375847 h 385010"/>
                    <a:gd name="connsiteX122" fmla="*/ 9176 w 367942"/>
                    <a:gd name="connsiteY122" fmla="*/ 205431 h 385010"/>
                    <a:gd name="connsiteX123" fmla="*/ 99846 w 367942"/>
                    <a:gd name="connsiteY123" fmla="*/ 205431 h 385010"/>
                    <a:gd name="connsiteX124" fmla="*/ 99846 w 367942"/>
                    <a:gd name="connsiteY124" fmla="*/ 220007 h 385010"/>
                    <a:gd name="connsiteX125" fmla="*/ 23999 w 367942"/>
                    <a:gd name="connsiteY125" fmla="*/ 220007 h 385010"/>
                    <a:gd name="connsiteX126" fmla="*/ 23999 w 367942"/>
                    <a:gd name="connsiteY126" fmla="*/ 360992 h 385010"/>
                    <a:gd name="connsiteX127" fmla="*/ 59100 w 367942"/>
                    <a:gd name="connsiteY127" fmla="*/ 360992 h 385010"/>
                    <a:gd name="connsiteX128" fmla="*/ 59100 w 367942"/>
                    <a:gd name="connsiteY128" fmla="*/ 340645 h 385010"/>
                    <a:gd name="connsiteX129" fmla="*/ 73922 w 367942"/>
                    <a:gd name="connsiteY129" fmla="*/ 340645 h 385010"/>
                    <a:gd name="connsiteX130" fmla="*/ 73922 w 367942"/>
                    <a:gd name="connsiteY130" fmla="*/ 360992 h 385010"/>
                    <a:gd name="connsiteX131" fmla="*/ 101386 w 367942"/>
                    <a:gd name="connsiteY131" fmla="*/ 360992 h 385010"/>
                    <a:gd name="connsiteX132" fmla="*/ 101386 w 367942"/>
                    <a:gd name="connsiteY132" fmla="*/ 375847 h 385010"/>
                    <a:gd name="connsiteX133" fmla="*/ 9176 w 367942"/>
                    <a:gd name="connsiteY133" fmla="*/ 375847 h 385010"/>
                    <a:gd name="connsiteX134" fmla="*/ 35101 w 367942"/>
                    <a:gd name="connsiteY134" fmla="*/ 298109 h 385010"/>
                    <a:gd name="connsiteX135" fmla="*/ 35101 w 367942"/>
                    <a:gd name="connsiteY135" fmla="*/ 283259 h 385010"/>
                    <a:gd name="connsiteX136" fmla="*/ 99846 w 367942"/>
                    <a:gd name="connsiteY136" fmla="*/ 283259 h 385010"/>
                    <a:gd name="connsiteX137" fmla="*/ 99846 w 367942"/>
                    <a:gd name="connsiteY137" fmla="*/ 298109 h 385010"/>
                    <a:gd name="connsiteX138" fmla="*/ 35101 w 367942"/>
                    <a:gd name="connsiteY138" fmla="*/ 298109 h 385010"/>
                    <a:gd name="connsiteX139" fmla="*/ 99846 w 367942"/>
                    <a:gd name="connsiteY139" fmla="*/ 309201 h 385010"/>
                    <a:gd name="connsiteX140" fmla="*/ 99846 w 367942"/>
                    <a:gd name="connsiteY140" fmla="*/ 323961 h 385010"/>
                    <a:gd name="connsiteX141" fmla="*/ 35101 w 367942"/>
                    <a:gd name="connsiteY141" fmla="*/ 323961 h 385010"/>
                    <a:gd name="connsiteX142" fmla="*/ 35101 w 367942"/>
                    <a:gd name="connsiteY142" fmla="*/ 309201 h 385010"/>
                    <a:gd name="connsiteX143" fmla="*/ 99846 w 367942"/>
                    <a:gd name="connsiteY143" fmla="*/ 309201 h 385010"/>
                    <a:gd name="connsiteX144" fmla="*/ 35101 w 367942"/>
                    <a:gd name="connsiteY144" fmla="*/ 272533 h 385010"/>
                    <a:gd name="connsiteX145" fmla="*/ 35101 w 367942"/>
                    <a:gd name="connsiteY145" fmla="*/ 257316 h 385010"/>
                    <a:gd name="connsiteX146" fmla="*/ 99846 w 367942"/>
                    <a:gd name="connsiteY146" fmla="*/ 257316 h 385010"/>
                    <a:gd name="connsiteX147" fmla="*/ 99846 w 367942"/>
                    <a:gd name="connsiteY147" fmla="*/ 272167 h 385010"/>
                    <a:gd name="connsiteX148" fmla="*/ 35101 w 367942"/>
                    <a:gd name="connsiteY148" fmla="*/ 272533 h 385010"/>
                    <a:gd name="connsiteX149" fmla="*/ 35101 w 367942"/>
                    <a:gd name="connsiteY149" fmla="*/ 246591 h 385010"/>
                    <a:gd name="connsiteX150" fmla="*/ 35101 w 367942"/>
                    <a:gd name="connsiteY150" fmla="*/ 231374 h 385010"/>
                    <a:gd name="connsiteX151" fmla="*/ 99846 w 367942"/>
                    <a:gd name="connsiteY151" fmla="*/ 231374 h 385010"/>
                    <a:gd name="connsiteX152" fmla="*/ 99846 w 367942"/>
                    <a:gd name="connsiteY152" fmla="*/ 246224 h 385010"/>
                    <a:gd name="connsiteX153" fmla="*/ 35101 w 367942"/>
                    <a:gd name="connsiteY153" fmla="*/ 246591 h 385010"/>
                    <a:gd name="connsiteX154" fmla="*/ 238835 w 367942"/>
                    <a:gd name="connsiteY154" fmla="*/ 375847 h 385010"/>
                    <a:gd name="connsiteX155" fmla="*/ 110626 w 367942"/>
                    <a:gd name="connsiteY155" fmla="*/ 375847 h 385010"/>
                    <a:gd name="connsiteX156" fmla="*/ 110626 w 367942"/>
                    <a:gd name="connsiteY156" fmla="*/ 83236 h 385010"/>
                    <a:gd name="connsiteX157" fmla="*/ 255198 w 367942"/>
                    <a:gd name="connsiteY157" fmla="*/ 83236 h 385010"/>
                    <a:gd name="connsiteX158" fmla="*/ 255198 w 367942"/>
                    <a:gd name="connsiteY158" fmla="*/ 375847 h 385010"/>
                    <a:gd name="connsiteX159" fmla="*/ 238835 w 367942"/>
                    <a:gd name="connsiteY159" fmla="*/ 375847 h 385010"/>
                    <a:gd name="connsiteX160" fmla="*/ 358766 w 367942"/>
                    <a:gd name="connsiteY160" fmla="*/ 360992 h 385010"/>
                    <a:gd name="connsiteX161" fmla="*/ 358766 w 367942"/>
                    <a:gd name="connsiteY161" fmla="*/ 375847 h 385010"/>
                    <a:gd name="connsiteX162" fmla="*/ 266299 w 367942"/>
                    <a:gd name="connsiteY162" fmla="*/ 375847 h 385010"/>
                    <a:gd name="connsiteX163" fmla="*/ 266299 w 367942"/>
                    <a:gd name="connsiteY163" fmla="*/ 360992 h 385010"/>
                    <a:gd name="connsiteX164" fmla="*/ 292223 w 367942"/>
                    <a:gd name="connsiteY164" fmla="*/ 360992 h 385010"/>
                    <a:gd name="connsiteX165" fmla="*/ 292223 w 367942"/>
                    <a:gd name="connsiteY165" fmla="*/ 340645 h 385010"/>
                    <a:gd name="connsiteX166" fmla="*/ 307047 w 367942"/>
                    <a:gd name="connsiteY166" fmla="*/ 340645 h 385010"/>
                    <a:gd name="connsiteX167" fmla="*/ 307047 w 367942"/>
                    <a:gd name="connsiteY167" fmla="*/ 360992 h 385010"/>
                    <a:gd name="connsiteX168" fmla="*/ 343686 w 367942"/>
                    <a:gd name="connsiteY168" fmla="*/ 360992 h 385010"/>
                    <a:gd name="connsiteX169" fmla="*/ 343686 w 367942"/>
                    <a:gd name="connsiteY169" fmla="*/ 172156 h 385010"/>
                    <a:gd name="connsiteX170" fmla="*/ 265914 w 367942"/>
                    <a:gd name="connsiteY170" fmla="*/ 190489 h 385010"/>
                    <a:gd name="connsiteX171" fmla="*/ 265914 w 367942"/>
                    <a:gd name="connsiteY171" fmla="*/ 175089 h 385010"/>
                    <a:gd name="connsiteX172" fmla="*/ 358381 w 367942"/>
                    <a:gd name="connsiteY172" fmla="*/ 153547 h 385010"/>
                    <a:gd name="connsiteX173" fmla="*/ 358766 w 367942"/>
                    <a:gd name="connsiteY173" fmla="*/ 360992 h 385010"/>
                    <a:gd name="connsiteX174" fmla="*/ 307047 w 367942"/>
                    <a:gd name="connsiteY174" fmla="*/ 231374 h 385010"/>
                    <a:gd name="connsiteX175" fmla="*/ 307047 w 367942"/>
                    <a:gd name="connsiteY175" fmla="*/ 246224 h 385010"/>
                    <a:gd name="connsiteX176" fmla="*/ 292223 w 367942"/>
                    <a:gd name="connsiteY176" fmla="*/ 246224 h 385010"/>
                    <a:gd name="connsiteX177" fmla="*/ 292223 w 367942"/>
                    <a:gd name="connsiteY177" fmla="*/ 231374 h 385010"/>
                    <a:gd name="connsiteX178" fmla="*/ 307047 w 367942"/>
                    <a:gd name="connsiteY178" fmla="*/ 231374 h 385010"/>
                    <a:gd name="connsiteX179" fmla="*/ 292223 w 367942"/>
                    <a:gd name="connsiteY179" fmla="*/ 220007 h 385010"/>
                    <a:gd name="connsiteX180" fmla="*/ 292223 w 367942"/>
                    <a:gd name="connsiteY180" fmla="*/ 205431 h 385010"/>
                    <a:gd name="connsiteX181" fmla="*/ 307047 w 367942"/>
                    <a:gd name="connsiteY181" fmla="*/ 205431 h 385010"/>
                    <a:gd name="connsiteX182" fmla="*/ 307047 w 367942"/>
                    <a:gd name="connsiteY182" fmla="*/ 220007 h 385010"/>
                    <a:gd name="connsiteX183" fmla="*/ 292223 w 367942"/>
                    <a:gd name="connsiteY183" fmla="*/ 220007 h 385010"/>
                    <a:gd name="connsiteX184" fmla="*/ 307047 w 367942"/>
                    <a:gd name="connsiteY184" fmla="*/ 256674 h 385010"/>
                    <a:gd name="connsiteX185" fmla="*/ 307047 w 367942"/>
                    <a:gd name="connsiteY185" fmla="*/ 271525 h 385010"/>
                    <a:gd name="connsiteX186" fmla="*/ 292223 w 367942"/>
                    <a:gd name="connsiteY186" fmla="*/ 271525 h 385010"/>
                    <a:gd name="connsiteX187" fmla="*/ 292223 w 367942"/>
                    <a:gd name="connsiteY187" fmla="*/ 257316 h 385010"/>
                    <a:gd name="connsiteX188" fmla="*/ 307047 w 367942"/>
                    <a:gd name="connsiteY188" fmla="*/ 256674 h 385010"/>
                    <a:gd name="connsiteX189" fmla="*/ 307047 w 367942"/>
                    <a:gd name="connsiteY189" fmla="*/ 282617 h 385010"/>
                    <a:gd name="connsiteX190" fmla="*/ 307047 w 367942"/>
                    <a:gd name="connsiteY190" fmla="*/ 297468 h 385010"/>
                    <a:gd name="connsiteX191" fmla="*/ 292223 w 367942"/>
                    <a:gd name="connsiteY191" fmla="*/ 297468 h 385010"/>
                    <a:gd name="connsiteX192" fmla="*/ 292223 w 367942"/>
                    <a:gd name="connsiteY192" fmla="*/ 283259 h 385010"/>
                    <a:gd name="connsiteX193" fmla="*/ 307047 w 367942"/>
                    <a:gd name="connsiteY193" fmla="*/ 282617 h 385010"/>
                    <a:gd name="connsiteX194" fmla="*/ 307047 w 367942"/>
                    <a:gd name="connsiteY194" fmla="*/ 308559 h 385010"/>
                    <a:gd name="connsiteX195" fmla="*/ 307047 w 367942"/>
                    <a:gd name="connsiteY195" fmla="*/ 323319 h 385010"/>
                    <a:gd name="connsiteX196" fmla="*/ 292223 w 367942"/>
                    <a:gd name="connsiteY196" fmla="*/ 323319 h 385010"/>
                    <a:gd name="connsiteX197" fmla="*/ 292223 w 367942"/>
                    <a:gd name="connsiteY197" fmla="*/ 309201 h 385010"/>
                    <a:gd name="connsiteX198" fmla="*/ 307047 w 367942"/>
                    <a:gd name="connsiteY198" fmla="*/ 308559 h 385010"/>
                    <a:gd name="connsiteX199" fmla="*/ 332842 w 367942"/>
                    <a:gd name="connsiteY199" fmla="*/ 230732 h 385010"/>
                    <a:gd name="connsiteX200" fmla="*/ 332842 w 367942"/>
                    <a:gd name="connsiteY200" fmla="*/ 245582 h 385010"/>
                    <a:gd name="connsiteX201" fmla="*/ 318083 w 367942"/>
                    <a:gd name="connsiteY201" fmla="*/ 245582 h 385010"/>
                    <a:gd name="connsiteX202" fmla="*/ 318083 w 367942"/>
                    <a:gd name="connsiteY202" fmla="*/ 231374 h 385010"/>
                    <a:gd name="connsiteX203" fmla="*/ 332842 w 367942"/>
                    <a:gd name="connsiteY203" fmla="*/ 230732 h 385010"/>
                    <a:gd name="connsiteX204" fmla="*/ 318083 w 367942"/>
                    <a:gd name="connsiteY204" fmla="*/ 220007 h 385010"/>
                    <a:gd name="connsiteX205" fmla="*/ 318083 w 367942"/>
                    <a:gd name="connsiteY205" fmla="*/ 205431 h 385010"/>
                    <a:gd name="connsiteX206" fmla="*/ 332842 w 367942"/>
                    <a:gd name="connsiteY206" fmla="*/ 205431 h 385010"/>
                    <a:gd name="connsiteX207" fmla="*/ 332842 w 367942"/>
                    <a:gd name="connsiteY207" fmla="*/ 220007 h 385010"/>
                    <a:gd name="connsiteX208" fmla="*/ 318083 w 367942"/>
                    <a:gd name="connsiteY208" fmla="*/ 220007 h 385010"/>
                    <a:gd name="connsiteX209" fmla="*/ 332842 w 367942"/>
                    <a:gd name="connsiteY209" fmla="*/ 256674 h 385010"/>
                    <a:gd name="connsiteX210" fmla="*/ 332842 w 367942"/>
                    <a:gd name="connsiteY210" fmla="*/ 271525 h 385010"/>
                    <a:gd name="connsiteX211" fmla="*/ 318083 w 367942"/>
                    <a:gd name="connsiteY211" fmla="*/ 271525 h 385010"/>
                    <a:gd name="connsiteX212" fmla="*/ 318083 w 367942"/>
                    <a:gd name="connsiteY212" fmla="*/ 257316 h 385010"/>
                    <a:gd name="connsiteX213" fmla="*/ 332842 w 367942"/>
                    <a:gd name="connsiteY213" fmla="*/ 256674 h 385010"/>
                    <a:gd name="connsiteX214" fmla="*/ 332842 w 367942"/>
                    <a:gd name="connsiteY214" fmla="*/ 282617 h 385010"/>
                    <a:gd name="connsiteX215" fmla="*/ 332842 w 367942"/>
                    <a:gd name="connsiteY215" fmla="*/ 297468 h 385010"/>
                    <a:gd name="connsiteX216" fmla="*/ 318083 w 367942"/>
                    <a:gd name="connsiteY216" fmla="*/ 297468 h 385010"/>
                    <a:gd name="connsiteX217" fmla="*/ 318083 w 367942"/>
                    <a:gd name="connsiteY217" fmla="*/ 283259 h 385010"/>
                    <a:gd name="connsiteX218" fmla="*/ 332842 w 367942"/>
                    <a:gd name="connsiteY218" fmla="*/ 282617 h 385010"/>
                    <a:gd name="connsiteX219" fmla="*/ 332842 w 367942"/>
                    <a:gd name="connsiteY219" fmla="*/ 308559 h 385010"/>
                    <a:gd name="connsiteX220" fmla="*/ 332842 w 367942"/>
                    <a:gd name="connsiteY220" fmla="*/ 323319 h 385010"/>
                    <a:gd name="connsiteX221" fmla="*/ 318083 w 367942"/>
                    <a:gd name="connsiteY221" fmla="*/ 323319 h 385010"/>
                    <a:gd name="connsiteX222" fmla="*/ 318083 w 367942"/>
                    <a:gd name="connsiteY222" fmla="*/ 309201 h 385010"/>
                    <a:gd name="connsiteX223" fmla="*/ 332842 w 367942"/>
                    <a:gd name="connsiteY223" fmla="*/ 308559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367942" h="385010">
                      <a:moveTo>
                        <a:pt x="357097" y="144655"/>
                      </a:moveTo>
                      <a:lnTo>
                        <a:pt x="285999" y="161155"/>
                      </a:lnTo>
                      <a:lnTo>
                        <a:pt x="264759" y="165647"/>
                      </a:lnTo>
                      <a:lnTo>
                        <a:pt x="264759" y="155838"/>
                      </a:lnTo>
                      <a:lnTo>
                        <a:pt x="308843" y="155838"/>
                      </a:lnTo>
                      <a:lnTo>
                        <a:pt x="311410" y="150980"/>
                      </a:lnTo>
                      <a:lnTo>
                        <a:pt x="313142" y="146672"/>
                      </a:lnTo>
                      <a:cubicBezTo>
                        <a:pt x="321676" y="130762"/>
                        <a:pt x="323794" y="112231"/>
                        <a:pt x="319238" y="94789"/>
                      </a:cubicBezTo>
                      <a:cubicBezTo>
                        <a:pt x="314682" y="77347"/>
                        <a:pt x="303645" y="62285"/>
                        <a:pt x="288438" y="52619"/>
                      </a:cubicBezTo>
                      <a:cubicBezTo>
                        <a:pt x="281507" y="48274"/>
                        <a:pt x="273871" y="45171"/>
                        <a:pt x="265914" y="43452"/>
                      </a:cubicBezTo>
                      <a:cubicBezTo>
                        <a:pt x="264567" y="43168"/>
                        <a:pt x="263347" y="42594"/>
                        <a:pt x="262256" y="41769"/>
                      </a:cubicBezTo>
                      <a:cubicBezTo>
                        <a:pt x="261166" y="40945"/>
                        <a:pt x="260332" y="39892"/>
                        <a:pt x="259690" y="38685"/>
                      </a:cubicBezTo>
                      <a:cubicBezTo>
                        <a:pt x="253979" y="27030"/>
                        <a:pt x="245060" y="17221"/>
                        <a:pt x="234087" y="10380"/>
                      </a:cubicBezTo>
                      <a:cubicBezTo>
                        <a:pt x="223050" y="3539"/>
                        <a:pt x="210280" y="-58"/>
                        <a:pt x="197318" y="1"/>
                      </a:cubicBezTo>
                      <a:cubicBezTo>
                        <a:pt x="187821" y="64"/>
                        <a:pt x="178389" y="2073"/>
                        <a:pt x="169662" y="5902"/>
                      </a:cubicBezTo>
                      <a:cubicBezTo>
                        <a:pt x="160871" y="9732"/>
                        <a:pt x="153042" y="15304"/>
                        <a:pt x="146497" y="22276"/>
                      </a:cubicBezTo>
                      <a:cubicBezTo>
                        <a:pt x="145791" y="23091"/>
                        <a:pt x="144893" y="23736"/>
                        <a:pt x="143930" y="24164"/>
                      </a:cubicBezTo>
                      <a:cubicBezTo>
                        <a:pt x="142903" y="24592"/>
                        <a:pt x="141813" y="24793"/>
                        <a:pt x="140722" y="24752"/>
                      </a:cubicBezTo>
                      <a:lnTo>
                        <a:pt x="139952" y="24752"/>
                      </a:lnTo>
                      <a:lnTo>
                        <a:pt x="134433" y="24752"/>
                      </a:lnTo>
                      <a:cubicBezTo>
                        <a:pt x="120894" y="24622"/>
                        <a:pt x="107803" y="29223"/>
                        <a:pt x="97280" y="37760"/>
                      </a:cubicBezTo>
                      <a:cubicBezTo>
                        <a:pt x="86820" y="46296"/>
                        <a:pt x="79633" y="58232"/>
                        <a:pt x="77002" y="71503"/>
                      </a:cubicBezTo>
                      <a:cubicBezTo>
                        <a:pt x="76810" y="72779"/>
                        <a:pt x="76296" y="73984"/>
                        <a:pt x="75462" y="75019"/>
                      </a:cubicBezTo>
                      <a:cubicBezTo>
                        <a:pt x="74692" y="76054"/>
                        <a:pt x="73729" y="76891"/>
                        <a:pt x="72511" y="77461"/>
                      </a:cubicBezTo>
                      <a:cubicBezTo>
                        <a:pt x="61410" y="83272"/>
                        <a:pt x="51913" y="91839"/>
                        <a:pt x="44982" y="102347"/>
                      </a:cubicBezTo>
                      <a:cubicBezTo>
                        <a:pt x="38116" y="112856"/>
                        <a:pt x="34010" y="124958"/>
                        <a:pt x="33047" y="137505"/>
                      </a:cubicBezTo>
                      <a:lnTo>
                        <a:pt x="32534" y="145480"/>
                      </a:lnTo>
                      <a:lnTo>
                        <a:pt x="31764" y="155838"/>
                      </a:lnTo>
                      <a:lnTo>
                        <a:pt x="101771" y="155838"/>
                      </a:lnTo>
                      <a:lnTo>
                        <a:pt x="101771" y="196723"/>
                      </a:lnTo>
                      <a:lnTo>
                        <a:pt x="0" y="196723"/>
                      </a:lnTo>
                      <a:lnTo>
                        <a:pt x="0" y="385011"/>
                      </a:lnTo>
                      <a:lnTo>
                        <a:pt x="367942" y="385011"/>
                      </a:lnTo>
                      <a:lnTo>
                        <a:pt x="367942" y="141996"/>
                      </a:lnTo>
                      <a:lnTo>
                        <a:pt x="357097" y="144655"/>
                      </a:lnTo>
                      <a:close/>
                      <a:moveTo>
                        <a:pt x="266299" y="298109"/>
                      </a:moveTo>
                      <a:lnTo>
                        <a:pt x="266299" y="283259"/>
                      </a:lnTo>
                      <a:lnTo>
                        <a:pt x="281122" y="283259"/>
                      </a:lnTo>
                      <a:lnTo>
                        <a:pt x="281122" y="298109"/>
                      </a:lnTo>
                      <a:lnTo>
                        <a:pt x="266299" y="298109"/>
                      </a:lnTo>
                      <a:close/>
                      <a:moveTo>
                        <a:pt x="281122" y="309201"/>
                      </a:moveTo>
                      <a:lnTo>
                        <a:pt x="281122" y="323961"/>
                      </a:lnTo>
                      <a:lnTo>
                        <a:pt x="266299" y="323961"/>
                      </a:lnTo>
                      <a:lnTo>
                        <a:pt x="266299" y="309201"/>
                      </a:lnTo>
                      <a:lnTo>
                        <a:pt x="281122" y="309201"/>
                      </a:lnTo>
                      <a:close/>
                      <a:moveTo>
                        <a:pt x="266299" y="272533"/>
                      </a:moveTo>
                      <a:lnTo>
                        <a:pt x="266299" y="257316"/>
                      </a:lnTo>
                      <a:lnTo>
                        <a:pt x="281122" y="257316"/>
                      </a:lnTo>
                      <a:lnTo>
                        <a:pt x="281122" y="272167"/>
                      </a:lnTo>
                      <a:lnTo>
                        <a:pt x="266299" y="272533"/>
                      </a:lnTo>
                      <a:close/>
                      <a:moveTo>
                        <a:pt x="266299" y="246591"/>
                      </a:moveTo>
                      <a:lnTo>
                        <a:pt x="266299" y="231374"/>
                      </a:lnTo>
                      <a:lnTo>
                        <a:pt x="281122" y="231374"/>
                      </a:lnTo>
                      <a:lnTo>
                        <a:pt x="281122" y="246224"/>
                      </a:lnTo>
                      <a:lnTo>
                        <a:pt x="266299" y="246591"/>
                      </a:lnTo>
                      <a:close/>
                      <a:moveTo>
                        <a:pt x="266299" y="220648"/>
                      </a:moveTo>
                      <a:lnTo>
                        <a:pt x="266299" y="205431"/>
                      </a:lnTo>
                      <a:lnTo>
                        <a:pt x="281122" y="205431"/>
                      </a:lnTo>
                      <a:lnTo>
                        <a:pt x="281122" y="220007"/>
                      </a:lnTo>
                      <a:lnTo>
                        <a:pt x="266299" y="220648"/>
                      </a:lnTo>
                      <a:close/>
                      <a:moveTo>
                        <a:pt x="41709" y="146672"/>
                      </a:moveTo>
                      <a:lnTo>
                        <a:pt x="42223" y="138696"/>
                      </a:lnTo>
                      <a:cubicBezTo>
                        <a:pt x="42415" y="135924"/>
                        <a:pt x="42801" y="133168"/>
                        <a:pt x="43314" y="130446"/>
                      </a:cubicBezTo>
                      <a:cubicBezTo>
                        <a:pt x="45496" y="119529"/>
                        <a:pt x="50373" y="109339"/>
                        <a:pt x="57495" y="100837"/>
                      </a:cubicBezTo>
                      <a:cubicBezTo>
                        <a:pt x="62885" y="94548"/>
                        <a:pt x="69431" y="89351"/>
                        <a:pt x="76746" y="85528"/>
                      </a:cubicBezTo>
                      <a:cubicBezTo>
                        <a:pt x="79120" y="84294"/>
                        <a:pt x="81173" y="82564"/>
                        <a:pt x="82777" y="80459"/>
                      </a:cubicBezTo>
                      <a:cubicBezTo>
                        <a:pt x="84382" y="78354"/>
                        <a:pt x="85537" y="75924"/>
                        <a:pt x="86114" y="73336"/>
                      </a:cubicBezTo>
                      <a:cubicBezTo>
                        <a:pt x="87975" y="63592"/>
                        <a:pt x="92788" y="54646"/>
                        <a:pt x="99846" y="47669"/>
                      </a:cubicBezTo>
                      <a:cubicBezTo>
                        <a:pt x="101194" y="46289"/>
                        <a:pt x="102669" y="45003"/>
                        <a:pt x="104209" y="43819"/>
                      </a:cubicBezTo>
                      <a:cubicBezTo>
                        <a:pt x="107418" y="41416"/>
                        <a:pt x="110819" y="39387"/>
                        <a:pt x="114477" y="37768"/>
                      </a:cubicBezTo>
                      <a:cubicBezTo>
                        <a:pt x="116209" y="37002"/>
                        <a:pt x="118070" y="36329"/>
                        <a:pt x="119867" y="35751"/>
                      </a:cubicBezTo>
                      <a:lnTo>
                        <a:pt x="121600" y="35751"/>
                      </a:lnTo>
                      <a:lnTo>
                        <a:pt x="125450" y="34927"/>
                      </a:lnTo>
                      <a:lnTo>
                        <a:pt x="127503" y="34927"/>
                      </a:lnTo>
                      <a:lnTo>
                        <a:pt x="131353" y="34927"/>
                      </a:lnTo>
                      <a:cubicBezTo>
                        <a:pt x="133792" y="34743"/>
                        <a:pt x="136294" y="34743"/>
                        <a:pt x="138732" y="34927"/>
                      </a:cubicBezTo>
                      <a:cubicBezTo>
                        <a:pt x="136936" y="34927"/>
                        <a:pt x="135075" y="34927"/>
                        <a:pt x="133214" y="34927"/>
                      </a:cubicBezTo>
                      <a:lnTo>
                        <a:pt x="134176" y="34927"/>
                      </a:lnTo>
                      <a:cubicBezTo>
                        <a:pt x="135652" y="34833"/>
                        <a:pt x="137192" y="34833"/>
                        <a:pt x="138732" y="34927"/>
                      </a:cubicBezTo>
                      <a:cubicBezTo>
                        <a:pt x="139759" y="35020"/>
                        <a:pt x="140786" y="35020"/>
                        <a:pt x="141876" y="34927"/>
                      </a:cubicBezTo>
                      <a:lnTo>
                        <a:pt x="143289" y="34927"/>
                      </a:lnTo>
                      <a:lnTo>
                        <a:pt x="145534" y="34377"/>
                      </a:lnTo>
                      <a:lnTo>
                        <a:pt x="146882" y="34377"/>
                      </a:lnTo>
                      <a:cubicBezTo>
                        <a:pt x="147652" y="34122"/>
                        <a:pt x="148422" y="33751"/>
                        <a:pt x="149064" y="33277"/>
                      </a:cubicBezTo>
                      <a:lnTo>
                        <a:pt x="150154" y="32727"/>
                      </a:lnTo>
                      <a:cubicBezTo>
                        <a:pt x="151181" y="31978"/>
                        <a:pt x="152144" y="31150"/>
                        <a:pt x="153042" y="30252"/>
                      </a:cubicBezTo>
                      <a:cubicBezTo>
                        <a:pt x="154390" y="28785"/>
                        <a:pt x="155930" y="27318"/>
                        <a:pt x="157534" y="25943"/>
                      </a:cubicBezTo>
                      <a:cubicBezTo>
                        <a:pt x="168314" y="16461"/>
                        <a:pt x="182174" y="11136"/>
                        <a:pt x="196548" y="10917"/>
                      </a:cubicBezTo>
                      <a:cubicBezTo>
                        <a:pt x="210922" y="10699"/>
                        <a:pt x="224911" y="15602"/>
                        <a:pt x="235947" y="24752"/>
                      </a:cubicBezTo>
                      <a:cubicBezTo>
                        <a:pt x="240183" y="27787"/>
                        <a:pt x="243904" y="31328"/>
                        <a:pt x="247241" y="35293"/>
                      </a:cubicBezTo>
                      <a:cubicBezTo>
                        <a:pt x="248845" y="37684"/>
                        <a:pt x="250257" y="40163"/>
                        <a:pt x="251541" y="42719"/>
                      </a:cubicBezTo>
                      <a:cubicBezTo>
                        <a:pt x="252824" y="45053"/>
                        <a:pt x="254556" y="47082"/>
                        <a:pt x="256738" y="48665"/>
                      </a:cubicBezTo>
                      <a:cubicBezTo>
                        <a:pt x="258856" y="50247"/>
                        <a:pt x="261294" y="51346"/>
                        <a:pt x="263925" y="51885"/>
                      </a:cubicBezTo>
                      <a:cubicBezTo>
                        <a:pt x="270984" y="53541"/>
                        <a:pt x="277785" y="56426"/>
                        <a:pt x="283881" y="60411"/>
                      </a:cubicBezTo>
                      <a:cubicBezTo>
                        <a:pt x="297100" y="68825"/>
                        <a:pt x="306661" y="81935"/>
                        <a:pt x="310640" y="97115"/>
                      </a:cubicBezTo>
                      <a:cubicBezTo>
                        <a:pt x="314682" y="112295"/>
                        <a:pt x="312757" y="128424"/>
                        <a:pt x="305378" y="142271"/>
                      </a:cubicBezTo>
                      <a:lnTo>
                        <a:pt x="303260" y="146213"/>
                      </a:lnTo>
                      <a:lnTo>
                        <a:pt x="266620" y="146213"/>
                      </a:lnTo>
                      <a:lnTo>
                        <a:pt x="266620" y="131362"/>
                      </a:lnTo>
                      <a:lnTo>
                        <a:pt x="294149" y="131362"/>
                      </a:lnTo>
                      <a:cubicBezTo>
                        <a:pt x="298383" y="121059"/>
                        <a:pt x="298833" y="109588"/>
                        <a:pt x="295432" y="98972"/>
                      </a:cubicBezTo>
                      <a:cubicBezTo>
                        <a:pt x="292031" y="88357"/>
                        <a:pt x="285036" y="79278"/>
                        <a:pt x="275604" y="73336"/>
                      </a:cubicBezTo>
                      <a:cubicBezTo>
                        <a:pt x="271047" y="70393"/>
                        <a:pt x="265979" y="68312"/>
                        <a:pt x="260716" y="67194"/>
                      </a:cubicBezTo>
                      <a:cubicBezTo>
                        <a:pt x="255839" y="66124"/>
                        <a:pt x="251284" y="63958"/>
                        <a:pt x="247305" y="60862"/>
                      </a:cubicBezTo>
                      <a:cubicBezTo>
                        <a:pt x="243391" y="57765"/>
                        <a:pt x="240247" y="53818"/>
                        <a:pt x="238065" y="49319"/>
                      </a:cubicBezTo>
                      <a:cubicBezTo>
                        <a:pt x="234279" y="41715"/>
                        <a:pt x="228440" y="35322"/>
                        <a:pt x="221189" y="30854"/>
                      </a:cubicBezTo>
                      <a:cubicBezTo>
                        <a:pt x="214002" y="26385"/>
                        <a:pt x="205660" y="24018"/>
                        <a:pt x="197126" y="24018"/>
                      </a:cubicBezTo>
                      <a:cubicBezTo>
                        <a:pt x="190837" y="24014"/>
                        <a:pt x="184677" y="25306"/>
                        <a:pt x="178902" y="27814"/>
                      </a:cubicBezTo>
                      <a:cubicBezTo>
                        <a:pt x="173127" y="30322"/>
                        <a:pt x="167929" y="33991"/>
                        <a:pt x="163629" y="38594"/>
                      </a:cubicBezTo>
                      <a:cubicBezTo>
                        <a:pt x="160357" y="42171"/>
                        <a:pt x="156251" y="44934"/>
                        <a:pt x="151694" y="46667"/>
                      </a:cubicBezTo>
                      <a:cubicBezTo>
                        <a:pt x="147139" y="48400"/>
                        <a:pt x="142197" y="49057"/>
                        <a:pt x="137385" y="48585"/>
                      </a:cubicBezTo>
                      <a:cubicBezTo>
                        <a:pt x="131545" y="48023"/>
                        <a:pt x="125771" y="48971"/>
                        <a:pt x="120444" y="51335"/>
                      </a:cubicBezTo>
                      <a:cubicBezTo>
                        <a:pt x="115375" y="53590"/>
                        <a:pt x="110947" y="57024"/>
                        <a:pt x="107546" y="61348"/>
                      </a:cubicBezTo>
                      <a:cubicBezTo>
                        <a:pt x="104146" y="65673"/>
                        <a:pt x="101771" y="70759"/>
                        <a:pt x="100745" y="76178"/>
                      </a:cubicBezTo>
                      <a:cubicBezTo>
                        <a:pt x="99782" y="80966"/>
                        <a:pt x="97793" y="85478"/>
                        <a:pt x="94841" y="89381"/>
                      </a:cubicBezTo>
                      <a:cubicBezTo>
                        <a:pt x="91890" y="93284"/>
                        <a:pt x="88104" y="96478"/>
                        <a:pt x="83804" y="98728"/>
                      </a:cubicBezTo>
                      <a:cubicBezTo>
                        <a:pt x="77452" y="102026"/>
                        <a:pt x="71933" y="106647"/>
                        <a:pt x="67570" y="112279"/>
                      </a:cubicBezTo>
                      <a:cubicBezTo>
                        <a:pt x="63207" y="117910"/>
                        <a:pt x="60062" y="124419"/>
                        <a:pt x="58457" y="131362"/>
                      </a:cubicBezTo>
                      <a:lnTo>
                        <a:pt x="99846" y="131362"/>
                      </a:lnTo>
                      <a:lnTo>
                        <a:pt x="99846" y="146672"/>
                      </a:lnTo>
                      <a:lnTo>
                        <a:pt x="41709" y="146672"/>
                      </a:lnTo>
                      <a:close/>
                      <a:moveTo>
                        <a:pt x="9176" y="375847"/>
                      </a:moveTo>
                      <a:lnTo>
                        <a:pt x="9176" y="205431"/>
                      </a:lnTo>
                      <a:lnTo>
                        <a:pt x="99846" y="205431"/>
                      </a:lnTo>
                      <a:lnTo>
                        <a:pt x="99846" y="220007"/>
                      </a:lnTo>
                      <a:lnTo>
                        <a:pt x="23999" y="220007"/>
                      </a:lnTo>
                      <a:lnTo>
                        <a:pt x="23999" y="360992"/>
                      </a:lnTo>
                      <a:lnTo>
                        <a:pt x="59100" y="360992"/>
                      </a:lnTo>
                      <a:lnTo>
                        <a:pt x="59100" y="340645"/>
                      </a:lnTo>
                      <a:lnTo>
                        <a:pt x="73922" y="340645"/>
                      </a:lnTo>
                      <a:lnTo>
                        <a:pt x="73922" y="360992"/>
                      </a:lnTo>
                      <a:lnTo>
                        <a:pt x="101386" y="360992"/>
                      </a:lnTo>
                      <a:lnTo>
                        <a:pt x="101386" y="375847"/>
                      </a:lnTo>
                      <a:lnTo>
                        <a:pt x="9176" y="375847"/>
                      </a:lnTo>
                      <a:close/>
                      <a:moveTo>
                        <a:pt x="35101" y="298109"/>
                      </a:moveTo>
                      <a:lnTo>
                        <a:pt x="35101" y="283259"/>
                      </a:lnTo>
                      <a:lnTo>
                        <a:pt x="99846" y="283259"/>
                      </a:lnTo>
                      <a:lnTo>
                        <a:pt x="99846" y="298109"/>
                      </a:lnTo>
                      <a:lnTo>
                        <a:pt x="35101" y="298109"/>
                      </a:lnTo>
                      <a:close/>
                      <a:moveTo>
                        <a:pt x="99846" y="309201"/>
                      </a:moveTo>
                      <a:lnTo>
                        <a:pt x="99846" y="323961"/>
                      </a:lnTo>
                      <a:lnTo>
                        <a:pt x="35101" y="323961"/>
                      </a:lnTo>
                      <a:lnTo>
                        <a:pt x="35101" y="309201"/>
                      </a:lnTo>
                      <a:lnTo>
                        <a:pt x="99846" y="309201"/>
                      </a:lnTo>
                      <a:close/>
                      <a:moveTo>
                        <a:pt x="35101" y="272533"/>
                      </a:moveTo>
                      <a:lnTo>
                        <a:pt x="35101" y="257316"/>
                      </a:lnTo>
                      <a:lnTo>
                        <a:pt x="99846" y="257316"/>
                      </a:lnTo>
                      <a:lnTo>
                        <a:pt x="99846" y="272167"/>
                      </a:lnTo>
                      <a:lnTo>
                        <a:pt x="35101" y="272533"/>
                      </a:lnTo>
                      <a:close/>
                      <a:moveTo>
                        <a:pt x="35101" y="246591"/>
                      </a:moveTo>
                      <a:lnTo>
                        <a:pt x="35101" y="231374"/>
                      </a:lnTo>
                      <a:lnTo>
                        <a:pt x="99846" y="231374"/>
                      </a:lnTo>
                      <a:lnTo>
                        <a:pt x="99846" y="246224"/>
                      </a:lnTo>
                      <a:lnTo>
                        <a:pt x="35101" y="246591"/>
                      </a:lnTo>
                      <a:close/>
                      <a:moveTo>
                        <a:pt x="238835" y="375847"/>
                      </a:moveTo>
                      <a:lnTo>
                        <a:pt x="110626" y="375847"/>
                      </a:lnTo>
                      <a:lnTo>
                        <a:pt x="110626" y="83236"/>
                      </a:lnTo>
                      <a:lnTo>
                        <a:pt x="255198" y="83236"/>
                      </a:lnTo>
                      <a:lnTo>
                        <a:pt x="255198" y="375847"/>
                      </a:lnTo>
                      <a:lnTo>
                        <a:pt x="238835" y="375847"/>
                      </a:lnTo>
                      <a:close/>
                      <a:moveTo>
                        <a:pt x="358766" y="360992"/>
                      </a:moveTo>
                      <a:lnTo>
                        <a:pt x="358766" y="375847"/>
                      </a:lnTo>
                      <a:lnTo>
                        <a:pt x="266299" y="375847"/>
                      </a:lnTo>
                      <a:lnTo>
                        <a:pt x="266299" y="360992"/>
                      </a:lnTo>
                      <a:lnTo>
                        <a:pt x="292223" y="360992"/>
                      </a:lnTo>
                      <a:lnTo>
                        <a:pt x="292223" y="340645"/>
                      </a:lnTo>
                      <a:lnTo>
                        <a:pt x="307047" y="340645"/>
                      </a:lnTo>
                      <a:lnTo>
                        <a:pt x="307047" y="360992"/>
                      </a:lnTo>
                      <a:lnTo>
                        <a:pt x="343686" y="360992"/>
                      </a:lnTo>
                      <a:lnTo>
                        <a:pt x="343686" y="172156"/>
                      </a:lnTo>
                      <a:lnTo>
                        <a:pt x="265914" y="190489"/>
                      </a:lnTo>
                      <a:lnTo>
                        <a:pt x="265914" y="175089"/>
                      </a:lnTo>
                      <a:lnTo>
                        <a:pt x="358381" y="153547"/>
                      </a:lnTo>
                      <a:lnTo>
                        <a:pt x="358766" y="360992"/>
                      </a:lnTo>
                      <a:close/>
                      <a:moveTo>
                        <a:pt x="307047" y="231374"/>
                      </a:moveTo>
                      <a:lnTo>
                        <a:pt x="307047" y="246224"/>
                      </a:lnTo>
                      <a:lnTo>
                        <a:pt x="292223" y="246224"/>
                      </a:lnTo>
                      <a:lnTo>
                        <a:pt x="292223" y="231374"/>
                      </a:lnTo>
                      <a:lnTo>
                        <a:pt x="307047" y="231374"/>
                      </a:lnTo>
                      <a:close/>
                      <a:moveTo>
                        <a:pt x="292223" y="220007"/>
                      </a:moveTo>
                      <a:lnTo>
                        <a:pt x="292223" y="205431"/>
                      </a:lnTo>
                      <a:lnTo>
                        <a:pt x="307047" y="205431"/>
                      </a:lnTo>
                      <a:lnTo>
                        <a:pt x="307047" y="220007"/>
                      </a:lnTo>
                      <a:lnTo>
                        <a:pt x="292223" y="220007"/>
                      </a:lnTo>
                      <a:close/>
                      <a:moveTo>
                        <a:pt x="307047" y="256674"/>
                      </a:moveTo>
                      <a:lnTo>
                        <a:pt x="307047" y="271525"/>
                      </a:lnTo>
                      <a:lnTo>
                        <a:pt x="292223" y="271525"/>
                      </a:lnTo>
                      <a:lnTo>
                        <a:pt x="292223" y="257316"/>
                      </a:lnTo>
                      <a:lnTo>
                        <a:pt x="307047" y="256674"/>
                      </a:lnTo>
                      <a:close/>
                      <a:moveTo>
                        <a:pt x="307047" y="282617"/>
                      </a:moveTo>
                      <a:lnTo>
                        <a:pt x="307047" y="297468"/>
                      </a:lnTo>
                      <a:lnTo>
                        <a:pt x="292223" y="297468"/>
                      </a:lnTo>
                      <a:lnTo>
                        <a:pt x="292223" y="283259"/>
                      </a:lnTo>
                      <a:lnTo>
                        <a:pt x="307047" y="282617"/>
                      </a:lnTo>
                      <a:close/>
                      <a:moveTo>
                        <a:pt x="307047" y="308559"/>
                      </a:moveTo>
                      <a:lnTo>
                        <a:pt x="307047" y="323319"/>
                      </a:lnTo>
                      <a:lnTo>
                        <a:pt x="292223" y="323319"/>
                      </a:lnTo>
                      <a:lnTo>
                        <a:pt x="292223" y="309201"/>
                      </a:lnTo>
                      <a:lnTo>
                        <a:pt x="307047" y="308559"/>
                      </a:lnTo>
                      <a:close/>
                      <a:moveTo>
                        <a:pt x="332842" y="230732"/>
                      </a:moveTo>
                      <a:lnTo>
                        <a:pt x="332842" y="245582"/>
                      </a:lnTo>
                      <a:lnTo>
                        <a:pt x="318083" y="245582"/>
                      </a:lnTo>
                      <a:lnTo>
                        <a:pt x="318083" y="231374"/>
                      </a:lnTo>
                      <a:lnTo>
                        <a:pt x="332842" y="230732"/>
                      </a:lnTo>
                      <a:close/>
                      <a:moveTo>
                        <a:pt x="318083" y="220007"/>
                      </a:moveTo>
                      <a:lnTo>
                        <a:pt x="318083" y="205431"/>
                      </a:lnTo>
                      <a:lnTo>
                        <a:pt x="332842" y="205431"/>
                      </a:lnTo>
                      <a:lnTo>
                        <a:pt x="332842" y="220007"/>
                      </a:lnTo>
                      <a:lnTo>
                        <a:pt x="318083" y="220007"/>
                      </a:lnTo>
                      <a:close/>
                      <a:moveTo>
                        <a:pt x="332842" y="256674"/>
                      </a:moveTo>
                      <a:lnTo>
                        <a:pt x="332842" y="271525"/>
                      </a:lnTo>
                      <a:lnTo>
                        <a:pt x="318083" y="271525"/>
                      </a:lnTo>
                      <a:lnTo>
                        <a:pt x="318083" y="257316"/>
                      </a:lnTo>
                      <a:lnTo>
                        <a:pt x="332842" y="256674"/>
                      </a:lnTo>
                      <a:close/>
                      <a:moveTo>
                        <a:pt x="332842" y="282617"/>
                      </a:moveTo>
                      <a:lnTo>
                        <a:pt x="332842" y="297468"/>
                      </a:lnTo>
                      <a:lnTo>
                        <a:pt x="318083" y="297468"/>
                      </a:lnTo>
                      <a:lnTo>
                        <a:pt x="318083" y="283259"/>
                      </a:lnTo>
                      <a:lnTo>
                        <a:pt x="332842" y="282617"/>
                      </a:lnTo>
                      <a:close/>
                      <a:moveTo>
                        <a:pt x="332842" y="308559"/>
                      </a:moveTo>
                      <a:lnTo>
                        <a:pt x="332842" y="323319"/>
                      </a:lnTo>
                      <a:lnTo>
                        <a:pt x="318083" y="323319"/>
                      </a:lnTo>
                      <a:lnTo>
                        <a:pt x="318083" y="309201"/>
                      </a:lnTo>
                      <a:lnTo>
                        <a:pt x="332842" y="308559"/>
                      </a:lnTo>
                      <a:close/>
                    </a:path>
                  </a:pathLst>
                </a:custGeom>
                <a:solidFill>
                  <a:srgbClr val="FFFFFF"/>
                </a:solidFill>
                <a:ln w="6417" cap="flat">
                  <a:noFill/>
                  <a:prstDash val="solid"/>
                  <a:miter/>
                </a:ln>
              </p:spPr>
              <p:txBody>
                <a:bodyPr rtlCol="0" anchor="ctr"/>
                <a:lstStyle/>
                <a:p>
                  <a:endParaRPr lang="en-US" sz="810"/>
                </a:p>
              </p:txBody>
            </p:sp>
            <p:sp>
              <p:nvSpPr>
                <p:cNvPr id="602" name="Freeform: Shape 601">
                  <a:extLst>
                    <a:ext uri="{FF2B5EF4-FFF2-40B4-BE49-F238E27FC236}">
                      <a16:creationId xmlns:a16="http://schemas.microsoft.com/office/drawing/2014/main" id="{21E3AD04-8194-91D8-A793-D5FF3184D0E5}"/>
                    </a:ext>
                  </a:extLst>
                </p:cNvPr>
                <p:cNvSpPr/>
                <p:nvPr/>
              </p:nvSpPr>
              <p:spPr>
                <a:xfrm>
                  <a:off x="10150199" y="1580422"/>
                  <a:ext cx="144314" cy="292606"/>
                </a:xfrm>
                <a:custGeom>
                  <a:avLst/>
                  <a:gdLst>
                    <a:gd name="connsiteX0" fmla="*/ 0 w 144314"/>
                    <a:gd name="connsiteY0" fmla="*/ 0 h 292606"/>
                    <a:gd name="connsiteX1" fmla="*/ 0 w 144314"/>
                    <a:gd name="connsiteY1" fmla="*/ 292607 h 292606"/>
                    <a:gd name="connsiteX2" fmla="*/ 144315 w 144314"/>
                    <a:gd name="connsiteY2" fmla="*/ 292607 h 292606"/>
                    <a:gd name="connsiteX3" fmla="*/ 144315 w 144314"/>
                    <a:gd name="connsiteY3" fmla="*/ 0 h 292606"/>
                    <a:gd name="connsiteX4" fmla="*/ 0 w 144314"/>
                    <a:gd name="connsiteY4" fmla="*/ 0 h 292606"/>
                    <a:gd name="connsiteX5" fmla="*/ 129492 w 144314"/>
                    <a:gd name="connsiteY5" fmla="*/ 277758 h 292606"/>
                    <a:gd name="connsiteX6" fmla="*/ 14823 w 144314"/>
                    <a:gd name="connsiteY6" fmla="*/ 277758 h 292606"/>
                    <a:gd name="connsiteX7" fmla="*/ 14823 w 144314"/>
                    <a:gd name="connsiteY7" fmla="*/ 14851 h 292606"/>
                    <a:gd name="connsiteX8" fmla="*/ 129492 w 144314"/>
                    <a:gd name="connsiteY8" fmla="*/ 14851 h 292606"/>
                    <a:gd name="connsiteX9" fmla="*/ 129492 w 144314"/>
                    <a:gd name="connsiteY9" fmla="*/ 277758 h 29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14" h="292606">
                      <a:moveTo>
                        <a:pt x="0" y="0"/>
                      </a:moveTo>
                      <a:lnTo>
                        <a:pt x="0" y="292607"/>
                      </a:lnTo>
                      <a:lnTo>
                        <a:pt x="144315" y="292607"/>
                      </a:lnTo>
                      <a:lnTo>
                        <a:pt x="144315" y="0"/>
                      </a:lnTo>
                      <a:lnTo>
                        <a:pt x="0" y="0"/>
                      </a:lnTo>
                      <a:close/>
                      <a:moveTo>
                        <a:pt x="129492" y="277758"/>
                      </a:moveTo>
                      <a:lnTo>
                        <a:pt x="14823" y="277758"/>
                      </a:lnTo>
                      <a:lnTo>
                        <a:pt x="14823" y="14851"/>
                      </a:lnTo>
                      <a:lnTo>
                        <a:pt x="129492" y="14851"/>
                      </a:lnTo>
                      <a:lnTo>
                        <a:pt x="129492" y="277758"/>
                      </a:lnTo>
                      <a:close/>
                    </a:path>
                  </a:pathLst>
                </a:custGeom>
                <a:solidFill>
                  <a:srgbClr val="2D5967"/>
                </a:solidFill>
                <a:ln w="6417" cap="flat">
                  <a:noFill/>
                  <a:prstDash val="solid"/>
                  <a:miter/>
                </a:ln>
              </p:spPr>
              <p:txBody>
                <a:bodyPr rtlCol="0" anchor="ctr"/>
                <a:lstStyle/>
                <a:p>
                  <a:endParaRPr lang="en-US" sz="810"/>
                </a:p>
              </p:txBody>
            </p:sp>
            <p:sp>
              <p:nvSpPr>
                <p:cNvPr id="603" name="Freeform: Shape 602">
                  <a:extLst>
                    <a:ext uri="{FF2B5EF4-FFF2-40B4-BE49-F238E27FC236}">
                      <a16:creationId xmlns:a16="http://schemas.microsoft.com/office/drawing/2014/main" id="{47F48511-9E60-86D8-2C4F-CF92EBE77CF5}"/>
                    </a:ext>
                  </a:extLst>
                </p:cNvPr>
                <p:cNvSpPr/>
                <p:nvPr/>
              </p:nvSpPr>
              <p:spPr>
                <a:xfrm>
                  <a:off x="10176123" y="1606365"/>
                  <a:ext cx="92466" cy="14849"/>
                </a:xfrm>
                <a:custGeom>
                  <a:avLst/>
                  <a:gdLst>
                    <a:gd name="connsiteX0" fmla="*/ 92467 w 92466"/>
                    <a:gd name="connsiteY0" fmla="*/ 0 h 14849"/>
                    <a:gd name="connsiteX1" fmla="*/ 0 w 92466"/>
                    <a:gd name="connsiteY1" fmla="*/ 0 h 14849"/>
                    <a:gd name="connsiteX2" fmla="*/ 0 w 92466"/>
                    <a:gd name="connsiteY2" fmla="*/ 14850 h 14849"/>
                    <a:gd name="connsiteX3" fmla="*/ 92467 w 92466"/>
                    <a:gd name="connsiteY3" fmla="*/ 14850 h 14849"/>
                    <a:gd name="connsiteX4" fmla="*/ 92467 w 92466"/>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66" h="14849">
                      <a:moveTo>
                        <a:pt x="92467" y="0"/>
                      </a:moveTo>
                      <a:lnTo>
                        <a:pt x="0" y="0"/>
                      </a:lnTo>
                      <a:lnTo>
                        <a:pt x="0" y="14850"/>
                      </a:lnTo>
                      <a:lnTo>
                        <a:pt x="92467" y="14850"/>
                      </a:lnTo>
                      <a:lnTo>
                        <a:pt x="92467" y="0"/>
                      </a:lnTo>
                      <a:close/>
                    </a:path>
                  </a:pathLst>
                </a:custGeom>
                <a:solidFill>
                  <a:srgbClr val="2D5967"/>
                </a:solidFill>
                <a:ln w="6417" cap="flat">
                  <a:noFill/>
                  <a:prstDash val="solid"/>
                  <a:miter/>
                </a:ln>
              </p:spPr>
              <p:txBody>
                <a:bodyPr rtlCol="0" anchor="ctr"/>
                <a:lstStyle/>
                <a:p>
                  <a:endParaRPr lang="en-US" sz="810"/>
                </a:p>
              </p:txBody>
            </p:sp>
            <p:sp>
              <p:nvSpPr>
                <p:cNvPr id="604" name="Freeform: Shape 603">
                  <a:extLst>
                    <a:ext uri="{FF2B5EF4-FFF2-40B4-BE49-F238E27FC236}">
                      <a16:creationId xmlns:a16="http://schemas.microsoft.com/office/drawing/2014/main" id="{F58B75D5-A45C-74D8-4BFE-4547A2257D6D}"/>
                    </a:ext>
                  </a:extLst>
                </p:cNvPr>
                <p:cNvSpPr/>
                <p:nvPr/>
              </p:nvSpPr>
              <p:spPr>
                <a:xfrm>
                  <a:off x="10176123" y="1632308"/>
                  <a:ext cx="92145" cy="40701"/>
                </a:xfrm>
                <a:custGeom>
                  <a:avLst/>
                  <a:gdLst>
                    <a:gd name="connsiteX0" fmla="*/ 11101 w 92145"/>
                    <a:gd name="connsiteY0" fmla="*/ 40701 h 40701"/>
                    <a:gd name="connsiteX1" fmla="*/ 81429 w 92145"/>
                    <a:gd name="connsiteY1" fmla="*/ 40701 h 40701"/>
                    <a:gd name="connsiteX2" fmla="*/ 81429 w 92145"/>
                    <a:gd name="connsiteY2" fmla="*/ 27776 h 40701"/>
                    <a:gd name="connsiteX3" fmla="*/ 92146 w 92145"/>
                    <a:gd name="connsiteY3" fmla="*/ 27776 h 40701"/>
                    <a:gd name="connsiteX4" fmla="*/ 92146 w 92145"/>
                    <a:gd name="connsiteY4" fmla="*/ 12925 h 40701"/>
                    <a:gd name="connsiteX5" fmla="*/ 81429 w 92145"/>
                    <a:gd name="connsiteY5" fmla="*/ 12925 h 40701"/>
                    <a:gd name="connsiteX6" fmla="*/ 81429 w 92145"/>
                    <a:gd name="connsiteY6" fmla="*/ 0 h 40701"/>
                    <a:gd name="connsiteX7" fmla="*/ 11101 w 92145"/>
                    <a:gd name="connsiteY7" fmla="*/ 0 h 40701"/>
                    <a:gd name="connsiteX8" fmla="*/ 11101 w 92145"/>
                    <a:gd name="connsiteY8" fmla="*/ 12925 h 40701"/>
                    <a:gd name="connsiteX9" fmla="*/ 0 w 92145"/>
                    <a:gd name="connsiteY9" fmla="*/ 12925 h 40701"/>
                    <a:gd name="connsiteX10" fmla="*/ 0 w 92145"/>
                    <a:gd name="connsiteY10" fmla="*/ 27776 h 40701"/>
                    <a:gd name="connsiteX11" fmla="*/ 11101 w 92145"/>
                    <a:gd name="connsiteY11" fmla="*/ 27776 h 40701"/>
                    <a:gd name="connsiteX12" fmla="*/ 11101 w 92145"/>
                    <a:gd name="connsiteY12" fmla="*/ 40701 h 40701"/>
                    <a:gd name="connsiteX13" fmla="*/ 25924 w 92145"/>
                    <a:gd name="connsiteY13" fmla="*/ 14759 h 40701"/>
                    <a:gd name="connsiteX14" fmla="*/ 66543 w 92145"/>
                    <a:gd name="connsiteY14" fmla="*/ 14759 h 40701"/>
                    <a:gd name="connsiteX15" fmla="*/ 66543 w 92145"/>
                    <a:gd name="connsiteY15" fmla="*/ 25943 h 40701"/>
                    <a:gd name="connsiteX16" fmla="*/ 25924 w 92145"/>
                    <a:gd name="connsiteY16" fmla="*/ 25943 h 40701"/>
                    <a:gd name="connsiteX17" fmla="*/ 25924 w 92145"/>
                    <a:gd name="connsiteY17" fmla="*/ 14759 h 40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145" h="40701">
                      <a:moveTo>
                        <a:pt x="11101" y="40701"/>
                      </a:moveTo>
                      <a:lnTo>
                        <a:pt x="81429" y="40701"/>
                      </a:lnTo>
                      <a:lnTo>
                        <a:pt x="81429" y="27776"/>
                      </a:lnTo>
                      <a:lnTo>
                        <a:pt x="92146" y="27776"/>
                      </a:lnTo>
                      <a:lnTo>
                        <a:pt x="92146" y="12925"/>
                      </a:lnTo>
                      <a:lnTo>
                        <a:pt x="81429" y="12925"/>
                      </a:lnTo>
                      <a:lnTo>
                        <a:pt x="81429" y="0"/>
                      </a:lnTo>
                      <a:lnTo>
                        <a:pt x="11101" y="0"/>
                      </a:lnTo>
                      <a:lnTo>
                        <a:pt x="11101" y="12925"/>
                      </a:lnTo>
                      <a:lnTo>
                        <a:pt x="0" y="12925"/>
                      </a:lnTo>
                      <a:lnTo>
                        <a:pt x="0" y="27776"/>
                      </a:lnTo>
                      <a:lnTo>
                        <a:pt x="11101" y="27776"/>
                      </a:lnTo>
                      <a:lnTo>
                        <a:pt x="11101" y="40701"/>
                      </a:lnTo>
                      <a:close/>
                      <a:moveTo>
                        <a:pt x="25924" y="14759"/>
                      </a:moveTo>
                      <a:lnTo>
                        <a:pt x="66543" y="14759"/>
                      </a:lnTo>
                      <a:lnTo>
                        <a:pt x="66543" y="25943"/>
                      </a:lnTo>
                      <a:lnTo>
                        <a:pt x="25924" y="25943"/>
                      </a:lnTo>
                      <a:lnTo>
                        <a:pt x="25924" y="14759"/>
                      </a:lnTo>
                      <a:close/>
                    </a:path>
                  </a:pathLst>
                </a:custGeom>
                <a:solidFill>
                  <a:srgbClr val="2D5967"/>
                </a:solidFill>
                <a:ln w="6417" cap="flat">
                  <a:noFill/>
                  <a:prstDash val="solid"/>
                  <a:miter/>
                </a:ln>
              </p:spPr>
              <p:txBody>
                <a:bodyPr rtlCol="0" anchor="ctr"/>
                <a:lstStyle/>
                <a:p>
                  <a:endParaRPr lang="en-US" sz="810"/>
                </a:p>
              </p:txBody>
            </p:sp>
            <p:sp>
              <p:nvSpPr>
                <p:cNvPr id="605" name="Freeform: Shape 604">
                  <a:extLst>
                    <a:ext uri="{FF2B5EF4-FFF2-40B4-BE49-F238E27FC236}">
                      <a16:creationId xmlns:a16="http://schemas.microsoft.com/office/drawing/2014/main" id="{F24011C3-0756-5BEB-7AE2-A275EA036E7F}"/>
                    </a:ext>
                  </a:extLst>
                </p:cNvPr>
                <p:cNvSpPr/>
                <p:nvPr/>
              </p:nvSpPr>
              <p:spPr>
                <a:xfrm>
                  <a:off x="10176123" y="1684100"/>
                  <a:ext cx="92466" cy="14850"/>
                </a:xfrm>
                <a:custGeom>
                  <a:avLst/>
                  <a:gdLst>
                    <a:gd name="connsiteX0" fmla="*/ 92467 w 92466"/>
                    <a:gd name="connsiteY0" fmla="*/ 0 h 14850"/>
                    <a:gd name="connsiteX1" fmla="*/ 0 w 92466"/>
                    <a:gd name="connsiteY1" fmla="*/ 0 h 14850"/>
                    <a:gd name="connsiteX2" fmla="*/ 0 w 92466"/>
                    <a:gd name="connsiteY2" fmla="*/ 14851 h 14850"/>
                    <a:gd name="connsiteX3" fmla="*/ 92467 w 92466"/>
                    <a:gd name="connsiteY3" fmla="*/ 14851 h 14850"/>
                    <a:gd name="connsiteX4" fmla="*/ 92467 w 92466"/>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66" h="14850">
                      <a:moveTo>
                        <a:pt x="92467" y="0"/>
                      </a:moveTo>
                      <a:lnTo>
                        <a:pt x="0" y="0"/>
                      </a:lnTo>
                      <a:lnTo>
                        <a:pt x="0" y="14851"/>
                      </a:lnTo>
                      <a:lnTo>
                        <a:pt x="92467" y="14851"/>
                      </a:lnTo>
                      <a:lnTo>
                        <a:pt x="92467" y="0"/>
                      </a:lnTo>
                      <a:close/>
                    </a:path>
                  </a:pathLst>
                </a:custGeom>
                <a:solidFill>
                  <a:srgbClr val="2D5967"/>
                </a:solidFill>
                <a:ln w="6417" cap="flat">
                  <a:noFill/>
                  <a:prstDash val="solid"/>
                  <a:miter/>
                </a:ln>
              </p:spPr>
              <p:txBody>
                <a:bodyPr rtlCol="0" anchor="ctr"/>
                <a:lstStyle/>
                <a:p>
                  <a:endParaRPr lang="en-US" sz="810"/>
                </a:p>
              </p:txBody>
            </p:sp>
            <p:sp>
              <p:nvSpPr>
                <p:cNvPr id="606" name="Freeform: Shape 605">
                  <a:extLst>
                    <a:ext uri="{FF2B5EF4-FFF2-40B4-BE49-F238E27FC236}">
                      <a16:creationId xmlns:a16="http://schemas.microsoft.com/office/drawing/2014/main" id="{79D9C2A3-B3AD-EAF0-E102-68491CB6B846}"/>
                    </a:ext>
                  </a:extLst>
                </p:cNvPr>
                <p:cNvSpPr/>
                <p:nvPr/>
              </p:nvSpPr>
              <p:spPr>
                <a:xfrm>
                  <a:off x="10176123" y="1710043"/>
                  <a:ext cx="92466" cy="14850"/>
                </a:xfrm>
                <a:custGeom>
                  <a:avLst/>
                  <a:gdLst>
                    <a:gd name="connsiteX0" fmla="*/ 92467 w 92466"/>
                    <a:gd name="connsiteY0" fmla="*/ 0 h 14850"/>
                    <a:gd name="connsiteX1" fmla="*/ 0 w 92466"/>
                    <a:gd name="connsiteY1" fmla="*/ 0 h 14850"/>
                    <a:gd name="connsiteX2" fmla="*/ 0 w 92466"/>
                    <a:gd name="connsiteY2" fmla="*/ 14851 h 14850"/>
                    <a:gd name="connsiteX3" fmla="*/ 92467 w 92466"/>
                    <a:gd name="connsiteY3" fmla="*/ 14851 h 14850"/>
                    <a:gd name="connsiteX4" fmla="*/ 92467 w 92466"/>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66" h="14850">
                      <a:moveTo>
                        <a:pt x="92467" y="0"/>
                      </a:moveTo>
                      <a:lnTo>
                        <a:pt x="0" y="0"/>
                      </a:lnTo>
                      <a:lnTo>
                        <a:pt x="0" y="14851"/>
                      </a:lnTo>
                      <a:lnTo>
                        <a:pt x="92467" y="14851"/>
                      </a:lnTo>
                      <a:lnTo>
                        <a:pt x="92467" y="0"/>
                      </a:lnTo>
                      <a:close/>
                    </a:path>
                  </a:pathLst>
                </a:custGeom>
                <a:solidFill>
                  <a:srgbClr val="2D5967"/>
                </a:solidFill>
                <a:ln w="6417" cap="flat">
                  <a:noFill/>
                  <a:prstDash val="solid"/>
                  <a:miter/>
                </a:ln>
              </p:spPr>
              <p:txBody>
                <a:bodyPr rtlCol="0" anchor="ctr"/>
                <a:lstStyle/>
                <a:p>
                  <a:endParaRPr lang="en-US" sz="810"/>
                </a:p>
              </p:txBody>
            </p:sp>
            <p:sp>
              <p:nvSpPr>
                <p:cNvPr id="607" name="Freeform: Shape 606">
                  <a:extLst>
                    <a:ext uri="{FF2B5EF4-FFF2-40B4-BE49-F238E27FC236}">
                      <a16:creationId xmlns:a16="http://schemas.microsoft.com/office/drawing/2014/main" id="{DB45C692-6B1F-BD77-CB3E-C13558715E11}"/>
                    </a:ext>
                  </a:extLst>
                </p:cNvPr>
                <p:cNvSpPr/>
                <p:nvPr/>
              </p:nvSpPr>
              <p:spPr>
                <a:xfrm>
                  <a:off x="10195502" y="1752968"/>
                  <a:ext cx="55056" cy="80006"/>
                </a:xfrm>
                <a:custGeom>
                  <a:avLst/>
                  <a:gdLst>
                    <a:gd name="connsiteX0" fmla="*/ 54029 w 55056"/>
                    <a:gd name="connsiteY0" fmla="*/ 0 h 80006"/>
                    <a:gd name="connsiteX1" fmla="*/ 38116 w 55056"/>
                    <a:gd name="connsiteY1" fmla="*/ 89 h 80006"/>
                    <a:gd name="connsiteX2" fmla="*/ 27656 w 55056"/>
                    <a:gd name="connsiteY2" fmla="*/ 26521 h 80006"/>
                    <a:gd name="connsiteX3" fmla="*/ 16619 w 55056"/>
                    <a:gd name="connsiteY3" fmla="*/ 178 h 80006"/>
                    <a:gd name="connsiteX4" fmla="*/ 577 w 55056"/>
                    <a:gd name="connsiteY4" fmla="*/ 178 h 80006"/>
                    <a:gd name="connsiteX5" fmla="*/ 18224 w 55056"/>
                    <a:gd name="connsiteY5" fmla="*/ 38891 h 80006"/>
                    <a:gd name="connsiteX6" fmla="*/ 0 w 55056"/>
                    <a:gd name="connsiteY6" fmla="*/ 80006 h 80006"/>
                    <a:gd name="connsiteX7" fmla="*/ 15914 w 55056"/>
                    <a:gd name="connsiteY7" fmla="*/ 80006 h 80006"/>
                    <a:gd name="connsiteX8" fmla="*/ 27079 w 55056"/>
                    <a:gd name="connsiteY8" fmla="*/ 51529 h 80006"/>
                    <a:gd name="connsiteX9" fmla="*/ 39014 w 55056"/>
                    <a:gd name="connsiteY9" fmla="*/ 79917 h 80006"/>
                    <a:gd name="connsiteX10" fmla="*/ 55056 w 55056"/>
                    <a:gd name="connsiteY10" fmla="*/ 79827 h 80006"/>
                    <a:gd name="connsiteX11" fmla="*/ 36576 w 55056"/>
                    <a:gd name="connsiteY11" fmla="*/ 39336 h 80006"/>
                    <a:gd name="connsiteX12" fmla="*/ 54029 w 55056"/>
                    <a:gd name="connsiteY12" fmla="*/ 0 h 8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56" h="80006">
                      <a:moveTo>
                        <a:pt x="54029" y="0"/>
                      </a:moveTo>
                      <a:lnTo>
                        <a:pt x="38116" y="89"/>
                      </a:lnTo>
                      <a:lnTo>
                        <a:pt x="27656" y="26521"/>
                      </a:lnTo>
                      <a:lnTo>
                        <a:pt x="16619" y="178"/>
                      </a:lnTo>
                      <a:lnTo>
                        <a:pt x="577" y="178"/>
                      </a:lnTo>
                      <a:lnTo>
                        <a:pt x="18224" y="38891"/>
                      </a:lnTo>
                      <a:lnTo>
                        <a:pt x="0" y="80006"/>
                      </a:lnTo>
                      <a:lnTo>
                        <a:pt x="15914" y="80006"/>
                      </a:lnTo>
                      <a:lnTo>
                        <a:pt x="27079" y="51529"/>
                      </a:lnTo>
                      <a:lnTo>
                        <a:pt x="39014" y="79917"/>
                      </a:lnTo>
                      <a:lnTo>
                        <a:pt x="55056" y="79827"/>
                      </a:lnTo>
                      <a:lnTo>
                        <a:pt x="36576" y="39336"/>
                      </a:lnTo>
                      <a:lnTo>
                        <a:pt x="54029" y="0"/>
                      </a:lnTo>
                      <a:close/>
                    </a:path>
                  </a:pathLst>
                </a:custGeom>
                <a:solidFill>
                  <a:srgbClr val="2D5967"/>
                </a:solidFill>
                <a:ln w="6417" cap="flat">
                  <a:noFill/>
                  <a:prstDash val="solid"/>
                  <a:miter/>
                </a:ln>
              </p:spPr>
              <p:txBody>
                <a:bodyPr rtlCol="0" anchor="ctr"/>
                <a:lstStyle/>
                <a:p>
                  <a:endParaRPr lang="en-US" sz="810"/>
                </a:p>
              </p:txBody>
            </p:sp>
            <p:sp>
              <p:nvSpPr>
                <p:cNvPr id="2316" name="Freeform: Shape 2315">
                  <a:extLst>
                    <a:ext uri="{FF2B5EF4-FFF2-40B4-BE49-F238E27FC236}">
                      <a16:creationId xmlns:a16="http://schemas.microsoft.com/office/drawing/2014/main" id="{D94E7410-378A-DA99-B0E2-906517F731EA}"/>
                    </a:ext>
                  </a:extLst>
                </p:cNvPr>
                <p:cNvSpPr/>
                <p:nvPr/>
              </p:nvSpPr>
              <p:spPr>
                <a:xfrm>
                  <a:off x="10074416" y="1728560"/>
                  <a:ext cx="64745" cy="14850"/>
                </a:xfrm>
                <a:custGeom>
                  <a:avLst/>
                  <a:gdLst>
                    <a:gd name="connsiteX0" fmla="*/ 64746 w 64745"/>
                    <a:gd name="connsiteY0" fmla="*/ 0 h 14850"/>
                    <a:gd name="connsiteX1" fmla="*/ 0 w 64745"/>
                    <a:gd name="connsiteY1" fmla="*/ 0 h 14850"/>
                    <a:gd name="connsiteX2" fmla="*/ 0 w 64745"/>
                    <a:gd name="connsiteY2" fmla="*/ 14851 h 14850"/>
                    <a:gd name="connsiteX3" fmla="*/ 64746 w 64745"/>
                    <a:gd name="connsiteY3" fmla="*/ 14851 h 14850"/>
                    <a:gd name="connsiteX4" fmla="*/ 64746 w 64745"/>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5" h="14850">
                      <a:moveTo>
                        <a:pt x="64746" y="0"/>
                      </a:moveTo>
                      <a:lnTo>
                        <a:pt x="0" y="0"/>
                      </a:lnTo>
                      <a:lnTo>
                        <a:pt x="0" y="14851"/>
                      </a:lnTo>
                      <a:lnTo>
                        <a:pt x="64746" y="14851"/>
                      </a:lnTo>
                      <a:lnTo>
                        <a:pt x="64746" y="0"/>
                      </a:lnTo>
                      <a:close/>
                    </a:path>
                  </a:pathLst>
                </a:custGeom>
                <a:solidFill>
                  <a:srgbClr val="2D5967"/>
                </a:solidFill>
                <a:ln w="6417" cap="flat">
                  <a:noFill/>
                  <a:prstDash val="solid"/>
                  <a:miter/>
                </a:ln>
              </p:spPr>
              <p:txBody>
                <a:bodyPr rtlCol="0" anchor="ctr"/>
                <a:lstStyle/>
                <a:p>
                  <a:endParaRPr lang="en-US" sz="810"/>
                </a:p>
              </p:txBody>
            </p:sp>
            <p:sp>
              <p:nvSpPr>
                <p:cNvPr id="2317" name="Freeform: Shape 2316">
                  <a:extLst>
                    <a:ext uri="{FF2B5EF4-FFF2-40B4-BE49-F238E27FC236}">
                      <a16:creationId xmlns:a16="http://schemas.microsoft.com/office/drawing/2014/main" id="{6C79D985-F771-8C34-7C13-D023B89F2D93}"/>
                    </a:ext>
                  </a:extLst>
                </p:cNvPr>
                <p:cNvSpPr/>
                <p:nvPr/>
              </p:nvSpPr>
              <p:spPr>
                <a:xfrm>
                  <a:off x="10074416" y="1754504"/>
                  <a:ext cx="64745" cy="14850"/>
                </a:xfrm>
                <a:custGeom>
                  <a:avLst/>
                  <a:gdLst>
                    <a:gd name="connsiteX0" fmla="*/ 64746 w 64745"/>
                    <a:gd name="connsiteY0" fmla="*/ 0 h 14850"/>
                    <a:gd name="connsiteX1" fmla="*/ 0 w 64745"/>
                    <a:gd name="connsiteY1" fmla="*/ 0 h 14850"/>
                    <a:gd name="connsiteX2" fmla="*/ 0 w 64745"/>
                    <a:gd name="connsiteY2" fmla="*/ 14851 h 14850"/>
                    <a:gd name="connsiteX3" fmla="*/ 64746 w 64745"/>
                    <a:gd name="connsiteY3" fmla="*/ 14851 h 14850"/>
                    <a:gd name="connsiteX4" fmla="*/ 64746 w 64745"/>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5" h="14850">
                      <a:moveTo>
                        <a:pt x="64746" y="0"/>
                      </a:moveTo>
                      <a:lnTo>
                        <a:pt x="0" y="0"/>
                      </a:lnTo>
                      <a:lnTo>
                        <a:pt x="0" y="14851"/>
                      </a:lnTo>
                      <a:lnTo>
                        <a:pt x="64746" y="14851"/>
                      </a:lnTo>
                      <a:lnTo>
                        <a:pt x="64746" y="0"/>
                      </a:lnTo>
                      <a:close/>
                    </a:path>
                  </a:pathLst>
                </a:custGeom>
                <a:solidFill>
                  <a:srgbClr val="2D5967"/>
                </a:solidFill>
                <a:ln w="6417" cap="flat">
                  <a:noFill/>
                  <a:prstDash val="solid"/>
                  <a:miter/>
                </a:ln>
              </p:spPr>
              <p:txBody>
                <a:bodyPr rtlCol="0" anchor="ctr"/>
                <a:lstStyle/>
                <a:p>
                  <a:endParaRPr lang="en-US" sz="810"/>
                </a:p>
              </p:txBody>
            </p:sp>
            <p:sp>
              <p:nvSpPr>
                <p:cNvPr id="2318" name="Freeform: Shape 2317">
                  <a:extLst>
                    <a:ext uri="{FF2B5EF4-FFF2-40B4-BE49-F238E27FC236}">
                      <a16:creationId xmlns:a16="http://schemas.microsoft.com/office/drawing/2014/main" id="{D783CC29-4836-AF1A-F1A1-27809273D94B}"/>
                    </a:ext>
                  </a:extLst>
                </p:cNvPr>
                <p:cNvSpPr/>
                <p:nvPr/>
              </p:nvSpPr>
              <p:spPr>
                <a:xfrm>
                  <a:off x="10074416" y="1780447"/>
                  <a:ext cx="64745" cy="14849"/>
                </a:xfrm>
                <a:custGeom>
                  <a:avLst/>
                  <a:gdLst>
                    <a:gd name="connsiteX0" fmla="*/ 64746 w 64745"/>
                    <a:gd name="connsiteY0" fmla="*/ 0 h 14849"/>
                    <a:gd name="connsiteX1" fmla="*/ 0 w 64745"/>
                    <a:gd name="connsiteY1" fmla="*/ 0 h 14849"/>
                    <a:gd name="connsiteX2" fmla="*/ 0 w 64745"/>
                    <a:gd name="connsiteY2" fmla="*/ 14850 h 14849"/>
                    <a:gd name="connsiteX3" fmla="*/ 64746 w 64745"/>
                    <a:gd name="connsiteY3" fmla="*/ 14850 h 14849"/>
                    <a:gd name="connsiteX4" fmla="*/ 64746 w 64745"/>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5" h="14849">
                      <a:moveTo>
                        <a:pt x="64746" y="0"/>
                      </a:moveTo>
                      <a:lnTo>
                        <a:pt x="0" y="0"/>
                      </a:lnTo>
                      <a:lnTo>
                        <a:pt x="0" y="14850"/>
                      </a:lnTo>
                      <a:lnTo>
                        <a:pt x="64746" y="14850"/>
                      </a:lnTo>
                      <a:lnTo>
                        <a:pt x="64746" y="0"/>
                      </a:lnTo>
                      <a:close/>
                    </a:path>
                  </a:pathLst>
                </a:custGeom>
                <a:solidFill>
                  <a:srgbClr val="2D5967"/>
                </a:solidFill>
                <a:ln w="6417" cap="flat">
                  <a:noFill/>
                  <a:prstDash val="solid"/>
                  <a:miter/>
                </a:ln>
              </p:spPr>
              <p:txBody>
                <a:bodyPr rtlCol="0" anchor="ctr"/>
                <a:lstStyle/>
                <a:p>
                  <a:endParaRPr lang="en-US" sz="810"/>
                </a:p>
              </p:txBody>
            </p:sp>
            <p:sp>
              <p:nvSpPr>
                <p:cNvPr id="2319" name="Freeform: Shape 2318">
                  <a:extLst>
                    <a:ext uri="{FF2B5EF4-FFF2-40B4-BE49-F238E27FC236}">
                      <a16:creationId xmlns:a16="http://schemas.microsoft.com/office/drawing/2014/main" id="{600E1418-7730-EE54-F703-5C725979BFB9}"/>
                    </a:ext>
                  </a:extLst>
                </p:cNvPr>
                <p:cNvSpPr/>
                <p:nvPr/>
              </p:nvSpPr>
              <p:spPr>
                <a:xfrm>
                  <a:off x="10074416" y="1806390"/>
                  <a:ext cx="64745" cy="14848"/>
                </a:xfrm>
                <a:custGeom>
                  <a:avLst/>
                  <a:gdLst>
                    <a:gd name="connsiteX0" fmla="*/ 64746 w 64745"/>
                    <a:gd name="connsiteY0" fmla="*/ 0 h 14848"/>
                    <a:gd name="connsiteX1" fmla="*/ 0 w 64745"/>
                    <a:gd name="connsiteY1" fmla="*/ 0 h 14848"/>
                    <a:gd name="connsiteX2" fmla="*/ 0 w 64745"/>
                    <a:gd name="connsiteY2" fmla="*/ 14849 h 14848"/>
                    <a:gd name="connsiteX3" fmla="*/ 64746 w 64745"/>
                    <a:gd name="connsiteY3" fmla="*/ 14849 h 14848"/>
                    <a:gd name="connsiteX4" fmla="*/ 64746 w 64745"/>
                    <a:gd name="connsiteY4" fmla="*/ 0 h 14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5" h="14848">
                      <a:moveTo>
                        <a:pt x="64746" y="0"/>
                      </a:moveTo>
                      <a:lnTo>
                        <a:pt x="0" y="0"/>
                      </a:lnTo>
                      <a:lnTo>
                        <a:pt x="0" y="14849"/>
                      </a:lnTo>
                      <a:lnTo>
                        <a:pt x="64746" y="14849"/>
                      </a:lnTo>
                      <a:lnTo>
                        <a:pt x="64746" y="0"/>
                      </a:lnTo>
                      <a:close/>
                    </a:path>
                  </a:pathLst>
                </a:custGeom>
                <a:solidFill>
                  <a:srgbClr val="2D5967"/>
                </a:solidFill>
                <a:ln w="6417" cap="flat">
                  <a:noFill/>
                  <a:prstDash val="solid"/>
                  <a:miter/>
                </a:ln>
              </p:spPr>
              <p:txBody>
                <a:bodyPr rtlCol="0" anchor="ctr"/>
                <a:lstStyle/>
                <a:p>
                  <a:endParaRPr lang="en-US" sz="810"/>
                </a:p>
              </p:txBody>
            </p:sp>
            <p:sp>
              <p:nvSpPr>
                <p:cNvPr id="2320" name="Freeform: Shape 2319">
                  <a:extLst>
                    <a:ext uri="{FF2B5EF4-FFF2-40B4-BE49-F238E27FC236}">
                      <a16:creationId xmlns:a16="http://schemas.microsoft.com/office/drawing/2014/main" id="{009F304E-957B-AFEC-981F-27BA15268442}"/>
                    </a:ext>
                  </a:extLst>
                </p:cNvPr>
                <p:cNvSpPr/>
                <p:nvPr/>
              </p:nvSpPr>
              <p:spPr>
                <a:xfrm>
                  <a:off x="10305615" y="1702618"/>
                  <a:ext cx="14823" cy="14849"/>
                </a:xfrm>
                <a:custGeom>
                  <a:avLst/>
                  <a:gdLst>
                    <a:gd name="connsiteX0" fmla="*/ 14823 w 14823"/>
                    <a:gd name="connsiteY0" fmla="*/ 0 h 14849"/>
                    <a:gd name="connsiteX1" fmla="*/ 0 w 14823"/>
                    <a:gd name="connsiteY1" fmla="*/ 0 h 14849"/>
                    <a:gd name="connsiteX2" fmla="*/ 0 w 14823"/>
                    <a:gd name="connsiteY2" fmla="*/ 14850 h 14849"/>
                    <a:gd name="connsiteX3" fmla="*/ 14823 w 14823"/>
                    <a:gd name="connsiteY3" fmla="*/ 14850 h 14849"/>
                    <a:gd name="connsiteX4" fmla="*/ 14823 w 14823"/>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9">
                      <a:moveTo>
                        <a:pt x="14823" y="0"/>
                      </a:moveTo>
                      <a:lnTo>
                        <a:pt x="0" y="0"/>
                      </a:lnTo>
                      <a:lnTo>
                        <a:pt x="0" y="14850"/>
                      </a:lnTo>
                      <a:lnTo>
                        <a:pt x="14823" y="14850"/>
                      </a:lnTo>
                      <a:lnTo>
                        <a:pt x="14823" y="0"/>
                      </a:lnTo>
                      <a:close/>
                    </a:path>
                  </a:pathLst>
                </a:custGeom>
                <a:solidFill>
                  <a:srgbClr val="2D5967"/>
                </a:solidFill>
                <a:ln w="6417" cap="flat">
                  <a:noFill/>
                  <a:prstDash val="solid"/>
                  <a:miter/>
                </a:ln>
              </p:spPr>
              <p:txBody>
                <a:bodyPr rtlCol="0" anchor="ctr"/>
                <a:lstStyle/>
                <a:p>
                  <a:endParaRPr lang="en-US" sz="810"/>
                </a:p>
              </p:txBody>
            </p:sp>
            <p:sp>
              <p:nvSpPr>
                <p:cNvPr id="2321" name="Freeform: Shape 2320">
                  <a:extLst>
                    <a:ext uri="{FF2B5EF4-FFF2-40B4-BE49-F238E27FC236}">
                      <a16:creationId xmlns:a16="http://schemas.microsoft.com/office/drawing/2014/main" id="{7F23ACF7-75B8-5163-CCED-376F023FECF5}"/>
                    </a:ext>
                  </a:extLst>
                </p:cNvPr>
                <p:cNvSpPr/>
                <p:nvPr/>
              </p:nvSpPr>
              <p:spPr>
                <a:xfrm>
                  <a:off x="10305615" y="1728560"/>
                  <a:ext cx="14823" cy="14850"/>
                </a:xfrm>
                <a:custGeom>
                  <a:avLst/>
                  <a:gdLst>
                    <a:gd name="connsiteX0" fmla="*/ 14823 w 14823"/>
                    <a:gd name="connsiteY0" fmla="*/ 0 h 14850"/>
                    <a:gd name="connsiteX1" fmla="*/ 0 w 14823"/>
                    <a:gd name="connsiteY1" fmla="*/ 0 h 14850"/>
                    <a:gd name="connsiteX2" fmla="*/ 0 w 14823"/>
                    <a:gd name="connsiteY2" fmla="*/ 14851 h 14850"/>
                    <a:gd name="connsiteX3" fmla="*/ 14823 w 14823"/>
                    <a:gd name="connsiteY3" fmla="*/ 14851 h 14850"/>
                    <a:gd name="connsiteX4" fmla="*/ 14823 w 14823"/>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50">
                      <a:moveTo>
                        <a:pt x="14823" y="0"/>
                      </a:moveTo>
                      <a:lnTo>
                        <a:pt x="0" y="0"/>
                      </a:lnTo>
                      <a:lnTo>
                        <a:pt x="0" y="14851"/>
                      </a:lnTo>
                      <a:lnTo>
                        <a:pt x="14823" y="14851"/>
                      </a:lnTo>
                      <a:lnTo>
                        <a:pt x="14823" y="0"/>
                      </a:lnTo>
                      <a:close/>
                    </a:path>
                  </a:pathLst>
                </a:custGeom>
                <a:solidFill>
                  <a:srgbClr val="2D5967"/>
                </a:solidFill>
                <a:ln w="6417" cap="flat">
                  <a:noFill/>
                  <a:prstDash val="solid"/>
                  <a:miter/>
                </a:ln>
              </p:spPr>
              <p:txBody>
                <a:bodyPr rtlCol="0" anchor="ctr"/>
                <a:lstStyle/>
                <a:p>
                  <a:endParaRPr lang="en-US" sz="810"/>
                </a:p>
              </p:txBody>
            </p:sp>
            <p:sp>
              <p:nvSpPr>
                <p:cNvPr id="2322" name="Freeform: Shape 2321">
                  <a:extLst>
                    <a:ext uri="{FF2B5EF4-FFF2-40B4-BE49-F238E27FC236}">
                      <a16:creationId xmlns:a16="http://schemas.microsoft.com/office/drawing/2014/main" id="{A5DDAE4D-D499-B922-1BEE-DAA51A5F6821}"/>
                    </a:ext>
                  </a:extLst>
                </p:cNvPr>
                <p:cNvSpPr/>
                <p:nvPr/>
              </p:nvSpPr>
              <p:spPr>
                <a:xfrm>
                  <a:off x="10331539" y="1702618"/>
                  <a:ext cx="14823" cy="14849"/>
                </a:xfrm>
                <a:custGeom>
                  <a:avLst/>
                  <a:gdLst>
                    <a:gd name="connsiteX0" fmla="*/ 14823 w 14823"/>
                    <a:gd name="connsiteY0" fmla="*/ 0 h 14849"/>
                    <a:gd name="connsiteX1" fmla="*/ 0 w 14823"/>
                    <a:gd name="connsiteY1" fmla="*/ 0 h 14849"/>
                    <a:gd name="connsiteX2" fmla="*/ 0 w 14823"/>
                    <a:gd name="connsiteY2" fmla="*/ 14850 h 14849"/>
                    <a:gd name="connsiteX3" fmla="*/ 14823 w 14823"/>
                    <a:gd name="connsiteY3" fmla="*/ 14850 h 14849"/>
                    <a:gd name="connsiteX4" fmla="*/ 14823 w 14823"/>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9">
                      <a:moveTo>
                        <a:pt x="14823" y="0"/>
                      </a:moveTo>
                      <a:lnTo>
                        <a:pt x="0" y="0"/>
                      </a:lnTo>
                      <a:lnTo>
                        <a:pt x="0" y="14850"/>
                      </a:lnTo>
                      <a:lnTo>
                        <a:pt x="14823" y="14850"/>
                      </a:lnTo>
                      <a:lnTo>
                        <a:pt x="14823" y="0"/>
                      </a:lnTo>
                      <a:close/>
                    </a:path>
                  </a:pathLst>
                </a:custGeom>
                <a:solidFill>
                  <a:srgbClr val="2D5967"/>
                </a:solidFill>
                <a:ln w="6417" cap="flat">
                  <a:noFill/>
                  <a:prstDash val="solid"/>
                  <a:miter/>
                </a:ln>
              </p:spPr>
              <p:txBody>
                <a:bodyPr rtlCol="0" anchor="ctr"/>
                <a:lstStyle/>
                <a:p>
                  <a:endParaRPr lang="en-US" sz="810"/>
                </a:p>
              </p:txBody>
            </p:sp>
            <p:sp>
              <p:nvSpPr>
                <p:cNvPr id="2323" name="Freeform: Shape 2322">
                  <a:extLst>
                    <a:ext uri="{FF2B5EF4-FFF2-40B4-BE49-F238E27FC236}">
                      <a16:creationId xmlns:a16="http://schemas.microsoft.com/office/drawing/2014/main" id="{210FBA0B-6DD6-C92A-FD4F-B31190742CB2}"/>
                    </a:ext>
                  </a:extLst>
                </p:cNvPr>
                <p:cNvSpPr/>
                <p:nvPr/>
              </p:nvSpPr>
              <p:spPr>
                <a:xfrm>
                  <a:off x="10331539" y="1728560"/>
                  <a:ext cx="14823" cy="14850"/>
                </a:xfrm>
                <a:custGeom>
                  <a:avLst/>
                  <a:gdLst>
                    <a:gd name="connsiteX0" fmla="*/ 14823 w 14823"/>
                    <a:gd name="connsiteY0" fmla="*/ 0 h 14850"/>
                    <a:gd name="connsiteX1" fmla="*/ 0 w 14823"/>
                    <a:gd name="connsiteY1" fmla="*/ 0 h 14850"/>
                    <a:gd name="connsiteX2" fmla="*/ 0 w 14823"/>
                    <a:gd name="connsiteY2" fmla="*/ 14851 h 14850"/>
                    <a:gd name="connsiteX3" fmla="*/ 14823 w 14823"/>
                    <a:gd name="connsiteY3" fmla="*/ 14851 h 14850"/>
                    <a:gd name="connsiteX4" fmla="*/ 14823 w 14823"/>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50">
                      <a:moveTo>
                        <a:pt x="14823" y="0"/>
                      </a:moveTo>
                      <a:lnTo>
                        <a:pt x="0" y="0"/>
                      </a:lnTo>
                      <a:lnTo>
                        <a:pt x="0" y="14851"/>
                      </a:lnTo>
                      <a:lnTo>
                        <a:pt x="14823" y="14851"/>
                      </a:lnTo>
                      <a:lnTo>
                        <a:pt x="14823" y="0"/>
                      </a:lnTo>
                      <a:close/>
                    </a:path>
                  </a:pathLst>
                </a:custGeom>
                <a:solidFill>
                  <a:srgbClr val="2D5967"/>
                </a:solidFill>
                <a:ln w="6417" cap="flat">
                  <a:noFill/>
                  <a:prstDash val="solid"/>
                  <a:miter/>
                </a:ln>
              </p:spPr>
              <p:txBody>
                <a:bodyPr rtlCol="0" anchor="ctr"/>
                <a:lstStyle/>
                <a:p>
                  <a:endParaRPr lang="en-US" sz="810"/>
                </a:p>
              </p:txBody>
            </p:sp>
            <p:sp>
              <p:nvSpPr>
                <p:cNvPr id="2324" name="Freeform: Shape 2323">
                  <a:extLst>
                    <a:ext uri="{FF2B5EF4-FFF2-40B4-BE49-F238E27FC236}">
                      <a16:creationId xmlns:a16="http://schemas.microsoft.com/office/drawing/2014/main" id="{7056924C-1272-9E66-B69F-72781694091F}"/>
                    </a:ext>
                  </a:extLst>
                </p:cNvPr>
                <p:cNvSpPr/>
                <p:nvPr/>
              </p:nvSpPr>
              <p:spPr>
                <a:xfrm>
                  <a:off x="10331539" y="1754504"/>
                  <a:ext cx="14823" cy="14850"/>
                </a:xfrm>
                <a:custGeom>
                  <a:avLst/>
                  <a:gdLst>
                    <a:gd name="connsiteX0" fmla="*/ 14823 w 14823"/>
                    <a:gd name="connsiteY0" fmla="*/ 0 h 14850"/>
                    <a:gd name="connsiteX1" fmla="*/ 0 w 14823"/>
                    <a:gd name="connsiteY1" fmla="*/ 0 h 14850"/>
                    <a:gd name="connsiteX2" fmla="*/ 0 w 14823"/>
                    <a:gd name="connsiteY2" fmla="*/ 14851 h 14850"/>
                    <a:gd name="connsiteX3" fmla="*/ 14823 w 14823"/>
                    <a:gd name="connsiteY3" fmla="*/ 14851 h 14850"/>
                    <a:gd name="connsiteX4" fmla="*/ 14823 w 14823"/>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50">
                      <a:moveTo>
                        <a:pt x="14823" y="0"/>
                      </a:moveTo>
                      <a:lnTo>
                        <a:pt x="0" y="0"/>
                      </a:lnTo>
                      <a:lnTo>
                        <a:pt x="0" y="14851"/>
                      </a:lnTo>
                      <a:lnTo>
                        <a:pt x="14823" y="14851"/>
                      </a:lnTo>
                      <a:lnTo>
                        <a:pt x="14823" y="0"/>
                      </a:lnTo>
                      <a:close/>
                    </a:path>
                  </a:pathLst>
                </a:custGeom>
                <a:solidFill>
                  <a:srgbClr val="2D5967"/>
                </a:solidFill>
                <a:ln w="6417" cap="flat">
                  <a:noFill/>
                  <a:prstDash val="solid"/>
                  <a:miter/>
                </a:ln>
              </p:spPr>
              <p:txBody>
                <a:bodyPr rtlCol="0" anchor="ctr"/>
                <a:lstStyle/>
                <a:p>
                  <a:endParaRPr lang="en-US" sz="810"/>
                </a:p>
              </p:txBody>
            </p:sp>
            <p:sp>
              <p:nvSpPr>
                <p:cNvPr id="2325" name="Freeform: Shape 2324">
                  <a:extLst>
                    <a:ext uri="{FF2B5EF4-FFF2-40B4-BE49-F238E27FC236}">
                      <a16:creationId xmlns:a16="http://schemas.microsoft.com/office/drawing/2014/main" id="{70B547BC-03CB-AEFD-6A7C-6CA7EF33D405}"/>
                    </a:ext>
                  </a:extLst>
                </p:cNvPr>
                <p:cNvSpPr/>
                <p:nvPr/>
              </p:nvSpPr>
              <p:spPr>
                <a:xfrm>
                  <a:off x="10331539" y="1780447"/>
                  <a:ext cx="14823" cy="14849"/>
                </a:xfrm>
                <a:custGeom>
                  <a:avLst/>
                  <a:gdLst>
                    <a:gd name="connsiteX0" fmla="*/ 14823 w 14823"/>
                    <a:gd name="connsiteY0" fmla="*/ 0 h 14849"/>
                    <a:gd name="connsiteX1" fmla="*/ 0 w 14823"/>
                    <a:gd name="connsiteY1" fmla="*/ 0 h 14849"/>
                    <a:gd name="connsiteX2" fmla="*/ 0 w 14823"/>
                    <a:gd name="connsiteY2" fmla="*/ 14850 h 14849"/>
                    <a:gd name="connsiteX3" fmla="*/ 14823 w 14823"/>
                    <a:gd name="connsiteY3" fmla="*/ 14850 h 14849"/>
                    <a:gd name="connsiteX4" fmla="*/ 14823 w 14823"/>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9">
                      <a:moveTo>
                        <a:pt x="14823" y="0"/>
                      </a:moveTo>
                      <a:lnTo>
                        <a:pt x="0" y="0"/>
                      </a:lnTo>
                      <a:lnTo>
                        <a:pt x="0" y="14850"/>
                      </a:lnTo>
                      <a:lnTo>
                        <a:pt x="14823" y="14850"/>
                      </a:lnTo>
                      <a:lnTo>
                        <a:pt x="14823" y="0"/>
                      </a:lnTo>
                      <a:close/>
                    </a:path>
                  </a:pathLst>
                </a:custGeom>
                <a:solidFill>
                  <a:srgbClr val="2D5967"/>
                </a:solidFill>
                <a:ln w="6417" cap="flat">
                  <a:noFill/>
                  <a:prstDash val="solid"/>
                  <a:miter/>
                </a:ln>
              </p:spPr>
              <p:txBody>
                <a:bodyPr rtlCol="0" anchor="ctr"/>
                <a:lstStyle/>
                <a:p>
                  <a:endParaRPr lang="en-US" sz="810"/>
                </a:p>
              </p:txBody>
            </p:sp>
            <p:sp>
              <p:nvSpPr>
                <p:cNvPr id="2326" name="Freeform: Shape 2325">
                  <a:extLst>
                    <a:ext uri="{FF2B5EF4-FFF2-40B4-BE49-F238E27FC236}">
                      <a16:creationId xmlns:a16="http://schemas.microsoft.com/office/drawing/2014/main" id="{0F477FF2-3AE0-4C55-2735-A8D2405BD6C6}"/>
                    </a:ext>
                  </a:extLst>
                </p:cNvPr>
                <p:cNvSpPr/>
                <p:nvPr/>
              </p:nvSpPr>
              <p:spPr>
                <a:xfrm>
                  <a:off x="10357399" y="1702618"/>
                  <a:ext cx="14886" cy="14849"/>
                </a:xfrm>
                <a:custGeom>
                  <a:avLst/>
                  <a:gdLst>
                    <a:gd name="connsiteX0" fmla="*/ 14887 w 14886"/>
                    <a:gd name="connsiteY0" fmla="*/ 0 h 14849"/>
                    <a:gd name="connsiteX1" fmla="*/ 0 w 14886"/>
                    <a:gd name="connsiteY1" fmla="*/ 0 h 14849"/>
                    <a:gd name="connsiteX2" fmla="*/ 0 w 14886"/>
                    <a:gd name="connsiteY2" fmla="*/ 14850 h 14849"/>
                    <a:gd name="connsiteX3" fmla="*/ 14887 w 14886"/>
                    <a:gd name="connsiteY3" fmla="*/ 14850 h 14849"/>
                    <a:gd name="connsiteX4" fmla="*/ 14887 w 14886"/>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86" h="14849">
                      <a:moveTo>
                        <a:pt x="14887" y="0"/>
                      </a:moveTo>
                      <a:lnTo>
                        <a:pt x="0" y="0"/>
                      </a:lnTo>
                      <a:lnTo>
                        <a:pt x="0" y="14850"/>
                      </a:lnTo>
                      <a:lnTo>
                        <a:pt x="14887" y="14850"/>
                      </a:lnTo>
                      <a:lnTo>
                        <a:pt x="14887" y="0"/>
                      </a:lnTo>
                      <a:close/>
                    </a:path>
                  </a:pathLst>
                </a:custGeom>
                <a:solidFill>
                  <a:srgbClr val="2D5967"/>
                </a:solidFill>
                <a:ln w="6417" cap="flat">
                  <a:noFill/>
                  <a:prstDash val="solid"/>
                  <a:miter/>
                </a:ln>
              </p:spPr>
              <p:txBody>
                <a:bodyPr rtlCol="0" anchor="ctr"/>
                <a:lstStyle/>
                <a:p>
                  <a:endParaRPr lang="en-US" sz="810"/>
                </a:p>
              </p:txBody>
            </p:sp>
            <p:sp>
              <p:nvSpPr>
                <p:cNvPr id="2327" name="Freeform: Shape 2326">
                  <a:extLst>
                    <a:ext uri="{FF2B5EF4-FFF2-40B4-BE49-F238E27FC236}">
                      <a16:creationId xmlns:a16="http://schemas.microsoft.com/office/drawing/2014/main" id="{88A1C733-2BC7-AD8E-91B3-EAC1D4340440}"/>
                    </a:ext>
                  </a:extLst>
                </p:cNvPr>
                <p:cNvSpPr/>
                <p:nvPr/>
              </p:nvSpPr>
              <p:spPr>
                <a:xfrm>
                  <a:off x="10357399" y="1728560"/>
                  <a:ext cx="14886" cy="14850"/>
                </a:xfrm>
                <a:custGeom>
                  <a:avLst/>
                  <a:gdLst>
                    <a:gd name="connsiteX0" fmla="*/ 14887 w 14886"/>
                    <a:gd name="connsiteY0" fmla="*/ 0 h 14850"/>
                    <a:gd name="connsiteX1" fmla="*/ 0 w 14886"/>
                    <a:gd name="connsiteY1" fmla="*/ 0 h 14850"/>
                    <a:gd name="connsiteX2" fmla="*/ 0 w 14886"/>
                    <a:gd name="connsiteY2" fmla="*/ 14851 h 14850"/>
                    <a:gd name="connsiteX3" fmla="*/ 14887 w 14886"/>
                    <a:gd name="connsiteY3" fmla="*/ 14851 h 14850"/>
                    <a:gd name="connsiteX4" fmla="*/ 14887 w 14886"/>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86" h="14850">
                      <a:moveTo>
                        <a:pt x="14887" y="0"/>
                      </a:moveTo>
                      <a:lnTo>
                        <a:pt x="0" y="0"/>
                      </a:lnTo>
                      <a:lnTo>
                        <a:pt x="0" y="14851"/>
                      </a:lnTo>
                      <a:lnTo>
                        <a:pt x="14887" y="14851"/>
                      </a:lnTo>
                      <a:lnTo>
                        <a:pt x="14887" y="0"/>
                      </a:lnTo>
                      <a:close/>
                    </a:path>
                  </a:pathLst>
                </a:custGeom>
                <a:solidFill>
                  <a:srgbClr val="2D5967"/>
                </a:solidFill>
                <a:ln w="6417" cap="flat">
                  <a:noFill/>
                  <a:prstDash val="solid"/>
                  <a:miter/>
                </a:ln>
              </p:spPr>
              <p:txBody>
                <a:bodyPr rtlCol="0" anchor="ctr"/>
                <a:lstStyle/>
                <a:p>
                  <a:endParaRPr lang="en-US" sz="810"/>
                </a:p>
              </p:txBody>
            </p:sp>
            <p:sp>
              <p:nvSpPr>
                <p:cNvPr id="2328" name="Freeform: Shape 2327">
                  <a:extLst>
                    <a:ext uri="{FF2B5EF4-FFF2-40B4-BE49-F238E27FC236}">
                      <a16:creationId xmlns:a16="http://schemas.microsoft.com/office/drawing/2014/main" id="{AAE4B41D-73B7-49E1-3D1F-17DE789079DD}"/>
                    </a:ext>
                  </a:extLst>
                </p:cNvPr>
                <p:cNvSpPr/>
                <p:nvPr/>
              </p:nvSpPr>
              <p:spPr>
                <a:xfrm>
                  <a:off x="10357399" y="1754504"/>
                  <a:ext cx="14886" cy="14850"/>
                </a:xfrm>
                <a:custGeom>
                  <a:avLst/>
                  <a:gdLst>
                    <a:gd name="connsiteX0" fmla="*/ 14887 w 14886"/>
                    <a:gd name="connsiteY0" fmla="*/ 0 h 14850"/>
                    <a:gd name="connsiteX1" fmla="*/ 0 w 14886"/>
                    <a:gd name="connsiteY1" fmla="*/ 0 h 14850"/>
                    <a:gd name="connsiteX2" fmla="*/ 0 w 14886"/>
                    <a:gd name="connsiteY2" fmla="*/ 14851 h 14850"/>
                    <a:gd name="connsiteX3" fmla="*/ 14887 w 14886"/>
                    <a:gd name="connsiteY3" fmla="*/ 14851 h 14850"/>
                    <a:gd name="connsiteX4" fmla="*/ 14887 w 14886"/>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86" h="14850">
                      <a:moveTo>
                        <a:pt x="14887" y="0"/>
                      </a:moveTo>
                      <a:lnTo>
                        <a:pt x="0" y="0"/>
                      </a:lnTo>
                      <a:lnTo>
                        <a:pt x="0" y="14851"/>
                      </a:lnTo>
                      <a:lnTo>
                        <a:pt x="14887" y="14851"/>
                      </a:lnTo>
                      <a:lnTo>
                        <a:pt x="14887" y="0"/>
                      </a:lnTo>
                      <a:close/>
                    </a:path>
                  </a:pathLst>
                </a:custGeom>
                <a:solidFill>
                  <a:srgbClr val="2D5967"/>
                </a:solidFill>
                <a:ln w="6417" cap="flat">
                  <a:noFill/>
                  <a:prstDash val="solid"/>
                  <a:miter/>
                </a:ln>
              </p:spPr>
              <p:txBody>
                <a:bodyPr rtlCol="0" anchor="ctr"/>
                <a:lstStyle/>
                <a:p>
                  <a:endParaRPr lang="en-US" sz="810"/>
                </a:p>
              </p:txBody>
            </p:sp>
            <p:sp>
              <p:nvSpPr>
                <p:cNvPr id="2329" name="Freeform: Shape 2328">
                  <a:extLst>
                    <a:ext uri="{FF2B5EF4-FFF2-40B4-BE49-F238E27FC236}">
                      <a16:creationId xmlns:a16="http://schemas.microsoft.com/office/drawing/2014/main" id="{D714E62C-6D9E-F428-F7DD-9224BF7B1106}"/>
                    </a:ext>
                  </a:extLst>
                </p:cNvPr>
                <p:cNvSpPr/>
                <p:nvPr/>
              </p:nvSpPr>
              <p:spPr>
                <a:xfrm>
                  <a:off x="10357399" y="1780447"/>
                  <a:ext cx="14886" cy="14849"/>
                </a:xfrm>
                <a:custGeom>
                  <a:avLst/>
                  <a:gdLst>
                    <a:gd name="connsiteX0" fmla="*/ 14887 w 14886"/>
                    <a:gd name="connsiteY0" fmla="*/ 0 h 14849"/>
                    <a:gd name="connsiteX1" fmla="*/ 0 w 14886"/>
                    <a:gd name="connsiteY1" fmla="*/ 0 h 14849"/>
                    <a:gd name="connsiteX2" fmla="*/ 0 w 14886"/>
                    <a:gd name="connsiteY2" fmla="*/ 14850 h 14849"/>
                    <a:gd name="connsiteX3" fmla="*/ 14887 w 14886"/>
                    <a:gd name="connsiteY3" fmla="*/ 14850 h 14849"/>
                    <a:gd name="connsiteX4" fmla="*/ 14887 w 14886"/>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86" h="14849">
                      <a:moveTo>
                        <a:pt x="14887" y="0"/>
                      </a:moveTo>
                      <a:lnTo>
                        <a:pt x="0" y="0"/>
                      </a:lnTo>
                      <a:lnTo>
                        <a:pt x="0" y="14850"/>
                      </a:lnTo>
                      <a:lnTo>
                        <a:pt x="14887" y="14850"/>
                      </a:lnTo>
                      <a:lnTo>
                        <a:pt x="14887" y="0"/>
                      </a:lnTo>
                      <a:close/>
                    </a:path>
                  </a:pathLst>
                </a:custGeom>
                <a:solidFill>
                  <a:srgbClr val="2D5967"/>
                </a:solidFill>
                <a:ln w="6417" cap="flat">
                  <a:noFill/>
                  <a:prstDash val="solid"/>
                  <a:miter/>
                </a:ln>
              </p:spPr>
              <p:txBody>
                <a:bodyPr rtlCol="0" anchor="ctr"/>
                <a:lstStyle/>
                <a:p>
                  <a:endParaRPr lang="en-US" sz="810"/>
                </a:p>
              </p:txBody>
            </p:sp>
            <p:sp>
              <p:nvSpPr>
                <p:cNvPr id="2330" name="Freeform: Shape 2329">
                  <a:extLst>
                    <a:ext uri="{FF2B5EF4-FFF2-40B4-BE49-F238E27FC236}">
                      <a16:creationId xmlns:a16="http://schemas.microsoft.com/office/drawing/2014/main" id="{BF3A8F9B-DDF6-E503-FBD4-5715C7220074}"/>
                    </a:ext>
                  </a:extLst>
                </p:cNvPr>
                <p:cNvSpPr/>
                <p:nvPr/>
              </p:nvSpPr>
              <p:spPr>
                <a:xfrm>
                  <a:off x="10331539" y="1806390"/>
                  <a:ext cx="14823" cy="14848"/>
                </a:xfrm>
                <a:custGeom>
                  <a:avLst/>
                  <a:gdLst>
                    <a:gd name="connsiteX0" fmla="*/ 14823 w 14823"/>
                    <a:gd name="connsiteY0" fmla="*/ 0 h 14848"/>
                    <a:gd name="connsiteX1" fmla="*/ 0 w 14823"/>
                    <a:gd name="connsiteY1" fmla="*/ 0 h 14848"/>
                    <a:gd name="connsiteX2" fmla="*/ 0 w 14823"/>
                    <a:gd name="connsiteY2" fmla="*/ 14849 h 14848"/>
                    <a:gd name="connsiteX3" fmla="*/ 14823 w 14823"/>
                    <a:gd name="connsiteY3" fmla="*/ 14849 h 14848"/>
                    <a:gd name="connsiteX4" fmla="*/ 14823 w 14823"/>
                    <a:gd name="connsiteY4" fmla="*/ 0 h 14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8">
                      <a:moveTo>
                        <a:pt x="14823" y="0"/>
                      </a:moveTo>
                      <a:lnTo>
                        <a:pt x="0" y="0"/>
                      </a:lnTo>
                      <a:lnTo>
                        <a:pt x="0" y="14849"/>
                      </a:lnTo>
                      <a:lnTo>
                        <a:pt x="14823" y="14849"/>
                      </a:lnTo>
                      <a:lnTo>
                        <a:pt x="14823" y="0"/>
                      </a:lnTo>
                      <a:close/>
                    </a:path>
                  </a:pathLst>
                </a:custGeom>
                <a:solidFill>
                  <a:srgbClr val="2D5967"/>
                </a:solidFill>
                <a:ln w="6417" cap="flat">
                  <a:noFill/>
                  <a:prstDash val="solid"/>
                  <a:miter/>
                </a:ln>
              </p:spPr>
              <p:txBody>
                <a:bodyPr rtlCol="0" anchor="ctr"/>
                <a:lstStyle/>
                <a:p>
                  <a:endParaRPr lang="en-US" sz="810"/>
                </a:p>
              </p:txBody>
            </p:sp>
            <p:sp>
              <p:nvSpPr>
                <p:cNvPr id="2331" name="Freeform: Shape 2330">
                  <a:extLst>
                    <a:ext uri="{FF2B5EF4-FFF2-40B4-BE49-F238E27FC236}">
                      <a16:creationId xmlns:a16="http://schemas.microsoft.com/office/drawing/2014/main" id="{10146F8F-62D7-2FFB-1DF4-E9196375029B}"/>
                    </a:ext>
                  </a:extLst>
                </p:cNvPr>
                <p:cNvSpPr/>
                <p:nvPr/>
              </p:nvSpPr>
              <p:spPr>
                <a:xfrm>
                  <a:off x="10305615" y="1754504"/>
                  <a:ext cx="14823" cy="14850"/>
                </a:xfrm>
                <a:custGeom>
                  <a:avLst/>
                  <a:gdLst>
                    <a:gd name="connsiteX0" fmla="*/ 14823 w 14823"/>
                    <a:gd name="connsiteY0" fmla="*/ 0 h 14850"/>
                    <a:gd name="connsiteX1" fmla="*/ 0 w 14823"/>
                    <a:gd name="connsiteY1" fmla="*/ 0 h 14850"/>
                    <a:gd name="connsiteX2" fmla="*/ 0 w 14823"/>
                    <a:gd name="connsiteY2" fmla="*/ 14851 h 14850"/>
                    <a:gd name="connsiteX3" fmla="*/ 14823 w 14823"/>
                    <a:gd name="connsiteY3" fmla="*/ 14851 h 14850"/>
                    <a:gd name="connsiteX4" fmla="*/ 14823 w 14823"/>
                    <a:gd name="connsiteY4" fmla="*/ 0 h 1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50">
                      <a:moveTo>
                        <a:pt x="14823" y="0"/>
                      </a:moveTo>
                      <a:lnTo>
                        <a:pt x="0" y="0"/>
                      </a:lnTo>
                      <a:lnTo>
                        <a:pt x="0" y="14851"/>
                      </a:lnTo>
                      <a:lnTo>
                        <a:pt x="14823" y="14851"/>
                      </a:lnTo>
                      <a:lnTo>
                        <a:pt x="14823" y="0"/>
                      </a:lnTo>
                      <a:close/>
                    </a:path>
                  </a:pathLst>
                </a:custGeom>
                <a:solidFill>
                  <a:srgbClr val="2D5967"/>
                </a:solidFill>
                <a:ln w="6417" cap="flat">
                  <a:noFill/>
                  <a:prstDash val="solid"/>
                  <a:miter/>
                </a:ln>
              </p:spPr>
              <p:txBody>
                <a:bodyPr rtlCol="0" anchor="ctr"/>
                <a:lstStyle/>
                <a:p>
                  <a:endParaRPr lang="en-US" sz="810"/>
                </a:p>
              </p:txBody>
            </p:sp>
            <p:sp>
              <p:nvSpPr>
                <p:cNvPr id="2332" name="Freeform: Shape 2331">
                  <a:extLst>
                    <a:ext uri="{FF2B5EF4-FFF2-40B4-BE49-F238E27FC236}">
                      <a16:creationId xmlns:a16="http://schemas.microsoft.com/office/drawing/2014/main" id="{489B5211-BDB4-27C4-22EE-F1806CFC6E55}"/>
                    </a:ext>
                  </a:extLst>
                </p:cNvPr>
                <p:cNvSpPr/>
                <p:nvPr/>
              </p:nvSpPr>
              <p:spPr>
                <a:xfrm>
                  <a:off x="10305615" y="1780447"/>
                  <a:ext cx="14823" cy="14849"/>
                </a:xfrm>
                <a:custGeom>
                  <a:avLst/>
                  <a:gdLst>
                    <a:gd name="connsiteX0" fmla="*/ 14823 w 14823"/>
                    <a:gd name="connsiteY0" fmla="*/ 0 h 14849"/>
                    <a:gd name="connsiteX1" fmla="*/ 0 w 14823"/>
                    <a:gd name="connsiteY1" fmla="*/ 0 h 14849"/>
                    <a:gd name="connsiteX2" fmla="*/ 0 w 14823"/>
                    <a:gd name="connsiteY2" fmla="*/ 14850 h 14849"/>
                    <a:gd name="connsiteX3" fmla="*/ 14823 w 14823"/>
                    <a:gd name="connsiteY3" fmla="*/ 14850 h 14849"/>
                    <a:gd name="connsiteX4" fmla="*/ 14823 w 14823"/>
                    <a:gd name="connsiteY4" fmla="*/ 0 h 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9">
                      <a:moveTo>
                        <a:pt x="14823" y="0"/>
                      </a:moveTo>
                      <a:lnTo>
                        <a:pt x="0" y="0"/>
                      </a:lnTo>
                      <a:lnTo>
                        <a:pt x="0" y="14850"/>
                      </a:lnTo>
                      <a:lnTo>
                        <a:pt x="14823" y="14850"/>
                      </a:lnTo>
                      <a:lnTo>
                        <a:pt x="14823" y="0"/>
                      </a:lnTo>
                      <a:close/>
                    </a:path>
                  </a:pathLst>
                </a:custGeom>
                <a:solidFill>
                  <a:srgbClr val="2D5967"/>
                </a:solidFill>
                <a:ln w="6417" cap="flat">
                  <a:noFill/>
                  <a:prstDash val="solid"/>
                  <a:miter/>
                </a:ln>
              </p:spPr>
              <p:txBody>
                <a:bodyPr rtlCol="0" anchor="ctr"/>
                <a:lstStyle/>
                <a:p>
                  <a:endParaRPr lang="en-US" sz="810"/>
                </a:p>
              </p:txBody>
            </p:sp>
            <p:sp>
              <p:nvSpPr>
                <p:cNvPr id="2333" name="Freeform: Shape 2332">
                  <a:extLst>
                    <a:ext uri="{FF2B5EF4-FFF2-40B4-BE49-F238E27FC236}">
                      <a16:creationId xmlns:a16="http://schemas.microsoft.com/office/drawing/2014/main" id="{8A7A6866-EB84-270C-58C0-6094CA835747}"/>
                    </a:ext>
                  </a:extLst>
                </p:cNvPr>
                <p:cNvSpPr/>
                <p:nvPr/>
              </p:nvSpPr>
              <p:spPr>
                <a:xfrm>
                  <a:off x="10305615" y="1806390"/>
                  <a:ext cx="14823" cy="14848"/>
                </a:xfrm>
                <a:custGeom>
                  <a:avLst/>
                  <a:gdLst>
                    <a:gd name="connsiteX0" fmla="*/ 14823 w 14823"/>
                    <a:gd name="connsiteY0" fmla="*/ 0 h 14848"/>
                    <a:gd name="connsiteX1" fmla="*/ 0 w 14823"/>
                    <a:gd name="connsiteY1" fmla="*/ 0 h 14848"/>
                    <a:gd name="connsiteX2" fmla="*/ 0 w 14823"/>
                    <a:gd name="connsiteY2" fmla="*/ 14849 h 14848"/>
                    <a:gd name="connsiteX3" fmla="*/ 14823 w 14823"/>
                    <a:gd name="connsiteY3" fmla="*/ 14849 h 14848"/>
                    <a:gd name="connsiteX4" fmla="*/ 14823 w 14823"/>
                    <a:gd name="connsiteY4" fmla="*/ 0 h 14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3" h="14848">
                      <a:moveTo>
                        <a:pt x="14823" y="0"/>
                      </a:moveTo>
                      <a:lnTo>
                        <a:pt x="0" y="0"/>
                      </a:lnTo>
                      <a:lnTo>
                        <a:pt x="0" y="14849"/>
                      </a:lnTo>
                      <a:lnTo>
                        <a:pt x="14823" y="14849"/>
                      </a:lnTo>
                      <a:lnTo>
                        <a:pt x="14823" y="0"/>
                      </a:lnTo>
                      <a:close/>
                    </a:path>
                  </a:pathLst>
                </a:custGeom>
                <a:solidFill>
                  <a:srgbClr val="2D5967"/>
                </a:solidFill>
                <a:ln w="6417" cap="flat">
                  <a:noFill/>
                  <a:prstDash val="solid"/>
                  <a:miter/>
                </a:ln>
              </p:spPr>
              <p:txBody>
                <a:bodyPr rtlCol="0" anchor="ctr"/>
                <a:lstStyle/>
                <a:p>
                  <a:endParaRPr lang="en-US" sz="810"/>
                </a:p>
              </p:txBody>
            </p:sp>
            <p:sp>
              <p:nvSpPr>
                <p:cNvPr id="2334" name="Freeform: Shape 2333">
                  <a:extLst>
                    <a:ext uri="{FF2B5EF4-FFF2-40B4-BE49-F238E27FC236}">
                      <a16:creationId xmlns:a16="http://schemas.microsoft.com/office/drawing/2014/main" id="{22B6EEFE-DFA1-BA19-2339-1D66064C333B}"/>
                    </a:ext>
                  </a:extLst>
                </p:cNvPr>
                <p:cNvSpPr/>
                <p:nvPr/>
              </p:nvSpPr>
              <p:spPr>
                <a:xfrm>
                  <a:off x="10357399" y="1806390"/>
                  <a:ext cx="14886" cy="14848"/>
                </a:xfrm>
                <a:custGeom>
                  <a:avLst/>
                  <a:gdLst>
                    <a:gd name="connsiteX0" fmla="*/ 14887 w 14886"/>
                    <a:gd name="connsiteY0" fmla="*/ 0 h 14848"/>
                    <a:gd name="connsiteX1" fmla="*/ 0 w 14886"/>
                    <a:gd name="connsiteY1" fmla="*/ 0 h 14848"/>
                    <a:gd name="connsiteX2" fmla="*/ 0 w 14886"/>
                    <a:gd name="connsiteY2" fmla="*/ 14849 h 14848"/>
                    <a:gd name="connsiteX3" fmla="*/ 14887 w 14886"/>
                    <a:gd name="connsiteY3" fmla="*/ 14849 h 14848"/>
                    <a:gd name="connsiteX4" fmla="*/ 14887 w 14886"/>
                    <a:gd name="connsiteY4" fmla="*/ 0 h 14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86" h="14848">
                      <a:moveTo>
                        <a:pt x="14887" y="0"/>
                      </a:moveTo>
                      <a:lnTo>
                        <a:pt x="0" y="0"/>
                      </a:lnTo>
                      <a:lnTo>
                        <a:pt x="0" y="14849"/>
                      </a:lnTo>
                      <a:lnTo>
                        <a:pt x="14887" y="14849"/>
                      </a:lnTo>
                      <a:lnTo>
                        <a:pt x="14887" y="0"/>
                      </a:lnTo>
                      <a:close/>
                    </a:path>
                  </a:pathLst>
                </a:custGeom>
                <a:solidFill>
                  <a:srgbClr val="2D5967"/>
                </a:solidFill>
                <a:ln w="6417" cap="flat">
                  <a:noFill/>
                  <a:prstDash val="solid"/>
                  <a:miter/>
                </a:ln>
              </p:spPr>
              <p:txBody>
                <a:bodyPr rtlCol="0" anchor="ctr"/>
                <a:lstStyle/>
                <a:p>
                  <a:endParaRPr lang="en-US" sz="810"/>
                </a:p>
              </p:txBody>
            </p:sp>
            <p:sp>
              <p:nvSpPr>
                <p:cNvPr id="2335" name="Freeform: Shape 2334">
                  <a:extLst>
                    <a:ext uri="{FF2B5EF4-FFF2-40B4-BE49-F238E27FC236}">
                      <a16:creationId xmlns:a16="http://schemas.microsoft.com/office/drawing/2014/main" id="{0B8C53E7-DC5C-CBA4-4F29-D5B79AC8FDFE}"/>
                    </a:ext>
                  </a:extLst>
                </p:cNvPr>
                <p:cNvSpPr/>
                <p:nvPr/>
              </p:nvSpPr>
              <p:spPr>
                <a:xfrm>
                  <a:off x="10305615" y="1650731"/>
                  <a:ext cx="92466" cy="222297"/>
                </a:xfrm>
                <a:custGeom>
                  <a:avLst/>
                  <a:gdLst>
                    <a:gd name="connsiteX0" fmla="*/ 0 w 92466"/>
                    <a:gd name="connsiteY0" fmla="*/ 21451 h 222297"/>
                    <a:gd name="connsiteX1" fmla="*/ 0 w 92466"/>
                    <a:gd name="connsiteY1" fmla="*/ 36668 h 222297"/>
                    <a:gd name="connsiteX2" fmla="*/ 77708 w 92466"/>
                    <a:gd name="connsiteY2" fmla="*/ 18701 h 222297"/>
                    <a:gd name="connsiteX3" fmla="*/ 77708 w 92466"/>
                    <a:gd name="connsiteY3" fmla="*/ 207449 h 222297"/>
                    <a:gd name="connsiteX4" fmla="*/ 40619 w 92466"/>
                    <a:gd name="connsiteY4" fmla="*/ 207449 h 222297"/>
                    <a:gd name="connsiteX5" fmla="*/ 40619 w 92466"/>
                    <a:gd name="connsiteY5" fmla="*/ 187095 h 222297"/>
                    <a:gd name="connsiteX6" fmla="*/ 25924 w 92466"/>
                    <a:gd name="connsiteY6" fmla="*/ 187095 h 222297"/>
                    <a:gd name="connsiteX7" fmla="*/ 25924 w 92466"/>
                    <a:gd name="connsiteY7" fmla="*/ 207449 h 222297"/>
                    <a:gd name="connsiteX8" fmla="*/ 0 w 92466"/>
                    <a:gd name="connsiteY8" fmla="*/ 207449 h 222297"/>
                    <a:gd name="connsiteX9" fmla="*/ 0 w 92466"/>
                    <a:gd name="connsiteY9" fmla="*/ 222297 h 222297"/>
                    <a:gd name="connsiteX10" fmla="*/ 92467 w 92466"/>
                    <a:gd name="connsiteY10" fmla="*/ 222297 h 222297"/>
                    <a:gd name="connsiteX11" fmla="*/ 92467 w 92466"/>
                    <a:gd name="connsiteY11" fmla="*/ 214873 h 222297"/>
                    <a:gd name="connsiteX12" fmla="*/ 92467 w 92466"/>
                    <a:gd name="connsiteY12" fmla="*/ 207449 h 222297"/>
                    <a:gd name="connsiteX13" fmla="*/ 92467 w 92466"/>
                    <a:gd name="connsiteY13" fmla="*/ 0 h 222297"/>
                    <a:gd name="connsiteX14" fmla="*/ 0 w 92466"/>
                    <a:gd name="connsiteY14" fmla="*/ 21451 h 22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466" h="222297">
                      <a:moveTo>
                        <a:pt x="0" y="21451"/>
                      </a:moveTo>
                      <a:lnTo>
                        <a:pt x="0" y="36668"/>
                      </a:lnTo>
                      <a:lnTo>
                        <a:pt x="77708" y="18701"/>
                      </a:lnTo>
                      <a:lnTo>
                        <a:pt x="77708" y="207449"/>
                      </a:lnTo>
                      <a:lnTo>
                        <a:pt x="40619" y="207449"/>
                      </a:lnTo>
                      <a:lnTo>
                        <a:pt x="40619" y="187095"/>
                      </a:lnTo>
                      <a:lnTo>
                        <a:pt x="25924" y="187095"/>
                      </a:lnTo>
                      <a:lnTo>
                        <a:pt x="25924" y="207449"/>
                      </a:lnTo>
                      <a:lnTo>
                        <a:pt x="0" y="207449"/>
                      </a:lnTo>
                      <a:lnTo>
                        <a:pt x="0" y="222297"/>
                      </a:lnTo>
                      <a:lnTo>
                        <a:pt x="92467" y="222297"/>
                      </a:lnTo>
                      <a:lnTo>
                        <a:pt x="92467" y="214873"/>
                      </a:lnTo>
                      <a:lnTo>
                        <a:pt x="92467" y="207449"/>
                      </a:lnTo>
                      <a:lnTo>
                        <a:pt x="92467" y="0"/>
                      </a:lnTo>
                      <a:lnTo>
                        <a:pt x="0" y="21451"/>
                      </a:lnTo>
                      <a:close/>
                    </a:path>
                  </a:pathLst>
                </a:custGeom>
                <a:solidFill>
                  <a:srgbClr val="2D5967"/>
                </a:solidFill>
                <a:ln w="6417" cap="flat">
                  <a:noFill/>
                  <a:prstDash val="solid"/>
                  <a:miter/>
                </a:ln>
              </p:spPr>
              <p:txBody>
                <a:bodyPr rtlCol="0" anchor="ctr"/>
                <a:lstStyle/>
                <a:p>
                  <a:endParaRPr lang="en-US" sz="810"/>
                </a:p>
              </p:txBody>
            </p:sp>
            <p:sp>
              <p:nvSpPr>
                <p:cNvPr id="608" name="Freeform: Shape 607">
                  <a:extLst>
                    <a:ext uri="{FF2B5EF4-FFF2-40B4-BE49-F238E27FC236}">
                      <a16:creationId xmlns:a16="http://schemas.microsoft.com/office/drawing/2014/main" id="{11A92B82-16B6-54DA-8D64-8CC6CE217F24}"/>
                    </a:ext>
                  </a:extLst>
                </p:cNvPr>
                <p:cNvSpPr/>
                <p:nvPr/>
              </p:nvSpPr>
              <p:spPr>
                <a:xfrm>
                  <a:off x="10048492" y="1702618"/>
                  <a:ext cx="92466" cy="170410"/>
                </a:xfrm>
                <a:custGeom>
                  <a:avLst/>
                  <a:gdLst>
                    <a:gd name="connsiteX0" fmla="*/ 64746 w 92466"/>
                    <a:gd name="connsiteY0" fmla="*/ 155562 h 170410"/>
                    <a:gd name="connsiteX1" fmla="*/ 64746 w 92466"/>
                    <a:gd name="connsiteY1" fmla="*/ 135214 h 170410"/>
                    <a:gd name="connsiteX2" fmla="*/ 49987 w 92466"/>
                    <a:gd name="connsiteY2" fmla="*/ 135214 h 170410"/>
                    <a:gd name="connsiteX3" fmla="*/ 49987 w 92466"/>
                    <a:gd name="connsiteY3" fmla="*/ 155562 h 170410"/>
                    <a:gd name="connsiteX4" fmla="*/ 14822 w 92466"/>
                    <a:gd name="connsiteY4" fmla="*/ 155562 h 170410"/>
                    <a:gd name="connsiteX5" fmla="*/ 14822 w 92466"/>
                    <a:gd name="connsiteY5" fmla="*/ 14850 h 170410"/>
                    <a:gd name="connsiteX6" fmla="*/ 90670 w 92466"/>
                    <a:gd name="connsiteY6" fmla="*/ 14850 h 170410"/>
                    <a:gd name="connsiteX7" fmla="*/ 90670 w 92466"/>
                    <a:gd name="connsiteY7" fmla="*/ 0 h 170410"/>
                    <a:gd name="connsiteX8" fmla="*/ 0 w 92466"/>
                    <a:gd name="connsiteY8" fmla="*/ 0 h 170410"/>
                    <a:gd name="connsiteX9" fmla="*/ 0 w 92466"/>
                    <a:gd name="connsiteY9" fmla="*/ 155562 h 170410"/>
                    <a:gd name="connsiteX10" fmla="*/ 0 w 92466"/>
                    <a:gd name="connsiteY10" fmla="*/ 162987 h 170410"/>
                    <a:gd name="connsiteX11" fmla="*/ 0 w 92466"/>
                    <a:gd name="connsiteY11" fmla="*/ 170411 h 170410"/>
                    <a:gd name="connsiteX12" fmla="*/ 92467 w 92466"/>
                    <a:gd name="connsiteY12" fmla="*/ 170411 h 170410"/>
                    <a:gd name="connsiteX13" fmla="*/ 92467 w 92466"/>
                    <a:gd name="connsiteY13" fmla="*/ 155562 h 170410"/>
                    <a:gd name="connsiteX14" fmla="*/ 64746 w 92466"/>
                    <a:gd name="connsiteY14" fmla="*/ 155562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466" h="170410">
                      <a:moveTo>
                        <a:pt x="64746" y="155562"/>
                      </a:moveTo>
                      <a:lnTo>
                        <a:pt x="64746" y="135214"/>
                      </a:lnTo>
                      <a:lnTo>
                        <a:pt x="49987" y="135214"/>
                      </a:lnTo>
                      <a:lnTo>
                        <a:pt x="49987" y="155562"/>
                      </a:lnTo>
                      <a:lnTo>
                        <a:pt x="14822" y="155562"/>
                      </a:lnTo>
                      <a:lnTo>
                        <a:pt x="14822" y="14850"/>
                      </a:lnTo>
                      <a:lnTo>
                        <a:pt x="90670" y="14850"/>
                      </a:lnTo>
                      <a:lnTo>
                        <a:pt x="90670" y="0"/>
                      </a:lnTo>
                      <a:lnTo>
                        <a:pt x="0" y="0"/>
                      </a:lnTo>
                      <a:lnTo>
                        <a:pt x="0" y="155562"/>
                      </a:lnTo>
                      <a:lnTo>
                        <a:pt x="0" y="162987"/>
                      </a:lnTo>
                      <a:lnTo>
                        <a:pt x="0" y="170411"/>
                      </a:lnTo>
                      <a:lnTo>
                        <a:pt x="92467" y="170411"/>
                      </a:lnTo>
                      <a:lnTo>
                        <a:pt x="92467" y="155562"/>
                      </a:lnTo>
                      <a:lnTo>
                        <a:pt x="64746" y="155562"/>
                      </a:lnTo>
                      <a:close/>
                    </a:path>
                  </a:pathLst>
                </a:custGeom>
                <a:solidFill>
                  <a:srgbClr val="2D5967"/>
                </a:solidFill>
                <a:ln w="6417" cap="flat">
                  <a:noFill/>
                  <a:prstDash val="solid"/>
                  <a:miter/>
                </a:ln>
              </p:spPr>
              <p:txBody>
                <a:bodyPr rtlCol="0" anchor="ctr"/>
                <a:lstStyle/>
                <a:p>
                  <a:endParaRPr lang="en-US" sz="810"/>
                </a:p>
              </p:txBody>
            </p:sp>
            <p:sp>
              <p:nvSpPr>
                <p:cNvPr id="609" name="Freeform: Shape 608">
                  <a:extLst>
                    <a:ext uri="{FF2B5EF4-FFF2-40B4-BE49-F238E27FC236}">
                      <a16:creationId xmlns:a16="http://schemas.microsoft.com/office/drawing/2014/main" id="{E5947D95-CBC2-67AC-865F-252D97B03B6A}"/>
                    </a:ext>
                  </a:extLst>
                </p:cNvPr>
                <p:cNvSpPr/>
                <p:nvPr/>
              </p:nvSpPr>
              <p:spPr>
                <a:xfrm>
                  <a:off x="10081025" y="1506352"/>
                  <a:ext cx="271000" cy="137502"/>
                </a:xfrm>
                <a:custGeom>
                  <a:avLst/>
                  <a:gdLst>
                    <a:gd name="connsiteX0" fmla="*/ 16556 w 271000"/>
                    <a:gd name="connsiteY0" fmla="*/ 122194 h 137502"/>
                    <a:gd name="connsiteX1" fmla="*/ 25667 w 271000"/>
                    <a:gd name="connsiteY1" fmla="*/ 103110 h 137502"/>
                    <a:gd name="connsiteX2" fmla="*/ 41902 w 271000"/>
                    <a:gd name="connsiteY2" fmla="*/ 89560 h 137502"/>
                    <a:gd name="connsiteX3" fmla="*/ 53067 w 271000"/>
                    <a:gd name="connsiteY3" fmla="*/ 80241 h 137502"/>
                    <a:gd name="connsiteX4" fmla="*/ 59035 w 271000"/>
                    <a:gd name="connsiteY4" fmla="*/ 67009 h 137502"/>
                    <a:gd name="connsiteX5" fmla="*/ 65837 w 271000"/>
                    <a:gd name="connsiteY5" fmla="*/ 52180 h 137502"/>
                    <a:gd name="connsiteX6" fmla="*/ 78735 w 271000"/>
                    <a:gd name="connsiteY6" fmla="*/ 42167 h 137502"/>
                    <a:gd name="connsiteX7" fmla="*/ 95675 w 271000"/>
                    <a:gd name="connsiteY7" fmla="*/ 39417 h 137502"/>
                    <a:gd name="connsiteX8" fmla="*/ 110049 w 271000"/>
                    <a:gd name="connsiteY8" fmla="*/ 37541 h 137502"/>
                    <a:gd name="connsiteX9" fmla="*/ 122113 w 271000"/>
                    <a:gd name="connsiteY9" fmla="*/ 29425 h 137502"/>
                    <a:gd name="connsiteX10" fmla="*/ 137385 w 271000"/>
                    <a:gd name="connsiteY10" fmla="*/ 18645 h 137502"/>
                    <a:gd name="connsiteX11" fmla="*/ 155608 w 271000"/>
                    <a:gd name="connsiteY11" fmla="*/ 14850 h 137502"/>
                    <a:gd name="connsiteX12" fmla="*/ 179544 w 271000"/>
                    <a:gd name="connsiteY12" fmla="*/ 21732 h 137502"/>
                    <a:gd name="connsiteX13" fmla="*/ 196356 w 271000"/>
                    <a:gd name="connsiteY13" fmla="*/ 40150 h 137502"/>
                    <a:gd name="connsiteX14" fmla="*/ 205596 w 271000"/>
                    <a:gd name="connsiteY14" fmla="*/ 51452 h 137502"/>
                    <a:gd name="connsiteX15" fmla="*/ 218815 w 271000"/>
                    <a:gd name="connsiteY15" fmla="*/ 57659 h 137502"/>
                    <a:gd name="connsiteX16" fmla="*/ 233894 w 271000"/>
                    <a:gd name="connsiteY16" fmla="*/ 64168 h 137502"/>
                    <a:gd name="connsiteX17" fmla="*/ 253786 w 271000"/>
                    <a:gd name="connsiteY17" fmla="*/ 89999 h 137502"/>
                    <a:gd name="connsiteX18" fmla="*/ 252246 w 271000"/>
                    <a:gd name="connsiteY18" fmla="*/ 122561 h 137502"/>
                    <a:gd name="connsiteX19" fmla="*/ 224782 w 271000"/>
                    <a:gd name="connsiteY19" fmla="*/ 122561 h 137502"/>
                    <a:gd name="connsiteX20" fmla="*/ 224782 w 271000"/>
                    <a:gd name="connsiteY20" fmla="*/ 137503 h 137502"/>
                    <a:gd name="connsiteX21" fmla="*/ 261359 w 271000"/>
                    <a:gd name="connsiteY21" fmla="*/ 137503 h 137502"/>
                    <a:gd name="connsiteX22" fmla="*/ 263476 w 271000"/>
                    <a:gd name="connsiteY22" fmla="*/ 133561 h 137502"/>
                    <a:gd name="connsiteX23" fmla="*/ 268994 w 271000"/>
                    <a:gd name="connsiteY23" fmla="*/ 88194 h 137502"/>
                    <a:gd name="connsiteX24" fmla="*/ 242172 w 271000"/>
                    <a:gd name="connsiteY24" fmla="*/ 51242 h 137502"/>
                    <a:gd name="connsiteX25" fmla="*/ 222472 w 271000"/>
                    <a:gd name="connsiteY25" fmla="*/ 43175 h 137502"/>
                    <a:gd name="connsiteX26" fmla="*/ 215285 w 271000"/>
                    <a:gd name="connsiteY26" fmla="*/ 39954 h 137502"/>
                    <a:gd name="connsiteX27" fmla="*/ 210087 w 271000"/>
                    <a:gd name="connsiteY27" fmla="*/ 34009 h 137502"/>
                    <a:gd name="connsiteX28" fmla="*/ 205532 w 271000"/>
                    <a:gd name="connsiteY28" fmla="*/ 26125 h 137502"/>
                    <a:gd name="connsiteX29" fmla="*/ 194238 w 271000"/>
                    <a:gd name="connsiteY29" fmla="*/ 13841 h 137502"/>
                    <a:gd name="connsiteX30" fmla="*/ 154838 w 271000"/>
                    <a:gd name="connsiteY30" fmla="*/ 7 h 137502"/>
                    <a:gd name="connsiteX31" fmla="*/ 115824 w 271000"/>
                    <a:gd name="connsiteY31" fmla="*/ 15033 h 137502"/>
                    <a:gd name="connsiteX32" fmla="*/ 111333 w 271000"/>
                    <a:gd name="connsiteY32" fmla="*/ 19342 h 137502"/>
                    <a:gd name="connsiteX33" fmla="*/ 108445 w 271000"/>
                    <a:gd name="connsiteY33" fmla="*/ 21817 h 137502"/>
                    <a:gd name="connsiteX34" fmla="*/ 107354 w 271000"/>
                    <a:gd name="connsiteY34" fmla="*/ 22366 h 137502"/>
                    <a:gd name="connsiteX35" fmla="*/ 105172 w 271000"/>
                    <a:gd name="connsiteY35" fmla="*/ 23466 h 137502"/>
                    <a:gd name="connsiteX36" fmla="*/ 103825 w 271000"/>
                    <a:gd name="connsiteY36" fmla="*/ 23466 h 137502"/>
                    <a:gd name="connsiteX37" fmla="*/ 101579 w 271000"/>
                    <a:gd name="connsiteY37" fmla="*/ 24016 h 137502"/>
                    <a:gd name="connsiteX38" fmla="*/ 100167 w 271000"/>
                    <a:gd name="connsiteY38" fmla="*/ 24016 h 137502"/>
                    <a:gd name="connsiteX39" fmla="*/ 97023 w 271000"/>
                    <a:gd name="connsiteY39" fmla="*/ 24016 h 137502"/>
                    <a:gd name="connsiteX40" fmla="*/ 89644 w 271000"/>
                    <a:gd name="connsiteY40" fmla="*/ 24016 h 137502"/>
                    <a:gd name="connsiteX41" fmla="*/ 85793 w 271000"/>
                    <a:gd name="connsiteY41" fmla="*/ 24016 h 137502"/>
                    <a:gd name="connsiteX42" fmla="*/ 83740 w 271000"/>
                    <a:gd name="connsiteY42" fmla="*/ 24016 h 137502"/>
                    <a:gd name="connsiteX43" fmla="*/ 79890 w 271000"/>
                    <a:gd name="connsiteY43" fmla="*/ 24841 h 137502"/>
                    <a:gd name="connsiteX44" fmla="*/ 78157 w 271000"/>
                    <a:gd name="connsiteY44" fmla="*/ 24841 h 137502"/>
                    <a:gd name="connsiteX45" fmla="*/ 72768 w 271000"/>
                    <a:gd name="connsiteY45" fmla="*/ 26858 h 137502"/>
                    <a:gd name="connsiteX46" fmla="*/ 62500 w 271000"/>
                    <a:gd name="connsiteY46" fmla="*/ 32908 h 137502"/>
                    <a:gd name="connsiteX47" fmla="*/ 58137 w 271000"/>
                    <a:gd name="connsiteY47" fmla="*/ 36758 h 137502"/>
                    <a:gd name="connsiteX48" fmla="*/ 44405 w 271000"/>
                    <a:gd name="connsiteY48" fmla="*/ 64168 h 137502"/>
                    <a:gd name="connsiteX49" fmla="*/ 41132 w 271000"/>
                    <a:gd name="connsiteY49" fmla="*/ 71364 h 137502"/>
                    <a:gd name="connsiteX50" fmla="*/ 35228 w 271000"/>
                    <a:gd name="connsiteY50" fmla="*/ 76543 h 137502"/>
                    <a:gd name="connsiteX51" fmla="*/ 15786 w 271000"/>
                    <a:gd name="connsiteY51" fmla="*/ 91668 h 137502"/>
                    <a:gd name="connsiteX52" fmla="*/ 1604 w 271000"/>
                    <a:gd name="connsiteY52" fmla="*/ 120728 h 137502"/>
                    <a:gd name="connsiteX53" fmla="*/ 514 w 271000"/>
                    <a:gd name="connsiteY53" fmla="*/ 128978 h 137502"/>
                    <a:gd name="connsiteX54" fmla="*/ 0 w 271000"/>
                    <a:gd name="connsiteY54" fmla="*/ 137503 h 137502"/>
                    <a:gd name="connsiteX55" fmla="*/ 58137 w 271000"/>
                    <a:gd name="connsiteY55" fmla="*/ 137503 h 137502"/>
                    <a:gd name="connsiteX56" fmla="*/ 58137 w 271000"/>
                    <a:gd name="connsiteY56" fmla="*/ 122194 h 137502"/>
                    <a:gd name="connsiteX57" fmla="*/ 16556 w 271000"/>
                    <a:gd name="connsiteY57" fmla="*/ 122194 h 137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1000" h="137502">
                      <a:moveTo>
                        <a:pt x="16556" y="122194"/>
                      </a:moveTo>
                      <a:cubicBezTo>
                        <a:pt x="18160" y="115250"/>
                        <a:pt x="21304" y="108741"/>
                        <a:pt x="25667" y="103110"/>
                      </a:cubicBezTo>
                      <a:cubicBezTo>
                        <a:pt x="30031" y="97479"/>
                        <a:pt x="35614" y="92857"/>
                        <a:pt x="41902" y="89560"/>
                      </a:cubicBezTo>
                      <a:cubicBezTo>
                        <a:pt x="46266" y="87331"/>
                        <a:pt x="50052" y="84145"/>
                        <a:pt x="53067" y="80241"/>
                      </a:cubicBezTo>
                      <a:cubicBezTo>
                        <a:pt x="56020" y="76337"/>
                        <a:pt x="58073" y="71815"/>
                        <a:pt x="59035" y="67009"/>
                      </a:cubicBezTo>
                      <a:cubicBezTo>
                        <a:pt x="60062" y="61590"/>
                        <a:pt x="62437" y="56504"/>
                        <a:pt x="65837" y="52180"/>
                      </a:cubicBezTo>
                      <a:cubicBezTo>
                        <a:pt x="69238" y="47855"/>
                        <a:pt x="73666" y="44421"/>
                        <a:pt x="78735" y="42167"/>
                      </a:cubicBezTo>
                      <a:cubicBezTo>
                        <a:pt x="84061" y="39802"/>
                        <a:pt x="89836" y="38855"/>
                        <a:pt x="95675" y="39417"/>
                      </a:cubicBezTo>
                      <a:cubicBezTo>
                        <a:pt x="100552" y="39917"/>
                        <a:pt x="105493" y="39275"/>
                        <a:pt x="110049" y="37541"/>
                      </a:cubicBezTo>
                      <a:cubicBezTo>
                        <a:pt x="114669" y="35807"/>
                        <a:pt x="118776" y="33029"/>
                        <a:pt x="122113" y="29425"/>
                      </a:cubicBezTo>
                      <a:cubicBezTo>
                        <a:pt x="126412" y="24822"/>
                        <a:pt x="131610" y="21152"/>
                        <a:pt x="137385" y="18645"/>
                      </a:cubicBezTo>
                      <a:cubicBezTo>
                        <a:pt x="143096" y="16138"/>
                        <a:pt x="149320" y="14845"/>
                        <a:pt x="155608" y="14850"/>
                      </a:cubicBezTo>
                      <a:cubicBezTo>
                        <a:pt x="164079" y="14884"/>
                        <a:pt x="172356" y="17266"/>
                        <a:pt x="179544" y="21732"/>
                      </a:cubicBezTo>
                      <a:cubicBezTo>
                        <a:pt x="186794" y="26199"/>
                        <a:pt x="192570" y="32574"/>
                        <a:pt x="196356" y="40150"/>
                      </a:cubicBezTo>
                      <a:cubicBezTo>
                        <a:pt x="198602" y="44560"/>
                        <a:pt x="201746" y="48422"/>
                        <a:pt x="205596" y="51452"/>
                      </a:cubicBezTo>
                      <a:cubicBezTo>
                        <a:pt x="209510" y="54481"/>
                        <a:pt x="214002" y="56603"/>
                        <a:pt x="218815" y="57659"/>
                      </a:cubicBezTo>
                      <a:cubicBezTo>
                        <a:pt x="224205" y="58868"/>
                        <a:pt x="229338" y="61075"/>
                        <a:pt x="233894" y="64168"/>
                      </a:cubicBezTo>
                      <a:cubicBezTo>
                        <a:pt x="243391" y="70150"/>
                        <a:pt x="250450" y="79305"/>
                        <a:pt x="253786" y="89999"/>
                      </a:cubicBezTo>
                      <a:cubicBezTo>
                        <a:pt x="257123" y="100694"/>
                        <a:pt x="256609" y="112234"/>
                        <a:pt x="252246" y="122561"/>
                      </a:cubicBezTo>
                      <a:lnTo>
                        <a:pt x="224782" y="122561"/>
                      </a:lnTo>
                      <a:lnTo>
                        <a:pt x="224782" y="137503"/>
                      </a:lnTo>
                      <a:lnTo>
                        <a:pt x="261359" y="137503"/>
                      </a:lnTo>
                      <a:lnTo>
                        <a:pt x="263476" y="133561"/>
                      </a:lnTo>
                      <a:cubicBezTo>
                        <a:pt x="270984" y="119686"/>
                        <a:pt x="272973" y="103472"/>
                        <a:pt x="268994" y="88194"/>
                      </a:cubicBezTo>
                      <a:cubicBezTo>
                        <a:pt x="265080" y="72915"/>
                        <a:pt x="255455" y="59709"/>
                        <a:pt x="242172" y="51242"/>
                      </a:cubicBezTo>
                      <a:cubicBezTo>
                        <a:pt x="236076" y="47447"/>
                        <a:pt x="229466" y="44719"/>
                        <a:pt x="222472" y="43175"/>
                      </a:cubicBezTo>
                      <a:cubicBezTo>
                        <a:pt x="219841" y="42636"/>
                        <a:pt x="217403" y="41537"/>
                        <a:pt x="215285" y="39954"/>
                      </a:cubicBezTo>
                      <a:cubicBezTo>
                        <a:pt x="213168" y="38371"/>
                        <a:pt x="211371" y="36342"/>
                        <a:pt x="210087" y="34009"/>
                      </a:cubicBezTo>
                      <a:cubicBezTo>
                        <a:pt x="208740" y="31290"/>
                        <a:pt x="207200" y="28657"/>
                        <a:pt x="205532" y="26125"/>
                      </a:cubicBezTo>
                      <a:cubicBezTo>
                        <a:pt x="202323" y="21546"/>
                        <a:pt x="198538" y="17415"/>
                        <a:pt x="194238" y="13841"/>
                      </a:cubicBezTo>
                      <a:cubicBezTo>
                        <a:pt x="183201" y="4692"/>
                        <a:pt x="169212" y="-211"/>
                        <a:pt x="154838" y="7"/>
                      </a:cubicBezTo>
                      <a:cubicBezTo>
                        <a:pt x="140465" y="225"/>
                        <a:pt x="126605" y="5551"/>
                        <a:pt x="115824" y="15033"/>
                      </a:cubicBezTo>
                      <a:cubicBezTo>
                        <a:pt x="114220" y="16408"/>
                        <a:pt x="112680" y="17875"/>
                        <a:pt x="111333" y="19342"/>
                      </a:cubicBezTo>
                      <a:cubicBezTo>
                        <a:pt x="110434" y="20240"/>
                        <a:pt x="109472" y="21067"/>
                        <a:pt x="108445" y="21817"/>
                      </a:cubicBezTo>
                      <a:lnTo>
                        <a:pt x="107354" y="22366"/>
                      </a:lnTo>
                      <a:cubicBezTo>
                        <a:pt x="106712" y="22841"/>
                        <a:pt x="105942" y="23212"/>
                        <a:pt x="105172" y="23466"/>
                      </a:cubicBezTo>
                      <a:lnTo>
                        <a:pt x="103825" y="23466"/>
                      </a:lnTo>
                      <a:lnTo>
                        <a:pt x="101579" y="24016"/>
                      </a:lnTo>
                      <a:lnTo>
                        <a:pt x="100167" y="24016"/>
                      </a:lnTo>
                      <a:cubicBezTo>
                        <a:pt x="99076" y="24109"/>
                        <a:pt x="98050" y="24109"/>
                        <a:pt x="97023" y="24016"/>
                      </a:cubicBezTo>
                      <a:cubicBezTo>
                        <a:pt x="94584" y="23833"/>
                        <a:pt x="92082" y="23833"/>
                        <a:pt x="89644" y="24016"/>
                      </a:cubicBezTo>
                      <a:lnTo>
                        <a:pt x="85793" y="24016"/>
                      </a:lnTo>
                      <a:lnTo>
                        <a:pt x="83740" y="24016"/>
                      </a:lnTo>
                      <a:lnTo>
                        <a:pt x="79890" y="24841"/>
                      </a:lnTo>
                      <a:lnTo>
                        <a:pt x="78157" y="24841"/>
                      </a:lnTo>
                      <a:cubicBezTo>
                        <a:pt x="76361" y="25418"/>
                        <a:pt x="74499" y="26091"/>
                        <a:pt x="72768" y="26858"/>
                      </a:cubicBezTo>
                      <a:cubicBezTo>
                        <a:pt x="69110" y="28476"/>
                        <a:pt x="65708" y="30506"/>
                        <a:pt x="62500" y="32908"/>
                      </a:cubicBezTo>
                      <a:cubicBezTo>
                        <a:pt x="60960" y="34093"/>
                        <a:pt x="59484" y="35379"/>
                        <a:pt x="58137" y="36758"/>
                      </a:cubicBezTo>
                      <a:cubicBezTo>
                        <a:pt x="50757" y="44202"/>
                        <a:pt x="45945" y="53802"/>
                        <a:pt x="44405" y="64168"/>
                      </a:cubicBezTo>
                      <a:cubicBezTo>
                        <a:pt x="43828" y="66772"/>
                        <a:pt x="42736" y="69227"/>
                        <a:pt x="41132" y="71364"/>
                      </a:cubicBezTo>
                      <a:cubicBezTo>
                        <a:pt x="39592" y="73502"/>
                        <a:pt x="37539" y="75268"/>
                        <a:pt x="35228" y="76543"/>
                      </a:cubicBezTo>
                      <a:cubicBezTo>
                        <a:pt x="27850" y="80293"/>
                        <a:pt x="21240" y="85427"/>
                        <a:pt x="15786" y="91668"/>
                      </a:cubicBezTo>
                      <a:cubicBezTo>
                        <a:pt x="8727" y="100013"/>
                        <a:pt x="3851" y="110005"/>
                        <a:pt x="1604" y="120728"/>
                      </a:cubicBezTo>
                      <a:cubicBezTo>
                        <a:pt x="1091" y="123450"/>
                        <a:pt x="706" y="126206"/>
                        <a:pt x="514" y="128978"/>
                      </a:cubicBezTo>
                      <a:lnTo>
                        <a:pt x="0" y="137503"/>
                      </a:lnTo>
                      <a:lnTo>
                        <a:pt x="58137" y="137503"/>
                      </a:lnTo>
                      <a:lnTo>
                        <a:pt x="58137" y="122194"/>
                      </a:lnTo>
                      <a:lnTo>
                        <a:pt x="16556" y="122194"/>
                      </a:lnTo>
                      <a:close/>
                    </a:path>
                  </a:pathLst>
                </a:custGeom>
                <a:solidFill>
                  <a:srgbClr val="2D5967"/>
                </a:solidFill>
                <a:ln w="6417" cap="flat">
                  <a:noFill/>
                  <a:prstDash val="solid"/>
                  <a:miter/>
                </a:ln>
              </p:spPr>
              <p:txBody>
                <a:bodyPr rtlCol="0" anchor="ctr"/>
                <a:lstStyle/>
                <a:p>
                  <a:endParaRPr lang="en-US" sz="810"/>
                </a:p>
              </p:txBody>
            </p:sp>
          </p:grpSp>
        </p:grpSp>
        <p:grpSp>
          <p:nvGrpSpPr>
            <p:cNvPr id="610" name="Graphic 3">
              <a:extLst>
                <a:ext uri="{FF2B5EF4-FFF2-40B4-BE49-F238E27FC236}">
                  <a16:creationId xmlns:a16="http://schemas.microsoft.com/office/drawing/2014/main" id="{D911D764-364E-0B6E-AAE6-4641DF9C67BC}"/>
                </a:ext>
              </a:extLst>
            </p:cNvPr>
            <p:cNvGrpSpPr/>
            <p:nvPr/>
          </p:nvGrpSpPr>
          <p:grpSpPr>
            <a:xfrm>
              <a:off x="9718409" y="1841714"/>
              <a:ext cx="1023037" cy="319652"/>
              <a:chOff x="9718409" y="1841714"/>
              <a:chExt cx="1023037" cy="319652"/>
            </a:xfrm>
            <a:solidFill>
              <a:srgbClr val="000000"/>
            </a:solidFill>
          </p:grpSpPr>
          <p:sp>
            <p:nvSpPr>
              <p:cNvPr id="611" name="TextBox 610">
                <a:extLst>
                  <a:ext uri="{FF2B5EF4-FFF2-40B4-BE49-F238E27FC236}">
                    <a16:creationId xmlns:a16="http://schemas.microsoft.com/office/drawing/2014/main" id="{BFC8A1C0-C83A-1917-6591-C8701EEC63D1}"/>
                  </a:ext>
                </a:extLst>
              </p:cNvPr>
              <p:cNvSpPr txBox="1"/>
              <p:nvPr/>
            </p:nvSpPr>
            <p:spPr>
              <a:xfrm>
                <a:off x="9945501" y="1841714"/>
                <a:ext cx="55816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Exadata</a:t>
                </a:r>
              </a:p>
            </p:txBody>
          </p:sp>
          <p:sp>
            <p:nvSpPr>
              <p:cNvPr id="612" name="TextBox 611">
                <a:extLst>
                  <a:ext uri="{FF2B5EF4-FFF2-40B4-BE49-F238E27FC236}">
                    <a16:creationId xmlns:a16="http://schemas.microsoft.com/office/drawing/2014/main" id="{3C7829FF-C305-232E-C691-2ADF240FAF65}"/>
                  </a:ext>
                </a:extLst>
              </p:cNvPr>
              <p:cNvSpPr txBox="1"/>
              <p:nvPr/>
            </p:nvSpPr>
            <p:spPr>
              <a:xfrm>
                <a:off x="9718409" y="1944384"/>
                <a:ext cx="1023037" cy="216982"/>
              </a:xfrm>
              <a:prstGeom prst="rect">
                <a:avLst/>
              </a:prstGeom>
              <a:noFill/>
            </p:spPr>
            <p:txBody>
              <a:bodyPr wrap="none" rtlCol="0">
                <a:spAutoFit/>
              </a:bodyPr>
              <a:lstStyle/>
              <a:p>
                <a:pPr algn="l"/>
                <a:r>
                  <a:rPr lang="en-US" sz="810" spc="0" baseline="0" dirty="0" err="1">
                    <a:ln/>
                    <a:solidFill>
                      <a:srgbClr val="000000"/>
                    </a:solidFill>
                    <a:latin typeface="Oracle Sans"/>
                    <a:cs typeface="Oracle Sans"/>
                    <a:sym typeface="Oracle Sans"/>
                    <a:rtl val="0"/>
                  </a:rPr>
                  <a:t>Cloud@Customer</a:t>
                </a:r>
                <a:endParaRPr lang="en-US" sz="810" spc="0" baseline="0" dirty="0">
                  <a:ln/>
                  <a:solidFill>
                    <a:srgbClr val="000000"/>
                  </a:solidFill>
                  <a:latin typeface="Oracle Sans"/>
                  <a:cs typeface="Oracle Sans"/>
                  <a:sym typeface="Oracle Sans"/>
                  <a:rtl val="0"/>
                </a:endParaRPr>
              </a:p>
            </p:txBody>
          </p:sp>
        </p:grpSp>
      </p:grpSp>
      <p:grpSp>
        <p:nvGrpSpPr>
          <p:cNvPr id="613" name="Graphic 3">
            <a:extLst>
              <a:ext uri="{FF2B5EF4-FFF2-40B4-BE49-F238E27FC236}">
                <a16:creationId xmlns:a16="http://schemas.microsoft.com/office/drawing/2014/main" id="{EDA7BD1D-88C9-4F0A-0597-A62309A72EA8}"/>
              </a:ext>
            </a:extLst>
          </p:cNvPr>
          <p:cNvGrpSpPr/>
          <p:nvPr/>
        </p:nvGrpSpPr>
        <p:grpSpPr>
          <a:xfrm>
            <a:off x="10802535" y="1497188"/>
            <a:ext cx="782587" cy="664178"/>
            <a:chOff x="10802535" y="1497188"/>
            <a:chExt cx="782587" cy="664178"/>
          </a:xfrm>
        </p:grpSpPr>
        <p:grpSp>
          <p:nvGrpSpPr>
            <p:cNvPr id="614" name="Graphic 3">
              <a:extLst>
                <a:ext uri="{FF2B5EF4-FFF2-40B4-BE49-F238E27FC236}">
                  <a16:creationId xmlns:a16="http://schemas.microsoft.com/office/drawing/2014/main" id="{EE9F6435-A44A-6103-A7F9-D7E62776B641}"/>
                </a:ext>
              </a:extLst>
            </p:cNvPr>
            <p:cNvGrpSpPr/>
            <p:nvPr/>
          </p:nvGrpSpPr>
          <p:grpSpPr>
            <a:xfrm>
              <a:off x="11007233" y="1497188"/>
              <a:ext cx="354722" cy="385010"/>
              <a:chOff x="11007233" y="1497188"/>
              <a:chExt cx="354722" cy="385010"/>
            </a:xfrm>
          </p:grpSpPr>
          <p:grpSp>
            <p:nvGrpSpPr>
              <p:cNvPr id="615" name="Graphic 3">
                <a:extLst>
                  <a:ext uri="{FF2B5EF4-FFF2-40B4-BE49-F238E27FC236}">
                    <a16:creationId xmlns:a16="http://schemas.microsoft.com/office/drawing/2014/main" id="{D489A286-3F95-DB81-1B3F-8B0B640F4E9D}"/>
                  </a:ext>
                </a:extLst>
              </p:cNvPr>
              <p:cNvGrpSpPr/>
              <p:nvPr/>
            </p:nvGrpSpPr>
            <p:grpSpPr>
              <a:xfrm>
                <a:off x="11007233" y="1497188"/>
                <a:ext cx="354722" cy="385010"/>
                <a:chOff x="11007233" y="1497188"/>
                <a:chExt cx="354722" cy="385010"/>
              </a:xfrm>
              <a:solidFill>
                <a:srgbClr val="FFFFFF"/>
              </a:solidFill>
            </p:grpSpPr>
            <p:sp>
              <p:nvSpPr>
                <p:cNvPr id="616" name="Freeform: Shape 615">
                  <a:extLst>
                    <a:ext uri="{FF2B5EF4-FFF2-40B4-BE49-F238E27FC236}">
                      <a16:creationId xmlns:a16="http://schemas.microsoft.com/office/drawing/2014/main" id="{2D69581C-CF5F-78BD-6D6A-2F487178ECFB}"/>
                    </a:ext>
                  </a:extLst>
                </p:cNvPr>
                <p:cNvSpPr/>
                <p:nvPr/>
              </p:nvSpPr>
              <p:spPr>
                <a:xfrm>
                  <a:off x="11011788" y="1501772"/>
                  <a:ext cx="343749" cy="375844"/>
                </a:xfrm>
                <a:custGeom>
                  <a:avLst/>
                  <a:gdLst>
                    <a:gd name="connsiteX0" fmla="*/ 69687 w 343749"/>
                    <a:gd name="connsiteY0" fmla="*/ 375845 h 375844"/>
                    <a:gd name="connsiteX1" fmla="*/ 69687 w 343749"/>
                    <a:gd name="connsiteY1" fmla="*/ 145753 h 375844"/>
                    <a:gd name="connsiteX2" fmla="*/ 0 w 343749"/>
                    <a:gd name="connsiteY2" fmla="*/ 145753 h 375844"/>
                    <a:gd name="connsiteX3" fmla="*/ 898 w 343749"/>
                    <a:gd name="connsiteY3" fmla="*/ 132920 h 375844"/>
                    <a:gd name="connsiteX4" fmla="*/ 37603 w 343749"/>
                    <a:gd name="connsiteY4" fmla="*/ 77002 h 375844"/>
                    <a:gd name="connsiteX5" fmla="*/ 44918 w 343749"/>
                    <a:gd name="connsiteY5" fmla="*/ 67835 h 375844"/>
                    <a:gd name="connsiteX6" fmla="*/ 76104 w 343749"/>
                    <a:gd name="connsiteY6" fmla="*/ 29334 h 375844"/>
                    <a:gd name="connsiteX7" fmla="*/ 98114 w 343749"/>
                    <a:gd name="connsiteY7" fmla="*/ 24750 h 375844"/>
                    <a:gd name="connsiteX8" fmla="*/ 102669 w 343749"/>
                    <a:gd name="connsiteY8" fmla="*/ 24750 h 375844"/>
                    <a:gd name="connsiteX9" fmla="*/ 103568 w 343749"/>
                    <a:gd name="connsiteY9" fmla="*/ 24750 h 375844"/>
                    <a:gd name="connsiteX10" fmla="*/ 112744 w 343749"/>
                    <a:gd name="connsiteY10" fmla="*/ 21084 h 375844"/>
                    <a:gd name="connsiteX11" fmla="*/ 160421 w 343749"/>
                    <a:gd name="connsiteY11" fmla="*/ 0 h 375844"/>
                    <a:gd name="connsiteX12" fmla="*/ 193404 w 343749"/>
                    <a:gd name="connsiteY12" fmla="*/ 9166 h 375844"/>
                    <a:gd name="connsiteX13" fmla="*/ 202579 w 343749"/>
                    <a:gd name="connsiteY13" fmla="*/ 13750 h 375844"/>
                    <a:gd name="connsiteX14" fmla="*/ 243840 w 343749"/>
                    <a:gd name="connsiteY14" fmla="*/ 916 h 375844"/>
                    <a:gd name="connsiteX15" fmla="*/ 307110 w 343749"/>
                    <a:gd name="connsiteY15" fmla="*/ 35751 h 375844"/>
                    <a:gd name="connsiteX16" fmla="*/ 315324 w 343749"/>
                    <a:gd name="connsiteY16" fmla="*/ 53168 h 375844"/>
                    <a:gd name="connsiteX17" fmla="*/ 343750 w 343749"/>
                    <a:gd name="connsiteY17" fmla="*/ 81585 h 375844"/>
                    <a:gd name="connsiteX18" fmla="*/ 326361 w 343749"/>
                    <a:gd name="connsiteY18" fmla="*/ 98086 h 375844"/>
                    <a:gd name="connsiteX19" fmla="*/ 316286 w 343749"/>
                    <a:gd name="connsiteY19" fmla="*/ 88002 h 375844"/>
                    <a:gd name="connsiteX20" fmla="*/ 244738 w 343749"/>
                    <a:gd name="connsiteY20" fmla="*/ 146670 h 375844"/>
                    <a:gd name="connsiteX21" fmla="*/ 222793 w 343749"/>
                    <a:gd name="connsiteY21" fmla="*/ 143004 h 375844"/>
                    <a:gd name="connsiteX22" fmla="*/ 222793 w 343749"/>
                    <a:gd name="connsiteY22" fmla="*/ 374927 h 375844"/>
                    <a:gd name="connsiteX23" fmla="*/ 69687 w 343749"/>
                    <a:gd name="connsiteY23" fmla="*/ 374927 h 375844"/>
                    <a:gd name="connsiteX24" fmla="*/ 69687 w 343749"/>
                    <a:gd name="connsiteY24"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3749" h="375844">
                      <a:moveTo>
                        <a:pt x="69687" y="375845"/>
                      </a:moveTo>
                      <a:lnTo>
                        <a:pt x="69687" y="145753"/>
                      </a:lnTo>
                      <a:lnTo>
                        <a:pt x="0" y="145753"/>
                      </a:lnTo>
                      <a:lnTo>
                        <a:pt x="898" y="132920"/>
                      </a:lnTo>
                      <a:cubicBezTo>
                        <a:pt x="2760" y="109086"/>
                        <a:pt x="16491" y="88002"/>
                        <a:pt x="37603" y="77002"/>
                      </a:cubicBezTo>
                      <a:cubicBezTo>
                        <a:pt x="41261" y="75168"/>
                        <a:pt x="44019" y="71502"/>
                        <a:pt x="44918" y="67835"/>
                      </a:cubicBezTo>
                      <a:cubicBezTo>
                        <a:pt x="48575" y="50418"/>
                        <a:pt x="60511" y="35751"/>
                        <a:pt x="76104" y="29334"/>
                      </a:cubicBezTo>
                      <a:cubicBezTo>
                        <a:pt x="82520" y="26584"/>
                        <a:pt x="90734" y="24750"/>
                        <a:pt x="98114" y="24750"/>
                      </a:cubicBezTo>
                      <a:cubicBezTo>
                        <a:pt x="99910" y="24750"/>
                        <a:pt x="101771" y="24750"/>
                        <a:pt x="102669" y="24750"/>
                      </a:cubicBezTo>
                      <a:lnTo>
                        <a:pt x="103568" y="24750"/>
                      </a:lnTo>
                      <a:cubicBezTo>
                        <a:pt x="107289" y="24750"/>
                        <a:pt x="109985" y="22917"/>
                        <a:pt x="112744" y="21084"/>
                      </a:cubicBezTo>
                      <a:cubicBezTo>
                        <a:pt x="124680" y="8250"/>
                        <a:pt x="142069" y="0"/>
                        <a:pt x="160421" y="0"/>
                      </a:cubicBezTo>
                      <a:cubicBezTo>
                        <a:pt x="172356" y="0"/>
                        <a:pt x="183329" y="2750"/>
                        <a:pt x="193404" y="9166"/>
                      </a:cubicBezTo>
                      <a:lnTo>
                        <a:pt x="202579" y="13750"/>
                      </a:lnTo>
                      <a:cubicBezTo>
                        <a:pt x="214515" y="5500"/>
                        <a:pt x="229209" y="916"/>
                        <a:pt x="243840" y="916"/>
                      </a:cubicBezTo>
                      <a:cubicBezTo>
                        <a:pt x="270406" y="916"/>
                        <a:pt x="294276" y="13750"/>
                        <a:pt x="307110" y="35751"/>
                      </a:cubicBezTo>
                      <a:cubicBezTo>
                        <a:pt x="308907" y="37584"/>
                        <a:pt x="312628" y="44001"/>
                        <a:pt x="315324" y="53168"/>
                      </a:cubicBezTo>
                      <a:lnTo>
                        <a:pt x="343750" y="81585"/>
                      </a:lnTo>
                      <a:lnTo>
                        <a:pt x="326361" y="98086"/>
                      </a:lnTo>
                      <a:lnTo>
                        <a:pt x="316286" y="88002"/>
                      </a:lnTo>
                      <a:cubicBezTo>
                        <a:pt x="309870" y="121920"/>
                        <a:pt x="279581" y="146670"/>
                        <a:pt x="244738" y="146670"/>
                      </a:cubicBezTo>
                      <a:cubicBezTo>
                        <a:pt x="237423" y="146670"/>
                        <a:pt x="230108" y="145753"/>
                        <a:pt x="222793" y="143004"/>
                      </a:cubicBezTo>
                      <a:lnTo>
                        <a:pt x="222793" y="374927"/>
                      </a:lnTo>
                      <a:lnTo>
                        <a:pt x="69687" y="374927"/>
                      </a:lnTo>
                      <a:lnTo>
                        <a:pt x="69687" y="375845"/>
                      </a:lnTo>
                      <a:close/>
                    </a:path>
                  </a:pathLst>
                </a:custGeom>
                <a:solidFill>
                  <a:srgbClr val="FFFFFF"/>
                </a:solidFill>
                <a:ln w="6417" cap="flat">
                  <a:noFill/>
                  <a:prstDash val="solid"/>
                  <a:miter/>
                </a:ln>
              </p:spPr>
              <p:txBody>
                <a:bodyPr rtlCol="0" anchor="ctr"/>
                <a:lstStyle/>
                <a:p>
                  <a:endParaRPr lang="en-US" sz="810"/>
                </a:p>
              </p:txBody>
            </p:sp>
            <p:sp>
              <p:nvSpPr>
                <p:cNvPr id="617" name="Freeform: Shape 616">
                  <a:extLst>
                    <a:ext uri="{FF2B5EF4-FFF2-40B4-BE49-F238E27FC236}">
                      <a16:creationId xmlns:a16="http://schemas.microsoft.com/office/drawing/2014/main" id="{8C274C05-1FC7-F3B0-223B-DFAFE46A7D78}"/>
                    </a:ext>
                  </a:extLst>
                </p:cNvPr>
                <p:cNvSpPr/>
                <p:nvPr/>
              </p:nvSpPr>
              <p:spPr>
                <a:xfrm>
                  <a:off x="11007233" y="1497188"/>
                  <a:ext cx="354722" cy="385010"/>
                </a:xfrm>
                <a:custGeom>
                  <a:avLst/>
                  <a:gdLst>
                    <a:gd name="connsiteX0" fmla="*/ 165875 w 354722"/>
                    <a:gd name="connsiteY0" fmla="*/ 9167 h 385010"/>
                    <a:gd name="connsiteX1" fmla="*/ 197061 w 354722"/>
                    <a:gd name="connsiteY1" fmla="*/ 17417 h 385010"/>
                    <a:gd name="connsiteX2" fmla="*/ 208996 w 354722"/>
                    <a:gd name="connsiteY2" fmla="*/ 23834 h 385010"/>
                    <a:gd name="connsiteX3" fmla="*/ 250257 w 354722"/>
                    <a:gd name="connsiteY3" fmla="*/ 10083 h 385010"/>
                    <a:gd name="connsiteX4" fmla="*/ 308008 w 354722"/>
                    <a:gd name="connsiteY4" fmla="*/ 42168 h 385010"/>
                    <a:gd name="connsiteX5" fmla="*/ 315324 w 354722"/>
                    <a:gd name="connsiteY5" fmla="*/ 59585 h 385010"/>
                    <a:gd name="connsiteX6" fmla="*/ 329055 w 354722"/>
                    <a:gd name="connsiteY6" fmla="*/ 73336 h 385010"/>
                    <a:gd name="connsiteX7" fmla="*/ 341889 w 354722"/>
                    <a:gd name="connsiteY7" fmla="*/ 86169 h 385010"/>
                    <a:gd name="connsiteX8" fmla="*/ 331815 w 354722"/>
                    <a:gd name="connsiteY8" fmla="*/ 96253 h 385010"/>
                    <a:gd name="connsiteX9" fmla="*/ 328157 w 354722"/>
                    <a:gd name="connsiteY9" fmla="*/ 92586 h 385010"/>
                    <a:gd name="connsiteX10" fmla="*/ 318981 w 354722"/>
                    <a:gd name="connsiteY10" fmla="*/ 83419 h 385010"/>
                    <a:gd name="connsiteX11" fmla="*/ 250257 w 354722"/>
                    <a:gd name="connsiteY11" fmla="*/ 147587 h 385010"/>
                    <a:gd name="connsiteX12" fmla="*/ 223627 w 354722"/>
                    <a:gd name="connsiteY12" fmla="*/ 142087 h 385010"/>
                    <a:gd name="connsiteX13" fmla="*/ 223627 w 354722"/>
                    <a:gd name="connsiteY13" fmla="*/ 375841 h 385010"/>
                    <a:gd name="connsiteX14" fmla="*/ 78798 w 354722"/>
                    <a:gd name="connsiteY14" fmla="*/ 375841 h 385010"/>
                    <a:gd name="connsiteX15" fmla="*/ 78798 w 354722"/>
                    <a:gd name="connsiteY15" fmla="*/ 145754 h 385010"/>
                    <a:gd name="connsiteX16" fmla="*/ 10074 w 354722"/>
                    <a:gd name="connsiteY16" fmla="*/ 145754 h 385010"/>
                    <a:gd name="connsiteX17" fmla="*/ 10973 w 354722"/>
                    <a:gd name="connsiteY17" fmla="*/ 137504 h 385010"/>
                    <a:gd name="connsiteX18" fmla="*/ 45816 w 354722"/>
                    <a:gd name="connsiteY18" fmla="*/ 85252 h 385010"/>
                    <a:gd name="connsiteX19" fmla="*/ 54992 w 354722"/>
                    <a:gd name="connsiteY19" fmla="*/ 73336 h 385010"/>
                    <a:gd name="connsiteX20" fmla="*/ 82456 w 354722"/>
                    <a:gd name="connsiteY20" fmla="*/ 37584 h 385010"/>
                    <a:gd name="connsiteX21" fmla="*/ 102669 w 354722"/>
                    <a:gd name="connsiteY21" fmla="*/ 33001 h 385010"/>
                    <a:gd name="connsiteX22" fmla="*/ 107225 w 354722"/>
                    <a:gd name="connsiteY22" fmla="*/ 33001 h 385010"/>
                    <a:gd name="connsiteX23" fmla="*/ 109086 w 354722"/>
                    <a:gd name="connsiteY23" fmla="*/ 33001 h 385010"/>
                    <a:gd name="connsiteX24" fmla="*/ 121920 w 354722"/>
                    <a:gd name="connsiteY24" fmla="*/ 27501 h 385010"/>
                    <a:gd name="connsiteX25" fmla="*/ 165875 w 354722"/>
                    <a:gd name="connsiteY25" fmla="*/ 9167 h 385010"/>
                    <a:gd name="connsiteX26" fmla="*/ 165875 w 354722"/>
                    <a:gd name="connsiteY26" fmla="*/ 0 h 385010"/>
                    <a:gd name="connsiteX27" fmla="*/ 114540 w 354722"/>
                    <a:gd name="connsiteY27" fmla="*/ 22001 h 385010"/>
                    <a:gd name="connsiteX28" fmla="*/ 109086 w 354722"/>
                    <a:gd name="connsiteY28" fmla="*/ 24750 h 385010"/>
                    <a:gd name="connsiteX29" fmla="*/ 108124 w 354722"/>
                    <a:gd name="connsiteY29" fmla="*/ 24750 h 385010"/>
                    <a:gd name="connsiteX30" fmla="*/ 102669 w 354722"/>
                    <a:gd name="connsiteY30" fmla="*/ 24750 h 385010"/>
                    <a:gd name="connsiteX31" fmla="*/ 78798 w 354722"/>
                    <a:gd name="connsiteY31" fmla="*/ 29334 h 385010"/>
                    <a:gd name="connsiteX32" fmla="*/ 44918 w 354722"/>
                    <a:gd name="connsiteY32" fmla="*/ 71502 h 385010"/>
                    <a:gd name="connsiteX33" fmla="*/ 40297 w 354722"/>
                    <a:gd name="connsiteY33" fmla="*/ 77919 h 385010"/>
                    <a:gd name="connsiteX34" fmla="*/ 898 w 354722"/>
                    <a:gd name="connsiteY34" fmla="*/ 137504 h 385010"/>
                    <a:gd name="connsiteX35" fmla="*/ 0 w 354722"/>
                    <a:gd name="connsiteY35" fmla="*/ 145754 h 385010"/>
                    <a:gd name="connsiteX36" fmla="*/ 0 w 354722"/>
                    <a:gd name="connsiteY36" fmla="*/ 154921 h 385010"/>
                    <a:gd name="connsiteX37" fmla="*/ 10074 w 354722"/>
                    <a:gd name="connsiteY37" fmla="*/ 154921 h 385010"/>
                    <a:gd name="connsiteX38" fmla="*/ 70585 w 354722"/>
                    <a:gd name="connsiteY38" fmla="*/ 154921 h 385010"/>
                    <a:gd name="connsiteX39" fmla="*/ 70585 w 354722"/>
                    <a:gd name="connsiteY39" fmla="*/ 375841 h 385010"/>
                    <a:gd name="connsiteX40" fmla="*/ 70585 w 354722"/>
                    <a:gd name="connsiteY40" fmla="*/ 385011 h 385010"/>
                    <a:gd name="connsiteX41" fmla="*/ 79761 w 354722"/>
                    <a:gd name="connsiteY41" fmla="*/ 385011 h 385010"/>
                    <a:gd name="connsiteX42" fmla="*/ 224589 w 354722"/>
                    <a:gd name="connsiteY42" fmla="*/ 385011 h 385010"/>
                    <a:gd name="connsiteX43" fmla="*/ 233765 w 354722"/>
                    <a:gd name="connsiteY43" fmla="*/ 385011 h 385010"/>
                    <a:gd name="connsiteX44" fmla="*/ 233765 w 354722"/>
                    <a:gd name="connsiteY44" fmla="*/ 375841 h 385010"/>
                    <a:gd name="connsiteX45" fmla="*/ 233765 w 354722"/>
                    <a:gd name="connsiteY45" fmla="*/ 154004 h 385010"/>
                    <a:gd name="connsiteX46" fmla="*/ 250257 w 354722"/>
                    <a:gd name="connsiteY46" fmla="*/ 155837 h 385010"/>
                    <a:gd name="connsiteX47" fmla="*/ 324499 w 354722"/>
                    <a:gd name="connsiteY47" fmla="*/ 101753 h 385010"/>
                    <a:gd name="connsiteX48" fmla="*/ 325398 w 354722"/>
                    <a:gd name="connsiteY48" fmla="*/ 102669 h 385010"/>
                    <a:gd name="connsiteX49" fmla="*/ 331815 w 354722"/>
                    <a:gd name="connsiteY49" fmla="*/ 109086 h 385010"/>
                    <a:gd name="connsiteX50" fmla="*/ 338232 w 354722"/>
                    <a:gd name="connsiteY50" fmla="*/ 102669 h 385010"/>
                    <a:gd name="connsiteX51" fmla="*/ 348306 w 354722"/>
                    <a:gd name="connsiteY51" fmla="*/ 92586 h 385010"/>
                    <a:gd name="connsiteX52" fmla="*/ 354722 w 354722"/>
                    <a:gd name="connsiteY52" fmla="*/ 86169 h 385010"/>
                    <a:gd name="connsiteX53" fmla="*/ 348306 w 354722"/>
                    <a:gd name="connsiteY53" fmla="*/ 79752 h 385010"/>
                    <a:gd name="connsiteX54" fmla="*/ 335472 w 354722"/>
                    <a:gd name="connsiteY54" fmla="*/ 66919 h 385010"/>
                    <a:gd name="connsiteX55" fmla="*/ 323601 w 354722"/>
                    <a:gd name="connsiteY55" fmla="*/ 55001 h 385010"/>
                    <a:gd name="connsiteX56" fmla="*/ 318981 w 354722"/>
                    <a:gd name="connsiteY56" fmla="*/ 44001 h 385010"/>
                    <a:gd name="connsiteX57" fmla="*/ 315324 w 354722"/>
                    <a:gd name="connsiteY57" fmla="*/ 37584 h 385010"/>
                    <a:gd name="connsiteX58" fmla="*/ 249294 w 354722"/>
                    <a:gd name="connsiteY58" fmla="*/ 917 h 385010"/>
                    <a:gd name="connsiteX59" fmla="*/ 207135 w 354722"/>
                    <a:gd name="connsiteY59" fmla="*/ 12834 h 385010"/>
                    <a:gd name="connsiteX60" fmla="*/ 200718 w 354722"/>
                    <a:gd name="connsiteY60" fmla="*/ 9167 h 385010"/>
                    <a:gd name="connsiteX61" fmla="*/ 165875 w 354722"/>
                    <a:gd name="connsiteY61"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54722" h="385010">
                      <a:moveTo>
                        <a:pt x="165875" y="9167"/>
                      </a:moveTo>
                      <a:cubicBezTo>
                        <a:pt x="176912" y="9167"/>
                        <a:pt x="187885" y="11917"/>
                        <a:pt x="197061" y="17417"/>
                      </a:cubicBezTo>
                      <a:cubicBezTo>
                        <a:pt x="197061" y="17417"/>
                        <a:pt x="204376" y="21084"/>
                        <a:pt x="208996" y="23834"/>
                      </a:cubicBezTo>
                      <a:cubicBezTo>
                        <a:pt x="220931" y="15584"/>
                        <a:pt x="234664" y="10083"/>
                        <a:pt x="250257" y="10083"/>
                      </a:cubicBezTo>
                      <a:cubicBezTo>
                        <a:pt x="274063" y="10083"/>
                        <a:pt x="296073" y="22917"/>
                        <a:pt x="308008" y="42168"/>
                      </a:cubicBezTo>
                      <a:cubicBezTo>
                        <a:pt x="308907" y="44001"/>
                        <a:pt x="312564" y="50418"/>
                        <a:pt x="315324" y="59585"/>
                      </a:cubicBezTo>
                      <a:lnTo>
                        <a:pt x="329055" y="73336"/>
                      </a:lnTo>
                      <a:lnTo>
                        <a:pt x="341889" y="86169"/>
                      </a:lnTo>
                      <a:lnTo>
                        <a:pt x="331815" y="96253"/>
                      </a:lnTo>
                      <a:lnTo>
                        <a:pt x="328157" y="92586"/>
                      </a:lnTo>
                      <a:lnTo>
                        <a:pt x="318981" y="83419"/>
                      </a:lnTo>
                      <a:cubicBezTo>
                        <a:pt x="316221" y="119170"/>
                        <a:pt x="286897" y="147587"/>
                        <a:pt x="250257" y="147587"/>
                      </a:cubicBezTo>
                      <a:cubicBezTo>
                        <a:pt x="241080" y="147587"/>
                        <a:pt x="231905" y="145754"/>
                        <a:pt x="223627" y="142087"/>
                      </a:cubicBezTo>
                      <a:lnTo>
                        <a:pt x="223627" y="375841"/>
                      </a:lnTo>
                      <a:lnTo>
                        <a:pt x="78798" y="375841"/>
                      </a:lnTo>
                      <a:lnTo>
                        <a:pt x="78798" y="145754"/>
                      </a:lnTo>
                      <a:lnTo>
                        <a:pt x="10074" y="145754"/>
                      </a:lnTo>
                      <a:lnTo>
                        <a:pt x="10973" y="137504"/>
                      </a:lnTo>
                      <a:cubicBezTo>
                        <a:pt x="12834" y="115503"/>
                        <a:pt x="25667" y="95336"/>
                        <a:pt x="45816" y="85252"/>
                      </a:cubicBezTo>
                      <a:cubicBezTo>
                        <a:pt x="50372" y="82502"/>
                        <a:pt x="54094" y="77919"/>
                        <a:pt x="54992" y="73336"/>
                      </a:cubicBezTo>
                      <a:cubicBezTo>
                        <a:pt x="57752" y="57752"/>
                        <a:pt x="67826" y="44001"/>
                        <a:pt x="82456" y="37584"/>
                      </a:cubicBezTo>
                      <a:cubicBezTo>
                        <a:pt x="88873" y="34834"/>
                        <a:pt x="95290" y="33001"/>
                        <a:pt x="102669" y="33001"/>
                      </a:cubicBezTo>
                      <a:cubicBezTo>
                        <a:pt x="104466" y="33001"/>
                        <a:pt x="105428" y="33001"/>
                        <a:pt x="107225" y="33001"/>
                      </a:cubicBezTo>
                      <a:cubicBezTo>
                        <a:pt x="108124" y="33001"/>
                        <a:pt x="108124" y="33001"/>
                        <a:pt x="109086" y="33001"/>
                      </a:cubicBezTo>
                      <a:cubicBezTo>
                        <a:pt x="113642" y="33001"/>
                        <a:pt x="118262" y="31167"/>
                        <a:pt x="121920" y="27501"/>
                      </a:cubicBezTo>
                      <a:cubicBezTo>
                        <a:pt x="132893" y="16500"/>
                        <a:pt x="149383" y="9167"/>
                        <a:pt x="165875" y="9167"/>
                      </a:cubicBezTo>
                      <a:close/>
                      <a:moveTo>
                        <a:pt x="165875" y="0"/>
                      </a:moveTo>
                      <a:cubicBezTo>
                        <a:pt x="146625" y="0"/>
                        <a:pt x="128337" y="8250"/>
                        <a:pt x="114540" y="22001"/>
                      </a:cubicBezTo>
                      <a:cubicBezTo>
                        <a:pt x="112744" y="23834"/>
                        <a:pt x="110882" y="24750"/>
                        <a:pt x="109086" y="24750"/>
                      </a:cubicBezTo>
                      <a:lnTo>
                        <a:pt x="108124" y="24750"/>
                      </a:lnTo>
                      <a:cubicBezTo>
                        <a:pt x="106327" y="24750"/>
                        <a:pt x="104466" y="24750"/>
                        <a:pt x="102669" y="24750"/>
                      </a:cubicBezTo>
                      <a:cubicBezTo>
                        <a:pt x="94392" y="24750"/>
                        <a:pt x="86178" y="26584"/>
                        <a:pt x="78798" y="29334"/>
                      </a:cubicBezTo>
                      <a:cubicBezTo>
                        <a:pt x="61409" y="36668"/>
                        <a:pt x="48575" y="53168"/>
                        <a:pt x="44918" y="71502"/>
                      </a:cubicBezTo>
                      <a:cubicBezTo>
                        <a:pt x="44918" y="74252"/>
                        <a:pt x="43057" y="76085"/>
                        <a:pt x="40297" y="77919"/>
                      </a:cubicBezTo>
                      <a:cubicBezTo>
                        <a:pt x="18288" y="89836"/>
                        <a:pt x="3657" y="111837"/>
                        <a:pt x="898" y="137504"/>
                      </a:cubicBezTo>
                      <a:lnTo>
                        <a:pt x="0" y="145754"/>
                      </a:lnTo>
                      <a:lnTo>
                        <a:pt x="0" y="154921"/>
                      </a:lnTo>
                      <a:lnTo>
                        <a:pt x="10074" y="154921"/>
                      </a:lnTo>
                      <a:lnTo>
                        <a:pt x="70585" y="154921"/>
                      </a:lnTo>
                      <a:lnTo>
                        <a:pt x="70585" y="375841"/>
                      </a:lnTo>
                      <a:lnTo>
                        <a:pt x="70585" y="385011"/>
                      </a:lnTo>
                      <a:lnTo>
                        <a:pt x="79761" y="385011"/>
                      </a:lnTo>
                      <a:lnTo>
                        <a:pt x="224589" y="385011"/>
                      </a:lnTo>
                      <a:lnTo>
                        <a:pt x="233765" y="385011"/>
                      </a:lnTo>
                      <a:lnTo>
                        <a:pt x="233765" y="375841"/>
                      </a:lnTo>
                      <a:lnTo>
                        <a:pt x="233765" y="154004"/>
                      </a:lnTo>
                      <a:cubicBezTo>
                        <a:pt x="238322" y="155837"/>
                        <a:pt x="243840" y="155837"/>
                        <a:pt x="250257" y="155837"/>
                      </a:cubicBezTo>
                      <a:cubicBezTo>
                        <a:pt x="285100" y="155837"/>
                        <a:pt x="314425" y="132920"/>
                        <a:pt x="324499" y="101753"/>
                      </a:cubicBezTo>
                      <a:lnTo>
                        <a:pt x="325398" y="102669"/>
                      </a:lnTo>
                      <a:lnTo>
                        <a:pt x="331815" y="109086"/>
                      </a:lnTo>
                      <a:lnTo>
                        <a:pt x="338232" y="102669"/>
                      </a:lnTo>
                      <a:lnTo>
                        <a:pt x="348306" y="92586"/>
                      </a:lnTo>
                      <a:lnTo>
                        <a:pt x="354722" y="86169"/>
                      </a:lnTo>
                      <a:lnTo>
                        <a:pt x="348306" y="79752"/>
                      </a:lnTo>
                      <a:lnTo>
                        <a:pt x="335472" y="66919"/>
                      </a:lnTo>
                      <a:lnTo>
                        <a:pt x="323601" y="55001"/>
                      </a:lnTo>
                      <a:cubicBezTo>
                        <a:pt x="321741" y="50418"/>
                        <a:pt x="320842" y="46751"/>
                        <a:pt x="318981" y="44001"/>
                      </a:cubicBezTo>
                      <a:lnTo>
                        <a:pt x="315324" y="37584"/>
                      </a:lnTo>
                      <a:cubicBezTo>
                        <a:pt x="301592" y="14667"/>
                        <a:pt x="275924" y="917"/>
                        <a:pt x="249294" y="917"/>
                      </a:cubicBezTo>
                      <a:cubicBezTo>
                        <a:pt x="234664" y="917"/>
                        <a:pt x="219969" y="5500"/>
                        <a:pt x="207135" y="12834"/>
                      </a:cubicBezTo>
                      <a:cubicBezTo>
                        <a:pt x="204376" y="11000"/>
                        <a:pt x="201681" y="10083"/>
                        <a:pt x="200718" y="9167"/>
                      </a:cubicBezTo>
                      <a:cubicBezTo>
                        <a:pt x="190644" y="3667"/>
                        <a:pt x="177810" y="0"/>
                        <a:pt x="165875" y="0"/>
                      </a:cubicBezTo>
                      <a:close/>
                    </a:path>
                  </a:pathLst>
                </a:custGeom>
                <a:solidFill>
                  <a:srgbClr val="FFFFFF"/>
                </a:solidFill>
                <a:ln w="6417" cap="flat">
                  <a:noFill/>
                  <a:prstDash val="solid"/>
                  <a:miter/>
                </a:ln>
              </p:spPr>
              <p:txBody>
                <a:bodyPr rtlCol="0" anchor="ctr"/>
                <a:lstStyle/>
                <a:p>
                  <a:endParaRPr lang="en-US" sz="810"/>
                </a:p>
              </p:txBody>
            </p:sp>
          </p:grpSp>
          <p:grpSp>
            <p:nvGrpSpPr>
              <p:cNvPr id="618" name="Graphic 3">
                <a:extLst>
                  <a:ext uri="{FF2B5EF4-FFF2-40B4-BE49-F238E27FC236}">
                    <a16:creationId xmlns:a16="http://schemas.microsoft.com/office/drawing/2014/main" id="{141ADFBF-A584-204B-6AC8-F256816CB5E8}"/>
                  </a:ext>
                </a:extLst>
              </p:cNvPr>
              <p:cNvGrpSpPr/>
              <p:nvPr/>
            </p:nvGrpSpPr>
            <p:grpSpPr>
              <a:xfrm>
                <a:off x="11016408" y="1506355"/>
                <a:ext cx="332713" cy="366673"/>
                <a:chOff x="11016408" y="1506355"/>
                <a:chExt cx="332713" cy="366673"/>
              </a:xfrm>
              <a:solidFill>
                <a:srgbClr val="2C5967"/>
              </a:solidFill>
            </p:grpSpPr>
            <p:sp>
              <p:nvSpPr>
                <p:cNvPr id="619" name="Freeform: Shape 618">
                  <a:extLst>
                    <a:ext uri="{FF2B5EF4-FFF2-40B4-BE49-F238E27FC236}">
                      <a16:creationId xmlns:a16="http://schemas.microsoft.com/office/drawing/2014/main" id="{26C7B064-B81A-D2AF-8C21-BB14F01F407E}"/>
                    </a:ext>
                  </a:extLst>
                </p:cNvPr>
                <p:cNvSpPr/>
                <p:nvPr/>
              </p:nvSpPr>
              <p:spPr>
                <a:xfrm>
                  <a:off x="11086031" y="1580607"/>
                  <a:ext cx="144828" cy="292421"/>
                </a:xfrm>
                <a:custGeom>
                  <a:avLst/>
                  <a:gdLst>
                    <a:gd name="connsiteX0" fmla="*/ 130198 w 144828"/>
                    <a:gd name="connsiteY0" fmla="*/ 277759 h 292421"/>
                    <a:gd name="connsiteX1" fmla="*/ 15593 w 144828"/>
                    <a:gd name="connsiteY1" fmla="*/ 277759 h 292421"/>
                    <a:gd name="connsiteX2" fmla="*/ 15593 w 144828"/>
                    <a:gd name="connsiteY2" fmla="*/ 14667 h 292421"/>
                    <a:gd name="connsiteX3" fmla="*/ 90798 w 144828"/>
                    <a:gd name="connsiteY3" fmla="*/ 14667 h 292421"/>
                    <a:gd name="connsiteX4" fmla="*/ 76104 w 144828"/>
                    <a:gd name="connsiteY4" fmla="*/ 0 h 292421"/>
                    <a:gd name="connsiteX5" fmla="*/ 0 w 144828"/>
                    <a:gd name="connsiteY5" fmla="*/ 0 h 292421"/>
                    <a:gd name="connsiteX6" fmla="*/ 0 w 144828"/>
                    <a:gd name="connsiteY6" fmla="*/ 292422 h 292421"/>
                    <a:gd name="connsiteX7" fmla="*/ 144829 w 144828"/>
                    <a:gd name="connsiteY7" fmla="*/ 292422 h 292421"/>
                    <a:gd name="connsiteX8" fmla="*/ 144829 w 144828"/>
                    <a:gd name="connsiteY8" fmla="*/ 69668 h 292421"/>
                    <a:gd name="connsiteX9" fmla="*/ 130198 w 144828"/>
                    <a:gd name="connsiteY9" fmla="*/ 62335 h 292421"/>
                    <a:gd name="connsiteX10" fmla="*/ 130198 w 144828"/>
                    <a:gd name="connsiteY10" fmla="*/ 277759 h 29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828" h="292421">
                      <a:moveTo>
                        <a:pt x="130198" y="277759"/>
                      </a:moveTo>
                      <a:lnTo>
                        <a:pt x="15593" y="277759"/>
                      </a:lnTo>
                      <a:lnTo>
                        <a:pt x="15593" y="14667"/>
                      </a:lnTo>
                      <a:lnTo>
                        <a:pt x="90798" y="14667"/>
                      </a:lnTo>
                      <a:lnTo>
                        <a:pt x="76104" y="0"/>
                      </a:lnTo>
                      <a:lnTo>
                        <a:pt x="0" y="0"/>
                      </a:lnTo>
                      <a:lnTo>
                        <a:pt x="0" y="292422"/>
                      </a:lnTo>
                      <a:lnTo>
                        <a:pt x="144829" y="292422"/>
                      </a:lnTo>
                      <a:lnTo>
                        <a:pt x="144829" y="69668"/>
                      </a:lnTo>
                      <a:cubicBezTo>
                        <a:pt x="139374" y="67835"/>
                        <a:pt x="134754" y="66002"/>
                        <a:pt x="130198" y="62335"/>
                      </a:cubicBezTo>
                      <a:lnTo>
                        <a:pt x="130198" y="277759"/>
                      </a:lnTo>
                      <a:close/>
                    </a:path>
                  </a:pathLst>
                </a:custGeom>
                <a:solidFill>
                  <a:srgbClr val="2C5967"/>
                </a:solidFill>
                <a:ln w="6417" cap="flat">
                  <a:noFill/>
                  <a:prstDash val="solid"/>
                  <a:miter/>
                </a:ln>
              </p:spPr>
              <p:txBody>
                <a:bodyPr rtlCol="0" anchor="ctr"/>
                <a:lstStyle/>
                <a:p>
                  <a:endParaRPr lang="en-US" sz="810"/>
                </a:p>
              </p:txBody>
            </p:sp>
            <p:sp>
              <p:nvSpPr>
                <p:cNvPr id="620" name="Freeform: Shape 619">
                  <a:extLst>
                    <a:ext uri="{FF2B5EF4-FFF2-40B4-BE49-F238E27FC236}">
                      <a16:creationId xmlns:a16="http://schemas.microsoft.com/office/drawing/2014/main" id="{E1F0A75E-0658-93AB-D7B0-0BA2BEDE28C0}"/>
                    </a:ext>
                  </a:extLst>
                </p:cNvPr>
                <p:cNvSpPr/>
                <p:nvPr/>
              </p:nvSpPr>
              <p:spPr>
                <a:xfrm>
                  <a:off x="11112661" y="1606274"/>
                  <a:ext cx="79697" cy="14666"/>
                </a:xfrm>
                <a:custGeom>
                  <a:avLst/>
                  <a:gdLst>
                    <a:gd name="connsiteX0" fmla="*/ 0 w 79697"/>
                    <a:gd name="connsiteY0" fmla="*/ 14667 h 14666"/>
                    <a:gd name="connsiteX1" fmla="*/ 79697 w 79697"/>
                    <a:gd name="connsiteY1" fmla="*/ 14667 h 14666"/>
                    <a:gd name="connsiteX2" fmla="*/ 71484 w 79697"/>
                    <a:gd name="connsiteY2" fmla="*/ 0 h 14666"/>
                    <a:gd name="connsiteX3" fmla="*/ 0 w 79697"/>
                    <a:gd name="connsiteY3" fmla="*/ 0 h 14666"/>
                    <a:gd name="connsiteX4" fmla="*/ 0 w 79697"/>
                    <a:gd name="connsiteY4" fmla="*/ 14667 h 1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97" h="14666">
                      <a:moveTo>
                        <a:pt x="0" y="14667"/>
                      </a:moveTo>
                      <a:lnTo>
                        <a:pt x="79697" y="14667"/>
                      </a:lnTo>
                      <a:cubicBezTo>
                        <a:pt x="76039" y="10083"/>
                        <a:pt x="73281" y="5500"/>
                        <a:pt x="71484" y="0"/>
                      </a:cubicBezTo>
                      <a:lnTo>
                        <a:pt x="0" y="0"/>
                      </a:lnTo>
                      <a:lnTo>
                        <a:pt x="0" y="14667"/>
                      </a:lnTo>
                      <a:close/>
                    </a:path>
                  </a:pathLst>
                </a:custGeom>
                <a:solidFill>
                  <a:srgbClr val="2C5967"/>
                </a:solidFill>
                <a:ln w="6417" cap="flat">
                  <a:noFill/>
                  <a:prstDash val="solid"/>
                  <a:miter/>
                </a:ln>
              </p:spPr>
              <p:txBody>
                <a:bodyPr rtlCol="0" anchor="ctr"/>
                <a:lstStyle/>
                <a:p>
                  <a:endParaRPr lang="en-US" sz="810"/>
                </a:p>
              </p:txBody>
            </p:sp>
            <p:sp>
              <p:nvSpPr>
                <p:cNvPr id="621" name="Freeform: Shape 620">
                  <a:extLst>
                    <a:ext uri="{FF2B5EF4-FFF2-40B4-BE49-F238E27FC236}">
                      <a16:creationId xmlns:a16="http://schemas.microsoft.com/office/drawing/2014/main" id="{1EC1BD6B-E18A-44F4-6112-C2AF8CC80584}"/>
                    </a:ext>
                  </a:extLst>
                </p:cNvPr>
                <p:cNvSpPr/>
                <p:nvPr/>
              </p:nvSpPr>
              <p:spPr>
                <a:xfrm>
                  <a:off x="11112661" y="1632860"/>
                  <a:ext cx="92531" cy="40334"/>
                </a:xfrm>
                <a:custGeom>
                  <a:avLst/>
                  <a:gdLst>
                    <a:gd name="connsiteX0" fmla="*/ 10973 w 92531"/>
                    <a:gd name="connsiteY0" fmla="*/ 40334 h 40334"/>
                    <a:gd name="connsiteX1" fmla="*/ 81559 w 92531"/>
                    <a:gd name="connsiteY1" fmla="*/ 40334 h 40334"/>
                    <a:gd name="connsiteX2" fmla="*/ 81559 w 92531"/>
                    <a:gd name="connsiteY2" fmla="*/ 27501 h 40334"/>
                    <a:gd name="connsiteX3" fmla="*/ 92531 w 92531"/>
                    <a:gd name="connsiteY3" fmla="*/ 27501 h 40334"/>
                    <a:gd name="connsiteX4" fmla="*/ 92531 w 92531"/>
                    <a:gd name="connsiteY4" fmla="*/ 12834 h 40334"/>
                    <a:gd name="connsiteX5" fmla="*/ 81559 w 92531"/>
                    <a:gd name="connsiteY5" fmla="*/ 12834 h 40334"/>
                    <a:gd name="connsiteX6" fmla="*/ 81559 w 92531"/>
                    <a:gd name="connsiteY6" fmla="*/ 0 h 40334"/>
                    <a:gd name="connsiteX7" fmla="*/ 10973 w 92531"/>
                    <a:gd name="connsiteY7" fmla="*/ 0 h 40334"/>
                    <a:gd name="connsiteX8" fmla="*/ 10973 w 92531"/>
                    <a:gd name="connsiteY8" fmla="*/ 12834 h 40334"/>
                    <a:gd name="connsiteX9" fmla="*/ 0 w 92531"/>
                    <a:gd name="connsiteY9" fmla="*/ 12834 h 40334"/>
                    <a:gd name="connsiteX10" fmla="*/ 0 w 92531"/>
                    <a:gd name="connsiteY10" fmla="*/ 27501 h 40334"/>
                    <a:gd name="connsiteX11" fmla="*/ 10973 w 92531"/>
                    <a:gd name="connsiteY11" fmla="*/ 27501 h 40334"/>
                    <a:gd name="connsiteX12" fmla="*/ 10973 w 92531"/>
                    <a:gd name="connsiteY12" fmla="*/ 40334 h 40334"/>
                    <a:gd name="connsiteX13" fmla="*/ 25667 w 92531"/>
                    <a:gd name="connsiteY13" fmla="*/ 14667 h 40334"/>
                    <a:gd name="connsiteX14" fmla="*/ 65965 w 92531"/>
                    <a:gd name="connsiteY14" fmla="*/ 14667 h 40334"/>
                    <a:gd name="connsiteX15" fmla="*/ 65965 w 92531"/>
                    <a:gd name="connsiteY15" fmla="*/ 25667 h 40334"/>
                    <a:gd name="connsiteX16" fmla="*/ 25667 w 92531"/>
                    <a:gd name="connsiteY16" fmla="*/ 25667 h 40334"/>
                    <a:gd name="connsiteX17" fmla="*/ 25667 w 92531"/>
                    <a:gd name="connsiteY17" fmla="*/ 14667 h 4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531" h="40334">
                      <a:moveTo>
                        <a:pt x="10973" y="40334"/>
                      </a:moveTo>
                      <a:lnTo>
                        <a:pt x="81559" y="40334"/>
                      </a:lnTo>
                      <a:lnTo>
                        <a:pt x="81559" y="27501"/>
                      </a:lnTo>
                      <a:lnTo>
                        <a:pt x="92531" y="27501"/>
                      </a:lnTo>
                      <a:lnTo>
                        <a:pt x="92531" y="12834"/>
                      </a:lnTo>
                      <a:lnTo>
                        <a:pt x="81559" y="12834"/>
                      </a:lnTo>
                      <a:lnTo>
                        <a:pt x="81559" y="0"/>
                      </a:lnTo>
                      <a:lnTo>
                        <a:pt x="10973" y="0"/>
                      </a:lnTo>
                      <a:lnTo>
                        <a:pt x="10973" y="12834"/>
                      </a:lnTo>
                      <a:lnTo>
                        <a:pt x="0" y="12834"/>
                      </a:lnTo>
                      <a:lnTo>
                        <a:pt x="0" y="27501"/>
                      </a:lnTo>
                      <a:lnTo>
                        <a:pt x="10973" y="27501"/>
                      </a:lnTo>
                      <a:lnTo>
                        <a:pt x="10973" y="40334"/>
                      </a:lnTo>
                      <a:close/>
                      <a:moveTo>
                        <a:pt x="25667" y="14667"/>
                      </a:moveTo>
                      <a:lnTo>
                        <a:pt x="65965" y="14667"/>
                      </a:lnTo>
                      <a:lnTo>
                        <a:pt x="65965" y="25667"/>
                      </a:lnTo>
                      <a:lnTo>
                        <a:pt x="25667" y="25667"/>
                      </a:lnTo>
                      <a:lnTo>
                        <a:pt x="25667" y="14667"/>
                      </a:lnTo>
                      <a:close/>
                    </a:path>
                  </a:pathLst>
                </a:custGeom>
                <a:solidFill>
                  <a:srgbClr val="2C5967"/>
                </a:solidFill>
                <a:ln w="6417" cap="flat">
                  <a:noFill/>
                  <a:prstDash val="solid"/>
                  <a:miter/>
                </a:ln>
              </p:spPr>
              <p:txBody>
                <a:bodyPr rtlCol="0" anchor="ctr"/>
                <a:lstStyle/>
                <a:p>
                  <a:endParaRPr lang="en-US" sz="810"/>
                </a:p>
              </p:txBody>
            </p:sp>
            <p:sp>
              <p:nvSpPr>
                <p:cNvPr id="622" name="Freeform: Shape 621">
                  <a:extLst>
                    <a:ext uri="{FF2B5EF4-FFF2-40B4-BE49-F238E27FC236}">
                      <a16:creationId xmlns:a16="http://schemas.microsoft.com/office/drawing/2014/main" id="{16FF34D3-6377-E552-97A0-5A19F32D30E5}"/>
                    </a:ext>
                  </a:extLst>
                </p:cNvPr>
                <p:cNvSpPr/>
                <p:nvPr/>
              </p:nvSpPr>
              <p:spPr>
                <a:xfrm>
                  <a:off x="11016408" y="1506355"/>
                  <a:ext cx="187885" cy="136586"/>
                </a:xfrm>
                <a:custGeom>
                  <a:avLst/>
                  <a:gdLst>
                    <a:gd name="connsiteX0" fmla="*/ 187885 w 187885"/>
                    <a:gd name="connsiteY0" fmla="*/ 8250 h 136586"/>
                    <a:gd name="connsiteX1" fmla="*/ 156700 w 187885"/>
                    <a:gd name="connsiteY1" fmla="*/ 0 h 136586"/>
                    <a:gd name="connsiteX2" fmla="*/ 112744 w 187885"/>
                    <a:gd name="connsiteY2" fmla="*/ 19251 h 136586"/>
                    <a:gd name="connsiteX3" fmla="*/ 98050 w 187885"/>
                    <a:gd name="connsiteY3" fmla="*/ 24751 h 136586"/>
                    <a:gd name="connsiteX4" fmla="*/ 73281 w 187885"/>
                    <a:gd name="connsiteY4" fmla="*/ 28418 h 136586"/>
                    <a:gd name="connsiteX5" fmla="*/ 44918 w 187885"/>
                    <a:gd name="connsiteY5" fmla="*/ 64168 h 136586"/>
                    <a:gd name="connsiteX6" fmla="*/ 35742 w 187885"/>
                    <a:gd name="connsiteY6" fmla="*/ 76086 h 136586"/>
                    <a:gd name="connsiteX7" fmla="*/ 898 w 187885"/>
                    <a:gd name="connsiteY7" fmla="*/ 128337 h 136586"/>
                    <a:gd name="connsiteX8" fmla="*/ 0 w 187885"/>
                    <a:gd name="connsiteY8" fmla="*/ 136587 h 136586"/>
                    <a:gd name="connsiteX9" fmla="*/ 58650 w 187885"/>
                    <a:gd name="connsiteY9" fmla="*/ 136587 h 136586"/>
                    <a:gd name="connsiteX10" fmla="*/ 58650 w 187885"/>
                    <a:gd name="connsiteY10" fmla="*/ 121920 h 136586"/>
                    <a:gd name="connsiteX11" fmla="*/ 17390 w 187885"/>
                    <a:gd name="connsiteY11" fmla="*/ 121920 h 136586"/>
                    <a:gd name="connsiteX12" fmla="*/ 43058 w 187885"/>
                    <a:gd name="connsiteY12" fmla="*/ 88919 h 136586"/>
                    <a:gd name="connsiteX13" fmla="*/ 59548 w 187885"/>
                    <a:gd name="connsiteY13" fmla="*/ 66002 h 136586"/>
                    <a:gd name="connsiteX14" fmla="*/ 79697 w 187885"/>
                    <a:gd name="connsiteY14" fmla="*/ 41251 h 136586"/>
                    <a:gd name="connsiteX15" fmla="*/ 97151 w 187885"/>
                    <a:gd name="connsiteY15" fmla="*/ 38501 h 136586"/>
                    <a:gd name="connsiteX16" fmla="*/ 123717 w 187885"/>
                    <a:gd name="connsiteY16" fmla="*/ 28418 h 136586"/>
                    <a:gd name="connsiteX17" fmla="*/ 157662 w 187885"/>
                    <a:gd name="connsiteY17" fmla="*/ 13751 h 136586"/>
                    <a:gd name="connsiteX18" fmla="*/ 178709 w 187885"/>
                    <a:gd name="connsiteY18" fmla="*/ 18334 h 136586"/>
                    <a:gd name="connsiteX19" fmla="*/ 187885 w 187885"/>
                    <a:gd name="connsiteY19" fmla="*/ 8250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885" h="136586">
                      <a:moveTo>
                        <a:pt x="187885" y="8250"/>
                      </a:moveTo>
                      <a:cubicBezTo>
                        <a:pt x="178709" y="2750"/>
                        <a:pt x="167736" y="0"/>
                        <a:pt x="156700" y="0"/>
                      </a:cubicBezTo>
                      <a:cubicBezTo>
                        <a:pt x="140208" y="0"/>
                        <a:pt x="123717" y="7334"/>
                        <a:pt x="112744" y="19251"/>
                      </a:cubicBezTo>
                      <a:cubicBezTo>
                        <a:pt x="109086" y="22917"/>
                        <a:pt x="103568" y="24751"/>
                        <a:pt x="98050" y="24751"/>
                      </a:cubicBezTo>
                      <a:cubicBezTo>
                        <a:pt x="89836" y="23834"/>
                        <a:pt x="81559" y="25667"/>
                        <a:pt x="73281" y="28418"/>
                      </a:cubicBezTo>
                      <a:cubicBezTo>
                        <a:pt x="58650" y="34834"/>
                        <a:pt x="48576" y="48584"/>
                        <a:pt x="44918" y="64168"/>
                      </a:cubicBezTo>
                      <a:cubicBezTo>
                        <a:pt x="43955" y="69669"/>
                        <a:pt x="40298" y="74252"/>
                        <a:pt x="35742" y="76086"/>
                      </a:cubicBezTo>
                      <a:cubicBezTo>
                        <a:pt x="15529" y="86169"/>
                        <a:pt x="2695" y="106336"/>
                        <a:pt x="898" y="128337"/>
                      </a:cubicBezTo>
                      <a:lnTo>
                        <a:pt x="0" y="136587"/>
                      </a:lnTo>
                      <a:lnTo>
                        <a:pt x="58650" y="136587"/>
                      </a:lnTo>
                      <a:lnTo>
                        <a:pt x="58650" y="121920"/>
                      </a:lnTo>
                      <a:lnTo>
                        <a:pt x="17390" y="121920"/>
                      </a:lnTo>
                      <a:cubicBezTo>
                        <a:pt x="21047" y="108170"/>
                        <a:pt x="30224" y="96253"/>
                        <a:pt x="43058" y="88919"/>
                      </a:cubicBezTo>
                      <a:cubicBezTo>
                        <a:pt x="52233" y="84336"/>
                        <a:pt x="57752" y="76086"/>
                        <a:pt x="59548" y="66002"/>
                      </a:cubicBezTo>
                      <a:cubicBezTo>
                        <a:pt x="61410" y="55001"/>
                        <a:pt x="68725" y="45835"/>
                        <a:pt x="79697" y="41251"/>
                      </a:cubicBezTo>
                      <a:cubicBezTo>
                        <a:pt x="85216" y="38501"/>
                        <a:pt x="90734" y="37585"/>
                        <a:pt x="97151" y="38501"/>
                      </a:cubicBezTo>
                      <a:cubicBezTo>
                        <a:pt x="107226" y="39418"/>
                        <a:pt x="117300" y="35751"/>
                        <a:pt x="123717" y="28418"/>
                      </a:cubicBezTo>
                      <a:cubicBezTo>
                        <a:pt x="131995" y="19251"/>
                        <a:pt x="144829" y="13751"/>
                        <a:pt x="157662" y="13751"/>
                      </a:cubicBezTo>
                      <a:cubicBezTo>
                        <a:pt x="164978" y="13751"/>
                        <a:pt x="172292" y="15584"/>
                        <a:pt x="178709" y="18334"/>
                      </a:cubicBezTo>
                      <a:cubicBezTo>
                        <a:pt x="180570" y="15584"/>
                        <a:pt x="184228" y="11917"/>
                        <a:pt x="187885" y="8250"/>
                      </a:cubicBezTo>
                      <a:close/>
                    </a:path>
                  </a:pathLst>
                </a:custGeom>
                <a:solidFill>
                  <a:srgbClr val="2C5967"/>
                </a:solidFill>
                <a:ln w="6417" cap="flat">
                  <a:noFill/>
                  <a:prstDash val="solid"/>
                  <a:miter/>
                </a:ln>
              </p:spPr>
              <p:txBody>
                <a:bodyPr rtlCol="0" anchor="ctr"/>
                <a:lstStyle/>
                <a:p>
                  <a:endParaRPr lang="en-US" sz="810"/>
                </a:p>
              </p:txBody>
            </p:sp>
            <p:sp>
              <p:nvSpPr>
                <p:cNvPr id="623" name="Freeform: Shape 622">
                  <a:extLst>
                    <a:ext uri="{FF2B5EF4-FFF2-40B4-BE49-F238E27FC236}">
                      <a16:creationId xmlns:a16="http://schemas.microsoft.com/office/drawing/2014/main" id="{E514E84C-130B-C819-3A1D-B09CE7926849}"/>
                    </a:ext>
                  </a:extLst>
                </p:cNvPr>
                <p:cNvSpPr/>
                <p:nvPr/>
              </p:nvSpPr>
              <p:spPr>
                <a:xfrm>
                  <a:off x="11119078" y="1750195"/>
                  <a:ext cx="79697" cy="86167"/>
                </a:xfrm>
                <a:custGeom>
                  <a:avLst/>
                  <a:gdLst>
                    <a:gd name="connsiteX0" fmla="*/ 77901 w 79697"/>
                    <a:gd name="connsiteY0" fmla="*/ 0 h 86167"/>
                    <a:gd name="connsiteX1" fmla="*/ 57752 w 79697"/>
                    <a:gd name="connsiteY1" fmla="*/ 0 h 86167"/>
                    <a:gd name="connsiteX2" fmla="*/ 40298 w 79697"/>
                    <a:gd name="connsiteY2" fmla="*/ 29334 h 86167"/>
                    <a:gd name="connsiteX3" fmla="*/ 22909 w 79697"/>
                    <a:gd name="connsiteY3" fmla="*/ 0 h 86167"/>
                    <a:gd name="connsiteX4" fmla="*/ 1797 w 79697"/>
                    <a:gd name="connsiteY4" fmla="*/ 0 h 86167"/>
                    <a:gd name="connsiteX5" fmla="*/ 26566 w 79697"/>
                    <a:gd name="connsiteY5" fmla="*/ 41251 h 86167"/>
                    <a:gd name="connsiteX6" fmla="*/ 0 w 79697"/>
                    <a:gd name="connsiteY6" fmla="*/ 86167 h 86167"/>
                    <a:gd name="connsiteX7" fmla="*/ 20149 w 79697"/>
                    <a:gd name="connsiteY7" fmla="*/ 86167 h 86167"/>
                    <a:gd name="connsiteX8" fmla="*/ 39400 w 79697"/>
                    <a:gd name="connsiteY8" fmla="*/ 53168 h 86167"/>
                    <a:gd name="connsiteX9" fmla="*/ 58650 w 79697"/>
                    <a:gd name="connsiteY9" fmla="*/ 86167 h 86167"/>
                    <a:gd name="connsiteX10" fmla="*/ 79697 w 79697"/>
                    <a:gd name="connsiteY10" fmla="*/ 86167 h 86167"/>
                    <a:gd name="connsiteX11" fmla="*/ 53132 w 79697"/>
                    <a:gd name="connsiteY11" fmla="*/ 41251 h 86167"/>
                    <a:gd name="connsiteX12" fmla="*/ 77901 w 79697"/>
                    <a:gd name="connsiteY12" fmla="*/ 0 h 8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697" h="86167">
                      <a:moveTo>
                        <a:pt x="77901" y="0"/>
                      </a:moveTo>
                      <a:lnTo>
                        <a:pt x="57752" y="0"/>
                      </a:lnTo>
                      <a:lnTo>
                        <a:pt x="40298" y="29334"/>
                      </a:lnTo>
                      <a:lnTo>
                        <a:pt x="22909" y="0"/>
                      </a:lnTo>
                      <a:lnTo>
                        <a:pt x="1797" y="0"/>
                      </a:lnTo>
                      <a:lnTo>
                        <a:pt x="26566" y="41251"/>
                      </a:lnTo>
                      <a:lnTo>
                        <a:pt x="0" y="86167"/>
                      </a:lnTo>
                      <a:lnTo>
                        <a:pt x="20149" y="86167"/>
                      </a:lnTo>
                      <a:lnTo>
                        <a:pt x="39400" y="53168"/>
                      </a:lnTo>
                      <a:lnTo>
                        <a:pt x="58650" y="86167"/>
                      </a:lnTo>
                      <a:lnTo>
                        <a:pt x="79697" y="86167"/>
                      </a:lnTo>
                      <a:lnTo>
                        <a:pt x="53132" y="41251"/>
                      </a:lnTo>
                      <a:lnTo>
                        <a:pt x="77901" y="0"/>
                      </a:lnTo>
                      <a:close/>
                    </a:path>
                  </a:pathLst>
                </a:custGeom>
                <a:solidFill>
                  <a:srgbClr val="2C5967"/>
                </a:solidFill>
                <a:ln w="6417" cap="flat">
                  <a:noFill/>
                  <a:prstDash val="solid"/>
                  <a:miter/>
                </a:ln>
              </p:spPr>
              <p:txBody>
                <a:bodyPr rtlCol="0" anchor="ctr"/>
                <a:lstStyle/>
                <a:p>
                  <a:endParaRPr lang="en-US" sz="810"/>
                </a:p>
              </p:txBody>
            </p:sp>
            <p:sp>
              <p:nvSpPr>
                <p:cNvPr id="624" name="Freeform: Shape 623">
                  <a:extLst>
                    <a:ext uri="{FF2B5EF4-FFF2-40B4-BE49-F238E27FC236}">
                      <a16:creationId xmlns:a16="http://schemas.microsoft.com/office/drawing/2014/main" id="{8DFEFA2D-21FC-2C8D-3A82-2805BF2DF8E7}"/>
                    </a:ext>
                  </a:extLst>
                </p:cNvPr>
                <p:cNvSpPr/>
                <p:nvPr/>
              </p:nvSpPr>
              <p:spPr>
                <a:xfrm>
                  <a:off x="11112661" y="1684194"/>
                  <a:ext cx="14630" cy="14667"/>
                </a:xfrm>
                <a:custGeom>
                  <a:avLst/>
                  <a:gdLst>
                    <a:gd name="connsiteX0" fmla="*/ 14631 w 14630"/>
                    <a:gd name="connsiteY0" fmla="*/ 0 h 14667"/>
                    <a:gd name="connsiteX1" fmla="*/ 0 w 14630"/>
                    <a:gd name="connsiteY1" fmla="*/ 0 h 14667"/>
                    <a:gd name="connsiteX2" fmla="*/ 0 w 14630"/>
                    <a:gd name="connsiteY2" fmla="*/ 14667 h 14667"/>
                    <a:gd name="connsiteX3" fmla="*/ 14631 w 14630"/>
                    <a:gd name="connsiteY3" fmla="*/ 14667 h 14667"/>
                    <a:gd name="connsiteX4" fmla="*/ 14631 w 14630"/>
                    <a:gd name="connsiteY4" fmla="*/ 0 h 1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 h="14667">
                      <a:moveTo>
                        <a:pt x="14631" y="0"/>
                      </a:moveTo>
                      <a:lnTo>
                        <a:pt x="0" y="0"/>
                      </a:lnTo>
                      <a:lnTo>
                        <a:pt x="0" y="14667"/>
                      </a:lnTo>
                      <a:lnTo>
                        <a:pt x="14631" y="14667"/>
                      </a:lnTo>
                      <a:lnTo>
                        <a:pt x="14631" y="0"/>
                      </a:lnTo>
                      <a:close/>
                    </a:path>
                  </a:pathLst>
                </a:custGeom>
                <a:solidFill>
                  <a:srgbClr val="2C5967"/>
                </a:solidFill>
                <a:ln w="6417" cap="flat">
                  <a:noFill/>
                  <a:prstDash val="solid"/>
                  <a:miter/>
                </a:ln>
              </p:spPr>
              <p:txBody>
                <a:bodyPr rtlCol="0" anchor="ctr"/>
                <a:lstStyle/>
                <a:p>
                  <a:endParaRPr lang="en-US" sz="810"/>
                </a:p>
              </p:txBody>
            </p:sp>
            <p:sp>
              <p:nvSpPr>
                <p:cNvPr id="625" name="Freeform: Shape 624">
                  <a:extLst>
                    <a:ext uri="{FF2B5EF4-FFF2-40B4-BE49-F238E27FC236}">
                      <a16:creationId xmlns:a16="http://schemas.microsoft.com/office/drawing/2014/main" id="{DB4400E9-095D-8A6C-D5E8-1639013AAABE}"/>
                    </a:ext>
                  </a:extLst>
                </p:cNvPr>
                <p:cNvSpPr/>
                <p:nvPr/>
              </p:nvSpPr>
              <p:spPr>
                <a:xfrm>
                  <a:off x="11138328" y="1684194"/>
                  <a:ext cx="14630" cy="14667"/>
                </a:xfrm>
                <a:custGeom>
                  <a:avLst/>
                  <a:gdLst>
                    <a:gd name="connsiteX0" fmla="*/ 14631 w 14630"/>
                    <a:gd name="connsiteY0" fmla="*/ 0 h 14667"/>
                    <a:gd name="connsiteX1" fmla="*/ 0 w 14630"/>
                    <a:gd name="connsiteY1" fmla="*/ 0 h 14667"/>
                    <a:gd name="connsiteX2" fmla="*/ 0 w 14630"/>
                    <a:gd name="connsiteY2" fmla="*/ 14667 h 14667"/>
                    <a:gd name="connsiteX3" fmla="*/ 14631 w 14630"/>
                    <a:gd name="connsiteY3" fmla="*/ 14667 h 14667"/>
                    <a:gd name="connsiteX4" fmla="*/ 14631 w 14630"/>
                    <a:gd name="connsiteY4" fmla="*/ 0 h 1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 h="14667">
                      <a:moveTo>
                        <a:pt x="14631" y="0"/>
                      </a:moveTo>
                      <a:lnTo>
                        <a:pt x="0" y="0"/>
                      </a:lnTo>
                      <a:lnTo>
                        <a:pt x="0" y="14667"/>
                      </a:lnTo>
                      <a:lnTo>
                        <a:pt x="14631" y="14667"/>
                      </a:lnTo>
                      <a:lnTo>
                        <a:pt x="14631" y="0"/>
                      </a:lnTo>
                      <a:close/>
                    </a:path>
                  </a:pathLst>
                </a:custGeom>
                <a:solidFill>
                  <a:srgbClr val="2C5967"/>
                </a:solidFill>
                <a:ln w="6417" cap="flat">
                  <a:noFill/>
                  <a:prstDash val="solid"/>
                  <a:miter/>
                </a:ln>
              </p:spPr>
              <p:txBody>
                <a:bodyPr rtlCol="0" anchor="ctr"/>
                <a:lstStyle/>
                <a:p>
                  <a:endParaRPr lang="en-US" sz="810"/>
                </a:p>
              </p:txBody>
            </p:sp>
            <p:sp>
              <p:nvSpPr>
                <p:cNvPr id="626" name="Freeform: Shape 625">
                  <a:extLst>
                    <a:ext uri="{FF2B5EF4-FFF2-40B4-BE49-F238E27FC236}">
                      <a16:creationId xmlns:a16="http://schemas.microsoft.com/office/drawing/2014/main" id="{CA93D773-9A8D-7AA9-5BB1-1BB11D219FBB}"/>
                    </a:ext>
                  </a:extLst>
                </p:cNvPr>
                <p:cNvSpPr/>
                <p:nvPr/>
              </p:nvSpPr>
              <p:spPr>
                <a:xfrm>
                  <a:off x="11163996" y="1684194"/>
                  <a:ext cx="14630" cy="14667"/>
                </a:xfrm>
                <a:custGeom>
                  <a:avLst/>
                  <a:gdLst>
                    <a:gd name="connsiteX0" fmla="*/ 14631 w 14630"/>
                    <a:gd name="connsiteY0" fmla="*/ 0 h 14667"/>
                    <a:gd name="connsiteX1" fmla="*/ 0 w 14630"/>
                    <a:gd name="connsiteY1" fmla="*/ 0 h 14667"/>
                    <a:gd name="connsiteX2" fmla="*/ 0 w 14630"/>
                    <a:gd name="connsiteY2" fmla="*/ 14667 h 14667"/>
                    <a:gd name="connsiteX3" fmla="*/ 14631 w 14630"/>
                    <a:gd name="connsiteY3" fmla="*/ 14667 h 14667"/>
                    <a:gd name="connsiteX4" fmla="*/ 14631 w 14630"/>
                    <a:gd name="connsiteY4" fmla="*/ 0 h 1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 h="14667">
                      <a:moveTo>
                        <a:pt x="14631" y="0"/>
                      </a:moveTo>
                      <a:lnTo>
                        <a:pt x="0" y="0"/>
                      </a:lnTo>
                      <a:lnTo>
                        <a:pt x="0" y="14667"/>
                      </a:lnTo>
                      <a:lnTo>
                        <a:pt x="14631" y="14667"/>
                      </a:lnTo>
                      <a:lnTo>
                        <a:pt x="14631" y="0"/>
                      </a:lnTo>
                      <a:close/>
                    </a:path>
                  </a:pathLst>
                </a:custGeom>
                <a:solidFill>
                  <a:srgbClr val="2C5967"/>
                </a:solidFill>
                <a:ln w="6417" cap="flat">
                  <a:noFill/>
                  <a:prstDash val="solid"/>
                  <a:miter/>
                </a:ln>
              </p:spPr>
              <p:txBody>
                <a:bodyPr rtlCol="0" anchor="ctr"/>
                <a:lstStyle/>
                <a:p>
                  <a:endParaRPr lang="en-US" sz="810"/>
                </a:p>
              </p:txBody>
            </p:sp>
            <p:sp>
              <p:nvSpPr>
                <p:cNvPr id="627" name="Freeform: Shape 626">
                  <a:extLst>
                    <a:ext uri="{FF2B5EF4-FFF2-40B4-BE49-F238E27FC236}">
                      <a16:creationId xmlns:a16="http://schemas.microsoft.com/office/drawing/2014/main" id="{B93E5EAD-D445-0DD7-C842-03AFBF2DEA94}"/>
                    </a:ext>
                  </a:extLst>
                </p:cNvPr>
                <p:cNvSpPr/>
                <p:nvPr/>
              </p:nvSpPr>
              <p:spPr>
                <a:xfrm>
                  <a:off x="11190561" y="1684194"/>
                  <a:ext cx="14630" cy="14667"/>
                </a:xfrm>
                <a:custGeom>
                  <a:avLst/>
                  <a:gdLst>
                    <a:gd name="connsiteX0" fmla="*/ 14631 w 14630"/>
                    <a:gd name="connsiteY0" fmla="*/ 0 h 14667"/>
                    <a:gd name="connsiteX1" fmla="*/ 0 w 14630"/>
                    <a:gd name="connsiteY1" fmla="*/ 0 h 14667"/>
                    <a:gd name="connsiteX2" fmla="*/ 0 w 14630"/>
                    <a:gd name="connsiteY2" fmla="*/ 14667 h 14667"/>
                    <a:gd name="connsiteX3" fmla="*/ 14631 w 14630"/>
                    <a:gd name="connsiteY3" fmla="*/ 14667 h 14667"/>
                    <a:gd name="connsiteX4" fmla="*/ 14631 w 14630"/>
                    <a:gd name="connsiteY4" fmla="*/ 0 h 1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 h="14667">
                      <a:moveTo>
                        <a:pt x="14631" y="0"/>
                      </a:moveTo>
                      <a:lnTo>
                        <a:pt x="0" y="0"/>
                      </a:lnTo>
                      <a:lnTo>
                        <a:pt x="0" y="14667"/>
                      </a:lnTo>
                      <a:lnTo>
                        <a:pt x="14631" y="14667"/>
                      </a:lnTo>
                      <a:lnTo>
                        <a:pt x="14631" y="0"/>
                      </a:lnTo>
                      <a:close/>
                    </a:path>
                  </a:pathLst>
                </a:custGeom>
                <a:solidFill>
                  <a:srgbClr val="2C5967"/>
                </a:solidFill>
                <a:ln w="6417" cap="flat">
                  <a:noFill/>
                  <a:prstDash val="solid"/>
                  <a:miter/>
                </a:ln>
              </p:spPr>
              <p:txBody>
                <a:bodyPr rtlCol="0" anchor="ctr"/>
                <a:lstStyle/>
                <a:p>
                  <a:endParaRPr lang="en-US" sz="810"/>
                </a:p>
              </p:txBody>
            </p:sp>
            <p:sp>
              <p:nvSpPr>
                <p:cNvPr id="628" name="Freeform: Shape 627">
                  <a:extLst>
                    <a:ext uri="{FF2B5EF4-FFF2-40B4-BE49-F238E27FC236}">
                      <a16:creationId xmlns:a16="http://schemas.microsoft.com/office/drawing/2014/main" id="{595AEB88-4F04-E1E4-B775-1A2395AE94F0}"/>
                    </a:ext>
                  </a:extLst>
                </p:cNvPr>
                <p:cNvSpPr/>
                <p:nvPr/>
              </p:nvSpPr>
              <p:spPr>
                <a:xfrm>
                  <a:off x="11112661" y="1709862"/>
                  <a:ext cx="14630" cy="14667"/>
                </a:xfrm>
                <a:custGeom>
                  <a:avLst/>
                  <a:gdLst>
                    <a:gd name="connsiteX0" fmla="*/ 14631 w 14630"/>
                    <a:gd name="connsiteY0" fmla="*/ 0 h 14667"/>
                    <a:gd name="connsiteX1" fmla="*/ 0 w 14630"/>
                    <a:gd name="connsiteY1" fmla="*/ 0 h 14667"/>
                    <a:gd name="connsiteX2" fmla="*/ 0 w 14630"/>
                    <a:gd name="connsiteY2" fmla="*/ 14667 h 14667"/>
                    <a:gd name="connsiteX3" fmla="*/ 14631 w 14630"/>
                    <a:gd name="connsiteY3" fmla="*/ 14667 h 14667"/>
                    <a:gd name="connsiteX4" fmla="*/ 14631 w 14630"/>
                    <a:gd name="connsiteY4" fmla="*/ 0 h 1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 h="14667">
                      <a:moveTo>
                        <a:pt x="14631" y="0"/>
                      </a:moveTo>
                      <a:lnTo>
                        <a:pt x="0" y="0"/>
                      </a:lnTo>
                      <a:lnTo>
                        <a:pt x="0" y="14667"/>
                      </a:lnTo>
                      <a:lnTo>
                        <a:pt x="14631" y="14667"/>
                      </a:lnTo>
                      <a:lnTo>
                        <a:pt x="14631" y="0"/>
                      </a:lnTo>
                      <a:close/>
                    </a:path>
                  </a:pathLst>
                </a:custGeom>
                <a:solidFill>
                  <a:srgbClr val="2C5967"/>
                </a:solidFill>
                <a:ln w="6417" cap="flat">
                  <a:noFill/>
                  <a:prstDash val="solid"/>
                  <a:miter/>
                </a:ln>
              </p:spPr>
              <p:txBody>
                <a:bodyPr rtlCol="0" anchor="ctr"/>
                <a:lstStyle/>
                <a:p>
                  <a:endParaRPr lang="en-US" sz="810"/>
                </a:p>
              </p:txBody>
            </p:sp>
            <p:sp>
              <p:nvSpPr>
                <p:cNvPr id="629" name="Freeform: Shape 628">
                  <a:extLst>
                    <a:ext uri="{FF2B5EF4-FFF2-40B4-BE49-F238E27FC236}">
                      <a16:creationId xmlns:a16="http://schemas.microsoft.com/office/drawing/2014/main" id="{0AF27785-9C9D-FC33-3B57-5218F4323DBF}"/>
                    </a:ext>
                  </a:extLst>
                </p:cNvPr>
                <p:cNvSpPr/>
                <p:nvPr/>
              </p:nvSpPr>
              <p:spPr>
                <a:xfrm>
                  <a:off x="11138328" y="1709862"/>
                  <a:ext cx="14630" cy="14667"/>
                </a:xfrm>
                <a:custGeom>
                  <a:avLst/>
                  <a:gdLst>
                    <a:gd name="connsiteX0" fmla="*/ 14631 w 14630"/>
                    <a:gd name="connsiteY0" fmla="*/ 0 h 14667"/>
                    <a:gd name="connsiteX1" fmla="*/ 0 w 14630"/>
                    <a:gd name="connsiteY1" fmla="*/ 0 h 14667"/>
                    <a:gd name="connsiteX2" fmla="*/ 0 w 14630"/>
                    <a:gd name="connsiteY2" fmla="*/ 14667 h 14667"/>
                    <a:gd name="connsiteX3" fmla="*/ 14631 w 14630"/>
                    <a:gd name="connsiteY3" fmla="*/ 14667 h 14667"/>
                    <a:gd name="connsiteX4" fmla="*/ 14631 w 14630"/>
                    <a:gd name="connsiteY4" fmla="*/ 0 h 1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 h="14667">
                      <a:moveTo>
                        <a:pt x="14631" y="0"/>
                      </a:moveTo>
                      <a:lnTo>
                        <a:pt x="0" y="0"/>
                      </a:lnTo>
                      <a:lnTo>
                        <a:pt x="0" y="14667"/>
                      </a:lnTo>
                      <a:lnTo>
                        <a:pt x="14631" y="14667"/>
                      </a:lnTo>
                      <a:lnTo>
                        <a:pt x="14631" y="0"/>
                      </a:lnTo>
                      <a:close/>
                    </a:path>
                  </a:pathLst>
                </a:custGeom>
                <a:solidFill>
                  <a:srgbClr val="2C5967"/>
                </a:solidFill>
                <a:ln w="6417" cap="flat">
                  <a:noFill/>
                  <a:prstDash val="solid"/>
                  <a:miter/>
                </a:ln>
              </p:spPr>
              <p:txBody>
                <a:bodyPr rtlCol="0" anchor="ctr"/>
                <a:lstStyle/>
                <a:p>
                  <a:endParaRPr lang="en-US" sz="810"/>
                </a:p>
              </p:txBody>
            </p:sp>
            <p:sp>
              <p:nvSpPr>
                <p:cNvPr id="630" name="Freeform: Shape 629">
                  <a:extLst>
                    <a:ext uri="{FF2B5EF4-FFF2-40B4-BE49-F238E27FC236}">
                      <a16:creationId xmlns:a16="http://schemas.microsoft.com/office/drawing/2014/main" id="{08248558-A6D2-C84F-2FA8-F2AA20E48FA5}"/>
                    </a:ext>
                  </a:extLst>
                </p:cNvPr>
                <p:cNvSpPr/>
                <p:nvPr/>
              </p:nvSpPr>
              <p:spPr>
                <a:xfrm>
                  <a:off x="11163996" y="1709862"/>
                  <a:ext cx="14630" cy="14667"/>
                </a:xfrm>
                <a:custGeom>
                  <a:avLst/>
                  <a:gdLst>
                    <a:gd name="connsiteX0" fmla="*/ 14631 w 14630"/>
                    <a:gd name="connsiteY0" fmla="*/ 0 h 14667"/>
                    <a:gd name="connsiteX1" fmla="*/ 0 w 14630"/>
                    <a:gd name="connsiteY1" fmla="*/ 0 h 14667"/>
                    <a:gd name="connsiteX2" fmla="*/ 0 w 14630"/>
                    <a:gd name="connsiteY2" fmla="*/ 14667 h 14667"/>
                    <a:gd name="connsiteX3" fmla="*/ 14631 w 14630"/>
                    <a:gd name="connsiteY3" fmla="*/ 14667 h 14667"/>
                    <a:gd name="connsiteX4" fmla="*/ 14631 w 14630"/>
                    <a:gd name="connsiteY4" fmla="*/ 0 h 1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 h="14667">
                      <a:moveTo>
                        <a:pt x="14631" y="0"/>
                      </a:moveTo>
                      <a:lnTo>
                        <a:pt x="0" y="0"/>
                      </a:lnTo>
                      <a:lnTo>
                        <a:pt x="0" y="14667"/>
                      </a:lnTo>
                      <a:lnTo>
                        <a:pt x="14631" y="14667"/>
                      </a:lnTo>
                      <a:lnTo>
                        <a:pt x="14631" y="0"/>
                      </a:lnTo>
                      <a:close/>
                    </a:path>
                  </a:pathLst>
                </a:custGeom>
                <a:solidFill>
                  <a:srgbClr val="2C5967"/>
                </a:solidFill>
                <a:ln w="6417" cap="flat">
                  <a:noFill/>
                  <a:prstDash val="solid"/>
                  <a:miter/>
                </a:ln>
              </p:spPr>
              <p:txBody>
                <a:bodyPr rtlCol="0" anchor="ctr"/>
                <a:lstStyle/>
                <a:p>
                  <a:endParaRPr lang="en-US" sz="810"/>
                </a:p>
              </p:txBody>
            </p:sp>
            <p:sp>
              <p:nvSpPr>
                <p:cNvPr id="631" name="Freeform: Shape 630">
                  <a:extLst>
                    <a:ext uri="{FF2B5EF4-FFF2-40B4-BE49-F238E27FC236}">
                      <a16:creationId xmlns:a16="http://schemas.microsoft.com/office/drawing/2014/main" id="{19537AA4-687C-CB8E-C668-67D40F6B5106}"/>
                    </a:ext>
                  </a:extLst>
                </p:cNvPr>
                <p:cNvSpPr/>
                <p:nvPr/>
              </p:nvSpPr>
              <p:spPr>
                <a:xfrm>
                  <a:off x="11190561" y="1709862"/>
                  <a:ext cx="14630" cy="14667"/>
                </a:xfrm>
                <a:custGeom>
                  <a:avLst/>
                  <a:gdLst>
                    <a:gd name="connsiteX0" fmla="*/ 14631 w 14630"/>
                    <a:gd name="connsiteY0" fmla="*/ 0 h 14667"/>
                    <a:gd name="connsiteX1" fmla="*/ 0 w 14630"/>
                    <a:gd name="connsiteY1" fmla="*/ 0 h 14667"/>
                    <a:gd name="connsiteX2" fmla="*/ 0 w 14630"/>
                    <a:gd name="connsiteY2" fmla="*/ 14667 h 14667"/>
                    <a:gd name="connsiteX3" fmla="*/ 14631 w 14630"/>
                    <a:gd name="connsiteY3" fmla="*/ 14667 h 14667"/>
                    <a:gd name="connsiteX4" fmla="*/ 14631 w 14630"/>
                    <a:gd name="connsiteY4" fmla="*/ 0 h 1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 h="14667">
                      <a:moveTo>
                        <a:pt x="14631" y="0"/>
                      </a:moveTo>
                      <a:lnTo>
                        <a:pt x="0" y="0"/>
                      </a:lnTo>
                      <a:lnTo>
                        <a:pt x="0" y="14667"/>
                      </a:lnTo>
                      <a:lnTo>
                        <a:pt x="14631" y="14667"/>
                      </a:lnTo>
                      <a:lnTo>
                        <a:pt x="14631" y="0"/>
                      </a:lnTo>
                      <a:close/>
                    </a:path>
                  </a:pathLst>
                </a:custGeom>
                <a:solidFill>
                  <a:srgbClr val="2C5967"/>
                </a:solidFill>
                <a:ln w="6417" cap="flat">
                  <a:noFill/>
                  <a:prstDash val="solid"/>
                  <a:miter/>
                </a:ln>
              </p:spPr>
              <p:txBody>
                <a:bodyPr rtlCol="0" anchor="ctr"/>
                <a:lstStyle/>
                <a:p>
                  <a:endParaRPr lang="en-US" sz="810"/>
                </a:p>
              </p:txBody>
            </p:sp>
            <p:sp>
              <p:nvSpPr>
                <p:cNvPr id="632" name="Freeform: Shape 631">
                  <a:extLst>
                    <a:ext uri="{FF2B5EF4-FFF2-40B4-BE49-F238E27FC236}">
                      <a16:creationId xmlns:a16="http://schemas.microsoft.com/office/drawing/2014/main" id="{60E31AE9-BBE8-5FFC-0C9C-A91155C8297A}"/>
                    </a:ext>
                  </a:extLst>
                </p:cNvPr>
                <p:cNvSpPr/>
                <p:nvPr/>
              </p:nvSpPr>
              <p:spPr>
                <a:xfrm>
                  <a:off x="11164894" y="1507274"/>
                  <a:ext cx="150346" cy="91669"/>
                </a:xfrm>
                <a:custGeom>
                  <a:avLst/>
                  <a:gdLst>
                    <a:gd name="connsiteX0" fmla="*/ 31186 w 150346"/>
                    <a:gd name="connsiteY0" fmla="*/ 91669 h 91669"/>
                    <a:gd name="connsiteX1" fmla="*/ 62307 w 150346"/>
                    <a:gd name="connsiteY1" fmla="*/ 60501 h 91669"/>
                    <a:gd name="connsiteX2" fmla="*/ 52233 w 150346"/>
                    <a:gd name="connsiteY2" fmla="*/ 50418 h 91669"/>
                    <a:gd name="connsiteX3" fmla="*/ 38501 w 150346"/>
                    <a:gd name="connsiteY3" fmla="*/ 63251 h 91669"/>
                    <a:gd name="connsiteX4" fmla="*/ 91633 w 150346"/>
                    <a:gd name="connsiteY4" fmla="*/ 14667 h 91669"/>
                    <a:gd name="connsiteX5" fmla="*/ 139309 w 150346"/>
                    <a:gd name="connsiteY5" fmla="*/ 43085 h 91669"/>
                    <a:gd name="connsiteX6" fmla="*/ 150347 w 150346"/>
                    <a:gd name="connsiteY6" fmla="*/ 32084 h 91669"/>
                    <a:gd name="connsiteX7" fmla="*/ 92595 w 150346"/>
                    <a:gd name="connsiteY7" fmla="*/ 0 h 91669"/>
                    <a:gd name="connsiteX8" fmla="*/ 23806 w 150346"/>
                    <a:gd name="connsiteY8" fmla="*/ 64168 h 91669"/>
                    <a:gd name="connsiteX9" fmla="*/ 10075 w 150346"/>
                    <a:gd name="connsiteY9" fmla="*/ 50418 h 91669"/>
                    <a:gd name="connsiteX10" fmla="*/ 0 w 150346"/>
                    <a:gd name="connsiteY10" fmla="*/ 60501 h 91669"/>
                    <a:gd name="connsiteX11" fmla="*/ 31186 w 150346"/>
                    <a:gd name="connsiteY11" fmla="*/ 91669 h 9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346" h="91669">
                      <a:moveTo>
                        <a:pt x="31186" y="91669"/>
                      </a:moveTo>
                      <a:lnTo>
                        <a:pt x="62307" y="60501"/>
                      </a:lnTo>
                      <a:lnTo>
                        <a:pt x="52233" y="50418"/>
                      </a:lnTo>
                      <a:lnTo>
                        <a:pt x="38501" y="63251"/>
                      </a:lnTo>
                      <a:cubicBezTo>
                        <a:pt x="41261" y="35751"/>
                        <a:pt x="64168" y="14667"/>
                        <a:pt x="91633" y="14667"/>
                      </a:cubicBezTo>
                      <a:cubicBezTo>
                        <a:pt x="111846" y="14667"/>
                        <a:pt x="130134" y="25667"/>
                        <a:pt x="139309" y="43085"/>
                      </a:cubicBezTo>
                      <a:lnTo>
                        <a:pt x="150347" y="32084"/>
                      </a:lnTo>
                      <a:cubicBezTo>
                        <a:pt x="138412" y="12834"/>
                        <a:pt x="116402" y="0"/>
                        <a:pt x="92595" y="0"/>
                      </a:cubicBezTo>
                      <a:cubicBezTo>
                        <a:pt x="56853" y="0"/>
                        <a:pt x="26566" y="28417"/>
                        <a:pt x="23806" y="64168"/>
                      </a:cubicBezTo>
                      <a:lnTo>
                        <a:pt x="10075" y="50418"/>
                      </a:lnTo>
                      <a:lnTo>
                        <a:pt x="0" y="60501"/>
                      </a:lnTo>
                      <a:lnTo>
                        <a:pt x="31186" y="91669"/>
                      </a:lnTo>
                      <a:close/>
                    </a:path>
                  </a:pathLst>
                </a:custGeom>
                <a:solidFill>
                  <a:srgbClr val="2C5967"/>
                </a:solidFill>
                <a:ln w="6417" cap="flat">
                  <a:noFill/>
                  <a:prstDash val="solid"/>
                  <a:miter/>
                </a:ln>
              </p:spPr>
              <p:txBody>
                <a:bodyPr rtlCol="0" anchor="ctr"/>
                <a:lstStyle/>
                <a:p>
                  <a:endParaRPr lang="en-US" sz="810"/>
                </a:p>
              </p:txBody>
            </p:sp>
            <p:sp>
              <p:nvSpPr>
                <p:cNvPr id="633" name="Freeform: Shape 632">
                  <a:extLst>
                    <a:ext uri="{FF2B5EF4-FFF2-40B4-BE49-F238E27FC236}">
                      <a16:creationId xmlns:a16="http://schemas.microsoft.com/office/drawing/2014/main" id="{79719623-D5D2-875B-9FE0-B5EFFF72FE24}"/>
                    </a:ext>
                  </a:extLst>
                </p:cNvPr>
                <p:cNvSpPr/>
                <p:nvPr/>
              </p:nvSpPr>
              <p:spPr>
                <a:xfrm>
                  <a:off x="11197877" y="1552191"/>
                  <a:ext cx="151244" cy="91669"/>
                </a:xfrm>
                <a:custGeom>
                  <a:avLst/>
                  <a:gdLst>
                    <a:gd name="connsiteX0" fmla="*/ 151245 w 151244"/>
                    <a:gd name="connsiteY0" fmla="*/ 31167 h 91669"/>
                    <a:gd name="connsiteX1" fmla="*/ 138411 w 151244"/>
                    <a:gd name="connsiteY1" fmla="*/ 18334 h 91669"/>
                    <a:gd name="connsiteX2" fmla="*/ 120123 w 151244"/>
                    <a:gd name="connsiteY2" fmla="*/ 0 h 91669"/>
                    <a:gd name="connsiteX3" fmla="*/ 88937 w 151244"/>
                    <a:gd name="connsiteY3" fmla="*/ 31167 h 91669"/>
                    <a:gd name="connsiteX4" fmla="*/ 99012 w 151244"/>
                    <a:gd name="connsiteY4" fmla="*/ 41251 h 91669"/>
                    <a:gd name="connsiteX5" fmla="*/ 111846 w 151244"/>
                    <a:gd name="connsiteY5" fmla="*/ 28417 h 91669"/>
                    <a:gd name="connsiteX6" fmla="*/ 58650 w 151244"/>
                    <a:gd name="connsiteY6" fmla="*/ 77002 h 91669"/>
                    <a:gd name="connsiteX7" fmla="*/ 11037 w 151244"/>
                    <a:gd name="connsiteY7" fmla="*/ 48585 h 91669"/>
                    <a:gd name="connsiteX8" fmla="*/ 0 w 151244"/>
                    <a:gd name="connsiteY8" fmla="*/ 59585 h 91669"/>
                    <a:gd name="connsiteX9" fmla="*/ 57752 w 151244"/>
                    <a:gd name="connsiteY9" fmla="*/ 91669 h 91669"/>
                    <a:gd name="connsiteX10" fmla="*/ 126540 w 151244"/>
                    <a:gd name="connsiteY10" fmla="*/ 27501 h 91669"/>
                    <a:gd name="connsiteX11" fmla="*/ 135652 w 151244"/>
                    <a:gd name="connsiteY11" fmla="*/ 36668 h 91669"/>
                    <a:gd name="connsiteX12" fmla="*/ 139374 w 151244"/>
                    <a:gd name="connsiteY12" fmla="*/ 40334 h 91669"/>
                    <a:gd name="connsiteX13" fmla="*/ 151245 w 151244"/>
                    <a:gd name="connsiteY13" fmla="*/ 31167 h 9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244" h="91669">
                      <a:moveTo>
                        <a:pt x="151245" y="31167"/>
                      </a:moveTo>
                      <a:lnTo>
                        <a:pt x="138411" y="18334"/>
                      </a:lnTo>
                      <a:lnTo>
                        <a:pt x="120123" y="0"/>
                      </a:lnTo>
                      <a:lnTo>
                        <a:pt x="88937" y="31167"/>
                      </a:lnTo>
                      <a:lnTo>
                        <a:pt x="99012" y="41251"/>
                      </a:lnTo>
                      <a:lnTo>
                        <a:pt x="111846" y="28417"/>
                      </a:lnTo>
                      <a:cubicBezTo>
                        <a:pt x="109086" y="55918"/>
                        <a:pt x="86179" y="77002"/>
                        <a:pt x="58650" y="77002"/>
                      </a:cubicBezTo>
                      <a:cubicBezTo>
                        <a:pt x="38501" y="77002"/>
                        <a:pt x="20149" y="66002"/>
                        <a:pt x="11037" y="48585"/>
                      </a:cubicBezTo>
                      <a:lnTo>
                        <a:pt x="0" y="59585"/>
                      </a:lnTo>
                      <a:cubicBezTo>
                        <a:pt x="11935" y="78835"/>
                        <a:pt x="33945" y="91669"/>
                        <a:pt x="57752" y="91669"/>
                      </a:cubicBezTo>
                      <a:cubicBezTo>
                        <a:pt x="93493" y="91669"/>
                        <a:pt x="123781" y="63251"/>
                        <a:pt x="126540" y="27501"/>
                      </a:cubicBezTo>
                      <a:lnTo>
                        <a:pt x="135652" y="36668"/>
                      </a:lnTo>
                      <a:lnTo>
                        <a:pt x="139374" y="40334"/>
                      </a:lnTo>
                      <a:lnTo>
                        <a:pt x="151245" y="31167"/>
                      </a:lnTo>
                      <a:close/>
                    </a:path>
                  </a:pathLst>
                </a:custGeom>
                <a:solidFill>
                  <a:srgbClr val="2C5967"/>
                </a:solidFill>
                <a:ln w="6417" cap="flat">
                  <a:noFill/>
                  <a:prstDash val="solid"/>
                  <a:miter/>
                </a:ln>
              </p:spPr>
              <p:txBody>
                <a:bodyPr rtlCol="0" anchor="ctr"/>
                <a:lstStyle/>
                <a:p>
                  <a:endParaRPr lang="en-US" sz="810"/>
                </a:p>
              </p:txBody>
            </p:sp>
            <p:sp>
              <p:nvSpPr>
                <p:cNvPr id="634" name="Freeform: Shape 633">
                  <a:extLst>
                    <a:ext uri="{FF2B5EF4-FFF2-40B4-BE49-F238E27FC236}">
                      <a16:creationId xmlns:a16="http://schemas.microsoft.com/office/drawing/2014/main" id="{171388FF-B1C1-11A6-7CE8-AD2E63A09DB7}"/>
                    </a:ext>
                  </a:extLst>
                </p:cNvPr>
                <p:cNvSpPr/>
                <p:nvPr/>
              </p:nvSpPr>
              <p:spPr>
                <a:xfrm>
                  <a:off x="11236378" y="1533856"/>
                  <a:ext cx="40362" cy="83418"/>
                </a:xfrm>
                <a:custGeom>
                  <a:avLst/>
                  <a:gdLst>
                    <a:gd name="connsiteX0" fmla="*/ 34844 w 40362"/>
                    <a:gd name="connsiteY0" fmla="*/ 75168 h 83418"/>
                    <a:gd name="connsiteX1" fmla="*/ 34844 w 40362"/>
                    <a:gd name="connsiteY1" fmla="*/ 57752 h 83418"/>
                    <a:gd name="connsiteX2" fmla="*/ 27529 w 40362"/>
                    <a:gd name="connsiteY2" fmla="*/ 53168 h 83418"/>
                    <a:gd name="connsiteX3" fmla="*/ 27529 w 40362"/>
                    <a:gd name="connsiteY3" fmla="*/ 37584 h 83418"/>
                    <a:gd name="connsiteX4" fmla="*/ 40362 w 40362"/>
                    <a:gd name="connsiteY4" fmla="*/ 16500 h 83418"/>
                    <a:gd name="connsiteX5" fmla="*/ 40362 w 40362"/>
                    <a:gd name="connsiteY5" fmla="*/ 14667 h 83418"/>
                    <a:gd name="connsiteX6" fmla="*/ 32983 w 40362"/>
                    <a:gd name="connsiteY6" fmla="*/ 0 h 83418"/>
                    <a:gd name="connsiteX7" fmla="*/ 25667 w 40362"/>
                    <a:gd name="connsiteY7" fmla="*/ 0 h 83418"/>
                    <a:gd name="connsiteX8" fmla="*/ 25667 w 40362"/>
                    <a:gd name="connsiteY8" fmla="*/ 13750 h 83418"/>
                    <a:gd name="connsiteX9" fmla="*/ 20149 w 40362"/>
                    <a:gd name="connsiteY9" fmla="*/ 20167 h 83418"/>
                    <a:gd name="connsiteX10" fmla="*/ 14695 w 40362"/>
                    <a:gd name="connsiteY10" fmla="*/ 13750 h 83418"/>
                    <a:gd name="connsiteX11" fmla="*/ 14695 w 40362"/>
                    <a:gd name="connsiteY11" fmla="*/ 0 h 83418"/>
                    <a:gd name="connsiteX12" fmla="*/ 7315 w 40362"/>
                    <a:gd name="connsiteY12" fmla="*/ 0 h 83418"/>
                    <a:gd name="connsiteX13" fmla="*/ 0 w 40362"/>
                    <a:gd name="connsiteY13" fmla="*/ 14667 h 83418"/>
                    <a:gd name="connsiteX14" fmla="*/ 0 w 40362"/>
                    <a:gd name="connsiteY14" fmla="*/ 16500 h 83418"/>
                    <a:gd name="connsiteX15" fmla="*/ 12834 w 40362"/>
                    <a:gd name="connsiteY15" fmla="*/ 37584 h 83418"/>
                    <a:gd name="connsiteX16" fmla="*/ 12834 w 40362"/>
                    <a:gd name="connsiteY16" fmla="*/ 53168 h 83418"/>
                    <a:gd name="connsiteX17" fmla="*/ 5518 w 40362"/>
                    <a:gd name="connsiteY17" fmla="*/ 57752 h 83418"/>
                    <a:gd name="connsiteX18" fmla="*/ 5518 w 40362"/>
                    <a:gd name="connsiteY18" fmla="*/ 75168 h 83418"/>
                    <a:gd name="connsiteX19" fmla="*/ 20149 w 40362"/>
                    <a:gd name="connsiteY19" fmla="*/ 83419 h 83418"/>
                    <a:gd name="connsiteX20" fmla="*/ 34844 w 40362"/>
                    <a:gd name="connsiteY20" fmla="*/ 75168 h 8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62" h="83418">
                      <a:moveTo>
                        <a:pt x="34844" y="75168"/>
                      </a:moveTo>
                      <a:lnTo>
                        <a:pt x="34844" y="57752"/>
                      </a:lnTo>
                      <a:lnTo>
                        <a:pt x="27529" y="53168"/>
                      </a:lnTo>
                      <a:lnTo>
                        <a:pt x="27529" y="37584"/>
                      </a:lnTo>
                      <a:cubicBezTo>
                        <a:pt x="35741" y="34834"/>
                        <a:pt x="40362" y="26584"/>
                        <a:pt x="40362" y="16500"/>
                      </a:cubicBezTo>
                      <a:lnTo>
                        <a:pt x="40362" y="14667"/>
                      </a:lnTo>
                      <a:lnTo>
                        <a:pt x="32983" y="0"/>
                      </a:lnTo>
                      <a:lnTo>
                        <a:pt x="25667" y="0"/>
                      </a:lnTo>
                      <a:lnTo>
                        <a:pt x="25667" y="13750"/>
                      </a:lnTo>
                      <a:lnTo>
                        <a:pt x="20149" y="20167"/>
                      </a:lnTo>
                      <a:lnTo>
                        <a:pt x="14695" y="13750"/>
                      </a:lnTo>
                      <a:lnTo>
                        <a:pt x="14695" y="0"/>
                      </a:lnTo>
                      <a:lnTo>
                        <a:pt x="7315" y="0"/>
                      </a:lnTo>
                      <a:lnTo>
                        <a:pt x="0" y="14667"/>
                      </a:lnTo>
                      <a:lnTo>
                        <a:pt x="0" y="16500"/>
                      </a:lnTo>
                      <a:cubicBezTo>
                        <a:pt x="0" y="26584"/>
                        <a:pt x="5518" y="33917"/>
                        <a:pt x="12834" y="37584"/>
                      </a:cubicBezTo>
                      <a:lnTo>
                        <a:pt x="12834" y="53168"/>
                      </a:lnTo>
                      <a:lnTo>
                        <a:pt x="5518" y="57752"/>
                      </a:lnTo>
                      <a:lnTo>
                        <a:pt x="5518" y="75168"/>
                      </a:lnTo>
                      <a:lnTo>
                        <a:pt x="20149" y="83419"/>
                      </a:lnTo>
                      <a:lnTo>
                        <a:pt x="34844" y="75168"/>
                      </a:lnTo>
                      <a:close/>
                    </a:path>
                  </a:pathLst>
                </a:custGeom>
                <a:solidFill>
                  <a:srgbClr val="2C5967"/>
                </a:solidFill>
                <a:ln w="6417" cap="flat">
                  <a:noFill/>
                  <a:prstDash val="solid"/>
                  <a:miter/>
                </a:ln>
              </p:spPr>
              <p:txBody>
                <a:bodyPr rtlCol="0" anchor="ctr"/>
                <a:lstStyle/>
                <a:p>
                  <a:endParaRPr lang="en-US" sz="810"/>
                </a:p>
              </p:txBody>
            </p:sp>
          </p:grpSp>
        </p:grpSp>
        <p:grpSp>
          <p:nvGrpSpPr>
            <p:cNvPr id="635" name="Graphic 3">
              <a:extLst>
                <a:ext uri="{FF2B5EF4-FFF2-40B4-BE49-F238E27FC236}">
                  <a16:creationId xmlns:a16="http://schemas.microsoft.com/office/drawing/2014/main" id="{28F27EA6-DDAA-6E65-0668-9A54E37DC957}"/>
                </a:ext>
              </a:extLst>
            </p:cNvPr>
            <p:cNvGrpSpPr/>
            <p:nvPr/>
          </p:nvGrpSpPr>
          <p:grpSpPr>
            <a:xfrm>
              <a:off x="10802535" y="1841714"/>
              <a:ext cx="782587" cy="319652"/>
              <a:chOff x="10802535" y="1841714"/>
              <a:chExt cx="782587" cy="319652"/>
            </a:xfrm>
            <a:solidFill>
              <a:srgbClr val="000000"/>
            </a:solidFill>
          </p:grpSpPr>
          <p:sp>
            <p:nvSpPr>
              <p:cNvPr id="636" name="TextBox 635">
                <a:extLst>
                  <a:ext uri="{FF2B5EF4-FFF2-40B4-BE49-F238E27FC236}">
                    <a16:creationId xmlns:a16="http://schemas.microsoft.com/office/drawing/2014/main" id="{4F15FD1B-8D1F-E017-E688-C8C6478B360E}"/>
                  </a:ext>
                </a:extLst>
              </p:cNvPr>
              <p:cNvSpPr txBox="1"/>
              <p:nvPr/>
            </p:nvSpPr>
            <p:spPr>
              <a:xfrm>
                <a:off x="10911236" y="1841714"/>
                <a:ext cx="55816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Exadata</a:t>
                </a:r>
              </a:p>
            </p:txBody>
          </p:sp>
          <p:sp>
            <p:nvSpPr>
              <p:cNvPr id="637" name="TextBox 636">
                <a:extLst>
                  <a:ext uri="{FF2B5EF4-FFF2-40B4-BE49-F238E27FC236}">
                    <a16:creationId xmlns:a16="http://schemas.microsoft.com/office/drawing/2014/main" id="{B6CC627D-A0FD-812F-2D42-2CE8C56E2330}"/>
                  </a:ext>
                </a:extLst>
              </p:cNvPr>
              <p:cNvSpPr txBox="1"/>
              <p:nvPr/>
            </p:nvSpPr>
            <p:spPr>
              <a:xfrm>
                <a:off x="10802535" y="1944384"/>
                <a:ext cx="782587"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Fleet Update</a:t>
                </a:r>
              </a:p>
            </p:txBody>
          </p:sp>
        </p:grpSp>
      </p:grpSp>
      <p:grpSp>
        <p:nvGrpSpPr>
          <p:cNvPr id="2337" name="Graphic 3">
            <a:extLst>
              <a:ext uri="{FF2B5EF4-FFF2-40B4-BE49-F238E27FC236}">
                <a16:creationId xmlns:a16="http://schemas.microsoft.com/office/drawing/2014/main" id="{556CB78C-B579-769B-82AB-D2BCB60F9B5E}"/>
              </a:ext>
            </a:extLst>
          </p:cNvPr>
          <p:cNvGrpSpPr/>
          <p:nvPr/>
        </p:nvGrpSpPr>
        <p:grpSpPr>
          <a:xfrm>
            <a:off x="728067" y="2857558"/>
            <a:ext cx="508473" cy="561509"/>
            <a:chOff x="728067" y="2857558"/>
            <a:chExt cx="508473" cy="561509"/>
          </a:xfrm>
        </p:grpSpPr>
        <p:grpSp>
          <p:nvGrpSpPr>
            <p:cNvPr id="2338" name="Graphic 3">
              <a:extLst>
                <a:ext uri="{FF2B5EF4-FFF2-40B4-BE49-F238E27FC236}">
                  <a16:creationId xmlns:a16="http://schemas.microsoft.com/office/drawing/2014/main" id="{9A525D03-30C0-C3D1-1782-46027ABF6668}"/>
                </a:ext>
              </a:extLst>
            </p:cNvPr>
            <p:cNvGrpSpPr/>
            <p:nvPr/>
          </p:nvGrpSpPr>
          <p:grpSpPr>
            <a:xfrm>
              <a:off x="802297" y="2857558"/>
              <a:ext cx="355063" cy="385010"/>
              <a:chOff x="802297" y="2857558"/>
              <a:chExt cx="355063" cy="385010"/>
            </a:xfrm>
          </p:grpSpPr>
          <p:grpSp>
            <p:nvGrpSpPr>
              <p:cNvPr id="2339" name="Graphic 3">
                <a:extLst>
                  <a:ext uri="{FF2B5EF4-FFF2-40B4-BE49-F238E27FC236}">
                    <a16:creationId xmlns:a16="http://schemas.microsoft.com/office/drawing/2014/main" id="{8ACE1F04-C5C3-0964-D5E2-39D072D30799}"/>
                  </a:ext>
                </a:extLst>
              </p:cNvPr>
              <p:cNvGrpSpPr/>
              <p:nvPr/>
            </p:nvGrpSpPr>
            <p:grpSpPr>
              <a:xfrm>
                <a:off x="802297" y="2857558"/>
                <a:ext cx="355063" cy="385010"/>
                <a:chOff x="802297" y="2857558"/>
                <a:chExt cx="355063" cy="385010"/>
              </a:xfrm>
              <a:solidFill>
                <a:srgbClr val="FFFFFF"/>
              </a:solidFill>
            </p:grpSpPr>
            <p:grpSp>
              <p:nvGrpSpPr>
                <p:cNvPr id="2340" name="Graphic 3">
                  <a:extLst>
                    <a:ext uri="{FF2B5EF4-FFF2-40B4-BE49-F238E27FC236}">
                      <a16:creationId xmlns:a16="http://schemas.microsoft.com/office/drawing/2014/main" id="{74075570-CE55-43E7-1558-7052223E46F1}"/>
                    </a:ext>
                  </a:extLst>
                </p:cNvPr>
                <p:cNvGrpSpPr/>
                <p:nvPr/>
              </p:nvGrpSpPr>
              <p:grpSpPr>
                <a:xfrm>
                  <a:off x="1034138" y="2995321"/>
                  <a:ext cx="7302" cy="19160"/>
                  <a:chOff x="1034138" y="2995321"/>
                  <a:chExt cx="7302" cy="19160"/>
                </a:xfrm>
                <a:solidFill>
                  <a:srgbClr val="FFFFFF"/>
                </a:solidFill>
              </p:grpSpPr>
              <p:sp>
                <p:nvSpPr>
                  <p:cNvPr id="2341" name="Freeform: Shape 2340">
                    <a:extLst>
                      <a:ext uri="{FF2B5EF4-FFF2-40B4-BE49-F238E27FC236}">
                        <a16:creationId xmlns:a16="http://schemas.microsoft.com/office/drawing/2014/main" id="{D7844578-5D47-A5C8-D15E-4BD41D75815F}"/>
                      </a:ext>
                    </a:extLst>
                  </p:cNvPr>
                  <p:cNvSpPr/>
                  <p:nvPr/>
                </p:nvSpPr>
                <p:spPr>
                  <a:xfrm>
                    <a:off x="1035049" y="2998972"/>
                    <a:ext cx="5473" cy="10035"/>
                  </a:xfrm>
                  <a:custGeom>
                    <a:avLst/>
                    <a:gdLst>
                      <a:gd name="connsiteX0" fmla="*/ 3651 w 5473"/>
                      <a:gd name="connsiteY0" fmla="*/ 10036 h 10035"/>
                      <a:gd name="connsiteX1" fmla="*/ 0 w 5473"/>
                      <a:gd name="connsiteY1" fmla="*/ 9118 h 10035"/>
                      <a:gd name="connsiteX2" fmla="*/ 1829 w 5473"/>
                      <a:gd name="connsiteY2" fmla="*/ 0 h 10035"/>
                      <a:gd name="connsiteX3" fmla="*/ 5474 w 5473"/>
                      <a:gd name="connsiteY3" fmla="*/ 911 h 10035"/>
                      <a:gd name="connsiteX4" fmla="*/ 3651 w 5473"/>
                      <a:gd name="connsiteY4" fmla="*/ 10036 h 10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3" h="10035">
                        <a:moveTo>
                          <a:pt x="3651" y="10036"/>
                        </a:moveTo>
                        <a:cubicBezTo>
                          <a:pt x="2740" y="10036"/>
                          <a:pt x="911" y="9118"/>
                          <a:pt x="0" y="9118"/>
                        </a:cubicBezTo>
                        <a:lnTo>
                          <a:pt x="1829" y="0"/>
                        </a:lnTo>
                        <a:cubicBezTo>
                          <a:pt x="2740" y="0"/>
                          <a:pt x="3651" y="911"/>
                          <a:pt x="5474" y="911"/>
                        </a:cubicBezTo>
                        <a:lnTo>
                          <a:pt x="3651" y="10036"/>
                        </a:lnTo>
                        <a:close/>
                      </a:path>
                    </a:pathLst>
                  </a:custGeom>
                  <a:solidFill>
                    <a:srgbClr val="FFFFFF"/>
                  </a:solidFill>
                  <a:ln w="6417" cap="flat">
                    <a:noFill/>
                    <a:prstDash val="solid"/>
                    <a:miter/>
                  </a:ln>
                </p:spPr>
                <p:txBody>
                  <a:bodyPr rtlCol="0" anchor="ctr"/>
                  <a:lstStyle/>
                  <a:p>
                    <a:endParaRPr lang="en-US" sz="810"/>
                  </a:p>
                </p:txBody>
              </p:sp>
              <p:sp>
                <p:nvSpPr>
                  <p:cNvPr id="2342" name="Freeform: Shape 2341">
                    <a:extLst>
                      <a:ext uri="{FF2B5EF4-FFF2-40B4-BE49-F238E27FC236}">
                        <a16:creationId xmlns:a16="http://schemas.microsoft.com/office/drawing/2014/main" id="{8ABBB965-363D-EFA0-8552-A3E1803CA2EE}"/>
                      </a:ext>
                    </a:extLst>
                  </p:cNvPr>
                  <p:cNvSpPr/>
                  <p:nvPr/>
                </p:nvSpPr>
                <p:spPr>
                  <a:xfrm>
                    <a:off x="1034138" y="2995321"/>
                    <a:ext cx="7302" cy="19160"/>
                  </a:xfrm>
                  <a:custGeom>
                    <a:avLst/>
                    <a:gdLst>
                      <a:gd name="connsiteX0" fmla="*/ 1829 w 7302"/>
                      <a:gd name="connsiteY0" fmla="*/ 8207 h 19160"/>
                      <a:gd name="connsiteX1" fmla="*/ 5474 w 7302"/>
                      <a:gd name="connsiteY1" fmla="*/ 9125 h 19160"/>
                      <a:gd name="connsiteX2" fmla="*/ 1829 w 7302"/>
                      <a:gd name="connsiteY2" fmla="*/ 8207 h 19160"/>
                      <a:gd name="connsiteX3" fmla="*/ 3651 w 7302"/>
                      <a:gd name="connsiteY3" fmla="*/ 0 h 19160"/>
                      <a:gd name="connsiteX4" fmla="*/ 0 w 7302"/>
                      <a:gd name="connsiteY4" fmla="*/ 18243 h 19160"/>
                      <a:gd name="connsiteX5" fmla="*/ 4562 w 7302"/>
                      <a:gd name="connsiteY5" fmla="*/ 19161 h 19160"/>
                      <a:gd name="connsiteX6" fmla="*/ 7302 w 7302"/>
                      <a:gd name="connsiteY6" fmla="*/ 911 h 19160"/>
                      <a:gd name="connsiteX7" fmla="*/ 3651 w 7302"/>
                      <a:gd name="connsiteY7" fmla="*/ 0 h 1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02" h="19160">
                        <a:moveTo>
                          <a:pt x="1829" y="8207"/>
                        </a:moveTo>
                        <a:cubicBezTo>
                          <a:pt x="2740" y="8207"/>
                          <a:pt x="4562" y="9125"/>
                          <a:pt x="5474" y="9125"/>
                        </a:cubicBezTo>
                        <a:cubicBezTo>
                          <a:pt x="4562" y="9125"/>
                          <a:pt x="2740" y="9125"/>
                          <a:pt x="1829" y="8207"/>
                        </a:cubicBezTo>
                        <a:close/>
                        <a:moveTo>
                          <a:pt x="3651" y="0"/>
                        </a:moveTo>
                        <a:lnTo>
                          <a:pt x="0" y="18243"/>
                        </a:lnTo>
                        <a:cubicBezTo>
                          <a:pt x="1829" y="18243"/>
                          <a:pt x="2740" y="19161"/>
                          <a:pt x="4562" y="19161"/>
                        </a:cubicBezTo>
                        <a:lnTo>
                          <a:pt x="7302" y="911"/>
                        </a:lnTo>
                        <a:cubicBezTo>
                          <a:pt x="6385" y="0"/>
                          <a:pt x="4562" y="0"/>
                          <a:pt x="3651" y="0"/>
                        </a:cubicBezTo>
                        <a:close/>
                      </a:path>
                    </a:pathLst>
                  </a:custGeom>
                  <a:solidFill>
                    <a:srgbClr val="FFFFFF"/>
                  </a:solidFill>
                  <a:ln w="6417" cap="flat">
                    <a:noFill/>
                    <a:prstDash val="solid"/>
                    <a:miter/>
                  </a:ln>
                </p:spPr>
                <p:txBody>
                  <a:bodyPr rtlCol="0" anchor="ctr"/>
                  <a:lstStyle/>
                  <a:p>
                    <a:endParaRPr lang="en-US" sz="810"/>
                  </a:p>
                </p:txBody>
              </p:sp>
            </p:grpSp>
            <p:grpSp>
              <p:nvGrpSpPr>
                <p:cNvPr id="640" name="Graphic 3">
                  <a:extLst>
                    <a:ext uri="{FF2B5EF4-FFF2-40B4-BE49-F238E27FC236}">
                      <a16:creationId xmlns:a16="http://schemas.microsoft.com/office/drawing/2014/main" id="{87539AA4-39B9-B0BC-F63A-0AE6DE07C962}"/>
                    </a:ext>
                  </a:extLst>
                </p:cNvPr>
                <p:cNvGrpSpPr/>
                <p:nvPr/>
              </p:nvGrpSpPr>
              <p:grpSpPr>
                <a:xfrm>
                  <a:off x="802297" y="2857558"/>
                  <a:ext cx="355063" cy="385010"/>
                  <a:chOff x="802297" y="2857558"/>
                  <a:chExt cx="355063" cy="385010"/>
                </a:xfrm>
                <a:solidFill>
                  <a:srgbClr val="FFFFFF"/>
                </a:solidFill>
              </p:grpSpPr>
              <p:sp>
                <p:nvSpPr>
                  <p:cNvPr id="642" name="Freeform: Shape 641">
                    <a:extLst>
                      <a:ext uri="{FF2B5EF4-FFF2-40B4-BE49-F238E27FC236}">
                        <a16:creationId xmlns:a16="http://schemas.microsoft.com/office/drawing/2014/main" id="{B4B0B72A-660D-46DA-387B-A9DB371194E9}"/>
                      </a:ext>
                    </a:extLst>
                  </p:cNvPr>
                  <p:cNvSpPr/>
                  <p:nvPr/>
                </p:nvSpPr>
                <p:spPr>
                  <a:xfrm>
                    <a:off x="806860" y="2863943"/>
                    <a:ext cx="342287" cy="374063"/>
                  </a:xfrm>
                  <a:custGeom>
                    <a:avLst/>
                    <a:gdLst>
                      <a:gd name="connsiteX0" fmla="*/ 69373 w 342287"/>
                      <a:gd name="connsiteY0" fmla="*/ 374063 h 374063"/>
                      <a:gd name="connsiteX1" fmla="*/ 69373 w 342287"/>
                      <a:gd name="connsiteY1" fmla="*/ 145066 h 374063"/>
                      <a:gd name="connsiteX2" fmla="*/ 0 w 342287"/>
                      <a:gd name="connsiteY2" fmla="*/ 145066 h 374063"/>
                      <a:gd name="connsiteX3" fmla="*/ 918 w 342287"/>
                      <a:gd name="connsiteY3" fmla="*/ 132290 h 374063"/>
                      <a:gd name="connsiteX4" fmla="*/ 37423 w 342287"/>
                      <a:gd name="connsiteY4" fmla="*/ 76636 h 374063"/>
                      <a:gd name="connsiteX5" fmla="*/ 44725 w 342287"/>
                      <a:gd name="connsiteY5" fmla="*/ 67512 h 374063"/>
                      <a:gd name="connsiteX6" fmla="*/ 75764 w 342287"/>
                      <a:gd name="connsiteY6" fmla="*/ 29197 h 374063"/>
                      <a:gd name="connsiteX7" fmla="*/ 97671 w 342287"/>
                      <a:gd name="connsiteY7" fmla="*/ 24634 h 374063"/>
                      <a:gd name="connsiteX8" fmla="*/ 102233 w 342287"/>
                      <a:gd name="connsiteY8" fmla="*/ 24634 h 374063"/>
                      <a:gd name="connsiteX9" fmla="*/ 103144 w 342287"/>
                      <a:gd name="connsiteY9" fmla="*/ 24634 h 374063"/>
                      <a:gd name="connsiteX10" fmla="*/ 112269 w 342287"/>
                      <a:gd name="connsiteY10" fmla="*/ 20983 h 374063"/>
                      <a:gd name="connsiteX11" fmla="*/ 159734 w 342287"/>
                      <a:gd name="connsiteY11" fmla="*/ 0 h 374063"/>
                      <a:gd name="connsiteX12" fmla="*/ 167037 w 342287"/>
                      <a:gd name="connsiteY12" fmla="*/ 911 h 374063"/>
                      <a:gd name="connsiteX13" fmla="*/ 167037 w 342287"/>
                      <a:gd name="connsiteY13" fmla="*/ 0 h 374063"/>
                      <a:gd name="connsiteX14" fmla="*/ 171599 w 342287"/>
                      <a:gd name="connsiteY14" fmla="*/ 1822 h 374063"/>
                      <a:gd name="connsiteX15" fmla="*/ 194424 w 342287"/>
                      <a:gd name="connsiteY15" fmla="*/ 10036 h 374063"/>
                      <a:gd name="connsiteX16" fmla="*/ 201720 w 342287"/>
                      <a:gd name="connsiteY16" fmla="*/ 14598 h 374063"/>
                      <a:gd name="connsiteX17" fmla="*/ 243712 w 342287"/>
                      <a:gd name="connsiteY17" fmla="*/ 911 h 374063"/>
                      <a:gd name="connsiteX18" fmla="*/ 284786 w 342287"/>
                      <a:gd name="connsiteY18" fmla="*/ 13687 h 374063"/>
                      <a:gd name="connsiteX19" fmla="*/ 288437 w 342287"/>
                      <a:gd name="connsiteY19" fmla="*/ 16421 h 374063"/>
                      <a:gd name="connsiteX20" fmla="*/ 289348 w 342287"/>
                      <a:gd name="connsiteY20" fmla="*/ 17338 h 374063"/>
                      <a:gd name="connsiteX21" fmla="*/ 313995 w 342287"/>
                      <a:gd name="connsiteY21" fmla="*/ 53831 h 374063"/>
                      <a:gd name="connsiteX22" fmla="*/ 342287 w 342287"/>
                      <a:gd name="connsiteY22" fmla="*/ 81199 h 374063"/>
                      <a:gd name="connsiteX23" fmla="*/ 325860 w 342287"/>
                      <a:gd name="connsiteY23" fmla="*/ 97620 h 374063"/>
                      <a:gd name="connsiteX24" fmla="*/ 315818 w 342287"/>
                      <a:gd name="connsiteY24" fmla="*/ 87584 h 374063"/>
                      <a:gd name="connsiteX25" fmla="*/ 271092 w 342287"/>
                      <a:gd name="connsiteY25" fmla="*/ 140503 h 374063"/>
                      <a:gd name="connsiteX26" fmla="*/ 270181 w 342287"/>
                      <a:gd name="connsiteY26" fmla="*/ 140503 h 374063"/>
                      <a:gd name="connsiteX27" fmla="*/ 262879 w 342287"/>
                      <a:gd name="connsiteY27" fmla="*/ 143237 h 374063"/>
                      <a:gd name="connsiteX28" fmla="*/ 261968 w 342287"/>
                      <a:gd name="connsiteY28" fmla="*/ 143237 h 374063"/>
                      <a:gd name="connsiteX29" fmla="*/ 260139 w 342287"/>
                      <a:gd name="connsiteY29" fmla="*/ 144154 h 374063"/>
                      <a:gd name="connsiteX30" fmla="*/ 255576 w 342287"/>
                      <a:gd name="connsiteY30" fmla="*/ 145066 h 374063"/>
                      <a:gd name="connsiteX31" fmla="*/ 244623 w 342287"/>
                      <a:gd name="connsiteY31" fmla="*/ 145977 h 374063"/>
                      <a:gd name="connsiteX32" fmla="*/ 222716 w 342287"/>
                      <a:gd name="connsiteY32" fmla="*/ 142326 h 374063"/>
                      <a:gd name="connsiteX33" fmla="*/ 222716 w 342287"/>
                      <a:gd name="connsiteY33" fmla="*/ 373152 h 374063"/>
                      <a:gd name="connsiteX34" fmla="*/ 69373 w 342287"/>
                      <a:gd name="connsiteY34" fmla="*/ 373152 h 374063"/>
                      <a:gd name="connsiteX35" fmla="*/ 69373 w 342287"/>
                      <a:gd name="connsiteY35" fmla="*/ 374063 h 37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2287" h="374063">
                        <a:moveTo>
                          <a:pt x="69373" y="374063"/>
                        </a:moveTo>
                        <a:lnTo>
                          <a:pt x="69373" y="145066"/>
                        </a:lnTo>
                        <a:lnTo>
                          <a:pt x="0" y="145066"/>
                        </a:lnTo>
                        <a:lnTo>
                          <a:pt x="918" y="132290"/>
                        </a:lnTo>
                        <a:cubicBezTo>
                          <a:pt x="2740" y="108573"/>
                          <a:pt x="16434" y="87584"/>
                          <a:pt x="37423" y="76636"/>
                        </a:cubicBezTo>
                        <a:cubicBezTo>
                          <a:pt x="41074" y="74814"/>
                          <a:pt x="43814" y="71163"/>
                          <a:pt x="44725" y="67512"/>
                        </a:cubicBezTo>
                        <a:cubicBezTo>
                          <a:pt x="48377" y="50180"/>
                          <a:pt x="59330" y="35581"/>
                          <a:pt x="75764" y="29197"/>
                        </a:cubicBezTo>
                        <a:cubicBezTo>
                          <a:pt x="82148" y="26457"/>
                          <a:pt x="90368" y="24634"/>
                          <a:pt x="97671" y="24634"/>
                        </a:cubicBezTo>
                        <a:cubicBezTo>
                          <a:pt x="99493" y="24634"/>
                          <a:pt x="101322" y="24634"/>
                          <a:pt x="102233" y="24634"/>
                        </a:cubicBezTo>
                        <a:lnTo>
                          <a:pt x="103144" y="24634"/>
                        </a:lnTo>
                        <a:cubicBezTo>
                          <a:pt x="106796" y="24634"/>
                          <a:pt x="109536" y="22812"/>
                          <a:pt x="112269" y="20983"/>
                        </a:cubicBezTo>
                        <a:cubicBezTo>
                          <a:pt x="124140" y="8214"/>
                          <a:pt x="141479" y="0"/>
                          <a:pt x="159734" y="0"/>
                        </a:cubicBezTo>
                        <a:cubicBezTo>
                          <a:pt x="162474" y="0"/>
                          <a:pt x="164297" y="0"/>
                          <a:pt x="167037" y="911"/>
                        </a:cubicBezTo>
                        <a:lnTo>
                          <a:pt x="167037" y="0"/>
                        </a:lnTo>
                        <a:lnTo>
                          <a:pt x="171599" y="1822"/>
                        </a:lnTo>
                        <a:cubicBezTo>
                          <a:pt x="179819" y="3651"/>
                          <a:pt x="187122" y="6385"/>
                          <a:pt x="194424" y="10036"/>
                        </a:cubicBezTo>
                        <a:lnTo>
                          <a:pt x="201720" y="14598"/>
                        </a:lnTo>
                        <a:cubicBezTo>
                          <a:pt x="214502" y="5474"/>
                          <a:pt x="229107" y="911"/>
                          <a:pt x="243712" y="911"/>
                        </a:cubicBezTo>
                        <a:cubicBezTo>
                          <a:pt x="258316" y="911"/>
                          <a:pt x="272004" y="5474"/>
                          <a:pt x="284786" y="13687"/>
                        </a:cubicBezTo>
                        <a:cubicBezTo>
                          <a:pt x="285697" y="14598"/>
                          <a:pt x="287526" y="15509"/>
                          <a:pt x="288437" y="16421"/>
                        </a:cubicBezTo>
                        <a:lnTo>
                          <a:pt x="289348" y="17338"/>
                        </a:lnTo>
                        <a:cubicBezTo>
                          <a:pt x="301213" y="26457"/>
                          <a:pt x="310344" y="39233"/>
                          <a:pt x="313995" y="53831"/>
                        </a:cubicBezTo>
                        <a:lnTo>
                          <a:pt x="342287" y="81199"/>
                        </a:lnTo>
                        <a:lnTo>
                          <a:pt x="325860" y="97620"/>
                        </a:lnTo>
                        <a:lnTo>
                          <a:pt x="315818" y="87584"/>
                        </a:lnTo>
                        <a:cubicBezTo>
                          <a:pt x="311255" y="111307"/>
                          <a:pt x="293911" y="131378"/>
                          <a:pt x="271092" y="140503"/>
                        </a:cubicBezTo>
                        <a:lnTo>
                          <a:pt x="270181" y="140503"/>
                        </a:lnTo>
                        <a:cubicBezTo>
                          <a:pt x="267441" y="141414"/>
                          <a:pt x="264701" y="142326"/>
                          <a:pt x="262879" y="143237"/>
                        </a:cubicBezTo>
                        <a:lnTo>
                          <a:pt x="261968" y="143237"/>
                        </a:lnTo>
                        <a:cubicBezTo>
                          <a:pt x="261050" y="143237"/>
                          <a:pt x="260139" y="144154"/>
                          <a:pt x="260139" y="144154"/>
                        </a:cubicBezTo>
                        <a:cubicBezTo>
                          <a:pt x="259228" y="144154"/>
                          <a:pt x="257399" y="145066"/>
                          <a:pt x="255576" y="145066"/>
                        </a:cubicBezTo>
                        <a:cubicBezTo>
                          <a:pt x="251925" y="145977"/>
                          <a:pt x="248274" y="145977"/>
                          <a:pt x="244623" y="145977"/>
                        </a:cubicBezTo>
                        <a:cubicBezTo>
                          <a:pt x="237321" y="145977"/>
                          <a:pt x="230018" y="145066"/>
                          <a:pt x="222716" y="142326"/>
                        </a:cubicBezTo>
                        <a:lnTo>
                          <a:pt x="222716" y="373152"/>
                        </a:lnTo>
                        <a:lnTo>
                          <a:pt x="69373" y="373152"/>
                        </a:lnTo>
                        <a:lnTo>
                          <a:pt x="69373" y="374063"/>
                        </a:lnTo>
                        <a:close/>
                      </a:path>
                    </a:pathLst>
                  </a:custGeom>
                  <a:solidFill>
                    <a:srgbClr val="FFFFFF"/>
                  </a:solidFill>
                  <a:ln w="6417" cap="flat">
                    <a:noFill/>
                    <a:prstDash val="solid"/>
                    <a:miter/>
                  </a:ln>
                </p:spPr>
                <p:txBody>
                  <a:bodyPr rtlCol="0" anchor="ctr"/>
                  <a:lstStyle/>
                  <a:p>
                    <a:endParaRPr lang="en-US" sz="810"/>
                  </a:p>
                </p:txBody>
              </p:sp>
              <p:sp>
                <p:nvSpPr>
                  <p:cNvPr id="643" name="Freeform: Shape 642">
                    <a:extLst>
                      <a:ext uri="{FF2B5EF4-FFF2-40B4-BE49-F238E27FC236}">
                        <a16:creationId xmlns:a16="http://schemas.microsoft.com/office/drawing/2014/main" id="{950EFE9F-05D1-6E71-5E15-527F67ACDD16}"/>
                      </a:ext>
                    </a:extLst>
                  </p:cNvPr>
                  <p:cNvSpPr/>
                  <p:nvPr/>
                </p:nvSpPr>
                <p:spPr>
                  <a:xfrm>
                    <a:off x="802297" y="2857558"/>
                    <a:ext cx="355063" cy="385010"/>
                  </a:xfrm>
                  <a:custGeom>
                    <a:avLst/>
                    <a:gdLst>
                      <a:gd name="connsiteX0" fmla="*/ 165214 w 355063"/>
                      <a:gd name="connsiteY0" fmla="*/ 10947 h 385010"/>
                      <a:gd name="connsiteX1" fmla="*/ 175250 w 355063"/>
                      <a:gd name="connsiteY1" fmla="*/ 11858 h 385010"/>
                      <a:gd name="connsiteX2" fmla="*/ 176162 w 355063"/>
                      <a:gd name="connsiteY2" fmla="*/ 11858 h 385010"/>
                      <a:gd name="connsiteX3" fmla="*/ 197158 w 355063"/>
                      <a:gd name="connsiteY3" fmla="*/ 20072 h 385010"/>
                      <a:gd name="connsiteX4" fmla="*/ 207200 w 355063"/>
                      <a:gd name="connsiteY4" fmla="*/ 26457 h 385010"/>
                      <a:gd name="connsiteX5" fmla="*/ 249185 w 355063"/>
                      <a:gd name="connsiteY5" fmla="*/ 11858 h 385010"/>
                      <a:gd name="connsiteX6" fmla="*/ 287520 w 355063"/>
                      <a:gd name="connsiteY6" fmla="*/ 23723 h 385010"/>
                      <a:gd name="connsiteX7" fmla="*/ 291171 w 355063"/>
                      <a:gd name="connsiteY7" fmla="*/ 26457 h 385010"/>
                      <a:gd name="connsiteX8" fmla="*/ 292088 w 355063"/>
                      <a:gd name="connsiteY8" fmla="*/ 27368 h 385010"/>
                      <a:gd name="connsiteX9" fmla="*/ 315818 w 355063"/>
                      <a:gd name="connsiteY9" fmla="*/ 62949 h 385010"/>
                      <a:gd name="connsiteX10" fmla="*/ 328594 w 355063"/>
                      <a:gd name="connsiteY10" fmla="*/ 75725 h 385010"/>
                      <a:gd name="connsiteX11" fmla="*/ 341376 w 355063"/>
                      <a:gd name="connsiteY11" fmla="*/ 88495 h 385010"/>
                      <a:gd name="connsiteX12" fmla="*/ 331334 w 355063"/>
                      <a:gd name="connsiteY12" fmla="*/ 98531 h 385010"/>
                      <a:gd name="connsiteX13" fmla="*/ 327682 w 355063"/>
                      <a:gd name="connsiteY13" fmla="*/ 94886 h 385010"/>
                      <a:gd name="connsiteX14" fmla="*/ 318558 w 355063"/>
                      <a:gd name="connsiteY14" fmla="*/ 85761 h 385010"/>
                      <a:gd name="connsiteX15" fmla="*/ 275655 w 355063"/>
                      <a:gd name="connsiteY15" fmla="*/ 144148 h 385010"/>
                      <a:gd name="connsiteX16" fmla="*/ 273832 w 355063"/>
                      <a:gd name="connsiteY16" fmla="*/ 145066 h 385010"/>
                      <a:gd name="connsiteX17" fmla="*/ 267441 w 355063"/>
                      <a:gd name="connsiteY17" fmla="*/ 146888 h 385010"/>
                      <a:gd name="connsiteX18" fmla="*/ 263790 w 355063"/>
                      <a:gd name="connsiteY18" fmla="*/ 145977 h 385010"/>
                      <a:gd name="connsiteX19" fmla="*/ 261961 w 355063"/>
                      <a:gd name="connsiteY19" fmla="*/ 145977 h 385010"/>
                      <a:gd name="connsiteX20" fmla="*/ 263790 w 355063"/>
                      <a:gd name="connsiteY20" fmla="*/ 145977 h 385010"/>
                      <a:gd name="connsiteX21" fmla="*/ 249185 w 355063"/>
                      <a:gd name="connsiteY21" fmla="*/ 147799 h 385010"/>
                      <a:gd name="connsiteX22" fmla="*/ 222716 w 355063"/>
                      <a:gd name="connsiteY22" fmla="*/ 142326 h 385010"/>
                      <a:gd name="connsiteX23" fmla="*/ 222716 w 355063"/>
                      <a:gd name="connsiteY23" fmla="*/ 375886 h 385010"/>
                      <a:gd name="connsiteX24" fmla="*/ 78497 w 355063"/>
                      <a:gd name="connsiteY24" fmla="*/ 375886 h 385010"/>
                      <a:gd name="connsiteX25" fmla="*/ 78497 w 355063"/>
                      <a:gd name="connsiteY25" fmla="*/ 146888 h 385010"/>
                      <a:gd name="connsiteX26" fmla="*/ 10042 w 355063"/>
                      <a:gd name="connsiteY26" fmla="*/ 146888 h 385010"/>
                      <a:gd name="connsiteX27" fmla="*/ 10954 w 355063"/>
                      <a:gd name="connsiteY27" fmla="*/ 138674 h 385010"/>
                      <a:gd name="connsiteX28" fmla="*/ 45637 w 355063"/>
                      <a:gd name="connsiteY28" fmla="*/ 86672 h 385010"/>
                      <a:gd name="connsiteX29" fmla="*/ 54768 w 355063"/>
                      <a:gd name="connsiteY29" fmla="*/ 74814 h 385010"/>
                      <a:gd name="connsiteX30" fmla="*/ 82148 w 355063"/>
                      <a:gd name="connsiteY30" fmla="*/ 39233 h 385010"/>
                      <a:gd name="connsiteX31" fmla="*/ 102233 w 355063"/>
                      <a:gd name="connsiteY31" fmla="*/ 34670 h 385010"/>
                      <a:gd name="connsiteX32" fmla="*/ 106796 w 355063"/>
                      <a:gd name="connsiteY32" fmla="*/ 34670 h 385010"/>
                      <a:gd name="connsiteX33" fmla="*/ 108618 w 355063"/>
                      <a:gd name="connsiteY33" fmla="*/ 34670 h 385010"/>
                      <a:gd name="connsiteX34" fmla="*/ 121400 w 355063"/>
                      <a:gd name="connsiteY34" fmla="*/ 29197 h 385010"/>
                      <a:gd name="connsiteX35" fmla="*/ 165214 w 355063"/>
                      <a:gd name="connsiteY35" fmla="*/ 10947 h 385010"/>
                      <a:gd name="connsiteX36" fmla="*/ 261961 w 355063"/>
                      <a:gd name="connsiteY36" fmla="*/ 146888 h 385010"/>
                      <a:gd name="connsiteX37" fmla="*/ 260139 w 355063"/>
                      <a:gd name="connsiteY37" fmla="*/ 146888 h 385010"/>
                      <a:gd name="connsiteX38" fmla="*/ 261961 w 355063"/>
                      <a:gd name="connsiteY38" fmla="*/ 146888 h 385010"/>
                      <a:gd name="connsiteX39" fmla="*/ 170688 w 355063"/>
                      <a:gd name="connsiteY39" fmla="*/ 0 h 385010"/>
                      <a:gd name="connsiteX40" fmla="*/ 169777 w 355063"/>
                      <a:gd name="connsiteY40" fmla="*/ 1822 h 385010"/>
                      <a:gd name="connsiteX41" fmla="*/ 165214 w 355063"/>
                      <a:gd name="connsiteY41" fmla="*/ 1822 h 385010"/>
                      <a:gd name="connsiteX42" fmla="*/ 114098 w 355063"/>
                      <a:gd name="connsiteY42" fmla="*/ 23723 h 385010"/>
                      <a:gd name="connsiteX43" fmla="*/ 108618 w 355063"/>
                      <a:gd name="connsiteY43" fmla="*/ 26457 h 385010"/>
                      <a:gd name="connsiteX44" fmla="*/ 107707 w 355063"/>
                      <a:gd name="connsiteY44" fmla="*/ 26457 h 385010"/>
                      <a:gd name="connsiteX45" fmla="*/ 102233 w 355063"/>
                      <a:gd name="connsiteY45" fmla="*/ 26457 h 385010"/>
                      <a:gd name="connsiteX46" fmla="*/ 78497 w 355063"/>
                      <a:gd name="connsiteY46" fmla="*/ 31019 h 385010"/>
                      <a:gd name="connsiteX47" fmla="*/ 44725 w 355063"/>
                      <a:gd name="connsiteY47" fmla="*/ 72985 h 385010"/>
                      <a:gd name="connsiteX48" fmla="*/ 40163 w 355063"/>
                      <a:gd name="connsiteY48" fmla="*/ 78459 h 385010"/>
                      <a:gd name="connsiteX49" fmla="*/ 911 w 355063"/>
                      <a:gd name="connsiteY49" fmla="*/ 138674 h 385010"/>
                      <a:gd name="connsiteX50" fmla="*/ 0 w 355063"/>
                      <a:gd name="connsiteY50" fmla="*/ 146888 h 385010"/>
                      <a:gd name="connsiteX51" fmla="*/ 0 w 355063"/>
                      <a:gd name="connsiteY51" fmla="*/ 156013 h 385010"/>
                      <a:gd name="connsiteX52" fmla="*/ 10042 w 355063"/>
                      <a:gd name="connsiteY52" fmla="*/ 156013 h 385010"/>
                      <a:gd name="connsiteX53" fmla="*/ 70284 w 355063"/>
                      <a:gd name="connsiteY53" fmla="*/ 156013 h 385010"/>
                      <a:gd name="connsiteX54" fmla="*/ 70284 w 355063"/>
                      <a:gd name="connsiteY54" fmla="*/ 375886 h 385010"/>
                      <a:gd name="connsiteX55" fmla="*/ 70284 w 355063"/>
                      <a:gd name="connsiteY55" fmla="*/ 385011 h 385010"/>
                      <a:gd name="connsiteX56" fmla="*/ 79408 w 355063"/>
                      <a:gd name="connsiteY56" fmla="*/ 385011 h 385010"/>
                      <a:gd name="connsiteX57" fmla="*/ 223627 w 355063"/>
                      <a:gd name="connsiteY57" fmla="*/ 385011 h 385010"/>
                      <a:gd name="connsiteX58" fmla="*/ 232758 w 355063"/>
                      <a:gd name="connsiteY58" fmla="*/ 385011 h 385010"/>
                      <a:gd name="connsiteX59" fmla="*/ 232758 w 355063"/>
                      <a:gd name="connsiteY59" fmla="*/ 375886 h 385010"/>
                      <a:gd name="connsiteX60" fmla="*/ 232758 w 355063"/>
                      <a:gd name="connsiteY60" fmla="*/ 155101 h 385010"/>
                      <a:gd name="connsiteX61" fmla="*/ 250096 w 355063"/>
                      <a:gd name="connsiteY61" fmla="*/ 156924 h 385010"/>
                      <a:gd name="connsiteX62" fmla="*/ 261961 w 355063"/>
                      <a:gd name="connsiteY62" fmla="*/ 156013 h 385010"/>
                      <a:gd name="connsiteX63" fmla="*/ 264701 w 355063"/>
                      <a:gd name="connsiteY63" fmla="*/ 156013 h 385010"/>
                      <a:gd name="connsiteX64" fmla="*/ 266530 w 355063"/>
                      <a:gd name="connsiteY64" fmla="*/ 156013 h 385010"/>
                      <a:gd name="connsiteX65" fmla="*/ 269264 w 355063"/>
                      <a:gd name="connsiteY65" fmla="*/ 155101 h 385010"/>
                      <a:gd name="connsiteX66" fmla="*/ 270181 w 355063"/>
                      <a:gd name="connsiteY66" fmla="*/ 155101 h 385010"/>
                      <a:gd name="connsiteX67" fmla="*/ 277483 w 355063"/>
                      <a:gd name="connsiteY67" fmla="*/ 153273 h 385010"/>
                      <a:gd name="connsiteX68" fmla="*/ 278395 w 355063"/>
                      <a:gd name="connsiteY68" fmla="*/ 153273 h 385010"/>
                      <a:gd name="connsiteX69" fmla="*/ 280217 w 355063"/>
                      <a:gd name="connsiteY69" fmla="*/ 152361 h 385010"/>
                      <a:gd name="connsiteX70" fmla="*/ 324943 w 355063"/>
                      <a:gd name="connsiteY70" fmla="*/ 104011 h 385010"/>
                      <a:gd name="connsiteX71" fmla="*/ 325860 w 355063"/>
                      <a:gd name="connsiteY71" fmla="*/ 104922 h 385010"/>
                      <a:gd name="connsiteX72" fmla="*/ 332245 w 355063"/>
                      <a:gd name="connsiteY72" fmla="*/ 111307 h 385010"/>
                      <a:gd name="connsiteX73" fmla="*/ 338636 w 355063"/>
                      <a:gd name="connsiteY73" fmla="*/ 104922 h 385010"/>
                      <a:gd name="connsiteX74" fmla="*/ 348678 w 355063"/>
                      <a:gd name="connsiteY74" fmla="*/ 94886 h 385010"/>
                      <a:gd name="connsiteX75" fmla="*/ 355063 w 355063"/>
                      <a:gd name="connsiteY75" fmla="*/ 88495 h 385010"/>
                      <a:gd name="connsiteX76" fmla="*/ 346850 w 355063"/>
                      <a:gd name="connsiteY76" fmla="*/ 81199 h 385010"/>
                      <a:gd name="connsiteX77" fmla="*/ 334074 w 355063"/>
                      <a:gd name="connsiteY77" fmla="*/ 68429 h 385010"/>
                      <a:gd name="connsiteX78" fmla="*/ 323120 w 355063"/>
                      <a:gd name="connsiteY78" fmla="*/ 57476 h 385010"/>
                      <a:gd name="connsiteX79" fmla="*/ 296651 w 355063"/>
                      <a:gd name="connsiteY79" fmla="*/ 20072 h 385010"/>
                      <a:gd name="connsiteX80" fmla="*/ 295739 w 355063"/>
                      <a:gd name="connsiteY80" fmla="*/ 18249 h 385010"/>
                      <a:gd name="connsiteX81" fmla="*/ 291171 w 355063"/>
                      <a:gd name="connsiteY81" fmla="*/ 15509 h 385010"/>
                      <a:gd name="connsiteX82" fmla="*/ 248274 w 355063"/>
                      <a:gd name="connsiteY82" fmla="*/ 2740 h 385010"/>
                      <a:gd name="connsiteX83" fmla="*/ 206289 w 355063"/>
                      <a:gd name="connsiteY83" fmla="*/ 15509 h 385010"/>
                      <a:gd name="connsiteX84" fmla="*/ 201720 w 355063"/>
                      <a:gd name="connsiteY84" fmla="*/ 12776 h 385010"/>
                      <a:gd name="connsiteX85" fmla="*/ 177990 w 355063"/>
                      <a:gd name="connsiteY85" fmla="*/ 3651 h 385010"/>
                      <a:gd name="connsiteX86" fmla="*/ 170688 w 355063"/>
                      <a:gd name="connsiteY86"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55063" h="385010">
                        <a:moveTo>
                          <a:pt x="165214" y="10947"/>
                        </a:moveTo>
                        <a:cubicBezTo>
                          <a:pt x="168859" y="10947"/>
                          <a:pt x="171599" y="10947"/>
                          <a:pt x="175250" y="11858"/>
                        </a:cubicBezTo>
                        <a:lnTo>
                          <a:pt x="176162" y="11858"/>
                        </a:lnTo>
                        <a:cubicBezTo>
                          <a:pt x="183464" y="12776"/>
                          <a:pt x="190766" y="15509"/>
                          <a:pt x="197158" y="20072"/>
                        </a:cubicBezTo>
                        <a:lnTo>
                          <a:pt x="207200" y="26457"/>
                        </a:lnTo>
                        <a:cubicBezTo>
                          <a:pt x="219065" y="17332"/>
                          <a:pt x="233669" y="11858"/>
                          <a:pt x="249185" y="11858"/>
                        </a:cubicBezTo>
                        <a:cubicBezTo>
                          <a:pt x="262879" y="11858"/>
                          <a:pt x="276566" y="16421"/>
                          <a:pt x="287520" y="23723"/>
                        </a:cubicBezTo>
                        <a:cubicBezTo>
                          <a:pt x="288437" y="24634"/>
                          <a:pt x="290259" y="25545"/>
                          <a:pt x="291171" y="26457"/>
                        </a:cubicBezTo>
                        <a:cubicBezTo>
                          <a:pt x="291171" y="26457"/>
                          <a:pt x="292088" y="26457"/>
                          <a:pt x="292088" y="27368"/>
                        </a:cubicBezTo>
                        <a:cubicBezTo>
                          <a:pt x="303042" y="36493"/>
                          <a:pt x="312167" y="48357"/>
                          <a:pt x="315818" y="62949"/>
                        </a:cubicBezTo>
                        <a:lnTo>
                          <a:pt x="328594" y="75725"/>
                        </a:lnTo>
                        <a:lnTo>
                          <a:pt x="341376" y="88495"/>
                        </a:lnTo>
                        <a:lnTo>
                          <a:pt x="331334" y="98531"/>
                        </a:lnTo>
                        <a:lnTo>
                          <a:pt x="327682" y="94886"/>
                        </a:lnTo>
                        <a:lnTo>
                          <a:pt x="318558" y="85761"/>
                        </a:lnTo>
                        <a:cubicBezTo>
                          <a:pt x="316729" y="112218"/>
                          <a:pt x="299391" y="134112"/>
                          <a:pt x="275655" y="144148"/>
                        </a:cubicBezTo>
                        <a:cubicBezTo>
                          <a:pt x="274743" y="144148"/>
                          <a:pt x="274743" y="144148"/>
                          <a:pt x="273832" y="145066"/>
                        </a:cubicBezTo>
                        <a:cubicBezTo>
                          <a:pt x="272004" y="145977"/>
                          <a:pt x="269264" y="146888"/>
                          <a:pt x="267441" y="146888"/>
                        </a:cubicBezTo>
                        <a:cubicBezTo>
                          <a:pt x="265612" y="145977"/>
                          <a:pt x="264701" y="145977"/>
                          <a:pt x="263790" y="145977"/>
                        </a:cubicBezTo>
                        <a:cubicBezTo>
                          <a:pt x="262879" y="145977"/>
                          <a:pt x="262879" y="145977"/>
                          <a:pt x="261961" y="145977"/>
                        </a:cubicBezTo>
                        <a:cubicBezTo>
                          <a:pt x="262879" y="145977"/>
                          <a:pt x="262879" y="145977"/>
                          <a:pt x="263790" y="145977"/>
                        </a:cubicBezTo>
                        <a:cubicBezTo>
                          <a:pt x="259228" y="146888"/>
                          <a:pt x="253748" y="147799"/>
                          <a:pt x="249185" y="147799"/>
                        </a:cubicBezTo>
                        <a:cubicBezTo>
                          <a:pt x="240060" y="147799"/>
                          <a:pt x="230929" y="145977"/>
                          <a:pt x="222716" y="142326"/>
                        </a:cubicBezTo>
                        <a:lnTo>
                          <a:pt x="222716" y="375886"/>
                        </a:lnTo>
                        <a:lnTo>
                          <a:pt x="78497" y="375886"/>
                        </a:lnTo>
                        <a:lnTo>
                          <a:pt x="78497" y="146888"/>
                        </a:lnTo>
                        <a:lnTo>
                          <a:pt x="10042" y="146888"/>
                        </a:lnTo>
                        <a:lnTo>
                          <a:pt x="10954" y="138674"/>
                        </a:lnTo>
                        <a:cubicBezTo>
                          <a:pt x="12782" y="116780"/>
                          <a:pt x="25558" y="96708"/>
                          <a:pt x="45637" y="86672"/>
                        </a:cubicBezTo>
                        <a:cubicBezTo>
                          <a:pt x="50205" y="83939"/>
                          <a:pt x="53857" y="79376"/>
                          <a:pt x="54768" y="74814"/>
                        </a:cubicBezTo>
                        <a:cubicBezTo>
                          <a:pt x="57508" y="58393"/>
                          <a:pt x="67544" y="45617"/>
                          <a:pt x="82148" y="39233"/>
                        </a:cubicBezTo>
                        <a:cubicBezTo>
                          <a:pt x="88540" y="36493"/>
                          <a:pt x="94931" y="34670"/>
                          <a:pt x="102233" y="34670"/>
                        </a:cubicBezTo>
                        <a:cubicBezTo>
                          <a:pt x="104056" y="34670"/>
                          <a:pt x="104967" y="34670"/>
                          <a:pt x="106796" y="34670"/>
                        </a:cubicBezTo>
                        <a:cubicBezTo>
                          <a:pt x="107707" y="34670"/>
                          <a:pt x="107707" y="34670"/>
                          <a:pt x="108618" y="34670"/>
                        </a:cubicBezTo>
                        <a:cubicBezTo>
                          <a:pt x="113187" y="34670"/>
                          <a:pt x="117749" y="32841"/>
                          <a:pt x="121400" y="29197"/>
                        </a:cubicBezTo>
                        <a:cubicBezTo>
                          <a:pt x="132354" y="17332"/>
                          <a:pt x="148781" y="10947"/>
                          <a:pt x="165214" y="10947"/>
                        </a:cubicBezTo>
                        <a:close/>
                        <a:moveTo>
                          <a:pt x="261961" y="146888"/>
                        </a:moveTo>
                        <a:cubicBezTo>
                          <a:pt x="261050" y="146888"/>
                          <a:pt x="260139" y="146888"/>
                          <a:pt x="260139" y="146888"/>
                        </a:cubicBezTo>
                        <a:cubicBezTo>
                          <a:pt x="260139" y="146888"/>
                          <a:pt x="261050" y="146888"/>
                          <a:pt x="261961" y="146888"/>
                        </a:cubicBezTo>
                        <a:close/>
                        <a:moveTo>
                          <a:pt x="170688" y="0"/>
                        </a:moveTo>
                        <a:lnTo>
                          <a:pt x="169777" y="1822"/>
                        </a:lnTo>
                        <a:cubicBezTo>
                          <a:pt x="167948" y="1822"/>
                          <a:pt x="167037" y="1822"/>
                          <a:pt x="165214" y="1822"/>
                        </a:cubicBezTo>
                        <a:cubicBezTo>
                          <a:pt x="146041" y="1822"/>
                          <a:pt x="127785" y="10036"/>
                          <a:pt x="114098" y="23723"/>
                        </a:cubicBezTo>
                        <a:cubicBezTo>
                          <a:pt x="112269" y="25545"/>
                          <a:pt x="110447" y="26457"/>
                          <a:pt x="108618" y="26457"/>
                        </a:cubicBezTo>
                        <a:lnTo>
                          <a:pt x="107707" y="26457"/>
                        </a:lnTo>
                        <a:cubicBezTo>
                          <a:pt x="105884" y="26457"/>
                          <a:pt x="104056" y="26457"/>
                          <a:pt x="102233" y="26457"/>
                        </a:cubicBezTo>
                        <a:cubicBezTo>
                          <a:pt x="94013" y="26457"/>
                          <a:pt x="85800" y="28285"/>
                          <a:pt x="78497" y="31019"/>
                        </a:cubicBezTo>
                        <a:cubicBezTo>
                          <a:pt x="61159" y="38321"/>
                          <a:pt x="48377" y="53831"/>
                          <a:pt x="44725" y="72985"/>
                        </a:cubicBezTo>
                        <a:cubicBezTo>
                          <a:pt x="44725" y="75725"/>
                          <a:pt x="42903" y="77547"/>
                          <a:pt x="40163" y="78459"/>
                        </a:cubicBezTo>
                        <a:cubicBezTo>
                          <a:pt x="18256" y="90323"/>
                          <a:pt x="3651" y="113129"/>
                          <a:pt x="911" y="138674"/>
                        </a:cubicBezTo>
                        <a:lnTo>
                          <a:pt x="0" y="146888"/>
                        </a:lnTo>
                        <a:lnTo>
                          <a:pt x="0" y="156013"/>
                        </a:lnTo>
                        <a:lnTo>
                          <a:pt x="10042" y="156013"/>
                        </a:lnTo>
                        <a:lnTo>
                          <a:pt x="70284" y="156013"/>
                        </a:lnTo>
                        <a:lnTo>
                          <a:pt x="70284" y="375886"/>
                        </a:lnTo>
                        <a:lnTo>
                          <a:pt x="70284" y="385011"/>
                        </a:lnTo>
                        <a:lnTo>
                          <a:pt x="79408" y="385011"/>
                        </a:lnTo>
                        <a:lnTo>
                          <a:pt x="223627" y="385011"/>
                        </a:lnTo>
                        <a:lnTo>
                          <a:pt x="232758" y="385011"/>
                        </a:lnTo>
                        <a:lnTo>
                          <a:pt x="232758" y="375886"/>
                        </a:lnTo>
                        <a:lnTo>
                          <a:pt x="232758" y="155101"/>
                        </a:lnTo>
                        <a:cubicBezTo>
                          <a:pt x="238232" y="156013"/>
                          <a:pt x="243712" y="156924"/>
                          <a:pt x="250096" y="156924"/>
                        </a:cubicBezTo>
                        <a:cubicBezTo>
                          <a:pt x="253748" y="156924"/>
                          <a:pt x="258316" y="156924"/>
                          <a:pt x="261961" y="156013"/>
                        </a:cubicBezTo>
                        <a:cubicBezTo>
                          <a:pt x="262879" y="156013"/>
                          <a:pt x="263790" y="156013"/>
                          <a:pt x="264701" y="156013"/>
                        </a:cubicBezTo>
                        <a:cubicBezTo>
                          <a:pt x="265612" y="156013"/>
                          <a:pt x="265612" y="156013"/>
                          <a:pt x="266530" y="156013"/>
                        </a:cubicBezTo>
                        <a:cubicBezTo>
                          <a:pt x="267441" y="156013"/>
                          <a:pt x="268352" y="155101"/>
                          <a:pt x="269264" y="155101"/>
                        </a:cubicBezTo>
                        <a:cubicBezTo>
                          <a:pt x="269264" y="155101"/>
                          <a:pt x="269264" y="155101"/>
                          <a:pt x="270181" y="155101"/>
                        </a:cubicBezTo>
                        <a:cubicBezTo>
                          <a:pt x="272915" y="154184"/>
                          <a:pt x="274743" y="153273"/>
                          <a:pt x="277483" y="153273"/>
                        </a:cubicBezTo>
                        <a:lnTo>
                          <a:pt x="278395" y="153273"/>
                        </a:lnTo>
                        <a:cubicBezTo>
                          <a:pt x="279306" y="153273"/>
                          <a:pt x="279306" y="153273"/>
                          <a:pt x="280217" y="152361"/>
                        </a:cubicBezTo>
                        <a:cubicBezTo>
                          <a:pt x="302124" y="144148"/>
                          <a:pt x="318558" y="125905"/>
                          <a:pt x="324943" y="104011"/>
                        </a:cubicBezTo>
                        <a:lnTo>
                          <a:pt x="325860" y="104922"/>
                        </a:lnTo>
                        <a:lnTo>
                          <a:pt x="332245" y="111307"/>
                        </a:lnTo>
                        <a:lnTo>
                          <a:pt x="338636" y="104922"/>
                        </a:lnTo>
                        <a:lnTo>
                          <a:pt x="348678" y="94886"/>
                        </a:lnTo>
                        <a:lnTo>
                          <a:pt x="355063" y="88495"/>
                        </a:lnTo>
                        <a:lnTo>
                          <a:pt x="346850" y="81199"/>
                        </a:lnTo>
                        <a:lnTo>
                          <a:pt x="334074" y="68429"/>
                        </a:lnTo>
                        <a:lnTo>
                          <a:pt x="323120" y="57476"/>
                        </a:lnTo>
                        <a:cubicBezTo>
                          <a:pt x="318558" y="42877"/>
                          <a:pt x="309427" y="29197"/>
                          <a:pt x="296651" y="20072"/>
                        </a:cubicBezTo>
                        <a:lnTo>
                          <a:pt x="295739" y="18249"/>
                        </a:lnTo>
                        <a:cubicBezTo>
                          <a:pt x="293911" y="17332"/>
                          <a:pt x="292999" y="16421"/>
                          <a:pt x="291171" y="15509"/>
                        </a:cubicBezTo>
                        <a:cubicBezTo>
                          <a:pt x="278395" y="7296"/>
                          <a:pt x="263790" y="2740"/>
                          <a:pt x="248274" y="2740"/>
                        </a:cubicBezTo>
                        <a:cubicBezTo>
                          <a:pt x="232758" y="2740"/>
                          <a:pt x="218153" y="7296"/>
                          <a:pt x="206289" y="15509"/>
                        </a:cubicBezTo>
                        <a:lnTo>
                          <a:pt x="201720" y="12776"/>
                        </a:lnTo>
                        <a:cubicBezTo>
                          <a:pt x="194418" y="8214"/>
                          <a:pt x="186204" y="5474"/>
                          <a:pt x="177990" y="3651"/>
                        </a:cubicBezTo>
                        <a:lnTo>
                          <a:pt x="170688" y="0"/>
                        </a:lnTo>
                        <a:close/>
                      </a:path>
                    </a:pathLst>
                  </a:custGeom>
                  <a:solidFill>
                    <a:srgbClr val="FFFFFF"/>
                  </a:solidFill>
                  <a:ln w="6417" cap="flat">
                    <a:noFill/>
                    <a:prstDash val="solid"/>
                    <a:miter/>
                  </a:ln>
                </p:spPr>
                <p:txBody>
                  <a:bodyPr rtlCol="0" anchor="ctr"/>
                  <a:lstStyle/>
                  <a:p>
                    <a:endParaRPr lang="en-US" sz="810"/>
                  </a:p>
                </p:txBody>
              </p:sp>
            </p:grpSp>
          </p:grpSp>
          <p:grpSp>
            <p:nvGrpSpPr>
              <p:cNvPr id="644" name="Graphic 3">
                <a:extLst>
                  <a:ext uri="{FF2B5EF4-FFF2-40B4-BE49-F238E27FC236}">
                    <a16:creationId xmlns:a16="http://schemas.microsoft.com/office/drawing/2014/main" id="{F2D82D6B-8011-B1FB-404D-1C66966DB886}"/>
                  </a:ext>
                </a:extLst>
              </p:cNvPr>
              <p:cNvGrpSpPr/>
              <p:nvPr/>
            </p:nvGrpSpPr>
            <p:grpSpPr>
              <a:xfrm>
                <a:off x="811428" y="2868512"/>
                <a:ext cx="331333" cy="364938"/>
                <a:chOff x="811428" y="2868512"/>
                <a:chExt cx="331333" cy="364938"/>
              </a:xfrm>
              <a:solidFill>
                <a:srgbClr val="2C5967"/>
              </a:solidFill>
            </p:grpSpPr>
            <p:sp>
              <p:nvSpPr>
                <p:cNvPr id="645" name="Freeform: Shape 644">
                  <a:extLst>
                    <a:ext uri="{FF2B5EF4-FFF2-40B4-BE49-F238E27FC236}">
                      <a16:creationId xmlns:a16="http://schemas.microsoft.com/office/drawing/2014/main" id="{9B16F53D-6A49-D6AC-18A1-6556AD36B5D6}"/>
                    </a:ext>
                  </a:extLst>
                </p:cNvPr>
                <p:cNvSpPr/>
                <p:nvPr/>
              </p:nvSpPr>
              <p:spPr>
                <a:xfrm>
                  <a:off x="880795" y="2942414"/>
                  <a:ext cx="144218" cy="291035"/>
                </a:xfrm>
                <a:custGeom>
                  <a:avLst/>
                  <a:gdLst>
                    <a:gd name="connsiteX0" fmla="*/ 129614 w 144218"/>
                    <a:gd name="connsiteY0" fmla="*/ 276437 h 291035"/>
                    <a:gd name="connsiteX1" fmla="*/ 15516 w 144218"/>
                    <a:gd name="connsiteY1" fmla="*/ 276437 h 291035"/>
                    <a:gd name="connsiteX2" fmla="*/ 15516 w 144218"/>
                    <a:gd name="connsiteY2" fmla="*/ 14598 h 291035"/>
                    <a:gd name="connsiteX3" fmla="*/ 90362 w 144218"/>
                    <a:gd name="connsiteY3" fmla="*/ 14598 h 291035"/>
                    <a:gd name="connsiteX4" fmla="*/ 75757 w 144218"/>
                    <a:gd name="connsiteY4" fmla="*/ 0 h 291035"/>
                    <a:gd name="connsiteX5" fmla="*/ 0 w 144218"/>
                    <a:gd name="connsiteY5" fmla="*/ 0 h 291035"/>
                    <a:gd name="connsiteX6" fmla="*/ 0 w 144218"/>
                    <a:gd name="connsiteY6" fmla="*/ 291036 h 291035"/>
                    <a:gd name="connsiteX7" fmla="*/ 144219 w 144218"/>
                    <a:gd name="connsiteY7" fmla="*/ 291036 h 291035"/>
                    <a:gd name="connsiteX8" fmla="*/ 144219 w 144218"/>
                    <a:gd name="connsiteY8" fmla="*/ 70245 h 291035"/>
                    <a:gd name="connsiteX9" fmla="*/ 129614 w 144218"/>
                    <a:gd name="connsiteY9" fmla="*/ 63860 h 291035"/>
                    <a:gd name="connsiteX10" fmla="*/ 129614 w 144218"/>
                    <a:gd name="connsiteY10" fmla="*/ 276437 h 29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218" h="291035">
                      <a:moveTo>
                        <a:pt x="129614" y="276437"/>
                      </a:moveTo>
                      <a:lnTo>
                        <a:pt x="15516" y="276437"/>
                      </a:lnTo>
                      <a:lnTo>
                        <a:pt x="15516" y="14598"/>
                      </a:lnTo>
                      <a:lnTo>
                        <a:pt x="90362" y="14598"/>
                      </a:lnTo>
                      <a:lnTo>
                        <a:pt x="75757" y="0"/>
                      </a:lnTo>
                      <a:lnTo>
                        <a:pt x="0" y="0"/>
                      </a:lnTo>
                      <a:lnTo>
                        <a:pt x="0" y="291036"/>
                      </a:lnTo>
                      <a:lnTo>
                        <a:pt x="144219" y="291036"/>
                      </a:lnTo>
                      <a:lnTo>
                        <a:pt x="144219" y="70245"/>
                      </a:lnTo>
                      <a:cubicBezTo>
                        <a:pt x="138739" y="68423"/>
                        <a:pt x="134176" y="66600"/>
                        <a:pt x="129614" y="63860"/>
                      </a:cubicBezTo>
                      <a:lnTo>
                        <a:pt x="129614" y="276437"/>
                      </a:lnTo>
                      <a:close/>
                    </a:path>
                  </a:pathLst>
                </a:custGeom>
                <a:solidFill>
                  <a:srgbClr val="2C5967"/>
                </a:solidFill>
                <a:ln w="6417" cap="flat">
                  <a:noFill/>
                  <a:prstDash val="solid"/>
                  <a:miter/>
                </a:ln>
              </p:spPr>
              <p:txBody>
                <a:bodyPr rtlCol="0" anchor="ctr"/>
                <a:lstStyle/>
                <a:p>
                  <a:endParaRPr lang="en-US" sz="810"/>
                </a:p>
              </p:txBody>
            </p:sp>
            <p:sp>
              <p:nvSpPr>
                <p:cNvPr id="646" name="Freeform: Shape 645">
                  <a:extLst>
                    <a:ext uri="{FF2B5EF4-FFF2-40B4-BE49-F238E27FC236}">
                      <a16:creationId xmlns:a16="http://schemas.microsoft.com/office/drawing/2014/main" id="{5418BBA4-4997-C45C-7272-54F29A752767}"/>
                    </a:ext>
                  </a:extLst>
                </p:cNvPr>
                <p:cNvSpPr/>
                <p:nvPr/>
              </p:nvSpPr>
              <p:spPr>
                <a:xfrm>
                  <a:off x="907264" y="2967954"/>
                  <a:ext cx="78497" cy="14591"/>
                </a:xfrm>
                <a:custGeom>
                  <a:avLst/>
                  <a:gdLst>
                    <a:gd name="connsiteX0" fmla="*/ 0 w 78497"/>
                    <a:gd name="connsiteY0" fmla="*/ 14592 h 14591"/>
                    <a:gd name="connsiteX1" fmla="*/ 78497 w 78497"/>
                    <a:gd name="connsiteY1" fmla="*/ 14592 h 14591"/>
                    <a:gd name="connsiteX2" fmla="*/ 70284 w 78497"/>
                    <a:gd name="connsiteY2" fmla="*/ 0 h 14591"/>
                    <a:gd name="connsiteX3" fmla="*/ 0 w 78497"/>
                    <a:gd name="connsiteY3" fmla="*/ 0 h 14591"/>
                    <a:gd name="connsiteX4" fmla="*/ 0 w 78497"/>
                    <a:gd name="connsiteY4" fmla="*/ 14592 h 14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97" h="14591">
                      <a:moveTo>
                        <a:pt x="0" y="14592"/>
                      </a:moveTo>
                      <a:lnTo>
                        <a:pt x="78497" y="14592"/>
                      </a:lnTo>
                      <a:cubicBezTo>
                        <a:pt x="74846" y="10036"/>
                        <a:pt x="73024" y="5474"/>
                        <a:pt x="70284" y="0"/>
                      </a:cubicBezTo>
                      <a:lnTo>
                        <a:pt x="0" y="0"/>
                      </a:lnTo>
                      <a:lnTo>
                        <a:pt x="0" y="14592"/>
                      </a:lnTo>
                      <a:close/>
                    </a:path>
                  </a:pathLst>
                </a:custGeom>
                <a:solidFill>
                  <a:srgbClr val="2C5967"/>
                </a:solidFill>
                <a:ln w="6417" cap="flat">
                  <a:noFill/>
                  <a:prstDash val="solid"/>
                  <a:miter/>
                </a:ln>
              </p:spPr>
              <p:txBody>
                <a:bodyPr rtlCol="0" anchor="ctr"/>
                <a:lstStyle/>
                <a:p>
                  <a:endParaRPr lang="en-US" sz="810"/>
                </a:p>
              </p:txBody>
            </p:sp>
            <p:sp>
              <p:nvSpPr>
                <p:cNvPr id="647" name="Freeform: Shape 646">
                  <a:extLst>
                    <a:ext uri="{FF2B5EF4-FFF2-40B4-BE49-F238E27FC236}">
                      <a16:creationId xmlns:a16="http://schemas.microsoft.com/office/drawing/2014/main" id="{2CEDC3DC-1824-2E19-F243-BE03D7A79090}"/>
                    </a:ext>
                  </a:extLst>
                </p:cNvPr>
                <p:cNvSpPr/>
                <p:nvPr/>
              </p:nvSpPr>
              <p:spPr>
                <a:xfrm>
                  <a:off x="907264" y="2994410"/>
                  <a:ext cx="92190" cy="40143"/>
                </a:xfrm>
                <a:custGeom>
                  <a:avLst/>
                  <a:gdLst>
                    <a:gd name="connsiteX0" fmla="*/ 10954 w 92190"/>
                    <a:gd name="connsiteY0" fmla="*/ 40144 h 40143"/>
                    <a:gd name="connsiteX1" fmla="*/ 81237 w 92190"/>
                    <a:gd name="connsiteY1" fmla="*/ 40144 h 40143"/>
                    <a:gd name="connsiteX2" fmla="*/ 81237 w 92190"/>
                    <a:gd name="connsiteY2" fmla="*/ 27374 h 40143"/>
                    <a:gd name="connsiteX3" fmla="*/ 92191 w 92190"/>
                    <a:gd name="connsiteY3" fmla="*/ 27374 h 40143"/>
                    <a:gd name="connsiteX4" fmla="*/ 92191 w 92190"/>
                    <a:gd name="connsiteY4" fmla="*/ 12776 h 40143"/>
                    <a:gd name="connsiteX5" fmla="*/ 81237 w 92190"/>
                    <a:gd name="connsiteY5" fmla="*/ 12776 h 40143"/>
                    <a:gd name="connsiteX6" fmla="*/ 81237 w 92190"/>
                    <a:gd name="connsiteY6" fmla="*/ 0 h 40143"/>
                    <a:gd name="connsiteX7" fmla="*/ 10954 w 92190"/>
                    <a:gd name="connsiteY7" fmla="*/ 0 h 40143"/>
                    <a:gd name="connsiteX8" fmla="*/ 10954 w 92190"/>
                    <a:gd name="connsiteY8" fmla="*/ 12776 h 40143"/>
                    <a:gd name="connsiteX9" fmla="*/ 0 w 92190"/>
                    <a:gd name="connsiteY9" fmla="*/ 12776 h 40143"/>
                    <a:gd name="connsiteX10" fmla="*/ 0 w 92190"/>
                    <a:gd name="connsiteY10" fmla="*/ 27374 h 40143"/>
                    <a:gd name="connsiteX11" fmla="*/ 10954 w 92190"/>
                    <a:gd name="connsiteY11" fmla="*/ 27374 h 40143"/>
                    <a:gd name="connsiteX12" fmla="*/ 10954 w 92190"/>
                    <a:gd name="connsiteY12" fmla="*/ 40144 h 40143"/>
                    <a:gd name="connsiteX13" fmla="*/ 25558 w 92190"/>
                    <a:gd name="connsiteY13" fmla="*/ 13687 h 40143"/>
                    <a:gd name="connsiteX14" fmla="*/ 65721 w 92190"/>
                    <a:gd name="connsiteY14" fmla="*/ 13687 h 40143"/>
                    <a:gd name="connsiteX15" fmla="*/ 65721 w 92190"/>
                    <a:gd name="connsiteY15" fmla="*/ 24634 h 40143"/>
                    <a:gd name="connsiteX16" fmla="*/ 25558 w 92190"/>
                    <a:gd name="connsiteY16" fmla="*/ 24634 h 40143"/>
                    <a:gd name="connsiteX17" fmla="*/ 25558 w 92190"/>
                    <a:gd name="connsiteY17" fmla="*/ 13687 h 4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190" h="40143">
                      <a:moveTo>
                        <a:pt x="10954" y="40144"/>
                      </a:moveTo>
                      <a:lnTo>
                        <a:pt x="81237" y="40144"/>
                      </a:lnTo>
                      <a:lnTo>
                        <a:pt x="81237" y="27374"/>
                      </a:lnTo>
                      <a:lnTo>
                        <a:pt x="92191" y="27374"/>
                      </a:lnTo>
                      <a:lnTo>
                        <a:pt x="92191" y="12776"/>
                      </a:lnTo>
                      <a:lnTo>
                        <a:pt x="81237" y="12776"/>
                      </a:lnTo>
                      <a:lnTo>
                        <a:pt x="81237" y="0"/>
                      </a:lnTo>
                      <a:lnTo>
                        <a:pt x="10954" y="0"/>
                      </a:lnTo>
                      <a:lnTo>
                        <a:pt x="10954" y="12776"/>
                      </a:lnTo>
                      <a:lnTo>
                        <a:pt x="0" y="12776"/>
                      </a:lnTo>
                      <a:lnTo>
                        <a:pt x="0" y="27374"/>
                      </a:lnTo>
                      <a:lnTo>
                        <a:pt x="10954" y="27374"/>
                      </a:lnTo>
                      <a:lnTo>
                        <a:pt x="10954" y="40144"/>
                      </a:lnTo>
                      <a:close/>
                      <a:moveTo>
                        <a:pt x="25558" y="13687"/>
                      </a:moveTo>
                      <a:lnTo>
                        <a:pt x="65721" y="13687"/>
                      </a:lnTo>
                      <a:lnTo>
                        <a:pt x="65721" y="24634"/>
                      </a:lnTo>
                      <a:lnTo>
                        <a:pt x="25558" y="24634"/>
                      </a:lnTo>
                      <a:lnTo>
                        <a:pt x="25558" y="13687"/>
                      </a:lnTo>
                      <a:close/>
                    </a:path>
                  </a:pathLst>
                </a:custGeom>
                <a:solidFill>
                  <a:srgbClr val="2C5967"/>
                </a:solidFill>
                <a:ln w="6417" cap="flat">
                  <a:noFill/>
                  <a:prstDash val="solid"/>
                  <a:miter/>
                </a:ln>
              </p:spPr>
              <p:txBody>
                <a:bodyPr rtlCol="0" anchor="ctr"/>
                <a:lstStyle/>
                <a:p>
                  <a:endParaRPr lang="en-US" sz="810"/>
                </a:p>
              </p:txBody>
            </p:sp>
            <p:sp>
              <p:nvSpPr>
                <p:cNvPr id="648" name="Freeform: Shape 647">
                  <a:extLst>
                    <a:ext uri="{FF2B5EF4-FFF2-40B4-BE49-F238E27FC236}">
                      <a16:creationId xmlns:a16="http://schemas.microsoft.com/office/drawing/2014/main" id="{F8B01925-B9E9-FFA8-CD59-C6568528A8C2}"/>
                    </a:ext>
                  </a:extLst>
                </p:cNvPr>
                <p:cNvSpPr/>
                <p:nvPr/>
              </p:nvSpPr>
              <p:spPr>
                <a:xfrm>
                  <a:off x="811428" y="2868512"/>
                  <a:ext cx="188026" cy="135934"/>
                </a:xfrm>
                <a:custGeom>
                  <a:avLst/>
                  <a:gdLst>
                    <a:gd name="connsiteX0" fmla="*/ 188026 w 188026"/>
                    <a:gd name="connsiteY0" fmla="*/ 9118 h 135934"/>
                    <a:gd name="connsiteX1" fmla="*/ 156077 w 188026"/>
                    <a:gd name="connsiteY1" fmla="*/ 0 h 135934"/>
                    <a:gd name="connsiteX2" fmla="*/ 112269 w 188026"/>
                    <a:gd name="connsiteY2" fmla="*/ 19154 h 135934"/>
                    <a:gd name="connsiteX3" fmla="*/ 97664 w 188026"/>
                    <a:gd name="connsiteY3" fmla="*/ 24628 h 135934"/>
                    <a:gd name="connsiteX4" fmla="*/ 73017 w 188026"/>
                    <a:gd name="connsiteY4" fmla="*/ 28279 h 135934"/>
                    <a:gd name="connsiteX5" fmla="*/ 44725 w 188026"/>
                    <a:gd name="connsiteY5" fmla="*/ 63860 h 135934"/>
                    <a:gd name="connsiteX6" fmla="*/ 35594 w 188026"/>
                    <a:gd name="connsiteY6" fmla="*/ 75719 h 135934"/>
                    <a:gd name="connsiteX7" fmla="*/ 911 w 188026"/>
                    <a:gd name="connsiteY7" fmla="*/ 127727 h 135934"/>
                    <a:gd name="connsiteX8" fmla="*/ 0 w 188026"/>
                    <a:gd name="connsiteY8" fmla="*/ 135934 h 135934"/>
                    <a:gd name="connsiteX9" fmla="*/ 58412 w 188026"/>
                    <a:gd name="connsiteY9" fmla="*/ 135934 h 135934"/>
                    <a:gd name="connsiteX10" fmla="*/ 58412 w 188026"/>
                    <a:gd name="connsiteY10" fmla="*/ 121336 h 135934"/>
                    <a:gd name="connsiteX11" fmla="*/ 17338 w 188026"/>
                    <a:gd name="connsiteY11" fmla="*/ 121336 h 135934"/>
                    <a:gd name="connsiteX12" fmla="*/ 42897 w 188026"/>
                    <a:gd name="connsiteY12" fmla="*/ 88495 h 135934"/>
                    <a:gd name="connsiteX13" fmla="*/ 59324 w 188026"/>
                    <a:gd name="connsiteY13" fmla="*/ 65689 h 135934"/>
                    <a:gd name="connsiteX14" fmla="*/ 79408 w 188026"/>
                    <a:gd name="connsiteY14" fmla="*/ 41055 h 135934"/>
                    <a:gd name="connsiteX15" fmla="*/ 96747 w 188026"/>
                    <a:gd name="connsiteY15" fmla="*/ 38315 h 135934"/>
                    <a:gd name="connsiteX16" fmla="*/ 123223 w 188026"/>
                    <a:gd name="connsiteY16" fmla="*/ 28279 h 135934"/>
                    <a:gd name="connsiteX17" fmla="*/ 156994 w 188026"/>
                    <a:gd name="connsiteY17" fmla="*/ 13681 h 135934"/>
                    <a:gd name="connsiteX18" fmla="*/ 177984 w 188026"/>
                    <a:gd name="connsiteY18" fmla="*/ 19154 h 135934"/>
                    <a:gd name="connsiteX19" fmla="*/ 188026 w 188026"/>
                    <a:gd name="connsiteY19" fmla="*/ 9118 h 13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8026" h="135934">
                      <a:moveTo>
                        <a:pt x="188026" y="9118"/>
                      </a:moveTo>
                      <a:cubicBezTo>
                        <a:pt x="178901" y="3645"/>
                        <a:pt x="167948" y="0"/>
                        <a:pt x="156077" y="0"/>
                      </a:cubicBezTo>
                      <a:cubicBezTo>
                        <a:pt x="139650" y="0"/>
                        <a:pt x="123223" y="7296"/>
                        <a:pt x="112269" y="19154"/>
                      </a:cubicBezTo>
                      <a:cubicBezTo>
                        <a:pt x="108618" y="22805"/>
                        <a:pt x="103138" y="24628"/>
                        <a:pt x="97664" y="24628"/>
                      </a:cubicBezTo>
                      <a:cubicBezTo>
                        <a:pt x="89451" y="23717"/>
                        <a:pt x="81231" y="24628"/>
                        <a:pt x="73017" y="28279"/>
                      </a:cubicBezTo>
                      <a:cubicBezTo>
                        <a:pt x="58412" y="34664"/>
                        <a:pt x="48370" y="47440"/>
                        <a:pt x="44725" y="63860"/>
                      </a:cubicBezTo>
                      <a:cubicBezTo>
                        <a:pt x="43808" y="69334"/>
                        <a:pt x="40157" y="73896"/>
                        <a:pt x="35594" y="75719"/>
                      </a:cubicBezTo>
                      <a:cubicBezTo>
                        <a:pt x="15516" y="85755"/>
                        <a:pt x="2734" y="105827"/>
                        <a:pt x="911" y="127727"/>
                      </a:cubicBezTo>
                      <a:lnTo>
                        <a:pt x="0" y="135934"/>
                      </a:lnTo>
                      <a:lnTo>
                        <a:pt x="58412" y="135934"/>
                      </a:lnTo>
                      <a:lnTo>
                        <a:pt x="58412" y="121336"/>
                      </a:lnTo>
                      <a:lnTo>
                        <a:pt x="17338" y="121336"/>
                      </a:lnTo>
                      <a:cubicBezTo>
                        <a:pt x="20989" y="107655"/>
                        <a:pt x="30121" y="95791"/>
                        <a:pt x="42897" y="88495"/>
                      </a:cubicBezTo>
                      <a:cubicBezTo>
                        <a:pt x="52021" y="83932"/>
                        <a:pt x="57501" y="75719"/>
                        <a:pt x="59324" y="65689"/>
                      </a:cubicBezTo>
                      <a:cubicBezTo>
                        <a:pt x="61152" y="54736"/>
                        <a:pt x="68455" y="45617"/>
                        <a:pt x="79408" y="41055"/>
                      </a:cubicBezTo>
                      <a:cubicBezTo>
                        <a:pt x="84882" y="38315"/>
                        <a:pt x="90362" y="37404"/>
                        <a:pt x="96747" y="38315"/>
                      </a:cubicBezTo>
                      <a:cubicBezTo>
                        <a:pt x="106789" y="39226"/>
                        <a:pt x="116831" y="35581"/>
                        <a:pt x="123223" y="28279"/>
                      </a:cubicBezTo>
                      <a:cubicBezTo>
                        <a:pt x="131436" y="19154"/>
                        <a:pt x="144212" y="13681"/>
                        <a:pt x="156994" y="13681"/>
                      </a:cubicBezTo>
                      <a:cubicBezTo>
                        <a:pt x="164297" y="13681"/>
                        <a:pt x="171599" y="15509"/>
                        <a:pt x="177984" y="19154"/>
                      </a:cubicBezTo>
                      <a:cubicBezTo>
                        <a:pt x="180724" y="15509"/>
                        <a:pt x="183464" y="11858"/>
                        <a:pt x="188026" y="9118"/>
                      </a:cubicBezTo>
                      <a:close/>
                    </a:path>
                  </a:pathLst>
                </a:custGeom>
                <a:solidFill>
                  <a:srgbClr val="2C5967"/>
                </a:solidFill>
                <a:ln w="6417" cap="flat">
                  <a:noFill/>
                  <a:prstDash val="solid"/>
                  <a:miter/>
                </a:ln>
              </p:spPr>
              <p:txBody>
                <a:bodyPr rtlCol="0" anchor="ctr"/>
                <a:lstStyle/>
                <a:p>
                  <a:endParaRPr lang="en-US" sz="810"/>
                </a:p>
              </p:txBody>
            </p:sp>
            <p:sp>
              <p:nvSpPr>
                <p:cNvPr id="649" name="Freeform: Shape 648">
                  <a:extLst>
                    <a:ext uri="{FF2B5EF4-FFF2-40B4-BE49-F238E27FC236}">
                      <a16:creationId xmlns:a16="http://schemas.microsoft.com/office/drawing/2014/main" id="{7C071785-4F07-CE0C-E590-65422B7C4B55}"/>
                    </a:ext>
                  </a:extLst>
                </p:cNvPr>
                <p:cNvSpPr/>
                <p:nvPr/>
              </p:nvSpPr>
              <p:spPr>
                <a:xfrm>
                  <a:off x="913655" y="3110279"/>
                  <a:ext cx="79408" cy="85761"/>
                </a:xfrm>
                <a:custGeom>
                  <a:avLst/>
                  <a:gdLst>
                    <a:gd name="connsiteX0" fmla="*/ 77586 w 79408"/>
                    <a:gd name="connsiteY0" fmla="*/ 0 h 85761"/>
                    <a:gd name="connsiteX1" fmla="*/ 57501 w 79408"/>
                    <a:gd name="connsiteY1" fmla="*/ 0 h 85761"/>
                    <a:gd name="connsiteX2" fmla="*/ 40157 w 79408"/>
                    <a:gd name="connsiteY2" fmla="*/ 30108 h 85761"/>
                    <a:gd name="connsiteX3" fmla="*/ 22818 w 79408"/>
                    <a:gd name="connsiteY3" fmla="*/ 0 h 85761"/>
                    <a:gd name="connsiteX4" fmla="*/ 1822 w 79408"/>
                    <a:gd name="connsiteY4" fmla="*/ 0 h 85761"/>
                    <a:gd name="connsiteX5" fmla="*/ 26469 w 79408"/>
                    <a:gd name="connsiteY5" fmla="*/ 41966 h 85761"/>
                    <a:gd name="connsiteX6" fmla="*/ 0 w 79408"/>
                    <a:gd name="connsiteY6" fmla="*/ 85761 h 85761"/>
                    <a:gd name="connsiteX7" fmla="*/ 20078 w 79408"/>
                    <a:gd name="connsiteY7" fmla="*/ 85761 h 85761"/>
                    <a:gd name="connsiteX8" fmla="*/ 39245 w 79408"/>
                    <a:gd name="connsiteY8" fmla="*/ 53824 h 85761"/>
                    <a:gd name="connsiteX9" fmla="*/ 58412 w 79408"/>
                    <a:gd name="connsiteY9" fmla="*/ 85761 h 85761"/>
                    <a:gd name="connsiteX10" fmla="*/ 79408 w 79408"/>
                    <a:gd name="connsiteY10" fmla="*/ 85761 h 85761"/>
                    <a:gd name="connsiteX11" fmla="*/ 52939 w 79408"/>
                    <a:gd name="connsiteY11" fmla="*/ 41966 h 85761"/>
                    <a:gd name="connsiteX12" fmla="*/ 77586 w 79408"/>
                    <a:gd name="connsiteY12" fmla="*/ 0 h 8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408" h="85761">
                      <a:moveTo>
                        <a:pt x="77586" y="0"/>
                      </a:moveTo>
                      <a:lnTo>
                        <a:pt x="57501" y="0"/>
                      </a:lnTo>
                      <a:lnTo>
                        <a:pt x="40157" y="30108"/>
                      </a:lnTo>
                      <a:lnTo>
                        <a:pt x="22818" y="0"/>
                      </a:lnTo>
                      <a:lnTo>
                        <a:pt x="1822" y="0"/>
                      </a:lnTo>
                      <a:lnTo>
                        <a:pt x="26469" y="41966"/>
                      </a:lnTo>
                      <a:lnTo>
                        <a:pt x="0" y="85761"/>
                      </a:lnTo>
                      <a:lnTo>
                        <a:pt x="20078" y="85761"/>
                      </a:lnTo>
                      <a:lnTo>
                        <a:pt x="39245" y="53824"/>
                      </a:lnTo>
                      <a:lnTo>
                        <a:pt x="58412" y="85761"/>
                      </a:lnTo>
                      <a:lnTo>
                        <a:pt x="79408" y="85761"/>
                      </a:lnTo>
                      <a:lnTo>
                        <a:pt x="52939" y="41966"/>
                      </a:lnTo>
                      <a:lnTo>
                        <a:pt x="77586" y="0"/>
                      </a:lnTo>
                      <a:close/>
                    </a:path>
                  </a:pathLst>
                </a:custGeom>
                <a:solidFill>
                  <a:srgbClr val="2C5967"/>
                </a:solidFill>
                <a:ln w="6417" cap="flat">
                  <a:noFill/>
                  <a:prstDash val="solid"/>
                  <a:miter/>
                </a:ln>
              </p:spPr>
              <p:txBody>
                <a:bodyPr rtlCol="0" anchor="ctr"/>
                <a:lstStyle/>
                <a:p>
                  <a:endParaRPr lang="en-US" sz="810"/>
                </a:p>
              </p:txBody>
            </p:sp>
            <p:sp>
              <p:nvSpPr>
                <p:cNvPr id="650" name="Freeform: Shape 649">
                  <a:extLst>
                    <a:ext uri="{FF2B5EF4-FFF2-40B4-BE49-F238E27FC236}">
                      <a16:creationId xmlns:a16="http://schemas.microsoft.com/office/drawing/2014/main" id="{E67E5A78-CE34-0E11-38EA-A3D9007F1276}"/>
                    </a:ext>
                  </a:extLst>
                </p:cNvPr>
                <p:cNvSpPr/>
                <p:nvPr/>
              </p:nvSpPr>
              <p:spPr>
                <a:xfrm>
                  <a:off x="907264" y="3045507"/>
                  <a:ext cx="14598" cy="14591"/>
                </a:xfrm>
                <a:custGeom>
                  <a:avLst/>
                  <a:gdLst>
                    <a:gd name="connsiteX0" fmla="*/ 14598 w 14598"/>
                    <a:gd name="connsiteY0" fmla="*/ 0 h 14591"/>
                    <a:gd name="connsiteX1" fmla="*/ 0 w 14598"/>
                    <a:gd name="connsiteY1" fmla="*/ 0 h 14591"/>
                    <a:gd name="connsiteX2" fmla="*/ 0 w 14598"/>
                    <a:gd name="connsiteY2" fmla="*/ 14592 h 14591"/>
                    <a:gd name="connsiteX3" fmla="*/ 14598 w 14598"/>
                    <a:gd name="connsiteY3" fmla="*/ 14592 h 14591"/>
                    <a:gd name="connsiteX4" fmla="*/ 14598 w 14598"/>
                    <a:gd name="connsiteY4" fmla="*/ 0 h 14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8" h="14591">
                      <a:moveTo>
                        <a:pt x="14598" y="0"/>
                      </a:moveTo>
                      <a:lnTo>
                        <a:pt x="0" y="0"/>
                      </a:lnTo>
                      <a:lnTo>
                        <a:pt x="0" y="14592"/>
                      </a:lnTo>
                      <a:lnTo>
                        <a:pt x="14598" y="14592"/>
                      </a:lnTo>
                      <a:lnTo>
                        <a:pt x="14598" y="0"/>
                      </a:lnTo>
                      <a:close/>
                    </a:path>
                  </a:pathLst>
                </a:custGeom>
                <a:solidFill>
                  <a:srgbClr val="2C5967"/>
                </a:solidFill>
                <a:ln w="6417" cap="flat">
                  <a:noFill/>
                  <a:prstDash val="solid"/>
                  <a:miter/>
                </a:ln>
              </p:spPr>
              <p:txBody>
                <a:bodyPr rtlCol="0" anchor="ctr"/>
                <a:lstStyle/>
                <a:p>
                  <a:endParaRPr lang="en-US" sz="810"/>
                </a:p>
              </p:txBody>
            </p:sp>
            <p:sp>
              <p:nvSpPr>
                <p:cNvPr id="651" name="Freeform: Shape 650">
                  <a:extLst>
                    <a:ext uri="{FF2B5EF4-FFF2-40B4-BE49-F238E27FC236}">
                      <a16:creationId xmlns:a16="http://schemas.microsoft.com/office/drawing/2014/main" id="{7DFDF8AA-0117-1903-22CF-E45B0DDB78AB}"/>
                    </a:ext>
                  </a:extLst>
                </p:cNvPr>
                <p:cNvSpPr/>
                <p:nvPr/>
              </p:nvSpPr>
              <p:spPr>
                <a:xfrm>
                  <a:off x="932822" y="3045507"/>
                  <a:ext cx="14598" cy="14591"/>
                </a:xfrm>
                <a:custGeom>
                  <a:avLst/>
                  <a:gdLst>
                    <a:gd name="connsiteX0" fmla="*/ 14598 w 14598"/>
                    <a:gd name="connsiteY0" fmla="*/ 0 h 14591"/>
                    <a:gd name="connsiteX1" fmla="*/ 0 w 14598"/>
                    <a:gd name="connsiteY1" fmla="*/ 0 h 14591"/>
                    <a:gd name="connsiteX2" fmla="*/ 0 w 14598"/>
                    <a:gd name="connsiteY2" fmla="*/ 14592 h 14591"/>
                    <a:gd name="connsiteX3" fmla="*/ 14598 w 14598"/>
                    <a:gd name="connsiteY3" fmla="*/ 14592 h 14591"/>
                    <a:gd name="connsiteX4" fmla="*/ 14598 w 14598"/>
                    <a:gd name="connsiteY4" fmla="*/ 0 h 14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8" h="14591">
                      <a:moveTo>
                        <a:pt x="14598" y="0"/>
                      </a:moveTo>
                      <a:lnTo>
                        <a:pt x="0" y="0"/>
                      </a:lnTo>
                      <a:lnTo>
                        <a:pt x="0" y="14592"/>
                      </a:lnTo>
                      <a:lnTo>
                        <a:pt x="14598" y="14592"/>
                      </a:lnTo>
                      <a:lnTo>
                        <a:pt x="14598" y="0"/>
                      </a:lnTo>
                      <a:close/>
                    </a:path>
                  </a:pathLst>
                </a:custGeom>
                <a:solidFill>
                  <a:srgbClr val="2C5967"/>
                </a:solidFill>
                <a:ln w="6417" cap="flat">
                  <a:noFill/>
                  <a:prstDash val="solid"/>
                  <a:miter/>
                </a:ln>
              </p:spPr>
              <p:txBody>
                <a:bodyPr rtlCol="0" anchor="ctr"/>
                <a:lstStyle/>
                <a:p>
                  <a:endParaRPr lang="en-US" sz="810"/>
                </a:p>
              </p:txBody>
            </p:sp>
            <p:sp>
              <p:nvSpPr>
                <p:cNvPr id="652" name="Freeform: Shape 651">
                  <a:extLst>
                    <a:ext uri="{FF2B5EF4-FFF2-40B4-BE49-F238E27FC236}">
                      <a16:creationId xmlns:a16="http://schemas.microsoft.com/office/drawing/2014/main" id="{7515E33A-CDCB-3B86-785D-FC82B8156DE7}"/>
                    </a:ext>
                  </a:extLst>
                </p:cNvPr>
                <p:cNvSpPr/>
                <p:nvPr/>
              </p:nvSpPr>
              <p:spPr>
                <a:xfrm>
                  <a:off x="958381" y="3045507"/>
                  <a:ext cx="14598" cy="14591"/>
                </a:xfrm>
                <a:custGeom>
                  <a:avLst/>
                  <a:gdLst>
                    <a:gd name="connsiteX0" fmla="*/ 14598 w 14598"/>
                    <a:gd name="connsiteY0" fmla="*/ 0 h 14591"/>
                    <a:gd name="connsiteX1" fmla="*/ 0 w 14598"/>
                    <a:gd name="connsiteY1" fmla="*/ 0 h 14591"/>
                    <a:gd name="connsiteX2" fmla="*/ 0 w 14598"/>
                    <a:gd name="connsiteY2" fmla="*/ 14592 h 14591"/>
                    <a:gd name="connsiteX3" fmla="*/ 14598 w 14598"/>
                    <a:gd name="connsiteY3" fmla="*/ 14592 h 14591"/>
                    <a:gd name="connsiteX4" fmla="*/ 14598 w 14598"/>
                    <a:gd name="connsiteY4" fmla="*/ 0 h 14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8" h="14591">
                      <a:moveTo>
                        <a:pt x="14598" y="0"/>
                      </a:moveTo>
                      <a:lnTo>
                        <a:pt x="0" y="0"/>
                      </a:lnTo>
                      <a:lnTo>
                        <a:pt x="0" y="14592"/>
                      </a:lnTo>
                      <a:lnTo>
                        <a:pt x="14598" y="14592"/>
                      </a:lnTo>
                      <a:lnTo>
                        <a:pt x="14598" y="0"/>
                      </a:lnTo>
                      <a:close/>
                    </a:path>
                  </a:pathLst>
                </a:custGeom>
                <a:solidFill>
                  <a:srgbClr val="2C5967"/>
                </a:solidFill>
                <a:ln w="6417" cap="flat">
                  <a:noFill/>
                  <a:prstDash val="solid"/>
                  <a:miter/>
                </a:ln>
              </p:spPr>
              <p:txBody>
                <a:bodyPr rtlCol="0" anchor="ctr"/>
                <a:lstStyle/>
                <a:p>
                  <a:endParaRPr lang="en-US" sz="810"/>
                </a:p>
              </p:txBody>
            </p:sp>
            <p:sp>
              <p:nvSpPr>
                <p:cNvPr id="653" name="Freeform: Shape 652">
                  <a:extLst>
                    <a:ext uri="{FF2B5EF4-FFF2-40B4-BE49-F238E27FC236}">
                      <a16:creationId xmlns:a16="http://schemas.microsoft.com/office/drawing/2014/main" id="{2611F391-AFEE-F87A-DDC6-53E84CB6091A}"/>
                    </a:ext>
                  </a:extLst>
                </p:cNvPr>
                <p:cNvSpPr/>
                <p:nvPr/>
              </p:nvSpPr>
              <p:spPr>
                <a:xfrm>
                  <a:off x="984850" y="3045507"/>
                  <a:ext cx="14598" cy="14591"/>
                </a:xfrm>
                <a:custGeom>
                  <a:avLst/>
                  <a:gdLst>
                    <a:gd name="connsiteX0" fmla="*/ 14598 w 14598"/>
                    <a:gd name="connsiteY0" fmla="*/ 0 h 14591"/>
                    <a:gd name="connsiteX1" fmla="*/ 0 w 14598"/>
                    <a:gd name="connsiteY1" fmla="*/ 0 h 14591"/>
                    <a:gd name="connsiteX2" fmla="*/ 0 w 14598"/>
                    <a:gd name="connsiteY2" fmla="*/ 14592 h 14591"/>
                    <a:gd name="connsiteX3" fmla="*/ 14598 w 14598"/>
                    <a:gd name="connsiteY3" fmla="*/ 14592 h 14591"/>
                    <a:gd name="connsiteX4" fmla="*/ 14598 w 14598"/>
                    <a:gd name="connsiteY4" fmla="*/ 0 h 14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8" h="14591">
                      <a:moveTo>
                        <a:pt x="14598" y="0"/>
                      </a:moveTo>
                      <a:lnTo>
                        <a:pt x="0" y="0"/>
                      </a:lnTo>
                      <a:lnTo>
                        <a:pt x="0" y="14592"/>
                      </a:lnTo>
                      <a:lnTo>
                        <a:pt x="14598" y="14592"/>
                      </a:lnTo>
                      <a:lnTo>
                        <a:pt x="14598" y="0"/>
                      </a:lnTo>
                      <a:close/>
                    </a:path>
                  </a:pathLst>
                </a:custGeom>
                <a:solidFill>
                  <a:srgbClr val="2C5967"/>
                </a:solidFill>
                <a:ln w="6417" cap="flat">
                  <a:noFill/>
                  <a:prstDash val="solid"/>
                  <a:miter/>
                </a:ln>
              </p:spPr>
              <p:txBody>
                <a:bodyPr rtlCol="0" anchor="ctr"/>
                <a:lstStyle/>
                <a:p>
                  <a:endParaRPr lang="en-US" sz="810"/>
                </a:p>
              </p:txBody>
            </p:sp>
            <p:sp>
              <p:nvSpPr>
                <p:cNvPr id="654" name="Freeform: Shape 653">
                  <a:extLst>
                    <a:ext uri="{FF2B5EF4-FFF2-40B4-BE49-F238E27FC236}">
                      <a16:creationId xmlns:a16="http://schemas.microsoft.com/office/drawing/2014/main" id="{1D762C03-C62F-736C-1BC8-DDD3027670D1}"/>
                    </a:ext>
                  </a:extLst>
                </p:cNvPr>
                <p:cNvSpPr/>
                <p:nvPr/>
              </p:nvSpPr>
              <p:spPr>
                <a:xfrm>
                  <a:off x="907264" y="3071053"/>
                  <a:ext cx="14598" cy="14592"/>
                </a:xfrm>
                <a:custGeom>
                  <a:avLst/>
                  <a:gdLst>
                    <a:gd name="connsiteX0" fmla="*/ 14598 w 14598"/>
                    <a:gd name="connsiteY0" fmla="*/ 0 h 14592"/>
                    <a:gd name="connsiteX1" fmla="*/ 0 w 14598"/>
                    <a:gd name="connsiteY1" fmla="*/ 0 h 14592"/>
                    <a:gd name="connsiteX2" fmla="*/ 0 w 14598"/>
                    <a:gd name="connsiteY2" fmla="*/ 14592 h 14592"/>
                    <a:gd name="connsiteX3" fmla="*/ 14598 w 14598"/>
                    <a:gd name="connsiteY3" fmla="*/ 14592 h 14592"/>
                    <a:gd name="connsiteX4" fmla="*/ 14598 w 14598"/>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8" h="14592">
                      <a:moveTo>
                        <a:pt x="14598" y="0"/>
                      </a:moveTo>
                      <a:lnTo>
                        <a:pt x="0" y="0"/>
                      </a:lnTo>
                      <a:lnTo>
                        <a:pt x="0" y="14592"/>
                      </a:lnTo>
                      <a:lnTo>
                        <a:pt x="14598" y="14592"/>
                      </a:lnTo>
                      <a:lnTo>
                        <a:pt x="14598" y="0"/>
                      </a:lnTo>
                      <a:close/>
                    </a:path>
                  </a:pathLst>
                </a:custGeom>
                <a:solidFill>
                  <a:srgbClr val="2C5967"/>
                </a:solidFill>
                <a:ln w="6417" cap="flat">
                  <a:noFill/>
                  <a:prstDash val="solid"/>
                  <a:miter/>
                </a:ln>
              </p:spPr>
              <p:txBody>
                <a:bodyPr rtlCol="0" anchor="ctr"/>
                <a:lstStyle/>
                <a:p>
                  <a:endParaRPr lang="en-US" sz="810"/>
                </a:p>
              </p:txBody>
            </p:sp>
            <p:sp>
              <p:nvSpPr>
                <p:cNvPr id="655" name="Freeform: Shape 654">
                  <a:extLst>
                    <a:ext uri="{FF2B5EF4-FFF2-40B4-BE49-F238E27FC236}">
                      <a16:creationId xmlns:a16="http://schemas.microsoft.com/office/drawing/2014/main" id="{78477EC7-BD61-8E39-DF02-859E2E8FCD7F}"/>
                    </a:ext>
                  </a:extLst>
                </p:cNvPr>
                <p:cNvSpPr/>
                <p:nvPr/>
              </p:nvSpPr>
              <p:spPr>
                <a:xfrm>
                  <a:off x="932822" y="3071053"/>
                  <a:ext cx="14598" cy="14592"/>
                </a:xfrm>
                <a:custGeom>
                  <a:avLst/>
                  <a:gdLst>
                    <a:gd name="connsiteX0" fmla="*/ 14598 w 14598"/>
                    <a:gd name="connsiteY0" fmla="*/ 0 h 14592"/>
                    <a:gd name="connsiteX1" fmla="*/ 0 w 14598"/>
                    <a:gd name="connsiteY1" fmla="*/ 0 h 14592"/>
                    <a:gd name="connsiteX2" fmla="*/ 0 w 14598"/>
                    <a:gd name="connsiteY2" fmla="*/ 14592 h 14592"/>
                    <a:gd name="connsiteX3" fmla="*/ 14598 w 14598"/>
                    <a:gd name="connsiteY3" fmla="*/ 14592 h 14592"/>
                    <a:gd name="connsiteX4" fmla="*/ 14598 w 14598"/>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8" h="14592">
                      <a:moveTo>
                        <a:pt x="14598" y="0"/>
                      </a:moveTo>
                      <a:lnTo>
                        <a:pt x="0" y="0"/>
                      </a:lnTo>
                      <a:lnTo>
                        <a:pt x="0" y="14592"/>
                      </a:lnTo>
                      <a:lnTo>
                        <a:pt x="14598" y="14592"/>
                      </a:lnTo>
                      <a:lnTo>
                        <a:pt x="14598" y="0"/>
                      </a:lnTo>
                      <a:close/>
                    </a:path>
                  </a:pathLst>
                </a:custGeom>
                <a:solidFill>
                  <a:srgbClr val="2C5967"/>
                </a:solidFill>
                <a:ln w="6417" cap="flat">
                  <a:noFill/>
                  <a:prstDash val="solid"/>
                  <a:miter/>
                </a:ln>
              </p:spPr>
              <p:txBody>
                <a:bodyPr rtlCol="0" anchor="ctr"/>
                <a:lstStyle/>
                <a:p>
                  <a:endParaRPr lang="en-US" sz="810"/>
                </a:p>
              </p:txBody>
            </p:sp>
            <p:sp>
              <p:nvSpPr>
                <p:cNvPr id="656" name="Freeform: Shape 655">
                  <a:extLst>
                    <a:ext uri="{FF2B5EF4-FFF2-40B4-BE49-F238E27FC236}">
                      <a16:creationId xmlns:a16="http://schemas.microsoft.com/office/drawing/2014/main" id="{FB23989F-1363-A56E-1E19-54B2DD0AD959}"/>
                    </a:ext>
                  </a:extLst>
                </p:cNvPr>
                <p:cNvSpPr/>
                <p:nvPr/>
              </p:nvSpPr>
              <p:spPr>
                <a:xfrm>
                  <a:off x="958381" y="3071053"/>
                  <a:ext cx="14598" cy="14592"/>
                </a:xfrm>
                <a:custGeom>
                  <a:avLst/>
                  <a:gdLst>
                    <a:gd name="connsiteX0" fmla="*/ 14598 w 14598"/>
                    <a:gd name="connsiteY0" fmla="*/ 0 h 14592"/>
                    <a:gd name="connsiteX1" fmla="*/ 0 w 14598"/>
                    <a:gd name="connsiteY1" fmla="*/ 0 h 14592"/>
                    <a:gd name="connsiteX2" fmla="*/ 0 w 14598"/>
                    <a:gd name="connsiteY2" fmla="*/ 14592 h 14592"/>
                    <a:gd name="connsiteX3" fmla="*/ 14598 w 14598"/>
                    <a:gd name="connsiteY3" fmla="*/ 14592 h 14592"/>
                    <a:gd name="connsiteX4" fmla="*/ 14598 w 14598"/>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8" h="14592">
                      <a:moveTo>
                        <a:pt x="14598" y="0"/>
                      </a:moveTo>
                      <a:lnTo>
                        <a:pt x="0" y="0"/>
                      </a:lnTo>
                      <a:lnTo>
                        <a:pt x="0" y="14592"/>
                      </a:lnTo>
                      <a:lnTo>
                        <a:pt x="14598" y="14592"/>
                      </a:lnTo>
                      <a:lnTo>
                        <a:pt x="14598" y="0"/>
                      </a:lnTo>
                      <a:close/>
                    </a:path>
                  </a:pathLst>
                </a:custGeom>
                <a:solidFill>
                  <a:srgbClr val="2C5967"/>
                </a:solidFill>
                <a:ln w="6417" cap="flat">
                  <a:noFill/>
                  <a:prstDash val="solid"/>
                  <a:miter/>
                </a:ln>
              </p:spPr>
              <p:txBody>
                <a:bodyPr rtlCol="0" anchor="ctr"/>
                <a:lstStyle/>
                <a:p>
                  <a:endParaRPr lang="en-US" sz="810"/>
                </a:p>
              </p:txBody>
            </p:sp>
            <p:sp>
              <p:nvSpPr>
                <p:cNvPr id="657" name="Freeform: Shape 656">
                  <a:extLst>
                    <a:ext uri="{FF2B5EF4-FFF2-40B4-BE49-F238E27FC236}">
                      <a16:creationId xmlns:a16="http://schemas.microsoft.com/office/drawing/2014/main" id="{64B57A1B-7D51-ED97-51D7-A1F25B270C66}"/>
                    </a:ext>
                  </a:extLst>
                </p:cNvPr>
                <p:cNvSpPr/>
                <p:nvPr/>
              </p:nvSpPr>
              <p:spPr>
                <a:xfrm>
                  <a:off x="984850" y="3071053"/>
                  <a:ext cx="14598" cy="14592"/>
                </a:xfrm>
                <a:custGeom>
                  <a:avLst/>
                  <a:gdLst>
                    <a:gd name="connsiteX0" fmla="*/ 14598 w 14598"/>
                    <a:gd name="connsiteY0" fmla="*/ 0 h 14592"/>
                    <a:gd name="connsiteX1" fmla="*/ 0 w 14598"/>
                    <a:gd name="connsiteY1" fmla="*/ 0 h 14592"/>
                    <a:gd name="connsiteX2" fmla="*/ 0 w 14598"/>
                    <a:gd name="connsiteY2" fmla="*/ 14592 h 14592"/>
                    <a:gd name="connsiteX3" fmla="*/ 14598 w 14598"/>
                    <a:gd name="connsiteY3" fmla="*/ 14592 h 14592"/>
                    <a:gd name="connsiteX4" fmla="*/ 14598 w 14598"/>
                    <a:gd name="connsiteY4" fmla="*/ 0 h 1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8" h="14592">
                      <a:moveTo>
                        <a:pt x="14598" y="0"/>
                      </a:moveTo>
                      <a:lnTo>
                        <a:pt x="0" y="0"/>
                      </a:lnTo>
                      <a:lnTo>
                        <a:pt x="0" y="14592"/>
                      </a:lnTo>
                      <a:lnTo>
                        <a:pt x="14598" y="14592"/>
                      </a:lnTo>
                      <a:lnTo>
                        <a:pt x="14598" y="0"/>
                      </a:lnTo>
                      <a:close/>
                    </a:path>
                  </a:pathLst>
                </a:custGeom>
                <a:solidFill>
                  <a:srgbClr val="2C5967"/>
                </a:solidFill>
                <a:ln w="6417" cap="flat">
                  <a:noFill/>
                  <a:prstDash val="solid"/>
                  <a:miter/>
                </a:ln>
              </p:spPr>
              <p:txBody>
                <a:bodyPr rtlCol="0" anchor="ctr"/>
                <a:lstStyle/>
                <a:p>
                  <a:endParaRPr lang="en-US" sz="810"/>
                </a:p>
              </p:txBody>
            </p:sp>
            <p:sp>
              <p:nvSpPr>
                <p:cNvPr id="658" name="Freeform: Shape 657">
                  <a:extLst>
                    <a:ext uri="{FF2B5EF4-FFF2-40B4-BE49-F238E27FC236}">
                      <a16:creationId xmlns:a16="http://schemas.microsoft.com/office/drawing/2014/main" id="{C0CEA871-BD96-BFE3-D8D9-06E1E9B058F5}"/>
                    </a:ext>
                  </a:extLst>
                </p:cNvPr>
                <p:cNvSpPr/>
                <p:nvPr/>
              </p:nvSpPr>
              <p:spPr>
                <a:xfrm>
                  <a:off x="959292" y="2868512"/>
                  <a:ext cx="149692" cy="92145"/>
                </a:xfrm>
                <a:custGeom>
                  <a:avLst/>
                  <a:gdLst>
                    <a:gd name="connsiteX0" fmla="*/ 10042 w 149692"/>
                    <a:gd name="connsiteY0" fmla="*/ 51091 h 92145"/>
                    <a:gd name="connsiteX1" fmla="*/ 0 w 149692"/>
                    <a:gd name="connsiteY1" fmla="*/ 61127 h 92145"/>
                    <a:gd name="connsiteX2" fmla="*/ 31032 w 149692"/>
                    <a:gd name="connsiteY2" fmla="*/ 92146 h 92145"/>
                    <a:gd name="connsiteX3" fmla="*/ 62070 w 149692"/>
                    <a:gd name="connsiteY3" fmla="*/ 61127 h 92145"/>
                    <a:gd name="connsiteX4" fmla="*/ 52028 w 149692"/>
                    <a:gd name="connsiteY4" fmla="*/ 51091 h 92145"/>
                    <a:gd name="connsiteX5" fmla="*/ 39245 w 149692"/>
                    <a:gd name="connsiteY5" fmla="*/ 63860 h 92145"/>
                    <a:gd name="connsiteX6" fmla="*/ 92191 w 149692"/>
                    <a:gd name="connsiteY6" fmla="*/ 15509 h 92145"/>
                    <a:gd name="connsiteX7" fmla="*/ 130525 w 149692"/>
                    <a:gd name="connsiteY7" fmla="*/ 31930 h 92145"/>
                    <a:gd name="connsiteX8" fmla="*/ 138739 w 149692"/>
                    <a:gd name="connsiteY8" fmla="*/ 43789 h 92145"/>
                    <a:gd name="connsiteX9" fmla="*/ 149692 w 149692"/>
                    <a:gd name="connsiteY9" fmla="*/ 32841 h 92145"/>
                    <a:gd name="connsiteX10" fmla="*/ 138739 w 149692"/>
                    <a:gd name="connsiteY10" fmla="*/ 19154 h 92145"/>
                    <a:gd name="connsiteX11" fmla="*/ 91273 w 149692"/>
                    <a:gd name="connsiteY11" fmla="*/ 0 h 92145"/>
                    <a:gd name="connsiteX12" fmla="*/ 22818 w 149692"/>
                    <a:gd name="connsiteY12" fmla="*/ 63860 h 92145"/>
                    <a:gd name="connsiteX13" fmla="*/ 10042 w 149692"/>
                    <a:gd name="connsiteY13" fmla="*/ 51091 h 9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692" h="92145">
                      <a:moveTo>
                        <a:pt x="10042" y="51091"/>
                      </a:moveTo>
                      <a:lnTo>
                        <a:pt x="0" y="61127"/>
                      </a:lnTo>
                      <a:lnTo>
                        <a:pt x="31032" y="92146"/>
                      </a:lnTo>
                      <a:lnTo>
                        <a:pt x="62070" y="61127"/>
                      </a:lnTo>
                      <a:lnTo>
                        <a:pt x="52028" y="51091"/>
                      </a:lnTo>
                      <a:lnTo>
                        <a:pt x="39245" y="63860"/>
                      </a:lnTo>
                      <a:cubicBezTo>
                        <a:pt x="41985" y="36493"/>
                        <a:pt x="64804" y="15509"/>
                        <a:pt x="92191" y="15509"/>
                      </a:cubicBezTo>
                      <a:cubicBezTo>
                        <a:pt x="106795" y="15509"/>
                        <a:pt x="121400" y="21894"/>
                        <a:pt x="130525" y="31930"/>
                      </a:cubicBezTo>
                      <a:cubicBezTo>
                        <a:pt x="134176" y="35581"/>
                        <a:pt x="136916" y="39226"/>
                        <a:pt x="138739" y="43789"/>
                      </a:cubicBezTo>
                      <a:lnTo>
                        <a:pt x="149692" y="32841"/>
                      </a:lnTo>
                      <a:cubicBezTo>
                        <a:pt x="146952" y="28279"/>
                        <a:pt x="143301" y="23717"/>
                        <a:pt x="138739" y="19154"/>
                      </a:cubicBezTo>
                      <a:cubicBezTo>
                        <a:pt x="125963" y="7296"/>
                        <a:pt x="109529" y="0"/>
                        <a:pt x="91273" y="0"/>
                      </a:cubicBezTo>
                      <a:cubicBezTo>
                        <a:pt x="55679" y="0"/>
                        <a:pt x="25558" y="28279"/>
                        <a:pt x="22818" y="63860"/>
                      </a:cubicBezTo>
                      <a:lnTo>
                        <a:pt x="10042" y="51091"/>
                      </a:lnTo>
                      <a:close/>
                    </a:path>
                  </a:pathLst>
                </a:custGeom>
                <a:solidFill>
                  <a:srgbClr val="2C5967"/>
                </a:solidFill>
                <a:ln w="6417" cap="flat">
                  <a:noFill/>
                  <a:prstDash val="solid"/>
                  <a:miter/>
                </a:ln>
              </p:spPr>
              <p:txBody>
                <a:bodyPr rtlCol="0" anchor="ctr"/>
                <a:lstStyle/>
                <a:p>
                  <a:endParaRPr lang="en-US" sz="810"/>
                </a:p>
              </p:txBody>
            </p:sp>
            <p:sp>
              <p:nvSpPr>
                <p:cNvPr id="660" name="Freeform: Shape 659">
                  <a:extLst>
                    <a:ext uri="{FF2B5EF4-FFF2-40B4-BE49-F238E27FC236}">
                      <a16:creationId xmlns:a16="http://schemas.microsoft.com/office/drawing/2014/main" id="{0DD2D425-5F68-1683-E28B-C5566F5A66F8}"/>
                    </a:ext>
                  </a:extLst>
                </p:cNvPr>
                <p:cNvSpPr/>
                <p:nvPr/>
              </p:nvSpPr>
              <p:spPr>
                <a:xfrm>
                  <a:off x="992152" y="2914129"/>
                  <a:ext cx="150609" cy="91234"/>
                </a:xfrm>
                <a:custGeom>
                  <a:avLst/>
                  <a:gdLst>
                    <a:gd name="connsiteX0" fmla="*/ 150610 w 150609"/>
                    <a:gd name="connsiteY0" fmla="*/ 31019 h 91234"/>
                    <a:gd name="connsiteX1" fmla="*/ 137827 w 150609"/>
                    <a:gd name="connsiteY1" fmla="*/ 18249 h 91234"/>
                    <a:gd name="connsiteX2" fmla="*/ 124134 w 150609"/>
                    <a:gd name="connsiteY2" fmla="*/ 4562 h 91234"/>
                    <a:gd name="connsiteX3" fmla="*/ 119571 w 150609"/>
                    <a:gd name="connsiteY3" fmla="*/ 0 h 91234"/>
                    <a:gd name="connsiteX4" fmla="*/ 88540 w 150609"/>
                    <a:gd name="connsiteY4" fmla="*/ 31019 h 91234"/>
                    <a:gd name="connsiteX5" fmla="*/ 98582 w 150609"/>
                    <a:gd name="connsiteY5" fmla="*/ 41055 h 91234"/>
                    <a:gd name="connsiteX6" fmla="*/ 111358 w 150609"/>
                    <a:gd name="connsiteY6" fmla="*/ 28285 h 91234"/>
                    <a:gd name="connsiteX7" fmla="*/ 58419 w 150609"/>
                    <a:gd name="connsiteY7" fmla="*/ 76636 h 91234"/>
                    <a:gd name="connsiteX8" fmla="*/ 10954 w 150609"/>
                    <a:gd name="connsiteY8" fmla="*/ 48351 h 91234"/>
                    <a:gd name="connsiteX9" fmla="*/ 0 w 150609"/>
                    <a:gd name="connsiteY9" fmla="*/ 59304 h 91234"/>
                    <a:gd name="connsiteX10" fmla="*/ 57508 w 150609"/>
                    <a:gd name="connsiteY10" fmla="*/ 91235 h 91234"/>
                    <a:gd name="connsiteX11" fmla="*/ 72106 w 150609"/>
                    <a:gd name="connsiteY11" fmla="*/ 89412 h 91234"/>
                    <a:gd name="connsiteX12" fmla="*/ 68455 w 150609"/>
                    <a:gd name="connsiteY12" fmla="*/ 90323 h 91234"/>
                    <a:gd name="connsiteX13" fmla="*/ 72106 w 150609"/>
                    <a:gd name="connsiteY13" fmla="*/ 89412 h 91234"/>
                    <a:gd name="connsiteX14" fmla="*/ 125051 w 150609"/>
                    <a:gd name="connsiteY14" fmla="*/ 27368 h 91234"/>
                    <a:gd name="connsiteX15" fmla="*/ 135087 w 150609"/>
                    <a:gd name="connsiteY15" fmla="*/ 37404 h 91234"/>
                    <a:gd name="connsiteX16" fmla="*/ 138739 w 150609"/>
                    <a:gd name="connsiteY16" fmla="*/ 41055 h 91234"/>
                    <a:gd name="connsiteX17" fmla="*/ 150610 w 150609"/>
                    <a:gd name="connsiteY17" fmla="*/ 31019 h 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609" h="91234">
                      <a:moveTo>
                        <a:pt x="150610" y="31019"/>
                      </a:moveTo>
                      <a:lnTo>
                        <a:pt x="137827" y="18249"/>
                      </a:lnTo>
                      <a:lnTo>
                        <a:pt x="124134" y="4562"/>
                      </a:lnTo>
                      <a:lnTo>
                        <a:pt x="119571" y="0"/>
                      </a:lnTo>
                      <a:lnTo>
                        <a:pt x="88540" y="31019"/>
                      </a:lnTo>
                      <a:lnTo>
                        <a:pt x="98582" y="41055"/>
                      </a:lnTo>
                      <a:lnTo>
                        <a:pt x="111358" y="28285"/>
                      </a:lnTo>
                      <a:cubicBezTo>
                        <a:pt x="108618" y="55653"/>
                        <a:pt x="85800" y="76636"/>
                        <a:pt x="58419" y="76636"/>
                      </a:cubicBezTo>
                      <a:cubicBezTo>
                        <a:pt x="38334" y="76636"/>
                        <a:pt x="20078" y="65689"/>
                        <a:pt x="10954" y="48351"/>
                      </a:cubicBezTo>
                      <a:lnTo>
                        <a:pt x="0" y="59304"/>
                      </a:lnTo>
                      <a:cubicBezTo>
                        <a:pt x="11865" y="78459"/>
                        <a:pt x="33772" y="91235"/>
                        <a:pt x="57508" y="91235"/>
                      </a:cubicBezTo>
                      <a:cubicBezTo>
                        <a:pt x="62981" y="91235"/>
                        <a:pt x="67544" y="90323"/>
                        <a:pt x="72106" y="89412"/>
                      </a:cubicBezTo>
                      <a:cubicBezTo>
                        <a:pt x="71195" y="89412"/>
                        <a:pt x="69372" y="90323"/>
                        <a:pt x="68455" y="90323"/>
                      </a:cubicBezTo>
                      <a:cubicBezTo>
                        <a:pt x="69372" y="90323"/>
                        <a:pt x="71195" y="89412"/>
                        <a:pt x="72106" y="89412"/>
                      </a:cubicBezTo>
                      <a:cubicBezTo>
                        <a:pt x="101316" y="83021"/>
                        <a:pt x="123223" y="58387"/>
                        <a:pt x="125051" y="27368"/>
                      </a:cubicBezTo>
                      <a:lnTo>
                        <a:pt x="135087" y="37404"/>
                      </a:lnTo>
                      <a:lnTo>
                        <a:pt x="138739" y="41055"/>
                      </a:lnTo>
                      <a:lnTo>
                        <a:pt x="150610" y="31019"/>
                      </a:lnTo>
                      <a:close/>
                    </a:path>
                  </a:pathLst>
                </a:custGeom>
                <a:solidFill>
                  <a:srgbClr val="2C5967"/>
                </a:solidFill>
                <a:ln w="6417" cap="flat">
                  <a:noFill/>
                  <a:prstDash val="solid"/>
                  <a:miter/>
                </a:ln>
              </p:spPr>
              <p:txBody>
                <a:bodyPr rtlCol="0" anchor="ctr"/>
                <a:lstStyle/>
                <a:p>
                  <a:endParaRPr lang="en-US" sz="810"/>
                </a:p>
              </p:txBody>
            </p:sp>
            <p:sp>
              <p:nvSpPr>
                <p:cNvPr id="664" name="Freeform: Shape 663">
                  <a:extLst>
                    <a:ext uri="{FF2B5EF4-FFF2-40B4-BE49-F238E27FC236}">
                      <a16:creationId xmlns:a16="http://schemas.microsoft.com/office/drawing/2014/main" id="{C275AC52-510A-606D-6B2A-93FA10ABE7D3}"/>
                    </a:ext>
                  </a:extLst>
                </p:cNvPr>
                <p:cNvSpPr/>
                <p:nvPr/>
              </p:nvSpPr>
              <p:spPr>
                <a:xfrm>
                  <a:off x="1023184" y="2898613"/>
                  <a:ext cx="55678" cy="71162"/>
                </a:xfrm>
                <a:custGeom>
                  <a:avLst/>
                  <a:gdLst>
                    <a:gd name="connsiteX0" fmla="*/ 34689 w 55678"/>
                    <a:gd name="connsiteY0" fmla="*/ 0 h 71162"/>
                    <a:gd name="connsiteX1" fmla="*/ 20085 w 55678"/>
                    <a:gd name="connsiteY1" fmla="*/ 0 h 71162"/>
                    <a:gd name="connsiteX2" fmla="*/ 0 w 55678"/>
                    <a:gd name="connsiteY2" fmla="*/ 71163 h 71162"/>
                    <a:gd name="connsiteX3" fmla="*/ 15516 w 55678"/>
                    <a:gd name="connsiteY3" fmla="*/ 71163 h 71162"/>
                    <a:gd name="connsiteX4" fmla="*/ 19167 w 55678"/>
                    <a:gd name="connsiteY4" fmla="*/ 56564 h 71162"/>
                    <a:gd name="connsiteX5" fmla="*/ 36512 w 55678"/>
                    <a:gd name="connsiteY5" fmla="*/ 56564 h 71162"/>
                    <a:gd name="connsiteX6" fmla="*/ 40163 w 55678"/>
                    <a:gd name="connsiteY6" fmla="*/ 71163 h 71162"/>
                    <a:gd name="connsiteX7" fmla="*/ 55679 w 55678"/>
                    <a:gd name="connsiteY7" fmla="*/ 71163 h 71162"/>
                    <a:gd name="connsiteX8" fmla="*/ 34689 w 55678"/>
                    <a:gd name="connsiteY8" fmla="*/ 0 h 71162"/>
                    <a:gd name="connsiteX9" fmla="*/ 33772 w 55678"/>
                    <a:gd name="connsiteY9" fmla="*/ 43795 h 71162"/>
                    <a:gd name="connsiteX10" fmla="*/ 21907 w 55678"/>
                    <a:gd name="connsiteY10" fmla="*/ 43795 h 71162"/>
                    <a:gd name="connsiteX11" fmla="*/ 28298 w 55678"/>
                    <a:gd name="connsiteY11" fmla="*/ 17332 h 71162"/>
                    <a:gd name="connsiteX12" fmla="*/ 33772 w 55678"/>
                    <a:gd name="connsiteY12" fmla="*/ 43795 h 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78" h="71162">
                      <a:moveTo>
                        <a:pt x="34689" y="0"/>
                      </a:moveTo>
                      <a:lnTo>
                        <a:pt x="20085" y="0"/>
                      </a:lnTo>
                      <a:lnTo>
                        <a:pt x="0" y="71163"/>
                      </a:lnTo>
                      <a:lnTo>
                        <a:pt x="15516" y="71163"/>
                      </a:lnTo>
                      <a:lnTo>
                        <a:pt x="19167" y="56564"/>
                      </a:lnTo>
                      <a:lnTo>
                        <a:pt x="36512" y="56564"/>
                      </a:lnTo>
                      <a:lnTo>
                        <a:pt x="40163" y="71163"/>
                      </a:lnTo>
                      <a:lnTo>
                        <a:pt x="55679" y="71163"/>
                      </a:lnTo>
                      <a:lnTo>
                        <a:pt x="34689" y="0"/>
                      </a:lnTo>
                      <a:close/>
                      <a:moveTo>
                        <a:pt x="33772" y="43795"/>
                      </a:moveTo>
                      <a:lnTo>
                        <a:pt x="21907" y="43795"/>
                      </a:lnTo>
                      <a:lnTo>
                        <a:pt x="28298" y="17332"/>
                      </a:lnTo>
                      <a:lnTo>
                        <a:pt x="33772" y="43795"/>
                      </a:lnTo>
                      <a:close/>
                    </a:path>
                  </a:pathLst>
                </a:custGeom>
                <a:solidFill>
                  <a:srgbClr val="2C5967"/>
                </a:solidFill>
                <a:ln w="6417" cap="flat">
                  <a:noFill/>
                  <a:prstDash val="solid"/>
                  <a:miter/>
                </a:ln>
              </p:spPr>
              <p:txBody>
                <a:bodyPr rtlCol="0" anchor="ctr"/>
                <a:lstStyle/>
                <a:p>
                  <a:endParaRPr lang="en-US" sz="810"/>
                </a:p>
              </p:txBody>
            </p:sp>
          </p:grpSp>
        </p:grpSp>
        <p:sp>
          <p:nvSpPr>
            <p:cNvPr id="665" name="TextBox 664">
              <a:extLst>
                <a:ext uri="{FF2B5EF4-FFF2-40B4-BE49-F238E27FC236}">
                  <a16:creationId xmlns:a16="http://schemas.microsoft.com/office/drawing/2014/main" id="{E9E8B625-8BA9-6197-BC9B-33EA02BB18D0}"/>
                </a:ext>
              </a:extLst>
            </p:cNvPr>
            <p:cNvSpPr txBox="1"/>
            <p:nvPr/>
          </p:nvSpPr>
          <p:spPr>
            <a:xfrm>
              <a:off x="728067" y="3202085"/>
              <a:ext cx="50847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ADB-D</a:t>
              </a:r>
            </a:p>
          </p:txBody>
        </p:sp>
      </p:grpSp>
      <p:grpSp>
        <p:nvGrpSpPr>
          <p:cNvPr id="666" name="Graphic 3">
            <a:extLst>
              <a:ext uri="{FF2B5EF4-FFF2-40B4-BE49-F238E27FC236}">
                <a16:creationId xmlns:a16="http://schemas.microsoft.com/office/drawing/2014/main" id="{DCE271F3-85F3-B33A-26F1-B680DAF53A4B}"/>
              </a:ext>
            </a:extLst>
          </p:cNvPr>
          <p:cNvGrpSpPr/>
          <p:nvPr/>
        </p:nvGrpSpPr>
        <p:grpSpPr>
          <a:xfrm>
            <a:off x="1338014" y="2867182"/>
            <a:ext cx="1023037" cy="654554"/>
            <a:chOff x="1338014" y="2867182"/>
            <a:chExt cx="1023037" cy="654554"/>
          </a:xfrm>
        </p:grpSpPr>
        <p:grpSp>
          <p:nvGrpSpPr>
            <p:cNvPr id="667" name="Graphic 3">
              <a:extLst>
                <a:ext uri="{FF2B5EF4-FFF2-40B4-BE49-F238E27FC236}">
                  <a16:creationId xmlns:a16="http://schemas.microsoft.com/office/drawing/2014/main" id="{72B1E3C9-2064-164C-3286-D0BBC3CE5562}"/>
                </a:ext>
              </a:extLst>
            </p:cNvPr>
            <p:cNvGrpSpPr/>
            <p:nvPr/>
          </p:nvGrpSpPr>
          <p:grpSpPr>
            <a:xfrm>
              <a:off x="1650386" y="2867182"/>
              <a:ext cx="385010" cy="375386"/>
              <a:chOff x="1650386" y="2867182"/>
              <a:chExt cx="385010" cy="375386"/>
            </a:xfrm>
          </p:grpSpPr>
          <p:sp>
            <p:nvSpPr>
              <p:cNvPr id="668" name="Freeform: Shape 667">
                <a:extLst>
                  <a:ext uri="{FF2B5EF4-FFF2-40B4-BE49-F238E27FC236}">
                    <a16:creationId xmlns:a16="http://schemas.microsoft.com/office/drawing/2014/main" id="{49D52F33-0090-B16B-428A-504A6B062868}"/>
                  </a:ext>
                </a:extLst>
              </p:cNvPr>
              <p:cNvSpPr/>
              <p:nvPr/>
            </p:nvSpPr>
            <p:spPr>
              <a:xfrm>
                <a:off x="1654839" y="2873234"/>
                <a:ext cx="374852" cy="364881"/>
              </a:xfrm>
              <a:custGeom>
                <a:avLst/>
                <a:gdLst>
                  <a:gd name="connsiteX0" fmla="*/ 0 w 374852"/>
                  <a:gd name="connsiteY0" fmla="*/ 364881 h 364881"/>
                  <a:gd name="connsiteX1" fmla="*/ 0 w 374852"/>
                  <a:gd name="connsiteY1" fmla="*/ 193032 h 364881"/>
                  <a:gd name="connsiteX2" fmla="*/ 98011 w 374852"/>
                  <a:gd name="connsiteY2" fmla="*/ 193032 h 364881"/>
                  <a:gd name="connsiteX3" fmla="*/ 98011 w 374852"/>
                  <a:gd name="connsiteY3" fmla="*/ 146843 h 364881"/>
                  <a:gd name="connsiteX4" fmla="*/ 24596 w 374852"/>
                  <a:gd name="connsiteY4" fmla="*/ 146843 h 364881"/>
                  <a:gd name="connsiteX5" fmla="*/ 25398 w 374852"/>
                  <a:gd name="connsiteY5" fmla="*/ 135627 h 364881"/>
                  <a:gd name="connsiteX6" fmla="*/ 36730 w 374852"/>
                  <a:gd name="connsiteY6" fmla="*/ 102695 h 364881"/>
                  <a:gd name="connsiteX7" fmla="*/ 62641 w 374852"/>
                  <a:gd name="connsiteY7" fmla="*/ 79383 h 364881"/>
                  <a:gd name="connsiteX8" fmla="*/ 68006 w 374852"/>
                  <a:gd name="connsiteY8" fmla="*/ 74910 h 364881"/>
                  <a:gd name="connsiteX9" fmla="*/ 70836 w 374852"/>
                  <a:gd name="connsiteY9" fmla="*/ 68526 h 364881"/>
                  <a:gd name="connsiteX10" fmla="*/ 89367 w 374852"/>
                  <a:gd name="connsiteY10" fmla="*/ 37430 h 364881"/>
                  <a:gd name="connsiteX11" fmla="*/ 123499 w 374852"/>
                  <a:gd name="connsiteY11" fmla="*/ 25276 h 364881"/>
                  <a:gd name="connsiteX12" fmla="*/ 128484 w 374852"/>
                  <a:gd name="connsiteY12" fmla="*/ 25276 h 364881"/>
                  <a:gd name="connsiteX13" fmla="*/ 129999 w 374852"/>
                  <a:gd name="connsiteY13" fmla="*/ 25276 h 364881"/>
                  <a:gd name="connsiteX14" fmla="*/ 135979 w 374852"/>
                  <a:gd name="connsiteY14" fmla="*/ 24076 h 364881"/>
                  <a:gd name="connsiteX15" fmla="*/ 140959 w 374852"/>
                  <a:gd name="connsiteY15" fmla="*/ 20560 h 364881"/>
                  <a:gd name="connsiteX16" fmla="*/ 162012 w 374852"/>
                  <a:gd name="connsiteY16" fmla="*/ 5628 h 364881"/>
                  <a:gd name="connsiteX17" fmla="*/ 187205 w 374852"/>
                  <a:gd name="connsiteY17" fmla="*/ 0 h 364881"/>
                  <a:gd name="connsiteX18" fmla="*/ 188989 w 374852"/>
                  <a:gd name="connsiteY18" fmla="*/ 0 h 364881"/>
                  <a:gd name="connsiteX19" fmla="*/ 223473 w 374852"/>
                  <a:gd name="connsiteY19" fmla="*/ 9754 h 364881"/>
                  <a:gd name="connsiteX20" fmla="*/ 247613 w 374852"/>
                  <a:gd name="connsiteY20" fmla="*/ 36223 h 364881"/>
                  <a:gd name="connsiteX21" fmla="*/ 248062 w 374852"/>
                  <a:gd name="connsiteY21" fmla="*/ 37109 h 364881"/>
                  <a:gd name="connsiteX22" fmla="*/ 256969 w 374852"/>
                  <a:gd name="connsiteY22" fmla="*/ 40850 h 364881"/>
                  <a:gd name="connsiteX23" fmla="*/ 260979 w 374852"/>
                  <a:gd name="connsiteY23" fmla="*/ 34176 h 364881"/>
                  <a:gd name="connsiteX24" fmla="*/ 262051 w 374852"/>
                  <a:gd name="connsiteY24" fmla="*/ 32842 h 364881"/>
                  <a:gd name="connsiteX25" fmla="*/ 267396 w 374852"/>
                  <a:gd name="connsiteY25" fmla="*/ 26874 h 364881"/>
                  <a:gd name="connsiteX26" fmla="*/ 268731 w 374852"/>
                  <a:gd name="connsiteY26" fmla="*/ 25719 h 364881"/>
                  <a:gd name="connsiteX27" fmla="*/ 274968 w 374852"/>
                  <a:gd name="connsiteY27" fmla="*/ 20823 h 364881"/>
                  <a:gd name="connsiteX28" fmla="*/ 276842 w 374852"/>
                  <a:gd name="connsiteY28" fmla="*/ 19848 h 364881"/>
                  <a:gd name="connsiteX29" fmla="*/ 279781 w 374852"/>
                  <a:gd name="connsiteY29" fmla="*/ 23319 h 364881"/>
                  <a:gd name="connsiteX30" fmla="*/ 277913 w 374852"/>
                  <a:gd name="connsiteY30" fmla="*/ 19225 h 364881"/>
                  <a:gd name="connsiteX31" fmla="*/ 283612 w 374852"/>
                  <a:gd name="connsiteY31" fmla="*/ 16286 h 364881"/>
                  <a:gd name="connsiteX32" fmla="*/ 286287 w 374852"/>
                  <a:gd name="connsiteY32" fmla="*/ 15394 h 364881"/>
                  <a:gd name="connsiteX33" fmla="*/ 288784 w 374852"/>
                  <a:gd name="connsiteY33" fmla="*/ 14682 h 364881"/>
                  <a:gd name="connsiteX34" fmla="*/ 293327 w 374852"/>
                  <a:gd name="connsiteY34" fmla="*/ 13347 h 364881"/>
                  <a:gd name="connsiteX35" fmla="*/ 301791 w 374852"/>
                  <a:gd name="connsiteY35" fmla="*/ 12462 h 364881"/>
                  <a:gd name="connsiteX36" fmla="*/ 303485 w 374852"/>
                  <a:gd name="connsiteY36" fmla="*/ 12462 h 364881"/>
                  <a:gd name="connsiteX37" fmla="*/ 312930 w 374852"/>
                  <a:gd name="connsiteY37" fmla="*/ 13347 h 364881"/>
                  <a:gd name="connsiteX38" fmla="*/ 315067 w 374852"/>
                  <a:gd name="connsiteY38" fmla="*/ 13347 h 364881"/>
                  <a:gd name="connsiteX39" fmla="*/ 323974 w 374852"/>
                  <a:gd name="connsiteY39" fmla="*/ 16017 h 364881"/>
                  <a:gd name="connsiteX40" fmla="*/ 324866 w 374852"/>
                  <a:gd name="connsiteY40" fmla="*/ 16017 h 364881"/>
                  <a:gd name="connsiteX41" fmla="*/ 332174 w 374852"/>
                  <a:gd name="connsiteY41" fmla="*/ 19937 h 364881"/>
                  <a:gd name="connsiteX42" fmla="*/ 333689 w 374852"/>
                  <a:gd name="connsiteY42" fmla="*/ 20913 h 364881"/>
                  <a:gd name="connsiteX43" fmla="*/ 340638 w 374852"/>
                  <a:gd name="connsiteY43" fmla="*/ 26701 h 364881"/>
                  <a:gd name="connsiteX44" fmla="*/ 346875 w 374852"/>
                  <a:gd name="connsiteY44" fmla="*/ 34086 h 364881"/>
                  <a:gd name="connsiteX45" fmla="*/ 348390 w 374852"/>
                  <a:gd name="connsiteY45" fmla="*/ 36223 h 364881"/>
                  <a:gd name="connsiteX46" fmla="*/ 350084 w 374852"/>
                  <a:gd name="connsiteY46" fmla="*/ 39066 h 364881"/>
                  <a:gd name="connsiteX47" fmla="*/ 353735 w 374852"/>
                  <a:gd name="connsiteY47" fmla="*/ 47966 h 364881"/>
                  <a:gd name="connsiteX48" fmla="*/ 374853 w 374852"/>
                  <a:gd name="connsiteY48" fmla="*/ 69058 h 364881"/>
                  <a:gd name="connsiteX49" fmla="*/ 360864 w 374852"/>
                  <a:gd name="connsiteY49" fmla="*/ 83657 h 364881"/>
                  <a:gd name="connsiteX50" fmla="*/ 354357 w 374852"/>
                  <a:gd name="connsiteY50" fmla="*/ 77156 h 364881"/>
                  <a:gd name="connsiteX51" fmla="*/ 352670 w 374852"/>
                  <a:gd name="connsiteY51" fmla="*/ 82585 h 364881"/>
                  <a:gd name="connsiteX52" fmla="*/ 352670 w 374852"/>
                  <a:gd name="connsiteY52" fmla="*/ 83477 h 364881"/>
                  <a:gd name="connsiteX53" fmla="*/ 351778 w 374852"/>
                  <a:gd name="connsiteY53" fmla="*/ 85883 h 364881"/>
                  <a:gd name="connsiteX54" fmla="*/ 348749 w 374852"/>
                  <a:gd name="connsiteY54" fmla="*/ 91485 h 364881"/>
                  <a:gd name="connsiteX55" fmla="*/ 348210 w 374852"/>
                  <a:gd name="connsiteY55" fmla="*/ 92377 h 364881"/>
                  <a:gd name="connsiteX56" fmla="*/ 346875 w 374852"/>
                  <a:gd name="connsiteY56" fmla="*/ 94514 h 364881"/>
                  <a:gd name="connsiteX57" fmla="*/ 342955 w 374852"/>
                  <a:gd name="connsiteY57" fmla="*/ 99410 h 364881"/>
                  <a:gd name="connsiteX58" fmla="*/ 342153 w 374852"/>
                  <a:gd name="connsiteY58" fmla="*/ 100206 h 364881"/>
                  <a:gd name="connsiteX59" fmla="*/ 340548 w 374852"/>
                  <a:gd name="connsiteY59" fmla="*/ 102079 h 364881"/>
                  <a:gd name="connsiteX60" fmla="*/ 335915 w 374852"/>
                  <a:gd name="connsiteY60" fmla="*/ 105904 h 364881"/>
                  <a:gd name="connsiteX61" fmla="*/ 334760 w 374852"/>
                  <a:gd name="connsiteY61" fmla="*/ 106796 h 364881"/>
                  <a:gd name="connsiteX62" fmla="*/ 332797 w 374852"/>
                  <a:gd name="connsiteY62" fmla="*/ 108310 h 364881"/>
                  <a:gd name="connsiteX63" fmla="*/ 327092 w 374852"/>
                  <a:gd name="connsiteY63" fmla="*/ 111422 h 364881"/>
                  <a:gd name="connsiteX64" fmla="*/ 326117 w 374852"/>
                  <a:gd name="connsiteY64" fmla="*/ 111865 h 364881"/>
                  <a:gd name="connsiteX65" fmla="*/ 324063 w 374852"/>
                  <a:gd name="connsiteY65" fmla="*/ 112937 h 364881"/>
                  <a:gd name="connsiteX66" fmla="*/ 316671 w 374852"/>
                  <a:gd name="connsiteY66" fmla="*/ 115247 h 364881"/>
                  <a:gd name="connsiteX67" fmla="*/ 314444 w 374852"/>
                  <a:gd name="connsiteY67" fmla="*/ 115869 h 364881"/>
                  <a:gd name="connsiteX68" fmla="*/ 310704 w 374852"/>
                  <a:gd name="connsiteY68" fmla="*/ 116498 h 364881"/>
                  <a:gd name="connsiteX69" fmla="*/ 312481 w 374852"/>
                  <a:gd name="connsiteY69" fmla="*/ 125392 h 364881"/>
                  <a:gd name="connsiteX70" fmla="*/ 314355 w 374852"/>
                  <a:gd name="connsiteY70" fmla="*/ 143192 h 364881"/>
                  <a:gd name="connsiteX71" fmla="*/ 314355 w 374852"/>
                  <a:gd name="connsiteY71" fmla="*/ 147376 h 364881"/>
                  <a:gd name="connsiteX72" fmla="*/ 245034 w 374852"/>
                  <a:gd name="connsiteY72" fmla="*/ 147376 h 364881"/>
                  <a:gd name="connsiteX73" fmla="*/ 245034 w 374852"/>
                  <a:gd name="connsiteY73" fmla="*/ 165176 h 364881"/>
                  <a:gd name="connsiteX74" fmla="*/ 344289 w 374852"/>
                  <a:gd name="connsiteY74" fmla="*/ 142127 h 364881"/>
                  <a:gd name="connsiteX75" fmla="*/ 344289 w 374852"/>
                  <a:gd name="connsiteY75" fmla="*/ 364618 h 364881"/>
                  <a:gd name="connsiteX76" fmla="*/ 0 w 374852"/>
                  <a:gd name="connsiteY76" fmla="*/ 364881 h 36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74852" h="364881">
                    <a:moveTo>
                      <a:pt x="0" y="364881"/>
                    </a:moveTo>
                    <a:lnTo>
                      <a:pt x="0" y="193032"/>
                    </a:lnTo>
                    <a:lnTo>
                      <a:pt x="98011" y="193032"/>
                    </a:lnTo>
                    <a:lnTo>
                      <a:pt x="98011" y="146843"/>
                    </a:lnTo>
                    <a:lnTo>
                      <a:pt x="24596" y="146843"/>
                    </a:lnTo>
                    <a:lnTo>
                      <a:pt x="25398" y="135627"/>
                    </a:lnTo>
                    <a:cubicBezTo>
                      <a:pt x="26316" y="123865"/>
                      <a:pt x="30217" y="112532"/>
                      <a:pt x="36730" y="102695"/>
                    </a:cubicBezTo>
                    <a:cubicBezTo>
                      <a:pt x="43249" y="92852"/>
                      <a:pt x="52162" y="84831"/>
                      <a:pt x="62641" y="79383"/>
                    </a:cubicBezTo>
                    <a:cubicBezTo>
                      <a:pt x="64746" y="78324"/>
                      <a:pt x="66581" y="76791"/>
                      <a:pt x="68006" y="74910"/>
                    </a:cubicBezTo>
                    <a:cubicBezTo>
                      <a:pt x="69424" y="73024"/>
                      <a:pt x="70393" y="70842"/>
                      <a:pt x="70836" y="68526"/>
                    </a:cubicBezTo>
                    <a:cubicBezTo>
                      <a:pt x="73203" y="56321"/>
                      <a:pt x="79755" y="45322"/>
                      <a:pt x="89367" y="37430"/>
                    </a:cubicBezTo>
                    <a:cubicBezTo>
                      <a:pt x="98980" y="29531"/>
                      <a:pt x="111050" y="25231"/>
                      <a:pt x="123499" y="25276"/>
                    </a:cubicBezTo>
                    <a:cubicBezTo>
                      <a:pt x="125161" y="25186"/>
                      <a:pt x="126823" y="25186"/>
                      <a:pt x="128484" y="25276"/>
                    </a:cubicBezTo>
                    <a:lnTo>
                      <a:pt x="129999" y="25276"/>
                    </a:lnTo>
                    <a:cubicBezTo>
                      <a:pt x="132059" y="25295"/>
                      <a:pt x="134093" y="24891"/>
                      <a:pt x="135979" y="24076"/>
                    </a:cubicBezTo>
                    <a:cubicBezTo>
                      <a:pt x="137872" y="23261"/>
                      <a:pt x="139566" y="22068"/>
                      <a:pt x="140959" y="20560"/>
                    </a:cubicBezTo>
                    <a:cubicBezTo>
                      <a:pt x="146914" y="14233"/>
                      <a:pt x="154068" y="9157"/>
                      <a:pt x="162012" y="5628"/>
                    </a:cubicBezTo>
                    <a:cubicBezTo>
                      <a:pt x="169950" y="2098"/>
                      <a:pt x="178517" y="186"/>
                      <a:pt x="187205" y="0"/>
                    </a:cubicBezTo>
                    <a:lnTo>
                      <a:pt x="188989" y="0"/>
                    </a:lnTo>
                    <a:cubicBezTo>
                      <a:pt x="201168" y="-26"/>
                      <a:pt x="213116" y="3356"/>
                      <a:pt x="223473" y="9754"/>
                    </a:cubicBezTo>
                    <a:cubicBezTo>
                      <a:pt x="233836" y="16158"/>
                      <a:pt x="242197" y="25321"/>
                      <a:pt x="247613" y="36223"/>
                    </a:cubicBezTo>
                    <a:lnTo>
                      <a:pt x="248062" y="37109"/>
                    </a:lnTo>
                    <a:cubicBezTo>
                      <a:pt x="251091" y="38206"/>
                      <a:pt x="254068" y="39457"/>
                      <a:pt x="256969" y="40850"/>
                    </a:cubicBezTo>
                    <a:cubicBezTo>
                      <a:pt x="258175" y="38546"/>
                      <a:pt x="259516" y="36319"/>
                      <a:pt x="260979" y="34176"/>
                    </a:cubicBezTo>
                    <a:lnTo>
                      <a:pt x="262051" y="32842"/>
                    </a:lnTo>
                    <a:cubicBezTo>
                      <a:pt x="263681" y="30718"/>
                      <a:pt x="265465" y="28728"/>
                      <a:pt x="267396" y="26874"/>
                    </a:cubicBezTo>
                    <a:cubicBezTo>
                      <a:pt x="267801" y="26444"/>
                      <a:pt x="268250" y="26059"/>
                      <a:pt x="268731" y="25719"/>
                    </a:cubicBezTo>
                    <a:cubicBezTo>
                      <a:pt x="270707" y="23954"/>
                      <a:pt x="272786" y="22318"/>
                      <a:pt x="274968" y="20823"/>
                    </a:cubicBezTo>
                    <a:cubicBezTo>
                      <a:pt x="275552" y="20425"/>
                      <a:pt x="276181" y="20098"/>
                      <a:pt x="276842" y="19848"/>
                    </a:cubicBezTo>
                    <a:lnTo>
                      <a:pt x="279781" y="23319"/>
                    </a:lnTo>
                    <a:lnTo>
                      <a:pt x="277913" y="19225"/>
                    </a:lnTo>
                    <a:cubicBezTo>
                      <a:pt x="279736" y="18102"/>
                      <a:pt x="281642" y="17120"/>
                      <a:pt x="283612" y="16286"/>
                    </a:cubicBezTo>
                    <a:cubicBezTo>
                      <a:pt x="284484" y="15933"/>
                      <a:pt x="285376" y="15638"/>
                      <a:pt x="286287" y="15394"/>
                    </a:cubicBezTo>
                    <a:lnTo>
                      <a:pt x="288784" y="14682"/>
                    </a:lnTo>
                    <a:cubicBezTo>
                      <a:pt x="290247" y="14092"/>
                      <a:pt x="291774" y="13649"/>
                      <a:pt x="293327" y="13347"/>
                    </a:cubicBezTo>
                    <a:cubicBezTo>
                      <a:pt x="296118" y="12821"/>
                      <a:pt x="298948" y="12520"/>
                      <a:pt x="301791" y="12462"/>
                    </a:cubicBezTo>
                    <a:lnTo>
                      <a:pt x="303485" y="12462"/>
                    </a:lnTo>
                    <a:cubicBezTo>
                      <a:pt x="306654" y="12474"/>
                      <a:pt x="309812" y="12776"/>
                      <a:pt x="312930" y="13347"/>
                    </a:cubicBezTo>
                    <a:lnTo>
                      <a:pt x="315067" y="13347"/>
                    </a:lnTo>
                    <a:cubicBezTo>
                      <a:pt x="318109" y="13976"/>
                      <a:pt x="321092" y="14874"/>
                      <a:pt x="323974" y="16017"/>
                    </a:cubicBezTo>
                    <a:lnTo>
                      <a:pt x="324866" y="16017"/>
                    </a:lnTo>
                    <a:cubicBezTo>
                      <a:pt x="327413" y="17114"/>
                      <a:pt x="329851" y="18423"/>
                      <a:pt x="332174" y="19937"/>
                    </a:cubicBezTo>
                    <a:lnTo>
                      <a:pt x="333689" y="20913"/>
                    </a:lnTo>
                    <a:cubicBezTo>
                      <a:pt x="336178" y="22626"/>
                      <a:pt x="338501" y="24564"/>
                      <a:pt x="340638" y="26701"/>
                    </a:cubicBezTo>
                    <a:cubicBezTo>
                      <a:pt x="342929" y="28979"/>
                      <a:pt x="345014" y="31449"/>
                      <a:pt x="346875" y="34086"/>
                    </a:cubicBezTo>
                    <a:lnTo>
                      <a:pt x="348390" y="36223"/>
                    </a:lnTo>
                    <a:lnTo>
                      <a:pt x="350084" y="39066"/>
                    </a:lnTo>
                    <a:cubicBezTo>
                      <a:pt x="351579" y="41915"/>
                      <a:pt x="352798" y="44892"/>
                      <a:pt x="353735" y="47966"/>
                    </a:cubicBezTo>
                    <a:lnTo>
                      <a:pt x="374853" y="69058"/>
                    </a:lnTo>
                    <a:lnTo>
                      <a:pt x="360864" y="83657"/>
                    </a:lnTo>
                    <a:lnTo>
                      <a:pt x="354357" y="77156"/>
                    </a:lnTo>
                    <a:cubicBezTo>
                      <a:pt x="353889" y="78998"/>
                      <a:pt x="353324" y="80808"/>
                      <a:pt x="352670" y="82585"/>
                    </a:cubicBezTo>
                    <a:lnTo>
                      <a:pt x="352670" y="83477"/>
                    </a:lnTo>
                    <a:cubicBezTo>
                      <a:pt x="352670" y="84279"/>
                      <a:pt x="352131" y="85081"/>
                      <a:pt x="351778" y="85883"/>
                    </a:cubicBezTo>
                    <a:cubicBezTo>
                      <a:pt x="350873" y="87808"/>
                      <a:pt x="349859" y="89676"/>
                      <a:pt x="348749" y="91485"/>
                    </a:cubicBezTo>
                    <a:lnTo>
                      <a:pt x="348210" y="92377"/>
                    </a:lnTo>
                    <a:cubicBezTo>
                      <a:pt x="347831" y="93128"/>
                      <a:pt x="347382" y="93840"/>
                      <a:pt x="346875" y="94514"/>
                    </a:cubicBezTo>
                    <a:cubicBezTo>
                      <a:pt x="345669" y="96221"/>
                      <a:pt x="344360" y="97857"/>
                      <a:pt x="342955" y="99410"/>
                    </a:cubicBezTo>
                    <a:lnTo>
                      <a:pt x="342153" y="100206"/>
                    </a:lnTo>
                    <a:lnTo>
                      <a:pt x="340548" y="102079"/>
                    </a:lnTo>
                    <a:cubicBezTo>
                      <a:pt x="339034" y="103504"/>
                      <a:pt x="337519" y="104659"/>
                      <a:pt x="335915" y="105904"/>
                    </a:cubicBezTo>
                    <a:lnTo>
                      <a:pt x="334760" y="106796"/>
                    </a:lnTo>
                    <a:lnTo>
                      <a:pt x="332797" y="108310"/>
                    </a:lnTo>
                    <a:cubicBezTo>
                      <a:pt x="330955" y="109452"/>
                      <a:pt x="329056" y="110492"/>
                      <a:pt x="327092" y="111422"/>
                    </a:cubicBezTo>
                    <a:lnTo>
                      <a:pt x="326117" y="111865"/>
                    </a:lnTo>
                    <a:cubicBezTo>
                      <a:pt x="325481" y="112308"/>
                      <a:pt x="324795" y="112667"/>
                      <a:pt x="324063" y="112937"/>
                    </a:cubicBezTo>
                    <a:cubicBezTo>
                      <a:pt x="321670" y="113906"/>
                      <a:pt x="319193" y="114682"/>
                      <a:pt x="316671" y="115247"/>
                    </a:cubicBezTo>
                    <a:lnTo>
                      <a:pt x="314444" y="115869"/>
                    </a:lnTo>
                    <a:lnTo>
                      <a:pt x="310704" y="116498"/>
                    </a:lnTo>
                    <a:cubicBezTo>
                      <a:pt x="311326" y="119430"/>
                      <a:pt x="311948" y="122369"/>
                      <a:pt x="312481" y="125392"/>
                    </a:cubicBezTo>
                    <a:cubicBezTo>
                      <a:pt x="313963" y="131205"/>
                      <a:pt x="314592" y="137199"/>
                      <a:pt x="314355" y="143192"/>
                    </a:cubicBezTo>
                    <a:lnTo>
                      <a:pt x="314355" y="147376"/>
                    </a:lnTo>
                    <a:lnTo>
                      <a:pt x="245034" y="147376"/>
                    </a:lnTo>
                    <a:lnTo>
                      <a:pt x="245034" y="165176"/>
                    </a:lnTo>
                    <a:lnTo>
                      <a:pt x="344289" y="142127"/>
                    </a:lnTo>
                    <a:lnTo>
                      <a:pt x="344289" y="364618"/>
                    </a:lnTo>
                    <a:lnTo>
                      <a:pt x="0" y="364881"/>
                    </a:lnTo>
                    <a:close/>
                  </a:path>
                </a:pathLst>
              </a:custGeom>
              <a:solidFill>
                <a:srgbClr val="FFFFFF"/>
              </a:solidFill>
              <a:ln w="6417" cap="flat">
                <a:noFill/>
                <a:prstDash val="solid"/>
                <a:miter/>
              </a:ln>
            </p:spPr>
            <p:txBody>
              <a:bodyPr rtlCol="0" anchor="ctr"/>
              <a:lstStyle/>
              <a:p>
                <a:endParaRPr lang="en-US" sz="810"/>
              </a:p>
            </p:txBody>
          </p:sp>
          <p:sp>
            <p:nvSpPr>
              <p:cNvPr id="669" name="Freeform: Shape 668">
                <a:extLst>
                  <a:ext uri="{FF2B5EF4-FFF2-40B4-BE49-F238E27FC236}">
                    <a16:creationId xmlns:a16="http://schemas.microsoft.com/office/drawing/2014/main" id="{259E80B3-BC53-D05B-A53B-46C5658A0A98}"/>
                  </a:ext>
                </a:extLst>
              </p:cNvPr>
              <p:cNvSpPr/>
              <p:nvPr/>
            </p:nvSpPr>
            <p:spPr>
              <a:xfrm>
                <a:off x="1650386" y="2867182"/>
                <a:ext cx="385010" cy="375386"/>
              </a:xfrm>
              <a:custGeom>
                <a:avLst/>
                <a:gdLst>
                  <a:gd name="connsiteX0" fmla="*/ 193442 w 385010"/>
                  <a:gd name="connsiteY0" fmla="*/ 10505 h 375386"/>
                  <a:gd name="connsiteX1" fmla="*/ 225578 w 385010"/>
                  <a:gd name="connsiteY1" fmla="*/ 19572 h 375386"/>
                  <a:gd name="connsiteX2" fmla="*/ 248062 w 385010"/>
                  <a:gd name="connsiteY2" fmla="*/ 44232 h 375386"/>
                  <a:gd name="connsiteX3" fmla="*/ 249307 w 385010"/>
                  <a:gd name="connsiteY3" fmla="*/ 46902 h 375386"/>
                  <a:gd name="connsiteX4" fmla="*/ 263745 w 385010"/>
                  <a:gd name="connsiteY4" fmla="*/ 53132 h 375386"/>
                  <a:gd name="connsiteX5" fmla="*/ 264720 w 385010"/>
                  <a:gd name="connsiteY5" fmla="*/ 50553 h 375386"/>
                  <a:gd name="connsiteX6" fmla="*/ 265882 w 385010"/>
                  <a:gd name="connsiteY6" fmla="*/ 48326 h 375386"/>
                  <a:gd name="connsiteX7" fmla="*/ 269270 w 385010"/>
                  <a:gd name="connsiteY7" fmla="*/ 42808 h 375386"/>
                  <a:gd name="connsiteX8" fmla="*/ 270694 w 385010"/>
                  <a:gd name="connsiteY8" fmla="*/ 41030 h 375386"/>
                  <a:gd name="connsiteX9" fmla="*/ 275058 w 385010"/>
                  <a:gd name="connsiteY9" fmla="*/ 36134 h 375386"/>
                  <a:gd name="connsiteX10" fmla="*/ 276842 w 385010"/>
                  <a:gd name="connsiteY10" fmla="*/ 34620 h 375386"/>
                  <a:gd name="connsiteX11" fmla="*/ 282007 w 385010"/>
                  <a:gd name="connsiteY11" fmla="*/ 30616 h 375386"/>
                  <a:gd name="connsiteX12" fmla="*/ 284414 w 385010"/>
                  <a:gd name="connsiteY12" fmla="*/ 29371 h 375386"/>
                  <a:gd name="connsiteX13" fmla="*/ 289939 w 385010"/>
                  <a:gd name="connsiteY13" fmla="*/ 26522 h 375386"/>
                  <a:gd name="connsiteX14" fmla="*/ 293417 w 385010"/>
                  <a:gd name="connsiteY14" fmla="*/ 25367 h 375386"/>
                  <a:gd name="connsiteX15" fmla="*/ 298582 w 385010"/>
                  <a:gd name="connsiteY15" fmla="*/ 23853 h 375386"/>
                  <a:gd name="connsiteX16" fmla="*/ 306423 w 385010"/>
                  <a:gd name="connsiteY16" fmla="*/ 23050 h 375386"/>
                  <a:gd name="connsiteX17" fmla="*/ 307938 w 385010"/>
                  <a:gd name="connsiteY17" fmla="*/ 23050 h 375386"/>
                  <a:gd name="connsiteX18" fmla="*/ 316845 w 385010"/>
                  <a:gd name="connsiteY18" fmla="*/ 23942 h 375386"/>
                  <a:gd name="connsiteX19" fmla="*/ 318718 w 385010"/>
                  <a:gd name="connsiteY19" fmla="*/ 23942 h 375386"/>
                  <a:gd name="connsiteX20" fmla="*/ 326649 w 385010"/>
                  <a:gd name="connsiteY20" fmla="*/ 26432 h 375386"/>
                  <a:gd name="connsiteX21" fmla="*/ 327451 w 385010"/>
                  <a:gd name="connsiteY21" fmla="*/ 26432 h 375386"/>
                  <a:gd name="connsiteX22" fmla="*/ 334131 w 385010"/>
                  <a:gd name="connsiteY22" fmla="*/ 30083 h 375386"/>
                  <a:gd name="connsiteX23" fmla="*/ 335473 w 385010"/>
                  <a:gd name="connsiteY23" fmla="*/ 30975 h 375386"/>
                  <a:gd name="connsiteX24" fmla="*/ 341883 w 385010"/>
                  <a:gd name="connsiteY24" fmla="*/ 36224 h 375386"/>
                  <a:gd name="connsiteX25" fmla="*/ 342153 w 385010"/>
                  <a:gd name="connsiteY25" fmla="*/ 37199 h 375386"/>
                  <a:gd name="connsiteX26" fmla="*/ 347318 w 385010"/>
                  <a:gd name="connsiteY26" fmla="*/ 43430 h 375386"/>
                  <a:gd name="connsiteX27" fmla="*/ 347767 w 385010"/>
                  <a:gd name="connsiteY27" fmla="*/ 44142 h 375386"/>
                  <a:gd name="connsiteX28" fmla="*/ 348659 w 385010"/>
                  <a:gd name="connsiteY28" fmla="*/ 45387 h 375386"/>
                  <a:gd name="connsiteX29" fmla="*/ 353825 w 385010"/>
                  <a:gd name="connsiteY29" fmla="*/ 57137 h 375386"/>
                  <a:gd name="connsiteX30" fmla="*/ 372446 w 385010"/>
                  <a:gd name="connsiteY30" fmla="*/ 76092 h 375386"/>
                  <a:gd name="connsiteX31" fmla="*/ 365317 w 385010"/>
                  <a:gd name="connsiteY31" fmla="*/ 83394 h 375386"/>
                  <a:gd name="connsiteX32" fmla="*/ 356411 w 385010"/>
                  <a:gd name="connsiteY32" fmla="*/ 74494 h 375386"/>
                  <a:gd name="connsiteX33" fmla="*/ 355698 w 385010"/>
                  <a:gd name="connsiteY33" fmla="*/ 78588 h 375386"/>
                  <a:gd name="connsiteX34" fmla="*/ 355159 w 385010"/>
                  <a:gd name="connsiteY34" fmla="*/ 81790 h 375386"/>
                  <a:gd name="connsiteX35" fmla="*/ 353382 w 385010"/>
                  <a:gd name="connsiteY35" fmla="*/ 87572 h 375386"/>
                  <a:gd name="connsiteX36" fmla="*/ 352221 w 385010"/>
                  <a:gd name="connsiteY36" fmla="*/ 90600 h 375386"/>
                  <a:gd name="connsiteX37" fmla="*/ 349461 w 385010"/>
                  <a:gd name="connsiteY37" fmla="*/ 95670 h 375386"/>
                  <a:gd name="connsiteX38" fmla="*/ 347767 w 385010"/>
                  <a:gd name="connsiteY38" fmla="*/ 98519 h 375386"/>
                  <a:gd name="connsiteX39" fmla="*/ 344110 w 385010"/>
                  <a:gd name="connsiteY39" fmla="*/ 102882 h 375386"/>
                  <a:gd name="connsiteX40" fmla="*/ 341973 w 385010"/>
                  <a:gd name="connsiteY40" fmla="*/ 105372 h 375386"/>
                  <a:gd name="connsiteX41" fmla="*/ 337519 w 385010"/>
                  <a:gd name="connsiteY41" fmla="*/ 109023 h 375386"/>
                  <a:gd name="connsiteX42" fmla="*/ 334934 w 385010"/>
                  <a:gd name="connsiteY42" fmla="*/ 111070 h 375386"/>
                  <a:gd name="connsiteX43" fmla="*/ 329498 w 385010"/>
                  <a:gd name="connsiteY43" fmla="*/ 114003 h 375386"/>
                  <a:gd name="connsiteX44" fmla="*/ 326919 w 385010"/>
                  <a:gd name="connsiteY44" fmla="*/ 115344 h 375386"/>
                  <a:gd name="connsiteX45" fmla="*/ 320143 w 385010"/>
                  <a:gd name="connsiteY45" fmla="*/ 117391 h 375386"/>
                  <a:gd name="connsiteX46" fmla="*/ 318096 w 385010"/>
                  <a:gd name="connsiteY46" fmla="*/ 118013 h 375386"/>
                  <a:gd name="connsiteX47" fmla="*/ 309183 w 385010"/>
                  <a:gd name="connsiteY47" fmla="*/ 118899 h 375386"/>
                  <a:gd name="connsiteX48" fmla="*/ 311859 w 385010"/>
                  <a:gd name="connsiteY48" fmla="*/ 131983 h 375386"/>
                  <a:gd name="connsiteX49" fmla="*/ 313642 w 385010"/>
                  <a:gd name="connsiteY49" fmla="*/ 148801 h 375386"/>
                  <a:gd name="connsiteX50" fmla="*/ 244764 w 385010"/>
                  <a:gd name="connsiteY50" fmla="*/ 148801 h 375386"/>
                  <a:gd name="connsiteX51" fmla="*/ 244764 w 385010"/>
                  <a:gd name="connsiteY51" fmla="*/ 176926 h 375386"/>
                  <a:gd name="connsiteX52" fmla="*/ 344026 w 385010"/>
                  <a:gd name="connsiteY52" fmla="*/ 153877 h 375386"/>
                  <a:gd name="connsiteX53" fmla="*/ 344026 w 385010"/>
                  <a:gd name="connsiteY53" fmla="*/ 366486 h 375386"/>
                  <a:gd name="connsiteX54" fmla="*/ 8913 w 385010"/>
                  <a:gd name="connsiteY54" fmla="*/ 366486 h 375386"/>
                  <a:gd name="connsiteX55" fmla="*/ 8913 w 385010"/>
                  <a:gd name="connsiteY55" fmla="*/ 203537 h 375386"/>
                  <a:gd name="connsiteX56" fmla="*/ 106924 w 385010"/>
                  <a:gd name="connsiteY56" fmla="*/ 203537 h 375386"/>
                  <a:gd name="connsiteX57" fmla="*/ 106924 w 385010"/>
                  <a:gd name="connsiteY57" fmla="*/ 148801 h 375386"/>
                  <a:gd name="connsiteX58" fmla="*/ 33862 w 385010"/>
                  <a:gd name="connsiteY58" fmla="*/ 148801 h 375386"/>
                  <a:gd name="connsiteX59" fmla="*/ 34304 w 385010"/>
                  <a:gd name="connsiteY59" fmla="*/ 142397 h 375386"/>
                  <a:gd name="connsiteX60" fmla="*/ 44764 w 385010"/>
                  <a:gd name="connsiteY60" fmla="*/ 111128 h 375386"/>
                  <a:gd name="connsiteX61" fmla="*/ 69231 w 385010"/>
                  <a:gd name="connsiteY61" fmla="*/ 88996 h 375386"/>
                  <a:gd name="connsiteX62" fmla="*/ 75982 w 385010"/>
                  <a:gd name="connsiteY62" fmla="*/ 83369 h 375386"/>
                  <a:gd name="connsiteX63" fmla="*/ 79659 w 385010"/>
                  <a:gd name="connsiteY63" fmla="*/ 75380 h 375386"/>
                  <a:gd name="connsiteX64" fmla="*/ 96734 w 385010"/>
                  <a:gd name="connsiteY64" fmla="*/ 46979 h 375386"/>
                  <a:gd name="connsiteX65" fmla="*/ 127952 w 385010"/>
                  <a:gd name="connsiteY65" fmla="*/ 35781 h 375386"/>
                  <a:gd name="connsiteX66" fmla="*/ 132495 w 385010"/>
                  <a:gd name="connsiteY66" fmla="*/ 35781 h 375386"/>
                  <a:gd name="connsiteX67" fmla="*/ 134452 w 385010"/>
                  <a:gd name="connsiteY67" fmla="*/ 35781 h 375386"/>
                  <a:gd name="connsiteX68" fmla="*/ 142229 w 385010"/>
                  <a:gd name="connsiteY68" fmla="*/ 34203 h 375386"/>
                  <a:gd name="connsiteX69" fmla="*/ 148710 w 385010"/>
                  <a:gd name="connsiteY69" fmla="*/ 29640 h 375386"/>
                  <a:gd name="connsiteX70" fmla="*/ 168288 w 385010"/>
                  <a:gd name="connsiteY70" fmla="*/ 15716 h 375386"/>
                  <a:gd name="connsiteX71" fmla="*/ 191748 w 385010"/>
                  <a:gd name="connsiteY71" fmla="*/ 10505 h 375386"/>
                  <a:gd name="connsiteX72" fmla="*/ 193442 w 385010"/>
                  <a:gd name="connsiteY72" fmla="*/ 10505 h 375386"/>
                  <a:gd name="connsiteX73" fmla="*/ 193442 w 385010"/>
                  <a:gd name="connsiteY73" fmla="*/ 1605 h 375386"/>
                  <a:gd name="connsiteX74" fmla="*/ 191568 w 385010"/>
                  <a:gd name="connsiteY74" fmla="*/ 1605 h 375386"/>
                  <a:gd name="connsiteX75" fmla="*/ 164817 w 385010"/>
                  <a:gd name="connsiteY75" fmla="*/ 7849 h 375386"/>
                  <a:gd name="connsiteX76" fmla="*/ 142563 w 385010"/>
                  <a:gd name="connsiteY76" fmla="*/ 23942 h 375386"/>
                  <a:gd name="connsiteX77" fmla="*/ 139091 w 385010"/>
                  <a:gd name="connsiteY77" fmla="*/ 26419 h 375386"/>
                  <a:gd name="connsiteX78" fmla="*/ 134901 w 385010"/>
                  <a:gd name="connsiteY78" fmla="*/ 27234 h 375386"/>
                  <a:gd name="connsiteX79" fmla="*/ 133656 w 385010"/>
                  <a:gd name="connsiteY79" fmla="*/ 27234 h 375386"/>
                  <a:gd name="connsiteX80" fmla="*/ 128215 w 385010"/>
                  <a:gd name="connsiteY80" fmla="*/ 27234 h 375386"/>
                  <a:gd name="connsiteX81" fmla="*/ 91472 w 385010"/>
                  <a:gd name="connsiteY81" fmla="*/ 40344 h 375386"/>
                  <a:gd name="connsiteX82" fmla="*/ 71285 w 385010"/>
                  <a:gd name="connsiteY82" fmla="*/ 73692 h 375386"/>
                  <a:gd name="connsiteX83" fmla="*/ 69103 w 385010"/>
                  <a:gd name="connsiteY83" fmla="*/ 78428 h 375386"/>
                  <a:gd name="connsiteX84" fmla="*/ 65047 w 385010"/>
                  <a:gd name="connsiteY84" fmla="*/ 81700 h 375386"/>
                  <a:gd name="connsiteX85" fmla="*/ 37372 w 385010"/>
                  <a:gd name="connsiteY85" fmla="*/ 106675 h 375386"/>
                  <a:gd name="connsiteX86" fmla="*/ 25391 w 385010"/>
                  <a:gd name="connsiteY86" fmla="*/ 141948 h 375386"/>
                  <a:gd name="connsiteX87" fmla="*/ 24949 w 385010"/>
                  <a:gd name="connsiteY87" fmla="*/ 148358 h 375386"/>
                  <a:gd name="connsiteX88" fmla="*/ 24236 w 385010"/>
                  <a:gd name="connsiteY88" fmla="*/ 157881 h 375386"/>
                  <a:gd name="connsiteX89" fmla="*/ 98011 w 385010"/>
                  <a:gd name="connsiteY89" fmla="*/ 157881 h 375386"/>
                  <a:gd name="connsiteX90" fmla="*/ 98011 w 385010"/>
                  <a:gd name="connsiteY90" fmla="*/ 194816 h 375386"/>
                  <a:gd name="connsiteX91" fmla="*/ 0 w 385010"/>
                  <a:gd name="connsiteY91" fmla="*/ 194816 h 375386"/>
                  <a:gd name="connsiteX92" fmla="*/ 0 w 385010"/>
                  <a:gd name="connsiteY92" fmla="*/ 375386 h 375386"/>
                  <a:gd name="connsiteX93" fmla="*/ 352933 w 385010"/>
                  <a:gd name="connsiteY93" fmla="*/ 375386 h 375386"/>
                  <a:gd name="connsiteX94" fmla="*/ 352933 w 385010"/>
                  <a:gd name="connsiteY94" fmla="*/ 142660 h 375386"/>
                  <a:gd name="connsiteX95" fmla="*/ 342063 w 385010"/>
                  <a:gd name="connsiteY95" fmla="*/ 145246 h 375386"/>
                  <a:gd name="connsiteX96" fmla="*/ 322729 w 385010"/>
                  <a:gd name="connsiteY96" fmla="*/ 149693 h 375386"/>
                  <a:gd name="connsiteX97" fmla="*/ 320765 w 385010"/>
                  <a:gd name="connsiteY97" fmla="*/ 130026 h 375386"/>
                  <a:gd name="connsiteX98" fmla="*/ 320053 w 385010"/>
                  <a:gd name="connsiteY98" fmla="*/ 126111 h 375386"/>
                  <a:gd name="connsiteX99" fmla="*/ 321567 w 385010"/>
                  <a:gd name="connsiteY99" fmla="*/ 125662 h 375386"/>
                  <a:gd name="connsiteX100" fmla="*/ 329768 w 385010"/>
                  <a:gd name="connsiteY100" fmla="*/ 123082 h 375386"/>
                  <a:gd name="connsiteX101" fmla="*/ 332264 w 385010"/>
                  <a:gd name="connsiteY101" fmla="*/ 121838 h 375386"/>
                  <a:gd name="connsiteX102" fmla="*/ 332887 w 385010"/>
                  <a:gd name="connsiteY102" fmla="*/ 121838 h 375386"/>
                  <a:gd name="connsiteX103" fmla="*/ 339303 w 385010"/>
                  <a:gd name="connsiteY103" fmla="*/ 118366 h 375386"/>
                  <a:gd name="connsiteX104" fmla="*/ 341710 w 385010"/>
                  <a:gd name="connsiteY104" fmla="*/ 116589 h 375386"/>
                  <a:gd name="connsiteX105" fmla="*/ 342332 w 385010"/>
                  <a:gd name="connsiteY105" fmla="*/ 116050 h 375386"/>
                  <a:gd name="connsiteX106" fmla="*/ 347588 w 385010"/>
                  <a:gd name="connsiteY106" fmla="*/ 111693 h 375386"/>
                  <a:gd name="connsiteX107" fmla="*/ 349634 w 385010"/>
                  <a:gd name="connsiteY107" fmla="*/ 109466 h 375386"/>
                  <a:gd name="connsiteX108" fmla="*/ 350174 w 385010"/>
                  <a:gd name="connsiteY108" fmla="*/ 108401 h 375386"/>
                  <a:gd name="connsiteX109" fmla="*/ 354447 w 385010"/>
                  <a:gd name="connsiteY109" fmla="*/ 103145 h 375386"/>
                  <a:gd name="connsiteX110" fmla="*/ 356051 w 385010"/>
                  <a:gd name="connsiteY110" fmla="*/ 100566 h 375386"/>
                  <a:gd name="connsiteX111" fmla="*/ 356411 w 385010"/>
                  <a:gd name="connsiteY111" fmla="*/ 99501 h 375386"/>
                  <a:gd name="connsiteX112" fmla="*/ 359703 w 385010"/>
                  <a:gd name="connsiteY112" fmla="*/ 93449 h 375386"/>
                  <a:gd name="connsiteX113" fmla="*/ 360595 w 385010"/>
                  <a:gd name="connsiteY113" fmla="*/ 91133 h 375386"/>
                  <a:gd name="connsiteX114" fmla="*/ 365054 w 385010"/>
                  <a:gd name="connsiteY114" fmla="*/ 95670 h 375386"/>
                  <a:gd name="connsiteX115" fmla="*/ 371375 w 385010"/>
                  <a:gd name="connsiteY115" fmla="*/ 89355 h 375386"/>
                  <a:gd name="connsiteX116" fmla="*/ 378684 w 385010"/>
                  <a:gd name="connsiteY116" fmla="*/ 82053 h 375386"/>
                  <a:gd name="connsiteX117" fmla="*/ 385011 w 385010"/>
                  <a:gd name="connsiteY117" fmla="*/ 75739 h 375386"/>
                  <a:gd name="connsiteX118" fmla="*/ 378684 w 385010"/>
                  <a:gd name="connsiteY118" fmla="*/ 69508 h 375386"/>
                  <a:gd name="connsiteX119" fmla="*/ 361486 w 385010"/>
                  <a:gd name="connsiteY119" fmla="*/ 52600 h 375386"/>
                  <a:gd name="connsiteX120" fmla="*/ 359440 w 385010"/>
                  <a:gd name="connsiteY120" fmla="*/ 47261 h 375386"/>
                  <a:gd name="connsiteX121" fmla="*/ 356411 w 385010"/>
                  <a:gd name="connsiteY121" fmla="*/ 40761 h 375386"/>
                  <a:gd name="connsiteX122" fmla="*/ 355429 w 385010"/>
                  <a:gd name="connsiteY122" fmla="*/ 39426 h 375386"/>
                  <a:gd name="connsiteX123" fmla="*/ 354896 w 385010"/>
                  <a:gd name="connsiteY123" fmla="*/ 38624 h 375386"/>
                  <a:gd name="connsiteX124" fmla="*/ 348659 w 385010"/>
                  <a:gd name="connsiteY124" fmla="*/ 31059 h 375386"/>
                  <a:gd name="connsiteX125" fmla="*/ 348120 w 385010"/>
                  <a:gd name="connsiteY125" fmla="*/ 30436 h 375386"/>
                  <a:gd name="connsiteX126" fmla="*/ 340458 w 385010"/>
                  <a:gd name="connsiteY126" fmla="*/ 24212 h 375386"/>
                  <a:gd name="connsiteX127" fmla="*/ 339214 w 385010"/>
                  <a:gd name="connsiteY127" fmla="*/ 23320 h 375386"/>
                  <a:gd name="connsiteX128" fmla="*/ 331372 w 385010"/>
                  <a:gd name="connsiteY128" fmla="*/ 19046 h 375386"/>
                  <a:gd name="connsiteX129" fmla="*/ 329678 w 385010"/>
                  <a:gd name="connsiteY129" fmla="*/ 18424 h 375386"/>
                  <a:gd name="connsiteX130" fmla="*/ 320765 w 385010"/>
                  <a:gd name="connsiteY130" fmla="*/ 15485 h 375386"/>
                  <a:gd name="connsiteX131" fmla="*/ 318538 w 385010"/>
                  <a:gd name="connsiteY131" fmla="*/ 15042 h 375386"/>
                  <a:gd name="connsiteX132" fmla="*/ 309010 w 385010"/>
                  <a:gd name="connsiteY132" fmla="*/ 13977 h 375386"/>
                  <a:gd name="connsiteX133" fmla="*/ 306154 w 385010"/>
                  <a:gd name="connsiteY133" fmla="*/ 13977 h 375386"/>
                  <a:gd name="connsiteX134" fmla="*/ 297247 w 385010"/>
                  <a:gd name="connsiteY134" fmla="*/ 14952 h 375386"/>
                  <a:gd name="connsiteX135" fmla="*/ 292255 w 385010"/>
                  <a:gd name="connsiteY135" fmla="*/ 16377 h 375386"/>
                  <a:gd name="connsiteX136" fmla="*/ 291094 w 385010"/>
                  <a:gd name="connsiteY136" fmla="*/ 16377 h 375386"/>
                  <a:gd name="connsiteX137" fmla="*/ 290118 w 385010"/>
                  <a:gd name="connsiteY137" fmla="*/ 16377 h 375386"/>
                  <a:gd name="connsiteX138" fmla="*/ 286910 w 385010"/>
                  <a:gd name="connsiteY138" fmla="*/ 17448 h 375386"/>
                  <a:gd name="connsiteX139" fmla="*/ 280673 w 385010"/>
                  <a:gd name="connsiteY139" fmla="*/ 20650 h 375386"/>
                  <a:gd name="connsiteX140" fmla="*/ 279781 w 385010"/>
                  <a:gd name="connsiteY140" fmla="*/ 20650 h 375386"/>
                  <a:gd name="connsiteX141" fmla="*/ 277554 w 385010"/>
                  <a:gd name="connsiteY141" fmla="*/ 21895 h 375386"/>
                  <a:gd name="connsiteX142" fmla="*/ 271407 w 385010"/>
                  <a:gd name="connsiteY142" fmla="*/ 26612 h 375386"/>
                  <a:gd name="connsiteX143" fmla="*/ 270958 w 385010"/>
                  <a:gd name="connsiteY143" fmla="*/ 26612 h 375386"/>
                  <a:gd name="connsiteX144" fmla="*/ 269270 w 385010"/>
                  <a:gd name="connsiteY144" fmla="*/ 28036 h 375386"/>
                  <a:gd name="connsiteX145" fmla="*/ 264098 w 385010"/>
                  <a:gd name="connsiteY145" fmla="*/ 33818 h 375386"/>
                  <a:gd name="connsiteX146" fmla="*/ 264098 w 385010"/>
                  <a:gd name="connsiteY146" fmla="*/ 34357 h 375386"/>
                  <a:gd name="connsiteX147" fmla="*/ 262673 w 385010"/>
                  <a:gd name="connsiteY147" fmla="*/ 36044 h 375386"/>
                  <a:gd name="connsiteX148" fmla="*/ 260357 w 385010"/>
                  <a:gd name="connsiteY148" fmla="*/ 39606 h 375386"/>
                  <a:gd name="connsiteX149" fmla="*/ 256346 w 385010"/>
                  <a:gd name="connsiteY149" fmla="*/ 38002 h 375386"/>
                  <a:gd name="connsiteX150" fmla="*/ 230564 w 385010"/>
                  <a:gd name="connsiteY150" fmla="*/ 10159 h 375386"/>
                  <a:gd name="connsiteX151" fmla="*/ 193975 w 385010"/>
                  <a:gd name="connsiteY151" fmla="*/ 1 h 375386"/>
                  <a:gd name="connsiteX152" fmla="*/ 193442 w 385010"/>
                  <a:gd name="connsiteY152" fmla="*/ 1605 h 375386"/>
                  <a:gd name="connsiteX153" fmla="*/ 253677 w 385010"/>
                  <a:gd name="connsiteY153" fmla="*/ 157701 h 375386"/>
                  <a:gd name="connsiteX154" fmla="*/ 288245 w 385010"/>
                  <a:gd name="connsiteY154" fmla="*/ 157701 h 375386"/>
                  <a:gd name="connsiteX155" fmla="*/ 253677 w 385010"/>
                  <a:gd name="connsiteY155" fmla="*/ 165710 h 375386"/>
                  <a:gd name="connsiteX156" fmla="*/ 253677 w 385010"/>
                  <a:gd name="connsiteY156" fmla="*/ 157701 h 3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85010" h="375386">
                    <a:moveTo>
                      <a:pt x="193442" y="10505"/>
                    </a:moveTo>
                    <a:cubicBezTo>
                      <a:pt x="204787" y="10473"/>
                      <a:pt x="215920" y="13611"/>
                      <a:pt x="225578" y="19572"/>
                    </a:cubicBezTo>
                    <a:cubicBezTo>
                      <a:pt x="235229" y="25534"/>
                      <a:pt x="243019" y="34074"/>
                      <a:pt x="248062" y="44232"/>
                    </a:cubicBezTo>
                    <a:lnTo>
                      <a:pt x="249307" y="46902"/>
                    </a:lnTo>
                    <a:cubicBezTo>
                      <a:pt x="254351" y="48397"/>
                      <a:pt x="259196" y="50489"/>
                      <a:pt x="263745" y="53132"/>
                    </a:cubicBezTo>
                    <a:cubicBezTo>
                      <a:pt x="263976" y="52240"/>
                      <a:pt x="264303" y="51374"/>
                      <a:pt x="264720" y="50553"/>
                    </a:cubicBezTo>
                    <a:cubicBezTo>
                      <a:pt x="264720" y="49751"/>
                      <a:pt x="265523" y="49039"/>
                      <a:pt x="265882" y="48326"/>
                    </a:cubicBezTo>
                    <a:cubicBezTo>
                      <a:pt x="266889" y="46421"/>
                      <a:pt x="268025" y="44573"/>
                      <a:pt x="269270" y="42808"/>
                    </a:cubicBezTo>
                    <a:lnTo>
                      <a:pt x="270694" y="41030"/>
                    </a:lnTo>
                    <a:cubicBezTo>
                      <a:pt x="272055" y="39317"/>
                      <a:pt x="273511" y="37681"/>
                      <a:pt x="275058" y="36134"/>
                    </a:cubicBezTo>
                    <a:lnTo>
                      <a:pt x="276842" y="34620"/>
                    </a:lnTo>
                    <a:cubicBezTo>
                      <a:pt x="278478" y="33182"/>
                      <a:pt x="280204" y="31848"/>
                      <a:pt x="282007" y="30616"/>
                    </a:cubicBezTo>
                    <a:lnTo>
                      <a:pt x="284414" y="29371"/>
                    </a:lnTo>
                    <a:cubicBezTo>
                      <a:pt x="286159" y="28248"/>
                      <a:pt x="288007" y="27292"/>
                      <a:pt x="289939" y="26522"/>
                    </a:cubicBezTo>
                    <a:cubicBezTo>
                      <a:pt x="291068" y="26060"/>
                      <a:pt x="292229" y="25675"/>
                      <a:pt x="293417" y="25367"/>
                    </a:cubicBezTo>
                    <a:cubicBezTo>
                      <a:pt x="295194" y="24834"/>
                      <a:pt x="296798" y="24212"/>
                      <a:pt x="298582" y="23853"/>
                    </a:cubicBezTo>
                    <a:cubicBezTo>
                      <a:pt x="301168" y="23365"/>
                      <a:pt x="303792" y="23095"/>
                      <a:pt x="306423" y="23050"/>
                    </a:cubicBezTo>
                    <a:lnTo>
                      <a:pt x="307938" y="23050"/>
                    </a:lnTo>
                    <a:cubicBezTo>
                      <a:pt x="310928" y="23050"/>
                      <a:pt x="313912" y="23346"/>
                      <a:pt x="316845" y="23942"/>
                    </a:cubicBezTo>
                    <a:lnTo>
                      <a:pt x="318718" y="23942"/>
                    </a:lnTo>
                    <a:cubicBezTo>
                      <a:pt x="321426" y="24546"/>
                      <a:pt x="324083" y="25380"/>
                      <a:pt x="326649" y="26432"/>
                    </a:cubicBezTo>
                    <a:lnTo>
                      <a:pt x="327451" y="26432"/>
                    </a:lnTo>
                    <a:cubicBezTo>
                      <a:pt x="329755" y="27510"/>
                      <a:pt x="331982" y="28729"/>
                      <a:pt x="334131" y="30083"/>
                    </a:cubicBezTo>
                    <a:lnTo>
                      <a:pt x="335473" y="30975"/>
                    </a:lnTo>
                    <a:cubicBezTo>
                      <a:pt x="337763" y="32528"/>
                      <a:pt x="339913" y="34280"/>
                      <a:pt x="341883" y="36224"/>
                    </a:cubicBezTo>
                    <a:lnTo>
                      <a:pt x="342153" y="37199"/>
                    </a:lnTo>
                    <a:cubicBezTo>
                      <a:pt x="344020" y="39157"/>
                      <a:pt x="345746" y="41236"/>
                      <a:pt x="347318" y="43430"/>
                    </a:cubicBezTo>
                    <a:cubicBezTo>
                      <a:pt x="347446" y="43681"/>
                      <a:pt x="347600" y="43918"/>
                      <a:pt x="347767" y="44142"/>
                    </a:cubicBezTo>
                    <a:lnTo>
                      <a:pt x="348659" y="45387"/>
                    </a:lnTo>
                    <a:cubicBezTo>
                      <a:pt x="350956" y="49026"/>
                      <a:pt x="352695" y="52985"/>
                      <a:pt x="353825" y="57137"/>
                    </a:cubicBezTo>
                    <a:lnTo>
                      <a:pt x="372446" y="76092"/>
                    </a:lnTo>
                    <a:lnTo>
                      <a:pt x="365317" y="83394"/>
                    </a:lnTo>
                    <a:lnTo>
                      <a:pt x="356411" y="74494"/>
                    </a:lnTo>
                    <a:cubicBezTo>
                      <a:pt x="356411" y="75919"/>
                      <a:pt x="355872" y="77253"/>
                      <a:pt x="355698" y="78588"/>
                    </a:cubicBezTo>
                    <a:cubicBezTo>
                      <a:pt x="355519" y="79923"/>
                      <a:pt x="355698" y="80719"/>
                      <a:pt x="355159" y="81790"/>
                    </a:cubicBezTo>
                    <a:cubicBezTo>
                      <a:pt x="354704" y="83754"/>
                      <a:pt x="354107" y="85692"/>
                      <a:pt x="353382" y="87572"/>
                    </a:cubicBezTo>
                    <a:cubicBezTo>
                      <a:pt x="353382" y="88553"/>
                      <a:pt x="352663" y="89619"/>
                      <a:pt x="352221" y="90600"/>
                    </a:cubicBezTo>
                    <a:cubicBezTo>
                      <a:pt x="351386" y="92339"/>
                      <a:pt x="350469" y="94033"/>
                      <a:pt x="349461" y="95670"/>
                    </a:cubicBezTo>
                    <a:cubicBezTo>
                      <a:pt x="348948" y="96652"/>
                      <a:pt x="348383" y="97601"/>
                      <a:pt x="347767" y="98519"/>
                    </a:cubicBezTo>
                    <a:cubicBezTo>
                      <a:pt x="346651" y="100059"/>
                      <a:pt x="345431" y="101516"/>
                      <a:pt x="344110" y="102882"/>
                    </a:cubicBezTo>
                    <a:cubicBezTo>
                      <a:pt x="343397" y="103684"/>
                      <a:pt x="342775" y="104570"/>
                      <a:pt x="341973" y="105372"/>
                    </a:cubicBezTo>
                    <a:cubicBezTo>
                      <a:pt x="340555" y="106662"/>
                      <a:pt x="339066" y="107881"/>
                      <a:pt x="337519" y="109023"/>
                    </a:cubicBezTo>
                    <a:lnTo>
                      <a:pt x="334934" y="111070"/>
                    </a:lnTo>
                    <a:cubicBezTo>
                      <a:pt x="333240" y="112135"/>
                      <a:pt x="331372" y="113027"/>
                      <a:pt x="329498" y="114003"/>
                    </a:cubicBezTo>
                    <a:lnTo>
                      <a:pt x="326919" y="115344"/>
                    </a:lnTo>
                    <a:cubicBezTo>
                      <a:pt x="324718" y="116210"/>
                      <a:pt x="322453" y="116897"/>
                      <a:pt x="320143" y="117391"/>
                    </a:cubicBezTo>
                    <a:cubicBezTo>
                      <a:pt x="319475" y="117635"/>
                      <a:pt x="318789" y="117846"/>
                      <a:pt x="318096" y="118013"/>
                    </a:cubicBezTo>
                    <a:cubicBezTo>
                      <a:pt x="315163" y="118604"/>
                      <a:pt x="312179" y="118905"/>
                      <a:pt x="309183" y="118899"/>
                    </a:cubicBezTo>
                    <a:cubicBezTo>
                      <a:pt x="310293" y="123217"/>
                      <a:pt x="311185" y="127581"/>
                      <a:pt x="311859" y="131983"/>
                    </a:cubicBezTo>
                    <a:cubicBezTo>
                      <a:pt x="313270" y="137476"/>
                      <a:pt x="313867" y="143142"/>
                      <a:pt x="313642" y="148801"/>
                    </a:cubicBezTo>
                    <a:lnTo>
                      <a:pt x="244764" y="148801"/>
                    </a:lnTo>
                    <a:lnTo>
                      <a:pt x="244764" y="176926"/>
                    </a:lnTo>
                    <a:lnTo>
                      <a:pt x="344026" y="153877"/>
                    </a:lnTo>
                    <a:lnTo>
                      <a:pt x="344026" y="366486"/>
                    </a:lnTo>
                    <a:lnTo>
                      <a:pt x="8913" y="366486"/>
                    </a:lnTo>
                    <a:lnTo>
                      <a:pt x="8913" y="203537"/>
                    </a:lnTo>
                    <a:lnTo>
                      <a:pt x="106924" y="203537"/>
                    </a:lnTo>
                    <a:lnTo>
                      <a:pt x="106924" y="148801"/>
                    </a:lnTo>
                    <a:lnTo>
                      <a:pt x="33862" y="148801"/>
                    </a:lnTo>
                    <a:lnTo>
                      <a:pt x="34304" y="142397"/>
                    </a:lnTo>
                    <a:cubicBezTo>
                      <a:pt x="35049" y="131251"/>
                      <a:pt x="38649" y="120477"/>
                      <a:pt x="44764" y="111128"/>
                    </a:cubicBezTo>
                    <a:cubicBezTo>
                      <a:pt x="50886" y="101779"/>
                      <a:pt x="59311" y="94155"/>
                      <a:pt x="69231" y="88996"/>
                    </a:cubicBezTo>
                    <a:cubicBezTo>
                      <a:pt x="71875" y="87649"/>
                      <a:pt x="74179" y="85724"/>
                      <a:pt x="75982" y="83369"/>
                    </a:cubicBezTo>
                    <a:cubicBezTo>
                      <a:pt x="77791" y="81014"/>
                      <a:pt x="79043" y="78280"/>
                      <a:pt x="79659" y="75380"/>
                    </a:cubicBezTo>
                    <a:cubicBezTo>
                      <a:pt x="81898" y="64227"/>
                      <a:pt x="87930" y="54191"/>
                      <a:pt x="96734" y="46979"/>
                    </a:cubicBezTo>
                    <a:cubicBezTo>
                      <a:pt x="105531" y="39760"/>
                      <a:pt x="116562" y="35801"/>
                      <a:pt x="127952" y="35781"/>
                    </a:cubicBezTo>
                    <a:lnTo>
                      <a:pt x="132495" y="35781"/>
                    </a:lnTo>
                    <a:lnTo>
                      <a:pt x="134452" y="35781"/>
                    </a:lnTo>
                    <a:cubicBezTo>
                      <a:pt x="137128" y="35794"/>
                      <a:pt x="139772" y="35255"/>
                      <a:pt x="142229" y="34203"/>
                    </a:cubicBezTo>
                    <a:cubicBezTo>
                      <a:pt x="144681" y="33144"/>
                      <a:pt x="146888" y="31591"/>
                      <a:pt x="148710" y="29640"/>
                    </a:cubicBezTo>
                    <a:cubicBezTo>
                      <a:pt x="154242" y="23737"/>
                      <a:pt x="160896" y="19001"/>
                      <a:pt x="168288" y="15716"/>
                    </a:cubicBezTo>
                    <a:cubicBezTo>
                      <a:pt x="175680" y="12431"/>
                      <a:pt x="183656" y="10659"/>
                      <a:pt x="191748" y="10505"/>
                    </a:cubicBezTo>
                    <a:lnTo>
                      <a:pt x="193442" y="10505"/>
                    </a:lnTo>
                    <a:close/>
                    <a:moveTo>
                      <a:pt x="193442" y="1605"/>
                    </a:moveTo>
                    <a:lnTo>
                      <a:pt x="191568" y="1605"/>
                    </a:lnTo>
                    <a:cubicBezTo>
                      <a:pt x="182328" y="1894"/>
                      <a:pt x="173229" y="4018"/>
                      <a:pt x="164817" y="7849"/>
                    </a:cubicBezTo>
                    <a:cubicBezTo>
                      <a:pt x="156404" y="11686"/>
                      <a:pt x="148839" y="17160"/>
                      <a:pt x="142563" y="23942"/>
                    </a:cubicBezTo>
                    <a:cubicBezTo>
                      <a:pt x="141594" y="25007"/>
                      <a:pt x="140413" y="25848"/>
                      <a:pt x="139091" y="26419"/>
                    </a:cubicBezTo>
                    <a:cubicBezTo>
                      <a:pt x="137770" y="26984"/>
                      <a:pt x="136339" y="27266"/>
                      <a:pt x="134901" y="27234"/>
                    </a:cubicBezTo>
                    <a:lnTo>
                      <a:pt x="133656" y="27234"/>
                    </a:lnTo>
                    <a:lnTo>
                      <a:pt x="128215" y="27234"/>
                    </a:lnTo>
                    <a:cubicBezTo>
                      <a:pt x="114823" y="27247"/>
                      <a:pt x="101848" y="31880"/>
                      <a:pt x="91472" y="40344"/>
                    </a:cubicBezTo>
                    <a:cubicBezTo>
                      <a:pt x="81103" y="48807"/>
                      <a:pt x="73967" y="60583"/>
                      <a:pt x="71285" y="73692"/>
                    </a:cubicBezTo>
                    <a:cubicBezTo>
                      <a:pt x="70932" y="75418"/>
                      <a:pt x="70187" y="77035"/>
                      <a:pt x="69103" y="78428"/>
                    </a:cubicBezTo>
                    <a:cubicBezTo>
                      <a:pt x="68025" y="79820"/>
                      <a:pt x="66633" y="80937"/>
                      <a:pt x="65047" y="81700"/>
                    </a:cubicBezTo>
                    <a:cubicBezTo>
                      <a:pt x="53837" y="87527"/>
                      <a:pt x="44308" y="96125"/>
                      <a:pt x="37372" y="106675"/>
                    </a:cubicBezTo>
                    <a:cubicBezTo>
                      <a:pt x="30429" y="117217"/>
                      <a:pt x="26309" y="129365"/>
                      <a:pt x="25391" y="141948"/>
                    </a:cubicBezTo>
                    <a:lnTo>
                      <a:pt x="24949" y="148358"/>
                    </a:lnTo>
                    <a:lnTo>
                      <a:pt x="24236" y="157881"/>
                    </a:lnTo>
                    <a:lnTo>
                      <a:pt x="98011" y="157881"/>
                    </a:lnTo>
                    <a:lnTo>
                      <a:pt x="98011" y="194816"/>
                    </a:lnTo>
                    <a:lnTo>
                      <a:pt x="0" y="194816"/>
                    </a:lnTo>
                    <a:lnTo>
                      <a:pt x="0" y="375386"/>
                    </a:lnTo>
                    <a:lnTo>
                      <a:pt x="352933" y="375386"/>
                    </a:lnTo>
                    <a:lnTo>
                      <a:pt x="352933" y="142660"/>
                    </a:lnTo>
                    <a:lnTo>
                      <a:pt x="342063" y="145246"/>
                    </a:lnTo>
                    <a:lnTo>
                      <a:pt x="322729" y="149693"/>
                    </a:lnTo>
                    <a:cubicBezTo>
                      <a:pt x="323024" y="143077"/>
                      <a:pt x="322363" y="136455"/>
                      <a:pt x="320765" y="130026"/>
                    </a:cubicBezTo>
                    <a:cubicBezTo>
                      <a:pt x="320765" y="128781"/>
                      <a:pt x="320322" y="127446"/>
                      <a:pt x="320053" y="126111"/>
                    </a:cubicBezTo>
                    <a:lnTo>
                      <a:pt x="321567" y="125662"/>
                    </a:lnTo>
                    <a:cubicBezTo>
                      <a:pt x="324365" y="125020"/>
                      <a:pt x="327105" y="124161"/>
                      <a:pt x="329768" y="123082"/>
                    </a:cubicBezTo>
                    <a:lnTo>
                      <a:pt x="332264" y="121838"/>
                    </a:lnTo>
                    <a:lnTo>
                      <a:pt x="332887" y="121838"/>
                    </a:lnTo>
                    <a:cubicBezTo>
                      <a:pt x="335113" y="120856"/>
                      <a:pt x="337256" y="119694"/>
                      <a:pt x="339303" y="118366"/>
                    </a:cubicBezTo>
                    <a:lnTo>
                      <a:pt x="341710" y="116589"/>
                    </a:lnTo>
                    <a:lnTo>
                      <a:pt x="342332" y="116050"/>
                    </a:lnTo>
                    <a:cubicBezTo>
                      <a:pt x="344167" y="114702"/>
                      <a:pt x="345919" y="113246"/>
                      <a:pt x="347588" y="111693"/>
                    </a:cubicBezTo>
                    <a:lnTo>
                      <a:pt x="349634" y="109466"/>
                    </a:lnTo>
                    <a:lnTo>
                      <a:pt x="350174" y="108401"/>
                    </a:lnTo>
                    <a:cubicBezTo>
                      <a:pt x="351701" y="106732"/>
                      <a:pt x="353132" y="104980"/>
                      <a:pt x="354447" y="103145"/>
                    </a:cubicBezTo>
                    <a:cubicBezTo>
                      <a:pt x="355038" y="102324"/>
                      <a:pt x="355570" y="101458"/>
                      <a:pt x="356051" y="100566"/>
                    </a:cubicBezTo>
                    <a:lnTo>
                      <a:pt x="356411" y="99501"/>
                    </a:lnTo>
                    <a:cubicBezTo>
                      <a:pt x="357476" y="97717"/>
                      <a:pt x="358637" y="95670"/>
                      <a:pt x="359703" y="93449"/>
                    </a:cubicBezTo>
                    <a:cubicBezTo>
                      <a:pt x="359703" y="92647"/>
                      <a:pt x="360331" y="91935"/>
                      <a:pt x="360595" y="91133"/>
                    </a:cubicBezTo>
                    <a:lnTo>
                      <a:pt x="365054" y="95670"/>
                    </a:lnTo>
                    <a:lnTo>
                      <a:pt x="371375" y="89355"/>
                    </a:lnTo>
                    <a:lnTo>
                      <a:pt x="378684" y="82053"/>
                    </a:lnTo>
                    <a:lnTo>
                      <a:pt x="385011" y="75739"/>
                    </a:lnTo>
                    <a:lnTo>
                      <a:pt x="378684" y="69508"/>
                    </a:lnTo>
                    <a:lnTo>
                      <a:pt x="361486" y="52600"/>
                    </a:lnTo>
                    <a:cubicBezTo>
                      <a:pt x="360954" y="50765"/>
                      <a:pt x="360267" y="48981"/>
                      <a:pt x="359440" y="47261"/>
                    </a:cubicBezTo>
                    <a:lnTo>
                      <a:pt x="356411" y="40761"/>
                    </a:lnTo>
                    <a:lnTo>
                      <a:pt x="355429" y="39426"/>
                    </a:lnTo>
                    <a:lnTo>
                      <a:pt x="354896" y="38624"/>
                    </a:lnTo>
                    <a:cubicBezTo>
                      <a:pt x="353055" y="35916"/>
                      <a:pt x="350963" y="33388"/>
                      <a:pt x="348659" y="31059"/>
                    </a:cubicBezTo>
                    <a:lnTo>
                      <a:pt x="348120" y="30436"/>
                    </a:lnTo>
                    <a:cubicBezTo>
                      <a:pt x="345746" y="28152"/>
                      <a:pt x="343186" y="26066"/>
                      <a:pt x="340458" y="24212"/>
                    </a:cubicBezTo>
                    <a:lnTo>
                      <a:pt x="339214" y="23320"/>
                    </a:lnTo>
                    <a:cubicBezTo>
                      <a:pt x="336704" y="21709"/>
                      <a:pt x="334086" y="20285"/>
                      <a:pt x="331372" y="19046"/>
                    </a:cubicBezTo>
                    <a:cubicBezTo>
                      <a:pt x="330884" y="18668"/>
                      <a:pt x="330294" y="18449"/>
                      <a:pt x="329678" y="18424"/>
                    </a:cubicBezTo>
                    <a:cubicBezTo>
                      <a:pt x="326803" y="17172"/>
                      <a:pt x="323826" y="16184"/>
                      <a:pt x="320765" y="15485"/>
                    </a:cubicBezTo>
                    <a:lnTo>
                      <a:pt x="318538" y="15042"/>
                    </a:lnTo>
                    <a:cubicBezTo>
                      <a:pt x="315394" y="14452"/>
                      <a:pt x="312205" y="14093"/>
                      <a:pt x="309010" y="13977"/>
                    </a:cubicBezTo>
                    <a:lnTo>
                      <a:pt x="306154" y="13977"/>
                    </a:lnTo>
                    <a:cubicBezTo>
                      <a:pt x="303164" y="14054"/>
                      <a:pt x="300180" y="14381"/>
                      <a:pt x="297247" y="14952"/>
                    </a:cubicBezTo>
                    <a:cubicBezTo>
                      <a:pt x="295547" y="15286"/>
                      <a:pt x="293872" y="15761"/>
                      <a:pt x="292255" y="16377"/>
                    </a:cubicBezTo>
                    <a:lnTo>
                      <a:pt x="291094" y="16377"/>
                    </a:lnTo>
                    <a:lnTo>
                      <a:pt x="290118" y="16377"/>
                    </a:lnTo>
                    <a:lnTo>
                      <a:pt x="286910" y="17448"/>
                    </a:lnTo>
                    <a:cubicBezTo>
                      <a:pt x="284760" y="18366"/>
                      <a:pt x="282675" y="19438"/>
                      <a:pt x="280673" y="20650"/>
                    </a:cubicBezTo>
                    <a:lnTo>
                      <a:pt x="279781" y="20650"/>
                    </a:lnTo>
                    <a:lnTo>
                      <a:pt x="277554" y="21895"/>
                    </a:lnTo>
                    <a:cubicBezTo>
                      <a:pt x="275417" y="23352"/>
                      <a:pt x="273364" y="24924"/>
                      <a:pt x="271407" y="26612"/>
                    </a:cubicBezTo>
                    <a:lnTo>
                      <a:pt x="270958" y="26612"/>
                    </a:lnTo>
                    <a:lnTo>
                      <a:pt x="269270" y="28036"/>
                    </a:lnTo>
                    <a:cubicBezTo>
                      <a:pt x="267416" y="29846"/>
                      <a:pt x="265689" y="31777"/>
                      <a:pt x="264098" y="33818"/>
                    </a:cubicBezTo>
                    <a:lnTo>
                      <a:pt x="264098" y="34357"/>
                    </a:lnTo>
                    <a:cubicBezTo>
                      <a:pt x="263578" y="34877"/>
                      <a:pt x="263097" y="35441"/>
                      <a:pt x="262673" y="36044"/>
                    </a:cubicBezTo>
                    <a:cubicBezTo>
                      <a:pt x="261871" y="37199"/>
                      <a:pt x="261069" y="38361"/>
                      <a:pt x="260357" y="39606"/>
                    </a:cubicBezTo>
                    <a:cubicBezTo>
                      <a:pt x="258843" y="38894"/>
                      <a:pt x="257508" y="38451"/>
                      <a:pt x="256346" y="38002"/>
                    </a:cubicBezTo>
                    <a:cubicBezTo>
                      <a:pt x="250507" y="26509"/>
                      <a:pt x="241581" y="16871"/>
                      <a:pt x="230564" y="10159"/>
                    </a:cubicBezTo>
                    <a:cubicBezTo>
                      <a:pt x="219546" y="3447"/>
                      <a:pt x="206879" y="-69"/>
                      <a:pt x="193975" y="1"/>
                    </a:cubicBezTo>
                    <a:lnTo>
                      <a:pt x="193442" y="1605"/>
                    </a:lnTo>
                    <a:close/>
                    <a:moveTo>
                      <a:pt x="253677" y="157701"/>
                    </a:moveTo>
                    <a:lnTo>
                      <a:pt x="288245" y="157701"/>
                    </a:lnTo>
                    <a:lnTo>
                      <a:pt x="253677" y="165710"/>
                    </a:lnTo>
                    <a:lnTo>
                      <a:pt x="253677" y="157701"/>
                    </a:lnTo>
                    <a:close/>
                  </a:path>
                </a:pathLst>
              </a:custGeom>
              <a:solidFill>
                <a:srgbClr val="FFFFFF"/>
              </a:solidFill>
              <a:ln w="6417" cap="flat">
                <a:noFill/>
                <a:prstDash val="solid"/>
                <a:miter/>
              </a:ln>
            </p:spPr>
            <p:txBody>
              <a:bodyPr rtlCol="0" anchor="ctr"/>
              <a:lstStyle/>
              <a:p>
                <a:endParaRPr lang="en-US" sz="810"/>
              </a:p>
            </p:txBody>
          </p:sp>
          <p:grpSp>
            <p:nvGrpSpPr>
              <p:cNvPr id="671" name="Graphic 3">
                <a:extLst>
                  <a:ext uri="{FF2B5EF4-FFF2-40B4-BE49-F238E27FC236}">
                    <a16:creationId xmlns:a16="http://schemas.microsoft.com/office/drawing/2014/main" id="{EBEFDB89-6092-C8CB-7474-1D0CE3141DC2}"/>
                  </a:ext>
                </a:extLst>
              </p:cNvPr>
              <p:cNvGrpSpPr/>
              <p:nvPr/>
            </p:nvGrpSpPr>
            <p:grpSpPr>
              <a:xfrm>
                <a:off x="1659299" y="2877686"/>
                <a:ext cx="362910" cy="355988"/>
                <a:chOff x="1659299" y="2877686"/>
                <a:chExt cx="362910" cy="355988"/>
              </a:xfrm>
              <a:solidFill>
                <a:srgbClr val="2C5967"/>
              </a:solidFill>
            </p:grpSpPr>
            <p:sp>
              <p:nvSpPr>
                <p:cNvPr id="673" name="Freeform: Shape 672">
                  <a:extLst>
                    <a:ext uri="{FF2B5EF4-FFF2-40B4-BE49-F238E27FC236}">
                      <a16:creationId xmlns:a16="http://schemas.microsoft.com/office/drawing/2014/main" id="{3C9FD34A-F9A5-9B68-563C-5462BB24CB9E}"/>
                    </a:ext>
                  </a:extLst>
                </p:cNvPr>
                <p:cNvSpPr/>
                <p:nvPr/>
              </p:nvSpPr>
              <p:spPr>
                <a:xfrm>
                  <a:off x="1684158" y="3095552"/>
                  <a:ext cx="62102" cy="14149"/>
                </a:xfrm>
                <a:custGeom>
                  <a:avLst/>
                  <a:gdLst>
                    <a:gd name="connsiteX0" fmla="*/ 62102 w 62102"/>
                    <a:gd name="connsiteY0" fmla="*/ 0 h 14149"/>
                    <a:gd name="connsiteX1" fmla="*/ 0 w 62102"/>
                    <a:gd name="connsiteY1" fmla="*/ 0 h 14149"/>
                    <a:gd name="connsiteX2" fmla="*/ 0 w 62102"/>
                    <a:gd name="connsiteY2" fmla="*/ 14149 h 14149"/>
                    <a:gd name="connsiteX3" fmla="*/ 62102 w 62102"/>
                    <a:gd name="connsiteY3" fmla="*/ 14149 h 14149"/>
                    <a:gd name="connsiteX4" fmla="*/ 62102 w 62102"/>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02" h="14149">
                      <a:moveTo>
                        <a:pt x="62102" y="0"/>
                      </a:moveTo>
                      <a:lnTo>
                        <a:pt x="0" y="0"/>
                      </a:lnTo>
                      <a:lnTo>
                        <a:pt x="0" y="14149"/>
                      </a:lnTo>
                      <a:lnTo>
                        <a:pt x="62102" y="14149"/>
                      </a:lnTo>
                      <a:lnTo>
                        <a:pt x="62102" y="0"/>
                      </a:lnTo>
                      <a:close/>
                    </a:path>
                  </a:pathLst>
                </a:custGeom>
                <a:solidFill>
                  <a:srgbClr val="2C5967"/>
                </a:solidFill>
                <a:ln w="6417" cap="flat">
                  <a:noFill/>
                  <a:prstDash val="solid"/>
                  <a:miter/>
                </a:ln>
              </p:spPr>
              <p:txBody>
                <a:bodyPr rtlCol="0" anchor="ctr"/>
                <a:lstStyle/>
                <a:p>
                  <a:endParaRPr lang="en-US" sz="810"/>
                </a:p>
              </p:txBody>
            </p:sp>
            <p:sp>
              <p:nvSpPr>
                <p:cNvPr id="674" name="Freeform: Shape 673">
                  <a:extLst>
                    <a:ext uri="{FF2B5EF4-FFF2-40B4-BE49-F238E27FC236}">
                      <a16:creationId xmlns:a16="http://schemas.microsoft.com/office/drawing/2014/main" id="{D46D539A-891A-A447-C857-97B105C4956D}"/>
                    </a:ext>
                  </a:extLst>
                </p:cNvPr>
                <p:cNvSpPr/>
                <p:nvPr/>
              </p:nvSpPr>
              <p:spPr>
                <a:xfrm>
                  <a:off x="1684247" y="2877686"/>
                  <a:ext cx="216157" cy="138656"/>
                </a:xfrm>
                <a:custGeom>
                  <a:avLst/>
                  <a:gdLst>
                    <a:gd name="connsiteX0" fmla="*/ 97568 w 216157"/>
                    <a:gd name="connsiteY0" fmla="*/ 37380 h 138656"/>
                    <a:gd name="connsiteX1" fmla="*/ 111717 w 216157"/>
                    <a:gd name="connsiteY1" fmla="*/ 35512 h 138656"/>
                    <a:gd name="connsiteX2" fmla="*/ 123582 w 216157"/>
                    <a:gd name="connsiteY2" fmla="*/ 27588 h 138656"/>
                    <a:gd name="connsiteX3" fmla="*/ 139310 w 216157"/>
                    <a:gd name="connsiteY3" fmla="*/ 16217 h 138656"/>
                    <a:gd name="connsiteX4" fmla="*/ 158246 w 216157"/>
                    <a:gd name="connsiteY4" fmla="*/ 11924 h 138656"/>
                    <a:gd name="connsiteX5" fmla="*/ 159580 w 216157"/>
                    <a:gd name="connsiteY5" fmla="*/ 11924 h 138656"/>
                    <a:gd name="connsiteX6" fmla="*/ 185421 w 216157"/>
                    <a:gd name="connsiteY6" fmla="*/ 19233 h 138656"/>
                    <a:gd name="connsiteX7" fmla="*/ 203510 w 216157"/>
                    <a:gd name="connsiteY7" fmla="*/ 39074 h 138656"/>
                    <a:gd name="connsiteX8" fmla="*/ 207251 w 216157"/>
                    <a:gd name="connsiteY8" fmla="*/ 46190 h 138656"/>
                    <a:gd name="connsiteX9" fmla="*/ 216158 w 216157"/>
                    <a:gd name="connsiteY9" fmla="*/ 37290 h 138656"/>
                    <a:gd name="connsiteX10" fmla="*/ 214380 w 216157"/>
                    <a:gd name="connsiteY10" fmla="*/ 33555 h 138656"/>
                    <a:gd name="connsiteX11" fmla="*/ 191787 w 216157"/>
                    <a:gd name="connsiteY11" fmla="*/ 8947 h 138656"/>
                    <a:gd name="connsiteX12" fmla="*/ 159580 w 216157"/>
                    <a:gd name="connsiteY12" fmla="*/ 2 h 138656"/>
                    <a:gd name="connsiteX13" fmla="*/ 157886 w 216157"/>
                    <a:gd name="connsiteY13" fmla="*/ 2 h 138656"/>
                    <a:gd name="connsiteX14" fmla="*/ 134388 w 216157"/>
                    <a:gd name="connsiteY14" fmla="*/ 5379 h 138656"/>
                    <a:gd name="connsiteX15" fmla="*/ 114849 w 216157"/>
                    <a:gd name="connsiteY15" fmla="*/ 19490 h 138656"/>
                    <a:gd name="connsiteX16" fmla="*/ 107456 w 216157"/>
                    <a:gd name="connsiteY16" fmla="*/ 24411 h 138656"/>
                    <a:gd name="connsiteX17" fmla="*/ 98633 w 216157"/>
                    <a:gd name="connsiteY17" fmla="*/ 25457 h 138656"/>
                    <a:gd name="connsiteX18" fmla="*/ 74307 w 216157"/>
                    <a:gd name="connsiteY18" fmla="*/ 29461 h 138656"/>
                    <a:gd name="connsiteX19" fmla="*/ 55666 w 216157"/>
                    <a:gd name="connsiteY19" fmla="*/ 43752 h 138656"/>
                    <a:gd name="connsiteX20" fmla="*/ 45797 w 216157"/>
                    <a:gd name="connsiteY20" fmla="*/ 65056 h 138656"/>
                    <a:gd name="connsiteX21" fmla="*/ 42159 w 216157"/>
                    <a:gd name="connsiteY21" fmla="*/ 73141 h 138656"/>
                    <a:gd name="connsiteX22" fmla="*/ 35370 w 216157"/>
                    <a:gd name="connsiteY22" fmla="*/ 78852 h 138656"/>
                    <a:gd name="connsiteX23" fmla="*/ 10909 w 216157"/>
                    <a:gd name="connsiteY23" fmla="*/ 100983 h 138656"/>
                    <a:gd name="connsiteX24" fmla="*/ 443 w 216157"/>
                    <a:gd name="connsiteY24" fmla="*/ 132246 h 138656"/>
                    <a:gd name="connsiteX25" fmla="*/ 0 w 216157"/>
                    <a:gd name="connsiteY25" fmla="*/ 138657 h 138656"/>
                    <a:gd name="connsiteX26" fmla="*/ 61480 w 216157"/>
                    <a:gd name="connsiteY26" fmla="*/ 138657 h 138656"/>
                    <a:gd name="connsiteX27" fmla="*/ 61480 w 216157"/>
                    <a:gd name="connsiteY27" fmla="*/ 126375 h 138656"/>
                    <a:gd name="connsiteX28" fmla="*/ 13187 w 216157"/>
                    <a:gd name="connsiteY28" fmla="*/ 126375 h 138656"/>
                    <a:gd name="connsiteX29" fmla="*/ 22754 w 216157"/>
                    <a:gd name="connsiteY29" fmla="*/ 104513 h 138656"/>
                    <a:gd name="connsiteX30" fmla="*/ 40894 w 216157"/>
                    <a:gd name="connsiteY30" fmla="*/ 88997 h 138656"/>
                    <a:gd name="connsiteX31" fmla="*/ 51771 w 216157"/>
                    <a:gd name="connsiteY31" fmla="*/ 79827 h 138656"/>
                    <a:gd name="connsiteX32" fmla="*/ 57559 w 216157"/>
                    <a:gd name="connsiteY32" fmla="*/ 66840 h 138656"/>
                    <a:gd name="connsiteX33" fmla="*/ 65054 w 216157"/>
                    <a:gd name="connsiteY33" fmla="*/ 50842 h 138656"/>
                    <a:gd name="connsiteX34" fmla="*/ 79120 w 216157"/>
                    <a:gd name="connsiteY34" fmla="*/ 40139 h 138656"/>
                    <a:gd name="connsiteX35" fmla="*/ 97568 w 216157"/>
                    <a:gd name="connsiteY35" fmla="*/ 37380 h 13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6157" h="138656">
                      <a:moveTo>
                        <a:pt x="97568" y="37380"/>
                      </a:moveTo>
                      <a:cubicBezTo>
                        <a:pt x="102361" y="37848"/>
                        <a:pt x="107206" y="37207"/>
                        <a:pt x="111717" y="35512"/>
                      </a:cubicBezTo>
                      <a:cubicBezTo>
                        <a:pt x="116228" y="33812"/>
                        <a:pt x="120290" y="31104"/>
                        <a:pt x="123582" y="27588"/>
                      </a:cubicBezTo>
                      <a:cubicBezTo>
                        <a:pt x="128003" y="22782"/>
                        <a:pt x="133355" y="18912"/>
                        <a:pt x="139310" y="16217"/>
                      </a:cubicBezTo>
                      <a:cubicBezTo>
                        <a:pt x="145264" y="13528"/>
                        <a:pt x="151707" y="12065"/>
                        <a:pt x="158246" y="11924"/>
                      </a:cubicBezTo>
                      <a:lnTo>
                        <a:pt x="159580" y="11924"/>
                      </a:lnTo>
                      <a:cubicBezTo>
                        <a:pt x="168712" y="11905"/>
                        <a:pt x="177663" y="14440"/>
                        <a:pt x="185421" y="19233"/>
                      </a:cubicBezTo>
                      <a:cubicBezTo>
                        <a:pt x="193185" y="24033"/>
                        <a:pt x="199448" y="30905"/>
                        <a:pt x="203510" y="39074"/>
                      </a:cubicBezTo>
                      <a:lnTo>
                        <a:pt x="207251" y="46190"/>
                      </a:lnTo>
                      <a:lnTo>
                        <a:pt x="216158" y="37290"/>
                      </a:lnTo>
                      <a:cubicBezTo>
                        <a:pt x="215445" y="35865"/>
                        <a:pt x="215356" y="35512"/>
                        <a:pt x="214380" y="33555"/>
                      </a:cubicBezTo>
                      <a:cubicBezTo>
                        <a:pt x="209298" y="23404"/>
                        <a:pt x="201470" y="14882"/>
                        <a:pt x="191787" y="8947"/>
                      </a:cubicBezTo>
                      <a:cubicBezTo>
                        <a:pt x="182097" y="3018"/>
                        <a:pt x="170938" y="-82"/>
                        <a:pt x="159580" y="2"/>
                      </a:cubicBezTo>
                      <a:lnTo>
                        <a:pt x="157886" y="2"/>
                      </a:lnTo>
                      <a:cubicBezTo>
                        <a:pt x="149769" y="201"/>
                        <a:pt x="141780" y="2029"/>
                        <a:pt x="134388" y="5379"/>
                      </a:cubicBezTo>
                      <a:cubicBezTo>
                        <a:pt x="126989" y="8722"/>
                        <a:pt x="120348" y="13522"/>
                        <a:pt x="114849" y="19490"/>
                      </a:cubicBezTo>
                      <a:cubicBezTo>
                        <a:pt x="112808" y="21691"/>
                        <a:pt x="110273" y="23378"/>
                        <a:pt x="107456" y="24411"/>
                      </a:cubicBezTo>
                      <a:cubicBezTo>
                        <a:pt x="104639" y="25451"/>
                        <a:pt x="101617" y="25804"/>
                        <a:pt x="98633" y="25457"/>
                      </a:cubicBezTo>
                      <a:cubicBezTo>
                        <a:pt x="90317" y="24726"/>
                        <a:pt x="81949" y="26099"/>
                        <a:pt x="74307" y="29461"/>
                      </a:cubicBezTo>
                      <a:cubicBezTo>
                        <a:pt x="67030" y="32651"/>
                        <a:pt x="60633" y="37553"/>
                        <a:pt x="55666" y="43752"/>
                      </a:cubicBezTo>
                      <a:cubicBezTo>
                        <a:pt x="50699" y="49957"/>
                        <a:pt x="47318" y="57266"/>
                        <a:pt x="45797" y="65056"/>
                      </a:cubicBezTo>
                      <a:cubicBezTo>
                        <a:pt x="45207" y="67988"/>
                        <a:pt x="43962" y="70754"/>
                        <a:pt x="42159" y="73141"/>
                      </a:cubicBezTo>
                      <a:cubicBezTo>
                        <a:pt x="40356" y="75528"/>
                        <a:pt x="38033" y="77479"/>
                        <a:pt x="35370" y="78852"/>
                      </a:cubicBezTo>
                      <a:cubicBezTo>
                        <a:pt x="25449" y="84011"/>
                        <a:pt x="17024" y="91628"/>
                        <a:pt x="10909" y="100983"/>
                      </a:cubicBezTo>
                      <a:cubicBezTo>
                        <a:pt x="4787" y="110333"/>
                        <a:pt x="1187" y="121100"/>
                        <a:pt x="443" y="132246"/>
                      </a:cubicBezTo>
                      <a:lnTo>
                        <a:pt x="0" y="138657"/>
                      </a:lnTo>
                      <a:lnTo>
                        <a:pt x="61480" y="138657"/>
                      </a:lnTo>
                      <a:lnTo>
                        <a:pt x="61480" y="126375"/>
                      </a:lnTo>
                      <a:lnTo>
                        <a:pt x="13187" y="126375"/>
                      </a:lnTo>
                      <a:cubicBezTo>
                        <a:pt x="14682" y="118463"/>
                        <a:pt x="17954" y="110987"/>
                        <a:pt x="22754" y="104513"/>
                      </a:cubicBezTo>
                      <a:cubicBezTo>
                        <a:pt x="27554" y="98045"/>
                        <a:pt x="33752" y="92738"/>
                        <a:pt x="40894" y="88997"/>
                      </a:cubicBezTo>
                      <a:cubicBezTo>
                        <a:pt x="45168" y="86802"/>
                        <a:pt x="48890" y="83664"/>
                        <a:pt x="51771" y="79827"/>
                      </a:cubicBezTo>
                      <a:cubicBezTo>
                        <a:pt x="54659" y="75990"/>
                        <a:pt x="56635" y="71549"/>
                        <a:pt x="57559" y="66840"/>
                      </a:cubicBezTo>
                      <a:cubicBezTo>
                        <a:pt x="58727" y="60981"/>
                        <a:pt x="61300" y="55495"/>
                        <a:pt x="65054" y="50842"/>
                      </a:cubicBezTo>
                      <a:cubicBezTo>
                        <a:pt x="68814" y="46197"/>
                        <a:pt x="73640" y="42520"/>
                        <a:pt x="79120" y="40139"/>
                      </a:cubicBezTo>
                      <a:cubicBezTo>
                        <a:pt x="84927" y="37630"/>
                        <a:pt x="91280" y="36680"/>
                        <a:pt x="97568" y="37380"/>
                      </a:cubicBezTo>
                      <a:close/>
                    </a:path>
                  </a:pathLst>
                </a:custGeom>
                <a:solidFill>
                  <a:srgbClr val="2C5967"/>
                </a:solidFill>
                <a:ln w="6417" cap="flat">
                  <a:noFill/>
                  <a:prstDash val="solid"/>
                  <a:miter/>
                </a:ln>
              </p:spPr>
              <p:txBody>
                <a:bodyPr rtlCol="0" anchor="ctr"/>
                <a:lstStyle/>
                <a:p>
                  <a:endParaRPr lang="en-US" sz="810"/>
                </a:p>
              </p:txBody>
            </p:sp>
            <p:sp>
              <p:nvSpPr>
                <p:cNvPr id="675" name="Freeform: Shape 674">
                  <a:extLst>
                    <a:ext uri="{FF2B5EF4-FFF2-40B4-BE49-F238E27FC236}">
                      <a16:creationId xmlns:a16="http://schemas.microsoft.com/office/drawing/2014/main" id="{0A42E0C2-92D4-8DFE-CAAE-7F1B6647F330}"/>
                    </a:ext>
                  </a:extLst>
                </p:cNvPr>
                <p:cNvSpPr/>
                <p:nvPr/>
              </p:nvSpPr>
              <p:spPr>
                <a:xfrm>
                  <a:off x="1684158" y="3169949"/>
                  <a:ext cx="62102" cy="14149"/>
                </a:xfrm>
                <a:custGeom>
                  <a:avLst/>
                  <a:gdLst>
                    <a:gd name="connsiteX0" fmla="*/ 62102 w 62102"/>
                    <a:gd name="connsiteY0" fmla="*/ 0 h 14149"/>
                    <a:gd name="connsiteX1" fmla="*/ 0 w 62102"/>
                    <a:gd name="connsiteY1" fmla="*/ 0 h 14149"/>
                    <a:gd name="connsiteX2" fmla="*/ 0 w 62102"/>
                    <a:gd name="connsiteY2" fmla="*/ 14149 h 14149"/>
                    <a:gd name="connsiteX3" fmla="*/ 62102 w 62102"/>
                    <a:gd name="connsiteY3" fmla="*/ 14149 h 14149"/>
                    <a:gd name="connsiteX4" fmla="*/ 62102 w 62102"/>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02" h="14149">
                      <a:moveTo>
                        <a:pt x="62102" y="0"/>
                      </a:moveTo>
                      <a:lnTo>
                        <a:pt x="0" y="0"/>
                      </a:lnTo>
                      <a:lnTo>
                        <a:pt x="0" y="14149"/>
                      </a:lnTo>
                      <a:lnTo>
                        <a:pt x="62102" y="14149"/>
                      </a:lnTo>
                      <a:lnTo>
                        <a:pt x="62102" y="0"/>
                      </a:lnTo>
                      <a:close/>
                    </a:path>
                  </a:pathLst>
                </a:custGeom>
                <a:solidFill>
                  <a:srgbClr val="2C5967"/>
                </a:solidFill>
                <a:ln w="6417" cap="flat">
                  <a:noFill/>
                  <a:prstDash val="solid"/>
                  <a:miter/>
                </a:ln>
              </p:spPr>
              <p:txBody>
                <a:bodyPr rtlCol="0" anchor="ctr"/>
                <a:lstStyle/>
                <a:p>
                  <a:endParaRPr lang="en-US" sz="810"/>
                </a:p>
              </p:txBody>
            </p:sp>
            <p:sp>
              <p:nvSpPr>
                <p:cNvPr id="676" name="Freeform: Shape 675">
                  <a:extLst>
                    <a:ext uri="{FF2B5EF4-FFF2-40B4-BE49-F238E27FC236}">
                      <a16:creationId xmlns:a16="http://schemas.microsoft.com/office/drawing/2014/main" id="{5D734926-6094-F0F9-B6FD-9EC3DB8673F8}"/>
                    </a:ext>
                  </a:extLst>
                </p:cNvPr>
                <p:cNvSpPr/>
                <p:nvPr/>
              </p:nvSpPr>
              <p:spPr>
                <a:xfrm>
                  <a:off x="1684158" y="3120296"/>
                  <a:ext cx="62102" cy="14149"/>
                </a:xfrm>
                <a:custGeom>
                  <a:avLst/>
                  <a:gdLst>
                    <a:gd name="connsiteX0" fmla="*/ 62102 w 62102"/>
                    <a:gd name="connsiteY0" fmla="*/ 0 h 14149"/>
                    <a:gd name="connsiteX1" fmla="*/ 0 w 62102"/>
                    <a:gd name="connsiteY1" fmla="*/ 0 h 14149"/>
                    <a:gd name="connsiteX2" fmla="*/ 0 w 62102"/>
                    <a:gd name="connsiteY2" fmla="*/ 14149 h 14149"/>
                    <a:gd name="connsiteX3" fmla="*/ 62102 w 62102"/>
                    <a:gd name="connsiteY3" fmla="*/ 14149 h 14149"/>
                    <a:gd name="connsiteX4" fmla="*/ 62102 w 62102"/>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02" h="14149">
                      <a:moveTo>
                        <a:pt x="62102" y="0"/>
                      </a:moveTo>
                      <a:lnTo>
                        <a:pt x="0" y="0"/>
                      </a:lnTo>
                      <a:lnTo>
                        <a:pt x="0" y="14149"/>
                      </a:lnTo>
                      <a:lnTo>
                        <a:pt x="62102" y="14149"/>
                      </a:lnTo>
                      <a:lnTo>
                        <a:pt x="62102" y="0"/>
                      </a:lnTo>
                      <a:close/>
                    </a:path>
                  </a:pathLst>
                </a:custGeom>
                <a:solidFill>
                  <a:srgbClr val="2C5967"/>
                </a:solidFill>
                <a:ln w="6417" cap="flat">
                  <a:noFill/>
                  <a:prstDash val="solid"/>
                  <a:miter/>
                </a:ln>
              </p:spPr>
              <p:txBody>
                <a:bodyPr rtlCol="0" anchor="ctr"/>
                <a:lstStyle/>
                <a:p>
                  <a:endParaRPr lang="en-US" sz="810"/>
                </a:p>
              </p:txBody>
            </p:sp>
            <p:sp>
              <p:nvSpPr>
                <p:cNvPr id="677" name="Freeform: Shape 676">
                  <a:extLst>
                    <a:ext uri="{FF2B5EF4-FFF2-40B4-BE49-F238E27FC236}">
                      <a16:creationId xmlns:a16="http://schemas.microsoft.com/office/drawing/2014/main" id="{B6B66BBA-91A9-F0C9-8BB3-335DBA0799F7}"/>
                    </a:ext>
                  </a:extLst>
                </p:cNvPr>
                <p:cNvSpPr/>
                <p:nvPr/>
              </p:nvSpPr>
              <p:spPr>
                <a:xfrm>
                  <a:off x="1781636" y="3077835"/>
                  <a:ext cx="88654" cy="14149"/>
                </a:xfrm>
                <a:custGeom>
                  <a:avLst/>
                  <a:gdLst>
                    <a:gd name="connsiteX0" fmla="*/ 88655 w 88654"/>
                    <a:gd name="connsiteY0" fmla="*/ 0 h 14149"/>
                    <a:gd name="connsiteX1" fmla="*/ 0 w 88654"/>
                    <a:gd name="connsiteY1" fmla="*/ 0 h 14149"/>
                    <a:gd name="connsiteX2" fmla="*/ 0 w 88654"/>
                    <a:gd name="connsiteY2" fmla="*/ 14149 h 14149"/>
                    <a:gd name="connsiteX3" fmla="*/ 88655 w 88654"/>
                    <a:gd name="connsiteY3" fmla="*/ 14149 h 14149"/>
                    <a:gd name="connsiteX4" fmla="*/ 88655 w 88654"/>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54" h="14149">
                      <a:moveTo>
                        <a:pt x="88655" y="0"/>
                      </a:moveTo>
                      <a:lnTo>
                        <a:pt x="0" y="0"/>
                      </a:lnTo>
                      <a:lnTo>
                        <a:pt x="0" y="14149"/>
                      </a:lnTo>
                      <a:lnTo>
                        <a:pt x="88655" y="14149"/>
                      </a:lnTo>
                      <a:lnTo>
                        <a:pt x="88655" y="0"/>
                      </a:lnTo>
                      <a:close/>
                    </a:path>
                  </a:pathLst>
                </a:custGeom>
                <a:solidFill>
                  <a:srgbClr val="2C5967"/>
                </a:solidFill>
                <a:ln w="6417" cap="flat">
                  <a:noFill/>
                  <a:prstDash val="solid"/>
                  <a:miter/>
                </a:ln>
              </p:spPr>
              <p:txBody>
                <a:bodyPr rtlCol="0" anchor="ctr"/>
                <a:lstStyle/>
                <a:p>
                  <a:endParaRPr lang="en-US" sz="810"/>
                </a:p>
              </p:txBody>
            </p:sp>
            <p:sp>
              <p:nvSpPr>
                <p:cNvPr id="678" name="Freeform: Shape 677">
                  <a:extLst>
                    <a:ext uri="{FF2B5EF4-FFF2-40B4-BE49-F238E27FC236}">
                      <a16:creationId xmlns:a16="http://schemas.microsoft.com/office/drawing/2014/main" id="{0075C889-7B59-C61F-23D8-FBA397026862}"/>
                    </a:ext>
                  </a:extLst>
                </p:cNvPr>
                <p:cNvSpPr/>
                <p:nvPr/>
              </p:nvSpPr>
              <p:spPr>
                <a:xfrm>
                  <a:off x="1781636" y="3053009"/>
                  <a:ext cx="88654" cy="14149"/>
                </a:xfrm>
                <a:custGeom>
                  <a:avLst/>
                  <a:gdLst>
                    <a:gd name="connsiteX0" fmla="*/ 88655 w 88654"/>
                    <a:gd name="connsiteY0" fmla="*/ 0 h 14149"/>
                    <a:gd name="connsiteX1" fmla="*/ 0 w 88654"/>
                    <a:gd name="connsiteY1" fmla="*/ 0 h 14149"/>
                    <a:gd name="connsiteX2" fmla="*/ 0 w 88654"/>
                    <a:gd name="connsiteY2" fmla="*/ 14149 h 14149"/>
                    <a:gd name="connsiteX3" fmla="*/ 88655 w 88654"/>
                    <a:gd name="connsiteY3" fmla="*/ 14149 h 14149"/>
                    <a:gd name="connsiteX4" fmla="*/ 88655 w 88654"/>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54" h="14149">
                      <a:moveTo>
                        <a:pt x="88655" y="0"/>
                      </a:moveTo>
                      <a:lnTo>
                        <a:pt x="0" y="0"/>
                      </a:lnTo>
                      <a:lnTo>
                        <a:pt x="0" y="14149"/>
                      </a:lnTo>
                      <a:lnTo>
                        <a:pt x="88655" y="14149"/>
                      </a:lnTo>
                      <a:lnTo>
                        <a:pt x="88655" y="0"/>
                      </a:lnTo>
                      <a:close/>
                    </a:path>
                  </a:pathLst>
                </a:custGeom>
                <a:solidFill>
                  <a:srgbClr val="2C5967"/>
                </a:solidFill>
                <a:ln w="6417" cap="flat">
                  <a:noFill/>
                  <a:prstDash val="solid"/>
                  <a:miter/>
                </a:ln>
              </p:spPr>
              <p:txBody>
                <a:bodyPr rtlCol="0" anchor="ctr"/>
                <a:lstStyle/>
                <a:p>
                  <a:endParaRPr lang="en-US" sz="810"/>
                </a:p>
              </p:txBody>
            </p:sp>
            <p:sp>
              <p:nvSpPr>
                <p:cNvPr id="679" name="Freeform: Shape 678">
                  <a:extLst>
                    <a:ext uri="{FF2B5EF4-FFF2-40B4-BE49-F238E27FC236}">
                      <a16:creationId xmlns:a16="http://schemas.microsoft.com/office/drawing/2014/main" id="{09E9F739-A955-C1C1-FCD2-6B2822A1E3EE}"/>
                    </a:ext>
                  </a:extLst>
                </p:cNvPr>
                <p:cNvSpPr/>
                <p:nvPr/>
              </p:nvSpPr>
              <p:spPr>
                <a:xfrm>
                  <a:off x="1797761" y="3116555"/>
                  <a:ext cx="55062" cy="80005"/>
                </a:xfrm>
                <a:custGeom>
                  <a:avLst/>
                  <a:gdLst>
                    <a:gd name="connsiteX0" fmla="*/ 54087 w 55062"/>
                    <a:gd name="connsiteY0" fmla="*/ 0 h 80005"/>
                    <a:gd name="connsiteX1" fmla="*/ 38135 w 55062"/>
                    <a:gd name="connsiteY1" fmla="*/ 90 h 80005"/>
                    <a:gd name="connsiteX2" fmla="*/ 27714 w 55062"/>
                    <a:gd name="connsiteY2" fmla="*/ 26521 h 80005"/>
                    <a:gd name="connsiteX3" fmla="*/ 16664 w 55062"/>
                    <a:gd name="connsiteY3" fmla="*/ 180 h 80005"/>
                    <a:gd name="connsiteX4" fmla="*/ 622 w 55062"/>
                    <a:gd name="connsiteY4" fmla="*/ 180 h 80005"/>
                    <a:gd name="connsiteX5" fmla="*/ 18269 w 55062"/>
                    <a:gd name="connsiteY5" fmla="*/ 38893 h 80005"/>
                    <a:gd name="connsiteX6" fmla="*/ 0 w 55062"/>
                    <a:gd name="connsiteY6" fmla="*/ 80005 h 80005"/>
                    <a:gd name="connsiteX7" fmla="*/ 15952 w 55062"/>
                    <a:gd name="connsiteY7" fmla="*/ 80005 h 80005"/>
                    <a:gd name="connsiteX8" fmla="*/ 27085 w 55062"/>
                    <a:gd name="connsiteY8" fmla="*/ 51527 h 80005"/>
                    <a:gd name="connsiteX9" fmla="*/ 39027 w 55062"/>
                    <a:gd name="connsiteY9" fmla="*/ 79915 h 80005"/>
                    <a:gd name="connsiteX10" fmla="*/ 55063 w 55062"/>
                    <a:gd name="connsiteY10" fmla="*/ 79826 h 80005"/>
                    <a:gd name="connsiteX11" fmla="*/ 36621 w 55062"/>
                    <a:gd name="connsiteY11" fmla="*/ 39335 h 80005"/>
                    <a:gd name="connsiteX12" fmla="*/ 54087 w 55062"/>
                    <a:gd name="connsiteY12" fmla="*/ 0 h 8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62" h="80005">
                      <a:moveTo>
                        <a:pt x="54087" y="0"/>
                      </a:moveTo>
                      <a:lnTo>
                        <a:pt x="38135" y="90"/>
                      </a:lnTo>
                      <a:lnTo>
                        <a:pt x="27714" y="26521"/>
                      </a:lnTo>
                      <a:lnTo>
                        <a:pt x="16664" y="180"/>
                      </a:lnTo>
                      <a:lnTo>
                        <a:pt x="622" y="180"/>
                      </a:lnTo>
                      <a:lnTo>
                        <a:pt x="18269" y="38893"/>
                      </a:lnTo>
                      <a:lnTo>
                        <a:pt x="0" y="80005"/>
                      </a:lnTo>
                      <a:lnTo>
                        <a:pt x="15952" y="80005"/>
                      </a:lnTo>
                      <a:lnTo>
                        <a:pt x="27085" y="51527"/>
                      </a:lnTo>
                      <a:lnTo>
                        <a:pt x="39027" y="79915"/>
                      </a:lnTo>
                      <a:lnTo>
                        <a:pt x="55063" y="79826"/>
                      </a:lnTo>
                      <a:lnTo>
                        <a:pt x="36621" y="39335"/>
                      </a:lnTo>
                      <a:lnTo>
                        <a:pt x="54087" y="0"/>
                      </a:lnTo>
                      <a:close/>
                    </a:path>
                  </a:pathLst>
                </a:custGeom>
                <a:solidFill>
                  <a:srgbClr val="2C5967"/>
                </a:solidFill>
                <a:ln w="6417" cap="flat">
                  <a:noFill/>
                  <a:prstDash val="solid"/>
                  <a:miter/>
                </a:ln>
              </p:spPr>
              <p:txBody>
                <a:bodyPr rtlCol="0" anchor="ctr"/>
                <a:lstStyle/>
                <a:p>
                  <a:endParaRPr lang="en-US" sz="810"/>
                </a:p>
              </p:txBody>
            </p:sp>
            <p:sp>
              <p:nvSpPr>
                <p:cNvPr id="680" name="Freeform: Shape 679">
                  <a:extLst>
                    <a:ext uri="{FF2B5EF4-FFF2-40B4-BE49-F238E27FC236}">
                      <a16:creationId xmlns:a16="http://schemas.microsoft.com/office/drawing/2014/main" id="{FDB8105A-BC02-6930-45A9-BFDC300EE818}"/>
                    </a:ext>
                  </a:extLst>
                </p:cNvPr>
                <p:cNvSpPr/>
                <p:nvPr/>
              </p:nvSpPr>
              <p:spPr>
                <a:xfrm>
                  <a:off x="1905757" y="307072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681" name="Freeform: Shape 680">
                  <a:extLst>
                    <a:ext uri="{FF2B5EF4-FFF2-40B4-BE49-F238E27FC236}">
                      <a16:creationId xmlns:a16="http://schemas.microsoft.com/office/drawing/2014/main" id="{CEEE50D7-8495-6171-7844-380E704F84CF}"/>
                    </a:ext>
                  </a:extLst>
                </p:cNvPr>
                <p:cNvSpPr/>
                <p:nvPr/>
              </p:nvSpPr>
              <p:spPr>
                <a:xfrm>
                  <a:off x="1905757" y="3169949"/>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682" name="Freeform: Shape 681">
                  <a:extLst>
                    <a:ext uri="{FF2B5EF4-FFF2-40B4-BE49-F238E27FC236}">
                      <a16:creationId xmlns:a16="http://schemas.microsoft.com/office/drawing/2014/main" id="{D7349877-702C-47B1-01CD-5B199180A4A4}"/>
                    </a:ext>
                  </a:extLst>
                </p:cNvPr>
                <p:cNvSpPr/>
                <p:nvPr/>
              </p:nvSpPr>
              <p:spPr>
                <a:xfrm>
                  <a:off x="1893905" y="2889660"/>
                  <a:ext cx="105313" cy="64567"/>
                </a:xfrm>
                <a:custGeom>
                  <a:avLst/>
                  <a:gdLst>
                    <a:gd name="connsiteX0" fmla="*/ 0 w 105313"/>
                    <a:gd name="connsiteY0" fmla="*/ 42853 h 64567"/>
                    <a:gd name="connsiteX1" fmla="*/ 21830 w 105313"/>
                    <a:gd name="connsiteY1" fmla="*/ 64568 h 64567"/>
                    <a:gd name="connsiteX2" fmla="*/ 43570 w 105313"/>
                    <a:gd name="connsiteY2" fmla="*/ 42853 h 64567"/>
                    <a:gd name="connsiteX3" fmla="*/ 36262 w 105313"/>
                    <a:gd name="connsiteY3" fmla="*/ 35557 h 64567"/>
                    <a:gd name="connsiteX4" fmla="*/ 27355 w 105313"/>
                    <a:gd name="connsiteY4" fmla="*/ 44457 h 64567"/>
                    <a:gd name="connsiteX5" fmla="*/ 36871 w 105313"/>
                    <a:gd name="connsiteY5" fmla="*/ 22967 h 64567"/>
                    <a:gd name="connsiteX6" fmla="*/ 57328 w 105313"/>
                    <a:gd name="connsiteY6" fmla="*/ 11365 h 64567"/>
                    <a:gd name="connsiteX7" fmla="*/ 80679 w 105313"/>
                    <a:gd name="connsiteY7" fmla="*/ 14214 h 64567"/>
                    <a:gd name="connsiteX8" fmla="*/ 97741 w 105313"/>
                    <a:gd name="connsiteY8" fmla="*/ 30392 h 64567"/>
                    <a:gd name="connsiteX9" fmla="*/ 105313 w 105313"/>
                    <a:gd name="connsiteY9" fmla="*/ 22826 h 64567"/>
                    <a:gd name="connsiteX10" fmla="*/ 82610 w 105313"/>
                    <a:gd name="connsiteY10" fmla="*/ 3550 h 64567"/>
                    <a:gd name="connsiteX11" fmla="*/ 52887 w 105313"/>
                    <a:gd name="connsiteY11" fmla="*/ 1432 h 64567"/>
                    <a:gd name="connsiteX12" fmla="*/ 27676 w 105313"/>
                    <a:gd name="connsiteY12" fmla="*/ 17295 h 64567"/>
                    <a:gd name="connsiteX13" fmla="*/ 16748 w 105313"/>
                    <a:gd name="connsiteY13" fmla="*/ 44990 h 64567"/>
                    <a:gd name="connsiteX14" fmla="*/ 7302 w 105313"/>
                    <a:gd name="connsiteY14" fmla="*/ 35557 h 64567"/>
                    <a:gd name="connsiteX15" fmla="*/ 0 w 105313"/>
                    <a:gd name="connsiteY15" fmla="*/ 42853 h 6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13" h="64567">
                      <a:moveTo>
                        <a:pt x="0" y="42853"/>
                      </a:moveTo>
                      <a:lnTo>
                        <a:pt x="21830" y="64568"/>
                      </a:lnTo>
                      <a:lnTo>
                        <a:pt x="43570" y="42853"/>
                      </a:lnTo>
                      <a:lnTo>
                        <a:pt x="36262" y="35557"/>
                      </a:lnTo>
                      <a:lnTo>
                        <a:pt x="27355" y="44457"/>
                      </a:lnTo>
                      <a:cubicBezTo>
                        <a:pt x="28138" y="36455"/>
                        <a:pt x="31475" y="28922"/>
                        <a:pt x="36871" y="22967"/>
                      </a:cubicBezTo>
                      <a:cubicBezTo>
                        <a:pt x="42268" y="17006"/>
                        <a:pt x="49442" y="12938"/>
                        <a:pt x="57328" y="11365"/>
                      </a:cubicBezTo>
                      <a:cubicBezTo>
                        <a:pt x="65221" y="9787"/>
                        <a:pt x="73402" y="10788"/>
                        <a:pt x="80679" y="14214"/>
                      </a:cubicBezTo>
                      <a:cubicBezTo>
                        <a:pt x="87956" y="17641"/>
                        <a:pt x="93942" y="23314"/>
                        <a:pt x="97741" y="30392"/>
                      </a:cubicBezTo>
                      <a:lnTo>
                        <a:pt x="105313" y="22826"/>
                      </a:lnTo>
                      <a:cubicBezTo>
                        <a:pt x="99994" y="14150"/>
                        <a:pt x="92043" y="7400"/>
                        <a:pt x="82610" y="3550"/>
                      </a:cubicBezTo>
                      <a:cubicBezTo>
                        <a:pt x="73184" y="-300"/>
                        <a:pt x="62769" y="-1038"/>
                        <a:pt x="52887" y="1432"/>
                      </a:cubicBezTo>
                      <a:cubicBezTo>
                        <a:pt x="43006" y="3903"/>
                        <a:pt x="34176" y="9466"/>
                        <a:pt x="27676" y="17295"/>
                      </a:cubicBezTo>
                      <a:cubicBezTo>
                        <a:pt x="21176" y="25130"/>
                        <a:pt x="17345" y="34832"/>
                        <a:pt x="16748" y="44990"/>
                      </a:cubicBezTo>
                      <a:lnTo>
                        <a:pt x="7302" y="35557"/>
                      </a:lnTo>
                      <a:lnTo>
                        <a:pt x="0" y="42853"/>
                      </a:lnTo>
                      <a:close/>
                    </a:path>
                  </a:pathLst>
                </a:custGeom>
                <a:solidFill>
                  <a:srgbClr val="2C5967"/>
                </a:solidFill>
                <a:ln w="6417" cap="flat">
                  <a:noFill/>
                  <a:prstDash val="solid"/>
                  <a:miter/>
                </a:ln>
              </p:spPr>
              <p:txBody>
                <a:bodyPr rtlCol="0" anchor="ctr"/>
                <a:lstStyle/>
                <a:p>
                  <a:endParaRPr lang="en-US" sz="810"/>
                </a:p>
              </p:txBody>
            </p:sp>
            <p:sp>
              <p:nvSpPr>
                <p:cNvPr id="683" name="Freeform: Shape 682">
                  <a:extLst>
                    <a:ext uri="{FF2B5EF4-FFF2-40B4-BE49-F238E27FC236}">
                      <a16:creationId xmlns:a16="http://schemas.microsoft.com/office/drawing/2014/main" id="{C7D0BDF1-66CB-0936-1720-15D164E96198}"/>
                    </a:ext>
                  </a:extLst>
                </p:cNvPr>
                <p:cNvSpPr/>
                <p:nvPr/>
              </p:nvSpPr>
              <p:spPr>
                <a:xfrm>
                  <a:off x="1905757" y="312029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684" name="Freeform: Shape 683">
                  <a:extLst>
                    <a:ext uri="{FF2B5EF4-FFF2-40B4-BE49-F238E27FC236}">
                      <a16:creationId xmlns:a16="http://schemas.microsoft.com/office/drawing/2014/main" id="{45DA7FA1-2EA7-73D4-1A92-01CA84B99EF3}"/>
                    </a:ext>
                  </a:extLst>
                </p:cNvPr>
                <p:cNvSpPr/>
                <p:nvPr/>
              </p:nvSpPr>
              <p:spPr>
                <a:xfrm>
                  <a:off x="1905757" y="314512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sp>
              <p:nvSpPr>
                <p:cNvPr id="685" name="Freeform: Shape 684">
                  <a:extLst>
                    <a:ext uri="{FF2B5EF4-FFF2-40B4-BE49-F238E27FC236}">
                      <a16:creationId xmlns:a16="http://schemas.microsoft.com/office/drawing/2014/main" id="{B753539D-9DE7-A2E7-FEE5-7A544CEF5D1D}"/>
                    </a:ext>
                  </a:extLst>
                </p:cNvPr>
                <p:cNvSpPr/>
                <p:nvPr/>
              </p:nvSpPr>
              <p:spPr>
                <a:xfrm>
                  <a:off x="1659299" y="3070726"/>
                  <a:ext cx="88654" cy="162949"/>
                </a:xfrm>
                <a:custGeom>
                  <a:avLst/>
                  <a:gdLst>
                    <a:gd name="connsiteX0" fmla="*/ 62012 w 88654"/>
                    <a:gd name="connsiteY0" fmla="*/ 129312 h 162949"/>
                    <a:gd name="connsiteX1" fmla="*/ 47844 w 88654"/>
                    <a:gd name="connsiteY1" fmla="*/ 129312 h 162949"/>
                    <a:gd name="connsiteX2" fmla="*/ 47844 w 88654"/>
                    <a:gd name="connsiteY2" fmla="*/ 148800 h 162949"/>
                    <a:gd name="connsiteX3" fmla="*/ 14168 w 88654"/>
                    <a:gd name="connsiteY3" fmla="*/ 148800 h 162949"/>
                    <a:gd name="connsiteX4" fmla="*/ 14168 w 88654"/>
                    <a:gd name="connsiteY4" fmla="*/ 14149 h 162949"/>
                    <a:gd name="connsiteX5" fmla="*/ 86871 w 88654"/>
                    <a:gd name="connsiteY5" fmla="*/ 14149 h 162949"/>
                    <a:gd name="connsiteX6" fmla="*/ 86871 w 88654"/>
                    <a:gd name="connsiteY6" fmla="*/ 0 h 162949"/>
                    <a:gd name="connsiteX7" fmla="*/ 0 w 88654"/>
                    <a:gd name="connsiteY7" fmla="*/ 0 h 162949"/>
                    <a:gd name="connsiteX8" fmla="*/ 0 w 88654"/>
                    <a:gd name="connsiteY8" fmla="*/ 162949 h 162949"/>
                    <a:gd name="connsiteX9" fmla="*/ 88655 w 88654"/>
                    <a:gd name="connsiteY9" fmla="*/ 162949 h 162949"/>
                    <a:gd name="connsiteX10" fmla="*/ 88655 w 88654"/>
                    <a:gd name="connsiteY10" fmla="*/ 148800 h 162949"/>
                    <a:gd name="connsiteX11" fmla="*/ 62012 w 88654"/>
                    <a:gd name="connsiteY11" fmla="*/ 148800 h 162949"/>
                    <a:gd name="connsiteX12" fmla="*/ 62012 w 88654"/>
                    <a:gd name="connsiteY12" fmla="*/ 129312 h 1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654" h="162949">
                      <a:moveTo>
                        <a:pt x="62012" y="129312"/>
                      </a:moveTo>
                      <a:lnTo>
                        <a:pt x="47844" y="129312"/>
                      </a:lnTo>
                      <a:lnTo>
                        <a:pt x="47844" y="148800"/>
                      </a:lnTo>
                      <a:lnTo>
                        <a:pt x="14168" y="148800"/>
                      </a:lnTo>
                      <a:lnTo>
                        <a:pt x="14168" y="14149"/>
                      </a:lnTo>
                      <a:lnTo>
                        <a:pt x="86871" y="14149"/>
                      </a:lnTo>
                      <a:lnTo>
                        <a:pt x="86871" y="0"/>
                      </a:lnTo>
                      <a:lnTo>
                        <a:pt x="0" y="0"/>
                      </a:lnTo>
                      <a:lnTo>
                        <a:pt x="0" y="162949"/>
                      </a:lnTo>
                      <a:lnTo>
                        <a:pt x="88655" y="162949"/>
                      </a:lnTo>
                      <a:lnTo>
                        <a:pt x="88655" y="148800"/>
                      </a:lnTo>
                      <a:lnTo>
                        <a:pt x="62012" y="148800"/>
                      </a:lnTo>
                      <a:lnTo>
                        <a:pt x="62012" y="129312"/>
                      </a:lnTo>
                      <a:close/>
                    </a:path>
                  </a:pathLst>
                </a:custGeom>
                <a:solidFill>
                  <a:srgbClr val="2C5967"/>
                </a:solidFill>
                <a:ln w="6417" cap="flat">
                  <a:noFill/>
                  <a:prstDash val="solid"/>
                  <a:miter/>
                </a:ln>
              </p:spPr>
              <p:txBody>
                <a:bodyPr rtlCol="0" anchor="ctr"/>
                <a:lstStyle/>
                <a:p>
                  <a:endParaRPr lang="en-US" sz="810"/>
                </a:p>
              </p:txBody>
            </p:sp>
            <p:sp>
              <p:nvSpPr>
                <p:cNvPr id="686" name="Freeform: Shape 685">
                  <a:extLst>
                    <a:ext uri="{FF2B5EF4-FFF2-40B4-BE49-F238E27FC236}">
                      <a16:creationId xmlns:a16="http://schemas.microsoft.com/office/drawing/2014/main" id="{BA58377E-272E-33AD-4C5C-BA0C8BD43856}"/>
                    </a:ext>
                  </a:extLst>
                </p:cNvPr>
                <p:cNvSpPr/>
                <p:nvPr/>
              </p:nvSpPr>
              <p:spPr>
                <a:xfrm>
                  <a:off x="1905757" y="309555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sp>
              <p:nvSpPr>
                <p:cNvPr id="687" name="Freeform: Shape 686">
                  <a:extLst>
                    <a:ext uri="{FF2B5EF4-FFF2-40B4-BE49-F238E27FC236}">
                      <a16:creationId xmlns:a16="http://schemas.microsoft.com/office/drawing/2014/main" id="{25F46191-D730-9C96-E220-92A2B1345949}"/>
                    </a:ext>
                  </a:extLst>
                </p:cNvPr>
                <p:cNvSpPr/>
                <p:nvPr/>
              </p:nvSpPr>
              <p:spPr>
                <a:xfrm>
                  <a:off x="1938900" y="2910439"/>
                  <a:ext cx="38937" cy="49833"/>
                </a:xfrm>
                <a:custGeom>
                  <a:avLst/>
                  <a:gdLst>
                    <a:gd name="connsiteX0" fmla="*/ 0 w 38937"/>
                    <a:gd name="connsiteY0" fmla="*/ 49833 h 49833"/>
                    <a:gd name="connsiteX1" fmla="*/ 10690 w 38937"/>
                    <a:gd name="connsiteY1" fmla="*/ 49833 h 49833"/>
                    <a:gd name="connsiteX2" fmla="*/ 13097 w 38937"/>
                    <a:gd name="connsiteY2" fmla="*/ 39335 h 49833"/>
                    <a:gd name="connsiteX3" fmla="*/ 25481 w 38937"/>
                    <a:gd name="connsiteY3" fmla="*/ 39335 h 49833"/>
                    <a:gd name="connsiteX4" fmla="*/ 27888 w 38937"/>
                    <a:gd name="connsiteY4" fmla="*/ 49833 h 49833"/>
                    <a:gd name="connsiteX5" fmla="*/ 38937 w 38937"/>
                    <a:gd name="connsiteY5" fmla="*/ 49833 h 49833"/>
                    <a:gd name="connsiteX6" fmla="*/ 24596 w 38937"/>
                    <a:gd name="connsiteY6" fmla="*/ 0 h 49833"/>
                    <a:gd name="connsiteX7" fmla="*/ 14438 w 38937"/>
                    <a:gd name="connsiteY7" fmla="*/ 0 h 49833"/>
                    <a:gd name="connsiteX8" fmla="*/ 0 w 38937"/>
                    <a:gd name="connsiteY8" fmla="*/ 49833 h 49833"/>
                    <a:gd name="connsiteX9" fmla="*/ 19334 w 38937"/>
                    <a:gd name="connsiteY9" fmla="*/ 12192 h 49833"/>
                    <a:gd name="connsiteX10" fmla="*/ 23344 w 38937"/>
                    <a:gd name="connsiteY10" fmla="*/ 30878 h 49833"/>
                    <a:gd name="connsiteX11" fmla="*/ 14438 w 38937"/>
                    <a:gd name="connsiteY11" fmla="*/ 30878 h 49833"/>
                    <a:gd name="connsiteX12" fmla="*/ 19334 w 38937"/>
                    <a:gd name="connsiteY12" fmla="*/ 12192 h 4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37" h="49833">
                      <a:moveTo>
                        <a:pt x="0" y="49833"/>
                      </a:moveTo>
                      <a:lnTo>
                        <a:pt x="10690" y="49833"/>
                      </a:lnTo>
                      <a:lnTo>
                        <a:pt x="13097" y="39335"/>
                      </a:lnTo>
                      <a:lnTo>
                        <a:pt x="25481" y="39335"/>
                      </a:lnTo>
                      <a:lnTo>
                        <a:pt x="27888" y="49833"/>
                      </a:lnTo>
                      <a:lnTo>
                        <a:pt x="38937" y="49833"/>
                      </a:lnTo>
                      <a:lnTo>
                        <a:pt x="24596" y="0"/>
                      </a:lnTo>
                      <a:lnTo>
                        <a:pt x="14438" y="0"/>
                      </a:lnTo>
                      <a:lnTo>
                        <a:pt x="0" y="49833"/>
                      </a:lnTo>
                      <a:close/>
                      <a:moveTo>
                        <a:pt x="19334" y="12192"/>
                      </a:moveTo>
                      <a:lnTo>
                        <a:pt x="23344" y="30878"/>
                      </a:lnTo>
                      <a:lnTo>
                        <a:pt x="14438" y="30878"/>
                      </a:lnTo>
                      <a:lnTo>
                        <a:pt x="19334" y="12192"/>
                      </a:lnTo>
                      <a:close/>
                    </a:path>
                  </a:pathLst>
                </a:custGeom>
                <a:solidFill>
                  <a:srgbClr val="2C5967"/>
                </a:solidFill>
                <a:ln w="6417" cap="flat">
                  <a:noFill/>
                  <a:prstDash val="solid"/>
                  <a:miter/>
                </a:ln>
              </p:spPr>
              <p:txBody>
                <a:bodyPr rtlCol="0" anchor="ctr"/>
                <a:lstStyle/>
                <a:p>
                  <a:endParaRPr lang="en-US" sz="810"/>
                </a:p>
              </p:txBody>
            </p:sp>
            <p:sp>
              <p:nvSpPr>
                <p:cNvPr id="688" name="Freeform: Shape 687">
                  <a:extLst>
                    <a:ext uri="{FF2B5EF4-FFF2-40B4-BE49-F238E27FC236}">
                      <a16:creationId xmlns:a16="http://schemas.microsoft.com/office/drawing/2014/main" id="{BA4AEA51-F4F0-5450-EC59-449457C38102}"/>
                    </a:ext>
                  </a:extLst>
                </p:cNvPr>
                <p:cNvSpPr/>
                <p:nvPr/>
              </p:nvSpPr>
              <p:spPr>
                <a:xfrm>
                  <a:off x="1684158" y="3145122"/>
                  <a:ext cx="62102" cy="14149"/>
                </a:xfrm>
                <a:custGeom>
                  <a:avLst/>
                  <a:gdLst>
                    <a:gd name="connsiteX0" fmla="*/ 62102 w 62102"/>
                    <a:gd name="connsiteY0" fmla="*/ 0 h 14149"/>
                    <a:gd name="connsiteX1" fmla="*/ 0 w 62102"/>
                    <a:gd name="connsiteY1" fmla="*/ 0 h 14149"/>
                    <a:gd name="connsiteX2" fmla="*/ 0 w 62102"/>
                    <a:gd name="connsiteY2" fmla="*/ 14149 h 14149"/>
                    <a:gd name="connsiteX3" fmla="*/ 62102 w 62102"/>
                    <a:gd name="connsiteY3" fmla="*/ 14149 h 14149"/>
                    <a:gd name="connsiteX4" fmla="*/ 62102 w 62102"/>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02" h="14149">
                      <a:moveTo>
                        <a:pt x="62102" y="0"/>
                      </a:moveTo>
                      <a:lnTo>
                        <a:pt x="0" y="0"/>
                      </a:lnTo>
                      <a:lnTo>
                        <a:pt x="0" y="14149"/>
                      </a:lnTo>
                      <a:lnTo>
                        <a:pt x="62102" y="14149"/>
                      </a:lnTo>
                      <a:lnTo>
                        <a:pt x="62102" y="0"/>
                      </a:lnTo>
                      <a:close/>
                    </a:path>
                  </a:pathLst>
                </a:custGeom>
                <a:solidFill>
                  <a:srgbClr val="2C5967"/>
                </a:solidFill>
                <a:ln w="6417" cap="flat">
                  <a:noFill/>
                  <a:prstDash val="solid"/>
                  <a:miter/>
                </a:ln>
              </p:spPr>
              <p:txBody>
                <a:bodyPr rtlCol="0" anchor="ctr"/>
                <a:lstStyle/>
                <a:p>
                  <a:endParaRPr lang="en-US" sz="810"/>
                </a:p>
              </p:txBody>
            </p:sp>
            <p:sp>
              <p:nvSpPr>
                <p:cNvPr id="689" name="Freeform: Shape 688">
                  <a:extLst>
                    <a:ext uri="{FF2B5EF4-FFF2-40B4-BE49-F238E27FC236}">
                      <a16:creationId xmlns:a16="http://schemas.microsoft.com/office/drawing/2014/main" id="{F811D4B9-9B39-E816-DE0D-FFABAD8EF865}"/>
                    </a:ext>
                  </a:extLst>
                </p:cNvPr>
                <p:cNvSpPr/>
                <p:nvPr/>
              </p:nvSpPr>
              <p:spPr>
                <a:xfrm>
                  <a:off x="1955385" y="314512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sp>
              <p:nvSpPr>
                <p:cNvPr id="690" name="Freeform: Shape 689">
                  <a:extLst>
                    <a:ext uri="{FF2B5EF4-FFF2-40B4-BE49-F238E27FC236}">
                      <a16:creationId xmlns:a16="http://schemas.microsoft.com/office/drawing/2014/main" id="{B33CDC77-014D-222F-3999-83C18DA64E40}"/>
                    </a:ext>
                  </a:extLst>
                </p:cNvPr>
                <p:cNvSpPr/>
                <p:nvPr/>
              </p:nvSpPr>
              <p:spPr>
                <a:xfrm>
                  <a:off x="1955385" y="307072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691" name="Freeform: Shape 690">
                  <a:extLst>
                    <a:ext uri="{FF2B5EF4-FFF2-40B4-BE49-F238E27FC236}">
                      <a16:creationId xmlns:a16="http://schemas.microsoft.com/office/drawing/2014/main" id="{55B33C28-AB8E-3A7E-AA2E-FC1341053BC2}"/>
                    </a:ext>
                  </a:extLst>
                </p:cNvPr>
                <p:cNvSpPr/>
                <p:nvPr/>
              </p:nvSpPr>
              <p:spPr>
                <a:xfrm>
                  <a:off x="1930616" y="3169949"/>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692" name="Freeform: Shape 691">
                  <a:extLst>
                    <a:ext uri="{FF2B5EF4-FFF2-40B4-BE49-F238E27FC236}">
                      <a16:creationId xmlns:a16="http://schemas.microsoft.com/office/drawing/2014/main" id="{8E5F8B61-ECBE-DB6E-E8E5-DE4157F420F2}"/>
                    </a:ext>
                  </a:extLst>
                </p:cNvPr>
                <p:cNvSpPr/>
                <p:nvPr/>
              </p:nvSpPr>
              <p:spPr>
                <a:xfrm>
                  <a:off x="1955385" y="309555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sp>
              <p:nvSpPr>
                <p:cNvPr id="693" name="Freeform: Shape 692">
                  <a:extLst>
                    <a:ext uri="{FF2B5EF4-FFF2-40B4-BE49-F238E27FC236}">
                      <a16:creationId xmlns:a16="http://schemas.microsoft.com/office/drawing/2014/main" id="{F4E7DDC0-A933-9D86-A7F0-A851AE14D481}"/>
                    </a:ext>
                  </a:extLst>
                </p:cNvPr>
                <p:cNvSpPr/>
                <p:nvPr/>
              </p:nvSpPr>
              <p:spPr>
                <a:xfrm>
                  <a:off x="1955385" y="312029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694" name="Freeform: Shape 693">
                  <a:extLst>
                    <a:ext uri="{FF2B5EF4-FFF2-40B4-BE49-F238E27FC236}">
                      <a16:creationId xmlns:a16="http://schemas.microsoft.com/office/drawing/2014/main" id="{A6E25A3A-27CF-69AA-C3DC-56419E5813E2}"/>
                    </a:ext>
                  </a:extLst>
                </p:cNvPr>
                <p:cNvSpPr/>
                <p:nvPr/>
              </p:nvSpPr>
              <p:spPr>
                <a:xfrm>
                  <a:off x="1906110" y="2994269"/>
                  <a:ext cx="58078" cy="21624"/>
                </a:xfrm>
                <a:custGeom>
                  <a:avLst/>
                  <a:gdLst>
                    <a:gd name="connsiteX0" fmla="*/ 54620 w 58078"/>
                    <a:gd name="connsiteY0" fmla="*/ 0 h 21624"/>
                    <a:gd name="connsiteX1" fmla="*/ 41966 w 58078"/>
                    <a:gd name="connsiteY1" fmla="*/ 0 h 21624"/>
                    <a:gd name="connsiteX2" fmla="*/ 44552 w 58078"/>
                    <a:gd name="connsiteY2" fmla="*/ 9702 h 21624"/>
                    <a:gd name="connsiteX3" fmla="*/ 0 w 58078"/>
                    <a:gd name="connsiteY3" fmla="*/ 9702 h 21624"/>
                    <a:gd name="connsiteX4" fmla="*/ 0 w 58078"/>
                    <a:gd name="connsiteY4" fmla="*/ 21625 h 21624"/>
                    <a:gd name="connsiteX5" fmla="*/ 58008 w 58078"/>
                    <a:gd name="connsiteY5" fmla="*/ 21625 h 21624"/>
                    <a:gd name="connsiteX6" fmla="*/ 54620 w 58078"/>
                    <a:gd name="connsiteY6" fmla="*/ 0 h 2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78" h="21624">
                      <a:moveTo>
                        <a:pt x="54620" y="0"/>
                      </a:moveTo>
                      <a:lnTo>
                        <a:pt x="41966" y="0"/>
                      </a:lnTo>
                      <a:cubicBezTo>
                        <a:pt x="43128" y="3914"/>
                        <a:pt x="43840" y="6321"/>
                        <a:pt x="44552" y="9702"/>
                      </a:cubicBezTo>
                      <a:lnTo>
                        <a:pt x="0" y="9702"/>
                      </a:lnTo>
                      <a:lnTo>
                        <a:pt x="0" y="21625"/>
                      </a:lnTo>
                      <a:lnTo>
                        <a:pt x="58008" y="21625"/>
                      </a:lnTo>
                      <a:cubicBezTo>
                        <a:pt x="58387" y="14265"/>
                        <a:pt x="57232" y="6898"/>
                        <a:pt x="54620" y="0"/>
                      </a:cubicBezTo>
                      <a:close/>
                    </a:path>
                  </a:pathLst>
                </a:custGeom>
                <a:solidFill>
                  <a:srgbClr val="2C5967"/>
                </a:solidFill>
                <a:ln w="6417" cap="flat">
                  <a:noFill/>
                  <a:prstDash val="solid"/>
                  <a:miter/>
                </a:ln>
              </p:spPr>
              <p:txBody>
                <a:bodyPr rtlCol="0" anchor="ctr"/>
                <a:lstStyle/>
                <a:p>
                  <a:endParaRPr lang="en-US" sz="810"/>
                </a:p>
              </p:txBody>
            </p:sp>
            <p:sp>
              <p:nvSpPr>
                <p:cNvPr id="695" name="Freeform: Shape 694">
                  <a:extLst>
                    <a:ext uri="{FF2B5EF4-FFF2-40B4-BE49-F238E27FC236}">
                      <a16:creationId xmlns:a16="http://schemas.microsoft.com/office/drawing/2014/main" id="{68EC854D-1DD5-E1E6-408B-6FCE85608446}"/>
                    </a:ext>
                  </a:extLst>
                </p:cNvPr>
                <p:cNvSpPr/>
                <p:nvPr/>
              </p:nvSpPr>
              <p:spPr>
                <a:xfrm>
                  <a:off x="1917602" y="2921560"/>
                  <a:ext cx="104607" cy="64411"/>
                </a:xfrm>
                <a:custGeom>
                  <a:avLst/>
                  <a:gdLst>
                    <a:gd name="connsiteX0" fmla="*/ 61749 w 104607"/>
                    <a:gd name="connsiteY0" fmla="*/ 21715 h 64411"/>
                    <a:gd name="connsiteX1" fmla="*/ 69058 w 104607"/>
                    <a:gd name="connsiteY1" fmla="*/ 29011 h 64411"/>
                    <a:gd name="connsiteX2" fmla="*/ 77965 w 104607"/>
                    <a:gd name="connsiteY2" fmla="*/ 20117 h 64411"/>
                    <a:gd name="connsiteX3" fmla="*/ 68481 w 104607"/>
                    <a:gd name="connsiteY3" fmla="*/ 41633 h 64411"/>
                    <a:gd name="connsiteX4" fmla="*/ 48030 w 104607"/>
                    <a:gd name="connsiteY4" fmla="*/ 53273 h 64411"/>
                    <a:gd name="connsiteX5" fmla="*/ 24660 w 104607"/>
                    <a:gd name="connsiteY5" fmla="*/ 50443 h 64411"/>
                    <a:gd name="connsiteX6" fmla="*/ 7578 w 104607"/>
                    <a:gd name="connsiteY6" fmla="*/ 34266 h 64411"/>
                    <a:gd name="connsiteX7" fmla="*/ 0 w 104607"/>
                    <a:gd name="connsiteY7" fmla="*/ 41831 h 64411"/>
                    <a:gd name="connsiteX8" fmla="*/ 22658 w 104607"/>
                    <a:gd name="connsiteY8" fmla="*/ 60902 h 64411"/>
                    <a:gd name="connsiteX9" fmla="*/ 52214 w 104607"/>
                    <a:gd name="connsiteY9" fmla="*/ 62994 h 64411"/>
                    <a:gd name="connsiteX10" fmla="*/ 77336 w 104607"/>
                    <a:gd name="connsiteY10" fmla="*/ 47305 h 64411"/>
                    <a:gd name="connsiteX11" fmla="*/ 88392 w 104607"/>
                    <a:gd name="connsiteY11" fmla="*/ 19847 h 64411"/>
                    <a:gd name="connsiteX12" fmla="*/ 97305 w 104607"/>
                    <a:gd name="connsiteY12" fmla="*/ 28748 h 64411"/>
                    <a:gd name="connsiteX13" fmla="*/ 104607 w 104607"/>
                    <a:gd name="connsiteY13" fmla="*/ 21451 h 64411"/>
                    <a:gd name="connsiteX14" fmla="*/ 83489 w 104607"/>
                    <a:gd name="connsiteY14" fmla="*/ 0 h 64411"/>
                    <a:gd name="connsiteX15" fmla="*/ 61749 w 104607"/>
                    <a:gd name="connsiteY15" fmla="*/ 21715 h 6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07" h="64411">
                      <a:moveTo>
                        <a:pt x="61749" y="21715"/>
                      </a:moveTo>
                      <a:lnTo>
                        <a:pt x="69058" y="29011"/>
                      </a:lnTo>
                      <a:lnTo>
                        <a:pt x="77965" y="20117"/>
                      </a:lnTo>
                      <a:cubicBezTo>
                        <a:pt x="77201" y="28119"/>
                        <a:pt x="73877" y="35665"/>
                        <a:pt x="68481" y="41633"/>
                      </a:cubicBezTo>
                      <a:cubicBezTo>
                        <a:pt x="63090" y="47607"/>
                        <a:pt x="55923" y="51688"/>
                        <a:pt x="48030" y="53273"/>
                      </a:cubicBezTo>
                      <a:cubicBezTo>
                        <a:pt x="40137" y="54858"/>
                        <a:pt x="31943" y="53869"/>
                        <a:pt x="24660" y="50443"/>
                      </a:cubicBezTo>
                      <a:cubicBezTo>
                        <a:pt x="17370" y="47023"/>
                        <a:pt x="11383" y="41350"/>
                        <a:pt x="7578" y="34266"/>
                      </a:cubicBezTo>
                      <a:lnTo>
                        <a:pt x="0" y="41831"/>
                      </a:lnTo>
                      <a:cubicBezTo>
                        <a:pt x="5345" y="50424"/>
                        <a:pt x="13276" y="57097"/>
                        <a:pt x="22658" y="60902"/>
                      </a:cubicBezTo>
                      <a:cubicBezTo>
                        <a:pt x="32039" y="64708"/>
                        <a:pt x="42390" y="65439"/>
                        <a:pt x="52214" y="62994"/>
                      </a:cubicBezTo>
                      <a:cubicBezTo>
                        <a:pt x="62038" y="60549"/>
                        <a:pt x="70836" y="55056"/>
                        <a:pt x="77336" y="47305"/>
                      </a:cubicBezTo>
                      <a:cubicBezTo>
                        <a:pt x="83836" y="39553"/>
                        <a:pt x="87712" y="29935"/>
                        <a:pt x="88392" y="19847"/>
                      </a:cubicBezTo>
                      <a:lnTo>
                        <a:pt x="97305" y="28748"/>
                      </a:lnTo>
                      <a:lnTo>
                        <a:pt x="104607" y="21451"/>
                      </a:lnTo>
                      <a:lnTo>
                        <a:pt x="83489" y="0"/>
                      </a:lnTo>
                      <a:lnTo>
                        <a:pt x="61749" y="21715"/>
                      </a:lnTo>
                      <a:close/>
                    </a:path>
                  </a:pathLst>
                </a:custGeom>
                <a:solidFill>
                  <a:srgbClr val="2C5967"/>
                </a:solidFill>
                <a:ln w="6417" cap="flat">
                  <a:noFill/>
                  <a:prstDash val="solid"/>
                  <a:miter/>
                </a:ln>
              </p:spPr>
              <p:txBody>
                <a:bodyPr rtlCol="0" anchor="ctr"/>
                <a:lstStyle/>
                <a:p>
                  <a:endParaRPr lang="en-US" sz="810"/>
                </a:p>
              </p:txBody>
            </p:sp>
            <p:sp>
              <p:nvSpPr>
                <p:cNvPr id="696" name="Freeform: Shape 695">
                  <a:extLst>
                    <a:ext uri="{FF2B5EF4-FFF2-40B4-BE49-F238E27FC236}">
                      <a16:creationId xmlns:a16="http://schemas.microsoft.com/office/drawing/2014/main" id="{B33C9767-A98C-2ED4-86EF-A5E79F6D939B}"/>
                    </a:ext>
                  </a:extLst>
                </p:cNvPr>
                <p:cNvSpPr/>
                <p:nvPr/>
              </p:nvSpPr>
              <p:spPr>
                <a:xfrm>
                  <a:off x="1955385" y="3169949"/>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697" name="Freeform: Shape 696">
                  <a:extLst>
                    <a:ext uri="{FF2B5EF4-FFF2-40B4-BE49-F238E27FC236}">
                      <a16:creationId xmlns:a16="http://schemas.microsoft.com/office/drawing/2014/main" id="{420E5698-8F27-C466-20FD-F4B089D33438}"/>
                    </a:ext>
                  </a:extLst>
                </p:cNvPr>
                <p:cNvSpPr/>
                <p:nvPr/>
              </p:nvSpPr>
              <p:spPr>
                <a:xfrm>
                  <a:off x="1905757" y="3021059"/>
                  <a:ext cx="88655" cy="212609"/>
                </a:xfrm>
                <a:custGeom>
                  <a:avLst/>
                  <a:gdLst>
                    <a:gd name="connsiteX0" fmla="*/ 0 w 88655"/>
                    <a:gd name="connsiteY0" fmla="*/ 35151 h 212609"/>
                    <a:gd name="connsiteX1" fmla="*/ 74487 w 88655"/>
                    <a:gd name="connsiteY1" fmla="*/ 17890 h 212609"/>
                    <a:gd name="connsiteX2" fmla="*/ 74487 w 88655"/>
                    <a:gd name="connsiteY2" fmla="*/ 198460 h 212609"/>
                    <a:gd name="connsiteX3" fmla="*/ 39021 w 88655"/>
                    <a:gd name="connsiteY3" fmla="*/ 198460 h 212609"/>
                    <a:gd name="connsiteX4" fmla="*/ 39021 w 88655"/>
                    <a:gd name="connsiteY4" fmla="*/ 178972 h 212609"/>
                    <a:gd name="connsiteX5" fmla="*/ 24859 w 88655"/>
                    <a:gd name="connsiteY5" fmla="*/ 178972 h 212609"/>
                    <a:gd name="connsiteX6" fmla="*/ 24859 w 88655"/>
                    <a:gd name="connsiteY6" fmla="*/ 198460 h 212609"/>
                    <a:gd name="connsiteX7" fmla="*/ 0 w 88655"/>
                    <a:gd name="connsiteY7" fmla="*/ 198460 h 212609"/>
                    <a:gd name="connsiteX8" fmla="*/ 0 w 88655"/>
                    <a:gd name="connsiteY8" fmla="*/ 212609 h 212609"/>
                    <a:gd name="connsiteX9" fmla="*/ 88655 w 88655"/>
                    <a:gd name="connsiteY9" fmla="*/ 212609 h 212609"/>
                    <a:gd name="connsiteX10" fmla="*/ 88655 w 88655"/>
                    <a:gd name="connsiteY10" fmla="*/ 0 h 212609"/>
                    <a:gd name="connsiteX11" fmla="*/ 0 w 88655"/>
                    <a:gd name="connsiteY11" fmla="*/ 20559 h 212609"/>
                    <a:gd name="connsiteX12" fmla="*/ 0 w 88655"/>
                    <a:gd name="connsiteY12" fmla="*/ 35151 h 21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655" h="212609">
                      <a:moveTo>
                        <a:pt x="0" y="35151"/>
                      </a:moveTo>
                      <a:lnTo>
                        <a:pt x="74487" y="17890"/>
                      </a:lnTo>
                      <a:lnTo>
                        <a:pt x="74487" y="198460"/>
                      </a:lnTo>
                      <a:lnTo>
                        <a:pt x="39021" y="198460"/>
                      </a:lnTo>
                      <a:lnTo>
                        <a:pt x="39021" y="178972"/>
                      </a:lnTo>
                      <a:lnTo>
                        <a:pt x="24859" y="178972"/>
                      </a:lnTo>
                      <a:lnTo>
                        <a:pt x="24859" y="198460"/>
                      </a:lnTo>
                      <a:lnTo>
                        <a:pt x="0" y="198460"/>
                      </a:lnTo>
                      <a:lnTo>
                        <a:pt x="0" y="212609"/>
                      </a:lnTo>
                      <a:lnTo>
                        <a:pt x="88655" y="212609"/>
                      </a:lnTo>
                      <a:lnTo>
                        <a:pt x="88655" y="0"/>
                      </a:lnTo>
                      <a:lnTo>
                        <a:pt x="0" y="20559"/>
                      </a:lnTo>
                      <a:lnTo>
                        <a:pt x="0" y="35151"/>
                      </a:lnTo>
                      <a:close/>
                    </a:path>
                  </a:pathLst>
                </a:custGeom>
                <a:solidFill>
                  <a:srgbClr val="2C5967"/>
                </a:solidFill>
                <a:ln w="6417" cap="flat">
                  <a:noFill/>
                  <a:prstDash val="solid"/>
                  <a:miter/>
                </a:ln>
              </p:spPr>
              <p:txBody>
                <a:bodyPr rtlCol="0" anchor="ctr"/>
                <a:lstStyle/>
                <a:p>
                  <a:endParaRPr lang="en-US" sz="810"/>
                </a:p>
              </p:txBody>
            </p:sp>
            <p:sp>
              <p:nvSpPr>
                <p:cNvPr id="698" name="Freeform: Shape 697">
                  <a:extLst>
                    <a:ext uri="{FF2B5EF4-FFF2-40B4-BE49-F238E27FC236}">
                      <a16:creationId xmlns:a16="http://schemas.microsoft.com/office/drawing/2014/main" id="{2F5108BD-0125-9ECC-BA0D-EA0096690C82}"/>
                    </a:ext>
                  </a:extLst>
                </p:cNvPr>
                <p:cNvSpPr/>
                <p:nvPr/>
              </p:nvSpPr>
              <p:spPr>
                <a:xfrm>
                  <a:off x="1757309" y="2953868"/>
                  <a:ext cx="137840" cy="279800"/>
                </a:xfrm>
                <a:custGeom>
                  <a:avLst/>
                  <a:gdLst>
                    <a:gd name="connsiteX0" fmla="*/ 0 w 137840"/>
                    <a:gd name="connsiteY0" fmla="*/ 279800 h 279800"/>
                    <a:gd name="connsiteX1" fmla="*/ 137840 w 137840"/>
                    <a:gd name="connsiteY1" fmla="*/ 279800 h 279800"/>
                    <a:gd name="connsiteX2" fmla="*/ 137840 w 137840"/>
                    <a:gd name="connsiteY2" fmla="*/ 0 h 279800"/>
                    <a:gd name="connsiteX3" fmla="*/ 0 w 137840"/>
                    <a:gd name="connsiteY3" fmla="*/ 0 h 279800"/>
                    <a:gd name="connsiteX4" fmla="*/ 0 w 137840"/>
                    <a:gd name="connsiteY4" fmla="*/ 279800 h 279800"/>
                    <a:gd name="connsiteX5" fmla="*/ 14168 w 137840"/>
                    <a:gd name="connsiteY5" fmla="*/ 14149 h 279800"/>
                    <a:gd name="connsiteX6" fmla="*/ 123672 w 137840"/>
                    <a:gd name="connsiteY6" fmla="*/ 14149 h 279800"/>
                    <a:gd name="connsiteX7" fmla="*/ 123672 w 137840"/>
                    <a:gd name="connsiteY7" fmla="*/ 265651 h 279800"/>
                    <a:gd name="connsiteX8" fmla="*/ 13719 w 137840"/>
                    <a:gd name="connsiteY8" fmla="*/ 265651 h 279800"/>
                    <a:gd name="connsiteX9" fmla="*/ 14168 w 137840"/>
                    <a:gd name="connsiteY9" fmla="*/ 14149 h 27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840" h="279800">
                      <a:moveTo>
                        <a:pt x="0" y="279800"/>
                      </a:moveTo>
                      <a:lnTo>
                        <a:pt x="137840" y="279800"/>
                      </a:lnTo>
                      <a:lnTo>
                        <a:pt x="137840" y="0"/>
                      </a:lnTo>
                      <a:lnTo>
                        <a:pt x="0" y="0"/>
                      </a:lnTo>
                      <a:lnTo>
                        <a:pt x="0" y="279800"/>
                      </a:lnTo>
                      <a:close/>
                      <a:moveTo>
                        <a:pt x="14168" y="14149"/>
                      </a:moveTo>
                      <a:lnTo>
                        <a:pt x="123672" y="14149"/>
                      </a:lnTo>
                      <a:lnTo>
                        <a:pt x="123672" y="265651"/>
                      </a:lnTo>
                      <a:lnTo>
                        <a:pt x="13719" y="265651"/>
                      </a:lnTo>
                      <a:lnTo>
                        <a:pt x="14168" y="14149"/>
                      </a:lnTo>
                      <a:close/>
                    </a:path>
                  </a:pathLst>
                </a:custGeom>
                <a:solidFill>
                  <a:srgbClr val="2C5967"/>
                </a:solidFill>
                <a:ln w="6417" cap="flat">
                  <a:noFill/>
                  <a:prstDash val="solid"/>
                  <a:miter/>
                </a:ln>
              </p:spPr>
              <p:txBody>
                <a:bodyPr rtlCol="0" anchor="ctr"/>
                <a:lstStyle/>
                <a:p>
                  <a:endParaRPr lang="en-US" sz="810"/>
                </a:p>
              </p:txBody>
            </p:sp>
            <p:sp>
              <p:nvSpPr>
                <p:cNvPr id="699" name="Freeform: Shape 698">
                  <a:extLst>
                    <a:ext uri="{FF2B5EF4-FFF2-40B4-BE49-F238E27FC236}">
                      <a16:creationId xmlns:a16="http://schemas.microsoft.com/office/drawing/2014/main" id="{0E2AD3E1-8E66-3A79-ABBD-BA04AFC2EBF1}"/>
                    </a:ext>
                  </a:extLst>
                </p:cNvPr>
                <p:cNvSpPr/>
                <p:nvPr/>
              </p:nvSpPr>
              <p:spPr>
                <a:xfrm>
                  <a:off x="1930616" y="314512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sp>
              <p:nvSpPr>
                <p:cNvPr id="700" name="Freeform: Shape 699">
                  <a:extLst>
                    <a:ext uri="{FF2B5EF4-FFF2-40B4-BE49-F238E27FC236}">
                      <a16:creationId xmlns:a16="http://schemas.microsoft.com/office/drawing/2014/main" id="{C72B2AD8-CDAF-0147-1FF5-2DF9394A646A}"/>
                    </a:ext>
                  </a:extLst>
                </p:cNvPr>
                <p:cNvSpPr/>
                <p:nvPr/>
              </p:nvSpPr>
              <p:spPr>
                <a:xfrm>
                  <a:off x="1781636" y="3003439"/>
                  <a:ext cx="88654" cy="38982"/>
                </a:xfrm>
                <a:custGeom>
                  <a:avLst/>
                  <a:gdLst>
                    <a:gd name="connsiteX0" fmla="*/ 78054 w 88654"/>
                    <a:gd name="connsiteY0" fmla="*/ 0 h 38982"/>
                    <a:gd name="connsiteX1" fmla="*/ 10690 w 88654"/>
                    <a:gd name="connsiteY1" fmla="*/ 0 h 38982"/>
                    <a:gd name="connsiteX2" fmla="*/ 10690 w 88654"/>
                    <a:gd name="connsiteY2" fmla="*/ 12372 h 38982"/>
                    <a:gd name="connsiteX3" fmla="*/ 0 w 88654"/>
                    <a:gd name="connsiteY3" fmla="*/ 12372 h 38982"/>
                    <a:gd name="connsiteX4" fmla="*/ 0 w 88654"/>
                    <a:gd name="connsiteY4" fmla="*/ 26521 h 38982"/>
                    <a:gd name="connsiteX5" fmla="*/ 10690 w 88654"/>
                    <a:gd name="connsiteY5" fmla="*/ 26521 h 38982"/>
                    <a:gd name="connsiteX6" fmla="*/ 10690 w 88654"/>
                    <a:gd name="connsiteY6" fmla="*/ 38982 h 38982"/>
                    <a:gd name="connsiteX7" fmla="*/ 78054 w 88654"/>
                    <a:gd name="connsiteY7" fmla="*/ 38982 h 38982"/>
                    <a:gd name="connsiteX8" fmla="*/ 78054 w 88654"/>
                    <a:gd name="connsiteY8" fmla="*/ 26521 h 38982"/>
                    <a:gd name="connsiteX9" fmla="*/ 88655 w 88654"/>
                    <a:gd name="connsiteY9" fmla="*/ 26521 h 38982"/>
                    <a:gd name="connsiteX10" fmla="*/ 88655 w 88654"/>
                    <a:gd name="connsiteY10" fmla="*/ 12372 h 38982"/>
                    <a:gd name="connsiteX11" fmla="*/ 78054 w 88654"/>
                    <a:gd name="connsiteY11" fmla="*/ 12372 h 38982"/>
                    <a:gd name="connsiteX12" fmla="*/ 78054 w 88654"/>
                    <a:gd name="connsiteY12" fmla="*/ 0 h 38982"/>
                    <a:gd name="connsiteX13" fmla="*/ 63886 w 88654"/>
                    <a:gd name="connsiteY13" fmla="*/ 24827 h 38982"/>
                    <a:gd name="connsiteX14" fmla="*/ 24859 w 88654"/>
                    <a:gd name="connsiteY14" fmla="*/ 24827 h 38982"/>
                    <a:gd name="connsiteX15" fmla="*/ 24859 w 88654"/>
                    <a:gd name="connsiteY15" fmla="*/ 14149 h 38982"/>
                    <a:gd name="connsiteX16" fmla="*/ 63886 w 88654"/>
                    <a:gd name="connsiteY16" fmla="*/ 14149 h 38982"/>
                    <a:gd name="connsiteX17" fmla="*/ 63886 w 88654"/>
                    <a:gd name="connsiteY17" fmla="*/ 24827 h 3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654" h="38982">
                      <a:moveTo>
                        <a:pt x="78054" y="0"/>
                      </a:moveTo>
                      <a:lnTo>
                        <a:pt x="10690" y="0"/>
                      </a:lnTo>
                      <a:lnTo>
                        <a:pt x="10690" y="12372"/>
                      </a:lnTo>
                      <a:lnTo>
                        <a:pt x="0" y="12372"/>
                      </a:lnTo>
                      <a:lnTo>
                        <a:pt x="0" y="26521"/>
                      </a:lnTo>
                      <a:lnTo>
                        <a:pt x="10690" y="26521"/>
                      </a:lnTo>
                      <a:lnTo>
                        <a:pt x="10690" y="38982"/>
                      </a:lnTo>
                      <a:lnTo>
                        <a:pt x="78054" y="38982"/>
                      </a:lnTo>
                      <a:lnTo>
                        <a:pt x="78054" y="26521"/>
                      </a:lnTo>
                      <a:lnTo>
                        <a:pt x="88655" y="26521"/>
                      </a:lnTo>
                      <a:lnTo>
                        <a:pt x="88655" y="12372"/>
                      </a:lnTo>
                      <a:lnTo>
                        <a:pt x="78054" y="12372"/>
                      </a:lnTo>
                      <a:lnTo>
                        <a:pt x="78054" y="0"/>
                      </a:lnTo>
                      <a:close/>
                      <a:moveTo>
                        <a:pt x="63886" y="24827"/>
                      </a:moveTo>
                      <a:lnTo>
                        <a:pt x="24859" y="24827"/>
                      </a:lnTo>
                      <a:lnTo>
                        <a:pt x="24859" y="14149"/>
                      </a:lnTo>
                      <a:lnTo>
                        <a:pt x="63886" y="14149"/>
                      </a:lnTo>
                      <a:lnTo>
                        <a:pt x="63886" y="24827"/>
                      </a:lnTo>
                      <a:close/>
                    </a:path>
                  </a:pathLst>
                </a:custGeom>
                <a:solidFill>
                  <a:srgbClr val="2C5967"/>
                </a:solidFill>
                <a:ln w="6417" cap="flat">
                  <a:noFill/>
                  <a:prstDash val="solid"/>
                  <a:miter/>
                </a:ln>
              </p:spPr>
              <p:txBody>
                <a:bodyPr rtlCol="0" anchor="ctr"/>
                <a:lstStyle/>
                <a:p>
                  <a:endParaRPr lang="en-US" sz="810"/>
                </a:p>
              </p:txBody>
            </p:sp>
            <p:sp>
              <p:nvSpPr>
                <p:cNvPr id="701" name="Freeform: Shape 700">
                  <a:extLst>
                    <a:ext uri="{FF2B5EF4-FFF2-40B4-BE49-F238E27FC236}">
                      <a16:creationId xmlns:a16="http://schemas.microsoft.com/office/drawing/2014/main" id="{6FF32F0B-FC6A-4E65-1B10-F0DB66E8BB3C}"/>
                    </a:ext>
                  </a:extLst>
                </p:cNvPr>
                <p:cNvSpPr/>
                <p:nvPr/>
              </p:nvSpPr>
              <p:spPr>
                <a:xfrm>
                  <a:off x="1781636" y="2978605"/>
                  <a:ext cx="88654" cy="14149"/>
                </a:xfrm>
                <a:custGeom>
                  <a:avLst/>
                  <a:gdLst>
                    <a:gd name="connsiteX0" fmla="*/ 88655 w 88654"/>
                    <a:gd name="connsiteY0" fmla="*/ 0 h 14149"/>
                    <a:gd name="connsiteX1" fmla="*/ 0 w 88654"/>
                    <a:gd name="connsiteY1" fmla="*/ 0 h 14149"/>
                    <a:gd name="connsiteX2" fmla="*/ 0 w 88654"/>
                    <a:gd name="connsiteY2" fmla="*/ 14149 h 14149"/>
                    <a:gd name="connsiteX3" fmla="*/ 88655 w 88654"/>
                    <a:gd name="connsiteY3" fmla="*/ 14149 h 14149"/>
                    <a:gd name="connsiteX4" fmla="*/ 88655 w 88654"/>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54" h="14149">
                      <a:moveTo>
                        <a:pt x="88655" y="0"/>
                      </a:moveTo>
                      <a:lnTo>
                        <a:pt x="0" y="0"/>
                      </a:lnTo>
                      <a:lnTo>
                        <a:pt x="0" y="14149"/>
                      </a:lnTo>
                      <a:lnTo>
                        <a:pt x="88655" y="14149"/>
                      </a:lnTo>
                      <a:lnTo>
                        <a:pt x="88655" y="0"/>
                      </a:lnTo>
                      <a:close/>
                    </a:path>
                  </a:pathLst>
                </a:custGeom>
                <a:solidFill>
                  <a:srgbClr val="2C5967"/>
                </a:solidFill>
                <a:ln w="6417" cap="flat">
                  <a:noFill/>
                  <a:prstDash val="solid"/>
                  <a:miter/>
                </a:ln>
              </p:spPr>
              <p:txBody>
                <a:bodyPr rtlCol="0" anchor="ctr"/>
                <a:lstStyle/>
                <a:p>
                  <a:endParaRPr lang="en-US" sz="810"/>
                </a:p>
              </p:txBody>
            </p:sp>
            <p:sp>
              <p:nvSpPr>
                <p:cNvPr id="702" name="Freeform: Shape 701">
                  <a:extLst>
                    <a:ext uri="{FF2B5EF4-FFF2-40B4-BE49-F238E27FC236}">
                      <a16:creationId xmlns:a16="http://schemas.microsoft.com/office/drawing/2014/main" id="{949CB8CE-1974-AB20-D032-333F0C03F309}"/>
                    </a:ext>
                  </a:extLst>
                </p:cNvPr>
                <p:cNvSpPr/>
                <p:nvPr/>
              </p:nvSpPr>
              <p:spPr>
                <a:xfrm>
                  <a:off x="1930616" y="312029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703" name="Freeform: Shape 702">
                  <a:extLst>
                    <a:ext uri="{FF2B5EF4-FFF2-40B4-BE49-F238E27FC236}">
                      <a16:creationId xmlns:a16="http://schemas.microsoft.com/office/drawing/2014/main" id="{809E8971-58F7-50B9-19C3-8E20DAAFB333}"/>
                    </a:ext>
                  </a:extLst>
                </p:cNvPr>
                <p:cNvSpPr/>
                <p:nvPr/>
              </p:nvSpPr>
              <p:spPr>
                <a:xfrm>
                  <a:off x="1930616" y="307072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704" name="Freeform: Shape 703">
                  <a:extLst>
                    <a:ext uri="{FF2B5EF4-FFF2-40B4-BE49-F238E27FC236}">
                      <a16:creationId xmlns:a16="http://schemas.microsoft.com/office/drawing/2014/main" id="{BF81A944-D314-B687-5937-194D794E0A22}"/>
                    </a:ext>
                  </a:extLst>
                </p:cNvPr>
                <p:cNvSpPr/>
                <p:nvPr/>
              </p:nvSpPr>
              <p:spPr>
                <a:xfrm>
                  <a:off x="1930616" y="309555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grpSp>
          <p:grpSp>
            <p:nvGrpSpPr>
              <p:cNvPr id="705" name="Graphic 3">
                <a:extLst>
                  <a:ext uri="{FF2B5EF4-FFF2-40B4-BE49-F238E27FC236}">
                    <a16:creationId xmlns:a16="http://schemas.microsoft.com/office/drawing/2014/main" id="{1E863B86-DB78-CE52-2679-633B9D9BC3D6}"/>
                  </a:ext>
                </a:extLst>
              </p:cNvPr>
              <p:cNvGrpSpPr/>
              <p:nvPr/>
            </p:nvGrpSpPr>
            <p:grpSpPr>
              <a:xfrm>
                <a:off x="1659299" y="2877686"/>
                <a:ext cx="362910" cy="355988"/>
                <a:chOff x="1659299" y="2877686"/>
                <a:chExt cx="362910" cy="355988"/>
              </a:xfrm>
              <a:solidFill>
                <a:srgbClr val="2C5967"/>
              </a:solidFill>
            </p:grpSpPr>
            <p:sp>
              <p:nvSpPr>
                <p:cNvPr id="706" name="Freeform: Shape 705">
                  <a:extLst>
                    <a:ext uri="{FF2B5EF4-FFF2-40B4-BE49-F238E27FC236}">
                      <a16:creationId xmlns:a16="http://schemas.microsoft.com/office/drawing/2014/main" id="{8F349193-4D1F-092C-265E-017614E54A2C}"/>
                    </a:ext>
                  </a:extLst>
                </p:cNvPr>
                <p:cNvSpPr/>
                <p:nvPr/>
              </p:nvSpPr>
              <p:spPr>
                <a:xfrm>
                  <a:off x="1684158" y="3095552"/>
                  <a:ext cx="62102" cy="14149"/>
                </a:xfrm>
                <a:custGeom>
                  <a:avLst/>
                  <a:gdLst>
                    <a:gd name="connsiteX0" fmla="*/ 62102 w 62102"/>
                    <a:gd name="connsiteY0" fmla="*/ 0 h 14149"/>
                    <a:gd name="connsiteX1" fmla="*/ 0 w 62102"/>
                    <a:gd name="connsiteY1" fmla="*/ 0 h 14149"/>
                    <a:gd name="connsiteX2" fmla="*/ 0 w 62102"/>
                    <a:gd name="connsiteY2" fmla="*/ 14149 h 14149"/>
                    <a:gd name="connsiteX3" fmla="*/ 62102 w 62102"/>
                    <a:gd name="connsiteY3" fmla="*/ 14149 h 14149"/>
                    <a:gd name="connsiteX4" fmla="*/ 62102 w 62102"/>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02" h="14149">
                      <a:moveTo>
                        <a:pt x="62102" y="0"/>
                      </a:moveTo>
                      <a:lnTo>
                        <a:pt x="0" y="0"/>
                      </a:lnTo>
                      <a:lnTo>
                        <a:pt x="0" y="14149"/>
                      </a:lnTo>
                      <a:lnTo>
                        <a:pt x="62102" y="14149"/>
                      </a:lnTo>
                      <a:lnTo>
                        <a:pt x="62102" y="0"/>
                      </a:lnTo>
                      <a:close/>
                    </a:path>
                  </a:pathLst>
                </a:custGeom>
                <a:solidFill>
                  <a:srgbClr val="2C5967"/>
                </a:solidFill>
                <a:ln w="6417" cap="flat">
                  <a:noFill/>
                  <a:prstDash val="solid"/>
                  <a:miter/>
                </a:ln>
              </p:spPr>
              <p:txBody>
                <a:bodyPr rtlCol="0" anchor="ctr"/>
                <a:lstStyle/>
                <a:p>
                  <a:endParaRPr lang="en-US" sz="810"/>
                </a:p>
              </p:txBody>
            </p:sp>
            <p:sp>
              <p:nvSpPr>
                <p:cNvPr id="707" name="Freeform: Shape 706">
                  <a:extLst>
                    <a:ext uri="{FF2B5EF4-FFF2-40B4-BE49-F238E27FC236}">
                      <a16:creationId xmlns:a16="http://schemas.microsoft.com/office/drawing/2014/main" id="{01371AAB-DFCE-F696-053F-2D02E816FCD0}"/>
                    </a:ext>
                  </a:extLst>
                </p:cNvPr>
                <p:cNvSpPr/>
                <p:nvPr/>
              </p:nvSpPr>
              <p:spPr>
                <a:xfrm>
                  <a:off x="1684247" y="2877686"/>
                  <a:ext cx="216157" cy="138656"/>
                </a:xfrm>
                <a:custGeom>
                  <a:avLst/>
                  <a:gdLst>
                    <a:gd name="connsiteX0" fmla="*/ 97568 w 216157"/>
                    <a:gd name="connsiteY0" fmla="*/ 37380 h 138656"/>
                    <a:gd name="connsiteX1" fmla="*/ 111717 w 216157"/>
                    <a:gd name="connsiteY1" fmla="*/ 35512 h 138656"/>
                    <a:gd name="connsiteX2" fmla="*/ 123582 w 216157"/>
                    <a:gd name="connsiteY2" fmla="*/ 27588 h 138656"/>
                    <a:gd name="connsiteX3" fmla="*/ 139310 w 216157"/>
                    <a:gd name="connsiteY3" fmla="*/ 16217 h 138656"/>
                    <a:gd name="connsiteX4" fmla="*/ 158246 w 216157"/>
                    <a:gd name="connsiteY4" fmla="*/ 11924 h 138656"/>
                    <a:gd name="connsiteX5" fmla="*/ 159580 w 216157"/>
                    <a:gd name="connsiteY5" fmla="*/ 11924 h 138656"/>
                    <a:gd name="connsiteX6" fmla="*/ 185421 w 216157"/>
                    <a:gd name="connsiteY6" fmla="*/ 19233 h 138656"/>
                    <a:gd name="connsiteX7" fmla="*/ 203510 w 216157"/>
                    <a:gd name="connsiteY7" fmla="*/ 39074 h 138656"/>
                    <a:gd name="connsiteX8" fmla="*/ 207251 w 216157"/>
                    <a:gd name="connsiteY8" fmla="*/ 46190 h 138656"/>
                    <a:gd name="connsiteX9" fmla="*/ 216158 w 216157"/>
                    <a:gd name="connsiteY9" fmla="*/ 37290 h 138656"/>
                    <a:gd name="connsiteX10" fmla="*/ 214380 w 216157"/>
                    <a:gd name="connsiteY10" fmla="*/ 33555 h 138656"/>
                    <a:gd name="connsiteX11" fmla="*/ 191787 w 216157"/>
                    <a:gd name="connsiteY11" fmla="*/ 8947 h 138656"/>
                    <a:gd name="connsiteX12" fmla="*/ 159580 w 216157"/>
                    <a:gd name="connsiteY12" fmla="*/ 2 h 138656"/>
                    <a:gd name="connsiteX13" fmla="*/ 157886 w 216157"/>
                    <a:gd name="connsiteY13" fmla="*/ 2 h 138656"/>
                    <a:gd name="connsiteX14" fmla="*/ 134388 w 216157"/>
                    <a:gd name="connsiteY14" fmla="*/ 5379 h 138656"/>
                    <a:gd name="connsiteX15" fmla="*/ 114849 w 216157"/>
                    <a:gd name="connsiteY15" fmla="*/ 19490 h 138656"/>
                    <a:gd name="connsiteX16" fmla="*/ 107456 w 216157"/>
                    <a:gd name="connsiteY16" fmla="*/ 24411 h 138656"/>
                    <a:gd name="connsiteX17" fmla="*/ 98633 w 216157"/>
                    <a:gd name="connsiteY17" fmla="*/ 25457 h 138656"/>
                    <a:gd name="connsiteX18" fmla="*/ 74307 w 216157"/>
                    <a:gd name="connsiteY18" fmla="*/ 29461 h 138656"/>
                    <a:gd name="connsiteX19" fmla="*/ 55666 w 216157"/>
                    <a:gd name="connsiteY19" fmla="*/ 43752 h 138656"/>
                    <a:gd name="connsiteX20" fmla="*/ 45797 w 216157"/>
                    <a:gd name="connsiteY20" fmla="*/ 65056 h 138656"/>
                    <a:gd name="connsiteX21" fmla="*/ 42159 w 216157"/>
                    <a:gd name="connsiteY21" fmla="*/ 73141 h 138656"/>
                    <a:gd name="connsiteX22" fmla="*/ 35370 w 216157"/>
                    <a:gd name="connsiteY22" fmla="*/ 78852 h 138656"/>
                    <a:gd name="connsiteX23" fmla="*/ 10909 w 216157"/>
                    <a:gd name="connsiteY23" fmla="*/ 100983 h 138656"/>
                    <a:gd name="connsiteX24" fmla="*/ 443 w 216157"/>
                    <a:gd name="connsiteY24" fmla="*/ 132246 h 138656"/>
                    <a:gd name="connsiteX25" fmla="*/ 0 w 216157"/>
                    <a:gd name="connsiteY25" fmla="*/ 138657 h 138656"/>
                    <a:gd name="connsiteX26" fmla="*/ 61480 w 216157"/>
                    <a:gd name="connsiteY26" fmla="*/ 138657 h 138656"/>
                    <a:gd name="connsiteX27" fmla="*/ 61480 w 216157"/>
                    <a:gd name="connsiteY27" fmla="*/ 126375 h 138656"/>
                    <a:gd name="connsiteX28" fmla="*/ 13187 w 216157"/>
                    <a:gd name="connsiteY28" fmla="*/ 126375 h 138656"/>
                    <a:gd name="connsiteX29" fmla="*/ 22754 w 216157"/>
                    <a:gd name="connsiteY29" fmla="*/ 104513 h 138656"/>
                    <a:gd name="connsiteX30" fmla="*/ 40894 w 216157"/>
                    <a:gd name="connsiteY30" fmla="*/ 88997 h 138656"/>
                    <a:gd name="connsiteX31" fmla="*/ 51771 w 216157"/>
                    <a:gd name="connsiteY31" fmla="*/ 79827 h 138656"/>
                    <a:gd name="connsiteX32" fmla="*/ 57559 w 216157"/>
                    <a:gd name="connsiteY32" fmla="*/ 66840 h 138656"/>
                    <a:gd name="connsiteX33" fmla="*/ 65054 w 216157"/>
                    <a:gd name="connsiteY33" fmla="*/ 50842 h 138656"/>
                    <a:gd name="connsiteX34" fmla="*/ 79120 w 216157"/>
                    <a:gd name="connsiteY34" fmla="*/ 40139 h 138656"/>
                    <a:gd name="connsiteX35" fmla="*/ 97568 w 216157"/>
                    <a:gd name="connsiteY35" fmla="*/ 37380 h 13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6157" h="138656">
                      <a:moveTo>
                        <a:pt x="97568" y="37380"/>
                      </a:moveTo>
                      <a:cubicBezTo>
                        <a:pt x="102361" y="37848"/>
                        <a:pt x="107206" y="37207"/>
                        <a:pt x="111717" y="35512"/>
                      </a:cubicBezTo>
                      <a:cubicBezTo>
                        <a:pt x="116228" y="33812"/>
                        <a:pt x="120290" y="31104"/>
                        <a:pt x="123582" y="27588"/>
                      </a:cubicBezTo>
                      <a:cubicBezTo>
                        <a:pt x="128003" y="22782"/>
                        <a:pt x="133355" y="18912"/>
                        <a:pt x="139310" y="16217"/>
                      </a:cubicBezTo>
                      <a:cubicBezTo>
                        <a:pt x="145264" y="13528"/>
                        <a:pt x="151707" y="12065"/>
                        <a:pt x="158246" y="11924"/>
                      </a:cubicBezTo>
                      <a:lnTo>
                        <a:pt x="159580" y="11924"/>
                      </a:lnTo>
                      <a:cubicBezTo>
                        <a:pt x="168712" y="11905"/>
                        <a:pt x="177663" y="14440"/>
                        <a:pt x="185421" y="19233"/>
                      </a:cubicBezTo>
                      <a:cubicBezTo>
                        <a:pt x="193185" y="24033"/>
                        <a:pt x="199448" y="30905"/>
                        <a:pt x="203510" y="39074"/>
                      </a:cubicBezTo>
                      <a:lnTo>
                        <a:pt x="207251" y="46190"/>
                      </a:lnTo>
                      <a:lnTo>
                        <a:pt x="216158" y="37290"/>
                      </a:lnTo>
                      <a:cubicBezTo>
                        <a:pt x="215445" y="35865"/>
                        <a:pt x="215356" y="35512"/>
                        <a:pt x="214380" y="33555"/>
                      </a:cubicBezTo>
                      <a:cubicBezTo>
                        <a:pt x="209298" y="23404"/>
                        <a:pt x="201470" y="14882"/>
                        <a:pt x="191787" y="8947"/>
                      </a:cubicBezTo>
                      <a:cubicBezTo>
                        <a:pt x="182097" y="3018"/>
                        <a:pt x="170938" y="-82"/>
                        <a:pt x="159580" y="2"/>
                      </a:cubicBezTo>
                      <a:lnTo>
                        <a:pt x="157886" y="2"/>
                      </a:lnTo>
                      <a:cubicBezTo>
                        <a:pt x="149769" y="201"/>
                        <a:pt x="141780" y="2029"/>
                        <a:pt x="134388" y="5379"/>
                      </a:cubicBezTo>
                      <a:cubicBezTo>
                        <a:pt x="126989" y="8722"/>
                        <a:pt x="120348" y="13522"/>
                        <a:pt x="114849" y="19490"/>
                      </a:cubicBezTo>
                      <a:cubicBezTo>
                        <a:pt x="112808" y="21691"/>
                        <a:pt x="110273" y="23378"/>
                        <a:pt x="107456" y="24411"/>
                      </a:cubicBezTo>
                      <a:cubicBezTo>
                        <a:pt x="104639" y="25451"/>
                        <a:pt x="101617" y="25804"/>
                        <a:pt x="98633" y="25457"/>
                      </a:cubicBezTo>
                      <a:cubicBezTo>
                        <a:pt x="90317" y="24726"/>
                        <a:pt x="81949" y="26099"/>
                        <a:pt x="74307" y="29461"/>
                      </a:cubicBezTo>
                      <a:cubicBezTo>
                        <a:pt x="67030" y="32651"/>
                        <a:pt x="60633" y="37553"/>
                        <a:pt x="55666" y="43752"/>
                      </a:cubicBezTo>
                      <a:cubicBezTo>
                        <a:pt x="50699" y="49957"/>
                        <a:pt x="47318" y="57266"/>
                        <a:pt x="45797" y="65056"/>
                      </a:cubicBezTo>
                      <a:cubicBezTo>
                        <a:pt x="45207" y="67988"/>
                        <a:pt x="43962" y="70754"/>
                        <a:pt x="42159" y="73141"/>
                      </a:cubicBezTo>
                      <a:cubicBezTo>
                        <a:pt x="40356" y="75528"/>
                        <a:pt x="38033" y="77479"/>
                        <a:pt x="35370" y="78852"/>
                      </a:cubicBezTo>
                      <a:cubicBezTo>
                        <a:pt x="25449" y="84011"/>
                        <a:pt x="17024" y="91628"/>
                        <a:pt x="10909" y="100983"/>
                      </a:cubicBezTo>
                      <a:cubicBezTo>
                        <a:pt x="4787" y="110333"/>
                        <a:pt x="1187" y="121100"/>
                        <a:pt x="443" y="132246"/>
                      </a:cubicBezTo>
                      <a:lnTo>
                        <a:pt x="0" y="138657"/>
                      </a:lnTo>
                      <a:lnTo>
                        <a:pt x="61480" y="138657"/>
                      </a:lnTo>
                      <a:lnTo>
                        <a:pt x="61480" y="126375"/>
                      </a:lnTo>
                      <a:lnTo>
                        <a:pt x="13187" y="126375"/>
                      </a:lnTo>
                      <a:cubicBezTo>
                        <a:pt x="14682" y="118463"/>
                        <a:pt x="17954" y="110987"/>
                        <a:pt x="22754" y="104513"/>
                      </a:cubicBezTo>
                      <a:cubicBezTo>
                        <a:pt x="27554" y="98045"/>
                        <a:pt x="33752" y="92738"/>
                        <a:pt x="40894" y="88997"/>
                      </a:cubicBezTo>
                      <a:cubicBezTo>
                        <a:pt x="45168" y="86802"/>
                        <a:pt x="48890" y="83664"/>
                        <a:pt x="51771" y="79827"/>
                      </a:cubicBezTo>
                      <a:cubicBezTo>
                        <a:pt x="54659" y="75990"/>
                        <a:pt x="56635" y="71549"/>
                        <a:pt x="57559" y="66840"/>
                      </a:cubicBezTo>
                      <a:cubicBezTo>
                        <a:pt x="58727" y="60981"/>
                        <a:pt x="61300" y="55495"/>
                        <a:pt x="65054" y="50842"/>
                      </a:cubicBezTo>
                      <a:cubicBezTo>
                        <a:pt x="68814" y="46197"/>
                        <a:pt x="73640" y="42520"/>
                        <a:pt x="79120" y="40139"/>
                      </a:cubicBezTo>
                      <a:cubicBezTo>
                        <a:pt x="84927" y="37630"/>
                        <a:pt x="91280" y="36680"/>
                        <a:pt x="97568" y="37380"/>
                      </a:cubicBezTo>
                      <a:close/>
                    </a:path>
                  </a:pathLst>
                </a:custGeom>
                <a:solidFill>
                  <a:srgbClr val="2C5967"/>
                </a:solidFill>
                <a:ln w="6417" cap="flat">
                  <a:noFill/>
                  <a:prstDash val="solid"/>
                  <a:miter/>
                </a:ln>
              </p:spPr>
              <p:txBody>
                <a:bodyPr rtlCol="0" anchor="ctr"/>
                <a:lstStyle/>
                <a:p>
                  <a:endParaRPr lang="en-US" sz="810"/>
                </a:p>
              </p:txBody>
            </p:sp>
            <p:sp>
              <p:nvSpPr>
                <p:cNvPr id="708" name="Freeform: Shape 707">
                  <a:extLst>
                    <a:ext uri="{FF2B5EF4-FFF2-40B4-BE49-F238E27FC236}">
                      <a16:creationId xmlns:a16="http://schemas.microsoft.com/office/drawing/2014/main" id="{731E91C8-8540-B9E6-E394-EE0DCC9283B8}"/>
                    </a:ext>
                  </a:extLst>
                </p:cNvPr>
                <p:cNvSpPr/>
                <p:nvPr/>
              </p:nvSpPr>
              <p:spPr>
                <a:xfrm>
                  <a:off x="1684158" y="3169949"/>
                  <a:ext cx="62102" cy="14149"/>
                </a:xfrm>
                <a:custGeom>
                  <a:avLst/>
                  <a:gdLst>
                    <a:gd name="connsiteX0" fmla="*/ 62102 w 62102"/>
                    <a:gd name="connsiteY0" fmla="*/ 0 h 14149"/>
                    <a:gd name="connsiteX1" fmla="*/ 0 w 62102"/>
                    <a:gd name="connsiteY1" fmla="*/ 0 h 14149"/>
                    <a:gd name="connsiteX2" fmla="*/ 0 w 62102"/>
                    <a:gd name="connsiteY2" fmla="*/ 14149 h 14149"/>
                    <a:gd name="connsiteX3" fmla="*/ 62102 w 62102"/>
                    <a:gd name="connsiteY3" fmla="*/ 14149 h 14149"/>
                    <a:gd name="connsiteX4" fmla="*/ 62102 w 62102"/>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02" h="14149">
                      <a:moveTo>
                        <a:pt x="62102" y="0"/>
                      </a:moveTo>
                      <a:lnTo>
                        <a:pt x="0" y="0"/>
                      </a:lnTo>
                      <a:lnTo>
                        <a:pt x="0" y="14149"/>
                      </a:lnTo>
                      <a:lnTo>
                        <a:pt x="62102" y="14149"/>
                      </a:lnTo>
                      <a:lnTo>
                        <a:pt x="62102" y="0"/>
                      </a:lnTo>
                      <a:close/>
                    </a:path>
                  </a:pathLst>
                </a:custGeom>
                <a:solidFill>
                  <a:srgbClr val="2C5967"/>
                </a:solidFill>
                <a:ln w="6417" cap="flat">
                  <a:noFill/>
                  <a:prstDash val="solid"/>
                  <a:miter/>
                </a:ln>
              </p:spPr>
              <p:txBody>
                <a:bodyPr rtlCol="0" anchor="ctr"/>
                <a:lstStyle/>
                <a:p>
                  <a:endParaRPr lang="en-US" sz="810"/>
                </a:p>
              </p:txBody>
            </p:sp>
            <p:sp>
              <p:nvSpPr>
                <p:cNvPr id="709" name="Freeform: Shape 708">
                  <a:extLst>
                    <a:ext uri="{FF2B5EF4-FFF2-40B4-BE49-F238E27FC236}">
                      <a16:creationId xmlns:a16="http://schemas.microsoft.com/office/drawing/2014/main" id="{096490C7-E6B3-3191-E1F6-E35CF7836380}"/>
                    </a:ext>
                  </a:extLst>
                </p:cNvPr>
                <p:cNvSpPr/>
                <p:nvPr/>
              </p:nvSpPr>
              <p:spPr>
                <a:xfrm>
                  <a:off x="1684158" y="3120296"/>
                  <a:ext cx="62102" cy="14149"/>
                </a:xfrm>
                <a:custGeom>
                  <a:avLst/>
                  <a:gdLst>
                    <a:gd name="connsiteX0" fmla="*/ 62102 w 62102"/>
                    <a:gd name="connsiteY0" fmla="*/ 0 h 14149"/>
                    <a:gd name="connsiteX1" fmla="*/ 0 w 62102"/>
                    <a:gd name="connsiteY1" fmla="*/ 0 h 14149"/>
                    <a:gd name="connsiteX2" fmla="*/ 0 w 62102"/>
                    <a:gd name="connsiteY2" fmla="*/ 14149 h 14149"/>
                    <a:gd name="connsiteX3" fmla="*/ 62102 w 62102"/>
                    <a:gd name="connsiteY3" fmla="*/ 14149 h 14149"/>
                    <a:gd name="connsiteX4" fmla="*/ 62102 w 62102"/>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02" h="14149">
                      <a:moveTo>
                        <a:pt x="62102" y="0"/>
                      </a:moveTo>
                      <a:lnTo>
                        <a:pt x="0" y="0"/>
                      </a:lnTo>
                      <a:lnTo>
                        <a:pt x="0" y="14149"/>
                      </a:lnTo>
                      <a:lnTo>
                        <a:pt x="62102" y="14149"/>
                      </a:lnTo>
                      <a:lnTo>
                        <a:pt x="62102" y="0"/>
                      </a:lnTo>
                      <a:close/>
                    </a:path>
                  </a:pathLst>
                </a:custGeom>
                <a:solidFill>
                  <a:srgbClr val="2C5967"/>
                </a:solidFill>
                <a:ln w="6417" cap="flat">
                  <a:noFill/>
                  <a:prstDash val="solid"/>
                  <a:miter/>
                </a:ln>
              </p:spPr>
              <p:txBody>
                <a:bodyPr rtlCol="0" anchor="ctr"/>
                <a:lstStyle/>
                <a:p>
                  <a:endParaRPr lang="en-US" sz="810"/>
                </a:p>
              </p:txBody>
            </p:sp>
            <p:sp>
              <p:nvSpPr>
                <p:cNvPr id="710" name="Freeform: Shape 709">
                  <a:extLst>
                    <a:ext uri="{FF2B5EF4-FFF2-40B4-BE49-F238E27FC236}">
                      <a16:creationId xmlns:a16="http://schemas.microsoft.com/office/drawing/2014/main" id="{10D4544C-9027-E175-0055-D347A14BFE4B}"/>
                    </a:ext>
                  </a:extLst>
                </p:cNvPr>
                <p:cNvSpPr/>
                <p:nvPr/>
              </p:nvSpPr>
              <p:spPr>
                <a:xfrm>
                  <a:off x="1781636" y="3077835"/>
                  <a:ext cx="88654" cy="14149"/>
                </a:xfrm>
                <a:custGeom>
                  <a:avLst/>
                  <a:gdLst>
                    <a:gd name="connsiteX0" fmla="*/ 88655 w 88654"/>
                    <a:gd name="connsiteY0" fmla="*/ 0 h 14149"/>
                    <a:gd name="connsiteX1" fmla="*/ 0 w 88654"/>
                    <a:gd name="connsiteY1" fmla="*/ 0 h 14149"/>
                    <a:gd name="connsiteX2" fmla="*/ 0 w 88654"/>
                    <a:gd name="connsiteY2" fmla="*/ 14149 h 14149"/>
                    <a:gd name="connsiteX3" fmla="*/ 88655 w 88654"/>
                    <a:gd name="connsiteY3" fmla="*/ 14149 h 14149"/>
                    <a:gd name="connsiteX4" fmla="*/ 88655 w 88654"/>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54" h="14149">
                      <a:moveTo>
                        <a:pt x="88655" y="0"/>
                      </a:moveTo>
                      <a:lnTo>
                        <a:pt x="0" y="0"/>
                      </a:lnTo>
                      <a:lnTo>
                        <a:pt x="0" y="14149"/>
                      </a:lnTo>
                      <a:lnTo>
                        <a:pt x="88655" y="14149"/>
                      </a:lnTo>
                      <a:lnTo>
                        <a:pt x="88655" y="0"/>
                      </a:lnTo>
                      <a:close/>
                    </a:path>
                  </a:pathLst>
                </a:custGeom>
                <a:solidFill>
                  <a:srgbClr val="2C5967"/>
                </a:solidFill>
                <a:ln w="6417" cap="flat">
                  <a:noFill/>
                  <a:prstDash val="solid"/>
                  <a:miter/>
                </a:ln>
              </p:spPr>
              <p:txBody>
                <a:bodyPr rtlCol="0" anchor="ctr"/>
                <a:lstStyle/>
                <a:p>
                  <a:endParaRPr lang="en-US" sz="810"/>
                </a:p>
              </p:txBody>
            </p:sp>
            <p:sp>
              <p:nvSpPr>
                <p:cNvPr id="711" name="Freeform: Shape 710">
                  <a:extLst>
                    <a:ext uri="{FF2B5EF4-FFF2-40B4-BE49-F238E27FC236}">
                      <a16:creationId xmlns:a16="http://schemas.microsoft.com/office/drawing/2014/main" id="{9C365A34-5EF6-51F8-0A7E-75F89BE15EEA}"/>
                    </a:ext>
                  </a:extLst>
                </p:cNvPr>
                <p:cNvSpPr/>
                <p:nvPr/>
              </p:nvSpPr>
              <p:spPr>
                <a:xfrm>
                  <a:off x="1781636" y="3053009"/>
                  <a:ext cx="88654" cy="14149"/>
                </a:xfrm>
                <a:custGeom>
                  <a:avLst/>
                  <a:gdLst>
                    <a:gd name="connsiteX0" fmla="*/ 88655 w 88654"/>
                    <a:gd name="connsiteY0" fmla="*/ 0 h 14149"/>
                    <a:gd name="connsiteX1" fmla="*/ 0 w 88654"/>
                    <a:gd name="connsiteY1" fmla="*/ 0 h 14149"/>
                    <a:gd name="connsiteX2" fmla="*/ 0 w 88654"/>
                    <a:gd name="connsiteY2" fmla="*/ 14149 h 14149"/>
                    <a:gd name="connsiteX3" fmla="*/ 88655 w 88654"/>
                    <a:gd name="connsiteY3" fmla="*/ 14149 h 14149"/>
                    <a:gd name="connsiteX4" fmla="*/ 88655 w 88654"/>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54" h="14149">
                      <a:moveTo>
                        <a:pt x="88655" y="0"/>
                      </a:moveTo>
                      <a:lnTo>
                        <a:pt x="0" y="0"/>
                      </a:lnTo>
                      <a:lnTo>
                        <a:pt x="0" y="14149"/>
                      </a:lnTo>
                      <a:lnTo>
                        <a:pt x="88655" y="14149"/>
                      </a:lnTo>
                      <a:lnTo>
                        <a:pt x="88655" y="0"/>
                      </a:lnTo>
                      <a:close/>
                    </a:path>
                  </a:pathLst>
                </a:custGeom>
                <a:solidFill>
                  <a:srgbClr val="2C5967"/>
                </a:solidFill>
                <a:ln w="6417" cap="flat">
                  <a:noFill/>
                  <a:prstDash val="solid"/>
                  <a:miter/>
                </a:ln>
              </p:spPr>
              <p:txBody>
                <a:bodyPr rtlCol="0" anchor="ctr"/>
                <a:lstStyle/>
                <a:p>
                  <a:endParaRPr lang="en-US" sz="810"/>
                </a:p>
              </p:txBody>
            </p:sp>
            <p:sp>
              <p:nvSpPr>
                <p:cNvPr id="712" name="Freeform: Shape 711">
                  <a:extLst>
                    <a:ext uri="{FF2B5EF4-FFF2-40B4-BE49-F238E27FC236}">
                      <a16:creationId xmlns:a16="http://schemas.microsoft.com/office/drawing/2014/main" id="{236B7C92-E635-ADF9-38FB-ACD69A23AA22}"/>
                    </a:ext>
                  </a:extLst>
                </p:cNvPr>
                <p:cNvSpPr/>
                <p:nvPr/>
              </p:nvSpPr>
              <p:spPr>
                <a:xfrm>
                  <a:off x="1797761" y="3116555"/>
                  <a:ext cx="55062" cy="80005"/>
                </a:xfrm>
                <a:custGeom>
                  <a:avLst/>
                  <a:gdLst>
                    <a:gd name="connsiteX0" fmla="*/ 54087 w 55062"/>
                    <a:gd name="connsiteY0" fmla="*/ 0 h 80005"/>
                    <a:gd name="connsiteX1" fmla="*/ 38135 w 55062"/>
                    <a:gd name="connsiteY1" fmla="*/ 90 h 80005"/>
                    <a:gd name="connsiteX2" fmla="*/ 27714 w 55062"/>
                    <a:gd name="connsiteY2" fmla="*/ 26521 h 80005"/>
                    <a:gd name="connsiteX3" fmla="*/ 16664 w 55062"/>
                    <a:gd name="connsiteY3" fmla="*/ 180 h 80005"/>
                    <a:gd name="connsiteX4" fmla="*/ 622 w 55062"/>
                    <a:gd name="connsiteY4" fmla="*/ 180 h 80005"/>
                    <a:gd name="connsiteX5" fmla="*/ 18269 w 55062"/>
                    <a:gd name="connsiteY5" fmla="*/ 38893 h 80005"/>
                    <a:gd name="connsiteX6" fmla="*/ 0 w 55062"/>
                    <a:gd name="connsiteY6" fmla="*/ 80005 h 80005"/>
                    <a:gd name="connsiteX7" fmla="*/ 15952 w 55062"/>
                    <a:gd name="connsiteY7" fmla="*/ 80005 h 80005"/>
                    <a:gd name="connsiteX8" fmla="*/ 27085 w 55062"/>
                    <a:gd name="connsiteY8" fmla="*/ 51527 h 80005"/>
                    <a:gd name="connsiteX9" fmla="*/ 39027 w 55062"/>
                    <a:gd name="connsiteY9" fmla="*/ 79915 h 80005"/>
                    <a:gd name="connsiteX10" fmla="*/ 55063 w 55062"/>
                    <a:gd name="connsiteY10" fmla="*/ 79826 h 80005"/>
                    <a:gd name="connsiteX11" fmla="*/ 36621 w 55062"/>
                    <a:gd name="connsiteY11" fmla="*/ 39335 h 80005"/>
                    <a:gd name="connsiteX12" fmla="*/ 54087 w 55062"/>
                    <a:gd name="connsiteY12" fmla="*/ 0 h 8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62" h="80005">
                      <a:moveTo>
                        <a:pt x="54087" y="0"/>
                      </a:moveTo>
                      <a:lnTo>
                        <a:pt x="38135" y="90"/>
                      </a:lnTo>
                      <a:lnTo>
                        <a:pt x="27714" y="26521"/>
                      </a:lnTo>
                      <a:lnTo>
                        <a:pt x="16664" y="180"/>
                      </a:lnTo>
                      <a:lnTo>
                        <a:pt x="622" y="180"/>
                      </a:lnTo>
                      <a:lnTo>
                        <a:pt x="18269" y="38893"/>
                      </a:lnTo>
                      <a:lnTo>
                        <a:pt x="0" y="80005"/>
                      </a:lnTo>
                      <a:lnTo>
                        <a:pt x="15952" y="80005"/>
                      </a:lnTo>
                      <a:lnTo>
                        <a:pt x="27085" y="51527"/>
                      </a:lnTo>
                      <a:lnTo>
                        <a:pt x="39027" y="79915"/>
                      </a:lnTo>
                      <a:lnTo>
                        <a:pt x="55063" y="79826"/>
                      </a:lnTo>
                      <a:lnTo>
                        <a:pt x="36621" y="39335"/>
                      </a:lnTo>
                      <a:lnTo>
                        <a:pt x="54087" y="0"/>
                      </a:lnTo>
                      <a:close/>
                    </a:path>
                  </a:pathLst>
                </a:custGeom>
                <a:solidFill>
                  <a:srgbClr val="2C5967"/>
                </a:solidFill>
                <a:ln w="6417" cap="flat">
                  <a:noFill/>
                  <a:prstDash val="solid"/>
                  <a:miter/>
                </a:ln>
              </p:spPr>
              <p:txBody>
                <a:bodyPr rtlCol="0" anchor="ctr"/>
                <a:lstStyle/>
                <a:p>
                  <a:endParaRPr lang="en-US" sz="810"/>
                </a:p>
              </p:txBody>
            </p:sp>
            <p:sp>
              <p:nvSpPr>
                <p:cNvPr id="713" name="Freeform: Shape 712">
                  <a:extLst>
                    <a:ext uri="{FF2B5EF4-FFF2-40B4-BE49-F238E27FC236}">
                      <a16:creationId xmlns:a16="http://schemas.microsoft.com/office/drawing/2014/main" id="{3C569724-19A9-E679-3A2D-C9F0F698E6B6}"/>
                    </a:ext>
                  </a:extLst>
                </p:cNvPr>
                <p:cNvSpPr/>
                <p:nvPr/>
              </p:nvSpPr>
              <p:spPr>
                <a:xfrm>
                  <a:off x="1905757" y="307072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714" name="Freeform: Shape 713">
                  <a:extLst>
                    <a:ext uri="{FF2B5EF4-FFF2-40B4-BE49-F238E27FC236}">
                      <a16:creationId xmlns:a16="http://schemas.microsoft.com/office/drawing/2014/main" id="{4E7FB485-CD25-07E0-9D1A-38A16575D936}"/>
                    </a:ext>
                  </a:extLst>
                </p:cNvPr>
                <p:cNvSpPr/>
                <p:nvPr/>
              </p:nvSpPr>
              <p:spPr>
                <a:xfrm>
                  <a:off x="1905757" y="3169949"/>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716" name="Freeform: Shape 715">
                  <a:extLst>
                    <a:ext uri="{FF2B5EF4-FFF2-40B4-BE49-F238E27FC236}">
                      <a16:creationId xmlns:a16="http://schemas.microsoft.com/office/drawing/2014/main" id="{A1593D74-13AA-F939-AC7E-3274CAB0F4BE}"/>
                    </a:ext>
                  </a:extLst>
                </p:cNvPr>
                <p:cNvSpPr/>
                <p:nvPr/>
              </p:nvSpPr>
              <p:spPr>
                <a:xfrm>
                  <a:off x="1893905" y="2889660"/>
                  <a:ext cx="105313" cy="64567"/>
                </a:xfrm>
                <a:custGeom>
                  <a:avLst/>
                  <a:gdLst>
                    <a:gd name="connsiteX0" fmla="*/ 0 w 105313"/>
                    <a:gd name="connsiteY0" fmla="*/ 42853 h 64567"/>
                    <a:gd name="connsiteX1" fmla="*/ 21830 w 105313"/>
                    <a:gd name="connsiteY1" fmla="*/ 64568 h 64567"/>
                    <a:gd name="connsiteX2" fmla="*/ 43570 w 105313"/>
                    <a:gd name="connsiteY2" fmla="*/ 42853 h 64567"/>
                    <a:gd name="connsiteX3" fmla="*/ 36262 w 105313"/>
                    <a:gd name="connsiteY3" fmla="*/ 35557 h 64567"/>
                    <a:gd name="connsiteX4" fmla="*/ 27355 w 105313"/>
                    <a:gd name="connsiteY4" fmla="*/ 44457 h 64567"/>
                    <a:gd name="connsiteX5" fmla="*/ 36871 w 105313"/>
                    <a:gd name="connsiteY5" fmla="*/ 22967 h 64567"/>
                    <a:gd name="connsiteX6" fmla="*/ 57328 w 105313"/>
                    <a:gd name="connsiteY6" fmla="*/ 11365 h 64567"/>
                    <a:gd name="connsiteX7" fmla="*/ 80679 w 105313"/>
                    <a:gd name="connsiteY7" fmla="*/ 14214 h 64567"/>
                    <a:gd name="connsiteX8" fmla="*/ 97741 w 105313"/>
                    <a:gd name="connsiteY8" fmla="*/ 30392 h 64567"/>
                    <a:gd name="connsiteX9" fmla="*/ 105313 w 105313"/>
                    <a:gd name="connsiteY9" fmla="*/ 22826 h 64567"/>
                    <a:gd name="connsiteX10" fmla="*/ 82610 w 105313"/>
                    <a:gd name="connsiteY10" fmla="*/ 3550 h 64567"/>
                    <a:gd name="connsiteX11" fmla="*/ 52887 w 105313"/>
                    <a:gd name="connsiteY11" fmla="*/ 1432 h 64567"/>
                    <a:gd name="connsiteX12" fmla="*/ 27676 w 105313"/>
                    <a:gd name="connsiteY12" fmla="*/ 17295 h 64567"/>
                    <a:gd name="connsiteX13" fmla="*/ 16748 w 105313"/>
                    <a:gd name="connsiteY13" fmla="*/ 44990 h 64567"/>
                    <a:gd name="connsiteX14" fmla="*/ 7302 w 105313"/>
                    <a:gd name="connsiteY14" fmla="*/ 35557 h 64567"/>
                    <a:gd name="connsiteX15" fmla="*/ 0 w 105313"/>
                    <a:gd name="connsiteY15" fmla="*/ 42853 h 6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13" h="64567">
                      <a:moveTo>
                        <a:pt x="0" y="42853"/>
                      </a:moveTo>
                      <a:lnTo>
                        <a:pt x="21830" y="64568"/>
                      </a:lnTo>
                      <a:lnTo>
                        <a:pt x="43570" y="42853"/>
                      </a:lnTo>
                      <a:lnTo>
                        <a:pt x="36262" y="35557"/>
                      </a:lnTo>
                      <a:lnTo>
                        <a:pt x="27355" y="44457"/>
                      </a:lnTo>
                      <a:cubicBezTo>
                        <a:pt x="28138" y="36455"/>
                        <a:pt x="31475" y="28922"/>
                        <a:pt x="36871" y="22967"/>
                      </a:cubicBezTo>
                      <a:cubicBezTo>
                        <a:pt x="42268" y="17006"/>
                        <a:pt x="49442" y="12938"/>
                        <a:pt x="57328" y="11365"/>
                      </a:cubicBezTo>
                      <a:cubicBezTo>
                        <a:pt x="65221" y="9787"/>
                        <a:pt x="73402" y="10788"/>
                        <a:pt x="80679" y="14214"/>
                      </a:cubicBezTo>
                      <a:cubicBezTo>
                        <a:pt x="87956" y="17641"/>
                        <a:pt x="93942" y="23314"/>
                        <a:pt x="97741" y="30392"/>
                      </a:cubicBezTo>
                      <a:lnTo>
                        <a:pt x="105313" y="22826"/>
                      </a:lnTo>
                      <a:cubicBezTo>
                        <a:pt x="99994" y="14150"/>
                        <a:pt x="92043" y="7400"/>
                        <a:pt x="82610" y="3550"/>
                      </a:cubicBezTo>
                      <a:cubicBezTo>
                        <a:pt x="73184" y="-300"/>
                        <a:pt x="62769" y="-1038"/>
                        <a:pt x="52887" y="1432"/>
                      </a:cubicBezTo>
                      <a:cubicBezTo>
                        <a:pt x="43006" y="3903"/>
                        <a:pt x="34176" y="9466"/>
                        <a:pt x="27676" y="17295"/>
                      </a:cubicBezTo>
                      <a:cubicBezTo>
                        <a:pt x="21176" y="25130"/>
                        <a:pt x="17345" y="34832"/>
                        <a:pt x="16748" y="44990"/>
                      </a:cubicBezTo>
                      <a:lnTo>
                        <a:pt x="7302" y="35557"/>
                      </a:lnTo>
                      <a:lnTo>
                        <a:pt x="0" y="42853"/>
                      </a:lnTo>
                      <a:close/>
                    </a:path>
                  </a:pathLst>
                </a:custGeom>
                <a:solidFill>
                  <a:srgbClr val="2C5967"/>
                </a:solidFill>
                <a:ln w="6417" cap="flat">
                  <a:noFill/>
                  <a:prstDash val="solid"/>
                  <a:miter/>
                </a:ln>
              </p:spPr>
              <p:txBody>
                <a:bodyPr rtlCol="0" anchor="ctr"/>
                <a:lstStyle/>
                <a:p>
                  <a:endParaRPr lang="en-US" sz="810"/>
                </a:p>
              </p:txBody>
            </p:sp>
            <p:sp>
              <p:nvSpPr>
                <p:cNvPr id="718" name="Freeform: Shape 717">
                  <a:extLst>
                    <a:ext uri="{FF2B5EF4-FFF2-40B4-BE49-F238E27FC236}">
                      <a16:creationId xmlns:a16="http://schemas.microsoft.com/office/drawing/2014/main" id="{8DB60BBF-7E8B-F274-C892-C52D1452C6D5}"/>
                    </a:ext>
                  </a:extLst>
                </p:cNvPr>
                <p:cNvSpPr/>
                <p:nvPr/>
              </p:nvSpPr>
              <p:spPr>
                <a:xfrm>
                  <a:off x="1905757" y="312029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719" name="Freeform: Shape 718">
                  <a:extLst>
                    <a:ext uri="{FF2B5EF4-FFF2-40B4-BE49-F238E27FC236}">
                      <a16:creationId xmlns:a16="http://schemas.microsoft.com/office/drawing/2014/main" id="{07B3BF04-BCAA-6643-6B12-ECB1EB14C544}"/>
                    </a:ext>
                  </a:extLst>
                </p:cNvPr>
                <p:cNvSpPr/>
                <p:nvPr/>
              </p:nvSpPr>
              <p:spPr>
                <a:xfrm>
                  <a:off x="1905757" y="314512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sp>
              <p:nvSpPr>
                <p:cNvPr id="720" name="Freeform: Shape 719">
                  <a:extLst>
                    <a:ext uri="{FF2B5EF4-FFF2-40B4-BE49-F238E27FC236}">
                      <a16:creationId xmlns:a16="http://schemas.microsoft.com/office/drawing/2014/main" id="{1FE26DC8-F1EF-5A56-61C2-76E7F12F9D0A}"/>
                    </a:ext>
                  </a:extLst>
                </p:cNvPr>
                <p:cNvSpPr/>
                <p:nvPr/>
              </p:nvSpPr>
              <p:spPr>
                <a:xfrm>
                  <a:off x="1659299" y="3070726"/>
                  <a:ext cx="88654" cy="162949"/>
                </a:xfrm>
                <a:custGeom>
                  <a:avLst/>
                  <a:gdLst>
                    <a:gd name="connsiteX0" fmla="*/ 62012 w 88654"/>
                    <a:gd name="connsiteY0" fmla="*/ 129312 h 162949"/>
                    <a:gd name="connsiteX1" fmla="*/ 47844 w 88654"/>
                    <a:gd name="connsiteY1" fmla="*/ 129312 h 162949"/>
                    <a:gd name="connsiteX2" fmla="*/ 47844 w 88654"/>
                    <a:gd name="connsiteY2" fmla="*/ 148800 h 162949"/>
                    <a:gd name="connsiteX3" fmla="*/ 14168 w 88654"/>
                    <a:gd name="connsiteY3" fmla="*/ 148800 h 162949"/>
                    <a:gd name="connsiteX4" fmla="*/ 14168 w 88654"/>
                    <a:gd name="connsiteY4" fmla="*/ 14149 h 162949"/>
                    <a:gd name="connsiteX5" fmla="*/ 86871 w 88654"/>
                    <a:gd name="connsiteY5" fmla="*/ 14149 h 162949"/>
                    <a:gd name="connsiteX6" fmla="*/ 86871 w 88654"/>
                    <a:gd name="connsiteY6" fmla="*/ 0 h 162949"/>
                    <a:gd name="connsiteX7" fmla="*/ 0 w 88654"/>
                    <a:gd name="connsiteY7" fmla="*/ 0 h 162949"/>
                    <a:gd name="connsiteX8" fmla="*/ 0 w 88654"/>
                    <a:gd name="connsiteY8" fmla="*/ 162949 h 162949"/>
                    <a:gd name="connsiteX9" fmla="*/ 88655 w 88654"/>
                    <a:gd name="connsiteY9" fmla="*/ 162949 h 162949"/>
                    <a:gd name="connsiteX10" fmla="*/ 88655 w 88654"/>
                    <a:gd name="connsiteY10" fmla="*/ 148800 h 162949"/>
                    <a:gd name="connsiteX11" fmla="*/ 62012 w 88654"/>
                    <a:gd name="connsiteY11" fmla="*/ 148800 h 162949"/>
                    <a:gd name="connsiteX12" fmla="*/ 62012 w 88654"/>
                    <a:gd name="connsiteY12" fmla="*/ 129312 h 16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654" h="162949">
                      <a:moveTo>
                        <a:pt x="62012" y="129312"/>
                      </a:moveTo>
                      <a:lnTo>
                        <a:pt x="47844" y="129312"/>
                      </a:lnTo>
                      <a:lnTo>
                        <a:pt x="47844" y="148800"/>
                      </a:lnTo>
                      <a:lnTo>
                        <a:pt x="14168" y="148800"/>
                      </a:lnTo>
                      <a:lnTo>
                        <a:pt x="14168" y="14149"/>
                      </a:lnTo>
                      <a:lnTo>
                        <a:pt x="86871" y="14149"/>
                      </a:lnTo>
                      <a:lnTo>
                        <a:pt x="86871" y="0"/>
                      </a:lnTo>
                      <a:lnTo>
                        <a:pt x="0" y="0"/>
                      </a:lnTo>
                      <a:lnTo>
                        <a:pt x="0" y="162949"/>
                      </a:lnTo>
                      <a:lnTo>
                        <a:pt x="88655" y="162949"/>
                      </a:lnTo>
                      <a:lnTo>
                        <a:pt x="88655" y="148800"/>
                      </a:lnTo>
                      <a:lnTo>
                        <a:pt x="62012" y="148800"/>
                      </a:lnTo>
                      <a:lnTo>
                        <a:pt x="62012" y="129312"/>
                      </a:lnTo>
                      <a:close/>
                    </a:path>
                  </a:pathLst>
                </a:custGeom>
                <a:solidFill>
                  <a:srgbClr val="2C5967"/>
                </a:solidFill>
                <a:ln w="6417" cap="flat">
                  <a:noFill/>
                  <a:prstDash val="solid"/>
                  <a:miter/>
                </a:ln>
              </p:spPr>
              <p:txBody>
                <a:bodyPr rtlCol="0" anchor="ctr"/>
                <a:lstStyle/>
                <a:p>
                  <a:endParaRPr lang="en-US" sz="810"/>
                </a:p>
              </p:txBody>
            </p:sp>
            <p:sp>
              <p:nvSpPr>
                <p:cNvPr id="721" name="Freeform: Shape 720">
                  <a:extLst>
                    <a:ext uri="{FF2B5EF4-FFF2-40B4-BE49-F238E27FC236}">
                      <a16:creationId xmlns:a16="http://schemas.microsoft.com/office/drawing/2014/main" id="{E7ED20E6-563B-3905-4DFF-51D0A01D6886}"/>
                    </a:ext>
                  </a:extLst>
                </p:cNvPr>
                <p:cNvSpPr/>
                <p:nvPr/>
              </p:nvSpPr>
              <p:spPr>
                <a:xfrm>
                  <a:off x="1905757" y="309555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sp>
              <p:nvSpPr>
                <p:cNvPr id="722" name="Freeform: Shape 721">
                  <a:extLst>
                    <a:ext uri="{FF2B5EF4-FFF2-40B4-BE49-F238E27FC236}">
                      <a16:creationId xmlns:a16="http://schemas.microsoft.com/office/drawing/2014/main" id="{5C2D5EFE-F6D5-DBD8-627E-ABEA895152B9}"/>
                    </a:ext>
                  </a:extLst>
                </p:cNvPr>
                <p:cNvSpPr/>
                <p:nvPr/>
              </p:nvSpPr>
              <p:spPr>
                <a:xfrm>
                  <a:off x="1938900" y="2910439"/>
                  <a:ext cx="38937" cy="49833"/>
                </a:xfrm>
                <a:custGeom>
                  <a:avLst/>
                  <a:gdLst>
                    <a:gd name="connsiteX0" fmla="*/ 0 w 38937"/>
                    <a:gd name="connsiteY0" fmla="*/ 49833 h 49833"/>
                    <a:gd name="connsiteX1" fmla="*/ 10690 w 38937"/>
                    <a:gd name="connsiteY1" fmla="*/ 49833 h 49833"/>
                    <a:gd name="connsiteX2" fmla="*/ 13097 w 38937"/>
                    <a:gd name="connsiteY2" fmla="*/ 39335 h 49833"/>
                    <a:gd name="connsiteX3" fmla="*/ 25481 w 38937"/>
                    <a:gd name="connsiteY3" fmla="*/ 39335 h 49833"/>
                    <a:gd name="connsiteX4" fmla="*/ 27888 w 38937"/>
                    <a:gd name="connsiteY4" fmla="*/ 49833 h 49833"/>
                    <a:gd name="connsiteX5" fmla="*/ 38937 w 38937"/>
                    <a:gd name="connsiteY5" fmla="*/ 49833 h 49833"/>
                    <a:gd name="connsiteX6" fmla="*/ 24596 w 38937"/>
                    <a:gd name="connsiteY6" fmla="*/ 0 h 49833"/>
                    <a:gd name="connsiteX7" fmla="*/ 14438 w 38937"/>
                    <a:gd name="connsiteY7" fmla="*/ 0 h 49833"/>
                    <a:gd name="connsiteX8" fmla="*/ 0 w 38937"/>
                    <a:gd name="connsiteY8" fmla="*/ 49833 h 49833"/>
                    <a:gd name="connsiteX9" fmla="*/ 19334 w 38937"/>
                    <a:gd name="connsiteY9" fmla="*/ 12192 h 49833"/>
                    <a:gd name="connsiteX10" fmla="*/ 23344 w 38937"/>
                    <a:gd name="connsiteY10" fmla="*/ 30878 h 49833"/>
                    <a:gd name="connsiteX11" fmla="*/ 14438 w 38937"/>
                    <a:gd name="connsiteY11" fmla="*/ 30878 h 49833"/>
                    <a:gd name="connsiteX12" fmla="*/ 19334 w 38937"/>
                    <a:gd name="connsiteY12" fmla="*/ 12192 h 4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37" h="49833">
                      <a:moveTo>
                        <a:pt x="0" y="49833"/>
                      </a:moveTo>
                      <a:lnTo>
                        <a:pt x="10690" y="49833"/>
                      </a:lnTo>
                      <a:lnTo>
                        <a:pt x="13097" y="39335"/>
                      </a:lnTo>
                      <a:lnTo>
                        <a:pt x="25481" y="39335"/>
                      </a:lnTo>
                      <a:lnTo>
                        <a:pt x="27888" y="49833"/>
                      </a:lnTo>
                      <a:lnTo>
                        <a:pt x="38937" y="49833"/>
                      </a:lnTo>
                      <a:lnTo>
                        <a:pt x="24596" y="0"/>
                      </a:lnTo>
                      <a:lnTo>
                        <a:pt x="14438" y="0"/>
                      </a:lnTo>
                      <a:lnTo>
                        <a:pt x="0" y="49833"/>
                      </a:lnTo>
                      <a:close/>
                      <a:moveTo>
                        <a:pt x="19334" y="12192"/>
                      </a:moveTo>
                      <a:lnTo>
                        <a:pt x="23344" y="30878"/>
                      </a:lnTo>
                      <a:lnTo>
                        <a:pt x="14438" y="30878"/>
                      </a:lnTo>
                      <a:lnTo>
                        <a:pt x="19334" y="12192"/>
                      </a:lnTo>
                      <a:close/>
                    </a:path>
                  </a:pathLst>
                </a:custGeom>
                <a:solidFill>
                  <a:srgbClr val="2C5967"/>
                </a:solidFill>
                <a:ln w="6417" cap="flat">
                  <a:noFill/>
                  <a:prstDash val="solid"/>
                  <a:miter/>
                </a:ln>
              </p:spPr>
              <p:txBody>
                <a:bodyPr rtlCol="0" anchor="ctr"/>
                <a:lstStyle/>
                <a:p>
                  <a:endParaRPr lang="en-US" sz="810"/>
                </a:p>
              </p:txBody>
            </p:sp>
            <p:sp>
              <p:nvSpPr>
                <p:cNvPr id="723" name="Freeform: Shape 722">
                  <a:extLst>
                    <a:ext uri="{FF2B5EF4-FFF2-40B4-BE49-F238E27FC236}">
                      <a16:creationId xmlns:a16="http://schemas.microsoft.com/office/drawing/2014/main" id="{6D3F1CCC-45B3-5A41-9F02-ED1A396BF25F}"/>
                    </a:ext>
                  </a:extLst>
                </p:cNvPr>
                <p:cNvSpPr/>
                <p:nvPr/>
              </p:nvSpPr>
              <p:spPr>
                <a:xfrm>
                  <a:off x="1684158" y="3145122"/>
                  <a:ext cx="62102" cy="14149"/>
                </a:xfrm>
                <a:custGeom>
                  <a:avLst/>
                  <a:gdLst>
                    <a:gd name="connsiteX0" fmla="*/ 62102 w 62102"/>
                    <a:gd name="connsiteY0" fmla="*/ 0 h 14149"/>
                    <a:gd name="connsiteX1" fmla="*/ 0 w 62102"/>
                    <a:gd name="connsiteY1" fmla="*/ 0 h 14149"/>
                    <a:gd name="connsiteX2" fmla="*/ 0 w 62102"/>
                    <a:gd name="connsiteY2" fmla="*/ 14149 h 14149"/>
                    <a:gd name="connsiteX3" fmla="*/ 62102 w 62102"/>
                    <a:gd name="connsiteY3" fmla="*/ 14149 h 14149"/>
                    <a:gd name="connsiteX4" fmla="*/ 62102 w 62102"/>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02" h="14149">
                      <a:moveTo>
                        <a:pt x="62102" y="0"/>
                      </a:moveTo>
                      <a:lnTo>
                        <a:pt x="0" y="0"/>
                      </a:lnTo>
                      <a:lnTo>
                        <a:pt x="0" y="14149"/>
                      </a:lnTo>
                      <a:lnTo>
                        <a:pt x="62102" y="14149"/>
                      </a:lnTo>
                      <a:lnTo>
                        <a:pt x="62102" y="0"/>
                      </a:lnTo>
                      <a:close/>
                    </a:path>
                  </a:pathLst>
                </a:custGeom>
                <a:solidFill>
                  <a:srgbClr val="2C5967"/>
                </a:solidFill>
                <a:ln w="6417" cap="flat">
                  <a:noFill/>
                  <a:prstDash val="solid"/>
                  <a:miter/>
                </a:ln>
              </p:spPr>
              <p:txBody>
                <a:bodyPr rtlCol="0" anchor="ctr"/>
                <a:lstStyle/>
                <a:p>
                  <a:endParaRPr lang="en-US" sz="810"/>
                </a:p>
              </p:txBody>
            </p:sp>
            <p:sp>
              <p:nvSpPr>
                <p:cNvPr id="724" name="Freeform: Shape 723">
                  <a:extLst>
                    <a:ext uri="{FF2B5EF4-FFF2-40B4-BE49-F238E27FC236}">
                      <a16:creationId xmlns:a16="http://schemas.microsoft.com/office/drawing/2014/main" id="{F69D440D-A3DB-8CAA-1870-8574511B4154}"/>
                    </a:ext>
                  </a:extLst>
                </p:cNvPr>
                <p:cNvSpPr/>
                <p:nvPr/>
              </p:nvSpPr>
              <p:spPr>
                <a:xfrm>
                  <a:off x="1955385" y="314512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sp>
              <p:nvSpPr>
                <p:cNvPr id="725" name="Freeform: Shape 724">
                  <a:extLst>
                    <a:ext uri="{FF2B5EF4-FFF2-40B4-BE49-F238E27FC236}">
                      <a16:creationId xmlns:a16="http://schemas.microsoft.com/office/drawing/2014/main" id="{F9D96D98-4DC4-4BD4-29DD-5443FA8EA346}"/>
                    </a:ext>
                  </a:extLst>
                </p:cNvPr>
                <p:cNvSpPr/>
                <p:nvPr/>
              </p:nvSpPr>
              <p:spPr>
                <a:xfrm>
                  <a:off x="1955385" y="307072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726" name="Freeform: Shape 725">
                  <a:extLst>
                    <a:ext uri="{FF2B5EF4-FFF2-40B4-BE49-F238E27FC236}">
                      <a16:creationId xmlns:a16="http://schemas.microsoft.com/office/drawing/2014/main" id="{B6CC934B-EFFC-9601-1D8B-38E4C03A2828}"/>
                    </a:ext>
                  </a:extLst>
                </p:cNvPr>
                <p:cNvSpPr/>
                <p:nvPr/>
              </p:nvSpPr>
              <p:spPr>
                <a:xfrm>
                  <a:off x="1930616" y="3169949"/>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727" name="Freeform: Shape 726">
                  <a:extLst>
                    <a:ext uri="{FF2B5EF4-FFF2-40B4-BE49-F238E27FC236}">
                      <a16:creationId xmlns:a16="http://schemas.microsoft.com/office/drawing/2014/main" id="{C50D52D2-C822-32F9-3B88-8FEBD9384CD5}"/>
                    </a:ext>
                  </a:extLst>
                </p:cNvPr>
                <p:cNvSpPr/>
                <p:nvPr/>
              </p:nvSpPr>
              <p:spPr>
                <a:xfrm>
                  <a:off x="1955385" y="309555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sp>
              <p:nvSpPr>
                <p:cNvPr id="728" name="Freeform: Shape 727">
                  <a:extLst>
                    <a:ext uri="{FF2B5EF4-FFF2-40B4-BE49-F238E27FC236}">
                      <a16:creationId xmlns:a16="http://schemas.microsoft.com/office/drawing/2014/main" id="{55653252-F0E1-CCBF-7D33-EF44279E2805}"/>
                    </a:ext>
                  </a:extLst>
                </p:cNvPr>
                <p:cNvSpPr/>
                <p:nvPr/>
              </p:nvSpPr>
              <p:spPr>
                <a:xfrm>
                  <a:off x="1955385" y="312029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729" name="Freeform: Shape 728">
                  <a:extLst>
                    <a:ext uri="{FF2B5EF4-FFF2-40B4-BE49-F238E27FC236}">
                      <a16:creationId xmlns:a16="http://schemas.microsoft.com/office/drawing/2014/main" id="{4EBF64C6-8C3D-82A6-E5B2-5D9D6D964BA4}"/>
                    </a:ext>
                  </a:extLst>
                </p:cNvPr>
                <p:cNvSpPr/>
                <p:nvPr/>
              </p:nvSpPr>
              <p:spPr>
                <a:xfrm>
                  <a:off x="1906110" y="2994269"/>
                  <a:ext cx="58078" cy="21624"/>
                </a:xfrm>
                <a:custGeom>
                  <a:avLst/>
                  <a:gdLst>
                    <a:gd name="connsiteX0" fmla="*/ 54620 w 58078"/>
                    <a:gd name="connsiteY0" fmla="*/ 0 h 21624"/>
                    <a:gd name="connsiteX1" fmla="*/ 41966 w 58078"/>
                    <a:gd name="connsiteY1" fmla="*/ 0 h 21624"/>
                    <a:gd name="connsiteX2" fmla="*/ 44552 w 58078"/>
                    <a:gd name="connsiteY2" fmla="*/ 9702 h 21624"/>
                    <a:gd name="connsiteX3" fmla="*/ 0 w 58078"/>
                    <a:gd name="connsiteY3" fmla="*/ 9702 h 21624"/>
                    <a:gd name="connsiteX4" fmla="*/ 0 w 58078"/>
                    <a:gd name="connsiteY4" fmla="*/ 21625 h 21624"/>
                    <a:gd name="connsiteX5" fmla="*/ 58008 w 58078"/>
                    <a:gd name="connsiteY5" fmla="*/ 21625 h 21624"/>
                    <a:gd name="connsiteX6" fmla="*/ 54620 w 58078"/>
                    <a:gd name="connsiteY6" fmla="*/ 0 h 2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78" h="21624">
                      <a:moveTo>
                        <a:pt x="54620" y="0"/>
                      </a:moveTo>
                      <a:lnTo>
                        <a:pt x="41966" y="0"/>
                      </a:lnTo>
                      <a:cubicBezTo>
                        <a:pt x="43128" y="3914"/>
                        <a:pt x="43840" y="6321"/>
                        <a:pt x="44552" y="9702"/>
                      </a:cubicBezTo>
                      <a:lnTo>
                        <a:pt x="0" y="9702"/>
                      </a:lnTo>
                      <a:lnTo>
                        <a:pt x="0" y="21625"/>
                      </a:lnTo>
                      <a:lnTo>
                        <a:pt x="58008" y="21625"/>
                      </a:lnTo>
                      <a:cubicBezTo>
                        <a:pt x="58387" y="14265"/>
                        <a:pt x="57232" y="6898"/>
                        <a:pt x="54620" y="0"/>
                      </a:cubicBezTo>
                      <a:close/>
                    </a:path>
                  </a:pathLst>
                </a:custGeom>
                <a:solidFill>
                  <a:srgbClr val="2C5967"/>
                </a:solidFill>
                <a:ln w="6417" cap="flat">
                  <a:noFill/>
                  <a:prstDash val="solid"/>
                  <a:miter/>
                </a:ln>
              </p:spPr>
              <p:txBody>
                <a:bodyPr rtlCol="0" anchor="ctr"/>
                <a:lstStyle/>
                <a:p>
                  <a:endParaRPr lang="en-US" sz="810"/>
                </a:p>
              </p:txBody>
            </p:sp>
            <p:sp>
              <p:nvSpPr>
                <p:cNvPr id="730" name="Freeform: Shape 729">
                  <a:extLst>
                    <a:ext uri="{FF2B5EF4-FFF2-40B4-BE49-F238E27FC236}">
                      <a16:creationId xmlns:a16="http://schemas.microsoft.com/office/drawing/2014/main" id="{B9B216B9-A75C-4029-A24A-E7027FA9E231}"/>
                    </a:ext>
                  </a:extLst>
                </p:cNvPr>
                <p:cNvSpPr/>
                <p:nvPr/>
              </p:nvSpPr>
              <p:spPr>
                <a:xfrm>
                  <a:off x="1917602" y="2921560"/>
                  <a:ext cx="104607" cy="64411"/>
                </a:xfrm>
                <a:custGeom>
                  <a:avLst/>
                  <a:gdLst>
                    <a:gd name="connsiteX0" fmla="*/ 61749 w 104607"/>
                    <a:gd name="connsiteY0" fmla="*/ 21715 h 64411"/>
                    <a:gd name="connsiteX1" fmla="*/ 69058 w 104607"/>
                    <a:gd name="connsiteY1" fmla="*/ 29011 h 64411"/>
                    <a:gd name="connsiteX2" fmla="*/ 77965 w 104607"/>
                    <a:gd name="connsiteY2" fmla="*/ 20117 h 64411"/>
                    <a:gd name="connsiteX3" fmla="*/ 68481 w 104607"/>
                    <a:gd name="connsiteY3" fmla="*/ 41633 h 64411"/>
                    <a:gd name="connsiteX4" fmla="*/ 48030 w 104607"/>
                    <a:gd name="connsiteY4" fmla="*/ 53273 h 64411"/>
                    <a:gd name="connsiteX5" fmla="*/ 24660 w 104607"/>
                    <a:gd name="connsiteY5" fmla="*/ 50443 h 64411"/>
                    <a:gd name="connsiteX6" fmla="*/ 7578 w 104607"/>
                    <a:gd name="connsiteY6" fmla="*/ 34266 h 64411"/>
                    <a:gd name="connsiteX7" fmla="*/ 0 w 104607"/>
                    <a:gd name="connsiteY7" fmla="*/ 41831 h 64411"/>
                    <a:gd name="connsiteX8" fmla="*/ 22658 w 104607"/>
                    <a:gd name="connsiteY8" fmla="*/ 60902 h 64411"/>
                    <a:gd name="connsiteX9" fmla="*/ 52214 w 104607"/>
                    <a:gd name="connsiteY9" fmla="*/ 62994 h 64411"/>
                    <a:gd name="connsiteX10" fmla="*/ 77336 w 104607"/>
                    <a:gd name="connsiteY10" fmla="*/ 47305 h 64411"/>
                    <a:gd name="connsiteX11" fmla="*/ 88392 w 104607"/>
                    <a:gd name="connsiteY11" fmla="*/ 19847 h 64411"/>
                    <a:gd name="connsiteX12" fmla="*/ 97305 w 104607"/>
                    <a:gd name="connsiteY12" fmla="*/ 28748 h 64411"/>
                    <a:gd name="connsiteX13" fmla="*/ 104607 w 104607"/>
                    <a:gd name="connsiteY13" fmla="*/ 21451 h 64411"/>
                    <a:gd name="connsiteX14" fmla="*/ 83489 w 104607"/>
                    <a:gd name="connsiteY14" fmla="*/ 0 h 64411"/>
                    <a:gd name="connsiteX15" fmla="*/ 61749 w 104607"/>
                    <a:gd name="connsiteY15" fmla="*/ 21715 h 6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07" h="64411">
                      <a:moveTo>
                        <a:pt x="61749" y="21715"/>
                      </a:moveTo>
                      <a:lnTo>
                        <a:pt x="69058" y="29011"/>
                      </a:lnTo>
                      <a:lnTo>
                        <a:pt x="77965" y="20117"/>
                      </a:lnTo>
                      <a:cubicBezTo>
                        <a:pt x="77201" y="28119"/>
                        <a:pt x="73877" y="35665"/>
                        <a:pt x="68481" y="41633"/>
                      </a:cubicBezTo>
                      <a:cubicBezTo>
                        <a:pt x="63090" y="47607"/>
                        <a:pt x="55923" y="51688"/>
                        <a:pt x="48030" y="53273"/>
                      </a:cubicBezTo>
                      <a:cubicBezTo>
                        <a:pt x="40137" y="54858"/>
                        <a:pt x="31943" y="53869"/>
                        <a:pt x="24660" y="50443"/>
                      </a:cubicBezTo>
                      <a:cubicBezTo>
                        <a:pt x="17370" y="47023"/>
                        <a:pt x="11383" y="41350"/>
                        <a:pt x="7578" y="34266"/>
                      </a:cubicBezTo>
                      <a:lnTo>
                        <a:pt x="0" y="41831"/>
                      </a:lnTo>
                      <a:cubicBezTo>
                        <a:pt x="5345" y="50424"/>
                        <a:pt x="13276" y="57097"/>
                        <a:pt x="22658" y="60902"/>
                      </a:cubicBezTo>
                      <a:cubicBezTo>
                        <a:pt x="32039" y="64708"/>
                        <a:pt x="42390" y="65439"/>
                        <a:pt x="52214" y="62994"/>
                      </a:cubicBezTo>
                      <a:cubicBezTo>
                        <a:pt x="62038" y="60549"/>
                        <a:pt x="70836" y="55056"/>
                        <a:pt x="77336" y="47305"/>
                      </a:cubicBezTo>
                      <a:cubicBezTo>
                        <a:pt x="83836" y="39553"/>
                        <a:pt x="87712" y="29935"/>
                        <a:pt x="88392" y="19847"/>
                      </a:cubicBezTo>
                      <a:lnTo>
                        <a:pt x="97305" y="28748"/>
                      </a:lnTo>
                      <a:lnTo>
                        <a:pt x="104607" y="21451"/>
                      </a:lnTo>
                      <a:lnTo>
                        <a:pt x="83489" y="0"/>
                      </a:lnTo>
                      <a:lnTo>
                        <a:pt x="61749" y="21715"/>
                      </a:lnTo>
                      <a:close/>
                    </a:path>
                  </a:pathLst>
                </a:custGeom>
                <a:solidFill>
                  <a:srgbClr val="2C5967"/>
                </a:solidFill>
                <a:ln w="6417" cap="flat">
                  <a:noFill/>
                  <a:prstDash val="solid"/>
                  <a:miter/>
                </a:ln>
              </p:spPr>
              <p:txBody>
                <a:bodyPr rtlCol="0" anchor="ctr"/>
                <a:lstStyle/>
                <a:p>
                  <a:endParaRPr lang="en-US" sz="810"/>
                </a:p>
              </p:txBody>
            </p:sp>
            <p:sp>
              <p:nvSpPr>
                <p:cNvPr id="731" name="Freeform: Shape 730">
                  <a:extLst>
                    <a:ext uri="{FF2B5EF4-FFF2-40B4-BE49-F238E27FC236}">
                      <a16:creationId xmlns:a16="http://schemas.microsoft.com/office/drawing/2014/main" id="{7A8EA116-0364-1EF7-AE3B-EAE0443B4CBF}"/>
                    </a:ext>
                  </a:extLst>
                </p:cNvPr>
                <p:cNvSpPr/>
                <p:nvPr/>
              </p:nvSpPr>
              <p:spPr>
                <a:xfrm>
                  <a:off x="1955385" y="3169949"/>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732" name="Freeform: Shape 731">
                  <a:extLst>
                    <a:ext uri="{FF2B5EF4-FFF2-40B4-BE49-F238E27FC236}">
                      <a16:creationId xmlns:a16="http://schemas.microsoft.com/office/drawing/2014/main" id="{21C89700-10D0-B314-98EB-83213E19E916}"/>
                    </a:ext>
                  </a:extLst>
                </p:cNvPr>
                <p:cNvSpPr/>
                <p:nvPr/>
              </p:nvSpPr>
              <p:spPr>
                <a:xfrm>
                  <a:off x="1905757" y="3021059"/>
                  <a:ext cx="88655" cy="212609"/>
                </a:xfrm>
                <a:custGeom>
                  <a:avLst/>
                  <a:gdLst>
                    <a:gd name="connsiteX0" fmla="*/ 0 w 88655"/>
                    <a:gd name="connsiteY0" fmla="*/ 35151 h 212609"/>
                    <a:gd name="connsiteX1" fmla="*/ 74487 w 88655"/>
                    <a:gd name="connsiteY1" fmla="*/ 17890 h 212609"/>
                    <a:gd name="connsiteX2" fmla="*/ 74487 w 88655"/>
                    <a:gd name="connsiteY2" fmla="*/ 198460 h 212609"/>
                    <a:gd name="connsiteX3" fmla="*/ 39021 w 88655"/>
                    <a:gd name="connsiteY3" fmla="*/ 198460 h 212609"/>
                    <a:gd name="connsiteX4" fmla="*/ 39021 w 88655"/>
                    <a:gd name="connsiteY4" fmla="*/ 178972 h 212609"/>
                    <a:gd name="connsiteX5" fmla="*/ 24859 w 88655"/>
                    <a:gd name="connsiteY5" fmla="*/ 178972 h 212609"/>
                    <a:gd name="connsiteX6" fmla="*/ 24859 w 88655"/>
                    <a:gd name="connsiteY6" fmla="*/ 198460 h 212609"/>
                    <a:gd name="connsiteX7" fmla="*/ 0 w 88655"/>
                    <a:gd name="connsiteY7" fmla="*/ 198460 h 212609"/>
                    <a:gd name="connsiteX8" fmla="*/ 0 w 88655"/>
                    <a:gd name="connsiteY8" fmla="*/ 212609 h 212609"/>
                    <a:gd name="connsiteX9" fmla="*/ 88655 w 88655"/>
                    <a:gd name="connsiteY9" fmla="*/ 212609 h 212609"/>
                    <a:gd name="connsiteX10" fmla="*/ 88655 w 88655"/>
                    <a:gd name="connsiteY10" fmla="*/ 0 h 212609"/>
                    <a:gd name="connsiteX11" fmla="*/ 0 w 88655"/>
                    <a:gd name="connsiteY11" fmla="*/ 20559 h 212609"/>
                    <a:gd name="connsiteX12" fmla="*/ 0 w 88655"/>
                    <a:gd name="connsiteY12" fmla="*/ 35151 h 21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655" h="212609">
                      <a:moveTo>
                        <a:pt x="0" y="35151"/>
                      </a:moveTo>
                      <a:lnTo>
                        <a:pt x="74487" y="17890"/>
                      </a:lnTo>
                      <a:lnTo>
                        <a:pt x="74487" y="198460"/>
                      </a:lnTo>
                      <a:lnTo>
                        <a:pt x="39021" y="198460"/>
                      </a:lnTo>
                      <a:lnTo>
                        <a:pt x="39021" y="178972"/>
                      </a:lnTo>
                      <a:lnTo>
                        <a:pt x="24859" y="178972"/>
                      </a:lnTo>
                      <a:lnTo>
                        <a:pt x="24859" y="198460"/>
                      </a:lnTo>
                      <a:lnTo>
                        <a:pt x="0" y="198460"/>
                      </a:lnTo>
                      <a:lnTo>
                        <a:pt x="0" y="212609"/>
                      </a:lnTo>
                      <a:lnTo>
                        <a:pt x="88655" y="212609"/>
                      </a:lnTo>
                      <a:lnTo>
                        <a:pt x="88655" y="0"/>
                      </a:lnTo>
                      <a:lnTo>
                        <a:pt x="0" y="20559"/>
                      </a:lnTo>
                      <a:lnTo>
                        <a:pt x="0" y="35151"/>
                      </a:lnTo>
                      <a:close/>
                    </a:path>
                  </a:pathLst>
                </a:custGeom>
                <a:solidFill>
                  <a:srgbClr val="2C5967"/>
                </a:solidFill>
                <a:ln w="6417" cap="flat">
                  <a:noFill/>
                  <a:prstDash val="solid"/>
                  <a:miter/>
                </a:ln>
              </p:spPr>
              <p:txBody>
                <a:bodyPr rtlCol="0" anchor="ctr"/>
                <a:lstStyle/>
                <a:p>
                  <a:endParaRPr lang="en-US" sz="810"/>
                </a:p>
              </p:txBody>
            </p:sp>
            <p:sp>
              <p:nvSpPr>
                <p:cNvPr id="733" name="Freeform: Shape 732">
                  <a:extLst>
                    <a:ext uri="{FF2B5EF4-FFF2-40B4-BE49-F238E27FC236}">
                      <a16:creationId xmlns:a16="http://schemas.microsoft.com/office/drawing/2014/main" id="{F8157ECC-B2BD-0E08-B115-8E9AFEB50186}"/>
                    </a:ext>
                  </a:extLst>
                </p:cNvPr>
                <p:cNvSpPr/>
                <p:nvPr/>
              </p:nvSpPr>
              <p:spPr>
                <a:xfrm>
                  <a:off x="1757309" y="2953868"/>
                  <a:ext cx="137840" cy="279800"/>
                </a:xfrm>
                <a:custGeom>
                  <a:avLst/>
                  <a:gdLst>
                    <a:gd name="connsiteX0" fmla="*/ 0 w 137840"/>
                    <a:gd name="connsiteY0" fmla="*/ 279800 h 279800"/>
                    <a:gd name="connsiteX1" fmla="*/ 137840 w 137840"/>
                    <a:gd name="connsiteY1" fmla="*/ 279800 h 279800"/>
                    <a:gd name="connsiteX2" fmla="*/ 137840 w 137840"/>
                    <a:gd name="connsiteY2" fmla="*/ 0 h 279800"/>
                    <a:gd name="connsiteX3" fmla="*/ 0 w 137840"/>
                    <a:gd name="connsiteY3" fmla="*/ 0 h 279800"/>
                    <a:gd name="connsiteX4" fmla="*/ 0 w 137840"/>
                    <a:gd name="connsiteY4" fmla="*/ 279800 h 279800"/>
                    <a:gd name="connsiteX5" fmla="*/ 14168 w 137840"/>
                    <a:gd name="connsiteY5" fmla="*/ 14149 h 279800"/>
                    <a:gd name="connsiteX6" fmla="*/ 123672 w 137840"/>
                    <a:gd name="connsiteY6" fmla="*/ 14149 h 279800"/>
                    <a:gd name="connsiteX7" fmla="*/ 123672 w 137840"/>
                    <a:gd name="connsiteY7" fmla="*/ 265651 h 279800"/>
                    <a:gd name="connsiteX8" fmla="*/ 13719 w 137840"/>
                    <a:gd name="connsiteY8" fmla="*/ 265651 h 279800"/>
                    <a:gd name="connsiteX9" fmla="*/ 14168 w 137840"/>
                    <a:gd name="connsiteY9" fmla="*/ 14149 h 27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840" h="279800">
                      <a:moveTo>
                        <a:pt x="0" y="279800"/>
                      </a:moveTo>
                      <a:lnTo>
                        <a:pt x="137840" y="279800"/>
                      </a:lnTo>
                      <a:lnTo>
                        <a:pt x="137840" y="0"/>
                      </a:lnTo>
                      <a:lnTo>
                        <a:pt x="0" y="0"/>
                      </a:lnTo>
                      <a:lnTo>
                        <a:pt x="0" y="279800"/>
                      </a:lnTo>
                      <a:close/>
                      <a:moveTo>
                        <a:pt x="14168" y="14149"/>
                      </a:moveTo>
                      <a:lnTo>
                        <a:pt x="123672" y="14149"/>
                      </a:lnTo>
                      <a:lnTo>
                        <a:pt x="123672" y="265651"/>
                      </a:lnTo>
                      <a:lnTo>
                        <a:pt x="13719" y="265651"/>
                      </a:lnTo>
                      <a:lnTo>
                        <a:pt x="14168" y="14149"/>
                      </a:lnTo>
                      <a:close/>
                    </a:path>
                  </a:pathLst>
                </a:custGeom>
                <a:solidFill>
                  <a:srgbClr val="2C5967"/>
                </a:solidFill>
                <a:ln w="6417" cap="flat">
                  <a:noFill/>
                  <a:prstDash val="solid"/>
                  <a:miter/>
                </a:ln>
              </p:spPr>
              <p:txBody>
                <a:bodyPr rtlCol="0" anchor="ctr"/>
                <a:lstStyle/>
                <a:p>
                  <a:endParaRPr lang="en-US" sz="810"/>
                </a:p>
              </p:txBody>
            </p:sp>
            <p:sp>
              <p:nvSpPr>
                <p:cNvPr id="734" name="Freeform: Shape 733">
                  <a:extLst>
                    <a:ext uri="{FF2B5EF4-FFF2-40B4-BE49-F238E27FC236}">
                      <a16:creationId xmlns:a16="http://schemas.microsoft.com/office/drawing/2014/main" id="{D4A8903D-DE9A-53AC-9522-3F1A0711AA9C}"/>
                    </a:ext>
                  </a:extLst>
                </p:cNvPr>
                <p:cNvSpPr/>
                <p:nvPr/>
              </p:nvSpPr>
              <p:spPr>
                <a:xfrm>
                  <a:off x="1930616" y="314512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sp>
              <p:nvSpPr>
                <p:cNvPr id="735" name="Freeform: Shape 734">
                  <a:extLst>
                    <a:ext uri="{FF2B5EF4-FFF2-40B4-BE49-F238E27FC236}">
                      <a16:creationId xmlns:a16="http://schemas.microsoft.com/office/drawing/2014/main" id="{C0FEE14A-9511-3EF6-C5CD-570428CED94C}"/>
                    </a:ext>
                  </a:extLst>
                </p:cNvPr>
                <p:cNvSpPr/>
                <p:nvPr/>
              </p:nvSpPr>
              <p:spPr>
                <a:xfrm>
                  <a:off x="1781636" y="3003439"/>
                  <a:ext cx="88654" cy="38982"/>
                </a:xfrm>
                <a:custGeom>
                  <a:avLst/>
                  <a:gdLst>
                    <a:gd name="connsiteX0" fmla="*/ 78054 w 88654"/>
                    <a:gd name="connsiteY0" fmla="*/ 0 h 38982"/>
                    <a:gd name="connsiteX1" fmla="*/ 10690 w 88654"/>
                    <a:gd name="connsiteY1" fmla="*/ 0 h 38982"/>
                    <a:gd name="connsiteX2" fmla="*/ 10690 w 88654"/>
                    <a:gd name="connsiteY2" fmla="*/ 12372 h 38982"/>
                    <a:gd name="connsiteX3" fmla="*/ 0 w 88654"/>
                    <a:gd name="connsiteY3" fmla="*/ 12372 h 38982"/>
                    <a:gd name="connsiteX4" fmla="*/ 0 w 88654"/>
                    <a:gd name="connsiteY4" fmla="*/ 26521 h 38982"/>
                    <a:gd name="connsiteX5" fmla="*/ 10690 w 88654"/>
                    <a:gd name="connsiteY5" fmla="*/ 26521 h 38982"/>
                    <a:gd name="connsiteX6" fmla="*/ 10690 w 88654"/>
                    <a:gd name="connsiteY6" fmla="*/ 38982 h 38982"/>
                    <a:gd name="connsiteX7" fmla="*/ 78054 w 88654"/>
                    <a:gd name="connsiteY7" fmla="*/ 38982 h 38982"/>
                    <a:gd name="connsiteX8" fmla="*/ 78054 w 88654"/>
                    <a:gd name="connsiteY8" fmla="*/ 26521 h 38982"/>
                    <a:gd name="connsiteX9" fmla="*/ 88655 w 88654"/>
                    <a:gd name="connsiteY9" fmla="*/ 26521 h 38982"/>
                    <a:gd name="connsiteX10" fmla="*/ 88655 w 88654"/>
                    <a:gd name="connsiteY10" fmla="*/ 12372 h 38982"/>
                    <a:gd name="connsiteX11" fmla="*/ 78054 w 88654"/>
                    <a:gd name="connsiteY11" fmla="*/ 12372 h 38982"/>
                    <a:gd name="connsiteX12" fmla="*/ 78054 w 88654"/>
                    <a:gd name="connsiteY12" fmla="*/ 0 h 38982"/>
                    <a:gd name="connsiteX13" fmla="*/ 63886 w 88654"/>
                    <a:gd name="connsiteY13" fmla="*/ 24827 h 38982"/>
                    <a:gd name="connsiteX14" fmla="*/ 24859 w 88654"/>
                    <a:gd name="connsiteY14" fmla="*/ 24827 h 38982"/>
                    <a:gd name="connsiteX15" fmla="*/ 24859 w 88654"/>
                    <a:gd name="connsiteY15" fmla="*/ 14149 h 38982"/>
                    <a:gd name="connsiteX16" fmla="*/ 63886 w 88654"/>
                    <a:gd name="connsiteY16" fmla="*/ 14149 h 38982"/>
                    <a:gd name="connsiteX17" fmla="*/ 63886 w 88654"/>
                    <a:gd name="connsiteY17" fmla="*/ 24827 h 3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654" h="38982">
                      <a:moveTo>
                        <a:pt x="78054" y="0"/>
                      </a:moveTo>
                      <a:lnTo>
                        <a:pt x="10690" y="0"/>
                      </a:lnTo>
                      <a:lnTo>
                        <a:pt x="10690" y="12372"/>
                      </a:lnTo>
                      <a:lnTo>
                        <a:pt x="0" y="12372"/>
                      </a:lnTo>
                      <a:lnTo>
                        <a:pt x="0" y="26521"/>
                      </a:lnTo>
                      <a:lnTo>
                        <a:pt x="10690" y="26521"/>
                      </a:lnTo>
                      <a:lnTo>
                        <a:pt x="10690" y="38982"/>
                      </a:lnTo>
                      <a:lnTo>
                        <a:pt x="78054" y="38982"/>
                      </a:lnTo>
                      <a:lnTo>
                        <a:pt x="78054" y="26521"/>
                      </a:lnTo>
                      <a:lnTo>
                        <a:pt x="88655" y="26521"/>
                      </a:lnTo>
                      <a:lnTo>
                        <a:pt x="88655" y="12372"/>
                      </a:lnTo>
                      <a:lnTo>
                        <a:pt x="78054" y="12372"/>
                      </a:lnTo>
                      <a:lnTo>
                        <a:pt x="78054" y="0"/>
                      </a:lnTo>
                      <a:close/>
                      <a:moveTo>
                        <a:pt x="63886" y="24827"/>
                      </a:moveTo>
                      <a:lnTo>
                        <a:pt x="24859" y="24827"/>
                      </a:lnTo>
                      <a:lnTo>
                        <a:pt x="24859" y="14149"/>
                      </a:lnTo>
                      <a:lnTo>
                        <a:pt x="63886" y="14149"/>
                      </a:lnTo>
                      <a:lnTo>
                        <a:pt x="63886" y="24827"/>
                      </a:lnTo>
                      <a:close/>
                    </a:path>
                  </a:pathLst>
                </a:custGeom>
                <a:solidFill>
                  <a:srgbClr val="2C5967"/>
                </a:solidFill>
                <a:ln w="6417" cap="flat">
                  <a:noFill/>
                  <a:prstDash val="solid"/>
                  <a:miter/>
                </a:ln>
              </p:spPr>
              <p:txBody>
                <a:bodyPr rtlCol="0" anchor="ctr"/>
                <a:lstStyle/>
                <a:p>
                  <a:endParaRPr lang="en-US" sz="810"/>
                </a:p>
              </p:txBody>
            </p:sp>
            <p:sp>
              <p:nvSpPr>
                <p:cNvPr id="2456" name="Freeform: Shape 2455">
                  <a:extLst>
                    <a:ext uri="{FF2B5EF4-FFF2-40B4-BE49-F238E27FC236}">
                      <a16:creationId xmlns:a16="http://schemas.microsoft.com/office/drawing/2014/main" id="{C2005E5B-BB5B-5218-12C3-25461BFBD2DB}"/>
                    </a:ext>
                  </a:extLst>
                </p:cNvPr>
                <p:cNvSpPr/>
                <p:nvPr/>
              </p:nvSpPr>
              <p:spPr>
                <a:xfrm>
                  <a:off x="1781636" y="2978605"/>
                  <a:ext cx="88654" cy="14149"/>
                </a:xfrm>
                <a:custGeom>
                  <a:avLst/>
                  <a:gdLst>
                    <a:gd name="connsiteX0" fmla="*/ 88655 w 88654"/>
                    <a:gd name="connsiteY0" fmla="*/ 0 h 14149"/>
                    <a:gd name="connsiteX1" fmla="*/ 0 w 88654"/>
                    <a:gd name="connsiteY1" fmla="*/ 0 h 14149"/>
                    <a:gd name="connsiteX2" fmla="*/ 0 w 88654"/>
                    <a:gd name="connsiteY2" fmla="*/ 14149 h 14149"/>
                    <a:gd name="connsiteX3" fmla="*/ 88655 w 88654"/>
                    <a:gd name="connsiteY3" fmla="*/ 14149 h 14149"/>
                    <a:gd name="connsiteX4" fmla="*/ 88655 w 88654"/>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54" h="14149">
                      <a:moveTo>
                        <a:pt x="88655" y="0"/>
                      </a:moveTo>
                      <a:lnTo>
                        <a:pt x="0" y="0"/>
                      </a:lnTo>
                      <a:lnTo>
                        <a:pt x="0" y="14149"/>
                      </a:lnTo>
                      <a:lnTo>
                        <a:pt x="88655" y="14149"/>
                      </a:lnTo>
                      <a:lnTo>
                        <a:pt x="88655" y="0"/>
                      </a:lnTo>
                      <a:close/>
                    </a:path>
                  </a:pathLst>
                </a:custGeom>
                <a:solidFill>
                  <a:srgbClr val="2C5967"/>
                </a:solidFill>
                <a:ln w="6417" cap="flat">
                  <a:noFill/>
                  <a:prstDash val="solid"/>
                  <a:miter/>
                </a:ln>
              </p:spPr>
              <p:txBody>
                <a:bodyPr rtlCol="0" anchor="ctr"/>
                <a:lstStyle/>
                <a:p>
                  <a:endParaRPr lang="en-US" sz="810"/>
                </a:p>
              </p:txBody>
            </p:sp>
            <p:sp>
              <p:nvSpPr>
                <p:cNvPr id="2457" name="Freeform: Shape 2456">
                  <a:extLst>
                    <a:ext uri="{FF2B5EF4-FFF2-40B4-BE49-F238E27FC236}">
                      <a16:creationId xmlns:a16="http://schemas.microsoft.com/office/drawing/2014/main" id="{DA985841-EC4F-DC49-6613-9E17421A9D2B}"/>
                    </a:ext>
                  </a:extLst>
                </p:cNvPr>
                <p:cNvSpPr/>
                <p:nvPr/>
              </p:nvSpPr>
              <p:spPr>
                <a:xfrm>
                  <a:off x="1930616" y="312029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2458" name="Freeform: Shape 2457">
                  <a:extLst>
                    <a:ext uri="{FF2B5EF4-FFF2-40B4-BE49-F238E27FC236}">
                      <a16:creationId xmlns:a16="http://schemas.microsoft.com/office/drawing/2014/main" id="{72883597-D856-83D0-1DA2-79934600E987}"/>
                    </a:ext>
                  </a:extLst>
                </p:cNvPr>
                <p:cNvSpPr/>
                <p:nvPr/>
              </p:nvSpPr>
              <p:spPr>
                <a:xfrm>
                  <a:off x="1930616" y="3070726"/>
                  <a:ext cx="14161" cy="14142"/>
                </a:xfrm>
                <a:custGeom>
                  <a:avLst/>
                  <a:gdLst>
                    <a:gd name="connsiteX0" fmla="*/ 14162 w 14161"/>
                    <a:gd name="connsiteY0" fmla="*/ 0 h 14142"/>
                    <a:gd name="connsiteX1" fmla="*/ 0 w 14161"/>
                    <a:gd name="connsiteY1" fmla="*/ 0 h 14142"/>
                    <a:gd name="connsiteX2" fmla="*/ 0 w 14161"/>
                    <a:gd name="connsiteY2" fmla="*/ 14143 h 14142"/>
                    <a:gd name="connsiteX3" fmla="*/ 14162 w 14161"/>
                    <a:gd name="connsiteY3" fmla="*/ 14143 h 14142"/>
                    <a:gd name="connsiteX4" fmla="*/ 14162 w 14161"/>
                    <a:gd name="connsiteY4" fmla="*/ 0 h 14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2">
                      <a:moveTo>
                        <a:pt x="14162" y="0"/>
                      </a:moveTo>
                      <a:lnTo>
                        <a:pt x="0" y="0"/>
                      </a:lnTo>
                      <a:lnTo>
                        <a:pt x="0" y="14143"/>
                      </a:lnTo>
                      <a:lnTo>
                        <a:pt x="14162" y="14143"/>
                      </a:lnTo>
                      <a:lnTo>
                        <a:pt x="14162" y="0"/>
                      </a:lnTo>
                      <a:close/>
                    </a:path>
                  </a:pathLst>
                </a:custGeom>
                <a:solidFill>
                  <a:srgbClr val="2C5967"/>
                </a:solidFill>
                <a:ln w="6417" cap="flat">
                  <a:noFill/>
                  <a:prstDash val="solid"/>
                  <a:miter/>
                </a:ln>
              </p:spPr>
              <p:txBody>
                <a:bodyPr rtlCol="0" anchor="ctr"/>
                <a:lstStyle/>
                <a:p>
                  <a:endParaRPr lang="en-US" sz="810"/>
                </a:p>
              </p:txBody>
            </p:sp>
            <p:sp>
              <p:nvSpPr>
                <p:cNvPr id="2459" name="Freeform: Shape 2458">
                  <a:extLst>
                    <a:ext uri="{FF2B5EF4-FFF2-40B4-BE49-F238E27FC236}">
                      <a16:creationId xmlns:a16="http://schemas.microsoft.com/office/drawing/2014/main" id="{898D5A02-2945-701D-174E-D28A2998ED4C}"/>
                    </a:ext>
                  </a:extLst>
                </p:cNvPr>
                <p:cNvSpPr/>
                <p:nvPr/>
              </p:nvSpPr>
              <p:spPr>
                <a:xfrm>
                  <a:off x="1930616" y="3095552"/>
                  <a:ext cx="14161" cy="14149"/>
                </a:xfrm>
                <a:custGeom>
                  <a:avLst/>
                  <a:gdLst>
                    <a:gd name="connsiteX0" fmla="*/ 14162 w 14161"/>
                    <a:gd name="connsiteY0" fmla="*/ 0 h 14149"/>
                    <a:gd name="connsiteX1" fmla="*/ 0 w 14161"/>
                    <a:gd name="connsiteY1" fmla="*/ 0 h 14149"/>
                    <a:gd name="connsiteX2" fmla="*/ 0 w 14161"/>
                    <a:gd name="connsiteY2" fmla="*/ 14149 h 14149"/>
                    <a:gd name="connsiteX3" fmla="*/ 14162 w 14161"/>
                    <a:gd name="connsiteY3" fmla="*/ 14149 h 14149"/>
                    <a:gd name="connsiteX4" fmla="*/ 14162 w 14161"/>
                    <a:gd name="connsiteY4" fmla="*/ 0 h 14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1" h="14149">
                      <a:moveTo>
                        <a:pt x="14162" y="0"/>
                      </a:moveTo>
                      <a:lnTo>
                        <a:pt x="0" y="0"/>
                      </a:lnTo>
                      <a:lnTo>
                        <a:pt x="0" y="14149"/>
                      </a:lnTo>
                      <a:lnTo>
                        <a:pt x="14162" y="14149"/>
                      </a:lnTo>
                      <a:lnTo>
                        <a:pt x="14162" y="0"/>
                      </a:lnTo>
                      <a:close/>
                    </a:path>
                  </a:pathLst>
                </a:custGeom>
                <a:solidFill>
                  <a:srgbClr val="2C5967"/>
                </a:solidFill>
                <a:ln w="6417" cap="flat">
                  <a:noFill/>
                  <a:prstDash val="solid"/>
                  <a:miter/>
                </a:ln>
              </p:spPr>
              <p:txBody>
                <a:bodyPr rtlCol="0" anchor="ctr"/>
                <a:lstStyle/>
                <a:p>
                  <a:endParaRPr lang="en-US" sz="810"/>
                </a:p>
              </p:txBody>
            </p:sp>
          </p:grpSp>
        </p:grpSp>
        <p:grpSp>
          <p:nvGrpSpPr>
            <p:cNvPr id="2460" name="Graphic 3">
              <a:extLst>
                <a:ext uri="{FF2B5EF4-FFF2-40B4-BE49-F238E27FC236}">
                  <a16:creationId xmlns:a16="http://schemas.microsoft.com/office/drawing/2014/main" id="{88EACF23-3612-D904-7069-806E665CDC55}"/>
                </a:ext>
              </a:extLst>
            </p:cNvPr>
            <p:cNvGrpSpPr/>
            <p:nvPr/>
          </p:nvGrpSpPr>
          <p:grpSpPr>
            <a:xfrm>
              <a:off x="1338014" y="3202085"/>
              <a:ext cx="1023037" cy="319651"/>
              <a:chOff x="1338014" y="3202085"/>
              <a:chExt cx="1023037" cy="319651"/>
            </a:xfrm>
            <a:solidFill>
              <a:srgbClr val="000000"/>
            </a:solidFill>
          </p:grpSpPr>
          <p:sp>
            <p:nvSpPr>
              <p:cNvPr id="2461" name="TextBox 2460">
                <a:extLst>
                  <a:ext uri="{FF2B5EF4-FFF2-40B4-BE49-F238E27FC236}">
                    <a16:creationId xmlns:a16="http://schemas.microsoft.com/office/drawing/2014/main" id="{3D6ED18F-FABE-5ABC-80F8-593FF23BA364}"/>
                  </a:ext>
                </a:extLst>
              </p:cNvPr>
              <p:cNvSpPr txBox="1"/>
              <p:nvPr/>
            </p:nvSpPr>
            <p:spPr>
              <a:xfrm>
                <a:off x="1449558" y="3202085"/>
                <a:ext cx="792205"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ADB Exadata</a:t>
                </a:r>
              </a:p>
            </p:txBody>
          </p:sp>
          <p:sp>
            <p:nvSpPr>
              <p:cNvPr id="2462" name="TextBox 2461">
                <a:extLst>
                  <a:ext uri="{FF2B5EF4-FFF2-40B4-BE49-F238E27FC236}">
                    <a16:creationId xmlns:a16="http://schemas.microsoft.com/office/drawing/2014/main" id="{91548EC9-9494-D111-A850-7B8636D5D205}"/>
                  </a:ext>
                </a:extLst>
              </p:cNvPr>
              <p:cNvSpPr txBox="1"/>
              <p:nvPr/>
            </p:nvSpPr>
            <p:spPr>
              <a:xfrm>
                <a:off x="1338014" y="3304754"/>
                <a:ext cx="1023037" cy="216982"/>
              </a:xfrm>
              <a:prstGeom prst="rect">
                <a:avLst/>
              </a:prstGeom>
              <a:noFill/>
            </p:spPr>
            <p:txBody>
              <a:bodyPr wrap="none" rtlCol="0">
                <a:spAutoFit/>
              </a:bodyPr>
              <a:lstStyle/>
              <a:p>
                <a:pPr algn="l"/>
                <a:r>
                  <a:rPr lang="en-US" sz="810" spc="0" baseline="0" dirty="0" err="1">
                    <a:ln/>
                    <a:solidFill>
                      <a:srgbClr val="000000"/>
                    </a:solidFill>
                    <a:latin typeface="Oracle Sans"/>
                    <a:cs typeface="Oracle Sans"/>
                    <a:sym typeface="Oracle Sans"/>
                    <a:rtl val="0"/>
                  </a:rPr>
                  <a:t>Cloud@Customer</a:t>
                </a:r>
                <a:endParaRPr lang="en-US" sz="810" spc="0" baseline="0" dirty="0">
                  <a:ln/>
                  <a:solidFill>
                    <a:srgbClr val="000000"/>
                  </a:solidFill>
                  <a:latin typeface="Oracle Sans"/>
                  <a:cs typeface="Oracle Sans"/>
                  <a:sym typeface="Oracle Sans"/>
                  <a:rtl val="0"/>
                </a:endParaRPr>
              </a:p>
            </p:txBody>
          </p:sp>
        </p:grpSp>
      </p:grpSp>
      <p:grpSp>
        <p:nvGrpSpPr>
          <p:cNvPr id="2463" name="Graphic 3">
            <a:extLst>
              <a:ext uri="{FF2B5EF4-FFF2-40B4-BE49-F238E27FC236}">
                <a16:creationId xmlns:a16="http://schemas.microsoft.com/office/drawing/2014/main" id="{6E9501F0-E260-D203-E4DC-0602651BE694}"/>
              </a:ext>
            </a:extLst>
          </p:cNvPr>
          <p:cNvGrpSpPr/>
          <p:nvPr/>
        </p:nvGrpSpPr>
        <p:grpSpPr>
          <a:xfrm>
            <a:off x="2422011" y="2860767"/>
            <a:ext cx="633507" cy="558300"/>
            <a:chOff x="2422011" y="2860767"/>
            <a:chExt cx="633507" cy="558300"/>
          </a:xfrm>
        </p:grpSpPr>
        <p:grpSp>
          <p:nvGrpSpPr>
            <p:cNvPr id="736" name="Graphic 3">
              <a:extLst>
                <a:ext uri="{FF2B5EF4-FFF2-40B4-BE49-F238E27FC236}">
                  <a16:creationId xmlns:a16="http://schemas.microsoft.com/office/drawing/2014/main" id="{2440972C-7859-0AF1-61A4-A9034481AA5B}"/>
                </a:ext>
              </a:extLst>
            </p:cNvPr>
            <p:cNvGrpSpPr/>
            <p:nvPr/>
          </p:nvGrpSpPr>
          <p:grpSpPr>
            <a:xfrm>
              <a:off x="2542327" y="2860767"/>
              <a:ext cx="385049" cy="381802"/>
              <a:chOff x="2542327" y="2860767"/>
              <a:chExt cx="385049" cy="381802"/>
            </a:xfrm>
          </p:grpSpPr>
          <p:grpSp>
            <p:nvGrpSpPr>
              <p:cNvPr id="737" name="Graphic 3">
                <a:extLst>
                  <a:ext uri="{FF2B5EF4-FFF2-40B4-BE49-F238E27FC236}">
                    <a16:creationId xmlns:a16="http://schemas.microsoft.com/office/drawing/2014/main" id="{60323735-BE98-B838-D318-1FCE7871F090}"/>
                  </a:ext>
                </a:extLst>
              </p:cNvPr>
              <p:cNvGrpSpPr/>
              <p:nvPr/>
            </p:nvGrpSpPr>
            <p:grpSpPr>
              <a:xfrm>
                <a:off x="2542327" y="2860767"/>
                <a:ext cx="385049" cy="381802"/>
                <a:chOff x="2542327" y="2860767"/>
                <a:chExt cx="385049" cy="381802"/>
              </a:xfrm>
              <a:solidFill>
                <a:srgbClr val="FFFFFF"/>
              </a:solidFill>
            </p:grpSpPr>
            <p:sp>
              <p:nvSpPr>
                <p:cNvPr id="738" name="Freeform: Shape 737">
                  <a:extLst>
                    <a:ext uri="{FF2B5EF4-FFF2-40B4-BE49-F238E27FC236}">
                      <a16:creationId xmlns:a16="http://schemas.microsoft.com/office/drawing/2014/main" id="{E150D51A-5109-BCBC-8DA7-1A55FD9ABB6D}"/>
                    </a:ext>
                  </a:extLst>
                </p:cNvPr>
                <p:cNvSpPr/>
                <p:nvPr/>
              </p:nvSpPr>
              <p:spPr>
                <a:xfrm>
                  <a:off x="2546876" y="2865322"/>
                  <a:ext cx="376324" cy="373601"/>
                </a:xfrm>
                <a:custGeom>
                  <a:avLst/>
                  <a:gdLst>
                    <a:gd name="connsiteX0" fmla="*/ 271240 w 376324"/>
                    <a:gd name="connsiteY0" fmla="*/ 371779 h 373601"/>
                    <a:gd name="connsiteX1" fmla="*/ 229370 w 376324"/>
                    <a:gd name="connsiteY1" fmla="*/ 333509 h 373601"/>
                    <a:gd name="connsiteX2" fmla="*/ 226636 w 376324"/>
                    <a:gd name="connsiteY2" fmla="*/ 333509 h 373601"/>
                    <a:gd name="connsiteX3" fmla="*/ 227548 w 376324"/>
                    <a:gd name="connsiteY3" fmla="*/ 334420 h 373601"/>
                    <a:gd name="connsiteX4" fmla="*/ 220264 w 376324"/>
                    <a:gd name="connsiteY4" fmla="*/ 334420 h 373601"/>
                    <a:gd name="connsiteX5" fmla="*/ 186589 w 376324"/>
                    <a:gd name="connsiteY5" fmla="*/ 336242 h 373601"/>
                    <a:gd name="connsiteX6" fmla="*/ 185678 w 376324"/>
                    <a:gd name="connsiteY6" fmla="*/ 336242 h 373601"/>
                    <a:gd name="connsiteX7" fmla="*/ 152002 w 376324"/>
                    <a:gd name="connsiteY7" fmla="*/ 334420 h 373601"/>
                    <a:gd name="connsiteX8" fmla="*/ 145630 w 376324"/>
                    <a:gd name="connsiteY8" fmla="*/ 333509 h 373601"/>
                    <a:gd name="connsiteX9" fmla="*/ 91023 w 376324"/>
                    <a:gd name="connsiteY9" fmla="*/ 303440 h 373601"/>
                    <a:gd name="connsiteX10" fmla="*/ 90112 w 376324"/>
                    <a:gd name="connsiteY10" fmla="*/ 255140 h 373601"/>
                    <a:gd name="connsiteX11" fmla="*/ 90112 w 376324"/>
                    <a:gd name="connsiteY11" fmla="*/ 254229 h 373601"/>
                    <a:gd name="connsiteX12" fmla="*/ 90112 w 376324"/>
                    <a:gd name="connsiteY12" fmla="*/ 192268 h 373601"/>
                    <a:gd name="connsiteX13" fmla="*/ 0 w 376324"/>
                    <a:gd name="connsiteY13" fmla="*/ 192268 h 373601"/>
                    <a:gd name="connsiteX14" fmla="*/ 911 w 376324"/>
                    <a:gd name="connsiteY14" fmla="*/ 178600 h 373601"/>
                    <a:gd name="connsiteX15" fmla="*/ 50064 w 376324"/>
                    <a:gd name="connsiteY15" fmla="*/ 104793 h 373601"/>
                    <a:gd name="connsiteX16" fmla="*/ 61897 w 376324"/>
                    <a:gd name="connsiteY16" fmla="*/ 89297 h 373601"/>
                    <a:gd name="connsiteX17" fmla="*/ 101944 w 376324"/>
                    <a:gd name="connsiteY17" fmla="*/ 39181 h 373601"/>
                    <a:gd name="connsiteX18" fmla="*/ 130159 w 376324"/>
                    <a:gd name="connsiteY18" fmla="*/ 33714 h 373601"/>
                    <a:gd name="connsiteX19" fmla="*/ 136531 w 376324"/>
                    <a:gd name="connsiteY19" fmla="*/ 33714 h 373601"/>
                    <a:gd name="connsiteX20" fmla="*/ 138353 w 376324"/>
                    <a:gd name="connsiteY20" fmla="*/ 33714 h 373601"/>
                    <a:gd name="connsiteX21" fmla="*/ 153824 w 376324"/>
                    <a:gd name="connsiteY21" fmla="*/ 27336 h 373601"/>
                    <a:gd name="connsiteX22" fmla="*/ 216626 w 376324"/>
                    <a:gd name="connsiteY22" fmla="*/ 0 h 373601"/>
                    <a:gd name="connsiteX23" fmla="*/ 293083 w 376324"/>
                    <a:gd name="connsiteY23" fmla="*/ 47382 h 373601"/>
                    <a:gd name="connsiteX24" fmla="*/ 308554 w 376324"/>
                    <a:gd name="connsiteY24" fmla="*/ 59228 h 373601"/>
                    <a:gd name="connsiteX25" fmla="*/ 335864 w 376324"/>
                    <a:gd name="connsiteY25" fmla="*/ 70162 h 373601"/>
                    <a:gd name="connsiteX26" fmla="*/ 365901 w 376324"/>
                    <a:gd name="connsiteY26" fmla="*/ 184978 h 373601"/>
                    <a:gd name="connsiteX27" fmla="*/ 362256 w 376324"/>
                    <a:gd name="connsiteY27" fmla="*/ 191357 h 373601"/>
                    <a:gd name="connsiteX28" fmla="*/ 282161 w 376324"/>
                    <a:gd name="connsiteY28" fmla="*/ 191357 h 373601"/>
                    <a:gd name="connsiteX29" fmla="*/ 282161 w 376324"/>
                    <a:gd name="connsiteY29" fmla="*/ 194090 h 373601"/>
                    <a:gd name="connsiteX30" fmla="*/ 304004 w 376324"/>
                    <a:gd name="connsiteY30" fmla="*/ 202291 h 373601"/>
                    <a:gd name="connsiteX31" fmla="*/ 321298 w 376324"/>
                    <a:gd name="connsiteY31" fmla="*/ 237828 h 373601"/>
                    <a:gd name="connsiteX32" fmla="*/ 321298 w 376324"/>
                    <a:gd name="connsiteY32" fmla="*/ 246939 h 373601"/>
                    <a:gd name="connsiteX33" fmla="*/ 334041 w 376324"/>
                    <a:gd name="connsiteY33" fmla="*/ 252407 h 373601"/>
                    <a:gd name="connsiteX34" fmla="*/ 334041 w 376324"/>
                    <a:gd name="connsiteY34" fmla="*/ 303440 h 373601"/>
                    <a:gd name="connsiteX35" fmla="*/ 283072 w 376324"/>
                    <a:gd name="connsiteY35" fmla="*/ 370868 h 373601"/>
                    <a:gd name="connsiteX36" fmla="*/ 277612 w 376324"/>
                    <a:gd name="connsiteY36" fmla="*/ 373601 h 373601"/>
                    <a:gd name="connsiteX37" fmla="*/ 271240 w 376324"/>
                    <a:gd name="connsiteY37" fmla="*/ 371779 h 37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76324" h="373601">
                      <a:moveTo>
                        <a:pt x="271240" y="371779"/>
                      </a:moveTo>
                      <a:cubicBezTo>
                        <a:pt x="252124" y="362667"/>
                        <a:pt x="237564" y="348999"/>
                        <a:pt x="229370" y="333509"/>
                      </a:cubicBezTo>
                      <a:cubicBezTo>
                        <a:pt x="228459" y="333509"/>
                        <a:pt x="227548" y="333509"/>
                        <a:pt x="226636" y="333509"/>
                      </a:cubicBezTo>
                      <a:lnTo>
                        <a:pt x="227548" y="334420"/>
                      </a:lnTo>
                      <a:lnTo>
                        <a:pt x="220264" y="334420"/>
                      </a:lnTo>
                      <a:cubicBezTo>
                        <a:pt x="203882" y="336242"/>
                        <a:pt x="190234" y="336242"/>
                        <a:pt x="186589" y="336242"/>
                      </a:cubicBezTo>
                      <a:lnTo>
                        <a:pt x="185678" y="336242"/>
                      </a:lnTo>
                      <a:cubicBezTo>
                        <a:pt x="182039" y="336242"/>
                        <a:pt x="167479" y="336242"/>
                        <a:pt x="152002" y="334420"/>
                      </a:cubicBezTo>
                      <a:lnTo>
                        <a:pt x="145630" y="333509"/>
                      </a:lnTo>
                      <a:cubicBezTo>
                        <a:pt x="109227" y="328953"/>
                        <a:pt x="91023" y="318930"/>
                        <a:pt x="91023" y="303440"/>
                      </a:cubicBezTo>
                      <a:lnTo>
                        <a:pt x="90112" y="255140"/>
                      </a:lnTo>
                      <a:lnTo>
                        <a:pt x="90112" y="254229"/>
                      </a:lnTo>
                      <a:lnTo>
                        <a:pt x="90112" y="192268"/>
                      </a:lnTo>
                      <a:lnTo>
                        <a:pt x="0" y="192268"/>
                      </a:lnTo>
                      <a:lnTo>
                        <a:pt x="911" y="178600"/>
                      </a:lnTo>
                      <a:cubicBezTo>
                        <a:pt x="3645" y="147619"/>
                        <a:pt x="21843" y="119372"/>
                        <a:pt x="50064" y="104793"/>
                      </a:cubicBezTo>
                      <a:cubicBezTo>
                        <a:pt x="56436" y="102054"/>
                        <a:pt x="60074" y="95675"/>
                        <a:pt x="61897" y="89297"/>
                      </a:cubicBezTo>
                      <a:cubicBezTo>
                        <a:pt x="66446" y="66517"/>
                        <a:pt x="81006" y="48293"/>
                        <a:pt x="101944" y="39181"/>
                      </a:cubicBezTo>
                      <a:cubicBezTo>
                        <a:pt x="111043" y="35536"/>
                        <a:pt x="120149" y="33714"/>
                        <a:pt x="130159" y="33714"/>
                      </a:cubicBezTo>
                      <a:cubicBezTo>
                        <a:pt x="131982" y="33714"/>
                        <a:pt x="134709" y="33714"/>
                        <a:pt x="136531" y="33714"/>
                      </a:cubicBezTo>
                      <a:cubicBezTo>
                        <a:pt x="137442" y="33714"/>
                        <a:pt x="138353" y="33714"/>
                        <a:pt x="138353" y="33714"/>
                      </a:cubicBezTo>
                      <a:cubicBezTo>
                        <a:pt x="144719" y="33714"/>
                        <a:pt x="150180" y="30981"/>
                        <a:pt x="153824" y="27336"/>
                      </a:cubicBezTo>
                      <a:cubicBezTo>
                        <a:pt x="170207" y="10023"/>
                        <a:pt x="192961" y="0"/>
                        <a:pt x="216626" y="0"/>
                      </a:cubicBezTo>
                      <a:cubicBezTo>
                        <a:pt x="249391" y="0"/>
                        <a:pt x="278517" y="18224"/>
                        <a:pt x="293083" y="47382"/>
                      </a:cubicBezTo>
                      <a:cubicBezTo>
                        <a:pt x="295816" y="53760"/>
                        <a:pt x="302182" y="57405"/>
                        <a:pt x="308554" y="59228"/>
                      </a:cubicBezTo>
                      <a:cubicBezTo>
                        <a:pt x="318571" y="61050"/>
                        <a:pt x="327670" y="65606"/>
                        <a:pt x="335864" y="70162"/>
                      </a:cubicBezTo>
                      <a:cubicBezTo>
                        <a:pt x="374089" y="94764"/>
                        <a:pt x="387744" y="144886"/>
                        <a:pt x="365901" y="184978"/>
                      </a:cubicBezTo>
                      <a:lnTo>
                        <a:pt x="362256" y="191357"/>
                      </a:lnTo>
                      <a:lnTo>
                        <a:pt x="282161" y="191357"/>
                      </a:lnTo>
                      <a:lnTo>
                        <a:pt x="282161" y="194090"/>
                      </a:lnTo>
                      <a:cubicBezTo>
                        <a:pt x="290349" y="195001"/>
                        <a:pt x="297632" y="197735"/>
                        <a:pt x="304004" y="202291"/>
                      </a:cubicBezTo>
                      <a:cubicBezTo>
                        <a:pt x="314926" y="210492"/>
                        <a:pt x="321298" y="224160"/>
                        <a:pt x="321298" y="237828"/>
                      </a:cubicBezTo>
                      <a:lnTo>
                        <a:pt x="321298" y="246939"/>
                      </a:lnTo>
                      <a:lnTo>
                        <a:pt x="334041" y="252407"/>
                      </a:lnTo>
                      <a:lnTo>
                        <a:pt x="334041" y="303440"/>
                      </a:lnTo>
                      <a:cubicBezTo>
                        <a:pt x="332219" y="330775"/>
                        <a:pt x="314014" y="355378"/>
                        <a:pt x="283072" y="370868"/>
                      </a:cubicBezTo>
                      <a:lnTo>
                        <a:pt x="277612" y="373601"/>
                      </a:lnTo>
                      <a:lnTo>
                        <a:pt x="271240" y="371779"/>
                      </a:lnTo>
                      <a:close/>
                    </a:path>
                  </a:pathLst>
                </a:custGeom>
                <a:solidFill>
                  <a:srgbClr val="FFFFFF"/>
                </a:solidFill>
                <a:ln w="6417" cap="flat">
                  <a:noFill/>
                  <a:prstDash val="solid"/>
                  <a:miter/>
                </a:ln>
              </p:spPr>
              <p:txBody>
                <a:bodyPr rtlCol="0" anchor="ctr"/>
                <a:lstStyle/>
                <a:p>
                  <a:endParaRPr lang="en-US" sz="810"/>
                </a:p>
              </p:txBody>
            </p:sp>
            <p:sp>
              <p:nvSpPr>
                <p:cNvPr id="739" name="Freeform: Shape 738">
                  <a:extLst>
                    <a:ext uri="{FF2B5EF4-FFF2-40B4-BE49-F238E27FC236}">
                      <a16:creationId xmlns:a16="http://schemas.microsoft.com/office/drawing/2014/main" id="{A71B4373-7896-A837-CDF3-C6059248253F}"/>
                    </a:ext>
                  </a:extLst>
                </p:cNvPr>
                <p:cNvSpPr/>
                <p:nvPr/>
              </p:nvSpPr>
              <p:spPr>
                <a:xfrm>
                  <a:off x="2542327" y="2860767"/>
                  <a:ext cx="385049" cy="381802"/>
                </a:xfrm>
                <a:custGeom>
                  <a:avLst/>
                  <a:gdLst>
                    <a:gd name="connsiteX0" fmla="*/ 220264 w 385049"/>
                    <a:gd name="connsiteY0" fmla="*/ 9118 h 381802"/>
                    <a:gd name="connsiteX1" fmla="*/ 292172 w 385049"/>
                    <a:gd name="connsiteY1" fmla="*/ 53767 h 381802"/>
                    <a:gd name="connsiteX2" fmla="*/ 310376 w 385049"/>
                    <a:gd name="connsiteY2" fmla="*/ 68346 h 381802"/>
                    <a:gd name="connsiteX3" fmla="*/ 336769 w 385049"/>
                    <a:gd name="connsiteY3" fmla="*/ 79280 h 381802"/>
                    <a:gd name="connsiteX4" fmla="*/ 365895 w 385049"/>
                    <a:gd name="connsiteY4" fmla="*/ 188623 h 381802"/>
                    <a:gd name="connsiteX5" fmla="*/ 364079 w 385049"/>
                    <a:gd name="connsiteY5" fmla="*/ 192268 h 381802"/>
                    <a:gd name="connsiteX6" fmla="*/ 333130 w 385049"/>
                    <a:gd name="connsiteY6" fmla="*/ 192268 h 381802"/>
                    <a:gd name="connsiteX7" fmla="*/ 293994 w 385049"/>
                    <a:gd name="connsiteY7" fmla="*/ 192268 h 381802"/>
                    <a:gd name="connsiteX8" fmla="*/ 282161 w 385049"/>
                    <a:gd name="connsiteY8" fmla="*/ 192268 h 381802"/>
                    <a:gd name="connsiteX9" fmla="*/ 282161 w 385049"/>
                    <a:gd name="connsiteY9" fmla="*/ 204120 h 381802"/>
                    <a:gd name="connsiteX10" fmla="*/ 305827 w 385049"/>
                    <a:gd name="connsiteY10" fmla="*/ 212321 h 381802"/>
                    <a:gd name="connsiteX11" fmla="*/ 321298 w 385049"/>
                    <a:gd name="connsiteY11" fmla="*/ 244212 h 381802"/>
                    <a:gd name="connsiteX12" fmla="*/ 321298 w 385049"/>
                    <a:gd name="connsiteY12" fmla="*/ 255146 h 381802"/>
                    <a:gd name="connsiteX13" fmla="*/ 334042 w 385049"/>
                    <a:gd name="connsiteY13" fmla="*/ 260614 h 381802"/>
                    <a:gd name="connsiteX14" fmla="*/ 334042 w 385049"/>
                    <a:gd name="connsiteY14" fmla="*/ 308907 h 381802"/>
                    <a:gd name="connsiteX15" fmla="*/ 285800 w 385049"/>
                    <a:gd name="connsiteY15" fmla="*/ 372690 h 381802"/>
                    <a:gd name="connsiteX16" fmla="*/ 281250 w 385049"/>
                    <a:gd name="connsiteY16" fmla="*/ 373601 h 381802"/>
                    <a:gd name="connsiteX17" fmla="*/ 277605 w 385049"/>
                    <a:gd name="connsiteY17" fmla="*/ 371779 h 381802"/>
                    <a:gd name="connsiteX18" fmla="*/ 235742 w 385049"/>
                    <a:gd name="connsiteY18" fmla="*/ 332598 h 381802"/>
                    <a:gd name="connsiteX19" fmla="*/ 222998 w 385049"/>
                    <a:gd name="connsiteY19" fmla="*/ 334420 h 381802"/>
                    <a:gd name="connsiteX20" fmla="*/ 189323 w 385049"/>
                    <a:gd name="connsiteY20" fmla="*/ 336242 h 381802"/>
                    <a:gd name="connsiteX21" fmla="*/ 188411 w 385049"/>
                    <a:gd name="connsiteY21" fmla="*/ 336242 h 381802"/>
                    <a:gd name="connsiteX22" fmla="*/ 187500 w 385049"/>
                    <a:gd name="connsiteY22" fmla="*/ 336242 h 381802"/>
                    <a:gd name="connsiteX23" fmla="*/ 153824 w 385049"/>
                    <a:gd name="connsiteY23" fmla="*/ 334420 h 381802"/>
                    <a:gd name="connsiteX24" fmla="*/ 97388 w 385049"/>
                    <a:gd name="connsiteY24" fmla="*/ 307996 h 381802"/>
                    <a:gd name="connsiteX25" fmla="*/ 96477 w 385049"/>
                    <a:gd name="connsiteY25" fmla="*/ 259702 h 381802"/>
                    <a:gd name="connsiteX26" fmla="*/ 96477 w 385049"/>
                    <a:gd name="connsiteY26" fmla="*/ 258791 h 381802"/>
                    <a:gd name="connsiteX27" fmla="*/ 96477 w 385049"/>
                    <a:gd name="connsiteY27" fmla="*/ 246035 h 381802"/>
                    <a:gd name="connsiteX28" fmla="*/ 96477 w 385049"/>
                    <a:gd name="connsiteY28" fmla="*/ 207764 h 381802"/>
                    <a:gd name="connsiteX29" fmla="*/ 96477 w 385049"/>
                    <a:gd name="connsiteY29" fmla="*/ 205031 h 381802"/>
                    <a:gd name="connsiteX30" fmla="*/ 96477 w 385049"/>
                    <a:gd name="connsiteY30" fmla="*/ 192268 h 381802"/>
                    <a:gd name="connsiteX31" fmla="*/ 10010 w 385049"/>
                    <a:gd name="connsiteY31" fmla="*/ 192268 h 381802"/>
                    <a:gd name="connsiteX32" fmla="*/ 10921 w 385049"/>
                    <a:gd name="connsiteY32" fmla="*/ 184067 h 381802"/>
                    <a:gd name="connsiteX33" fmla="*/ 57341 w 385049"/>
                    <a:gd name="connsiteY33" fmla="*/ 113905 h 381802"/>
                    <a:gd name="connsiteX34" fmla="*/ 70996 w 385049"/>
                    <a:gd name="connsiteY34" fmla="*/ 95682 h 381802"/>
                    <a:gd name="connsiteX35" fmla="*/ 108310 w 385049"/>
                    <a:gd name="connsiteY35" fmla="*/ 48300 h 381802"/>
                    <a:gd name="connsiteX36" fmla="*/ 134709 w 385049"/>
                    <a:gd name="connsiteY36" fmla="*/ 42832 h 381802"/>
                    <a:gd name="connsiteX37" fmla="*/ 141081 w 385049"/>
                    <a:gd name="connsiteY37" fmla="*/ 42832 h 381802"/>
                    <a:gd name="connsiteX38" fmla="*/ 143808 w 385049"/>
                    <a:gd name="connsiteY38" fmla="*/ 42832 h 381802"/>
                    <a:gd name="connsiteX39" fmla="*/ 162924 w 385049"/>
                    <a:gd name="connsiteY39" fmla="*/ 34632 h 381802"/>
                    <a:gd name="connsiteX40" fmla="*/ 220264 w 385049"/>
                    <a:gd name="connsiteY40" fmla="*/ 9118 h 381802"/>
                    <a:gd name="connsiteX41" fmla="*/ 220264 w 385049"/>
                    <a:gd name="connsiteY41" fmla="*/ 0 h 381802"/>
                    <a:gd name="connsiteX42" fmla="*/ 154729 w 385049"/>
                    <a:gd name="connsiteY42" fmla="*/ 29165 h 381802"/>
                    <a:gd name="connsiteX43" fmla="*/ 142903 w 385049"/>
                    <a:gd name="connsiteY43" fmla="*/ 34632 h 381802"/>
                    <a:gd name="connsiteX44" fmla="*/ 141081 w 385049"/>
                    <a:gd name="connsiteY44" fmla="*/ 34632 h 381802"/>
                    <a:gd name="connsiteX45" fmla="*/ 133798 w 385049"/>
                    <a:gd name="connsiteY45" fmla="*/ 34632 h 381802"/>
                    <a:gd name="connsiteX46" fmla="*/ 103760 w 385049"/>
                    <a:gd name="connsiteY46" fmla="*/ 41010 h 381802"/>
                    <a:gd name="connsiteX47" fmla="*/ 61890 w 385049"/>
                    <a:gd name="connsiteY47" fmla="*/ 92948 h 381802"/>
                    <a:gd name="connsiteX48" fmla="*/ 52791 w 385049"/>
                    <a:gd name="connsiteY48" fmla="*/ 104793 h 381802"/>
                    <a:gd name="connsiteX49" fmla="*/ 1822 w 385049"/>
                    <a:gd name="connsiteY49" fmla="*/ 182245 h 381802"/>
                    <a:gd name="connsiteX50" fmla="*/ 911 w 385049"/>
                    <a:gd name="connsiteY50" fmla="*/ 191357 h 381802"/>
                    <a:gd name="connsiteX51" fmla="*/ 0 w 385049"/>
                    <a:gd name="connsiteY51" fmla="*/ 201386 h 381802"/>
                    <a:gd name="connsiteX52" fmla="*/ 10010 w 385049"/>
                    <a:gd name="connsiteY52" fmla="*/ 201386 h 381802"/>
                    <a:gd name="connsiteX53" fmla="*/ 90112 w 385049"/>
                    <a:gd name="connsiteY53" fmla="*/ 201386 h 381802"/>
                    <a:gd name="connsiteX54" fmla="*/ 90112 w 385049"/>
                    <a:gd name="connsiteY54" fmla="*/ 205031 h 381802"/>
                    <a:gd name="connsiteX55" fmla="*/ 90112 w 385049"/>
                    <a:gd name="connsiteY55" fmla="*/ 207764 h 381802"/>
                    <a:gd name="connsiteX56" fmla="*/ 90112 w 385049"/>
                    <a:gd name="connsiteY56" fmla="*/ 246035 h 381802"/>
                    <a:gd name="connsiteX57" fmla="*/ 90112 w 385049"/>
                    <a:gd name="connsiteY57" fmla="*/ 257880 h 381802"/>
                    <a:gd name="connsiteX58" fmla="*/ 90112 w 385049"/>
                    <a:gd name="connsiteY58" fmla="*/ 258791 h 381802"/>
                    <a:gd name="connsiteX59" fmla="*/ 91016 w 385049"/>
                    <a:gd name="connsiteY59" fmla="*/ 307084 h 381802"/>
                    <a:gd name="connsiteX60" fmla="*/ 143808 w 385049"/>
                    <a:gd name="connsiteY60" fmla="*/ 340798 h 381802"/>
                    <a:gd name="connsiteX61" fmla="*/ 156552 w 385049"/>
                    <a:gd name="connsiteY61" fmla="*/ 341710 h 381802"/>
                    <a:gd name="connsiteX62" fmla="*/ 191138 w 385049"/>
                    <a:gd name="connsiteY62" fmla="*/ 343532 h 381802"/>
                    <a:gd name="connsiteX63" fmla="*/ 192050 w 385049"/>
                    <a:gd name="connsiteY63" fmla="*/ 343532 h 381802"/>
                    <a:gd name="connsiteX64" fmla="*/ 192961 w 385049"/>
                    <a:gd name="connsiteY64" fmla="*/ 343532 h 381802"/>
                    <a:gd name="connsiteX65" fmla="*/ 227548 w 385049"/>
                    <a:gd name="connsiteY65" fmla="*/ 341710 h 381802"/>
                    <a:gd name="connsiteX66" fmla="*/ 233920 w 385049"/>
                    <a:gd name="connsiteY66" fmla="*/ 340798 h 381802"/>
                    <a:gd name="connsiteX67" fmla="*/ 276701 w 385049"/>
                    <a:gd name="connsiteY67" fmla="*/ 378157 h 381802"/>
                    <a:gd name="connsiteX68" fmla="*/ 280339 w 385049"/>
                    <a:gd name="connsiteY68" fmla="*/ 379980 h 381802"/>
                    <a:gd name="connsiteX69" fmla="*/ 283977 w 385049"/>
                    <a:gd name="connsiteY69" fmla="*/ 381802 h 381802"/>
                    <a:gd name="connsiteX70" fmla="*/ 287622 w 385049"/>
                    <a:gd name="connsiteY70" fmla="*/ 379980 h 381802"/>
                    <a:gd name="connsiteX71" fmla="*/ 291261 w 385049"/>
                    <a:gd name="connsiteY71" fmla="*/ 378157 h 381802"/>
                    <a:gd name="connsiteX72" fmla="*/ 344052 w 385049"/>
                    <a:gd name="connsiteY72" fmla="*/ 307084 h 381802"/>
                    <a:gd name="connsiteX73" fmla="*/ 344052 w 385049"/>
                    <a:gd name="connsiteY73" fmla="*/ 258791 h 381802"/>
                    <a:gd name="connsiteX74" fmla="*/ 344052 w 385049"/>
                    <a:gd name="connsiteY74" fmla="*/ 252413 h 381802"/>
                    <a:gd name="connsiteX75" fmla="*/ 336769 w 385049"/>
                    <a:gd name="connsiteY75" fmla="*/ 252413 h 381802"/>
                    <a:gd name="connsiteX76" fmla="*/ 329492 w 385049"/>
                    <a:gd name="connsiteY76" fmla="*/ 249679 h 381802"/>
                    <a:gd name="connsiteX77" fmla="*/ 329492 w 385049"/>
                    <a:gd name="connsiteY77" fmla="*/ 243301 h 381802"/>
                    <a:gd name="connsiteX78" fmla="*/ 310376 w 385049"/>
                    <a:gd name="connsiteY78" fmla="*/ 205031 h 381802"/>
                    <a:gd name="connsiteX79" fmla="*/ 305827 w 385049"/>
                    <a:gd name="connsiteY79" fmla="*/ 202297 h 381802"/>
                    <a:gd name="connsiteX80" fmla="*/ 332219 w 385049"/>
                    <a:gd name="connsiteY80" fmla="*/ 202297 h 381802"/>
                    <a:gd name="connsiteX81" fmla="*/ 364079 w 385049"/>
                    <a:gd name="connsiteY81" fmla="*/ 202297 h 381802"/>
                    <a:gd name="connsiteX82" fmla="*/ 369539 w 385049"/>
                    <a:gd name="connsiteY82" fmla="*/ 202297 h 381802"/>
                    <a:gd name="connsiteX83" fmla="*/ 372267 w 385049"/>
                    <a:gd name="connsiteY83" fmla="*/ 197741 h 381802"/>
                    <a:gd name="connsiteX84" fmla="*/ 374089 w 385049"/>
                    <a:gd name="connsiteY84" fmla="*/ 193185 h 381802"/>
                    <a:gd name="connsiteX85" fmla="*/ 342230 w 385049"/>
                    <a:gd name="connsiteY85" fmla="*/ 71991 h 381802"/>
                    <a:gd name="connsiteX86" fmla="*/ 313103 w 385049"/>
                    <a:gd name="connsiteY86" fmla="*/ 60145 h 381802"/>
                    <a:gd name="connsiteX87" fmla="*/ 300366 w 385049"/>
                    <a:gd name="connsiteY87" fmla="*/ 51033 h 381802"/>
                    <a:gd name="connsiteX88" fmla="*/ 220264 w 385049"/>
                    <a:gd name="connsiteY88" fmla="*/ 0 h 3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85049" h="381802">
                      <a:moveTo>
                        <a:pt x="220264" y="9118"/>
                      </a:moveTo>
                      <a:cubicBezTo>
                        <a:pt x="251213" y="9118"/>
                        <a:pt x="278517" y="26431"/>
                        <a:pt x="292172" y="53767"/>
                      </a:cubicBezTo>
                      <a:cubicBezTo>
                        <a:pt x="295810" y="61056"/>
                        <a:pt x="302182" y="66523"/>
                        <a:pt x="310376" y="68346"/>
                      </a:cubicBezTo>
                      <a:cubicBezTo>
                        <a:pt x="319475" y="70168"/>
                        <a:pt x="328581" y="73813"/>
                        <a:pt x="336769" y="79280"/>
                      </a:cubicBezTo>
                      <a:cubicBezTo>
                        <a:pt x="373178" y="102060"/>
                        <a:pt x="385922" y="150353"/>
                        <a:pt x="365895" y="188623"/>
                      </a:cubicBezTo>
                      <a:lnTo>
                        <a:pt x="364079" y="192268"/>
                      </a:lnTo>
                      <a:lnTo>
                        <a:pt x="333130" y="192268"/>
                      </a:lnTo>
                      <a:lnTo>
                        <a:pt x="293994" y="192268"/>
                      </a:lnTo>
                      <a:lnTo>
                        <a:pt x="282161" y="192268"/>
                      </a:lnTo>
                      <a:lnTo>
                        <a:pt x="282161" y="204120"/>
                      </a:lnTo>
                      <a:cubicBezTo>
                        <a:pt x="290349" y="204120"/>
                        <a:pt x="298544" y="206853"/>
                        <a:pt x="305827" y="212321"/>
                      </a:cubicBezTo>
                      <a:cubicBezTo>
                        <a:pt x="315837" y="219610"/>
                        <a:pt x="321298" y="231456"/>
                        <a:pt x="321298" y="244212"/>
                      </a:cubicBezTo>
                      <a:lnTo>
                        <a:pt x="321298" y="255146"/>
                      </a:lnTo>
                      <a:lnTo>
                        <a:pt x="334042" y="260614"/>
                      </a:lnTo>
                      <a:lnTo>
                        <a:pt x="334042" y="308907"/>
                      </a:lnTo>
                      <a:cubicBezTo>
                        <a:pt x="332219" y="334420"/>
                        <a:pt x="314926" y="358111"/>
                        <a:pt x="285800" y="372690"/>
                      </a:cubicBezTo>
                      <a:lnTo>
                        <a:pt x="281250" y="373601"/>
                      </a:lnTo>
                      <a:lnTo>
                        <a:pt x="277605" y="371779"/>
                      </a:lnTo>
                      <a:cubicBezTo>
                        <a:pt x="257585" y="361756"/>
                        <a:pt x="243930" y="348088"/>
                        <a:pt x="235742" y="332598"/>
                      </a:cubicBezTo>
                      <a:cubicBezTo>
                        <a:pt x="231186" y="333509"/>
                        <a:pt x="227548" y="333509"/>
                        <a:pt x="222998" y="334420"/>
                      </a:cubicBezTo>
                      <a:cubicBezTo>
                        <a:pt x="207521" y="336242"/>
                        <a:pt x="192961" y="336242"/>
                        <a:pt x="189323" y="336242"/>
                      </a:cubicBezTo>
                      <a:lnTo>
                        <a:pt x="188411" y="336242"/>
                      </a:lnTo>
                      <a:lnTo>
                        <a:pt x="187500" y="336242"/>
                      </a:lnTo>
                      <a:cubicBezTo>
                        <a:pt x="183855" y="336242"/>
                        <a:pt x="170207" y="336242"/>
                        <a:pt x="153824" y="334420"/>
                      </a:cubicBezTo>
                      <a:cubicBezTo>
                        <a:pt x="127426" y="331687"/>
                        <a:pt x="97388" y="325308"/>
                        <a:pt x="97388" y="307996"/>
                      </a:cubicBezTo>
                      <a:lnTo>
                        <a:pt x="96477" y="259702"/>
                      </a:lnTo>
                      <a:lnTo>
                        <a:pt x="96477" y="258791"/>
                      </a:lnTo>
                      <a:lnTo>
                        <a:pt x="96477" y="246035"/>
                      </a:lnTo>
                      <a:lnTo>
                        <a:pt x="96477" y="207764"/>
                      </a:lnTo>
                      <a:lnTo>
                        <a:pt x="96477" y="205031"/>
                      </a:lnTo>
                      <a:lnTo>
                        <a:pt x="96477" y="192268"/>
                      </a:lnTo>
                      <a:lnTo>
                        <a:pt x="10010" y="192268"/>
                      </a:lnTo>
                      <a:lnTo>
                        <a:pt x="10921" y="184067"/>
                      </a:lnTo>
                      <a:cubicBezTo>
                        <a:pt x="12744" y="153998"/>
                        <a:pt x="30037" y="127573"/>
                        <a:pt x="57341" y="113905"/>
                      </a:cubicBezTo>
                      <a:cubicBezTo>
                        <a:pt x="64624" y="110261"/>
                        <a:pt x="70085" y="102971"/>
                        <a:pt x="70996" y="95682"/>
                      </a:cubicBezTo>
                      <a:cubicBezTo>
                        <a:pt x="75546" y="74724"/>
                        <a:pt x="89201" y="57411"/>
                        <a:pt x="108310" y="48300"/>
                      </a:cubicBezTo>
                      <a:cubicBezTo>
                        <a:pt x="116504" y="44655"/>
                        <a:pt x="125603" y="42832"/>
                        <a:pt x="134709" y="42832"/>
                      </a:cubicBezTo>
                      <a:cubicBezTo>
                        <a:pt x="136531" y="42832"/>
                        <a:pt x="138347" y="42832"/>
                        <a:pt x="141081" y="42832"/>
                      </a:cubicBezTo>
                      <a:cubicBezTo>
                        <a:pt x="141992" y="42832"/>
                        <a:pt x="142903" y="42832"/>
                        <a:pt x="143808" y="42832"/>
                      </a:cubicBezTo>
                      <a:cubicBezTo>
                        <a:pt x="151091" y="42832"/>
                        <a:pt x="157463" y="40099"/>
                        <a:pt x="162924" y="34632"/>
                      </a:cubicBezTo>
                      <a:cubicBezTo>
                        <a:pt x="176579" y="18230"/>
                        <a:pt x="198422" y="9118"/>
                        <a:pt x="220264" y="9118"/>
                      </a:cubicBezTo>
                      <a:close/>
                      <a:moveTo>
                        <a:pt x="220264" y="0"/>
                      </a:moveTo>
                      <a:cubicBezTo>
                        <a:pt x="195688" y="0"/>
                        <a:pt x="171118" y="10029"/>
                        <a:pt x="154729" y="29165"/>
                      </a:cubicBezTo>
                      <a:cubicBezTo>
                        <a:pt x="152002" y="32809"/>
                        <a:pt x="147453" y="34632"/>
                        <a:pt x="142903" y="34632"/>
                      </a:cubicBezTo>
                      <a:cubicBezTo>
                        <a:pt x="141992" y="34632"/>
                        <a:pt x="141992" y="34632"/>
                        <a:pt x="141081" y="34632"/>
                      </a:cubicBezTo>
                      <a:cubicBezTo>
                        <a:pt x="138347" y="34632"/>
                        <a:pt x="136531" y="34632"/>
                        <a:pt x="133798" y="34632"/>
                      </a:cubicBezTo>
                      <a:cubicBezTo>
                        <a:pt x="123787" y="34632"/>
                        <a:pt x="112866" y="36454"/>
                        <a:pt x="103760" y="41010"/>
                      </a:cubicBezTo>
                      <a:cubicBezTo>
                        <a:pt x="81917" y="49211"/>
                        <a:pt x="66446" y="69257"/>
                        <a:pt x="61890" y="92948"/>
                      </a:cubicBezTo>
                      <a:cubicBezTo>
                        <a:pt x="60986" y="98415"/>
                        <a:pt x="57341" y="102971"/>
                        <a:pt x="52791" y="104793"/>
                      </a:cubicBezTo>
                      <a:cubicBezTo>
                        <a:pt x="23665" y="120284"/>
                        <a:pt x="4550" y="149442"/>
                        <a:pt x="1822" y="182245"/>
                      </a:cubicBezTo>
                      <a:lnTo>
                        <a:pt x="911" y="191357"/>
                      </a:lnTo>
                      <a:lnTo>
                        <a:pt x="0" y="201386"/>
                      </a:lnTo>
                      <a:lnTo>
                        <a:pt x="10010" y="201386"/>
                      </a:lnTo>
                      <a:lnTo>
                        <a:pt x="90112" y="201386"/>
                      </a:lnTo>
                      <a:lnTo>
                        <a:pt x="90112" y="205031"/>
                      </a:lnTo>
                      <a:lnTo>
                        <a:pt x="90112" y="207764"/>
                      </a:lnTo>
                      <a:lnTo>
                        <a:pt x="90112" y="246035"/>
                      </a:lnTo>
                      <a:lnTo>
                        <a:pt x="90112" y="257880"/>
                      </a:lnTo>
                      <a:lnTo>
                        <a:pt x="90112" y="258791"/>
                      </a:lnTo>
                      <a:lnTo>
                        <a:pt x="91016" y="307084"/>
                      </a:lnTo>
                      <a:cubicBezTo>
                        <a:pt x="91016" y="324397"/>
                        <a:pt x="108310" y="335331"/>
                        <a:pt x="143808" y="340798"/>
                      </a:cubicBezTo>
                      <a:lnTo>
                        <a:pt x="156552" y="341710"/>
                      </a:lnTo>
                      <a:cubicBezTo>
                        <a:pt x="172934" y="343532"/>
                        <a:pt x="186589" y="343532"/>
                        <a:pt x="191138" y="343532"/>
                      </a:cubicBezTo>
                      <a:lnTo>
                        <a:pt x="192050" y="343532"/>
                      </a:lnTo>
                      <a:lnTo>
                        <a:pt x="192961" y="343532"/>
                      </a:lnTo>
                      <a:cubicBezTo>
                        <a:pt x="196599" y="343532"/>
                        <a:pt x="211165" y="343532"/>
                        <a:pt x="227548" y="341710"/>
                      </a:cubicBezTo>
                      <a:lnTo>
                        <a:pt x="233920" y="340798"/>
                      </a:lnTo>
                      <a:cubicBezTo>
                        <a:pt x="243019" y="356289"/>
                        <a:pt x="257585" y="369045"/>
                        <a:pt x="276701" y="378157"/>
                      </a:cubicBezTo>
                      <a:lnTo>
                        <a:pt x="280339" y="379980"/>
                      </a:lnTo>
                      <a:lnTo>
                        <a:pt x="283977" y="381802"/>
                      </a:lnTo>
                      <a:lnTo>
                        <a:pt x="287622" y="379980"/>
                      </a:lnTo>
                      <a:lnTo>
                        <a:pt x="291261" y="378157"/>
                      </a:lnTo>
                      <a:cubicBezTo>
                        <a:pt x="323120" y="361756"/>
                        <a:pt x="343141" y="336242"/>
                        <a:pt x="344052" y="307084"/>
                      </a:cubicBezTo>
                      <a:lnTo>
                        <a:pt x="344052" y="258791"/>
                      </a:lnTo>
                      <a:lnTo>
                        <a:pt x="344052" y="252413"/>
                      </a:lnTo>
                      <a:lnTo>
                        <a:pt x="336769" y="252413"/>
                      </a:lnTo>
                      <a:lnTo>
                        <a:pt x="329492" y="249679"/>
                      </a:lnTo>
                      <a:lnTo>
                        <a:pt x="329492" y="243301"/>
                      </a:lnTo>
                      <a:cubicBezTo>
                        <a:pt x="329492" y="227811"/>
                        <a:pt x="322209" y="214143"/>
                        <a:pt x="310376" y="205031"/>
                      </a:cubicBezTo>
                      <a:cubicBezTo>
                        <a:pt x="308554" y="204120"/>
                        <a:pt x="307643" y="203209"/>
                        <a:pt x="305827" y="202297"/>
                      </a:cubicBezTo>
                      <a:lnTo>
                        <a:pt x="332219" y="202297"/>
                      </a:lnTo>
                      <a:lnTo>
                        <a:pt x="364079" y="202297"/>
                      </a:lnTo>
                      <a:lnTo>
                        <a:pt x="369539" y="202297"/>
                      </a:lnTo>
                      <a:lnTo>
                        <a:pt x="372267" y="197741"/>
                      </a:lnTo>
                      <a:lnTo>
                        <a:pt x="374089" y="193185"/>
                      </a:lnTo>
                      <a:cubicBezTo>
                        <a:pt x="396843" y="151264"/>
                        <a:pt x="383188" y="97504"/>
                        <a:pt x="342230" y="71991"/>
                      </a:cubicBezTo>
                      <a:cubicBezTo>
                        <a:pt x="333130" y="66523"/>
                        <a:pt x="323120" y="61968"/>
                        <a:pt x="313103" y="60145"/>
                      </a:cubicBezTo>
                      <a:cubicBezTo>
                        <a:pt x="307643" y="59234"/>
                        <a:pt x="303093" y="55589"/>
                        <a:pt x="300366" y="51033"/>
                      </a:cubicBezTo>
                      <a:cubicBezTo>
                        <a:pt x="285800" y="19141"/>
                        <a:pt x="254851" y="0"/>
                        <a:pt x="220264" y="0"/>
                      </a:cubicBezTo>
                      <a:close/>
                    </a:path>
                  </a:pathLst>
                </a:custGeom>
                <a:solidFill>
                  <a:srgbClr val="FFFFFF"/>
                </a:solidFill>
                <a:ln w="6417" cap="flat">
                  <a:noFill/>
                  <a:prstDash val="solid"/>
                  <a:miter/>
                </a:ln>
              </p:spPr>
              <p:txBody>
                <a:bodyPr rtlCol="0" anchor="ctr"/>
                <a:lstStyle/>
                <a:p>
                  <a:endParaRPr lang="en-US" sz="810"/>
                </a:p>
              </p:txBody>
            </p:sp>
          </p:grpSp>
          <p:grpSp>
            <p:nvGrpSpPr>
              <p:cNvPr id="740" name="Graphic 3">
                <a:extLst>
                  <a:ext uri="{FF2B5EF4-FFF2-40B4-BE49-F238E27FC236}">
                    <a16:creationId xmlns:a16="http://schemas.microsoft.com/office/drawing/2014/main" id="{D1AD3C1B-1A03-5C13-6320-A8E581908691}"/>
                  </a:ext>
                </a:extLst>
              </p:cNvPr>
              <p:cNvGrpSpPr/>
              <p:nvPr/>
            </p:nvGrpSpPr>
            <p:grpSpPr>
              <a:xfrm>
                <a:off x="2553248" y="2869879"/>
                <a:ext cx="365059" cy="364495"/>
                <a:chOff x="2553248" y="2869879"/>
                <a:chExt cx="365059" cy="364495"/>
              </a:xfrm>
              <a:solidFill>
                <a:srgbClr val="2C5967"/>
              </a:solidFill>
            </p:grpSpPr>
            <p:sp>
              <p:nvSpPr>
                <p:cNvPr id="741" name="Freeform: Shape 740">
                  <a:extLst>
                    <a:ext uri="{FF2B5EF4-FFF2-40B4-BE49-F238E27FC236}">
                      <a16:creationId xmlns:a16="http://schemas.microsoft.com/office/drawing/2014/main" id="{48E128CC-54B0-C5EF-EB40-F1FFA2459957}"/>
                    </a:ext>
                  </a:extLst>
                </p:cNvPr>
                <p:cNvSpPr/>
                <p:nvPr/>
              </p:nvSpPr>
              <p:spPr>
                <a:xfrm>
                  <a:off x="2553248" y="2869879"/>
                  <a:ext cx="365059" cy="183155"/>
                </a:xfrm>
                <a:custGeom>
                  <a:avLst/>
                  <a:gdLst>
                    <a:gd name="connsiteX0" fmla="*/ 326758 w 365059"/>
                    <a:gd name="connsiteY0" fmla="*/ 70168 h 183155"/>
                    <a:gd name="connsiteX1" fmla="*/ 300366 w 365059"/>
                    <a:gd name="connsiteY1" fmla="*/ 59234 h 183155"/>
                    <a:gd name="connsiteX2" fmla="*/ 282161 w 365059"/>
                    <a:gd name="connsiteY2" fmla="*/ 44655 h 183155"/>
                    <a:gd name="connsiteX3" fmla="*/ 210254 w 365059"/>
                    <a:gd name="connsiteY3" fmla="*/ 0 h 183155"/>
                    <a:gd name="connsiteX4" fmla="*/ 151091 w 365059"/>
                    <a:gd name="connsiteY4" fmla="*/ 25520 h 183155"/>
                    <a:gd name="connsiteX5" fmla="*/ 130159 w 365059"/>
                    <a:gd name="connsiteY5" fmla="*/ 33720 h 183155"/>
                    <a:gd name="connsiteX6" fmla="*/ 98300 w 365059"/>
                    <a:gd name="connsiteY6" fmla="*/ 39188 h 183155"/>
                    <a:gd name="connsiteX7" fmla="*/ 60986 w 365059"/>
                    <a:gd name="connsiteY7" fmla="*/ 86570 h 183155"/>
                    <a:gd name="connsiteX8" fmla="*/ 47331 w 365059"/>
                    <a:gd name="connsiteY8" fmla="*/ 104793 h 183155"/>
                    <a:gd name="connsiteX9" fmla="*/ 911 w 365059"/>
                    <a:gd name="connsiteY9" fmla="*/ 174955 h 183155"/>
                    <a:gd name="connsiteX10" fmla="*/ 0 w 365059"/>
                    <a:gd name="connsiteY10" fmla="*/ 183156 h 183155"/>
                    <a:gd name="connsiteX11" fmla="*/ 77368 w 365059"/>
                    <a:gd name="connsiteY11" fmla="*/ 183156 h 183155"/>
                    <a:gd name="connsiteX12" fmla="*/ 77368 w 365059"/>
                    <a:gd name="connsiteY12" fmla="*/ 167666 h 183155"/>
                    <a:gd name="connsiteX13" fmla="*/ 16382 w 365059"/>
                    <a:gd name="connsiteY13" fmla="*/ 167666 h 183155"/>
                    <a:gd name="connsiteX14" fmla="*/ 52791 w 365059"/>
                    <a:gd name="connsiteY14" fmla="*/ 118461 h 183155"/>
                    <a:gd name="connsiteX15" fmla="*/ 74634 w 365059"/>
                    <a:gd name="connsiteY15" fmla="*/ 89303 h 183155"/>
                    <a:gd name="connsiteX16" fmla="*/ 102849 w 365059"/>
                    <a:gd name="connsiteY16" fmla="*/ 53767 h 183155"/>
                    <a:gd name="connsiteX17" fmla="*/ 127426 w 365059"/>
                    <a:gd name="connsiteY17" fmla="*/ 50122 h 183155"/>
                    <a:gd name="connsiteX18" fmla="*/ 162013 w 365059"/>
                    <a:gd name="connsiteY18" fmla="*/ 36454 h 183155"/>
                    <a:gd name="connsiteX19" fmla="*/ 209343 w 365059"/>
                    <a:gd name="connsiteY19" fmla="*/ 15490 h 183155"/>
                    <a:gd name="connsiteX20" fmla="*/ 267595 w 365059"/>
                    <a:gd name="connsiteY20" fmla="*/ 51033 h 183155"/>
                    <a:gd name="connsiteX21" fmla="*/ 296721 w 365059"/>
                    <a:gd name="connsiteY21" fmla="*/ 73813 h 183155"/>
                    <a:gd name="connsiteX22" fmla="*/ 317659 w 365059"/>
                    <a:gd name="connsiteY22" fmla="*/ 82925 h 183155"/>
                    <a:gd name="connsiteX23" fmla="*/ 343141 w 365059"/>
                    <a:gd name="connsiteY23" fmla="*/ 166754 h 183155"/>
                    <a:gd name="connsiteX24" fmla="*/ 282161 w 365059"/>
                    <a:gd name="connsiteY24" fmla="*/ 166754 h 183155"/>
                    <a:gd name="connsiteX25" fmla="*/ 282161 w 365059"/>
                    <a:gd name="connsiteY25" fmla="*/ 182245 h 183155"/>
                    <a:gd name="connsiteX26" fmla="*/ 353157 w 365059"/>
                    <a:gd name="connsiteY26" fmla="*/ 182245 h 183155"/>
                    <a:gd name="connsiteX27" fmla="*/ 354973 w 365059"/>
                    <a:gd name="connsiteY27" fmla="*/ 177689 h 183155"/>
                    <a:gd name="connsiteX28" fmla="*/ 326758 w 365059"/>
                    <a:gd name="connsiteY28" fmla="*/ 70168 h 183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5059" h="183155">
                      <a:moveTo>
                        <a:pt x="326758" y="70168"/>
                      </a:moveTo>
                      <a:cubicBezTo>
                        <a:pt x="318564" y="64701"/>
                        <a:pt x="309465" y="61056"/>
                        <a:pt x="300366" y="59234"/>
                      </a:cubicBezTo>
                      <a:cubicBezTo>
                        <a:pt x="292172" y="57411"/>
                        <a:pt x="285800" y="51944"/>
                        <a:pt x="282161" y="44655"/>
                      </a:cubicBezTo>
                      <a:cubicBezTo>
                        <a:pt x="268506" y="17319"/>
                        <a:pt x="241203" y="0"/>
                        <a:pt x="210254" y="0"/>
                      </a:cubicBezTo>
                      <a:cubicBezTo>
                        <a:pt x="187500" y="0"/>
                        <a:pt x="166568" y="9112"/>
                        <a:pt x="151091" y="25520"/>
                      </a:cubicBezTo>
                      <a:cubicBezTo>
                        <a:pt x="145630" y="30987"/>
                        <a:pt x="138347" y="34632"/>
                        <a:pt x="130159" y="33720"/>
                      </a:cubicBezTo>
                      <a:cubicBezTo>
                        <a:pt x="119238" y="32809"/>
                        <a:pt x="108310" y="34632"/>
                        <a:pt x="98300" y="39188"/>
                      </a:cubicBezTo>
                      <a:cubicBezTo>
                        <a:pt x="79184" y="47388"/>
                        <a:pt x="64624" y="65612"/>
                        <a:pt x="60986" y="86570"/>
                      </a:cubicBezTo>
                      <a:cubicBezTo>
                        <a:pt x="59163" y="94770"/>
                        <a:pt x="54614" y="101149"/>
                        <a:pt x="47331" y="104793"/>
                      </a:cubicBezTo>
                      <a:cubicBezTo>
                        <a:pt x="20932" y="118461"/>
                        <a:pt x="3638" y="144886"/>
                        <a:pt x="911" y="174955"/>
                      </a:cubicBezTo>
                      <a:lnTo>
                        <a:pt x="0" y="183156"/>
                      </a:lnTo>
                      <a:lnTo>
                        <a:pt x="77368" y="183156"/>
                      </a:lnTo>
                      <a:lnTo>
                        <a:pt x="77368" y="167666"/>
                      </a:lnTo>
                      <a:lnTo>
                        <a:pt x="16382" y="167666"/>
                      </a:lnTo>
                      <a:cubicBezTo>
                        <a:pt x="20027" y="146708"/>
                        <a:pt x="33676" y="128484"/>
                        <a:pt x="52791" y="118461"/>
                      </a:cubicBezTo>
                      <a:cubicBezTo>
                        <a:pt x="64624" y="112083"/>
                        <a:pt x="71907" y="102060"/>
                        <a:pt x="74634" y="89303"/>
                      </a:cubicBezTo>
                      <a:cubicBezTo>
                        <a:pt x="77368" y="73813"/>
                        <a:pt x="88289" y="60145"/>
                        <a:pt x="102849" y="53767"/>
                      </a:cubicBezTo>
                      <a:cubicBezTo>
                        <a:pt x="110132" y="50122"/>
                        <a:pt x="119238" y="49211"/>
                        <a:pt x="127426" y="50122"/>
                      </a:cubicBezTo>
                      <a:cubicBezTo>
                        <a:pt x="141081" y="51033"/>
                        <a:pt x="152913" y="45566"/>
                        <a:pt x="162013" y="36454"/>
                      </a:cubicBezTo>
                      <a:cubicBezTo>
                        <a:pt x="173845" y="23697"/>
                        <a:pt x="192050" y="15490"/>
                        <a:pt x="209343" y="15490"/>
                      </a:cubicBezTo>
                      <a:cubicBezTo>
                        <a:pt x="233920" y="15490"/>
                        <a:pt x="256674" y="29164"/>
                        <a:pt x="267595" y="51033"/>
                      </a:cubicBezTo>
                      <a:cubicBezTo>
                        <a:pt x="273056" y="62879"/>
                        <a:pt x="283977" y="71079"/>
                        <a:pt x="296721" y="73813"/>
                      </a:cubicBezTo>
                      <a:cubicBezTo>
                        <a:pt x="304004" y="75635"/>
                        <a:pt x="311288" y="78369"/>
                        <a:pt x="317659" y="82925"/>
                      </a:cubicBezTo>
                      <a:cubicBezTo>
                        <a:pt x="345874" y="101149"/>
                        <a:pt x="356796" y="136685"/>
                        <a:pt x="343141" y="166754"/>
                      </a:cubicBezTo>
                      <a:lnTo>
                        <a:pt x="282161" y="166754"/>
                      </a:lnTo>
                      <a:lnTo>
                        <a:pt x="282161" y="182245"/>
                      </a:lnTo>
                      <a:lnTo>
                        <a:pt x="353157" y="182245"/>
                      </a:lnTo>
                      <a:lnTo>
                        <a:pt x="354973" y="177689"/>
                      </a:lnTo>
                      <a:cubicBezTo>
                        <a:pt x="375911" y="141241"/>
                        <a:pt x="363168" y="92948"/>
                        <a:pt x="326758" y="70168"/>
                      </a:cubicBezTo>
                      <a:close/>
                    </a:path>
                  </a:pathLst>
                </a:custGeom>
                <a:solidFill>
                  <a:srgbClr val="2C5967"/>
                </a:solidFill>
                <a:ln w="6417" cap="flat">
                  <a:noFill/>
                  <a:prstDash val="solid"/>
                  <a:miter/>
                </a:ln>
              </p:spPr>
              <p:txBody>
                <a:bodyPr rtlCol="0" anchor="ctr"/>
                <a:lstStyle/>
                <a:p>
                  <a:endParaRPr lang="en-US" sz="810"/>
                </a:p>
              </p:txBody>
            </p:sp>
            <p:sp>
              <p:nvSpPr>
                <p:cNvPr id="742" name="Freeform: Shape 741">
                  <a:extLst>
                    <a:ext uri="{FF2B5EF4-FFF2-40B4-BE49-F238E27FC236}">
                      <a16:creationId xmlns:a16="http://schemas.microsoft.com/office/drawing/2014/main" id="{BFA54618-1587-7411-A23D-D2545408E945}"/>
                    </a:ext>
                  </a:extLst>
                </p:cNvPr>
                <p:cNvSpPr/>
                <p:nvPr/>
              </p:nvSpPr>
              <p:spPr>
                <a:xfrm>
                  <a:off x="2642449" y="2990162"/>
                  <a:ext cx="182033" cy="206846"/>
                </a:xfrm>
                <a:custGeom>
                  <a:avLst/>
                  <a:gdLst>
                    <a:gd name="connsiteX0" fmla="*/ 91016 w 182033"/>
                    <a:gd name="connsiteY0" fmla="*/ 190445 h 206846"/>
                    <a:gd name="connsiteX1" fmla="*/ 15471 w 182033"/>
                    <a:gd name="connsiteY1" fmla="*/ 177682 h 206846"/>
                    <a:gd name="connsiteX2" fmla="*/ 15471 w 182033"/>
                    <a:gd name="connsiteY2" fmla="*/ 146702 h 206846"/>
                    <a:gd name="connsiteX3" fmla="*/ 91016 w 182033"/>
                    <a:gd name="connsiteY3" fmla="*/ 157636 h 206846"/>
                    <a:gd name="connsiteX4" fmla="*/ 119231 w 182033"/>
                    <a:gd name="connsiteY4" fmla="*/ 156725 h 206846"/>
                    <a:gd name="connsiteX5" fmla="*/ 119231 w 182033"/>
                    <a:gd name="connsiteY5" fmla="*/ 141235 h 206846"/>
                    <a:gd name="connsiteX6" fmla="*/ 91016 w 182033"/>
                    <a:gd name="connsiteY6" fmla="*/ 142146 h 206846"/>
                    <a:gd name="connsiteX7" fmla="*/ 15471 w 182033"/>
                    <a:gd name="connsiteY7" fmla="*/ 129389 h 206846"/>
                    <a:gd name="connsiteX8" fmla="*/ 15471 w 182033"/>
                    <a:gd name="connsiteY8" fmla="*/ 96586 h 206846"/>
                    <a:gd name="connsiteX9" fmla="*/ 91016 w 182033"/>
                    <a:gd name="connsiteY9" fmla="*/ 107520 h 206846"/>
                    <a:gd name="connsiteX10" fmla="*/ 131975 w 182033"/>
                    <a:gd name="connsiteY10" fmla="*/ 104787 h 206846"/>
                    <a:gd name="connsiteX11" fmla="*/ 138347 w 182033"/>
                    <a:gd name="connsiteY11" fmla="*/ 87474 h 206846"/>
                    <a:gd name="connsiteX12" fmla="*/ 90105 w 182033"/>
                    <a:gd name="connsiteY12" fmla="*/ 91119 h 206846"/>
                    <a:gd name="connsiteX13" fmla="*/ 14560 w 182033"/>
                    <a:gd name="connsiteY13" fmla="*/ 78363 h 206846"/>
                    <a:gd name="connsiteX14" fmla="*/ 14560 w 182033"/>
                    <a:gd name="connsiteY14" fmla="*/ 45560 h 206846"/>
                    <a:gd name="connsiteX15" fmla="*/ 90105 w 182033"/>
                    <a:gd name="connsiteY15" fmla="*/ 56494 h 206846"/>
                    <a:gd name="connsiteX16" fmla="*/ 165651 w 182033"/>
                    <a:gd name="connsiteY16" fmla="*/ 45560 h 206846"/>
                    <a:gd name="connsiteX17" fmla="*/ 165651 w 182033"/>
                    <a:gd name="connsiteY17" fmla="*/ 65606 h 206846"/>
                    <a:gd name="connsiteX18" fmla="*/ 167473 w 182033"/>
                    <a:gd name="connsiteY18" fmla="*/ 64695 h 206846"/>
                    <a:gd name="connsiteX19" fmla="*/ 182033 w 182033"/>
                    <a:gd name="connsiteY19" fmla="*/ 62872 h 206846"/>
                    <a:gd name="connsiteX20" fmla="*/ 182033 w 182033"/>
                    <a:gd name="connsiteY20" fmla="*/ 29158 h 206846"/>
                    <a:gd name="connsiteX21" fmla="*/ 182033 w 182033"/>
                    <a:gd name="connsiteY21" fmla="*/ 28247 h 206846"/>
                    <a:gd name="connsiteX22" fmla="*/ 91016 w 182033"/>
                    <a:gd name="connsiteY22" fmla="*/ 0 h 206846"/>
                    <a:gd name="connsiteX23" fmla="*/ 0 w 182033"/>
                    <a:gd name="connsiteY23" fmla="*/ 28247 h 206846"/>
                    <a:gd name="connsiteX24" fmla="*/ 0 w 182033"/>
                    <a:gd name="connsiteY24" fmla="*/ 29158 h 206846"/>
                    <a:gd name="connsiteX25" fmla="*/ 0 w 182033"/>
                    <a:gd name="connsiteY25" fmla="*/ 75629 h 206846"/>
                    <a:gd name="connsiteX26" fmla="*/ 0 w 182033"/>
                    <a:gd name="connsiteY26" fmla="*/ 78363 h 206846"/>
                    <a:gd name="connsiteX27" fmla="*/ 0 w 182033"/>
                    <a:gd name="connsiteY27" fmla="*/ 129389 h 206846"/>
                    <a:gd name="connsiteX28" fmla="*/ 0 w 182033"/>
                    <a:gd name="connsiteY28" fmla="*/ 130300 h 206846"/>
                    <a:gd name="connsiteX29" fmla="*/ 905 w 182033"/>
                    <a:gd name="connsiteY29" fmla="*/ 178594 h 206846"/>
                    <a:gd name="connsiteX30" fmla="*/ 91928 w 182033"/>
                    <a:gd name="connsiteY30" fmla="*/ 206847 h 206846"/>
                    <a:gd name="connsiteX31" fmla="*/ 125603 w 182033"/>
                    <a:gd name="connsiteY31" fmla="*/ 205024 h 206846"/>
                    <a:gd name="connsiteX32" fmla="*/ 121054 w 182033"/>
                    <a:gd name="connsiteY32" fmla="*/ 189534 h 206846"/>
                    <a:gd name="connsiteX33" fmla="*/ 91016 w 182033"/>
                    <a:gd name="connsiteY33" fmla="*/ 190445 h 206846"/>
                    <a:gd name="connsiteX34" fmla="*/ 90105 w 182033"/>
                    <a:gd name="connsiteY34" fmla="*/ 15490 h 206846"/>
                    <a:gd name="connsiteX35" fmla="*/ 164740 w 182033"/>
                    <a:gd name="connsiteY35" fmla="*/ 27336 h 206846"/>
                    <a:gd name="connsiteX36" fmla="*/ 90105 w 182033"/>
                    <a:gd name="connsiteY36" fmla="*/ 39181 h 206846"/>
                    <a:gd name="connsiteX37" fmla="*/ 15471 w 182033"/>
                    <a:gd name="connsiteY37" fmla="*/ 27336 h 206846"/>
                    <a:gd name="connsiteX38" fmla="*/ 90105 w 182033"/>
                    <a:gd name="connsiteY38" fmla="*/ 15490 h 206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2033" h="206846">
                      <a:moveTo>
                        <a:pt x="91016" y="190445"/>
                      </a:moveTo>
                      <a:cubicBezTo>
                        <a:pt x="47324" y="190445"/>
                        <a:pt x="19109" y="182245"/>
                        <a:pt x="15471" y="177682"/>
                      </a:cubicBezTo>
                      <a:lnTo>
                        <a:pt x="15471" y="146702"/>
                      </a:lnTo>
                      <a:cubicBezTo>
                        <a:pt x="40047" y="156725"/>
                        <a:pt x="84645" y="157636"/>
                        <a:pt x="91016" y="157636"/>
                      </a:cubicBezTo>
                      <a:cubicBezTo>
                        <a:pt x="93750" y="157636"/>
                        <a:pt x="105576" y="157636"/>
                        <a:pt x="119231" y="156725"/>
                      </a:cubicBezTo>
                      <a:lnTo>
                        <a:pt x="119231" y="141235"/>
                      </a:lnTo>
                      <a:cubicBezTo>
                        <a:pt x="111043" y="142146"/>
                        <a:pt x="101938" y="142146"/>
                        <a:pt x="91016" y="142146"/>
                      </a:cubicBezTo>
                      <a:cubicBezTo>
                        <a:pt x="47324" y="142146"/>
                        <a:pt x="19109" y="133945"/>
                        <a:pt x="15471" y="129389"/>
                      </a:cubicBezTo>
                      <a:lnTo>
                        <a:pt x="15471" y="96586"/>
                      </a:lnTo>
                      <a:cubicBezTo>
                        <a:pt x="40047" y="107520"/>
                        <a:pt x="84645" y="107520"/>
                        <a:pt x="91016" y="107520"/>
                      </a:cubicBezTo>
                      <a:cubicBezTo>
                        <a:pt x="95566" y="107520"/>
                        <a:pt x="112860" y="107520"/>
                        <a:pt x="131975" y="104787"/>
                      </a:cubicBezTo>
                      <a:cubicBezTo>
                        <a:pt x="132886" y="98409"/>
                        <a:pt x="135614" y="92941"/>
                        <a:pt x="138347" y="87474"/>
                      </a:cubicBezTo>
                      <a:cubicBezTo>
                        <a:pt x="125603" y="89297"/>
                        <a:pt x="110132" y="91119"/>
                        <a:pt x="90105" y="91119"/>
                      </a:cubicBezTo>
                      <a:cubicBezTo>
                        <a:pt x="46419" y="91119"/>
                        <a:pt x="18198" y="82918"/>
                        <a:pt x="14560" y="78363"/>
                      </a:cubicBezTo>
                      <a:lnTo>
                        <a:pt x="14560" y="45560"/>
                      </a:lnTo>
                      <a:cubicBezTo>
                        <a:pt x="39136" y="55583"/>
                        <a:pt x="83733" y="56494"/>
                        <a:pt x="90105" y="56494"/>
                      </a:cubicBezTo>
                      <a:cubicBezTo>
                        <a:pt x="96477" y="56494"/>
                        <a:pt x="141074" y="56494"/>
                        <a:pt x="165651" y="45560"/>
                      </a:cubicBezTo>
                      <a:lnTo>
                        <a:pt x="165651" y="65606"/>
                      </a:lnTo>
                      <a:cubicBezTo>
                        <a:pt x="166562" y="65606"/>
                        <a:pt x="166562" y="65606"/>
                        <a:pt x="167473" y="64695"/>
                      </a:cubicBezTo>
                      <a:cubicBezTo>
                        <a:pt x="172023" y="63783"/>
                        <a:pt x="176572" y="62872"/>
                        <a:pt x="182033" y="62872"/>
                      </a:cubicBezTo>
                      <a:lnTo>
                        <a:pt x="182033" y="29158"/>
                      </a:lnTo>
                      <a:lnTo>
                        <a:pt x="182033" y="28247"/>
                      </a:lnTo>
                      <a:cubicBezTo>
                        <a:pt x="182033" y="911"/>
                        <a:pt x="100116" y="0"/>
                        <a:pt x="91016" y="0"/>
                      </a:cubicBezTo>
                      <a:cubicBezTo>
                        <a:pt x="81917" y="0"/>
                        <a:pt x="0" y="911"/>
                        <a:pt x="0" y="28247"/>
                      </a:cubicBezTo>
                      <a:lnTo>
                        <a:pt x="0" y="29158"/>
                      </a:lnTo>
                      <a:lnTo>
                        <a:pt x="0" y="75629"/>
                      </a:lnTo>
                      <a:lnTo>
                        <a:pt x="0" y="78363"/>
                      </a:lnTo>
                      <a:lnTo>
                        <a:pt x="0" y="129389"/>
                      </a:lnTo>
                      <a:lnTo>
                        <a:pt x="0" y="130300"/>
                      </a:lnTo>
                      <a:lnTo>
                        <a:pt x="905" y="178594"/>
                      </a:lnTo>
                      <a:cubicBezTo>
                        <a:pt x="905" y="205936"/>
                        <a:pt x="82822" y="206847"/>
                        <a:pt x="91928" y="206847"/>
                      </a:cubicBezTo>
                      <a:cubicBezTo>
                        <a:pt x="95566" y="206847"/>
                        <a:pt x="109221" y="206847"/>
                        <a:pt x="125603" y="205024"/>
                      </a:cubicBezTo>
                      <a:cubicBezTo>
                        <a:pt x="123781" y="200469"/>
                        <a:pt x="121965" y="195001"/>
                        <a:pt x="121054" y="189534"/>
                      </a:cubicBezTo>
                      <a:cubicBezTo>
                        <a:pt x="111043" y="190445"/>
                        <a:pt x="101027" y="190445"/>
                        <a:pt x="91016" y="190445"/>
                      </a:cubicBezTo>
                      <a:close/>
                      <a:moveTo>
                        <a:pt x="90105" y="15490"/>
                      </a:moveTo>
                      <a:cubicBezTo>
                        <a:pt x="133798" y="15490"/>
                        <a:pt x="159279" y="22780"/>
                        <a:pt x="164740" y="27336"/>
                      </a:cubicBezTo>
                      <a:cubicBezTo>
                        <a:pt x="158368" y="31892"/>
                        <a:pt x="132886" y="39181"/>
                        <a:pt x="90105" y="39181"/>
                      </a:cubicBezTo>
                      <a:cubicBezTo>
                        <a:pt x="47324" y="39181"/>
                        <a:pt x="20932" y="31892"/>
                        <a:pt x="15471" y="27336"/>
                      </a:cubicBezTo>
                      <a:cubicBezTo>
                        <a:pt x="20932" y="22780"/>
                        <a:pt x="46419" y="15490"/>
                        <a:pt x="90105" y="15490"/>
                      </a:cubicBezTo>
                      <a:close/>
                    </a:path>
                  </a:pathLst>
                </a:custGeom>
                <a:solidFill>
                  <a:srgbClr val="2C5967"/>
                </a:solidFill>
                <a:ln w="6417" cap="flat">
                  <a:noFill/>
                  <a:prstDash val="solid"/>
                  <a:miter/>
                </a:ln>
              </p:spPr>
              <p:txBody>
                <a:bodyPr rtlCol="0" anchor="ctr"/>
                <a:lstStyle/>
                <a:p>
                  <a:endParaRPr lang="en-US" sz="810"/>
                </a:p>
              </p:txBody>
            </p:sp>
            <p:sp>
              <p:nvSpPr>
                <p:cNvPr id="743" name="Freeform: Shape 742">
                  <a:extLst>
                    <a:ext uri="{FF2B5EF4-FFF2-40B4-BE49-F238E27FC236}">
                      <a16:creationId xmlns:a16="http://schemas.microsoft.com/office/drawing/2014/main" id="{3088BBFF-F2FA-F359-3C4B-A025094476F4}"/>
                    </a:ext>
                  </a:extLst>
                </p:cNvPr>
                <p:cNvSpPr/>
                <p:nvPr/>
              </p:nvSpPr>
              <p:spPr>
                <a:xfrm>
                  <a:off x="2772608" y="3064190"/>
                  <a:ext cx="103760" cy="170184"/>
                </a:xfrm>
                <a:custGeom>
                  <a:avLst/>
                  <a:gdLst>
                    <a:gd name="connsiteX0" fmla="*/ 91017 w 103760"/>
                    <a:gd name="connsiteY0" fmla="*/ 39877 h 170184"/>
                    <a:gd name="connsiteX1" fmla="*/ 75546 w 103760"/>
                    <a:gd name="connsiteY1" fmla="*/ 7986 h 170184"/>
                    <a:gd name="connsiteX2" fmla="*/ 40959 w 103760"/>
                    <a:gd name="connsiteY2" fmla="*/ 1607 h 170184"/>
                    <a:gd name="connsiteX3" fmla="*/ 12738 w 103760"/>
                    <a:gd name="connsiteY3" fmla="*/ 39877 h 170184"/>
                    <a:gd name="connsiteX4" fmla="*/ 12738 w 103760"/>
                    <a:gd name="connsiteY4" fmla="*/ 51723 h 170184"/>
                    <a:gd name="connsiteX5" fmla="*/ 0 w 103760"/>
                    <a:gd name="connsiteY5" fmla="*/ 57190 h 170184"/>
                    <a:gd name="connsiteX6" fmla="*/ 0 w 103760"/>
                    <a:gd name="connsiteY6" fmla="*/ 104572 h 170184"/>
                    <a:gd name="connsiteX7" fmla="*/ 48235 w 103760"/>
                    <a:gd name="connsiteY7" fmla="*/ 168362 h 170184"/>
                    <a:gd name="connsiteX8" fmla="*/ 51880 w 103760"/>
                    <a:gd name="connsiteY8" fmla="*/ 170184 h 170184"/>
                    <a:gd name="connsiteX9" fmla="*/ 55519 w 103760"/>
                    <a:gd name="connsiteY9" fmla="*/ 168362 h 170184"/>
                    <a:gd name="connsiteX10" fmla="*/ 103760 w 103760"/>
                    <a:gd name="connsiteY10" fmla="*/ 104572 h 170184"/>
                    <a:gd name="connsiteX11" fmla="*/ 103760 w 103760"/>
                    <a:gd name="connsiteY11" fmla="*/ 56279 h 170184"/>
                    <a:gd name="connsiteX12" fmla="*/ 91017 w 103760"/>
                    <a:gd name="connsiteY12" fmla="*/ 51723 h 170184"/>
                    <a:gd name="connsiteX13" fmla="*/ 91017 w 103760"/>
                    <a:gd name="connsiteY13" fmla="*/ 39877 h 170184"/>
                    <a:gd name="connsiteX14" fmla="*/ 28215 w 103760"/>
                    <a:gd name="connsiteY14" fmla="*/ 39877 h 170184"/>
                    <a:gd name="connsiteX15" fmla="*/ 45508 w 103760"/>
                    <a:gd name="connsiteY15" fmla="*/ 16186 h 170184"/>
                    <a:gd name="connsiteX16" fmla="*/ 66440 w 103760"/>
                    <a:gd name="connsiteY16" fmla="*/ 19831 h 170184"/>
                    <a:gd name="connsiteX17" fmla="*/ 76457 w 103760"/>
                    <a:gd name="connsiteY17" fmla="*/ 38966 h 170184"/>
                    <a:gd name="connsiteX18" fmla="*/ 76457 w 103760"/>
                    <a:gd name="connsiteY18" fmla="*/ 44433 h 170184"/>
                    <a:gd name="connsiteX19" fmla="*/ 52791 w 103760"/>
                    <a:gd name="connsiteY19" fmla="*/ 34410 h 170184"/>
                    <a:gd name="connsiteX20" fmla="*/ 28215 w 103760"/>
                    <a:gd name="connsiteY20" fmla="*/ 44433 h 170184"/>
                    <a:gd name="connsiteX21" fmla="*/ 28215 w 103760"/>
                    <a:gd name="connsiteY21" fmla="*/ 40936 h 170184"/>
                    <a:gd name="connsiteX22" fmla="*/ 28215 w 103760"/>
                    <a:gd name="connsiteY22" fmla="*/ 39877 h 170184"/>
                    <a:gd name="connsiteX23" fmla="*/ 87378 w 103760"/>
                    <a:gd name="connsiteY23" fmla="*/ 104572 h 170184"/>
                    <a:gd name="connsiteX24" fmla="*/ 50969 w 103760"/>
                    <a:gd name="connsiteY24" fmla="*/ 152865 h 170184"/>
                    <a:gd name="connsiteX25" fmla="*/ 14560 w 103760"/>
                    <a:gd name="connsiteY25" fmla="*/ 104572 h 170184"/>
                    <a:gd name="connsiteX26" fmla="*/ 14560 w 103760"/>
                    <a:gd name="connsiteY26" fmla="*/ 68124 h 170184"/>
                    <a:gd name="connsiteX27" fmla="*/ 50969 w 103760"/>
                    <a:gd name="connsiteY27" fmla="*/ 52634 h 170184"/>
                    <a:gd name="connsiteX28" fmla="*/ 86467 w 103760"/>
                    <a:gd name="connsiteY28" fmla="*/ 68124 h 170184"/>
                    <a:gd name="connsiteX29" fmla="*/ 86467 w 103760"/>
                    <a:gd name="connsiteY29" fmla="*/ 104572 h 170184"/>
                    <a:gd name="connsiteX30" fmla="*/ 87378 w 103760"/>
                    <a:gd name="connsiteY30" fmla="*/ 104572 h 17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3760" h="170184">
                      <a:moveTo>
                        <a:pt x="91017" y="39877"/>
                      </a:moveTo>
                      <a:cubicBezTo>
                        <a:pt x="91017" y="28032"/>
                        <a:pt x="84645" y="16186"/>
                        <a:pt x="75546" y="7986"/>
                      </a:cubicBezTo>
                      <a:cubicBezTo>
                        <a:pt x="65529" y="696"/>
                        <a:pt x="52791" y="-2037"/>
                        <a:pt x="40959" y="1607"/>
                      </a:cubicBezTo>
                      <a:cubicBezTo>
                        <a:pt x="24570" y="6163"/>
                        <a:pt x="12738" y="22565"/>
                        <a:pt x="12738" y="39877"/>
                      </a:cubicBezTo>
                      <a:lnTo>
                        <a:pt x="12738" y="51723"/>
                      </a:lnTo>
                      <a:lnTo>
                        <a:pt x="0" y="57190"/>
                      </a:lnTo>
                      <a:lnTo>
                        <a:pt x="0" y="104572"/>
                      </a:lnTo>
                      <a:cubicBezTo>
                        <a:pt x="1816" y="130085"/>
                        <a:pt x="19109" y="153776"/>
                        <a:pt x="48235" y="168362"/>
                      </a:cubicBezTo>
                      <a:lnTo>
                        <a:pt x="51880" y="170184"/>
                      </a:lnTo>
                      <a:lnTo>
                        <a:pt x="55519" y="168362"/>
                      </a:lnTo>
                      <a:cubicBezTo>
                        <a:pt x="84645" y="153776"/>
                        <a:pt x="101938" y="130997"/>
                        <a:pt x="103760" y="104572"/>
                      </a:cubicBezTo>
                      <a:lnTo>
                        <a:pt x="103760" y="56279"/>
                      </a:lnTo>
                      <a:lnTo>
                        <a:pt x="91017" y="51723"/>
                      </a:lnTo>
                      <a:lnTo>
                        <a:pt x="91017" y="39877"/>
                      </a:lnTo>
                      <a:close/>
                      <a:moveTo>
                        <a:pt x="28215" y="39877"/>
                      </a:moveTo>
                      <a:cubicBezTo>
                        <a:pt x="28215" y="28943"/>
                        <a:pt x="35498" y="18920"/>
                        <a:pt x="45508" y="16186"/>
                      </a:cubicBezTo>
                      <a:cubicBezTo>
                        <a:pt x="52791" y="14364"/>
                        <a:pt x="60068" y="15275"/>
                        <a:pt x="66440" y="19831"/>
                      </a:cubicBezTo>
                      <a:cubicBezTo>
                        <a:pt x="72812" y="24387"/>
                        <a:pt x="76457" y="31677"/>
                        <a:pt x="76457" y="38966"/>
                      </a:cubicBezTo>
                      <a:lnTo>
                        <a:pt x="76457" y="44433"/>
                      </a:lnTo>
                      <a:lnTo>
                        <a:pt x="52791" y="34410"/>
                      </a:lnTo>
                      <a:lnTo>
                        <a:pt x="28215" y="44433"/>
                      </a:lnTo>
                      <a:lnTo>
                        <a:pt x="28215" y="40936"/>
                      </a:lnTo>
                      <a:lnTo>
                        <a:pt x="28215" y="39877"/>
                      </a:lnTo>
                      <a:close/>
                      <a:moveTo>
                        <a:pt x="87378" y="104572"/>
                      </a:moveTo>
                      <a:cubicBezTo>
                        <a:pt x="86467" y="123707"/>
                        <a:pt x="72812" y="141020"/>
                        <a:pt x="50969" y="152865"/>
                      </a:cubicBezTo>
                      <a:cubicBezTo>
                        <a:pt x="29126" y="141020"/>
                        <a:pt x="16382" y="123707"/>
                        <a:pt x="14560" y="104572"/>
                      </a:cubicBezTo>
                      <a:lnTo>
                        <a:pt x="14560" y="68124"/>
                      </a:lnTo>
                      <a:lnTo>
                        <a:pt x="50969" y="52634"/>
                      </a:lnTo>
                      <a:lnTo>
                        <a:pt x="86467" y="68124"/>
                      </a:lnTo>
                      <a:lnTo>
                        <a:pt x="86467" y="104572"/>
                      </a:lnTo>
                      <a:lnTo>
                        <a:pt x="87378" y="104572"/>
                      </a:lnTo>
                      <a:close/>
                    </a:path>
                  </a:pathLst>
                </a:custGeom>
                <a:solidFill>
                  <a:srgbClr val="2C5967"/>
                </a:solidFill>
                <a:ln w="6417" cap="flat">
                  <a:noFill/>
                  <a:prstDash val="solid"/>
                  <a:miter/>
                </a:ln>
              </p:spPr>
              <p:txBody>
                <a:bodyPr rtlCol="0" anchor="ctr"/>
                <a:lstStyle/>
                <a:p>
                  <a:endParaRPr lang="en-US" sz="810"/>
                </a:p>
              </p:txBody>
            </p:sp>
            <p:sp>
              <p:nvSpPr>
                <p:cNvPr id="744" name="Freeform: Shape 743">
                  <a:extLst>
                    <a:ext uri="{FF2B5EF4-FFF2-40B4-BE49-F238E27FC236}">
                      <a16:creationId xmlns:a16="http://schemas.microsoft.com/office/drawing/2014/main" id="{7F1BD7B6-38C2-EF27-19B3-07800CB27E01}"/>
                    </a:ext>
                  </a:extLst>
                </p:cNvPr>
                <p:cNvSpPr/>
                <p:nvPr/>
              </p:nvSpPr>
              <p:spPr>
                <a:xfrm>
                  <a:off x="2811744" y="3149627"/>
                  <a:ext cx="23665" cy="37358"/>
                </a:xfrm>
                <a:custGeom>
                  <a:avLst/>
                  <a:gdLst>
                    <a:gd name="connsiteX0" fmla="*/ 0 w 23665"/>
                    <a:gd name="connsiteY0" fmla="*/ 11846 h 37358"/>
                    <a:gd name="connsiteX1" fmla="*/ 6372 w 23665"/>
                    <a:gd name="connsiteY1" fmla="*/ 21869 h 37358"/>
                    <a:gd name="connsiteX2" fmla="*/ 3638 w 23665"/>
                    <a:gd name="connsiteY2" fmla="*/ 37359 h 37358"/>
                    <a:gd name="connsiteX3" fmla="*/ 19109 w 23665"/>
                    <a:gd name="connsiteY3" fmla="*/ 37359 h 37358"/>
                    <a:gd name="connsiteX4" fmla="*/ 17293 w 23665"/>
                    <a:gd name="connsiteY4" fmla="*/ 21869 h 37358"/>
                    <a:gd name="connsiteX5" fmla="*/ 23665 w 23665"/>
                    <a:gd name="connsiteY5" fmla="*/ 11846 h 37358"/>
                    <a:gd name="connsiteX6" fmla="*/ 11833 w 23665"/>
                    <a:gd name="connsiteY6" fmla="*/ 0 h 37358"/>
                    <a:gd name="connsiteX7" fmla="*/ 0 w 23665"/>
                    <a:gd name="connsiteY7" fmla="*/ 11846 h 3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65" h="37358">
                      <a:moveTo>
                        <a:pt x="0" y="11846"/>
                      </a:moveTo>
                      <a:cubicBezTo>
                        <a:pt x="0" y="16401"/>
                        <a:pt x="2727" y="20046"/>
                        <a:pt x="6372" y="21869"/>
                      </a:cubicBezTo>
                      <a:lnTo>
                        <a:pt x="3638" y="37359"/>
                      </a:lnTo>
                      <a:lnTo>
                        <a:pt x="19109" y="37359"/>
                      </a:lnTo>
                      <a:lnTo>
                        <a:pt x="17293" y="21869"/>
                      </a:lnTo>
                      <a:cubicBezTo>
                        <a:pt x="20932" y="20046"/>
                        <a:pt x="23665" y="16401"/>
                        <a:pt x="23665" y="11846"/>
                      </a:cubicBezTo>
                      <a:cubicBezTo>
                        <a:pt x="23665" y="5467"/>
                        <a:pt x="18205" y="0"/>
                        <a:pt x="11833" y="0"/>
                      </a:cubicBezTo>
                      <a:cubicBezTo>
                        <a:pt x="5461" y="0"/>
                        <a:pt x="0" y="5467"/>
                        <a:pt x="0" y="11846"/>
                      </a:cubicBezTo>
                      <a:close/>
                    </a:path>
                  </a:pathLst>
                </a:custGeom>
                <a:solidFill>
                  <a:srgbClr val="2C5967"/>
                </a:solidFill>
                <a:ln w="6417" cap="flat">
                  <a:noFill/>
                  <a:prstDash val="solid"/>
                  <a:miter/>
                </a:ln>
              </p:spPr>
              <p:txBody>
                <a:bodyPr rtlCol="0" anchor="ctr"/>
                <a:lstStyle/>
                <a:p>
                  <a:endParaRPr lang="en-US" sz="810"/>
                </a:p>
              </p:txBody>
            </p:sp>
          </p:grpSp>
        </p:grpSp>
        <p:sp>
          <p:nvSpPr>
            <p:cNvPr id="745" name="TextBox 744">
              <a:extLst>
                <a:ext uri="{FF2B5EF4-FFF2-40B4-BE49-F238E27FC236}">
                  <a16:creationId xmlns:a16="http://schemas.microsoft.com/office/drawing/2014/main" id="{9F0DB1D5-EE57-B1BA-FBA7-E99A43FD0B09}"/>
                </a:ext>
              </a:extLst>
            </p:cNvPr>
            <p:cNvSpPr txBox="1"/>
            <p:nvPr/>
          </p:nvSpPr>
          <p:spPr>
            <a:xfrm>
              <a:off x="2422011" y="3202085"/>
              <a:ext cx="63350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 Safe</a:t>
              </a:r>
            </a:p>
          </p:txBody>
        </p:sp>
      </p:grpSp>
      <p:grpSp>
        <p:nvGrpSpPr>
          <p:cNvPr id="746" name="Graphic 3">
            <a:extLst>
              <a:ext uri="{FF2B5EF4-FFF2-40B4-BE49-F238E27FC236}">
                <a16:creationId xmlns:a16="http://schemas.microsoft.com/office/drawing/2014/main" id="{FE9A6E9D-AE0B-0555-0455-128F72516C38}"/>
              </a:ext>
            </a:extLst>
          </p:cNvPr>
          <p:cNvGrpSpPr/>
          <p:nvPr/>
        </p:nvGrpSpPr>
        <p:grpSpPr>
          <a:xfrm>
            <a:off x="3123000" y="2857558"/>
            <a:ext cx="619080" cy="664178"/>
            <a:chOff x="3123000" y="2857558"/>
            <a:chExt cx="619080" cy="664178"/>
          </a:xfrm>
        </p:grpSpPr>
        <p:grpSp>
          <p:nvGrpSpPr>
            <p:cNvPr id="747" name="Graphic 3">
              <a:extLst>
                <a:ext uri="{FF2B5EF4-FFF2-40B4-BE49-F238E27FC236}">
                  <a16:creationId xmlns:a16="http://schemas.microsoft.com/office/drawing/2014/main" id="{FAD03B58-EA0F-734B-858B-53BC91245767}"/>
                </a:ext>
              </a:extLst>
            </p:cNvPr>
            <p:cNvGrpSpPr/>
            <p:nvPr/>
          </p:nvGrpSpPr>
          <p:grpSpPr>
            <a:xfrm>
              <a:off x="3257760" y="2857558"/>
              <a:ext cx="346547" cy="385010"/>
              <a:chOff x="3257760" y="2857558"/>
              <a:chExt cx="346547" cy="385010"/>
            </a:xfrm>
          </p:grpSpPr>
          <p:sp>
            <p:nvSpPr>
              <p:cNvPr id="748" name="Freeform: Shape 747">
                <a:extLst>
                  <a:ext uri="{FF2B5EF4-FFF2-40B4-BE49-F238E27FC236}">
                    <a16:creationId xmlns:a16="http://schemas.microsoft.com/office/drawing/2014/main" id="{D02F06FB-780D-B9C4-DCD5-D7CF8E234C81}"/>
                  </a:ext>
                </a:extLst>
              </p:cNvPr>
              <p:cNvSpPr/>
              <p:nvPr/>
            </p:nvSpPr>
            <p:spPr>
              <a:xfrm>
                <a:off x="3262352" y="2862140"/>
                <a:ext cx="337413" cy="375847"/>
              </a:xfrm>
              <a:custGeom>
                <a:avLst/>
                <a:gdLst>
                  <a:gd name="connsiteX0" fmla="*/ 168707 w 337413"/>
                  <a:gd name="connsiteY0" fmla="*/ 375847 h 375847"/>
                  <a:gd name="connsiteX1" fmla="*/ 34 w 337413"/>
                  <a:gd name="connsiteY1" fmla="*/ 326072 h 375847"/>
                  <a:gd name="connsiteX2" fmla="*/ 34 w 337413"/>
                  <a:gd name="connsiteY2" fmla="*/ 54819 h 375847"/>
                  <a:gd name="connsiteX3" fmla="*/ 34 w 337413"/>
                  <a:gd name="connsiteY3" fmla="*/ 53080 h 375847"/>
                  <a:gd name="connsiteX4" fmla="*/ 34 w 337413"/>
                  <a:gd name="connsiteY4" fmla="*/ 50969 h 375847"/>
                  <a:gd name="connsiteX5" fmla="*/ 168707 w 337413"/>
                  <a:gd name="connsiteY5" fmla="*/ 0 h 375847"/>
                  <a:gd name="connsiteX6" fmla="*/ 337380 w 337413"/>
                  <a:gd name="connsiteY6" fmla="*/ 50969 h 375847"/>
                  <a:gd name="connsiteX7" fmla="*/ 337380 w 337413"/>
                  <a:gd name="connsiteY7" fmla="*/ 53080 h 375847"/>
                  <a:gd name="connsiteX8" fmla="*/ 337380 w 337413"/>
                  <a:gd name="connsiteY8" fmla="*/ 54819 h 375847"/>
                  <a:gd name="connsiteX9" fmla="*/ 337380 w 337413"/>
                  <a:gd name="connsiteY9" fmla="*/ 326072 h 375847"/>
                  <a:gd name="connsiteX10" fmla="*/ 168707 w 337413"/>
                  <a:gd name="connsiteY10" fmla="*/ 375847 h 37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7413" h="375847">
                    <a:moveTo>
                      <a:pt x="168707" y="375847"/>
                    </a:moveTo>
                    <a:cubicBezTo>
                      <a:pt x="151208" y="375847"/>
                      <a:pt x="34" y="374468"/>
                      <a:pt x="34" y="326072"/>
                    </a:cubicBezTo>
                    <a:lnTo>
                      <a:pt x="34" y="54819"/>
                    </a:lnTo>
                    <a:cubicBezTo>
                      <a:pt x="-11" y="54242"/>
                      <a:pt x="-11" y="53658"/>
                      <a:pt x="34" y="53080"/>
                    </a:cubicBezTo>
                    <a:cubicBezTo>
                      <a:pt x="-11" y="52374"/>
                      <a:pt x="-11" y="51675"/>
                      <a:pt x="34" y="50969"/>
                    </a:cubicBezTo>
                    <a:cubicBezTo>
                      <a:pt x="34" y="13751"/>
                      <a:pt x="90922" y="0"/>
                      <a:pt x="168707" y="0"/>
                    </a:cubicBezTo>
                    <a:cubicBezTo>
                      <a:pt x="246492" y="0"/>
                      <a:pt x="337380" y="13751"/>
                      <a:pt x="337380" y="50969"/>
                    </a:cubicBezTo>
                    <a:cubicBezTo>
                      <a:pt x="337425" y="51675"/>
                      <a:pt x="337425" y="52374"/>
                      <a:pt x="337380" y="53080"/>
                    </a:cubicBezTo>
                    <a:cubicBezTo>
                      <a:pt x="337425" y="53658"/>
                      <a:pt x="337425" y="54242"/>
                      <a:pt x="337380" y="54819"/>
                    </a:cubicBezTo>
                    <a:lnTo>
                      <a:pt x="337380" y="326072"/>
                    </a:lnTo>
                    <a:cubicBezTo>
                      <a:pt x="337380" y="374468"/>
                      <a:pt x="185930" y="375847"/>
                      <a:pt x="168707" y="375847"/>
                    </a:cubicBezTo>
                    <a:close/>
                  </a:path>
                </a:pathLst>
              </a:custGeom>
              <a:solidFill>
                <a:srgbClr val="FFFFFF"/>
              </a:solidFill>
              <a:ln w="6417" cap="flat">
                <a:noFill/>
                <a:prstDash val="solid"/>
                <a:miter/>
              </a:ln>
            </p:spPr>
            <p:txBody>
              <a:bodyPr rtlCol="0" anchor="ctr"/>
              <a:lstStyle/>
              <a:p>
                <a:endParaRPr lang="en-US" sz="810"/>
              </a:p>
            </p:txBody>
          </p:sp>
          <p:sp>
            <p:nvSpPr>
              <p:cNvPr id="749" name="Freeform: Shape 748">
                <a:extLst>
                  <a:ext uri="{FF2B5EF4-FFF2-40B4-BE49-F238E27FC236}">
                    <a16:creationId xmlns:a16="http://schemas.microsoft.com/office/drawing/2014/main" id="{0D802F15-D1D8-4E11-7743-F7F5D81E3C3D}"/>
                  </a:ext>
                </a:extLst>
              </p:cNvPr>
              <p:cNvSpPr/>
              <p:nvPr/>
            </p:nvSpPr>
            <p:spPr>
              <a:xfrm>
                <a:off x="3257760" y="2857558"/>
                <a:ext cx="346547" cy="385010"/>
              </a:xfrm>
              <a:custGeom>
                <a:avLst/>
                <a:gdLst>
                  <a:gd name="connsiteX0" fmla="*/ 173293 w 346547"/>
                  <a:gd name="connsiteY0" fmla="*/ 9170 h 385010"/>
                  <a:gd name="connsiteX1" fmla="*/ 337384 w 346547"/>
                  <a:gd name="connsiteY1" fmla="*/ 55551 h 385010"/>
                  <a:gd name="connsiteX2" fmla="*/ 337384 w 346547"/>
                  <a:gd name="connsiteY2" fmla="*/ 57841 h 385010"/>
                  <a:gd name="connsiteX3" fmla="*/ 337384 w 346547"/>
                  <a:gd name="connsiteY3" fmla="*/ 59401 h 385010"/>
                  <a:gd name="connsiteX4" fmla="*/ 337384 w 346547"/>
                  <a:gd name="connsiteY4" fmla="*/ 330653 h 385010"/>
                  <a:gd name="connsiteX5" fmla="*/ 173293 w 346547"/>
                  <a:gd name="connsiteY5" fmla="*/ 375841 h 385010"/>
                  <a:gd name="connsiteX6" fmla="*/ 9202 w 346547"/>
                  <a:gd name="connsiteY6" fmla="*/ 330653 h 385010"/>
                  <a:gd name="connsiteX7" fmla="*/ 9202 w 346547"/>
                  <a:gd name="connsiteY7" fmla="*/ 59401 h 385010"/>
                  <a:gd name="connsiteX8" fmla="*/ 9202 w 346547"/>
                  <a:gd name="connsiteY8" fmla="*/ 57841 h 385010"/>
                  <a:gd name="connsiteX9" fmla="*/ 9202 w 346547"/>
                  <a:gd name="connsiteY9" fmla="*/ 55551 h 385010"/>
                  <a:gd name="connsiteX10" fmla="*/ 173293 w 346547"/>
                  <a:gd name="connsiteY10" fmla="*/ 9170 h 385010"/>
                  <a:gd name="connsiteX11" fmla="*/ 173293 w 346547"/>
                  <a:gd name="connsiteY11" fmla="*/ 0 h 385010"/>
                  <a:gd name="connsiteX12" fmla="*/ 38 w 346547"/>
                  <a:gd name="connsiteY12" fmla="*/ 55551 h 385010"/>
                  <a:gd name="connsiteX13" fmla="*/ 38 w 346547"/>
                  <a:gd name="connsiteY13" fmla="*/ 57662 h 385010"/>
                  <a:gd name="connsiteX14" fmla="*/ 38 w 346547"/>
                  <a:gd name="connsiteY14" fmla="*/ 59401 h 385010"/>
                  <a:gd name="connsiteX15" fmla="*/ 38 w 346547"/>
                  <a:gd name="connsiteY15" fmla="*/ 330653 h 385010"/>
                  <a:gd name="connsiteX16" fmla="*/ 173293 w 346547"/>
                  <a:gd name="connsiteY16" fmla="*/ 385011 h 385010"/>
                  <a:gd name="connsiteX17" fmla="*/ 346548 w 346547"/>
                  <a:gd name="connsiteY17" fmla="*/ 330653 h 385010"/>
                  <a:gd name="connsiteX18" fmla="*/ 346548 w 346547"/>
                  <a:gd name="connsiteY18" fmla="*/ 59401 h 385010"/>
                  <a:gd name="connsiteX19" fmla="*/ 346548 w 346547"/>
                  <a:gd name="connsiteY19" fmla="*/ 57662 h 385010"/>
                  <a:gd name="connsiteX20" fmla="*/ 346548 w 346547"/>
                  <a:gd name="connsiteY20" fmla="*/ 55551 h 385010"/>
                  <a:gd name="connsiteX21" fmla="*/ 173293 w 346547"/>
                  <a:gd name="connsiteY21"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6547" h="385010">
                    <a:moveTo>
                      <a:pt x="173293" y="9170"/>
                    </a:moveTo>
                    <a:cubicBezTo>
                      <a:pt x="252272" y="9170"/>
                      <a:pt x="337384" y="23653"/>
                      <a:pt x="337384" y="55551"/>
                    </a:cubicBezTo>
                    <a:cubicBezTo>
                      <a:pt x="337430" y="56314"/>
                      <a:pt x="337430" y="57078"/>
                      <a:pt x="337384" y="57841"/>
                    </a:cubicBezTo>
                    <a:cubicBezTo>
                      <a:pt x="337436" y="58361"/>
                      <a:pt x="337436" y="58881"/>
                      <a:pt x="337384" y="59401"/>
                    </a:cubicBezTo>
                    <a:lnTo>
                      <a:pt x="337384" y="330653"/>
                    </a:lnTo>
                    <a:cubicBezTo>
                      <a:pt x="337384" y="366678"/>
                      <a:pt x="230005" y="375841"/>
                      <a:pt x="173293" y="375841"/>
                    </a:cubicBezTo>
                    <a:cubicBezTo>
                      <a:pt x="116581" y="375841"/>
                      <a:pt x="9202" y="366678"/>
                      <a:pt x="9202" y="330653"/>
                    </a:cubicBezTo>
                    <a:lnTo>
                      <a:pt x="9202" y="59401"/>
                    </a:lnTo>
                    <a:cubicBezTo>
                      <a:pt x="9150" y="58881"/>
                      <a:pt x="9150" y="58361"/>
                      <a:pt x="9202" y="57841"/>
                    </a:cubicBezTo>
                    <a:cubicBezTo>
                      <a:pt x="9157" y="57078"/>
                      <a:pt x="9157" y="56314"/>
                      <a:pt x="9202" y="55551"/>
                    </a:cubicBezTo>
                    <a:cubicBezTo>
                      <a:pt x="9202" y="23653"/>
                      <a:pt x="94225" y="9170"/>
                      <a:pt x="173293" y="9170"/>
                    </a:cubicBezTo>
                    <a:close/>
                    <a:moveTo>
                      <a:pt x="173293" y="0"/>
                    </a:moveTo>
                    <a:cubicBezTo>
                      <a:pt x="144340" y="0"/>
                      <a:pt x="38" y="2657"/>
                      <a:pt x="38" y="55551"/>
                    </a:cubicBezTo>
                    <a:cubicBezTo>
                      <a:pt x="-7" y="56256"/>
                      <a:pt x="-7" y="56956"/>
                      <a:pt x="38" y="57662"/>
                    </a:cubicBezTo>
                    <a:cubicBezTo>
                      <a:pt x="-13" y="58239"/>
                      <a:pt x="-13" y="58823"/>
                      <a:pt x="38" y="59401"/>
                    </a:cubicBezTo>
                    <a:lnTo>
                      <a:pt x="38" y="330653"/>
                    </a:lnTo>
                    <a:cubicBezTo>
                      <a:pt x="38" y="382354"/>
                      <a:pt x="144340" y="385011"/>
                      <a:pt x="173293" y="385011"/>
                    </a:cubicBezTo>
                    <a:cubicBezTo>
                      <a:pt x="202246" y="385011"/>
                      <a:pt x="346548" y="382354"/>
                      <a:pt x="346548" y="330653"/>
                    </a:cubicBezTo>
                    <a:lnTo>
                      <a:pt x="346548" y="59401"/>
                    </a:lnTo>
                    <a:cubicBezTo>
                      <a:pt x="346548" y="58759"/>
                      <a:pt x="346548" y="58207"/>
                      <a:pt x="346548" y="57662"/>
                    </a:cubicBezTo>
                    <a:cubicBezTo>
                      <a:pt x="346548" y="57110"/>
                      <a:pt x="346548" y="56192"/>
                      <a:pt x="346548" y="55551"/>
                    </a:cubicBezTo>
                    <a:cubicBezTo>
                      <a:pt x="346548" y="2657"/>
                      <a:pt x="202246" y="0"/>
                      <a:pt x="173293" y="0"/>
                    </a:cubicBezTo>
                    <a:close/>
                  </a:path>
                </a:pathLst>
              </a:custGeom>
              <a:solidFill>
                <a:srgbClr val="FFFFFF"/>
              </a:solidFill>
              <a:ln w="6417" cap="flat">
                <a:noFill/>
                <a:prstDash val="solid"/>
                <a:miter/>
              </a:ln>
            </p:spPr>
            <p:txBody>
              <a:bodyPr rtlCol="0" anchor="ctr"/>
              <a:lstStyle/>
              <a:p>
                <a:endParaRPr lang="en-US" sz="810"/>
              </a:p>
            </p:txBody>
          </p:sp>
          <p:sp>
            <p:nvSpPr>
              <p:cNvPr id="2464" name="Freeform: Shape 2463">
                <a:extLst>
                  <a:ext uri="{FF2B5EF4-FFF2-40B4-BE49-F238E27FC236}">
                    <a16:creationId xmlns:a16="http://schemas.microsoft.com/office/drawing/2014/main" id="{EE1CA9FF-61C4-DA56-9B58-E56B940F6C62}"/>
                  </a:ext>
                </a:extLst>
              </p:cNvPr>
              <p:cNvSpPr/>
              <p:nvPr/>
            </p:nvSpPr>
            <p:spPr>
              <a:xfrm>
                <a:off x="3386347" y="3125782"/>
                <a:ext cx="89425" cy="16959"/>
              </a:xfrm>
              <a:custGeom>
                <a:avLst/>
                <a:gdLst>
                  <a:gd name="connsiteX0" fmla="*/ 89425 w 89425"/>
                  <a:gd name="connsiteY0" fmla="*/ 0 h 16959"/>
                  <a:gd name="connsiteX1" fmla="*/ 44713 w 89425"/>
                  <a:gd name="connsiteY1" fmla="*/ 1559 h 16959"/>
                  <a:gd name="connsiteX2" fmla="*/ 0 w 89425"/>
                  <a:gd name="connsiteY2" fmla="*/ 0 h 16959"/>
                  <a:gd name="connsiteX3" fmla="*/ 0 w 89425"/>
                  <a:gd name="connsiteY3" fmla="*/ 15311 h 16959"/>
                  <a:gd name="connsiteX4" fmla="*/ 44713 w 89425"/>
                  <a:gd name="connsiteY4" fmla="*/ 16960 h 16959"/>
                  <a:gd name="connsiteX5" fmla="*/ 89425 w 89425"/>
                  <a:gd name="connsiteY5" fmla="*/ 15311 h 16959"/>
                  <a:gd name="connsiteX6" fmla="*/ 89425 w 89425"/>
                  <a:gd name="connsiteY6" fmla="*/ 0 h 1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425" h="16959">
                    <a:moveTo>
                      <a:pt x="89425" y="0"/>
                    </a:moveTo>
                    <a:cubicBezTo>
                      <a:pt x="75128" y="1008"/>
                      <a:pt x="60107" y="1559"/>
                      <a:pt x="44713" y="1559"/>
                    </a:cubicBezTo>
                    <a:cubicBezTo>
                      <a:pt x="29319" y="1559"/>
                      <a:pt x="14297" y="1008"/>
                      <a:pt x="0" y="0"/>
                    </a:cubicBezTo>
                    <a:lnTo>
                      <a:pt x="0" y="15311"/>
                    </a:lnTo>
                    <a:cubicBezTo>
                      <a:pt x="16222" y="16504"/>
                      <a:pt x="31796" y="16960"/>
                      <a:pt x="44713" y="16960"/>
                    </a:cubicBezTo>
                    <a:cubicBezTo>
                      <a:pt x="57630" y="16960"/>
                      <a:pt x="73114" y="16504"/>
                      <a:pt x="89425" y="15311"/>
                    </a:cubicBezTo>
                    <a:lnTo>
                      <a:pt x="89425" y="0"/>
                    </a:lnTo>
                    <a:close/>
                  </a:path>
                </a:pathLst>
              </a:custGeom>
              <a:solidFill>
                <a:srgbClr val="2D5967"/>
              </a:solidFill>
              <a:ln w="6417" cap="flat">
                <a:noFill/>
                <a:prstDash val="solid"/>
                <a:miter/>
              </a:ln>
            </p:spPr>
            <p:txBody>
              <a:bodyPr rtlCol="0" anchor="ctr"/>
              <a:lstStyle/>
              <a:p>
                <a:endParaRPr lang="en-US" sz="810"/>
              </a:p>
            </p:txBody>
          </p:sp>
          <p:sp>
            <p:nvSpPr>
              <p:cNvPr id="2465" name="Freeform: Shape 2464">
                <a:extLst>
                  <a:ext uri="{FF2B5EF4-FFF2-40B4-BE49-F238E27FC236}">
                    <a16:creationId xmlns:a16="http://schemas.microsoft.com/office/drawing/2014/main" id="{DE5A64EC-13D5-1D01-6030-CFC1BE946A49}"/>
                  </a:ext>
                </a:extLst>
              </p:cNvPr>
              <p:cNvSpPr/>
              <p:nvPr/>
            </p:nvSpPr>
            <p:spPr>
              <a:xfrm>
                <a:off x="3386071" y="3036498"/>
                <a:ext cx="89424" cy="16959"/>
              </a:xfrm>
              <a:custGeom>
                <a:avLst/>
                <a:gdLst>
                  <a:gd name="connsiteX0" fmla="*/ 0 w 89424"/>
                  <a:gd name="connsiteY0" fmla="*/ 15304 h 16959"/>
                  <a:gd name="connsiteX1" fmla="*/ 44712 w 89424"/>
                  <a:gd name="connsiteY1" fmla="*/ 16960 h 16959"/>
                  <a:gd name="connsiteX2" fmla="*/ 89425 w 89424"/>
                  <a:gd name="connsiteY2" fmla="*/ 15304 h 16959"/>
                  <a:gd name="connsiteX3" fmla="*/ 89425 w 89424"/>
                  <a:gd name="connsiteY3" fmla="*/ 0 h 16959"/>
                  <a:gd name="connsiteX4" fmla="*/ 44712 w 89424"/>
                  <a:gd name="connsiteY4" fmla="*/ 1559 h 16959"/>
                  <a:gd name="connsiteX5" fmla="*/ 0 w 89424"/>
                  <a:gd name="connsiteY5" fmla="*/ 0 h 16959"/>
                  <a:gd name="connsiteX6" fmla="*/ 0 w 89424"/>
                  <a:gd name="connsiteY6" fmla="*/ 15304 h 1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424" h="16959">
                    <a:moveTo>
                      <a:pt x="0" y="15304"/>
                    </a:moveTo>
                    <a:cubicBezTo>
                      <a:pt x="16215" y="16498"/>
                      <a:pt x="31795" y="16960"/>
                      <a:pt x="44712" y="16960"/>
                    </a:cubicBezTo>
                    <a:cubicBezTo>
                      <a:pt x="57629" y="16960"/>
                      <a:pt x="73113" y="16498"/>
                      <a:pt x="89425" y="15304"/>
                    </a:cubicBezTo>
                    <a:lnTo>
                      <a:pt x="89425" y="0"/>
                    </a:lnTo>
                    <a:cubicBezTo>
                      <a:pt x="75128" y="1008"/>
                      <a:pt x="60107" y="1559"/>
                      <a:pt x="44712" y="1559"/>
                    </a:cubicBezTo>
                    <a:cubicBezTo>
                      <a:pt x="29318" y="1559"/>
                      <a:pt x="14297" y="1008"/>
                      <a:pt x="0" y="0"/>
                    </a:cubicBezTo>
                    <a:lnTo>
                      <a:pt x="0" y="15304"/>
                    </a:lnTo>
                    <a:close/>
                  </a:path>
                </a:pathLst>
              </a:custGeom>
              <a:solidFill>
                <a:srgbClr val="2D5967"/>
              </a:solidFill>
              <a:ln w="6417" cap="flat">
                <a:noFill/>
                <a:prstDash val="solid"/>
                <a:miter/>
              </a:ln>
            </p:spPr>
            <p:txBody>
              <a:bodyPr rtlCol="0" anchor="ctr"/>
              <a:lstStyle/>
              <a:p>
                <a:endParaRPr lang="en-US" sz="810"/>
              </a:p>
            </p:txBody>
          </p:sp>
          <p:sp>
            <p:nvSpPr>
              <p:cNvPr id="2466" name="Freeform: Shape 2465">
                <a:extLst>
                  <a:ext uri="{FF2B5EF4-FFF2-40B4-BE49-F238E27FC236}">
                    <a16:creationId xmlns:a16="http://schemas.microsoft.com/office/drawing/2014/main" id="{A81D0ABF-985A-3485-BEB0-324CDBDFC887}"/>
                  </a:ext>
                </a:extLst>
              </p:cNvPr>
              <p:cNvSpPr/>
              <p:nvPr/>
            </p:nvSpPr>
            <p:spPr>
              <a:xfrm>
                <a:off x="3266929" y="2866728"/>
                <a:ext cx="328261" cy="366677"/>
              </a:xfrm>
              <a:custGeom>
                <a:avLst/>
                <a:gdLst>
                  <a:gd name="connsiteX0" fmla="*/ 328228 w 328261"/>
                  <a:gd name="connsiteY0" fmla="*/ 46387 h 366677"/>
                  <a:gd name="connsiteX1" fmla="*/ 164130 w 328261"/>
                  <a:gd name="connsiteY1" fmla="*/ 0 h 366677"/>
                  <a:gd name="connsiteX2" fmla="*/ 38 w 328261"/>
                  <a:gd name="connsiteY2" fmla="*/ 46387 h 366677"/>
                  <a:gd name="connsiteX3" fmla="*/ 38 w 328261"/>
                  <a:gd name="connsiteY3" fmla="*/ 48678 h 366677"/>
                  <a:gd name="connsiteX4" fmla="*/ 38 w 328261"/>
                  <a:gd name="connsiteY4" fmla="*/ 50238 h 366677"/>
                  <a:gd name="connsiteX5" fmla="*/ 38 w 328261"/>
                  <a:gd name="connsiteY5" fmla="*/ 321484 h 366677"/>
                  <a:gd name="connsiteX6" fmla="*/ 164130 w 328261"/>
                  <a:gd name="connsiteY6" fmla="*/ 366678 h 366677"/>
                  <a:gd name="connsiteX7" fmla="*/ 328228 w 328261"/>
                  <a:gd name="connsiteY7" fmla="*/ 321484 h 366677"/>
                  <a:gd name="connsiteX8" fmla="*/ 328228 w 328261"/>
                  <a:gd name="connsiteY8" fmla="*/ 50238 h 366677"/>
                  <a:gd name="connsiteX9" fmla="*/ 328228 w 328261"/>
                  <a:gd name="connsiteY9" fmla="*/ 48678 h 366677"/>
                  <a:gd name="connsiteX10" fmla="*/ 328228 w 328261"/>
                  <a:gd name="connsiteY10" fmla="*/ 46387 h 366677"/>
                  <a:gd name="connsiteX11" fmla="*/ 273255 w 328261"/>
                  <a:gd name="connsiteY11" fmla="*/ 340458 h 366677"/>
                  <a:gd name="connsiteX12" fmla="*/ 164502 w 328261"/>
                  <a:gd name="connsiteY12" fmla="*/ 351187 h 366677"/>
                  <a:gd name="connsiteX13" fmla="*/ 55012 w 328261"/>
                  <a:gd name="connsiteY13" fmla="*/ 340458 h 366677"/>
                  <a:gd name="connsiteX14" fmla="*/ 15157 w 328261"/>
                  <a:gd name="connsiteY14" fmla="*/ 321484 h 366677"/>
                  <a:gd name="connsiteX15" fmla="*/ 15157 w 328261"/>
                  <a:gd name="connsiteY15" fmla="*/ 251726 h 366677"/>
                  <a:gd name="connsiteX16" fmla="*/ 71965 w 328261"/>
                  <a:gd name="connsiteY16" fmla="*/ 268956 h 366677"/>
                  <a:gd name="connsiteX17" fmla="*/ 71965 w 328261"/>
                  <a:gd name="connsiteY17" fmla="*/ 253376 h 366677"/>
                  <a:gd name="connsiteX18" fmla="*/ 55012 w 328261"/>
                  <a:gd name="connsiteY18" fmla="*/ 249891 h 366677"/>
                  <a:gd name="connsiteX19" fmla="*/ 15157 w 328261"/>
                  <a:gd name="connsiteY19" fmla="*/ 230917 h 366677"/>
                  <a:gd name="connsiteX20" fmla="*/ 15157 w 328261"/>
                  <a:gd name="connsiteY20" fmla="*/ 162436 h 366677"/>
                  <a:gd name="connsiteX21" fmla="*/ 71965 w 328261"/>
                  <a:gd name="connsiteY21" fmla="*/ 179672 h 366677"/>
                  <a:gd name="connsiteX22" fmla="*/ 71965 w 328261"/>
                  <a:gd name="connsiteY22" fmla="*/ 164092 h 366677"/>
                  <a:gd name="connsiteX23" fmla="*/ 55012 w 328261"/>
                  <a:gd name="connsiteY23" fmla="*/ 160607 h 366677"/>
                  <a:gd name="connsiteX24" fmla="*/ 15157 w 328261"/>
                  <a:gd name="connsiteY24" fmla="*/ 141633 h 366677"/>
                  <a:gd name="connsiteX25" fmla="*/ 15157 w 328261"/>
                  <a:gd name="connsiteY25" fmla="*/ 67563 h 366677"/>
                  <a:gd name="connsiteX26" fmla="*/ 163764 w 328261"/>
                  <a:gd name="connsiteY26" fmla="*/ 92679 h 366677"/>
                  <a:gd name="connsiteX27" fmla="*/ 312372 w 328261"/>
                  <a:gd name="connsiteY27" fmla="*/ 67563 h 366677"/>
                  <a:gd name="connsiteX28" fmla="*/ 312372 w 328261"/>
                  <a:gd name="connsiteY28" fmla="*/ 141633 h 366677"/>
                  <a:gd name="connsiteX29" fmla="*/ 272517 w 328261"/>
                  <a:gd name="connsiteY29" fmla="*/ 160607 h 366677"/>
                  <a:gd name="connsiteX30" fmla="*/ 255570 w 328261"/>
                  <a:gd name="connsiteY30" fmla="*/ 164092 h 366677"/>
                  <a:gd name="connsiteX31" fmla="*/ 255570 w 328261"/>
                  <a:gd name="connsiteY31" fmla="*/ 179672 h 366677"/>
                  <a:gd name="connsiteX32" fmla="*/ 312372 w 328261"/>
                  <a:gd name="connsiteY32" fmla="*/ 162436 h 366677"/>
                  <a:gd name="connsiteX33" fmla="*/ 312372 w 328261"/>
                  <a:gd name="connsiteY33" fmla="*/ 230917 h 366677"/>
                  <a:gd name="connsiteX34" fmla="*/ 272517 w 328261"/>
                  <a:gd name="connsiteY34" fmla="*/ 249891 h 366677"/>
                  <a:gd name="connsiteX35" fmla="*/ 255570 w 328261"/>
                  <a:gd name="connsiteY35" fmla="*/ 253376 h 366677"/>
                  <a:gd name="connsiteX36" fmla="*/ 255570 w 328261"/>
                  <a:gd name="connsiteY36" fmla="*/ 268956 h 366677"/>
                  <a:gd name="connsiteX37" fmla="*/ 312372 w 328261"/>
                  <a:gd name="connsiteY37" fmla="*/ 251726 h 366677"/>
                  <a:gd name="connsiteX38" fmla="*/ 312372 w 328261"/>
                  <a:gd name="connsiteY38" fmla="*/ 321484 h 366677"/>
                  <a:gd name="connsiteX39" fmla="*/ 272889 w 328261"/>
                  <a:gd name="connsiteY39" fmla="*/ 340458 h 366677"/>
                  <a:gd name="connsiteX40" fmla="*/ 273255 w 328261"/>
                  <a:gd name="connsiteY40" fmla="*/ 340458 h 366677"/>
                  <a:gd name="connsiteX41" fmla="*/ 164130 w 328261"/>
                  <a:gd name="connsiteY41" fmla="*/ 15490 h 366677"/>
                  <a:gd name="connsiteX42" fmla="*/ 272793 w 328261"/>
                  <a:gd name="connsiteY42" fmla="*/ 26585 h 366677"/>
                  <a:gd name="connsiteX43" fmla="*/ 312744 w 328261"/>
                  <a:gd name="connsiteY43" fmla="*/ 46387 h 366677"/>
                  <a:gd name="connsiteX44" fmla="*/ 272793 w 328261"/>
                  <a:gd name="connsiteY44" fmla="*/ 66183 h 366677"/>
                  <a:gd name="connsiteX45" fmla="*/ 164130 w 328261"/>
                  <a:gd name="connsiteY45" fmla="*/ 77278 h 366677"/>
                  <a:gd name="connsiteX46" fmla="*/ 55012 w 328261"/>
                  <a:gd name="connsiteY46" fmla="*/ 66183 h 366677"/>
                  <a:gd name="connsiteX47" fmla="*/ 15522 w 328261"/>
                  <a:gd name="connsiteY47" fmla="*/ 46387 h 366677"/>
                  <a:gd name="connsiteX48" fmla="*/ 55012 w 328261"/>
                  <a:gd name="connsiteY48" fmla="*/ 26585 h 366677"/>
                  <a:gd name="connsiteX49" fmla="*/ 164130 w 328261"/>
                  <a:gd name="connsiteY49" fmla="*/ 15490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8261" h="366677">
                    <a:moveTo>
                      <a:pt x="328228" y="46387"/>
                    </a:moveTo>
                    <a:cubicBezTo>
                      <a:pt x="328228" y="14483"/>
                      <a:pt x="243108" y="0"/>
                      <a:pt x="164130" y="0"/>
                    </a:cubicBezTo>
                    <a:cubicBezTo>
                      <a:pt x="85158" y="0"/>
                      <a:pt x="38" y="14483"/>
                      <a:pt x="38" y="46387"/>
                    </a:cubicBezTo>
                    <a:cubicBezTo>
                      <a:pt x="0" y="47151"/>
                      <a:pt x="0" y="47915"/>
                      <a:pt x="38" y="48678"/>
                    </a:cubicBezTo>
                    <a:cubicBezTo>
                      <a:pt x="-13" y="49198"/>
                      <a:pt x="-13" y="49718"/>
                      <a:pt x="38" y="50238"/>
                    </a:cubicBezTo>
                    <a:lnTo>
                      <a:pt x="38" y="321484"/>
                    </a:lnTo>
                    <a:cubicBezTo>
                      <a:pt x="38" y="357508"/>
                      <a:pt x="107328" y="366678"/>
                      <a:pt x="164130" y="366678"/>
                    </a:cubicBezTo>
                    <a:cubicBezTo>
                      <a:pt x="220939" y="366678"/>
                      <a:pt x="328228" y="357508"/>
                      <a:pt x="328228" y="321484"/>
                    </a:cubicBezTo>
                    <a:lnTo>
                      <a:pt x="328228" y="50238"/>
                    </a:lnTo>
                    <a:cubicBezTo>
                      <a:pt x="328273" y="49718"/>
                      <a:pt x="328273" y="49198"/>
                      <a:pt x="328228" y="48678"/>
                    </a:cubicBezTo>
                    <a:cubicBezTo>
                      <a:pt x="328266" y="47915"/>
                      <a:pt x="328266" y="47151"/>
                      <a:pt x="328228" y="46387"/>
                    </a:cubicBezTo>
                    <a:close/>
                    <a:moveTo>
                      <a:pt x="273255" y="340458"/>
                    </a:moveTo>
                    <a:cubicBezTo>
                      <a:pt x="237520" y="348095"/>
                      <a:pt x="201040" y="351694"/>
                      <a:pt x="164502" y="351187"/>
                    </a:cubicBezTo>
                    <a:cubicBezTo>
                      <a:pt x="127715" y="351752"/>
                      <a:pt x="90985" y="348152"/>
                      <a:pt x="55012" y="340458"/>
                    </a:cubicBezTo>
                    <a:cubicBezTo>
                      <a:pt x="22485" y="332668"/>
                      <a:pt x="15157" y="323961"/>
                      <a:pt x="15157" y="321484"/>
                    </a:cubicBezTo>
                    <a:lnTo>
                      <a:pt x="15157" y="251726"/>
                    </a:lnTo>
                    <a:cubicBezTo>
                      <a:pt x="32976" y="260659"/>
                      <a:pt x="52188" y="266485"/>
                      <a:pt x="71965" y="268956"/>
                    </a:cubicBezTo>
                    <a:lnTo>
                      <a:pt x="71965" y="253376"/>
                    </a:lnTo>
                    <a:cubicBezTo>
                      <a:pt x="66010" y="252272"/>
                      <a:pt x="60325" y="251174"/>
                      <a:pt x="55012" y="249891"/>
                    </a:cubicBezTo>
                    <a:cubicBezTo>
                      <a:pt x="22485" y="242101"/>
                      <a:pt x="15157" y="233297"/>
                      <a:pt x="15157" y="230917"/>
                    </a:cubicBezTo>
                    <a:lnTo>
                      <a:pt x="15157" y="162436"/>
                    </a:lnTo>
                    <a:cubicBezTo>
                      <a:pt x="32976" y="171375"/>
                      <a:pt x="52188" y="177201"/>
                      <a:pt x="71965" y="179672"/>
                    </a:cubicBezTo>
                    <a:lnTo>
                      <a:pt x="71965" y="164092"/>
                    </a:lnTo>
                    <a:cubicBezTo>
                      <a:pt x="66010" y="162988"/>
                      <a:pt x="60325" y="161891"/>
                      <a:pt x="55012" y="160607"/>
                    </a:cubicBezTo>
                    <a:cubicBezTo>
                      <a:pt x="22485" y="152811"/>
                      <a:pt x="15157" y="144013"/>
                      <a:pt x="15157" y="141633"/>
                    </a:cubicBezTo>
                    <a:lnTo>
                      <a:pt x="15157" y="67563"/>
                    </a:lnTo>
                    <a:cubicBezTo>
                      <a:pt x="43192" y="84702"/>
                      <a:pt x="105127" y="92679"/>
                      <a:pt x="163764" y="92679"/>
                    </a:cubicBezTo>
                    <a:cubicBezTo>
                      <a:pt x="222401" y="92679"/>
                      <a:pt x="284337" y="84702"/>
                      <a:pt x="312372" y="67563"/>
                    </a:cubicBezTo>
                    <a:lnTo>
                      <a:pt x="312372" y="141633"/>
                    </a:lnTo>
                    <a:cubicBezTo>
                      <a:pt x="312372" y="144013"/>
                      <a:pt x="305044" y="152811"/>
                      <a:pt x="272517" y="160607"/>
                    </a:cubicBezTo>
                    <a:cubicBezTo>
                      <a:pt x="267204" y="161891"/>
                      <a:pt x="261525" y="162988"/>
                      <a:pt x="255570" y="164092"/>
                    </a:cubicBezTo>
                    <a:lnTo>
                      <a:pt x="255570" y="179672"/>
                    </a:lnTo>
                    <a:cubicBezTo>
                      <a:pt x="275347" y="177188"/>
                      <a:pt x="294553" y="171362"/>
                      <a:pt x="312372" y="162436"/>
                    </a:cubicBezTo>
                    <a:lnTo>
                      <a:pt x="312372" y="230917"/>
                    </a:lnTo>
                    <a:cubicBezTo>
                      <a:pt x="312372" y="233297"/>
                      <a:pt x="305044" y="242101"/>
                      <a:pt x="272517" y="249891"/>
                    </a:cubicBezTo>
                    <a:cubicBezTo>
                      <a:pt x="267204" y="251174"/>
                      <a:pt x="261525" y="252272"/>
                      <a:pt x="255570" y="253376"/>
                    </a:cubicBezTo>
                    <a:lnTo>
                      <a:pt x="255570" y="268956"/>
                    </a:lnTo>
                    <a:cubicBezTo>
                      <a:pt x="275347" y="266472"/>
                      <a:pt x="294553" y="260646"/>
                      <a:pt x="312372" y="251726"/>
                    </a:cubicBezTo>
                    <a:lnTo>
                      <a:pt x="312372" y="321484"/>
                    </a:lnTo>
                    <a:cubicBezTo>
                      <a:pt x="312744" y="323961"/>
                      <a:pt x="305410" y="332668"/>
                      <a:pt x="272889" y="340458"/>
                    </a:cubicBezTo>
                    <a:lnTo>
                      <a:pt x="273255" y="340458"/>
                    </a:lnTo>
                    <a:close/>
                    <a:moveTo>
                      <a:pt x="164130" y="15490"/>
                    </a:moveTo>
                    <a:cubicBezTo>
                      <a:pt x="200661" y="14996"/>
                      <a:pt x="237122" y="18718"/>
                      <a:pt x="272793" y="26585"/>
                    </a:cubicBezTo>
                    <a:cubicBezTo>
                      <a:pt x="305596" y="34651"/>
                      <a:pt x="312744" y="43545"/>
                      <a:pt x="312744" y="46387"/>
                    </a:cubicBezTo>
                    <a:cubicBezTo>
                      <a:pt x="312744" y="49230"/>
                      <a:pt x="305596" y="58117"/>
                      <a:pt x="272793" y="66183"/>
                    </a:cubicBezTo>
                    <a:cubicBezTo>
                      <a:pt x="237122" y="74050"/>
                      <a:pt x="200661" y="77772"/>
                      <a:pt x="164130" y="77278"/>
                    </a:cubicBezTo>
                    <a:cubicBezTo>
                      <a:pt x="127451" y="77798"/>
                      <a:pt x="90837" y="74076"/>
                      <a:pt x="55012" y="66183"/>
                    </a:cubicBezTo>
                    <a:cubicBezTo>
                      <a:pt x="22671" y="58117"/>
                      <a:pt x="15522" y="49134"/>
                      <a:pt x="15522" y="46387"/>
                    </a:cubicBezTo>
                    <a:cubicBezTo>
                      <a:pt x="15522" y="43635"/>
                      <a:pt x="22671" y="34651"/>
                      <a:pt x="55012" y="26585"/>
                    </a:cubicBezTo>
                    <a:cubicBezTo>
                      <a:pt x="90837" y="18699"/>
                      <a:pt x="127451" y="14977"/>
                      <a:pt x="164130" y="15490"/>
                    </a:cubicBezTo>
                    <a:close/>
                  </a:path>
                </a:pathLst>
              </a:custGeom>
              <a:solidFill>
                <a:srgbClr val="2D5967"/>
              </a:solidFill>
              <a:ln w="6417" cap="flat">
                <a:noFill/>
                <a:prstDash val="solid"/>
                <a:miter/>
              </a:ln>
            </p:spPr>
            <p:txBody>
              <a:bodyPr rtlCol="0" anchor="ctr"/>
              <a:lstStyle/>
              <a:p>
                <a:endParaRPr lang="en-US" sz="810"/>
              </a:p>
            </p:txBody>
          </p:sp>
          <p:sp>
            <p:nvSpPr>
              <p:cNvPr id="2467" name="Freeform: Shape 2466">
                <a:extLst>
                  <a:ext uri="{FF2B5EF4-FFF2-40B4-BE49-F238E27FC236}">
                    <a16:creationId xmlns:a16="http://schemas.microsoft.com/office/drawing/2014/main" id="{D618D476-9452-70BD-CF3C-0D82280C197B}"/>
                  </a:ext>
                </a:extLst>
              </p:cNvPr>
              <p:cNvSpPr/>
              <p:nvPr/>
            </p:nvSpPr>
            <p:spPr>
              <a:xfrm>
                <a:off x="3333209" y="2987178"/>
                <a:ext cx="64592" cy="194527"/>
              </a:xfrm>
              <a:custGeom>
                <a:avLst/>
                <a:gdLst>
                  <a:gd name="connsiteX0" fmla="*/ 48928 w 64592"/>
                  <a:gd name="connsiteY0" fmla="*/ 194527 h 194527"/>
                  <a:gd name="connsiteX1" fmla="*/ 64592 w 64592"/>
                  <a:gd name="connsiteY1" fmla="*/ 192968 h 194527"/>
                  <a:gd name="connsiteX2" fmla="*/ 64592 w 64592"/>
                  <a:gd name="connsiteY2" fmla="*/ 173621 h 194527"/>
                  <a:gd name="connsiteX3" fmla="*/ 55429 w 64592"/>
                  <a:gd name="connsiteY3" fmla="*/ 174635 h 194527"/>
                  <a:gd name="connsiteX4" fmla="*/ 49480 w 64592"/>
                  <a:gd name="connsiteY4" fmla="*/ 174057 h 194527"/>
                  <a:gd name="connsiteX5" fmla="*/ 44251 w 64592"/>
                  <a:gd name="connsiteY5" fmla="*/ 171150 h 194527"/>
                  <a:gd name="connsiteX6" fmla="*/ 41138 w 64592"/>
                  <a:gd name="connsiteY6" fmla="*/ 159138 h 194527"/>
                  <a:gd name="connsiteX7" fmla="*/ 41138 w 64592"/>
                  <a:gd name="connsiteY7" fmla="*/ 112757 h 194527"/>
                  <a:gd name="connsiteX8" fmla="*/ 20894 w 64592"/>
                  <a:gd name="connsiteY8" fmla="*/ 97357 h 194527"/>
                  <a:gd name="connsiteX9" fmla="*/ 41138 w 64592"/>
                  <a:gd name="connsiteY9" fmla="*/ 81860 h 194527"/>
                  <a:gd name="connsiteX10" fmla="*/ 41138 w 64592"/>
                  <a:gd name="connsiteY10" fmla="*/ 35389 h 194527"/>
                  <a:gd name="connsiteX11" fmla="*/ 44251 w 64592"/>
                  <a:gd name="connsiteY11" fmla="*/ 23377 h 194527"/>
                  <a:gd name="connsiteX12" fmla="*/ 49480 w 64592"/>
                  <a:gd name="connsiteY12" fmla="*/ 20470 h 194527"/>
                  <a:gd name="connsiteX13" fmla="*/ 55429 w 64592"/>
                  <a:gd name="connsiteY13" fmla="*/ 19893 h 194527"/>
                  <a:gd name="connsiteX14" fmla="*/ 64592 w 64592"/>
                  <a:gd name="connsiteY14" fmla="*/ 20900 h 194527"/>
                  <a:gd name="connsiteX15" fmla="*/ 64592 w 64592"/>
                  <a:gd name="connsiteY15" fmla="*/ 1650 h 194527"/>
                  <a:gd name="connsiteX16" fmla="*/ 48928 w 64592"/>
                  <a:gd name="connsiteY16" fmla="*/ 0 h 194527"/>
                  <a:gd name="connsiteX17" fmla="*/ 17595 w 64592"/>
                  <a:gd name="connsiteY17" fmla="*/ 32726 h 194527"/>
                  <a:gd name="connsiteX18" fmla="*/ 17595 w 64592"/>
                  <a:gd name="connsiteY18" fmla="*/ 75539 h 194527"/>
                  <a:gd name="connsiteX19" fmla="*/ 0 w 64592"/>
                  <a:gd name="connsiteY19" fmla="*/ 90388 h 194527"/>
                  <a:gd name="connsiteX20" fmla="*/ 0 w 64592"/>
                  <a:gd name="connsiteY20" fmla="*/ 104595 h 194527"/>
                  <a:gd name="connsiteX21" fmla="*/ 17595 w 64592"/>
                  <a:gd name="connsiteY21" fmla="*/ 119078 h 194527"/>
                  <a:gd name="connsiteX22" fmla="*/ 17595 w 64592"/>
                  <a:gd name="connsiteY22" fmla="*/ 161891 h 194527"/>
                  <a:gd name="connsiteX23" fmla="*/ 48928 w 64592"/>
                  <a:gd name="connsiteY23" fmla="*/ 194527 h 19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592" h="194527">
                    <a:moveTo>
                      <a:pt x="48928" y="194527"/>
                    </a:moveTo>
                    <a:cubicBezTo>
                      <a:pt x="54190" y="194533"/>
                      <a:pt x="59439" y="194014"/>
                      <a:pt x="64592" y="192968"/>
                    </a:cubicBezTo>
                    <a:lnTo>
                      <a:pt x="64592" y="173621"/>
                    </a:lnTo>
                    <a:cubicBezTo>
                      <a:pt x="61595" y="174333"/>
                      <a:pt x="58515" y="174673"/>
                      <a:pt x="55429" y="174635"/>
                    </a:cubicBezTo>
                    <a:cubicBezTo>
                      <a:pt x="53427" y="174853"/>
                      <a:pt x="51406" y="174654"/>
                      <a:pt x="49480" y="174057"/>
                    </a:cubicBezTo>
                    <a:cubicBezTo>
                      <a:pt x="47555" y="173454"/>
                      <a:pt x="45778" y="172466"/>
                      <a:pt x="44251" y="171150"/>
                    </a:cubicBezTo>
                    <a:cubicBezTo>
                      <a:pt x="41851" y="167628"/>
                      <a:pt x="40753" y="163386"/>
                      <a:pt x="41138" y="159138"/>
                    </a:cubicBezTo>
                    <a:lnTo>
                      <a:pt x="41138" y="112757"/>
                    </a:lnTo>
                    <a:lnTo>
                      <a:pt x="20894" y="97357"/>
                    </a:lnTo>
                    <a:lnTo>
                      <a:pt x="41138" y="81860"/>
                    </a:lnTo>
                    <a:lnTo>
                      <a:pt x="41138" y="35389"/>
                    </a:lnTo>
                    <a:cubicBezTo>
                      <a:pt x="40753" y="31141"/>
                      <a:pt x="41851" y="26900"/>
                      <a:pt x="44251" y="23377"/>
                    </a:cubicBezTo>
                    <a:cubicBezTo>
                      <a:pt x="45778" y="22062"/>
                      <a:pt x="47555" y="21073"/>
                      <a:pt x="49480" y="20470"/>
                    </a:cubicBezTo>
                    <a:cubicBezTo>
                      <a:pt x="51406" y="19873"/>
                      <a:pt x="53427" y="19674"/>
                      <a:pt x="55429" y="19893"/>
                    </a:cubicBezTo>
                    <a:cubicBezTo>
                      <a:pt x="58515" y="19905"/>
                      <a:pt x="61583" y="20239"/>
                      <a:pt x="64592" y="20900"/>
                    </a:cubicBezTo>
                    <a:lnTo>
                      <a:pt x="64592" y="1650"/>
                    </a:lnTo>
                    <a:cubicBezTo>
                      <a:pt x="59446" y="533"/>
                      <a:pt x="54190" y="-19"/>
                      <a:pt x="48928" y="0"/>
                    </a:cubicBezTo>
                    <a:cubicBezTo>
                      <a:pt x="28035" y="0"/>
                      <a:pt x="17595" y="10909"/>
                      <a:pt x="17595" y="32726"/>
                    </a:cubicBezTo>
                    <a:lnTo>
                      <a:pt x="17595" y="75539"/>
                    </a:lnTo>
                    <a:lnTo>
                      <a:pt x="0" y="90388"/>
                    </a:lnTo>
                    <a:lnTo>
                      <a:pt x="0" y="104595"/>
                    </a:lnTo>
                    <a:lnTo>
                      <a:pt x="17595" y="119078"/>
                    </a:lnTo>
                    <a:lnTo>
                      <a:pt x="17595" y="161891"/>
                    </a:lnTo>
                    <a:cubicBezTo>
                      <a:pt x="17595" y="183644"/>
                      <a:pt x="28035" y="194527"/>
                      <a:pt x="48928" y="194527"/>
                    </a:cubicBezTo>
                    <a:close/>
                  </a:path>
                </a:pathLst>
              </a:custGeom>
              <a:solidFill>
                <a:srgbClr val="2D5967"/>
              </a:solidFill>
              <a:ln w="6417" cap="flat">
                <a:noFill/>
                <a:prstDash val="solid"/>
                <a:miter/>
              </a:ln>
            </p:spPr>
            <p:txBody>
              <a:bodyPr rtlCol="0" anchor="ctr"/>
              <a:lstStyle/>
              <a:p>
                <a:endParaRPr lang="en-US" sz="810"/>
              </a:p>
            </p:txBody>
          </p:sp>
          <p:sp>
            <p:nvSpPr>
              <p:cNvPr id="2468" name="Freeform: Shape 2467">
                <a:extLst>
                  <a:ext uri="{FF2B5EF4-FFF2-40B4-BE49-F238E27FC236}">
                    <a16:creationId xmlns:a16="http://schemas.microsoft.com/office/drawing/2014/main" id="{3067BAE7-8DA8-BB5B-B0FC-93BCA501A0E7}"/>
                  </a:ext>
                </a:extLst>
              </p:cNvPr>
              <p:cNvSpPr/>
              <p:nvPr/>
            </p:nvSpPr>
            <p:spPr>
              <a:xfrm>
                <a:off x="3463946" y="2987274"/>
                <a:ext cx="64688" cy="194431"/>
              </a:xfrm>
              <a:custGeom>
                <a:avLst/>
                <a:gdLst>
                  <a:gd name="connsiteX0" fmla="*/ 15946 w 64688"/>
                  <a:gd name="connsiteY0" fmla="*/ 1 h 194431"/>
                  <a:gd name="connsiteX1" fmla="*/ 276 w 64688"/>
                  <a:gd name="connsiteY1" fmla="*/ 1650 h 194431"/>
                  <a:gd name="connsiteX2" fmla="*/ 276 w 64688"/>
                  <a:gd name="connsiteY2" fmla="*/ 20900 h 194431"/>
                  <a:gd name="connsiteX3" fmla="*/ 9439 w 64688"/>
                  <a:gd name="connsiteY3" fmla="*/ 19893 h 194431"/>
                  <a:gd name="connsiteX4" fmla="*/ 15349 w 64688"/>
                  <a:gd name="connsiteY4" fmla="*/ 20471 h 194431"/>
                  <a:gd name="connsiteX5" fmla="*/ 20527 w 64688"/>
                  <a:gd name="connsiteY5" fmla="*/ 23377 h 194431"/>
                  <a:gd name="connsiteX6" fmla="*/ 23364 w 64688"/>
                  <a:gd name="connsiteY6" fmla="*/ 35293 h 194431"/>
                  <a:gd name="connsiteX7" fmla="*/ 23364 w 64688"/>
                  <a:gd name="connsiteY7" fmla="*/ 81681 h 194431"/>
                  <a:gd name="connsiteX8" fmla="*/ 43705 w 64688"/>
                  <a:gd name="connsiteY8" fmla="*/ 97171 h 194431"/>
                  <a:gd name="connsiteX9" fmla="*/ 23364 w 64688"/>
                  <a:gd name="connsiteY9" fmla="*/ 112572 h 194431"/>
                  <a:gd name="connsiteX10" fmla="*/ 23364 w 64688"/>
                  <a:gd name="connsiteY10" fmla="*/ 159049 h 194431"/>
                  <a:gd name="connsiteX11" fmla="*/ 20252 w 64688"/>
                  <a:gd name="connsiteY11" fmla="*/ 171055 h 194431"/>
                  <a:gd name="connsiteX12" fmla="*/ 15073 w 64688"/>
                  <a:gd name="connsiteY12" fmla="*/ 173962 h 194431"/>
                  <a:gd name="connsiteX13" fmla="*/ 9163 w 64688"/>
                  <a:gd name="connsiteY13" fmla="*/ 174539 h 194431"/>
                  <a:gd name="connsiteX14" fmla="*/ 0 w 64688"/>
                  <a:gd name="connsiteY14" fmla="*/ 173532 h 194431"/>
                  <a:gd name="connsiteX15" fmla="*/ 0 w 64688"/>
                  <a:gd name="connsiteY15" fmla="*/ 192872 h 194431"/>
                  <a:gd name="connsiteX16" fmla="*/ 15670 w 64688"/>
                  <a:gd name="connsiteY16" fmla="*/ 194431 h 194431"/>
                  <a:gd name="connsiteX17" fmla="*/ 47003 w 64688"/>
                  <a:gd name="connsiteY17" fmla="*/ 161705 h 194431"/>
                  <a:gd name="connsiteX18" fmla="*/ 47003 w 64688"/>
                  <a:gd name="connsiteY18" fmla="*/ 118898 h 194431"/>
                  <a:gd name="connsiteX19" fmla="*/ 64688 w 64688"/>
                  <a:gd name="connsiteY19" fmla="*/ 104409 h 194431"/>
                  <a:gd name="connsiteX20" fmla="*/ 64688 w 64688"/>
                  <a:gd name="connsiteY20" fmla="*/ 90292 h 194431"/>
                  <a:gd name="connsiteX21" fmla="*/ 47003 w 64688"/>
                  <a:gd name="connsiteY21" fmla="*/ 75630 h 194431"/>
                  <a:gd name="connsiteX22" fmla="*/ 47003 w 64688"/>
                  <a:gd name="connsiteY22" fmla="*/ 32727 h 194431"/>
                  <a:gd name="connsiteX23" fmla="*/ 15946 w 64688"/>
                  <a:gd name="connsiteY23" fmla="*/ 1 h 19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688" h="194431">
                    <a:moveTo>
                      <a:pt x="15946" y="1"/>
                    </a:moveTo>
                    <a:cubicBezTo>
                      <a:pt x="10678" y="-25"/>
                      <a:pt x="5422" y="527"/>
                      <a:pt x="276" y="1650"/>
                    </a:cubicBezTo>
                    <a:lnTo>
                      <a:pt x="276" y="20900"/>
                    </a:lnTo>
                    <a:cubicBezTo>
                      <a:pt x="3286" y="20246"/>
                      <a:pt x="6359" y="19906"/>
                      <a:pt x="9439" y="19893"/>
                    </a:cubicBezTo>
                    <a:cubicBezTo>
                      <a:pt x="11428" y="19675"/>
                      <a:pt x="13437" y="19874"/>
                      <a:pt x="15349" y="20471"/>
                    </a:cubicBezTo>
                    <a:cubicBezTo>
                      <a:pt x="17255" y="21074"/>
                      <a:pt x="19019" y="22062"/>
                      <a:pt x="20527" y="23377"/>
                    </a:cubicBezTo>
                    <a:cubicBezTo>
                      <a:pt x="22812" y="26907"/>
                      <a:pt x="23813" y="31110"/>
                      <a:pt x="23364" y="35293"/>
                    </a:cubicBezTo>
                    <a:lnTo>
                      <a:pt x="23364" y="81681"/>
                    </a:lnTo>
                    <a:lnTo>
                      <a:pt x="43705" y="97171"/>
                    </a:lnTo>
                    <a:lnTo>
                      <a:pt x="23364" y="112572"/>
                    </a:lnTo>
                    <a:lnTo>
                      <a:pt x="23364" y="159049"/>
                    </a:lnTo>
                    <a:cubicBezTo>
                      <a:pt x="23755" y="163290"/>
                      <a:pt x="22652" y="167538"/>
                      <a:pt x="20252" y="171055"/>
                    </a:cubicBezTo>
                    <a:cubicBezTo>
                      <a:pt x="18744" y="172370"/>
                      <a:pt x="16979" y="173358"/>
                      <a:pt x="15073" y="173962"/>
                    </a:cubicBezTo>
                    <a:cubicBezTo>
                      <a:pt x="13167" y="174558"/>
                      <a:pt x="11152" y="174757"/>
                      <a:pt x="9163" y="174539"/>
                    </a:cubicBezTo>
                    <a:cubicBezTo>
                      <a:pt x="6083" y="174571"/>
                      <a:pt x="3003" y="174237"/>
                      <a:pt x="0" y="173532"/>
                    </a:cubicBezTo>
                    <a:lnTo>
                      <a:pt x="0" y="192872"/>
                    </a:lnTo>
                    <a:cubicBezTo>
                      <a:pt x="5159" y="193918"/>
                      <a:pt x="10408" y="194438"/>
                      <a:pt x="15670" y="194431"/>
                    </a:cubicBezTo>
                    <a:cubicBezTo>
                      <a:pt x="36557" y="194431"/>
                      <a:pt x="47003" y="183523"/>
                      <a:pt x="47003" y="161705"/>
                    </a:cubicBezTo>
                    <a:lnTo>
                      <a:pt x="47003" y="118898"/>
                    </a:lnTo>
                    <a:lnTo>
                      <a:pt x="64688" y="104409"/>
                    </a:lnTo>
                    <a:lnTo>
                      <a:pt x="64688" y="90292"/>
                    </a:lnTo>
                    <a:lnTo>
                      <a:pt x="47003" y="75630"/>
                    </a:lnTo>
                    <a:lnTo>
                      <a:pt x="47003" y="32727"/>
                    </a:lnTo>
                    <a:cubicBezTo>
                      <a:pt x="47189" y="10910"/>
                      <a:pt x="36833" y="1"/>
                      <a:pt x="15946" y="1"/>
                    </a:cubicBezTo>
                    <a:close/>
                  </a:path>
                </a:pathLst>
              </a:custGeom>
              <a:solidFill>
                <a:srgbClr val="2D5967"/>
              </a:solidFill>
              <a:ln w="6417" cap="flat">
                <a:noFill/>
                <a:prstDash val="solid"/>
                <a:miter/>
              </a:ln>
            </p:spPr>
            <p:txBody>
              <a:bodyPr rtlCol="0" anchor="ctr"/>
              <a:lstStyle/>
              <a:p>
                <a:endParaRPr lang="en-US" sz="810"/>
              </a:p>
            </p:txBody>
          </p:sp>
        </p:grpSp>
        <p:grpSp>
          <p:nvGrpSpPr>
            <p:cNvPr id="2469" name="Graphic 3">
              <a:extLst>
                <a:ext uri="{FF2B5EF4-FFF2-40B4-BE49-F238E27FC236}">
                  <a16:creationId xmlns:a16="http://schemas.microsoft.com/office/drawing/2014/main" id="{F5CA8A4D-0171-EF50-38BB-4F5EC3930EA2}"/>
                </a:ext>
              </a:extLst>
            </p:cNvPr>
            <p:cNvGrpSpPr/>
            <p:nvPr/>
          </p:nvGrpSpPr>
          <p:grpSpPr>
            <a:xfrm>
              <a:off x="3123000" y="3202085"/>
              <a:ext cx="619080" cy="319651"/>
              <a:chOff x="3123000" y="3202085"/>
              <a:chExt cx="619080" cy="319651"/>
            </a:xfrm>
            <a:solidFill>
              <a:srgbClr val="000000"/>
            </a:solidFill>
          </p:grpSpPr>
          <p:sp>
            <p:nvSpPr>
              <p:cNvPr id="2470" name="TextBox 2469">
                <a:extLst>
                  <a:ext uri="{FF2B5EF4-FFF2-40B4-BE49-F238E27FC236}">
                    <a16:creationId xmlns:a16="http://schemas.microsoft.com/office/drawing/2014/main" id="{67AC5873-01DE-E00A-4B58-47E221F938DF}"/>
                  </a:ext>
                </a:extLst>
              </p:cNvPr>
              <p:cNvSpPr txBox="1"/>
              <p:nvPr/>
            </p:nvSpPr>
            <p:spPr>
              <a:xfrm>
                <a:off x="3175842" y="3202085"/>
                <a:ext cx="51648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NoSQL</a:t>
                </a:r>
              </a:p>
            </p:txBody>
          </p:sp>
          <p:sp>
            <p:nvSpPr>
              <p:cNvPr id="2471" name="TextBox 2470">
                <a:extLst>
                  <a:ext uri="{FF2B5EF4-FFF2-40B4-BE49-F238E27FC236}">
                    <a16:creationId xmlns:a16="http://schemas.microsoft.com/office/drawing/2014/main" id="{61DC4743-0ADC-6758-4EDF-C1AD3C66E945}"/>
                  </a:ext>
                </a:extLst>
              </p:cNvPr>
              <p:cNvSpPr txBox="1"/>
              <p:nvPr/>
            </p:nvSpPr>
            <p:spPr>
              <a:xfrm>
                <a:off x="3123000" y="3304754"/>
                <a:ext cx="6190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Database</a:t>
                </a:r>
              </a:p>
            </p:txBody>
          </p:sp>
        </p:grpSp>
      </p:grpSp>
      <p:grpSp>
        <p:nvGrpSpPr>
          <p:cNvPr id="2472" name="Graphic 3">
            <a:extLst>
              <a:ext uri="{FF2B5EF4-FFF2-40B4-BE49-F238E27FC236}">
                <a16:creationId xmlns:a16="http://schemas.microsoft.com/office/drawing/2014/main" id="{03BFD60C-D67C-0049-6599-F127F988D52A}"/>
              </a:ext>
            </a:extLst>
          </p:cNvPr>
          <p:cNvGrpSpPr/>
          <p:nvPr/>
        </p:nvGrpSpPr>
        <p:grpSpPr>
          <a:xfrm>
            <a:off x="3816019" y="2857558"/>
            <a:ext cx="619080" cy="766848"/>
            <a:chOff x="3816019" y="2857558"/>
            <a:chExt cx="619080" cy="766848"/>
          </a:xfrm>
        </p:grpSpPr>
        <p:grpSp>
          <p:nvGrpSpPr>
            <p:cNvPr id="2473" name="Graphic 3">
              <a:extLst>
                <a:ext uri="{FF2B5EF4-FFF2-40B4-BE49-F238E27FC236}">
                  <a16:creationId xmlns:a16="http://schemas.microsoft.com/office/drawing/2014/main" id="{E57D0EB5-D1E6-2CC1-834A-8AA479E832E7}"/>
                </a:ext>
              </a:extLst>
            </p:cNvPr>
            <p:cNvGrpSpPr/>
            <p:nvPr/>
          </p:nvGrpSpPr>
          <p:grpSpPr>
            <a:xfrm>
              <a:off x="3953457" y="2857558"/>
              <a:ext cx="340096" cy="385010"/>
              <a:chOff x="3953457" y="2857558"/>
              <a:chExt cx="340096" cy="385010"/>
            </a:xfrm>
          </p:grpSpPr>
          <p:grpSp>
            <p:nvGrpSpPr>
              <p:cNvPr id="2474" name="Graphic 3">
                <a:extLst>
                  <a:ext uri="{FF2B5EF4-FFF2-40B4-BE49-F238E27FC236}">
                    <a16:creationId xmlns:a16="http://schemas.microsoft.com/office/drawing/2014/main" id="{89D919C7-83D6-B586-D8D6-1B2B7909D518}"/>
                  </a:ext>
                </a:extLst>
              </p:cNvPr>
              <p:cNvGrpSpPr/>
              <p:nvPr/>
            </p:nvGrpSpPr>
            <p:grpSpPr>
              <a:xfrm>
                <a:off x="3953457" y="2857558"/>
                <a:ext cx="340096" cy="385010"/>
                <a:chOff x="3953457" y="2857558"/>
                <a:chExt cx="340096" cy="385010"/>
              </a:xfrm>
              <a:solidFill>
                <a:srgbClr val="FFFFFF"/>
              </a:solidFill>
            </p:grpSpPr>
            <p:sp>
              <p:nvSpPr>
                <p:cNvPr id="2475" name="Freeform: Shape 2474">
                  <a:extLst>
                    <a:ext uri="{FF2B5EF4-FFF2-40B4-BE49-F238E27FC236}">
                      <a16:creationId xmlns:a16="http://schemas.microsoft.com/office/drawing/2014/main" id="{E5ECEFF4-8DEB-CA84-26C5-8D2C9907E834}"/>
                    </a:ext>
                  </a:extLst>
                </p:cNvPr>
                <p:cNvSpPr/>
                <p:nvPr/>
              </p:nvSpPr>
              <p:spPr>
                <a:xfrm>
                  <a:off x="3956309" y="2862140"/>
                  <a:ext cx="329005" cy="374955"/>
                </a:xfrm>
                <a:custGeom>
                  <a:avLst/>
                  <a:gdLst>
                    <a:gd name="connsiteX0" fmla="*/ 248435 w 329005"/>
                    <a:gd name="connsiteY0" fmla="*/ 374955 h 374955"/>
                    <a:gd name="connsiteX1" fmla="*/ 170612 w 329005"/>
                    <a:gd name="connsiteY1" fmla="*/ 356661 h 374955"/>
                    <a:gd name="connsiteX2" fmla="*/ 167866 w 329005"/>
                    <a:gd name="connsiteY2" fmla="*/ 353921 h 374955"/>
                    <a:gd name="connsiteX3" fmla="*/ 167866 w 329005"/>
                    <a:gd name="connsiteY3" fmla="*/ 313681 h 374955"/>
                    <a:gd name="connsiteX4" fmla="*/ 60749 w 329005"/>
                    <a:gd name="connsiteY4" fmla="*/ 313681 h 374955"/>
                    <a:gd name="connsiteX5" fmla="*/ 14054 w 329005"/>
                    <a:gd name="connsiteY5" fmla="*/ 292647 h 374955"/>
                    <a:gd name="connsiteX6" fmla="*/ 322 w 329005"/>
                    <a:gd name="connsiteY6" fmla="*/ 245091 h 374955"/>
                    <a:gd name="connsiteX7" fmla="*/ 34196 w 329005"/>
                    <a:gd name="connsiteY7" fmla="*/ 195707 h 374955"/>
                    <a:gd name="connsiteX8" fmla="*/ 53421 w 329005"/>
                    <a:gd name="connsiteY8" fmla="*/ 188392 h 374955"/>
                    <a:gd name="connsiteX9" fmla="*/ 90960 w 329005"/>
                    <a:gd name="connsiteY9" fmla="*/ 151810 h 374955"/>
                    <a:gd name="connsiteX10" fmla="*/ 109273 w 329005"/>
                    <a:gd name="connsiteY10" fmla="*/ 149070 h 374955"/>
                    <a:gd name="connsiteX11" fmla="*/ 129416 w 329005"/>
                    <a:gd name="connsiteY11" fmla="*/ 152727 h 374955"/>
                    <a:gd name="connsiteX12" fmla="*/ 123923 w 329005"/>
                    <a:gd name="connsiteY12" fmla="*/ 147241 h 374955"/>
                    <a:gd name="connsiteX13" fmla="*/ 116595 w 329005"/>
                    <a:gd name="connsiteY13" fmla="*/ 100597 h 374955"/>
                    <a:gd name="connsiteX14" fmla="*/ 119341 w 329005"/>
                    <a:gd name="connsiteY14" fmla="*/ 90542 h 374955"/>
                    <a:gd name="connsiteX15" fmla="*/ 120259 w 329005"/>
                    <a:gd name="connsiteY15" fmla="*/ 87795 h 374955"/>
                    <a:gd name="connsiteX16" fmla="*/ 120259 w 329005"/>
                    <a:gd name="connsiteY16" fmla="*/ 86884 h 374955"/>
                    <a:gd name="connsiteX17" fmla="*/ 118430 w 329005"/>
                    <a:gd name="connsiteY17" fmla="*/ 85055 h 374955"/>
                    <a:gd name="connsiteX18" fmla="*/ 112020 w 329005"/>
                    <a:gd name="connsiteY18" fmla="*/ 74994 h 374955"/>
                    <a:gd name="connsiteX19" fmla="*/ 104692 w 329005"/>
                    <a:gd name="connsiteY19" fmla="*/ 59446 h 374955"/>
                    <a:gd name="connsiteX20" fmla="*/ 102863 w 329005"/>
                    <a:gd name="connsiteY20" fmla="*/ 55788 h 374955"/>
                    <a:gd name="connsiteX21" fmla="*/ 101034 w 329005"/>
                    <a:gd name="connsiteY21" fmla="*/ 51213 h 374955"/>
                    <a:gd name="connsiteX22" fmla="*/ 100116 w 329005"/>
                    <a:gd name="connsiteY22" fmla="*/ 48473 h 374955"/>
                    <a:gd name="connsiteX23" fmla="*/ 94624 w 329005"/>
                    <a:gd name="connsiteY23" fmla="*/ 41158 h 374955"/>
                    <a:gd name="connsiteX24" fmla="*/ 92788 w 329005"/>
                    <a:gd name="connsiteY24" fmla="*/ 38411 h 374955"/>
                    <a:gd name="connsiteX25" fmla="*/ 90960 w 329005"/>
                    <a:gd name="connsiteY25" fmla="*/ 36583 h 374955"/>
                    <a:gd name="connsiteX26" fmla="*/ 81803 w 329005"/>
                    <a:gd name="connsiteY26" fmla="*/ 10062 h 374955"/>
                    <a:gd name="connsiteX27" fmla="*/ 91877 w 329005"/>
                    <a:gd name="connsiteY27" fmla="*/ 918 h 374955"/>
                    <a:gd name="connsiteX28" fmla="*/ 99199 w 329005"/>
                    <a:gd name="connsiteY28" fmla="*/ 0 h 374955"/>
                    <a:gd name="connsiteX29" fmla="*/ 128498 w 329005"/>
                    <a:gd name="connsiteY29" fmla="*/ 9151 h 374955"/>
                    <a:gd name="connsiteX30" fmla="*/ 132162 w 329005"/>
                    <a:gd name="connsiteY30" fmla="*/ 11890 h 374955"/>
                    <a:gd name="connsiteX31" fmla="*/ 134909 w 329005"/>
                    <a:gd name="connsiteY31" fmla="*/ 13719 h 374955"/>
                    <a:gd name="connsiteX32" fmla="*/ 174276 w 329005"/>
                    <a:gd name="connsiteY32" fmla="*/ 22863 h 374955"/>
                    <a:gd name="connsiteX33" fmla="*/ 233786 w 329005"/>
                    <a:gd name="connsiteY33" fmla="*/ 74076 h 374955"/>
                    <a:gd name="connsiteX34" fmla="*/ 239278 w 329005"/>
                    <a:gd name="connsiteY34" fmla="*/ 85055 h 374955"/>
                    <a:gd name="connsiteX35" fmla="*/ 242025 w 329005"/>
                    <a:gd name="connsiteY35" fmla="*/ 90542 h 374955"/>
                    <a:gd name="connsiteX36" fmla="*/ 254846 w 329005"/>
                    <a:gd name="connsiteY36" fmla="*/ 114316 h 374955"/>
                    <a:gd name="connsiteX37" fmla="*/ 256674 w 329005"/>
                    <a:gd name="connsiteY37" fmla="*/ 117974 h 374955"/>
                    <a:gd name="connsiteX38" fmla="*/ 261256 w 329005"/>
                    <a:gd name="connsiteY38" fmla="*/ 124378 h 374955"/>
                    <a:gd name="connsiteX39" fmla="*/ 268578 w 329005"/>
                    <a:gd name="connsiteY39" fmla="*/ 127118 h 374955"/>
                    <a:gd name="connsiteX40" fmla="*/ 274071 w 329005"/>
                    <a:gd name="connsiteY40" fmla="*/ 128946 h 374955"/>
                    <a:gd name="connsiteX41" fmla="*/ 289638 w 329005"/>
                    <a:gd name="connsiteY41" fmla="*/ 136268 h 374955"/>
                    <a:gd name="connsiteX42" fmla="*/ 318019 w 329005"/>
                    <a:gd name="connsiteY42" fmla="*/ 157296 h 374955"/>
                    <a:gd name="connsiteX43" fmla="*/ 319848 w 329005"/>
                    <a:gd name="connsiteY43" fmla="*/ 165529 h 374955"/>
                    <a:gd name="connsiteX44" fmla="*/ 310692 w 329005"/>
                    <a:gd name="connsiteY44" fmla="*/ 171015 h 374955"/>
                    <a:gd name="connsiteX45" fmla="*/ 308863 w 329005"/>
                    <a:gd name="connsiteY45" fmla="*/ 171015 h 374955"/>
                    <a:gd name="connsiteX46" fmla="*/ 299706 w 329005"/>
                    <a:gd name="connsiteY46" fmla="*/ 171933 h 374955"/>
                    <a:gd name="connsiteX47" fmla="*/ 292384 w 329005"/>
                    <a:gd name="connsiteY47" fmla="*/ 172844 h 374955"/>
                    <a:gd name="connsiteX48" fmla="*/ 291467 w 329005"/>
                    <a:gd name="connsiteY48" fmla="*/ 172844 h 374955"/>
                    <a:gd name="connsiteX49" fmla="*/ 296049 w 329005"/>
                    <a:gd name="connsiteY49" fmla="*/ 174673 h 374955"/>
                    <a:gd name="connsiteX50" fmla="*/ 297877 w 329005"/>
                    <a:gd name="connsiteY50" fmla="*/ 175591 h 374955"/>
                    <a:gd name="connsiteX51" fmla="*/ 302452 w 329005"/>
                    <a:gd name="connsiteY51" fmla="*/ 177419 h 374955"/>
                    <a:gd name="connsiteX52" fmla="*/ 320766 w 329005"/>
                    <a:gd name="connsiteY52" fmla="*/ 192050 h 374955"/>
                    <a:gd name="connsiteX53" fmla="*/ 325341 w 329005"/>
                    <a:gd name="connsiteY53" fmla="*/ 195707 h 374955"/>
                    <a:gd name="connsiteX54" fmla="*/ 328088 w 329005"/>
                    <a:gd name="connsiteY54" fmla="*/ 199365 h 374955"/>
                    <a:gd name="connsiteX55" fmla="*/ 329005 w 329005"/>
                    <a:gd name="connsiteY55" fmla="*/ 203940 h 374955"/>
                    <a:gd name="connsiteX56" fmla="*/ 328088 w 329005"/>
                    <a:gd name="connsiteY56" fmla="*/ 211255 h 374955"/>
                    <a:gd name="connsiteX57" fmla="*/ 325341 w 329005"/>
                    <a:gd name="connsiteY57" fmla="*/ 220399 h 374955"/>
                    <a:gd name="connsiteX58" fmla="*/ 325341 w 329005"/>
                    <a:gd name="connsiteY58" fmla="*/ 353003 h 374955"/>
                    <a:gd name="connsiteX59" fmla="*/ 320766 w 329005"/>
                    <a:gd name="connsiteY59" fmla="*/ 356661 h 374955"/>
                    <a:gd name="connsiteX60" fmla="*/ 248435 w 329005"/>
                    <a:gd name="connsiteY60" fmla="*/ 374955 h 374955"/>
                    <a:gd name="connsiteX61" fmla="*/ 166954 w 329005"/>
                    <a:gd name="connsiteY61" fmla="*/ 167358 h 374955"/>
                    <a:gd name="connsiteX62" fmla="*/ 190754 w 329005"/>
                    <a:gd name="connsiteY62" fmla="*/ 172844 h 374955"/>
                    <a:gd name="connsiteX63" fmla="*/ 174276 w 329005"/>
                    <a:gd name="connsiteY63" fmla="*/ 161871 h 374955"/>
                    <a:gd name="connsiteX64" fmla="*/ 172447 w 329005"/>
                    <a:gd name="connsiteY64" fmla="*/ 160043 h 374955"/>
                    <a:gd name="connsiteX65" fmla="*/ 156880 w 329005"/>
                    <a:gd name="connsiteY65" fmla="*/ 143583 h 374955"/>
                    <a:gd name="connsiteX66" fmla="*/ 147723 w 329005"/>
                    <a:gd name="connsiteY66" fmla="*/ 155467 h 374955"/>
                    <a:gd name="connsiteX67" fmla="*/ 142230 w 329005"/>
                    <a:gd name="connsiteY67" fmla="*/ 156385 h 374955"/>
                    <a:gd name="connsiteX68" fmla="*/ 141319 w 329005"/>
                    <a:gd name="connsiteY68" fmla="*/ 156385 h 374955"/>
                    <a:gd name="connsiteX69" fmla="*/ 155962 w 329005"/>
                    <a:gd name="connsiteY69" fmla="*/ 167358 h 374955"/>
                    <a:gd name="connsiteX70" fmla="*/ 166954 w 329005"/>
                    <a:gd name="connsiteY70" fmla="*/ 167358 h 37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29005" h="374955">
                      <a:moveTo>
                        <a:pt x="248435" y="374955"/>
                      </a:moveTo>
                      <a:cubicBezTo>
                        <a:pt x="188926" y="374955"/>
                        <a:pt x="173358" y="359407"/>
                        <a:pt x="170612" y="356661"/>
                      </a:cubicBezTo>
                      <a:lnTo>
                        <a:pt x="167866" y="353921"/>
                      </a:lnTo>
                      <a:lnTo>
                        <a:pt x="167866" y="313681"/>
                      </a:lnTo>
                      <a:lnTo>
                        <a:pt x="60749" y="313681"/>
                      </a:lnTo>
                      <a:cubicBezTo>
                        <a:pt x="40607" y="311852"/>
                        <a:pt x="25040" y="304537"/>
                        <a:pt x="14054" y="292647"/>
                      </a:cubicBezTo>
                      <a:cubicBezTo>
                        <a:pt x="-3342" y="271612"/>
                        <a:pt x="322" y="245091"/>
                        <a:pt x="322" y="245091"/>
                      </a:cubicBezTo>
                      <a:cubicBezTo>
                        <a:pt x="4897" y="216742"/>
                        <a:pt x="21375" y="203023"/>
                        <a:pt x="34196" y="195707"/>
                      </a:cubicBezTo>
                      <a:cubicBezTo>
                        <a:pt x="40607" y="192050"/>
                        <a:pt x="46100" y="190221"/>
                        <a:pt x="53421" y="188392"/>
                      </a:cubicBezTo>
                      <a:cubicBezTo>
                        <a:pt x="64407" y="160043"/>
                        <a:pt x="87296" y="152727"/>
                        <a:pt x="90960" y="151810"/>
                      </a:cubicBezTo>
                      <a:cubicBezTo>
                        <a:pt x="96452" y="149981"/>
                        <a:pt x="102863" y="149070"/>
                        <a:pt x="109273" y="149070"/>
                      </a:cubicBezTo>
                      <a:cubicBezTo>
                        <a:pt x="116595" y="149070"/>
                        <a:pt x="123005" y="149981"/>
                        <a:pt x="129416" y="152727"/>
                      </a:cubicBezTo>
                      <a:cubicBezTo>
                        <a:pt x="127581" y="150899"/>
                        <a:pt x="125752" y="149070"/>
                        <a:pt x="123923" y="147241"/>
                      </a:cubicBezTo>
                      <a:cubicBezTo>
                        <a:pt x="112931" y="132604"/>
                        <a:pt x="113848" y="113405"/>
                        <a:pt x="116595" y="100597"/>
                      </a:cubicBezTo>
                      <a:cubicBezTo>
                        <a:pt x="117513" y="96939"/>
                        <a:pt x="118430" y="94199"/>
                        <a:pt x="119341" y="90542"/>
                      </a:cubicBezTo>
                      <a:cubicBezTo>
                        <a:pt x="120259" y="89624"/>
                        <a:pt x="120259" y="88713"/>
                        <a:pt x="120259" y="87795"/>
                      </a:cubicBezTo>
                      <a:lnTo>
                        <a:pt x="120259" y="86884"/>
                      </a:lnTo>
                      <a:cubicBezTo>
                        <a:pt x="119341" y="85966"/>
                        <a:pt x="118430" y="85966"/>
                        <a:pt x="118430" y="85055"/>
                      </a:cubicBezTo>
                      <a:cubicBezTo>
                        <a:pt x="115677" y="82309"/>
                        <a:pt x="113848" y="78651"/>
                        <a:pt x="112020" y="74994"/>
                      </a:cubicBezTo>
                      <a:cubicBezTo>
                        <a:pt x="109273" y="70418"/>
                        <a:pt x="106527" y="64932"/>
                        <a:pt x="104692" y="59446"/>
                      </a:cubicBezTo>
                      <a:lnTo>
                        <a:pt x="102863" y="55788"/>
                      </a:lnTo>
                      <a:cubicBezTo>
                        <a:pt x="101945" y="53959"/>
                        <a:pt x="101945" y="53042"/>
                        <a:pt x="101034" y="51213"/>
                      </a:cubicBezTo>
                      <a:cubicBezTo>
                        <a:pt x="101034" y="50302"/>
                        <a:pt x="100116" y="49384"/>
                        <a:pt x="100116" y="48473"/>
                      </a:cubicBezTo>
                      <a:cubicBezTo>
                        <a:pt x="99199" y="46644"/>
                        <a:pt x="96452" y="43898"/>
                        <a:pt x="94624" y="41158"/>
                      </a:cubicBezTo>
                      <a:cubicBezTo>
                        <a:pt x="93706" y="40240"/>
                        <a:pt x="92788" y="39329"/>
                        <a:pt x="92788" y="38411"/>
                      </a:cubicBezTo>
                      <a:cubicBezTo>
                        <a:pt x="91877" y="37500"/>
                        <a:pt x="91877" y="37500"/>
                        <a:pt x="90960" y="36583"/>
                      </a:cubicBezTo>
                      <a:cubicBezTo>
                        <a:pt x="85467" y="31096"/>
                        <a:pt x="76310" y="21035"/>
                        <a:pt x="81803" y="10062"/>
                      </a:cubicBezTo>
                      <a:cubicBezTo>
                        <a:pt x="83638" y="5486"/>
                        <a:pt x="87296" y="2746"/>
                        <a:pt x="91877" y="918"/>
                      </a:cubicBezTo>
                      <a:cubicBezTo>
                        <a:pt x="93706" y="0"/>
                        <a:pt x="96452" y="0"/>
                        <a:pt x="99199" y="0"/>
                      </a:cubicBezTo>
                      <a:cubicBezTo>
                        <a:pt x="110185" y="0"/>
                        <a:pt x="122088" y="5486"/>
                        <a:pt x="128498" y="9151"/>
                      </a:cubicBezTo>
                      <a:cubicBezTo>
                        <a:pt x="129416" y="10062"/>
                        <a:pt x="131244" y="10979"/>
                        <a:pt x="132162" y="11890"/>
                      </a:cubicBezTo>
                      <a:cubicBezTo>
                        <a:pt x="133074" y="12808"/>
                        <a:pt x="133991" y="12808"/>
                        <a:pt x="134909" y="13719"/>
                      </a:cubicBezTo>
                      <a:cubicBezTo>
                        <a:pt x="148641" y="13719"/>
                        <a:pt x="161462" y="17377"/>
                        <a:pt x="174276" y="22863"/>
                      </a:cubicBezTo>
                      <a:cubicBezTo>
                        <a:pt x="198082" y="34754"/>
                        <a:pt x="219136" y="53042"/>
                        <a:pt x="233786" y="74076"/>
                      </a:cubicBezTo>
                      <a:cubicBezTo>
                        <a:pt x="236532" y="77734"/>
                        <a:pt x="238367" y="81391"/>
                        <a:pt x="239278" y="85055"/>
                      </a:cubicBezTo>
                      <a:cubicBezTo>
                        <a:pt x="240196" y="86884"/>
                        <a:pt x="241114" y="88713"/>
                        <a:pt x="242025" y="90542"/>
                      </a:cubicBezTo>
                      <a:cubicBezTo>
                        <a:pt x="246607" y="100597"/>
                        <a:pt x="251182" y="107912"/>
                        <a:pt x="254846" y="114316"/>
                      </a:cubicBezTo>
                      <a:cubicBezTo>
                        <a:pt x="255763" y="115234"/>
                        <a:pt x="255763" y="116145"/>
                        <a:pt x="256674" y="117974"/>
                      </a:cubicBezTo>
                      <a:cubicBezTo>
                        <a:pt x="257592" y="119803"/>
                        <a:pt x="259421" y="122549"/>
                        <a:pt x="261256" y="124378"/>
                      </a:cubicBezTo>
                      <a:cubicBezTo>
                        <a:pt x="263085" y="126206"/>
                        <a:pt x="265831" y="127118"/>
                        <a:pt x="268578" y="127118"/>
                      </a:cubicBezTo>
                      <a:cubicBezTo>
                        <a:pt x="270413" y="128035"/>
                        <a:pt x="272242" y="128035"/>
                        <a:pt x="274071" y="128946"/>
                      </a:cubicBezTo>
                      <a:cubicBezTo>
                        <a:pt x="279563" y="131693"/>
                        <a:pt x="285056" y="133522"/>
                        <a:pt x="289638" y="136268"/>
                      </a:cubicBezTo>
                      <a:cubicBezTo>
                        <a:pt x="300623" y="141754"/>
                        <a:pt x="309780" y="149070"/>
                        <a:pt x="318019" y="157296"/>
                      </a:cubicBezTo>
                      <a:cubicBezTo>
                        <a:pt x="321684" y="160954"/>
                        <a:pt x="320766" y="163700"/>
                        <a:pt x="319848" y="165529"/>
                      </a:cubicBezTo>
                      <a:cubicBezTo>
                        <a:pt x="318019" y="170104"/>
                        <a:pt x="313445" y="170104"/>
                        <a:pt x="310692" y="171015"/>
                      </a:cubicBezTo>
                      <a:lnTo>
                        <a:pt x="308863" y="171015"/>
                      </a:lnTo>
                      <a:cubicBezTo>
                        <a:pt x="306116" y="171933"/>
                        <a:pt x="303370" y="171933"/>
                        <a:pt x="299706" y="171933"/>
                      </a:cubicBezTo>
                      <a:cubicBezTo>
                        <a:pt x="296960" y="171933"/>
                        <a:pt x="295131" y="172844"/>
                        <a:pt x="292384" y="172844"/>
                      </a:cubicBezTo>
                      <a:lnTo>
                        <a:pt x="291467" y="172844"/>
                      </a:lnTo>
                      <a:cubicBezTo>
                        <a:pt x="293302" y="173762"/>
                        <a:pt x="294213" y="174673"/>
                        <a:pt x="296049" y="174673"/>
                      </a:cubicBezTo>
                      <a:lnTo>
                        <a:pt x="297877" y="175591"/>
                      </a:lnTo>
                      <a:cubicBezTo>
                        <a:pt x="299706" y="176502"/>
                        <a:pt x="300623" y="177419"/>
                        <a:pt x="302452" y="177419"/>
                      </a:cubicBezTo>
                      <a:cubicBezTo>
                        <a:pt x="308863" y="181077"/>
                        <a:pt x="315273" y="186563"/>
                        <a:pt x="320766" y="192050"/>
                      </a:cubicBezTo>
                      <a:lnTo>
                        <a:pt x="325341" y="195707"/>
                      </a:lnTo>
                      <a:cubicBezTo>
                        <a:pt x="327176" y="197536"/>
                        <a:pt x="328088" y="198454"/>
                        <a:pt x="328088" y="199365"/>
                      </a:cubicBezTo>
                      <a:cubicBezTo>
                        <a:pt x="329005" y="201194"/>
                        <a:pt x="329005" y="203023"/>
                        <a:pt x="329005" y="203940"/>
                      </a:cubicBezTo>
                      <a:cubicBezTo>
                        <a:pt x="329005" y="206680"/>
                        <a:pt x="328088" y="210338"/>
                        <a:pt x="328088" y="211255"/>
                      </a:cubicBezTo>
                      <a:cubicBezTo>
                        <a:pt x="327176" y="213084"/>
                        <a:pt x="325341" y="218571"/>
                        <a:pt x="325341" y="220399"/>
                      </a:cubicBezTo>
                      <a:lnTo>
                        <a:pt x="325341" y="353003"/>
                      </a:lnTo>
                      <a:lnTo>
                        <a:pt x="320766" y="356661"/>
                      </a:lnTo>
                      <a:cubicBezTo>
                        <a:pt x="322595" y="358490"/>
                        <a:pt x="300623" y="374955"/>
                        <a:pt x="248435" y="374955"/>
                      </a:cubicBezTo>
                      <a:close/>
                      <a:moveTo>
                        <a:pt x="166954" y="167358"/>
                      </a:moveTo>
                      <a:cubicBezTo>
                        <a:pt x="175193" y="167358"/>
                        <a:pt x="183433" y="169186"/>
                        <a:pt x="190754" y="172844"/>
                      </a:cubicBezTo>
                      <a:cubicBezTo>
                        <a:pt x="184350" y="170104"/>
                        <a:pt x="178851" y="165529"/>
                        <a:pt x="174276" y="161871"/>
                      </a:cubicBezTo>
                      <a:lnTo>
                        <a:pt x="172447" y="160043"/>
                      </a:lnTo>
                      <a:cubicBezTo>
                        <a:pt x="166037" y="155467"/>
                        <a:pt x="161462" y="149981"/>
                        <a:pt x="156880" y="143583"/>
                      </a:cubicBezTo>
                      <a:cubicBezTo>
                        <a:pt x="155962" y="148152"/>
                        <a:pt x="154133" y="152727"/>
                        <a:pt x="147723" y="155467"/>
                      </a:cubicBezTo>
                      <a:cubicBezTo>
                        <a:pt x="145894" y="156385"/>
                        <a:pt x="144066" y="156385"/>
                        <a:pt x="142230" y="156385"/>
                      </a:cubicBezTo>
                      <a:lnTo>
                        <a:pt x="141319" y="156385"/>
                      </a:lnTo>
                      <a:cubicBezTo>
                        <a:pt x="146812" y="159125"/>
                        <a:pt x="151387" y="163700"/>
                        <a:pt x="155962" y="167358"/>
                      </a:cubicBezTo>
                      <a:cubicBezTo>
                        <a:pt x="159626" y="167358"/>
                        <a:pt x="163290" y="167358"/>
                        <a:pt x="166954" y="167358"/>
                      </a:cubicBezTo>
                      <a:close/>
                    </a:path>
                  </a:pathLst>
                </a:custGeom>
                <a:solidFill>
                  <a:srgbClr val="FFFFFF"/>
                </a:solidFill>
                <a:ln w="6417" cap="flat">
                  <a:noFill/>
                  <a:prstDash val="solid"/>
                  <a:miter/>
                </a:ln>
              </p:spPr>
              <p:txBody>
                <a:bodyPr rtlCol="0" anchor="ctr"/>
                <a:lstStyle/>
                <a:p>
                  <a:endParaRPr lang="en-US" sz="810"/>
                </a:p>
              </p:txBody>
            </p:sp>
            <p:sp>
              <p:nvSpPr>
                <p:cNvPr id="929" name="Freeform: Shape 928">
                  <a:extLst>
                    <a:ext uri="{FF2B5EF4-FFF2-40B4-BE49-F238E27FC236}">
                      <a16:creationId xmlns:a16="http://schemas.microsoft.com/office/drawing/2014/main" id="{797E6645-3354-F864-FB7E-8ADE9D863983}"/>
                    </a:ext>
                  </a:extLst>
                </p:cNvPr>
                <p:cNvSpPr/>
                <p:nvPr/>
              </p:nvSpPr>
              <p:spPr>
                <a:xfrm>
                  <a:off x="3953457" y="2857558"/>
                  <a:ext cx="340096" cy="385010"/>
                </a:xfrm>
                <a:custGeom>
                  <a:avLst/>
                  <a:gdLst>
                    <a:gd name="connsiteX0" fmla="*/ 103879 w 340096"/>
                    <a:gd name="connsiteY0" fmla="*/ 9144 h 385010"/>
                    <a:gd name="connsiteX1" fmla="*/ 131344 w 340096"/>
                    <a:gd name="connsiteY1" fmla="*/ 18288 h 385010"/>
                    <a:gd name="connsiteX2" fmla="*/ 134090 w 340096"/>
                    <a:gd name="connsiteY2" fmla="*/ 20117 h 385010"/>
                    <a:gd name="connsiteX3" fmla="*/ 138671 w 340096"/>
                    <a:gd name="connsiteY3" fmla="*/ 22863 h 385010"/>
                    <a:gd name="connsiteX4" fmla="*/ 177121 w 340096"/>
                    <a:gd name="connsiteY4" fmla="*/ 32007 h 385010"/>
                    <a:gd name="connsiteX5" fmla="*/ 235720 w 340096"/>
                    <a:gd name="connsiteY5" fmla="*/ 82309 h 385010"/>
                    <a:gd name="connsiteX6" fmla="*/ 241212 w 340096"/>
                    <a:gd name="connsiteY6" fmla="*/ 92364 h 385010"/>
                    <a:gd name="connsiteX7" fmla="*/ 243959 w 340096"/>
                    <a:gd name="connsiteY7" fmla="*/ 97850 h 385010"/>
                    <a:gd name="connsiteX8" fmla="*/ 257691 w 340096"/>
                    <a:gd name="connsiteY8" fmla="*/ 122542 h 385010"/>
                    <a:gd name="connsiteX9" fmla="*/ 259526 w 340096"/>
                    <a:gd name="connsiteY9" fmla="*/ 125289 h 385010"/>
                    <a:gd name="connsiteX10" fmla="*/ 264101 w 340096"/>
                    <a:gd name="connsiteY10" fmla="*/ 132604 h 385010"/>
                    <a:gd name="connsiteX11" fmla="*/ 273258 w 340096"/>
                    <a:gd name="connsiteY11" fmla="*/ 137179 h 385010"/>
                    <a:gd name="connsiteX12" fmla="*/ 277834 w 340096"/>
                    <a:gd name="connsiteY12" fmla="*/ 139008 h 385010"/>
                    <a:gd name="connsiteX13" fmla="*/ 293401 w 340096"/>
                    <a:gd name="connsiteY13" fmla="*/ 146323 h 385010"/>
                    <a:gd name="connsiteX14" fmla="*/ 320865 w 340096"/>
                    <a:gd name="connsiteY14" fmla="*/ 166440 h 385010"/>
                    <a:gd name="connsiteX15" fmla="*/ 321783 w 340096"/>
                    <a:gd name="connsiteY15" fmla="*/ 170098 h 385010"/>
                    <a:gd name="connsiteX16" fmla="*/ 316290 w 340096"/>
                    <a:gd name="connsiteY16" fmla="*/ 172844 h 385010"/>
                    <a:gd name="connsiteX17" fmla="*/ 314461 w 340096"/>
                    <a:gd name="connsiteY17" fmla="*/ 172844 h 385010"/>
                    <a:gd name="connsiteX18" fmla="*/ 306215 w 340096"/>
                    <a:gd name="connsiteY18" fmla="*/ 173755 h 385010"/>
                    <a:gd name="connsiteX19" fmla="*/ 297976 w 340096"/>
                    <a:gd name="connsiteY19" fmla="*/ 174673 h 385010"/>
                    <a:gd name="connsiteX20" fmla="*/ 297065 w 340096"/>
                    <a:gd name="connsiteY20" fmla="*/ 174673 h 385010"/>
                    <a:gd name="connsiteX21" fmla="*/ 287908 w 340096"/>
                    <a:gd name="connsiteY21" fmla="*/ 176502 h 385010"/>
                    <a:gd name="connsiteX22" fmla="*/ 300723 w 340096"/>
                    <a:gd name="connsiteY22" fmla="*/ 185646 h 385010"/>
                    <a:gd name="connsiteX23" fmla="*/ 305304 w 340096"/>
                    <a:gd name="connsiteY23" fmla="*/ 188392 h 385010"/>
                    <a:gd name="connsiteX24" fmla="*/ 322700 w 340096"/>
                    <a:gd name="connsiteY24" fmla="*/ 202105 h 385010"/>
                    <a:gd name="connsiteX25" fmla="*/ 325446 w 340096"/>
                    <a:gd name="connsiteY25" fmla="*/ 203934 h 385010"/>
                    <a:gd name="connsiteX26" fmla="*/ 328193 w 340096"/>
                    <a:gd name="connsiteY26" fmla="*/ 205769 h 385010"/>
                    <a:gd name="connsiteX27" fmla="*/ 330022 w 340096"/>
                    <a:gd name="connsiteY27" fmla="*/ 207598 h 385010"/>
                    <a:gd name="connsiteX28" fmla="*/ 330939 w 340096"/>
                    <a:gd name="connsiteY28" fmla="*/ 210338 h 385010"/>
                    <a:gd name="connsiteX29" fmla="*/ 330022 w 340096"/>
                    <a:gd name="connsiteY29" fmla="*/ 215824 h 385010"/>
                    <a:gd name="connsiteX30" fmla="*/ 326358 w 340096"/>
                    <a:gd name="connsiteY30" fmla="*/ 225886 h 385010"/>
                    <a:gd name="connsiteX31" fmla="*/ 326358 w 340096"/>
                    <a:gd name="connsiteY31" fmla="*/ 356661 h 385010"/>
                    <a:gd name="connsiteX32" fmla="*/ 323611 w 340096"/>
                    <a:gd name="connsiteY32" fmla="*/ 358490 h 385010"/>
                    <a:gd name="connsiteX33" fmla="*/ 251287 w 340096"/>
                    <a:gd name="connsiteY33" fmla="*/ 374949 h 385010"/>
                    <a:gd name="connsiteX34" fmla="*/ 177121 w 340096"/>
                    <a:gd name="connsiteY34" fmla="*/ 358490 h 385010"/>
                    <a:gd name="connsiteX35" fmla="*/ 176210 w 340096"/>
                    <a:gd name="connsiteY35" fmla="*/ 356661 h 385010"/>
                    <a:gd name="connsiteX36" fmla="*/ 176210 w 340096"/>
                    <a:gd name="connsiteY36" fmla="*/ 313681 h 385010"/>
                    <a:gd name="connsiteX37" fmla="*/ 63594 w 340096"/>
                    <a:gd name="connsiteY37" fmla="*/ 313681 h 385010"/>
                    <a:gd name="connsiteX38" fmla="*/ 20563 w 340096"/>
                    <a:gd name="connsiteY38" fmla="*/ 293558 h 385010"/>
                    <a:gd name="connsiteX39" fmla="*/ 8660 w 340096"/>
                    <a:gd name="connsiteY39" fmla="*/ 248749 h 385010"/>
                    <a:gd name="connsiteX40" fmla="*/ 39788 w 340096"/>
                    <a:gd name="connsiteY40" fmla="*/ 203023 h 385010"/>
                    <a:gd name="connsiteX41" fmla="*/ 59930 w 340096"/>
                    <a:gd name="connsiteY41" fmla="*/ 195707 h 385010"/>
                    <a:gd name="connsiteX42" fmla="*/ 95640 w 340096"/>
                    <a:gd name="connsiteY42" fmla="*/ 160043 h 385010"/>
                    <a:gd name="connsiteX43" fmla="*/ 113036 w 340096"/>
                    <a:gd name="connsiteY43" fmla="*/ 157296 h 385010"/>
                    <a:gd name="connsiteX44" fmla="*/ 156985 w 340096"/>
                    <a:gd name="connsiteY44" fmla="*/ 177413 h 385010"/>
                    <a:gd name="connsiteX45" fmla="*/ 168882 w 340096"/>
                    <a:gd name="connsiteY45" fmla="*/ 176502 h 385010"/>
                    <a:gd name="connsiteX46" fmla="*/ 197264 w 340096"/>
                    <a:gd name="connsiteY46" fmla="*/ 185646 h 385010"/>
                    <a:gd name="connsiteX47" fmla="*/ 197264 w 340096"/>
                    <a:gd name="connsiteY47" fmla="*/ 173755 h 385010"/>
                    <a:gd name="connsiteX48" fmla="*/ 178039 w 340096"/>
                    <a:gd name="connsiteY48" fmla="*/ 161871 h 385010"/>
                    <a:gd name="connsiteX49" fmla="*/ 164307 w 340096"/>
                    <a:gd name="connsiteY49" fmla="*/ 147234 h 385010"/>
                    <a:gd name="connsiteX50" fmla="*/ 159731 w 340096"/>
                    <a:gd name="connsiteY50" fmla="*/ 139008 h 385010"/>
                    <a:gd name="connsiteX51" fmla="*/ 158814 w 340096"/>
                    <a:gd name="connsiteY51" fmla="*/ 137179 h 385010"/>
                    <a:gd name="connsiteX52" fmla="*/ 158814 w 340096"/>
                    <a:gd name="connsiteY52" fmla="*/ 138090 h 385010"/>
                    <a:gd name="connsiteX53" fmla="*/ 158814 w 340096"/>
                    <a:gd name="connsiteY53" fmla="*/ 139919 h 385010"/>
                    <a:gd name="connsiteX54" fmla="*/ 157897 w 340096"/>
                    <a:gd name="connsiteY54" fmla="*/ 145406 h 385010"/>
                    <a:gd name="connsiteX55" fmla="*/ 149657 w 340096"/>
                    <a:gd name="connsiteY55" fmla="*/ 155467 h 385010"/>
                    <a:gd name="connsiteX56" fmla="*/ 145993 w 340096"/>
                    <a:gd name="connsiteY56" fmla="*/ 156385 h 385010"/>
                    <a:gd name="connsiteX57" fmla="*/ 132261 w 340096"/>
                    <a:gd name="connsiteY57" fmla="*/ 147234 h 385010"/>
                    <a:gd name="connsiteX58" fmla="*/ 125851 w 340096"/>
                    <a:gd name="connsiteY58" fmla="*/ 104254 h 385010"/>
                    <a:gd name="connsiteX59" fmla="*/ 128597 w 340096"/>
                    <a:gd name="connsiteY59" fmla="*/ 95110 h 385010"/>
                    <a:gd name="connsiteX60" fmla="*/ 129515 w 340096"/>
                    <a:gd name="connsiteY60" fmla="*/ 93282 h 385010"/>
                    <a:gd name="connsiteX61" fmla="*/ 131344 w 340096"/>
                    <a:gd name="connsiteY61" fmla="*/ 89624 h 385010"/>
                    <a:gd name="connsiteX62" fmla="*/ 129515 w 340096"/>
                    <a:gd name="connsiteY62" fmla="*/ 86878 h 385010"/>
                    <a:gd name="connsiteX63" fmla="*/ 127686 w 340096"/>
                    <a:gd name="connsiteY63" fmla="*/ 85049 h 385010"/>
                    <a:gd name="connsiteX64" fmla="*/ 121275 w 340096"/>
                    <a:gd name="connsiteY64" fmla="*/ 75905 h 385010"/>
                    <a:gd name="connsiteX65" fmla="*/ 114865 w 340096"/>
                    <a:gd name="connsiteY65" fmla="*/ 61274 h 385010"/>
                    <a:gd name="connsiteX66" fmla="*/ 113036 w 340096"/>
                    <a:gd name="connsiteY66" fmla="*/ 56699 h 385010"/>
                    <a:gd name="connsiteX67" fmla="*/ 112119 w 340096"/>
                    <a:gd name="connsiteY67" fmla="*/ 53042 h 385010"/>
                    <a:gd name="connsiteX68" fmla="*/ 111201 w 340096"/>
                    <a:gd name="connsiteY68" fmla="*/ 49384 h 385010"/>
                    <a:gd name="connsiteX69" fmla="*/ 104797 w 340096"/>
                    <a:gd name="connsiteY69" fmla="*/ 41151 h 385010"/>
                    <a:gd name="connsiteX70" fmla="*/ 102962 w 340096"/>
                    <a:gd name="connsiteY70" fmla="*/ 39322 h 385010"/>
                    <a:gd name="connsiteX71" fmla="*/ 100215 w 340096"/>
                    <a:gd name="connsiteY71" fmla="*/ 36582 h 385010"/>
                    <a:gd name="connsiteX72" fmla="*/ 91976 w 340096"/>
                    <a:gd name="connsiteY72" fmla="*/ 16459 h 385010"/>
                    <a:gd name="connsiteX73" fmla="*/ 99304 w 340096"/>
                    <a:gd name="connsiteY73" fmla="*/ 10062 h 385010"/>
                    <a:gd name="connsiteX74" fmla="*/ 103879 w 340096"/>
                    <a:gd name="connsiteY74" fmla="*/ 9144 h 385010"/>
                    <a:gd name="connsiteX75" fmla="*/ 103879 w 340096"/>
                    <a:gd name="connsiteY75" fmla="*/ 0 h 385010"/>
                    <a:gd name="connsiteX76" fmla="*/ 94722 w 340096"/>
                    <a:gd name="connsiteY76" fmla="*/ 918 h 385010"/>
                    <a:gd name="connsiteX77" fmla="*/ 81908 w 340096"/>
                    <a:gd name="connsiteY77" fmla="*/ 12802 h 385010"/>
                    <a:gd name="connsiteX78" fmla="*/ 91059 w 340096"/>
                    <a:gd name="connsiteY78" fmla="*/ 42980 h 385010"/>
                    <a:gd name="connsiteX79" fmla="*/ 91976 w 340096"/>
                    <a:gd name="connsiteY79" fmla="*/ 43898 h 385010"/>
                    <a:gd name="connsiteX80" fmla="*/ 92894 w 340096"/>
                    <a:gd name="connsiteY80" fmla="*/ 45726 h 385010"/>
                    <a:gd name="connsiteX81" fmla="*/ 94722 w 340096"/>
                    <a:gd name="connsiteY81" fmla="*/ 47555 h 385010"/>
                    <a:gd name="connsiteX82" fmla="*/ 99304 w 340096"/>
                    <a:gd name="connsiteY82" fmla="*/ 53959 h 385010"/>
                    <a:gd name="connsiteX83" fmla="*/ 100215 w 340096"/>
                    <a:gd name="connsiteY83" fmla="*/ 55788 h 385010"/>
                    <a:gd name="connsiteX84" fmla="*/ 102051 w 340096"/>
                    <a:gd name="connsiteY84" fmla="*/ 61274 h 385010"/>
                    <a:gd name="connsiteX85" fmla="*/ 103879 w 340096"/>
                    <a:gd name="connsiteY85" fmla="*/ 65843 h 385010"/>
                    <a:gd name="connsiteX86" fmla="*/ 111201 w 340096"/>
                    <a:gd name="connsiteY86" fmla="*/ 81391 h 385010"/>
                    <a:gd name="connsiteX87" fmla="*/ 118529 w 340096"/>
                    <a:gd name="connsiteY87" fmla="*/ 91453 h 385010"/>
                    <a:gd name="connsiteX88" fmla="*/ 115782 w 340096"/>
                    <a:gd name="connsiteY88" fmla="*/ 101508 h 385010"/>
                    <a:gd name="connsiteX89" fmla="*/ 121275 w 340096"/>
                    <a:gd name="connsiteY89" fmla="*/ 147234 h 385010"/>
                    <a:gd name="connsiteX90" fmla="*/ 113036 w 340096"/>
                    <a:gd name="connsiteY90" fmla="*/ 146323 h 385010"/>
                    <a:gd name="connsiteX91" fmla="*/ 93812 w 340096"/>
                    <a:gd name="connsiteY91" fmla="*/ 149063 h 385010"/>
                    <a:gd name="connsiteX92" fmla="*/ 53526 w 340096"/>
                    <a:gd name="connsiteY92" fmla="*/ 185646 h 385010"/>
                    <a:gd name="connsiteX93" fmla="*/ 36130 w 340096"/>
                    <a:gd name="connsiteY93" fmla="*/ 194790 h 385010"/>
                    <a:gd name="connsiteX94" fmla="*/ 421 w 340096"/>
                    <a:gd name="connsiteY94" fmla="*/ 246920 h 385010"/>
                    <a:gd name="connsiteX95" fmla="*/ 421 w 340096"/>
                    <a:gd name="connsiteY95" fmla="*/ 247831 h 385010"/>
                    <a:gd name="connsiteX96" fmla="*/ 421 w 340096"/>
                    <a:gd name="connsiteY96" fmla="*/ 248749 h 385010"/>
                    <a:gd name="connsiteX97" fmla="*/ 15070 w 340096"/>
                    <a:gd name="connsiteY97" fmla="*/ 299044 h 385010"/>
                    <a:gd name="connsiteX98" fmla="*/ 64512 w 340096"/>
                    <a:gd name="connsiteY98" fmla="*/ 321907 h 385010"/>
                    <a:gd name="connsiteX99" fmla="*/ 167971 w 340096"/>
                    <a:gd name="connsiteY99" fmla="*/ 321907 h 385010"/>
                    <a:gd name="connsiteX100" fmla="*/ 167971 w 340096"/>
                    <a:gd name="connsiteY100" fmla="*/ 356661 h 385010"/>
                    <a:gd name="connsiteX101" fmla="*/ 167971 w 340096"/>
                    <a:gd name="connsiteY101" fmla="*/ 360319 h 385010"/>
                    <a:gd name="connsiteX102" fmla="*/ 169800 w 340096"/>
                    <a:gd name="connsiteY102" fmla="*/ 363065 h 385010"/>
                    <a:gd name="connsiteX103" fmla="*/ 171628 w 340096"/>
                    <a:gd name="connsiteY103" fmla="*/ 364894 h 385010"/>
                    <a:gd name="connsiteX104" fmla="*/ 252198 w 340096"/>
                    <a:gd name="connsiteY104" fmla="*/ 385011 h 385010"/>
                    <a:gd name="connsiteX105" fmla="*/ 330022 w 340096"/>
                    <a:gd name="connsiteY105" fmla="*/ 367634 h 385010"/>
                    <a:gd name="connsiteX106" fmla="*/ 332768 w 340096"/>
                    <a:gd name="connsiteY106" fmla="*/ 365805 h 385010"/>
                    <a:gd name="connsiteX107" fmla="*/ 336432 w 340096"/>
                    <a:gd name="connsiteY107" fmla="*/ 363065 h 385010"/>
                    <a:gd name="connsiteX108" fmla="*/ 336432 w 340096"/>
                    <a:gd name="connsiteY108" fmla="*/ 358490 h 385010"/>
                    <a:gd name="connsiteX109" fmla="*/ 336432 w 340096"/>
                    <a:gd name="connsiteY109" fmla="*/ 227714 h 385010"/>
                    <a:gd name="connsiteX110" fmla="*/ 339179 w 340096"/>
                    <a:gd name="connsiteY110" fmla="*/ 218571 h 385010"/>
                    <a:gd name="connsiteX111" fmla="*/ 340096 w 340096"/>
                    <a:gd name="connsiteY111" fmla="*/ 210338 h 385010"/>
                    <a:gd name="connsiteX112" fmla="*/ 338261 w 340096"/>
                    <a:gd name="connsiteY112" fmla="*/ 203934 h 385010"/>
                    <a:gd name="connsiteX113" fmla="*/ 334603 w 340096"/>
                    <a:gd name="connsiteY113" fmla="*/ 199365 h 385010"/>
                    <a:gd name="connsiteX114" fmla="*/ 331857 w 340096"/>
                    <a:gd name="connsiteY114" fmla="*/ 197536 h 385010"/>
                    <a:gd name="connsiteX115" fmla="*/ 329104 w 340096"/>
                    <a:gd name="connsiteY115" fmla="*/ 195707 h 385010"/>
                    <a:gd name="connsiteX116" fmla="*/ 312626 w 340096"/>
                    <a:gd name="connsiteY116" fmla="*/ 181988 h 385010"/>
                    <a:gd name="connsiteX117" fmla="*/ 316290 w 340096"/>
                    <a:gd name="connsiteY117" fmla="*/ 181077 h 385010"/>
                    <a:gd name="connsiteX118" fmla="*/ 318119 w 340096"/>
                    <a:gd name="connsiteY118" fmla="*/ 181077 h 385010"/>
                    <a:gd name="connsiteX119" fmla="*/ 330939 w 340096"/>
                    <a:gd name="connsiteY119" fmla="*/ 172844 h 385010"/>
                    <a:gd name="connsiteX120" fmla="*/ 327275 w 340096"/>
                    <a:gd name="connsiteY120" fmla="*/ 160043 h 385010"/>
                    <a:gd name="connsiteX121" fmla="*/ 297065 w 340096"/>
                    <a:gd name="connsiteY121" fmla="*/ 138090 h 385010"/>
                    <a:gd name="connsiteX122" fmla="*/ 280580 w 340096"/>
                    <a:gd name="connsiteY122" fmla="*/ 130775 h 385010"/>
                    <a:gd name="connsiteX123" fmla="*/ 275087 w 340096"/>
                    <a:gd name="connsiteY123" fmla="*/ 128946 h 385010"/>
                    <a:gd name="connsiteX124" fmla="*/ 270512 w 340096"/>
                    <a:gd name="connsiteY124" fmla="*/ 127118 h 385010"/>
                    <a:gd name="connsiteX125" fmla="*/ 267765 w 340096"/>
                    <a:gd name="connsiteY125" fmla="*/ 122542 h 385010"/>
                    <a:gd name="connsiteX126" fmla="*/ 265937 w 340096"/>
                    <a:gd name="connsiteY126" fmla="*/ 118885 h 385010"/>
                    <a:gd name="connsiteX127" fmla="*/ 253116 w 340096"/>
                    <a:gd name="connsiteY127" fmla="*/ 95110 h 385010"/>
                    <a:gd name="connsiteX128" fmla="*/ 250369 w 340096"/>
                    <a:gd name="connsiteY128" fmla="*/ 89624 h 385010"/>
                    <a:gd name="connsiteX129" fmla="*/ 243959 w 340096"/>
                    <a:gd name="connsiteY129" fmla="*/ 78651 h 385010"/>
                    <a:gd name="connsiteX130" fmla="*/ 182620 w 340096"/>
                    <a:gd name="connsiteY130" fmla="*/ 25603 h 385010"/>
                    <a:gd name="connsiteX131" fmla="*/ 142335 w 340096"/>
                    <a:gd name="connsiteY131" fmla="*/ 15548 h 385010"/>
                    <a:gd name="connsiteX132" fmla="*/ 141418 w 340096"/>
                    <a:gd name="connsiteY132" fmla="*/ 14630 h 385010"/>
                    <a:gd name="connsiteX133" fmla="*/ 136843 w 340096"/>
                    <a:gd name="connsiteY133" fmla="*/ 11890 h 385010"/>
                    <a:gd name="connsiteX134" fmla="*/ 103879 w 340096"/>
                    <a:gd name="connsiteY134" fmla="*/ 0 h 385010"/>
                    <a:gd name="connsiteX135" fmla="*/ 155150 w 340096"/>
                    <a:gd name="connsiteY135" fmla="*/ 162783 h 385010"/>
                    <a:gd name="connsiteX136" fmla="*/ 160643 w 340096"/>
                    <a:gd name="connsiteY136" fmla="*/ 157296 h 385010"/>
                    <a:gd name="connsiteX137" fmla="*/ 169800 w 340096"/>
                    <a:gd name="connsiteY137" fmla="*/ 166440 h 385010"/>
                    <a:gd name="connsiteX138" fmla="*/ 168882 w 340096"/>
                    <a:gd name="connsiteY138" fmla="*/ 166440 h 385010"/>
                    <a:gd name="connsiteX139" fmla="*/ 159731 w 340096"/>
                    <a:gd name="connsiteY139" fmla="*/ 167358 h 385010"/>
                    <a:gd name="connsiteX140" fmla="*/ 155150 w 340096"/>
                    <a:gd name="connsiteY140" fmla="*/ 162783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40096" h="385010">
                      <a:moveTo>
                        <a:pt x="103879" y="9144"/>
                      </a:moveTo>
                      <a:cubicBezTo>
                        <a:pt x="113954" y="9144"/>
                        <a:pt x="125851" y="14630"/>
                        <a:pt x="131344" y="18288"/>
                      </a:cubicBezTo>
                      <a:cubicBezTo>
                        <a:pt x="132261" y="19206"/>
                        <a:pt x="133179" y="19206"/>
                        <a:pt x="134090" y="20117"/>
                      </a:cubicBezTo>
                      <a:cubicBezTo>
                        <a:pt x="135008" y="21035"/>
                        <a:pt x="136843" y="21946"/>
                        <a:pt x="138671" y="22863"/>
                      </a:cubicBezTo>
                      <a:cubicBezTo>
                        <a:pt x="151486" y="22863"/>
                        <a:pt x="165224" y="25603"/>
                        <a:pt x="177121" y="32007"/>
                      </a:cubicBezTo>
                      <a:cubicBezTo>
                        <a:pt x="200010" y="43898"/>
                        <a:pt x="220152" y="61274"/>
                        <a:pt x="235720" y="82309"/>
                      </a:cubicBezTo>
                      <a:cubicBezTo>
                        <a:pt x="237549" y="85966"/>
                        <a:pt x="239384" y="88706"/>
                        <a:pt x="241212" y="92364"/>
                      </a:cubicBezTo>
                      <a:cubicBezTo>
                        <a:pt x="242130" y="94193"/>
                        <a:pt x="243041" y="96022"/>
                        <a:pt x="243959" y="97850"/>
                      </a:cubicBezTo>
                      <a:cubicBezTo>
                        <a:pt x="248541" y="107001"/>
                        <a:pt x="253116" y="115227"/>
                        <a:pt x="257691" y="122542"/>
                      </a:cubicBezTo>
                      <a:cubicBezTo>
                        <a:pt x="258609" y="123460"/>
                        <a:pt x="258609" y="124371"/>
                        <a:pt x="259526" y="125289"/>
                      </a:cubicBezTo>
                      <a:cubicBezTo>
                        <a:pt x="260438" y="128029"/>
                        <a:pt x="262273" y="130775"/>
                        <a:pt x="264101" y="132604"/>
                      </a:cubicBezTo>
                      <a:cubicBezTo>
                        <a:pt x="266848" y="134433"/>
                        <a:pt x="269594" y="136262"/>
                        <a:pt x="273258" y="137179"/>
                      </a:cubicBezTo>
                      <a:cubicBezTo>
                        <a:pt x="275087" y="138090"/>
                        <a:pt x="276922" y="138090"/>
                        <a:pt x="277834" y="139008"/>
                      </a:cubicBezTo>
                      <a:cubicBezTo>
                        <a:pt x="283327" y="141748"/>
                        <a:pt x="288826" y="143577"/>
                        <a:pt x="293401" y="146323"/>
                      </a:cubicBezTo>
                      <a:cubicBezTo>
                        <a:pt x="303469" y="151810"/>
                        <a:pt x="313543" y="158214"/>
                        <a:pt x="320865" y="166440"/>
                      </a:cubicBezTo>
                      <a:cubicBezTo>
                        <a:pt x="321783" y="167358"/>
                        <a:pt x="322700" y="169186"/>
                        <a:pt x="321783" y="170098"/>
                      </a:cubicBezTo>
                      <a:cubicBezTo>
                        <a:pt x="320865" y="171926"/>
                        <a:pt x="318119" y="171926"/>
                        <a:pt x="316290" y="172844"/>
                      </a:cubicBezTo>
                      <a:lnTo>
                        <a:pt x="314461" y="172844"/>
                      </a:lnTo>
                      <a:cubicBezTo>
                        <a:pt x="311714" y="173755"/>
                        <a:pt x="308962" y="173755"/>
                        <a:pt x="306215" y="173755"/>
                      </a:cubicBezTo>
                      <a:cubicBezTo>
                        <a:pt x="303469" y="173755"/>
                        <a:pt x="300723" y="174673"/>
                        <a:pt x="297976" y="174673"/>
                      </a:cubicBezTo>
                      <a:lnTo>
                        <a:pt x="297065" y="174673"/>
                      </a:lnTo>
                      <a:cubicBezTo>
                        <a:pt x="294318" y="175584"/>
                        <a:pt x="290654" y="176502"/>
                        <a:pt x="287908" y="176502"/>
                      </a:cubicBezTo>
                      <a:cubicBezTo>
                        <a:pt x="289737" y="180159"/>
                        <a:pt x="296147" y="182906"/>
                        <a:pt x="300723" y="185646"/>
                      </a:cubicBezTo>
                      <a:cubicBezTo>
                        <a:pt x="302557" y="186563"/>
                        <a:pt x="304386" y="187474"/>
                        <a:pt x="305304" y="188392"/>
                      </a:cubicBezTo>
                      <a:cubicBezTo>
                        <a:pt x="311714" y="192050"/>
                        <a:pt x="317207" y="196618"/>
                        <a:pt x="322700" y="202105"/>
                      </a:cubicBezTo>
                      <a:lnTo>
                        <a:pt x="325446" y="203934"/>
                      </a:lnTo>
                      <a:cubicBezTo>
                        <a:pt x="326358" y="204851"/>
                        <a:pt x="328193" y="205769"/>
                        <a:pt x="328193" y="205769"/>
                      </a:cubicBezTo>
                      <a:cubicBezTo>
                        <a:pt x="328193" y="205769"/>
                        <a:pt x="330022" y="206680"/>
                        <a:pt x="330022" y="207598"/>
                      </a:cubicBezTo>
                      <a:cubicBezTo>
                        <a:pt x="330022" y="208509"/>
                        <a:pt x="330939" y="209426"/>
                        <a:pt x="330939" y="210338"/>
                      </a:cubicBezTo>
                      <a:cubicBezTo>
                        <a:pt x="330939" y="212166"/>
                        <a:pt x="330939" y="214913"/>
                        <a:pt x="330022" y="215824"/>
                      </a:cubicBezTo>
                      <a:cubicBezTo>
                        <a:pt x="329104" y="218571"/>
                        <a:pt x="326358" y="225886"/>
                        <a:pt x="326358" y="225886"/>
                      </a:cubicBezTo>
                      <a:lnTo>
                        <a:pt x="326358" y="356661"/>
                      </a:lnTo>
                      <a:lnTo>
                        <a:pt x="323611" y="358490"/>
                      </a:lnTo>
                      <a:cubicBezTo>
                        <a:pt x="322700" y="359407"/>
                        <a:pt x="301640" y="374949"/>
                        <a:pt x="251287" y="374949"/>
                      </a:cubicBezTo>
                      <a:cubicBezTo>
                        <a:pt x="193606" y="374949"/>
                        <a:pt x="178956" y="359407"/>
                        <a:pt x="177121" y="358490"/>
                      </a:cubicBezTo>
                      <a:lnTo>
                        <a:pt x="176210" y="356661"/>
                      </a:lnTo>
                      <a:lnTo>
                        <a:pt x="176210" y="313681"/>
                      </a:lnTo>
                      <a:lnTo>
                        <a:pt x="63594" y="313681"/>
                      </a:lnTo>
                      <a:cubicBezTo>
                        <a:pt x="44370" y="311852"/>
                        <a:pt x="30637" y="305448"/>
                        <a:pt x="20563" y="293558"/>
                      </a:cubicBezTo>
                      <a:cubicBezTo>
                        <a:pt x="5913" y="274352"/>
                        <a:pt x="8660" y="250578"/>
                        <a:pt x="8660" y="248749"/>
                      </a:cubicBezTo>
                      <a:cubicBezTo>
                        <a:pt x="13241" y="222228"/>
                        <a:pt x="27891" y="209426"/>
                        <a:pt x="39788" y="203023"/>
                      </a:cubicBezTo>
                      <a:cubicBezTo>
                        <a:pt x="46198" y="199365"/>
                        <a:pt x="52609" y="197536"/>
                        <a:pt x="59930" y="195707"/>
                      </a:cubicBezTo>
                      <a:cubicBezTo>
                        <a:pt x="70005" y="166440"/>
                        <a:pt x="91976" y="160954"/>
                        <a:pt x="95640" y="160043"/>
                      </a:cubicBezTo>
                      <a:cubicBezTo>
                        <a:pt x="101133" y="158214"/>
                        <a:pt x="106626" y="157296"/>
                        <a:pt x="113036" y="157296"/>
                      </a:cubicBezTo>
                      <a:cubicBezTo>
                        <a:pt x="129515" y="157296"/>
                        <a:pt x="145993" y="164611"/>
                        <a:pt x="156985" y="177413"/>
                      </a:cubicBezTo>
                      <a:cubicBezTo>
                        <a:pt x="161560" y="176502"/>
                        <a:pt x="165224" y="176502"/>
                        <a:pt x="168882" y="176502"/>
                      </a:cubicBezTo>
                      <a:cubicBezTo>
                        <a:pt x="180785" y="176502"/>
                        <a:pt x="189942" y="180159"/>
                        <a:pt x="197264" y="185646"/>
                      </a:cubicBezTo>
                      <a:lnTo>
                        <a:pt x="197264" y="173755"/>
                      </a:lnTo>
                      <a:cubicBezTo>
                        <a:pt x="190860" y="171926"/>
                        <a:pt x="183532" y="166440"/>
                        <a:pt x="178039" y="161871"/>
                      </a:cubicBezTo>
                      <a:cubicBezTo>
                        <a:pt x="172546" y="157296"/>
                        <a:pt x="167971" y="152721"/>
                        <a:pt x="164307" y="147234"/>
                      </a:cubicBezTo>
                      <a:cubicBezTo>
                        <a:pt x="162478" y="144494"/>
                        <a:pt x="160643" y="141748"/>
                        <a:pt x="159731" y="139008"/>
                      </a:cubicBezTo>
                      <a:lnTo>
                        <a:pt x="158814" y="137179"/>
                      </a:lnTo>
                      <a:lnTo>
                        <a:pt x="158814" y="138090"/>
                      </a:lnTo>
                      <a:cubicBezTo>
                        <a:pt x="158814" y="139008"/>
                        <a:pt x="158814" y="139008"/>
                        <a:pt x="158814" y="139919"/>
                      </a:cubicBezTo>
                      <a:cubicBezTo>
                        <a:pt x="158814" y="141748"/>
                        <a:pt x="157897" y="143577"/>
                        <a:pt x="157897" y="145406"/>
                      </a:cubicBezTo>
                      <a:cubicBezTo>
                        <a:pt x="155150" y="149063"/>
                        <a:pt x="155150" y="153638"/>
                        <a:pt x="149657" y="155467"/>
                      </a:cubicBezTo>
                      <a:cubicBezTo>
                        <a:pt x="148740" y="155467"/>
                        <a:pt x="146911" y="156385"/>
                        <a:pt x="145993" y="156385"/>
                      </a:cubicBezTo>
                      <a:cubicBezTo>
                        <a:pt x="141418" y="156385"/>
                        <a:pt x="136843" y="153638"/>
                        <a:pt x="132261" y="147234"/>
                      </a:cubicBezTo>
                      <a:cubicBezTo>
                        <a:pt x="122193" y="134433"/>
                        <a:pt x="123104" y="116145"/>
                        <a:pt x="125851" y="104254"/>
                      </a:cubicBezTo>
                      <a:cubicBezTo>
                        <a:pt x="126768" y="101508"/>
                        <a:pt x="127686" y="97850"/>
                        <a:pt x="128597" y="95110"/>
                      </a:cubicBezTo>
                      <a:cubicBezTo>
                        <a:pt x="128597" y="94193"/>
                        <a:pt x="129515" y="94193"/>
                        <a:pt x="129515" y="93282"/>
                      </a:cubicBezTo>
                      <a:cubicBezTo>
                        <a:pt x="130432" y="92364"/>
                        <a:pt x="130432" y="90535"/>
                        <a:pt x="131344" y="89624"/>
                      </a:cubicBezTo>
                      <a:cubicBezTo>
                        <a:pt x="131344" y="88706"/>
                        <a:pt x="130432" y="87795"/>
                        <a:pt x="129515" y="86878"/>
                      </a:cubicBezTo>
                      <a:cubicBezTo>
                        <a:pt x="128597" y="85966"/>
                        <a:pt x="128597" y="85966"/>
                        <a:pt x="127686" y="85049"/>
                      </a:cubicBezTo>
                      <a:cubicBezTo>
                        <a:pt x="125851" y="82309"/>
                        <a:pt x="123104" y="79562"/>
                        <a:pt x="121275" y="75905"/>
                      </a:cubicBezTo>
                      <a:cubicBezTo>
                        <a:pt x="118529" y="71330"/>
                        <a:pt x="116700" y="66761"/>
                        <a:pt x="114865" y="61274"/>
                      </a:cubicBezTo>
                      <a:lnTo>
                        <a:pt x="113036" y="56699"/>
                      </a:lnTo>
                      <a:cubicBezTo>
                        <a:pt x="112119" y="55788"/>
                        <a:pt x="112119" y="53959"/>
                        <a:pt x="112119" y="53042"/>
                      </a:cubicBezTo>
                      <a:cubicBezTo>
                        <a:pt x="112119" y="52130"/>
                        <a:pt x="111201" y="50295"/>
                        <a:pt x="111201" y="49384"/>
                      </a:cubicBezTo>
                      <a:cubicBezTo>
                        <a:pt x="109372" y="46638"/>
                        <a:pt x="107543" y="43898"/>
                        <a:pt x="104797" y="41151"/>
                      </a:cubicBezTo>
                      <a:cubicBezTo>
                        <a:pt x="103879" y="40240"/>
                        <a:pt x="103879" y="40240"/>
                        <a:pt x="102962" y="39322"/>
                      </a:cubicBezTo>
                      <a:cubicBezTo>
                        <a:pt x="102051" y="38411"/>
                        <a:pt x="101133" y="37494"/>
                        <a:pt x="100215" y="36582"/>
                      </a:cubicBezTo>
                      <a:cubicBezTo>
                        <a:pt x="95640" y="32007"/>
                        <a:pt x="88312" y="23774"/>
                        <a:pt x="91976" y="16459"/>
                      </a:cubicBezTo>
                      <a:cubicBezTo>
                        <a:pt x="93812" y="12802"/>
                        <a:pt x="96558" y="10973"/>
                        <a:pt x="99304" y="10062"/>
                      </a:cubicBezTo>
                      <a:cubicBezTo>
                        <a:pt x="100215" y="9144"/>
                        <a:pt x="102051" y="9144"/>
                        <a:pt x="103879" y="9144"/>
                      </a:cubicBezTo>
                      <a:close/>
                      <a:moveTo>
                        <a:pt x="103879" y="0"/>
                      </a:moveTo>
                      <a:cubicBezTo>
                        <a:pt x="100215" y="0"/>
                        <a:pt x="97469" y="918"/>
                        <a:pt x="94722" y="918"/>
                      </a:cubicBezTo>
                      <a:cubicBezTo>
                        <a:pt x="89230" y="2746"/>
                        <a:pt x="84655" y="7315"/>
                        <a:pt x="81908" y="12802"/>
                      </a:cubicBezTo>
                      <a:cubicBezTo>
                        <a:pt x="75498" y="26521"/>
                        <a:pt x="86483" y="37494"/>
                        <a:pt x="91059" y="42980"/>
                      </a:cubicBezTo>
                      <a:lnTo>
                        <a:pt x="91976" y="43898"/>
                      </a:lnTo>
                      <a:cubicBezTo>
                        <a:pt x="92894" y="44809"/>
                        <a:pt x="92894" y="44809"/>
                        <a:pt x="92894" y="45726"/>
                      </a:cubicBezTo>
                      <a:cubicBezTo>
                        <a:pt x="93812" y="46638"/>
                        <a:pt x="93812" y="47555"/>
                        <a:pt x="94722" y="47555"/>
                      </a:cubicBezTo>
                      <a:cubicBezTo>
                        <a:pt x="96558" y="49384"/>
                        <a:pt x="98386" y="51213"/>
                        <a:pt x="99304" y="53959"/>
                      </a:cubicBezTo>
                      <a:cubicBezTo>
                        <a:pt x="99304" y="54870"/>
                        <a:pt x="100215" y="54870"/>
                        <a:pt x="100215" y="55788"/>
                      </a:cubicBezTo>
                      <a:cubicBezTo>
                        <a:pt x="101133" y="57617"/>
                        <a:pt x="101133" y="59446"/>
                        <a:pt x="102051" y="61274"/>
                      </a:cubicBezTo>
                      <a:lnTo>
                        <a:pt x="103879" y="65843"/>
                      </a:lnTo>
                      <a:cubicBezTo>
                        <a:pt x="105708" y="71330"/>
                        <a:pt x="108455" y="75905"/>
                        <a:pt x="111201" y="81391"/>
                      </a:cubicBezTo>
                      <a:cubicBezTo>
                        <a:pt x="113036" y="85049"/>
                        <a:pt x="115782" y="88706"/>
                        <a:pt x="118529" y="91453"/>
                      </a:cubicBezTo>
                      <a:cubicBezTo>
                        <a:pt x="117611" y="95110"/>
                        <a:pt x="116700" y="98768"/>
                        <a:pt x="115782" y="101508"/>
                      </a:cubicBezTo>
                      <a:cubicBezTo>
                        <a:pt x="113036" y="114316"/>
                        <a:pt x="112119" y="132604"/>
                        <a:pt x="121275" y="147234"/>
                      </a:cubicBezTo>
                      <a:cubicBezTo>
                        <a:pt x="118529" y="147234"/>
                        <a:pt x="115782" y="146323"/>
                        <a:pt x="113036" y="146323"/>
                      </a:cubicBezTo>
                      <a:cubicBezTo>
                        <a:pt x="106626" y="146323"/>
                        <a:pt x="100215" y="147234"/>
                        <a:pt x="93812" y="149063"/>
                      </a:cubicBezTo>
                      <a:cubicBezTo>
                        <a:pt x="88312" y="149981"/>
                        <a:pt x="65423" y="157296"/>
                        <a:pt x="53526" y="185646"/>
                      </a:cubicBezTo>
                      <a:cubicBezTo>
                        <a:pt x="48034" y="189303"/>
                        <a:pt x="41623" y="192050"/>
                        <a:pt x="36130" y="194790"/>
                      </a:cubicBezTo>
                      <a:cubicBezTo>
                        <a:pt x="22392" y="202105"/>
                        <a:pt x="5002" y="217653"/>
                        <a:pt x="421" y="246920"/>
                      </a:cubicBezTo>
                      <a:lnTo>
                        <a:pt x="421" y="247831"/>
                      </a:lnTo>
                      <a:lnTo>
                        <a:pt x="421" y="248749"/>
                      </a:lnTo>
                      <a:cubicBezTo>
                        <a:pt x="-497" y="253318"/>
                        <a:pt x="-1408" y="278927"/>
                        <a:pt x="15070" y="299044"/>
                      </a:cubicBezTo>
                      <a:cubicBezTo>
                        <a:pt x="26056" y="312763"/>
                        <a:pt x="42534" y="320996"/>
                        <a:pt x="64512" y="321907"/>
                      </a:cubicBezTo>
                      <a:lnTo>
                        <a:pt x="167971" y="321907"/>
                      </a:lnTo>
                      <a:lnTo>
                        <a:pt x="167971" y="356661"/>
                      </a:lnTo>
                      <a:lnTo>
                        <a:pt x="167971" y="360319"/>
                      </a:lnTo>
                      <a:lnTo>
                        <a:pt x="169800" y="363065"/>
                      </a:lnTo>
                      <a:lnTo>
                        <a:pt x="171628" y="364894"/>
                      </a:lnTo>
                      <a:cubicBezTo>
                        <a:pt x="175293" y="369462"/>
                        <a:pt x="192689" y="385011"/>
                        <a:pt x="252198" y="385011"/>
                      </a:cubicBezTo>
                      <a:cubicBezTo>
                        <a:pt x="304386" y="385011"/>
                        <a:pt x="327275" y="369462"/>
                        <a:pt x="330022" y="367634"/>
                      </a:cubicBezTo>
                      <a:lnTo>
                        <a:pt x="332768" y="365805"/>
                      </a:lnTo>
                      <a:lnTo>
                        <a:pt x="336432" y="363065"/>
                      </a:lnTo>
                      <a:lnTo>
                        <a:pt x="336432" y="358490"/>
                      </a:lnTo>
                      <a:lnTo>
                        <a:pt x="336432" y="227714"/>
                      </a:lnTo>
                      <a:cubicBezTo>
                        <a:pt x="337350" y="224968"/>
                        <a:pt x="339179" y="220399"/>
                        <a:pt x="339179" y="218571"/>
                      </a:cubicBezTo>
                      <a:cubicBezTo>
                        <a:pt x="339179" y="217653"/>
                        <a:pt x="340096" y="213084"/>
                        <a:pt x="340096" y="210338"/>
                      </a:cubicBezTo>
                      <a:cubicBezTo>
                        <a:pt x="340096" y="210338"/>
                        <a:pt x="340096" y="206680"/>
                        <a:pt x="338261" y="203934"/>
                      </a:cubicBezTo>
                      <a:cubicBezTo>
                        <a:pt x="338261" y="203023"/>
                        <a:pt x="337350" y="202105"/>
                        <a:pt x="334603" y="199365"/>
                      </a:cubicBezTo>
                      <a:cubicBezTo>
                        <a:pt x="334603" y="199365"/>
                        <a:pt x="332768" y="197536"/>
                        <a:pt x="331857" y="197536"/>
                      </a:cubicBezTo>
                      <a:lnTo>
                        <a:pt x="329104" y="195707"/>
                      </a:lnTo>
                      <a:cubicBezTo>
                        <a:pt x="324529" y="190221"/>
                        <a:pt x="319036" y="185646"/>
                        <a:pt x="312626" y="181988"/>
                      </a:cubicBezTo>
                      <a:cubicBezTo>
                        <a:pt x="313543" y="181988"/>
                        <a:pt x="314461" y="181988"/>
                        <a:pt x="316290" y="181077"/>
                      </a:cubicBezTo>
                      <a:lnTo>
                        <a:pt x="318119" y="181077"/>
                      </a:lnTo>
                      <a:cubicBezTo>
                        <a:pt x="321783" y="180159"/>
                        <a:pt x="329104" y="179242"/>
                        <a:pt x="330939" y="172844"/>
                      </a:cubicBezTo>
                      <a:cubicBezTo>
                        <a:pt x="331857" y="171015"/>
                        <a:pt x="332768" y="165529"/>
                        <a:pt x="327275" y="160043"/>
                      </a:cubicBezTo>
                      <a:cubicBezTo>
                        <a:pt x="319036" y="150892"/>
                        <a:pt x="308962" y="143577"/>
                        <a:pt x="297065" y="138090"/>
                      </a:cubicBezTo>
                      <a:cubicBezTo>
                        <a:pt x="292483" y="135350"/>
                        <a:pt x="286990" y="132604"/>
                        <a:pt x="280580" y="130775"/>
                      </a:cubicBezTo>
                      <a:cubicBezTo>
                        <a:pt x="278751" y="129864"/>
                        <a:pt x="276922" y="129864"/>
                        <a:pt x="275087" y="128946"/>
                      </a:cubicBezTo>
                      <a:cubicBezTo>
                        <a:pt x="273258" y="128946"/>
                        <a:pt x="271430" y="128029"/>
                        <a:pt x="270512" y="127118"/>
                      </a:cubicBezTo>
                      <a:cubicBezTo>
                        <a:pt x="269594" y="125289"/>
                        <a:pt x="268683" y="124371"/>
                        <a:pt x="267765" y="122542"/>
                      </a:cubicBezTo>
                      <a:cubicBezTo>
                        <a:pt x="266848" y="120714"/>
                        <a:pt x="266848" y="119803"/>
                        <a:pt x="265937" y="118885"/>
                      </a:cubicBezTo>
                      <a:cubicBezTo>
                        <a:pt x="262273" y="112487"/>
                        <a:pt x="257691" y="104254"/>
                        <a:pt x="253116" y="95110"/>
                      </a:cubicBezTo>
                      <a:cubicBezTo>
                        <a:pt x="252198" y="93282"/>
                        <a:pt x="251287" y="91453"/>
                        <a:pt x="250369" y="89624"/>
                      </a:cubicBezTo>
                      <a:cubicBezTo>
                        <a:pt x="248541" y="85966"/>
                        <a:pt x="246705" y="81391"/>
                        <a:pt x="243959" y="78651"/>
                      </a:cubicBezTo>
                      <a:cubicBezTo>
                        <a:pt x="227481" y="56699"/>
                        <a:pt x="206420" y="38411"/>
                        <a:pt x="182620" y="25603"/>
                      </a:cubicBezTo>
                      <a:cubicBezTo>
                        <a:pt x="169800" y="19206"/>
                        <a:pt x="156067" y="16459"/>
                        <a:pt x="142335" y="15548"/>
                      </a:cubicBezTo>
                      <a:cubicBezTo>
                        <a:pt x="142335" y="15548"/>
                        <a:pt x="141418" y="15548"/>
                        <a:pt x="141418" y="14630"/>
                      </a:cubicBezTo>
                      <a:cubicBezTo>
                        <a:pt x="140500" y="13719"/>
                        <a:pt x="138671" y="12802"/>
                        <a:pt x="136843" y="11890"/>
                      </a:cubicBezTo>
                      <a:cubicBezTo>
                        <a:pt x="129515" y="6404"/>
                        <a:pt x="115782" y="0"/>
                        <a:pt x="103879" y="0"/>
                      </a:cubicBezTo>
                      <a:close/>
                      <a:moveTo>
                        <a:pt x="155150" y="162783"/>
                      </a:moveTo>
                      <a:cubicBezTo>
                        <a:pt x="157897" y="161871"/>
                        <a:pt x="159731" y="159125"/>
                        <a:pt x="160643" y="157296"/>
                      </a:cubicBezTo>
                      <a:cubicBezTo>
                        <a:pt x="163389" y="160954"/>
                        <a:pt x="166136" y="163700"/>
                        <a:pt x="169800" y="166440"/>
                      </a:cubicBezTo>
                      <a:lnTo>
                        <a:pt x="168882" y="166440"/>
                      </a:lnTo>
                      <a:cubicBezTo>
                        <a:pt x="166136" y="166440"/>
                        <a:pt x="163389" y="166440"/>
                        <a:pt x="159731" y="167358"/>
                      </a:cubicBezTo>
                      <a:cubicBezTo>
                        <a:pt x="158814" y="165529"/>
                        <a:pt x="156985" y="164611"/>
                        <a:pt x="155150" y="162783"/>
                      </a:cubicBezTo>
                      <a:close/>
                    </a:path>
                  </a:pathLst>
                </a:custGeom>
                <a:solidFill>
                  <a:srgbClr val="FFFFFF"/>
                </a:solidFill>
                <a:ln w="6417" cap="flat">
                  <a:noFill/>
                  <a:prstDash val="solid"/>
                  <a:miter/>
                </a:ln>
              </p:spPr>
              <p:txBody>
                <a:bodyPr rtlCol="0" anchor="ctr"/>
                <a:lstStyle/>
                <a:p>
                  <a:endParaRPr lang="en-US" sz="810"/>
                </a:p>
              </p:txBody>
            </p:sp>
          </p:grpSp>
          <p:grpSp>
            <p:nvGrpSpPr>
              <p:cNvPr id="930" name="Graphic 3">
                <a:extLst>
                  <a:ext uri="{FF2B5EF4-FFF2-40B4-BE49-F238E27FC236}">
                    <a16:creationId xmlns:a16="http://schemas.microsoft.com/office/drawing/2014/main" id="{D748BBCE-1EBE-D598-CAE6-4D689FEDBE77}"/>
                  </a:ext>
                </a:extLst>
              </p:cNvPr>
              <p:cNvGrpSpPr/>
              <p:nvPr/>
            </p:nvGrpSpPr>
            <p:grpSpPr>
              <a:xfrm>
                <a:off x="3961906" y="2867017"/>
                <a:ext cx="321578" cy="366401"/>
                <a:chOff x="3961906" y="2867017"/>
                <a:chExt cx="321578" cy="366401"/>
              </a:xfrm>
              <a:solidFill>
                <a:srgbClr val="2D5967"/>
              </a:solidFill>
            </p:grpSpPr>
            <p:sp>
              <p:nvSpPr>
                <p:cNvPr id="2661" name="Freeform: Shape 2660">
                  <a:extLst>
                    <a:ext uri="{FF2B5EF4-FFF2-40B4-BE49-F238E27FC236}">
                      <a16:creationId xmlns:a16="http://schemas.microsoft.com/office/drawing/2014/main" id="{F99F3CF8-D26B-4EA4-4536-4C667B905C65}"/>
                    </a:ext>
                  </a:extLst>
                </p:cNvPr>
                <p:cNvSpPr/>
                <p:nvPr/>
              </p:nvSpPr>
              <p:spPr>
                <a:xfrm>
                  <a:off x="3961906" y="3015170"/>
                  <a:ext cx="198882" cy="155151"/>
                </a:xfrm>
                <a:custGeom>
                  <a:avLst/>
                  <a:gdLst>
                    <a:gd name="connsiteX0" fmla="*/ 57885 w 198882"/>
                    <a:gd name="connsiteY0" fmla="*/ 50897 h 155151"/>
                    <a:gd name="connsiteX1" fmla="*/ 62467 w 198882"/>
                    <a:gd name="connsiteY1" fmla="*/ 50897 h 155151"/>
                    <a:gd name="connsiteX2" fmla="*/ 64296 w 198882"/>
                    <a:gd name="connsiteY2" fmla="*/ 46329 h 155151"/>
                    <a:gd name="connsiteX3" fmla="*/ 90849 w 198882"/>
                    <a:gd name="connsiteY3" fmla="*/ 16144 h 155151"/>
                    <a:gd name="connsiteX4" fmla="*/ 91766 w 198882"/>
                    <a:gd name="connsiteY4" fmla="*/ 16144 h 155151"/>
                    <a:gd name="connsiteX5" fmla="*/ 141202 w 198882"/>
                    <a:gd name="connsiteY5" fmla="*/ 31692 h 155151"/>
                    <a:gd name="connsiteX6" fmla="*/ 143948 w 198882"/>
                    <a:gd name="connsiteY6" fmla="*/ 35349 h 155151"/>
                    <a:gd name="connsiteX7" fmla="*/ 148530 w 198882"/>
                    <a:gd name="connsiteY7" fmla="*/ 34438 h 155151"/>
                    <a:gd name="connsiteX8" fmla="*/ 185151 w 198882"/>
                    <a:gd name="connsiteY8" fmla="*/ 41753 h 155151"/>
                    <a:gd name="connsiteX9" fmla="*/ 189726 w 198882"/>
                    <a:gd name="connsiteY9" fmla="*/ 39925 h 155151"/>
                    <a:gd name="connsiteX10" fmla="*/ 198883 w 198882"/>
                    <a:gd name="connsiteY10" fmla="*/ 37178 h 155151"/>
                    <a:gd name="connsiteX11" fmla="*/ 148530 w 198882"/>
                    <a:gd name="connsiteY11" fmla="*/ 19808 h 155151"/>
                    <a:gd name="connsiteX12" fmla="*/ 87185 w 198882"/>
                    <a:gd name="connsiteY12" fmla="*/ 2431 h 155151"/>
                    <a:gd name="connsiteX13" fmla="*/ 51481 w 198882"/>
                    <a:gd name="connsiteY13" fmla="*/ 38096 h 155151"/>
                    <a:gd name="connsiteX14" fmla="*/ 31339 w 198882"/>
                    <a:gd name="connsiteY14" fmla="*/ 45411 h 155151"/>
                    <a:gd name="connsiteX15" fmla="*/ 204 w 198882"/>
                    <a:gd name="connsiteY15" fmla="*/ 91137 h 155151"/>
                    <a:gd name="connsiteX16" fmla="*/ 12108 w 198882"/>
                    <a:gd name="connsiteY16" fmla="*/ 135035 h 155151"/>
                    <a:gd name="connsiteX17" fmla="*/ 55139 w 198882"/>
                    <a:gd name="connsiteY17" fmla="*/ 155152 h 155151"/>
                    <a:gd name="connsiteX18" fmla="*/ 157687 w 198882"/>
                    <a:gd name="connsiteY18" fmla="*/ 155152 h 155151"/>
                    <a:gd name="connsiteX19" fmla="*/ 157687 w 198882"/>
                    <a:gd name="connsiteY19" fmla="*/ 141433 h 155151"/>
                    <a:gd name="connsiteX20" fmla="*/ 56057 w 198882"/>
                    <a:gd name="connsiteY20" fmla="*/ 141433 h 155151"/>
                    <a:gd name="connsiteX21" fmla="*/ 23093 w 198882"/>
                    <a:gd name="connsiteY21" fmla="*/ 126802 h 155151"/>
                    <a:gd name="connsiteX22" fmla="*/ 13943 w 198882"/>
                    <a:gd name="connsiteY22" fmla="*/ 92966 h 155151"/>
                    <a:gd name="connsiteX23" fmla="*/ 57885 w 198882"/>
                    <a:gd name="connsiteY23" fmla="*/ 50897 h 15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882" h="155151">
                      <a:moveTo>
                        <a:pt x="57885" y="50897"/>
                      </a:moveTo>
                      <a:lnTo>
                        <a:pt x="62467" y="50897"/>
                      </a:lnTo>
                      <a:lnTo>
                        <a:pt x="64296" y="46329"/>
                      </a:lnTo>
                      <a:cubicBezTo>
                        <a:pt x="71624" y="20719"/>
                        <a:pt x="89931" y="16144"/>
                        <a:pt x="90849" y="16144"/>
                      </a:cubicBezTo>
                      <a:lnTo>
                        <a:pt x="91766" y="16144"/>
                      </a:lnTo>
                      <a:cubicBezTo>
                        <a:pt x="122895" y="7000"/>
                        <a:pt x="140291" y="30781"/>
                        <a:pt x="141202" y="31692"/>
                      </a:cubicBezTo>
                      <a:lnTo>
                        <a:pt x="143948" y="35349"/>
                      </a:lnTo>
                      <a:lnTo>
                        <a:pt x="148530" y="34438"/>
                      </a:lnTo>
                      <a:cubicBezTo>
                        <a:pt x="166837" y="29863"/>
                        <a:pt x="177823" y="34438"/>
                        <a:pt x="185151" y="41753"/>
                      </a:cubicBezTo>
                      <a:cubicBezTo>
                        <a:pt x="186980" y="40836"/>
                        <a:pt x="188814" y="40836"/>
                        <a:pt x="189726" y="39925"/>
                      </a:cubicBezTo>
                      <a:cubicBezTo>
                        <a:pt x="192472" y="39007"/>
                        <a:pt x="196136" y="38096"/>
                        <a:pt x="198883" y="37178"/>
                      </a:cubicBezTo>
                      <a:cubicBezTo>
                        <a:pt x="189726" y="26205"/>
                        <a:pt x="174165" y="15233"/>
                        <a:pt x="148530" y="19808"/>
                      </a:cubicBezTo>
                      <a:cubicBezTo>
                        <a:pt x="132962" y="2431"/>
                        <a:pt x="109156" y="-3973"/>
                        <a:pt x="87185" y="2431"/>
                      </a:cubicBezTo>
                      <a:cubicBezTo>
                        <a:pt x="83521" y="3342"/>
                        <a:pt x="61549" y="9746"/>
                        <a:pt x="51481" y="38096"/>
                      </a:cubicBezTo>
                      <a:cubicBezTo>
                        <a:pt x="44153" y="39007"/>
                        <a:pt x="37743" y="41753"/>
                        <a:pt x="31339" y="45411"/>
                      </a:cubicBezTo>
                      <a:cubicBezTo>
                        <a:pt x="19436" y="51815"/>
                        <a:pt x="4786" y="65528"/>
                        <a:pt x="204" y="91137"/>
                      </a:cubicBezTo>
                      <a:cubicBezTo>
                        <a:pt x="204" y="92049"/>
                        <a:pt x="-2542" y="116741"/>
                        <a:pt x="12108" y="135035"/>
                      </a:cubicBezTo>
                      <a:cubicBezTo>
                        <a:pt x="21265" y="146926"/>
                        <a:pt x="35914" y="153323"/>
                        <a:pt x="55139" y="155152"/>
                      </a:cubicBezTo>
                      <a:lnTo>
                        <a:pt x="157687" y="155152"/>
                      </a:lnTo>
                      <a:lnTo>
                        <a:pt x="157687" y="141433"/>
                      </a:lnTo>
                      <a:lnTo>
                        <a:pt x="56057" y="141433"/>
                      </a:lnTo>
                      <a:cubicBezTo>
                        <a:pt x="41407" y="140521"/>
                        <a:pt x="30421" y="135035"/>
                        <a:pt x="23093" y="126802"/>
                      </a:cubicBezTo>
                      <a:cubicBezTo>
                        <a:pt x="12108" y="113083"/>
                        <a:pt x="13943" y="94795"/>
                        <a:pt x="13943" y="92966"/>
                      </a:cubicBezTo>
                      <a:cubicBezTo>
                        <a:pt x="21265" y="54555"/>
                        <a:pt x="56057" y="50897"/>
                        <a:pt x="57885" y="50897"/>
                      </a:cubicBezTo>
                      <a:close/>
                    </a:path>
                  </a:pathLst>
                </a:custGeom>
                <a:solidFill>
                  <a:srgbClr val="2D5967"/>
                </a:solidFill>
                <a:ln w="6417" cap="flat">
                  <a:noFill/>
                  <a:prstDash val="solid"/>
                  <a:miter/>
                </a:ln>
              </p:spPr>
              <p:txBody>
                <a:bodyPr rtlCol="0" anchor="ctr"/>
                <a:lstStyle/>
                <a:p>
                  <a:endParaRPr lang="en-US" sz="810"/>
                </a:p>
              </p:txBody>
            </p:sp>
            <p:sp>
              <p:nvSpPr>
                <p:cNvPr id="2662" name="Freeform: Shape 2661">
                  <a:extLst>
                    <a:ext uri="{FF2B5EF4-FFF2-40B4-BE49-F238E27FC236}">
                      <a16:creationId xmlns:a16="http://schemas.microsoft.com/office/drawing/2014/main" id="{A213027F-65F7-6FB1-D0DA-C761548B6E77}"/>
                    </a:ext>
                  </a:extLst>
                </p:cNvPr>
                <p:cNvSpPr/>
                <p:nvPr/>
              </p:nvSpPr>
              <p:spPr>
                <a:xfrm>
                  <a:off x="4091218" y="2902367"/>
                  <a:ext cx="13057" cy="12808"/>
                </a:xfrm>
                <a:custGeom>
                  <a:avLst/>
                  <a:gdLst>
                    <a:gd name="connsiteX0" fmla="*/ 10074 w 13057"/>
                    <a:gd name="connsiteY0" fmla="*/ 1829 h 12808"/>
                    <a:gd name="connsiteX1" fmla="*/ 6410 w 13057"/>
                    <a:gd name="connsiteY1" fmla="*/ 0 h 12808"/>
                    <a:gd name="connsiteX2" fmla="*/ 0 w 13057"/>
                    <a:gd name="connsiteY2" fmla="*/ 0 h 12808"/>
                    <a:gd name="connsiteX3" fmla="*/ 4575 w 13057"/>
                    <a:gd name="connsiteY3" fmla="*/ 5493 h 12808"/>
                    <a:gd name="connsiteX4" fmla="*/ 9157 w 13057"/>
                    <a:gd name="connsiteY4" fmla="*/ 12808 h 12808"/>
                    <a:gd name="connsiteX5" fmla="*/ 12821 w 13057"/>
                    <a:gd name="connsiteY5" fmla="*/ 5493 h 12808"/>
                    <a:gd name="connsiteX6" fmla="*/ 10074 w 13057"/>
                    <a:gd name="connsiteY6" fmla="*/ 1829 h 1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57" h="12808">
                      <a:moveTo>
                        <a:pt x="10074" y="1829"/>
                      </a:moveTo>
                      <a:cubicBezTo>
                        <a:pt x="9157" y="918"/>
                        <a:pt x="8239" y="0"/>
                        <a:pt x="6410" y="0"/>
                      </a:cubicBezTo>
                      <a:cubicBezTo>
                        <a:pt x="4575" y="0"/>
                        <a:pt x="1829" y="0"/>
                        <a:pt x="0" y="0"/>
                      </a:cubicBezTo>
                      <a:cubicBezTo>
                        <a:pt x="1829" y="1829"/>
                        <a:pt x="2746" y="2746"/>
                        <a:pt x="4575" y="5493"/>
                      </a:cubicBezTo>
                      <a:cubicBezTo>
                        <a:pt x="6410" y="8233"/>
                        <a:pt x="8239" y="10062"/>
                        <a:pt x="9157" y="12808"/>
                      </a:cubicBezTo>
                      <a:cubicBezTo>
                        <a:pt x="11903" y="11890"/>
                        <a:pt x="13732" y="8233"/>
                        <a:pt x="12821" y="5493"/>
                      </a:cubicBezTo>
                      <a:cubicBezTo>
                        <a:pt x="11903" y="3658"/>
                        <a:pt x="10985" y="2746"/>
                        <a:pt x="10074" y="1829"/>
                      </a:cubicBezTo>
                      <a:close/>
                    </a:path>
                  </a:pathLst>
                </a:custGeom>
                <a:solidFill>
                  <a:srgbClr val="2D5967"/>
                </a:solidFill>
                <a:ln w="6417" cap="flat">
                  <a:noFill/>
                  <a:prstDash val="solid"/>
                  <a:miter/>
                </a:ln>
              </p:spPr>
              <p:txBody>
                <a:bodyPr rtlCol="0" anchor="ctr"/>
                <a:lstStyle/>
                <a:p>
                  <a:endParaRPr lang="en-US" sz="810"/>
                </a:p>
              </p:txBody>
            </p:sp>
            <p:sp>
              <p:nvSpPr>
                <p:cNvPr id="2663" name="Freeform: Shape 2662">
                  <a:extLst>
                    <a:ext uri="{FF2B5EF4-FFF2-40B4-BE49-F238E27FC236}">
                      <a16:creationId xmlns:a16="http://schemas.microsoft.com/office/drawing/2014/main" id="{36BEB459-D21F-0AF6-494F-99F52CAC3774}"/>
                    </a:ext>
                  </a:extLst>
                </p:cNvPr>
                <p:cNvSpPr/>
                <p:nvPr/>
              </p:nvSpPr>
              <p:spPr>
                <a:xfrm>
                  <a:off x="4042619" y="2867017"/>
                  <a:ext cx="240866" cy="200878"/>
                </a:xfrm>
                <a:custGeom>
                  <a:avLst/>
                  <a:gdLst>
                    <a:gd name="connsiteX0" fmla="*/ 240867 w 240866"/>
                    <a:gd name="connsiteY0" fmla="*/ 200879 h 200878"/>
                    <a:gd name="connsiteX1" fmla="*/ 239956 w 240866"/>
                    <a:gd name="connsiteY1" fmla="*/ 199050 h 200878"/>
                    <a:gd name="connsiteX2" fmla="*/ 238120 w 240866"/>
                    <a:gd name="connsiteY2" fmla="*/ 196310 h 200878"/>
                    <a:gd name="connsiteX3" fmla="*/ 235374 w 240866"/>
                    <a:gd name="connsiteY3" fmla="*/ 194481 h 200878"/>
                    <a:gd name="connsiteX4" fmla="*/ 232627 w 240866"/>
                    <a:gd name="connsiteY4" fmla="*/ 192652 h 200878"/>
                    <a:gd name="connsiteX5" fmla="*/ 215231 w 240866"/>
                    <a:gd name="connsiteY5" fmla="*/ 178933 h 200878"/>
                    <a:gd name="connsiteX6" fmla="*/ 210656 w 240866"/>
                    <a:gd name="connsiteY6" fmla="*/ 176187 h 200878"/>
                    <a:gd name="connsiteX7" fmla="*/ 197835 w 240866"/>
                    <a:gd name="connsiteY7" fmla="*/ 167043 h 200878"/>
                    <a:gd name="connsiteX8" fmla="*/ 206992 w 240866"/>
                    <a:gd name="connsiteY8" fmla="*/ 165214 h 200878"/>
                    <a:gd name="connsiteX9" fmla="*/ 207910 w 240866"/>
                    <a:gd name="connsiteY9" fmla="*/ 165214 h 200878"/>
                    <a:gd name="connsiteX10" fmla="*/ 216149 w 240866"/>
                    <a:gd name="connsiteY10" fmla="*/ 164303 h 200878"/>
                    <a:gd name="connsiteX11" fmla="*/ 224388 w 240866"/>
                    <a:gd name="connsiteY11" fmla="*/ 163385 h 200878"/>
                    <a:gd name="connsiteX12" fmla="*/ 226217 w 240866"/>
                    <a:gd name="connsiteY12" fmla="*/ 163385 h 200878"/>
                    <a:gd name="connsiteX13" fmla="*/ 231710 w 240866"/>
                    <a:gd name="connsiteY13" fmla="*/ 160645 h 200878"/>
                    <a:gd name="connsiteX14" fmla="*/ 230799 w 240866"/>
                    <a:gd name="connsiteY14" fmla="*/ 156981 h 200878"/>
                    <a:gd name="connsiteX15" fmla="*/ 203328 w 240866"/>
                    <a:gd name="connsiteY15" fmla="*/ 136864 h 200878"/>
                    <a:gd name="connsiteX16" fmla="*/ 187767 w 240866"/>
                    <a:gd name="connsiteY16" fmla="*/ 129549 h 200878"/>
                    <a:gd name="connsiteX17" fmla="*/ 183186 w 240866"/>
                    <a:gd name="connsiteY17" fmla="*/ 127720 h 200878"/>
                    <a:gd name="connsiteX18" fmla="*/ 174035 w 240866"/>
                    <a:gd name="connsiteY18" fmla="*/ 123145 h 200878"/>
                    <a:gd name="connsiteX19" fmla="*/ 169454 w 240866"/>
                    <a:gd name="connsiteY19" fmla="*/ 115830 h 200878"/>
                    <a:gd name="connsiteX20" fmla="*/ 167625 w 240866"/>
                    <a:gd name="connsiteY20" fmla="*/ 113090 h 200878"/>
                    <a:gd name="connsiteX21" fmla="*/ 153893 w 240866"/>
                    <a:gd name="connsiteY21" fmla="*/ 88398 h 200878"/>
                    <a:gd name="connsiteX22" fmla="*/ 151146 w 240866"/>
                    <a:gd name="connsiteY22" fmla="*/ 82912 h 200878"/>
                    <a:gd name="connsiteX23" fmla="*/ 145647 w 240866"/>
                    <a:gd name="connsiteY23" fmla="*/ 72850 h 200878"/>
                    <a:gd name="connsiteX24" fmla="*/ 87055 w 240866"/>
                    <a:gd name="connsiteY24" fmla="*/ 22548 h 200878"/>
                    <a:gd name="connsiteX25" fmla="*/ 48599 w 240866"/>
                    <a:gd name="connsiteY25" fmla="*/ 13404 h 200878"/>
                    <a:gd name="connsiteX26" fmla="*/ 44024 w 240866"/>
                    <a:gd name="connsiteY26" fmla="*/ 10664 h 200878"/>
                    <a:gd name="connsiteX27" fmla="*/ 42188 w 240866"/>
                    <a:gd name="connsiteY27" fmla="*/ 8836 h 200878"/>
                    <a:gd name="connsiteX28" fmla="*/ 8314 w 240866"/>
                    <a:gd name="connsiteY28" fmla="*/ 603 h 200878"/>
                    <a:gd name="connsiteX29" fmla="*/ 992 w 240866"/>
                    <a:gd name="connsiteY29" fmla="*/ 7007 h 200878"/>
                    <a:gd name="connsiteX30" fmla="*/ 9232 w 240866"/>
                    <a:gd name="connsiteY30" fmla="*/ 27123 h 200878"/>
                    <a:gd name="connsiteX31" fmla="*/ 11978 w 240866"/>
                    <a:gd name="connsiteY31" fmla="*/ 29870 h 200878"/>
                    <a:gd name="connsiteX32" fmla="*/ 13807 w 240866"/>
                    <a:gd name="connsiteY32" fmla="*/ 31699 h 200878"/>
                    <a:gd name="connsiteX33" fmla="*/ 20217 w 240866"/>
                    <a:gd name="connsiteY33" fmla="*/ 39925 h 200878"/>
                    <a:gd name="connsiteX34" fmla="*/ 21135 w 240866"/>
                    <a:gd name="connsiteY34" fmla="*/ 43583 h 200878"/>
                    <a:gd name="connsiteX35" fmla="*/ 22052 w 240866"/>
                    <a:gd name="connsiteY35" fmla="*/ 47240 h 200878"/>
                    <a:gd name="connsiteX36" fmla="*/ 23881 w 240866"/>
                    <a:gd name="connsiteY36" fmla="*/ 51816 h 200878"/>
                    <a:gd name="connsiteX37" fmla="*/ 30292 w 240866"/>
                    <a:gd name="connsiteY37" fmla="*/ 66446 h 200878"/>
                    <a:gd name="connsiteX38" fmla="*/ 36696 w 240866"/>
                    <a:gd name="connsiteY38" fmla="*/ 75590 h 200878"/>
                    <a:gd name="connsiteX39" fmla="*/ 38531 w 240866"/>
                    <a:gd name="connsiteY39" fmla="*/ 77419 h 200878"/>
                    <a:gd name="connsiteX40" fmla="*/ 40359 w 240866"/>
                    <a:gd name="connsiteY40" fmla="*/ 80165 h 200878"/>
                    <a:gd name="connsiteX41" fmla="*/ 38531 w 240866"/>
                    <a:gd name="connsiteY41" fmla="*/ 83823 h 200878"/>
                    <a:gd name="connsiteX42" fmla="*/ 37613 w 240866"/>
                    <a:gd name="connsiteY42" fmla="*/ 85652 h 200878"/>
                    <a:gd name="connsiteX43" fmla="*/ 34867 w 240866"/>
                    <a:gd name="connsiteY43" fmla="*/ 94796 h 200878"/>
                    <a:gd name="connsiteX44" fmla="*/ 41277 w 240866"/>
                    <a:gd name="connsiteY44" fmla="*/ 137782 h 200878"/>
                    <a:gd name="connsiteX45" fmla="*/ 59585 w 240866"/>
                    <a:gd name="connsiteY45" fmla="*/ 146008 h 200878"/>
                    <a:gd name="connsiteX46" fmla="*/ 66912 w 240866"/>
                    <a:gd name="connsiteY46" fmla="*/ 134124 h 200878"/>
                    <a:gd name="connsiteX47" fmla="*/ 67830 w 240866"/>
                    <a:gd name="connsiteY47" fmla="*/ 128632 h 200878"/>
                    <a:gd name="connsiteX48" fmla="*/ 67830 w 240866"/>
                    <a:gd name="connsiteY48" fmla="*/ 126803 h 200878"/>
                    <a:gd name="connsiteX49" fmla="*/ 67830 w 240866"/>
                    <a:gd name="connsiteY49" fmla="*/ 125892 h 200878"/>
                    <a:gd name="connsiteX50" fmla="*/ 68741 w 240866"/>
                    <a:gd name="connsiteY50" fmla="*/ 127720 h 200878"/>
                    <a:gd name="connsiteX51" fmla="*/ 73323 w 240866"/>
                    <a:gd name="connsiteY51" fmla="*/ 135953 h 200878"/>
                    <a:gd name="connsiteX52" fmla="*/ 87055 w 240866"/>
                    <a:gd name="connsiteY52" fmla="*/ 151495 h 200878"/>
                    <a:gd name="connsiteX53" fmla="*/ 106280 w 240866"/>
                    <a:gd name="connsiteY53" fmla="*/ 163385 h 200878"/>
                    <a:gd name="connsiteX54" fmla="*/ 107197 w 240866"/>
                    <a:gd name="connsiteY54" fmla="*/ 163385 h 200878"/>
                    <a:gd name="connsiteX55" fmla="*/ 107197 w 240866"/>
                    <a:gd name="connsiteY55" fmla="*/ 161556 h 200878"/>
                    <a:gd name="connsiteX56" fmla="*/ 106280 w 240866"/>
                    <a:gd name="connsiteY56" fmla="*/ 161556 h 200878"/>
                    <a:gd name="connsiteX57" fmla="*/ 103533 w 240866"/>
                    <a:gd name="connsiteY57" fmla="*/ 159728 h 200878"/>
                    <a:gd name="connsiteX58" fmla="*/ 102616 w 240866"/>
                    <a:gd name="connsiteY58" fmla="*/ 158816 h 200878"/>
                    <a:gd name="connsiteX59" fmla="*/ 94377 w 240866"/>
                    <a:gd name="connsiteY59" fmla="*/ 150584 h 200878"/>
                    <a:gd name="connsiteX60" fmla="*/ 76069 w 240866"/>
                    <a:gd name="connsiteY60" fmla="*/ 124974 h 200878"/>
                    <a:gd name="connsiteX61" fmla="*/ 69659 w 240866"/>
                    <a:gd name="connsiteY61" fmla="*/ 113090 h 200878"/>
                    <a:gd name="connsiteX62" fmla="*/ 68741 w 240866"/>
                    <a:gd name="connsiteY62" fmla="*/ 112172 h 200878"/>
                    <a:gd name="connsiteX63" fmla="*/ 67830 w 240866"/>
                    <a:gd name="connsiteY63" fmla="*/ 110344 h 200878"/>
                    <a:gd name="connsiteX64" fmla="*/ 65995 w 240866"/>
                    <a:gd name="connsiteY64" fmla="*/ 106686 h 200878"/>
                    <a:gd name="connsiteX65" fmla="*/ 63248 w 240866"/>
                    <a:gd name="connsiteY65" fmla="*/ 109432 h 200878"/>
                    <a:gd name="connsiteX66" fmla="*/ 58673 w 240866"/>
                    <a:gd name="connsiteY66" fmla="*/ 115830 h 200878"/>
                    <a:gd name="connsiteX67" fmla="*/ 55009 w 240866"/>
                    <a:gd name="connsiteY67" fmla="*/ 132289 h 200878"/>
                    <a:gd name="connsiteX68" fmla="*/ 54092 w 240866"/>
                    <a:gd name="connsiteY68" fmla="*/ 136864 h 200878"/>
                    <a:gd name="connsiteX69" fmla="*/ 46770 w 240866"/>
                    <a:gd name="connsiteY69" fmla="*/ 128632 h 200878"/>
                    <a:gd name="connsiteX70" fmla="*/ 45852 w 240866"/>
                    <a:gd name="connsiteY70" fmla="*/ 127720 h 200878"/>
                    <a:gd name="connsiteX71" fmla="*/ 44024 w 240866"/>
                    <a:gd name="connsiteY71" fmla="*/ 91138 h 200878"/>
                    <a:gd name="connsiteX72" fmla="*/ 44941 w 240866"/>
                    <a:gd name="connsiteY72" fmla="*/ 89309 h 200878"/>
                    <a:gd name="connsiteX73" fmla="*/ 47688 w 240866"/>
                    <a:gd name="connsiteY73" fmla="*/ 76508 h 200878"/>
                    <a:gd name="connsiteX74" fmla="*/ 44024 w 240866"/>
                    <a:gd name="connsiteY74" fmla="*/ 71932 h 200878"/>
                    <a:gd name="connsiteX75" fmla="*/ 41277 w 240866"/>
                    <a:gd name="connsiteY75" fmla="*/ 70103 h 200878"/>
                    <a:gd name="connsiteX76" fmla="*/ 35785 w 240866"/>
                    <a:gd name="connsiteY76" fmla="*/ 60960 h 200878"/>
                    <a:gd name="connsiteX77" fmla="*/ 31203 w 240866"/>
                    <a:gd name="connsiteY77" fmla="*/ 49987 h 200878"/>
                    <a:gd name="connsiteX78" fmla="*/ 25710 w 240866"/>
                    <a:gd name="connsiteY78" fmla="*/ 37185 h 200878"/>
                    <a:gd name="connsiteX79" fmla="*/ 19300 w 240866"/>
                    <a:gd name="connsiteY79" fmla="*/ 28035 h 200878"/>
                    <a:gd name="connsiteX80" fmla="*/ 17471 w 240866"/>
                    <a:gd name="connsiteY80" fmla="*/ 26206 h 200878"/>
                    <a:gd name="connsiteX81" fmla="*/ 14724 w 240866"/>
                    <a:gd name="connsiteY81" fmla="*/ 23466 h 200878"/>
                    <a:gd name="connsiteX82" fmla="*/ 7403 w 240866"/>
                    <a:gd name="connsiteY82" fmla="*/ 11576 h 200878"/>
                    <a:gd name="connsiteX83" fmla="*/ 9232 w 240866"/>
                    <a:gd name="connsiteY83" fmla="*/ 8836 h 200878"/>
                    <a:gd name="connsiteX84" fmla="*/ 33038 w 240866"/>
                    <a:gd name="connsiteY84" fmla="*/ 16151 h 200878"/>
                    <a:gd name="connsiteX85" fmla="*/ 34867 w 240866"/>
                    <a:gd name="connsiteY85" fmla="*/ 17062 h 200878"/>
                    <a:gd name="connsiteX86" fmla="*/ 40359 w 240866"/>
                    <a:gd name="connsiteY86" fmla="*/ 19808 h 200878"/>
                    <a:gd name="connsiteX87" fmla="*/ 49516 w 240866"/>
                    <a:gd name="connsiteY87" fmla="*/ 21637 h 200878"/>
                    <a:gd name="connsiteX88" fmla="*/ 54092 w 240866"/>
                    <a:gd name="connsiteY88" fmla="*/ 21637 h 200878"/>
                    <a:gd name="connsiteX89" fmla="*/ 67830 w 240866"/>
                    <a:gd name="connsiteY89" fmla="*/ 24377 h 200878"/>
                    <a:gd name="connsiteX90" fmla="*/ 95294 w 240866"/>
                    <a:gd name="connsiteY90" fmla="*/ 37185 h 200878"/>
                    <a:gd name="connsiteX91" fmla="*/ 136497 w 240866"/>
                    <a:gd name="connsiteY91" fmla="*/ 79248 h 200878"/>
                    <a:gd name="connsiteX92" fmla="*/ 139243 w 240866"/>
                    <a:gd name="connsiteY92" fmla="*/ 84740 h 200878"/>
                    <a:gd name="connsiteX93" fmla="*/ 141072 w 240866"/>
                    <a:gd name="connsiteY93" fmla="*/ 89309 h 200878"/>
                    <a:gd name="connsiteX94" fmla="*/ 146565 w 240866"/>
                    <a:gd name="connsiteY94" fmla="*/ 100282 h 200878"/>
                    <a:gd name="connsiteX95" fmla="*/ 152058 w 240866"/>
                    <a:gd name="connsiteY95" fmla="*/ 110344 h 200878"/>
                    <a:gd name="connsiteX96" fmla="*/ 152975 w 240866"/>
                    <a:gd name="connsiteY96" fmla="*/ 112172 h 200878"/>
                    <a:gd name="connsiteX97" fmla="*/ 163961 w 240866"/>
                    <a:gd name="connsiteY97" fmla="*/ 129549 h 200878"/>
                    <a:gd name="connsiteX98" fmla="*/ 175864 w 240866"/>
                    <a:gd name="connsiteY98" fmla="*/ 134124 h 200878"/>
                    <a:gd name="connsiteX99" fmla="*/ 180439 w 240866"/>
                    <a:gd name="connsiteY99" fmla="*/ 135036 h 200878"/>
                    <a:gd name="connsiteX100" fmla="*/ 201499 w 240866"/>
                    <a:gd name="connsiteY100" fmla="*/ 144180 h 200878"/>
                    <a:gd name="connsiteX101" fmla="*/ 211567 w 240866"/>
                    <a:gd name="connsiteY101" fmla="*/ 149666 h 200878"/>
                    <a:gd name="connsiteX102" fmla="*/ 213403 w 240866"/>
                    <a:gd name="connsiteY102" fmla="*/ 150584 h 200878"/>
                    <a:gd name="connsiteX103" fmla="*/ 218896 w 240866"/>
                    <a:gd name="connsiteY103" fmla="*/ 154241 h 200878"/>
                    <a:gd name="connsiteX104" fmla="*/ 187767 w 240866"/>
                    <a:gd name="connsiteY104" fmla="*/ 157899 h 200878"/>
                    <a:gd name="connsiteX105" fmla="*/ 185932 w 240866"/>
                    <a:gd name="connsiteY105" fmla="*/ 157899 h 200878"/>
                    <a:gd name="connsiteX106" fmla="*/ 181357 w 240866"/>
                    <a:gd name="connsiteY106" fmla="*/ 161556 h 200878"/>
                    <a:gd name="connsiteX107" fmla="*/ 182275 w 240866"/>
                    <a:gd name="connsiteY107" fmla="*/ 163385 h 200878"/>
                    <a:gd name="connsiteX108" fmla="*/ 183186 w 240866"/>
                    <a:gd name="connsiteY108" fmla="*/ 165214 h 200878"/>
                    <a:gd name="connsiteX109" fmla="*/ 191425 w 240866"/>
                    <a:gd name="connsiteY109" fmla="*/ 174358 h 200878"/>
                    <a:gd name="connsiteX110" fmla="*/ 201499 w 240866"/>
                    <a:gd name="connsiteY110" fmla="*/ 180762 h 200878"/>
                    <a:gd name="connsiteX111" fmla="*/ 211567 w 240866"/>
                    <a:gd name="connsiteY111" fmla="*/ 185337 h 200878"/>
                    <a:gd name="connsiteX112" fmla="*/ 221642 w 240866"/>
                    <a:gd name="connsiteY112" fmla="*/ 189906 h 200878"/>
                    <a:gd name="connsiteX113" fmla="*/ 228052 w 240866"/>
                    <a:gd name="connsiteY113" fmla="*/ 193564 h 200878"/>
                    <a:gd name="connsiteX114" fmla="*/ 232627 w 240866"/>
                    <a:gd name="connsiteY114" fmla="*/ 196310 h 200878"/>
                    <a:gd name="connsiteX115" fmla="*/ 234456 w 240866"/>
                    <a:gd name="connsiteY115" fmla="*/ 197221 h 200878"/>
                    <a:gd name="connsiteX116" fmla="*/ 238120 w 240866"/>
                    <a:gd name="connsiteY116" fmla="*/ 199050 h 200878"/>
                    <a:gd name="connsiteX117" fmla="*/ 239038 w 240866"/>
                    <a:gd name="connsiteY117" fmla="*/ 199050 h 200878"/>
                    <a:gd name="connsiteX118" fmla="*/ 240867 w 240866"/>
                    <a:gd name="connsiteY118" fmla="*/ 200879 h 20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0866" h="200878">
                      <a:moveTo>
                        <a:pt x="240867" y="200879"/>
                      </a:moveTo>
                      <a:cubicBezTo>
                        <a:pt x="240867" y="200879"/>
                        <a:pt x="239956" y="199968"/>
                        <a:pt x="239956" y="199050"/>
                      </a:cubicBezTo>
                      <a:cubicBezTo>
                        <a:pt x="239956" y="198139"/>
                        <a:pt x="239038" y="197221"/>
                        <a:pt x="238120" y="196310"/>
                      </a:cubicBezTo>
                      <a:cubicBezTo>
                        <a:pt x="237203" y="195392"/>
                        <a:pt x="236292" y="195392"/>
                        <a:pt x="235374" y="194481"/>
                      </a:cubicBezTo>
                      <a:lnTo>
                        <a:pt x="232627" y="192652"/>
                      </a:lnTo>
                      <a:cubicBezTo>
                        <a:pt x="228052" y="187166"/>
                        <a:pt x="221642" y="182591"/>
                        <a:pt x="215231" y="178933"/>
                      </a:cubicBezTo>
                      <a:cubicBezTo>
                        <a:pt x="213403" y="178016"/>
                        <a:pt x="212485" y="177104"/>
                        <a:pt x="210656" y="176187"/>
                      </a:cubicBezTo>
                      <a:cubicBezTo>
                        <a:pt x="206074" y="173447"/>
                        <a:pt x="199671" y="170700"/>
                        <a:pt x="197835" y="167043"/>
                      </a:cubicBezTo>
                      <a:cubicBezTo>
                        <a:pt x="200582" y="167043"/>
                        <a:pt x="204246" y="166132"/>
                        <a:pt x="206992" y="165214"/>
                      </a:cubicBezTo>
                      <a:lnTo>
                        <a:pt x="207910" y="165214"/>
                      </a:lnTo>
                      <a:cubicBezTo>
                        <a:pt x="210656" y="164303"/>
                        <a:pt x="213403" y="164303"/>
                        <a:pt x="216149" y="164303"/>
                      </a:cubicBezTo>
                      <a:cubicBezTo>
                        <a:pt x="218896" y="164303"/>
                        <a:pt x="221642" y="163385"/>
                        <a:pt x="224388" y="163385"/>
                      </a:cubicBezTo>
                      <a:lnTo>
                        <a:pt x="226217" y="163385"/>
                      </a:lnTo>
                      <a:cubicBezTo>
                        <a:pt x="228963" y="163385"/>
                        <a:pt x="231710" y="162474"/>
                        <a:pt x="231710" y="160645"/>
                      </a:cubicBezTo>
                      <a:cubicBezTo>
                        <a:pt x="231710" y="159728"/>
                        <a:pt x="231710" y="158816"/>
                        <a:pt x="230799" y="156981"/>
                      </a:cubicBezTo>
                      <a:cubicBezTo>
                        <a:pt x="222560" y="148755"/>
                        <a:pt x="213403" y="141440"/>
                        <a:pt x="203328" y="136864"/>
                      </a:cubicBezTo>
                      <a:cubicBezTo>
                        <a:pt x="198753" y="134124"/>
                        <a:pt x="193260" y="132289"/>
                        <a:pt x="187767" y="129549"/>
                      </a:cubicBezTo>
                      <a:cubicBezTo>
                        <a:pt x="186850" y="128632"/>
                        <a:pt x="185021" y="128632"/>
                        <a:pt x="183186" y="127720"/>
                      </a:cubicBezTo>
                      <a:cubicBezTo>
                        <a:pt x="179528" y="126803"/>
                        <a:pt x="176782" y="125892"/>
                        <a:pt x="174035" y="123145"/>
                      </a:cubicBezTo>
                      <a:cubicBezTo>
                        <a:pt x="172200" y="121316"/>
                        <a:pt x="170371" y="118576"/>
                        <a:pt x="169454" y="115830"/>
                      </a:cubicBezTo>
                      <a:cubicBezTo>
                        <a:pt x="168536" y="114919"/>
                        <a:pt x="168536" y="114001"/>
                        <a:pt x="167625" y="113090"/>
                      </a:cubicBezTo>
                      <a:cubicBezTo>
                        <a:pt x="163043" y="105768"/>
                        <a:pt x="158468" y="98453"/>
                        <a:pt x="153893" y="88398"/>
                      </a:cubicBezTo>
                      <a:cubicBezTo>
                        <a:pt x="152975" y="86569"/>
                        <a:pt x="152058" y="84740"/>
                        <a:pt x="151146" y="82912"/>
                      </a:cubicBezTo>
                      <a:cubicBezTo>
                        <a:pt x="149311" y="79248"/>
                        <a:pt x="147482" y="75590"/>
                        <a:pt x="145647" y="72850"/>
                      </a:cubicBezTo>
                      <a:cubicBezTo>
                        <a:pt x="131004" y="51816"/>
                        <a:pt x="110861" y="34439"/>
                        <a:pt x="87055" y="22548"/>
                      </a:cubicBezTo>
                      <a:cubicBezTo>
                        <a:pt x="75152" y="17062"/>
                        <a:pt x="62331" y="13404"/>
                        <a:pt x="48599" y="13404"/>
                      </a:cubicBezTo>
                      <a:cubicBezTo>
                        <a:pt x="46770" y="12493"/>
                        <a:pt x="45852" y="11576"/>
                        <a:pt x="44024" y="10664"/>
                      </a:cubicBezTo>
                      <a:cubicBezTo>
                        <a:pt x="44024" y="9747"/>
                        <a:pt x="43106" y="8836"/>
                        <a:pt x="42188" y="8836"/>
                      </a:cubicBezTo>
                      <a:cubicBezTo>
                        <a:pt x="35785" y="5178"/>
                        <a:pt x="19300" y="-2144"/>
                        <a:pt x="8314" y="603"/>
                      </a:cubicBezTo>
                      <a:cubicBezTo>
                        <a:pt x="4656" y="1514"/>
                        <a:pt x="1910" y="4260"/>
                        <a:pt x="992" y="7007"/>
                      </a:cubicBezTo>
                      <a:cubicBezTo>
                        <a:pt x="-2672" y="15233"/>
                        <a:pt x="4656" y="22548"/>
                        <a:pt x="9232" y="27123"/>
                      </a:cubicBezTo>
                      <a:cubicBezTo>
                        <a:pt x="10149" y="28035"/>
                        <a:pt x="11060" y="28952"/>
                        <a:pt x="11978" y="29870"/>
                      </a:cubicBezTo>
                      <a:cubicBezTo>
                        <a:pt x="12896" y="30781"/>
                        <a:pt x="12896" y="31699"/>
                        <a:pt x="13807" y="31699"/>
                      </a:cubicBezTo>
                      <a:cubicBezTo>
                        <a:pt x="16553" y="34439"/>
                        <a:pt x="18389" y="37185"/>
                        <a:pt x="20217" y="39925"/>
                      </a:cubicBezTo>
                      <a:cubicBezTo>
                        <a:pt x="21135" y="40843"/>
                        <a:pt x="21135" y="42672"/>
                        <a:pt x="21135" y="43583"/>
                      </a:cubicBezTo>
                      <a:cubicBezTo>
                        <a:pt x="21135" y="44500"/>
                        <a:pt x="22052" y="46329"/>
                        <a:pt x="22052" y="47240"/>
                      </a:cubicBezTo>
                      <a:lnTo>
                        <a:pt x="23881" y="51816"/>
                      </a:lnTo>
                      <a:cubicBezTo>
                        <a:pt x="25710" y="56391"/>
                        <a:pt x="27545" y="61877"/>
                        <a:pt x="30292" y="66446"/>
                      </a:cubicBezTo>
                      <a:cubicBezTo>
                        <a:pt x="32120" y="69192"/>
                        <a:pt x="33949" y="72850"/>
                        <a:pt x="36696" y="75590"/>
                      </a:cubicBezTo>
                      <a:cubicBezTo>
                        <a:pt x="37613" y="76508"/>
                        <a:pt x="37613" y="76508"/>
                        <a:pt x="38531" y="77419"/>
                      </a:cubicBezTo>
                      <a:cubicBezTo>
                        <a:pt x="39442" y="78336"/>
                        <a:pt x="40359" y="79248"/>
                        <a:pt x="40359" y="80165"/>
                      </a:cubicBezTo>
                      <a:cubicBezTo>
                        <a:pt x="40359" y="81083"/>
                        <a:pt x="39442" y="82912"/>
                        <a:pt x="38531" y="83823"/>
                      </a:cubicBezTo>
                      <a:cubicBezTo>
                        <a:pt x="38531" y="84740"/>
                        <a:pt x="37613" y="84740"/>
                        <a:pt x="37613" y="85652"/>
                      </a:cubicBezTo>
                      <a:cubicBezTo>
                        <a:pt x="36696" y="88398"/>
                        <a:pt x="35785" y="92056"/>
                        <a:pt x="34867" y="94796"/>
                      </a:cubicBezTo>
                      <a:cubicBezTo>
                        <a:pt x="32120" y="106686"/>
                        <a:pt x="31203" y="124063"/>
                        <a:pt x="41277" y="137782"/>
                      </a:cubicBezTo>
                      <a:cubicBezTo>
                        <a:pt x="46770" y="146008"/>
                        <a:pt x="53181" y="148755"/>
                        <a:pt x="59585" y="146008"/>
                      </a:cubicBezTo>
                      <a:cubicBezTo>
                        <a:pt x="65084" y="144180"/>
                        <a:pt x="65995" y="139611"/>
                        <a:pt x="66912" y="134124"/>
                      </a:cubicBezTo>
                      <a:cubicBezTo>
                        <a:pt x="66912" y="132289"/>
                        <a:pt x="67830" y="130460"/>
                        <a:pt x="67830" y="128632"/>
                      </a:cubicBezTo>
                      <a:cubicBezTo>
                        <a:pt x="67830" y="127720"/>
                        <a:pt x="67830" y="127720"/>
                        <a:pt x="67830" y="126803"/>
                      </a:cubicBezTo>
                      <a:lnTo>
                        <a:pt x="67830" y="125892"/>
                      </a:lnTo>
                      <a:lnTo>
                        <a:pt x="68741" y="127720"/>
                      </a:lnTo>
                      <a:cubicBezTo>
                        <a:pt x="70577" y="130460"/>
                        <a:pt x="72405" y="133207"/>
                        <a:pt x="73323" y="135953"/>
                      </a:cubicBezTo>
                      <a:cubicBezTo>
                        <a:pt x="76981" y="141440"/>
                        <a:pt x="81562" y="146926"/>
                        <a:pt x="87055" y="151495"/>
                      </a:cubicBezTo>
                      <a:cubicBezTo>
                        <a:pt x="92548" y="156070"/>
                        <a:pt x="98958" y="161556"/>
                        <a:pt x="106280" y="163385"/>
                      </a:cubicBezTo>
                      <a:lnTo>
                        <a:pt x="107197" y="163385"/>
                      </a:lnTo>
                      <a:lnTo>
                        <a:pt x="107197" y="161556"/>
                      </a:lnTo>
                      <a:lnTo>
                        <a:pt x="106280" y="161556"/>
                      </a:lnTo>
                      <a:cubicBezTo>
                        <a:pt x="105362" y="160645"/>
                        <a:pt x="104451" y="160645"/>
                        <a:pt x="103533" y="159728"/>
                      </a:cubicBezTo>
                      <a:lnTo>
                        <a:pt x="102616" y="158816"/>
                      </a:lnTo>
                      <a:cubicBezTo>
                        <a:pt x="99870" y="156070"/>
                        <a:pt x="97123" y="153324"/>
                        <a:pt x="94377" y="150584"/>
                      </a:cubicBezTo>
                      <a:cubicBezTo>
                        <a:pt x="87055" y="142351"/>
                        <a:pt x="81562" y="134124"/>
                        <a:pt x="76069" y="124974"/>
                      </a:cubicBezTo>
                      <a:cubicBezTo>
                        <a:pt x="73323" y="121316"/>
                        <a:pt x="71488" y="116748"/>
                        <a:pt x="69659" y="113090"/>
                      </a:cubicBezTo>
                      <a:lnTo>
                        <a:pt x="68741" y="112172"/>
                      </a:lnTo>
                      <a:cubicBezTo>
                        <a:pt x="68741" y="111261"/>
                        <a:pt x="67830" y="111261"/>
                        <a:pt x="67830" y="110344"/>
                      </a:cubicBezTo>
                      <a:cubicBezTo>
                        <a:pt x="67830" y="109432"/>
                        <a:pt x="66912" y="107604"/>
                        <a:pt x="65995" y="106686"/>
                      </a:cubicBezTo>
                      <a:cubicBezTo>
                        <a:pt x="65084" y="107604"/>
                        <a:pt x="64166" y="108515"/>
                        <a:pt x="63248" y="109432"/>
                      </a:cubicBezTo>
                      <a:cubicBezTo>
                        <a:pt x="61420" y="111261"/>
                        <a:pt x="59585" y="113090"/>
                        <a:pt x="58673" y="115830"/>
                      </a:cubicBezTo>
                      <a:cubicBezTo>
                        <a:pt x="56838" y="121316"/>
                        <a:pt x="55009" y="126803"/>
                        <a:pt x="55009" y="132289"/>
                      </a:cubicBezTo>
                      <a:cubicBezTo>
                        <a:pt x="55009" y="134124"/>
                        <a:pt x="55009" y="135036"/>
                        <a:pt x="54092" y="136864"/>
                      </a:cubicBezTo>
                      <a:cubicBezTo>
                        <a:pt x="49516" y="135953"/>
                        <a:pt x="48599" y="132289"/>
                        <a:pt x="46770" y="128632"/>
                      </a:cubicBezTo>
                      <a:lnTo>
                        <a:pt x="45852" y="127720"/>
                      </a:lnTo>
                      <a:cubicBezTo>
                        <a:pt x="40359" y="117659"/>
                        <a:pt x="40359" y="102111"/>
                        <a:pt x="44024" y="91138"/>
                      </a:cubicBezTo>
                      <a:cubicBezTo>
                        <a:pt x="44024" y="90227"/>
                        <a:pt x="44941" y="90227"/>
                        <a:pt x="44941" y="89309"/>
                      </a:cubicBezTo>
                      <a:cubicBezTo>
                        <a:pt x="47688" y="83823"/>
                        <a:pt x="49516" y="78336"/>
                        <a:pt x="47688" y="76508"/>
                      </a:cubicBezTo>
                      <a:cubicBezTo>
                        <a:pt x="46770" y="74679"/>
                        <a:pt x="45852" y="73761"/>
                        <a:pt x="44024" y="71932"/>
                      </a:cubicBezTo>
                      <a:cubicBezTo>
                        <a:pt x="43106" y="71021"/>
                        <a:pt x="42188" y="71021"/>
                        <a:pt x="41277" y="70103"/>
                      </a:cubicBezTo>
                      <a:cubicBezTo>
                        <a:pt x="39442" y="67363"/>
                        <a:pt x="37613" y="64617"/>
                        <a:pt x="35785" y="60960"/>
                      </a:cubicBezTo>
                      <a:cubicBezTo>
                        <a:pt x="33949" y="57302"/>
                        <a:pt x="32120" y="53644"/>
                        <a:pt x="31203" y="49987"/>
                      </a:cubicBezTo>
                      <a:cubicBezTo>
                        <a:pt x="29374" y="45412"/>
                        <a:pt x="27545" y="40843"/>
                        <a:pt x="25710" y="37185"/>
                      </a:cubicBezTo>
                      <a:cubicBezTo>
                        <a:pt x="23881" y="34439"/>
                        <a:pt x="22052" y="30781"/>
                        <a:pt x="19300" y="28035"/>
                      </a:cubicBezTo>
                      <a:lnTo>
                        <a:pt x="17471" y="26206"/>
                      </a:lnTo>
                      <a:cubicBezTo>
                        <a:pt x="16553" y="25295"/>
                        <a:pt x="15642" y="24377"/>
                        <a:pt x="14724" y="23466"/>
                      </a:cubicBezTo>
                      <a:cubicBezTo>
                        <a:pt x="11060" y="19808"/>
                        <a:pt x="6485" y="15233"/>
                        <a:pt x="7403" y="11576"/>
                      </a:cubicBezTo>
                      <a:cubicBezTo>
                        <a:pt x="7403" y="10664"/>
                        <a:pt x="8314" y="9747"/>
                        <a:pt x="9232" y="8836"/>
                      </a:cubicBezTo>
                      <a:cubicBezTo>
                        <a:pt x="14724" y="7007"/>
                        <a:pt x="26628" y="12493"/>
                        <a:pt x="33038" y="16151"/>
                      </a:cubicBezTo>
                      <a:cubicBezTo>
                        <a:pt x="33949" y="16151"/>
                        <a:pt x="33949" y="17062"/>
                        <a:pt x="34867" y="17062"/>
                      </a:cubicBezTo>
                      <a:cubicBezTo>
                        <a:pt x="36696" y="17980"/>
                        <a:pt x="38531" y="18891"/>
                        <a:pt x="40359" y="19808"/>
                      </a:cubicBezTo>
                      <a:cubicBezTo>
                        <a:pt x="43106" y="20720"/>
                        <a:pt x="46770" y="21637"/>
                        <a:pt x="49516" y="21637"/>
                      </a:cubicBezTo>
                      <a:cubicBezTo>
                        <a:pt x="51345" y="21637"/>
                        <a:pt x="52263" y="21637"/>
                        <a:pt x="54092" y="21637"/>
                      </a:cubicBezTo>
                      <a:cubicBezTo>
                        <a:pt x="58673" y="22548"/>
                        <a:pt x="63248" y="23466"/>
                        <a:pt x="67830" y="24377"/>
                      </a:cubicBezTo>
                      <a:cubicBezTo>
                        <a:pt x="76981" y="27123"/>
                        <a:pt x="86137" y="31699"/>
                        <a:pt x="95294" y="37185"/>
                      </a:cubicBezTo>
                      <a:cubicBezTo>
                        <a:pt x="111773" y="48158"/>
                        <a:pt x="125505" y="62788"/>
                        <a:pt x="136497" y="79248"/>
                      </a:cubicBezTo>
                      <a:cubicBezTo>
                        <a:pt x="137408" y="81083"/>
                        <a:pt x="138326" y="82912"/>
                        <a:pt x="139243" y="84740"/>
                      </a:cubicBezTo>
                      <a:cubicBezTo>
                        <a:pt x="140154" y="85652"/>
                        <a:pt x="140154" y="87480"/>
                        <a:pt x="141072" y="89309"/>
                      </a:cubicBezTo>
                      <a:cubicBezTo>
                        <a:pt x="142901" y="92967"/>
                        <a:pt x="144736" y="96624"/>
                        <a:pt x="146565" y="100282"/>
                      </a:cubicBezTo>
                      <a:cubicBezTo>
                        <a:pt x="148394" y="103940"/>
                        <a:pt x="150229" y="106686"/>
                        <a:pt x="152058" y="110344"/>
                      </a:cubicBezTo>
                      <a:lnTo>
                        <a:pt x="152975" y="112172"/>
                      </a:lnTo>
                      <a:cubicBezTo>
                        <a:pt x="155722" y="118576"/>
                        <a:pt x="159386" y="124063"/>
                        <a:pt x="163961" y="129549"/>
                      </a:cubicBezTo>
                      <a:cubicBezTo>
                        <a:pt x="165790" y="131378"/>
                        <a:pt x="171282" y="133207"/>
                        <a:pt x="175864" y="134124"/>
                      </a:cubicBezTo>
                      <a:cubicBezTo>
                        <a:pt x="177693" y="135036"/>
                        <a:pt x="179528" y="135036"/>
                        <a:pt x="180439" y="135036"/>
                      </a:cubicBezTo>
                      <a:cubicBezTo>
                        <a:pt x="187767" y="137782"/>
                        <a:pt x="194171" y="140522"/>
                        <a:pt x="201499" y="144180"/>
                      </a:cubicBezTo>
                      <a:cubicBezTo>
                        <a:pt x="205164" y="146008"/>
                        <a:pt x="207910" y="147837"/>
                        <a:pt x="211567" y="149666"/>
                      </a:cubicBezTo>
                      <a:cubicBezTo>
                        <a:pt x="211567" y="149666"/>
                        <a:pt x="212485" y="150584"/>
                        <a:pt x="213403" y="150584"/>
                      </a:cubicBezTo>
                      <a:cubicBezTo>
                        <a:pt x="215231" y="151495"/>
                        <a:pt x="217067" y="152412"/>
                        <a:pt x="218896" y="154241"/>
                      </a:cubicBezTo>
                      <a:cubicBezTo>
                        <a:pt x="206074" y="154241"/>
                        <a:pt x="196007" y="155152"/>
                        <a:pt x="187767" y="157899"/>
                      </a:cubicBezTo>
                      <a:cubicBezTo>
                        <a:pt x="186850" y="157899"/>
                        <a:pt x="186850" y="157899"/>
                        <a:pt x="185932" y="157899"/>
                      </a:cubicBezTo>
                      <a:cubicBezTo>
                        <a:pt x="184103" y="157899"/>
                        <a:pt x="181357" y="158816"/>
                        <a:pt x="181357" y="161556"/>
                      </a:cubicBezTo>
                      <a:cubicBezTo>
                        <a:pt x="182275" y="162474"/>
                        <a:pt x="182275" y="162474"/>
                        <a:pt x="182275" y="163385"/>
                      </a:cubicBezTo>
                      <a:cubicBezTo>
                        <a:pt x="182275" y="164303"/>
                        <a:pt x="183186" y="165214"/>
                        <a:pt x="183186" y="165214"/>
                      </a:cubicBezTo>
                      <a:cubicBezTo>
                        <a:pt x="185932" y="168872"/>
                        <a:pt x="188678" y="171618"/>
                        <a:pt x="191425" y="174358"/>
                      </a:cubicBezTo>
                      <a:cubicBezTo>
                        <a:pt x="195089" y="176187"/>
                        <a:pt x="197835" y="178933"/>
                        <a:pt x="201499" y="180762"/>
                      </a:cubicBezTo>
                      <a:cubicBezTo>
                        <a:pt x="204246" y="182591"/>
                        <a:pt x="207910" y="183502"/>
                        <a:pt x="211567" y="185337"/>
                      </a:cubicBezTo>
                      <a:cubicBezTo>
                        <a:pt x="215231" y="186248"/>
                        <a:pt x="217978" y="188077"/>
                        <a:pt x="221642" y="189906"/>
                      </a:cubicBezTo>
                      <a:cubicBezTo>
                        <a:pt x="223471" y="190824"/>
                        <a:pt x="226217" y="192652"/>
                        <a:pt x="228052" y="193564"/>
                      </a:cubicBezTo>
                      <a:cubicBezTo>
                        <a:pt x="229881" y="194481"/>
                        <a:pt x="230799" y="195392"/>
                        <a:pt x="232627" y="196310"/>
                      </a:cubicBezTo>
                      <a:cubicBezTo>
                        <a:pt x="233545" y="196310"/>
                        <a:pt x="233545" y="197221"/>
                        <a:pt x="234456" y="197221"/>
                      </a:cubicBezTo>
                      <a:cubicBezTo>
                        <a:pt x="235374" y="198139"/>
                        <a:pt x="236292" y="199050"/>
                        <a:pt x="238120" y="199050"/>
                      </a:cubicBezTo>
                      <a:lnTo>
                        <a:pt x="239038" y="199050"/>
                      </a:lnTo>
                      <a:lnTo>
                        <a:pt x="240867" y="200879"/>
                      </a:lnTo>
                      <a:close/>
                    </a:path>
                  </a:pathLst>
                </a:custGeom>
                <a:solidFill>
                  <a:srgbClr val="2D5967"/>
                </a:solidFill>
                <a:ln w="6417" cap="flat">
                  <a:noFill/>
                  <a:prstDash val="solid"/>
                  <a:miter/>
                </a:ln>
              </p:spPr>
              <p:txBody>
                <a:bodyPr rtlCol="0" anchor="ctr"/>
                <a:lstStyle/>
                <a:p>
                  <a:endParaRPr lang="en-US" sz="810"/>
                </a:p>
              </p:txBody>
            </p:sp>
            <p:sp>
              <p:nvSpPr>
                <p:cNvPr id="2664" name="Freeform: Shape 2663">
                  <a:extLst>
                    <a:ext uri="{FF2B5EF4-FFF2-40B4-BE49-F238E27FC236}">
                      <a16:creationId xmlns:a16="http://schemas.microsoft.com/office/drawing/2014/main" id="{B40F5149-56FE-9C0A-59CD-AAB494974749}"/>
                    </a:ext>
                  </a:extLst>
                </p:cNvPr>
                <p:cNvSpPr/>
                <p:nvPr/>
              </p:nvSpPr>
              <p:spPr>
                <a:xfrm>
                  <a:off x="4129674" y="3058752"/>
                  <a:ext cx="151071" cy="174666"/>
                </a:xfrm>
                <a:custGeom>
                  <a:avLst/>
                  <a:gdLst>
                    <a:gd name="connsiteX0" fmla="*/ 125436 w 151071"/>
                    <a:gd name="connsiteY0" fmla="*/ 6398 h 174666"/>
                    <a:gd name="connsiteX1" fmla="*/ 75077 w 151071"/>
                    <a:gd name="connsiteY1" fmla="*/ 0 h 174666"/>
                    <a:gd name="connsiteX2" fmla="*/ 24724 w 151071"/>
                    <a:gd name="connsiteY2" fmla="*/ 6398 h 174666"/>
                    <a:gd name="connsiteX3" fmla="*/ 0 w 151071"/>
                    <a:gd name="connsiteY3" fmla="*/ 27432 h 174666"/>
                    <a:gd name="connsiteX4" fmla="*/ 0 w 151071"/>
                    <a:gd name="connsiteY4" fmla="*/ 155467 h 174666"/>
                    <a:gd name="connsiteX5" fmla="*/ 1835 w 151071"/>
                    <a:gd name="connsiteY5" fmla="*/ 157296 h 174666"/>
                    <a:gd name="connsiteX6" fmla="*/ 75995 w 151071"/>
                    <a:gd name="connsiteY6" fmla="*/ 174666 h 174666"/>
                    <a:gd name="connsiteX7" fmla="*/ 148325 w 151071"/>
                    <a:gd name="connsiteY7" fmla="*/ 159125 h 174666"/>
                    <a:gd name="connsiteX8" fmla="*/ 151072 w 151071"/>
                    <a:gd name="connsiteY8" fmla="*/ 157296 h 174666"/>
                    <a:gd name="connsiteX9" fmla="*/ 151072 w 151071"/>
                    <a:gd name="connsiteY9" fmla="*/ 24685 h 174666"/>
                    <a:gd name="connsiteX10" fmla="*/ 125436 w 151071"/>
                    <a:gd name="connsiteY10" fmla="*/ 6398 h 174666"/>
                    <a:gd name="connsiteX11" fmla="*/ 75077 w 151071"/>
                    <a:gd name="connsiteY11" fmla="*/ 11884 h 174666"/>
                    <a:gd name="connsiteX12" fmla="*/ 137333 w 151071"/>
                    <a:gd name="connsiteY12" fmla="*/ 26521 h 174666"/>
                    <a:gd name="connsiteX13" fmla="*/ 75077 w 151071"/>
                    <a:gd name="connsiteY13" fmla="*/ 41151 h 174666"/>
                    <a:gd name="connsiteX14" fmla="*/ 12821 w 151071"/>
                    <a:gd name="connsiteY14" fmla="*/ 26521 h 174666"/>
                    <a:gd name="connsiteX15" fmla="*/ 75077 w 151071"/>
                    <a:gd name="connsiteY15" fmla="*/ 11884 h 174666"/>
                    <a:gd name="connsiteX16" fmla="*/ 137333 w 151071"/>
                    <a:gd name="connsiteY16" fmla="*/ 149063 h 174666"/>
                    <a:gd name="connsiteX17" fmla="*/ 75077 w 151071"/>
                    <a:gd name="connsiteY17" fmla="*/ 160954 h 174666"/>
                    <a:gd name="connsiteX18" fmla="*/ 12821 w 151071"/>
                    <a:gd name="connsiteY18" fmla="*/ 149974 h 174666"/>
                    <a:gd name="connsiteX19" fmla="*/ 12821 w 151071"/>
                    <a:gd name="connsiteY19" fmla="*/ 124371 h 174666"/>
                    <a:gd name="connsiteX20" fmla="*/ 75077 w 151071"/>
                    <a:gd name="connsiteY20" fmla="*/ 133515 h 174666"/>
                    <a:gd name="connsiteX21" fmla="*/ 137333 w 151071"/>
                    <a:gd name="connsiteY21" fmla="*/ 122542 h 174666"/>
                    <a:gd name="connsiteX22" fmla="*/ 137333 w 151071"/>
                    <a:gd name="connsiteY22" fmla="*/ 149063 h 174666"/>
                    <a:gd name="connsiteX23" fmla="*/ 137333 w 151071"/>
                    <a:gd name="connsiteY23" fmla="*/ 109741 h 174666"/>
                    <a:gd name="connsiteX24" fmla="*/ 75077 w 151071"/>
                    <a:gd name="connsiteY24" fmla="*/ 121625 h 174666"/>
                    <a:gd name="connsiteX25" fmla="*/ 12821 w 151071"/>
                    <a:gd name="connsiteY25" fmla="*/ 110652 h 174666"/>
                    <a:gd name="connsiteX26" fmla="*/ 12821 w 151071"/>
                    <a:gd name="connsiteY26" fmla="*/ 83220 h 174666"/>
                    <a:gd name="connsiteX27" fmla="*/ 75077 w 151071"/>
                    <a:gd name="connsiteY27" fmla="*/ 92364 h 174666"/>
                    <a:gd name="connsiteX28" fmla="*/ 137333 w 151071"/>
                    <a:gd name="connsiteY28" fmla="*/ 82302 h 174666"/>
                    <a:gd name="connsiteX29" fmla="*/ 137333 w 151071"/>
                    <a:gd name="connsiteY29" fmla="*/ 109741 h 174666"/>
                    <a:gd name="connsiteX30" fmla="*/ 137333 w 151071"/>
                    <a:gd name="connsiteY30" fmla="*/ 67672 h 174666"/>
                    <a:gd name="connsiteX31" fmla="*/ 75077 w 151071"/>
                    <a:gd name="connsiteY31" fmla="*/ 79562 h 174666"/>
                    <a:gd name="connsiteX32" fmla="*/ 12821 w 151071"/>
                    <a:gd name="connsiteY32" fmla="*/ 68583 h 174666"/>
                    <a:gd name="connsiteX33" fmla="*/ 12821 w 151071"/>
                    <a:gd name="connsiteY33" fmla="*/ 42980 h 174666"/>
                    <a:gd name="connsiteX34" fmla="*/ 24724 w 151071"/>
                    <a:gd name="connsiteY34" fmla="*/ 47549 h 174666"/>
                    <a:gd name="connsiteX35" fmla="*/ 75077 w 151071"/>
                    <a:gd name="connsiteY35" fmla="*/ 53953 h 174666"/>
                    <a:gd name="connsiteX36" fmla="*/ 125436 w 151071"/>
                    <a:gd name="connsiteY36" fmla="*/ 47549 h 174666"/>
                    <a:gd name="connsiteX37" fmla="*/ 137333 w 151071"/>
                    <a:gd name="connsiteY37" fmla="*/ 42980 h 174666"/>
                    <a:gd name="connsiteX38" fmla="*/ 137333 w 151071"/>
                    <a:gd name="connsiteY38" fmla="*/ 67672 h 17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1071" h="174666">
                      <a:moveTo>
                        <a:pt x="125436" y="6398"/>
                      </a:moveTo>
                      <a:cubicBezTo>
                        <a:pt x="108952" y="1829"/>
                        <a:pt x="92473" y="0"/>
                        <a:pt x="75077" y="0"/>
                      </a:cubicBezTo>
                      <a:cubicBezTo>
                        <a:pt x="57681" y="0"/>
                        <a:pt x="41203" y="1829"/>
                        <a:pt x="24724" y="6398"/>
                      </a:cubicBezTo>
                      <a:cubicBezTo>
                        <a:pt x="4582" y="12802"/>
                        <a:pt x="0" y="21028"/>
                        <a:pt x="0" y="27432"/>
                      </a:cubicBezTo>
                      <a:lnTo>
                        <a:pt x="0" y="155467"/>
                      </a:lnTo>
                      <a:lnTo>
                        <a:pt x="1835" y="157296"/>
                      </a:lnTo>
                      <a:cubicBezTo>
                        <a:pt x="3664" y="159125"/>
                        <a:pt x="17396" y="174666"/>
                        <a:pt x="75995" y="174666"/>
                      </a:cubicBezTo>
                      <a:cubicBezTo>
                        <a:pt x="126348" y="174666"/>
                        <a:pt x="147408" y="159125"/>
                        <a:pt x="148325" y="159125"/>
                      </a:cubicBezTo>
                      <a:lnTo>
                        <a:pt x="151072" y="157296"/>
                      </a:lnTo>
                      <a:lnTo>
                        <a:pt x="151072" y="24685"/>
                      </a:lnTo>
                      <a:cubicBezTo>
                        <a:pt x="149237" y="19199"/>
                        <a:pt x="143744" y="11884"/>
                        <a:pt x="125436" y="6398"/>
                      </a:cubicBezTo>
                      <a:close/>
                      <a:moveTo>
                        <a:pt x="75077" y="11884"/>
                      </a:moveTo>
                      <a:cubicBezTo>
                        <a:pt x="118108" y="11884"/>
                        <a:pt x="137333" y="22857"/>
                        <a:pt x="137333" y="26521"/>
                      </a:cubicBezTo>
                      <a:cubicBezTo>
                        <a:pt x="137333" y="30178"/>
                        <a:pt x="118108" y="41151"/>
                        <a:pt x="75077" y="41151"/>
                      </a:cubicBezTo>
                      <a:cubicBezTo>
                        <a:pt x="32046" y="41151"/>
                        <a:pt x="12821" y="30178"/>
                        <a:pt x="12821" y="26521"/>
                      </a:cubicBezTo>
                      <a:cubicBezTo>
                        <a:pt x="12821" y="22857"/>
                        <a:pt x="32963" y="11884"/>
                        <a:pt x="75077" y="11884"/>
                      </a:cubicBezTo>
                      <a:close/>
                      <a:moveTo>
                        <a:pt x="137333" y="149063"/>
                      </a:moveTo>
                      <a:cubicBezTo>
                        <a:pt x="130012" y="152721"/>
                        <a:pt x="110787" y="160954"/>
                        <a:pt x="75077" y="160954"/>
                      </a:cubicBezTo>
                      <a:cubicBezTo>
                        <a:pt x="32963" y="160954"/>
                        <a:pt x="16485" y="152721"/>
                        <a:pt x="12821" y="149974"/>
                      </a:cubicBezTo>
                      <a:lnTo>
                        <a:pt x="12821" y="124371"/>
                      </a:lnTo>
                      <a:cubicBezTo>
                        <a:pt x="22889" y="128946"/>
                        <a:pt x="42120" y="133515"/>
                        <a:pt x="75077" y="133515"/>
                      </a:cubicBezTo>
                      <a:cubicBezTo>
                        <a:pt x="105294" y="133515"/>
                        <a:pt x="125436" y="128029"/>
                        <a:pt x="137333" y="122542"/>
                      </a:cubicBezTo>
                      <a:lnTo>
                        <a:pt x="137333" y="149063"/>
                      </a:lnTo>
                      <a:close/>
                      <a:moveTo>
                        <a:pt x="137333" y="109741"/>
                      </a:moveTo>
                      <a:cubicBezTo>
                        <a:pt x="130012" y="113398"/>
                        <a:pt x="110787" y="121625"/>
                        <a:pt x="75077" y="121625"/>
                      </a:cubicBezTo>
                      <a:cubicBezTo>
                        <a:pt x="32963" y="121625"/>
                        <a:pt x="16485" y="113398"/>
                        <a:pt x="12821" y="110652"/>
                      </a:cubicBezTo>
                      <a:lnTo>
                        <a:pt x="12821" y="83220"/>
                      </a:lnTo>
                      <a:cubicBezTo>
                        <a:pt x="22889" y="87789"/>
                        <a:pt x="42120" y="92364"/>
                        <a:pt x="75077" y="92364"/>
                      </a:cubicBezTo>
                      <a:cubicBezTo>
                        <a:pt x="105294" y="92364"/>
                        <a:pt x="125436" y="86878"/>
                        <a:pt x="137333" y="82302"/>
                      </a:cubicBezTo>
                      <a:lnTo>
                        <a:pt x="137333" y="109741"/>
                      </a:lnTo>
                      <a:close/>
                      <a:moveTo>
                        <a:pt x="137333" y="67672"/>
                      </a:moveTo>
                      <a:cubicBezTo>
                        <a:pt x="132758" y="70412"/>
                        <a:pt x="113533" y="79562"/>
                        <a:pt x="75077" y="79562"/>
                      </a:cubicBezTo>
                      <a:cubicBezTo>
                        <a:pt x="32963" y="79562"/>
                        <a:pt x="16485" y="71330"/>
                        <a:pt x="12821" y="68583"/>
                      </a:cubicBezTo>
                      <a:lnTo>
                        <a:pt x="12821" y="42980"/>
                      </a:lnTo>
                      <a:cubicBezTo>
                        <a:pt x="16485" y="44809"/>
                        <a:pt x="21060" y="46638"/>
                        <a:pt x="24724" y="47549"/>
                      </a:cubicBezTo>
                      <a:cubicBezTo>
                        <a:pt x="41203" y="52124"/>
                        <a:pt x="57681" y="53953"/>
                        <a:pt x="75077" y="53953"/>
                      </a:cubicBezTo>
                      <a:cubicBezTo>
                        <a:pt x="92473" y="53953"/>
                        <a:pt x="108952" y="52124"/>
                        <a:pt x="125436" y="47549"/>
                      </a:cubicBezTo>
                      <a:cubicBezTo>
                        <a:pt x="130012" y="46638"/>
                        <a:pt x="133675" y="44809"/>
                        <a:pt x="137333" y="42980"/>
                      </a:cubicBezTo>
                      <a:lnTo>
                        <a:pt x="137333" y="67672"/>
                      </a:lnTo>
                      <a:close/>
                    </a:path>
                  </a:pathLst>
                </a:custGeom>
                <a:solidFill>
                  <a:srgbClr val="2D5967"/>
                </a:solidFill>
                <a:ln w="6417" cap="flat">
                  <a:noFill/>
                  <a:prstDash val="solid"/>
                  <a:miter/>
                </a:ln>
              </p:spPr>
              <p:txBody>
                <a:bodyPr rtlCol="0" anchor="ctr"/>
                <a:lstStyle/>
                <a:p>
                  <a:endParaRPr lang="en-US" sz="810"/>
                </a:p>
              </p:txBody>
            </p:sp>
          </p:grpSp>
        </p:grpSp>
        <p:grpSp>
          <p:nvGrpSpPr>
            <p:cNvPr id="2665" name="Graphic 3">
              <a:extLst>
                <a:ext uri="{FF2B5EF4-FFF2-40B4-BE49-F238E27FC236}">
                  <a16:creationId xmlns:a16="http://schemas.microsoft.com/office/drawing/2014/main" id="{206631AA-2A68-45CC-BA9C-CBA54E0933DC}"/>
                </a:ext>
              </a:extLst>
            </p:cNvPr>
            <p:cNvGrpSpPr/>
            <p:nvPr/>
          </p:nvGrpSpPr>
          <p:grpSpPr>
            <a:xfrm>
              <a:off x="3816019" y="3202085"/>
              <a:ext cx="619080" cy="422321"/>
              <a:chOff x="3816019" y="3202085"/>
              <a:chExt cx="619080" cy="422321"/>
            </a:xfrm>
            <a:solidFill>
              <a:srgbClr val="000000"/>
            </a:solidFill>
          </p:grpSpPr>
          <p:sp>
            <p:nvSpPr>
              <p:cNvPr id="2666" name="TextBox 2665">
                <a:extLst>
                  <a:ext uri="{FF2B5EF4-FFF2-40B4-BE49-F238E27FC236}">
                    <a16:creationId xmlns:a16="http://schemas.microsoft.com/office/drawing/2014/main" id="{2DA6003A-F446-4AF9-61BE-FEC79C1F8066}"/>
                  </a:ext>
                </a:extLst>
              </p:cNvPr>
              <p:cNvSpPr txBox="1"/>
              <p:nvPr/>
            </p:nvSpPr>
            <p:spPr>
              <a:xfrm>
                <a:off x="3863542" y="3202085"/>
                <a:ext cx="55335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MySQL </a:t>
                </a:r>
              </a:p>
            </p:txBody>
          </p:sp>
          <p:sp>
            <p:nvSpPr>
              <p:cNvPr id="2667" name="TextBox 2666">
                <a:extLst>
                  <a:ext uri="{FF2B5EF4-FFF2-40B4-BE49-F238E27FC236}">
                    <a16:creationId xmlns:a16="http://schemas.microsoft.com/office/drawing/2014/main" id="{596D0123-0D26-89AC-1FE1-45034F8B9337}"/>
                  </a:ext>
                </a:extLst>
              </p:cNvPr>
              <p:cNvSpPr txBox="1"/>
              <p:nvPr/>
            </p:nvSpPr>
            <p:spPr>
              <a:xfrm>
                <a:off x="3816019" y="3304754"/>
                <a:ext cx="6190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Database</a:t>
                </a:r>
              </a:p>
            </p:txBody>
          </p:sp>
          <p:sp>
            <p:nvSpPr>
              <p:cNvPr id="2668" name="TextBox 2667">
                <a:extLst>
                  <a:ext uri="{FF2B5EF4-FFF2-40B4-BE49-F238E27FC236}">
                    <a16:creationId xmlns:a16="http://schemas.microsoft.com/office/drawing/2014/main" id="{3909FA97-3483-1A19-EE8F-9BDD1CC9A4CC}"/>
                  </a:ext>
                </a:extLst>
              </p:cNvPr>
              <p:cNvSpPr txBox="1"/>
              <p:nvPr/>
            </p:nvSpPr>
            <p:spPr>
              <a:xfrm>
                <a:off x="3862194" y="3407424"/>
                <a:ext cx="53251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System</a:t>
                </a:r>
              </a:p>
            </p:txBody>
          </p:sp>
        </p:grpSp>
      </p:grpSp>
      <p:grpSp>
        <p:nvGrpSpPr>
          <p:cNvPr id="2669" name="Graphic 3">
            <a:extLst>
              <a:ext uri="{FF2B5EF4-FFF2-40B4-BE49-F238E27FC236}">
                <a16:creationId xmlns:a16="http://schemas.microsoft.com/office/drawing/2014/main" id="{EF7A8E10-05E7-7B4E-30E7-0E22D2F155BE}"/>
              </a:ext>
            </a:extLst>
          </p:cNvPr>
          <p:cNvGrpSpPr/>
          <p:nvPr/>
        </p:nvGrpSpPr>
        <p:grpSpPr>
          <a:xfrm>
            <a:off x="4601382" y="2857558"/>
            <a:ext cx="386644" cy="561509"/>
            <a:chOff x="4601382" y="2857558"/>
            <a:chExt cx="386644" cy="561509"/>
          </a:xfrm>
        </p:grpSpPr>
        <p:grpSp>
          <p:nvGrpSpPr>
            <p:cNvPr id="2670" name="Graphic 3">
              <a:extLst>
                <a:ext uri="{FF2B5EF4-FFF2-40B4-BE49-F238E27FC236}">
                  <a16:creationId xmlns:a16="http://schemas.microsoft.com/office/drawing/2014/main" id="{1DDD42BF-5E6B-D2F6-3C35-3AE3E93921F3}"/>
                </a:ext>
              </a:extLst>
            </p:cNvPr>
            <p:cNvGrpSpPr/>
            <p:nvPr/>
          </p:nvGrpSpPr>
          <p:grpSpPr>
            <a:xfrm>
              <a:off x="4624592" y="2857558"/>
              <a:ext cx="334747" cy="385010"/>
              <a:chOff x="4624592" y="2857558"/>
              <a:chExt cx="334747" cy="385010"/>
            </a:xfrm>
          </p:grpSpPr>
          <p:grpSp>
            <p:nvGrpSpPr>
              <p:cNvPr id="2671" name="Graphic 3">
                <a:extLst>
                  <a:ext uri="{FF2B5EF4-FFF2-40B4-BE49-F238E27FC236}">
                    <a16:creationId xmlns:a16="http://schemas.microsoft.com/office/drawing/2014/main" id="{1D3A4476-24D0-7ADB-9B53-15837FAB143E}"/>
                  </a:ext>
                </a:extLst>
              </p:cNvPr>
              <p:cNvGrpSpPr/>
              <p:nvPr/>
            </p:nvGrpSpPr>
            <p:grpSpPr>
              <a:xfrm>
                <a:off x="4624592" y="2857558"/>
                <a:ext cx="334747" cy="385010"/>
                <a:chOff x="4624592" y="2857558"/>
                <a:chExt cx="334747" cy="385010"/>
              </a:xfrm>
              <a:solidFill>
                <a:srgbClr val="FFFFFF"/>
              </a:solidFill>
            </p:grpSpPr>
            <p:sp>
              <p:nvSpPr>
                <p:cNvPr id="2672" name="Freeform: Shape 2671">
                  <a:extLst>
                    <a:ext uri="{FF2B5EF4-FFF2-40B4-BE49-F238E27FC236}">
                      <a16:creationId xmlns:a16="http://schemas.microsoft.com/office/drawing/2014/main" id="{5C24D22B-A5F5-DCB6-9A76-FF8FCAA92DDB}"/>
                    </a:ext>
                  </a:extLst>
                </p:cNvPr>
                <p:cNvSpPr/>
                <p:nvPr/>
              </p:nvSpPr>
              <p:spPr>
                <a:xfrm>
                  <a:off x="4629180" y="2862140"/>
                  <a:ext cx="324653" cy="375847"/>
                </a:xfrm>
                <a:custGeom>
                  <a:avLst/>
                  <a:gdLst>
                    <a:gd name="connsiteX0" fmla="*/ 162327 w 324653"/>
                    <a:gd name="connsiteY0" fmla="*/ 375847 h 375847"/>
                    <a:gd name="connsiteX1" fmla="*/ 92627 w 324653"/>
                    <a:gd name="connsiteY1" fmla="*/ 351098 h 375847"/>
                    <a:gd name="connsiteX2" fmla="*/ 92627 w 324653"/>
                    <a:gd name="connsiteY2" fmla="*/ 247511 h 375847"/>
                    <a:gd name="connsiteX3" fmla="*/ 152239 w 324653"/>
                    <a:gd name="connsiteY3" fmla="*/ 222761 h 375847"/>
                    <a:gd name="connsiteX4" fmla="*/ 152239 w 324653"/>
                    <a:gd name="connsiteY4" fmla="*/ 215426 h 375847"/>
                    <a:gd name="connsiteX5" fmla="*/ 143070 w 324653"/>
                    <a:gd name="connsiteY5" fmla="*/ 206257 h 375847"/>
                    <a:gd name="connsiteX6" fmla="*/ 38520 w 324653"/>
                    <a:gd name="connsiteY6" fmla="*/ 206257 h 375847"/>
                    <a:gd name="connsiteX7" fmla="*/ 38520 w 324653"/>
                    <a:gd name="connsiteY7" fmla="*/ 170508 h 375847"/>
                    <a:gd name="connsiteX8" fmla="*/ 0 w 324653"/>
                    <a:gd name="connsiteY8" fmla="*/ 170508 h 375847"/>
                    <a:gd name="connsiteX9" fmla="*/ 0 w 324653"/>
                    <a:gd name="connsiteY9" fmla="*/ 0 h 375847"/>
                    <a:gd name="connsiteX10" fmla="*/ 95380 w 324653"/>
                    <a:gd name="connsiteY10" fmla="*/ 0 h 375847"/>
                    <a:gd name="connsiteX11" fmla="*/ 95380 w 324653"/>
                    <a:gd name="connsiteY11" fmla="*/ 170508 h 375847"/>
                    <a:gd name="connsiteX12" fmla="*/ 59612 w 324653"/>
                    <a:gd name="connsiteY12" fmla="*/ 170508 h 375847"/>
                    <a:gd name="connsiteX13" fmla="*/ 59612 w 324653"/>
                    <a:gd name="connsiteY13" fmla="*/ 185171 h 375847"/>
                    <a:gd name="connsiteX14" fmla="*/ 142152 w 324653"/>
                    <a:gd name="connsiteY14" fmla="*/ 185171 h 375847"/>
                    <a:gd name="connsiteX15" fmla="*/ 151322 w 324653"/>
                    <a:gd name="connsiteY15" fmla="*/ 176008 h 375847"/>
                    <a:gd name="connsiteX16" fmla="*/ 151322 w 324653"/>
                    <a:gd name="connsiteY16" fmla="*/ 170508 h 375847"/>
                    <a:gd name="connsiteX17" fmla="*/ 114637 w 324653"/>
                    <a:gd name="connsiteY17" fmla="*/ 170508 h 375847"/>
                    <a:gd name="connsiteX18" fmla="*/ 114637 w 324653"/>
                    <a:gd name="connsiteY18" fmla="*/ 0 h 375847"/>
                    <a:gd name="connsiteX19" fmla="*/ 210016 w 324653"/>
                    <a:gd name="connsiteY19" fmla="*/ 0 h 375847"/>
                    <a:gd name="connsiteX20" fmla="*/ 210016 w 324653"/>
                    <a:gd name="connsiteY20" fmla="*/ 170508 h 375847"/>
                    <a:gd name="connsiteX21" fmla="*/ 173332 w 324653"/>
                    <a:gd name="connsiteY21" fmla="*/ 170508 h 375847"/>
                    <a:gd name="connsiteX22" fmla="*/ 173332 w 324653"/>
                    <a:gd name="connsiteY22" fmla="*/ 176008 h 375847"/>
                    <a:gd name="connsiteX23" fmla="*/ 182501 w 324653"/>
                    <a:gd name="connsiteY23" fmla="*/ 185171 h 375847"/>
                    <a:gd name="connsiteX24" fmla="*/ 265041 w 324653"/>
                    <a:gd name="connsiteY24" fmla="*/ 185171 h 375847"/>
                    <a:gd name="connsiteX25" fmla="*/ 265041 w 324653"/>
                    <a:gd name="connsiteY25" fmla="*/ 170508 h 375847"/>
                    <a:gd name="connsiteX26" fmla="*/ 229274 w 324653"/>
                    <a:gd name="connsiteY26" fmla="*/ 170508 h 375847"/>
                    <a:gd name="connsiteX27" fmla="*/ 229274 w 324653"/>
                    <a:gd name="connsiteY27" fmla="*/ 0 h 375847"/>
                    <a:gd name="connsiteX28" fmla="*/ 324654 w 324653"/>
                    <a:gd name="connsiteY28" fmla="*/ 0 h 375847"/>
                    <a:gd name="connsiteX29" fmla="*/ 324654 w 324653"/>
                    <a:gd name="connsiteY29" fmla="*/ 170508 h 375847"/>
                    <a:gd name="connsiteX30" fmla="*/ 286140 w 324653"/>
                    <a:gd name="connsiteY30" fmla="*/ 170508 h 375847"/>
                    <a:gd name="connsiteX31" fmla="*/ 286140 w 324653"/>
                    <a:gd name="connsiteY31" fmla="*/ 206257 h 375847"/>
                    <a:gd name="connsiteX32" fmla="*/ 181584 w 324653"/>
                    <a:gd name="connsiteY32" fmla="*/ 206257 h 375847"/>
                    <a:gd name="connsiteX33" fmla="*/ 172414 w 324653"/>
                    <a:gd name="connsiteY33" fmla="*/ 215426 h 375847"/>
                    <a:gd name="connsiteX34" fmla="*/ 172414 w 324653"/>
                    <a:gd name="connsiteY34" fmla="*/ 222761 h 375847"/>
                    <a:gd name="connsiteX35" fmla="*/ 231109 w 324653"/>
                    <a:gd name="connsiteY35" fmla="*/ 247511 h 375847"/>
                    <a:gd name="connsiteX36" fmla="*/ 231109 w 324653"/>
                    <a:gd name="connsiteY36" fmla="*/ 352009 h 375847"/>
                    <a:gd name="connsiteX37" fmla="*/ 162327 w 324653"/>
                    <a:gd name="connsiteY37" fmla="*/ 375847 h 37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4653" h="375847">
                      <a:moveTo>
                        <a:pt x="162327" y="375847"/>
                      </a:moveTo>
                      <a:cubicBezTo>
                        <a:pt x="141234" y="375847"/>
                        <a:pt x="92627" y="373094"/>
                        <a:pt x="92627" y="351098"/>
                      </a:cubicBezTo>
                      <a:lnTo>
                        <a:pt x="92627" y="247511"/>
                      </a:lnTo>
                      <a:cubicBezTo>
                        <a:pt x="92627" y="229177"/>
                        <a:pt x="123806" y="223672"/>
                        <a:pt x="152239" y="222761"/>
                      </a:cubicBezTo>
                      <a:lnTo>
                        <a:pt x="152239" y="215426"/>
                      </a:lnTo>
                      <a:cubicBezTo>
                        <a:pt x="148569" y="213591"/>
                        <a:pt x="144905" y="209927"/>
                        <a:pt x="143070" y="206257"/>
                      </a:cubicBezTo>
                      <a:lnTo>
                        <a:pt x="38520" y="206257"/>
                      </a:lnTo>
                      <a:lnTo>
                        <a:pt x="38520" y="170508"/>
                      </a:lnTo>
                      <a:lnTo>
                        <a:pt x="0" y="170508"/>
                      </a:lnTo>
                      <a:lnTo>
                        <a:pt x="0" y="0"/>
                      </a:lnTo>
                      <a:lnTo>
                        <a:pt x="95380" y="0"/>
                      </a:lnTo>
                      <a:lnTo>
                        <a:pt x="95380" y="170508"/>
                      </a:lnTo>
                      <a:lnTo>
                        <a:pt x="59612" y="170508"/>
                      </a:lnTo>
                      <a:lnTo>
                        <a:pt x="59612" y="185171"/>
                      </a:lnTo>
                      <a:lnTo>
                        <a:pt x="142152" y="185171"/>
                      </a:lnTo>
                      <a:cubicBezTo>
                        <a:pt x="143987" y="181507"/>
                        <a:pt x="147651" y="177843"/>
                        <a:pt x="151322" y="176008"/>
                      </a:cubicBezTo>
                      <a:lnTo>
                        <a:pt x="151322" y="170508"/>
                      </a:lnTo>
                      <a:lnTo>
                        <a:pt x="114637" y="170508"/>
                      </a:lnTo>
                      <a:lnTo>
                        <a:pt x="114637" y="0"/>
                      </a:lnTo>
                      <a:lnTo>
                        <a:pt x="210016" y="0"/>
                      </a:lnTo>
                      <a:lnTo>
                        <a:pt x="210016" y="170508"/>
                      </a:lnTo>
                      <a:lnTo>
                        <a:pt x="173332" y="170508"/>
                      </a:lnTo>
                      <a:lnTo>
                        <a:pt x="173332" y="176008"/>
                      </a:lnTo>
                      <a:cubicBezTo>
                        <a:pt x="177002" y="177843"/>
                        <a:pt x="180666" y="181507"/>
                        <a:pt x="182501" y="185171"/>
                      </a:cubicBezTo>
                      <a:lnTo>
                        <a:pt x="265041" y="185171"/>
                      </a:lnTo>
                      <a:lnTo>
                        <a:pt x="265041" y="170508"/>
                      </a:lnTo>
                      <a:lnTo>
                        <a:pt x="229274" y="170508"/>
                      </a:lnTo>
                      <a:lnTo>
                        <a:pt x="229274" y="0"/>
                      </a:lnTo>
                      <a:lnTo>
                        <a:pt x="324654" y="0"/>
                      </a:lnTo>
                      <a:lnTo>
                        <a:pt x="324654" y="170508"/>
                      </a:lnTo>
                      <a:lnTo>
                        <a:pt x="286140" y="170508"/>
                      </a:lnTo>
                      <a:lnTo>
                        <a:pt x="286140" y="206257"/>
                      </a:lnTo>
                      <a:lnTo>
                        <a:pt x="181584" y="206257"/>
                      </a:lnTo>
                      <a:cubicBezTo>
                        <a:pt x="179755" y="209927"/>
                        <a:pt x="176084" y="213591"/>
                        <a:pt x="172414" y="215426"/>
                      </a:cubicBezTo>
                      <a:lnTo>
                        <a:pt x="172414" y="222761"/>
                      </a:lnTo>
                      <a:cubicBezTo>
                        <a:pt x="199929" y="223672"/>
                        <a:pt x="231109" y="229177"/>
                        <a:pt x="231109" y="247511"/>
                      </a:cubicBezTo>
                      <a:lnTo>
                        <a:pt x="231109" y="352009"/>
                      </a:lnTo>
                      <a:cubicBezTo>
                        <a:pt x="232027" y="373094"/>
                        <a:pt x="183419" y="375847"/>
                        <a:pt x="162327" y="375847"/>
                      </a:cubicBezTo>
                      <a:close/>
                    </a:path>
                  </a:pathLst>
                </a:custGeom>
                <a:solidFill>
                  <a:srgbClr val="FFFFFF"/>
                </a:solidFill>
                <a:ln w="6417" cap="flat">
                  <a:noFill/>
                  <a:prstDash val="solid"/>
                  <a:miter/>
                </a:ln>
              </p:spPr>
              <p:txBody>
                <a:bodyPr rtlCol="0" anchor="ctr"/>
                <a:lstStyle/>
                <a:p>
                  <a:endParaRPr lang="en-US" sz="810"/>
                </a:p>
              </p:txBody>
            </p:sp>
            <p:sp>
              <p:nvSpPr>
                <p:cNvPr id="2673" name="Freeform: Shape 2672">
                  <a:extLst>
                    <a:ext uri="{FF2B5EF4-FFF2-40B4-BE49-F238E27FC236}">
                      <a16:creationId xmlns:a16="http://schemas.microsoft.com/office/drawing/2014/main" id="{304FB8CE-5901-71AF-CC61-7167DE651A96}"/>
                    </a:ext>
                  </a:extLst>
                </p:cNvPr>
                <p:cNvSpPr/>
                <p:nvPr/>
              </p:nvSpPr>
              <p:spPr>
                <a:xfrm>
                  <a:off x="4624592" y="2857558"/>
                  <a:ext cx="334747" cy="385010"/>
                </a:xfrm>
                <a:custGeom>
                  <a:avLst/>
                  <a:gdLst>
                    <a:gd name="connsiteX0" fmla="*/ 324660 w 334747"/>
                    <a:gd name="connsiteY0" fmla="*/ 9170 h 385010"/>
                    <a:gd name="connsiteX1" fmla="*/ 324660 w 334747"/>
                    <a:gd name="connsiteY1" fmla="*/ 158586 h 385010"/>
                    <a:gd name="connsiteX2" fmla="*/ 324660 w 334747"/>
                    <a:gd name="connsiteY2" fmla="*/ 170502 h 385010"/>
                    <a:gd name="connsiteX3" fmla="*/ 286140 w 334747"/>
                    <a:gd name="connsiteY3" fmla="*/ 170502 h 385010"/>
                    <a:gd name="connsiteX4" fmla="*/ 286140 w 334747"/>
                    <a:gd name="connsiteY4" fmla="*/ 206257 h 385010"/>
                    <a:gd name="connsiteX5" fmla="*/ 183426 w 334747"/>
                    <a:gd name="connsiteY5" fmla="*/ 206257 h 385010"/>
                    <a:gd name="connsiteX6" fmla="*/ 172421 w 334747"/>
                    <a:gd name="connsiteY6" fmla="*/ 217255 h 385010"/>
                    <a:gd name="connsiteX7" fmla="*/ 172421 w 334747"/>
                    <a:gd name="connsiteY7" fmla="*/ 231924 h 385010"/>
                    <a:gd name="connsiteX8" fmla="*/ 231116 w 334747"/>
                    <a:gd name="connsiteY8" fmla="*/ 252092 h 385010"/>
                    <a:gd name="connsiteX9" fmla="*/ 231116 w 334747"/>
                    <a:gd name="connsiteY9" fmla="*/ 284176 h 385010"/>
                    <a:gd name="connsiteX10" fmla="*/ 231116 w 334747"/>
                    <a:gd name="connsiteY10" fmla="*/ 286005 h 385010"/>
                    <a:gd name="connsiteX11" fmla="*/ 231116 w 334747"/>
                    <a:gd name="connsiteY11" fmla="*/ 319924 h 385010"/>
                    <a:gd name="connsiteX12" fmla="*/ 231116 w 334747"/>
                    <a:gd name="connsiteY12" fmla="*/ 320842 h 385010"/>
                    <a:gd name="connsiteX13" fmla="*/ 231116 w 334747"/>
                    <a:gd name="connsiteY13" fmla="*/ 355679 h 385010"/>
                    <a:gd name="connsiteX14" fmla="*/ 165997 w 334747"/>
                    <a:gd name="connsiteY14" fmla="*/ 375841 h 385010"/>
                    <a:gd name="connsiteX15" fmla="*/ 100885 w 334747"/>
                    <a:gd name="connsiteY15" fmla="*/ 355679 h 385010"/>
                    <a:gd name="connsiteX16" fmla="*/ 100885 w 334747"/>
                    <a:gd name="connsiteY16" fmla="*/ 320842 h 385010"/>
                    <a:gd name="connsiteX17" fmla="*/ 100885 w 334747"/>
                    <a:gd name="connsiteY17" fmla="*/ 319924 h 385010"/>
                    <a:gd name="connsiteX18" fmla="*/ 100885 w 334747"/>
                    <a:gd name="connsiteY18" fmla="*/ 286005 h 385010"/>
                    <a:gd name="connsiteX19" fmla="*/ 100885 w 334747"/>
                    <a:gd name="connsiteY19" fmla="*/ 284176 h 385010"/>
                    <a:gd name="connsiteX20" fmla="*/ 100885 w 334747"/>
                    <a:gd name="connsiteY20" fmla="*/ 251174 h 385010"/>
                    <a:gd name="connsiteX21" fmla="*/ 160498 w 334747"/>
                    <a:gd name="connsiteY21" fmla="*/ 231006 h 385010"/>
                    <a:gd name="connsiteX22" fmla="*/ 160498 w 334747"/>
                    <a:gd name="connsiteY22" fmla="*/ 216337 h 385010"/>
                    <a:gd name="connsiteX23" fmla="*/ 149493 w 334747"/>
                    <a:gd name="connsiteY23" fmla="*/ 205339 h 385010"/>
                    <a:gd name="connsiteX24" fmla="*/ 47690 w 334747"/>
                    <a:gd name="connsiteY24" fmla="*/ 205339 h 385010"/>
                    <a:gd name="connsiteX25" fmla="*/ 47690 w 334747"/>
                    <a:gd name="connsiteY25" fmla="*/ 169591 h 385010"/>
                    <a:gd name="connsiteX26" fmla="*/ 9176 w 334747"/>
                    <a:gd name="connsiteY26" fmla="*/ 169591 h 385010"/>
                    <a:gd name="connsiteX27" fmla="*/ 9176 w 334747"/>
                    <a:gd name="connsiteY27" fmla="*/ 157668 h 385010"/>
                    <a:gd name="connsiteX28" fmla="*/ 9176 w 334747"/>
                    <a:gd name="connsiteY28" fmla="*/ 9170 h 385010"/>
                    <a:gd name="connsiteX29" fmla="*/ 95380 w 334747"/>
                    <a:gd name="connsiteY29" fmla="*/ 9170 h 385010"/>
                    <a:gd name="connsiteX30" fmla="*/ 95380 w 334747"/>
                    <a:gd name="connsiteY30" fmla="*/ 158586 h 385010"/>
                    <a:gd name="connsiteX31" fmla="*/ 95380 w 334747"/>
                    <a:gd name="connsiteY31" fmla="*/ 170502 h 385010"/>
                    <a:gd name="connsiteX32" fmla="*/ 59612 w 334747"/>
                    <a:gd name="connsiteY32" fmla="*/ 170502 h 385010"/>
                    <a:gd name="connsiteX33" fmla="*/ 59612 w 334747"/>
                    <a:gd name="connsiteY33" fmla="*/ 194341 h 385010"/>
                    <a:gd name="connsiteX34" fmla="*/ 150411 w 334747"/>
                    <a:gd name="connsiteY34" fmla="*/ 194341 h 385010"/>
                    <a:gd name="connsiteX35" fmla="*/ 161416 w 334747"/>
                    <a:gd name="connsiteY35" fmla="*/ 183336 h 385010"/>
                    <a:gd name="connsiteX36" fmla="*/ 161416 w 334747"/>
                    <a:gd name="connsiteY36" fmla="*/ 170502 h 385010"/>
                    <a:gd name="connsiteX37" fmla="*/ 123813 w 334747"/>
                    <a:gd name="connsiteY37" fmla="*/ 170502 h 385010"/>
                    <a:gd name="connsiteX38" fmla="*/ 123813 w 334747"/>
                    <a:gd name="connsiteY38" fmla="*/ 158586 h 385010"/>
                    <a:gd name="connsiteX39" fmla="*/ 123813 w 334747"/>
                    <a:gd name="connsiteY39" fmla="*/ 9170 h 385010"/>
                    <a:gd name="connsiteX40" fmla="*/ 210023 w 334747"/>
                    <a:gd name="connsiteY40" fmla="*/ 9170 h 385010"/>
                    <a:gd name="connsiteX41" fmla="*/ 210023 w 334747"/>
                    <a:gd name="connsiteY41" fmla="*/ 158586 h 385010"/>
                    <a:gd name="connsiteX42" fmla="*/ 210023 w 334747"/>
                    <a:gd name="connsiteY42" fmla="*/ 170502 h 385010"/>
                    <a:gd name="connsiteX43" fmla="*/ 173338 w 334747"/>
                    <a:gd name="connsiteY43" fmla="*/ 170502 h 385010"/>
                    <a:gd name="connsiteX44" fmla="*/ 173338 w 334747"/>
                    <a:gd name="connsiteY44" fmla="*/ 183336 h 385010"/>
                    <a:gd name="connsiteX45" fmla="*/ 184343 w 334747"/>
                    <a:gd name="connsiteY45" fmla="*/ 194341 h 385010"/>
                    <a:gd name="connsiteX46" fmla="*/ 275135 w 334747"/>
                    <a:gd name="connsiteY46" fmla="*/ 194341 h 385010"/>
                    <a:gd name="connsiteX47" fmla="*/ 275135 w 334747"/>
                    <a:gd name="connsiteY47" fmla="*/ 170502 h 385010"/>
                    <a:gd name="connsiteX48" fmla="*/ 238450 w 334747"/>
                    <a:gd name="connsiteY48" fmla="*/ 170502 h 385010"/>
                    <a:gd name="connsiteX49" fmla="*/ 238450 w 334747"/>
                    <a:gd name="connsiteY49" fmla="*/ 158586 h 385010"/>
                    <a:gd name="connsiteX50" fmla="*/ 238450 w 334747"/>
                    <a:gd name="connsiteY50" fmla="*/ 9170 h 385010"/>
                    <a:gd name="connsiteX51" fmla="*/ 324660 w 334747"/>
                    <a:gd name="connsiteY51" fmla="*/ 9170 h 385010"/>
                    <a:gd name="connsiteX52" fmla="*/ 333830 w 334747"/>
                    <a:gd name="connsiteY52" fmla="*/ 0 h 385010"/>
                    <a:gd name="connsiteX53" fmla="*/ 324660 w 334747"/>
                    <a:gd name="connsiteY53" fmla="*/ 0 h 385010"/>
                    <a:gd name="connsiteX54" fmla="*/ 238450 w 334747"/>
                    <a:gd name="connsiteY54" fmla="*/ 0 h 385010"/>
                    <a:gd name="connsiteX55" fmla="*/ 229280 w 334747"/>
                    <a:gd name="connsiteY55" fmla="*/ 0 h 385010"/>
                    <a:gd name="connsiteX56" fmla="*/ 229280 w 334747"/>
                    <a:gd name="connsiteY56" fmla="*/ 9170 h 385010"/>
                    <a:gd name="connsiteX57" fmla="*/ 229280 w 334747"/>
                    <a:gd name="connsiteY57" fmla="*/ 158586 h 385010"/>
                    <a:gd name="connsiteX58" fmla="*/ 229280 w 334747"/>
                    <a:gd name="connsiteY58" fmla="*/ 170502 h 385010"/>
                    <a:gd name="connsiteX59" fmla="*/ 229280 w 334747"/>
                    <a:gd name="connsiteY59" fmla="*/ 179672 h 385010"/>
                    <a:gd name="connsiteX60" fmla="*/ 238450 w 334747"/>
                    <a:gd name="connsiteY60" fmla="*/ 179672 h 385010"/>
                    <a:gd name="connsiteX61" fmla="*/ 265048 w 334747"/>
                    <a:gd name="connsiteY61" fmla="*/ 179672 h 385010"/>
                    <a:gd name="connsiteX62" fmla="*/ 265048 w 334747"/>
                    <a:gd name="connsiteY62" fmla="*/ 185171 h 385010"/>
                    <a:gd name="connsiteX63" fmla="*/ 188925 w 334747"/>
                    <a:gd name="connsiteY63" fmla="*/ 185171 h 385010"/>
                    <a:gd name="connsiteX64" fmla="*/ 184343 w 334747"/>
                    <a:gd name="connsiteY64" fmla="*/ 179672 h 385010"/>
                    <a:gd name="connsiteX65" fmla="*/ 210023 w 334747"/>
                    <a:gd name="connsiteY65" fmla="*/ 179672 h 385010"/>
                    <a:gd name="connsiteX66" fmla="*/ 219193 w 334747"/>
                    <a:gd name="connsiteY66" fmla="*/ 179672 h 385010"/>
                    <a:gd name="connsiteX67" fmla="*/ 219193 w 334747"/>
                    <a:gd name="connsiteY67" fmla="*/ 170502 h 385010"/>
                    <a:gd name="connsiteX68" fmla="*/ 219193 w 334747"/>
                    <a:gd name="connsiteY68" fmla="*/ 158586 h 385010"/>
                    <a:gd name="connsiteX69" fmla="*/ 219193 w 334747"/>
                    <a:gd name="connsiteY69" fmla="*/ 9170 h 385010"/>
                    <a:gd name="connsiteX70" fmla="*/ 219193 w 334747"/>
                    <a:gd name="connsiteY70" fmla="*/ 0 h 385010"/>
                    <a:gd name="connsiteX71" fmla="*/ 210023 w 334747"/>
                    <a:gd name="connsiteY71" fmla="*/ 0 h 385010"/>
                    <a:gd name="connsiteX72" fmla="*/ 123813 w 334747"/>
                    <a:gd name="connsiteY72" fmla="*/ 0 h 385010"/>
                    <a:gd name="connsiteX73" fmla="*/ 114643 w 334747"/>
                    <a:gd name="connsiteY73" fmla="*/ 0 h 385010"/>
                    <a:gd name="connsiteX74" fmla="*/ 114643 w 334747"/>
                    <a:gd name="connsiteY74" fmla="*/ 9170 h 385010"/>
                    <a:gd name="connsiteX75" fmla="*/ 114643 w 334747"/>
                    <a:gd name="connsiteY75" fmla="*/ 158586 h 385010"/>
                    <a:gd name="connsiteX76" fmla="*/ 114643 w 334747"/>
                    <a:gd name="connsiteY76" fmla="*/ 170502 h 385010"/>
                    <a:gd name="connsiteX77" fmla="*/ 114643 w 334747"/>
                    <a:gd name="connsiteY77" fmla="*/ 179672 h 385010"/>
                    <a:gd name="connsiteX78" fmla="*/ 123813 w 334747"/>
                    <a:gd name="connsiteY78" fmla="*/ 179672 h 385010"/>
                    <a:gd name="connsiteX79" fmla="*/ 149493 w 334747"/>
                    <a:gd name="connsiteY79" fmla="*/ 179672 h 385010"/>
                    <a:gd name="connsiteX80" fmla="*/ 144905 w 334747"/>
                    <a:gd name="connsiteY80" fmla="*/ 185171 h 385010"/>
                    <a:gd name="connsiteX81" fmla="*/ 68788 w 334747"/>
                    <a:gd name="connsiteY81" fmla="*/ 185171 h 385010"/>
                    <a:gd name="connsiteX82" fmla="*/ 68788 w 334747"/>
                    <a:gd name="connsiteY82" fmla="*/ 179672 h 385010"/>
                    <a:gd name="connsiteX83" fmla="*/ 95380 w 334747"/>
                    <a:gd name="connsiteY83" fmla="*/ 179672 h 385010"/>
                    <a:gd name="connsiteX84" fmla="*/ 104556 w 334747"/>
                    <a:gd name="connsiteY84" fmla="*/ 179672 h 385010"/>
                    <a:gd name="connsiteX85" fmla="*/ 104556 w 334747"/>
                    <a:gd name="connsiteY85" fmla="*/ 170502 h 385010"/>
                    <a:gd name="connsiteX86" fmla="*/ 104556 w 334747"/>
                    <a:gd name="connsiteY86" fmla="*/ 158586 h 385010"/>
                    <a:gd name="connsiteX87" fmla="*/ 104556 w 334747"/>
                    <a:gd name="connsiteY87" fmla="*/ 9170 h 385010"/>
                    <a:gd name="connsiteX88" fmla="*/ 104556 w 334747"/>
                    <a:gd name="connsiteY88" fmla="*/ 0 h 385010"/>
                    <a:gd name="connsiteX89" fmla="*/ 95380 w 334747"/>
                    <a:gd name="connsiteY89" fmla="*/ 0 h 385010"/>
                    <a:gd name="connsiteX90" fmla="*/ 9176 w 334747"/>
                    <a:gd name="connsiteY90" fmla="*/ 0 h 385010"/>
                    <a:gd name="connsiteX91" fmla="*/ 0 w 334747"/>
                    <a:gd name="connsiteY91" fmla="*/ 0 h 385010"/>
                    <a:gd name="connsiteX92" fmla="*/ 0 w 334747"/>
                    <a:gd name="connsiteY92" fmla="*/ 9170 h 385010"/>
                    <a:gd name="connsiteX93" fmla="*/ 0 w 334747"/>
                    <a:gd name="connsiteY93" fmla="*/ 158586 h 385010"/>
                    <a:gd name="connsiteX94" fmla="*/ 0 w 334747"/>
                    <a:gd name="connsiteY94" fmla="*/ 170502 h 385010"/>
                    <a:gd name="connsiteX95" fmla="*/ 0 w 334747"/>
                    <a:gd name="connsiteY95" fmla="*/ 179672 h 385010"/>
                    <a:gd name="connsiteX96" fmla="*/ 9176 w 334747"/>
                    <a:gd name="connsiteY96" fmla="*/ 179672 h 385010"/>
                    <a:gd name="connsiteX97" fmla="*/ 38520 w 334747"/>
                    <a:gd name="connsiteY97" fmla="*/ 179672 h 385010"/>
                    <a:gd name="connsiteX98" fmla="*/ 38520 w 334747"/>
                    <a:gd name="connsiteY98" fmla="*/ 206257 h 385010"/>
                    <a:gd name="connsiteX99" fmla="*/ 38520 w 334747"/>
                    <a:gd name="connsiteY99" fmla="*/ 215420 h 385010"/>
                    <a:gd name="connsiteX100" fmla="*/ 47690 w 334747"/>
                    <a:gd name="connsiteY100" fmla="*/ 215420 h 385010"/>
                    <a:gd name="connsiteX101" fmla="*/ 144905 w 334747"/>
                    <a:gd name="connsiteY101" fmla="*/ 215420 h 385010"/>
                    <a:gd name="connsiteX102" fmla="*/ 152246 w 334747"/>
                    <a:gd name="connsiteY102" fmla="*/ 222754 h 385010"/>
                    <a:gd name="connsiteX103" fmla="*/ 92633 w 334747"/>
                    <a:gd name="connsiteY103" fmla="*/ 251174 h 385010"/>
                    <a:gd name="connsiteX104" fmla="*/ 92633 w 334747"/>
                    <a:gd name="connsiteY104" fmla="*/ 284176 h 385010"/>
                    <a:gd name="connsiteX105" fmla="*/ 92633 w 334747"/>
                    <a:gd name="connsiteY105" fmla="*/ 286005 h 385010"/>
                    <a:gd name="connsiteX106" fmla="*/ 92633 w 334747"/>
                    <a:gd name="connsiteY106" fmla="*/ 319924 h 385010"/>
                    <a:gd name="connsiteX107" fmla="*/ 92633 w 334747"/>
                    <a:gd name="connsiteY107" fmla="*/ 320842 h 385010"/>
                    <a:gd name="connsiteX108" fmla="*/ 92633 w 334747"/>
                    <a:gd name="connsiteY108" fmla="*/ 355679 h 385010"/>
                    <a:gd name="connsiteX109" fmla="*/ 166915 w 334747"/>
                    <a:gd name="connsiteY109" fmla="*/ 385011 h 385010"/>
                    <a:gd name="connsiteX110" fmla="*/ 241203 w 334747"/>
                    <a:gd name="connsiteY110" fmla="*/ 355679 h 385010"/>
                    <a:gd name="connsiteX111" fmla="*/ 241203 w 334747"/>
                    <a:gd name="connsiteY111" fmla="*/ 320842 h 385010"/>
                    <a:gd name="connsiteX112" fmla="*/ 241203 w 334747"/>
                    <a:gd name="connsiteY112" fmla="*/ 319924 h 385010"/>
                    <a:gd name="connsiteX113" fmla="*/ 241203 w 334747"/>
                    <a:gd name="connsiteY113" fmla="*/ 286005 h 385010"/>
                    <a:gd name="connsiteX114" fmla="*/ 241203 w 334747"/>
                    <a:gd name="connsiteY114" fmla="*/ 284176 h 385010"/>
                    <a:gd name="connsiteX115" fmla="*/ 241203 w 334747"/>
                    <a:gd name="connsiteY115" fmla="*/ 251174 h 385010"/>
                    <a:gd name="connsiteX116" fmla="*/ 241203 w 334747"/>
                    <a:gd name="connsiteY116" fmla="*/ 250257 h 385010"/>
                    <a:gd name="connsiteX117" fmla="*/ 182508 w 334747"/>
                    <a:gd name="connsiteY117" fmla="*/ 221837 h 385010"/>
                    <a:gd name="connsiteX118" fmla="*/ 189842 w 334747"/>
                    <a:gd name="connsiteY118" fmla="*/ 214509 h 385010"/>
                    <a:gd name="connsiteX119" fmla="*/ 287057 w 334747"/>
                    <a:gd name="connsiteY119" fmla="*/ 214509 h 385010"/>
                    <a:gd name="connsiteX120" fmla="*/ 296227 w 334747"/>
                    <a:gd name="connsiteY120" fmla="*/ 214509 h 385010"/>
                    <a:gd name="connsiteX121" fmla="*/ 296227 w 334747"/>
                    <a:gd name="connsiteY121" fmla="*/ 205339 h 385010"/>
                    <a:gd name="connsiteX122" fmla="*/ 296227 w 334747"/>
                    <a:gd name="connsiteY122" fmla="*/ 178754 h 385010"/>
                    <a:gd name="connsiteX123" fmla="*/ 325578 w 334747"/>
                    <a:gd name="connsiteY123" fmla="*/ 178754 h 385010"/>
                    <a:gd name="connsiteX124" fmla="*/ 334747 w 334747"/>
                    <a:gd name="connsiteY124" fmla="*/ 178754 h 385010"/>
                    <a:gd name="connsiteX125" fmla="*/ 334747 w 334747"/>
                    <a:gd name="connsiteY125" fmla="*/ 169591 h 385010"/>
                    <a:gd name="connsiteX126" fmla="*/ 334747 w 334747"/>
                    <a:gd name="connsiteY126" fmla="*/ 157668 h 385010"/>
                    <a:gd name="connsiteX127" fmla="*/ 334747 w 334747"/>
                    <a:gd name="connsiteY127" fmla="*/ 9170 h 385010"/>
                    <a:gd name="connsiteX128" fmla="*/ 334747 w 334747"/>
                    <a:gd name="connsiteY128" fmla="*/ 0 h 385010"/>
                    <a:gd name="connsiteX129" fmla="*/ 333830 w 334747"/>
                    <a:gd name="connsiteY129"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34747" h="385010">
                      <a:moveTo>
                        <a:pt x="324660" y="9170"/>
                      </a:moveTo>
                      <a:lnTo>
                        <a:pt x="324660" y="158586"/>
                      </a:lnTo>
                      <a:lnTo>
                        <a:pt x="324660" y="170502"/>
                      </a:lnTo>
                      <a:lnTo>
                        <a:pt x="286140" y="170502"/>
                      </a:lnTo>
                      <a:lnTo>
                        <a:pt x="286140" y="206257"/>
                      </a:lnTo>
                      <a:lnTo>
                        <a:pt x="183426" y="206257"/>
                      </a:lnTo>
                      <a:cubicBezTo>
                        <a:pt x="181590" y="210838"/>
                        <a:pt x="177920" y="215420"/>
                        <a:pt x="172421" y="217255"/>
                      </a:cubicBezTo>
                      <a:lnTo>
                        <a:pt x="172421" y="231924"/>
                      </a:lnTo>
                      <a:cubicBezTo>
                        <a:pt x="189842" y="232842"/>
                        <a:pt x="231116" y="235588"/>
                        <a:pt x="231116" y="252092"/>
                      </a:cubicBezTo>
                      <a:lnTo>
                        <a:pt x="231116" y="284176"/>
                      </a:lnTo>
                      <a:lnTo>
                        <a:pt x="231116" y="286005"/>
                      </a:lnTo>
                      <a:lnTo>
                        <a:pt x="231116" y="319924"/>
                      </a:lnTo>
                      <a:lnTo>
                        <a:pt x="231116" y="320842"/>
                      </a:lnTo>
                      <a:lnTo>
                        <a:pt x="231116" y="355679"/>
                      </a:lnTo>
                      <a:cubicBezTo>
                        <a:pt x="231116" y="374930"/>
                        <a:pt x="172421" y="375841"/>
                        <a:pt x="165997" y="375841"/>
                      </a:cubicBezTo>
                      <a:cubicBezTo>
                        <a:pt x="159581" y="375841"/>
                        <a:pt x="100885" y="374930"/>
                        <a:pt x="100885" y="355679"/>
                      </a:cubicBezTo>
                      <a:lnTo>
                        <a:pt x="100885" y="320842"/>
                      </a:lnTo>
                      <a:lnTo>
                        <a:pt x="100885" y="319924"/>
                      </a:lnTo>
                      <a:lnTo>
                        <a:pt x="100885" y="286005"/>
                      </a:lnTo>
                      <a:lnTo>
                        <a:pt x="100885" y="284176"/>
                      </a:lnTo>
                      <a:lnTo>
                        <a:pt x="100885" y="251174"/>
                      </a:lnTo>
                      <a:cubicBezTo>
                        <a:pt x="100885" y="234670"/>
                        <a:pt x="143070" y="231924"/>
                        <a:pt x="160498" y="231006"/>
                      </a:cubicBezTo>
                      <a:lnTo>
                        <a:pt x="160498" y="216337"/>
                      </a:lnTo>
                      <a:cubicBezTo>
                        <a:pt x="154992" y="214509"/>
                        <a:pt x="151328" y="210838"/>
                        <a:pt x="149493" y="205339"/>
                      </a:cubicBezTo>
                      <a:lnTo>
                        <a:pt x="47690" y="205339"/>
                      </a:lnTo>
                      <a:lnTo>
                        <a:pt x="47690" y="169591"/>
                      </a:lnTo>
                      <a:lnTo>
                        <a:pt x="9176" y="169591"/>
                      </a:lnTo>
                      <a:lnTo>
                        <a:pt x="9176" y="157668"/>
                      </a:lnTo>
                      <a:lnTo>
                        <a:pt x="9176" y="9170"/>
                      </a:lnTo>
                      <a:lnTo>
                        <a:pt x="95380" y="9170"/>
                      </a:lnTo>
                      <a:lnTo>
                        <a:pt x="95380" y="158586"/>
                      </a:lnTo>
                      <a:lnTo>
                        <a:pt x="95380" y="170502"/>
                      </a:lnTo>
                      <a:lnTo>
                        <a:pt x="59612" y="170502"/>
                      </a:lnTo>
                      <a:lnTo>
                        <a:pt x="59612" y="194341"/>
                      </a:lnTo>
                      <a:lnTo>
                        <a:pt x="150411" y="194341"/>
                      </a:lnTo>
                      <a:cubicBezTo>
                        <a:pt x="152246" y="188841"/>
                        <a:pt x="155910" y="185171"/>
                        <a:pt x="161416" y="183336"/>
                      </a:cubicBezTo>
                      <a:lnTo>
                        <a:pt x="161416" y="170502"/>
                      </a:lnTo>
                      <a:lnTo>
                        <a:pt x="123813" y="170502"/>
                      </a:lnTo>
                      <a:lnTo>
                        <a:pt x="123813" y="158586"/>
                      </a:lnTo>
                      <a:lnTo>
                        <a:pt x="123813" y="9170"/>
                      </a:lnTo>
                      <a:lnTo>
                        <a:pt x="210023" y="9170"/>
                      </a:lnTo>
                      <a:lnTo>
                        <a:pt x="210023" y="158586"/>
                      </a:lnTo>
                      <a:lnTo>
                        <a:pt x="210023" y="170502"/>
                      </a:lnTo>
                      <a:lnTo>
                        <a:pt x="173338" y="170502"/>
                      </a:lnTo>
                      <a:lnTo>
                        <a:pt x="173338" y="183336"/>
                      </a:lnTo>
                      <a:cubicBezTo>
                        <a:pt x="177920" y="185171"/>
                        <a:pt x="182508" y="188841"/>
                        <a:pt x="184343" y="194341"/>
                      </a:cubicBezTo>
                      <a:lnTo>
                        <a:pt x="275135" y="194341"/>
                      </a:lnTo>
                      <a:lnTo>
                        <a:pt x="275135" y="170502"/>
                      </a:lnTo>
                      <a:lnTo>
                        <a:pt x="238450" y="170502"/>
                      </a:lnTo>
                      <a:lnTo>
                        <a:pt x="238450" y="158586"/>
                      </a:lnTo>
                      <a:lnTo>
                        <a:pt x="238450" y="9170"/>
                      </a:lnTo>
                      <a:lnTo>
                        <a:pt x="324660" y="9170"/>
                      </a:lnTo>
                      <a:close/>
                      <a:moveTo>
                        <a:pt x="333830" y="0"/>
                      </a:moveTo>
                      <a:lnTo>
                        <a:pt x="324660" y="0"/>
                      </a:lnTo>
                      <a:lnTo>
                        <a:pt x="238450" y="0"/>
                      </a:lnTo>
                      <a:lnTo>
                        <a:pt x="229280" y="0"/>
                      </a:lnTo>
                      <a:lnTo>
                        <a:pt x="229280" y="9170"/>
                      </a:lnTo>
                      <a:lnTo>
                        <a:pt x="229280" y="158586"/>
                      </a:lnTo>
                      <a:lnTo>
                        <a:pt x="229280" y="170502"/>
                      </a:lnTo>
                      <a:lnTo>
                        <a:pt x="229280" y="179672"/>
                      </a:lnTo>
                      <a:lnTo>
                        <a:pt x="238450" y="179672"/>
                      </a:lnTo>
                      <a:lnTo>
                        <a:pt x="265048" y="179672"/>
                      </a:lnTo>
                      <a:lnTo>
                        <a:pt x="265048" y="185171"/>
                      </a:lnTo>
                      <a:lnTo>
                        <a:pt x="188925" y="185171"/>
                      </a:lnTo>
                      <a:cubicBezTo>
                        <a:pt x="188013" y="183336"/>
                        <a:pt x="186178" y="181507"/>
                        <a:pt x="184343" y="179672"/>
                      </a:cubicBezTo>
                      <a:lnTo>
                        <a:pt x="210023" y="179672"/>
                      </a:lnTo>
                      <a:lnTo>
                        <a:pt x="219193" y="179672"/>
                      </a:lnTo>
                      <a:lnTo>
                        <a:pt x="219193" y="170502"/>
                      </a:lnTo>
                      <a:lnTo>
                        <a:pt x="219193" y="158586"/>
                      </a:lnTo>
                      <a:lnTo>
                        <a:pt x="219193" y="9170"/>
                      </a:lnTo>
                      <a:lnTo>
                        <a:pt x="219193" y="0"/>
                      </a:lnTo>
                      <a:lnTo>
                        <a:pt x="210023" y="0"/>
                      </a:lnTo>
                      <a:lnTo>
                        <a:pt x="123813" y="0"/>
                      </a:lnTo>
                      <a:lnTo>
                        <a:pt x="114643" y="0"/>
                      </a:lnTo>
                      <a:lnTo>
                        <a:pt x="114643" y="9170"/>
                      </a:lnTo>
                      <a:lnTo>
                        <a:pt x="114643" y="158586"/>
                      </a:lnTo>
                      <a:lnTo>
                        <a:pt x="114643" y="170502"/>
                      </a:lnTo>
                      <a:lnTo>
                        <a:pt x="114643" y="179672"/>
                      </a:lnTo>
                      <a:lnTo>
                        <a:pt x="123813" y="179672"/>
                      </a:lnTo>
                      <a:lnTo>
                        <a:pt x="149493" y="179672"/>
                      </a:lnTo>
                      <a:cubicBezTo>
                        <a:pt x="147658" y="181507"/>
                        <a:pt x="145823" y="183336"/>
                        <a:pt x="144905" y="185171"/>
                      </a:cubicBezTo>
                      <a:lnTo>
                        <a:pt x="68788" y="185171"/>
                      </a:lnTo>
                      <a:lnTo>
                        <a:pt x="68788" y="179672"/>
                      </a:lnTo>
                      <a:lnTo>
                        <a:pt x="95380" y="179672"/>
                      </a:lnTo>
                      <a:lnTo>
                        <a:pt x="104556" y="179672"/>
                      </a:lnTo>
                      <a:lnTo>
                        <a:pt x="104556" y="170502"/>
                      </a:lnTo>
                      <a:lnTo>
                        <a:pt x="104556" y="158586"/>
                      </a:lnTo>
                      <a:lnTo>
                        <a:pt x="104556" y="9170"/>
                      </a:lnTo>
                      <a:lnTo>
                        <a:pt x="104556" y="0"/>
                      </a:lnTo>
                      <a:lnTo>
                        <a:pt x="95380" y="0"/>
                      </a:lnTo>
                      <a:lnTo>
                        <a:pt x="9176" y="0"/>
                      </a:lnTo>
                      <a:lnTo>
                        <a:pt x="0" y="0"/>
                      </a:lnTo>
                      <a:lnTo>
                        <a:pt x="0" y="9170"/>
                      </a:lnTo>
                      <a:lnTo>
                        <a:pt x="0" y="158586"/>
                      </a:lnTo>
                      <a:lnTo>
                        <a:pt x="0" y="170502"/>
                      </a:lnTo>
                      <a:lnTo>
                        <a:pt x="0" y="179672"/>
                      </a:lnTo>
                      <a:lnTo>
                        <a:pt x="9176" y="179672"/>
                      </a:lnTo>
                      <a:lnTo>
                        <a:pt x="38520" y="179672"/>
                      </a:lnTo>
                      <a:lnTo>
                        <a:pt x="38520" y="206257"/>
                      </a:lnTo>
                      <a:lnTo>
                        <a:pt x="38520" y="215420"/>
                      </a:lnTo>
                      <a:lnTo>
                        <a:pt x="47690" y="215420"/>
                      </a:lnTo>
                      <a:lnTo>
                        <a:pt x="144905" y="215420"/>
                      </a:lnTo>
                      <a:cubicBezTo>
                        <a:pt x="146740" y="218173"/>
                        <a:pt x="149493" y="220925"/>
                        <a:pt x="152246" y="222754"/>
                      </a:cubicBezTo>
                      <a:cubicBezTo>
                        <a:pt x="112808" y="224589"/>
                        <a:pt x="92633" y="234670"/>
                        <a:pt x="92633" y="251174"/>
                      </a:cubicBezTo>
                      <a:lnTo>
                        <a:pt x="92633" y="284176"/>
                      </a:lnTo>
                      <a:lnTo>
                        <a:pt x="92633" y="286005"/>
                      </a:lnTo>
                      <a:lnTo>
                        <a:pt x="92633" y="319924"/>
                      </a:lnTo>
                      <a:lnTo>
                        <a:pt x="92633" y="320842"/>
                      </a:lnTo>
                      <a:lnTo>
                        <a:pt x="92633" y="355679"/>
                      </a:lnTo>
                      <a:cubicBezTo>
                        <a:pt x="92633" y="381346"/>
                        <a:pt x="139406" y="385011"/>
                        <a:pt x="166915" y="385011"/>
                      </a:cubicBezTo>
                      <a:cubicBezTo>
                        <a:pt x="194430" y="385011"/>
                        <a:pt x="241203" y="381346"/>
                        <a:pt x="241203" y="355679"/>
                      </a:cubicBezTo>
                      <a:lnTo>
                        <a:pt x="241203" y="320842"/>
                      </a:lnTo>
                      <a:lnTo>
                        <a:pt x="241203" y="319924"/>
                      </a:lnTo>
                      <a:lnTo>
                        <a:pt x="241203" y="286005"/>
                      </a:lnTo>
                      <a:lnTo>
                        <a:pt x="241203" y="284176"/>
                      </a:lnTo>
                      <a:lnTo>
                        <a:pt x="241203" y="251174"/>
                      </a:lnTo>
                      <a:lnTo>
                        <a:pt x="241203" y="250257"/>
                      </a:lnTo>
                      <a:cubicBezTo>
                        <a:pt x="241203" y="233759"/>
                        <a:pt x="221028" y="223672"/>
                        <a:pt x="182508" y="221837"/>
                      </a:cubicBezTo>
                      <a:cubicBezTo>
                        <a:pt x="185260" y="220008"/>
                        <a:pt x="188013" y="217255"/>
                        <a:pt x="189842" y="214509"/>
                      </a:cubicBezTo>
                      <a:lnTo>
                        <a:pt x="287057" y="214509"/>
                      </a:lnTo>
                      <a:lnTo>
                        <a:pt x="296227" y="214509"/>
                      </a:lnTo>
                      <a:lnTo>
                        <a:pt x="296227" y="205339"/>
                      </a:lnTo>
                      <a:lnTo>
                        <a:pt x="296227" y="178754"/>
                      </a:lnTo>
                      <a:lnTo>
                        <a:pt x="325578" y="178754"/>
                      </a:lnTo>
                      <a:lnTo>
                        <a:pt x="334747" y="178754"/>
                      </a:lnTo>
                      <a:lnTo>
                        <a:pt x="334747" y="169591"/>
                      </a:lnTo>
                      <a:lnTo>
                        <a:pt x="334747" y="157668"/>
                      </a:lnTo>
                      <a:lnTo>
                        <a:pt x="334747" y="9170"/>
                      </a:lnTo>
                      <a:lnTo>
                        <a:pt x="334747" y="0"/>
                      </a:lnTo>
                      <a:lnTo>
                        <a:pt x="333830" y="0"/>
                      </a:lnTo>
                      <a:close/>
                    </a:path>
                  </a:pathLst>
                </a:custGeom>
                <a:solidFill>
                  <a:srgbClr val="FFFFFF"/>
                </a:solidFill>
                <a:ln w="6417" cap="flat">
                  <a:noFill/>
                  <a:prstDash val="solid"/>
                  <a:miter/>
                </a:ln>
              </p:spPr>
              <p:txBody>
                <a:bodyPr rtlCol="0" anchor="ctr"/>
                <a:lstStyle/>
                <a:p>
                  <a:endParaRPr lang="en-US" sz="810"/>
                </a:p>
              </p:txBody>
            </p:sp>
          </p:grpSp>
          <p:grpSp>
            <p:nvGrpSpPr>
              <p:cNvPr id="2674" name="Graphic 3">
                <a:extLst>
                  <a:ext uri="{FF2B5EF4-FFF2-40B4-BE49-F238E27FC236}">
                    <a16:creationId xmlns:a16="http://schemas.microsoft.com/office/drawing/2014/main" id="{BE31C8FF-A440-7346-37C5-3DB73DD981E5}"/>
                  </a:ext>
                </a:extLst>
              </p:cNvPr>
              <p:cNvGrpSpPr/>
              <p:nvPr/>
            </p:nvGrpSpPr>
            <p:grpSpPr>
              <a:xfrm>
                <a:off x="4633768" y="2866721"/>
                <a:ext cx="316401" cy="366677"/>
                <a:chOff x="4633768" y="2866721"/>
                <a:chExt cx="316401" cy="366677"/>
              </a:xfrm>
              <a:solidFill>
                <a:srgbClr val="2C5967"/>
              </a:solidFill>
            </p:grpSpPr>
            <p:sp>
              <p:nvSpPr>
                <p:cNvPr id="2675" name="Freeform: Shape 2674">
                  <a:extLst>
                    <a:ext uri="{FF2B5EF4-FFF2-40B4-BE49-F238E27FC236}">
                      <a16:creationId xmlns:a16="http://schemas.microsoft.com/office/drawing/2014/main" id="{9996125B-4C4C-48ED-D9CE-65A42800DC14}"/>
                    </a:ext>
                  </a:extLst>
                </p:cNvPr>
                <p:cNvSpPr/>
                <p:nvPr/>
              </p:nvSpPr>
              <p:spPr>
                <a:xfrm>
                  <a:off x="4769497" y="2893306"/>
                  <a:ext cx="44019" cy="11916"/>
                </a:xfrm>
                <a:custGeom>
                  <a:avLst/>
                  <a:gdLst>
                    <a:gd name="connsiteX0" fmla="*/ 44020 w 44019"/>
                    <a:gd name="connsiteY0" fmla="*/ 0 h 11916"/>
                    <a:gd name="connsiteX1" fmla="*/ 0 w 44019"/>
                    <a:gd name="connsiteY1" fmla="*/ 0 h 11916"/>
                    <a:gd name="connsiteX2" fmla="*/ 0 w 44019"/>
                    <a:gd name="connsiteY2" fmla="*/ 11916 h 11916"/>
                    <a:gd name="connsiteX3" fmla="*/ 44020 w 44019"/>
                    <a:gd name="connsiteY3" fmla="*/ 11916 h 11916"/>
                    <a:gd name="connsiteX4" fmla="*/ 44020 w 44019"/>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19" h="11916">
                      <a:moveTo>
                        <a:pt x="44020" y="0"/>
                      </a:moveTo>
                      <a:lnTo>
                        <a:pt x="0" y="0"/>
                      </a:lnTo>
                      <a:lnTo>
                        <a:pt x="0" y="11916"/>
                      </a:lnTo>
                      <a:lnTo>
                        <a:pt x="44020" y="11916"/>
                      </a:lnTo>
                      <a:lnTo>
                        <a:pt x="44020" y="0"/>
                      </a:lnTo>
                      <a:close/>
                    </a:path>
                  </a:pathLst>
                </a:custGeom>
                <a:solidFill>
                  <a:srgbClr val="2C5967"/>
                </a:solidFill>
                <a:ln w="6417" cap="flat">
                  <a:noFill/>
                  <a:prstDash val="solid"/>
                  <a:miter/>
                </a:ln>
              </p:spPr>
              <p:txBody>
                <a:bodyPr rtlCol="0" anchor="ctr"/>
                <a:lstStyle/>
                <a:p>
                  <a:endParaRPr lang="en-US" sz="810"/>
                </a:p>
              </p:txBody>
            </p:sp>
            <p:sp>
              <p:nvSpPr>
                <p:cNvPr id="2676" name="Freeform: Shape 2675">
                  <a:extLst>
                    <a:ext uri="{FF2B5EF4-FFF2-40B4-BE49-F238E27FC236}">
                      <a16:creationId xmlns:a16="http://schemas.microsoft.com/office/drawing/2014/main" id="{21C09FCF-7D9D-74CE-12F0-3C3A26D268B9}"/>
                    </a:ext>
                  </a:extLst>
                </p:cNvPr>
                <p:cNvSpPr/>
                <p:nvPr/>
              </p:nvSpPr>
              <p:spPr>
                <a:xfrm>
                  <a:off x="4786008" y="2984977"/>
                  <a:ext cx="10998" cy="10998"/>
                </a:xfrm>
                <a:custGeom>
                  <a:avLst/>
                  <a:gdLst>
                    <a:gd name="connsiteX0" fmla="*/ 5499 w 10998"/>
                    <a:gd name="connsiteY0" fmla="*/ 10999 h 10998"/>
                    <a:gd name="connsiteX1" fmla="*/ 10998 w 10998"/>
                    <a:gd name="connsiteY1" fmla="*/ 5499 h 10998"/>
                    <a:gd name="connsiteX2" fmla="*/ 5499 w 10998"/>
                    <a:gd name="connsiteY2" fmla="*/ 0 h 10998"/>
                    <a:gd name="connsiteX3" fmla="*/ 0 w 10998"/>
                    <a:gd name="connsiteY3" fmla="*/ 5499 h 10998"/>
                    <a:gd name="connsiteX4" fmla="*/ 5499 w 10998"/>
                    <a:gd name="connsiteY4" fmla="*/ 10999 h 10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8" h="10998">
                      <a:moveTo>
                        <a:pt x="5499" y="10999"/>
                      </a:moveTo>
                      <a:cubicBezTo>
                        <a:pt x="8534" y="10999"/>
                        <a:pt x="10998" y="8535"/>
                        <a:pt x="10998" y="5499"/>
                      </a:cubicBezTo>
                      <a:cubicBezTo>
                        <a:pt x="10998" y="2464"/>
                        <a:pt x="8534" y="0"/>
                        <a:pt x="5499" y="0"/>
                      </a:cubicBezTo>
                      <a:cubicBezTo>
                        <a:pt x="2458" y="0"/>
                        <a:pt x="0" y="2464"/>
                        <a:pt x="0" y="5499"/>
                      </a:cubicBezTo>
                      <a:cubicBezTo>
                        <a:pt x="0" y="8535"/>
                        <a:pt x="2458" y="10999"/>
                        <a:pt x="5499" y="10999"/>
                      </a:cubicBezTo>
                      <a:close/>
                    </a:path>
                  </a:pathLst>
                </a:custGeom>
                <a:solidFill>
                  <a:srgbClr val="2C5967"/>
                </a:solidFill>
                <a:ln w="6417" cap="flat">
                  <a:noFill/>
                  <a:prstDash val="solid"/>
                  <a:miter/>
                </a:ln>
              </p:spPr>
              <p:txBody>
                <a:bodyPr rtlCol="0" anchor="ctr"/>
                <a:lstStyle/>
                <a:p>
                  <a:endParaRPr lang="en-US" sz="810"/>
                </a:p>
              </p:txBody>
            </p:sp>
            <p:sp>
              <p:nvSpPr>
                <p:cNvPr id="2677" name="Freeform: Shape 2676">
                  <a:extLst>
                    <a:ext uri="{FF2B5EF4-FFF2-40B4-BE49-F238E27FC236}">
                      <a16:creationId xmlns:a16="http://schemas.microsoft.com/office/drawing/2014/main" id="{BD7FD444-55BA-C9D0-7224-739076E92D87}"/>
                    </a:ext>
                  </a:extLst>
                </p:cNvPr>
                <p:cNvSpPr/>
                <p:nvPr/>
              </p:nvSpPr>
              <p:spPr>
                <a:xfrm>
                  <a:off x="4769497" y="2917145"/>
                  <a:ext cx="44019" cy="11916"/>
                </a:xfrm>
                <a:custGeom>
                  <a:avLst/>
                  <a:gdLst>
                    <a:gd name="connsiteX0" fmla="*/ 44020 w 44019"/>
                    <a:gd name="connsiteY0" fmla="*/ 0 h 11916"/>
                    <a:gd name="connsiteX1" fmla="*/ 0 w 44019"/>
                    <a:gd name="connsiteY1" fmla="*/ 0 h 11916"/>
                    <a:gd name="connsiteX2" fmla="*/ 0 w 44019"/>
                    <a:gd name="connsiteY2" fmla="*/ 11916 h 11916"/>
                    <a:gd name="connsiteX3" fmla="*/ 44020 w 44019"/>
                    <a:gd name="connsiteY3" fmla="*/ 11916 h 11916"/>
                    <a:gd name="connsiteX4" fmla="*/ 44020 w 44019"/>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19" h="11916">
                      <a:moveTo>
                        <a:pt x="44020" y="0"/>
                      </a:moveTo>
                      <a:lnTo>
                        <a:pt x="0" y="0"/>
                      </a:lnTo>
                      <a:lnTo>
                        <a:pt x="0" y="11916"/>
                      </a:lnTo>
                      <a:lnTo>
                        <a:pt x="44020" y="11916"/>
                      </a:lnTo>
                      <a:lnTo>
                        <a:pt x="44020" y="0"/>
                      </a:lnTo>
                      <a:close/>
                    </a:path>
                  </a:pathLst>
                </a:custGeom>
                <a:solidFill>
                  <a:srgbClr val="2C5967"/>
                </a:solidFill>
                <a:ln w="6417" cap="flat">
                  <a:noFill/>
                  <a:prstDash val="solid"/>
                  <a:miter/>
                </a:ln>
              </p:spPr>
              <p:txBody>
                <a:bodyPr rtlCol="0" anchor="ctr"/>
                <a:lstStyle/>
                <a:p>
                  <a:endParaRPr lang="en-US" sz="810"/>
                </a:p>
              </p:txBody>
            </p:sp>
            <p:sp>
              <p:nvSpPr>
                <p:cNvPr id="2678" name="Freeform: Shape 2677">
                  <a:extLst>
                    <a:ext uri="{FF2B5EF4-FFF2-40B4-BE49-F238E27FC236}">
                      <a16:creationId xmlns:a16="http://schemas.microsoft.com/office/drawing/2014/main" id="{3A4CAE4A-6588-9562-A34A-200BBC379BE4}"/>
                    </a:ext>
                  </a:extLst>
                </p:cNvPr>
                <p:cNvSpPr/>
                <p:nvPr/>
              </p:nvSpPr>
              <p:spPr>
                <a:xfrm>
                  <a:off x="4769497" y="2940977"/>
                  <a:ext cx="44019" cy="11916"/>
                </a:xfrm>
                <a:custGeom>
                  <a:avLst/>
                  <a:gdLst>
                    <a:gd name="connsiteX0" fmla="*/ 44020 w 44019"/>
                    <a:gd name="connsiteY0" fmla="*/ 0 h 11916"/>
                    <a:gd name="connsiteX1" fmla="*/ 0 w 44019"/>
                    <a:gd name="connsiteY1" fmla="*/ 0 h 11916"/>
                    <a:gd name="connsiteX2" fmla="*/ 0 w 44019"/>
                    <a:gd name="connsiteY2" fmla="*/ 11916 h 11916"/>
                    <a:gd name="connsiteX3" fmla="*/ 44020 w 44019"/>
                    <a:gd name="connsiteY3" fmla="*/ 11916 h 11916"/>
                    <a:gd name="connsiteX4" fmla="*/ 44020 w 44019"/>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19" h="11916">
                      <a:moveTo>
                        <a:pt x="44020" y="0"/>
                      </a:moveTo>
                      <a:lnTo>
                        <a:pt x="0" y="0"/>
                      </a:lnTo>
                      <a:lnTo>
                        <a:pt x="0" y="11916"/>
                      </a:lnTo>
                      <a:lnTo>
                        <a:pt x="44020" y="11916"/>
                      </a:lnTo>
                      <a:lnTo>
                        <a:pt x="44020" y="0"/>
                      </a:lnTo>
                      <a:close/>
                    </a:path>
                  </a:pathLst>
                </a:custGeom>
                <a:solidFill>
                  <a:srgbClr val="2C5967"/>
                </a:solidFill>
                <a:ln w="6417" cap="flat">
                  <a:noFill/>
                  <a:prstDash val="solid"/>
                  <a:miter/>
                </a:ln>
              </p:spPr>
              <p:txBody>
                <a:bodyPr rtlCol="0" anchor="ctr"/>
                <a:lstStyle/>
                <a:p>
                  <a:endParaRPr lang="en-US" sz="810"/>
                </a:p>
              </p:txBody>
            </p:sp>
            <p:sp>
              <p:nvSpPr>
                <p:cNvPr id="2679" name="Freeform: Shape 2678">
                  <a:extLst>
                    <a:ext uri="{FF2B5EF4-FFF2-40B4-BE49-F238E27FC236}">
                      <a16:creationId xmlns:a16="http://schemas.microsoft.com/office/drawing/2014/main" id="{95F77DBB-3202-50B5-F906-8AD43C387A32}"/>
                    </a:ext>
                  </a:extLst>
                </p:cNvPr>
                <p:cNvSpPr/>
                <p:nvPr/>
              </p:nvSpPr>
              <p:spPr>
                <a:xfrm>
                  <a:off x="4633768" y="2866721"/>
                  <a:ext cx="316401" cy="366677"/>
                </a:xfrm>
                <a:custGeom>
                  <a:avLst/>
                  <a:gdLst>
                    <a:gd name="connsiteX0" fmla="*/ 229274 w 316401"/>
                    <a:gd name="connsiteY0" fmla="*/ 0 h 366677"/>
                    <a:gd name="connsiteX1" fmla="*/ 229274 w 316401"/>
                    <a:gd name="connsiteY1" fmla="*/ 149422 h 366677"/>
                    <a:gd name="connsiteX2" fmla="*/ 229274 w 316401"/>
                    <a:gd name="connsiteY2" fmla="*/ 161339 h 366677"/>
                    <a:gd name="connsiteX3" fmla="*/ 265041 w 316401"/>
                    <a:gd name="connsiteY3" fmla="*/ 161339 h 366677"/>
                    <a:gd name="connsiteX4" fmla="*/ 265041 w 316401"/>
                    <a:gd name="connsiteY4" fmla="*/ 185171 h 366677"/>
                    <a:gd name="connsiteX5" fmla="*/ 174250 w 316401"/>
                    <a:gd name="connsiteY5" fmla="*/ 185171 h 366677"/>
                    <a:gd name="connsiteX6" fmla="*/ 163244 w 316401"/>
                    <a:gd name="connsiteY6" fmla="*/ 174172 h 366677"/>
                    <a:gd name="connsiteX7" fmla="*/ 163244 w 316401"/>
                    <a:gd name="connsiteY7" fmla="*/ 161339 h 366677"/>
                    <a:gd name="connsiteX8" fmla="*/ 199929 w 316401"/>
                    <a:gd name="connsiteY8" fmla="*/ 161339 h 366677"/>
                    <a:gd name="connsiteX9" fmla="*/ 199929 w 316401"/>
                    <a:gd name="connsiteY9" fmla="*/ 149422 h 366677"/>
                    <a:gd name="connsiteX10" fmla="*/ 199929 w 316401"/>
                    <a:gd name="connsiteY10" fmla="*/ 0 h 366677"/>
                    <a:gd name="connsiteX11" fmla="*/ 113719 w 316401"/>
                    <a:gd name="connsiteY11" fmla="*/ 0 h 366677"/>
                    <a:gd name="connsiteX12" fmla="*/ 113719 w 316401"/>
                    <a:gd name="connsiteY12" fmla="*/ 149422 h 366677"/>
                    <a:gd name="connsiteX13" fmla="*/ 113719 w 316401"/>
                    <a:gd name="connsiteY13" fmla="*/ 161339 h 366677"/>
                    <a:gd name="connsiteX14" fmla="*/ 151322 w 316401"/>
                    <a:gd name="connsiteY14" fmla="*/ 161339 h 366677"/>
                    <a:gd name="connsiteX15" fmla="*/ 151322 w 316401"/>
                    <a:gd name="connsiteY15" fmla="*/ 174172 h 366677"/>
                    <a:gd name="connsiteX16" fmla="*/ 140317 w 316401"/>
                    <a:gd name="connsiteY16" fmla="*/ 185171 h 366677"/>
                    <a:gd name="connsiteX17" fmla="*/ 50436 w 316401"/>
                    <a:gd name="connsiteY17" fmla="*/ 185171 h 366677"/>
                    <a:gd name="connsiteX18" fmla="*/ 50436 w 316401"/>
                    <a:gd name="connsiteY18" fmla="*/ 161339 h 366677"/>
                    <a:gd name="connsiteX19" fmla="*/ 86204 w 316401"/>
                    <a:gd name="connsiteY19" fmla="*/ 161339 h 366677"/>
                    <a:gd name="connsiteX20" fmla="*/ 86204 w 316401"/>
                    <a:gd name="connsiteY20" fmla="*/ 149422 h 366677"/>
                    <a:gd name="connsiteX21" fmla="*/ 86204 w 316401"/>
                    <a:gd name="connsiteY21" fmla="*/ 0 h 366677"/>
                    <a:gd name="connsiteX22" fmla="*/ 0 w 316401"/>
                    <a:gd name="connsiteY22" fmla="*/ 0 h 366677"/>
                    <a:gd name="connsiteX23" fmla="*/ 0 w 316401"/>
                    <a:gd name="connsiteY23" fmla="*/ 149422 h 366677"/>
                    <a:gd name="connsiteX24" fmla="*/ 0 w 316401"/>
                    <a:gd name="connsiteY24" fmla="*/ 161339 h 366677"/>
                    <a:gd name="connsiteX25" fmla="*/ 38514 w 316401"/>
                    <a:gd name="connsiteY25" fmla="*/ 161339 h 366677"/>
                    <a:gd name="connsiteX26" fmla="*/ 38514 w 316401"/>
                    <a:gd name="connsiteY26" fmla="*/ 197093 h 366677"/>
                    <a:gd name="connsiteX27" fmla="*/ 141235 w 316401"/>
                    <a:gd name="connsiteY27" fmla="*/ 197093 h 366677"/>
                    <a:gd name="connsiteX28" fmla="*/ 152240 w 316401"/>
                    <a:gd name="connsiteY28" fmla="*/ 208092 h 366677"/>
                    <a:gd name="connsiteX29" fmla="*/ 152240 w 316401"/>
                    <a:gd name="connsiteY29" fmla="*/ 222761 h 366677"/>
                    <a:gd name="connsiteX30" fmla="*/ 92627 w 316401"/>
                    <a:gd name="connsiteY30" fmla="*/ 242922 h 366677"/>
                    <a:gd name="connsiteX31" fmla="*/ 92627 w 316401"/>
                    <a:gd name="connsiteY31" fmla="*/ 275007 h 366677"/>
                    <a:gd name="connsiteX32" fmla="*/ 92627 w 316401"/>
                    <a:gd name="connsiteY32" fmla="*/ 276842 h 366677"/>
                    <a:gd name="connsiteX33" fmla="*/ 92627 w 316401"/>
                    <a:gd name="connsiteY33" fmla="*/ 310761 h 366677"/>
                    <a:gd name="connsiteX34" fmla="*/ 92627 w 316401"/>
                    <a:gd name="connsiteY34" fmla="*/ 311679 h 366677"/>
                    <a:gd name="connsiteX35" fmla="*/ 92627 w 316401"/>
                    <a:gd name="connsiteY35" fmla="*/ 346509 h 366677"/>
                    <a:gd name="connsiteX36" fmla="*/ 157739 w 316401"/>
                    <a:gd name="connsiteY36" fmla="*/ 366678 h 366677"/>
                    <a:gd name="connsiteX37" fmla="*/ 222857 w 316401"/>
                    <a:gd name="connsiteY37" fmla="*/ 346509 h 366677"/>
                    <a:gd name="connsiteX38" fmla="*/ 222857 w 316401"/>
                    <a:gd name="connsiteY38" fmla="*/ 311679 h 366677"/>
                    <a:gd name="connsiteX39" fmla="*/ 222857 w 316401"/>
                    <a:gd name="connsiteY39" fmla="*/ 310761 h 366677"/>
                    <a:gd name="connsiteX40" fmla="*/ 222857 w 316401"/>
                    <a:gd name="connsiteY40" fmla="*/ 276842 h 366677"/>
                    <a:gd name="connsiteX41" fmla="*/ 222857 w 316401"/>
                    <a:gd name="connsiteY41" fmla="*/ 275007 h 366677"/>
                    <a:gd name="connsiteX42" fmla="*/ 222857 w 316401"/>
                    <a:gd name="connsiteY42" fmla="*/ 242011 h 366677"/>
                    <a:gd name="connsiteX43" fmla="*/ 164162 w 316401"/>
                    <a:gd name="connsiteY43" fmla="*/ 221843 h 366677"/>
                    <a:gd name="connsiteX44" fmla="*/ 164162 w 316401"/>
                    <a:gd name="connsiteY44" fmla="*/ 207174 h 366677"/>
                    <a:gd name="connsiteX45" fmla="*/ 175167 w 316401"/>
                    <a:gd name="connsiteY45" fmla="*/ 196176 h 366677"/>
                    <a:gd name="connsiteX46" fmla="*/ 277881 w 316401"/>
                    <a:gd name="connsiteY46" fmla="*/ 196176 h 366677"/>
                    <a:gd name="connsiteX47" fmla="*/ 277881 w 316401"/>
                    <a:gd name="connsiteY47" fmla="*/ 160421 h 366677"/>
                    <a:gd name="connsiteX48" fmla="*/ 316402 w 316401"/>
                    <a:gd name="connsiteY48" fmla="*/ 160421 h 366677"/>
                    <a:gd name="connsiteX49" fmla="*/ 316402 w 316401"/>
                    <a:gd name="connsiteY49" fmla="*/ 148505 h 366677"/>
                    <a:gd name="connsiteX50" fmla="*/ 316402 w 316401"/>
                    <a:gd name="connsiteY50" fmla="*/ 0 h 366677"/>
                    <a:gd name="connsiteX51" fmla="*/ 229274 w 316401"/>
                    <a:gd name="connsiteY51" fmla="*/ 0 h 366677"/>
                    <a:gd name="connsiteX52" fmla="*/ 126560 w 316401"/>
                    <a:gd name="connsiteY52" fmla="*/ 11916 h 366677"/>
                    <a:gd name="connsiteX53" fmla="*/ 188925 w 316401"/>
                    <a:gd name="connsiteY53" fmla="*/ 11916 h 366677"/>
                    <a:gd name="connsiteX54" fmla="*/ 188925 w 316401"/>
                    <a:gd name="connsiteY54" fmla="*/ 149422 h 366677"/>
                    <a:gd name="connsiteX55" fmla="*/ 126560 w 316401"/>
                    <a:gd name="connsiteY55" fmla="*/ 149422 h 366677"/>
                    <a:gd name="connsiteX56" fmla="*/ 126560 w 316401"/>
                    <a:gd name="connsiteY56" fmla="*/ 11916 h 366677"/>
                    <a:gd name="connsiteX57" fmla="*/ 11923 w 316401"/>
                    <a:gd name="connsiteY57" fmla="*/ 11916 h 366677"/>
                    <a:gd name="connsiteX58" fmla="*/ 74281 w 316401"/>
                    <a:gd name="connsiteY58" fmla="*/ 11916 h 366677"/>
                    <a:gd name="connsiteX59" fmla="*/ 74281 w 316401"/>
                    <a:gd name="connsiteY59" fmla="*/ 149422 h 366677"/>
                    <a:gd name="connsiteX60" fmla="*/ 11923 w 316401"/>
                    <a:gd name="connsiteY60" fmla="*/ 149422 h 366677"/>
                    <a:gd name="connsiteX61" fmla="*/ 11923 w 316401"/>
                    <a:gd name="connsiteY61" fmla="*/ 11916 h 366677"/>
                    <a:gd name="connsiteX62" fmla="*/ 151322 w 316401"/>
                    <a:gd name="connsiteY62" fmla="*/ 190676 h 366677"/>
                    <a:gd name="connsiteX63" fmla="*/ 156821 w 316401"/>
                    <a:gd name="connsiteY63" fmla="*/ 185171 h 366677"/>
                    <a:gd name="connsiteX64" fmla="*/ 162327 w 316401"/>
                    <a:gd name="connsiteY64" fmla="*/ 190676 h 366677"/>
                    <a:gd name="connsiteX65" fmla="*/ 156821 w 316401"/>
                    <a:gd name="connsiteY65" fmla="*/ 196176 h 366677"/>
                    <a:gd name="connsiteX66" fmla="*/ 151322 w 316401"/>
                    <a:gd name="connsiteY66" fmla="*/ 190676 h 366677"/>
                    <a:gd name="connsiteX67" fmla="*/ 157739 w 316401"/>
                    <a:gd name="connsiteY67" fmla="*/ 354761 h 366677"/>
                    <a:gd name="connsiteX68" fmla="*/ 104550 w 316401"/>
                    <a:gd name="connsiteY68" fmla="*/ 345592 h 366677"/>
                    <a:gd name="connsiteX69" fmla="*/ 104550 w 316401"/>
                    <a:gd name="connsiteY69" fmla="*/ 323595 h 366677"/>
                    <a:gd name="connsiteX70" fmla="*/ 157739 w 316401"/>
                    <a:gd name="connsiteY70" fmla="*/ 330929 h 366677"/>
                    <a:gd name="connsiteX71" fmla="*/ 210935 w 316401"/>
                    <a:gd name="connsiteY71" fmla="*/ 323595 h 366677"/>
                    <a:gd name="connsiteX72" fmla="*/ 210935 w 316401"/>
                    <a:gd name="connsiteY72" fmla="*/ 345592 h 366677"/>
                    <a:gd name="connsiteX73" fmla="*/ 157739 w 316401"/>
                    <a:gd name="connsiteY73" fmla="*/ 354761 h 366677"/>
                    <a:gd name="connsiteX74" fmla="*/ 210935 w 316401"/>
                    <a:gd name="connsiteY74" fmla="*/ 310761 h 366677"/>
                    <a:gd name="connsiteX75" fmla="*/ 157739 w 316401"/>
                    <a:gd name="connsiteY75" fmla="*/ 319924 h 366677"/>
                    <a:gd name="connsiteX76" fmla="*/ 104550 w 316401"/>
                    <a:gd name="connsiteY76" fmla="*/ 310761 h 366677"/>
                    <a:gd name="connsiteX77" fmla="*/ 104550 w 316401"/>
                    <a:gd name="connsiteY77" fmla="*/ 289676 h 366677"/>
                    <a:gd name="connsiteX78" fmla="*/ 157739 w 316401"/>
                    <a:gd name="connsiteY78" fmla="*/ 297010 h 366677"/>
                    <a:gd name="connsiteX79" fmla="*/ 210935 w 316401"/>
                    <a:gd name="connsiteY79" fmla="*/ 289676 h 366677"/>
                    <a:gd name="connsiteX80" fmla="*/ 210935 w 316401"/>
                    <a:gd name="connsiteY80" fmla="*/ 310761 h 366677"/>
                    <a:gd name="connsiteX81" fmla="*/ 210935 w 316401"/>
                    <a:gd name="connsiteY81" fmla="*/ 276842 h 366677"/>
                    <a:gd name="connsiteX82" fmla="*/ 157739 w 316401"/>
                    <a:gd name="connsiteY82" fmla="*/ 286011 h 366677"/>
                    <a:gd name="connsiteX83" fmla="*/ 104550 w 316401"/>
                    <a:gd name="connsiteY83" fmla="*/ 276842 h 366677"/>
                    <a:gd name="connsiteX84" fmla="*/ 104550 w 316401"/>
                    <a:gd name="connsiteY84" fmla="*/ 254845 h 366677"/>
                    <a:gd name="connsiteX85" fmla="*/ 157739 w 316401"/>
                    <a:gd name="connsiteY85" fmla="*/ 262173 h 366677"/>
                    <a:gd name="connsiteX86" fmla="*/ 210935 w 316401"/>
                    <a:gd name="connsiteY86" fmla="*/ 254845 h 366677"/>
                    <a:gd name="connsiteX87" fmla="*/ 210935 w 316401"/>
                    <a:gd name="connsiteY87" fmla="*/ 276842 h 366677"/>
                    <a:gd name="connsiteX88" fmla="*/ 210017 w 316401"/>
                    <a:gd name="connsiteY88" fmla="*/ 242011 h 366677"/>
                    <a:gd name="connsiteX89" fmla="*/ 157739 w 316401"/>
                    <a:gd name="connsiteY89" fmla="*/ 250257 h 366677"/>
                    <a:gd name="connsiteX90" fmla="*/ 105467 w 316401"/>
                    <a:gd name="connsiteY90" fmla="*/ 242011 h 366677"/>
                    <a:gd name="connsiteX91" fmla="*/ 157739 w 316401"/>
                    <a:gd name="connsiteY91" fmla="*/ 233759 h 366677"/>
                    <a:gd name="connsiteX92" fmla="*/ 210017 w 316401"/>
                    <a:gd name="connsiteY92" fmla="*/ 242011 h 366677"/>
                    <a:gd name="connsiteX93" fmla="*/ 241196 w 316401"/>
                    <a:gd name="connsiteY93" fmla="*/ 149422 h 366677"/>
                    <a:gd name="connsiteX94" fmla="*/ 241196 w 316401"/>
                    <a:gd name="connsiteY94" fmla="*/ 11916 h 366677"/>
                    <a:gd name="connsiteX95" fmla="*/ 303562 w 316401"/>
                    <a:gd name="connsiteY95" fmla="*/ 11916 h 366677"/>
                    <a:gd name="connsiteX96" fmla="*/ 303562 w 316401"/>
                    <a:gd name="connsiteY96" fmla="*/ 149422 h 366677"/>
                    <a:gd name="connsiteX97" fmla="*/ 241196 w 316401"/>
                    <a:gd name="connsiteY97" fmla="*/ 149422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16401" h="366677">
                      <a:moveTo>
                        <a:pt x="229274" y="0"/>
                      </a:moveTo>
                      <a:lnTo>
                        <a:pt x="229274" y="149422"/>
                      </a:lnTo>
                      <a:lnTo>
                        <a:pt x="229274" y="161339"/>
                      </a:lnTo>
                      <a:lnTo>
                        <a:pt x="265041" y="161339"/>
                      </a:lnTo>
                      <a:lnTo>
                        <a:pt x="265041" y="185171"/>
                      </a:lnTo>
                      <a:lnTo>
                        <a:pt x="174250" y="185171"/>
                      </a:lnTo>
                      <a:cubicBezTo>
                        <a:pt x="172414" y="180589"/>
                        <a:pt x="168744" y="176007"/>
                        <a:pt x="163244" y="174172"/>
                      </a:cubicBezTo>
                      <a:lnTo>
                        <a:pt x="163244" y="161339"/>
                      </a:lnTo>
                      <a:lnTo>
                        <a:pt x="199929" y="161339"/>
                      </a:lnTo>
                      <a:lnTo>
                        <a:pt x="199929" y="149422"/>
                      </a:lnTo>
                      <a:lnTo>
                        <a:pt x="199929" y="0"/>
                      </a:lnTo>
                      <a:lnTo>
                        <a:pt x="113719" y="0"/>
                      </a:lnTo>
                      <a:lnTo>
                        <a:pt x="113719" y="149422"/>
                      </a:lnTo>
                      <a:lnTo>
                        <a:pt x="113719" y="161339"/>
                      </a:lnTo>
                      <a:lnTo>
                        <a:pt x="151322" y="161339"/>
                      </a:lnTo>
                      <a:lnTo>
                        <a:pt x="151322" y="174172"/>
                      </a:lnTo>
                      <a:cubicBezTo>
                        <a:pt x="145816" y="176007"/>
                        <a:pt x="142152" y="179672"/>
                        <a:pt x="140317" y="185171"/>
                      </a:cubicBezTo>
                      <a:lnTo>
                        <a:pt x="50436" y="185171"/>
                      </a:lnTo>
                      <a:lnTo>
                        <a:pt x="50436" y="161339"/>
                      </a:lnTo>
                      <a:lnTo>
                        <a:pt x="86204" y="161339"/>
                      </a:lnTo>
                      <a:lnTo>
                        <a:pt x="86204" y="149422"/>
                      </a:lnTo>
                      <a:lnTo>
                        <a:pt x="86204" y="0"/>
                      </a:lnTo>
                      <a:lnTo>
                        <a:pt x="0" y="0"/>
                      </a:lnTo>
                      <a:lnTo>
                        <a:pt x="0" y="149422"/>
                      </a:lnTo>
                      <a:lnTo>
                        <a:pt x="0" y="161339"/>
                      </a:lnTo>
                      <a:lnTo>
                        <a:pt x="38514" y="161339"/>
                      </a:lnTo>
                      <a:lnTo>
                        <a:pt x="38514" y="197093"/>
                      </a:lnTo>
                      <a:lnTo>
                        <a:pt x="141235" y="197093"/>
                      </a:lnTo>
                      <a:cubicBezTo>
                        <a:pt x="143070" y="202592"/>
                        <a:pt x="146734" y="206257"/>
                        <a:pt x="152240" y="208092"/>
                      </a:cubicBezTo>
                      <a:lnTo>
                        <a:pt x="152240" y="222761"/>
                      </a:lnTo>
                      <a:cubicBezTo>
                        <a:pt x="134812" y="222761"/>
                        <a:pt x="92627" y="226425"/>
                        <a:pt x="92627" y="242922"/>
                      </a:cubicBezTo>
                      <a:lnTo>
                        <a:pt x="92627" y="275007"/>
                      </a:lnTo>
                      <a:lnTo>
                        <a:pt x="92627" y="276842"/>
                      </a:lnTo>
                      <a:lnTo>
                        <a:pt x="92627" y="310761"/>
                      </a:lnTo>
                      <a:lnTo>
                        <a:pt x="92627" y="311679"/>
                      </a:lnTo>
                      <a:lnTo>
                        <a:pt x="92627" y="346509"/>
                      </a:lnTo>
                      <a:cubicBezTo>
                        <a:pt x="92627" y="365760"/>
                        <a:pt x="151322" y="366678"/>
                        <a:pt x="157739" y="366678"/>
                      </a:cubicBezTo>
                      <a:cubicBezTo>
                        <a:pt x="164162" y="366678"/>
                        <a:pt x="222857" y="365760"/>
                        <a:pt x="222857" y="346509"/>
                      </a:cubicBezTo>
                      <a:lnTo>
                        <a:pt x="222857" y="311679"/>
                      </a:lnTo>
                      <a:lnTo>
                        <a:pt x="222857" y="310761"/>
                      </a:lnTo>
                      <a:lnTo>
                        <a:pt x="222857" y="276842"/>
                      </a:lnTo>
                      <a:lnTo>
                        <a:pt x="222857" y="275007"/>
                      </a:lnTo>
                      <a:lnTo>
                        <a:pt x="222857" y="242011"/>
                      </a:lnTo>
                      <a:cubicBezTo>
                        <a:pt x="222857" y="225507"/>
                        <a:pt x="181584" y="222761"/>
                        <a:pt x="164162" y="221843"/>
                      </a:cubicBezTo>
                      <a:lnTo>
                        <a:pt x="164162" y="207174"/>
                      </a:lnTo>
                      <a:cubicBezTo>
                        <a:pt x="168744" y="205339"/>
                        <a:pt x="173332" y="201675"/>
                        <a:pt x="175167" y="196176"/>
                      </a:cubicBezTo>
                      <a:lnTo>
                        <a:pt x="277881" y="196176"/>
                      </a:lnTo>
                      <a:lnTo>
                        <a:pt x="277881" y="160421"/>
                      </a:lnTo>
                      <a:lnTo>
                        <a:pt x="316402" y="160421"/>
                      </a:lnTo>
                      <a:lnTo>
                        <a:pt x="316402" y="148505"/>
                      </a:lnTo>
                      <a:lnTo>
                        <a:pt x="316402" y="0"/>
                      </a:lnTo>
                      <a:lnTo>
                        <a:pt x="229274" y="0"/>
                      </a:lnTo>
                      <a:close/>
                      <a:moveTo>
                        <a:pt x="126560" y="11916"/>
                      </a:moveTo>
                      <a:lnTo>
                        <a:pt x="188925" y="11916"/>
                      </a:lnTo>
                      <a:lnTo>
                        <a:pt x="188925" y="149422"/>
                      </a:lnTo>
                      <a:lnTo>
                        <a:pt x="126560" y="149422"/>
                      </a:lnTo>
                      <a:lnTo>
                        <a:pt x="126560" y="11916"/>
                      </a:lnTo>
                      <a:close/>
                      <a:moveTo>
                        <a:pt x="11923" y="11916"/>
                      </a:moveTo>
                      <a:lnTo>
                        <a:pt x="74281" y="11916"/>
                      </a:lnTo>
                      <a:lnTo>
                        <a:pt x="74281" y="149422"/>
                      </a:lnTo>
                      <a:lnTo>
                        <a:pt x="11923" y="149422"/>
                      </a:lnTo>
                      <a:lnTo>
                        <a:pt x="11923" y="11916"/>
                      </a:lnTo>
                      <a:close/>
                      <a:moveTo>
                        <a:pt x="151322" y="190676"/>
                      </a:moveTo>
                      <a:cubicBezTo>
                        <a:pt x="151322" y="187006"/>
                        <a:pt x="154075" y="185171"/>
                        <a:pt x="156821" y="185171"/>
                      </a:cubicBezTo>
                      <a:cubicBezTo>
                        <a:pt x="159574" y="185171"/>
                        <a:pt x="162327" y="187924"/>
                        <a:pt x="162327" y="190676"/>
                      </a:cubicBezTo>
                      <a:cubicBezTo>
                        <a:pt x="162327" y="193423"/>
                        <a:pt x="159574" y="196176"/>
                        <a:pt x="156821" y="196176"/>
                      </a:cubicBezTo>
                      <a:cubicBezTo>
                        <a:pt x="154075" y="196176"/>
                        <a:pt x="151322" y="194340"/>
                        <a:pt x="151322" y="190676"/>
                      </a:cubicBezTo>
                      <a:close/>
                      <a:moveTo>
                        <a:pt x="157739" y="354761"/>
                      </a:moveTo>
                      <a:cubicBezTo>
                        <a:pt x="125642" y="354761"/>
                        <a:pt x="107302" y="349262"/>
                        <a:pt x="104550" y="345592"/>
                      </a:cubicBezTo>
                      <a:lnTo>
                        <a:pt x="104550" y="323595"/>
                      </a:lnTo>
                      <a:cubicBezTo>
                        <a:pt x="121971" y="330929"/>
                        <a:pt x="153157" y="330929"/>
                        <a:pt x="157739" y="330929"/>
                      </a:cubicBezTo>
                      <a:cubicBezTo>
                        <a:pt x="162327" y="330929"/>
                        <a:pt x="193506" y="330929"/>
                        <a:pt x="210935" y="323595"/>
                      </a:cubicBezTo>
                      <a:lnTo>
                        <a:pt x="210935" y="345592"/>
                      </a:lnTo>
                      <a:cubicBezTo>
                        <a:pt x="207264" y="349262"/>
                        <a:pt x="188925" y="354761"/>
                        <a:pt x="157739" y="354761"/>
                      </a:cubicBezTo>
                      <a:close/>
                      <a:moveTo>
                        <a:pt x="210935" y="310761"/>
                      </a:moveTo>
                      <a:cubicBezTo>
                        <a:pt x="208182" y="314425"/>
                        <a:pt x="189842" y="319924"/>
                        <a:pt x="157739" y="319924"/>
                      </a:cubicBezTo>
                      <a:cubicBezTo>
                        <a:pt x="125642" y="319924"/>
                        <a:pt x="107302" y="314425"/>
                        <a:pt x="104550" y="310761"/>
                      </a:cubicBezTo>
                      <a:lnTo>
                        <a:pt x="104550" y="289676"/>
                      </a:lnTo>
                      <a:cubicBezTo>
                        <a:pt x="121971" y="297010"/>
                        <a:pt x="153157" y="297010"/>
                        <a:pt x="157739" y="297010"/>
                      </a:cubicBezTo>
                      <a:cubicBezTo>
                        <a:pt x="162327" y="297010"/>
                        <a:pt x="193506" y="297010"/>
                        <a:pt x="210935" y="289676"/>
                      </a:cubicBezTo>
                      <a:lnTo>
                        <a:pt x="210935" y="310761"/>
                      </a:lnTo>
                      <a:close/>
                      <a:moveTo>
                        <a:pt x="210935" y="276842"/>
                      </a:moveTo>
                      <a:cubicBezTo>
                        <a:pt x="208182" y="280512"/>
                        <a:pt x="189842" y="286011"/>
                        <a:pt x="157739" y="286011"/>
                      </a:cubicBezTo>
                      <a:cubicBezTo>
                        <a:pt x="125642" y="286011"/>
                        <a:pt x="107302" y="280512"/>
                        <a:pt x="104550" y="276842"/>
                      </a:cubicBezTo>
                      <a:lnTo>
                        <a:pt x="104550" y="254845"/>
                      </a:lnTo>
                      <a:cubicBezTo>
                        <a:pt x="121060" y="262173"/>
                        <a:pt x="150405" y="262173"/>
                        <a:pt x="157739" y="262173"/>
                      </a:cubicBezTo>
                      <a:cubicBezTo>
                        <a:pt x="165080" y="262173"/>
                        <a:pt x="194424" y="261262"/>
                        <a:pt x="210935" y="254845"/>
                      </a:cubicBezTo>
                      <a:lnTo>
                        <a:pt x="210935" y="276842"/>
                      </a:lnTo>
                      <a:close/>
                      <a:moveTo>
                        <a:pt x="210017" y="242011"/>
                      </a:moveTo>
                      <a:cubicBezTo>
                        <a:pt x="205429" y="245675"/>
                        <a:pt x="187089" y="250257"/>
                        <a:pt x="157739" y="250257"/>
                      </a:cubicBezTo>
                      <a:cubicBezTo>
                        <a:pt x="128395" y="250257"/>
                        <a:pt x="110049" y="245675"/>
                        <a:pt x="105467" y="242011"/>
                      </a:cubicBezTo>
                      <a:cubicBezTo>
                        <a:pt x="110049" y="238341"/>
                        <a:pt x="128395" y="233759"/>
                        <a:pt x="157739" y="233759"/>
                      </a:cubicBezTo>
                      <a:cubicBezTo>
                        <a:pt x="187089" y="233759"/>
                        <a:pt x="204511" y="238341"/>
                        <a:pt x="210017" y="242011"/>
                      </a:cubicBezTo>
                      <a:close/>
                      <a:moveTo>
                        <a:pt x="241196" y="149422"/>
                      </a:moveTo>
                      <a:lnTo>
                        <a:pt x="241196" y="11916"/>
                      </a:lnTo>
                      <a:lnTo>
                        <a:pt x="303562" y="11916"/>
                      </a:lnTo>
                      <a:lnTo>
                        <a:pt x="303562" y="149422"/>
                      </a:lnTo>
                      <a:lnTo>
                        <a:pt x="241196" y="149422"/>
                      </a:lnTo>
                      <a:close/>
                    </a:path>
                  </a:pathLst>
                </a:custGeom>
                <a:solidFill>
                  <a:srgbClr val="2C5967"/>
                </a:solidFill>
                <a:ln w="6417" cap="flat">
                  <a:noFill/>
                  <a:prstDash val="solid"/>
                  <a:miter/>
                </a:ln>
              </p:spPr>
              <p:txBody>
                <a:bodyPr rtlCol="0" anchor="ctr"/>
                <a:lstStyle/>
                <a:p>
                  <a:endParaRPr lang="en-US" sz="810"/>
                </a:p>
              </p:txBody>
            </p:sp>
            <p:sp>
              <p:nvSpPr>
                <p:cNvPr id="2680" name="Freeform: Shape 2679">
                  <a:extLst>
                    <a:ext uri="{FF2B5EF4-FFF2-40B4-BE49-F238E27FC236}">
                      <a16:creationId xmlns:a16="http://schemas.microsoft.com/office/drawing/2014/main" id="{B6455205-6474-177C-5738-961B4CCFD487}"/>
                    </a:ext>
                  </a:extLst>
                </p:cNvPr>
                <p:cNvSpPr/>
                <p:nvPr/>
              </p:nvSpPr>
              <p:spPr>
                <a:xfrm>
                  <a:off x="4884134" y="2893306"/>
                  <a:ext cx="44025" cy="11916"/>
                </a:xfrm>
                <a:custGeom>
                  <a:avLst/>
                  <a:gdLst>
                    <a:gd name="connsiteX0" fmla="*/ 44026 w 44025"/>
                    <a:gd name="connsiteY0" fmla="*/ 0 h 11916"/>
                    <a:gd name="connsiteX1" fmla="*/ 0 w 44025"/>
                    <a:gd name="connsiteY1" fmla="*/ 0 h 11916"/>
                    <a:gd name="connsiteX2" fmla="*/ 0 w 44025"/>
                    <a:gd name="connsiteY2" fmla="*/ 11916 h 11916"/>
                    <a:gd name="connsiteX3" fmla="*/ 44026 w 44025"/>
                    <a:gd name="connsiteY3" fmla="*/ 11916 h 11916"/>
                    <a:gd name="connsiteX4" fmla="*/ 44026 w 4402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25" h="11916">
                      <a:moveTo>
                        <a:pt x="44026" y="0"/>
                      </a:moveTo>
                      <a:lnTo>
                        <a:pt x="0" y="0"/>
                      </a:lnTo>
                      <a:lnTo>
                        <a:pt x="0" y="11916"/>
                      </a:lnTo>
                      <a:lnTo>
                        <a:pt x="44026" y="11916"/>
                      </a:lnTo>
                      <a:lnTo>
                        <a:pt x="44026" y="0"/>
                      </a:lnTo>
                      <a:close/>
                    </a:path>
                  </a:pathLst>
                </a:custGeom>
                <a:solidFill>
                  <a:srgbClr val="2C5967"/>
                </a:solidFill>
                <a:ln w="6417" cap="flat">
                  <a:noFill/>
                  <a:prstDash val="solid"/>
                  <a:miter/>
                </a:ln>
              </p:spPr>
              <p:txBody>
                <a:bodyPr rtlCol="0" anchor="ctr"/>
                <a:lstStyle/>
                <a:p>
                  <a:endParaRPr lang="en-US" sz="810"/>
                </a:p>
              </p:txBody>
            </p:sp>
            <p:sp>
              <p:nvSpPr>
                <p:cNvPr id="2681" name="Freeform: Shape 2680">
                  <a:extLst>
                    <a:ext uri="{FF2B5EF4-FFF2-40B4-BE49-F238E27FC236}">
                      <a16:creationId xmlns:a16="http://schemas.microsoft.com/office/drawing/2014/main" id="{A048005D-ABEE-0E85-C84F-44809D934C4A}"/>
                    </a:ext>
                  </a:extLst>
                </p:cNvPr>
                <p:cNvSpPr/>
                <p:nvPr/>
              </p:nvSpPr>
              <p:spPr>
                <a:xfrm>
                  <a:off x="4899727" y="2984977"/>
                  <a:ext cx="10998" cy="10998"/>
                </a:xfrm>
                <a:custGeom>
                  <a:avLst/>
                  <a:gdLst>
                    <a:gd name="connsiteX0" fmla="*/ 5499 w 10998"/>
                    <a:gd name="connsiteY0" fmla="*/ 10999 h 10998"/>
                    <a:gd name="connsiteX1" fmla="*/ 10998 w 10998"/>
                    <a:gd name="connsiteY1" fmla="*/ 5499 h 10998"/>
                    <a:gd name="connsiteX2" fmla="*/ 5499 w 10998"/>
                    <a:gd name="connsiteY2" fmla="*/ 0 h 10998"/>
                    <a:gd name="connsiteX3" fmla="*/ 0 w 10998"/>
                    <a:gd name="connsiteY3" fmla="*/ 5499 h 10998"/>
                    <a:gd name="connsiteX4" fmla="*/ 5499 w 10998"/>
                    <a:gd name="connsiteY4" fmla="*/ 10999 h 10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8" h="10998">
                      <a:moveTo>
                        <a:pt x="5499" y="10999"/>
                      </a:moveTo>
                      <a:cubicBezTo>
                        <a:pt x="8541" y="10999"/>
                        <a:pt x="10998" y="8535"/>
                        <a:pt x="10998" y="5499"/>
                      </a:cubicBezTo>
                      <a:cubicBezTo>
                        <a:pt x="10998" y="2464"/>
                        <a:pt x="8541" y="0"/>
                        <a:pt x="5499" y="0"/>
                      </a:cubicBezTo>
                      <a:cubicBezTo>
                        <a:pt x="2464" y="0"/>
                        <a:pt x="0" y="2464"/>
                        <a:pt x="0" y="5499"/>
                      </a:cubicBezTo>
                      <a:cubicBezTo>
                        <a:pt x="0" y="8535"/>
                        <a:pt x="2464" y="10999"/>
                        <a:pt x="5499" y="10999"/>
                      </a:cubicBezTo>
                      <a:close/>
                    </a:path>
                  </a:pathLst>
                </a:custGeom>
                <a:solidFill>
                  <a:srgbClr val="2C5967"/>
                </a:solidFill>
                <a:ln w="6417" cap="flat">
                  <a:noFill/>
                  <a:prstDash val="solid"/>
                  <a:miter/>
                </a:ln>
              </p:spPr>
              <p:txBody>
                <a:bodyPr rtlCol="0" anchor="ctr"/>
                <a:lstStyle/>
                <a:p>
                  <a:endParaRPr lang="en-US" sz="810"/>
                </a:p>
              </p:txBody>
            </p:sp>
            <p:sp>
              <p:nvSpPr>
                <p:cNvPr id="2682" name="Freeform: Shape 2681">
                  <a:extLst>
                    <a:ext uri="{FF2B5EF4-FFF2-40B4-BE49-F238E27FC236}">
                      <a16:creationId xmlns:a16="http://schemas.microsoft.com/office/drawing/2014/main" id="{9BAC06BC-83E2-C164-67BF-B18A6EB443CC}"/>
                    </a:ext>
                  </a:extLst>
                </p:cNvPr>
                <p:cNvSpPr/>
                <p:nvPr/>
              </p:nvSpPr>
              <p:spPr>
                <a:xfrm>
                  <a:off x="4884134" y="2917145"/>
                  <a:ext cx="44025" cy="11916"/>
                </a:xfrm>
                <a:custGeom>
                  <a:avLst/>
                  <a:gdLst>
                    <a:gd name="connsiteX0" fmla="*/ 44026 w 44025"/>
                    <a:gd name="connsiteY0" fmla="*/ 0 h 11916"/>
                    <a:gd name="connsiteX1" fmla="*/ 0 w 44025"/>
                    <a:gd name="connsiteY1" fmla="*/ 0 h 11916"/>
                    <a:gd name="connsiteX2" fmla="*/ 0 w 44025"/>
                    <a:gd name="connsiteY2" fmla="*/ 11916 h 11916"/>
                    <a:gd name="connsiteX3" fmla="*/ 44026 w 44025"/>
                    <a:gd name="connsiteY3" fmla="*/ 11916 h 11916"/>
                    <a:gd name="connsiteX4" fmla="*/ 44026 w 4402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25" h="11916">
                      <a:moveTo>
                        <a:pt x="44026" y="0"/>
                      </a:moveTo>
                      <a:lnTo>
                        <a:pt x="0" y="0"/>
                      </a:lnTo>
                      <a:lnTo>
                        <a:pt x="0" y="11916"/>
                      </a:lnTo>
                      <a:lnTo>
                        <a:pt x="44026" y="11916"/>
                      </a:lnTo>
                      <a:lnTo>
                        <a:pt x="44026" y="0"/>
                      </a:lnTo>
                      <a:close/>
                    </a:path>
                  </a:pathLst>
                </a:custGeom>
                <a:solidFill>
                  <a:srgbClr val="2C5967"/>
                </a:solidFill>
                <a:ln w="6417" cap="flat">
                  <a:noFill/>
                  <a:prstDash val="solid"/>
                  <a:miter/>
                </a:ln>
              </p:spPr>
              <p:txBody>
                <a:bodyPr rtlCol="0" anchor="ctr"/>
                <a:lstStyle/>
                <a:p>
                  <a:endParaRPr lang="en-US" sz="810"/>
                </a:p>
              </p:txBody>
            </p:sp>
            <p:sp>
              <p:nvSpPr>
                <p:cNvPr id="2683" name="Freeform: Shape 2682">
                  <a:extLst>
                    <a:ext uri="{FF2B5EF4-FFF2-40B4-BE49-F238E27FC236}">
                      <a16:creationId xmlns:a16="http://schemas.microsoft.com/office/drawing/2014/main" id="{1DD363A9-F117-A8F7-A0B9-45D2F47DE513}"/>
                    </a:ext>
                  </a:extLst>
                </p:cNvPr>
                <p:cNvSpPr/>
                <p:nvPr/>
              </p:nvSpPr>
              <p:spPr>
                <a:xfrm>
                  <a:off x="4884134" y="2940977"/>
                  <a:ext cx="44025" cy="11916"/>
                </a:xfrm>
                <a:custGeom>
                  <a:avLst/>
                  <a:gdLst>
                    <a:gd name="connsiteX0" fmla="*/ 44026 w 44025"/>
                    <a:gd name="connsiteY0" fmla="*/ 0 h 11916"/>
                    <a:gd name="connsiteX1" fmla="*/ 0 w 44025"/>
                    <a:gd name="connsiteY1" fmla="*/ 0 h 11916"/>
                    <a:gd name="connsiteX2" fmla="*/ 0 w 44025"/>
                    <a:gd name="connsiteY2" fmla="*/ 11916 h 11916"/>
                    <a:gd name="connsiteX3" fmla="*/ 44026 w 44025"/>
                    <a:gd name="connsiteY3" fmla="*/ 11916 h 11916"/>
                    <a:gd name="connsiteX4" fmla="*/ 44026 w 44025"/>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25" h="11916">
                      <a:moveTo>
                        <a:pt x="44026" y="0"/>
                      </a:moveTo>
                      <a:lnTo>
                        <a:pt x="0" y="0"/>
                      </a:lnTo>
                      <a:lnTo>
                        <a:pt x="0" y="11916"/>
                      </a:lnTo>
                      <a:lnTo>
                        <a:pt x="44026" y="11916"/>
                      </a:lnTo>
                      <a:lnTo>
                        <a:pt x="44026" y="0"/>
                      </a:lnTo>
                      <a:close/>
                    </a:path>
                  </a:pathLst>
                </a:custGeom>
                <a:solidFill>
                  <a:srgbClr val="2C5967"/>
                </a:solidFill>
                <a:ln w="6417" cap="flat">
                  <a:noFill/>
                  <a:prstDash val="solid"/>
                  <a:miter/>
                </a:ln>
              </p:spPr>
              <p:txBody>
                <a:bodyPr rtlCol="0" anchor="ctr"/>
                <a:lstStyle/>
                <a:p>
                  <a:endParaRPr lang="en-US" sz="810"/>
                </a:p>
              </p:txBody>
            </p:sp>
            <p:sp>
              <p:nvSpPr>
                <p:cNvPr id="2684" name="Freeform: Shape 2683">
                  <a:extLst>
                    <a:ext uri="{FF2B5EF4-FFF2-40B4-BE49-F238E27FC236}">
                      <a16:creationId xmlns:a16="http://schemas.microsoft.com/office/drawing/2014/main" id="{F748C140-539D-71E1-EA7B-8CCF63B3D806}"/>
                    </a:ext>
                  </a:extLst>
                </p:cNvPr>
                <p:cNvSpPr/>
                <p:nvPr/>
              </p:nvSpPr>
              <p:spPr>
                <a:xfrm>
                  <a:off x="4654860" y="2893306"/>
                  <a:ext cx="44019" cy="11916"/>
                </a:xfrm>
                <a:custGeom>
                  <a:avLst/>
                  <a:gdLst>
                    <a:gd name="connsiteX0" fmla="*/ 44020 w 44019"/>
                    <a:gd name="connsiteY0" fmla="*/ 0 h 11916"/>
                    <a:gd name="connsiteX1" fmla="*/ 0 w 44019"/>
                    <a:gd name="connsiteY1" fmla="*/ 0 h 11916"/>
                    <a:gd name="connsiteX2" fmla="*/ 0 w 44019"/>
                    <a:gd name="connsiteY2" fmla="*/ 11916 h 11916"/>
                    <a:gd name="connsiteX3" fmla="*/ 44020 w 44019"/>
                    <a:gd name="connsiteY3" fmla="*/ 11916 h 11916"/>
                    <a:gd name="connsiteX4" fmla="*/ 44020 w 44019"/>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19" h="11916">
                      <a:moveTo>
                        <a:pt x="44020" y="0"/>
                      </a:moveTo>
                      <a:lnTo>
                        <a:pt x="0" y="0"/>
                      </a:lnTo>
                      <a:lnTo>
                        <a:pt x="0" y="11916"/>
                      </a:lnTo>
                      <a:lnTo>
                        <a:pt x="44020" y="11916"/>
                      </a:lnTo>
                      <a:lnTo>
                        <a:pt x="44020" y="0"/>
                      </a:lnTo>
                      <a:close/>
                    </a:path>
                  </a:pathLst>
                </a:custGeom>
                <a:solidFill>
                  <a:srgbClr val="2C5967"/>
                </a:solidFill>
                <a:ln w="6417" cap="flat">
                  <a:noFill/>
                  <a:prstDash val="solid"/>
                  <a:miter/>
                </a:ln>
              </p:spPr>
              <p:txBody>
                <a:bodyPr rtlCol="0" anchor="ctr"/>
                <a:lstStyle/>
                <a:p>
                  <a:endParaRPr lang="en-US" sz="810"/>
                </a:p>
              </p:txBody>
            </p:sp>
            <p:sp>
              <p:nvSpPr>
                <p:cNvPr id="2685" name="Freeform: Shape 2684">
                  <a:extLst>
                    <a:ext uri="{FF2B5EF4-FFF2-40B4-BE49-F238E27FC236}">
                      <a16:creationId xmlns:a16="http://schemas.microsoft.com/office/drawing/2014/main" id="{8C9B03B1-3F4D-B5E7-BBC0-49817DE69A47}"/>
                    </a:ext>
                  </a:extLst>
                </p:cNvPr>
                <p:cNvSpPr/>
                <p:nvPr/>
              </p:nvSpPr>
              <p:spPr>
                <a:xfrm>
                  <a:off x="4672282" y="2984977"/>
                  <a:ext cx="11004" cy="10998"/>
                </a:xfrm>
                <a:custGeom>
                  <a:avLst/>
                  <a:gdLst>
                    <a:gd name="connsiteX0" fmla="*/ 5505 w 11004"/>
                    <a:gd name="connsiteY0" fmla="*/ 10999 h 10998"/>
                    <a:gd name="connsiteX1" fmla="*/ 11005 w 11004"/>
                    <a:gd name="connsiteY1" fmla="*/ 5499 h 10998"/>
                    <a:gd name="connsiteX2" fmla="*/ 5505 w 11004"/>
                    <a:gd name="connsiteY2" fmla="*/ 0 h 10998"/>
                    <a:gd name="connsiteX3" fmla="*/ 0 w 11004"/>
                    <a:gd name="connsiteY3" fmla="*/ 5499 h 10998"/>
                    <a:gd name="connsiteX4" fmla="*/ 5505 w 11004"/>
                    <a:gd name="connsiteY4" fmla="*/ 10999 h 10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4" h="10998">
                      <a:moveTo>
                        <a:pt x="5505" y="10999"/>
                      </a:moveTo>
                      <a:cubicBezTo>
                        <a:pt x="8541" y="10999"/>
                        <a:pt x="11005" y="8535"/>
                        <a:pt x="11005" y="5499"/>
                      </a:cubicBezTo>
                      <a:cubicBezTo>
                        <a:pt x="11005" y="2464"/>
                        <a:pt x="8541" y="0"/>
                        <a:pt x="5505" y="0"/>
                      </a:cubicBezTo>
                      <a:cubicBezTo>
                        <a:pt x="2464" y="0"/>
                        <a:pt x="0" y="2464"/>
                        <a:pt x="0" y="5499"/>
                      </a:cubicBezTo>
                      <a:cubicBezTo>
                        <a:pt x="0" y="8535"/>
                        <a:pt x="2464" y="10999"/>
                        <a:pt x="5505" y="10999"/>
                      </a:cubicBezTo>
                      <a:close/>
                    </a:path>
                  </a:pathLst>
                </a:custGeom>
                <a:solidFill>
                  <a:srgbClr val="2C5967"/>
                </a:solidFill>
                <a:ln w="6417" cap="flat">
                  <a:noFill/>
                  <a:prstDash val="solid"/>
                  <a:miter/>
                </a:ln>
              </p:spPr>
              <p:txBody>
                <a:bodyPr rtlCol="0" anchor="ctr"/>
                <a:lstStyle/>
                <a:p>
                  <a:endParaRPr lang="en-US" sz="810"/>
                </a:p>
              </p:txBody>
            </p:sp>
            <p:sp>
              <p:nvSpPr>
                <p:cNvPr id="2686" name="Freeform: Shape 2685">
                  <a:extLst>
                    <a:ext uri="{FF2B5EF4-FFF2-40B4-BE49-F238E27FC236}">
                      <a16:creationId xmlns:a16="http://schemas.microsoft.com/office/drawing/2014/main" id="{295490AA-9374-22C2-C81E-B7FBDFDC4F33}"/>
                    </a:ext>
                  </a:extLst>
                </p:cNvPr>
                <p:cNvSpPr/>
                <p:nvPr/>
              </p:nvSpPr>
              <p:spPr>
                <a:xfrm>
                  <a:off x="4654860" y="2917145"/>
                  <a:ext cx="44019" cy="11916"/>
                </a:xfrm>
                <a:custGeom>
                  <a:avLst/>
                  <a:gdLst>
                    <a:gd name="connsiteX0" fmla="*/ 44020 w 44019"/>
                    <a:gd name="connsiteY0" fmla="*/ 0 h 11916"/>
                    <a:gd name="connsiteX1" fmla="*/ 0 w 44019"/>
                    <a:gd name="connsiteY1" fmla="*/ 0 h 11916"/>
                    <a:gd name="connsiteX2" fmla="*/ 0 w 44019"/>
                    <a:gd name="connsiteY2" fmla="*/ 11916 h 11916"/>
                    <a:gd name="connsiteX3" fmla="*/ 44020 w 44019"/>
                    <a:gd name="connsiteY3" fmla="*/ 11916 h 11916"/>
                    <a:gd name="connsiteX4" fmla="*/ 44020 w 44019"/>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19" h="11916">
                      <a:moveTo>
                        <a:pt x="44020" y="0"/>
                      </a:moveTo>
                      <a:lnTo>
                        <a:pt x="0" y="0"/>
                      </a:lnTo>
                      <a:lnTo>
                        <a:pt x="0" y="11916"/>
                      </a:lnTo>
                      <a:lnTo>
                        <a:pt x="44020" y="11916"/>
                      </a:lnTo>
                      <a:lnTo>
                        <a:pt x="44020" y="0"/>
                      </a:lnTo>
                      <a:close/>
                    </a:path>
                  </a:pathLst>
                </a:custGeom>
                <a:solidFill>
                  <a:srgbClr val="2C5967"/>
                </a:solidFill>
                <a:ln w="6417" cap="flat">
                  <a:noFill/>
                  <a:prstDash val="solid"/>
                  <a:miter/>
                </a:ln>
              </p:spPr>
              <p:txBody>
                <a:bodyPr rtlCol="0" anchor="ctr"/>
                <a:lstStyle/>
                <a:p>
                  <a:endParaRPr lang="en-US" sz="810"/>
                </a:p>
              </p:txBody>
            </p:sp>
            <p:sp>
              <p:nvSpPr>
                <p:cNvPr id="2687" name="Freeform: Shape 2686">
                  <a:extLst>
                    <a:ext uri="{FF2B5EF4-FFF2-40B4-BE49-F238E27FC236}">
                      <a16:creationId xmlns:a16="http://schemas.microsoft.com/office/drawing/2014/main" id="{395795D7-DEA9-FF45-D6EA-E7E72BD2EA70}"/>
                    </a:ext>
                  </a:extLst>
                </p:cNvPr>
                <p:cNvSpPr/>
                <p:nvPr/>
              </p:nvSpPr>
              <p:spPr>
                <a:xfrm>
                  <a:off x="4654860" y="2940977"/>
                  <a:ext cx="44019" cy="11916"/>
                </a:xfrm>
                <a:custGeom>
                  <a:avLst/>
                  <a:gdLst>
                    <a:gd name="connsiteX0" fmla="*/ 44020 w 44019"/>
                    <a:gd name="connsiteY0" fmla="*/ 0 h 11916"/>
                    <a:gd name="connsiteX1" fmla="*/ 0 w 44019"/>
                    <a:gd name="connsiteY1" fmla="*/ 0 h 11916"/>
                    <a:gd name="connsiteX2" fmla="*/ 0 w 44019"/>
                    <a:gd name="connsiteY2" fmla="*/ 11916 h 11916"/>
                    <a:gd name="connsiteX3" fmla="*/ 44020 w 44019"/>
                    <a:gd name="connsiteY3" fmla="*/ 11916 h 11916"/>
                    <a:gd name="connsiteX4" fmla="*/ 44020 w 44019"/>
                    <a:gd name="connsiteY4" fmla="*/ 0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19" h="11916">
                      <a:moveTo>
                        <a:pt x="44020" y="0"/>
                      </a:moveTo>
                      <a:lnTo>
                        <a:pt x="0" y="0"/>
                      </a:lnTo>
                      <a:lnTo>
                        <a:pt x="0" y="11916"/>
                      </a:lnTo>
                      <a:lnTo>
                        <a:pt x="44020" y="11916"/>
                      </a:lnTo>
                      <a:lnTo>
                        <a:pt x="44020" y="0"/>
                      </a:lnTo>
                      <a:close/>
                    </a:path>
                  </a:pathLst>
                </a:custGeom>
                <a:solidFill>
                  <a:srgbClr val="2C5967"/>
                </a:solidFill>
                <a:ln w="6417" cap="flat">
                  <a:noFill/>
                  <a:prstDash val="solid"/>
                  <a:miter/>
                </a:ln>
              </p:spPr>
              <p:txBody>
                <a:bodyPr rtlCol="0" anchor="ctr"/>
                <a:lstStyle/>
                <a:p>
                  <a:endParaRPr lang="en-US" sz="810"/>
                </a:p>
              </p:txBody>
            </p:sp>
          </p:grpSp>
        </p:grpSp>
        <p:sp>
          <p:nvSpPr>
            <p:cNvPr id="1073" name="TextBox 1072">
              <a:extLst>
                <a:ext uri="{FF2B5EF4-FFF2-40B4-BE49-F238E27FC236}">
                  <a16:creationId xmlns:a16="http://schemas.microsoft.com/office/drawing/2014/main" id="{C19CB6AC-96A1-C6E7-1BE2-D4FD9D5CA6B3}"/>
                </a:ext>
              </a:extLst>
            </p:cNvPr>
            <p:cNvSpPr txBox="1"/>
            <p:nvPr/>
          </p:nvSpPr>
          <p:spPr>
            <a:xfrm>
              <a:off x="4601382" y="3202085"/>
              <a:ext cx="38664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RAC</a:t>
              </a:r>
            </a:p>
          </p:txBody>
        </p:sp>
      </p:grpSp>
      <p:grpSp>
        <p:nvGrpSpPr>
          <p:cNvPr id="1074" name="Graphic 3">
            <a:extLst>
              <a:ext uri="{FF2B5EF4-FFF2-40B4-BE49-F238E27FC236}">
                <a16:creationId xmlns:a16="http://schemas.microsoft.com/office/drawing/2014/main" id="{F0A16E10-CAF9-2382-8265-74F4DA53287D}"/>
              </a:ext>
            </a:extLst>
          </p:cNvPr>
          <p:cNvGrpSpPr/>
          <p:nvPr/>
        </p:nvGrpSpPr>
        <p:grpSpPr>
          <a:xfrm>
            <a:off x="5150375" y="2857558"/>
            <a:ext cx="763351" cy="561509"/>
            <a:chOff x="5150375" y="2857558"/>
            <a:chExt cx="763351" cy="561509"/>
          </a:xfrm>
        </p:grpSpPr>
        <p:grpSp>
          <p:nvGrpSpPr>
            <p:cNvPr id="1233" name="Graphic 3">
              <a:extLst>
                <a:ext uri="{FF2B5EF4-FFF2-40B4-BE49-F238E27FC236}">
                  <a16:creationId xmlns:a16="http://schemas.microsoft.com/office/drawing/2014/main" id="{93B2108F-34CE-040B-C1F7-D53E726E33BC}"/>
                </a:ext>
              </a:extLst>
            </p:cNvPr>
            <p:cNvGrpSpPr/>
            <p:nvPr/>
          </p:nvGrpSpPr>
          <p:grpSpPr>
            <a:xfrm>
              <a:off x="5345415" y="2857558"/>
              <a:ext cx="362551" cy="385010"/>
              <a:chOff x="5345415" y="2857558"/>
              <a:chExt cx="362551" cy="385010"/>
            </a:xfrm>
          </p:grpSpPr>
          <p:sp>
            <p:nvSpPr>
              <p:cNvPr id="1234" name="Freeform: Shape 1233">
                <a:extLst>
                  <a:ext uri="{FF2B5EF4-FFF2-40B4-BE49-F238E27FC236}">
                    <a16:creationId xmlns:a16="http://schemas.microsoft.com/office/drawing/2014/main" id="{91F6E90A-8E97-D204-8B21-0A54F0F0E9AD}"/>
                  </a:ext>
                </a:extLst>
              </p:cNvPr>
              <p:cNvSpPr/>
              <p:nvPr/>
            </p:nvSpPr>
            <p:spPr>
              <a:xfrm>
                <a:off x="5375632" y="2882257"/>
                <a:ext cx="93384" cy="62185"/>
              </a:xfrm>
              <a:custGeom>
                <a:avLst/>
                <a:gdLst>
                  <a:gd name="connsiteX0" fmla="*/ 61339 w 93384"/>
                  <a:gd name="connsiteY0" fmla="*/ 59439 h 62185"/>
                  <a:gd name="connsiteX1" fmla="*/ 93384 w 93384"/>
                  <a:gd name="connsiteY1" fmla="*/ 31090 h 62185"/>
                  <a:gd name="connsiteX2" fmla="*/ 93384 w 93384"/>
                  <a:gd name="connsiteY2" fmla="*/ 0 h 62185"/>
                  <a:gd name="connsiteX3" fmla="*/ 0 w 93384"/>
                  <a:gd name="connsiteY3" fmla="*/ 0 h 62185"/>
                  <a:gd name="connsiteX4" fmla="*/ 0 w 93384"/>
                  <a:gd name="connsiteY4" fmla="*/ 62186 h 62185"/>
                  <a:gd name="connsiteX5" fmla="*/ 31128 w 93384"/>
                  <a:gd name="connsiteY5" fmla="*/ 32007 h 62185"/>
                  <a:gd name="connsiteX6" fmla="*/ 61339 w 93384"/>
                  <a:gd name="connsiteY6" fmla="*/ 59439 h 6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384" h="62185">
                    <a:moveTo>
                      <a:pt x="61339" y="59439"/>
                    </a:moveTo>
                    <a:lnTo>
                      <a:pt x="93384" y="31090"/>
                    </a:lnTo>
                    <a:lnTo>
                      <a:pt x="93384" y="0"/>
                    </a:lnTo>
                    <a:lnTo>
                      <a:pt x="0" y="0"/>
                    </a:lnTo>
                    <a:lnTo>
                      <a:pt x="0" y="62186"/>
                    </a:lnTo>
                    <a:lnTo>
                      <a:pt x="31128" y="32007"/>
                    </a:lnTo>
                    <a:lnTo>
                      <a:pt x="61339" y="59439"/>
                    </a:lnTo>
                    <a:close/>
                  </a:path>
                </a:pathLst>
              </a:custGeom>
              <a:solidFill>
                <a:srgbClr val="FFFFFF"/>
              </a:solidFill>
              <a:ln w="6417" cap="flat">
                <a:noFill/>
                <a:prstDash val="solid"/>
                <a:miter/>
              </a:ln>
            </p:spPr>
            <p:txBody>
              <a:bodyPr rtlCol="0" anchor="ctr"/>
              <a:lstStyle/>
              <a:p>
                <a:endParaRPr lang="en-US" sz="810"/>
              </a:p>
            </p:txBody>
          </p:sp>
          <p:sp>
            <p:nvSpPr>
              <p:cNvPr id="1235" name="Freeform: Shape 1234">
                <a:extLst>
                  <a:ext uri="{FF2B5EF4-FFF2-40B4-BE49-F238E27FC236}">
                    <a16:creationId xmlns:a16="http://schemas.microsoft.com/office/drawing/2014/main" id="{83739242-E074-33A5-2709-87E163EC68CF}"/>
                  </a:ext>
                </a:extLst>
              </p:cNvPr>
              <p:cNvSpPr/>
              <p:nvPr/>
            </p:nvSpPr>
            <p:spPr>
              <a:xfrm>
                <a:off x="5371057" y="3181294"/>
                <a:ext cx="30210" cy="30178"/>
              </a:xfrm>
              <a:custGeom>
                <a:avLst/>
                <a:gdLst>
                  <a:gd name="connsiteX0" fmla="*/ 30211 w 30210"/>
                  <a:gd name="connsiteY0" fmla="*/ 30178 h 30178"/>
                  <a:gd name="connsiteX1" fmla="*/ 30211 w 30210"/>
                  <a:gd name="connsiteY1" fmla="*/ 0 h 30178"/>
                  <a:gd name="connsiteX2" fmla="*/ 0 w 30210"/>
                  <a:gd name="connsiteY2" fmla="*/ 0 h 30178"/>
                  <a:gd name="connsiteX3" fmla="*/ 30211 w 30210"/>
                  <a:gd name="connsiteY3" fmla="*/ 30178 h 30178"/>
                </a:gdLst>
                <a:ahLst/>
                <a:cxnLst>
                  <a:cxn ang="0">
                    <a:pos x="connsiteX0" y="connsiteY0"/>
                  </a:cxn>
                  <a:cxn ang="0">
                    <a:pos x="connsiteX1" y="connsiteY1"/>
                  </a:cxn>
                  <a:cxn ang="0">
                    <a:pos x="connsiteX2" y="connsiteY2"/>
                  </a:cxn>
                  <a:cxn ang="0">
                    <a:pos x="connsiteX3" y="connsiteY3"/>
                  </a:cxn>
                </a:cxnLst>
                <a:rect l="l" t="t" r="r" b="b"/>
                <a:pathLst>
                  <a:path w="30210" h="30178">
                    <a:moveTo>
                      <a:pt x="30211" y="30178"/>
                    </a:moveTo>
                    <a:lnTo>
                      <a:pt x="30211" y="0"/>
                    </a:lnTo>
                    <a:lnTo>
                      <a:pt x="0" y="0"/>
                    </a:lnTo>
                    <a:cubicBezTo>
                      <a:pt x="2747" y="15542"/>
                      <a:pt x="14650" y="27432"/>
                      <a:pt x="30211" y="30178"/>
                    </a:cubicBezTo>
                    <a:close/>
                  </a:path>
                </a:pathLst>
              </a:custGeom>
              <a:solidFill>
                <a:srgbClr val="FFFFFF"/>
              </a:solidFill>
              <a:ln w="6417" cap="flat">
                <a:noFill/>
                <a:prstDash val="solid"/>
                <a:miter/>
              </a:ln>
            </p:spPr>
            <p:txBody>
              <a:bodyPr rtlCol="0" anchor="ctr"/>
              <a:lstStyle/>
              <a:p>
                <a:endParaRPr lang="en-US" sz="810"/>
              </a:p>
            </p:txBody>
          </p:sp>
          <p:sp>
            <p:nvSpPr>
              <p:cNvPr id="1236" name="Freeform: Shape 1235">
                <a:extLst>
                  <a:ext uri="{FF2B5EF4-FFF2-40B4-BE49-F238E27FC236}">
                    <a16:creationId xmlns:a16="http://schemas.microsoft.com/office/drawing/2014/main" id="{A93A8046-B1A4-D609-0737-252CE6DF0BC1}"/>
                  </a:ext>
                </a:extLst>
              </p:cNvPr>
              <p:cNvSpPr/>
              <p:nvPr/>
            </p:nvSpPr>
            <p:spPr>
              <a:xfrm>
                <a:off x="5361900" y="2868531"/>
                <a:ext cx="121766" cy="122548"/>
              </a:xfrm>
              <a:custGeom>
                <a:avLst/>
                <a:gdLst>
                  <a:gd name="connsiteX0" fmla="*/ 84228 w 121766"/>
                  <a:gd name="connsiteY0" fmla="*/ 107919 h 122548"/>
                  <a:gd name="connsiteX1" fmla="*/ 13732 w 121766"/>
                  <a:gd name="connsiteY1" fmla="*/ 107919 h 122548"/>
                  <a:gd name="connsiteX2" fmla="*/ 13732 w 121766"/>
                  <a:gd name="connsiteY2" fmla="*/ 94199 h 122548"/>
                  <a:gd name="connsiteX3" fmla="*/ 14650 w 121766"/>
                  <a:gd name="connsiteY3" fmla="*/ 95111 h 122548"/>
                  <a:gd name="connsiteX4" fmla="*/ 45778 w 121766"/>
                  <a:gd name="connsiteY4" fmla="*/ 64932 h 122548"/>
                  <a:gd name="connsiteX5" fmla="*/ 75989 w 121766"/>
                  <a:gd name="connsiteY5" fmla="*/ 92371 h 122548"/>
                  <a:gd name="connsiteX6" fmla="*/ 108034 w 121766"/>
                  <a:gd name="connsiteY6" fmla="*/ 63103 h 122548"/>
                  <a:gd name="connsiteX7" fmla="*/ 108034 w 121766"/>
                  <a:gd name="connsiteY7" fmla="*/ 91453 h 122548"/>
                  <a:gd name="connsiteX8" fmla="*/ 121766 w 121766"/>
                  <a:gd name="connsiteY8" fmla="*/ 85055 h 122548"/>
                  <a:gd name="connsiteX9" fmla="*/ 121766 w 121766"/>
                  <a:gd name="connsiteY9" fmla="*/ 0 h 122548"/>
                  <a:gd name="connsiteX10" fmla="*/ 0 w 121766"/>
                  <a:gd name="connsiteY10" fmla="*/ 0 h 122548"/>
                  <a:gd name="connsiteX11" fmla="*/ 0 w 121766"/>
                  <a:gd name="connsiteY11" fmla="*/ 122549 h 122548"/>
                  <a:gd name="connsiteX12" fmla="*/ 71407 w 121766"/>
                  <a:gd name="connsiteY12" fmla="*/ 122549 h 122548"/>
                  <a:gd name="connsiteX13" fmla="*/ 80563 w 121766"/>
                  <a:gd name="connsiteY13" fmla="*/ 111576 h 122548"/>
                  <a:gd name="connsiteX14" fmla="*/ 84228 w 121766"/>
                  <a:gd name="connsiteY14" fmla="*/ 107919 h 122548"/>
                  <a:gd name="connsiteX15" fmla="*/ 13732 w 121766"/>
                  <a:gd name="connsiteY15" fmla="*/ 13719 h 122548"/>
                  <a:gd name="connsiteX16" fmla="*/ 107116 w 121766"/>
                  <a:gd name="connsiteY16" fmla="*/ 13719 h 122548"/>
                  <a:gd name="connsiteX17" fmla="*/ 107116 w 121766"/>
                  <a:gd name="connsiteY17" fmla="*/ 44815 h 122548"/>
                  <a:gd name="connsiteX18" fmla="*/ 75071 w 121766"/>
                  <a:gd name="connsiteY18" fmla="*/ 73165 h 122548"/>
                  <a:gd name="connsiteX19" fmla="*/ 44860 w 121766"/>
                  <a:gd name="connsiteY19" fmla="*/ 45726 h 122548"/>
                  <a:gd name="connsiteX20" fmla="*/ 13732 w 121766"/>
                  <a:gd name="connsiteY20" fmla="*/ 75905 h 122548"/>
                  <a:gd name="connsiteX21" fmla="*/ 13732 w 121766"/>
                  <a:gd name="connsiteY21" fmla="*/ 13719 h 1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766" h="122548">
                    <a:moveTo>
                      <a:pt x="84228" y="107919"/>
                    </a:moveTo>
                    <a:lnTo>
                      <a:pt x="13732" y="107919"/>
                    </a:lnTo>
                    <a:lnTo>
                      <a:pt x="13732" y="94199"/>
                    </a:lnTo>
                    <a:lnTo>
                      <a:pt x="14650" y="95111"/>
                    </a:lnTo>
                    <a:lnTo>
                      <a:pt x="45778" y="64932"/>
                    </a:lnTo>
                    <a:lnTo>
                      <a:pt x="75989" y="92371"/>
                    </a:lnTo>
                    <a:lnTo>
                      <a:pt x="108034" y="63103"/>
                    </a:lnTo>
                    <a:lnTo>
                      <a:pt x="108034" y="91453"/>
                    </a:lnTo>
                    <a:cubicBezTo>
                      <a:pt x="112609" y="88713"/>
                      <a:pt x="117185" y="86884"/>
                      <a:pt x="121766" y="85055"/>
                    </a:cubicBezTo>
                    <a:lnTo>
                      <a:pt x="121766" y="0"/>
                    </a:lnTo>
                    <a:lnTo>
                      <a:pt x="0" y="0"/>
                    </a:lnTo>
                    <a:lnTo>
                      <a:pt x="0" y="122549"/>
                    </a:lnTo>
                    <a:lnTo>
                      <a:pt x="71407" y="122549"/>
                    </a:lnTo>
                    <a:cubicBezTo>
                      <a:pt x="74153" y="118891"/>
                      <a:pt x="77817" y="115234"/>
                      <a:pt x="80563" y="111576"/>
                    </a:cubicBezTo>
                    <a:cubicBezTo>
                      <a:pt x="82399" y="109747"/>
                      <a:pt x="83310" y="108830"/>
                      <a:pt x="84228" y="107919"/>
                    </a:cubicBezTo>
                    <a:close/>
                    <a:moveTo>
                      <a:pt x="13732" y="13719"/>
                    </a:moveTo>
                    <a:lnTo>
                      <a:pt x="107116" y="13719"/>
                    </a:lnTo>
                    <a:lnTo>
                      <a:pt x="107116" y="44815"/>
                    </a:lnTo>
                    <a:lnTo>
                      <a:pt x="75071" y="73165"/>
                    </a:lnTo>
                    <a:lnTo>
                      <a:pt x="44860" y="45726"/>
                    </a:lnTo>
                    <a:lnTo>
                      <a:pt x="13732" y="75905"/>
                    </a:lnTo>
                    <a:lnTo>
                      <a:pt x="13732" y="13719"/>
                    </a:lnTo>
                    <a:close/>
                  </a:path>
                </a:pathLst>
              </a:custGeom>
              <a:solidFill>
                <a:srgbClr val="2C5967"/>
              </a:solidFill>
              <a:ln w="6417" cap="flat">
                <a:noFill/>
                <a:prstDash val="solid"/>
                <a:miter/>
              </a:ln>
            </p:spPr>
            <p:txBody>
              <a:bodyPr rtlCol="0" anchor="ctr"/>
              <a:lstStyle/>
              <a:p>
                <a:endParaRPr lang="en-US" sz="810"/>
              </a:p>
            </p:txBody>
          </p:sp>
          <p:sp>
            <p:nvSpPr>
              <p:cNvPr id="1237" name="Freeform: Shape 1236">
                <a:extLst>
                  <a:ext uri="{FF2B5EF4-FFF2-40B4-BE49-F238E27FC236}">
                    <a16:creationId xmlns:a16="http://schemas.microsoft.com/office/drawing/2014/main" id="{5BF82DC8-243C-CF35-B1FD-809CCD922FD5}"/>
                  </a:ext>
                </a:extLst>
              </p:cNvPr>
              <p:cNvSpPr/>
              <p:nvPr/>
            </p:nvSpPr>
            <p:spPr>
              <a:xfrm>
                <a:off x="5381118" y="3098992"/>
                <a:ext cx="104376" cy="103336"/>
              </a:xfrm>
              <a:custGeom>
                <a:avLst/>
                <a:gdLst>
                  <a:gd name="connsiteX0" fmla="*/ 89727 w 104376"/>
                  <a:gd name="connsiteY0" fmla="*/ 51213 h 103336"/>
                  <a:gd name="connsiteX1" fmla="*/ 58599 w 104376"/>
                  <a:gd name="connsiteY1" fmla="*/ 88706 h 103336"/>
                  <a:gd name="connsiteX2" fmla="*/ 58599 w 104376"/>
                  <a:gd name="connsiteY2" fmla="*/ 53953 h 103336"/>
                  <a:gd name="connsiteX3" fmla="*/ 73249 w 104376"/>
                  <a:gd name="connsiteY3" fmla="*/ 39322 h 103336"/>
                  <a:gd name="connsiteX4" fmla="*/ 62256 w 104376"/>
                  <a:gd name="connsiteY4" fmla="*/ 30178 h 103336"/>
                  <a:gd name="connsiteX5" fmla="*/ 48524 w 104376"/>
                  <a:gd name="connsiteY5" fmla="*/ 43891 h 103336"/>
                  <a:gd name="connsiteX6" fmla="*/ 14650 w 104376"/>
                  <a:gd name="connsiteY6" fmla="*/ 43891 h 103336"/>
                  <a:gd name="connsiteX7" fmla="*/ 48524 w 104376"/>
                  <a:gd name="connsiteY7" fmla="*/ 12802 h 103336"/>
                  <a:gd name="connsiteX8" fmla="*/ 41203 w 104376"/>
                  <a:gd name="connsiteY8" fmla="*/ 0 h 103336"/>
                  <a:gd name="connsiteX9" fmla="*/ 0 w 104376"/>
                  <a:gd name="connsiteY9" fmla="*/ 51213 h 103336"/>
                  <a:gd name="connsiteX10" fmla="*/ 0 w 104376"/>
                  <a:gd name="connsiteY10" fmla="*/ 58528 h 103336"/>
                  <a:gd name="connsiteX11" fmla="*/ 44867 w 104376"/>
                  <a:gd name="connsiteY11" fmla="*/ 58528 h 103336"/>
                  <a:gd name="connsiteX12" fmla="*/ 44867 w 104376"/>
                  <a:gd name="connsiteY12" fmla="*/ 103337 h 103336"/>
                  <a:gd name="connsiteX13" fmla="*/ 52189 w 104376"/>
                  <a:gd name="connsiteY13" fmla="*/ 103337 h 103336"/>
                  <a:gd name="connsiteX14" fmla="*/ 104377 w 104376"/>
                  <a:gd name="connsiteY14" fmla="*/ 55782 h 103336"/>
                  <a:gd name="connsiteX15" fmla="*/ 90638 w 104376"/>
                  <a:gd name="connsiteY15" fmla="*/ 50295 h 103336"/>
                  <a:gd name="connsiteX16" fmla="*/ 89727 w 104376"/>
                  <a:gd name="connsiteY16" fmla="*/ 51213 h 10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376" h="103336">
                    <a:moveTo>
                      <a:pt x="89727" y="51213"/>
                    </a:moveTo>
                    <a:cubicBezTo>
                      <a:pt x="89727" y="69501"/>
                      <a:pt x="75995" y="85049"/>
                      <a:pt x="58599" y="88706"/>
                    </a:cubicBezTo>
                    <a:lnTo>
                      <a:pt x="58599" y="53953"/>
                    </a:lnTo>
                    <a:lnTo>
                      <a:pt x="73249" y="39322"/>
                    </a:lnTo>
                    <a:cubicBezTo>
                      <a:pt x="69585" y="36576"/>
                      <a:pt x="65920" y="33836"/>
                      <a:pt x="62256" y="30178"/>
                    </a:cubicBezTo>
                    <a:lnTo>
                      <a:pt x="48524" y="43891"/>
                    </a:lnTo>
                    <a:lnTo>
                      <a:pt x="14650" y="43891"/>
                    </a:lnTo>
                    <a:cubicBezTo>
                      <a:pt x="17396" y="27432"/>
                      <a:pt x="31128" y="14630"/>
                      <a:pt x="48524" y="12802"/>
                    </a:cubicBezTo>
                    <a:cubicBezTo>
                      <a:pt x="45778" y="8226"/>
                      <a:pt x="43032" y="4569"/>
                      <a:pt x="41203" y="0"/>
                    </a:cubicBezTo>
                    <a:cubicBezTo>
                      <a:pt x="17396" y="4569"/>
                      <a:pt x="0" y="25603"/>
                      <a:pt x="0" y="51213"/>
                    </a:cubicBezTo>
                    <a:lnTo>
                      <a:pt x="0" y="58528"/>
                    </a:lnTo>
                    <a:lnTo>
                      <a:pt x="44867" y="58528"/>
                    </a:lnTo>
                    <a:lnTo>
                      <a:pt x="44867" y="103337"/>
                    </a:lnTo>
                    <a:lnTo>
                      <a:pt x="52189" y="103337"/>
                    </a:lnTo>
                    <a:cubicBezTo>
                      <a:pt x="79652" y="103337"/>
                      <a:pt x="101630" y="82302"/>
                      <a:pt x="104377" y="55782"/>
                    </a:cubicBezTo>
                    <a:cubicBezTo>
                      <a:pt x="99795" y="53953"/>
                      <a:pt x="95220" y="52124"/>
                      <a:pt x="90638" y="50295"/>
                    </a:cubicBezTo>
                    <a:cubicBezTo>
                      <a:pt x="89727" y="50295"/>
                      <a:pt x="89727" y="50295"/>
                      <a:pt x="89727" y="51213"/>
                    </a:cubicBezTo>
                    <a:close/>
                  </a:path>
                </a:pathLst>
              </a:custGeom>
              <a:solidFill>
                <a:srgbClr val="2C5967"/>
              </a:solidFill>
              <a:ln w="6417" cap="flat">
                <a:noFill/>
                <a:prstDash val="solid"/>
                <a:miter/>
              </a:ln>
            </p:spPr>
            <p:txBody>
              <a:bodyPr rtlCol="0" anchor="ctr"/>
              <a:lstStyle/>
              <a:p>
                <a:endParaRPr lang="en-US" sz="810"/>
              </a:p>
            </p:txBody>
          </p:sp>
          <p:sp>
            <p:nvSpPr>
              <p:cNvPr id="1238" name="Freeform: Shape 1237">
                <a:extLst>
                  <a:ext uri="{FF2B5EF4-FFF2-40B4-BE49-F238E27FC236}">
                    <a16:creationId xmlns:a16="http://schemas.microsoft.com/office/drawing/2014/main" id="{7EFC848C-4DA3-4D51-04E1-4A501B62DB54}"/>
                  </a:ext>
                </a:extLst>
              </p:cNvPr>
              <p:cNvSpPr/>
              <p:nvPr/>
            </p:nvSpPr>
            <p:spPr>
              <a:xfrm>
                <a:off x="5356401" y="3166657"/>
                <a:ext cx="59509" cy="59445"/>
              </a:xfrm>
              <a:custGeom>
                <a:avLst/>
                <a:gdLst>
                  <a:gd name="connsiteX0" fmla="*/ 0 w 59509"/>
                  <a:gd name="connsiteY0" fmla="*/ 7322 h 59445"/>
                  <a:gd name="connsiteX1" fmla="*/ 52188 w 59509"/>
                  <a:gd name="connsiteY1" fmla="*/ 59445 h 59445"/>
                  <a:gd name="connsiteX2" fmla="*/ 59510 w 59509"/>
                  <a:gd name="connsiteY2" fmla="*/ 59445 h 59445"/>
                  <a:gd name="connsiteX3" fmla="*/ 59510 w 59509"/>
                  <a:gd name="connsiteY3" fmla="*/ 0 h 59445"/>
                  <a:gd name="connsiteX4" fmla="*/ 0 w 59509"/>
                  <a:gd name="connsiteY4" fmla="*/ 0 h 59445"/>
                  <a:gd name="connsiteX5" fmla="*/ 0 w 59509"/>
                  <a:gd name="connsiteY5" fmla="*/ 7322 h 59445"/>
                  <a:gd name="connsiteX6" fmla="*/ 44867 w 59509"/>
                  <a:gd name="connsiteY6" fmla="*/ 14637 h 59445"/>
                  <a:gd name="connsiteX7" fmla="*/ 44867 w 59509"/>
                  <a:gd name="connsiteY7" fmla="*/ 44815 h 59445"/>
                  <a:gd name="connsiteX8" fmla="*/ 14650 w 59509"/>
                  <a:gd name="connsiteY8" fmla="*/ 14637 h 59445"/>
                  <a:gd name="connsiteX9" fmla="*/ 44867 w 59509"/>
                  <a:gd name="connsiteY9" fmla="*/ 14637 h 5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509" h="59445">
                    <a:moveTo>
                      <a:pt x="0" y="7322"/>
                    </a:moveTo>
                    <a:cubicBezTo>
                      <a:pt x="0" y="35671"/>
                      <a:pt x="22889" y="59445"/>
                      <a:pt x="52188" y="59445"/>
                    </a:cubicBezTo>
                    <a:lnTo>
                      <a:pt x="59510" y="59445"/>
                    </a:lnTo>
                    <a:lnTo>
                      <a:pt x="59510" y="0"/>
                    </a:lnTo>
                    <a:lnTo>
                      <a:pt x="0" y="0"/>
                    </a:lnTo>
                    <a:lnTo>
                      <a:pt x="0" y="7322"/>
                    </a:lnTo>
                    <a:close/>
                    <a:moveTo>
                      <a:pt x="44867" y="14637"/>
                    </a:moveTo>
                    <a:lnTo>
                      <a:pt x="44867" y="44815"/>
                    </a:lnTo>
                    <a:cubicBezTo>
                      <a:pt x="29300" y="42069"/>
                      <a:pt x="17396" y="30185"/>
                      <a:pt x="14650" y="14637"/>
                    </a:cubicBezTo>
                    <a:lnTo>
                      <a:pt x="44867" y="14637"/>
                    </a:lnTo>
                    <a:close/>
                  </a:path>
                </a:pathLst>
              </a:custGeom>
              <a:solidFill>
                <a:srgbClr val="2C5967"/>
              </a:solidFill>
              <a:ln w="6417" cap="flat">
                <a:noFill/>
                <a:prstDash val="solid"/>
                <a:miter/>
              </a:ln>
            </p:spPr>
            <p:txBody>
              <a:bodyPr rtlCol="0" anchor="ctr"/>
              <a:lstStyle/>
              <a:p>
                <a:endParaRPr lang="en-US" sz="810"/>
              </a:p>
            </p:txBody>
          </p:sp>
          <p:sp>
            <p:nvSpPr>
              <p:cNvPr id="1239" name="Freeform: Shape 1238">
                <a:extLst>
                  <a:ext uri="{FF2B5EF4-FFF2-40B4-BE49-F238E27FC236}">
                    <a16:creationId xmlns:a16="http://schemas.microsoft.com/office/drawing/2014/main" id="{0DBF286E-35F5-40AA-980B-10F63BDA352B}"/>
                  </a:ext>
                </a:extLst>
              </p:cNvPr>
              <p:cNvSpPr/>
              <p:nvPr/>
            </p:nvSpPr>
            <p:spPr>
              <a:xfrm>
                <a:off x="5550498" y="2868531"/>
                <a:ext cx="122677" cy="121631"/>
              </a:xfrm>
              <a:custGeom>
                <a:avLst/>
                <a:gdLst>
                  <a:gd name="connsiteX0" fmla="*/ 14649 w 122677"/>
                  <a:gd name="connsiteY0" fmla="*/ 13719 h 121631"/>
                  <a:gd name="connsiteX1" fmla="*/ 108034 w 122677"/>
                  <a:gd name="connsiteY1" fmla="*/ 13719 h 121631"/>
                  <a:gd name="connsiteX2" fmla="*/ 108034 w 122677"/>
                  <a:gd name="connsiteY2" fmla="*/ 107919 h 121631"/>
                  <a:gd name="connsiteX3" fmla="*/ 95213 w 122677"/>
                  <a:gd name="connsiteY3" fmla="*/ 107919 h 121631"/>
                  <a:gd name="connsiteX4" fmla="*/ 95213 w 122677"/>
                  <a:gd name="connsiteY4" fmla="*/ 34754 h 121631"/>
                  <a:gd name="connsiteX5" fmla="*/ 80563 w 122677"/>
                  <a:gd name="connsiteY5" fmla="*/ 34754 h 121631"/>
                  <a:gd name="connsiteX6" fmla="*/ 80563 w 122677"/>
                  <a:gd name="connsiteY6" fmla="*/ 107919 h 121631"/>
                  <a:gd name="connsiteX7" fmla="*/ 68660 w 122677"/>
                  <a:gd name="connsiteY7" fmla="*/ 107919 h 121631"/>
                  <a:gd name="connsiteX8" fmla="*/ 68660 w 122677"/>
                  <a:gd name="connsiteY8" fmla="*/ 53042 h 121631"/>
                  <a:gd name="connsiteX9" fmla="*/ 53099 w 122677"/>
                  <a:gd name="connsiteY9" fmla="*/ 53042 h 121631"/>
                  <a:gd name="connsiteX10" fmla="*/ 53099 w 122677"/>
                  <a:gd name="connsiteY10" fmla="*/ 107919 h 121631"/>
                  <a:gd name="connsiteX11" fmla="*/ 42114 w 122677"/>
                  <a:gd name="connsiteY11" fmla="*/ 107919 h 121631"/>
                  <a:gd name="connsiteX12" fmla="*/ 42114 w 122677"/>
                  <a:gd name="connsiteY12" fmla="*/ 72247 h 121631"/>
                  <a:gd name="connsiteX13" fmla="*/ 27464 w 122677"/>
                  <a:gd name="connsiteY13" fmla="*/ 72247 h 121631"/>
                  <a:gd name="connsiteX14" fmla="*/ 27464 w 122677"/>
                  <a:gd name="connsiteY14" fmla="*/ 98768 h 121631"/>
                  <a:gd name="connsiteX15" fmla="*/ 42114 w 122677"/>
                  <a:gd name="connsiteY15" fmla="*/ 110658 h 121631"/>
                  <a:gd name="connsiteX16" fmla="*/ 52181 w 122677"/>
                  <a:gd name="connsiteY16" fmla="*/ 121631 h 121631"/>
                  <a:gd name="connsiteX17" fmla="*/ 122677 w 122677"/>
                  <a:gd name="connsiteY17" fmla="*/ 121631 h 121631"/>
                  <a:gd name="connsiteX18" fmla="*/ 122677 w 122677"/>
                  <a:gd name="connsiteY18" fmla="*/ 0 h 121631"/>
                  <a:gd name="connsiteX19" fmla="*/ 0 w 122677"/>
                  <a:gd name="connsiteY19" fmla="*/ 0 h 121631"/>
                  <a:gd name="connsiteX20" fmla="*/ 0 w 122677"/>
                  <a:gd name="connsiteY20" fmla="*/ 85966 h 121631"/>
                  <a:gd name="connsiteX21" fmla="*/ 13732 w 122677"/>
                  <a:gd name="connsiteY21" fmla="*/ 91453 h 121631"/>
                  <a:gd name="connsiteX22" fmla="*/ 13732 w 122677"/>
                  <a:gd name="connsiteY22" fmla="*/ 13719 h 121631"/>
                  <a:gd name="connsiteX23" fmla="*/ 14649 w 122677"/>
                  <a:gd name="connsiteY23" fmla="*/ 13719 h 1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677" h="121631">
                    <a:moveTo>
                      <a:pt x="14649" y="13719"/>
                    </a:moveTo>
                    <a:lnTo>
                      <a:pt x="108034" y="13719"/>
                    </a:lnTo>
                    <a:lnTo>
                      <a:pt x="108034" y="107919"/>
                    </a:lnTo>
                    <a:lnTo>
                      <a:pt x="95213" y="107919"/>
                    </a:lnTo>
                    <a:lnTo>
                      <a:pt x="95213" y="34754"/>
                    </a:lnTo>
                    <a:lnTo>
                      <a:pt x="80563" y="34754"/>
                    </a:lnTo>
                    <a:lnTo>
                      <a:pt x="80563" y="107919"/>
                    </a:lnTo>
                    <a:lnTo>
                      <a:pt x="68660" y="107919"/>
                    </a:lnTo>
                    <a:lnTo>
                      <a:pt x="68660" y="53042"/>
                    </a:lnTo>
                    <a:lnTo>
                      <a:pt x="53099" y="53042"/>
                    </a:lnTo>
                    <a:lnTo>
                      <a:pt x="53099" y="107919"/>
                    </a:lnTo>
                    <a:lnTo>
                      <a:pt x="42114" y="107919"/>
                    </a:lnTo>
                    <a:lnTo>
                      <a:pt x="42114" y="72247"/>
                    </a:lnTo>
                    <a:lnTo>
                      <a:pt x="27464" y="72247"/>
                    </a:lnTo>
                    <a:lnTo>
                      <a:pt x="27464" y="98768"/>
                    </a:lnTo>
                    <a:cubicBezTo>
                      <a:pt x="32957" y="102426"/>
                      <a:pt x="37532" y="106090"/>
                      <a:pt x="42114" y="110658"/>
                    </a:cubicBezTo>
                    <a:cubicBezTo>
                      <a:pt x="45778" y="114316"/>
                      <a:pt x="48524" y="117974"/>
                      <a:pt x="52181" y="121631"/>
                    </a:cubicBezTo>
                    <a:lnTo>
                      <a:pt x="122677" y="121631"/>
                    </a:lnTo>
                    <a:lnTo>
                      <a:pt x="122677" y="0"/>
                    </a:lnTo>
                    <a:lnTo>
                      <a:pt x="0" y="0"/>
                    </a:lnTo>
                    <a:lnTo>
                      <a:pt x="0" y="85966"/>
                    </a:lnTo>
                    <a:cubicBezTo>
                      <a:pt x="4575" y="87795"/>
                      <a:pt x="9150" y="89624"/>
                      <a:pt x="13732" y="91453"/>
                    </a:cubicBezTo>
                    <a:lnTo>
                      <a:pt x="13732" y="13719"/>
                    </a:lnTo>
                    <a:lnTo>
                      <a:pt x="14649" y="13719"/>
                    </a:lnTo>
                    <a:close/>
                  </a:path>
                </a:pathLst>
              </a:custGeom>
              <a:solidFill>
                <a:srgbClr val="2C5967"/>
              </a:solidFill>
              <a:ln w="6417" cap="flat">
                <a:noFill/>
                <a:prstDash val="solid"/>
                <a:miter/>
              </a:ln>
            </p:spPr>
            <p:txBody>
              <a:bodyPr rtlCol="0" anchor="ctr"/>
              <a:lstStyle/>
              <a:p>
                <a:endParaRPr lang="en-US" sz="810"/>
              </a:p>
            </p:txBody>
          </p:sp>
          <p:sp>
            <p:nvSpPr>
              <p:cNvPr id="1240" name="Freeform: Shape 1239">
                <a:extLst>
                  <a:ext uri="{FF2B5EF4-FFF2-40B4-BE49-F238E27FC236}">
                    <a16:creationId xmlns:a16="http://schemas.microsoft.com/office/drawing/2014/main" id="{FB74514C-C1EC-9C18-BFB4-E233B0FB1B6C}"/>
                  </a:ext>
                </a:extLst>
              </p:cNvPr>
              <p:cNvSpPr/>
              <p:nvPr/>
            </p:nvSpPr>
            <p:spPr>
              <a:xfrm>
                <a:off x="5435825" y="2972792"/>
                <a:ext cx="163196" cy="161864"/>
              </a:xfrm>
              <a:custGeom>
                <a:avLst/>
                <a:gdLst>
                  <a:gd name="connsiteX0" fmla="*/ 139390 w 163196"/>
                  <a:gd name="connsiteY0" fmla="*/ 139002 h 161864"/>
                  <a:gd name="connsiteX1" fmla="*/ 163196 w 163196"/>
                  <a:gd name="connsiteY1" fmla="*/ 81391 h 161864"/>
                  <a:gd name="connsiteX2" fmla="*/ 139390 w 163196"/>
                  <a:gd name="connsiteY2" fmla="*/ 23774 h 161864"/>
                  <a:gd name="connsiteX3" fmla="*/ 81715 w 163196"/>
                  <a:gd name="connsiteY3" fmla="*/ 0 h 161864"/>
                  <a:gd name="connsiteX4" fmla="*/ 24034 w 163196"/>
                  <a:gd name="connsiteY4" fmla="*/ 23774 h 161864"/>
                  <a:gd name="connsiteX5" fmla="*/ 24034 w 163196"/>
                  <a:gd name="connsiteY5" fmla="*/ 138090 h 161864"/>
                  <a:gd name="connsiteX6" fmla="*/ 81715 w 163196"/>
                  <a:gd name="connsiteY6" fmla="*/ 161865 h 161864"/>
                  <a:gd name="connsiteX7" fmla="*/ 139390 w 163196"/>
                  <a:gd name="connsiteY7" fmla="*/ 139002 h 16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96" h="161864">
                    <a:moveTo>
                      <a:pt x="139390" y="139002"/>
                    </a:moveTo>
                    <a:cubicBezTo>
                      <a:pt x="154957" y="123454"/>
                      <a:pt x="163196" y="103337"/>
                      <a:pt x="163196" y="81391"/>
                    </a:cubicBezTo>
                    <a:cubicBezTo>
                      <a:pt x="163196" y="59439"/>
                      <a:pt x="154957" y="39322"/>
                      <a:pt x="139390" y="23774"/>
                    </a:cubicBezTo>
                    <a:cubicBezTo>
                      <a:pt x="123829" y="8226"/>
                      <a:pt x="103686" y="0"/>
                      <a:pt x="81715" y="0"/>
                    </a:cubicBezTo>
                    <a:cubicBezTo>
                      <a:pt x="59744" y="0"/>
                      <a:pt x="39601" y="8226"/>
                      <a:pt x="24034" y="23774"/>
                    </a:cubicBezTo>
                    <a:cubicBezTo>
                      <a:pt x="-8011" y="55782"/>
                      <a:pt x="-8011" y="106994"/>
                      <a:pt x="24034" y="138090"/>
                    </a:cubicBezTo>
                    <a:cubicBezTo>
                      <a:pt x="39601" y="153638"/>
                      <a:pt x="59744" y="161865"/>
                      <a:pt x="81715" y="161865"/>
                    </a:cubicBezTo>
                    <a:cubicBezTo>
                      <a:pt x="103686" y="161865"/>
                      <a:pt x="123829" y="153638"/>
                      <a:pt x="139390" y="139002"/>
                    </a:cubicBezTo>
                    <a:close/>
                  </a:path>
                </a:pathLst>
              </a:custGeom>
              <a:solidFill>
                <a:srgbClr val="FFFFFF"/>
              </a:solidFill>
              <a:ln w="6417" cap="flat">
                <a:noFill/>
                <a:prstDash val="solid"/>
                <a:miter/>
              </a:ln>
            </p:spPr>
            <p:txBody>
              <a:bodyPr rtlCol="0" anchor="ctr"/>
              <a:lstStyle/>
              <a:p>
                <a:endParaRPr lang="en-US" sz="810"/>
              </a:p>
            </p:txBody>
          </p:sp>
          <p:sp>
            <p:nvSpPr>
              <p:cNvPr id="1241" name="Freeform: Shape 1240">
                <a:extLst>
                  <a:ext uri="{FF2B5EF4-FFF2-40B4-BE49-F238E27FC236}">
                    <a16:creationId xmlns:a16="http://schemas.microsoft.com/office/drawing/2014/main" id="{CA13B78D-D1FD-6F6B-F15A-0489F2119EE2}"/>
                  </a:ext>
                </a:extLst>
              </p:cNvPr>
              <p:cNvSpPr/>
              <p:nvPr/>
            </p:nvSpPr>
            <p:spPr>
              <a:xfrm>
                <a:off x="5576133" y="3110882"/>
                <a:ext cx="86973" cy="86877"/>
              </a:xfrm>
              <a:custGeom>
                <a:avLst/>
                <a:gdLst>
                  <a:gd name="connsiteX0" fmla="*/ 49435 w 86973"/>
                  <a:gd name="connsiteY0" fmla="*/ 22857 h 86877"/>
                  <a:gd name="connsiteX1" fmla="*/ 18307 w 86973"/>
                  <a:gd name="connsiteY1" fmla="*/ 0 h 86877"/>
                  <a:gd name="connsiteX2" fmla="*/ 9150 w 86973"/>
                  <a:gd name="connsiteY2" fmla="*/ 10973 h 86877"/>
                  <a:gd name="connsiteX3" fmla="*/ 0 w 86973"/>
                  <a:gd name="connsiteY3" fmla="*/ 19199 h 86877"/>
                  <a:gd name="connsiteX4" fmla="*/ 24718 w 86973"/>
                  <a:gd name="connsiteY4" fmla="*/ 52124 h 86877"/>
                  <a:gd name="connsiteX5" fmla="*/ 43025 w 86973"/>
                  <a:gd name="connsiteY5" fmla="*/ 73158 h 86877"/>
                  <a:gd name="connsiteX6" fmla="*/ 56763 w 86973"/>
                  <a:gd name="connsiteY6" fmla="*/ 86878 h 86877"/>
                  <a:gd name="connsiteX7" fmla="*/ 86974 w 86973"/>
                  <a:gd name="connsiteY7" fmla="*/ 56699 h 86877"/>
                  <a:gd name="connsiteX8" fmla="*/ 78734 w 86973"/>
                  <a:gd name="connsiteY8" fmla="*/ 48466 h 86877"/>
                  <a:gd name="connsiteX9" fmla="*/ 49435 w 86973"/>
                  <a:gd name="connsiteY9" fmla="*/ 22857 h 8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973" h="86877">
                    <a:moveTo>
                      <a:pt x="49435" y="22857"/>
                    </a:moveTo>
                    <a:lnTo>
                      <a:pt x="18307" y="0"/>
                    </a:lnTo>
                    <a:cubicBezTo>
                      <a:pt x="15561" y="3658"/>
                      <a:pt x="12814" y="7315"/>
                      <a:pt x="9150" y="10973"/>
                    </a:cubicBezTo>
                    <a:cubicBezTo>
                      <a:pt x="6404" y="13713"/>
                      <a:pt x="3657" y="16459"/>
                      <a:pt x="0" y="19199"/>
                    </a:cubicBezTo>
                    <a:lnTo>
                      <a:pt x="24718" y="52124"/>
                    </a:lnTo>
                    <a:cubicBezTo>
                      <a:pt x="31128" y="61268"/>
                      <a:pt x="34785" y="64926"/>
                      <a:pt x="43025" y="73158"/>
                    </a:cubicBezTo>
                    <a:lnTo>
                      <a:pt x="56763" y="86878"/>
                    </a:lnTo>
                    <a:lnTo>
                      <a:pt x="86974" y="56699"/>
                    </a:lnTo>
                    <a:lnTo>
                      <a:pt x="78734" y="48466"/>
                    </a:lnTo>
                    <a:cubicBezTo>
                      <a:pt x="68660" y="39322"/>
                      <a:pt x="59510" y="30178"/>
                      <a:pt x="49435" y="22857"/>
                    </a:cubicBezTo>
                    <a:close/>
                  </a:path>
                </a:pathLst>
              </a:custGeom>
              <a:solidFill>
                <a:srgbClr val="FFFFFF"/>
              </a:solidFill>
              <a:ln w="6417" cap="flat">
                <a:noFill/>
                <a:prstDash val="solid"/>
                <a:miter/>
              </a:ln>
            </p:spPr>
            <p:txBody>
              <a:bodyPr rtlCol="0" anchor="ctr"/>
              <a:lstStyle/>
              <a:p>
                <a:endParaRPr lang="en-US" sz="810"/>
              </a:p>
            </p:txBody>
          </p:sp>
          <p:sp>
            <p:nvSpPr>
              <p:cNvPr id="1242" name="Freeform: Shape 1241">
                <a:extLst>
                  <a:ext uri="{FF2B5EF4-FFF2-40B4-BE49-F238E27FC236}">
                    <a16:creationId xmlns:a16="http://schemas.microsoft.com/office/drawing/2014/main" id="{10478764-4313-63F4-7D3E-DA13540C8406}"/>
                  </a:ext>
                </a:extLst>
              </p:cNvPr>
              <p:cNvSpPr/>
              <p:nvPr/>
            </p:nvSpPr>
            <p:spPr>
              <a:xfrm>
                <a:off x="5345415" y="2857558"/>
                <a:ext cx="362551" cy="385010"/>
              </a:xfrm>
              <a:custGeom>
                <a:avLst/>
                <a:gdLst>
                  <a:gd name="connsiteX0" fmla="*/ 357059 w 362551"/>
                  <a:gd name="connsiteY0" fmla="*/ 314592 h 385010"/>
                  <a:gd name="connsiteX1" fmla="*/ 352483 w 362551"/>
                  <a:gd name="connsiteY1" fmla="*/ 310023 h 385010"/>
                  <a:gd name="connsiteX2" fmla="*/ 345156 w 362551"/>
                  <a:gd name="connsiteY2" fmla="*/ 302702 h 385010"/>
                  <a:gd name="connsiteX3" fmla="*/ 326848 w 362551"/>
                  <a:gd name="connsiteY3" fmla="*/ 284414 h 385010"/>
                  <a:gd name="connsiteX4" fmla="*/ 295720 w 362551"/>
                  <a:gd name="connsiteY4" fmla="*/ 256982 h 385010"/>
                  <a:gd name="connsiteX5" fmla="*/ 269167 w 362551"/>
                  <a:gd name="connsiteY5" fmla="*/ 237776 h 385010"/>
                  <a:gd name="connsiteX6" fmla="*/ 277407 w 362551"/>
                  <a:gd name="connsiteY6" fmla="*/ 196618 h 385010"/>
                  <a:gd name="connsiteX7" fmla="*/ 262763 w 362551"/>
                  <a:gd name="connsiteY7" fmla="*/ 143577 h 385010"/>
                  <a:gd name="connsiteX8" fmla="*/ 325930 w 362551"/>
                  <a:gd name="connsiteY8" fmla="*/ 143577 h 385010"/>
                  <a:gd name="connsiteX9" fmla="*/ 336916 w 362551"/>
                  <a:gd name="connsiteY9" fmla="*/ 143577 h 385010"/>
                  <a:gd name="connsiteX10" fmla="*/ 336916 w 362551"/>
                  <a:gd name="connsiteY10" fmla="*/ 132604 h 385010"/>
                  <a:gd name="connsiteX11" fmla="*/ 336916 w 362551"/>
                  <a:gd name="connsiteY11" fmla="*/ 10973 h 385010"/>
                  <a:gd name="connsiteX12" fmla="*/ 336916 w 362551"/>
                  <a:gd name="connsiteY12" fmla="*/ 0 h 385010"/>
                  <a:gd name="connsiteX13" fmla="*/ 325930 w 362551"/>
                  <a:gd name="connsiteY13" fmla="*/ 0 h 385010"/>
                  <a:gd name="connsiteX14" fmla="*/ 205082 w 362551"/>
                  <a:gd name="connsiteY14" fmla="*/ 0 h 385010"/>
                  <a:gd name="connsiteX15" fmla="*/ 194097 w 362551"/>
                  <a:gd name="connsiteY15" fmla="*/ 0 h 385010"/>
                  <a:gd name="connsiteX16" fmla="*/ 194097 w 362551"/>
                  <a:gd name="connsiteY16" fmla="*/ 10973 h 385010"/>
                  <a:gd name="connsiteX17" fmla="*/ 194097 w 362551"/>
                  <a:gd name="connsiteY17" fmla="*/ 94193 h 385010"/>
                  <a:gd name="connsiteX18" fmla="*/ 171208 w 362551"/>
                  <a:gd name="connsiteY18" fmla="*/ 91453 h 385010"/>
                  <a:gd name="connsiteX19" fmla="*/ 147401 w 362551"/>
                  <a:gd name="connsiteY19" fmla="*/ 94193 h 385010"/>
                  <a:gd name="connsiteX20" fmla="*/ 147401 w 362551"/>
                  <a:gd name="connsiteY20" fmla="*/ 10973 h 385010"/>
                  <a:gd name="connsiteX21" fmla="*/ 147401 w 362551"/>
                  <a:gd name="connsiteY21" fmla="*/ 0 h 385010"/>
                  <a:gd name="connsiteX22" fmla="*/ 137333 w 362551"/>
                  <a:gd name="connsiteY22" fmla="*/ 0 h 385010"/>
                  <a:gd name="connsiteX23" fmla="*/ 16478 w 362551"/>
                  <a:gd name="connsiteY23" fmla="*/ 0 h 385010"/>
                  <a:gd name="connsiteX24" fmla="*/ 5493 w 362551"/>
                  <a:gd name="connsiteY24" fmla="*/ 0 h 385010"/>
                  <a:gd name="connsiteX25" fmla="*/ 5493 w 362551"/>
                  <a:gd name="connsiteY25" fmla="*/ 10973 h 385010"/>
                  <a:gd name="connsiteX26" fmla="*/ 5493 w 362551"/>
                  <a:gd name="connsiteY26" fmla="*/ 133522 h 385010"/>
                  <a:gd name="connsiteX27" fmla="*/ 5493 w 362551"/>
                  <a:gd name="connsiteY27" fmla="*/ 144494 h 385010"/>
                  <a:gd name="connsiteX28" fmla="*/ 16478 w 362551"/>
                  <a:gd name="connsiteY28" fmla="*/ 144494 h 385010"/>
                  <a:gd name="connsiteX29" fmla="*/ 81487 w 362551"/>
                  <a:gd name="connsiteY29" fmla="*/ 144494 h 385010"/>
                  <a:gd name="connsiteX30" fmla="*/ 66838 w 362551"/>
                  <a:gd name="connsiteY30" fmla="*/ 197536 h 385010"/>
                  <a:gd name="connsiteX31" fmla="*/ 72330 w 362551"/>
                  <a:gd name="connsiteY31" fmla="*/ 232290 h 385010"/>
                  <a:gd name="connsiteX32" fmla="*/ 24724 w 362551"/>
                  <a:gd name="connsiteY32" fmla="*/ 292646 h 385010"/>
                  <a:gd name="connsiteX33" fmla="*/ 24724 w 362551"/>
                  <a:gd name="connsiteY33" fmla="*/ 299962 h 385010"/>
                  <a:gd name="connsiteX34" fmla="*/ 10985 w 362551"/>
                  <a:gd name="connsiteY34" fmla="*/ 299962 h 385010"/>
                  <a:gd name="connsiteX35" fmla="*/ 0 w 362551"/>
                  <a:gd name="connsiteY35" fmla="*/ 299962 h 385010"/>
                  <a:gd name="connsiteX36" fmla="*/ 0 w 362551"/>
                  <a:gd name="connsiteY36" fmla="*/ 310934 h 385010"/>
                  <a:gd name="connsiteX37" fmla="*/ 0 w 362551"/>
                  <a:gd name="connsiteY37" fmla="*/ 318250 h 385010"/>
                  <a:gd name="connsiteX38" fmla="*/ 62256 w 362551"/>
                  <a:gd name="connsiteY38" fmla="*/ 380435 h 385010"/>
                  <a:gd name="connsiteX39" fmla="*/ 69584 w 362551"/>
                  <a:gd name="connsiteY39" fmla="*/ 380435 h 385010"/>
                  <a:gd name="connsiteX40" fmla="*/ 80570 w 362551"/>
                  <a:gd name="connsiteY40" fmla="*/ 380435 h 385010"/>
                  <a:gd name="connsiteX41" fmla="*/ 80570 w 362551"/>
                  <a:gd name="connsiteY41" fmla="*/ 369462 h 385010"/>
                  <a:gd name="connsiteX42" fmla="*/ 80570 w 362551"/>
                  <a:gd name="connsiteY42" fmla="*/ 355743 h 385010"/>
                  <a:gd name="connsiteX43" fmla="*/ 87892 w 362551"/>
                  <a:gd name="connsiteY43" fmla="*/ 355743 h 385010"/>
                  <a:gd name="connsiteX44" fmla="*/ 150148 w 362551"/>
                  <a:gd name="connsiteY44" fmla="*/ 300873 h 385010"/>
                  <a:gd name="connsiteX45" fmla="*/ 173037 w 362551"/>
                  <a:gd name="connsiteY45" fmla="*/ 303619 h 385010"/>
                  <a:gd name="connsiteX46" fmla="*/ 216986 w 362551"/>
                  <a:gd name="connsiteY46" fmla="*/ 294475 h 385010"/>
                  <a:gd name="connsiteX47" fmla="*/ 237128 w 362551"/>
                  <a:gd name="connsiteY47" fmla="*/ 320996 h 385010"/>
                  <a:gd name="connsiteX48" fmla="*/ 257264 w 362551"/>
                  <a:gd name="connsiteY48" fmla="*/ 344771 h 385010"/>
                  <a:gd name="connsiteX49" fmla="*/ 281071 w 362551"/>
                  <a:gd name="connsiteY49" fmla="*/ 368551 h 385010"/>
                  <a:gd name="connsiteX50" fmla="*/ 288398 w 362551"/>
                  <a:gd name="connsiteY50" fmla="*/ 375867 h 385010"/>
                  <a:gd name="connsiteX51" fmla="*/ 292974 w 362551"/>
                  <a:gd name="connsiteY51" fmla="*/ 380435 h 385010"/>
                  <a:gd name="connsiteX52" fmla="*/ 297549 w 362551"/>
                  <a:gd name="connsiteY52" fmla="*/ 385011 h 385010"/>
                  <a:gd name="connsiteX53" fmla="*/ 303960 w 362551"/>
                  <a:gd name="connsiteY53" fmla="*/ 383182 h 385010"/>
                  <a:gd name="connsiteX54" fmla="*/ 318609 w 362551"/>
                  <a:gd name="connsiteY54" fmla="*/ 378607 h 385010"/>
                  <a:gd name="connsiteX55" fmla="*/ 321356 w 362551"/>
                  <a:gd name="connsiteY55" fmla="*/ 377695 h 385010"/>
                  <a:gd name="connsiteX56" fmla="*/ 323184 w 362551"/>
                  <a:gd name="connsiteY56" fmla="*/ 375867 h 385010"/>
                  <a:gd name="connsiteX57" fmla="*/ 353401 w 362551"/>
                  <a:gd name="connsiteY57" fmla="*/ 345688 h 385010"/>
                  <a:gd name="connsiteX58" fmla="*/ 355230 w 362551"/>
                  <a:gd name="connsiteY58" fmla="*/ 343859 h 385010"/>
                  <a:gd name="connsiteX59" fmla="*/ 356148 w 362551"/>
                  <a:gd name="connsiteY59" fmla="*/ 341113 h 385010"/>
                  <a:gd name="connsiteX60" fmla="*/ 360723 w 362551"/>
                  <a:gd name="connsiteY60" fmla="*/ 326483 h 385010"/>
                  <a:gd name="connsiteX61" fmla="*/ 362552 w 362551"/>
                  <a:gd name="connsiteY61" fmla="*/ 320079 h 385010"/>
                  <a:gd name="connsiteX62" fmla="*/ 357059 w 362551"/>
                  <a:gd name="connsiteY62" fmla="*/ 314592 h 385010"/>
                  <a:gd name="connsiteX63" fmla="*/ 205082 w 362551"/>
                  <a:gd name="connsiteY63" fmla="*/ 10973 h 385010"/>
                  <a:gd name="connsiteX64" fmla="*/ 326848 w 362551"/>
                  <a:gd name="connsiteY64" fmla="*/ 10973 h 385010"/>
                  <a:gd name="connsiteX65" fmla="*/ 326848 w 362551"/>
                  <a:gd name="connsiteY65" fmla="*/ 133522 h 385010"/>
                  <a:gd name="connsiteX66" fmla="*/ 256353 w 362551"/>
                  <a:gd name="connsiteY66" fmla="*/ 133522 h 385010"/>
                  <a:gd name="connsiteX67" fmla="*/ 246278 w 362551"/>
                  <a:gd name="connsiteY67" fmla="*/ 122542 h 385010"/>
                  <a:gd name="connsiteX68" fmla="*/ 231635 w 362551"/>
                  <a:gd name="connsiteY68" fmla="*/ 110658 h 385010"/>
                  <a:gd name="connsiteX69" fmla="*/ 231635 w 362551"/>
                  <a:gd name="connsiteY69" fmla="*/ 83220 h 385010"/>
                  <a:gd name="connsiteX70" fmla="*/ 247196 w 362551"/>
                  <a:gd name="connsiteY70" fmla="*/ 83220 h 385010"/>
                  <a:gd name="connsiteX71" fmla="*/ 247196 w 362551"/>
                  <a:gd name="connsiteY71" fmla="*/ 118885 h 385010"/>
                  <a:gd name="connsiteX72" fmla="*/ 259099 w 362551"/>
                  <a:gd name="connsiteY72" fmla="*/ 118885 h 385010"/>
                  <a:gd name="connsiteX73" fmla="*/ 259099 w 362551"/>
                  <a:gd name="connsiteY73" fmla="*/ 64015 h 385010"/>
                  <a:gd name="connsiteX74" fmla="*/ 274660 w 362551"/>
                  <a:gd name="connsiteY74" fmla="*/ 64015 h 385010"/>
                  <a:gd name="connsiteX75" fmla="*/ 274660 w 362551"/>
                  <a:gd name="connsiteY75" fmla="*/ 118885 h 385010"/>
                  <a:gd name="connsiteX76" fmla="*/ 286563 w 362551"/>
                  <a:gd name="connsiteY76" fmla="*/ 118885 h 385010"/>
                  <a:gd name="connsiteX77" fmla="*/ 286563 w 362551"/>
                  <a:gd name="connsiteY77" fmla="*/ 45726 h 385010"/>
                  <a:gd name="connsiteX78" fmla="*/ 301213 w 362551"/>
                  <a:gd name="connsiteY78" fmla="*/ 45726 h 385010"/>
                  <a:gd name="connsiteX79" fmla="*/ 301213 w 362551"/>
                  <a:gd name="connsiteY79" fmla="*/ 118885 h 385010"/>
                  <a:gd name="connsiteX80" fmla="*/ 314027 w 362551"/>
                  <a:gd name="connsiteY80" fmla="*/ 118885 h 385010"/>
                  <a:gd name="connsiteX81" fmla="*/ 314027 w 362551"/>
                  <a:gd name="connsiteY81" fmla="*/ 24692 h 385010"/>
                  <a:gd name="connsiteX82" fmla="*/ 219732 w 362551"/>
                  <a:gd name="connsiteY82" fmla="*/ 24692 h 385010"/>
                  <a:gd name="connsiteX83" fmla="*/ 219732 w 362551"/>
                  <a:gd name="connsiteY83" fmla="*/ 102426 h 385010"/>
                  <a:gd name="connsiteX84" fmla="*/ 206000 w 362551"/>
                  <a:gd name="connsiteY84" fmla="*/ 96939 h 385010"/>
                  <a:gd name="connsiteX85" fmla="*/ 206000 w 362551"/>
                  <a:gd name="connsiteY85" fmla="*/ 10973 h 385010"/>
                  <a:gd name="connsiteX86" fmla="*/ 205082 w 362551"/>
                  <a:gd name="connsiteY86" fmla="*/ 10973 h 385010"/>
                  <a:gd name="connsiteX87" fmla="*/ 16478 w 362551"/>
                  <a:gd name="connsiteY87" fmla="*/ 132604 h 385010"/>
                  <a:gd name="connsiteX88" fmla="*/ 16478 w 362551"/>
                  <a:gd name="connsiteY88" fmla="*/ 10973 h 385010"/>
                  <a:gd name="connsiteX89" fmla="*/ 137333 w 362551"/>
                  <a:gd name="connsiteY89" fmla="*/ 10973 h 385010"/>
                  <a:gd name="connsiteX90" fmla="*/ 137333 w 362551"/>
                  <a:gd name="connsiteY90" fmla="*/ 96939 h 385010"/>
                  <a:gd name="connsiteX91" fmla="*/ 123601 w 362551"/>
                  <a:gd name="connsiteY91" fmla="*/ 103343 h 385010"/>
                  <a:gd name="connsiteX92" fmla="*/ 123601 w 362551"/>
                  <a:gd name="connsiteY92" fmla="*/ 74076 h 385010"/>
                  <a:gd name="connsiteX93" fmla="*/ 91556 w 362551"/>
                  <a:gd name="connsiteY93" fmla="*/ 103343 h 385010"/>
                  <a:gd name="connsiteX94" fmla="*/ 61345 w 362551"/>
                  <a:gd name="connsiteY94" fmla="*/ 75905 h 385010"/>
                  <a:gd name="connsiteX95" fmla="*/ 30217 w 362551"/>
                  <a:gd name="connsiteY95" fmla="*/ 106083 h 385010"/>
                  <a:gd name="connsiteX96" fmla="*/ 29299 w 362551"/>
                  <a:gd name="connsiteY96" fmla="*/ 105172 h 385010"/>
                  <a:gd name="connsiteX97" fmla="*/ 29299 w 362551"/>
                  <a:gd name="connsiteY97" fmla="*/ 118885 h 385010"/>
                  <a:gd name="connsiteX98" fmla="*/ 100712 w 362551"/>
                  <a:gd name="connsiteY98" fmla="*/ 118885 h 385010"/>
                  <a:gd name="connsiteX99" fmla="*/ 97048 w 362551"/>
                  <a:gd name="connsiteY99" fmla="*/ 121631 h 385010"/>
                  <a:gd name="connsiteX100" fmla="*/ 87892 w 362551"/>
                  <a:gd name="connsiteY100" fmla="*/ 132604 h 385010"/>
                  <a:gd name="connsiteX101" fmla="*/ 16478 w 362551"/>
                  <a:gd name="connsiteY101" fmla="*/ 132604 h 385010"/>
                  <a:gd name="connsiteX102" fmla="*/ 69584 w 362551"/>
                  <a:gd name="connsiteY102" fmla="*/ 368551 h 385010"/>
                  <a:gd name="connsiteX103" fmla="*/ 62256 w 362551"/>
                  <a:gd name="connsiteY103" fmla="*/ 368551 h 385010"/>
                  <a:gd name="connsiteX104" fmla="*/ 10074 w 362551"/>
                  <a:gd name="connsiteY104" fmla="*/ 316421 h 385010"/>
                  <a:gd name="connsiteX105" fmla="*/ 10074 w 362551"/>
                  <a:gd name="connsiteY105" fmla="*/ 309106 h 385010"/>
                  <a:gd name="connsiteX106" fmla="*/ 69584 w 362551"/>
                  <a:gd name="connsiteY106" fmla="*/ 309106 h 385010"/>
                  <a:gd name="connsiteX107" fmla="*/ 69584 w 362551"/>
                  <a:gd name="connsiteY107" fmla="*/ 368551 h 385010"/>
                  <a:gd name="connsiteX108" fmla="*/ 86980 w 362551"/>
                  <a:gd name="connsiteY108" fmla="*/ 343859 h 385010"/>
                  <a:gd name="connsiteX109" fmla="*/ 80570 w 362551"/>
                  <a:gd name="connsiteY109" fmla="*/ 343859 h 385010"/>
                  <a:gd name="connsiteX110" fmla="*/ 80570 w 362551"/>
                  <a:gd name="connsiteY110" fmla="*/ 299044 h 385010"/>
                  <a:gd name="connsiteX111" fmla="*/ 34792 w 362551"/>
                  <a:gd name="connsiteY111" fmla="*/ 299044 h 385010"/>
                  <a:gd name="connsiteX112" fmla="*/ 34792 w 362551"/>
                  <a:gd name="connsiteY112" fmla="*/ 292646 h 385010"/>
                  <a:gd name="connsiteX113" fmla="*/ 75988 w 362551"/>
                  <a:gd name="connsiteY113" fmla="*/ 241434 h 385010"/>
                  <a:gd name="connsiteX114" fmla="*/ 83316 w 362551"/>
                  <a:gd name="connsiteY114" fmla="*/ 254235 h 385010"/>
                  <a:gd name="connsiteX115" fmla="*/ 49442 w 362551"/>
                  <a:gd name="connsiteY115" fmla="*/ 285331 h 385010"/>
                  <a:gd name="connsiteX116" fmla="*/ 84234 w 362551"/>
                  <a:gd name="connsiteY116" fmla="*/ 285331 h 385010"/>
                  <a:gd name="connsiteX117" fmla="*/ 97966 w 362551"/>
                  <a:gd name="connsiteY117" fmla="*/ 271612 h 385010"/>
                  <a:gd name="connsiteX118" fmla="*/ 108952 w 362551"/>
                  <a:gd name="connsiteY118" fmla="*/ 280756 h 385010"/>
                  <a:gd name="connsiteX119" fmla="*/ 94302 w 362551"/>
                  <a:gd name="connsiteY119" fmla="*/ 295386 h 385010"/>
                  <a:gd name="connsiteX120" fmla="*/ 94302 w 362551"/>
                  <a:gd name="connsiteY120" fmla="*/ 329223 h 385010"/>
                  <a:gd name="connsiteX121" fmla="*/ 125430 w 362551"/>
                  <a:gd name="connsiteY121" fmla="*/ 291729 h 385010"/>
                  <a:gd name="connsiteX122" fmla="*/ 125430 w 362551"/>
                  <a:gd name="connsiteY122" fmla="*/ 290818 h 385010"/>
                  <a:gd name="connsiteX123" fmla="*/ 139162 w 362551"/>
                  <a:gd name="connsiteY123" fmla="*/ 296304 h 385010"/>
                  <a:gd name="connsiteX124" fmla="*/ 86980 w 362551"/>
                  <a:gd name="connsiteY124" fmla="*/ 343859 h 385010"/>
                  <a:gd name="connsiteX125" fmla="*/ 287481 w 362551"/>
                  <a:gd name="connsiteY125" fmla="*/ 359407 h 385010"/>
                  <a:gd name="connsiteX126" fmla="*/ 263674 w 362551"/>
                  <a:gd name="connsiteY126" fmla="*/ 335626 h 385010"/>
                  <a:gd name="connsiteX127" fmla="*/ 244449 w 362551"/>
                  <a:gd name="connsiteY127" fmla="*/ 312763 h 385010"/>
                  <a:gd name="connsiteX128" fmla="*/ 219732 w 362551"/>
                  <a:gd name="connsiteY128" fmla="*/ 278927 h 385010"/>
                  <a:gd name="connsiteX129" fmla="*/ 173037 w 362551"/>
                  <a:gd name="connsiteY129" fmla="*/ 290818 h 385010"/>
                  <a:gd name="connsiteX130" fmla="*/ 168461 w 362551"/>
                  <a:gd name="connsiteY130" fmla="*/ 290818 h 385010"/>
                  <a:gd name="connsiteX131" fmla="*/ 166626 w 362551"/>
                  <a:gd name="connsiteY131" fmla="*/ 290818 h 385010"/>
                  <a:gd name="connsiteX132" fmla="*/ 163880 w 362551"/>
                  <a:gd name="connsiteY132" fmla="*/ 290818 h 385010"/>
                  <a:gd name="connsiteX133" fmla="*/ 161133 w 362551"/>
                  <a:gd name="connsiteY133" fmla="*/ 290818 h 385010"/>
                  <a:gd name="connsiteX134" fmla="*/ 159304 w 362551"/>
                  <a:gd name="connsiteY134" fmla="*/ 290818 h 385010"/>
                  <a:gd name="connsiteX135" fmla="*/ 156558 w 362551"/>
                  <a:gd name="connsiteY135" fmla="*/ 290818 h 385010"/>
                  <a:gd name="connsiteX136" fmla="*/ 154729 w 362551"/>
                  <a:gd name="connsiteY136" fmla="*/ 290818 h 385010"/>
                  <a:gd name="connsiteX137" fmla="*/ 151983 w 362551"/>
                  <a:gd name="connsiteY137" fmla="*/ 289900 h 385010"/>
                  <a:gd name="connsiteX138" fmla="*/ 151065 w 362551"/>
                  <a:gd name="connsiteY138" fmla="*/ 289900 h 385010"/>
                  <a:gd name="connsiteX139" fmla="*/ 135498 w 362551"/>
                  <a:gd name="connsiteY139" fmla="*/ 284414 h 385010"/>
                  <a:gd name="connsiteX140" fmla="*/ 130923 w 362551"/>
                  <a:gd name="connsiteY140" fmla="*/ 282585 h 385010"/>
                  <a:gd name="connsiteX141" fmla="*/ 114445 w 362551"/>
                  <a:gd name="connsiteY141" fmla="*/ 272523 h 385010"/>
                  <a:gd name="connsiteX142" fmla="*/ 113527 w 362551"/>
                  <a:gd name="connsiteY142" fmla="*/ 271612 h 385010"/>
                  <a:gd name="connsiteX143" fmla="*/ 111698 w 362551"/>
                  <a:gd name="connsiteY143" fmla="*/ 269783 h 385010"/>
                  <a:gd name="connsiteX144" fmla="*/ 110780 w 362551"/>
                  <a:gd name="connsiteY144" fmla="*/ 268866 h 385010"/>
                  <a:gd name="connsiteX145" fmla="*/ 106205 w 362551"/>
                  <a:gd name="connsiteY145" fmla="*/ 265208 h 385010"/>
                  <a:gd name="connsiteX146" fmla="*/ 105288 w 362551"/>
                  <a:gd name="connsiteY146" fmla="*/ 264297 h 385010"/>
                  <a:gd name="connsiteX147" fmla="*/ 90638 w 362551"/>
                  <a:gd name="connsiteY147" fmla="*/ 245091 h 385010"/>
                  <a:gd name="connsiteX148" fmla="*/ 84234 w 362551"/>
                  <a:gd name="connsiteY148" fmla="*/ 230454 h 385010"/>
                  <a:gd name="connsiteX149" fmla="*/ 84234 w 362551"/>
                  <a:gd name="connsiteY149" fmla="*/ 229543 h 385010"/>
                  <a:gd name="connsiteX150" fmla="*/ 82399 w 362551"/>
                  <a:gd name="connsiteY150" fmla="*/ 227714 h 385010"/>
                  <a:gd name="connsiteX151" fmla="*/ 81487 w 362551"/>
                  <a:gd name="connsiteY151" fmla="*/ 225886 h 385010"/>
                  <a:gd name="connsiteX152" fmla="*/ 80570 w 362551"/>
                  <a:gd name="connsiteY152" fmla="*/ 222228 h 385010"/>
                  <a:gd name="connsiteX153" fmla="*/ 79652 w 362551"/>
                  <a:gd name="connsiteY153" fmla="*/ 220399 h 385010"/>
                  <a:gd name="connsiteX154" fmla="*/ 78741 w 362551"/>
                  <a:gd name="connsiteY154" fmla="*/ 218571 h 385010"/>
                  <a:gd name="connsiteX155" fmla="*/ 78741 w 362551"/>
                  <a:gd name="connsiteY155" fmla="*/ 216742 h 385010"/>
                  <a:gd name="connsiteX156" fmla="*/ 78741 w 362551"/>
                  <a:gd name="connsiteY156" fmla="*/ 214913 h 385010"/>
                  <a:gd name="connsiteX157" fmla="*/ 78741 w 362551"/>
                  <a:gd name="connsiteY157" fmla="*/ 213084 h 385010"/>
                  <a:gd name="connsiteX158" fmla="*/ 78741 w 362551"/>
                  <a:gd name="connsiteY158" fmla="*/ 211255 h 385010"/>
                  <a:gd name="connsiteX159" fmla="*/ 78741 w 362551"/>
                  <a:gd name="connsiteY159" fmla="*/ 207598 h 385010"/>
                  <a:gd name="connsiteX160" fmla="*/ 78741 w 362551"/>
                  <a:gd name="connsiteY160" fmla="*/ 205769 h 385010"/>
                  <a:gd name="connsiteX161" fmla="*/ 78741 w 362551"/>
                  <a:gd name="connsiteY161" fmla="*/ 203934 h 385010"/>
                  <a:gd name="connsiteX162" fmla="*/ 78741 w 362551"/>
                  <a:gd name="connsiteY162" fmla="*/ 202105 h 385010"/>
                  <a:gd name="connsiteX163" fmla="*/ 78741 w 362551"/>
                  <a:gd name="connsiteY163" fmla="*/ 200276 h 385010"/>
                  <a:gd name="connsiteX164" fmla="*/ 78741 w 362551"/>
                  <a:gd name="connsiteY164" fmla="*/ 198447 h 385010"/>
                  <a:gd name="connsiteX165" fmla="*/ 78741 w 362551"/>
                  <a:gd name="connsiteY165" fmla="*/ 195707 h 385010"/>
                  <a:gd name="connsiteX166" fmla="*/ 78741 w 362551"/>
                  <a:gd name="connsiteY166" fmla="*/ 192961 h 385010"/>
                  <a:gd name="connsiteX167" fmla="*/ 78741 w 362551"/>
                  <a:gd name="connsiteY167" fmla="*/ 190221 h 385010"/>
                  <a:gd name="connsiteX168" fmla="*/ 78741 w 362551"/>
                  <a:gd name="connsiteY168" fmla="*/ 188392 h 385010"/>
                  <a:gd name="connsiteX169" fmla="*/ 78741 w 362551"/>
                  <a:gd name="connsiteY169" fmla="*/ 185646 h 385010"/>
                  <a:gd name="connsiteX170" fmla="*/ 78741 w 362551"/>
                  <a:gd name="connsiteY170" fmla="*/ 183817 h 385010"/>
                  <a:gd name="connsiteX171" fmla="*/ 78741 w 362551"/>
                  <a:gd name="connsiteY171" fmla="*/ 181077 h 385010"/>
                  <a:gd name="connsiteX172" fmla="*/ 78741 w 362551"/>
                  <a:gd name="connsiteY172" fmla="*/ 179242 h 385010"/>
                  <a:gd name="connsiteX173" fmla="*/ 79652 w 362551"/>
                  <a:gd name="connsiteY173" fmla="*/ 175584 h 385010"/>
                  <a:gd name="connsiteX174" fmla="*/ 79652 w 362551"/>
                  <a:gd name="connsiteY174" fmla="*/ 173755 h 385010"/>
                  <a:gd name="connsiteX175" fmla="*/ 80570 w 362551"/>
                  <a:gd name="connsiteY175" fmla="*/ 171015 h 385010"/>
                  <a:gd name="connsiteX176" fmla="*/ 81487 w 362551"/>
                  <a:gd name="connsiteY176" fmla="*/ 169186 h 385010"/>
                  <a:gd name="connsiteX177" fmla="*/ 82399 w 362551"/>
                  <a:gd name="connsiteY177" fmla="*/ 166440 h 385010"/>
                  <a:gd name="connsiteX178" fmla="*/ 82399 w 362551"/>
                  <a:gd name="connsiteY178" fmla="*/ 164611 h 385010"/>
                  <a:gd name="connsiteX179" fmla="*/ 83316 w 362551"/>
                  <a:gd name="connsiteY179" fmla="*/ 161871 h 385010"/>
                  <a:gd name="connsiteX180" fmla="*/ 84234 w 362551"/>
                  <a:gd name="connsiteY180" fmla="*/ 160954 h 385010"/>
                  <a:gd name="connsiteX181" fmla="*/ 86063 w 362551"/>
                  <a:gd name="connsiteY181" fmla="*/ 157296 h 385010"/>
                  <a:gd name="connsiteX182" fmla="*/ 86980 w 362551"/>
                  <a:gd name="connsiteY182" fmla="*/ 155467 h 385010"/>
                  <a:gd name="connsiteX183" fmla="*/ 87892 w 362551"/>
                  <a:gd name="connsiteY183" fmla="*/ 152721 h 385010"/>
                  <a:gd name="connsiteX184" fmla="*/ 88809 w 362551"/>
                  <a:gd name="connsiteY184" fmla="*/ 150892 h 385010"/>
                  <a:gd name="connsiteX185" fmla="*/ 90638 w 362551"/>
                  <a:gd name="connsiteY185" fmla="*/ 148152 h 385010"/>
                  <a:gd name="connsiteX186" fmla="*/ 91556 w 362551"/>
                  <a:gd name="connsiteY186" fmla="*/ 147234 h 385010"/>
                  <a:gd name="connsiteX187" fmla="*/ 93384 w 362551"/>
                  <a:gd name="connsiteY187" fmla="*/ 143577 h 385010"/>
                  <a:gd name="connsiteX188" fmla="*/ 94302 w 362551"/>
                  <a:gd name="connsiteY188" fmla="*/ 142666 h 385010"/>
                  <a:gd name="connsiteX189" fmla="*/ 106205 w 362551"/>
                  <a:gd name="connsiteY189" fmla="*/ 128946 h 385010"/>
                  <a:gd name="connsiteX190" fmla="*/ 108952 w 362551"/>
                  <a:gd name="connsiteY190" fmla="*/ 126200 h 385010"/>
                  <a:gd name="connsiteX191" fmla="*/ 110780 w 362551"/>
                  <a:gd name="connsiteY191" fmla="*/ 124371 h 385010"/>
                  <a:gd name="connsiteX192" fmla="*/ 111698 w 362551"/>
                  <a:gd name="connsiteY192" fmla="*/ 123460 h 385010"/>
                  <a:gd name="connsiteX193" fmla="*/ 114445 w 362551"/>
                  <a:gd name="connsiteY193" fmla="*/ 120714 h 385010"/>
                  <a:gd name="connsiteX194" fmla="*/ 123601 w 362551"/>
                  <a:gd name="connsiteY194" fmla="*/ 114316 h 385010"/>
                  <a:gd name="connsiteX195" fmla="*/ 130005 w 362551"/>
                  <a:gd name="connsiteY195" fmla="*/ 110658 h 385010"/>
                  <a:gd name="connsiteX196" fmla="*/ 133669 w 362551"/>
                  <a:gd name="connsiteY196" fmla="*/ 108830 h 385010"/>
                  <a:gd name="connsiteX197" fmla="*/ 137333 w 362551"/>
                  <a:gd name="connsiteY197" fmla="*/ 107001 h 385010"/>
                  <a:gd name="connsiteX198" fmla="*/ 150148 w 362551"/>
                  <a:gd name="connsiteY198" fmla="*/ 103343 h 385010"/>
                  <a:gd name="connsiteX199" fmla="*/ 151065 w 362551"/>
                  <a:gd name="connsiteY199" fmla="*/ 103343 h 385010"/>
                  <a:gd name="connsiteX200" fmla="*/ 154729 w 362551"/>
                  <a:gd name="connsiteY200" fmla="*/ 102426 h 385010"/>
                  <a:gd name="connsiteX201" fmla="*/ 155641 w 362551"/>
                  <a:gd name="connsiteY201" fmla="*/ 102426 h 385010"/>
                  <a:gd name="connsiteX202" fmla="*/ 159304 w 362551"/>
                  <a:gd name="connsiteY202" fmla="*/ 101508 h 385010"/>
                  <a:gd name="connsiteX203" fmla="*/ 161133 w 362551"/>
                  <a:gd name="connsiteY203" fmla="*/ 101508 h 385010"/>
                  <a:gd name="connsiteX204" fmla="*/ 163880 w 362551"/>
                  <a:gd name="connsiteY204" fmla="*/ 101508 h 385010"/>
                  <a:gd name="connsiteX205" fmla="*/ 166626 w 362551"/>
                  <a:gd name="connsiteY205" fmla="*/ 101508 h 385010"/>
                  <a:gd name="connsiteX206" fmla="*/ 168461 w 362551"/>
                  <a:gd name="connsiteY206" fmla="*/ 101508 h 385010"/>
                  <a:gd name="connsiteX207" fmla="*/ 173037 w 362551"/>
                  <a:gd name="connsiteY207" fmla="*/ 101508 h 385010"/>
                  <a:gd name="connsiteX208" fmla="*/ 177618 w 362551"/>
                  <a:gd name="connsiteY208" fmla="*/ 101508 h 385010"/>
                  <a:gd name="connsiteX209" fmla="*/ 179447 w 362551"/>
                  <a:gd name="connsiteY209" fmla="*/ 101508 h 385010"/>
                  <a:gd name="connsiteX210" fmla="*/ 182193 w 362551"/>
                  <a:gd name="connsiteY210" fmla="*/ 101508 h 385010"/>
                  <a:gd name="connsiteX211" fmla="*/ 184940 w 362551"/>
                  <a:gd name="connsiteY211" fmla="*/ 101508 h 385010"/>
                  <a:gd name="connsiteX212" fmla="*/ 186769 w 362551"/>
                  <a:gd name="connsiteY212" fmla="*/ 101508 h 385010"/>
                  <a:gd name="connsiteX213" fmla="*/ 189515 w 362551"/>
                  <a:gd name="connsiteY213" fmla="*/ 101508 h 385010"/>
                  <a:gd name="connsiteX214" fmla="*/ 191350 w 362551"/>
                  <a:gd name="connsiteY214" fmla="*/ 101508 h 385010"/>
                  <a:gd name="connsiteX215" fmla="*/ 194097 w 362551"/>
                  <a:gd name="connsiteY215" fmla="*/ 102426 h 385010"/>
                  <a:gd name="connsiteX216" fmla="*/ 195008 w 362551"/>
                  <a:gd name="connsiteY216" fmla="*/ 102426 h 385010"/>
                  <a:gd name="connsiteX217" fmla="*/ 206911 w 362551"/>
                  <a:gd name="connsiteY217" fmla="*/ 106083 h 385010"/>
                  <a:gd name="connsiteX218" fmla="*/ 220643 w 362551"/>
                  <a:gd name="connsiteY218" fmla="*/ 112487 h 385010"/>
                  <a:gd name="connsiteX219" fmla="*/ 231635 w 362551"/>
                  <a:gd name="connsiteY219" fmla="*/ 119803 h 385010"/>
                  <a:gd name="connsiteX220" fmla="*/ 232546 w 362551"/>
                  <a:gd name="connsiteY220" fmla="*/ 120714 h 385010"/>
                  <a:gd name="connsiteX221" fmla="*/ 235293 w 362551"/>
                  <a:gd name="connsiteY221" fmla="*/ 122542 h 385010"/>
                  <a:gd name="connsiteX222" fmla="*/ 236210 w 362551"/>
                  <a:gd name="connsiteY222" fmla="*/ 123460 h 385010"/>
                  <a:gd name="connsiteX223" fmla="*/ 238039 w 362551"/>
                  <a:gd name="connsiteY223" fmla="*/ 125289 h 385010"/>
                  <a:gd name="connsiteX224" fmla="*/ 240786 w 362551"/>
                  <a:gd name="connsiteY224" fmla="*/ 128029 h 385010"/>
                  <a:gd name="connsiteX225" fmla="*/ 253606 w 362551"/>
                  <a:gd name="connsiteY225" fmla="*/ 144494 h 385010"/>
                  <a:gd name="connsiteX226" fmla="*/ 254518 w 362551"/>
                  <a:gd name="connsiteY226" fmla="*/ 146323 h 385010"/>
                  <a:gd name="connsiteX227" fmla="*/ 255435 w 362551"/>
                  <a:gd name="connsiteY227" fmla="*/ 149063 h 385010"/>
                  <a:gd name="connsiteX228" fmla="*/ 256353 w 362551"/>
                  <a:gd name="connsiteY228" fmla="*/ 150892 h 385010"/>
                  <a:gd name="connsiteX229" fmla="*/ 257264 w 362551"/>
                  <a:gd name="connsiteY229" fmla="*/ 152721 h 385010"/>
                  <a:gd name="connsiteX230" fmla="*/ 258182 w 362551"/>
                  <a:gd name="connsiteY230" fmla="*/ 154556 h 385010"/>
                  <a:gd name="connsiteX231" fmla="*/ 259099 w 362551"/>
                  <a:gd name="connsiteY231" fmla="*/ 156385 h 385010"/>
                  <a:gd name="connsiteX232" fmla="*/ 260017 w 362551"/>
                  <a:gd name="connsiteY232" fmla="*/ 158214 h 385010"/>
                  <a:gd name="connsiteX233" fmla="*/ 260928 w 362551"/>
                  <a:gd name="connsiteY233" fmla="*/ 160043 h 385010"/>
                  <a:gd name="connsiteX234" fmla="*/ 261845 w 362551"/>
                  <a:gd name="connsiteY234" fmla="*/ 161871 h 385010"/>
                  <a:gd name="connsiteX235" fmla="*/ 262763 w 362551"/>
                  <a:gd name="connsiteY235" fmla="*/ 163700 h 385010"/>
                  <a:gd name="connsiteX236" fmla="*/ 263674 w 362551"/>
                  <a:gd name="connsiteY236" fmla="*/ 165529 h 385010"/>
                  <a:gd name="connsiteX237" fmla="*/ 264592 w 362551"/>
                  <a:gd name="connsiteY237" fmla="*/ 167358 h 385010"/>
                  <a:gd name="connsiteX238" fmla="*/ 265510 w 362551"/>
                  <a:gd name="connsiteY238" fmla="*/ 169186 h 385010"/>
                  <a:gd name="connsiteX239" fmla="*/ 266421 w 362551"/>
                  <a:gd name="connsiteY239" fmla="*/ 171015 h 385010"/>
                  <a:gd name="connsiteX240" fmla="*/ 267338 w 362551"/>
                  <a:gd name="connsiteY240" fmla="*/ 173755 h 385010"/>
                  <a:gd name="connsiteX241" fmla="*/ 267338 w 362551"/>
                  <a:gd name="connsiteY241" fmla="*/ 175584 h 385010"/>
                  <a:gd name="connsiteX242" fmla="*/ 267338 w 362551"/>
                  <a:gd name="connsiteY242" fmla="*/ 178330 h 385010"/>
                  <a:gd name="connsiteX243" fmla="*/ 267338 w 362551"/>
                  <a:gd name="connsiteY243" fmla="*/ 180159 h 385010"/>
                  <a:gd name="connsiteX244" fmla="*/ 267338 w 362551"/>
                  <a:gd name="connsiteY244" fmla="*/ 182906 h 385010"/>
                  <a:gd name="connsiteX245" fmla="*/ 267338 w 362551"/>
                  <a:gd name="connsiteY245" fmla="*/ 184734 h 385010"/>
                  <a:gd name="connsiteX246" fmla="*/ 267338 w 362551"/>
                  <a:gd name="connsiteY246" fmla="*/ 187474 h 385010"/>
                  <a:gd name="connsiteX247" fmla="*/ 267338 w 362551"/>
                  <a:gd name="connsiteY247" fmla="*/ 189303 h 385010"/>
                  <a:gd name="connsiteX248" fmla="*/ 267338 w 362551"/>
                  <a:gd name="connsiteY248" fmla="*/ 193878 h 385010"/>
                  <a:gd name="connsiteX249" fmla="*/ 256353 w 362551"/>
                  <a:gd name="connsiteY249" fmla="*/ 238687 h 385010"/>
                  <a:gd name="connsiteX250" fmla="*/ 288398 w 362551"/>
                  <a:gd name="connsiteY250" fmla="*/ 262468 h 385010"/>
                  <a:gd name="connsiteX251" fmla="*/ 318609 w 362551"/>
                  <a:gd name="connsiteY251" fmla="*/ 288989 h 385010"/>
                  <a:gd name="connsiteX252" fmla="*/ 336916 w 362551"/>
                  <a:gd name="connsiteY252" fmla="*/ 307277 h 385010"/>
                  <a:gd name="connsiteX253" fmla="*/ 287481 w 362551"/>
                  <a:gd name="connsiteY253" fmla="*/ 359407 h 385010"/>
                  <a:gd name="connsiteX254" fmla="*/ 344244 w 362551"/>
                  <a:gd name="connsiteY254" fmla="*/ 337455 h 385010"/>
                  <a:gd name="connsiteX255" fmla="*/ 314027 w 362551"/>
                  <a:gd name="connsiteY255" fmla="*/ 367634 h 385010"/>
                  <a:gd name="connsiteX256" fmla="*/ 299384 w 362551"/>
                  <a:gd name="connsiteY256" fmla="*/ 372209 h 385010"/>
                  <a:gd name="connsiteX257" fmla="*/ 294803 w 362551"/>
                  <a:gd name="connsiteY257" fmla="*/ 367634 h 385010"/>
                  <a:gd name="connsiteX258" fmla="*/ 304877 w 362551"/>
                  <a:gd name="connsiteY258" fmla="*/ 357572 h 385010"/>
                  <a:gd name="connsiteX259" fmla="*/ 335087 w 362551"/>
                  <a:gd name="connsiteY259" fmla="*/ 327394 h 385010"/>
                  <a:gd name="connsiteX260" fmla="*/ 345156 w 362551"/>
                  <a:gd name="connsiteY260" fmla="*/ 317339 h 385010"/>
                  <a:gd name="connsiteX261" fmla="*/ 349737 w 362551"/>
                  <a:gd name="connsiteY261" fmla="*/ 321907 h 385010"/>
                  <a:gd name="connsiteX262" fmla="*/ 344244 w 362551"/>
                  <a:gd name="connsiteY262" fmla="*/ 337455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62551" h="385010">
                    <a:moveTo>
                      <a:pt x="357059" y="314592"/>
                    </a:moveTo>
                    <a:lnTo>
                      <a:pt x="352483" y="310023"/>
                    </a:lnTo>
                    <a:lnTo>
                      <a:pt x="345156" y="302702"/>
                    </a:lnTo>
                    <a:lnTo>
                      <a:pt x="326848" y="284414"/>
                    </a:lnTo>
                    <a:cubicBezTo>
                      <a:pt x="316774" y="274352"/>
                      <a:pt x="306706" y="265208"/>
                      <a:pt x="295720" y="256982"/>
                    </a:cubicBezTo>
                    <a:lnTo>
                      <a:pt x="269167" y="237776"/>
                    </a:lnTo>
                    <a:cubicBezTo>
                      <a:pt x="274660" y="224968"/>
                      <a:pt x="277407" y="210338"/>
                      <a:pt x="277407" y="196618"/>
                    </a:cubicBezTo>
                    <a:cubicBezTo>
                      <a:pt x="277407" y="177413"/>
                      <a:pt x="272831" y="159125"/>
                      <a:pt x="262763" y="143577"/>
                    </a:cubicBezTo>
                    <a:lnTo>
                      <a:pt x="325930" y="143577"/>
                    </a:lnTo>
                    <a:lnTo>
                      <a:pt x="336916" y="143577"/>
                    </a:lnTo>
                    <a:lnTo>
                      <a:pt x="336916" y="132604"/>
                    </a:lnTo>
                    <a:lnTo>
                      <a:pt x="336916" y="10973"/>
                    </a:lnTo>
                    <a:lnTo>
                      <a:pt x="336916" y="0"/>
                    </a:lnTo>
                    <a:lnTo>
                      <a:pt x="325930" y="0"/>
                    </a:lnTo>
                    <a:lnTo>
                      <a:pt x="205082" y="0"/>
                    </a:lnTo>
                    <a:lnTo>
                      <a:pt x="194097" y="0"/>
                    </a:lnTo>
                    <a:lnTo>
                      <a:pt x="194097" y="10973"/>
                    </a:lnTo>
                    <a:lnTo>
                      <a:pt x="194097" y="94193"/>
                    </a:lnTo>
                    <a:cubicBezTo>
                      <a:pt x="186769" y="92364"/>
                      <a:pt x="179447" y="91453"/>
                      <a:pt x="171208" y="91453"/>
                    </a:cubicBezTo>
                    <a:cubicBezTo>
                      <a:pt x="162968" y="91453"/>
                      <a:pt x="154729" y="92364"/>
                      <a:pt x="147401" y="94193"/>
                    </a:cubicBezTo>
                    <a:lnTo>
                      <a:pt x="147401" y="10973"/>
                    </a:lnTo>
                    <a:lnTo>
                      <a:pt x="147401" y="0"/>
                    </a:lnTo>
                    <a:lnTo>
                      <a:pt x="137333" y="0"/>
                    </a:lnTo>
                    <a:lnTo>
                      <a:pt x="16478" y="0"/>
                    </a:lnTo>
                    <a:lnTo>
                      <a:pt x="5493" y="0"/>
                    </a:lnTo>
                    <a:lnTo>
                      <a:pt x="5493" y="10973"/>
                    </a:lnTo>
                    <a:lnTo>
                      <a:pt x="5493" y="133522"/>
                    </a:lnTo>
                    <a:lnTo>
                      <a:pt x="5493" y="144494"/>
                    </a:lnTo>
                    <a:lnTo>
                      <a:pt x="16478" y="144494"/>
                    </a:lnTo>
                    <a:lnTo>
                      <a:pt x="81487" y="144494"/>
                    </a:lnTo>
                    <a:cubicBezTo>
                      <a:pt x="72330" y="160043"/>
                      <a:pt x="66838" y="178330"/>
                      <a:pt x="66838" y="197536"/>
                    </a:cubicBezTo>
                    <a:cubicBezTo>
                      <a:pt x="66838" y="209426"/>
                      <a:pt x="68667" y="221311"/>
                      <a:pt x="72330" y="232290"/>
                    </a:cubicBezTo>
                    <a:cubicBezTo>
                      <a:pt x="44860" y="238687"/>
                      <a:pt x="24724" y="263379"/>
                      <a:pt x="24724" y="292646"/>
                    </a:cubicBezTo>
                    <a:lnTo>
                      <a:pt x="24724" y="299962"/>
                    </a:lnTo>
                    <a:lnTo>
                      <a:pt x="10985" y="299962"/>
                    </a:lnTo>
                    <a:lnTo>
                      <a:pt x="0" y="299962"/>
                    </a:lnTo>
                    <a:lnTo>
                      <a:pt x="0" y="310934"/>
                    </a:lnTo>
                    <a:lnTo>
                      <a:pt x="0" y="318250"/>
                    </a:lnTo>
                    <a:cubicBezTo>
                      <a:pt x="0" y="353003"/>
                      <a:pt x="28382" y="380435"/>
                      <a:pt x="62256" y="380435"/>
                    </a:cubicBezTo>
                    <a:lnTo>
                      <a:pt x="69584" y="380435"/>
                    </a:lnTo>
                    <a:lnTo>
                      <a:pt x="80570" y="380435"/>
                    </a:lnTo>
                    <a:lnTo>
                      <a:pt x="80570" y="369462"/>
                    </a:lnTo>
                    <a:lnTo>
                      <a:pt x="80570" y="355743"/>
                    </a:lnTo>
                    <a:lnTo>
                      <a:pt x="87892" y="355743"/>
                    </a:lnTo>
                    <a:cubicBezTo>
                      <a:pt x="119937" y="355743"/>
                      <a:pt x="146490" y="331969"/>
                      <a:pt x="150148" y="300873"/>
                    </a:cubicBezTo>
                    <a:cubicBezTo>
                      <a:pt x="157476" y="302702"/>
                      <a:pt x="164797" y="303619"/>
                      <a:pt x="173037" y="303619"/>
                    </a:cubicBezTo>
                    <a:cubicBezTo>
                      <a:pt x="187686" y="303619"/>
                      <a:pt x="203253" y="299962"/>
                      <a:pt x="216986" y="294475"/>
                    </a:cubicBezTo>
                    <a:lnTo>
                      <a:pt x="237128" y="320996"/>
                    </a:lnTo>
                    <a:cubicBezTo>
                      <a:pt x="243532" y="330140"/>
                      <a:pt x="248114" y="335626"/>
                      <a:pt x="257264" y="344771"/>
                    </a:cubicBezTo>
                    <a:lnTo>
                      <a:pt x="281071" y="368551"/>
                    </a:lnTo>
                    <a:lnTo>
                      <a:pt x="288398" y="375867"/>
                    </a:lnTo>
                    <a:lnTo>
                      <a:pt x="292974" y="380435"/>
                    </a:lnTo>
                    <a:lnTo>
                      <a:pt x="297549" y="385011"/>
                    </a:lnTo>
                    <a:lnTo>
                      <a:pt x="303960" y="383182"/>
                    </a:lnTo>
                    <a:lnTo>
                      <a:pt x="318609" y="378607"/>
                    </a:lnTo>
                    <a:lnTo>
                      <a:pt x="321356" y="377695"/>
                    </a:lnTo>
                    <a:lnTo>
                      <a:pt x="323184" y="375867"/>
                    </a:lnTo>
                    <a:lnTo>
                      <a:pt x="353401" y="345688"/>
                    </a:lnTo>
                    <a:lnTo>
                      <a:pt x="355230" y="343859"/>
                    </a:lnTo>
                    <a:lnTo>
                      <a:pt x="356148" y="341113"/>
                    </a:lnTo>
                    <a:lnTo>
                      <a:pt x="360723" y="326483"/>
                    </a:lnTo>
                    <a:lnTo>
                      <a:pt x="362552" y="320079"/>
                    </a:lnTo>
                    <a:lnTo>
                      <a:pt x="357059" y="314592"/>
                    </a:lnTo>
                    <a:close/>
                    <a:moveTo>
                      <a:pt x="205082" y="10973"/>
                    </a:moveTo>
                    <a:lnTo>
                      <a:pt x="326848" y="10973"/>
                    </a:lnTo>
                    <a:lnTo>
                      <a:pt x="326848" y="133522"/>
                    </a:lnTo>
                    <a:lnTo>
                      <a:pt x="256353" y="133522"/>
                    </a:lnTo>
                    <a:cubicBezTo>
                      <a:pt x="253606" y="129864"/>
                      <a:pt x="249942" y="126200"/>
                      <a:pt x="246278" y="122542"/>
                    </a:cubicBezTo>
                    <a:cubicBezTo>
                      <a:pt x="241703" y="117974"/>
                      <a:pt x="237128" y="114316"/>
                      <a:pt x="231635" y="110658"/>
                    </a:cubicBezTo>
                    <a:lnTo>
                      <a:pt x="231635" y="83220"/>
                    </a:lnTo>
                    <a:lnTo>
                      <a:pt x="247196" y="83220"/>
                    </a:lnTo>
                    <a:lnTo>
                      <a:pt x="247196" y="118885"/>
                    </a:lnTo>
                    <a:lnTo>
                      <a:pt x="259099" y="118885"/>
                    </a:lnTo>
                    <a:lnTo>
                      <a:pt x="259099" y="64015"/>
                    </a:lnTo>
                    <a:lnTo>
                      <a:pt x="274660" y="64015"/>
                    </a:lnTo>
                    <a:lnTo>
                      <a:pt x="274660" y="118885"/>
                    </a:lnTo>
                    <a:lnTo>
                      <a:pt x="286563" y="118885"/>
                    </a:lnTo>
                    <a:lnTo>
                      <a:pt x="286563" y="45726"/>
                    </a:lnTo>
                    <a:lnTo>
                      <a:pt x="301213" y="45726"/>
                    </a:lnTo>
                    <a:lnTo>
                      <a:pt x="301213" y="118885"/>
                    </a:lnTo>
                    <a:lnTo>
                      <a:pt x="314027" y="118885"/>
                    </a:lnTo>
                    <a:lnTo>
                      <a:pt x="314027" y="24692"/>
                    </a:lnTo>
                    <a:lnTo>
                      <a:pt x="219732" y="24692"/>
                    </a:lnTo>
                    <a:lnTo>
                      <a:pt x="219732" y="102426"/>
                    </a:lnTo>
                    <a:cubicBezTo>
                      <a:pt x="215150" y="100597"/>
                      <a:pt x="210575" y="97850"/>
                      <a:pt x="206000" y="96939"/>
                    </a:cubicBezTo>
                    <a:lnTo>
                      <a:pt x="206000" y="10973"/>
                    </a:lnTo>
                    <a:lnTo>
                      <a:pt x="205082" y="10973"/>
                    </a:lnTo>
                    <a:close/>
                    <a:moveTo>
                      <a:pt x="16478" y="132604"/>
                    </a:moveTo>
                    <a:lnTo>
                      <a:pt x="16478" y="10973"/>
                    </a:lnTo>
                    <a:lnTo>
                      <a:pt x="137333" y="10973"/>
                    </a:lnTo>
                    <a:lnTo>
                      <a:pt x="137333" y="96939"/>
                    </a:lnTo>
                    <a:cubicBezTo>
                      <a:pt x="132752" y="98768"/>
                      <a:pt x="128176" y="100597"/>
                      <a:pt x="123601" y="103343"/>
                    </a:cubicBezTo>
                    <a:lnTo>
                      <a:pt x="123601" y="74076"/>
                    </a:lnTo>
                    <a:lnTo>
                      <a:pt x="91556" y="103343"/>
                    </a:lnTo>
                    <a:lnTo>
                      <a:pt x="61345" y="75905"/>
                    </a:lnTo>
                    <a:lnTo>
                      <a:pt x="30217" y="106083"/>
                    </a:lnTo>
                    <a:lnTo>
                      <a:pt x="29299" y="105172"/>
                    </a:lnTo>
                    <a:lnTo>
                      <a:pt x="29299" y="118885"/>
                    </a:lnTo>
                    <a:lnTo>
                      <a:pt x="100712" y="118885"/>
                    </a:lnTo>
                    <a:cubicBezTo>
                      <a:pt x="99795" y="119803"/>
                      <a:pt x="98877" y="120714"/>
                      <a:pt x="97048" y="121631"/>
                    </a:cubicBezTo>
                    <a:cubicBezTo>
                      <a:pt x="93384" y="125289"/>
                      <a:pt x="90638" y="128946"/>
                      <a:pt x="87892" y="132604"/>
                    </a:cubicBezTo>
                    <a:lnTo>
                      <a:pt x="16478" y="132604"/>
                    </a:lnTo>
                    <a:close/>
                    <a:moveTo>
                      <a:pt x="69584" y="368551"/>
                    </a:moveTo>
                    <a:lnTo>
                      <a:pt x="62256" y="368551"/>
                    </a:lnTo>
                    <a:cubicBezTo>
                      <a:pt x="33874" y="368551"/>
                      <a:pt x="10074" y="345688"/>
                      <a:pt x="10074" y="316421"/>
                    </a:cubicBezTo>
                    <a:lnTo>
                      <a:pt x="10074" y="309106"/>
                    </a:lnTo>
                    <a:lnTo>
                      <a:pt x="69584" y="309106"/>
                    </a:lnTo>
                    <a:lnTo>
                      <a:pt x="69584" y="368551"/>
                    </a:lnTo>
                    <a:close/>
                    <a:moveTo>
                      <a:pt x="86980" y="343859"/>
                    </a:moveTo>
                    <a:lnTo>
                      <a:pt x="80570" y="343859"/>
                    </a:lnTo>
                    <a:lnTo>
                      <a:pt x="80570" y="299044"/>
                    </a:lnTo>
                    <a:lnTo>
                      <a:pt x="34792" y="299044"/>
                    </a:lnTo>
                    <a:lnTo>
                      <a:pt x="34792" y="292646"/>
                    </a:lnTo>
                    <a:cubicBezTo>
                      <a:pt x="34792" y="267954"/>
                      <a:pt x="52188" y="246920"/>
                      <a:pt x="75988" y="241434"/>
                    </a:cubicBezTo>
                    <a:cubicBezTo>
                      <a:pt x="77823" y="246003"/>
                      <a:pt x="80570" y="250578"/>
                      <a:pt x="83316" y="254235"/>
                    </a:cubicBezTo>
                    <a:cubicBezTo>
                      <a:pt x="65920" y="256064"/>
                      <a:pt x="52188" y="268866"/>
                      <a:pt x="49442" y="285331"/>
                    </a:cubicBezTo>
                    <a:lnTo>
                      <a:pt x="84234" y="285331"/>
                    </a:lnTo>
                    <a:lnTo>
                      <a:pt x="97966" y="271612"/>
                    </a:lnTo>
                    <a:cubicBezTo>
                      <a:pt x="101623" y="275270"/>
                      <a:pt x="105288" y="278010"/>
                      <a:pt x="108952" y="280756"/>
                    </a:cubicBezTo>
                    <a:lnTo>
                      <a:pt x="94302" y="295386"/>
                    </a:lnTo>
                    <a:lnTo>
                      <a:pt x="94302" y="329223"/>
                    </a:lnTo>
                    <a:cubicBezTo>
                      <a:pt x="111698" y="325565"/>
                      <a:pt x="125430" y="310023"/>
                      <a:pt x="125430" y="291729"/>
                    </a:cubicBezTo>
                    <a:lnTo>
                      <a:pt x="125430" y="290818"/>
                    </a:lnTo>
                    <a:cubicBezTo>
                      <a:pt x="130005" y="292646"/>
                      <a:pt x="134587" y="295386"/>
                      <a:pt x="139162" y="296304"/>
                    </a:cubicBezTo>
                    <a:cubicBezTo>
                      <a:pt x="136415" y="323736"/>
                      <a:pt x="114445" y="343859"/>
                      <a:pt x="86980" y="343859"/>
                    </a:cubicBezTo>
                    <a:close/>
                    <a:moveTo>
                      <a:pt x="287481" y="359407"/>
                    </a:moveTo>
                    <a:lnTo>
                      <a:pt x="263674" y="335626"/>
                    </a:lnTo>
                    <a:cubicBezTo>
                      <a:pt x="254518" y="326483"/>
                      <a:pt x="250860" y="321907"/>
                      <a:pt x="244449" y="312763"/>
                    </a:cubicBezTo>
                    <a:lnTo>
                      <a:pt x="219732" y="278927"/>
                    </a:lnTo>
                    <a:cubicBezTo>
                      <a:pt x="206000" y="287160"/>
                      <a:pt x="189515" y="290818"/>
                      <a:pt x="173037" y="290818"/>
                    </a:cubicBezTo>
                    <a:cubicBezTo>
                      <a:pt x="171208" y="290818"/>
                      <a:pt x="170290" y="290818"/>
                      <a:pt x="168461" y="290818"/>
                    </a:cubicBezTo>
                    <a:cubicBezTo>
                      <a:pt x="167544" y="290818"/>
                      <a:pt x="167544" y="290818"/>
                      <a:pt x="166626" y="290818"/>
                    </a:cubicBezTo>
                    <a:cubicBezTo>
                      <a:pt x="165715" y="290818"/>
                      <a:pt x="164797" y="290818"/>
                      <a:pt x="163880" y="290818"/>
                    </a:cubicBezTo>
                    <a:cubicBezTo>
                      <a:pt x="162968" y="290818"/>
                      <a:pt x="162051" y="290818"/>
                      <a:pt x="161133" y="290818"/>
                    </a:cubicBezTo>
                    <a:cubicBezTo>
                      <a:pt x="160222" y="290818"/>
                      <a:pt x="160222" y="290818"/>
                      <a:pt x="159304" y="290818"/>
                    </a:cubicBezTo>
                    <a:cubicBezTo>
                      <a:pt x="158387" y="290818"/>
                      <a:pt x="157476" y="290818"/>
                      <a:pt x="156558" y="290818"/>
                    </a:cubicBezTo>
                    <a:cubicBezTo>
                      <a:pt x="155641" y="290818"/>
                      <a:pt x="155641" y="290818"/>
                      <a:pt x="154729" y="290818"/>
                    </a:cubicBezTo>
                    <a:cubicBezTo>
                      <a:pt x="153812" y="290818"/>
                      <a:pt x="152894" y="290818"/>
                      <a:pt x="151983" y="289900"/>
                    </a:cubicBezTo>
                    <a:lnTo>
                      <a:pt x="151065" y="289900"/>
                    </a:lnTo>
                    <a:cubicBezTo>
                      <a:pt x="145572" y="288989"/>
                      <a:pt x="140080" y="287160"/>
                      <a:pt x="135498" y="284414"/>
                    </a:cubicBezTo>
                    <a:cubicBezTo>
                      <a:pt x="133669" y="283503"/>
                      <a:pt x="132752" y="283503"/>
                      <a:pt x="130923" y="282585"/>
                    </a:cubicBezTo>
                    <a:cubicBezTo>
                      <a:pt x="125430" y="279838"/>
                      <a:pt x="119937" y="276181"/>
                      <a:pt x="114445" y="272523"/>
                    </a:cubicBezTo>
                    <a:lnTo>
                      <a:pt x="113527" y="271612"/>
                    </a:lnTo>
                    <a:cubicBezTo>
                      <a:pt x="112616" y="270694"/>
                      <a:pt x="112616" y="270694"/>
                      <a:pt x="111698" y="269783"/>
                    </a:cubicBezTo>
                    <a:lnTo>
                      <a:pt x="110780" y="268866"/>
                    </a:lnTo>
                    <a:cubicBezTo>
                      <a:pt x="108952" y="267954"/>
                      <a:pt x="108034" y="266126"/>
                      <a:pt x="106205" y="265208"/>
                    </a:cubicBezTo>
                    <a:cubicBezTo>
                      <a:pt x="106205" y="265208"/>
                      <a:pt x="106205" y="265208"/>
                      <a:pt x="105288" y="264297"/>
                    </a:cubicBezTo>
                    <a:cubicBezTo>
                      <a:pt x="99795" y="258811"/>
                      <a:pt x="94302" y="251489"/>
                      <a:pt x="90638" y="245091"/>
                    </a:cubicBezTo>
                    <a:cubicBezTo>
                      <a:pt x="87892" y="240516"/>
                      <a:pt x="86063" y="235947"/>
                      <a:pt x="84234" y="230454"/>
                    </a:cubicBezTo>
                    <a:cubicBezTo>
                      <a:pt x="84234" y="230454"/>
                      <a:pt x="84234" y="230454"/>
                      <a:pt x="84234" y="229543"/>
                    </a:cubicBezTo>
                    <a:cubicBezTo>
                      <a:pt x="82399" y="228626"/>
                      <a:pt x="82399" y="227714"/>
                      <a:pt x="82399" y="227714"/>
                    </a:cubicBezTo>
                    <a:cubicBezTo>
                      <a:pt x="82399" y="226797"/>
                      <a:pt x="82399" y="226797"/>
                      <a:pt x="81487" y="225886"/>
                    </a:cubicBezTo>
                    <a:cubicBezTo>
                      <a:pt x="81487" y="224968"/>
                      <a:pt x="80570" y="223139"/>
                      <a:pt x="80570" y="222228"/>
                    </a:cubicBezTo>
                    <a:cubicBezTo>
                      <a:pt x="80570" y="221311"/>
                      <a:pt x="80570" y="221311"/>
                      <a:pt x="79652" y="220399"/>
                    </a:cubicBezTo>
                    <a:cubicBezTo>
                      <a:pt x="79652" y="219482"/>
                      <a:pt x="79652" y="218571"/>
                      <a:pt x="78741" y="218571"/>
                    </a:cubicBezTo>
                    <a:cubicBezTo>
                      <a:pt x="78741" y="217653"/>
                      <a:pt x="78741" y="217653"/>
                      <a:pt x="78741" y="216742"/>
                    </a:cubicBezTo>
                    <a:cubicBezTo>
                      <a:pt x="78741" y="215824"/>
                      <a:pt x="78741" y="214913"/>
                      <a:pt x="78741" y="214913"/>
                    </a:cubicBezTo>
                    <a:cubicBezTo>
                      <a:pt x="78741" y="213995"/>
                      <a:pt x="78741" y="213995"/>
                      <a:pt x="78741" y="213084"/>
                    </a:cubicBezTo>
                    <a:cubicBezTo>
                      <a:pt x="78741" y="212166"/>
                      <a:pt x="78741" y="212166"/>
                      <a:pt x="78741" y="211255"/>
                    </a:cubicBezTo>
                    <a:cubicBezTo>
                      <a:pt x="78741" y="210338"/>
                      <a:pt x="78741" y="208509"/>
                      <a:pt x="78741" y="207598"/>
                    </a:cubicBezTo>
                    <a:cubicBezTo>
                      <a:pt x="78741" y="206680"/>
                      <a:pt x="78741" y="206680"/>
                      <a:pt x="78741" y="205769"/>
                    </a:cubicBezTo>
                    <a:cubicBezTo>
                      <a:pt x="78741" y="204851"/>
                      <a:pt x="78741" y="203934"/>
                      <a:pt x="78741" y="203934"/>
                    </a:cubicBezTo>
                    <a:cubicBezTo>
                      <a:pt x="78741" y="203023"/>
                      <a:pt x="78741" y="203023"/>
                      <a:pt x="78741" y="202105"/>
                    </a:cubicBezTo>
                    <a:cubicBezTo>
                      <a:pt x="78741" y="201194"/>
                      <a:pt x="78741" y="200276"/>
                      <a:pt x="78741" y="200276"/>
                    </a:cubicBezTo>
                    <a:cubicBezTo>
                      <a:pt x="78741" y="199365"/>
                      <a:pt x="78741" y="199365"/>
                      <a:pt x="78741" y="198447"/>
                    </a:cubicBezTo>
                    <a:cubicBezTo>
                      <a:pt x="78741" y="197536"/>
                      <a:pt x="78741" y="196618"/>
                      <a:pt x="78741" y="195707"/>
                    </a:cubicBezTo>
                    <a:cubicBezTo>
                      <a:pt x="78741" y="194790"/>
                      <a:pt x="78741" y="193878"/>
                      <a:pt x="78741" y="192961"/>
                    </a:cubicBezTo>
                    <a:cubicBezTo>
                      <a:pt x="78741" y="192050"/>
                      <a:pt x="78741" y="191132"/>
                      <a:pt x="78741" y="190221"/>
                    </a:cubicBezTo>
                    <a:cubicBezTo>
                      <a:pt x="78741" y="189303"/>
                      <a:pt x="78741" y="189303"/>
                      <a:pt x="78741" y="188392"/>
                    </a:cubicBezTo>
                    <a:cubicBezTo>
                      <a:pt x="78741" y="187474"/>
                      <a:pt x="78741" y="186563"/>
                      <a:pt x="78741" y="185646"/>
                    </a:cubicBezTo>
                    <a:cubicBezTo>
                      <a:pt x="78741" y="184734"/>
                      <a:pt x="78741" y="184734"/>
                      <a:pt x="78741" y="183817"/>
                    </a:cubicBezTo>
                    <a:cubicBezTo>
                      <a:pt x="78741" y="182906"/>
                      <a:pt x="78741" y="181988"/>
                      <a:pt x="78741" y="181077"/>
                    </a:cubicBezTo>
                    <a:cubicBezTo>
                      <a:pt x="78741" y="180159"/>
                      <a:pt x="78741" y="180159"/>
                      <a:pt x="78741" y="179242"/>
                    </a:cubicBezTo>
                    <a:cubicBezTo>
                      <a:pt x="78741" y="178330"/>
                      <a:pt x="79652" y="176502"/>
                      <a:pt x="79652" y="175584"/>
                    </a:cubicBezTo>
                    <a:cubicBezTo>
                      <a:pt x="79652" y="174673"/>
                      <a:pt x="79652" y="174673"/>
                      <a:pt x="79652" y="173755"/>
                    </a:cubicBezTo>
                    <a:cubicBezTo>
                      <a:pt x="79652" y="172844"/>
                      <a:pt x="79652" y="171926"/>
                      <a:pt x="80570" y="171015"/>
                    </a:cubicBezTo>
                    <a:cubicBezTo>
                      <a:pt x="80570" y="170098"/>
                      <a:pt x="80570" y="170098"/>
                      <a:pt x="81487" y="169186"/>
                    </a:cubicBezTo>
                    <a:cubicBezTo>
                      <a:pt x="81487" y="168269"/>
                      <a:pt x="82399" y="167358"/>
                      <a:pt x="82399" y="166440"/>
                    </a:cubicBezTo>
                    <a:cubicBezTo>
                      <a:pt x="82399" y="165529"/>
                      <a:pt x="82399" y="164611"/>
                      <a:pt x="82399" y="164611"/>
                    </a:cubicBezTo>
                    <a:cubicBezTo>
                      <a:pt x="82399" y="163700"/>
                      <a:pt x="83316" y="162783"/>
                      <a:pt x="83316" y="161871"/>
                    </a:cubicBezTo>
                    <a:cubicBezTo>
                      <a:pt x="83316" y="161871"/>
                      <a:pt x="83316" y="160954"/>
                      <a:pt x="84234" y="160954"/>
                    </a:cubicBezTo>
                    <a:cubicBezTo>
                      <a:pt x="85145" y="160043"/>
                      <a:pt x="85145" y="159125"/>
                      <a:pt x="86063" y="157296"/>
                    </a:cubicBezTo>
                    <a:cubicBezTo>
                      <a:pt x="86063" y="156385"/>
                      <a:pt x="86063" y="156385"/>
                      <a:pt x="86980" y="155467"/>
                    </a:cubicBezTo>
                    <a:cubicBezTo>
                      <a:pt x="86980" y="154556"/>
                      <a:pt x="87892" y="153638"/>
                      <a:pt x="87892" y="152721"/>
                    </a:cubicBezTo>
                    <a:cubicBezTo>
                      <a:pt x="87892" y="151810"/>
                      <a:pt x="88809" y="151810"/>
                      <a:pt x="88809" y="150892"/>
                    </a:cubicBezTo>
                    <a:cubicBezTo>
                      <a:pt x="88809" y="149981"/>
                      <a:pt x="89727" y="149063"/>
                      <a:pt x="90638" y="148152"/>
                    </a:cubicBezTo>
                    <a:cubicBezTo>
                      <a:pt x="90638" y="148152"/>
                      <a:pt x="90638" y="147234"/>
                      <a:pt x="91556" y="147234"/>
                    </a:cubicBezTo>
                    <a:cubicBezTo>
                      <a:pt x="92473" y="146323"/>
                      <a:pt x="93384" y="144494"/>
                      <a:pt x="93384" y="143577"/>
                    </a:cubicBezTo>
                    <a:lnTo>
                      <a:pt x="94302" y="142666"/>
                    </a:lnTo>
                    <a:cubicBezTo>
                      <a:pt x="97966" y="138090"/>
                      <a:pt x="101623" y="132604"/>
                      <a:pt x="106205" y="128946"/>
                    </a:cubicBezTo>
                    <a:cubicBezTo>
                      <a:pt x="107116" y="128029"/>
                      <a:pt x="108034" y="127118"/>
                      <a:pt x="108952" y="126200"/>
                    </a:cubicBezTo>
                    <a:cubicBezTo>
                      <a:pt x="109869" y="125289"/>
                      <a:pt x="110780" y="125289"/>
                      <a:pt x="110780" y="124371"/>
                    </a:cubicBezTo>
                    <a:lnTo>
                      <a:pt x="111698" y="123460"/>
                    </a:lnTo>
                    <a:cubicBezTo>
                      <a:pt x="112616" y="122542"/>
                      <a:pt x="113527" y="121631"/>
                      <a:pt x="114445" y="120714"/>
                    </a:cubicBezTo>
                    <a:cubicBezTo>
                      <a:pt x="117191" y="117974"/>
                      <a:pt x="120855" y="116145"/>
                      <a:pt x="123601" y="114316"/>
                    </a:cubicBezTo>
                    <a:cubicBezTo>
                      <a:pt x="125430" y="113398"/>
                      <a:pt x="128176" y="111570"/>
                      <a:pt x="130005" y="110658"/>
                    </a:cubicBezTo>
                    <a:cubicBezTo>
                      <a:pt x="130923" y="109741"/>
                      <a:pt x="131841" y="109741"/>
                      <a:pt x="133669" y="108830"/>
                    </a:cubicBezTo>
                    <a:cubicBezTo>
                      <a:pt x="134587" y="107912"/>
                      <a:pt x="136415" y="107912"/>
                      <a:pt x="137333" y="107001"/>
                    </a:cubicBezTo>
                    <a:cubicBezTo>
                      <a:pt x="140997" y="105172"/>
                      <a:pt x="145572" y="104254"/>
                      <a:pt x="150148" y="103343"/>
                    </a:cubicBezTo>
                    <a:cubicBezTo>
                      <a:pt x="150148" y="103343"/>
                      <a:pt x="150148" y="103343"/>
                      <a:pt x="151065" y="103343"/>
                    </a:cubicBezTo>
                    <a:cubicBezTo>
                      <a:pt x="151983" y="103343"/>
                      <a:pt x="153812" y="102426"/>
                      <a:pt x="154729" y="102426"/>
                    </a:cubicBezTo>
                    <a:lnTo>
                      <a:pt x="155641" y="102426"/>
                    </a:lnTo>
                    <a:cubicBezTo>
                      <a:pt x="156558" y="102426"/>
                      <a:pt x="157476" y="102426"/>
                      <a:pt x="159304" y="101508"/>
                    </a:cubicBezTo>
                    <a:cubicBezTo>
                      <a:pt x="160222" y="101508"/>
                      <a:pt x="160222" y="101508"/>
                      <a:pt x="161133" y="101508"/>
                    </a:cubicBezTo>
                    <a:cubicBezTo>
                      <a:pt x="162051" y="101508"/>
                      <a:pt x="162968" y="101508"/>
                      <a:pt x="163880" y="101508"/>
                    </a:cubicBezTo>
                    <a:cubicBezTo>
                      <a:pt x="164797" y="101508"/>
                      <a:pt x="165715" y="101508"/>
                      <a:pt x="166626" y="101508"/>
                    </a:cubicBezTo>
                    <a:cubicBezTo>
                      <a:pt x="167544" y="101508"/>
                      <a:pt x="168461" y="101508"/>
                      <a:pt x="168461" y="101508"/>
                    </a:cubicBezTo>
                    <a:cubicBezTo>
                      <a:pt x="170290" y="101508"/>
                      <a:pt x="171208" y="101508"/>
                      <a:pt x="173037" y="101508"/>
                    </a:cubicBezTo>
                    <a:cubicBezTo>
                      <a:pt x="174872" y="101508"/>
                      <a:pt x="175783" y="101508"/>
                      <a:pt x="177618" y="101508"/>
                    </a:cubicBezTo>
                    <a:cubicBezTo>
                      <a:pt x="178530" y="101508"/>
                      <a:pt x="178530" y="101508"/>
                      <a:pt x="179447" y="101508"/>
                    </a:cubicBezTo>
                    <a:cubicBezTo>
                      <a:pt x="180364" y="101508"/>
                      <a:pt x="181276" y="101508"/>
                      <a:pt x="182193" y="101508"/>
                    </a:cubicBezTo>
                    <a:cubicBezTo>
                      <a:pt x="183111" y="101508"/>
                      <a:pt x="184022" y="101508"/>
                      <a:pt x="184940" y="101508"/>
                    </a:cubicBezTo>
                    <a:cubicBezTo>
                      <a:pt x="185857" y="101508"/>
                      <a:pt x="185857" y="101508"/>
                      <a:pt x="186769" y="101508"/>
                    </a:cubicBezTo>
                    <a:cubicBezTo>
                      <a:pt x="187686" y="101508"/>
                      <a:pt x="188604" y="101508"/>
                      <a:pt x="189515" y="101508"/>
                    </a:cubicBezTo>
                    <a:cubicBezTo>
                      <a:pt x="190433" y="101508"/>
                      <a:pt x="190433" y="101508"/>
                      <a:pt x="191350" y="101508"/>
                    </a:cubicBezTo>
                    <a:cubicBezTo>
                      <a:pt x="192261" y="101508"/>
                      <a:pt x="193179" y="101508"/>
                      <a:pt x="194097" y="102426"/>
                    </a:cubicBezTo>
                    <a:lnTo>
                      <a:pt x="195008" y="102426"/>
                    </a:lnTo>
                    <a:cubicBezTo>
                      <a:pt x="198672" y="103343"/>
                      <a:pt x="203253" y="104254"/>
                      <a:pt x="206911" y="106083"/>
                    </a:cubicBezTo>
                    <a:cubicBezTo>
                      <a:pt x="211493" y="107912"/>
                      <a:pt x="216068" y="109741"/>
                      <a:pt x="220643" y="112487"/>
                    </a:cubicBezTo>
                    <a:cubicBezTo>
                      <a:pt x="224307" y="114316"/>
                      <a:pt x="227971" y="117056"/>
                      <a:pt x="231635" y="119803"/>
                    </a:cubicBezTo>
                    <a:cubicBezTo>
                      <a:pt x="231635" y="119803"/>
                      <a:pt x="231635" y="119803"/>
                      <a:pt x="232546" y="120714"/>
                    </a:cubicBezTo>
                    <a:cubicBezTo>
                      <a:pt x="233464" y="121631"/>
                      <a:pt x="234382" y="121631"/>
                      <a:pt x="235293" y="122542"/>
                    </a:cubicBezTo>
                    <a:lnTo>
                      <a:pt x="236210" y="123460"/>
                    </a:lnTo>
                    <a:cubicBezTo>
                      <a:pt x="237128" y="124371"/>
                      <a:pt x="237128" y="124371"/>
                      <a:pt x="238039" y="125289"/>
                    </a:cubicBezTo>
                    <a:cubicBezTo>
                      <a:pt x="238957" y="126200"/>
                      <a:pt x="239875" y="127118"/>
                      <a:pt x="240786" y="128029"/>
                    </a:cubicBezTo>
                    <a:cubicBezTo>
                      <a:pt x="246278" y="133522"/>
                      <a:pt x="249942" y="139008"/>
                      <a:pt x="253606" y="144494"/>
                    </a:cubicBezTo>
                    <a:cubicBezTo>
                      <a:pt x="253606" y="145406"/>
                      <a:pt x="254518" y="145406"/>
                      <a:pt x="254518" y="146323"/>
                    </a:cubicBezTo>
                    <a:cubicBezTo>
                      <a:pt x="255435" y="147234"/>
                      <a:pt x="255435" y="148152"/>
                      <a:pt x="255435" y="149063"/>
                    </a:cubicBezTo>
                    <a:cubicBezTo>
                      <a:pt x="255435" y="149981"/>
                      <a:pt x="256353" y="149981"/>
                      <a:pt x="256353" y="150892"/>
                    </a:cubicBezTo>
                    <a:cubicBezTo>
                      <a:pt x="256353" y="151810"/>
                      <a:pt x="257264" y="152721"/>
                      <a:pt x="257264" y="152721"/>
                    </a:cubicBezTo>
                    <a:cubicBezTo>
                      <a:pt x="257264" y="153638"/>
                      <a:pt x="258182" y="153638"/>
                      <a:pt x="258182" y="154556"/>
                    </a:cubicBezTo>
                    <a:cubicBezTo>
                      <a:pt x="258182" y="155467"/>
                      <a:pt x="259099" y="156385"/>
                      <a:pt x="259099" y="156385"/>
                    </a:cubicBezTo>
                    <a:cubicBezTo>
                      <a:pt x="259099" y="157296"/>
                      <a:pt x="260017" y="157296"/>
                      <a:pt x="260017" y="158214"/>
                    </a:cubicBezTo>
                    <a:cubicBezTo>
                      <a:pt x="260017" y="159125"/>
                      <a:pt x="260928" y="160043"/>
                      <a:pt x="260928" y="160043"/>
                    </a:cubicBezTo>
                    <a:cubicBezTo>
                      <a:pt x="260928" y="160954"/>
                      <a:pt x="261845" y="160954"/>
                      <a:pt x="261845" y="161871"/>
                    </a:cubicBezTo>
                    <a:cubicBezTo>
                      <a:pt x="261845" y="162783"/>
                      <a:pt x="262763" y="163700"/>
                      <a:pt x="262763" y="163700"/>
                    </a:cubicBezTo>
                    <a:cubicBezTo>
                      <a:pt x="262763" y="164611"/>
                      <a:pt x="263674" y="165529"/>
                      <a:pt x="263674" y="165529"/>
                    </a:cubicBezTo>
                    <a:cubicBezTo>
                      <a:pt x="263674" y="166440"/>
                      <a:pt x="263674" y="167358"/>
                      <a:pt x="264592" y="167358"/>
                    </a:cubicBezTo>
                    <a:cubicBezTo>
                      <a:pt x="264592" y="168269"/>
                      <a:pt x="264592" y="169186"/>
                      <a:pt x="265510" y="169186"/>
                    </a:cubicBezTo>
                    <a:cubicBezTo>
                      <a:pt x="265510" y="170098"/>
                      <a:pt x="265510" y="171015"/>
                      <a:pt x="266421" y="171015"/>
                    </a:cubicBezTo>
                    <a:cubicBezTo>
                      <a:pt x="266421" y="171926"/>
                      <a:pt x="266421" y="172844"/>
                      <a:pt x="267338" y="173755"/>
                    </a:cubicBezTo>
                    <a:cubicBezTo>
                      <a:pt x="267338" y="174673"/>
                      <a:pt x="267338" y="175584"/>
                      <a:pt x="267338" y="175584"/>
                    </a:cubicBezTo>
                    <a:cubicBezTo>
                      <a:pt x="267338" y="176502"/>
                      <a:pt x="267338" y="177413"/>
                      <a:pt x="267338" y="178330"/>
                    </a:cubicBezTo>
                    <a:cubicBezTo>
                      <a:pt x="267338" y="179242"/>
                      <a:pt x="267338" y="179242"/>
                      <a:pt x="267338" y="180159"/>
                    </a:cubicBezTo>
                    <a:cubicBezTo>
                      <a:pt x="267338" y="181077"/>
                      <a:pt x="267338" y="181988"/>
                      <a:pt x="267338" y="182906"/>
                    </a:cubicBezTo>
                    <a:cubicBezTo>
                      <a:pt x="267338" y="183817"/>
                      <a:pt x="267338" y="183817"/>
                      <a:pt x="267338" y="184734"/>
                    </a:cubicBezTo>
                    <a:cubicBezTo>
                      <a:pt x="267338" y="185646"/>
                      <a:pt x="267338" y="186563"/>
                      <a:pt x="267338" y="187474"/>
                    </a:cubicBezTo>
                    <a:cubicBezTo>
                      <a:pt x="267338" y="188392"/>
                      <a:pt x="267338" y="188392"/>
                      <a:pt x="267338" y="189303"/>
                    </a:cubicBezTo>
                    <a:cubicBezTo>
                      <a:pt x="267338" y="191132"/>
                      <a:pt x="267338" y="192050"/>
                      <a:pt x="267338" y="193878"/>
                    </a:cubicBezTo>
                    <a:cubicBezTo>
                      <a:pt x="267338" y="209426"/>
                      <a:pt x="263674" y="224968"/>
                      <a:pt x="256353" y="238687"/>
                    </a:cubicBezTo>
                    <a:lnTo>
                      <a:pt x="288398" y="262468"/>
                    </a:lnTo>
                    <a:cubicBezTo>
                      <a:pt x="299384" y="270694"/>
                      <a:pt x="309452" y="278927"/>
                      <a:pt x="318609" y="288989"/>
                    </a:cubicBezTo>
                    <a:lnTo>
                      <a:pt x="336916" y="307277"/>
                    </a:lnTo>
                    <a:lnTo>
                      <a:pt x="287481" y="359407"/>
                    </a:lnTo>
                    <a:close/>
                    <a:moveTo>
                      <a:pt x="344244" y="337455"/>
                    </a:moveTo>
                    <a:lnTo>
                      <a:pt x="314027" y="367634"/>
                    </a:lnTo>
                    <a:lnTo>
                      <a:pt x="299384" y="372209"/>
                    </a:lnTo>
                    <a:lnTo>
                      <a:pt x="294803" y="367634"/>
                    </a:lnTo>
                    <a:lnTo>
                      <a:pt x="304877" y="357572"/>
                    </a:lnTo>
                    <a:lnTo>
                      <a:pt x="335087" y="327394"/>
                    </a:lnTo>
                    <a:lnTo>
                      <a:pt x="345156" y="317339"/>
                    </a:lnTo>
                    <a:lnTo>
                      <a:pt x="349737" y="321907"/>
                    </a:lnTo>
                    <a:lnTo>
                      <a:pt x="344244" y="337455"/>
                    </a:lnTo>
                    <a:close/>
                  </a:path>
                </a:pathLst>
              </a:custGeom>
              <a:solidFill>
                <a:srgbClr val="FFFFFF"/>
              </a:solidFill>
              <a:ln w="6417" cap="flat">
                <a:noFill/>
                <a:prstDash val="solid"/>
                <a:miter/>
              </a:ln>
            </p:spPr>
            <p:txBody>
              <a:bodyPr rtlCol="0" anchor="ctr"/>
              <a:lstStyle/>
              <a:p>
                <a:endParaRPr lang="en-US" sz="810"/>
              </a:p>
            </p:txBody>
          </p:sp>
          <p:grpSp>
            <p:nvGrpSpPr>
              <p:cNvPr id="1243" name="Graphic 3">
                <a:extLst>
                  <a:ext uri="{FF2B5EF4-FFF2-40B4-BE49-F238E27FC236}">
                    <a16:creationId xmlns:a16="http://schemas.microsoft.com/office/drawing/2014/main" id="{58B11AB0-65FB-CFE7-10EC-A097999E5906}"/>
                  </a:ext>
                </a:extLst>
              </p:cNvPr>
              <p:cNvGrpSpPr/>
              <p:nvPr/>
            </p:nvGrpSpPr>
            <p:grpSpPr>
              <a:xfrm>
                <a:off x="5424156" y="2961819"/>
                <a:ext cx="270996" cy="267948"/>
                <a:chOff x="5424156" y="2961819"/>
                <a:chExt cx="270996" cy="267948"/>
              </a:xfrm>
              <a:solidFill>
                <a:srgbClr val="2C5967"/>
              </a:solidFill>
            </p:grpSpPr>
            <p:sp>
              <p:nvSpPr>
                <p:cNvPr id="1244" name="Freeform: Shape 1243">
                  <a:extLst>
                    <a:ext uri="{FF2B5EF4-FFF2-40B4-BE49-F238E27FC236}">
                      <a16:creationId xmlns:a16="http://schemas.microsoft.com/office/drawing/2014/main" id="{0C9DA0B8-A03A-8125-CFC1-3C2463C8A9B4}"/>
                    </a:ext>
                  </a:extLst>
                </p:cNvPr>
                <p:cNvSpPr/>
                <p:nvPr/>
              </p:nvSpPr>
              <p:spPr>
                <a:xfrm>
                  <a:off x="5640218" y="3174897"/>
                  <a:ext cx="54934" cy="54870"/>
                </a:xfrm>
                <a:custGeom>
                  <a:avLst/>
                  <a:gdLst>
                    <a:gd name="connsiteX0" fmla="*/ 49441 w 54934"/>
                    <a:gd name="connsiteY0" fmla="*/ 0 h 54870"/>
                    <a:gd name="connsiteX1" fmla="*/ 39374 w 54934"/>
                    <a:gd name="connsiteY1" fmla="*/ 10062 h 54870"/>
                    <a:gd name="connsiteX2" fmla="*/ 10074 w 54934"/>
                    <a:gd name="connsiteY2" fmla="*/ 39322 h 54870"/>
                    <a:gd name="connsiteX3" fmla="*/ 0 w 54934"/>
                    <a:gd name="connsiteY3" fmla="*/ 49384 h 54870"/>
                    <a:gd name="connsiteX4" fmla="*/ 4582 w 54934"/>
                    <a:gd name="connsiteY4" fmla="*/ 54870 h 54870"/>
                    <a:gd name="connsiteX5" fmla="*/ 20142 w 54934"/>
                    <a:gd name="connsiteY5" fmla="*/ 49384 h 54870"/>
                    <a:gd name="connsiteX6" fmla="*/ 49441 w 54934"/>
                    <a:gd name="connsiteY6" fmla="*/ 20117 h 54870"/>
                    <a:gd name="connsiteX7" fmla="*/ 54934 w 54934"/>
                    <a:gd name="connsiteY7" fmla="*/ 4575 h 54870"/>
                    <a:gd name="connsiteX8" fmla="*/ 49441 w 54934"/>
                    <a:gd name="connsiteY8" fmla="*/ 0 h 5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34" h="54870">
                      <a:moveTo>
                        <a:pt x="49441" y="0"/>
                      </a:moveTo>
                      <a:lnTo>
                        <a:pt x="39374" y="10062"/>
                      </a:lnTo>
                      <a:lnTo>
                        <a:pt x="10074" y="39322"/>
                      </a:lnTo>
                      <a:lnTo>
                        <a:pt x="0" y="49384"/>
                      </a:lnTo>
                      <a:lnTo>
                        <a:pt x="4582" y="54870"/>
                      </a:lnTo>
                      <a:lnTo>
                        <a:pt x="20142" y="49384"/>
                      </a:lnTo>
                      <a:lnTo>
                        <a:pt x="49441" y="20117"/>
                      </a:lnTo>
                      <a:lnTo>
                        <a:pt x="54934" y="4575"/>
                      </a:lnTo>
                      <a:lnTo>
                        <a:pt x="49441" y="0"/>
                      </a:lnTo>
                      <a:close/>
                    </a:path>
                  </a:pathLst>
                </a:custGeom>
                <a:solidFill>
                  <a:srgbClr val="2C5967"/>
                </a:solidFill>
                <a:ln w="6417" cap="flat">
                  <a:noFill/>
                  <a:prstDash val="solid"/>
                  <a:miter/>
                </a:ln>
              </p:spPr>
              <p:txBody>
                <a:bodyPr rtlCol="0" anchor="ctr"/>
                <a:lstStyle/>
                <a:p>
                  <a:endParaRPr lang="en-US" sz="810"/>
                </a:p>
              </p:txBody>
            </p:sp>
            <p:sp>
              <p:nvSpPr>
                <p:cNvPr id="1245" name="Freeform: Shape 1244">
                  <a:extLst>
                    <a:ext uri="{FF2B5EF4-FFF2-40B4-BE49-F238E27FC236}">
                      <a16:creationId xmlns:a16="http://schemas.microsoft.com/office/drawing/2014/main" id="{D65951EC-7EFC-E77E-FF37-91495F9EDB47}"/>
                    </a:ext>
                  </a:extLst>
                </p:cNvPr>
                <p:cNvSpPr/>
                <p:nvPr/>
              </p:nvSpPr>
              <p:spPr>
                <a:xfrm>
                  <a:off x="5424156" y="2961819"/>
                  <a:ext cx="257263" cy="255146"/>
                </a:xfrm>
                <a:custGeom>
                  <a:avLst/>
                  <a:gdLst>
                    <a:gd name="connsiteX0" fmla="*/ 239868 w 257263"/>
                    <a:gd name="connsiteY0" fmla="*/ 186557 h 255146"/>
                    <a:gd name="connsiteX1" fmla="*/ 209657 w 257263"/>
                    <a:gd name="connsiteY1" fmla="*/ 160036 h 255146"/>
                    <a:gd name="connsiteX2" fmla="*/ 177612 w 257263"/>
                    <a:gd name="connsiteY2" fmla="*/ 137173 h 255146"/>
                    <a:gd name="connsiteX3" fmla="*/ 188597 w 257263"/>
                    <a:gd name="connsiteY3" fmla="*/ 92364 h 255146"/>
                    <a:gd name="connsiteX4" fmla="*/ 188597 w 257263"/>
                    <a:gd name="connsiteY4" fmla="*/ 87789 h 255146"/>
                    <a:gd name="connsiteX5" fmla="*/ 188597 w 257263"/>
                    <a:gd name="connsiteY5" fmla="*/ 85960 h 255146"/>
                    <a:gd name="connsiteX6" fmla="*/ 188597 w 257263"/>
                    <a:gd name="connsiteY6" fmla="*/ 83220 h 255146"/>
                    <a:gd name="connsiteX7" fmla="*/ 188597 w 257263"/>
                    <a:gd name="connsiteY7" fmla="*/ 81391 h 255146"/>
                    <a:gd name="connsiteX8" fmla="*/ 188597 w 257263"/>
                    <a:gd name="connsiteY8" fmla="*/ 78645 h 255146"/>
                    <a:gd name="connsiteX9" fmla="*/ 188597 w 257263"/>
                    <a:gd name="connsiteY9" fmla="*/ 76816 h 255146"/>
                    <a:gd name="connsiteX10" fmla="*/ 188597 w 257263"/>
                    <a:gd name="connsiteY10" fmla="*/ 74076 h 255146"/>
                    <a:gd name="connsiteX11" fmla="*/ 188597 w 257263"/>
                    <a:gd name="connsiteY11" fmla="*/ 72241 h 255146"/>
                    <a:gd name="connsiteX12" fmla="*/ 187686 w 257263"/>
                    <a:gd name="connsiteY12" fmla="*/ 69501 h 255146"/>
                    <a:gd name="connsiteX13" fmla="*/ 186769 w 257263"/>
                    <a:gd name="connsiteY13" fmla="*/ 67672 h 255146"/>
                    <a:gd name="connsiteX14" fmla="*/ 185851 w 257263"/>
                    <a:gd name="connsiteY14" fmla="*/ 65843 h 255146"/>
                    <a:gd name="connsiteX15" fmla="*/ 184940 w 257263"/>
                    <a:gd name="connsiteY15" fmla="*/ 64015 h 255146"/>
                    <a:gd name="connsiteX16" fmla="*/ 184022 w 257263"/>
                    <a:gd name="connsiteY16" fmla="*/ 62186 h 255146"/>
                    <a:gd name="connsiteX17" fmla="*/ 183104 w 257263"/>
                    <a:gd name="connsiteY17" fmla="*/ 60357 h 255146"/>
                    <a:gd name="connsiteX18" fmla="*/ 182193 w 257263"/>
                    <a:gd name="connsiteY18" fmla="*/ 58528 h 255146"/>
                    <a:gd name="connsiteX19" fmla="*/ 181276 w 257263"/>
                    <a:gd name="connsiteY19" fmla="*/ 56699 h 255146"/>
                    <a:gd name="connsiteX20" fmla="*/ 180358 w 257263"/>
                    <a:gd name="connsiteY20" fmla="*/ 54871 h 255146"/>
                    <a:gd name="connsiteX21" fmla="*/ 179447 w 257263"/>
                    <a:gd name="connsiteY21" fmla="*/ 53042 h 255146"/>
                    <a:gd name="connsiteX22" fmla="*/ 178530 w 257263"/>
                    <a:gd name="connsiteY22" fmla="*/ 51213 h 255146"/>
                    <a:gd name="connsiteX23" fmla="*/ 177612 w 257263"/>
                    <a:gd name="connsiteY23" fmla="*/ 49384 h 255146"/>
                    <a:gd name="connsiteX24" fmla="*/ 176701 w 257263"/>
                    <a:gd name="connsiteY24" fmla="*/ 47549 h 255146"/>
                    <a:gd name="connsiteX25" fmla="*/ 175783 w 257263"/>
                    <a:gd name="connsiteY25" fmla="*/ 44809 h 255146"/>
                    <a:gd name="connsiteX26" fmla="*/ 174865 w 257263"/>
                    <a:gd name="connsiteY26" fmla="*/ 42980 h 255146"/>
                    <a:gd name="connsiteX27" fmla="*/ 162051 w 257263"/>
                    <a:gd name="connsiteY27" fmla="*/ 26521 h 255146"/>
                    <a:gd name="connsiteX28" fmla="*/ 159304 w 257263"/>
                    <a:gd name="connsiteY28" fmla="*/ 23775 h 255146"/>
                    <a:gd name="connsiteX29" fmla="*/ 157469 w 257263"/>
                    <a:gd name="connsiteY29" fmla="*/ 21946 h 255146"/>
                    <a:gd name="connsiteX30" fmla="*/ 156558 w 257263"/>
                    <a:gd name="connsiteY30" fmla="*/ 21028 h 255146"/>
                    <a:gd name="connsiteX31" fmla="*/ 153812 w 257263"/>
                    <a:gd name="connsiteY31" fmla="*/ 19199 h 255146"/>
                    <a:gd name="connsiteX32" fmla="*/ 152894 w 257263"/>
                    <a:gd name="connsiteY32" fmla="*/ 18288 h 255146"/>
                    <a:gd name="connsiteX33" fmla="*/ 141908 w 257263"/>
                    <a:gd name="connsiteY33" fmla="*/ 10973 h 255146"/>
                    <a:gd name="connsiteX34" fmla="*/ 128176 w 257263"/>
                    <a:gd name="connsiteY34" fmla="*/ 4569 h 255146"/>
                    <a:gd name="connsiteX35" fmla="*/ 116273 w 257263"/>
                    <a:gd name="connsiteY35" fmla="*/ 911 h 255146"/>
                    <a:gd name="connsiteX36" fmla="*/ 115356 w 257263"/>
                    <a:gd name="connsiteY36" fmla="*/ 911 h 255146"/>
                    <a:gd name="connsiteX37" fmla="*/ 112609 w 257263"/>
                    <a:gd name="connsiteY37" fmla="*/ 0 h 255146"/>
                    <a:gd name="connsiteX38" fmla="*/ 110780 w 257263"/>
                    <a:gd name="connsiteY38" fmla="*/ 0 h 255146"/>
                    <a:gd name="connsiteX39" fmla="*/ 108034 w 257263"/>
                    <a:gd name="connsiteY39" fmla="*/ 0 h 255146"/>
                    <a:gd name="connsiteX40" fmla="*/ 106205 w 257263"/>
                    <a:gd name="connsiteY40" fmla="*/ 0 h 255146"/>
                    <a:gd name="connsiteX41" fmla="*/ 103459 w 257263"/>
                    <a:gd name="connsiteY41" fmla="*/ 0 h 255146"/>
                    <a:gd name="connsiteX42" fmla="*/ 100712 w 257263"/>
                    <a:gd name="connsiteY42" fmla="*/ 0 h 255146"/>
                    <a:gd name="connsiteX43" fmla="*/ 98877 w 257263"/>
                    <a:gd name="connsiteY43" fmla="*/ 0 h 255146"/>
                    <a:gd name="connsiteX44" fmla="*/ 94302 w 257263"/>
                    <a:gd name="connsiteY44" fmla="*/ 0 h 255146"/>
                    <a:gd name="connsiteX45" fmla="*/ 89720 w 257263"/>
                    <a:gd name="connsiteY45" fmla="*/ 0 h 255146"/>
                    <a:gd name="connsiteX46" fmla="*/ 87892 w 257263"/>
                    <a:gd name="connsiteY46" fmla="*/ 0 h 255146"/>
                    <a:gd name="connsiteX47" fmla="*/ 85145 w 257263"/>
                    <a:gd name="connsiteY47" fmla="*/ 0 h 255146"/>
                    <a:gd name="connsiteX48" fmla="*/ 82399 w 257263"/>
                    <a:gd name="connsiteY48" fmla="*/ 0 h 255146"/>
                    <a:gd name="connsiteX49" fmla="*/ 80570 w 257263"/>
                    <a:gd name="connsiteY49" fmla="*/ 0 h 255146"/>
                    <a:gd name="connsiteX50" fmla="*/ 76906 w 257263"/>
                    <a:gd name="connsiteY50" fmla="*/ 911 h 255146"/>
                    <a:gd name="connsiteX51" fmla="*/ 75988 w 257263"/>
                    <a:gd name="connsiteY51" fmla="*/ 911 h 255146"/>
                    <a:gd name="connsiteX52" fmla="*/ 72330 w 257263"/>
                    <a:gd name="connsiteY52" fmla="*/ 1829 h 255146"/>
                    <a:gd name="connsiteX53" fmla="*/ 71413 w 257263"/>
                    <a:gd name="connsiteY53" fmla="*/ 1829 h 255146"/>
                    <a:gd name="connsiteX54" fmla="*/ 58592 w 257263"/>
                    <a:gd name="connsiteY54" fmla="*/ 5486 h 255146"/>
                    <a:gd name="connsiteX55" fmla="*/ 54934 w 257263"/>
                    <a:gd name="connsiteY55" fmla="*/ 7315 h 255146"/>
                    <a:gd name="connsiteX56" fmla="*/ 51271 w 257263"/>
                    <a:gd name="connsiteY56" fmla="*/ 9144 h 255146"/>
                    <a:gd name="connsiteX57" fmla="*/ 44860 w 257263"/>
                    <a:gd name="connsiteY57" fmla="*/ 12802 h 255146"/>
                    <a:gd name="connsiteX58" fmla="*/ 35703 w 257263"/>
                    <a:gd name="connsiteY58" fmla="*/ 19199 h 255146"/>
                    <a:gd name="connsiteX59" fmla="*/ 32957 w 257263"/>
                    <a:gd name="connsiteY59" fmla="*/ 21946 h 255146"/>
                    <a:gd name="connsiteX60" fmla="*/ 32046 w 257263"/>
                    <a:gd name="connsiteY60" fmla="*/ 22863 h 255146"/>
                    <a:gd name="connsiteX61" fmla="*/ 30211 w 257263"/>
                    <a:gd name="connsiteY61" fmla="*/ 24692 h 255146"/>
                    <a:gd name="connsiteX62" fmla="*/ 27464 w 257263"/>
                    <a:gd name="connsiteY62" fmla="*/ 27432 h 255146"/>
                    <a:gd name="connsiteX63" fmla="*/ 15567 w 257263"/>
                    <a:gd name="connsiteY63" fmla="*/ 41151 h 255146"/>
                    <a:gd name="connsiteX64" fmla="*/ 14650 w 257263"/>
                    <a:gd name="connsiteY64" fmla="*/ 42063 h 255146"/>
                    <a:gd name="connsiteX65" fmla="*/ 11903 w 257263"/>
                    <a:gd name="connsiteY65" fmla="*/ 43891 h 255146"/>
                    <a:gd name="connsiteX66" fmla="*/ 10985 w 257263"/>
                    <a:gd name="connsiteY66" fmla="*/ 44809 h 255146"/>
                    <a:gd name="connsiteX67" fmla="*/ 9157 w 257263"/>
                    <a:gd name="connsiteY67" fmla="*/ 47549 h 255146"/>
                    <a:gd name="connsiteX68" fmla="*/ 8239 w 257263"/>
                    <a:gd name="connsiteY68" fmla="*/ 49384 h 255146"/>
                    <a:gd name="connsiteX69" fmla="*/ 7322 w 257263"/>
                    <a:gd name="connsiteY69" fmla="*/ 52124 h 255146"/>
                    <a:gd name="connsiteX70" fmla="*/ 6411 w 257263"/>
                    <a:gd name="connsiteY70" fmla="*/ 53953 h 255146"/>
                    <a:gd name="connsiteX71" fmla="*/ 4575 w 257263"/>
                    <a:gd name="connsiteY71" fmla="*/ 57611 h 255146"/>
                    <a:gd name="connsiteX72" fmla="*/ 3664 w 257263"/>
                    <a:gd name="connsiteY72" fmla="*/ 58528 h 255146"/>
                    <a:gd name="connsiteX73" fmla="*/ 2746 w 257263"/>
                    <a:gd name="connsiteY73" fmla="*/ 61268 h 255146"/>
                    <a:gd name="connsiteX74" fmla="*/ 3664 w 257263"/>
                    <a:gd name="connsiteY74" fmla="*/ 62186 h 255146"/>
                    <a:gd name="connsiteX75" fmla="*/ 2746 w 257263"/>
                    <a:gd name="connsiteY75" fmla="*/ 64926 h 255146"/>
                    <a:gd name="connsiteX76" fmla="*/ 1829 w 257263"/>
                    <a:gd name="connsiteY76" fmla="*/ 66755 h 255146"/>
                    <a:gd name="connsiteX77" fmla="*/ 918 w 257263"/>
                    <a:gd name="connsiteY77" fmla="*/ 69501 h 255146"/>
                    <a:gd name="connsiteX78" fmla="*/ 918 w 257263"/>
                    <a:gd name="connsiteY78" fmla="*/ 71330 h 255146"/>
                    <a:gd name="connsiteX79" fmla="*/ 0 w 257263"/>
                    <a:gd name="connsiteY79" fmla="*/ 74987 h 255146"/>
                    <a:gd name="connsiteX80" fmla="*/ 0 w 257263"/>
                    <a:gd name="connsiteY80" fmla="*/ 76816 h 255146"/>
                    <a:gd name="connsiteX81" fmla="*/ 0 w 257263"/>
                    <a:gd name="connsiteY81" fmla="*/ 79563 h 255146"/>
                    <a:gd name="connsiteX82" fmla="*/ 0 w 257263"/>
                    <a:gd name="connsiteY82" fmla="*/ 81391 h 255146"/>
                    <a:gd name="connsiteX83" fmla="*/ 0 w 257263"/>
                    <a:gd name="connsiteY83" fmla="*/ 84131 h 255146"/>
                    <a:gd name="connsiteX84" fmla="*/ 0 w 257263"/>
                    <a:gd name="connsiteY84" fmla="*/ 85960 h 255146"/>
                    <a:gd name="connsiteX85" fmla="*/ 0 w 257263"/>
                    <a:gd name="connsiteY85" fmla="*/ 88706 h 255146"/>
                    <a:gd name="connsiteX86" fmla="*/ 0 w 257263"/>
                    <a:gd name="connsiteY86" fmla="*/ 91446 h 255146"/>
                    <a:gd name="connsiteX87" fmla="*/ 0 w 257263"/>
                    <a:gd name="connsiteY87" fmla="*/ 94193 h 255146"/>
                    <a:gd name="connsiteX88" fmla="*/ 0 w 257263"/>
                    <a:gd name="connsiteY88" fmla="*/ 96022 h 255146"/>
                    <a:gd name="connsiteX89" fmla="*/ 0 w 257263"/>
                    <a:gd name="connsiteY89" fmla="*/ 97851 h 255146"/>
                    <a:gd name="connsiteX90" fmla="*/ 0 w 257263"/>
                    <a:gd name="connsiteY90" fmla="*/ 99679 h 255146"/>
                    <a:gd name="connsiteX91" fmla="*/ 0 w 257263"/>
                    <a:gd name="connsiteY91" fmla="*/ 101508 h 255146"/>
                    <a:gd name="connsiteX92" fmla="*/ 0 w 257263"/>
                    <a:gd name="connsiteY92" fmla="*/ 103337 h 255146"/>
                    <a:gd name="connsiteX93" fmla="*/ 0 w 257263"/>
                    <a:gd name="connsiteY93" fmla="*/ 106994 h 255146"/>
                    <a:gd name="connsiteX94" fmla="*/ 0 w 257263"/>
                    <a:gd name="connsiteY94" fmla="*/ 108823 h 255146"/>
                    <a:gd name="connsiteX95" fmla="*/ 0 w 257263"/>
                    <a:gd name="connsiteY95" fmla="*/ 110652 h 255146"/>
                    <a:gd name="connsiteX96" fmla="*/ 0 w 257263"/>
                    <a:gd name="connsiteY96" fmla="*/ 112481 h 255146"/>
                    <a:gd name="connsiteX97" fmla="*/ 0 w 257263"/>
                    <a:gd name="connsiteY97" fmla="*/ 114310 h 255146"/>
                    <a:gd name="connsiteX98" fmla="*/ 918 w 257263"/>
                    <a:gd name="connsiteY98" fmla="*/ 116138 h 255146"/>
                    <a:gd name="connsiteX99" fmla="*/ 1829 w 257263"/>
                    <a:gd name="connsiteY99" fmla="*/ 117967 h 255146"/>
                    <a:gd name="connsiteX100" fmla="*/ 2746 w 257263"/>
                    <a:gd name="connsiteY100" fmla="*/ 121625 h 255146"/>
                    <a:gd name="connsiteX101" fmla="*/ 3664 w 257263"/>
                    <a:gd name="connsiteY101" fmla="*/ 123454 h 255146"/>
                    <a:gd name="connsiteX102" fmla="*/ 4575 w 257263"/>
                    <a:gd name="connsiteY102" fmla="*/ 125289 h 255146"/>
                    <a:gd name="connsiteX103" fmla="*/ 4575 w 257263"/>
                    <a:gd name="connsiteY103" fmla="*/ 126200 h 255146"/>
                    <a:gd name="connsiteX104" fmla="*/ 10985 w 257263"/>
                    <a:gd name="connsiteY104" fmla="*/ 140831 h 255146"/>
                    <a:gd name="connsiteX105" fmla="*/ 25635 w 257263"/>
                    <a:gd name="connsiteY105" fmla="*/ 160036 h 255146"/>
                    <a:gd name="connsiteX106" fmla="*/ 26553 w 257263"/>
                    <a:gd name="connsiteY106" fmla="*/ 160954 h 255146"/>
                    <a:gd name="connsiteX107" fmla="*/ 31128 w 257263"/>
                    <a:gd name="connsiteY107" fmla="*/ 164611 h 255146"/>
                    <a:gd name="connsiteX108" fmla="*/ 32046 w 257263"/>
                    <a:gd name="connsiteY108" fmla="*/ 165523 h 255146"/>
                    <a:gd name="connsiteX109" fmla="*/ 33874 w 257263"/>
                    <a:gd name="connsiteY109" fmla="*/ 167351 h 255146"/>
                    <a:gd name="connsiteX110" fmla="*/ 34792 w 257263"/>
                    <a:gd name="connsiteY110" fmla="*/ 168269 h 255146"/>
                    <a:gd name="connsiteX111" fmla="*/ 51271 w 257263"/>
                    <a:gd name="connsiteY111" fmla="*/ 178331 h 255146"/>
                    <a:gd name="connsiteX112" fmla="*/ 55846 w 257263"/>
                    <a:gd name="connsiteY112" fmla="*/ 180159 h 255146"/>
                    <a:gd name="connsiteX113" fmla="*/ 71413 w 257263"/>
                    <a:gd name="connsiteY113" fmla="*/ 185646 h 255146"/>
                    <a:gd name="connsiteX114" fmla="*/ 72330 w 257263"/>
                    <a:gd name="connsiteY114" fmla="*/ 185646 h 255146"/>
                    <a:gd name="connsiteX115" fmla="*/ 75077 w 257263"/>
                    <a:gd name="connsiteY115" fmla="*/ 186557 h 255146"/>
                    <a:gd name="connsiteX116" fmla="*/ 76906 w 257263"/>
                    <a:gd name="connsiteY116" fmla="*/ 186557 h 255146"/>
                    <a:gd name="connsiteX117" fmla="*/ 79652 w 257263"/>
                    <a:gd name="connsiteY117" fmla="*/ 186557 h 255146"/>
                    <a:gd name="connsiteX118" fmla="*/ 81481 w 257263"/>
                    <a:gd name="connsiteY118" fmla="*/ 186557 h 255146"/>
                    <a:gd name="connsiteX119" fmla="*/ 84227 w 257263"/>
                    <a:gd name="connsiteY119" fmla="*/ 186557 h 255146"/>
                    <a:gd name="connsiteX120" fmla="*/ 86974 w 257263"/>
                    <a:gd name="connsiteY120" fmla="*/ 186557 h 255146"/>
                    <a:gd name="connsiteX121" fmla="*/ 88809 w 257263"/>
                    <a:gd name="connsiteY121" fmla="*/ 186557 h 255146"/>
                    <a:gd name="connsiteX122" fmla="*/ 93384 w 257263"/>
                    <a:gd name="connsiteY122" fmla="*/ 186557 h 255146"/>
                    <a:gd name="connsiteX123" fmla="*/ 140080 w 257263"/>
                    <a:gd name="connsiteY123" fmla="*/ 174666 h 255146"/>
                    <a:gd name="connsiteX124" fmla="*/ 164797 w 257263"/>
                    <a:gd name="connsiteY124" fmla="*/ 208509 h 255146"/>
                    <a:gd name="connsiteX125" fmla="*/ 184022 w 257263"/>
                    <a:gd name="connsiteY125" fmla="*/ 231372 h 255146"/>
                    <a:gd name="connsiteX126" fmla="*/ 207829 w 257263"/>
                    <a:gd name="connsiteY126" fmla="*/ 255147 h 255146"/>
                    <a:gd name="connsiteX127" fmla="*/ 257264 w 257263"/>
                    <a:gd name="connsiteY127" fmla="*/ 205763 h 255146"/>
                    <a:gd name="connsiteX128" fmla="*/ 239868 w 257263"/>
                    <a:gd name="connsiteY128" fmla="*/ 186557 h 255146"/>
                    <a:gd name="connsiteX129" fmla="*/ 208740 w 257263"/>
                    <a:gd name="connsiteY129" fmla="*/ 235030 h 255146"/>
                    <a:gd name="connsiteX130" fmla="*/ 195008 w 257263"/>
                    <a:gd name="connsiteY130" fmla="*/ 221311 h 255146"/>
                    <a:gd name="connsiteX131" fmla="*/ 176701 w 257263"/>
                    <a:gd name="connsiteY131" fmla="*/ 200276 h 255146"/>
                    <a:gd name="connsiteX132" fmla="*/ 151977 w 257263"/>
                    <a:gd name="connsiteY132" fmla="*/ 167351 h 255146"/>
                    <a:gd name="connsiteX133" fmla="*/ 161133 w 257263"/>
                    <a:gd name="connsiteY133" fmla="*/ 159125 h 255146"/>
                    <a:gd name="connsiteX134" fmla="*/ 170290 w 257263"/>
                    <a:gd name="connsiteY134" fmla="*/ 148146 h 255146"/>
                    <a:gd name="connsiteX135" fmla="*/ 201418 w 257263"/>
                    <a:gd name="connsiteY135" fmla="*/ 171009 h 255146"/>
                    <a:gd name="connsiteX136" fmla="*/ 229800 w 257263"/>
                    <a:gd name="connsiteY136" fmla="*/ 195701 h 255146"/>
                    <a:gd name="connsiteX137" fmla="*/ 238039 w 257263"/>
                    <a:gd name="connsiteY137" fmla="*/ 203934 h 255146"/>
                    <a:gd name="connsiteX138" fmla="*/ 208740 w 257263"/>
                    <a:gd name="connsiteY138" fmla="*/ 235030 h 25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7263" h="255146">
                      <a:moveTo>
                        <a:pt x="239868" y="186557"/>
                      </a:moveTo>
                      <a:cubicBezTo>
                        <a:pt x="230718" y="177413"/>
                        <a:pt x="220643" y="168269"/>
                        <a:pt x="209657" y="160036"/>
                      </a:cubicBezTo>
                      <a:lnTo>
                        <a:pt x="177612" y="137173"/>
                      </a:lnTo>
                      <a:cubicBezTo>
                        <a:pt x="184940" y="123454"/>
                        <a:pt x="188597" y="108823"/>
                        <a:pt x="188597" y="92364"/>
                      </a:cubicBezTo>
                      <a:cubicBezTo>
                        <a:pt x="188597" y="90535"/>
                        <a:pt x="188597" y="89618"/>
                        <a:pt x="188597" y="87789"/>
                      </a:cubicBezTo>
                      <a:cubicBezTo>
                        <a:pt x="188597" y="86878"/>
                        <a:pt x="188597" y="86878"/>
                        <a:pt x="188597" y="85960"/>
                      </a:cubicBezTo>
                      <a:cubicBezTo>
                        <a:pt x="188597" y="85049"/>
                        <a:pt x="188597" y="84131"/>
                        <a:pt x="188597" y="83220"/>
                      </a:cubicBezTo>
                      <a:cubicBezTo>
                        <a:pt x="188597" y="82303"/>
                        <a:pt x="188597" y="82303"/>
                        <a:pt x="188597" y="81391"/>
                      </a:cubicBezTo>
                      <a:cubicBezTo>
                        <a:pt x="188597" y="80474"/>
                        <a:pt x="188597" y="79563"/>
                        <a:pt x="188597" y="78645"/>
                      </a:cubicBezTo>
                      <a:cubicBezTo>
                        <a:pt x="188597" y="77734"/>
                        <a:pt x="188597" y="77734"/>
                        <a:pt x="188597" y="76816"/>
                      </a:cubicBezTo>
                      <a:cubicBezTo>
                        <a:pt x="188597" y="75905"/>
                        <a:pt x="188597" y="74987"/>
                        <a:pt x="188597" y="74076"/>
                      </a:cubicBezTo>
                      <a:cubicBezTo>
                        <a:pt x="188597" y="73158"/>
                        <a:pt x="188597" y="72241"/>
                        <a:pt x="188597" y="72241"/>
                      </a:cubicBezTo>
                      <a:cubicBezTo>
                        <a:pt x="188597" y="71330"/>
                        <a:pt x="188597" y="70412"/>
                        <a:pt x="187686" y="69501"/>
                      </a:cubicBezTo>
                      <a:cubicBezTo>
                        <a:pt x="187686" y="68583"/>
                        <a:pt x="187686" y="67672"/>
                        <a:pt x="186769" y="67672"/>
                      </a:cubicBezTo>
                      <a:cubicBezTo>
                        <a:pt x="186769" y="66755"/>
                        <a:pt x="186769" y="65843"/>
                        <a:pt x="185851" y="65843"/>
                      </a:cubicBezTo>
                      <a:cubicBezTo>
                        <a:pt x="185851" y="64926"/>
                        <a:pt x="185851" y="64015"/>
                        <a:pt x="184940" y="64015"/>
                      </a:cubicBezTo>
                      <a:cubicBezTo>
                        <a:pt x="184940" y="63097"/>
                        <a:pt x="184940" y="62186"/>
                        <a:pt x="184022" y="62186"/>
                      </a:cubicBezTo>
                      <a:cubicBezTo>
                        <a:pt x="184022" y="61268"/>
                        <a:pt x="183104" y="60357"/>
                        <a:pt x="183104" y="60357"/>
                      </a:cubicBezTo>
                      <a:cubicBezTo>
                        <a:pt x="183104" y="59439"/>
                        <a:pt x="182193" y="59439"/>
                        <a:pt x="182193" y="58528"/>
                      </a:cubicBezTo>
                      <a:cubicBezTo>
                        <a:pt x="182193" y="57611"/>
                        <a:pt x="181276" y="56699"/>
                        <a:pt x="181276" y="56699"/>
                      </a:cubicBezTo>
                      <a:cubicBezTo>
                        <a:pt x="181276" y="55782"/>
                        <a:pt x="180358" y="55782"/>
                        <a:pt x="180358" y="54871"/>
                      </a:cubicBezTo>
                      <a:cubicBezTo>
                        <a:pt x="180358" y="53953"/>
                        <a:pt x="179447" y="53042"/>
                        <a:pt x="179447" y="53042"/>
                      </a:cubicBezTo>
                      <a:cubicBezTo>
                        <a:pt x="179447" y="52124"/>
                        <a:pt x="178530" y="52124"/>
                        <a:pt x="178530" y="51213"/>
                      </a:cubicBezTo>
                      <a:cubicBezTo>
                        <a:pt x="178530" y="50295"/>
                        <a:pt x="177612" y="49384"/>
                        <a:pt x="177612" y="49384"/>
                      </a:cubicBezTo>
                      <a:cubicBezTo>
                        <a:pt x="177612" y="48466"/>
                        <a:pt x="176701" y="48466"/>
                        <a:pt x="176701" y="47549"/>
                      </a:cubicBezTo>
                      <a:cubicBezTo>
                        <a:pt x="176701" y="46638"/>
                        <a:pt x="175783" y="45720"/>
                        <a:pt x="175783" y="44809"/>
                      </a:cubicBezTo>
                      <a:cubicBezTo>
                        <a:pt x="175783" y="43891"/>
                        <a:pt x="174865" y="43891"/>
                        <a:pt x="174865" y="42980"/>
                      </a:cubicBezTo>
                      <a:cubicBezTo>
                        <a:pt x="171208" y="37494"/>
                        <a:pt x="166626" y="31090"/>
                        <a:pt x="162051" y="26521"/>
                      </a:cubicBezTo>
                      <a:cubicBezTo>
                        <a:pt x="161133" y="25603"/>
                        <a:pt x="160216" y="24692"/>
                        <a:pt x="159304" y="23775"/>
                      </a:cubicBezTo>
                      <a:cubicBezTo>
                        <a:pt x="158387" y="22863"/>
                        <a:pt x="158387" y="22863"/>
                        <a:pt x="157469" y="21946"/>
                      </a:cubicBezTo>
                      <a:lnTo>
                        <a:pt x="156558" y="21028"/>
                      </a:lnTo>
                      <a:cubicBezTo>
                        <a:pt x="155641" y="20117"/>
                        <a:pt x="154723" y="20117"/>
                        <a:pt x="153812" y="19199"/>
                      </a:cubicBezTo>
                      <a:cubicBezTo>
                        <a:pt x="153812" y="19199"/>
                        <a:pt x="153812" y="19199"/>
                        <a:pt x="152894" y="18288"/>
                      </a:cubicBezTo>
                      <a:cubicBezTo>
                        <a:pt x="149230" y="15542"/>
                        <a:pt x="145572" y="12802"/>
                        <a:pt x="141908" y="10973"/>
                      </a:cubicBezTo>
                      <a:cubicBezTo>
                        <a:pt x="137333" y="8226"/>
                        <a:pt x="132752" y="6398"/>
                        <a:pt x="128176" y="4569"/>
                      </a:cubicBezTo>
                      <a:cubicBezTo>
                        <a:pt x="124512" y="2740"/>
                        <a:pt x="120848" y="1829"/>
                        <a:pt x="116273" y="911"/>
                      </a:cubicBezTo>
                      <a:lnTo>
                        <a:pt x="115356" y="911"/>
                      </a:lnTo>
                      <a:cubicBezTo>
                        <a:pt x="114445" y="911"/>
                        <a:pt x="113527" y="911"/>
                        <a:pt x="112609" y="0"/>
                      </a:cubicBezTo>
                      <a:cubicBezTo>
                        <a:pt x="111698" y="0"/>
                        <a:pt x="111698" y="0"/>
                        <a:pt x="110780" y="0"/>
                      </a:cubicBezTo>
                      <a:cubicBezTo>
                        <a:pt x="109863" y="0"/>
                        <a:pt x="108952" y="0"/>
                        <a:pt x="108034" y="0"/>
                      </a:cubicBezTo>
                      <a:cubicBezTo>
                        <a:pt x="107116" y="0"/>
                        <a:pt x="107116" y="0"/>
                        <a:pt x="106205" y="0"/>
                      </a:cubicBezTo>
                      <a:cubicBezTo>
                        <a:pt x="105288" y="0"/>
                        <a:pt x="104370" y="0"/>
                        <a:pt x="103459" y="0"/>
                      </a:cubicBezTo>
                      <a:cubicBezTo>
                        <a:pt x="102541" y="0"/>
                        <a:pt x="101623" y="0"/>
                        <a:pt x="100712" y="0"/>
                      </a:cubicBezTo>
                      <a:cubicBezTo>
                        <a:pt x="99795" y="0"/>
                        <a:pt x="99795" y="0"/>
                        <a:pt x="98877" y="0"/>
                      </a:cubicBezTo>
                      <a:cubicBezTo>
                        <a:pt x="97048" y="0"/>
                        <a:pt x="96131" y="0"/>
                        <a:pt x="94302" y="0"/>
                      </a:cubicBezTo>
                      <a:cubicBezTo>
                        <a:pt x="92467" y="0"/>
                        <a:pt x="91556" y="0"/>
                        <a:pt x="89720" y="0"/>
                      </a:cubicBezTo>
                      <a:cubicBezTo>
                        <a:pt x="88809" y="0"/>
                        <a:pt x="87892" y="0"/>
                        <a:pt x="87892" y="0"/>
                      </a:cubicBezTo>
                      <a:cubicBezTo>
                        <a:pt x="86974" y="0"/>
                        <a:pt x="86063" y="0"/>
                        <a:pt x="85145" y="0"/>
                      </a:cubicBezTo>
                      <a:cubicBezTo>
                        <a:pt x="84227" y="0"/>
                        <a:pt x="83316" y="0"/>
                        <a:pt x="82399" y="0"/>
                      </a:cubicBezTo>
                      <a:cubicBezTo>
                        <a:pt x="81481" y="0"/>
                        <a:pt x="81481" y="0"/>
                        <a:pt x="80570" y="0"/>
                      </a:cubicBezTo>
                      <a:cubicBezTo>
                        <a:pt x="79652" y="0"/>
                        <a:pt x="78735" y="0"/>
                        <a:pt x="76906" y="911"/>
                      </a:cubicBezTo>
                      <a:lnTo>
                        <a:pt x="75988" y="911"/>
                      </a:lnTo>
                      <a:cubicBezTo>
                        <a:pt x="75077" y="911"/>
                        <a:pt x="73242" y="1829"/>
                        <a:pt x="72330" y="1829"/>
                      </a:cubicBezTo>
                      <a:cubicBezTo>
                        <a:pt x="72330" y="1829"/>
                        <a:pt x="72330" y="1829"/>
                        <a:pt x="71413" y="1829"/>
                      </a:cubicBezTo>
                      <a:cubicBezTo>
                        <a:pt x="66831" y="2740"/>
                        <a:pt x="63174" y="3658"/>
                        <a:pt x="58592" y="5486"/>
                      </a:cubicBezTo>
                      <a:cubicBezTo>
                        <a:pt x="57681" y="6398"/>
                        <a:pt x="55846" y="6398"/>
                        <a:pt x="54934" y="7315"/>
                      </a:cubicBezTo>
                      <a:cubicBezTo>
                        <a:pt x="54017" y="8226"/>
                        <a:pt x="53100" y="8226"/>
                        <a:pt x="51271" y="9144"/>
                      </a:cubicBezTo>
                      <a:cubicBezTo>
                        <a:pt x="49442" y="10055"/>
                        <a:pt x="46695" y="10973"/>
                        <a:pt x="44860" y="12802"/>
                      </a:cubicBezTo>
                      <a:cubicBezTo>
                        <a:pt x="41203" y="14631"/>
                        <a:pt x="38450" y="16459"/>
                        <a:pt x="35703" y="19199"/>
                      </a:cubicBezTo>
                      <a:cubicBezTo>
                        <a:pt x="34792" y="20117"/>
                        <a:pt x="33874" y="21028"/>
                        <a:pt x="32957" y="21946"/>
                      </a:cubicBezTo>
                      <a:lnTo>
                        <a:pt x="32046" y="22863"/>
                      </a:lnTo>
                      <a:cubicBezTo>
                        <a:pt x="31128" y="23775"/>
                        <a:pt x="30211" y="23775"/>
                        <a:pt x="30211" y="24692"/>
                      </a:cubicBezTo>
                      <a:cubicBezTo>
                        <a:pt x="29299" y="25603"/>
                        <a:pt x="28382" y="26521"/>
                        <a:pt x="27464" y="27432"/>
                      </a:cubicBezTo>
                      <a:cubicBezTo>
                        <a:pt x="22889" y="32007"/>
                        <a:pt x="19225" y="36576"/>
                        <a:pt x="15567" y="41151"/>
                      </a:cubicBezTo>
                      <a:lnTo>
                        <a:pt x="14650" y="42063"/>
                      </a:lnTo>
                      <a:cubicBezTo>
                        <a:pt x="12821" y="41151"/>
                        <a:pt x="11903" y="42063"/>
                        <a:pt x="11903" y="43891"/>
                      </a:cubicBezTo>
                      <a:cubicBezTo>
                        <a:pt x="11903" y="43891"/>
                        <a:pt x="11903" y="44809"/>
                        <a:pt x="10985" y="44809"/>
                      </a:cubicBezTo>
                      <a:cubicBezTo>
                        <a:pt x="10074" y="45720"/>
                        <a:pt x="10074" y="46638"/>
                        <a:pt x="9157" y="47549"/>
                      </a:cubicBezTo>
                      <a:cubicBezTo>
                        <a:pt x="9157" y="48466"/>
                        <a:pt x="8239" y="48466"/>
                        <a:pt x="8239" y="49384"/>
                      </a:cubicBezTo>
                      <a:cubicBezTo>
                        <a:pt x="8239" y="50295"/>
                        <a:pt x="7322" y="51213"/>
                        <a:pt x="7322" y="52124"/>
                      </a:cubicBezTo>
                      <a:cubicBezTo>
                        <a:pt x="7322" y="53042"/>
                        <a:pt x="7322" y="53042"/>
                        <a:pt x="6411" y="53953"/>
                      </a:cubicBezTo>
                      <a:cubicBezTo>
                        <a:pt x="5493" y="54871"/>
                        <a:pt x="5493" y="55782"/>
                        <a:pt x="4575" y="57611"/>
                      </a:cubicBezTo>
                      <a:cubicBezTo>
                        <a:pt x="4575" y="57611"/>
                        <a:pt x="4575" y="58528"/>
                        <a:pt x="3664" y="58528"/>
                      </a:cubicBezTo>
                      <a:cubicBezTo>
                        <a:pt x="3664" y="59439"/>
                        <a:pt x="2746" y="60357"/>
                        <a:pt x="2746" y="61268"/>
                      </a:cubicBezTo>
                      <a:cubicBezTo>
                        <a:pt x="3664" y="60357"/>
                        <a:pt x="3664" y="61268"/>
                        <a:pt x="3664" y="62186"/>
                      </a:cubicBezTo>
                      <a:cubicBezTo>
                        <a:pt x="3664" y="63097"/>
                        <a:pt x="2746" y="64015"/>
                        <a:pt x="2746" y="64926"/>
                      </a:cubicBezTo>
                      <a:cubicBezTo>
                        <a:pt x="2746" y="65843"/>
                        <a:pt x="2746" y="65843"/>
                        <a:pt x="1829" y="66755"/>
                      </a:cubicBezTo>
                      <a:cubicBezTo>
                        <a:pt x="1829" y="67672"/>
                        <a:pt x="918" y="68583"/>
                        <a:pt x="918" y="69501"/>
                      </a:cubicBezTo>
                      <a:cubicBezTo>
                        <a:pt x="918" y="70412"/>
                        <a:pt x="918" y="70412"/>
                        <a:pt x="918" y="71330"/>
                      </a:cubicBezTo>
                      <a:cubicBezTo>
                        <a:pt x="918" y="72241"/>
                        <a:pt x="0" y="74076"/>
                        <a:pt x="0" y="74987"/>
                      </a:cubicBezTo>
                      <a:cubicBezTo>
                        <a:pt x="0" y="75905"/>
                        <a:pt x="0" y="75905"/>
                        <a:pt x="0" y="76816"/>
                      </a:cubicBezTo>
                      <a:cubicBezTo>
                        <a:pt x="0" y="77734"/>
                        <a:pt x="0" y="78645"/>
                        <a:pt x="0" y="79563"/>
                      </a:cubicBezTo>
                      <a:cubicBezTo>
                        <a:pt x="0" y="80474"/>
                        <a:pt x="0" y="80474"/>
                        <a:pt x="0" y="81391"/>
                      </a:cubicBezTo>
                      <a:cubicBezTo>
                        <a:pt x="0" y="82303"/>
                        <a:pt x="0" y="83220"/>
                        <a:pt x="0" y="84131"/>
                      </a:cubicBezTo>
                      <a:cubicBezTo>
                        <a:pt x="0" y="85049"/>
                        <a:pt x="0" y="85049"/>
                        <a:pt x="0" y="85960"/>
                      </a:cubicBezTo>
                      <a:cubicBezTo>
                        <a:pt x="0" y="86878"/>
                        <a:pt x="0" y="87789"/>
                        <a:pt x="0" y="88706"/>
                      </a:cubicBezTo>
                      <a:cubicBezTo>
                        <a:pt x="0" y="89618"/>
                        <a:pt x="0" y="90535"/>
                        <a:pt x="0" y="91446"/>
                      </a:cubicBezTo>
                      <a:cubicBezTo>
                        <a:pt x="0" y="92364"/>
                        <a:pt x="0" y="93275"/>
                        <a:pt x="0" y="94193"/>
                      </a:cubicBezTo>
                      <a:cubicBezTo>
                        <a:pt x="0" y="95104"/>
                        <a:pt x="0" y="95104"/>
                        <a:pt x="0" y="96022"/>
                      </a:cubicBezTo>
                      <a:cubicBezTo>
                        <a:pt x="0" y="96933"/>
                        <a:pt x="0" y="97851"/>
                        <a:pt x="0" y="97851"/>
                      </a:cubicBezTo>
                      <a:cubicBezTo>
                        <a:pt x="0" y="98762"/>
                        <a:pt x="0" y="98762"/>
                        <a:pt x="0" y="99679"/>
                      </a:cubicBezTo>
                      <a:cubicBezTo>
                        <a:pt x="0" y="100597"/>
                        <a:pt x="0" y="101508"/>
                        <a:pt x="0" y="101508"/>
                      </a:cubicBezTo>
                      <a:cubicBezTo>
                        <a:pt x="0" y="102426"/>
                        <a:pt x="0" y="102426"/>
                        <a:pt x="0" y="103337"/>
                      </a:cubicBezTo>
                      <a:cubicBezTo>
                        <a:pt x="0" y="104254"/>
                        <a:pt x="0" y="106083"/>
                        <a:pt x="0" y="106994"/>
                      </a:cubicBezTo>
                      <a:cubicBezTo>
                        <a:pt x="0" y="107912"/>
                        <a:pt x="0" y="107912"/>
                        <a:pt x="0" y="108823"/>
                      </a:cubicBezTo>
                      <a:cubicBezTo>
                        <a:pt x="0" y="109741"/>
                        <a:pt x="0" y="109741"/>
                        <a:pt x="0" y="110652"/>
                      </a:cubicBezTo>
                      <a:cubicBezTo>
                        <a:pt x="0" y="111570"/>
                        <a:pt x="0" y="112481"/>
                        <a:pt x="0" y="112481"/>
                      </a:cubicBezTo>
                      <a:cubicBezTo>
                        <a:pt x="0" y="113399"/>
                        <a:pt x="0" y="113399"/>
                        <a:pt x="0" y="114310"/>
                      </a:cubicBezTo>
                      <a:cubicBezTo>
                        <a:pt x="0" y="115227"/>
                        <a:pt x="0" y="116138"/>
                        <a:pt x="918" y="116138"/>
                      </a:cubicBezTo>
                      <a:cubicBezTo>
                        <a:pt x="918" y="117056"/>
                        <a:pt x="918" y="117056"/>
                        <a:pt x="1829" y="117967"/>
                      </a:cubicBezTo>
                      <a:cubicBezTo>
                        <a:pt x="1829" y="118885"/>
                        <a:pt x="2746" y="120714"/>
                        <a:pt x="2746" y="121625"/>
                      </a:cubicBezTo>
                      <a:cubicBezTo>
                        <a:pt x="2746" y="122543"/>
                        <a:pt x="2746" y="122543"/>
                        <a:pt x="3664" y="123454"/>
                      </a:cubicBezTo>
                      <a:cubicBezTo>
                        <a:pt x="3664" y="123454"/>
                        <a:pt x="3664" y="124371"/>
                        <a:pt x="4575" y="125289"/>
                      </a:cubicBezTo>
                      <a:cubicBezTo>
                        <a:pt x="4575" y="125289"/>
                        <a:pt x="4575" y="125289"/>
                        <a:pt x="4575" y="126200"/>
                      </a:cubicBezTo>
                      <a:cubicBezTo>
                        <a:pt x="6411" y="130775"/>
                        <a:pt x="8239" y="136262"/>
                        <a:pt x="10985" y="140831"/>
                      </a:cubicBezTo>
                      <a:cubicBezTo>
                        <a:pt x="14650" y="148146"/>
                        <a:pt x="20142" y="154550"/>
                        <a:pt x="25635" y="160036"/>
                      </a:cubicBezTo>
                      <a:cubicBezTo>
                        <a:pt x="25635" y="160036"/>
                        <a:pt x="25635" y="160036"/>
                        <a:pt x="26553" y="160954"/>
                      </a:cubicBezTo>
                      <a:cubicBezTo>
                        <a:pt x="28382" y="162783"/>
                        <a:pt x="29299" y="163694"/>
                        <a:pt x="31128" y="164611"/>
                      </a:cubicBezTo>
                      <a:lnTo>
                        <a:pt x="32046" y="165523"/>
                      </a:lnTo>
                      <a:cubicBezTo>
                        <a:pt x="32957" y="166440"/>
                        <a:pt x="32957" y="166440"/>
                        <a:pt x="33874" y="167351"/>
                      </a:cubicBezTo>
                      <a:lnTo>
                        <a:pt x="34792" y="168269"/>
                      </a:lnTo>
                      <a:cubicBezTo>
                        <a:pt x="40285" y="171926"/>
                        <a:pt x="44860" y="175584"/>
                        <a:pt x="51271" y="178331"/>
                      </a:cubicBezTo>
                      <a:cubicBezTo>
                        <a:pt x="53100" y="179242"/>
                        <a:pt x="54017" y="179242"/>
                        <a:pt x="55846" y="180159"/>
                      </a:cubicBezTo>
                      <a:cubicBezTo>
                        <a:pt x="61339" y="181988"/>
                        <a:pt x="65920" y="183817"/>
                        <a:pt x="71413" y="185646"/>
                      </a:cubicBezTo>
                      <a:lnTo>
                        <a:pt x="72330" y="185646"/>
                      </a:lnTo>
                      <a:cubicBezTo>
                        <a:pt x="73242" y="185646"/>
                        <a:pt x="74159" y="185646"/>
                        <a:pt x="75077" y="186557"/>
                      </a:cubicBezTo>
                      <a:cubicBezTo>
                        <a:pt x="75988" y="186557"/>
                        <a:pt x="75988" y="186557"/>
                        <a:pt x="76906" y="186557"/>
                      </a:cubicBezTo>
                      <a:cubicBezTo>
                        <a:pt x="77823" y="186557"/>
                        <a:pt x="78735" y="186557"/>
                        <a:pt x="79652" y="186557"/>
                      </a:cubicBezTo>
                      <a:cubicBezTo>
                        <a:pt x="80570" y="186557"/>
                        <a:pt x="80570" y="186557"/>
                        <a:pt x="81481" y="186557"/>
                      </a:cubicBezTo>
                      <a:cubicBezTo>
                        <a:pt x="82399" y="186557"/>
                        <a:pt x="83316" y="186557"/>
                        <a:pt x="84227" y="186557"/>
                      </a:cubicBezTo>
                      <a:cubicBezTo>
                        <a:pt x="85145" y="186557"/>
                        <a:pt x="86063" y="186557"/>
                        <a:pt x="86974" y="186557"/>
                      </a:cubicBezTo>
                      <a:cubicBezTo>
                        <a:pt x="87892" y="186557"/>
                        <a:pt x="87892" y="186557"/>
                        <a:pt x="88809" y="186557"/>
                      </a:cubicBezTo>
                      <a:cubicBezTo>
                        <a:pt x="90638" y="186557"/>
                        <a:pt x="91556" y="186557"/>
                        <a:pt x="93384" y="186557"/>
                      </a:cubicBezTo>
                      <a:cubicBezTo>
                        <a:pt x="109863" y="186557"/>
                        <a:pt x="126341" y="181988"/>
                        <a:pt x="140080" y="174666"/>
                      </a:cubicBezTo>
                      <a:lnTo>
                        <a:pt x="164797" y="208509"/>
                      </a:lnTo>
                      <a:cubicBezTo>
                        <a:pt x="171208" y="217653"/>
                        <a:pt x="174865" y="222222"/>
                        <a:pt x="184022" y="231372"/>
                      </a:cubicBezTo>
                      <a:lnTo>
                        <a:pt x="207829" y="255147"/>
                      </a:lnTo>
                      <a:lnTo>
                        <a:pt x="257264" y="205763"/>
                      </a:lnTo>
                      <a:lnTo>
                        <a:pt x="239868" y="186557"/>
                      </a:lnTo>
                      <a:close/>
                      <a:moveTo>
                        <a:pt x="208740" y="235030"/>
                      </a:moveTo>
                      <a:lnTo>
                        <a:pt x="195008" y="221311"/>
                      </a:lnTo>
                      <a:cubicBezTo>
                        <a:pt x="186769" y="213078"/>
                        <a:pt x="184022" y="208509"/>
                        <a:pt x="176701" y="200276"/>
                      </a:cubicBezTo>
                      <a:lnTo>
                        <a:pt x="151977" y="167351"/>
                      </a:lnTo>
                      <a:cubicBezTo>
                        <a:pt x="154723" y="164611"/>
                        <a:pt x="158387" y="162783"/>
                        <a:pt x="161133" y="159125"/>
                      </a:cubicBezTo>
                      <a:cubicBezTo>
                        <a:pt x="164797" y="155467"/>
                        <a:pt x="167544" y="151810"/>
                        <a:pt x="170290" y="148146"/>
                      </a:cubicBezTo>
                      <a:lnTo>
                        <a:pt x="201418" y="171009"/>
                      </a:lnTo>
                      <a:cubicBezTo>
                        <a:pt x="211486" y="178331"/>
                        <a:pt x="221561" y="186557"/>
                        <a:pt x="229800" y="195701"/>
                      </a:cubicBezTo>
                      <a:lnTo>
                        <a:pt x="238039" y="203934"/>
                      </a:lnTo>
                      <a:lnTo>
                        <a:pt x="208740" y="235030"/>
                      </a:lnTo>
                      <a:close/>
                    </a:path>
                  </a:pathLst>
                </a:custGeom>
                <a:solidFill>
                  <a:srgbClr val="2C5967"/>
                </a:solidFill>
                <a:ln w="6417" cap="flat">
                  <a:noFill/>
                  <a:prstDash val="solid"/>
                  <a:miter/>
                </a:ln>
              </p:spPr>
              <p:txBody>
                <a:bodyPr rtlCol="0" anchor="ctr"/>
                <a:lstStyle/>
                <a:p>
                  <a:endParaRPr lang="en-US" sz="810"/>
                </a:p>
              </p:txBody>
            </p:sp>
          </p:grpSp>
          <p:sp>
            <p:nvSpPr>
              <p:cNvPr id="1246" name="Freeform: Shape 1245">
                <a:extLst>
                  <a:ext uri="{FF2B5EF4-FFF2-40B4-BE49-F238E27FC236}">
                    <a16:creationId xmlns:a16="http://schemas.microsoft.com/office/drawing/2014/main" id="{81F38968-C4F0-66D4-7619-6C579E660FE1}"/>
                  </a:ext>
                </a:extLst>
              </p:cNvPr>
              <p:cNvSpPr/>
              <p:nvPr/>
            </p:nvSpPr>
            <p:spPr>
              <a:xfrm>
                <a:off x="5436514" y="2972792"/>
                <a:ext cx="162507" cy="162782"/>
              </a:xfrm>
              <a:custGeom>
                <a:avLst/>
                <a:gdLst>
                  <a:gd name="connsiteX0" fmla="*/ 23346 w 162507"/>
                  <a:gd name="connsiteY0" fmla="*/ 139002 h 162782"/>
                  <a:gd name="connsiteX1" fmla="*/ 81021 w 162507"/>
                  <a:gd name="connsiteY1" fmla="*/ 162782 h 162782"/>
                  <a:gd name="connsiteX2" fmla="*/ 138702 w 162507"/>
                  <a:gd name="connsiteY2" fmla="*/ 139002 h 162782"/>
                  <a:gd name="connsiteX3" fmla="*/ 162508 w 162507"/>
                  <a:gd name="connsiteY3" fmla="*/ 81391 h 162782"/>
                  <a:gd name="connsiteX4" fmla="*/ 138702 w 162507"/>
                  <a:gd name="connsiteY4" fmla="*/ 23774 h 162782"/>
                  <a:gd name="connsiteX5" fmla="*/ 81021 w 162507"/>
                  <a:gd name="connsiteY5" fmla="*/ 0 h 162782"/>
                  <a:gd name="connsiteX6" fmla="*/ 23346 w 162507"/>
                  <a:gd name="connsiteY6" fmla="*/ 23774 h 162782"/>
                  <a:gd name="connsiteX7" fmla="*/ 23346 w 162507"/>
                  <a:gd name="connsiteY7" fmla="*/ 139002 h 16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507" h="162782">
                    <a:moveTo>
                      <a:pt x="23346" y="139002"/>
                    </a:moveTo>
                    <a:cubicBezTo>
                      <a:pt x="38907" y="154550"/>
                      <a:pt x="59049" y="162782"/>
                      <a:pt x="81021" y="162782"/>
                    </a:cubicBezTo>
                    <a:cubicBezTo>
                      <a:pt x="102998" y="162782"/>
                      <a:pt x="123140" y="154550"/>
                      <a:pt x="138702" y="139002"/>
                    </a:cubicBezTo>
                    <a:cubicBezTo>
                      <a:pt x="154269" y="123454"/>
                      <a:pt x="162508" y="103337"/>
                      <a:pt x="162508" y="81391"/>
                    </a:cubicBezTo>
                    <a:cubicBezTo>
                      <a:pt x="162508" y="59439"/>
                      <a:pt x="154269" y="39322"/>
                      <a:pt x="138702" y="23774"/>
                    </a:cubicBezTo>
                    <a:cubicBezTo>
                      <a:pt x="123140" y="8226"/>
                      <a:pt x="102998" y="0"/>
                      <a:pt x="81021" y="0"/>
                    </a:cubicBezTo>
                    <a:cubicBezTo>
                      <a:pt x="59049" y="0"/>
                      <a:pt x="38907" y="8226"/>
                      <a:pt x="23346" y="23774"/>
                    </a:cubicBezTo>
                    <a:cubicBezTo>
                      <a:pt x="-7782" y="55782"/>
                      <a:pt x="-7782" y="106994"/>
                      <a:pt x="23346" y="139002"/>
                    </a:cubicBezTo>
                    <a:close/>
                  </a:path>
                </a:pathLst>
              </a:custGeom>
              <a:solidFill>
                <a:srgbClr val="FFFFFF"/>
              </a:solidFill>
              <a:ln w="6417" cap="flat">
                <a:noFill/>
                <a:prstDash val="solid"/>
                <a:miter/>
              </a:ln>
            </p:spPr>
            <p:txBody>
              <a:bodyPr rtlCol="0" anchor="ctr"/>
              <a:lstStyle/>
              <a:p>
                <a:endParaRPr lang="en-US" sz="810"/>
              </a:p>
            </p:txBody>
          </p:sp>
          <p:sp>
            <p:nvSpPr>
              <p:cNvPr id="1247" name="Freeform: Shape 1246">
                <a:extLst>
                  <a:ext uri="{FF2B5EF4-FFF2-40B4-BE49-F238E27FC236}">
                    <a16:creationId xmlns:a16="http://schemas.microsoft.com/office/drawing/2014/main" id="{0A7C4906-90AD-D9A5-CA70-6B8ED311D2CB}"/>
                  </a:ext>
                </a:extLst>
              </p:cNvPr>
              <p:cNvSpPr/>
              <p:nvPr/>
            </p:nvSpPr>
            <p:spPr>
              <a:xfrm>
                <a:off x="5469934" y="3004799"/>
                <a:ext cx="92466" cy="71329"/>
              </a:xfrm>
              <a:custGeom>
                <a:avLst/>
                <a:gdLst>
                  <a:gd name="connsiteX0" fmla="*/ 92467 w 92466"/>
                  <a:gd name="connsiteY0" fmla="*/ 10055 h 71329"/>
                  <a:gd name="connsiteX1" fmla="*/ 82399 w 92466"/>
                  <a:gd name="connsiteY1" fmla="*/ 0 h 71329"/>
                  <a:gd name="connsiteX2" fmla="*/ 30211 w 92466"/>
                  <a:gd name="connsiteY2" fmla="*/ 51213 h 71329"/>
                  <a:gd name="connsiteX3" fmla="*/ 10068 w 92466"/>
                  <a:gd name="connsiteY3" fmla="*/ 30178 h 71329"/>
                  <a:gd name="connsiteX4" fmla="*/ 0 w 92466"/>
                  <a:gd name="connsiteY4" fmla="*/ 40240 h 71329"/>
                  <a:gd name="connsiteX5" fmla="*/ 30211 w 92466"/>
                  <a:gd name="connsiteY5" fmla="*/ 71330 h 71329"/>
                  <a:gd name="connsiteX6" fmla="*/ 92467 w 92466"/>
                  <a:gd name="connsiteY6" fmla="*/ 10055 h 7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66" h="71329">
                    <a:moveTo>
                      <a:pt x="92467" y="10055"/>
                    </a:moveTo>
                    <a:lnTo>
                      <a:pt x="82399" y="0"/>
                    </a:lnTo>
                    <a:lnTo>
                      <a:pt x="30211" y="51213"/>
                    </a:lnTo>
                    <a:lnTo>
                      <a:pt x="10068" y="30178"/>
                    </a:lnTo>
                    <a:lnTo>
                      <a:pt x="0" y="40240"/>
                    </a:lnTo>
                    <a:lnTo>
                      <a:pt x="30211" y="71330"/>
                    </a:lnTo>
                    <a:lnTo>
                      <a:pt x="92467" y="10055"/>
                    </a:lnTo>
                    <a:close/>
                  </a:path>
                </a:pathLst>
              </a:custGeom>
              <a:solidFill>
                <a:srgbClr val="2C5967"/>
              </a:solidFill>
              <a:ln w="6417" cap="flat">
                <a:noFill/>
                <a:prstDash val="solid"/>
                <a:miter/>
              </a:ln>
            </p:spPr>
            <p:txBody>
              <a:bodyPr rtlCol="0" anchor="ctr"/>
              <a:lstStyle/>
              <a:p>
                <a:endParaRPr lang="en-US" sz="810"/>
              </a:p>
            </p:txBody>
          </p:sp>
          <p:sp>
            <p:nvSpPr>
              <p:cNvPr id="1327" name="Freeform: Shape 1326">
                <a:extLst>
                  <a:ext uri="{FF2B5EF4-FFF2-40B4-BE49-F238E27FC236}">
                    <a16:creationId xmlns:a16="http://schemas.microsoft.com/office/drawing/2014/main" id="{BDD06400-43CD-0EDF-8B6D-5FADFFB4B8FC}"/>
                  </a:ext>
                </a:extLst>
              </p:cNvPr>
              <p:cNvSpPr/>
              <p:nvPr/>
            </p:nvSpPr>
            <p:spPr>
              <a:xfrm>
                <a:off x="5452531" y="3022169"/>
                <a:ext cx="126347" cy="88712"/>
              </a:xfrm>
              <a:custGeom>
                <a:avLst/>
                <a:gdLst>
                  <a:gd name="connsiteX0" fmla="*/ 117191 w 126347"/>
                  <a:gd name="connsiteY0" fmla="*/ 0 h 88712"/>
                  <a:gd name="connsiteX1" fmla="*/ 48524 w 126347"/>
                  <a:gd name="connsiteY1" fmla="*/ 68590 h 88712"/>
                  <a:gd name="connsiteX2" fmla="*/ 9157 w 126347"/>
                  <a:gd name="connsiteY2" fmla="*/ 30178 h 88712"/>
                  <a:gd name="connsiteX3" fmla="*/ 0 w 126347"/>
                  <a:gd name="connsiteY3" fmla="*/ 39329 h 88712"/>
                  <a:gd name="connsiteX4" fmla="*/ 48524 w 126347"/>
                  <a:gd name="connsiteY4" fmla="*/ 88713 h 88712"/>
                  <a:gd name="connsiteX5" fmla="*/ 126348 w 126347"/>
                  <a:gd name="connsiteY5" fmla="*/ 10062 h 88712"/>
                  <a:gd name="connsiteX6" fmla="*/ 117191 w 126347"/>
                  <a:gd name="connsiteY6" fmla="*/ 0 h 88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47" h="88712">
                    <a:moveTo>
                      <a:pt x="117191" y="0"/>
                    </a:moveTo>
                    <a:lnTo>
                      <a:pt x="48524" y="68590"/>
                    </a:lnTo>
                    <a:lnTo>
                      <a:pt x="9157" y="30178"/>
                    </a:lnTo>
                    <a:lnTo>
                      <a:pt x="0" y="39329"/>
                    </a:lnTo>
                    <a:lnTo>
                      <a:pt x="48524" y="88713"/>
                    </a:lnTo>
                    <a:lnTo>
                      <a:pt x="126348" y="10062"/>
                    </a:lnTo>
                    <a:lnTo>
                      <a:pt x="117191" y="0"/>
                    </a:lnTo>
                    <a:close/>
                  </a:path>
                </a:pathLst>
              </a:custGeom>
              <a:solidFill>
                <a:srgbClr val="2C5967"/>
              </a:solidFill>
              <a:ln w="6417" cap="flat">
                <a:noFill/>
                <a:prstDash val="solid"/>
                <a:miter/>
              </a:ln>
            </p:spPr>
            <p:txBody>
              <a:bodyPr rtlCol="0" anchor="ctr"/>
              <a:lstStyle/>
              <a:p>
                <a:endParaRPr lang="en-US" sz="810"/>
              </a:p>
            </p:txBody>
          </p:sp>
        </p:grpSp>
        <p:sp>
          <p:nvSpPr>
            <p:cNvPr id="1328" name="TextBox 1327">
              <a:extLst>
                <a:ext uri="{FF2B5EF4-FFF2-40B4-BE49-F238E27FC236}">
                  <a16:creationId xmlns:a16="http://schemas.microsoft.com/office/drawing/2014/main" id="{1FEED0B7-8481-7674-0F7D-E9F41F5822BB}"/>
                </a:ext>
              </a:extLst>
            </p:cNvPr>
            <p:cNvSpPr txBox="1"/>
            <p:nvPr/>
          </p:nvSpPr>
          <p:spPr>
            <a:xfrm>
              <a:off x="5150375" y="3202085"/>
              <a:ext cx="76335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OpenSearch</a:t>
              </a:r>
            </a:p>
          </p:txBody>
        </p:sp>
      </p:grpSp>
      <p:grpSp>
        <p:nvGrpSpPr>
          <p:cNvPr id="2747" name="Graphic 3">
            <a:extLst>
              <a:ext uri="{FF2B5EF4-FFF2-40B4-BE49-F238E27FC236}">
                <a16:creationId xmlns:a16="http://schemas.microsoft.com/office/drawing/2014/main" id="{93BA28F8-3950-055E-D915-85678FDC6AE4}"/>
              </a:ext>
            </a:extLst>
          </p:cNvPr>
          <p:cNvGrpSpPr/>
          <p:nvPr/>
        </p:nvGrpSpPr>
        <p:grpSpPr>
          <a:xfrm>
            <a:off x="697035" y="4236379"/>
            <a:ext cx="814647" cy="645728"/>
            <a:chOff x="697035" y="4236379"/>
            <a:chExt cx="814647" cy="645728"/>
          </a:xfrm>
        </p:grpSpPr>
        <p:grpSp>
          <p:nvGrpSpPr>
            <p:cNvPr id="2748" name="Graphic 3">
              <a:extLst>
                <a:ext uri="{FF2B5EF4-FFF2-40B4-BE49-F238E27FC236}">
                  <a16:creationId xmlns:a16="http://schemas.microsoft.com/office/drawing/2014/main" id="{A60C6F3F-13B1-0E66-3C90-14A89056124B}"/>
                </a:ext>
              </a:extLst>
            </p:cNvPr>
            <p:cNvGrpSpPr/>
            <p:nvPr/>
          </p:nvGrpSpPr>
          <p:grpSpPr>
            <a:xfrm>
              <a:off x="907392" y="4236379"/>
              <a:ext cx="385008" cy="366677"/>
              <a:chOff x="907392" y="4236379"/>
              <a:chExt cx="385008" cy="366677"/>
            </a:xfrm>
          </p:grpSpPr>
          <p:sp>
            <p:nvSpPr>
              <p:cNvPr id="2749" name="Freeform: Shape 2748">
                <a:extLst>
                  <a:ext uri="{FF2B5EF4-FFF2-40B4-BE49-F238E27FC236}">
                    <a16:creationId xmlns:a16="http://schemas.microsoft.com/office/drawing/2014/main" id="{28673BEC-FAE3-593B-8E6C-E395941ED670}"/>
                  </a:ext>
                </a:extLst>
              </p:cNvPr>
              <p:cNvSpPr/>
              <p:nvPr/>
            </p:nvSpPr>
            <p:spPr>
              <a:xfrm>
                <a:off x="907392" y="4236379"/>
                <a:ext cx="385008" cy="366677"/>
              </a:xfrm>
              <a:custGeom>
                <a:avLst/>
                <a:gdLst>
                  <a:gd name="connsiteX0" fmla="*/ 341684 w 385008"/>
                  <a:gd name="connsiteY0" fmla="*/ 70590 h 366677"/>
                  <a:gd name="connsiteX1" fmla="*/ 312211 w 385008"/>
                  <a:gd name="connsiteY1" fmla="*/ 58475 h 366677"/>
                  <a:gd name="connsiteX2" fmla="*/ 306147 w 385008"/>
                  <a:gd name="connsiteY2" fmla="*/ 55645 h 366677"/>
                  <a:gd name="connsiteX3" fmla="*/ 301900 w 385008"/>
                  <a:gd name="connsiteY3" fmla="*/ 50467 h 366677"/>
                  <a:gd name="connsiteX4" fmla="*/ 273704 w 385008"/>
                  <a:gd name="connsiteY4" fmla="*/ 17253 h 366677"/>
                  <a:gd name="connsiteX5" fmla="*/ 233316 w 385008"/>
                  <a:gd name="connsiteY5" fmla="*/ 929 h 366677"/>
                  <a:gd name="connsiteX6" fmla="*/ 189964 w 385008"/>
                  <a:gd name="connsiteY6" fmla="*/ 5215 h 366677"/>
                  <a:gd name="connsiteX7" fmla="*/ 153555 w 385008"/>
                  <a:gd name="connsiteY7" fmla="*/ 29137 h 366677"/>
                  <a:gd name="connsiteX8" fmla="*/ 149025 w 385008"/>
                  <a:gd name="connsiteY8" fmla="*/ 32294 h 366677"/>
                  <a:gd name="connsiteX9" fmla="*/ 143609 w 385008"/>
                  <a:gd name="connsiteY9" fmla="*/ 33366 h 366677"/>
                  <a:gd name="connsiteX10" fmla="*/ 142133 w 385008"/>
                  <a:gd name="connsiteY10" fmla="*/ 33366 h 366677"/>
                  <a:gd name="connsiteX11" fmla="*/ 135062 w 385008"/>
                  <a:gd name="connsiteY11" fmla="*/ 33032 h 366677"/>
                  <a:gd name="connsiteX12" fmla="*/ 87000 w 385008"/>
                  <a:gd name="connsiteY12" fmla="*/ 50255 h 366677"/>
                  <a:gd name="connsiteX13" fmla="*/ 60838 w 385008"/>
                  <a:gd name="connsiteY13" fmla="*/ 94088 h 366677"/>
                  <a:gd name="connsiteX14" fmla="*/ 58124 w 385008"/>
                  <a:gd name="connsiteY14" fmla="*/ 100037 h 366677"/>
                  <a:gd name="connsiteX15" fmla="*/ 53087 w 385008"/>
                  <a:gd name="connsiteY15" fmla="*/ 104208 h 366677"/>
                  <a:gd name="connsiteX16" fmla="*/ 17037 w 385008"/>
                  <a:gd name="connsiteY16" fmla="*/ 136786 h 366677"/>
                  <a:gd name="connsiteX17" fmla="*/ 1469 w 385008"/>
                  <a:gd name="connsiteY17" fmla="*/ 182814 h 366677"/>
                  <a:gd name="connsiteX18" fmla="*/ 853 w 385008"/>
                  <a:gd name="connsiteY18" fmla="*/ 191150 h 366677"/>
                  <a:gd name="connsiteX19" fmla="*/ 0 w 385008"/>
                  <a:gd name="connsiteY19" fmla="*/ 203637 h 366677"/>
                  <a:gd name="connsiteX20" fmla="*/ 76989 w 385008"/>
                  <a:gd name="connsiteY20" fmla="*/ 203637 h 366677"/>
                  <a:gd name="connsiteX21" fmla="*/ 76989 w 385008"/>
                  <a:gd name="connsiteY21" fmla="*/ 323959 h 366677"/>
                  <a:gd name="connsiteX22" fmla="*/ 98319 w 385008"/>
                  <a:gd name="connsiteY22" fmla="*/ 352039 h 366677"/>
                  <a:gd name="connsiteX23" fmla="*/ 135004 w 385008"/>
                  <a:gd name="connsiteY23" fmla="*/ 362313 h 366677"/>
                  <a:gd name="connsiteX24" fmla="*/ 251450 w 385008"/>
                  <a:gd name="connsiteY24" fmla="*/ 362313 h 366677"/>
                  <a:gd name="connsiteX25" fmla="*/ 288135 w 385008"/>
                  <a:gd name="connsiteY25" fmla="*/ 352039 h 366677"/>
                  <a:gd name="connsiteX26" fmla="*/ 309555 w 385008"/>
                  <a:gd name="connsiteY26" fmla="*/ 323959 h 366677"/>
                  <a:gd name="connsiteX27" fmla="*/ 309555 w 385008"/>
                  <a:gd name="connsiteY27" fmla="*/ 203637 h 366677"/>
                  <a:gd name="connsiteX28" fmla="*/ 368442 w 385008"/>
                  <a:gd name="connsiteY28" fmla="*/ 203637 h 366677"/>
                  <a:gd name="connsiteX29" fmla="*/ 371740 w 385008"/>
                  <a:gd name="connsiteY29" fmla="*/ 197528 h 366677"/>
                  <a:gd name="connsiteX30" fmla="*/ 373929 w 385008"/>
                  <a:gd name="connsiteY30" fmla="*/ 193460 h 366677"/>
                  <a:gd name="connsiteX31" fmla="*/ 381950 w 385008"/>
                  <a:gd name="connsiteY31" fmla="*/ 125685 h 366677"/>
                  <a:gd name="connsiteX32" fmla="*/ 341684 w 385008"/>
                  <a:gd name="connsiteY32" fmla="*/ 70590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5008" h="366677">
                    <a:moveTo>
                      <a:pt x="341684" y="70590"/>
                    </a:moveTo>
                    <a:cubicBezTo>
                      <a:pt x="332636" y="64879"/>
                      <a:pt x="322664" y="60779"/>
                      <a:pt x="312211" y="58475"/>
                    </a:cubicBezTo>
                    <a:cubicBezTo>
                      <a:pt x="310004" y="57994"/>
                      <a:pt x="307931" y="57031"/>
                      <a:pt x="306147" y="55645"/>
                    </a:cubicBezTo>
                    <a:cubicBezTo>
                      <a:pt x="304357" y="54259"/>
                      <a:pt x="302907" y="52488"/>
                      <a:pt x="301900" y="50467"/>
                    </a:cubicBezTo>
                    <a:cubicBezTo>
                      <a:pt x="295322" y="37280"/>
                      <a:pt x="285652" y="25884"/>
                      <a:pt x="273704" y="17253"/>
                    </a:cubicBezTo>
                    <a:cubicBezTo>
                      <a:pt x="261762" y="8629"/>
                      <a:pt x="247902" y="3027"/>
                      <a:pt x="233316" y="929"/>
                    </a:cubicBezTo>
                    <a:cubicBezTo>
                      <a:pt x="218731" y="-1170"/>
                      <a:pt x="203857" y="300"/>
                      <a:pt x="189964" y="5215"/>
                    </a:cubicBezTo>
                    <a:cubicBezTo>
                      <a:pt x="176072" y="10131"/>
                      <a:pt x="163578" y="18338"/>
                      <a:pt x="153555" y="29137"/>
                    </a:cubicBezTo>
                    <a:cubicBezTo>
                      <a:pt x="152284" y="30491"/>
                      <a:pt x="150738" y="31569"/>
                      <a:pt x="149025" y="32294"/>
                    </a:cubicBezTo>
                    <a:cubicBezTo>
                      <a:pt x="147318" y="33026"/>
                      <a:pt x="145470" y="33385"/>
                      <a:pt x="143609" y="33366"/>
                    </a:cubicBezTo>
                    <a:cubicBezTo>
                      <a:pt x="143128" y="33366"/>
                      <a:pt x="142621" y="33366"/>
                      <a:pt x="142133" y="33366"/>
                    </a:cubicBezTo>
                    <a:cubicBezTo>
                      <a:pt x="139791" y="33148"/>
                      <a:pt x="137404" y="33032"/>
                      <a:pt x="135062" y="33032"/>
                    </a:cubicBezTo>
                    <a:cubicBezTo>
                      <a:pt x="117531" y="33032"/>
                      <a:pt x="100539" y="39115"/>
                      <a:pt x="87000" y="50255"/>
                    </a:cubicBezTo>
                    <a:cubicBezTo>
                      <a:pt x="73466" y="61388"/>
                      <a:pt x="64213" y="76885"/>
                      <a:pt x="60838" y="94088"/>
                    </a:cubicBezTo>
                    <a:cubicBezTo>
                      <a:pt x="60395" y="96251"/>
                      <a:pt x="59465" y="98285"/>
                      <a:pt x="58124" y="100037"/>
                    </a:cubicBezTo>
                    <a:cubicBezTo>
                      <a:pt x="56783" y="101795"/>
                      <a:pt x="55057" y="103220"/>
                      <a:pt x="53087" y="104208"/>
                    </a:cubicBezTo>
                    <a:cubicBezTo>
                      <a:pt x="38482" y="111812"/>
                      <a:pt x="26072" y="123028"/>
                      <a:pt x="17037" y="136786"/>
                    </a:cubicBezTo>
                    <a:cubicBezTo>
                      <a:pt x="8002" y="150544"/>
                      <a:pt x="2644" y="166393"/>
                      <a:pt x="1469" y="182814"/>
                    </a:cubicBezTo>
                    <a:lnTo>
                      <a:pt x="853" y="191150"/>
                    </a:lnTo>
                    <a:lnTo>
                      <a:pt x="0" y="203637"/>
                    </a:lnTo>
                    <a:lnTo>
                      <a:pt x="76989" y="203637"/>
                    </a:lnTo>
                    <a:lnTo>
                      <a:pt x="76989" y="323959"/>
                    </a:lnTo>
                    <a:cubicBezTo>
                      <a:pt x="76989" y="332070"/>
                      <a:pt x="80711" y="343505"/>
                      <a:pt x="98319" y="352039"/>
                    </a:cubicBezTo>
                    <a:cubicBezTo>
                      <a:pt x="107354" y="356402"/>
                      <a:pt x="119648" y="359791"/>
                      <a:pt x="135004" y="362313"/>
                    </a:cubicBezTo>
                    <a:cubicBezTo>
                      <a:pt x="173601" y="368132"/>
                      <a:pt x="212853" y="368132"/>
                      <a:pt x="251450" y="362313"/>
                    </a:cubicBezTo>
                    <a:cubicBezTo>
                      <a:pt x="266748" y="359848"/>
                      <a:pt x="279101" y="356402"/>
                      <a:pt x="288135" y="352039"/>
                    </a:cubicBezTo>
                    <a:cubicBezTo>
                      <a:pt x="305833" y="343505"/>
                      <a:pt x="309555" y="332070"/>
                      <a:pt x="309555" y="323959"/>
                    </a:cubicBezTo>
                    <a:lnTo>
                      <a:pt x="309555" y="203637"/>
                    </a:lnTo>
                    <a:lnTo>
                      <a:pt x="368442" y="203637"/>
                    </a:lnTo>
                    <a:lnTo>
                      <a:pt x="371740" y="197528"/>
                    </a:lnTo>
                    <a:lnTo>
                      <a:pt x="373929" y="193460"/>
                    </a:lnTo>
                    <a:cubicBezTo>
                      <a:pt x="385068" y="172688"/>
                      <a:pt x="387937" y="148478"/>
                      <a:pt x="381950" y="125685"/>
                    </a:cubicBezTo>
                    <a:cubicBezTo>
                      <a:pt x="375969" y="102892"/>
                      <a:pt x="361583" y="83212"/>
                      <a:pt x="341684" y="70590"/>
                    </a:cubicBezTo>
                    <a:close/>
                  </a:path>
                </a:pathLst>
              </a:custGeom>
              <a:solidFill>
                <a:srgbClr val="FFFFFF"/>
              </a:solidFill>
              <a:ln w="6417" cap="flat">
                <a:noFill/>
                <a:prstDash val="solid"/>
                <a:miter/>
              </a:ln>
            </p:spPr>
            <p:txBody>
              <a:bodyPr rtlCol="0" anchor="ctr"/>
              <a:lstStyle/>
              <a:p>
                <a:endParaRPr lang="en-US" sz="810"/>
              </a:p>
            </p:txBody>
          </p:sp>
          <p:sp>
            <p:nvSpPr>
              <p:cNvPr id="2750" name="Freeform: Shape 2749">
                <a:extLst>
                  <a:ext uri="{FF2B5EF4-FFF2-40B4-BE49-F238E27FC236}">
                    <a16:creationId xmlns:a16="http://schemas.microsoft.com/office/drawing/2014/main" id="{444D1AAC-0816-918A-670E-1D540158EC0E}"/>
                  </a:ext>
                </a:extLst>
              </p:cNvPr>
              <p:cNvSpPr/>
              <p:nvPr/>
            </p:nvSpPr>
            <p:spPr>
              <a:xfrm>
                <a:off x="919899" y="4248121"/>
                <a:ext cx="360938" cy="180260"/>
              </a:xfrm>
              <a:custGeom>
                <a:avLst/>
                <a:gdLst>
                  <a:gd name="connsiteX0" fmla="*/ 349076 w 360938"/>
                  <a:gd name="connsiteY0" fmla="*/ 180261 h 180260"/>
                  <a:gd name="connsiteX1" fmla="*/ 295194 w 360938"/>
                  <a:gd name="connsiteY1" fmla="*/ 180261 h 180260"/>
                  <a:gd name="connsiteX2" fmla="*/ 295194 w 360938"/>
                  <a:gd name="connsiteY2" fmla="*/ 164751 h 180260"/>
                  <a:gd name="connsiteX3" fmla="*/ 339637 w 360938"/>
                  <a:gd name="connsiteY3" fmla="*/ 164751 h 180260"/>
                  <a:gd name="connsiteX4" fmla="*/ 342647 w 360938"/>
                  <a:gd name="connsiteY4" fmla="*/ 118633 h 180260"/>
                  <a:gd name="connsiteX5" fmla="*/ 314701 w 360938"/>
                  <a:gd name="connsiteY5" fmla="*/ 81827 h 180260"/>
                  <a:gd name="connsiteX6" fmla="*/ 293840 w 360938"/>
                  <a:gd name="connsiteY6" fmla="*/ 73234 h 180260"/>
                  <a:gd name="connsiteX7" fmla="*/ 276925 w 360938"/>
                  <a:gd name="connsiteY7" fmla="*/ 65322 h 180260"/>
                  <a:gd name="connsiteX8" fmla="*/ 265086 w 360938"/>
                  <a:gd name="connsiteY8" fmla="*/ 50878 h 180260"/>
                  <a:gd name="connsiteX9" fmla="*/ 245290 w 360938"/>
                  <a:gd name="connsiteY9" fmla="*/ 27566 h 180260"/>
                  <a:gd name="connsiteX10" fmla="*/ 216928 w 360938"/>
                  <a:gd name="connsiteY10" fmla="*/ 16105 h 180260"/>
                  <a:gd name="connsiteX11" fmla="*/ 186493 w 360938"/>
                  <a:gd name="connsiteY11" fmla="*/ 19115 h 180260"/>
                  <a:gd name="connsiteX12" fmla="*/ 160928 w 360938"/>
                  <a:gd name="connsiteY12" fmla="*/ 35914 h 180260"/>
                  <a:gd name="connsiteX13" fmla="*/ 145483 w 360938"/>
                  <a:gd name="connsiteY13" fmla="*/ 46264 h 180260"/>
                  <a:gd name="connsiteX14" fmla="*/ 127041 w 360938"/>
                  <a:gd name="connsiteY14" fmla="*/ 48632 h 180260"/>
                  <a:gd name="connsiteX15" fmla="*/ 93500 w 360938"/>
                  <a:gd name="connsiteY15" fmla="*/ 58078 h 180260"/>
                  <a:gd name="connsiteX16" fmla="*/ 74962 w 360938"/>
                  <a:gd name="connsiteY16" fmla="*/ 87582 h 180260"/>
                  <a:gd name="connsiteX17" fmla="*/ 67409 w 360938"/>
                  <a:gd name="connsiteY17" fmla="*/ 104510 h 180260"/>
                  <a:gd name="connsiteX18" fmla="*/ 53266 w 360938"/>
                  <a:gd name="connsiteY18" fmla="*/ 116490 h 180260"/>
                  <a:gd name="connsiteX19" fmla="*/ 29736 w 360938"/>
                  <a:gd name="connsiteY19" fmla="*/ 136504 h 180260"/>
                  <a:gd name="connsiteX20" fmla="*/ 17223 w 360938"/>
                  <a:gd name="connsiteY20" fmla="*/ 164751 h 180260"/>
                  <a:gd name="connsiteX21" fmla="*/ 64470 w 360938"/>
                  <a:gd name="connsiteY21" fmla="*/ 164751 h 180260"/>
                  <a:gd name="connsiteX22" fmla="*/ 64470 w 360938"/>
                  <a:gd name="connsiteY22" fmla="*/ 180261 h 180260"/>
                  <a:gd name="connsiteX23" fmla="*/ 0 w 360938"/>
                  <a:gd name="connsiteY23" fmla="*/ 180261 h 180260"/>
                  <a:gd name="connsiteX24" fmla="*/ 622 w 360938"/>
                  <a:gd name="connsiteY24" fmla="*/ 171925 h 180260"/>
                  <a:gd name="connsiteX25" fmla="*/ 14322 w 360938"/>
                  <a:gd name="connsiteY25" fmla="*/ 131397 h 180260"/>
                  <a:gd name="connsiteX26" fmla="*/ 46054 w 360938"/>
                  <a:gd name="connsiteY26" fmla="*/ 102707 h 180260"/>
                  <a:gd name="connsiteX27" fmla="*/ 54960 w 360938"/>
                  <a:gd name="connsiteY27" fmla="*/ 95180 h 180260"/>
                  <a:gd name="connsiteX28" fmla="*/ 59741 w 360938"/>
                  <a:gd name="connsiteY28" fmla="*/ 84541 h 180260"/>
                  <a:gd name="connsiteX29" fmla="*/ 84215 w 360938"/>
                  <a:gd name="connsiteY29" fmla="*/ 45635 h 180260"/>
                  <a:gd name="connsiteX30" fmla="*/ 128452 w 360938"/>
                  <a:gd name="connsiteY30" fmla="*/ 33180 h 180260"/>
                  <a:gd name="connsiteX31" fmla="*/ 139894 w 360938"/>
                  <a:gd name="connsiteY31" fmla="*/ 31775 h 180260"/>
                  <a:gd name="connsiteX32" fmla="*/ 149512 w 360938"/>
                  <a:gd name="connsiteY32" fmla="*/ 25422 h 180260"/>
                  <a:gd name="connsiteX33" fmla="*/ 181263 w 360938"/>
                  <a:gd name="connsiteY33" fmla="*/ 4555 h 180260"/>
                  <a:gd name="connsiteX34" fmla="*/ 219077 w 360938"/>
                  <a:gd name="connsiteY34" fmla="*/ 807 h 180260"/>
                  <a:gd name="connsiteX35" fmla="*/ 254306 w 360938"/>
                  <a:gd name="connsiteY35" fmla="*/ 15040 h 180260"/>
                  <a:gd name="connsiteX36" fmla="*/ 278908 w 360938"/>
                  <a:gd name="connsiteY36" fmla="*/ 43999 h 180260"/>
                  <a:gd name="connsiteX37" fmla="*/ 286422 w 360938"/>
                  <a:gd name="connsiteY37" fmla="*/ 53124 h 180260"/>
                  <a:gd name="connsiteX38" fmla="*/ 297138 w 360938"/>
                  <a:gd name="connsiteY38" fmla="*/ 58110 h 180260"/>
                  <a:gd name="connsiteX39" fmla="*/ 330698 w 360938"/>
                  <a:gd name="connsiteY39" fmla="*/ 74287 h 180260"/>
                  <a:gd name="connsiteX40" fmla="*/ 353542 w 360938"/>
                  <a:gd name="connsiteY40" fmla="*/ 103708 h 180260"/>
                  <a:gd name="connsiteX41" fmla="*/ 360896 w 360938"/>
                  <a:gd name="connsiteY41" fmla="*/ 140233 h 180260"/>
                  <a:gd name="connsiteX42" fmla="*/ 351213 w 360938"/>
                  <a:gd name="connsiteY42" fmla="*/ 176212 h 180260"/>
                  <a:gd name="connsiteX43" fmla="*/ 349076 w 360938"/>
                  <a:gd name="connsiteY43" fmla="*/ 180261 h 18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0938" h="180260">
                    <a:moveTo>
                      <a:pt x="349076" y="180261"/>
                    </a:moveTo>
                    <a:lnTo>
                      <a:pt x="295194" y="180261"/>
                    </a:lnTo>
                    <a:lnTo>
                      <a:pt x="295194" y="164751"/>
                    </a:lnTo>
                    <a:lnTo>
                      <a:pt x="339637" y="164751"/>
                    </a:lnTo>
                    <a:cubicBezTo>
                      <a:pt x="346157" y="150243"/>
                      <a:pt x="347228" y="133867"/>
                      <a:pt x="342647" y="118633"/>
                    </a:cubicBezTo>
                    <a:cubicBezTo>
                      <a:pt x="338065" y="103400"/>
                      <a:pt x="328144" y="90329"/>
                      <a:pt x="314701" y="81827"/>
                    </a:cubicBezTo>
                    <a:cubicBezTo>
                      <a:pt x="308297" y="77777"/>
                      <a:pt x="301239" y="74871"/>
                      <a:pt x="293840" y="73234"/>
                    </a:cubicBezTo>
                    <a:cubicBezTo>
                      <a:pt x="287680" y="71893"/>
                      <a:pt x="281898" y="69192"/>
                      <a:pt x="276925" y="65322"/>
                    </a:cubicBezTo>
                    <a:cubicBezTo>
                      <a:pt x="271946" y="61453"/>
                      <a:pt x="267903" y="56518"/>
                      <a:pt x="265086" y="50878"/>
                    </a:cubicBezTo>
                    <a:cubicBezTo>
                      <a:pt x="260466" y="41619"/>
                      <a:pt x="253677" y="33623"/>
                      <a:pt x="245290" y="27566"/>
                    </a:cubicBezTo>
                    <a:cubicBezTo>
                      <a:pt x="236903" y="21508"/>
                      <a:pt x="227169" y="17575"/>
                      <a:pt x="216928" y="16105"/>
                    </a:cubicBezTo>
                    <a:cubicBezTo>
                      <a:pt x="206687" y="14629"/>
                      <a:pt x="196246" y="15662"/>
                      <a:pt x="186493" y="19115"/>
                    </a:cubicBezTo>
                    <a:cubicBezTo>
                      <a:pt x="176739" y="22567"/>
                      <a:pt x="167967" y="28329"/>
                      <a:pt x="160928" y="35914"/>
                    </a:cubicBezTo>
                    <a:cubicBezTo>
                      <a:pt x="156654" y="40515"/>
                      <a:pt x="151367" y="44057"/>
                      <a:pt x="145483" y="46264"/>
                    </a:cubicBezTo>
                    <a:cubicBezTo>
                      <a:pt x="139598" y="48472"/>
                      <a:pt x="133284" y="49280"/>
                      <a:pt x="127041" y="48632"/>
                    </a:cubicBezTo>
                    <a:cubicBezTo>
                      <a:pt x="115073" y="47516"/>
                      <a:pt x="103119" y="50878"/>
                      <a:pt x="93500" y="58078"/>
                    </a:cubicBezTo>
                    <a:cubicBezTo>
                      <a:pt x="83875" y="65277"/>
                      <a:pt x="77265" y="75788"/>
                      <a:pt x="74962" y="87582"/>
                    </a:cubicBezTo>
                    <a:cubicBezTo>
                      <a:pt x="73749" y="93723"/>
                      <a:pt x="71163" y="99505"/>
                      <a:pt x="67409" y="104510"/>
                    </a:cubicBezTo>
                    <a:cubicBezTo>
                      <a:pt x="63655" y="109515"/>
                      <a:pt x="58817" y="113609"/>
                      <a:pt x="53266" y="116490"/>
                    </a:cubicBezTo>
                    <a:cubicBezTo>
                      <a:pt x="44013" y="121309"/>
                      <a:pt x="35973" y="128150"/>
                      <a:pt x="29736" y="136504"/>
                    </a:cubicBezTo>
                    <a:cubicBezTo>
                      <a:pt x="23492" y="144859"/>
                      <a:pt x="19219" y="154517"/>
                      <a:pt x="17223" y="164751"/>
                    </a:cubicBezTo>
                    <a:lnTo>
                      <a:pt x="64470" y="164751"/>
                    </a:lnTo>
                    <a:lnTo>
                      <a:pt x="64470" y="180261"/>
                    </a:lnTo>
                    <a:lnTo>
                      <a:pt x="0" y="180261"/>
                    </a:lnTo>
                    <a:lnTo>
                      <a:pt x="622" y="171925"/>
                    </a:lnTo>
                    <a:cubicBezTo>
                      <a:pt x="1656" y="157468"/>
                      <a:pt x="6366" y="143512"/>
                      <a:pt x="14322" y="131397"/>
                    </a:cubicBezTo>
                    <a:cubicBezTo>
                      <a:pt x="22273" y="119282"/>
                      <a:pt x="33194" y="109400"/>
                      <a:pt x="46054" y="102707"/>
                    </a:cubicBezTo>
                    <a:cubicBezTo>
                      <a:pt x="49551" y="100897"/>
                      <a:pt x="52592" y="98324"/>
                      <a:pt x="54960" y="95180"/>
                    </a:cubicBezTo>
                    <a:cubicBezTo>
                      <a:pt x="57334" y="92036"/>
                      <a:pt x="58964" y="88397"/>
                      <a:pt x="59741" y="84541"/>
                    </a:cubicBezTo>
                    <a:cubicBezTo>
                      <a:pt x="62795" y="68986"/>
                      <a:pt x="71516" y="55126"/>
                      <a:pt x="84215" y="45635"/>
                    </a:cubicBezTo>
                    <a:cubicBezTo>
                      <a:pt x="96907" y="36145"/>
                      <a:pt x="112673" y="31711"/>
                      <a:pt x="128452" y="33180"/>
                    </a:cubicBezTo>
                    <a:cubicBezTo>
                      <a:pt x="132322" y="33598"/>
                      <a:pt x="136236" y="33116"/>
                      <a:pt x="139894" y="31775"/>
                    </a:cubicBezTo>
                    <a:cubicBezTo>
                      <a:pt x="143545" y="30428"/>
                      <a:pt x="146837" y="28252"/>
                      <a:pt x="149512" y="25422"/>
                    </a:cubicBezTo>
                    <a:cubicBezTo>
                      <a:pt x="158252" y="16003"/>
                      <a:pt x="169148" y="8841"/>
                      <a:pt x="181263" y="4555"/>
                    </a:cubicBezTo>
                    <a:cubicBezTo>
                      <a:pt x="193378" y="269"/>
                      <a:pt x="206353" y="-1021"/>
                      <a:pt x="219077" y="807"/>
                    </a:cubicBezTo>
                    <a:cubicBezTo>
                      <a:pt x="231796" y="2630"/>
                      <a:pt x="243885" y="7513"/>
                      <a:pt x="254306" y="15040"/>
                    </a:cubicBezTo>
                    <a:cubicBezTo>
                      <a:pt x="264727" y="22561"/>
                      <a:pt x="273171" y="32500"/>
                      <a:pt x="278908" y="43999"/>
                    </a:cubicBezTo>
                    <a:cubicBezTo>
                      <a:pt x="280698" y="47561"/>
                      <a:pt x="283265" y="50679"/>
                      <a:pt x="286422" y="53124"/>
                    </a:cubicBezTo>
                    <a:cubicBezTo>
                      <a:pt x="289573" y="55562"/>
                      <a:pt x="293237" y="57269"/>
                      <a:pt x="297138" y="58110"/>
                    </a:cubicBezTo>
                    <a:cubicBezTo>
                      <a:pt x="309420" y="60837"/>
                      <a:pt x="320913" y="66375"/>
                      <a:pt x="330698" y="74287"/>
                    </a:cubicBezTo>
                    <a:cubicBezTo>
                      <a:pt x="340484" y="82199"/>
                      <a:pt x="348306" y="92267"/>
                      <a:pt x="353542" y="103708"/>
                    </a:cubicBezTo>
                    <a:cubicBezTo>
                      <a:pt x="358785" y="115156"/>
                      <a:pt x="361300" y="127656"/>
                      <a:pt x="360896" y="140233"/>
                    </a:cubicBezTo>
                    <a:cubicBezTo>
                      <a:pt x="360492" y="152816"/>
                      <a:pt x="357174" y="165130"/>
                      <a:pt x="351213" y="176212"/>
                    </a:cubicBezTo>
                    <a:lnTo>
                      <a:pt x="349076" y="180261"/>
                    </a:lnTo>
                    <a:close/>
                  </a:path>
                </a:pathLst>
              </a:custGeom>
              <a:solidFill>
                <a:srgbClr val="2D5967"/>
              </a:solidFill>
              <a:ln w="6417" cap="flat">
                <a:noFill/>
                <a:prstDash val="solid"/>
                <a:miter/>
              </a:ln>
            </p:spPr>
            <p:txBody>
              <a:bodyPr rtlCol="0" anchor="ctr"/>
              <a:lstStyle/>
              <a:p>
                <a:endParaRPr lang="en-US" sz="810"/>
              </a:p>
            </p:txBody>
          </p:sp>
          <p:sp>
            <p:nvSpPr>
              <p:cNvPr id="2751" name="Freeform: Shape 2750">
                <a:extLst>
                  <a:ext uri="{FF2B5EF4-FFF2-40B4-BE49-F238E27FC236}">
                    <a16:creationId xmlns:a16="http://schemas.microsoft.com/office/drawing/2014/main" id="{7B216961-4211-AFD1-3A5B-7EFDC461A897}"/>
                  </a:ext>
                </a:extLst>
              </p:cNvPr>
              <p:cNvSpPr/>
              <p:nvPr/>
            </p:nvSpPr>
            <p:spPr>
              <a:xfrm>
                <a:off x="1003760" y="4502054"/>
                <a:ext cx="193884" cy="81545"/>
              </a:xfrm>
              <a:custGeom>
                <a:avLst/>
                <a:gdLst>
                  <a:gd name="connsiteX0" fmla="*/ 193885 w 193884"/>
                  <a:gd name="connsiteY0" fmla="*/ 0 h 81545"/>
                  <a:gd name="connsiteX1" fmla="*/ 0 w 193884"/>
                  <a:gd name="connsiteY1" fmla="*/ 0 h 81545"/>
                  <a:gd name="connsiteX2" fmla="*/ 0 w 193884"/>
                  <a:gd name="connsiteY2" fmla="*/ 58284 h 81545"/>
                  <a:gd name="connsiteX3" fmla="*/ 96939 w 193884"/>
                  <a:gd name="connsiteY3" fmla="*/ 81545 h 81545"/>
                  <a:gd name="connsiteX4" fmla="*/ 193885 w 193884"/>
                  <a:gd name="connsiteY4" fmla="*/ 58284 h 81545"/>
                  <a:gd name="connsiteX5" fmla="*/ 193885 w 193884"/>
                  <a:gd name="connsiteY5" fmla="*/ 0 h 8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884" h="81545">
                    <a:moveTo>
                      <a:pt x="193885" y="0"/>
                    </a:moveTo>
                    <a:lnTo>
                      <a:pt x="0" y="0"/>
                    </a:lnTo>
                    <a:lnTo>
                      <a:pt x="0" y="58284"/>
                    </a:lnTo>
                    <a:cubicBezTo>
                      <a:pt x="0" y="71175"/>
                      <a:pt x="43410" y="81545"/>
                      <a:pt x="96939" y="81545"/>
                    </a:cubicBezTo>
                    <a:cubicBezTo>
                      <a:pt x="150475" y="81545"/>
                      <a:pt x="193885" y="71118"/>
                      <a:pt x="193885" y="58284"/>
                    </a:cubicBezTo>
                    <a:lnTo>
                      <a:pt x="193885" y="0"/>
                    </a:lnTo>
                    <a:close/>
                  </a:path>
                </a:pathLst>
              </a:custGeom>
              <a:solidFill>
                <a:srgbClr val="FFFFFF"/>
              </a:solidFill>
              <a:ln w="6417" cap="flat">
                <a:noFill/>
                <a:prstDash val="solid"/>
                <a:miter/>
              </a:ln>
            </p:spPr>
            <p:txBody>
              <a:bodyPr rtlCol="0" anchor="ctr"/>
              <a:lstStyle/>
              <a:p>
                <a:endParaRPr lang="en-US" sz="810"/>
              </a:p>
            </p:txBody>
          </p:sp>
          <p:sp>
            <p:nvSpPr>
              <p:cNvPr id="2752" name="Freeform: Shape 2751">
                <a:extLst>
                  <a:ext uri="{FF2B5EF4-FFF2-40B4-BE49-F238E27FC236}">
                    <a16:creationId xmlns:a16="http://schemas.microsoft.com/office/drawing/2014/main" id="{CAEBB3DD-525E-9F04-4950-46FBBB93125C}"/>
                  </a:ext>
                </a:extLst>
              </p:cNvPr>
              <p:cNvSpPr/>
              <p:nvPr/>
            </p:nvSpPr>
            <p:spPr>
              <a:xfrm>
                <a:off x="996002" y="4494295"/>
                <a:ext cx="209400" cy="97118"/>
              </a:xfrm>
              <a:custGeom>
                <a:avLst/>
                <a:gdLst>
                  <a:gd name="connsiteX0" fmla="*/ 104697 w 209400"/>
                  <a:gd name="connsiteY0" fmla="*/ 97119 h 97118"/>
                  <a:gd name="connsiteX1" fmla="*/ 0 w 209400"/>
                  <a:gd name="connsiteY1" fmla="*/ 66094 h 97118"/>
                  <a:gd name="connsiteX2" fmla="*/ 0 w 209400"/>
                  <a:gd name="connsiteY2" fmla="*/ 7752 h 97118"/>
                  <a:gd name="connsiteX3" fmla="*/ 2272 w 209400"/>
                  <a:gd name="connsiteY3" fmla="*/ 2272 h 97118"/>
                  <a:gd name="connsiteX4" fmla="*/ 7758 w 209400"/>
                  <a:gd name="connsiteY4" fmla="*/ 0 h 97118"/>
                  <a:gd name="connsiteX5" fmla="*/ 201643 w 209400"/>
                  <a:gd name="connsiteY5" fmla="*/ 0 h 97118"/>
                  <a:gd name="connsiteX6" fmla="*/ 207129 w 209400"/>
                  <a:gd name="connsiteY6" fmla="*/ 2272 h 97118"/>
                  <a:gd name="connsiteX7" fmla="*/ 209401 w 209400"/>
                  <a:gd name="connsiteY7" fmla="*/ 7752 h 97118"/>
                  <a:gd name="connsiteX8" fmla="*/ 209401 w 209400"/>
                  <a:gd name="connsiteY8" fmla="*/ 66036 h 97118"/>
                  <a:gd name="connsiteX9" fmla="*/ 104697 w 209400"/>
                  <a:gd name="connsiteY9" fmla="*/ 97119 h 97118"/>
                  <a:gd name="connsiteX10" fmla="*/ 15510 w 209400"/>
                  <a:gd name="connsiteY10" fmla="*/ 65612 h 97118"/>
                  <a:gd name="connsiteX11" fmla="*/ 104697 w 209400"/>
                  <a:gd name="connsiteY11" fmla="*/ 81610 h 97118"/>
                  <a:gd name="connsiteX12" fmla="*/ 193885 w 209400"/>
                  <a:gd name="connsiteY12" fmla="*/ 65612 h 97118"/>
                  <a:gd name="connsiteX13" fmla="*/ 193885 w 209400"/>
                  <a:gd name="connsiteY13" fmla="*/ 15510 h 97118"/>
                  <a:gd name="connsiteX14" fmla="*/ 15510 w 209400"/>
                  <a:gd name="connsiteY14" fmla="*/ 15510 h 97118"/>
                  <a:gd name="connsiteX15" fmla="*/ 15510 w 209400"/>
                  <a:gd name="connsiteY15" fmla="*/ 65612 h 9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400" h="97118">
                    <a:moveTo>
                      <a:pt x="104697" y="97119"/>
                    </a:moveTo>
                    <a:cubicBezTo>
                      <a:pt x="93975" y="97119"/>
                      <a:pt x="0" y="96246"/>
                      <a:pt x="0" y="66094"/>
                    </a:cubicBezTo>
                    <a:lnTo>
                      <a:pt x="0" y="7752"/>
                    </a:lnTo>
                    <a:cubicBezTo>
                      <a:pt x="0" y="5698"/>
                      <a:pt x="815" y="3729"/>
                      <a:pt x="2272" y="2272"/>
                    </a:cubicBezTo>
                    <a:cubicBezTo>
                      <a:pt x="3728" y="815"/>
                      <a:pt x="5698" y="0"/>
                      <a:pt x="7758" y="0"/>
                    </a:cubicBezTo>
                    <a:lnTo>
                      <a:pt x="201643" y="0"/>
                    </a:lnTo>
                    <a:cubicBezTo>
                      <a:pt x="203703" y="0"/>
                      <a:pt x="205673" y="815"/>
                      <a:pt x="207129" y="2272"/>
                    </a:cubicBezTo>
                    <a:cubicBezTo>
                      <a:pt x="208579" y="3729"/>
                      <a:pt x="209401" y="5698"/>
                      <a:pt x="209401" y="7752"/>
                    </a:cubicBezTo>
                    <a:lnTo>
                      <a:pt x="209401" y="66036"/>
                    </a:lnTo>
                    <a:cubicBezTo>
                      <a:pt x="209401" y="96246"/>
                      <a:pt x="115420" y="97119"/>
                      <a:pt x="104697" y="97119"/>
                    </a:cubicBezTo>
                    <a:close/>
                    <a:moveTo>
                      <a:pt x="15510" y="65612"/>
                    </a:moveTo>
                    <a:cubicBezTo>
                      <a:pt x="19135" y="71426"/>
                      <a:pt x="51380" y="81610"/>
                      <a:pt x="104697" y="81610"/>
                    </a:cubicBezTo>
                    <a:cubicBezTo>
                      <a:pt x="158021" y="81610"/>
                      <a:pt x="190259" y="71465"/>
                      <a:pt x="193885" y="65612"/>
                    </a:cubicBezTo>
                    <a:lnTo>
                      <a:pt x="193885" y="15510"/>
                    </a:lnTo>
                    <a:lnTo>
                      <a:pt x="15510" y="15510"/>
                    </a:lnTo>
                    <a:lnTo>
                      <a:pt x="15510" y="65612"/>
                    </a:lnTo>
                    <a:close/>
                  </a:path>
                </a:pathLst>
              </a:custGeom>
              <a:solidFill>
                <a:srgbClr val="2D5967"/>
              </a:solidFill>
              <a:ln w="6417" cap="flat">
                <a:noFill/>
                <a:prstDash val="solid"/>
                <a:miter/>
              </a:ln>
            </p:spPr>
            <p:txBody>
              <a:bodyPr rtlCol="0" anchor="ctr"/>
              <a:lstStyle/>
              <a:p>
                <a:endParaRPr lang="en-US" sz="810"/>
              </a:p>
            </p:txBody>
          </p:sp>
          <p:sp>
            <p:nvSpPr>
              <p:cNvPr id="2753" name="Freeform: Shape 2752">
                <a:extLst>
                  <a:ext uri="{FF2B5EF4-FFF2-40B4-BE49-F238E27FC236}">
                    <a16:creationId xmlns:a16="http://schemas.microsoft.com/office/drawing/2014/main" id="{4381A243-D9D6-9EA9-53B7-060E8576C653}"/>
                  </a:ext>
                </a:extLst>
              </p:cNvPr>
              <p:cNvSpPr/>
              <p:nvPr/>
            </p:nvSpPr>
            <p:spPr>
              <a:xfrm>
                <a:off x="1003760" y="4445823"/>
                <a:ext cx="193884" cy="82847"/>
              </a:xfrm>
              <a:custGeom>
                <a:avLst/>
                <a:gdLst>
                  <a:gd name="connsiteX0" fmla="*/ 193885 w 193884"/>
                  <a:gd name="connsiteY0" fmla="*/ 0 h 82847"/>
                  <a:gd name="connsiteX1" fmla="*/ 0 w 193884"/>
                  <a:gd name="connsiteY1" fmla="*/ 0 h 82847"/>
                  <a:gd name="connsiteX2" fmla="*/ 0 w 193884"/>
                  <a:gd name="connsiteY2" fmla="*/ 59580 h 82847"/>
                  <a:gd name="connsiteX3" fmla="*/ 96939 w 193884"/>
                  <a:gd name="connsiteY3" fmla="*/ 82848 h 82847"/>
                  <a:gd name="connsiteX4" fmla="*/ 193885 w 193884"/>
                  <a:gd name="connsiteY4" fmla="*/ 59580 h 82847"/>
                  <a:gd name="connsiteX5" fmla="*/ 193885 w 193884"/>
                  <a:gd name="connsiteY5" fmla="*/ 0 h 8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884" h="82847">
                    <a:moveTo>
                      <a:pt x="193885" y="0"/>
                    </a:moveTo>
                    <a:lnTo>
                      <a:pt x="0" y="0"/>
                    </a:lnTo>
                    <a:lnTo>
                      <a:pt x="0" y="59580"/>
                    </a:lnTo>
                    <a:cubicBezTo>
                      <a:pt x="0" y="72459"/>
                      <a:pt x="43410" y="82848"/>
                      <a:pt x="96939" y="82848"/>
                    </a:cubicBezTo>
                    <a:cubicBezTo>
                      <a:pt x="150475" y="82848"/>
                      <a:pt x="193885" y="72401"/>
                      <a:pt x="193885" y="59580"/>
                    </a:cubicBezTo>
                    <a:lnTo>
                      <a:pt x="193885" y="0"/>
                    </a:lnTo>
                    <a:close/>
                  </a:path>
                </a:pathLst>
              </a:custGeom>
              <a:solidFill>
                <a:srgbClr val="FFFFFF"/>
              </a:solidFill>
              <a:ln w="6417" cap="flat">
                <a:noFill/>
                <a:prstDash val="solid"/>
                <a:miter/>
              </a:ln>
            </p:spPr>
            <p:txBody>
              <a:bodyPr rtlCol="0" anchor="ctr"/>
              <a:lstStyle/>
              <a:p>
                <a:endParaRPr lang="en-US" sz="810"/>
              </a:p>
            </p:txBody>
          </p:sp>
          <p:sp>
            <p:nvSpPr>
              <p:cNvPr id="2754" name="Freeform: Shape 2753">
                <a:extLst>
                  <a:ext uri="{FF2B5EF4-FFF2-40B4-BE49-F238E27FC236}">
                    <a16:creationId xmlns:a16="http://schemas.microsoft.com/office/drawing/2014/main" id="{5CC31AF7-5F63-087C-0A0A-5036AE1A283E}"/>
                  </a:ext>
                </a:extLst>
              </p:cNvPr>
              <p:cNvSpPr/>
              <p:nvPr/>
            </p:nvSpPr>
            <p:spPr>
              <a:xfrm>
                <a:off x="996002" y="4438071"/>
                <a:ext cx="209400" cy="98414"/>
              </a:xfrm>
              <a:custGeom>
                <a:avLst/>
                <a:gdLst>
                  <a:gd name="connsiteX0" fmla="*/ 104697 w 209400"/>
                  <a:gd name="connsiteY0" fmla="*/ 98415 h 98414"/>
                  <a:gd name="connsiteX1" fmla="*/ 0 w 209400"/>
                  <a:gd name="connsiteY1" fmla="*/ 67396 h 98414"/>
                  <a:gd name="connsiteX2" fmla="*/ 0 w 209400"/>
                  <a:gd name="connsiteY2" fmla="*/ 7752 h 98414"/>
                  <a:gd name="connsiteX3" fmla="*/ 2272 w 209400"/>
                  <a:gd name="connsiteY3" fmla="*/ 2272 h 98414"/>
                  <a:gd name="connsiteX4" fmla="*/ 7758 w 209400"/>
                  <a:gd name="connsiteY4" fmla="*/ 0 h 98414"/>
                  <a:gd name="connsiteX5" fmla="*/ 201643 w 209400"/>
                  <a:gd name="connsiteY5" fmla="*/ 0 h 98414"/>
                  <a:gd name="connsiteX6" fmla="*/ 207129 w 209400"/>
                  <a:gd name="connsiteY6" fmla="*/ 2272 h 98414"/>
                  <a:gd name="connsiteX7" fmla="*/ 209401 w 209400"/>
                  <a:gd name="connsiteY7" fmla="*/ 7752 h 98414"/>
                  <a:gd name="connsiteX8" fmla="*/ 209401 w 209400"/>
                  <a:gd name="connsiteY8" fmla="*/ 67332 h 98414"/>
                  <a:gd name="connsiteX9" fmla="*/ 104697 w 209400"/>
                  <a:gd name="connsiteY9" fmla="*/ 98415 h 98414"/>
                  <a:gd name="connsiteX10" fmla="*/ 15510 w 209400"/>
                  <a:gd name="connsiteY10" fmla="*/ 66908 h 98414"/>
                  <a:gd name="connsiteX11" fmla="*/ 104697 w 209400"/>
                  <a:gd name="connsiteY11" fmla="*/ 82905 h 98414"/>
                  <a:gd name="connsiteX12" fmla="*/ 193885 w 209400"/>
                  <a:gd name="connsiteY12" fmla="*/ 66908 h 98414"/>
                  <a:gd name="connsiteX13" fmla="*/ 193885 w 209400"/>
                  <a:gd name="connsiteY13" fmla="*/ 15509 h 98414"/>
                  <a:gd name="connsiteX14" fmla="*/ 15510 w 209400"/>
                  <a:gd name="connsiteY14" fmla="*/ 15509 h 98414"/>
                  <a:gd name="connsiteX15" fmla="*/ 15510 w 209400"/>
                  <a:gd name="connsiteY15" fmla="*/ 66908 h 9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400" h="98414">
                    <a:moveTo>
                      <a:pt x="104697" y="98415"/>
                    </a:moveTo>
                    <a:cubicBezTo>
                      <a:pt x="93975" y="98415"/>
                      <a:pt x="0" y="97542"/>
                      <a:pt x="0" y="67396"/>
                    </a:cubicBezTo>
                    <a:lnTo>
                      <a:pt x="0" y="7752"/>
                    </a:lnTo>
                    <a:cubicBezTo>
                      <a:pt x="0" y="5698"/>
                      <a:pt x="815" y="3722"/>
                      <a:pt x="2272" y="2272"/>
                    </a:cubicBezTo>
                    <a:cubicBezTo>
                      <a:pt x="3728" y="815"/>
                      <a:pt x="5698" y="0"/>
                      <a:pt x="7758" y="0"/>
                    </a:cubicBezTo>
                    <a:lnTo>
                      <a:pt x="201643" y="0"/>
                    </a:lnTo>
                    <a:cubicBezTo>
                      <a:pt x="203703" y="0"/>
                      <a:pt x="205673" y="815"/>
                      <a:pt x="207129" y="2272"/>
                    </a:cubicBezTo>
                    <a:cubicBezTo>
                      <a:pt x="208579" y="3722"/>
                      <a:pt x="209401" y="5698"/>
                      <a:pt x="209401" y="7752"/>
                    </a:cubicBezTo>
                    <a:lnTo>
                      <a:pt x="209401" y="67332"/>
                    </a:lnTo>
                    <a:cubicBezTo>
                      <a:pt x="209401" y="97542"/>
                      <a:pt x="115420" y="98415"/>
                      <a:pt x="104697" y="98415"/>
                    </a:cubicBezTo>
                    <a:close/>
                    <a:moveTo>
                      <a:pt x="15510" y="66908"/>
                    </a:moveTo>
                    <a:cubicBezTo>
                      <a:pt x="19135" y="72722"/>
                      <a:pt x="51380" y="82905"/>
                      <a:pt x="104697" y="82905"/>
                    </a:cubicBezTo>
                    <a:cubicBezTo>
                      <a:pt x="158021" y="82905"/>
                      <a:pt x="190259" y="72761"/>
                      <a:pt x="193885" y="66908"/>
                    </a:cubicBezTo>
                    <a:lnTo>
                      <a:pt x="193885" y="15509"/>
                    </a:lnTo>
                    <a:lnTo>
                      <a:pt x="15510" y="15509"/>
                    </a:lnTo>
                    <a:lnTo>
                      <a:pt x="15510" y="66908"/>
                    </a:lnTo>
                    <a:close/>
                  </a:path>
                </a:pathLst>
              </a:custGeom>
              <a:solidFill>
                <a:srgbClr val="2D5967"/>
              </a:solidFill>
              <a:ln w="6417" cap="flat">
                <a:noFill/>
                <a:prstDash val="solid"/>
                <a:miter/>
              </a:ln>
            </p:spPr>
            <p:txBody>
              <a:bodyPr rtlCol="0" anchor="ctr"/>
              <a:lstStyle/>
              <a:p>
                <a:endParaRPr lang="en-US" sz="810"/>
              </a:p>
            </p:txBody>
          </p:sp>
          <p:sp>
            <p:nvSpPr>
              <p:cNvPr id="2755" name="Freeform: Shape 2754">
                <a:extLst>
                  <a:ext uri="{FF2B5EF4-FFF2-40B4-BE49-F238E27FC236}">
                    <a16:creationId xmlns:a16="http://schemas.microsoft.com/office/drawing/2014/main" id="{7ECBF8C3-FD10-719A-8A24-E3E0CEB5DA18}"/>
                  </a:ext>
                </a:extLst>
              </p:cNvPr>
              <p:cNvSpPr/>
              <p:nvPr/>
            </p:nvSpPr>
            <p:spPr>
              <a:xfrm>
                <a:off x="1003760" y="4391536"/>
                <a:ext cx="193884" cy="80172"/>
              </a:xfrm>
              <a:custGeom>
                <a:avLst/>
                <a:gdLst>
                  <a:gd name="connsiteX0" fmla="*/ 193885 w 193884"/>
                  <a:gd name="connsiteY0" fmla="*/ 0 h 80172"/>
                  <a:gd name="connsiteX1" fmla="*/ 0 w 193884"/>
                  <a:gd name="connsiteY1" fmla="*/ 0 h 80172"/>
                  <a:gd name="connsiteX2" fmla="*/ 0 w 193884"/>
                  <a:gd name="connsiteY2" fmla="*/ 56905 h 80172"/>
                  <a:gd name="connsiteX3" fmla="*/ 96939 w 193884"/>
                  <a:gd name="connsiteY3" fmla="*/ 80172 h 80172"/>
                  <a:gd name="connsiteX4" fmla="*/ 193885 w 193884"/>
                  <a:gd name="connsiteY4" fmla="*/ 56905 h 80172"/>
                  <a:gd name="connsiteX5" fmla="*/ 193885 w 193884"/>
                  <a:gd name="connsiteY5" fmla="*/ 0 h 8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884" h="80172">
                    <a:moveTo>
                      <a:pt x="193885" y="0"/>
                    </a:moveTo>
                    <a:lnTo>
                      <a:pt x="0" y="0"/>
                    </a:lnTo>
                    <a:lnTo>
                      <a:pt x="0" y="56905"/>
                    </a:lnTo>
                    <a:cubicBezTo>
                      <a:pt x="0" y="69777"/>
                      <a:pt x="43410" y="80172"/>
                      <a:pt x="96939" y="80172"/>
                    </a:cubicBezTo>
                    <a:cubicBezTo>
                      <a:pt x="150475" y="80172"/>
                      <a:pt x="193885" y="69719"/>
                      <a:pt x="193885" y="56905"/>
                    </a:cubicBezTo>
                    <a:lnTo>
                      <a:pt x="193885" y="0"/>
                    </a:lnTo>
                    <a:close/>
                  </a:path>
                </a:pathLst>
              </a:custGeom>
              <a:solidFill>
                <a:srgbClr val="FFFFFF"/>
              </a:solidFill>
              <a:ln w="6417" cap="flat">
                <a:noFill/>
                <a:prstDash val="solid"/>
                <a:miter/>
              </a:ln>
            </p:spPr>
            <p:txBody>
              <a:bodyPr rtlCol="0" anchor="ctr"/>
              <a:lstStyle/>
              <a:p>
                <a:endParaRPr lang="en-US" sz="810"/>
              </a:p>
            </p:txBody>
          </p:sp>
          <p:sp>
            <p:nvSpPr>
              <p:cNvPr id="2756" name="Freeform: Shape 2755">
                <a:extLst>
                  <a:ext uri="{FF2B5EF4-FFF2-40B4-BE49-F238E27FC236}">
                    <a16:creationId xmlns:a16="http://schemas.microsoft.com/office/drawing/2014/main" id="{C1710CE0-0219-90C5-5D3A-0C47705A1342}"/>
                  </a:ext>
                </a:extLst>
              </p:cNvPr>
              <p:cNvSpPr/>
              <p:nvPr/>
            </p:nvSpPr>
            <p:spPr>
              <a:xfrm>
                <a:off x="996002" y="4383778"/>
                <a:ext cx="209400" cy="95745"/>
              </a:xfrm>
              <a:custGeom>
                <a:avLst/>
                <a:gdLst>
                  <a:gd name="connsiteX0" fmla="*/ 104697 w 209400"/>
                  <a:gd name="connsiteY0" fmla="*/ 95746 h 95745"/>
                  <a:gd name="connsiteX1" fmla="*/ 0 w 209400"/>
                  <a:gd name="connsiteY1" fmla="*/ 64720 h 95745"/>
                  <a:gd name="connsiteX2" fmla="*/ 0 w 209400"/>
                  <a:gd name="connsiteY2" fmla="*/ 7758 h 95745"/>
                  <a:gd name="connsiteX3" fmla="*/ 2272 w 209400"/>
                  <a:gd name="connsiteY3" fmla="*/ 2272 h 95745"/>
                  <a:gd name="connsiteX4" fmla="*/ 7758 w 209400"/>
                  <a:gd name="connsiteY4" fmla="*/ 0 h 95745"/>
                  <a:gd name="connsiteX5" fmla="*/ 201643 w 209400"/>
                  <a:gd name="connsiteY5" fmla="*/ 0 h 95745"/>
                  <a:gd name="connsiteX6" fmla="*/ 207129 w 209400"/>
                  <a:gd name="connsiteY6" fmla="*/ 2272 h 95745"/>
                  <a:gd name="connsiteX7" fmla="*/ 209401 w 209400"/>
                  <a:gd name="connsiteY7" fmla="*/ 7758 h 95745"/>
                  <a:gd name="connsiteX8" fmla="*/ 209401 w 209400"/>
                  <a:gd name="connsiteY8" fmla="*/ 64662 h 95745"/>
                  <a:gd name="connsiteX9" fmla="*/ 104697 w 209400"/>
                  <a:gd name="connsiteY9" fmla="*/ 95746 h 95745"/>
                  <a:gd name="connsiteX10" fmla="*/ 15510 w 209400"/>
                  <a:gd name="connsiteY10" fmla="*/ 64220 h 95745"/>
                  <a:gd name="connsiteX11" fmla="*/ 104697 w 209400"/>
                  <a:gd name="connsiteY11" fmla="*/ 80230 h 95745"/>
                  <a:gd name="connsiteX12" fmla="*/ 193885 w 209400"/>
                  <a:gd name="connsiteY12" fmla="*/ 64220 h 95745"/>
                  <a:gd name="connsiteX13" fmla="*/ 193885 w 209400"/>
                  <a:gd name="connsiteY13" fmla="*/ 15509 h 95745"/>
                  <a:gd name="connsiteX14" fmla="*/ 15510 w 209400"/>
                  <a:gd name="connsiteY14" fmla="*/ 15509 h 95745"/>
                  <a:gd name="connsiteX15" fmla="*/ 15510 w 209400"/>
                  <a:gd name="connsiteY15" fmla="*/ 64220 h 9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400" h="95745">
                    <a:moveTo>
                      <a:pt x="104697" y="95746"/>
                    </a:moveTo>
                    <a:cubicBezTo>
                      <a:pt x="93975" y="95746"/>
                      <a:pt x="0" y="94873"/>
                      <a:pt x="0" y="64720"/>
                    </a:cubicBezTo>
                    <a:lnTo>
                      <a:pt x="0" y="7758"/>
                    </a:lnTo>
                    <a:cubicBezTo>
                      <a:pt x="0" y="5698"/>
                      <a:pt x="815" y="3728"/>
                      <a:pt x="2272" y="2272"/>
                    </a:cubicBezTo>
                    <a:cubicBezTo>
                      <a:pt x="3728" y="821"/>
                      <a:pt x="5698" y="0"/>
                      <a:pt x="7758" y="0"/>
                    </a:cubicBezTo>
                    <a:lnTo>
                      <a:pt x="201643" y="0"/>
                    </a:lnTo>
                    <a:cubicBezTo>
                      <a:pt x="203703" y="0"/>
                      <a:pt x="205673" y="821"/>
                      <a:pt x="207129" y="2272"/>
                    </a:cubicBezTo>
                    <a:cubicBezTo>
                      <a:pt x="208579" y="3728"/>
                      <a:pt x="209401" y="5698"/>
                      <a:pt x="209401" y="7758"/>
                    </a:cubicBezTo>
                    <a:lnTo>
                      <a:pt x="209401" y="64662"/>
                    </a:lnTo>
                    <a:cubicBezTo>
                      <a:pt x="209401" y="94873"/>
                      <a:pt x="115420" y="95746"/>
                      <a:pt x="104697" y="95746"/>
                    </a:cubicBezTo>
                    <a:close/>
                    <a:moveTo>
                      <a:pt x="15510" y="64220"/>
                    </a:moveTo>
                    <a:cubicBezTo>
                      <a:pt x="19135" y="70033"/>
                      <a:pt x="51380" y="80230"/>
                      <a:pt x="104697" y="80230"/>
                    </a:cubicBezTo>
                    <a:cubicBezTo>
                      <a:pt x="158021" y="80230"/>
                      <a:pt x="190259" y="70072"/>
                      <a:pt x="193885" y="64220"/>
                    </a:cubicBezTo>
                    <a:lnTo>
                      <a:pt x="193885" y="15509"/>
                    </a:lnTo>
                    <a:lnTo>
                      <a:pt x="15510" y="15509"/>
                    </a:lnTo>
                    <a:lnTo>
                      <a:pt x="15510" y="64220"/>
                    </a:lnTo>
                    <a:close/>
                  </a:path>
                </a:pathLst>
              </a:custGeom>
              <a:solidFill>
                <a:srgbClr val="2D5967"/>
              </a:solidFill>
              <a:ln w="6417" cap="flat">
                <a:noFill/>
                <a:prstDash val="solid"/>
                <a:miter/>
              </a:ln>
            </p:spPr>
            <p:txBody>
              <a:bodyPr rtlCol="0" anchor="ctr"/>
              <a:lstStyle/>
              <a:p>
                <a:endParaRPr lang="en-US" sz="810"/>
              </a:p>
            </p:txBody>
          </p:sp>
          <p:sp>
            <p:nvSpPr>
              <p:cNvPr id="2757" name="Freeform: Shape 2756">
                <a:extLst>
                  <a:ext uri="{FF2B5EF4-FFF2-40B4-BE49-F238E27FC236}">
                    <a16:creationId xmlns:a16="http://schemas.microsoft.com/office/drawing/2014/main" id="{D6EA5495-D204-DD2F-5B03-B633447CB15B}"/>
                  </a:ext>
                </a:extLst>
              </p:cNvPr>
              <p:cNvSpPr/>
              <p:nvPr/>
            </p:nvSpPr>
            <p:spPr>
              <a:xfrm>
                <a:off x="1003760" y="4366331"/>
                <a:ext cx="193884" cy="48472"/>
              </a:xfrm>
              <a:custGeom>
                <a:avLst/>
                <a:gdLst>
                  <a:gd name="connsiteX0" fmla="*/ 96939 w 193884"/>
                  <a:gd name="connsiteY0" fmla="*/ 48473 h 48472"/>
                  <a:gd name="connsiteX1" fmla="*/ 193885 w 193884"/>
                  <a:gd name="connsiteY1" fmla="*/ 24236 h 48472"/>
                  <a:gd name="connsiteX2" fmla="*/ 96939 w 193884"/>
                  <a:gd name="connsiteY2" fmla="*/ 0 h 48472"/>
                  <a:gd name="connsiteX3" fmla="*/ 0 w 193884"/>
                  <a:gd name="connsiteY3" fmla="*/ 24236 h 48472"/>
                  <a:gd name="connsiteX4" fmla="*/ 96939 w 193884"/>
                  <a:gd name="connsiteY4" fmla="*/ 48473 h 48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884" h="48472">
                    <a:moveTo>
                      <a:pt x="96939" y="48473"/>
                    </a:moveTo>
                    <a:cubicBezTo>
                      <a:pt x="150481" y="48473"/>
                      <a:pt x="193885" y="37622"/>
                      <a:pt x="193885" y="24236"/>
                    </a:cubicBezTo>
                    <a:cubicBezTo>
                      <a:pt x="193885" y="10851"/>
                      <a:pt x="150481" y="0"/>
                      <a:pt x="96939" y="0"/>
                    </a:cubicBezTo>
                    <a:cubicBezTo>
                      <a:pt x="43404" y="0"/>
                      <a:pt x="0" y="10851"/>
                      <a:pt x="0" y="24236"/>
                    </a:cubicBezTo>
                    <a:cubicBezTo>
                      <a:pt x="0" y="37622"/>
                      <a:pt x="43404" y="48473"/>
                      <a:pt x="96939" y="48473"/>
                    </a:cubicBezTo>
                    <a:close/>
                  </a:path>
                </a:pathLst>
              </a:custGeom>
              <a:solidFill>
                <a:srgbClr val="FFFFFF"/>
              </a:solidFill>
              <a:ln w="6417" cap="flat">
                <a:noFill/>
                <a:prstDash val="solid"/>
                <a:miter/>
              </a:ln>
            </p:spPr>
            <p:txBody>
              <a:bodyPr rtlCol="0" anchor="ctr"/>
              <a:lstStyle/>
              <a:p>
                <a:endParaRPr lang="en-US" sz="810"/>
              </a:p>
            </p:txBody>
          </p:sp>
          <p:sp>
            <p:nvSpPr>
              <p:cNvPr id="2758" name="Freeform: Shape 2757">
                <a:extLst>
                  <a:ext uri="{FF2B5EF4-FFF2-40B4-BE49-F238E27FC236}">
                    <a16:creationId xmlns:a16="http://schemas.microsoft.com/office/drawing/2014/main" id="{864B7D6F-462F-5503-5C03-61ED42627432}"/>
                  </a:ext>
                </a:extLst>
              </p:cNvPr>
              <p:cNvSpPr/>
              <p:nvPr/>
            </p:nvSpPr>
            <p:spPr>
              <a:xfrm>
                <a:off x="996002" y="4358528"/>
                <a:ext cx="209400" cy="64020"/>
              </a:xfrm>
              <a:custGeom>
                <a:avLst/>
                <a:gdLst>
                  <a:gd name="connsiteX0" fmla="*/ 104697 w 209400"/>
                  <a:gd name="connsiteY0" fmla="*/ 64021 h 64020"/>
                  <a:gd name="connsiteX1" fmla="*/ 0 w 209400"/>
                  <a:gd name="connsiteY1" fmla="*/ 32014 h 64020"/>
                  <a:gd name="connsiteX2" fmla="*/ 104697 w 209400"/>
                  <a:gd name="connsiteY2" fmla="*/ 0 h 64020"/>
                  <a:gd name="connsiteX3" fmla="*/ 209401 w 209400"/>
                  <a:gd name="connsiteY3" fmla="*/ 32014 h 64020"/>
                  <a:gd name="connsiteX4" fmla="*/ 104697 w 209400"/>
                  <a:gd name="connsiteY4" fmla="*/ 64021 h 64020"/>
                  <a:gd name="connsiteX5" fmla="*/ 15683 w 209400"/>
                  <a:gd name="connsiteY5" fmla="*/ 32033 h 64020"/>
                  <a:gd name="connsiteX6" fmla="*/ 104697 w 209400"/>
                  <a:gd name="connsiteY6" fmla="*/ 48492 h 64020"/>
                  <a:gd name="connsiteX7" fmla="*/ 193712 w 209400"/>
                  <a:gd name="connsiteY7" fmla="*/ 32033 h 64020"/>
                  <a:gd name="connsiteX8" fmla="*/ 104697 w 209400"/>
                  <a:gd name="connsiteY8" fmla="*/ 15548 h 64020"/>
                  <a:gd name="connsiteX9" fmla="*/ 15683 w 209400"/>
                  <a:gd name="connsiteY9" fmla="*/ 32033 h 6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400" h="64020">
                    <a:moveTo>
                      <a:pt x="104697" y="64021"/>
                    </a:moveTo>
                    <a:cubicBezTo>
                      <a:pt x="65805" y="64021"/>
                      <a:pt x="0" y="57277"/>
                      <a:pt x="0" y="32014"/>
                    </a:cubicBezTo>
                    <a:cubicBezTo>
                      <a:pt x="0" y="6751"/>
                      <a:pt x="65920" y="0"/>
                      <a:pt x="104697" y="0"/>
                    </a:cubicBezTo>
                    <a:cubicBezTo>
                      <a:pt x="143474" y="0"/>
                      <a:pt x="209401" y="6751"/>
                      <a:pt x="209401" y="32014"/>
                    </a:cubicBezTo>
                    <a:cubicBezTo>
                      <a:pt x="209401" y="57277"/>
                      <a:pt x="143590" y="64021"/>
                      <a:pt x="104697" y="64021"/>
                    </a:cubicBezTo>
                    <a:close/>
                    <a:moveTo>
                      <a:pt x="15683" y="32033"/>
                    </a:moveTo>
                    <a:cubicBezTo>
                      <a:pt x="19680" y="38180"/>
                      <a:pt x="51534" y="48492"/>
                      <a:pt x="104697" y="48492"/>
                    </a:cubicBezTo>
                    <a:cubicBezTo>
                      <a:pt x="157861" y="48492"/>
                      <a:pt x="189720" y="38180"/>
                      <a:pt x="193712" y="32033"/>
                    </a:cubicBezTo>
                    <a:cubicBezTo>
                      <a:pt x="189720" y="25886"/>
                      <a:pt x="157861" y="15548"/>
                      <a:pt x="104697" y="15548"/>
                    </a:cubicBezTo>
                    <a:cubicBezTo>
                      <a:pt x="51534" y="15548"/>
                      <a:pt x="19680" y="25886"/>
                      <a:pt x="15683" y="32033"/>
                    </a:cubicBezTo>
                    <a:close/>
                  </a:path>
                </a:pathLst>
              </a:custGeom>
              <a:solidFill>
                <a:srgbClr val="2D5967"/>
              </a:solidFill>
              <a:ln w="6417" cap="flat">
                <a:noFill/>
                <a:prstDash val="solid"/>
                <a:miter/>
              </a:ln>
            </p:spPr>
            <p:txBody>
              <a:bodyPr rtlCol="0" anchor="ctr"/>
              <a:lstStyle/>
              <a:p>
                <a:endParaRPr lang="en-US" sz="810"/>
              </a:p>
            </p:txBody>
          </p:sp>
          <p:sp>
            <p:nvSpPr>
              <p:cNvPr id="2759" name="Freeform: Shape 2758">
                <a:extLst>
                  <a:ext uri="{FF2B5EF4-FFF2-40B4-BE49-F238E27FC236}">
                    <a16:creationId xmlns:a16="http://schemas.microsoft.com/office/drawing/2014/main" id="{35C22AEA-1979-39FB-F63F-CACEAFB3110A}"/>
                  </a:ext>
                </a:extLst>
              </p:cNvPr>
              <p:cNvSpPr/>
              <p:nvPr/>
            </p:nvSpPr>
            <p:spPr>
              <a:xfrm>
                <a:off x="1013450" y="4418179"/>
                <a:ext cx="217216" cy="184695"/>
              </a:xfrm>
              <a:custGeom>
                <a:avLst/>
                <a:gdLst>
                  <a:gd name="connsiteX0" fmla="*/ 193891 w 217216"/>
                  <a:gd name="connsiteY0" fmla="*/ 66427 h 184695"/>
                  <a:gd name="connsiteX1" fmla="*/ 197767 w 217216"/>
                  <a:gd name="connsiteY1" fmla="*/ 63379 h 184695"/>
                  <a:gd name="connsiteX2" fmla="*/ 197767 w 217216"/>
                  <a:gd name="connsiteY2" fmla="*/ 55294 h 184695"/>
                  <a:gd name="connsiteX3" fmla="*/ 198852 w 217216"/>
                  <a:gd name="connsiteY3" fmla="*/ 45912 h 184695"/>
                  <a:gd name="connsiteX4" fmla="*/ 161140 w 217216"/>
                  <a:gd name="connsiteY4" fmla="*/ 8258 h 184695"/>
                  <a:gd name="connsiteX5" fmla="*/ 152862 w 217216"/>
                  <a:gd name="connsiteY5" fmla="*/ 0 h 184695"/>
                  <a:gd name="connsiteX6" fmla="*/ 144642 w 217216"/>
                  <a:gd name="connsiteY6" fmla="*/ 8336 h 184695"/>
                  <a:gd name="connsiteX7" fmla="*/ 116100 w 217216"/>
                  <a:gd name="connsiteY7" fmla="*/ 37346 h 184695"/>
                  <a:gd name="connsiteX8" fmla="*/ 107938 w 217216"/>
                  <a:gd name="connsiteY8" fmla="*/ 45624 h 184695"/>
                  <a:gd name="connsiteX9" fmla="*/ 115304 w 217216"/>
                  <a:gd name="connsiteY9" fmla="*/ 52894 h 184695"/>
                  <a:gd name="connsiteX10" fmla="*/ 83374 w 217216"/>
                  <a:gd name="connsiteY10" fmla="*/ 52894 h 184695"/>
                  <a:gd name="connsiteX11" fmla="*/ 66921 w 217216"/>
                  <a:gd name="connsiteY11" fmla="*/ 59709 h 184695"/>
                  <a:gd name="connsiteX12" fmla="*/ 60106 w 217216"/>
                  <a:gd name="connsiteY12" fmla="*/ 76161 h 184695"/>
                  <a:gd name="connsiteX13" fmla="*/ 60106 w 217216"/>
                  <a:gd name="connsiteY13" fmla="*/ 90702 h 184695"/>
                  <a:gd name="connsiteX14" fmla="*/ 58169 w 217216"/>
                  <a:gd name="connsiteY14" fmla="*/ 88764 h 184695"/>
                  <a:gd name="connsiteX15" fmla="*/ 47100 w 217216"/>
                  <a:gd name="connsiteY15" fmla="*/ 77804 h 184695"/>
                  <a:gd name="connsiteX16" fmla="*/ 38937 w 217216"/>
                  <a:gd name="connsiteY16" fmla="*/ 69719 h 184695"/>
                  <a:gd name="connsiteX17" fmla="*/ 30756 w 217216"/>
                  <a:gd name="connsiteY17" fmla="*/ 77785 h 184695"/>
                  <a:gd name="connsiteX18" fmla="*/ 3433 w 217216"/>
                  <a:gd name="connsiteY18" fmla="*/ 104755 h 184695"/>
                  <a:gd name="connsiteX19" fmla="*/ 0 w 217216"/>
                  <a:gd name="connsiteY19" fmla="*/ 108246 h 184695"/>
                  <a:gd name="connsiteX20" fmla="*/ 0 w 217216"/>
                  <a:gd name="connsiteY20" fmla="*/ 126181 h 184695"/>
                  <a:gd name="connsiteX21" fmla="*/ 4171 w 217216"/>
                  <a:gd name="connsiteY21" fmla="*/ 129671 h 184695"/>
                  <a:gd name="connsiteX22" fmla="*/ 27939 w 217216"/>
                  <a:gd name="connsiteY22" fmla="*/ 149583 h 184695"/>
                  <a:gd name="connsiteX23" fmla="*/ 31006 w 217216"/>
                  <a:gd name="connsiteY23" fmla="*/ 152162 h 184695"/>
                  <a:gd name="connsiteX24" fmla="*/ 35036 w 217216"/>
                  <a:gd name="connsiteY24" fmla="*/ 152297 h 184695"/>
                  <a:gd name="connsiteX25" fmla="*/ 41414 w 217216"/>
                  <a:gd name="connsiteY25" fmla="*/ 152509 h 184695"/>
                  <a:gd name="connsiteX26" fmla="*/ 46477 w 217216"/>
                  <a:gd name="connsiteY26" fmla="*/ 152670 h 184695"/>
                  <a:gd name="connsiteX27" fmla="*/ 50045 w 217216"/>
                  <a:gd name="connsiteY27" fmla="*/ 149083 h 184695"/>
                  <a:gd name="connsiteX28" fmla="*/ 58226 w 217216"/>
                  <a:gd name="connsiteY28" fmla="*/ 140837 h 184695"/>
                  <a:gd name="connsiteX29" fmla="*/ 60164 w 217216"/>
                  <a:gd name="connsiteY29" fmla="*/ 138899 h 184695"/>
                  <a:gd name="connsiteX30" fmla="*/ 60164 w 217216"/>
                  <a:gd name="connsiteY30" fmla="*/ 184696 h 184695"/>
                  <a:gd name="connsiteX31" fmla="*/ 217217 w 217216"/>
                  <a:gd name="connsiteY31" fmla="*/ 184696 h 184695"/>
                  <a:gd name="connsiteX32" fmla="*/ 217217 w 217216"/>
                  <a:gd name="connsiteY32" fmla="*/ 89695 h 184695"/>
                  <a:gd name="connsiteX33" fmla="*/ 215439 w 217216"/>
                  <a:gd name="connsiteY33" fmla="*/ 80775 h 184695"/>
                  <a:gd name="connsiteX34" fmla="*/ 210376 w 217216"/>
                  <a:gd name="connsiteY34" fmla="*/ 73222 h 184695"/>
                  <a:gd name="connsiteX35" fmla="*/ 202811 w 217216"/>
                  <a:gd name="connsiteY35" fmla="*/ 68179 h 184695"/>
                  <a:gd name="connsiteX36" fmla="*/ 193891 w 217216"/>
                  <a:gd name="connsiteY36" fmla="*/ 66427 h 18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17216" h="184695">
                    <a:moveTo>
                      <a:pt x="193891" y="66427"/>
                    </a:moveTo>
                    <a:lnTo>
                      <a:pt x="197767" y="63379"/>
                    </a:lnTo>
                    <a:lnTo>
                      <a:pt x="197767" y="55294"/>
                    </a:lnTo>
                    <a:lnTo>
                      <a:pt x="198852" y="45912"/>
                    </a:lnTo>
                    <a:lnTo>
                      <a:pt x="161140" y="8258"/>
                    </a:lnTo>
                    <a:lnTo>
                      <a:pt x="152862" y="0"/>
                    </a:lnTo>
                    <a:lnTo>
                      <a:pt x="144642" y="8336"/>
                    </a:lnTo>
                    <a:lnTo>
                      <a:pt x="116100" y="37346"/>
                    </a:lnTo>
                    <a:lnTo>
                      <a:pt x="107938" y="45624"/>
                    </a:lnTo>
                    <a:lnTo>
                      <a:pt x="115304" y="52894"/>
                    </a:lnTo>
                    <a:lnTo>
                      <a:pt x="83374" y="52894"/>
                    </a:lnTo>
                    <a:cubicBezTo>
                      <a:pt x="77201" y="52894"/>
                      <a:pt x="71285" y="55345"/>
                      <a:pt x="66921" y="59709"/>
                    </a:cubicBezTo>
                    <a:cubicBezTo>
                      <a:pt x="62558" y="64072"/>
                      <a:pt x="60106" y="69989"/>
                      <a:pt x="60106" y="76161"/>
                    </a:cubicBezTo>
                    <a:lnTo>
                      <a:pt x="60106" y="90702"/>
                    </a:lnTo>
                    <a:lnTo>
                      <a:pt x="58169" y="88764"/>
                    </a:lnTo>
                    <a:lnTo>
                      <a:pt x="47100" y="77804"/>
                    </a:lnTo>
                    <a:lnTo>
                      <a:pt x="38937" y="69719"/>
                    </a:lnTo>
                    <a:lnTo>
                      <a:pt x="30756" y="77785"/>
                    </a:lnTo>
                    <a:lnTo>
                      <a:pt x="3433" y="104755"/>
                    </a:lnTo>
                    <a:lnTo>
                      <a:pt x="0" y="108246"/>
                    </a:lnTo>
                    <a:lnTo>
                      <a:pt x="0" y="126181"/>
                    </a:lnTo>
                    <a:lnTo>
                      <a:pt x="4171" y="129671"/>
                    </a:lnTo>
                    <a:lnTo>
                      <a:pt x="27939" y="149583"/>
                    </a:lnTo>
                    <a:lnTo>
                      <a:pt x="31006" y="152162"/>
                    </a:lnTo>
                    <a:lnTo>
                      <a:pt x="35036" y="152297"/>
                    </a:lnTo>
                    <a:lnTo>
                      <a:pt x="41414" y="152509"/>
                    </a:lnTo>
                    <a:lnTo>
                      <a:pt x="46477" y="152670"/>
                    </a:lnTo>
                    <a:lnTo>
                      <a:pt x="50045" y="149083"/>
                    </a:lnTo>
                    <a:lnTo>
                      <a:pt x="58226" y="140837"/>
                    </a:lnTo>
                    <a:lnTo>
                      <a:pt x="60164" y="138899"/>
                    </a:lnTo>
                    <a:lnTo>
                      <a:pt x="60164" y="184696"/>
                    </a:lnTo>
                    <a:lnTo>
                      <a:pt x="217217" y="184696"/>
                    </a:lnTo>
                    <a:lnTo>
                      <a:pt x="217217" y="89695"/>
                    </a:lnTo>
                    <a:cubicBezTo>
                      <a:pt x="217217" y="86634"/>
                      <a:pt x="216613" y="83605"/>
                      <a:pt x="215439" y="80775"/>
                    </a:cubicBezTo>
                    <a:cubicBezTo>
                      <a:pt x="214265" y="77952"/>
                      <a:pt x="212545" y="75379"/>
                      <a:pt x="210376" y="73222"/>
                    </a:cubicBezTo>
                    <a:cubicBezTo>
                      <a:pt x="208214" y="71060"/>
                      <a:pt x="205641" y="69347"/>
                      <a:pt x="202811" y="68179"/>
                    </a:cubicBezTo>
                    <a:cubicBezTo>
                      <a:pt x="199981" y="67018"/>
                      <a:pt x="196952" y="66421"/>
                      <a:pt x="193891" y="66427"/>
                    </a:cubicBezTo>
                    <a:close/>
                  </a:path>
                </a:pathLst>
              </a:custGeom>
              <a:solidFill>
                <a:srgbClr val="FFFFFF"/>
              </a:solidFill>
              <a:ln w="6417" cap="flat">
                <a:noFill/>
                <a:prstDash val="solid"/>
                <a:miter/>
              </a:ln>
            </p:spPr>
            <p:txBody>
              <a:bodyPr rtlCol="0" anchor="ctr"/>
              <a:lstStyle/>
              <a:p>
                <a:endParaRPr lang="en-US" sz="810"/>
              </a:p>
            </p:txBody>
          </p:sp>
          <p:sp>
            <p:nvSpPr>
              <p:cNvPr id="2760" name="Freeform: Shape 2759">
                <a:extLst>
                  <a:ext uri="{FF2B5EF4-FFF2-40B4-BE49-F238E27FC236}">
                    <a16:creationId xmlns:a16="http://schemas.microsoft.com/office/drawing/2014/main" id="{9FBB8AEA-6A8F-29D5-1B59-58400CEC17A3}"/>
                  </a:ext>
                </a:extLst>
              </p:cNvPr>
              <p:cNvSpPr/>
              <p:nvPr/>
            </p:nvSpPr>
            <p:spPr>
              <a:xfrm>
                <a:off x="1085190" y="4482662"/>
                <a:ext cx="133784" cy="108579"/>
              </a:xfrm>
              <a:custGeom>
                <a:avLst/>
                <a:gdLst>
                  <a:gd name="connsiteX0" fmla="*/ 133785 w 133784"/>
                  <a:gd name="connsiteY0" fmla="*/ 108580 h 108579"/>
                  <a:gd name="connsiteX1" fmla="*/ 0 w 133784"/>
                  <a:gd name="connsiteY1" fmla="*/ 108580 h 108579"/>
                  <a:gd name="connsiteX2" fmla="*/ 0 w 133784"/>
                  <a:gd name="connsiteY2" fmla="*/ 11634 h 108579"/>
                  <a:gd name="connsiteX3" fmla="*/ 3407 w 133784"/>
                  <a:gd name="connsiteY3" fmla="*/ 3407 h 108579"/>
                  <a:gd name="connsiteX4" fmla="*/ 11634 w 133784"/>
                  <a:gd name="connsiteY4" fmla="*/ 0 h 108579"/>
                  <a:gd name="connsiteX5" fmla="*/ 46535 w 133784"/>
                  <a:gd name="connsiteY5" fmla="*/ 0 h 108579"/>
                  <a:gd name="connsiteX6" fmla="*/ 52438 w 133784"/>
                  <a:gd name="connsiteY6" fmla="*/ 1489 h 108579"/>
                  <a:gd name="connsiteX7" fmla="*/ 56943 w 133784"/>
                  <a:gd name="connsiteY7" fmla="*/ 5589 h 108579"/>
                  <a:gd name="connsiteX8" fmla="*/ 62275 w 133784"/>
                  <a:gd name="connsiteY8" fmla="*/ 13572 h 108579"/>
                  <a:gd name="connsiteX9" fmla="*/ 122151 w 133784"/>
                  <a:gd name="connsiteY9" fmla="*/ 13572 h 108579"/>
                  <a:gd name="connsiteX10" fmla="*/ 130377 w 133784"/>
                  <a:gd name="connsiteY10" fmla="*/ 16979 h 108579"/>
                  <a:gd name="connsiteX11" fmla="*/ 133785 w 133784"/>
                  <a:gd name="connsiteY11" fmla="*/ 25206 h 108579"/>
                  <a:gd name="connsiteX12" fmla="*/ 133785 w 133784"/>
                  <a:gd name="connsiteY12" fmla="*/ 108580 h 108579"/>
                  <a:gd name="connsiteX13" fmla="*/ 15510 w 133784"/>
                  <a:gd name="connsiteY13" fmla="*/ 93070 h 108579"/>
                  <a:gd name="connsiteX14" fmla="*/ 118269 w 133784"/>
                  <a:gd name="connsiteY14" fmla="*/ 93070 h 108579"/>
                  <a:gd name="connsiteX15" fmla="*/ 118269 w 133784"/>
                  <a:gd name="connsiteY15" fmla="*/ 29088 h 108579"/>
                  <a:gd name="connsiteX16" fmla="*/ 54017 w 133784"/>
                  <a:gd name="connsiteY16" fmla="*/ 29088 h 108579"/>
                  <a:gd name="connsiteX17" fmla="*/ 44963 w 133784"/>
                  <a:gd name="connsiteY17" fmla="*/ 15516 h 108579"/>
                  <a:gd name="connsiteX18" fmla="*/ 15510 w 133784"/>
                  <a:gd name="connsiteY18" fmla="*/ 15516 h 108579"/>
                  <a:gd name="connsiteX19" fmla="*/ 15510 w 133784"/>
                  <a:gd name="connsiteY19" fmla="*/ 93070 h 10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784" h="108579">
                    <a:moveTo>
                      <a:pt x="133785" y="108580"/>
                    </a:moveTo>
                    <a:lnTo>
                      <a:pt x="0" y="108580"/>
                    </a:lnTo>
                    <a:lnTo>
                      <a:pt x="0" y="11634"/>
                    </a:lnTo>
                    <a:cubicBezTo>
                      <a:pt x="0" y="8547"/>
                      <a:pt x="1226" y="5589"/>
                      <a:pt x="3407" y="3407"/>
                    </a:cubicBezTo>
                    <a:cubicBezTo>
                      <a:pt x="5589" y="1226"/>
                      <a:pt x="8547" y="0"/>
                      <a:pt x="11634" y="0"/>
                    </a:cubicBezTo>
                    <a:lnTo>
                      <a:pt x="46535" y="0"/>
                    </a:lnTo>
                    <a:cubicBezTo>
                      <a:pt x="48595" y="0"/>
                      <a:pt x="50623" y="513"/>
                      <a:pt x="52438" y="1489"/>
                    </a:cubicBezTo>
                    <a:cubicBezTo>
                      <a:pt x="54254" y="2464"/>
                      <a:pt x="55807" y="3870"/>
                      <a:pt x="56943" y="5589"/>
                    </a:cubicBezTo>
                    <a:lnTo>
                      <a:pt x="62275" y="13572"/>
                    </a:lnTo>
                    <a:lnTo>
                      <a:pt x="122151" y="13572"/>
                    </a:lnTo>
                    <a:cubicBezTo>
                      <a:pt x="125238" y="13572"/>
                      <a:pt x="128196" y="14797"/>
                      <a:pt x="130377" y="16979"/>
                    </a:cubicBezTo>
                    <a:cubicBezTo>
                      <a:pt x="132559" y="19161"/>
                      <a:pt x="133785" y="22125"/>
                      <a:pt x="133785" y="25206"/>
                    </a:cubicBezTo>
                    <a:lnTo>
                      <a:pt x="133785" y="108580"/>
                    </a:lnTo>
                    <a:close/>
                    <a:moveTo>
                      <a:pt x="15510" y="93070"/>
                    </a:moveTo>
                    <a:lnTo>
                      <a:pt x="118269" y="93070"/>
                    </a:lnTo>
                    <a:lnTo>
                      <a:pt x="118269" y="29088"/>
                    </a:lnTo>
                    <a:lnTo>
                      <a:pt x="54017" y="29088"/>
                    </a:lnTo>
                    <a:lnTo>
                      <a:pt x="44963" y="15516"/>
                    </a:lnTo>
                    <a:lnTo>
                      <a:pt x="15510" y="15516"/>
                    </a:lnTo>
                    <a:lnTo>
                      <a:pt x="15510" y="93070"/>
                    </a:lnTo>
                    <a:close/>
                  </a:path>
                </a:pathLst>
              </a:custGeom>
              <a:solidFill>
                <a:srgbClr val="2D5967"/>
              </a:solidFill>
              <a:ln w="6417" cap="flat">
                <a:noFill/>
                <a:prstDash val="solid"/>
                <a:miter/>
              </a:ln>
            </p:spPr>
            <p:txBody>
              <a:bodyPr rtlCol="0" anchor="ctr"/>
              <a:lstStyle/>
              <a:p>
                <a:endParaRPr lang="en-US" sz="810"/>
              </a:p>
            </p:txBody>
          </p:sp>
          <p:sp>
            <p:nvSpPr>
              <p:cNvPr id="2761" name="Freeform: Shape 2760">
                <a:extLst>
                  <a:ext uri="{FF2B5EF4-FFF2-40B4-BE49-F238E27FC236}">
                    <a16:creationId xmlns:a16="http://schemas.microsoft.com/office/drawing/2014/main" id="{B2016E7E-CC12-3CF0-C665-0351DB90F84F}"/>
                  </a:ext>
                </a:extLst>
              </p:cNvPr>
              <p:cNvSpPr/>
              <p:nvPr/>
            </p:nvSpPr>
            <p:spPr>
              <a:xfrm>
                <a:off x="1137815" y="4434690"/>
                <a:ext cx="57526" cy="49910"/>
              </a:xfrm>
              <a:custGeom>
                <a:avLst/>
                <a:gdLst>
                  <a:gd name="connsiteX0" fmla="*/ 57527 w 57526"/>
                  <a:gd name="connsiteY0" fmla="*/ 28908 h 49910"/>
                  <a:gd name="connsiteX1" fmla="*/ 28536 w 57526"/>
                  <a:gd name="connsiteY1" fmla="*/ 0 h 49910"/>
                  <a:gd name="connsiteX2" fmla="*/ 0 w 57526"/>
                  <a:gd name="connsiteY2" fmla="*/ 28946 h 49910"/>
                  <a:gd name="connsiteX3" fmla="*/ 11050 w 57526"/>
                  <a:gd name="connsiteY3" fmla="*/ 39849 h 49910"/>
                  <a:gd name="connsiteX4" fmla="*/ 21034 w 57526"/>
                  <a:gd name="connsiteY4" fmla="*/ 29704 h 49910"/>
                  <a:gd name="connsiteX5" fmla="*/ 21034 w 57526"/>
                  <a:gd name="connsiteY5" fmla="*/ 49910 h 49910"/>
                  <a:gd name="connsiteX6" fmla="*/ 36544 w 57526"/>
                  <a:gd name="connsiteY6" fmla="*/ 49910 h 49910"/>
                  <a:gd name="connsiteX7" fmla="*/ 36544 w 57526"/>
                  <a:gd name="connsiteY7" fmla="*/ 29877 h 49910"/>
                  <a:gd name="connsiteX8" fmla="*/ 46586 w 57526"/>
                  <a:gd name="connsiteY8" fmla="*/ 39887 h 49910"/>
                  <a:gd name="connsiteX9" fmla="*/ 57527 w 57526"/>
                  <a:gd name="connsiteY9" fmla="*/ 28908 h 4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26" h="49910">
                    <a:moveTo>
                      <a:pt x="57527" y="28908"/>
                    </a:moveTo>
                    <a:lnTo>
                      <a:pt x="28536" y="0"/>
                    </a:lnTo>
                    <a:lnTo>
                      <a:pt x="0" y="28946"/>
                    </a:lnTo>
                    <a:lnTo>
                      <a:pt x="11050" y="39849"/>
                    </a:lnTo>
                    <a:lnTo>
                      <a:pt x="21034" y="29704"/>
                    </a:lnTo>
                    <a:lnTo>
                      <a:pt x="21034" y="49910"/>
                    </a:lnTo>
                    <a:lnTo>
                      <a:pt x="36544" y="49910"/>
                    </a:lnTo>
                    <a:lnTo>
                      <a:pt x="36544" y="29877"/>
                    </a:lnTo>
                    <a:lnTo>
                      <a:pt x="46586" y="39887"/>
                    </a:lnTo>
                    <a:lnTo>
                      <a:pt x="57527" y="28908"/>
                    </a:lnTo>
                    <a:close/>
                  </a:path>
                </a:pathLst>
              </a:custGeom>
              <a:solidFill>
                <a:srgbClr val="2D5967"/>
              </a:solidFill>
              <a:ln w="6417" cap="flat">
                <a:noFill/>
                <a:prstDash val="solid"/>
                <a:miter/>
              </a:ln>
            </p:spPr>
            <p:txBody>
              <a:bodyPr rtlCol="0" anchor="ctr"/>
              <a:lstStyle/>
              <a:p>
                <a:endParaRPr lang="en-US" sz="810"/>
              </a:p>
            </p:txBody>
          </p:sp>
          <p:sp>
            <p:nvSpPr>
              <p:cNvPr id="2762" name="Freeform: Shape 2761">
                <a:extLst>
                  <a:ext uri="{FF2B5EF4-FFF2-40B4-BE49-F238E27FC236}">
                    <a16:creationId xmlns:a16="http://schemas.microsoft.com/office/drawing/2014/main" id="{0E96ED48-5741-02EE-5ED3-541DE38CBE28}"/>
                  </a:ext>
                </a:extLst>
              </p:cNvPr>
              <p:cNvSpPr/>
              <p:nvPr/>
            </p:nvSpPr>
            <p:spPr>
              <a:xfrm>
                <a:off x="1023659" y="4505108"/>
                <a:ext cx="49910" cy="57526"/>
              </a:xfrm>
              <a:custGeom>
                <a:avLst/>
                <a:gdLst>
                  <a:gd name="connsiteX0" fmla="*/ 49910 w 49910"/>
                  <a:gd name="connsiteY0" fmla="*/ 20207 h 57526"/>
                  <a:gd name="connsiteX1" fmla="*/ 30672 w 49910"/>
                  <a:gd name="connsiteY1" fmla="*/ 20207 h 57526"/>
                  <a:gd name="connsiteX2" fmla="*/ 39887 w 49910"/>
                  <a:gd name="connsiteY2" fmla="*/ 10960 h 57526"/>
                  <a:gd name="connsiteX3" fmla="*/ 28914 w 49910"/>
                  <a:gd name="connsiteY3" fmla="*/ 0 h 57526"/>
                  <a:gd name="connsiteX4" fmla="*/ 0 w 49910"/>
                  <a:gd name="connsiteY4" fmla="*/ 28991 h 57526"/>
                  <a:gd name="connsiteX5" fmla="*/ 28953 w 49910"/>
                  <a:gd name="connsiteY5" fmla="*/ 57527 h 57526"/>
                  <a:gd name="connsiteX6" fmla="*/ 39849 w 49910"/>
                  <a:gd name="connsiteY6" fmla="*/ 46496 h 57526"/>
                  <a:gd name="connsiteX7" fmla="*/ 28914 w 49910"/>
                  <a:gd name="connsiteY7" fmla="*/ 35716 h 57526"/>
                  <a:gd name="connsiteX8" fmla="*/ 49910 w 49910"/>
                  <a:gd name="connsiteY8" fmla="*/ 35716 h 57526"/>
                  <a:gd name="connsiteX9" fmla="*/ 49910 w 49910"/>
                  <a:gd name="connsiteY9" fmla="*/ 20207 h 5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910" h="57526">
                    <a:moveTo>
                      <a:pt x="49910" y="20207"/>
                    </a:moveTo>
                    <a:lnTo>
                      <a:pt x="30672" y="20207"/>
                    </a:lnTo>
                    <a:lnTo>
                      <a:pt x="39887" y="10960"/>
                    </a:lnTo>
                    <a:lnTo>
                      <a:pt x="28914" y="0"/>
                    </a:lnTo>
                    <a:lnTo>
                      <a:pt x="0" y="28991"/>
                    </a:lnTo>
                    <a:lnTo>
                      <a:pt x="28953" y="57527"/>
                    </a:lnTo>
                    <a:lnTo>
                      <a:pt x="39849" y="46496"/>
                    </a:lnTo>
                    <a:lnTo>
                      <a:pt x="28914" y="35716"/>
                    </a:lnTo>
                    <a:lnTo>
                      <a:pt x="49910" y="35716"/>
                    </a:lnTo>
                    <a:lnTo>
                      <a:pt x="49910" y="20207"/>
                    </a:lnTo>
                    <a:close/>
                  </a:path>
                </a:pathLst>
              </a:custGeom>
              <a:solidFill>
                <a:srgbClr val="2D5967"/>
              </a:solidFill>
              <a:ln w="6417" cap="flat">
                <a:noFill/>
                <a:prstDash val="solid"/>
                <a:miter/>
              </a:ln>
            </p:spPr>
            <p:txBody>
              <a:bodyPr rtlCol="0" anchor="ctr"/>
              <a:lstStyle/>
              <a:p>
                <a:endParaRPr lang="en-US" sz="810"/>
              </a:p>
            </p:txBody>
          </p:sp>
        </p:grpSp>
        <p:grpSp>
          <p:nvGrpSpPr>
            <p:cNvPr id="2763" name="Graphic 3">
              <a:extLst>
                <a:ext uri="{FF2B5EF4-FFF2-40B4-BE49-F238E27FC236}">
                  <a16:creationId xmlns:a16="http://schemas.microsoft.com/office/drawing/2014/main" id="{756DC30D-83E4-46C1-98C9-ECF05F214D6D}"/>
                </a:ext>
              </a:extLst>
            </p:cNvPr>
            <p:cNvGrpSpPr/>
            <p:nvPr/>
          </p:nvGrpSpPr>
          <p:grpSpPr>
            <a:xfrm>
              <a:off x="697035" y="4562455"/>
              <a:ext cx="814647" cy="319652"/>
              <a:chOff x="697035" y="4562455"/>
              <a:chExt cx="814647" cy="319652"/>
            </a:xfrm>
            <a:solidFill>
              <a:srgbClr val="000000"/>
            </a:solidFill>
          </p:grpSpPr>
          <p:sp>
            <p:nvSpPr>
              <p:cNvPr id="2764" name="TextBox 2763">
                <a:extLst>
                  <a:ext uri="{FF2B5EF4-FFF2-40B4-BE49-F238E27FC236}">
                    <a16:creationId xmlns:a16="http://schemas.microsoft.com/office/drawing/2014/main" id="{061D4076-5EFF-1675-E35C-D344E59AAF95}"/>
                  </a:ext>
                </a:extLst>
              </p:cNvPr>
              <p:cNvSpPr txBox="1"/>
              <p:nvPr/>
            </p:nvSpPr>
            <p:spPr>
              <a:xfrm>
                <a:off x="790478" y="4562455"/>
                <a:ext cx="6190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Database</a:t>
                </a:r>
              </a:p>
            </p:txBody>
          </p:sp>
          <p:sp>
            <p:nvSpPr>
              <p:cNvPr id="2765" name="TextBox 2764">
                <a:extLst>
                  <a:ext uri="{FF2B5EF4-FFF2-40B4-BE49-F238E27FC236}">
                    <a16:creationId xmlns:a16="http://schemas.microsoft.com/office/drawing/2014/main" id="{B6B89147-C09C-6831-6674-5985A600A30B}"/>
                  </a:ext>
                </a:extLst>
              </p:cNvPr>
              <p:cNvSpPr txBox="1"/>
              <p:nvPr/>
            </p:nvSpPr>
            <p:spPr>
              <a:xfrm>
                <a:off x="697035" y="4665125"/>
                <a:ext cx="8146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Management</a:t>
                </a:r>
              </a:p>
            </p:txBody>
          </p:sp>
        </p:grpSp>
      </p:grpSp>
      <p:grpSp>
        <p:nvGrpSpPr>
          <p:cNvPr id="2766" name="Graphic 3">
            <a:extLst>
              <a:ext uri="{FF2B5EF4-FFF2-40B4-BE49-F238E27FC236}">
                <a16:creationId xmlns:a16="http://schemas.microsoft.com/office/drawing/2014/main" id="{133AA8E0-AD13-3EBF-84D8-48AE570C7594}"/>
              </a:ext>
            </a:extLst>
          </p:cNvPr>
          <p:cNvGrpSpPr/>
          <p:nvPr/>
        </p:nvGrpSpPr>
        <p:grpSpPr>
          <a:xfrm>
            <a:off x="1626072" y="4217929"/>
            <a:ext cx="471604" cy="664178"/>
            <a:chOff x="1626072" y="4217929"/>
            <a:chExt cx="471604" cy="664178"/>
          </a:xfrm>
        </p:grpSpPr>
        <p:grpSp>
          <p:nvGrpSpPr>
            <p:cNvPr id="2767" name="Graphic 3">
              <a:extLst>
                <a:ext uri="{FF2B5EF4-FFF2-40B4-BE49-F238E27FC236}">
                  <a16:creationId xmlns:a16="http://schemas.microsoft.com/office/drawing/2014/main" id="{7F532328-F624-B486-466C-867CA4EB472E}"/>
                </a:ext>
              </a:extLst>
            </p:cNvPr>
            <p:cNvGrpSpPr/>
            <p:nvPr/>
          </p:nvGrpSpPr>
          <p:grpSpPr>
            <a:xfrm>
              <a:off x="1685678" y="4217929"/>
              <a:ext cx="346509" cy="385010"/>
              <a:chOff x="1685678" y="4217929"/>
              <a:chExt cx="346509" cy="385010"/>
            </a:xfrm>
          </p:grpSpPr>
          <p:grpSp>
            <p:nvGrpSpPr>
              <p:cNvPr id="2768" name="Graphic 3">
                <a:extLst>
                  <a:ext uri="{FF2B5EF4-FFF2-40B4-BE49-F238E27FC236}">
                    <a16:creationId xmlns:a16="http://schemas.microsoft.com/office/drawing/2014/main" id="{DA2D199B-C51A-D2F2-FE85-9C14198FC1C1}"/>
                  </a:ext>
                </a:extLst>
              </p:cNvPr>
              <p:cNvGrpSpPr/>
              <p:nvPr/>
            </p:nvGrpSpPr>
            <p:grpSpPr>
              <a:xfrm>
                <a:off x="1685678" y="4217929"/>
                <a:ext cx="346509" cy="385010"/>
                <a:chOff x="1685678" y="4217929"/>
                <a:chExt cx="346509" cy="385010"/>
              </a:xfrm>
              <a:solidFill>
                <a:srgbClr val="FFFFFF"/>
              </a:solidFill>
            </p:grpSpPr>
            <p:sp>
              <p:nvSpPr>
                <p:cNvPr id="2769" name="Freeform: Shape 2768">
                  <a:extLst>
                    <a:ext uri="{FF2B5EF4-FFF2-40B4-BE49-F238E27FC236}">
                      <a16:creationId xmlns:a16="http://schemas.microsoft.com/office/drawing/2014/main" id="{CE5A94EC-A210-43DA-F332-FA79A1B053B7}"/>
                    </a:ext>
                  </a:extLst>
                </p:cNvPr>
                <p:cNvSpPr/>
                <p:nvPr/>
              </p:nvSpPr>
              <p:spPr>
                <a:xfrm>
                  <a:off x="1690260" y="4222510"/>
                  <a:ext cx="337346" cy="375847"/>
                </a:xfrm>
                <a:custGeom>
                  <a:avLst/>
                  <a:gdLst>
                    <a:gd name="connsiteX0" fmla="*/ 168673 w 337346"/>
                    <a:gd name="connsiteY0" fmla="*/ 375847 h 375847"/>
                    <a:gd name="connsiteX1" fmla="*/ 0 w 337346"/>
                    <a:gd name="connsiteY1" fmla="*/ 326341 h 375847"/>
                    <a:gd name="connsiteX2" fmla="*/ 0 w 337346"/>
                    <a:gd name="connsiteY2" fmla="*/ 55005 h 375847"/>
                    <a:gd name="connsiteX3" fmla="*/ 0 w 337346"/>
                    <a:gd name="connsiteY3" fmla="*/ 53170 h 375847"/>
                    <a:gd name="connsiteX4" fmla="*/ 0 w 337346"/>
                    <a:gd name="connsiteY4" fmla="*/ 51335 h 375847"/>
                    <a:gd name="connsiteX5" fmla="*/ 168673 w 337346"/>
                    <a:gd name="connsiteY5" fmla="*/ 0 h 375847"/>
                    <a:gd name="connsiteX6" fmla="*/ 337346 w 337346"/>
                    <a:gd name="connsiteY6" fmla="*/ 51335 h 375847"/>
                    <a:gd name="connsiteX7" fmla="*/ 337346 w 337346"/>
                    <a:gd name="connsiteY7" fmla="*/ 53170 h 375847"/>
                    <a:gd name="connsiteX8" fmla="*/ 337346 w 337346"/>
                    <a:gd name="connsiteY8" fmla="*/ 55005 h 375847"/>
                    <a:gd name="connsiteX9" fmla="*/ 337346 w 337346"/>
                    <a:gd name="connsiteY9" fmla="*/ 326341 h 375847"/>
                    <a:gd name="connsiteX10" fmla="*/ 168673 w 337346"/>
                    <a:gd name="connsiteY10" fmla="*/ 375847 h 37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7346" h="375847">
                      <a:moveTo>
                        <a:pt x="168673" y="375847"/>
                      </a:moveTo>
                      <a:cubicBezTo>
                        <a:pt x="151258" y="375847"/>
                        <a:pt x="0" y="374012"/>
                        <a:pt x="0" y="326341"/>
                      </a:cubicBezTo>
                      <a:lnTo>
                        <a:pt x="0" y="55005"/>
                      </a:lnTo>
                      <a:cubicBezTo>
                        <a:pt x="0" y="54088"/>
                        <a:pt x="0" y="54088"/>
                        <a:pt x="0" y="53170"/>
                      </a:cubicBezTo>
                      <a:cubicBezTo>
                        <a:pt x="0" y="52252"/>
                        <a:pt x="0" y="51335"/>
                        <a:pt x="0" y="51335"/>
                      </a:cubicBezTo>
                      <a:cubicBezTo>
                        <a:pt x="0" y="13751"/>
                        <a:pt x="90753" y="0"/>
                        <a:pt x="168673" y="0"/>
                      </a:cubicBezTo>
                      <a:cubicBezTo>
                        <a:pt x="246593" y="0"/>
                        <a:pt x="337346" y="13751"/>
                        <a:pt x="337346" y="51335"/>
                      </a:cubicBezTo>
                      <a:cubicBezTo>
                        <a:pt x="337346" y="52252"/>
                        <a:pt x="337346" y="53170"/>
                        <a:pt x="337346" y="53170"/>
                      </a:cubicBezTo>
                      <a:cubicBezTo>
                        <a:pt x="337346" y="54088"/>
                        <a:pt x="337346" y="54088"/>
                        <a:pt x="337346" y="55005"/>
                      </a:cubicBezTo>
                      <a:lnTo>
                        <a:pt x="337346" y="326341"/>
                      </a:lnTo>
                      <a:cubicBezTo>
                        <a:pt x="337346" y="374012"/>
                        <a:pt x="186088" y="375847"/>
                        <a:pt x="168673" y="375847"/>
                      </a:cubicBezTo>
                      <a:close/>
                    </a:path>
                  </a:pathLst>
                </a:custGeom>
                <a:solidFill>
                  <a:srgbClr val="FFFFFF"/>
                </a:solidFill>
                <a:ln w="6417" cap="flat">
                  <a:noFill/>
                  <a:prstDash val="solid"/>
                  <a:miter/>
                </a:ln>
              </p:spPr>
              <p:txBody>
                <a:bodyPr rtlCol="0" anchor="ctr"/>
                <a:lstStyle/>
                <a:p>
                  <a:endParaRPr lang="en-US" sz="810"/>
                </a:p>
              </p:txBody>
            </p:sp>
            <p:sp>
              <p:nvSpPr>
                <p:cNvPr id="2770" name="Freeform: Shape 2769">
                  <a:extLst>
                    <a:ext uri="{FF2B5EF4-FFF2-40B4-BE49-F238E27FC236}">
                      <a16:creationId xmlns:a16="http://schemas.microsoft.com/office/drawing/2014/main" id="{E5BF1E5E-CABC-9EEE-B977-D3DB397A32D7}"/>
                    </a:ext>
                  </a:extLst>
                </p:cNvPr>
                <p:cNvSpPr/>
                <p:nvPr/>
              </p:nvSpPr>
              <p:spPr>
                <a:xfrm>
                  <a:off x="1685678" y="4217929"/>
                  <a:ext cx="346509" cy="385010"/>
                </a:xfrm>
                <a:custGeom>
                  <a:avLst/>
                  <a:gdLst>
                    <a:gd name="connsiteX0" fmla="*/ 173255 w 346509"/>
                    <a:gd name="connsiteY0" fmla="*/ 9170 h 385010"/>
                    <a:gd name="connsiteX1" fmla="*/ 337340 w 346509"/>
                    <a:gd name="connsiteY1" fmla="*/ 55916 h 385010"/>
                    <a:gd name="connsiteX2" fmla="*/ 337340 w 346509"/>
                    <a:gd name="connsiteY2" fmla="*/ 57752 h 385010"/>
                    <a:gd name="connsiteX3" fmla="*/ 337340 w 346509"/>
                    <a:gd name="connsiteY3" fmla="*/ 59587 h 385010"/>
                    <a:gd name="connsiteX4" fmla="*/ 337340 w 346509"/>
                    <a:gd name="connsiteY4" fmla="*/ 330923 h 385010"/>
                    <a:gd name="connsiteX5" fmla="*/ 173255 w 346509"/>
                    <a:gd name="connsiteY5" fmla="*/ 375841 h 385010"/>
                    <a:gd name="connsiteX6" fmla="*/ 9170 w 346509"/>
                    <a:gd name="connsiteY6" fmla="*/ 330923 h 385010"/>
                    <a:gd name="connsiteX7" fmla="*/ 9170 w 346509"/>
                    <a:gd name="connsiteY7" fmla="*/ 59587 h 385010"/>
                    <a:gd name="connsiteX8" fmla="*/ 9170 w 346509"/>
                    <a:gd name="connsiteY8" fmla="*/ 57752 h 385010"/>
                    <a:gd name="connsiteX9" fmla="*/ 9170 w 346509"/>
                    <a:gd name="connsiteY9" fmla="*/ 55916 h 385010"/>
                    <a:gd name="connsiteX10" fmla="*/ 173255 w 346509"/>
                    <a:gd name="connsiteY10" fmla="*/ 9170 h 385010"/>
                    <a:gd name="connsiteX11" fmla="*/ 173255 w 346509"/>
                    <a:gd name="connsiteY11" fmla="*/ 0 h 385010"/>
                    <a:gd name="connsiteX12" fmla="*/ 0 w 346509"/>
                    <a:gd name="connsiteY12" fmla="*/ 55916 h 385010"/>
                    <a:gd name="connsiteX13" fmla="*/ 0 w 346509"/>
                    <a:gd name="connsiteY13" fmla="*/ 57752 h 385010"/>
                    <a:gd name="connsiteX14" fmla="*/ 0 w 346509"/>
                    <a:gd name="connsiteY14" fmla="*/ 59587 h 385010"/>
                    <a:gd name="connsiteX15" fmla="*/ 0 w 346509"/>
                    <a:gd name="connsiteY15" fmla="*/ 330923 h 385010"/>
                    <a:gd name="connsiteX16" fmla="*/ 173255 w 346509"/>
                    <a:gd name="connsiteY16" fmla="*/ 385011 h 385010"/>
                    <a:gd name="connsiteX17" fmla="*/ 346509 w 346509"/>
                    <a:gd name="connsiteY17" fmla="*/ 330923 h 385010"/>
                    <a:gd name="connsiteX18" fmla="*/ 346509 w 346509"/>
                    <a:gd name="connsiteY18" fmla="*/ 59587 h 385010"/>
                    <a:gd name="connsiteX19" fmla="*/ 346509 w 346509"/>
                    <a:gd name="connsiteY19" fmla="*/ 57752 h 385010"/>
                    <a:gd name="connsiteX20" fmla="*/ 346509 w 346509"/>
                    <a:gd name="connsiteY20" fmla="*/ 55916 h 385010"/>
                    <a:gd name="connsiteX21" fmla="*/ 173255 w 346509"/>
                    <a:gd name="connsiteY21"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6509" h="385010">
                      <a:moveTo>
                        <a:pt x="173255" y="9170"/>
                      </a:moveTo>
                      <a:cubicBezTo>
                        <a:pt x="252092" y="9170"/>
                        <a:pt x="337340" y="23832"/>
                        <a:pt x="337340" y="55916"/>
                      </a:cubicBezTo>
                      <a:cubicBezTo>
                        <a:pt x="337340" y="56834"/>
                        <a:pt x="337340" y="57752"/>
                        <a:pt x="337340" y="57752"/>
                      </a:cubicBezTo>
                      <a:cubicBezTo>
                        <a:pt x="337340" y="58669"/>
                        <a:pt x="337340" y="58669"/>
                        <a:pt x="337340" y="59587"/>
                      </a:cubicBezTo>
                      <a:lnTo>
                        <a:pt x="337340" y="330923"/>
                      </a:lnTo>
                      <a:cubicBezTo>
                        <a:pt x="337340" y="366678"/>
                        <a:pt x="230089" y="375841"/>
                        <a:pt x="173255" y="375841"/>
                      </a:cubicBezTo>
                      <a:cubicBezTo>
                        <a:pt x="116421" y="375841"/>
                        <a:pt x="9170" y="366678"/>
                        <a:pt x="9170" y="330923"/>
                      </a:cubicBezTo>
                      <a:lnTo>
                        <a:pt x="9170" y="59587"/>
                      </a:lnTo>
                      <a:cubicBezTo>
                        <a:pt x="9170" y="58669"/>
                        <a:pt x="9170" y="58669"/>
                        <a:pt x="9170" y="57752"/>
                      </a:cubicBezTo>
                      <a:cubicBezTo>
                        <a:pt x="9170" y="56834"/>
                        <a:pt x="9170" y="55916"/>
                        <a:pt x="9170" y="55916"/>
                      </a:cubicBezTo>
                      <a:cubicBezTo>
                        <a:pt x="9170" y="23832"/>
                        <a:pt x="94417" y="9170"/>
                        <a:pt x="173255" y="9170"/>
                      </a:cubicBezTo>
                      <a:close/>
                      <a:moveTo>
                        <a:pt x="173255" y="0"/>
                      </a:moveTo>
                      <a:cubicBezTo>
                        <a:pt x="144835" y="0"/>
                        <a:pt x="0" y="2753"/>
                        <a:pt x="0" y="55916"/>
                      </a:cubicBezTo>
                      <a:cubicBezTo>
                        <a:pt x="0" y="56834"/>
                        <a:pt x="0" y="57752"/>
                        <a:pt x="0" y="57752"/>
                      </a:cubicBezTo>
                      <a:cubicBezTo>
                        <a:pt x="0" y="58669"/>
                        <a:pt x="0" y="58669"/>
                        <a:pt x="0" y="59587"/>
                      </a:cubicBezTo>
                      <a:lnTo>
                        <a:pt x="0" y="330923"/>
                      </a:lnTo>
                      <a:cubicBezTo>
                        <a:pt x="0" y="382258"/>
                        <a:pt x="144835" y="385011"/>
                        <a:pt x="173255" y="385011"/>
                      </a:cubicBezTo>
                      <a:cubicBezTo>
                        <a:pt x="201675" y="385011"/>
                        <a:pt x="346509" y="382258"/>
                        <a:pt x="346509" y="330923"/>
                      </a:cubicBezTo>
                      <a:lnTo>
                        <a:pt x="346509" y="59587"/>
                      </a:lnTo>
                      <a:cubicBezTo>
                        <a:pt x="346509" y="58669"/>
                        <a:pt x="346509" y="58669"/>
                        <a:pt x="346509" y="57752"/>
                      </a:cubicBezTo>
                      <a:cubicBezTo>
                        <a:pt x="346509" y="56834"/>
                        <a:pt x="346509" y="55916"/>
                        <a:pt x="346509" y="55916"/>
                      </a:cubicBezTo>
                      <a:cubicBezTo>
                        <a:pt x="346509" y="2753"/>
                        <a:pt x="202586" y="0"/>
                        <a:pt x="173255" y="0"/>
                      </a:cubicBezTo>
                      <a:close/>
                    </a:path>
                  </a:pathLst>
                </a:custGeom>
                <a:solidFill>
                  <a:srgbClr val="FFFFFF"/>
                </a:solidFill>
                <a:ln w="6417" cap="flat">
                  <a:noFill/>
                  <a:prstDash val="solid"/>
                  <a:miter/>
                </a:ln>
              </p:spPr>
              <p:txBody>
                <a:bodyPr rtlCol="0" anchor="ctr"/>
                <a:lstStyle/>
                <a:p>
                  <a:endParaRPr lang="en-US" sz="810"/>
                </a:p>
              </p:txBody>
            </p:sp>
          </p:grpSp>
          <p:grpSp>
            <p:nvGrpSpPr>
              <p:cNvPr id="2771" name="Graphic 3">
                <a:extLst>
                  <a:ext uri="{FF2B5EF4-FFF2-40B4-BE49-F238E27FC236}">
                    <a16:creationId xmlns:a16="http://schemas.microsoft.com/office/drawing/2014/main" id="{7605D2FB-8301-18B9-128E-FEA2080E2B12}"/>
                  </a:ext>
                </a:extLst>
              </p:cNvPr>
              <p:cNvGrpSpPr/>
              <p:nvPr/>
            </p:nvGrpSpPr>
            <p:grpSpPr>
              <a:xfrm>
                <a:off x="1694848" y="4227098"/>
                <a:ext cx="328170" cy="366677"/>
                <a:chOff x="1694848" y="4227098"/>
                <a:chExt cx="328170" cy="366677"/>
              </a:xfrm>
              <a:solidFill>
                <a:srgbClr val="2D5967"/>
              </a:solidFill>
            </p:grpSpPr>
            <p:sp>
              <p:nvSpPr>
                <p:cNvPr id="2772" name="Freeform: Shape 2771">
                  <a:extLst>
                    <a:ext uri="{FF2B5EF4-FFF2-40B4-BE49-F238E27FC236}">
                      <a16:creationId xmlns:a16="http://schemas.microsoft.com/office/drawing/2014/main" id="{FE2CB8BA-0ED0-1B9A-1943-D0781E4EEDB9}"/>
                    </a:ext>
                  </a:extLst>
                </p:cNvPr>
                <p:cNvSpPr/>
                <p:nvPr/>
              </p:nvSpPr>
              <p:spPr>
                <a:xfrm>
                  <a:off x="1694848" y="4227098"/>
                  <a:ext cx="328170" cy="366677"/>
                </a:xfrm>
                <a:custGeom>
                  <a:avLst/>
                  <a:gdLst>
                    <a:gd name="connsiteX0" fmla="*/ 328170 w 328170"/>
                    <a:gd name="connsiteY0" fmla="*/ 46747 h 366677"/>
                    <a:gd name="connsiteX1" fmla="*/ 164085 w 328170"/>
                    <a:gd name="connsiteY1" fmla="*/ 0 h 366677"/>
                    <a:gd name="connsiteX2" fmla="*/ 0 w 328170"/>
                    <a:gd name="connsiteY2" fmla="*/ 46747 h 366677"/>
                    <a:gd name="connsiteX3" fmla="*/ 0 w 328170"/>
                    <a:gd name="connsiteY3" fmla="*/ 48582 h 366677"/>
                    <a:gd name="connsiteX4" fmla="*/ 0 w 328170"/>
                    <a:gd name="connsiteY4" fmla="*/ 50417 h 366677"/>
                    <a:gd name="connsiteX5" fmla="*/ 0 w 328170"/>
                    <a:gd name="connsiteY5" fmla="*/ 135671 h 366677"/>
                    <a:gd name="connsiteX6" fmla="*/ 0 w 328170"/>
                    <a:gd name="connsiteY6" fmla="*/ 142088 h 366677"/>
                    <a:gd name="connsiteX7" fmla="*/ 0 w 328170"/>
                    <a:gd name="connsiteY7" fmla="*/ 228254 h 366677"/>
                    <a:gd name="connsiteX8" fmla="*/ 0 w 328170"/>
                    <a:gd name="connsiteY8" fmla="*/ 231006 h 366677"/>
                    <a:gd name="connsiteX9" fmla="*/ 0 w 328170"/>
                    <a:gd name="connsiteY9" fmla="*/ 321760 h 366677"/>
                    <a:gd name="connsiteX10" fmla="*/ 164085 w 328170"/>
                    <a:gd name="connsiteY10" fmla="*/ 366678 h 366677"/>
                    <a:gd name="connsiteX11" fmla="*/ 328170 w 328170"/>
                    <a:gd name="connsiteY11" fmla="*/ 321760 h 366677"/>
                    <a:gd name="connsiteX12" fmla="*/ 328170 w 328170"/>
                    <a:gd name="connsiteY12" fmla="*/ 231006 h 366677"/>
                    <a:gd name="connsiteX13" fmla="*/ 328170 w 328170"/>
                    <a:gd name="connsiteY13" fmla="*/ 228254 h 366677"/>
                    <a:gd name="connsiteX14" fmla="*/ 328170 w 328170"/>
                    <a:gd name="connsiteY14" fmla="*/ 142088 h 366677"/>
                    <a:gd name="connsiteX15" fmla="*/ 328170 w 328170"/>
                    <a:gd name="connsiteY15" fmla="*/ 135671 h 366677"/>
                    <a:gd name="connsiteX16" fmla="*/ 328170 w 328170"/>
                    <a:gd name="connsiteY16" fmla="*/ 50417 h 366677"/>
                    <a:gd name="connsiteX17" fmla="*/ 328170 w 328170"/>
                    <a:gd name="connsiteY17" fmla="*/ 48582 h 366677"/>
                    <a:gd name="connsiteX18" fmla="*/ 328170 w 328170"/>
                    <a:gd name="connsiteY18" fmla="*/ 46747 h 366677"/>
                    <a:gd name="connsiteX19" fmla="*/ 312590 w 328170"/>
                    <a:gd name="connsiteY19" fmla="*/ 141171 h 366677"/>
                    <a:gd name="connsiteX20" fmla="*/ 272254 w 328170"/>
                    <a:gd name="connsiteY20" fmla="*/ 160421 h 366677"/>
                    <a:gd name="connsiteX21" fmla="*/ 264002 w 328170"/>
                    <a:gd name="connsiteY21" fmla="*/ 162250 h 366677"/>
                    <a:gd name="connsiteX22" fmla="*/ 264002 w 328170"/>
                    <a:gd name="connsiteY22" fmla="*/ 177836 h 366677"/>
                    <a:gd name="connsiteX23" fmla="*/ 312590 w 328170"/>
                    <a:gd name="connsiteY23" fmla="*/ 162250 h 366677"/>
                    <a:gd name="connsiteX24" fmla="*/ 312590 w 328170"/>
                    <a:gd name="connsiteY24" fmla="*/ 231006 h 366677"/>
                    <a:gd name="connsiteX25" fmla="*/ 272254 w 328170"/>
                    <a:gd name="connsiteY25" fmla="*/ 250257 h 366677"/>
                    <a:gd name="connsiteX26" fmla="*/ 260338 w 328170"/>
                    <a:gd name="connsiteY26" fmla="*/ 253003 h 366677"/>
                    <a:gd name="connsiteX27" fmla="*/ 254839 w 328170"/>
                    <a:gd name="connsiteY27" fmla="*/ 269508 h 366677"/>
                    <a:gd name="connsiteX28" fmla="*/ 312590 w 328170"/>
                    <a:gd name="connsiteY28" fmla="*/ 252086 h 366677"/>
                    <a:gd name="connsiteX29" fmla="*/ 312590 w 328170"/>
                    <a:gd name="connsiteY29" fmla="*/ 321760 h 366677"/>
                    <a:gd name="connsiteX30" fmla="*/ 272254 w 328170"/>
                    <a:gd name="connsiteY30" fmla="*/ 341010 h 366677"/>
                    <a:gd name="connsiteX31" fmla="*/ 163168 w 328170"/>
                    <a:gd name="connsiteY31" fmla="*/ 352009 h 366677"/>
                    <a:gd name="connsiteX32" fmla="*/ 54999 w 328170"/>
                    <a:gd name="connsiteY32" fmla="*/ 340093 h 366677"/>
                    <a:gd name="connsiteX33" fmla="*/ 14663 w 328170"/>
                    <a:gd name="connsiteY33" fmla="*/ 320842 h 366677"/>
                    <a:gd name="connsiteX34" fmla="*/ 14663 w 328170"/>
                    <a:gd name="connsiteY34" fmla="*/ 251175 h 366677"/>
                    <a:gd name="connsiteX35" fmla="*/ 72414 w 328170"/>
                    <a:gd name="connsiteY35" fmla="*/ 268590 h 366677"/>
                    <a:gd name="connsiteX36" fmla="*/ 66915 w 328170"/>
                    <a:gd name="connsiteY36" fmla="*/ 252086 h 366677"/>
                    <a:gd name="connsiteX37" fmla="*/ 54999 w 328170"/>
                    <a:gd name="connsiteY37" fmla="*/ 249339 h 366677"/>
                    <a:gd name="connsiteX38" fmla="*/ 14663 w 328170"/>
                    <a:gd name="connsiteY38" fmla="*/ 230089 h 366677"/>
                    <a:gd name="connsiteX39" fmla="*/ 14663 w 328170"/>
                    <a:gd name="connsiteY39" fmla="*/ 161339 h 366677"/>
                    <a:gd name="connsiteX40" fmla="*/ 64168 w 328170"/>
                    <a:gd name="connsiteY40" fmla="*/ 177836 h 366677"/>
                    <a:gd name="connsiteX41" fmla="*/ 64168 w 328170"/>
                    <a:gd name="connsiteY41" fmla="*/ 162250 h 366677"/>
                    <a:gd name="connsiteX42" fmla="*/ 55916 w 328170"/>
                    <a:gd name="connsiteY42" fmla="*/ 160421 h 366677"/>
                    <a:gd name="connsiteX43" fmla="*/ 15580 w 328170"/>
                    <a:gd name="connsiteY43" fmla="*/ 141171 h 366677"/>
                    <a:gd name="connsiteX44" fmla="*/ 15580 w 328170"/>
                    <a:gd name="connsiteY44" fmla="*/ 67833 h 366677"/>
                    <a:gd name="connsiteX45" fmla="*/ 164085 w 328170"/>
                    <a:gd name="connsiteY45" fmla="*/ 92582 h 366677"/>
                    <a:gd name="connsiteX46" fmla="*/ 312590 w 328170"/>
                    <a:gd name="connsiteY46" fmla="*/ 67833 h 366677"/>
                    <a:gd name="connsiteX47" fmla="*/ 312590 w 328170"/>
                    <a:gd name="connsiteY47" fmla="*/ 141171 h 366677"/>
                    <a:gd name="connsiteX48" fmla="*/ 273171 w 328170"/>
                    <a:gd name="connsiteY48" fmla="*/ 65997 h 366677"/>
                    <a:gd name="connsiteX49" fmla="*/ 164085 w 328170"/>
                    <a:gd name="connsiteY49" fmla="*/ 77002 h 366677"/>
                    <a:gd name="connsiteX50" fmla="*/ 54999 w 328170"/>
                    <a:gd name="connsiteY50" fmla="*/ 65997 h 366677"/>
                    <a:gd name="connsiteX51" fmla="*/ 15580 w 328170"/>
                    <a:gd name="connsiteY51" fmla="*/ 46747 h 366677"/>
                    <a:gd name="connsiteX52" fmla="*/ 54999 w 328170"/>
                    <a:gd name="connsiteY52" fmla="*/ 26585 h 366677"/>
                    <a:gd name="connsiteX53" fmla="*/ 164085 w 328170"/>
                    <a:gd name="connsiteY53" fmla="*/ 15580 h 366677"/>
                    <a:gd name="connsiteX54" fmla="*/ 273171 w 328170"/>
                    <a:gd name="connsiteY54" fmla="*/ 26585 h 366677"/>
                    <a:gd name="connsiteX55" fmla="*/ 313508 w 328170"/>
                    <a:gd name="connsiteY55" fmla="*/ 46747 h 366677"/>
                    <a:gd name="connsiteX56" fmla="*/ 273171 w 328170"/>
                    <a:gd name="connsiteY56" fmla="*/ 65997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28170" h="366677">
                      <a:moveTo>
                        <a:pt x="328170" y="46747"/>
                      </a:moveTo>
                      <a:cubicBezTo>
                        <a:pt x="328170" y="14663"/>
                        <a:pt x="242923" y="0"/>
                        <a:pt x="164085" y="0"/>
                      </a:cubicBezTo>
                      <a:cubicBezTo>
                        <a:pt x="85248" y="0"/>
                        <a:pt x="0" y="14663"/>
                        <a:pt x="0" y="46747"/>
                      </a:cubicBezTo>
                      <a:cubicBezTo>
                        <a:pt x="0" y="47664"/>
                        <a:pt x="0" y="48582"/>
                        <a:pt x="0" y="48582"/>
                      </a:cubicBezTo>
                      <a:cubicBezTo>
                        <a:pt x="0" y="49500"/>
                        <a:pt x="0" y="49500"/>
                        <a:pt x="0" y="50417"/>
                      </a:cubicBezTo>
                      <a:lnTo>
                        <a:pt x="0" y="135671"/>
                      </a:lnTo>
                      <a:lnTo>
                        <a:pt x="0" y="142088"/>
                      </a:lnTo>
                      <a:lnTo>
                        <a:pt x="0" y="228254"/>
                      </a:lnTo>
                      <a:lnTo>
                        <a:pt x="0" y="231006"/>
                      </a:lnTo>
                      <a:lnTo>
                        <a:pt x="0" y="321760"/>
                      </a:lnTo>
                      <a:cubicBezTo>
                        <a:pt x="0" y="357508"/>
                        <a:pt x="107251" y="366678"/>
                        <a:pt x="164085" y="366678"/>
                      </a:cubicBezTo>
                      <a:cubicBezTo>
                        <a:pt x="220919" y="366678"/>
                        <a:pt x="328170" y="357508"/>
                        <a:pt x="328170" y="321760"/>
                      </a:cubicBezTo>
                      <a:lnTo>
                        <a:pt x="328170" y="231006"/>
                      </a:lnTo>
                      <a:lnTo>
                        <a:pt x="328170" y="228254"/>
                      </a:lnTo>
                      <a:lnTo>
                        <a:pt x="328170" y="142088"/>
                      </a:lnTo>
                      <a:lnTo>
                        <a:pt x="328170" y="135671"/>
                      </a:lnTo>
                      <a:lnTo>
                        <a:pt x="328170" y="50417"/>
                      </a:lnTo>
                      <a:cubicBezTo>
                        <a:pt x="328170" y="49500"/>
                        <a:pt x="328170" y="49500"/>
                        <a:pt x="328170" y="48582"/>
                      </a:cubicBezTo>
                      <a:cubicBezTo>
                        <a:pt x="328170" y="47664"/>
                        <a:pt x="328170" y="46747"/>
                        <a:pt x="328170" y="46747"/>
                      </a:cubicBezTo>
                      <a:close/>
                      <a:moveTo>
                        <a:pt x="312590" y="141171"/>
                      </a:moveTo>
                      <a:cubicBezTo>
                        <a:pt x="312590" y="143917"/>
                        <a:pt x="305256" y="152169"/>
                        <a:pt x="272254" y="160421"/>
                      </a:cubicBezTo>
                      <a:cubicBezTo>
                        <a:pt x="269507" y="161339"/>
                        <a:pt x="266755" y="161339"/>
                        <a:pt x="264002" y="162250"/>
                      </a:cubicBezTo>
                      <a:lnTo>
                        <a:pt x="264002" y="177836"/>
                      </a:lnTo>
                      <a:cubicBezTo>
                        <a:pt x="283252" y="174172"/>
                        <a:pt x="300674" y="168667"/>
                        <a:pt x="312590" y="162250"/>
                      </a:cubicBezTo>
                      <a:lnTo>
                        <a:pt x="312590" y="231006"/>
                      </a:lnTo>
                      <a:cubicBezTo>
                        <a:pt x="312590" y="233753"/>
                        <a:pt x="305256" y="242005"/>
                        <a:pt x="272254" y="250257"/>
                      </a:cubicBezTo>
                      <a:cubicBezTo>
                        <a:pt x="268590" y="251175"/>
                        <a:pt x="264002" y="252086"/>
                        <a:pt x="260338" y="253003"/>
                      </a:cubicBezTo>
                      <a:cubicBezTo>
                        <a:pt x="259420" y="258503"/>
                        <a:pt x="257585" y="264008"/>
                        <a:pt x="254839" y="269508"/>
                      </a:cubicBezTo>
                      <a:cubicBezTo>
                        <a:pt x="277753" y="265837"/>
                        <a:pt x="298839" y="260338"/>
                        <a:pt x="312590" y="252086"/>
                      </a:cubicBezTo>
                      <a:lnTo>
                        <a:pt x="312590" y="321760"/>
                      </a:lnTo>
                      <a:cubicBezTo>
                        <a:pt x="312590" y="324506"/>
                        <a:pt x="305256" y="332758"/>
                        <a:pt x="272254" y="341010"/>
                      </a:cubicBezTo>
                      <a:cubicBezTo>
                        <a:pt x="242923" y="348338"/>
                        <a:pt x="204422" y="352009"/>
                        <a:pt x="163168" y="352009"/>
                      </a:cubicBezTo>
                      <a:cubicBezTo>
                        <a:pt x="121920" y="352009"/>
                        <a:pt x="84330" y="347427"/>
                        <a:pt x="54999" y="340093"/>
                      </a:cubicBezTo>
                      <a:cubicBezTo>
                        <a:pt x="21997" y="331841"/>
                        <a:pt x="14663" y="323589"/>
                        <a:pt x="14663" y="320842"/>
                      </a:cubicBezTo>
                      <a:lnTo>
                        <a:pt x="14663" y="251175"/>
                      </a:lnTo>
                      <a:cubicBezTo>
                        <a:pt x="28414" y="259420"/>
                        <a:pt x="48582" y="264919"/>
                        <a:pt x="72414" y="268590"/>
                      </a:cubicBezTo>
                      <a:cubicBezTo>
                        <a:pt x="69668" y="263091"/>
                        <a:pt x="67833" y="256674"/>
                        <a:pt x="66915" y="252086"/>
                      </a:cubicBezTo>
                      <a:cubicBezTo>
                        <a:pt x="62333" y="251175"/>
                        <a:pt x="58663" y="250257"/>
                        <a:pt x="54999" y="249339"/>
                      </a:cubicBezTo>
                      <a:cubicBezTo>
                        <a:pt x="21997" y="241087"/>
                        <a:pt x="14663" y="232835"/>
                        <a:pt x="14663" y="230089"/>
                      </a:cubicBezTo>
                      <a:lnTo>
                        <a:pt x="14663" y="161339"/>
                      </a:lnTo>
                      <a:cubicBezTo>
                        <a:pt x="27496" y="169584"/>
                        <a:pt x="44000" y="174172"/>
                        <a:pt x="64168" y="177836"/>
                      </a:cubicBezTo>
                      <a:lnTo>
                        <a:pt x="64168" y="162250"/>
                      </a:lnTo>
                      <a:cubicBezTo>
                        <a:pt x="61416" y="161339"/>
                        <a:pt x="58663" y="161339"/>
                        <a:pt x="55916" y="160421"/>
                      </a:cubicBezTo>
                      <a:cubicBezTo>
                        <a:pt x="22915" y="152169"/>
                        <a:pt x="15580" y="143917"/>
                        <a:pt x="15580" y="141171"/>
                      </a:cubicBezTo>
                      <a:lnTo>
                        <a:pt x="15580" y="67833"/>
                      </a:lnTo>
                      <a:cubicBezTo>
                        <a:pt x="44000" y="85248"/>
                        <a:pt x="105416" y="92582"/>
                        <a:pt x="164085" y="92582"/>
                      </a:cubicBezTo>
                      <a:cubicBezTo>
                        <a:pt x="222754" y="92582"/>
                        <a:pt x="285088" y="84337"/>
                        <a:pt x="312590" y="67833"/>
                      </a:cubicBezTo>
                      <a:lnTo>
                        <a:pt x="312590" y="141171"/>
                      </a:lnTo>
                      <a:close/>
                      <a:moveTo>
                        <a:pt x="273171" y="65997"/>
                      </a:moveTo>
                      <a:cubicBezTo>
                        <a:pt x="243840" y="73332"/>
                        <a:pt x="205339" y="77002"/>
                        <a:pt x="164085" y="77002"/>
                      </a:cubicBezTo>
                      <a:cubicBezTo>
                        <a:pt x="122831" y="77002"/>
                        <a:pt x="84330" y="73332"/>
                        <a:pt x="54999" y="65997"/>
                      </a:cubicBezTo>
                      <a:cubicBezTo>
                        <a:pt x="22915" y="57752"/>
                        <a:pt x="15580" y="49500"/>
                        <a:pt x="15580" y="46747"/>
                      </a:cubicBezTo>
                      <a:cubicBezTo>
                        <a:pt x="15580" y="44000"/>
                        <a:pt x="22915" y="34831"/>
                        <a:pt x="54999" y="26585"/>
                      </a:cubicBezTo>
                      <a:cubicBezTo>
                        <a:pt x="84330" y="19251"/>
                        <a:pt x="122831" y="15580"/>
                        <a:pt x="164085" y="15580"/>
                      </a:cubicBezTo>
                      <a:cubicBezTo>
                        <a:pt x="205339" y="15580"/>
                        <a:pt x="243840" y="19251"/>
                        <a:pt x="273171" y="26585"/>
                      </a:cubicBezTo>
                      <a:cubicBezTo>
                        <a:pt x="306173" y="34831"/>
                        <a:pt x="313508" y="44000"/>
                        <a:pt x="313508" y="46747"/>
                      </a:cubicBezTo>
                      <a:cubicBezTo>
                        <a:pt x="313508" y="49500"/>
                        <a:pt x="305256" y="57752"/>
                        <a:pt x="273171" y="65997"/>
                      </a:cubicBezTo>
                      <a:close/>
                    </a:path>
                  </a:pathLst>
                </a:custGeom>
                <a:solidFill>
                  <a:srgbClr val="2D5967"/>
                </a:solidFill>
                <a:ln w="6417" cap="flat">
                  <a:noFill/>
                  <a:prstDash val="solid"/>
                  <a:miter/>
                </a:ln>
              </p:spPr>
              <p:txBody>
                <a:bodyPr rtlCol="0" anchor="ctr"/>
                <a:lstStyle/>
                <a:p>
                  <a:endParaRPr lang="en-US" sz="810"/>
                </a:p>
              </p:txBody>
            </p:sp>
            <p:sp>
              <p:nvSpPr>
                <p:cNvPr id="2773" name="Freeform: Shape 2772">
                  <a:extLst>
                    <a:ext uri="{FF2B5EF4-FFF2-40B4-BE49-F238E27FC236}">
                      <a16:creationId xmlns:a16="http://schemas.microsoft.com/office/drawing/2014/main" id="{2E905B09-ADAB-45B0-5E87-57E7E97106B6}"/>
                    </a:ext>
                  </a:extLst>
                </p:cNvPr>
                <p:cNvSpPr/>
                <p:nvPr/>
              </p:nvSpPr>
              <p:spPr>
                <a:xfrm>
                  <a:off x="1770015" y="4333432"/>
                  <a:ext cx="177836" cy="231923"/>
                </a:xfrm>
                <a:custGeom>
                  <a:avLst/>
                  <a:gdLst>
                    <a:gd name="connsiteX0" fmla="*/ 0 w 177836"/>
                    <a:gd name="connsiteY0" fmla="*/ 38501 h 231923"/>
                    <a:gd name="connsiteX1" fmla="*/ 0 w 177836"/>
                    <a:gd name="connsiteY1" fmla="*/ 121009 h 231923"/>
                    <a:gd name="connsiteX2" fmla="*/ 86165 w 177836"/>
                    <a:gd name="connsiteY2" fmla="*/ 231006 h 231923"/>
                    <a:gd name="connsiteX3" fmla="*/ 88918 w 177836"/>
                    <a:gd name="connsiteY3" fmla="*/ 231924 h 231923"/>
                    <a:gd name="connsiteX4" fmla="*/ 91665 w 177836"/>
                    <a:gd name="connsiteY4" fmla="*/ 231006 h 231923"/>
                    <a:gd name="connsiteX5" fmla="*/ 177836 w 177836"/>
                    <a:gd name="connsiteY5" fmla="*/ 121009 h 231923"/>
                    <a:gd name="connsiteX6" fmla="*/ 177836 w 177836"/>
                    <a:gd name="connsiteY6" fmla="*/ 38501 h 231923"/>
                    <a:gd name="connsiteX7" fmla="*/ 88918 w 177836"/>
                    <a:gd name="connsiteY7" fmla="*/ 0 h 231923"/>
                    <a:gd name="connsiteX8" fmla="*/ 0 w 177836"/>
                    <a:gd name="connsiteY8" fmla="*/ 38501 h 231923"/>
                    <a:gd name="connsiteX9" fmla="*/ 162250 w 177836"/>
                    <a:gd name="connsiteY9" fmla="*/ 121009 h 231923"/>
                    <a:gd name="connsiteX10" fmla="*/ 96253 w 177836"/>
                    <a:gd name="connsiteY10" fmla="*/ 211756 h 231923"/>
                    <a:gd name="connsiteX11" fmla="*/ 96253 w 177836"/>
                    <a:gd name="connsiteY11" fmla="*/ 187924 h 231923"/>
                    <a:gd name="connsiteX12" fmla="*/ 88918 w 177836"/>
                    <a:gd name="connsiteY12" fmla="*/ 187924 h 231923"/>
                    <a:gd name="connsiteX13" fmla="*/ 81584 w 177836"/>
                    <a:gd name="connsiteY13" fmla="*/ 187924 h 231923"/>
                    <a:gd name="connsiteX14" fmla="*/ 81584 w 177836"/>
                    <a:gd name="connsiteY14" fmla="*/ 211756 h 231923"/>
                    <a:gd name="connsiteX15" fmla="*/ 15580 w 177836"/>
                    <a:gd name="connsiteY15" fmla="*/ 121009 h 231923"/>
                    <a:gd name="connsiteX16" fmla="*/ 15580 w 177836"/>
                    <a:gd name="connsiteY16" fmla="*/ 48588 h 231923"/>
                    <a:gd name="connsiteX17" fmla="*/ 81584 w 177836"/>
                    <a:gd name="connsiteY17" fmla="*/ 20168 h 231923"/>
                    <a:gd name="connsiteX18" fmla="*/ 81584 w 177836"/>
                    <a:gd name="connsiteY18" fmla="*/ 41254 h 231923"/>
                    <a:gd name="connsiteX19" fmla="*/ 88918 w 177836"/>
                    <a:gd name="connsiteY19" fmla="*/ 41254 h 231923"/>
                    <a:gd name="connsiteX20" fmla="*/ 96253 w 177836"/>
                    <a:gd name="connsiteY20" fmla="*/ 41254 h 231923"/>
                    <a:gd name="connsiteX21" fmla="*/ 96253 w 177836"/>
                    <a:gd name="connsiteY21" fmla="*/ 20168 h 231923"/>
                    <a:gd name="connsiteX22" fmla="*/ 162250 w 177836"/>
                    <a:gd name="connsiteY22" fmla="*/ 48588 h 231923"/>
                    <a:gd name="connsiteX23" fmla="*/ 162250 w 177836"/>
                    <a:gd name="connsiteY23" fmla="*/ 121009 h 23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7836" h="231923">
                      <a:moveTo>
                        <a:pt x="0" y="38501"/>
                      </a:moveTo>
                      <a:lnTo>
                        <a:pt x="0" y="121009"/>
                      </a:lnTo>
                      <a:cubicBezTo>
                        <a:pt x="0" y="123755"/>
                        <a:pt x="918" y="199840"/>
                        <a:pt x="86165" y="231006"/>
                      </a:cubicBezTo>
                      <a:lnTo>
                        <a:pt x="88918" y="231924"/>
                      </a:lnTo>
                      <a:lnTo>
                        <a:pt x="91665" y="231006"/>
                      </a:lnTo>
                      <a:cubicBezTo>
                        <a:pt x="176919" y="199840"/>
                        <a:pt x="177836" y="124673"/>
                        <a:pt x="177836" y="121009"/>
                      </a:cubicBezTo>
                      <a:lnTo>
                        <a:pt x="177836" y="38501"/>
                      </a:lnTo>
                      <a:lnTo>
                        <a:pt x="88918" y="0"/>
                      </a:lnTo>
                      <a:lnTo>
                        <a:pt x="0" y="38501"/>
                      </a:lnTo>
                      <a:close/>
                      <a:moveTo>
                        <a:pt x="162250" y="121009"/>
                      </a:moveTo>
                      <a:cubicBezTo>
                        <a:pt x="162250" y="121920"/>
                        <a:pt x="161339" y="182425"/>
                        <a:pt x="96253" y="211756"/>
                      </a:cubicBezTo>
                      <a:lnTo>
                        <a:pt x="96253" y="187924"/>
                      </a:lnTo>
                      <a:cubicBezTo>
                        <a:pt x="93500" y="187924"/>
                        <a:pt x="90753" y="187924"/>
                        <a:pt x="88918" y="187924"/>
                      </a:cubicBezTo>
                      <a:cubicBezTo>
                        <a:pt x="87083" y="187924"/>
                        <a:pt x="83419" y="187924"/>
                        <a:pt x="81584" y="187924"/>
                      </a:cubicBezTo>
                      <a:lnTo>
                        <a:pt x="81584" y="211756"/>
                      </a:lnTo>
                      <a:cubicBezTo>
                        <a:pt x="16498" y="182425"/>
                        <a:pt x="15580" y="123755"/>
                        <a:pt x="15580" y="121009"/>
                      </a:cubicBezTo>
                      <a:lnTo>
                        <a:pt x="15580" y="48588"/>
                      </a:lnTo>
                      <a:lnTo>
                        <a:pt x="81584" y="20168"/>
                      </a:lnTo>
                      <a:lnTo>
                        <a:pt x="81584" y="41254"/>
                      </a:lnTo>
                      <a:cubicBezTo>
                        <a:pt x="84337" y="41254"/>
                        <a:pt x="87083" y="41254"/>
                        <a:pt x="88918" y="41254"/>
                      </a:cubicBezTo>
                      <a:cubicBezTo>
                        <a:pt x="90753" y="41254"/>
                        <a:pt x="94417" y="41254"/>
                        <a:pt x="96253" y="41254"/>
                      </a:cubicBezTo>
                      <a:lnTo>
                        <a:pt x="96253" y="20168"/>
                      </a:lnTo>
                      <a:lnTo>
                        <a:pt x="162250" y="48588"/>
                      </a:lnTo>
                      <a:lnTo>
                        <a:pt x="162250" y="121009"/>
                      </a:lnTo>
                      <a:close/>
                    </a:path>
                  </a:pathLst>
                </a:custGeom>
                <a:solidFill>
                  <a:srgbClr val="2D5967"/>
                </a:solidFill>
                <a:ln w="6417" cap="flat">
                  <a:noFill/>
                  <a:prstDash val="solid"/>
                  <a:miter/>
                </a:ln>
              </p:spPr>
              <p:txBody>
                <a:bodyPr rtlCol="0" anchor="ctr"/>
                <a:lstStyle/>
                <a:p>
                  <a:endParaRPr lang="en-US" sz="810"/>
                </a:p>
              </p:txBody>
            </p:sp>
            <p:sp>
              <p:nvSpPr>
                <p:cNvPr id="2774" name="Freeform: Shape 2773">
                  <a:extLst>
                    <a:ext uri="{FF2B5EF4-FFF2-40B4-BE49-F238E27FC236}">
                      <a16:creationId xmlns:a16="http://schemas.microsoft.com/office/drawing/2014/main" id="{0E7F0ED3-25A4-0AF6-55F0-4768CCA49DE9}"/>
                    </a:ext>
                  </a:extLst>
                </p:cNvPr>
                <p:cNvSpPr/>
                <p:nvPr/>
              </p:nvSpPr>
              <p:spPr>
                <a:xfrm>
                  <a:off x="1797511" y="4386602"/>
                  <a:ext cx="122837" cy="122837"/>
                </a:xfrm>
                <a:custGeom>
                  <a:avLst/>
                  <a:gdLst>
                    <a:gd name="connsiteX0" fmla="*/ 0 w 122837"/>
                    <a:gd name="connsiteY0" fmla="*/ 61422 h 122837"/>
                    <a:gd name="connsiteX1" fmla="*/ 61422 w 122837"/>
                    <a:gd name="connsiteY1" fmla="*/ 122838 h 122837"/>
                    <a:gd name="connsiteX2" fmla="*/ 122838 w 122837"/>
                    <a:gd name="connsiteY2" fmla="*/ 61422 h 122837"/>
                    <a:gd name="connsiteX3" fmla="*/ 61422 w 122837"/>
                    <a:gd name="connsiteY3" fmla="*/ 0 h 122837"/>
                    <a:gd name="connsiteX4" fmla="*/ 0 w 122837"/>
                    <a:gd name="connsiteY4" fmla="*/ 61422 h 122837"/>
                    <a:gd name="connsiteX5" fmla="*/ 108175 w 122837"/>
                    <a:gd name="connsiteY5" fmla="*/ 61422 h 122837"/>
                    <a:gd name="connsiteX6" fmla="*/ 61422 w 122837"/>
                    <a:gd name="connsiteY6" fmla="*/ 108169 h 122837"/>
                    <a:gd name="connsiteX7" fmla="*/ 14669 w 122837"/>
                    <a:gd name="connsiteY7" fmla="*/ 61422 h 122837"/>
                    <a:gd name="connsiteX8" fmla="*/ 61422 w 122837"/>
                    <a:gd name="connsiteY8" fmla="*/ 14669 h 122837"/>
                    <a:gd name="connsiteX9" fmla="*/ 108175 w 122837"/>
                    <a:gd name="connsiteY9" fmla="*/ 61422 h 12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837" h="122837">
                      <a:moveTo>
                        <a:pt x="0" y="61422"/>
                      </a:moveTo>
                      <a:cubicBezTo>
                        <a:pt x="0" y="95335"/>
                        <a:pt x="27502" y="122838"/>
                        <a:pt x="61422" y="122838"/>
                      </a:cubicBezTo>
                      <a:cubicBezTo>
                        <a:pt x="95341" y="122838"/>
                        <a:pt x="122838" y="95335"/>
                        <a:pt x="122838" y="61422"/>
                      </a:cubicBezTo>
                      <a:cubicBezTo>
                        <a:pt x="122838" y="27502"/>
                        <a:pt x="95341" y="0"/>
                        <a:pt x="61422" y="0"/>
                      </a:cubicBezTo>
                      <a:cubicBezTo>
                        <a:pt x="27502" y="0"/>
                        <a:pt x="0" y="27502"/>
                        <a:pt x="0" y="61422"/>
                      </a:cubicBezTo>
                      <a:close/>
                      <a:moveTo>
                        <a:pt x="108175" y="61422"/>
                      </a:moveTo>
                      <a:cubicBezTo>
                        <a:pt x="108175" y="87089"/>
                        <a:pt x="87089" y="108169"/>
                        <a:pt x="61422" y="108169"/>
                      </a:cubicBezTo>
                      <a:cubicBezTo>
                        <a:pt x="35755" y="108169"/>
                        <a:pt x="14669" y="87089"/>
                        <a:pt x="14669" y="61422"/>
                      </a:cubicBezTo>
                      <a:cubicBezTo>
                        <a:pt x="14669" y="35755"/>
                        <a:pt x="35755" y="14669"/>
                        <a:pt x="61422" y="14669"/>
                      </a:cubicBezTo>
                      <a:cubicBezTo>
                        <a:pt x="87089" y="14669"/>
                        <a:pt x="108175" y="35755"/>
                        <a:pt x="108175" y="61422"/>
                      </a:cubicBezTo>
                      <a:close/>
                    </a:path>
                  </a:pathLst>
                </a:custGeom>
                <a:solidFill>
                  <a:srgbClr val="2D5967"/>
                </a:solidFill>
                <a:ln w="6417" cap="flat">
                  <a:noFill/>
                  <a:prstDash val="solid"/>
                  <a:miter/>
                </a:ln>
              </p:spPr>
              <p:txBody>
                <a:bodyPr rtlCol="0" anchor="ctr"/>
                <a:lstStyle/>
                <a:p>
                  <a:endParaRPr lang="en-US" sz="810"/>
                </a:p>
              </p:txBody>
            </p:sp>
            <p:sp>
              <p:nvSpPr>
                <p:cNvPr id="2775" name="Freeform: Shape 2774">
                  <a:extLst>
                    <a:ext uri="{FF2B5EF4-FFF2-40B4-BE49-F238E27FC236}">
                      <a16:creationId xmlns:a16="http://schemas.microsoft.com/office/drawing/2014/main" id="{785F1E0D-9492-4828-E335-70B6AC57C2C8}"/>
                    </a:ext>
                  </a:extLst>
                </p:cNvPr>
                <p:cNvSpPr/>
                <p:nvPr/>
              </p:nvSpPr>
              <p:spPr>
                <a:xfrm>
                  <a:off x="1828684" y="4426938"/>
                  <a:ext cx="60497" cy="49499"/>
                </a:xfrm>
                <a:custGeom>
                  <a:avLst/>
                  <a:gdLst>
                    <a:gd name="connsiteX0" fmla="*/ 10998 w 60497"/>
                    <a:gd name="connsiteY0" fmla="*/ 15580 h 49499"/>
                    <a:gd name="connsiteX1" fmla="*/ 0 w 60497"/>
                    <a:gd name="connsiteY1" fmla="*/ 26585 h 49499"/>
                    <a:gd name="connsiteX2" fmla="*/ 22914 w 60497"/>
                    <a:gd name="connsiteY2" fmla="*/ 49500 h 49499"/>
                    <a:gd name="connsiteX3" fmla="*/ 60498 w 60497"/>
                    <a:gd name="connsiteY3" fmla="*/ 10999 h 49499"/>
                    <a:gd name="connsiteX4" fmla="*/ 50417 w 60497"/>
                    <a:gd name="connsiteY4" fmla="*/ 0 h 49499"/>
                    <a:gd name="connsiteX5" fmla="*/ 22914 w 60497"/>
                    <a:gd name="connsiteY5" fmla="*/ 27496 h 49499"/>
                    <a:gd name="connsiteX6" fmla="*/ 10998 w 60497"/>
                    <a:gd name="connsiteY6" fmla="*/ 15580 h 4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497" h="49499">
                      <a:moveTo>
                        <a:pt x="10998" y="15580"/>
                      </a:moveTo>
                      <a:lnTo>
                        <a:pt x="0" y="26585"/>
                      </a:lnTo>
                      <a:lnTo>
                        <a:pt x="22914" y="49500"/>
                      </a:lnTo>
                      <a:lnTo>
                        <a:pt x="60498" y="10999"/>
                      </a:lnTo>
                      <a:lnTo>
                        <a:pt x="50417" y="0"/>
                      </a:lnTo>
                      <a:lnTo>
                        <a:pt x="22914" y="27496"/>
                      </a:lnTo>
                      <a:lnTo>
                        <a:pt x="10998" y="15580"/>
                      </a:lnTo>
                      <a:close/>
                    </a:path>
                  </a:pathLst>
                </a:custGeom>
                <a:solidFill>
                  <a:srgbClr val="2D5967"/>
                </a:solidFill>
                <a:ln w="6417" cap="flat">
                  <a:noFill/>
                  <a:prstDash val="solid"/>
                  <a:miter/>
                </a:ln>
              </p:spPr>
              <p:txBody>
                <a:bodyPr rtlCol="0" anchor="ctr"/>
                <a:lstStyle/>
                <a:p>
                  <a:endParaRPr lang="en-US" sz="810"/>
                </a:p>
              </p:txBody>
            </p:sp>
          </p:grpSp>
        </p:grpSp>
        <p:grpSp>
          <p:nvGrpSpPr>
            <p:cNvPr id="2776" name="Graphic 3">
              <a:extLst>
                <a:ext uri="{FF2B5EF4-FFF2-40B4-BE49-F238E27FC236}">
                  <a16:creationId xmlns:a16="http://schemas.microsoft.com/office/drawing/2014/main" id="{F5C8C6F1-6ACA-F66D-14F7-31585C416073}"/>
                </a:ext>
              </a:extLst>
            </p:cNvPr>
            <p:cNvGrpSpPr/>
            <p:nvPr/>
          </p:nvGrpSpPr>
          <p:grpSpPr>
            <a:xfrm>
              <a:off x="1626072" y="4562455"/>
              <a:ext cx="471604" cy="319652"/>
              <a:chOff x="1626072" y="4562455"/>
              <a:chExt cx="471604" cy="319652"/>
            </a:xfrm>
            <a:solidFill>
              <a:srgbClr val="000000"/>
            </a:solidFill>
          </p:grpSpPr>
          <p:sp>
            <p:nvSpPr>
              <p:cNvPr id="2777" name="TextBox 2776">
                <a:extLst>
                  <a:ext uri="{FF2B5EF4-FFF2-40B4-BE49-F238E27FC236}">
                    <a16:creationId xmlns:a16="http://schemas.microsoft.com/office/drawing/2014/main" id="{60BE02C9-64AB-AAD1-C68E-B9C77D647BD3}"/>
                  </a:ext>
                </a:extLst>
              </p:cNvPr>
              <p:cNvSpPr txBox="1"/>
              <p:nvPr/>
            </p:nvSpPr>
            <p:spPr>
              <a:xfrm>
                <a:off x="1659010" y="4562455"/>
                <a:ext cx="4010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a:t>
                </a:r>
              </a:p>
            </p:txBody>
          </p:sp>
          <p:sp>
            <p:nvSpPr>
              <p:cNvPr id="2778" name="TextBox 2777">
                <a:extLst>
                  <a:ext uri="{FF2B5EF4-FFF2-40B4-BE49-F238E27FC236}">
                    <a16:creationId xmlns:a16="http://schemas.microsoft.com/office/drawing/2014/main" id="{8CF23212-5CA2-8A4F-A577-5DD03915FC45}"/>
                  </a:ext>
                </a:extLst>
              </p:cNvPr>
              <p:cNvSpPr txBox="1"/>
              <p:nvPr/>
            </p:nvSpPr>
            <p:spPr>
              <a:xfrm>
                <a:off x="1626072" y="4665125"/>
                <a:ext cx="47160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Guard</a:t>
                </a:r>
              </a:p>
            </p:txBody>
          </p:sp>
        </p:grpSp>
      </p:grpSp>
      <p:grpSp>
        <p:nvGrpSpPr>
          <p:cNvPr id="2779" name="Graphic 3">
            <a:extLst>
              <a:ext uri="{FF2B5EF4-FFF2-40B4-BE49-F238E27FC236}">
                <a16:creationId xmlns:a16="http://schemas.microsoft.com/office/drawing/2014/main" id="{F57E35AD-3525-F705-83EF-2E8D89AB0CAB}"/>
              </a:ext>
            </a:extLst>
          </p:cNvPr>
          <p:cNvGrpSpPr/>
          <p:nvPr/>
        </p:nvGrpSpPr>
        <p:grpSpPr>
          <a:xfrm>
            <a:off x="2219027" y="4217929"/>
            <a:ext cx="619080" cy="766847"/>
            <a:chOff x="2219027" y="4217929"/>
            <a:chExt cx="619080" cy="766847"/>
          </a:xfrm>
        </p:grpSpPr>
        <p:grpSp>
          <p:nvGrpSpPr>
            <p:cNvPr id="2780" name="Graphic 3">
              <a:extLst>
                <a:ext uri="{FF2B5EF4-FFF2-40B4-BE49-F238E27FC236}">
                  <a16:creationId xmlns:a16="http://schemas.microsoft.com/office/drawing/2014/main" id="{DDFC2E16-0873-BD9D-17C6-5C9DAC0FF2CA}"/>
                </a:ext>
              </a:extLst>
            </p:cNvPr>
            <p:cNvGrpSpPr/>
            <p:nvPr/>
          </p:nvGrpSpPr>
          <p:grpSpPr>
            <a:xfrm>
              <a:off x="2330571" y="4217929"/>
              <a:ext cx="385010" cy="385010"/>
              <a:chOff x="2330571" y="4217929"/>
              <a:chExt cx="385010" cy="385010"/>
            </a:xfrm>
          </p:grpSpPr>
          <p:grpSp>
            <p:nvGrpSpPr>
              <p:cNvPr id="2781" name="Graphic 3">
                <a:extLst>
                  <a:ext uri="{FF2B5EF4-FFF2-40B4-BE49-F238E27FC236}">
                    <a16:creationId xmlns:a16="http://schemas.microsoft.com/office/drawing/2014/main" id="{1E8266D6-E3D6-6497-9525-D85FE98905D1}"/>
                  </a:ext>
                </a:extLst>
              </p:cNvPr>
              <p:cNvGrpSpPr/>
              <p:nvPr/>
            </p:nvGrpSpPr>
            <p:grpSpPr>
              <a:xfrm>
                <a:off x="2330571" y="4217929"/>
                <a:ext cx="385010" cy="385010"/>
                <a:chOff x="2330571" y="4217929"/>
                <a:chExt cx="385010" cy="385010"/>
              </a:xfrm>
              <a:solidFill>
                <a:srgbClr val="FFFFFF"/>
              </a:solidFill>
            </p:grpSpPr>
            <p:sp>
              <p:nvSpPr>
                <p:cNvPr id="2782" name="Freeform: Shape 2781">
                  <a:extLst>
                    <a:ext uri="{FF2B5EF4-FFF2-40B4-BE49-F238E27FC236}">
                      <a16:creationId xmlns:a16="http://schemas.microsoft.com/office/drawing/2014/main" id="{E39C7F74-16DB-9460-D667-A231578AFB32}"/>
                    </a:ext>
                  </a:extLst>
                </p:cNvPr>
                <p:cNvSpPr/>
                <p:nvPr/>
              </p:nvSpPr>
              <p:spPr>
                <a:xfrm>
                  <a:off x="2336930" y="4224288"/>
                  <a:ext cx="375019" cy="374114"/>
                </a:xfrm>
                <a:custGeom>
                  <a:avLst/>
                  <a:gdLst>
                    <a:gd name="connsiteX0" fmla="*/ 25424 w 375019"/>
                    <a:gd name="connsiteY0" fmla="*/ 215202 h 374114"/>
                    <a:gd name="connsiteX1" fmla="*/ 16344 w 375019"/>
                    <a:gd name="connsiteY1" fmla="*/ 224288 h 374114"/>
                    <a:gd name="connsiteX2" fmla="*/ 0 w 375019"/>
                    <a:gd name="connsiteY2" fmla="*/ 207938 h 374114"/>
                    <a:gd name="connsiteX3" fmla="*/ 25424 w 375019"/>
                    <a:gd name="connsiteY3" fmla="*/ 182514 h 374114"/>
                    <a:gd name="connsiteX4" fmla="*/ 25424 w 375019"/>
                    <a:gd name="connsiteY4" fmla="*/ 168891 h 374114"/>
                    <a:gd name="connsiteX5" fmla="*/ 1816 w 375019"/>
                    <a:gd name="connsiteY5" fmla="*/ 148011 h 374114"/>
                    <a:gd name="connsiteX6" fmla="*/ 1816 w 375019"/>
                    <a:gd name="connsiteY6" fmla="*/ 29056 h 374114"/>
                    <a:gd name="connsiteX7" fmla="*/ 79902 w 375019"/>
                    <a:gd name="connsiteY7" fmla="*/ 1816 h 374114"/>
                    <a:gd name="connsiteX8" fmla="*/ 157996 w 375019"/>
                    <a:gd name="connsiteY8" fmla="*/ 25424 h 374114"/>
                    <a:gd name="connsiteX9" fmla="*/ 167987 w 375019"/>
                    <a:gd name="connsiteY9" fmla="*/ 25424 h 374114"/>
                    <a:gd name="connsiteX10" fmla="*/ 193410 w 375019"/>
                    <a:gd name="connsiteY10" fmla="*/ 0 h 374114"/>
                    <a:gd name="connsiteX11" fmla="*/ 209754 w 375019"/>
                    <a:gd name="connsiteY11" fmla="*/ 16344 h 374114"/>
                    <a:gd name="connsiteX12" fmla="*/ 200674 w 375019"/>
                    <a:gd name="connsiteY12" fmla="*/ 25424 h 374114"/>
                    <a:gd name="connsiteX13" fmla="*/ 375019 w 375019"/>
                    <a:gd name="connsiteY13" fmla="*/ 25424 h 374114"/>
                    <a:gd name="connsiteX14" fmla="*/ 375019 w 375019"/>
                    <a:gd name="connsiteY14" fmla="*/ 341421 h 374114"/>
                    <a:gd name="connsiteX15" fmla="*/ 276951 w 375019"/>
                    <a:gd name="connsiteY15" fmla="*/ 374115 h 374114"/>
                    <a:gd name="connsiteX16" fmla="*/ 26328 w 375019"/>
                    <a:gd name="connsiteY16" fmla="*/ 374115 h 374114"/>
                    <a:gd name="connsiteX17" fmla="*/ 26328 w 375019"/>
                    <a:gd name="connsiteY17" fmla="*/ 215202 h 374114"/>
                    <a:gd name="connsiteX18" fmla="*/ 25424 w 375019"/>
                    <a:gd name="connsiteY18" fmla="*/ 215202 h 3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5019" h="374114">
                      <a:moveTo>
                        <a:pt x="25424" y="215202"/>
                      </a:moveTo>
                      <a:lnTo>
                        <a:pt x="16344" y="224288"/>
                      </a:lnTo>
                      <a:lnTo>
                        <a:pt x="0" y="207938"/>
                      </a:lnTo>
                      <a:lnTo>
                        <a:pt x="25424" y="182514"/>
                      </a:lnTo>
                      <a:lnTo>
                        <a:pt x="25424" y="168891"/>
                      </a:lnTo>
                      <a:cubicBezTo>
                        <a:pt x="9985" y="164355"/>
                        <a:pt x="1816" y="157091"/>
                        <a:pt x="1816" y="148011"/>
                      </a:cubicBezTo>
                      <a:lnTo>
                        <a:pt x="1816" y="29056"/>
                      </a:lnTo>
                      <a:cubicBezTo>
                        <a:pt x="1816" y="4537"/>
                        <a:pt x="56295" y="1816"/>
                        <a:pt x="79902" y="1816"/>
                      </a:cubicBezTo>
                      <a:cubicBezTo>
                        <a:pt x="102605" y="1816"/>
                        <a:pt x="152548" y="4537"/>
                        <a:pt x="157996" y="25424"/>
                      </a:cubicBezTo>
                      <a:lnTo>
                        <a:pt x="167987" y="25424"/>
                      </a:lnTo>
                      <a:lnTo>
                        <a:pt x="193410" y="0"/>
                      </a:lnTo>
                      <a:lnTo>
                        <a:pt x="209754" y="16344"/>
                      </a:lnTo>
                      <a:lnTo>
                        <a:pt x="200674" y="25424"/>
                      </a:lnTo>
                      <a:lnTo>
                        <a:pt x="375019" y="25424"/>
                      </a:lnTo>
                      <a:lnTo>
                        <a:pt x="375019" y="341421"/>
                      </a:lnTo>
                      <a:cubicBezTo>
                        <a:pt x="375019" y="372299"/>
                        <a:pt x="293295" y="374115"/>
                        <a:pt x="276951" y="374115"/>
                      </a:cubicBezTo>
                      <a:lnTo>
                        <a:pt x="26328" y="374115"/>
                      </a:lnTo>
                      <a:lnTo>
                        <a:pt x="26328" y="215202"/>
                      </a:lnTo>
                      <a:lnTo>
                        <a:pt x="25424" y="215202"/>
                      </a:lnTo>
                      <a:close/>
                    </a:path>
                  </a:pathLst>
                </a:custGeom>
                <a:solidFill>
                  <a:srgbClr val="FFFFFF"/>
                </a:solidFill>
                <a:ln w="6417" cap="flat">
                  <a:noFill/>
                  <a:prstDash val="solid"/>
                  <a:miter/>
                </a:ln>
              </p:spPr>
              <p:txBody>
                <a:bodyPr rtlCol="0" anchor="ctr"/>
                <a:lstStyle/>
                <a:p>
                  <a:endParaRPr lang="en-US" sz="810"/>
                </a:p>
              </p:txBody>
            </p:sp>
            <p:sp>
              <p:nvSpPr>
                <p:cNvPr id="2783" name="Freeform: Shape 2782">
                  <a:extLst>
                    <a:ext uri="{FF2B5EF4-FFF2-40B4-BE49-F238E27FC236}">
                      <a16:creationId xmlns:a16="http://schemas.microsoft.com/office/drawing/2014/main" id="{920C3B20-A372-95AE-5DD4-B5CE1A817FC7}"/>
                    </a:ext>
                  </a:extLst>
                </p:cNvPr>
                <p:cNvSpPr/>
                <p:nvPr/>
              </p:nvSpPr>
              <p:spPr>
                <a:xfrm>
                  <a:off x="2330571" y="4217929"/>
                  <a:ext cx="385010" cy="385010"/>
                </a:xfrm>
                <a:custGeom>
                  <a:avLst/>
                  <a:gdLst>
                    <a:gd name="connsiteX0" fmla="*/ 86262 w 385010"/>
                    <a:gd name="connsiteY0" fmla="*/ 12712 h 385010"/>
                    <a:gd name="connsiteX1" fmla="*/ 159818 w 385010"/>
                    <a:gd name="connsiteY1" fmla="*/ 35415 h 385010"/>
                    <a:gd name="connsiteX2" fmla="*/ 159818 w 385010"/>
                    <a:gd name="connsiteY2" fmla="*/ 36319 h 385010"/>
                    <a:gd name="connsiteX3" fmla="*/ 175250 w 385010"/>
                    <a:gd name="connsiteY3" fmla="*/ 36319 h 385010"/>
                    <a:gd name="connsiteX4" fmla="*/ 199769 w 385010"/>
                    <a:gd name="connsiteY4" fmla="*/ 12712 h 385010"/>
                    <a:gd name="connsiteX5" fmla="*/ 208849 w 385010"/>
                    <a:gd name="connsiteY5" fmla="*/ 21792 h 385010"/>
                    <a:gd name="connsiteX6" fmla="*/ 195232 w 385010"/>
                    <a:gd name="connsiteY6" fmla="*/ 36319 h 385010"/>
                    <a:gd name="connsiteX7" fmla="*/ 375931 w 385010"/>
                    <a:gd name="connsiteY7" fmla="*/ 36319 h 385010"/>
                    <a:gd name="connsiteX8" fmla="*/ 375931 w 385010"/>
                    <a:gd name="connsiteY8" fmla="*/ 347780 h 385010"/>
                    <a:gd name="connsiteX9" fmla="*/ 282399 w 385010"/>
                    <a:gd name="connsiteY9" fmla="*/ 375931 h 385010"/>
                    <a:gd name="connsiteX10" fmla="*/ 36319 w 385010"/>
                    <a:gd name="connsiteY10" fmla="*/ 375931 h 385010"/>
                    <a:gd name="connsiteX11" fmla="*/ 36319 w 385010"/>
                    <a:gd name="connsiteY11" fmla="*/ 210665 h 385010"/>
                    <a:gd name="connsiteX12" fmla="*/ 22703 w 385010"/>
                    <a:gd name="connsiteY12" fmla="*/ 224288 h 385010"/>
                    <a:gd name="connsiteX13" fmla="*/ 13623 w 385010"/>
                    <a:gd name="connsiteY13" fmla="*/ 215208 h 385010"/>
                    <a:gd name="connsiteX14" fmla="*/ 36319 w 385010"/>
                    <a:gd name="connsiteY14" fmla="*/ 191594 h 385010"/>
                    <a:gd name="connsiteX15" fmla="*/ 36319 w 385010"/>
                    <a:gd name="connsiteY15" fmla="*/ 172530 h 385010"/>
                    <a:gd name="connsiteX16" fmla="*/ 12712 w 385010"/>
                    <a:gd name="connsiteY16" fmla="*/ 155275 h 385010"/>
                    <a:gd name="connsiteX17" fmla="*/ 12712 w 385010"/>
                    <a:gd name="connsiteY17" fmla="*/ 35415 h 385010"/>
                    <a:gd name="connsiteX18" fmla="*/ 86262 w 385010"/>
                    <a:gd name="connsiteY18" fmla="*/ 12712 h 385010"/>
                    <a:gd name="connsiteX19" fmla="*/ 199769 w 385010"/>
                    <a:gd name="connsiteY19" fmla="*/ 0 h 385010"/>
                    <a:gd name="connsiteX20" fmla="*/ 193416 w 385010"/>
                    <a:gd name="connsiteY20" fmla="*/ 6359 h 385010"/>
                    <a:gd name="connsiteX21" fmla="*/ 172530 w 385010"/>
                    <a:gd name="connsiteY21" fmla="*/ 27239 h 385010"/>
                    <a:gd name="connsiteX22" fmla="*/ 167986 w 385010"/>
                    <a:gd name="connsiteY22" fmla="*/ 27239 h 385010"/>
                    <a:gd name="connsiteX23" fmla="*/ 86262 w 385010"/>
                    <a:gd name="connsiteY23" fmla="*/ 3632 h 385010"/>
                    <a:gd name="connsiteX24" fmla="*/ 3632 w 385010"/>
                    <a:gd name="connsiteY24" fmla="*/ 35415 h 385010"/>
                    <a:gd name="connsiteX25" fmla="*/ 3632 w 385010"/>
                    <a:gd name="connsiteY25" fmla="*/ 155275 h 385010"/>
                    <a:gd name="connsiteX26" fmla="*/ 27239 w 385010"/>
                    <a:gd name="connsiteY26" fmla="*/ 179794 h 385010"/>
                    <a:gd name="connsiteX27" fmla="*/ 27239 w 385010"/>
                    <a:gd name="connsiteY27" fmla="*/ 187962 h 385010"/>
                    <a:gd name="connsiteX28" fmla="*/ 6359 w 385010"/>
                    <a:gd name="connsiteY28" fmla="*/ 208849 h 385010"/>
                    <a:gd name="connsiteX29" fmla="*/ 0 w 385010"/>
                    <a:gd name="connsiteY29" fmla="*/ 214297 h 385010"/>
                    <a:gd name="connsiteX30" fmla="*/ 6359 w 385010"/>
                    <a:gd name="connsiteY30" fmla="*/ 220656 h 385010"/>
                    <a:gd name="connsiteX31" fmla="*/ 15439 w 385010"/>
                    <a:gd name="connsiteY31" fmla="*/ 229736 h 385010"/>
                    <a:gd name="connsiteX32" fmla="*/ 21792 w 385010"/>
                    <a:gd name="connsiteY32" fmla="*/ 236088 h 385010"/>
                    <a:gd name="connsiteX33" fmla="*/ 27239 w 385010"/>
                    <a:gd name="connsiteY33" fmla="*/ 232457 h 385010"/>
                    <a:gd name="connsiteX34" fmla="*/ 27239 w 385010"/>
                    <a:gd name="connsiteY34" fmla="*/ 375931 h 385010"/>
                    <a:gd name="connsiteX35" fmla="*/ 27239 w 385010"/>
                    <a:gd name="connsiteY35" fmla="*/ 385011 h 385010"/>
                    <a:gd name="connsiteX36" fmla="*/ 36319 w 385010"/>
                    <a:gd name="connsiteY36" fmla="*/ 385011 h 385010"/>
                    <a:gd name="connsiteX37" fmla="*/ 282399 w 385010"/>
                    <a:gd name="connsiteY37" fmla="*/ 385011 h 385010"/>
                    <a:gd name="connsiteX38" fmla="*/ 385011 w 385010"/>
                    <a:gd name="connsiteY38" fmla="*/ 347780 h 385010"/>
                    <a:gd name="connsiteX39" fmla="*/ 385011 w 385010"/>
                    <a:gd name="connsiteY39" fmla="*/ 36319 h 385010"/>
                    <a:gd name="connsiteX40" fmla="*/ 385011 w 385010"/>
                    <a:gd name="connsiteY40" fmla="*/ 27239 h 385010"/>
                    <a:gd name="connsiteX41" fmla="*/ 375931 w 385010"/>
                    <a:gd name="connsiteY41" fmla="*/ 27239 h 385010"/>
                    <a:gd name="connsiteX42" fmla="*/ 217024 w 385010"/>
                    <a:gd name="connsiteY42" fmla="*/ 27239 h 385010"/>
                    <a:gd name="connsiteX43" fmla="*/ 221561 w 385010"/>
                    <a:gd name="connsiteY43" fmla="*/ 22703 h 385010"/>
                    <a:gd name="connsiteX44" fmla="*/ 215208 w 385010"/>
                    <a:gd name="connsiteY44" fmla="*/ 16344 h 385010"/>
                    <a:gd name="connsiteX45" fmla="*/ 206128 w 385010"/>
                    <a:gd name="connsiteY45" fmla="*/ 7264 h 385010"/>
                    <a:gd name="connsiteX46" fmla="*/ 199769 w 385010"/>
                    <a:gd name="connsiteY46"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5010" h="385010">
                      <a:moveTo>
                        <a:pt x="86262" y="12712"/>
                      </a:moveTo>
                      <a:cubicBezTo>
                        <a:pt x="98980" y="12712"/>
                        <a:pt x="159818" y="13623"/>
                        <a:pt x="159818" y="35415"/>
                      </a:cubicBezTo>
                      <a:cubicBezTo>
                        <a:pt x="159818" y="35415"/>
                        <a:pt x="159818" y="35415"/>
                        <a:pt x="159818" y="36319"/>
                      </a:cubicBezTo>
                      <a:lnTo>
                        <a:pt x="175250" y="36319"/>
                      </a:lnTo>
                      <a:lnTo>
                        <a:pt x="199769" y="12712"/>
                      </a:lnTo>
                      <a:lnTo>
                        <a:pt x="208849" y="21792"/>
                      </a:lnTo>
                      <a:lnTo>
                        <a:pt x="195232" y="36319"/>
                      </a:lnTo>
                      <a:lnTo>
                        <a:pt x="375931" y="36319"/>
                      </a:lnTo>
                      <a:lnTo>
                        <a:pt x="375931" y="347780"/>
                      </a:lnTo>
                      <a:cubicBezTo>
                        <a:pt x="375931" y="369572"/>
                        <a:pt x="316909" y="375931"/>
                        <a:pt x="282399" y="375931"/>
                      </a:cubicBezTo>
                      <a:lnTo>
                        <a:pt x="36319" y="375931"/>
                      </a:lnTo>
                      <a:lnTo>
                        <a:pt x="36319" y="210665"/>
                      </a:lnTo>
                      <a:lnTo>
                        <a:pt x="22703" y="224288"/>
                      </a:lnTo>
                      <a:lnTo>
                        <a:pt x="13623" y="215208"/>
                      </a:lnTo>
                      <a:lnTo>
                        <a:pt x="36319" y="191594"/>
                      </a:lnTo>
                      <a:lnTo>
                        <a:pt x="36319" y="172530"/>
                      </a:lnTo>
                      <a:cubicBezTo>
                        <a:pt x="23607" y="168898"/>
                        <a:pt x="12712" y="163450"/>
                        <a:pt x="12712" y="155275"/>
                      </a:cubicBezTo>
                      <a:cubicBezTo>
                        <a:pt x="12712" y="155275"/>
                        <a:pt x="12712" y="36319"/>
                        <a:pt x="12712" y="35415"/>
                      </a:cubicBezTo>
                      <a:cubicBezTo>
                        <a:pt x="12712" y="13623"/>
                        <a:pt x="74461" y="12712"/>
                        <a:pt x="86262" y="12712"/>
                      </a:cubicBezTo>
                      <a:close/>
                      <a:moveTo>
                        <a:pt x="199769" y="0"/>
                      </a:moveTo>
                      <a:lnTo>
                        <a:pt x="193416" y="6359"/>
                      </a:lnTo>
                      <a:lnTo>
                        <a:pt x="172530" y="27239"/>
                      </a:lnTo>
                      <a:lnTo>
                        <a:pt x="167986" y="27239"/>
                      </a:lnTo>
                      <a:cubicBezTo>
                        <a:pt x="158907" y="7264"/>
                        <a:pt x="114412" y="3632"/>
                        <a:pt x="86262" y="3632"/>
                      </a:cubicBezTo>
                      <a:cubicBezTo>
                        <a:pt x="55390" y="3632"/>
                        <a:pt x="3632" y="8175"/>
                        <a:pt x="3632" y="35415"/>
                      </a:cubicBezTo>
                      <a:lnTo>
                        <a:pt x="3632" y="155275"/>
                      </a:lnTo>
                      <a:cubicBezTo>
                        <a:pt x="3632" y="166171"/>
                        <a:pt x="11807" y="174346"/>
                        <a:pt x="27239" y="179794"/>
                      </a:cubicBezTo>
                      <a:lnTo>
                        <a:pt x="27239" y="187962"/>
                      </a:lnTo>
                      <a:lnTo>
                        <a:pt x="6359" y="208849"/>
                      </a:lnTo>
                      <a:lnTo>
                        <a:pt x="0" y="214297"/>
                      </a:lnTo>
                      <a:lnTo>
                        <a:pt x="6359" y="220656"/>
                      </a:lnTo>
                      <a:lnTo>
                        <a:pt x="15439" y="229736"/>
                      </a:lnTo>
                      <a:lnTo>
                        <a:pt x="21792" y="236088"/>
                      </a:lnTo>
                      <a:lnTo>
                        <a:pt x="27239" y="232457"/>
                      </a:lnTo>
                      <a:lnTo>
                        <a:pt x="27239" y="375931"/>
                      </a:lnTo>
                      <a:lnTo>
                        <a:pt x="27239" y="385011"/>
                      </a:lnTo>
                      <a:lnTo>
                        <a:pt x="36319" y="385011"/>
                      </a:lnTo>
                      <a:lnTo>
                        <a:pt x="282399" y="385011"/>
                      </a:lnTo>
                      <a:cubicBezTo>
                        <a:pt x="313277" y="385011"/>
                        <a:pt x="385011" y="381379"/>
                        <a:pt x="385011" y="347780"/>
                      </a:cubicBezTo>
                      <a:lnTo>
                        <a:pt x="385011" y="36319"/>
                      </a:lnTo>
                      <a:lnTo>
                        <a:pt x="385011" y="27239"/>
                      </a:lnTo>
                      <a:lnTo>
                        <a:pt x="375931" y="27239"/>
                      </a:lnTo>
                      <a:lnTo>
                        <a:pt x="217024" y="27239"/>
                      </a:lnTo>
                      <a:lnTo>
                        <a:pt x="221561" y="22703"/>
                      </a:lnTo>
                      <a:lnTo>
                        <a:pt x="215208" y="16344"/>
                      </a:lnTo>
                      <a:lnTo>
                        <a:pt x="206128" y="7264"/>
                      </a:lnTo>
                      <a:lnTo>
                        <a:pt x="199769" y="0"/>
                      </a:lnTo>
                      <a:close/>
                    </a:path>
                  </a:pathLst>
                </a:custGeom>
                <a:solidFill>
                  <a:srgbClr val="FFFFFF"/>
                </a:solidFill>
                <a:ln w="6417" cap="flat">
                  <a:noFill/>
                  <a:prstDash val="solid"/>
                  <a:miter/>
                </a:ln>
              </p:spPr>
              <p:txBody>
                <a:bodyPr rtlCol="0" anchor="ctr"/>
                <a:lstStyle/>
                <a:p>
                  <a:endParaRPr lang="en-US" sz="810"/>
                </a:p>
              </p:txBody>
            </p:sp>
          </p:grpSp>
          <p:grpSp>
            <p:nvGrpSpPr>
              <p:cNvPr id="2784" name="Graphic 3">
                <a:extLst>
                  <a:ext uri="{FF2B5EF4-FFF2-40B4-BE49-F238E27FC236}">
                    <a16:creationId xmlns:a16="http://schemas.microsoft.com/office/drawing/2014/main" id="{A8DC71D6-BC90-5C2E-CB82-9238B27FB6C5}"/>
                  </a:ext>
                </a:extLst>
              </p:cNvPr>
              <p:cNvGrpSpPr/>
              <p:nvPr/>
            </p:nvGrpSpPr>
            <p:grpSpPr>
              <a:xfrm>
                <a:off x="2343283" y="4230640"/>
                <a:ext cx="364130" cy="363219"/>
                <a:chOff x="2343283" y="4230640"/>
                <a:chExt cx="364130" cy="363219"/>
              </a:xfrm>
              <a:solidFill>
                <a:srgbClr val="2D5967"/>
              </a:solidFill>
            </p:grpSpPr>
            <p:sp>
              <p:nvSpPr>
                <p:cNvPr id="2785" name="Freeform: Shape 2784">
                  <a:extLst>
                    <a:ext uri="{FF2B5EF4-FFF2-40B4-BE49-F238E27FC236}">
                      <a16:creationId xmlns:a16="http://schemas.microsoft.com/office/drawing/2014/main" id="{21D48166-2BAA-47C2-87F6-5FBCC13853CD}"/>
                    </a:ext>
                  </a:extLst>
                </p:cNvPr>
                <p:cNvSpPr/>
                <p:nvPr/>
              </p:nvSpPr>
              <p:spPr>
                <a:xfrm>
                  <a:off x="2692879" y="4284214"/>
                  <a:ext cx="13622" cy="27239"/>
                </a:xfrm>
                <a:custGeom>
                  <a:avLst/>
                  <a:gdLst>
                    <a:gd name="connsiteX0" fmla="*/ 13623 w 13622"/>
                    <a:gd name="connsiteY0" fmla="*/ 0 h 27239"/>
                    <a:gd name="connsiteX1" fmla="*/ 0 w 13622"/>
                    <a:gd name="connsiteY1" fmla="*/ 0 h 27239"/>
                    <a:gd name="connsiteX2" fmla="*/ 0 w 13622"/>
                    <a:gd name="connsiteY2" fmla="*/ 27240 h 27239"/>
                    <a:gd name="connsiteX3" fmla="*/ 13623 w 13622"/>
                    <a:gd name="connsiteY3" fmla="*/ 27240 h 27239"/>
                    <a:gd name="connsiteX4" fmla="*/ 13623 w 13622"/>
                    <a:gd name="connsiteY4" fmla="*/ 0 h 2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2" h="27239">
                      <a:moveTo>
                        <a:pt x="13623" y="0"/>
                      </a:moveTo>
                      <a:lnTo>
                        <a:pt x="0" y="0"/>
                      </a:lnTo>
                      <a:lnTo>
                        <a:pt x="0" y="27240"/>
                      </a:lnTo>
                      <a:lnTo>
                        <a:pt x="13623" y="27240"/>
                      </a:lnTo>
                      <a:lnTo>
                        <a:pt x="13623" y="0"/>
                      </a:lnTo>
                      <a:close/>
                    </a:path>
                  </a:pathLst>
                </a:custGeom>
                <a:solidFill>
                  <a:srgbClr val="2D5967"/>
                </a:solidFill>
                <a:ln w="6417" cap="flat">
                  <a:noFill/>
                  <a:prstDash val="solid"/>
                  <a:miter/>
                </a:ln>
              </p:spPr>
              <p:txBody>
                <a:bodyPr rtlCol="0" anchor="ctr"/>
                <a:lstStyle/>
                <a:p>
                  <a:endParaRPr lang="en-US" sz="810"/>
                </a:p>
              </p:txBody>
            </p:sp>
            <p:sp>
              <p:nvSpPr>
                <p:cNvPr id="2786" name="Freeform: Shape 2785">
                  <a:extLst>
                    <a:ext uri="{FF2B5EF4-FFF2-40B4-BE49-F238E27FC236}">
                      <a16:creationId xmlns:a16="http://schemas.microsoft.com/office/drawing/2014/main" id="{F43AFF8A-CC44-828F-01E9-7B5C5BCEAF59}"/>
                    </a:ext>
                  </a:extLst>
                </p:cNvPr>
                <p:cNvSpPr/>
                <p:nvPr/>
              </p:nvSpPr>
              <p:spPr>
                <a:xfrm>
                  <a:off x="2692879" y="4322356"/>
                  <a:ext cx="13622" cy="27239"/>
                </a:xfrm>
                <a:custGeom>
                  <a:avLst/>
                  <a:gdLst>
                    <a:gd name="connsiteX0" fmla="*/ 13623 w 13622"/>
                    <a:gd name="connsiteY0" fmla="*/ 0 h 27239"/>
                    <a:gd name="connsiteX1" fmla="*/ 0 w 13622"/>
                    <a:gd name="connsiteY1" fmla="*/ 0 h 27239"/>
                    <a:gd name="connsiteX2" fmla="*/ 0 w 13622"/>
                    <a:gd name="connsiteY2" fmla="*/ 27240 h 27239"/>
                    <a:gd name="connsiteX3" fmla="*/ 13623 w 13622"/>
                    <a:gd name="connsiteY3" fmla="*/ 27240 h 27239"/>
                    <a:gd name="connsiteX4" fmla="*/ 13623 w 13622"/>
                    <a:gd name="connsiteY4" fmla="*/ 0 h 2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22" h="27239">
                      <a:moveTo>
                        <a:pt x="13623" y="0"/>
                      </a:moveTo>
                      <a:lnTo>
                        <a:pt x="0" y="0"/>
                      </a:lnTo>
                      <a:lnTo>
                        <a:pt x="0" y="27240"/>
                      </a:lnTo>
                      <a:lnTo>
                        <a:pt x="13623" y="27240"/>
                      </a:lnTo>
                      <a:lnTo>
                        <a:pt x="13623" y="0"/>
                      </a:lnTo>
                      <a:close/>
                    </a:path>
                  </a:pathLst>
                </a:custGeom>
                <a:solidFill>
                  <a:srgbClr val="2D5967"/>
                </a:solidFill>
                <a:ln w="6417" cap="flat">
                  <a:noFill/>
                  <a:prstDash val="solid"/>
                  <a:miter/>
                </a:ln>
              </p:spPr>
              <p:txBody>
                <a:bodyPr rtlCol="0" anchor="ctr"/>
                <a:lstStyle/>
                <a:p>
                  <a:endParaRPr lang="en-US" sz="810"/>
                </a:p>
              </p:txBody>
            </p:sp>
            <p:sp>
              <p:nvSpPr>
                <p:cNvPr id="2787" name="Freeform: Shape 2786">
                  <a:extLst>
                    <a:ext uri="{FF2B5EF4-FFF2-40B4-BE49-F238E27FC236}">
                      <a16:creationId xmlns:a16="http://schemas.microsoft.com/office/drawing/2014/main" id="{91DFC68E-B824-8E97-47F0-33B48AE3EC2B}"/>
                    </a:ext>
                  </a:extLst>
                </p:cNvPr>
                <p:cNvSpPr/>
                <p:nvPr/>
              </p:nvSpPr>
              <p:spPr>
                <a:xfrm>
                  <a:off x="2691974" y="4359587"/>
                  <a:ext cx="13616" cy="30871"/>
                </a:xfrm>
                <a:custGeom>
                  <a:avLst/>
                  <a:gdLst>
                    <a:gd name="connsiteX0" fmla="*/ 905 w 13616"/>
                    <a:gd name="connsiteY0" fmla="*/ 22696 h 30871"/>
                    <a:gd name="connsiteX1" fmla="*/ 9080 w 13616"/>
                    <a:gd name="connsiteY1" fmla="*/ 27240 h 30871"/>
                    <a:gd name="connsiteX2" fmla="*/ 13616 w 13616"/>
                    <a:gd name="connsiteY2" fmla="*/ 30871 h 30871"/>
                    <a:gd name="connsiteX3" fmla="*/ 13616 w 13616"/>
                    <a:gd name="connsiteY3" fmla="*/ 0 h 30871"/>
                    <a:gd name="connsiteX4" fmla="*/ 0 w 13616"/>
                    <a:gd name="connsiteY4" fmla="*/ 0 h 30871"/>
                    <a:gd name="connsiteX5" fmla="*/ 0 w 13616"/>
                    <a:gd name="connsiteY5" fmla="*/ 22696 h 30871"/>
                    <a:gd name="connsiteX6" fmla="*/ 905 w 13616"/>
                    <a:gd name="connsiteY6" fmla="*/ 22696 h 3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6" h="30871">
                      <a:moveTo>
                        <a:pt x="905" y="22696"/>
                      </a:moveTo>
                      <a:cubicBezTo>
                        <a:pt x="3632" y="23608"/>
                        <a:pt x="6353" y="25424"/>
                        <a:pt x="9080" y="27240"/>
                      </a:cubicBezTo>
                      <a:lnTo>
                        <a:pt x="13616" y="30871"/>
                      </a:lnTo>
                      <a:lnTo>
                        <a:pt x="13616" y="0"/>
                      </a:lnTo>
                      <a:lnTo>
                        <a:pt x="0" y="0"/>
                      </a:lnTo>
                      <a:lnTo>
                        <a:pt x="0" y="22696"/>
                      </a:lnTo>
                      <a:lnTo>
                        <a:pt x="905" y="22696"/>
                      </a:lnTo>
                      <a:close/>
                    </a:path>
                  </a:pathLst>
                </a:custGeom>
                <a:solidFill>
                  <a:srgbClr val="2D5967"/>
                </a:solidFill>
                <a:ln w="6417" cap="flat">
                  <a:noFill/>
                  <a:prstDash val="solid"/>
                  <a:miter/>
                </a:ln>
              </p:spPr>
              <p:txBody>
                <a:bodyPr rtlCol="0" anchor="ctr"/>
                <a:lstStyle/>
                <a:p>
                  <a:endParaRPr lang="en-US" sz="810"/>
                </a:p>
              </p:txBody>
            </p:sp>
            <p:sp>
              <p:nvSpPr>
                <p:cNvPr id="2788" name="Freeform: Shape 2787">
                  <a:extLst>
                    <a:ext uri="{FF2B5EF4-FFF2-40B4-BE49-F238E27FC236}">
                      <a16:creationId xmlns:a16="http://schemas.microsoft.com/office/drawing/2014/main" id="{B6F4DEC0-BF6E-C547-6AE5-A10234F72425}"/>
                    </a:ext>
                  </a:extLst>
                </p:cNvPr>
                <p:cNvSpPr/>
                <p:nvPr/>
              </p:nvSpPr>
              <p:spPr>
                <a:xfrm>
                  <a:off x="2686526" y="4254254"/>
                  <a:ext cx="19975" cy="19975"/>
                </a:xfrm>
                <a:custGeom>
                  <a:avLst/>
                  <a:gdLst>
                    <a:gd name="connsiteX0" fmla="*/ 0 w 19975"/>
                    <a:gd name="connsiteY0" fmla="*/ 0 h 19975"/>
                    <a:gd name="connsiteX1" fmla="*/ 0 w 19975"/>
                    <a:gd name="connsiteY1" fmla="*/ 13616 h 19975"/>
                    <a:gd name="connsiteX2" fmla="*/ 6353 w 19975"/>
                    <a:gd name="connsiteY2" fmla="*/ 13616 h 19975"/>
                    <a:gd name="connsiteX3" fmla="*/ 6353 w 19975"/>
                    <a:gd name="connsiteY3" fmla="*/ 19975 h 19975"/>
                    <a:gd name="connsiteX4" fmla="*/ 19976 w 19975"/>
                    <a:gd name="connsiteY4" fmla="*/ 19975 h 19975"/>
                    <a:gd name="connsiteX5" fmla="*/ 19976 w 19975"/>
                    <a:gd name="connsiteY5" fmla="*/ 0 h 19975"/>
                    <a:gd name="connsiteX6" fmla="*/ 0 w 19975"/>
                    <a:gd name="connsiteY6" fmla="*/ 0 h 1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75" h="19975">
                      <a:moveTo>
                        <a:pt x="0" y="0"/>
                      </a:moveTo>
                      <a:lnTo>
                        <a:pt x="0" y="13616"/>
                      </a:lnTo>
                      <a:lnTo>
                        <a:pt x="6353" y="13616"/>
                      </a:lnTo>
                      <a:lnTo>
                        <a:pt x="6353" y="19975"/>
                      </a:lnTo>
                      <a:lnTo>
                        <a:pt x="19976" y="19975"/>
                      </a:lnTo>
                      <a:lnTo>
                        <a:pt x="19976" y="0"/>
                      </a:lnTo>
                      <a:lnTo>
                        <a:pt x="0" y="0"/>
                      </a:lnTo>
                      <a:close/>
                    </a:path>
                  </a:pathLst>
                </a:custGeom>
                <a:solidFill>
                  <a:srgbClr val="2D5967"/>
                </a:solidFill>
                <a:ln w="6417" cap="flat">
                  <a:noFill/>
                  <a:prstDash val="solid"/>
                  <a:miter/>
                </a:ln>
              </p:spPr>
              <p:txBody>
                <a:bodyPr rtlCol="0" anchor="ctr"/>
                <a:lstStyle/>
                <a:p>
                  <a:endParaRPr lang="en-US" sz="810"/>
                </a:p>
              </p:txBody>
            </p:sp>
            <p:sp>
              <p:nvSpPr>
                <p:cNvPr id="2789" name="Freeform: Shape 2788">
                  <a:extLst>
                    <a:ext uri="{FF2B5EF4-FFF2-40B4-BE49-F238E27FC236}">
                      <a16:creationId xmlns:a16="http://schemas.microsoft.com/office/drawing/2014/main" id="{A3692CE6-0CC9-1641-0A84-E57C03173EDD}"/>
                    </a:ext>
                  </a:extLst>
                </p:cNvPr>
                <p:cNvSpPr/>
                <p:nvPr/>
              </p:nvSpPr>
              <p:spPr>
                <a:xfrm>
                  <a:off x="2577562" y="4254254"/>
                  <a:ext cx="26328" cy="13616"/>
                </a:xfrm>
                <a:custGeom>
                  <a:avLst/>
                  <a:gdLst>
                    <a:gd name="connsiteX0" fmla="*/ 26328 w 26328"/>
                    <a:gd name="connsiteY0" fmla="*/ 0 h 13616"/>
                    <a:gd name="connsiteX1" fmla="*/ 0 w 26328"/>
                    <a:gd name="connsiteY1" fmla="*/ 0 h 13616"/>
                    <a:gd name="connsiteX2" fmla="*/ 0 w 26328"/>
                    <a:gd name="connsiteY2" fmla="*/ 13616 h 13616"/>
                    <a:gd name="connsiteX3" fmla="*/ 26328 w 26328"/>
                    <a:gd name="connsiteY3" fmla="*/ 13616 h 13616"/>
                    <a:gd name="connsiteX4" fmla="*/ 26328 w 26328"/>
                    <a:gd name="connsiteY4" fmla="*/ 0 h 13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8" h="13616">
                      <a:moveTo>
                        <a:pt x="26328" y="0"/>
                      </a:moveTo>
                      <a:lnTo>
                        <a:pt x="0" y="0"/>
                      </a:lnTo>
                      <a:lnTo>
                        <a:pt x="0" y="13616"/>
                      </a:lnTo>
                      <a:lnTo>
                        <a:pt x="26328" y="13616"/>
                      </a:lnTo>
                      <a:lnTo>
                        <a:pt x="26328" y="0"/>
                      </a:lnTo>
                      <a:close/>
                    </a:path>
                  </a:pathLst>
                </a:custGeom>
                <a:solidFill>
                  <a:srgbClr val="2D5967"/>
                </a:solidFill>
                <a:ln w="6417" cap="flat">
                  <a:noFill/>
                  <a:prstDash val="solid"/>
                  <a:miter/>
                </a:ln>
              </p:spPr>
              <p:txBody>
                <a:bodyPr rtlCol="0" anchor="ctr"/>
                <a:lstStyle/>
                <a:p>
                  <a:endParaRPr lang="en-US" sz="810"/>
                </a:p>
              </p:txBody>
            </p:sp>
            <p:sp>
              <p:nvSpPr>
                <p:cNvPr id="2790" name="Freeform: Shape 2789">
                  <a:extLst>
                    <a:ext uri="{FF2B5EF4-FFF2-40B4-BE49-F238E27FC236}">
                      <a16:creationId xmlns:a16="http://schemas.microsoft.com/office/drawing/2014/main" id="{25606B50-CE52-1A00-9E73-B6E0F00C8084}"/>
                    </a:ext>
                  </a:extLst>
                </p:cNvPr>
                <p:cNvSpPr/>
                <p:nvPr/>
              </p:nvSpPr>
              <p:spPr>
                <a:xfrm>
                  <a:off x="2613881" y="4254254"/>
                  <a:ext cx="26334" cy="13616"/>
                </a:xfrm>
                <a:custGeom>
                  <a:avLst/>
                  <a:gdLst>
                    <a:gd name="connsiteX0" fmla="*/ 26335 w 26334"/>
                    <a:gd name="connsiteY0" fmla="*/ 0 h 13616"/>
                    <a:gd name="connsiteX1" fmla="*/ 0 w 26334"/>
                    <a:gd name="connsiteY1" fmla="*/ 0 h 13616"/>
                    <a:gd name="connsiteX2" fmla="*/ 0 w 26334"/>
                    <a:gd name="connsiteY2" fmla="*/ 13616 h 13616"/>
                    <a:gd name="connsiteX3" fmla="*/ 26335 w 26334"/>
                    <a:gd name="connsiteY3" fmla="*/ 13616 h 13616"/>
                    <a:gd name="connsiteX4" fmla="*/ 26335 w 26334"/>
                    <a:gd name="connsiteY4" fmla="*/ 0 h 13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4" h="13616">
                      <a:moveTo>
                        <a:pt x="26335" y="0"/>
                      </a:moveTo>
                      <a:lnTo>
                        <a:pt x="0" y="0"/>
                      </a:lnTo>
                      <a:lnTo>
                        <a:pt x="0" y="13616"/>
                      </a:lnTo>
                      <a:lnTo>
                        <a:pt x="26335" y="13616"/>
                      </a:lnTo>
                      <a:lnTo>
                        <a:pt x="26335" y="0"/>
                      </a:lnTo>
                      <a:close/>
                    </a:path>
                  </a:pathLst>
                </a:custGeom>
                <a:solidFill>
                  <a:srgbClr val="2D5967"/>
                </a:solidFill>
                <a:ln w="6417" cap="flat">
                  <a:noFill/>
                  <a:prstDash val="solid"/>
                  <a:miter/>
                </a:ln>
              </p:spPr>
              <p:txBody>
                <a:bodyPr rtlCol="0" anchor="ctr"/>
                <a:lstStyle/>
                <a:p>
                  <a:endParaRPr lang="en-US" sz="810"/>
                </a:p>
              </p:txBody>
            </p:sp>
            <p:sp>
              <p:nvSpPr>
                <p:cNvPr id="2791" name="Freeform: Shape 2790">
                  <a:extLst>
                    <a:ext uri="{FF2B5EF4-FFF2-40B4-BE49-F238E27FC236}">
                      <a16:creationId xmlns:a16="http://schemas.microsoft.com/office/drawing/2014/main" id="{7E667F43-3768-AD77-3305-C98A2DC80252}"/>
                    </a:ext>
                  </a:extLst>
                </p:cNvPr>
                <p:cNvSpPr/>
                <p:nvPr/>
              </p:nvSpPr>
              <p:spPr>
                <a:xfrm>
                  <a:off x="2650200" y="4254254"/>
                  <a:ext cx="26334" cy="13616"/>
                </a:xfrm>
                <a:custGeom>
                  <a:avLst/>
                  <a:gdLst>
                    <a:gd name="connsiteX0" fmla="*/ 26335 w 26334"/>
                    <a:gd name="connsiteY0" fmla="*/ 0 h 13616"/>
                    <a:gd name="connsiteX1" fmla="*/ 0 w 26334"/>
                    <a:gd name="connsiteY1" fmla="*/ 0 h 13616"/>
                    <a:gd name="connsiteX2" fmla="*/ 0 w 26334"/>
                    <a:gd name="connsiteY2" fmla="*/ 13616 h 13616"/>
                    <a:gd name="connsiteX3" fmla="*/ 26335 w 26334"/>
                    <a:gd name="connsiteY3" fmla="*/ 13616 h 13616"/>
                    <a:gd name="connsiteX4" fmla="*/ 26335 w 26334"/>
                    <a:gd name="connsiteY4" fmla="*/ 0 h 13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4" h="13616">
                      <a:moveTo>
                        <a:pt x="26335" y="0"/>
                      </a:moveTo>
                      <a:lnTo>
                        <a:pt x="0" y="0"/>
                      </a:lnTo>
                      <a:lnTo>
                        <a:pt x="0" y="13616"/>
                      </a:lnTo>
                      <a:lnTo>
                        <a:pt x="26335" y="13616"/>
                      </a:lnTo>
                      <a:lnTo>
                        <a:pt x="26335" y="0"/>
                      </a:lnTo>
                      <a:close/>
                    </a:path>
                  </a:pathLst>
                </a:custGeom>
                <a:solidFill>
                  <a:srgbClr val="2D5967"/>
                </a:solidFill>
                <a:ln w="6417" cap="flat">
                  <a:noFill/>
                  <a:prstDash val="solid"/>
                  <a:miter/>
                </a:ln>
              </p:spPr>
              <p:txBody>
                <a:bodyPr rtlCol="0" anchor="ctr"/>
                <a:lstStyle/>
                <a:p>
                  <a:endParaRPr lang="en-US" sz="810"/>
                </a:p>
              </p:txBody>
            </p:sp>
            <p:sp>
              <p:nvSpPr>
                <p:cNvPr id="2792" name="Freeform: Shape 2791">
                  <a:extLst>
                    <a:ext uri="{FF2B5EF4-FFF2-40B4-BE49-F238E27FC236}">
                      <a16:creationId xmlns:a16="http://schemas.microsoft.com/office/drawing/2014/main" id="{3E67769C-119B-77BE-1598-DA867BAD65AE}"/>
                    </a:ext>
                  </a:extLst>
                </p:cNvPr>
                <p:cNvSpPr/>
                <p:nvPr/>
              </p:nvSpPr>
              <p:spPr>
                <a:xfrm>
                  <a:off x="2541236" y="4254254"/>
                  <a:ext cx="26334" cy="13616"/>
                </a:xfrm>
                <a:custGeom>
                  <a:avLst/>
                  <a:gdLst>
                    <a:gd name="connsiteX0" fmla="*/ 26335 w 26334"/>
                    <a:gd name="connsiteY0" fmla="*/ 0 h 13616"/>
                    <a:gd name="connsiteX1" fmla="*/ 0 w 26334"/>
                    <a:gd name="connsiteY1" fmla="*/ 0 h 13616"/>
                    <a:gd name="connsiteX2" fmla="*/ 0 w 26334"/>
                    <a:gd name="connsiteY2" fmla="*/ 13616 h 13616"/>
                    <a:gd name="connsiteX3" fmla="*/ 26335 w 26334"/>
                    <a:gd name="connsiteY3" fmla="*/ 13616 h 13616"/>
                    <a:gd name="connsiteX4" fmla="*/ 26335 w 26334"/>
                    <a:gd name="connsiteY4" fmla="*/ 0 h 13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4" h="13616">
                      <a:moveTo>
                        <a:pt x="26335" y="0"/>
                      </a:moveTo>
                      <a:lnTo>
                        <a:pt x="0" y="0"/>
                      </a:lnTo>
                      <a:lnTo>
                        <a:pt x="0" y="13616"/>
                      </a:lnTo>
                      <a:lnTo>
                        <a:pt x="26335" y="13616"/>
                      </a:lnTo>
                      <a:lnTo>
                        <a:pt x="26335" y="0"/>
                      </a:lnTo>
                      <a:close/>
                    </a:path>
                  </a:pathLst>
                </a:custGeom>
                <a:solidFill>
                  <a:srgbClr val="2D5967"/>
                </a:solidFill>
                <a:ln w="6417" cap="flat">
                  <a:noFill/>
                  <a:prstDash val="solid"/>
                  <a:miter/>
                </a:ln>
              </p:spPr>
              <p:txBody>
                <a:bodyPr rtlCol="0" anchor="ctr"/>
                <a:lstStyle/>
                <a:p>
                  <a:endParaRPr lang="en-US" sz="810"/>
                </a:p>
              </p:txBody>
            </p:sp>
            <p:sp>
              <p:nvSpPr>
                <p:cNvPr id="2793" name="Freeform: Shape 2792">
                  <a:extLst>
                    <a:ext uri="{FF2B5EF4-FFF2-40B4-BE49-F238E27FC236}">
                      <a16:creationId xmlns:a16="http://schemas.microsoft.com/office/drawing/2014/main" id="{1AE7F58B-B5C3-89EB-C6B6-613EAC5D8748}"/>
                    </a:ext>
                  </a:extLst>
                </p:cNvPr>
                <p:cNvSpPr/>
                <p:nvPr/>
              </p:nvSpPr>
              <p:spPr>
                <a:xfrm>
                  <a:off x="2500373" y="4230640"/>
                  <a:ext cx="39046" cy="59933"/>
                </a:xfrm>
                <a:custGeom>
                  <a:avLst/>
                  <a:gdLst>
                    <a:gd name="connsiteX0" fmla="*/ 39046 w 39046"/>
                    <a:gd name="connsiteY0" fmla="*/ 50847 h 59933"/>
                    <a:gd name="connsiteX1" fmla="*/ 25430 w 39046"/>
                    <a:gd name="connsiteY1" fmla="*/ 37231 h 59933"/>
                    <a:gd name="connsiteX2" fmla="*/ 30878 w 39046"/>
                    <a:gd name="connsiteY2" fmla="*/ 37231 h 59933"/>
                    <a:gd name="connsiteX3" fmla="*/ 30878 w 39046"/>
                    <a:gd name="connsiteY3" fmla="*/ 23608 h 59933"/>
                    <a:gd name="connsiteX4" fmla="*/ 25430 w 39046"/>
                    <a:gd name="connsiteY4" fmla="*/ 23608 h 59933"/>
                    <a:gd name="connsiteX5" fmla="*/ 39046 w 39046"/>
                    <a:gd name="connsiteY5" fmla="*/ 9991 h 59933"/>
                    <a:gd name="connsiteX6" fmla="*/ 29967 w 39046"/>
                    <a:gd name="connsiteY6" fmla="*/ 0 h 59933"/>
                    <a:gd name="connsiteX7" fmla="*/ 0 w 39046"/>
                    <a:gd name="connsiteY7" fmla="*/ 29967 h 59933"/>
                    <a:gd name="connsiteX8" fmla="*/ 29967 w 39046"/>
                    <a:gd name="connsiteY8" fmla="*/ 59933 h 59933"/>
                    <a:gd name="connsiteX9" fmla="*/ 39046 w 39046"/>
                    <a:gd name="connsiteY9" fmla="*/ 50847 h 5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46" h="59933">
                      <a:moveTo>
                        <a:pt x="39046" y="50847"/>
                      </a:moveTo>
                      <a:lnTo>
                        <a:pt x="25430" y="37231"/>
                      </a:lnTo>
                      <a:lnTo>
                        <a:pt x="30878" y="37231"/>
                      </a:lnTo>
                      <a:lnTo>
                        <a:pt x="30878" y="23608"/>
                      </a:lnTo>
                      <a:lnTo>
                        <a:pt x="25430" y="23608"/>
                      </a:lnTo>
                      <a:lnTo>
                        <a:pt x="39046" y="9991"/>
                      </a:lnTo>
                      <a:lnTo>
                        <a:pt x="29967" y="0"/>
                      </a:lnTo>
                      <a:lnTo>
                        <a:pt x="0" y="29967"/>
                      </a:lnTo>
                      <a:lnTo>
                        <a:pt x="29967" y="59933"/>
                      </a:lnTo>
                      <a:lnTo>
                        <a:pt x="39046" y="50847"/>
                      </a:lnTo>
                      <a:close/>
                    </a:path>
                  </a:pathLst>
                </a:custGeom>
                <a:solidFill>
                  <a:srgbClr val="2D5967"/>
                </a:solidFill>
                <a:ln w="6417" cap="flat">
                  <a:noFill/>
                  <a:prstDash val="solid"/>
                  <a:miter/>
                </a:ln>
              </p:spPr>
              <p:txBody>
                <a:bodyPr rtlCol="0" anchor="ctr"/>
                <a:lstStyle/>
                <a:p>
                  <a:endParaRPr lang="en-US" sz="810"/>
                </a:p>
              </p:txBody>
            </p:sp>
            <p:sp>
              <p:nvSpPr>
                <p:cNvPr id="2794" name="Freeform: Shape 2793">
                  <a:extLst>
                    <a:ext uri="{FF2B5EF4-FFF2-40B4-BE49-F238E27FC236}">
                      <a16:creationId xmlns:a16="http://schemas.microsoft.com/office/drawing/2014/main" id="{5BFB67A9-5E51-AEE8-DCB1-B8482B2C433B}"/>
                    </a:ext>
                  </a:extLst>
                </p:cNvPr>
                <p:cNvSpPr/>
                <p:nvPr/>
              </p:nvSpPr>
              <p:spPr>
                <a:xfrm>
                  <a:off x="2517628" y="4583868"/>
                  <a:ext cx="21791" cy="9991"/>
                </a:xfrm>
                <a:custGeom>
                  <a:avLst/>
                  <a:gdLst>
                    <a:gd name="connsiteX0" fmla="*/ 0 w 21791"/>
                    <a:gd name="connsiteY0" fmla="*/ 0 h 9991"/>
                    <a:gd name="connsiteX1" fmla="*/ 0 w 21791"/>
                    <a:gd name="connsiteY1" fmla="*/ 9991 h 9991"/>
                    <a:gd name="connsiteX2" fmla="*/ 21792 w 21791"/>
                    <a:gd name="connsiteY2" fmla="*/ 9991 h 9991"/>
                    <a:gd name="connsiteX3" fmla="*/ 13623 w 21791"/>
                    <a:gd name="connsiteY3" fmla="*/ 7264 h 9991"/>
                    <a:gd name="connsiteX4" fmla="*/ 0 w 21791"/>
                    <a:gd name="connsiteY4" fmla="*/ 0 h 9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91" h="9991">
                      <a:moveTo>
                        <a:pt x="0" y="0"/>
                      </a:moveTo>
                      <a:lnTo>
                        <a:pt x="0" y="9991"/>
                      </a:lnTo>
                      <a:lnTo>
                        <a:pt x="21792" y="9991"/>
                      </a:lnTo>
                      <a:lnTo>
                        <a:pt x="13623" y="7264"/>
                      </a:lnTo>
                      <a:cubicBezTo>
                        <a:pt x="8175" y="5448"/>
                        <a:pt x="3632" y="2727"/>
                        <a:pt x="0" y="0"/>
                      </a:cubicBezTo>
                      <a:close/>
                    </a:path>
                  </a:pathLst>
                </a:custGeom>
                <a:solidFill>
                  <a:srgbClr val="2D5967"/>
                </a:solidFill>
                <a:ln w="6417" cap="flat">
                  <a:noFill/>
                  <a:prstDash val="solid"/>
                  <a:miter/>
                </a:ln>
              </p:spPr>
              <p:txBody>
                <a:bodyPr rtlCol="0" anchor="ctr"/>
                <a:lstStyle/>
                <a:p>
                  <a:endParaRPr lang="en-US" sz="810"/>
                </a:p>
              </p:txBody>
            </p:sp>
            <p:sp>
              <p:nvSpPr>
                <p:cNvPr id="2795" name="Freeform: Shape 2794">
                  <a:extLst>
                    <a:ext uri="{FF2B5EF4-FFF2-40B4-BE49-F238E27FC236}">
                      <a16:creationId xmlns:a16="http://schemas.microsoft.com/office/drawing/2014/main" id="{2D98EACF-16D5-E078-373C-5064A428FA77}"/>
                    </a:ext>
                  </a:extLst>
                </p:cNvPr>
                <p:cNvSpPr/>
                <p:nvPr/>
              </p:nvSpPr>
              <p:spPr>
                <a:xfrm>
                  <a:off x="2437719" y="4580236"/>
                  <a:ext cx="29055" cy="13623"/>
                </a:xfrm>
                <a:custGeom>
                  <a:avLst/>
                  <a:gdLst>
                    <a:gd name="connsiteX0" fmla="*/ 29056 w 29055"/>
                    <a:gd name="connsiteY0" fmla="*/ 0 h 13623"/>
                    <a:gd name="connsiteX1" fmla="*/ 0 w 29055"/>
                    <a:gd name="connsiteY1" fmla="*/ 0 h 13623"/>
                    <a:gd name="connsiteX2" fmla="*/ 0 w 29055"/>
                    <a:gd name="connsiteY2" fmla="*/ 13623 h 13623"/>
                    <a:gd name="connsiteX3" fmla="*/ 29056 w 29055"/>
                    <a:gd name="connsiteY3" fmla="*/ 13623 h 13623"/>
                    <a:gd name="connsiteX4" fmla="*/ 29056 w 29055"/>
                    <a:gd name="connsiteY4" fmla="*/ 0 h 13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55" h="13623">
                      <a:moveTo>
                        <a:pt x="29056" y="0"/>
                      </a:moveTo>
                      <a:lnTo>
                        <a:pt x="0" y="0"/>
                      </a:lnTo>
                      <a:lnTo>
                        <a:pt x="0" y="13623"/>
                      </a:lnTo>
                      <a:lnTo>
                        <a:pt x="29056" y="13623"/>
                      </a:lnTo>
                      <a:lnTo>
                        <a:pt x="29056" y="0"/>
                      </a:lnTo>
                      <a:close/>
                    </a:path>
                  </a:pathLst>
                </a:custGeom>
                <a:solidFill>
                  <a:srgbClr val="2D5967"/>
                </a:solidFill>
                <a:ln w="6417" cap="flat">
                  <a:noFill/>
                  <a:prstDash val="solid"/>
                  <a:miter/>
                </a:ln>
              </p:spPr>
              <p:txBody>
                <a:bodyPr rtlCol="0" anchor="ctr"/>
                <a:lstStyle/>
                <a:p>
                  <a:endParaRPr lang="en-US" sz="810"/>
                </a:p>
              </p:txBody>
            </p:sp>
            <p:sp>
              <p:nvSpPr>
                <p:cNvPr id="2796" name="Freeform: Shape 2795">
                  <a:extLst>
                    <a:ext uri="{FF2B5EF4-FFF2-40B4-BE49-F238E27FC236}">
                      <a16:creationId xmlns:a16="http://schemas.microsoft.com/office/drawing/2014/main" id="{B6622792-C3D4-AABC-57C1-DEDD646E5944}"/>
                    </a:ext>
                  </a:extLst>
                </p:cNvPr>
                <p:cNvSpPr/>
                <p:nvPr/>
              </p:nvSpPr>
              <p:spPr>
                <a:xfrm>
                  <a:off x="2477677" y="4580236"/>
                  <a:ext cx="29055" cy="13623"/>
                </a:xfrm>
                <a:custGeom>
                  <a:avLst/>
                  <a:gdLst>
                    <a:gd name="connsiteX0" fmla="*/ 29056 w 29055"/>
                    <a:gd name="connsiteY0" fmla="*/ 0 h 13623"/>
                    <a:gd name="connsiteX1" fmla="*/ 0 w 29055"/>
                    <a:gd name="connsiteY1" fmla="*/ 0 h 13623"/>
                    <a:gd name="connsiteX2" fmla="*/ 0 w 29055"/>
                    <a:gd name="connsiteY2" fmla="*/ 13623 h 13623"/>
                    <a:gd name="connsiteX3" fmla="*/ 29056 w 29055"/>
                    <a:gd name="connsiteY3" fmla="*/ 13623 h 13623"/>
                    <a:gd name="connsiteX4" fmla="*/ 29056 w 29055"/>
                    <a:gd name="connsiteY4" fmla="*/ 0 h 13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55" h="13623">
                      <a:moveTo>
                        <a:pt x="29056" y="0"/>
                      </a:moveTo>
                      <a:lnTo>
                        <a:pt x="0" y="0"/>
                      </a:lnTo>
                      <a:lnTo>
                        <a:pt x="0" y="13623"/>
                      </a:lnTo>
                      <a:lnTo>
                        <a:pt x="29056" y="13623"/>
                      </a:lnTo>
                      <a:lnTo>
                        <a:pt x="29056" y="0"/>
                      </a:lnTo>
                      <a:close/>
                    </a:path>
                  </a:pathLst>
                </a:custGeom>
                <a:solidFill>
                  <a:srgbClr val="2D5967"/>
                </a:solidFill>
                <a:ln w="6417" cap="flat">
                  <a:noFill/>
                  <a:prstDash val="solid"/>
                  <a:miter/>
                </a:ln>
              </p:spPr>
              <p:txBody>
                <a:bodyPr rtlCol="0" anchor="ctr"/>
                <a:lstStyle/>
                <a:p>
                  <a:endParaRPr lang="en-US" sz="810"/>
                </a:p>
              </p:txBody>
            </p:sp>
            <p:sp>
              <p:nvSpPr>
                <p:cNvPr id="2797" name="Freeform: Shape 2796">
                  <a:extLst>
                    <a:ext uri="{FF2B5EF4-FFF2-40B4-BE49-F238E27FC236}">
                      <a16:creationId xmlns:a16="http://schemas.microsoft.com/office/drawing/2014/main" id="{B5FB9410-9EC5-4907-4F33-F055142C8A31}"/>
                    </a:ext>
                  </a:extLst>
                </p:cNvPr>
                <p:cNvSpPr/>
                <p:nvPr/>
              </p:nvSpPr>
              <p:spPr>
                <a:xfrm>
                  <a:off x="2397768" y="4580236"/>
                  <a:ext cx="29055" cy="13623"/>
                </a:xfrm>
                <a:custGeom>
                  <a:avLst/>
                  <a:gdLst>
                    <a:gd name="connsiteX0" fmla="*/ 29056 w 29055"/>
                    <a:gd name="connsiteY0" fmla="*/ 0 h 13623"/>
                    <a:gd name="connsiteX1" fmla="*/ 0 w 29055"/>
                    <a:gd name="connsiteY1" fmla="*/ 0 h 13623"/>
                    <a:gd name="connsiteX2" fmla="*/ 0 w 29055"/>
                    <a:gd name="connsiteY2" fmla="*/ 13623 h 13623"/>
                    <a:gd name="connsiteX3" fmla="*/ 29056 w 29055"/>
                    <a:gd name="connsiteY3" fmla="*/ 13623 h 13623"/>
                    <a:gd name="connsiteX4" fmla="*/ 29056 w 29055"/>
                    <a:gd name="connsiteY4" fmla="*/ 0 h 13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55" h="13623">
                      <a:moveTo>
                        <a:pt x="29056" y="0"/>
                      </a:moveTo>
                      <a:lnTo>
                        <a:pt x="0" y="0"/>
                      </a:lnTo>
                      <a:lnTo>
                        <a:pt x="0" y="13623"/>
                      </a:lnTo>
                      <a:lnTo>
                        <a:pt x="29056" y="13623"/>
                      </a:lnTo>
                      <a:lnTo>
                        <a:pt x="29056" y="0"/>
                      </a:lnTo>
                      <a:close/>
                    </a:path>
                  </a:pathLst>
                </a:custGeom>
                <a:solidFill>
                  <a:srgbClr val="2D5967"/>
                </a:solidFill>
                <a:ln w="6417" cap="flat">
                  <a:noFill/>
                  <a:prstDash val="solid"/>
                  <a:miter/>
                </a:ln>
              </p:spPr>
              <p:txBody>
                <a:bodyPr rtlCol="0" anchor="ctr"/>
                <a:lstStyle/>
                <a:p>
                  <a:endParaRPr lang="en-US" sz="810"/>
                </a:p>
              </p:txBody>
            </p:sp>
            <p:sp>
              <p:nvSpPr>
                <p:cNvPr id="2798" name="Freeform: Shape 2797">
                  <a:extLst>
                    <a:ext uri="{FF2B5EF4-FFF2-40B4-BE49-F238E27FC236}">
                      <a16:creationId xmlns:a16="http://schemas.microsoft.com/office/drawing/2014/main" id="{E5338CDE-2ACF-8439-32C1-25F08B194E3C}"/>
                    </a:ext>
                  </a:extLst>
                </p:cNvPr>
                <p:cNvSpPr/>
                <p:nvPr/>
              </p:nvSpPr>
              <p:spPr>
                <a:xfrm>
                  <a:off x="2366897" y="4573884"/>
                  <a:ext cx="19975" cy="19975"/>
                </a:xfrm>
                <a:custGeom>
                  <a:avLst/>
                  <a:gdLst>
                    <a:gd name="connsiteX0" fmla="*/ 13616 w 19975"/>
                    <a:gd name="connsiteY0" fmla="*/ 0 h 19975"/>
                    <a:gd name="connsiteX1" fmla="*/ 0 w 19975"/>
                    <a:gd name="connsiteY1" fmla="*/ 0 h 19975"/>
                    <a:gd name="connsiteX2" fmla="*/ 0 w 19975"/>
                    <a:gd name="connsiteY2" fmla="*/ 19976 h 19975"/>
                    <a:gd name="connsiteX3" fmla="*/ 19975 w 19975"/>
                    <a:gd name="connsiteY3" fmla="*/ 19976 h 19975"/>
                    <a:gd name="connsiteX4" fmla="*/ 19975 w 19975"/>
                    <a:gd name="connsiteY4" fmla="*/ 6353 h 19975"/>
                    <a:gd name="connsiteX5" fmla="*/ 13616 w 19975"/>
                    <a:gd name="connsiteY5" fmla="*/ 6353 h 19975"/>
                    <a:gd name="connsiteX6" fmla="*/ 13616 w 19975"/>
                    <a:gd name="connsiteY6" fmla="*/ 0 h 1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75" h="19975">
                      <a:moveTo>
                        <a:pt x="13616" y="0"/>
                      </a:moveTo>
                      <a:lnTo>
                        <a:pt x="0" y="0"/>
                      </a:lnTo>
                      <a:lnTo>
                        <a:pt x="0" y="19976"/>
                      </a:lnTo>
                      <a:lnTo>
                        <a:pt x="19975" y="19976"/>
                      </a:lnTo>
                      <a:lnTo>
                        <a:pt x="19975" y="6353"/>
                      </a:lnTo>
                      <a:lnTo>
                        <a:pt x="13616" y="6353"/>
                      </a:lnTo>
                      <a:lnTo>
                        <a:pt x="13616" y="0"/>
                      </a:lnTo>
                      <a:close/>
                    </a:path>
                  </a:pathLst>
                </a:custGeom>
                <a:solidFill>
                  <a:srgbClr val="2D5967"/>
                </a:solidFill>
                <a:ln w="6417" cap="flat">
                  <a:noFill/>
                  <a:prstDash val="solid"/>
                  <a:miter/>
                </a:ln>
              </p:spPr>
              <p:txBody>
                <a:bodyPr rtlCol="0" anchor="ctr"/>
                <a:lstStyle/>
                <a:p>
                  <a:endParaRPr lang="en-US" sz="810"/>
                </a:p>
              </p:txBody>
            </p:sp>
            <p:sp>
              <p:nvSpPr>
                <p:cNvPr id="2799" name="Freeform: Shape 2798">
                  <a:extLst>
                    <a:ext uri="{FF2B5EF4-FFF2-40B4-BE49-F238E27FC236}">
                      <a16:creationId xmlns:a16="http://schemas.microsoft.com/office/drawing/2014/main" id="{805D8E84-A64F-854C-F2E4-110E62581EF7}"/>
                    </a:ext>
                  </a:extLst>
                </p:cNvPr>
                <p:cNvSpPr/>
                <p:nvPr/>
              </p:nvSpPr>
              <p:spPr>
                <a:xfrm>
                  <a:off x="2366897" y="4489438"/>
                  <a:ext cx="13616" cy="30871"/>
                </a:xfrm>
                <a:custGeom>
                  <a:avLst/>
                  <a:gdLst>
                    <a:gd name="connsiteX0" fmla="*/ 13616 w 13616"/>
                    <a:gd name="connsiteY0" fmla="*/ 0 h 30871"/>
                    <a:gd name="connsiteX1" fmla="*/ 0 w 13616"/>
                    <a:gd name="connsiteY1" fmla="*/ 0 h 30871"/>
                    <a:gd name="connsiteX2" fmla="*/ 0 w 13616"/>
                    <a:gd name="connsiteY2" fmla="*/ 30871 h 30871"/>
                    <a:gd name="connsiteX3" fmla="*/ 13616 w 13616"/>
                    <a:gd name="connsiteY3" fmla="*/ 30871 h 30871"/>
                    <a:gd name="connsiteX4" fmla="*/ 13616 w 13616"/>
                    <a:gd name="connsiteY4" fmla="*/ 0 h 3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16" h="30871">
                      <a:moveTo>
                        <a:pt x="13616" y="0"/>
                      </a:moveTo>
                      <a:lnTo>
                        <a:pt x="0" y="0"/>
                      </a:lnTo>
                      <a:lnTo>
                        <a:pt x="0" y="30871"/>
                      </a:lnTo>
                      <a:lnTo>
                        <a:pt x="13616" y="30871"/>
                      </a:lnTo>
                      <a:lnTo>
                        <a:pt x="13616" y="0"/>
                      </a:lnTo>
                      <a:close/>
                    </a:path>
                  </a:pathLst>
                </a:custGeom>
                <a:solidFill>
                  <a:srgbClr val="2D5967"/>
                </a:solidFill>
                <a:ln w="6417" cap="flat">
                  <a:noFill/>
                  <a:prstDash val="solid"/>
                  <a:miter/>
                </a:ln>
              </p:spPr>
              <p:txBody>
                <a:bodyPr rtlCol="0" anchor="ctr"/>
                <a:lstStyle/>
                <a:p>
                  <a:endParaRPr lang="en-US" sz="810"/>
                </a:p>
              </p:txBody>
            </p:sp>
            <p:sp>
              <p:nvSpPr>
                <p:cNvPr id="2800" name="Freeform: Shape 2799">
                  <a:extLst>
                    <a:ext uri="{FF2B5EF4-FFF2-40B4-BE49-F238E27FC236}">
                      <a16:creationId xmlns:a16="http://schemas.microsoft.com/office/drawing/2014/main" id="{80EC3C09-DDAA-078D-AD2D-94B7F7D14246}"/>
                    </a:ext>
                  </a:extLst>
                </p:cNvPr>
                <p:cNvSpPr/>
                <p:nvPr/>
              </p:nvSpPr>
              <p:spPr>
                <a:xfrm>
                  <a:off x="2366897" y="4446753"/>
                  <a:ext cx="13616" cy="30871"/>
                </a:xfrm>
                <a:custGeom>
                  <a:avLst/>
                  <a:gdLst>
                    <a:gd name="connsiteX0" fmla="*/ 13616 w 13616"/>
                    <a:gd name="connsiteY0" fmla="*/ 0 h 30871"/>
                    <a:gd name="connsiteX1" fmla="*/ 0 w 13616"/>
                    <a:gd name="connsiteY1" fmla="*/ 0 h 30871"/>
                    <a:gd name="connsiteX2" fmla="*/ 0 w 13616"/>
                    <a:gd name="connsiteY2" fmla="*/ 30871 h 30871"/>
                    <a:gd name="connsiteX3" fmla="*/ 13616 w 13616"/>
                    <a:gd name="connsiteY3" fmla="*/ 30871 h 30871"/>
                    <a:gd name="connsiteX4" fmla="*/ 13616 w 13616"/>
                    <a:gd name="connsiteY4" fmla="*/ 0 h 3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16" h="30871">
                      <a:moveTo>
                        <a:pt x="13616" y="0"/>
                      </a:moveTo>
                      <a:lnTo>
                        <a:pt x="0" y="0"/>
                      </a:lnTo>
                      <a:lnTo>
                        <a:pt x="0" y="30871"/>
                      </a:lnTo>
                      <a:lnTo>
                        <a:pt x="13616" y="30871"/>
                      </a:lnTo>
                      <a:lnTo>
                        <a:pt x="13616" y="0"/>
                      </a:lnTo>
                      <a:close/>
                    </a:path>
                  </a:pathLst>
                </a:custGeom>
                <a:solidFill>
                  <a:srgbClr val="2D5967"/>
                </a:solidFill>
                <a:ln w="6417" cap="flat">
                  <a:noFill/>
                  <a:prstDash val="solid"/>
                  <a:miter/>
                </a:ln>
              </p:spPr>
              <p:txBody>
                <a:bodyPr rtlCol="0" anchor="ctr"/>
                <a:lstStyle/>
                <a:p>
                  <a:endParaRPr lang="en-US" sz="810"/>
                </a:p>
              </p:txBody>
            </p:sp>
            <p:sp>
              <p:nvSpPr>
                <p:cNvPr id="2801" name="Freeform: Shape 2800">
                  <a:extLst>
                    <a:ext uri="{FF2B5EF4-FFF2-40B4-BE49-F238E27FC236}">
                      <a16:creationId xmlns:a16="http://schemas.microsoft.com/office/drawing/2014/main" id="{38A63DB5-18FF-3660-AD0C-056C3393B2D9}"/>
                    </a:ext>
                  </a:extLst>
                </p:cNvPr>
                <p:cNvSpPr/>
                <p:nvPr/>
              </p:nvSpPr>
              <p:spPr>
                <a:xfrm>
                  <a:off x="2366897" y="4531205"/>
                  <a:ext cx="13616" cy="30871"/>
                </a:xfrm>
                <a:custGeom>
                  <a:avLst/>
                  <a:gdLst>
                    <a:gd name="connsiteX0" fmla="*/ 13616 w 13616"/>
                    <a:gd name="connsiteY0" fmla="*/ 0 h 30871"/>
                    <a:gd name="connsiteX1" fmla="*/ 0 w 13616"/>
                    <a:gd name="connsiteY1" fmla="*/ 0 h 30871"/>
                    <a:gd name="connsiteX2" fmla="*/ 0 w 13616"/>
                    <a:gd name="connsiteY2" fmla="*/ 30872 h 30871"/>
                    <a:gd name="connsiteX3" fmla="*/ 13616 w 13616"/>
                    <a:gd name="connsiteY3" fmla="*/ 30872 h 30871"/>
                    <a:gd name="connsiteX4" fmla="*/ 13616 w 13616"/>
                    <a:gd name="connsiteY4" fmla="*/ 0 h 3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16" h="30871">
                      <a:moveTo>
                        <a:pt x="13616" y="0"/>
                      </a:moveTo>
                      <a:lnTo>
                        <a:pt x="0" y="0"/>
                      </a:lnTo>
                      <a:lnTo>
                        <a:pt x="0" y="30872"/>
                      </a:lnTo>
                      <a:lnTo>
                        <a:pt x="13616" y="30872"/>
                      </a:lnTo>
                      <a:lnTo>
                        <a:pt x="13616" y="0"/>
                      </a:lnTo>
                      <a:close/>
                    </a:path>
                  </a:pathLst>
                </a:custGeom>
                <a:solidFill>
                  <a:srgbClr val="2D5967"/>
                </a:solidFill>
                <a:ln w="6417" cap="flat">
                  <a:noFill/>
                  <a:prstDash val="solid"/>
                  <a:miter/>
                </a:ln>
              </p:spPr>
              <p:txBody>
                <a:bodyPr rtlCol="0" anchor="ctr"/>
                <a:lstStyle/>
                <a:p>
                  <a:endParaRPr lang="en-US" sz="810"/>
                </a:p>
              </p:txBody>
            </p:sp>
            <p:sp>
              <p:nvSpPr>
                <p:cNvPr id="2802" name="Freeform: Shape 2801">
                  <a:extLst>
                    <a:ext uri="{FF2B5EF4-FFF2-40B4-BE49-F238E27FC236}">
                      <a16:creationId xmlns:a16="http://schemas.microsoft.com/office/drawing/2014/main" id="{E88B221C-5773-11A8-629D-FFF066A8D30A}"/>
                    </a:ext>
                  </a:extLst>
                </p:cNvPr>
                <p:cNvSpPr/>
                <p:nvPr/>
              </p:nvSpPr>
              <p:spPr>
                <a:xfrm>
                  <a:off x="2343283" y="4402259"/>
                  <a:ext cx="59933" cy="39951"/>
                </a:xfrm>
                <a:custGeom>
                  <a:avLst/>
                  <a:gdLst>
                    <a:gd name="connsiteX0" fmla="*/ 29967 w 59933"/>
                    <a:gd name="connsiteY0" fmla="*/ 0 h 39951"/>
                    <a:gd name="connsiteX1" fmla="*/ 0 w 59933"/>
                    <a:gd name="connsiteY1" fmla="*/ 29967 h 39951"/>
                    <a:gd name="connsiteX2" fmla="*/ 9080 w 59933"/>
                    <a:gd name="connsiteY2" fmla="*/ 39046 h 39951"/>
                    <a:gd name="connsiteX3" fmla="*/ 23608 w 59933"/>
                    <a:gd name="connsiteY3" fmla="*/ 26335 h 39951"/>
                    <a:gd name="connsiteX4" fmla="*/ 23608 w 59933"/>
                    <a:gd name="connsiteY4" fmla="*/ 33599 h 39951"/>
                    <a:gd name="connsiteX5" fmla="*/ 37231 w 59933"/>
                    <a:gd name="connsiteY5" fmla="*/ 33599 h 39951"/>
                    <a:gd name="connsiteX6" fmla="*/ 37231 w 59933"/>
                    <a:gd name="connsiteY6" fmla="*/ 26335 h 39951"/>
                    <a:gd name="connsiteX7" fmla="*/ 50854 w 59933"/>
                    <a:gd name="connsiteY7" fmla="*/ 39951 h 39951"/>
                    <a:gd name="connsiteX8" fmla="*/ 59933 w 59933"/>
                    <a:gd name="connsiteY8" fmla="*/ 30871 h 39951"/>
                    <a:gd name="connsiteX9" fmla="*/ 29967 w 59933"/>
                    <a:gd name="connsiteY9" fmla="*/ 0 h 39951"/>
                    <a:gd name="connsiteX10" fmla="*/ 29967 w 59933"/>
                    <a:gd name="connsiteY10" fmla="*/ 19975 h 39951"/>
                    <a:gd name="connsiteX11" fmla="*/ 30878 w 59933"/>
                    <a:gd name="connsiteY11" fmla="*/ 19975 h 39951"/>
                    <a:gd name="connsiteX12" fmla="*/ 29967 w 59933"/>
                    <a:gd name="connsiteY12" fmla="*/ 19975 h 3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933" h="39951">
                      <a:moveTo>
                        <a:pt x="29967" y="0"/>
                      </a:moveTo>
                      <a:lnTo>
                        <a:pt x="0" y="29967"/>
                      </a:lnTo>
                      <a:lnTo>
                        <a:pt x="9080" y="39046"/>
                      </a:lnTo>
                      <a:lnTo>
                        <a:pt x="23608" y="26335"/>
                      </a:lnTo>
                      <a:lnTo>
                        <a:pt x="23608" y="33599"/>
                      </a:lnTo>
                      <a:lnTo>
                        <a:pt x="37231" y="33599"/>
                      </a:lnTo>
                      <a:lnTo>
                        <a:pt x="37231" y="26335"/>
                      </a:lnTo>
                      <a:lnTo>
                        <a:pt x="50854" y="39951"/>
                      </a:lnTo>
                      <a:lnTo>
                        <a:pt x="59933" y="30871"/>
                      </a:lnTo>
                      <a:lnTo>
                        <a:pt x="29967" y="0"/>
                      </a:lnTo>
                      <a:close/>
                      <a:moveTo>
                        <a:pt x="29967" y="19975"/>
                      </a:moveTo>
                      <a:lnTo>
                        <a:pt x="30878" y="19975"/>
                      </a:lnTo>
                      <a:lnTo>
                        <a:pt x="29967" y="19975"/>
                      </a:lnTo>
                      <a:close/>
                    </a:path>
                  </a:pathLst>
                </a:custGeom>
                <a:solidFill>
                  <a:srgbClr val="2D5967"/>
                </a:solidFill>
                <a:ln w="6417" cap="flat">
                  <a:noFill/>
                  <a:prstDash val="solid"/>
                  <a:miter/>
                </a:ln>
              </p:spPr>
              <p:txBody>
                <a:bodyPr rtlCol="0" anchor="ctr"/>
                <a:lstStyle/>
                <a:p>
                  <a:endParaRPr lang="en-US" sz="810"/>
                </a:p>
              </p:txBody>
            </p:sp>
            <p:sp>
              <p:nvSpPr>
                <p:cNvPr id="2803" name="Freeform: Shape 2802">
                  <a:extLst>
                    <a:ext uri="{FF2B5EF4-FFF2-40B4-BE49-F238E27FC236}">
                      <a16:creationId xmlns:a16="http://schemas.microsoft.com/office/drawing/2014/main" id="{9E821F12-F577-F473-3553-04C20140B86E}"/>
                    </a:ext>
                  </a:extLst>
                </p:cNvPr>
                <p:cNvSpPr/>
                <p:nvPr/>
              </p:nvSpPr>
              <p:spPr>
                <a:xfrm>
                  <a:off x="2345099" y="4230640"/>
                  <a:ext cx="147106" cy="165265"/>
                </a:xfrm>
                <a:custGeom>
                  <a:avLst/>
                  <a:gdLst>
                    <a:gd name="connsiteX0" fmla="*/ 11807 w 147106"/>
                    <a:gd name="connsiteY0" fmla="*/ 101701 h 165265"/>
                    <a:gd name="connsiteX1" fmla="*/ 11807 w 147106"/>
                    <a:gd name="connsiteY1" fmla="*/ 78093 h 165265"/>
                    <a:gd name="connsiteX2" fmla="*/ 72645 w 147106"/>
                    <a:gd name="connsiteY2" fmla="*/ 86262 h 165265"/>
                    <a:gd name="connsiteX3" fmla="*/ 133483 w 147106"/>
                    <a:gd name="connsiteY3" fmla="*/ 78093 h 165265"/>
                    <a:gd name="connsiteX4" fmla="*/ 133483 w 147106"/>
                    <a:gd name="connsiteY4" fmla="*/ 93526 h 165265"/>
                    <a:gd name="connsiteX5" fmla="*/ 147106 w 147106"/>
                    <a:gd name="connsiteY5" fmla="*/ 88078 h 165265"/>
                    <a:gd name="connsiteX6" fmla="*/ 147106 w 147106"/>
                    <a:gd name="connsiteY6" fmla="*/ 22703 h 165265"/>
                    <a:gd name="connsiteX7" fmla="*/ 73550 w 147106"/>
                    <a:gd name="connsiteY7" fmla="*/ 0 h 165265"/>
                    <a:gd name="connsiteX8" fmla="*/ 0 w 147106"/>
                    <a:gd name="connsiteY8" fmla="*/ 22703 h 165265"/>
                    <a:gd name="connsiteX9" fmla="*/ 0 w 147106"/>
                    <a:gd name="connsiteY9" fmla="*/ 142563 h 165265"/>
                    <a:gd name="connsiteX10" fmla="*/ 73550 w 147106"/>
                    <a:gd name="connsiteY10" fmla="*/ 165266 h 165265"/>
                    <a:gd name="connsiteX11" fmla="*/ 93532 w 147106"/>
                    <a:gd name="connsiteY11" fmla="*/ 164355 h 165265"/>
                    <a:gd name="connsiteX12" fmla="*/ 93532 w 147106"/>
                    <a:gd name="connsiteY12" fmla="*/ 150738 h 165265"/>
                    <a:gd name="connsiteX13" fmla="*/ 73550 w 147106"/>
                    <a:gd name="connsiteY13" fmla="*/ 151643 h 165265"/>
                    <a:gd name="connsiteX14" fmla="*/ 12712 w 147106"/>
                    <a:gd name="connsiteY14" fmla="*/ 141652 h 165265"/>
                    <a:gd name="connsiteX15" fmla="*/ 12712 w 147106"/>
                    <a:gd name="connsiteY15" fmla="*/ 117139 h 165265"/>
                    <a:gd name="connsiteX16" fmla="*/ 73550 w 147106"/>
                    <a:gd name="connsiteY16" fmla="*/ 125308 h 165265"/>
                    <a:gd name="connsiteX17" fmla="*/ 93532 w 147106"/>
                    <a:gd name="connsiteY17" fmla="*/ 124403 h 165265"/>
                    <a:gd name="connsiteX18" fmla="*/ 93532 w 147106"/>
                    <a:gd name="connsiteY18" fmla="*/ 121676 h 165265"/>
                    <a:gd name="connsiteX19" fmla="*/ 93532 w 147106"/>
                    <a:gd name="connsiteY19" fmla="*/ 110780 h 165265"/>
                    <a:gd name="connsiteX20" fmla="*/ 73550 w 147106"/>
                    <a:gd name="connsiteY20" fmla="*/ 111692 h 165265"/>
                    <a:gd name="connsiteX21" fmla="*/ 11807 w 147106"/>
                    <a:gd name="connsiteY21" fmla="*/ 101701 h 165265"/>
                    <a:gd name="connsiteX22" fmla="*/ 71734 w 147106"/>
                    <a:gd name="connsiteY22" fmla="*/ 13623 h 165265"/>
                    <a:gd name="connsiteX23" fmla="*/ 130756 w 147106"/>
                    <a:gd name="connsiteY23" fmla="*/ 22703 h 165265"/>
                    <a:gd name="connsiteX24" fmla="*/ 71734 w 147106"/>
                    <a:gd name="connsiteY24" fmla="*/ 31783 h 165265"/>
                    <a:gd name="connsiteX25" fmla="*/ 12712 w 147106"/>
                    <a:gd name="connsiteY25" fmla="*/ 22703 h 165265"/>
                    <a:gd name="connsiteX26" fmla="*/ 71734 w 147106"/>
                    <a:gd name="connsiteY26" fmla="*/ 13623 h 165265"/>
                    <a:gd name="connsiteX27" fmla="*/ 11807 w 147106"/>
                    <a:gd name="connsiteY27" fmla="*/ 37231 h 165265"/>
                    <a:gd name="connsiteX28" fmla="*/ 72645 w 147106"/>
                    <a:gd name="connsiteY28" fmla="*/ 45399 h 165265"/>
                    <a:gd name="connsiteX29" fmla="*/ 133483 w 147106"/>
                    <a:gd name="connsiteY29" fmla="*/ 37231 h 165265"/>
                    <a:gd name="connsiteX30" fmla="*/ 133483 w 147106"/>
                    <a:gd name="connsiteY30" fmla="*/ 62654 h 165265"/>
                    <a:gd name="connsiteX31" fmla="*/ 72645 w 147106"/>
                    <a:gd name="connsiteY31" fmla="*/ 72645 h 165265"/>
                    <a:gd name="connsiteX32" fmla="*/ 11807 w 147106"/>
                    <a:gd name="connsiteY32" fmla="*/ 62654 h 165265"/>
                    <a:gd name="connsiteX33" fmla="*/ 11807 w 147106"/>
                    <a:gd name="connsiteY33" fmla="*/ 37231 h 16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7106" h="165265">
                      <a:moveTo>
                        <a:pt x="11807" y="101701"/>
                      </a:moveTo>
                      <a:lnTo>
                        <a:pt x="11807" y="78093"/>
                      </a:lnTo>
                      <a:cubicBezTo>
                        <a:pt x="31783" y="86262"/>
                        <a:pt x="67197" y="86262"/>
                        <a:pt x="72645" y="86262"/>
                      </a:cubicBezTo>
                      <a:cubicBezTo>
                        <a:pt x="78093" y="86262"/>
                        <a:pt x="113507" y="86262"/>
                        <a:pt x="133483" y="78093"/>
                      </a:cubicBezTo>
                      <a:lnTo>
                        <a:pt x="133483" y="93526"/>
                      </a:lnTo>
                      <a:lnTo>
                        <a:pt x="147106" y="88078"/>
                      </a:lnTo>
                      <a:cubicBezTo>
                        <a:pt x="147106" y="88078"/>
                        <a:pt x="147106" y="23608"/>
                        <a:pt x="147106" y="22703"/>
                      </a:cubicBezTo>
                      <a:cubicBezTo>
                        <a:pt x="147106" y="905"/>
                        <a:pt x="85357" y="0"/>
                        <a:pt x="73550" y="0"/>
                      </a:cubicBezTo>
                      <a:cubicBezTo>
                        <a:pt x="60838" y="0"/>
                        <a:pt x="0" y="905"/>
                        <a:pt x="0" y="22703"/>
                      </a:cubicBezTo>
                      <a:cubicBezTo>
                        <a:pt x="0" y="23608"/>
                        <a:pt x="0" y="142563"/>
                        <a:pt x="0" y="142563"/>
                      </a:cubicBezTo>
                      <a:cubicBezTo>
                        <a:pt x="0" y="165266"/>
                        <a:pt x="66286" y="165266"/>
                        <a:pt x="73550" y="165266"/>
                      </a:cubicBezTo>
                      <a:cubicBezTo>
                        <a:pt x="76277" y="165266"/>
                        <a:pt x="83541" y="165266"/>
                        <a:pt x="93532" y="164355"/>
                      </a:cubicBezTo>
                      <a:lnTo>
                        <a:pt x="93532" y="150738"/>
                      </a:lnTo>
                      <a:cubicBezTo>
                        <a:pt x="87173" y="151643"/>
                        <a:pt x="80814" y="151643"/>
                        <a:pt x="73550" y="151643"/>
                      </a:cubicBezTo>
                      <a:cubicBezTo>
                        <a:pt x="37231" y="151643"/>
                        <a:pt x="16344" y="145284"/>
                        <a:pt x="12712" y="141652"/>
                      </a:cubicBezTo>
                      <a:lnTo>
                        <a:pt x="12712" y="117139"/>
                      </a:lnTo>
                      <a:cubicBezTo>
                        <a:pt x="32687" y="125308"/>
                        <a:pt x="68102" y="125308"/>
                        <a:pt x="73550" y="125308"/>
                      </a:cubicBezTo>
                      <a:cubicBezTo>
                        <a:pt x="76277" y="125308"/>
                        <a:pt x="83541" y="125308"/>
                        <a:pt x="93532" y="124403"/>
                      </a:cubicBezTo>
                      <a:lnTo>
                        <a:pt x="93532" y="121676"/>
                      </a:lnTo>
                      <a:lnTo>
                        <a:pt x="93532" y="110780"/>
                      </a:lnTo>
                      <a:cubicBezTo>
                        <a:pt x="87173" y="111692"/>
                        <a:pt x="80814" y="111692"/>
                        <a:pt x="73550" y="111692"/>
                      </a:cubicBezTo>
                      <a:cubicBezTo>
                        <a:pt x="35414" y="111692"/>
                        <a:pt x="14528" y="105333"/>
                        <a:pt x="11807" y="101701"/>
                      </a:cubicBezTo>
                      <a:close/>
                      <a:moveTo>
                        <a:pt x="71734" y="13623"/>
                      </a:moveTo>
                      <a:cubicBezTo>
                        <a:pt x="105332" y="13623"/>
                        <a:pt x="125308" y="19071"/>
                        <a:pt x="130756" y="22703"/>
                      </a:cubicBezTo>
                      <a:cubicBezTo>
                        <a:pt x="125308" y="26335"/>
                        <a:pt x="104428" y="31783"/>
                        <a:pt x="71734" y="31783"/>
                      </a:cubicBezTo>
                      <a:cubicBezTo>
                        <a:pt x="38142" y="31783"/>
                        <a:pt x="18160" y="26335"/>
                        <a:pt x="12712" y="22703"/>
                      </a:cubicBezTo>
                      <a:cubicBezTo>
                        <a:pt x="18160" y="19071"/>
                        <a:pt x="39046" y="13623"/>
                        <a:pt x="71734" y="13623"/>
                      </a:cubicBezTo>
                      <a:close/>
                      <a:moveTo>
                        <a:pt x="11807" y="37231"/>
                      </a:moveTo>
                      <a:cubicBezTo>
                        <a:pt x="30871" y="45399"/>
                        <a:pt x="63565" y="45399"/>
                        <a:pt x="72645" y="45399"/>
                      </a:cubicBezTo>
                      <a:cubicBezTo>
                        <a:pt x="81725" y="45399"/>
                        <a:pt x="114412" y="44495"/>
                        <a:pt x="133483" y="37231"/>
                      </a:cubicBezTo>
                      <a:lnTo>
                        <a:pt x="133483" y="62654"/>
                      </a:lnTo>
                      <a:cubicBezTo>
                        <a:pt x="129851" y="66286"/>
                        <a:pt x="108964" y="72645"/>
                        <a:pt x="72645" y="72645"/>
                      </a:cubicBezTo>
                      <a:cubicBezTo>
                        <a:pt x="36326" y="72645"/>
                        <a:pt x="14528" y="66286"/>
                        <a:pt x="11807" y="62654"/>
                      </a:cubicBezTo>
                      <a:lnTo>
                        <a:pt x="11807" y="37231"/>
                      </a:lnTo>
                      <a:close/>
                    </a:path>
                  </a:pathLst>
                </a:custGeom>
                <a:solidFill>
                  <a:srgbClr val="2D5967"/>
                </a:solidFill>
                <a:ln w="6417" cap="flat">
                  <a:noFill/>
                  <a:prstDash val="solid"/>
                  <a:miter/>
                </a:ln>
              </p:spPr>
              <p:txBody>
                <a:bodyPr rtlCol="0" anchor="ctr"/>
                <a:lstStyle/>
                <a:p>
                  <a:endParaRPr lang="en-US" sz="810"/>
                </a:p>
              </p:txBody>
            </p:sp>
            <p:sp>
              <p:nvSpPr>
                <p:cNvPr id="2804" name="Freeform: Shape 2803">
                  <a:extLst>
                    <a:ext uri="{FF2B5EF4-FFF2-40B4-BE49-F238E27FC236}">
                      <a16:creationId xmlns:a16="http://schemas.microsoft.com/office/drawing/2014/main" id="{902CEAB6-9230-E311-F7C5-664DC5AB4D67}"/>
                    </a:ext>
                  </a:extLst>
                </p:cNvPr>
                <p:cNvSpPr/>
                <p:nvPr/>
              </p:nvSpPr>
              <p:spPr>
                <a:xfrm>
                  <a:off x="2518539" y="4381378"/>
                  <a:ext cx="188873" cy="212481"/>
                </a:xfrm>
                <a:custGeom>
                  <a:avLst/>
                  <a:gdLst>
                    <a:gd name="connsiteX0" fmla="*/ 157091 w 188873"/>
                    <a:gd name="connsiteY0" fmla="*/ 6353 h 212481"/>
                    <a:gd name="connsiteX1" fmla="*/ 93526 w 188873"/>
                    <a:gd name="connsiteY1" fmla="*/ 0 h 212481"/>
                    <a:gd name="connsiteX2" fmla="*/ 93526 w 188873"/>
                    <a:gd name="connsiteY2" fmla="*/ 13617 h 212481"/>
                    <a:gd name="connsiteX3" fmla="*/ 174339 w 188873"/>
                    <a:gd name="connsiteY3" fmla="*/ 27240 h 212481"/>
                    <a:gd name="connsiteX4" fmla="*/ 93526 w 188873"/>
                    <a:gd name="connsiteY4" fmla="*/ 40863 h 212481"/>
                    <a:gd name="connsiteX5" fmla="*/ 91709 w 188873"/>
                    <a:gd name="connsiteY5" fmla="*/ 54479 h 212481"/>
                    <a:gd name="connsiteX6" fmla="*/ 93526 w 188873"/>
                    <a:gd name="connsiteY6" fmla="*/ 54479 h 212481"/>
                    <a:gd name="connsiteX7" fmla="*/ 157091 w 188873"/>
                    <a:gd name="connsiteY7" fmla="*/ 48126 h 212481"/>
                    <a:gd name="connsiteX8" fmla="*/ 174339 w 188873"/>
                    <a:gd name="connsiteY8" fmla="*/ 42678 h 212481"/>
                    <a:gd name="connsiteX9" fmla="*/ 174339 w 188873"/>
                    <a:gd name="connsiteY9" fmla="*/ 79909 h 212481"/>
                    <a:gd name="connsiteX10" fmla="*/ 93526 w 188873"/>
                    <a:gd name="connsiteY10" fmla="*/ 94437 h 212481"/>
                    <a:gd name="connsiteX11" fmla="*/ 75366 w 188873"/>
                    <a:gd name="connsiteY11" fmla="*/ 93526 h 212481"/>
                    <a:gd name="connsiteX12" fmla="*/ 65375 w 188873"/>
                    <a:gd name="connsiteY12" fmla="*/ 106237 h 212481"/>
                    <a:gd name="connsiteX13" fmla="*/ 93526 w 188873"/>
                    <a:gd name="connsiteY13" fmla="*/ 108965 h 212481"/>
                    <a:gd name="connsiteX14" fmla="*/ 174339 w 188873"/>
                    <a:gd name="connsiteY14" fmla="*/ 96253 h 212481"/>
                    <a:gd name="connsiteX15" fmla="*/ 174339 w 188873"/>
                    <a:gd name="connsiteY15" fmla="*/ 130756 h 212481"/>
                    <a:gd name="connsiteX16" fmla="*/ 93526 w 188873"/>
                    <a:gd name="connsiteY16" fmla="*/ 145284 h 212481"/>
                    <a:gd name="connsiteX17" fmla="*/ 24512 w 188873"/>
                    <a:gd name="connsiteY17" fmla="*/ 137115 h 212481"/>
                    <a:gd name="connsiteX18" fmla="*/ 11801 w 188873"/>
                    <a:gd name="connsiteY18" fmla="*/ 142563 h 212481"/>
                    <a:gd name="connsiteX19" fmla="*/ 6353 w 188873"/>
                    <a:gd name="connsiteY19" fmla="*/ 145284 h 212481"/>
                    <a:gd name="connsiteX20" fmla="*/ 905 w 188873"/>
                    <a:gd name="connsiteY20" fmla="*/ 143468 h 212481"/>
                    <a:gd name="connsiteX21" fmla="*/ 0 w 188873"/>
                    <a:gd name="connsiteY21" fmla="*/ 143468 h 212481"/>
                    <a:gd name="connsiteX22" fmla="*/ 0 w 188873"/>
                    <a:gd name="connsiteY22" fmla="*/ 184330 h 212481"/>
                    <a:gd name="connsiteX23" fmla="*/ 94437 w 188873"/>
                    <a:gd name="connsiteY23" fmla="*/ 212481 h 212481"/>
                    <a:gd name="connsiteX24" fmla="*/ 188873 w 188873"/>
                    <a:gd name="connsiteY24" fmla="*/ 184330 h 212481"/>
                    <a:gd name="connsiteX25" fmla="*/ 188873 w 188873"/>
                    <a:gd name="connsiteY25" fmla="*/ 29056 h 212481"/>
                    <a:gd name="connsiteX26" fmla="*/ 157091 w 188873"/>
                    <a:gd name="connsiteY26" fmla="*/ 6353 h 212481"/>
                    <a:gd name="connsiteX27" fmla="*/ 174339 w 188873"/>
                    <a:gd name="connsiteY27" fmla="*/ 182514 h 212481"/>
                    <a:gd name="connsiteX28" fmla="*/ 93526 w 188873"/>
                    <a:gd name="connsiteY28" fmla="*/ 197042 h 212481"/>
                    <a:gd name="connsiteX29" fmla="*/ 12712 w 188873"/>
                    <a:gd name="connsiteY29" fmla="*/ 182514 h 212481"/>
                    <a:gd name="connsiteX30" fmla="*/ 12712 w 188873"/>
                    <a:gd name="connsiteY30" fmla="*/ 147100 h 212481"/>
                    <a:gd name="connsiteX31" fmla="*/ 93526 w 188873"/>
                    <a:gd name="connsiteY31" fmla="*/ 159812 h 212481"/>
                    <a:gd name="connsiteX32" fmla="*/ 174339 w 188873"/>
                    <a:gd name="connsiteY32" fmla="*/ 147100 h 212481"/>
                    <a:gd name="connsiteX33" fmla="*/ 174339 w 188873"/>
                    <a:gd name="connsiteY33" fmla="*/ 182514 h 21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8873" h="212481">
                      <a:moveTo>
                        <a:pt x="157091" y="6353"/>
                      </a:moveTo>
                      <a:cubicBezTo>
                        <a:pt x="139836" y="2721"/>
                        <a:pt x="117133" y="0"/>
                        <a:pt x="93526" y="0"/>
                      </a:cubicBezTo>
                      <a:lnTo>
                        <a:pt x="93526" y="13617"/>
                      </a:lnTo>
                      <a:cubicBezTo>
                        <a:pt x="140747" y="13617"/>
                        <a:pt x="169803" y="22696"/>
                        <a:pt x="174339" y="27240"/>
                      </a:cubicBezTo>
                      <a:cubicBezTo>
                        <a:pt x="169803" y="32688"/>
                        <a:pt x="141652" y="40863"/>
                        <a:pt x="93526" y="40863"/>
                      </a:cubicBezTo>
                      <a:cubicBezTo>
                        <a:pt x="93526" y="43583"/>
                        <a:pt x="92621" y="48126"/>
                        <a:pt x="91709" y="54479"/>
                      </a:cubicBezTo>
                      <a:cubicBezTo>
                        <a:pt x="92621" y="54479"/>
                        <a:pt x="93526" y="54479"/>
                        <a:pt x="93526" y="54479"/>
                      </a:cubicBezTo>
                      <a:cubicBezTo>
                        <a:pt x="117133" y="54479"/>
                        <a:pt x="139836" y="52663"/>
                        <a:pt x="157091" y="48126"/>
                      </a:cubicBezTo>
                      <a:cubicBezTo>
                        <a:pt x="164355" y="46310"/>
                        <a:pt x="169803" y="44495"/>
                        <a:pt x="174339" y="42678"/>
                      </a:cubicBezTo>
                      <a:lnTo>
                        <a:pt x="174339" y="79909"/>
                      </a:lnTo>
                      <a:cubicBezTo>
                        <a:pt x="171618" y="85357"/>
                        <a:pt x="142563" y="94437"/>
                        <a:pt x="93526" y="94437"/>
                      </a:cubicBezTo>
                      <a:cubicBezTo>
                        <a:pt x="87166" y="94437"/>
                        <a:pt x="80814" y="94437"/>
                        <a:pt x="75366" y="93526"/>
                      </a:cubicBezTo>
                      <a:cubicBezTo>
                        <a:pt x="72639" y="98069"/>
                        <a:pt x="69007" y="101701"/>
                        <a:pt x="65375" y="106237"/>
                      </a:cubicBezTo>
                      <a:cubicBezTo>
                        <a:pt x="75366" y="108053"/>
                        <a:pt x="85350" y="108965"/>
                        <a:pt x="93526" y="108965"/>
                      </a:cubicBezTo>
                      <a:cubicBezTo>
                        <a:pt x="118044" y="108965"/>
                        <a:pt x="154364" y="106237"/>
                        <a:pt x="174339" y="96253"/>
                      </a:cubicBezTo>
                      <a:lnTo>
                        <a:pt x="174339" y="130756"/>
                      </a:lnTo>
                      <a:cubicBezTo>
                        <a:pt x="171618" y="136204"/>
                        <a:pt x="142563" y="145284"/>
                        <a:pt x="93526" y="145284"/>
                      </a:cubicBezTo>
                      <a:cubicBezTo>
                        <a:pt x="61743" y="145284"/>
                        <a:pt x="38135" y="141652"/>
                        <a:pt x="24512" y="137115"/>
                      </a:cubicBezTo>
                      <a:cubicBezTo>
                        <a:pt x="20880" y="138931"/>
                        <a:pt x="16344" y="140747"/>
                        <a:pt x="11801" y="142563"/>
                      </a:cubicBezTo>
                      <a:lnTo>
                        <a:pt x="6353" y="145284"/>
                      </a:lnTo>
                      <a:lnTo>
                        <a:pt x="905" y="143468"/>
                      </a:lnTo>
                      <a:lnTo>
                        <a:pt x="0" y="143468"/>
                      </a:lnTo>
                      <a:lnTo>
                        <a:pt x="0" y="184330"/>
                      </a:lnTo>
                      <a:cubicBezTo>
                        <a:pt x="0" y="206122"/>
                        <a:pt x="59022" y="212481"/>
                        <a:pt x="94437" y="212481"/>
                      </a:cubicBezTo>
                      <a:cubicBezTo>
                        <a:pt x="129845" y="212481"/>
                        <a:pt x="188873" y="207033"/>
                        <a:pt x="188873" y="184330"/>
                      </a:cubicBezTo>
                      <a:cubicBezTo>
                        <a:pt x="188873" y="184330"/>
                        <a:pt x="188873" y="29960"/>
                        <a:pt x="188873" y="29056"/>
                      </a:cubicBezTo>
                      <a:cubicBezTo>
                        <a:pt x="187962" y="18160"/>
                        <a:pt x="177971" y="11801"/>
                        <a:pt x="157091" y="6353"/>
                      </a:cubicBezTo>
                      <a:close/>
                      <a:moveTo>
                        <a:pt x="174339" y="182514"/>
                      </a:moveTo>
                      <a:cubicBezTo>
                        <a:pt x="171618" y="187962"/>
                        <a:pt x="142563" y="197042"/>
                        <a:pt x="93526" y="197042"/>
                      </a:cubicBezTo>
                      <a:cubicBezTo>
                        <a:pt x="44494" y="197042"/>
                        <a:pt x="15432" y="187962"/>
                        <a:pt x="12712" y="182514"/>
                      </a:cubicBezTo>
                      <a:lnTo>
                        <a:pt x="12712" y="147100"/>
                      </a:lnTo>
                      <a:cubicBezTo>
                        <a:pt x="32687" y="156179"/>
                        <a:pt x="69007" y="159812"/>
                        <a:pt x="93526" y="159812"/>
                      </a:cubicBezTo>
                      <a:cubicBezTo>
                        <a:pt x="118044" y="159812"/>
                        <a:pt x="154364" y="157091"/>
                        <a:pt x="174339" y="147100"/>
                      </a:cubicBezTo>
                      <a:lnTo>
                        <a:pt x="174339" y="182514"/>
                      </a:lnTo>
                      <a:close/>
                    </a:path>
                  </a:pathLst>
                </a:custGeom>
                <a:solidFill>
                  <a:srgbClr val="2D5967"/>
                </a:solidFill>
                <a:ln w="6417" cap="flat">
                  <a:noFill/>
                  <a:prstDash val="solid"/>
                  <a:miter/>
                </a:ln>
              </p:spPr>
              <p:txBody>
                <a:bodyPr rtlCol="0" anchor="ctr"/>
                <a:lstStyle/>
                <a:p>
                  <a:endParaRPr lang="en-US" sz="810"/>
                </a:p>
              </p:txBody>
            </p:sp>
            <p:sp>
              <p:nvSpPr>
                <p:cNvPr id="2805" name="Freeform: Shape 2804">
                  <a:extLst>
                    <a:ext uri="{FF2B5EF4-FFF2-40B4-BE49-F238E27FC236}">
                      <a16:creationId xmlns:a16="http://schemas.microsoft.com/office/drawing/2014/main" id="{3274A490-D29F-D8D8-6879-B12E00153E03}"/>
                    </a:ext>
                  </a:extLst>
                </p:cNvPr>
                <p:cNvSpPr/>
                <p:nvPr/>
              </p:nvSpPr>
              <p:spPr>
                <a:xfrm>
                  <a:off x="2447710" y="4314181"/>
                  <a:ext cx="156179" cy="201591"/>
                </a:xfrm>
                <a:custGeom>
                  <a:avLst/>
                  <a:gdLst>
                    <a:gd name="connsiteX0" fmla="*/ 0 w 156179"/>
                    <a:gd name="connsiteY0" fmla="*/ 33599 h 201591"/>
                    <a:gd name="connsiteX1" fmla="*/ 0 w 156179"/>
                    <a:gd name="connsiteY1" fmla="*/ 105339 h 201591"/>
                    <a:gd name="connsiteX2" fmla="*/ 75366 w 156179"/>
                    <a:gd name="connsiteY2" fmla="*/ 200680 h 201591"/>
                    <a:gd name="connsiteX3" fmla="*/ 78093 w 156179"/>
                    <a:gd name="connsiteY3" fmla="*/ 201592 h 201591"/>
                    <a:gd name="connsiteX4" fmla="*/ 80814 w 156179"/>
                    <a:gd name="connsiteY4" fmla="*/ 200680 h 201591"/>
                    <a:gd name="connsiteX5" fmla="*/ 156179 w 156179"/>
                    <a:gd name="connsiteY5" fmla="*/ 105339 h 201591"/>
                    <a:gd name="connsiteX6" fmla="*/ 156179 w 156179"/>
                    <a:gd name="connsiteY6" fmla="*/ 33599 h 201591"/>
                    <a:gd name="connsiteX7" fmla="*/ 78998 w 156179"/>
                    <a:gd name="connsiteY7" fmla="*/ 0 h 201591"/>
                    <a:gd name="connsiteX8" fmla="*/ 0 w 156179"/>
                    <a:gd name="connsiteY8" fmla="*/ 33599 h 201591"/>
                    <a:gd name="connsiteX9" fmla="*/ 140747 w 156179"/>
                    <a:gd name="connsiteY9" fmla="*/ 105339 h 201591"/>
                    <a:gd name="connsiteX10" fmla="*/ 83541 w 156179"/>
                    <a:gd name="connsiteY10" fmla="*/ 184337 h 201591"/>
                    <a:gd name="connsiteX11" fmla="*/ 83541 w 156179"/>
                    <a:gd name="connsiteY11" fmla="*/ 163450 h 201591"/>
                    <a:gd name="connsiteX12" fmla="*/ 77182 w 156179"/>
                    <a:gd name="connsiteY12" fmla="*/ 163450 h 201591"/>
                    <a:gd name="connsiteX13" fmla="*/ 70823 w 156179"/>
                    <a:gd name="connsiteY13" fmla="*/ 163450 h 201591"/>
                    <a:gd name="connsiteX14" fmla="*/ 70823 w 156179"/>
                    <a:gd name="connsiteY14" fmla="*/ 184337 h 201591"/>
                    <a:gd name="connsiteX15" fmla="*/ 13617 w 156179"/>
                    <a:gd name="connsiteY15" fmla="*/ 105339 h 201591"/>
                    <a:gd name="connsiteX16" fmla="*/ 13617 w 156179"/>
                    <a:gd name="connsiteY16" fmla="*/ 42678 h 201591"/>
                    <a:gd name="connsiteX17" fmla="*/ 70823 w 156179"/>
                    <a:gd name="connsiteY17" fmla="*/ 18166 h 201591"/>
                    <a:gd name="connsiteX18" fmla="*/ 70823 w 156179"/>
                    <a:gd name="connsiteY18" fmla="*/ 37231 h 201591"/>
                    <a:gd name="connsiteX19" fmla="*/ 77182 w 156179"/>
                    <a:gd name="connsiteY19" fmla="*/ 37231 h 201591"/>
                    <a:gd name="connsiteX20" fmla="*/ 83541 w 156179"/>
                    <a:gd name="connsiteY20" fmla="*/ 37231 h 201591"/>
                    <a:gd name="connsiteX21" fmla="*/ 83541 w 156179"/>
                    <a:gd name="connsiteY21" fmla="*/ 18166 h 201591"/>
                    <a:gd name="connsiteX22" fmla="*/ 140747 w 156179"/>
                    <a:gd name="connsiteY22" fmla="*/ 42678 h 201591"/>
                    <a:gd name="connsiteX23" fmla="*/ 140747 w 156179"/>
                    <a:gd name="connsiteY23" fmla="*/ 105339 h 20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6179" h="201591">
                      <a:moveTo>
                        <a:pt x="0" y="33599"/>
                      </a:moveTo>
                      <a:lnTo>
                        <a:pt x="0" y="105339"/>
                      </a:lnTo>
                      <a:cubicBezTo>
                        <a:pt x="0" y="108060"/>
                        <a:pt x="905" y="174345"/>
                        <a:pt x="75366" y="200680"/>
                      </a:cubicBezTo>
                      <a:lnTo>
                        <a:pt x="78093" y="201592"/>
                      </a:lnTo>
                      <a:lnTo>
                        <a:pt x="80814" y="200680"/>
                      </a:lnTo>
                      <a:cubicBezTo>
                        <a:pt x="155275" y="173441"/>
                        <a:pt x="156179" y="108060"/>
                        <a:pt x="156179" y="105339"/>
                      </a:cubicBezTo>
                      <a:lnTo>
                        <a:pt x="156179" y="33599"/>
                      </a:lnTo>
                      <a:lnTo>
                        <a:pt x="78998" y="0"/>
                      </a:lnTo>
                      <a:lnTo>
                        <a:pt x="0" y="33599"/>
                      </a:lnTo>
                      <a:close/>
                      <a:moveTo>
                        <a:pt x="140747" y="105339"/>
                      </a:moveTo>
                      <a:cubicBezTo>
                        <a:pt x="140747" y="106244"/>
                        <a:pt x="139836" y="158913"/>
                        <a:pt x="83541" y="184337"/>
                      </a:cubicBezTo>
                      <a:lnTo>
                        <a:pt x="83541" y="163450"/>
                      </a:lnTo>
                      <a:cubicBezTo>
                        <a:pt x="81725" y="163450"/>
                        <a:pt x="78998" y="163450"/>
                        <a:pt x="77182" y="163450"/>
                      </a:cubicBezTo>
                      <a:cubicBezTo>
                        <a:pt x="75366" y="163450"/>
                        <a:pt x="72645" y="163450"/>
                        <a:pt x="70823" y="163450"/>
                      </a:cubicBezTo>
                      <a:lnTo>
                        <a:pt x="70823" y="184337"/>
                      </a:lnTo>
                      <a:cubicBezTo>
                        <a:pt x="14528" y="158913"/>
                        <a:pt x="13617" y="107155"/>
                        <a:pt x="13617" y="105339"/>
                      </a:cubicBezTo>
                      <a:lnTo>
                        <a:pt x="13617" y="42678"/>
                      </a:lnTo>
                      <a:lnTo>
                        <a:pt x="70823" y="18166"/>
                      </a:lnTo>
                      <a:lnTo>
                        <a:pt x="70823" y="37231"/>
                      </a:lnTo>
                      <a:cubicBezTo>
                        <a:pt x="72645" y="37231"/>
                        <a:pt x="75366" y="37231"/>
                        <a:pt x="77182" y="37231"/>
                      </a:cubicBezTo>
                      <a:cubicBezTo>
                        <a:pt x="78998" y="37231"/>
                        <a:pt x="81725" y="37231"/>
                        <a:pt x="83541" y="37231"/>
                      </a:cubicBezTo>
                      <a:lnTo>
                        <a:pt x="83541" y="18166"/>
                      </a:lnTo>
                      <a:lnTo>
                        <a:pt x="140747" y="42678"/>
                      </a:lnTo>
                      <a:lnTo>
                        <a:pt x="140747" y="105339"/>
                      </a:lnTo>
                      <a:close/>
                    </a:path>
                  </a:pathLst>
                </a:custGeom>
                <a:solidFill>
                  <a:srgbClr val="2D5967"/>
                </a:solidFill>
                <a:ln w="6417" cap="flat">
                  <a:noFill/>
                  <a:prstDash val="solid"/>
                  <a:miter/>
                </a:ln>
              </p:spPr>
              <p:txBody>
                <a:bodyPr rtlCol="0" anchor="ctr"/>
                <a:lstStyle/>
                <a:p>
                  <a:endParaRPr lang="en-US" sz="810"/>
                </a:p>
              </p:txBody>
            </p:sp>
            <p:sp>
              <p:nvSpPr>
                <p:cNvPr id="2806" name="Freeform: Shape 2805">
                  <a:extLst>
                    <a:ext uri="{FF2B5EF4-FFF2-40B4-BE49-F238E27FC236}">
                      <a16:creationId xmlns:a16="http://schemas.microsoft.com/office/drawing/2014/main" id="{F1AFFAEC-46FB-1BF2-4284-D0856659F6A0}"/>
                    </a:ext>
                  </a:extLst>
                </p:cNvPr>
                <p:cNvSpPr/>
                <p:nvPr/>
              </p:nvSpPr>
              <p:spPr>
                <a:xfrm>
                  <a:off x="2471318" y="4361396"/>
                  <a:ext cx="107148" cy="107154"/>
                </a:xfrm>
                <a:custGeom>
                  <a:avLst/>
                  <a:gdLst>
                    <a:gd name="connsiteX0" fmla="*/ 0 w 107148"/>
                    <a:gd name="connsiteY0" fmla="*/ 53574 h 107154"/>
                    <a:gd name="connsiteX1" fmla="*/ 53574 w 107148"/>
                    <a:gd name="connsiteY1" fmla="*/ 107155 h 107154"/>
                    <a:gd name="connsiteX2" fmla="*/ 107148 w 107148"/>
                    <a:gd name="connsiteY2" fmla="*/ 53574 h 107154"/>
                    <a:gd name="connsiteX3" fmla="*/ 53574 w 107148"/>
                    <a:gd name="connsiteY3" fmla="*/ 0 h 107154"/>
                    <a:gd name="connsiteX4" fmla="*/ 0 w 107148"/>
                    <a:gd name="connsiteY4" fmla="*/ 53574 h 107154"/>
                    <a:gd name="connsiteX5" fmla="*/ 93532 w 107148"/>
                    <a:gd name="connsiteY5" fmla="*/ 53574 h 107154"/>
                    <a:gd name="connsiteX6" fmla="*/ 53574 w 107148"/>
                    <a:gd name="connsiteY6" fmla="*/ 93532 h 107154"/>
                    <a:gd name="connsiteX7" fmla="*/ 13623 w 107148"/>
                    <a:gd name="connsiteY7" fmla="*/ 53574 h 107154"/>
                    <a:gd name="connsiteX8" fmla="*/ 53574 w 107148"/>
                    <a:gd name="connsiteY8" fmla="*/ 13623 h 107154"/>
                    <a:gd name="connsiteX9" fmla="*/ 93532 w 107148"/>
                    <a:gd name="connsiteY9" fmla="*/ 53574 h 10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48" h="107154">
                      <a:moveTo>
                        <a:pt x="0" y="53574"/>
                      </a:moveTo>
                      <a:cubicBezTo>
                        <a:pt x="0" y="83541"/>
                        <a:pt x="24519" y="107155"/>
                        <a:pt x="53574" y="107155"/>
                      </a:cubicBezTo>
                      <a:cubicBezTo>
                        <a:pt x="82636" y="107155"/>
                        <a:pt x="107148" y="82636"/>
                        <a:pt x="107148" y="53574"/>
                      </a:cubicBezTo>
                      <a:cubicBezTo>
                        <a:pt x="107148" y="24519"/>
                        <a:pt x="82636" y="0"/>
                        <a:pt x="53574" y="0"/>
                      </a:cubicBezTo>
                      <a:cubicBezTo>
                        <a:pt x="24519" y="0"/>
                        <a:pt x="0" y="23614"/>
                        <a:pt x="0" y="53574"/>
                      </a:cubicBezTo>
                      <a:close/>
                      <a:moveTo>
                        <a:pt x="93532" y="53574"/>
                      </a:moveTo>
                      <a:cubicBezTo>
                        <a:pt x="93532" y="76277"/>
                        <a:pt x="75366" y="93532"/>
                        <a:pt x="53574" y="93532"/>
                      </a:cubicBezTo>
                      <a:cubicBezTo>
                        <a:pt x="31783" y="93532"/>
                        <a:pt x="13623" y="75372"/>
                        <a:pt x="13623" y="53574"/>
                      </a:cubicBezTo>
                      <a:cubicBezTo>
                        <a:pt x="13623" y="30878"/>
                        <a:pt x="31783" y="13623"/>
                        <a:pt x="53574" y="13623"/>
                      </a:cubicBezTo>
                      <a:cubicBezTo>
                        <a:pt x="75366" y="13623"/>
                        <a:pt x="93532" y="30878"/>
                        <a:pt x="93532" y="53574"/>
                      </a:cubicBezTo>
                      <a:close/>
                    </a:path>
                  </a:pathLst>
                </a:custGeom>
                <a:solidFill>
                  <a:srgbClr val="2D5967"/>
                </a:solidFill>
                <a:ln w="6417" cap="flat">
                  <a:noFill/>
                  <a:prstDash val="solid"/>
                  <a:miter/>
                </a:ln>
              </p:spPr>
              <p:txBody>
                <a:bodyPr rtlCol="0" anchor="ctr"/>
                <a:lstStyle/>
                <a:p>
                  <a:endParaRPr lang="en-US" sz="810"/>
                </a:p>
              </p:txBody>
            </p:sp>
            <p:sp>
              <p:nvSpPr>
                <p:cNvPr id="2807" name="Freeform: Shape 2806">
                  <a:extLst>
                    <a:ext uri="{FF2B5EF4-FFF2-40B4-BE49-F238E27FC236}">
                      <a16:creationId xmlns:a16="http://schemas.microsoft.com/office/drawing/2014/main" id="{2A3087E7-74C0-B931-6741-0DDBBC6FB93A}"/>
                    </a:ext>
                  </a:extLst>
                </p:cNvPr>
                <p:cNvSpPr/>
                <p:nvPr/>
              </p:nvSpPr>
              <p:spPr>
                <a:xfrm>
                  <a:off x="2498557" y="4396811"/>
                  <a:ext cx="52669" cy="42678"/>
                </a:xfrm>
                <a:custGeom>
                  <a:avLst/>
                  <a:gdLst>
                    <a:gd name="connsiteX0" fmla="*/ 9086 w 52669"/>
                    <a:gd name="connsiteY0" fmla="*/ 12712 h 42678"/>
                    <a:gd name="connsiteX1" fmla="*/ 0 w 52669"/>
                    <a:gd name="connsiteY1" fmla="*/ 22703 h 42678"/>
                    <a:gd name="connsiteX2" fmla="*/ 19071 w 52669"/>
                    <a:gd name="connsiteY2" fmla="*/ 42678 h 42678"/>
                    <a:gd name="connsiteX3" fmla="*/ 52669 w 52669"/>
                    <a:gd name="connsiteY3" fmla="*/ 9080 h 42678"/>
                    <a:gd name="connsiteX4" fmla="*/ 43590 w 52669"/>
                    <a:gd name="connsiteY4" fmla="*/ 0 h 42678"/>
                    <a:gd name="connsiteX5" fmla="*/ 19071 w 52669"/>
                    <a:gd name="connsiteY5" fmla="*/ 23607 h 42678"/>
                    <a:gd name="connsiteX6" fmla="*/ 9086 w 52669"/>
                    <a:gd name="connsiteY6" fmla="*/ 12712 h 4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69" h="42678">
                      <a:moveTo>
                        <a:pt x="9086" y="12712"/>
                      </a:moveTo>
                      <a:lnTo>
                        <a:pt x="0" y="22703"/>
                      </a:lnTo>
                      <a:lnTo>
                        <a:pt x="19071" y="42678"/>
                      </a:lnTo>
                      <a:lnTo>
                        <a:pt x="52669" y="9080"/>
                      </a:lnTo>
                      <a:lnTo>
                        <a:pt x="43590" y="0"/>
                      </a:lnTo>
                      <a:lnTo>
                        <a:pt x="19071" y="23607"/>
                      </a:lnTo>
                      <a:lnTo>
                        <a:pt x="9086" y="12712"/>
                      </a:lnTo>
                      <a:close/>
                    </a:path>
                  </a:pathLst>
                </a:custGeom>
                <a:solidFill>
                  <a:srgbClr val="2D5967"/>
                </a:solidFill>
                <a:ln w="6417" cap="flat">
                  <a:noFill/>
                  <a:prstDash val="solid"/>
                  <a:miter/>
                </a:ln>
              </p:spPr>
              <p:txBody>
                <a:bodyPr rtlCol="0" anchor="ctr"/>
                <a:lstStyle/>
                <a:p>
                  <a:endParaRPr lang="en-US" sz="810"/>
                </a:p>
              </p:txBody>
            </p:sp>
          </p:grpSp>
        </p:grpSp>
        <p:grpSp>
          <p:nvGrpSpPr>
            <p:cNvPr id="2808" name="Graphic 3">
              <a:extLst>
                <a:ext uri="{FF2B5EF4-FFF2-40B4-BE49-F238E27FC236}">
                  <a16:creationId xmlns:a16="http://schemas.microsoft.com/office/drawing/2014/main" id="{B42CB7C2-029C-8DC4-4116-3DE08A361B50}"/>
                </a:ext>
              </a:extLst>
            </p:cNvPr>
            <p:cNvGrpSpPr/>
            <p:nvPr/>
          </p:nvGrpSpPr>
          <p:grpSpPr>
            <a:xfrm>
              <a:off x="2219027" y="4562455"/>
              <a:ext cx="619080" cy="422321"/>
              <a:chOff x="2219027" y="4562455"/>
              <a:chExt cx="619080" cy="422321"/>
            </a:xfrm>
            <a:solidFill>
              <a:srgbClr val="000000"/>
            </a:solidFill>
          </p:grpSpPr>
          <p:sp>
            <p:nvSpPr>
              <p:cNvPr id="2809" name="TextBox 2808">
                <a:extLst>
                  <a:ext uri="{FF2B5EF4-FFF2-40B4-BE49-F238E27FC236}">
                    <a16:creationId xmlns:a16="http://schemas.microsoft.com/office/drawing/2014/main" id="{CDF83173-F673-5403-CA98-95E9F94FEA2D}"/>
                  </a:ext>
                </a:extLst>
              </p:cNvPr>
              <p:cNvSpPr txBox="1"/>
              <p:nvPr/>
            </p:nvSpPr>
            <p:spPr>
              <a:xfrm>
                <a:off x="2323153" y="4562455"/>
                <a:ext cx="4010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a:t>
                </a:r>
              </a:p>
            </p:txBody>
          </p:sp>
          <p:sp>
            <p:nvSpPr>
              <p:cNvPr id="2810" name="TextBox 2809">
                <a:extLst>
                  <a:ext uri="{FF2B5EF4-FFF2-40B4-BE49-F238E27FC236}">
                    <a16:creationId xmlns:a16="http://schemas.microsoft.com/office/drawing/2014/main" id="{2E57B419-3BAC-89EA-7FFB-33D83092A02B}"/>
                  </a:ext>
                </a:extLst>
              </p:cNvPr>
              <p:cNvSpPr txBox="1"/>
              <p:nvPr/>
            </p:nvSpPr>
            <p:spPr>
              <a:xfrm>
                <a:off x="2290215" y="4665125"/>
                <a:ext cx="47160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Guard</a:t>
                </a:r>
              </a:p>
            </p:txBody>
          </p:sp>
          <p:sp>
            <p:nvSpPr>
              <p:cNvPr id="2811" name="TextBox 2810">
                <a:extLst>
                  <a:ext uri="{FF2B5EF4-FFF2-40B4-BE49-F238E27FC236}">
                    <a16:creationId xmlns:a16="http://schemas.microsoft.com/office/drawing/2014/main" id="{8E1EDC93-8C1F-F000-8499-758C9964E285}"/>
                  </a:ext>
                </a:extLst>
              </p:cNvPr>
              <p:cNvSpPr txBox="1"/>
              <p:nvPr/>
            </p:nvSpPr>
            <p:spPr>
              <a:xfrm>
                <a:off x="2219027" y="4767794"/>
                <a:ext cx="6190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Recovery</a:t>
                </a:r>
              </a:p>
            </p:txBody>
          </p:sp>
        </p:grpSp>
      </p:grpSp>
      <p:grpSp>
        <p:nvGrpSpPr>
          <p:cNvPr id="2812" name="Graphic 3">
            <a:extLst>
              <a:ext uri="{FF2B5EF4-FFF2-40B4-BE49-F238E27FC236}">
                <a16:creationId xmlns:a16="http://schemas.microsoft.com/office/drawing/2014/main" id="{7B8A7673-D58E-443F-725E-CA8DAA4BBD17}"/>
              </a:ext>
            </a:extLst>
          </p:cNvPr>
          <p:cNvGrpSpPr/>
          <p:nvPr/>
        </p:nvGrpSpPr>
        <p:grpSpPr>
          <a:xfrm>
            <a:off x="2905680" y="4243609"/>
            <a:ext cx="662361" cy="638498"/>
            <a:chOff x="2905680" y="4243609"/>
            <a:chExt cx="662361" cy="638498"/>
          </a:xfrm>
        </p:grpSpPr>
        <p:grpSp>
          <p:nvGrpSpPr>
            <p:cNvPr id="2813" name="Graphic 3">
              <a:extLst>
                <a:ext uri="{FF2B5EF4-FFF2-40B4-BE49-F238E27FC236}">
                  <a16:creationId xmlns:a16="http://schemas.microsoft.com/office/drawing/2014/main" id="{A6A1C6A5-2DBA-F217-627F-1658BA68A9D7}"/>
                </a:ext>
              </a:extLst>
            </p:cNvPr>
            <p:cNvGrpSpPr/>
            <p:nvPr/>
          </p:nvGrpSpPr>
          <p:grpSpPr>
            <a:xfrm>
              <a:off x="3039632" y="4243609"/>
              <a:ext cx="385010" cy="359343"/>
              <a:chOff x="3039632" y="4243609"/>
              <a:chExt cx="385010" cy="359343"/>
            </a:xfrm>
          </p:grpSpPr>
          <p:grpSp>
            <p:nvGrpSpPr>
              <p:cNvPr id="2814" name="Graphic 3">
                <a:extLst>
                  <a:ext uri="{FF2B5EF4-FFF2-40B4-BE49-F238E27FC236}">
                    <a16:creationId xmlns:a16="http://schemas.microsoft.com/office/drawing/2014/main" id="{B57711E3-CB21-0024-FF35-AD03B967B4B8}"/>
                  </a:ext>
                </a:extLst>
              </p:cNvPr>
              <p:cNvGrpSpPr/>
              <p:nvPr/>
            </p:nvGrpSpPr>
            <p:grpSpPr>
              <a:xfrm>
                <a:off x="3039632" y="4243609"/>
                <a:ext cx="385010" cy="359343"/>
                <a:chOff x="3039632" y="4243609"/>
                <a:chExt cx="385010" cy="359343"/>
              </a:xfrm>
              <a:solidFill>
                <a:srgbClr val="FFFFFF"/>
              </a:solidFill>
            </p:grpSpPr>
            <p:sp>
              <p:nvSpPr>
                <p:cNvPr id="2815" name="Freeform: Shape 2814">
                  <a:extLst>
                    <a:ext uri="{FF2B5EF4-FFF2-40B4-BE49-F238E27FC236}">
                      <a16:creationId xmlns:a16="http://schemas.microsoft.com/office/drawing/2014/main" id="{369C5EC3-9E09-6828-8D63-159140DD233D}"/>
                    </a:ext>
                  </a:extLst>
                </p:cNvPr>
                <p:cNvSpPr/>
                <p:nvPr/>
              </p:nvSpPr>
              <p:spPr>
                <a:xfrm>
                  <a:off x="3044676" y="4251989"/>
                  <a:ext cx="374082" cy="347619"/>
                </a:xfrm>
                <a:custGeom>
                  <a:avLst/>
                  <a:gdLst>
                    <a:gd name="connsiteX0" fmla="*/ 189143 w 374082"/>
                    <a:gd name="connsiteY0" fmla="*/ 346779 h 347619"/>
                    <a:gd name="connsiteX1" fmla="*/ 172331 w 374082"/>
                    <a:gd name="connsiteY1" fmla="*/ 338405 h 347619"/>
                    <a:gd name="connsiteX2" fmla="*/ 172331 w 374082"/>
                    <a:gd name="connsiteY2" fmla="*/ 328350 h 347619"/>
                    <a:gd name="connsiteX3" fmla="*/ 132822 w 374082"/>
                    <a:gd name="connsiteY3" fmla="*/ 328350 h 347619"/>
                    <a:gd name="connsiteX4" fmla="*/ 53799 w 374082"/>
                    <a:gd name="connsiteY4" fmla="*/ 297356 h 347619"/>
                    <a:gd name="connsiteX5" fmla="*/ 32784 w 374082"/>
                    <a:gd name="connsiteY5" fmla="*/ 245425 h 347619"/>
                    <a:gd name="connsiteX6" fmla="*/ 31943 w 374082"/>
                    <a:gd name="connsiteY6" fmla="*/ 211922 h 347619"/>
                    <a:gd name="connsiteX7" fmla="*/ 52958 w 374082"/>
                    <a:gd name="connsiteY7" fmla="*/ 237885 h 347619"/>
                    <a:gd name="connsiteX8" fmla="*/ 72298 w 374082"/>
                    <a:gd name="connsiteY8" fmla="*/ 252965 h 347619"/>
                    <a:gd name="connsiteX9" fmla="*/ 74820 w 374082"/>
                    <a:gd name="connsiteY9" fmla="*/ 253805 h 347619"/>
                    <a:gd name="connsiteX10" fmla="*/ 67248 w 374082"/>
                    <a:gd name="connsiteY10" fmla="*/ 242075 h 347619"/>
                    <a:gd name="connsiteX11" fmla="*/ 15972 w 374082"/>
                    <a:gd name="connsiteY11" fmla="*/ 159991 h 347619"/>
                    <a:gd name="connsiteX12" fmla="*/ 21015 w 374082"/>
                    <a:gd name="connsiteY12" fmla="*/ 83765 h 347619"/>
                    <a:gd name="connsiteX13" fmla="*/ 26059 w 374082"/>
                    <a:gd name="connsiteY13" fmla="*/ 69526 h 347619"/>
                    <a:gd name="connsiteX14" fmla="*/ 36987 w 374082"/>
                    <a:gd name="connsiteY14" fmla="*/ 79575 h 347619"/>
                    <a:gd name="connsiteX15" fmla="*/ 64727 w 374082"/>
                    <a:gd name="connsiteY15" fmla="*/ 91305 h 347619"/>
                    <a:gd name="connsiteX16" fmla="*/ 66408 w 374082"/>
                    <a:gd name="connsiteY16" fmla="*/ 91305 h 347619"/>
                    <a:gd name="connsiteX17" fmla="*/ 75661 w 374082"/>
                    <a:gd name="connsiteY17" fmla="*/ 92139 h 347619"/>
                    <a:gd name="connsiteX18" fmla="*/ 90792 w 374082"/>
                    <a:gd name="connsiteY18" fmla="*/ 90465 h 347619"/>
                    <a:gd name="connsiteX19" fmla="*/ 102560 w 374082"/>
                    <a:gd name="connsiteY19" fmla="*/ 88790 h 347619"/>
                    <a:gd name="connsiteX20" fmla="*/ 109285 w 374082"/>
                    <a:gd name="connsiteY20" fmla="*/ 87949 h 347619"/>
                    <a:gd name="connsiteX21" fmla="*/ 98357 w 374082"/>
                    <a:gd name="connsiteY21" fmla="*/ 82091 h 347619"/>
                    <a:gd name="connsiteX22" fmla="*/ 75661 w 374082"/>
                    <a:gd name="connsiteY22" fmla="*/ 84600 h 347619"/>
                    <a:gd name="connsiteX23" fmla="*/ 36146 w 374082"/>
                    <a:gd name="connsiteY23" fmla="*/ 73710 h 347619"/>
                    <a:gd name="connsiteX24" fmla="*/ 3362 w 374082"/>
                    <a:gd name="connsiteY24" fmla="*/ 21779 h 347619"/>
                    <a:gd name="connsiteX25" fmla="*/ 0 w 374082"/>
                    <a:gd name="connsiteY25" fmla="*/ 0 h 347619"/>
                    <a:gd name="connsiteX26" fmla="*/ 20174 w 374082"/>
                    <a:gd name="connsiteY26" fmla="*/ 10889 h 347619"/>
                    <a:gd name="connsiteX27" fmla="*/ 51277 w 374082"/>
                    <a:gd name="connsiteY27" fmla="*/ 25969 h 347619"/>
                    <a:gd name="connsiteX28" fmla="*/ 91632 w 374082"/>
                    <a:gd name="connsiteY28" fmla="*/ 46907 h 347619"/>
                    <a:gd name="connsiteX29" fmla="*/ 109285 w 374082"/>
                    <a:gd name="connsiteY29" fmla="*/ 71201 h 347619"/>
                    <a:gd name="connsiteX30" fmla="*/ 112648 w 374082"/>
                    <a:gd name="connsiteY30" fmla="*/ 73710 h 347619"/>
                    <a:gd name="connsiteX31" fmla="*/ 121054 w 374082"/>
                    <a:gd name="connsiteY31" fmla="*/ 60312 h 347619"/>
                    <a:gd name="connsiteX32" fmla="*/ 177374 w 374082"/>
                    <a:gd name="connsiteY32" fmla="*/ 33509 h 347619"/>
                    <a:gd name="connsiteX33" fmla="*/ 178215 w 374082"/>
                    <a:gd name="connsiteY33" fmla="*/ 33509 h 347619"/>
                    <a:gd name="connsiteX34" fmla="*/ 236217 w 374082"/>
                    <a:gd name="connsiteY34" fmla="*/ 55281 h 347619"/>
                    <a:gd name="connsiteX35" fmla="*/ 251348 w 374082"/>
                    <a:gd name="connsiteY35" fmla="*/ 72876 h 347619"/>
                    <a:gd name="connsiteX36" fmla="*/ 249666 w 374082"/>
                    <a:gd name="connsiteY36" fmla="*/ 56122 h 347619"/>
                    <a:gd name="connsiteX37" fmla="*/ 237898 w 374082"/>
                    <a:gd name="connsiteY37" fmla="*/ 30153 h 347619"/>
                    <a:gd name="connsiteX38" fmla="*/ 264804 w 374082"/>
                    <a:gd name="connsiteY38" fmla="*/ 41883 h 347619"/>
                    <a:gd name="connsiteX39" fmla="*/ 309356 w 374082"/>
                    <a:gd name="connsiteY39" fmla="*/ 71201 h 347619"/>
                    <a:gd name="connsiteX40" fmla="*/ 374083 w 374082"/>
                    <a:gd name="connsiteY40" fmla="*/ 207732 h 347619"/>
                    <a:gd name="connsiteX41" fmla="*/ 353067 w 374082"/>
                    <a:gd name="connsiteY41" fmla="*/ 288148 h 347619"/>
                    <a:gd name="connsiteX42" fmla="*/ 299269 w 374082"/>
                    <a:gd name="connsiteY42" fmla="*/ 325000 h 347619"/>
                    <a:gd name="connsiteX43" fmla="*/ 283297 w 374082"/>
                    <a:gd name="connsiteY43" fmla="*/ 327516 h 347619"/>
                    <a:gd name="connsiteX44" fmla="*/ 255551 w 374082"/>
                    <a:gd name="connsiteY44" fmla="*/ 328350 h 347619"/>
                    <a:gd name="connsiteX45" fmla="*/ 255551 w 374082"/>
                    <a:gd name="connsiteY45" fmla="*/ 339239 h 347619"/>
                    <a:gd name="connsiteX46" fmla="*/ 238739 w 374082"/>
                    <a:gd name="connsiteY46" fmla="*/ 347620 h 347619"/>
                    <a:gd name="connsiteX47" fmla="*/ 189143 w 374082"/>
                    <a:gd name="connsiteY47" fmla="*/ 347620 h 347619"/>
                    <a:gd name="connsiteX48" fmla="*/ 189143 w 374082"/>
                    <a:gd name="connsiteY48" fmla="*/ 346779 h 347619"/>
                    <a:gd name="connsiteX49" fmla="*/ 141228 w 374082"/>
                    <a:gd name="connsiteY49" fmla="*/ 90465 h 347619"/>
                    <a:gd name="connsiteX50" fmla="*/ 152156 w 374082"/>
                    <a:gd name="connsiteY50" fmla="*/ 94655 h 347619"/>
                    <a:gd name="connsiteX51" fmla="*/ 149634 w 374082"/>
                    <a:gd name="connsiteY51" fmla="*/ 89624 h 347619"/>
                    <a:gd name="connsiteX52" fmla="*/ 129460 w 374082"/>
                    <a:gd name="connsiteY52" fmla="*/ 77900 h 347619"/>
                    <a:gd name="connsiteX53" fmla="*/ 118532 w 374082"/>
                    <a:gd name="connsiteY53" fmla="*/ 77060 h 347619"/>
                    <a:gd name="connsiteX54" fmla="*/ 141228 w 374082"/>
                    <a:gd name="connsiteY54" fmla="*/ 90465 h 34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74082" h="347619">
                      <a:moveTo>
                        <a:pt x="189143" y="346779"/>
                      </a:moveTo>
                      <a:lnTo>
                        <a:pt x="172331" y="338405"/>
                      </a:lnTo>
                      <a:lnTo>
                        <a:pt x="172331" y="328350"/>
                      </a:lnTo>
                      <a:lnTo>
                        <a:pt x="132822" y="328350"/>
                      </a:lnTo>
                      <a:cubicBezTo>
                        <a:pt x="123576" y="328350"/>
                        <a:pt x="76502" y="326675"/>
                        <a:pt x="53799" y="297356"/>
                      </a:cubicBezTo>
                      <a:cubicBezTo>
                        <a:pt x="33624" y="274744"/>
                        <a:pt x="32784" y="246265"/>
                        <a:pt x="32784" y="245425"/>
                      </a:cubicBezTo>
                      <a:lnTo>
                        <a:pt x="31943" y="211922"/>
                      </a:lnTo>
                      <a:lnTo>
                        <a:pt x="52958" y="237885"/>
                      </a:lnTo>
                      <a:cubicBezTo>
                        <a:pt x="52958" y="237885"/>
                        <a:pt x="61364" y="247940"/>
                        <a:pt x="72298" y="252965"/>
                      </a:cubicBezTo>
                      <a:cubicBezTo>
                        <a:pt x="73139" y="252965"/>
                        <a:pt x="73980" y="253805"/>
                        <a:pt x="74820" y="253805"/>
                      </a:cubicBezTo>
                      <a:cubicBezTo>
                        <a:pt x="73139" y="249615"/>
                        <a:pt x="71458" y="245425"/>
                        <a:pt x="67248" y="242075"/>
                      </a:cubicBezTo>
                      <a:cubicBezTo>
                        <a:pt x="46233" y="224487"/>
                        <a:pt x="22696" y="200193"/>
                        <a:pt x="15972" y="159991"/>
                      </a:cubicBezTo>
                      <a:cubicBezTo>
                        <a:pt x="8406" y="118942"/>
                        <a:pt x="20174" y="85440"/>
                        <a:pt x="21015" y="83765"/>
                      </a:cubicBezTo>
                      <a:lnTo>
                        <a:pt x="26059" y="69526"/>
                      </a:lnTo>
                      <a:lnTo>
                        <a:pt x="36987" y="79575"/>
                      </a:lnTo>
                      <a:cubicBezTo>
                        <a:pt x="42871" y="83765"/>
                        <a:pt x="56320" y="91305"/>
                        <a:pt x="64727" y="91305"/>
                      </a:cubicBezTo>
                      <a:lnTo>
                        <a:pt x="66408" y="91305"/>
                      </a:lnTo>
                      <a:cubicBezTo>
                        <a:pt x="69770" y="92139"/>
                        <a:pt x="73139" y="92139"/>
                        <a:pt x="75661" y="92139"/>
                      </a:cubicBezTo>
                      <a:cubicBezTo>
                        <a:pt x="81545" y="92139"/>
                        <a:pt x="85748" y="91305"/>
                        <a:pt x="90792" y="90465"/>
                      </a:cubicBezTo>
                      <a:cubicBezTo>
                        <a:pt x="94154" y="89624"/>
                        <a:pt x="97516" y="88790"/>
                        <a:pt x="102560" y="88790"/>
                      </a:cubicBezTo>
                      <a:cubicBezTo>
                        <a:pt x="105082" y="88790"/>
                        <a:pt x="106763" y="87949"/>
                        <a:pt x="109285" y="87949"/>
                      </a:cubicBezTo>
                      <a:lnTo>
                        <a:pt x="98357" y="82091"/>
                      </a:lnTo>
                      <a:cubicBezTo>
                        <a:pt x="94995" y="82925"/>
                        <a:pt x="86589" y="84600"/>
                        <a:pt x="75661" y="84600"/>
                      </a:cubicBezTo>
                      <a:cubicBezTo>
                        <a:pt x="60524" y="84600"/>
                        <a:pt x="47914" y="81250"/>
                        <a:pt x="36146" y="73710"/>
                      </a:cubicBezTo>
                      <a:cubicBezTo>
                        <a:pt x="7566" y="54447"/>
                        <a:pt x="3362" y="23454"/>
                        <a:pt x="3362" y="21779"/>
                      </a:cubicBezTo>
                      <a:lnTo>
                        <a:pt x="0" y="0"/>
                      </a:lnTo>
                      <a:lnTo>
                        <a:pt x="20174" y="10889"/>
                      </a:lnTo>
                      <a:cubicBezTo>
                        <a:pt x="27740" y="15079"/>
                        <a:pt x="42030" y="23454"/>
                        <a:pt x="51277" y="25969"/>
                      </a:cubicBezTo>
                      <a:cubicBezTo>
                        <a:pt x="68089" y="30993"/>
                        <a:pt x="82386" y="38533"/>
                        <a:pt x="91632" y="46907"/>
                      </a:cubicBezTo>
                      <a:cubicBezTo>
                        <a:pt x="96676" y="51931"/>
                        <a:pt x="105923" y="64496"/>
                        <a:pt x="109285" y="71201"/>
                      </a:cubicBezTo>
                      <a:lnTo>
                        <a:pt x="112648" y="73710"/>
                      </a:lnTo>
                      <a:lnTo>
                        <a:pt x="121054" y="60312"/>
                      </a:lnTo>
                      <a:cubicBezTo>
                        <a:pt x="121894" y="59471"/>
                        <a:pt x="138706" y="36018"/>
                        <a:pt x="177374" y="33509"/>
                      </a:cubicBezTo>
                      <a:lnTo>
                        <a:pt x="178215" y="33509"/>
                      </a:lnTo>
                      <a:cubicBezTo>
                        <a:pt x="181577" y="33509"/>
                        <a:pt x="213520" y="35183"/>
                        <a:pt x="236217" y="55281"/>
                      </a:cubicBezTo>
                      <a:cubicBezTo>
                        <a:pt x="242101" y="61146"/>
                        <a:pt x="247145" y="67011"/>
                        <a:pt x="251348" y="72876"/>
                      </a:cubicBezTo>
                      <a:cubicBezTo>
                        <a:pt x="253029" y="63661"/>
                        <a:pt x="250507" y="56122"/>
                        <a:pt x="249666" y="56122"/>
                      </a:cubicBezTo>
                      <a:lnTo>
                        <a:pt x="237898" y="30153"/>
                      </a:lnTo>
                      <a:lnTo>
                        <a:pt x="264804" y="41883"/>
                      </a:lnTo>
                      <a:cubicBezTo>
                        <a:pt x="264804" y="41883"/>
                        <a:pt x="288341" y="51931"/>
                        <a:pt x="309356" y="71201"/>
                      </a:cubicBezTo>
                      <a:cubicBezTo>
                        <a:pt x="353067" y="111403"/>
                        <a:pt x="374083" y="156635"/>
                        <a:pt x="374083" y="207732"/>
                      </a:cubicBezTo>
                      <a:cubicBezTo>
                        <a:pt x="374083" y="230352"/>
                        <a:pt x="374083" y="256314"/>
                        <a:pt x="353067" y="288148"/>
                      </a:cubicBezTo>
                      <a:cubicBezTo>
                        <a:pt x="332893" y="319135"/>
                        <a:pt x="300109" y="325000"/>
                        <a:pt x="299269" y="325000"/>
                      </a:cubicBezTo>
                      <a:lnTo>
                        <a:pt x="283297" y="327516"/>
                      </a:lnTo>
                      <a:lnTo>
                        <a:pt x="255551" y="328350"/>
                      </a:lnTo>
                      <a:lnTo>
                        <a:pt x="255551" y="339239"/>
                      </a:lnTo>
                      <a:lnTo>
                        <a:pt x="238739" y="347620"/>
                      </a:lnTo>
                      <a:lnTo>
                        <a:pt x="189143" y="347620"/>
                      </a:lnTo>
                      <a:lnTo>
                        <a:pt x="189143" y="346779"/>
                      </a:lnTo>
                      <a:close/>
                      <a:moveTo>
                        <a:pt x="141228" y="90465"/>
                      </a:moveTo>
                      <a:cubicBezTo>
                        <a:pt x="145431" y="91305"/>
                        <a:pt x="148794" y="92980"/>
                        <a:pt x="152156" y="94655"/>
                      </a:cubicBezTo>
                      <a:cubicBezTo>
                        <a:pt x="151316" y="92980"/>
                        <a:pt x="150475" y="91305"/>
                        <a:pt x="149634" y="89624"/>
                      </a:cubicBezTo>
                      <a:cubicBezTo>
                        <a:pt x="143750" y="79575"/>
                        <a:pt x="129460" y="77900"/>
                        <a:pt x="129460" y="77900"/>
                      </a:cubicBezTo>
                      <a:lnTo>
                        <a:pt x="118532" y="77060"/>
                      </a:lnTo>
                      <a:lnTo>
                        <a:pt x="141228" y="90465"/>
                      </a:lnTo>
                      <a:close/>
                    </a:path>
                  </a:pathLst>
                </a:custGeom>
                <a:solidFill>
                  <a:srgbClr val="FFFFFF"/>
                </a:solidFill>
                <a:ln w="6417" cap="flat">
                  <a:noFill/>
                  <a:prstDash val="solid"/>
                  <a:miter/>
                </a:ln>
              </p:spPr>
              <p:txBody>
                <a:bodyPr rtlCol="0" anchor="ctr"/>
                <a:lstStyle/>
                <a:p>
                  <a:endParaRPr lang="en-US" sz="810"/>
                </a:p>
              </p:txBody>
            </p:sp>
            <p:sp>
              <p:nvSpPr>
                <p:cNvPr id="2816" name="Freeform: Shape 2815">
                  <a:extLst>
                    <a:ext uri="{FF2B5EF4-FFF2-40B4-BE49-F238E27FC236}">
                      <a16:creationId xmlns:a16="http://schemas.microsoft.com/office/drawing/2014/main" id="{817637BC-B9D9-23B3-3726-CA1F1AA5D55E}"/>
                    </a:ext>
                  </a:extLst>
                </p:cNvPr>
                <p:cNvSpPr/>
                <p:nvPr/>
              </p:nvSpPr>
              <p:spPr>
                <a:xfrm>
                  <a:off x="3039632" y="4243609"/>
                  <a:ext cx="385010" cy="359343"/>
                </a:xfrm>
                <a:custGeom>
                  <a:avLst/>
                  <a:gdLst>
                    <a:gd name="connsiteX0" fmla="*/ 10928 w 385010"/>
                    <a:gd name="connsiteY0" fmla="*/ 15920 h 359343"/>
                    <a:gd name="connsiteX1" fmla="*/ 22696 w 385010"/>
                    <a:gd name="connsiteY1" fmla="*/ 23454 h 359343"/>
                    <a:gd name="connsiteX2" fmla="*/ 54640 w 385010"/>
                    <a:gd name="connsiteY2" fmla="*/ 38533 h 359343"/>
                    <a:gd name="connsiteX3" fmla="*/ 93307 w 385010"/>
                    <a:gd name="connsiteY3" fmla="*/ 58637 h 359343"/>
                    <a:gd name="connsiteX4" fmla="*/ 110967 w 385010"/>
                    <a:gd name="connsiteY4" fmla="*/ 82931 h 359343"/>
                    <a:gd name="connsiteX5" fmla="*/ 144591 w 385010"/>
                    <a:gd name="connsiteY5" fmla="*/ 103029 h 359343"/>
                    <a:gd name="connsiteX6" fmla="*/ 162243 w 385010"/>
                    <a:gd name="connsiteY6" fmla="*/ 111409 h 359343"/>
                    <a:gd name="connsiteX7" fmla="*/ 158041 w 385010"/>
                    <a:gd name="connsiteY7" fmla="*/ 96330 h 359343"/>
                    <a:gd name="connsiteX8" fmla="*/ 158041 w 385010"/>
                    <a:gd name="connsiteY8" fmla="*/ 95495 h 359343"/>
                    <a:gd name="connsiteX9" fmla="*/ 134503 w 385010"/>
                    <a:gd name="connsiteY9" fmla="*/ 82091 h 359343"/>
                    <a:gd name="connsiteX10" fmla="*/ 122735 w 385010"/>
                    <a:gd name="connsiteY10" fmla="*/ 81250 h 359343"/>
                    <a:gd name="connsiteX11" fmla="*/ 129460 w 385010"/>
                    <a:gd name="connsiteY11" fmla="*/ 71201 h 359343"/>
                    <a:gd name="connsiteX12" fmla="*/ 182418 w 385010"/>
                    <a:gd name="connsiteY12" fmla="*/ 46073 h 359343"/>
                    <a:gd name="connsiteX13" fmla="*/ 237898 w 385010"/>
                    <a:gd name="connsiteY13" fmla="*/ 66177 h 359343"/>
                    <a:gd name="connsiteX14" fmla="*/ 257232 w 385010"/>
                    <a:gd name="connsiteY14" fmla="*/ 91305 h 359343"/>
                    <a:gd name="connsiteX15" fmla="*/ 258913 w 385010"/>
                    <a:gd name="connsiteY15" fmla="*/ 87956 h 359343"/>
                    <a:gd name="connsiteX16" fmla="*/ 258913 w 385010"/>
                    <a:gd name="connsiteY16" fmla="*/ 61987 h 359343"/>
                    <a:gd name="connsiteX17" fmla="*/ 251348 w 385010"/>
                    <a:gd name="connsiteY17" fmla="*/ 46073 h 359343"/>
                    <a:gd name="connsiteX18" fmla="*/ 267319 w 385010"/>
                    <a:gd name="connsiteY18" fmla="*/ 52772 h 359343"/>
                    <a:gd name="connsiteX19" fmla="*/ 311037 w 385010"/>
                    <a:gd name="connsiteY19" fmla="*/ 81250 h 359343"/>
                    <a:gd name="connsiteX20" fmla="*/ 374923 w 385010"/>
                    <a:gd name="connsiteY20" fmla="*/ 214438 h 359343"/>
                    <a:gd name="connsiteX21" fmla="*/ 354749 w 385010"/>
                    <a:gd name="connsiteY21" fmla="*/ 292338 h 359343"/>
                    <a:gd name="connsiteX22" fmla="*/ 303472 w 385010"/>
                    <a:gd name="connsiteY22" fmla="*/ 327515 h 359343"/>
                    <a:gd name="connsiteX23" fmla="*/ 287494 w 385010"/>
                    <a:gd name="connsiteY23" fmla="*/ 330031 h 359343"/>
                    <a:gd name="connsiteX24" fmla="*/ 256391 w 385010"/>
                    <a:gd name="connsiteY24" fmla="*/ 330865 h 359343"/>
                    <a:gd name="connsiteX25" fmla="*/ 256391 w 385010"/>
                    <a:gd name="connsiteY25" fmla="*/ 342595 h 359343"/>
                    <a:gd name="connsiteX26" fmla="*/ 242942 w 385010"/>
                    <a:gd name="connsiteY26" fmla="*/ 349294 h 359343"/>
                    <a:gd name="connsiteX27" fmla="*/ 195027 w 385010"/>
                    <a:gd name="connsiteY27" fmla="*/ 349294 h 359343"/>
                    <a:gd name="connsiteX28" fmla="*/ 181577 w 385010"/>
                    <a:gd name="connsiteY28" fmla="*/ 342595 h 359343"/>
                    <a:gd name="connsiteX29" fmla="*/ 181577 w 385010"/>
                    <a:gd name="connsiteY29" fmla="*/ 330865 h 359343"/>
                    <a:gd name="connsiteX30" fmla="*/ 139547 w 385010"/>
                    <a:gd name="connsiteY30" fmla="*/ 330865 h 359343"/>
                    <a:gd name="connsiteX31" fmla="*/ 137866 w 385010"/>
                    <a:gd name="connsiteY31" fmla="*/ 330865 h 359343"/>
                    <a:gd name="connsiteX32" fmla="*/ 62205 w 385010"/>
                    <a:gd name="connsiteY32" fmla="*/ 301547 h 359343"/>
                    <a:gd name="connsiteX33" fmla="*/ 42030 w 385010"/>
                    <a:gd name="connsiteY33" fmla="*/ 253805 h 359343"/>
                    <a:gd name="connsiteX34" fmla="*/ 41190 w 385010"/>
                    <a:gd name="connsiteY34" fmla="*/ 233701 h 359343"/>
                    <a:gd name="connsiteX35" fmla="*/ 53799 w 385010"/>
                    <a:gd name="connsiteY35" fmla="*/ 249615 h 359343"/>
                    <a:gd name="connsiteX36" fmla="*/ 74814 w 385010"/>
                    <a:gd name="connsiteY36" fmla="*/ 265529 h 359343"/>
                    <a:gd name="connsiteX37" fmla="*/ 84060 w 385010"/>
                    <a:gd name="connsiteY37" fmla="*/ 269719 h 359343"/>
                    <a:gd name="connsiteX38" fmla="*/ 73973 w 385010"/>
                    <a:gd name="connsiteY38" fmla="*/ 247940 h 359343"/>
                    <a:gd name="connsiteX39" fmla="*/ 23537 w 385010"/>
                    <a:gd name="connsiteY39" fmla="*/ 168365 h 359343"/>
                    <a:gd name="connsiteX40" fmla="*/ 28580 w 385010"/>
                    <a:gd name="connsiteY40" fmla="*/ 94655 h 359343"/>
                    <a:gd name="connsiteX41" fmla="*/ 31943 w 385010"/>
                    <a:gd name="connsiteY41" fmla="*/ 86281 h 359343"/>
                    <a:gd name="connsiteX42" fmla="*/ 39508 w 385010"/>
                    <a:gd name="connsiteY42" fmla="*/ 92139 h 359343"/>
                    <a:gd name="connsiteX43" fmla="*/ 69770 w 385010"/>
                    <a:gd name="connsiteY43" fmla="*/ 104704 h 359343"/>
                    <a:gd name="connsiteX44" fmla="*/ 70611 w 385010"/>
                    <a:gd name="connsiteY44" fmla="*/ 104704 h 359343"/>
                    <a:gd name="connsiteX45" fmla="*/ 79858 w 385010"/>
                    <a:gd name="connsiteY45" fmla="*/ 105544 h 359343"/>
                    <a:gd name="connsiteX46" fmla="*/ 95829 w 385010"/>
                    <a:gd name="connsiteY46" fmla="*/ 103869 h 359343"/>
                    <a:gd name="connsiteX47" fmla="*/ 106763 w 385010"/>
                    <a:gd name="connsiteY47" fmla="*/ 102195 h 359343"/>
                    <a:gd name="connsiteX48" fmla="*/ 121054 w 385010"/>
                    <a:gd name="connsiteY48" fmla="*/ 101354 h 359343"/>
                    <a:gd name="connsiteX49" fmla="*/ 128619 w 385010"/>
                    <a:gd name="connsiteY49" fmla="*/ 101354 h 359343"/>
                    <a:gd name="connsiteX50" fmla="*/ 102560 w 385010"/>
                    <a:gd name="connsiteY50" fmla="*/ 86281 h 359343"/>
                    <a:gd name="connsiteX51" fmla="*/ 79858 w 385010"/>
                    <a:gd name="connsiteY51" fmla="*/ 89630 h 359343"/>
                    <a:gd name="connsiteX52" fmla="*/ 42871 w 385010"/>
                    <a:gd name="connsiteY52" fmla="*/ 79575 h 359343"/>
                    <a:gd name="connsiteX53" fmla="*/ 12609 w 385010"/>
                    <a:gd name="connsiteY53" fmla="*/ 30159 h 359343"/>
                    <a:gd name="connsiteX54" fmla="*/ 10928 w 385010"/>
                    <a:gd name="connsiteY54" fmla="*/ 15920 h 359343"/>
                    <a:gd name="connsiteX55" fmla="*/ 0 w 385010"/>
                    <a:gd name="connsiteY55" fmla="*/ 0 h 359343"/>
                    <a:gd name="connsiteX56" fmla="*/ 2522 w 385010"/>
                    <a:gd name="connsiteY56" fmla="*/ 17595 h 359343"/>
                    <a:gd name="connsiteX57" fmla="*/ 4203 w 385010"/>
                    <a:gd name="connsiteY57" fmla="*/ 31834 h 359343"/>
                    <a:gd name="connsiteX58" fmla="*/ 26900 w 385010"/>
                    <a:gd name="connsiteY58" fmla="*/ 76226 h 359343"/>
                    <a:gd name="connsiteX59" fmla="*/ 24378 w 385010"/>
                    <a:gd name="connsiteY59" fmla="*/ 82931 h 359343"/>
                    <a:gd name="connsiteX60" fmla="*/ 21015 w 385010"/>
                    <a:gd name="connsiteY60" fmla="*/ 91305 h 359343"/>
                    <a:gd name="connsiteX61" fmla="*/ 15972 w 385010"/>
                    <a:gd name="connsiteY61" fmla="*/ 169206 h 359343"/>
                    <a:gd name="connsiteX62" fmla="*/ 32784 w 385010"/>
                    <a:gd name="connsiteY62" fmla="*/ 213597 h 359343"/>
                    <a:gd name="connsiteX63" fmla="*/ 33624 w 385010"/>
                    <a:gd name="connsiteY63" fmla="*/ 233701 h 359343"/>
                    <a:gd name="connsiteX64" fmla="*/ 33624 w 385010"/>
                    <a:gd name="connsiteY64" fmla="*/ 253805 h 359343"/>
                    <a:gd name="connsiteX65" fmla="*/ 56320 w 385010"/>
                    <a:gd name="connsiteY65" fmla="*/ 308252 h 359343"/>
                    <a:gd name="connsiteX66" fmla="*/ 138707 w 385010"/>
                    <a:gd name="connsiteY66" fmla="*/ 340920 h 359343"/>
                    <a:gd name="connsiteX67" fmla="*/ 140388 w 385010"/>
                    <a:gd name="connsiteY67" fmla="*/ 340920 h 359343"/>
                    <a:gd name="connsiteX68" fmla="*/ 174012 w 385010"/>
                    <a:gd name="connsiteY68" fmla="*/ 340920 h 359343"/>
                    <a:gd name="connsiteX69" fmla="*/ 174012 w 385010"/>
                    <a:gd name="connsiteY69" fmla="*/ 344270 h 359343"/>
                    <a:gd name="connsiteX70" fmla="*/ 174012 w 385010"/>
                    <a:gd name="connsiteY70" fmla="*/ 349294 h 359343"/>
                    <a:gd name="connsiteX71" fmla="*/ 179056 w 385010"/>
                    <a:gd name="connsiteY71" fmla="*/ 351810 h 359343"/>
                    <a:gd name="connsiteX72" fmla="*/ 192505 w 385010"/>
                    <a:gd name="connsiteY72" fmla="*/ 358509 h 359343"/>
                    <a:gd name="connsiteX73" fmla="*/ 194187 w 385010"/>
                    <a:gd name="connsiteY73" fmla="*/ 359343 h 359343"/>
                    <a:gd name="connsiteX74" fmla="*/ 195868 w 385010"/>
                    <a:gd name="connsiteY74" fmla="*/ 359343 h 359343"/>
                    <a:gd name="connsiteX75" fmla="*/ 243782 w 385010"/>
                    <a:gd name="connsiteY75" fmla="*/ 359343 h 359343"/>
                    <a:gd name="connsiteX76" fmla="*/ 245463 w 385010"/>
                    <a:gd name="connsiteY76" fmla="*/ 359343 h 359343"/>
                    <a:gd name="connsiteX77" fmla="*/ 247145 w 385010"/>
                    <a:gd name="connsiteY77" fmla="*/ 358509 h 359343"/>
                    <a:gd name="connsiteX78" fmla="*/ 260595 w 385010"/>
                    <a:gd name="connsiteY78" fmla="*/ 351810 h 359343"/>
                    <a:gd name="connsiteX79" fmla="*/ 265638 w 385010"/>
                    <a:gd name="connsiteY79" fmla="*/ 349294 h 359343"/>
                    <a:gd name="connsiteX80" fmla="*/ 265638 w 385010"/>
                    <a:gd name="connsiteY80" fmla="*/ 344270 h 359343"/>
                    <a:gd name="connsiteX81" fmla="*/ 265638 w 385010"/>
                    <a:gd name="connsiteY81" fmla="*/ 340080 h 359343"/>
                    <a:gd name="connsiteX82" fmla="*/ 288335 w 385010"/>
                    <a:gd name="connsiteY82" fmla="*/ 339245 h 359343"/>
                    <a:gd name="connsiteX83" fmla="*/ 289181 w 385010"/>
                    <a:gd name="connsiteY83" fmla="*/ 339245 h 359343"/>
                    <a:gd name="connsiteX84" fmla="*/ 290022 w 385010"/>
                    <a:gd name="connsiteY84" fmla="*/ 339245 h 359343"/>
                    <a:gd name="connsiteX85" fmla="*/ 305993 w 385010"/>
                    <a:gd name="connsiteY85" fmla="*/ 336730 h 359343"/>
                    <a:gd name="connsiteX86" fmla="*/ 363155 w 385010"/>
                    <a:gd name="connsiteY86" fmla="*/ 298197 h 359343"/>
                    <a:gd name="connsiteX87" fmla="*/ 385011 w 385010"/>
                    <a:gd name="connsiteY87" fmla="*/ 215272 h 359343"/>
                    <a:gd name="connsiteX88" fmla="*/ 318603 w 385010"/>
                    <a:gd name="connsiteY88" fmla="*/ 76226 h 359343"/>
                    <a:gd name="connsiteX89" fmla="*/ 272363 w 385010"/>
                    <a:gd name="connsiteY89" fmla="*/ 46073 h 359343"/>
                    <a:gd name="connsiteX90" fmla="*/ 256391 w 385010"/>
                    <a:gd name="connsiteY90" fmla="*/ 39374 h 359343"/>
                    <a:gd name="connsiteX91" fmla="*/ 236217 w 385010"/>
                    <a:gd name="connsiteY91" fmla="*/ 30993 h 359343"/>
                    <a:gd name="connsiteX92" fmla="*/ 243782 w 385010"/>
                    <a:gd name="connsiteY92" fmla="*/ 50263 h 359343"/>
                    <a:gd name="connsiteX93" fmla="*/ 251348 w 385010"/>
                    <a:gd name="connsiteY93" fmla="*/ 66177 h 359343"/>
                    <a:gd name="connsiteX94" fmla="*/ 252188 w 385010"/>
                    <a:gd name="connsiteY94" fmla="*/ 68686 h 359343"/>
                    <a:gd name="connsiteX95" fmla="*/ 243782 w 385010"/>
                    <a:gd name="connsiteY95" fmla="*/ 60312 h 359343"/>
                    <a:gd name="connsiteX96" fmla="*/ 183259 w 385010"/>
                    <a:gd name="connsiteY96" fmla="*/ 37699 h 359343"/>
                    <a:gd name="connsiteX97" fmla="*/ 123576 w 385010"/>
                    <a:gd name="connsiteY97" fmla="*/ 66177 h 359343"/>
                    <a:gd name="connsiteX98" fmla="*/ 116851 w 385010"/>
                    <a:gd name="connsiteY98" fmla="*/ 75391 h 359343"/>
                    <a:gd name="connsiteX99" fmla="*/ 99198 w 385010"/>
                    <a:gd name="connsiteY99" fmla="*/ 51938 h 359343"/>
                    <a:gd name="connsiteX100" fmla="*/ 57161 w 385010"/>
                    <a:gd name="connsiteY100" fmla="*/ 30159 h 359343"/>
                    <a:gd name="connsiteX101" fmla="*/ 26900 w 385010"/>
                    <a:gd name="connsiteY101" fmla="*/ 15920 h 359343"/>
                    <a:gd name="connsiteX102" fmla="*/ 15131 w 385010"/>
                    <a:gd name="connsiteY102" fmla="*/ 9214 h 359343"/>
                    <a:gd name="connsiteX103" fmla="*/ 0 w 385010"/>
                    <a:gd name="connsiteY103" fmla="*/ 0 h 35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85010" h="359343">
                      <a:moveTo>
                        <a:pt x="10928" y="15920"/>
                      </a:moveTo>
                      <a:lnTo>
                        <a:pt x="22696" y="23454"/>
                      </a:lnTo>
                      <a:cubicBezTo>
                        <a:pt x="22696" y="23454"/>
                        <a:pt x="42871" y="35183"/>
                        <a:pt x="54640" y="38533"/>
                      </a:cubicBezTo>
                      <a:cubicBezTo>
                        <a:pt x="70611" y="43557"/>
                        <a:pt x="84901" y="50263"/>
                        <a:pt x="93307" y="58637"/>
                      </a:cubicBezTo>
                      <a:cubicBezTo>
                        <a:pt x="98357" y="63661"/>
                        <a:pt x="108445" y="77066"/>
                        <a:pt x="110967" y="82931"/>
                      </a:cubicBezTo>
                      <a:lnTo>
                        <a:pt x="144591" y="103029"/>
                      </a:lnTo>
                      <a:cubicBezTo>
                        <a:pt x="152156" y="105544"/>
                        <a:pt x="158041" y="108060"/>
                        <a:pt x="162243" y="111409"/>
                      </a:cubicBezTo>
                      <a:cubicBezTo>
                        <a:pt x="162243" y="106385"/>
                        <a:pt x="161403" y="100520"/>
                        <a:pt x="158041" y="96330"/>
                      </a:cubicBezTo>
                      <a:lnTo>
                        <a:pt x="158041" y="95495"/>
                      </a:lnTo>
                      <a:cubicBezTo>
                        <a:pt x="151316" y="83765"/>
                        <a:pt x="135344" y="82091"/>
                        <a:pt x="134503" y="82091"/>
                      </a:cubicBezTo>
                      <a:lnTo>
                        <a:pt x="122735" y="81250"/>
                      </a:lnTo>
                      <a:lnTo>
                        <a:pt x="129460" y="71201"/>
                      </a:lnTo>
                      <a:cubicBezTo>
                        <a:pt x="130301" y="70361"/>
                        <a:pt x="145431" y="48588"/>
                        <a:pt x="182418" y="46073"/>
                      </a:cubicBezTo>
                      <a:cubicBezTo>
                        <a:pt x="184099" y="46073"/>
                        <a:pt x="216042" y="46907"/>
                        <a:pt x="237898" y="66177"/>
                      </a:cubicBezTo>
                      <a:cubicBezTo>
                        <a:pt x="247985" y="74551"/>
                        <a:pt x="253869" y="83765"/>
                        <a:pt x="257232" y="91305"/>
                      </a:cubicBezTo>
                      <a:cubicBezTo>
                        <a:pt x="258073" y="90465"/>
                        <a:pt x="258073" y="89630"/>
                        <a:pt x="258913" y="87956"/>
                      </a:cubicBezTo>
                      <a:cubicBezTo>
                        <a:pt x="263957" y="73717"/>
                        <a:pt x="259754" y="62827"/>
                        <a:pt x="258913" y="61987"/>
                      </a:cubicBezTo>
                      <a:lnTo>
                        <a:pt x="251348" y="46073"/>
                      </a:lnTo>
                      <a:lnTo>
                        <a:pt x="267319" y="52772"/>
                      </a:lnTo>
                      <a:cubicBezTo>
                        <a:pt x="268160" y="52772"/>
                        <a:pt x="290863" y="62827"/>
                        <a:pt x="311037" y="81250"/>
                      </a:cubicBezTo>
                      <a:cubicBezTo>
                        <a:pt x="353908" y="120624"/>
                        <a:pt x="374923" y="164181"/>
                        <a:pt x="374923" y="214438"/>
                      </a:cubicBezTo>
                      <a:cubicBezTo>
                        <a:pt x="374923" y="236217"/>
                        <a:pt x="374923" y="261345"/>
                        <a:pt x="354749" y="292338"/>
                      </a:cubicBezTo>
                      <a:cubicBezTo>
                        <a:pt x="335415" y="321650"/>
                        <a:pt x="305153" y="326681"/>
                        <a:pt x="303472" y="327515"/>
                      </a:cubicBezTo>
                      <a:lnTo>
                        <a:pt x="287494" y="330031"/>
                      </a:lnTo>
                      <a:lnTo>
                        <a:pt x="256391" y="330865"/>
                      </a:lnTo>
                      <a:lnTo>
                        <a:pt x="256391" y="342595"/>
                      </a:lnTo>
                      <a:lnTo>
                        <a:pt x="242942" y="349294"/>
                      </a:lnTo>
                      <a:lnTo>
                        <a:pt x="195027" y="349294"/>
                      </a:lnTo>
                      <a:lnTo>
                        <a:pt x="181577" y="342595"/>
                      </a:lnTo>
                      <a:lnTo>
                        <a:pt x="181577" y="330865"/>
                      </a:lnTo>
                      <a:lnTo>
                        <a:pt x="139547" y="330865"/>
                      </a:lnTo>
                      <a:cubicBezTo>
                        <a:pt x="139547" y="330865"/>
                        <a:pt x="138707" y="330865"/>
                        <a:pt x="137866" y="330865"/>
                      </a:cubicBezTo>
                      <a:cubicBezTo>
                        <a:pt x="129460" y="330865"/>
                        <a:pt x="83220" y="329190"/>
                        <a:pt x="62205" y="301547"/>
                      </a:cubicBezTo>
                      <a:cubicBezTo>
                        <a:pt x="42871" y="281449"/>
                        <a:pt x="42030" y="254639"/>
                        <a:pt x="42030" y="253805"/>
                      </a:cubicBezTo>
                      <a:lnTo>
                        <a:pt x="41190" y="233701"/>
                      </a:lnTo>
                      <a:lnTo>
                        <a:pt x="53799" y="249615"/>
                      </a:lnTo>
                      <a:cubicBezTo>
                        <a:pt x="53799" y="249615"/>
                        <a:pt x="62205" y="260504"/>
                        <a:pt x="74814" y="265529"/>
                      </a:cubicBezTo>
                      <a:cubicBezTo>
                        <a:pt x="79017" y="267204"/>
                        <a:pt x="81539" y="268885"/>
                        <a:pt x="84060" y="269719"/>
                      </a:cubicBezTo>
                      <a:cubicBezTo>
                        <a:pt x="83220" y="263020"/>
                        <a:pt x="81539" y="254639"/>
                        <a:pt x="73973" y="247940"/>
                      </a:cubicBezTo>
                      <a:cubicBezTo>
                        <a:pt x="52958" y="230352"/>
                        <a:pt x="31102" y="207732"/>
                        <a:pt x="23537" y="168365"/>
                      </a:cubicBezTo>
                      <a:cubicBezTo>
                        <a:pt x="15972" y="128998"/>
                        <a:pt x="27740" y="96330"/>
                        <a:pt x="28580" y="94655"/>
                      </a:cubicBezTo>
                      <a:lnTo>
                        <a:pt x="31943" y="86281"/>
                      </a:lnTo>
                      <a:lnTo>
                        <a:pt x="39508" y="92139"/>
                      </a:lnTo>
                      <a:cubicBezTo>
                        <a:pt x="44552" y="95495"/>
                        <a:pt x="58842" y="104704"/>
                        <a:pt x="69770" y="104704"/>
                      </a:cubicBezTo>
                      <a:cubicBezTo>
                        <a:pt x="69770" y="104704"/>
                        <a:pt x="69770" y="104704"/>
                        <a:pt x="70611" y="104704"/>
                      </a:cubicBezTo>
                      <a:cubicBezTo>
                        <a:pt x="73973" y="104704"/>
                        <a:pt x="77336" y="105544"/>
                        <a:pt x="79858" y="105544"/>
                      </a:cubicBezTo>
                      <a:cubicBezTo>
                        <a:pt x="86582" y="105544"/>
                        <a:pt x="90786" y="104704"/>
                        <a:pt x="95829" y="103869"/>
                      </a:cubicBezTo>
                      <a:cubicBezTo>
                        <a:pt x="99198" y="103029"/>
                        <a:pt x="102560" y="102195"/>
                        <a:pt x="106763" y="102195"/>
                      </a:cubicBezTo>
                      <a:cubicBezTo>
                        <a:pt x="111807" y="101354"/>
                        <a:pt x="116851" y="101354"/>
                        <a:pt x="121054" y="101354"/>
                      </a:cubicBezTo>
                      <a:cubicBezTo>
                        <a:pt x="123576" y="101354"/>
                        <a:pt x="126097" y="101354"/>
                        <a:pt x="128619" y="101354"/>
                      </a:cubicBezTo>
                      <a:lnTo>
                        <a:pt x="102560" y="86281"/>
                      </a:lnTo>
                      <a:cubicBezTo>
                        <a:pt x="101720" y="86281"/>
                        <a:pt x="92467" y="89630"/>
                        <a:pt x="79858" y="89630"/>
                      </a:cubicBezTo>
                      <a:cubicBezTo>
                        <a:pt x="68930" y="89630"/>
                        <a:pt x="55480" y="87115"/>
                        <a:pt x="42871" y="79575"/>
                      </a:cubicBezTo>
                      <a:cubicBezTo>
                        <a:pt x="16812" y="60312"/>
                        <a:pt x="12609" y="30993"/>
                        <a:pt x="12609" y="30159"/>
                      </a:cubicBezTo>
                      <a:lnTo>
                        <a:pt x="10928" y="15920"/>
                      </a:lnTo>
                      <a:close/>
                      <a:moveTo>
                        <a:pt x="0" y="0"/>
                      </a:moveTo>
                      <a:lnTo>
                        <a:pt x="2522" y="17595"/>
                      </a:lnTo>
                      <a:lnTo>
                        <a:pt x="4203" y="31834"/>
                      </a:lnTo>
                      <a:cubicBezTo>
                        <a:pt x="4203" y="32668"/>
                        <a:pt x="7566" y="56962"/>
                        <a:pt x="26900" y="76226"/>
                      </a:cubicBezTo>
                      <a:lnTo>
                        <a:pt x="24378" y="82931"/>
                      </a:lnTo>
                      <a:lnTo>
                        <a:pt x="21015" y="91305"/>
                      </a:lnTo>
                      <a:cubicBezTo>
                        <a:pt x="20174" y="92980"/>
                        <a:pt x="8406" y="127323"/>
                        <a:pt x="15972" y="169206"/>
                      </a:cubicBezTo>
                      <a:cubicBezTo>
                        <a:pt x="19334" y="186794"/>
                        <a:pt x="25218" y="201033"/>
                        <a:pt x="32784" y="213597"/>
                      </a:cubicBezTo>
                      <a:lnTo>
                        <a:pt x="33624" y="233701"/>
                      </a:lnTo>
                      <a:lnTo>
                        <a:pt x="33624" y="253805"/>
                      </a:lnTo>
                      <a:cubicBezTo>
                        <a:pt x="33624" y="254639"/>
                        <a:pt x="34465" y="284799"/>
                        <a:pt x="56320" y="308252"/>
                      </a:cubicBezTo>
                      <a:cubicBezTo>
                        <a:pt x="79858" y="339245"/>
                        <a:pt x="128619" y="340920"/>
                        <a:pt x="138707" y="340920"/>
                      </a:cubicBezTo>
                      <a:cubicBezTo>
                        <a:pt x="139547" y="340920"/>
                        <a:pt x="140388" y="340920"/>
                        <a:pt x="140388" y="340920"/>
                      </a:cubicBezTo>
                      <a:lnTo>
                        <a:pt x="174012" y="340920"/>
                      </a:lnTo>
                      <a:lnTo>
                        <a:pt x="174012" y="344270"/>
                      </a:lnTo>
                      <a:lnTo>
                        <a:pt x="174012" y="349294"/>
                      </a:lnTo>
                      <a:lnTo>
                        <a:pt x="179056" y="351810"/>
                      </a:lnTo>
                      <a:lnTo>
                        <a:pt x="192505" y="358509"/>
                      </a:lnTo>
                      <a:lnTo>
                        <a:pt x="194187" y="359343"/>
                      </a:lnTo>
                      <a:lnTo>
                        <a:pt x="195868" y="359343"/>
                      </a:lnTo>
                      <a:lnTo>
                        <a:pt x="243782" y="359343"/>
                      </a:lnTo>
                      <a:lnTo>
                        <a:pt x="245463" y="359343"/>
                      </a:lnTo>
                      <a:lnTo>
                        <a:pt x="247145" y="358509"/>
                      </a:lnTo>
                      <a:lnTo>
                        <a:pt x="260595" y="351810"/>
                      </a:lnTo>
                      <a:lnTo>
                        <a:pt x="265638" y="349294"/>
                      </a:lnTo>
                      <a:lnTo>
                        <a:pt x="265638" y="344270"/>
                      </a:lnTo>
                      <a:lnTo>
                        <a:pt x="265638" y="340080"/>
                      </a:lnTo>
                      <a:lnTo>
                        <a:pt x="288335" y="339245"/>
                      </a:lnTo>
                      <a:lnTo>
                        <a:pt x="289181" y="339245"/>
                      </a:lnTo>
                      <a:lnTo>
                        <a:pt x="290022" y="339245"/>
                      </a:lnTo>
                      <a:lnTo>
                        <a:pt x="305993" y="336730"/>
                      </a:lnTo>
                      <a:cubicBezTo>
                        <a:pt x="309356" y="335889"/>
                        <a:pt x="342139" y="330031"/>
                        <a:pt x="363155" y="298197"/>
                      </a:cubicBezTo>
                      <a:cubicBezTo>
                        <a:pt x="385011" y="265529"/>
                        <a:pt x="385011" y="237892"/>
                        <a:pt x="385011" y="215272"/>
                      </a:cubicBezTo>
                      <a:cubicBezTo>
                        <a:pt x="385011" y="163341"/>
                        <a:pt x="363155" y="117268"/>
                        <a:pt x="318603" y="76226"/>
                      </a:cubicBezTo>
                      <a:cubicBezTo>
                        <a:pt x="296747" y="56122"/>
                        <a:pt x="273203" y="46073"/>
                        <a:pt x="272363" y="46073"/>
                      </a:cubicBezTo>
                      <a:lnTo>
                        <a:pt x="256391" y="39374"/>
                      </a:lnTo>
                      <a:lnTo>
                        <a:pt x="236217" y="30993"/>
                      </a:lnTo>
                      <a:lnTo>
                        <a:pt x="243782" y="50263"/>
                      </a:lnTo>
                      <a:lnTo>
                        <a:pt x="251348" y="66177"/>
                      </a:lnTo>
                      <a:cubicBezTo>
                        <a:pt x="251348" y="66177"/>
                        <a:pt x="251348" y="67011"/>
                        <a:pt x="252188" y="68686"/>
                      </a:cubicBezTo>
                      <a:cubicBezTo>
                        <a:pt x="249667" y="66177"/>
                        <a:pt x="247145" y="62827"/>
                        <a:pt x="243782" y="60312"/>
                      </a:cubicBezTo>
                      <a:cubicBezTo>
                        <a:pt x="220245" y="39374"/>
                        <a:pt x="186621" y="37699"/>
                        <a:pt x="183259" y="37699"/>
                      </a:cubicBezTo>
                      <a:cubicBezTo>
                        <a:pt x="142909" y="40208"/>
                        <a:pt x="126097" y="63661"/>
                        <a:pt x="123576" y="66177"/>
                      </a:cubicBezTo>
                      <a:lnTo>
                        <a:pt x="116851" y="75391"/>
                      </a:lnTo>
                      <a:cubicBezTo>
                        <a:pt x="112648" y="67852"/>
                        <a:pt x="105082" y="56962"/>
                        <a:pt x="99198" y="51938"/>
                      </a:cubicBezTo>
                      <a:cubicBezTo>
                        <a:pt x="89945" y="42723"/>
                        <a:pt x="74814" y="34343"/>
                        <a:pt x="57161" y="30159"/>
                      </a:cubicBezTo>
                      <a:cubicBezTo>
                        <a:pt x="48755" y="27644"/>
                        <a:pt x="34465" y="20104"/>
                        <a:pt x="26900" y="15920"/>
                      </a:cubicBezTo>
                      <a:lnTo>
                        <a:pt x="15131" y="9214"/>
                      </a:lnTo>
                      <a:lnTo>
                        <a:pt x="0" y="0"/>
                      </a:lnTo>
                      <a:close/>
                    </a:path>
                  </a:pathLst>
                </a:custGeom>
                <a:solidFill>
                  <a:srgbClr val="FFFFFF"/>
                </a:solidFill>
                <a:ln w="6417" cap="flat">
                  <a:noFill/>
                  <a:prstDash val="solid"/>
                  <a:miter/>
                </a:ln>
              </p:spPr>
              <p:txBody>
                <a:bodyPr rtlCol="0" anchor="ctr"/>
                <a:lstStyle/>
                <a:p>
                  <a:endParaRPr lang="en-US" sz="810"/>
                </a:p>
              </p:txBody>
            </p:sp>
          </p:grpSp>
          <p:grpSp>
            <p:nvGrpSpPr>
              <p:cNvPr id="2817" name="Graphic 3">
                <a:extLst>
                  <a:ext uri="{FF2B5EF4-FFF2-40B4-BE49-F238E27FC236}">
                    <a16:creationId xmlns:a16="http://schemas.microsoft.com/office/drawing/2014/main" id="{D179C8E5-A1B8-4BCA-5242-5493B0214F74}"/>
                  </a:ext>
                </a:extLst>
              </p:cNvPr>
              <p:cNvGrpSpPr/>
              <p:nvPr/>
            </p:nvGrpSpPr>
            <p:grpSpPr>
              <a:xfrm>
                <a:off x="3050560" y="4259523"/>
                <a:ext cx="364836" cy="335055"/>
                <a:chOff x="3050560" y="4259523"/>
                <a:chExt cx="364836" cy="335055"/>
              </a:xfrm>
              <a:solidFill>
                <a:srgbClr val="2D5967"/>
              </a:solidFill>
            </p:grpSpPr>
            <p:sp>
              <p:nvSpPr>
                <p:cNvPr id="2818" name="Freeform: Shape 2817">
                  <a:extLst>
                    <a:ext uri="{FF2B5EF4-FFF2-40B4-BE49-F238E27FC236}">
                      <a16:creationId xmlns:a16="http://schemas.microsoft.com/office/drawing/2014/main" id="{C7D7C774-213B-F5E0-4022-796DD97D8CF3}"/>
                    </a:ext>
                  </a:extLst>
                </p:cNvPr>
                <p:cNvSpPr/>
                <p:nvPr/>
              </p:nvSpPr>
              <p:spPr>
                <a:xfrm>
                  <a:off x="3050560" y="4259523"/>
                  <a:ext cx="99191" cy="72042"/>
                </a:xfrm>
                <a:custGeom>
                  <a:avLst/>
                  <a:gdLst>
                    <a:gd name="connsiteX0" fmla="*/ 31943 w 99191"/>
                    <a:gd name="connsiteY0" fmla="*/ 61987 h 72042"/>
                    <a:gd name="connsiteX1" fmla="*/ 68930 w 99191"/>
                    <a:gd name="connsiteY1" fmla="*/ 72042 h 72042"/>
                    <a:gd name="connsiteX2" fmla="*/ 91626 w 99191"/>
                    <a:gd name="connsiteY2" fmla="*/ 68686 h 72042"/>
                    <a:gd name="connsiteX3" fmla="*/ 99192 w 99191"/>
                    <a:gd name="connsiteY3" fmla="*/ 66177 h 72042"/>
                    <a:gd name="connsiteX4" fmla="*/ 95829 w 99191"/>
                    <a:gd name="connsiteY4" fmla="*/ 59471 h 72042"/>
                    <a:gd name="connsiteX5" fmla="*/ 81539 w 99191"/>
                    <a:gd name="connsiteY5" fmla="*/ 41883 h 72042"/>
                    <a:gd name="connsiteX6" fmla="*/ 43712 w 99191"/>
                    <a:gd name="connsiteY6" fmla="*/ 21779 h 72042"/>
                    <a:gd name="connsiteX7" fmla="*/ 11768 w 99191"/>
                    <a:gd name="connsiteY7" fmla="*/ 7540 h 72042"/>
                    <a:gd name="connsiteX8" fmla="*/ 0 w 99191"/>
                    <a:gd name="connsiteY8" fmla="*/ 0 h 72042"/>
                    <a:gd name="connsiteX9" fmla="*/ 1681 w 99191"/>
                    <a:gd name="connsiteY9" fmla="*/ 14245 h 72042"/>
                    <a:gd name="connsiteX10" fmla="*/ 31943 w 99191"/>
                    <a:gd name="connsiteY10" fmla="*/ 61987 h 72042"/>
                    <a:gd name="connsiteX11" fmla="*/ 40349 w 99191"/>
                    <a:gd name="connsiteY11" fmla="*/ 36018 h 72042"/>
                    <a:gd name="connsiteX12" fmla="*/ 73133 w 99191"/>
                    <a:gd name="connsiteY12" fmla="*/ 52772 h 72042"/>
                    <a:gd name="connsiteX13" fmla="*/ 79017 w 99191"/>
                    <a:gd name="connsiteY13" fmla="*/ 58637 h 72042"/>
                    <a:gd name="connsiteX14" fmla="*/ 39508 w 99191"/>
                    <a:gd name="connsiteY14" fmla="*/ 51097 h 72042"/>
                    <a:gd name="connsiteX15" fmla="*/ 20174 w 99191"/>
                    <a:gd name="connsiteY15" fmla="*/ 26810 h 72042"/>
                    <a:gd name="connsiteX16" fmla="*/ 40349 w 99191"/>
                    <a:gd name="connsiteY16" fmla="*/ 36018 h 7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191" h="72042">
                      <a:moveTo>
                        <a:pt x="31943" y="61987"/>
                      </a:moveTo>
                      <a:cubicBezTo>
                        <a:pt x="44552" y="70361"/>
                        <a:pt x="58002" y="72042"/>
                        <a:pt x="68930" y="72042"/>
                      </a:cubicBezTo>
                      <a:cubicBezTo>
                        <a:pt x="81539" y="72042"/>
                        <a:pt x="91626" y="68686"/>
                        <a:pt x="91626" y="68686"/>
                      </a:cubicBezTo>
                      <a:lnTo>
                        <a:pt x="99192" y="66177"/>
                      </a:lnTo>
                      <a:lnTo>
                        <a:pt x="95829" y="59471"/>
                      </a:lnTo>
                      <a:cubicBezTo>
                        <a:pt x="93307" y="53613"/>
                        <a:pt x="87423" y="47748"/>
                        <a:pt x="81539" y="41883"/>
                      </a:cubicBezTo>
                      <a:cubicBezTo>
                        <a:pt x="73133" y="33509"/>
                        <a:pt x="59683" y="26810"/>
                        <a:pt x="43712" y="21779"/>
                      </a:cubicBezTo>
                      <a:cubicBezTo>
                        <a:pt x="31943" y="19270"/>
                        <a:pt x="11768" y="7540"/>
                        <a:pt x="11768" y="7540"/>
                      </a:cubicBezTo>
                      <a:lnTo>
                        <a:pt x="0" y="0"/>
                      </a:lnTo>
                      <a:lnTo>
                        <a:pt x="1681" y="14245"/>
                      </a:lnTo>
                      <a:cubicBezTo>
                        <a:pt x="1681" y="15080"/>
                        <a:pt x="5884" y="44398"/>
                        <a:pt x="31943" y="61987"/>
                      </a:cubicBezTo>
                      <a:close/>
                      <a:moveTo>
                        <a:pt x="40349" y="36018"/>
                      </a:moveTo>
                      <a:cubicBezTo>
                        <a:pt x="53799" y="40208"/>
                        <a:pt x="66408" y="46073"/>
                        <a:pt x="73133" y="52772"/>
                      </a:cubicBezTo>
                      <a:cubicBezTo>
                        <a:pt x="73973" y="53613"/>
                        <a:pt x="76495" y="56122"/>
                        <a:pt x="79017" y="58637"/>
                      </a:cubicBezTo>
                      <a:cubicBezTo>
                        <a:pt x="68930" y="59471"/>
                        <a:pt x="52958" y="59471"/>
                        <a:pt x="39508" y="51097"/>
                      </a:cubicBezTo>
                      <a:cubicBezTo>
                        <a:pt x="29421" y="44398"/>
                        <a:pt x="23537" y="35184"/>
                        <a:pt x="20174" y="26810"/>
                      </a:cubicBezTo>
                      <a:cubicBezTo>
                        <a:pt x="26059" y="30159"/>
                        <a:pt x="33624" y="33509"/>
                        <a:pt x="40349" y="36018"/>
                      </a:cubicBezTo>
                      <a:close/>
                    </a:path>
                  </a:pathLst>
                </a:custGeom>
                <a:solidFill>
                  <a:srgbClr val="2D5967"/>
                </a:solidFill>
                <a:ln w="6417" cap="flat">
                  <a:noFill/>
                  <a:prstDash val="solid"/>
                  <a:miter/>
                </a:ln>
              </p:spPr>
              <p:txBody>
                <a:bodyPr rtlCol="0" anchor="ctr"/>
                <a:lstStyle/>
                <a:p>
                  <a:endParaRPr lang="en-US" sz="810"/>
                </a:p>
              </p:txBody>
            </p:sp>
            <p:sp>
              <p:nvSpPr>
                <p:cNvPr id="2819" name="Freeform: Shape 2818">
                  <a:extLst>
                    <a:ext uri="{FF2B5EF4-FFF2-40B4-BE49-F238E27FC236}">
                      <a16:creationId xmlns:a16="http://schemas.microsoft.com/office/drawing/2014/main" id="{97B70181-F214-32CF-C376-696FDABF8A18}"/>
                    </a:ext>
                  </a:extLst>
                </p:cNvPr>
                <p:cNvSpPr/>
                <p:nvPr/>
              </p:nvSpPr>
              <p:spPr>
                <a:xfrm>
                  <a:off x="3170773" y="4416107"/>
                  <a:ext cx="172489" cy="155017"/>
                </a:xfrm>
                <a:custGeom>
                  <a:avLst/>
                  <a:gdLst>
                    <a:gd name="connsiteX0" fmla="*/ 26900 w 172489"/>
                    <a:gd name="connsiteY0" fmla="*/ 24345 h 155017"/>
                    <a:gd name="connsiteX1" fmla="*/ 0 w 172489"/>
                    <a:gd name="connsiteY1" fmla="*/ 86332 h 155017"/>
                    <a:gd name="connsiteX2" fmla="*/ 31943 w 172489"/>
                    <a:gd name="connsiteY2" fmla="*/ 153343 h 155017"/>
                    <a:gd name="connsiteX3" fmla="*/ 33624 w 172489"/>
                    <a:gd name="connsiteY3" fmla="*/ 155018 h 155017"/>
                    <a:gd name="connsiteX4" fmla="*/ 138700 w 172489"/>
                    <a:gd name="connsiteY4" fmla="*/ 155018 h 155017"/>
                    <a:gd name="connsiteX5" fmla="*/ 140381 w 172489"/>
                    <a:gd name="connsiteY5" fmla="*/ 153343 h 155017"/>
                    <a:gd name="connsiteX6" fmla="*/ 172331 w 172489"/>
                    <a:gd name="connsiteY6" fmla="*/ 82142 h 155017"/>
                    <a:gd name="connsiteX7" fmla="*/ 156353 w 172489"/>
                    <a:gd name="connsiteY7" fmla="*/ 36909 h 155017"/>
                    <a:gd name="connsiteX8" fmla="*/ 147106 w 172489"/>
                    <a:gd name="connsiteY8" fmla="*/ 47799 h 155017"/>
                    <a:gd name="connsiteX9" fmla="*/ 158034 w 172489"/>
                    <a:gd name="connsiteY9" fmla="*/ 80467 h 155017"/>
                    <a:gd name="connsiteX10" fmla="*/ 138700 w 172489"/>
                    <a:gd name="connsiteY10" fmla="*/ 80467 h 155017"/>
                    <a:gd name="connsiteX11" fmla="*/ 138700 w 172489"/>
                    <a:gd name="connsiteY11" fmla="*/ 93872 h 155017"/>
                    <a:gd name="connsiteX12" fmla="*/ 158034 w 172489"/>
                    <a:gd name="connsiteY12" fmla="*/ 93872 h 155017"/>
                    <a:gd name="connsiteX13" fmla="*/ 141222 w 172489"/>
                    <a:gd name="connsiteY13" fmla="*/ 133239 h 155017"/>
                    <a:gd name="connsiteX14" fmla="*/ 130294 w 172489"/>
                    <a:gd name="connsiteY14" fmla="*/ 120675 h 155017"/>
                    <a:gd name="connsiteX15" fmla="*/ 125250 w 172489"/>
                    <a:gd name="connsiteY15" fmla="*/ 125699 h 155017"/>
                    <a:gd name="connsiteX16" fmla="*/ 120207 w 172489"/>
                    <a:gd name="connsiteY16" fmla="*/ 130724 h 155017"/>
                    <a:gd name="connsiteX17" fmla="*/ 131975 w 172489"/>
                    <a:gd name="connsiteY17" fmla="*/ 142454 h 155017"/>
                    <a:gd name="connsiteX18" fmla="*/ 42030 w 172489"/>
                    <a:gd name="connsiteY18" fmla="*/ 142454 h 155017"/>
                    <a:gd name="connsiteX19" fmla="*/ 53799 w 172489"/>
                    <a:gd name="connsiteY19" fmla="*/ 130724 h 155017"/>
                    <a:gd name="connsiteX20" fmla="*/ 48755 w 172489"/>
                    <a:gd name="connsiteY20" fmla="*/ 125699 h 155017"/>
                    <a:gd name="connsiteX21" fmla="*/ 43712 w 172489"/>
                    <a:gd name="connsiteY21" fmla="*/ 120675 h 155017"/>
                    <a:gd name="connsiteX22" fmla="*/ 31102 w 172489"/>
                    <a:gd name="connsiteY22" fmla="*/ 133239 h 155017"/>
                    <a:gd name="connsiteX23" fmla="*/ 15131 w 172489"/>
                    <a:gd name="connsiteY23" fmla="*/ 94706 h 155017"/>
                    <a:gd name="connsiteX24" fmla="*/ 32784 w 172489"/>
                    <a:gd name="connsiteY24" fmla="*/ 94706 h 155017"/>
                    <a:gd name="connsiteX25" fmla="*/ 32784 w 172489"/>
                    <a:gd name="connsiteY25" fmla="*/ 81308 h 155017"/>
                    <a:gd name="connsiteX26" fmla="*/ 15131 w 172489"/>
                    <a:gd name="connsiteY26" fmla="*/ 81308 h 155017"/>
                    <a:gd name="connsiteX27" fmla="*/ 31102 w 172489"/>
                    <a:gd name="connsiteY27" fmla="*/ 41100 h 155017"/>
                    <a:gd name="connsiteX28" fmla="*/ 43712 w 172489"/>
                    <a:gd name="connsiteY28" fmla="*/ 53664 h 155017"/>
                    <a:gd name="connsiteX29" fmla="*/ 48755 w 172489"/>
                    <a:gd name="connsiteY29" fmla="*/ 48639 h 155017"/>
                    <a:gd name="connsiteX30" fmla="*/ 53799 w 172489"/>
                    <a:gd name="connsiteY30" fmla="*/ 43615 h 155017"/>
                    <a:gd name="connsiteX31" fmla="*/ 41190 w 172489"/>
                    <a:gd name="connsiteY31" fmla="*/ 31051 h 155017"/>
                    <a:gd name="connsiteX32" fmla="*/ 80698 w 172489"/>
                    <a:gd name="connsiteY32" fmla="*/ 14296 h 155017"/>
                    <a:gd name="connsiteX33" fmla="*/ 80698 w 172489"/>
                    <a:gd name="connsiteY33" fmla="*/ 33560 h 155017"/>
                    <a:gd name="connsiteX34" fmla="*/ 94148 w 172489"/>
                    <a:gd name="connsiteY34" fmla="*/ 33560 h 155017"/>
                    <a:gd name="connsiteX35" fmla="*/ 94148 w 172489"/>
                    <a:gd name="connsiteY35" fmla="*/ 14296 h 155017"/>
                    <a:gd name="connsiteX36" fmla="*/ 126932 w 172489"/>
                    <a:gd name="connsiteY36" fmla="*/ 25186 h 155017"/>
                    <a:gd name="connsiteX37" fmla="*/ 137860 w 172489"/>
                    <a:gd name="connsiteY37" fmla="*/ 15971 h 155017"/>
                    <a:gd name="connsiteX38" fmla="*/ 91626 w 172489"/>
                    <a:gd name="connsiteY38" fmla="*/ 58 h 155017"/>
                    <a:gd name="connsiteX39" fmla="*/ 26900 w 172489"/>
                    <a:gd name="connsiteY39" fmla="*/ 24345 h 15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2489" h="155017">
                      <a:moveTo>
                        <a:pt x="26900" y="24345"/>
                      </a:moveTo>
                      <a:cubicBezTo>
                        <a:pt x="10087" y="41100"/>
                        <a:pt x="0" y="62878"/>
                        <a:pt x="0" y="86332"/>
                      </a:cubicBezTo>
                      <a:cubicBezTo>
                        <a:pt x="0" y="112301"/>
                        <a:pt x="11768" y="136589"/>
                        <a:pt x="31943" y="153343"/>
                      </a:cubicBezTo>
                      <a:lnTo>
                        <a:pt x="33624" y="155018"/>
                      </a:lnTo>
                      <a:lnTo>
                        <a:pt x="138700" y="155018"/>
                      </a:lnTo>
                      <a:lnTo>
                        <a:pt x="140381" y="153343"/>
                      </a:lnTo>
                      <a:cubicBezTo>
                        <a:pt x="162237" y="135754"/>
                        <a:pt x="174012" y="109785"/>
                        <a:pt x="172331" y="82142"/>
                      </a:cubicBezTo>
                      <a:cubicBezTo>
                        <a:pt x="171490" y="65394"/>
                        <a:pt x="165599" y="50314"/>
                        <a:pt x="156353" y="36909"/>
                      </a:cubicBezTo>
                      <a:lnTo>
                        <a:pt x="147106" y="47799"/>
                      </a:lnTo>
                      <a:cubicBezTo>
                        <a:pt x="152990" y="57013"/>
                        <a:pt x="157193" y="68743"/>
                        <a:pt x="158034" y="80467"/>
                      </a:cubicBezTo>
                      <a:lnTo>
                        <a:pt x="138700" y="80467"/>
                      </a:lnTo>
                      <a:lnTo>
                        <a:pt x="138700" y="93872"/>
                      </a:lnTo>
                      <a:lnTo>
                        <a:pt x="158034" y="93872"/>
                      </a:lnTo>
                      <a:cubicBezTo>
                        <a:pt x="156353" y="108111"/>
                        <a:pt x="150468" y="122350"/>
                        <a:pt x="141222" y="133239"/>
                      </a:cubicBezTo>
                      <a:lnTo>
                        <a:pt x="130294" y="120675"/>
                      </a:lnTo>
                      <a:lnTo>
                        <a:pt x="125250" y="125699"/>
                      </a:lnTo>
                      <a:lnTo>
                        <a:pt x="120207" y="130724"/>
                      </a:lnTo>
                      <a:lnTo>
                        <a:pt x="131975" y="142454"/>
                      </a:lnTo>
                      <a:lnTo>
                        <a:pt x="42030" y="142454"/>
                      </a:lnTo>
                      <a:lnTo>
                        <a:pt x="53799" y="130724"/>
                      </a:lnTo>
                      <a:lnTo>
                        <a:pt x="48755" y="125699"/>
                      </a:lnTo>
                      <a:lnTo>
                        <a:pt x="43712" y="120675"/>
                      </a:lnTo>
                      <a:lnTo>
                        <a:pt x="31102" y="133239"/>
                      </a:lnTo>
                      <a:cubicBezTo>
                        <a:pt x="21856" y="122350"/>
                        <a:pt x="15972" y="108945"/>
                        <a:pt x="15131" y="94706"/>
                      </a:cubicBezTo>
                      <a:lnTo>
                        <a:pt x="32784" y="94706"/>
                      </a:lnTo>
                      <a:lnTo>
                        <a:pt x="32784" y="81308"/>
                      </a:lnTo>
                      <a:lnTo>
                        <a:pt x="15131" y="81308"/>
                      </a:lnTo>
                      <a:cubicBezTo>
                        <a:pt x="15972" y="66228"/>
                        <a:pt x="21856" y="52823"/>
                        <a:pt x="31102" y="41100"/>
                      </a:cubicBezTo>
                      <a:lnTo>
                        <a:pt x="43712" y="53664"/>
                      </a:lnTo>
                      <a:lnTo>
                        <a:pt x="48755" y="48639"/>
                      </a:lnTo>
                      <a:lnTo>
                        <a:pt x="53799" y="43615"/>
                      </a:lnTo>
                      <a:lnTo>
                        <a:pt x="41190" y="31051"/>
                      </a:lnTo>
                      <a:cubicBezTo>
                        <a:pt x="52118" y="21836"/>
                        <a:pt x="66408" y="15971"/>
                        <a:pt x="80698" y="14296"/>
                      </a:cubicBezTo>
                      <a:lnTo>
                        <a:pt x="80698" y="33560"/>
                      </a:lnTo>
                      <a:lnTo>
                        <a:pt x="94148" y="33560"/>
                      </a:lnTo>
                      <a:lnTo>
                        <a:pt x="94148" y="14296"/>
                      </a:lnTo>
                      <a:cubicBezTo>
                        <a:pt x="105916" y="15131"/>
                        <a:pt x="116844" y="19321"/>
                        <a:pt x="126932" y="25186"/>
                      </a:cubicBezTo>
                      <a:lnTo>
                        <a:pt x="137860" y="15971"/>
                      </a:lnTo>
                      <a:cubicBezTo>
                        <a:pt x="124410" y="6757"/>
                        <a:pt x="108438" y="892"/>
                        <a:pt x="91626" y="58"/>
                      </a:cubicBezTo>
                      <a:cubicBezTo>
                        <a:pt x="66408" y="-783"/>
                        <a:pt x="44552" y="7597"/>
                        <a:pt x="26900" y="24345"/>
                      </a:cubicBezTo>
                      <a:close/>
                    </a:path>
                  </a:pathLst>
                </a:custGeom>
                <a:solidFill>
                  <a:srgbClr val="2D5967"/>
                </a:solidFill>
                <a:ln w="6417" cap="flat">
                  <a:noFill/>
                  <a:prstDash val="solid"/>
                  <a:miter/>
                </a:ln>
              </p:spPr>
              <p:txBody>
                <a:bodyPr rtlCol="0" anchor="ctr"/>
                <a:lstStyle/>
                <a:p>
                  <a:endParaRPr lang="en-US" sz="810"/>
                </a:p>
              </p:txBody>
            </p:sp>
            <p:sp>
              <p:nvSpPr>
                <p:cNvPr id="2820" name="Freeform: Shape 2819">
                  <a:extLst>
                    <a:ext uri="{FF2B5EF4-FFF2-40B4-BE49-F238E27FC236}">
                      <a16:creationId xmlns:a16="http://schemas.microsoft.com/office/drawing/2014/main" id="{44379AE3-2815-CDF4-6459-DB2E414DDEF3}"/>
                    </a:ext>
                  </a:extLst>
                </p:cNvPr>
                <p:cNvSpPr/>
                <p:nvPr/>
              </p:nvSpPr>
              <p:spPr>
                <a:xfrm>
                  <a:off x="3061833" y="4291356"/>
                  <a:ext cx="353562" cy="284792"/>
                </a:xfrm>
                <a:custGeom>
                  <a:avLst/>
                  <a:gdLst>
                    <a:gd name="connsiteX0" fmla="*/ 288836 w 353562"/>
                    <a:gd name="connsiteY0" fmla="*/ 35177 h 284792"/>
                    <a:gd name="connsiteX1" fmla="*/ 245118 w 353562"/>
                    <a:gd name="connsiteY1" fmla="*/ 6699 h 284792"/>
                    <a:gd name="connsiteX2" fmla="*/ 229147 w 353562"/>
                    <a:gd name="connsiteY2" fmla="*/ 0 h 284792"/>
                    <a:gd name="connsiteX3" fmla="*/ 236712 w 353562"/>
                    <a:gd name="connsiteY3" fmla="*/ 15914 h 284792"/>
                    <a:gd name="connsiteX4" fmla="*/ 236712 w 353562"/>
                    <a:gd name="connsiteY4" fmla="*/ 41883 h 284792"/>
                    <a:gd name="connsiteX5" fmla="*/ 235031 w 353562"/>
                    <a:gd name="connsiteY5" fmla="*/ 45232 h 284792"/>
                    <a:gd name="connsiteX6" fmla="*/ 215697 w 353562"/>
                    <a:gd name="connsiteY6" fmla="*/ 20104 h 284792"/>
                    <a:gd name="connsiteX7" fmla="*/ 160217 w 353562"/>
                    <a:gd name="connsiteY7" fmla="*/ 0 h 284792"/>
                    <a:gd name="connsiteX8" fmla="*/ 159376 w 353562"/>
                    <a:gd name="connsiteY8" fmla="*/ 0 h 284792"/>
                    <a:gd name="connsiteX9" fmla="*/ 106418 w 353562"/>
                    <a:gd name="connsiteY9" fmla="*/ 25128 h 284792"/>
                    <a:gd name="connsiteX10" fmla="*/ 99693 w 353562"/>
                    <a:gd name="connsiteY10" fmla="*/ 35177 h 284792"/>
                    <a:gd name="connsiteX11" fmla="*/ 112302 w 353562"/>
                    <a:gd name="connsiteY11" fmla="*/ 34343 h 284792"/>
                    <a:gd name="connsiteX12" fmla="*/ 135840 w 353562"/>
                    <a:gd name="connsiteY12" fmla="*/ 47741 h 284792"/>
                    <a:gd name="connsiteX13" fmla="*/ 135840 w 353562"/>
                    <a:gd name="connsiteY13" fmla="*/ 48582 h 284792"/>
                    <a:gd name="connsiteX14" fmla="*/ 140042 w 353562"/>
                    <a:gd name="connsiteY14" fmla="*/ 63662 h 284792"/>
                    <a:gd name="connsiteX15" fmla="*/ 85403 w 353562"/>
                    <a:gd name="connsiteY15" fmla="*/ 52772 h 284792"/>
                    <a:gd name="connsiteX16" fmla="*/ 74469 w 353562"/>
                    <a:gd name="connsiteY16" fmla="*/ 54447 h 284792"/>
                    <a:gd name="connsiteX17" fmla="*/ 49251 w 353562"/>
                    <a:gd name="connsiteY17" fmla="*/ 56122 h 284792"/>
                    <a:gd name="connsiteX18" fmla="*/ 18148 w 353562"/>
                    <a:gd name="connsiteY18" fmla="*/ 43557 h 284792"/>
                    <a:gd name="connsiteX19" fmla="*/ 10583 w 353562"/>
                    <a:gd name="connsiteY19" fmla="*/ 37692 h 284792"/>
                    <a:gd name="connsiteX20" fmla="*/ 7220 w 353562"/>
                    <a:gd name="connsiteY20" fmla="*/ 46067 h 284792"/>
                    <a:gd name="connsiteX21" fmla="*/ 2177 w 353562"/>
                    <a:gd name="connsiteY21" fmla="*/ 119783 h 284792"/>
                    <a:gd name="connsiteX22" fmla="*/ 52613 w 353562"/>
                    <a:gd name="connsiteY22" fmla="*/ 199352 h 284792"/>
                    <a:gd name="connsiteX23" fmla="*/ 62700 w 353562"/>
                    <a:gd name="connsiteY23" fmla="*/ 221131 h 284792"/>
                    <a:gd name="connsiteX24" fmla="*/ 53453 w 353562"/>
                    <a:gd name="connsiteY24" fmla="*/ 216947 h 284792"/>
                    <a:gd name="connsiteX25" fmla="*/ 32438 w 353562"/>
                    <a:gd name="connsiteY25" fmla="*/ 201033 h 284792"/>
                    <a:gd name="connsiteX26" fmla="*/ 19829 w 353562"/>
                    <a:gd name="connsiteY26" fmla="*/ 185113 h 284792"/>
                    <a:gd name="connsiteX27" fmla="*/ 19829 w 353562"/>
                    <a:gd name="connsiteY27" fmla="*/ 206058 h 284792"/>
                    <a:gd name="connsiteX28" fmla="*/ 40004 w 353562"/>
                    <a:gd name="connsiteY28" fmla="*/ 255474 h 284792"/>
                    <a:gd name="connsiteX29" fmla="*/ 115665 w 353562"/>
                    <a:gd name="connsiteY29" fmla="*/ 284792 h 284792"/>
                    <a:gd name="connsiteX30" fmla="*/ 117346 w 353562"/>
                    <a:gd name="connsiteY30" fmla="*/ 284792 h 284792"/>
                    <a:gd name="connsiteX31" fmla="*/ 132477 w 353562"/>
                    <a:gd name="connsiteY31" fmla="*/ 284792 h 284792"/>
                    <a:gd name="connsiteX32" fmla="*/ 122390 w 353562"/>
                    <a:gd name="connsiteY32" fmla="*/ 273903 h 284792"/>
                    <a:gd name="connsiteX33" fmla="*/ 104737 w 353562"/>
                    <a:gd name="connsiteY33" fmla="*/ 176739 h 284792"/>
                    <a:gd name="connsiteX34" fmla="*/ 194682 w 353562"/>
                    <a:gd name="connsiteY34" fmla="*/ 113918 h 284792"/>
                    <a:gd name="connsiteX35" fmla="*/ 256046 w 353562"/>
                    <a:gd name="connsiteY35" fmla="*/ 133182 h 284792"/>
                    <a:gd name="connsiteX36" fmla="*/ 266974 w 353562"/>
                    <a:gd name="connsiteY36" fmla="*/ 124808 h 284792"/>
                    <a:gd name="connsiteX37" fmla="*/ 194682 w 353562"/>
                    <a:gd name="connsiteY37" fmla="*/ 100513 h 284792"/>
                    <a:gd name="connsiteX38" fmla="*/ 113143 w 353562"/>
                    <a:gd name="connsiteY38" fmla="*/ 136531 h 284792"/>
                    <a:gd name="connsiteX39" fmla="*/ 92128 w 353562"/>
                    <a:gd name="connsiteY39" fmla="*/ 172549 h 284792"/>
                    <a:gd name="connsiteX40" fmla="*/ 103896 w 353562"/>
                    <a:gd name="connsiteY40" fmla="*/ 271394 h 284792"/>
                    <a:gd name="connsiteX41" fmla="*/ 51772 w 353562"/>
                    <a:gd name="connsiteY41" fmla="*/ 247940 h 284792"/>
                    <a:gd name="connsiteX42" fmla="*/ 51772 w 353562"/>
                    <a:gd name="connsiteY42" fmla="*/ 247100 h 284792"/>
                    <a:gd name="connsiteX43" fmla="*/ 39163 w 353562"/>
                    <a:gd name="connsiteY43" fmla="*/ 225321 h 284792"/>
                    <a:gd name="connsiteX44" fmla="*/ 49251 w 353562"/>
                    <a:gd name="connsiteY44" fmla="*/ 231186 h 284792"/>
                    <a:gd name="connsiteX45" fmla="*/ 70266 w 353562"/>
                    <a:gd name="connsiteY45" fmla="*/ 238726 h 284792"/>
                    <a:gd name="connsiteX46" fmla="*/ 76991 w 353562"/>
                    <a:gd name="connsiteY46" fmla="*/ 239560 h 284792"/>
                    <a:gd name="connsiteX47" fmla="*/ 77831 w 353562"/>
                    <a:gd name="connsiteY47" fmla="*/ 232861 h 284792"/>
                    <a:gd name="connsiteX48" fmla="*/ 62700 w 353562"/>
                    <a:gd name="connsiteY48" fmla="*/ 190978 h 284792"/>
                    <a:gd name="connsiteX49" fmla="*/ 17307 w 353562"/>
                    <a:gd name="connsiteY49" fmla="*/ 118943 h 284792"/>
                    <a:gd name="connsiteX50" fmla="*/ 18989 w 353562"/>
                    <a:gd name="connsiteY50" fmla="*/ 60306 h 284792"/>
                    <a:gd name="connsiteX51" fmla="*/ 47569 w 353562"/>
                    <a:gd name="connsiteY51" fmla="*/ 69520 h 284792"/>
                    <a:gd name="connsiteX52" fmla="*/ 76150 w 353562"/>
                    <a:gd name="connsiteY52" fmla="*/ 67845 h 284792"/>
                    <a:gd name="connsiteX53" fmla="*/ 86244 w 353562"/>
                    <a:gd name="connsiteY53" fmla="*/ 66171 h 284792"/>
                    <a:gd name="connsiteX54" fmla="*/ 139202 w 353562"/>
                    <a:gd name="connsiteY54" fmla="*/ 81250 h 284792"/>
                    <a:gd name="connsiteX55" fmla="*/ 147608 w 353562"/>
                    <a:gd name="connsiteY55" fmla="*/ 95489 h 284792"/>
                    <a:gd name="connsiteX56" fmla="*/ 151811 w 353562"/>
                    <a:gd name="connsiteY56" fmla="*/ 79575 h 284792"/>
                    <a:gd name="connsiteX57" fmla="*/ 147608 w 353562"/>
                    <a:gd name="connsiteY57" fmla="*/ 41042 h 284792"/>
                    <a:gd name="connsiteX58" fmla="*/ 126593 w 353562"/>
                    <a:gd name="connsiteY58" fmla="*/ 23454 h 284792"/>
                    <a:gd name="connsiteX59" fmla="*/ 160217 w 353562"/>
                    <a:gd name="connsiteY59" fmla="*/ 11724 h 284792"/>
                    <a:gd name="connsiteX60" fmla="*/ 206450 w 353562"/>
                    <a:gd name="connsiteY60" fmla="*/ 28478 h 284792"/>
                    <a:gd name="connsiteX61" fmla="*/ 226625 w 353562"/>
                    <a:gd name="connsiteY61" fmla="*/ 60306 h 284792"/>
                    <a:gd name="connsiteX62" fmla="*/ 228306 w 353562"/>
                    <a:gd name="connsiteY62" fmla="*/ 75385 h 284792"/>
                    <a:gd name="connsiteX63" fmla="*/ 238394 w 353562"/>
                    <a:gd name="connsiteY63" fmla="*/ 63662 h 284792"/>
                    <a:gd name="connsiteX64" fmla="*/ 249321 w 353562"/>
                    <a:gd name="connsiteY64" fmla="*/ 44392 h 284792"/>
                    <a:gd name="connsiteX65" fmla="*/ 252684 w 353562"/>
                    <a:gd name="connsiteY65" fmla="*/ 23454 h 284792"/>
                    <a:gd name="connsiteX66" fmla="*/ 280430 w 353562"/>
                    <a:gd name="connsiteY66" fmla="*/ 43557 h 284792"/>
                    <a:gd name="connsiteX67" fmla="*/ 340113 w 353562"/>
                    <a:gd name="connsiteY67" fmla="*/ 166690 h 284792"/>
                    <a:gd name="connsiteX68" fmla="*/ 322460 w 353562"/>
                    <a:gd name="connsiteY68" fmla="*/ 237051 h 284792"/>
                    <a:gd name="connsiteX69" fmla="*/ 295561 w 353562"/>
                    <a:gd name="connsiteY69" fmla="*/ 260504 h 284792"/>
                    <a:gd name="connsiteX70" fmla="*/ 301445 w 353562"/>
                    <a:gd name="connsiteY70" fmla="*/ 170874 h 284792"/>
                    <a:gd name="connsiteX71" fmla="*/ 283792 w 353562"/>
                    <a:gd name="connsiteY71" fmla="*/ 139047 h 284792"/>
                    <a:gd name="connsiteX72" fmla="*/ 275380 w 353562"/>
                    <a:gd name="connsiteY72" fmla="*/ 149936 h 284792"/>
                    <a:gd name="connsiteX73" fmla="*/ 288836 w 353562"/>
                    <a:gd name="connsiteY73" fmla="*/ 175898 h 284792"/>
                    <a:gd name="connsiteX74" fmla="*/ 275380 w 353562"/>
                    <a:gd name="connsiteY74" fmla="*/ 268878 h 284792"/>
                    <a:gd name="connsiteX75" fmla="*/ 266134 w 353562"/>
                    <a:gd name="connsiteY75" fmla="*/ 282283 h 284792"/>
                    <a:gd name="connsiteX76" fmla="*/ 282111 w 353562"/>
                    <a:gd name="connsiteY76" fmla="*/ 279768 h 284792"/>
                    <a:gd name="connsiteX77" fmla="*/ 333388 w 353562"/>
                    <a:gd name="connsiteY77" fmla="*/ 244585 h 284792"/>
                    <a:gd name="connsiteX78" fmla="*/ 353563 w 353562"/>
                    <a:gd name="connsiteY78" fmla="*/ 166690 h 284792"/>
                    <a:gd name="connsiteX79" fmla="*/ 288836 w 353562"/>
                    <a:gd name="connsiteY79" fmla="*/ 35177 h 28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53562" h="284792">
                      <a:moveTo>
                        <a:pt x="288836" y="35177"/>
                      </a:moveTo>
                      <a:cubicBezTo>
                        <a:pt x="268655" y="16754"/>
                        <a:pt x="245959" y="6699"/>
                        <a:pt x="245118" y="6699"/>
                      </a:cubicBezTo>
                      <a:lnTo>
                        <a:pt x="229147" y="0"/>
                      </a:lnTo>
                      <a:lnTo>
                        <a:pt x="236712" y="15914"/>
                      </a:lnTo>
                      <a:cubicBezTo>
                        <a:pt x="236712" y="16754"/>
                        <a:pt x="241756" y="27644"/>
                        <a:pt x="236712" y="41883"/>
                      </a:cubicBezTo>
                      <a:cubicBezTo>
                        <a:pt x="235872" y="42717"/>
                        <a:pt x="235872" y="44392"/>
                        <a:pt x="235031" y="45232"/>
                      </a:cubicBezTo>
                      <a:cubicBezTo>
                        <a:pt x="231668" y="37692"/>
                        <a:pt x="225784" y="29319"/>
                        <a:pt x="215697" y="20104"/>
                      </a:cubicBezTo>
                      <a:cubicBezTo>
                        <a:pt x="193841" y="834"/>
                        <a:pt x="161898" y="0"/>
                        <a:pt x="160217" y="0"/>
                      </a:cubicBezTo>
                      <a:lnTo>
                        <a:pt x="159376" y="0"/>
                      </a:lnTo>
                      <a:cubicBezTo>
                        <a:pt x="123230" y="2509"/>
                        <a:pt x="107259" y="24288"/>
                        <a:pt x="106418" y="25128"/>
                      </a:cubicBezTo>
                      <a:lnTo>
                        <a:pt x="99693" y="35177"/>
                      </a:lnTo>
                      <a:lnTo>
                        <a:pt x="112302" y="34343"/>
                      </a:lnTo>
                      <a:cubicBezTo>
                        <a:pt x="112302" y="34343"/>
                        <a:pt x="129114" y="36018"/>
                        <a:pt x="135840" y="47741"/>
                      </a:cubicBezTo>
                      <a:lnTo>
                        <a:pt x="135840" y="48582"/>
                      </a:lnTo>
                      <a:cubicBezTo>
                        <a:pt x="138361" y="52772"/>
                        <a:pt x="140042" y="58631"/>
                        <a:pt x="140042" y="63662"/>
                      </a:cubicBezTo>
                      <a:cubicBezTo>
                        <a:pt x="129955" y="56122"/>
                        <a:pt x="112302" y="49422"/>
                        <a:pt x="85403" y="52772"/>
                      </a:cubicBezTo>
                      <a:cubicBezTo>
                        <a:pt x="81193" y="53606"/>
                        <a:pt x="77831" y="54447"/>
                        <a:pt x="74469" y="54447"/>
                      </a:cubicBezTo>
                      <a:cubicBezTo>
                        <a:pt x="66903" y="56122"/>
                        <a:pt x="61859" y="56956"/>
                        <a:pt x="49251" y="56122"/>
                      </a:cubicBezTo>
                      <a:cubicBezTo>
                        <a:pt x="38323" y="56122"/>
                        <a:pt x="23192" y="46907"/>
                        <a:pt x="18148" y="43557"/>
                      </a:cubicBezTo>
                      <a:lnTo>
                        <a:pt x="10583" y="37692"/>
                      </a:lnTo>
                      <a:lnTo>
                        <a:pt x="7220" y="46067"/>
                      </a:lnTo>
                      <a:cubicBezTo>
                        <a:pt x="6379" y="47741"/>
                        <a:pt x="-4548" y="80409"/>
                        <a:pt x="2177" y="119783"/>
                      </a:cubicBezTo>
                      <a:cubicBezTo>
                        <a:pt x="9742" y="159151"/>
                        <a:pt x="31598" y="181763"/>
                        <a:pt x="52613" y="199352"/>
                      </a:cubicBezTo>
                      <a:cubicBezTo>
                        <a:pt x="60178" y="205217"/>
                        <a:pt x="61859" y="214432"/>
                        <a:pt x="62700" y="221131"/>
                      </a:cubicBezTo>
                      <a:cubicBezTo>
                        <a:pt x="60178" y="220297"/>
                        <a:pt x="56816" y="218622"/>
                        <a:pt x="53453" y="216947"/>
                      </a:cubicBezTo>
                      <a:cubicBezTo>
                        <a:pt x="40845" y="211923"/>
                        <a:pt x="32438" y="201033"/>
                        <a:pt x="32438" y="201033"/>
                      </a:cubicBezTo>
                      <a:lnTo>
                        <a:pt x="19829" y="185113"/>
                      </a:lnTo>
                      <a:lnTo>
                        <a:pt x="19829" y="206058"/>
                      </a:lnTo>
                      <a:cubicBezTo>
                        <a:pt x="19829" y="206892"/>
                        <a:pt x="20670" y="233695"/>
                        <a:pt x="40004" y="255474"/>
                      </a:cubicBezTo>
                      <a:cubicBezTo>
                        <a:pt x="61019" y="283118"/>
                        <a:pt x="107259" y="284792"/>
                        <a:pt x="115665" y="284792"/>
                      </a:cubicBezTo>
                      <a:cubicBezTo>
                        <a:pt x="116506" y="284792"/>
                        <a:pt x="116506" y="284792"/>
                        <a:pt x="117346" y="284792"/>
                      </a:cubicBezTo>
                      <a:lnTo>
                        <a:pt x="132477" y="284792"/>
                      </a:lnTo>
                      <a:lnTo>
                        <a:pt x="122390" y="273903"/>
                      </a:lnTo>
                      <a:cubicBezTo>
                        <a:pt x="120708" y="272228"/>
                        <a:pt x="85403" y="232861"/>
                        <a:pt x="104737" y="176739"/>
                      </a:cubicBezTo>
                      <a:cubicBezTo>
                        <a:pt x="105578" y="174224"/>
                        <a:pt x="125752" y="114752"/>
                        <a:pt x="194682" y="113918"/>
                      </a:cubicBezTo>
                      <a:cubicBezTo>
                        <a:pt x="221581" y="113918"/>
                        <a:pt x="241756" y="122292"/>
                        <a:pt x="256046" y="133182"/>
                      </a:cubicBezTo>
                      <a:lnTo>
                        <a:pt x="266974" y="124808"/>
                      </a:lnTo>
                      <a:cubicBezTo>
                        <a:pt x="251002" y="111403"/>
                        <a:pt x="227466" y="101354"/>
                        <a:pt x="194682" y="100513"/>
                      </a:cubicBezTo>
                      <a:cubicBezTo>
                        <a:pt x="153492" y="100513"/>
                        <a:pt x="127433" y="119783"/>
                        <a:pt x="113143" y="136531"/>
                      </a:cubicBezTo>
                      <a:cubicBezTo>
                        <a:pt x="98012" y="154126"/>
                        <a:pt x="92128" y="171715"/>
                        <a:pt x="92128" y="172549"/>
                      </a:cubicBezTo>
                      <a:cubicBezTo>
                        <a:pt x="76991" y="217781"/>
                        <a:pt x="92968" y="252965"/>
                        <a:pt x="103896" y="271394"/>
                      </a:cubicBezTo>
                      <a:cubicBezTo>
                        <a:pt x="88766" y="269713"/>
                        <a:pt x="64381" y="264688"/>
                        <a:pt x="51772" y="247940"/>
                      </a:cubicBezTo>
                      <a:lnTo>
                        <a:pt x="51772" y="247100"/>
                      </a:lnTo>
                      <a:cubicBezTo>
                        <a:pt x="45047" y="240401"/>
                        <a:pt x="41685" y="232020"/>
                        <a:pt x="39163" y="225321"/>
                      </a:cubicBezTo>
                      <a:cubicBezTo>
                        <a:pt x="42526" y="226996"/>
                        <a:pt x="45047" y="229511"/>
                        <a:pt x="49251" y="231186"/>
                      </a:cubicBezTo>
                      <a:cubicBezTo>
                        <a:pt x="63541" y="237885"/>
                        <a:pt x="69425" y="237885"/>
                        <a:pt x="70266" y="238726"/>
                      </a:cubicBezTo>
                      <a:lnTo>
                        <a:pt x="76991" y="239560"/>
                      </a:lnTo>
                      <a:lnTo>
                        <a:pt x="77831" y="232861"/>
                      </a:lnTo>
                      <a:cubicBezTo>
                        <a:pt x="77831" y="232020"/>
                        <a:pt x="81193" y="206058"/>
                        <a:pt x="62700" y="190978"/>
                      </a:cubicBezTo>
                      <a:cubicBezTo>
                        <a:pt x="50091" y="180929"/>
                        <a:pt x="24032" y="159151"/>
                        <a:pt x="17307" y="118943"/>
                      </a:cubicBezTo>
                      <a:cubicBezTo>
                        <a:pt x="13105" y="94648"/>
                        <a:pt x="16467" y="72036"/>
                        <a:pt x="18989" y="60306"/>
                      </a:cubicBezTo>
                      <a:cubicBezTo>
                        <a:pt x="24873" y="64496"/>
                        <a:pt x="36641" y="69520"/>
                        <a:pt x="47569" y="69520"/>
                      </a:cubicBezTo>
                      <a:cubicBezTo>
                        <a:pt x="61859" y="71195"/>
                        <a:pt x="68585" y="69520"/>
                        <a:pt x="76150" y="67845"/>
                      </a:cubicBezTo>
                      <a:cubicBezTo>
                        <a:pt x="79512" y="67011"/>
                        <a:pt x="82034" y="66171"/>
                        <a:pt x="86244" y="66171"/>
                      </a:cubicBezTo>
                      <a:cubicBezTo>
                        <a:pt x="124912" y="60306"/>
                        <a:pt x="138361" y="80409"/>
                        <a:pt x="139202" y="81250"/>
                      </a:cubicBezTo>
                      <a:lnTo>
                        <a:pt x="147608" y="95489"/>
                      </a:lnTo>
                      <a:lnTo>
                        <a:pt x="151811" y="79575"/>
                      </a:lnTo>
                      <a:cubicBezTo>
                        <a:pt x="151811" y="78735"/>
                        <a:pt x="157695" y="56122"/>
                        <a:pt x="147608" y="41042"/>
                      </a:cubicBezTo>
                      <a:cubicBezTo>
                        <a:pt x="142564" y="31828"/>
                        <a:pt x="134158" y="26803"/>
                        <a:pt x="126593" y="23454"/>
                      </a:cubicBezTo>
                      <a:cubicBezTo>
                        <a:pt x="133318" y="18429"/>
                        <a:pt x="144246" y="12564"/>
                        <a:pt x="160217" y="11724"/>
                      </a:cubicBezTo>
                      <a:cubicBezTo>
                        <a:pt x="162739" y="11724"/>
                        <a:pt x="189638" y="13398"/>
                        <a:pt x="206450" y="28478"/>
                      </a:cubicBezTo>
                      <a:cubicBezTo>
                        <a:pt x="224103" y="44392"/>
                        <a:pt x="226625" y="59471"/>
                        <a:pt x="226625" y="60306"/>
                      </a:cubicBezTo>
                      <a:lnTo>
                        <a:pt x="228306" y="75385"/>
                      </a:lnTo>
                      <a:lnTo>
                        <a:pt x="238394" y="63662"/>
                      </a:lnTo>
                      <a:cubicBezTo>
                        <a:pt x="239234" y="62821"/>
                        <a:pt x="244278" y="56956"/>
                        <a:pt x="249321" y="44392"/>
                      </a:cubicBezTo>
                      <a:cubicBezTo>
                        <a:pt x="252684" y="36852"/>
                        <a:pt x="252684" y="29319"/>
                        <a:pt x="252684" y="23454"/>
                      </a:cubicBezTo>
                      <a:cubicBezTo>
                        <a:pt x="260249" y="27644"/>
                        <a:pt x="270336" y="34343"/>
                        <a:pt x="280430" y="43557"/>
                      </a:cubicBezTo>
                      <a:cubicBezTo>
                        <a:pt x="320779" y="80409"/>
                        <a:pt x="340113" y="120617"/>
                        <a:pt x="340113" y="166690"/>
                      </a:cubicBezTo>
                      <a:cubicBezTo>
                        <a:pt x="340113" y="187628"/>
                        <a:pt x="340113" y="210241"/>
                        <a:pt x="322460" y="237051"/>
                      </a:cubicBezTo>
                      <a:cubicBezTo>
                        <a:pt x="314895" y="248774"/>
                        <a:pt x="303967" y="256315"/>
                        <a:pt x="295561" y="260504"/>
                      </a:cubicBezTo>
                      <a:cubicBezTo>
                        <a:pt x="303967" y="241235"/>
                        <a:pt x="314895" y="206892"/>
                        <a:pt x="301445" y="170874"/>
                      </a:cubicBezTo>
                      <a:cubicBezTo>
                        <a:pt x="298923" y="162500"/>
                        <a:pt x="293039" y="150770"/>
                        <a:pt x="283792" y="139047"/>
                      </a:cubicBezTo>
                      <a:lnTo>
                        <a:pt x="275380" y="149936"/>
                      </a:lnTo>
                      <a:cubicBezTo>
                        <a:pt x="282111" y="159151"/>
                        <a:pt x="286314" y="168365"/>
                        <a:pt x="288836" y="175898"/>
                      </a:cubicBezTo>
                      <a:cubicBezTo>
                        <a:pt x="306489" y="223646"/>
                        <a:pt x="276221" y="268878"/>
                        <a:pt x="275380" y="268878"/>
                      </a:cubicBezTo>
                      <a:lnTo>
                        <a:pt x="266134" y="282283"/>
                      </a:lnTo>
                      <a:lnTo>
                        <a:pt x="282111" y="279768"/>
                      </a:lnTo>
                      <a:cubicBezTo>
                        <a:pt x="283792" y="279768"/>
                        <a:pt x="314054" y="273903"/>
                        <a:pt x="333388" y="244585"/>
                      </a:cubicBezTo>
                      <a:cubicBezTo>
                        <a:pt x="353563" y="213597"/>
                        <a:pt x="353563" y="188463"/>
                        <a:pt x="353563" y="166690"/>
                      </a:cubicBezTo>
                      <a:cubicBezTo>
                        <a:pt x="352722" y="118102"/>
                        <a:pt x="332548" y="74551"/>
                        <a:pt x="288836" y="35177"/>
                      </a:cubicBezTo>
                      <a:close/>
                    </a:path>
                  </a:pathLst>
                </a:custGeom>
                <a:solidFill>
                  <a:srgbClr val="2D5967"/>
                </a:solidFill>
                <a:ln w="6417" cap="flat">
                  <a:noFill/>
                  <a:prstDash val="solid"/>
                  <a:miter/>
                </a:ln>
              </p:spPr>
              <p:txBody>
                <a:bodyPr rtlCol="0" anchor="ctr"/>
                <a:lstStyle/>
                <a:p>
                  <a:endParaRPr lang="en-US" sz="810"/>
                </a:p>
              </p:txBody>
            </p:sp>
            <p:sp>
              <p:nvSpPr>
                <p:cNvPr id="2821" name="Freeform: Shape 2820">
                  <a:extLst>
                    <a:ext uri="{FF2B5EF4-FFF2-40B4-BE49-F238E27FC236}">
                      <a16:creationId xmlns:a16="http://schemas.microsoft.com/office/drawing/2014/main" id="{87CE222E-4AB4-1380-8356-2CE7982C0BD1}"/>
                    </a:ext>
                  </a:extLst>
                </p:cNvPr>
                <p:cNvSpPr/>
                <p:nvPr/>
              </p:nvSpPr>
              <p:spPr>
                <a:xfrm>
                  <a:off x="3235979" y="4415323"/>
                  <a:ext cx="108799" cy="108887"/>
                </a:xfrm>
                <a:custGeom>
                  <a:avLst/>
                  <a:gdLst>
                    <a:gd name="connsiteX0" fmla="*/ 7086 w 108799"/>
                    <a:gd name="connsiteY0" fmla="*/ 103863 h 108887"/>
                    <a:gd name="connsiteX1" fmla="*/ 20536 w 108799"/>
                    <a:gd name="connsiteY1" fmla="*/ 108888 h 108887"/>
                    <a:gd name="connsiteX2" fmla="*/ 30623 w 108799"/>
                    <a:gd name="connsiteY2" fmla="*/ 106379 h 108887"/>
                    <a:gd name="connsiteX3" fmla="*/ 36507 w 108799"/>
                    <a:gd name="connsiteY3" fmla="*/ 101354 h 108887"/>
                    <a:gd name="connsiteX4" fmla="*/ 41551 w 108799"/>
                    <a:gd name="connsiteY4" fmla="*/ 84600 h 108887"/>
                    <a:gd name="connsiteX5" fmla="*/ 108800 w 108799"/>
                    <a:gd name="connsiteY5" fmla="*/ 0 h 108887"/>
                    <a:gd name="connsiteX6" fmla="*/ 23898 w 108799"/>
                    <a:gd name="connsiteY6" fmla="*/ 67011 h 108887"/>
                    <a:gd name="connsiteX7" fmla="*/ 4564 w 108799"/>
                    <a:gd name="connsiteY7" fmla="*/ 74545 h 108887"/>
                    <a:gd name="connsiteX8" fmla="*/ 2883 w 108799"/>
                    <a:gd name="connsiteY8" fmla="*/ 77060 h 108887"/>
                    <a:gd name="connsiteX9" fmla="*/ 7086 w 108799"/>
                    <a:gd name="connsiteY9" fmla="*/ 103863 h 108887"/>
                    <a:gd name="connsiteX10" fmla="*/ 15492 w 108799"/>
                    <a:gd name="connsiteY10" fmla="*/ 82925 h 108887"/>
                    <a:gd name="connsiteX11" fmla="*/ 21376 w 108799"/>
                    <a:gd name="connsiteY11" fmla="*/ 80410 h 108887"/>
                    <a:gd name="connsiteX12" fmla="*/ 26420 w 108799"/>
                    <a:gd name="connsiteY12" fmla="*/ 82084 h 108887"/>
                    <a:gd name="connsiteX13" fmla="*/ 27260 w 108799"/>
                    <a:gd name="connsiteY13" fmla="*/ 92974 h 108887"/>
                    <a:gd name="connsiteX14" fmla="*/ 16333 w 108799"/>
                    <a:gd name="connsiteY14" fmla="*/ 93814 h 108887"/>
                    <a:gd name="connsiteX15" fmla="*/ 15492 w 108799"/>
                    <a:gd name="connsiteY15" fmla="*/ 82925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799" h="108887">
                      <a:moveTo>
                        <a:pt x="7086" y="103863"/>
                      </a:moveTo>
                      <a:cubicBezTo>
                        <a:pt x="11289" y="107212"/>
                        <a:pt x="16333" y="108888"/>
                        <a:pt x="20536" y="108888"/>
                      </a:cubicBezTo>
                      <a:cubicBezTo>
                        <a:pt x="23898" y="108888"/>
                        <a:pt x="27260" y="108053"/>
                        <a:pt x="30623" y="106379"/>
                      </a:cubicBezTo>
                      <a:cubicBezTo>
                        <a:pt x="33145" y="105538"/>
                        <a:pt x="34826" y="103863"/>
                        <a:pt x="36507" y="101354"/>
                      </a:cubicBezTo>
                      <a:cubicBezTo>
                        <a:pt x="40710" y="96323"/>
                        <a:pt x="42392" y="90465"/>
                        <a:pt x="41551" y="84600"/>
                      </a:cubicBezTo>
                      <a:lnTo>
                        <a:pt x="108800" y="0"/>
                      </a:lnTo>
                      <a:lnTo>
                        <a:pt x="23898" y="67011"/>
                      </a:lnTo>
                      <a:cubicBezTo>
                        <a:pt x="17173" y="66170"/>
                        <a:pt x="9608" y="68686"/>
                        <a:pt x="4564" y="74545"/>
                      </a:cubicBezTo>
                      <a:cubicBezTo>
                        <a:pt x="3724" y="75385"/>
                        <a:pt x="2883" y="76226"/>
                        <a:pt x="2883" y="77060"/>
                      </a:cubicBezTo>
                      <a:cubicBezTo>
                        <a:pt x="-2160" y="86274"/>
                        <a:pt x="-480" y="97164"/>
                        <a:pt x="7086" y="103863"/>
                      </a:cubicBezTo>
                      <a:close/>
                      <a:moveTo>
                        <a:pt x="15492" y="82925"/>
                      </a:moveTo>
                      <a:cubicBezTo>
                        <a:pt x="17173" y="81250"/>
                        <a:pt x="18854" y="80410"/>
                        <a:pt x="21376" y="80410"/>
                      </a:cubicBezTo>
                      <a:cubicBezTo>
                        <a:pt x="23058" y="80410"/>
                        <a:pt x="24739" y="81250"/>
                        <a:pt x="26420" y="82084"/>
                      </a:cubicBezTo>
                      <a:cubicBezTo>
                        <a:pt x="29782" y="84600"/>
                        <a:pt x="29782" y="89624"/>
                        <a:pt x="27260" y="92974"/>
                      </a:cubicBezTo>
                      <a:cubicBezTo>
                        <a:pt x="24739" y="96323"/>
                        <a:pt x="19695" y="96323"/>
                        <a:pt x="16333" y="93814"/>
                      </a:cubicBezTo>
                      <a:cubicBezTo>
                        <a:pt x="12970" y="91299"/>
                        <a:pt x="12970" y="86274"/>
                        <a:pt x="15492" y="82925"/>
                      </a:cubicBezTo>
                      <a:close/>
                    </a:path>
                  </a:pathLst>
                </a:custGeom>
                <a:solidFill>
                  <a:srgbClr val="2D5967"/>
                </a:solidFill>
                <a:ln w="6417" cap="flat">
                  <a:noFill/>
                  <a:prstDash val="solid"/>
                  <a:miter/>
                </a:ln>
              </p:spPr>
              <p:txBody>
                <a:bodyPr rtlCol="0" anchor="ctr"/>
                <a:lstStyle/>
                <a:p>
                  <a:endParaRPr lang="en-US" sz="810"/>
                </a:p>
              </p:txBody>
            </p:sp>
            <p:sp>
              <p:nvSpPr>
                <p:cNvPr id="2822" name="Freeform: Shape 2821">
                  <a:extLst>
                    <a:ext uri="{FF2B5EF4-FFF2-40B4-BE49-F238E27FC236}">
                      <a16:creationId xmlns:a16="http://schemas.microsoft.com/office/drawing/2014/main" id="{0CA1B640-B620-F93A-0A5A-9F082E9867F6}"/>
                    </a:ext>
                  </a:extLst>
                </p:cNvPr>
                <p:cNvSpPr/>
                <p:nvPr/>
              </p:nvSpPr>
              <p:spPr>
                <a:xfrm>
                  <a:off x="3221209" y="4581173"/>
                  <a:ext cx="74813" cy="13405"/>
                </a:xfrm>
                <a:custGeom>
                  <a:avLst/>
                  <a:gdLst>
                    <a:gd name="connsiteX0" fmla="*/ 13450 w 74813"/>
                    <a:gd name="connsiteY0" fmla="*/ 0 h 13405"/>
                    <a:gd name="connsiteX1" fmla="*/ 0 w 74813"/>
                    <a:gd name="connsiteY1" fmla="*/ 0 h 13405"/>
                    <a:gd name="connsiteX2" fmla="*/ 0 w 74813"/>
                    <a:gd name="connsiteY2" fmla="*/ 6706 h 13405"/>
                    <a:gd name="connsiteX3" fmla="*/ 13450 w 74813"/>
                    <a:gd name="connsiteY3" fmla="*/ 13405 h 13405"/>
                    <a:gd name="connsiteX4" fmla="*/ 61364 w 74813"/>
                    <a:gd name="connsiteY4" fmla="*/ 13405 h 13405"/>
                    <a:gd name="connsiteX5" fmla="*/ 74814 w 74813"/>
                    <a:gd name="connsiteY5" fmla="*/ 6706 h 13405"/>
                    <a:gd name="connsiteX6" fmla="*/ 74814 w 74813"/>
                    <a:gd name="connsiteY6" fmla="*/ 0 h 13405"/>
                    <a:gd name="connsiteX7" fmla="*/ 61364 w 74813"/>
                    <a:gd name="connsiteY7" fmla="*/ 0 h 13405"/>
                    <a:gd name="connsiteX8" fmla="*/ 13450 w 74813"/>
                    <a:gd name="connsiteY8" fmla="*/ 0 h 1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3" h="13405">
                      <a:moveTo>
                        <a:pt x="13450" y="0"/>
                      </a:moveTo>
                      <a:lnTo>
                        <a:pt x="0" y="0"/>
                      </a:lnTo>
                      <a:lnTo>
                        <a:pt x="0" y="6706"/>
                      </a:lnTo>
                      <a:lnTo>
                        <a:pt x="13450" y="13405"/>
                      </a:lnTo>
                      <a:lnTo>
                        <a:pt x="61364" y="13405"/>
                      </a:lnTo>
                      <a:lnTo>
                        <a:pt x="74814" y="6706"/>
                      </a:lnTo>
                      <a:lnTo>
                        <a:pt x="74814" y="0"/>
                      </a:lnTo>
                      <a:lnTo>
                        <a:pt x="61364" y="0"/>
                      </a:lnTo>
                      <a:lnTo>
                        <a:pt x="13450" y="0"/>
                      </a:lnTo>
                      <a:close/>
                    </a:path>
                  </a:pathLst>
                </a:custGeom>
                <a:solidFill>
                  <a:srgbClr val="2D5967"/>
                </a:solidFill>
                <a:ln w="6417" cap="flat">
                  <a:noFill/>
                  <a:prstDash val="solid"/>
                  <a:miter/>
                </a:ln>
              </p:spPr>
              <p:txBody>
                <a:bodyPr rtlCol="0" anchor="ctr"/>
                <a:lstStyle/>
                <a:p>
                  <a:endParaRPr lang="en-US" sz="810"/>
                </a:p>
              </p:txBody>
            </p:sp>
          </p:grpSp>
        </p:grpSp>
        <p:grpSp>
          <p:nvGrpSpPr>
            <p:cNvPr id="2823" name="Graphic 3">
              <a:extLst>
                <a:ext uri="{FF2B5EF4-FFF2-40B4-BE49-F238E27FC236}">
                  <a16:creationId xmlns:a16="http://schemas.microsoft.com/office/drawing/2014/main" id="{31DE0509-AD49-E73A-D761-2433B7EBE2D8}"/>
                </a:ext>
              </a:extLst>
            </p:cNvPr>
            <p:cNvGrpSpPr/>
            <p:nvPr/>
          </p:nvGrpSpPr>
          <p:grpSpPr>
            <a:xfrm>
              <a:off x="2905680" y="4562455"/>
              <a:ext cx="662361" cy="319652"/>
              <a:chOff x="2905680" y="4562455"/>
              <a:chExt cx="662361" cy="319652"/>
            </a:xfrm>
            <a:solidFill>
              <a:srgbClr val="000000"/>
            </a:solidFill>
          </p:grpSpPr>
          <p:sp>
            <p:nvSpPr>
              <p:cNvPr id="2824" name="TextBox 2823">
                <a:extLst>
                  <a:ext uri="{FF2B5EF4-FFF2-40B4-BE49-F238E27FC236}">
                    <a16:creationId xmlns:a16="http://schemas.microsoft.com/office/drawing/2014/main" id="{6D011350-2E5F-F34B-BEE6-CD3CC1A9E9C7}"/>
                  </a:ext>
                </a:extLst>
              </p:cNvPr>
              <p:cNvSpPr txBox="1"/>
              <p:nvPr/>
            </p:nvSpPr>
            <p:spPr>
              <a:xfrm>
                <a:off x="2971601" y="4562455"/>
                <a:ext cx="52770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MySQL</a:t>
                </a:r>
              </a:p>
            </p:txBody>
          </p:sp>
          <p:sp>
            <p:nvSpPr>
              <p:cNvPr id="2825" name="TextBox 2824">
                <a:extLst>
                  <a:ext uri="{FF2B5EF4-FFF2-40B4-BE49-F238E27FC236}">
                    <a16:creationId xmlns:a16="http://schemas.microsoft.com/office/drawing/2014/main" id="{443597AD-9D9C-F5B6-274A-9CFAEAA71872}"/>
                  </a:ext>
                </a:extLst>
              </p:cNvPr>
              <p:cNvSpPr txBox="1"/>
              <p:nvPr/>
            </p:nvSpPr>
            <p:spPr>
              <a:xfrm>
                <a:off x="2905680" y="4665125"/>
                <a:ext cx="66236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HeatWave</a:t>
                </a:r>
              </a:p>
            </p:txBody>
          </p:sp>
        </p:grpSp>
      </p:grpSp>
      <p:grpSp>
        <p:nvGrpSpPr>
          <p:cNvPr id="2826" name="Graphic 3">
            <a:extLst>
              <a:ext uri="{FF2B5EF4-FFF2-40B4-BE49-F238E27FC236}">
                <a16:creationId xmlns:a16="http://schemas.microsoft.com/office/drawing/2014/main" id="{A063B83E-FA5C-A929-49B9-CD534FF05501}"/>
              </a:ext>
            </a:extLst>
          </p:cNvPr>
          <p:cNvGrpSpPr/>
          <p:nvPr/>
        </p:nvGrpSpPr>
        <p:grpSpPr>
          <a:xfrm>
            <a:off x="3637348" y="4301354"/>
            <a:ext cx="696024" cy="580753"/>
            <a:chOff x="3637348" y="4301354"/>
            <a:chExt cx="696024" cy="580753"/>
          </a:xfrm>
        </p:grpSpPr>
        <p:grpSp>
          <p:nvGrpSpPr>
            <p:cNvPr id="2827" name="Graphic 3">
              <a:extLst>
                <a:ext uri="{FF2B5EF4-FFF2-40B4-BE49-F238E27FC236}">
                  <a16:creationId xmlns:a16="http://schemas.microsoft.com/office/drawing/2014/main" id="{24943A12-765C-664D-6FFD-016F97E9705F}"/>
                </a:ext>
              </a:extLst>
            </p:cNvPr>
            <p:cNvGrpSpPr/>
            <p:nvPr/>
          </p:nvGrpSpPr>
          <p:grpSpPr>
            <a:xfrm>
              <a:off x="3787194" y="4301354"/>
              <a:ext cx="385010" cy="302117"/>
              <a:chOff x="3787194" y="4301354"/>
              <a:chExt cx="385010" cy="302117"/>
            </a:xfrm>
          </p:grpSpPr>
          <p:sp>
            <p:nvSpPr>
              <p:cNvPr id="2828" name="Freeform: Shape 2827">
                <a:extLst>
                  <a:ext uri="{FF2B5EF4-FFF2-40B4-BE49-F238E27FC236}">
                    <a16:creationId xmlns:a16="http://schemas.microsoft.com/office/drawing/2014/main" id="{CFFD3D1C-68D1-0425-7CB4-E5A2313EE183}"/>
                  </a:ext>
                </a:extLst>
              </p:cNvPr>
              <p:cNvSpPr/>
              <p:nvPr/>
            </p:nvSpPr>
            <p:spPr>
              <a:xfrm>
                <a:off x="3787194" y="4301354"/>
                <a:ext cx="385010" cy="302117"/>
              </a:xfrm>
              <a:custGeom>
                <a:avLst/>
                <a:gdLst>
                  <a:gd name="connsiteX0" fmla="*/ 377984 w 385010"/>
                  <a:gd name="connsiteY0" fmla="*/ 250129 h 302117"/>
                  <a:gd name="connsiteX1" fmla="*/ 373608 w 385010"/>
                  <a:gd name="connsiteY1" fmla="*/ 248191 h 302117"/>
                  <a:gd name="connsiteX2" fmla="*/ 372247 w 385010"/>
                  <a:gd name="connsiteY2" fmla="*/ 247190 h 302117"/>
                  <a:gd name="connsiteX3" fmla="*/ 368449 w 385010"/>
                  <a:gd name="connsiteY3" fmla="*/ 244751 h 302117"/>
                  <a:gd name="connsiteX4" fmla="*/ 363354 w 385010"/>
                  <a:gd name="connsiteY4" fmla="*/ 242454 h 302117"/>
                  <a:gd name="connsiteX5" fmla="*/ 356969 w 385010"/>
                  <a:gd name="connsiteY5" fmla="*/ 241094 h 302117"/>
                  <a:gd name="connsiteX6" fmla="*/ 353241 w 385010"/>
                  <a:gd name="connsiteY6" fmla="*/ 241094 h 302117"/>
                  <a:gd name="connsiteX7" fmla="*/ 332951 w 385010"/>
                  <a:gd name="connsiteY7" fmla="*/ 248261 h 302117"/>
                  <a:gd name="connsiteX8" fmla="*/ 329864 w 385010"/>
                  <a:gd name="connsiteY8" fmla="*/ 250129 h 302117"/>
                  <a:gd name="connsiteX9" fmla="*/ 328575 w 385010"/>
                  <a:gd name="connsiteY9" fmla="*/ 250129 h 302117"/>
                  <a:gd name="connsiteX10" fmla="*/ 324198 w 385010"/>
                  <a:gd name="connsiteY10" fmla="*/ 248191 h 302117"/>
                  <a:gd name="connsiteX11" fmla="*/ 306128 w 385010"/>
                  <a:gd name="connsiteY11" fmla="*/ 241023 h 302117"/>
                  <a:gd name="connsiteX12" fmla="*/ 306128 w 385010"/>
                  <a:gd name="connsiteY12" fmla="*/ 131590 h 302117"/>
                  <a:gd name="connsiteX13" fmla="*/ 308355 w 385010"/>
                  <a:gd name="connsiteY13" fmla="*/ 131590 h 302117"/>
                  <a:gd name="connsiteX14" fmla="*/ 329864 w 385010"/>
                  <a:gd name="connsiteY14" fmla="*/ 129081 h 302117"/>
                  <a:gd name="connsiteX15" fmla="*/ 333451 w 385010"/>
                  <a:gd name="connsiteY15" fmla="*/ 128362 h 302117"/>
                  <a:gd name="connsiteX16" fmla="*/ 339258 w 385010"/>
                  <a:gd name="connsiteY16" fmla="*/ 126861 h 302117"/>
                  <a:gd name="connsiteX17" fmla="*/ 340189 w 385010"/>
                  <a:gd name="connsiteY17" fmla="*/ 126861 h 302117"/>
                  <a:gd name="connsiteX18" fmla="*/ 340766 w 385010"/>
                  <a:gd name="connsiteY18" fmla="*/ 126861 h 302117"/>
                  <a:gd name="connsiteX19" fmla="*/ 351380 w 385010"/>
                  <a:gd name="connsiteY19" fmla="*/ 121907 h 302117"/>
                  <a:gd name="connsiteX20" fmla="*/ 353889 w 385010"/>
                  <a:gd name="connsiteY20" fmla="*/ 120476 h 302117"/>
                  <a:gd name="connsiteX21" fmla="*/ 358765 w 385010"/>
                  <a:gd name="connsiteY21" fmla="*/ 116748 h 302117"/>
                  <a:gd name="connsiteX22" fmla="*/ 362706 w 385010"/>
                  <a:gd name="connsiteY22" fmla="*/ 112301 h 302117"/>
                  <a:gd name="connsiteX23" fmla="*/ 365722 w 385010"/>
                  <a:gd name="connsiteY23" fmla="*/ 106853 h 302117"/>
                  <a:gd name="connsiteX24" fmla="*/ 366652 w 385010"/>
                  <a:gd name="connsiteY24" fmla="*/ 101040 h 302117"/>
                  <a:gd name="connsiteX25" fmla="*/ 366652 w 385010"/>
                  <a:gd name="connsiteY25" fmla="*/ 28690 h 302117"/>
                  <a:gd name="connsiteX26" fmla="*/ 363373 w 385010"/>
                  <a:gd name="connsiteY26" fmla="*/ 19321 h 302117"/>
                  <a:gd name="connsiteX27" fmla="*/ 356327 w 385010"/>
                  <a:gd name="connsiteY27" fmla="*/ 12340 h 302117"/>
                  <a:gd name="connsiteX28" fmla="*/ 353748 w 385010"/>
                  <a:gd name="connsiteY28" fmla="*/ 10613 h 302117"/>
                  <a:gd name="connsiteX29" fmla="*/ 351162 w 385010"/>
                  <a:gd name="connsiteY29" fmla="*/ 9253 h 302117"/>
                  <a:gd name="connsiteX30" fmla="*/ 332521 w 385010"/>
                  <a:gd name="connsiteY30" fmla="*/ 3228 h 302117"/>
                  <a:gd name="connsiteX31" fmla="*/ 329864 w 385010"/>
                  <a:gd name="connsiteY31" fmla="*/ 2586 h 302117"/>
                  <a:gd name="connsiteX32" fmla="*/ 329293 w 385010"/>
                  <a:gd name="connsiteY32" fmla="*/ 2586 h 302117"/>
                  <a:gd name="connsiteX33" fmla="*/ 323338 w 385010"/>
                  <a:gd name="connsiteY33" fmla="*/ 1579 h 302117"/>
                  <a:gd name="connsiteX34" fmla="*/ 308355 w 385010"/>
                  <a:gd name="connsiteY34" fmla="*/ 0 h 302117"/>
                  <a:gd name="connsiteX35" fmla="*/ 301181 w 385010"/>
                  <a:gd name="connsiteY35" fmla="*/ 0 h 302117"/>
                  <a:gd name="connsiteX36" fmla="*/ 286121 w 385010"/>
                  <a:gd name="connsiteY36" fmla="*/ 648 h 302117"/>
                  <a:gd name="connsiteX37" fmla="*/ 271779 w 385010"/>
                  <a:gd name="connsiteY37" fmla="*/ 2657 h 302117"/>
                  <a:gd name="connsiteX38" fmla="*/ 254717 w 385010"/>
                  <a:gd name="connsiteY38" fmla="*/ 7174 h 302117"/>
                  <a:gd name="connsiteX39" fmla="*/ 253638 w 385010"/>
                  <a:gd name="connsiteY39" fmla="*/ 7674 h 302117"/>
                  <a:gd name="connsiteX40" fmla="*/ 252561 w 385010"/>
                  <a:gd name="connsiteY40" fmla="*/ 8104 h 302117"/>
                  <a:gd name="connsiteX41" fmla="*/ 252060 w 385010"/>
                  <a:gd name="connsiteY41" fmla="*/ 8104 h 302117"/>
                  <a:gd name="connsiteX42" fmla="*/ 250340 w 385010"/>
                  <a:gd name="connsiteY42" fmla="*/ 8964 h 302117"/>
                  <a:gd name="connsiteX43" fmla="*/ 249910 w 385010"/>
                  <a:gd name="connsiteY43" fmla="*/ 8964 h 302117"/>
                  <a:gd name="connsiteX44" fmla="*/ 247401 w 385010"/>
                  <a:gd name="connsiteY44" fmla="*/ 10472 h 302117"/>
                  <a:gd name="connsiteX45" fmla="*/ 240227 w 385010"/>
                  <a:gd name="connsiteY45" fmla="*/ 16279 h 302117"/>
                  <a:gd name="connsiteX46" fmla="*/ 238366 w 385010"/>
                  <a:gd name="connsiteY46" fmla="*/ 18577 h 302117"/>
                  <a:gd name="connsiteX47" fmla="*/ 234921 w 385010"/>
                  <a:gd name="connsiteY47" fmla="*/ 29761 h 302117"/>
                  <a:gd name="connsiteX48" fmla="*/ 234921 w 385010"/>
                  <a:gd name="connsiteY48" fmla="*/ 31770 h 302117"/>
                  <a:gd name="connsiteX49" fmla="*/ 183149 w 385010"/>
                  <a:gd name="connsiteY49" fmla="*/ 8104 h 302117"/>
                  <a:gd name="connsiteX50" fmla="*/ 180063 w 385010"/>
                  <a:gd name="connsiteY50" fmla="*/ 6673 h 302117"/>
                  <a:gd name="connsiteX51" fmla="*/ 176983 w 385010"/>
                  <a:gd name="connsiteY51" fmla="*/ 8175 h 302117"/>
                  <a:gd name="connsiteX52" fmla="*/ 56937 w 385010"/>
                  <a:gd name="connsiteY52" fmla="*/ 66190 h 302117"/>
                  <a:gd name="connsiteX53" fmla="*/ 45823 w 385010"/>
                  <a:gd name="connsiteY53" fmla="*/ 71715 h 302117"/>
                  <a:gd name="connsiteX54" fmla="*/ 39367 w 385010"/>
                  <a:gd name="connsiteY54" fmla="*/ 74795 h 302117"/>
                  <a:gd name="connsiteX55" fmla="*/ 42525 w 385010"/>
                  <a:gd name="connsiteY55" fmla="*/ 81250 h 302117"/>
                  <a:gd name="connsiteX56" fmla="*/ 45174 w 385010"/>
                  <a:gd name="connsiteY56" fmla="*/ 86846 h 302117"/>
                  <a:gd name="connsiteX57" fmla="*/ 47112 w 385010"/>
                  <a:gd name="connsiteY57" fmla="*/ 90863 h 302117"/>
                  <a:gd name="connsiteX58" fmla="*/ 54287 w 385010"/>
                  <a:gd name="connsiteY58" fmla="*/ 90863 h 302117"/>
                  <a:gd name="connsiteX59" fmla="*/ 54287 w 385010"/>
                  <a:gd name="connsiteY59" fmla="*/ 241453 h 302117"/>
                  <a:gd name="connsiteX60" fmla="*/ 36717 w 385010"/>
                  <a:gd name="connsiteY60" fmla="*/ 248620 h 302117"/>
                  <a:gd name="connsiteX61" fmla="*/ 32341 w 385010"/>
                  <a:gd name="connsiteY61" fmla="*/ 250558 h 302117"/>
                  <a:gd name="connsiteX62" fmla="*/ 28042 w 385010"/>
                  <a:gd name="connsiteY62" fmla="*/ 248620 h 302117"/>
                  <a:gd name="connsiteX63" fmla="*/ 7386 w 385010"/>
                  <a:gd name="connsiteY63" fmla="*/ 241453 h 302117"/>
                  <a:gd name="connsiteX64" fmla="*/ 0 w 385010"/>
                  <a:gd name="connsiteY64" fmla="*/ 241453 h 302117"/>
                  <a:gd name="connsiteX65" fmla="*/ 0 w 385010"/>
                  <a:gd name="connsiteY65" fmla="*/ 292865 h 302117"/>
                  <a:gd name="connsiteX66" fmla="*/ 7174 w 385010"/>
                  <a:gd name="connsiteY66" fmla="*/ 292865 h 302117"/>
                  <a:gd name="connsiteX67" fmla="*/ 10684 w 385010"/>
                  <a:gd name="connsiteY67" fmla="*/ 294372 h 302117"/>
                  <a:gd name="connsiteX68" fmla="*/ 11262 w 385010"/>
                  <a:gd name="connsiteY68" fmla="*/ 294802 h 302117"/>
                  <a:gd name="connsiteX69" fmla="*/ 31622 w 385010"/>
                  <a:gd name="connsiteY69" fmla="*/ 301976 h 302117"/>
                  <a:gd name="connsiteX70" fmla="*/ 51989 w 385010"/>
                  <a:gd name="connsiteY70" fmla="*/ 294802 h 302117"/>
                  <a:gd name="connsiteX71" fmla="*/ 56295 w 385010"/>
                  <a:gd name="connsiteY71" fmla="*/ 292865 h 302117"/>
                  <a:gd name="connsiteX72" fmla="*/ 60665 w 385010"/>
                  <a:gd name="connsiteY72" fmla="*/ 294802 h 302117"/>
                  <a:gd name="connsiteX73" fmla="*/ 80993 w 385010"/>
                  <a:gd name="connsiteY73" fmla="*/ 302118 h 302117"/>
                  <a:gd name="connsiteX74" fmla="*/ 101328 w 385010"/>
                  <a:gd name="connsiteY74" fmla="*/ 294802 h 302117"/>
                  <a:gd name="connsiteX75" fmla="*/ 105698 w 385010"/>
                  <a:gd name="connsiteY75" fmla="*/ 292865 h 302117"/>
                  <a:gd name="connsiteX76" fmla="*/ 110004 w 385010"/>
                  <a:gd name="connsiteY76" fmla="*/ 294802 h 302117"/>
                  <a:gd name="connsiteX77" fmla="*/ 130371 w 385010"/>
                  <a:gd name="connsiteY77" fmla="*/ 301976 h 302117"/>
                  <a:gd name="connsiteX78" fmla="*/ 150591 w 385010"/>
                  <a:gd name="connsiteY78" fmla="*/ 294013 h 302117"/>
                  <a:gd name="connsiteX79" fmla="*/ 154967 w 385010"/>
                  <a:gd name="connsiteY79" fmla="*/ 292075 h 302117"/>
                  <a:gd name="connsiteX80" fmla="*/ 159266 w 385010"/>
                  <a:gd name="connsiteY80" fmla="*/ 294013 h 302117"/>
                  <a:gd name="connsiteX81" fmla="*/ 179633 w 385010"/>
                  <a:gd name="connsiteY81" fmla="*/ 301335 h 302117"/>
                  <a:gd name="connsiteX82" fmla="*/ 200000 w 385010"/>
                  <a:gd name="connsiteY82" fmla="*/ 294013 h 302117"/>
                  <a:gd name="connsiteX83" fmla="*/ 204376 w 385010"/>
                  <a:gd name="connsiteY83" fmla="*/ 292075 h 302117"/>
                  <a:gd name="connsiteX84" fmla="*/ 208676 w 385010"/>
                  <a:gd name="connsiteY84" fmla="*/ 294013 h 302117"/>
                  <a:gd name="connsiteX85" fmla="*/ 229043 w 385010"/>
                  <a:gd name="connsiteY85" fmla="*/ 301335 h 302117"/>
                  <a:gd name="connsiteX86" fmla="*/ 249410 w 385010"/>
                  <a:gd name="connsiteY86" fmla="*/ 294013 h 302117"/>
                  <a:gd name="connsiteX87" fmla="*/ 253780 w 385010"/>
                  <a:gd name="connsiteY87" fmla="*/ 292075 h 302117"/>
                  <a:gd name="connsiteX88" fmla="*/ 258085 w 385010"/>
                  <a:gd name="connsiteY88" fmla="*/ 294013 h 302117"/>
                  <a:gd name="connsiteX89" fmla="*/ 278452 w 385010"/>
                  <a:gd name="connsiteY89" fmla="*/ 301335 h 302117"/>
                  <a:gd name="connsiteX90" fmla="*/ 298813 w 385010"/>
                  <a:gd name="connsiteY90" fmla="*/ 294013 h 302117"/>
                  <a:gd name="connsiteX91" fmla="*/ 303190 w 385010"/>
                  <a:gd name="connsiteY91" fmla="*/ 292075 h 302117"/>
                  <a:gd name="connsiteX92" fmla="*/ 307495 w 385010"/>
                  <a:gd name="connsiteY92" fmla="*/ 294013 h 302117"/>
                  <a:gd name="connsiteX93" fmla="*/ 327856 w 385010"/>
                  <a:gd name="connsiteY93" fmla="*/ 301187 h 302117"/>
                  <a:gd name="connsiteX94" fmla="*/ 348223 w 385010"/>
                  <a:gd name="connsiteY94" fmla="*/ 294013 h 302117"/>
                  <a:gd name="connsiteX95" fmla="*/ 352599 w 385010"/>
                  <a:gd name="connsiteY95" fmla="*/ 292075 h 302117"/>
                  <a:gd name="connsiteX96" fmla="*/ 356969 w 385010"/>
                  <a:gd name="connsiteY96" fmla="*/ 294013 h 302117"/>
                  <a:gd name="connsiteX97" fmla="*/ 377336 w 385010"/>
                  <a:gd name="connsiteY97" fmla="*/ 301187 h 302117"/>
                  <a:gd name="connsiteX98" fmla="*/ 385011 w 385010"/>
                  <a:gd name="connsiteY98" fmla="*/ 301187 h 302117"/>
                  <a:gd name="connsiteX99" fmla="*/ 385011 w 385010"/>
                  <a:gd name="connsiteY99" fmla="*/ 250129 h 302117"/>
                  <a:gd name="connsiteX100" fmla="*/ 377984 w 385010"/>
                  <a:gd name="connsiteY100" fmla="*/ 250129 h 30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85010" h="302117">
                    <a:moveTo>
                      <a:pt x="377984" y="250129"/>
                    </a:moveTo>
                    <a:cubicBezTo>
                      <a:pt x="376265" y="250129"/>
                      <a:pt x="376117" y="250129"/>
                      <a:pt x="373608" y="248191"/>
                    </a:cubicBezTo>
                    <a:lnTo>
                      <a:pt x="372247" y="247190"/>
                    </a:lnTo>
                    <a:cubicBezTo>
                      <a:pt x="371041" y="246278"/>
                      <a:pt x="369771" y="245464"/>
                      <a:pt x="368449" y="244751"/>
                    </a:cubicBezTo>
                    <a:cubicBezTo>
                      <a:pt x="366832" y="243808"/>
                      <a:pt x="365125" y="243044"/>
                      <a:pt x="363354" y="242454"/>
                    </a:cubicBezTo>
                    <a:cubicBezTo>
                      <a:pt x="361281" y="241774"/>
                      <a:pt x="359144" y="241318"/>
                      <a:pt x="356969" y="241094"/>
                    </a:cubicBezTo>
                    <a:cubicBezTo>
                      <a:pt x="355731" y="241016"/>
                      <a:pt x="354486" y="241016"/>
                      <a:pt x="353241" y="241094"/>
                    </a:cubicBezTo>
                    <a:cubicBezTo>
                      <a:pt x="345842" y="240991"/>
                      <a:pt x="338642" y="243532"/>
                      <a:pt x="332951" y="248261"/>
                    </a:cubicBezTo>
                    <a:cubicBezTo>
                      <a:pt x="331083" y="249699"/>
                      <a:pt x="330583" y="249981"/>
                      <a:pt x="329864" y="250129"/>
                    </a:cubicBezTo>
                    <a:lnTo>
                      <a:pt x="328575" y="250129"/>
                    </a:lnTo>
                    <a:cubicBezTo>
                      <a:pt x="326855" y="250129"/>
                      <a:pt x="326713" y="250129"/>
                      <a:pt x="324198" y="248191"/>
                    </a:cubicBezTo>
                    <a:cubicBezTo>
                      <a:pt x="319077" y="243968"/>
                      <a:pt x="312757" y="241459"/>
                      <a:pt x="306128" y="241023"/>
                    </a:cubicBezTo>
                    <a:lnTo>
                      <a:pt x="306128" y="131590"/>
                    </a:lnTo>
                    <a:lnTo>
                      <a:pt x="308355" y="131590"/>
                    </a:lnTo>
                    <a:cubicBezTo>
                      <a:pt x="315574" y="131295"/>
                      <a:pt x="322767" y="130461"/>
                      <a:pt x="329864" y="129081"/>
                    </a:cubicBezTo>
                    <a:lnTo>
                      <a:pt x="333451" y="128362"/>
                    </a:lnTo>
                    <a:lnTo>
                      <a:pt x="339258" y="126861"/>
                    </a:lnTo>
                    <a:lnTo>
                      <a:pt x="340189" y="126861"/>
                    </a:lnTo>
                    <a:lnTo>
                      <a:pt x="340766" y="126861"/>
                    </a:lnTo>
                    <a:cubicBezTo>
                      <a:pt x="344469" y="125584"/>
                      <a:pt x="348024" y="123922"/>
                      <a:pt x="351380" y="121907"/>
                    </a:cubicBezTo>
                    <a:lnTo>
                      <a:pt x="353889" y="120476"/>
                    </a:lnTo>
                    <a:cubicBezTo>
                      <a:pt x="355615" y="119366"/>
                      <a:pt x="357245" y="118121"/>
                      <a:pt x="358765" y="116748"/>
                    </a:cubicBezTo>
                    <a:cubicBezTo>
                      <a:pt x="360267" y="115445"/>
                      <a:pt x="361596" y="113950"/>
                      <a:pt x="362706" y="112301"/>
                    </a:cubicBezTo>
                    <a:cubicBezTo>
                      <a:pt x="364002" y="110658"/>
                      <a:pt x="365022" y="108817"/>
                      <a:pt x="365722" y="106853"/>
                    </a:cubicBezTo>
                    <a:cubicBezTo>
                      <a:pt x="366350" y="104979"/>
                      <a:pt x="366665" y="103016"/>
                      <a:pt x="366652" y="101040"/>
                    </a:cubicBezTo>
                    <a:lnTo>
                      <a:pt x="366652" y="28690"/>
                    </a:lnTo>
                    <a:cubicBezTo>
                      <a:pt x="366286" y="25359"/>
                      <a:pt x="365163" y="22157"/>
                      <a:pt x="363373" y="19321"/>
                    </a:cubicBezTo>
                    <a:cubicBezTo>
                      <a:pt x="361583" y="16491"/>
                      <a:pt x="359176" y="14098"/>
                      <a:pt x="356327" y="12340"/>
                    </a:cubicBezTo>
                    <a:lnTo>
                      <a:pt x="353748" y="10613"/>
                    </a:lnTo>
                    <a:lnTo>
                      <a:pt x="351162" y="9253"/>
                    </a:lnTo>
                    <a:cubicBezTo>
                      <a:pt x="345226" y="6475"/>
                      <a:pt x="338963" y="4447"/>
                      <a:pt x="332521" y="3228"/>
                    </a:cubicBezTo>
                    <a:lnTo>
                      <a:pt x="329864" y="2586"/>
                    </a:lnTo>
                    <a:lnTo>
                      <a:pt x="329293" y="2586"/>
                    </a:lnTo>
                    <a:cubicBezTo>
                      <a:pt x="327214" y="2156"/>
                      <a:pt x="325276" y="1867"/>
                      <a:pt x="323338" y="1579"/>
                    </a:cubicBezTo>
                    <a:cubicBezTo>
                      <a:pt x="318032" y="866"/>
                      <a:pt x="313014" y="359"/>
                      <a:pt x="308355" y="0"/>
                    </a:cubicBezTo>
                    <a:lnTo>
                      <a:pt x="301181" y="0"/>
                    </a:lnTo>
                    <a:cubicBezTo>
                      <a:pt x="296015" y="0"/>
                      <a:pt x="290927" y="0"/>
                      <a:pt x="286121" y="648"/>
                    </a:cubicBezTo>
                    <a:cubicBezTo>
                      <a:pt x="281308" y="1065"/>
                      <a:pt x="276521" y="1739"/>
                      <a:pt x="271779" y="2657"/>
                    </a:cubicBezTo>
                    <a:cubicBezTo>
                      <a:pt x="265959" y="3593"/>
                      <a:pt x="260242" y="5108"/>
                      <a:pt x="254717" y="7174"/>
                    </a:cubicBezTo>
                    <a:lnTo>
                      <a:pt x="253638" y="7674"/>
                    </a:lnTo>
                    <a:lnTo>
                      <a:pt x="252561" y="8104"/>
                    </a:lnTo>
                    <a:lnTo>
                      <a:pt x="252060" y="8104"/>
                    </a:lnTo>
                    <a:lnTo>
                      <a:pt x="250340" y="8964"/>
                    </a:lnTo>
                    <a:lnTo>
                      <a:pt x="249910" y="8964"/>
                    </a:lnTo>
                    <a:lnTo>
                      <a:pt x="247401" y="10472"/>
                    </a:lnTo>
                    <a:cubicBezTo>
                      <a:pt x="244726" y="12025"/>
                      <a:pt x="242306" y="13989"/>
                      <a:pt x="240227" y="16279"/>
                    </a:cubicBezTo>
                    <a:cubicBezTo>
                      <a:pt x="239547" y="16998"/>
                      <a:pt x="238925" y="17762"/>
                      <a:pt x="238366" y="18577"/>
                    </a:cubicBezTo>
                    <a:cubicBezTo>
                      <a:pt x="236088" y="21862"/>
                      <a:pt x="234888" y="25770"/>
                      <a:pt x="234921" y="29761"/>
                    </a:cubicBezTo>
                    <a:lnTo>
                      <a:pt x="234921" y="31770"/>
                    </a:lnTo>
                    <a:lnTo>
                      <a:pt x="183149" y="8104"/>
                    </a:lnTo>
                    <a:lnTo>
                      <a:pt x="180063" y="6673"/>
                    </a:lnTo>
                    <a:lnTo>
                      <a:pt x="176983" y="8175"/>
                    </a:lnTo>
                    <a:lnTo>
                      <a:pt x="56937" y="66190"/>
                    </a:lnTo>
                    <a:lnTo>
                      <a:pt x="45823" y="71715"/>
                    </a:lnTo>
                    <a:lnTo>
                      <a:pt x="39367" y="74795"/>
                    </a:lnTo>
                    <a:lnTo>
                      <a:pt x="42525" y="81250"/>
                    </a:lnTo>
                    <a:lnTo>
                      <a:pt x="45174" y="86846"/>
                    </a:lnTo>
                    <a:lnTo>
                      <a:pt x="47112" y="90863"/>
                    </a:lnTo>
                    <a:lnTo>
                      <a:pt x="54287" y="90863"/>
                    </a:lnTo>
                    <a:lnTo>
                      <a:pt x="54287" y="241453"/>
                    </a:lnTo>
                    <a:cubicBezTo>
                      <a:pt x="47838" y="242011"/>
                      <a:pt x="41716" y="244514"/>
                      <a:pt x="36717" y="248620"/>
                    </a:cubicBezTo>
                    <a:cubicBezTo>
                      <a:pt x="34208" y="250488"/>
                      <a:pt x="34060" y="250558"/>
                      <a:pt x="32341" y="250558"/>
                    </a:cubicBezTo>
                    <a:cubicBezTo>
                      <a:pt x="30621" y="250558"/>
                      <a:pt x="30474" y="250558"/>
                      <a:pt x="28042" y="248620"/>
                    </a:cubicBezTo>
                    <a:cubicBezTo>
                      <a:pt x="22196" y="243898"/>
                      <a:pt x="14893" y="241363"/>
                      <a:pt x="7386" y="241453"/>
                    </a:cubicBezTo>
                    <a:lnTo>
                      <a:pt x="0" y="241453"/>
                    </a:lnTo>
                    <a:lnTo>
                      <a:pt x="0" y="292865"/>
                    </a:lnTo>
                    <a:lnTo>
                      <a:pt x="7174" y="292865"/>
                    </a:lnTo>
                    <a:cubicBezTo>
                      <a:pt x="8605" y="292865"/>
                      <a:pt x="8605" y="292865"/>
                      <a:pt x="10684" y="294372"/>
                    </a:cubicBezTo>
                    <a:lnTo>
                      <a:pt x="11262" y="294802"/>
                    </a:lnTo>
                    <a:cubicBezTo>
                      <a:pt x="16992" y="299512"/>
                      <a:pt x="24204" y="302054"/>
                      <a:pt x="31622" y="301976"/>
                    </a:cubicBezTo>
                    <a:cubicBezTo>
                      <a:pt x="39047" y="302054"/>
                      <a:pt x="46253" y="299512"/>
                      <a:pt x="51989" y="294802"/>
                    </a:cubicBezTo>
                    <a:cubicBezTo>
                      <a:pt x="54428" y="293012"/>
                      <a:pt x="54569" y="292865"/>
                      <a:pt x="56295" y="292865"/>
                    </a:cubicBezTo>
                    <a:cubicBezTo>
                      <a:pt x="58015" y="292865"/>
                      <a:pt x="58156" y="292865"/>
                      <a:pt x="60665" y="294802"/>
                    </a:cubicBezTo>
                    <a:cubicBezTo>
                      <a:pt x="66389" y="299532"/>
                      <a:pt x="73576" y="302118"/>
                      <a:pt x="80993" y="302118"/>
                    </a:cubicBezTo>
                    <a:cubicBezTo>
                      <a:pt x="88418" y="302118"/>
                      <a:pt x="95604" y="299532"/>
                      <a:pt x="101328" y="294802"/>
                    </a:cubicBezTo>
                    <a:cubicBezTo>
                      <a:pt x="103837" y="293012"/>
                      <a:pt x="103978" y="292865"/>
                      <a:pt x="105698" y="292865"/>
                    </a:cubicBezTo>
                    <a:cubicBezTo>
                      <a:pt x="107425" y="292865"/>
                      <a:pt x="107566" y="292865"/>
                      <a:pt x="110004" y="294802"/>
                    </a:cubicBezTo>
                    <a:cubicBezTo>
                      <a:pt x="115734" y="299512"/>
                      <a:pt x="122947" y="302054"/>
                      <a:pt x="130371" y="301976"/>
                    </a:cubicBezTo>
                    <a:cubicBezTo>
                      <a:pt x="137847" y="301829"/>
                      <a:pt x="145020" y="299006"/>
                      <a:pt x="150591" y="294013"/>
                    </a:cubicBezTo>
                    <a:cubicBezTo>
                      <a:pt x="153100" y="292223"/>
                      <a:pt x="153247" y="292075"/>
                      <a:pt x="154967" y="292075"/>
                    </a:cubicBezTo>
                    <a:cubicBezTo>
                      <a:pt x="156687" y="292075"/>
                      <a:pt x="156828" y="292075"/>
                      <a:pt x="159266" y="294013"/>
                    </a:cubicBezTo>
                    <a:cubicBezTo>
                      <a:pt x="164996" y="298749"/>
                      <a:pt x="172202" y="301335"/>
                      <a:pt x="179633" y="301335"/>
                    </a:cubicBezTo>
                    <a:cubicBezTo>
                      <a:pt x="187064" y="301335"/>
                      <a:pt x="194270" y="298749"/>
                      <a:pt x="200000" y="294013"/>
                    </a:cubicBezTo>
                    <a:cubicBezTo>
                      <a:pt x="202509" y="292223"/>
                      <a:pt x="202650" y="292075"/>
                      <a:pt x="204376" y="292075"/>
                    </a:cubicBezTo>
                    <a:cubicBezTo>
                      <a:pt x="206096" y="292075"/>
                      <a:pt x="206237" y="292075"/>
                      <a:pt x="208676" y="294013"/>
                    </a:cubicBezTo>
                    <a:cubicBezTo>
                      <a:pt x="214406" y="298749"/>
                      <a:pt x="221605" y="301335"/>
                      <a:pt x="229043" y="301335"/>
                    </a:cubicBezTo>
                    <a:cubicBezTo>
                      <a:pt x="236473" y="301335"/>
                      <a:pt x="243673" y="298749"/>
                      <a:pt x="249410" y="294013"/>
                    </a:cubicBezTo>
                    <a:cubicBezTo>
                      <a:pt x="251919" y="292223"/>
                      <a:pt x="252060" y="292075"/>
                      <a:pt x="253780" y="292075"/>
                    </a:cubicBezTo>
                    <a:cubicBezTo>
                      <a:pt x="255500" y="292075"/>
                      <a:pt x="255647" y="292075"/>
                      <a:pt x="258085" y="294013"/>
                    </a:cubicBezTo>
                    <a:cubicBezTo>
                      <a:pt x="263815" y="298749"/>
                      <a:pt x="271015" y="301335"/>
                      <a:pt x="278452" y="301335"/>
                    </a:cubicBezTo>
                    <a:cubicBezTo>
                      <a:pt x="285883" y="301335"/>
                      <a:pt x="293083" y="298749"/>
                      <a:pt x="298813" y="294013"/>
                    </a:cubicBezTo>
                    <a:cubicBezTo>
                      <a:pt x="301322" y="292223"/>
                      <a:pt x="301470" y="292075"/>
                      <a:pt x="303190" y="292075"/>
                    </a:cubicBezTo>
                    <a:cubicBezTo>
                      <a:pt x="304909" y="292075"/>
                      <a:pt x="305057" y="292075"/>
                      <a:pt x="307495" y="294013"/>
                    </a:cubicBezTo>
                    <a:cubicBezTo>
                      <a:pt x="313225" y="298723"/>
                      <a:pt x="320438" y="301264"/>
                      <a:pt x="327856" y="301187"/>
                    </a:cubicBezTo>
                    <a:cubicBezTo>
                      <a:pt x="335286" y="301296"/>
                      <a:pt x="342505" y="298749"/>
                      <a:pt x="348223" y="294013"/>
                    </a:cubicBezTo>
                    <a:cubicBezTo>
                      <a:pt x="350732" y="292223"/>
                      <a:pt x="350880" y="292075"/>
                      <a:pt x="352599" y="292075"/>
                    </a:cubicBezTo>
                    <a:cubicBezTo>
                      <a:pt x="354319" y="292075"/>
                      <a:pt x="354460" y="292075"/>
                      <a:pt x="356969" y="294013"/>
                    </a:cubicBezTo>
                    <a:cubicBezTo>
                      <a:pt x="362693" y="298749"/>
                      <a:pt x="369912" y="301296"/>
                      <a:pt x="377336" y="301187"/>
                    </a:cubicBezTo>
                    <a:lnTo>
                      <a:pt x="385011" y="301187"/>
                    </a:lnTo>
                    <a:lnTo>
                      <a:pt x="385011" y="250129"/>
                    </a:lnTo>
                    <a:lnTo>
                      <a:pt x="377984" y="250129"/>
                    </a:lnTo>
                    <a:close/>
                  </a:path>
                </a:pathLst>
              </a:custGeom>
              <a:solidFill>
                <a:srgbClr val="FFFFFF"/>
              </a:solidFill>
              <a:ln w="6417" cap="flat">
                <a:noFill/>
                <a:prstDash val="solid"/>
                <a:miter/>
              </a:ln>
            </p:spPr>
            <p:txBody>
              <a:bodyPr rtlCol="0" anchor="ctr"/>
              <a:lstStyle/>
              <a:p>
                <a:endParaRPr lang="en-US" sz="810"/>
              </a:p>
            </p:txBody>
          </p:sp>
          <p:sp>
            <p:nvSpPr>
              <p:cNvPr id="2829" name="Freeform: Shape 2828">
                <a:extLst>
                  <a:ext uri="{FF2B5EF4-FFF2-40B4-BE49-F238E27FC236}">
                    <a16:creationId xmlns:a16="http://schemas.microsoft.com/office/drawing/2014/main" id="{C356E03D-559A-B8CB-CBE0-57C275C8C6B5}"/>
                  </a:ext>
                </a:extLst>
              </p:cNvPr>
              <p:cNvSpPr/>
              <p:nvPr/>
            </p:nvSpPr>
            <p:spPr>
              <a:xfrm>
                <a:off x="3836174" y="4315696"/>
                <a:ext cx="183573" cy="228830"/>
              </a:xfrm>
              <a:custGeom>
                <a:avLst/>
                <a:gdLst>
                  <a:gd name="connsiteX0" fmla="*/ 12263 w 183573"/>
                  <a:gd name="connsiteY0" fmla="*/ 69347 h 228830"/>
                  <a:gd name="connsiteX1" fmla="*/ 12263 w 183573"/>
                  <a:gd name="connsiteY1" fmla="*/ 224744 h 228830"/>
                  <a:gd name="connsiteX2" fmla="*/ 24596 w 183573"/>
                  <a:gd name="connsiteY2" fmla="*/ 228831 h 228830"/>
                  <a:gd name="connsiteX3" fmla="*/ 24596 w 183573"/>
                  <a:gd name="connsiteY3" fmla="*/ 65471 h 228830"/>
                  <a:gd name="connsiteX4" fmla="*/ 131154 w 183573"/>
                  <a:gd name="connsiteY4" fmla="*/ 14342 h 228830"/>
                  <a:gd name="connsiteX5" fmla="*/ 183573 w 183573"/>
                  <a:gd name="connsiteY5" fmla="*/ 39297 h 228830"/>
                  <a:gd name="connsiteX6" fmla="*/ 183573 w 183573"/>
                  <a:gd name="connsiteY6" fmla="*/ 25314 h 228830"/>
                  <a:gd name="connsiteX7" fmla="*/ 131083 w 183573"/>
                  <a:gd name="connsiteY7" fmla="*/ 0 h 228830"/>
                  <a:gd name="connsiteX8" fmla="*/ 11114 w 183573"/>
                  <a:gd name="connsiteY8" fmla="*/ 58303 h 228830"/>
                  <a:gd name="connsiteX9" fmla="*/ 0 w 183573"/>
                  <a:gd name="connsiteY9" fmla="*/ 63681 h 228830"/>
                  <a:gd name="connsiteX10" fmla="*/ 2650 w 183573"/>
                  <a:gd name="connsiteY10" fmla="*/ 69199 h 228830"/>
                  <a:gd name="connsiteX11" fmla="*/ 12263 w 183573"/>
                  <a:gd name="connsiteY11" fmla="*/ 69347 h 22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573" h="228830">
                    <a:moveTo>
                      <a:pt x="12263" y="69347"/>
                    </a:moveTo>
                    <a:lnTo>
                      <a:pt x="12263" y="224744"/>
                    </a:lnTo>
                    <a:cubicBezTo>
                      <a:pt x="16607" y="225244"/>
                      <a:pt x="20810" y="226636"/>
                      <a:pt x="24596" y="228831"/>
                    </a:cubicBezTo>
                    <a:lnTo>
                      <a:pt x="24596" y="65471"/>
                    </a:lnTo>
                    <a:lnTo>
                      <a:pt x="131154" y="14342"/>
                    </a:lnTo>
                    <a:lnTo>
                      <a:pt x="183573" y="39297"/>
                    </a:lnTo>
                    <a:lnTo>
                      <a:pt x="183573" y="25314"/>
                    </a:lnTo>
                    <a:lnTo>
                      <a:pt x="131083" y="0"/>
                    </a:lnTo>
                    <a:lnTo>
                      <a:pt x="11114" y="58303"/>
                    </a:lnTo>
                    <a:lnTo>
                      <a:pt x="0" y="63681"/>
                    </a:lnTo>
                    <a:lnTo>
                      <a:pt x="2650" y="69199"/>
                    </a:lnTo>
                    <a:lnTo>
                      <a:pt x="12263" y="69347"/>
                    </a:lnTo>
                    <a:close/>
                  </a:path>
                </a:pathLst>
              </a:custGeom>
              <a:solidFill>
                <a:srgbClr val="2D5967"/>
              </a:solidFill>
              <a:ln w="6417" cap="flat">
                <a:noFill/>
                <a:prstDash val="solid"/>
                <a:miter/>
              </a:ln>
            </p:spPr>
            <p:txBody>
              <a:bodyPr rtlCol="0" anchor="ctr"/>
              <a:lstStyle/>
              <a:p>
                <a:endParaRPr lang="en-US" sz="810"/>
              </a:p>
            </p:txBody>
          </p:sp>
          <p:sp>
            <p:nvSpPr>
              <p:cNvPr id="2830" name="Freeform: Shape 2829">
                <a:extLst>
                  <a:ext uri="{FF2B5EF4-FFF2-40B4-BE49-F238E27FC236}">
                    <a16:creationId xmlns:a16="http://schemas.microsoft.com/office/drawing/2014/main" id="{89AB4B4D-9C63-705F-7933-D0D614CA3AE9}"/>
                  </a:ext>
                </a:extLst>
              </p:cNvPr>
              <p:cNvSpPr/>
              <p:nvPr/>
            </p:nvSpPr>
            <p:spPr>
              <a:xfrm>
                <a:off x="4073815" y="4434523"/>
                <a:ext cx="12339" cy="110645"/>
              </a:xfrm>
              <a:custGeom>
                <a:avLst/>
                <a:gdLst>
                  <a:gd name="connsiteX0" fmla="*/ 12340 w 12339"/>
                  <a:gd name="connsiteY0" fmla="*/ 105987 h 110645"/>
                  <a:gd name="connsiteX1" fmla="*/ 12340 w 12339"/>
                  <a:gd name="connsiteY1" fmla="*/ 571 h 110645"/>
                  <a:gd name="connsiteX2" fmla="*/ 0 w 12339"/>
                  <a:gd name="connsiteY2" fmla="*/ 0 h 110645"/>
                  <a:gd name="connsiteX3" fmla="*/ 0 w 12339"/>
                  <a:gd name="connsiteY3" fmla="*/ 110646 h 110645"/>
                  <a:gd name="connsiteX4" fmla="*/ 12340 w 12339"/>
                  <a:gd name="connsiteY4" fmla="*/ 105987 h 110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9" h="110645">
                    <a:moveTo>
                      <a:pt x="12340" y="105987"/>
                    </a:moveTo>
                    <a:lnTo>
                      <a:pt x="12340" y="571"/>
                    </a:lnTo>
                    <a:cubicBezTo>
                      <a:pt x="8104" y="571"/>
                      <a:pt x="4017" y="571"/>
                      <a:pt x="0" y="0"/>
                    </a:cubicBezTo>
                    <a:lnTo>
                      <a:pt x="0" y="110646"/>
                    </a:lnTo>
                    <a:cubicBezTo>
                      <a:pt x="3747" y="108259"/>
                      <a:pt x="7951" y="106674"/>
                      <a:pt x="12340" y="105987"/>
                    </a:cubicBezTo>
                    <a:close/>
                  </a:path>
                </a:pathLst>
              </a:custGeom>
              <a:solidFill>
                <a:srgbClr val="2D5967"/>
              </a:solidFill>
              <a:ln w="6417" cap="flat">
                <a:noFill/>
                <a:prstDash val="solid"/>
                <a:miter/>
              </a:ln>
            </p:spPr>
            <p:txBody>
              <a:bodyPr rtlCol="0" anchor="ctr"/>
              <a:lstStyle/>
              <a:p>
                <a:endParaRPr lang="en-US" sz="810"/>
              </a:p>
            </p:txBody>
          </p:sp>
          <p:sp>
            <p:nvSpPr>
              <p:cNvPr id="2831" name="Freeform: Shape 2830">
                <a:extLst>
                  <a:ext uri="{FF2B5EF4-FFF2-40B4-BE49-F238E27FC236}">
                    <a16:creationId xmlns:a16="http://schemas.microsoft.com/office/drawing/2014/main" id="{32020923-52E0-397A-D1E0-52700A403B77}"/>
                  </a:ext>
                </a:extLst>
              </p:cNvPr>
              <p:cNvSpPr/>
              <p:nvPr/>
            </p:nvSpPr>
            <p:spPr>
              <a:xfrm>
                <a:off x="3981169" y="4402682"/>
                <a:ext cx="72568" cy="50988"/>
              </a:xfrm>
              <a:custGeom>
                <a:avLst/>
                <a:gdLst>
                  <a:gd name="connsiteX0" fmla="*/ 0 w 72568"/>
                  <a:gd name="connsiteY0" fmla="*/ 50988 h 50988"/>
                  <a:gd name="connsiteX1" fmla="*/ 72568 w 72568"/>
                  <a:gd name="connsiteY1" fmla="*/ 50988 h 50988"/>
                  <a:gd name="connsiteX2" fmla="*/ 72568 w 72568"/>
                  <a:gd name="connsiteY2" fmla="*/ 28754 h 50988"/>
                  <a:gd name="connsiteX3" fmla="*/ 60235 w 72568"/>
                  <a:gd name="connsiteY3" fmla="*/ 24955 h 50988"/>
                  <a:gd name="connsiteX4" fmla="*/ 60235 w 72568"/>
                  <a:gd name="connsiteY4" fmla="*/ 38649 h 50988"/>
                  <a:gd name="connsiteX5" fmla="*/ 12333 w 72568"/>
                  <a:gd name="connsiteY5" fmla="*/ 38649 h 50988"/>
                  <a:gd name="connsiteX6" fmla="*/ 12333 w 72568"/>
                  <a:gd name="connsiteY6" fmla="*/ 12404 h 50988"/>
                  <a:gd name="connsiteX7" fmla="*/ 42666 w 72568"/>
                  <a:gd name="connsiteY7" fmla="*/ 12404 h 50988"/>
                  <a:gd name="connsiteX8" fmla="*/ 38578 w 72568"/>
                  <a:gd name="connsiteY8" fmla="*/ 0 h 50988"/>
                  <a:gd name="connsiteX9" fmla="*/ 0 w 72568"/>
                  <a:gd name="connsiteY9" fmla="*/ 0 h 50988"/>
                  <a:gd name="connsiteX10" fmla="*/ 0 w 72568"/>
                  <a:gd name="connsiteY10" fmla="*/ 50988 h 5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568" h="50988">
                    <a:moveTo>
                      <a:pt x="0" y="50988"/>
                    </a:moveTo>
                    <a:lnTo>
                      <a:pt x="72568" y="50988"/>
                    </a:lnTo>
                    <a:lnTo>
                      <a:pt x="72568" y="28754"/>
                    </a:lnTo>
                    <a:cubicBezTo>
                      <a:pt x="68359" y="27849"/>
                      <a:pt x="64226" y="26579"/>
                      <a:pt x="60235" y="24955"/>
                    </a:cubicBezTo>
                    <a:lnTo>
                      <a:pt x="60235" y="38649"/>
                    </a:lnTo>
                    <a:lnTo>
                      <a:pt x="12333" y="38649"/>
                    </a:lnTo>
                    <a:lnTo>
                      <a:pt x="12333" y="12404"/>
                    </a:lnTo>
                    <a:lnTo>
                      <a:pt x="42666" y="12404"/>
                    </a:lnTo>
                    <a:cubicBezTo>
                      <a:pt x="40054" y="8791"/>
                      <a:pt x="38623" y="4460"/>
                      <a:pt x="38578" y="0"/>
                    </a:cubicBezTo>
                    <a:lnTo>
                      <a:pt x="0" y="0"/>
                    </a:lnTo>
                    <a:lnTo>
                      <a:pt x="0" y="50988"/>
                    </a:lnTo>
                    <a:close/>
                  </a:path>
                </a:pathLst>
              </a:custGeom>
              <a:solidFill>
                <a:srgbClr val="2D5967"/>
              </a:solidFill>
              <a:ln w="6417" cap="flat">
                <a:noFill/>
                <a:prstDash val="solid"/>
                <a:miter/>
              </a:ln>
            </p:spPr>
            <p:txBody>
              <a:bodyPr rtlCol="0" anchor="ctr"/>
              <a:lstStyle/>
              <a:p>
                <a:endParaRPr lang="en-US" sz="810"/>
              </a:p>
            </p:txBody>
          </p:sp>
          <p:sp>
            <p:nvSpPr>
              <p:cNvPr id="2832" name="Freeform: Shape 2831">
                <a:extLst>
                  <a:ext uri="{FF2B5EF4-FFF2-40B4-BE49-F238E27FC236}">
                    <a16:creationId xmlns:a16="http://schemas.microsoft.com/office/drawing/2014/main" id="{79BBC666-D3F0-2D96-FF4A-55C9FA4F0939}"/>
                  </a:ext>
                </a:extLst>
              </p:cNvPr>
              <p:cNvSpPr/>
              <p:nvPr/>
            </p:nvSpPr>
            <p:spPr>
              <a:xfrm>
                <a:off x="3879269" y="4402682"/>
                <a:ext cx="72856" cy="50988"/>
              </a:xfrm>
              <a:custGeom>
                <a:avLst/>
                <a:gdLst>
                  <a:gd name="connsiteX0" fmla="*/ 72857 w 72856"/>
                  <a:gd name="connsiteY0" fmla="*/ 0 h 50988"/>
                  <a:gd name="connsiteX1" fmla="*/ 0 w 72856"/>
                  <a:gd name="connsiteY1" fmla="*/ 0 h 50988"/>
                  <a:gd name="connsiteX2" fmla="*/ 0 w 72856"/>
                  <a:gd name="connsiteY2" fmla="*/ 50988 h 50988"/>
                  <a:gd name="connsiteX3" fmla="*/ 72857 w 72856"/>
                  <a:gd name="connsiteY3" fmla="*/ 50988 h 50988"/>
                  <a:gd name="connsiteX4" fmla="*/ 72857 w 72856"/>
                  <a:gd name="connsiteY4" fmla="*/ 0 h 50988"/>
                  <a:gd name="connsiteX5" fmla="*/ 60524 w 72856"/>
                  <a:gd name="connsiteY5" fmla="*/ 38649 h 50988"/>
                  <a:gd name="connsiteX6" fmla="*/ 12333 w 72856"/>
                  <a:gd name="connsiteY6" fmla="*/ 38649 h 50988"/>
                  <a:gd name="connsiteX7" fmla="*/ 12333 w 72856"/>
                  <a:gd name="connsiteY7" fmla="*/ 12404 h 50988"/>
                  <a:gd name="connsiteX8" fmla="*/ 60235 w 72856"/>
                  <a:gd name="connsiteY8" fmla="*/ 12404 h 50988"/>
                  <a:gd name="connsiteX9" fmla="*/ 60524 w 72856"/>
                  <a:gd name="connsiteY9" fmla="*/ 38649 h 5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856" h="50988">
                    <a:moveTo>
                      <a:pt x="72857" y="0"/>
                    </a:moveTo>
                    <a:lnTo>
                      <a:pt x="0" y="0"/>
                    </a:lnTo>
                    <a:lnTo>
                      <a:pt x="0" y="50988"/>
                    </a:lnTo>
                    <a:lnTo>
                      <a:pt x="72857" y="50988"/>
                    </a:lnTo>
                    <a:lnTo>
                      <a:pt x="72857" y="0"/>
                    </a:lnTo>
                    <a:close/>
                    <a:moveTo>
                      <a:pt x="60524" y="38649"/>
                    </a:moveTo>
                    <a:lnTo>
                      <a:pt x="12333" y="38649"/>
                    </a:lnTo>
                    <a:lnTo>
                      <a:pt x="12333" y="12404"/>
                    </a:lnTo>
                    <a:lnTo>
                      <a:pt x="60235" y="12404"/>
                    </a:lnTo>
                    <a:lnTo>
                      <a:pt x="60524" y="38649"/>
                    </a:lnTo>
                    <a:close/>
                  </a:path>
                </a:pathLst>
              </a:custGeom>
              <a:solidFill>
                <a:srgbClr val="2D5967"/>
              </a:solidFill>
              <a:ln w="6417" cap="flat">
                <a:noFill/>
                <a:prstDash val="solid"/>
                <a:miter/>
              </a:ln>
            </p:spPr>
            <p:txBody>
              <a:bodyPr rtlCol="0" anchor="ctr"/>
              <a:lstStyle/>
              <a:p>
                <a:endParaRPr lang="en-US" sz="810"/>
              </a:p>
            </p:txBody>
          </p:sp>
          <p:sp>
            <p:nvSpPr>
              <p:cNvPr id="2833" name="Freeform: Shape 2832">
                <a:extLst>
                  <a:ext uri="{FF2B5EF4-FFF2-40B4-BE49-F238E27FC236}">
                    <a16:creationId xmlns:a16="http://schemas.microsoft.com/office/drawing/2014/main" id="{C23A3CF8-DBB7-57D8-F825-F8821ABBE743}"/>
                  </a:ext>
                </a:extLst>
              </p:cNvPr>
              <p:cNvSpPr/>
              <p:nvPr/>
            </p:nvSpPr>
            <p:spPr>
              <a:xfrm>
                <a:off x="3934846" y="4467576"/>
                <a:ext cx="63321" cy="72574"/>
              </a:xfrm>
              <a:custGeom>
                <a:avLst/>
                <a:gdLst>
                  <a:gd name="connsiteX0" fmla="*/ 63321 w 63321"/>
                  <a:gd name="connsiteY0" fmla="*/ 72574 h 72574"/>
                  <a:gd name="connsiteX1" fmla="*/ 63321 w 63321"/>
                  <a:gd name="connsiteY1" fmla="*/ 0 h 72574"/>
                  <a:gd name="connsiteX2" fmla="*/ 0 w 63321"/>
                  <a:gd name="connsiteY2" fmla="*/ 0 h 72574"/>
                  <a:gd name="connsiteX3" fmla="*/ 0 w 63321"/>
                  <a:gd name="connsiteY3" fmla="*/ 72574 h 72574"/>
                  <a:gd name="connsiteX4" fmla="*/ 12404 w 63321"/>
                  <a:gd name="connsiteY4" fmla="*/ 72574 h 72574"/>
                  <a:gd name="connsiteX5" fmla="*/ 12404 w 63321"/>
                  <a:gd name="connsiteY5" fmla="*/ 41735 h 72574"/>
                  <a:gd name="connsiteX6" fmla="*/ 50988 w 63321"/>
                  <a:gd name="connsiteY6" fmla="*/ 41735 h 72574"/>
                  <a:gd name="connsiteX7" fmla="*/ 50988 w 63321"/>
                  <a:gd name="connsiteY7" fmla="*/ 72574 h 72574"/>
                  <a:gd name="connsiteX8" fmla="*/ 63321 w 63321"/>
                  <a:gd name="connsiteY8" fmla="*/ 72574 h 72574"/>
                  <a:gd name="connsiteX9" fmla="*/ 12404 w 63321"/>
                  <a:gd name="connsiteY9" fmla="*/ 29543 h 72574"/>
                  <a:gd name="connsiteX10" fmla="*/ 12404 w 63321"/>
                  <a:gd name="connsiteY10" fmla="*/ 12333 h 72574"/>
                  <a:gd name="connsiteX11" fmla="*/ 50988 w 63321"/>
                  <a:gd name="connsiteY11" fmla="*/ 12333 h 72574"/>
                  <a:gd name="connsiteX12" fmla="*/ 50988 w 63321"/>
                  <a:gd name="connsiteY12" fmla="*/ 29331 h 72574"/>
                  <a:gd name="connsiteX13" fmla="*/ 12404 w 63321"/>
                  <a:gd name="connsiteY13" fmla="*/ 29543 h 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21" h="72574">
                    <a:moveTo>
                      <a:pt x="63321" y="72574"/>
                    </a:moveTo>
                    <a:lnTo>
                      <a:pt x="63321" y="0"/>
                    </a:lnTo>
                    <a:lnTo>
                      <a:pt x="0" y="0"/>
                    </a:lnTo>
                    <a:lnTo>
                      <a:pt x="0" y="72574"/>
                    </a:lnTo>
                    <a:lnTo>
                      <a:pt x="12404" y="72574"/>
                    </a:lnTo>
                    <a:lnTo>
                      <a:pt x="12404" y="41735"/>
                    </a:lnTo>
                    <a:lnTo>
                      <a:pt x="50988" y="41735"/>
                    </a:lnTo>
                    <a:lnTo>
                      <a:pt x="50988" y="72574"/>
                    </a:lnTo>
                    <a:lnTo>
                      <a:pt x="63321" y="72574"/>
                    </a:lnTo>
                    <a:close/>
                    <a:moveTo>
                      <a:pt x="12404" y="29543"/>
                    </a:moveTo>
                    <a:lnTo>
                      <a:pt x="12404" y="12333"/>
                    </a:lnTo>
                    <a:lnTo>
                      <a:pt x="50988" y="12333"/>
                    </a:lnTo>
                    <a:lnTo>
                      <a:pt x="50988" y="29331"/>
                    </a:lnTo>
                    <a:lnTo>
                      <a:pt x="12404" y="29543"/>
                    </a:lnTo>
                    <a:close/>
                  </a:path>
                </a:pathLst>
              </a:custGeom>
              <a:solidFill>
                <a:srgbClr val="2D5967"/>
              </a:solidFill>
              <a:ln w="6417" cap="flat">
                <a:noFill/>
                <a:prstDash val="solid"/>
                <a:miter/>
              </a:ln>
            </p:spPr>
            <p:txBody>
              <a:bodyPr rtlCol="0" anchor="ctr"/>
              <a:lstStyle/>
              <a:p>
                <a:endParaRPr lang="en-US" sz="810"/>
              </a:p>
            </p:txBody>
          </p:sp>
          <p:sp>
            <p:nvSpPr>
              <p:cNvPr id="2834" name="Freeform: Shape 2833">
                <a:extLst>
                  <a:ext uri="{FF2B5EF4-FFF2-40B4-BE49-F238E27FC236}">
                    <a16:creationId xmlns:a16="http://schemas.microsoft.com/office/drawing/2014/main" id="{EDAB16A6-918F-A810-071E-DC91354F4390}"/>
                  </a:ext>
                </a:extLst>
              </p:cNvPr>
              <p:cNvSpPr/>
              <p:nvPr/>
            </p:nvSpPr>
            <p:spPr>
              <a:xfrm>
                <a:off x="3794368" y="4549333"/>
                <a:ext cx="370810" cy="21800"/>
              </a:xfrm>
              <a:custGeom>
                <a:avLst/>
                <a:gdLst>
                  <a:gd name="connsiteX0" fmla="*/ 362134 w 370810"/>
                  <a:gd name="connsiteY0" fmla="*/ 5948 h 21800"/>
                  <a:gd name="connsiteX1" fmla="*/ 360839 w 370810"/>
                  <a:gd name="connsiteY1" fmla="*/ 5018 h 21800"/>
                  <a:gd name="connsiteX2" fmla="*/ 357829 w 370810"/>
                  <a:gd name="connsiteY2" fmla="*/ 3009 h 21800"/>
                  <a:gd name="connsiteX3" fmla="*/ 349012 w 370810"/>
                  <a:gd name="connsiteY3" fmla="*/ 212 h 21800"/>
                  <a:gd name="connsiteX4" fmla="*/ 346067 w 370810"/>
                  <a:gd name="connsiteY4" fmla="*/ 212 h 21800"/>
                  <a:gd name="connsiteX5" fmla="*/ 330006 w 370810"/>
                  <a:gd name="connsiteY5" fmla="*/ 6089 h 21800"/>
                  <a:gd name="connsiteX6" fmla="*/ 324057 w 370810"/>
                  <a:gd name="connsiteY6" fmla="*/ 9247 h 21800"/>
                  <a:gd name="connsiteX7" fmla="*/ 321401 w 370810"/>
                  <a:gd name="connsiteY7" fmla="*/ 9247 h 21800"/>
                  <a:gd name="connsiteX8" fmla="*/ 316729 w 370810"/>
                  <a:gd name="connsiteY8" fmla="*/ 8425 h 21800"/>
                  <a:gd name="connsiteX9" fmla="*/ 312725 w 370810"/>
                  <a:gd name="connsiteY9" fmla="*/ 5878 h 21800"/>
                  <a:gd name="connsiteX10" fmla="*/ 296663 w 370810"/>
                  <a:gd name="connsiteY10" fmla="*/ 0 h 21800"/>
                  <a:gd name="connsiteX11" fmla="*/ 280596 w 370810"/>
                  <a:gd name="connsiteY11" fmla="*/ 5878 h 21800"/>
                  <a:gd name="connsiteX12" fmla="*/ 275796 w 370810"/>
                  <a:gd name="connsiteY12" fmla="*/ 8746 h 21800"/>
                  <a:gd name="connsiteX13" fmla="*/ 271991 w 370810"/>
                  <a:gd name="connsiteY13" fmla="*/ 9247 h 21800"/>
                  <a:gd name="connsiteX14" fmla="*/ 268981 w 370810"/>
                  <a:gd name="connsiteY14" fmla="*/ 9247 h 21800"/>
                  <a:gd name="connsiteX15" fmla="*/ 268192 w 370810"/>
                  <a:gd name="connsiteY15" fmla="*/ 9247 h 21800"/>
                  <a:gd name="connsiteX16" fmla="*/ 266183 w 370810"/>
                  <a:gd name="connsiteY16" fmla="*/ 8387 h 21800"/>
                  <a:gd name="connsiteX17" fmla="*/ 264323 w 370810"/>
                  <a:gd name="connsiteY17" fmla="*/ 7168 h 21800"/>
                  <a:gd name="connsiteX18" fmla="*/ 263315 w 370810"/>
                  <a:gd name="connsiteY18" fmla="*/ 6378 h 21800"/>
                  <a:gd name="connsiteX19" fmla="*/ 260235 w 370810"/>
                  <a:gd name="connsiteY19" fmla="*/ 4158 h 21800"/>
                  <a:gd name="connsiteX20" fmla="*/ 258939 w 370810"/>
                  <a:gd name="connsiteY20" fmla="*/ 3439 h 21800"/>
                  <a:gd name="connsiteX21" fmla="*/ 252772 w 370810"/>
                  <a:gd name="connsiteY21" fmla="*/ 1072 h 21800"/>
                  <a:gd name="connsiteX22" fmla="*/ 247254 w 370810"/>
                  <a:gd name="connsiteY22" fmla="*/ 501 h 21800"/>
                  <a:gd name="connsiteX23" fmla="*/ 231192 w 370810"/>
                  <a:gd name="connsiteY23" fmla="*/ 6378 h 21800"/>
                  <a:gd name="connsiteX24" fmla="*/ 227227 w 370810"/>
                  <a:gd name="connsiteY24" fmla="*/ 8926 h 21800"/>
                  <a:gd name="connsiteX25" fmla="*/ 222588 w 370810"/>
                  <a:gd name="connsiteY25" fmla="*/ 9747 h 21800"/>
                  <a:gd name="connsiteX26" fmla="*/ 217910 w 370810"/>
                  <a:gd name="connsiteY26" fmla="*/ 8932 h 21800"/>
                  <a:gd name="connsiteX27" fmla="*/ 213906 w 370810"/>
                  <a:gd name="connsiteY27" fmla="*/ 6378 h 21800"/>
                  <a:gd name="connsiteX28" fmla="*/ 197844 w 370810"/>
                  <a:gd name="connsiteY28" fmla="*/ 501 h 21800"/>
                  <a:gd name="connsiteX29" fmla="*/ 181783 w 370810"/>
                  <a:gd name="connsiteY29" fmla="*/ 6378 h 21800"/>
                  <a:gd name="connsiteX30" fmla="*/ 177817 w 370810"/>
                  <a:gd name="connsiteY30" fmla="*/ 8926 h 21800"/>
                  <a:gd name="connsiteX31" fmla="*/ 173178 w 370810"/>
                  <a:gd name="connsiteY31" fmla="*/ 9747 h 21800"/>
                  <a:gd name="connsiteX32" fmla="*/ 168500 w 370810"/>
                  <a:gd name="connsiteY32" fmla="*/ 8932 h 21800"/>
                  <a:gd name="connsiteX33" fmla="*/ 164502 w 370810"/>
                  <a:gd name="connsiteY33" fmla="*/ 6378 h 21800"/>
                  <a:gd name="connsiteX34" fmla="*/ 148435 w 370810"/>
                  <a:gd name="connsiteY34" fmla="*/ 501 h 21800"/>
                  <a:gd name="connsiteX35" fmla="*/ 132373 w 370810"/>
                  <a:gd name="connsiteY35" fmla="*/ 6378 h 21800"/>
                  <a:gd name="connsiteX36" fmla="*/ 128408 w 370810"/>
                  <a:gd name="connsiteY36" fmla="*/ 8926 h 21800"/>
                  <a:gd name="connsiteX37" fmla="*/ 123768 w 370810"/>
                  <a:gd name="connsiteY37" fmla="*/ 9747 h 21800"/>
                  <a:gd name="connsiteX38" fmla="*/ 118962 w 370810"/>
                  <a:gd name="connsiteY38" fmla="*/ 8887 h 21800"/>
                  <a:gd name="connsiteX39" fmla="*/ 116094 w 370810"/>
                  <a:gd name="connsiteY39" fmla="*/ 7168 h 21800"/>
                  <a:gd name="connsiteX40" fmla="*/ 115093 w 370810"/>
                  <a:gd name="connsiteY40" fmla="*/ 6378 h 21800"/>
                  <a:gd name="connsiteX41" fmla="*/ 99064 w 370810"/>
                  <a:gd name="connsiteY41" fmla="*/ 507 h 21800"/>
                  <a:gd name="connsiteX42" fmla="*/ 83041 w 370810"/>
                  <a:gd name="connsiteY42" fmla="*/ 6378 h 21800"/>
                  <a:gd name="connsiteX43" fmla="*/ 74358 w 370810"/>
                  <a:gd name="connsiteY43" fmla="*/ 9754 h 21800"/>
                  <a:gd name="connsiteX44" fmla="*/ 65683 w 370810"/>
                  <a:gd name="connsiteY44" fmla="*/ 6378 h 21800"/>
                  <a:gd name="connsiteX45" fmla="*/ 49654 w 370810"/>
                  <a:gd name="connsiteY45" fmla="*/ 507 h 21800"/>
                  <a:gd name="connsiteX46" fmla="*/ 33631 w 370810"/>
                  <a:gd name="connsiteY46" fmla="*/ 6378 h 21800"/>
                  <a:gd name="connsiteX47" fmla="*/ 29627 w 370810"/>
                  <a:gd name="connsiteY47" fmla="*/ 8932 h 21800"/>
                  <a:gd name="connsiteX48" fmla="*/ 24955 w 370810"/>
                  <a:gd name="connsiteY48" fmla="*/ 9747 h 21800"/>
                  <a:gd name="connsiteX49" fmla="*/ 20310 w 370810"/>
                  <a:gd name="connsiteY49" fmla="*/ 8926 h 21800"/>
                  <a:gd name="connsiteX50" fmla="*/ 16350 w 370810"/>
                  <a:gd name="connsiteY50" fmla="*/ 6378 h 21800"/>
                  <a:gd name="connsiteX51" fmla="*/ 0 w 370810"/>
                  <a:gd name="connsiteY51" fmla="*/ 70 h 21800"/>
                  <a:gd name="connsiteX52" fmla="*/ 0 w 370810"/>
                  <a:gd name="connsiteY52" fmla="*/ 12404 h 21800"/>
                  <a:gd name="connsiteX53" fmla="*/ 8887 w 370810"/>
                  <a:gd name="connsiteY53" fmla="*/ 15843 h 21800"/>
                  <a:gd name="connsiteX54" fmla="*/ 24955 w 370810"/>
                  <a:gd name="connsiteY54" fmla="*/ 21721 h 21800"/>
                  <a:gd name="connsiteX55" fmla="*/ 41017 w 370810"/>
                  <a:gd name="connsiteY55" fmla="*/ 15843 h 21800"/>
                  <a:gd name="connsiteX56" fmla="*/ 45014 w 370810"/>
                  <a:gd name="connsiteY56" fmla="*/ 13283 h 21800"/>
                  <a:gd name="connsiteX57" fmla="*/ 49692 w 370810"/>
                  <a:gd name="connsiteY57" fmla="*/ 12475 h 21800"/>
                  <a:gd name="connsiteX58" fmla="*/ 54332 w 370810"/>
                  <a:gd name="connsiteY58" fmla="*/ 13296 h 21800"/>
                  <a:gd name="connsiteX59" fmla="*/ 58297 w 370810"/>
                  <a:gd name="connsiteY59" fmla="*/ 15843 h 21800"/>
                  <a:gd name="connsiteX60" fmla="*/ 74358 w 370810"/>
                  <a:gd name="connsiteY60" fmla="*/ 21721 h 21800"/>
                  <a:gd name="connsiteX61" fmla="*/ 90426 w 370810"/>
                  <a:gd name="connsiteY61" fmla="*/ 15843 h 21800"/>
                  <a:gd name="connsiteX62" fmla="*/ 99064 w 370810"/>
                  <a:gd name="connsiteY62" fmla="*/ 12475 h 21800"/>
                  <a:gd name="connsiteX63" fmla="*/ 107707 w 370810"/>
                  <a:gd name="connsiteY63" fmla="*/ 15843 h 21800"/>
                  <a:gd name="connsiteX64" fmla="*/ 123768 w 370810"/>
                  <a:gd name="connsiteY64" fmla="*/ 21721 h 21800"/>
                  <a:gd name="connsiteX65" fmla="*/ 139830 w 370810"/>
                  <a:gd name="connsiteY65" fmla="*/ 15843 h 21800"/>
                  <a:gd name="connsiteX66" fmla="*/ 148473 w 370810"/>
                  <a:gd name="connsiteY66" fmla="*/ 12475 h 21800"/>
                  <a:gd name="connsiteX67" fmla="*/ 157117 w 370810"/>
                  <a:gd name="connsiteY67" fmla="*/ 15843 h 21800"/>
                  <a:gd name="connsiteX68" fmla="*/ 158406 w 370810"/>
                  <a:gd name="connsiteY68" fmla="*/ 16774 h 21800"/>
                  <a:gd name="connsiteX69" fmla="*/ 161486 w 370810"/>
                  <a:gd name="connsiteY69" fmla="*/ 18782 h 21800"/>
                  <a:gd name="connsiteX70" fmla="*/ 165362 w 370810"/>
                  <a:gd name="connsiteY70" fmla="*/ 20502 h 21800"/>
                  <a:gd name="connsiteX71" fmla="*/ 170239 w 370810"/>
                  <a:gd name="connsiteY71" fmla="*/ 21580 h 21800"/>
                  <a:gd name="connsiteX72" fmla="*/ 173178 w 370810"/>
                  <a:gd name="connsiteY72" fmla="*/ 21580 h 21800"/>
                  <a:gd name="connsiteX73" fmla="*/ 189239 w 370810"/>
                  <a:gd name="connsiteY73" fmla="*/ 15702 h 21800"/>
                  <a:gd name="connsiteX74" fmla="*/ 193205 w 370810"/>
                  <a:gd name="connsiteY74" fmla="*/ 13154 h 21800"/>
                  <a:gd name="connsiteX75" fmla="*/ 197844 w 370810"/>
                  <a:gd name="connsiteY75" fmla="*/ 12327 h 21800"/>
                  <a:gd name="connsiteX76" fmla="*/ 202522 w 370810"/>
                  <a:gd name="connsiteY76" fmla="*/ 13148 h 21800"/>
                  <a:gd name="connsiteX77" fmla="*/ 206520 w 370810"/>
                  <a:gd name="connsiteY77" fmla="*/ 15702 h 21800"/>
                  <a:gd name="connsiteX78" fmla="*/ 222588 w 370810"/>
                  <a:gd name="connsiteY78" fmla="*/ 21580 h 21800"/>
                  <a:gd name="connsiteX79" fmla="*/ 237359 w 370810"/>
                  <a:gd name="connsiteY79" fmla="*/ 16632 h 21800"/>
                  <a:gd name="connsiteX80" fmla="*/ 238649 w 370810"/>
                  <a:gd name="connsiteY80" fmla="*/ 15702 h 21800"/>
                  <a:gd name="connsiteX81" fmla="*/ 241517 w 370810"/>
                  <a:gd name="connsiteY81" fmla="*/ 13694 h 21800"/>
                  <a:gd name="connsiteX82" fmla="*/ 243455 w 370810"/>
                  <a:gd name="connsiteY82" fmla="*/ 12834 h 21800"/>
                  <a:gd name="connsiteX83" fmla="*/ 247254 w 370810"/>
                  <a:gd name="connsiteY83" fmla="*/ 12327 h 21800"/>
                  <a:gd name="connsiteX84" fmla="*/ 251925 w 370810"/>
                  <a:gd name="connsiteY84" fmla="*/ 13148 h 21800"/>
                  <a:gd name="connsiteX85" fmla="*/ 255930 w 370810"/>
                  <a:gd name="connsiteY85" fmla="*/ 15702 h 21800"/>
                  <a:gd name="connsiteX86" fmla="*/ 264175 w 370810"/>
                  <a:gd name="connsiteY86" fmla="*/ 20360 h 21800"/>
                  <a:gd name="connsiteX87" fmla="*/ 271991 w 370810"/>
                  <a:gd name="connsiteY87" fmla="*/ 21580 h 21800"/>
                  <a:gd name="connsiteX88" fmla="*/ 277516 w 370810"/>
                  <a:gd name="connsiteY88" fmla="*/ 21009 h 21800"/>
                  <a:gd name="connsiteX89" fmla="*/ 281815 w 370810"/>
                  <a:gd name="connsiteY89" fmla="*/ 19571 h 21800"/>
                  <a:gd name="connsiteX90" fmla="*/ 286762 w 370810"/>
                  <a:gd name="connsiteY90" fmla="*/ 16632 h 21800"/>
                  <a:gd name="connsiteX91" fmla="*/ 288058 w 370810"/>
                  <a:gd name="connsiteY91" fmla="*/ 15702 h 21800"/>
                  <a:gd name="connsiteX92" fmla="*/ 292358 w 370810"/>
                  <a:gd name="connsiteY92" fmla="*/ 12975 h 21800"/>
                  <a:gd name="connsiteX93" fmla="*/ 294007 w 370810"/>
                  <a:gd name="connsiteY93" fmla="*/ 12545 h 21800"/>
                  <a:gd name="connsiteX94" fmla="*/ 296663 w 370810"/>
                  <a:gd name="connsiteY94" fmla="*/ 12545 h 21800"/>
                  <a:gd name="connsiteX95" fmla="*/ 301335 w 370810"/>
                  <a:gd name="connsiteY95" fmla="*/ 13366 h 21800"/>
                  <a:gd name="connsiteX96" fmla="*/ 305339 w 370810"/>
                  <a:gd name="connsiteY96" fmla="*/ 15914 h 21800"/>
                  <a:gd name="connsiteX97" fmla="*/ 321401 w 370810"/>
                  <a:gd name="connsiteY97" fmla="*/ 21798 h 21800"/>
                  <a:gd name="connsiteX98" fmla="*/ 333092 w 370810"/>
                  <a:gd name="connsiteY98" fmla="*/ 18853 h 21800"/>
                  <a:gd name="connsiteX99" fmla="*/ 335454 w 370810"/>
                  <a:gd name="connsiteY99" fmla="*/ 17351 h 21800"/>
                  <a:gd name="connsiteX100" fmla="*/ 337462 w 370810"/>
                  <a:gd name="connsiteY100" fmla="*/ 15914 h 21800"/>
                  <a:gd name="connsiteX101" fmla="*/ 341267 w 370810"/>
                  <a:gd name="connsiteY101" fmla="*/ 13405 h 21800"/>
                  <a:gd name="connsiteX102" fmla="*/ 346067 w 370810"/>
                  <a:gd name="connsiteY102" fmla="*/ 12545 h 21800"/>
                  <a:gd name="connsiteX103" fmla="*/ 350751 w 370810"/>
                  <a:gd name="connsiteY103" fmla="*/ 13353 h 21800"/>
                  <a:gd name="connsiteX104" fmla="*/ 354749 w 370810"/>
                  <a:gd name="connsiteY104" fmla="*/ 15914 h 21800"/>
                  <a:gd name="connsiteX105" fmla="*/ 370810 w 370810"/>
                  <a:gd name="connsiteY105" fmla="*/ 21798 h 21800"/>
                  <a:gd name="connsiteX106" fmla="*/ 370810 w 370810"/>
                  <a:gd name="connsiteY106" fmla="*/ 9317 h 21800"/>
                  <a:gd name="connsiteX107" fmla="*/ 362134 w 370810"/>
                  <a:gd name="connsiteY107" fmla="*/ 5948 h 2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370810" h="21800">
                    <a:moveTo>
                      <a:pt x="362134" y="5948"/>
                    </a:moveTo>
                    <a:cubicBezTo>
                      <a:pt x="361730" y="5602"/>
                      <a:pt x="361294" y="5294"/>
                      <a:pt x="360839" y="5018"/>
                    </a:cubicBezTo>
                    <a:cubicBezTo>
                      <a:pt x="359902" y="4255"/>
                      <a:pt x="358894" y="3587"/>
                      <a:pt x="357829" y="3009"/>
                    </a:cubicBezTo>
                    <a:cubicBezTo>
                      <a:pt x="355114" y="1482"/>
                      <a:pt x="352112" y="533"/>
                      <a:pt x="349012" y="212"/>
                    </a:cubicBezTo>
                    <a:lnTo>
                      <a:pt x="346067" y="212"/>
                    </a:lnTo>
                    <a:cubicBezTo>
                      <a:pt x="340189" y="212"/>
                      <a:pt x="334497" y="2297"/>
                      <a:pt x="330006" y="6089"/>
                    </a:cubicBezTo>
                    <a:cubicBezTo>
                      <a:pt x="328324" y="7630"/>
                      <a:pt x="326277" y="8721"/>
                      <a:pt x="324057" y="9247"/>
                    </a:cubicBezTo>
                    <a:cubicBezTo>
                      <a:pt x="323172" y="9324"/>
                      <a:pt x="322286" y="9324"/>
                      <a:pt x="321401" y="9247"/>
                    </a:cubicBezTo>
                    <a:cubicBezTo>
                      <a:pt x="319803" y="9285"/>
                      <a:pt x="318218" y="9003"/>
                      <a:pt x="316729" y="8425"/>
                    </a:cubicBezTo>
                    <a:cubicBezTo>
                      <a:pt x="315234" y="7848"/>
                      <a:pt x="313880" y="6982"/>
                      <a:pt x="312725" y="5878"/>
                    </a:cubicBezTo>
                    <a:cubicBezTo>
                      <a:pt x="308233" y="2079"/>
                      <a:pt x="302541" y="0"/>
                      <a:pt x="296663" y="0"/>
                    </a:cubicBezTo>
                    <a:cubicBezTo>
                      <a:pt x="290779" y="0"/>
                      <a:pt x="285088" y="2079"/>
                      <a:pt x="280596" y="5878"/>
                    </a:cubicBezTo>
                    <a:cubicBezTo>
                      <a:pt x="279184" y="7116"/>
                      <a:pt x="277554" y="8085"/>
                      <a:pt x="275796" y="8746"/>
                    </a:cubicBezTo>
                    <a:cubicBezTo>
                      <a:pt x="274564" y="9118"/>
                      <a:pt x="273281" y="9285"/>
                      <a:pt x="271991" y="9247"/>
                    </a:cubicBezTo>
                    <a:cubicBezTo>
                      <a:pt x="270990" y="9369"/>
                      <a:pt x="269982" y="9369"/>
                      <a:pt x="268981" y="9247"/>
                    </a:cubicBezTo>
                    <a:lnTo>
                      <a:pt x="268192" y="9247"/>
                    </a:lnTo>
                    <a:cubicBezTo>
                      <a:pt x="267493" y="9035"/>
                      <a:pt x="266819" y="8746"/>
                      <a:pt x="266183" y="8387"/>
                    </a:cubicBezTo>
                    <a:lnTo>
                      <a:pt x="264323" y="7168"/>
                    </a:lnTo>
                    <a:lnTo>
                      <a:pt x="263315" y="6378"/>
                    </a:lnTo>
                    <a:lnTo>
                      <a:pt x="260235" y="4158"/>
                    </a:lnTo>
                    <a:lnTo>
                      <a:pt x="258939" y="3439"/>
                    </a:lnTo>
                    <a:cubicBezTo>
                      <a:pt x="257007" y="2361"/>
                      <a:pt x="254928" y="1566"/>
                      <a:pt x="252772" y="1072"/>
                    </a:cubicBezTo>
                    <a:cubicBezTo>
                      <a:pt x="250963" y="680"/>
                      <a:pt x="249109" y="488"/>
                      <a:pt x="247254" y="501"/>
                    </a:cubicBezTo>
                    <a:cubicBezTo>
                      <a:pt x="241369" y="468"/>
                      <a:pt x="235665" y="2554"/>
                      <a:pt x="231192" y="6378"/>
                    </a:cubicBezTo>
                    <a:cubicBezTo>
                      <a:pt x="230050" y="7482"/>
                      <a:pt x="228703" y="8348"/>
                      <a:pt x="227227" y="8926"/>
                    </a:cubicBezTo>
                    <a:cubicBezTo>
                      <a:pt x="225751" y="9503"/>
                      <a:pt x="224172" y="9786"/>
                      <a:pt x="222588" y="9747"/>
                    </a:cubicBezTo>
                    <a:cubicBezTo>
                      <a:pt x="220990" y="9786"/>
                      <a:pt x="219399" y="9510"/>
                      <a:pt x="217910" y="8932"/>
                    </a:cubicBezTo>
                    <a:cubicBezTo>
                      <a:pt x="216421" y="8348"/>
                      <a:pt x="215061" y="7482"/>
                      <a:pt x="213906" y="6378"/>
                    </a:cubicBezTo>
                    <a:cubicBezTo>
                      <a:pt x="209414" y="2579"/>
                      <a:pt x="203728" y="501"/>
                      <a:pt x="197844" y="501"/>
                    </a:cubicBezTo>
                    <a:cubicBezTo>
                      <a:pt x="191966" y="501"/>
                      <a:pt x="186274" y="2579"/>
                      <a:pt x="181783" y="6378"/>
                    </a:cubicBezTo>
                    <a:cubicBezTo>
                      <a:pt x="180641" y="7482"/>
                      <a:pt x="179293" y="8348"/>
                      <a:pt x="177817" y="8926"/>
                    </a:cubicBezTo>
                    <a:cubicBezTo>
                      <a:pt x="176341" y="9503"/>
                      <a:pt x="174763" y="9786"/>
                      <a:pt x="173178" y="9747"/>
                    </a:cubicBezTo>
                    <a:cubicBezTo>
                      <a:pt x="171580" y="9786"/>
                      <a:pt x="169989" y="9510"/>
                      <a:pt x="168500" y="8932"/>
                    </a:cubicBezTo>
                    <a:cubicBezTo>
                      <a:pt x="167011" y="8348"/>
                      <a:pt x="165651" y="7482"/>
                      <a:pt x="164502" y="6378"/>
                    </a:cubicBezTo>
                    <a:cubicBezTo>
                      <a:pt x="160011" y="2579"/>
                      <a:pt x="154319" y="501"/>
                      <a:pt x="148435" y="501"/>
                    </a:cubicBezTo>
                    <a:cubicBezTo>
                      <a:pt x="142557" y="501"/>
                      <a:pt x="136865" y="2579"/>
                      <a:pt x="132373" y="6378"/>
                    </a:cubicBezTo>
                    <a:cubicBezTo>
                      <a:pt x="131237" y="7482"/>
                      <a:pt x="129883" y="8348"/>
                      <a:pt x="128408" y="8926"/>
                    </a:cubicBezTo>
                    <a:cubicBezTo>
                      <a:pt x="126932" y="9503"/>
                      <a:pt x="125353" y="9786"/>
                      <a:pt x="123768" y="9747"/>
                    </a:cubicBezTo>
                    <a:cubicBezTo>
                      <a:pt x="122126" y="9811"/>
                      <a:pt x="120483" y="9523"/>
                      <a:pt x="118962" y="8887"/>
                    </a:cubicBezTo>
                    <a:cubicBezTo>
                      <a:pt x="117948" y="8419"/>
                      <a:pt x="116986" y="7841"/>
                      <a:pt x="116094" y="7168"/>
                    </a:cubicBezTo>
                    <a:lnTo>
                      <a:pt x="115093" y="6378"/>
                    </a:lnTo>
                    <a:cubicBezTo>
                      <a:pt x="110614" y="2586"/>
                      <a:pt x="104935" y="507"/>
                      <a:pt x="99064" y="507"/>
                    </a:cubicBezTo>
                    <a:cubicBezTo>
                      <a:pt x="93199" y="507"/>
                      <a:pt x="87520" y="2586"/>
                      <a:pt x="83041" y="6378"/>
                    </a:cubicBezTo>
                    <a:cubicBezTo>
                      <a:pt x="80673" y="8547"/>
                      <a:pt x="77573" y="9754"/>
                      <a:pt x="74358" y="9754"/>
                    </a:cubicBezTo>
                    <a:cubicBezTo>
                      <a:pt x="71150" y="9754"/>
                      <a:pt x="68051" y="8547"/>
                      <a:pt x="65683" y="6378"/>
                    </a:cubicBezTo>
                    <a:cubicBezTo>
                      <a:pt x="61204" y="2586"/>
                      <a:pt x="55525" y="507"/>
                      <a:pt x="49654" y="507"/>
                    </a:cubicBezTo>
                    <a:cubicBezTo>
                      <a:pt x="43789" y="507"/>
                      <a:pt x="38110" y="2586"/>
                      <a:pt x="33631" y="6378"/>
                    </a:cubicBezTo>
                    <a:cubicBezTo>
                      <a:pt x="32476" y="7482"/>
                      <a:pt x="31115" y="8348"/>
                      <a:pt x="29627" y="8932"/>
                    </a:cubicBezTo>
                    <a:cubicBezTo>
                      <a:pt x="28138" y="9510"/>
                      <a:pt x="26547" y="9786"/>
                      <a:pt x="24955" y="9747"/>
                    </a:cubicBezTo>
                    <a:cubicBezTo>
                      <a:pt x="23364" y="9786"/>
                      <a:pt x="21792" y="9503"/>
                      <a:pt x="20310" y="8926"/>
                    </a:cubicBezTo>
                    <a:cubicBezTo>
                      <a:pt x="18833" y="8348"/>
                      <a:pt x="17486" y="7482"/>
                      <a:pt x="16350" y="6378"/>
                    </a:cubicBezTo>
                    <a:cubicBezTo>
                      <a:pt x="11813" y="2406"/>
                      <a:pt x="6019" y="167"/>
                      <a:pt x="0" y="70"/>
                    </a:cubicBezTo>
                    <a:lnTo>
                      <a:pt x="0" y="12404"/>
                    </a:lnTo>
                    <a:cubicBezTo>
                      <a:pt x="3299" y="12352"/>
                      <a:pt x="6488" y="13584"/>
                      <a:pt x="8887" y="15843"/>
                    </a:cubicBezTo>
                    <a:cubicBezTo>
                      <a:pt x="13379" y="19642"/>
                      <a:pt x="19071" y="21721"/>
                      <a:pt x="24955" y="21721"/>
                    </a:cubicBezTo>
                    <a:cubicBezTo>
                      <a:pt x="30833" y="21721"/>
                      <a:pt x="36525" y="19642"/>
                      <a:pt x="41017" y="15843"/>
                    </a:cubicBezTo>
                    <a:cubicBezTo>
                      <a:pt x="42165" y="14733"/>
                      <a:pt x="43526" y="13861"/>
                      <a:pt x="45014" y="13283"/>
                    </a:cubicBezTo>
                    <a:cubicBezTo>
                      <a:pt x="46503" y="12699"/>
                      <a:pt x="48094" y="12429"/>
                      <a:pt x="49692" y="12475"/>
                    </a:cubicBezTo>
                    <a:cubicBezTo>
                      <a:pt x="51277" y="12436"/>
                      <a:pt x="52856" y="12718"/>
                      <a:pt x="54332" y="13296"/>
                    </a:cubicBezTo>
                    <a:cubicBezTo>
                      <a:pt x="55807" y="13873"/>
                      <a:pt x="57155" y="14739"/>
                      <a:pt x="58297" y="15843"/>
                    </a:cubicBezTo>
                    <a:cubicBezTo>
                      <a:pt x="62789" y="19642"/>
                      <a:pt x="68481" y="21721"/>
                      <a:pt x="74358" y="21721"/>
                    </a:cubicBezTo>
                    <a:cubicBezTo>
                      <a:pt x="80243" y="21721"/>
                      <a:pt x="85935" y="19642"/>
                      <a:pt x="90426" y="15843"/>
                    </a:cubicBezTo>
                    <a:cubicBezTo>
                      <a:pt x="92781" y="13674"/>
                      <a:pt x="95861" y="12475"/>
                      <a:pt x="99064" y="12475"/>
                    </a:cubicBezTo>
                    <a:cubicBezTo>
                      <a:pt x="102265" y="12475"/>
                      <a:pt x="105352" y="13674"/>
                      <a:pt x="107707" y="15843"/>
                    </a:cubicBezTo>
                    <a:cubicBezTo>
                      <a:pt x="112199" y="19642"/>
                      <a:pt x="117890" y="21721"/>
                      <a:pt x="123768" y="21721"/>
                    </a:cubicBezTo>
                    <a:cubicBezTo>
                      <a:pt x="129652" y="21721"/>
                      <a:pt x="135338" y="19642"/>
                      <a:pt x="139830" y="15843"/>
                    </a:cubicBezTo>
                    <a:cubicBezTo>
                      <a:pt x="142185" y="13674"/>
                      <a:pt x="145271" y="12475"/>
                      <a:pt x="148473" y="12475"/>
                    </a:cubicBezTo>
                    <a:cubicBezTo>
                      <a:pt x="151675" y="12475"/>
                      <a:pt x="154755" y="13674"/>
                      <a:pt x="157117" y="15843"/>
                    </a:cubicBezTo>
                    <a:lnTo>
                      <a:pt x="158406" y="16774"/>
                    </a:lnTo>
                    <a:cubicBezTo>
                      <a:pt x="159382" y="17518"/>
                      <a:pt x="160415" y="18192"/>
                      <a:pt x="161486" y="18782"/>
                    </a:cubicBezTo>
                    <a:cubicBezTo>
                      <a:pt x="162718" y="19482"/>
                      <a:pt x="164014" y="20059"/>
                      <a:pt x="165362" y="20502"/>
                    </a:cubicBezTo>
                    <a:cubicBezTo>
                      <a:pt x="166941" y="21047"/>
                      <a:pt x="168577" y="21407"/>
                      <a:pt x="170239" y="21580"/>
                    </a:cubicBezTo>
                    <a:lnTo>
                      <a:pt x="173178" y="21580"/>
                    </a:lnTo>
                    <a:cubicBezTo>
                      <a:pt x="179062" y="21612"/>
                      <a:pt x="184767" y="19527"/>
                      <a:pt x="189239" y="15702"/>
                    </a:cubicBezTo>
                    <a:cubicBezTo>
                      <a:pt x="190381" y="14598"/>
                      <a:pt x="191729" y="13732"/>
                      <a:pt x="193205" y="13154"/>
                    </a:cubicBezTo>
                    <a:cubicBezTo>
                      <a:pt x="194681" y="12570"/>
                      <a:pt x="196259" y="12295"/>
                      <a:pt x="197844" y="12327"/>
                    </a:cubicBezTo>
                    <a:cubicBezTo>
                      <a:pt x="199442" y="12295"/>
                      <a:pt x="201034" y="12570"/>
                      <a:pt x="202522" y="13148"/>
                    </a:cubicBezTo>
                    <a:cubicBezTo>
                      <a:pt x="204011" y="13725"/>
                      <a:pt x="205371" y="14592"/>
                      <a:pt x="206520" y="15702"/>
                    </a:cubicBezTo>
                    <a:cubicBezTo>
                      <a:pt x="210999" y="19527"/>
                      <a:pt x="216697" y="21612"/>
                      <a:pt x="222588" y="21580"/>
                    </a:cubicBezTo>
                    <a:cubicBezTo>
                      <a:pt x="227933" y="21676"/>
                      <a:pt x="233143" y="19924"/>
                      <a:pt x="237359" y="16632"/>
                    </a:cubicBezTo>
                    <a:lnTo>
                      <a:pt x="238649" y="15702"/>
                    </a:lnTo>
                    <a:cubicBezTo>
                      <a:pt x="239547" y="14951"/>
                      <a:pt x="240504" y="14284"/>
                      <a:pt x="241517" y="13694"/>
                    </a:cubicBezTo>
                    <a:cubicBezTo>
                      <a:pt x="242127" y="13334"/>
                      <a:pt x="242775" y="13046"/>
                      <a:pt x="243455" y="12834"/>
                    </a:cubicBezTo>
                    <a:cubicBezTo>
                      <a:pt x="244681" y="12462"/>
                      <a:pt x="245971" y="12288"/>
                      <a:pt x="247254" y="12327"/>
                    </a:cubicBezTo>
                    <a:cubicBezTo>
                      <a:pt x="248852" y="12295"/>
                      <a:pt x="250437" y="12570"/>
                      <a:pt x="251925" y="13148"/>
                    </a:cubicBezTo>
                    <a:cubicBezTo>
                      <a:pt x="253414" y="13725"/>
                      <a:pt x="254775" y="14592"/>
                      <a:pt x="255930" y="15702"/>
                    </a:cubicBezTo>
                    <a:cubicBezTo>
                      <a:pt x="258406" y="17698"/>
                      <a:pt x="261191" y="19270"/>
                      <a:pt x="264175" y="20360"/>
                    </a:cubicBezTo>
                    <a:cubicBezTo>
                      <a:pt x="266697" y="21188"/>
                      <a:pt x="269341" y="21599"/>
                      <a:pt x="271991" y="21580"/>
                    </a:cubicBezTo>
                    <a:cubicBezTo>
                      <a:pt x="273852" y="21586"/>
                      <a:pt x="275700" y="21394"/>
                      <a:pt x="277516" y="21009"/>
                    </a:cubicBezTo>
                    <a:cubicBezTo>
                      <a:pt x="278998" y="20682"/>
                      <a:pt x="280435" y="20200"/>
                      <a:pt x="281815" y="19571"/>
                    </a:cubicBezTo>
                    <a:cubicBezTo>
                      <a:pt x="283560" y="18756"/>
                      <a:pt x="285216" y="17775"/>
                      <a:pt x="286762" y="16632"/>
                    </a:cubicBezTo>
                    <a:lnTo>
                      <a:pt x="288058" y="15702"/>
                    </a:lnTo>
                    <a:cubicBezTo>
                      <a:pt x="289349" y="14579"/>
                      <a:pt x="290798" y="13662"/>
                      <a:pt x="292358" y="12975"/>
                    </a:cubicBezTo>
                    <a:cubicBezTo>
                      <a:pt x="292897" y="12789"/>
                      <a:pt x="293449" y="12648"/>
                      <a:pt x="294007" y="12545"/>
                    </a:cubicBezTo>
                    <a:cubicBezTo>
                      <a:pt x="294892" y="12468"/>
                      <a:pt x="295778" y="12468"/>
                      <a:pt x="296663" y="12545"/>
                    </a:cubicBezTo>
                    <a:cubicBezTo>
                      <a:pt x="298261" y="12506"/>
                      <a:pt x="299846" y="12782"/>
                      <a:pt x="301335" y="13366"/>
                    </a:cubicBezTo>
                    <a:cubicBezTo>
                      <a:pt x="302824" y="13944"/>
                      <a:pt x="304184" y="14810"/>
                      <a:pt x="305339" y="15914"/>
                    </a:cubicBezTo>
                    <a:cubicBezTo>
                      <a:pt x="309812" y="19738"/>
                      <a:pt x="315516" y="21824"/>
                      <a:pt x="321401" y="21798"/>
                    </a:cubicBezTo>
                    <a:cubicBezTo>
                      <a:pt x="325488" y="21856"/>
                      <a:pt x="329518" y="20842"/>
                      <a:pt x="333092" y="18853"/>
                    </a:cubicBezTo>
                    <a:lnTo>
                      <a:pt x="335454" y="17351"/>
                    </a:lnTo>
                    <a:lnTo>
                      <a:pt x="337462" y="15914"/>
                    </a:lnTo>
                    <a:cubicBezTo>
                      <a:pt x="338630" y="14938"/>
                      <a:pt x="339907" y="14098"/>
                      <a:pt x="341267" y="13405"/>
                    </a:cubicBezTo>
                    <a:cubicBezTo>
                      <a:pt x="342788" y="12782"/>
                      <a:pt x="344424" y="12487"/>
                      <a:pt x="346067" y="12545"/>
                    </a:cubicBezTo>
                    <a:cubicBezTo>
                      <a:pt x="347664" y="12500"/>
                      <a:pt x="349256" y="12776"/>
                      <a:pt x="350751" y="13353"/>
                    </a:cubicBezTo>
                    <a:cubicBezTo>
                      <a:pt x="352240" y="13931"/>
                      <a:pt x="353600" y="14804"/>
                      <a:pt x="354749" y="15914"/>
                    </a:cubicBezTo>
                    <a:cubicBezTo>
                      <a:pt x="359221" y="19738"/>
                      <a:pt x="364920" y="21824"/>
                      <a:pt x="370810" y="21798"/>
                    </a:cubicBezTo>
                    <a:lnTo>
                      <a:pt x="370810" y="9317"/>
                    </a:lnTo>
                    <a:cubicBezTo>
                      <a:pt x="367589" y="9381"/>
                      <a:pt x="364470" y="8169"/>
                      <a:pt x="362134" y="5948"/>
                    </a:cubicBezTo>
                    <a:close/>
                  </a:path>
                </a:pathLst>
              </a:custGeom>
              <a:solidFill>
                <a:srgbClr val="2D5967"/>
              </a:solidFill>
              <a:ln w="6417" cap="flat">
                <a:noFill/>
                <a:prstDash val="solid"/>
                <a:miter/>
              </a:ln>
            </p:spPr>
            <p:txBody>
              <a:bodyPr rtlCol="0" anchor="ctr"/>
              <a:lstStyle/>
              <a:p>
                <a:endParaRPr lang="en-US" sz="810"/>
              </a:p>
            </p:txBody>
          </p:sp>
          <p:sp>
            <p:nvSpPr>
              <p:cNvPr id="2835" name="Freeform: Shape 2834">
                <a:extLst>
                  <a:ext uri="{FF2B5EF4-FFF2-40B4-BE49-F238E27FC236}">
                    <a16:creationId xmlns:a16="http://schemas.microsoft.com/office/drawing/2014/main" id="{6459E230-8FF6-C6D5-919A-4B4C4AC5DC8A}"/>
                  </a:ext>
                </a:extLst>
              </p:cNvPr>
              <p:cNvSpPr/>
              <p:nvPr/>
            </p:nvSpPr>
            <p:spPr>
              <a:xfrm>
                <a:off x="3794368" y="4573856"/>
                <a:ext cx="370309" cy="21660"/>
              </a:xfrm>
              <a:custGeom>
                <a:avLst/>
                <a:gdLst>
                  <a:gd name="connsiteX0" fmla="*/ 359407 w 370309"/>
                  <a:gd name="connsiteY0" fmla="*/ 4519 h 21660"/>
                  <a:gd name="connsiteX1" fmla="*/ 352882 w 370309"/>
                  <a:gd name="connsiteY1" fmla="*/ 1362 h 21660"/>
                  <a:gd name="connsiteX2" fmla="*/ 345714 w 370309"/>
                  <a:gd name="connsiteY2" fmla="*/ 290 h 21660"/>
                  <a:gd name="connsiteX3" fmla="*/ 340189 w 370309"/>
                  <a:gd name="connsiteY3" fmla="*/ 862 h 21660"/>
                  <a:gd name="connsiteX4" fmla="*/ 330936 w 370309"/>
                  <a:gd name="connsiteY4" fmla="*/ 5238 h 21660"/>
                  <a:gd name="connsiteX5" fmla="*/ 329646 w 370309"/>
                  <a:gd name="connsiteY5" fmla="*/ 6168 h 21660"/>
                  <a:gd name="connsiteX6" fmla="*/ 321009 w 370309"/>
                  <a:gd name="connsiteY6" fmla="*/ 9537 h 21660"/>
                  <a:gd name="connsiteX7" fmla="*/ 312366 w 370309"/>
                  <a:gd name="connsiteY7" fmla="*/ 6168 h 21660"/>
                  <a:gd name="connsiteX8" fmla="*/ 310145 w 370309"/>
                  <a:gd name="connsiteY8" fmla="*/ 4590 h 21660"/>
                  <a:gd name="connsiteX9" fmla="*/ 303620 w 370309"/>
                  <a:gd name="connsiteY9" fmla="*/ 1362 h 21660"/>
                  <a:gd name="connsiteX10" fmla="*/ 296445 w 370309"/>
                  <a:gd name="connsiteY10" fmla="*/ 290 h 21660"/>
                  <a:gd name="connsiteX11" fmla="*/ 290927 w 370309"/>
                  <a:gd name="connsiteY11" fmla="*/ 862 h 21660"/>
                  <a:gd name="connsiteX12" fmla="*/ 281603 w 370309"/>
                  <a:gd name="connsiteY12" fmla="*/ 5238 h 21660"/>
                  <a:gd name="connsiteX13" fmla="*/ 280384 w 370309"/>
                  <a:gd name="connsiteY13" fmla="*/ 6168 h 21660"/>
                  <a:gd name="connsiteX14" fmla="*/ 271708 w 370309"/>
                  <a:gd name="connsiteY14" fmla="*/ 9537 h 21660"/>
                  <a:gd name="connsiteX15" fmla="*/ 263103 w 370309"/>
                  <a:gd name="connsiteY15" fmla="*/ 6168 h 21660"/>
                  <a:gd name="connsiteX16" fmla="*/ 260877 w 370309"/>
                  <a:gd name="connsiteY16" fmla="*/ 4590 h 21660"/>
                  <a:gd name="connsiteX17" fmla="*/ 254351 w 370309"/>
                  <a:gd name="connsiteY17" fmla="*/ 1362 h 21660"/>
                  <a:gd name="connsiteX18" fmla="*/ 247183 w 370309"/>
                  <a:gd name="connsiteY18" fmla="*/ 290 h 21660"/>
                  <a:gd name="connsiteX19" fmla="*/ 241659 w 370309"/>
                  <a:gd name="connsiteY19" fmla="*/ 862 h 21660"/>
                  <a:gd name="connsiteX20" fmla="*/ 232412 w 370309"/>
                  <a:gd name="connsiteY20" fmla="*/ 5238 h 21660"/>
                  <a:gd name="connsiteX21" fmla="*/ 231116 w 370309"/>
                  <a:gd name="connsiteY21" fmla="*/ 6168 h 21660"/>
                  <a:gd name="connsiteX22" fmla="*/ 222440 w 370309"/>
                  <a:gd name="connsiteY22" fmla="*/ 9537 h 21660"/>
                  <a:gd name="connsiteX23" fmla="*/ 213835 w 370309"/>
                  <a:gd name="connsiteY23" fmla="*/ 6168 h 21660"/>
                  <a:gd name="connsiteX24" fmla="*/ 211615 w 370309"/>
                  <a:gd name="connsiteY24" fmla="*/ 4590 h 21660"/>
                  <a:gd name="connsiteX25" fmla="*/ 205089 w 370309"/>
                  <a:gd name="connsiteY25" fmla="*/ 1362 h 21660"/>
                  <a:gd name="connsiteX26" fmla="*/ 197915 w 370309"/>
                  <a:gd name="connsiteY26" fmla="*/ 290 h 21660"/>
                  <a:gd name="connsiteX27" fmla="*/ 192396 w 370309"/>
                  <a:gd name="connsiteY27" fmla="*/ 862 h 21660"/>
                  <a:gd name="connsiteX28" fmla="*/ 183143 w 370309"/>
                  <a:gd name="connsiteY28" fmla="*/ 5238 h 21660"/>
                  <a:gd name="connsiteX29" fmla="*/ 181853 w 370309"/>
                  <a:gd name="connsiteY29" fmla="*/ 6168 h 21660"/>
                  <a:gd name="connsiteX30" fmla="*/ 173210 w 370309"/>
                  <a:gd name="connsiteY30" fmla="*/ 9537 h 21660"/>
                  <a:gd name="connsiteX31" fmla="*/ 164573 w 370309"/>
                  <a:gd name="connsiteY31" fmla="*/ 6168 h 21660"/>
                  <a:gd name="connsiteX32" fmla="*/ 162346 w 370309"/>
                  <a:gd name="connsiteY32" fmla="*/ 4590 h 21660"/>
                  <a:gd name="connsiteX33" fmla="*/ 155820 w 370309"/>
                  <a:gd name="connsiteY33" fmla="*/ 1362 h 21660"/>
                  <a:gd name="connsiteX34" fmla="*/ 148653 w 370309"/>
                  <a:gd name="connsiteY34" fmla="*/ 290 h 21660"/>
                  <a:gd name="connsiteX35" fmla="*/ 143128 w 370309"/>
                  <a:gd name="connsiteY35" fmla="*/ 862 h 21660"/>
                  <a:gd name="connsiteX36" fmla="*/ 133881 w 370309"/>
                  <a:gd name="connsiteY36" fmla="*/ 5238 h 21660"/>
                  <a:gd name="connsiteX37" fmla="*/ 132591 w 370309"/>
                  <a:gd name="connsiteY37" fmla="*/ 6168 h 21660"/>
                  <a:gd name="connsiteX38" fmla="*/ 123948 w 370309"/>
                  <a:gd name="connsiteY38" fmla="*/ 9537 h 21660"/>
                  <a:gd name="connsiteX39" fmla="*/ 115304 w 370309"/>
                  <a:gd name="connsiteY39" fmla="*/ 6168 h 21660"/>
                  <a:gd name="connsiteX40" fmla="*/ 113084 w 370309"/>
                  <a:gd name="connsiteY40" fmla="*/ 4590 h 21660"/>
                  <a:gd name="connsiteX41" fmla="*/ 106558 w 370309"/>
                  <a:gd name="connsiteY41" fmla="*/ 1362 h 21660"/>
                  <a:gd name="connsiteX42" fmla="*/ 99384 w 370309"/>
                  <a:gd name="connsiteY42" fmla="*/ 290 h 21660"/>
                  <a:gd name="connsiteX43" fmla="*/ 93866 w 370309"/>
                  <a:gd name="connsiteY43" fmla="*/ 862 h 21660"/>
                  <a:gd name="connsiteX44" fmla="*/ 84613 w 370309"/>
                  <a:gd name="connsiteY44" fmla="*/ 5238 h 21660"/>
                  <a:gd name="connsiteX45" fmla="*/ 83323 w 370309"/>
                  <a:gd name="connsiteY45" fmla="*/ 6168 h 21660"/>
                  <a:gd name="connsiteX46" fmla="*/ 74686 w 370309"/>
                  <a:gd name="connsiteY46" fmla="*/ 9537 h 21660"/>
                  <a:gd name="connsiteX47" fmla="*/ 66042 w 370309"/>
                  <a:gd name="connsiteY47" fmla="*/ 6168 h 21660"/>
                  <a:gd name="connsiteX48" fmla="*/ 63822 w 370309"/>
                  <a:gd name="connsiteY48" fmla="*/ 4590 h 21660"/>
                  <a:gd name="connsiteX49" fmla="*/ 57296 w 370309"/>
                  <a:gd name="connsiteY49" fmla="*/ 1362 h 21660"/>
                  <a:gd name="connsiteX50" fmla="*/ 50122 w 370309"/>
                  <a:gd name="connsiteY50" fmla="*/ 290 h 21660"/>
                  <a:gd name="connsiteX51" fmla="*/ 44674 w 370309"/>
                  <a:gd name="connsiteY51" fmla="*/ 862 h 21660"/>
                  <a:gd name="connsiteX52" fmla="*/ 35351 w 370309"/>
                  <a:gd name="connsiteY52" fmla="*/ 5238 h 21660"/>
                  <a:gd name="connsiteX53" fmla="*/ 34061 w 370309"/>
                  <a:gd name="connsiteY53" fmla="*/ 6168 h 21660"/>
                  <a:gd name="connsiteX54" fmla="*/ 25456 w 370309"/>
                  <a:gd name="connsiteY54" fmla="*/ 9537 h 21660"/>
                  <a:gd name="connsiteX55" fmla="*/ 16780 w 370309"/>
                  <a:gd name="connsiteY55" fmla="*/ 6168 h 21660"/>
                  <a:gd name="connsiteX56" fmla="*/ 14695 w 370309"/>
                  <a:gd name="connsiteY56" fmla="*/ 4590 h 21660"/>
                  <a:gd name="connsiteX57" fmla="*/ 7527 w 370309"/>
                  <a:gd name="connsiteY57" fmla="*/ 1150 h 21660"/>
                  <a:gd name="connsiteX58" fmla="*/ 0 w 370309"/>
                  <a:gd name="connsiteY58" fmla="*/ 2 h 21660"/>
                  <a:gd name="connsiteX59" fmla="*/ 0 w 370309"/>
                  <a:gd name="connsiteY59" fmla="*/ 12405 h 21660"/>
                  <a:gd name="connsiteX60" fmla="*/ 8387 w 370309"/>
                  <a:gd name="connsiteY60" fmla="*/ 15781 h 21660"/>
                  <a:gd name="connsiteX61" fmla="*/ 24448 w 370309"/>
                  <a:gd name="connsiteY61" fmla="*/ 21659 h 21660"/>
                  <a:gd name="connsiteX62" fmla="*/ 40516 w 370309"/>
                  <a:gd name="connsiteY62" fmla="*/ 15781 h 21660"/>
                  <a:gd name="connsiteX63" fmla="*/ 49121 w 370309"/>
                  <a:gd name="connsiteY63" fmla="*/ 12405 h 21660"/>
                  <a:gd name="connsiteX64" fmla="*/ 57797 w 370309"/>
                  <a:gd name="connsiteY64" fmla="*/ 15781 h 21660"/>
                  <a:gd name="connsiteX65" fmla="*/ 73820 w 370309"/>
                  <a:gd name="connsiteY65" fmla="*/ 21652 h 21660"/>
                  <a:gd name="connsiteX66" fmla="*/ 89849 w 370309"/>
                  <a:gd name="connsiteY66" fmla="*/ 15781 h 21660"/>
                  <a:gd name="connsiteX67" fmla="*/ 98524 w 370309"/>
                  <a:gd name="connsiteY67" fmla="*/ 12405 h 21660"/>
                  <a:gd name="connsiteX68" fmla="*/ 107129 w 370309"/>
                  <a:gd name="connsiteY68" fmla="*/ 15781 h 21660"/>
                  <a:gd name="connsiteX69" fmla="*/ 123197 w 370309"/>
                  <a:gd name="connsiteY69" fmla="*/ 21659 h 21660"/>
                  <a:gd name="connsiteX70" fmla="*/ 139258 w 370309"/>
                  <a:gd name="connsiteY70" fmla="*/ 15781 h 21660"/>
                  <a:gd name="connsiteX71" fmla="*/ 147934 w 370309"/>
                  <a:gd name="connsiteY71" fmla="*/ 12405 h 21660"/>
                  <a:gd name="connsiteX72" fmla="*/ 156539 w 370309"/>
                  <a:gd name="connsiteY72" fmla="*/ 15781 h 21660"/>
                  <a:gd name="connsiteX73" fmla="*/ 172600 w 370309"/>
                  <a:gd name="connsiteY73" fmla="*/ 21659 h 21660"/>
                  <a:gd name="connsiteX74" fmla="*/ 188668 w 370309"/>
                  <a:gd name="connsiteY74" fmla="*/ 15781 h 21660"/>
                  <a:gd name="connsiteX75" fmla="*/ 197344 w 370309"/>
                  <a:gd name="connsiteY75" fmla="*/ 12405 h 21660"/>
                  <a:gd name="connsiteX76" fmla="*/ 205949 w 370309"/>
                  <a:gd name="connsiteY76" fmla="*/ 15781 h 21660"/>
                  <a:gd name="connsiteX77" fmla="*/ 222010 w 370309"/>
                  <a:gd name="connsiteY77" fmla="*/ 21659 h 21660"/>
                  <a:gd name="connsiteX78" fmla="*/ 238071 w 370309"/>
                  <a:gd name="connsiteY78" fmla="*/ 15781 h 21660"/>
                  <a:gd name="connsiteX79" fmla="*/ 246754 w 370309"/>
                  <a:gd name="connsiteY79" fmla="*/ 12405 h 21660"/>
                  <a:gd name="connsiteX80" fmla="*/ 255359 w 370309"/>
                  <a:gd name="connsiteY80" fmla="*/ 15781 h 21660"/>
                  <a:gd name="connsiteX81" fmla="*/ 271420 w 370309"/>
                  <a:gd name="connsiteY81" fmla="*/ 21659 h 21660"/>
                  <a:gd name="connsiteX82" fmla="*/ 287481 w 370309"/>
                  <a:gd name="connsiteY82" fmla="*/ 15781 h 21660"/>
                  <a:gd name="connsiteX83" fmla="*/ 296157 w 370309"/>
                  <a:gd name="connsiteY83" fmla="*/ 12405 h 21660"/>
                  <a:gd name="connsiteX84" fmla="*/ 304762 w 370309"/>
                  <a:gd name="connsiteY84" fmla="*/ 15781 h 21660"/>
                  <a:gd name="connsiteX85" fmla="*/ 320830 w 370309"/>
                  <a:gd name="connsiteY85" fmla="*/ 21659 h 21660"/>
                  <a:gd name="connsiteX86" fmla="*/ 336891 w 370309"/>
                  <a:gd name="connsiteY86" fmla="*/ 15781 h 21660"/>
                  <a:gd name="connsiteX87" fmla="*/ 345566 w 370309"/>
                  <a:gd name="connsiteY87" fmla="*/ 12399 h 21660"/>
                  <a:gd name="connsiteX88" fmla="*/ 354242 w 370309"/>
                  <a:gd name="connsiteY88" fmla="*/ 15781 h 21660"/>
                  <a:gd name="connsiteX89" fmla="*/ 370310 w 370309"/>
                  <a:gd name="connsiteY89" fmla="*/ 21659 h 21660"/>
                  <a:gd name="connsiteX90" fmla="*/ 370310 w 370309"/>
                  <a:gd name="connsiteY90" fmla="*/ 9537 h 21660"/>
                  <a:gd name="connsiteX91" fmla="*/ 361628 w 370309"/>
                  <a:gd name="connsiteY91" fmla="*/ 6168 h 21660"/>
                  <a:gd name="connsiteX92" fmla="*/ 359407 w 370309"/>
                  <a:gd name="connsiteY92" fmla="*/ 4519 h 2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370309" h="21660">
                    <a:moveTo>
                      <a:pt x="359407" y="4519"/>
                    </a:moveTo>
                    <a:cubicBezTo>
                      <a:pt x="357412" y="3133"/>
                      <a:pt x="355211" y="2068"/>
                      <a:pt x="352882" y="1362"/>
                    </a:cubicBezTo>
                    <a:cubicBezTo>
                      <a:pt x="350559" y="650"/>
                      <a:pt x="348140" y="284"/>
                      <a:pt x="345714" y="290"/>
                    </a:cubicBezTo>
                    <a:cubicBezTo>
                      <a:pt x="343853" y="278"/>
                      <a:pt x="342005" y="470"/>
                      <a:pt x="340189" y="862"/>
                    </a:cubicBezTo>
                    <a:cubicBezTo>
                      <a:pt x="336814" y="1599"/>
                      <a:pt x="333650" y="3095"/>
                      <a:pt x="330936" y="5238"/>
                    </a:cubicBezTo>
                    <a:lnTo>
                      <a:pt x="329646" y="6168"/>
                    </a:lnTo>
                    <a:cubicBezTo>
                      <a:pt x="327291" y="8337"/>
                      <a:pt x="324205" y="9537"/>
                      <a:pt x="321009" y="9537"/>
                    </a:cubicBezTo>
                    <a:cubicBezTo>
                      <a:pt x="317807" y="9537"/>
                      <a:pt x="314721" y="8337"/>
                      <a:pt x="312366" y="6168"/>
                    </a:cubicBezTo>
                    <a:lnTo>
                      <a:pt x="310145" y="4590"/>
                    </a:lnTo>
                    <a:cubicBezTo>
                      <a:pt x="308163" y="3165"/>
                      <a:pt x="305955" y="2074"/>
                      <a:pt x="303620" y="1362"/>
                    </a:cubicBezTo>
                    <a:cubicBezTo>
                      <a:pt x="301297" y="650"/>
                      <a:pt x="298877" y="284"/>
                      <a:pt x="296445" y="290"/>
                    </a:cubicBezTo>
                    <a:cubicBezTo>
                      <a:pt x="294591" y="278"/>
                      <a:pt x="292736" y="470"/>
                      <a:pt x="290927" y="862"/>
                    </a:cubicBezTo>
                    <a:cubicBezTo>
                      <a:pt x="287526" y="1599"/>
                      <a:pt x="284337" y="3095"/>
                      <a:pt x="281603" y="5238"/>
                    </a:cubicBezTo>
                    <a:cubicBezTo>
                      <a:pt x="281167" y="5507"/>
                      <a:pt x="280756" y="5822"/>
                      <a:pt x="280384" y="6168"/>
                    </a:cubicBezTo>
                    <a:cubicBezTo>
                      <a:pt x="278036" y="8376"/>
                      <a:pt x="274923" y="9582"/>
                      <a:pt x="271708" y="9537"/>
                    </a:cubicBezTo>
                    <a:cubicBezTo>
                      <a:pt x="268506" y="9582"/>
                      <a:pt x="265420" y="8369"/>
                      <a:pt x="263103" y="6168"/>
                    </a:cubicBezTo>
                    <a:lnTo>
                      <a:pt x="260877" y="4590"/>
                    </a:lnTo>
                    <a:cubicBezTo>
                      <a:pt x="258894" y="3165"/>
                      <a:pt x="256693" y="2074"/>
                      <a:pt x="254351" y="1362"/>
                    </a:cubicBezTo>
                    <a:cubicBezTo>
                      <a:pt x="252028" y="650"/>
                      <a:pt x="249615" y="284"/>
                      <a:pt x="247183" y="290"/>
                    </a:cubicBezTo>
                    <a:cubicBezTo>
                      <a:pt x="245322" y="278"/>
                      <a:pt x="243474" y="470"/>
                      <a:pt x="241659" y="862"/>
                    </a:cubicBezTo>
                    <a:cubicBezTo>
                      <a:pt x="238277" y="1580"/>
                      <a:pt x="235113" y="3082"/>
                      <a:pt x="232412" y="5238"/>
                    </a:cubicBezTo>
                    <a:cubicBezTo>
                      <a:pt x="231937" y="5488"/>
                      <a:pt x="231507" y="5803"/>
                      <a:pt x="231116" y="6168"/>
                    </a:cubicBezTo>
                    <a:cubicBezTo>
                      <a:pt x="228774" y="8376"/>
                      <a:pt x="225661" y="9582"/>
                      <a:pt x="222440" y="9537"/>
                    </a:cubicBezTo>
                    <a:cubicBezTo>
                      <a:pt x="219244" y="9582"/>
                      <a:pt x="216158" y="8369"/>
                      <a:pt x="213835" y="6168"/>
                    </a:cubicBezTo>
                    <a:lnTo>
                      <a:pt x="211615" y="4590"/>
                    </a:lnTo>
                    <a:cubicBezTo>
                      <a:pt x="209632" y="3165"/>
                      <a:pt x="207425" y="2074"/>
                      <a:pt x="205089" y="1362"/>
                    </a:cubicBezTo>
                    <a:cubicBezTo>
                      <a:pt x="202766" y="650"/>
                      <a:pt x="200347" y="284"/>
                      <a:pt x="197915" y="290"/>
                    </a:cubicBezTo>
                    <a:cubicBezTo>
                      <a:pt x="196060" y="278"/>
                      <a:pt x="194212" y="470"/>
                      <a:pt x="192396" y="862"/>
                    </a:cubicBezTo>
                    <a:cubicBezTo>
                      <a:pt x="189014" y="1580"/>
                      <a:pt x="185845" y="3082"/>
                      <a:pt x="183143" y="5238"/>
                    </a:cubicBezTo>
                    <a:cubicBezTo>
                      <a:pt x="182675" y="5488"/>
                      <a:pt x="182238" y="5803"/>
                      <a:pt x="181853" y="6168"/>
                    </a:cubicBezTo>
                    <a:cubicBezTo>
                      <a:pt x="179498" y="8337"/>
                      <a:pt x="176412" y="9537"/>
                      <a:pt x="173210" y="9537"/>
                    </a:cubicBezTo>
                    <a:cubicBezTo>
                      <a:pt x="170014" y="9537"/>
                      <a:pt x="166928" y="8337"/>
                      <a:pt x="164573" y="6168"/>
                    </a:cubicBezTo>
                    <a:lnTo>
                      <a:pt x="162346" y="4590"/>
                    </a:lnTo>
                    <a:cubicBezTo>
                      <a:pt x="160363" y="3165"/>
                      <a:pt x="158162" y="2074"/>
                      <a:pt x="155820" y="1362"/>
                    </a:cubicBezTo>
                    <a:cubicBezTo>
                      <a:pt x="153497" y="650"/>
                      <a:pt x="151085" y="284"/>
                      <a:pt x="148653" y="290"/>
                    </a:cubicBezTo>
                    <a:cubicBezTo>
                      <a:pt x="146798" y="278"/>
                      <a:pt x="144944" y="470"/>
                      <a:pt x="143128" y="862"/>
                    </a:cubicBezTo>
                    <a:cubicBezTo>
                      <a:pt x="139752" y="1599"/>
                      <a:pt x="136589" y="3095"/>
                      <a:pt x="133881" y="5238"/>
                    </a:cubicBezTo>
                    <a:cubicBezTo>
                      <a:pt x="133419" y="5507"/>
                      <a:pt x="132989" y="5816"/>
                      <a:pt x="132591" y="6168"/>
                    </a:cubicBezTo>
                    <a:cubicBezTo>
                      <a:pt x="130230" y="8337"/>
                      <a:pt x="127150" y="9537"/>
                      <a:pt x="123948" y="9537"/>
                    </a:cubicBezTo>
                    <a:cubicBezTo>
                      <a:pt x="120746" y="9537"/>
                      <a:pt x="117666" y="8337"/>
                      <a:pt x="115304" y="6168"/>
                    </a:cubicBezTo>
                    <a:lnTo>
                      <a:pt x="113084" y="4590"/>
                    </a:lnTo>
                    <a:cubicBezTo>
                      <a:pt x="111101" y="3165"/>
                      <a:pt x="108894" y="2074"/>
                      <a:pt x="106558" y="1362"/>
                    </a:cubicBezTo>
                    <a:cubicBezTo>
                      <a:pt x="104235" y="650"/>
                      <a:pt x="101816" y="284"/>
                      <a:pt x="99384" y="290"/>
                    </a:cubicBezTo>
                    <a:cubicBezTo>
                      <a:pt x="97530" y="278"/>
                      <a:pt x="95682" y="470"/>
                      <a:pt x="93866" y="862"/>
                    </a:cubicBezTo>
                    <a:cubicBezTo>
                      <a:pt x="90490" y="1599"/>
                      <a:pt x="87327" y="3095"/>
                      <a:pt x="84613" y="5238"/>
                    </a:cubicBezTo>
                    <a:cubicBezTo>
                      <a:pt x="84157" y="5507"/>
                      <a:pt x="83727" y="5816"/>
                      <a:pt x="83323" y="6168"/>
                    </a:cubicBezTo>
                    <a:cubicBezTo>
                      <a:pt x="80968" y="8337"/>
                      <a:pt x="77881" y="9537"/>
                      <a:pt x="74686" y="9537"/>
                    </a:cubicBezTo>
                    <a:cubicBezTo>
                      <a:pt x="71484" y="9537"/>
                      <a:pt x="68397" y="8337"/>
                      <a:pt x="66042" y="6168"/>
                    </a:cubicBezTo>
                    <a:lnTo>
                      <a:pt x="63822" y="4590"/>
                    </a:lnTo>
                    <a:cubicBezTo>
                      <a:pt x="61846" y="3152"/>
                      <a:pt x="59638" y="2062"/>
                      <a:pt x="57296" y="1362"/>
                    </a:cubicBezTo>
                    <a:cubicBezTo>
                      <a:pt x="54973" y="650"/>
                      <a:pt x="52554" y="284"/>
                      <a:pt x="50122" y="290"/>
                    </a:cubicBezTo>
                    <a:cubicBezTo>
                      <a:pt x="48293" y="278"/>
                      <a:pt x="46465" y="470"/>
                      <a:pt x="44674" y="862"/>
                    </a:cubicBezTo>
                    <a:cubicBezTo>
                      <a:pt x="41267" y="1580"/>
                      <a:pt x="38078" y="3082"/>
                      <a:pt x="35351" y="5238"/>
                    </a:cubicBezTo>
                    <a:lnTo>
                      <a:pt x="34061" y="6168"/>
                    </a:lnTo>
                    <a:cubicBezTo>
                      <a:pt x="31738" y="8369"/>
                      <a:pt x="28651" y="9582"/>
                      <a:pt x="25456" y="9537"/>
                    </a:cubicBezTo>
                    <a:cubicBezTo>
                      <a:pt x="22235" y="9582"/>
                      <a:pt x="19122" y="8376"/>
                      <a:pt x="16780" y="6168"/>
                    </a:cubicBezTo>
                    <a:lnTo>
                      <a:pt x="14695" y="4590"/>
                    </a:lnTo>
                    <a:cubicBezTo>
                      <a:pt x="12519" y="3043"/>
                      <a:pt x="10094" y="1875"/>
                      <a:pt x="7527" y="1150"/>
                    </a:cubicBezTo>
                    <a:cubicBezTo>
                      <a:pt x="5095" y="361"/>
                      <a:pt x="2554" y="-30"/>
                      <a:pt x="0" y="2"/>
                    </a:cubicBezTo>
                    <a:lnTo>
                      <a:pt x="0" y="12405"/>
                    </a:lnTo>
                    <a:cubicBezTo>
                      <a:pt x="3132" y="12373"/>
                      <a:pt x="6147" y="13586"/>
                      <a:pt x="8387" y="15781"/>
                    </a:cubicBezTo>
                    <a:cubicBezTo>
                      <a:pt x="12847" y="19631"/>
                      <a:pt x="18558" y="21723"/>
                      <a:pt x="24448" y="21659"/>
                    </a:cubicBezTo>
                    <a:cubicBezTo>
                      <a:pt x="30339" y="21710"/>
                      <a:pt x="36050" y="19618"/>
                      <a:pt x="40516" y="15781"/>
                    </a:cubicBezTo>
                    <a:cubicBezTo>
                      <a:pt x="42833" y="13573"/>
                      <a:pt x="45919" y="12367"/>
                      <a:pt x="49121" y="12405"/>
                    </a:cubicBezTo>
                    <a:cubicBezTo>
                      <a:pt x="52336" y="12360"/>
                      <a:pt x="55448" y="13573"/>
                      <a:pt x="57797" y="15781"/>
                    </a:cubicBezTo>
                    <a:cubicBezTo>
                      <a:pt x="62276" y="19567"/>
                      <a:pt x="67955" y="21652"/>
                      <a:pt x="73820" y="21652"/>
                    </a:cubicBezTo>
                    <a:cubicBezTo>
                      <a:pt x="79691" y="21652"/>
                      <a:pt x="85370" y="19567"/>
                      <a:pt x="89849" y="15781"/>
                    </a:cubicBezTo>
                    <a:cubicBezTo>
                      <a:pt x="92204" y="13586"/>
                      <a:pt x="95310" y="12380"/>
                      <a:pt x="98524" y="12405"/>
                    </a:cubicBezTo>
                    <a:cubicBezTo>
                      <a:pt x="101726" y="12367"/>
                      <a:pt x="104813" y="13573"/>
                      <a:pt x="107129" y="15781"/>
                    </a:cubicBezTo>
                    <a:cubicBezTo>
                      <a:pt x="111608" y="19605"/>
                      <a:pt x="117306" y="21691"/>
                      <a:pt x="123197" y="21659"/>
                    </a:cubicBezTo>
                    <a:cubicBezTo>
                      <a:pt x="129088" y="21723"/>
                      <a:pt x="134799" y="19631"/>
                      <a:pt x="139258" y="15781"/>
                    </a:cubicBezTo>
                    <a:cubicBezTo>
                      <a:pt x="141601" y="13573"/>
                      <a:pt x="144713" y="12360"/>
                      <a:pt x="147934" y="12405"/>
                    </a:cubicBezTo>
                    <a:cubicBezTo>
                      <a:pt x="151136" y="12367"/>
                      <a:pt x="154222" y="13573"/>
                      <a:pt x="156539" y="15781"/>
                    </a:cubicBezTo>
                    <a:cubicBezTo>
                      <a:pt x="161031" y="19573"/>
                      <a:pt x="166722" y="21659"/>
                      <a:pt x="172600" y="21659"/>
                    </a:cubicBezTo>
                    <a:cubicBezTo>
                      <a:pt x="178484" y="21659"/>
                      <a:pt x="184176" y="19573"/>
                      <a:pt x="188668" y="15781"/>
                    </a:cubicBezTo>
                    <a:cubicBezTo>
                      <a:pt x="191010" y="13573"/>
                      <a:pt x="194122" y="12360"/>
                      <a:pt x="197344" y="12405"/>
                    </a:cubicBezTo>
                    <a:cubicBezTo>
                      <a:pt x="200539" y="12367"/>
                      <a:pt x="203632" y="13573"/>
                      <a:pt x="205949" y="15781"/>
                    </a:cubicBezTo>
                    <a:cubicBezTo>
                      <a:pt x="210441" y="19573"/>
                      <a:pt x="216132" y="21659"/>
                      <a:pt x="222010" y="21659"/>
                    </a:cubicBezTo>
                    <a:cubicBezTo>
                      <a:pt x="227894" y="21659"/>
                      <a:pt x="233579" y="19573"/>
                      <a:pt x="238071" y="15781"/>
                    </a:cubicBezTo>
                    <a:cubicBezTo>
                      <a:pt x="240420" y="13573"/>
                      <a:pt x="243532" y="12360"/>
                      <a:pt x="246754" y="12405"/>
                    </a:cubicBezTo>
                    <a:cubicBezTo>
                      <a:pt x="249949" y="12367"/>
                      <a:pt x="253036" y="13573"/>
                      <a:pt x="255359" y="15781"/>
                    </a:cubicBezTo>
                    <a:cubicBezTo>
                      <a:pt x="259850" y="19573"/>
                      <a:pt x="265536" y="21659"/>
                      <a:pt x="271420" y="21659"/>
                    </a:cubicBezTo>
                    <a:cubicBezTo>
                      <a:pt x="277297" y="21659"/>
                      <a:pt x="282989" y="19573"/>
                      <a:pt x="287481" y="15781"/>
                    </a:cubicBezTo>
                    <a:cubicBezTo>
                      <a:pt x="289829" y="13573"/>
                      <a:pt x="292942" y="12360"/>
                      <a:pt x="296157" y="12405"/>
                    </a:cubicBezTo>
                    <a:cubicBezTo>
                      <a:pt x="299359" y="12367"/>
                      <a:pt x="302445" y="13573"/>
                      <a:pt x="304762" y="15781"/>
                    </a:cubicBezTo>
                    <a:cubicBezTo>
                      <a:pt x="309254" y="19573"/>
                      <a:pt x="314945" y="21659"/>
                      <a:pt x="320830" y="21659"/>
                    </a:cubicBezTo>
                    <a:cubicBezTo>
                      <a:pt x="326707" y="21659"/>
                      <a:pt x="332399" y="19573"/>
                      <a:pt x="336891" y="15781"/>
                    </a:cubicBezTo>
                    <a:cubicBezTo>
                      <a:pt x="339258" y="13606"/>
                      <a:pt x="342351" y="12399"/>
                      <a:pt x="345566" y="12399"/>
                    </a:cubicBezTo>
                    <a:cubicBezTo>
                      <a:pt x="348781" y="12399"/>
                      <a:pt x="351874" y="13606"/>
                      <a:pt x="354242" y="15781"/>
                    </a:cubicBezTo>
                    <a:cubicBezTo>
                      <a:pt x="358702" y="19631"/>
                      <a:pt x="364413" y="21723"/>
                      <a:pt x="370310" y="21659"/>
                    </a:cubicBezTo>
                    <a:lnTo>
                      <a:pt x="370310" y="9537"/>
                    </a:lnTo>
                    <a:cubicBezTo>
                      <a:pt x="367089" y="9595"/>
                      <a:pt x="363970" y="8382"/>
                      <a:pt x="361628" y="6168"/>
                    </a:cubicBezTo>
                    <a:lnTo>
                      <a:pt x="359407" y="4519"/>
                    </a:lnTo>
                    <a:close/>
                  </a:path>
                </a:pathLst>
              </a:custGeom>
              <a:solidFill>
                <a:srgbClr val="2D5967"/>
              </a:solidFill>
              <a:ln w="6417" cap="flat">
                <a:noFill/>
                <a:prstDash val="solid"/>
                <a:miter/>
              </a:ln>
            </p:spPr>
            <p:txBody>
              <a:bodyPr rtlCol="0" anchor="ctr"/>
              <a:lstStyle/>
              <a:p>
                <a:endParaRPr lang="en-US" sz="810"/>
              </a:p>
            </p:txBody>
          </p:sp>
          <p:sp>
            <p:nvSpPr>
              <p:cNvPr id="2836" name="Freeform: Shape 2835">
                <a:extLst>
                  <a:ext uri="{FF2B5EF4-FFF2-40B4-BE49-F238E27FC236}">
                    <a16:creationId xmlns:a16="http://schemas.microsoft.com/office/drawing/2014/main" id="{BBB296B2-4CDA-2945-573C-25875E53F10D}"/>
                  </a:ext>
                </a:extLst>
              </p:cNvPr>
              <p:cNvSpPr/>
              <p:nvPr/>
            </p:nvSpPr>
            <p:spPr>
              <a:xfrm>
                <a:off x="4029217" y="4308669"/>
                <a:ext cx="117102" cy="117101"/>
              </a:xfrm>
              <a:custGeom>
                <a:avLst/>
                <a:gdLst>
                  <a:gd name="connsiteX0" fmla="*/ 1792 w 117102"/>
                  <a:gd name="connsiteY0" fmla="*/ 100828 h 117101"/>
                  <a:gd name="connsiteX1" fmla="*/ 3082 w 117102"/>
                  <a:gd name="connsiteY1" fmla="*/ 102400 h 117101"/>
                  <a:gd name="connsiteX2" fmla="*/ 4590 w 117102"/>
                  <a:gd name="connsiteY2" fmla="*/ 103979 h 117101"/>
                  <a:gd name="connsiteX3" fmla="*/ 6450 w 117102"/>
                  <a:gd name="connsiteY3" fmla="*/ 105486 h 117101"/>
                  <a:gd name="connsiteX4" fmla="*/ 8530 w 117102"/>
                  <a:gd name="connsiteY4" fmla="*/ 106918 h 117101"/>
                  <a:gd name="connsiteX5" fmla="*/ 20869 w 117102"/>
                  <a:gd name="connsiteY5" fmla="*/ 112301 h 117101"/>
                  <a:gd name="connsiteX6" fmla="*/ 27106 w 117102"/>
                  <a:gd name="connsiteY6" fmla="*/ 113950 h 117101"/>
                  <a:gd name="connsiteX7" fmla="*/ 30475 w 117102"/>
                  <a:gd name="connsiteY7" fmla="*/ 114592 h 117101"/>
                  <a:gd name="connsiteX8" fmla="*/ 43816 w 117102"/>
                  <a:gd name="connsiteY8" fmla="*/ 116459 h 117101"/>
                  <a:gd name="connsiteX9" fmla="*/ 58158 w 117102"/>
                  <a:gd name="connsiteY9" fmla="*/ 117101 h 117101"/>
                  <a:gd name="connsiteX10" fmla="*/ 65325 w 117102"/>
                  <a:gd name="connsiteY10" fmla="*/ 117101 h 117101"/>
                  <a:gd name="connsiteX11" fmla="*/ 86193 w 117102"/>
                  <a:gd name="connsiteY11" fmla="*/ 114592 h 117101"/>
                  <a:gd name="connsiteX12" fmla="*/ 89638 w 117102"/>
                  <a:gd name="connsiteY12" fmla="*/ 113873 h 117101"/>
                  <a:gd name="connsiteX13" fmla="*/ 94945 w 117102"/>
                  <a:gd name="connsiteY13" fmla="*/ 112513 h 117101"/>
                  <a:gd name="connsiteX14" fmla="*/ 95805 w 117102"/>
                  <a:gd name="connsiteY14" fmla="*/ 112513 h 117101"/>
                  <a:gd name="connsiteX15" fmla="*/ 96517 w 117102"/>
                  <a:gd name="connsiteY15" fmla="*/ 112513 h 117101"/>
                  <a:gd name="connsiteX16" fmla="*/ 106059 w 117102"/>
                  <a:gd name="connsiteY16" fmla="*/ 108567 h 117101"/>
                  <a:gd name="connsiteX17" fmla="*/ 108138 w 117102"/>
                  <a:gd name="connsiteY17" fmla="*/ 107347 h 117101"/>
                  <a:gd name="connsiteX18" fmla="*/ 112078 w 117102"/>
                  <a:gd name="connsiteY18" fmla="*/ 104408 h 117101"/>
                  <a:gd name="connsiteX19" fmla="*/ 114946 w 117102"/>
                  <a:gd name="connsiteY19" fmla="*/ 101258 h 117101"/>
                  <a:gd name="connsiteX20" fmla="*/ 116525 w 117102"/>
                  <a:gd name="connsiteY20" fmla="*/ 97382 h 117101"/>
                  <a:gd name="connsiteX21" fmla="*/ 117103 w 117102"/>
                  <a:gd name="connsiteY21" fmla="*/ 93725 h 117101"/>
                  <a:gd name="connsiteX22" fmla="*/ 117103 w 117102"/>
                  <a:gd name="connsiteY22" fmla="*/ 23377 h 117101"/>
                  <a:gd name="connsiteX23" fmla="*/ 117103 w 117102"/>
                  <a:gd name="connsiteY23" fmla="*/ 22376 h 117101"/>
                  <a:gd name="connsiteX24" fmla="*/ 114869 w 117102"/>
                  <a:gd name="connsiteY24" fmla="*/ 15856 h 117101"/>
                  <a:gd name="connsiteX25" fmla="*/ 109929 w 117102"/>
                  <a:gd name="connsiteY25" fmla="*/ 11043 h 117101"/>
                  <a:gd name="connsiteX26" fmla="*/ 107849 w 117102"/>
                  <a:gd name="connsiteY26" fmla="*/ 9683 h 117101"/>
                  <a:gd name="connsiteX27" fmla="*/ 105700 w 117102"/>
                  <a:gd name="connsiteY27" fmla="*/ 8535 h 117101"/>
                  <a:gd name="connsiteX28" fmla="*/ 89131 w 117102"/>
                  <a:gd name="connsiteY28" fmla="*/ 2939 h 117101"/>
                  <a:gd name="connsiteX29" fmla="*/ 86052 w 117102"/>
                  <a:gd name="connsiteY29" fmla="*/ 2297 h 117101"/>
                  <a:gd name="connsiteX30" fmla="*/ 79955 w 117102"/>
                  <a:gd name="connsiteY30" fmla="*/ 1290 h 117101"/>
                  <a:gd name="connsiteX31" fmla="*/ 65614 w 117102"/>
                  <a:gd name="connsiteY31" fmla="*/ 0 h 117101"/>
                  <a:gd name="connsiteX32" fmla="*/ 58440 w 117102"/>
                  <a:gd name="connsiteY32" fmla="*/ 0 h 117101"/>
                  <a:gd name="connsiteX33" fmla="*/ 44098 w 117102"/>
                  <a:gd name="connsiteY33" fmla="*/ 648 h 117101"/>
                  <a:gd name="connsiteX34" fmla="*/ 30764 w 117102"/>
                  <a:gd name="connsiteY34" fmla="*/ 2509 h 117101"/>
                  <a:gd name="connsiteX35" fmla="*/ 15415 w 117102"/>
                  <a:gd name="connsiteY35" fmla="*/ 7026 h 117101"/>
                  <a:gd name="connsiteX36" fmla="*/ 14414 w 117102"/>
                  <a:gd name="connsiteY36" fmla="*/ 7026 h 117101"/>
                  <a:gd name="connsiteX37" fmla="*/ 13554 w 117102"/>
                  <a:gd name="connsiteY37" fmla="*/ 7456 h 117101"/>
                  <a:gd name="connsiteX38" fmla="*/ 13195 w 117102"/>
                  <a:gd name="connsiteY38" fmla="*/ 7456 h 117101"/>
                  <a:gd name="connsiteX39" fmla="*/ 11687 w 117102"/>
                  <a:gd name="connsiteY39" fmla="*/ 8175 h 117101"/>
                  <a:gd name="connsiteX40" fmla="*/ 11257 w 117102"/>
                  <a:gd name="connsiteY40" fmla="*/ 8175 h 117101"/>
                  <a:gd name="connsiteX41" fmla="*/ 8959 w 117102"/>
                  <a:gd name="connsiteY41" fmla="*/ 10113 h 117101"/>
                  <a:gd name="connsiteX42" fmla="*/ 3511 w 117102"/>
                  <a:gd name="connsiteY42" fmla="*/ 14630 h 117101"/>
                  <a:gd name="connsiteX43" fmla="*/ 2222 w 117102"/>
                  <a:gd name="connsiteY43" fmla="*/ 16280 h 117101"/>
                  <a:gd name="connsiteX44" fmla="*/ 502 w 117102"/>
                  <a:gd name="connsiteY44" fmla="*/ 19648 h 117101"/>
                  <a:gd name="connsiteX45" fmla="*/ 1 w 117102"/>
                  <a:gd name="connsiteY45" fmla="*/ 23377 h 117101"/>
                  <a:gd name="connsiteX46" fmla="*/ 1 w 117102"/>
                  <a:gd name="connsiteY46" fmla="*/ 93725 h 117101"/>
                  <a:gd name="connsiteX47" fmla="*/ 502 w 117102"/>
                  <a:gd name="connsiteY47" fmla="*/ 97382 h 117101"/>
                  <a:gd name="connsiteX48" fmla="*/ 1792 w 117102"/>
                  <a:gd name="connsiteY48" fmla="*/ 100828 h 117101"/>
                  <a:gd name="connsiteX49" fmla="*/ 12187 w 117102"/>
                  <a:gd name="connsiteY49" fmla="*/ 23094 h 117101"/>
                  <a:gd name="connsiteX50" fmla="*/ 15563 w 117102"/>
                  <a:gd name="connsiteY50" fmla="*/ 20008 h 117101"/>
                  <a:gd name="connsiteX51" fmla="*/ 24597 w 117102"/>
                  <a:gd name="connsiteY51" fmla="*/ 16209 h 117101"/>
                  <a:gd name="connsiteX52" fmla="*/ 38939 w 117102"/>
                  <a:gd name="connsiteY52" fmla="*/ 12911 h 117101"/>
                  <a:gd name="connsiteX53" fmla="*/ 59158 w 117102"/>
                  <a:gd name="connsiteY53" fmla="*/ 11692 h 117101"/>
                  <a:gd name="connsiteX54" fmla="*/ 79455 w 117102"/>
                  <a:gd name="connsiteY54" fmla="*/ 13052 h 117101"/>
                  <a:gd name="connsiteX55" fmla="*/ 94226 w 117102"/>
                  <a:gd name="connsiteY55" fmla="*/ 16350 h 117101"/>
                  <a:gd name="connsiteX56" fmla="*/ 103043 w 117102"/>
                  <a:gd name="connsiteY56" fmla="*/ 20226 h 117101"/>
                  <a:gd name="connsiteX57" fmla="*/ 106059 w 117102"/>
                  <a:gd name="connsiteY57" fmla="*/ 23377 h 117101"/>
                  <a:gd name="connsiteX58" fmla="*/ 103043 w 117102"/>
                  <a:gd name="connsiteY58" fmla="*/ 26463 h 117101"/>
                  <a:gd name="connsiteX59" fmla="*/ 94226 w 117102"/>
                  <a:gd name="connsiteY59" fmla="*/ 30403 h 117101"/>
                  <a:gd name="connsiteX60" fmla="*/ 79455 w 117102"/>
                  <a:gd name="connsiteY60" fmla="*/ 33631 h 117101"/>
                  <a:gd name="connsiteX61" fmla="*/ 59158 w 117102"/>
                  <a:gd name="connsiteY61" fmla="*/ 35068 h 117101"/>
                  <a:gd name="connsiteX62" fmla="*/ 38939 w 117102"/>
                  <a:gd name="connsiteY62" fmla="*/ 33631 h 117101"/>
                  <a:gd name="connsiteX63" fmla="*/ 24167 w 117102"/>
                  <a:gd name="connsiteY63" fmla="*/ 30403 h 117101"/>
                  <a:gd name="connsiteX64" fmla="*/ 15274 w 117102"/>
                  <a:gd name="connsiteY64" fmla="*/ 26463 h 117101"/>
                  <a:gd name="connsiteX65" fmla="*/ 12335 w 117102"/>
                  <a:gd name="connsiteY65" fmla="*/ 23377 h 117101"/>
                  <a:gd name="connsiteX66" fmla="*/ 12187 w 117102"/>
                  <a:gd name="connsiteY66" fmla="*/ 23094 h 117101"/>
                  <a:gd name="connsiteX67" fmla="*/ 10609 w 117102"/>
                  <a:gd name="connsiteY67" fmla="*/ 38078 h 117101"/>
                  <a:gd name="connsiteX68" fmla="*/ 32124 w 117102"/>
                  <a:gd name="connsiteY68" fmla="*/ 44674 h 117101"/>
                  <a:gd name="connsiteX69" fmla="*/ 57869 w 117102"/>
                  <a:gd name="connsiteY69" fmla="*/ 46830 h 117101"/>
                  <a:gd name="connsiteX70" fmla="*/ 63387 w 117102"/>
                  <a:gd name="connsiteY70" fmla="*/ 46830 h 117101"/>
                  <a:gd name="connsiteX71" fmla="*/ 68193 w 117102"/>
                  <a:gd name="connsiteY71" fmla="*/ 46830 h 117101"/>
                  <a:gd name="connsiteX72" fmla="*/ 75797 w 117102"/>
                  <a:gd name="connsiteY72" fmla="*/ 46253 h 117101"/>
                  <a:gd name="connsiteX73" fmla="*/ 82176 w 117102"/>
                  <a:gd name="connsiteY73" fmla="*/ 45252 h 117101"/>
                  <a:gd name="connsiteX74" fmla="*/ 89709 w 117102"/>
                  <a:gd name="connsiteY74" fmla="*/ 43814 h 117101"/>
                  <a:gd name="connsiteX75" fmla="*/ 91640 w 117102"/>
                  <a:gd name="connsiteY75" fmla="*/ 42884 h 117101"/>
                  <a:gd name="connsiteX76" fmla="*/ 95375 w 117102"/>
                  <a:gd name="connsiteY76" fmla="*/ 41876 h 117101"/>
                  <a:gd name="connsiteX77" fmla="*/ 99315 w 117102"/>
                  <a:gd name="connsiteY77" fmla="*/ 40587 h 117101"/>
                  <a:gd name="connsiteX78" fmla="*/ 102972 w 117102"/>
                  <a:gd name="connsiteY78" fmla="*/ 39008 h 117101"/>
                  <a:gd name="connsiteX79" fmla="*/ 103550 w 117102"/>
                  <a:gd name="connsiteY79" fmla="*/ 39008 h 117101"/>
                  <a:gd name="connsiteX80" fmla="*/ 104840 w 117102"/>
                  <a:gd name="connsiteY80" fmla="*/ 38366 h 117101"/>
                  <a:gd name="connsiteX81" fmla="*/ 104840 w 117102"/>
                  <a:gd name="connsiteY81" fmla="*/ 58515 h 117101"/>
                  <a:gd name="connsiteX82" fmla="*/ 101824 w 117102"/>
                  <a:gd name="connsiteY82" fmla="*/ 61672 h 117101"/>
                  <a:gd name="connsiteX83" fmla="*/ 92937 w 117102"/>
                  <a:gd name="connsiteY83" fmla="*/ 65612 h 117101"/>
                  <a:gd name="connsiteX84" fmla="*/ 78088 w 117102"/>
                  <a:gd name="connsiteY84" fmla="*/ 68840 h 117101"/>
                  <a:gd name="connsiteX85" fmla="*/ 57728 w 117102"/>
                  <a:gd name="connsiteY85" fmla="*/ 70277 h 117101"/>
                  <a:gd name="connsiteX86" fmla="*/ 37360 w 117102"/>
                  <a:gd name="connsiteY86" fmla="*/ 68840 h 117101"/>
                  <a:gd name="connsiteX87" fmla="*/ 22518 w 117102"/>
                  <a:gd name="connsiteY87" fmla="*/ 65612 h 117101"/>
                  <a:gd name="connsiteX88" fmla="*/ 13625 w 117102"/>
                  <a:gd name="connsiteY88" fmla="*/ 61672 h 117101"/>
                  <a:gd name="connsiteX89" fmla="*/ 10609 w 117102"/>
                  <a:gd name="connsiteY89" fmla="*/ 58515 h 117101"/>
                  <a:gd name="connsiteX90" fmla="*/ 10609 w 117102"/>
                  <a:gd name="connsiteY90" fmla="*/ 38078 h 117101"/>
                  <a:gd name="connsiteX91" fmla="*/ 10609 w 117102"/>
                  <a:gd name="connsiteY91" fmla="*/ 72928 h 117101"/>
                  <a:gd name="connsiteX92" fmla="*/ 32124 w 117102"/>
                  <a:gd name="connsiteY92" fmla="*/ 79601 h 117101"/>
                  <a:gd name="connsiteX93" fmla="*/ 57869 w 117102"/>
                  <a:gd name="connsiteY93" fmla="*/ 81680 h 117101"/>
                  <a:gd name="connsiteX94" fmla="*/ 63817 w 117102"/>
                  <a:gd name="connsiteY94" fmla="*/ 81680 h 117101"/>
                  <a:gd name="connsiteX95" fmla="*/ 86841 w 117102"/>
                  <a:gd name="connsiteY95" fmla="*/ 79883 h 117101"/>
                  <a:gd name="connsiteX96" fmla="*/ 104981 w 117102"/>
                  <a:gd name="connsiteY96" fmla="*/ 74076 h 117101"/>
                  <a:gd name="connsiteX97" fmla="*/ 104981 w 117102"/>
                  <a:gd name="connsiteY97" fmla="*/ 93083 h 117101"/>
                  <a:gd name="connsiteX98" fmla="*/ 101971 w 117102"/>
                  <a:gd name="connsiteY98" fmla="*/ 96163 h 117101"/>
                  <a:gd name="connsiteX99" fmla="*/ 93078 w 117102"/>
                  <a:gd name="connsiteY99" fmla="*/ 100109 h 117101"/>
                  <a:gd name="connsiteX100" fmla="*/ 78236 w 117102"/>
                  <a:gd name="connsiteY100" fmla="*/ 103337 h 117101"/>
                  <a:gd name="connsiteX101" fmla="*/ 57869 w 117102"/>
                  <a:gd name="connsiteY101" fmla="*/ 104768 h 117101"/>
                  <a:gd name="connsiteX102" fmla="*/ 37501 w 117102"/>
                  <a:gd name="connsiteY102" fmla="*/ 103337 h 117101"/>
                  <a:gd name="connsiteX103" fmla="*/ 22518 w 117102"/>
                  <a:gd name="connsiteY103" fmla="*/ 100250 h 117101"/>
                  <a:gd name="connsiteX104" fmla="*/ 13625 w 117102"/>
                  <a:gd name="connsiteY104" fmla="*/ 96304 h 117101"/>
                  <a:gd name="connsiteX105" fmla="*/ 10609 w 117102"/>
                  <a:gd name="connsiteY105" fmla="*/ 93224 h 117101"/>
                  <a:gd name="connsiteX106" fmla="*/ 10609 w 117102"/>
                  <a:gd name="connsiteY106" fmla="*/ 72928 h 11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17102" h="117101">
                    <a:moveTo>
                      <a:pt x="1792" y="100828"/>
                    </a:moveTo>
                    <a:cubicBezTo>
                      <a:pt x="2177" y="101386"/>
                      <a:pt x="2607" y="101912"/>
                      <a:pt x="3082" y="102400"/>
                    </a:cubicBezTo>
                    <a:cubicBezTo>
                      <a:pt x="3524" y="102978"/>
                      <a:pt x="4031" y="103510"/>
                      <a:pt x="4590" y="103979"/>
                    </a:cubicBezTo>
                    <a:lnTo>
                      <a:pt x="6450" y="105486"/>
                    </a:lnTo>
                    <a:lnTo>
                      <a:pt x="8530" y="106918"/>
                    </a:lnTo>
                    <a:cubicBezTo>
                      <a:pt x="12373" y="109285"/>
                      <a:pt x="16525" y="111095"/>
                      <a:pt x="20869" y="112301"/>
                    </a:cubicBezTo>
                    <a:cubicBezTo>
                      <a:pt x="22801" y="112943"/>
                      <a:pt x="24880" y="113443"/>
                      <a:pt x="27106" y="113950"/>
                    </a:cubicBezTo>
                    <a:lnTo>
                      <a:pt x="30475" y="114592"/>
                    </a:lnTo>
                    <a:cubicBezTo>
                      <a:pt x="34877" y="115478"/>
                      <a:pt x="39337" y="116100"/>
                      <a:pt x="43816" y="116459"/>
                    </a:cubicBezTo>
                    <a:cubicBezTo>
                      <a:pt x="48474" y="116889"/>
                      <a:pt x="53210" y="117101"/>
                      <a:pt x="58158" y="117101"/>
                    </a:cubicBezTo>
                    <a:cubicBezTo>
                      <a:pt x="60596" y="117101"/>
                      <a:pt x="63105" y="117101"/>
                      <a:pt x="65325" y="117101"/>
                    </a:cubicBezTo>
                    <a:cubicBezTo>
                      <a:pt x="72339" y="116838"/>
                      <a:pt x="79320" y="115997"/>
                      <a:pt x="86193" y="114592"/>
                    </a:cubicBezTo>
                    <a:lnTo>
                      <a:pt x="89638" y="113873"/>
                    </a:lnTo>
                    <a:cubicBezTo>
                      <a:pt x="91499" y="113443"/>
                      <a:pt x="93296" y="113013"/>
                      <a:pt x="94945" y="112513"/>
                    </a:cubicBezTo>
                    <a:lnTo>
                      <a:pt x="95805" y="112513"/>
                    </a:lnTo>
                    <a:lnTo>
                      <a:pt x="96517" y="112513"/>
                    </a:lnTo>
                    <a:cubicBezTo>
                      <a:pt x="99815" y="111506"/>
                      <a:pt x="103011" y="110190"/>
                      <a:pt x="106059" y="108567"/>
                    </a:cubicBezTo>
                    <a:lnTo>
                      <a:pt x="108138" y="107347"/>
                    </a:lnTo>
                    <a:cubicBezTo>
                      <a:pt x="109544" y="106500"/>
                      <a:pt x="110865" y="105512"/>
                      <a:pt x="112078" y="104408"/>
                    </a:cubicBezTo>
                    <a:cubicBezTo>
                      <a:pt x="113150" y="103465"/>
                      <a:pt x="114112" y="102406"/>
                      <a:pt x="114946" y="101258"/>
                    </a:cubicBezTo>
                    <a:cubicBezTo>
                      <a:pt x="115652" y="100045"/>
                      <a:pt x="116185" y="98742"/>
                      <a:pt x="116525" y="97382"/>
                    </a:cubicBezTo>
                    <a:cubicBezTo>
                      <a:pt x="116891" y="96195"/>
                      <a:pt x="117083" y="94963"/>
                      <a:pt x="117103" y="93725"/>
                    </a:cubicBezTo>
                    <a:lnTo>
                      <a:pt x="117103" y="23377"/>
                    </a:lnTo>
                    <a:lnTo>
                      <a:pt x="117103" y="22376"/>
                    </a:lnTo>
                    <a:cubicBezTo>
                      <a:pt x="116878" y="20053"/>
                      <a:pt x="116114" y="17820"/>
                      <a:pt x="114869" y="15856"/>
                    </a:cubicBezTo>
                    <a:cubicBezTo>
                      <a:pt x="113625" y="13886"/>
                      <a:pt x="111930" y="12237"/>
                      <a:pt x="109929" y="11043"/>
                    </a:cubicBezTo>
                    <a:lnTo>
                      <a:pt x="107849" y="9683"/>
                    </a:lnTo>
                    <a:lnTo>
                      <a:pt x="105700" y="8535"/>
                    </a:lnTo>
                    <a:cubicBezTo>
                      <a:pt x="100444" y="5961"/>
                      <a:pt x="94875" y="4081"/>
                      <a:pt x="89131" y="2939"/>
                    </a:cubicBezTo>
                    <a:cubicBezTo>
                      <a:pt x="88124" y="2650"/>
                      <a:pt x="87091" y="2432"/>
                      <a:pt x="86052" y="2297"/>
                    </a:cubicBezTo>
                    <a:lnTo>
                      <a:pt x="79955" y="1290"/>
                    </a:lnTo>
                    <a:cubicBezTo>
                      <a:pt x="75297" y="648"/>
                      <a:pt x="70561" y="218"/>
                      <a:pt x="65614" y="0"/>
                    </a:cubicBezTo>
                    <a:lnTo>
                      <a:pt x="58440" y="0"/>
                    </a:lnTo>
                    <a:cubicBezTo>
                      <a:pt x="53422" y="0"/>
                      <a:pt x="48693" y="0"/>
                      <a:pt x="44098" y="648"/>
                    </a:cubicBezTo>
                    <a:cubicBezTo>
                      <a:pt x="39510" y="1290"/>
                      <a:pt x="35063" y="1720"/>
                      <a:pt x="30764" y="2509"/>
                    </a:cubicBezTo>
                    <a:cubicBezTo>
                      <a:pt x="25515" y="3536"/>
                      <a:pt x="20381" y="5050"/>
                      <a:pt x="15415" y="7026"/>
                    </a:cubicBezTo>
                    <a:lnTo>
                      <a:pt x="14414" y="7026"/>
                    </a:lnTo>
                    <a:lnTo>
                      <a:pt x="13554" y="7456"/>
                    </a:lnTo>
                    <a:lnTo>
                      <a:pt x="13195" y="7456"/>
                    </a:lnTo>
                    <a:lnTo>
                      <a:pt x="11687" y="8175"/>
                    </a:lnTo>
                    <a:lnTo>
                      <a:pt x="11257" y="8175"/>
                    </a:lnTo>
                    <a:lnTo>
                      <a:pt x="8959" y="10113"/>
                    </a:lnTo>
                    <a:cubicBezTo>
                      <a:pt x="6945" y="11358"/>
                      <a:pt x="5109" y="12879"/>
                      <a:pt x="3511" y="14630"/>
                    </a:cubicBezTo>
                    <a:cubicBezTo>
                      <a:pt x="3024" y="15131"/>
                      <a:pt x="2588" y="15683"/>
                      <a:pt x="2222" y="16280"/>
                    </a:cubicBezTo>
                    <a:cubicBezTo>
                      <a:pt x="1522" y="17332"/>
                      <a:pt x="945" y="18461"/>
                      <a:pt x="502" y="19648"/>
                    </a:cubicBezTo>
                    <a:cubicBezTo>
                      <a:pt x="156" y="20861"/>
                      <a:pt x="-18" y="22119"/>
                      <a:pt x="1" y="23377"/>
                    </a:cubicBezTo>
                    <a:lnTo>
                      <a:pt x="1" y="93725"/>
                    </a:lnTo>
                    <a:cubicBezTo>
                      <a:pt x="-11" y="94963"/>
                      <a:pt x="156" y="96195"/>
                      <a:pt x="502" y="97382"/>
                    </a:cubicBezTo>
                    <a:cubicBezTo>
                      <a:pt x="823" y="98569"/>
                      <a:pt x="1253" y="99724"/>
                      <a:pt x="1792" y="100828"/>
                    </a:cubicBezTo>
                    <a:close/>
                    <a:moveTo>
                      <a:pt x="12187" y="23094"/>
                    </a:moveTo>
                    <a:cubicBezTo>
                      <a:pt x="12187" y="22228"/>
                      <a:pt x="13477" y="21227"/>
                      <a:pt x="15563" y="20008"/>
                    </a:cubicBezTo>
                    <a:cubicBezTo>
                      <a:pt x="18399" y="18359"/>
                      <a:pt x="21434" y="17082"/>
                      <a:pt x="24597" y="16209"/>
                    </a:cubicBezTo>
                    <a:cubicBezTo>
                      <a:pt x="29275" y="14708"/>
                      <a:pt x="34075" y="13604"/>
                      <a:pt x="38939" y="12911"/>
                    </a:cubicBezTo>
                    <a:cubicBezTo>
                      <a:pt x="45645" y="12064"/>
                      <a:pt x="52401" y="11660"/>
                      <a:pt x="59158" y="11692"/>
                    </a:cubicBezTo>
                    <a:cubicBezTo>
                      <a:pt x="65948" y="11647"/>
                      <a:pt x="72730" y="12102"/>
                      <a:pt x="79455" y="13052"/>
                    </a:cubicBezTo>
                    <a:cubicBezTo>
                      <a:pt x="84460" y="13732"/>
                      <a:pt x="89401" y="14836"/>
                      <a:pt x="94226" y="16350"/>
                    </a:cubicBezTo>
                    <a:cubicBezTo>
                      <a:pt x="97300" y="17313"/>
                      <a:pt x="100258" y="18609"/>
                      <a:pt x="103043" y="20226"/>
                    </a:cubicBezTo>
                    <a:cubicBezTo>
                      <a:pt x="105052" y="21445"/>
                      <a:pt x="106059" y="22517"/>
                      <a:pt x="106059" y="23377"/>
                    </a:cubicBezTo>
                    <a:cubicBezTo>
                      <a:pt x="106059" y="24236"/>
                      <a:pt x="105052" y="25244"/>
                      <a:pt x="103043" y="26463"/>
                    </a:cubicBezTo>
                    <a:cubicBezTo>
                      <a:pt x="100265" y="28106"/>
                      <a:pt x="97306" y="29428"/>
                      <a:pt x="94226" y="30403"/>
                    </a:cubicBezTo>
                    <a:cubicBezTo>
                      <a:pt x="89388" y="31860"/>
                      <a:pt x="84454" y="32938"/>
                      <a:pt x="79455" y="33631"/>
                    </a:cubicBezTo>
                    <a:cubicBezTo>
                      <a:pt x="72730" y="34606"/>
                      <a:pt x="65948" y="35087"/>
                      <a:pt x="59158" y="35068"/>
                    </a:cubicBezTo>
                    <a:cubicBezTo>
                      <a:pt x="52395" y="35087"/>
                      <a:pt x="45632" y="34606"/>
                      <a:pt x="38939" y="33631"/>
                    </a:cubicBezTo>
                    <a:cubicBezTo>
                      <a:pt x="33934" y="32944"/>
                      <a:pt x="28999" y="31866"/>
                      <a:pt x="24167" y="30403"/>
                    </a:cubicBezTo>
                    <a:cubicBezTo>
                      <a:pt x="21062" y="29421"/>
                      <a:pt x="18084" y="28099"/>
                      <a:pt x="15274" y="26463"/>
                    </a:cubicBezTo>
                    <a:cubicBezTo>
                      <a:pt x="13336" y="25244"/>
                      <a:pt x="12335" y="24166"/>
                      <a:pt x="12335" y="23377"/>
                    </a:cubicBezTo>
                    <a:lnTo>
                      <a:pt x="12187" y="23094"/>
                    </a:lnTo>
                    <a:close/>
                    <a:moveTo>
                      <a:pt x="10609" y="38078"/>
                    </a:moveTo>
                    <a:cubicBezTo>
                      <a:pt x="17430" y="41292"/>
                      <a:pt x="24674" y="43519"/>
                      <a:pt x="32124" y="44674"/>
                    </a:cubicBezTo>
                    <a:cubicBezTo>
                      <a:pt x="40626" y="46150"/>
                      <a:pt x="49238" y="46869"/>
                      <a:pt x="57869" y="46830"/>
                    </a:cubicBezTo>
                    <a:lnTo>
                      <a:pt x="63387" y="46830"/>
                    </a:lnTo>
                    <a:lnTo>
                      <a:pt x="68193" y="46830"/>
                    </a:lnTo>
                    <a:lnTo>
                      <a:pt x="75797" y="46253"/>
                    </a:lnTo>
                    <a:lnTo>
                      <a:pt x="82176" y="45252"/>
                    </a:lnTo>
                    <a:lnTo>
                      <a:pt x="89709" y="43814"/>
                    </a:lnTo>
                    <a:lnTo>
                      <a:pt x="91640" y="42884"/>
                    </a:lnTo>
                    <a:lnTo>
                      <a:pt x="95375" y="41876"/>
                    </a:lnTo>
                    <a:lnTo>
                      <a:pt x="99315" y="40587"/>
                    </a:lnTo>
                    <a:lnTo>
                      <a:pt x="102972" y="39008"/>
                    </a:lnTo>
                    <a:lnTo>
                      <a:pt x="103550" y="39008"/>
                    </a:lnTo>
                    <a:lnTo>
                      <a:pt x="104840" y="38366"/>
                    </a:lnTo>
                    <a:lnTo>
                      <a:pt x="104840" y="58515"/>
                    </a:lnTo>
                    <a:cubicBezTo>
                      <a:pt x="104840" y="59375"/>
                      <a:pt x="103833" y="60453"/>
                      <a:pt x="101824" y="61672"/>
                    </a:cubicBezTo>
                    <a:cubicBezTo>
                      <a:pt x="99033" y="63341"/>
                      <a:pt x="96049" y="64662"/>
                      <a:pt x="92937" y="65612"/>
                    </a:cubicBezTo>
                    <a:cubicBezTo>
                      <a:pt x="88092" y="67133"/>
                      <a:pt x="83125" y="68218"/>
                      <a:pt x="78088" y="68840"/>
                    </a:cubicBezTo>
                    <a:cubicBezTo>
                      <a:pt x="71350" y="69854"/>
                      <a:pt x="64542" y="70329"/>
                      <a:pt x="57728" y="70277"/>
                    </a:cubicBezTo>
                    <a:cubicBezTo>
                      <a:pt x="50907" y="70329"/>
                      <a:pt x="44098" y="69854"/>
                      <a:pt x="37360" y="68840"/>
                    </a:cubicBezTo>
                    <a:cubicBezTo>
                      <a:pt x="32323" y="68218"/>
                      <a:pt x="27356" y="67133"/>
                      <a:pt x="22518" y="65612"/>
                    </a:cubicBezTo>
                    <a:cubicBezTo>
                      <a:pt x="19406" y="64662"/>
                      <a:pt x="16416" y="63341"/>
                      <a:pt x="13625" y="61672"/>
                    </a:cubicBezTo>
                    <a:cubicBezTo>
                      <a:pt x="11616" y="60453"/>
                      <a:pt x="10609" y="59375"/>
                      <a:pt x="10609" y="58515"/>
                    </a:cubicBezTo>
                    <a:lnTo>
                      <a:pt x="10609" y="38078"/>
                    </a:lnTo>
                    <a:close/>
                    <a:moveTo>
                      <a:pt x="10609" y="72928"/>
                    </a:moveTo>
                    <a:cubicBezTo>
                      <a:pt x="17385" y="76271"/>
                      <a:pt x="24649" y="78523"/>
                      <a:pt x="32124" y="79601"/>
                    </a:cubicBezTo>
                    <a:cubicBezTo>
                      <a:pt x="40633" y="81013"/>
                      <a:pt x="49244" y="81706"/>
                      <a:pt x="57869" y="81680"/>
                    </a:cubicBezTo>
                    <a:lnTo>
                      <a:pt x="63817" y="81680"/>
                    </a:lnTo>
                    <a:cubicBezTo>
                      <a:pt x="71530" y="81744"/>
                      <a:pt x="79230" y="81147"/>
                      <a:pt x="86841" y="79883"/>
                    </a:cubicBezTo>
                    <a:cubicBezTo>
                      <a:pt x="93148" y="78882"/>
                      <a:pt x="99264" y="76925"/>
                      <a:pt x="104981" y="74076"/>
                    </a:cubicBezTo>
                    <a:lnTo>
                      <a:pt x="104981" y="93083"/>
                    </a:lnTo>
                    <a:cubicBezTo>
                      <a:pt x="104981" y="93943"/>
                      <a:pt x="103980" y="94944"/>
                      <a:pt x="101971" y="96163"/>
                    </a:cubicBezTo>
                    <a:cubicBezTo>
                      <a:pt x="99174" y="97831"/>
                      <a:pt x="96190" y="99159"/>
                      <a:pt x="93078" y="100109"/>
                    </a:cubicBezTo>
                    <a:cubicBezTo>
                      <a:pt x="88240" y="101630"/>
                      <a:pt x="83266" y="102708"/>
                      <a:pt x="78236" y="103337"/>
                    </a:cubicBezTo>
                    <a:cubicBezTo>
                      <a:pt x="71491" y="104312"/>
                      <a:pt x="64683" y="104787"/>
                      <a:pt x="57869" y="104768"/>
                    </a:cubicBezTo>
                    <a:cubicBezTo>
                      <a:pt x="51054" y="104787"/>
                      <a:pt x="44246" y="104312"/>
                      <a:pt x="37501" y="103337"/>
                    </a:cubicBezTo>
                    <a:cubicBezTo>
                      <a:pt x="32426" y="102766"/>
                      <a:pt x="27408" y="101733"/>
                      <a:pt x="22518" y="100250"/>
                    </a:cubicBezTo>
                    <a:cubicBezTo>
                      <a:pt x="19406" y="99301"/>
                      <a:pt x="16416" y="97979"/>
                      <a:pt x="13625" y="96304"/>
                    </a:cubicBezTo>
                    <a:cubicBezTo>
                      <a:pt x="11616" y="95091"/>
                      <a:pt x="10609" y="94084"/>
                      <a:pt x="10609" y="93224"/>
                    </a:cubicBezTo>
                    <a:lnTo>
                      <a:pt x="10609" y="72928"/>
                    </a:lnTo>
                    <a:close/>
                  </a:path>
                </a:pathLst>
              </a:custGeom>
              <a:solidFill>
                <a:srgbClr val="2D5967"/>
              </a:solidFill>
              <a:ln w="6417" cap="flat">
                <a:noFill/>
                <a:prstDash val="solid"/>
                <a:miter/>
              </a:ln>
            </p:spPr>
            <p:txBody>
              <a:bodyPr rtlCol="0" anchor="ctr"/>
              <a:lstStyle/>
              <a:p>
                <a:endParaRPr lang="en-US" sz="810"/>
              </a:p>
            </p:txBody>
          </p:sp>
        </p:grpSp>
        <p:grpSp>
          <p:nvGrpSpPr>
            <p:cNvPr id="2837" name="Graphic 3">
              <a:extLst>
                <a:ext uri="{FF2B5EF4-FFF2-40B4-BE49-F238E27FC236}">
                  <a16:creationId xmlns:a16="http://schemas.microsoft.com/office/drawing/2014/main" id="{A0E47DF3-5D43-7F8D-ED80-1226623FB539}"/>
                </a:ext>
              </a:extLst>
            </p:cNvPr>
            <p:cNvGrpSpPr/>
            <p:nvPr/>
          </p:nvGrpSpPr>
          <p:grpSpPr>
            <a:xfrm>
              <a:off x="3637348" y="4562455"/>
              <a:ext cx="696024" cy="319652"/>
              <a:chOff x="3637348" y="4562455"/>
              <a:chExt cx="696024" cy="319652"/>
            </a:xfrm>
            <a:solidFill>
              <a:srgbClr val="000000"/>
            </a:solidFill>
          </p:grpSpPr>
          <p:sp>
            <p:nvSpPr>
              <p:cNvPr id="2838" name="TextBox 2837">
                <a:extLst>
                  <a:ext uri="{FF2B5EF4-FFF2-40B4-BE49-F238E27FC236}">
                    <a16:creationId xmlns:a16="http://schemas.microsoft.com/office/drawing/2014/main" id="{EBA821E8-F55A-B23A-1B39-E58FB9D18005}"/>
                  </a:ext>
                </a:extLst>
              </p:cNvPr>
              <p:cNvSpPr txBox="1"/>
              <p:nvPr/>
            </p:nvSpPr>
            <p:spPr>
              <a:xfrm>
                <a:off x="3779776" y="4562455"/>
                <a:ext cx="4010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a:t>
                </a:r>
              </a:p>
            </p:txBody>
          </p:sp>
          <p:sp>
            <p:nvSpPr>
              <p:cNvPr id="2839" name="TextBox 2838">
                <a:extLst>
                  <a:ext uri="{FF2B5EF4-FFF2-40B4-BE49-F238E27FC236}">
                    <a16:creationId xmlns:a16="http://schemas.microsoft.com/office/drawing/2014/main" id="{01B0478B-BD65-D4DC-1C3B-09926B3D7212}"/>
                  </a:ext>
                </a:extLst>
              </p:cNvPr>
              <p:cNvSpPr txBox="1"/>
              <p:nvPr/>
            </p:nvSpPr>
            <p:spPr>
              <a:xfrm>
                <a:off x="3637348" y="4665125"/>
                <a:ext cx="69602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Lakehouse</a:t>
                </a:r>
              </a:p>
            </p:txBody>
          </p:sp>
        </p:grpSp>
      </p:grpSp>
      <p:grpSp>
        <p:nvGrpSpPr>
          <p:cNvPr id="2840" name="Graphic 3">
            <a:extLst>
              <a:ext uri="{FF2B5EF4-FFF2-40B4-BE49-F238E27FC236}">
                <a16:creationId xmlns:a16="http://schemas.microsoft.com/office/drawing/2014/main" id="{38144CB3-91F0-E00A-3929-199452D9F9D1}"/>
              </a:ext>
            </a:extLst>
          </p:cNvPr>
          <p:cNvGrpSpPr/>
          <p:nvPr/>
        </p:nvGrpSpPr>
        <p:grpSpPr>
          <a:xfrm>
            <a:off x="4399451" y="4217929"/>
            <a:ext cx="649537" cy="561508"/>
            <a:chOff x="4399451" y="4217929"/>
            <a:chExt cx="649537" cy="561508"/>
          </a:xfrm>
        </p:grpSpPr>
        <p:grpSp>
          <p:nvGrpSpPr>
            <p:cNvPr id="2841" name="Graphic 3">
              <a:extLst>
                <a:ext uri="{FF2B5EF4-FFF2-40B4-BE49-F238E27FC236}">
                  <a16:creationId xmlns:a16="http://schemas.microsoft.com/office/drawing/2014/main" id="{3F359EAB-F642-DCEF-AA43-AB9C02AF0669}"/>
                </a:ext>
              </a:extLst>
            </p:cNvPr>
            <p:cNvGrpSpPr/>
            <p:nvPr/>
          </p:nvGrpSpPr>
          <p:grpSpPr>
            <a:xfrm>
              <a:off x="4549727" y="4217929"/>
              <a:ext cx="346509" cy="385010"/>
              <a:chOff x="4549727" y="4217929"/>
              <a:chExt cx="346509" cy="385010"/>
            </a:xfrm>
          </p:grpSpPr>
          <p:sp>
            <p:nvSpPr>
              <p:cNvPr id="2842" name="Freeform: Shape 2841">
                <a:extLst>
                  <a:ext uri="{FF2B5EF4-FFF2-40B4-BE49-F238E27FC236}">
                    <a16:creationId xmlns:a16="http://schemas.microsoft.com/office/drawing/2014/main" id="{1E8FED57-CA81-6723-14A9-64C1385D0EF4}"/>
                  </a:ext>
                </a:extLst>
              </p:cNvPr>
              <p:cNvSpPr/>
              <p:nvPr/>
            </p:nvSpPr>
            <p:spPr>
              <a:xfrm>
                <a:off x="4549727" y="4217929"/>
                <a:ext cx="346509" cy="385010"/>
              </a:xfrm>
              <a:custGeom>
                <a:avLst/>
                <a:gdLst>
                  <a:gd name="connsiteX0" fmla="*/ 173255 w 346509"/>
                  <a:gd name="connsiteY0" fmla="*/ 0 h 385010"/>
                  <a:gd name="connsiteX1" fmla="*/ 0 w 346509"/>
                  <a:gd name="connsiteY1" fmla="*/ 55916 h 385010"/>
                  <a:gd name="connsiteX2" fmla="*/ 0 w 346509"/>
                  <a:gd name="connsiteY2" fmla="*/ 330923 h 385010"/>
                  <a:gd name="connsiteX3" fmla="*/ 173255 w 346509"/>
                  <a:gd name="connsiteY3" fmla="*/ 385011 h 385010"/>
                  <a:gd name="connsiteX4" fmla="*/ 346509 w 346509"/>
                  <a:gd name="connsiteY4" fmla="*/ 330923 h 385010"/>
                  <a:gd name="connsiteX5" fmla="*/ 346509 w 346509"/>
                  <a:gd name="connsiteY5" fmla="*/ 55916 h 385010"/>
                  <a:gd name="connsiteX6" fmla="*/ 173255 w 346509"/>
                  <a:gd name="connsiteY6"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509" h="385010">
                    <a:moveTo>
                      <a:pt x="173255" y="0"/>
                    </a:moveTo>
                    <a:cubicBezTo>
                      <a:pt x="144841" y="0"/>
                      <a:pt x="0" y="2753"/>
                      <a:pt x="0" y="55916"/>
                    </a:cubicBezTo>
                    <a:lnTo>
                      <a:pt x="0" y="330923"/>
                    </a:lnTo>
                    <a:cubicBezTo>
                      <a:pt x="0" y="382258"/>
                      <a:pt x="144841" y="385011"/>
                      <a:pt x="173255" y="385011"/>
                    </a:cubicBezTo>
                    <a:cubicBezTo>
                      <a:pt x="201675" y="385011"/>
                      <a:pt x="346509" y="382258"/>
                      <a:pt x="346509" y="330923"/>
                    </a:cubicBezTo>
                    <a:lnTo>
                      <a:pt x="346509" y="55916"/>
                    </a:lnTo>
                    <a:cubicBezTo>
                      <a:pt x="346509" y="2753"/>
                      <a:pt x="202593" y="0"/>
                      <a:pt x="173255" y="0"/>
                    </a:cubicBezTo>
                    <a:close/>
                  </a:path>
                </a:pathLst>
              </a:custGeom>
              <a:solidFill>
                <a:srgbClr val="FFFFFF"/>
              </a:solidFill>
              <a:ln w="6417" cap="flat">
                <a:noFill/>
                <a:prstDash val="solid"/>
                <a:miter/>
              </a:ln>
            </p:spPr>
            <p:txBody>
              <a:bodyPr rtlCol="0" anchor="ctr"/>
              <a:lstStyle/>
              <a:p>
                <a:endParaRPr lang="en-US" sz="810"/>
              </a:p>
            </p:txBody>
          </p:sp>
          <p:grpSp>
            <p:nvGrpSpPr>
              <p:cNvPr id="2843" name="Graphic 3">
                <a:extLst>
                  <a:ext uri="{FF2B5EF4-FFF2-40B4-BE49-F238E27FC236}">
                    <a16:creationId xmlns:a16="http://schemas.microsoft.com/office/drawing/2014/main" id="{9FA2F304-C731-01E7-78C2-641E6F5FA448}"/>
                  </a:ext>
                </a:extLst>
              </p:cNvPr>
              <p:cNvGrpSpPr/>
              <p:nvPr/>
            </p:nvGrpSpPr>
            <p:grpSpPr>
              <a:xfrm>
                <a:off x="4549727" y="4217929"/>
                <a:ext cx="346509" cy="385010"/>
                <a:chOff x="4549727" y="4217929"/>
                <a:chExt cx="346509" cy="385010"/>
              </a:xfrm>
              <a:solidFill>
                <a:srgbClr val="FFFFFF"/>
              </a:solidFill>
            </p:grpSpPr>
            <p:sp>
              <p:nvSpPr>
                <p:cNvPr id="2844" name="Freeform: Shape 2843">
                  <a:extLst>
                    <a:ext uri="{FF2B5EF4-FFF2-40B4-BE49-F238E27FC236}">
                      <a16:creationId xmlns:a16="http://schemas.microsoft.com/office/drawing/2014/main" id="{6C8103A6-917F-7FAF-005B-710839DC470B}"/>
                    </a:ext>
                  </a:extLst>
                </p:cNvPr>
                <p:cNvSpPr/>
                <p:nvPr/>
              </p:nvSpPr>
              <p:spPr>
                <a:xfrm>
                  <a:off x="4554315" y="4222510"/>
                  <a:ext cx="337340" cy="375847"/>
                </a:xfrm>
                <a:custGeom>
                  <a:avLst/>
                  <a:gdLst>
                    <a:gd name="connsiteX0" fmla="*/ 168667 w 337340"/>
                    <a:gd name="connsiteY0" fmla="*/ 375847 h 375847"/>
                    <a:gd name="connsiteX1" fmla="*/ 0 w 337340"/>
                    <a:gd name="connsiteY1" fmla="*/ 326341 h 375847"/>
                    <a:gd name="connsiteX2" fmla="*/ 0 w 337340"/>
                    <a:gd name="connsiteY2" fmla="*/ 55005 h 375847"/>
                    <a:gd name="connsiteX3" fmla="*/ 0 w 337340"/>
                    <a:gd name="connsiteY3" fmla="*/ 53170 h 375847"/>
                    <a:gd name="connsiteX4" fmla="*/ 0 w 337340"/>
                    <a:gd name="connsiteY4" fmla="*/ 51335 h 375847"/>
                    <a:gd name="connsiteX5" fmla="*/ 168667 w 337340"/>
                    <a:gd name="connsiteY5" fmla="*/ 0 h 375847"/>
                    <a:gd name="connsiteX6" fmla="*/ 337340 w 337340"/>
                    <a:gd name="connsiteY6" fmla="*/ 51335 h 375847"/>
                    <a:gd name="connsiteX7" fmla="*/ 337340 w 337340"/>
                    <a:gd name="connsiteY7" fmla="*/ 53170 h 375847"/>
                    <a:gd name="connsiteX8" fmla="*/ 337340 w 337340"/>
                    <a:gd name="connsiteY8" fmla="*/ 55005 h 375847"/>
                    <a:gd name="connsiteX9" fmla="*/ 337340 w 337340"/>
                    <a:gd name="connsiteY9" fmla="*/ 326341 h 375847"/>
                    <a:gd name="connsiteX10" fmla="*/ 168667 w 337340"/>
                    <a:gd name="connsiteY10" fmla="*/ 375847 h 37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7340" h="375847">
                      <a:moveTo>
                        <a:pt x="168667" y="375847"/>
                      </a:moveTo>
                      <a:cubicBezTo>
                        <a:pt x="151252" y="375847"/>
                        <a:pt x="0" y="374012"/>
                        <a:pt x="0" y="326341"/>
                      </a:cubicBezTo>
                      <a:lnTo>
                        <a:pt x="0" y="55005"/>
                      </a:lnTo>
                      <a:cubicBezTo>
                        <a:pt x="0" y="54088"/>
                        <a:pt x="0" y="54088"/>
                        <a:pt x="0" y="53170"/>
                      </a:cubicBezTo>
                      <a:cubicBezTo>
                        <a:pt x="0" y="52252"/>
                        <a:pt x="0" y="51335"/>
                        <a:pt x="0" y="51335"/>
                      </a:cubicBezTo>
                      <a:cubicBezTo>
                        <a:pt x="0" y="13751"/>
                        <a:pt x="90747" y="0"/>
                        <a:pt x="168667" y="0"/>
                      </a:cubicBezTo>
                      <a:cubicBezTo>
                        <a:pt x="246587" y="0"/>
                        <a:pt x="337340" y="13751"/>
                        <a:pt x="337340" y="51335"/>
                      </a:cubicBezTo>
                      <a:cubicBezTo>
                        <a:pt x="337340" y="52252"/>
                        <a:pt x="337340" y="53170"/>
                        <a:pt x="337340" y="53170"/>
                      </a:cubicBezTo>
                      <a:cubicBezTo>
                        <a:pt x="337340" y="54088"/>
                        <a:pt x="337340" y="54088"/>
                        <a:pt x="337340" y="55005"/>
                      </a:cubicBezTo>
                      <a:lnTo>
                        <a:pt x="337340" y="326341"/>
                      </a:lnTo>
                      <a:cubicBezTo>
                        <a:pt x="337340" y="374012"/>
                        <a:pt x="186088" y="375847"/>
                        <a:pt x="168667" y="375847"/>
                      </a:cubicBezTo>
                      <a:close/>
                    </a:path>
                  </a:pathLst>
                </a:custGeom>
                <a:solidFill>
                  <a:srgbClr val="FFFFFF"/>
                </a:solidFill>
                <a:ln w="6417" cap="flat">
                  <a:noFill/>
                  <a:prstDash val="solid"/>
                  <a:miter/>
                </a:ln>
              </p:spPr>
              <p:txBody>
                <a:bodyPr rtlCol="0" anchor="ctr"/>
                <a:lstStyle/>
                <a:p>
                  <a:endParaRPr lang="en-US" sz="810"/>
                </a:p>
              </p:txBody>
            </p:sp>
            <p:sp>
              <p:nvSpPr>
                <p:cNvPr id="2845" name="Freeform: Shape 2844">
                  <a:extLst>
                    <a:ext uri="{FF2B5EF4-FFF2-40B4-BE49-F238E27FC236}">
                      <a16:creationId xmlns:a16="http://schemas.microsoft.com/office/drawing/2014/main" id="{C4545800-43F7-CBF3-3C17-21F7811681B1}"/>
                    </a:ext>
                  </a:extLst>
                </p:cNvPr>
                <p:cNvSpPr/>
                <p:nvPr/>
              </p:nvSpPr>
              <p:spPr>
                <a:xfrm>
                  <a:off x="4549727" y="4217929"/>
                  <a:ext cx="346509" cy="385010"/>
                </a:xfrm>
                <a:custGeom>
                  <a:avLst/>
                  <a:gdLst>
                    <a:gd name="connsiteX0" fmla="*/ 173255 w 346509"/>
                    <a:gd name="connsiteY0" fmla="*/ 9170 h 385010"/>
                    <a:gd name="connsiteX1" fmla="*/ 337346 w 346509"/>
                    <a:gd name="connsiteY1" fmla="*/ 55916 h 385010"/>
                    <a:gd name="connsiteX2" fmla="*/ 337346 w 346509"/>
                    <a:gd name="connsiteY2" fmla="*/ 57752 h 385010"/>
                    <a:gd name="connsiteX3" fmla="*/ 337346 w 346509"/>
                    <a:gd name="connsiteY3" fmla="*/ 59587 h 385010"/>
                    <a:gd name="connsiteX4" fmla="*/ 337346 w 346509"/>
                    <a:gd name="connsiteY4" fmla="*/ 330923 h 385010"/>
                    <a:gd name="connsiteX5" fmla="*/ 173255 w 346509"/>
                    <a:gd name="connsiteY5" fmla="*/ 375841 h 385010"/>
                    <a:gd name="connsiteX6" fmla="*/ 9170 w 346509"/>
                    <a:gd name="connsiteY6" fmla="*/ 330923 h 385010"/>
                    <a:gd name="connsiteX7" fmla="*/ 9170 w 346509"/>
                    <a:gd name="connsiteY7" fmla="*/ 59587 h 385010"/>
                    <a:gd name="connsiteX8" fmla="*/ 9170 w 346509"/>
                    <a:gd name="connsiteY8" fmla="*/ 57752 h 385010"/>
                    <a:gd name="connsiteX9" fmla="*/ 9170 w 346509"/>
                    <a:gd name="connsiteY9" fmla="*/ 55916 h 385010"/>
                    <a:gd name="connsiteX10" fmla="*/ 173255 w 346509"/>
                    <a:gd name="connsiteY10" fmla="*/ 9170 h 385010"/>
                    <a:gd name="connsiteX11" fmla="*/ 173255 w 346509"/>
                    <a:gd name="connsiteY11" fmla="*/ 0 h 385010"/>
                    <a:gd name="connsiteX12" fmla="*/ 0 w 346509"/>
                    <a:gd name="connsiteY12" fmla="*/ 55916 h 385010"/>
                    <a:gd name="connsiteX13" fmla="*/ 0 w 346509"/>
                    <a:gd name="connsiteY13" fmla="*/ 57752 h 385010"/>
                    <a:gd name="connsiteX14" fmla="*/ 0 w 346509"/>
                    <a:gd name="connsiteY14" fmla="*/ 59587 h 385010"/>
                    <a:gd name="connsiteX15" fmla="*/ 0 w 346509"/>
                    <a:gd name="connsiteY15" fmla="*/ 330923 h 385010"/>
                    <a:gd name="connsiteX16" fmla="*/ 173255 w 346509"/>
                    <a:gd name="connsiteY16" fmla="*/ 385011 h 385010"/>
                    <a:gd name="connsiteX17" fmla="*/ 346509 w 346509"/>
                    <a:gd name="connsiteY17" fmla="*/ 330923 h 385010"/>
                    <a:gd name="connsiteX18" fmla="*/ 346509 w 346509"/>
                    <a:gd name="connsiteY18" fmla="*/ 59587 h 385010"/>
                    <a:gd name="connsiteX19" fmla="*/ 346509 w 346509"/>
                    <a:gd name="connsiteY19" fmla="*/ 57752 h 385010"/>
                    <a:gd name="connsiteX20" fmla="*/ 346509 w 346509"/>
                    <a:gd name="connsiteY20" fmla="*/ 55916 h 385010"/>
                    <a:gd name="connsiteX21" fmla="*/ 173255 w 346509"/>
                    <a:gd name="connsiteY21"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6509" h="385010">
                      <a:moveTo>
                        <a:pt x="173255" y="9170"/>
                      </a:moveTo>
                      <a:cubicBezTo>
                        <a:pt x="252092" y="9170"/>
                        <a:pt x="337346" y="23832"/>
                        <a:pt x="337346" y="55916"/>
                      </a:cubicBezTo>
                      <a:cubicBezTo>
                        <a:pt x="337346" y="56834"/>
                        <a:pt x="337346" y="57752"/>
                        <a:pt x="337346" y="57752"/>
                      </a:cubicBezTo>
                      <a:cubicBezTo>
                        <a:pt x="337346" y="58669"/>
                        <a:pt x="337346" y="58669"/>
                        <a:pt x="337346" y="59587"/>
                      </a:cubicBezTo>
                      <a:lnTo>
                        <a:pt x="337346" y="330923"/>
                      </a:lnTo>
                      <a:cubicBezTo>
                        <a:pt x="337346" y="366678"/>
                        <a:pt x="230089" y="375841"/>
                        <a:pt x="173255" y="375841"/>
                      </a:cubicBezTo>
                      <a:cubicBezTo>
                        <a:pt x="116421" y="375841"/>
                        <a:pt x="9170" y="366678"/>
                        <a:pt x="9170" y="330923"/>
                      </a:cubicBezTo>
                      <a:lnTo>
                        <a:pt x="9170" y="59587"/>
                      </a:lnTo>
                      <a:cubicBezTo>
                        <a:pt x="9170" y="58669"/>
                        <a:pt x="9170" y="58669"/>
                        <a:pt x="9170" y="57752"/>
                      </a:cubicBezTo>
                      <a:cubicBezTo>
                        <a:pt x="9170" y="56834"/>
                        <a:pt x="9170" y="55916"/>
                        <a:pt x="9170" y="55916"/>
                      </a:cubicBezTo>
                      <a:cubicBezTo>
                        <a:pt x="9170" y="23832"/>
                        <a:pt x="94424" y="9170"/>
                        <a:pt x="173255" y="9170"/>
                      </a:cubicBezTo>
                      <a:close/>
                      <a:moveTo>
                        <a:pt x="173255" y="0"/>
                      </a:moveTo>
                      <a:cubicBezTo>
                        <a:pt x="144841" y="0"/>
                        <a:pt x="0" y="2753"/>
                        <a:pt x="0" y="55916"/>
                      </a:cubicBezTo>
                      <a:cubicBezTo>
                        <a:pt x="0" y="56834"/>
                        <a:pt x="0" y="57752"/>
                        <a:pt x="0" y="57752"/>
                      </a:cubicBezTo>
                      <a:cubicBezTo>
                        <a:pt x="0" y="58669"/>
                        <a:pt x="0" y="58669"/>
                        <a:pt x="0" y="59587"/>
                      </a:cubicBezTo>
                      <a:lnTo>
                        <a:pt x="0" y="330923"/>
                      </a:lnTo>
                      <a:cubicBezTo>
                        <a:pt x="0" y="382258"/>
                        <a:pt x="144841" y="385011"/>
                        <a:pt x="173255" y="385011"/>
                      </a:cubicBezTo>
                      <a:cubicBezTo>
                        <a:pt x="201675" y="385011"/>
                        <a:pt x="346509" y="382258"/>
                        <a:pt x="346509" y="330923"/>
                      </a:cubicBezTo>
                      <a:lnTo>
                        <a:pt x="346509" y="59587"/>
                      </a:lnTo>
                      <a:cubicBezTo>
                        <a:pt x="346509" y="58669"/>
                        <a:pt x="346509" y="58669"/>
                        <a:pt x="346509" y="57752"/>
                      </a:cubicBezTo>
                      <a:cubicBezTo>
                        <a:pt x="346509" y="56834"/>
                        <a:pt x="346509" y="55916"/>
                        <a:pt x="346509" y="55916"/>
                      </a:cubicBezTo>
                      <a:cubicBezTo>
                        <a:pt x="346509" y="2753"/>
                        <a:pt x="202593" y="0"/>
                        <a:pt x="173255" y="0"/>
                      </a:cubicBezTo>
                      <a:close/>
                    </a:path>
                  </a:pathLst>
                </a:custGeom>
                <a:solidFill>
                  <a:srgbClr val="FFFFFF"/>
                </a:solidFill>
                <a:ln w="6417" cap="flat">
                  <a:noFill/>
                  <a:prstDash val="solid"/>
                  <a:miter/>
                </a:ln>
              </p:spPr>
              <p:txBody>
                <a:bodyPr rtlCol="0" anchor="ctr"/>
                <a:lstStyle/>
                <a:p>
                  <a:endParaRPr lang="en-US" sz="810"/>
                </a:p>
              </p:txBody>
            </p:sp>
          </p:grpSp>
          <p:sp>
            <p:nvSpPr>
              <p:cNvPr id="2846" name="Freeform: Shape 2845">
                <a:extLst>
                  <a:ext uri="{FF2B5EF4-FFF2-40B4-BE49-F238E27FC236}">
                    <a16:creationId xmlns:a16="http://schemas.microsoft.com/office/drawing/2014/main" id="{0BB7623B-14DF-B215-A372-D3DD90777B9B}"/>
                  </a:ext>
                </a:extLst>
              </p:cNvPr>
              <p:cNvSpPr/>
              <p:nvPr/>
            </p:nvSpPr>
            <p:spPr>
              <a:xfrm>
                <a:off x="4558896" y="4227092"/>
                <a:ext cx="328176" cy="366677"/>
              </a:xfrm>
              <a:custGeom>
                <a:avLst/>
                <a:gdLst>
                  <a:gd name="connsiteX0" fmla="*/ 164085 w 328176"/>
                  <a:gd name="connsiteY0" fmla="*/ 0 h 366677"/>
                  <a:gd name="connsiteX1" fmla="*/ 0 w 328176"/>
                  <a:gd name="connsiteY1" fmla="*/ 46753 h 366677"/>
                  <a:gd name="connsiteX2" fmla="*/ 0 w 328176"/>
                  <a:gd name="connsiteY2" fmla="*/ 321760 h 366677"/>
                  <a:gd name="connsiteX3" fmla="*/ 164085 w 328176"/>
                  <a:gd name="connsiteY3" fmla="*/ 366677 h 366677"/>
                  <a:gd name="connsiteX4" fmla="*/ 328177 w 328176"/>
                  <a:gd name="connsiteY4" fmla="*/ 321760 h 366677"/>
                  <a:gd name="connsiteX5" fmla="*/ 328177 w 328176"/>
                  <a:gd name="connsiteY5" fmla="*/ 46753 h 366677"/>
                  <a:gd name="connsiteX6" fmla="*/ 164085 w 328176"/>
                  <a:gd name="connsiteY6" fmla="*/ 0 h 366677"/>
                  <a:gd name="connsiteX7" fmla="*/ 54999 w 328176"/>
                  <a:gd name="connsiteY7" fmla="*/ 26585 h 366677"/>
                  <a:gd name="connsiteX8" fmla="*/ 164085 w 328176"/>
                  <a:gd name="connsiteY8" fmla="*/ 15586 h 366677"/>
                  <a:gd name="connsiteX9" fmla="*/ 273171 w 328176"/>
                  <a:gd name="connsiteY9" fmla="*/ 26585 h 366677"/>
                  <a:gd name="connsiteX10" fmla="*/ 313508 w 328176"/>
                  <a:gd name="connsiteY10" fmla="*/ 46753 h 366677"/>
                  <a:gd name="connsiteX11" fmla="*/ 273171 w 328176"/>
                  <a:gd name="connsiteY11" fmla="*/ 66921 h 366677"/>
                  <a:gd name="connsiteX12" fmla="*/ 164085 w 328176"/>
                  <a:gd name="connsiteY12" fmla="*/ 77002 h 366677"/>
                  <a:gd name="connsiteX13" fmla="*/ 54999 w 328176"/>
                  <a:gd name="connsiteY13" fmla="*/ 66004 h 366677"/>
                  <a:gd name="connsiteX14" fmla="*/ 15586 w 328176"/>
                  <a:gd name="connsiteY14" fmla="*/ 46753 h 366677"/>
                  <a:gd name="connsiteX15" fmla="*/ 54999 w 328176"/>
                  <a:gd name="connsiteY15" fmla="*/ 26585 h 366677"/>
                  <a:gd name="connsiteX16" fmla="*/ 15586 w 328176"/>
                  <a:gd name="connsiteY16" fmla="*/ 174172 h 366677"/>
                  <a:gd name="connsiteX17" fmla="*/ 59586 w 328176"/>
                  <a:gd name="connsiteY17" fmla="*/ 188841 h 366677"/>
                  <a:gd name="connsiteX18" fmla="*/ 111839 w 328176"/>
                  <a:gd name="connsiteY18" fmla="*/ 167756 h 366677"/>
                  <a:gd name="connsiteX19" fmla="*/ 164085 w 328176"/>
                  <a:gd name="connsiteY19" fmla="*/ 188841 h 366677"/>
                  <a:gd name="connsiteX20" fmla="*/ 216337 w 328176"/>
                  <a:gd name="connsiteY20" fmla="*/ 167756 h 366677"/>
                  <a:gd name="connsiteX21" fmla="*/ 268590 w 328176"/>
                  <a:gd name="connsiteY21" fmla="*/ 188841 h 366677"/>
                  <a:gd name="connsiteX22" fmla="*/ 312590 w 328176"/>
                  <a:gd name="connsiteY22" fmla="*/ 174172 h 366677"/>
                  <a:gd name="connsiteX23" fmla="*/ 312590 w 328176"/>
                  <a:gd name="connsiteY23" fmla="*/ 242011 h 366677"/>
                  <a:gd name="connsiteX24" fmla="*/ 268590 w 328176"/>
                  <a:gd name="connsiteY24" fmla="*/ 262173 h 366677"/>
                  <a:gd name="connsiteX25" fmla="*/ 222754 w 328176"/>
                  <a:gd name="connsiteY25" fmla="*/ 240176 h 366677"/>
                  <a:gd name="connsiteX26" fmla="*/ 216337 w 328176"/>
                  <a:gd name="connsiteY26" fmla="*/ 232841 h 366677"/>
                  <a:gd name="connsiteX27" fmla="*/ 209921 w 328176"/>
                  <a:gd name="connsiteY27" fmla="*/ 240176 h 366677"/>
                  <a:gd name="connsiteX28" fmla="*/ 164085 w 328176"/>
                  <a:gd name="connsiteY28" fmla="*/ 262173 h 366677"/>
                  <a:gd name="connsiteX29" fmla="*/ 118256 w 328176"/>
                  <a:gd name="connsiteY29" fmla="*/ 240176 h 366677"/>
                  <a:gd name="connsiteX30" fmla="*/ 111839 w 328176"/>
                  <a:gd name="connsiteY30" fmla="*/ 232841 h 366677"/>
                  <a:gd name="connsiteX31" fmla="*/ 105422 w 328176"/>
                  <a:gd name="connsiteY31" fmla="*/ 240176 h 366677"/>
                  <a:gd name="connsiteX32" fmla="*/ 59586 w 328176"/>
                  <a:gd name="connsiteY32" fmla="*/ 262173 h 366677"/>
                  <a:gd name="connsiteX33" fmla="*/ 15586 w 328176"/>
                  <a:gd name="connsiteY33" fmla="*/ 242011 h 366677"/>
                  <a:gd name="connsiteX34" fmla="*/ 15586 w 328176"/>
                  <a:gd name="connsiteY34" fmla="*/ 174172 h 366677"/>
                  <a:gd name="connsiteX35" fmla="*/ 312590 w 328176"/>
                  <a:gd name="connsiteY35" fmla="*/ 153087 h 366677"/>
                  <a:gd name="connsiteX36" fmla="*/ 268590 w 328176"/>
                  <a:gd name="connsiteY36" fmla="*/ 173255 h 366677"/>
                  <a:gd name="connsiteX37" fmla="*/ 222754 w 328176"/>
                  <a:gd name="connsiteY37" fmla="*/ 151258 h 366677"/>
                  <a:gd name="connsiteX38" fmla="*/ 216337 w 328176"/>
                  <a:gd name="connsiteY38" fmla="*/ 143923 h 366677"/>
                  <a:gd name="connsiteX39" fmla="*/ 209921 w 328176"/>
                  <a:gd name="connsiteY39" fmla="*/ 151258 h 366677"/>
                  <a:gd name="connsiteX40" fmla="*/ 164085 w 328176"/>
                  <a:gd name="connsiteY40" fmla="*/ 173255 h 366677"/>
                  <a:gd name="connsiteX41" fmla="*/ 118256 w 328176"/>
                  <a:gd name="connsiteY41" fmla="*/ 151258 h 366677"/>
                  <a:gd name="connsiteX42" fmla="*/ 111839 w 328176"/>
                  <a:gd name="connsiteY42" fmla="*/ 143923 h 366677"/>
                  <a:gd name="connsiteX43" fmla="*/ 105422 w 328176"/>
                  <a:gd name="connsiteY43" fmla="*/ 151258 h 366677"/>
                  <a:gd name="connsiteX44" fmla="*/ 59586 w 328176"/>
                  <a:gd name="connsiteY44" fmla="*/ 173255 h 366677"/>
                  <a:gd name="connsiteX45" fmla="*/ 15586 w 328176"/>
                  <a:gd name="connsiteY45" fmla="*/ 153087 h 366677"/>
                  <a:gd name="connsiteX46" fmla="*/ 15586 w 328176"/>
                  <a:gd name="connsiteY46" fmla="*/ 67839 h 366677"/>
                  <a:gd name="connsiteX47" fmla="*/ 164085 w 328176"/>
                  <a:gd name="connsiteY47" fmla="*/ 92589 h 366677"/>
                  <a:gd name="connsiteX48" fmla="*/ 312590 w 328176"/>
                  <a:gd name="connsiteY48" fmla="*/ 67839 h 366677"/>
                  <a:gd name="connsiteX49" fmla="*/ 312590 w 328176"/>
                  <a:gd name="connsiteY49" fmla="*/ 153087 h 366677"/>
                  <a:gd name="connsiteX50" fmla="*/ 273171 w 328176"/>
                  <a:gd name="connsiteY50" fmla="*/ 340092 h 366677"/>
                  <a:gd name="connsiteX51" fmla="*/ 164085 w 328176"/>
                  <a:gd name="connsiteY51" fmla="*/ 351098 h 366677"/>
                  <a:gd name="connsiteX52" fmla="*/ 54999 w 328176"/>
                  <a:gd name="connsiteY52" fmla="*/ 340092 h 366677"/>
                  <a:gd name="connsiteX53" fmla="*/ 14669 w 328176"/>
                  <a:gd name="connsiteY53" fmla="*/ 320842 h 366677"/>
                  <a:gd name="connsiteX54" fmla="*/ 14669 w 328176"/>
                  <a:gd name="connsiteY54" fmla="*/ 262173 h 366677"/>
                  <a:gd name="connsiteX55" fmla="*/ 58669 w 328176"/>
                  <a:gd name="connsiteY55" fmla="*/ 276842 h 366677"/>
                  <a:gd name="connsiteX56" fmla="*/ 110921 w 328176"/>
                  <a:gd name="connsiteY56" fmla="*/ 255756 h 366677"/>
                  <a:gd name="connsiteX57" fmla="*/ 163174 w 328176"/>
                  <a:gd name="connsiteY57" fmla="*/ 276842 h 366677"/>
                  <a:gd name="connsiteX58" fmla="*/ 215420 w 328176"/>
                  <a:gd name="connsiteY58" fmla="*/ 255756 h 366677"/>
                  <a:gd name="connsiteX59" fmla="*/ 267672 w 328176"/>
                  <a:gd name="connsiteY59" fmla="*/ 276842 h 366677"/>
                  <a:gd name="connsiteX60" fmla="*/ 311672 w 328176"/>
                  <a:gd name="connsiteY60" fmla="*/ 262173 h 366677"/>
                  <a:gd name="connsiteX61" fmla="*/ 311672 w 328176"/>
                  <a:gd name="connsiteY61" fmla="*/ 320842 h 366677"/>
                  <a:gd name="connsiteX62" fmla="*/ 273171 w 328176"/>
                  <a:gd name="connsiteY62" fmla="*/ 340092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28176" h="366677">
                    <a:moveTo>
                      <a:pt x="164085" y="0"/>
                    </a:moveTo>
                    <a:cubicBezTo>
                      <a:pt x="85254" y="0"/>
                      <a:pt x="0" y="14669"/>
                      <a:pt x="0" y="46753"/>
                    </a:cubicBezTo>
                    <a:lnTo>
                      <a:pt x="0" y="321760"/>
                    </a:lnTo>
                    <a:cubicBezTo>
                      <a:pt x="0" y="357514"/>
                      <a:pt x="107251" y="366677"/>
                      <a:pt x="164085" y="366677"/>
                    </a:cubicBezTo>
                    <a:cubicBezTo>
                      <a:pt x="220925" y="366677"/>
                      <a:pt x="328177" y="357514"/>
                      <a:pt x="328177" y="321760"/>
                    </a:cubicBezTo>
                    <a:lnTo>
                      <a:pt x="328177" y="46753"/>
                    </a:lnTo>
                    <a:cubicBezTo>
                      <a:pt x="328177" y="14669"/>
                      <a:pt x="242922" y="0"/>
                      <a:pt x="164085" y="0"/>
                    </a:cubicBezTo>
                    <a:close/>
                    <a:moveTo>
                      <a:pt x="54999" y="26585"/>
                    </a:moveTo>
                    <a:cubicBezTo>
                      <a:pt x="84337" y="19251"/>
                      <a:pt x="122838" y="15586"/>
                      <a:pt x="164085" y="15586"/>
                    </a:cubicBezTo>
                    <a:cubicBezTo>
                      <a:pt x="205339" y="15586"/>
                      <a:pt x="243840" y="19251"/>
                      <a:pt x="273171" y="26585"/>
                    </a:cubicBezTo>
                    <a:cubicBezTo>
                      <a:pt x="306173" y="34837"/>
                      <a:pt x="313508" y="44000"/>
                      <a:pt x="313508" y="46753"/>
                    </a:cubicBezTo>
                    <a:cubicBezTo>
                      <a:pt x="313508" y="49506"/>
                      <a:pt x="306173" y="58669"/>
                      <a:pt x="273171" y="66921"/>
                    </a:cubicBezTo>
                    <a:cubicBezTo>
                      <a:pt x="243840" y="73338"/>
                      <a:pt x="205339" y="77002"/>
                      <a:pt x="164085" y="77002"/>
                    </a:cubicBezTo>
                    <a:cubicBezTo>
                      <a:pt x="122838" y="77002"/>
                      <a:pt x="84337" y="73338"/>
                      <a:pt x="54999" y="66004"/>
                    </a:cubicBezTo>
                    <a:cubicBezTo>
                      <a:pt x="22914" y="57752"/>
                      <a:pt x="15586" y="49506"/>
                      <a:pt x="15586" y="46753"/>
                    </a:cubicBezTo>
                    <a:cubicBezTo>
                      <a:pt x="15586" y="44000"/>
                      <a:pt x="22914" y="34837"/>
                      <a:pt x="54999" y="26585"/>
                    </a:cubicBezTo>
                    <a:close/>
                    <a:moveTo>
                      <a:pt x="15586" y="174172"/>
                    </a:moveTo>
                    <a:cubicBezTo>
                      <a:pt x="25667" y="181507"/>
                      <a:pt x="40336" y="188841"/>
                      <a:pt x="59586" y="188841"/>
                    </a:cubicBezTo>
                    <a:cubicBezTo>
                      <a:pt x="65086" y="188841"/>
                      <a:pt x="90753" y="187924"/>
                      <a:pt x="111839" y="167756"/>
                    </a:cubicBezTo>
                    <a:cubicBezTo>
                      <a:pt x="121002" y="176007"/>
                      <a:pt x="138418" y="188841"/>
                      <a:pt x="164085" y="188841"/>
                    </a:cubicBezTo>
                    <a:cubicBezTo>
                      <a:pt x="169590" y="188841"/>
                      <a:pt x="195258" y="187924"/>
                      <a:pt x="216337" y="167756"/>
                    </a:cubicBezTo>
                    <a:cubicBezTo>
                      <a:pt x="225507" y="176007"/>
                      <a:pt x="242922" y="188841"/>
                      <a:pt x="268590" y="188841"/>
                    </a:cubicBezTo>
                    <a:cubicBezTo>
                      <a:pt x="273171" y="188841"/>
                      <a:pt x="294257" y="187924"/>
                      <a:pt x="312590" y="174172"/>
                    </a:cubicBezTo>
                    <a:lnTo>
                      <a:pt x="312590" y="242011"/>
                    </a:lnTo>
                    <a:cubicBezTo>
                      <a:pt x="296092" y="261262"/>
                      <a:pt x="273171" y="262173"/>
                      <a:pt x="268590" y="262173"/>
                    </a:cubicBezTo>
                    <a:cubicBezTo>
                      <a:pt x="242005" y="262173"/>
                      <a:pt x="225507" y="243840"/>
                      <a:pt x="222754" y="240176"/>
                    </a:cubicBezTo>
                    <a:lnTo>
                      <a:pt x="216337" y="232841"/>
                    </a:lnTo>
                    <a:lnTo>
                      <a:pt x="209921" y="240176"/>
                    </a:lnTo>
                    <a:cubicBezTo>
                      <a:pt x="193423" y="261262"/>
                      <a:pt x="168673" y="262173"/>
                      <a:pt x="164085" y="262173"/>
                    </a:cubicBezTo>
                    <a:cubicBezTo>
                      <a:pt x="137506" y="262173"/>
                      <a:pt x="121002" y="243840"/>
                      <a:pt x="118256" y="240176"/>
                    </a:cubicBezTo>
                    <a:lnTo>
                      <a:pt x="111839" y="232841"/>
                    </a:lnTo>
                    <a:lnTo>
                      <a:pt x="105422" y="240176"/>
                    </a:lnTo>
                    <a:cubicBezTo>
                      <a:pt x="88918" y="261262"/>
                      <a:pt x="64168" y="262173"/>
                      <a:pt x="59586" y="262173"/>
                    </a:cubicBezTo>
                    <a:cubicBezTo>
                      <a:pt x="35748" y="262173"/>
                      <a:pt x="20168" y="247510"/>
                      <a:pt x="15586" y="242011"/>
                    </a:cubicBezTo>
                    <a:lnTo>
                      <a:pt x="15586" y="174172"/>
                    </a:lnTo>
                    <a:close/>
                    <a:moveTo>
                      <a:pt x="312590" y="153087"/>
                    </a:moveTo>
                    <a:cubicBezTo>
                      <a:pt x="296092" y="172337"/>
                      <a:pt x="273171" y="173255"/>
                      <a:pt x="268590" y="173255"/>
                    </a:cubicBezTo>
                    <a:cubicBezTo>
                      <a:pt x="242005" y="173255"/>
                      <a:pt x="225507" y="154922"/>
                      <a:pt x="222754" y="151258"/>
                    </a:cubicBezTo>
                    <a:lnTo>
                      <a:pt x="216337" y="143923"/>
                    </a:lnTo>
                    <a:lnTo>
                      <a:pt x="209921" y="151258"/>
                    </a:lnTo>
                    <a:cubicBezTo>
                      <a:pt x="193423" y="172337"/>
                      <a:pt x="168673" y="173255"/>
                      <a:pt x="164085" y="173255"/>
                    </a:cubicBezTo>
                    <a:cubicBezTo>
                      <a:pt x="137506" y="173255"/>
                      <a:pt x="121002" y="154922"/>
                      <a:pt x="118256" y="151258"/>
                    </a:cubicBezTo>
                    <a:lnTo>
                      <a:pt x="111839" y="143923"/>
                    </a:lnTo>
                    <a:lnTo>
                      <a:pt x="105422" y="151258"/>
                    </a:lnTo>
                    <a:cubicBezTo>
                      <a:pt x="88918" y="172337"/>
                      <a:pt x="64168" y="173255"/>
                      <a:pt x="59586" y="173255"/>
                    </a:cubicBezTo>
                    <a:cubicBezTo>
                      <a:pt x="35748" y="173255"/>
                      <a:pt x="20168" y="158592"/>
                      <a:pt x="15586" y="153087"/>
                    </a:cubicBezTo>
                    <a:lnTo>
                      <a:pt x="15586" y="67839"/>
                    </a:lnTo>
                    <a:cubicBezTo>
                      <a:pt x="44000" y="85254"/>
                      <a:pt x="105422" y="92589"/>
                      <a:pt x="164085" y="92589"/>
                    </a:cubicBezTo>
                    <a:cubicBezTo>
                      <a:pt x="222754" y="92589"/>
                      <a:pt x="285094" y="84337"/>
                      <a:pt x="312590" y="67839"/>
                    </a:cubicBezTo>
                    <a:lnTo>
                      <a:pt x="312590" y="153087"/>
                    </a:lnTo>
                    <a:close/>
                    <a:moveTo>
                      <a:pt x="273171" y="340092"/>
                    </a:moveTo>
                    <a:cubicBezTo>
                      <a:pt x="243840" y="347427"/>
                      <a:pt x="205339" y="351098"/>
                      <a:pt x="164085" y="351098"/>
                    </a:cubicBezTo>
                    <a:cubicBezTo>
                      <a:pt x="122838" y="351098"/>
                      <a:pt x="84337" y="347427"/>
                      <a:pt x="54999" y="340092"/>
                    </a:cubicBezTo>
                    <a:cubicBezTo>
                      <a:pt x="22003" y="331847"/>
                      <a:pt x="14669" y="323595"/>
                      <a:pt x="14669" y="320842"/>
                    </a:cubicBezTo>
                    <a:lnTo>
                      <a:pt x="14669" y="262173"/>
                    </a:lnTo>
                    <a:cubicBezTo>
                      <a:pt x="24750" y="269507"/>
                      <a:pt x="39419" y="276842"/>
                      <a:pt x="58669" y="276842"/>
                    </a:cubicBezTo>
                    <a:cubicBezTo>
                      <a:pt x="64168" y="276842"/>
                      <a:pt x="89836" y="275924"/>
                      <a:pt x="110921" y="255756"/>
                    </a:cubicBezTo>
                    <a:cubicBezTo>
                      <a:pt x="120085" y="264008"/>
                      <a:pt x="137506" y="276842"/>
                      <a:pt x="163174" y="276842"/>
                    </a:cubicBezTo>
                    <a:cubicBezTo>
                      <a:pt x="168673" y="276842"/>
                      <a:pt x="194340" y="275924"/>
                      <a:pt x="215420" y="255756"/>
                    </a:cubicBezTo>
                    <a:cubicBezTo>
                      <a:pt x="224589" y="264008"/>
                      <a:pt x="242005" y="276842"/>
                      <a:pt x="267672" y="276842"/>
                    </a:cubicBezTo>
                    <a:cubicBezTo>
                      <a:pt x="272260" y="276842"/>
                      <a:pt x="293339" y="275924"/>
                      <a:pt x="311672" y="262173"/>
                    </a:cubicBezTo>
                    <a:lnTo>
                      <a:pt x="311672" y="320842"/>
                    </a:lnTo>
                    <a:cubicBezTo>
                      <a:pt x="312590" y="323595"/>
                      <a:pt x="305256" y="332758"/>
                      <a:pt x="273171" y="340092"/>
                    </a:cubicBezTo>
                    <a:close/>
                  </a:path>
                </a:pathLst>
              </a:custGeom>
              <a:solidFill>
                <a:srgbClr val="2D5967"/>
              </a:solidFill>
              <a:ln w="6417" cap="flat">
                <a:noFill/>
                <a:prstDash val="solid"/>
                <a:miter/>
              </a:ln>
            </p:spPr>
            <p:txBody>
              <a:bodyPr rtlCol="0" anchor="ctr"/>
              <a:lstStyle/>
              <a:p>
                <a:endParaRPr lang="en-US" sz="810"/>
              </a:p>
            </p:txBody>
          </p:sp>
        </p:grpSp>
        <p:sp>
          <p:nvSpPr>
            <p:cNvPr id="2847" name="TextBox 2846">
              <a:extLst>
                <a:ext uri="{FF2B5EF4-FFF2-40B4-BE49-F238E27FC236}">
                  <a16:creationId xmlns:a16="http://schemas.microsoft.com/office/drawing/2014/main" id="{6DA1274A-36C3-7F67-42AF-BDB9A4311306}"/>
                </a:ext>
              </a:extLst>
            </p:cNvPr>
            <p:cNvSpPr txBox="1"/>
            <p:nvPr/>
          </p:nvSpPr>
          <p:spPr>
            <a:xfrm>
              <a:off x="4399451" y="4562455"/>
              <a:ext cx="64953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 Lake</a:t>
              </a:r>
            </a:p>
          </p:txBody>
        </p:sp>
      </p:grpSp>
      <p:grpSp>
        <p:nvGrpSpPr>
          <p:cNvPr id="2848" name="Graphic 3">
            <a:extLst>
              <a:ext uri="{FF2B5EF4-FFF2-40B4-BE49-F238E27FC236}">
                <a16:creationId xmlns:a16="http://schemas.microsoft.com/office/drawing/2014/main" id="{91A9A395-8FBE-5BB2-578A-E22612D20AB7}"/>
              </a:ext>
            </a:extLst>
          </p:cNvPr>
          <p:cNvGrpSpPr/>
          <p:nvPr/>
        </p:nvGrpSpPr>
        <p:grpSpPr>
          <a:xfrm>
            <a:off x="5117835" y="4217929"/>
            <a:ext cx="813043" cy="664178"/>
            <a:chOff x="5117835" y="4217929"/>
            <a:chExt cx="813043" cy="664178"/>
          </a:xfrm>
        </p:grpSpPr>
        <p:grpSp>
          <p:nvGrpSpPr>
            <p:cNvPr id="2849" name="Graphic 3">
              <a:extLst>
                <a:ext uri="{FF2B5EF4-FFF2-40B4-BE49-F238E27FC236}">
                  <a16:creationId xmlns:a16="http://schemas.microsoft.com/office/drawing/2014/main" id="{3872BD3C-341D-2474-0B01-2E7F839C16FB}"/>
                </a:ext>
              </a:extLst>
            </p:cNvPr>
            <p:cNvGrpSpPr/>
            <p:nvPr/>
          </p:nvGrpSpPr>
          <p:grpSpPr>
            <a:xfrm>
              <a:off x="5356112" y="4217929"/>
              <a:ext cx="333675" cy="385010"/>
              <a:chOff x="5356112" y="4217929"/>
              <a:chExt cx="333675" cy="385010"/>
            </a:xfrm>
          </p:grpSpPr>
          <p:sp>
            <p:nvSpPr>
              <p:cNvPr id="2850" name="Freeform: Shape 2849">
                <a:extLst>
                  <a:ext uri="{FF2B5EF4-FFF2-40B4-BE49-F238E27FC236}">
                    <a16:creationId xmlns:a16="http://schemas.microsoft.com/office/drawing/2014/main" id="{BAD77481-06B3-04E6-4A9E-408CF0AA4E65}"/>
                  </a:ext>
                </a:extLst>
              </p:cNvPr>
              <p:cNvSpPr/>
              <p:nvPr/>
            </p:nvSpPr>
            <p:spPr>
              <a:xfrm>
                <a:off x="5361143" y="4222683"/>
                <a:ext cx="323441" cy="375231"/>
              </a:xfrm>
              <a:custGeom>
                <a:avLst/>
                <a:gdLst>
                  <a:gd name="connsiteX0" fmla="*/ 35928 w 323441"/>
                  <a:gd name="connsiteY0" fmla="*/ 317749 h 375231"/>
                  <a:gd name="connsiteX1" fmla="*/ 0 w 323441"/>
                  <a:gd name="connsiteY1" fmla="*/ 40028 h 375231"/>
                  <a:gd name="connsiteX2" fmla="*/ 161352 w 323441"/>
                  <a:gd name="connsiteY2" fmla="*/ 0 h 375231"/>
                  <a:gd name="connsiteX3" fmla="*/ 323441 w 323441"/>
                  <a:gd name="connsiteY3" fmla="*/ 40028 h 375231"/>
                  <a:gd name="connsiteX4" fmla="*/ 285684 w 323441"/>
                  <a:gd name="connsiteY4" fmla="*/ 317749 h 375231"/>
                  <a:gd name="connsiteX5" fmla="*/ 161448 w 323441"/>
                  <a:gd name="connsiteY5" fmla="*/ 375231 h 375231"/>
                  <a:gd name="connsiteX6" fmla="*/ 35928 w 323441"/>
                  <a:gd name="connsiteY6" fmla="*/ 317749 h 37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441" h="375231">
                    <a:moveTo>
                      <a:pt x="35928" y="317749"/>
                    </a:moveTo>
                    <a:lnTo>
                      <a:pt x="0" y="40028"/>
                    </a:lnTo>
                    <a:lnTo>
                      <a:pt x="161352" y="0"/>
                    </a:lnTo>
                    <a:lnTo>
                      <a:pt x="323441" y="40028"/>
                    </a:lnTo>
                    <a:lnTo>
                      <a:pt x="285684" y="317749"/>
                    </a:lnTo>
                    <a:lnTo>
                      <a:pt x="161448" y="375231"/>
                    </a:lnTo>
                    <a:lnTo>
                      <a:pt x="35928" y="317749"/>
                    </a:lnTo>
                    <a:close/>
                  </a:path>
                </a:pathLst>
              </a:custGeom>
              <a:solidFill>
                <a:srgbClr val="FFFFFF"/>
              </a:solidFill>
              <a:ln w="6417" cap="flat">
                <a:noFill/>
                <a:prstDash val="solid"/>
                <a:miter/>
              </a:ln>
            </p:spPr>
            <p:txBody>
              <a:bodyPr rtlCol="0" anchor="ctr"/>
              <a:lstStyle/>
              <a:p>
                <a:endParaRPr lang="en-US" sz="810"/>
              </a:p>
            </p:txBody>
          </p:sp>
          <p:sp>
            <p:nvSpPr>
              <p:cNvPr id="2851" name="Freeform: Shape 2850">
                <a:extLst>
                  <a:ext uri="{FF2B5EF4-FFF2-40B4-BE49-F238E27FC236}">
                    <a16:creationId xmlns:a16="http://schemas.microsoft.com/office/drawing/2014/main" id="{F45F0F25-EC80-FE4C-61DD-059515A1E653}"/>
                  </a:ext>
                </a:extLst>
              </p:cNvPr>
              <p:cNvSpPr/>
              <p:nvPr/>
            </p:nvSpPr>
            <p:spPr>
              <a:xfrm>
                <a:off x="5356112" y="4217929"/>
                <a:ext cx="333675" cy="385010"/>
              </a:xfrm>
              <a:custGeom>
                <a:avLst/>
                <a:gdLst>
                  <a:gd name="connsiteX0" fmla="*/ 166382 w 333675"/>
                  <a:gd name="connsiteY0" fmla="*/ 9138 h 385010"/>
                  <a:gd name="connsiteX1" fmla="*/ 323351 w 333675"/>
                  <a:gd name="connsiteY1" fmla="*/ 48255 h 385010"/>
                  <a:gd name="connsiteX2" fmla="*/ 286506 w 333675"/>
                  <a:gd name="connsiteY2" fmla="*/ 319854 h 385010"/>
                  <a:gd name="connsiteX3" fmla="*/ 166478 w 333675"/>
                  <a:gd name="connsiteY3" fmla="*/ 374686 h 385010"/>
                  <a:gd name="connsiteX4" fmla="*/ 45162 w 333675"/>
                  <a:gd name="connsiteY4" fmla="*/ 319854 h 385010"/>
                  <a:gd name="connsiteX5" fmla="*/ 10151 w 333675"/>
                  <a:gd name="connsiteY5" fmla="*/ 48255 h 385010"/>
                  <a:gd name="connsiteX6" fmla="*/ 166382 w 333675"/>
                  <a:gd name="connsiteY6" fmla="*/ 9138 h 385010"/>
                  <a:gd name="connsiteX7" fmla="*/ 166382 w 333675"/>
                  <a:gd name="connsiteY7" fmla="*/ 0 h 385010"/>
                  <a:gd name="connsiteX8" fmla="*/ 164553 w 333675"/>
                  <a:gd name="connsiteY8" fmla="*/ 545 h 385010"/>
                  <a:gd name="connsiteX9" fmla="*/ 7867 w 333675"/>
                  <a:gd name="connsiteY9" fmla="*/ 39387 h 385010"/>
                  <a:gd name="connsiteX10" fmla="*/ 0 w 333675"/>
                  <a:gd name="connsiteY10" fmla="*/ 41305 h 385010"/>
                  <a:gd name="connsiteX11" fmla="*/ 1007 w 333675"/>
                  <a:gd name="connsiteY11" fmla="*/ 49442 h 385010"/>
                  <a:gd name="connsiteX12" fmla="*/ 36569 w 333675"/>
                  <a:gd name="connsiteY12" fmla="*/ 320586 h 385010"/>
                  <a:gd name="connsiteX13" fmla="*/ 37211 w 333675"/>
                  <a:gd name="connsiteY13" fmla="*/ 325610 h 385010"/>
                  <a:gd name="connsiteX14" fmla="*/ 41780 w 333675"/>
                  <a:gd name="connsiteY14" fmla="*/ 327708 h 385010"/>
                  <a:gd name="connsiteX15" fmla="*/ 163091 w 333675"/>
                  <a:gd name="connsiteY15" fmla="*/ 383272 h 385010"/>
                  <a:gd name="connsiteX16" fmla="*/ 166934 w 333675"/>
                  <a:gd name="connsiteY16" fmla="*/ 385011 h 385010"/>
                  <a:gd name="connsiteX17" fmla="*/ 170771 w 333675"/>
                  <a:gd name="connsiteY17" fmla="*/ 383272 h 385010"/>
                  <a:gd name="connsiteX18" fmla="*/ 290805 w 333675"/>
                  <a:gd name="connsiteY18" fmla="*/ 327708 h 385010"/>
                  <a:gd name="connsiteX19" fmla="*/ 295374 w 333675"/>
                  <a:gd name="connsiteY19" fmla="*/ 325610 h 385010"/>
                  <a:gd name="connsiteX20" fmla="*/ 296015 w 333675"/>
                  <a:gd name="connsiteY20" fmla="*/ 320586 h 385010"/>
                  <a:gd name="connsiteX21" fmla="*/ 332585 w 333675"/>
                  <a:gd name="connsiteY21" fmla="*/ 49442 h 385010"/>
                  <a:gd name="connsiteX22" fmla="*/ 333676 w 333675"/>
                  <a:gd name="connsiteY22" fmla="*/ 41395 h 385010"/>
                  <a:gd name="connsiteX23" fmla="*/ 325725 w 333675"/>
                  <a:gd name="connsiteY23" fmla="*/ 39387 h 385010"/>
                  <a:gd name="connsiteX24" fmla="*/ 168577 w 333675"/>
                  <a:gd name="connsiteY24" fmla="*/ 545 h 385010"/>
                  <a:gd name="connsiteX25" fmla="*/ 166382 w 333675"/>
                  <a:gd name="connsiteY25"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3675" h="385010">
                    <a:moveTo>
                      <a:pt x="166382" y="9138"/>
                    </a:moveTo>
                    <a:lnTo>
                      <a:pt x="323351" y="48255"/>
                    </a:lnTo>
                    <a:lnTo>
                      <a:pt x="286506" y="319854"/>
                    </a:lnTo>
                    <a:lnTo>
                      <a:pt x="166478" y="374686"/>
                    </a:lnTo>
                    <a:lnTo>
                      <a:pt x="45162" y="319854"/>
                    </a:lnTo>
                    <a:lnTo>
                      <a:pt x="10151" y="48255"/>
                    </a:lnTo>
                    <a:lnTo>
                      <a:pt x="166382" y="9138"/>
                    </a:lnTo>
                    <a:close/>
                    <a:moveTo>
                      <a:pt x="166382" y="0"/>
                    </a:moveTo>
                    <a:lnTo>
                      <a:pt x="164553" y="545"/>
                    </a:lnTo>
                    <a:lnTo>
                      <a:pt x="7867" y="39387"/>
                    </a:lnTo>
                    <a:lnTo>
                      <a:pt x="0" y="41305"/>
                    </a:lnTo>
                    <a:lnTo>
                      <a:pt x="1007" y="49442"/>
                    </a:lnTo>
                    <a:lnTo>
                      <a:pt x="36569" y="320586"/>
                    </a:lnTo>
                    <a:lnTo>
                      <a:pt x="37211" y="325610"/>
                    </a:lnTo>
                    <a:lnTo>
                      <a:pt x="41780" y="327708"/>
                    </a:lnTo>
                    <a:lnTo>
                      <a:pt x="163091" y="383272"/>
                    </a:lnTo>
                    <a:lnTo>
                      <a:pt x="166934" y="385011"/>
                    </a:lnTo>
                    <a:lnTo>
                      <a:pt x="170771" y="383272"/>
                    </a:lnTo>
                    <a:lnTo>
                      <a:pt x="290805" y="327708"/>
                    </a:lnTo>
                    <a:lnTo>
                      <a:pt x="295374" y="325610"/>
                    </a:lnTo>
                    <a:lnTo>
                      <a:pt x="296015" y="320586"/>
                    </a:lnTo>
                    <a:lnTo>
                      <a:pt x="332585" y="49442"/>
                    </a:lnTo>
                    <a:lnTo>
                      <a:pt x="333676" y="41395"/>
                    </a:lnTo>
                    <a:lnTo>
                      <a:pt x="325725" y="39387"/>
                    </a:lnTo>
                    <a:lnTo>
                      <a:pt x="168577" y="545"/>
                    </a:lnTo>
                    <a:lnTo>
                      <a:pt x="166382" y="0"/>
                    </a:lnTo>
                    <a:close/>
                  </a:path>
                </a:pathLst>
              </a:custGeom>
              <a:solidFill>
                <a:srgbClr val="FFFFFF"/>
              </a:solidFill>
              <a:ln w="6417" cap="flat">
                <a:noFill/>
                <a:prstDash val="solid"/>
                <a:miter/>
              </a:ln>
            </p:spPr>
            <p:txBody>
              <a:bodyPr rtlCol="0" anchor="ctr"/>
              <a:lstStyle/>
              <a:p>
                <a:endParaRPr lang="en-US" sz="810"/>
              </a:p>
            </p:txBody>
          </p:sp>
          <p:sp>
            <p:nvSpPr>
              <p:cNvPr id="2852" name="Freeform: Shape 2851">
                <a:extLst>
                  <a:ext uri="{FF2B5EF4-FFF2-40B4-BE49-F238E27FC236}">
                    <a16:creationId xmlns:a16="http://schemas.microsoft.com/office/drawing/2014/main" id="{B12C7F08-1ABE-DF28-8893-1EEFCA287AFD}"/>
                  </a:ext>
                </a:extLst>
              </p:cNvPr>
              <p:cNvSpPr/>
              <p:nvPr/>
            </p:nvSpPr>
            <p:spPr>
              <a:xfrm>
                <a:off x="5366263" y="4227066"/>
                <a:ext cx="312924" cy="365548"/>
              </a:xfrm>
              <a:custGeom>
                <a:avLst/>
                <a:gdLst>
                  <a:gd name="connsiteX0" fmla="*/ 156231 w 312924"/>
                  <a:gd name="connsiteY0" fmla="*/ 0 h 365548"/>
                  <a:gd name="connsiteX1" fmla="*/ 0 w 312924"/>
                  <a:gd name="connsiteY1" fmla="*/ 39117 h 365548"/>
                  <a:gd name="connsiteX2" fmla="*/ 35011 w 312924"/>
                  <a:gd name="connsiteY2" fmla="*/ 310716 h 365548"/>
                  <a:gd name="connsiteX3" fmla="*/ 156321 w 312924"/>
                  <a:gd name="connsiteY3" fmla="*/ 365548 h 365548"/>
                  <a:gd name="connsiteX4" fmla="*/ 276354 w 312924"/>
                  <a:gd name="connsiteY4" fmla="*/ 310716 h 365548"/>
                  <a:gd name="connsiteX5" fmla="*/ 312924 w 312924"/>
                  <a:gd name="connsiteY5" fmla="*/ 39573 h 365548"/>
                  <a:gd name="connsiteX6" fmla="*/ 156231 w 312924"/>
                  <a:gd name="connsiteY6" fmla="*/ 0 h 365548"/>
                  <a:gd name="connsiteX7" fmla="*/ 264105 w 312924"/>
                  <a:gd name="connsiteY7" fmla="*/ 301579 h 365548"/>
                  <a:gd name="connsiteX8" fmla="*/ 156231 w 312924"/>
                  <a:gd name="connsiteY8" fmla="*/ 350924 h 365548"/>
                  <a:gd name="connsiteX9" fmla="*/ 47446 w 312924"/>
                  <a:gd name="connsiteY9" fmla="*/ 301579 h 365548"/>
                  <a:gd name="connsiteX10" fmla="*/ 14900 w 312924"/>
                  <a:gd name="connsiteY10" fmla="*/ 49352 h 365548"/>
                  <a:gd name="connsiteX11" fmla="*/ 156231 w 312924"/>
                  <a:gd name="connsiteY11" fmla="*/ 14168 h 365548"/>
                  <a:gd name="connsiteX12" fmla="*/ 298204 w 312924"/>
                  <a:gd name="connsiteY12" fmla="*/ 49352 h 365548"/>
                  <a:gd name="connsiteX13" fmla="*/ 264105 w 312924"/>
                  <a:gd name="connsiteY13" fmla="*/ 301579 h 36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924" h="365548">
                    <a:moveTo>
                      <a:pt x="156231" y="0"/>
                    </a:moveTo>
                    <a:lnTo>
                      <a:pt x="0" y="39117"/>
                    </a:lnTo>
                    <a:lnTo>
                      <a:pt x="35011" y="310716"/>
                    </a:lnTo>
                    <a:lnTo>
                      <a:pt x="156321" y="365548"/>
                    </a:lnTo>
                    <a:lnTo>
                      <a:pt x="276354" y="310716"/>
                    </a:lnTo>
                    <a:lnTo>
                      <a:pt x="312924" y="39573"/>
                    </a:lnTo>
                    <a:lnTo>
                      <a:pt x="156231" y="0"/>
                    </a:lnTo>
                    <a:close/>
                    <a:moveTo>
                      <a:pt x="264105" y="301579"/>
                    </a:moveTo>
                    <a:lnTo>
                      <a:pt x="156231" y="350924"/>
                    </a:lnTo>
                    <a:lnTo>
                      <a:pt x="47446" y="301579"/>
                    </a:lnTo>
                    <a:lnTo>
                      <a:pt x="14900" y="49352"/>
                    </a:lnTo>
                    <a:lnTo>
                      <a:pt x="156231" y="14168"/>
                    </a:lnTo>
                    <a:lnTo>
                      <a:pt x="298204" y="49352"/>
                    </a:lnTo>
                    <a:lnTo>
                      <a:pt x="264105" y="301579"/>
                    </a:lnTo>
                    <a:close/>
                  </a:path>
                </a:pathLst>
              </a:custGeom>
              <a:solidFill>
                <a:srgbClr val="2D5967"/>
              </a:solidFill>
              <a:ln w="6417" cap="flat">
                <a:noFill/>
                <a:prstDash val="solid"/>
                <a:miter/>
              </a:ln>
            </p:spPr>
            <p:txBody>
              <a:bodyPr rtlCol="0" anchor="ctr"/>
              <a:lstStyle/>
              <a:p>
                <a:endParaRPr lang="en-US" sz="810"/>
              </a:p>
            </p:txBody>
          </p:sp>
          <p:sp>
            <p:nvSpPr>
              <p:cNvPr id="2853" name="Freeform: Shape 2852">
                <a:extLst>
                  <a:ext uri="{FF2B5EF4-FFF2-40B4-BE49-F238E27FC236}">
                    <a16:creationId xmlns:a16="http://schemas.microsoft.com/office/drawing/2014/main" id="{9FA1C586-0EAE-6E75-34D9-CCEC1B476E47}"/>
                  </a:ext>
                </a:extLst>
              </p:cNvPr>
              <p:cNvSpPr/>
              <p:nvPr/>
            </p:nvSpPr>
            <p:spPr>
              <a:xfrm>
                <a:off x="5451370" y="4381327"/>
                <a:ext cx="142917" cy="158740"/>
              </a:xfrm>
              <a:custGeom>
                <a:avLst/>
                <a:gdLst>
                  <a:gd name="connsiteX0" fmla="*/ 71490 w 142917"/>
                  <a:gd name="connsiteY0" fmla="*/ 0 h 158740"/>
                  <a:gd name="connsiteX1" fmla="*/ 0 w 142917"/>
                  <a:gd name="connsiteY1" fmla="*/ 22754 h 158740"/>
                  <a:gd name="connsiteX2" fmla="*/ 0 w 142917"/>
                  <a:gd name="connsiteY2" fmla="*/ 23576 h 158740"/>
                  <a:gd name="connsiteX3" fmla="*/ 0 w 142917"/>
                  <a:gd name="connsiteY3" fmla="*/ 24307 h 158740"/>
                  <a:gd name="connsiteX4" fmla="*/ 0 w 142917"/>
                  <a:gd name="connsiteY4" fmla="*/ 136531 h 158740"/>
                  <a:gd name="connsiteX5" fmla="*/ 71490 w 142917"/>
                  <a:gd name="connsiteY5" fmla="*/ 158740 h 158740"/>
                  <a:gd name="connsiteX6" fmla="*/ 142884 w 142917"/>
                  <a:gd name="connsiteY6" fmla="*/ 136531 h 158740"/>
                  <a:gd name="connsiteX7" fmla="*/ 142884 w 142917"/>
                  <a:gd name="connsiteY7" fmla="*/ 24307 h 158740"/>
                  <a:gd name="connsiteX8" fmla="*/ 142884 w 142917"/>
                  <a:gd name="connsiteY8" fmla="*/ 23576 h 158740"/>
                  <a:gd name="connsiteX9" fmla="*/ 142884 w 142917"/>
                  <a:gd name="connsiteY9" fmla="*/ 22754 h 158740"/>
                  <a:gd name="connsiteX10" fmla="*/ 71490 w 142917"/>
                  <a:gd name="connsiteY10" fmla="*/ 0 h 158740"/>
                  <a:gd name="connsiteX11" fmla="*/ 71490 w 142917"/>
                  <a:gd name="connsiteY11" fmla="*/ 145213 h 158740"/>
                  <a:gd name="connsiteX12" fmla="*/ 13533 w 142917"/>
                  <a:gd name="connsiteY12" fmla="*/ 135524 h 158740"/>
                  <a:gd name="connsiteX13" fmla="*/ 13533 w 142917"/>
                  <a:gd name="connsiteY13" fmla="*/ 113315 h 158740"/>
                  <a:gd name="connsiteX14" fmla="*/ 71490 w 142917"/>
                  <a:gd name="connsiteY14" fmla="*/ 121272 h 158740"/>
                  <a:gd name="connsiteX15" fmla="*/ 129357 w 142917"/>
                  <a:gd name="connsiteY15" fmla="*/ 113315 h 158740"/>
                  <a:gd name="connsiteX16" fmla="*/ 129357 w 142917"/>
                  <a:gd name="connsiteY16" fmla="*/ 135524 h 158740"/>
                  <a:gd name="connsiteX17" fmla="*/ 71490 w 142917"/>
                  <a:gd name="connsiteY17" fmla="*/ 145213 h 158740"/>
                  <a:gd name="connsiteX18" fmla="*/ 129357 w 142917"/>
                  <a:gd name="connsiteY18" fmla="*/ 98145 h 158740"/>
                  <a:gd name="connsiteX19" fmla="*/ 71490 w 142917"/>
                  <a:gd name="connsiteY19" fmla="*/ 107745 h 158740"/>
                  <a:gd name="connsiteX20" fmla="*/ 13533 w 142917"/>
                  <a:gd name="connsiteY20" fmla="*/ 98145 h 158740"/>
                  <a:gd name="connsiteX21" fmla="*/ 13533 w 142917"/>
                  <a:gd name="connsiteY21" fmla="*/ 76399 h 158740"/>
                  <a:gd name="connsiteX22" fmla="*/ 71490 w 142917"/>
                  <a:gd name="connsiteY22" fmla="*/ 84350 h 158740"/>
                  <a:gd name="connsiteX23" fmla="*/ 129357 w 142917"/>
                  <a:gd name="connsiteY23" fmla="*/ 76399 h 158740"/>
                  <a:gd name="connsiteX24" fmla="*/ 129357 w 142917"/>
                  <a:gd name="connsiteY24" fmla="*/ 98145 h 158740"/>
                  <a:gd name="connsiteX25" fmla="*/ 129357 w 142917"/>
                  <a:gd name="connsiteY25" fmla="*/ 61595 h 158740"/>
                  <a:gd name="connsiteX26" fmla="*/ 71490 w 142917"/>
                  <a:gd name="connsiteY26" fmla="*/ 71189 h 158740"/>
                  <a:gd name="connsiteX27" fmla="*/ 13533 w 142917"/>
                  <a:gd name="connsiteY27" fmla="*/ 61230 h 158740"/>
                  <a:gd name="connsiteX28" fmla="*/ 13533 w 142917"/>
                  <a:gd name="connsiteY28" fmla="*/ 37648 h 158740"/>
                  <a:gd name="connsiteX29" fmla="*/ 71490 w 142917"/>
                  <a:gd name="connsiteY29" fmla="*/ 45964 h 158740"/>
                  <a:gd name="connsiteX30" fmla="*/ 129357 w 142917"/>
                  <a:gd name="connsiteY30" fmla="*/ 37648 h 158740"/>
                  <a:gd name="connsiteX31" fmla="*/ 129357 w 142917"/>
                  <a:gd name="connsiteY31" fmla="*/ 61595 h 158740"/>
                  <a:gd name="connsiteX32" fmla="*/ 128440 w 142917"/>
                  <a:gd name="connsiteY32" fmla="*/ 23120 h 158740"/>
                  <a:gd name="connsiteX33" fmla="*/ 71490 w 142917"/>
                  <a:gd name="connsiteY33" fmla="*/ 32258 h 158740"/>
                  <a:gd name="connsiteX34" fmla="*/ 14534 w 142917"/>
                  <a:gd name="connsiteY34" fmla="*/ 23120 h 158740"/>
                  <a:gd name="connsiteX35" fmla="*/ 71490 w 142917"/>
                  <a:gd name="connsiteY35" fmla="*/ 13982 h 158740"/>
                  <a:gd name="connsiteX36" fmla="*/ 128440 w 142917"/>
                  <a:gd name="connsiteY36" fmla="*/ 22754 h 158740"/>
                  <a:gd name="connsiteX37" fmla="*/ 128440 w 142917"/>
                  <a:gd name="connsiteY37" fmla="*/ 23120 h 158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2917" h="158740">
                    <a:moveTo>
                      <a:pt x="71490" y="0"/>
                    </a:moveTo>
                    <a:cubicBezTo>
                      <a:pt x="64175" y="0"/>
                      <a:pt x="0" y="642"/>
                      <a:pt x="0" y="22754"/>
                    </a:cubicBezTo>
                    <a:cubicBezTo>
                      <a:pt x="0" y="22754"/>
                      <a:pt x="0" y="23300"/>
                      <a:pt x="0" y="23576"/>
                    </a:cubicBezTo>
                    <a:cubicBezTo>
                      <a:pt x="0" y="23851"/>
                      <a:pt x="0" y="24127"/>
                      <a:pt x="0" y="24307"/>
                    </a:cubicBezTo>
                    <a:lnTo>
                      <a:pt x="0" y="136531"/>
                    </a:lnTo>
                    <a:cubicBezTo>
                      <a:pt x="0" y="157643"/>
                      <a:pt x="59516" y="158740"/>
                      <a:pt x="71490" y="158740"/>
                    </a:cubicBezTo>
                    <a:cubicBezTo>
                      <a:pt x="83464" y="158740"/>
                      <a:pt x="142884" y="157643"/>
                      <a:pt x="142884" y="136531"/>
                    </a:cubicBezTo>
                    <a:lnTo>
                      <a:pt x="142884" y="24307"/>
                    </a:lnTo>
                    <a:cubicBezTo>
                      <a:pt x="142929" y="24063"/>
                      <a:pt x="142929" y="23819"/>
                      <a:pt x="142884" y="23576"/>
                    </a:cubicBezTo>
                    <a:cubicBezTo>
                      <a:pt x="142929" y="23306"/>
                      <a:pt x="142929" y="23024"/>
                      <a:pt x="142884" y="22754"/>
                    </a:cubicBezTo>
                    <a:cubicBezTo>
                      <a:pt x="142884" y="1097"/>
                      <a:pt x="78439" y="0"/>
                      <a:pt x="71490" y="0"/>
                    </a:cubicBezTo>
                    <a:close/>
                    <a:moveTo>
                      <a:pt x="71490" y="145213"/>
                    </a:moveTo>
                    <a:cubicBezTo>
                      <a:pt x="37205" y="145213"/>
                      <a:pt x="17094" y="139092"/>
                      <a:pt x="13533" y="135524"/>
                    </a:cubicBezTo>
                    <a:lnTo>
                      <a:pt x="13533" y="113315"/>
                    </a:lnTo>
                    <a:cubicBezTo>
                      <a:pt x="32315" y="118975"/>
                      <a:pt x="51874" y="121657"/>
                      <a:pt x="71490" y="121272"/>
                    </a:cubicBezTo>
                    <a:cubicBezTo>
                      <a:pt x="91075" y="121651"/>
                      <a:pt x="110601" y="118969"/>
                      <a:pt x="129357" y="113315"/>
                    </a:cubicBezTo>
                    <a:lnTo>
                      <a:pt x="129357" y="135524"/>
                    </a:lnTo>
                    <a:cubicBezTo>
                      <a:pt x="125790" y="139092"/>
                      <a:pt x="105865" y="145213"/>
                      <a:pt x="71490" y="145213"/>
                    </a:cubicBezTo>
                    <a:close/>
                    <a:moveTo>
                      <a:pt x="129357" y="98145"/>
                    </a:moveTo>
                    <a:cubicBezTo>
                      <a:pt x="125790" y="101624"/>
                      <a:pt x="105679" y="107745"/>
                      <a:pt x="71490" y="107745"/>
                    </a:cubicBezTo>
                    <a:cubicBezTo>
                      <a:pt x="37301" y="107745"/>
                      <a:pt x="17094" y="101624"/>
                      <a:pt x="13533" y="98145"/>
                    </a:cubicBezTo>
                    <a:lnTo>
                      <a:pt x="13533" y="76399"/>
                    </a:lnTo>
                    <a:cubicBezTo>
                      <a:pt x="32315" y="82052"/>
                      <a:pt x="51874" y="84735"/>
                      <a:pt x="71490" y="84350"/>
                    </a:cubicBezTo>
                    <a:cubicBezTo>
                      <a:pt x="91075" y="84728"/>
                      <a:pt x="110601" y="82046"/>
                      <a:pt x="129357" y="76399"/>
                    </a:cubicBezTo>
                    <a:lnTo>
                      <a:pt x="129357" y="98145"/>
                    </a:lnTo>
                    <a:close/>
                    <a:moveTo>
                      <a:pt x="129357" y="61595"/>
                    </a:moveTo>
                    <a:cubicBezTo>
                      <a:pt x="125790" y="65067"/>
                      <a:pt x="105679" y="71189"/>
                      <a:pt x="71490" y="71189"/>
                    </a:cubicBezTo>
                    <a:cubicBezTo>
                      <a:pt x="37301" y="71189"/>
                      <a:pt x="17094" y="65067"/>
                      <a:pt x="13533" y="61230"/>
                    </a:cubicBezTo>
                    <a:lnTo>
                      <a:pt x="13533" y="37648"/>
                    </a:lnTo>
                    <a:cubicBezTo>
                      <a:pt x="32296" y="43429"/>
                      <a:pt x="51855" y="46233"/>
                      <a:pt x="71490" y="45964"/>
                    </a:cubicBezTo>
                    <a:cubicBezTo>
                      <a:pt x="91094" y="46227"/>
                      <a:pt x="110620" y="43423"/>
                      <a:pt x="129357" y="37648"/>
                    </a:cubicBezTo>
                    <a:lnTo>
                      <a:pt x="129357" y="61595"/>
                    </a:lnTo>
                    <a:close/>
                    <a:moveTo>
                      <a:pt x="128440" y="23120"/>
                    </a:moveTo>
                    <a:cubicBezTo>
                      <a:pt x="123050" y="26778"/>
                      <a:pt x="103575" y="32258"/>
                      <a:pt x="71490" y="32258"/>
                    </a:cubicBezTo>
                    <a:cubicBezTo>
                      <a:pt x="39400" y="32258"/>
                      <a:pt x="19841" y="26681"/>
                      <a:pt x="14534" y="23120"/>
                    </a:cubicBezTo>
                    <a:cubicBezTo>
                      <a:pt x="19841" y="19462"/>
                      <a:pt x="39400" y="13982"/>
                      <a:pt x="71490" y="13982"/>
                    </a:cubicBezTo>
                    <a:cubicBezTo>
                      <a:pt x="103575" y="13982"/>
                      <a:pt x="123050" y="19373"/>
                      <a:pt x="128440" y="22754"/>
                    </a:cubicBezTo>
                    <a:lnTo>
                      <a:pt x="128440" y="23120"/>
                    </a:lnTo>
                    <a:close/>
                  </a:path>
                </a:pathLst>
              </a:custGeom>
              <a:solidFill>
                <a:srgbClr val="2D5967"/>
              </a:solidFill>
              <a:ln w="6417" cap="flat">
                <a:noFill/>
                <a:prstDash val="solid"/>
                <a:miter/>
              </a:ln>
            </p:spPr>
            <p:txBody>
              <a:bodyPr rtlCol="0" anchor="ctr"/>
              <a:lstStyle/>
              <a:p>
                <a:endParaRPr lang="en-US" sz="810"/>
              </a:p>
            </p:txBody>
          </p:sp>
          <p:sp>
            <p:nvSpPr>
              <p:cNvPr id="2854" name="Freeform: Shape 2853">
                <a:extLst>
                  <a:ext uri="{FF2B5EF4-FFF2-40B4-BE49-F238E27FC236}">
                    <a16:creationId xmlns:a16="http://schemas.microsoft.com/office/drawing/2014/main" id="{7C93B050-DC60-F703-6DB0-322710EE5CC7}"/>
                  </a:ext>
                </a:extLst>
              </p:cNvPr>
              <p:cNvSpPr/>
              <p:nvPr/>
            </p:nvSpPr>
            <p:spPr>
              <a:xfrm>
                <a:off x="5410963" y="4292229"/>
                <a:ext cx="90137" cy="81789"/>
              </a:xfrm>
              <a:custGeom>
                <a:avLst/>
                <a:gdLst>
                  <a:gd name="connsiteX0" fmla="*/ 46259 w 90137"/>
                  <a:gd name="connsiteY0" fmla="*/ 45874 h 81789"/>
                  <a:gd name="connsiteX1" fmla="*/ 36660 w 90137"/>
                  <a:gd name="connsiteY1" fmla="*/ 55012 h 81789"/>
                  <a:gd name="connsiteX2" fmla="*/ 63443 w 90137"/>
                  <a:gd name="connsiteY2" fmla="*/ 81789 h 81789"/>
                  <a:gd name="connsiteX3" fmla="*/ 90137 w 90137"/>
                  <a:gd name="connsiteY3" fmla="*/ 55101 h 81789"/>
                  <a:gd name="connsiteX4" fmla="*/ 81000 w 90137"/>
                  <a:gd name="connsiteY4" fmla="*/ 45964 h 81789"/>
                  <a:gd name="connsiteX5" fmla="*/ 70483 w 90137"/>
                  <a:gd name="connsiteY5" fmla="*/ 56385 h 81789"/>
                  <a:gd name="connsiteX6" fmla="*/ 70483 w 90137"/>
                  <a:gd name="connsiteY6" fmla="*/ 54832 h 81789"/>
                  <a:gd name="connsiteX7" fmla="*/ 54261 w 90137"/>
                  <a:gd name="connsiteY7" fmla="*/ 16215 h 81789"/>
                  <a:gd name="connsiteX8" fmla="*/ 15632 w 90137"/>
                  <a:gd name="connsiteY8" fmla="*/ 0 h 81789"/>
                  <a:gd name="connsiteX9" fmla="*/ 0 w 90137"/>
                  <a:gd name="connsiteY9" fmla="*/ 0 h 81789"/>
                  <a:gd name="connsiteX10" fmla="*/ 0 w 90137"/>
                  <a:gd name="connsiteY10" fmla="*/ 12975 h 81789"/>
                  <a:gd name="connsiteX11" fmla="*/ 14900 w 90137"/>
                  <a:gd name="connsiteY11" fmla="*/ 12975 h 81789"/>
                  <a:gd name="connsiteX12" fmla="*/ 44417 w 90137"/>
                  <a:gd name="connsiteY12" fmla="*/ 25231 h 81789"/>
                  <a:gd name="connsiteX13" fmla="*/ 56680 w 90137"/>
                  <a:gd name="connsiteY13" fmla="*/ 54736 h 81789"/>
                  <a:gd name="connsiteX14" fmla="*/ 56680 w 90137"/>
                  <a:gd name="connsiteY14" fmla="*/ 56289 h 81789"/>
                  <a:gd name="connsiteX15" fmla="*/ 46259 w 90137"/>
                  <a:gd name="connsiteY15" fmla="*/ 45874 h 81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137" h="81789">
                    <a:moveTo>
                      <a:pt x="46259" y="45874"/>
                    </a:moveTo>
                    <a:lnTo>
                      <a:pt x="36660" y="55012"/>
                    </a:lnTo>
                    <a:lnTo>
                      <a:pt x="63443" y="81789"/>
                    </a:lnTo>
                    <a:lnTo>
                      <a:pt x="90137" y="55101"/>
                    </a:lnTo>
                    <a:lnTo>
                      <a:pt x="81000" y="45964"/>
                    </a:lnTo>
                    <a:lnTo>
                      <a:pt x="70483" y="56385"/>
                    </a:lnTo>
                    <a:lnTo>
                      <a:pt x="70483" y="54832"/>
                    </a:lnTo>
                    <a:cubicBezTo>
                      <a:pt x="70342" y="40330"/>
                      <a:pt x="64515" y="26469"/>
                      <a:pt x="54261" y="16215"/>
                    </a:cubicBezTo>
                    <a:cubicBezTo>
                      <a:pt x="44007" y="5961"/>
                      <a:pt x="30134" y="141"/>
                      <a:pt x="15632" y="0"/>
                    </a:cubicBezTo>
                    <a:lnTo>
                      <a:pt x="0" y="0"/>
                    </a:lnTo>
                    <a:lnTo>
                      <a:pt x="0" y="12975"/>
                    </a:lnTo>
                    <a:lnTo>
                      <a:pt x="14900" y="12975"/>
                    </a:lnTo>
                    <a:cubicBezTo>
                      <a:pt x="25976" y="13001"/>
                      <a:pt x="36589" y="17409"/>
                      <a:pt x="44417" y="25231"/>
                    </a:cubicBezTo>
                    <a:cubicBezTo>
                      <a:pt x="52246" y="33059"/>
                      <a:pt x="56655" y="43667"/>
                      <a:pt x="56680" y="54736"/>
                    </a:cubicBezTo>
                    <a:lnTo>
                      <a:pt x="56680" y="56289"/>
                    </a:lnTo>
                    <a:lnTo>
                      <a:pt x="46259" y="45874"/>
                    </a:lnTo>
                    <a:close/>
                  </a:path>
                </a:pathLst>
              </a:custGeom>
              <a:solidFill>
                <a:srgbClr val="2D5967"/>
              </a:solidFill>
              <a:ln w="6417" cap="flat">
                <a:noFill/>
                <a:prstDash val="solid"/>
                <a:miter/>
              </a:ln>
            </p:spPr>
            <p:txBody>
              <a:bodyPr rtlCol="0" anchor="ctr"/>
              <a:lstStyle/>
              <a:p>
                <a:endParaRPr lang="en-US" sz="810"/>
              </a:p>
            </p:txBody>
          </p:sp>
          <p:sp>
            <p:nvSpPr>
              <p:cNvPr id="2855" name="Freeform: Shape 2854">
                <a:extLst>
                  <a:ext uri="{FF2B5EF4-FFF2-40B4-BE49-F238E27FC236}">
                    <a16:creationId xmlns:a16="http://schemas.microsoft.com/office/drawing/2014/main" id="{8D837337-C353-E37A-4D83-59EFFEDC2494}"/>
                  </a:ext>
                </a:extLst>
              </p:cNvPr>
              <p:cNvSpPr/>
              <p:nvPr/>
            </p:nvSpPr>
            <p:spPr>
              <a:xfrm>
                <a:off x="5544895" y="4291677"/>
                <a:ext cx="90317" cy="81789"/>
              </a:xfrm>
              <a:custGeom>
                <a:avLst/>
                <a:gdLst>
                  <a:gd name="connsiteX0" fmla="*/ 74872 w 90317"/>
                  <a:gd name="connsiteY0" fmla="*/ 0 h 81789"/>
                  <a:gd name="connsiteX1" fmla="*/ 36242 w 90317"/>
                  <a:gd name="connsiteY1" fmla="*/ 16215 h 81789"/>
                  <a:gd name="connsiteX2" fmla="*/ 20021 w 90317"/>
                  <a:gd name="connsiteY2" fmla="*/ 54832 h 81789"/>
                  <a:gd name="connsiteX3" fmla="*/ 20021 w 90317"/>
                  <a:gd name="connsiteY3" fmla="*/ 56385 h 81789"/>
                  <a:gd name="connsiteX4" fmla="*/ 9593 w 90317"/>
                  <a:gd name="connsiteY4" fmla="*/ 45964 h 81789"/>
                  <a:gd name="connsiteX5" fmla="*/ 0 w 90317"/>
                  <a:gd name="connsiteY5" fmla="*/ 55101 h 81789"/>
                  <a:gd name="connsiteX6" fmla="*/ 26784 w 90317"/>
                  <a:gd name="connsiteY6" fmla="*/ 81789 h 81789"/>
                  <a:gd name="connsiteX7" fmla="*/ 53478 w 90317"/>
                  <a:gd name="connsiteY7" fmla="*/ 55012 h 81789"/>
                  <a:gd name="connsiteX8" fmla="*/ 43878 w 90317"/>
                  <a:gd name="connsiteY8" fmla="*/ 45874 h 81789"/>
                  <a:gd name="connsiteX9" fmla="*/ 33547 w 90317"/>
                  <a:gd name="connsiteY9" fmla="*/ 56295 h 81789"/>
                  <a:gd name="connsiteX10" fmla="*/ 33547 w 90317"/>
                  <a:gd name="connsiteY10" fmla="*/ 54736 h 81789"/>
                  <a:gd name="connsiteX11" fmla="*/ 45752 w 90317"/>
                  <a:gd name="connsiteY11" fmla="*/ 25237 h 81789"/>
                  <a:gd name="connsiteX12" fmla="*/ 75231 w 90317"/>
                  <a:gd name="connsiteY12" fmla="*/ 12975 h 81789"/>
                  <a:gd name="connsiteX13" fmla="*/ 90317 w 90317"/>
                  <a:gd name="connsiteY13" fmla="*/ 12975 h 81789"/>
                  <a:gd name="connsiteX14" fmla="*/ 90317 w 90317"/>
                  <a:gd name="connsiteY14" fmla="*/ 0 h 81789"/>
                  <a:gd name="connsiteX15" fmla="*/ 74872 w 90317"/>
                  <a:gd name="connsiteY15" fmla="*/ 0 h 81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317" h="81789">
                    <a:moveTo>
                      <a:pt x="74872" y="0"/>
                    </a:moveTo>
                    <a:cubicBezTo>
                      <a:pt x="60364" y="141"/>
                      <a:pt x="46497" y="5961"/>
                      <a:pt x="36242" y="16215"/>
                    </a:cubicBezTo>
                    <a:cubicBezTo>
                      <a:pt x="25988" y="26469"/>
                      <a:pt x="20162" y="40330"/>
                      <a:pt x="20021" y="54832"/>
                    </a:cubicBezTo>
                    <a:lnTo>
                      <a:pt x="20021" y="56385"/>
                    </a:lnTo>
                    <a:lnTo>
                      <a:pt x="9593" y="45964"/>
                    </a:lnTo>
                    <a:lnTo>
                      <a:pt x="0" y="55101"/>
                    </a:lnTo>
                    <a:lnTo>
                      <a:pt x="26784" y="81789"/>
                    </a:lnTo>
                    <a:lnTo>
                      <a:pt x="53478" y="55012"/>
                    </a:lnTo>
                    <a:lnTo>
                      <a:pt x="43878" y="45874"/>
                    </a:lnTo>
                    <a:lnTo>
                      <a:pt x="33547" y="56295"/>
                    </a:lnTo>
                    <a:lnTo>
                      <a:pt x="33547" y="54736"/>
                    </a:lnTo>
                    <a:cubicBezTo>
                      <a:pt x="33547" y="43679"/>
                      <a:pt x="37936" y="33066"/>
                      <a:pt x="45752" y="25237"/>
                    </a:cubicBezTo>
                    <a:cubicBezTo>
                      <a:pt x="53568" y="17409"/>
                      <a:pt x="64168" y="13001"/>
                      <a:pt x="75231" y="12975"/>
                    </a:cubicBezTo>
                    <a:lnTo>
                      <a:pt x="90317" y="12975"/>
                    </a:lnTo>
                    <a:lnTo>
                      <a:pt x="90317" y="0"/>
                    </a:lnTo>
                    <a:lnTo>
                      <a:pt x="74872" y="0"/>
                    </a:lnTo>
                    <a:close/>
                  </a:path>
                </a:pathLst>
              </a:custGeom>
              <a:solidFill>
                <a:srgbClr val="2D5967"/>
              </a:solidFill>
              <a:ln w="6417" cap="flat">
                <a:noFill/>
                <a:prstDash val="solid"/>
                <a:miter/>
              </a:ln>
            </p:spPr>
            <p:txBody>
              <a:bodyPr rtlCol="0" anchor="ctr"/>
              <a:lstStyle/>
              <a:p>
                <a:endParaRPr lang="en-US" sz="810"/>
              </a:p>
            </p:txBody>
          </p:sp>
          <p:sp>
            <p:nvSpPr>
              <p:cNvPr id="2856" name="Freeform: Shape 2855">
                <a:extLst>
                  <a:ext uri="{FF2B5EF4-FFF2-40B4-BE49-F238E27FC236}">
                    <a16:creationId xmlns:a16="http://schemas.microsoft.com/office/drawing/2014/main" id="{23657026-BC6A-2CC0-22AA-7E24CEE2B6F3}"/>
                  </a:ext>
                </a:extLst>
              </p:cNvPr>
              <p:cNvSpPr/>
              <p:nvPr/>
            </p:nvSpPr>
            <p:spPr>
              <a:xfrm>
                <a:off x="5486021" y="4268564"/>
                <a:ext cx="73684" cy="97869"/>
              </a:xfrm>
              <a:custGeom>
                <a:avLst/>
                <a:gdLst>
                  <a:gd name="connsiteX0" fmla="*/ 30076 w 73684"/>
                  <a:gd name="connsiteY0" fmla="*/ 25860 h 97869"/>
                  <a:gd name="connsiteX1" fmla="*/ 30076 w 73684"/>
                  <a:gd name="connsiteY1" fmla="*/ 97870 h 97869"/>
                  <a:gd name="connsiteX2" fmla="*/ 43609 w 73684"/>
                  <a:gd name="connsiteY2" fmla="*/ 97870 h 97869"/>
                  <a:gd name="connsiteX3" fmla="*/ 43609 w 73684"/>
                  <a:gd name="connsiteY3" fmla="*/ 25860 h 97869"/>
                  <a:gd name="connsiteX4" fmla="*/ 64085 w 73684"/>
                  <a:gd name="connsiteY4" fmla="*/ 46330 h 97869"/>
                  <a:gd name="connsiteX5" fmla="*/ 73685 w 73684"/>
                  <a:gd name="connsiteY5" fmla="*/ 36826 h 97869"/>
                  <a:gd name="connsiteX6" fmla="*/ 36839 w 73684"/>
                  <a:gd name="connsiteY6" fmla="*/ 0 h 97869"/>
                  <a:gd name="connsiteX7" fmla="*/ 0 w 73684"/>
                  <a:gd name="connsiteY7" fmla="*/ 36826 h 97869"/>
                  <a:gd name="connsiteX8" fmla="*/ 9510 w 73684"/>
                  <a:gd name="connsiteY8" fmla="*/ 46330 h 97869"/>
                  <a:gd name="connsiteX9" fmla="*/ 30076 w 73684"/>
                  <a:gd name="connsiteY9" fmla="*/ 25860 h 9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84" h="97869">
                    <a:moveTo>
                      <a:pt x="30076" y="25860"/>
                    </a:moveTo>
                    <a:lnTo>
                      <a:pt x="30076" y="97870"/>
                    </a:lnTo>
                    <a:lnTo>
                      <a:pt x="43609" y="97870"/>
                    </a:lnTo>
                    <a:lnTo>
                      <a:pt x="43609" y="25860"/>
                    </a:lnTo>
                    <a:lnTo>
                      <a:pt x="64085" y="46330"/>
                    </a:lnTo>
                    <a:lnTo>
                      <a:pt x="73685" y="36826"/>
                    </a:lnTo>
                    <a:lnTo>
                      <a:pt x="36839" y="0"/>
                    </a:lnTo>
                    <a:lnTo>
                      <a:pt x="0" y="36826"/>
                    </a:lnTo>
                    <a:lnTo>
                      <a:pt x="9510" y="46330"/>
                    </a:lnTo>
                    <a:lnTo>
                      <a:pt x="30076" y="25860"/>
                    </a:lnTo>
                    <a:close/>
                  </a:path>
                </a:pathLst>
              </a:custGeom>
              <a:solidFill>
                <a:srgbClr val="2D5967"/>
              </a:solidFill>
              <a:ln w="6417" cap="flat">
                <a:noFill/>
                <a:prstDash val="solid"/>
                <a:miter/>
              </a:ln>
            </p:spPr>
            <p:txBody>
              <a:bodyPr rtlCol="0" anchor="ctr"/>
              <a:lstStyle/>
              <a:p>
                <a:endParaRPr lang="en-US" sz="810"/>
              </a:p>
            </p:txBody>
          </p:sp>
        </p:grpSp>
        <p:grpSp>
          <p:nvGrpSpPr>
            <p:cNvPr id="2857" name="Graphic 3">
              <a:extLst>
                <a:ext uri="{FF2B5EF4-FFF2-40B4-BE49-F238E27FC236}">
                  <a16:creationId xmlns:a16="http://schemas.microsoft.com/office/drawing/2014/main" id="{1A5C9A5C-3117-A2FB-480F-B8A37EA0F88C}"/>
                </a:ext>
              </a:extLst>
            </p:cNvPr>
            <p:cNvGrpSpPr/>
            <p:nvPr/>
          </p:nvGrpSpPr>
          <p:grpSpPr>
            <a:xfrm>
              <a:off x="5117835" y="4562455"/>
              <a:ext cx="813043" cy="319652"/>
              <a:chOff x="5117835" y="4562455"/>
              <a:chExt cx="813043" cy="319652"/>
            </a:xfrm>
            <a:solidFill>
              <a:srgbClr val="000000"/>
            </a:solidFill>
          </p:grpSpPr>
          <p:sp>
            <p:nvSpPr>
              <p:cNvPr id="2858" name="TextBox 2857">
                <a:extLst>
                  <a:ext uri="{FF2B5EF4-FFF2-40B4-BE49-F238E27FC236}">
                    <a16:creationId xmlns:a16="http://schemas.microsoft.com/office/drawing/2014/main" id="{99E5C25F-7364-DE78-07CF-8E808CA8176B}"/>
                  </a:ext>
                </a:extLst>
              </p:cNvPr>
              <p:cNvSpPr txBox="1"/>
              <p:nvPr/>
            </p:nvSpPr>
            <p:spPr>
              <a:xfrm>
                <a:off x="5147667" y="4562455"/>
                <a:ext cx="76335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 REST</a:t>
                </a:r>
              </a:p>
            </p:txBody>
          </p:sp>
          <p:sp>
            <p:nvSpPr>
              <p:cNvPr id="2859" name="TextBox 2858">
                <a:extLst>
                  <a:ext uri="{FF2B5EF4-FFF2-40B4-BE49-F238E27FC236}">
                    <a16:creationId xmlns:a16="http://schemas.microsoft.com/office/drawing/2014/main" id="{830E7DDA-5D0F-E8B2-5108-0FB89B4FD9DA}"/>
                  </a:ext>
                </a:extLst>
              </p:cNvPr>
              <p:cNvSpPr txBox="1"/>
              <p:nvPr/>
            </p:nvSpPr>
            <p:spPr>
              <a:xfrm>
                <a:off x="5117835" y="4665125"/>
                <a:ext cx="81304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 Services</a:t>
                </a:r>
              </a:p>
            </p:txBody>
          </p:sp>
        </p:grpSp>
      </p:grpSp>
      <p:grpSp>
        <p:nvGrpSpPr>
          <p:cNvPr id="2860" name="Graphic 3">
            <a:extLst>
              <a:ext uri="{FF2B5EF4-FFF2-40B4-BE49-F238E27FC236}">
                <a16:creationId xmlns:a16="http://schemas.microsoft.com/office/drawing/2014/main" id="{6D8116FD-C332-0D13-20A1-6E3135343395}"/>
              </a:ext>
            </a:extLst>
          </p:cNvPr>
          <p:cNvGrpSpPr/>
          <p:nvPr/>
        </p:nvGrpSpPr>
        <p:grpSpPr>
          <a:xfrm>
            <a:off x="6005670" y="4217929"/>
            <a:ext cx="651140" cy="664178"/>
            <a:chOff x="6005670" y="4217929"/>
            <a:chExt cx="651140" cy="664178"/>
          </a:xfrm>
        </p:grpSpPr>
        <p:grpSp>
          <p:nvGrpSpPr>
            <p:cNvPr id="2861" name="Graphic 3">
              <a:extLst>
                <a:ext uri="{FF2B5EF4-FFF2-40B4-BE49-F238E27FC236}">
                  <a16:creationId xmlns:a16="http://schemas.microsoft.com/office/drawing/2014/main" id="{CDAEA9BC-3290-BD31-9279-A4C9F8E8A717}"/>
                </a:ext>
              </a:extLst>
            </p:cNvPr>
            <p:cNvGrpSpPr/>
            <p:nvPr/>
          </p:nvGrpSpPr>
          <p:grpSpPr>
            <a:xfrm>
              <a:off x="6146474" y="4217929"/>
              <a:ext cx="359215" cy="385010"/>
              <a:chOff x="6146474" y="4217929"/>
              <a:chExt cx="359215" cy="385010"/>
            </a:xfrm>
          </p:grpSpPr>
          <p:grpSp>
            <p:nvGrpSpPr>
              <p:cNvPr id="2862" name="Graphic 3">
                <a:extLst>
                  <a:ext uri="{FF2B5EF4-FFF2-40B4-BE49-F238E27FC236}">
                    <a16:creationId xmlns:a16="http://schemas.microsoft.com/office/drawing/2014/main" id="{234402B2-5BB2-277D-F308-C5EB6CFB1D2C}"/>
                  </a:ext>
                </a:extLst>
              </p:cNvPr>
              <p:cNvGrpSpPr/>
              <p:nvPr/>
            </p:nvGrpSpPr>
            <p:grpSpPr>
              <a:xfrm>
                <a:off x="6146474" y="4217929"/>
                <a:ext cx="359215" cy="385010"/>
                <a:chOff x="6146474" y="4217929"/>
                <a:chExt cx="359215" cy="385010"/>
              </a:xfrm>
              <a:solidFill>
                <a:srgbClr val="FFFFFF"/>
              </a:solidFill>
            </p:grpSpPr>
            <p:sp>
              <p:nvSpPr>
                <p:cNvPr id="2863" name="Freeform: Shape 2862">
                  <a:extLst>
                    <a:ext uri="{FF2B5EF4-FFF2-40B4-BE49-F238E27FC236}">
                      <a16:creationId xmlns:a16="http://schemas.microsoft.com/office/drawing/2014/main" id="{776547C3-C16F-7A77-9FA5-B38FF906261A}"/>
                    </a:ext>
                  </a:extLst>
                </p:cNvPr>
                <p:cNvSpPr/>
                <p:nvPr/>
              </p:nvSpPr>
              <p:spPr>
                <a:xfrm>
                  <a:off x="6151030" y="4222607"/>
                  <a:ext cx="350359" cy="375751"/>
                </a:xfrm>
                <a:custGeom>
                  <a:avLst/>
                  <a:gdLst>
                    <a:gd name="connsiteX0" fmla="*/ 221317 w 350359"/>
                    <a:gd name="connsiteY0" fmla="*/ 375751 h 375751"/>
                    <a:gd name="connsiteX1" fmla="*/ 92210 w 350359"/>
                    <a:gd name="connsiteY1" fmla="*/ 336884 h 375751"/>
                    <a:gd name="connsiteX2" fmla="*/ 92210 w 350359"/>
                    <a:gd name="connsiteY2" fmla="*/ 285639 h 375751"/>
                    <a:gd name="connsiteX3" fmla="*/ 88296 w 350359"/>
                    <a:gd name="connsiteY3" fmla="*/ 285363 h 375751"/>
                    <a:gd name="connsiteX4" fmla="*/ 61152 w 350359"/>
                    <a:gd name="connsiteY4" fmla="*/ 282065 h 375751"/>
                    <a:gd name="connsiteX5" fmla="*/ 56276 w 350359"/>
                    <a:gd name="connsiteY5" fmla="*/ 281237 h 375751"/>
                    <a:gd name="connsiteX6" fmla="*/ 56276 w 350359"/>
                    <a:gd name="connsiteY6" fmla="*/ 281327 h 375751"/>
                    <a:gd name="connsiteX7" fmla="*/ 51976 w 350359"/>
                    <a:gd name="connsiteY7" fmla="*/ 280506 h 375751"/>
                    <a:gd name="connsiteX8" fmla="*/ 36768 w 350359"/>
                    <a:gd name="connsiteY8" fmla="*/ 276932 h 375751"/>
                    <a:gd name="connsiteX9" fmla="*/ 15336 w 350359"/>
                    <a:gd name="connsiteY9" fmla="*/ 268770 h 375751"/>
                    <a:gd name="connsiteX10" fmla="*/ 14694 w 350359"/>
                    <a:gd name="connsiteY10" fmla="*/ 268404 h 375751"/>
                    <a:gd name="connsiteX11" fmla="*/ 9240 w 350359"/>
                    <a:gd name="connsiteY11" fmla="*/ 264829 h 375751"/>
                    <a:gd name="connsiteX12" fmla="*/ 7828 w 350359"/>
                    <a:gd name="connsiteY12" fmla="*/ 263546 h 375751"/>
                    <a:gd name="connsiteX13" fmla="*/ 10010 w 350359"/>
                    <a:gd name="connsiteY13" fmla="*/ 259330 h 375751"/>
                    <a:gd name="connsiteX14" fmla="*/ 6866 w 350359"/>
                    <a:gd name="connsiteY14" fmla="*/ 262718 h 375751"/>
                    <a:gd name="connsiteX15" fmla="*/ 4299 w 350359"/>
                    <a:gd name="connsiteY15" fmla="*/ 260152 h 375751"/>
                    <a:gd name="connsiteX16" fmla="*/ 2823 w 350359"/>
                    <a:gd name="connsiteY16" fmla="*/ 257861 h 375751"/>
                    <a:gd name="connsiteX17" fmla="*/ 6160 w 350359"/>
                    <a:gd name="connsiteY17" fmla="*/ 254376 h 375751"/>
                    <a:gd name="connsiteX18" fmla="*/ 2310 w 350359"/>
                    <a:gd name="connsiteY18" fmla="*/ 256853 h 375751"/>
                    <a:gd name="connsiteX19" fmla="*/ 1091 w 350359"/>
                    <a:gd name="connsiteY19" fmla="*/ 254652 h 375751"/>
                    <a:gd name="connsiteX20" fmla="*/ 0 w 350359"/>
                    <a:gd name="connsiteY20" fmla="*/ 249339 h 375751"/>
                    <a:gd name="connsiteX21" fmla="*/ 0 w 350359"/>
                    <a:gd name="connsiteY21" fmla="*/ 249153 h 375751"/>
                    <a:gd name="connsiteX22" fmla="*/ 0 w 350359"/>
                    <a:gd name="connsiteY22" fmla="*/ 39688 h 375751"/>
                    <a:gd name="connsiteX23" fmla="*/ 83611 w 350359"/>
                    <a:gd name="connsiteY23" fmla="*/ 2105 h 375751"/>
                    <a:gd name="connsiteX24" fmla="*/ 129107 w 350359"/>
                    <a:gd name="connsiteY24" fmla="*/ 0 h 375751"/>
                    <a:gd name="connsiteX25" fmla="*/ 167608 w 350359"/>
                    <a:gd name="connsiteY25" fmla="*/ 1553 h 375751"/>
                    <a:gd name="connsiteX26" fmla="*/ 258149 w 350359"/>
                    <a:gd name="connsiteY26" fmla="*/ 39784 h 375751"/>
                    <a:gd name="connsiteX27" fmla="*/ 258085 w 350359"/>
                    <a:gd name="connsiteY27" fmla="*/ 41434 h 375751"/>
                    <a:gd name="connsiteX28" fmla="*/ 258149 w 350359"/>
                    <a:gd name="connsiteY28" fmla="*/ 42717 h 375751"/>
                    <a:gd name="connsiteX29" fmla="*/ 258149 w 350359"/>
                    <a:gd name="connsiteY29" fmla="*/ 90015 h 375751"/>
                    <a:gd name="connsiteX30" fmla="*/ 259818 w 350359"/>
                    <a:gd name="connsiteY30" fmla="*/ 90105 h 375751"/>
                    <a:gd name="connsiteX31" fmla="*/ 350359 w 350359"/>
                    <a:gd name="connsiteY31" fmla="*/ 128337 h 375751"/>
                    <a:gd name="connsiteX32" fmla="*/ 350295 w 350359"/>
                    <a:gd name="connsiteY32" fmla="*/ 129986 h 375751"/>
                    <a:gd name="connsiteX33" fmla="*/ 350359 w 350359"/>
                    <a:gd name="connsiteY33" fmla="*/ 131269 h 375751"/>
                    <a:gd name="connsiteX34" fmla="*/ 350359 w 350359"/>
                    <a:gd name="connsiteY34" fmla="*/ 337064 h 375751"/>
                    <a:gd name="connsiteX35" fmla="*/ 221317 w 350359"/>
                    <a:gd name="connsiteY35" fmla="*/ 375751 h 37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0359" h="375751">
                      <a:moveTo>
                        <a:pt x="221317" y="375751"/>
                      </a:moveTo>
                      <a:cubicBezTo>
                        <a:pt x="208099" y="375751"/>
                        <a:pt x="92210" y="374647"/>
                        <a:pt x="92210" y="336884"/>
                      </a:cubicBezTo>
                      <a:lnTo>
                        <a:pt x="92210" y="285639"/>
                      </a:lnTo>
                      <a:lnTo>
                        <a:pt x="88296" y="285363"/>
                      </a:lnTo>
                      <a:cubicBezTo>
                        <a:pt x="78863" y="284535"/>
                        <a:pt x="61858" y="282155"/>
                        <a:pt x="61152" y="282065"/>
                      </a:cubicBezTo>
                      <a:cubicBezTo>
                        <a:pt x="59484" y="281789"/>
                        <a:pt x="57880" y="281513"/>
                        <a:pt x="56276" y="281237"/>
                      </a:cubicBezTo>
                      <a:lnTo>
                        <a:pt x="56276" y="281327"/>
                      </a:lnTo>
                      <a:lnTo>
                        <a:pt x="51976" y="280506"/>
                      </a:lnTo>
                      <a:cubicBezTo>
                        <a:pt x="51591" y="280416"/>
                        <a:pt x="36961" y="277022"/>
                        <a:pt x="36768" y="276932"/>
                      </a:cubicBezTo>
                      <a:cubicBezTo>
                        <a:pt x="27849" y="274455"/>
                        <a:pt x="20791" y="271798"/>
                        <a:pt x="15336" y="268770"/>
                      </a:cubicBezTo>
                      <a:lnTo>
                        <a:pt x="14694" y="268404"/>
                      </a:lnTo>
                      <a:cubicBezTo>
                        <a:pt x="12641" y="267306"/>
                        <a:pt x="10844" y="266113"/>
                        <a:pt x="9240" y="264829"/>
                      </a:cubicBezTo>
                      <a:cubicBezTo>
                        <a:pt x="8727" y="264374"/>
                        <a:pt x="8278" y="263912"/>
                        <a:pt x="7828" y="263546"/>
                      </a:cubicBezTo>
                      <a:lnTo>
                        <a:pt x="10010" y="259330"/>
                      </a:lnTo>
                      <a:lnTo>
                        <a:pt x="6866" y="262718"/>
                      </a:lnTo>
                      <a:cubicBezTo>
                        <a:pt x="5968" y="261897"/>
                        <a:pt x="5069" y="261069"/>
                        <a:pt x="4299" y="260152"/>
                      </a:cubicBezTo>
                      <a:cubicBezTo>
                        <a:pt x="3786" y="259420"/>
                        <a:pt x="3337" y="258599"/>
                        <a:pt x="2823" y="257861"/>
                      </a:cubicBezTo>
                      <a:lnTo>
                        <a:pt x="6160" y="254376"/>
                      </a:lnTo>
                      <a:lnTo>
                        <a:pt x="2310" y="256853"/>
                      </a:lnTo>
                      <a:cubicBezTo>
                        <a:pt x="1861" y="256122"/>
                        <a:pt x="1476" y="255390"/>
                        <a:pt x="1091" y="254652"/>
                      </a:cubicBezTo>
                      <a:cubicBezTo>
                        <a:pt x="449" y="253003"/>
                        <a:pt x="128" y="251168"/>
                        <a:pt x="0" y="249339"/>
                      </a:cubicBezTo>
                      <a:lnTo>
                        <a:pt x="0" y="249153"/>
                      </a:lnTo>
                      <a:lnTo>
                        <a:pt x="0" y="39688"/>
                      </a:lnTo>
                      <a:cubicBezTo>
                        <a:pt x="0" y="14117"/>
                        <a:pt x="52425" y="5133"/>
                        <a:pt x="83611" y="2105"/>
                      </a:cubicBezTo>
                      <a:cubicBezTo>
                        <a:pt x="98178" y="731"/>
                        <a:pt x="113385" y="0"/>
                        <a:pt x="129107" y="0"/>
                      </a:cubicBezTo>
                      <a:cubicBezTo>
                        <a:pt x="142069" y="0"/>
                        <a:pt x="155031" y="545"/>
                        <a:pt x="167608" y="1553"/>
                      </a:cubicBezTo>
                      <a:cubicBezTo>
                        <a:pt x="201425" y="4306"/>
                        <a:pt x="258149" y="12924"/>
                        <a:pt x="258149" y="39784"/>
                      </a:cubicBezTo>
                      <a:cubicBezTo>
                        <a:pt x="258149" y="40330"/>
                        <a:pt x="258149" y="40882"/>
                        <a:pt x="258085" y="41434"/>
                      </a:cubicBezTo>
                      <a:cubicBezTo>
                        <a:pt x="258149" y="41889"/>
                        <a:pt x="258149" y="42255"/>
                        <a:pt x="258149" y="42717"/>
                      </a:cubicBezTo>
                      <a:lnTo>
                        <a:pt x="258149" y="90015"/>
                      </a:lnTo>
                      <a:cubicBezTo>
                        <a:pt x="258727" y="90015"/>
                        <a:pt x="259241" y="90105"/>
                        <a:pt x="259818" y="90105"/>
                      </a:cubicBezTo>
                      <a:cubicBezTo>
                        <a:pt x="293635" y="92858"/>
                        <a:pt x="350359" y="101476"/>
                        <a:pt x="350359" y="128337"/>
                      </a:cubicBezTo>
                      <a:cubicBezTo>
                        <a:pt x="350359" y="128882"/>
                        <a:pt x="350359" y="129434"/>
                        <a:pt x="350295" y="129986"/>
                      </a:cubicBezTo>
                      <a:cubicBezTo>
                        <a:pt x="350359" y="130442"/>
                        <a:pt x="350359" y="130904"/>
                        <a:pt x="350359" y="131269"/>
                      </a:cubicBezTo>
                      <a:lnTo>
                        <a:pt x="350359" y="337064"/>
                      </a:lnTo>
                      <a:cubicBezTo>
                        <a:pt x="350359" y="374647"/>
                        <a:pt x="234472" y="375751"/>
                        <a:pt x="221317" y="375751"/>
                      </a:cubicBezTo>
                      <a:close/>
                    </a:path>
                  </a:pathLst>
                </a:custGeom>
                <a:solidFill>
                  <a:srgbClr val="FFFFFF"/>
                </a:solidFill>
                <a:ln w="6417" cap="flat">
                  <a:noFill/>
                  <a:prstDash val="solid"/>
                  <a:miter/>
                </a:ln>
              </p:spPr>
              <p:txBody>
                <a:bodyPr rtlCol="0" anchor="ctr"/>
                <a:lstStyle/>
                <a:p>
                  <a:endParaRPr lang="en-US" sz="810"/>
                </a:p>
              </p:txBody>
            </p:sp>
            <p:sp>
              <p:nvSpPr>
                <p:cNvPr id="2864" name="Freeform: Shape 2863">
                  <a:extLst>
                    <a:ext uri="{FF2B5EF4-FFF2-40B4-BE49-F238E27FC236}">
                      <a16:creationId xmlns:a16="http://schemas.microsoft.com/office/drawing/2014/main" id="{6A9FB9E8-7E2E-393D-A3DA-4B6C498F54E6}"/>
                    </a:ext>
                  </a:extLst>
                </p:cNvPr>
                <p:cNvSpPr/>
                <p:nvPr/>
              </p:nvSpPr>
              <p:spPr>
                <a:xfrm>
                  <a:off x="6146474" y="4217929"/>
                  <a:ext cx="359215" cy="385010"/>
                </a:xfrm>
                <a:custGeom>
                  <a:avLst/>
                  <a:gdLst>
                    <a:gd name="connsiteX0" fmla="*/ 133663 w 359215"/>
                    <a:gd name="connsiteY0" fmla="*/ 9170 h 385010"/>
                    <a:gd name="connsiteX1" fmla="*/ 171779 w 359215"/>
                    <a:gd name="connsiteY1" fmla="*/ 10633 h 385010"/>
                    <a:gd name="connsiteX2" fmla="*/ 258150 w 359215"/>
                    <a:gd name="connsiteY2" fmla="*/ 44276 h 385010"/>
                    <a:gd name="connsiteX3" fmla="*/ 258021 w 359215"/>
                    <a:gd name="connsiteY3" fmla="*/ 46015 h 385010"/>
                    <a:gd name="connsiteX4" fmla="*/ 258150 w 359215"/>
                    <a:gd name="connsiteY4" fmla="*/ 47209 h 385010"/>
                    <a:gd name="connsiteX5" fmla="*/ 258150 w 359215"/>
                    <a:gd name="connsiteY5" fmla="*/ 98909 h 385010"/>
                    <a:gd name="connsiteX6" fmla="*/ 263989 w 359215"/>
                    <a:gd name="connsiteY6" fmla="*/ 99275 h 385010"/>
                    <a:gd name="connsiteX7" fmla="*/ 350360 w 359215"/>
                    <a:gd name="connsiteY7" fmla="*/ 132918 h 385010"/>
                    <a:gd name="connsiteX8" fmla="*/ 350231 w 359215"/>
                    <a:gd name="connsiteY8" fmla="*/ 134664 h 385010"/>
                    <a:gd name="connsiteX9" fmla="*/ 350360 w 359215"/>
                    <a:gd name="connsiteY9" fmla="*/ 135851 h 385010"/>
                    <a:gd name="connsiteX10" fmla="*/ 350360 w 359215"/>
                    <a:gd name="connsiteY10" fmla="*/ 200295 h 385010"/>
                    <a:gd name="connsiteX11" fmla="*/ 350360 w 359215"/>
                    <a:gd name="connsiteY11" fmla="*/ 205153 h 385010"/>
                    <a:gd name="connsiteX12" fmla="*/ 350360 w 359215"/>
                    <a:gd name="connsiteY12" fmla="*/ 270605 h 385010"/>
                    <a:gd name="connsiteX13" fmla="*/ 350360 w 359215"/>
                    <a:gd name="connsiteY13" fmla="*/ 272902 h 385010"/>
                    <a:gd name="connsiteX14" fmla="*/ 350360 w 359215"/>
                    <a:gd name="connsiteY14" fmla="*/ 341652 h 385010"/>
                    <a:gd name="connsiteX15" fmla="*/ 225873 w 359215"/>
                    <a:gd name="connsiteY15" fmla="*/ 375937 h 385010"/>
                    <a:gd name="connsiteX16" fmla="*/ 101386 w 359215"/>
                    <a:gd name="connsiteY16" fmla="*/ 341652 h 385010"/>
                    <a:gd name="connsiteX17" fmla="*/ 101386 w 359215"/>
                    <a:gd name="connsiteY17" fmla="*/ 286101 h 385010"/>
                    <a:gd name="connsiteX18" fmla="*/ 93237 w 359215"/>
                    <a:gd name="connsiteY18" fmla="*/ 285460 h 385010"/>
                    <a:gd name="connsiteX19" fmla="*/ 93237 w 359215"/>
                    <a:gd name="connsiteY19" fmla="*/ 285549 h 385010"/>
                    <a:gd name="connsiteX20" fmla="*/ 66350 w 359215"/>
                    <a:gd name="connsiteY20" fmla="*/ 282251 h 385010"/>
                    <a:gd name="connsiteX21" fmla="*/ 57431 w 359215"/>
                    <a:gd name="connsiteY21" fmla="*/ 280692 h 385010"/>
                    <a:gd name="connsiteX22" fmla="*/ 42544 w 359215"/>
                    <a:gd name="connsiteY22" fmla="*/ 277208 h 385010"/>
                    <a:gd name="connsiteX23" fmla="*/ 22074 w 359215"/>
                    <a:gd name="connsiteY23" fmla="*/ 269418 h 385010"/>
                    <a:gd name="connsiteX24" fmla="*/ 22010 w 359215"/>
                    <a:gd name="connsiteY24" fmla="*/ 269321 h 385010"/>
                    <a:gd name="connsiteX25" fmla="*/ 16684 w 359215"/>
                    <a:gd name="connsiteY25" fmla="*/ 265843 h 385010"/>
                    <a:gd name="connsiteX26" fmla="*/ 15016 w 359215"/>
                    <a:gd name="connsiteY26" fmla="*/ 264284 h 385010"/>
                    <a:gd name="connsiteX27" fmla="*/ 12513 w 359215"/>
                    <a:gd name="connsiteY27" fmla="*/ 261897 h 385010"/>
                    <a:gd name="connsiteX28" fmla="*/ 11165 w 359215"/>
                    <a:gd name="connsiteY28" fmla="*/ 259606 h 385010"/>
                    <a:gd name="connsiteX29" fmla="*/ 9946 w 359215"/>
                    <a:gd name="connsiteY29" fmla="*/ 257591 h 385010"/>
                    <a:gd name="connsiteX30" fmla="*/ 9176 w 359215"/>
                    <a:gd name="connsiteY30" fmla="*/ 253189 h 385010"/>
                    <a:gd name="connsiteX31" fmla="*/ 9176 w 359215"/>
                    <a:gd name="connsiteY31" fmla="*/ 253010 h 385010"/>
                    <a:gd name="connsiteX32" fmla="*/ 9176 w 359215"/>
                    <a:gd name="connsiteY32" fmla="*/ 242467 h 385010"/>
                    <a:gd name="connsiteX33" fmla="*/ 9176 w 359215"/>
                    <a:gd name="connsiteY33" fmla="*/ 242191 h 385010"/>
                    <a:gd name="connsiteX34" fmla="*/ 9176 w 359215"/>
                    <a:gd name="connsiteY34" fmla="*/ 182052 h 385010"/>
                    <a:gd name="connsiteX35" fmla="*/ 9176 w 359215"/>
                    <a:gd name="connsiteY35" fmla="*/ 50879 h 385010"/>
                    <a:gd name="connsiteX36" fmla="*/ 9176 w 359215"/>
                    <a:gd name="connsiteY36" fmla="*/ 44366 h 385010"/>
                    <a:gd name="connsiteX37" fmla="*/ 88617 w 359215"/>
                    <a:gd name="connsiteY37" fmla="*/ 11364 h 385010"/>
                    <a:gd name="connsiteX38" fmla="*/ 133663 w 359215"/>
                    <a:gd name="connsiteY38" fmla="*/ 9170 h 385010"/>
                    <a:gd name="connsiteX39" fmla="*/ 133663 w 359215"/>
                    <a:gd name="connsiteY39" fmla="*/ 0 h 385010"/>
                    <a:gd name="connsiteX40" fmla="*/ 87719 w 359215"/>
                    <a:gd name="connsiteY40" fmla="*/ 2201 h 385010"/>
                    <a:gd name="connsiteX41" fmla="*/ 0 w 359215"/>
                    <a:gd name="connsiteY41" fmla="*/ 44276 h 385010"/>
                    <a:gd name="connsiteX42" fmla="*/ 0 w 359215"/>
                    <a:gd name="connsiteY42" fmla="*/ 50783 h 385010"/>
                    <a:gd name="connsiteX43" fmla="*/ 0 w 359215"/>
                    <a:gd name="connsiteY43" fmla="*/ 181962 h 385010"/>
                    <a:gd name="connsiteX44" fmla="*/ 0 w 359215"/>
                    <a:gd name="connsiteY44" fmla="*/ 242101 h 385010"/>
                    <a:gd name="connsiteX45" fmla="*/ 0 w 359215"/>
                    <a:gd name="connsiteY45" fmla="*/ 252913 h 385010"/>
                    <a:gd name="connsiteX46" fmla="*/ 0 w 359215"/>
                    <a:gd name="connsiteY46" fmla="*/ 254197 h 385010"/>
                    <a:gd name="connsiteX47" fmla="*/ 64 w 359215"/>
                    <a:gd name="connsiteY47" fmla="*/ 254563 h 385010"/>
                    <a:gd name="connsiteX48" fmla="*/ 1476 w 359215"/>
                    <a:gd name="connsiteY48" fmla="*/ 260800 h 385010"/>
                    <a:gd name="connsiteX49" fmla="*/ 3016 w 359215"/>
                    <a:gd name="connsiteY49" fmla="*/ 263822 h 385010"/>
                    <a:gd name="connsiteX50" fmla="*/ 3401 w 359215"/>
                    <a:gd name="connsiteY50" fmla="*/ 264560 h 385010"/>
                    <a:gd name="connsiteX51" fmla="*/ 5326 w 359215"/>
                    <a:gd name="connsiteY51" fmla="*/ 267582 h 385010"/>
                    <a:gd name="connsiteX52" fmla="*/ 8214 w 359215"/>
                    <a:gd name="connsiteY52" fmla="*/ 270605 h 385010"/>
                    <a:gd name="connsiteX53" fmla="*/ 8599 w 359215"/>
                    <a:gd name="connsiteY53" fmla="*/ 270977 h 385010"/>
                    <a:gd name="connsiteX54" fmla="*/ 10780 w 359215"/>
                    <a:gd name="connsiteY54" fmla="*/ 272992 h 385010"/>
                    <a:gd name="connsiteX55" fmla="*/ 16684 w 359215"/>
                    <a:gd name="connsiteY55" fmla="*/ 276932 h 385010"/>
                    <a:gd name="connsiteX56" fmla="*/ 16941 w 359215"/>
                    <a:gd name="connsiteY56" fmla="*/ 277118 h 385010"/>
                    <a:gd name="connsiteX57" fmla="*/ 17582 w 359215"/>
                    <a:gd name="connsiteY57" fmla="*/ 277394 h 385010"/>
                    <a:gd name="connsiteX58" fmla="*/ 39849 w 359215"/>
                    <a:gd name="connsiteY58" fmla="*/ 285915 h 385010"/>
                    <a:gd name="connsiteX59" fmla="*/ 55442 w 359215"/>
                    <a:gd name="connsiteY59" fmla="*/ 289586 h 385010"/>
                    <a:gd name="connsiteX60" fmla="*/ 64489 w 359215"/>
                    <a:gd name="connsiteY60" fmla="*/ 291414 h 385010"/>
                    <a:gd name="connsiteX61" fmla="*/ 64489 w 359215"/>
                    <a:gd name="connsiteY61" fmla="*/ 291235 h 385010"/>
                    <a:gd name="connsiteX62" fmla="*/ 64682 w 359215"/>
                    <a:gd name="connsiteY62" fmla="*/ 291235 h 385010"/>
                    <a:gd name="connsiteX63" fmla="*/ 91953 w 359215"/>
                    <a:gd name="connsiteY63" fmla="*/ 294623 h 385010"/>
                    <a:gd name="connsiteX64" fmla="*/ 91953 w 359215"/>
                    <a:gd name="connsiteY64" fmla="*/ 341562 h 385010"/>
                    <a:gd name="connsiteX65" fmla="*/ 225552 w 359215"/>
                    <a:gd name="connsiteY65" fmla="*/ 385011 h 385010"/>
                    <a:gd name="connsiteX66" fmla="*/ 359215 w 359215"/>
                    <a:gd name="connsiteY66" fmla="*/ 341562 h 385010"/>
                    <a:gd name="connsiteX67" fmla="*/ 359215 w 359215"/>
                    <a:gd name="connsiteY67" fmla="*/ 272805 h 385010"/>
                    <a:gd name="connsiteX68" fmla="*/ 359215 w 359215"/>
                    <a:gd name="connsiteY68" fmla="*/ 270515 h 385010"/>
                    <a:gd name="connsiteX69" fmla="*/ 359215 w 359215"/>
                    <a:gd name="connsiteY69" fmla="*/ 205063 h 385010"/>
                    <a:gd name="connsiteX70" fmla="*/ 359215 w 359215"/>
                    <a:gd name="connsiteY70" fmla="*/ 200206 h 385010"/>
                    <a:gd name="connsiteX71" fmla="*/ 359215 w 359215"/>
                    <a:gd name="connsiteY71" fmla="*/ 135761 h 385010"/>
                    <a:gd name="connsiteX72" fmla="*/ 359151 w 359215"/>
                    <a:gd name="connsiteY72" fmla="*/ 134388 h 385010"/>
                    <a:gd name="connsiteX73" fmla="*/ 359215 w 359215"/>
                    <a:gd name="connsiteY73" fmla="*/ 132829 h 385010"/>
                    <a:gd name="connsiteX74" fmla="*/ 267005 w 359215"/>
                    <a:gd name="connsiteY74" fmla="*/ 90291 h 385010"/>
                    <a:gd name="connsiteX75" fmla="*/ 267005 w 359215"/>
                    <a:gd name="connsiteY75" fmla="*/ 47209 h 385010"/>
                    <a:gd name="connsiteX76" fmla="*/ 266941 w 359215"/>
                    <a:gd name="connsiteY76" fmla="*/ 45836 h 385010"/>
                    <a:gd name="connsiteX77" fmla="*/ 267005 w 359215"/>
                    <a:gd name="connsiteY77" fmla="*/ 44276 h 385010"/>
                    <a:gd name="connsiteX78" fmla="*/ 172228 w 359215"/>
                    <a:gd name="connsiteY78" fmla="*/ 1469 h 385010"/>
                    <a:gd name="connsiteX79" fmla="*/ 133663 w 359215"/>
                    <a:gd name="connsiteY79"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59215" h="385010">
                      <a:moveTo>
                        <a:pt x="133663" y="9170"/>
                      </a:moveTo>
                      <a:cubicBezTo>
                        <a:pt x="146368" y="9170"/>
                        <a:pt x="159330" y="9625"/>
                        <a:pt x="171779" y="10633"/>
                      </a:cubicBezTo>
                      <a:cubicBezTo>
                        <a:pt x="218045" y="14393"/>
                        <a:pt x="258150" y="25212"/>
                        <a:pt x="258150" y="44276"/>
                      </a:cubicBezTo>
                      <a:cubicBezTo>
                        <a:pt x="258150" y="44828"/>
                        <a:pt x="258021" y="45470"/>
                        <a:pt x="258021" y="46015"/>
                      </a:cubicBezTo>
                      <a:cubicBezTo>
                        <a:pt x="258150" y="46387"/>
                        <a:pt x="258150" y="46843"/>
                        <a:pt x="258150" y="47209"/>
                      </a:cubicBezTo>
                      <a:lnTo>
                        <a:pt x="258150" y="98909"/>
                      </a:lnTo>
                      <a:cubicBezTo>
                        <a:pt x="260074" y="99005"/>
                        <a:pt x="262064" y="99095"/>
                        <a:pt x="263989" y="99275"/>
                      </a:cubicBezTo>
                      <a:cubicBezTo>
                        <a:pt x="310255" y="103035"/>
                        <a:pt x="350360" y="113854"/>
                        <a:pt x="350360" y="132918"/>
                      </a:cubicBezTo>
                      <a:cubicBezTo>
                        <a:pt x="350360" y="133470"/>
                        <a:pt x="350231" y="134112"/>
                        <a:pt x="350231" y="134664"/>
                      </a:cubicBezTo>
                      <a:cubicBezTo>
                        <a:pt x="350360" y="135030"/>
                        <a:pt x="350360" y="135485"/>
                        <a:pt x="350360" y="135851"/>
                      </a:cubicBezTo>
                      <a:lnTo>
                        <a:pt x="350360" y="200295"/>
                      </a:lnTo>
                      <a:lnTo>
                        <a:pt x="350360" y="205153"/>
                      </a:lnTo>
                      <a:lnTo>
                        <a:pt x="350360" y="270605"/>
                      </a:lnTo>
                      <a:lnTo>
                        <a:pt x="350360" y="272902"/>
                      </a:lnTo>
                      <a:lnTo>
                        <a:pt x="350360" y="341652"/>
                      </a:lnTo>
                      <a:cubicBezTo>
                        <a:pt x="350360" y="368782"/>
                        <a:pt x="268930" y="375937"/>
                        <a:pt x="225873" y="375937"/>
                      </a:cubicBezTo>
                      <a:cubicBezTo>
                        <a:pt x="182752" y="375937"/>
                        <a:pt x="101386" y="368782"/>
                        <a:pt x="101386" y="341652"/>
                      </a:cubicBezTo>
                      <a:lnTo>
                        <a:pt x="101386" y="286101"/>
                      </a:lnTo>
                      <a:cubicBezTo>
                        <a:pt x="98691" y="285915"/>
                        <a:pt x="95932" y="285736"/>
                        <a:pt x="93237" y="285460"/>
                      </a:cubicBezTo>
                      <a:lnTo>
                        <a:pt x="93237" y="285549"/>
                      </a:lnTo>
                      <a:cubicBezTo>
                        <a:pt x="83740" y="284722"/>
                        <a:pt x="66350" y="282251"/>
                        <a:pt x="66350" y="282251"/>
                      </a:cubicBezTo>
                      <a:cubicBezTo>
                        <a:pt x="63334" y="281789"/>
                        <a:pt x="60383" y="281244"/>
                        <a:pt x="57431" y="280692"/>
                      </a:cubicBezTo>
                      <a:cubicBezTo>
                        <a:pt x="57110" y="280602"/>
                        <a:pt x="42672" y="277297"/>
                        <a:pt x="42544" y="277208"/>
                      </a:cubicBezTo>
                      <a:cubicBezTo>
                        <a:pt x="34651" y="275007"/>
                        <a:pt x="27592" y="272530"/>
                        <a:pt x="22074" y="269418"/>
                      </a:cubicBezTo>
                      <a:cubicBezTo>
                        <a:pt x="22074" y="269418"/>
                        <a:pt x="22074" y="269418"/>
                        <a:pt x="22010" y="269321"/>
                      </a:cubicBezTo>
                      <a:cubicBezTo>
                        <a:pt x="19957" y="268224"/>
                        <a:pt x="18224" y="267031"/>
                        <a:pt x="16684" y="265843"/>
                      </a:cubicBezTo>
                      <a:cubicBezTo>
                        <a:pt x="16042" y="265381"/>
                        <a:pt x="15593" y="264829"/>
                        <a:pt x="15016" y="264284"/>
                      </a:cubicBezTo>
                      <a:cubicBezTo>
                        <a:pt x="14181" y="263456"/>
                        <a:pt x="13283" y="262725"/>
                        <a:pt x="12513" y="261897"/>
                      </a:cubicBezTo>
                      <a:cubicBezTo>
                        <a:pt x="11999" y="261166"/>
                        <a:pt x="11614" y="260338"/>
                        <a:pt x="11165" y="259606"/>
                      </a:cubicBezTo>
                      <a:cubicBezTo>
                        <a:pt x="10780" y="258964"/>
                        <a:pt x="10267" y="258233"/>
                        <a:pt x="9946" y="257591"/>
                      </a:cubicBezTo>
                      <a:cubicBezTo>
                        <a:pt x="9433" y="256122"/>
                        <a:pt x="9176" y="254659"/>
                        <a:pt x="9176" y="253189"/>
                      </a:cubicBezTo>
                      <a:cubicBezTo>
                        <a:pt x="9240" y="253189"/>
                        <a:pt x="9176" y="253099"/>
                        <a:pt x="9176" y="253010"/>
                      </a:cubicBezTo>
                      <a:lnTo>
                        <a:pt x="9176" y="242467"/>
                      </a:lnTo>
                      <a:lnTo>
                        <a:pt x="9176" y="242191"/>
                      </a:lnTo>
                      <a:lnTo>
                        <a:pt x="9176" y="182052"/>
                      </a:lnTo>
                      <a:lnTo>
                        <a:pt x="9176" y="50879"/>
                      </a:lnTo>
                      <a:cubicBezTo>
                        <a:pt x="9176" y="46843"/>
                        <a:pt x="9176" y="44462"/>
                        <a:pt x="9176" y="44366"/>
                      </a:cubicBezTo>
                      <a:cubicBezTo>
                        <a:pt x="9176" y="26309"/>
                        <a:pt x="45367" y="15586"/>
                        <a:pt x="88617" y="11364"/>
                      </a:cubicBezTo>
                      <a:cubicBezTo>
                        <a:pt x="103183" y="9901"/>
                        <a:pt x="118584" y="9170"/>
                        <a:pt x="133663" y="9170"/>
                      </a:cubicBezTo>
                      <a:close/>
                      <a:moveTo>
                        <a:pt x="133663" y="0"/>
                      </a:moveTo>
                      <a:cubicBezTo>
                        <a:pt x="117877" y="0"/>
                        <a:pt x="102477" y="732"/>
                        <a:pt x="87719" y="2201"/>
                      </a:cubicBezTo>
                      <a:cubicBezTo>
                        <a:pt x="47741" y="6051"/>
                        <a:pt x="0" y="16594"/>
                        <a:pt x="0" y="44276"/>
                      </a:cubicBezTo>
                      <a:lnTo>
                        <a:pt x="0" y="50783"/>
                      </a:lnTo>
                      <a:lnTo>
                        <a:pt x="0" y="181962"/>
                      </a:lnTo>
                      <a:lnTo>
                        <a:pt x="0" y="242101"/>
                      </a:lnTo>
                      <a:lnTo>
                        <a:pt x="0" y="252913"/>
                      </a:lnTo>
                      <a:lnTo>
                        <a:pt x="0" y="254197"/>
                      </a:lnTo>
                      <a:lnTo>
                        <a:pt x="64" y="254563"/>
                      </a:lnTo>
                      <a:cubicBezTo>
                        <a:pt x="257" y="256763"/>
                        <a:pt x="706" y="258875"/>
                        <a:pt x="1476" y="260800"/>
                      </a:cubicBezTo>
                      <a:cubicBezTo>
                        <a:pt x="1989" y="262173"/>
                        <a:pt x="2631" y="263180"/>
                        <a:pt x="3016" y="263822"/>
                      </a:cubicBezTo>
                      <a:lnTo>
                        <a:pt x="3401" y="264560"/>
                      </a:lnTo>
                      <a:cubicBezTo>
                        <a:pt x="3722" y="265292"/>
                        <a:pt x="4363" y="266389"/>
                        <a:pt x="5326" y="267582"/>
                      </a:cubicBezTo>
                      <a:cubicBezTo>
                        <a:pt x="6289" y="268866"/>
                        <a:pt x="7380" y="269873"/>
                        <a:pt x="8214" y="270605"/>
                      </a:cubicBezTo>
                      <a:lnTo>
                        <a:pt x="8599" y="270977"/>
                      </a:lnTo>
                      <a:cubicBezTo>
                        <a:pt x="9497" y="271888"/>
                        <a:pt x="10074" y="272440"/>
                        <a:pt x="10780" y="272992"/>
                      </a:cubicBezTo>
                      <a:cubicBezTo>
                        <a:pt x="12513" y="274365"/>
                        <a:pt x="14438" y="275648"/>
                        <a:pt x="16684" y="276932"/>
                      </a:cubicBezTo>
                      <a:lnTo>
                        <a:pt x="16941" y="277118"/>
                      </a:lnTo>
                      <a:lnTo>
                        <a:pt x="17582" y="277394"/>
                      </a:lnTo>
                      <a:cubicBezTo>
                        <a:pt x="23422" y="280602"/>
                        <a:pt x="30673" y="283348"/>
                        <a:pt x="39849" y="285915"/>
                      </a:cubicBezTo>
                      <a:cubicBezTo>
                        <a:pt x="40490" y="286101"/>
                        <a:pt x="55377" y="289490"/>
                        <a:pt x="55442" y="289586"/>
                      </a:cubicBezTo>
                      <a:lnTo>
                        <a:pt x="64489" y="291414"/>
                      </a:lnTo>
                      <a:lnTo>
                        <a:pt x="64489" y="291235"/>
                      </a:lnTo>
                      <a:cubicBezTo>
                        <a:pt x="64618" y="291235"/>
                        <a:pt x="64618" y="291235"/>
                        <a:pt x="64682" y="291235"/>
                      </a:cubicBezTo>
                      <a:cubicBezTo>
                        <a:pt x="65516" y="291325"/>
                        <a:pt x="82328" y="293802"/>
                        <a:pt x="91953" y="294623"/>
                      </a:cubicBezTo>
                      <a:lnTo>
                        <a:pt x="91953" y="341562"/>
                      </a:lnTo>
                      <a:cubicBezTo>
                        <a:pt x="91953" y="381892"/>
                        <a:pt x="194238" y="385011"/>
                        <a:pt x="225552" y="385011"/>
                      </a:cubicBezTo>
                      <a:cubicBezTo>
                        <a:pt x="256930" y="385011"/>
                        <a:pt x="359215" y="381892"/>
                        <a:pt x="359215" y="341562"/>
                      </a:cubicBezTo>
                      <a:lnTo>
                        <a:pt x="359215" y="272805"/>
                      </a:lnTo>
                      <a:lnTo>
                        <a:pt x="359215" y="270515"/>
                      </a:lnTo>
                      <a:lnTo>
                        <a:pt x="359215" y="205063"/>
                      </a:lnTo>
                      <a:lnTo>
                        <a:pt x="359215" y="200206"/>
                      </a:lnTo>
                      <a:lnTo>
                        <a:pt x="359215" y="135761"/>
                      </a:lnTo>
                      <a:cubicBezTo>
                        <a:pt x="359215" y="135306"/>
                        <a:pt x="359215" y="134844"/>
                        <a:pt x="359151" y="134388"/>
                      </a:cubicBezTo>
                      <a:cubicBezTo>
                        <a:pt x="359151" y="133836"/>
                        <a:pt x="359215" y="133381"/>
                        <a:pt x="359215" y="132829"/>
                      </a:cubicBezTo>
                      <a:cubicBezTo>
                        <a:pt x="359215" y="104408"/>
                        <a:pt x="309741" y="93962"/>
                        <a:pt x="267005" y="90291"/>
                      </a:cubicBezTo>
                      <a:lnTo>
                        <a:pt x="267005" y="47209"/>
                      </a:lnTo>
                      <a:cubicBezTo>
                        <a:pt x="267005" y="46753"/>
                        <a:pt x="267005" y="46291"/>
                        <a:pt x="266941" y="45836"/>
                      </a:cubicBezTo>
                      <a:cubicBezTo>
                        <a:pt x="266941" y="45284"/>
                        <a:pt x="267005" y="44828"/>
                        <a:pt x="267005" y="44276"/>
                      </a:cubicBezTo>
                      <a:cubicBezTo>
                        <a:pt x="267005" y="15310"/>
                        <a:pt x="215478" y="5044"/>
                        <a:pt x="172228" y="1469"/>
                      </a:cubicBezTo>
                      <a:cubicBezTo>
                        <a:pt x="159972" y="552"/>
                        <a:pt x="146818" y="0"/>
                        <a:pt x="133663" y="0"/>
                      </a:cubicBezTo>
                      <a:close/>
                    </a:path>
                  </a:pathLst>
                </a:custGeom>
                <a:solidFill>
                  <a:srgbClr val="FFFFFF"/>
                </a:solidFill>
                <a:ln w="6417" cap="flat">
                  <a:noFill/>
                  <a:prstDash val="solid"/>
                  <a:miter/>
                </a:ln>
              </p:spPr>
              <p:txBody>
                <a:bodyPr rtlCol="0" anchor="ctr"/>
                <a:lstStyle/>
                <a:p>
                  <a:endParaRPr lang="en-US" sz="810"/>
                </a:p>
              </p:txBody>
            </p:sp>
          </p:grpSp>
          <p:grpSp>
            <p:nvGrpSpPr>
              <p:cNvPr id="2865" name="Graphic 3">
                <a:extLst>
                  <a:ext uri="{FF2B5EF4-FFF2-40B4-BE49-F238E27FC236}">
                    <a16:creationId xmlns:a16="http://schemas.microsoft.com/office/drawing/2014/main" id="{B15EBF68-7A04-9192-976E-EED57E9901A0}"/>
                  </a:ext>
                </a:extLst>
              </p:cNvPr>
              <p:cNvGrpSpPr/>
              <p:nvPr/>
            </p:nvGrpSpPr>
            <p:grpSpPr>
              <a:xfrm>
                <a:off x="6155650" y="4227092"/>
                <a:ext cx="341183" cy="366677"/>
                <a:chOff x="6155650" y="4227092"/>
                <a:chExt cx="341183" cy="366677"/>
              </a:xfrm>
              <a:solidFill>
                <a:srgbClr val="2C5967"/>
              </a:solidFill>
            </p:grpSpPr>
            <p:sp>
              <p:nvSpPr>
                <p:cNvPr id="2866" name="Freeform: Shape 2865">
                  <a:extLst>
                    <a:ext uri="{FF2B5EF4-FFF2-40B4-BE49-F238E27FC236}">
                      <a16:creationId xmlns:a16="http://schemas.microsoft.com/office/drawing/2014/main" id="{2D29F1FD-77A3-1A68-2F1A-10B79880EEDE}"/>
                    </a:ext>
                  </a:extLst>
                </p:cNvPr>
                <p:cNvSpPr/>
                <p:nvPr/>
              </p:nvSpPr>
              <p:spPr>
                <a:xfrm>
                  <a:off x="6155650" y="4424641"/>
                  <a:ext cx="11678" cy="26585"/>
                </a:xfrm>
                <a:custGeom>
                  <a:avLst/>
                  <a:gdLst>
                    <a:gd name="connsiteX0" fmla="*/ 11679 w 11678"/>
                    <a:gd name="connsiteY0" fmla="*/ 0 h 26585"/>
                    <a:gd name="connsiteX1" fmla="*/ 0 w 11678"/>
                    <a:gd name="connsiteY1" fmla="*/ 0 h 26585"/>
                    <a:gd name="connsiteX2" fmla="*/ 0 w 11678"/>
                    <a:gd name="connsiteY2" fmla="*/ 26585 h 26585"/>
                    <a:gd name="connsiteX3" fmla="*/ 11679 w 11678"/>
                    <a:gd name="connsiteY3" fmla="*/ 26585 h 26585"/>
                    <a:gd name="connsiteX4" fmla="*/ 11679 w 11678"/>
                    <a:gd name="connsiteY4" fmla="*/ 0 h 2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78" h="26585">
                      <a:moveTo>
                        <a:pt x="11679" y="0"/>
                      </a:moveTo>
                      <a:lnTo>
                        <a:pt x="0" y="0"/>
                      </a:lnTo>
                      <a:lnTo>
                        <a:pt x="0" y="26585"/>
                      </a:lnTo>
                      <a:lnTo>
                        <a:pt x="11679" y="26585"/>
                      </a:lnTo>
                      <a:lnTo>
                        <a:pt x="11679" y="0"/>
                      </a:lnTo>
                      <a:close/>
                    </a:path>
                  </a:pathLst>
                </a:custGeom>
                <a:solidFill>
                  <a:srgbClr val="2C5967"/>
                </a:solidFill>
                <a:ln w="6417" cap="flat">
                  <a:noFill/>
                  <a:prstDash val="solid"/>
                  <a:miter/>
                </a:ln>
              </p:spPr>
              <p:txBody>
                <a:bodyPr rtlCol="0" anchor="ctr"/>
                <a:lstStyle/>
                <a:p>
                  <a:endParaRPr lang="en-US" sz="810"/>
                </a:p>
              </p:txBody>
            </p:sp>
            <p:sp>
              <p:nvSpPr>
                <p:cNvPr id="2867" name="Freeform: Shape 2866">
                  <a:extLst>
                    <a:ext uri="{FF2B5EF4-FFF2-40B4-BE49-F238E27FC236}">
                      <a16:creationId xmlns:a16="http://schemas.microsoft.com/office/drawing/2014/main" id="{D21816E0-98FB-64A9-4C09-D38216342F2F}"/>
                    </a:ext>
                  </a:extLst>
                </p:cNvPr>
                <p:cNvSpPr/>
                <p:nvPr/>
              </p:nvSpPr>
              <p:spPr>
                <a:xfrm>
                  <a:off x="6177275" y="4480467"/>
                  <a:ext cx="28875" cy="18153"/>
                </a:xfrm>
                <a:custGeom>
                  <a:avLst/>
                  <a:gdLst>
                    <a:gd name="connsiteX0" fmla="*/ 0 w 28875"/>
                    <a:gd name="connsiteY0" fmla="*/ 10909 h 18153"/>
                    <a:gd name="connsiteX1" fmla="*/ 26566 w 28875"/>
                    <a:gd name="connsiteY1" fmla="*/ 18153 h 18153"/>
                    <a:gd name="connsiteX2" fmla="*/ 28876 w 28875"/>
                    <a:gd name="connsiteY2" fmla="*/ 6693 h 18153"/>
                    <a:gd name="connsiteX3" fmla="*/ 4171 w 28875"/>
                    <a:gd name="connsiteY3" fmla="*/ 0 h 18153"/>
                    <a:gd name="connsiteX4" fmla="*/ 0 w 28875"/>
                    <a:gd name="connsiteY4" fmla="*/ 10909 h 18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75" h="18153">
                      <a:moveTo>
                        <a:pt x="0" y="10909"/>
                      </a:moveTo>
                      <a:cubicBezTo>
                        <a:pt x="7251" y="13662"/>
                        <a:pt x="16106" y="16132"/>
                        <a:pt x="26566" y="18153"/>
                      </a:cubicBezTo>
                      <a:lnTo>
                        <a:pt x="28876" y="6693"/>
                      </a:lnTo>
                      <a:cubicBezTo>
                        <a:pt x="19058" y="4768"/>
                        <a:pt x="10781" y="2567"/>
                        <a:pt x="4171" y="0"/>
                      </a:cubicBezTo>
                      <a:lnTo>
                        <a:pt x="0" y="10909"/>
                      </a:lnTo>
                      <a:close/>
                    </a:path>
                  </a:pathLst>
                </a:custGeom>
                <a:solidFill>
                  <a:srgbClr val="2C5967"/>
                </a:solidFill>
                <a:ln w="6417" cap="flat">
                  <a:noFill/>
                  <a:prstDash val="solid"/>
                  <a:miter/>
                </a:ln>
              </p:spPr>
              <p:txBody>
                <a:bodyPr rtlCol="0" anchor="ctr"/>
                <a:lstStyle/>
                <a:p>
                  <a:endParaRPr lang="en-US" sz="810"/>
                </a:p>
              </p:txBody>
            </p:sp>
            <p:sp>
              <p:nvSpPr>
                <p:cNvPr id="2868" name="Freeform: Shape 2867">
                  <a:extLst>
                    <a:ext uri="{FF2B5EF4-FFF2-40B4-BE49-F238E27FC236}">
                      <a16:creationId xmlns:a16="http://schemas.microsoft.com/office/drawing/2014/main" id="{8D92EDE4-333F-9A59-1299-340B82D62204}"/>
                    </a:ext>
                  </a:extLst>
                </p:cNvPr>
                <p:cNvSpPr/>
                <p:nvPr/>
              </p:nvSpPr>
              <p:spPr>
                <a:xfrm>
                  <a:off x="6155650" y="4460120"/>
                  <a:ext cx="18480" cy="27316"/>
                </a:xfrm>
                <a:custGeom>
                  <a:avLst/>
                  <a:gdLst>
                    <a:gd name="connsiteX0" fmla="*/ 11679 w 18480"/>
                    <a:gd name="connsiteY0" fmla="*/ 10812 h 27316"/>
                    <a:gd name="connsiteX1" fmla="*/ 11679 w 18480"/>
                    <a:gd name="connsiteY1" fmla="*/ 0 h 27316"/>
                    <a:gd name="connsiteX2" fmla="*/ 0 w 18480"/>
                    <a:gd name="connsiteY2" fmla="*/ 0 h 27316"/>
                    <a:gd name="connsiteX3" fmla="*/ 0 w 18480"/>
                    <a:gd name="connsiteY3" fmla="*/ 10812 h 27316"/>
                    <a:gd name="connsiteX4" fmla="*/ 12898 w 18480"/>
                    <a:gd name="connsiteY4" fmla="*/ 27316 h 27316"/>
                    <a:gd name="connsiteX5" fmla="*/ 18481 w 18480"/>
                    <a:gd name="connsiteY5" fmla="*/ 17050 h 27316"/>
                    <a:gd name="connsiteX6" fmla="*/ 11679 w 18480"/>
                    <a:gd name="connsiteY6" fmla="*/ 10812 h 2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80" h="27316">
                      <a:moveTo>
                        <a:pt x="11679" y="10812"/>
                      </a:moveTo>
                      <a:lnTo>
                        <a:pt x="11679" y="0"/>
                      </a:lnTo>
                      <a:lnTo>
                        <a:pt x="0" y="0"/>
                      </a:lnTo>
                      <a:lnTo>
                        <a:pt x="0" y="10812"/>
                      </a:lnTo>
                      <a:cubicBezTo>
                        <a:pt x="0" y="17050"/>
                        <a:pt x="4300" y="22639"/>
                        <a:pt x="12898" y="27316"/>
                      </a:cubicBezTo>
                      <a:lnTo>
                        <a:pt x="18481" y="17050"/>
                      </a:lnTo>
                      <a:cubicBezTo>
                        <a:pt x="13091" y="14021"/>
                        <a:pt x="11679" y="11730"/>
                        <a:pt x="11679" y="10812"/>
                      </a:cubicBezTo>
                      <a:close/>
                    </a:path>
                  </a:pathLst>
                </a:custGeom>
                <a:solidFill>
                  <a:srgbClr val="2C5967"/>
                </a:solidFill>
                <a:ln w="6417" cap="flat">
                  <a:noFill/>
                  <a:prstDash val="solid"/>
                  <a:miter/>
                </a:ln>
              </p:spPr>
              <p:txBody>
                <a:bodyPr rtlCol="0" anchor="ctr"/>
                <a:lstStyle/>
                <a:p>
                  <a:endParaRPr lang="en-US" sz="810"/>
                </a:p>
              </p:txBody>
            </p:sp>
            <p:sp>
              <p:nvSpPr>
                <p:cNvPr id="2869" name="Freeform: Shape 2868">
                  <a:extLst>
                    <a:ext uri="{FF2B5EF4-FFF2-40B4-BE49-F238E27FC236}">
                      <a16:creationId xmlns:a16="http://schemas.microsoft.com/office/drawing/2014/main" id="{666B2E98-CB7E-F792-C053-C1D7E2C73C92}"/>
                    </a:ext>
                  </a:extLst>
                </p:cNvPr>
                <p:cNvSpPr/>
                <p:nvPr/>
              </p:nvSpPr>
              <p:spPr>
                <a:xfrm>
                  <a:off x="6155650" y="4282739"/>
                  <a:ext cx="11678" cy="26309"/>
                </a:xfrm>
                <a:custGeom>
                  <a:avLst/>
                  <a:gdLst>
                    <a:gd name="connsiteX0" fmla="*/ 11679 w 11678"/>
                    <a:gd name="connsiteY0" fmla="*/ 0 h 26309"/>
                    <a:gd name="connsiteX1" fmla="*/ 0 w 11678"/>
                    <a:gd name="connsiteY1" fmla="*/ 0 h 26309"/>
                    <a:gd name="connsiteX2" fmla="*/ 0 w 11678"/>
                    <a:gd name="connsiteY2" fmla="*/ 26309 h 26309"/>
                    <a:gd name="connsiteX3" fmla="*/ 11679 w 11678"/>
                    <a:gd name="connsiteY3" fmla="*/ 26309 h 26309"/>
                    <a:gd name="connsiteX4" fmla="*/ 11679 w 11678"/>
                    <a:gd name="connsiteY4" fmla="*/ 0 h 2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78" h="26309">
                      <a:moveTo>
                        <a:pt x="11679" y="0"/>
                      </a:moveTo>
                      <a:lnTo>
                        <a:pt x="0" y="0"/>
                      </a:lnTo>
                      <a:lnTo>
                        <a:pt x="0" y="26309"/>
                      </a:lnTo>
                      <a:lnTo>
                        <a:pt x="11679" y="26309"/>
                      </a:lnTo>
                      <a:lnTo>
                        <a:pt x="11679" y="0"/>
                      </a:lnTo>
                      <a:close/>
                    </a:path>
                  </a:pathLst>
                </a:custGeom>
                <a:solidFill>
                  <a:srgbClr val="2C5967"/>
                </a:solidFill>
                <a:ln w="6417" cap="flat">
                  <a:noFill/>
                  <a:prstDash val="solid"/>
                  <a:miter/>
                </a:ln>
              </p:spPr>
              <p:txBody>
                <a:bodyPr rtlCol="0" anchor="ctr"/>
                <a:lstStyle/>
                <a:p>
                  <a:endParaRPr lang="en-US" sz="810"/>
                </a:p>
              </p:txBody>
            </p:sp>
            <p:sp>
              <p:nvSpPr>
                <p:cNvPr id="2870" name="Freeform: Shape 2869">
                  <a:extLst>
                    <a:ext uri="{FF2B5EF4-FFF2-40B4-BE49-F238E27FC236}">
                      <a16:creationId xmlns:a16="http://schemas.microsoft.com/office/drawing/2014/main" id="{90E09E34-1AD3-0B53-2578-CE60783A5A47}"/>
                    </a:ext>
                  </a:extLst>
                </p:cNvPr>
                <p:cNvSpPr/>
                <p:nvPr/>
              </p:nvSpPr>
              <p:spPr>
                <a:xfrm>
                  <a:off x="6155650" y="4353690"/>
                  <a:ext cx="11678" cy="26584"/>
                </a:xfrm>
                <a:custGeom>
                  <a:avLst/>
                  <a:gdLst>
                    <a:gd name="connsiteX0" fmla="*/ 11679 w 11678"/>
                    <a:gd name="connsiteY0" fmla="*/ 0 h 26584"/>
                    <a:gd name="connsiteX1" fmla="*/ 0 w 11678"/>
                    <a:gd name="connsiteY1" fmla="*/ 0 h 26584"/>
                    <a:gd name="connsiteX2" fmla="*/ 0 w 11678"/>
                    <a:gd name="connsiteY2" fmla="*/ 26585 h 26584"/>
                    <a:gd name="connsiteX3" fmla="*/ 11679 w 11678"/>
                    <a:gd name="connsiteY3" fmla="*/ 26585 h 26584"/>
                    <a:gd name="connsiteX4" fmla="*/ 11679 w 11678"/>
                    <a:gd name="connsiteY4" fmla="*/ 0 h 26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78" h="26584">
                      <a:moveTo>
                        <a:pt x="11679" y="0"/>
                      </a:moveTo>
                      <a:lnTo>
                        <a:pt x="0" y="0"/>
                      </a:lnTo>
                      <a:lnTo>
                        <a:pt x="0" y="26585"/>
                      </a:lnTo>
                      <a:lnTo>
                        <a:pt x="11679" y="26585"/>
                      </a:lnTo>
                      <a:lnTo>
                        <a:pt x="11679" y="0"/>
                      </a:lnTo>
                      <a:close/>
                    </a:path>
                  </a:pathLst>
                </a:custGeom>
                <a:solidFill>
                  <a:srgbClr val="2C5967"/>
                </a:solidFill>
                <a:ln w="6417" cap="flat">
                  <a:noFill/>
                  <a:prstDash val="solid"/>
                  <a:miter/>
                </a:ln>
              </p:spPr>
              <p:txBody>
                <a:bodyPr rtlCol="0" anchor="ctr"/>
                <a:lstStyle/>
                <a:p>
                  <a:endParaRPr lang="en-US" sz="810"/>
                </a:p>
              </p:txBody>
            </p:sp>
            <p:sp>
              <p:nvSpPr>
                <p:cNvPr id="2871" name="Freeform: Shape 2870">
                  <a:extLst>
                    <a:ext uri="{FF2B5EF4-FFF2-40B4-BE49-F238E27FC236}">
                      <a16:creationId xmlns:a16="http://schemas.microsoft.com/office/drawing/2014/main" id="{DC1BF3DC-371F-6D79-DFFC-611F53204005}"/>
                    </a:ext>
                  </a:extLst>
                </p:cNvPr>
                <p:cNvSpPr/>
                <p:nvPr/>
              </p:nvSpPr>
              <p:spPr>
                <a:xfrm>
                  <a:off x="6392881" y="4282829"/>
                  <a:ext cx="11743" cy="26212"/>
                </a:xfrm>
                <a:custGeom>
                  <a:avLst/>
                  <a:gdLst>
                    <a:gd name="connsiteX0" fmla="*/ 11743 w 11743"/>
                    <a:gd name="connsiteY0" fmla="*/ 0 h 26212"/>
                    <a:gd name="connsiteX1" fmla="*/ 0 w 11743"/>
                    <a:gd name="connsiteY1" fmla="*/ 0 h 26212"/>
                    <a:gd name="connsiteX2" fmla="*/ 0 w 11743"/>
                    <a:gd name="connsiteY2" fmla="*/ 26213 h 26212"/>
                    <a:gd name="connsiteX3" fmla="*/ 11743 w 11743"/>
                    <a:gd name="connsiteY3" fmla="*/ 26213 h 26212"/>
                    <a:gd name="connsiteX4" fmla="*/ 11743 w 11743"/>
                    <a:gd name="connsiteY4" fmla="*/ 0 h 26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3" h="26212">
                      <a:moveTo>
                        <a:pt x="11743" y="0"/>
                      </a:moveTo>
                      <a:lnTo>
                        <a:pt x="0" y="0"/>
                      </a:lnTo>
                      <a:lnTo>
                        <a:pt x="0" y="26213"/>
                      </a:lnTo>
                      <a:lnTo>
                        <a:pt x="11743" y="26213"/>
                      </a:lnTo>
                      <a:lnTo>
                        <a:pt x="11743" y="0"/>
                      </a:lnTo>
                      <a:close/>
                    </a:path>
                  </a:pathLst>
                </a:custGeom>
                <a:solidFill>
                  <a:srgbClr val="2C5967"/>
                </a:solidFill>
                <a:ln w="6417" cap="flat">
                  <a:noFill/>
                  <a:prstDash val="solid"/>
                  <a:miter/>
                </a:ln>
              </p:spPr>
              <p:txBody>
                <a:bodyPr rtlCol="0" anchor="ctr"/>
                <a:lstStyle/>
                <a:p>
                  <a:endParaRPr lang="en-US" sz="810"/>
                </a:p>
              </p:txBody>
            </p:sp>
            <p:sp>
              <p:nvSpPr>
                <p:cNvPr id="2872" name="Freeform: Shape 2871">
                  <a:extLst>
                    <a:ext uri="{FF2B5EF4-FFF2-40B4-BE49-F238E27FC236}">
                      <a16:creationId xmlns:a16="http://schemas.microsoft.com/office/drawing/2014/main" id="{5B7FC3F6-8774-352C-A92B-83FDC1995050}"/>
                    </a:ext>
                  </a:extLst>
                </p:cNvPr>
                <p:cNvSpPr/>
                <p:nvPr/>
              </p:nvSpPr>
              <p:spPr>
                <a:xfrm>
                  <a:off x="6212825" y="4488809"/>
                  <a:ext cx="27848" cy="14758"/>
                </a:xfrm>
                <a:custGeom>
                  <a:avLst/>
                  <a:gdLst>
                    <a:gd name="connsiteX0" fmla="*/ 0 w 27848"/>
                    <a:gd name="connsiteY0" fmla="*/ 11461 h 14758"/>
                    <a:gd name="connsiteX1" fmla="*/ 26887 w 27848"/>
                    <a:gd name="connsiteY1" fmla="*/ 14759 h 14758"/>
                    <a:gd name="connsiteX2" fmla="*/ 27849 w 27848"/>
                    <a:gd name="connsiteY2" fmla="*/ 3119 h 14758"/>
                    <a:gd name="connsiteX3" fmla="*/ 1925 w 27848"/>
                    <a:gd name="connsiteY3" fmla="*/ 0 h 14758"/>
                    <a:gd name="connsiteX4" fmla="*/ 0 w 27848"/>
                    <a:gd name="connsiteY4" fmla="*/ 11461 h 14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48" h="14758">
                      <a:moveTo>
                        <a:pt x="0" y="11461"/>
                      </a:moveTo>
                      <a:cubicBezTo>
                        <a:pt x="8342" y="12834"/>
                        <a:pt x="17389" y="13931"/>
                        <a:pt x="26887" y="14759"/>
                      </a:cubicBezTo>
                      <a:lnTo>
                        <a:pt x="27849" y="3119"/>
                      </a:lnTo>
                      <a:cubicBezTo>
                        <a:pt x="18673" y="2291"/>
                        <a:pt x="10010" y="1283"/>
                        <a:pt x="1925" y="0"/>
                      </a:cubicBezTo>
                      <a:lnTo>
                        <a:pt x="0" y="11461"/>
                      </a:lnTo>
                      <a:close/>
                    </a:path>
                  </a:pathLst>
                </a:custGeom>
                <a:solidFill>
                  <a:srgbClr val="2C5967"/>
                </a:solidFill>
                <a:ln w="6417" cap="flat">
                  <a:noFill/>
                  <a:prstDash val="solid"/>
                  <a:miter/>
                </a:ln>
              </p:spPr>
              <p:txBody>
                <a:bodyPr rtlCol="0" anchor="ctr"/>
                <a:lstStyle/>
                <a:p>
                  <a:endParaRPr lang="en-US" sz="810"/>
                </a:p>
              </p:txBody>
            </p:sp>
            <p:sp>
              <p:nvSpPr>
                <p:cNvPr id="2873" name="Freeform: Shape 2872">
                  <a:extLst>
                    <a:ext uri="{FF2B5EF4-FFF2-40B4-BE49-F238E27FC236}">
                      <a16:creationId xmlns:a16="http://schemas.microsoft.com/office/drawing/2014/main" id="{CD682553-24EF-1538-BE8F-ED163CDCEA97}"/>
                    </a:ext>
                  </a:extLst>
                </p:cNvPr>
                <p:cNvSpPr/>
                <p:nvPr/>
              </p:nvSpPr>
              <p:spPr>
                <a:xfrm>
                  <a:off x="6155650" y="4389534"/>
                  <a:ext cx="29645" cy="34650"/>
                </a:xfrm>
                <a:custGeom>
                  <a:avLst/>
                  <a:gdLst>
                    <a:gd name="connsiteX0" fmla="*/ 0 w 29645"/>
                    <a:gd name="connsiteY0" fmla="*/ 4396 h 34650"/>
                    <a:gd name="connsiteX1" fmla="*/ 0 w 29645"/>
                    <a:gd name="connsiteY1" fmla="*/ 26213 h 34650"/>
                    <a:gd name="connsiteX2" fmla="*/ 8214 w 29645"/>
                    <a:gd name="connsiteY2" fmla="*/ 26213 h 34650"/>
                    <a:gd name="connsiteX3" fmla="*/ 25924 w 29645"/>
                    <a:gd name="connsiteY3" fmla="*/ 34651 h 34650"/>
                    <a:gd name="connsiteX4" fmla="*/ 29646 w 29645"/>
                    <a:gd name="connsiteY4" fmla="*/ 23556 h 34650"/>
                    <a:gd name="connsiteX5" fmla="*/ 11679 w 29645"/>
                    <a:gd name="connsiteY5" fmla="*/ 12834 h 34650"/>
                    <a:gd name="connsiteX6" fmla="*/ 11679 w 29645"/>
                    <a:gd name="connsiteY6" fmla="*/ 4396 h 34650"/>
                    <a:gd name="connsiteX7" fmla="*/ 11679 w 29645"/>
                    <a:gd name="connsiteY7" fmla="*/ 0 h 34650"/>
                    <a:gd name="connsiteX8" fmla="*/ 0 w 29645"/>
                    <a:gd name="connsiteY8" fmla="*/ 0 h 34650"/>
                    <a:gd name="connsiteX9" fmla="*/ 0 w 29645"/>
                    <a:gd name="connsiteY9" fmla="*/ 4396 h 3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45" h="34650">
                      <a:moveTo>
                        <a:pt x="0" y="4396"/>
                      </a:moveTo>
                      <a:lnTo>
                        <a:pt x="0" y="26213"/>
                      </a:lnTo>
                      <a:lnTo>
                        <a:pt x="8214" y="26213"/>
                      </a:lnTo>
                      <a:cubicBezTo>
                        <a:pt x="12449" y="29331"/>
                        <a:pt x="18288" y="32084"/>
                        <a:pt x="25924" y="34651"/>
                      </a:cubicBezTo>
                      <a:lnTo>
                        <a:pt x="29646" y="23556"/>
                      </a:lnTo>
                      <a:cubicBezTo>
                        <a:pt x="12641" y="17871"/>
                        <a:pt x="11679" y="13013"/>
                        <a:pt x="11679" y="12834"/>
                      </a:cubicBezTo>
                      <a:lnTo>
                        <a:pt x="11679" y="4396"/>
                      </a:lnTo>
                      <a:lnTo>
                        <a:pt x="11679" y="0"/>
                      </a:lnTo>
                      <a:lnTo>
                        <a:pt x="0" y="0"/>
                      </a:lnTo>
                      <a:lnTo>
                        <a:pt x="0" y="4396"/>
                      </a:lnTo>
                      <a:close/>
                    </a:path>
                  </a:pathLst>
                </a:custGeom>
                <a:solidFill>
                  <a:srgbClr val="2C5967"/>
                </a:solidFill>
                <a:ln w="6417" cap="flat">
                  <a:noFill/>
                  <a:prstDash val="solid"/>
                  <a:miter/>
                </a:ln>
              </p:spPr>
              <p:txBody>
                <a:bodyPr rtlCol="0" anchor="ctr"/>
                <a:lstStyle/>
                <a:p>
                  <a:endParaRPr lang="en-US" sz="810"/>
                </a:p>
              </p:txBody>
            </p:sp>
            <p:sp>
              <p:nvSpPr>
                <p:cNvPr id="2874" name="Freeform: Shape 2873">
                  <a:extLst>
                    <a:ext uri="{FF2B5EF4-FFF2-40B4-BE49-F238E27FC236}">
                      <a16:creationId xmlns:a16="http://schemas.microsoft.com/office/drawing/2014/main" id="{91866F46-5ED3-B77B-9502-DB96B32F0A8E}"/>
                    </a:ext>
                  </a:extLst>
                </p:cNvPr>
                <p:cNvSpPr/>
                <p:nvPr/>
              </p:nvSpPr>
              <p:spPr>
                <a:xfrm>
                  <a:off x="6190943" y="4415657"/>
                  <a:ext cx="29645" cy="16773"/>
                </a:xfrm>
                <a:custGeom>
                  <a:avLst/>
                  <a:gdLst>
                    <a:gd name="connsiteX0" fmla="*/ 29646 w 29645"/>
                    <a:gd name="connsiteY0" fmla="*/ 5134 h 16773"/>
                    <a:gd name="connsiteX1" fmla="*/ 3016 w 29645"/>
                    <a:gd name="connsiteY1" fmla="*/ 0 h 16773"/>
                    <a:gd name="connsiteX2" fmla="*/ 0 w 29645"/>
                    <a:gd name="connsiteY2" fmla="*/ 11275 h 16773"/>
                    <a:gd name="connsiteX3" fmla="*/ 28042 w 29645"/>
                    <a:gd name="connsiteY3" fmla="*/ 16774 h 16773"/>
                    <a:gd name="connsiteX4" fmla="*/ 29646 w 29645"/>
                    <a:gd name="connsiteY4" fmla="*/ 5134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45" h="16773">
                      <a:moveTo>
                        <a:pt x="29646" y="5134"/>
                      </a:moveTo>
                      <a:cubicBezTo>
                        <a:pt x="19700" y="3760"/>
                        <a:pt x="10716" y="2015"/>
                        <a:pt x="3016" y="0"/>
                      </a:cubicBezTo>
                      <a:lnTo>
                        <a:pt x="0" y="11275"/>
                      </a:lnTo>
                      <a:cubicBezTo>
                        <a:pt x="8214" y="13475"/>
                        <a:pt x="17582" y="15311"/>
                        <a:pt x="28042" y="16774"/>
                      </a:cubicBezTo>
                      <a:lnTo>
                        <a:pt x="29646" y="5134"/>
                      </a:lnTo>
                      <a:close/>
                    </a:path>
                  </a:pathLst>
                </a:custGeom>
                <a:solidFill>
                  <a:srgbClr val="2C5967"/>
                </a:solidFill>
                <a:ln w="6417" cap="flat">
                  <a:noFill/>
                  <a:prstDash val="solid"/>
                  <a:miter/>
                </a:ln>
              </p:spPr>
              <p:txBody>
                <a:bodyPr rtlCol="0" anchor="ctr"/>
                <a:lstStyle/>
                <a:p>
                  <a:endParaRPr lang="en-US" sz="810"/>
                </a:p>
              </p:txBody>
            </p:sp>
            <p:sp>
              <p:nvSpPr>
                <p:cNvPr id="2875" name="Freeform: Shape 2874">
                  <a:extLst>
                    <a:ext uri="{FF2B5EF4-FFF2-40B4-BE49-F238E27FC236}">
                      <a16:creationId xmlns:a16="http://schemas.microsoft.com/office/drawing/2014/main" id="{74C3F17B-2127-374A-EC57-7FA3B952045C}"/>
                    </a:ext>
                  </a:extLst>
                </p:cNvPr>
                <p:cNvSpPr/>
                <p:nvPr/>
              </p:nvSpPr>
              <p:spPr>
                <a:xfrm>
                  <a:off x="6155650" y="4317845"/>
                  <a:ext cx="29966" cy="38776"/>
                </a:xfrm>
                <a:custGeom>
                  <a:avLst/>
                  <a:gdLst>
                    <a:gd name="connsiteX0" fmla="*/ 0 w 29966"/>
                    <a:gd name="connsiteY0" fmla="*/ 366 h 38776"/>
                    <a:gd name="connsiteX1" fmla="*/ 0 w 29966"/>
                    <a:gd name="connsiteY1" fmla="*/ 8804 h 38776"/>
                    <a:gd name="connsiteX2" fmla="*/ 0 w 29966"/>
                    <a:gd name="connsiteY2" fmla="*/ 27047 h 38776"/>
                    <a:gd name="connsiteX3" fmla="*/ 4556 w 29966"/>
                    <a:gd name="connsiteY3" fmla="*/ 27047 h 38776"/>
                    <a:gd name="connsiteX4" fmla="*/ 26309 w 29966"/>
                    <a:gd name="connsiteY4" fmla="*/ 38777 h 38776"/>
                    <a:gd name="connsiteX5" fmla="*/ 29967 w 29966"/>
                    <a:gd name="connsiteY5" fmla="*/ 27688 h 38776"/>
                    <a:gd name="connsiteX6" fmla="*/ 11679 w 29966"/>
                    <a:gd name="connsiteY6" fmla="*/ 16960 h 38776"/>
                    <a:gd name="connsiteX7" fmla="*/ 11679 w 29966"/>
                    <a:gd name="connsiteY7" fmla="*/ 8894 h 38776"/>
                    <a:gd name="connsiteX8" fmla="*/ 11679 w 29966"/>
                    <a:gd name="connsiteY8" fmla="*/ 462 h 38776"/>
                    <a:gd name="connsiteX9" fmla="*/ 11679 w 29966"/>
                    <a:gd name="connsiteY9" fmla="*/ 0 h 38776"/>
                    <a:gd name="connsiteX10" fmla="*/ 0 w 29966"/>
                    <a:gd name="connsiteY10" fmla="*/ 0 h 38776"/>
                    <a:gd name="connsiteX11" fmla="*/ 0 w 29966"/>
                    <a:gd name="connsiteY11" fmla="*/ 366 h 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66" h="38776">
                      <a:moveTo>
                        <a:pt x="0" y="366"/>
                      </a:moveTo>
                      <a:lnTo>
                        <a:pt x="0" y="8804"/>
                      </a:lnTo>
                      <a:lnTo>
                        <a:pt x="0" y="27047"/>
                      </a:lnTo>
                      <a:lnTo>
                        <a:pt x="4556" y="27047"/>
                      </a:lnTo>
                      <a:cubicBezTo>
                        <a:pt x="8791" y="31539"/>
                        <a:pt x="15914" y="35389"/>
                        <a:pt x="26309" y="38777"/>
                      </a:cubicBezTo>
                      <a:lnTo>
                        <a:pt x="29967" y="27688"/>
                      </a:lnTo>
                      <a:cubicBezTo>
                        <a:pt x="16363" y="23197"/>
                        <a:pt x="12064" y="18795"/>
                        <a:pt x="11679" y="16960"/>
                      </a:cubicBezTo>
                      <a:lnTo>
                        <a:pt x="11679" y="8894"/>
                      </a:lnTo>
                      <a:lnTo>
                        <a:pt x="11679" y="462"/>
                      </a:lnTo>
                      <a:lnTo>
                        <a:pt x="11679" y="0"/>
                      </a:lnTo>
                      <a:lnTo>
                        <a:pt x="0" y="0"/>
                      </a:lnTo>
                      <a:lnTo>
                        <a:pt x="0" y="366"/>
                      </a:lnTo>
                      <a:close/>
                    </a:path>
                  </a:pathLst>
                </a:custGeom>
                <a:solidFill>
                  <a:srgbClr val="2C5967"/>
                </a:solidFill>
                <a:ln w="6417" cap="flat">
                  <a:noFill/>
                  <a:prstDash val="solid"/>
                  <a:miter/>
                </a:ln>
              </p:spPr>
              <p:txBody>
                <a:bodyPr rtlCol="0" anchor="ctr"/>
                <a:lstStyle/>
                <a:p>
                  <a:endParaRPr lang="en-US" sz="810"/>
                </a:p>
              </p:txBody>
            </p:sp>
            <p:sp>
              <p:nvSpPr>
                <p:cNvPr id="2876" name="Freeform: Shape 2875">
                  <a:extLst>
                    <a:ext uri="{FF2B5EF4-FFF2-40B4-BE49-F238E27FC236}">
                      <a16:creationId xmlns:a16="http://schemas.microsoft.com/office/drawing/2014/main" id="{46D89DBB-DED9-B2FD-C187-3121CD0B62C0}"/>
                    </a:ext>
                  </a:extLst>
                </p:cNvPr>
                <p:cNvSpPr/>
                <p:nvPr/>
              </p:nvSpPr>
              <p:spPr>
                <a:xfrm>
                  <a:off x="6191200" y="4348004"/>
                  <a:ext cx="29581" cy="16773"/>
                </a:xfrm>
                <a:custGeom>
                  <a:avLst/>
                  <a:gdLst>
                    <a:gd name="connsiteX0" fmla="*/ 2951 w 29581"/>
                    <a:gd name="connsiteY0" fmla="*/ 0 h 16773"/>
                    <a:gd name="connsiteX1" fmla="*/ 0 w 29581"/>
                    <a:gd name="connsiteY1" fmla="*/ 11364 h 16773"/>
                    <a:gd name="connsiteX2" fmla="*/ 27977 w 29581"/>
                    <a:gd name="connsiteY2" fmla="*/ 16774 h 16773"/>
                    <a:gd name="connsiteX3" fmla="*/ 29582 w 29581"/>
                    <a:gd name="connsiteY3" fmla="*/ 5134 h 16773"/>
                    <a:gd name="connsiteX4" fmla="*/ 2951 w 29581"/>
                    <a:gd name="connsiteY4" fmla="*/ 0 h 16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1" h="16773">
                      <a:moveTo>
                        <a:pt x="2951" y="0"/>
                      </a:moveTo>
                      <a:lnTo>
                        <a:pt x="0" y="11364"/>
                      </a:lnTo>
                      <a:cubicBezTo>
                        <a:pt x="8149" y="13475"/>
                        <a:pt x="17582" y="15311"/>
                        <a:pt x="27977" y="16774"/>
                      </a:cubicBezTo>
                      <a:lnTo>
                        <a:pt x="29582" y="5134"/>
                      </a:lnTo>
                      <a:cubicBezTo>
                        <a:pt x="19636" y="3760"/>
                        <a:pt x="10652" y="2015"/>
                        <a:pt x="2951" y="0"/>
                      </a:cubicBezTo>
                      <a:close/>
                    </a:path>
                  </a:pathLst>
                </a:custGeom>
                <a:solidFill>
                  <a:srgbClr val="2C5967"/>
                </a:solidFill>
                <a:ln w="6417" cap="flat">
                  <a:noFill/>
                  <a:prstDash val="solid"/>
                  <a:miter/>
                </a:ln>
              </p:spPr>
              <p:txBody>
                <a:bodyPr rtlCol="0" anchor="ctr"/>
                <a:lstStyle/>
                <a:p>
                  <a:endParaRPr lang="en-US" sz="810"/>
                </a:p>
              </p:txBody>
            </p:sp>
            <p:sp>
              <p:nvSpPr>
                <p:cNvPr id="2877" name="Freeform: Shape 2876">
                  <a:extLst>
                    <a:ext uri="{FF2B5EF4-FFF2-40B4-BE49-F238E27FC236}">
                      <a16:creationId xmlns:a16="http://schemas.microsoft.com/office/drawing/2014/main" id="{5EF03D27-9177-3F7A-CCFE-A9279BD92474}"/>
                    </a:ext>
                  </a:extLst>
                </p:cNvPr>
                <p:cNvSpPr/>
                <p:nvPr/>
              </p:nvSpPr>
              <p:spPr>
                <a:xfrm>
                  <a:off x="6155650" y="4247074"/>
                  <a:ext cx="16555" cy="30255"/>
                </a:xfrm>
                <a:custGeom>
                  <a:avLst/>
                  <a:gdLst>
                    <a:gd name="connsiteX0" fmla="*/ 10074 w 16555"/>
                    <a:gd name="connsiteY0" fmla="*/ 30255 h 30255"/>
                    <a:gd name="connsiteX1" fmla="*/ 16556 w 16555"/>
                    <a:gd name="connsiteY1" fmla="*/ 20444 h 30255"/>
                    <a:gd name="connsiteX2" fmla="*/ 11679 w 16555"/>
                    <a:gd name="connsiteY2" fmla="*/ 15131 h 30255"/>
                    <a:gd name="connsiteX3" fmla="*/ 16556 w 16555"/>
                    <a:gd name="connsiteY3" fmla="*/ 9811 h 30255"/>
                    <a:gd name="connsiteX4" fmla="*/ 10074 w 16555"/>
                    <a:gd name="connsiteY4" fmla="*/ 0 h 30255"/>
                    <a:gd name="connsiteX5" fmla="*/ 64 w 16555"/>
                    <a:gd name="connsiteY5" fmla="*/ 13572 h 30255"/>
                    <a:gd name="connsiteX6" fmla="*/ 0 w 16555"/>
                    <a:gd name="connsiteY6" fmla="*/ 13572 h 30255"/>
                    <a:gd name="connsiteX7" fmla="*/ 0 w 16555"/>
                    <a:gd name="connsiteY7" fmla="*/ 26771 h 30255"/>
                    <a:gd name="connsiteX8" fmla="*/ 5647 w 16555"/>
                    <a:gd name="connsiteY8" fmla="*/ 26771 h 30255"/>
                    <a:gd name="connsiteX9" fmla="*/ 10074 w 16555"/>
                    <a:gd name="connsiteY9" fmla="*/ 30255 h 3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55" h="30255">
                      <a:moveTo>
                        <a:pt x="10074" y="30255"/>
                      </a:moveTo>
                      <a:lnTo>
                        <a:pt x="16556" y="20444"/>
                      </a:lnTo>
                      <a:cubicBezTo>
                        <a:pt x="12962" y="18153"/>
                        <a:pt x="11679" y="16228"/>
                        <a:pt x="11679" y="15131"/>
                      </a:cubicBezTo>
                      <a:cubicBezTo>
                        <a:pt x="11679" y="14117"/>
                        <a:pt x="12962" y="12102"/>
                        <a:pt x="16556" y="9811"/>
                      </a:cubicBezTo>
                      <a:lnTo>
                        <a:pt x="10074" y="0"/>
                      </a:lnTo>
                      <a:cubicBezTo>
                        <a:pt x="3978" y="4036"/>
                        <a:pt x="642" y="8618"/>
                        <a:pt x="64" y="13572"/>
                      </a:cubicBezTo>
                      <a:lnTo>
                        <a:pt x="0" y="13572"/>
                      </a:lnTo>
                      <a:lnTo>
                        <a:pt x="0" y="26771"/>
                      </a:lnTo>
                      <a:lnTo>
                        <a:pt x="5647" y="26771"/>
                      </a:lnTo>
                      <a:cubicBezTo>
                        <a:pt x="6866" y="27965"/>
                        <a:pt x="8406" y="29152"/>
                        <a:pt x="10074" y="30255"/>
                      </a:cubicBezTo>
                      <a:close/>
                    </a:path>
                  </a:pathLst>
                </a:custGeom>
                <a:solidFill>
                  <a:srgbClr val="2C5967"/>
                </a:solidFill>
                <a:ln w="6417" cap="flat">
                  <a:noFill/>
                  <a:prstDash val="solid"/>
                  <a:miter/>
                </a:ln>
              </p:spPr>
              <p:txBody>
                <a:bodyPr rtlCol="0" anchor="ctr"/>
                <a:lstStyle/>
                <a:p>
                  <a:endParaRPr lang="en-US" sz="810"/>
                </a:p>
              </p:txBody>
            </p:sp>
            <p:sp>
              <p:nvSpPr>
                <p:cNvPr id="2878" name="Freeform: Shape 2877">
                  <a:extLst>
                    <a:ext uri="{FF2B5EF4-FFF2-40B4-BE49-F238E27FC236}">
                      <a16:creationId xmlns:a16="http://schemas.microsoft.com/office/drawing/2014/main" id="{A0273984-AE3D-52B8-4998-79DF427C980A}"/>
                    </a:ext>
                  </a:extLst>
                </p:cNvPr>
                <p:cNvSpPr/>
                <p:nvPr/>
              </p:nvSpPr>
              <p:spPr>
                <a:xfrm>
                  <a:off x="6284308" y="4284568"/>
                  <a:ext cx="27784" cy="12743"/>
                </a:xfrm>
                <a:custGeom>
                  <a:avLst/>
                  <a:gdLst>
                    <a:gd name="connsiteX0" fmla="*/ 27785 w 27784"/>
                    <a:gd name="connsiteY0" fmla="*/ 11736 h 12743"/>
                    <a:gd name="connsiteX1" fmla="*/ 26950 w 27784"/>
                    <a:gd name="connsiteY1" fmla="*/ 0 h 12743"/>
                    <a:gd name="connsiteX2" fmla="*/ 0 w 27784"/>
                    <a:gd name="connsiteY2" fmla="*/ 1007 h 12743"/>
                    <a:gd name="connsiteX3" fmla="*/ 128 w 27784"/>
                    <a:gd name="connsiteY3" fmla="*/ 12744 h 12743"/>
                    <a:gd name="connsiteX4" fmla="*/ 27785 w 27784"/>
                    <a:gd name="connsiteY4" fmla="*/ 11736 h 12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84" h="12743">
                      <a:moveTo>
                        <a:pt x="27785" y="11736"/>
                      </a:moveTo>
                      <a:lnTo>
                        <a:pt x="26950" y="0"/>
                      </a:lnTo>
                      <a:cubicBezTo>
                        <a:pt x="18288" y="552"/>
                        <a:pt x="9176" y="918"/>
                        <a:pt x="0" y="1007"/>
                      </a:cubicBezTo>
                      <a:lnTo>
                        <a:pt x="128" y="12744"/>
                      </a:lnTo>
                      <a:cubicBezTo>
                        <a:pt x="9561" y="12744"/>
                        <a:pt x="18801" y="12378"/>
                        <a:pt x="27785" y="11736"/>
                      </a:cubicBezTo>
                      <a:close/>
                    </a:path>
                  </a:pathLst>
                </a:custGeom>
                <a:solidFill>
                  <a:srgbClr val="2C5967"/>
                </a:solidFill>
                <a:ln w="6417" cap="flat">
                  <a:noFill/>
                  <a:prstDash val="solid"/>
                  <a:miter/>
                </a:ln>
              </p:spPr>
              <p:txBody>
                <a:bodyPr rtlCol="0" anchor="ctr"/>
                <a:lstStyle/>
                <a:p>
                  <a:endParaRPr lang="en-US" sz="810"/>
                </a:p>
              </p:txBody>
            </p:sp>
            <p:sp>
              <p:nvSpPr>
                <p:cNvPr id="2879" name="Freeform: Shape 2878">
                  <a:extLst>
                    <a:ext uri="{FF2B5EF4-FFF2-40B4-BE49-F238E27FC236}">
                      <a16:creationId xmlns:a16="http://schemas.microsoft.com/office/drawing/2014/main" id="{4E87E3EC-BB3A-229C-32A1-2B641728D42F}"/>
                    </a:ext>
                  </a:extLst>
                </p:cNvPr>
                <p:cNvSpPr/>
                <p:nvPr/>
              </p:nvSpPr>
              <p:spPr>
                <a:xfrm>
                  <a:off x="6320371" y="4228837"/>
                  <a:ext cx="28554" cy="15034"/>
                </a:xfrm>
                <a:custGeom>
                  <a:avLst/>
                  <a:gdLst>
                    <a:gd name="connsiteX0" fmla="*/ 28555 w 28554"/>
                    <a:gd name="connsiteY0" fmla="*/ 3574 h 15034"/>
                    <a:gd name="connsiteX1" fmla="*/ 1090 w 28554"/>
                    <a:gd name="connsiteY1" fmla="*/ 0 h 15034"/>
                    <a:gd name="connsiteX2" fmla="*/ 0 w 28554"/>
                    <a:gd name="connsiteY2" fmla="*/ 11640 h 15034"/>
                    <a:gd name="connsiteX3" fmla="*/ 26566 w 28554"/>
                    <a:gd name="connsiteY3" fmla="*/ 15035 h 15034"/>
                    <a:gd name="connsiteX4" fmla="*/ 28555 w 28554"/>
                    <a:gd name="connsiteY4" fmla="*/ 3574 h 15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4" h="15034">
                      <a:moveTo>
                        <a:pt x="28555" y="3574"/>
                      </a:moveTo>
                      <a:cubicBezTo>
                        <a:pt x="20085" y="2105"/>
                        <a:pt x="10780" y="917"/>
                        <a:pt x="1090" y="0"/>
                      </a:cubicBezTo>
                      <a:lnTo>
                        <a:pt x="0" y="11640"/>
                      </a:lnTo>
                      <a:cubicBezTo>
                        <a:pt x="9433" y="12468"/>
                        <a:pt x="18288" y="13655"/>
                        <a:pt x="26566" y="15035"/>
                      </a:cubicBezTo>
                      <a:lnTo>
                        <a:pt x="28555" y="3574"/>
                      </a:lnTo>
                      <a:close/>
                    </a:path>
                  </a:pathLst>
                </a:custGeom>
                <a:solidFill>
                  <a:srgbClr val="2C5967"/>
                </a:solidFill>
                <a:ln w="6417" cap="flat">
                  <a:noFill/>
                  <a:prstDash val="solid"/>
                  <a:miter/>
                </a:ln>
              </p:spPr>
              <p:txBody>
                <a:bodyPr rtlCol="0" anchor="ctr"/>
                <a:lstStyle/>
                <a:p>
                  <a:endParaRPr lang="en-US" sz="810"/>
                </a:p>
              </p:txBody>
            </p:sp>
            <p:sp>
              <p:nvSpPr>
                <p:cNvPr id="2880" name="Freeform: Shape 2879">
                  <a:extLst>
                    <a:ext uri="{FF2B5EF4-FFF2-40B4-BE49-F238E27FC236}">
                      <a16:creationId xmlns:a16="http://schemas.microsoft.com/office/drawing/2014/main" id="{34B53DE5-C771-545B-EA66-F15C2995D6AB}"/>
                    </a:ext>
                  </a:extLst>
                </p:cNvPr>
                <p:cNvSpPr/>
                <p:nvPr/>
              </p:nvSpPr>
              <p:spPr>
                <a:xfrm>
                  <a:off x="6284501" y="4227092"/>
                  <a:ext cx="27720" cy="12743"/>
                </a:xfrm>
                <a:custGeom>
                  <a:avLst/>
                  <a:gdLst>
                    <a:gd name="connsiteX0" fmla="*/ 27720 w 27720"/>
                    <a:gd name="connsiteY0" fmla="*/ 1007 h 12743"/>
                    <a:gd name="connsiteX1" fmla="*/ 128 w 27720"/>
                    <a:gd name="connsiteY1" fmla="*/ 0 h 12743"/>
                    <a:gd name="connsiteX2" fmla="*/ 0 w 27720"/>
                    <a:gd name="connsiteY2" fmla="*/ 11736 h 12743"/>
                    <a:gd name="connsiteX3" fmla="*/ 26950 w 27720"/>
                    <a:gd name="connsiteY3" fmla="*/ 12744 h 12743"/>
                    <a:gd name="connsiteX4" fmla="*/ 27720 w 27720"/>
                    <a:gd name="connsiteY4" fmla="*/ 1007 h 12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20" h="12743">
                      <a:moveTo>
                        <a:pt x="27720" y="1007"/>
                      </a:moveTo>
                      <a:cubicBezTo>
                        <a:pt x="18737" y="462"/>
                        <a:pt x="9433" y="96"/>
                        <a:pt x="128" y="0"/>
                      </a:cubicBezTo>
                      <a:lnTo>
                        <a:pt x="0" y="11736"/>
                      </a:lnTo>
                      <a:cubicBezTo>
                        <a:pt x="9111" y="11826"/>
                        <a:pt x="18159" y="12192"/>
                        <a:pt x="26950" y="12744"/>
                      </a:cubicBezTo>
                      <a:lnTo>
                        <a:pt x="27720" y="1007"/>
                      </a:lnTo>
                      <a:close/>
                    </a:path>
                  </a:pathLst>
                </a:custGeom>
                <a:solidFill>
                  <a:srgbClr val="2C5967"/>
                </a:solidFill>
                <a:ln w="6417" cap="flat">
                  <a:noFill/>
                  <a:prstDash val="solid"/>
                  <a:miter/>
                </a:ln>
              </p:spPr>
              <p:txBody>
                <a:bodyPr rtlCol="0" anchor="ctr"/>
                <a:lstStyle/>
                <a:p>
                  <a:endParaRPr lang="en-US" sz="810"/>
                </a:p>
              </p:txBody>
            </p:sp>
            <p:sp>
              <p:nvSpPr>
                <p:cNvPr id="2881" name="Freeform: Shape 2880">
                  <a:extLst>
                    <a:ext uri="{FF2B5EF4-FFF2-40B4-BE49-F238E27FC236}">
                      <a16:creationId xmlns:a16="http://schemas.microsoft.com/office/drawing/2014/main" id="{4556B4E7-8F1A-BBE4-659D-F5FA48FCD493}"/>
                    </a:ext>
                  </a:extLst>
                </p:cNvPr>
                <p:cNvSpPr/>
                <p:nvPr/>
              </p:nvSpPr>
              <p:spPr>
                <a:xfrm>
                  <a:off x="6320178" y="4280538"/>
                  <a:ext cx="28618" cy="15034"/>
                </a:xfrm>
                <a:custGeom>
                  <a:avLst/>
                  <a:gdLst>
                    <a:gd name="connsiteX0" fmla="*/ 28619 w 28618"/>
                    <a:gd name="connsiteY0" fmla="*/ 11550 h 15034"/>
                    <a:gd name="connsiteX1" fmla="*/ 26566 w 28618"/>
                    <a:gd name="connsiteY1" fmla="*/ 0 h 15034"/>
                    <a:gd name="connsiteX2" fmla="*/ 0 w 28618"/>
                    <a:gd name="connsiteY2" fmla="*/ 3388 h 15034"/>
                    <a:gd name="connsiteX3" fmla="*/ 1027 w 28618"/>
                    <a:gd name="connsiteY3" fmla="*/ 15035 h 15034"/>
                    <a:gd name="connsiteX4" fmla="*/ 28619 w 28618"/>
                    <a:gd name="connsiteY4" fmla="*/ 11550 h 15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8" h="15034">
                      <a:moveTo>
                        <a:pt x="28619" y="11550"/>
                      </a:moveTo>
                      <a:lnTo>
                        <a:pt x="26566" y="0"/>
                      </a:lnTo>
                      <a:cubicBezTo>
                        <a:pt x="18352" y="1373"/>
                        <a:pt x="9433" y="2567"/>
                        <a:pt x="0" y="3388"/>
                      </a:cubicBezTo>
                      <a:lnTo>
                        <a:pt x="1027" y="15035"/>
                      </a:lnTo>
                      <a:cubicBezTo>
                        <a:pt x="10781" y="14207"/>
                        <a:pt x="20085" y="13013"/>
                        <a:pt x="28619" y="11550"/>
                      </a:cubicBezTo>
                      <a:close/>
                    </a:path>
                  </a:pathLst>
                </a:custGeom>
                <a:solidFill>
                  <a:srgbClr val="2C5967"/>
                </a:solidFill>
                <a:ln w="6417" cap="flat">
                  <a:noFill/>
                  <a:prstDash val="solid"/>
                  <a:miter/>
                </a:ln>
              </p:spPr>
              <p:txBody>
                <a:bodyPr rtlCol="0" anchor="ctr"/>
                <a:lstStyle/>
                <a:p>
                  <a:endParaRPr lang="en-US" sz="810"/>
                </a:p>
              </p:txBody>
            </p:sp>
            <p:sp>
              <p:nvSpPr>
                <p:cNvPr id="2882" name="Freeform: Shape 2881">
                  <a:extLst>
                    <a:ext uri="{FF2B5EF4-FFF2-40B4-BE49-F238E27FC236}">
                      <a16:creationId xmlns:a16="http://schemas.microsoft.com/office/drawing/2014/main" id="{AE2CAE08-959E-16C6-1001-EB253C947AF5}"/>
                    </a:ext>
                  </a:extLst>
                </p:cNvPr>
                <p:cNvSpPr/>
                <p:nvPr/>
              </p:nvSpPr>
              <p:spPr>
                <a:xfrm>
                  <a:off x="6355664" y="4234150"/>
                  <a:ext cx="29581" cy="18884"/>
                </a:xfrm>
                <a:custGeom>
                  <a:avLst/>
                  <a:gdLst>
                    <a:gd name="connsiteX0" fmla="*/ 29582 w 29581"/>
                    <a:gd name="connsiteY0" fmla="*/ 8066 h 18884"/>
                    <a:gd name="connsiteX1" fmla="*/ 2374 w 29581"/>
                    <a:gd name="connsiteY1" fmla="*/ 0 h 18884"/>
                    <a:gd name="connsiteX2" fmla="*/ 0 w 29581"/>
                    <a:gd name="connsiteY2" fmla="*/ 11460 h 18884"/>
                    <a:gd name="connsiteX3" fmla="*/ 25026 w 29581"/>
                    <a:gd name="connsiteY3" fmla="*/ 18885 h 18884"/>
                    <a:gd name="connsiteX4" fmla="*/ 29582 w 29581"/>
                    <a:gd name="connsiteY4" fmla="*/ 8066 h 1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1" h="18884">
                      <a:moveTo>
                        <a:pt x="29582" y="8066"/>
                      </a:moveTo>
                      <a:cubicBezTo>
                        <a:pt x="22330" y="4954"/>
                        <a:pt x="13154" y="2291"/>
                        <a:pt x="2374" y="0"/>
                      </a:cubicBezTo>
                      <a:lnTo>
                        <a:pt x="0" y="11460"/>
                      </a:lnTo>
                      <a:cubicBezTo>
                        <a:pt x="10074" y="13572"/>
                        <a:pt x="18481" y="16042"/>
                        <a:pt x="25026" y="18885"/>
                      </a:cubicBezTo>
                      <a:lnTo>
                        <a:pt x="29582" y="8066"/>
                      </a:lnTo>
                      <a:close/>
                    </a:path>
                  </a:pathLst>
                </a:custGeom>
                <a:solidFill>
                  <a:srgbClr val="2C5967"/>
                </a:solidFill>
                <a:ln w="6417" cap="flat">
                  <a:noFill/>
                  <a:prstDash val="solid"/>
                  <a:miter/>
                </a:ln>
              </p:spPr>
              <p:txBody>
                <a:bodyPr rtlCol="0" anchor="ctr"/>
                <a:lstStyle/>
                <a:p>
                  <a:endParaRPr lang="en-US" sz="810"/>
                </a:p>
              </p:txBody>
            </p:sp>
            <p:sp>
              <p:nvSpPr>
                <p:cNvPr id="2883" name="Freeform: Shape 2882">
                  <a:extLst>
                    <a:ext uri="{FF2B5EF4-FFF2-40B4-BE49-F238E27FC236}">
                      <a16:creationId xmlns:a16="http://schemas.microsoft.com/office/drawing/2014/main" id="{A486C567-738E-B385-27A3-9574A63CE0A2}"/>
                    </a:ext>
                  </a:extLst>
                </p:cNvPr>
                <p:cNvSpPr/>
                <p:nvPr/>
              </p:nvSpPr>
              <p:spPr>
                <a:xfrm>
                  <a:off x="6174580" y="4271368"/>
                  <a:ext cx="29710" cy="18884"/>
                </a:xfrm>
                <a:custGeom>
                  <a:avLst/>
                  <a:gdLst>
                    <a:gd name="connsiteX0" fmla="*/ 29710 w 29710"/>
                    <a:gd name="connsiteY0" fmla="*/ 7424 h 18884"/>
                    <a:gd name="connsiteX1" fmla="*/ 4685 w 29710"/>
                    <a:gd name="connsiteY1" fmla="*/ 0 h 18884"/>
                    <a:gd name="connsiteX2" fmla="*/ 0 w 29710"/>
                    <a:gd name="connsiteY2" fmla="*/ 10729 h 18884"/>
                    <a:gd name="connsiteX3" fmla="*/ 27272 w 29710"/>
                    <a:gd name="connsiteY3" fmla="*/ 18885 h 18884"/>
                    <a:gd name="connsiteX4" fmla="*/ 29710 w 29710"/>
                    <a:gd name="connsiteY4" fmla="*/ 7424 h 1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0" h="18884">
                      <a:moveTo>
                        <a:pt x="29710" y="7424"/>
                      </a:moveTo>
                      <a:cubicBezTo>
                        <a:pt x="19571" y="5223"/>
                        <a:pt x="11229" y="2753"/>
                        <a:pt x="4685" y="0"/>
                      </a:cubicBezTo>
                      <a:lnTo>
                        <a:pt x="0" y="10729"/>
                      </a:lnTo>
                      <a:cubicBezTo>
                        <a:pt x="7187" y="13841"/>
                        <a:pt x="16363" y="16594"/>
                        <a:pt x="27272" y="18885"/>
                      </a:cubicBezTo>
                      <a:lnTo>
                        <a:pt x="29710" y="7424"/>
                      </a:lnTo>
                      <a:close/>
                    </a:path>
                  </a:pathLst>
                </a:custGeom>
                <a:solidFill>
                  <a:srgbClr val="2C5967"/>
                </a:solidFill>
                <a:ln w="6417" cap="flat">
                  <a:noFill/>
                  <a:prstDash val="solid"/>
                  <a:miter/>
                </a:ln>
              </p:spPr>
              <p:txBody>
                <a:bodyPr rtlCol="0" anchor="ctr"/>
                <a:lstStyle/>
                <a:p>
                  <a:endParaRPr lang="en-US" sz="810"/>
                </a:p>
              </p:txBody>
            </p:sp>
            <p:sp>
              <p:nvSpPr>
                <p:cNvPr id="2884" name="Freeform: Shape 2883">
                  <a:extLst>
                    <a:ext uri="{FF2B5EF4-FFF2-40B4-BE49-F238E27FC236}">
                      <a16:creationId xmlns:a16="http://schemas.microsoft.com/office/drawing/2014/main" id="{9B6BC5BC-E2E8-D030-9C6C-EBC93482E5B2}"/>
                    </a:ext>
                  </a:extLst>
                </p:cNvPr>
                <p:cNvSpPr/>
                <p:nvPr/>
              </p:nvSpPr>
              <p:spPr>
                <a:xfrm>
                  <a:off x="6211092" y="4228927"/>
                  <a:ext cx="28619" cy="15124"/>
                </a:xfrm>
                <a:custGeom>
                  <a:avLst/>
                  <a:gdLst>
                    <a:gd name="connsiteX0" fmla="*/ 28619 w 28619"/>
                    <a:gd name="connsiteY0" fmla="*/ 11640 h 15124"/>
                    <a:gd name="connsiteX1" fmla="*/ 27464 w 28619"/>
                    <a:gd name="connsiteY1" fmla="*/ 0 h 15124"/>
                    <a:gd name="connsiteX2" fmla="*/ 0 w 28619"/>
                    <a:gd name="connsiteY2" fmla="*/ 3574 h 15124"/>
                    <a:gd name="connsiteX3" fmla="*/ 1989 w 28619"/>
                    <a:gd name="connsiteY3" fmla="*/ 15125 h 15124"/>
                    <a:gd name="connsiteX4" fmla="*/ 28619 w 28619"/>
                    <a:gd name="connsiteY4" fmla="*/ 11640 h 1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9" h="15124">
                      <a:moveTo>
                        <a:pt x="28619" y="11640"/>
                      </a:moveTo>
                      <a:lnTo>
                        <a:pt x="27464" y="0"/>
                      </a:lnTo>
                      <a:cubicBezTo>
                        <a:pt x="17775" y="918"/>
                        <a:pt x="8535" y="2105"/>
                        <a:pt x="0" y="3574"/>
                      </a:cubicBezTo>
                      <a:lnTo>
                        <a:pt x="1989" y="15125"/>
                      </a:lnTo>
                      <a:cubicBezTo>
                        <a:pt x="10267" y="13655"/>
                        <a:pt x="19122" y="12468"/>
                        <a:pt x="28619" y="11640"/>
                      </a:cubicBezTo>
                      <a:close/>
                    </a:path>
                  </a:pathLst>
                </a:custGeom>
                <a:solidFill>
                  <a:srgbClr val="2C5967"/>
                </a:solidFill>
                <a:ln w="6417" cap="flat">
                  <a:noFill/>
                  <a:prstDash val="solid"/>
                  <a:miter/>
                </a:ln>
              </p:spPr>
              <p:txBody>
                <a:bodyPr rtlCol="0" anchor="ctr"/>
                <a:lstStyle/>
                <a:p>
                  <a:endParaRPr lang="en-US" sz="810"/>
                </a:p>
              </p:txBody>
            </p:sp>
            <p:sp>
              <p:nvSpPr>
                <p:cNvPr id="2885" name="Freeform: Shape 2884">
                  <a:extLst>
                    <a:ext uri="{FF2B5EF4-FFF2-40B4-BE49-F238E27FC236}">
                      <a16:creationId xmlns:a16="http://schemas.microsoft.com/office/drawing/2014/main" id="{6EF1F1B7-A040-67E6-9AEC-AD6B897DAAB1}"/>
                    </a:ext>
                  </a:extLst>
                </p:cNvPr>
                <p:cNvSpPr/>
                <p:nvPr/>
              </p:nvSpPr>
              <p:spPr>
                <a:xfrm>
                  <a:off x="6210963" y="4280448"/>
                  <a:ext cx="28619" cy="15124"/>
                </a:xfrm>
                <a:custGeom>
                  <a:avLst/>
                  <a:gdLst>
                    <a:gd name="connsiteX0" fmla="*/ 28619 w 28619"/>
                    <a:gd name="connsiteY0" fmla="*/ 3484 h 15124"/>
                    <a:gd name="connsiteX1" fmla="*/ 2053 w 28619"/>
                    <a:gd name="connsiteY1" fmla="*/ 0 h 15124"/>
                    <a:gd name="connsiteX2" fmla="*/ 0 w 28619"/>
                    <a:gd name="connsiteY2" fmla="*/ 11550 h 15124"/>
                    <a:gd name="connsiteX3" fmla="*/ 27529 w 28619"/>
                    <a:gd name="connsiteY3" fmla="*/ 15124 h 15124"/>
                    <a:gd name="connsiteX4" fmla="*/ 28619 w 28619"/>
                    <a:gd name="connsiteY4" fmla="*/ 3484 h 1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9" h="15124">
                      <a:moveTo>
                        <a:pt x="28619" y="3484"/>
                      </a:moveTo>
                      <a:cubicBezTo>
                        <a:pt x="19187" y="2657"/>
                        <a:pt x="10267" y="1463"/>
                        <a:pt x="2053" y="0"/>
                      </a:cubicBezTo>
                      <a:lnTo>
                        <a:pt x="0" y="11550"/>
                      </a:lnTo>
                      <a:cubicBezTo>
                        <a:pt x="8535" y="13013"/>
                        <a:pt x="17839" y="14207"/>
                        <a:pt x="27529" y="15124"/>
                      </a:cubicBezTo>
                      <a:lnTo>
                        <a:pt x="28619" y="3484"/>
                      </a:lnTo>
                      <a:close/>
                    </a:path>
                  </a:pathLst>
                </a:custGeom>
                <a:solidFill>
                  <a:srgbClr val="2C5967"/>
                </a:solidFill>
                <a:ln w="6417" cap="flat">
                  <a:noFill/>
                  <a:prstDash val="solid"/>
                  <a:miter/>
                </a:ln>
              </p:spPr>
              <p:txBody>
                <a:bodyPr rtlCol="0" anchor="ctr"/>
                <a:lstStyle/>
                <a:p>
                  <a:endParaRPr lang="en-US" sz="810"/>
                </a:p>
              </p:txBody>
            </p:sp>
            <p:sp>
              <p:nvSpPr>
                <p:cNvPr id="2886" name="Freeform: Shape 2885">
                  <a:extLst>
                    <a:ext uri="{FF2B5EF4-FFF2-40B4-BE49-F238E27FC236}">
                      <a16:creationId xmlns:a16="http://schemas.microsoft.com/office/drawing/2014/main" id="{6CF70D62-7B8B-84AE-EEDB-1DB1EE4D21A7}"/>
                    </a:ext>
                  </a:extLst>
                </p:cNvPr>
                <p:cNvSpPr/>
                <p:nvPr/>
              </p:nvSpPr>
              <p:spPr>
                <a:xfrm>
                  <a:off x="6174709" y="4234240"/>
                  <a:ext cx="29710" cy="18795"/>
                </a:xfrm>
                <a:custGeom>
                  <a:avLst/>
                  <a:gdLst>
                    <a:gd name="connsiteX0" fmla="*/ 29710 w 29710"/>
                    <a:gd name="connsiteY0" fmla="*/ 11461 h 18795"/>
                    <a:gd name="connsiteX1" fmla="*/ 27207 w 29710"/>
                    <a:gd name="connsiteY1" fmla="*/ 0 h 18795"/>
                    <a:gd name="connsiteX2" fmla="*/ 0 w 29710"/>
                    <a:gd name="connsiteY2" fmla="*/ 8072 h 18795"/>
                    <a:gd name="connsiteX3" fmla="*/ 4684 w 29710"/>
                    <a:gd name="connsiteY3" fmla="*/ 18795 h 18795"/>
                    <a:gd name="connsiteX4" fmla="*/ 29710 w 29710"/>
                    <a:gd name="connsiteY4" fmla="*/ 11461 h 1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0" h="18795">
                      <a:moveTo>
                        <a:pt x="29710" y="11461"/>
                      </a:moveTo>
                      <a:lnTo>
                        <a:pt x="27207" y="0"/>
                      </a:lnTo>
                      <a:cubicBezTo>
                        <a:pt x="16363" y="2297"/>
                        <a:pt x="7251" y="4954"/>
                        <a:pt x="0" y="8072"/>
                      </a:cubicBezTo>
                      <a:lnTo>
                        <a:pt x="4684" y="18795"/>
                      </a:lnTo>
                      <a:cubicBezTo>
                        <a:pt x="11165" y="16042"/>
                        <a:pt x="19507" y="13572"/>
                        <a:pt x="29710" y="11461"/>
                      </a:cubicBezTo>
                      <a:close/>
                    </a:path>
                  </a:pathLst>
                </a:custGeom>
                <a:solidFill>
                  <a:srgbClr val="2C5967"/>
                </a:solidFill>
                <a:ln w="6417" cap="flat">
                  <a:noFill/>
                  <a:prstDash val="solid"/>
                  <a:miter/>
                </a:ln>
              </p:spPr>
              <p:txBody>
                <a:bodyPr rtlCol="0" anchor="ctr"/>
                <a:lstStyle/>
                <a:p>
                  <a:endParaRPr lang="en-US" sz="810"/>
                </a:p>
              </p:txBody>
            </p:sp>
            <p:sp>
              <p:nvSpPr>
                <p:cNvPr id="2887" name="Freeform: Shape 2886">
                  <a:extLst>
                    <a:ext uri="{FF2B5EF4-FFF2-40B4-BE49-F238E27FC236}">
                      <a16:creationId xmlns:a16="http://schemas.microsoft.com/office/drawing/2014/main" id="{1740871E-B5CF-9972-34A0-1BCEB5CDB316}"/>
                    </a:ext>
                  </a:extLst>
                </p:cNvPr>
                <p:cNvSpPr/>
                <p:nvPr/>
              </p:nvSpPr>
              <p:spPr>
                <a:xfrm>
                  <a:off x="6387748" y="4246804"/>
                  <a:ext cx="16876" cy="30800"/>
                </a:xfrm>
                <a:custGeom>
                  <a:avLst/>
                  <a:gdLst>
                    <a:gd name="connsiteX0" fmla="*/ 0 w 16876"/>
                    <a:gd name="connsiteY0" fmla="*/ 20989 h 30800"/>
                    <a:gd name="connsiteX1" fmla="*/ 6288 w 16876"/>
                    <a:gd name="connsiteY1" fmla="*/ 30801 h 30800"/>
                    <a:gd name="connsiteX2" fmla="*/ 11165 w 16876"/>
                    <a:gd name="connsiteY2" fmla="*/ 27041 h 30800"/>
                    <a:gd name="connsiteX3" fmla="*/ 16876 w 16876"/>
                    <a:gd name="connsiteY3" fmla="*/ 27041 h 30800"/>
                    <a:gd name="connsiteX4" fmla="*/ 16876 w 16876"/>
                    <a:gd name="connsiteY4" fmla="*/ 13841 h 30800"/>
                    <a:gd name="connsiteX5" fmla="*/ 16748 w 16876"/>
                    <a:gd name="connsiteY5" fmla="*/ 13841 h 30800"/>
                    <a:gd name="connsiteX6" fmla="*/ 6481 w 16876"/>
                    <a:gd name="connsiteY6" fmla="*/ 0 h 30800"/>
                    <a:gd name="connsiteX7" fmla="*/ 64 w 16876"/>
                    <a:gd name="connsiteY7" fmla="*/ 9805 h 30800"/>
                    <a:gd name="connsiteX8" fmla="*/ 5133 w 16876"/>
                    <a:gd name="connsiteY8" fmla="*/ 15304 h 30800"/>
                    <a:gd name="connsiteX9" fmla="*/ 0 w 16876"/>
                    <a:gd name="connsiteY9" fmla="*/ 20989 h 3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76" h="30800">
                      <a:moveTo>
                        <a:pt x="0" y="20989"/>
                      </a:moveTo>
                      <a:lnTo>
                        <a:pt x="6288" y="30801"/>
                      </a:lnTo>
                      <a:cubicBezTo>
                        <a:pt x="8150" y="29607"/>
                        <a:pt x="9818" y="28324"/>
                        <a:pt x="11165" y="27041"/>
                      </a:cubicBezTo>
                      <a:lnTo>
                        <a:pt x="16876" y="27041"/>
                      </a:lnTo>
                      <a:lnTo>
                        <a:pt x="16876" y="13841"/>
                      </a:lnTo>
                      <a:lnTo>
                        <a:pt x="16748" y="13841"/>
                      </a:lnTo>
                      <a:cubicBezTo>
                        <a:pt x="16235" y="8708"/>
                        <a:pt x="12705" y="4120"/>
                        <a:pt x="6481" y="0"/>
                      </a:cubicBezTo>
                      <a:lnTo>
                        <a:pt x="64" y="9805"/>
                      </a:lnTo>
                      <a:cubicBezTo>
                        <a:pt x="3850" y="12192"/>
                        <a:pt x="5133" y="14207"/>
                        <a:pt x="5133" y="15304"/>
                      </a:cubicBezTo>
                      <a:cubicBezTo>
                        <a:pt x="5133" y="16498"/>
                        <a:pt x="3850" y="18513"/>
                        <a:pt x="0" y="20989"/>
                      </a:cubicBezTo>
                      <a:close/>
                    </a:path>
                  </a:pathLst>
                </a:custGeom>
                <a:solidFill>
                  <a:srgbClr val="2C5967"/>
                </a:solidFill>
                <a:ln w="6417" cap="flat">
                  <a:noFill/>
                  <a:prstDash val="solid"/>
                  <a:miter/>
                </a:ln>
              </p:spPr>
              <p:txBody>
                <a:bodyPr rtlCol="0" anchor="ctr"/>
                <a:lstStyle/>
                <a:p>
                  <a:endParaRPr lang="en-US" sz="810"/>
                </a:p>
              </p:txBody>
            </p:sp>
            <p:sp>
              <p:nvSpPr>
                <p:cNvPr id="2888" name="Freeform: Shape 2887">
                  <a:extLst>
                    <a:ext uri="{FF2B5EF4-FFF2-40B4-BE49-F238E27FC236}">
                      <a16:creationId xmlns:a16="http://schemas.microsoft.com/office/drawing/2014/main" id="{1BBF76EF-1B34-C02D-C6D6-3EAA5BF23A33}"/>
                    </a:ext>
                  </a:extLst>
                </p:cNvPr>
                <p:cNvSpPr/>
                <p:nvPr/>
              </p:nvSpPr>
              <p:spPr>
                <a:xfrm>
                  <a:off x="6247860" y="4227092"/>
                  <a:ext cx="27656" cy="12833"/>
                </a:xfrm>
                <a:custGeom>
                  <a:avLst/>
                  <a:gdLst>
                    <a:gd name="connsiteX0" fmla="*/ 27657 w 27656"/>
                    <a:gd name="connsiteY0" fmla="*/ 11736 h 12833"/>
                    <a:gd name="connsiteX1" fmla="*/ 27593 w 27656"/>
                    <a:gd name="connsiteY1" fmla="*/ 0 h 12833"/>
                    <a:gd name="connsiteX2" fmla="*/ 0 w 27656"/>
                    <a:gd name="connsiteY2" fmla="*/ 1104 h 12833"/>
                    <a:gd name="connsiteX3" fmla="*/ 834 w 27656"/>
                    <a:gd name="connsiteY3" fmla="*/ 12834 h 12833"/>
                    <a:gd name="connsiteX4" fmla="*/ 27657 w 27656"/>
                    <a:gd name="connsiteY4" fmla="*/ 11736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56" h="12833">
                      <a:moveTo>
                        <a:pt x="27657" y="11736"/>
                      </a:moveTo>
                      <a:lnTo>
                        <a:pt x="27593" y="0"/>
                      </a:lnTo>
                      <a:cubicBezTo>
                        <a:pt x="18224" y="96"/>
                        <a:pt x="8984" y="462"/>
                        <a:pt x="0" y="1104"/>
                      </a:cubicBezTo>
                      <a:lnTo>
                        <a:pt x="834" y="12834"/>
                      </a:lnTo>
                      <a:cubicBezTo>
                        <a:pt x="9433" y="12192"/>
                        <a:pt x="18481" y="11826"/>
                        <a:pt x="27657" y="11736"/>
                      </a:cubicBezTo>
                      <a:close/>
                    </a:path>
                  </a:pathLst>
                </a:custGeom>
                <a:solidFill>
                  <a:srgbClr val="2C5967"/>
                </a:solidFill>
                <a:ln w="6417" cap="flat">
                  <a:noFill/>
                  <a:prstDash val="solid"/>
                  <a:miter/>
                </a:ln>
              </p:spPr>
              <p:txBody>
                <a:bodyPr rtlCol="0" anchor="ctr"/>
                <a:lstStyle/>
                <a:p>
                  <a:endParaRPr lang="en-US" sz="810"/>
                </a:p>
              </p:txBody>
            </p:sp>
            <p:sp>
              <p:nvSpPr>
                <p:cNvPr id="2889" name="Freeform: Shape 2888">
                  <a:extLst>
                    <a:ext uri="{FF2B5EF4-FFF2-40B4-BE49-F238E27FC236}">
                      <a16:creationId xmlns:a16="http://schemas.microsoft.com/office/drawing/2014/main" id="{FCC6319F-3BBA-ECAF-AFA6-4C8B3697449F}"/>
                    </a:ext>
                  </a:extLst>
                </p:cNvPr>
                <p:cNvSpPr/>
                <p:nvPr/>
              </p:nvSpPr>
              <p:spPr>
                <a:xfrm>
                  <a:off x="6247732" y="4284657"/>
                  <a:ext cx="27720" cy="12833"/>
                </a:xfrm>
                <a:custGeom>
                  <a:avLst/>
                  <a:gdLst>
                    <a:gd name="connsiteX0" fmla="*/ 27721 w 27720"/>
                    <a:gd name="connsiteY0" fmla="*/ 1014 h 12833"/>
                    <a:gd name="connsiteX1" fmla="*/ 834 w 27720"/>
                    <a:gd name="connsiteY1" fmla="*/ 0 h 12833"/>
                    <a:gd name="connsiteX2" fmla="*/ 0 w 27720"/>
                    <a:gd name="connsiteY2" fmla="*/ 11736 h 12833"/>
                    <a:gd name="connsiteX3" fmla="*/ 27592 w 27720"/>
                    <a:gd name="connsiteY3" fmla="*/ 12834 h 12833"/>
                    <a:gd name="connsiteX4" fmla="*/ 27721 w 27720"/>
                    <a:gd name="connsiteY4" fmla="*/ 101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20" h="12833">
                      <a:moveTo>
                        <a:pt x="27721" y="1014"/>
                      </a:moveTo>
                      <a:cubicBezTo>
                        <a:pt x="18545" y="918"/>
                        <a:pt x="9561" y="552"/>
                        <a:pt x="834" y="0"/>
                      </a:cubicBezTo>
                      <a:lnTo>
                        <a:pt x="0" y="11736"/>
                      </a:lnTo>
                      <a:cubicBezTo>
                        <a:pt x="8983" y="12378"/>
                        <a:pt x="18288" y="12744"/>
                        <a:pt x="27592" y="12834"/>
                      </a:cubicBezTo>
                      <a:lnTo>
                        <a:pt x="27721" y="1014"/>
                      </a:lnTo>
                      <a:close/>
                    </a:path>
                  </a:pathLst>
                </a:custGeom>
                <a:solidFill>
                  <a:srgbClr val="2C5967"/>
                </a:solidFill>
                <a:ln w="6417" cap="flat">
                  <a:noFill/>
                  <a:prstDash val="solid"/>
                  <a:miter/>
                </a:ln>
              </p:spPr>
              <p:txBody>
                <a:bodyPr rtlCol="0" anchor="ctr"/>
                <a:lstStyle/>
                <a:p>
                  <a:endParaRPr lang="en-US" sz="810"/>
                </a:p>
              </p:txBody>
            </p:sp>
            <p:sp>
              <p:nvSpPr>
                <p:cNvPr id="2890" name="Freeform: Shape 2889">
                  <a:extLst>
                    <a:ext uri="{FF2B5EF4-FFF2-40B4-BE49-F238E27FC236}">
                      <a16:creationId xmlns:a16="http://schemas.microsoft.com/office/drawing/2014/main" id="{DEDCE65F-53AA-EB7E-D491-4CEE4E3DD894}"/>
                    </a:ext>
                  </a:extLst>
                </p:cNvPr>
                <p:cNvSpPr/>
                <p:nvPr/>
              </p:nvSpPr>
              <p:spPr>
                <a:xfrm>
                  <a:off x="6355535" y="4271458"/>
                  <a:ext cx="29645" cy="18794"/>
                </a:xfrm>
                <a:custGeom>
                  <a:avLst/>
                  <a:gdLst>
                    <a:gd name="connsiteX0" fmla="*/ 29646 w 29645"/>
                    <a:gd name="connsiteY0" fmla="*/ 10819 h 18794"/>
                    <a:gd name="connsiteX1" fmla="*/ 25026 w 29645"/>
                    <a:gd name="connsiteY1" fmla="*/ 0 h 18794"/>
                    <a:gd name="connsiteX2" fmla="*/ 0 w 29645"/>
                    <a:gd name="connsiteY2" fmla="*/ 7334 h 18794"/>
                    <a:gd name="connsiteX3" fmla="*/ 2374 w 29645"/>
                    <a:gd name="connsiteY3" fmla="*/ 18795 h 18794"/>
                    <a:gd name="connsiteX4" fmla="*/ 29646 w 29645"/>
                    <a:gd name="connsiteY4" fmla="*/ 10819 h 18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45" h="18794">
                      <a:moveTo>
                        <a:pt x="29646" y="10819"/>
                      </a:moveTo>
                      <a:lnTo>
                        <a:pt x="25026" y="0"/>
                      </a:lnTo>
                      <a:cubicBezTo>
                        <a:pt x="18545" y="2753"/>
                        <a:pt x="10074" y="5230"/>
                        <a:pt x="0" y="7334"/>
                      </a:cubicBezTo>
                      <a:lnTo>
                        <a:pt x="2374" y="18795"/>
                      </a:lnTo>
                      <a:cubicBezTo>
                        <a:pt x="13219" y="16594"/>
                        <a:pt x="22395" y="13841"/>
                        <a:pt x="29646" y="10819"/>
                      </a:cubicBezTo>
                      <a:close/>
                    </a:path>
                  </a:pathLst>
                </a:custGeom>
                <a:solidFill>
                  <a:srgbClr val="2C5967"/>
                </a:solidFill>
                <a:ln w="6417" cap="flat">
                  <a:noFill/>
                  <a:prstDash val="solid"/>
                  <a:miter/>
                </a:ln>
              </p:spPr>
              <p:txBody>
                <a:bodyPr rtlCol="0" anchor="ctr"/>
                <a:lstStyle/>
                <a:p>
                  <a:endParaRPr lang="en-US" sz="810"/>
                </a:p>
              </p:txBody>
            </p:sp>
            <p:sp>
              <p:nvSpPr>
                <p:cNvPr id="2891" name="Freeform: Shape 2890">
                  <a:extLst>
                    <a:ext uri="{FF2B5EF4-FFF2-40B4-BE49-F238E27FC236}">
                      <a16:creationId xmlns:a16="http://schemas.microsoft.com/office/drawing/2014/main" id="{402EFE11-9C08-07B7-D3A3-5F69769B5BBE}"/>
                    </a:ext>
                  </a:extLst>
                </p:cNvPr>
                <p:cNvSpPr/>
                <p:nvPr/>
              </p:nvSpPr>
              <p:spPr>
                <a:xfrm>
                  <a:off x="6228289" y="4315741"/>
                  <a:ext cx="268545" cy="278028"/>
                </a:xfrm>
                <a:custGeom>
                  <a:avLst/>
                  <a:gdLst>
                    <a:gd name="connsiteX0" fmla="*/ 268545 w 268545"/>
                    <a:gd name="connsiteY0" fmla="*/ 35106 h 278028"/>
                    <a:gd name="connsiteX1" fmla="*/ 182175 w 268545"/>
                    <a:gd name="connsiteY1" fmla="*/ 1463 h 278028"/>
                    <a:gd name="connsiteX2" fmla="*/ 144058 w 268545"/>
                    <a:gd name="connsiteY2" fmla="*/ 0 h 278028"/>
                    <a:gd name="connsiteX3" fmla="*/ 99012 w 268545"/>
                    <a:gd name="connsiteY3" fmla="*/ 2105 h 278028"/>
                    <a:gd name="connsiteX4" fmla="*/ 19571 w 268545"/>
                    <a:gd name="connsiteY4" fmla="*/ 35106 h 278028"/>
                    <a:gd name="connsiteX5" fmla="*/ 19636 w 268545"/>
                    <a:gd name="connsiteY5" fmla="*/ 36852 h 278028"/>
                    <a:gd name="connsiteX6" fmla="*/ 19571 w 268545"/>
                    <a:gd name="connsiteY6" fmla="*/ 38039 h 278028"/>
                    <a:gd name="connsiteX7" fmla="*/ 19571 w 268545"/>
                    <a:gd name="connsiteY7" fmla="*/ 40150 h 278028"/>
                    <a:gd name="connsiteX8" fmla="*/ 1476 w 268545"/>
                    <a:gd name="connsiteY8" fmla="*/ 38501 h 278028"/>
                    <a:gd name="connsiteX9" fmla="*/ 193 w 268545"/>
                    <a:gd name="connsiteY9" fmla="*/ 50141 h 278028"/>
                    <a:gd name="connsiteX10" fmla="*/ 19571 w 268545"/>
                    <a:gd name="connsiteY10" fmla="*/ 51880 h 278028"/>
                    <a:gd name="connsiteX11" fmla="*/ 19571 w 268545"/>
                    <a:gd name="connsiteY11" fmla="*/ 64990 h 278028"/>
                    <a:gd name="connsiteX12" fmla="*/ 19571 w 268545"/>
                    <a:gd name="connsiteY12" fmla="*/ 73794 h 278028"/>
                    <a:gd name="connsiteX13" fmla="*/ 19571 w 268545"/>
                    <a:gd name="connsiteY13" fmla="*/ 102394 h 278028"/>
                    <a:gd name="connsiteX14" fmla="*/ 19571 w 268545"/>
                    <a:gd name="connsiteY14" fmla="*/ 107251 h 278028"/>
                    <a:gd name="connsiteX15" fmla="*/ 19571 w 268545"/>
                    <a:gd name="connsiteY15" fmla="*/ 107803 h 278028"/>
                    <a:gd name="connsiteX16" fmla="*/ 1412 w 268545"/>
                    <a:gd name="connsiteY16" fmla="*/ 106154 h 278028"/>
                    <a:gd name="connsiteX17" fmla="*/ 0 w 268545"/>
                    <a:gd name="connsiteY17" fmla="*/ 117794 h 278028"/>
                    <a:gd name="connsiteX18" fmla="*/ 19571 w 268545"/>
                    <a:gd name="connsiteY18" fmla="*/ 119533 h 278028"/>
                    <a:gd name="connsiteX19" fmla="*/ 19571 w 268545"/>
                    <a:gd name="connsiteY19" fmla="*/ 172703 h 278028"/>
                    <a:gd name="connsiteX20" fmla="*/ 19571 w 268545"/>
                    <a:gd name="connsiteY20" fmla="*/ 174993 h 278028"/>
                    <a:gd name="connsiteX21" fmla="*/ 19571 w 268545"/>
                    <a:gd name="connsiteY21" fmla="*/ 243744 h 278028"/>
                    <a:gd name="connsiteX22" fmla="*/ 144058 w 268545"/>
                    <a:gd name="connsiteY22" fmla="*/ 278029 h 278028"/>
                    <a:gd name="connsiteX23" fmla="*/ 268545 w 268545"/>
                    <a:gd name="connsiteY23" fmla="*/ 243744 h 278028"/>
                    <a:gd name="connsiteX24" fmla="*/ 268545 w 268545"/>
                    <a:gd name="connsiteY24" fmla="*/ 174993 h 278028"/>
                    <a:gd name="connsiteX25" fmla="*/ 268545 w 268545"/>
                    <a:gd name="connsiteY25" fmla="*/ 172703 h 278028"/>
                    <a:gd name="connsiteX26" fmla="*/ 268545 w 268545"/>
                    <a:gd name="connsiteY26" fmla="*/ 107251 h 278028"/>
                    <a:gd name="connsiteX27" fmla="*/ 268545 w 268545"/>
                    <a:gd name="connsiteY27" fmla="*/ 102394 h 278028"/>
                    <a:gd name="connsiteX28" fmla="*/ 268545 w 268545"/>
                    <a:gd name="connsiteY28" fmla="*/ 37949 h 278028"/>
                    <a:gd name="connsiteX29" fmla="*/ 268417 w 268545"/>
                    <a:gd name="connsiteY29" fmla="*/ 36756 h 278028"/>
                    <a:gd name="connsiteX30" fmla="*/ 268545 w 268545"/>
                    <a:gd name="connsiteY30" fmla="*/ 35106 h 278028"/>
                    <a:gd name="connsiteX31" fmla="*/ 226514 w 268545"/>
                    <a:gd name="connsiteY31" fmla="*/ 258137 h 278028"/>
                    <a:gd name="connsiteX32" fmla="*/ 144058 w 268545"/>
                    <a:gd name="connsiteY32" fmla="*/ 266299 h 278028"/>
                    <a:gd name="connsiteX33" fmla="*/ 61538 w 268545"/>
                    <a:gd name="connsiteY33" fmla="*/ 258137 h 278028"/>
                    <a:gd name="connsiteX34" fmla="*/ 31314 w 268545"/>
                    <a:gd name="connsiteY34" fmla="*/ 243744 h 278028"/>
                    <a:gd name="connsiteX35" fmla="*/ 31314 w 268545"/>
                    <a:gd name="connsiteY35" fmla="*/ 190856 h 278028"/>
                    <a:gd name="connsiteX36" fmla="*/ 144058 w 268545"/>
                    <a:gd name="connsiteY36" fmla="*/ 209279 h 278028"/>
                    <a:gd name="connsiteX37" fmla="*/ 256802 w 268545"/>
                    <a:gd name="connsiteY37" fmla="*/ 190856 h 278028"/>
                    <a:gd name="connsiteX38" fmla="*/ 256802 w 268545"/>
                    <a:gd name="connsiteY38" fmla="*/ 243744 h 278028"/>
                    <a:gd name="connsiteX39" fmla="*/ 226514 w 268545"/>
                    <a:gd name="connsiteY39" fmla="*/ 258137 h 278028"/>
                    <a:gd name="connsiteX40" fmla="*/ 144058 w 268545"/>
                    <a:gd name="connsiteY40" fmla="*/ 11640 h 278028"/>
                    <a:gd name="connsiteX41" fmla="*/ 226514 w 268545"/>
                    <a:gd name="connsiteY41" fmla="*/ 20072 h 278028"/>
                    <a:gd name="connsiteX42" fmla="*/ 256802 w 268545"/>
                    <a:gd name="connsiteY42" fmla="*/ 35106 h 278028"/>
                    <a:gd name="connsiteX43" fmla="*/ 226514 w 268545"/>
                    <a:gd name="connsiteY43" fmla="*/ 50141 h 278028"/>
                    <a:gd name="connsiteX44" fmla="*/ 144058 w 268545"/>
                    <a:gd name="connsiteY44" fmla="*/ 58573 h 278028"/>
                    <a:gd name="connsiteX45" fmla="*/ 61538 w 268545"/>
                    <a:gd name="connsiteY45" fmla="*/ 50141 h 278028"/>
                    <a:gd name="connsiteX46" fmla="*/ 31314 w 268545"/>
                    <a:gd name="connsiteY46" fmla="*/ 35106 h 278028"/>
                    <a:gd name="connsiteX47" fmla="*/ 61538 w 268545"/>
                    <a:gd name="connsiteY47" fmla="*/ 20072 h 278028"/>
                    <a:gd name="connsiteX48" fmla="*/ 144058 w 268545"/>
                    <a:gd name="connsiteY48" fmla="*/ 11640 h 278028"/>
                    <a:gd name="connsiteX49" fmla="*/ 31314 w 268545"/>
                    <a:gd name="connsiteY49" fmla="*/ 51238 h 278028"/>
                    <a:gd name="connsiteX50" fmla="*/ 144058 w 268545"/>
                    <a:gd name="connsiteY50" fmla="*/ 70309 h 278028"/>
                    <a:gd name="connsiteX51" fmla="*/ 256802 w 268545"/>
                    <a:gd name="connsiteY51" fmla="*/ 51238 h 278028"/>
                    <a:gd name="connsiteX52" fmla="*/ 256802 w 268545"/>
                    <a:gd name="connsiteY52" fmla="*/ 107341 h 278028"/>
                    <a:gd name="connsiteX53" fmla="*/ 226514 w 268545"/>
                    <a:gd name="connsiteY53" fmla="*/ 121734 h 278028"/>
                    <a:gd name="connsiteX54" fmla="*/ 144058 w 268545"/>
                    <a:gd name="connsiteY54" fmla="*/ 129896 h 278028"/>
                    <a:gd name="connsiteX55" fmla="*/ 61538 w 268545"/>
                    <a:gd name="connsiteY55" fmla="*/ 121734 h 278028"/>
                    <a:gd name="connsiteX56" fmla="*/ 31314 w 268545"/>
                    <a:gd name="connsiteY56" fmla="*/ 107341 h 278028"/>
                    <a:gd name="connsiteX57" fmla="*/ 31314 w 268545"/>
                    <a:gd name="connsiteY57" fmla="*/ 51238 h 278028"/>
                    <a:gd name="connsiteX58" fmla="*/ 144058 w 268545"/>
                    <a:gd name="connsiteY58" fmla="*/ 141626 h 278028"/>
                    <a:gd name="connsiteX59" fmla="*/ 256802 w 268545"/>
                    <a:gd name="connsiteY59" fmla="*/ 123203 h 278028"/>
                    <a:gd name="connsiteX60" fmla="*/ 256802 w 268545"/>
                    <a:gd name="connsiteY60" fmla="*/ 175084 h 278028"/>
                    <a:gd name="connsiteX61" fmla="*/ 226514 w 268545"/>
                    <a:gd name="connsiteY61" fmla="*/ 189476 h 278028"/>
                    <a:gd name="connsiteX62" fmla="*/ 144058 w 268545"/>
                    <a:gd name="connsiteY62" fmla="*/ 197639 h 278028"/>
                    <a:gd name="connsiteX63" fmla="*/ 61538 w 268545"/>
                    <a:gd name="connsiteY63" fmla="*/ 189476 h 278028"/>
                    <a:gd name="connsiteX64" fmla="*/ 31314 w 268545"/>
                    <a:gd name="connsiteY64" fmla="*/ 175084 h 278028"/>
                    <a:gd name="connsiteX65" fmla="*/ 31314 w 268545"/>
                    <a:gd name="connsiteY65" fmla="*/ 123203 h 278028"/>
                    <a:gd name="connsiteX66" fmla="*/ 144058 w 268545"/>
                    <a:gd name="connsiteY66" fmla="*/ 141626 h 27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8545" h="278028">
                      <a:moveTo>
                        <a:pt x="268545" y="35106"/>
                      </a:moveTo>
                      <a:cubicBezTo>
                        <a:pt x="268545" y="16042"/>
                        <a:pt x="228440" y="5223"/>
                        <a:pt x="182175" y="1463"/>
                      </a:cubicBezTo>
                      <a:cubicBezTo>
                        <a:pt x="169726" y="455"/>
                        <a:pt x="156763" y="0"/>
                        <a:pt x="144058" y="0"/>
                      </a:cubicBezTo>
                      <a:cubicBezTo>
                        <a:pt x="128979" y="0"/>
                        <a:pt x="113578" y="731"/>
                        <a:pt x="99012" y="2105"/>
                      </a:cubicBezTo>
                      <a:cubicBezTo>
                        <a:pt x="55698" y="6320"/>
                        <a:pt x="19571" y="17049"/>
                        <a:pt x="19571" y="35106"/>
                      </a:cubicBezTo>
                      <a:cubicBezTo>
                        <a:pt x="19571" y="35658"/>
                        <a:pt x="19636" y="36300"/>
                        <a:pt x="19636" y="36852"/>
                      </a:cubicBezTo>
                      <a:cubicBezTo>
                        <a:pt x="19571" y="37218"/>
                        <a:pt x="19571" y="37673"/>
                        <a:pt x="19571" y="38039"/>
                      </a:cubicBezTo>
                      <a:lnTo>
                        <a:pt x="19571" y="40150"/>
                      </a:lnTo>
                      <a:cubicBezTo>
                        <a:pt x="13411" y="39688"/>
                        <a:pt x="7380" y="39232"/>
                        <a:pt x="1476" y="38501"/>
                      </a:cubicBezTo>
                      <a:lnTo>
                        <a:pt x="193" y="50141"/>
                      </a:lnTo>
                      <a:cubicBezTo>
                        <a:pt x="6417" y="50873"/>
                        <a:pt x="12962" y="51424"/>
                        <a:pt x="19571" y="51880"/>
                      </a:cubicBezTo>
                      <a:lnTo>
                        <a:pt x="19571" y="64990"/>
                      </a:lnTo>
                      <a:lnTo>
                        <a:pt x="19571" y="73794"/>
                      </a:lnTo>
                      <a:lnTo>
                        <a:pt x="19571" y="102394"/>
                      </a:lnTo>
                      <a:lnTo>
                        <a:pt x="19571" y="107251"/>
                      </a:lnTo>
                      <a:lnTo>
                        <a:pt x="19571" y="107803"/>
                      </a:lnTo>
                      <a:cubicBezTo>
                        <a:pt x="13347" y="107341"/>
                        <a:pt x="7251" y="106795"/>
                        <a:pt x="1412" y="106154"/>
                      </a:cubicBezTo>
                      <a:lnTo>
                        <a:pt x="0" y="117794"/>
                      </a:lnTo>
                      <a:cubicBezTo>
                        <a:pt x="6289" y="118525"/>
                        <a:pt x="12834" y="119077"/>
                        <a:pt x="19571" y="119533"/>
                      </a:cubicBezTo>
                      <a:lnTo>
                        <a:pt x="19571" y="172703"/>
                      </a:lnTo>
                      <a:lnTo>
                        <a:pt x="19571" y="174993"/>
                      </a:lnTo>
                      <a:lnTo>
                        <a:pt x="19571" y="243744"/>
                      </a:lnTo>
                      <a:cubicBezTo>
                        <a:pt x="19571" y="270880"/>
                        <a:pt x="100937" y="278029"/>
                        <a:pt x="144058" y="278029"/>
                      </a:cubicBezTo>
                      <a:cubicBezTo>
                        <a:pt x="187115" y="278029"/>
                        <a:pt x="268545" y="270880"/>
                        <a:pt x="268545" y="243744"/>
                      </a:cubicBezTo>
                      <a:lnTo>
                        <a:pt x="268545" y="174993"/>
                      </a:lnTo>
                      <a:lnTo>
                        <a:pt x="268545" y="172703"/>
                      </a:lnTo>
                      <a:lnTo>
                        <a:pt x="268545" y="107251"/>
                      </a:lnTo>
                      <a:lnTo>
                        <a:pt x="268545" y="102394"/>
                      </a:lnTo>
                      <a:lnTo>
                        <a:pt x="268545" y="37949"/>
                      </a:lnTo>
                      <a:cubicBezTo>
                        <a:pt x="268545" y="37583"/>
                        <a:pt x="268545" y="37121"/>
                        <a:pt x="268417" y="36756"/>
                      </a:cubicBezTo>
                      <a:cubicBezTo>
                        <a:pt x="268545" y="36300"/>
                        <a:pt x="268545" y="35658"/>
                        <a:pt x="268545" y="35106"/>
                      </a:cubicBezTo>
                      <a:close/>
                      <a:moveTo>
                        <a:pt x="226514" y="258137"/>
                      </a:moveTo>
                      <a:cubicBezTo>
                        <a:pt x="204569" y="263366"/>
                        <a:pt x="175308" y="266299"/>
                        <a:pt x="144058" y="266299"/>
                      </a:cubicBezTo>
                      <a:cubicBezTo>
                        <a:pt x="112808" y="266299"/>
                        <a:pt x="83419" y="263366"/>
                        <a:pt x="61538" y="258137"/>
                      </a:cubicBezTo>
                      <a:cubicBezTo>
                        <a:pt x="36897" y="252272"/>
                        <a:pt x="31314" y="245579"/>
                        <a:pt x="31314" y="243744"/>
                      </a:cubicBezTo>
                      <a:lnTo>
                        <a:pt x="31314" y="190856"/>
                      </a:lnTo>
                      <a:cubicBezTo>
                        <a:pt x="55378" y="205063"/>
                        <a:pt x="111011" y="209279"/>
                        <a:pt x="144058" y="209279"/>
                      </a:cubicBezTo>
                      <a:cubicBezTo>
                        <a:pt x="177041" y="209279"/>
                        <a:pt x="232675" y="205063"/>
                        <a:pt x="256802" y="190856"/>
                      </a:cubicBezTo>
                      <a:lnTo>
                        <a:pt x="256802" y="243744"/>
                      </a:lnTo>
                      <a:cubicBezTo>
                        <a:pt x="256802" y="245669"/>
                        <a:pt x="251283" y="252272"/>
                        <a:pt x="226514" y="258137"/>
                      </a:cubicBezTo>
                      <a:close/>
                      <a:moveTo>
                        <a:pt x="144058" y="11640"/>
                      </a:moveTo>
                      <a:cubicBezTo>
                        <a:pt x="175308" y="11640"/>
                        <a:pt x="204569" y="14663"/>
                        <a:pt x="226514" y="20072"/>
                      </a:cubicBezTo>
                      <a:cubicBezTo>
                        <a:pt x="251412" y="26213"/>
                        <a:pt x="256802" y="33002"/>
                        <a:pt x="256802" y="35106"/>
                      </a:cubicBezTo>
                      <a:cubicBezTo>
                        <a:pt x="256802" y="37218"/>
                        <a:pt x="251412" y="44000"/>
                        <a:pt x="226514" y="50141"/>
                      </a:cubicBezTo>
                      <a:cubicBezTo>
                        <a:pt x="204569" y="55550"/>
                        <a:pt x="175308" y="58573"/>
                        <a:pt x="144058" y="58573"/>
                      </a:cubicBezTo>
                      <a:cubicBezTo>
                        <a:pt x="112808" y="58573"/>
                        <a:pt x="83547" y="55550"/>
                        <a:pt x="61538" y="50141"/>
                      </a:cubicBezTo>
                      <a:cubicBezTo>
                        <a:pt x="36705" y="44000"/>
                        <a:pt x="31314" y="37218"/>
                        <a:pt x="31314" y="35106"/>
                      </a:cubicBezTo>
                      <a:cubicBezTo>
                        <a:pt x="31314" y="33002"/>
                        <a:pt x="36705" y="26213"/>
                        <a:pt x="61538" y="20072"/>
                      </a:cubicBezTo>
                      <a:cubicBezTo>
                        <a:pt x="83547" y="14663"/>
                        <a:pt x="112808" y="11640"/>
                        <a:pt x="144058" y="11640"/>
                      </a:cubicBezTo>
                      <a:close/>
                      <a:moveTo>
                        <a:pt x="31314" y="51238"/>
                      </a:moveTo>
                      <a:cubicBezTo>
                        <a:pt x="52554" y="64258"/>
                        <a:pt x="99589" y="70309"/>
                        <a:pt x="144058" y="70309"/>
                      </a:cubicBezTo>
                      <a:cubicBezTo>
                        <a:pt x="188527" y="70309"/>
                        <a:pt x="235498" y="64258"/>
                        <a:pt x="256802" y="51238"/>
                      </a:cubicBezTo>
                      <a:lnTo>
                        <a:pt x="256802" y="107341"/>
                      </a:lnTo>
                      <a:cubicBezTo>
                        <a:pt x="256802" y="109176"/>
                        <a:pt x="251219" y="115779"/>
                        <a:pt x="226514" y="121734"/>
                      </a:cubicBezTo>
                      <a:cubicBezTo>
                        <a:pt x="204569" y="126957"/>
                        <a:pt x="175308" y="129896"/>
                        <a:pt x="144058" y="129896"/>
                      </a:cubicBezTo>
                      <a:cubicBezTo>
                        <a:pt x="112808" y="129896"/>
                        <a:pt x="83419" y="126957"/>
                        <a:pt x="61538" y="121734"/>
                      </a:cubicBezTo>
                      <a:cubicBezTo>
                        <a:pt x="36897" y="115869"/>
                        <a:pt x="31314" y="109176"/>
                        <a:pt x="31314" y="107341"/>
                      </a:cubicBezTo>
                      <a:lnTo>
                        <a:pt x="31314" y="51238"/>
                      </a:lnTo>
                      <a:close/>
                      <a:moveTo>
                        <a:pt x="144058" y="141626"/>
                      </a:moveTo>
                      <a:cubicBezTo>
                        <a:pt x="177041" y="141626"/>
                        <a:pt x="232675" y="137410"/>
                        <a:pt x="256802" y="123203"/>
                      </a:cubicBezTo>
                      <a:lnTo>
                        <a:pt x="256802" y="175084"/>
                      </a:lnTo>
                      <a:cubicBezTo>
                        <a:pt x="256802" y="176919"/>
                        <a:pt x="251219" y="183522"/>
                        <a:pt x="226514" y="189476"/>
                      </a:cubicBezTo>
                      <a:cubicBezTo>
                        <a:pt x="204569" y="194706"/>
                        <a:pt x="175308" y="197639"/>
                        <a:pt x="144058" y="197639"/>
                      </a:cubicBezTo>
                      <a:cubicBezTo>
                        <a:pt x="112808" y="197639"/>
                        <a:pt x="83419" y="194706"/>
                        <a:pt x="61538" y="189476"/>
                      </a:cubicBezTo>
                      <a:cubicBezTo>
                        <a:pt x="36897" y="183611"/>
                        <a:pt x="31314" y="176919"/>
                        <a:pt x="31314" y="175084"/>
                      </a:cubicBezTo>
                      <a:lnTo>
                        <a:pt x="31314" y="123203"/>
                      </a:lnTo>
                      <a:cubicBezTo>
                        <a:pt x="55378" y="137410"/>
                        <a:pt x="111011" y="141626"/>
                        <a:pt x="144058" y="141626"/>
                      </a:cubicBezTo>
                      <a:close/>
                    </a:path>
                  </a:pathLst>
                </a:custGeom>
                <a:solidFill>
                  <a:srgbClr val="2C5967"/>
                </a:solidFill>
                <a:ln w="6417" cap="flat">
                  <a:noFill/>
                  <a:prstDash val="solid"/>
                  <a:miter/>
                </a:ln>
              </p:spPr>
              <p:txBody>
                <a:bodyPr rtlCol="0" anchor="ctr"/>
                <a:lstStyle/>
                <a:p>
                  <a:endParaRPr lang="en-US" sz="810"/>
                </a:p>
              </p:txBody>
            </p:sp>
          </p:grpSp>
        </p:grpSp>
        <p:grpSp>
          <p:nvGrpSpPr>
            <p:cNvPr id="2892" name="Graphic 3">
              <a:extLst>
                <a:ext uri="{FF2B5EF4-FFF2-40B4-BE49-F238E27FC236}">
                  <a16:creationId xmlns:a16="http://schemas.microsoft.com/office/drawing/2014/main" id="{556F0D04-33E0-12AE-5039-9697D80F0D9C}"/>
                </a:ext>
              </a:extLst>
            </p:cNvPr>
            <p:cNvGrpSpPr/>
            <p:nvPr/>
          </p:nvGrpSpPr>
          <p:grpSpPr>
            <a:xfrm>
              <a:off x="6005670" y="4562455"/>
              <a:ext cx="651140" cy="319652"/>
              <a:chOff x="6005670" y="4562455"/>
              <a:chExt cx="651140" cy="319652"/>
            </a:xfrm>
            <a:solidFill>
              <a:srgbClr val="000000"/>
            </a:solidFill>
          </p:grpSpPr>
          <p:sp>
            <p:nvSpPr>
              <p:cNvPr id="2893" name="TextBox 2892">
                <a:extLst>
                  <a:ext uri="{FF2B5EF4-FFF2-40B4-BE49-F238E27FC236}">
                    <a16:creationId xmlns:a16="http://schemas.microsoft.com/office/drawing/2014/main" id="{78511086-1185-F484-46CE-AE8BD1775F02}"/>
                  </a:ext>
                </a:extLst>
              </p:cNvPr>
              <p:cNvSpPr txBox="1"/>
              <p:nvPr/>
            </p:nvSpPr>
            <p:spPr>
              <a:xfrm>
                <a:off x="6020204" y="4562455"/>
                <a:ext cx="6190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Database</a:t>
                </a:r>
              </a:p>
            </p:txBody>
          </p:sp>
          <p:sp>
            <p:nvSpPr>
              <p:cNvPr id="2894" name="TextBox 2893">
                <a:extLst>
                  <a:ext uri="{FF2B5EF4-FFF2-40B4-BE49-F238E27FC236}">
                    <a16:creationId xmlns:a16="http://schemas.microsoft.com/office/drawing/2014/main" id="{F7D9AD0E-68B7-DE7A-F803-0837A825107C}"/>
                  </a:ext>
                </a:extLst>
              </p:cNvPr>
              <p:cNvSpPr txBox="1"/>
              <p:nvPr/>
            </p:nvSpPr>
            <p:spPr>
              <a:xfrm>
                <a:off x="6005670" y="4665125"/>
                <a:ext cx="65114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Flashback</a:t>
                </a:r>
              </a:p>
            </p:txBody>
          </p:sp>
        </p:grpSp>
      </p:grpSp>
      <p:grpSp>
        <p:nvGrpSpPr>
          <p:cNvPr id="2895" name="Graphic 3">
            <a:extLst>
              <a:ext uri="{FF2B5EF4-FFF2-40B4-BE49-F238E27FC236}">
                <a16:creationId xmlns:a16="http://schemas.microsoft.com/office/drawing/2014/main" id="{0B62E355-6F56-D6B2-4ECD-A88AFCAB9951}"/>
              </a:ext>
            </a:extLst>
          </p:cNvPr>
          <p:cNvGrpSpPr/>
          <p:nvPr/>
        </p:nvGrpSpPr>
        <p:grpSpPr>
          <a:xfrm>
            <a:off x="6728097" y="4217929"/>
            <a:ext cx="721672" cy="664178"/>
            <a:chOff x="6728097" y="4217929"/>
            <a:chExt cx="721672" cy="664178"/>
          </a:xfrm>
        </p:grpSpPr>
        <p:grpSp>
          <p:nvGrpSpPr>
            <p:cNvPr id="2896" name="Graphic 3">
              <a:extLst>
                <a:ext uri="{FF2B5EF4-FFF2-40B4-BE49-F238E27FC236}">
                  <a16:creationId xmlns:a16="http://schemas.microsoft.com/office/drawing/2014/main" id="{04B3EC9B-5462-3D4D-B9D7-00535367D409}"/>
                </a:ext>
              </a:extLst>
            </p:cNvPr>
            <p:cNvGrpSpPr/>
            <p:nvPr/>
          </p:nvGrpSpPr>
          <p:grpSpPr>
            <a:xfrm>
              <a:off x="6921821" y="4217929"/>
              <a:ext cx="329120" cy="385010"/>
              <a:chOff x="6921821" y="4217929"/>
              <a:chExt cx="329120" cy="385010"/>
            </a:xfrm>
          </p:grpSpPr>
          <p:grpSp>
            <p:nvGrpSpPr>
              <p:cNvPr id="2897" name="Graphic 3">
                <a:extLst>
                  <a:ext uri="{FF2B5EF4-FFF2-40B4-BE49-F238E27FC236}">
                    <a16:creationId xmlns:a16="http://schemas.microsoft.com/office/drawing/2014/main" id="{A5333F10-32C4-C007-C63C-4B950988A1AD}"/>
                  </a:ext>
                </a:extLst>
              </p:cNvPr>
              <p:cNvGrpSpPr/>
              <p:nvPr/>
            </p:nvGrpSpPr>
            <p:grpSpPr>
              <a:xfrm>
                <a:off x="6921821" y="4217929"/>
                <a:ext cx="329120" cy="385010"/>
                <a:chOff x="6921821" y="4217929"/>
                <a:chExt cx="329120" cy="385010"/>
              </a:xfrm>
              <a:solidFill>
                <a:srgbClr val="FFFFFF"/>
              </a:solidFill>
            </p:grpSpPr>
            <p:grpSp>
              <p:nvGrpSpPr>
                <p:cNvPr id="2898" name="Graphic 3">
                  <a:extLst>
                    <a:ext uri="{FF2B5EF4-FFF2-40B4-BE49-F238E27FC236}">
                      <a16:creationId xmlns:a16="http://schemas.microsoft.com/office/drawing/2014/main" id="{6869707D-4A4A-DAB8-39A6-403DDDDAFC12}"/>
                    </a:ext>
                  </a:extLst>
                </p:cNvPr>
                <p:cNvGrpSpPr/>
                <p:nvPr/>
              </p:nvGrpSpPr>
              <p:grpSpPr>
                <a:xfrm>
                  <a:off x="7068510" y="4217929"/>
                  <a:ext cx="182379" cy="125584"/>
                  <a:chOff x="7068510" y="4217929"/>
                  <a:chExt cx="182379" cy="125584"/>
                </a:xfrm>
                <a:solidFill>
                  <a:srgbClr val="FFFFFF"/>
                </a:solidFill>
              </p:grpSpPr>
              <p:sp>
                <p:nvSpPr>
                  <p:cNvPr id="2899" name="Freeform: Shape 2898">
                    <a:extLst>
                      <a:ext uri="{FF2B5EF4-FFF2-40B4-BE49-F238E27FC236}">
                        <a16:creationId xmlns:a16="http://schemas.microsoft.com/office/drawing/2014/main" id="{3F104C2C-59C0-8095-4A31-B36B4AFEAAC2}"/>
                      </a:ext>
                    </a:extLst>
                  </p:cNvPr>
                  <p:cNvSpPr/>
                  <p:nvPr/>
                </p:nvSpPr>
                <p:spPr>
                  <a:xfrm>
                    <a:off x="7073066" y="4222510"/>
                    <a:ext cx="172567" cy="116420"/>
                  </a:xfrm>
                  <a:custGeom>
                    <a:avLst/>
                    <a:gdLst>
                      <a:gd name="connsiteX0" fmla="*/ 0 w 172567"/>
                      <a:gd name="connsiteY0" fmla="*/ 116421 h 116420"/>
                      <a:gd name="connsiteX1" fmla="*/ 898 w 172567"/>
                      <a:gd name="connsiteY1" fmla="*/ 105422 h 116420"/>
                      <a:gd name="connsiteX2" fmla="*/ 24770 w 172567"/>
                      <a:gd name="connsiteY2" fmla="*/ 69674 h 116420"/>
                      <a:gd name="connsiteX3" fmla="*/ 27529 w 172567"/>
                      <a:gd name="connsiteY3" fmla="*/ 66004 h 116420"/>
                      <a:gd name="connsiteX4" fmla="*/ 47677 w 172567"/>
                      <a:gd name="connsiteY4" fmla="*/ 41254 h 116420"/>
                      <a:gd name="connsiteX5" fmla="*/ 61410 w 172567"/>
                      <a:gd name="connsiteY5" fmla="*/ 38501 h 116420"/>
                      <a:gd name="connsiteX6" fmla="*/ 65067 w 172567"/>
                      <a:gd name="connsiteY6" fmla="*/ 38501 h 116420"/>
                      <a:gd name="connsiteX7" fmla="*/ 66928 w 172567"/>
                      <a:gd name="connsiteY7" fmla="*/ 37584 h 116420"/>
                      <a:gd name="connsiteX8" fmla="*/ 70585 w 172567"/>
                      <a:gd name="connsiteY8" fmla="*/ 34837 h 116420"/>
                      <a:gd name="connsiteX9" fmla="*/ 74243 w 172567"/>
                      <a:gd name="connsiteY9" fmla="*/ 32084 h 116420"/>
                      <a:gd name="connsiteX10" fmla="*/ 117364 w 172567"/>
                      <a:gd name="connsiteY10" fmla="*/ 0 h 116420"/>
                      <a:gd name="connsiteX11" fmla="*/ 162282 w 172567"/>
                      <a:gd name="connsiteY11" fmla="*/ 44918 h 116420"/>
                      <a:gd name="connsiteX12" fmla="*/ 159523 w 172567"/>
                      <a:gd name="connsiteY12" fmla="*/ 60505 h 116420"/>
                      <a:gd name="connsiteX13" fmla="*/ 164079 w 172567"/>
                      <a:gd name="connsiteY13" fmla="*/ 65086 h 116420"/>
                      <a:gd name="connsiteX14" fmla="*/ 167736 w 172567"/>
                      <a:gd name="connsiteY14" fmla="*/ 110922 h 116420"/>
                      <a:gd name="connsiteX15" fmla="*/ 165042 w 172567"/>
                      <a:gd name="connsiteY15" fmla="*/ 116421 h 116420"/>
                      <a:gd name="connsiteX16" fmla="*/ 0 w 172567"/>
                      <a:gd name="connsiteY16" fmla="*/ 116421 h 11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567" h="116420">
                        <a:moveTo>
                          <a:pt x="0" y="116421"/>
                        </a:moveTo>
                        <a:lnTo>
                          <a:pt x="898" y="105422"/>
                        </a:lnTo>
                        <a:cubicBezTo>
                          <a:pt x="1861" y="89836"/>
                          <a:pt x="11038" y="77002"/>
                          <a:pt x="24770" y="69674"/>
                        </a:cubicBezTo>
                        <a:cubicBezTo>
                          <a:pt x="25667" y="68756"/>
                          <a:pt x="26566" y="67839"/>
                          <a:pt x="27529" y="66004"/>
                        </a:cubicBezTo>
                        <a:cubicBezTo>
                          <a:pt x="30288" y="55005"/>
                          <a:pt x="37603" y="45836"/>
                          <a:pt x="47677" y="41254"/>
                        </a:cubicBezTo>
                        <a:cubicBezTo>
                          <a:pt x="52233" y="39419"/>
                          <a:pt x="56854" y="38501"/>
                          <a:pt x="61410" y="38501"/>
                        </a:cubicBezTo>
                        <a:cubicBezTo>
                          <a:pt x="62372" y="38501"/>
                          <a:pt x="64168" y="38501"/>
                          <a:pt x="65067" y="38501"/>
                        </a:cubicBezTo>
                        <a:cubicBezTo>
                          <a:pt x="66030" y="38501"/>
                          <a:pt x="66928" y="38501"/>
                          <a:pt x="66928" y="37584"/>
                        </a:cubicBezTo>
                        <a:cubicBezTo>
                          <a:pt x="67826" y="37584"/>
                          <a:pt x="68789" y="35755"/>
                          <a:pt x="70585" y="34837"/>
                        </a:cubicBezTo>
                        <a:cubicBezTo>
                          <a:pt x="71484" y="33919"/>
                          <a:pt x="73345" y="33002"/>
                          <a:pt x="74243" y="32084"/>
                        </a:cubicBezTo>
                        <a:cubicBezTo>
                          <a:pt x="79762" y="12834"/>
                          <a:pt x="97151" y="0"/>
                          <a:pt x="117364" y="0"/>
                        </a:cubicBezTo>
                        <a:cubicBezTo>
                          <a:pt x="142069" y="0"/>
                          <a:pt x="162282" y="20168"/>
                          <a:pt x="162282" y="44918"/>
                        </a:cubicBezTo>
                        <a:cubicBezTo>
                          <a:pt x="162282" y="50417"/>
                          <a:pt x="161320" y="55923"/>
                          <a:pt x="159523" y="60505"/>
                        </a:cubicBezTo>
                        <a:cubicBezTo>
                          <a:pt x="161320" y="62340"/>
                          <a:pt x="163181" y="64168"/>
                          <a:pt x="164079" y="65086"/>
                        </a:cubicBezTo>
                        <a:cubicBezTo>
                          <a:pt x="174153" y="78837"/>
                          <a:pt x="175116" y="96253"/>
                          <a:pt x="167736" y="110922"/>
                        </a:cubicBezTo>
                        <a:lnTo>
                          <a:pt x="165042" y="116421"/>
                        </a:lnTo>
                        <a:lnTo>
                          <a:pt x="0" y="116421"/>
                        </a:lnTo>
                        <a:close/>
                      </a:path>
                    </a:pathLst>
                  </a:custGeom>
                  <a:solidFill>
                    <a:srgbClr val="FFFFFF"/>
                  </a:solidFill>
                  <a:ln w="6417" cap="flat">
                    <a:noFill/>
                    <a:prstDash val="solid"/>
                    <a:miter/>
                  </a:ln>
                </p:spPr>
                <p:txBody>
                  <a:bodyPr rtlCol="0" anchor="ctr"/>
                  <a:lstStyle/>
                  <a:p>
                    <a:endParaRPr lang="en-US" sz="810"/>
                  </a:p>
                </p:txBody>
              </p:sp>
              <p:sp>
                <p:nvSpPr>
                  <p:cNvPr id="2900" name="Freeform: Shape 2899">
                    <a:extLst>
                      <a:ext uri="{FF2B5EF4-FFF2-40B4-BE49-F238E27FC236}">
                        <a16:creationId xmlns:a16="http://schemas.microsoft.com/office/drawing/2014/main" id="{0EEFDA6D-0254-7ED1-51F5-123085E2233E}"/>
                      </a:ext>
                    </a:extLst>
                  </p:cNvPr>
                  <p:cNvSpPr/>
                  <p:nvPr/>
                </p:nvSpPr>
                <p:spPr>
                  <a:xfrm>
                    <a:off x="7068510" y="4217929"/>
                    <a:ext cx="182379" cy="125584"/>
                  </a:xfrm>
                  <a:custGeom>
                    <a:avLst/>
                    <a:gdLst>
                      <a:gd name="connsiteX0" fmla="*/ 121920 w 182379"/>
                      <a:gd name="connsiteY0" fmla="*/ 9170 h 125584"/>
                      <a:gd name="connsiteX1" fmla="*/ 162218 w 182379"/>
                      <a:gd name="connsiteY1" fmla="*/ 49499 h 125584"/>
                      <a:gd name="connsiteX2" fmla="*/ 158560 w 182379"/>
                      <a:gd name="connsiteY2" fmla="*/ 66921 h 125584"/>
                      <a:gd name="connsiteX3" fmla="*/ 164977 w 182379"/>
                      <a:gd name="connsiteY3" fmla="*/ 72421 h 125584"/>
                      <a:gd name="connsiteX4" fmla="*/ 167736 w 182379"/>
                      <a:gd name="connsiteY4" fmla="*/ 112750 h 125584"/>
                      <a:gd name="connsiteX5" fmla="*/ 165875 w 182379"/>
                      <a:gd name="connsiteY5" fmla="*/ 115503 h 125584"/>
                      <a:gd name="connsiteX6" fmla="*/ 111846 w 182379"/>
                      <a:gd name="connsiteY6" fmla="*/ 115503 h 125584"/>
                      <a:gd name="connsiteX7" fmla="*/ 93494 w 182379"/>
                      <a:gd name="connsiteY7" fmla="*/ 115503 h 125584"/>
                      <a:gd name="connsiteX8" fmla="*/ 32983 w 182379"/>
                      <a:gd name="connsiteY8" fmla="*/ 115503 h 125584"/>
                      <a:gd name="connsiteX9" fmla="*/ 28427 w 182379"/>
                      <a:gd name="connsiteY9" fmla="*/ 115503 h 125584"/>
                      <a:gd name="connsiteX10" fmla="*/ 9176 w 182379"/>
                      <a:gd name="connsiteY10" fmla="*/ 115503 h 125584"/>
                      <a:gd name="connsiteX11" fmla="*/ 9176 w 182379"/>
                      <a:gd name="connsiteY11" fmla="*/ 109086 h 125584"/>
                      <a:gd name="connsiteX12" fmla="*/ 30223 w 182379"/>
                      <a:gd name="connsiteY12" fmla="*/ 77002 h 125584"/>
                      <a:gd name="connsiteX13" fmla="*/ 34844 w 182379"/>
                      <a:gd name="connsiteY13" fmla="*/ 70585 h 125584"/>
                      <a:gd name="connsiteX14" fmla="*/ 52233 w 182379"/>
                      <a:gd name="connsiteY14" fmla="*/ 49499 h 125584"/>
                      <a:gd name="connsiteX15" fmla="*/ 64168 w 182379"/>
                      <a:gd name="connsiteY15" fmla="*/ 46753 h 125584"/>
                      <a:gd name="connsiteX16" fmla="*/ 67826 w 182379"/>
                      <a:gd name="connsiteY16" fmla="*/ 46753 h 125584"/>
                      <a:gd name="connsiteX17" fmla="*/ 68724 w 182379"/>
                      <a:gd name="connsiteY17" fmla="*/ 46753 h 125584"/>
                      <a:gd name="connsiteX18" fmla="*/ 73345 w 182379"/>
                      <a:gd name="connsiteY18" fmla="*/ 45836 h 125584"/>
                      <a:gd name="connsiteX19" fmla="*/ 82456 w 182379"/>
                      <a:gd name="connsiteY19" fmla="*/ 39419 h 125584"/>
                      <a:gd name="connsiteX20" fmla="*/ 121920 w 182379"/>
                      <a:gd name="connsiteY20" fmla="*/ 9170 h 125584"/>
                      <a:gd name="connsiteX21" fmla="*/ 121920 w 182379"/>
                      <a:gd name="connsiteY21" fmla="*/ 0 h 125584"/>
                      <a:gd name="connsiteX22" fmla="*/ 75141 w 182379"/>
                      <a:gd name="connsiteY22" fmla="*/ 33919 h 125584"/>
                      <a:gd name="connsiteX23" fmla="*/ 72382 w 182379"/>
                      <a:gd name="connsiteY23" fmla="*/ 35748 h 125584"/>
                      <a:gd name="connsiteX24" fmla="*/ 68724 w 182379"/>
                      <a:gd name="connsiteY24" fmla="*/ 38501 h 125584"/>
                      <a:gd name="connsiteX25" fmla="*/ 65067 w 182379"/>
                      <a:gd name="connsiteY25" fmla="*/ 38501 h 125584"/>
                      <a:gd name="connsiteX26" fmla="*/ 49474 w 182379"/>
                      <a:gd name="connsiteY26" fmla="*/ 42165 h 125584"/>
                      <a:gd name="connsiteX27" fmla="*/ 26566 w 182379"/>
                      <a:gd name="connsiteY27" fmla="*/ 70585 h 125584"/>
                      <a:gd name="connsiteX28" fmla="*/ 26566 w 182379"/>
                      <a:gd name="connsiteY28" fmla="*/ 71503 h 125584"/>
                      <a:gd name="connsiteX29" fmla="*/ 0 w 182379"/>
                      <a:gd name="connsiteY29" fmla="*/ 110922 h 125584"/>
                      <a:gd name="connsiteX30" fmla="*/ 0 w 182379"/>
                      <a:gd name="connsiteY30" fmla="*/ 117338 h 125584"/>
                      <a:gd name="connsiteX31" fmla="*/ 0 w 182379"/>
                      <a:gd name="connsiteY31" fmla="*/ 125584 h 125584"/>
                      <a:gd name="connsiteX32" fmla="*/ 9176 w 182379"/>
                      <a:gd name="connsiteY32" fmla="*/ 125584 h 125584"/>
                      <a:gd name="connsiteX33" fmla="*/ 29325 w 182379"/>
                      <a:gd name="connsiteY33" fmla="*/ 125584 h 125584"/>
                      <a:gd name="connsiteX34" fmla="*/ 33881 w 182379"/>
                      <a:gd name="connsiteY34" fmla="*/ 125584 h 125584"/>
                      <a:gd name="connsiteX35" fmla="*/ 94392 w 182379"/>
                      <a:gd name="connsiteY35" fmla="*/ 125584 h 125584"/>
                      <a:gd name="connsiteX36" fmla="*/ 112744 w 182379"/>
                      <a:gd name="connsiteY36" fmla="*/ 125584 h 125584"/>
                      <a:gd name="connsiteX37" fmla="*/ 166838 w 182379"/>
                      <a:gd name="connsiteY37" fmla="*/ 125584 h 125584"/>
                      <a:gd name="connsiteX38" fmla="*/ 172292 w 182379"/>
                      <a:gd name="connsiteY38" fmla="*/ 125584 h 125584"/>
                      <a:gd name="connsiteX39" fmla="*/ 175052 w 182379"/>
                      <a:gd name="connsiteY39" fmla="*/ 121002 h 125584"/>
                      <a:gd name="connsiteX40" fmla="*/ 176913 w 182379"/>
                      <a:gd name="connsiteY40" fmla="*/ 118256 h 125584"/>
                      <a:gd name="connsiteX41" fmla="*/ 173255 w 182379"/>
                      <a:gd name="connsiteY41" fmla="*/ 67833 h 125584"/>
                      <a:gd name="connsiteX42" fmla="*/ 170496 w 182379"/>
                      <a:gd name="connsiteY42" fmla="*/ 64168 h 125584"/>
                      <a:gd name="connsiteX43" fmla="*/ 172292 w 182379"/>
                      <a:gd name="connsiteY43" fmla="*/ 49499 h 125584"/>
                      <a:gd name="connsiteX44" fmla="*/ 121920 w 182379"/>
                      <a:gd name="connsiteY44" fmla="*/ 0 h 12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2379" h="125584">
                        <a:moveTo>
                          <a:pt x="121920" y="9170"/>
                        </a:moveTo>
                        <a:cubicBezTo>
                          <a:pt x="143930" y="9170"/>
                          <a:pt x="162218" y="27503"/>
                          <a:pt x="162218" y="49499"/>
                        </a:cubicBezTo>
                        <a:cubicBezTo>
                          <a:pt x="162218" y="55916"/>
                          <a:pt x="160421" y="61416"/>
                          <a:pt x="158560" y="66921"/>
                        </a:cubicBezTo>
                        <a:cubicBezTo>
                          <a:pt x="161320" y="68750"/>
                          <a:pt x="163181" y="70585"/>
                          <a:pt x="164977" y="72421"/>
                        </a:cubicBezTo>
                        <a:cubicBezTo>
                          <a:pt x="173255" y="84337"/>
                          <a:pt x="175052" y="99917"/>
                          <a:pt x="167736" y="112750"/>
                        </a:cubicBezTo>
                        <a:lnTo>
                          <a:pt x="165875" y="115503"/>
                        </a:lnTo>
                        <a:lnTo>
                          <a:pt x="111846" y="115503"/>
                        </a:lnTo>
                        <a:lnTo>
                          <a:pt x="93494" y="115503"/>
                        </a:lnTo>
                        <a:lnTo>
                          <a:pt x="32983" y="115503"/>
                        </a:lnTo>
                        <a:lnTo>
                          <a:pt x="28427" y="115503"/>
                        </a:lnTo>
                        <a:lnTo>
                          <a:pt x="9176" y="115503"/>
                        </a:lnTo>
                        <a:lnTo>
                          <a:pt x="9176" y="109086"/>
                        </a:lnTo>
                        <a:cubicBezTo>
                          <a:pt x="10075" y="95335"/>
                          <a:pt x="18288" y="83419"/>
                          <a:pt x="30223" y="77002"/>
                        </a:cubicBezTo>
                        <a:cubicBezTo>
                          <a:pt x="32983" y="76084"/>
                          <a:pt x="34844" y="73338"/>
                          <a:pt x="34844" y="70585"/>
                        </a:cubicBezTo>
                        <a:cubicBezTo>
                          <a:pt x="36640" y="61416"/>
                          <a:pt x="43057" y="53170"/>
                          <a:pt x="52233" y="49499"/>
                        </a:cubicBezTo>
                        <a:cubicBezTo>
                          <a:pt x="55890" y="47671"/>
                          <a:pt x="60511" y="46753"/>
                          <a:pt x="64168" y="46753"/>
                        </a:cubicBezTo>
                        <a:cubicBezTo>
                          <a:pt x="65067" y="46753"/>
                          <a:pt x="65965" y="46753"/>
                          <a:pt x="67826" y="46753"/>
                        </a:cubicBezTo>
                        <a:cubicBezTo>
                          <a:pt x="67826" y="46753"/>
                          <a:pt x="67826" y="46753"/>
                          <a:pt x="68724" y="46753"/>
                        </a:cubicBezTo>
                        <a:cubicBezTo>
                          <a:pt x="69623" y="46753"/>
                          <a:pt x="71484" y="46753"/>
                          <a:pt x="73345" y="45836"/>
                        </a:cubicBezTo>
                        <a:cubicBezTo>
                          <a:pt x="75141" y="44918"/>
                          <a:pt x="79762" y="41254"/>
                          <a:pt x="82456" y="39419"/>
                        </a:cubicBezTo>
                        <a:cubicBezTo>
                          <a:pt x="87975" y="22003"/>
                          <a:pt x="103568" y="9170"/>
                          <a:pt x="121920" y="9170"/>
                        </a:cubicBezTo>
                        <a:close/>
                        <a:moveTo>
                          <a:pt x="121920" y="0"/>
                        </a:moveTo>
                        <a:cubicBezTo>
                          <a:pt x="99911" y="0"/>
                          <a:pt x="81558" y="13751"/>
                          <a:pt x="75141" y="33919"/>
                        </a:cubicBezTo>
                        <a:cubicBezTo>
                          <a:pt x="74243" y="34837"/>
                          <a:pt x="73345" y="34837"/>
                          <a:pt x="72382" y="35748"/>
                        </a:cubicBezTo>
                        <a:cubicBezTo>
                          <a:pt x="70585" y="36666"/>
                          <a:pt x="69623" y="37583"/>
                          <a:pt x="68724" y="38501"/>
                        </a:cubicBezTo>
                        <a:cubicBezTo>
                          <a:pt x="67826" y="38501"/>
                          <a:pt x="65965" y="38501"/>
                          <a:pt x="65067" y="38501"/>
                        </a:cubicBezTo>
                        <a:cubicBezTo>
                          <a:pt x="59548" y="38501"/>
                          <a:pt x="54094" y="39419"/>
                          <a:pt x="49474" y="42165"/>
                        </a:cubicBezTo>
                        <a:cubicBezTo>
                          <a:pt x="37538" y="47671"/>
                          <a:pt x="29325" y="57752"/>
                          <a:pt x="26566" y="70585"/>
                        </a:cubicBezTo>
                        <a:lnTo>
                          <a:pt x="26566" y="71503"/>
                        </a:lnTo>
                        <a:cubicBezTo>
                          <a:pt x="11871" y="79755"/>
                          <a:pt x="1797" y="94417"/>
                          <a:pt x="0" y="110922"/>
                        </a:cubicBezTo>
                        <a:lnTo>
                          <a:pt x="0" y="117338"/>
                        </a:lnTo>
                        <a:lnTo>
                          <a:pt x="0" y="125584"/>
                        </a:lnTo>
                        <a:lnTo>
                          <a:pt x="9176" y="125584"/>
                        </a:lnTo>
                        <a:lnTo>
                          <a:pt x="29325" y="125584"/>
                        </a:lnTo>
                        <a:lnTo>
                          <a:pt x="33881" y="125584"/>
                        </a:lnTo>
                        <a:lnTo>
                          <a:pt x="94392" y="125584"/>
                        </a:lnTo>
                        <a:lnTo>
                          <a:pt x="112744" y="125584"/>
                        </a:lnTo>
                        <a:lnTo>
                          <a:pt x="166838" y="125584"/>
                        </a:lnTo>
                        <a:lnTo>
                          <a:pt x="172292" y="125584"/>
                        </a:lnTo>
                        <a:lnTo>
                          <a:pt x="175052" y="121002"/>
                        </a:lnTo>
                        <a:lnTo>
                          <a:pt x="176913" y="118256"/>
                        </a:lnTo>
                        <a:cubicBezTo>
                          <a:pt x="185126" y="102669"/>
                          <a:pt x="184227" y="82501"/>
                          <a:pt x="173255" y="67833"/>
                        </a:cubicBezTo>
                        <a:cubicBezTo>
                          <a:pt x="172292" y="66921"/>
                          <a:pt x="171394" y="66004"/>
                          <a:pt x="170496" y="64168"/>
                        </a:cubicBezTo>
                        <a:cubicBezTo>
                          <a:pt x="172292" y="59587"/>
                          <a:pt x="172292" y="54999"/>
                          <a:pt x="172292" y="49499"/>
                        </a:cubicBezTo>
                        <a:cubicBezTo>
                          <a:pt x="171394" y="22003"/>
                          <a:pt x="149384" y="0"/>
                          <a:pt x="121920" y="0"/>
                        </a:cubicBezTo>
                        <a:close/>
                      </a:path>
                    </a:pathLst>
                  </a:custGeom>
                  <a:solidFill>
                    <a:srgbClr val="FFFFFF"/>
                  </a:solidFill>
                  <a:ln w="6417" cap="flat">
                    <a:noFill/>
                    <a:prstDash val="solid"/>
                    <a:miter/>
                  </a:ln>
                </p:spPr>
                <p:txBody>
                  <a:bodyPr rtlCol="0" anchor="ctr"/>
                  <a:lstStyle/>
                  <a:p>
                    <a:endParaRPr lang="en-US" sz="810"/>
                  </a:p>
                </p:txBody>
              </p:sp>
            </p:grpSp>
            <p:grpSp>
              <p:nvGrpSpPr>
                <p:cNvPr id="2901" name="Graphic 3">
                  <a:extLst>
                    <a:ext uri="{FF2B5EF4-FFF2-40B4-BE49-F238E27FC236}">
                      <a16:creationId xmlns:a16="http://schemas.microsoft.com/office/drawing/2014/main" id="{D8028938-BD0A-FC99-18E9-4F53191FEFFA}"/>
                    </a:ext>
                  </a:extLst>
                </p:cNvPr>
                <p:cNvGrpSpPr/>
                <p:nvPr/>
              </p:nvGrpSpPr>
              <p:grpSpPr>
                <a:xfrm>
                  <a:off x="7082242" y="4448017"/>
                  <a:ext cx="168699" cy="154921"/>
                  <a:chOff x="7082242" y="4448017"/>
                  <a:chExt cx="168699" cy="154921"/>
                </a:xfrm>
                <a:solidFill>
                  <a:srgbClr val="FFFFFF"/>
                </a:solidFill>
              </p:grpSpPr>
              <p:sp>
                <p:nvSpPr>
                  <p:cNvPr id="2902" name="Freeform: Shape 2901">
                    <a:extLst>
                      <a:ext uri="{FF2B5EF4-FFF2-40B4-BE49-F238E27FC236}">
                        <a16:creationId xmlns:a16="http://schemas.microsoft.com/office/drawing/2014/main" id="{A9F82327-40E8-D097-E87A-28941EA78744}"/>
                      </a:ext>
                    </a:extLst>
                  </p:cNvPr>
                  <p:cNvSpPr/>
                  <p:nvPr/>
                </p:nvSpPr>
                <p:spPr>
                  <a:xfrm>
                    <a:off x="7087761" y="4454434"/>
                    <a:ext cx="159458" cy="143923"/>
                  </a:xfrm>
                  <a:custGeom>
                    <a:avLst/>
                    <a:gdLst>
                      <a:gd name="connsiteX0" fmla="*/ 0 w 159458"/>
                      <a:gd name="connsiteY0" fmla="*/ 143923 h 143923"/>
                      <a:gd name="connsiteX1" fmla="*/ 0 w 159458"/>
                      <a:gd name="connsiteY1" fmla="*/ 131090 h 143923"/>
                      <a:gd name="connsiteX2" fmla="*/ 10973 w 159458"/>
                      <a:gd name="connsiteY2" fmla="*/ 125584 h 143923"/>
                      <a:gd name="connsiteX3" fmla="*/ 10973 w 159458"/>
                      <a:gd name="connsiteY3" fmla="*/ 0 h 143923"/>
                      <a:gd name="connsiteX4" fmla="*/ 70585 w 159458"/>
                      <a:gd name="connsiteY4" fmla="*/ 16498 h 143923"/>
                      <a:gd name="connsiteX5" fmla="*/ 103568 w 159458"/>
                      <a:gd name="connsiteY5" fmla="*/ 1835 h 143923"/>
                      <a:gd name="connsiteX6" fmla="*/ 148486 w 159458"/>
                      <a:gd name="connsiteY6" fmla="*/ 46753 h 143923"/>
                      <a:gd name="connsiteX7" fmla="*/ 148486 w 159458"/>
                      <a:gd name="connsiteY7" fmla="*/ 47671 h 143923"/>
                      <a:gd name="connsiteX8" fmla="*/ 148486 w 159458"/>
                      <a:gd name="connsiteY8" fmla="*/ 125584 h 143923"/>
                      <a:gd name="connsiteX9" fmla="*/ 159458 w 159458"/>
                      <a:gd name="connsiteY9" fmla="*/ 131090 h 143923"/>
                      <a:gd name="connsiteX10" fmla="*/ 159458 w 159458"/>
                      <a:gd name="connsiteY10" fmla="*/ 143923 h 143923"/>
                      <a:gd name="connsiteX11" fmla="*/ 0 w 159458"/>
                      <a:gd name="connsiteY11" fmla="*/ 143923 h 14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458" h="143923">
                        <a:moveTo>
                          <a:pt x="0" y="143923"/>
                        </a:moveTo>
                        <a:lnTo>
                          <a:pt x="0" y="131090"/>
                        </a:lnTo>
                        <a:lnTo>
                          <a:pt x="10973" y="125584"/>
                        </a:lnTo>
                        <a:lnTo>
                          <a:pt x="10973" y="0"/>
                        </a:lnTo>
                        <a:lnTo>
                          <a:pt x="70585" y="16498"/>
                        </a:lnTo>
                        <a:cubicBezTo>
                          <a:pt x="78799" y="7334"/>
                          <a:pt x="90734" y="1835"/>
                          <a:pt x="103568" y="1835"/>
                        </a:cubicBezTo>
                        <a:cubicBezTo>
                          <a:pt x="128337" y="1835"/>
                          <a:pt x="148486" y="22003"/>
                          <a:pt x="148486" y="46753"/>
                        </a:cubicBezTo>
                        <a:lnTo>
                          <a:pt x="148486" y="47671"/>
                        </a:lnTo>
                        <a:lnTo>
                          <a:pt x="148486" y="125584"/>
                        </a:lnTo>
                        <a:lnTo>
                          <a:pt x="159458" y="131090"/>
                        </a:lnTo>
                        <a:lnTo>
                          <a:pt x="159458" y="143923"/>
                        </a:lnTo>
                        <a:lnTo>
                          <a:pt x="0" y="143923"/>
                        </a:lnTo>
                        <a:close/>
                      </a:path>
                    </a:pathLst>
                  </a:custGeom>
                  <a:solidFill>
                    <a:srgbClr val="FFFFFF"/>
                  </a:solidFill>
                  <a:ln w="6417" cap="flat">
                    <a:noFill/>
                    <a:prstDash val="solid"/>
                    <a:miter/>
                  </a:ln>
                </p:spPr>
                <p:txBody>
                  <a:bodyPr rtlCol="0" anchor="ctr"/>
                  <a:lstStyle/>
                  <a:p>
                    <a:endParaRPr lang="en-US" sz="810"/>
                  </a:p>
                </p:txBody>
              </p:sp>
              <p:sp>
                <p:nvSpPr>
                  <p:cNvPr id="2903" name="Freeform: Shape 2902">
                    <a:extLst>
                      <a:ext uri="{FF2B5EF4-FFF2-40B4-BE49-F238E27FC236}">
                        <a16:creationId xmlns:a16="http://schemas.microsoft.com/office/drawing/2014/main" id="{1C64BC69-A344-DC32-D364-122FA63C63E0}"/>
                      </a:ext>
                    </a:extLst>
                  </p:cNvPr>
                  <p:cNvSpPr/>
                  <p:nvPr/>
                </p:nvSpPr>
                <p:spPr>
                  <a:xfrm>
                    <a:off x="7082242" y="4448017"/>
                    <a:ext cx="168699" cy="154921"/>
                  </a:xfrm>
                  <a:custGeom>
                    <a:avLst/>
                    <a:gdLst>
                      <a:gd name="connsiteX0" fmla="*/ 21112 w 168699"/>
                      <a:gd name="connsiteY0" fmla="*/ 11916 h 154921"/>
                      <a:gd name="connsiteX1" fmla="*/ 77002 w 168699"/>
                      <a:gd name="connsiteY1" fmla="*/ 27503 h 154921"/>
                      <a:gd name="connsiteX2" fmla="*/ 108188 w 168699"/>
                      <a:gd name="connsiteY2" fmla="*/ 11916 h 154921"/>
                      <a:gd name="connsiteX3" fmla="*/ 148486 w 168699"/>
                      <a:gd name="connsiteY3" fmla="*/ 52252 h 154921"/>
                      <a:gd name="connsiteX4" fmla="*/ 148486 w 168699"/>
                      <a:gd name="connsiteY4" fmla="*/ 53170 h 154921"/>
                      <a:gd name="connsiteX5" fmla="*/ 148486 w 168699"/>
                      <a:gd name="connsiteY5" fmla="*/ 133836 h 154921"/>
                      <a:gd name="connsiteX6" fmla="*/ 159523 w 168699"/>
                      <a:gd name="connsiteY6" fmla="*/ 139335 h 154921"/>
                      <a:gd name="connsiteX7" fmla="*/ 159523 w 168699"/>
                      <a:gd name="connsiteY7" fmla="*/ 145752 h 154921"/>
                      <a:gd name="connsiteX8" fmla="*/ 148486 w 168699"/>
                      <a:gd name="connsiteY8" fmla="*/ 145752 h 154921"/>
                      <a:gd name="connsiteX9" fmla="*/ 109985 w 168699"/>
                      <a:gd name="connsiteY9" fmla="*/ 145752 h 154921"/>
                      <a:gd name="connsiteX10" fmla="*/ 99012 w 168699"/>
                      <a:gd name="connsiteY10" fmla="*/ 145752 h 154921"/>
                      <a:gd name="connsiteX11" fmla="*/ 80659 w 168699"/>
                      <a:gd name="connsiteY11" fmla="*/ 145752 h 154921"/>
                      <a:gd name="connsiteX12" fmla="*/ 50436 w 168699"/>
                      <a:gd name="connsiteY12" fmla="*/ 145752 h 154921"/>
                      <a:gd name="connsiteX13" fmla="*/ 21112 w 168699"/>
                      <a:gd name="connsiteY13" fmla="*/ 145752 h 154921"/>
                      <a:gd name="connsiteX14" fmla="*/ 10074 w 168699"/>
                      <a:gd name="connsiteY14" fmla="*/ 145752 h 154921"/>
                      <a:gd name="connsiteX15" fmla="*/ 10074 w 168699"/>
                      <a:gd name="connsiteY15" fmla="*/ 140253 h 154921"/>
                      <a:gd name="connsiteX16" fmla="*/ 21112 w 168699"/>
                      <a:gd name="connsiteY16" fmla="*/ 134754 h 154921"/>
                      <a:gd name="connsiteX17" fmla="*/ 21112 w 168699"/>
                      <a:gd name="connsiteY17" fmla="*/ 11916 h 154921"/>
                      <a:gd name="connsiteX18" fmla="*/ 11935 w 168699"/>
                      <a:gd name="connsiteY18" fmla="*/ 0 h 154921"/>
                      <a:gd name="connsiteX19" fmla="*/ 11935 w 168699"/>
                      <a:gd name="connsiteY19" fmla="*/ 11916 h 154921"/>
                      <a:gd name="connsiteX20" fmla="*/ 11935 w 168699"/>
                      <a:gd name="connsiteY20" fmla="*/ 128337 h 154921"/>
                      <a:gd name="connsiteX21" fmla="*/ 5518 w 168699"/>
                      <a:gd name="connsiteY21" fmla="*/ 131090 h 154921"/>
                      <a:gd name="connsiteX22" fmla="*/ 0 w 168699"/>
                      <a:gd name="connsiteY22" fmla="*/ 133836 h 154921"/>
                      <a:gd name="connsiteX23" fmla="*/ 0 w 168699"/>
                      <a:gd name="connsiteY23" fmla="*/ 139335 h 154921"/>
                      <a:gd name="connsiteX24" fmla="*/ 0 w 168699"/>
                      <a:gd name="connsiteY24" fmla="*/ 145752 h 154921"/>
                      <a:gd name="connsiteX25" fmla="*/ 0 w 168699"/>
                      <a:gd name="connsiteY25" fmla="*/ 154922 h 154921"/>
                      <a:gd name="connsiteX26" fmla="*/ 9176 w 168699"/>
                      <a:gd name="connsiteY26" fmla="*/ 154922 h 154921"/>
                      <a:gd name="connsiteX27" fmla="*/ 20149 w 168699"/>
                      <a:gd name="connsiteY27" fmla="*/ 154922 h 154921"/>
                      <a:gd name="connsiteX28" fmla="*/ 50436 w 168699"/>
                      <a:gd name="connsiteY28" fmla="*/ 154922 h 154921"/>
                      <a:gd name="connsiteX29" fmla="*/ 80659 w 168699"/>
                      <a:gd name="connsiteY29" fmla="*/ 154922 h 154921"/>
                      <a:gd name="connsiteX30" fmla="*/ 99012 w 168699"/>
                      <a:gd name="connsiteY30" fmla="*/ 154922 h 154921"/>
                      <a:gd name="connsiteX31" fmla="*/ 109985 w 168699"/>
                      <a:gd name="connsiteY31" fmla="*/ 154922 h 154921"/>
                      <a:gd name="connsiteX32" fmla="*/ 148486 w 168699"/>
                      <a:gd name="connsiteY32" fmla="*/ 154922 h 154921"/>
                      <a:gd name="connsiteX33" fmla="*/ 159523 w 168699"/>
                      <a:gd name="connsiteY33" fmla="*/ 154922 h 154921"/>
                      <a:gd name="connsiteX34" fmla="*/ 168699 w 168699"/>
                      <a:gd name="connsiteY34" fmla="*/ 154922 h 154921"/>
                      <a:gd name="connsiteX35" fmla="*/ 168699 w 168699"/>
                      <a:gd name="connsiteY35" fmla="*/ 145752 h 154921"/>
                      <a:gd name="connsiteX36" fmla="*/ 168699 w 168699"/>
                      <a:gd name="connsiteY36" fmla="*/ 140253 h 154921"/>
                      <a:gd name="connsiteX37" fmla="*/ 168699 w 168699"/>
                      <a:gd name="connsiteY37" fmla="*/ 134754 h 154921"/>
                      <a:gd name="connsiteX38" fmla="*/ 164078 w 168699"/>
                      <a:gd name="connsiteY38" fmla="*/ 132001 h 154921"/>
                      <a:gd name="connsiteX39" fmla="*/ 158560 w 168699"/>
                      <a:gd name="connsiteY39" fmla="*/ 129254 h 154921"/>
                      <a:gd name="connsiteX40" fmla="*/ 158560 w 168699"/>
                      <a:gd name="connsiteY40" fmla="*/ 54999 h 154921"/>
                      <a:gd name="connsiteX41" fmla="*/ 158560 w 168699"/>
                      <a:gd name="connsiteY41" fmla="*/ 53170 h 154921"/>
                      <a:gd name="connsiteX42" fmla="*/ 109086 w 168699"/>
                      <a:gd name="connsiteY42" fmla="*/ 3664 h 154921"/>
                      <a:gd name="connsiteX43" fmla="*/ 74243 w 168699"/>
                      <a:gd name="connsiteY43" fmla="*/ 18333 h 154921"/>
                      <a:gd name="connsiteX44" fmla="*/ 22908 w 168699"/>
                      <a:gd name="connsiteY44" fmla="*/ 3664 h 154921"/>
                      <a:gd name="connsiteX45" fmla="*/ 11935 w 168699"/>
                      <a:gd name="connsiteY45" fmla="*/ 0 h 15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68699" h="154921">
                        <a:moveTo>
                          <a:pt x="21112" y="11916"/>
                        </a:moveTo>
                        <a:lnTo>
                          <a:pt x="77002" y="27503"/>
                        </a:lnTo>
                        <a:cubicBezTo>
                          <a:pt x="84317" y="18333"/>
                          <a:pt x="95354" y="11916"/>
                          <a:pt x="108188" y="11916"/>
                        </a:cubicBezTo>
                        <a:cubicBezTo>
                          <a:pt x="130198" y="11916"/>
                          <a:pt x="148486" y="30249"/>
                          <a:pt x="148486" y="52252"/>
                        </a:cubicBezTo>
                        <a:cubicBezTo>
                          <a:pt x="148486" y="53170"/>
                          <a:pt x="148486" y="53170"/>
                          <a:pt x="148486" y="53170"/>
                        </a:cubicBezTo>
                        <a:lnTo>
                          <a:pt x="148486" y="133836"/>
                        </a:lnTo>
                        <a:lnTo>
                          <a:pt x="159523" y="139335"/>
                        </a:lnTo>
                        <a:lnTo>
                          <a:pt x="159523" y="145752"/>
                        </a:lnTo>
                        <a:lnTo>
                          <a:pt x="148486" y="145752"/>
                        </a:lnTo>
                        <a:lnTo>
                          <a:pt x="109985" y="145752"/>
                        </a:lnTo>
                        <a:lnTo>
                          <a:pt x="99012" y="145752"/>
                        </a:lnTo>
                        <a:lnTo>
                          <a:pt x="80659" y="145752"/>
                        </a:lnTo>
                        <a:lnTo>
                          <a:pt x="50436" y="145752"/>
                        </a:lnTo>
                        <a:lnTo>
                          <a:pt x="21112" y="145752"/>
                        </a:lnTo>
                        <a:lnTo>
                          <a:pt x="10074" y="145752"/>
                        </a:lnTo>
                        <a:lnTo>
                          <a:pt x="10074" y="140253"/>
                        </a:lnTo>
                        <a:lnTo>
                          <a:pt x="21112" y="134754"/>
                        </a:lnTo>
                        <a:lnTo>
                          <a:pt x="21112" y="11916"/>
                        </a:lnTo>
                        <a:close/>
                        <a:moveTo>
                          <a:pt x="11935" y="0"/>
                        </a:moveTo>
                        <a:lnTo>
                          <a:pt x="11935" y="11916"/>
                        </a:lnTo>
                        <a:lnTo>
                          <a:pt x="11935" y="128337"/>
                        </a:lnTo>
                        <a:lnTo>
                          <a:pt x="5518" y="131090"/>
                        </a:lnTo>
                        <a:lnTo>
                          <a:pt x="0" y="133836"/>
                        </a:lnTo>
                        <a:lnTo>
                          <a:pt x="0" y="139335"/>
                        </a:lnTo>
                        <a:lnTo>
                          <a:pt x="0" y="145752"/>
                        </a:lnTo>
                        <a:lnTo>
                          <a:pt x="0" y="154922"/>
                        </a:lnTo>
                        <a:lnTo>
                          <a:pt x="9176" y="154922"/>
                        </a:lnTo>
                        <a:lnTo>
                          <a:pt x="20149" y="154922"/>
                        </a:lnTo>
                        <a:lnTo>
                          <a:pt x="50436" y="154922"/>
                        </a:lnTo>
                        <a:lnTo>
                          <a:pt x="80659" y="154922"/>
                        </a:lnTo>
                        <a:lnTo>
                          <a:pt x="99012" y="154922"/>
                        </a:lnTo>
                        <a:lnTo>
                          <a:pt x="109985" y="154922"/>
                        </a:lnTo>
                        <a:lnTo>
                          <a:pt x="148486" y="154922"/>
                        </a:lnTo>
                        <a:lnTo>
                          <a:pt x="159523" y="154922"/>
                        </a:lnTo>
                        <a:lnTo>
                          <a:pt x="168699" y="154922"/>
                        </a:lnTo>
                        <a:lnTo>
                          <a:pt x="168699" y="145752"/>
                        </a:lnTo>
                        <a:lnTo>
                          <a:pt x="168699" y="140253"/>
                        </a:lnTo>
                        <a:lnTo>
                          <a:pt x="168699" y="134754"/>
                        </a:lnTo>
                        <a:lnTo>
                          <a:pt x="164078" y="132001"/>
                        </a:lnTo>
                        <a:lnTo>
                          <a:pt x="158560" y="129254"/>
                        </a:lnTo>
                        <a:lnTo>
                          <a:pt x="158560" y="54999"/>
                        </a:lnTo>
                        <a:cubicBezTo>
                          <a:pt x="158560" y="54088"/>
                          <a:pt x="158560" y="54088"/>
                          <a:pt x="158560" y="53170"/>
                        </a:cubicBezTo>
                        <a:cubicBezTo>
                          <a:pt x="158560" y="25667"/>
                          <a:pt x="136615" y="3664"/>
                          <a:pt x="109086" y="3664"/>
                        </a:cubicBezTo>
                        <a:cubicBezTo>
                          <a:pt x="96253" y="3664"/>
                          <a:pt x="83419" y="9170"/>
                          <a:pt x="74243" y="18333"/>
                        </a:cubicBezTo>
                        <a:lnTo>
                          <a:pt x="22908" y="3664"/>
                        </a:lnTo>
                        <a:lnTo>
                          <a:pt x="11935" y="0"/>
                        </a:lnTo>
                        <a:close/>
                      </a:path>
                    </a:pathLst>
                  </a:custGeom>
                  <a:solidFill>
                    <a:srgbClr val="FFFFFF"/>
                  </a:solidFill>
                  <a:ln w="6417" cap="flat">
                    <a:noFill/>
                    <a:prstDash val="solid"/>
                    <a:miter/>
                  </a:ln>
                </p:spPr>
                <p:txBody>
                  <a:bodyPr rtlCol="0" anchor="ctr"/>
                  <a:lstStyle/>
                  <a:p>
                    <a:endParaRPr lang="en-US" sz="810"/>
                  </a:p>
                </p:txBody>
              </p:sp>
            </p:grpSp>
            <p:grpSp>
              <p:nvGrpSpPr>
                <p:cNvPr id="2904" name="Graphic 3">
                  <a:extLst>
                    <a:ext uri="{FF2B5EF4-FFF2-40B4-BE49-F238E27FC236}">
                      <a16:creationId xmlns:a16="http://schemas.microsoft.com/office/drawing/2014/main" id="{05F26267-FF86-252D-DBAB-5443A5F1F1BB}"/>
                    </a:ext>
                  </a:extLst>
                </p:cNvPr>
                <p:cNvGrpSpPr/>
                <p:nvPr/>
              </p:nvGrpSpPr>
              <p:grpSpPr>
                <a:xfrm>
                  <a:off x="6921821" y="4319680"/>
                  <a:ext cx="275025" cy="165920"/>
                  <a:chOff x="6921821" y="4319680"/>
                  <a:chExt cx="275025" cy="165920"/>
                </a:xfrm>
                <a:solidFill>
                  <a:srgbClr val="FFFFFF"/>
                </a:solidFill>
              </p:grpSpPr>
              <p:sp>
                <p:nvSpPr>
                  <p:cNvPr id="2905" name="Freeform: Shape 2904">
                    <a:extLst>
                      <a:ext uri="{FF2B5EF4-FFF2-40B4-BE49-F238E27FC236}">
                        <a16:creationId xmlns:a16="http://schemas.microsoft.com/office/drawing/2014/main" id="{9A1AE05A-435B-6AEF-9D4A-EC21D069649E}"/>
                      </a:ext>
                    </a:extLst>
                  </p:cNvPr>
                  <p:cNvSpPr/>
                  <p:nvPr/>
                </p:nvSpPr>
                <p:spPr>
                  <a:xfrm>
                    <a:off x="6926377" y="4323345"/>
                    <a:ext cx="264951" cy="157674"/>
                  </a:xfrm>
                  <a:custGeom>
                    <a:avLst/>
                    <a:gdLst>
                      <a:gd name="connsiteX0" fmla="*/ 70585 w 264951"/>
                      <a:gd name="connsiteY0" fmla="*/ 157675 h 157674"/>
                      <a:gd name="connsiteX1" fmla="*/ 0 w 264951"/>
                      <a:gd name="connsiteY1" fmla="*/ 132925 h 157674"/>
                      <a:gd name="connsiteX2" fmla="*/ 0 w 264951"/>
                      <a:gd name="connsiteY2" fmla="*/ 25667 h 157674"/>
                      <a:gd name="connsiteX3" fmla="*/ 70585 w 264951"/>
                      <a:gd name="connsiteY3" fmla="*/ 0 h 157674"/>
                      <a:gd name="connsiteX4" fmla="*/ 141171 w 264951"/>
                      <a:gd name="connsiteY4" fmla="*/ 25667 h 157674"/>
                      <a:gd name="connsiteX5" fmla="*/ 141171 w 264951"/>
                      <a:gd name="connsiteY5" fmla="*/ 56834 h 157674"/>
                      <a:gd name="connsiteX6" fmla="*/ 213617 w 264951"/>
                      <a:gd name="connsiteY6" fmla="*/ 56834 h 157674"/>
                      <a:gd name="connsiteX7" fmla="*/ 218173 w 264951"/>
                      <a:gd name="connsiteY7" fmla="*/ 55923 h 157674"/>
                      <a:gd name="connsiteX8" fmla="*/ 204441 w 264951"/>
                      <a:gd name="connsiteY8" fmla="*/ 42171 h 157674"/>
                      <a:gd name="connsiteX9" fmla="*/ 234729 w 264951"/>
                      <a:gd name="connsiteY9" fmla="*/ 11916 h 157674"/>
                      <a:gd name="connsiteX10" fmla="*/ 264952 w 264951"/>
                      <a:gd name="connsiteY10" fmla="*/ 42171 h 157674"/>
                      <a:gd name="connsiteX11" fmla="*/ 250257 w 264951"/>
                      <a:gd name="connsiteY11" fmla="*/ 55923 h 157674"/>
                      <a:gd name="connsiteX12" fmla="*/ 244803 w 264951"/>
                      <a:gd name="connsiteY12" fmla="*/ 50417 h 157674"/>
                      <a:gd name="connsiteX13" fmla="*/ 214515 w 264951"/>
                      <a:gd name="connsiteY13" fmla="*/ 77002 h 157674"/>
                      <a:gd name="connsiteX14" fmla="*/ 142133 w 264951"/>
                      <a:gd name="connsiteY14" fmla="*/ 77002 h 157674"/>
                      <a:gd name="connsiteX15" fmla="*/ 142133 w 264951"/>
                      <a:gd name="connsiteY15" fmla="*/ 78837 h 157674"/>
                      <a:gd name="connsiteX16" fmla="*/ 214515 w 264951"/>
                      <a:gd name="connsiteY16" fmla="*/ 78837 h 157674"/>
                      <a:gd name="connsiteX17" fmla="*/ 244803 w 264951"/>
                      <a:gd name="connsiteY17" fmla="*/ 105422 h 157674"/>
                      <a:gd name="connsiteX18" fmla="*/ 250257 w 264951"/>
                      <a:gd name="connsiteY18" fmla="*/ 99923 h 157674"/>
                      <a:gd name="connsiteX19" fmla="*/ 264952 w 264951"/>
                      <a:gd name="connsiteY19" fmla="*/ 113674 h 157674"/>
                      <a:gd name="connsiteX20" fmla="*/ 233766 w 264951"/>
                      <a:gd name="connsiteY20" fmla="*/ 144841 h 157674"/>
                      <a:gd name="connsiteX21" fmla="*/ 204441 w 264951"/>
                      <a:gd name="connsiteY21" fmla="*/ 114586 h 157674"/>
                      <a:gd name="connsiteX22" fmla="*/ 218173 w 264951"/>
                      <a:gd name="connsiteY22" fmla="*/ 100841 h 157674"/>
                      <a:gd name="connsiteX23" fmla="*/ 213617 w 264951"/>
                      <a:gd name="connsiteY23" fmla="*/ 99923 h 157674"/>
                      <a:gd name="connsiteX24" fmla="*/ 141171 w 264951"/>
                      <a:gd name="connsiteY24" fmla="*/ 99923 h 157674"/>
                      <a:gd name="connsiteX25" fmla="*/ 141171 w 264951"/>
                      <a:gd name="connsiteY25" fmla="*/ 132925 h 157674"/>
                      <a:gd name="connsiteX26" fmla="*/ 70585 w 264951"/>
                      <a:gd name="connsiteY26" fmla="*/ 157675 h 15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951" h="157674">
                        <a:moveTo>
                          <a:pt x="70585" y="157675"/>
                        </a:moveTo>
                        <a:cubicBezTo>
                          <a:pt x="49539" y="157675"/>
                          <a:pt x="0" y="154922"/>
                          <a:pt x="0" y="132925"/>
                        </a:cubicBezTo>
                        <a:lnTo>
                          <a:pt x="0" y="25667"/>
                        </a:lnTo>
                        <a:cubicBezTo>
                          <a:pt x="0" y="2753"/>
                          <a:pt x="49539" y="0"/>
                          <a:pt x="70585" y="0"/>
                        </a:cubicBezTo>
                        <a:cubicBezTo>
                          <a:pt x="91697" y="0"/>
                          <a:pt x="141171" y="2753"/>
                          <a:pt x="141171" y="25667"/>
                        </a:cubicBezTo>
                        <a:lnTo>
                          <a:pt x="141171" y="56834"/>
                        </a:lnTo>
                        <a:lnTo>
                          <a:pt x="213617" y="56834"/>
                        </a:lnTo>
                        <a:cubicBezTo>
                          <a:pt x="215478" y="56834"/>
                          <a:pt x="216377" y="56834"/>
                          <a:pt x="218173" y="55923"/>
                        </a:cubicBezTo>
                        <a:lnTo>
                          <a:pt x="204441" y="42171"/>
                        </a:lnTo>
                        <a:lnTo>
                          <a:pt x="234729" y="11916"/>
                        </a:lnTo>
                        <a:lnTo>
                          <a:pt x="264952" y="42171"/>
                        </a:lnTo>
                        <a:lnTo>
                          <a:pt x="250257" y="55923"/>
                        </a:lnTo>
                        <a:lnTo>
                          <a:pt x="244803" y="50417"/>
                        </a:lnTo>
                        <a:cubicBezTo>
                          <a:pt x="242942" y="65086"/>
                          <a:pt x="230108" y="77002"/>
                          <a:pt x="214515" y="77002"/>
                        </a:cubicBezTo>
                        <a:lnTo>
                          <a:pt x="142133" y="77002"/>
                        </a:lnTo>
                        <a:lnTo>
                          <a:pt x="142133" y="78837"/>
                        </a:lnTo>
                        <a:lnTo>
                          <a:pt x="214515" y="78837"/>
                        </a:lnTo>
                        <a:cubicBezTo>
                          <a:pt x="230108" y="78837"/>
                          <a:pt x="242942" y="89836"/>
                          <a:pt x="244803" y="105422"/>
                        </a:cubicBezTo>
                        <a:lnTo>
                          <a:pt x="250257" y="99923"/>
                        </a:lnTo>
                        <a:lnTo>
                          <a:pt x="264952" y="113674"/>
                        </a:lnTo>
                        <a:lnTo>
                          <a:pt x="233766" y="144841"/>
                        </a:lnTo>
                        <a:lnTo>
                          <a:pt x="204441" y="114586"/>
                        </a:lnTo>
                        <a:lnTo>
                          <a:pt x="218173" y="100841"/>
                        </a:lnTo>
                        <a:cubicBezTo>
                          <a:pt x="217274" y="99923"/>
                          <a:pt x="215478" y="99923"/>
                          <a:pt x="213617" y="99923"/>
                        </a:cubicBezTo>
                        <a:lnTo>
                          <a:pt x="141171" y="99923"/>
                        </a:lnTo>
                        <a:lnTo>
                          <a:pt x="141171" y="132925"/>
                        </a:lnTo>
                        <a:cubicBezTo>
                          <a:pt x="141171" y="154922"/>
                          <a:pt x="91697" y="157675"/>
                          <a:pt x="70585" y="157675"/>
                        </a:cubicBezTo>
                        <a:close/>
                      </a:path>
                    </a:pathLst>
                  </a:custGeom>
                  <a:solidFill>
                    <a:srgbClr val="FFFFFF"/>
                  </a:solidFill>
                  <a:ln w="6417" cap="flat">
                    <a:noFill/>
                    <a:prstDash val="solid"/>
                    <a:miter/>
                  </a:ln>
                </p:spPr>
                <p:txBody>
                  <a:bodyPr rtlCol="0" anchor="ctr"/>
                  <a:lstStyle/>
                  <a:p>
                    <a:endParaRPr lang="en-US" sz="810"/>
                  </a:p>
                </p:txBody>
              </p:sp>
              <p:sp>
                <p:nvSpPr>
                  <p:cNvPr id="2906" name="Freeform: Shape 2905">
                    <a:extLst>
                      <a:ext uri="{FF2B5EF4-FFF2-40B4-BE49-F238E27FC236}">
                        <a16:creationId xmlns:a16="http://schemas.microsoft.com/office/drawing/2014/main" id="{4CB4299A-7D4D-7F91-F510-3A012ED79B45}"/>
                      </a:ext>
                    </a:extLst>
                  </p:cNvPr>
                  <p:cNvSpPr/>
                  <p:nvPr/>
                </p:nvSpPr>
                <p:spPr>
                  <a:xfrm>
                    <a:off x="6921821" y="4319680"/>
                    <a:ext cx="275025" cy="165920"/>
                  </a:xfrm>
                  <a:custGeom>
                    <a:avLst/>
                    <a:gdLst>
                      <a:gd name="connsiteX0" fmla="*/ 75141 w 275025"/>
                      <a:gd name="connsiteY0" fmla="*/ 9170 h 165920"/>
                      <a:gd name="connsiteX1" fmla="*/ 141171 w 275025"/>
                      <a:gd name="connsiteY1" fmla="*/ 30249 h 165920"/>
                      <a:gd name="connsiteX2" fmla="*/ 141171 w 275025"/>
                      <a:gd name="connsiteY2" fmla="*/ 65086 h 165920"/>
                      <a:gd name="connsiteX3" fmla="*/ 141171 w 275025"/>
                      <a:gd name="connsiteY3" fmla="*/ 66004 h 165920"/>
                      <a:gd name="connsiteX4" fmla="*/ 141171 w 275025"/>
                      <a:gd name="connsiteY4" fmla="*/ 66921 h 165920"/>
                      <a:gd name="connsiteX5" fmla="*/ 218173 w 275025"/>
                      <a:gd name="connsiteY5" fmla="*/ 66921 h 165920"/>
                      <a:gd name="connsiteX6" fmla="*/ 232867 w 275025"/>
                      <a:gd name="connsiteY6" fmla="*/ 52252 h 165920"/>
                      <a:gd name="connsiteX7" fmla="*/ 232867 w 275025"/>
                      <a:gd name="connsiteY7" fmla="*/ 44918 h 165920"/>
                      <a:gd name="connsiteX8" fmla="*/ 223691 w 275025"/>
                      <a:gd name="connsiteY8" fmla="*/ 54999 h 165920"/>
                      <a:gd name="connsiteX9" fmla="*/ 215413 w 275025"/>
                      <a:gd name="connsiteY9" fmla="*/ 47671 h 165920"/>
                      <a:gd name="connsiteX10" fmla="*/ 238322 w 275025"/>
                      <a:gd name="connsiteY10" fmla="*/ 23832 h 165920"/>
                      <a:gd name="connsiteX11" fmla="*/ 261229 w 275025"/>
                      <a:gd name="connsiteY11" fmla="*/ 47671 h 165920"/>
                      <a:gd name="connsiteX12" fmla="*/ 253016 w 275025"/>
                      <a:gd name="connsiteY12" fmla="*/ 54999 h 165920"/>
                      <a:gd name="connsiteX13" fmla="*/ 242942 w 275025"/>
                      <a:gd name="connsiteY13" fmla="*/ 44918 h 165920"/>
                      <a:gd name="connsiteX14" fmla="*/ 242942 w 275025"/>
                      <a:gd name="connsiteY14" fmla="*/ 51335 h 165920"/>
                      <a:gd name="connsiteX15" fmla="*/ 217274 w 275025"/>
                      <a:gd name="connsiteY15" fmla="*/ 77002 h 165920"/>
                      <a:gd name="connsiteX16" fmla="*/ 140272 w 275025"/>
                      <a:gd name="connsiteY16" fmla="*/ 77002 h 165920"/>
                      <a:gd name="connsiteX17" fmla="*/ 140272 w 275025"/>
                      <a:gd name="connsiteY17" fmla="*/ 88001 h 165920"/>
                      <a:gd name="connsiteX18" fmla="*/ 217274 w 275025"/>
                      <a:gd name="connsiteY18" fmla="*/ 88001 h 165920"/>
                      <a:gd name="connsiteX19" fmla="*/ 242942 w 275025"/>
                      <a:gd name="connsiteY19" fmla="*/ 113668 h 165920"/>
                      <a:gd name="connsiteX20" fmla="*/ 242942 w 275025"/>
                      <a:gd name="connsiteY20" fmla="*/ 120085 h 165920"/>
                      <a:gd name="connsiteX21" fmla="*/ 253016 w 275025"/>
                      <a:gd name="connsiteY21" fmla="*/ 110004 h 165920"/>
                      <a:gd name="connsiteX22" fmla="*/ 261229 w 275025"/>
                      <a:gd name="connsiteY22" fmla="*/ 117338 h 165920"/>
                      <a:gd name="connsiteX23" fmla="*/ 238322 w 275025"/>
                      <a:gd name="connsiteY23" fmla="*/ 141171 h 165920"/>
                      <a:gd name="connsiteX24" fmla="*/ 215413 w 275025"/>
                      <a:gd name="connsiteY24" fmla="*/ 118256 h 165920"/>
                      <a:gd name="connsiteX25" fmla="*/ 223691 w 275025"/>
                      <a:gd name="connsiteY25" fmla="*/ 110922 h 165920"/>
                      <a:gd name="connsiteX26" fmla="*/ 232867 w 275025"/>
                      <a:gd name="connsiteY26" fmla="*/ 121002 h 165920"/>
                      <a:gd name="connsiteX27" fmla="*/ 232867 w 275025"/>
                      <a:gd name="connsiteY27" fmla="*/ 114586 h 165920"/>
                      <a:gd name="connsiteX28" fmla="*/ 218173 w 275025"/>
                      <a:gd name="connsiteY28" fmla="*/ 99917 h 165920"/>
                      <a:gd name="connsiteX29" fmla="*/ 141171 w 275025"/>
                      <a:gd name="connsiteY29" fmla="*/ 99917 h 165920"/>
                      <a:gd name="connsiteX30" fmla="*/ 141171 w 275025"/>
                      <a:gd name="connsiteY30" fmla="*/ 101752 h 165920"/>
                      <a:gd name="connsiteX31" fmla="*/ 141171 w 275025"/>
                      <a:gd name="connsiteY31" fmla="*/ 102669 h 165920"/>
                      <a:gd name="connsiteX32" fmla="*/ 141171 w 275025"/>
                      <a:gd name="connsiteY32" fmla="*/ 136589 h 165920"/>
                      <a:gd name="connsiteX33" fmla="*/ 75141 w 275025"/>
                      <a:gd name="connsiteY33" fmla="*/ 156757 h 165920"/>
                      <a:gd name="connsiteX34" fmla="*/ 9176 w 275025"/>
                      <a:gd name="connsiteY34" fmla="*/ 136589 h 165920"/>
                      <a:gd name="connsiteX35" fmla="*/ 9176 w 275025"/>
                      <a:gd name="connsiteY35" fmla="*/ 101752 h 165920"/>
                      <a:gd name="connsiteX36" fmla="*/ 9176 w 275025"/>
                      <a:gd name="connsiteY36" fmla="*/ 100834 h 165920"/>
                      <a:gd name="connsiteX37" fmla="*/ 9176 w 275025"/>
                      <a:gd name="connsiteY37" fmla="*/ 65086 h 165920"/>
                      <a:gd name="connsiteX38" fmla="*/ 9176 w 275025"/>
                      <a:gd name="connsiteY38" fmla="*/ 64168 h 165920"/>
                      <a:gd name="connsiteX39" fmla="*/ 9176 w 275025"/>
                      <a:gd name="connsiteY39" fmla="*/ 29331 h 165920"/>
                      <a:gd name="connsiteX40" fmla="*/ 75141 w 275025"/>
                      <a:gd name="connsiteY40" fmla="*/ 9170 h 165920"/>
                      <a:gd name="connsiteX41" fmla="*/ 75141 w 275025"/>
                      <a:gd name="connsiteY41" fmla="*/ 0 h 165920"/>
                      <a:gd name="connsiteX42" fmla="*/ 0 w 275025"/>
                      <a:gd name="connsiteY42" fmla="*/ 30249 h 165920"/>
                      <a:gd name="connsiteX43" fmla="*/ 0 w 275025"/>
                      <a:gd name="connsiteY43" fmla="*/ 65086 h 165920"/>
                      <a:gd name="connsiteX44" fmla="*/ 0 w 275025"/>
                      <a:gd name="connsiteY44" fmla="*/ 66004 h 165920"/>
                      <a:gd name="connsiteX45" fmla="*/ 0 w 275025"/>
                      <a:gd name="connsiteY45" fmla="*/ 101752 h 165920"/>
                      <a:gd name="connsiteX46" fmla="*/ 0 w 275025"/>
                      <a:gd name="connsiteY46" fmla="*/ 102669 h 165920"/>
                      <a:gd name="connsiteX47" fmla="*/ 0 w 275025"/>
                      <a:gd name="connsiteY47" fmla="*/ 136589 h 165920"/>
                      <a:gd name="connsiteX48" fmla="*/ 75141 w 275025"/>
                      <a:gd name="connsiteY48" fmla="*/ 165920 h 165920"/>
                      <a:gd name="connsiteX49" fmla="*/ 150347 w 275025"/>
                      <a:gd name="connsiteY49" fmla="*/ 136589 h 165920"/>
                      <a:gd name="connsiteX50" fmla="*/ 150347 w 275025"/>
                      <a:gd name="connsiteY50" fmla="*/ 108169 h 165920"/>
                      <a:gd name="connsiteX51" fmla="*/ 211756 w 275025"/>
                      <a:gd name="connsiteY51" fmla="*/ 108169 h 165920"/>
                      <a:gd name="connsiteX52" fmla="*/ 208099 w 275025"/>
                      <a:gd name="connsiteY52" fmla="*/ 110922 h 165920"/>
                      <a:gd name="connsiteX53" fmla="*/ 202579 w 275025"/>
                      <a:gd name="connsiteY53" fmla="*/ 118256 h 165920"/>
                      <a:gd name="connsiteX54" fmla="*/ 208996 w 275025"/>
                      <a:gd name="connsiteY54" fmla="*/ 124673 h 165920"/>
                      <a:gd name="connsiteX55" fmla="*/ 231905 w 275025"/>
                      <a:gd name="connsiteY55" fmla="*/ 148505 h 165920"/>
                      <a:gd name="connsiteX56" fmla="*/ 238322 w 275025"/>
                      <a:gd name="connsiteY56" fmla="*/ 154922 h 165920"/>
                      <a:gd name="connsiteX57" fmla="*/ 244738 w 275025"/>
                      <a:gd name="connsiteY57" fmla="*/ 148505 h 165920"/>
                      <a:gd name="connsiteX58" fmla="*/ 267646 w 275025"/>
                      <a:gd name="connsiteY58" fmla="*/ 124673 h 165920"/>
                      <a:gd name="connsiteX59" fmla="*/ 275026 w 275025"/>
                      <a:gd name="connsiteY59" fmla="*/ 118256 h 165920"/>
                      <a:gd name="connsiteX60" fmla="*/ 268609 w 275025"/>
                      <a:gd name="connsiteY60" fmla="*/ 111839 h 165920"/>
                      <a:gd name="connsiteX61" fmla="*/ 260331 w 275025"/>
                      <a:gd name="connsiteY61" fmla="*/ 104505 h 165920"/>
                      <a:gd name="connsiteX62" fmla="*/ 253914 w 275025"/>
                      <a:gd name="connsiteY62" fmla="*/ 98088 h 165920"/>
                      <a:gd name="connsiteX63" fmla="*/ 250257 w 275025"/>
                      <a:gd name="connsiteY63" fmla="*/ 101752 h 165920"/>
                      <a:gd name="connsiteX64" fmla="*/ 233766 w 275025"/>
                      <a:gd name="connsiteY64" fmla="*/ 83419 h 165920"/>
                      <a:gd name="connsiteX65" fmla="*/ 250257 w 275025"/>
                      <a:gd name="connsiteY65" fmla="*/ 65086 h 165920"/>
                      <a:gd name="connsiteX66" fmla="*/ 253914 w 275025"/>
                      <a:gd name="connsiteY66" fmla="*/ 68750 h 165920"/>
                      <a:gd name="connsiteX67" fmla="*/ 260331 w 275025"/>
                      <a:gd name="connsiteY67" fmla="*/ 62333 h 165920"/>
                      <a:gd name="connsiteX68" fmla="*/ 268609 w 275025"/>
                      <a:gd name="connsiteY68" fmla="*/ 54999 h 165920"/>
                      <a:gd name="connsiteX69" fmla="*/ 275026 w 275025"/>
                      <a:gd name="connsiteY69" fmla="*/ 48582 h 165920"/>
                      <a:gd name="connsiteX70" fmla="*/ 268609 w 275025"/>
                      <a:gd name="connsiteY70" fmla="*/ 42165 h 165920"/>
                      <a:gd name="connsiteX71" fmla="*/ 245701 w 275025"/>
                      <a:gd name="connsiteY71" fmla="*/ 18333 h 165920"/>
                      <a:gd name="connsiteX72" fmla="*/ 238322 w 275025"/>
                      <a:gd name="connsiteY72" fmla="*/ 10081 h 165920"/>
                      <a:gd name="connsiteX73" fmla="*/ 231905 w 275025"/>
                      <a:gd name="connsiteY73" fmla="*/ 16498 h 165920"/>
                      <a:gd name="connsiteX74" fmla="*/ 208996 w 275025"/>
                      <a:gd name="connsiteY74" fmla="*/ 40336 h 165920"/>
                      <a:gd name="connsiteX75" fmla="*/ 202579 w 275025"/>
                      <a:gd name="connsiteY75" fmla="*/ 46753 h 165920"/>
                      <a:gd name="connsiteX76" fmla="*/ 208996 w 275025"/>
                      <a:gd name="connsiteY76" fmla="*/ 53170 h 165920"/>
                      <a:gd name="connsiteX77" fmla="*/ 212654 w 275025"/>
                      <a:gd name="connsiteY77" fmla="*/ 55916 h 165920"/>
                      <a:gd name="connsiteX78" fmla="*/ 151245 w 275025"/>
                      <a:gd name="connsiteY78" fmla="*/ 55916 h 165920"/>
                      <a:gd name="connsiteX79" fmla="*/ 151245 w 275025"/>
                      <a:gd name="connsiteY79" fmla="*/ 29331 h 165920"/>
                      <a:gd name="connsiteX80" fmla="*/ 75141 w 275025"/>
                      <a:gd name="connsiteY80" fmla="*/ 0 h 16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75025" h="165920">
                        <a:moveTo>
                          <a:pt x="75141" y="9170"/>
                        </a:moveTo>
                        <a:cubicBezTo>
                          <a:pt x="81558" y="9170"/>
                          <a:pt x="141171" y="10081"/>
                          <a:pt x="141171" y="30249"/>
                        </a:cubicBezTo>
                        <a:lnTo>
                          <a:pt x="141171" y="65086"/>
                        </a:lnTo>
                        <a:lnTo>
                          <a:pt x="141171" y="66004"/>
                        </a:lnTo>
                        <a:lnTo>
                          <a:pt x="141171" y="66921"/>
                        </a:lnTo>
                        <a:lnTo>
                          <a:pt x="218173" y="66921"/>
                        </a:lnTo>
                        <a:cubicBezTo>
                          <a:pt x="226451" y="66921"/>
                          <a:pt x="232867" y="60505"/>
                          <a:pt x="232867" y="52252"/>
                        </a:cubicBezTo>
                        <a:lnTo>
                          <a:pt x="232867" y="44918"/>
                        </a:lnTo>
                        <a:lnTo>
                          <a:pt x="223691" y="54999"/>
                        </a:lnTo>
                        <a:lnTo>
                          <a:pt x="215413" y="47671"/>
                        </a:lnTo>
                        <a:lnTo>
                          <a:pt x="238322" y="23832"/>
                        </a:lnTo>
                        <a:lnTo>
                          <a:pt x="261229" y="47671"/>
                        </a:lnTo>
                        <a:lnTo>
                          <a:pt x="253016" y="54999"/>
                        </a:lnTo>
                        <a:lnTo>
                          <a:pt x="242942" y="44918"/>
                        </a:lnTo>
                        <a:lnTo>
                          <a:pt x="242942" y="51335"/>
                        </a:lnTo>
                        <a:cubicBezTo>
                          <a:pt x="242942" y="65086"/>
                          <a:pt x="231006" y="77002"/>
                          <a:pt x="217274" y="77002"/>
                        </a:cubicBezTo>
                        <a:lnTo>
                          <a:pt x="140272" y="77002"/>
                        </a:lnTo>
                        <a:lnTo>
                          <a:pt x="140272" y="88001"/>
                        </a:lnTo>
                        <a:lnTo>
                          <a:pt x="217274" y="88001"/>
                        </a:lnTo>
                        <a:cubicBezTo>
                          <a:pt x="231006" y="88001"/>
                          <a:pt x="242942" y="99917"/>
                          <a:pt x="242942" y="113668"/>
                        </a:cubicBezTo>
                        <a:lnTo>
                          <a:pt x="242942" y="120085"/>
                        </a:lnTo>
                        <a:lnTo>
                          <a:pt x="253016" y="110004"/>
                        </a:lnTo>
                        <a:lnTo>
                          <a:pt x="261229" y="117338"/>
                        </a:lnTo>
                        <a:lnTo>
                          <a:pt x="238322" y="141171"/>
                        </a:lnTo>
                        <a:lnTo>
                          <a:pt x="215413" y="118256"/>
                        </a:lnTo>
                        <a:lnTo>
                          <a:pt x="223691" y="110922"/>
                        </a:lnTo>
                        <a:lnTo>
                          <a:pt x="232867" y="121002"/>
                        </a:lnTo>
                        <a:lnTo>
                          <a:pt x="232867" y="114586"/>
                        </a:lnTo>
                        <a:cubicBezTo>
                          <a:pt x="232867" y="106334"/>
                          <a:pt x="226451" y="99917"/>
                          <a:pt x="218173" y="99917"/>
                        </a:cubicBezTo>
                        <a:lnTo>
                          <a:pt x="141171" y="99917"/>
                        </a:lnTo>
                        <a:lnTo>
                          <a:pt x="141171" y="101752"/>
                        </a:lnTo>
                        <a:lnTo>
                          <a:pt x="141171" y="102669"/>
                        </a:lnTo>
                        <a:lnTo>
                          <a:pt x="141171" y="136589"/>
                        </a:lnTo>
                        <a:cubicBezTo>
                          <a:pt x="141171" y="155840"/>
                          <a:pt x="81558" y="156757"/>
                          <a:pt x="75141" y="156757"/>
                        </a:cubicBezTo>
                        <a:cubicBezTo>
                          <a:pt x="68724" y="156757"/>
                          <a:pt x="9176" y="156757"/>
                          <a:pt x="9176" y="136589"/>
                        </a:cubicBezTo>
                        <a:lnTo>
                          <a:pt x="9176" y="101752"/>
                        </a:lnTo>
                        <a:lnTo>
                          <a:pt x="9176" y="100834"/>
                        </a:lnTo>
                        <a:lnTo>
                          <a:pt x="9176" y="65086"/>
                        </a:lnTo>
                        <a:lnTo>
                          <a:pt x="9176" y="64168"/>
                        </a:lnTo>
                        <a:lnTo>
                          <a:pt x="9176" y="29331"/>
                        </a:lnTo>
                        <a:cubicBezTo>
                          <a:pt x="9176" y="9170"/>
                          <a:pt x="68724" y="9170"/>
                          <a:pt x="75141" y="9170"/>
                        </a:cubicBezTo>
                        <a:close/>
                        <a:moveTo>
                          <a:pt x="75141" y="0"/>
                        </a:moveTo>
                        <a:cubicBezTo>
                          <a:pt x="46779" y="0"/>
                          <a:pt x="0" y="3664"/>
                          <a:pt x="0" y="30249"/>
                        </a:cubicBezTo>
                        <a:lnTo>
                          <a:pt x="0" y="65086"/>
                        </a:lnTo>
                        <a:lnTo>
                          <a:pt x="0" y="66004"/>
                        </a:lnTo>
                        <a:lnTo>
                          <a:pt x="0" y="101752"/>
                        </a:lnTo>
                        <a:lnTo>
                          <a:pt x="0" y="102669"/>
                        </a:lnTo>
                        <a:lnTo>
                          <a:pt x="0" y="136589"/>
                        </a:lnTo>
                        <a:cubicBezTo>
                          <a:pt x="0" y="162256"/>
                          <a:pt x="46779" y="165920"/>
                          <a:pt x="75141" y="165920"/>
                        </a:cubicBezTo>
                        <a:cubicBezTo>
                          <a:pt x="103568" y="165920"/>
                          <a:pt x="150347" y="162256"/>
                          <a:pt x="150347" y="136589"/>
                        </a:cubicBezTo>
                        <a:lnTo>
                          <a:pt x="150347" y="108169"/>
                        </a:lnTo>
                        <a:lnTo>
                          <a:pt x="211756" y="108169"/>
                        </a:lnTo>
                        <a:lnTo>
                          <a:pt x="208099" y="110922"/>
                        </a:lnTo>
                        <a:lnTo>
                          <a:pt x="202579" y="118256"/>
                        </a:lnTo>
                        <a:lnTo>
                          <a:pt x="208996" y="124673"/>
                        </a:lnTo>
                        <a:lnTo>
                          <a:pt x="231905" y="148505"/>
                        </a:lnTo>
                        <a:lnTo>
                          <a:pt x="238322" y="154922"/>
                        </a:lnTo>
                        <a:lnTo>
                          <a:pt x="244738" y="148505"/>
                        </a:lnTo>
                        <a:lnTo>
                          <a:pt x="267646" y="124673"/>
                        </a:lnTo>
                        <a:lnTo>
                          <a:pt x="275026" y="118256"/>
                        </a:lnTo>
                        <a:lnTo>
                          <a:pt x="268609" y="111839"/>
                        </a:lnTo>
                        <a:lnTo>
                          <a:pt x="260331" y="104505"/>
                        </a:lnTo>
                        <a:lnTo>
                          <a:pt x="253914" y="98088"/>
                        </a:lnTo>
                        <a:lnTo>
                          <a:pt x="250257" y="101752"/>
                        </a:lnTo>
                        <a:cubicBezTo>
                          <a:pt x="247497" y="93500"/>
                          <a:pt x="241080" y="87083"/>
                          <a:pt x="233766" y="83419"/>
                        </a:cubicBezTo>
                        <a:cubicBezTo>
                          <a:pt x="241080" y="79755"/>
                          <a:pt x="247497" y="73338"/>
                          <a:pt x="250257" y="65086"/>
                        </a:cubicBezTo>
                        <a:lnTo>
                          <a:pt x="253914" y="68750"/>
                        </a:lnTo>
                        <a:lnTo>
                          <a:pt x="260331" y="62333"/>
                        </a:lnTo>
                        <a:lnTo>
                          <a:pt x="268609" y="54999"/>
                        </a:lnTo>
                        <a:lnTo>
                          <a:pt x="275026" y="48582"/>
                        </a:lnTo>
                        <a:lnTo>
                          <a:pt x="268609" y="42165"/>
                        </a:lnTo>
                        <a:lnTo>
                          <a:pt x="245701" y="18333"/>
                        </a:lnTo>
                        <a:lnTo>
                          <a:pt x="238322" y="10081"/>
                        </a:lnTo>
                        <a:lnTo>
                          <a:pt x="231905" y="16498"/>
                        </a:lnTo>
                        <a:lnTo>
                          <a:pt x="208996" y="40336"/>
                        </a:lnTo>
                        <a:lnTo>
                          <a:pt x="202579" y="46753"/>
                        </a:lnTo>
                        <a:lnTo>
                          <a:pt x="208996" y="53170"/>
                        </a:lnTo>
                        <a:lnTo>
                          <a:pt x="212654" y="55916"/>
                        </a:lnTo>
                        <a:lnTo>
                          <a:pt x="151245" y="55916"/>
                        </a:lnTo>
                        <a:lnTo>
                          <a:pt x="151245" y="29331"/>
                        </a:lnTo>
                        <a:cubicBezTo>
                          <a:pt x="150347" y="3664"/>
                          <a:pt x="103568" y="0"/>
                          <a:pt x="75141"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2907" name="Graphic 3">
                <a:extLst>
                  <a:ext uri="{FF2B5EF4-FFF2-40B4-BE49-F238E27FC236}">
                    <a16:creationId xmlns:a16="http://schemas.microsoft.com/office/drawing/2014/main" id="{204F878B-FED9-A32B-49EC-90B86EC19A20}"/>
                  </a:ext>
                </a:extLst>
              </p:cNvPr>
              <p:cNvGrpSpPr/>
              <p:nvPr/>
            </p:nvGrpSpPr>
            <p:grpSpPr>
              <a:xfrm>
                <a:off x="6930998" y="4227098"/>
                <a:ext cx="310767" cy="366671"/>
                <a:chOff x="6930998" y="4227098"/>
                <a:chExt cx="310767" cy="366671"/>
              </a:xfrm>
              <a:solidFill>
                <a:srgbClr val="2C5967"/>
              </a:solidFill>
            </p:grpSpPr>
            <p:sp>
              <p:nvSpPr>
                <p:cNvPr id="2908" name="Freeform: Shape 2907">
                  <a:extLst>
                    <a:ext uri="{FF2B5EF4-FFF2-40B4-BE49-F238E27FC236}">
                      <a16:creationId xmlns:a16="http://schemas.microsoft.com/office/drawing/2014/main" id="{0E841A3E-21D3-5766-4A2C-887BFB20F8BC}"/>
                    </a:ext>
                  </a:extLst>
                </p:cNvPr>
                <p:cNvSpPr/>
                <p:nvPr/>
              </p:nvSpPr>
              <p:spPr>
                <a:xfrm>
                  <a:off x="7137234" y="4291267"/>
                  <a:ext cx="103603" cy="43082"/>
                </a:xfrm>
                <a:custGeom>
                  <a:avLst/>
                  <a:gdLst>
                    <a:gd name="connsiteX0" fmla="*/ 90734 w 103603"/>
                    <a:gd name="connsiteY0" fmla="*/ 32084 h 43082"/>
                    <a:gd name="connsiteX1" fmla="*/ 24770 w 103603"/>
                    <a:gd name="connsiteY1" fmla="*/ 32084 h 43082"/>
                    <a:gd name="connsiteX2" fmla="*/ 11038 w 103603"/>
                    <a:gd name="connsiteY2" fmla="*/ 18333 h 43082"/>
                    <a:gd name="connsiteX3" fmla="*/ 0 w 103603"/>
                    <a:gd name="connsiteY3" fmla="*/ 18333 h 43082"/>
                    <a:gd name="connsiteX4" fmla="*/ 24770 w 103603"/>
                    <a:gd name="connsiteY4" fmla="*/ 43083 h 43082"/>
                    <a:gd name="connsiteX5" fmla="*/ 97151 w 103603"/>
                    <a:gd name="connsiteY5" fmla="*/ 43083 h 43082"/>
                    <a:gd name="connsiteX6" fmla="*/ 99012 w 103603"/>
                    <a:gd name="connsiteY6" fmla="*/ 40330 h 43082"/>
                    <a:gd name="connsiteX7" fmla="*/ 96253 w 103603"/>
                    <a:gd name="connsiteY7" fmla="*/ 0 h 43082"/>
                    <a:gd name="connsiteX8" fmla="*/ 88938 w 103603"/>
                    <a:gd name="connsiteY8" fmla="*/ 10081 h 43082"/>
                    <a:gd name="connsiteX9" fmla="*/ 90734 w 103603"/>
                    <a:gd name="connsiteY9" fmla="*/ 32084 h 4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03" h="43082">
                      <a:moveTo>
                        <a:pt x="90734" y="32084"/>
                      </a:moveTo>
                      <a:lnTo>
                        <a:pt x="24770" y="32084"/>
                      </a:lnTo>
                      <a:cubicBezTo>
                        <a:pt x="17454" y="32084"/>
                        <a:pt x="11038" y="25667"/>
                        <a:pt x="11038" y="18333"/>
                      </a:cubicBezTo>
                      <a:lnTo>
                        <a:pt x="0" y="18333"/>
                      </a:lnTo>
                      <a:cubicBezTo>
                        <a:pt x="0" y="32084"/>
                        <a:pt x="11038" y="43083"/>
                        <a:pt x="24770" y="43083"/>
                      </a:cubicBezTo>
                      <a:lnTo>
                        <a:pt x="97151" y="43083"/>
                      </a:lnTo>
                      <a:lnTo>
                        <a:pt x="99012" y="40330"/>
                      </a:lnTo>
                      <a:cubicBezTo>
                        <a:pt x="106328" y="27496"/>
                        <a:pt x="104531" y="10999"/>
                        <a:pt x="96253" y="0"/>
                      </a:cubicBezTo>
                      <a:cubicBezTo>
                        <a:pt x="94457" y="3664"/>
                        <a:pt x="91697" y="6417"/>
                        <a:pt x="88938" y="10081"/>
                      </a:cubicBezTo>
                      <a:cubicBezTo>
                        <a:pt x="93494" y="15580"/>
                        <a:pt x="93494" y="23832"/>
                        <a:pt x="90734" y="32084"/>
                      </a:cubicBezTo>
                      <a:close/>
                    </a:path>
                  </a:pathLst>
                </a:custGeom>
                <a:solidFill>
                  <a:srgbClr val="2C5967"/>
                </a:solidFill>
                <a:ln w="6417" cap="flat">
                  <a:noFill/>
                  <a:prstDash val="solid"/>
                  <a:miter/>
                </a:ln>
              </p:spPr>
              <p:txBody>
                <a:bodyPr rtlCol="0" anchor="ctr"/>
                <a:lstStyle/>
                <a:p>
                  <a:endParaRPr lang="en-US" sz="810"/>
                </a:p>
              </p:txBody>
            </p:sp>
            <p:sp>
              <p:nvSpPr>
                <p:cNvPr id="2909" name="Freeform: Shape 2908">
                  <a:extLst>
                    <a:ext uri="{FF2B5EF4-FFF2-40B4-BE49-F238E27FC236}">
                      <a16:creationId xmlns:a16="http://schemas.microsoft.com/office/drawing/2014/main" id="{8A78EA84-485C-6CA2-A585-4FF0FB382379}"/>
                    </a:ext>
                  </a:extLst>
                </p:cNvPr>
                <p:cNvSpPr/>
                <p:nvPr/>
              </p:nvSpPr>
              <p:spPr>
                <a:xfrm>
                  <a:off x="7078585" y="4264682"/>
                  <a:ext cx="64168" cy="69667"/>
                </a:xfrm>
                <a:custGeom>
                  <a:avLst/>
                  <a:gdLst>
                    <a:gd name="connsiteX0" fmla="*/ 23806 w 64168"/>
                    <a:gd name="connsiteY0" fmla="*/ 69668 h 69667"/>
                    <a:gd name="connsiteX1" fmla="*/ 62307 w 64168"/>
                    <a:gd name="connsiteY1" fmla="*/ 69668 h 69667"/>
                    <a:gd name="connsiteX2" fmla="*/ 51335 w 64168"/>
                    <a:gd name="connsiteY2" fmla="*/ 58669 h 69667"/>
                    <a:gd name="connsiteX3" fmla="*/ 23806 w 64168"/>
                    <a:gd name="connsiteY3" fmla="*/ 58669 h 69667"/>
                    <a:gd name="connsiteX4" fmla="*/ 19251 w 64168"/>
                    <a:gd name="connsiteY4" fmla="*/ 58669 h 69667"/>
                    <a:gd name="connsiteX5" fmla="*/ 11935 w 64168"/>
                    <a:gd name="connsiteY5" fmla="*/ 58669 h 69667"/>
                    <a:gd name="connsiteX6" fmla="*/ 25667 w 64168"/>
                    <a:gd name="connsiteY6" fmla="*/ 41247 h 69667"/>
                    <a:gd name="connsiteX7" fmla="*/ 36640 w 64168"/>
                    <a:gd name="connsiteY7" fmla="*/ 26585 h 69667"/>
                    <a:gd name="connsiteX8" fmla="*/ 47677 w 64168"/>
                    <a:gd name="connsiteY8" fmla="*/ 12834 h 69667"/>
                    <a:gd name="connsiteX9" fmla="*/ 57752 w 64168"/>
                    <a:gd name="connsiteY9" fmla="*/ 10998 h 69667"/>
                    <a:gd name="connsiteX10" fmla="*/ 64168 w 64168"/>
                    <a:gd name="connsiteY10" fmla="*/ 10998 h 69667"/>
                    <a:gd name="connsiteX11" fmla="*/ 63270 w 64168"/>
                    <a:gd name="connsiteY11" fmla="*/ 2746 h 69667"/>
                    <a:gd name="connsiteX12" fmla="*/ 63270 w 64168"/>
                    <a:gd name="connsiteY12" fmla="*/ 0 h 69667"/>
                    <a:gd name="connsiteX13" fmla="*/ 58649 w 64168"/>
                    <a:gd name="connsiteY13" fmla="*/ 917 h 69667"/>
                    <a:gd name="connsiteX14" fmla="*/ 43057 w 64168"/>
                    <a:gd name="connsiteY14" fmla="*/ 3664 h 69667"/>
                    <a:gd name="connsiteX15" fmla="*/ 25667 w 64168"/>
                    <a:gd name="connsiteY15" fmla="*/ 24750 h 69667"/>
                    <a:gd name="connsiteX16" fmla="*/ 21047 w 64168"/>
                    <a:gd name="connsiteY16" fmla="*/ 31167 h 69667"/>
                    <a:gd name="connsiteX17" fmla="*/ 0 w 64168"/>
                    <a:gd name="connsiteY17" fmla="*/ 63251 h 69667"/>
                    <a:gd name="connsiteX18" fmla="*/ 0 w 64168"/>
                    <a:gd name="connsiteY18" fmla="*/ 69668 h 69667"/>
                    <a:gd name="connsiteX19" fmla="*/ 20148 w 64168"/>
                    <a:gd name="connsiteY19" fmla="*/ 69668 h 69667"/>
                    <a:gd name="connsiteX20" fmla="*/ 23806 w 64168"/>
                    <a:gd name="connsiteY20" fmla="*/ 69668 h 6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168" h="69667">
                      <a:moveTo>
                        <a:pt x="23806" y="69668"/>
                      </a:moveTo>
                      <a:lnTo>
                        <a:pt x="62307" y="69668"/>
                      </a:lnTo>
                      <a:cubicBezTo>
                        <a:pt x="57752" y="66915"/>
                        <a:pt x="54094" y="63251"/>
                        <a:pt x="51335" y="58669"/>
                      </a:cubicBezTo>
                      <a:lnTo>
                        <a:pt x="23806" y="58669"/>
                      </a:lnTo>
                      <a:lnTo>
                        <a:pt x="19251" y="58669"/>
                      </a:lnTo>
                      <a:lnTo>
                        <a:pt x="11935" y="58669"/>
                      </a:lnTo>
                      <a:cubicBezTo>
                        <a:pt x="13731" y="51335"/>
                        <a:pt x="19251" y="44918"/>
                        <a:pt x="25667" y="41247"/>
                      </a:cubicBezTo>
                      <a:cubicBezTo>
                        <a:pt x="31186" y="38501"/>
                        <a:pt x="34843" y="33002"/>
                        <a:pt x="36640" y="26585"/>
                      </a:cubicBezTo>
                      <a:cubicBezTo>
                        <a:pt x="37603" y="20168"/>
                        <a:pt x="42158" y="15580"/>
                        <a:pt x="47677" y="12834"/>
                      </a:cubicBezTo>
                      <a:cubicBezTo>
                        <a:pt x="50436" y="10998"/>
                        <a:pt x="54094" y="10998"/>
                        <a:pt x="57752" y="10998"/>
                      </a:cubicBezTo>
                      <a:cubicBezTo>
                        <a:pt x="59548" y="10998"/>
                        <a:pt x="62307" y="10998"/>
                        <a:pt x="64168" y="10998"/>
                      </a:cubicBezTo>
                      <a:cubicBezTo>
                        <a:pt x="64168" y="8246"/>
                        <a:pt x="63270" y="5499"/>
                        <a:pt x="63270" y="2746"/>
                      </a:cubicBezTo>
                      <a:cubicBezTo>
                        <a:pt x="63270" y="1829"/>
                        <a:pt x="63270" y="917"/>
                        <a:pt x="63270" y="0"/>
                      </a:cubicBezTo>
                      <a:cubicBezTo>
                        <a:pt x="61409" y="917"/>
                        <a:pt x="60510" y="917"/>
                        <a:pt x="58649" y="917"/>
                      </a:cubicBezTo>
                      <a:cubicBezTo>
                        <a:pt x="53131" y="0"/>
                        <a:pt x="47677" y="917"/>
                        <a:pt x="43057" y="3664"/>
                      </a:cubicBezTo>
                      <a:cubicBezTo>
                        <a:pt x="33880" y="7334"/>
                        <a:pt x="27463" y="15580"/>
                        <a:pt x="25667" y="24750"/>
                      </a:cubicBezTo>
                      <a:cubicBezTo>
                        <a:pt x="24769" y="27496"/>
                        <a:pt x="22908" y="30249"/>
                        <a:pt x="21047" y="31167"/>
                      </a:cubicBezTo>
                      <a:cubicBezTo>
                        <a:pt x="9176" y="37583"/>
                        <a:pt x="898" y="49499"/>
                        <a:pt x="0" y="63251"/>
                      </a:cubicBezTo>
                      <a:lnTo>
                        <a:pt x="0" y="69668"/>
                      </a:lnTo>
                      <a:lnTo>
                        <a:pt x="20148" y="69668"/>
                      </a:lnTo>
                      <a:cubicBezTo>
                        <a:pt x="19251" y="69668"/>
                        <a:pt x="23806" y="69668"/>
                        <a:pt x="23806" y="69668"/>
                      </a:cubicBezTo>
                      <a:close/>
                    </a:path>
                  </a:pathLst>
                </a:custGeom>
                <a:solidFill>
                  <a:srgbClr val="2C5967"/>
                </a:solidFill>
                <a:ln w="6417" cap="flat">
                  <a:noFill/>
                  <a:prstDash val="solid"/>
                  <a:miter/>
                </a:ln>
              </p:spPr>
              <p:txBody>
                <a:bodyPr rtlCol="0" anchor="ctr"/>
                <a:lstStyle/>
                <a:p>
                  <a:endParaRPr lang="en-US" sz="810"/>
                </a:p>
              </p:txBody>
            </p:sp>
            <p:sp>
              <p:nvSpPr>
                <p:cNvPr id="2910" name="Freeform: Shape 2909">
                  <a:extLst>
                    <a:ext uri="{FF2B5EF4-FFF2-40B4-BE49-F238E27FC236}">
                      <a16:creationId xmlns:a16="http://schemas.microsoft.com/office/drawing/2014/main" id="{906AE4FB-A1B1-442D-4C08-80ABFDCF25A6}"/>
                    </a:ext>
                  </a:extLst>
                </p:cNvPr>
                <p:cNvSpPr/>
                <p:nvPr/>
              </p:nvSpPr>
              <p:spPr>
                <a:xfrm>
                  <a:off x="7150967" y="4227098"/>
                  <a:ext cx="80724" cy="80666"/>
                </a:xfrm>
                <a:custGeom>
                  <a:avLst/>
                  <a:gdLst>
                    <a:gd name="connsiteX0" fmla="*/ 0 w 80724"/>
                    <a:gd name="connsiteY0" fmla="*/ 40330 h 80666"/>
                    <a:gd name="connsiteX1" fmla="*/ 40362 w 80724"/>
                    <a:gd name="connsiteY1" fmla="*/ 80666 h 80666"/>
                    <a:gd name="connsiteX2" fmla="*/ 80724 w 80724"/>
                    <a:gd name="connsiteY2" fmla="*/ 40330 h 80666"/>
                    <a:gd name="connsiteX3" fmla="*/ 39464 w 80724"/>
                    <a:gd name="connsiteY3" fmla="*/ 0 h 80666"/>
                    <a:gd name="connsiteX4" fmla="*/ 0 w 80724"/>
                    <a:gd name="connsiteY4" fmla="*/ 40330 h 80666"/>
                    <a:gd name="connsiteX5" fmla="*/ 68789 w 80724"/>
                    <a:gd name="connsiteY5" fmla="*/ 40330 h 80666"/>
                    <a:gd name="connsiteX6" fmla="*/ 39464 w 80724"/>
                    <a:gd name="connsiteY6" fmla="*/ 69668 h 80666"/>
                    <a:gd name="connsiteX7" fmla="*/ 10139 w 80724"/>
                    <a:gd name="connsiteY7" fmla="*/ 40330 h 80666"/>
                    <a:gd name="connsiteX8" fmla="*/ 39464 w 80724"/>
                    <a:gd name="connsiteY8" fmla="*/ 10999 h 80666"/>
                    <a:gd name="connsiteX9" fmla="*/ 68789 w 80724"/>
                    <a:gd name="connsiteY9" fmla="*/ 40330 h 8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724" h="80666">
                      <a:moveTo>
                        <a:pt x="0" y="40330"/>
                      </a:moveTo>
                      <a:cubicBezTo>
                        <a:pt x="0" y="62333"/>
                        <a:pt x="18352" y="80666"/>
                        <a:pt x="40362" y="80666"/>
                      </a:cubicBezTo>
                      <a:cubicBezTo>
                        <a:pt x="62372" y="80666"/>
                        <a:pt x="80724" y="62333"/>
                        <a:pt x="80724" y="40330"/>
                      </a:cubicBezTo>
                      <a:cubicBezTo>
                        <a:pt x="80724" y="18333"/>
                        <a:pt x="62372" y="0"/>
                        <a:pt x="39464" y="0"/>
                      </a:cubicBezTo>
                      <a:cubicBezTo>
                        <a:pt x="16556" y="0"/>
                        <a:pt x="0" y="18333"/>
                        <a:pt x="0" y="40330"/>
                      </a:cubicBezTo>
                      <a:close/>
                      <a:moveTo>
                        <a:pt x="68789" y="40330"/>
                      </a:moveTo>
                      <a:cubicBezTo>
                        <a:pt x="68789" y="56834"/>
                        <a:pt x="55955" y="69668"/>
                        <a:pt x="39464" y="69668"/>
                      </a:cubicBezTo>
                      <a:cubicBezTo>
                        <a:pt x="22973" y="69668"/>
                        <a:pt x="10139" y="56834"/>
                        <a:pt x="10139" y="40330"/>
                      </a:cubicBezTo>
                      <a:cubicBezTo>
                        <a:pt x="10139" y="23832"/>
                        <a:pt x="22973" y="10999"/>
                        <a:pt x="39464" y="10999"/>
                      </a:cubicBezTo>
                      <a:cubicBezTo>
                        <a:pt x="55955" y="10999"/>
                        <a:pt x="68789" y="23832"/>
                        <a:pt x="68789" y="40330"/>
                      </a:cubicBezTo>
                      <a:close/>
                    </a:path>
                  </a:pathLst>
                </a:custGeom>
                <a:solidFill>
                  <a:srgbClr val="2C5967"/>
                </a:solidFill>
                <a:ln w="6417" cap="flat">
                  <a:noFill/>
                  <a:prstDash val="solid"/>
                  <a:miter/>
                </a:ln>
              </p:spPr>
              <p:txBody>
                <a:bodyPr rtlCol="0" anchor="ctr"/>
                <a:lstStyle/>
                <a:p>
                  <a:endParaRPr lang="en-US" sz="810"/>
                </a:p>
              </p:txBody>
            </p:sp>
            <p:sp>
              <p:nvSpPr>
                <p:cNvPr id="2911" name="Freeform: Shape 2910">
                  <a:extLst>
                    <a:ext uri="{FF2B5EF4-FFF2-40B4-BE49-F238E27FC236}">
                      <a16:creationId xmlns:a16="http://schemas.microsoft.com/office/drawing/2014/main" id="{C3888504-7197-996F-8987-0657EA18EE37}"/>
                    </a:ext>
                  </a:extLst>
                </p:cNvPr>
                <p:cNvSpPr/>
                <p:nvPr/>
              </p:nvSpPr>
              <p:spPr>
                <a:xfrm>
                  <a:off x="7172977" y="4252766"/>
                  <a:ext cx="34843" cy="30249"/>
                </a:xfrm>
                <a:custGeom>
                  <a:avLst/>
                  <a:gdLst>
                    <a:gd name="connsiteX0" fmla="*/ 12834 w 34843"/>
                    <a:gd name="connsiteY0" fmla="*/ 13751 h 30249"/>
                    <a:gd name="connsiteX1" fmla="*/ 7380 w 34843"/>
                    <a:gd name="connsiteY1" fmla="*/ 9163 h 30249"/>
                    <a:gd name="connsiteX2" fmla="*/ 0 w 34843"/>
                    <a:gd name="connsiteY2" fmla="*/ 17415 h 30249"/>
                    <a:gd name="connsiteX3" fmla="*/ 12834 w 34843"/>
                    <a:gd name="connsiteY3" fmla="*/ 30249 h 30249"/>
                    <a:gd name="connsiteX4" fmla="*/ 34843 w 34843"/>
                    <a:gd name="connsiteY4" fmla="*/ 8246 h 30249"/>
                    <a:gd name="connsiteX5" fmla="*/ 26630 w 34843"/>
                    <a:gd name="connsiteY5" fmla="*/ 0 h 30249"/>
                    <a:gd name="connsiteX6" fmla="*/ 12834 w 34843"/>
                    <a:gd name="connsiteY6" fmla="*/ 13751 h 3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43" h="30249">
                      <a:moveTo>
                        <a:pt x="12834" y="13751"/>
                      </a:moveTo>
                      <a:lnTo>
                        <a:pt x="7380" y="9163"/>
                      </a:lnTo>
                      <a:lnTo>
                        <a:pt x="0" y="17415"/>
                      </a:lnTo>
                      <a:lnTo>
                        <a:pt x="12834" y="30249"/>
                      </a:lnTo>
                      <a:lnTo>
                        <a:pt x="34843" y="8246"/>
                      </a:lnTo>
                      <a:lnTo>
                        <a:pt x="26630" y="0"/>
                      </a:lnTo>
                      <a:lnTo>
                        <a:pt x="12834" y="13751"/>
                      </a:lnTo>
                      <a:close/>
                    </a:path>
                  </a:pathLst>
                </a:custGeom>
                <a:solidFill>
                  <a:srgbClr val="2C5967"/>
                </a:solidFill>
                <a:ln w="6417" cap="flat">
                  <a:noFill/>
                  <a:prstDash val="solid"/>
                  <a:miter/>
                </a:ln>
              </p:spPr>
              <p:txBody>
                <a:bodyPr rtlCol="0" anchor="ctr"/>
                <a:lstStyle/>
                <a:p>
                  <a:endParaRPr lang="en-US" sz="810"/>
                </a:p>
              </p:txBody>
            </p:sp>
            <p:sp>
              <p:nvSpPr>
                <p:cNvPr id="2912" name="Freeform: Shape 2911">
                  <a:extLst>
                    <a:ext uri="{FF2B5EF4-FFF2-40B4-BE49-F238E27FC236}">
                      <a16:creationId xmlns:a16="http://schemas.microsoft.com/office/drawing/2014/main" id="{757F5B78-4F6D-6C82-9BAC-568631931210}"/>
                    </a:ext>
                  </a:extLst>
                </p:cNvPr>
                <p:cNvSpPr/>
                <p:nvPr/>
              </p:nvSpPr>
              <p:spPr>
                <a:xfrm>
                  <a:off x="7092317" y="4459933"/>
                  <a:ext cx="149448" cy="133836"/>
                </a:xfrm>
                <a:custGeom>
                  <a:avLst/>
                  <a:gdLst>
                    <a:gd name="connsiteX0" fmla="*/ 138412 w 149448"/>
                    <a:gd name="connsiteY0" fmla="*/ 122838 h 133836"/>
                    <a:gd name="connsiteX1" fmla="*/ 138412 w 149448"/>
                    <a:gd name="connsiteY1" fmla="*/ 68757 h 133836"/>
                    <a:gd name="connsiteX2" fmla="*/ 127439 w 149448"/>
                    <a:gd name="connsiteY2" fmla="*/ 80673 h 133836"/>
                    <a:gd name="connsiteX3" fmla="*/ 127439 w 149448"/>
                    <a:gd name="connsiteY3" fmla="*/ 123755 h 133836"/>
                    <a:gd name="connsiteX4" fmla="*/ 99911 w 149448"/>
                    <a:gd name="connsiteY4" fmla="*/ 123755 h 133836"/>
                    <a:gd name="connsiteX5" fmla="*/ 99911 w 149448"/>
                    <a:gd name="connsiteY5" fmla="*/ 90753 h 133836"/>
                    <a:gd name="connsiteX6" fmla="*/ 99012 w 149448"/>
                    <a:gd name="connsiteY6" fmla="*/ 90753 h 133836"/>
                    <a:gd name="connsiteX7" fmla="*/ 88938 w 149448"/>
                    <a:gd name="connsiteY7" fmla="*/ 89836 h 133836"/>
                    <a:gd name="connsiteX8" fmla="*/ 88938 w 149448"/>
                    <a:gd name="connsiteY8" fmla="*/ 123755 h 133836"/>
                    <a:gd name="connsiteX9" fmla="*/ 70585 w 149448"/>
                    <a:gd name="connsiteY9" fmla="*/ 123755 h 133836"/>
                    <a:gd name="connsiteX10" fmla="*/ 70585 w 149448"/>
                    <a:gd name="connsiteY10" fmla="*/ 96253 h 133836"/>
                    <a:gd name="connsiteX11" fmla="*/ 40362 w 149448"/>
                    <a:gd name="connsiteY11" fmla="*/ 96253 h 133836"/>
                    <a:gd name="connsiteX12" fmla="*/ 40362 w 149448"/>
                    <a:gd name="connsiteY12" fmla="*/ 123755 h 133836"/>
                    <a:gd name="connsiteX13" fmla="*/ 22010 w 149448"/>
                    <a:gd name="connsiteY13" fmla="*/ 123755 h 133836"/>
                    <a:gd name="connsiteX14" fmla="*/ 22010 w 149448"/>
                    <a:gd name="connsiteY14" fmla="*/ 14669 h 133836"/>
                    <a:gd name="connsiteX15" fmla="*/ 53196 w 149448"/>
                    <a:gd name="connsiteY15" fmla="*/ 23839 h 133836"/>
                    <a:gd name="connsiteX16" fmla="*/ 58650 w 149448"/>
                    <a:gd name="connsiteY16" fmla="*/ 13751 h 133836"/>
                    <a:gd name="connsiteX17" fmla="*/ 11038 w 149448"/>
                    <a:gd name="connsiteY17" fmla="*/ 0 h 133836"/>
                    <a:gd name="connsiteX18" fmla="*/ 11038 w 149448"/>
                    <a:gd name="connsiteY18" fmla="*/ 122838 h 133836"/>
                    <a:gd name="connsiteX19" fmla="*/ 0 w 149448"/>
                    <a:gd name="connsiteY19" fmla="*/ 128337 h 133836"/>
                    <a:gd name="connsiteX20" fmla="*/ 0 w 149448"/>
                    <a:gd name="connsiteY20" fmla="*/ 133836 h 133836"/>
                    <a:gd name="connsiteX21" fmla="*/ 11038 w 149448"/>
                    <a:gd name="connsiteY21" fmla="*/ 133836 h 133836"/>
                    <a:gd name="connsiteX22" fmla="*/ 40362 w 149448"/>
                    <a:gd name="connsiteY22" fmla="*/ 133836 h 133836"/>
                    <a:gd name="connsiteX23" fmla="*/ 70585 w 149448"/>
                    <a:gd name="connsiteY23" fmla="*/ 133836 h 133836"/>
                    <a:gd name="connsiteX24" fmla="*/ 88938 w 149448"/>
                    <a:gd name="connsiteY24" fmla="*/ 133836 h 133836"/>
                    <a:gd name="connsiteX25" fmla="*/ 99911 w 149448"/>
                    <a:gd name="connsiteY25" fmla="*/ 133836 h 133836"/>
                    <a:gd name="connsiteX26" fmla="*/ 138412 w 149448"/>
                    <a:gd name="connsiteY26" fmla="*/ 133836 h 133836"/>
                    <a:gd name="connsiteX27" fmla="*/ 149449 w 149448"/>
                    <a:gd name="connsiteY27" fmla="*/ 133836 h 133836"/>
                    <a:gd name="connsiteX28" fmla="*/ 149449 w 149448"/>
                    <a:gd name="connsiteY28" fmla="*/ 128337 h 133836"/>
                    <a:gd name="connsiteX29" fmla="*/ 138412 w 149448"/>
                    <a:gd name="connsiteY29" fmla="*/ 122838 h 133836"/>
                    <a:gd name="connsiteX30" fmla="*/ 51335 w 149448"/>
                    <a:gd name="connsiteY30" fmla="*/ 122838 h 133836"/>
                    <a:gd name="connsiteX31" fmla="*/ 51335 w 149448"/>
                    <a:gd name="connsiteY31" fmla="*/ 106340 h 133836"/>
                    <a:gd name="connsiteX32" fmla="*/ 59613 w 149448"/>
                    <a:gd name="connsiteY32" fmla="*/ 106340 h 133836"/>
                    <a:gd name="connsiteX33" fmla="*/ 59613 w 149448"/>
                    <a:gd name="connsiteY33" fmla="*/ 122838 h 133836"/>
                    <a:gd name="connsiteX34" fmla="*/ 51335 w 149448"/>
                    <a:gd name="connsiteY34" fmla="*/ 122838 h 133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9448" h="133836">
                      <a:moveTo>
                        <a:pt x="138412" y="122838"/>
                      </a:moveTo>
                      <a:lnTo>
                        <a:pt x="138412" y="68757"/>
                      </a:lnTo>
                      <a:cubicBezTo>
                        <a:pt x="135652" y="73338"/>
                        <a:pt x="131995" y="77002"/>
                        <a:pt x="127439" y="80673"/>
                      </a:cubicBezTo>
                      <a:lnTo>
                        <a:pt x="127439" y="123755"/>
                      </a:lnTo>
                      <a:lnTo>
                        <a:pt x="99911" y="123755"/>
                      </a:lnTo>
                      <a:lnTo>
                        <a:pt x="99911" y="90753"/>
                      </a:lnTo>
                      <a:lnTo>
                        <a:pt x="99012" y="90753"/>
                      </a:lnTo>
                      <a:cubicBezTo>
                        <a:pt x="95355" y="90753"/>
                        <a:pt x="92595" y="90753"/>
                        <a:pt x="88938" y="89836"/>
                      </a:cubicBezTo>
                      <a:lnTo>
                        <a:pt x="88938" y="123755"/>
                      </a:lnTo>
                      <a:lnTo>
                        <a:pt x="70585" y="123755"/>
                      </a:lnTo>
                      <a:lnTo>
                        <a:pt x="70585" y="96253"/>
                      </a:lnTo>
                      <a:lnTo>
                        <a:pt x="40362" y="96253"/>
                      </a:lnTo>
                      <a:lnTo>
                        <a:pt x="40362" y="123755"/>
                      </a:lnTo>
                      <a:lnTo>
                        <a:pt x="22010" y="123755"/>
                      </a:lnTo>
                      <a:lnTo>
                        <a:pt x="22010" y="14669"/>
                      </a:lnTo>
                      <a:lnTo>
                        <a:pt x="53196" y="23839"/>
                      </a:lnTo>
                      <a:cubicBezTo>
                        <a:pt x="54993" y="20168"/>
                        <a:pt x="55955" y="16504"/>
                        <a:pt x="58650" y="13751"/>
                      </a:cubicBezTo>
                      <a:lnTo>
                        <a:pt x="11038" y="0"/>
                      </a:lnTo>
                      <a:lnTo>
                        <a:pt x="11038" y="122838"/>
                      </a:lnTo>
                      <a:lnTo>
                        <a:pt x="0" y="128337"/>
                      </a:lnTo>
                      <a:lnTo>
                        <a:pt x="0" y="133836"/>
                      </a:lnTo>
                      <a:lnTo>
                        <a:pt x="11038" y="133836"/>
                      </a:lnTo>
                      <a:lnTo>
                        <a:pt x="40362" y="133836"/>
                      </a:lnTo>
                      <a:lnTo>
                        <a:pt x="70585" y="133836"/>
                      </a:lnTo>
                      <a:lnTo>
                        <a:pt x="88938" y="133836"/>
                      </a:lnTo>
                      <a:lnTo>
                        <a:pt x="99911" y="133836"/>
                      </a:lnTo>
                      <a:lnTo>
                        <a:pt x="138412" y="133836"/>
                      </a:lnTo>
                      <a:lnTo>
                        <a:pt x="149449" y="133836"/>
                      </a:lnTo>
                      <a:lnTo>
                        <a:pt x="149449" y="128337"/>
                      </a:lnTo>
                      <a:lnTo>
                        <a:pt x="138412" y="122838"/>
                      </a:lnTo>
                      <a:close/>
                      <a:moveTo>
                        <a:pt x="51335" y="122838"/>
                      </a:moveTo>
                      <a:lnTo>
                        <a:pt x="51335" y="106340"/>
                      </a:lnTo>
                      <a:lnTo>
                        <a:pt x="59613" y="106340"/>
                      </a:lnTo>
                      <a:lnTo>
                        <a:pt x="59613" y="122838"/>
                      </a:lnTo>
                      <a:lnTo>
                        <a:pt x="51335" y="122838"/>
                      </a:lnTo>
                      <a:close/>
                    </a:path>
                  </a:pathLst>
                </a:custGeom>
                <a:solidFill>
                  <a:srgbClr val="2C5967"/>
                </a:solidFill>
                <a:ln w="6417" cap="flat">
                  <a:noFill/>
                  <a:prstDash val="solid"/>
                  <a:miter/>
                </a:ln>
              </p:spPr>
              <p:txBody>
                <a:bodyPr rtlCol="0" anchor="ctr"/>
                <a:lstStyle/>
                <a:p>
                  <a:endParaRPr lang="en-US" sz="810"/>
                </a:p>
              </p:txBody>
            </p:sp>
            <p:sp>
              <p:nvSpPr>
                <p:cNvPr id="2913" name="Freeform: Shape 2912">
                  <a:extLst>
                    <a:ext uri="{FF2B5EF4-FFF2-40B4-BE49-F238E27FC236}">
                      <a16:creationId xmlns:a16="http://schemas.microsoft.com/office/drawing/2014/main" id="{5170DD2F-DE03-3AB1-A7F7-BC7FE8FBC081}"/>
                    </a:ext>
                  </a:extLst>
                </p:cNvPr>
                <p:cNvSpPr/>
                <p:nvPr/>
              </p:nvSpPr>
              <p:spPr>
                <a:xfrm>
                  <a:off x="7122605" y="4513103"/>
                  <a:ext cx="25667" cy="10998"/>
                </a:xfrm>
                <a:custGeom>
                  <a:avLst/>
                  <a:gdLst>
                    <a:gd name="connsiteX0" fmla="*/ 0 w 25667"/>
                    <a:gd name="connsiteY0" fmla="*/ 10998 h 10998"/>
                    <a:gd name="connsiteX1" fmla="*/ 25667 w 25667"/>
                    <a:gd name="connsiteY1" fmla="*/ 10998 h 10998"/>
                    <a:gd name="connsiteX2" fmla="*/ 21047 w 25667"/>
                    <a:gd name="connsiteY2" fmla="*/ 0 h 10998"/>
                    <a:gd name="connsiteX3" fmla="*/ 0 w 25667"/>
                    <a:gd name="connsiteY3" fmla="*/ 0 h 10998"/>
                    <a:gd name="connsiteX4" fmla="*/ 0 w 25667"/>
                    <a:gd name="connsiteY4" fmla="*/ 10998 h 10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67" h="10998">
                      <a:moveTo>
                        <a:pt x="0" y="10998"/>
                      </a:moveTo>
                      <a:lnTo>
                        <a:pt x="25667" y="10998"/>
                      </a:lnTo>
                      <a:cubicBezTo>
                        <a:pt x="23806" y="7334"/>
                        <a:pt x="21945" y="3664"/>
                        <a:pt x="21047" y="0"/>
                      </a:cubicBezTo>
                      <a:lnTo>
                        <a:pt x="0" y="0"/>
                      </a:lnTo>
                      <a:lnTo>
                        <a:pt x="0" y="10998"/>
                      </a:lnTo>
                      <a:close/>
                    </a:path>
                  </a:pathLst>
                </a:custGeom>
                <a:solidFill>
                  <a:srgbClr val="2C5967"/>
                </a:solidFill>
                <a:ln w="6417" cap="flat">
                  <a:noFill/>
                  <a:prstDash val="solid"/>
                  <a:miter/>
                </a:ln>
              </p:spPr>
              <p:txBody>
                <a:bodyPr rtlCol="0" anchor="ctr"/>
                <a:lstStyle/>
                <a:p>
                  <a:endParaRPr lang="en-US" sz="810"/>
                </a:p>
              </p:txBody>
            </p:sp>
            <p:sp>
              <p:nvSpPr>
                <p:cNvPr id="2914" name="Freeform: Shape 2913">
                  <a:extLst>
                    <a:ext uri="{FF2B5EF4-FFF2-40B4-BE49-F238E27FC236}">
                      <a16:creationId xmlns:a16="http://schemas.microsoft.com/office/drawing/2014/main" id="{ECC95947-A8D0-2E7D-7BF1-C0FF6D0645BD}"/>
                    </a:ext>
                  </a:extLst>
                </p:cNvPr>
                <p:cNvSpPr/>
                <p:nvPr/>
              </p:nvSpPr>
              <p:spPr>
                <a:xfrm>
                  <a:off x="7122605" y="4492935"/>
                  <a:ext cx="21046" cy="11922"/>
                </a:xfrm>
                <a:custGeom>
                  <a:avLst/>
                  <a:gdLst>
                    <a:gd name="connsiteX0" fmla="*/ 0 w 21046"/>
                    <a:gd name="connsiteY0" fmla="*/ 11923 h 11922"/>
                    <a:gd name="connsiteX1" fmla="*/ 20149 w 21046"/>
                    <a:gd name="connsiteY1" fmla="*/ 11923 h 11922"/>
                    <a:gd name="connsiteX2" fmla="*/ 20149 w 21046"/>
                    <a:gd name="connsiteY2" fmla="*/ 7334 h 11922"/>
                    <a:gd name="connsiteX3" fmla="*/ 21047 w 21046"/>
                    <a:gd name="connsiteY3" fmla="*/ 0 h 11922"/>
                    <a:gd name="connsiteX4" fmla="*/ 898 w 21046"/>
                    <a:gd name="connsiteY4" fmla="*/ 0 h 11922"/>
                    <a:gd name="connsiteX5" fmla="*/ 0 w 21046"/>
                    <a:gd name="connsiteY5" fmla="*/ 11923 h 1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46" h="11922">
                      <a:moveTo>
                        <a:pt x="0" y="11923"/>
                      </a:moveTo>
                      <a:lnTo>
                        <a:pt x="20149" y="11923"/>
                      </a:lnTo>
                      <a:cubicBezTo>
                        <a:pt x="20149" y="10087"/>
                        <a:pt x="20149" y="9170"/>
                        <a:pt x="20149" y="7334"/>
                      </a:cubicBezTo>
                      <a:cubicBezTo>
                        <a:pt x="20149" y="4588"/>
                        <a:pt x="20149" y="2753"/>
                        <a:pt x="21047" y="0"/>
                      </a:cubicBezTo>
                      <a:lnTo>
                        <a:pt x="898" y="0"/>
                      </a:lnTo>
                      <a:lnTo>
                        <a:pt x="0" y="11923"/>
                      </a:lnTo>
                      <a:close/>
                    </a:path>
                  </a:pathLst>
                </a:custGeom>
                <a:solidFill>
                  <a:srgbClr val="2C5967"/>
                </a:solidFill>
                <a:ln w="6417" cap="flat">
                  <a:noFill/>
                  <a:prstDash val="solid"/>
                  <a:miter/>
                </a:ln>
              </p:spPr>
              <p:txBody>
                <a:bodyPr rtlCol="0" anchor="ctr"/>
                <a:lstStyle/>
                <a:p>
                  <a:endParaRPr lang="en-US" sz="810"/>
                </a:p>
              </p:txBody>
            </p:sp>
            <p:sp>
              <p:nvSpPr>
                <p:cNvPr id="2915" name="Freeform: Shape 2914">
                  <a:extLst>
                    <a:ext uri="{FF2B5EF4-FFF2-40B4-BE49-F238E27FC236}">
                      <a16:creationId xmlns:a16="http://schemas.microsoft.com/office/drawing/2014/main" id="{62038BB8-5820-BBC6-A742-7CBE7D0F6753}"/>
                    </a:ext>
                  </a:extLst>
                </p:cNvPr>
                <p:cNvSpPr/>
                <p:nvPr/>
              </p:nvSpPr>
              <p:spPr>
                <a:xfrm>
                  <a:off x="7122605" y="4532354"/>
                  <a:ext cx="45816" cy="10998"/>
                </a:xfrm>
                <a:custGeom>
                  <a:avLst/>
                  <a:gdLst>
                    <a:gd name="connsiteX0" fmla="*/ 0 w 45816"/>
                    <a:gd name="connsiteY0" fmla="*/ 10998 h 10998"/>
                    <a:gd name="connsiteX1" fmla="*/ 45816 w 45816"/>
                    <a:gd name="connsiteY1" fmla="*/ 10998 h 10998"/>
                    <a:gd name="connsiteX2" fmla="*/ 32084 w 45816"/>
                    <a:gd name="connsiteY2" fmla="*/ 0 h 10998"/>
                    <a:gd name="connsiteX3" fmla="*/ 0 w 45816"/>
                    <a:gd name="connsiteY3" fmla="*/ 0 h 10998"/>
                    <a:gd name="connsiteX4" fmla="*/ 0 w 45816"/>
                    <a:gd name="connsiteY4" fmla="*/ 10998 h 10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16" h="10998">
                      <a:moveTo>
                        <a:pt x="0" y="10998"/>
                      </a:moveTo>
                      <a:lnTo>
                        <a:pt x="45816" y="10998"/>
                      </a:lnTo>
                      <a:cubicBezTo>
                        <a:pt x="40297" y="8252"/>
                        <a:pt x="35741" y="4582"/>
                        <a:pt x="32084" y="0"/>
                      </a:cubicBezTo>
                      <a:lnTo>
                        <a:pt x="0" y="0"/>
                      </a:lnTo>
                      <a:lnTo>
                        <a:pt x="0" y="10998"/>
                      </a:lnTo>
                      <a:close/>
                    </a:path>
                  </a:pathLst>
                </a:custGeom>
                <a:solidFill>
                  <a:srgbClr val="2C5967"/>
                </a:solidFill>
                <a:ln w="6417" cap="flat">
                  <a:noFill/>
                  <a:prstDash val="solid"/>
                  <a:miter/>
                </a:ln>
              </p:spPr>
              <p:txBody>
                <a:bodyPr rtlCol="0" anchor="ctr"/>
                <a:lstStyle/>
                <a:p>
                  <a:endParaRPr lang="en-US" sz="810"/>
                </a:p>
              </p:txBody>
            </p:sp>
            <p:sp>
              <p:nvSpPr>
                <p:cNvPr id="2916" name="Freeform: Shape 2915">
                  <a:extLst>
                    <a:ext uri="{FF2B5EF4-FFF2-40B4-BE49-F238E27FC236}">
                      <a16:creationId xmlns:a16="http://schemas.microsoft.com/office/drawing/2014/main" id="{BC1F608F-1B11-2A68-566F-4CEC12CAA62C}"/>
                    </a:ext>
                  </a:extLst>
                </p:cNvPr>
                <p:cNvSpPr/>
                <p:nvPr/>
              </p:nvSpPr>
              <p:spPr>
                <a:xfrm>
                  <a:off x="7200505" y="4545188"/>
                  <a:ext cx="10972" cy="10080"/>
                </a:xfrm>
                <a:custGeom>
                  <a:avLst/>
                  <a:gdLst>
                    <a:gd name="connsiteX0" fmla="*/ 10973 w 10972"/>
                    <a:gd name="connsiteY0" fmla="*/ 10081 h 10080"/>
                    <a:gd name="connsiteX1" fmla="*/ 10973 w 10972"/>
                    <a:gd name="connsiteY1" fmla="*/ 0 h 10080"/>
                    <a:gd name="connsiteX2" fmla="*/ 0 w 10972"/>
                    <a:gd name="connsiteY2" fmla="*/ 3664 h 10080"/>
                    <a:gd name="connsiteX3" fmla="*/ 0 w 10972"/>
                    <a:gd name="connsiteY3" fmla="*/ 10081 h 10080"/>
                    <a:gd name="connsiteX4" fmla="*/ 10973 w 10972"/>
                    <a:gd name="connsiteY4" fmla="*/ 10081 h 10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2" h="10080">
                      <a:moveTo>
                        <a:pt x="10973" y="10081"/>
                      </a:moveTo>
                      <a:lnTo>
                        <a:pt x="10973" y="0"/>
                      </a:lnTo>
                      <a:cubicBezTo>
                        <a:pt x="7315" y="1835"/>
                        <a:pt x="3657" y="2753"/>
                        <a:pt x="0" y="3664"/>
                      </a:cubicBezTo>
                      <a:lnTo>
                        <a:pt x="0" y="10081"/>
                      </a:lnTo>
                      <a:lnTo>
                        <a:pt x="10973" y="10081"/>
                      </a:lnTo>
                      <a:close/>
                    </a:path>
                  </a:pathLst>
                </a:custGeom>
                <a:solidFill>
                  <a:srgbClr val="2C5967"/>
                </a:solidFill>
                <a:ln w="6417" cap="flat">
                  <a:noFill/>
                  <a:prstDash val="solid"/>
                  <a:miter/>
                </a:ln>
              </p:spPr>
              <p:txBody>
                <a:bodyPr rtlCol="0" anchor="ctr"/>
                <a:lstStyle/>
                <a:p>
                  <a:endParaRPr lang="en-US" sz="810"/>
                </a:p>
              </p:txBody>
            </p:sp>
            <p:sp>
              <p:nvSpPr>
                <p:cNvPr id="2917" name="Freeform: Shape 2916">
                  <a:extLst>
                    <a:ext uri="{FF2B5EF4-FFF2-40B4-BE49-F238E27FC236}">
                      <a16:creationId xmlns:a16="http://schemas.microsoft.com/office/drawing/2014/main" id="{9BC1EBCD-C4ED-A3A4-EB56-A53119299F80}"/>
                    </a:ext>
                  </a:extLst>
                </p:cNvPr>
                <p:cNvSpPr/>
                <p:nvPr/>
              </p:nvSpPr>
              <p:spPr>
                <a:xfrm>
                  <a:off x="7200505" y="4563520"/>
                  <a:ext cx="10972" cy="11005"/>
                </a:xfrm>
                <a:custGeom>
                  <a:avLst/>
                  <a:gdLst>
                    <a:gd name="connsiteX0" fmla="*/ 10973 w 10972"/>
                    <a:gd name="connsiteY0" fmla="*/ 0 h 11005"/>
                    <a:gd name="connsiteX1" fmla="*/ 0 w 10972"/>
                    <a:gd name="connsiteY1" fmla="*/ 0 h 11005"/>
                    <a:gd name="connsiteX2" fmla="*/ 0 w 10972"/>
                    <a:gd name="connsiteY2" fmla="*/ 11005 h 11005"/>
                    <a:gd name="connsiteX3" fmla="*/ 10973 w 10972"/>
                    <a:gd name="connsiteY3" fmla="*/ 11005 h 11005"/>
                    <a:gd name="connsiteX4" fmla="*/ 10973 w 10972"/>
                    <a:gd name="connsiteY4" fmla="*/ 0 h 1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2" h="11005">
                      <a:moveTo>
                        <a:pt x="10973" y="0"/>
                      </a:moveTo>
                      <a:lnTo>
                        <a:pt x="0" y="0"/>
                      </a:lnTo>
                      <a:lnTo>
                        <a:pt x="0" y="11005"/>
                      </a:lnTo>
                      <a:lnTo>
                        <a:pt x="10973" y="11005"/>
                      </a:lnTo>
                      <a:lnTo>
                        <a:pt x="10973" y="0"/>
                      </a:lnTo>
                      <a:close/>
                    </a:path>
                  </a:pathLst>
                </a:custGeom>
                <a:solidFill>
                  <a:srgbClr val="2C5967"/>
                </a:solidFill>
                <a:ln w="6417" cap="flat">
                  <a:noFill/>
                  <a:prstDash val="solid"/>
                  <a:miter/>
                </a:ln>
              </p:spPr>
              <p:txBody>
                <a:bodyPr rtlCol="0" anchor="ctr"/>
                <a:lstStyle/>
                <a:p>
                  <a:endParaRPr lang="en-US" sz="810"/>
                </a:p>
              </p:txBody>
            </p:sp>
            <p:sp>
              <p:nvSpPr>
                <p:cNvPr id="2918" name="Freeform: Shape 2917">
                  <a:extLst>
                    <a:ext uri="{FF2B5EF4-FFF2-40B4-BE49-F238E27FC236}">
                      <a16:creationId xmlns:a16="http://schemas.microsoft.com/office/drawing/2014/main" id="{3A5C0484-E4B6-55D0-DA1D-B009E92099DE}"/>
                    </a:ext>
                  </a:extLst>
                </p:cNvPr>
                <p:cNvSpPr/>
                <p:nvPr/>
              </p:nvSpPr>
              <p:spPr>
                <a:xfrm>
                  <a:off x="7150967" y="4459933"/>
                  <a:ext cx="80724" cy="80672"/>
                </a:xfrm>
                <a:custGeom>
                  <a:avLst/>
                  <a:gdLst>
                    <a:gd name="connsiteX0" fmla="*/ 0 w 80724"/>
                    <a:gd name="connsiteY0" fmla="*/ 40336 h 80672"/>
                    <a:gd name="connsiteX1" fmla="*/ 40362 w 80724"/>
                    <a:gd name="connsiteY1" fmla="*/ 80673 h 80672"/>
                    <a:gd name="connsiteX2" fmla="*/ 80724 w 80724"/>
                    <a:gd name="connsiteY2" fmla="*/ 40336 h 80672"/>
                    <a:gd name="connsiteX3" fmla="*/ 40362 w 80724"/>
                    <a:gd name="connsiteY3" fmla="*/ 0 h 80672"/>
                    <a:gd name="connsiteX4" fmla="*/ 0 w 80724"/>
                    <a:gd name="connsiteY4" fmla="*/ 40336 h 80672"/>
                    <a:gd name="connsiteX5" fmla="*/ 68789 w 80724"/>
                    <a:gd name="connsiteY5" fmla="*/ 40336 h 80672"/>
                    <a:gd name="connsiteX6" fmla="*/ 39464 w 80724"/>
                    <a:gd name="connsiteY6" fmla="*/ 69668 h 80672"/>
                    <a:gd name="connsiteX7" fmla="*/ 10139 w 80724"/>
                    <a:gd name="connsiteY7" fmla="*/ 40336 h 80672"/>
                    <a:gd name="connsiteX8" fmla="*/ 39464 w 80724"/>
                    <a:gd name="connsiteY8" fmla="*/ 11005 h 80672"/>
                    <a:gd name="connsiteX9" fmla="*/ 68789 w 80724"/>
                    <a:gd name="connsiteY9" fmla="*/ 40336 h 80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724" h="80672">
                      <a:moveTo>
                        <a:pt x="0" y="40336"/>
                      </a:moveTo>
                      <a:cubicBezTo>
                        <a:pt x="0" y="62340"/>
                        <a:pt x="18352" y="80673"/>
                        <a:pt x="40362" y="80673"/>
                      </a:cubicBezTo>
                      <a:cubicBezTo>
                        <a:pt x="62372" y="80673"/>
                        <a:pt x="80724" y="62340"/>
                        <a:pt x="80724" y="40336"/>
                      </a:cubicBezTo>
                      <a:cubicBezTo>
                        <a:pt x="80724" y="18333"/>
                        <a:pt x="62372" y="0"/>
                        <a:pt x="40362" y="0"/>
                      </a:cubicBezTo>
                      <a:cubicBezTo>
                        <a:pt x="18352" y="0"/>
                        <a:pt x="0" y="18333"/>
                        <a:pt x="0" y="40336"/>
                      </a:cubicBezTo>
                      <a:close/>
                      <a:moveTo>
                        <a:pt x="68789" y="40336"/>
                      </a:moveTo>
                      <a:cubicBezTo>
                        <a:pt x="68789" y="56834"/>
                        <a:pt x="55955" y="69668"/>
                        <a:pt x="39464" y="69668"/>
                      </a:cubicBezTo>
                      <a:cubicBezTo>
                        <a:pt x="22973" y="69668"/>
                        <a:pt x="10139" y="56834"/>
                        <a:pt x="10139" y="40336"/>
                      </a:cubicBezTo>
                      <a:cubicBezTo>
                        <a:pt x="10139" y="23839"/>
                        <a:pt x="22973" y="11005"/>
                        <a:pt x="39464" y="11005"/>
                      </a:cubicBezTo>
                      <a:cubicBezTo>
                        <a:pt x="55955" y="11916"/>
                        <a:pt x="68789" y="24750"/>
                        <a:pt x="68789" y="40336"/>
                      </a:cubicBezTo>
                      <a:close/>
                    </a:path>
                  </a:pathLst>
                </a:custGeom>
                <a:solidFill>
                  <a:srgbClr val="2C5967"/>
                </a:solidFill>
                <a:ln w="6417" cap="flat">
                  <a:noFill/>
                  <a:prstDash val="solid"/>
                  <a:miter/>
                </a:ln>
              </p:spPr>
              <p:txBody>
                <a:bodyPr rtlCol="0" anchor="ctr"/>
                <a:lstStyle/>
                <a:p>
                  <a:endParaRPr lang="en-US" sz="810"/>
                </a:p>
              </p:txBody>
            </p:sp>
            <p:sp>
              <p:nvSpPr>
                <p:cNvPr id="2919" name="Freeform: Shape 2918">
                  <a:extLst>
                    <a:ext uri="{FF2B5EF4-FFF2-40B4-BE49-F238E27FC236}">
                      <a16:creationId xmlns:a16="http://schemas.microsoft.com/office/drawing/2014/main" id="{CC42FF3A-7B28-0163-4691-18824CC77F63}"/>
                    </a:ext>
                  </a:extLst>
                </p:cNvPr>
                <p:cNvSpPr/>
                <p:nvPr/>
              </p:nvSpPr>
              <p:spPr>
                <a:xfrm>
                  <a:off x="7172977" y="4486518"/>
                  <a:ext cx="34843" cy="29337"/>
                </a:xfrm>
                <a:custGeom>
                  <a:avLst/>
                  <a:gdLst>
                    <a:gd name="connsiteX0" fmla="*/ 12834 w 34843"/>
                    <a:gd name="connsiteY0" fmla="*/ 13751 h 29337"/>
                    <a:gd name="connsiteX1" fmla="*/ 7380 w 34843"/>
                    <a:gd name="connsiteY1" fmla="*/ 9170 h 29337"/>
                    <a:gd name="connsiteX2" fmla="*/ 0 w 34843"/>
                    <a:gd name="connsiteY2" fmla="*/ 16504 h 29337"/>
                    <a:gd name="connsiteX3" fmla="*/ 12834 w 34843"/>
                    <a:gd name="connsiteY3" fmla="*/ 29338 h 29337"/>
                    <a:gd name="connsiteX4" fmla="*/ 34843 w 34843"/>
                    <a:gd name="connsiteY4" fmla="*/ 7334 h 29337"/>
                    <a:gd name="connsiteX5" fmla="*/ 26630 w 34843"/>
                    <a:gd name="connsiteY5" fmla="*/ 0 h 29337"/>
                    <a:gd name="connsiteX6" fmla="*/ 12834 w 34843"/>
                    <a:gd name="connsiteY6" fmla="*/ 13751 h 2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43" h="29337">
                      <a:moveTo>
                        <a:pt x="12834" y="13751"/>
                      </a:moveTo>
                      <a:lnTo>
                        <a:pt x="7380" y="9170"/>
                      </a:lnTo>
                      <a:lnTo>
                        <a:pt x="0" y="16504"/>
                      </a:lnTo>
                      <a:lnTo>
                        <a:pt x="12834" y="29338"/>
                      </a:lnTo>
                      <a:lnTo>
                        <a:pt x="34843" y="7334"/>
                      </a:lnTo>
                      <a:lnTo>
                        <a:pt x="26630" y="0"/>
                      </a:lnTo>
                      <a:lnTo>
                        <a:pt x="12834" y="13751"/>
                      </a:lnTo>
                      <a:close/>
                    </a:path>
                  </a:pathLst>
                </a:custGeom>
                <a:solidFill>
                  <a:srgbClr val="2C5967"/>
                </a:solidFill>
                <a:ln w="6417" cap="flat">
                  <a:noFill/>
                  <a:prstDash val="solid"/>
                  <a:miter/>
                </a:ln>
              </p:spPr>
              <p:txBody>
                <a:bodyPr rtlCol="0" anchor="ctr"/>
                <a:lstStyle/>
                <a:p>
                  <a:endParaRPr lang="en-US" sz="810"/>
                </a:p>
              </p:txBody>
            </p:sp>
            <p:sp>
              <p:nvSpPr>
                <p:cNvPr id="2920" name="Freeform: Shape 2919">
                  <a:extLst>
                    <a:ext uri="{FF2B5EF4-FFF2-40B4-BE49-F238E27FC236}">
                      <a16:creationId xmlns:a16="http://schemas.microsoft.com/office/drawing/2014/main" id="{8E420A46-6E4E-ECB1-BD76-63777DF21CA5}"/>
                    </a:ext>
                  </a:extLst>
                </p:cNvPr>
                <p:cNvSpPr/>
                <p:nvPr/>
              </p:nvSpPr>
              <p:spPr>
                <a:xfrm>
                  <a:off x="7071270" y="4342601"/>
                  <a:ext cx="112743" cy="54081"/>
                </a:xfrm>
                <a:custGeom>
                  <a:avLst/>
                  <a:gdLst>
                    <a:gd name="connsiteX0" fmla="*/ 68724 w 112743"/>
                    <a:gd name="connsiteY0" fmla="*/ 54081 h 54081"/>
                    <a:gd name="connsiteX1" fmla="*/ 94392 w 112743"/>
                    <a:gd name="connsiteY1" fmla="*/ 28414 h 54081"/>
                    <a:gd name="connsiteX2" fmla="*/ 94392 w 112743"/>
                    <a:gd name="connsiteY2" fmla="*/ 21997 h 54081"/>
                    <a:gd name="connsiteX3" fmla="*/ 104466 w 112743"/>
                    <a:gd name="connsiteY3" fmla="*/ 32084 h 54081"/>
                    <a:gd name="connsiteX4" fmla="*/ 112744 w 112743"/>
                    <a:gd name="connsiteY4" fmla="*/ 24750 h 54081"/>
                    <a:gd name="connsiteX5" fmla="*/ 88873 w 112743"/>
                    <a:gd name="connsiteY5" fmla="*/ 0 h 54081"/>
                    <a:gd name="connsiteX6" fmla="*/ 65965 w 112743"/>
                    <a:gd name="connsiteY6" fmla="*/ 23832 h 54081"/>
                    <a:gd name="connsiteX7" fmla="*/ 74243 w 112743"/>
                    <a:gd name="connsiteY7" fmla="*/ 31167 h 54081"/>
                    <a:gd name="connsiteX8" fmla="*/ 83419 w 112743"/>
                    <a:gd name="connsiteY8" fmla="*/ 21079 h 54081"/>
                    <a:gd name="connsiteX9" fmla="*/ 83419 w 112743"/>
                    <a:gd name="connsiteY9" fmla="*/ 27496 h 54081"/>
                    <a:gd name="connsiteX10" fmla="*/ 68724 w 112743"/>
                    <a:gd name="connsiteY10" fmla="*/ 42165 h 54081"/>
                    <a:gd name="connsiteX11" fmla="*/ 0 w 112743"/>
                    <a:gd name="connsiteY11" fmla="*/ 42165 h 54081"/>
                    <a:gd name="connsiteX12" fmla="*/ 0 w 112743"/>
                    <a:gd name="connsiteY12" fmla="*/ 53164 h 54081"/>
                    <a:gd name="connsiteX13" fmla="*/ 68724 w 112743"/>
                    <a:gd name="connsiteY13" fmla="*/ 53164 h 54081"/>
                    <a:gd name="connsiteX14" fmla="*/ 68724 w 112743"/>
                    <a:gd name="connsiteY14" fmla="*/ 54081 h 5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743" h="54081">
                      <a:moveTo>
                        <a:pt x="68724" y="54081"/>
                      </a:moveTo>
                      <a:cubicBezTo>
                        <a:pt x="82456" y="54081"/>
                        <a:pt x="94392" y="42165"/>
                        <a:pt x="94392" y="28414"/>
                      </a:cubicBezTo>
                      <a:lnTo>
                        <a:pt x="94392" y="21997"/>
                      </a:lnTo>
                      <a:lnTo>
                        <a:pt x="104466" y="32084"/>
                      </a:lnTo>
                      <a:lnTo>
                        <a:pt x="112744" y="24750"/>
                      </a:lnTo>
                      <a:lnTo>
                        <a:pt x="88873" y="0"/>
                      </a:lnTo>
                      <a:lnTo>
                        <a:pt x="65965" y="23832"/>
                      </a:lnTo>
                      <a:lnTo>
                        <a:pt x="74243" y="31167"/>
                      </a:lnTo>
                      <a:lnTo>
                        <a:pt x="83419" y="21079"/>
                      </a:lnTo>
                      <a:lnTo>
                        <a:pt x="83419" y="27496"/>
                      </a:lnTo>
                      <a:cubicBezTo>
                        <a:pt x="83419" y="35748"/>
                        <a:pt x="77002" y="42165"/>
                        <a:pt x="68724" y="42165"/>
                      </a:cubicBezTo>
                      <a:lnTo>
                        <a:pt x="0" y="42165"/>
                      </a:lnTo>
                      <a:lnTo>
                        <a:pt x="0" y="53164"/>
                      </a:lnTo>
                      <a:lnTo>
                        <a:pt x="68724" y="53164"/>
                      </a:lnTo>
                      <a:lnTo>
                        <a:pt x="68724" y="54081"/>
                      </a:lnTo>
                      <a:close/>
                    </a:path>
                  </a:pathLst>
                </a:custGeom>
                <a:solidFill>
                  <a:srgbClr val="2C5967"/>
                </a:solidFill>
                <a:ln w="6417" cap="flat">
                  <a:noFill/>
                  <a:prstDash val="solid"/>
                  <a:miter/>
                </a:ln>
              </p:spPr>
              <p:txBody>
                <a:bodyPr rtlCol="0" anchor="ctr"/>
                <a:lstStyle/>
                <a:p>
                  <a:endParaRPr lang="en-US" sz="810"/>
                </a:p>
              </p:txBody>
            </p:sp>
            <p:sp>
              <p:nvSpPr>
                <p:cNvPr id="2921" name="Freeform: Shape 2920">
                  <a:extLst>
                    <a:ext uri="{FF2B5EF4-FFF2-40B4-BE49-F238E27FC236}">
                      <a16:creationId xmlns:a16="http://schemas.microsoft.com/office/drawing/2014/main" id="{825802AA-3D77-EADE-F3FB-3A81B19633D3}"/>
                    </a:ext>
                  </a:extLst>
                </p:cNvPr>
                <p:cNvSpPr/>
                <p:nvPr/>
              </p:nvSpPr>
              <p:spPr>
                <a:xfrm>
                  <a:off x="7070307" y="4408599"/>
                  <a:ext cx="112743" cy="53170"/>
                </a:xfrm>
                <a:custGeom>
                  <a:avLst/>
                  <a:gdLst>
                    <a:gd name="connsiteX0" fmla="*/ 69687 w 112743"/>
                    <a:gd name="connsiteY0" fmla="*/ 10087 h 53170"/>
                    <a:gd name="connsiteX1" fmla="*/ 84382 w 112743"/>
                    <a:gd name="connsiteY1" fmla="*/ 24750 h 53170"/>
                    <a:gd name="connsiteX2" fmla="*/ 84382 w 112743"/>
                    <a:gd name="connsiteY2" fmla="*/ 31173 h 53170"/>
                    <a:gd name="connsiteX3" fmla="*/ 75205 w 112743"/>
                    <a:gd name="connsiteY3" fmla="*/ 21086 h 53170"/>
                    <a:gd name="connsiteX4" fmla="*/ 66927 w 112743"/>
                    <a:gd name="connsiteY4" fmla="*/ 29338 h 53170"/>
                    <a:gd name="connsiteX5" fmla="*/ 89836 w 112743"/>
                    <a:gd name="connsiteY5" fmla="*/ 53170 h 53170"/>
                    <a:gd name="connsiteX6" fmla="*/ 112744 w 112743"/>
                    <a:gd name="connsiteY6" fmla="*/ 29338 h 53170"/>
                    <a:gd name="connsiteX7" fmla="*/ 104531 w 112743"/>
                    <a:gd name="connsiteY7" fmla="*/ 22003 h 53170"/>
                    <a:gd name="connsiteX8" fmla="*/ 94456 w 112743"/>
                    <a:gd name="connsiteY8" fmla="*/ 32084 h 53170"/>
                    <a:gd name="connsiteX9" fmla="*/ 94456 w 112743"/>
                    <a:gd name="connsiteY9" fmla="*/ 25667 h 53170"/>
                    <a:gd name="connsiteX10" fmla="*/ 68788 w 112743"/>
                    <a:gd name="connsiteY10" fmla="*/ 0 h 53170"/>
                    <a:gd name="connsiteX11" fmla="*/ 0 w 112743"/>
                    <a:gd name="connsiteY11" fmla="*/ 0 h 53170"/>
                    <a:gd name="connsiteX12" fmla="*/ 0 w 112743"/>
                    <a:gd name="connsiteY12" fmla="*/ 11005 h 53170"/>
                    <a:gd name="connsiteX13" fmla="*/ 69687 w 112743"/>
                    <a:gd name="connsiteY13" fmla="*/ 11005 h 53170"/>
                    <a:gd name="connsiteX14" fmla="*/ 69687 w 112743"/>
                    <a:gd name="connsiteY14" fmla="*/ 10087 h 5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743" h="53170">
                      <a:moveTo>
                        <a:pt x="69687" y="10087"/>
                      </a:moveTo>
                      <a:cubicBezTo>
                        <a:pt x="77965" y="10087"/>
                        <a:pt x="84382" y="16504"/>
                        <a:pt x="84382" y="24750"/>
                      </a:cubicBezTo>
                      <a:lnTo>
                        <a:pt x="84382" y="31173"/>
                      </a:lnTo>
                      <a:lnTo>
                        <a:pt x="75205" y="21086"/>
                      </a:lnTo>
                      <a:lnTo>
                        <a:pt x="66927" y="29338"/>
                      </a:lnTo>
                      <a:lnTo>
                        <a:pt x="89836" y="53170"/>
                      </a:lnTo>
                      <a:lnTo>
                        <a:pt x="112744" y="29338"/>
                      </a:lnTo>
                      <a:lnTo>
                        <a:pt x="104531" y="22003"/>
                      </a:lnTo>
                      <a:lnTo>
                        <a:pt x="94456" y="32084"/>
                      </a:lnTo>
                      <a:lnTo>
                        <a:pt x="94456" y="25667"/>
                      </a:lnTo>
                      <a:cubicBezTo>
                        <a:pt x="94456" y="11916"/>
                        <a:pt x="82520" y="0"/>
                        <a:pt x="68788" y="0"/>
                      </a:cubicBezTo>
                      <a:lnTo>
                        <a:pt x="0" y="0"/>
                      </a:lnTo>
                      <a:lnTo>
                        <a:pt x="0" y="11005"/>
                      </a:lnTo>
                      <a:lnTo>
                        <a:pt x="69687" y="11005"/>
                      </a:lnTo>
                      <a:lnTo>
                        <a:pt x="69687" y="10087"/>
                      </a:lnTo>
                      <a:close/>
                    </a:path>
                  </a:pathLst>
                </a:custGeom>
                <a:solidFill>
                  <a:srgbClr val="2C5967"/>
                </a:solidFill>
                <a:ln w="6417" cap="flat">
                  <a:noFill/>
                  <a:prstDash val="solid"/>
                  <a:miter/>
                </a:ln>
              </p:spPr>
              <p:txBody>
                <a:bodyPr rtlCol="0" anchor="ctr"/>
                <a:lstStyle/>
                <a:p>
                  <a:endParaRPr lang="en-US" sz="810"/>
                </a:p>
              </p:txBody>
            </p:sp>
            <p:sp>
              <p:nvSpPr>
                <p:cNvPr id="2922" name="Freeform: Shape 2921">
                  <a:extLst>
                    <a:ext uri="{FF2B5EF4-FFF2-40B4-BE49-F238E27FC236}">
                      <a16:creationId xmlns:a16="http://schemas.microsoft.com/office/drawing/2014/main" id="{29DAE266-841E-CA45-905D-6C9A4E57D71C}"/>
                    </a:ext>
                  </a:extLst>
                </p:cNvPr>
                <p:cNvSpPr/>
                <p:nvPr/>
              </p:nvSpPr>
              <p:spPr>
                <a:xfrm>
                  <a:off x="6930998" y="4327933"/>
                  <a:ext cx="131994" cy="148505"/>
                </a:xfrm>
                <a:custGeom>
                  <a:avLst/>
                  <a:gdLst>
                    <a:gd name="connsiteX0" fmla="*/ 131994 w 131994"/>
                    <a:gd name="connsiteY0" fmla="*/ 128337 h 148505"/>
                    <a:gd name="connsiteX1" fmla="*/ 131994 w 131994"/>
                    <a:gd name="connsiteY1" fmla="*/ 93500 h 148505"/>
                    <a:gd name="connsiteX2" fmla="*/ 131994 w 131994"/>
                    <a:gd name="connsiteY2" fmla="*/ 92589 h 148505"/>
                    <a:gd name="connsiteX3" fmla="*/ 131994 w 131994"/>
                    <a:gd name="connsiteY3" fmla="*/ 56834 h 148505"/>
                    <a:gd name="connsiteX4" fmla="*/ 131994 w 131994"/>
                    <a:gd name="connsiteY4" fmla="*/ 55916 h 148505"/>
                    <a:gd name="connsiteX5" fmla="*/ 131994 w 131994"/>
                    <a:gd name="connsiteY5" fmla="*/ 21086 h 148505"/>
                    <a:gd name="connsiteX6" fmla="*/ 65965 w 131994"/>
                    <a:gd name="connsiteY6" fmla="*/ 0 h 148505"/>
                    <a:gd name="connsiteX7" fmla="*/ 0 w 131994"/>
                    <a:gd name="connsiteY7" fmla="*/ 21086 h 148505"/>
                    <a:gd name="connsiteX8" fmla="*/ 0 w 131994"/>
                    <a:gd name="connsiteY8" fmla="*/ 55916 h 148505"/>
                    <a:gd name="connsiteX9" fmla="*/ 0 w 131994"/>
                    <a:gd name="connsiteY9" fmla="*/ 56834 h 148505"/>
                    <a:gd name="connsiteX10" fmla="*/ 0 w 131994"/>
                    <a:gd name="connsiteY10" fmla="*/ 92589 h 148505"/>
                    <a:gd name="connsiteX11" fmla="*/ 0 w 131994"/>
                    <a:gd name="connsiteY11" fmla="*/ 93500 h 148505"/>
                    <a:gd name="connsiteX12" fmla="*/ 0 w 131994"/>
                    <a:gd name="connsiteY12" fmla="*/ 128337 h 148505"/>
                    <a:gd name="connsiteX13" fmla="*/ 65965 w 131994"/>
                    <a:gd name="connsiteY13" fmla="*/ 148505 h 148505"/>
                    <a:gd name="connsiteX14" fmla="*/ 131994 w 131994"/>
                    <a:gd name="connsiteY14" fmla="*/ 128337 h 148505"/>
                    <a:gd name="connsiteX15" fmla="*/ 121022 w 131994"/>
                    <a:gd name="connsiteY15" fmla="*/ 92589 h 148505"/>
                    <a:gd name="connsiteX16" fmla="*/ 65965 w 131994"/>
                    <a:gd name="connsiteY16" fmla="*/ 101752 h 148505"/>
                    <a:gd name="connsiteX17" fmla="*/ 10973 w 131994"/>
                    <a:gd name="connsiteY17" fmla="*/ 92589 h 148505"/>
                    <a:gd name="connsiteX18" fmla="*/ 10973 w 131994"/>
                    <a:gd name="connsiteY18" fmla="*/ 68750 h 148505"/>
                    <a:gd name="connsiteX19" fmla="*/ 65965 w 131994"/>
                    <a:gd name="connsiteY19" fmla="*/ 77002 h 148505"/>
                    <a:gd name="connsiteX20" fmla="*/ 121022 w 131994"/>
                    <a:gd name="connsiteY20" fmla="*/ 68750 h 148505"/>
                    <a:gd name="connsiteX21" fmla="*/ 121022 w 131994"/>
                    <a:gd name="connsiteY21" fmla="*/ 92589 h 148505"/>
                    <a:gd name="connsiteX22" fmla="*/ 65965 w 131994"/>
                    <a:gd name="connsiteY22" fmla="*/ 42165 h 148505"/>
                    <a:gd name="connsiteX23" fmla="*/ 121022 w 131994"/>
                    <a:gd name="connsiteY23" fmla="*/ 33919 h 148505"/>
                    <a:gd name="connsiteX24" fmla="*/ 121022 w 131994"/>
                    <a:gd name="connsiteY24" fmla="*/ 55916 h 148505"/>
                    <a:gd name="connsiteX25" fmla="*/ 65965 w 131994"/>
                    <a:gd name="connsiteY25" fmla="*/ 65086 h 148505"/>
                    <a:gd name="connsiteX26" fmla="*/ 10973 w 131994"/>
                    <a:gd name="connsiteY26" fmla="*/ 55916 h 148505"/>
                    <a:gd name="connsiteX27" fmla="*/ 10973 w 131994"/>
                    <a:gd name="connsiteY27" fmla="*/ 33919 h 148505"/>
                    <a:gd name="connsiteX28" fmla="*/ 65965 w 131994"/>
                    <a:gd name="connsiteY28" fmla="*/ 42165 h 148505"/>
                    <a:gd name="connsiteX29" fmla="*/ 121022 w 131994"/>
                    <a:gd name="connsiteY29" fmla="*/ 21086 h 148505"/>
                    <a:gd name="connsiteX30" fmla="*/ 65965 w 131994"/>
                    <a:gd name="connsiteY30" fmla="*/ 31167 h 148505"/>
                    <a:gd name="connsiteX31" fmla="*/ 10973 w 131994"/>
                    <a:gd name="connsiteY31" fmla="*/ 21086 h 148505"/>
                    <a:gd name="connsiteX32" fmla="*/ 65965 w 131994"/>
                    <a:gd name="connsiteY32" fmla="*/ 10998 h 148505"/>
                    <a:gd name="connsiteX33" fmla="*/ 121022 w 131994"/>
                    <a:gd name="connsiteY33" fmla="*/ 21086 h 148505"/>
                    <a:gd name="connsiteX34" fmla="*/ 10973 w 131994"/>
                    <a:gd name="connsiteY34" fmla="*/ 105422 h 148505"/>
                    <a:gd name="connsiteX35" fmla="*/ 65965 w 131994"/>
                    <a:gd name="connsiteY35" fmla="*/ 113668 h 148505"/>
                    <a:gd name="connsiteX36" fmla="*/ 121022 w 131994"/>
                    <a:gd name="connsiteY36" fmla="*/ 105422 h 148505"/>
                    <a:gd name="connsiteX37" fmla="*/ 121022 w 131994"/>
                    <a:gd name="connsiteY37" fmla="*/ 128337 h 148505"/>
                    <a:gd name="connsiteX38" fmla="*/ 65965 w 131994"/>
                    <a:gd name="connsiteY38" fmla="*/ 137507 h 148505"/>
                    <a:gd name="connsiteX39" fmla="*/ 10973 w 131994"/>
                    <a:gd name="connsiteY39" fmla="*/ 128337 h 148505"/>
                    <a:gd name="connsiteX40" fmla="*/ 10973 w 131994"/>
                    <a:gd name="connsiteY40" fmla="*/ 105422 h 14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1994" h="148505">
                      <a:moveTo>
                        <a:pt x="131994" y="128337"/>
                      </a:moveTo>
                      <a:lnTo>
                        <a:pt x="131994" y="93500"/>
                      </a:lnTo>
                      <a:lnTo>
                        <a:pt x="131994" y="92589"/>
                      </a:lnTo>
                      <a:lnTo>
                        <a:pt x="131994" y="56834"/>
                      </a:lnTo>
                      <a:lnTo>
                        <a:pt x="131994" y="55916"/>
                      </a:lnTo>
                      <a:lnTo>
                        <a:pt x="131994" y="21086"/>
                      </a:lnTo>
                      <a:cubicBezTo>
                        <a:pt x="131994" y="918"/>
                        <a:pt x="72381" y="0"/>
                        <a:pt x="65965" y="0"/>
                      </a:cubicBezTo>
                      <a:cubicBezTo>
                        <a:pt x="59548" y="0"/>
                        <a:pt x="0" y="918"/>
                        <a:pt x="0" y="21086"/>
                      </a:cubicBezTo>
                      <a:lnTo>
                        <a:pt x="0" y="55916"/>
                      </a:lnTo>
                      <a:lnTo>
                        <a:pt x="0" y="56834"/>
                      </a:lnTo>
                      <a:lnTo>
                        <a:pt x="0" y="92589"/>
                      </a:lnTo>
                      <a:lnTo>
                        <a:pt x="0" y="93500"/>
                      </a:lnTo>
                      <a:lnTo>
                        <a:pt x="0" y="128337"/>
                      </a:lnTo>
                      <a:cubicBezTo>
                        <a:pt x="0" y="147587"/>
                        <a:pt x="59548" y="148505"/>
                        <a:pt x="65965" y="148505"/>
                      </a:cubicBezTo>
                      <a:cubicBezTo>
                        <a:pt x="72381" y="148505"/>
                        <a:pt x="131994" y="148505"/>
                        <a:pt x="131994" y="128337"/>
                      </a:cubicBezTo>
                      <a:close/>
                      <a:moveTo>
                        <a:pt x="121022" y="92589"/>
                      </a:moveTo>
                      <a:cubicBezTo>
                        <a:pt x="118262" y="96253"/>
                        <a:pt x="98049" y="101752"/>
                        <a:pt x="65965" y="101752"/>
                      </a:cubicBezTo>
                      <a:cubicBezTo>
                        <a:pt x="33880" y="101752"/>
                        <a:pt x="13731" y="95335"/>
                        <a:pt x="10973" y="92589"/>
                      </a:cubicBezTo>
                      <a:lnTo>
                        <a:pt x="10973" y="68750"/>
                      </a:lnTo>
                      <a:cubicBezTo>
                        <a:pt x="28426" y="76084"/>
                        <a:pt x="61409" y="77002"/>
                        <a:pt x="65965" y="77002"/>
                      </a:cubicBezTo>
                      <a:cubicBezTo>
                        <a:pt x="70585" y="77002"/>
                        <a:pt x="103567" y="77002"/>
                        <a:pt x="121022" y="68750"/>
                      </a:cubicBezTo>
                      <a:lnTo>
                        <a:pt x="121022" y="92589"/>
                      </a:lnTo>
                      <a:close/>
                      <a:moveTo>
                        <a:pt x="65965" y="42165"/>
                      </a:moveTo>
                      <a:cubicBezTo>
                        <a:pt x="70585" y="42165"/>
                        <a:pt x="103567" y="42165"/>
                        <a:pt x="121022" y="33919"/>
                      </a:cubicBezTo>
                      <a:lnTo>
                        <a:pt x="121022" y="55916"/>
                      </a:lnTo>
                      <a:cubicBezTo>
                        <a:pt x="118262" y="59587"/>
                        <a:pt x="98049" y="65086"/>
                        <a:pt x="65965" y="65086"/>
                      </a:cubicBezTo>
                      <a:cubicBezTo>
                        <a:pt x="33880" y="65086"/>
                        <a:pt x="13731" y="58669"/>
                        <a:pt x="10973" y="55916"/>
                      </a:cubicBezTo>
                      <a:lnTo>
                        <a:pt x="10973" y="33919"/>
                      </a:lnTo>
                      <a:cubicBezTo>
                        <a:pt x="28426" y="42165"/>
                        <a:pt x="61409" y="42165"/>
                        <a:pt x="65965" y="42165"/>
                      </a:cubicBezTo>
                      <a:close/>
                      <a:moveTo>
                        <a:pt x="121022" y="21086"/>
                      </a:moveTo>
                      <a:cubicBezTo>
                        <a:pt x="117299" y="24750"/>
                        <a:pt x="98049" y="31167"/>
                        <a:pt x="65965" y="31167"/>
                      </a:cubicBezTo>
                      <a:cubicBezTo>
                        <a:pt x="33880" y="31167"/>
                        <a:pt x="14630" y="24750"/>
                        <a:pt x="10973" y="21086"/>
                      </a:cubicBezTo>
                      <a:cubicBezTo>
                        <a:pt x="14630" y="17415"/>
                        <a:pt x="33880" y="10998"/>
                        <a:pt x="65965" y="10998"/>
                      </a:cubicBezTo>
                      <a:cubicBezTo>
                        <a:pt x="98049" y="10998"/>
                        <a:pt x="117299" y="17415"/>
                        <a:pt x="121022" y="21086"/>
                      </a:cubicBezTo>
                      <a:close/>
                      <a:moveTo>
                        <a:pt x="10973" y="105422"/>
                      </a:moveTo>
                      <a:cubicBezTo>
                        <a:pt x="28426" y="112750"/>
                        <a:pt x="61409" y="113668"/>
                        <a:pt x="65965" y="113668"/>
                      </a:cubicBezTo>
                      <a:cubicBezTo>
                        <a:pt x="70585" y="113668"/>
                        <a:pt x="103567" y="113668"/>
                        <a:pt x="121022" y="105422"/>
                      </a:cubicBezTo>
                      <a:lnTo>
                        <a:pt x="121022" y="128337"/>
                      </a:lnTo>
                      <a:cubicBezTo>
                        <a:pt x="118262" y="132001"/>
                        <a:pt x="98049" y="137507"/>
                        <a:pt x="65965" y="137507"/>
                      </a:cubicBezTo>
                      <a:cubicBezTo>
                        <a:pt x="33880" y="137507"/>
                        <a:pt x="13731" y="131090"/>
                        <a:pt x="10973" y="128337"/>
                      </a:cubicBezTo>
                      <a:lnTo>
                        <a:pt x="10973" y="105422"/>
                      </a:lnTo>
                      <a:close/>
                    </a:path>
                  </a:pathLst>
                </a:custGeom>
                <a:solidFill>
                  <a:srgbClr val="2C5967"/>
                </a:solidFill>
                <a:ln w="6417" cap="flat">
                  <a:noFill/>
                  <a:prstDash val="solid"/>
                  <a:miter/>
                </a:ln>
              </p:spPr>
              <p:txBody>
                <a:bodyPr rtlCol="0" anchor="ctr"/>
                <a:lstStyle/>
                <a:p>
                  <a:endParaRPr lang="en-US" sz="810"/>
                </a:p>
              </p:txBody>
            </p:sp>
          </p:grpSp>
        </p:grpSp>
        <p:grpSp>
          <p:nvGrpSpPr>
            <p:cNvPr id="2923" name="Graphic 3">
              <a:extLst>
                <a:ext uri="{FF2B5EF4-FFF2-40B4-BE49-F238E27FC236}">
                  <a16:creationId xmlns:a16="http://schemas.microsoft.com/office/drawing/2014/main" id="{2D276484-044D-CFF4-A840-7BA0190EC496}"/>
                </a:ext>
              </a:extLst>
            </p:cNvPr>
            <p:cNvGrpSpPr/>
            <p:nvPr/>
          </p:nvGrpSpPr>
          <p:grpSpPr>
            <a:xfrm>
              <a:off x="6728097" y="4562455"/>
              <a:ext cx="721672" cy="319652"/>
              <a:chOff x="6728097" y="4562455"/>
              <a:chExt cx="721672" cy="319652"/>
            </a:xfrm>
            <a:solidFill>
              <a:srgbClr val="000000"/>
            </a:solidFill>
          </p:grpSpPr>
          <p:sp>
            <p:nvSpPr>
              <p:cNvPr id="2924" name="TextBox 2923">
                <a:extLst>
                  <a:ext uri="{FF2B5EF4-FFF2-40B4-BE49-F238E27FC236}">
                    <a16:creationId xmlns:a16="http://schemas.microsoft.com/office/drawing/2014/main" id="{DD657719-0374-82B8-1587-932B8CDA3152}"/>
                  </a:ext>
                </a:extLst>
              </p:cNvPr>
              <p:cNvSpPr txBox="1"/>
              <p:nvPr/>
            </p:nvSpPr>
            <p:spPr>
              <a:xfrm>
                <a:off x="6766020" y="4562455"/>
                <a:ext cx="641522"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Migration</a:t>
                </a:r>
              </a:p>
            </p:txBody>
          </p:sp>
          <p:sp>
            <p:nvSpPr>
              <p:cNvPr id="2925" name="TextBox 2924">
                <a:extLst>
                  <a:ext uri="{FF2B5EF4-FFF2-40B4-BE49-F238E27FC236}">
                    <a16:creationId xmlns:a16="http://schemas.microsoft.com/office/drawing/2014/main" id="{44E46875-67C6-D649-E988-D3B9C707ACAF}"/>
                  </a:ext>
                </a:extLst>
              </p:cNvPr>
              <p:cNvSpPr txBox="1"/>
              <p:nvPr/>
            </p:nvSpPr>
            <p:spPr>
              <a:xfrm>
                <a:off x="6728097" y="4665125"/>
                <a:ext cx="721672"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Workbench</a:t>
                </a:r>
              </a:p>
            </p:txBody>
          </p:sp>
        </p:grpSp>
      </p:grpSp>
      <p:grpSp>
        <p:nvGrpSpPr>
          <p:cNvPr id="2926" name="Graphic 3">
            <a:extLst>
              <a:ext uri="{FF2B5EF4-FFF2-40B4-BE49-F238E27FC236}">
                <a16:creationId xmlns:a16="http://schemas.microsoft.com/office/drawing/2014/main" id="{D7F984F1-E31E-23D5-85B8-08E2150B9D01}"/>
              </a:ext>
            </a:extLst>
          </p:cNvPr>
          <p:cNvGrpSpPr/>
          <p:nvPr/>
        </p:nvGrpSpPr>
        <p:grpSpPr>
          <a:xfrm>
            <a:off x="7513711" y="4228625"/>
            <a:ext cx="579005" cy="653482"/>
            <a:chOff x="7513711" y="4228625"/>
            <a:chExt cx="579005" cy="653482"/>
          </a:xfrm>
        </p:grpSpPr>
        <p:grpSp>
          <p:nvGrpSpPr>
            <p:cNvPr id="2927" name="Graphic 3">
              <a:extLst>
                <a:ext uri="{FF2B5EF4-FFF2-40B4-BE49-F238E27FC236}">
                  <a16:creationId xmlns:a16="http://schemas.microsoft.com/office/drawing/2014/main" id="{B1B6A906-1623-4F59-775E-5AE4E4976F94}"/>
                </a:ext>
              </a:extLst>
            </p:cNvPr>
            <p:cNvGrpSpPr/>
            <p:nvPr/>
          </p:nvGrpSpPr>
          <p:grpSpPr>
            <a:xfrm>
              <a:off x="7605215" y="4228625"/>
              <a:ext cx="385010" cy="372292"/>
              <a:chOff x="7605215" y="4228625"/>
              <a:chExt cx="385010" cy="372292"/>
            </a:xfrm>
          </p:grpSpPr>
          <p:grpSp>
            <p:nvGrpSpPr>
              <p:cNvPr id="2928" name="Graphic 3">
                <a:extLst>
                  <a:ext uri="{FF2B5EF4-FFF2-40B4-BE49-F238E27FC236}">
                    <a16:creationId xmlns:a16="http://schemas.microsoft.com/office/drawing/2014/main" id="{85486D60-38E1-34AE-68D7-3371C61F4CF2}"/>
                  </a:ext>
                </a:extLst>
              </p:cNvPr>
              <p:cNvGrpSpPr/>
              <p:nvPr/>
            </p:nvGrpSpPr>
            <p:grpSpPr>
              <a:xfrm>
                <a:off x="7605215" y="4228625"/>
                <a:ext cx="385010" cy="372292"/>
                <a:chOff x="7605215" y="4228625"/>
                <a:chExt cx="385010" cy="372292"/>
              </a:xfrm>
              <a:solidFill>
                <a:srgbClr val="FFFFFF"/>
              </a:solidFill>
            </p:grpSpPr>
            <p:sp>
              <p:nvSpPr>
                <p:cNvPr id="2929" name="Freeform: Shape 2928">
                  <a:extLst>
                    <a:ext uri="{FF2B5EF4-FFF2-40B4-BE49-F238E27FC236}">
                      <a16:creationId xmlns:a16="http://schemas.microsoft.com/office/drawing/2014/main" id="{6CA79099-9278-2920-D58E-5B90CA37CBA0}"/>
                    </a:ext>
                  </a:extLst>
                </p:cNvPr>
                <p:cNvSpPr/>
                <p:nvPr/>
              </p:nvSpPr>
              <p:spPr>
                <a:xfrm>
                  <a:off x="7611568" y="4232251"/>
                  <a:ext cx="374102" cy="364130"/>
                </a:xfrm>
                <a:custGeom>
                  <a:avLst/>
                  <a:gdLst>
                    <a:gd name="connsiteX0" fmla="*/ 186153 w 374102"/>
                    <a:gd name="connsiteY0" fmla="*/ 364130 h 364130"/>
                    <a:gd name="connsiteX1" fmla="*/ 95354 w 374102"/>
                    <a:gd name="connsiteY1" fmla="*/ 334163 h 364130"/>
                    <a:gd name="connsiteX2" fmla="*/ 95354 w 374102"/>
                    <a:gd name="connsiteY2" fmla="*/ 232463 h 364130"/>
                    <a:gd name="connsiteX3" fmla="*/ 81751 w 374102"/>
                    <a:gd name="connsiteY3" fmla="*/ 246991 h 364130"/>
                    <a:gd name="connsiteX4" fmla="*/ 54479 w 374102"/>
                    <a:gd name="connsiteY4" fmla="*/ 273326 h 364130"/>
                    <a:gd name="connsiteX5" fmla="*/ 0 w 374102"/>
                    <a:gd name="connsiteY5" fmla="*/ 217024 h 364130"/>
                    <a:gd name="connsiteX6" fmla="*/ 27272 w 374102"/>
                    <a:gd name="connsiteY6" fmla="*/ 190689 h 364130"/>
                    <a:gd name="connsiteX7" fmla="*/ 62628 w 374102"/>
                    <a:gd name="connsiteY7" fmla="*/ 160729 h 364130"/>
                    <a:gd name="connsiteX8" fmla="*/ 97151 w 374102"/>
                    <a:gd name="connsiteY8" fmla="*/ 136210 h 364130"/>
                    <a:gd name="connsiteX9" fmla="*/ 116209 w 374102"/>
                    <a:gd name="connsiteY9" fmla="*/ 26335 h 364130"/>
                    <a:gd name="connsiteX10" fmla="*/ 181597 w 374102"/>
                    <a:gd name="connsiteY10" fmla="*/ 0 h 364130"/>
                    <a:gd name="connsiteX11" fmla="*/ 249744 w 374102"/>
                    <a:gd name="connsiteY11" fmla="*/ 29062 h 364130"/>
                    <a:gd name="connsiteX12" fmla="*/ 276053 w 374102"/>
                    <a:gd name="connsiteY12" fmla="*/ 96253 h 364130"/>
                    <a:gd name="connsiteX13" fmla="*/ 271497 w 374102"/>
                    <a:gd name="connsiteY13" fmla="*/ 124403 h 364130"/>
                    <a:gd name="connsiteX14" fmla="*/ 276053 w 374102"/>
                    <a:gd name="connsiteY14" fmla="*/ 122587 h 364130"/>
                    <a:gd name="connsiteX15" fmla="*/ 316029 w 374102"/>
                    <a:gd name="connsiteY15" fmla="*/ 118051 h 364130"/>
                    <a:gd name="connsiteX16" fmla="*/ 374102 w 374102"/>
                    <a:gd name="connsiteY16" fmla="*/ 140747 h 364130"/>
                    <a:gd name="connsiteX17" fmla="*/ 374102 w 374102"/>
                    <a:gd name="connsiteY17" fmla="*/ 221567 h 364130"/>
                    <a:gd name="connsiteX18" fmla="*/ 335087 w 374102"/>
                    <a:gd name="connsiteY18" fmla="*/ 243359 h 364130"/>
                    <a:gd name="connsiteX19" fmla="*/ 335087 w 374102"/>
                    <a:gd name="connsiteY19" fmla="*/ 272414 h 364130"/>
                    <a:gd name="connsiteX20" fmla="*/ 276951 w 374102"/>
                    <a:gd name="connsiteY20" fmla="*/ 297844 h 364130"/>
                    <a:gd name="connsiteX21" fmla="*/ 276951 w 374102"/>
                    <a:gd name="connsiteY21" fmla="*/ 334163 h 364130"/>
                    <a:gd name="connsiteX22" fmla="*/ 186153 w 374102"/>
                    <a:gd name="connsiteY22" fmla="*/ 364130 h 3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102" h="364130">
                      <a:moveTo>
                        <a:pt x="186153" y="364130"/>
                      </a:moveTo>
                      <a:cubicBezTo>
                        <a:pt x="165298" y="364130"/>
                        <a:pt x="95354" y="362314"/>
                        <a:pt x="95354" y="334163"/>
                      </a:cubicBezTo>
                      <a:lnTo>
                        <a:pt x="95354" y="232463"/>
                      </a:lnTo>
                      <a:cubicBezTo>
                        <a:pt x="90798" y="237911"/>
                        <a:pt x="86243" y="242448"/>
                        <a:pt x="81751" y="246991"/>
                      </a:cubicBezTo>
                      <a:lnTo>
                        <a:pt x="54479" y="273326"/>
                      </a:lnTo>
                      <a:lnTo>
                        <a:pt x="0" y="217024"/>
                      </a:lnTo>
                      <a:lnTo>
                        <a:pt x="27272" y="190689"/>
                      </a:lnTo>
                      <a:cubicBezTo>
                        <a:pt x="38116" y="180705"/>
                        <a:pt x="49923" y="170714"/>
                        <a:pt x="62628" y="160729"/>
                      </a:cubicBezTo>
                      <a:lnTo>
                        <a:pt x="97151" y="136210"/>
                      </a:lnTo>
                      <a:cubicBezTo>
                        <a:pt x="78992" y="99885"/>
                        <a:pt x="86243" y="55390"/>
                        <a:pt x="116209" y="26335"/>
                      </a:cubicBezTo>
                      <a:cubicBezTo>
                        <a:pt x="133471" y="9086"/>
                        <a:pt x="157084" y="0"/>
                        <a:pt x="181597" y="0"/>
                      </a:cubicBezTo>
                      <a:cubicBezTo>
                        <a:pt x="207007" y="0"/>
                        <a:pt x="231584" y="9991"/>
                        <a:pt x="249744" y="29062"/>
                      </a:cubicBezTo>
                      <a:cubicBezTo>
                        <a:pt x="266940" y="47222"/>
                        <a:pt x="276951" y="70829"/>
                        <a:pt x="276053" y="96253"/>
                      </a:cubicBezTo>
                      <a:cubicBezTo>
                        <a:pt x="276053" y="106244"/>
                        <a:pt x="274256" y="115324"/>
                        <a:pt x="271497" y="124403"/>
                      </a:cubicBezTo>
                      <a:cubicBezTo>
                        <a:pt x="273293" y="123499"/>
                        <a:pt x="275154" y="123499"/>
                        <a:pt x="276053" y="122587"/>
                      </a:cubicBezTo>
                      <a:cubicBezTo>
                        <a:pt x="289656" y="118051"/>
                        <a:pt x="308714" y="118051"/>
                        <a:pt x="316029" y="118051"/>
                      </a:cubicBezTo>
                      <a:cubicBezTo>
                        <a:pt x="337783" y="118051"/>
                        <a:pt x="374102" y="120771"/>
                        <a:pt x="374102" y="140747"/>
                      </a:cubicBezTo>
                      <a:lnTo>
                        <a:pt x="374102" y="221567"/>
                      </a:lnTo>
                      <a:cubicBezTo>
                        <a:pt x="374102" y="233368"/>
                        <a:pt x="360499" y="240632"/>
                        <a:pt x="335087" y="243359"/>
                      </a:cubicBezTo>
                      <a:lnTo>
                        <a:pt x="335087" y="272414"/>
                      </a:lnTo>
                      <a:cubicBezTo>
                        <a:pt x="335087" y="286942"/>
                        <a:pt x="315067" y="296022"/>
                        <a:pt x="276951" y="297844"/>
                      </a:cubicBezTo>
                      <a:lnTo>
                        <a:pt x="276951" y="334163"/>
                      </a:lnTo>
                      <a:cubicBezTo>
                        <a:pt x="276951" y="362314"/>
                        <a:pt x="207007" y="364130"/>
                        <a:pt x="186153" y="364130"/>
                      </a:cubicBezTo>
                      <a:close/>
                    </a:path>
                  </a:pathLst>
                </a:custGeom>
                <a:solidFill>
                  <a:srgbClr val="FFFFFF"/>
                </a:solidFill>
                <a:ln w="6417" cap="flat">
                  <a:noFill/>
                  <a:prstDash val="solid"/>
                  <a:miter/>
                </a:ln>
              </p:spPr>
              <p:txBody>
                <a:bodyPr rtlCol="0" anchor="ctr"/>
                <a:lstStyle/>
                <a:p>
                  <a:endParaRPr lang="en-US" sz="810"/>
                </a:p>
              </p:txBody>
            </p:sp>
            <p:sp>
              <p:nvSpPr>
                <p:cNvPr id="2930" name="Freeform: Shape 2929">
                  <a:extLst>
                    <a:ext uri="{FF2B5EF4-FFF2-40B4-BE49-F238E27FC236}">
                      <a16:creationId xmlns:a16="http://schemas.microsoft.com/office/drawing/2014/main" id="{0020DA66-B876-265F-F761-33D26063F5EB}"/>
                    </a:ext>
                  </a:extLst>
                </p:cNvPr>
                <p:cNvSpPr/>
                <p:nvPr/>
              </p:nvSpPr>
              <p:spPr>
                <a:xfrm>
                  <a:off x="7605215" y="4228625"/>
                  <a:ext cx="385010" cy="372292"/>
                </a:xfrm>
                <a:custGeom>
                  <a:avLst/>
                  <a:gdLst>
                    <a:gd name="connsiteX0" fmla="*/ 187950 w 385010"/>
                    <a:gd name="connsiteY0" fmla="*/ 9080 h 372292"/>
                    <a:gd name="connsiteX1" fmla="*/ 252438 w 385010"/>
                    <a:gd name="connsiteY1" fmla="*/ 36319 h 372292"/>
                    <a:gd name="connsiteX2" fmla="*/ 277850 w 385010"/>
                    <a:gd name="connsiteY2" fmla="*/ 99885 h 372292"/>
                    <a:gd name="connsiteX3" fmla="*/ 268802 w 385010"/>
                    <a:gd name="connsiteY3" fmla="*/ 137109 h 372292"/>
                    <a:gd name="connsiteX4" fmla="*/ 283304 w 385010"/>
                    <a:gd name="connsiteY4" fmla="*/ 131661 h 372292"/>
                    <a:gd name="connsiteX5" fmla="*/ 322382 w 385010"/>
                    <a:gd name="connsiteY5" fmla="*/ 127124 h 372292"/>
                    <a:gd name="connsiteX6" fmla="*/ 375898 w 385010"/>
                    <a:gd name="connsiteY6" fmla="*/ 145284 h 372292"/>
                    <a:gd name="connsiteX7" fmla="*/ 375898 w 385010"/>
                    <a:gd name="connsiteY7" fmla="*/ 226098 h 372292"/>
                    <a:gd name="connsiteX8" fmla="*/ 336884 w 385010"/>
                    <a:gd name="connsiteY8" fmla="*/ 243352 h 372292"/>
                    <a:gd name="connsiteX9" fmla="*/ 336884 w 385010"/>
                    <a:gd name="connsiteY9" fmla="*/ 276040 h 372292"/>
                    <a:gd name="connsiteX10" fmla="*/ 278747 w 385010"/>
                    <a:gd name="connsiteY10" fmla="*/ 297838 h 372292"/>
                    <a:gd name="connsiteX11" fmla="*/ 278747 w 385010"/>
                    <a:gd name="connsiteY11" fmla="*/ 338700 h 372292"/>
                    <a:gd name="connsiteX12" fmla="*/ 192505 w 385010"/>
                    <a:gd name="connsiteY12" fmla="*/ 364124 h 372292"/>
                    <a:gd name="connsiteX13" fmla="*/ 106263 w 385010"/>
                    <a:gd name="connsiteY13" fmla="*/ 338700 h 372292"/>
                    <a:gd name="connsiteX14" fmla="*/ 106263 w 385010"/>
                    <a:gd name="connsiteY14" fmla="*/ 224281 h 372292"/>
                    <a:gd name="connsiteX15" fmla="*/ 84446 w 385010"/>
                    <a:gd name="connsiteY15" fmla="*/ 246984 h 372292"/>
                    <a:gd name="connsiteX16" fmla="*/ 60832 w 385010"/>
                    <a:gd name="connsiteY16" fmla="*/ 269687 h 372292"/>
                    <a:gd name="connsiteX17" fmla="*/ 12705 w 385010"/>
                    <a:gd name="connsiteY17" fmla="*/ 219745 h 372292"/>
                    <a:gd name="connsiteX18" fmla="*/ 36320 w 385010"/>
                    <a:gd name="connsiteY18" fmla="*/ 197953 h 372292"/>
                    <a:gd name="connsiteX19" fmla="*/ 71741 w 385010"/>
                    <a:gd name="connsiteY19" fmla="*/ 168891 h 372292"/>
                    <a:gd name="connsiteX20" fmla="*/ 109856 w 385010"/>
                    <a:gd name="connsiteY20" fmla="*/ 142557 h 372292"/>
                    <a:gd name="connsiteX21" fmla="*/ 126220 w 385010"/>
                    <a:gd name="connsiteY21" fmla="*/ 34503 h 372292"/>
                    <a:gd name="connsiteX22" fmla="*/ 187950 w 385010"/>
                    <a:gd name="connsiteY22" fmla="*/ 9080 h 372292"/>
                    <a:gd name="connsiteX23" fmla="*/ 187950 w 385010"/>
                    <a:gd name="connsiteY23" fmla="*/ 0 h 372292"/>
                    <a:gd name="connsiteX24" fmla="*/ 119867 w 385010"/>
                    <a:gd name="connsiteY24" fmla="*/ 27239 h 372292"/>
                    <a:gd name="connsiteX25" fmla="*/ 98050 w 385010"/>
                    <a:gd name="connsiteY25" fmla="*/ 138925 h 372292"/>
                    <a:gd name="connsiteX26" fmla="*/ 66286 w 385010"/>
                    <a:gd name="connsiteY26" fmla="*/ 160723 h 372292"/>
                    <a:gd name="connsiteX27" fmla="*/ 29967 w 385010"/>
                    <a:gd name="connsiteY27" fmla="*/ 190683 h 372292"/>
                    <a:gd name="connsiteX28" fmla="*/ 6353 w 385010"/>
                    <a:gd name="connsiteY28" fmla="*/ 213386 h 372292"/>
                    <a:gd name="connsiteX29" fmla="*/ 0 w 385010"/>
                    <a:gd name="connsiteY29" fmla="*/ 220650 h 372292"/>
                    <a:gd name="connsiteX30" fmla="*/ 6353 w 385010"/>
                    <a:gd name="connsiteY30" fmla="*/ 227009 h 372292"/>
                    <a:gd name="connsiteX31" fmla="*/ 54479 w 385010"/>
                    <a:gd name="connsiteY31" fmla="*/ 276951 h 372292"/>
                    <a:gd name="connsiteX32" fmla="*/ 60832 w 385010"/>
                    <a:gd name="connsiteY32" fmla="*/ 283304 h 372292"/>
                    <a:gd name="connsiteX33" fmla="*/ 67184 w 385010"/>
                    <a:gd name="connsiteY33" fmla="*/ 276951 h 372292"/>
                    <a:gd name="connsiteX34" fmla="*/ 90798 w 385010"/>
                    <a:gd name="connsiteY34" fmla="*/ 254248 h 372292"/>
                    <a:gd name="connsiteX35" fmla="*/ 97151 w 385010"/>
                    <a:gd name="connsiteY35" fmla="*/ 247896 h 372292"/>
                    <a:gd name="connsiteX36" fmla="*/ 97151 w 385010"/>
                    <a:gd name="connsiteY36" fmla="*/ 337789 h 372292"/>
                    <a:gd name="connsiteX37" fmla="*/ 192505 w 385010"/>
                    <a:gd name="connsiteY37" fmla="*/ 372292 h 372292"/>
                    <a:gd name="connsiteX38" fmla="*/ 287859 w 385010"/>
                    <a:gd name="connsiteY38" fmla="*/ 337789 h 372292"/>
                    <a:gd name="connsiteX39" fmla="*/ 287859 w 385010"/>
                    <a:gd name="connsiteY39" fmla="*/ 305102 h 372292"/>
                    <a:gd name="connsiteX40" fmla="*/ 345996 w 385010"/>
                    <a:gd name="connsiteY40" fmla="*/ 275135 h 372292"/>
                    <a:gd name="connsiteX41" fmla="*/ 345996 w 385010"/>
                    <a:gd name="connsiteY41" fmla="*/ 250616 h 372292"/>
                    <a:gd name="connsiteX42" fmla="*/ 385011 w 385010"/>
                    <a:gd name="connsiteY42" fmla="*/ 225193 h 372292"/>
                    <a:gd name="connsiteX43" fmla="*/ 385011 w 385010"/>
                    <a:gd name="connsiteY43" fmla="*/ 145284 h 372292"/>
                    <a:gd name="connsiteX44" fmla="*/ 322382 w 385010"/>
                    <a:gd name="connsiteY44" fmla="*/ 118044 h 372292"/>
                    <a:gd name="connsiteX45" fmla="*/ 284202 w 385010"/>
                    <a:gd name="connsiteY45" fmla="*/ 122581 h 372292"/>
                    <a:gd name="connsiteX46" fmla="*/ 286961 w 385010"/>
                    <a:gd name="connsiteY46" fmla="*/ 100789 h 372292"/>
                    <a:gd name="connsiteX47" fmla="*/ 259689 w 385010"/>
                    <a:gd name="connsiteY47" fmla="*/ 30871 h 372292"/>
                    <a:gd name="connsiteX48" fmla="*/ 187950 w 385010"/>
                    <a:gd name="connsiteY48" fmla="*/ 0 h 37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5010" h="372292">
                      <a:moveTo>
                        <a:pt x="187950" y="9080"/>
                      </a:moveTo>
                      <a:cubicBezTo>
                        <a:pt x="211563" y="9080"/>
                        <a:pt x="235177" y="18160"/>
                        <a:pt x="252438" y="36319"/>
                      </a:cubicBezTo>
                      <a:cubicBezTo>
                        <a:pt x="268802" y="53574"/>
                        <a:pt x="277850" y="76271"/>
                        <a:pt x="277850" y="99885"/>
                      </a:cubicBezTo>
                      <a:cubicBezTo>
                        <a:pt x="277850" y="112596"/>
                        <a:pt x="274256" y="125308"/>
                        <a:pt x="268802" y="137109"/>
                      </a:cubicBezTo>
                      <a:cubicBezTo>
                        <a:pt x="273293" y="134388"/>
                        <a:pt x="277850" y="132572"/>
                        <a:pt x="283304" y="131661"/>
                      </a:cubicBezTo>
                      <a:cubicBezTo>
                        <a:pt x="296009" y="127124"/>
                        <a:pt x="315067" y="127124"/>
                        <a:pt x="322382" y="127124"/>
                      </a:cubicBezTo>
                      <a:cubicBezTo>
                        <a:pt x="335087" y="127124"/>
                        <a:pt x="375898" y="128029"/>
                        <a:pt x="375898" y="145284"/>
                      </a:cubicBezTo>
                      <a:lnTo>
                        <a:pt x="375898" y="226098"/>
                      </a:lnTo>
                      <a:cubicBezTo>
                        <a:pt x="375898" y="237905"/>
                        <a:pt x="353247" y="242448"/>
                        <a:pt x="336884" y="243352"/>
                      </a:cubicBezTo>
                      <a:lnTo>
                        <a:pt x="336884" y="276040"/>
                      </a:lnTo>
                      <a:cubicBezTo>
                        <a:pt x="336884" y="293295"/>
                        <a:pt x="297870" y="296927"/>
                        <a:pt x="278747" y="297838"/>
                      </a:cubicBezTo>
                      <a:lnTo>
                        <a:pt x="278747" y="338700"/>
                      </a:lnTo>
                      <a:cubicBezTo>
                        <a:pt x="278747" y="363213"/>
                        <a:pt x="201617" y="364124"/>
                        <a:pt x="192505" y="364124"/>
                      </a:cubicBezTo>
                      <a:cubicBezTo>
                        <a:pt x="183393" y="364124"/>
                        <a:pt x="106263" y="363213"/>
                        <a:pt x="106263" y="338700"/>
                      </a:cubicBezTo>
                      <a:lnTo>
                        <a:pt x="106263" y="224281"/>
                      </a:lnTo>
                      <a:cubicBezTo>
                        <a:pt x="98948" y="232457"/>
                        <a:pt x="91697" y="240632"/>
                        <a:pt x="84446" y="246984"/>
                      </a:cubicBezTo>
                      <a:lnTo>
                        <a:pt x="60832" y="269687"/>
                      </a:lnTo>
                      <a:lnTo>
                        <a:pt x="12705" y="219745"/>
                      </a:lnTo>
                      <a:lnTo>
                        <a:pt x="36320" y="197953"/>
                      </a:lnTo>
                      <a:cubicBezTo>
                        <a:pt x="47228" y="187962"/>
                        <a:pt x="59035" y="177971"/>
                        <a:pt x="71741" y="168891"/>
                      </a:cubicBezTo>
                      <a:lnTo>
                        <a:pt x="109856" y="142557"/>
                      </a:lnTo>
                      <a:cubicBezTo>
                        <a:pt x="90798" y="108053"/>
                        <a:pt x="96253" y="63559"/>
                        <a:pt x="126220" y="34503"/>
                      </a:cubicBezTo>
                      <a:cubicBezTo>
                        <a:pt x="143481" y="17249"/>
                        <a:pt x="166196" y="9080"/>
                        <a:pt x="187950" y="9080"/>
                      </a:cubicBezTo>
                      <a:close/>
                      <a:moveTo>
                        <a:pt x="187950" y="0"/>
                      </a:moveTo>
                      <a:cubicBezTo>
                        <a:pt x="162538" y="0"/>
                        <a:pt x="138026" y="9985"/>
                        <a:pt x="119867" y="27239"/>
                      </a:cubicBezTo>
                      <a:cubicBezTo>
                        <a:pt x="89900" y="56295"/>
                        <a:pt x="81751" y="101701"/>
                        <a:pt x="98050" y="138925"/>
                      </a:cubicBezTo>
                      <a:lnTo>
                        <a:pt x="66286" y="160723"/>
                      </a:lnTo>
                      <a:cubicBezTo>
                        <a:pt x="52682" y="170707"/>
                        <a:pt x="40875" y="180698"/>
                        <a:pt x="29967" y="190683"/>
                      </a:cubicBezTo>
                      <a:lnTo>
                        <a:pt x="6353" y="213386"/>
                      </a:lnTo>
                      <a:lnTo>
                        <a:pt x="0" y="220650"/>
                      </a:lnTo>
                      <a:lnTo>
                        <a:pt x="6353" y="227009"/>
                      </a:lnTo>
                      <a:lnTo>
                        <a:pt x="54479" y="276951"/>
                      </a:lnTo>
                      <a:lnTo>
                        <a:pt x="60832" y="283304"/>
                      </a:lnTo>
                      <a:lnTo>
                        <a:pt x="67184" y="276951"/>
                      </a:lnTo>
                      <a:lnTo>
                        <a:pt x="90798" y="254248"/>
                      </a:lnTo>
                      <a:cubicBezTo>
                        <a:pt x="92595" y="252432"/>
                        <a:pt x="94456" y="250616"/>
                        <a:pt x="97151" y="247896"/>
                      </a:cubicBezTo>
                      <a:lnTo>
                        <a:pt x="97151" y="337789"/>
                      </a:lnTo>
                      <a:cubicBezTo>
                        <a:pt x="97151" y="367756"/>
                        <a:pt x="157084" y="372292"/>
                        <a:pt x="192505" y="372292"/>
                      </a:cubicBezTo>
                      <a:cubicBezTo>
                        <a:pt x="227926" y="372292"/>
                        <a:pt x="287859" y="367756"/>
                        <a:pt x="287859" y="337789"/>
                      </a:cubicBezTo>
                      <a:lnTo>
                        <a:pt x="287859" y="305102"/>
                      </a:lnTo>
                      <a:cubicBezTo>
                        <a:pt x="325976" y="302375"/>
                        <a:pt x="345996" y="292390"/>
                        <a:pt x="345996" y="275135"/>
                      </a:cubicBezTo>
                      <a:lnTo>
                        <a:pt x="345996" y="250616"/>
                      </a:lnTo>
                      <a:cubicBezTo>
                        <a:pt x="372305" y="247896"/>
                        <a:pt x="385011" y="238809"/>
                        <a:pt x="385011" y="225193"/>
                      </a:cubicBezTo>
                      <a:lnTo>
                        <a:pt x="385011" y="145284"/>
                      </a:lnTo>
                      <a:cubicBezTo>
                        <a:pt x="385011" y="122581"/>
                        <a:pt x="350488" y="118044"/>
                        <a:pt x="322382" y="118044"/>
                      </a:cubicBezTo>
                      <a:cubicBezTo>
                        <a:pt x="313270" y="118044"/>
                        <a:pt x="296907" y="118949"/>
                        <a:pt x="284202" y="122581"/>
                      </a:cubicBezTo>
                      <a:cubicBezTo>
                        <a:pt x="286063" y="115317"/>
                        <a:pt x="286961" y="108053"/>
                        <a:pt x="286961" y="100789"/>
                      </a:cubicBezTo>
                      <a:cubicBezTo>
                        <a:pt x="287859" y="74455"/>
                        <a:pt x="277850" y="49942"/>
                        <a:pt x="259689" y="30871"/>
                      </a:cubicBezTo>
                      <a:cubicBezTo>
                        <a:pt x="240632" y="10896"/>
                        <a:pt x="215221" y="0"/>
                        <a:pt x="187950" y="0"/>
                      </a:cubicBezTo>
                      <a:close/>
                    </a:path>
                  </a:pathLst>
                </a:custGeom>
                <a:solidFill>
                  <a:srgbClr val="FFFFFF"/>
                </a:solidFill>
                <a:ln w="6417" cap="flat">
                  <a:noFill/>
                  <a:prstDash val="solid"/>
                  <a:miter/>
                </a:ln>
              </p:spPr>
              <p:txBody>
                <a:bodyPr rtlCol="0" anchor="ctr"/>
                <a:lstStyle/>
                <a:p>
                  <a:endParaRPr lang="en-US" sz="810"/>
                </a:p>
              </p:txBody>
            </p:sp>
          </p:grpSp>
          <p:grpSp>
            <p:nvGrpSpPr>
              <p:cNvPr id="2931" name="Graphic 3">
                <a:extLst>
                  <a:ext uri="{FF2B5EF4-FFF2-40B4-BE49-F238E27FC236}">
                    <a16:creationId xmlns:a16="http://schemas.microsoft.com/office/drawing/2014/main" id="{26EC7DAD-0FE3-1144-5885-A6D1A1AD8451}"/>
                  </a:ext>
                </a:extLst>
              </p:cNvPr>
              <p:cNvGrpSpPr/>
              <p:nvPr/>
            </p:nvGrpSpPr>
            <p:grpSpPr>
              <a:xfrm>
                <a:off x="7617920" y="4237683"/>
                <a:ext cx="364155" cy="355065"/>
                <a:chOff x="7617920" y="4237683"/>
                <a:chExt cx="364155" cy="355065"/>
              </a:xfrm>
              <a:solidFill>
                <a:srgbClr val="2C5967"/>
              </a:solidFill>
            </p:grpSpPr>
            <p:sp>
              <p:nvSpPr>
                <p:cNvPr id="2932" name="Freeform: Shape 2931">
                  <a:extLst>
                    <a:ext uri="{FF2B5EF4-FFF2-40B4-BE49-F238E27FC236}">
                      <a16:creationId xmlns:a16="http://schemas.microsoft.com/office/drawing/2014/main" id="{9755409D-FA6D-8D86-4889-59CBC489FEFC}"/>
                    </a:ext>
                  </a:extLst>
                </p:cNvPr>
                <p:cNvSpPr/>
                <p:nvPr/>
              </p:nvSpPr>
              <p:spPr>
                <a:xfrm>
                  <a:off x="7712376" y="4355750"/>
                  <a:ext cx="269700" cy="236999"/>
                </a:xfrm>
                <a:custGeom>
                  <a:avLst/>
                  <a:gdLst>
                    <a:gd name="connsiteX0" fmla="*/ 215221 w 269700"/>
                    <a:gd name="connsiteY0" fmla="*/ 0 h 236999"/>
                    <a:gd name="connsiteX1" fmla="*/ 176143 w 269700"/>
                    <a:gd name="connsiteY1" fmla="*/ 4537 h 236999"/>
                    <a:gd name="connsiteX2" fmla="*/ 161641 w 269700"/>
                    <a:gd name="connsiteY2" fmla="*/ 32687 h 236999"/>
                    <a:gd name="connsiteX3" fmla="*/ 215221 w 269700"/>
                    <a:gd name="connsiteY3" fmla="*/ 41767 h 236999"/>
                    <a:gd name="connsiteX4" fmla="*/ 160742 w 269700"/>
                    <a:gd name="connsiteY4" fmla="*/ 50847 h 236999"/>
                    <a:gd name="connsiteX5" fmla="*/ 145277 w 269700"/>
                    <a:gd name="connsiteY5" fmla="*/ 49942 h 236999"/>
                    <a:gd name="connsiteX6" fmla="*/ 140722 w 269700"/>
                    <a:gd name="connsiteY6" fmla="*/ 53574 h 236999"/>
                    <a:gd name="connsiteX7" fmla="*/ 123460 w 269700"/>
                    <a:gd name="connsiteY7" fmla="*/ 63559 h 236999"/>
                    <a:gd name="connsiteX8" fmla="*/ 157983 w 269700"/>
                    <a:gd name="connsiteY8" fmla="*/ 74455 h 236999"/>
                    <a:gd name="connsiteX9" fmla="*/ 85344 w 269700"/>
                    <a:gd name="connsiteY9" fmla="*/ 88078 h 236999"/>
                    <a:gd name="connsiteX10" fmla="*/ 27207 w 269700"/>
                    <a:gd name="connsiteY10" fmla="*/ 81719 h 236999"/>
                    <a:gd name="connsiteX11" fmla="*/ 19059 w 269700"/>
                    <a:gd name="connsiteY11" fmla="*/ 92621 h 236999"/>
                    <a:gd name="connsiteX12" fmla="*/ 85344 w 269700"/>
                    <a:gd name="connsiteY12" fmla="*/ 100789 h 236999"/>
                    <a:gd name="connsiteX13" fmla="*/ 157983 w 269700"/>
                    <a:gd name="connsiteY13" fmla="*/ 89894 h 236999"/>
                    <a:gd name="connsiteX14" fmla="*/ 157983 w 269700"/>
                    <a:gd name="connsiteY14" fmla="*/ 119860 h 236999"/>
                    <a:gd name="connsiteX15" fmla="*/ 85344 w 269700"/>
                    <a:gd name="connsiteY15" fmla="*/ 132572 h 236999"/>
                    <a:gd name="connsiteX16" fmla="*/ 12706 w 269700"/>
                    <a:gd name="connsiteY16" fmla="*/ 119860 h 236999"/>
                    <a:gd name="connsiteX17" fmla="*/ 12706 w 269700"/>
                    <a:gd name="connsiteY17" fmla="*/ 99885 h 236999"/>
                    <a:gd name="connsiteX18" fmla="*/ 0 w 269700"/>
                    <a:gd name="connsiteY18" fmla="*/ 115317 h 236999"/>
                    <a:gd name="connsiteX19" fmla="*/ 0 w 269700"/>
                    <a:gd name="connsiteY19" fmla="*/ 118044 h 236999"/>
                    <a:gd name="connsiteX20" fmla="*/ 0 w 269700"/>
                    <a:gd name="connsiteY20" fmla="*/ 119860 h 236999"/>
                    <a:gd name="connsiteX21" fmla="*/ 0 w 269700"/>
                    <a:gd name="connsiteY21" fmla="*/ 164355 h 236999"/>
                    <a:gd name="connsiteX22" fmla="*/ 0 w 269700"/>
                    <a:gd name="connsiteY22" fmla="*/ 166171 h 236999"/>
                    <a:gd name="connsiteX23" fmla="*/ 0 w 269700"/>
                    <a:gd name="connsiteY23" fmla="*/ 211570 h 236999"/>
                    <a:gd name="connsiteX24" fmla="*/ 86243 w 269700"/>
                    <a:gd name="connsiteY24" fmla="*/ 237000 h 236999"/>
                    <a:gd name="connsiteX25" fmla="*/ 172485 w 269700"/>
                    <a:gd name="connsiteY25" fmla="*/ 211570 h 236999"/>
                    <a:gd name="connsiteX26" fmla="*/ 172485 w 269700"/>
                    <a:gd name="connsiteY26" fmla="*/ 170707 h 236999"/>
                    <a:gd name="connsiteX27" fmla="*/ 230622 w 269700"/>
                    <a:gd name="connsiteY27" fmla="*/ 148916 h 236999"/>
                    <a:gd name="connsiteX28" fmla="*/ 230622 w 269700"/>
                    <a:gd name="connsiteY28" fmla="*/ 116228 h 236999"/>
                    <a:gd name="connsiteX29" fmla="*/ 269700 w 269700"/>
                    <a:gd name="connsiteY29" fmla="*/ 98973 h 236999"/>
                    <a:gd name="connsiteX30" fmla="*/ 269700 w 269700"/>
                    <a:gd name="connsiteY30" fmla="*/ 18160 h 236999"/>
                    <a:gd name="connsiteX31" fmla="*/ 215221 w 269700"/>
                    <a:gd name="connsiteY31" fmla="*/ 0 h 236999"/>
                    <a:gd name="connsiteX32" fmla="*/ 157983 w 269700"/>
                    <a:gd name="connsiteY32" fmla="*/ 209754 h 236999"/>
                    <a:gd name="connsiteX33" fmla="*/ 85344 w 269700"/>
                    <a:gd name="connsiteY33" fmla="*/ 222465 h 236999"/>
                    <a:gd name="connsiteX34" fmla="*/ 12706 w 269700"/>
                    <a:gd name="connsiteY34" fmla="*/ 209754 h 236999"/>
                    <a:gd name="connsiteX35" fmla="*/ 12706 w 269700"/>
                    <a:gd name="connsiteY35" fmla="*/ 179787 h 236999"/>
                    <a:gd name="connsiteX36" fmla="*/ 85344 w 269700"/>
                    <a:gd name="connsiteY36" fmla="*/ 190689 h 236999"/>
                    <a:gd name="connsiteX37" fmla="*/ 157983 w 269700"/>
                    <a:gd name="connsiteY37" fmla="*/ 179787 h 236999"/>
                    <a:gd name="connsiteX38" fmla="*/ 157983 w 269700"/>
                    <a:gd name="connsiteY38" fmla="*/ 209754 h 236999"/>
                    <a:gd name="connsiteX39" fmla="*/ 157983 w 269700"/>
                    <a:gd name="connsiteY39" fmla="*/ 165259 h 236999"/>
                    <a:gd name="connsiteX40" fmla="*/ 85344 w 269700"/>
                    <a:gd name="connsiteY40" fmla="*/ 177971 h 236999"/>
                    <a:gd name="connsiteX41" fmla="*/ 12706 w 269700"/>
                    <a:gd name="connsiteY41" fmla="*/ 165259 h 236999"/>
                    <a:gd name="connsiteX42" fmla="*/ 12706 w 269700"/>
                    <a:gd name="connsiteY42" fmla="*/ 134388 h 236999"/>
                    <a:gd name="connsiteX43" fmla="*/ 85344 w 269700"/>
                    <a:gd name="connsiteY43" fmla="*/ 145284 h 236999"/>
                    <a:gd name="connsiteX44" fmla="*/ 157983 w 269700"/>
                    <a:gd name="connsiteY44" fmla="*/ 134388 h 236999"/>
                    <a:gd name="connsiteX45" fmla="*/ 157983 w 269700"/>
                    <a:gd name="connsiteY45" fmla="*/ 165259 h 236999"/>
                    <a:gd name="connsiteX46" fmla="*/ 216120 w 269700"/>
                    <a:gd name="connsiteY46" fmla="*/ 148011 h 236999"/>
                    <a:gd name="connsiteX47" fmla="*/ 170689 w 269700"/>
                    <a:gd name="connsiteY47" fmla="*/ 157091 h 236999"/>
                    <a:gd name="connsiteX48" fmla="*/ 170689 w 269700"/>
                    <a:gd name="connsiteY48" fmla="*/ 134388 h 236999"/>
                    <a:gd name="connsiteX49" fmla="*/ 216120 w 269700"/>
                    <a:gd name="connsiteY49" fmla="*/ 127124 h 236999"/>
                    <a:gd name="connsiteX50" fmla="*/ 216120 w 269700"/>
                    <a:gd name="connsiteY50" fmla="*/ 148011 h 236999"/>
                    <a:gd name="connsiteX51" fmla="*/ 216120 w 269700"/>
                    <a:gd name="connsiteY51" fmla="*/ 111685 h 236999"/>
                    <a:gd name="connsiteX52" fmla="*/ 170689 w 269700"/>
                    <a:gd name="connsiteY52" fmla="*/ 120765 h 236999"/>
                    <a:gd name="connsiteX53" fmla="*/ 170689 w 269700"/>
                    <a:gd name="connsiteY53" fmla="*/ 118949 h 236999"/>
                    <a:gd name="connsiteX54" fmla="*/ 170689 w 269700"/>
                    <a:gd name="connsiteY54" fmla="*/ 118044 h 236999"/>
                    <a:gd name="connsiteX55" fmla="*/ 170689 w 269700"/>
                    <a:gd name="connsiteY55" fmla="*/ 98973 h 236999"/>
                    <a:gd name="connsiteX56" fmla="*/ 216120 w 269700"/>
                    <a:gd name="connsiteY56" fmla="*/ 91709 h 236999"/>
                    <a:gd name="connsiteX57" fmla="*/ 216120 w 269700"/>
                    <a:gd name="connsiteY57" fmla="*/ 111685 h 236999"/>
                    <a:gd name="connsiteX58" fmla="*/ 216120 w 269700"/>
                    <a:gd name="connsiteY58" fmla="*/ 76271 h 236999"/>
                    <a:gd name="connsiteX59" fmla="*/ 170689 w 269700"/>
                    <a:gd name="connsiteY59" fmla="*/ 85350 h 236999"/>
                    <a:gd name="connsiteX60" fmla="*/ 170689 w 269700"/>
                    <a:gd name="connsiteY60" fmla="*/ 73550 h 236999"/>
                    <a:gd name="connsiteX61" fmla="*/ 164336 w 269700"/>
                    <a:gd name="connsiteY61" fmla="*/ 62654 h 236999"/>
                    <a:gd name="connsiteX62" fmla="*/ 215221 w 269700"/>
                    <a:gd name="connsiteY62" fmla="*/ 55390 h 236999"/>
                    <a:gd name="connsiteX63" fmla="*/ 216120 w 269700"/>
                    <a:gd name="connsiteY63" fmla="*/ 76271 h 236999"/>
                    <a:gd name="connsiteX64" fmla="*/ 215221 w 269700"/>
                    <a:gd name="connsiteY64" fmla="*/ 22696 h 236999"/>
                    <a:gd name="connsiteX65" fmla="*/ 177940 w 269700"/>
                    <a:gd name="connsiteY65" fmla="*/ 18160 h 236999"/>
                    <a:gd name="connsiteX66" fmla="*/ 215221 w 269700"/>
                    <a:gd name="connsiteY66" fmla="*/ 13617 h 236999"/>
                    <a:gd name="connsiteX67" fmla="*/ 252439 w 269700"/>
                    <a:gd name="connsiteY67" fmla="*/ 18160 h 236999"/>
                    <a:gd name="connsiteX68" fmla="*/ 215221 w 269700"/>
                    <a:gd name="connsiteY68" fmla="*/ 22696 h 236999"/>
                    <a:gd name="connsiteX69" fmla="*/ 255134 w 269700"/>
                    <a:gd name="connsiteY69" fmla="*/ 97157 h 236999"/>
                    <a:gd name="connsiteX70" fmla="*/ 228825 w 269700"/>
                    <a:gd name="connsiteY70" fmla="*/ 102605 h 236999"/>
                    <a:gd name="connsiteX71" fmla="*/ 228825 w 269700"/>
                    <a:gd name="connsiteY71" fmla="*/ 88982 h 236999"/>
                    <a:gd name="connsiteX72" fmla="*/ 255134 w 269700"/>
                    <a:gd name="connsiteY72" fmla="*/ 84446 h 236999"/>
                    <a:gd name="connsiteX73" fmla="*/ 255134 w 269700"/>
                    <a:gd name="connsiteY73" fmla="*/ 97157 h 236999"/>
                    <a:gd name="connsiteX74" fmla="*/ 255134 w 269700"/>
                    <a:gd name="connsiteY74" fmla="*/ 69918 h 236999"/>
                    <a:gd name="connsiteX75" fmla="*/ 228825 w 269700"/>
                    <a:gd name="connsiteY75" fmla="*/ 75366 h 236999"/>
                    <a:gd name="connsiteX76" fmla="*/ 228825 w 269700"/>
                    <a:gd name="connsiteY76" fmla="*/ 61743 h 236999"/>
                    <a:gd name="connsiteX77" fmla="*/ 255134 w 269700"/>
                    <a:gd name="connsiteY77" fmla="*/ 57206 h 236999"/>
                    <a:gd name="connsiteX78" fmla="*/ 255134 w 269700"/>
                    <a:gd name="connsiteY78" fmla="*/ 69918 h 236999"/>
                    <a:gd name="connsiteX79" fmla="*/ 255134 w 269700"/>
                    <a:gd name="connsiteY79" fmla="*/ 42672 h 236999"/>
                    <a:gd name="connsiteX80" fmla="*/ 228825 w 269700"/>
                    <a:gd name="connsiteY80" fmla="*/ 48126 h 236999"/>
                    <a:gd name="connsiteX81" fmla="*/ 228825 w 269700"/>
                    <a:gd name="connsiteY81" fmla="*/ 40856 h 236999"/>
                    <a:gd name="connsiteX82" fmla="*/ 227028 w 269700"/>
                    <a:gd name="connsiteY82" fmla="*/ 34503 h 236999"/>
                    <a:gd name="connsiteX83" fmla="*/ 255134 w 269700"/>
                    <a:gd name="connsiteY83" fmla="*/ 29960 h 236999"/>
                    <a:gd name="connsiteX84" fmla="*/ 255134 w 269700"/>
                    <a:gd name="connsiteY84" fmla="*/ 42672 h 23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69700" h="236999">
                      <a:moveTo>
                        <a:pt x="215221" y="0"/>
                      </a:moveTo>
                      <a:cubicBezTo>
                        <a:pt x="207906" y="0"/>
                        <a:pt x="188848" y="905"/>
                        <a:pt x="176143" y="4537"/>
                      </a:cubicBezTo>
                      <a:cubicBezTo>
                        <a:pt x="172485" y="14528"/>
                        <a:pt x="167993" y="24512"/>
                        <a:pt x="161641" y="32687"/>
                      </a:cubicBezTo>
                      <a:cubicBezTo>
                        <a:pt x="191608" y="32687"/>
                        <a:pt x="209767" y="38135"/>
                        <a:pt x="215221" y="41767"/>
                      </a:cubicBezTo>
                      <a:cubicBezTo>
                        <a:pt x="209767" y="45399"/>
                        <a:pt x="190645" y="50847"/>
                        <a:pt x="160742" y="50847"/>
                      </a:cubicBezTo>
                      <a:cubicBezTo>
                        <a:pt x="155288" y="50847"/>
                        <a:pt x="149834" y="50847"/>
                        <a:pt x="145277" y="49942"/>
                      </a:cubicBezTo>
                      <a:cubicBezTo>
                        <a:pt x="143481" y="50847"/>
                        <a:pt x="142519" y="52663"/>
                        <a:pt x="140722" y="53574"/>
                      </a:cubicBezTo>
                      <a:cubicBezTo>
                        <a:pt x="135268" y="57206"/>
                        <a:pt x="129813" y="60838"/>
                        <a:pt x="123460" y="63559"/>
                      </a:cubicBezTo>
                      <a:cubicBezTo>
                        <a:pt x="143481" y="66286"/>
                        <a:pt x="155288" y="70823"/>
                        <a:pt x="157983" y="74455"/>
                      </a:cubicBezTo>
                      <a:cubicBezTo>
                        <a:pt x="154325" y="78998"/>
                        <a:pt x="128016" y="88078"/>
                        <a:pt x="85344" y="88078"/>
                      </a:cubicBezTo>
                      <a:cubicBezTo>
                        <a:pt x="59934" y="88078"/>
                        <a:pt x="39913" y="85350"/>
                        <a:pt x="27207" y="81719"/>
                      </a:cubicBezTo>
                      <a:lnTo>
                        <a:pt x="19059" y="92621"/>
                      </a:lnTo>
                      <a:cubicBezTo>
                        <a:pt x="38116" y="98973"/>
                        <a:pt x="65388" y="100789"/>
                        <a:pt x="85344" y="100789"/>
                      </a:cubicBezTo>
                      <a:cubicBezTo>
                        <a:pt x="107162" y="100789"/>
                        <a:pt x="140722" y="98069"/>
                        <a:pt x="157983" y="89894"/>
                      </a:cubicBezTo>
                      <a:lnTo>
                        <a:pt x="157983" y="119860"/>
                      </a:lnTo>
                      <a:cubicBezTo>
                        <a:pt x="154325" y="124397"/>
                        <a:pt x="128016" y="132572"/>
                        <a:pt x="85344" y="132572"/>
                      </a:cubicBezTo>
                      <a:cubicBezTo>
                        <a:pt x="42672" y="132572"/>
                        <a:pt x="15401" y="124397"/>
                        <a:pt x="12706" y="119860"/>
                      </a:cubicBezTo>
                      <a:lnTo>
                        <a:pt x="12706" y="99885"/>
                      </a:lnTo>
                      <a:cubicBezTo>
                        <a:pt x="8150" y="105333"/>
                        <a:pt x="3594" y="109869"/>
                        <a:pt x="0" y="115317"/>
                      </a:cubicBezTo>
                      <a:lnTo>
                        <a:pt x="0" y="118044"/>
                      </a:lnTo>
                      <a:lnTo>
                        <a:pt x="0" y="119860"/>
                      </a:lnTo>
                      <a:lnTo>
                        <a:pt x="0" y="164355"/>
                      </a:lnTo>
                      <a:lnTo>
                        <a:pt x="0" y="166171"/>
                      </a:lnTo>
                      <a:lnTo>
                        <a:pt x="0" y="211570"/>
                      </a:lnTo>
                      <a:cubicBezTo>
                        <a:pt x="0" y="236089"/>
                        <a:pt x="77195" y="237000"/>
                        <a:pt x="86243" y="237000"/>
                      </a:cubicBezTo>
                      <a:cubicBezTo>
                        <a:pt x="95355" y="237000"/>
                        <a:pt x="172485" y="236089"/>
                        <a:pt x="172485" y="211570"/>
                      </a:cubicBezTo>
                      <a:lnTo>
                        <a:pt x="172485" y="170707"/>
                      </a:lnTo>
                      <a:cubicBezTo>
                        <a:pt x="191608" y="169803"/>
                        <a:pt x="230622" y="166171"/>
                        <a:pt x="230622" y="148916"/>
                      </a:cubicBezTo>
                      <a:lnTo>
                        <a:pt x="230622" y="116228"/>
                      </a:lnTo>
                      <a:cubicBezTo>
                        <a:pt x="247883" y="115317"/>
                        <a:pt x="269700" y="110780"/>
                        <a:pt x="269700" y="98973"/>
                      </a:cubicBezTo>
                      <a:lnTo>
                        <a:pt x="269700" y="18160"/>
                      </a:lnTo>
                      <a:cubicBezTo>
                        <a:pt x="268737" y="905"/>
                        <a:pt x="227926" y="0"/>
                        <a:pt x="215221" y="0"/>
                      </a:cubicBezTo>
                      <a:close/>
                      <a:moveTo>
                        <a:pt x="157983" y="209754"/>
                      </a:moveTo>
                      <a:cubicBezTo>
                        <a:pt x="154325" y="214297"/>
                        <a:pt x="128016" y="222465"/>
                        <a:pt x="85344" y="222465"/>
                      </a:cubicBezTo>
                      <a:cubicBezTo>
                        <a:pt x="42672" y="222465"/>
                        <a:pt x="15401" y="214297"/>
                        <a:pt x="12706" y="209754"/>
                      </a:cubicBezTo>
                      <a:lnTo>
                        <a:pt x="12706" y="179787"/>
                      </a:lnTo>
                      <a:cubicBezTo>
                        <a:pt x="35421" y="189778"/>
                        <a:pt x="78992" y="190689"/>
                        <a:pt x="85344" y="190689"/>
                      </a:cubicBezTo>
                      <a:cubicBezTo>
                        <a:pt x="91697" y="190689"/>
                        <a:pt x="136166" y="190689"/>
                        <a:pt x="157983" y="179787"/>
                      </a:cubicBezTo>
                      <a:lnTo>
                        <a:pt x="157983" y="209754"/>
                      </a:lnTo>
                      <a:close/>
                      <a:moveTo>
                        <a:pt x="157983" y="165259"/>
                      </a:moveTo>
                      <a:cubicBezTo>
                        <a:pt x="154325" y="169803"/>
                        <a:pt x="128016" y="177971"/>
                        <a:pt x="85344" y="177971"/>
                      </a:cubicBezTo>
                      <a:cubicBezTo>
                        <a:pt x="42672" y="177971"/>
                        <a:pt x="15401" y="169803"/>
                        <a:pt x="12706" y="165259"/>
                      </a:cubicBezTo>
                      <a:lnTo>
                        <a:pt x="12706" y="134388"/>
                      </a:lnTo>
                      <a:cubicBezTo>
                        <a:pt x="35421" y="144379"/>
                        <a:pt x="78992" y="145284"/>
                        <a:pt x="85344" y="145284"/>
                      </a:cubicBezTo>
                      <a:cubicBezTo>
                        <a:pt x="91697" y="145284"/>
                        <a:pt x="136166" y="145284"/>
                        <a:pt x="157983" y="134388"/>
                      </a:cubicBezTo>
                      <a:lnTo>
                        <a:pt x="157983" y="165259"/>
                      </a:lnTo>
                      <a:close/>
                      <a:moveTo>
                        <a:pt x="216120" y="148011"/>
                      </a:moveTo>
                      <a:cubicBezTo>
                        <a:pt x="213360" y="150732"/>
                        <a:pt x="197960" y="156180"/>
                        <a:pt x="170689" y="157091"/>
                      </a:cubicBezTo>
                      <a:lnTo>
                        <a:pt x="170689" y="134388"/>
                      </a:lnTo>
                      <a:cubicBezTo>
                        <a:pt x="182495" y="133477"/>
                        <a:pt x="202452" y="132572"/>
                        <a:pt x="216120" y="127124"/>
                      </a:cubicBezTo>
                      <a:lnTo>
                        <a:pt x="216120" y="148011"/>
                      </a:lnTo>
                      <a:close/>
                      <a:moveTo>
                        <a:pt x="216120" y="111685"/>
                      </a:moveTo>
                      <a:cubicBezTo>
                        <a:pt x="213360" y="114412"/>
                        <a:pt x="197960" y="119860"/>
                        <a:pt x="170689" y="120765"/>
                      </a:cubicBezTo>
                      <a:lnTo>
                        <a:pt x="170689" y="118949"/>
                      </a:lnTo>
                      <a:lnTo>
                        <a:pt x="170689" y="118044"/>
                      </a:lnTo>
                      <a:lnTo>
                        <a:pt x="170689" y="98973"/>
                      </a:lnTo>
                      <a:cubicBezTo>
                        <a:pt x="181597" y="98069"/>
                        <a:pt x="202452" y="97157"/>
                        <a:pt x="216120" y="91709"/>
                      </a:cubicBezTo>
                      <a:lnTo>
                        <a:pt x="216120" y="111685"/>
                      </a:lnTo>
                      <a:close/>
                      <a:moveTo>
                        <a:pt x="216120" y="76271"/>
                      </a:moveTo>
                      <a:cubicBezTo>
                        <a:pt x="213360" y="78998"/>
                        <a:pt x="197960" y="84446"/>
                        <a:pt x="170689" y="85350"/>
                      </a:cubicBezTo>
                      <a:lnTo>
                        <a:pt x="170689" y="73550"/>
                      </a:lnTo>
                      <a:cubicBezTo>
                        <a:pt x="170689" y="69007"/>
                        <a:pt x="168892" y="66286"/>
                        <a:pt x="164336" y="62654"/>
                      </a:cubicBezTo>
                      <a:cubicBezTo>
                        <a:pt x="176143" y="62654"/>
                        <a:pt x="199756" y="60838"/>
                        <a:pt x="215221" y="55390"/>
                      </a:cubicBezTo>
                      <a:lnTo>
                        <a:pt x="216120" y="76271"/>
                      </a:lnTo>
                      <a:close/>
                      <a:moveTo>
                        <a:pt x="215221" y="22696"/>
                      </a:moveTo>
                      <a:cubicBezTo>
                        <a:pt x="197062" y="22696"/>
                        <a:pt x="184292" y="19976"/>
                        <a:pt x="177940" y="18160"/>
                      </a:cubicBezTo>
                      <a:cubicBezTo>
                        <a:pt x="184292" y="15432"/>
                        <a:pt x="197062" y="13617"/>
                        <a:pt x="215221" y="13617"/>
                      </a:cubicBezTo>
                      <a:cubicBezTo>
                        <a:pt x="233381" y="13617"/>
                        <a:pt x="246087" y="16344"/>
                        <a:pt x="252439" y="18160"/>
                      </a:cubicBezTo>
                      <a:cubicBezTo>
                        <a:pt x="246984" y="19976"/>
                        <a:pt x="233381" y="22696"/>
                        <a:pt x="215221" y="22696"/>
                      </a:cubicBezTo>
                      <a:close/>
                      <a:moveTo>
                        <a:pt x="255134" y="97157"/>
                      </a:moveTo>
                      <a:cubicBezTo>
                        <a:pt x="252439" y="98973"/>
                        <a:pt x="244225" y="101701"/>
                        <a:pt x="228825" y="102605"/>
                      </a:cubicBezTo>
                      <a:lnTo>
                        <a:pt x="228825" y="88982"/>
                      </a:lnTo>
                      <a:cubicBezTo>
                        <a:pt x="236974" y="88078"/>
                        <a:pt x="246984" y="87166"/>
                        <a:pt x="255134" y="84446"/>
                      </a:cubicBezTo>
                      <a:lnTo>
                        <a:pt x="255134" y="97157"/>
                      </a:lnTo>
                      <a:close/>
                      <a:moveTo>
                        <a:pt x="255134" y="69918"/>
                      </a:moveTo>
                      <a:cubicBezTo>
                        <a:pt x="252439" y="71734"/>
                        <a:pt x="244225" y="74455"/>
                        <a:pt x="228825" y="75366"/>
                      </a:cubicBezTo>
                      <a:lnTo>
                        <a:pt x="228825" y="61743"/>
                      </a:lnTo>
                      <a:cubicBezTo>
                        <a:pt x="236974" y="60838"/>
                        <a:pt x="246984" y="59927"/>
                        <a:pt x="255134" y="57206"/>
                      </a:cubicBezTo>
                      <a:lnTo>
                        <a:pt x="255134" y="69918"/>
                      </a:lnTo>
                      <a:close/>
                      <a:moveTo>
                        <a:pt x="255134" y="42672"/>
                      </a:moveTo>
                      <a:cubicBezTo>
                        <a:pt x="252439" y="44494"/>
                        <a:pt x="244225" y="47215"/>
                        <a:pt x="228825" y="48126"/>
                      </a:cubicBezTo>
                      <a:lnTo>
                        <a:pt x="228825" y="40856"/>
                      </a:lnTo>
                      <a:cubicBezTo>
                        <a:pt x="228825" y="39040"/>
                        <a:pt x="227926" y="36319"/>
                        <a:pt x="227028" y="34503"/>
                      </a:cubicBezTo>
                      <a:cubicBezTo>
                        <a:pt x="236076" y="33592"/>
                        <a:pt x="246984" y="32687"/>
                        <a:pt x="255134" y="29960"/>
                      </a:cubicBezTo>
                      <a:lnTo>
                        <a:pt x="255134" y="42672"/>
                      </a:lnTo>
                      <a:close/>
                    </a:path>
                  </a:pathLst>
                </a:custGeom>
                <a:solidFill>
                  <a:srgbClr val="2C5967"/>
                </a:solidFill>
                <a:ln w="6417" cap="flat">
                  <a:noFill/>
                  <a:prstDash val="solid"/>
                  <a:miter/>
                </a:ln>
              </p:spPr>
              <p:txBody>
                <a:bodyPr rtlCol="0" anchor="ctr"/>
                <a:lstStyle/>
                <a:p>
                  <a:endParaRPr lang="en-US" sz="810"/>
                </a:p>
              </p:txBody>
            </p:sp>
            <p:sp>
              <p:nvSpPr>
                <p:cNvPr id="2933" name="Freeform: Shape 2932">
                  <a:extLst>
                    <a:ext uri="{FF2B5EF4-FFF2-40B4-BE49-F238E27FC236}">
                      <a16:creationId xmlns:a16="http://schemas.microsoft.com/office/drawing/2014/main" id="{5CC5A95A-13B3-5846-E561-914C8D80AB88}"/>
                    </a:ext>
                  </a:extLst>
                </p:cNvPr>
                <p:cNvSpPr/>
                <p:nvPr/>
              </p:nvSpPr>
              <p:spPr>
                <a:xfrm>
                  <a:off x="7617920" y="4237683"/>
                  <a:ext cx="265205" cy="260629"/>
                </a:xfrm>
                <a:custGeom>
                  <a:avLst/>
                  <a:gdLst>
                    <a:gd name="connsiteX0" fmla="*/ 130775 w 265205"/>
                    <a:gd name="connsiteY0" fmla="*/ 167097 h 260629"/>
                    <a:gd name="connsiteX1" fmla="*/ 174346 w 265205"/>
                    <a:gd name="connsiteY1" fmla="*/ 178904 h 260629"/>
                    <a:gd name="connsiteX2" fmla="*/ 176143 w 265205"/>
                    <a:gd name="connsiteY2" fmla="*/ 178904 h 260629"/>
                    <a:gd name="connsiteX3" fmla="*/ 237937 w 265205"/>
                    <a:gd name="connsiteY3" fmla="*/ 153481 h 260629"/>
                    <a:gd name="connsiteX4" fmla="*/ 265144 w 265205"/>
                    <a:gd name="connsiteY4" fmla="*/ 90820 h 260629"/>
                    <a:gd name="connsiteX5" fmla="*/ 239733 w 265205"/>
                    <a:gd name="connsiteY5" fmla="*/ 27261 h 260629"/>
                    <a:gd name="connsiteX6" fmla="*/ 113514 w 265205"/>
                    <a:gd name="connsiteY6" fmla="*/ 24534 h 260629"/>
                    <a:gd name="connsiteX7" fmla="*/ 97151 w 265205"/>
                    <a:gd name="connsiteY7" fmla="*/ 132594 h 260629"/>
                    <a:gd name="connsiteX8" fmla="*/ 59035 w 265205"/>
                    <a:gd name="connsiteY8" fmla="*/ 158929 h 260629"/>
                    <a:gd name="connsiteX9" fmla="*/ 23614 w 265205"/>
                    <a:gd name="connsiteY9" fmla="*/ 187984 h 260629"/>
                    <a:gd name="connsiteX10" fmla="*/ 0 w 265205"/>
                    <a:gd name="connsiteY10" fmla="*/ 210687 h 260629"/>
                    <a:gd name="connsiteX11" fmla="*/ 48126 w 265205"/>
                    <a:gd name="connsiteY11" fmla="*/ 260629 h 260629"/>
                    <a:gd name="connsiteX12" fmla="*/ 71741 w 265205"/>
                    <a:gd name="connsiteY12" fmla="*/ 237926 h 260629"/>
                    <a:gd name="connsiteX13" fmla="*/ 102605 w 265205"/>
                    <a:gd name="connsiteY13" fmla="*/ 203423 h 260629"/>
                    <a:gd name="connsiteX14" fmla="*/ 130775 w 265205"/>
                    <a:gd name="connsiteY14" fmla="*/ 167097 h 260629"/>
                    <a:gd name="connsiteX15" fmla="*/ 122562 w 265205"/>
                    <a:gd name="connsiteY15" fmla="*/ 34525 h 260629"/>
                    <a:gd name="connsiteX16" fmla="*/ 171651 w 265205"/>
                    <a:gd name="connsiteY16" fmla="*/ 13639 h 260629"/>
                    <a:gd name="connsiteX17" fmla="*/ 171651 w 265205"/>
                    <a:gd name="connsiteY17" fmla="*/ 30893 h 260629"/>
                    <a:gd name="connsiteX18" fmla="*/ 184356 w 265205"/>
                    <a:gd name="connsiteY18" fmla="*/ 30893 h 260629"/>
                    <a:gd name="connsiteX19" fmla="*/ 184356 w 265205"/>
                    <a:gd name="connsiteY19" fmla="*/ 13639 h 260629"/>
                    <a:gd name="connsiteX20" fmla="*/ 230622 w 265205"/>
                    <a:gd name="connsiteY20" fmla="*/ 36341 h 260629"/>
                    <a:gd name="connsiteX21" fmla="*/ 251541 w 265205"/>
                    <a:gd name="connsiteY21" fmla="*/ 83556 h 260629"/>
                    <a:gd name="connsiteX22" fmla="*/ 235177 w 265205"/>
                    <a:gd name="connsiteY22" fmla="*/ 83556 h 260629"/>
                    <a:gd name="connsiteX23" fmla="*/ 235177 w 265205"/>
                    <a:gd name="connsiteY23" fmla="*/ 96268 h 260629"/>
                    <a:gd name="connsiteX24" fmla="*/ 251541 w 265205"/>
                    <a:gd name="connsiteY24" fmla="*/ 96268 h 260629"/>
                    <a:gd name="connsiteX25" fmla="*/ 228825 w 265205"/>
                    <a:gd name="connsiteY25" fmla="*/ 144394 h 260629"/>
                    <a:gd name="connsiteX26" fmla="*/ 184356 w 265205"/>
                    <a:gd name="connsiteY26" fmla="*/ 165281 h 260629"/>
                    <a:gd name="connsiteX27" fmla="*/ 184356 w 265205"/>
                    <a:gd name="connsiteY27" fmla="*/ 148938 h 260629"/>
                    <a:gd name="connsiteX28" fmla="*/ 171651 w 265205"/>
                    <a:gd name="connsiteY28" fmla="*/ 148938 h 260629"/>
                    <a:gd name="connsiteX29" fmla="*/ 171651 w 265205"/>
                    <a:gd name="connsiteY29" fmla="*/ 166193 h 260629"/>
                    <a:gd name="connsiteX30" fmla="*/ 120765 w 265205"/>
                    <a:gd name="connsiteY30" fmla="*/ 143490 h 260629"/>
                    <a:gd name="connsiteX31" fmla="*/ 99911 w 265205"/>
                    <a:gd name="connsiteY31" fmla="*/ 97179 h 260629"/>
                    <a:gd name="connsiteX32" fmla="*/ 120765 w 265205"/>
                    <a:gd name="connsiteY32" fmla="*/ 97179 h 260629"/>
                    <a:gd name="connsiteX33" fmla="*/ 120765 w 265205"/>
                    <a:gd name="connsiteY33" fmla="*/ 90820 h 260629"/>
                    <a:gd name="connsiteX34" fmla="*/ 120765 w 265205"/>
                    <a:gd name="connsiteY34" fmla="*/ 84468 h 260629"/>
                    <a:gd name="connsiteX35" fmla="*/ 99911 w 265205"/>
                    <a:gd name="connsiteY35" fmla="*/ 84468 h 260629"/>
                    <a:gd name="connsiteX36" fmla="*/ 122562 w 265205"/>
                    <a:gd name="connsiteY36" fmla="*/ 34525 h 260629"/>
                    <a:gd name="connsiteX37" fmla="*/ 62693 w 265205"/>
                    <a:gd name="connsiteY37" fmla="*/ 228847 h 260629"/>
                    <a:gd name="connsiteX38" fmla="*/ 48126 w 265205"/>
                    <a:gd name="connsiteY38" fmla="*/ 242463 h 260629"/>
                    <a:gd name="connsiteX39" fmla="*/ 18160 w 265205"/>
                    <a:gd name="connsiteY39" fmla="*/ 211592 h 260629"/>
                    <a:gd name="connsiteX40" fmla="*/ 32726 w 265205"/>
                    <a:gd name="connsiteY40" fmla="*/ 197969 h 260629"/>
                    <a:gd name="connsiteX41" fmla="*/ 66286 w 265205"/>
                    <a:gd name="connsiteY41" fmla="*/ 169825 h 260629"/>
                    <a:gd name="connsiteX42" fmla="*/ 104402 w 265205"/>
                    <a:gd name="connsiteY42" fmla="*/ 143490 h 260629"/>
                    <a:gd name="connsiteX43" fmla="*/ 110819 w 265205"/>
                    <a:gd name="connsiteY43" fmla="*/ 150754 h 260629"/>
                    <a:gd name="connsiteX44" fmla="*/ 119867 w 265205"/>
                    <a:gd name="connsiteY44" fmla="*/ 158929 h 260629"/>
                    <a:gd name="connsiteX45" fmla="*/ 92660 w 265205"/>
                    <a:gd name="connsiteY45" fmla="*/ 196153 h 260629"/>
                    <a:gd name="connsiteX46" fmla="*/ 62693 w 265205"/>
                    <a:gd name="connsiteY46" fmla="*/ 228847 h 26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65205" h="260629">
                      <a:moveTo>
                        <a:pt x="130775" y="167097"/>
                      </a:moveTo>
                      <a:cubicBezTo>
                        <a:pt x="143481" y="174361"/>
                        <a:pt x="158945" y="178904"/>
                        <a:pt x="174346" y="178904"/>
                      </a:cubicBezTo>
                      <a:cubicBezTo>
                        <a:pt x="175244" y="178904"/>
                        <a:pt x="175244" y="178904"/>
                        <a:pt x="176143" y="178904"/>
                      </a:cubicBezTo>
                      <a:cubicBezTo>
                        <a:pt x="199756" y="178904"/>
                        <a:pt x="221574" y="169825"/>
                        <a:pt x="237937" y="153481"/>
                      </a:cubicBezTo>
                      <a:cubicBezTo>
                        <a:pt x="255198" y="137131"/>
                        <a:pt x="265144" y="114434"/>
                        <a:pt x="265144" y="90820"/>
                      </a:cubicBezTo>
                      <a:cubicBezTo>
                        <a:pt x="266042" y="67213"/>
                        <a:pt x="256995" y="44510"/>
                        <a:pt x="239733" y="27261"/>
                      </a:cubicBezTo>
                      <a:cubicBezTo>
                        <a:pt x="205210" y="-8153"/>
                        <a:pt x="148935" y="-9064"/>
                        <a:pt x="113514" y="24534"/>
                      </a:cubicBezTo>
                      <a:cubicBezTo>
                        <a:pt x="83547" y="53590"/>
                        <a:pt x="78093" y="98084"/>
                        <a:pt x="97151" y="132594"/>
                      </a:cubicBezTo>
                      <a:lnTo>
                        <a:pt x="59035" y="158929"/>
                      </a:lnTo>
                      <a:cubicBezTo>
                        <a:pt x="46329" y="168008"/>
                        <a:pt x="34523" y="177993"/>
                        <a:pt x="23614" y="187984"/>
                      </a:cubicBezTo>
                      <a:lnTo>
                        <a:pt x="0" y="210687"/>
                      </a:lnTo>
                      <a:lnTo>
                        <a:pt x="48126" y="260629"/>
                      </a:lnTo>
                      <a:lnTo>
                        <a:pt x="71741" y="237926"/>
                      </a:lnTo>
                      <a:cubicBezTo>
                        <a:pt x="82649" y="227935"/>
                        <a:pt x="92660" y="216135"/>
                        <a:pt x="102605" y="203423"/>
                      </a:cubicBezTo>
                      <a:lnTo>
                        <a:pt x="130775" y="167097"/>
                      </a:lnTo>
                      <a:close/>
                      <a:moveTo>
                        <a:pt x="122562" y="34525"/>
                      </a:moveTo>
                      <a:cubicBezTo>
                        <a:pt x="136229" y="21814"/>
                        <a:pt x="153491" y="14550"/>
                        <a:pt x="171651" y="13639"/>
                      </a:cubicBezTo>
                      <a:lnTo>
                        <a:pt x="171651" y="30893"/>
                      </a:lnTo>
                      <a:lnTo>
                        <a:pt x="184356" y="30893"/>
                      </a:lnTo>
                      <a:lnTo>
                        <a:pt x="184356" y="13639"/>
                      </a:lnTo>
                      <a:cubicBezTo>
                        <a:pt x="201617" y="15454"/>
                        <a:pt x="217916" y="22718"/>
                        <a:pt x="230622" y="36341"/>
                      </a:cubicBezTo>
                      <a:cubicBezTo>
                        <a:pt x="243391" y="49053"/>
                        <a:pt x="250642" y="65397"/>
                        <a:pt x="251541" y="83556"/>
                      </a:cubicBezTo>
                      <a:lnTo>
                        <a:pt x="235177" y="83556"/>
                      </a:lnTo>
                      <a:lnTo>
                        <a:pt x="235177" y="96268"/>
                      </a:lnTo>
                      <a:lnTo>
                        <a:pt x="251541" y="96268"/>
                      </a:lnTo>
                      <a:cubicBezTo>
                        <a:pt x="249744" y="114434"/>
                        <a:pt x="241530" y="131683"/>
                        <a:pt x="228825" y="144394"/>
                      </a:cubicBezTo>
                      <a:cubicBezTo>
                        <a:pt x="216120" y="156201"/>
                        <a:pt x="200655" y="163465"/>
                        <a:pt x="184356" y="165281"/>
                      </a:cubicBezTo>
                      <a:lnTo>
                        <a:pt x="184356" y="148938"/>
                      </a:lnTo>
                      <a:lnTo>
                        <a:pt x="171651" y="148938"/>
                      </a:lnTo>
                      <a:lnTo>
                        <a:pt x="171651" y="166193"/>
                      </a:lnTo>
                      <a:cubicBezTo>
                        <a:pt x="152528" y="165281"/>
                        <a:pt x="134369" y="157113"/>
                        <a:pt x="120765" y="143490"/>
                      </a:cubicBezTo>
                      <a:cubicBezTo>
                        <a:pt x="108059" y="130778"/>
                        <a:pt x="100808" y="114434"/>
                        <a:pt x="99911" y="97179"/>
                      </a:cubicBezTo>
                      <a:lnTo>
                        <a:pt x="120765" y="97179"/>
                      </a:lnTo>
                      <a:lnTo>
                        <a:pt x="120765" y="90820"/>
                      </a:lnTo>
                      <a:lnTo>
                        <a:pt x="120765" y="84468"/>
                      </a:lnTo>
                      <a:lnTo>
                        <a:pt x="99911" y="84468"/>
                      </a:lnTo>
                      <a:cubicBezTo>
                        <a:pt x="100808" y="65397"/>
                        <a:pt x="108958" y="48142"/>
                        <a:pt x="122562" y="34525"/>
                      </a:cubicBezTo>
                      <a:close/>
                      <a:moveTo>
                        <a:pt x="62693" y="228847"/>
                      </a:moveTo>
                      <a:lnTo>
                        <a:pt x="48126" y="242463"/>
                      </a:lnTo>
                      <a:lnTo>
                        <a:pt x="18160" y="211592"/>
                      </a:lnTo>
                      <a:lnTo>
                        <a:pt x="32726" y="197969"/>
                      </a:lnTo>
                      <a:cubicBezTo>
                        <a:pt x="42672" y="187984"/>
                        <a:pt x="54479" y="178904"/>
                        <a:pt x="66286" y="169825"/>
                      </a:cubicBezTo>
                      <a:lnTo>
                        <a:pt x="104402" y="143490"/>
                      </a:lnTo>
                      <a:cubicBezTo>
                        <a:pt x="106263" y="146211"/>
                        <a:pt x="108958" y="148938"/>
                        <a:pt x="110819" y="150754"/>
                      </a:cubicBezTo>
                      <a:cubicBezTo>
                        <a:pt x="113514" y="153481"/>
                        <a:pt x="116209" y="156201"/>
                        <a:pt x="119867" y="158929"/>
                      </a:cubicBezTo>
                      <a:lnTo>
                        <a:pt x="92660" y="196153"/>
                      </a:lnTo>
                      <a:cubicBezTo>
                        <a:pt x="82649" y="207960"/>
                        <a:pt x="72639" y="219767"/>
                        <a:pt x="62693" y="228847"/>
                      </a:cubicBezTo>
                      <a:close/>
                    </a:path>
                  </a:pathLst>
                </a:custGeom>
                <a:solidFill>
                  <a:srgbClr val="2C5967"/>
                </a:solidFill>
                <a:ln w="6417" cap="flat">
                  <a:noFill/>
                  <a:prstDash val="solid"/>
                  <a:miter/>
                </a:ln>
              </p:spPr>
              <p:txBody>
                <a:bodyPr rtlCol="0" anchor="ctr"/>
                <a:lstStyle/>
                <a:p>
                  <a:endParaRPr lang="en-US" sz="810"/>
                </a:p>
              </p:txBody>
            </p:sp>
            <p:sp>
              <p:nvSpPr>
                <p:cNvPr id="2934" name="Freeform: Shape 2933">
                  <a:extLst>
                    <a:ext uri="{FF2B5EF4-FFF2-40B4-BE49-F238E27FC236}">
                      <a16:creationId xmlns:a16="http://schemas.microsoft.com/office/drawing/2014/main" id="{2C15E1F6-A0FF-E0AC-A05B-61759F6530BA}"/>
                    </a:ext>
                  </a:extLst>
                </p:cNvPr>
                <p:cNvSpPr/>
                <p:nvPr/>
              </p:nvSpPr>
              <p:spPr>
                <a:xfrm>
                  <a:off x="7752289" y="4313071"/>
                  <a:ext cx="57237" cy="57206"/>
                </a:xfrm>
                <a:custGeom>
                  <a:avLst/>
                  <a:gdLst>
                    <a:gd name="connsiteX0" fmla="*/ 49987 w 57237"/>
                    <a:gd name="connsiteY0" fmla="*/ 29960 h 57206"/>
                    <a:gd name="connsiteX1" fmla="*/ 42736 w 57237"/>
                    <a:gd name="connsiteY1" fmla="*/ 31776 h 57206"/>
                    <a:gd name="connsiteX2" fmla="*/ 26373 w 57237"/>
                    <a:gd name="connsiteY2" fmla="*/ 15432 h 57206"/>
                    <a:gd name="connsiteX3" fmla="*/ 28170 w 57237"/>
                    <a:gd name="connsiteY3" fmla="*/ 8169 h 57206"/>
                    <a:gd name="connsiteX4" fmla="*/ 20021 w 57237"/>
                    <a:gd name="connsiteY4" fmla="*/ 0 h 57206"/>
                    <a:gd name="connsiteX5" fmla="*/ 0 w 57237"/>
                    <a:gd name="connsiteY5" fmla="*/ 57206 h 57206"/>
                    <a:gd name="connsiteX6" fmla="*/ 57238 w 57237"/>
                    <a:gd name="connsiteY6" fmla="*/ 37231 h 57206"/>
                    <a:gd name="connsiteX7" fmla="*/ 49987 w 57237"/>
                    <a:gd name="connsiteY7" fmla="*/ 29960 h 5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237" h="57206">
                      <a:moveTo>
                        <a:pt x="49987" y="29960"/>
                      </a:moveTo>
                      <a:cubicBezTo>
                        <a:pt x="48126" y="30871"/>
                        <a:pt x="45431" y="31776"/>
                        <a:pt x="42736" y="31776"/>
                      </a:cubicBezTo>
                      <a:cubicBezTo>
                        <a:pt x="33624" y="31776"/>
                        <a:pt x="26373" y="24512"/>
                        <a:pt x="26373" y="15432"/>
                      </a:cubicBezTo>
                      <a:cubicBezTo>
                        <a:pt x="26373" y="12712"/>
                        <a:pt x="27272" y="9985"/>
                        <a:pt x="28170" y="8169"/>
                      </a:cubicBezTo>
                      <a:lnTo>
                        <a:pt x="20021" y="0"/>
                      </a:lnTo>
                      <a:lnTo>
                        <a:pt x="0" y="57206"/>
                      </a:lnTo>
                      <a:lnTo>
                        <a:pt x="57238" y="37231"/>
                      </a:lnTo>
                      <a:lnTo>
                        <a:pt x="49987" y="29960"/>
                      </a:lnTo>
                      <a:close/>
                    </a:path>
                  </a:pathLst>
                </a:custGeom>
                <a:solidFill>
                  <a:srgbClr val="2C5967"/>
                </a:solidFill>
                <a:ln w="6417" cap="flat">
                  <a:noFill/>
                  <a:prstDash val="solid"/>
                  <a:miter/>
                </a:ln>
              </p:spPr>
              <p:txBody>
                <a:bodyPr rtlCol="0" anchor="ctr"/>
                <a:lstStyle/>
                <a:p>
                  <a:endParaRPr lang="en-US" sz="810"/>
                </a:p>
              </p:txBody>
            </p:sp>
            <p:sp>
              <p:nvSpPr>
                <p:cNvPr id="2935" name="Freeform: Shape 2934">
                  <a:extLst>
                    <a:ext uri="{FF2B5EF4-FFF2-40B4-BE49-F238E27FC236}">
                      <a16:creationId xmlns:a16="http://schemas.microsoft.com/office/drawing/2014/main" id="{5CDA3343-5C8C-4B8F-F1B6-C9266C650A46}"/>
                    </a:ext>
                  </a:extLst>
                </p:cNvPr>
                <p:cNvSpPr/>
                <p:nvPr/>
              </p:nvSpPr>
              <p:spPr>
                <a:xfrm>
                  <a:off x="7779561" y="4286736"/>
                  <a:ext cx="57173" cy="57206"/>
                </a:xfrm>
                <a:custGeom>
                  <a:avLst/>
                  <a:gdLst>
                    <a:gd name="connsiteX0" fmla="*/ 15464 w 57173"/>
                    <a:gd name="connsiteY0" fmla="*/ 25424 h 57206"/>
                    <a:gd name="connsiteX1" fmla="*/ 31763 w 57173"/>
                    <a:gd name="connsiteY1" fmla="*/ 41774 h 57206"/>
                    <a:gd name="connsiteX2" fmla="*/ 29966 w 57173"/>
                    <a:gd name="connsiteY2" fmla="*/ 49942 h 57206"/>
                    <a:gd name="connsiteX3" fmla="*/ 37217 w 57173"/>
                    <a:gd name="connsiteY3" fmla="*/ 57206 h 57206"/>
                    <a:gd name="connsiteX4" fmla="*/ 57174 w 57173"/>
                    <a:gd name="connsiteY4" fmla="*/ 0 h 57206"/>
                    <a:gd name="connsiteX5" fmla="*/ 0 w 57173"/>
                    <a:gd name="connsiteY5" fmla="*/ 19976 h 57206"/>
                    <a:gd name="connsiteX6" fmla="*/ 8149 w 57173"/>
                    <a:gd name="connsiteY6" fmla="*/ 28151 h 57206"/>
                    <a:gd name="connsiteX7" fmla="*/ 15464 w 57173"/>
                    <a:gd name="connsiteY7" fmla="*/ 25424 h 5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73" h="57206">
                      <a:moveTo>
                        <a:pt x="15464" y="25424"/>
                      </a:moveTo>
                      <a:cubicBezTo>
                        <a:pt x="24512" y="25424"/>
                        <a:pt x="31763" y="32687"/>
                        <a:pt x="31763" y="41774"/>
                      </a:cubicBezTo>
                      <a:cubicBezTo>
                        <a:pt x="31763" y="44495"/>
                        <a:pt x="30865" y="47222"/>
                        <a:pt x="29966" y="49942"/>
                      </a:cubicBezTo>
                      <a:lnTo>
                        <a:pt x="37217" y="57206"/>
                      </a:lnTo>
                      <a:lnTo>
                        <a:pt x="57174" y="0"/>
                      </a:lnTo>
                      <a:lnTo>
                        <a:pt x="0" y="19976"/>
                      </a:lnTo>
                      <a:lnTo>
                        <a:pt x="8149" y="28151"/>
                      </a:lnTo>
                      <a:cubicBezTo>
                        <a:pt x="10010" y="25424"/>
                        <a:pt x="12705" y="25424"/>
                        <a:pt x="15464" y="25424"/>
                      </a:cubicBezTo>
                      <a:close/>
                    </a:path>
                  </a:pathLst>
                </a:custGeom>
                <a:solidFill>
                  <a:srgbClr val="2C5967"/>
                </a:solidFill>
                <a:ln w="6417" cap="flat">
                  <a:noFill/>
                  <a:prstDash val="solid"/>
                  <a:miter/>
                </a:ln>
              </p:spPr>
              <p:txBody>
                <a:bodyPr rtlCol="0" anchor="ctr"/>
                <a:lstStyle/>
                <a:p>
                  <a:endParaRPr lang="en-US" sz="810"/>
                </a:p>
              </p:txBody>
            </p:sp>
          </p:grpSp>
        </p:grpSp>
        <p:grpSp>
          <p:nvGrpSpPr>
            <p:cNvPr id="2936" name="Graphic 3">
              <a:extLst>
                <a:ext uri="{FF2B5EF4-FFF2-40B4-BE49-F238E27FC236}">
                  <a16:creationId xmlns:a16="http://schemas.microsoft.com/office/drawing/2014/main" id="{791E2B1E-36F5-FC33-4125-BA10D2AA8D6F}"/>
                </a:ext>
              </a:extLst>
            </p:cNvPr>
            <p:cNvGrpSpPr/>
            <p:nvPr/>
          </p:nvGrpSpPr>
          <p:grpSpPr>
            <a:xfrm>
              <a:off x="7513711" y="4562455"/>
              <a:ext cx="579005" cy="319652"/>
              <a:chOff x="7513711" y="4562455"/>
              <a:chExt cx="579005" cy="319652"/>
            </a:xfrm>
            <a:solidFill>
              <a:srgbClr val="000000"/>
            </a:solidFill>
          </p:grpSpPr>
          <p:sp>
            <p:nvSpPr>
              <p:cNvPr id="2937" name="TextBox 2936">
                <a:extLst>
                  <a:ext uri="{FF2B5EF4-FFF2-40B4-BE49-F238E27FC236}">
                    <a16:creationId xmlns:a16="http://schemas.microsoft.com/office/drawing/2014/main" id="{D9189FBB-8D20-DFA0-9C2F-8E926FE06F5B}"/>
                  </a:ext>
                </a:extLst>
              </p:cNvPr>
              <p:cNvSpPr txBox="1"/>
              <p:nvPr/>
            </p:nvSpPr>
            <p:spPr>
              <a:xfrm>
                <a:off x="7562543" y="4562455"/>
                <a:ext cx="47481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Estate</a:t>
                </a:r>
              </a:p>
            </p:txBody>
          </p:sp>
          <p:sp>
            <p:nvSpPr>
              <p:cNvPr id="2938" name="TextBox 2937">
                <a:extLst>
                  <a:ext uri="{FF2B5EF4-FFF2-40B4-BE49-F238E27FC236}">
                    <a16:creationId xmlns:a16="http://schemas.microsoft.com/office/drawing/2014/main" id="{F6D6F6EA-C84F-AF45-53EA-0C5A41703DE7}"/>
                  </a:ext>
                </a:extLst>
              </p:cNvPr>
              <p:cNvSpPr txBox="1"/>
              <p:nvPr/>
            </p:nvSpPr>
            <p:spPr>
              <a:xfrm>
                <a:off x="7513711" y="4665125"/>
                <a:ext cx="57900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Explorer</a:t>
                </a:r>
              </a:p>
            </p:txBody>
          </p:sp>
        </p:grpSp>
      </p:grpSp>
      <p:grpSp>
        <p:nvGrpSpPr>
          <p:cNvPr id="2939" name="Graphic 3">
            <a:extLst>
              <a:ext uri="{FF2B5EF4-FFF2-40B4-BE49-F238E27FC236}">
                <a16:creationId xmlns:a16="http://schemas.microsoft.com/office/drawing/2014/main" id="{ECD83FFE-A9B7-3D84-48F5-8D2CA22ECB9F}"/>
              </a:ext>
            </a:extLst>
          </p:cNvPr>
          <p:cNvGrpSpPr/>
          <p:nvPr/>
        </p:nvGrpSpPr>
        <p:grpSpPr>
          <a:xfrm>
            <a:off x="8160593" y="4217929"/>
            <a:ext cx="1005403" cy="664178"/>
            <a:chOff x="8160593" y="4217929"/>
            <a:chExt cx="1005403" cy="664178"/>
          </a:xfrm>
        </p:grpSpPr>
        <p:grpSp>
          <p:nvGrpSpPr>
            <p:cNvPr id="2940" name="Graphic 3">
              <a:extLst>
                <a:ext uri="{FF2B5EF4-FFF2-40B4-BE49-F238E27FC236}">
                  <a16:creationId xmlns:a16="http://schemas.microsoft.com/office/drawing/2014/main" id="{484ED075-E632-E47F-84D2-F046462D4CD7}"/>
                </a:ext>
              </a:extLst>
            </p:cNvPr>
            <p:cNvGrpSpPr/>
            <p:nvPr/>
          </p:nvGrpSpPr>
          <p:grpSpPr>
            <a:xfrm>
              <a:off x="8475788" y="4217929"/>
              <a:ext cx="365555" cy="385010"/>
              <a:chOff x="8475788" y="4217929"/>
              <a:chExt cx="365555" cy="385010"/>
            </a:xfrm>
          </p:grpSpPr>
          <p:grpSp>
            <p:nvGrpSpPr>
              <p:cNvPr id="2941" name="Graphic 3">
                <a:extLst>
                  <a:ext uri="{FF2B5EF4-FFF2-40B4-BE49-F238E27FC236}">
                    <a16:creationId xmlns:a16="http://schemas.microsoft.com/office/drawing/2014/main" id="{D580A3AC-3A7C-376D-72B4-D61BD2648664}"/>
                  </a:ext>
                </a:extLst>
              </p:cNvPr>
              <p:cNvGrpSpPr/>
              <p:nvPr/>
            </p:nvGrpSpPr>
            <p:grpSpPr>
              <a:xfrm>
                <a:off x="8475788" y="4217929"/>
                <a:ext cx="365555" cy="385010"/>
                <a:chOff x="8475788" y="4217929"/>
                <a:chExt cx="365555" cy="385010"/>
              </a:xfrm>
              <a:solidFill>
                <a:srgbClr val="FFFFFF"/>
              </a:solidFill>
            </p:grpSpPr>
            <p:grpSp>
              <p:nvGrpSpPr>
                <p:cNvPr id="2942" name="Graphic 3">
                  <a:extLst>
                    <a:ext uri="{FF2B5EF4-FFF2-40B4-BE49-F238E27FC236}">
                      <a16:creationId xmlns:a16="http://schemas.microsoft.com/office/drawing/2014/main" id="{F52285B1-9850-0F79-E945-D358822E7694}"/>
                    </a:ext>
                  </a:extLst>
                </p:cNvPr>
                <p:cNvGrpSpPr/>
                <p:nvPr/>
              </p:nvGrpSpPr>
              <p:grpSpPr>
                <a:xfrm>
                  <a:off x="8560106" y="4426932"/>
                  <a:ext cx="175115" cy="176007"/>
                  <a:chOff x="8560106" y="4426932"/>
                  <a:chExt cx="175115" cy="176007"/>
                </a:xfrm>
                <a:solidFill>
                  <a:srgbClr val="FFFFFF"/>
                </a:solidFill>
              </p:grpSpPr>
              <p:sp>
                <p:nvSpPr>
                  <p:cNvPr id="2943" name="Freeform: Shape 2942">
                    <a:extLst>
                      <a:ext uri="{FF2B5EF4-FFF2-40B4-BE49-F238E27FC236}">
                        <a16:creationId xmlns:a16="http://schemas.microsoft.com/office/drawing/2014/main" id="{E2038730-8F9C-70E3-DD8A-CC3D507125F5}"/>
                      </a:ext>
                    </a:extLst>
                  </p:cNvPr>
                  <p:cNvSpPr/>
                  <p:nvPr/>
                </p:nvSpPr>
                <p:spPr>
                  <a:xfrm>
                    <a:off x="8563763" y="4431520"/>
                    <a:ext cx="165939" cy="166837"/>
                  </a:xfrm>
                  <a:custGeom>
                    <a:avLst/>
                    <a:gdLst>
                      <a:gd name="connsiteX0" fmla="*/ 0 w 165939"/>
                      <a:gd name="connsiteY0" fmla="*/ 166838 h 166837"/>
                      <a:gd name="connsiteX1" fmla="*/ 0 w 165939"/>
                      <a:gd name="connsiteY1" fmla="*/ 137500 h 166837"/>
                      <a:gd name="connsiteX2" fmla="*/ 41261 w 165939"/>
                      <a:gd name="connsiteY2" fmla="*/ 95335 h 166837"/>
                      <a:gd name="connsiteX3" fmla="*/ 52233 w 165939"/>
                      <a:gd name="connsiteY3" fmla="*/ 95335 h 166837"/>
                      <a:gd name="connsiteX4" fmla="*/ 52233 w 165939"/>
                      <a:gd name="connsiteY4" fmla="*/ 88001 h 166837"/>
                      <a:gd name="connsiteX5" fmla="*/ 41261 w 165939"/>
                      <a:gd name="connsiteY5" fmla="*/ 59580 h 166837"/>
                      <a:gd name="connsiteX6" fmla="*/ 41261 w 165939"/>
                      <a:gd name="connsiteY6" fmla="*/ 33913 h 166837"/>
                      <a:gd name="connsiteX7" fmla="*/ 72446 w 165939"/>
                      <a:gd name="connsiteY7" fmla="*/ 0 h 166837"/>
                      <a:gd name="connsiteX8" fmla="*/ 125577 w 165939"/>
                      <a:gd name="connsiteY8" fmla="*/ 0 h 166837"/>
                      <a:gd name="connsiteX9" fmla="*/ 125577 w 165939"/>
                      <a:gd name="connsiteY9" fmla="*/ 58669 h 166837"/>
                      <a:gd name="connsiteX10" fmla="*/ 114605 w 165939"/>
                      <a:gd name="connsiteY10" fmla="*/ 87083 h 166837"/>
                      <a:gd name="connsiteX11" fmla="*/ 114605 w 165939"/>
                      <a:gd name="connsiteY11" fmla="*/ 95335 h 166837"/>
                      <a:gd name="connsiteX12" fmla="*/ 124680 w 165939"/>
                      <a:gd name="connsiteY12" fmla="*/ 95335 h 166837"/>
                      <a:gd name="connsiteX13" fmla="*/ 154004 w 165939"/>
                      <a:gd name="connsiteY13" fmla="*/ 107251 h 166837"/>
                      <a:gd name="connsiteX14" fmla="*/ 165939 w 165939"/>
                      <a:gd name="connsiteY14" fmla="*/ 137500 h 166837"/>
                      <a:gd name="connsiteX15" fmla="*/ 165939 w 165939"/>
                      <a:gd name="connsiteY15" fmla="*/ 166838 h 166837"/>
                      <a:gd name="connsiteX16" fmla="*/ 0 w 165939"/>
                      <a:gd name="connsiteY16" fmla="*/ 166838 h 16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939" h="166837">
                        <a:moveTo>
                          <a:pt x="0" y="166838"/>
                        </a:moveTo>
                        <a:lnTo>
                          <a:pt x="0" y="137500"/>
                        </a:lnTo>
                        <a:cubicBezTo>
                          <a:pt x="0" y="114586"/>
                          <a:pt x="18352" y="95335"/>
                          <a:pt x="41261" y="95335"/>
                        </a:cubicBezTo>
                        <a:lnTo>
                          <a:pt x="52233" y="95335"/>
                        </a:lnTo>
                        <a:lnTo>
                          <a:pt x="52233" y="88001"/>
                        </a:lnTo>
                        <a:cubicBezTo>
                          <a:pt x="44918" y="80666"/>
                          <a:pt x="41261" y="70585"/>
                          <a:pt x="41261" y="59580"/>
                        </a:cubicBezTo>
                        <a:lnTo>
                          <a:pt x="41261" y="33913"/>
                        </a:lnTo>
                        <a:cubicBezTo>
                          <a:pt x="41261" y="12834"/>
                          <a:pt x="53196" y="0"/>
                          <a:pt x="72446" y="0"/>
                        </a:cubicBezTo>
                        <a:lnTo>
                          <a:pt x="125577" y="0"/>
                        </a:lnTo>
                        <a:lnTo>
                          <a:pt x="125577" y="58669"/>
                        </a:lnTo>
                        <a:cubicBezTo>
                          <a:pt x="125577" y="68750"/>
                          <a:pt x="121920" y="79748"/>
                          <a:pt x="114605" y="87083"/>
                        </a:cubicBezTo>
                        <a:lnTo>
                          <a:pt x="114605" y="95335"/>
                        </a:lnTo>
                        <a:lnTo>
                          <a:pt x="124680" y="95335"/>
                        </a:lnTo>
                        <a:cubicBezTo>
                          <a:pt x="135652" y="95335"/>
                          <a:pt x="145790" y="99917"/>
                          <a:pt x="154004" y="107251"/>
                        </a:cubicBezTo>
                        <a:cubicBezTo>
                          <a:pt x="162282" y="115503"/>
                          <a:pt x="165939" y="125584"/>
                          <a:pt x="165939" y="137500"/>
                        </a:cubicBezTo>
                        <a:lnTo>
                          <a:pt x="165939" y="166838"/>
                        </a:lnTo>
                        <a:lnTo>
                          <a:pt x="0" y="166838"/>
                        </a:lnTo>
                        <a:close/>
                      </a:path>
                    </a:pathLst>
                  </a:custGeom>
                  <a:solidFill>
                    <a:srgbClr val="FFFFFF"/>
                  </a:solidFill>
                  <a:ln w="6417" cap="flat">
                    <a:noFill/>
                    <a:prstDash val="solid"/>
                    <a:miter/>
                  </a:ln>
                </p:spPr>
                <p:txBody>
                  <a:bodyPr rtlCol="0" anchor="ctr"/>
                  <a:lstStyle/>
                  <a:p>
                    <a:endParaRPr lang="en-US" sz="810"/>
                  </a:p>
                </p:txBody>
              </p:sp>
              <p:sp>
                <p:nvSpPr>
                  <p:cNvPr id="2944" name="Freeform: Shape 2943">
                    <a:extLst>
                      <a:ext uri="{FF2B5EF4-FFF2-40B4-BE49-F238E27FC236}">
                        <a16:creationId xmlns:a16="http://schemas.microsoft.com/office/drawing/2014/main" id="{B8D55C3F-F1E1-89D6-4468-57E0E07747A6}"/>
                      </a:ext>
                    </a:extLst>
                  </p:cNvPr>
                  <p:cNvSpPr/>
                  <p:nvPr/>
                </p:nvSpPr>
                <p:spPr>
                  <a:xfrm>
                    <a:off x="8560106" y="4426932"/>
                    <a:ext cx="175115" cy="176007"/>
                  </a:xfrm>
                  <a:custGeom>
                    <a:avLst/>
                    <a:gdLst>
                      <a:gd name="connsiteX0" fmla="*/ 125577 w 175115"/>
                      <a:gd name="connsiteY0" fmla="*/ 9170 h 176007"/>
                      <a:gd name="connsiteX1" fmla="*/ 125577 w 175115"/>
                      <a:gd name="connsiteY1" fmla="*/ 14669 h 176007"/>
                      <a:gd name="connsiteX2" fmla="*/ 125577 w 175115"/>
                      <a:gd name="connsiteY2" fmla="*/ 62340 h 176007"/>
                      <a:gd name="connsiteX3" fmla="*/ 114605 w 175115"/>
                      <a:gd name="connsiteY3" fmla="*/ 88918 h 176007"/>
                      <a:gd name="connsiteX4" fmla="*/ 114605 w 175115"/>
                      <a:gd name="connsiteY4" fmla="*/ 103587 h 176007"/>
                      <a:gd name="connsiteX5" fmla="*/ 129235 w 175115"/>
                      <a:gd name="connsiteY5" fmla="*/ 103587 h 176007"/>
                      <a:gd name="connsiteX6" fmla="*/ 165939 w 175115"/>
                      <a:gd name="connsiteY6" fmla="*/ 141170 h 176007"/>
                      <a:gd name="connsiteX7" fmla="*/ 165939 w 175115"/>
                      <a:gd name="connsiteY7" fmla="*/ 166838 h 176007"/>
                      <a:gd name="connsiteX8" fmla="*/ 118262 w 175115"/>
                      <a:gd name="connsiteY8" fmla="*/ 166838 h 176007"/>
                      <a:gd name="connsiteX9" fmla="*/ 44019 w 175115"/>
                      <a:gd name="connsiteY9" fmla="*/ 166838 h 176007"/>
                      <a:gd name="connsiteX10" fmla="*/ 8277 w 175115"/>
                      <a:gd name="connsiteY10" fmla="*/ 166838 h 176007"/>
                      <a:gd name="connsiteX11" fmla="*/ 8277 w 175115"/>
                      <a:gd name="connsiteY11" fmla="*/ 142088 h 176007"/>
                      <a:gd name="connsiteX12" fmla="*/ 44918 w 175115"/>
                      <a:gd name="connsiteY12" fmla="*/ 104505 h 176007"/>
                      <a:gd name="connsiteX13" fmla="*/ 60510 w 175115"/>
                      <a:gd name="connsiteY13" fmla="*/ 104505 h 176007"/>
                      <a:gd name="connsiteX14" fmla="*/ 60510 w 175115"/>
                      <a:gd name="connsiteY14" fmla="*/ 90753 h 176007"/>
                      <a:gd name="connsiteX15" fmla="*/ 49474 w 175115"/>
                      <a:gd name="connsiteY15" fmla="*/ 64168 h 176007"/>
                      <a:gd name="connsiteX16" fmla="*/ 49474 w 175115"/>
                      <a:gd name="connsiteY16" fmla="*/ 44000 h 176007"/>
                      <a:gd name="connsiteX17" fmla="*/ 49474 w 175115"/>
                      <a:gd name="connsiteY17" fmla="*/ 38501 h 176007"/>
                      <a:gd name="connsiteX18" fmla="*/ 76104 w 175115"/>
                      <a:gd name="connsiteY18" fmla="*/ 9170 h 176007"/>
                      <a:gd name="connsiteX19" fmla="*/ 125577 w 175115"/>
                      <a:gd name="connsiteY19" fmla="*/ 9170 h 176007"/>
                      <a:gd name="connsiteX20" fmla="*/ 134754 w 175115"/>
                      <a:gd name="connsiteY20" fmla="*/ 0 h 176007"/>
                      <a:gd name="connsiteX21" fmla="*/ 125577 w 175115"/>
                      <a:gd name="connsiteY21" fmla="*/ 0 h 176007"/>
                      <a:gd name="connsiteX22" fmla="*/ 77002 w 175115"/>
                      <a:gd name="connsiteY22" fmla="*/ 0 h 176007"/>
                      <a:gd name="connsiteX23" fmla="*/ 41260 w 175115"/>
                      <a:gd name="connsiteY23" fmla="*/ 38501 h 176007"/>
                      <a:gd name="connsiteX24" fmla="*/ 41260 w 175115"/>
                      <a:gd name="connsiteY24" fmla="*/ 44000 h 176007"/>
                      <a:gd name="connsiteX25" fmla="*/ 41260 w 175115"/>
                      <a:gd name="connsiteY25" fmla="*/ 64168 h 176007"/>
                      <a:gd name="connsiteX26" fmla="*/ 52232 w 175115"/>
                      <a:gd name="connsiteY26" fmla="*/ 94424 h 176007"/>
                      <a:gd name="connsiteX27" fmla="*/ 52232 w 175115"/>
                      <a:gd name="connsiteY27" fmla="*/ 95335 h 176007"/>
                      <a:gd name="connsiteX28" fmla="*/ 45816 w 175115"/>
                      <a:gd name="connsiteY28" fmla="*/ 95335 h 176007"/>
                      <a:gd name="connsiteX29" fmla="*/ 0 w 175115"/>
                      <a:gd name="connsiteY29" fmla="*/ 142088 h 176007"/>
                      <a:gd name="connsiteX30" fmla="*/ 0 w 175115"/>
                      <a:gd name="connsiteY30" fmla="*/ 166838 h 176007"/>
                      <a:gd name="connsiteX31" fmla="*/ 0 w 175115"/>
                      <a:gd name="connsiteY31" fmla="*/ 176007 h 176007"/>
                      <a:gd name="connsiteX32" fmla="*/ 9176 w 175115"/>
                      <a:gd name="connsiteY32" fmla="*/ 176007 h 176007"/>
                      <a:gd name="connsiteX33" fmla="*/ 44019 w 175115"/>
                      <a:gd name="connsiteY33" fmla="*/ 176007 h 176007"/>
                      <a:gd name="connsiteX34" fmla="*/ 118262 w 175115"/>
                      <a:gd name="connsiteY34" fmla="*/ 176007 h 176007"/>
                      <a:gd name="connsiteX35" fmla="*/ 165939 w 175115"/>
                      <a:gd name="connsiteY35" fmla="*/ 176007 h 176007"/>
                      <a:gd name="connsiteX36" fmla="*/ 175115 w 175115"/>
                      <a:gd name="connsiteY36" fmla="*/ 176007 h 176007"/>
                      <a:gd name="connsiteX37" fmla="*/ 175115 w 175115"/>
                      <a:gd name="connsiteY37" fmla="*/ 166838 h 176007"/>
                      <a:gd name="connsiteX38" fmla="*/ 175115 w 175115"/>
                      <a:gd name="connsiteY38" fmla="*/ 142088 h 176007"/>
                      <a:gd name="connsiteX39" fmla="*/ 161319 w 175115"/>
                      <a:gd name="connsiteY39" fmla="*/ 109086 h 176007"/>
                      <a:gd name="connsiteX40" fmla="*/ 129235 w 175115"/>
                      <a:gd name="connsiteY40" fmla="*/ 95335 h 176007"/>
                      <a:gd name="connsiteX41" fmla="*/ 123780 w 175115"/>
                      <a:gd name="connsiteY41" fmla="*/ 95335 h 176007"/>
                      <a:gd name="connsiteX42" fmla="*/ 123780 w 175115"/>
                      <a:gd name="connsiteY42" fmla="*/ 93506 h 176007"/>
                      <a:gd name="connsiteX43" fmla="*/ 134754 w 175115"/>
                      <a:gd name="connsiteY43" fmla="*/ 63251 h 176007"/>
                      <a:gd name="connsiteX44" fmla="*/ 134754 w 175115"/>
                      <a:gd name="connsiteY44" fmla="*/ 15586 h 176007"/>
                      <a:gd name="connsiteX45" fmla="*/ 134754 w 175115"/>
                      <a:gd name="connsiteY45" fmla="*/ 10087 h 176007"/>
                      <a:gd name="connsiteX46" fmla="*/ 134754 w 175115"/>
                      <a:gd name="connsiteY46" fmla="*/ 0 h 17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5115" h="176007">
                        <a:moveTo>
                          <a:pt x="125577" y="9170"/>
                        </a:moveTo>
                        <a:lnTo>
                          <a:pt x="125577" y="14669"/>
                        </a:lnTo>
                        <a:lnTo>
                          <a:pt x="125577" y="62340"/>
                        </a:lnTo>
                        <a:cubicBezTo>
                          <a:pt x="125577" y="72420"/>
                          <a:pt x="121022" y="82501"/>
                          <a:pt x="114605" y="88918"/>
                        </a:cubicBezTo>
                        <a:lnTo>
                          <a:pt x="114605" y="103587"/>
                        </a:lnTo>
                        <a:lnTo>
                          <a:pt x="129235" y="103587"/>
                        </a:lnTo>
                        <a:cubicBezTo>
                          <a:pt x="149448" y="103587"/>
                          <a:pt x="165939" y="120091"/>
                          <a:pt x="165939" y="141170"/>
                        </a:cubicBezTo>
                        <a:lnTo>
                          <a:pt x="165939" y="166838"/>
                        </a:lnTo>
                        <a:lnTo>
                          <a:pt x="118262" y="166838"/>
                        </a:lnTo>
                        <a:lnTo>
                          <a:pt x="44019" y="166838"/>
                        </a:lnTo>
                        <a:lnTo>
                          <a:pt x="8277" y="166838"/>
                        </a:lnTo>
                        <a:lnTo>
                          <a:pt x="8277" y="142088"/>
                        </a:lnTo>
                        <a:cubicBezTo>
                          <a:pt x="8277" y="121002"/>
                          <a:pt x="24769" y="104505"/>
                          <a:pt x="44918" y="104505"/>
                        </a:cubicBezTo>
                        <a:lnTo>
                          <a:pt x="60510" y="104505"/>
                        </a:lnTo>
                        <a:lnTo>
                          <a:pt x="60510" y="90753"/>
                        </a:lnTo>
                        <a:cubicBezTo>
                          <a:pt x="53195" y="84336"/>
                          <a:pt x="49474" y="74256"/>
                          <a:pt x="49474" y="64168"/>
                        </a:cubicBezTo>
                        <a:lnTo>
                          <a:pt x="49474" y="44000"/>
                        </a:lnTo>
                        <a:lnTo>
                          <a:pt x="49474" y="38501"/>
                        </a:lnTo>
                        <a:cubicBezTo>
                          <a:pt x="49474" y="20168"/>
                          <a:pt x="59612" y="9170"/>
                          <a:pt x="76104" y="9170"/>
                        </a:cubicBezTo>
                        <a:lnTo>
                          <a:pt x="125577" y="9170"/>
                        </a:lnTo>
                        <a:close/>
                        <a:moveTo>
                          <a:pt x="134754" y="0"/>
                        </a:moveTo>
                        <a:lnTo>
                          <a:pt x="125577" y="0"/>
                        </a:lnTo>
                        <a:lnTo>
                          <a:pt x="77002" y="0"/>
                        </a:lnTo>
                        <a:cubicBezTo>
                          <a:pt x="54992" y="0"/>
                          <a:pt x="41260" y="14669"/>
                          <a:pt x="41260" y="38501"/>
                        </a:cubicBezTo>
                        <a:lnTo>
                          <a:pt x="41260" y="44000"/>
                        </a:lnTo>
                        <a:lnTo>
                          <a:pt x="41260" y="64168"/>
                        </a:lnTo>
                        <a:cubicBezTo>
                          <a:pt x="41260" y="75173"/>
                          <a:pt x="44918" y="86172"/>
                          <a:pt x="52232" y="94424"/>
                        </a:cubicBezTo>
                        <a:lnTo>
                          <a:pt x="52232" y="95335"/>
                        </a:lnTo>
                        <a:lnTo>
                          <a:pt x="45816" y="95335"/>
                        </a:lnTo>
                        <a:cubicBezTo>
                          <a:pt x="20148" y="95335"/>
                          <a:pt x="0" y="116421"/>
                          <a:pt x="0" y="142088"/>
                        </a:cubicBezTo>
                        <a:lnTo>
                          <a:pt x="0" y="166838"/>
                        </a:lnTo>
                        <a:lnTo>
                          <a:pt x="0" y="176007"/>
                        </a:lnTo>
                        <a:lnTo>
                          <a:pt x="9176" y="176007"/>
                        </a:lnTo>
                        <a:lnTo>
                          <a:pt x="44019" y="176007"/>
                        </a:lnTo>
                        <a:lnTo>
                          <a:pt x="118262" y="176007"/>
                        </a:lnTo>
                        <a:lnTo>
                          <a:pt x="165939" y="176007"/>
                        </a:lnTo>
                        <a:lnTo>
                          <a:pt x="175115" y="176007"/>
                        </a:lnTo>
                        <a:lnTo>
                          <a:pt x="175115" y="166838"/>
                        </a:lnTo>
                        <a:lnTo>
                          <a:pt x="175115" y="142088"/>
                        </a:lnTo>
                        <a:cubicBezTo>
                          <a:pt x="175115" y="129254"/>
                          <a:pt x="170495" y="117338"/>
                          <a:pt x="161319" y="109086"/>
                        </a:cubicBezTo>
                        <a:cubicBezTo>
                          <a:pt x="153106" y="99923"/>
                          <a:pt x="141171" y="95335"/>
                          <a:pt x="129235" y="95335"/>
                        </a:cubicBezTo>
                        <a:lnTo>
                          <a:pt x="123780" y="95335"/>
                        </a:lnTo>
                        <a:lnTo>
                          <a:pt x="123780" y="93506"/>
                        </a:lnTo>
                        <a:cubicBezTo>
                          <a:pt x="131096" y="85254"/>
                          <a:pt x="134754" y="74256"/>
                          <a:pt x="134754" y="63251"/>
                        </a:cubicBezTo>
                        <a:lnTo>
                          <a:pt x="134754" y="15586"/>
                        </a:lnTo>
                        <a:lnTo>
                          <a:pt x="134754" y="10087"/>
                        </a:lnTo>
                        <a:lnTo>
                          <a:pt x="134754" y="0"/>
                        </a:lnTo>
                        <a:close/>
                      </a:path>
                    </a:pathLst>
                  </a:custGeom>
                  <a:solidFill>
                    <a:srgbClr val="FFFFFF"/>
                  </a:solidFill>
                  <a:ln w="6417" cap="flat">
                    <a:noFill/>
                    <a:prstDash val="solid"/>
                    <a:miter/>
                  </a:ln>
                </p:spPr>
                <p:txBody>
                  <a:bodyPr rtlCol="0" anchor="ctr"/>
                  <a:lstStyle/>
                  <a:p>
                    <a:endParaRPr lang="en-US" sz="810"/>
                  </a:p>
                </p:txBody>
              </p:sp>
            </p:grpSp>
            <p:grpSp>
              <p:nvGrpSpPr>
                <p:cNvPr id="2945" name="Graphic 3">
                  <a:extLst>
                    <a:ext uri="{FF2B5EF4-FFF2-40B4-BE49-F238E27FC236}">
                      <a16:creationId xmlns:a16="http://schemas.microsoft.com/office/drawing/2014/main" id="{CA3D01FD-F9DC-1879-FCE1-08A2A58546ED}"/>
                    </a:ext>
                  </a:extLst>
                </p:cNvPr>
                <p:cNvGrpSpPr/>
                <p:nvPr/>
              </p:nvGrpSpPr>
              <p:grpSpPr>
                <a:xfrm>
                  <a:off x="8475788" y="4217929"/>
                  <a:ext cx="365555" cy="259426"/>
                  <a:chOff x="8475788" y="4217929"/>
                  <a:chExt cx="365555" cy="259426"/>
                </a:xfrm>
                <a:solidFill>
                  <a:srgbClr val="FFFFFF"/>
                </a:solidFill>
              </p:grpSpPr>
              <p:sp>
                <p:nvSpPr>
                  <p:cNvPr id="2946" name="Freeform: Shape 2945">
                    <a:extLst>
                      <a:ext uri="{FF2B5EF4-FFF2-40B4-BE49-F238E27FC236}">
                        <a16:creationId xmlns:a16="http://schemas.microsoft.com/office/drawing/2014/main" id="{E7D8FFF0-BEA3-9C40-7F82-4A28E8F63A57}"/>
                      </a:ext>
                    </a:extLst>
                  </p:cNvPr>
                  <p:cNvSpPr/>
                  <p:nvPr/>
                </p:nvSpPr>
                <p:spPr>
                  <a:xfrm>
                    <a:off x="8481243" y="4222510"/>
                    <a:ext cx="355916" cy="250256"/>
                  </a:xfrm>
                  <a:custGeom>
                    <a:avLst/>
                    <a:gdLst>
                      <a:gd name="connsiteX0" fmla="*/ 281443 w 355916"/>
                      <a:gd name="connsiteY0" fmla="*/ 250257 h 250256"/>
                      <a:gd name="connsiteX1" fmla="*/ 231969 w 355916"/>
                      <a:gd name="connsiteY1" fmla="*/ 231006 h 250256"/>
                      <a:gd name="connsiteX2" fmla="*/ 231969 w 355916"/>
                      <a:gd name="connsiteY2" fmla="*/ 187006 h 250256"/>
                      <a:gd name="connsiteX3" fmla="*/ 197125 w 355916"/>
                      <a:gd name="connsiteY3" fmla="*/ 187006 h 250256"/>
                      <a:gd name="connsiteX4" fmla="*/ 198024 w 355916"/>
                      <a:gd name="connsiteY4" fmla="*/ 176008 h 250256"/>
                      <a:gd name="connsiteX5" fmla="*/ 220034 w 355916"/>
                      <a:gd name="connsiteY5" fmla="*/ 143006 h 250256"/>
                      <a:gd name="connsiteX6" fmla="*/ 221894 w 355916"/>
                      <a:gd name="connsiteY6" fmla="*/ 140253 h 250256"/>
                      <a:gd name="connsiteX7" fmla="*/ 241145 w 355916"/>
                      <a:gd name="connsiteY7" fmla="*/ 117338 h 250256"/>
                      <a:gd name="connsiteX8" fmla="*/ 245701 w 355916"/>
                      <a:gd name="connsiteY8" fmla="*/ 115503 h 250256"/>
                      <a:gd name="connsiteX9" fmla="*/ 220931 w 355916"/>
                      <a:gd name="connsiteY9" fmla="*/ 94424 h 250256"/>
                      <a:gd name="connsiteX10" fmla="*/ 220931 w 355916"/>
                      <a:gd name="connsiteY10" fmla="*/ 129254 h 250256"/>
                      <a:gd name="connsiteX11" fmla="*/ 208098 w 355916"/>
                      <a:gd name="connsiteY11" fmla="*/ 142088 h 250256"/>
                      <a:gd name="connsiteX12" fmla="*/ 125641 w 355916"/>
                      <a:gd name="connsiteY12" fmla="*/ 142088 h 250256"/>
                      <a:gd name="connsiteX13" fmla="*/ 112808 w 355916"/>
                      <a:gd name="connsiteY13" fmla="*/ 129254 h 250256"/>
                      <a:gd name="connsiteX14" fmla="*/ 112808 w 355916"/>
                      <a:gd name="connsiteY14" fmla="*/ 93506 h 250256"/>
                      <a:gd name="connsiteX15" fmla="*/ 110947 w 355916"/>
                      <a:gd name="connsiteY15" fmla="*/ 94424 h 250256"/>
                      <a:gd name="connsiteX16" fmla="*/ 68788 w 355916"/>
                      <a:gd name="connsiteY16" fmla="*/ 140253 h 250256"/>
                      <a:gd name="connsiteX17" fmla="*/ 66927 w 355916"/>
                      <a:gd name="connsiteY17" fmla="*/ 142088 h 250256"/>
                      <a:gd name="connsiteX18" fmla="*/ 99011 w 355916"/>
                      <a:gd name="connsiteY18" fmla="*/ 161339 h 250256"/>
                      <a:gd name="connsiteX19" fmla="*/ 99011 w 355916"/>
                      <a:gd name="connsiteY19" fmla="*/ 231006 h 250256"/>
                      <a:gd name="connsiteX20" fmla="*/ 49538 w 355916"/>
                      <a:gd name="connsiteY20" fmla="*/ 250257 h 250256"/>
                      <a:gd name="connsiteX21" fmla="*/ 0 w 355916"/>
                      <a:gd name="connsiteY21" fmla="*/ 231006 h 250256"/>
                      <a:gd name="connsiteX22" fmla="*/ 0 w 355916"/>
                      <a:gd name="connsiteY22" fmla="*/ 160421 h 250256"/>
                      <a:gd name="connsiteX23" fmla="*/ 45881 w 355916"/>
                      <a:gd name="connsiteY23" fmla="*/ 140253 h 250256"/>
                      <a:gd name="connsiteX24" fmla="*/ 47677 w 355916"/>
                      <a:gd name="connsiteY24" fmla="*/ 134754 h 250256"/>
                      <a:gd name="connsiteX25" fmla="*/ 106391 w 355916"/>
                      <a:gd name="connsiteY25" fmla="*/ 72421 h 250256"/>
                      <a:gd name="connsiteX26" fmla="*/ 112808 w 355916"/>
                      <a:gd name="connsiteY26" fmla="*/ 69668 h 250256"/>
                      <a:gd name="connsiteX27" fmla="*/ 112808 w 355916"/>
                      <a:gd name="connsiteY27" fmla="*/ 25667 h 250256"/>
                      <a:gd name="connsiteX28" fmla="*/ 125641 w 355916"/>
                      <a:gd name="connsiteY28" fmla="*/ 12834 h 250256"/>
                      <a:gd name="connsiteX29" fmla="*/ 141171 w 355916"/>
                      <a:gd name="connsiteY29" fmla="*/ 12834 h 250256"/>
                      <a:gd name="connsiteX30" fmla="*/ 147587 w 355916"/>
                      <a:gd name="connsiteY30" fmla="*/ 8252 h 250256"/>
                      <a:gd name="connsiteX31" fmla="*/ 154004 w 355916"/>
                      <a:gd name="connsiteY31" fmla="*/ 8252 h 250256"/>
                      <a:gd name="connsiteX32" fmla="*/ 165939 w 355916"/>
                      <a:gd name="connsiteY32" fmla="*/ 0 h 250256"/>
                      <a:gd name="connsiteX33" fmla="*/ 177875 w 355916"/>
                      <a:gd name="connsiteY33" fmla="*/ 8252 h 250256"/>
                      <a:gd name="connsiteX34" fmla="*/ 184292 w 355916"/>
                      <a:gd name="connsiteY34" fmla="*/ 8252 h 250256"/>
                      <a:gd name="connsiteX35" fmla="*/ 190708 w 355916"/>
                      <a:gd name="connsiteY35" fmla="*/ 12834 h 250256"/>
                      <a:gd name="connsiteX36" fmla="*/ 206302 w 355916"/>
                      <a:gd name="connsiteY36" fmla="*/ 12834 h 250256"/>
                      <a:gd name="connsiteX37" fmla="*/ 219135 w 355916"/>
                      <a:gd name="connsiteY37" fmla="*/ 25667 h 250256"/>
                      <a:gd name="connsiteX38" fmla="*/ 219135 w 355916"/>
                      <a:gd name="connsiteY38" fmla="*/ 70585 h 250256"/>
                      <a:gd name="connsiteX39" fmla="*/ 223691 w 355916"/>
                      <a:gd name="connsiteY39" fmla="*/ 73338 h 250256"/>
                      <a:gd name="connsiteX40" fmla="*/ 264952 w 355916"/>
                      <a:gd name="connsiteY40" fmla="*/ 107257 h 250256"/>
                      <a:gd name="connsiteX41" fmla="*/ 286961 w 355916"/>
                      <a:gd name="connsiteY41" fmla="*/ 100841 h 250256"/>
                      <a:gd name="connsiteX42" fmla="*/ 321805 w 355916"/>
                      <a:gd name="connsiteY42" fmla="*/ 121920 h 250256"/>
                      <a:gd name="connsiteX43" fmla="*/ 324564 w 355916"/>
                      <a:gd name="connsiteY43" fmla="*/ 123755 h 250256"/>
                      <a:gd name="connsiteX44" fmla="*/ 337397 w 355916"/>
                      <a:gd name="connsiteY44" fmla="*/ 129254 h 250256"/>
                      <a:gd name="connsiteX45" fmla="*/ 351129 w 355916"/>
                      <a:gd name="connsiteY45" fmla="*/ 181507 h 250256"/>
                      <a:gd name="connsiteX46" fmla="*/ 348371 w 355916"/>
                      <a:gd name="connsiteY46" fmla="*/ 187006 h 250256"/>
                      <a:gd name="connsiteX47" fmla="*/ 331879 w 355916"/>
                      <a:gd name="connsiteY47" fmla="*/ 187006 h 250256"/>
                      <a:gd name="connsiteX48" fmla="*/ 331879 w 355916"/>
                      <a:gd name="connsiteY48" fmla="*/ 231006 h 250256"/>
                      <a:gd name="connsiteX49" fmla="*/ 281443 w 355916"/>
                      <a:gd name="connsiteY49" fmla="*/ 250257 h 25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55916" h="250256">
                        <a:moveTo>
                          <a:pt x="281443" y="250257"/>
                        </a:moveTo>
                        <a:cubicBezTo>
                          <a:pt x="263091" y="250257"/>
                          <a:pt x="231969" y="247511"/>
                          <a:pt x="231969" y="231006"/>
                        </a:cubicBezTo>
                        <a:lnTo>
                          <a:pt x="231969" y="187006"/>
                        </a:lnTo>
                        <a:lnTo>
                          <a:pt x="197125" y="187006"/>
                        </a:lnTo>
                        <a:lnTo>
                          <a:pt x="198024" y="176008"/>
                        </a:lnTo>
                        <a:cubicBezTo>
                          <a:pt x="198922" y="161339"/>
                          <a:pt x="207200" y="149423"/>
                          <a:pt x="220034" y="143006"/>
                        </a:cubicBezTo>
                        <a:cubicBezTo>
                          <a:pt x="220931" y="142088"/>
                          <a:pt x="221894" y="141171"/>
                          <a:pt x="221894" y="140253"/>
                        </a:cubicBezTo>
                        <a:cubicBezTo>
                          <a:pt x="223691" y="130172"/>
                          <a:pt x="231006" y="121003"/>
                          <a:pt x="241145" y="117338"/>
                        </a:cubicBezTo>
                        <a:cubicBezTo>
                          <a:pt x="242942" y="116421"/>
                          <a:pt x="243840" y="116421"/>
                          <a:pt x="245701" y="115503"/>
                        </a:cubicBezTo>
                        <a:cubicBezTo>
                          <a:pt x="238386" y="108169"/>
                          <a:pt x="230108" y="100841"/>
                          <a:pt x="220931" y="94424"/>
                        </a:cubicBezTo>
                        <a:lnTo>
                          <a:pt x="220931" y="129254"/>
                        </a:lnTo>
                        <a:cubicBezTo>
                          <a:pt x="220931" y="136589"/>
                          <a:pt x="215477" y="142088"/>
                          <a:pt x="208098" y="142088"/>
                        </a:cubicBezTo>
                        <a:lnTo>
                          <a:pt x="125641" y="142088"/>
                        </a:lnTo>
                        <a:cubicBezTo>
                          <a:pt x="118262" y="142088"/>
                          <a:pt x="112808" y="136589"/>
                          <a:pt x="112808" y="129254"/>
                        </a:cubicBezTo>
                        <a:lnTo>
                          <a:pt x="112808" y="93506"/>
                        </a:lnTo>
                        <a:cubicBezTo>
                          <a:pt x="111845" y="93506"/>
                          <a:pt x="111845" y="94424"/>
                          <a:pt x="110947" y="94424"/>
                        </a:cubicBezTo>
                        <a:cubicBezTo>
                          <a:pt x="92595" y="105422"/>
                          <a:pt x="77965" y="121003"/>
                          <a:pt x="68788" y="140253"/>
                        </a:cubicBezTo>
                        <a:lnTo>
                          <a:pt x="66927" y="142088"/>
                        </a:lnTo>
                        <a:cubicBezTo>
                          <a:pt x="88039" y="144841"/>
                          <a:pt x="99011" y="151258"/>
                          <a:pt x="99011" y="161339"/>
                        </a:cubicBezTo>
                        <a:lnTo>
                          <a:pt x="99011" y="231006"/>
                        </a:lnTo>
                        <a:cubicBezTo>
                          <a:pt x="99011" y="247511"/>
                          <a:pt x="71548" y="250257"/>
                          <a:pt x="49538" y="250257"/>
                        </a:cubicBezTo>
                        <a:cubicBezTo>
                          <a:pt x="31186" y="250257"/>
                          <a:pt x="0" y="247511"/>
                          <a:pt x="0" y="231006"/>
                        </a:cubicBezTo>
                        <a:lnTo>
                          <a:pt x="0" y="160421"/>
                        </a:lnTo>
                        <a:cubicBezTo>
                          <a:pt x="0" y="143923"/>
                          <a:pt x="27529" y="141171"/>
                          <a:pt x="45881" y="140253"/>
                        </a:cubicBezTo>
                        <a:lnTo>
                          <a:pt x="47677" y="134754"/>
                        </a:lnTo>
                        <a:cubicBezTo>
                          <a:pt x="59613" y="108169"/>
                          <a:pt x="79761" y="86172"/>
                          <a:pt x="106391" y="72421"/>
                        </a:cubicBezTo>
                        <a:lnTo>
                          <a:pt x="112808" y="69668"/>
                        </a:lnTo>
                        <a:lnTo>
                          <a:pt x="112808" y="25667"/>
                        </a:lnTo>
                        <a:cubicBezTo>
                          <a:pt x="112808" y="18333"/>
                          <a:pt x="118262" y="12834"/>
                          <a:pt x="125641" y="12834"/>
                        </a:cubicBezTo>
                        <a:lnTo>
                          <a:pt x="141171" y="12834"/>
                        </a:lnTo>
                        <a:cubicBezTo>
                          <a:pt x="142133" y="10087"/>
                          <a:pt x="144892" y="8252"/>
                          <a:pt x="147587" y="8252"/>
                        </a:cubicBezTo>
                        <a:lnTo>
                          <a:pt x="154004" y="8252"/>
                        </a:lnTo>
                        <a:cubicBezTo>
                          <a:pt x="155865" y="3671"/>
                          <a:pt x="160421" y="0"/>
                          <a:pt x="165939" y="0"/>
                        </a:cubicBezTo>
                        <a:cubicBezTo>
                          <a:pt x="171458" y="0"/>
                          <a:pt x="176014" y="3671"/>
                          <a:pt x="177875" y="8252"/>
                        </a:cubicBezTo>
                        <a:lnTo>
                          <a:pt x="184292" y="8252"/>
                        </a:lnTo>
                        <a:cubicBezTo>
                          <a:pt x="187051" y="8252"/>
                          <a:pt x="189810" y="10087"/>
                          <a:pt x="190708" y="12834"/>
                        </a:cubicBezTo>
                        <a:lnTo>
                          <a:pt x="206302" y="12834"/>
                        </a:lnTo>
                        <a:cubicBezTo>
                          <a:pt x="213617" y="12834"/>
                          <a:pt x="219135" y="18333"/>
                          <a:pt x="219135" y="25667"/>
                        </a:cubicBezTo>
                        <a:lnTo>
                          <a:pt x="219135" y="70585"/>
                        </a:lnTo>
                        <a:cubicBezTo>
                          <a:pt x="223691" y="72421"/>
                          <a:pt x="223691" y="73338"/>
                          <a:pt x="223691" y="73338"/>
                        </a:cubicBezTo>
                        <a:cubicBezTo>
                          <a:pt x="240182" y="81590"/>
                          <a:pt x="253978" y="93506"/>
                          <a:pt x="264952" y="107257"/>
                        </a:cubicBezTo>
                        <a:cubicBezTo>
                          <a:pt x="271369" y="102669"/>
                          <a:pt x="278683" y="100841"/>
                          <a:pt x="286961" y="100841"/>
                        </a:cubicBezTo>
                        <a:cubicBezTo>
                          <a:pt x="301592" y="100841"/>
                          <a:pt x="315388" y="109086"/>
                          <a:pt x="321805" y="121920"/>
                        </a:cubicBezTo>
                        <a:cubicBezTo>
                          <a:pt x="322703" y="122838"/>
                          <a:pt x="323601" y="123755"/>
                          <a:pt x="324564" y="123755"/>
                        </a:cubicBezTo>
                        <a:cubicBezTo>
                          <a:pt x="329120" y="124673"/>
                          <a:pt x="332777" y="126508"/>
                          <a:pt x="337397" y="129254"/>
                        </a:cubicBezTo>
                        <a:cubicBezTo>
                          <a:pt x="354787" y="140253"/>
                          <a:pt x="361204" y="163174"/>
                          <a:pt x="351129" y="181507"/>
                        </a:cubicBezTo>
                        <a:lnTo>
                          <a:pt x="348371" y="187006"/>
                        </a:lnTo>
                        <a:lnTo>
                          <a:pt x="331879" y="187006"/>
                        </a:lnTo>
                        <a:lnTo>
                          <a:pt x="331879" y="231006"/>
                        </a:lnTo>
                        <a:cubicBezTo>
                          <a:pt x="331879" y="247511"/>
                          <a:pt x="300693" y="250257"/>
                          <a:pt x="281443" y="250257"/>
                        </a:cubicBezTo>
                        <a:close/>
                      </a:path>
                    </a:pathLst>
                  </a:custGeom>
                  <a:solidFill>
                    <a:srgbClr val="FFFFFF"/>
                  </a:solidFill>
                  <a:ln w="6417" cap="flat">
                    <a:noFill/>
                    <a:prstDash val="solid"/>
                    <a:miter/>
                  </a:ln>
                </p:spPr>
                <p:txBody>
                  <a:bodyPr rtlCol="0" anchor="ctr"/>
                  <a:lstStyle/>
                  <a:p>
                    <a:endParaRPr lang="en-US" sz="810"/>
                  </a:p>
                </p:txBody>
              </p:sp>
              <p:sp>
                <p:nvSpPr>
                  <p:cNvPr id="2947" name="Freeform: Shape 2946">
                    <a:extLst>
                      <a:ext uri="{FF2B5EF4-FFF2-40B4-BE49-F238E27FC236}">
                        <a16:creationId xmlns:a16="http://schemas.microsoft.com/office/drawing/2014/main" id="{F8386FFB-E580-FD4E-BD5E-BCF82920372F}"/>
                      </a:ext>
                    </a:extLst>
                  </p:cNvPr>
                  <p:cNvSpPr/>
                  <p:nvPr/>
                </p:nvSpPr>
                <p:spPr>
                  <a:xfrm>
                    <a:off x="8475788" y="4217929"/>
                    <a:ext cx="365555" cy="259426"/>
                  </a:xfrm>
                  <a:custGeom>
                    <a:avLst/>
                    <a:gdLst>
                      <a:gd name="connsiteX0" fmla="*/ 171394 w 365555"/>
                      <a:gd name="connsiteY0" fmla="*/ 9170 h 259426"/>
                      <a:gd name="connsiteX1" fmla="*/ 179672 w 365555"/>
                      <a:gd name="connsiteY1" fmla="*/ 17415 h 259426"/>
                      <a:gd name="connsiteX2" fmla="*/ 190644 w 365555"/>
                      <a:gd name="connsiteY2" fmla="*/ 17415 h 259426"/>
                      <a:gd name="connsiteX3" fmla="*/ 193404 w 365555"/>
                      <a:gd name="connsiteY3" fmla="*/ 20168 h 259426"/>
                      <a:gd name="connsiteX4" fmla="*/ 193404 w 365555"/>
                      <a:gd name="connsiteY4" fmla="*/ 22003 h 259426"/>
                      <a:gd name="connsiteX5" fmla="*/ 212654 w 365555"/>
                      <a:gd name="connsiteY5" fmla="*/ 22003 h 259426"/>
                      <a:gd name="connsiteX6" fmla="*/ 220931 w 365555"/>
                      <a:gd name="connsiteY6" fmla="*/ 30249 h 259426"/>
                      <a:gd name="connsiteX7" fmla="*/ 220931 w 365555"/>
                      <a:gd name="connsiteY7" fmla="*/ 77920 h 259426"/>
                      <a:gd name="connsiteX8" fmla="*/ 228247 w 365555"/>
                      <a:gd name="connsiteY8" fmla="*/ 81584 h 259426"/>
                      <a:gd name="connsiteX9" fmla="*/ 271304 w 365555"/>
                      <a:gd name="connsiteY9" fmla="*/ 118256 h 259426"/>
                      <a:gd name="connsiteX10" fmla="*/ 294212 w 365555"/>
                      <a:gd name="connsiteY10" fmla="*/ 110004 h 259426"/>
                      <a:gd name="connsiteX11" fmla="*/ 324499 w 365555"/>
                      <a:gd name="connsiteY11" fmla="*/ 129254 h 259426"/>
                      <a:gd name="connsiteX12" fmla="*/ 330018 w 365555"/>
                      <a:gd name="connsiteY12" fmla="*/ 133836 h 259426"/>
                      <a:gd name="connsiteX13" fmla="*/ 340991 w 365555"/>
                      <a:gd name="connsiteY13" fmla="*/ 138418 h 259426"/>
                      <a:gd name="connsiteX14" fmla="*/ 352926 w 365555"/>
                      <a:gd name="connsiteY14" fmla="*/ 184253 h 259426"/>
                      <a:gd name="connsiteX15" fmla="*/ 351065 w 365555"/>
                      <a:gd name="connsiteY15" fmla="*/ 187006 h 259426"/>
                      <a:gd name="connsiteX16" fmla="*/ 332713 w 365555"/>
                      <a:gd name="connsiteY16" fmla="*/ 187006 h 259426"/>
                      <a:gd name="connsiteX17" fmla="*/ 332713 w 365555"/>
                      <a:gd name="connsiteY17" fmla="*/ 188841 h 259426"/>
                      <a:gd name="connsiteX18" fmla="*/ 332713 w 365555"/>
                      <a:gd name="connsiteY18" fmla="*/ 189753 h 259426"/>
                      <a:gd name="connsiteX19" fmla="*/ 332713 w 365555"/>
                      <a:gd name="connsiteY19" fmla="*/ 212673 h 259426"/>
                      <a:gd name="connsiteX20" fmla="*/ 332713 w 365555"/>
                      <a:gd name="connsiteY20" fmla="*/ 213591 h 259426"/>
                      <a:gd name="connsiteX21" fmla="*/ 332713 w 365555"/>
                      <a:gd name="connsiteY21" fmla="*/ 236506 h 259426"/>
                      <a:gd name="connsiteX22" fmla="*/ 287795 w 365555"/>
                      <a:gd name="connsiteY22" fmla="*/ 251174 h 259426"/>
                      <a:gd name="connsiteX23" fmla="*/ 242877 w 365555"/>
                      <a:gd name="connsiteY23" fmla="*/ 236506 h 259426"/>
                      <a:gd name="connsiteX24" fmla="*/ 242877 w 365555"/>
                      <a:gd name="connsiteY24" fmla="*/ 213591 h 259426"/>
                      <a:gd name="connsiteX25" fmla="*/ 242877 w 365555"/>
                      <a:gd name="connsiteY25" fmla="*/ 212673 h 259426"/>
                      <a:gd name="connsiteX26" fmla="*/ 242877 w 365555"/>
                      <a:gd name="connsiteY26" fmla="*/ 189753 h 259426"/>
                      <a:gd name="connsiteX27" fmla="*/ 242877 w 365555"/>
                      <a:gd name="connsiteY27" fmla="*/ 188841 h 259426"/>
                      <a:gd name="connsiteX28" fmla="*/ 242877 w 365555"/>
                      <a:gd name="connsiteY28" fmla="*/ 187924 h 259426"/>
                      <a:gd name="connsiteX29" fmla="*/ 208098 w 365555"/>
                      <a:gd name="connsiteY29" fmla="*/ 187924 h 259426"/>
                      <a:gd name="connsiteX30" fmla="*/ 208098 w 365555"/>
                      <a:gd name="connsiteY30" fmla="*/ 181507 h 259426"/>
                      <a:gd name="connsiteX31" fmla="*/ 227348 w 365555"/>
                      <a:gd name="connsiteY31" fmla="*/ 152169 h 259426"/>
                      <a:gd name="connsiteX32" fmla="*/ 231905 w 365555"/>
                      <a:gd name="connsiteY32" fmla="*/ 146670 h 259426"/>
                      <a:gd name="connsiteX33" fmla="*/ 248396 w 365555"/>
                      <a:gd name="connsiteY33" fmla="*/ 126502 h 259426"/>
                      <a:gd name="connsiteX34" fmla="*/ 259432 w 365555"/>
                      <a:gd name="connsiteY34" fmla="*/ 123755 h 259426"/>
                      <a:gd name="connsiteX35" fmla="*/ 260331 w 365555"/>
                      <a:gd name="connsiteY35" fmla="*/ 123755 h 259426"/>
                      <a:gd name="connsiteX36" fmla="*/ 228247 w 365555"/>
                      <a:gd name="connsiteY36" fmla="*/ 95335 h 259426"/>
                      <a:gd name="connsiteX37" fmla="*/ 220931 w 365555"/>
                      <a:gd name="connsiteY37" fmla="*/ 91671 h 259426"/>
                      <a:gd name="connsiteX38" fmla="*/ 220931 w 365555"/>
                      <a:gd name="connsiteY38" fmla="*/ 134754 h 259426"/>
                      <a:gd name="connsiteX39" fmla="*/ 212654 w 365555"/>
                      <a:gd name="connsiteY39" fmla="*/ 143006 h 259426"/>
                      <a:gd name="connsiteX40" fmla="*/ 130133 w 365555"/>
                      <a:gd name="connsiteY40" fmla="*/ 143006 h 259426"/>
                      <a:gd name="connsiteX41" fmla="*/ 121920 w 365555"/>
                      <a:gd name="connsiteY41" fmla="*/ 134754 h 259426"/>
                      <a:gd name="connsiteX42" fmla="*/ 121920 w 365555"/>
                      <a:gd name="connsiteY42" fmla="*/ 89836 h 259426"/>
                      <a:gd name="connsiteX43" fmla="*/ 113642 w 365555"/>
                      <a:gd name="connsiteY43" fmla="*/ 94417 h 259426"/>
                      <a:gd name="connsiteX44" fmla="*/ 69623 w 365555"/>
                      <a:gd name="connsiteY44" fmla="*/ 142088 h 259426"/>
                      <a:gd name="connsiteX45" fmla="*/ 65965 w 365555"/>
                      <a:gd name="connsiteY45" fmla="*/ 149423 h 259426"/>
                      <a:gd name="connsiteX46" fmla="*/ 99910 w 365555"/>
                      <a:gd name="connsiteY46" fmla="*/ 164085 h 259426"/>
                      <a:gd name="connsiteX47" fmla="*/ 99910 w 365555"/>
                      <a:gd name="connsiteY47" fmla="*/ 186088 h 259426"/>
                      <a:gd name="connsiteX48" fmla="*/ 99910 w 365555"/>
                      <a:gd name="connsiteY48" fmla="*/ 187006 h 259426"/>
                      <a:gd name="connsiteX49" fmla="*/ 99910 w 365555"/>
                      <a:gd name="connsiteY49" fmla="*/ 209921 h 259426"/>
                      <a:gd name="connsiteX50" fmla="*/ 99910 w 365555"/>
                      <a:gd name="connsiteY50" fmla="*/ 210838 h 259426"/>
                      <a:gd name="connsiteX51" fmla="*/ 99910 w 365555"/>
                      <a:gd name="connsiteY51" fmla="*/ 233759 h 259426"/>
                      <a:gd name="connsiteX52" fmla="*/ 54992 w 365555"/>
                      <a:gd name="connsiteY52" fmla="*/ 248422 h 259426"/>
                      <a:gd name="connsiteX53" fmla="*/ 10074 w 365555"/>
                      <a:gd name="connsiteY53" fmla="*/ 233759 h 259426"/>
                      <a:gd name="connsiteX54" fmla="*/ 10074 w 365555"/>
                      <a:gd name="connsiteY54" fmla="*/ 210838 h 259426"/>
                      <a:gd name="connsiteX55" fmla="*/ 10074 w 365555"/>
                      <a:gd name="connsiteY55" fmla="*/ 209921 h 259426"/>
                      <a:gd name="connsiteX56" fmla="*/ 10074 w 365555"/>
                      <a:gd name="connsiteY56" fmla="*/ 187006 h 259426"/>
                      <a:gd name="connsiteX57" fmla="*/ 10074 w 365555"/>
                      <a:gd name="connsiteY57" fmla="*/ 186088 h 259426"/>
                      <a:gd name="connsiteX58" fmla="*/ 10074 w 365555"/>
                      <a:gd name="connsiteY58" fmla="*/ 165003 h 259426"/>
                      <a:gd name="connsiteX59" fmla="*/ 54992 w 365555"/>
                      <a:gd name="connsiteY59" fmla="*/ 149423 h 259426"/>
                      <a:gd name="connsiteX60" fmla="*/ 58650 w 365555"/>
                      <a:gd name="connsiteY60" fmla="*/ 141171 h 259426"/>
                      <a:gd name="connsiteX61" fmla="*/ 114540 w 365555"/>
                      <a:gd name="connsiteY61" fmla="*/ 80666 h 259426"/>
                      <a:gd name="connsiteX62" fmla="*/ 122818 w 365555"/>
                      <a:gd name="connsiteY62" fmla="*/ 76084 h 259426"/>
                      <a:gd name="connsiteX63" fmla="*/ 122818 w 365555"/>
                      <a:gd name="connsiteY63" fmla="*/ 30249 h 259426"/>
                      <a:gd name="connsiteX64" fmla="*/ 131096 w 365555"/>
                      <a:gd name="connsiteY64" fmla="*/ 22003 h 259426"/>
                      <a:gd name="connsiteX65" fmla="*/ 150346 w 365555"/>
                      <a:gd name="connsiteY65" fmla="*/ 22003 h 259426"/>
                      <a:gd name="connsiteX66" fmla="*/ 150346 w 365555"/>
                      <a:gd name="connsiteY66" fmla="*/ 20168 h 259426"/>
                      <a:gd name="connsiteX67" fmla="*/ 153042 w 365555"/>
                      <a:gd name="connsiteY67" fmla="*/ 17415 h 259426"/>
                      <a:gd name="connsiteX68" fmla="*/ 163180 w 365555"/>
                      <a:gd name="connsiteY68" fmla="*/ 17415 h 259426"/>
                      <a:gd name="connsiteX69" fmla="*/ 171394 w 365555"/>
                      <a:gd name="connsiteY69" fmla="*/ 9170 h 259426"/>
                      <a:gd name="connsiteX70" fmla="*/ 171394 w 365555"/>
                      <a:gd name="connsiteY70" fmla="*/ 0 h 259426"/>
                      <a:gd name="connsiteX71" fmla="*/ 156763 w 365555"/>
                      <a:gd name="connsiteY71" fmla="*/ 8252 h 259426"/>
                      <a:gd name="connsiteX72" fmla="*/ 153042 w 365555"/>
                      <a:gd name="connsiteY72" fmla="*/ 8252 h 259426"/>
                      <a:gd name="connsiteX73" fmla="*/ 143929 w 365555"/>
                      <a:gd name="connsiteY73" fmla="*/ 12834 h 259426"/>
                      <a:gd name="connsiteX74" fmla="*/ 131096 w 365555"/>
                      <a:gd name="connsiteY74" fmla="*/ 12834 h 259426"/>
                      <a:gd name="connsiteX75" fmla="*/ 113642 w 365555"/>
                      <a:gd name="connsiteY75" fmla="*/ 30249 h 259426"/>
                      <a:gd name="connsiteX76" fmla="*/ 113642 w 365555"/>
                      <a:gd name="connsiteY76" fmla="*/ 72421 h 259426"/>
                      <a:gd name="connsiteX77" fmla="*/ 109086 w 365555"/>
                      <a:gd name="connsiteY77" fmla="*/ 73338 h 259426"/>
                      <a:gd name="connsiteX78" fmla="*/ 48575 w 365555"/>
                      <a:gd name="connsiteY78" fmla="*/ 138418 h 259426"/>
                      <a:gd name="connsiteX79" fmla="*/ 47677 w 365555"/>
                      <a:gd name="connsiteY79" fmla="*/ 141171 h 259426"/>
                      <a:gd name="connsiteX80" fmla="*/ 0 w 365555"/>
                      <a:gd name="connsiteY80" fmla="*/ 165003 h 259426"/>
                      <a:gd name="connsiteX81" fmla="*/ 0 w 365555"/>
                      <a:gd name="connsiteY81" fmla="*/ 187006 h 259426"/>
                      <a:gd name="connsiteX82" fmla="*/ 0 w 365555"/>
                      <a:gd name="connsiteY82" fmla="*/ 187924 h 259426"/>
                      <a:gd name="connsiteX83" fmla="*/ 0 w 365555"/>
                      <a:gd name="connsiteY83" fmla="*/ 210838 h 259426"/>
                      <a:gd name="connsiteX84" fmla="*/ 0 w 365555"/>
                      <a:gd name="connsiteY84" fmla="*/ 211756 h 259426"/>
                      <a:gd name="connsiteX85" fmla="*/ 0 w 365555"/>
                      <a:gd name="connsiteY85" fmla="*/ 234670 h 259426"/>
                      <a:gd name="connsiteX86" fmla="*/ 54094 w 365555"/>
                      <a:gd name="connsiteY86" fmla="*/ 258509 h 259426"/>
                      <a:gd name="connsiteX87" fmla="*/ 108124 w 365555"/>
                      <a:gd name="connsiteY87" fmla="*/ 234670 h 259426"/>
                      <a:gd name="connsiteX88" fmla="*/ 108124 w 365555"/>
                      <a:gd name="connsiteY88" fmla="*/ 211756 h 259426"/>
                      <a:gd name="connsiteX89" fmla="*/ 108124 w 365555"/>
                      <a:gd name="connsiteY89" fmla="*/ 210838 h 259426"/>
                      <a:gd name="connsiteX90" fmla="*/ 108124 w 365555"/>
                      <a:gd name="connsiteY90" fmla="*/ 187924 h 259426"/>
                      <a:gd name="connsiteX91" fmla="*/ 108124 w 365555"/>
                      <a:gd name="connsiteY91" fmla="*/ 187006 h 259426"/>
                      <a:gd name="connsiteX92" fmla="*/ 108124 w 365555"/>
                      <a:gd name="connsiteY92" fmla="*/ 165003 h 259426"/>
                      <a:gd name="connsiteX93" fmla="*/ 78798 w 365555"/>
                      <a:gd name="connsiteY93" fmla="*/ 142088 h 259426"/>
                      <a:gd name="connsiteX94" fmla="*/ 111845 w 365555"/>
                      <a:gd name="connsiteY94" fmla="*/ 105422 h 259426"/>
                      <a:gd name="connsiteX95" fmla="*/ 111845 w 365555"/>
                      <a:gd name="connsiteY95" fmla="*/ 132918 h 259426"/>
                      <a:gd name="connsiteX96" fmla="*/ 129235 w 365555"/>
                      <a:gd name="connsiteY96" fmla="*/ 150340 h 259426"/>
                      <a:gd name="connsiteX97" fmla="*/ 210793 w 365555"/>
                      <a:gd name="connsiteY97" fmla="*/ 150340 h 259426"/>
                      <a:gd name="connsiteX98" fmla="*/ 197959 w 365555"/>
                      <a:gd name="connsiteY98" fmla="*/ 179672 h 259426"/>
                      <a:gd name="connsiteX99" fmla="*/ 197959 w 365555"/>
                      <a:gd name="connsiteY99" fmla="*/ 186088 h 259426"/>
                      <a:gd name="connsiteX100" fmla="*/ 197061 w 365555"/>
                      <a:gd name="connsiteY100" fmla="*/ 196169 h 259426"/>
                      <a:gd name="connsiteX101" fmla="*/ 207135 w 365555"/>
                      <a:gd name="connsiteY101" fmla="*/ 196169 h 259426"/>
                      <a:gd name="connsiteX102" fmla="*/ 232802 w 365555"/>
                      <a:gd name="connsiteY102" fmla="*/ 196169 h 259426"/>
                      <a:gd name="connsiteX103" fmla="*/ 232802 w 365555"/>
                      <a:gd name="connsiteY103" fmla="*/ 211756 h 259426"/>
                      <a:gd name="connsiteX104" fmla="*/ 232802 w 365555"/>
                      <a:gd name="connsiteY104" fmla="*/ 212673 h 259426"/>
                      <a:gd name="connsiteX105" fmla="*/ 232802 w 365555"/>
                      <a:gd name="connsiteY105" fmla="*/ 235588 h 259426"/>
                      <a:gd name="connsiteX106" fmla="*/ 286897 w 365555"/>
                      <a:gd name="connsiteY106" fmla="*/ 259427 h 259426"/>
                      <a:gd name="connsiteX107" fmla="*/ 340991 w 365555"/>
                      <a:gd name="connsiteY107" fmla="*/ 235588 h 259426"/>
                      <a:gd name="connsiteX108" fmla="*/ 340991 w 365555"/>
                      <a:gd name="connsiteY108" fmla="*/ 212673 h 259426"/>
                      <a:gd name="connsiteX109" fmla="*/ 340991 w 365555"/>
                      <a:gd name="connsiteY109" fmla="*/ 211756 h 259426"/>
                      <a:gd name="connsiteX110" fmla="*/ 340991 w 365555"/>
                      <a:gd name="connsiteY110" fmla="*/ 196169 h 259426"/>
                      <a:gd name="connsiteX111" fmla="*/ 350167 w 365555"/>
                      <a:gd name="connsiteY111" fmla="*/ 196169 h 259426"/>
                      <a:gd name="connsiteX112" fmla="*/ 355685 w 365555"/>
                      <a:gd name="connsiteY112" fmla="*/ 196169 h 259426"/>
                      <a:gd name="connsiteX113" fmla="*/ 358380 w 365555"/>
                      <a:gd name="connsiteY113" fmla="*/ 191588 h 259426"/>
                      <a:gd name="connsiteX114" fmla="*/ 360242 w 365555"/>
                      <a:gd name="connsiteY114" fmla="*/ 188841 h 259426"/>
                      <a:gd name="connsiteX115" fmla="*/ 344648 w 365555"/>
                      <a:gd name="connsiteY115" fmla="*/ 130172 h 259426"/>
                      <a:gd name="connsiteX116" fmla="*/ 330916 w 365555"/>
                      <a:gd name="connsiteY116" fmla="*/ 124673 h 259426"/>
                      <a:gd name="connsiteX117" fmla="*/ 292415 w 365555"/>
                      <a:gd name="connsiteY117" fmla="*/ 100834 h 259426"/>
                      <a:gd name="connsiteX118" fmla="*/ 271304 w 365555"/>
                      <a:gd name="connsiteY118" fmla="*/ 106334 h 259426"/>
                      <a:gd name="connsiteX119" fmla="*/ 231006 w 365555"/>
                      <a:gd name="connsiteY119" fmla="*/ 74249 h 259426"/>
                      <a:gd name="connsiteX120" fmla="*/ 229145 w 365555"/>
                      <a:gd name="connsiteY120" fmla="*/ 73338 h 259426"/>
                      <a:gd name="connsiteX121" fmla="*/ 229145 w 365555"/>
                      <a:gd name="connsiteY121" fmla="*/ 30249 h 259426"/>
                      <a:gd name="connsiteX122" fmla="*/ 211756 w 365555"/>
                      <a:gd name="connsiteY122" fmla="*/ 12834 h 259426"/>
                      <a:gd name="connsiteX123" fmla="*/ 198922 w 365555"/>
                      <a:gd name="connsiteY123" fmla="*/ 12834 h 259426"/>
                      <a:gd name="connsiteX124" fmla="*/ 189746 w 365555"/>
                      <a:gd name="connsiteY124" fmla="*/ 8252 h 259426"/>
                      <a:gd name="connsiteX125" fmla="*/ 186088 w 365555"/>
                      <a:gd name="connsiteY125" fmla="*/ 8252 h 259426"/>
                      <a:gd name="connsiteX126" fmla="*/ 171394 w 365555"/>
                      <a:gd name="connsiteY126" fmla="*/ 0 h 259426"/>
                      <a:gd name="connsiteX127" fmla="*/ 230044 w 365555"/>
                      <a:gd name="connsiteY127" fmla="*/ 127419 h 259426"/>
                      <a:gd name="connsiteX128" fmla="*/ 230044 w 365555"/>
                      <a:gd name="connsiteY128" fmla="*/ 107251 h 259426"/>
                      <a:gd name="connsiteX129" fmla="*/ 241979 w 365555"/>
                      <a:gd name="connsiteY129" fmla="*/ 117338 h 259426"/>
                      <a:gd name="connsiteX130" fmla="*/ 230044 w 365555"/>
                      <a:gd name="connsiteY130" fmla="*/ 127419 h 25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65555" h="259426">
                        <a:moveTo>
                          <a:pt x="171394" y="9170"/>
                        </a:moveTo>
                        <a:cubicBezTo>
                          <a:pt x="176014" y="9170"/>
                          <a:pt x="179672" y="12834"/>
                          <a:pt x="179672" y="17415"/>
                        </a:cubicBezTo>
                        <a:lnTo>
                          <a:pt x="190644" y="17415"/>
                        </a:lnTo>
                        <a:cubicBezTo>
                          <a:pt x="192505" y="17415"/>
                          <a:pt x="193404" y="18333"/>
                          <a:pt x="193404" y="20168"/>
                        </a:cubicBezTo>
                        <a:lnTo>
                          <a:pt x="193404" y="22003"/>
                        </a:lnTo>
                        <a:lnTo>
                          <a:pt x="212654" y="22003"/>
                        </a:lnTo>
                        <a:cubicBezTo>
                          <a:pt x="217210" y="22003"/>
                          <a:pt x="220931" y="25667"/>
                          <a:pt x="220931" y="30249"/>
                        </a:cubicBezTo>
                        <a:lnTo>
                          <a:pt x="220931" y="77920"/>
                        </a:lnTo>
                        <a:cubicBezTo>
                          <a:pt x="227348" y="81584"/>
                          <a:pt x="228247" y="81584"/>
                          <a:pt x="228247" y="81584"/>
                        </a:cubicBezTo>
                        <a:cubicBezTo>
                          <a:pt x="244738" y="90753"/>
                          <a:pt x="259432" y="102669"/>
                          <a:pt x="271304" y="118256"/>
                        </a:cubicBezTo>
                        <a:cubicBezTo>
                          <a:pt x="277720" y="112750"/>
                          <a:pt x="285998" y="110004"/>
                          <a:pt x="294212" y="110004"/>
                        </a:cubicBezTo>
                        <a:cubicBezTo>
                          <a:pt x="307046" y="110004"/>
                          <a:pt x="318981" y="117338"/>
                          <a:pt x="324499" y="129254"/>
                        </a:cubicBezTo>
                        <a:cubicBezTo>
                          <a:pt x="325398" y="131090"/>
                          <a:pt x="327259" y="132918"/>
                          <a:pt x="330018" y="133836"/>
                        </a:cubicBezTo>
                        <a:cubicBezTo>
                          <a:pt x="333676" y="134754"/>
                          <a:pt x="337333" y="136589"/>
                          <a:pt x="340991" y="138418"/>
                        </a:cubicBezTo>
                        <a:cubicBezTo>
                          <a:pt x="356584" y="148505"/>
                          <a:pt x="362102" y="168673"/>
                          <a:pt x="352926" y="184253"/>
                        </a:cubicBezTo>
                        <a:lnTo>
                          <a:pt x="351065" y="187006"/>
                        </a:lnTo>
                        <a:lnTo>
                          <a:pt x="332713" y="187006"/>
                        </a:lnTo>
                        <a:lnTo>
                          <a:pt x="332713" y="188841"/>
                        </a:lnTo>
                        <a:lnTo>
                          <a:pt x="332713" y="189753"/>
                        </a:lnTo>
                        <a:lnTo>
                          <a:pt x="332713" y="212673"/>
                        </a:lnTo>
                        <a:lnTo>
                          <a:pt x="332713" y="213591"/>
                        </a:lnTo>
                        <a:lnTo>
                          <a:pt x="332713" y="236506"/>
                        </a:lnTo>
                        <a:cubicBezTo>
                          <a:pt x="332713" y="250257"/>
                          <a:pt x="297934" y="251174"/>
                          <a:pt x="287795" y="251174"/>
                        </a:cubicBezTo>
                        <a:cubicBezTo>
                          <a:pt x="277720" y="251174"/>
                          <a:pt x="242877" y="250257"/>
                          <a:pt x="242877" y="236506"/>
                        </a:cubicBezTo>
                        <a:lnTo>
                          <a:pt x="242877" y="213591"/>
                        </a:lnTo>
                        <a:lnTo>
                          <a:pt x="242877" y="212673"/>
                        </a:lnTo>
                        <a:lnTo>
                          <a:pt x="242877" y="189753"/>
                        </a:lnTo>
                        <a:lnTo>
                          <a:pt x="242877" y="188841"/>
                        </a:lnTo>
                        <a:lnTo>
                          <a:pt x="242877" y="187924"/>
                        </a:lnTo>
                        <a:lnTo>
                          <a:pt x="208098" y="187924"/>
                        </a:lnTo>
                        <a:lnTo>
                          <a:pt x="208098" y="181507"/>
                        </a:lnTo>
                        <a:cubicBezTo>
                          <a:pt x="208996" y="168673"/>
                          <a:pt x="216312" y="157668"/>
                          <a:pt x="227348" y="152169"/>
                        </a:cubicBezTo>
                        <a:cubicBezTo>
                          <a:pt x="229145" y="151251"/>
                          <a:pt x="231006" y="149423"/>
                          <a:pt x="231905" y="146670"/>
                        </a:cubicBezTo>
                        <a:cubicBezTo>
                          <a:pt x="233765" y="137506"/>
                          <a:pt x="240182" y="130172"/>
                          <a:pt x="248396" y="126502"/>
                        </a:cubicBezTo>
                        <a:cubicBezTo>
                          <a:pt x="252053" y="124673"/>
                          <a:pt x="255711" y="123755"/>
                          <a:pt x="259432" y="123755"/>
                        </a:cubicBezTo>
                        <a:cubicBezTo>
                          <a:pt x="259432" y="123755"/>
                          <a:pt x="259432" y="123755"/>
                          <a:pt x="260331" y="123755"/>
                        </a:cubicBezTo>
                        <a:cubicBezTo>
                          <a:pt x="251155" y="112750"/>
                          <a:pt x="241080" y="103587"/>
                          <a:pt x="228247" y="95335"/>
                        </a:cubicBezTo>
                        <a:cubicBezTo>
                          <a:pt x="224589" y="93500"/>
                          <a:pt x="222728" y="91671"/>
                          <a:pt x="220931" y="91671"/>
                        </a:cubicBezTo>
                        <a:lnTo>
                          <a:pt x="220931" y="134754"/>
                        </a:lnTo>
                        <a:cubicBezTo>
                          <a:pt x="220931" y="139335"/>
                          <a:pt x="217210" y="143006"/>
                          <a:pt x="212654" y="143006"/>
                        </a:cubicBezTo>
                        <a:lnTo>
                          <a:pt x="130133" y="143006"/>
                        </a:lnTo>
                        <a:cubicBezTo>
                          <a:pt x="125577" y="143006"/>
                          <a:pt x="121920" y="139335"/>
                          <a:pt x="121920" y="134754"/>
                        </a:cubicBezTo>
                        <a:lnTo>
                          <a:pt x="121920" y="89836"/>
                        </a:lnTo>
                        <a:cubicBezTo>
                          <a:pt x="120059" y="90753"/>
                          <a:pt x="118262" y="91671"/>
                          <a:pt x="113642" y="94417"/>
                        </a:cubicBezTo>
                        <a:cubicBezTo>
                          <a:pt x="94392" y="105422"/>
                          <a:pt x="78798" y="122838"/>
                          <a:pt x="69623" y="142088"/>
                        </a:cubicBezTo>
                        <a:cubicBezTo>
                          <a:pt x="69623" y="142088"/>
                          <a:pt x="66927" y="147587"/>
                          <a:pt x="65965" y="149423"/>
                        </a:cubicBezTo>
                        <a:cubicBezTo>
                          <a:pt x="80659" y="150340"/>
                          <a:pt x="99910" y="154004"/>
                          <a:pt x="99910" y="164085"/>
                        </a:cubicBezTo>
                        <a:lnTo>
                          <a:pt x="99910" y="186088"/>
                        </a:lnTo>
                        <a:lnTo>
                          <a:pt x="99910" y="187006"/>
                        </a:lnTo>
                        <a:lnTo>
                          <a:pt x="99910" y="209921"/>
                        </a:lnTo>
                        <a:lnTo>
                          <a:pt x="99910" y="210838"/>
                        </a:lnTo>
                        <a:lnTo>
                          <a:pt x="99910" y="233759"/>
                        </a:lnTo>
                        <a:cubicBezTo>
                          <a:pt x="99910" y="247504"/>
                          <a:pt x="65067" y="248422"/>
                          <a:pt x="54992" y="248422"/>
                        </a:cubicBezTo>
                        <a:cubicBezTo>
                          <a:pt x="43955" y="248422"/>
                          <a:pt x="10074" y="247504"/>
                          <a:pt x="10074" y="233759"/>
                        </a:cubicBezTo>
                        <a:lnTo>
                          <a:pt x="10074" y="210838"/>
                        </a:lnTo>
                        <a:lnTo>
                          <a:pt x="10074" y="209921"/>
                        </a:lnTo>
                        <a:lnTo>
                          <a:pt x="10074" y="187006"/>
                        </a:lnTo>
                        <a:lnTo>
                          <a:pt x="10074" y="186088"/>
                        </a:lnTo>
                        <a:lnTo>
                          <a:pt x="10074" y="165003"/>
                        </a:lnTo>
                        <a:cubicBezTo>
                          <a:pt x="10074" y="151251"/>
                          <a:pt x="43057" y="149423"/>
                          <a:pt x="54992" y="149423"/>
                        </a:cubicBezTo>
                        <a:cubicBezTo>
                          <a:pt x="55890" y="147587"/>
                          <a:pt x="58650" y="142088"/>
                          <a:pt x="58650" y="141171"/>
                        </a:cubicBezTo>
                        <a:cubicBezTo>
                          <a:pt x="70585" y="115503"/>
                          <a:pt x="89836" y="94417"/>
                          <a:pt x="114540" y="80666"/>
                        </a:cubicBezTo>
                        <a:cubicBezTo>
                          <a:pt x="114540" y="80666"/>
                          <a:pt x="114540" y="80666"/>
                          <a:pt x="122818" y="76084"/>
                        </a:cubicBezTo>
                        <a:lnTo>
                          <a:pt x="122818" y="30249"/>
                        </a:lnTo>
                        <a:cubicBezTo>
                          <a:pt x="122818" y="25667"/>
                          <a:pt x="126476" y="22003"/>
                          <a:pt x="131096" y="22003"/>
                        </a:cubicBezTo>
                        <a:lnTo>
                          <a:pt x="150346" y="22003"/>
                        </a:lnTo>
                        <a:lnTo>
                          <a:pt x="150346" y="20168"/>
                        </a:lnTo>
                        <a:cubicBezTo>
                          <a:pt x="150346" y="18333"/>
                          <a:pt x="151245" y="17415"/>
                          <a:pt x="153042" y="17415"/>
                        </a:cubicBezTo>
                        <a:lnTo>
                          <a:pt x="163180" y="17415"/>
                        </a:lnTo>
                        <a:cubicBezTo>
                          <a:pt x="163180" y="12834"/>
                          <a:pt x="166838" y="9170"/>
                          <a:pt x="171394" y="9170"/>
                        </a:cubicBezTo>
                        <a:close/>
                        <a:moveTo>
                          <a:pt x="171394" y="0"/>
                        </a:moveTo>
                        <a:cubicBezTo>
                          <a:pt x="164977" y="0"/>
                          <a:pt x="159458" y="3664"/>
                          <a:pt x="156763" y="8252"/>
                        </a:cubicBezTo>
                        <a:lnTo>
                          <a:pt x="153042" y="8252"/>
                        </a:lnTo>
                        <a:cubicBezTo>
                          <a:pt x="149383" y="8252"/>
                          <a:pt x="145726" y="10081"/>
                          <a:pt x="143929" y="12834"/>
                        </a:cubicBezTo>
                        <a:lnTo>
                          <a:pt x="131096" y="12834"/>
                        </a:lnTo>
                        <a:cubicBezTo>
                          <a:pt x="120957" y="12834"/>
                          <a:pt x="113642" y="21086"/>
                          <a:pt x="113642" y="30249"/>
                        </a:cubicBezTo>
                        <a:lnTo>
                          <a:pt x="113642" y="72421"/>
                        </a:lnTo>
                        <a:cubicBezTo>
                          <a:pt x="109086" y="73338"/>
                          <a:pt x="109086" y="73338"/>
                          <a:pt x="109086" y="73338"/>
                        </a:cubicBezTo>
                        <a:cubicBezTo>
                          <a:pt x="82456" y="87083"/>
                          <a:pt x="60510" y="110004"/>
                          <a:pt x="48575" y="138418"/>
                        </a:cubicBezTo>
                        <a:cubicBezTo>
                          <a:pt x="48575" y="138418"/>
                          <a:pt x="47677" y="139335"/>
                          <a:pt x="47677" y="141171"/>
                        </a:cubicBezTo>
                        <a:cubicBezTo>
                          <a:pt x="16491" y="142088"/>
                          <a:pt x="0" y="150340"/>
                          <a:pt x="0" y="165003"/>
                        </a:cubicBezTo>
                        <a:lnTo>
                          <a:pt x="0" y="187006"/>
                        </a:lnTo>
                        <a:lnTo>
                          <a:pt x="0" y="187924"/>
                        </a:lnTo>
                        <a:lnTo>
                          <a:pt x="0" y="210838"/>
                        </a:lnTo>
                        <a:lnTo>
                          <a:pt x="0" y="211756"/>
                        </a:lnTo>
                        <a:lnTo>
                          <a:pt x="0" y="234670"/>
                        </a:lnTo>
                        <a:cubicBezTo>
                          <a:pt x="0" y="254838"/>
                          <a:pt x="29325" y="258509"/>
                          <a:pt x="54094" y="258509"/>
                        </a:cubicBezTo>
                        <a:cubicBezTo>
                          <a:pt x="89836" y="258509"/>
                          <a:pt x="108124" y="250257"/>
                          <a:pt x="108124" y="234670"/>
                        </a:cubicBezTo>
                        <a:lnTo>
                          <a:pt x="108124" y="211756"/>
                        </a:lnTo>
                        <a:lnTo>
                          <a:pt x="108124" y="210838"/>
                        </a:lnTo>
                        <a:lnTo>
                          <a:pt x="108124" y="187924"/>
                        </a:lnTo>
                        <a:lnTo>
                          <a:pt x="108124" y="187006"/>
                        </a:lnTo>
                        <a:lnTo>
                          <a:pt x="108124" y="165003"/>
                        </a:lnTo>
                        <a:cubicBezTo>
                          <a:pt x="108124" y="153087"/>
                          <a:pt x="98049" y="145752"/>
                          <a:pt x="78798" y="142088"/>
                        </a:cubicBezTo>
                        <a:cubicBezTo>
                          <a:pt x="87076" y="127419"/>
                          <a:pt x="98049" y="114586"/>
                          <a:pt x="111845" y="105422"/>
                        </a:cubicBezTo>
                        <a:lnTo>
                          <a:pt x="111845" y="132918"/>
                        </a:lnTo>
                        <a:cubicBezTo>
                          <a:pt x="111845" y="143006"/>
                          <a:pt x="120059" y="150340"/>
                          <a:pt x="129235" y="150340"/>
                        </a:cubicBezTo>
                        <a:lnTo>
                          <a:pt x="210793" y="150340"/>
                        </a:lnTo>
                        <a:cubicBezTo>
                          <a:pt x="203478" y="157668"/>
                          <a:pt x="197959" y="167756"/>
                          <a:pt x="197959" y="179672"/>
                        </a:cubicBezTo>
                        <a:lnTo>
                          <a:pt x="197959" y="186088"/>
                        </a:lnTo>
                        <a:lnTo>
                          <a:pt x="197061" y="196169"/>
                        </a:lnTo>
                        <a:lnTo>
                          <a:pt x="207135" y="196169"/>
                        </a:lnTo>
                        <a:lnTo>
                          <a:pt x="232802" y="196169"/>
                        </a:lnTo>
                        <a:lnTo>
                          <a:pt x="232802" y="211756"/>
                        </a:lnTo>
                        <a:lnTo>
                          <a:pt x="232802" y="212673"/>
                        </a:lnTo>
                        <a:lnTo>
                          <a:pt x="232802" y="235588"/>
                        </a:lnTo>
                        <a:cubicBezTo>
                          <a:pt x="232802" y="255756"/>
                          <a:pt x="262128" y="259427"/>
                          <a:pt x="286897" y="259427"/>
                        </a:cubicBezTo>
                        <a:cubicBezTo>
                          <a:pt x="311666" y="259427"/>
                          <a:pt x="340991" y="254838"/>
                          <a:pt x="340991" y="235588"/>
                        </a:cubicBezTo>
                        <a:lnTo>
                          <a:pt x="340991" y="212673"/>
                        </a:lnTo>
                        <a:lnTo>
                          <a:pt x="340991" y="211756"/>
                        </a:lnTo>
                        <a:lnTo>
                          <a:pt x="340991" y="196169"/>
                        </a:lnTo>
                        <a:lnTo>
                          <a:pt x="350167" y="196169"/>
                        </a:lnTo>
                        <a:lnTo>
                          <a:pt x="355685" y="196169"/>
                        </a:lnTo>
                        <a:lnTo>
                          <a:pt x="358380" y="191588"/>
                        </a:lnTo>
                        <a:lnTo>
                          <a:pt x="360242" y="188841"/>
                        </a:lnTo>
                        <a:cubicBezTo>
                          <a:pt x="371214" y="168673"/>
                          <a:pt x="364797" y="143006"/>
                          <a:pt x="344648" y="130172"/>
                        </a:cubicBezTo>
                        <a:cubicBezTo>
                          <a:pt x="340093" y="127419"/>
                          <a:pt x="335472" y="125584"/>
                          <a:pt x="330916" y="124673"/>
                        </a:cubicBezTo>
                        <a:cubicBezTo>
                          <a:pt x="323601" y="110004"/>
                          <a:pt x="308907" y="100834"/>
                          <a:pt x="292415" y="100834"/>
                        </a:cubicBezTo>
                        <a:cubicBezTo>
                          <a:pt x="285100" y="100834"/>
                          <a:pt x="277720" y="102669"/>
                          <a:pt x="271304" y="106334"/>
                        </a:cubicBezTo>
                        <a:cubicBezTo>
                          <a:pt x="260331" y="93500"/>
                          <a:pt x="246599" y="82501"/>
                          <a:pt x="231006" y="74249"/>
                        </a:cubicBezTo>
                        <a:cubicBezTo>
                          <a:pt x="231006" y="74249"/>
                          <a:pt x="231006" y="74249"/>
                          <a:pt x="229145" y="73338"/>
                        </a:cubicBezTo>
                        <a:lnTo>
                          <a:pt x="229145" y="30249"/>
                        </a:lnTo>
                        <a:cubicBezTo>
                          <a:pt x="229145" y="20168"/>
                          <a:pt x="220931" y="12834"/>
                          <a:pt x="211756" y="12834"/>
                        </a:cubicBezTo>
                        <a:lnTo>
                          <a:pt x="198922" y="12834"/>
                        </a:lnTo>
                        <a:cubicBezTo>
                          <a:pt x="197061" y="10081"/>
                          <a:pt x="193404" y="8252"/>
                          <a:pt x="189746" y="8252"/>
                        </a:cubicBezTo>
                        <a:lnTo>
                          <a:pt x="186088" y="8252"/>
                        </a:lnTo>
                        <a:cubicBezTo>
                          <a:pt x="183329" y="3664"/>
                          <a:pt x="177810" y="0"/>
                          <a:pt x="171394" y="0"/>
                        </a:cubicBezTo>
                        <a:close/>
                        <a:moveTo>
                          <a:pt x="230044" y="127419"/>
                        </a:moveTo>
                        <a:lnTo>
                          <a:pt x="230044" y="107251"/>
                        </a:lnTo>
                        <a:cubicBezTo>
                          <a:pt x="234664" y="110922"/>
                          <a:pt x="238322" y="113668"/>
                          <a:pt x="241979" y="117338"/>
                        </a:cubicBezTo>
                        <a:cubicBezTo>
                          <a:pt x="237423" y="119167"/>
                          <a:pt x="233765" y="122838"/>
                          <a:pt x="230044" y="127419"/>
                        </a:cubicBezTo>
                        <a:close/>
                      </a:path>
                    </a:pathLst>
                  </a:custGeom>
                  <a:solidFill>
                    <a:srgbClr val="FFFFFF"/>
                  </a:solidFill>
                  <a:ln w="6417" cap="flat">
                    <a:noFill/>
                    <a:prstDash val="solid"/>
                    <a:miter/>
                  </a:ln>
                </p:spPr>
                <p:txBody>
                  <a:bodyPr rtlCol="0" anchor="ctr"/>
                  <a:lstStyle/>
                  <a:p>
                    <a:endParaRPr lang="en-US" sz="810"/>
                  </a:p>
                </p:txBody>
              </p:sp>
            </p:grpSp>
          </p:grpSp>
          <p:grpSp>
            <p:nvGrpSpPr>
              <p:cNvPr id="2948" name="Graphic 3">
                <a:extLst>
                  <a:ext uri="{FF2B5EF4-FFF2-40B4-BE49-F238E27FC236}">
                    <a16:creationId xmlns:a16="http://schemas.microsoft.com/office/drawing/2014/main" id="{8B73DE1D-51DE-46BE-3DF5-CC3D2DF72B78}"/>
                  </a:ext>
                </a:extLst>
              </p:cNvPr>
              <p:cNvGrpSpPr/>
              <p:nvPr/>
            </p:nvGrpSpPr>
            <p:grpSpPr>
              <a:xfrm>
                <a:off x="8484964" y="4227098"/>
                <a:ext cx="348200" cy="366677"/>
                <a:chOff x="8484964" y="4227098"/>
                <a:chExt cx="348200" cy="366677"/>
              </a:xfrm>
              <a:solidFill>
                <a:srgbClr val="2C5967"/>
              </a:solidFill>
            </p:grpSpPr>
            <p:sp>
              <p:nvSpPr>
                <p:cNvPr id="2949" name="Freeform: Shape 2948">
                  <a:extLst>
                    <a:ext uri="{FF2B5EF4-FFF2-40B4-BE49-F238E27FC236}">
                      <a16:creationId xmlns:a16="http://schemas.microsoft.com/office/drawing/2014/main" id="{D50E49A1-655A-0C11-50A5-B52278F510A4}"/>
                    </a:ext>
                  </a:extLst>
                </p:cNvPr>
                <p:cNvSpPr/>
                <p:nvPr/>
              </p:nvSpPr>
              <p:spPr>
                <a:xfrm>
                  <a:off x="8569281" y="4437019"/>
                  <a:ext cx="156763" cy="156757"/>
                </a:xfrm>
                <a:custGeom>
                  <a:avLst/>
                  <a:gdLst>
                    <a:gd name="connsiteX0" fmla="*/ 120059 w 156763"/>
                    <a:gd name="connsiteY0" fmla="*/ 94417 h 156757"/>
                    <a:gd name="connsiteX1" fmla="*/ 105429 w 156763"/>
                    <a:gd name="connsiteY1" fmla="*/ 94417 h 156757"/>
                    <a:gd name="connsiteX2" fmla="*/ 105429 w 156763"/>
                    <a:gd name="connsiteY2" fmla="*/ 79755 h 156757"/>
                    <a:gd name="connsiteX3" fmla="*/ 116402 w 156763"/>
                    <a:gd name="connsiteY3" fmla="*/ 53170 h 156757"/>
                    <a:gd name="connsiteX4" fmla="*/ 116402 w 156763"/>
                    <a:gd name="connsiteY4" fmla="*/ 5499 h 156757"/>
                    <a:gd name="connsiteX5" fmla="*/ 116402 w 156763"/>
                    <a:gd name="connsiteY5" fmla="*/ 0 h 156757"/>
                    <a:gd name="connsiteX6" fmla="*/ 67826 w 156763"/>
                    <a:gd name="connsiteY6" fmla="*/ 0 h 156757"/>
                    <a:gd name="connsiteX7" fmla="*/ 41261 w 156763"/>
                    <a:gd name="connsiteY7" fmla="*/ 29331 h 156757"/>
                    <a:gd name="connsiteX8" fmla="*/ 41261 w 156763"/>
                    <a:gd name="connsiteY8" fmla="*/ 34837 h 156757"/>
                    <a:gd name="connsiteX9" fmla="*/ 41261 w 156763"/>
                    <a:gd name="connsiteY9" fmla="*/ 54999 h 156757"/>
                    <a:gd name="connsiteX10" fmla="*/ 52233 w 156763"/>
                    <a:gd name="connsiteY10" fmla="*/ 81584 h 156757"/>
                    <a:gd name="connsiteX11" fmla="*/ 52233 w 156763"/>
                    <a:gd name="connsiteY11" fmla="*/ 95335 h 156757"/>
                    <a:gd name="connsiteX12" fmla="*/ 36640 w 156763"/>
                    <a:gd name="connsiteY12" fmla="*/ 95335 h 156757"/>
                    <a:gd name="connsiteX13" fmla="*/ 0 w 156763"/>
                    <a:gd name="connsiteY13" fmla="*/ 132918 h 156757"/>
                    <a:gd name="connsiteX14" fmla="*/ 0 w 156763"/>
                    <a:gd name="connsiteY14" fmla="*/ 156757 h 156757"/>
                    <a:gd name="connsiteX15" fmla="*/ 10973 w 156763"/>
                    <a:gd name="connsiteY15" fmla="*/ 156757 h 156757"/>
                    <a:gd name="connsiteX16" fmla="*/ 10973 w 156763"/>
                    <a:gd name="connsiteY16" fmla="*/ 132001 h 156757"/>
                    <a:gd name="connsiteX17" fmla="*/ 36640 w 156763"/>
                    <a:gd name="connsiteY17" fmla="*/ 105422 h 156757"/>
                    <a:gd name="connsiteX18" fmla="*/ 54993 w 156763"/>
                    <a:gd name="connsiteY18" fmla="*/ 105422 h 156757"/>
                    <a:gd name="connsiteX19" fmla="*/ 78799 w 156763"/>
                    <a:gd name="connsiteY19" fmla="*/ 131090 h 156757"/>
                    <a:gd name="connsiteX20" fmla="*/ 102669 w 156763"/>
                    <a:gd name="connsiteY20" fmla="*/ 105422 h 156757"/>
                    <a:gd name="connsiteX21" fmla="*/ 120059 w 156763"/>
                    <a:gd name="connsiteY21" fmla="*/ 105422 h 156757"/>
                    <a:gd name="connsiteX22" fmla="*/ 145726 w 156763"/>
                    <a:gd name="connsiteY22" fmla="*/ 132001 h 156757"/>
                    <a:gd name="connsiteX23" fmla="*/ 145726 w 156763"/>
                    <a:gd name="connsiteY23" fmla="*/ 156757 h 156757"/>
                    <a:gd name="connsiteX24" fmla="*/ 156764 w 156763"/>
                    <a:gd name="connsiteY24" fmla="*/ 156757 h 156757"/>
                    <a:gd name="connsiteX25" fmla="*/ 156764 w 156763"/>
                    <a:gd name="connsiteY25" fmla="*/ 132001 h 156757"/>
                    <a:gd name="connsiteX26" fmla="*/ 120059 w 156763"/>
                    <a:gd name="connsiteY26" fmla="*/ 94417 h 156757"/>
                    <a:gd name="connsiteX27" fmla="*/ 67826 w 156763"/>
                    <a:gd name="connsiteY27" fmla="*/ 10081 h 156757"/>
                    <a:gd name="connsiteX28" fmla="*/ 105429 w 156763"/>
                    <a:gd name="connsiteY28" fmla="*/ 10081 h 156757"/>
                    <a:gd name="connsiteX29" fmla="*/ 92595 w 156763"/>
                    <a:gd name="connsiteY29" fmla="*/ 22914 h 156757"/>
                    <a:gd name="connsiteX30" fmla="*/ 53132 w 156763"/>
                    <a:gd name="connsiteY30" fmla="*/ 22914 h 156757"/>
                    <a:gd name="connsiteX31" fmla="*/ 67826 w 156763"/>
                    <a:gd name="connsiteY31" fmla="*/ 10081 h 156757"/>
                    <a:gd name="connsiteX32" fmla="*/ 92595 w 156763"/>
                    <a:gd name="connsiteY32" fmla="*/ 33919 h 156757"/>
                    <a:gd name="connsiteX33" fmla="*/ 105429 w 156763"/>
                    <a:gd name="connsiteY33" fmla="*/ 30249 h 156757"/>
                    <a:gd name="connsiteX34" fmla="*/ 105429 w 156763"/>
                    <a:gd name="connsiteY34" fmla="*/ 53170 h 156757"/>
                    <a:gd name="connsiteX35" fmla="*/ 80660 w 156763"/>
                    <a:gd name="connsiteY35" fmla="*/ 80666 h 156757"/>
                    <a:gd name="connsiteX36" fmla="*/ 60511 w 156763"/>
                    <a:gd name="connsiteY36" fmla="*/ 73338 h 156757"/>
                    <a:gd name="connsiteX37" fmla="*/ 52233 w 156763"/>
                    <a:gd name="connsiteY37" fmla="*/ 54088 h 156757"/>
                    <a:gd name="connsiteX38" fmla="*/ 52233 w 156763"/>
                    <a:gd name="connsiteY38" fmla="*/ 33919 h 156757"/>
                    <a:gd name="connsiteX39" fmla="*/ 92595 w 156763"/>
                    <a:gd name="connsiteY39" fmla="*/ 33919 h 156757"/>
                    <a:gd name="connsiteX40" fmla="*/ 78799 w 156763"/>
                    <a:gd name="connsiteY40" fmla="*/ 114586 h 156757"/>
                    <a:gd name="connsiteX41" fmla="*/ 63270 w 156763"/>
                    <a:gd name="connsiteY41" fmla="*/ 98088 h 156757"/>
                    <a:gd name="connsiteX42" fmla="*/ 63270 w 156763"/>
                    <a:gd name="connsiteY42" fmla="*/ 88001 h 156757"/>
                    <a:gd name="connsiteX43" fmla="*/ 78799 w 156763"/>
                    <a:gd name="connsiteY43" fmla="*/ 90753 h 156757"/>
                    <a:gd name="connsiteX44" fmla="*/ 81558 w 156763"/>
                    <a:gd name="connsiteY44" fmla="*/ 90753 h 156757"/>
                    <a:gd name="connsiteX45" fmla="*/ 94392 w 156763"/>
                    <a:gd name="connsiteY45" fmla="*/ 87083 h 156757"/>
                    <a:gd name="connsiteX46" fmla="*/ 94392 w 156763"/>
                    <a:gd name="connsiteY46" fmla="*/ 97170 h 156757"/>
                    <a:gd name="connsiteX47" fmla="*/ 78799 w 156763"/>
                    <a:gd name="connsiteY47" fmla="*/ 114586 h 1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6763" h="156757">
                      <a:moveTo>
                        <a:pt x="120059" y="94417"/>
                      </a:moveTo>
                      <a:lnTo>
                        <a:pt x="105429" y="94417"/>
                      </a:lnTo>
                      <a:lnTo>
                        <a:pt x="105429" y="79755"/>
                      </a:lnTo>
                      <a:cubicBezTo>
                        <a:pt x="111846" y="72421"/>
                        <a:pt x="116402" y="63251"/>
                        <a:pt x="116402" y="53170"/>
                      </a:cubicBezTo>
                      <a:lnTo>
                        <a:pt x="116402" y="5499"/>
                      </a:lnTo>
                      <a:lnTo>
                        <a:pt x="116402" y="0"/>
                      </a:lnTo>
                      <a:lnTo>
                        <a:pt x="67826" y="0"/>
                      </a:lnTo>
                      <a:cubicBezTo>
                        <a:pt x="51335" y="0"/>
                        <a:pt x="41261" y="10998"/>
                        <a:pt x="41261" y="29331"/>
                      </a:cubicBezTo>
                      <a:lnTo>
                        <a:pt x="41261" y="34837"/>
                      </a:lnTo>
                      <a:lnTo>
                        <a:pt x="41261" y="54999"/>
                      </a:lnTo>
                      <a:cubicBezTo>
                        <a:pt x="41261" y="65086"/>
                        <a:pt x="44918" y="74249"/>
                        <a:pt x="52233" y="81584"/>
                      </a:cubicBezTo>
                      <a:lnTo>
                        <a:pt x="52233" y="95335"/>
                      </a:lnTo>
                      <a:lnTo>
                        <a:pt x="36640" y="95335"/>
                      </a:lnTo>
                      <a:cubicBezTo>
                        <a:pt x="16492" y="95335"/>
                        <a:pt x="0" y="111839"/>
                        <a:pt x="0" y="132918"/>
                      </a:cubicBezTo>
                      <a:lnTo>
                        <a:pt x="0" y="156757"/>
                      </a:lnTo>
                      <a:lnTo>
                        <a:pt x="10973" y="156757"/>
                      </a:lnTo>
                      <a:lnTo>
                        <a:pt x="10973" y="132001"/>
                      </a:lnTo>
                      <a:cubicBezTo>
                        <a:pt x="10973" y="117338"/>
                        <a:pt x="22909" y="105422"/>
                        <a:pt x="36640" y="105422"/>
                      </a:cubicBezTo>
                      <a:lnTo>
                        <a:pt x="54993" y="105422"/>
                      </a:lnTo>
                      <a:lnTo>
                        <a:pt x="78799" y="131090"/>
                      </a:lnTo>
                      <a:lnTo>
                        <a:pt x="102669" y="105422"/>
                      </a:lnTo>
                      <a:lnTo>
                        <a:pt x="120059" y="105422"/>
                      </a:lnTo>
                      <a:cubicBezTo>
                        <a:pt x="133855" y="105422"/>
                        <a:pt x="145726" y="117338"/>
                        <a:pt x="145726" y="132001"/>
                      </a:cubicBezTo>
                      <a:lnTo>
                        <a:pt x="145726" y="156757"/>
                      </a:lnTo>
                      <a:lnTo>
                        <a:pt x="156764" y="156757"/>
                      </a:lnTo>
                      <a:lnTo>
                        <a:pt x="156764" y="132001"/>
                      </a:lnTo>
                      <a:cubicBezTo>
                        <a:pt x="156764" y="110922"/>
                        <a:pt x="140272" y="94417"/>
                        <a:pt x="120059" y="94417"/>
                      </a:cubicBezTo>
                      <a:close/>
                      <a:moveTo>
                        <a:pt x="67826" y="10081"/>
                      </a:moveTo>
                      <a:lnTo>
                        <a:pt x="105429" y="10081"/>
                      </a:lnTo>
                      <a:cubicBezTo>
                        <a:pt x="103568" y="22914"/>
                        <a:pt x="95354" y="22914"/>
                        <a:pt x="92595" y="22914"/>
                      </a:cubicBezTo>
                      <a:lnTo>
                        <a:pt x="53132" y="22914"/>
                      </a:lnTo>
                      <a:cubicBezTo>
                        <a:pt x="54094" y="14669"/>
                        <a:pt x="59548" y="10081"/>
                        <a:pt x="67826" y="10081"/>
                      </a:cubicBezTo>
                      <a:close/>
                      <a:moveTo>
                        <a:pt x="92595" y="33919"/>
                      </a:moveTo>
                      <a:cubicBezTo>
                        <a:pt x="97151" y="33919"/>
                        <a:pt x="101771" y="33002"/>
                        <a:pt x="105429" y="30249"/>
                      </a:cubicBezTo>
                      <a:lnTo>
                        <a:pt x="105429" y="53170"/>
                      </a:lnTo>
                      <a:cubicBezTo>
                        <a:pt x="105429" y="66921"/>
                        <a:pt x="94392" y="79755"/>
                        <a:pt x="80660" y="80666"/>
                      </a:cubicBezTo>
                      <a:cubicBezTo>
                        <a:pt x="73345" y="81584"/>
                        <a:pt x="65965" y="78837"/>
                        <a:pt x="60511" y="73338"/>
                      </a:cubicBezTo>
                      <a:cubicBezTo>
                        <a:pt x="54993" y="68750"/>
                        <a:pt x="52233" y="61415"/>
                        <a:pt x="52233" y="54088"/>
                      </a:cubicBezTo>
                      <a:lnTo>
                        <a:pt x="52233" y="33919"/>
                      </a:lnTo>
                      <a:lnTo>
                        <a:pt x="92595" y="33919"/>
                      </a:lnTo>
                      <a:close/>
                      <a:moveTo>
                        <a:pt x="78799" y="114586"/>
                      </a:moveTo>
                      <a:lnTo>
                        <a:pt x="63270" y="98088"/>
                      </a:lnTo>
                      <a:lnTo>
                        <a:pt x="63270" y="88001"/>
                      </a:lnTo>
                      <a:cubicBezTo>
                        <a:pt x="67826" y="89836"/>
                        <a:pt x="73345" y="90753"/>
                        <a:pt x="78799" y="90753"/>
                      </a:cubicBezTo>
                      <a:cubicBezTo>
                        <a:pt x="79762" y="90753"/>
                        <a:pt x="80660" y="90753"/>
                        <a:pt x="81558" y="90753"/>
                      </a:cubicBezTo>
                      <a:cubicBezTo>
                        <a:pt x="86179" y="90753"/>
                        <a:pt x="90734" y="88918"/>
                        <a:pt x="94392" y="87083"/>
                      </a:cubicBezTo>
                      <a:lnTo>
                        <a:pt x="94392" y="97170"/>
                      </a:lnTo>
                      <a:lnTo>
                        <a:pt x="78799" y="114586"/>
                      </a:lnTo>
                      <a:close/>
                    </a:path>
                  </a:pathLst>
                </a:custGeom>
                <a:solidFill>
                  <a:srgbClr val="2C5967"/>
                </a:solidFill>
                <a:ln w="6417" cap="flat">
                  <a:noFill/>
                  <a:prstDash val="solid"/>
                  <a:miter/>
                </a:ln>
              </p:spPr>
              <p:txBody>
                <a:bodyPr rtlCol="0" anchor="ctr"/>
                <a:lstStyle/>
                <a:p>
                  <a:endParaRPr lang="en-US" sz="810"/>
                </a:p>
              </p:txBody>
            </p:sp>
            <p:sp>
              <p:nvSpPr>
                <p:cNvPr id="2950" name="Freeform: Shape 2949">
                  <a:extLst>
                    <a:ext uri="{FF2B5EF4-FFF2-40B4-BE49-F238E27FC236}">
                      <a16:creationId xmlns:a16="http://schemas.microsoft.com/office/drawing/2014/main" id="{B3E63102-B616-7090-B9FF-04F34D2B5959}"/>
                    </a:ext>
                  </a:extLst>
                </p:cNvPr>
                <p:cNvSpPr/>
                <p:nvPr/>
              </p:nvSpPr>
              <p:spPr>
                <a:xfrm>
                  <a:off x="8704934" y="4300430"/>
                  <a:ext cx="35741" cy="32084"/>
                </a:xfrm>
                <a:custGeom>
                  <a:avLst/>
                  <a:gdLst>
                    <a:gd name="connsiteX0" fmla="*/ 23870 w 35741"/>
                    <a:gd name="connsiteY0" fmla="*/ 32084 h 32084"/>
                    <a:gd name="connsiteX1" fmla="*/ 32983 w 35741"/>
                    <a:gd name="connsiteY1" fmla="*/ 32084 h 32084"/>
                    <a:gd name="connsiteX2" fmla="*/ 35741 w 35741"/>
                    <a:gd name="connsiteY2" fmla="*/ 29338 h 32084"/>
                    <a:gd name="connsiteX3" fmla="*/ 0 w 35741"/>
                    <a:gd name="connsiteY3" fmla="*/ 0 h 32084"/>
                    <a:gd name="connsiteX4" fmla="*/ 0 w 35741"/>
                    <a:gd name="connsiteY4" fmla="*/ 12834 h 32084"/>
                    <a:gd name="connsiteX5" fmla="*/ 23870 w 35741"/>
                    <a:gd name="connsiteY5" fmla="*/ 32084 h 3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41" h="32084">
                      <a:moveTo>
                        <a:pt x="23870" y="32084"/>
                      </a:moveTo>
                      <a:cubicBezTo>
                        <a:pt x="26566" y="31173"/>
                        <a:pt x="30287" y="31173"/>
                        <a:pt x="32983" y="32084"/>
                      </a:cubicBezTo>
                      <a:cubicBezTo>
                        <a:pt x="33945" y="31173"/>
                        <a:pt x="34844" y="30255"/>
                        <a:pt x="35741" y="29338"/>
                      </a:cubicBezTo>
                      <a:cubicBezTo>
                        <a:pt x="25667" y="17422"/>
                        <a:pt x="13732" y="7334"/>
                        <a:pt x="0" y="0"/>
                      </a:cubicBezTo>
                      <a:lnTo>
                        <a:pt x="0" y="12834"/>
                      </a:lnTo>
                      <a:cubicBezTo>
                        <a:pt x="9176" y="18339"/>
                        <a:pt x="16491" y="24756"/>
                        <a:pt x="23870" y="32084"/>
                      </a:cubicBezTo>
                      <a:close/>
                    </a:path>
                  </a:pathLst>
                </a:custGeom>
                <a:solidFill>
                  <a:srgbClr val="2C5967"/>
                </a:solidFill>
                <a:ln w="6417" cap="flat">
                  <a:noFill/>
                  <a:prstDash val="solid"/>
                  <a:miter/>
                </a:ln>
              </p:spPr>
              <p:txBody>
                <a:bodyPr rtlCol="0" anchor="ctr"/>
                <a:lstStyle/>
                <a:p>
                  <a:endParaRPr lang="en-US" sz="810"/>
                </a:p>
              </p:txBody>
            </p:sp>
            <p:sp>
              <p:nvSpPr>
                <p:cNvPr id="2951" name="Freeform: Shape 2950">
                  <a:extLst>
                    <a:ext uri="{FF2B5EF4-FFF2-40B4-BE49-F238E27FC236}">
                      <a16:creationId xmlns:a16="http://schemas.microsoft.com/office/drawing/2014/main" id="{5ECD030A-5923-F113-0D2D-E057A2315877}"/>
                    </a:ext>
                  </a:extLst>
                </p:cNvPr>
                <p:cNvSpPr/>
                <p:nvPr/>
              </p:nvSpPr>
              <p:spPr>
                <a:xfrm>
                  <a:off x="8532577" y="4299512"/>
                  <a:ext cx="56853" cy="62339"/>
                </a:xfrm>
                <a:custGeom>
                  <a:avLst/>
                  <a:gdLst>
                    <a:gd name="connsiteX0" fmla="*/ 0 w 56853"/>
                    <a:gd name="connsiteY0" fmla="*/ 61422 h 62339"/>
                    <a:gd name="connsiteX1" fmla="*/ 11935 w 56853"/>
                    <a:gd name="connsiteY1" fmla="*/ 62340 h 62339"/>
                    <a:gd name="connsiteX2" fmla="*/ 56853 w 56853"/>
                    <a:gd name="connsiteY2" fmla="*/ 13751 h 62339"/>
                    <a:gd name="connsiteX3" fmla="*/ 56853 w 56853"/>
                    <a:gd name="connsiteY3" fmla="*/ 0 h 62339"/>
                    <a:gd name="connsiteX4" fmla="*/ 0 w 56853"/>
                    <a:gd name="connsiteY4" fmla="*/ 61422 h 6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53" h="62339">
                      <a:moveTo>
                        <a:pt x="0" y="61422"/>
                      </a:moveTo>
                      <a:cubicBezTo>
                        <a:pt x="2759" y="61422"/>
                        <a:pt x="6417" y="61422"/>
                        <a:pt x="11935" y="62340"/>
                      </a:cubicBezTo>
                      <a:cubicBezTo>
                        <a:pt x="22009" y="42172"/>
                        <a:pt x="37603" y="24750"/>
                        <a:pt x="56853" y="13751"/>
                      </a:cubicBezTo>
                      <a:lnTo>
                        <a:pt x="56853" y="0"/>
                      </a:lnTo>
                      <a:cubicBezTo>
                        <a:pt x="32084" y="13751"/>
                        <a:pt x="11037" y="34837"/>
                        <a:pt x="0" y="61422"/>
                      </a:cubicBezTo>
                      <a:close/>
                    </a:path>
                  </a:pathLst>
                </a:custGeom>
                <a:solidFill>
                  <a:srgbClr val="2C5967"/>
                </a:solidFill>
                <a:ln w="6417" cap="flat">
                  <a:noFill/>
                  <a:prstDash val="solid"/>
                  <a:miter/>
                </a:ln>
              </p:spPr>
              <p:txBody>
                <a:bodyPr rtlCol="0" anchor="ctr"/>
                <a:lstStyle/>
                <a:p>
                  <a:endParaRPr lang="en-US" sz="810"/>
                </a:p>
              </p:txBody>
            </p:sp>
            <p:sp>
              <p:nvSpPr>
                <p:cNvPr id="2952" name="Freeform: Shape 2951">
                  <a:extLst>
                    <a:ext uri="{FF2B5EF4-FFF2-40B4-BE49-F238E27FC236}">
                      <a16:creationId xmlns:a16="http://schemas.microsoft.com/office/drawing/2014/main" id="{6AAAA404-16D5-17EF-4F2B-D1D46E9BD94A}"/>
                    </a:ext>
                  </a:extLst>
                </p:cNvPr>
                <p:cNvSpPr/>
                <p:nvPr/>
              </p:nvSpPr>
              <p:spPr>
                <a:xfrm>
                  <a:off x="8683886" y="4327015"/>
                  <a:ext cx="149277" cy="77002"/>
                </a:xfrm>
                <a:custGeom>
                  <a:avLst/>
                  <a:gdLst>
                    <a:gd name="connsiteX0" fmla="*/ 144829 w 149277"/>
                    <a:gd name="connsiteY0" fmla="*/ 74249 h 77002"/>
                    <a:gd name="connsiteX1" fmla="*/ 132893 w 149277"/>
                    <a:gd name="connsiteY1" fmla="*/ 28420 h 77002"/>
                    <a:gd name="connsiteX2" fmla="*/ 121920 w 149277"/>
                    <a:gd name="connsiteY2" fmla="*/ 23832 h 77002"/>
                    <a:gd name="connsiteX3" fmla="*/ 116402 w 149277"/>
                    <a:gd name="connsiteY3" fmla="*/ 19251 h 77002"/>
                    <a:gd name="connsiteX4" fmla="*/ 86114 w 149277"/>
                    <a:gd name="connsiteY4" fmla="*/ 0 h 77002"/>
                    <a:gd name="connsiteX5" fmla="*/ 61410 w 149277"/>
                    <a:gd name="connsiteY5" fmla="*/ 10998 h 77002"/>
                    <a:gd name="connsiteX6" fmla="*/ 54993 w 149277"/>
                    <a:gd name="connsiteY6" fmla="*/ 13751 h 77002"/>
                    <a:gd name="connsiteX7" fmla="*/ 40298 w 149277"/>
                    <a:gd name="connsiteY7" fmla="*/ 15586 h 77002"/>
                    <a:gd name="connsiteX8" fmla="*/ 23807 w 149277"/>
                    <a:gd name="connsiteY8" fmla="*/ 35748 h 77002"/>
                    <a:gd name="connsiteX9" fmla="*/ 19251 w 149277"/>
                    <a:gd name="connsiteY9" fmla="*/ 41254 h 77002"/>
                    <a:gd name="connsiteX10" fmla="*/ 0 w 149277"/>
                    <a:gd name="connsiteY10" fmla="*/ 70585 h 77002"/>
                    <a:gd name="connsiteX11" fmla="*/ 0 w 149277"/>
                    <a:gd name="connsiteY11" fmla="*/ 77002 h 77002"/>
                    <a:gd name="connsiteX12" fmla="*/ 25667 w 149277"/>
                    <a:gd name="connsiteY12" fmla="*/ 77002 h 77002"/>
                    <a:gd name="connsiteX13" fmla="*/ 25667 w 149277"/>
                    <a:gd name="connsiteY13" fmla="*/ 71503 h 77002"/>
                    <a:gd name="connsiteX14" fmla="*/ 25667 w 149277"/>
                    <a:gd name="connsiteY14" fmla="*/ 66004 h 77002"/>
                    <a:gd name="connsiteX15" fmla="*/ 11871 w 149277"/>
                    <a:gd name="connsiteY15" fmla="*/ 66004 h 77002"/>
                    <a:gd name="connsiteX16" fmla="*/ 24705 w 149277"/>
                    <a:gd name="connsiteY16" fmla="*/ 51335 h 77002"/>
                    <a:gd name="connsiteX17" fmla="*/ 29325 w 149277"/>
                    <a:gd name="connsiteY17" fmla="*/ 48582 h 77002"/>
                    <a:gd name="connsiteX18" fmla="*/ 32983 w 149277"/>
                    <a:gd name="connsiteY18" fmla="*/ 44918 h 77002"/>
                    <a:gd name="connsiteX19" fmla="*/ 35742 w 149277"/>
                    <a:gd name="connsiteY19" fmla="*/ 38501 h 77002"/>
                    <a:gd name="connsiteX20" fmla="*/ 45816 w 149277"/>
                    <a:gd name="connsiteY20" fmla="*/ 26585 h 77002"/>
                    <a:gd name="connsiteX21" fmla="*/ 54030 w 149277"/>
                    <a:gd name="connsiteY21" fmla="*/ 24750 h 77002"/>
                    <a:gd name="connsiteX22" fmla="*/ 69623 w 149277"/>
                    <a:gd name="connsiteY22" fmla="*/ 19251 h 77002"/>
                    <a:gd name="connsiteX23" fmla="*/ 87077 w 149277"/>
                    <a:gd name="connsiteY23" fmla="*/ 11916 h 77002"/>
                    <a:gd name="connsiteX24" fmla="*/ 108124 w 149277"/>
                    <a:gd name="connsiteY24" fmla="*/ 24750 h 77002"/>
                    <a:gd name="connsiteX25" fmla="*/ 120957 w 149277"/>
                    <a:gd name="connsiteY25" fmla="*/ 34837 h 77002"/>
                    <a:gd name="connsiteX26" fmla="*/ 128337 w 149277"/>
                    <a:gd name="connsiteY26" fmla="*/ 37583 h 77002"/>
                    <a:gd name="connsiteX27" fmla="*/ 137449 w 149277"/>
                    <a:gd name="connsiteY27" fmla="*/ 66004 h 77002"/>
                    <a:gd name="connsiteX28" fmla="*/ 133791 w 149277"/>
                    <a:gd name="connsiteY28" fmla="*/ 66004 h 77002"/>
                    <a:gd name="connsiteX29" fmla="*/ 133791 w 149277"/>
                    <a:gd name="connsiteY29" fmla="*/ 67833 h 77002"/>
                    <a:gd name="connsiteX30" fmla="*/ 133791 w 149277"/>
                    <a:gd name="connsiteY30" fmla="*/ 71503 h 77002"/>
                    <a:gd name="connsiteX31" fmla="*/ 133791 w 149277"/>
                    <a:gd name="connsiteY31" fmla="*/ 77002 h 77002"/>
                    <a:gd name="connsiteX32" fmla="*/ 143866 w 149277"/>
                    <a:gd name="connsiteY32" fmla="*/ 77002 h 77002"/>
                    <a:gd name="connsiteX33" fmla="*/ 144829 w 149277"/>
                    <a:gd name="connsiteY33" fmla="*/ 74249 h 7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9277" h="77002">
                      <a:moveTo>
                        <a:pt x="144829" y="74249"/>
                      </a:moveTo>
                      <a:cubicBezTo>
                        <a:pt x="154004" y="57752"/>
                        <a:pt x="148486" y="37583"/>
                        <a:pt x="132893" y="28420"/>
                      </a:cubicBezTo>
                      <a:cubicBezTo>
                        <a:pt x="129235" y="26585"/>
                        <a:pt x="125578" y="24750"/>
                        <a:pt x="121920" y="23832"/>
                      </a:cubicBezTo>
                      <a:cubicBezTo>
                        <a:pt x="119161" y="22915"/>
                        <a:pt x="117300" y="22003"/>
                        <a:pt x="116402" y="19251"/>
                      </a:cubicBezTo>
                      <a:cubicBezTo>
                        <a:pt x="110883" y="7334"/>
                        <a:pt x="98948" y="0"/>
                        <a:pt x="86114" y="0"/>
                      </a:cubicBezTo>
                      <a:cubicBezTo>
                        <a:pt x="77002" y="0"/>
                        <a:pt x="67826" y="3664"/>
                        <a:pt x="61410" y="10998"/>
                      </a:cubicBezTo>
                      <a:cubicBezTo>
                        <a:pt x="59548" y="12834"/>
                        <a:pt x="57752" y="13751"/>
                        <a:pt x="54993" y="13751"/>
                      </a:cubicBezTo>
                      <a:cubicBezTo>
                        <a:pt x="50372" y="12834"/>
                        <a:pt x="44918" y="13751"/>
                        <a:pt x="40298" y="15586"/>
                      </a:cubicBezTo>
                      <a:cubicBezTo>
                        <a:pt x="32084" y="19251"/>
                        <a:pt x="25667" y="26585"/>
                        <a:pt x="23807" y="35748"/>
                      </a:cubicBezTo>
                      <a:cubicBezTo>
                        <a:pt x="22909" y="38501"/>
                        <a:pt x="21946" y="40336"/>
                        <a:pt x="19251" y="41254"/>
                      </a:cubicBezTo>
                      <a:cubicBezTo>
                        <a:pt x="8214" y="46753"/>
                        <a:pt x="898" y="58669"/>
                        <a:pt x="0" y="70585"/>
                      </a:cubicBezTo>
                      <a:lnTo>
                        <a:pt x="0" y="77002"/>
                      </a:lnTo>
                      <a:lnTo>
                        <a:pt x="25667" y="77002"/>
                      </a:lnTo>
                      <a:lnTo>
                        <a:pt x="25667" y="71503"/>
                      </a:lnTo>
                      <a:lnTo>
                        <a:pt x="25667" y="66004"/>
                      </a:lnTo>
                      <a:lnTo>
                        <a:pt x="11871" y="66004"/>
                      </a:lnTo>
                      <a:cubicBezTo>
                        <a:pt x="13732" y="59587"/>
                        <a:pt x="18288" y="54087"/>
                        <a:pt x="24705" y="51335"/>
                      </a:cubicBezTo>
                      <a:cubicBezTo>
                        <a:pt x="26566" y="50417"/>
                        <a:pt x="27464" y="49499"/>
                        <a:pt x="29325" y="48582"/>
                      </a:cubicBezTo>
                      <a:cubicBezTo>
                        <a:pt x="30224" y="46753"/>
                        <a:pt x="31122" y="45836"/>
                        <a:pt x="32983" y="44918"/>
                      </a:cubicBezTo>
                      <a:cubicBezTo>
                        <a:pt x="33881" y="43083"/>
                        <a:pt x="34780" y="41254"/>
                        <a:pt x="35742" y="38501"/>
                      </a:cubicBezTo>
                      <a:cubicBezTo>
                        <a:pt x="36641" y="33002"/>
                        <a:pt x="40298" y="28420"/>
                        <a:pt x="45816" y="26585"/>
                      </a:cubicBezTo>
                      <a:cubicBezTo>
                        <a:pt x="48576" y="25667"/>
                        <a:pt x="51335" y="24750"/>
                        <a:pt x="54030" y="24750"/>
                      </a:cubicBezTo>
                      <a:cubicBezTo>
                        <a:pt x="59548" y="25667"/>
                        <a:pt x="65067" y="22915"/>
                        <a:pt x="69623" y="19251"/>
                      </a:cubicBezTo>
                      <a:cubicBezTo>
                        <a:pt x="74243" y="14669"/>
                        <a:pt x="79697" y="11916"/>
                        <a:pt x="87077" y="11916"/>
                      </a:cubicBezTo>
                      <a:cubicBezTo>
                        <a:pt x="96253" y="11916"/>
                        <a:pt x="103568" y="16498"/>
                        <a:pt x="108124" y="24750"/>
                      </a:cubicBezTo>
                      <a:cubicBezTo>
                        <a:pt x="110883" y="30249"/>
                        <a:pt x="115503" y="33919"/>
                        <a:pt x="120957" y="34837"/>
                      </a:cubicBezTo>
                      <a:cubicBezTo>
                        <a:pt x="123717" y="35748"/>
                        <a:pt x="126476" y="36666"/>
                        <a:pt x="128337" y="37583"/>
                      </a:cubicBezTo>
                      <a:cubicBezTo>
                        <a:pt x="137449" y="44000"/>
                        <a:pt x="142069" y="55916"/>
                        <a:pt x="137449" y="66004"/>
                      </a:cubicBezTo>
                      <a:lnTo>
                        <a:pt x="133791" y="66004"/>
                      </a:lnTo>
                      <a:lnTo>
                        <a:pt x="133791" y="67833"/>
                      </a:lnTo>
                      <a:lnTo>
                        <a:pt x="133791" y="71503"/>
                      </a:lnTo>
                      <a:lnTo>
                        <a:pt x="133791" y="77002"/>
                      </a:lnTo>
                      <a:lnTo>
                        <a:pt x="143866" y="77002"/>
                      </a:lnTo>
                      <a:lnTo>
                        <a:pt x="144829" y="74249"/>
                      </a:lnTo>
                      <a:close/>
                    </a:path>
                  </a:pathLst>
                </a:custGeom>
                <a:solidFill>
                  <a:srgbClr val="2C5967"/>
                </a:solidFill>
                <a:ln w="6417" cap="flat">
                  <a:noFill/>
                  <a:prstDash val="solid"/>
                  <a:miter/>
                </a:ln>
              </p:spPr>
              <p:txBody>
                <a:bodyPr rtlCol="0" anchor="ctr"/>
                <a:lstStyle/>
                <a:p>
                  <a:endParaRPr lang="en-US" sz="810"/>
                </a:p>
              </p:txBody>
            </p:sp>
            <p:sp>
              <p:nvSpPr>
                <p:cNvPr id="2953" name="Freeform: Shape 2952">
                  <a:extLst>
                    <a:ext uri="{FF2B5EF4-FFF2-40B4-BE49-F238E27FC236}">
                      <a16:creationId xmlns:a16="http://schemas.microsoft.com/office/drawing/2014/main" id="{47971710-921F-9CCD-A6C1-CDD6B8F233CA}"/>
                    </a:ext>
                  </a:extLst>
                </p:cNvPr>
                <p:cNvSpPr/>
                <p:nvPr/>
              </p:nvSpPr>
              <p:spPr>
                <a:xfrm>
                  <a:off x="8717767" y="4368269"/>
                  <a:ext cx="89852" cy="99916"/>
                </a:xfrm>
                <a:custGeom>
                  <a:avLst/>
                  <a:gdLst>
                    <a:gd name="connsiteX0" fmla="*/ 44918 w 89852"/>
                    <a:gd name="connsiteY0" fmla="*/ 0 h 99916"/>
                    <a:gd name="connsiteX1" fmla="*/ 0 w 89852"/>
                    <a:gd name="connsiteY1" fmla="*/ 15580 h 99916"/>
                    <a:gd name="connsiteX2" fmla="*/ 0 w 89852"/>
                    <a:gd name="connsiteY2" fmla="*/ 37584 h 99916"/>
                    <a:gd name="connsiteX3" fmla="*/ 0 w 89852"/>
                    <a:gd name="connsiteY3" fmla="*/ 38501 h 99916"/>
                    <a:gd name="connsiteX4" fmla="*/ 0 w 89852"/>
                    <a:gd name="connsiteY4" fmla="*/ 61416 h 99916"/>
                    <a:gd name="connsiteX5" fmla="*/ 0 w 89852"/>
                    <a:gd name="connsiteY5" fmla="*/ 62333 h 99916"/>
                    <a:gd name="connsiteX6" fmla="*/ 0 w 89852"/>
                    <a:gd name="connsiteY6" fmla="*/ 85248 h 99916"/>
                    <a:gd name="connsiteX7" fmla="*/ 44918 w 89852"/>
                    <a:gd name="connsiteY7" fmla="*/ 99917 h 99916"/>
                    <a:gd name="connsiteX8" fmla="*/ 89836 w 89852"/>
                    <a:gd name="connsiteY8" fmla="*/ 85248 h 99916"/>
                    <a:gd name="connsiteX9" fmla="*/ 89836 w 89852"/>
                    <a:gd name="connsiteY9" fmla="*/ 62333 h 99916"/>
                    <a:gd name="connsiteX10" fmla="*/ 89836 w 89852"/>
                    <a:gd name="connsiteY10" fmla="*/ 61416 h 99916"/>
                    <a:gd name="connsiteX11" fmla="*/ 89836 w 89852"/>
                    <a:gd name="connsiteY11" fmla="*/ 38501 h 99916"/>
                    <a:gd name="connsiteX12" fmla="*/ 89836 w 89852"/>
                    <a:gd name="connsiteY12" fmla="*/ 37584 h 99916"/>
                    <a:gd name="connsiteX13" fmla="*/ 89836 w 89852"/>
                    <a:gd name="connsiteY13" fmla="*/ 14663 h 99916"/>
                    <a:gd name="connsiteX14" fmla="*/ 44918 w 89852"/>
                    <a:gd name="connsiteY14" fmla="*/ 0 h 99916"/>
                    <a:gd name="connsiteX15" fmla="*/ 79762 w 89852"/>
                    <a:gd name="connsiteY15" fmla="*/ 83419 h 99916"/>
                    <a:gd name="connsiteX16" fmla="*/ 45816 w 89852"/>
                    <a:gd name="connsiteY16" fmla="*/ 88918 h 99916"/>
                    <a:gd name="connsiteX17" fmla="*/ 11935 w 89852"/>
                    <a:gd name="connsiteY17" fmla="*/ 83419 h 99916"/>
                    <a:gd name="connsiteX18" fmla="*/ 11935 w 89852"/>
                    <a:gd name="connsiteY18" fmla="*/ 72414 h 99916"/>
                    <a:gd name="connsiteX19" fmla="*/ 45816 w 89852"/>
                    <a:gd name="connsiteY19" fmla="*/ 77002 h 99916"/>
                    <a:gd name="connsiteX20" fmla="*/ 79762 w 89852"/>
                    <a:gd name="connsiteY20" fmla="*/ 72414 h 99916"/>
                    <a:gd name="connsiteX21" fmla="*/ 79762 w 89852"/>
                    <a:gd name="connsiteY21" fmla="*/ 83419 h 99916"/>
                    <a:gd name="connsiteX22" fmla="*/ 44918 w 89852"/>
                    <a:gd name="connsiteY22" fmla="*/ 65997 h 99916"/>
                    <a:gd name="connsiteX23" fmla="*/ 11037 w 89852"/>
                    <a:gd name="connsiteY23" fmla="*/ 60498 h 99916"/>
                    <a:gd name="connsiteX24" fmla="*/ 11037 w 89852"/>
                    <a:gd name="connsiteY24" fmla="*/ 49500 h 99916"/>
                    <a:gd name="connsiteX25" fmla="*/ 44918 w 89852"/>
                    <a:gd name="connsiteY25" fmla="*/ 54081 h 99916"/>
                    <a:gd name="connsiteX26" fmla="*/ 78863 w 89852"/>
                    <a:gd name="connsiteY26" fmla="*/ 49500 h 99916"/>
                    <a:gd name="connsiteX27" fmla="*/ 78863 w 89852"/>
                    <a:gd name="connsiteY27" fmla="*/ 60498 h 99916"/>
                    <a:gd name="connsiteX28" fmla="*/ 44918 w 89852"/>
                    <a:gd name="connsiteY28" fmla="*/ 65997 h 99916"/>
                    <a:gd name="connsiteX29" fmla="*/ 79762 w 89852"/>
                    <a:gd name="connsiteY29" fmla="*/ 36666 h 99916"/>
                    <a:gd name="connsiteX30" fmla="*/ 45816 w 89852"/>
                    <a:gd name="connsiteY30" fmla="*/ 42165 h 99916"/>
                    <a:gd name="connsiteX31" fmla="*/ 11935 w 89852"/>
                    <a:gd name="connsiteY31" fmla="*/ 36666 h 99916"/>
                    <a:gd name="connsiteX32" fmla="*/ 11935 w 89852"/>
                    <a:gd name="connsiteY32" fmla="*/ 25667 h 99916"/>
                    <a:gd name="connsiteX33" fmla="*/ 45816 w 89852"/>
                    <a:gd name="connsiteY33" fmla="*/ 30249 h 99916"/>
                    <a:gd name="connsiteX34" fmla="*/ 79762 w 89852"/>
                    <a:gd name="connsiteY34" fmla="*/ 25667 h 99916"/>
                    <a:gd name="connsiteX35" fmla="*/ 79762 w 89852"/>
                    <a:gd name="connsiteY35" fmla="*/ 36666 h 99916"/>
                    <a:gd name="connsiteX36" fmla="*/ 44918 w 89852"/>
                    <a:gd name="connsiteY36" fmla="*/ 10999 h 99916"/>
                    <a:gd name="connsiteX37" fmla="*/ 77002 w 89852"/>
                    <a:gd name="connsiteY37" fmla="*/ 15580 h 99916"/>
                    <a:gd name="connsiteX38" fmla="*/ 44918 w 89852"/>
                    <a:gd name="connsiteY38" fmla="*/ 20168 h 99916"/>
                    <a:gd name="connsiteX39" fmla="*/ 12834 w 89852"/>
                    <a:gd name="connsiteY39" fmla="*/ 15580 h 99916"/>
                    <a:gd name="connsiteX40" fmla="*/ 44918 w 89852"/>
                    <a:gd name="connsiteY40" fmla="*/ 10999 h 9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9852" h="99916">
                      <a:moveTo>
                        <a:pt x="44918" y="0"/>
                      </a:moveTo>
                      <a:cubicBezTo>
                        <a:pt x="33945" y="0"/>
                        <a:pt x="0" y="918"/>
                        <a:pt x="0" y="15580"/>
                      </a:cubicBezTo>
                      <a:lnTo>
                        <a:pt x="0" y="37584"/>
                      </a:lnTo>
                      <a:lnTo>
                        <a:pt x="0" y="38501"/>
                      </a:lnTo>
                      <a:lnTo>
                        <a:pt x="0" y="61416"/>
                      </a:lnTo>
                      <a:lnTo>
                        <a:pt x="0" y="62333"/>
                      </a:lnTo>
                      <a:lnTo>
                        <a:pt x="0" y="85248"/>
                      </a:lnTo>
                      <a:cubicBezTo>
                        <a:pt x="0" y="98999"/>
                        <a:pt x="34844" y="99917"/>
                        <a:pt x="44918" y="99917"/>
                      </a:cubicBezTo>
                      <a:cubicBezTo>
                        <a:pt x="54992" y="99917"/>
                        <a:pt x="89836" y="98999"/>
                        <a:pt x="89836" y="85248"/>
                      </a:cubicBezTo>
                      <a:lnTo>
                        <a:pt x="89836" y="62333"/>
                      </a:lnTo>
                      <a:lnTo>
                        <a:pt x="89836" y="61416"/>
                      </a:lnTo>
                      <a:lnTo>
                        <a:pt x="89836" y="38501"/>
                      </a:lnTo>
                      <a:lnTo>
                        <a:pt x="89836" y="37584"/>
                      </a:lnTo>
                      <a:lnTo>
                        <a:pt x="89836" y="14663"/>
                      </a:lnTo>
                      <a:cubicBezTo>
                        <a:pt x="90734" y="918"/>
                        <a:pt x="55955" y="0"/>
                        <a:pt x="44918" y="0"/>
                      </a:cubicBezTo>
                      <a:close/>
                      <a:moveTo>
                        <a:pt x="79762" y="83419"/>
                      </a:moveTo>
                      <a:cubicBezTo>
                        <a:pt x="77002" y="85248"/>
                        <a:pt x="65067" y="88918"/>
                        <a:pt x="45816" y="88918"/>
                      </a:cubicBezTo>
                      <a:cubicBezTo>
                        <a:pt x="26566" y="88918"/>
                        <a:pt x="14695" y="86165"/>
                        <a:pt x="11935" y="83419"/>
                      </a:cubicBezTo>
                      <a:lnTo>
                        <a:pt x="11935" y="72414"/>
                      </a:lnTo>
                      <a:cubicBezTo>
                        <a:pt x="22908" y="76085"/>
                        <a:pt x="39400" y="77002"/>
                        <a:pt x="45816" y="77002"/>
                      </a:cubicBezTo>
                      <a:cubicBezTo>
                        <a:pt x="52233" y="77002"/>
                        <a:pt x="68788" y="77002"/>
                        <a:pt x="79762" y="72414"/>
                      </a:cubicBezTo>
                      <a:lnTo>
                        <a:pt x="79762" y="83419"/>
                      </a:lnTo>
                      <a:close/>
                      <a:moveTo>
                        <a:pt x="44918" y="65997"/>
                      </a:moveTo>
                      <a:cubicBezTo>
                        <a:pt x="25667" y="65997"/>
                        <a:pt x="13732" y="63251"/>
                        <a:pt x="11037" y="60498"/>
                      </a:cubicBezTo>
                      <a:lnTo>
                        <a:pt x="11037" y="49500"/>
                      </a:lnTo>
                      <a:cubicBezTo>
                        <a:pt x="22010" y="53164"/>
                        <a:pt x="38501" y="54081"/>
                        <a:pt x="44918" y="54081"/>
                      </a:cubicBezTo>
                      <a:cubicBezTo>
                        <a:pt x="51335" y="54081"/>
                        <a:pt x="67826" y="54081"/>
                        <a:pt x="78863" y="49500"/>
                      </a:cubicBezTo>
                      <a:lnTo>
                        <a:pt x="78863" y="60498"/>
                      </a:lnTo>
                      <a:cubicBezTo>
                        <a:pt x="76104" y="62333"/>
                        <a:pt x="64168" y="65997"/>
                        <a:pt x="44918" y="65997"/>
                      </a:cubicBezTo>
                      <a:close/>
                      <a:moveTo>
                        <a:pt x="79762" y="36666"/>
                      </a:moveTo>
                      <a:cubicBezTo>
                        <a:pt x="77002" y="38501"/>
                        <a:pt x="65067" y="42165"/>
                        <a:pt x="45816" y="42165"/>
                      </a:cubicBezTo>
                      <a:cubicBezTo>
                        <a:pt x="26566" y="42165"/>
                        <a:pt x="14695" y="39419"/>
                        <a:pt x="11935" y="36666"/>
                      </a:cubicBezTo>
                      <a:lnTo>
                        <a:pt x="11935" y="25667"/>
                      </a:lnTo>
                      <a:cubicBezTo>
                        <a:pt x="22908" y="29331"/>
                        <a:pt x="39400" y="30249"/>
                        <a:pt x="45816" y="30249"/>
                      </a:cubicBezTo>
                      <a:cubicBezTo>
                        <a:pt x="52233" y="30249"/>
                        <a:pt x="68788" y="30249"/>
                        <a:pt x="79762" y="25667"/>
                      </a:cubicBezTo>
                      <a:lnTo>
                        <a:pt x="79762" y="36666"/>
                      </a:lnTo>
                      <a:close/>
                      <a:moveTo>
                        <a:pt x="44918" y="10999"/>
                      </a:moveTo>
                      <a:cubicBezTo>
                        <a:pt x="60511" y="10999"/>
                        <a:pt x="71484" y="12834"/>
                        <a:pt x="77002" y="15580"/>
                      </a:cubicBezTo>
                      <a:cubicBezTo>
                        <a:pt x="72446" y="17415"/>
                        <a:pt x="61409" y="20168"/>
                        <a:pt x="44918" y="20168"/>
                      </a:cubicBezTo>
                      <a:cubicBezTo>
                        <a:pt x="28427" y="20168"/>
                        <a:pt x="18352" y="18333"/>
                        <a:pt x="12834" y="15580"/>
                      </a:cubicBezTo>
                      <a:cubicBezTo>
                        <a:pt x="18352" y="12834"/>
                        <a:pt x="29325" y="10999"/>
                        <a:pt x="44918" y="10999"/>
                      </a:cubicBezTo>
                      <a:close/>
                    </a:path>
                  </a:pathLst>
                </a:custGeom>
                <a:solidFill>
                  <a:srgbClr val="2C5967"/>
                </a:solidFill>
                <a:ln w="6417" cap="flat">
                  <a:noFill/>
                  <a:prstDash val="solid"/>
                  <a:miter/>
                </a:ln>
              </p:spPr>
              <p:txBody>
                <a:bodyPr rtlCol="0" anchor="ctr"/>
                <a:lstStyle/>
                <a:p>
                  <a:endParaRPr lang="en-US" sz="810"/>
                </a:p>
              </p:txBody>
            </p:sp>
            <p:sp>
              <p:nvSpPr>
                <p:cNvPr id="2954" name="Freeform: Shape 2953">
                  <a:extLst>
                    <a:ext uri="{FF2B5EF4-FFF2-40B4-BE49-F238E27FC236}">
                      <a16:creationId xmlns:a16="http://schemas.microsoft.com/office/drawing/2014/main" id="{5D264880-1598-C27E-A460-8E376BA536A2}"/>
                    </a:ext>
                  </a:extLst>
                </p:cNvPr>
                <p:cNvSpPr/>
                <p:nvPr/>
              </p:nvSpPr>
              <p:spPr>
                <a:xfrm>
                  <a:off x="8484964" y="4368269"/>
                  <a:ext cx="89852" cy="98999"/>
                </a:xfrm>
                <a:custGeom>
                  <a:avLst/>
                  <a:gdLst>
                    <a:gd name="connsiteX0" fmla="*/ 44918 w 89852"/>
                    <a:gd name="connsiteY0" fmla="*/ 0 h 98999"/>
                    <a:gd name="connsiteX1" fmla="*/ 0 w 89852"/>
                    <a:gd name="connsiteY1" fmla="*/ 14663 h 98999"/>
                    <a:gd name="connsiteX2" fmla="*/ 0 w 89852"/>
                    <a:gd name="connsiteY2" fmla="*/ 36666 h 98999"/>
                    <a:gd name="connsiteX3" fmla="*/ 0 w 89852"/>
                    <a:gd name="connsiteY3" fmla="*/ 37584 h 98999"/>
                    <a:gd name="connsiteX4" fmla="*/ 0 w 89852"/>
                    <a:gd name="connsiteY4" fmla="*/ 60498 h 98999"/>
                    <a:gd name="connsiteX5" fmla="*/ 0 w 89852"/>
                    <a:gd name="connsiteY5" fmla="*/ 61416 h 98999"/>
                    <a:gd name="connsiteX6" fmla="*/ 0 w 89852"/>
                    <a:gd name="connsiteY6" fmla="*/ 84337 h 98999"/>
                    <a:gd name="connsiteX7" fmla="*/ 44918 w 89852"/>
                    <a:gd name="connsiteY7" fmla="*/ 98999 h 98999"/>
                    <a:gd name="connsiteX8" fmla="*/ 89836 w 89852"/>
                    <a:gd name="connsiteY8" fmla="*/ 84337 h 98999"/>
                    <a:gd name="connsiteX9" fmla="*/ 89836 w 89852"/>
                    <a:gd name="connsiteY9" fmla="*/ 61416 h 98999"/>
                    <a:gd name="connsiteX10" fmla="*/ 89836 w 89852"/>
                    <a:gd name="connsiteY10" fmla="*/ 60498 h 98999"/>
                    <a:gd name="connsiteX11" fmla="*/ 89836 w 89852"/>
                    <a:gd name="connsiteY11" fmla="*/ 37584 h 98999"/>
                    <a:gd name="connsiteX12" fmla="*/ 89836 w 89852"/>
                    <a:gd name="connsiteY12" fmla="*/ 36666 h 98999"/>
                    <a:gd name="connsiteX13" fmla="*/ 89836 w 89852"/>
                    <a:gd name="connsiteY13" fmla="*/ 14663 h 98999"/>
                    <a:gd name="connsiteX14" fmla="*/ 44918 w 89852"/>
                    <a:gd name="connsiteY14" fmla="*/ 0 h 98999"/>
                    <a:gd name="connsiteX15" fmla="*/ 44918 w 89852"/>
                    <a:gd name="connsiteY15" fmla="*/ 10999 h 98999"/>
                    <a:gd name="connsiteX16" fmla="*/ 77002 w 89852"/>
                    <a:gd name="connsiteY16" fmla="*/ 15580 h 98999"/>
                    <a:gd name="connsiteX17" fmla="*/ 44918 w 89852"/>
                    <a:gd name="connsiteY17" fmla="*/ 20168 h 98999"/>
                    <a:gd name="connsiteX18" fmla="*/ 13732 w 89852"/>
                    <a:gd name="connsiteY18" fmla="*/ 14663 h 98999"/>
                    <a:gd name="connsiteX19" fmla="*/ 44918 w 89852"/>
                    <a:gd name="connsiteY19" fmla="*/ 10999 h 98999"/>
                    <a:gd name="connsiteX20" fmla="*/ 44918 w 89852"/>
                    <a:gd name="connsiteY20" fmla="*/ 65997 h 98999"/>
                    <a:gd name="connsiteX21" fmla="*/ 10973 w 89852"/>
                    <a:gd name="connsiteY21" fmla="*/ 60498 h 98999"/>
                    <a:gd name="connsiteX22" fmla="*/ 10973 w 89852"/>
                    <a:gd name="connsiteY22" fmla="*/ 49500 h 98999"/>
                    <a:gd name="connsiteX23" fmla="*/ 44918 w 89852"/>
                    <a:gd name="connsiteY23" fmla="*/ 54081 h 98999"/>
                    <a:gd name="connsiteX24" fmla="*/ 78799 w 89852"/>
                    <a:gd name="connsiteY24" fmla="*/ 49500 h 98999"/>
                    <a:gd name="connsiteX25" fmla="*/ 78799 w 89852"/>
                    <a:gd name="connsiteY25" fmla="*/ 60498 h 98999"/>
                    <a:gd name="connsiteX26" fmla="*/ 44918 w 89852"/>
                    <a:gd name="connsiteY26" fmla="*/ 65997 h 98999"/>
                    <a:gd name="connsiteX27" fmla="*/ 79697 w 89852"/>
                    <a:gd name="connsiteY27" fmla="*/ 36666 h 98999"/>
                    <a:gd name="connsiteX28" fmla="*/ 44918 w 89852"/>
                    <a:gd name="connsiteY28" fmla="*/ 42165 h 98999"/>
                    <a:gd name="connsiteX29" fmla="*/ 10973 w 89852"/>
                    <a:gd name="connsiteY29" fmla="*/ 36666 h 98999"/>
                    <a:gd name="connsiteX30" fmla="*/ 10973 w 89852"/>
                    <a:gd name="connsiteY30" fmla="*/ 25667 h 98999"/>
                    <a:gd name="connsiteX31" fmla="*/ 44918 w 89852"/>
                    <a:gd name="connsiteY31" fmla="*/ 30249 h 98999"/>
                    <a:gd name="connsiteX32" fmla="*/ 78799 w 89852"/>
                    <a:gd name="connsiteY32" fmla="*/ 25667 h 98999"/>
                    <a:gd name="connsiteX33" fmla="*/ 78799 w 89852"/>
                    <a:gd name="connsiteY33" fmla="*/ 36666 h 98999"/>
                    <a:gd name="connsiteX34" fmla="*/ 79697 w 89852"/>
                    <a:gd name="connsiteY34" fmla="*/ 36666 h 98999"/>
                    <a:gd name="connsiteX35" fmla="*/ 10973 w 89852"/>
                    <a:gd name="connsiteY35" fmla="*/ 72414 h 98999"/>
                    <a:gd name="connsiteX36" fmla="*/ 44918 w 89852"/>
                    <a:gd name="connsiteY36" fmla="*/ 77002 h 98999"/>
                    <a:gd name="connsiteX37" fmla="*/ 78799 w 89852"/>
                    <a:gd name="connsiteY37" fmla="*/ 72414 h 98999"/>
                    <a:gd name="connsiteX38" fmla="*/ 78799 w 89852"/>
                    <a:gd name="connsiteY38" fmla="*/ 83419 h 98999"/>
                    <a:gd name="connsiteX39" fmla="*/ 44918 w 89852"/>
                    <a:gd name="connsiteY39" fmla="*/ 88918 h 98999"/>
                    <a:gd name="connsiteX40" fmla="*/ 10973 w 89852"/>
                    <a:gd name="connsiteY40" fmla="*/ 83419 h 98999"/>
                    <a:gd name="connsiteX41" fmla="*/ 10973 w 89852"/>
                    <a:gd name="connsiteY41" fmla="*/ 72414 h 9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9852" h="98999">
                      <a:moveTo>
                        <a:pt x="44918" y="0"/>
                      </a:moveTo>
                      <a:cubicBezTo>
                        <a:pt x="34780" y="0"/>
                        <a:pt x="0" y="918"/>
                        <a:pt x="0" y="14663"/>
                      </a:cubicBezTo>
                      <a:lnTo>
                        <a:pt x="0" y="36666"/>
                      </a:lnTo>
                      <a:lnTo>
                        <a:pt x="0" y="37584"/>
                      </a:lnTo>
                      <a:lnTo>
                        <a:pt x="0" y="60498"/>
                      </a:lnTo>
                      <a:lnTo>
                        <a:pt x="0" y="61416"/>
                      </a:lnTo>
                      <a:lnTo>
                        <a:pt x="0" y="84337"/>
                      </a:lnTo>
                      <a:cubicBezTo>
                        <a:pt x="0" y="98081"/>
                        <a:pt x="34780" y="98999"/>
                        <a:pt x="44918" y="98999"/>
                      </a:cubicBezTo>
                      <a:cubicBezTo>
                        <a:pt x="54993" y="98999"/>
                        <a:pt x="89836" y="98081"/>
                        <a:pt x="89836" y="84337"/>
                      </a:cubicBezTo>
                      <a:lnTo>
                        <a:pt x="89836" y="61416"/>
                      </a:lnTo>
                      <a:lnTo>
                        <a:pt x="89836" y="60498"/>
                      </a:lnTo>
                      <a:lnTo>
                        <a:pt x="89836" y="37584"/>
                      </a:lnTo>
                      <a:lnTo>
                        <a:pt x="89836" y="36666"/>
                      </a:lnTo>
                      <a:lnTo>
                        <a:pt x="89836" y="14663"/>
                      </a:lnTo>
                      <a:cubicBezTo>
                        <a:pt x="90734" y="918"/>
                        <a:pt x="55891" y="0"/>
                        <a:pt x="44918" y="0"/>
                      </a:cubicBezTo>
                      <a:close/>
                      <a:moveTo>
                        <a:pt x="44918" y="10999"/>
                      </a:moveTo>
                      <a:cubicBezTo>
                        <a:pt x="60447" y="10999"/>
                        <a:pt x="71484" y="12834"/>
                        <a:pt x="77002" y="15580"/>
                      </a:cubicBezTo>
                      <a:cubicBezTo>
                        <a:pt x="72382" y="17415"/>
                        <a:pt x="61410" y="20168"/>
                        <a:pt x="44918" y="20168"/>
                      </a:cubicBezTo>
                      <a:cubicBezTo>
                        <a:pt x="28363" y="20168"/>
                        <a:pt x="18288" y="16498"/>
                        <a:pt x="13732" y="14663"/>
                      </a:cubicBezTo>
                      <a:cubicBezTo>
                        <a:pt x="18288" y="12834"/>
                        <a:pt x="29325" y="10999"/>
                        <a:pt x="44918" y="10999"/>
                      </a:cubicBezTo>
                      <a:close/>
                      <a:moveTo>
                        <a:pt x="44918" y="65997"/>
                      </a:moveTo>
                      <a:cubicBezTo>
                        <a:pt x="25667" y="65997"/>
                        <a:pt x="13732" y="63251"/>
                        <a:pt x="10973" y="60498"/>
                      </a:cubicBezTo>
                      <a:lnTo>
                        <a:pt x="10973" y="49500"/>
                      </a:lnTo>
                      <a:cubicBezTo>
                        <a:pt x="21946" y="53164"/>
                        <a:pt x="38501" y="54081"/>
                        <a:pt x="44918" y="54081"/>
                      </a:cubicBezTo>
                      <a:cubicBezTo>
                        <a:pt x="51335" y="54081"/>
                        <a:pt x="67826" y="54081"/>
                        <a:pt x="78799" y="49500"/>
                      </a:cubicBezTo>
                      <a:lnTo>
                        <a:pt x="78799" y="60498"/>
                      </a:lnTo>
                      <a:cubicBezTo>
                        <a:pt x="76039" y="62333"/>
                        <a:pt x="64168" y="65997"/>
                        <a:pt x="44918" y="65997"/>
                      </a:cubicBezTo>
                      <a:close/>
                      <a:moveTo>
                        <a:pt x="79697" y="36666"/>
                      </a:moveTo>
                      <a:cubicBezTo>
                        <a:pt x="76039" y="39419"/>
                        <a:pt x="64168" y="42165"/>
                        <a:pt x="44918" y="42165"/>
                      </a:cubicBezTo>
                      <a:cubicBezTo>
                        <a:pt x="25667" y="42165"/>
                        <a:pt x="13732" y="39419"/>
                        <a:pt x="10973" y="36666"/>
                      </a:cubicBezTo>
                      <a:lnTo>
                        <a:pt x="10973" y="25667"/>
                      </a:lnTo>
                      <a:cubicBezTo>
                        <a:pt x="21946" y="29331"/>
                        <a:pt x="38501" y="30249"/>
                        <a:pt x="44918" y="30249"/>
                      </a:cubicBezTo>
                      <a:cubicBezTo>
                        <a:pt x="51335" y="30249"/>
                        <a:pt x="67826" y="30249"/>
                        <a:pt x="78799" y="25667"/>
                      </a:cubicBezTo>
                      <a:lnTo>
                        <a:pt x="78799" y="36666"/>
                      </a:lnTo>
                      <a:lnTo>
                        <a:pt x="79697" y="36666"/>
                      </a:lnTo>
                      <a:close/>
                      <a:moveTo>
                        <a:pt x="10973" y="72414"/>
                      </a:moveTo>
                      <a:cubicBezTo>
                        <a:pt x="21946" y="76085"/>
                        <a:pt x="38501" y="77002"/>
                        <a:pt x="44918" y="77002"/>
                      </a:cubicBezTo>
                      <a:cubicBezTo>
                        <a:pt x="51335" y="77002"/>
                        <a:pt x="67826" y="77002"/>
                        <a:pt x="78799" y="72414"/>
                      </a:cubicBezTo>
                      <a:lnTo>
                        <a:pt x="78799" y="83419"/>
                      </a:lnTo>
                      <a:cubicBezTo>
                        <a:pt x="76039" y="85248"/>
                        <a:pt x="64168" y="88918"/>
                        <a:pt x="44918" y="88918"/>
                      </a:cubicBezTo>
                      <a:cubicBezTo>
                        <a:pt x="25667" y="88918"/>
                        <a:pt x="13732" y="86165"/>
                        <a:pt x="10973" y="83419"/>
                      </a:cubicBezTo>
                      <a:lnTo>
                        <a:pt x="10973" y="72414"/>
                      </a:lnTo>
                      <a:close/>
                    </a:path>
                  </a:pathLst>
                </a:custGeom>
                <a:solidFill>
                  <a:srgbClr val="2C5967"/>
                </a:solidFill>
                <a:ln w="6417" cap="flat">
                  <a:noFill/>
                  <a:prstDash val="solid"/>
                  <a:miter/>
                </a:ln>
              </p:spPr>
              <p:txBody>
                <a:bodyPr rtlCol="0" anchor="ctr"/>
                <a:lstStyle/>
                <a:p>
                  <a:endParaRPr lang="en-US" sz="810"/>
                </a:p>
              </p:txBody>
            </p:sp>
            <p:sp>
              <p:nvSpPr>
                <p:cNvPr id="2955" name="Freeform: Shape 2954">
                  <a:extLst>
                    <a:ext uri="{FF2B5EF4-FFF2-40B4-BE49-F238E27FC236}">
                      <a16:creationId xmlns:a16="http://schemas.microsoft.com/office/drawing/2014/main" id="{8396787E-EFA6-947E-4781-560B2475732A}"/>
                    </a:ext>
                  </a:extLst>
                </p:cNvPr>
                <p:cNvSpPr/>
                <p:nvPr/>
              </p:nvSpPr>
              <p:spPr>
                <a:xfrm>
                  <a:off x="8597708" y="4239932"/>
                  <a:ext cx="99011" cy="120084"/>
                </a:xfrm>
                <a:custGeom>
                  <a:avLst/>
                  <a:gdLst>
                    <a:gd name="connsiteX0" fmla="*/ 99011 w 99011"/>
                    <a:gd name="connsiteY0" fmla="*/ 110915 h 120084"/>
                    <a:gd name="connsiteX1" fmla="*/ 99011 w 99011"/>
                    <a:gd name="connsiteY1" fmla="*/ 8246 h 120084"/>
                    <a:gd name="connsiteX2" fmla="*/ 90734 w 99011"/>
                    <a:gd name="connsiteY2" fmla="*/ 0 h 120084"/>
                    <a:gd name="connsiteX3" fmla="*/ 79761 w 99011"/>
                    <a:gd name="connsiteY3" fmla="*/ 0 h 120084"/>
                    <a:gd name="connsiteX4" fmla="*/ 79761 w 99011"/>
                    <a:gd name="connsiteY4" fmla="*/ 10999 h 120084"/>
                    <a:gd name="connsiteX5" fmla="*/ 87975 w 99011"/>
                    <a:gd name="connsiteY5" fmla="*/ 10999 h 120084"/>
                    <a:gd name="connsiteX6" fmla="*/ 87975 w 99011"/>
                    <a:gd name="connsiteY6" fmla="*/ 108169 h 120084"/>
                    <a:gd name="connsiteX7" fmla="*/ 10973 w 99011"/>
                    <a:gd name="connsiteY7" fmla="*/ 108169 h 120084"/>
                    <a:gd name="connsiteX8" fmla="*/ 10973 w 99011"/>
                    <a:gd name="connsiteY8" fmla="*/ 10999 h 120084"/>
                    <a:gd name="connsiteX9" fmla="*/ 19251 w 99011"/>
                    <a:gd name="connsiteY9" fmla="*/ 10999 h 120084"/>
                    <a:gd name="connsiteX10" fmla="*/ 19251 w 99011"/>
                    <a:gd name="connsiteY10" fmla="*/ 0 h 120084"/>
                    <a:gd name="connsiteX11" fmla="*/ 8213 w 99011"/>
                    <a:gd name="connsiteY11" fmla="*/ 0 h 120084"/>
                    <a:gd name="connsiteX12" fmla="*/ 0 w 99011"/>
                    <a:gd name="connsiteY12" fmla="*/ 8246 h 120084"/>
                    <a:gd name="connsiteX13" fmla="*/ 0 w 99011"/>
                    <a:gd name="connsiteY13" fmla="*/ 111833 h 120084"/>
                    <a:gd name="connsiteX14" fmla="*/ 8213 w 99011"/>
                    <a:gd name="connsiteY14" fmla="*/ 120085 h 120084"/>
                    <a:gd name="connsiteX15" fmla="*/ 90734 w 99011"/>
                    <a:gd name="connsiteY15" fmla="*/ 120085 h 120084"/>
                    <a:gd name="connsiteX16" fmla="*/ 99011 w 99011"/>
                    <a:gd name="connsiteY16" fmla="*/ 110915 h 12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011" h="120084">
                      <a:moveTo>
                        <a:pt x="99011" y="110915"/>
                      </a:moveTo>
                      <a:lnTo>
                        <a:pt x="99011" y="8246"/>
                      </a:lnTo>
                      <a:cubicBezTo>
                        <a:pt x="99011" y="3664"/>
                        <a:pt x="95290" y="0"/>
                        <a:pt x="90734" y="0"/>
                      </a:cubicBezTo>
                      <a:lnTo>
                        <a:pt x="79761" y="0"/>
                      </a:lnTo>
                      <a:lnTo>
                        <a:pt x="79761" y="10999"/>
                      </a:lnTo>
                      <a:lnTo>
                        <a:pt x="87975" y="10999"/>
                      </a:lnTo>
                      <a:lnTo>
                        <a:pt x="87975" y="108169"/>
                      </a:lnTo>
                      <a:lnTo>
                        <a:pt x="10973" y="108169"/>
                      </a:lnTo>
                      <a:lnTo>
                        <a:pt x="10973" y="10999"/>
                      </a:lnTo>
                      <a:lnTo>
                        <a:pt x="19251" y="10999"/>
                      </a:lnTo>
                      <a:lnTo>
                        <a:pt x="19251" y="0"/>
                      </a:lnTo>
                      <a:lnTo>
                        <a:pt x="8213" y="0"/>
                      </a:lnTo>
                      <a:cubicBezTo>
                        <a:pt x="3657" y="0"/>
                        <a:pt x="0" y="3664"/>
                        <a:pt x="0" y="8246"/>
                      </a:cubicBezTo>
                      <a:lnTo>
                        <a:pt x="0" y="111833"/>
                      </a:lnTo>
                      <a:cubicBezTo>
                        <a:pt x="0" y="116421"/>
                        <a:pt x="3657" y="120085"/>
                        <a:pt x="8213" y="120085"/>
                      </a:cubicBezTo>
                      <a:lnTo>
                        <a:pt x="90734" y="120085"/>
                      </a:lnTo>
                      <a:cubicBezTo>
                        <a:pt x="95290" y="119167"/>
                        <a:pt x="99011" y="115503"/>
                        <a:pt x="99011" y="110915"/>
                      </a:cubicBezTo>
                      <a:close/>
                    </a:path>
                  </a:pathLst>
                </a:custGeom>
                <a:solidFill>
                  <a:srgbClr val="2C5967"/>
                </a:solidFill>
                <a:ln w="6417" cap="flat">
                  <a:noFill/>
                  <a:prstDash val="solid"/>
                  <a:miter/>
                </a:ln>
              </p:spPr>
              <p:txBody>
                <a:bodyPr rtlCol="0" anchor="ctr"/>
                <a:lstStyle/>
                <a:p>
                  <a:endParaRPr lang="en-US" sz="810"/>
                </a:p>
              </p:txBody>
            </p:sp>
            <p:sp>
              <p:nvSpPr>
                <p:cNvPr id="2956" name="Freeform: Shape 2955">
                  <a:extLst>
                    <a:ext uri="{FF2B5EF4-FFF2-40B4-BE49-F238E27FC236}">
                      <a16:creationId xmlns:a16="http://schemas.microsoft.com/office/drawing/2014/main" id="{B8392356-0F8E-2D17-9FCC-0337B9136B2D}"/>
                    </a:ext>
                  </a:extLst>
                </p:cNvPr>
                <p:cNvSpPr/>
                <p:nvPr/>
              </p:nvSpPr>
              <p:spPr>
                <a:xfrm>
                  <a:off x="8626135" y="4227098"/>
                  <a:ext cx="43057" cy="25667"/>
                </a:xfrm>
                <a:custGeom>
                  <a:avLst/>
                  <a:gdLst>
                    <a:gd name="connsiteX0" fmla="*/ 0 w 43057"/>
                    <a:gd name="connsiteY0" fmla="*/ 10999 h 25667"/>
                    <a:gd name="connsiteX1" fmla="*/ 0 w 43057"/>
                    <a:gd name="connsiteY1" fmla="*/ 12834 h 25667"/>
                    <a:gd name="connsiteX2" fmla="*/ 0 w 43057"/>
                    <a:gd name="connsiteY2" fmla="*/ 23832 h 25667"/>
                    <a:gd name="connsiteX3" fmla="*/ 0 w 43057"/>
                    <a:gd name="connsiteY3" fmla="*/ 25667 h 25667"/>
                    <a:gd name="connsiteX4" fmla="*/ 43058 w 43057"/>
                    <a:gd name="connsiteY4" fmla="*/ 25667 h 25667"/>
                    <a:gd name="connsiteX5" fmla="*/ 43058 w 43057"/>
                    <a:gd name="connsiteY5" fmla="*/ 23832 h 25667"/>
                    <a:gd name="connsiteX6" fmla="*/ 43058 w 43057"/>
                    <a:gd name="connsiteY6" fmla="*/ 12834 h 25667"/>
                    <a:gd name="connsiteX7" fmla="*/ 43058 w 43057"/>
                    <a:gd name="connsiteY7" fmla="*/ 10999 h 25667"/>
                    <a:gd name="connsiteX8" fmla="*/ 40298 w 43057"/>
                    <a:gd name="connsiteY8" fmla="*/ 8246 h 25667"/>
                    <a:gd name="connsiteX9" fmla="*/ 29325 w 43057"/>
                    <a:gd name="connsiteY9" fmla="*/ 8246 h 25667"/>
                    <a:gd name="connsiteX10" fmla="*/ 21047 w 43057"/>
                    <a:gd name="connsiteY10" fmla="*/ 0 h 25667"/>
                    <a:gd name="connsiteX11" fmla="*/ 12834 w 43057"/>
                    <a:gd name="connsiteY11" fmla="*/ 8246 h 25667"/>
                    <a:gd name="connsiteX12" fmla="*/ 2695 w 43057"/>
                    <a:gd name="connsiteY12" fmla="*/ 8246 h 25667"/>
                    <a:gd name="connsiteX13" fmla="*/ 0 w 43057"/>
                    <a:gd name="connsiteY13" fmla="*/ 10999 h 2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057" h="25667">
                      <a:moveTo>
                        <a:pt x="0" y="10999"/>
                      </a:moveTo>
                      <a:lnTo>
                        <a:pt x="0" y="12834"/>
                      </a:lnTo>
                      <a:lnTo>
                        <a:pt x="0" y="23832"/>
                      </a:lnTo>
                      <a:lnTo>
                        <a:pt x="0" y="25667"/>
                      </a:lnTo>
                      <a:lnTo>
                        <a:pt x="43058" y="25667"/>
                      </a:lnTo>
                      <a:lnTo>
                        <a:pt x="43058" y="23832"/>
                      </a:lnTo>
                      <a:lnTo>
                        <a:pt x="43058" y="12834"/>
                      </a:lnTo>
                      <a:lnTo>
                        <a:pt x="43058" y="10999"/>
                      </a:lnTo>
                      <a:cubicBezTo>
                        <a:pt x="43058" y="9163"/>
                        <a:pt x="42159" y="8246"/>
                        <a:pt x="40298" y="8246"/>
                      </a:cubicBezTo>
                      <a:lnTo>
                        <a:pt x="29325" y="8246"/>
                      </a:lnTo>
                      <a:cubicBezTo>
                        <a:pt x="29325" y="3664"/>
                        <a:pt x="25667" y="0"/>
                        <a:pt x="21047" y="0"/>
                      </a:cubicBezTo>
                      <a:cubicBezTo>
                        <a:pt x="16492" y="0"/>
                        <a:pt x="12834" y="3664"/>
                        <a:pt x="12834" y="8246"/>
                      </a:cubicBezTo>
                      <a:lnTo>
                        <a:pt x="2695" y="8246"/>
                      </a:lnTo>
                      <a:cubicBezTo>
                        <a:pt x="898" y="8246"/>
                        <a:pt x="0" y="9163"/>
                        <a:pt x="0" y="10999"/>
                      </a:cubicBezTo>
                      <a:close/>
                    </a:path>
                  </a:pathLst>
                </a:custGeom>
                <a:solidFill>
                  <a:srgbClr val="2C5967"/>
                </a:solidFill>
                <a:ln w="6417" cap="flat">
                  <a:noFill/>
                  <a:prstDash val="solid"/>
                  <a:miter/>
                </a:ln>
              </p:spPr>
              <p:txBody>
                <a:bodyPr rtlCol="0" anchor="ctr"/>
                <a:lstStyle/>
                <a:p>
                  <a:endParaRPr lang="en-US" sz="810"/>
                </a:p>
              </p:txBody>
            </p:sp>
            <p:sp>
              <p:nvSpPr>
                <p:cNvPr id="2957" name="Freeform: Shape 2956">
                  <a:extLst>
                    <a:ext uri="{FF2B5EF4-FFF2-40B4-BE49-F238E27FC236}">
                      <a16:creationId xmlns:a16="http://schemas.microsoft.com/office/drawing/2014/main" id="{0F38069B-0273-AE77-F897-0A32975CDD00}"/>
                    </a:ext>
                  </a:extLst>
                </p:cNvPr>
                <p:cNvSpPr/>
                <p:nvPr/>
              </p:nvSpPr>
              <p:spPr>
                <a:xfrm>
                  <a:off x="8616959" y="4269263"/>
                  <a:ext cx="58650" cy="10998"/>
                </a:xfrm>
                <a:custGeom>
                  <a:avLst/>
                  <a:gdLst>
                    <a:gd name="connsiteX0" fmla="*/ 58650 w 58650"/>
                    <a:gd name="connsiteY0" fmla="*/ 0 h 10998"/>
                    <a:gd name="connsiteX1" fmla="*/ 0 w 58650"/>
                    <a:gd name="connsiteY1" fmla="*/ 0 h 10998"/>
                    <a:gd name="connsiteX2" fmla="*/ 0 w 58650"/>
                    <a:gd name="connsiteY2" fmla="*/ 10998 h 10998"/>
                    <a:gd name="connsiteX3" fmla="*/ 58650 w 58650"/>
                    <a:gd name="connsiteY3" fmla="*/ 10998 h 10998"/>
                    <a:gd name="connsiteX4" fmla="*/ 58650 w 58650"/>
                    <a:gd name="connsiteY4" fmla="*/ 0 h 10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50" h="10998">
                      <a:moveTo>
                        <a:pt x="58650" y="0"/>
                      </a:moveTo>
                      <a:lnTo>
                        <a:pt x="0" y="0"/>
                      </a:lnTo>
                      <a:lnTo>
                        <a:pt x="0" y="10998"/>
                      </a:lnTo>
                      <a:lnTo>
                        <a:pt x="58650" y="10998"/>
                      </a:lnTo>
                      <a:lnTo>
                        <a:pt x="58650" y="0"/>
                      </a:lnTo>
                      <a:close/>
                    </a:path>
                  </a:pathLst>
                </a:custGeom>
                <a:solidFill>
                  <a:srgbClr val="2C5967"/>
                </a:solidFill>
                <a:ln w="6417" cap="flat">
                  <a:noFill/>
                  <a:prstDash val="solid"/>
                  <a:miter/>
                </a:ln>
              </p:spPr>
              <p:txBody>
                <a:bodyPr rtlCol="0" anchor="ctr"/>
                <a:lstStyle/>
                <a:p>
                  <a:endParaRPr lang="en-US" sz="810"/>
                </a:p>
              </p:txBody>
            </p:sp>
            <p:sp>
              <p:nvSpPr>
                <p:cNvPr id="2958" name="Freeform: Shape 2957">
                  <a:extLst>
                    <a:ext uri="{FF2B5EF4-FFF2-40B4-BE49-F238E27FC236}">
                      <a16:creationId xmlns:a16="http://schemas.microsoft.com/office/drawing/2014/main" id="{21AD5E7D-2EAF-7199-0169-BD26C587FD58}"/>
                    </a:ext>
                  </a:extLst>
                </p:cNvPr>
                <p:cNvSpPr/>
                <p:nvPr/>
              </p:nvSpPr>
              <p:spPr>
                <a:xfrm>
                  <a:off x="8616959" y="4285767"/>
                  <a:ext cx="58650" cy="10998"/>
                </a:xfrm>
                <a:custGeom>
                  <a:avLst/>
                  <a:gdLst>
                    <a:gd name="connsiteX0" fmla="*/ 58650 w 58650"/>
                    <a:gd name="connsiteY0" fmla="*/ 0 h 10998"/>
                    <a:gd name="connsiteX1" fmla="*/ 0 w 58650"/>
                    <a:gd name="connsiteY1" fmla="*/ 0 h 10998"/>
                    <a:gd name="connsiteX2" fmla="*/ 0 w 58650"/>
                    <a:gd name="connsiteY2" fmla="*/ 10999 h 10998"/>
                    <a:gd name="connsiteX3" fmla="*/ 58650 w 58650"/>
                    <a:gd name="connsiteY3" fmla="*/ 10999 h 10998"/>
                    <a:gd name="connsiteX4" fmla="*/ 58650 w 58650"/>
                    <a:gd name="connsiteY4" fmla="*/ 0 h 10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50" h="10998">
                      <a:moveTo>
                        <a:pt x="58650" y="0"/>
                      </a:moveTo>
                      <a:lnTo>
                        <a:pt x="0" y="0"/>
                      </a:lnTo>
                      <a:lnTo>
                        <a:pt x="0" y="10999"/>
                      </a:lnTo>
                      <a:lnTo>
                        <a:pt x="58650" y="10999"/>
                      </a:lnTo>
                      <a:lnTo>
                        <a:pt x="58650" y="0"/>
                      </a:lnTo>
                      <a:close/>
                    </a:path>
                  </a:pathLst>
                </a:custGeom>
                <a:solidFill>
                  <a:srgbClr val="2C5967"/>
                </a:solidFill>
                <a:ln w="6417" cap="flat">
                  <a:noFill/>
                  <a:prstDash val="solid"/>
                  <a:miter/>
                </a:ln>
              </p:spPr>
              <p:txBody>
                <a:bodyPr rtlCol="0" anchor="ctr"/>
                <a:lstStyle/>
                <a:p>
                  <a:endParaRPr lang="en-US" sz="810"/>
                </a:p>
              </p:txBody>
            </p:sp>
            <p:sp>
              <p:nvSpPr>
                <p:cNvPr id="2959" name="Freeform: Shape 2958">
                  <a:extLst>
                    <a:ext uri="{FF2B5EF4-FFF2-40B4-BE49-F238E27FC236}">
                      <a16:creationId xmlns:a16="http://schemas.microsoft.com/office/drawing/2014/main" id="{C9625C12-410C-CB68-45E1-CE121C024418}"/>
                    </a:ext>
                  </a:extLst>
                </p:cNvPr>
                <p:cNvSpPr/>
                <p:nvPr/>
              </p:nvSpPr>
              <p:spPr>
                <a:xfrm>
                  <a:off x="8623376" y="4304100"/>
                  <a:ext cx="46714" cy="37583"/>
                </a:xfrm>
                <a:custGeom>
                  <a:avLst/>
                  <a:gdLst>
                    <a:gd name="connsiteX0" fmla="*/ 46714 w 46714"/>
                    <a:gd name="connsiteY0" fmla="*/ 7334 h 37583"/>
                    <a:gd name="connsiteX1" fmla="*/ 38501 w 46714"/>
                    <a:gd name="connsiteY1" fmla="*/ 0 h 37583"/>
                    <a:gd name="connsiteX2" fmla="*/ 16491 w 46714"/>
                    <a:gd name="connsiteY2" fmla="*/ 21997 h 37583"/>
                    <a:gd name="connsiteX3" fmla="*/ 8213 w 46714"/>
                    <a:gd name="connsiteY3" fmla="*/ 12834 h 37583"/>
                    <a:gd name="connsiteX4" fmla="*/ 0 w 46714"/>
                    <a:gd name="connsiteY4" fmla="*/ 21079 h 37583"/>
                    <a:gd name="connsiteX5" fmla="*/ 16491 w 46714"/>
                    <a:gd name="connsiteY5" fmla="*/ 37584 h 37583"/>
                    <a:gd name="connsiteX6" fmla="*/ 46714 w 46714"/>
                    <a:gd name="connsiteY6" fmla="*/ 7334 h 3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 h="37583">
                      <a:moveTo>
                        <a:pt x="46714" y="7334"/>
                      </a:moveTo>
                      <a:lnTo>
                        <a:pt x="38501" y="0"/>
                      </a:lnTo>
                      <a:lnTo>
                        <a:pt x="16491" y="21997"/>
                      </a:lnTo>
                      <a:lnTo>
                        <a:pt x="8213" y="12834"/>
                      </a:lnTo>
                      <a:lnTo>
                        <a:pt x="0" y="21079"/>
                      </a:lnTo>
                      <a:lnTo>
                        <a:pt x="16491" y="37584"/>
                      </a:lnTo>
                      <a:lnTo>
                        <a:pt x="46714" y="7334"/>
                      </a:lnTo>
                      <a:close/>
                    </a:path>
                  </a:pathLst>
                </a:custGeom>
                <a:solidFill>
                  <a:srgbClr val="2C5967"/>
                </a:solidFill>
                <a:ln w="6417" cap="flat">
                  <a:noFill/>
                  <a:prstDash val="solid"/>
                  <a:miter/>
                </a:ln>
              </p:spPr>
              <p:txBody>
                <a:bodyPr rtlCol="0" anchor="ctr"/>
                <a:lstStyle/>
                <a:p>
                  <a:endParaRPr lang="en-US" sz="810"/>
                </a:p>
              </p:txBody>
            </p:sp>
          </p:grpSp>
        </p:grpSp>
        <p:grpSp>
          <p:nvGrpSpPr>
            <p:cNvPr id="2960" name="Graphic 3">
              <a:extLst>
                <a:ext uri="{FF2B5EF4-FFF2-40B4-BE49-F238E27FC236}">
                  <a16:creationId xmlns:a16="http://schemas.microsoft.com/office/drawing/2014/main" id="{CA171A2B-82AD-A878-ADDA-40448A867CEC}"/>
                </a:ext>
              </a:extLst>
            </p:cNvPr>
            <p:cNvGrpSpPr/>
            <p:nvPr/>
          </p:nvGrpSpPr>
          <p:grpSpPr>
            <a:xfrm>
              <a:off x="8160593" y="4562455"/>
              <a:ext cx="1005403" cy="319652"/>
              <a:chOff x="8160593" y="4562455"/>
              <a:chExt cx="1005403" cy="319652"/>
            </a:xfrm>
            <a:solidFill>
              <a:srgbClr val="000000"/>
            </a:solidFill>
          </p:grpSpPr>
          <p:sp>
            <p:nvSpPr>
              <p:cNvPr id="2961" name="TextBox 2960">
                <a:extLst>
                  <a:ext uri="{FF2B5EF4-FFF2-40B4-BE49-F238E27FC236}">
                    <a16:creationId xmlns:a16="http://schemas.microsoft.com/office/drawing/2014/main" id="{C37BBEEA-FD01-6689-E7C9-C32B7D0421BD}"/>
                  </a:ext>
                </a:extLst>
              </p:cNvPr>
              <p:cNvSpPr txBox="1"/>
              <p:nvPr/>
            </p:nvSpPr>
            <p:spPr>
              <a:xfrm>
                <a:off x="8188955" y="4562455"/>
                <a:ext cx="94769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 Database</a:t>
                </a:r>
              </a:p>
            </p:txBody>
          </p:sp>
          <p:sp>
            <p:nvSpPr>
              <p:cNvPr id="2962" name="TextBox 2961">
                <a:extLst>
                  <a:ext uri="{FF2B5EF4-FFF2-40B4-BE49-F238E27FC236}">
                    <a16:creationId xmlns:a16="http://schemas.microsoft.com/office/drawing/2014/main" id="{256399D0-5878-1901-F3A4-6ADDF56D7B50}"/>
                  </a:ext>
                </a:extLst>
              </p:cNvPr>
              <p:cNvSpPr txBox="1"/>
              <p:nvPr/>
            </p:nvSpPr>
            <p:spPr>
              <a:xfrm>
                <a:off x="8160593" y="4665125"/>
                <a:ext cx="100540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Migration Service</a:t>
                </a:r>
              </a:p>
            </p:txBody>
          </p:sp>
        </p:grpSp>
      </p:grpSp>
      <p:grpSp>
        <p:nvGrpSpPr>
          <p:cNvPr id="2963" name="Graphic 3">
            <a:extLst>
              <a:ext uri="{FF2B5EF4-FFF2-40B4-BE49-F238E27FC236}">
                <a16:creationId xmlns:a16="http://schemas.microsoft.com/office/drawing/2014/main" id="{501FF19F-0042-3A12-6A66-32844DC5D688}"/>
              </a:ext>
            </a:extLst>
          </p:cNvPr>
          <p:cNvGrpSpPr/>
          <p:nvPr/>
        </p:nvGrpSpPr>
        <p:grpSpPr>
          <a:xfrm>
            <a:off x="9233103" y="4217929"/>
            <a:ext cx="966931" cy="664178"/>
            <a:chOff x="9233103" y="4217929"/>
            <a:chExt cx="966931" cy="664178"/>
          </a:xfrm>
        </p:grpSpPr>
        <p:grpSp>
          <p:nvGrpSpPr>
            <p:cNvPr id="2964" name="Graphic 3">
              <a:extLst>
                <a:ext uri="{FF2B5EF4-FFF2-40B4-BE49-F238E27FC236}">
                  <a16:creationId xmlns:a16="http://schemas.microsoft.com/office/drawing/2014/main" id="{41F586F8-4627-E01C-A65A-EEE1D5C1603B}"/>
                </a:ext>
              </a:extLst>
            </p:cNvPr>
            <p:cNvGrpSpPr/>
            <p:nvPr/>
          </p:nvGrpSpPr>
          <p:grpSpPr>
            <a:xfrm>
              <a:off x="9517434" y="4217929"/>
              <a:ext cx="379492" cy="385010"/>
              <a:chOff x="9517434" y="4217929"/>
              <a:chExt cx="379492" cy="385010"/>
            </a:xfrm>
          </p:grpSpPr>
          <p:grpSp>
            <p:nvGrpSpPr>
              <p:cNvPr id="2965" name="Graphic 3">
                <a:extLst>
                  <a:ext uri="{FF2B5EF4-FFF2-40B4-BE49-F238E27FC236}">
                    <a16:creationId xmlns:a16="http://schemas.microsoft.com/office/drawing/2014/main" id="{976F766F-AE32-8AB9-A9E9-0B03728567CB}"/>
                  </a:ext>
                </a:extLst>
              </p:cNvPr>
              <p:cNvGrpSpPr/>
              <p:nvPr/>
            </p:nvGrpSpPr>
            <p:grpSpPr>
              <a:xfrm>
                <a:off x="9517434" y="4217929"/>
                <a:ext cx="379492" cy="385010"/>
                <a:chOff x="9517434" y="4217929"/>
                <a:chExt cx="379492" cy="385010"/>
              </a:xfrm>
              <a:solidFill>
                <a:srgbClr val="FFFFFF"/>
              </a:solidFill>
            </p:grpSpPr>
            <p:sp>
              <p:nvSpPr>
                <p:cNvPr id="2966" name="Freeform: Shape 2965">
                  <a:extLst>
                    <a:ext uri="{FF2B5EF4-FFF2-40B4-BE49-F238E27FC236}">
                      <a16:creationId xmlns:a16="http://schemas.microsoft.com/office/drawing/2014/main" id="{35C19E36-92F3-FE5E-0161-B621939C15B6}"/>
                    </a:ext>
                  </a:extLst>
                </p:cNvPr>
                <p:cNvSpPr/>
                <p:nvPr/>
              </p:nvSpPr>
              <p:spPr>
                <a:xfrm>
                  <a:off x="9519295" y="4222536"/>
                  <a:ext cx="373909" cy="375795"/>
                </a:xfrm>
                <a:custGeom>
                  <a:avLst/>
                  <a:gdLst>
                    <a:gd name="connsiteX0" fmla="*/ 92082 w 373909"/>
                    <a:gd name="connsiteY0" fmla="*/ 375796 h 375795"/>
                    <a:gd name="connsiteX1" fmla="*/ 35934 w 373909"/>
                    <a:gd name="connsiteY1" fmla="*/ 319610 h 375795"/>
                    <a:gd name="connsiteX2" fmla="*/ 35934 w 373909"/>
                    <a:gd name="connsiteY2" fmla="*/ 300270 h 375795"/>
                    <a:gd name="connsiteX3" fmla="*/ 0 w 373909"/>
                    <a:gd name="connsiteY3" fmla="*/ 293821 h 375795"/>
                    <a:gd name="connsiteX4" fmla="*/ 1796 w 373909"/>
                    <a:gd name="connsiteY4" fmla="*/ 284613 h 375795"/>
                    <a:gd name="connsiteX5" fmla="*/ 25796 w 373909"/>
                    <a:gd name="connsiteY5" fmla="*/ 286454 h 375795"/>
                    <a:gd name="connsiteX6" fmla="*/ 35934 w 373909"/>
                    <a:gd name="connsiteY6" fmla="*/ 286454 h 375795"/>
                    <a:gd name="connsiteX7" fmla="*/ 35934 w 373909"/>
                    <a:gd name="connsiteY7" fmla="*/ 122504 h 375795"/>
                    <a:gd name="connsiteX8" fmla="*/ 158431 w 373909"/>
                    <a:gd name="connsiteY8" fmla="*/ 0 h 375795"/>
                    <a:gd name="connsiteX9" fmla="*/ 176848 w 373909"/>
                    <a:gd name="connsiteY9" fmla="*/ 0 h 375795"/>
                    <a:gd name="connsiteX10" fmla="*/ 201681 w 373909"/>
                    <a:gd name="connsiteY10" fmla="*/ 5525 h 375795"/>
                    <a:gd name="connsiteX11" fmla="*/ 225616 w 373909"/>
                    <a:gd name="connsiteY11" fmla="*/ 0 h 375795"/>
                    <a:gd name="connsiteX12" fmla="*/ 267069 w 373909"/>
                    <a:gd name="connsiteY12" fmla="*/ 0 h 375795"/>
                    <a:gd name="connsiteX13" fmla="*/ 336178 w 373909"/>
                    <a:gd name="connsiteY13" fmla="*/ 69077 h 375795"/>
                    <a:gd name="connsiteX14" fmla="*/ 336178 w 373909"/>
                    <a:gd name="connsiteY14" fmla="*/ 166716 h 375795"/>
                    <a:gd name="connsiteX15" fmla="*/ 373910 w 373909"/>
                    <a:gd name="connsiteY15" fmla="*/ 193423 h 375795"/>
                    <a:gd name="connsiteX16" fmla="*/ 373910 w 373909"/>
                    <a:gd name="connsiteY16" fmla="*/ 342640 h 375795"/>
                    <a:gd name="connsiteX17" fmla="*/ 276309 w 373909"/>
                    <a:gd name="connsiteY17" fmla="*/ 375796 h 375795"/>
                    <a:gd name="connsiteX18" fmla="*/ 178645 w 373909"/>
                    <a:gd name="connsiteY18" fmla="*/ 343558 h 375795"/>
                    <a:gd name="connsiteX19" fmla="*/ 178645 w 373909"/>
                    <a:gd name="connsiteY19" fmla="*/ 335274 h 375795"/>
                    <a:gd name="connsiteX20" fmla="*/ 176848 w 373909"/>
                    <a:gd name="connsiteY20" fmla="*/ 335274 h 375795"/>
                    <a:gd name="connsiteX21" fmla="*/ 130775 w 373909"/>
                    <a:gd name="connsiteY21" fmla="*/ 375796 h 375795"/>
                    <a:gd name="connsiteX22" fmla="*/ 92082 w 373909"/>
                    <a:gd name="connsiteY22" fmla="*/ 375796 h 37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3909" h="375795">
                      <a:moveTo>
                        <a:pt x="92082" y="375796"/>
                      </a:moveTo>
                      <a:cubicBezTo>
                        <a:pt x="60767" y="375796"/>
                        <a:pt x="35934" y="350007"/>
                        <a:pt x="35934" y="319610"/>
                      </a:cubicBezTo>
                      <a:lnTo>
                        <a:pt x="35934" y="300270"/>
                      </a:lnTo>
                      <a:cubicBezTo>
                        <a:pt x="23935" y="299346"/>
                        <a:pt x="11935" y="297504"/>
                        <a:pt x="0" y="293821"/>
                      </a:cubicBezTo>
                      <a:lnTo>
                        <a:pt x="1796" y="284613"/>
                      </a:lnTo>
                      <a:cubicBezTo>
                        <a:pt x="10138" y="285530"/>
                        <a:pt x="17454" y="286454"/>
                        <a:pt x="25796" y="286454"/>
                      </a:cubicBezTo>
                      <a:cubicBezTo>
                        <a:pt x="29453" y="286454"/>
                        <a:pt x="33110" y="286454"/>
                        <a:pt x="35934" y="286454"/>
                      </a:cubicBezTo>
                      <a:lnTo>
                        <a:pt x="35934" y="122504"/>
                      </a:lnTo>
                      <a:cubicBezTo>
                        <a:pt x="34971" y="55262"/>
                        <a:pt x="90220" y="0"/>
                        <a:pt x="158431" y="0"/>
                      </a:cubicBezTo>
                      <a:lnTo>
                        <a:pt x="176848" y="0"/>
                      </a:lnTo>
                      <a:cubicBezTo>
                        <a:pt x="185126" y="0"/>
                        <a:pt x="194301" y="1842"/>
                        <a:pt x="201681" y="5525"/>
                      </a:cubicBezTo>
                      <a:cubicBezTo>
                        <a:pt x="209060" y="1842"/>
                        <a:pt x="217338" y="0"/>
                        <a:pt x="225616" y="0"/>
                      </a:cubicBezTo>
                      <a:lnTo>
                        <a:pt x="267069" y="0"/>
                      </a:lnTo>
                      <a:cubicBezTo>
                        <a:pt x="304864" y="0"/>
                        <a:pt x="336178" y="31314"/>
                        <a:pt x="336178" y="69077"/>
                      </a:cubicBezTo>
                      <a:lnTo>
                        <a:pt x="336178" y="166716"/>
                      </a:lnTo>
                      <a:cubicBezTo>
                        <a:pt x="361012" y="172241"/>
                        <a:pt x="373910" y="181449"/>
                        <a:pt x="373910" y="193423"/>
                      </a:cubicBezTo>
                      <a:lnTo>
                        <a:pt x="373910" y="342640"/>
                      </a:lnTo>
                      <a:cubicBezTo>
                        <a:pt x="373910" y="373037"/>
                        <a:pt x="299345" y="375796"/>
                        <a:pt x="276309" y="375796"/>
                      </a:cubicBezTo>
                      <a:cubicBezTo>
                        <a:pt x="253273" y="375796"/>
                        <a:pt x="178645" y="373037"/>
                        <a:pt x="178645" y="343558"/>
                      </a:cubicBezTo>
                      <a:lnTo>
                        <a:pt x="178645" y="335274"/>
                      </a:lnTo>
                      <a:lnTo>
                        <a:pt x="176848" y="335274"/>
                      </a:lnTo>
                      <a:cubicBezTo>
                        <a:pt x="174089" y="358297"/>
                        <a:pt x="153812" y="375796"/>
                        <a:pt x="130775" y="375796"/>
                      </a:cubicBezTo>
                      <a:lnTo>
                        <a:pt x="92082" y="375796"/>
                      </a:lnTo>
                      <a:close/>
                    </a:path>
                  </a:pathLst>
                </a:custGeom>
                <a:solidFill>
                  <a:srgbClr val="FFFFFF"/>
                </a:solidFill>
                <a:ln w="6417" cap="flat">
                  <a:noFill/>
                  <a:prstDash val="solid"/>
                  <a:miter/>
                </a:ln>
              </p:spPr>
              <p:txBody>
                <a:bodyPr rtlCol="0" anchor="ctr"/>
                <a:lstStyle/>
                <a:p>
                  <a:endParaRPr lang="en-US" sz="810"/>
                </a:p>
              </p:txBody>
            </p:sp>
            <p:sp>
              <p:nvSpPr>
                <p:cNvPr id="2967" name="Freeform: Shape 2966">
                  <a:extLst>
                    <a:ext uri="{FF2B5EF4-FFF2-40B4-BE49-F238E27FC236}">
                      <a16:creationId xmlns:a16="http://schemas.microsoft.com/office/drawing/2014/main" id="{7390E0C2-737F-E889-EE76-BD4D1B55E9CE}"/>
                    </a:ext>
                  </a:extLst>
                </p:cNvPr>
                <p:cNvSpPr/>
                <p:nvPr/>
              </p:nvSpPr>
              <p:spPr>
                <a:xfrm>
                  <a:off x="9517434" y="4217929"/>
                  <a:ext cx="379492" cy="385010"/>
                </a:xfrm>
                <a:custGeom>
                  <a:avLst/>
                  <a:gdLst>
                    <a:gd name="connsiteX0" fmla="*/ 268930 w 379492"/>
                    <a:gd name="connsiteY0" fmla="*/ 9208 h 385010"/>
                    <a:gd name="connsiteX1" fmla="*/ 333419 w 379492"/>
                    <a:gd name="connsiteY1" fmla="*/ 73685 h 385010"/>
                    <a:gd name="connsiteX2" fmla="*/ 333419 w 379492"/>
                    <a:gd name="connsiteY2" fmla="*/ 175007 h 385010"/>
                    <a:gd name="connsiteX3" fmla="*/ 371214 w 379492"/>
                    <a:gd name="connsiteY3" fmla="*/ 198030 h 385010"/>
                    <a:gd name="connsiteX4" fmla="*/ 371214 w 379492"/>
                    <a:gd name="connsiteY4" fmla="*/ 198954 h 385010"/>
                    <a:gd name="connsiteX5" fmla="*/ 371214 w 379492"/>
                    <a:gd name="connsiteY5" fmla="*/ 347247 h 385010"/>
                    <a:gd name="connsiteX6" fmla="*/ 371214 w 379492"/>
                    <a:gd name="connsiteY6" fmla="*/ 348165 h 385010"/>
                    <a:gd name="connsiteX7" fmla="*/ 278170 w 379492"/>
                    <a:gd name="connsiteY7" fmla="*/ 375802 h 385010"/>
                    <a:gd name="connsiteX8" fmla="*/ 185126 w 379492"/>
                    <a:gd name="connsiteY8" fmla="*/ 348165 h 385010"/>
                    <a:gd name="connsiteX9" fmla="*/ 185126 w 379492"/>
                    <a:gd name="connsiteY9" fmla="*/ 347247 h 385010"/>
                    <a:gd name="connsiteX10" fmla="*/ 185126 w 379492"/>
                    <a:gd name="connsiteY10" fmla="*/ 334349 h 385010"/>
                    <a:gd name="connsiteX11" fmla="*/ 174987 w 379492"/>
                    <a:gd name="connsiteY11" fmla="*/ 334349 h 385010"/>
                    <a:gd name="connsiteX12" fmla="*/ 132636 w 379492"/>
                    <a:gd name="connsiteY12" fmla="*/ 374878 h 385010"/>
                    <a:gd name="connsiteX13" fmla="*/ 93044 w 379492"/>
                    <a:gd name="connsiteY13" fmla="*/ 374878 h 385010"/>
                    <a:gd name="connsiteX14" fmla="*/ 41453 w 379492"/>
                    <a:gd name="connsiteY14" fmla="*/ 323300 h 385010"/>
                    <a:gd name="connsiteX15" fmla="*/ 41453 w 379492"/>
                    <a:gd name="connsiteY15" fmla="*/ 322376 h 385010"/>
                    <a:gd name="connsiteX16" fmla="*/ 41453 w 379492"/>
                    <a:gd name="connsiteY16" fmla="*/ 309484 h 385010"/>
                    <a:gd name="connsiteX17" fmla="*/ 41453 w 379492"/>
                    <a:gd name="connsiteY17" fmla="*/ 300270 h 385010"/>
                    <a:gd name="connsiteX18" fmla="*/ 40554 w 379492"/>
                    <a:gd name="connsiteY18" fmla="*/ 300270 h 385010"/>
                    <a:gd name="connsiteX19" fmla="*/ 39592 w 379492"/>
                    <a:gd name="connsiteY19" fmla="*/ 300270 h 385010"/>
                    <a:gd name="connsiteX20" fmla="*/ 38694 w 379492"/>
                    <a:gd name="connsiteY20" fmla="*/ 300270 h 385010"/>
                    <a:gd name="connsiteX21" fmla="*/ 1861 w 379492"/>
                    <a:gd name="connsiteY21" fmla="*/ 293821 h 385010"/>
                    <a:gd name="connsiteX22" fmla="*/ 25796 w 379492"/>
                    <a:gd name="connsiteY22" fmla="*/ 295669 h 385010"/>
                    <a:gd name="connsiteX23" fmla="*/ 37795 w 379492"/>
                    <a:gd name="connsiteY23" fmla="*/ 294745 h 385010"/>
                    <a:gd name="connsiteX24" fmla="*/ 40554 w 379492"/>
                    <a:gd name="connsiteY24" fmla="*/ 294745 h 385010"/>
                    <a:gd name="connsiteX25" fmla="*/ 40554 w 379492"/>
                    <a:gd name="connsiteY25" fmla="*/ 127111 h 385010"/>
                    <a:gd name="connsiteX26" fmla="*/ 160293 w 379492"/>
                    <a:gd name="connsiteY26" fmla="*/ 9208 h 385010"/>
                    <a:gd name="connsiteX27" fmla="*/ 178709 w 379492"/>
                    <a:gd name="connsiteY27" fmla="*/ 9208 h 385010"/>
                    <a:gd name="connsiteX28" fmla="*/ 201745 w 379492"/>
                    <a:gd name="connsiteY28" fmla="*/ 14739 h 385010"/>
                    <a:gd name="connsiteX29" fmla="*/ 203542 w 379492"/>
                    <a:gd name="connsiteY29" fmla="*/ 15657 h 385010"/>
                    <a:gd name="connsiteX30" fmla="*/ 227477 w 379492"/>
                    <a:gd name="connsiteY30" fmla="*/ 9208 h 385010"/>
                    <a:gd name="connsiteX31" fmla="*/ 268930 w 379492"/>
                    <a:gd name="connsiteY31" fmla="*/ 9208 h 385010"/>
                    <a:gd name="connsiteX32" fmla="*/ 268930 w 379492"/>
                    <a:gd name="connsiteY32" fmla="*/ 0 h 385010"/>
                    <a:gd name="connsiteX33" fmla="*/ 227477 w 379492"/>
                    <a:gd name="connsiteY33" fmla="*/ 0 h 385010"/>
                    <a:gd name="connsiteX34" fmla="*/ 203542 w 379492"/>
                    <a:gd name="connsiteY34" fmla="*/ 4607 h 385010"/>
                    <a:gd name="connsiteX35" fmla="*/ 178709 w 379492"/>
                    <a:gd name="connsiteY35" fmla="*/ 0 h 385010"/>
                    <a:gd name="connsiteX36" fmla="*/ 160293 w 379492"/>
                    <a:gd name="connsiteY36" fmla="*/ 0 h 385010"/>
                    <a:gd name="connsiteX37" fmla="*/ 32213 w 379492"/>
                    <a:gd name="connsiteY37" fmla="*/ 127111 h 385010"/>
                    <a:gd name="connsiteX38" fmla="*/ 32213 w 379492"/>
                    <a:gd name="connsiteY38" fmla="*/ 286454 h 385010"/>
                    <a:gd name="connsiteX39" fmla="*/ 26694 w 379492"/>
                    <a:gd name="connsiteY39" fmla="*/ 286454 h 385010"/>
                    <a:gd name="connsiteX40" fmla="*/ 3657 w 379492"/>
                    <a:gd name="connsiteY40" fmla="*/ 284613 h 385010"/>
                    <a:gd name="connsiteX41" fmla="*/ 0 w 379492"/>
                    <a:gd name="connsiteY41" fmla="*/ 303035 h 385010"/>
                    <a:gd name="connsiteX42" fmla="*/ 32213 w 379492"/>
                    <a:gd name="connsiteY42" fmla="*/ 309484 h 385010"/>
                    <a:gd name="connsiteX43" fmla="*/ 32213 w 379492"/>
                    <a:gd name="connsiteY43" fmla="*/ 310402 h 385010"/>
                    <a:gd name="connsiteX44" fmla="*/ 32213 w 379492"/>
                    <a:gd name="connsiteY44" fmla="*/ 322376 h 385010"/>
                    <a:gd name="connsiteX45" fmla="*/ 32213 w 379492"/>
                    <a:gd name="connsiteY45" fmla="*/ 324217 h 385010"/>
                    <a:gd name="connsiteX46" fmla="*/ 93044 w 379492"/>
                    <a:gd name="connsiteY46" fmla="*/ 385011 h 385010"/>
                    <a:gd name="connsiteX47" fmla="*/ 132636 w 379492"/>
                    <a:gd name="connsiteY47" fmla="*/ 385011 h 385010"/>
                    <a:gd name="connsiteX48" fmla="*/ 177746 w 379492"/>
                    <a:gd name="connsiteY48" fmla="*/ 357379 h 385010"/>
                    <a:gd name="connsiteX49" fmla="*/ 277272 w 379492"/>
                    <a:gd name="connsiteY49" fmla="*/ 385011 h 385010"/>
                    <a:gd name="connsiteX50" fmla="*/ 379492 w 379492"/>
                    <a:gd name="connsiteY50" fmla="*/ 348165 h 385010"/>
                    <a:gd name="connsiteX51" fmla="*/ 379492 w 379492"/>
                    <a:gd name="connsiteY51" fmla="*/ 347247 h 385010"/>
                    <a:gd name="connsiteX52" fmla="*/ 379492 w 379492"/>
                    <a:gd name="connsiteY52" fmla="*/ 199872 h 385010"/>
                    <a:gd name="connsiteX53" fmla="*/ 379492 w 379492"/>
                    <a:gd name="connsiteY53" fmla="*/ 198954 h 385010"/>
                    <a:gd name="connsiteX54" fmla="*/ 341697 w 379492"/>
                    <a:gd name="connsiteY54" fmla="*/ 168558 h 385010"/>
                    <a:gd name="connsiteX55" fmla="*/ 341697 w 379492"/>
                    <a:gd name="connsiteY55" fmla="*/ 73685 h 385010"/>
                    <a:gd name="connsiteX56" fmla="*/ 268930 w 379492"/>
                    <a:gd name="connsiteY56"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79492" h="385010">
                      <a:moveTo>
                        <a:pt x="268930" y="9208"/>
                      </a:moveTo>
                      <a:cubicBezTo>
                        <a:pt x="304864" y="9208"/>
                        <a:pt x="333419" y="38687"/>
                        <a:pt x="333419" y="73685"/>
                      </a:cubicBezTo>
                      <a:lnTo>
                        <a:pt x="333419" y="175007"/>
                      </a:lnTo>
                      <a:cubicBezTo>
                        <a:pt x="354595" y="179607"/>
                        <a:pt x="371214" y="186056"/>
                        <a:pt x="371214" y="198030"/>
                      </a:cubicBezTo>
                      <a:cubicBezTo>
                        <a:pt x="371214" y="198030"/>
                        <a:pt x="371214" y="198030"/>
                        <a:pt x="371214" y="198954"/>
                      </a:cubicBezTo>
                      <a:lnTo>
                        <a:pt x="371214" y="347247"/>
                      </a:lnTo>
                      <a:lnTo>
                        <a:pt x="371214" y="348165"/>
                      </a:lnTo>
                      <a:cubicBezTo>
                        <a:pt x="371214" y="374878"/>
                        <a:pt x="288309" y="375802"/>
                        <a:pt x="278170" y="375802"/>
                      </a:cubicBezTo>
                      <a:cubicBezTo>
                        <a:pt x="268930" y="375802"/>
                        <a:pt x="185126" y="374878"/>
                        <a:pt x="185126" y="348165"/>
                      </a:cubicBezTo>
                      <a:lnTo>
                        <a:pt x="185126" y="347247"/>
                      </a:lnTo>
                      <a:lnTo>
                        <a:pt x="185126" y="334349"/>
                      </a:lnTo>
                      <a:lnTo>
                        <a:pt x="174987" y="334349"/>
                      </a:lnTo>
                      <a:cubicBezTo>
                        <a:pt x="174089" y="357379"/>
                        <a:pt x="155673" y="374878"/>
                        <a:pt x="132636" y="374878"/>
                      </a:cubicBezTo>
                      <a:lnTo>
                        <a:pt x="93044" y="374878"/>
                      </a:lnTo>
                      <a:cubicBezTo>
                        <a:pt x="64490" y="374878"/>
                        <a:pt x="41453" y="351855"/>
                        <a:pt x="41453" y="323300"/>
                      </a:cubicBezTo>
                      <a:lnTo>
                        <a:pt x="41453" y="322376"/>
                      </a:lnTo>
                      <a:lnTo>
                        <a:pt x="41453" y="309484"/>
                      </a:lnTo>
                      <a:lnTo>
                        <a:pt x="41453" y="300270"/>
                      </a:lnTo>
                      <a:cubicBezTo>
                        <a:pt x="41453" y="300270"/>
                        <a:pt x="41453" y="300270"/>
                        <a:pt x="40554" y="300270"/>
                      </a:cubicBezTo>
                      <a:lnTo>
                        <a:pt x="39592" y="300270"/>
                      </a:lnTo>
                      <a:lnTo>
                        <a:pt x="38694" y="300270"/>
                      </a:lnTo>
                      <a:cubicBezTo>
                        <a:pt x="25796" y="299352"/>
                        <a:pt x="13796" y="297511"/>
                        <a:pt x="1861" y="293821"/>
                      </a:cubicBezTo>
                      <a:cubicBezTo>
                        <a:pt x="10138" y="294745"/>
                        <a:pt x="18416" y="295669"/>
                        <a:pt x="25796" y="295669"/>
                      </a:cubicBezTo>
                      <a:cubicBezTo>
                        <a:pt x="29453" y="295669"/>
                        <a:pt x="34074" y="295669"/>
                        <a:pt x="37795" y="294745"/>
                      </a:cubicBezTo>
                      <a:cubicBezTo>
                        <a:pt x="38694" y="294745"/>
                        <a:pt x="39592" y="294745"/>
                        <a:pt x="40554" y="294745"/>
                      </a:cubicBezTo>
                      <a:lnTo>
                        <a:pt x="40554" y="127111"/>
                      </a:lnTo>
                      <a:cubicBezTo>
                        <a:pt x="41453" y="62635"/>
                        <a:pt x="94841" y="9208"/>
                        <a:pt x="160293" y="9208"/>
                      </a:cubicBezTo>
                      <a:lnTo>
                        <a:pt x="178709" y="9208"/>
                      </a:lnTo>
                      <a:cubicBezTo>
                        <a:pt x="186987" y="9208"/>
                        <a:pt x="194366" y="11050"/>
                        <a:pt x="201745" y="14739"/>
                      </a:cubicBezTo>
                      <a:lnTo>
                        <a:pt x="203542" y="15657"/>
                      </a:lnTo>
                      <a:cubicBezTo>
                        <a:pt x="210922" y="11050"/>
                        <a:pt x="219200" y="9208"/>
                        <a:pt x="227477" y="9208"/>
                      </a:cubicBezTo>
                      <a:lnTo>
                        <a:pt x="268930" y="9208"/>
                      </a:lnTo>
                      <a:close/>
                      <a:moveTo>
                        <a:pt x="268930" y="0"/>
                      </a:moveTo>
                      <a:lnTo>
                        <a:pt x="227477" y="0"/>
                      </a:lnTo>
                      <a:cubicBezTo>
                        <a:pt x="219200" y="0"/>
                        <a:pt x="210922" y="1842"/>
                        <a:pt x="203542" y="4607"/>
                      </a:cubicBezTo>
                      <a:cubicBezTo>
                        <a:pt x="195265" y="1842"/>
                        <a:pt x="186987" y="0"/>
                        <a:pt x="178709" y="0"/>
                      </a:cubicBezTo>
                      <a:lnTo>
                        <a:pt x="160293" y="0"/>
                      </a:lnTo>
                      <a:cubicBezTo>
                        <a:pt x="89323" y="0"/>
                        <a:pt x="32213" y="57110"/>
                        <a:pt x="32213" y="127111"/>
                      </a:cubicBezTo>
                      <a:lnTo>
                        <a:pt x="32213" y="286454"/>
                      </a:lnTo>
                      <a:cubicBezTo>
                        <a:pt x="30416" y="286454"/>
                        <a:pt x="28555" y="286454"/>
                        <a:pt x="26694" y="286454"/>
                      </a:cubicBezTo>
                      <a:cubicBezTo>
                        <a:pt x="19315" y="286454"/>
                        <a:pt x="11999" y="285537"/>
                        <a:pt x="3657" y="284613"/>
                      </a:cubicBezTo>
                      <a:lnTo>
                        <a:pt x="0" y="303035"/>
                      </a:lnTo>
                      <a:cubicBezTo>
                        <a:pt x="11037" y="306719"/>
                        <a:pt x="22074" y="308560"/>
                        <a:pt x="32213" y="309484"/>
                      </a:cubicBezTo>
                      <a:lnTo>
                        <a:pt x="32213" y="310402"/>
                      </a:lnTo>
                      <a:lnTo>
                        <a:pt x="32213" y="322376"/>
                      </a:lnTo>
                      <a:lnTo>
                        <a:pt x="32213" y="324217"/>
                      </a:lnTo>
                      <a:cubicBezTo>
                        <a:pt x="32213" y="358297"/>
                        <a:pt x="59869" y="385011"/>
                        <a:pt x="93044" y="385011"/>
                      </a:cubicBezTo>
                      <a:lnTo>
                        <a:pt x="132636" y="385011"/>
                      </a:lnTo>
                      <a:cubicBezTo>
                        <a:pt x="151951" y="385011"/>
                        <a:pt x="169469" y="373961"/>
                        <a:pt x="177746" y="357379"/>
                      </a:cubicBezTo>
                      <a:cubicBezTo>
                        <a:pt x="188848" y="380403"/>
                        <a:pt x="243134" y="385011"/>
                        <a:pt x="277272" y="385011"/>
                      </a:cubicBezTo>
                      <a:cubicBezTo>
                        <a:pt x="315003" y="385011"/>
                        <a:pt x="379492" y="380403"/>
                        <a:pt x="379492" y="348165"/>
                      </a:cubicBezTo>
                      <a:lnTo>
                        <a:pt x="379492" y="347247"/>
                      </a:lnTo>
                      <a:lnTo>
                        <a:pt x="379492" y="199872"/>
                      </a:lnTo>
                      <a:lnTo>
                        <a:pt x="379492" y="198954"/>
                      </a:lnTo>
                      <a:cubicBezTo>
                        <a:pt x="379492" y="185139"/>
                        <a:pt x="366594" y="174082"/>
                        <a:pt x="341697" y="168558"/>
                      </a:cubicBezTo>
                      <a:lnTo>
                        <a:pt x="341697" y="73685"/>
                      </a:lnTo>
                      <a:cubicBezTo>
                        <a:pt x="342660" y="33156"/>
                        <a:pt x="309484" y="0"/>
                        <a:pt x="268930" y="0"/>
                      </a:cubicBezTo>
                      <a:close/>
                    </a:path>
                  </a:pathLst>
                </a:custGeom>
                <a:solidFill>
                  <a:srgbClr val="FFFFFF"/>
                </a:solidFill>
                <a:ln w="6417" cap="flat">
                  <a:noFill/>
                  <a:prstDash val="solid"/>
                  <a:miter/>
                </a:ln>
              </p:spPr>
              <p:txBody>
                <a:bodyPr rtlCol="0" anchor="ctr"/>
                <a:lstStyle/>
                <a:p>
                  <a:endParaRPr lang="en-US" sz="810"/>
                </a:p>
              </p:txBody>
            </p:sp>
          </p:grpSp>
          <p:grpSp>
            <p:nvGrpSpPr>
              <p:cNvPr id="2968" name="Graphic 3">
                <a:extLst>
                  <a:ext uri="{FF2B5EF4-FFF2-40B4-BE49-F238E27FC236}">
                    <a16:creationId xmlns:a16="http://schemas.microsoft.com/office/drawing/2014/main" id="{AF573A61-6810-0CA1-053C-C6AC85ABCFC0}"/>
                  </a:ext>
                </a:extLst>
              </p:cNvPr>
              <p:cNvGrpSpPr/>
              <p:nvPr/>
            </p:nvGrpSpPr>
            <p:grpSpPr>
              <a:xfrm>
                <a:off x="9520194" y="4227143"/>
                <a:ext cx="368454" cy="368429"/>
                <a:chOff x="9520194" y="4227143"/>
                <a:chExt cx="368454" cy="368429"/>
              </a:xfrm>
              <a:solidFill>
                <a:srgbClr val="2C5967"/>
              </a:solidFill>
            </p:grpSpPr>
            <p:sp>
              <p:nvSpPr>
                <p:cNvPr id="2969" name="Freeform: Shape 2968">
                  <a:extLst>
                    <a:ext uri="{FF2B5EF4-FFF2-40B4-BE49-F238E27FC236}">
                      <a16:creationId xmlns:a16="http://schemas.microsoft.com/office/drawing/2014/main" id="{B467B41D-BB58-72C8-A8DB-DDAA0549BDA8}"/>
                    </a:ext>
                  </a:extLst>
                </p:cNvPr>
                <p:cNvSpPr/>
                <p:nvPr/>
              </p:nvSpPr>
              <p:spPr>
                <a:xfrm>
                  <a:off x="9558887" y="4227143"/>
                  <a:ext cx="291067" cy="276321"/>
                </a:xfrm>
                <a:custGeom>
                  <a:avLst/>
                  <a:gdLst>
                    <a:gd name="connsiteX0" fmla="*/ 13796 w 291067"/>
                    <a:gd name="connsiteY0" fmla="*/ 117897 h 276321"/>
                    <a:gd name="connsiteX1" fmla="*/ 118840 w 291067"/>
                    <a:gd name="connsiteY1" fmla="*/ 13815 h 276321"/>
                    <a:gd name="connsiteX2" fmla="*/ 137256 w 291067"/>
                    <a:gd name="connsiteY2" fmla="*/ 13815 h 276321"/>
                    <a:gd name="connsiteX3" fmla="*/ 154710 w 291067"/>
                    <a:gd name="connsiteY3" fmla="*/ 17499 h 276321"/>
                    <a:gd name="connsiteX4" fmla="*/ 163052 w 291067"/>
                    <a:gd name="connsiteY4" fmla="*/ 21182 h 276321"/>
                    <a:gd name="connsiteX5" fmla="*/ 165812 w 291067"/>
                    <a:gd name="connsiteY5" fmla="*/ 19340 h 276321"/>
                    <a:gd name="connsiteX6" fmla="*/ 185127 w 291067"/>
                    <a:gd name="connsiteY6" fmla="*/ 13815 h 276321"/>
                    <a:gd name="connsiteX7" fmla="*/ 226579 w 291067"/>
                    <a:gd name="connsiteY7" fmla="*/ 13815 h 276321"/>
                    <a:gd name="connsiteX8" fmla="*/ 277272 w 291067"/>
                    <a:gd name="connsiteY8" fmla="*/ 64470 h 276321"/>
                    <a:gd name="connsiteX9" fmla="*/ 277272 w 291067"/>
                    <a:gd name="connsiteY9" fmla="*/ 151976 h 276321"/>
                    <a:gd name="connsiteX10" fmla="*/ 291068 w 291067"/>
                    <a:gd name="connsiteY10" fmla="*/ 153818 h 276321"/>
                    <a:gd name="connsiteX11" fmla="*/ 291068 w 291067"/>
                    <a:gd name="connsiteY11" fmla="*/ 151976 h 276321"/>
                    <a:gd name="connsiteX12" fmla="*/ 291068 w 291067"/>
                    <a:gd name="connsiteY12" fmla="*/ 64470 h 276321"/>
                    <a:gd name="connsiteX13" fmla="*/ 226579 w 291067"/>
                    <a:gd name="connsiteY13" fmla="*/ 0 h 276321"/>
                    <a:gd name="connsiteX14" fmla="*/ 185127 w 291067"/>
                    <a:gd name="connsiteY14" fmla="*/ 0 h 276321"/>
                    <a:gd name="connsiteX15" fmla="*/ 161191 w 291067"/>
                    <a:gd name="connsiteY15" fmla="*/ 5525 h 276321"/>
                    <a:gd name="connsiteX16" fmla="*/ 159331 w 291067"/>
                    <a:gd name="connsiteY16" fmla="*/ 4601 h 276321"/>
                    <a:gd name="connsiteX17" fmla="*/ 137256 w 291067"/>
                    <a:gd name="connsiteY17" fmla="*/ 0 h 276321"/>
                    <a:gd name="connsiteX18" fmla="*/ 118840 w 291067"/>
                    <a:gd name="connsiteY18" fmla="*/ 0 h 276321"/>
                    <a:gd name="connsiteX19" fmla="*/ 0 w 291067"/>
                    <a:gd name="connsiteY19" fmla="*/ 117897 h 276321"/>
                    <a:gd name="connsiteX20" fmla="*/ 0 w 291067"/>
                    <a:gd name="connsiteY20" fmla="*/ 276322 h 276321"/>
                    <a:gd name="connsiteX21" fmla="*/ 13796 w 291067"/>
                    <a:gd name="connsiteY21" fmla="*/ 271715 h 276321"/>
                    <a:gd name="connsiteX22" fmla="*/ 13796 w 291067"/>
                    <a:gd name="connsiteY22" fmla="*/ 117897 h 27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067" h="276321">
                      <a:moveTo>
                        <a:pt x="13796" y="117897"/>
                      </a:moveTo>
                      <a:cubicBezTo>
                        <a:pt x="13796" y="60787"/>
                        <a:pt x="60768" y="13815"/>
                        <a:pt x="118840" y="13815"/>
                      </a:cubicBezTo>
                      <a:lnTo>
                        <a:pt x="137256" y="13815"/>
                      </a:lnTo>
                      <a:cubicBezTo>
                        <a:pt x="142775" y="13815"/>
                        <a:pt x="149192" y="14733"/>
                        <a:pt x="154710" y="17499"/>
                      </a:cubicBezTo>
                      <a:lnTo>
                        <a:pt x="163052" y="21182"/>
                      </a:lnTo>
                      <a:lnTo>
                        <a:pt x="165812" y="19340"/>
                      </a:lnTo>
                      <a:cubicBezTo>
                        <a:pt x="171330" y="15657"/>
                        <a:pt x="178710" y="13815"/>
                        <a:pt x="185127" y="13815"/>
                      </a:cubicBezTo>
                      <a:lnTo>
                        <a:pt x="226579" y="13815"/>
                      </a:lnTo>
                      <a:cubicBezTo>
                        <a:pt x="255134" y="13815"/>
                        <a:pt x="277272" y="36839"/>
                        <a:pt x="277272" y="64470"/>
                      </a:cubicBezTo>
                      <a:lnTo>
                        <a:pt x="277272" y="151976"/>
                      </a:lnTo>
                      <a:cubicBezTo>
                        <a:pt x="281828" y="152894"/>
                        <a:pt x="286448" y="152894"/>
                        <a:pt x="291068" y="153818"/>
                      </a:cubicBezTo>
                      <a:cubicBezTo>
                        <a:pt x="291068" y="152894"/>
                        <a:pt x="291068" y="152894"/>
                        <a:pt x="291068" y="151976"/>
                      </a:cubicBezTo>
                      <a:lnTo>
                        <a:pt x="291068" y="64470"/>
                      </a:lnTo>
                      <a:cubicBezTo>
                        <a:pt x="291068" y="28549"/>
                        <a:pt x="261615" y="0"/>
                        <a:pt x="226579" y="0"/>
                      </a:cubicBezTo>
                      <a:lnTo>
                        <a:pt x="185127" y="0"/>
                      </a:lnTo>
                      <a:cubicBezTo>
                        <a:pt x="176849" y="0"/>
                        <a:pt x="168571" y="1842"/>
                        <a:pt x="161191" y="5525"/>
                      </a:cubicBezTo>
                      <a:lnTo>
                        <a:pt x="159331" y="4601"/>
                      </a:lnTo>
                      <a:cubicBezTo>
                        <a:pt x="152914" y="1842"/>
                        <a:pt x="144636" y="0"/>
                        <a:pt x="137256" y="0"/>
                      </a:cubicBezTo>
                      <a:lnTo>
                        <a:pt x="118840" y="0"/>
                      </a:lnTo>
                      <a:cubicBezTo>
                        <a:pt x="53389" y="0"/>
                        <a:pt x="0" y="53420"/>
                        <a:pt x="0" y="117897"/>
                      </a:cubicBezTo>
                      <a:lnTo>
                        <a:pt x="0" y="276322"/>
                      </a:lnTo>
                      <a:cubicBezTo>
                        <a:pt x="4621" y="274480"/>
                        <a:pt x="9176" y="273556"/>
                        <a:pt x="13796" y="271715"/>
                      </a:cubicBezTo>
                      <a:lnTo>
                        <a:pt x="13796" y="117897"/>
                      </a:lnTo>
                      <a:close/>
                    </a:path>
                  </a:pathLst>
                </a:custGeom>
                <a:solidFill>
                  <a:srgbClr val="2C5967"/>
                </a:solidFill>
                <a:ln w="6417" cap="flat">
                  <a:noFill/>
                  <a:prstDash val="solid"/>
                  <a:miter/>
                </a:ln>
              </p:spPr>
              <p:txBody>
                <a:bodyPr rtlCol="0" anchor="ctr"/>
                <a:lstStyle/>
                <a:p>
                  <a:endParaRPr lang="en-US" sz="810"/>
                </a:p>
              </p:txBody>
            </p:sp>
            <p:sp>
              <p:nvSpPr>
                <p:cNvPr id="2970" name="Freeform: Shape 2969">
                  <a:extLst>
                    <a:ext uri="{FF2B5EF4-FFF2-40B4-BE49-F238E27FC236}">
                      <a16:creationId xmlns:a16="http://schemas.microsoft.com/office/drawing/2014/main" id="{9B2F1139-FA82-0DEA-3C87-64F9372717C8}"/>
                    </a:ext>
                  </a:extLst>
                </p:cNvPr>
                <p:cNvSpPr/>
                <p:nvPr/>
              </p:nvSpPr>
              <p:spPr>
                <a:xfrm>
                  <a:off x="9559785" y="4503465"/>
                  <a:ext cx="133599" cy="92107"/>
                </a:xfrm>
                <a:custGeom>
                  <a:avLst/>
                  <a:gdLst>
                    <a:gd name="connsiteX0" fmla="*/ 106841 w 133599"/>
                    <a:gd name="connsiteY0" fmla="*/ 0 h 92107"/>
                    <a:gd name="connsiteX1" fmla="*/ 93044 w 133599"/>
                    <a:gd name="connsiteY1" fmla="*/ 0 h 92107"/>
                    <a:gd name="connsiteX2" fmla="*/ 78286 w 133599"/>
                    <a:gd name="connsiteY2" fmla="*/ 4607 h 92107"/>
                    <a:gd name="connsiteX3" fmla="*/ 72767 w 133599"/>
                    <a:gd name="connsiteY3" fmla="*/ 10132 h 92107"/>
                    <a:gd name="connsiteX4" fmla="*/ 68147 w 133599"/>
                    <a:gd name="connsiteY4" fmla="*/ 24872 h 92107"/>
                    <a:gd name="connsiteX5" fmla="*/ 68147 w 133599"/>
                    <a:gd name="connsiteY5" fmla="*/ 37763 h 92107"/>
                    <a:gd name="connsiteX6" fmla="*/ 82007 w 133599"/>
                    <a:gd name="connsiteY6" fmla="*/ 37763 h 92107"/>
                    <a:gd name="connsiteX7" fmla="*/ 82007 w 133599"/>
                    <a:gd name="connsiteY7" fmla="*/ 24872 h 92107"/>
                    <a:gd name="connsiteX8" fmla="*/ 93044 w 133599"/>
                    <a:gd name="connsiteY8" fmla="*/ 13816 h 92107"/>
                    <a:gd name="connsiteX9" fmla="*/ 106841 w 133599"/>
                    <a:gd name="connsiteY9" fmla="*/ 13816 h 92107"/>
                    <a:gd name="connsiteX10" fmla="*/ 119738 w 133599"/>
                    <a:gd name="connsiteY10" fmla="*/ 26713 h 92107"/>
                    <a:gd name="connsiteX11" fmla="*/ 119738 w 133599"/>
                    <a:gd name="connsiteY11" fmla="*/ 48820 h 92107"/>
                    <a:gd name="connsiteX12" fmla="*/ 91184 w 133599"/>
                    <a:gd name="connsiteY12" fmla="*/ 77368 h 92107"/>
                    <a:gd name="connsiteX13" fmla="*/ 51592 w 133599"/>
                    <a:gd name="connsiteY13" fmla="*/ 77368 h 92107"/>
                    <a:gd name="connsiteX14" fmla="*/ 13861 w 133599"/>
                    <a:gd name="connsiteY14" fmla="*/ 39605 h 92107"/>
                    <a:gd name="connsiteX15" fmla="*/ 13861 w 133599"/>
                    <a:gd name="connsiteY15" fmla="*/ 26713 h 92107"/>
                    <a:gd name="connsiteX16" fmla="*/ 0 w 133599"/>
                    <a:gd name="connsiteY16" fmla="*/ 25790 h 92107"/>
                    <a:gd name="connsiteX17" fmla="*/ 0 w 133599"/>
                    <a:gd name="connsiteY17" fmla="*/ 40529 h 92107"/>
                    <a:gd name="connsiteX18" fmla="*/ 51592 w 133599"/>
                    <a:gd name="connsiteY18" fmla="*/ 92107 h 92107"/>
                    <a:gd name="connsiteX19" fmla="*/ 91184 w 133599"/>
                    <a:gd name="connsiteY19" fmla="*/ 92107 h 92107"/>
                    <a:gd name="connsiteX20" fmla="*/ 133599 w 133599"/>
                    <a:gd name="connsiteY20" fmla="*/ 49737 h 92107"/>
                    <a:gd name="connsiteX21" fmla="*/ 133599 w 133599"/>
                    <a:gd name="connsiteY21" fmla="*/ 27631 h 92107"/>
                    <a:gd name="connsiteX22" fmla="*/ 106841 w 133599"/>
                    <a:gd name="connsiteY22" fmla="*/ 0 h 9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599" h="92107">
                      <a:moveTo>
                        <a:pt x="106841" y="0"/>
                      </a:moveTo>
                      <a:lnTo>
                        <a:pt x="93044" y="0"/>
                      </a:lnTo>
                      <a:cubicBezTo>
                        <a:pt x="87526" y="0"/>
                        <a:pt x="82007" y="1842"/>
                        <a:pt x="78286" y="4607"/>
                      </a:cubicBezTo>
                      <a:cubicBezTo>
                        <a:pt x="76489" y="6449"/>
                        <a:pt x="74628" y="8291"/>
                        <a:pt x="72767" y="10132"/>
                      </a:cubicBezTo>
                      <a:cubicBezTo>
                        <a:pt x="70008" y="13816"/>
                        <a:pt x="68147" y="19341"/>
                        <a:pt x="68147" y="24872"/>
                      </a:cubicBezTo>
                      <a:lnTo>
                        <a:pt x="68147" y="37763"/>
                      </a:lnTo>
                      <a:lnTo>
                        <a:pt x="82007" y="37763"/>
                      </a:lnTo>
                      <a:lnTo>
                        <a:pt x="82007" y="24872"/>
                      </a:lnTo>
                      <a:cubicBezTo>
                        <a:pt x="82007" y="18423"/>
                        <a:pt x="86627" y="13816"/>
                        <a:pt x="93044" y="13816"/>
                      </a:cubicBezTo>
                      <a:lnTo>
                        <a:pt x="106841" y="13816"/>
                      </a:lnTo>
                      <a:cubicBezTo>
                        <a:pt x="114220" y="13816"/>
                        <a:pt x="119738" y="19341"/>
                        <a:pt x="119738" y="26713"/>
                      </a:cubicBezTo>
                      <a:lnTo>
                        <a:pt x="119738" y="48820"/>
                      </a:lnTo>
                      <a:cubicBezTo>
                        <a:pt x="119738" y="64477"/>
                        <a:pt x="106841" y="77368"/>
                        <a:pt x="91184" y="77368"/>
                      </a:cubicBezTo>
                      <a:lnTo>
                        <a:pt x="51592" y="77368"/>
                      </a:lnTo>
                      <a:cubicBezTo>
                        <a:pt x="30416" y="77368"/>
                        <a:pt x="13861" y="59869"/>
                        <a:pt x="13861" y="39605"/>
                      </a:cubicBezTo>
                      <a:lnTo>
                        <a:pt x="13861" y="26713"/>
                      </a:lnTo>
                      <a:cubicBezTo>
                        <a:pt x="9241" y="26713"/>
                        <a:pt x="4620" y="25790"/>
                        <a:pt x="0" y="25790"/>
                      </a:cubicBezTo>
                      <a:lnTo>
                        <a:pt x="0" y="40529"/>
                      </a:lnTo>
                      <a:cubicBezTo>
                        <a:pt x="0" y="69084"/>
                        <a:pt x="23036" y="92107"/>
                        <a:pt x="51592" y="92107"/>
                      </a:cubicBezTo>
                      <a:lnTo>
                        <a:pt x="91184" y="92107"/>
                      </a:lnTo>
                      <a:cubicBezTo>
                        <a:pt x="114220" y="92107"/>
                        <a:pt x="133599" y="72767"/>
                        <a:pt x="133599" y="49737"/>
                      </a:cubicBezTo>
                      <a:lnTo>
                        <a:pt x="133599" y="27631"/>
                      </a:lnTo>
                      <a:cubicBezTo>
                        <a:pt x="133599" y="11974"/>
                        <a:pt x="121600" y="0"/>
                        <a:pt x="106841" y="0"/>
                      </a:cubicBezTo>
                      <a:close/>
                    </a:path>
                  </a:pathLst>
                </a:custGeom>
                <a:solidFill>
                  <a:srgbClr val="2C5967"/>
                </a:solidFill>
                <a:ln w="6417" cap="flat">
                  <a:noFill/>
                  <a:prstDash val="solid"/>
                  <a:miter/>
                </a:ln>
              </p:spPr>
              <p:txBody>
                <a:bodyPr rtlCol="0" anchor="ctr"/>
                <a:lstStyle/>
                <a:p>
                  <a:endParaRPr lang="en-US" sz="810"/>
                </a:p>
              </p:txBody>
            </p:sp>
            <p:sp>
              <p:nvSpPr>
                <p:cNvPr id="2971" name="Freeform: Shape 2970">
                  <a:extLst>
                    <a:ext uri="{FF2B5EF4-FFF2-40B4-BE49-F238E27FC236}">
                      <a16:creationId xmlns:a16="http://schemas.microsoft.com/office/drawing/2014/main" id="{F966C729-BB48-88E6-E9AA-0934874B446E}"/>
                    </a:ext>
                  </a:extLst>
                </p:cNvPr>
                <p:cNvSpPr/>
                <p:nvPr/>
              </p:nvSpPr>
              <p:spPr>
                <a:xfrm>
                  <a:off x="9520194" y="4448938"/>
                  <a:ext cx="134636" cy="69260"/>
                </a:xfrm>
                <a:custGeom>
                  <a:avLst/>
                  <a:gdLst>
                    <a:gd name="connsiteX0" fmla="*/ 133534 w 134636"/>
                    <a:gd name="connsiteY0" fmla="*/ 14916 h 69260"/>
                    <a:gd name="connsiteX1" fmla="*/ 128978 w 134636"/>
                    <a:gd name="connsiteY1" fmla="*/ 1101 h 69260"/>
                    <a:gd name="connsiteX2" fmla="*/ 115118 w 134636"/>
                    <a:gd name="connsiteY2" fmla="*/ 5708 h 69260"/>
                    <a:gd name="connsiteX3" fmla="*/ 111461 w 134636"/>
                    <a:gd name="connsiteY3" fmla="*/ 13075 h 69260"/>
                    <a:gd name="connsiteX4" fmla="*/ 110562 w 134636"/>
                    <a:gd name="connsiteY4" fmla="*/ 13999 h 69260"/>
                    <a:gd name="connsiteX5" fmla="*/ 109599 w 134636"/>
                    <a:gd name="connsiteY5" fmla="*/ 15840 h 69260"/>
                    <a:gd name="connsiteX6" fmla="*/ 109599 w 134636"/>
                    <a:gd name="connsiteY6" fmla="*/ 16758 h 69260"/>
                    <a:gd name="connsiteX7" fmla="*/ 109599 w 134636"/>
                    <a:gd name="connsiteY7" fmla="*/ 17682 h 69260"/>
                    <a:gd name="connsiteX8" fmla="*/ 109599 w 134636"/>
                    <a:gd name="connsiteY8" fmla="*/ 18606 h 69260"/>
                    <a:gd name="connsiteX9" fmla="*/ 107738 w 134636"/>
                    <a:gd name="connsiteY9" fmla="*/ 22289 h 69260"/>
                    <a:gd name="connsiteX10" fmla="*/ 97664 w 134636"/>
                    <a:gd name="connsiteY10" fmla="*/ 36105 h 69260"/>
                    <a:gd name="connsiteX11" fmla="*/ 70007 w 134636"/>
                    <a:gd name="connsiteY11" fmla="*/ 56369 h 69260"/>
                    <a:gd name="connsiteX12" fmla="*/ 53452 w 134636"/>
                    <a:gd name="connsiteY12" fmla="*/ 61894 h 69260"/>
                    <a:gd name="connsiteX13" fmla="*/ 35934 w 134636"/>
                    <a:gd name="connsiteY13" fmla="*/ 64660 h 69260"/>
                    <a:gd name="connsiteX14" fmla="*/ 0 w 134636"/>
                    <a:gd name="connsiteY14" fmla="*/ 62818 h 69260"/>
                    <a:gd name="connsiteX15" fmla="*/ 36833 w 134636"/>
                    <a:gd name="connsiteY15" fmla="*/ 69260 h 69260"/>
                    <a:gd name="connsiteX16" fmla="*/ 56211 w 134636"/>
                    <a:gd name="connsiteY16" fmla="*/ 68343 h 69260"/>
                    <a:gd name="connsiteX17" fmla="*/ 74628 w 134636"/>
                    <a:gd name="connsiteY17" fmla="*/ 64660 h 69260"/>
                    <a:gd name="connsiteX18" fmla="*/ 108701 w 134636"/>
                    <a:gd name="connsiteY18" fmla="*/ 46237 h 69260"/>
                    <a:gd name="connsiteX19" fmla="*/ 122497 w 134636"/>
                    <a:gd name="connsiteY19" fmla="*/ 31497 h 69260"/>
                    <a:gd name="connsiteX20" fmla="*/ 125256 w 134636"/>
                    <a:gd name="connsiteY20" fmla="*/ 26890 h 69260"/>
                    <a:gd name="connsiteX21" fmla="*/ 126219 w 134636"/>
                    <a:gd name="connsiteY21" fmla="*/ 26890 h 69260"/>
                    <a:gd name="connsiteX22" fmla="*/ 126219 w 134636"/>
                    <a:gd name="connsiteY22" fmla="*/ 25972 h 69260"/>
                    <a:gd name="connsiteX23" fmla="*/ 126219 w 134636"/>
                    <a:gd name="connsiteY23" fmla="*/ 25048 h 69260"/>
                    <a:gd name="connsiteX24" fmla="*/ 127117 w 134636"/>
                    <a:gd name="connsiteY24" fmla="*/ 23207 h 69260"/>
                    <a:gd name="connsiteX25" fmla="*/ 128016 w 134636"/>
                    <a:gd name="connsiteY25" fmla="*/ 22289 h 69260"/>
                    <a:gd name="connsiteX26" fmla="*/ 132636 w 134636"/>
                    <a:gd name="connsiteY26" fmla="*/ 15840 h 69260"/>
                    <a:gd name="connsiteX27" fmla="*/ 133534 w 134636"/>
                    <a:gd name="connsiteY27" fmla="*/ 14916 h 6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636" h="69260">
                      <a:moveTo>
                        <a:pt x="133534" y="14916"/>
                      </a:moveTo>
                      <a:cubicBezTo>
                        <a:pt x="136294" y="9391"/>
                        <a:pt x="133534" y="3866"/>
                        <a:pt x="128978" y="1101"/>
                      </a:cubicBezTo>
                      <a:cubicBezTo>
                        <a:pt x="123396" y="-1659"/>
                        <a:pt x="117877" y="1101"/>
                        <a:pt x="115118" y="5708"/>
                      </a:cubicBezTo>
                      <a:lnTo>
                        <a:pt x="111461" y="13075"/>
                      </a:lnTo>
                      <a:lnTo>
                        <a:pt x="110562" y="13999"/>
                      </a:lnTo>
                      <a:lnTo>
                        <a:pt x="109599" y="15840"/>
                      </a:lnTo>
                      <a:lnTo>
                        <a:pt x="109599" y="16758"/>
                      </a:lnTo>
                      <a:lnTo>
                        <a:pt x="109599" y="17682"/>
                      </a:lnTo>
                      <a:lnTo>
                        <a:pt x="109599" y="18606"/>
                      </a:lnTo>
                      <a:cubicBezTo>
                        <a:pt x="108701" y="19524"/>
                        <a:pt x="108701" y="20448"/>
                        <a:pt x="107738" y="22289"/>
                      </a:cubicBezTo>
                      <a:cubicBezTo>
                        <a:pt x="104979" y="26890"/>
                        <a:pt x="101321" y="31497"/>
                        <a:pt x="97664" y="36105"/>
                      </a:cubicBezTo>
                      <a:cubicBezTo>
                        <a:pt x="90285" y="44395"/>
                        <a:pt x="81045" y="51762"/>
                        <a:pt x="70007" y="56369"/>
                      </a:cubicBezTo>
                      <a:cubicBezTo>
                        <a:pt x="64489" y="59128"/>
                        <a:pt x="58970" y="60970"/>
                        <a:pt x="53452" y="61894"/>
                      </a:cubicBezTo>
                      <a:cubicBezTo>
                        <a:pt x="47869" y="63735"/>
                        <a:pt x="41453" y="64660"/>
                        <a:pt x="35934" y="64660"/>
                      </a:cubicBezTo>
                      <a:cubicBezTo>
                        <a:pt x="23935" y="65577"/>
                        <a:pt x="11999" y="65577"/>
                        <a:pt x="0" y="62818"/>
                      </a:cubicBezTo>
                      <a:cubicBezTo>
                        <a:pt x="11999" y="66501"/>
                        <a:pt x="23935" y="68343"/>
                        <a:pt x="36833" y="69260"/>
                      </a:cubicBezTo>
                      <a:cubicBezTo>
                        <a:pt x="43314" y="69260"/>
                        <a:pt x="49731" y="69260"/>
                        <a:pt x="56211" y="68343"/>
                      </a:cubicBezTo>
                      <a:cubicBezTo>
                        <a:pt x="62628" y="67419"/>
                        <a:pt x="69109" y="66501"/>
                        <a:pt x="74628" y="64660"/>
                      </a:cubicBezTo>
                      <a:cubicBezTo>
                        <a:pt x="86563" y="60970"/>
                        <a:pt x="98563" y="54527"/>
                        <a:pt x="108701" y="46237"/>
                      </a:cubicBezTo>
                      <a:cubicBezTo>
                        <a:pt x="114219" y="41629"/>
                        <a:pt x="118839" y="37022"/>
                        <a:pt x="122497" y="31497"/>
                      </a:cubicBezTo>
                      <a:cubicBezTo>
                        <a:pt x="123396" y="30580"/>
                        <a:pt x="124358" y="28738"/>
                        <a:pt x="125256" y="26890"/>
                      </a:cubicBezTo>
                      <a:lnTo>
                        <a:pt x="126219" y="26890"/>
                      </a:lnTo>
                      <a:lnTo>
                        <a:pt x="126219" y="25972"/>
                      </a:lnTo>
                      <a:lnTo>
                        <a:pt x="126219" y="25048"/>
                      </a:lnTo>
                      <a:lnTo>
                        <a:pt x="127117" y="23207"/>
                      </a:lnTo>
                      <a:lnTo>
                        <a:pt x="128016" y="22289"/>
                      </a:lnTo>
                      <a:lnTo>
                        <a:pt x="132636" y="15840"/>
                      </a:lnTo>
                      <a:cubicBezTo>
                        <a:pt x="133534" y="15840"/>
                        <a:pt x="133534" y="14916"/>
                        <a:pt x="133534" y="14916"/>
                      </a:cubicBezTo>
                      <a:close/>
                    </a:path>
                  </a:pathLst>
                </a:custGeom>
                <a:solidFill>
                  <a:srgbClr val="2C5967"/>
                </a:solidFill>
                <a:ln w="6417" cap="flat">
                  <a:noFill/>
                  <a:prstDash val="solid"/>
                  <a:miter/>
                </a:ln>
              </p:spPr>
              <p:txBody>
                <a:bodyPr rtlCol="0" anchor="ctr"/>
                <a:lstStyle/>
                <a:p>
                  <a:endParaRPr lang="en-US" sz="810"/>
                </a:p>
              </p:txBody>
            </p:sp>
            <p:sp>
              <p:nvSpPr>
                <p:cNvPr id="2972" name="Freeform: Shape 2971">
                  <a:extLst>
                    <a:ext uri="{FF2B5EF4-FFF2-40B4-BE49-F238E27FC236}">
                      <a16:creationId xmlns:a16="http://schemas.microsoft.com/office/drawing/2014/main" id="{0F3E78C8-4D13-566B-4F65-ABF9541CFC70}"/>
                    </a:ext>
                  </a:extLst>
                </p:cNvPr>
                <p:cNvSpPr/>
                <p:nvPr/>
              </p:nvSpPr>
              <p:spPr>
                <a:xfrm>
                  <a:off x="9618756" y="4338593"/>
                  <a:ext cx="27656" cy="27628"/>
                </a:xfrm>
                <a:custGeom>
                  <a:avLst/>
                  <a:gdLst>
                    <a:gd name="connsiteX0" fmla="*/ 5518 w 27656"/>
                    <a:gd name="connsiteY0" fmla="*/ 3681 h 27628"/>
                    <a:gd name="connsiteX1" fmla="*/ 0 w 27656"/>
                    <a:gd name="connsiteY1" fmla="*/ 16579 h 27628"/>
                    <a:gd name="connsiteX2" fmla="*/ 1860 w 27656"/>
                    <a:gd name="connsiteY2" fmla="*/ 22104 h 27628"/>
                    <a:gd name="connsiteX3" fmla="*/ 3657 w 27656"/>
                    <a:gd name="connsiteY3" fmla="*/ 24869 h 27628"/>
                    <a:gd name="connsiteX4" fmla="*/ 5518 w 27656"/>
                    <a:gd name="connsiteY4" fmla="*/ 27628 h 27628"/>
                    <a:gd name="connsiteX5" fmla="*/ 7379 w 27656"/>
                    <a:gd name="connsiteY5" fmla="*/ 24869 h 27628"/>
                    <a:gd name="connsiteX6" fmla="*/ 9176 w 27656"/>
                    <a:gd name="connsiteY6" fmla="*/ 22104 h 27628"/>
                    <a:gd name="connsiteX7" fmla="*/ 11037 w 27656"/>
                    <a:gd name="connsiteY7" fmla="*/ 18420 h 27628"/>
                    <a:gd name="connsiteX8" fmla="*/ 14758 w 27656"/>
                    <a:gd name="connsiteY8" fmla="*/ 14737 h 27628"/>
                    <a:gd name="connsiteX9" fmla="*/ 18416 w 27656"/>
                    <a:gd name="connsiteY9" fmla="*/ 11972 h 27628"/>
                    <a:gd name="connsiteX10" fmla="*/ 27656 w 27656"/>
                    <a:gd name="connsiteY10" fmla="*/ 6446 h 27628"/>
                    <a:gd name="connsiteX11" fmla="*/ 18416 w 27656"/>
                    <a:gd name="connsiteY11" fmla="*/ 922 h 27628"/>
                    <a:gd name="connsiteX12" fmla="*/ 5518 w 27656"/>
                    <a:gd name="connsiteY12" fmla="*/ 3681 h 2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656" h="27628">
                      <a:moveTo>
                        <a:pt x="5518" y="3681"/>
                      </a:moveTo>
                      <a:cubicBezTo>
                        <a:pt x="1860" y="6446"/>
                        <a:pt x="0" y="11972"/>
                        <a:pt x="0" y="16579"/>
                      </a:cubicBezTo>
                      <a:cubicBezTo>
                        <a:pt x="0" y="19344"/>
                        <a:pt x="898" y="20262"/>
                        <a:pt x="1860" y="22104"/>
                      </a:cubicBezTo>
                      <a:cubicBezTo>
                        <a:pt x="1860" y="23028"/>
                        <a:pt x="2759" y="23945"/>
                        <a:pt x="3657" y="24869"/>
                      </a:cubicBezTo>
                      <a:cubicBezTo>
                        <a:pt x="4620" y="25787"/>
                        <a:pt x="4620" y="26711"/>
                        <a:pt x="5518" y="27628"/>
                      </a:cubicBezTo>
                      <a:cubicBezTo>
                        <a:pt x="6417" y="26711"/>
                        <a:pt x="6417" y="25787"/>
                        <a:pt x="7379" y="24869"/>
                      </a:cubicBezTo>
                      <a:cubicBezTo>
                        <a:pt x="8277" y="23945"/>
                        <a:pt x="8277" y="23028"/>
                        <a:pt x="9176" y="22104"/>
                      </a:cubicBezTo>
                      <a:cubicBezTo>
                        <a:pt x="10138" y="20262"/>
                        <a:pt x="11037" y="18420"/>
                        <a:pt x="11037" y="18420"/>
                      </a:cubicBezTo>
                      <a:cubicBezTo>
                        <a:pt x="11999" y="16579"/>
                        <a:pt x="13796" y="15655"/>
                        <a:pt x="14758" y="14737"/>
                      </a:cubicBezTo>
                      <a:cubicBezTo>
                        <a:pt x="15657" y="13813"/>
                        <a:pt x="16555" y="12895"/>
                        <a:pt x="18416" y="11972"/>
                      </a:cubicBezTo>
                      <a:cubicBezTo>
                        <a:pt x="21175" y="11054"/>
                        <a:pt x="24833" y="9212"/>
                        <a:pt x="27656" y="6446"/>
                      </a:cubicBezTo>
                      <a:cubicBezTo>
                        <a:pt x="24833" y="3681"/>
                        <a:pt x="21175" y="1839"/>
                        <a:pt x="18416" y="922"/>
                      </a:cubicBezTo>
                      <a:cubicBezTo>
                        <a:pt x="13796" y="-920"/>
                        <a:pt x="9176" y="-2"/>
                        <a:pt x="5518" y="3681"/>
                      </a:cubicBezTo>
                      <a:close/>
                    </a:path>
                  </a:pathLst>
                </a:custGeom>
                <a:solidFill>
                  <a:srgbClr val="2C5967"/>
                </a:solidFill>
                <a:ln w="6417" cap="flat">
                  <a:noFill/>
                  <a:prstDash val="solid"/>
                  <a:miter/>
                </a:ln>
              </p:spPr>
              <p:txBody>
                <a:bodyPr rtlCol="0" anchor="ctr"/>
                <a:lstStyle/>
                <a:p>
                  <a:endParaRPr lang="en-US" sz="810"/>
                </a:p>
              </p:txBody>
            </p:sp>
            <p:sp>
              <p:nvSpPr>
                <p:cNvPr id="2973" name="Freeform: Shape 2972">
                  <a:extLst>
                    <a:ext uri="{FF2B5EF4-FFF2-40B4-BE49-F238E27FC236}">
                      <a16:creationId xmlns:a16="http://schemas.microsoft.com/office/drawing/2014/main" id="{3E230B31-DFA1-69EB-308B-98C176EF4FF0}"/>
                    </a:ext>
                  </a:extLst>
                </p:cNvPr>
                <p:cNvSpPr/>
                <p:nvPr/>
              </p:nvSpPr>
              <p:spPr>
                <a:xfrm>
                  <a:off x="9702560" y="4388328"/>
                  <a:ext cx="186088" cy="206320"/>
                </a:xfrm>
                <a:custGeom>
                  <a:avLst/>
                  <a:gdLst>
                    <a:gd name="connsiteX0" fmla="*/ 186088 w 186088"/>
                    <a:gd name="connsiteY0" fmla="*/ 177772 h 206320"/>
                    <a:gd name="connsiteX1" fmla="*/ 186088 w 186088"/>
                    <a:gd name="connsiteY1" fmla="*/ 29473 h 206320"/>
                    <a:gd name="connsiteX2" fmla="*/ 186088 w 186088"/>
                    <a:gd name="connsiteY2" fmla="*/ 28555 h 206320"/>
                    <a:gd name="connsiteX3" fmla="*/ 93044 w 186088"/>
                    <a:gd name="connsiteY3" fmla="*/ 0 h 206320"/>
                    <a:gd name="connsiteX4" fmla="*/ 0 w 186088"/>
                    <a:gd name="connsiteY4" fmla="*/ 28555 h 206320"/>
                    <a:gd name="connsiteX5" fmla="*/ 0 w 186088"/>
                    <a:gd name="connsiteY5" fmla="*/ 29473 h 206320"/>
                    <a:gd name="connsiteX6" fmla="*/ 0 w 186088"/>
                    <a:gd name="connsiteY6" fmla="*/ 177772 h 206320"/>
                    <a:gd name="connsiteX7" fmla="*/ 0 w 186088"/>
                    <a:gd name="connsiteY7" fmla="*/ 178690 h 206320"/>
                    <a:gd name="connsiteX8" fmla="*/ 93044 w 186088"/>
                    <a:gd name="connsiteY8" fmla="*/ 206321 h 206320"/>
                    <a:gd name="connsiteX9" fmla="*/ 186088 w 186088"/>
                    <a:gd name="connsiteY9" fmla="*/ 177772 h 206320"/>
                    <a:gd name="connsiteX10" fmla="*/ 172228 w 186088"/>
                    <a:gd name="connsiteY10" fmla="*/ 177772 h 206320"/>
                    <a:gd name="connsiteX11" fmla="*/ 93044 w 186088"/>
                    <a:gd name="connsiteY11" fmla="*/ 191588 h 206320"/>
                    <a:gd name="connsiteX12" fmla="*/ 13796 w 186088"/>
                    <a:gd name="connsiteY12" fmla="*/ 177772 h 206320"/>
                    <a:gd name="connsiteX13" fmla="*/ 13796 w 186088"/>
                    <a:gd name="connsiteY13" fmla="*/ 145534 h 206320"/>
                    <a:gd name="connsiteX14" fmla="*/ 93044 w 186088"/>
                    <a:gd name="connsiteY14" fmla="*/ 157508 h 206320"/>
                    <a:gd name="connsiteX15" fmla="*/ 172228 w 186088"/>
                    <a:gd name="connsiteY15" fmla="*/ 145534 h 206320"/>
                    <a:gd name="connsiteX16" fmla="*/ 172228 w 186088"/>
                    <a:gd name="connsiteY16" fmla="*/ 177772 h 206320"/>
                    <a:gd name="connsiteX17" fmla="*/ 93044 w 186088"/>
                    <a:gd name="connsiteY17" fmla="*/ 56186 h 206320"/>
                    <a:gd name="connsiteX18" fmla="*/ 172228 w 186088"/>
                    <a:gd name="connsiteY18" fmla="*/ 44212 h 206320"/>
                    <a:gd name="connsiteX19" fmla="*/ 172228 w 186088"/>
                    <a:gd name="connsiteY19" fmla="*/ 78292 h 206320"/>
                    <a:gd name="connsiteX20" fmla="*/ 93044 w 186088"/>
                    <a:gd name="connsiteY20" fmla="*/ 92107 h 206320"/>
                    <a:gd name="connsiteX21" fmla="*/ 13796 w 186088"/>
                    <a:gd name="connsiteY21" fmla="*/ 78292 h 206320"/>
                    <a:gd name="connsiteX22" fmla="*/ 13796 w 186088"/>
                    <a:gd name="connsiteY22" fmla="*/ 44212 h 206320"/>
                    <a:gd name="connsiteX23" fmla="*/ 93044 w 186088"/>
                    <a:gd name="connsiteY23" fmla="*/ 56186 h 206320"/>
                    <a:gd name="connsiteX24" fmla="*/ 172228 w 186088"/>
                    <a:gd name="connsiteY24" fmla="*/ 28555 h 206320"/>
                    <a:gd name="connsiteX25" fmla="*/ 93943 w 186088"/>
                    <a:gd name="connsiteY25" fmla="*/ 43294 h 206320"/>
                    <a:gd name="connsiteX26" fmla="*/ 15658 w 186088"/>
                    <a:gd name="connsiteY26" fmla="*/ 28555 h 206320"/>
                    <a:gd name="connsiteX27" fmla="*/ 93943 w 186088"/>
                    <a:gd name="connsiteY27" fmla="*/ 13816 h 206320"/>
                    <a:gd name="connsiteX28" fmla="*/ 172228 w 186088"/>
                    <a:gd name="connsiteY28" fmla="*/ 28555 h 206320"/>
                    <a:gd name="connsiteX29" fmla="*/ 93044 w 186088"/>
                    <a:gd name="connsiteY29" fmla="*/ 106847 h 206320"/>
                    <a:gd name="connsiteX30" fmla="*/ 172228 w 186088"/>
                    <a:gd name="connsiteY30" fmla="*/ 94873 h 206320"/>
                    <a:gd name="connsiteX31" fmla="*/ 172228 w 186088"/>
                    <a:gd name="connsiteY31" fmla="*/ 128953 h 206320"/>
                    <a:gd name="connsiteX32" fmla="*/ 93044 w 186088"/>
                    <a:gd name="connsiteY32" fmla="*/ 142768 h 206320"/>
                    <a:gd name="connsiteX33" fmla="*/ 13796 w 186088"/>
                    <a:gd name="connsiteY33" fmla="*/ 128953 h 206320"/>
                    <a:gd name="connsiteX34" fmla="*/ 13796 w 186088"/>
                    <a:gd name="connsiteY34" fmla="*/ 94873 h 206320"/>
                    <a:gd name="connsiteX35" fmla="*/ 93044 w 186088"/>
                    <a:gd name="connsiteY35" fmla="*/ 106847 h 206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6088" h="206320">
                      <a:moveTo>
                        <a:pt x="186088" y="177772"/>
                      </a:moveTo>
                      <a:lnTo>
                        <a:pt x="186088" y="29473"/>
                      </a:lnTo>
                      <a:cubicBezTo>
                        <a:pt x="186088" y="29473"/>
                        <a:pt x="186088" y="29473"/>
                        <a:pt x="186088" y="28555"/>
                      </a:cubicBezTo>
                      <a:cubicBezTo>
                        <a:pt x="186088" y="6449"/>
                        <a:pt x="128016" y="0"/>
                        <a:pt x="93044" y="0"/>
                      </a:cubicBezTo>
                      <a:cubicBezTo>
                        <a:pt x="58009" y="0"/>
                        <a:pt x="0" y="5525"/>
                        <a:pt x="0" y="28555"/>
                      </a:cubicBezTo>
                      <a:cubicBezTo>
                        <a:pt x="0" y="28555"/>
                        <a:pt x="0" y="28555"/>
                        <a:pt x="0" y="29473"/>
                      </a:cubicBezTo>
                      <a:lnTo>
                        <a:pt x="0" y="177772"/>
                      </a:lnTo>
                      <a:lnTo>
                        <a:pt x="0" y="178690"/>
                      </a:lnTo>
                      <a:cubicBezTo>
                        <a:pt x="0" y="205403"/>
                        <a:pt x="82906" y="206321"/>
                        <a:pt x="93044" y="206321"/>
                      </a:cubicBezTo>
                      <a:cubicBezTo>
                        <a:pt x="103183" y="205403"/>
                        <a:pt x="186088" y="204479"/>
                        <a:pt x="186088" y="177772"/>
                      </a:cubicBezTo>
                      <a:close/>
                      <a:moveTo>
                        <a:pt x="172228" y="177772"/>
                      </a:moveTo>
                      <a:cubicBezTo>
                        <a:pt x="168571" y="183297"/>
                        <a:pt x="140016" y="191588"/>
                        <a:pt x="93044" y="191588"/>
                      </a:cubicBezTo>
                      <a:cubicBezTo>
                        <a:pt x="46073" y="191588"/>
                        <a:pt x="17518" y="182373"/>
                        <a:pt x="13796" y="177772"/>
                      </a:cubicBezTo>
                      <a:lnTo>
                        <a:pt x="13796" y="145534"/>
                      </a:lnTo>
                      <a:cubicBezTo>
                        <a:pt x="37795" y="156584"/>
                        <a:pt x="85665" y="157508"/>
                        <a:pt x="93044" y="157508"/>
                      </a:cubicBezTo>
                      <a:cubicBezTo>
                        <a:pt x="100424" y="157508"/>
                        <a:pt x="148293" y="157508"/>
                        <a:pt x="172228" y="145534"/>
                      </a:cubicBezTo>
                      <a:lnTo>
                        <a:pt x="172228" y="177772"/>
                      </a:lnTo>
                      <a:close/>
                      <a:moveTo>
                        <a:pt x="93044" y="56186"/>
                      </a:moveTo>
                      <a:cubicBezTo>
                        <a:pt x="116979" y="56186"/>
                        <a:pt x="152914" y="53427"/>
                        <a:pt x="172228" y="44212"/>
                      </a:cubicBezTo>
                      <a:lnTo>
                        <a:pt x="172228" y="78292"/>
                      </a:lnTo>
                      <a:cubicBezTo>
                        <a:pt x="168571" y="83817"/>
                        <a:pt x="140016" y="92107"/>
                        <a:pt x="93044" y="92107"/>
                      </a:cubicBezTo>
                      <a:cubicBezTo>
                        <a:pt x="46073" y="92107"/>
                        <a:pt x="17518" y="82899"/>
                        <a:pt x="13796" y="78292"/>
                      </a:cubicBezTo>
                      <a:lnTo>
                        <a:pt x="13796" y="44212"/>
                      </a:lnTo>
                      <a:cubicBezTo>
                        <a:pt x="34074" y="53427"/>
                        <a:pt x="69110" y="56186"/>
                        <a:pt x="93044" y="56186"/>
                      </a:cubicBezTo>
                      <a:close/>
                      <a:moveTo>
                        <a:pt x="172228" y="28555"/>
                      </a:moveTo>
                      <a:cubicBezTo>
                        <a:pt x="168571" y="34080"/>
                        <a:pt x="140914" y="43294"/>
                        <a:pt x="93943" y="43294"/>
                      </a:cubicBezTo>
                      <a:cubicBezTo>
                        <a:pt x="46972" y="43294"/>
                        <a:pt x="18416" y="34080"/>
                        <a:pt x="15658" y="28555"/>
                      </a:cubicBezTo>
                      <a:cubicBezTo>
                        <a:pt x="19379" y="23030"/>
                        <a:pt x="46972" y="13816"/>
                        <a:pt x="93943" y="13816"/>
                      </a:cubicBezTo>
                      <a:cubicBezTo>
                        <a:pt x="140914" y="13816"/>
                        <a:pt x="168571" y="23030"/>
                        <a:pt x="172228" y="28555"/>
                      </a:cubicBezTo>
                      <a:close/>
                      <a:moveTo>
                        <a:pt x="93044" y="106847"/>
                      </a:moveTo>
                      <a:cubicBezTo>
                        <a:pt x="100424" y="106847"/>
                        <a:pt x="148293" y="106847"/>
                        <a:pt x="172228" y="94873"/>
                      </a:cubicBezTo>
                      <a:lnTo>
                        <a:pt x="172228" y="128953"/>
                      </a:lnTo>
                      <a:cubicBezTo>
                        <a:pt x="168571" y="134478"/>
                        <a:pt x="140016" y="142768"/>
                        <a:pt x="93044" y="142768"/>
                      </a:cubicBezTo>
                      <a:cubicBezTo>
                        <a:pt x="46073" y="142768"/>
                        <a:pt x="17518" y="133560"/>
                        <a:pt x="13796" y="128953"/>
                      </a:cubicBezTo>
                      <a:lnTo>
                        <a:pt x="13796" y="94873"/>
                      </a:lnTo>
                      <a:cubicBezTo>
                        <a:pt x="38694" y="105923"/>
                        <a:pt x="86563" y="106847"/>
                        <a:pt x="93044" y="106847"/>
                      </a:cubicBezTo>
                      <a:close/>
                    </a:path>
                  </a:pathLst>
                </a:custGeom>
                <a:solidFill>
                  <a:srgbClr val="2C5967"/>
                </a:solidFill>
                <a:ln w="6417" cap="flat">
                  <a:noFill/>
                  <a:prstDash val="solid"/>
                  <a:miter/>
                </a:ln>
              </p:spPr>
              <p:txBody>
                <a:bodyPr rtlCol="0" anchor="ctr"/>
                <a:lstStyle/>
                <a:p>
                  <a:endParaRPr lang="en-US" sz="810"/>
                </a:p>
              </p:txBody>
            </p:sp>
          </p:grpSp>
        </p:grpSp>
        <p:grpSp>
          <p:nvGrpSpPr>
            <p:cNvPr id="2974" name="Graphic 3">
              <a:extLst>
                <a:ext uri="{FF2B5EF4-FFF2-40B4-BE49-F238E27FC236}">
                  <a16:creationId xmlns:a16="http://schemas.microsoft.com/office/drawing/2014/main" id="{768DC92C-96D7-F499-56B6-86A71E41F7D5}"/>
                </a:ext>
              </a:extLst>
            </p:cNvPr>
            <p:cNvGrpSpPr/>
            <p:nvPr/>
          </p:nvGrpSpPr>
          <p:grpSpPr>
            <a:xfrm>
              <a:off x="9233103" y="4562455"/>
              <a:ext cx="966931" cy="319652"/>
              <a:chOff x="9233103" y="4562455"/>
              <a:chExt cx="966931" cy="319652"/>
            </a:xfrm>
            <a:solidFill>
              <a:srgbClr val="000000"/>
            </a:solidFill>
          </p:grpSpPr>
          <p:sp>
            <p:nvSpPr>
              <p:cNvPr id="2975" name="TextBox 2974">
                <a:extLst>
                  <a:ext uri="{FF2B5EF4-FFF2-40B4-BE49-F238E27FC236}">
                    <a16:creationId xmlns:a16="http://schemas.microsoft.com/office/drawing/2014/main" id="{BBAD8B2E-F02D-9A09-E2D4-B0435316978C}"/>
                  </a:ext>
                </a:extLst>
              </p:cNvPr>
              <p:cNvSpPr txBox="1"/>
              <p:nvPr/>
            </p:nvSpPr>
            <p:spPr>
              <a:xfrm>
                <a:off x="9305421" y="4562455"/>
                <a:ext cx="81624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Database</a:t>
                </a:r>
              </a:p>
            </p:txBody>
          </p:sp>
          <p:sp>
            <p:nvSpPr>
              <p:cNvPr id="2976" name="TextBox 2975">
                <a:extLst>
                  <a:ext uri="{FF2B5EF4-FFF2-40B4-BE49-F238E27FC236}">
                    <a16:creationId xmlns:a16="http://schemas.microsoft.com/office/drawing/2014/main" id="{09353713-65E1-B648-3D90-EC4AA7528835}"/>
                  </a:ext>
                </a:extLst>
              </p:cNvPr>
              <p:cNvSpPr txBox="1"/>
              <p:nvPr/>
            </p:nvSpPr>
            <p:spPr>
              <a:xfrm>
                <a:off x="9233103" y="4665125"/>
                <a:ext cx="96693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with PostgreSQL</a:t>
                </a:r>
              </a:p>
            </p:txBody>
          </p:sp>
        </p:grpSp>
      </p:grpSp>
      <p:grpSp>
        <p:nvGrpSpPr>
          <p:cNvPr id="2979" name="Graphic 3">
            <a:extLst>
              <a:ext uri="{FF2B5EF4-FFF2-40B4-BE49-F238E27FC236}">
                <a16:creationId xmlns:a16="http://schemas.microsoft.com/office/drawing/2014/main" id="{6D5DD3CF-0974-7A59-3932-C99FB016F9E4}"/>
              </a:ext>
            </a:extLst>
          </p:cNvPr>
          <p:cNvGrpSpPr/>
          <p:nvPr/>
        </p:nvGrpSpPr>
        <p:grpSpPr>
          <a:xfrm>
            <a:off x="695932" y="5741929"/>
            <a:ext cx="798617" cy="500548"/>
            <a:chOff x="695932" y="5741929"/>
            <a:chExt cx="798617" cy="500548"/>
          </a:xfrm>
        </p:grpSpPr>
        <p:grpSp>
          <p:nvGrpSpPr>
            <p:cNvPr id="2980" name="Graphic 3">
              <a:extLst>
                <a:ext uri="{FF2B5EF4-FFF2-40B4-BE49-F238E27FC236}">
                  <a16:creationId xmlns:a16="http://schemas.microsoft.com/office/drawing/2014/main" id="{5F98C071-4853-0302-741A-EFADD3D1DECF}"/>
                </a:ext>
              </a:extLst>
            </p:cNvPr>
            <p:cNvGrpSpPr/>
            <p:nvPr/>
          </p:nvGrpSpPr>
          <p:grpSpPr>
            <a:xfrm>
              <a:off x="896407" y="5741929"/>
              <a:ext cx="385010" cy="221573"/>
              <a:chOff x="896407" y="5741929"/>
              <a:chExt cx="385010" cy="221573"/>
            </a:xfrm>
          </p:grpSpPr>
          <p:sp>
            <p:nvSpPr>
              <p:cNvPr id="2981" name="Freeform: Shape 2980">
                <a:extLst>
                  <a:ext uri="{FF2B5EF4-FFF2-40B4-BE49-F238E27FC236}">
                    <a16:creationId xmlns:a16="http://schemas.microsoft.com/office/drawing/2014/main" id="{EB22ADC6-47B2-763F-2593-549152BCBAA2}"/>
                  </a:ext>
                </a:extLst>
              </p:cNvPr>
              <p:cNvSpPr/>
              <p:nvPr/>
            </p:nvSpPr>
            <p:spPr>
              <a:xfrm>
                <a:off x="900988" y="5746517"/>
                <a:ext cx="375847" cy="212397"/>
              </a:xfrm>
              <a:custGeom>
                <a:avLst/>
                <a:gdLst>
                  <a:gd name="connsiteX0" fmla="*/ 371259 w 375847"/>
                  <a:gd name="connsiteY0" fmla="*/ 212397 h 212397"/>
                  <a:gd name="connsiteX1" fmla="*/ 352926 w 375847"/>
                  <a:gd name="connsiteY1" fmla="*/ 205704 h 212397"/>
                  <a:gd name="connsiteX2" fmla="*/ 350263 w 375847"/>
                  <a:gd name="connsiteY2" fmla="*/ 203824 h 212397"/>
                  <a:gd name="connsiteX3" fmla="*/ 347061 w 375847"/>
                  <a:gd name="connsiteY3" fmla="*/ 203228 h 212397"/>
                  <a:gd name="connsiteX4" fmla="*/ 341286 w 375847"/>
                  <a:gd name="connsiteY4" fmla="*/ 205615 h 212397"/>
                  <a:gd name="connsiteX5" fmla="*/ 322953 w 375847"/>
                  <a:gd name="connsiteY5" fmla="*/ 212397 h 212397"/>
                  <a:gd name="connsiteX6" fmla="*/ 304620 w 375847"/>
                  <a:gd name="connsiteY6" fmla="*/ 205704 h 212397"/>
                  <a:gd name="connsiteX7" fmla="*/ 298845 w 375847"/>
                  <a:gd name="connsiteY7" fmla="*/ 203228 h 212397"/>
                  <a:gd name="connsiteX8" fmla="*/ 295656 w 375847"/>
                  <a:gd name="connsiteY8" fmla="*/ 203799 h 212397"/>
                  <a:gd name="connsiteX9" fmla="*/ 292974 w 375847"/>
                  <a:gd name="connsiteY9" fmla="*/ 205615 h 212397"/>
                  <a:gd name="connsiteX10" fmla="*/ 274641 w 375847"/>
                  <a:gd name="connsiteY10" fmla="*/ 212397 h 212397"/>
                  <a:gd name="connsiteX11" fmla="*/ 256308 w 375847"/>
                  <a:gd name="connsiteY11" fmla="*/ 205704 h 212397"/>
                  <a:gd name="connsiteX12" fmla="*/ 253645 w 375847"/>
                  <a:gd name="connsiteY12" fmla="*/ 203824 h 212397"/>
                  <a:gd name="connsiteX13" fmla="*/ 250443 w 375847"/>
                  <a:gd name="connsiteY13" fmla="*/ 203228 h 212397"/>
                  <a:gd name="connsiteX14" fmla="*/ 244668 w 375847"/>
                  <a:gd name="connsiteY14" fmla="*/ 205615 h 212397"/>
                  <a:gd name="connsiteX15" fmla="*/ 226335 w 375847"/>
                  <a:gd name="connsiteY15" fmla="*/ 212397 h 212397"/>
                  <a:gd name="connsiteX16" fmla="*/ 208002 w 375847"/>
                  <a:gd name="connsiteY16" fmla="*/ 205704 h 212397"/>
                  <a:gd name="connsiteX17" fmla="*/ 202131 w 375847"/>
                  <a:gd name="connsiteY17" fmla="*/ 203228 h 212397"/>
                  <a:gd name="connsiteX18" fmla="*/ 196355 w 375847"/>
                  <a:gd name="connsiteY18" fmla="*/ 205615 h 212397"/>
                  <a:gd name="connsiteX19" fmla="*/ 178022 w 375847"/>
                  <a:gd name="connsiteY19" fmla="*/ 212397 h 212397"/>
                  <a:gd name="connsiteX20" fmla="*/ 159690 w 375847"/>
                  <a:gd name="connsiteY20" fmla="*/ 205704 h 212397"/>
                  <a:gd name="connsiteX21" fmla="*/ 153914 w 375847"/>
                  <a:gd name="connsiteY21" fmla="*/ 203228 h 212397"/>
                  <a:gd name="connsiteX22" fmla="*/ 150770 w 375847"/>
                  <a:gd name="connsiteY22" fmla="*/ 203792 h 212397"/>
                  <a:gd name="connsiteX23" fmla="*/ 148139 w 375847"/>
                  <a:gd name="connsiteY23" fmla="*/ 205615 h 212397"/>
                  <a:gd name="connsiteX24" fmla="*/ 129485 w 375847"/>
                  <a:gd name="connsiteY24" fmla="*/ 212365 h 212397"/>
                  <a:gd name="connsiteX25" fmla="*/ 110832 w 375847"/>
                  <a:gd name="connsiteY25" fmla="*/ 205615 h 212397"/>
                  <a:gd name="connsiteX26" fmla="*/ 108169 w 375847"/>
                  <a:gd name="connsiteY26" fmla="*/ 203735 h 212397"/>
                  <a:gd name="connsiteX27" fmla="*/ 104960 w 375847"/>
                  <a:gd name="connsiteY27" fmla="*/ 203138 h 212397"/>
                  <a:gd name="connsiteX28" fmla="*/ 101822 w 375847"/>
                  <a:gd name="connsiteY28" fmla="*/ 203715 h 212397"/>
                  <a:gd name="connsiteX29" fmla="*/ 99185 w 375847"/>
                  <a:gd name="connsiteY29" fmla="*/ 205518 h 212397"/>
                  <a:gd name="connsiteX30" fmla="*/ 80852 w 375847"/>
                  <a:gd name="connsiteY30" fmla="*/ 212308 h 212397"/>
                  <a:gd name="connsiteX31" fmla="*/ 62519 w 375847"/>
                  <a:gd name="connsiteY31" fmla="*/ 205518 h 212397"/>
                  <a:gd name="connsiteX32" fmla="*/ 59837 w 375847"/>
                  <a:gd name="connsiteY32" fmla="*/ 203709 h 212397"/>
                  <a:gd name="connsiteX33" fmla="*/ 56654 w 375847"/>
                  <a:gd name="connsiteY33" fmla="*/ 203138 h 212397"/>
                  <a:gd name="connsiteX34" fmla="*/ 50879 w 375847"/>
                  <a:gd name="connsiteY34" fmla="*/ 205518 h 212397"/>
                  <a:gd name="connsiteX35" fmla="*/ 32546 w 375847"/>
                  <a:gd name="connsiteY35" fmla="*/ 212308 h 212397"/>
                  <a:gd name="connsiteX36" fmla="*/ 14213 w 375847"/>
                  <a:gd name="connsiteY36" fmla="*/ 205615 h 212397"/>
                  <a:gd name="connsiteX37" fmla="*/ 8438 w 375847"/>
                  <a:gd name="connsiteY37" fmla="*/ 203138 h 212397"/>
                  <a:gd name="connsiteX38" fmla="*/ 0 w 375847"/>
                  <a:gd name="connsiteY38" fmla="*/ 203138 h 212397"/>
                  <a:gd name="connsiteX39" fmla="*/ 0 w 375847"/>
                  <a:gd name="connsiteY39" fmla="*/ 157302 h 212397"/>
                  <a:gd name="connsiteX40" fmla="*/ 4588 w 375847"/>
                  <a:gd name="connsiteY40" fmla="*/ 157302 h 212397"/>
                  <a:gd name="connsiteX41" fmla="*/ 22921 w 375847"/>
                  <a:gd name="connsiteY41" fmla="*/ 163995 h 212397"/>
                  <a:gd name="connsiteX42" fmla="*/ 28786 w 375847"/>
                  <a:gd name="connsiteY42" fmla="*/ 166472 h 212397"/>
                  <a:gd name="connsiteX43" fmla="*/ 34561 w 375847"/>
                  <a:gd name="connsiteY43" fmla="*/ 163995 h 212397"/>
                  <a:gd name="connsiteX44" fmla="*/ 52894 w 375847"/>
                  <a:gd name="connsiteY44" fmla="*/ 157302 h 212397"/>
                  <a:gd name="connsiteX45" fmla="*/ 71227 w 375847"/>
                  <a:gd name="connsiteY45" fmla="*/ 163995 h 212397"/>
                  <a:gd name="connsiteX46" fmla="*/ 77098 w 375847"/>
                  <a:gd name="connsiteY46" fmla="*/ 166472 h 212397"/>
                  <a:gd name="connsiteX47" fmla="*/ 82873 w 375847"/>
                  <a:gd name="connsiteY47" fmla="*/ 163995 h 212397"/>
                  <a:gd name="connsiteX48" fmla="*/ 86262 w 375847"/>
                  <a:gd name="connsiteY48" fmla="*/ 161614 h 212397"/>
                  <a:gd name="connsiteX49" fmla="*/ 86262 w 375847"/>
                  <a:gd name="connsiteY49" fmla="*/ 142088 h 212397"/>
                  <a:gd name="connsiteX50" fmla="*/ 0 w 375847"/>
                  <a:gd name="connsiteY50" fmla="*/ 142088 h 212397"/>
                  <a:gd name="connsiteX51" fmla="*/ 0 w 375847"/>
                  <a:gd name="connsiteY51" fmla="*/ 96253 h 212397"/>
                  <a:gd name="connsiteX52" fmla="*/ 12192 w 375847"/>
                  <a:gd name="connsiteY52" fmla="*/ 96253 h 212397"/>
                  <a:gd name="connsiteX53" fmla="*/ 87089 w 375847"/>
                  <a:gd name="connsiteY53" fmla="*/ 10722 h 212397"/>
                  <a:gd name="connsiteX54" fmla="*/ 87089 w 375847"/>
                  <a:gd name="connsiteY54" fmla="*/ 0 h 212397"/>
                  <a:gd name="connsiteX55" fmla="*/ 108445 w 375847"/>
                  <a:gd name="connsiteY55" fmla="*/ 0 h 212397"/>
                  <a:gd name="connsiteX56" fmla="*/ 108445 w 375847"/>
                  <a:gd name="connsiteY56" fmla="*/ 10722 h 212397"/>
                  <a:gd name="connsiteX57" fmla="*/ 123755 w 375847"/>
                  <a:gd name="connsiteY57" fmla="*/ 61967 h 212397"/>
                  <a:gd name="connsiteX58" fmla="*/ 152150 w 375847"/>
                  <a:gd name="connsiteY58" fmla="*/ 87102 h 212397"/>
                  <a:gd name="connsiteX59" fmla="*/ 189297 w 375847"/>
                  <a:gd name="connsiteY59" fmla="*/ 94693 h 212397"/>
                  <a:gd name="connsiteX60" fmla="*/ 226085 w 375847"/>
                  <a:gd name="connsiteY60" fmla="*/ 86415 h 212397"/>
                  <a:gd name="connsiteX61" fmla="*/ 253465 w 375847"/>
                  <a:gd name="connsiteY61" fmla="*/ 60498 h 212397"/>
                  <a:gd name="connsiteX62" fmla="*/ 268224 w 375847"/>
                  <a:gd name="connsiteY62" fmla="*/ 10722 h 212397"/>
                  <a:gd name="connsiteX63" fmla="*/ 268224 w 375847"/>
                  <a:gd name="connsiteY63" fmla="*/ 0 h 212397"/>
                  <a:gd name="connsiteX64" fmla="*/ 289675 w 375847"/>
                  <a:gd name="connsiteY64" fmla="*/ 0 h 212397"/>
                  <a:gd name="connsiteX65" fmla="*/ 289675 w 375847"/>
                  <a:gd name="connsiteY65" fmla="*/ 10722 h 212397"/>
                  <a:gd name="connsiteX66" fmla="*/ 364477 w 375847"/>
                  <a:gd name="connsiteY66" fmla="*/ 96253 h 212397"/>
                  <a:gd name="connsiteX67" fmla="*/ 375847 w 375847"/>
                  <a:gd name="connsiteY67" fmla="*/ 96253 h 212397"/>
                  <a:gd name="connsiteX68" fmla="*/ 375847 w 375847"/>
                  <a:gd name="connsiteY68" fmla="*/ 142088 h 212397"/>
                  <a:gd name="connsiteX69" fmla="*/ 290317 w 375847"/>
                  <a:gd name="connsiteY69" fmla="*/ 142088 h 212397"/>
                  <a:gd name="connsiteX70" fmla="*/ 290317 w 375847"/>
                  <a:gd name="connsiteY70" fmla="*/ 158310 h 212397"/>
                  <a:gd name="connsiteX71" fmla="*/ 297928 w 375847"/>
                  <a:gd name="connsiteY71" fmla="*/ 157392 h 212397"/>
                  <a:gd name="connsiteX72" fmla="*/ 316260 w 375847"/>
                  <a:gd name="connsiteY72" fmla="*/ 164085 h 212397"/>
                  <a:gd name="connsiteX73" fmla="*/ 322125 w 375847"/>
                  <a:gd name="connsiteY73" fmla="*/ 166562 h 212397"/>
                  <a:gd name="connsiteX74" fmla="*/ 327901 w 375847"/>
                  <a:gd name="connsiteY74" fmla="*/ 164085 h 212397"/>
                  <a:gd name="connsiteX75" fmla="*/ 346509 w 375847"/>
                  <a:gd name="connsiteY75" fmla="*/ 157399 h 212397"/>
                  <a:gd name="connsiteX76" fmla="*/ 365118 w 375847"/>
                  <a:gd name="connsiteY76" fmla="*/ 164085 h 212397"/>
                  <a:gd name="connsiteX77" fmla="*/ 370990 w 375847"/>
                  <a:gd name="connsiteY77" fmla="*/ 166562 h 212397"/>
                  <a:gd name="connsiteX78" fmla="*/ 375571 w 375847"/>
                  <a:gd name="connsiteY78" fmla="*/ 166562 h 212397"/>
                  <a:gd name="connsiteX79" fmla="*/ 375571 w 375847"/>
                  <a:gd name="connsiteY79" fmla="*/ 212397 h 212397"/>
                  <a:gd name="connsiteX80" fmla="*/ 371259 w 375847"/>
                  <a:gd name="connsiteY80" fmla="*/ 212397 h 21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75847" h="212397">
                    <a:moveTo>
                      <a:pt x="371259" y="212397"/>
                    </a:moveTo>
                    <a:cubicBezTo>
                      <a:pt x="364554" y="212384"/>
                      <a:pt x="358066" y="210016"/>
                      <a:pt x="352926" y="205704"/>
                    </a:cubicBezTo>
                    <a:cubicBezTo>
                      <a:pt x="352188" y="204890"/>
                      <a:pt x="351277" y="204248"/>
                      <a:pt x="350263" y="203824"/>
                    </a:cubicBezTo>
                    <a:cubicBezTo>
                      <a:pt x="349256" y="203394"/>
                      <a:pt x="348159" y="203195"/>
                      <a:pt x="347061" y="203228"/>
                    </a:cubicBezTo>
                    <a:cubicBezTo>
                      <a:pt x="344495" y="203228"/>
                      <a:pt x="343853" y="203228"/>
                      <a:pt x="341286" y="205615"/>
                    </a:cubicBezTo>
                    <a:cubicBezTo>
                      <a:pt x="336185" y="209991"/>
                      <a:pt x="329678" y="212397"/>
                      <a:pt x="322953" y="212397"/>
                    </a:cubicBezTo>
                    <a:cubicBezTo>
                      <a:pt x="316248" y="212378"/>
                      <a:pt x="309760" y="210010"/>
                      <a:pt x="304620" y="205704"/>
                    </a:cubicBezTo>
                    <a:cubicBezTo>
                      <a:pt x="302054" y="203690"/>
                      <a:pt x="301412" y="203228"/>
                      <a:pt x="298845" y="203228"/>
                    </a:cubicBezTo>
                    <a:cubicBezTo>
                      <a:pt x="297754" y="203195"/>
                      <a:pt x="296670" y="203388"/>
                      <a:pt x="295656" y="203799"/>
                    </a:cubicBezTo>
                    <a:cubicBezTo>
                      <a:pt x="294649" y="204209"/>
                      <a:pt x="293731" y="204825"/>
                      <a:pt x="292974" y="205615"/>
                    </a:cubicBezTo>
                    <a:cubicBezTo>
                      <a:pt x="287872" y="209991"/>
                      <a:pt x="281366" y="212397"/>
                      <a:pt x="274641" y="212397"/>
                    </a:cubicBezTo>
                    <a:cubicBezTo>
                      <a:pt x="267935" y="212384"/>
                      <a:pt x="261448" y="210016"/>
                      <a:pt x="256308" y="205704"/>
                    </a:cubicBezTo>
                    <a:cubicBezTo>
                      <a:pt x="255570" y="204890"/>
                      <a:pt x="254659" y="204248"/>
                      <a:pt x="253645" y="203824"/>
                    </a:cubicBezTo>
                    <a:cubicBezTo>
                      <a:pt x="252631" y="203394"/>
                      <a:pt x="251540" y="203195"/>
                      <a:pt x="250443" y="203228"/>
                    </a:cubicBezTo>
                    <a:cubicBezTo>
                      <a:pt x="247876" y="203228"/>
                      <a:pt x="247234" y="203228"/>
                      <a:pt x="244668" y="205615"/>
                    </a:cubicBezTo>
                    <a:cubicBezTo>
                      <a:pt x="239560" y="209991"/>
                      <a:pt x="233060" y="212397"/>
                      <a:pt x="226335" y="212397"/>
                    </a:cubicBezTo>
                    <a:cubicBezTo>
                      <a:pt x="219623" y="212397"/>
                      <a:pt x="213129" y="210029"/>
                      <a:pt x="208002" y="205704"/>
                    </a:cubicBezTo>
                    <a:cubicBezTo>
                      <a:pt x="205339" y="203690"/>
                      <a:pt x="204697" y="203228"/>
                      <a:pt x="202131" y="203228"/>
                    </a:cubicBezTo>
                    <a:cubicBezTo>
                      <a:pt x="199564" y="203228"/>
                      <a:pt x="198922" y="203228"/>
                      <a:pt x="196355" y="205615"/>
                    </a:cubicBezTo>
                    <a:cubicBezTo>
                      <a:pt x="191254" y="209991"/>
                      <a:pt x="184747" y="212397"/>
                      <a:pt x="178022" y="212397"/>
                    </a:cubicBezTo>
                    <a:cubicBezTo>
                      <a:pt x="171317" y="212384"/>
                      <a:pt x="164829" y="210016"/>
                      <a:pt x="159690" y="205704"/>
                    </a:cubicBezTo>
                    <a:cubicBezTo>
                      <a:pt x="157123" y="203690"/>
                      <a:pt x="156481" y="203228"/>
                      <a:pt x="153914" y="203228"/>
                    </a:cubicBezTo>
                    <a:cubicBezTo>
                      <a:pt x="152836" y="203189"/>
                      <a:pt x="151765" y="203381"/>
                      <a:pt x="150770" y="203792"/>
                    </a:cubicBezTo>
                    <a:cubicBezTo>
                      <a:pt x="149769" y="204203"/>
                      <a:pt x="148877" y="204825"/>
                      <a:pt x="148139" y="205615"/>
                    </a:cubicBezTo>
                    <a:cubicBezTo>
                      <a:pt x="142903" y="209972"/>
                      <a:pt x="136300" y="212365"/>
                      <a:pt x="129485" y="212365"/>
                    </a:cubicBezTo>
                    <a:cubicBezTo>
                      <a:pt x="122671" y="212365"/>
                      <a:pt x="116068" y="209972"/>
                      <a:pt x="110832" y="205615"/>
                    </a:cubicBezTo>
                    <a:cubicBezTo>
                      <a:pt x="110087" y="204800"/>
                      <a:pt x="109183" y="204158"/>
                      <a:pt x="108169" y="203735"/>
                    </a:cubicBezTo>
                    <a:cubicBezTo>
                      <a:pt x="107155" y="203305"/>
                      <a:pt x="106064" y="203099"/>
                      <a:pt x="104960" y="203138"/>
                    </a:cubicBezTo>
                    <a:cubicBezTo>
                      <a:pt x="103889" y="203112"/>
                      <a:pt x="102817" y="203305"/>
                      <a:pt x="101822" y="203715"/>
                    </a:cubicBezTo>
                    <a:cubicBezTo>
                      <a:pt x="100828" y="204126"/>
                      <a:pt x="99929" y="204742"/>
                      <a:pt x="99185" y="205518"/>
                    </a:cubicBezTo>
                    <a:cubicBezTo>
                      <a:pt x="94084" y="209901"/>
                      <a:pt x="87577" y="212308"/>
                      <a:pt x="80852" y="212308"/>
                    </a:cubicBezTo>
                    <a:cubicBezTo>
                      <a:pt x="74121" y="212365"/>
                      <a:pt x="67595" y="209953"/>
                      <a:pt x="62519" y="205518"/>
                    </a:cubicBezTo>
                    <a:cubicBezTo>
                      <a:pt x="61762" y="204735"/>
                      <a:pt x="60851" y="204120"/>
                      <a:pt x="59837" y="203709"/>
                    </a:cubicBezTo>
                    <a:cubicBezTo>
                      <a:pt x="58830" y="203298"/>
                      <a:pt x="57745" y="203099"/>
                      <a:pt x="56654" y="203138"/>
                    </a:cubicBezTo>
                    <a:cubicBezTo>
                      <a:pt x="54088" y="203138"/>
                      <a:pt x="53446" y="203138"/>
                      <a:pt x="50879" y="205518"/>
                    </a:cubicBezTo>
                    <a:cubicBezTo>
                      <a:pt x="45771" y="209901"/>
                      <a:pt x="39271" y="212308"/>
                      <a:pt x="32546" y="212308"/>
                    </a:cubicBezTo>
                    <a:cubicBezTo>
                      <a:pt x="25841" y="212282"/>
                      <a:pt x="19353" y="209921"/>
                      <a:pt x="14213" y="205615"/>
                    </a:cubicBezTo>
                    <a:cubicBezTo>
                      <a:pt x="11647" y="203593"/>
                      <a:pt x="11005" y="203138"/>
                      <a:pt x="8438" y="203138"/>
                    </a:cubicBezTo>
                    <a:lnTo>
                      <a:pt x="0" y="203138"/>
                    </a:lnTo>
                    <a:lnTo>
                      <a:pt x="0" y="157302"/>
                    </a:lnTo>
                    <a:lnTo>
                      <a:pt x="4588" y="157302"/>
                    </a:lnTo>
                    <a:cubicBezTo>
                      <a:pt x="11294" y="157315"/>
                      <a:pt x="17781" y="159683"/>
                      <a:pt x="22921" y="163995"/>
                    </a:cubicBezTo>
                    <a:cubicBezTo>
                      <a:pt x="25488" y="165920"/>
                      <a:pt x="26219" y="166472"/>
                      <a:pt x="28786" y="166472"/>
                    </a:cubicBezTo>
                    <a:cubicBezTo>
                      <a:pt x="31353" y="166472"/>
                      <a:pt x="31994" y="165920"/>
                      <a:pt x="34561" y="163995"/>
                    </a:cubicBezTo>
                    <a:cubicBezTo>
                      <a:pt x="39675" y="159651"/>
                      <a:pt x="46182" y="157276"/>
                      <a:pt x="52894" y="157302"/>
                    </a:cubicBezTo>
                    <a:cubicBezTo>
                      <a:pt x="59606" y="157302"/>
                      <a:pt x="66100" y="159670"/>
                      <a:pt x="71227" y="163995"/>
                    </a:cubicBezTo>
                    <a:cubicBezTo>
                      <a:pt x="73890" y="165920"/>
                      <a:pt x="74532" y="166472"/>
                      <a:pt x="77098" y="166472"/>
                    </a:cubicBezTo>
                    <a:cubicBezTo>
                      <a:pt x="79665" y="166472"/>
                      <a:pt x="80307" y="165920"/>
                      <a:pt x="82873" y="163995"/>
                    </a:cubicBezTo>
                    <a:lnTo>
                      <a:pt x="86262" y="161614"/>
                    </a:lnTo>
                    <a:lnTo>
                      <a:pt x="86262" y="142088"/>
                    </a:lnTo>
                    <a:lnTo>
                      <a:pt x="0" y="142088"/>
                    </a:lnTo>
                    <a:lnTo>
                      <a:pt x="0" y="96253"/>
                    </a:lnTo>
                    <a:lnTo>
                      <a:pt x="12192" y="96253"/>
                    </a:lnTo>
                    <a:cubicBezTo>
                      <a:pt x="68756" y="96253"/>
                      <a:pt x="87089" y="32636"/>
                      <a:pt x="87089" y="10722"/>
                    </a:cubicBezTo>
                    <a:lnTo>
                      <a:pt x="87089" y="0"/>
                    </a:lnTo>
                    <a:lnTo>
                      <a:pt x="108445" y="0"/>
                    </a:lnTo>
                    <a:lnTo>
                      <a:pt x="108445" y="10722"/>
                    </a:lnTo>
                    <a:cubicBezTo>
                      <a:pt x="108804" y="28876"/>
                      <a:pt x="114098" y="46593"/>
                      <a:pt x="123755" y="61967"/>
                    </a:cubicBezTo>
                    <a:cubicBezTo>
                      <a:pt x="130852" y="72690"/>
                      <a:pt x="140644" y="81359"/>
                      <a:pt x="152150" y="87102"/>
                    </a:cubicBezTo>
                    <a:cubicBezTo>
                      <a:pt x="163649" y="92845"/>
                      <a:pt x="176463" y="95463"/>
                      <a:pt x="189297" y="94693"/>
                    </a:cubicBezTo>
                    <a:cubicBezTo>
                      <a:pt x="202079" y="95290"/>
                      <a:pt x="214791" y="92434"/>
                      <a:pt x="226085" y="86415"/>
                    </a:cubicBezTo>
                    <a:cubicBezTo>
                      <a:pt x="237372" y="80397"/>
                      <a:pt x="246837" y="71445"/>
                      <a:pt x="253465" y="60498"/>
                    </a:cubicBezTo>
                    <a:cubicBezTo>
                      <a:pt x="262500" y="45418"/>
                      <a:pt x="267582" y="28292"/>
                      <a:pt x="268224" y="10722"/>
                    </a:cubicBezTo>
                    <a:lnTo>
                      <a:pt x="268224" y="0"/>
                    </a:lnTo>
                    <a:lnTo>
                      <a:pt x="289675" y="0"/>
                    </a:lnTo>
                    <a:lnTo>
                      <a:pt x="289675" y="10722"/>
                    </a:lnTo>
                    <a:cubicBezTo>
                      <a:pt x="289675" y="32636"/>
                      <a:pt x="308008" y="96253"/>
                      <a:pt x="364477" y="96253"/>
                    </a:cubicBezTo>
                    <a:lnTo>
                      <a:pt x="375847" y="96253"/>
                    </a:lnTo>
                    <a:lnTo>
                      <a:pt x="375847" y="142088"/>
                    </a:lnTo>
                    <a:lnTo>
                      <a:pt x="290317" y="142088"/>
                    </a:lnTo>
                    <a:lnTo>
                      <a:pt x="290317" y="158310"/>
                    </a:lnTo>
                    <a:cubicBezTo>
                      <a:pt x="292800" y="157674"/>
                      <a:pt x="295361" y="157367"/>
                      <a:pt x="297928" y="157392"/>
                    </a:cubicBezTo>
                    <a:cubicBezTo>
                      <a:pt x="304640" y="157367"/>
                      <a:pt x="311146" y="159741"/>
                      <a:pt x="316260" y="164085"/>
                    </a:cubicBezTo>
                    <a:cubicBezTo>
                      <a:pt x="318827" y="166010"/>
                      <a:pt x="319559" y="166562"/>
                      <a:pt x="322125" y="166562"/>
                    </a:cubicBezTo>
                    <a:cubicBezTo>
                      <a:pt x="324692" y="166562"/>
                      <a:pt x="325334" y="166010"/>
                      <a:pt x="327901" y="164085"/>
                    </a:cubicBezTo>
                    <a:cubicBezTo>
                      <a:pt x="333143" y="159766"/>
                      <a:pt x="339720" y="157399"/>
                      <a:pt x="346509" y="157399"/>
                    </a:cubicBezTo>
                    <a:cubicBezTo>
                      <a:pt x="353305" y="157399"/>
                      <a:pt x="359882" y="159766"/>
                      <a:pt x="365118" y="164085"/>
                    </a:cubicBezTo>
                    <a:cubicBezTo>
                      <a:pt x="367781" y="166010"/>
                      <a:pt x="368423" y="166562"/>
                      <a:pt x="370990" y="166562"/>
                    </a:cubicBezTo>
                    <a:lnTo>
                      <a:pt x="375571" y="166562"/>
                    </a:lnTo>
                    <a:lnTo>
                      <a:pt x="375571" y="212397"/>
                    </a:lnTo>
                    <a:lnTo>
                      <a:pt x="371259" y="212397"/>
                    </a:lnTo>
                    <a:close/>
                  </a:path>
                </a:pathLst>
              </a:custGeom>
              <a:solidFill>
                <a:srgbClr val="FFFFFF"/>
              </a:solidFill>
              <a:ln w="6417" cap="flat">
                <a:noFill/>
                <a:prstDash val="solid"/>
                <a:miter/>
              </a:ln>
            </p:spPr>
            <p:txBody>
              <a:bodyPr rtlCol="0" anchor="ctr"/>
              <a:lstStyle/>
              <a:p>
                <a:endParaRPr lang="en-US" sz="810"/>
              </a:p>
            </p:txBody>
          </p:sp>
          <p:sp>
            <p:nvSpPr>
              <p:cNvPr id="2982" name="Freeform: Shape 2981">
                <a:extLst>
                  <a:ext uri="{FF2B5EF4-FFF2-40B4-BE49-F238E27FC236}">
                    <a16:creationId xmlns:a16="http://schemas.microsoft.com/office/drawing/2014/main" id="{FC64A59D-B35A-6B04-E892-0323DB7B8E05}"/>
                  </a:ext>
                </a:extLst>
              </p:cNvPr>
              <p:cNvSpPr/>
              <p:nvPr/>
            </p:nvSpPr>
            <p:spPr>
              <a:xfrm>
                <a:off x="896407" y="5741929"/>
                <a:ext cx="385010" cy="221573"/>
              </a:xfrm>
              <a:custGeom>
                <a:avLst/>
                <a:gdLst>
                  <a:gd name="connsiteX0" fmla="*/ 290317 w 385010"/>
                  <a:gd name="connsiteY0" fmla="*/ 9170 h 221573"/>
                  <a:gd name="connsiteX1" fmla="*/ 290317 w 385010"/>
                  <a:gd name="connsiteY1" fmla="*/ 15310 h 221573"/>
                  <a:gd name="connsiteX2" fmla="*/ 369700 w 385010"/>
                  <a:gd name="connsiteY2" fmla="*/ 105422 h 221573"/>
                  <a:gd name="connsiteX3" fmla="*/ 375841 w 385010"/>
                  <a:gd name="connsiteY3" fmla="*/ 105422 h 221573"/>
                  <a:gd name="connsiteX4" fmla="*/ 375841 w 385010"/>
                  <a:gd name="connsiteY4" fmla="*/ 142088 h 221573"/>
                  <a:gd name="connsiteX5" fmla="*/ 290317 w 385010"/>
                  <a:gd name="connsiteY5" fmla="*/ 142088 h 221573"/>
                  <a:gd name="connsiteX6" fmla="*/ 290317 w 385010"/>
                  <a:gd name="connsiteY6" fmla="*/ 169591 h 221573"/>
                  <a:gd name="connsiteX7" fmla="*/ 302509 w 385010"/>
                  <a:gd name="connsiteY7" fmla="*/ 166568 h 221573"/>
                  <a:gd name="connsiteX8" fmla="*/ 318365 w 385010"/>
                  <a:gd name="connsiteY8" fmla="*/ 172343 h 221573"/>
                  <a:gd name="connsiteX9" fmla="*/ 326938 w 385010"/>
                  <a:gd name="connsiteY9" fmla="*/ 175719 h 221573"/>
                  <a:gd name="connsiteX10" fmla="*/ 335511 w 385010"/>
                  <a:gd name="connsiteY10" fmla="*/ 172343 h 221573"/>
                  <a:gd name="connsiteX11" fmla="*/ 351367 w 385010"/>
                  <a:gd name="connsiteY11" fmla="*/ 166568 h 221573"/>
                  <a:gd name="connsiteX12" fmla="*/ 367319 w 385010"/>
                  <a:gd name="connsiteY12" fmla="*/ 172343 h 221573"/>
                  <a:gd name="connsiteX13" fmla="*/ 375841 w 385010"/>
                  <a:gd name="connsiteY13" fmla="*/ 175732 h 221573"/>
                  <a:gd name="connsiteX14" fmla="*/ 375841 w 385010"/>
                  <a:gd name="connsiteY14" fmla="*/ 212397 h 221573"/>
                  <a:gd name="connsiteX15" fmla="*/ 359985 w 385010"/>
                  <a:gd name="connsiteY15" fmla="*/ 206532 h 221573"/>
                  <a:gd name="connsiteX16" fmla="*/ 351367 w 385010"/>
                  <a:gd name="connsiteY16" fmla="*/ 203234 h 221573"/>
                  <a:gd name="connsiteX17" fmla="*/ 346779 w 385010"/>
                  <a:gd name="connsiteY17" fmla="*/ 204036 h 221573"/>
                  <a:gd name="connsiteX18" fmla="*/ 342845 w 385010"/>
                  <a:gd name="connsiteY18" fmla="*/ 206532 h 221573"/>
                  <a:gd name="connsiteX19" fmla="*/ 326938 w 385010"/>
                  <a:gd name="connsiteY19" fmla="*/ 212404 h 221573"/>
                  <a:gd name="connsiteX20" fmla="*/ 311031 w 385010"/>
                  <a:gd name="connsiteY20" fmla="*/ 206532 h 221573"/>
                  <a:gd name="connsiteX21" fmla="*/ 307097 w 385010"/>
                  <a:gd name="connsiteY21" fmla="*/ 204036 h 221573"/>
                  <a:gd name="connsiteX22" fmla="*/ 302509 w 385010"/>
                  <a:gd name="connsiteY22" fmla="*/ 203234 h 221573"/>
                  <a:gd name="connsiteX23" fmla="*/ 293891 w 385010"/>
                  <a:gd name="connsiteY23" fmla="*/ 206532 h 221573"/>
                  <a:gd name="connsiteX24" fmla="*/ 278035 w 385010"/>
                  <a:gd name="connsiteY24" fmla="*/ 212397 h 221573"/>
                  <a:gd name="connsiteX25" fmla="*/ 262173 w 385010"/>
                  <a:gd name="connsiteY25" fmla="*/ 206532 h 221573"/>
                  <a:gd name="connsiteX26" fmla="*/ 253600 w 385010"/>
                  <a:gd name="connsiteY26" fmla="*/ 203221 h 221573"/>
                  <a:gd name="connsiteX27" fmla="*/ 245034 w 385010"/>
                  <a:gd name="connsiteY27" fmla="*/ 206532 h 221573"/>
                  <a:gd name="connsiteX28" fmla="*/ 229171 w 385010"/>
                  <a:gd name="connsiteY28" fmla="*/ 212397 h 221573"/>
                  <a:gd name="connsiteX29" fmla="*/ 213225 w 385010"/>
                  <a:gd name="connsiteY29" fmla="*/ 206532 h 221573"/>
                  <a:gd name="connsiteX30" fmla="*/ 204697 w 385010"/>
                  <a:gd name="connsiteY30" fmla="*/ 203228 h 221573"/>
                  <a:gd name="connsiteX31" fmla="*/ 196169 w 385010"/>
                  <a:gd name="connsiteY31" fmla="*/ 206532 h 221573"/>
                  <a:gd name="connsiteX32" fmla="*/ 180223 w 385010"/>
                  <a:gd name="connsiteY32" fmla="*/ 212397 h 221573"/>
                  <a:gd name="connsiteX33" fmla="*/ 164361 w 385010"/>
                  <a:gd name="connsiteY33" fmla="*/ 206532 h 221573"/>
                  <a:gd name="connsiteX34" fmla="*/ 160428 w 385010"/>
                  <a:gd name="connsiteY34" fmla="*/ 204036 h 221573"/>
                  <a:gd name="connsiteX35" fmla="*/ 155839 w 385010"/>
                  <a:gd name="connsiteY35" fmla="*/ 203234 h 221573"/>
                  <a:gd name="connsiteX36" fmla="*/ 147222 w 385010"/>
                  <a:gd name="connsiteY36" fmla="*/ 206532 h 221573"/>
                  <a:gd name="connsiteX37" fmla="*/ 131359 w 385010"/>
                  <a:gd name="connsiteY37" fmla="*/ 212397 h 221573"/>
                  <a:gd name="connsiteX38" fmla="*/ 115503 w 385010"/>
                  <a:gd name="connsiteY38" fmla="*/ 206532 h 221573"/>
                  <a:gd name="connsiteX39" fmla="*/ 106930 w 385010"/>
                  <a:gd name="connsiteY39" fmla="*/ 203221 h 221573"/>
                  <a:gd name="connsiteX40" fmla="*/ 98364 w 385010"/>
                  <a:gd name="connsiteY40" fmla="*/ 206532 h 221573"/>
                  <a:gd name="connsiteX41" fmla="*/ 82501 w 385010"/>
                  <a:gd name="connsiteY41" fmla="*/ 212397 h 221573"/>
                  <a:gd name="connsiteX42" fmla="*/ 66645 w 385010"/>
                  <a:gd name="connsiteY42" fmla="*/ 206532 h 221573"/>
                  <a:gd name="connsiteX43" fmla="*/ 58028 w 385010"/>
                  <a:gd name="connsiteY43" fmla="*/ 203234 h 221573"/>
                  <a:gd name="connsiteX44" fmla="*/ 53433 w 385010"/>
                  <a:gd name="connsiteY44" fmla="*/ 204036 h 221573"/>
                  <a:gd name="connsiteX45" fmla="*/ 49500 w 385010"/>
                  <a:gd name="connsiteY45" fmla="*/ 206532 h 221573"/>
                  <a:gd name="connsiteX46" fmla="*/ 33599 w 385010"/>
                  <a:gd name="connsiteY46" fmla="*/ 212404 h 221573"/>
                  <a:gd name="connsiteX47" fmla="*/ 17691 w 385010"/>
                  <a:gd name="connsiteY47" fmla="*/ 206532 h 221573"/>
                  <a:gd name="connsiteX48" fmla="*/ 13758 w 385010"/>
                  <a:gd name="connsiteY48" fmla="*/ 204036 h 221573"/>
                  <a:gd name="connsiteX49" fmla="*/ 9170 w 385010"/>
                  <a:gd name="connsiteY49" fmla="*/ 203234 h 221573"/>
                  <a:gd name="connsiteX50" fmla="*/ 9170 w 385010"/>
                  <a:gd name="connsiteY50" fmla="*/ 166568 h 221573"/>
                  <a:gd name="connsiteX51" fmla="*/ 25026 w 385010"/>
                  <a:gd name="connsiteY51" fmla="*/ 172343 h 221573"/>
                  <a:gd name="connsiteX52" fmla="*/ 33599 w 385010"/>
                  <a:gd name="connsiteY52" fmla="*/ 175719 h 221573"/>
                  <a:gd name="connsiteX53" fmla="*/ 42165 w 385010"/>
                  <a:gd name="connsiteY53" fmla="*/ 172343 h 221573"/>
                  <a:gd name="connsiteX54" fmla="*/ 58028 w 385010"/>
                  <a:gd name="connsiteY54" fmla="*/ 166568 h 221573"/>
                  <a:gd name="connsiteX55" fmla="*/ 73980 w 385010"/>
                  <a:gd name="connsiteY55" fmla="*/ 172343 h 221573"/>
                  <a:gd name="connsiteX56" fmla="*/ 77900 w 385010"/>
                  <a:gd name="connsiteY56" fmla="*/ 174897 h 221573"/>
                  <a:gd name="connsiteX57" fmla="*/ 82501 w 385010"/>
                  <a:gd name="connsiteY57" fmla="*/ 175732 h 221573"/>
                  <a:gd name="connsiteX58" fmla="*/ 91029 w 385010"/>
                  <a:gd name="connsiteY58" fmla="*/ 172343 h 221573"/>
                  <a:gd name="connsiteX59" fmla="*/ 96253 w 385010"/>
                  <a:gd name="connsiteY59" fmla="*/ 168949 h 221573"/>
                  <a:gd name="connsiteX60" fmla="*/ 96253 w 385010"/>
                  <a:gd name="connsiteY60" fmla="*/ 142088 h 221573"/>
                  <a:gd name="connsiteX61" fmla="*/ 9170 w 385010"/>
                  <a:gd name="connsiteY61" fmla="*/ 142088 h 221573"/>
                  <a:gd name="connsiteX62" fmla="*/ 9170 w 385010"/>
                  <a:gd name="connsiteY62" fmla="*/ 105422 h 221573"/>
                  <a:gd name="connsiteX63" fmla="*/ 16774 w 385010"/>
                  <a:gd name="connsiteY63" fmla="*/ 105422 h 221573"/>
                  <a:gd name="connsiteX64" fmla="*/ 96253 w 385010"/>
                  <a:gd name="connsiteY64" fmla="*/ 15310 h 221573"/>
                  <a:gd name="connsiteX65" fmla="*/ 96253 w 385010"/>
                  <a:gd name="connsiteY65" fmla="*/ 9170 h 221573"/>
                  <a:gd name="connsiteX66" fmla="*/ 108445 w 385010"/>
                  <a:gd name="connsiteY66" fmla="*/ 9170 h 221573"/>
                  <a:gd name="connsiteX67" fmla="*/ 108445 w 385010"/>
                  <a:gd name="connsiteY67" fmla="*/ 15310 h 221573"/>
                  <a:gd name="connsiteX68" fmla="*/ 124673 w 385010"/>
                  <a:gd name="connsiteY68" fmla="*/ 69032 h 221573"/>
                  <a:gd name="connsiteX69" fmla="*/ 154697 w 385010"/>
                  <a:gd name="connsiteY69" fmla="*/ 95746 h 221573"/>
                  <a:gd name="connsiteX70" fmla="*/ 194065 w 385010"/>
                  <a:gd name="connsiteY70" fmla="*/ 103863 h 221573"/>
                  <a:gd name="connsiteX71" fmla="*/ 233400 w 385010"/>
                  <a:gd name="connsiteY71" fmla="*/ 95046 h 221573"/>
                  <a:gd name="connsiteX72" fmla="*/ 262539 w 385010"/>
                  <a:gd name="connsiteY72" fmla="*/ 67197 h 221573"/>
                  <a:gd name="connsiteX73" fmla="*/ 278035 w 385010"/>
                  <a:gd name="connsiteY73" fmla="*/ 15035 h 221573"/>
                  <a:gd name="connsiteX74" fmla="*/ 278035 w 385010"/>
                  <a:gd name="connsiteY74" fmla="*/ 9170 h 221573"/>
                  <a:gd name="connsiteX75" fmla="*/ 290317 w 385010"/>
                  <a:gd name="connsiteY75" fmla="*/ 9170 h 221573"/>
                  <a:gd name="connsiteX76" fmla="*/ 299480 w 385010"/>
                  <a:gd name="connsiteY76" fmla="*/ 0 h 221573"/>
                  <a:gd name="connsiteX77" fmla="*/ 268866 w 385010"/>
                  <a:gd name="connsiteY77" fmla="*/ 0 h 221573"/>
                  <a:gd name="connsiteX78" fmla="*/ 268866 w 385010"/>
                  <a:gd name="connsiteY78" fmla="*/ 15310 h 221573"/>
                  <a:gd name="connsiteX79" fmla="*/ 254749 w 385010"/>
                  <a:gd name="connsiteY79" fmla="*/ 62616 h 221573"/>
                  <a:gd name="connsiteX80" fmla="*/ 228921 w 385010"/>
                  <a:gd name="connsiteY80" fmla="*/ 87192 h 221573"/>
                  <a:gd name="connsiteX81" fmla="*/ 194065 w 385010"/>
                  <a:gd name="connsiteY81" fmla="*/ 94700 h 221573"/>
                  <a:gd name="connsiteX82" fmla="*/ 132373 w 385010"/>
                  <a:gd name="connsiteY82" fmla="*/ 63989 h 221573"/>
                  <a:gd name="connsiteX83" fmla="*/ 117614 w 385010"/>
                  <a:gd name="connsiteY83" fmla="*/ 15310 h 221573"/>
                  <a:gd name="connsiteX84" fmla="*/ 117614 w 385010"/>
                  <a:gd name="connsiteY84" fmla="*/ 0 h 221573"/>
                  <a:gd name="connsiteX85" fmla="*/ 87083 w 385010"/>
                  <a:gd name="connsiteY85" fmla="*/ 0 h 221573"/>
                  <a:gd name="connsiteX86" fmla="*/ 87083 w 385010"/>
                  <a:gd name="connsiteY86" fmla="*/ 15310 h 221573"/>
                  <a:gd name="connsiteX87" fmla="*/ 16774 w 385010"/>
                  <a:gd name="connsiteY87" fmla="*/ 96253 h 221573"/>
                  <a:gd name="connsiteX88" fmla="*/ 0 w 385010"/>
                  <a:gd name="connsiteY88" fmla="*/ 96253 h 221573"/>
                  <a:gd name="connsiteX89" fmla="*/ 0 w 385010"/>
                  <a:gd name="connsiteY89" fmla="*/ 151258 h 221573"/>
                  <a:gd name="connsiteX90" fmla="*/ 87083 w 385010"/>
                  <a:gd name="connsiteY90" fmla="*/ 151258 h 221573"/>
                  <a:gd name="connsiteX91" fmla="*/ 87083 w 385010"/>
                  <a:gd name="connsiteY91" fmla="*/ 163906 h 221573"/>
                  <a:gd name="connsiteX92" fmla="*/ 85530 w 385010"/>
                  <a:gd name="connsiteY92" fmla="*/ 165009 h 221573"/>
                  <a:gd name="connsiteX93" fmla="*/ 82501 w 385010"/>
                  <a:gd name="connsiteY93" fmla="*/ 166568 h 221573"/>
                  <a:gd name="connsiteX94" fmla="*/ 79479 w 385010"/>
                  <a:gd name="connsiteY94" fmla="*/ 165009 h 221573"/>
                  <a:gd name="connsiteX95" fmla="*/ 58028 w 385010"/>
                  <a:gd name="connsiteY95" fmla="*/ 157399 h 221573"/>
                  <a:gd name="connsiteX96" fmla="*/ 36666 w 385010"/>
                  <a:gd name="connsiteY96" fmla="*/ 165009 h 221573"/>
                  <a:gd name="connsiteX97" fmla="*/ 33643 w 385010"/>
                  <a:gd name="connsiteY97" fmla="*/ 166568 h 221573"/>
                  <a:gd name="connsiteX98" fmla="*/ 30525 w 385010"/>
                  <a:gd name="connsiteY98" fmla="*/ 165009 h 221573"/>
                  <a:gd name="connsiteX99" fmla="*/ 9170 w 385010"/>
                  <a:gd name="connsiteY99" fmla="*/ 157399 h 221573"/>
                  <a:gd name="connsiteX100" fmla="*/ 0 w 385010"/>
                  <a:gd name="connsiteY100" fmla="*/ 157399 h 221573"/>
                  <a:gd name="connsiteX101" fmla="*/ 0 w 385010"/>
                  <a:gd name="connsiteY101" fmla="*/ 212397 h 221573"/>
                  <a:gd name="connsiteX102" fmla="*/ 9170 w 385010"/>
                  <a:gd name="connsiteY102" fmla="*/ 212397 h 221573"/>
                  <a:gd name="connsiteX103" fmla="*/ 12192 w 385010"/>
                  <a:gd name="connsiteY103" fmla="*/ 213867 h 221573"/>
                  <a:gd name="connsiteX104" fmla="*/ 33643 w 385010"/>
                  <a:gd name="connsiteY104" fmla="*/ 221567 h 221573"/>
                  <a:gd name="connsiteX105" fmla="*/ 54999 w 385010"/>
                  <a:gd name="connsiteY105" fmla="*/ 213867 h 221573"/>
                  <a:gd name="connsiteX106" fmla="*/ 58028 w 385010"/>
                  <a:gd name="connsiteY106" fmla="*/ 212397 h 221573"/>
                  <a:gd name="connsiteX107" fmla="*/ 61050 w 385010"/>
                  <a:gd name="connsiteY107" fmla="*/ 213867 h 221573"/>
                  <a:gd name="connsiteX108" fmla="*/ 82501 w 385010"/>
                  <a:gd name="connsiteY108" fmla="*/ 221567 h 221573"/>
                  <a:gd name="connsiteX109" fmla="*/ 103863 w 385010"/>
                  <a:gd name="connsiteY109" fmla="*/ 213867 h 221573"/>
                  <a:gd name="connsiteX110" fmla="*/ 106885 w 385010"/>
                  <a:gd name="connsiteY110" fmla="*/ 212397 h 221573"/>
                  <a:gd name="connsiteX111" fmla="*/ 110004 w 385010"/>
                  <a:gd name="connsiteY111" fmla="*/ 213867 h 221573"/>
                  <a:gd name="connsiteX112" fmla="*/ 131359 w 385010"/>
                  <a:gd name="connsiteY112" fmla="*/ 221574 h 221573"/>
                  <a:gd name="connsiteX113" fmla="*/ 152721 w 385010"/>
                  <a:gd name="connsiteY113" fmla="*/ 213867 h 221573"/>
                  <a:gd name="connsiteX114" fmla="*/ 155839 w 385010"/>
                  <a:gd name="connsiteY114" fmla="*/ 212397 h 221573"/>
                  <a:gd name="connsiteX115" fmla="*/ 158862 w 385010"/>
                  <a:gd name="connsiteY115" fmla="*/ 213867 h 221573"/>
                  <a:gd name="connsiteX116" fmla="*/ 180268 w 385010"/>
                  <a:gd name="connsiteY116" fmla="*/ 221554 h 221573"/>
                  <a:gd name="connsiteX117" fmla="*/ 201675 w 385010"/>
                  <a:gd name="connsiteY117" fmla="*/ 213867 h 221573"/>
                  <a:gd name="connsiteX118" fmla="*/ 204697 w 385010"/>
                  <a:gd name="connsiteY118" fmla="*/ 212397 h 221573"/>
                  <a:gd name="connsiteX119" fmla="*/ 207720 w 385010"/>
                  <a:gd name="connsiteY119" fmla="*/ 213867 h 221573"/>
                  <a:gd name="connsiteX120" fmla="*/ 229126 w 385010"/>
                  <a:gd name="connsiteY120" fmla="*/ 221554 h 221573"/>
                  <a:gd name="connsiteX121" fmla="*/ 250533 w 385010"/>
                  <a:gd name="connsiteY121" fmla="*/ 213867 h 221573"/>
                  <a:gd name="connsiteX122" fmla="*/ 253555 w 385010"/>
                  <a:gd name="connsiteY122" fmla="*/ 212397 h 221573"/>
                  <a:gd name="connsiteX123" fmla="*/ 256674 w 385010"/>
                  <a:gd name="connsiteY123" fmla="*/ 213867 h 221573"/>
                  <a:gd name="connsiteX124" fmla="*/ 278035 w 385010"/>
                  <a:gd name="connsiteY124" fmla="*/ 221574 h 221573"/>
                  <a:gd name="connsiteX125" fmla="*/ 299391 w 385010"/>
                  <a:gd name="connsiteY125" fmla="*/ 213867 h 221573"/>
                  <a:gd name="connsiteX126" fmla="*/ 302509 w 385010"/>
                  <a:gd name="connsiteY126" fmla="*/ 212397 h 221573"/>
                  <a:gd name="connsiteX127" fmla="*/ 305532 w 385010"/>
                  <a:gd name="connsiteY127" fmla="*/ 213867 h 221573"/>
                  <a:gd name="connsiteX128" fmla="*/ 326938 w 385010"/>
                  <a:gd name="connsiteY128" fmla="*/ 221554 h 221573"/>
                  <a:gd name="connsiteX129" fmla="*/ 348345 w 385010"/>
                  <a:gd name="connsiteY129" fmla="*/ 213867 h 221573"/>
                  <a:gd name="connsiteX130" fmla="*/ 351367 w 385010"/>
                  <a:gd name="connsiteY130" fmla="*/ 212397 h 221573"/>
                  <a:gd name="connsiteX131" fmla="*/ 354486 w 385010"/>
                  <a:gd name="connsiteY131" fmla="*/ 213867 h 221573"/>
                  <a:gd name="connsiteX132" fmla="*/ 375841 w 385010"/>
                  <a:gd name="connsiteY132" fmla="*/ 221567 h 221573"/>
                  <a:gd name="connsiteX133" fmla="*/ 385011 w 385010"/>
                  <a:gd name="connsiteY133" fmla="*/ 221567 h 221573"/>
                  <a:gd name="connsiteX134" fmla="*/ 385011 w 385010"/>
                  <a:gd name="connsiteY134" fmla="*/ 166568 h 221573"/>
                  <a:gd name="connsiteX135" fmla="*/ 375841 w 385010"/>
                  <a:gd name="connsiteY135" fmla="*/ 166568 h 221573"/>
                  <a:gd name="connsiteX136" fmla="*/ 372819 w 385010"/>
                  <a:gd name="connsiteY136" fmla="*/ 165009 h 221573"/>
                  <a:gd name="connsiteX137" fmla="*/ 351412 w 385010"/>
                  <a:gd name="connsiteY137" fmla="*/ 157399 h 221573"/>
                  <a:gd name="connsiteX138" fmla="*/ 330012 w 385010"/>
                  <a:gd name="connsiteY138" fmla="*/ 165009 h 221573"/>
                  <a:gd name="connsiteX139" fmla="*/ 326983 w 385010"/>
                  <a:gd name="connsiteY139" fmla="*/ 166568 h 221573"/>
                  <a:gd name="connsiteX140" fmla="*/ 323864 w 385010"/>
                  <a:gd name="connsiteY140" fmla="*/ 165009 h 221573"/>
                  <a:gd name="connsiteX141" fmla="*/ 302509 w 385010"/>
                  <a:gd name="connsiteY141" fmla="*/ 157399 h 221573"/>
                  <a:gd name="connsiteX142" fmla="*/ 299480 w 385010"/>
                  <a:gd name="connsiteY142" fmla="*/ 157399 h 221573"/>
                  <a:gd name="connsiteX143" fmla="*/ 299480 w 385010"/>
                  <a:gd name="connsiteY143" fmla="*/ 151258 h 221573"/>
                  <a:gd name="connsiteX144" fmla="*/ 385011 w 385010"/>
                  <a:gd name="connsiteY144" fmla="*/ 151258 h 221573"/>
                  <a:gd name="connsiteX145" fmla="*/ 385011 w 385010"/>
                  <a:gd name="connsiteY145" fmla="*/ 96253 h 221573"/>
                  <a:gd name="connsiteX146" fmla="*/ 369700 w 385010"/>
                  <a:gd name="connsiteY146" fmla="*/ 96253 h 221573"/>
                  <a:gd name="connsiteX147" fmla="*/ 299480 w 385010"/>
                  <a:gd name="connsiteY147" fmla="*/ 15310 h 221573"/>
                  <a:gd name="connsiteX148" fmla="*/ 299480 w 385010"/>
                  <a:gd name="connsiteY148" fmla="*/ 0 h 22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385010" h="221573">
                    <a:moveTo>
                      <a:pt x="290317" y="9170"/>
                    </a:moveTo>
                    <a:lnTo>
                      <a:pt x="290317" y="15310"/>
                    </a:lnTo>
                    <a:cubicBezTo>
                      <a:pt x="290317" y="38411"/>
                      <a:pt x="309844" y="105422"/>
                      <a:pt x="369700" y="105422"/>
                    </a:cubicBezTo>
                    <a:lnTo>
                      <a:pt x="375841" y="105422"/>
                    </a:lnTo>
                    <a:lnTo>
                      <a:pt x="375841" y="142088"/>
                    </a:lnTo>
                    <a:lnTo>
                      <a:pt x="290317" y="142088"/>
                    </a:lnTo>
                    <a:lnTo>
                      <a:pt x="290317" y="169591"/>
                    </a:lnTo>
                    <a:cubicBezTo>
                      <a:pt x="294013" y="167447"/>
                      <a:pt x="298242" y="166402"/>
                      <a:pt x="302509" y="166568"/>
                    </a:cubicBezTo>
                    <a:cubicBezTo>
                      <a:pt x="308323" y="166498"/>
                      <a:pt x="313957" y="168551"/>
                      <a:pt x="318365" y="172343"/>
                    </a:cubicBezTo>
                    <a:cubicBezTo>
                      <a:pt x="320695" y="174512"/>
                      <a:pt x="323755" y="175719"/>
                      <a:pt x="326938" y="175719"/>
                    </a:cubicBezTo>
                    <a:cubicBezTo>
                      <a:pt x="330121" y="175719"/>
                      <a:pt x="333182" y="174512"/>
                      <a:pt x="335511" y="172343"/>
                    </a:cubicBezTo>
                    <a:cubicBezTo>
                      <a:pt x="339919" y="168551"/>
                      <a:pt x="345553" y="166498"/>
                      <a:pt x="351367" y="166568"/>
                    </a:cubicBezTo>
                    <a:cubicBezTo>
                      <a:pt x="357206" y="166504"/>
                      <a:pt x="362872" y="168558"/>
                      <a:pt x="367319" y="172343"/>
                    </a:cubicBezTo>
                    <a:cubicBezTo>
                      <a:pt x="369597" y="174557"/>
                      <a:pt x="372665" y="175777"/>
                      <a:pt x="375841" y="175732"/>
                    </a:cubicBezTo>
                    <a:lnTo>
                      <a:pt x="375841" y="212397"/>
                    </a:lnTo>
                    <a:cubicBezTo>
                      <a:pt x="370014" y="212455"/>
                      <a:pt x="364374" y="210370"/>
                      <a:pt x="359985" y="206532"/>
                    </a:cubicBezTo>
                    <a:cubicBezTo>
                      <a:pt x="357662" y="204338"/>
                      <a:pt x="354563" y="203151"/>
                      <a:pt x="351367" y="203234"/>
                    </a:cubicBezTo>
                    <a:cubicBezTo>
                      <a:pt x="349801" y="203196"/>
                      <a:pt x="348242" y="203465"/>
                      <a:pt x="346779" y="204036"/>
                    </a:cubicBezTo>
                    <a:cubicBezTo>
                      <a:pt x="345316" y="204601"/>
                      <a:pt x="343975" y="205448"/>
                      <a:pt x="342845" y="206532"/>
                    </a:cubicBezTo>
                    <a:cubicBezTo>
                      <a:pt x="338411" y="210325"/>
                      <a:pt x="332771" y="212404"/>
                      <a:pt x="326938" y="212404"/>
                    </a:cubicBezTo>
                    <a:cubicBezTo>
                      <a:pt x="321105" y="212404"/>
                      <a:pt x="315465" y="210325"/>
                      <a:pt x="311031" y="206532"/>
                    </a:cubicBezTo>
                    <a:cubicBezTo>
                      <a:pt x="309901" y="205448"/>
                      <a:pt x="308560" y="204601"/>
                      <a:pt x="307097" y="204036"/>
                    </a:cubicBezTo>
                    <a:cubicBezTo>
                      <a:pt x="305634" y="203465"/>
                      <a:pt x="304075" y="203196"/>
                      <a:pt x="302509" y="203234"/>
                    </a:cubicBezTo>
                    <a:cubicBezTo>
                      <a:pt x="299314" y="203151"/>
                      <a:pt x="296214" y="204338"/>
                      <a:pt x="293891" y="206532"/>
                    </a:cubicBezTo>
                    <a:cubicBezTo>
                      <a:pt x="289470" y="210318"/>
                      <a:pt x="283849" y="212397"/>
                      <a:pt x="278035" y="212397"/>
                    </a:cubicBezTo>
                    <a:cubicBezTo>
                      <a:pt x="272215" y="212397"/>
                      <a:pt x="266594" y="210318"/>
                      <a:pt x="262173" y="206532"/>
                    </a:cubicBezTo>
                    <a:cubicBezTo>
                      <a:pt x="259831" y="204402"/>
                      <a:pt x="256770" y="203221"/>
                      <a:pt x="253600" y="203221"/>
                    </a:cubicBezTo>
                    <a:cubicBezTo>
                      <a:pt x="250430" y="203221"/>
                      <a:pt x="247376" y="204402"/>
                      <a:pt x="245034" y="206532"/>
                    </a:cubicBezTo>
                    <a:cubicBezTo>
                      <a:pt x="240638" y="210357"/>
                      <a:pt x="234998" y="212442"/>
                      <a:pt x="229171" y="212397"/>
                    </a:cubicBezTo>
                    <a:cubicBezTo>
                      <a:pt x="223319" y="212436"/>
                      <a:pt x="217653" y="210351"/>
                      <a:pt x="213225" y="206532"/>
                    </a:cubicBezTo>
                    <a:cubicBezTo>
                      <a:pt x="210890" y="204408"/>
                      <a:pt x="207854" y="203228"/>
                      <a:pt x="204697" y="203228"/>
                    </a:cubicBezTo>
                    <a:cubicBezTo>
                      <a:pt x="201540" y="203228"/>
                      <a:pt x="198505" y="204408"/>
                      <a:pt x="196169" y="206532"/>
                    </a:cubicBezTo>
                    <a:cubicBezTo>
                      <a:pt x="191742" y="210351"/>
                      <a:pt x="186076" y="212436"/>
                      <a:pt x="180223" y="212397"/>
                    </a:cubicBezTo>
                    <a:cubicBezTo>
                      <a:pt x="174397" y="212442"/>
                      <a:pt x="168757" y="210357"/>
                      <a:pt x="164361" y="206532"/>
                    </a:cubicBezTo>
                    <a:cubicBezTo>
                      <a:pt x="163232" y="205448"/>
                      <a:pt x="161891" y="204601"/>
                      <a:pt x="160428" y="204036"/>
                    </a:cubicBezTo>
                    <a:cubicBezTo>
                      <a:pt x="158964" y="203465"/>
                      <a:pt x="157405" y="203196"/>
                      <a:pt x="155839" y="203234"/>
                    </a:cubicBezTo>
                    <a:cubicBezTo>
                      <a:pt x="152644" y="203151"/>
                      <a:pt x="149544" y="204338"/>
                      <a:pt x="147222" y="206532"/>
                    </a:cubicBezTo>
                    <a:cubicBezTo>
                      <a:pt x="142800" y="210318"/>
                      <a:pt x="137179" y="212397"/>
                      <a:pt x="131359" y="212397"/>
                    </a:cubicBezTo>
                    <a:cubicBezTo>
                      <a:pt x="125546" y="212397"/>
                      <a:pt x="119924" y="210318"/>
                      <a:pt x="115503" y="206532"/>
                    </a:cubicBezTo>
                    <a:cubicBezTo>
                      <a:pt x="113155" y="204402"/>
                      <a:pt x="110100" y="203221"/>
                      <a:pt x="106930" y="203221"/>
                    </a:cubicBezTo>
                    <a:cubicBezTo>
                      <a:pt x="103760" y="203221"/>
                      <a:pt x="100706" y="204402"/>
                      <a:pt x="98364" y="206532"/>
                    </a:cubicBezTo>
                    <a:cubicBezTo>
                      <a:pt x="93943" y="210318"/>
                      <a:pt x="88321" y="212397"/>
                      <a:pt x="82501" y="212397"/>
                    </a:cubicBezTo>
                    <a:cubicBezTo>
                      <a:pt x="76688" y="212397"/>
                      <a:pt x="71060" y="210318"/>
                      <a:pt x="66645" y="206532"/>
                    </a:cubicBezTo>
                    <a:cubicBezTo>
                      <a:pt x="64322" y="204338"/>
                      <a:pt x="61223" y="203151"/>
                      <a:pt x="58028" y="203234"/>
                    </a:cubicBezTo>
                    <a:cubicBezTo>
                      <a:pt x="56455" y="203196"/>
                      <a:pt x="54896" y="203465"/>
                      <a:pt x="53433" y="204036"/>
                    </a:cubicBezTo>
                    <a:cubicBezTo>
                      <a:pt x="51970" y="204601"/>
                      <a:pt x="50635" y="205448"/>
                      <a:pt x="49500" y="206532"/>
                    </a:cubicBezTo>
                    <a:cubicBezTo>
                      <a:pt x="45065" y="210325"/>
                      <a:pt x="39432" y="212404"/>
                      <a:pt x="33599" y="212404"/>
                    </a:cubicBezTo>
                    <a:cubicBezTo>
                      <a:pt x="27766" y="212404"/>
                      <a:pt x="22125" y="210325"/>
                      <a:pt x="17691" y="206532"/>
                    </a:cubicBezTo>
                    <a:cubicBezTo>
                      <a:pt x="16555" y="205448"/>
                      <a:pt x="15221" y="204601"/>
                      <a:pt x="13758" y="204036"/>
                    </a:cubicBezTo>
                    <a:cubicBezTo>
                      <a:pt x="12295" y="203465"/>
                      <a:pt x="10735" y="203196"/>
                      <a:pt x="9170" y="203234"/>
                    </a:cubicBezTo>
                    <a:lnTo>
                      <a:pt x="9170" y="166568"/>
                    </a:lnTo>
                    <a:cubicBezTo>
                      <a:pt x="14983" y="166485"/>
                      <a:pt x="20624" y="168538"/>
                      <a:pt x="25026" y="172343"/>
                    </a:cubicBezTo>
                    <a:cubicBezTo>
                      <a:pt x="27349" y="174512"/>
                      <a:pt x="30416" y="175719"/>
                      <a:pt x="33599" y="175719"/>
                    </a:cubicBezTo>
                    <a:cubicBezTo>
                      <a:pt x="36781" y="175719"/>
                      <a:pt x="39842" y="174512"/>
                      <a:pt x="42165" y="172343"/>
                    </a:cubicBezTo>
                    <a:cubicBezTo>
                      <a:pt x="46580" y="168551"/>
                      <a:pt x="52214" y="166498"/>
                      <a:pt x="58028" y="166568"/>
                    </a:cubicBezTo>
                    <a:cubicBezTo>
                      <a:pt x="63867" y="166504"/>
                      <a:pt x="69533" y="168558"/>
                      <a:pt x="73980" y="172343"/>
                    </a:cubicBezTo>
                    <a:cubicBezTo>
                      <a:pt x="75103" y="173447"/>
                      <a:pt x="76431" y="174313"/>
                      <a:pt x="77900" y="174897"/>
                    </a:cubicBezTo>
                    <a:cubicBezTo>
                      <a:pt x="79363" y="175481"/>
                      <a:pt x="80929" y="175764"/>
                      <a:pt x="82501" y="175732"/>
                    </a:cubicBezTo>
                    <a:cubicBezTo>
                      <a:pt x="85684" y="175777"/>
                      <a:pt x="88745" y="174557"/>
                      <a:pt x="91029" y="172343"/>
                    </a:cubicBezTo>
                    <a:cubicBezTo>
                      <a:pt x="92672" y="171067"/>
                      <a:pt x="94417" y="169931"/>
                      <a:pt x="96253" y="168949"/>
                    </a:cubicBezTo>
                    <a:lnTo>
                      <a:pt x="96253" y="142088"/>
                    </a:lnTo>
                    <a:lnTo>
                      <a:pt x="9170" y="142088"/>
                    </a:lnTo>
                    <a:lnTo>
                      <a:pt x="9170" y="105422"/>
                    </a:lnTo>
                    <a:lnTo>
                      <a:pt x="16774" y="105422"/>
                    </a:lnTo>
                    <a:cubicBezTo>
                      <a:pt x="76726" y="105422"/>
                      <a:pt x="96253" y="38411"/>
                      <a:pt x="96253" y="15310"/>
                    </a:cubicBezTo>
                    <a:lnTo>
                      <a:pt x="96253" y="9170"/>
                    </a:lnTo>
                    <a:lnTo>
                      <a:pt x="108445" y="9170"/>
                    </a:lnTo>
                    <a:lnTo>
                      <a:pt x="108445" y="15310"/>
                    </a:lnTo>
                    <a:cubicBezTo>
                      <a:pt x="108907" y="34356"/>
                      <a:pt x="114515" y="52913"/>
                      <a:pt x="124673" y="69032"/>
                    </a:cubicBezTo>
                    <a:cubicBezTo>
                      <a:pt x="132161" y="80416"/>
                      <a:pt x="142518" y="89631"/>
                      <a:pt x="154697" y="95746"/>
                    </a:cubicBezTo>
                    <a:cubicBezTo>
                      <a:pt x="166883" y="101861"/>
                      <a:pt x="180454" y="104659"/>
                      <a:pt x="194065" y="103863"/>
                    </a:cubicBezTo>
                    <a:cubicBezTo>
                      <a:pt x="207732" y="104556"/>
                      <a:pt x="221330" y="101508"/>
                      <a:pt x="233400" y="95046"/>
                    </a:cubicBezTo>
                    <a:cubicBezTo>
                      <a:pt x="245464" y="88584"/>
                      <a:pt x="255538" y="78959"/>
                      <a:pt x="262539" y="67197"/>
                    </a:cubicBezTo>
                    <a:cubicBezTo>
                      <a:pt x="272068" y="51412"/>
                      <a:pt x="277400" y="33457"/>
                      <a:pt x="278035" y="15035"/>
                    </a:cubicBezTo>
                    <a:lnTo>
                      <a:pt x="278035" y="9170"/>
                    </a:lnTo>
                    <a:lnTo>
                      <a:pt x="290317" y="9170"/>
                    </a:lnTo>
                    <a:close/>
                    <a:moveTo>
                      <a:pt x="299480" y="0"/>
                    </a:moveTo>
                    <a:lnTo>
                      <a:pt x="268866" y="0"/>
                    </a:lnTo>
                    <a:lnTo>
                      <a:pt x="268866" y="15310"/>
                    </a:lnTo>
                    <a:cubicBezTo>
                      <a:pt x="268192" y="32014"/>
                      <a:pt x="263334" y="48274"/>
                      <a:pt x="254749" y="62616"/>
                    </a:cubicBezTo>
                    <a:cubicBezTo>
                      <a:pt x="248563" y="73024"/>
                      <a:pt x="239624" y="81532"/>
                      <a:pt x="228921" y="87192"/>
                    </a:cubicBezTo>
                    <a:cubicBezTo>
                      <a:pt x="218211" y="92852"/>
                      <a:pt x="206154" y="95451"/>
                      <a:pt x="194065" y="94700"/>
                    </a:cubicBezTo>
                    <a:cubicBezTo>
                      <a:pt x="166010" y="94700"/>
                      <a:pt x="145848" y="84702"/>
                      <a:pt x="132373" y="63989"/>
                    </a:cubicBezTo>
                    <a:cubicBezTo>
                      <a:pt x="123114" y="49410"/>
                      <a:pt x="118012" y="32578"/>
                      <a:pt x="117614" y="15310"/>
                    </a:cubicBezTo>
                    <a:lnTo>
                      <a:pt x="117614" y="0"/>
                    </a:lnTo>
                    <a:lnTo>
                      <a:pt x="87083" y="0"/>
                    </a:lnTo>
                    <a:lnTo>
                      <a:pt x="87083" y="15310"/>
                    </a:lnTo>
                    <a:cubicBezTo>
                      <a:pt x="87083" y="36031"/>
                      <a:pt x="69758" y="96253"/>
                      <a:pt x="16774" y="96253"/>
                    </a:cubicBezTo>
                    <a:lnTo>
                      <a:pt x="0" y="96253"/>
                    </a:lnTo>
                    <a:lnTo>
                      <a:pt x="0" y="151258"/>
                    </a:lnTo>
                    <a:lnTo>
                      <a:pt x="87083" y="151258"/>
                    </a:lnTo>
                    <a:lnTo>
                      <a:pt x="87083" y="163906"/>
                    </a:lnTo>
                    <a:lnTo>
                      <a:pt x="85530" y="165009"/>
                    </a:lnTo>
                    <a:cubicBezTo>
                      <a:pt x="83509" y="166568"/>
                      <a:pt x="83509" y="166568"/>
                      <a:pt x="82501" y="166568"/>
                    </a:cubicBezTo>
                    <a:cubicBezTo>
                      <a:pt x="81494" y="166568"/>
                      <a:pt x="81494" y="166568"/>
                      <a:pt x="79479" y="165009"/>
                    </a:cubicBezTo>
                    <a:cubicBezTo>
                      <a:pt x="73447" y="160023"/>
                      <a:pt x="65850" y="157328"/>
                      <a:pt x="58028" y="157399"/>
                    </a:cubicBezTo>
                    <a:cubicBezTo>
                      <a:pt x="50231" y="157328"/>
                      <a:pt x="42659" y="160023"/>
                      <a:pt x="36666" y="165009"/>
                    </a:cubicBezTo>
                    <a:cubicBezTo>
                      <a:pt x="34651" y="166568"/>
                      <a:pt x="34651" y="166568"/>
                      <a:pt x="33643" y="166568"/>
                    </a:cubicBezTo>
                    <a:cubicBezTo>
                      <a:pt x="32636" y="166568"/>
                      <a:pt x="32636" y="166568"/>
                      <a:pt x="30525" y="165009"/>
                    </a:cubicBezTo>
                    <a:cubicBezTo>
                      <a:pt x="24532" y="160023"/>
                      <a:pt x="16966" y="157328"/>
                      <a:pt x="9170" y="157399"/>
                    </a:cubicBezTo>
                    <a:lnTo>
                      <a:pt x="0" y="157399"/>
                    </a:lnTo>
                    <a:lnTo>
                      <a:pt x="0" y="212397"/>
                    </a:lnTo>
                    <a:lnTo>
                      <a:pt x="9170" y="212397"/>
                    </a:lnTo>
                    <a:cubicBezTo>
                      <a:pt x="10177" y="212397"/>
                      <a:pt x="10177" y="212397"/>
                      <a:pt x="12192" y="213867"/>
                    </a:cubicBezTo>
                    <a:cubicBezTo>
                      <a:pt x="18185" y="218930"/>
                      <a:pt x="25802" y="221663"/>
                      <a:pt x="33643" y="221567"/>
                    </a:cubicBezTo>
                    <a:cubicBezTo>
                      <a:pt x="41453" y="221651"/>
                      <a:pt x="49037" y="218917"/>
                      <a:pt x="54999" y="213867"/>
                    </a:cubicBezTo>
                    <a:cubicBezTo>
                      <a:pt x="57020" y="212397"/>
                      <a:pt x="57020" y="212397"/>
                      <a:pt x="58028" y="212397"/>
                    </a:cubicBezTo>
                    <a:cubicBezTo>
                      <a:pt x="59035" y="212397"/>
                      <a:pt x="59035" y="212397"/>
                      <a:pt x="61050" y="213867"/>
                    </a:cubicBezTo>
                    <a:cubicBezTo>
                      <a:pt x="67050" y="218917"/>
                      <a:pt x="74660" y="221644"/>
                      <a:pt x="82501" y="221567"/>
                    </a:cubicBezTo>
                    <a:cubicBezTo>
                      <a:pt x="90317" y="221663"/>
                      <a:pt x="97908" y="218930"/>
                      <a:pt x="103863" y="213867"/>
                    </a:cubicBezTo>
                    <a:cubicBezTo>
                      <a:pt x="105878" y="212397"/>
                      <a:pt x="105878" y="212397"/>
                      <a:pt x="106885" y="212397"/>
                    </a:cubicBezTo>
                    <a:cubicBezTo>
                      <a:pt x="107893" y="212397"/>
                      <a:pt x="107989" y="212397"/>
                      <a:pt x="110004" y="213867"/>
                    </a:cubicBezTo>
                    <a:cubicBezTo>
                      <a:pt x="116010" y="218846"/>
                      <a:pt x="123563" y="221574"/>
                      <a:pt x="131359" y="221574"/>
                    </a:cubicBezTo>
                    <a:cubicBezTo>
                      <a:pt x="139162" y="221574"/>
                      <a:pt x="146715" y="218846"/>
                      <a:pt x="152721" y="213867"/>
                    </a:cubicBezTo>
                    <a:cubicBezTo>
                      <a:pt x="154832" y="212397"/>
                      <a:pt x="154832" y="212397"/>
                      <a:pt x="155839" y="212397"/>
                    </a:cubicBezTo>
                    <a:cubicBezTo>
                      <a:pt x="156847" y="212397"/>
                      <a:pt x="156847" y="212397"/>
                      <a:pt x="158862" y="213867"/>
                    </a:cubicBezTo>
                    <a:cubicBezTo>
                      <a:pt x="164887" y="218840"/>
                      <a:pt x="172459" y="221554"/>
                      <a:pt x="180268" y="221554"/>
                    </a:cubicBezTo>
                    <a:cubicBezTo>
                      <a:pt x="188078" y="221554"/>
                      <a:pt x="195643" y="218840"/>
                      <a:pt x="201675" y="213867"/>
                    </a:cubicBezTo>
                    <a:cubicBezTo>
                      <a:pt x="203690" y="212397"/>
                      <a:pt x="203690" y="212397"/>
                      <a:pt x="204697" y="212397"/>
                    </a:cubicBezTo>
                    <a:cubicBezTo>
                      <a:pt x="205705" y="212397"/>
                      <a:pt x="205705" y="212397"/>
                      <a:pt x="207720" y="213867"/>
                    </a:cubicBezTo>
                    <a:cubicBezTo>
                      <a:pt x="213751" y="218840"/>
                      <a:pt x="221317" y="221554"/>
                      <a:pt x="229126" y="221554"/>
                    </a:cubicBezTo>
                    <a:cubicBezTo>
                      <a:pt x="236935" y="221554"/>
                      <a:pt x="244507" y="218840"/>
                      <a:pt x="250533" y="213867"/>
                    </a:cubicBezTo>
                    <a:cubicBezTo>
                      <a:pt x="252548" y="212397"/>
                      <a:pt x="252548" y="212397"/>
                      <a:pt x="253555" y="212397"/>
                    </a:cubicBezTo>
                    <a:cubicBezTo>
                      <a:pt x="254563" y="212397"/>
                      <a:pt x="254563" y="212397"/>
                      <a:pt x="256674" y="213867"/>
                    </a:cubicBezTo>
                    <a:cubicBezTo>
                      <a:pt x="262680" y="218846"/>
                      <a:pt x="270233" y="221574"/>
                      <a:pt x="278035" y="221574"/>
                    </a:cubicBezTo>
                    <a:cubicBezTo>
                      <a:pt x="285832" y="221574"/>
                      <a:pt x="293384" y="218846"/>
                      <a:pt x="299391" y="213867"/>
                    </a:cubicBezTo>
                    <a:cubicBezTo>
                      <a:pt x="301502" y="212397"/>
                      <a:pt x="301502" y="212397"/>
                      <a:pt x="302509" y="212397"/>
                    </a:cubicBezTo>
                    <a:cubicBezTo>
                      <a:pt x="303517" y="212397"/>
                      <a:pt x="303517" y="212397"/>
                      <a:pt x="305532" y="213867"/>
                    </a:cubicBezTo>
                    <a:cubicBezTo>
                      <a:pt x="311557" y="218840"/>
                      <a:pt x="319129" y="221554"/>
                      <a:pt x="326938" y="221554"/>
                    </a:cubicBezTo>
                    <a:cubicBezTo>
                      <a:pt x="334747" y="221554"/>
                      <a:pt x="342319" y="218840"/>
                      <a:pt x="348345" y="213867"/>
                    </a:cubicBezTo>
                    <a:cubicBezTo>
                      <a:pt x="350360" y="212397"/>
                      <a:pt x="350360" y="212397"/>
                      <a:pt x="351367" y="212397"/>
                    </a:cubicBezTo>
                    <a:cubicBezTo>
                      <a:pt x="352374" y="212397"/>
                      <a:pt x="352374" y="212397"/>
                      <a:pt x="354486" y="213867"/>
                    </a:cubicBezTo>
                    <a:cubicBezTo>
                      <a:pt x="360440" y="218930"/>
                      <a:pt x="368025" y="221663"/>
                      <a:pt x="375841" y="221567"/>
                    </a:cubicBezTo>
                    <a:lnTo>
                      <a:pt x="385011" y="221567"/>
                    </a:lnTo>
                    <a:lnTo>
                      <a:pt x="385011" y="166568"/>
                    </a:lnTo>
                    <a:lnTo>
                      <a:pt x="375841" y="166568"/>
                    </a:lnTo>
                    <a:cubicBezTo>
                      <a:pt x="374833" y="166568"/>
                      <a:pt x="374833" y="166568"/>
                      <a:pt x="372819" y="165009"/>
                    </a:cubicBezTo>
                    <a:cubicBezTo>
                      <a:pt x="366767" y="160087"/>
                      <a:pt x="359208" y="157399"/>
                      <a:pt x="351412" y="157399"/>
                    </a:cubicBezTo>
                    <a:cubicBezTo>
                      <a:pt x="343615" y="157399"/>
                      <a:pt x="336056" y="160087"/>
                      <a:pt x="330012" y="165009"/>
                    </a:cubicBezTo>
                    <a:cubicBezTo>
                      <a:pt x="327990" y="166568"/>
                      <a:pt x="327990" y="166568"/>
                      <a:pt x="326983" y="166568"/>
                    </a:cubicBezTo>
                    <a:cubicBezTo>
                      <a:pt x="325976" y="166568"/>
                      <a:pt x="325886" y="166568"/>
                      <a:pt x="323864" y="165009"/>
                    </a:cubicBezTo>
                    <a:cubicBezTo>
                      <a:pt x="317871" y="160023"/>
                      <a:pt x="310306" y="157328"/>
                      <a:pt x="302509" y="157399"/>
                    </a:cubicBezTo>
                    <a:lnTo>
                      <a:pt x="299480" y="157399"/>
                    </a:lnTo>
                    <a:lnTo>
                      <a:pt x="299480" y="151258"/>
                    </a:lnTo>
                    <a:lnTo>
                      <a:pt x="385011" y="151258"/>
                    </a:lnTo>
                    <a:lnTo>
                      <a:pt x="385011" y="96253"/>
                    </a:lnTo>
                    <a:lnTo>
                      <a:pt x="369700" y="96253"/>
                    </a:lnTo>
                    <a:cubicBezTo>
                      <a:pt x="316716" y="96253"/>
                      <a:pt x="299480" y="36031"/>
                      <a:pt x="299480" y="15310"/>
                    </a:cubicBezTo>
                    <a:lnTo>
                      <a:pt x="299480" y="0"/>
                    </a:lnTo>
                    <a:close/>
                  </a:path>
                </a:pathLst>
              </a:custGeom>
              <a:solidFill>
                <a:srgbClr val="FFFFFF"/>
              </a:solidFill>
              <a:ln w="6417" cap="flat">
                <a:noFill/>
                <a:prstDash val="solid"/>
                <a:miter/>
              </a:ln>
            </p:spPr>
            <p:txBody>
              <a:bodyPr rtlCol="0" anchor="ctr"/>
              <a:lstStyle/>
              <a:p>
                <a:endParaRPr lang="en-US" sz="810"/>
              </a:p>
            </p:txBody>
          </p:sp>
          <p:sp>
            <p:nvSpPr>
              <p:cNvPr id="2983" name="Freeform: Shape 2982">
                <a:extLst>
                  <a:ext uri="{FF2B5EF4-FFF2-40B4-BE49-F238E27FC236}">
                    <a16:creationId xmlns:a16="http://schemas.microsoft.com/office/drawing/2014/main" id="{23276018-6322-39B5-77A1-1D7143658201}"/>
                  </a:ext>
                </a:extLst>
              </p:cNvPr>
              <p:cNvSpPr/>
              <p:nvPr/>
            </p:nvSpPr>
            <p:spPr>
              <a:xfrm>
                <a:off x="905576" y="5871825"/>
                <a:ext cx="366671" cy="58040"/>
              </a:xfrm>
              <a:custGeom>
                <a:avLst/>
                <a:gdLst>
                  <a:gd name="connsiteX0" fmla="*/ 0 w 366671"/>
                  <a:gd name="connsiteY0" fmla="*/ 12192 h 58040"/>
                  <a:gd name="connsiteX1" fmla="*/ 87083 w 366671"/>
                  <a:gd name="connsiteY1" fmla="*/ 12192 h 58040"/>
                  <a:gd name="connsiteX2" fmla="*/ 87083 w 366671"/>
                  <a:gd name="connsiteY2" fmla="*/ 39053 h 58040"/>
                  <a:gd name="connsiteX3" fmla="*/ 81860 w 366671"/>
                  <a:gd name="connsiteY3" fmla="*/ 42441 h 58040"/>
                  <a:gd name="connsiteX4" fmla="*/ 73332 w 366671"/>
                  <a:gd name="connsiteY4" fmla="*/ 45836 h 58040"/>
                  <a:gd name="connsiteX5" fmla="*/ 68731 w 366671"/>
                  <a:gd name="connsiteY5" fmla="*/ 45001 h 58040"/>
                  <a:gd name="connsiteX6" fmla="*/ 64810 w 366671"/>
                  <a:gd name="connsiteY6" fmla="*/ 42441 h 58040"/>
                  <a:gd name="connsiteX7" fmla="*/ 48858 w 366671"/>
                  <a:gd name="connsiteY7" fmla="*/ 36666 h 58040"/>
                  <a:gd name="connsiteX8" fmla="*/ 32995 w 366671"/>
                  <a:gd name="connsiteY8" fmla="*/ 42441 h 58040"/>
                  <a:gd name="connsiteX9" fmla="*/ 24429 w 366671"/>
                  <a:gd name="connsiteY9" fmla="*/ 45823 h 58040"/>
                  <a:gd name="connsiteX10" fmla="*/ 15856 w 366671"/>
                  <a:gd name="connsiteY10" fmla="*/ 42441 h 58040"/>
                  <a:gd name="connsiteX11" fmla="*/ 0 w 366671"/>
                  <a:gd name="connsiteY11" fmla="*/ 36666 h 58040"/>
                  <a:gd name="connsiteX12" fmla="*/ 0 w 366671"/>
                  <a:gd name="connsiteY12" fmla="*/ 48858 h 58040"/>
                  <a:gd name="connsiteX13" fmla="*/ 8522 w 366671"/>
                  <a:gd name="connsiteY13" fmla="*/ 52252 h 58040"/>
                  <a:gd name="connsiteX14" fmla="*/ 24429 w 366671"/>
                  <a:gd name="connsiteY14" fmla="*/ 58041 h 58040"/>
                  <a:gd name="connsiteX15" fmla="*/ 40330 w 366671"/>
                  <a:gd name="connsiteY15" fmla="*/ 52252 h 58040"/>
                  <a:gd name="connsiteX16" fmla="*/ 48858 w 366671"/>
                  <a:gd name="connsiteY16" fmla="*/ 48858 h 58040"/>
                  <a:gd name="connsiteX17" fmla="*/ 57476 w 366671"/>
                  <a:gd name="connsiteY17" fmla="*/ 52252 h 58040"/>
                  <a:gd name="connsiteX18" fmla="*/ 73332 w 366671"/>
                  <a:gd name="connsiteY18" fmla="*/ 58028 h 58040"/>
                  <a:gd name="connsiteX19" fmla="*/ 89194 w 366671"/>
                  <a:gd name="connsiteY19" fmla="*/ 52252 h 58040"/>
                  <a:gd name="connsiteX20" fmla="*/ 97761 w 366671"/>
                  <a:gd name="connsiteY20" fmla="*/ 48871 h 58040"/>
                  <a:gd name="connsiteX21" fmla="*/ 106333 w 366671"/>
                  <a:gd name="connsiteY21" fmla="*/ 52252 h 58040"/>
                  <a:gd name="connsiteX22" fmla="*/ 122189 w 366671"/>
                  <a:gd name="connsiteY22" fmla="*/ 58028 h 58040"/>
                  <a:gd name="connsiteX23" fmla="*/ 138052 w 366671"/>
                  <a:gd name="connsiteY23" fmla="*/ 52252 h 58040"/>
                  <a:gd name="connsiteX24" fmla="*/ 146670 w 366671"/>
                  <a:gd name="connsiteY24" fmla="*/ 48858 h 58040"/>
                  <a:gd name="connsiteX25" fmla="*/ 155191 w 366671"/>
                  <a:gd name="connsiteY25" fmla="*/ 52252 h 58040"/>
                  <a:gd name="connsiteX26" fmla="*/ 171054 w 366671"/>
                  <a:gd name="connsiteY26" fmla="*/ 58028 h 58040"/>
                  <a:gd name="connsiteX27" fmla="*/ 187000 w 366671"/>
                  <a:gd name="connsiteY27" fmla="*/ 52252 h 58040"/>
                  <a:gd name="connsiteX28" fmla="*/ 195528 w 366671"/>
                  <a:gd name="connsiteY28" fmla="*/ 48845 h 58040"/>
                  <a:gd name="connsiteX29" fmla="*/ 204056 w 366671"/>
                  <a:gd name="connsiteY29" fmla="*/ 52252 h 58040"/>
                  <a:gd name="connsiteX30" fmla="*/ 220001 w 366671"/>
                  <a:gd name="connsiteY30" fmla="*/ 58028 h 58040"/>
                  <a:gd name="connsiteX31" fmla="*/ 235864 w 366671"/>
                  <a:gd name="connsiteY31" fmla="*/ 52252 h 58040"/>
                  <a:gd name="connsiteX32" fmla="*/ 244430 w 366671"/>
                  <a:gd name="connsiteY32" fmla="*/ 48871 h 58040"/>
                  <a:gd name="connsiteX33" fmla="*/ 253003 w 366671"/>
                  <a:gd name="connsiteY33" fmla="*/ 52252 h 58040"/>
                  <a:gd name="connsiteX34" fmla="*/ 268866 w 366671"/>
                  <a:gd name="connsiteY34" fmla="*/ 58028 h 58040"/>
                  <a:gd name="connsiteX35" fmla="*/ 284722 w 366671"/>
                  <a:gd name="connsiteY35" fmla="*/ 52252 h 58040"/>
                  <a:gd name="connsiteX36" fmla="*/ 293340 w 366671"/>
                  <a:gd name="connsiteY36" fmla="*/ 48858 h 58040"/>
                  <a:gd name="connsiteX37" fmla="*/ 301861 w 366671"/>
                  <a:gd name="connsiteY37" fmla="*/ 52252 h 58040"/>
                  <a:gd name="connsiteX38" fmla="*/ 317768 w 366671"/>
                  <a:gd name="connsiteY38" fmla="*/ 58041 h 58040"/>
                  <a:gd name="connsiteX39" fmla="*/ 333676 w 366671"/>
                  <a:gd name="connsiteY39" fmla="*/ 52252 h 58040"/>
                  <a:gd name="connsiteX40" fmla="*/ 342197 w 366671"/>
                  <a:gd name="connsiteY40" fmla="*/ 48858 h 58040"/>
                  <a:gd name="connsiteX41" fmla="*/ 350815 w 366671"/>
                  <a:gd name="connsiteY41" fmla="*/ 52252 h 58040"/>
                  <a:gd name="connsiteX42" fmla="*/ 366671 w 366671"/>
                  <a:gd name="connsiteY42" fmla="*/ 58028 h 58040"/>
                  <a:gd name="connsiteX43" fmla="*/ 366671 w 366671"/>
                  <a:gd name="connsiteY43" fmla="*/ 45836 h 58040"/>
                  <a:gd name="connsiteX44" fmla="*/ 358150 w 366671"/>
                  <a:gd name="connsiteY44" fmla="*/ 42441 h 58040"/>
                  <a:gd name="connsiteX45" fmla="*/ 342197 w 366671"/>
                  <a:gd name="connsiteY45" fmla="*/ 36666 h 58040"/>
                  <a:gd name="connsiteX46" fmla="*/ 326341 w 366671"/>
                  <a:gd name="connsiteY46" fmla="*/ 42441 h 58040"/>
                  <a:gd name="connsiteX47" fmla="*/ 317768 w 366671"/>
                  <a:gd name="connsiteY47" fmla="*/ 45823 h 58040"/>
                  <a:gd name="connsiteX48" fmla="*/ 309196 w 366671"/>
                  <a:gd name="connsiteY48" fmla="*/ 42441 h 58040"/>
                  <a:gd name="connsiteX49" fmla="*/ 293340 w 366671"/>
                  <a:gd name="connsiteY49" fmla="*/ 36666 h 58040"/>
                  <a:gd name="connsiteX50" fmla="*/ 281148 w 366671"/>
                  <a:gd name="connsiteY50" fmla="*/ 39874 h 58040"/>
                  <a:gd name="connsiteX51" fmla="*/ 281148 w 366671"/>
                  <a:gd name="connsiteY51" fmla="*/ 12378 h 58040"/>
                  <a:gd name="connsiteX52" fmla="*/ 366671 w 366671"/>
                  <a:gd name="connsiteY52" fmla="*/ 12378 h 58040"/>
                  <a:gd name="connsiteX53" fmla="*/ 366671 w 366671"/>
                  <a:gd name="connsiteY53" fmla="*/ 0 h 58040"/>
                  <a:gd name="connsiteX54" fmla="*/ 0 w 366671"/>
                  <a:gd name="connsiteY54" fmla="*/ 0 h 58040"/>
                  <a:gd name="connsiteX55" fmla="*/ 0 w 366671"/>
                  <a:gd name="connsiteY55" fmla="*/ 12192 h 58040"/>
                  <a:gd name="connsiteX56" fmla="*/ 268866 w 366671"/>
                  <a:gd name="connsiteY56" fmla="*/ 45836 h 58040"/>
                  <a:gd name="connsiteX57" fmla="*/ 260338 w 366671"/>
                  <a:gd name="connsiteY57" fmla="*/ 42441 h 58040"/>
                  <a:gd name="connsiteX58" fmla="*/ 244430 w 366671"/>
                  <a:gd name="connsiteY58" fmla="*/ 36660 h 58040"/>
                  <a:gd name="connsiteX59" fmla="*/ 228529 w 366671"/>
                  <a:gd name="connsiteY59" fmla="*/ 42441 h 58040"/>
                  <a:gd name="connsiteX60" fmla="*/ 220001 w 366671"/>
                  <a:gd name="connsiteY60" fmla="*/ 45836 h 58040"/>
                  <a:gd name="connsiteX61" fmla="*/ 211384 w 366671"/>
                  <a:gd name="connsiteY61" fmla="*/ 42441 h 58040"/>
                  <a:gd name="connsiteX62" fmla="*/ 195528 w 366671"/>
                  <a:gd name="connsiteY62" fmla="*/ 36666 h 58040"/>
                  <a:gd name="connsiteX63" fmla="*/ 179672 w 366671"/>
                  <a:gd name="connsiteY63" fmla="*/ 42441 h 58040"/>
                  <a:gd name="connsiteX64" fmla="*/ 171099 w 366671"/>
                  <a:gd name="connsiteY64" fmla="*/ 45823 h 58040"/>
                  <a:gd name="connsiteX65" fmla="*/ 162526 w 366671"/>
                  <a:gd name="connsiteY65" fmla="*/ 42441 h 58040"/>
                  <a:gd name="connsiteX66" fmla="*/ 146670 w 366671"/>
                  <a:gd name="connsiteY66" fmla="*/ 36666 h 58040"/>
                  <a:gd name="connsiteX67" fmla="*/ 130718 w 366671"/>
                  <a:gd name="connsiteY67" fmla="*/ 42441 h 58040"/>
                  <a:gd name="connsiteX68" fmla="*/ 126797 w 366671"/>
                  <a:gd name="connsiteY68" fmla="*/ 45001 h 58040"/>
                  <a:gd name="connsiteX69" fmla="*/ 122189 w 366671"/>
                  <a:gd name="connsiteY69" fmla="*/ 45836 h 58040"/>
                  <a:gd name="connsiteX70" fmla="*/ 113668 w 366671"/>
                  <a:gd name="connsiteY70" fmla="*/ 42441 h 58040"/>
                  <a:gd name="connsiteX71" fmla="*/ 99275 w 366671"/>
                  <a:gd name="connsiteY71" fmla="*/ 36762 h 58040"/>
                  <a:gd name="connsiteX72" fmla="*/ 99275 w 366671"/>
                  <a:gd name="connsiteY72" fmla="*/ 12192 h 58040"/>
                  <a:gd name="connsiteX73" fmla="*/ 268866 w 366671"/>
                  <a:gd name="connsiteY73" fmla="*/ 12192 h 58040"/>
                  <a:gd name="connsiteX74" fmla="*/ 268866 w 366671"/>
                  <a:gd name="connsiteY74" fmla="*/ 45836 h 5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6671" h="58040">
                    <a:moveTo>
                      <a:pt x="0" y="12192"/>
                    </a:moveTo>
                    <a:lnTo>
                      <a:pt x="87083" y="12192"/>
                    </a:lnTo>
                    <a:lnTo>
                      <a:pt x="87083" y="39053"/>
                    </a:lnTo>
                    <a:cubicBezTo>
                      <a:pt x="85248" y="40035"/>
                      <a:pt x="83502" y="41164"/>
                      <a:pt x="81860" y="42441"/>
                    </a:cubicBezTo>
                    <a:cubicBezTo>
                      <a:pt x="79575" y="44661"/>
                      <a:pt x="76514" y="45881"/>
                      <a:pt x="73332" y="45836"/>
                    </a:cubicBezTo>
                    <a:cubicBezTo>
                      <a:pt x="71760" y="45868"/>
                      <a:pt x="70194" y="45585"/>
                      <a:pt x="68731" y="45001"/>
                    </a:cubicBezTo>
                    <a:cubicBezTo>
                      <a:pt x="67261" y="44417"/>
                      <a:pt x="65933" y="43551"/>
                      <a:pt x="64810" y="42441"/>
                    </a:cubicBezTo>
                    <a:cubicBezTo>
                      <a:pt x="60363" y="38655"/>
                      <a:pt x="54697" y="36608"/>
                      <a:pt x="48858" y="36666"/>
                    </a:cubicBezTo>
                    <a:cubicBezTo>
                      <a:pt x="43044" y="36602"/>
                      <a:pt x="37410" y="38655"/>
                      <a:pt x="32995" y="42441"/>
                    </a:cubicBezTo>
                    <a:cubicBezTo>
                      <a:pt x="30672" y="44616"/>
                      <a:pt x="27612" y="45823"/>
                      <a:pt x="24429" y="45823"/>
                    </a:cubicBezTo>
                    <a:cubicBezTo>
                      <a:pt x="21246" y="45823"/>
                      <a:pt x="18179" y="44616"/>
                      <a:pt x="15856" y="42441"/>
                    </a:cubicBezTo>
                    <a:cubicBezTo>
                      <a:pt x="11454" y="38642"/>
                      <a:pt x="5814" y="36589"/>
                      <a:pt x="0" y="36666"/>
                    </a:cubicBezTo>
                    <a:lnTo>
                      <a:pt x="0" y="48858"/>
                    </a:lnTo>
                    <a:cubicBezTo>
                      <a:pt x="3176" y="48820"/>
                      <a:pt x="6244" y="50039"/>
                      <a:pt x="8522" y="52252"/>
                    </a:cubicBezTo>
                    <a:cubicBezTo>
                      <a:pt x="12981" y="55993"/>
                      <a:pt x="18609" y="58041"/>
                      <a:pt x="24429" y="58041"/>
                    </a:cubicBezTo>
                    <a:cubicBezTo>
                      <a:pt x="30243" y="58041"/>
                      <a:pt x="35877" y="55993"/>
                      <a:pt x="40330" y="52252"/>
                    </a:cubicBezTo>
                    <a:cubicBezTo>
                      <a:pt x="42614" y="50039"/>
                      <a:pt x="45675" y="48820"/>
                      <a:pt x="48858" y="48858"/>
                    </a:cubicBezTo>
                    <a:cubicBezTo>
                      <a:pt x="52066" y="48813"/>
                      <a:pt x="55159" y="50032"/>
                      <a:pt x="57476" y="52252"/>
                    </a:cubicBezTo>
                    <a:cubicBezTo>
                      <a:pt x="61916" y="55981"/>
                      <a:pt x="67531" y="58028"/>
                      <a:pt x="73332" y="58028"/>
                    </a:cubicBezTo>
                    <a:cubicBezTo>
                      <a:pt x="79133" y="58028"/>
                      <a:pt x="84747" y="55981"/>
                      <a:pt x="89194" y="52252"/>
                    </a:cubicBezTo>
                    <a:cubicBezTo>
                      <a:pt x="91517" y="50083"/>
                      <a:pt x="94578" y="48871"/>
                      <a:pt x="97761" y="48871"/>
                    </a:cubicBezTo>
                    <a:cubicBezTo>
                      <a:pt x="100943" y="48871"/>
                      <a:pt x="104011" y="50083"/>
                      <a:pt x="106333" y="52252"/>
                    </a:cubicBezTo>
                    <a:cubicBezTo>
                      <a:pt x="110774" y="55981"/>
                      <a:pt x="116389" y="58028"/>
                      <a:pt x="122189" y="58028"/>
                    </a:cubicBezTo>
                    <a:cubicBezTo>
                      <a:pt x="127990" y="58028"/>
                      <a:pt x="133612" y="55981"/>
                      <a:pt x="138052" y="52252"/>
                    </a:cubicBezTo>
                    <a:cubicBezTo>
                      <a:pt x="140368" y="50032"/>
                      <a:pt x="143461" y="48813"/>
                      <a:pt x="146670" y="48858"/>
                    </a:cubicBezTo>
                    <a:cubicBezTo>
                      <a:pt x="149846" y="48820"/>
                      <a:pt x="152913" y="50039"/>
                      <a:pt x="155191" y="52252"/>
                    </a:cubicBezTo>
                    <a:cubicBezTo>
                      <a:pt x="159625" y="56000"/>
                      <a:pt x="165247" y="58047"/>
                      <a:pt x="171054" y="58028"/>
                    </a:cubicBezTo>
                    <a:cubicBezTo>
                      <a:pt x="176880" y="58041"/>
                      <a:pt x="182533" y="55993"/>
                      <a:pt x="187000" y="52252"/>
                    </a:cubicBezTo>
                    <a:cubicBezTo>
                      <a:pt x="189303" y="50064"/>
                      <a:pt x="192351" y="48845"/>
                      <a:pt x="195528" y="48845"/>
                    </a:cubicBezTo>
                    <a:cubicBezTo>
                      <a:pt x="198704" y="48845"/>
                      <a:pt x="201752" y="50064"/>
                      <a:pt x="204056" y="52252"/>
                    </a:cubicBezTo>
                    <a:cubicBezTo>
                      <a:pt x="208522" y="55993"/>
                      <a:pt x="214175" y="58041"/>
                      <a:pt x="220001" y="58028"/>
                    </a:cubicBezTo>
                    <a:cubicBezTo>
                      <a:pt x="225809" y="58047"/>
                      <a:pt x="231430" y="56000"/>
                      <a:pt x="235864" y="52252"/>
                    </a:cubicBezTo>
                    <a:cubicBezTo>
                      <a:pt x="238187" y="50083"/>
                      <a:pt x="241254" y="48871"/>
                      <a:pt x="244430" y="48871"/>
                    </a:cubicBezTo>
                    <a:cubicBezTo>
                      <a:pt x="247613" y="48871"/>
                      <a:pt x="250680" y="50083"/>
                      <a:pt x="253003" y="52252"/>
                    </a:cubicBezTo>
                    <a:cubicBezTo>
                      <a:pt x="257444" y="55981"/>
                      <a:pt x="263065" y="58028"/>
                      <a:pt x="268866" y="58028"/>
                    </a:cubicBezTo>
                    <a:cubicBezTo>
                      <a:pt x="274667" y="58028"/>
                      <a:pt x="280281" y="55981"/>
                      <a:pt x="284722" y="52252"/>
                    </a:cubicBezTo>
                    <a:cubicBezTo>
                      <a:pt x="287038" y="50032"/>
                      <a:pt x="290131" y="48813"/>
                      <a:pt x="293340" y="48858"/>
                    </a:cubicBezTo>
                    <a:cubicBezTo>
                      <a:pt x="296516" y="48820"/>
                      <a:pt x="299583" y="50039"/>
                      <a:pt x="301861" y="52252"/>
                    </a:cubicBezTo>
                    <a:cubicBezTo>
                      <a:pt x="306321" y="55993"/>
                      <a:pt x="311955" y="58041"/>
                      <a:pt x="317768" y="58041"/>
                    </a:cubicBezTo>
                    <a:cubicBezTo>
                      <a:pt x="323582" y="58041"/>
                      <a:pt x="329216" y="55993"/>
                      <a:pt x="333676" y="52252"/>
                    </a:cubicBezTo>
                    <a:cubicBezTo>
                      <a:pt x="335954" y="50039"/>
                      <a:pt x="339021" y="48820"/>
                      <a:pt x="342197" y="48858"/>
                    </a:cubicBezTo>
                    <a:cubicBezTo>
                      <a:pt x="345406" y="48813"/>
                      <a:pt x="348499" y="50032"/>
                      <a:pt x="350815" y="52252"/>
                    </a:cubicBezTo>
                    <a:cubicBezTo>
                      <a:pt x="355236" y="56019"/>
                      <a:pt x="360864" y="58066"/>
                      <a:pt x="366671" y="58028"/>
                    </a:cubicBezTo>
                    <a:lnTo>
                      <a:pt x="366671" y="45836"/>
                    </a:lnTo>
                    <a:cubicBezTo>
                      <a:pt x="363495" y="45881"/>
                      <a:pt x="360428" y="44661"/>
                      <a:pt x="358150" y="42441"/>
                    </a:cubicBezTo>
                    <a:cubicBezTo>
                      <a:pt x="353703" y="38655"/>
                      <a:pt x="348037" y="36608"/>
                      <a:pt x="342197" y="36666"/>
                    </a:cubicBezTo>
                    <a:cubicBezTo>
                      <a:pt x="336384" y="36602"/>
                      <a:pt x="330750" y="38655"/>
                      <a:pt x="326341" y="42441"/>
                    </a:cubicBezTo>
                    <a:cubicBezTo>
                      <a:pt x="324012" y="44616"/>
                      <a:pt x="320951" y="45823"/>
                      <a:pt x="317768" y="45823"/>
                    </a:cubicBezTo>
                    <a:cubicBezTo>
                      <a:pt x="314586" y="45823"/>
                      <a:pt x="311525" y="44616"/>
                      <a:pt x="309196" y="42441"/>
                    </a:cubicBezTo>
                    <a:cubicBezTo>
                      <a:pt x="304787" y="38655"/>
                      <a:pt x="299153" y="36602"/>
                      <a:pt x="293340" y="36666"/>
                    </a:cubicBezTo>
                    <a:cubicBezTo>
                      <a:pt x="289053" y="36557"/>
                      <a:pt x="284824" y="37673"/>
                      <a:pt x="281148" y="39874"/>
                    </a:cubicBezTo>
                    <a:lnTo>
                      <a:pt x="281148" y="12378"/>
                    </a:lnTo>
                    <a:lnTo>
                      <a:pt x="366671" y="12378"/>
                    </a:lnTo>
                    <a:lnTo>
                      <a:pt x="366671" y="0"/>
                    </a:lnTo>
                    <a:lnTo>
                      <a:pt x="0" y="0"/>
                    </a:lnTo>
                    <a:lnTo>
                      <a:pt x="0" y="12192"/>
                    </a:lnTo>
                    <a:close/>
                    <a:moveTo>
                      <a:pt x="268866" y="45836"/>
                    </a:moveTo>
                    <a:cubicBezTo>
                      <a:pt x="265683" y="45881"/>
                      <a:pt x="262616" y="44661"/>
                      <a:pt x="260338" y="42441"/>
                    </a:cubicBezTo>
                    <a:cubicBezTo>
                      <a:pt x="255878" y="38707"/>
                      <a:pt x="250250" y="36660"/>
                      <a:pt x="244430" y="36660"/>
                    </a:cubicBezTo>
                    <a:cubicBezTo>
                      <a:pt x="238617" y="36660"/>
                      <a:pt x="232983" y="38707"/>
                      <a:pt x="228529" y="42441"/>
                    </a:cubicBezTo>
                    <a:cubicBezTo>
                      <a:pt x="226245" y="44661"/>
                      <a:pt x="223184" y="45881"/>
                      <a:pt x="220001" y="45836"/>
                    </a:cubicBezTo>
                    <a:cubicBezTo>
                      <a:pt x="216799" y="45881"/>
                      <a:pt x="213700" y="44661"/>
                      <a:pt x="211384" y="42441"/>
                    </a:cubicBezTo>
                    <a:cubicBezTo>
                      <a:pt x="206943" y="38713"/>
                      <a:pt x="201328" y="36666"/>
                      <a:pt x="195528" y="36666"/>
                    </a:cubicBezTo>
                    <a:cubicBezTo>
                      <a:pt x="189727" y="36666"/>
                      <a:pt x="184112" y="38713"/>
                      <a:pt x="179672" y="42441"/>
                    </a:cubicBezTo>
                    <a:cubicBezTo>
                      <a:pt x="177342" y="44616"/>
                      <a:pt x="174281" y="45823"/>
                      <a:pt x="171099" y="45823"/>
                    </a:cubicBezTo>
                    <a:cubicBezTo>
                      <a:pt x="167916" y="45823"/>
                      <a:pt x="164855" y="44616"/>
                      <a:pt x="162526" y="42441"/>
                    </a:cubicBezTo>
                    <a:cubicBezTo>
                      <a:pt x="158117" y="38655"/>
                      <a:pt x="152483" y="36602"/>
                      <a:pt x="146670" y="36666"/>
                    </a:cubicBezTo>
                    <a:cubicBezTo>
                      <a:pt x="140830" y="36608"/>
                      <a:pt x="135164" y="38655"/>
                      <a:pt x="130718" y="42441"/>
                    </a:cubicBezTo>
                    <a:cubicBezTo>
                      <a:pt x="129595" y="43551"/>
                      <a:pt x="128260" y="44417"/>
                      <a:pt x="126797" y="45001"/>
                    </a:cubicBezTo>
                    <a:cubicBezTo>
                      <a:pt x="125334" y="45585"/>
                      <a:pt x="123768" y="45868"/>
                      <a:pt x="122189" y="45836"/>
                    </a:cubicBezTo>
                    <a:cubicBezTo>
                      <a:pt x="119013" y="45881"/>
                      <a:pt x="115946" y="44661"/>
                      <a:pt x="113668" y="42441"/>
                    </a:cubicBezTo>
                    <a:cubicBezTo>
                      <a:pt x="109619" y="39027"/>
                      <a:pt x="104562" y="37032"/>
                      <a:pt x="99275" y="36762"/>
                    </a:cubicBezTo>
                    <a:lnTo>
                      <a:pt x="99275" y="12192"/>
                    </a:lnTo>
                    <a:lnTo>
                      <a:pt x="268866" y="12192"/>
                    </a:lnTo>
                    <a:lnTo>
                      <a:pt x="268866" y="45836"/>
                    </a:lnTo>
                    <a:close/>
                  </a:path>
                </a:pathLst>
              </a:custGeom>
              <a:solidFill>
                <a:srgbClr val="2C5967"/>
              </a:solidFill>
              <a:ln w="6417" cap="flat">
                <a:noFill/>
                <a:prstDash val="solid"/>
                <a:miter/>
              </a:ln>
            </p:spPr>
            <p:txBody>
              <a:bodyPr rtlCol="0" anchor="ctr"/>
              <a:lstStyle/>
              <a:p>
                <a:endParaRPr lang="en-US" sz="810"/>
              </a:p>
            </p:txBody>
          </p:sp>
          <p:sp>
            <p:nvSpPr>
              <p:cNvPr id="2984" name="Freeform: Shape 2983">
                <a:extLst>
                  <a:ext uri="{FF2B5EF4-FFF2-40B4-BE49-F238E27FC236}">
                    <a16:creationId xmlns:a16="http://schemas.microsoft.com/office/drawing/2014/main" id="{2FC90913-3194-052E-8B39-C02BB6FA244E}"/>
                  </a:ext>
                </a:extLst>
              </p:cNvPr>
              <p:cNvSpPr/>
              <p:nvPr/>
            </p:nvSpPr>
            <p:spPr>
              <a:xfrm>
                <a:off x="905576" y="5751098"/>
                <a:ext cx="366671" cy="108444"/>
              </a:xfrm>
              <a:custGeom>
                <a:avLst/>
                <a:gdLst>
                  <a:gd name="connsiteX0" fmla="*/ 360530 w 366671"/>
                  <a:gd name="connsiteY0" fmla="*/ 96253 h 108444"/>
                  <a:gd name="connsiteX1" fmla="*/ 281148 w 366671"/>
                  <a:gd name="connsiteY1" fmla="*/ 6141 h 108444"/>
                  <a:gd name="connsiteX2" fmla="*/ 281148 w 366671"/>
                  <a:gd name="connsiteY2" fmla="*/ 0 h 108444"/>
                  <a:gd name="connsiteX3" fmla="*/ 268866 w 366671"/>
                  <a:gd name="connsiteY3" fmla="*/ 0 h 108444"/>
                  <a:gd name="connsiteX4" fmla="*/ 268866 w 366671"/>
                  <a:gd name="connsiteY4" fmla="*/ 6141 h 108444"/>
                  <a:gd name="connsiteX5" fmla="*/ 253369 w 366671"/>
                  <a:gd name="connsiteY5" fmla="*/ 58303 h 108444"/>
                  <a:gd name="connsiteX6" fmla="*/ 224230 w 366671"/>
                  <a:gd name="connsiteY6" fmla="*/ 86152 h 108444"/>
                  <a:gd name="connsiteX7" fmla="*/ 184895 w 366671"/>
                  <a:gd name="connsiteY7" fmla="*/ 94969 h 108444"/>
                  <a:gd name="connsiteX8" fmla="*/ 145528 w 366671"/>
                  <a:gd name="connsiteY8" fmla="*/ 86852 h 108444"/>
                  <a:gd name="connsiteX9" fmla="*/ 115503 w 366671"/>
                  <a:gd name="connsiteY9" fmla="*/ 60139 h 108444"/>
                  <a:gd name="connsiteX10" fmla="*/ 99275 w 366671"/>
                  <a:gd name="connsiteY10" fmla="*/ 6417 h 108444"/>
                  <a:gd name="connsiteX11" fmla="*/ 99275 w 366671"/>
                  <a:gd name="connsiteY11" fmla="*/ 0 h 108444"/>
                  <a:gd name="connsiteX12" fmla="*/ 87083 w 366671"/>
                  <a:gd name="connsiteY12" fmla="*/ 0 h 108444"/>
                  <a:gd name="connsiteX13" fmla="*/ 87083 w 366671"/>
                  <a:gd name="connsiteY13" fmla="*/ 6141 h 108444"/>
                  <a:gd name="connsiteX14" fmla="*/ 7604 w 366671"/>
                  <a:gd name="connsiteY14" fmla="*/ 96253 h 108444"/>
                  <a:gd name="connsiteX15" fmla="*/ 0 w 366671"/>
                  <a:gd name="connsiteY15" fmla="*/ 96253 h 108444"/>
                  <a:gd name="connsiteX16" fmla="*/ 0 w 366671"/>
                  <a:gd name="connsiteY16" fmla="*/ 108444 h 108444"/>
                  <a:gd name="connsiteX17" fmla="*/ 366671 w 366671"/>
                  <a:gd name="connsiteY17" fmla="*/ 108444 h 108444"/>
                  <a:gd name="connsiteX18" fmla="*/ 366671 w 366671"/>
                  <a:gd name="connsiteY18" fmla="*/ 96253 h 108444"/>
                  <a:gd name="connsiteX19" fmla="*/ 360530 w 366671"/>
                  <a:gd name="connsiteY19" fmla="*/ 96253 h 108444"/>
                  <a:gd name="connsiteX20" fmla="*/ 87083 w 366671"/>
                  <a:gd name="connsiteY20" fmla="*/ 96253 h 108444"/>
                  <a:gd name="connsiteX21" fmla="*/ 51149 w 366671"/>
                  <a:gd name="connsiteY21" fmla="*/ 96253 h 108444"/>
                  <a:gd name="connsiteX22" fmla="*/ 79659 w 366671"/>
                  <a:gd name="connsiteY22" fmla="*/ 67287 h 108444"/>
                  <a:gd name="connsiteX23" fmla="*/ 87083 w 366671"/>
                  <a:gd name="connsiteY23" fmla="*/ 53812 h 108444"/>
                  <a:gd name="connsiteX24" fmla="*/ 87083 w 366671"/>
                  <a:gd name="connsiteY24" fmla="*/ 96253 h 108444"/>
                  <a:gd name="connsiteX25" fmla="*/ 99275 w 366671"/>
                  <a:gd name="connsiteY25" fmla="*/ 96253 h 108444"/>
                  <a:gd name="connsiteX26" fmla="*/ 99275 w 366671"/>
                  <a:gd name="connsiteY26" fmla="*/ 56102 h 108444"/>
                  <a:gd name="connsiteX27" fmla="*/ 105236 w 366671"/>
                  <a:gd name="connsiteY27" fmla="*/ 66556 h 108444"/>
                  <a:gd name="connsiteX28" fmla="*/ 137500 w 366671"/>
                  <a:gd name="connsiteY28" fmla="*/ 96253 h 108444"/>
                  <a:gd name="connsiteX29" fmla="*/ 99275 w 366671"/>
                  <a:gd name="connsiteY29" fmla="*/ 96253 h 108444"/>
                  <a:gd name="connsiteX30" fmla="*/ 268866 w 366671"/>
                  <a:gd name="connsiteY30" fmla="*/ 96253 h 108444"/>
                  <a:gd name="connsiteX31" fmla="*/ 230730 w 366671"/>
                  <a:gd name="connsiteY31" fmla="*/ 96253 h 108444"/>
                  <a:gd name="connsiteX32" fmla="*/ 263822 w 366671"/>
                  <a:gd name="connsiteY32" fmla="*/ 64720 h 108444"/>
                  <a:gd name="connsiteX33" fmla="*/ 268866 w 366671"/>
                  <a:gd name="connsiteY33" fmla="*/ 55550 h 108444"/>
                  <a:gd name="connsiteX34" fmla="*/ 268866 w 366671"/>
                  <a:gd name="connsiteY34" fmla="*/ 96253 h 108444"/>
                  <a:gd name="connsiteX35" fmla="*/ 281148 w 366671"/>
                  <a:gd name="connsiteY35" fmla="*/ 96253 h 108444"/>
                  <a:gd name="connsiteX36" fmla="*/ 281148 w 366671"/>
                  <a:gd name="connsiteY36" fmla="*/ 53812 h 108444"/>
                  <a:gd name="connsiteX37" fmla="*/ 288572 w 366671"/>
                  <a:gd name="connsiteY37" fmla="*/ 67287 h 108444"/>
                  <a:gd name="connsiteX38" fmla="*/ 316992 w 366671"/>
                  <a:gd name="connsiteY38" fmla="*/ 96253 h 108444"/>
                  <a:gd name="connsiteX39" fmla="*/ 281148 w 366671"/>
                  <a:gd name="connsiteY39" fmla="*/ 96253 h 10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6671" h="108444">
                    <a:moveTo>
                      <a:pt x="360530" y="96253"/>
                    </a:moveTo>
                    <a:cubicBezTo>
                      <a:pt x="300674" y="96253"/>
                      <a:pt x="281148" y="29242"/>
                      <a:pt x="281148" y="6141"/>
                    </a:cubicBezTo>
                    <a:lnTo>
                      <a:pt x="281148" y="0"/>
                    </a:lnTo>
                    <a:lnTo>
                      <a:pt x="268866" y="0"/>
                    </a:lnTo>
                    <a:lnTo>
                      <a:pt x="268866" y="6141"/>
                    </a:lnTo>
                    <a:cubicBezTo>
                      <a:pt x="268230" y="24564"/>
                      <a:pt x="262898" y="42518"/>
                      <a:pt x="253369" y="58303"/>
                    </a:cubicBezTo>
                    <a:cubicBezTo>
                      <a:pt x="246368" y="70066"/>
                      <a:pt x="236294" y="79691"/>
                      <a:pt x="224230" y="86152"/>
                    </a:cubicBezTo>
                    <a:cubicBezTo>
                      <a:pt x="212160" y="92614"/>
                      <a:pt x="198563" y="95662"/>
                      <a:pt x="184895" y="94969"/>
                    </a:cubicBezTo>
                    <a:cubicBezTo>
                      <a:pt x="171285" y="95765"/>
                      <a:pt x="157713" y="92967"/>
                      <a:pt x="145528" y="86852"/>
                    </a:cubicBezTo>
                    <a:cubicBezTo>
                      <a:pt x="133348" y="80737"/>
                      <a:pt x="122992" y="71522"/>
                      <a:pt x="115503" y="60139"/>
                    </a:cubicBezTo>
                    <a:cubicBezTo>
                      <a:pt x="105345" y="44019"/>
                      <a:pt x="99737" y="25462"/>
                      <a:pt x="99275" y="6417"/>
                    </a:cubicBezTo>
                    <a:lnTo>
                      <a:pt x="99275" y="0"/>
                    </a:lnTo>
                    <a:lnTo>
                      <a:pt x="87083" y="0"/>
                    </a:lnTo>
                    <a:lnTo>
                      <a:pt x="87083" y="6141"/>
                    </a:lnTo>
                    <a:cubicBezTo>
                      <a:pt x="87083" y="29242"/>
                      <a:pt x="67557" y="96253"/>
                      <a:pt x="7604" y="96253"/>
                    </a:cubicBezTo>
                    <a:lnTo>
                      <a:pt x="0" y="96253"/>
                    </a:lnTo>
                    <a:lnTo>
                      <a:pt x="0" y="108444"/>
                    </a:lnTo>
                    <a:lnTo>
                      <a:pt x="366671" y="108444"/>
                    </a:lnTo>
                    <a:lnTo>
                      <a:pt x="366671" y="96253"/>
                    </a:lnTo>
                    <a:lnTo>
                      <a:pt x="360530" y="96253"/>
                    </a:lnTo>
                    <a:close/>
                    <a:moveTo>
                      <a:pt x="87083" y="96253"/>
                    </a:moveTo>
                    <a:lnTo>
                      <a:pt x="51149" y="96253"/>
                    </a:lnTo>
                    <a:cubicBezTo>
                      <a:pt x="62635" y="88770"/>
                      <a:pt x="72363" y="78889"/>
                      <a:pt x="79659" y="67287"/>
                    </a:cubicBezTo>
                    <a:cubicBezTo>
                      <a:pt x="82379" y="62936"/>
                      <a:pt x="84856" y="58438"/>
                      <a:pt x="87083" y="53812"/>
                    </a:cubicBezTo>
                    <a:lnTo>
                      <a:pt x="87083" y="96253"/>
                    </a:lnTo>
                    <a:close/>
                    <a:moveTo>
                      <a:pt x="99275" y="96253"/>
                    </a:moveTo>
                    <a:lnTo>
                      <a:pt x="99275" y="56102"/>
                    </a:lnTo>
                    <a:cubicBezTo>
                      <a:pt x="101085" y="59683"/>
                      <a:pt x="103074" y="63174"/>
                      <a:pt x="105236" y="66556"/>
                    </a:cubicBezTo>
                    <a:cubicBezTo>
                      <a:pt x="113296" y="79030"/>
                      <a:pt x="124397" y="89252"/>
                      <a:pt x="137500" y="96253"/>
                    </a:cubicBezTo>
                    <a:lnTo>
                      <a:pt x="99275" y="96253"/>
                    </a:lnTo>
                    <a:close/>
                    <a:moveTo>
                      <a:pt x="268866" y="96253"/>
                    </a:moveTo>
                    <a:lnTo>
                      <a:pt x="230730" y="96253"/>
                    </a:lnTo>
                    <a:cubicBezTo>
                      <a:pt x="244341" y="88835"/>
                      <a:pt x="255756" y="77958"/>
                      <a:pt x="263822" y="64720"/>
                    </a:cubicBezTo>
                    <a:cubicBezTo>
                      <a:pt x="265657" y="61602"/>
                      <a:pt x="267396" y="58483"/>
                      <a:pt x="268866" y="55550"/>
                    </a:cubicBezTo>
                    <a:lnTo>
                      <a:pt x="268866" y="96253"/>
                    </a:lnTo>
                    <a:close/>
                    <a:moveTo>
                      <a:pt x="281148" y="96253"/>
                    </a:moveTo>
                    <a:lnTo>
                      <a:pt x="281148" y="53812"/>
                    </a:lnTo>
                    <a:cubicBezTo>
                      <a:pt x="283297" y="58477"/>
                      <a:pt x="285780" y="62975"/>
                      <a:pt x="288572" y="67287"/>
                    </a:cubicBezTo>
                    <a:cubicBezTo>
                      <a:pt x="295836" y="78889"/>
                      <a:pt x="305532" y="88770"/>
                      <a:pt x="316992" y="96253"/>
                    </a:cubicBezTo>
                    <a:lnTo>
                      <a:pt x="281148" y="96253"/>
                    </a:lnTo>
                    <a:close/>
                  </a:path>
                </a:pathLst>
              </a:custGeom>
              <a:solidFill>
                <a:srgbClr val="2C5967"/>
              </a:solidFill>
              <a:ln w="6417" cap="flat">
                <a:noFill/>
                <a:prstDash val="solid"/>
                <a:miter/>
              </a:ln>
            </p:spPr>
            <p:txBody>
              <a:bodyPr rtlCol="0" anchor="ctr"/>
              <a:lstStyle/>
              <a:p>
                <a:endParaRPr lang="en-US" sz="810"/>
              </a:p>
            </p:txBody>
          </p:sp>
          <p:sp>
            <p:nvSpPr>
              <p:cNvPr id="2985" name="Freeform: Shape 2984">
                <a:extLst>
                  <a:ext uri="{FF2B5EF4-FFF2-40B4-BE49-F238E27FC236}">
                    <a16:creationId xmlns:a16="http://schemas.microsoft.com/office/drawing/2014/main" id="{454E6607-A060-6E04-52C1-FFD6EC798F2B}"/>
                  </a:ext>
                </a:extLst>
              </p:cNvPr>
              <p:cNvSpPr/>
              <p:nvPr/>
            </p:nvSpPr>
            <p:spPr>
              <a:xfrm>
                <a:off x="905576" y="5932875"/>
                <a:ext cx="366671" cy="21457"/>
              </a:xfrm>
              <a:custGeom>
                <a:avLst/>
                <a:gdLst>
                  <a:gd name="connsiteX0" fmla="*/ 342197 w 366671"/>
                  <a:gd name="connsiteY0" fmla="*/ 6 h 21457"/>
                  <a:gd name="connsiteX1" fmla="*/ 326341 w 366671"/>
                  <a:gd name="connsiteY1" fmla="*/ 5871 h 21457"/>
                  <a:gd name="connsiteX2" fmla="*/ 317768 w 366671"/>
                  <a:gd name="connsiteY2" fmla="*/ 9182 h 21457"/>
                  <a:gd name="connsiteX3" fmla="*/ 309196 w 366671"/>
                  <a:gd name="connsiteY3" fmla="*/ 5871 h 21457"/>
                  <a:gd name="connsiteX4" fmla="*/ 293340 w 366671"/>
                  <a:gd name="connsiteY4" fmla="*/ 6 h 21457"/>
                  <a:gd name="connsiteX5" fmla="*/ 277387 w 366671"/>
                  <a:gd name="connsiteY5" fmla="*/ 5871 h 21457"/>
                  <a:gd name="connsiteX6" fmla="*/ 268866 w 366671"/>
                  <a:gd name="connsiteY6" fmla="*/ 9176 h 21457"/>
                  <a:gd name="connsiteX7" fmla="*/ 260338 w 366671"/>
                  <a:gd name="connsiteY7" fmla="*/ 5871 h 21457"/>
                  <a:gd name="connsiteX8" fmla="*/ 244430 w 366671"/>
                  <a:gd name="connsiteY8" fmla="*/ 0 h 21457"/>
                  <a:gd name="connsiteX9" fmla="*/ 228529 w 366671"/>
                  <a:gd name="connsiteY9" fmla="*/ 5871 h 21457"/>
                  <a:gd name="connsiteX10" fmla="*/ 224596 w 366671"/>
                  <a:gd name="connsiteY10" fmla="*/ 8374 h 21457"/>
                  <a:gd name="connsiteX11" fmla="*/ 220001 w 366671"/>
                  <a:gd name="connsiteY11" fmla="*/ 9169 h 21457"/>
                  <a:gd name="connsiteX12" fmla="*/ 211384 w 366671"/>
                  <a:gd name="connsiteY12" fmla="*/ 5871 h 21457"/>
                  <a:gd name="connsiteX13" fmla="*/ 195528 w 366671"/>
                  <a:gd name="connsiteY13" fmla="*/ 6 h 21457"/>
                  <a:gd name="connsiteX14" fmla="*/ 179672 w 366671"/>
                  <a:gd name="connsiteY14" fmla="*/ 5871 h 21457"/>
                  <a:gd name="connsiteX15" fmla="*/ 171099 w 366671"/>
                  <a:gd name="connsiteY15" fmla="*/ 9182 h 21457"/>
                  <a:gd name="connsiteX16" fmla="*/ 162526 w 366671"/>
                  <a:gd name="connsiteY16" fmla="*/ 5871 h 21457"/>
                  <a:gd name="connsiteX17" fmla="*/ 146670 w 366671"/>
                  <a:gd name="connsiteY17" fmla="*/ 6 h 21457"/>
                  <a:gd name="connsiteX18" fmla="*/ 130718 w 366671"/>
                  <a:gd name="connsiteY18" fmla="*/ 5871 h 21457"/>
                  <a:gd name="connsiteX19" fmla="*/ 126790 w 366671"/>
                  <a:gd name="connsiteY19" fmla="*/ 8387 h 21457"/>
                  <a:gd name="connsiteX20" fmla="*/ 122189 w 366671"/>
                  <a:gd name="connsiteY20" fmla="*/ 9169 h 21457"/>
                  <a:gd name="connsiteX21" fmla="*/ 117601 w 366671"/>
                  <a:gd name="connsiteY21" fmla="*/ 8374 h 21457"/>
                  <a:gd name="connsiteX22" fmla="*/ 113668 w 366671"/>
                  <a:gd name="connsiteY22" fmla="*/ 5871 h 21457"/>
                  <a:gd name="connsiteX23" fmla="*/ 97761 w 366671"/>
                  <a:gd name="connsiteY23" fmla="*/ 0 h 21457"/>
                  <a:gd name="connsiteX24" fmla="*/ 81860 w 366671"/>
                  <a:gd name="connsiteY24" fmla="*/ 5871 h 21457"/>
                  <a:gd name="connsiteX25" fmla="*/ 77926 w 366671"/>
                  <a:gd name="connsiteY25" fmla="*/ 8374 h 21457"/>
                  <a:gd name="connsiteX26" fmla="*/ 73332 w 366671"/>
                  <a:gd name="connsiteY26" fmla="*/ 9169 h 21457"/>
                  <a:gd name="connsiteX27" fmla="*/ 68737 w 366671"/>
                  <a:gd name="connsiteY27" fmla="*/ 8387 h 21457"/>
                  <a:gd name="connsiteX28" fmla="*/ 64810 w 366671"/>
                  <a:gd name="connsiteY28" fmla="*/ 5871 h 21457"/>
                  <a:gd name="connsiteX29" fmla="*/ 48858 w 366671"/>
                  <a:gd name="connsiteY29" fmla="*/ 6 h 21457"/>
                  <a:gd name="connsiteX30" fmla="*/ 32995 w 366671"/>
                  <a:gd name="connsiteY30" fmla="*/ 5871 h 21457"/>
                  <a:gd name="connsiteX31" fmla="*/ 24474 w 366671"/>
                  <a:gd name="connsiteY31" fmla="*/ 9169 h 21457"/>
                  <a:gd name="connsiteX32" fmla="*/ 15856 w 366671"/>
                  <a:gd name="connsiteY32" fmla="*/ 5871 h 21457"/>
                  <a:gd name="connsiteX33" fmla="*/ 0 w 366671"/>
                  <a:gd name="connsiteY33" fmla="*/ 6 h 21457"/>
                  <a:gd name="connsiteX34" fmla="*/ 0 w 366671"/>
                  <a:gd name="connsiteY34" fmla="*/ 12288 h 21457"/>
                  <a:gd name="connsiteX35" fmla="*/ 4588 w 366671"/>
                  <a:gd name="connsiteY35" fmla="*/ 13090 h 21457"/>
                  <a:gd name="connsiteX36" fmla="*/ 8522 w 366671"/>
                  <a:gd name="connsiteY36" fmla="*/ 15586 h 21457"/>
                  <a:gd name="connsiteX37" fmla="*/ 24429 w 366671"/>
                  <a:gd name="connsiteY37" fmla="*/ 21458 h 21457"/>
                  <a:gd name="connsiteX38" fmla="*/ 40330 w 366671"/>
                  <a:gd name="connsiteY38" fmla="*/ 15586 h 21457"/>
                  <a:gd name="connsiteX39" fmla="*/ 44263 w 366671"/>
                  <a:gd name="connsiteY39" fmla="*/ 13090 h 21457"/>
                  <a:gd name="connsiteX40" fmla="*/ 48858 w 366671"/>
                  <a:gd name="connsiteY40" fmla="*/ 12288 h 21457"/>
                  <a:gd name="connsiteX41" fmla="*/ 57476 w 366671"/>
                  <a:gd name="connsiteY41" fmla="*/ 15586 h 21457"/>
                  <a:gd name="connsiteX42" fmla="*/ 73332 w 366671"/>
                  <a:gd name="connsiteY42" fmla="*/ 21451 h 21457"/>
                  <a:gd name="connsiteX43" fmla="*/ 89194 w 366671"/>
                  <a:gd name="connsiteY43" fmla="*/ 15586 h 21457"/>
                  <a:gd name="connsiteX44" fmla="*/ 97761 w 366671"/>
                  <a:gd name="connsiteY44" fmla="*/ 12275 h 21457"/>
                  <a:gd name="connsiteX45" fmla="*/ 106333 w 366671"/>
                  <a:gd name="connsiteY45" fmla="*/ 15586 h 21457"/>
                  <a:gd name="connsiteX46" fmla="*/ 122189 w 366671"/>
                  <a:gd name="connsiteY46" fmla="*/ 21451 h 21457"/>
                  <a:gd name="connsiteX47" fmla="*/ 138052 w 366671"/>
                  <a:gd name="connsiteY47" fmla="*/ 15586 h 21457"/>
                  <a:gd name="connsiteX48" fmla="*/ 146670 w 366671"/>
                  <a:gd name="connsiteY48" fmla="*/ 12288 h 21457"/>
                  <a:gd name="connsiteX49" fmla="*/ 151258 w 366671"/>
                  <a:gd name="connsiteY49" fmla="*/ 13090 h 21457"/>
                  <a:gd name="connsiteX50" fmla="*/ 155191 w 366671"/>
                  <a:gd name="connsiteY50" fmla="*/ 15586 h 21457"/>
                  <a:gd name="connsiteX51" fmla="*/ 171054 w 366671"/>
                  <a:gd name="connsiteY51" fmla="*/ 21451 h 21457"/>
                  <a:gd name="connsiteX52" fmla="*/ 187000 w 366671"/>
                  <a:gd name="connsiteY52" fmla="*/ 15586 h 21457"/>
                  <a:gd name="connsiteX53" fmla="*/ 195528 w 366671"/>
                  <a:gd name="connsiteY53" fmla="*/ 12282 h 21457"/>
                  <a:gd name="connsiteX54" fmla="*/ 204056 w 366671"/>
                  <a:gd name="connsiteY54" fmla="*/ 15586 h 21457"/>
                  <a:gd name="connsiteX55" fmla="*/ 220001 w 366671"/>
                  <a:gd name="connsiteY55" fmla="*/ 21451 h 21457"/>
                  <a:gd name="connsiteX56" fmla="*/ 235864 w 366671"/>
                  <a:gd name="connsiteY56" fmla="*/ 15586 h 21457"/>
                  <a:gd name="connsiteX57" fmla="*/ 244430 w 366671"/>
                  <a:gd name="connsiteY57" fmla="*/ 12275 h 21457"/>
                  <a:gd name="connsiteX58" fmla="*/ 253003 w 366671"/>
                  <a:gd name="connsiteY58" fmla="*/ 15586 h 21457"/>
                  <a:gd name="connsiteX59" fmla="*/ 268866 w 366671"/>
                  <a:gd name="connsiteY59" fmla="*/ 21451 h 21457"/>
                  <a:gd name="connsiteX60" fmla="*/ 284722 w 366671"/>
                  <a:gd name="connsiteY60" fmla="*/ 15586 h 21457"/>
                  <a:gd name="connsiteX61" fmla="*/ 293340 w 366671"/>
                  <a:gd name="connsiteY61" fmla="*/ 12288 h 21457"/>
                  <a:gd name="connsiteX62" fmla="*/ 297928 w 366671"/>
                  <a:gd name="connsiteY62" fmla="*/ 13090 h 21457"/>
                  <a:gd name="connsiteX63" fmla="*/ 301861 w 366671"/>
                  <a:gd name="connsiteY63" fmla="*/ 15586 h 21457"/>
                  <a:gd name="connsiteX64" fmla="*/ 317768 w 366671"/>
                  <a:gd name="connsiteY64" fmla="*/ 21458 h 21457"/>
                  <a:gd name="connsiteX65" fmla="*/ 333676 w 366671"/>
                  <a:gd name="connsiteY65" fmla="*/ 15586 h 21457"/>
                  <a:gd name="connsiteX66" fmla="*/ 337609 w 366671"/>
                  <a:gd name="connsiteY66" fmla="*/ 13090 h 21457"/>
                  <a:gd name="connsiteX67" fmla="*/ 342197 w 366671"/>
                  <a:gd name="connsiteY67" fmla="*/ 12288 h 21457"/>
                  <a:gd name="connsiteX68" fmla="*/ 350815 w 366671"/>
                  <a:gd name="connsiteY68" fmla="*/ 15586 h 21457"/>
                  <a:gd name="connsiteX69" fmla="*/ 366671 w 366671"/>
                  <a:gd name="connsiteY69" fmla="*/ 21451 h 21457"/>
                  <a:gd name="connsiteX70" fmla="*/ 366671 w 366671"/>
                  <a:gd name="connsiteY70" fmla="*/ 9169 h 21457"/>
                  <a:gd name="connsiteX71" fmla="*/ 362083 w 366671"/>
                  <a:gd name="connsiteY71" fmla="*/ 8374 h 21457"/>
                  <a:gd name="connsiteX72" fmla="*/ 358150 w 366671"/>
                  <a:gd name="connsiteY72" fmla="*/ 5871 h 21457"/>
                  <a:gd name="connsiteX73" fmla="*/ 342197 w 366671"/>
                  <a:gd name="connsiteY73" fmla="*/ 6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6671" h="21457">
                    <a:moveTo>
                      <a:pt x="342197" y="6"/>
                    </a:moveTo>
                    <a:cubicBezTo>
                      <a:pt x="336377" y="-39"/>
                      <a:pt x="330737" y="2047"/>
                      <a:pt x="326341" y="5871"/>
                    </a:cubicBezTo>
                    <a:cubicBezTo>
                      <a:pt x="323993" y="8002"/>
                      <a:pt x="320938" y="9182"/>
                      <a:pt x="317768" y="9182"/>
                    </a:cubicBezTo>
                    <a:cubicBezTo>
                      <a:pt x="314598" y="9182"/>
                      <a:pt x="311544" y="8002"/>
                      <a:pt x="309196" y="5871"/>
                    </a:cubicBezTo>
                    <a:cubicBezTo>
                      <a:pt x="304800" y="2047"/>
                      <a:pt x="299160" y="-39"/>
                      <a:pt x="293340" y="6"/>
                    </a:cubicBezTo>
                    <a:cubicBezTo>
                      <a:pt x="287487" y="-32"/>
                      <a:pt x="281821" y="2053"/>
                      <a:pt x="277387" y="5871"/>
                    </a:cubicBezTo>
                    <a:cubicBezTo>
                      <a:pt x="275058" y="7995"/>
                      <a:pt x="272016" y="9176"/>
                      <a:pt x="268866" y="9176"/>
                    </a:cubicBezTo>
                    <a:cubicBezTo>
                      <a:pt x="265709" y="9176"/>
                      <a:pt x="262667" y="7995"/>
                      <a:pt x="260338" y="5871"/>
                    </a:cubicBezTo>
                    <a:cubicBezTo>
                      <a:pt x="255904" y="2079"/>
                      <a:pt x="250263" y="0"/>
                      <a:pt x="244430" y="0"/>
                    </a:cubicBezTo>
                    <a:cubicBezTo>
                      <a:pt x="238604" y="0"/>
                      <a:pt x="232963" y="2079"/>
                      <a:pt x="228529" y="5871"/>
                    </a:cubicBezTo>
                    <a:cubicBezTo>
                      <a:pt x="227394" y="6956"/>
                      <a:pt x="226059" y="7803"/>
                      <a:pt x="224596" y="8374"/>
                    </a:cubicBezTo>
                    <a:cubicBezTo>
                      <a:pt x="223133" y="8939"/>
                      <a:pt x="221574" y="9208"/>
                      <a:pt x="220001" y="9169"/>
                    </a:cubicBezTo>
                    <a:cubicBezTo>
                      <a:pt x="216806" y="9253"/>
                      <a:pt x="213713" y="8066"/>
                      <a:pt x="211384" y="5871"/>
                    </a:cubicBezTo>
                    <a:cubicBezTo>
                      <a:pt x="206969" y="2085"/>
                      <a:pt x="201341" y="6"/>
                      <a:pt x="195528" y="6"/>
                    </a:cubicBezTo>
                    <a:cubicBezTo>
                      <a:pt x="189714" y="6"/>
                      <a:pt x="184086" y="2085"/>
                      <a:pt x="179672" y="5871"/>
                    </a:cubicBezTo>
                    <a:cubicBezTo>
                      <a:pt x="177323" y="8002"/>
                      <a:pt x="174269" y="9182"/>
                      <a:pt x="171099" y="9182"/>
                    </a:cubicBezTo>
                    <a:cubicBezTo>
                      <a:pt x="167929" y="9182"/>
                      <a:pt x="164874" y="8002"/>
                      <a:pt x="162526" y="5871"/>
                    </a:cubicBezTo>
                    <a:cubicBezTo>
                      <a:pt x="158130" y="2047"/>
                      <a:pt x="152490" y="-39"/>
                      <a:pt x="146670" y="6"/>
                    </a:cubicBezTo>
                    <a:cubicBezTo>
                      <a:pt x="140818" y="-32"/>
                      <a:pt x="135152" y="2053"/>
                      <a:pt x="130718" y="5871"/>
                    </a:cubicBezTo>
                    <a:cubicBezTo>
                      <a:pt x="129588" y="6962"/>
                      <a:pt x="128253" y="7815"/>
                      <a:pt x="126790" y="8387"/>
                    </a:cubicBezTo>
                    <a:cubicBezTo>
                      <a:pt x="125327" y="8951"/>
                      <a:pt x="123762" y="9221"/>
                      <a:pt x="122189" y="9169"/>
                    </a:cubicBezTo>
                    <a:cubicBezTo>
                      <a:pt x="120624" y="9208"/>
                      <a:pt x="119064" y="8939"/>
                      <a:pt x="117601" y="8374"/>
                    </a:cubicBezTo>
                    <a:cubicBezTo>
                      <a:pt x="116138" y="7803"/>
                      <a:pt x="114804" y="6956"/>
                      <a:pt x="113668" y="5871"/>
                    </a:cubicBezTo>
                    <a:cubicBezTo>
                      <a:pt x="109234" y="2079"/>
                      <a:pt x="103593" y="0"/>
                      <a:pt x="97761" y="0"/>
                    </a:cubicBezTo>
                    <a:cubicBezTo>
                      <a:pt x="91928" y="0"/>
                      <a:pt x="86294" y="2079"/>
                      <a:pt x="81860" y="5871"/>
                    </a:cubicBezTo>
                    <a:cubicBezTo>
                      <a:pt x="80724" y="6956"/>
                      <a:pt x="79389" y="7803"/>
                      <a:pt x="77926" y="8374"/>
                    </a:cubicBezTo>
                    <a:cubicBezTo>
                      <a:pt x="76463" y="8939"/>
                      <a:pt x="74904" y="9208"/>
                      <a:pt x="73332" y="9169"/>
                    </a:cubicBezTo>
                    <a:cubicBezTo>
                      <a:pt x="71766" y="9221"/>
                      <a:pt x="70200" y="8951"/>
                      <a:pt x="68737" y="8387"/>
                    </a:cubicBezTo>
                    <a:cubicBezTo>
                      <a:pt x="67274" y="7815"/>
                      <a:pt x="65933" y="6962"/>
                      <a:pt x="64810" y="5871"/>
                    </a:cubicBezTo>
                    <a:cubicBezTo>
                      <a:pt x="60376" y="2053"/>
                      <a:pt x="54710" y="-32"/>
                      <a:pt x="48858" y="6"/>
                    </a:cubicBezTo>
                    <a:cubicBezTo>
                      <a:pt x="43031" y="-39"/>
                      <a:pt x="37391" y="2047"/>
                      <a:pt x="32995" y="5871"/>
                    </a:cubicBezTo>
                    <a:cubicBezTo>
                      <a:pt x="30698" y="8040"/>
                      <a:pt x="27637" y="9227"/>
                      <a:pt x="24474" y="9169"/>
                    </a:cubicBezTo>
                    <a:cubicBezTo>
                      <a:pt x="21278" y="9253"/>
                      <a:pt x="18179" y="8066"/>
                      <a:pt x="15856" y="5871"/>
                    </a:cubicBezTo>
                    <a:cubicBezTo>
                      <a:pt x="11467" y="2034"/>
                      <a:pt x="5827" y="-51"/>
                      <a:pt x="0" y="6"/>
                    </a:cubicBezTo>
                    <a:lnTo>
                      <a:pt x="0" y="12288"/>
                    </a:lnTo>
                    <a:cubicBezTo>
                      <a:pt x="1566" y="12250"/>
                      <a:pt x="3125" y="12519"/>
                      <a:pt x="4588" y="13090"/>
                    </a:cubicBezTo>
                    <a:cubicBezTo>
                      <a:pt x="6051" y="13655"/>
                      <a:pt x="7386" y="14502"/>
                      <a:pt x="8522" y="15586"/>
                    </a:cubicBezTo>
                    <a:cubicBezTo>
                      <a:pt x="12956" y="19379"/>
                      <a:pt x="18596" y="21458"/>
                      <a:pt x="24429" y="21458"/>
                    </a:cubicBezTo>
                    <a:cubicBezTo>
                      <a:pt x="30262" y="21458"/>
                      <a:pt x="35896" y="19379"/>
                      <a:pt x="40330" y="15586"/>
                    </a:cubicBezTo>
                    <a:cubicBezTo>
                      <a:pt x="41466" y="14502"/>
                      <a:pt x="42800" y="13655"/>
                      <a:pt x="44263" y="13090"/>
                    </a:cubicBezTo>
                    <a:cubicBezTo>
                      <a:pt x="45726" y="12519"/>
                      <a:pt x="47286" y="12250"/>
                      <a:pt x="48858" y="12288"/>
                    </a:cubicBezTo>
                    <a:cubicBezTo>
                      <a:pt x="52053" y="12205"/>
                      <a:pt x="55153" y="13392"/>
                      <a:pt x="57476" y="15586"/>
                    </a:cubicBezTo>
                    <a:cubicBezTo>
                      <a:pt x="61890" y="19372"/>
                      <a:pt x="67518" y="21451"/>
                      <a:pt x="73332" y="21451"/>
                    </a:cubicBezTo>
                    <a:cubicBezTo>
                      <a:pt x="79152" y="21451"/>
                      <a:pt x="84773" y="19372"/>
                      <a:pt x="89194" y="15586"/>
                    </a:cubicBezTo>
                    <a:cubicBezTo>
                      <a:pt x="91536" y="13456"/>
                      <a:pt x="94591" y="12275"/>
                      <a:pt x="97761" y="12275"/>
                    </a:cubicBezTo>
                    <a:cubicBezTo>
                      <a:pt x="100931" y="12275"/>
                      <a:pt x="103985" y="13456"/>
                      <a:pt x="106333" y="15586"/>
                    </a:cubicBezTo>
                    <a:cubicBezTo>
                      <a:pt x="110755" y="19372"/>
                      <a:pt x="116376" y="21451"/>
                      <a:pt x="122189" y="21451"/>
                    </a:cubicBezTo>
                    <a:cubicBezTo>
                      <a:pt x="128010" y="21451"/>
                      <a:pt x="133631" y="19372"/>
                      <a:pt x="138052" y="15586"/>
                    </a:cubicBezTo>
                    <a:cubicBezTo>
                      <a:pt x="140375" y="13392"/>
                      <a:pt x="143474" y="12205"/>
                      <a:pt x="146670" y="12288"/>
                    </a:cubicBezTo>
                    <a:cubicBezTo>
                      <a:pt x="148235" y="12250"/>
                      <a:pt x="149795" y="12519"/>
                      <a:pt x="151258" y="13090"/>
                    </a:cubicBezTo>
                    <a:cubicBezTo>
                      <a:pt x="152721" y="13655"/>
                      <a:pt x="154062" y="14502"/>
                      <a:pt x="155191" y="15586"/>
                    </a:cubicBezTo>
                    <a:cubicBezTo>
                      <a:pt x="159587" y="19411"/>
                      <a:pt x="165227" y="21496"/>
                      <a:pt x="171054" y="21451"/>
                    </a:cubicBezTo>
                    <a:cubicBezTo>
                      <a:pt x="176906" y="21490"/>
                      <a:pt x="182572" y="19404"/>
                      <a:pt x="187000" y="15586"/>
                    </a:cubicBezTo>
                    <a:cubicBezTo>
                      <a:pt x="189335" y="13462"/>
                      <a:pt x="192371" y="12282"/>
                      <a:pt x="195528" y="12282"/>
                    </a:cubicBezTo>
                    <a:cubicBezTo>
                      <a:pt x="198685" y="12282"/>
                      <a:pt x="201720" y="13462"/>
                      <a:pt x="204056" y="15586"/>
                    </a:cubicBezTo>
                    <a:cubicBezTo>
                      <a:pt x="208483" y="19404"/>
                      <a:pt x="214149" y="21490"/>
                      <a:pt x="220001" y="21451"/>
                    </a:cubicBezTo>
                    <a:cubicBezTo>
                      <a:pt x="225828" y="21496"/>
                      <a:pt x="231468" y="19411"/>
                      <a:pt x="235864" y="15586"/>
                    </a:cubicBezTo>
                    <a:cubicBezTo>
                      <a:pt x="238206" y="13456"/>
                      <a:pt x="241260" y="12275"/>
                      <a:pt x="244430" y="12275"/>
                    </a:cubicBezTo>
                    <a:cubicBezTo>
                      <a:pt x="247600" y="12275"/>
                      <a:pt x="250661" y="13456"/>
                      <a:pt x="253003" y="15586"/>
                    </a:cubicBezTo>
                    <a:cubicBezTo>
                      <a:pt x="257424" y="19372"/>
                      <a:pt x="263046" y="21451"/>
                      <a:pt x="268866" y="21451"/>
                    </a:cubicBezTo>
                    <a:cubicBezTo>
                      <a:pt x="274679" y="21451"/>
                      <a:pt x="280307" y="19372"/>
                      <a:pt x="284722" y="15586"/>
                    </a:cubicBezTo>
                    <a:cubicBezTo>
                      <a:pt x="287045" y="13392"/>
                      <a:pt x="290144" y="12205"/>
                      <a:pt x="293340" y="12288"/>
                    </a:cubicBezTo>
                    <a:cubicBezTo>
                      <a:pt x="294905" y="12250"/>
                      <a:pt x="296465" y="12519"/>
                      <a:pt x="297928" y="13090"/>
                    </a:cubicBezTo>
                    <a:cubicBezTo>
                      <a:pt x="299391" y="13655"/>
                      <a:pt x="300732" y="14502"/>
                      <a:pt x="301861" y="15586"/>
                    </a:cubicBezTo>
                    <a:cubicBezTo>
                      <a:pt x="306295" y="19379"/>
                      <a:pt x="311936" y="21458"/>
                      <a:pt x="317768" y="21458"/>
                    </a:cubicBezTo>
                    <a:cubicBezTo>
                      <a:pt x="323601" y="21458"/>
                      <a:pt x="329242" y="19379"/>
                      <a:pt x="333676" y="15586"/>
                    </a:cubicBezTo>
                    <a:cubicBezTo>
                      <a:pt x="334805" y="14502"/>
                      <a:pt x="336146" y="13655"/>
                      <a:pt x="337609" y="13090"/>
                    </a:cubicBezTo>
                    <a:cubicBezTo>
                      <a:pt x="339072" y="12519"/>
                      <a:pt x="340632" y="12250"/>
                      <a:pt x="342197" y="12288"/>
                    </a:cubicBezTo>
                    <a:cubicBezTo>
                      <a:pt x="345393" y="12205"/>
                      <a:pt x="348492" y="13392"/>
                      <a:pt x="350815" y="15586"/>
                    </a:cubicBezTo>
                    <a:cubicBezTo>
                      <a:pt x="355204" y="19424"/>
                      <a:pt x="360845" y="21509"/>
                      <a:pt x="366671" y="21451"/>
                    </a:cubicBezTo>
                    <a:lnTo>
                      <a:pt x="366671" y="9169"/>
                    </a:lnTo>
                    <a:cubicBezTo>
                      <a:pt x="365105" y="9208"/>
                      <a:pt x="363546" y="8939"/>
                      <a:pt x="362083" y="8374"/>
                    </a:cubicBezTo>
                    <a:cubicBezTo>
                      <a:pt x="360620" y="7803"/>
                      <a:pt x="359285" y="6956"/>
                      <a:pt x="358150" y="5871"/>
                    </a:cubicBezTo>
                    <a:cubicBezTo>
                      <a:pt x="353716" y="2053"/>
                      <a:pt x="348050" y="-32"/>
                      <a:pt x="342197" y="6"/>
                    </a:cubicBezTo>
                    <a:close/>
                  </a:path>
                </a:pathLst>
              </a:custGeom>
              <a:solidFill>
                <a:srgbClr val="2C5967"/>
              </a:solidFill>
              <a:ln w="6417" cap="flat">
                <a:noFill/>
                <a:prstDash val="solid"/>
                <a:miter/>
              </a:ln>
            </p:spPr>
            <p:txBody>
              <a:bodyPr rtlCol="0" anchor="ctr"/>
              <a:lstStyle/>
              <a:p>
                <a:endParaRPr lang="en-US" sz="810"/>
              </a:p>
            </p:txBody>
          </p:sp>
        </p:grpSp>
        <p:grpSp>
          <p:nvGrpSpPr>
            <p:cNvPr id="2986" name="Graphic 3">
              <a:extLst>
                <a:ext uri="{FF2B5EF4-FFF2-40B4-BE49-F238E27FC236}">
                  <a16:creationId xmlns:a16="http://schemas.microsoft.com/office/drawing/2014/main" id="{B535BB9D-249B-3B4D-D39A-270361E25E54}"/>
                </a:ext>
              </a:extLst>
            </p:cNvPr>
            <p:cNvGrpSpPr/>
            <p:nvPr/>
          </p:nvGrpSpPr>
          <p:grpSpPr>
            <a:xfrm>
              <a:off x="695932" y="5922826"/>
              <a:ext cx="798617" cy="319651"/>
              <a:chOff x="695932" y="5922826"/>
              <a:chExt cx="798617" cy="319651"/>
            </a:xfrm>
            <a:solidFill>
              <a:srgbClr val="000000"/>
            </a:solidFill>
          </p:grpSpPr>
          <p:sp>
            <p:nvSpPr>
              <p:cNvPr id="2987" name="TextBox 2986">
                <a:extLst>
                  <a:ext uri="{FF2B5EF4-FFF2-40B4-BE49-F238E27FC236}">
                    <a16:creationId xmlns:a16="http://schemas.microsoft.com/office/drawing/2014/main" id="{EFE3D558-4DCA-9626-F95B-A33A7403EC10}"/>
                  </a:ext>
                </a:extLst>
              </p:cNvPr>
              <p:cNvSpPr txBox="1"/>
              <p:nvPr/>
            </p:nvSpPr>
            <p:spPr>
              <a:xfrm>
                <a:off x="723903" y="5922826"/>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GoldenGate</a:t>
                </a:r>
              </a:p>
            </p:txBody>
          </p:sp>
          <p:sp>
            <p:nvSpPr>
              <p:cNvPr id="2988" name="TextBox 2987">
                <a:extLst>
                  <a:ext uri="{FF2B5EF4-FFF2-40B4-BE49-F238E27FC236}">
                    <a16:creationId xmlns:a16="http://schemas.microsoft.com/office/drawing/2014/main" id="{9A64225F-267A-DA1A-3656-5DA21D403D86}"/>
                  </a:ext>
                </a:extLst>
              </p:cNvPr>
              <p:cNvSpPr txBox="1"/>
              <p:nvPr/>
            </p:nvSpPr>
            <p:spPr>
              <a:xfrm>
                <a:off x="695932" y="6025495"/>
                <a:ext cx="79861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On-Premises</a:t>
                </a:r>
              </a:p>
            </p:txBody>
          </p:sp>
        </p:grpSp>
      </p:grpSp>
      <p:grpSp>
        <p:nvGrpSpPr>
          <p:cNvPr id="2989" name="Graphic 3">
            <a:extLst>
              <a:ext uri="{FF2B5EF4-FFF2-40B4-BE49-F238E27FC236}">
                <a16:creationId xmlns:a16="http://schemas.microsoft.com/office/drawing/2014/main" id="{8AB5294D-EE9B-47AF-AD50-9859FE6A88D8}"/>
              </a:ext>
            </a:extLst>
          </p:cNvPr>
          <p:cNvGrpSpPr/>
          <p:nvPr/>
        </p:nvGrpSpPr>
        <p:grpSpPr>
          <a:xfrm>
            <a:off x="1558092" y="5670323"/>
            <a:ext cx="740908" cy="469485"/>
            <a:chOff x="1558092" y="5670323"/>
            <a:chExt cx="740908" cy="469485"/>
          </a:xfrm>
        </p:grpSpPr>
        <p:grpSp>
          <p:nvGrpSpPr>
            <p:cNvPr id="2990" name="Graphic 3">
              <a:extLst>
                <a:ext uri="{FF2B5EF4-FFF2-40B4-BE49-F238E27FC236}">
                  <a16:creationId xmlns:a16="http://schemas.microsoft.com/office/drawing/2014/main" id="{8FA2D6F6-575B-EC64-F78C-B317F4FE0D90}"/>
                </a:ext>
              </a:extLst>
            </p:cNvPr>
            <p:cNvGrpSpPr/>
            <p:nvPr/>
          </p:nvGrpSpPr>
          <p:grpSpPr>
            <a:xfrm>
              <a:off x="1730596" y="5670323"/>
              <a:ext cx="385010" cy="293031"/>
              <a:chOff x="1730596" y="5670323"/>
              <a:chExt cx="385010" cy="293031"/>
            </a:xfrm>
          </p:grpSpPr>
          <p:grpSp>
            <p:nvGrpSpPr>
              <p:cNvPr id="2991" name="Graphic 3">
                <a:extLst>
                  <a:ext uri="{FF2B5EF4-FFF2-40B4-BE49-F238E27FC236}">
                    <a16:creationId xmlns:a16="http://schemas.microsoft.com/office/drawing/2014/main" id="{DE31C88E-95A9-20FB-000A-8EEDFE3935C2}"/>
                  </a:ext>
                </a:extLst>
              </p:cNvPr>
              <p:cNvGrpSpPr/>
              <p:nvPr/>
            </p:nvGrpSpPr>
            <p:grpSpPr>
              <a:xfrm>
                <a:off x="1730596" y="5670323"/>
                <a:ext cx="385010" cy="293031"/>
                <a:chOff x="1730596" y="5670323"/>
                <a:chExt cx="385010" cy="293031"/>
              </a:xfrm>
              <a:solidFill>
                <a:srgbClr val="FFFFFF"/>
              </a:solidFill>
            </p:grpSpPr>
            <p:sp>
              <p:nvSpPr>
                <p:cNvPr id="2992" name="Freeform: Shape 2991">
                  <a:extLst>
                    <a:ext uri="{FF2B5EF4-FFF2-40B4-BE49-F238E27FC236}">
                      <a16:creationId xmlns:a16="http://schemas.microsoft.com/office/drawing/2014/main" id="{46D92CE1-4FA9-AF28-8108-2D06E90BBB5B}"/>
                    </a:ext>
                  </a:extLst>
                </p:cNvPr>
                <p:cNvSpPr/>
                <p:nvPr/>
              </p:nvSpPr>
              <p:spPr>
                <a:xfrm>
                  <a:off x="1735178" y="5674905"/>
                  <a:ext cx="374929" cy="284792"/>
                </a:xfrm>
                <a:custGeom>
                  <a:avLst/>
                  <a:gdLst>
                    <a:gd name="connsiteX0" fmla="*/ 371259 w 374929"/>
                    <a:gd name="connsiteY0" fmla="*/ 283875 h 284792"/>
                    <a:gd name="connsiteX1" fmla="*/ 352926 w 374929"/>
                    <a:gd name="connsiteY1" fmla="*/ 277464 h 284792"/>
                    <a:gd name="connsiteX2" fmla="*/ 347427 w 374929"/>
                    <a:gd name="connsiteY2" fmla="*/ 274718 h 284792"/>
                    <a:gd name="connsiteX3" fmla="*/ 341928 w 374929"/>
                    <a:gd name="connsiteY3" fmla="*/ 277464 h 284792"/>
                    <a:gd name="connsiteX4" fmla="*/ 323595 w 374929"/>
                    <a:gd name="connsiteY4" fmla="*/ 283875 h 284792"/>
                    <a:gd name="connsiteX5" fmla="*/ 305262 w 374929"/>
                    <a:gd name="connsiteY5" fmla="*/ 277464 h 284792"/>
                    <a:gd name="connsiteX6" fmla="*/ 299757 w 374929"/>
                    <a:gd name="connsiteY6" fmla="*/ 274718 h 284792"/>
                    <a:gd name="connsiteX7" fmla="*/ 294257 w 374929"/>
                    <a:gd name="connsiteY7" fmla="*/ 277464 h 284792"/>
                    <a:gd name="connsiteX8" fmla="*/ 275924 w 374929"/>
                    <a:gd name="connsiteY8" fmla="*/ 283875 h 284792"/>
                    <a:gd name="connsiteX9" fmla="*/ 257591 w 374929"/>
                    <a:gd name="connsiteY9" fmla="*/ 277464 h 284792"/>
                    <a:gd name="connsiteX10" fmla="*/ 252092 w 374929"/>
                    <a:gd name="connsiteY10" fmla="*/ 274718 h 284792"/>
                    <a:gd name="connsiteX11" fmla="*/ 246593 w 374929"/>
                    <a:gd name="connsiteY11" fmla="*/ 277464 h 284792"/>
                    <a:gd name="connsiteX12" fmla="*/ 228260 w 374929"/>
                    <a:gd name="connsiteY12" fmla="*/ 283875 h 284792"/>
                    <a:gd name="connsiteX13" fmla="*/ 209921 w 374929"/>
                    <a:gd name="connsiteY13" fmla="*/ 277464 h 284792"/>
                    <a:gd name="connsiteX14" fmla="*/ 204422 w 374929"/>
                    <a:gd name="connsiteY14" fmla="*/ 274718 h 284792"/>
                    <a:gd name="connsiteX15" fmla="*/ 198922 w 374929"/>
                    <a:gd name="connsiteY15" fmla="*/ 277464 h 284792"/>
                    <a:gd name="connsiteX16" fmla="*/ 180589 w 374929"/>
                    <a:gd name="connsiteY16" fmla="*/ 283875 h 284792"/>
                    <a:gd name="connsiteX17" fmla="*/ 162256 w 374929"/>
                    <a:gd name="connsiteY17" fmla="*/ 277464 h 284792"/>
                    <a:gd name="connsiteX18" fmla="*/ 156757 w 374929"/>
                    <a:gd name="connsiteY18" fmla="*/ 274718 h 284792"/>
                    <a:gd name="connsiteX19" fmla="*/ 151258 w 374929"/>
                    <a:gd name="connsiteY19" fmla="*/ 277464 h 284792"/>
                    <a:gd name="connsiteX20" fmla="*/ 132919 w 374929"/>
                    <a:gd name="connsiteY20" fmla="*/ 283875 h 284792"/>
                    <a:gd name="connsiteX21" fmla="*/ 114586 w 374929"/>
                    <a:gd name="connsiteY21" fmla="*/ 277464 h 284792"/>
                    <a:gd name="connsiteX22" fmla="*/ 109086 w 374929"/>
                    <a:gd name="connsiteY22" fmla="*/ 274718 h 284792"/>
                    <a:gd name="connsiteX23" fmla="*/ 103587 w 374929"/>
                    <a:gd name="connsiteY23" fmla="*/ 277464 h 284792"/>
                    <a:gd name="connsiteX24" fmla="*/ 85254 w 374929"/>
                    <a:gd name="connsiteY24" fmla="*/ 283875 h 284792"/>
                    <a:gd name="connsiteX25" fmla="*/ 66921 w 374929"/>
                    <a:gd name="connsiteY25" fmla="*/ 277464 h 284792"/>
                    <a:gd name="connsiteX26" fmla="*/ 61422 w 374929"/>
                    <a:gd name="connsiteY26" fmla="*/ 274718 h 284792"/>
                    <a:gd name="connsiteX27" fmla="*/ 47671 w 374929"/>
                    <a:gd name="connsiteY27" fmla="*/ 277464 h 284792"/>
                    <a:gd name="connsiteX28" fmla="*/ 29338 w 374929"/>
                    <a:gd name="connsiteY28" fmla="*/ 283875 h 284792"/>
                    <a:gd name="connsiteX29" fmla="*/ 10999 w 374929"/>
                    <a:gd name="connsiteY29" fmla="*/ 277464 h 284792"/>
                    <a:gd name="connsiteX30" fmla="*/ 5499 w 374929"/>
                    <a:gd name="connsiteY30" fmla="*/ 274718 h 284792"/>
                    <a:gd name="connsiteX31" fmla="*/ 0 w 374929"/>
                    <a:gd name="connsiteY31" fmla="*/ 274718 h 284792"/>
                    <a:gd name="connsiteX32" fmla="*/ 0 w 374929"/>
                    <a:gd name="connsiteY32" fmla="*/ 228934 h 284792"/>
                    <a:gd name="connsiteX33" fmla="*/ 4582 w 374929"/>
                    <a:gd name="connsiteY33" fmla="*/ 228934 h 284792"/>
                    <a:gd name="connsiteX34" fmla="*/ 22921 w 374929"/>
                    <a:gd name="connsiteY34" fmla="*/ 235344 h 284792"/>
                    <a:gd name="connsiteX35" fmla="*/ 28420 w 374929"/>
                    <a:gd name="connsiteY35" fmla="*/ 238091 h 284792"/>
                    <a:gd name="connsiteX36" fmla="*/ 33919 w 374929"/>
                    <a:gd name="connsiteY36" fmla="*/ 235344 h 284792"/>
                    <a:gd name="connsiteX37" fmla="*/ 52252 w 374929"/>
                    <a:gd name="connsiteY37" fmla="*/ 228934 h 284792"/>
                    <a:gd name="connsiteX38" fmla="*/ 70585 w 374929"/>
                    <a:gd name="connsiteY38" fmla="*/ 235344 h 284792"/>
                    <a:gd name="connsiteX39" fmla="*/ 76085 w 374929"/>
                    <a:gd name="connsiteY39" fmla="*/ 238091 h 284792"/>
                    <a:gd name="connsiteX40" fmla="*/ 81584 w 374929"/>
                    <a:gd name="connsiteY40" fmla="*/ 235344 h 284792"/>
                    <a:gd name="connsiteX41" fmla="*/ 85254 w 374929"/>
                    <a:gd name="connsiteY41" fmla="*/ 232598 h 284792"/>
                    <a:gd name="connsiteX42" fmla="*/ 85254 w 374929"/>
                    <a:gd name="connsiteY42" fmla="*/ 213367 h 284792"/>
                    <a:gd name="connsiteX43" fmla="*/ 0 w 374929"/>
                    <a:gd name="connsiteY43" fmla="*/ 213367 h 284792"/>
                    <a:gd name="connsiteX44" fmla="*/ 0 w 374929"/>
                    <a:gd name="connsiteY44" fmla="*/ 167576 h 284792"/>
                    <a:gd name="connsiteX45" fmla="*/ 11916 w 374929"/>
                    <a:gd name="connsiteY45" fmla="*/ 167576 h 284792"/>
                    <a:gd name="connsiteX46" fmla="*/ 87090 w 374929"/>
                    <a:gd name="connsiteY46" fmla="*/ 84247 h 284792"/>
                    <a:gd name="connsiteX47" fmla="*/ 87090 w 374929"/>
                    <a:gd name="connsiteY47" fmla="*/ 71426 h 284792"/>
                    <a:gd name="connsiteX48" fmla="*/ 91671 w 374929"/>
                    <a:gd name="connsiteY48" fmla="*/ 71426 h 284792"/>
                    <a:gd name="connsiteX49" fmla="*/ 108169 w 374929"/>
                    <a:gd name="connsiteY49" fmla="*/ 71426 h 284792"/>
                    <a:gd name="connsiteX50" fmla="*/ 108169 w 374929"/>
                    <a:gd name="connsiteY50" fmla="*/ 82412 h 284792"/>
                    <a:gd name="connsiteX51" fmla="*/ 123755 w 374929"/>
                    <a:gd name="connsiteY51" fmla="*/ 133695 h 284792"/>
                    <a:gd name="connsiteX52" fmla="*/ 188841 w 374929"/>
                    <a:gd name="connsiteY52" fmla="*/ 166665 h 284792"/>
                    <a:gd name="connsiteX53" fmla="*/ 253010 w 374929"/>
                    <a:gd name="connsiteY53" fmla="*/ 132777 h 284792"/>
                    <a:gd name="connsiteX54" fmla="*/ 260344 w 374929"/>
                    <a:gd name="connsiteY54" fmla="*/ 118128 h 284792"/>
                    <a:gd name="connsiteX55" fmla="*/ 116421 w 374929"/>
                    <a:gd name="connsiteY55" fmla="*/ 118128 h 284792"/>
                    <a:gd name="connsiteX56" fmla="*/ 117338 w 374929"/>
                    <a:gd name="connsiteY56" fmla="*/ 107142 h 284792"/>
                    <a:gd name="connsiteX57" fmla="*/ 146670 w 374929"/>
                    <a:gd name="connsiteY57" fmla="*/ 61352 h 284792"/>
                    <a:gd name="connsiteX58" fmla="*/ 151258 w 374929"/>
                    <a:gd name="connsiteY58" fmla="*/ 54023 h 284792"/>
                    <a:gd name="connsiteX59" fmla="*/ 176008 w 374929"/>
                    <a:gd name="connsiteY59" fmla="*/ 22889 h 284792"/>
                    <a:gd name="connsiteX60" fmla="*/ 193423 w 374929"/>
                    <a:gd name="connsiteY60" fmla="*/ 19231 h 284792"/>
                    <a:gd name="connsiteX61" fmla="*/ 197087 w 374929"/>
                    <a:gd name="connsiteY61" fmla="*/ 19231 h 284792"/>
                    <a:gd name="connsiteX62" fmla="*/ 198005 w 374929"/>
                    <a:gd name="connsiteY62" fmla="*/ 19231 h 284792"/>
                    <a:gd name="connsiteX63" fmla="*/ 204422 w 374929"/>
                    <a:gd name="connsiteY63" fmla="*/ 16478 h 284792"/>
                    <a:gd name="connsiteX64" fmla="*/ 242923 w 374929"/>
                    <a:gd name="connsiteY64" fmla="*/ 0 h 284792"/>
                    <a:gd name="connsiteX65" fmla="*/ 289676 w 374929"/>
                    <a:gd name="connsiteY65" fmla="*/ 29299 h 284792"/>
                    <a:gd name="connsiteX66" fmla="*/ 296092 w 374929"/>
                    <a:gd name="connsiteY66" fmla="*/ 33881 h 284792"/>
                    <a:gd name="connsiteX67" fmla="*/ 312590 w 374929"/>
                    <a:gd name="connsiteY67" fmla="*/ 41209 h 284792"/>
                    <a:gd name="connsiteX68" fmla="*/ 330930 w 374929"/>
                    <a:gd name="connsiteY68" fmla="*/ 111717 h 284792"/>
                    <a:gd name="connsiteX69" fmla="*/ 328177 w 374929"/>
                    <a:gd name="connsiteY69" fmla="*/ 118128 h 284792"/>
                    <a:gd name="connsiteX70" fmla="*/ 297928 w 374929"/>
                    <a:gd name="connsiteY70" fmla="*/ 118128 h 284792"/>
                    <a:gd name="connsiteX71" fmla="*/ 363925 w 374929"/>
                    <a:gd name="connsiteY71" fmla="*/ 168493 h 284792"/>
                    <a:gd name="connsiteX72" fmla="*/ 374930 w 374929"/>
                    <a:gd name="connsiteY72" fmla="*/ 168493 h 284792"/>
                    <a:gd name="connsiteX73" fmla="*/ 374930 w 374929"/>
                    <a:gd name="connsiteY73" fmla="*/ 214278 h 284792"/>
                    <a:gd name="connsiteX74" fmla="*/ 289676 w 374929"/>
                    <a:gd name="connsiteY74" fmla="*/ 214278 h 284792"/>
                    <a:gd name="connsiteX75" fmla="*/ 289676 w 374929"/>
                    <a:gd name="connsiteY75" fmla="*/ 230763 h 284792"/>
                    <a:gd name="connsiteX76" fmla="*/ 297010 w 374929"/>
                    <a:gd name="connsiteY76" fmla="*/ 229845 h 284792"/>
                    <a:gd name="connsiteX77" fmla="*/ 315343 w 374929"/>
                    <a:gd name="connsiteY77" fmla="*/ 236255 h 284792"/>
                    <a:gd name="connsiteX78" fmla="*/ 320842 w 374929"/>
                    <a:gd name="connsiteY78" fmla="*/ 239008 h 284792"/>
                    <a:gd name="connsiteX79" fmla="*/ 326342 w 374929"/>
                    <a:gd name="connsiteY79" fmla="*/ 236255 h 284792"/>
                    <a:gd name="connsiteX80" fmla="*/ 344674 w 374929"/>
                    <a:gd name="connsiteY80" fmla="*/ 229845 h 284792"/>
                    <a:gd name="connsiteX81" fmla="*/ 363014 w 374929"/>
                    <a:gd name="connsiteY81" fmla="*/ 236255 h 284792"/>
                    <a:gd name="connsiteX82" fmla="*/ 368513 w 374929"/>
                    <a:gd name="connsiteY82" fmla="*/ 239008 h 284792"/>
                    <a:gd name="connsiteX83" fmla="*/ 373095 w 374929"/>
                    <a:gd name="connsiteY83" fmla="*/ 239008 h 284792"/>
                    <a:gd name="connsiteX84" fmla="*/ 373095 w 374929"/>
                    <a:gd name="connsiteY84" fmla="*/ 284792 h 284792"/>
                    <a:gd name="connsiteX85" fmla="*/ 371259 w 374929"/>
                    <a:gd name="connsiteY85" fmla="*/ 284792 h 284792"/>
                    <a:gd name="connsiteX86" fmla="*/ 371259 w 374929"/>
                    <a:gd name="connsiteY86" fmla="*/ 283875 h 28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74929" h="284792">
                      <a:moveTo>
                        <a:pt x="371259" y="283875"/>
                      </a:moveTo>
                      <a:cubicBezTo>
                        <a:pt x="361178" y="283875"/>
                        <a:pt x="356597" y="280211"/>
                        <a:pt x="352926" y="277464"/>
                      </a:cubicBezTo>
                      <a:cubicBezTo>
                        <a:pt x="350180" y="275636"/>
                        <a:pt x="349262" y="274718"/>
                        <a:pt x="347427" y="274718"/>
                      </a:cubicBezTo>
                      <a:cubicBezTo>
                        <a:pt x="345592" y="274718"/>
                        <a:pt x="343763" y="275636"/>
                        <a:pt x="341928" y="277464"/>
                      </a:cubicBezTo>
                      <a:cubicBezTo>
                        <a:pt x="338258" y="280211"/>
                        <a:pt x="332758" y="283875"/>
                        <a:pt x="323595" y="283875"/>
                      </a:cubicBezTo>
                      <a:cubicBezTo>
                        <a:pt x="313508" y="283875"/>
                        <a:pt x="308926" y="280211"/>
                        <a:pt x="305262" y="277464"/>
                      </a:cubicBezTo>
                      <a:cubicBezTo>
                        <a:pt x="302509" y="275636"/>
                        <a:pt x="301592" y="274718"/>
                        <a:pt x="299757" y="274718"/>
                      </a:cubicBezTo>
                      <a:cubicBezTo>
                        <a:pt x="297928" y="274718"/>
                        <a:pt x="296092" y="275636"/>
                        <a:pt x="294257" y="277464"/>
                      </a:cubicBezTo>
                      <a:cubicBezTo>
                        <a:pt x="290593" y="280211"/>
                        <a:pt x="285094" y="283875"/>
                        <a:pt x="275924" y="283875"/>
                      </a:cubicBezTo>
                      <a:cubicBezTo>
                        <a:pt x="265843" y="283875"/>
                        <a:pt x="261255" y="280211"/>
                        <a:pt x="257591" y="277464"/>
                      </a:cubicBezTo>
                      <a:cubicBezTo>
                        <a:pt x="254839" y="275636"/>
                        <a:pt x="253927" y="274718"/>
                        <a:pt x="252092" y="274718"/>
                      </a:cubicBezTo>
                      <a:cubicBezTo>
                        <a:pt x="249339" y="274718"/>
                        <a:pt x="248422" y="275636"/>
                        <a:pt x="246593" y="277464"/>
                      </a:cubicBezTo>
                      <a:cubicBezTo>
                        <a:pt x="242923" y="280211"/>
                        <a:pt x="237423" y="283875"/>
                        <a:pt x="228260" y="283875"/>
                      </a:cubicBezTo>
                      <a:cubicBezTo>
                        <a:pt x="218173" y="283875"/>
                        <a:pt x="213591" y="280211"/>
                        <a:pt x="209921" y="277464"/>
                      </a:cubicBezTo>
                      <a:cubicBezTo>
                        <a:pt x="207174" y="275636"/>
                        <a:pt x="206257" y="274718"/>
                        <a:pt x="204422" y="274718"/>
                      </a:cubicBezTo>
                      <a:cubicBezTo>
                        <a:pt x="201675" y="274718"/>
                        <a:pt x="200757" y="275636"/>
                        <a:pt x="198922" y="277464"/>
                      </a:cubicBezTo>
                      <a:cubicBezTo>
                        <a:pt x="195258" y="280211"/>
                        <a:pt x="189759" y="283875"/>
                        <a:pt x="180589" y="283875"/>
                      </a:cubicBezTo>
                      <a:cubicBezTo>
                        <a:pt x="170508" y="283875"/>
                        <a:pt x="165920" y="280211"/>
                        <a:pt x="162256" y="277464"/>
                      </a:cubicBezTo>
                      <a:cubicBezTo>
                        <a:pt x="159504" y="275636"/>
                        <a:pt x="158586" y="274718"/>
                        <a:pt x="156757" y="274718"/>
                      </a:cubicBezTo>
                      <a:cubicBezTo>
                        <a:pt x="154004" y="274718"/>
                        <a:pt x="153087" y="275636"/>
                        <a:pt x="151258" y="277464"/>
                      </a:cubicBezTo>
                      <a:cubicBezTo>
                        <a:pt x="147587" y="280211"/>
                        <a:pt x="142088" y="283875"/>
                        <a:pt x="132919" y="283875"/>
                      </a:cubicBezTo>
                      <a:cubicBezTo>
                        <a:pt x="122838" y="283875"/>
                        <a:pt x="118256" y="280211"/>
                        <a:pt x="114586" y="277464"/>
                      </a:cubicBezTo>
                      <a:cubicBezTo>
                        <a:pt x="111839" y="275636"/>
                        <a:pt x="110922" y="274718"/>
                        <a:pt x="109086" y="274718"/>
                      </a:cubicBezTo>
                      <a:cubicBezTo>
                        <a:pt x="107251" y="274718"/>
                        <a:pt x="105422" y="275636"/>
                        <a:pt x="103587" y="277464"/>
                      </a:cubicBezTo>
                      <a:cubicBezTo>
                        <a:pt x="99923" y="280211"/>
                        <a:pt x="94418" y="283875"/>
                        <a:pt x="85254" y="283875"/>
                      </a:cubicBezTo>
                      <a:cubicBezTo>
                        <a:pt x="75167" y="283875"/>
                        <a:pt x="70585" y="280211"/>
                        <a:pt x="66921" y="277464"/>
                      </a:cubicBezTo>
                      <a:cubicBezTo>
                        <a:pt x="64168" y="275636"/>
                        <a:pt x="63251" y="274718"/>
                        <a:pt x="61422" y="274718"/>
                      </a:cubicBezTo>
                      <a:cubicBezTo>
                        <a:pt x="59587" y="274718"/>
                        <a:pt x="50417" y="274718"/>
                        <a:pt x="47671" y="277464"/>
                      </a:cubicBezTo>
                      <a:cubicBezTo>
                        <a:pt x="44000" y="280211"/>
                        <a:pt x="38501" y="283875"/>
                        <a:pt x="29338" y="283875"/>
                      </a:cubicBezTo>
                      <a:cubicBezTo>
                        <a:pt x="19251" y="283875"/>
                        <a:pt x="14669" y="280211"/>
                        <a:pt x="10999" y="277464"/>
                      </a:cubicBezTo>
                      <a:cubicBezTo>
                        <a:pt x="8252" y="275636"/>
                        <a:pt x="7334" y="274718"/>
                        <a:pt x="5499" y="274718"/>
                      </a:cubicBezTo>
                      <a:lnTo>
                        <a:pt x="0" y="274718"/>
                      </a:lnTo>
                      <a:lnTo>
                        <a:pt x="0" y="228934"/>
                      </a:lnTo>
                      <a:lnTo>
                        <a:pt x="4582" y="228934"/>
                      </a:lnTo>
                      <a:cubicBezTo>
                        <a:pt x="14669" y="228934"/>
                        <a:pt x="19251" y="232598"/>
                        <a:pt x="22921" y="235344"/>
                      </a:cubicBezTo>
                      <a:cubicBezTo>
                        <a:pt x="25667" y="237173"/>
                        <a:pt x="26585" y="238091"/>
                        <a:pt x="28420" y="238091"/>
                      </a:cubicBezTo>
                      <a:cubicBezTo>
                        <a:pt x="31167" y="238091"/>
                        <a:pt x="32084" y="237173"/>
                        <a:pt x="33919" y="235344"/>
                      </a:cubicBezTo>
                      <a:cubicBezTo>
                        <a:pt x="37584" y="232598"/>
                        <a:pt x="43083" y="228934"/>
                        <a:pt x="52252" y="228934"/>
                      </a:cubicBezTo>
                      <a:cubicBezTo>
                        <a:pt x="62333" y="228934"/>
                        <a:pt x="66921" y="232598"/>
                        <a:pt x="70585" y="235344"/>
                      </a:cubicBezTo>
                      <a:cubicBezTo>
                        <a:pt x="73338" y="237173"/>
                        <a:pt x="74256" y="238091"/>
                        <a:pt x="76085" y="238091"/>
                      </a:cubicBezTo>
                      <a:cubicBezTo>
                        <a:pt x="77920" y="238091"/>
                        <a:pt x="79755" y="237173"/>
                        <a:pt x="81584" y="235344"/>
                      </a:cubicBezTo>
                      <a:cubicBezTo>
                        <a:pt x="82502" y="234427"/>
                        <a:pt x="83419" y="233509"/>
                        <a:pt x="85254" y="232598"/>
                      </a:cubicBezTo>
                      <a:lnTo>
                        <a:pt x="85254" y="213367"/>
                      </a:lnTo>
                      <a:lnTo>
                        <a:pt x="0" y="213367"/>
                      </a:lnTo>
                      <a:lnTo>
                        <a:pt x="0" y="167576"/>
                      </a:lnTo>
                      <a:lnTo>
                        <a:pt x="11916" y="167576"/>
                      </a:lnTo>
                      <a:cubicBezTo>
                        <a:pt x="70585" y="167576"/>
                        <a:pt x="85254" y="102561"/>
                        <a:pt x="87090" y="84247"/>
                      </a:cubicBezTo>
                      <a:lnTo>
                        <a:pt x="87090" y="71426"/>
                      </a:lnTo>
                      <a:lnTo>
                        <a:pt x="91671" y="71426"/>
                      </a:lnTo>
                      <a:lnTo>
                        <a:pt x="108169" y="71426"/>
                      </a:lnTo>
                      <a:lnTo>
                        <a:pt x="108169" y="82412"/>
                      </a:lnTo>
                      <a:cubicBezTo>
                        <a:pt x="108169" y="95232"/>
                        <a:pt x="111839" y="116299"/>
                        <a:pt x="123755" y="133695"/>
                      </a:cubicBezTo>
                      <a:cubicBezTo>
                        <a:pt x="138424" y="155673"/>
                        <a:pt x="160421" y="166665"/>
                        <a:pt x="188841" y="166665"/>
                      </a:cubicBezTo>
                      <a:cubicBezTo>
                        <a:pt x="217255" y="166665"/>
                        <a:pt x="239258" y="154755"/>
                        <a:pt x="253010" y="132777"/>
                      </a:cubicBezTo>
                      <a:cubicBezTo>
                        <a:pt x="255756" y="128202"/>
                        <a:pt x="258509" y="123621"/>
                        <a:pt x="260344" y="118128"/>
                      </a:cubicBezTo>
                      <a:lnTo>
                        <a:pt x="116421" y="118128"/>
                      </a:lnTo>
                      <a:lnTo>
                        <a:pt x="117338" y="107142"/>
                      </a:lnTo>
                      <a:cubicBezTo>
                        <a:pt x="119174" y="86993"/>
                        <a:pt x="130172" y="69597"/>
                        <a:pt x="146670" y="61352"/>
                      </a:cubicBezTo>
                      <a:cubicBezTo>
                        <a:pt x="149423" y="59523"/>
                        <a:pt x="151258" y="56776"/>
                        <a:pt x="151258" y="54023"/>
                      </a:cubicBezTo>
                      <a:cubicBezTo>
                        <a:pt x="154004" y="40291"/>
                        <a:pt x="163174" y="28388"/>
                        <a:pt x="176008" y="22889"/>
                      </a:cubicBezTo>
                      <a:cubicBezTo>
                        <a:pt x="181507" y="20142"/>
                        <a:pt x="187924" y="19231"/>
                        <a:pt x="193423" y="19231"/>
                      </a:cubicBezTo>
                      <a:cubicBezTo>
                        <a:pt x="194341" y="19231"/>
                        <a:pt x="196176" y="19231"/>
                        <a:pt x="197087" y="19231"/>
                      </a:cubicBezTo>
                      <a:lnTo>
                        <a:pt x="198005" y="19231"/>
                      </a:lnTo>
                      <a:cubicBezTo>
                        <a:pt x="200757" y="19231"/>
                        <a:pt x="202593" y="18314"/>
                        <a:pt x="204422" y="16478"/>
                      </a:cubicBezTo>
                      <a:cubicBezTo>
                        <a:pt x="214509" y="5493"/>
                        <a:pt x="228260" y="0"/>
                        <a:pt x="242923" y="0"/>
                      </a:cubicBezTo>
                      <a:cubicBezTo>
                        <a:pt x="263091" y="0"/>
                        <a:pt x="280506" y="10986"/>
                        <a:pt x="289676" y="29299"/>
                      </a:cubicBezTo>
                      <a:cubicBezTo>
                        <a:pt x="290593" y="32046"/>
                        <a:pt x="293340" y="33881"/>
                        <a:pt x="296092" y="33881"/>
                      </a:cubicBezTo>
                      <a:cubicBezTo>
                        <a:pt x="302509" y="34799"/>
                        <a:pt x="308008" y="37545"/>
                        <a:pt x="312590" y="41209"/>
                      </a:cubicBezTo>
                      <a:cubicBezTo>
                        <a:pt x="336429" y="55859"/>
                        <a:pt x="344674" y="86993"/>
                        <a:pt x="330930" y="111717"/>
                      </a:cubicBezTo>
                      <a:lnTo>
                        <a:pt x="328177" y="118128"/>
                      </a:lnTo>
                      <a:lnTo>
                        <a:pt x="297928" y="118128"/>
                      </a:lnTo>
                      <a:cubicBezTo>
                        <a:pt x="306173" y="137359"/>
                        <a:pt x="324513" y="168493"/>
                        <a:pt x="363925" y="168493"/>
                      </a:cubicBezTo>
                      <a:lnTo>
                        <a:pt x="374930" y="168493"/>
                      </a:lnTo>
                      <a:lnTo>
                        <a:pt x="374930" y="214278"/>
                      </a:lnTo>
                      <a:lnTo>
                        <a:pt x="289676" y="214278"/>
                      </a:lnTo>
                      <a:lnTo>
                        <a:pt x="289676" y="230763"/>
                      </a:lnTo>
                      <a:cubicBezTo>
                        <a:pt x="292428" y="229845"/>
                        <a:pt x="294257" y="229845"/>
                        <a:pt x="297010" y="229845"/>
                      </a:cubicBezTo>
                      <a:cubicBezTo>
                        <a:pt x="307091" y="229845"/>
                        <a:pt x="311679" y="233509"/>
                        <a:pt x="315343" y="236255"/>
                      </a:cubicBezTo>
                      <a:cubicBezTo>
                        <a:pt x="318096" y="238091"/>
                        <a:pt x="319007" y="239008"/>
                        <a:pt x="320842" y="239008"/>
                      </a:cubicBezTo>
                      <a:cubicBezTo>
                        <a:pt x="323595" y="239008"/>
                        <a:pt x="324513" y="238091"/>
                        <a:pt x="326342" y="236255"/>
                      </a:cubicBezTo>
                      <a:cubicBezTo>
                        <a:pt x="330012" y="233509"/>
                        <a:pt x="335511" y="229845"/>
                        <a:pt x="344674" y="229845"/>
                      </a:cubicBezTo>
                      <a:cubicBezTo>
                        <a:pt x="354762" y="229845"/>
                        <a:pt x="359343" y="233509"/>
                        <a:pt x="363014" y="236255"/>
                      </a:cubicBezTo>
                      <a:cubicBezTo>
                        <a:pt x="365760" y="238091"/>
                        <a:pt x="366678" y="239008"/>
                        <a:pt x="368513" y="239008"/>
                      </a:cubicBezTo>
                      <a:lnTo>
                        <a:pt x="373095" y="239008"/>
                      </a:lnTo>
                      <a:lnTo>
                        <a:pt x="373095" y="284792"/>
                      </a:lnTo>
                      <a:lnTo>
                        <a:pt x="371259" y="284792"/>
                      </a:lnTo>
                      <a:lnTo>
                        <a:pt x="371259" y="283875"/>
                      </a:lnTo>
                      <a:close/>
                    </a:path>
                  </a:pathLst>
                </a:custGeom>
                <a:solidFill>
                  <a:srgbClr val="FFFFFF"/>
                </a:solidFill>
                <a:ln w="6417" cap="flat">
                  <a:noFill/>
                  <a:prstDash val="solid"/>
                  <a:miter/>
                </a:ln>
              </p:spPr>
              <p:txBody>
                <a:bodyPr rtlCol="0" anchor="ctr"/>
                <a:lstStyle/>
                <a:p>
                  <a:endParaRPr lang="en-US" sz="810"/>
                </a:p>
              </p:txBody>
            </p:sp>
            <p:sp>
              <p:nvSpPr>
                <p:cNvPr id="2993" name="Freeform: Shape 2992">
                  <a:extLst>
                    <a:ext uri="{FF2B5EF4-FFF2-40B4-BE49-F238E27FC236}">
                      <a16:creationId xmlns:a16="http://schemas.microsoft.com/office/drawing/2014/main" id="{2C45C1FB-465E-76F7-5598-66D94415378E}"/>
                    </a:ext>
                  </a:extLst>
                </p:cNvPr>
                <p:cNvSpPr/>
                <p:nvPr/>
              </p:nvSpPr>
              <p:spPr>
                <a:xfrm>
                  <a:off x="1730596" y="5670323"/>
                  <a:ext cx="385010" cy="293031"/>
                </a:xfrm>
                <a:custGeom>
                  <a:avLst/>
                  <a:gdLst>
                    <a:gd name="connsiteX0" fmla="*/ 248422 w 385010"/>
                    <a:gd name="connsiteY0" fmla="*/ 9157 h 293031"/>
                    <a:gd name="connsiteX1" fmla="*/ 291511 w 385010"/>
                    <a:gd name="connsiteY1" fmla="*/ 35710 h 293031"/>
                    <a:gd name="connsiteX2" fmla="*/ 300674 w 385010"/>
                    <a:gd name="connsiteY2" fmla="*/ 43038 h 293031"/>
                    <a:gd name="connsiteX3" fmla="*/ 316261 w 385010"/>
                    <a:gd name="connsiteY3" fmla="*/ 49448 h 293031"/>
                    <a:gd name="connsiteX4" fmla="*/ 333676 w 385010"/>
                    <a:gd name="connsiteY4" fmla="*/ 114464 h 293031"/>
                    <a:gd name="connsiteX5" fmla="*/ 331841 w 385010"/>
                    <a:gd name="connsiteY5" fmla="*/ 118128 h 293031"/>
                    <a:gd name="connsiteX6" fmla="*/ 297927 w 385010"/>
                    <a:gd name="connsiteY6" fmla="*/ 118128 h 293031"/>
                    <a:gd name="connsiteX7" fmla="*/ 300674 w 385010"/>
                    <a:gd name="connsiteY7" fmla="*/ 124538 h 293031"/>
                    <a:gd name="connsiteX8" fmla="*/ 371259 w 385010"/>
                    <a:gd name="connsiteY8" fmla="*/ 177650 h 293031"/>
                    <a:gd name="connsiteX9" fmla="*/ 375841 w 385010"/>
                    <a:gd name="connsiteY9" fmla="*/ 177650 h 293031"/>
                    <a:gd name="connsiteX10" fmla="*/ 375841 w 385010"/>
                    <a:gd name="connsiteY10" fmla="*/ 189553 h 293031"/>
                    <a:gd name="connsiteX11" fmla="*/ 375841 w 385010"/>
                    <a:gd name="connsiteY11" fmla="*/ 214284 h 293031"/>
                    <a:gd name="connsiteX12" fmla="*/ 290593 w 385010"/>
                    <a:gd name="connsiteY12" fmla="*/ 214284 h 293031"/>
                    <a:gd name="connsiteX13" fmla="*/ 290593 w 385010"/>
                    <a:gd name="connsiteY13" fmla="*/ 241754 h 293031"/>
                    <a:gd name="connsiteX14" fmla="*/ 302509 w 385010"/>
                    <a:gd name="connsiteY14" fmla="*/ 238091 h 293031"/>
                    <a:gd name="connsiteX15" fmla="*/ 318089 w 385010"/>
                    <a:gd name="connsiteY15" fmla="*/ 243583 h 293031"/>
                    <a:gd name="connsiteX16" fmla="*/ 326341 w 385010"/>
                    <a:gd name="connsiteY16" fmla="*/ 247247 h 293031"/>
                    <a:gd name="connsiteX17" fmla="*/ 334593 w 385010"/>
                    <a:gd name="connsiteY17" fmla="*/ 243583 h 293031"/>
                    <a:gd name="connsiteX18" fmla="*/ 350174 w 385010"/>
                    <a:gd name="connsiteY18" fmla="*/ 238091 h 293031"/>
                    <a:gd name="connsiteX19" fmla="*/ 365760 w 385010"/>
                    <a:gd name="connsiteY19" fmla="*/ 243583 h 293031"/>
                    <a:gd name="connsiteX20" fmla="*/ 374012 w 385010"/>
                    <a:gd name="connsiteY20" fmla="*/ 247247 h 293031"/>
                    <a:gd name="connsiteX21" fmla="*/ 374012 w 385010"/>
                    <a:gd name="connsiteY21" fmla="*/ 256404 h 293031"/>
                    <a:gd name="connsiteX22" fmla="*/ 374012 w 385010"/>
                    <a:gd name="connsiteY22" fmla="*/ 260068 h 293031"/>
                    <a:gd name="connsiteX23" fmla="*/ 374012 w 385010"/>
                    <a:gd name="connsiteY23" fmla="*/ 283875 h 293031"/>
                    <a:gd name="connsiteX24" fmla="*/ 358426 w 385010"/>
                    <a:gd name="connsiteY24" fmla="*/ 278382 h 293031"/>
                    <a:gd name="connsiteX25" fmla="*/ 351091 w 385010"/>
                    <a:gd name="connsiteY25" fmla="*/ 274718 h 293031"/>
                    <a:gd name="connsiteX26" fmla="*/ 342845 w 385010"/>
                    <a:gd name="connsiteY26" fmla="*/ 278382 h 293031"/>
                    <a:gd name="connsiteX27" fmla="*/ 327259 w 385010"/>
                    <a:gd name="connsiteY27" fmla="*/ 283875 h 293031"/>
                    <a:gd name="connsiteX28" fmla="*/ 311673 w 385010"/>
                    <a:gd name="connsiteY28" fmla="*/ 278382 h 293031"/>
                    <a:gd name="connsiteX29" fmla="*/ 302509 w 385010"/>
                    <a:gd name="connsiteY29" fmla="*/ 274718 h 293031"/>
                    <a:gd name="connsiteX30" fmla="*/ 294257 w 385010"/>
                    <a:gd name="connsiteY30" fmla="*/ 278382 h 293031"/>
                    <a:gd name="connsiteX31" fmla="*/ 278677 w 385010"/>
                    <a:gd name="connsiteY31" fmla="*/ 283875 h 293031"/>
                    <a:gd name="connsiteX32" fmla="*/ 263091 w 385010"/>
                    <a:gd name="connsiteY32" fmla="*/ 278382 h 293031"/>
                    <a:gd name="connsiteX33" fmla="*/ 254838 w 385010"/>
                    <a:gd name="connsiteY33" fmla="*/ 274718 h 293031"/>
                    <a:gd name="connsiteX34" fmla="*/ 246593 w 385010"/>
                    <a:gd name="connsiteY34" fmla="*/ 278382 h 293031"/>
                    <a:gd name="connsiteX35" fmla="*/ 229171 w 385010"/>
                    <a:gd name="connsiteY35" fmla="*/ 283875 h 293031"/>
                    <a:gd name="connsiteX36" fmla="*/ 213591 w 385010"/>
                    <a:gd name="connsiteY36" fmla="*/ 278382 h 293031"/>
                    <a:gd name="connsiteX37" fmla="*/ 204421 w 385010"/>
                    <a:gd name="connsiteY37" fmla="*/ 274718 h 293031"/>
                    <a:gd name="connsiteX38" fmla="*/ 196169 w 385010"/>
                    <a:gd name="connsiteY38" fmla="*/ 278382 h 293031"/>
                    <a:gd name="connsiteX39" fmla="*/ 180589 w 385010"/>
                    <a:gd name="connsiteY39" fmla="*/ 283875 h 293031"/>
                    <a:gd name="connsiteX40" fmla="*/ 165003 w 385010"/>
                    <a:gd name="connsiteY40" fmla="*/ 278382 h 293031"/>
                    <a:gd name="connsiteX41" fmla="*/ 155840 w 385010"/>
                    <a:gd name="connsiteY41" fmla="*/ 274718 h 293031"/>
                    <a:gd name="connsiteX42" fmla="*/ 147587 w 385010"/>
                    <a:gd name="connsiteY42" fmla="*/ 278382 h 293031"/>
                    <a:gd name="connsiteX43" fmla="*/ 132001 w 385010"/>
                    <a:gd name="connsiteY43" fmla="*/ 283875 h 293031"/>
                    <a:gd name="connsiteX44" fmla="*/ 116421 w 385010"/>
                    <a:gd name="connsiteY44" fmla="*/ 278382 h 293031"/>
                    <a:gd name="connsiteX45" fmla="*/ 108169 w 385010"/>
                    <a:gd name="connsiteY45" fmla="*/ 274718 h 293031"/>
                    <a:gd name="connsiteX46" fmla="*/ 99917 w 385010"/>
                    <a:gd name="connsiteY46" fmla="*/ 278382 h 293031"/>
                    <a:gd name="connsiteX47" fmla="*/ 82501 w 385010"/>
                    <a:gd name="connsiteY47" fmla="*/ 283875 h 293031"/>
                    <a:gd name="connsiteX48" fmla="*/ 66921 w 385010"/>
                    <a:gd name="connsiteY48" fmla="*/ 278382 h 293031"/>
                    <a:gd name="connsiteX49" fmla="*/ 57752 w 385010"/>
                    <a:gd name="connsiteY49" fmla="*/ 274718 h 293031"/>
                    <a:gd name="connsiteX50" fmla="*/ 49499 w 385010"/>
                    <a:gd name="connsiteY50" fmla="*/ 278382 h 293031"/>
                    <a:gd name="connsiteX51" fmla="*/ 33919 w 385010"/>
                    <a:gd name="connsiteY51" fmla="*/ 283875 h 293031"/>
                    <a:gd name="connsiteX52" fmla="*/ 18333 w 385010"/>
                    <a:gd name="connsiteY52" fmla="*/ 278382 h 293031"/>
                    <a:gd name="connsiteX53" fmla="*/ 9170 w 385010"/>
                    <a:gd name="connsiteY53" fmla="*/ 274718 h 293031"/>
                    <a:gd name="connsiteX54" fmla="*/ 9170 w 385010"/>
                    <a:gd name="connsiteY54" fmla="*/ 249994 h 293031"/>
                    <a:gd name="connsiteX55" fmla="*/ 9170 w 385010"/>
                    <a:gd name="connsiteY55" fmla="*/ 245418 h 293031"/>
                    <a:gd name="connsiteX56" fmla="*/ 9170 w 385010"/>
                    <a:gd name="connsiteY56" fmla="*/ 238091 h 293031"/>
                    <a:gd name="connsiteX57" fmla="*/ 24750 w 385010"/>
                    <a:gd name="connsiteY57" fmla="*/ 243583 h 293031"/>
                    <a:gd name="connsiteX58" fmla="*/ 33919 w 385010"/>
                    <a:gd name="connsiteY58" fmla="*/ 247247 h 293031"/>
                    <a:gd name="connsiteX59" fmla="*/ 42165 w 385010"/>
                    <a:gd name="connsiteY59" fmla="*/ 243583 h 293031"/>
                    <a:gd name="connsiteX60" fmla="*/ 57752 w 385010"/>
                    <a:gd name="connsiteY60" fmla="*/ 238091 h 293031"/>
                    <a:gd name="connsiteX61" fmla="*/ 73338 w 385010"/>
                    <a:gd name="connsiteY61" fmla="*/ 243583 h 293031"/>
                    <a:gd name="connsiteX62" fmla="*/ 82501 w 385010"/>
                    <a:gd name="connsiteY62" fmla="*/ 247247 h 293031"/>
                    <a:gd name="connsiteX63" fmla="*/ 90753 w 385010"/>
                    <a:gd name="connsiteY63" fmla="*/ 243583 h 293031"/>
                    <a:gd name="connsiteX64" fmla="*/ 96253 w 385010"/>
                    <a:gd name="connsiteY64" fmla="*/ 239919 h 293031"/>
                    <a:gd name="connsiteX65" fmla="*/ 96253 w 385010"/>
                    <a:gd name="connsiteY65" fmla="*/ 213366 h 293031"/>
                    <a:gd name="connsiteX66" fmla="*/ 9170 w 385010"/>
                    <a:gd name="connsiteY66" fmla="*/ 213366 h 293031"/>
                    <a:gd name="connsiteX67" fmla="*/ 9170 w 385010"/>
                    <a:gd name="connsiteY67" fmla="*/ 188642 h 293031"/>
                    <a:gd name="connsiteX68" fmla="*/ 9170 w 385010"/>
                    <a:gd name="connsiteY68" fmla="*/ 175822 h 293031"/>
                    <a:gd name="connsiteX69" fmla="*/ 16498 w 385010"/>
                    <a:gd name="connsiteY69" fmla="*/ 175822 h 293031"/>
                    <a:gd name="connsiteX70" fmla="*/ 96253 w 385010"/>
                    <a:gd name="connsiteY70" fmla="*/ 88828 h 293031"/>
                    <a:gd name="connsiteX71" fmla="*/ 96253 w 385010"/>
                    <a:gd name="connsiteY71" fmla="*/ 80583 h 293031"/>
                    <a:gd name="connsiteX72" fmla="*/ 108169 w 385010"/>
                    <a:gd name="connsiteY72" fmla="*/ 80583 h 293031"/>
                    <a:gd name="connsiteX73" fmla="*/ 108169 w 385010"/>
                    <a:gd name="connsiteY73" fmla="*/ 86993 h 293031"/>
                    <a:gd name="connsiteX74" fmla="*/ 124673 w 385010"/>
                    <a:gd name="connsiteY74" fmla="*/ 141023 h 293031"/>
                    <a:gd name="connsiteX75" fmla="*/ 194341 w 385010"/>
                    <a:gd name="connsiteY75" fmla="*/ 175822 h 293031"/>
                    <a:gd name="connsiteX76" fmla="*/ 263091 w 385010"/>
                    <a:gd name="connsiteY76" fmla="*/ 139188 h 293031"/>
                    <a:gd name="connsiteX77" fmla="*/ 270425 w 385010"/>
                    <a:gd name="connsiteY77" fmla="*/ 124538 h 293031"/>
                    <a:gd name="connsiteX78" fmla="*/ 272260 w 385010"/>
                    <a:gd name="connsiteY78" fmla="*/ 118128 h 293031"/>
                    <a:gd name="connsiteX79" fmla="*/ 263091 w 385010"/>
                    <a:gd name="connsiteY79" fmla="*/ 118128 h 293031"/>
                    <a:gd name="connsiteX80" fmla="*/ 235588 w 385010"/>
                    <a:gd name="connsiteY80" fmla="*/ 118128 h 293031"/>
                    <a:gd name="connsiteX81" fmla="*/ 210838 w 385010"/>
                    <a:gd name="connsiteY81" fmla="*/ 118128 h 293031"/>
                    <a:gd name="connsiteX82" fmla="*/ 152169 w 385010"/>
                    <a:gd name="connsiteY82" fmla="*/ 118128 h 293031"/>
                    <a:gd name="connsiteX83" fmla="*/ 125584 w 385010"/>
                    <a:gd name="connsiteY83" fmla="*/ 118128 h 293031"/>
                    <a:gd name="connsiteX84" fmla="*/ 125584 w 385010"/>
                    <a:gd name="connsiteY84" fmla="*/ 112635 h 293031"/>
                    <a:gd name="connsiteX85" fmla="*/ 153087 w 385010"/>
                    <a:gd name="connsiteY85" fmla="*/ 70508 h 293031"/>
                    <a:gd name="connsiteX86" fmla="*/ 160421 w 385010"/>
                    <a:gd name="connsiteY86" fmla="*/ 61351 h 293031"/>
                    <a:gd name="connsiteX87" fmla="*/ 183336 w 385010"/>
                    <a:gd name="connsiteY87" fmla="*/ 32052 h 293031"/>
                    <a:gd name="connsiteX88" fmla="*/ 198922 w 385010"/>
                    <a:gd name="connsiteY88" fmla="*/ 28388 h 293031"/>
                    <a:gd name="connsiteX89" fmla="*/ 202586 w 385010"/>
                    <a:gd name="connsiteY89" fmla="*/ 28388 h 293031"/>
                    <a:gd name="connsiteX90" fmla="*/ 203504 w 385010"/>
                    <a:gd name="connsiteY90" fmla="*/ 28388 h 293031"/>
                    <a:gd name="connsiteX91" fmla="*/ 212673 w 385010"/>
                    <a:gd name="connsiteY91" fmla="*/ 24724 h 293031"/>
                    <a:gd name="connsiteX92" fmla="*/ 248422 w 385010"/>
                    <a:gd name="connsiteY92" fmla="*/ 9157 h 293031"/>
                    <a:gd name="connsiteX93" fmla="*/ 248422 w 385010"/>
                    <a:gd name="connsiteY93" fmla="*/ 0 h 293031"/>
                    <a:gd name="connsiteX94" fmla="*/ 206257 w 385010"/>
                    <a:gd name="connsiteY94" fmla="*/ 18314 h 293031"/>
                    <a:gd name="connsiteX95" fmla="*/ 203504 w 385010"/>
                    <a:gd name="connsiteY95" fmla="*/ 19231 h 293031"/>
                    <a:gd name="connsiteX96" fmla="*/ 202586 w 385010"/>
                    <a:gd name="connsiteY96" fmla="*/ 19231 h 293031"/>
                    <a:gd name="connsiteX97" fmla="*/ 198004 w 385010"/>
                    <a:gd name="connsiteY97" fmla="*/ 19231 h 293031"/>
                    <a:gd name="connsiteX98" fmla="*/ 178754 w 385010"/>
                    <a:gd name="connsiteY98" fmla="*/ 22895 h 293031"/>
                    <a:gd name="connsiteX99" fmla="*/ 151251 w 385010"/>
                    <a:gd name="connsiteY99" fmla="*/ 57687 h 293031"/>
                    <a:gd name="connsiteX100" fmla="*/ 148505 w 385010"/>
                    <a:gd name="connsiteY100" fmla="*/ 60440 h 293031"/>
                    <a:gd name="connsiteX101" fmla="*/ 118256 w 385010"/>
                    <a:gd name="connsiteY101" fmla="*/ 98896 h 293031"/>
                    <a:gd name="connsiteX102" fmla="*/ 117338 w 385010"/>
                    <a:gd name="connsiteY102" fmla="*/ 86076 h 293031"/>
                    <a:gd name="connsiteX103" fmla="*/ 117338 w 385010"/>
                    <a:gd name="connsiteY103" fmla="*/ 80583 h 293031"/>
                    <a:gd name="connsiteX104" fmla="*/ 117338 w 385010"/>
                    <a:gd name="connsiteY104" fmla="*/ 71426 h 293031"/>
                    <a:gd name="connsiteX105" fmla="*/ 108169 w 385010"/>
                    <a:gd name="connsiteY105" fmla="*/ 71426 h 293031"/>
                    <a:gd name="connsiteX106" fmla="*/ 96253 w 385010"/>
                    <a:gd name="connsiteY106" fmla="*/ 71426 h 293031"/>
                    <a:gd name="connsiteX107" fmla="*/ 87083 w 385010"/>
                    <a:gd name="connsiteY107" fmla="*/ 71426 h 293031"/>
                    <a:gd name="connsiteX108" fmla="*/ 87083 w 385010"/>
                    <a:gd name="connsiteY108" fmla="*/ 80583 h 293031"/>
                    <a:gd name="connsiteX109" fmla="*/ 87083 w 385010"/>
                    <a:gd name="connsiteY109" fmla="*/ 88828 h 293031"/>
                    <a:gd name="connsiteX110" fmla="*/ 16498 w 385010"/>
                    <a:gd name="connsiteY110" fmla="*/ 167576 h 293031"/>
                    <a:gd name="connsiteX111" fmla="*/ 9170 w 385010"/>
                    <a:gd name="connsiteY111" fmla="*/ 167576 h 293031"/>
                    <a:gd name="connsiteX112" fmla="*/ 0 w 385010"/>
                    <a:gd name="connsiteY112" fmla="*/ 167576 h 293031"/>
                    <a:gd name="connsiteX113" fmla="*/ 0 w 385010"/>
                    <a:gd name="connsiteY113" fmla="*/ 176739 h 293031"/>
                    <a:gd name="connsiteX114" fmla="*/ 0 w 385010"/>
                    <a:gd name="connsiteY114" fmla="*/ 189553 h 293031"/>
                    <a:gd name="connsiteX115" fmla="*/ 0 w 385010"/>
                    <a:gd name="connsiteY115" fmla="*/ 214284 h 293031"/>
                    <a:gd name="connsiteX116" fmla="*/ 0 w 385010"/>
                    <a:gd name="connsiteY116" fmla="*/ 223441 h 293031"/>
                    <a:gd name="connsiteX117" fmla="*/ 9170 w 385010"/>
                    <a:gd name="connsiteY117" fmla="*/ 223441 h 293031"/>
                    <a:gd name="connsiteX118" fmla="*/ 87083 w 385010"/>
                    <a:gd name="connsiteY118" fmla="*/ 223441 h 293031"/>
                    <a:gd name="connsiteX119" fmla="*/ 87083 w 385010"/>
                    <a:gd name="connsiteY119" fmla="*/ 236262 h 293031"/>
                    <a:gd name="connsiteX120" fmla="*/ 85254 w 385010"/>
                    <a:gd name="connsiteY120" fmla="*/ 237173 h 293031"/>
                    <a:gd name="connsiteX121" fmla="*/ 82501 w 385010"/>
                    <a:gd name="connsiteY121" fmla="*/ 238091 h 293031"/>
                    <a:gd name="connsiteX122" fmla="*/ 79755 w 385010"/>
                    <a:gd name="connsiteY122" fmla="*/ 236262 h 293031"/>
                    <a:gd name="connsiteX123" fmla="*/ 57752 w 385010"/>
                    <a:gd name="connsiteY123" fmla="*/ 228934 h 293031"/>
                    <a:gd name="connsiteX124" fmla="*/ 36666 w 385010"/>
                    <a:gd name="connsiteY124" fmla="*/ 236262 h 293031"/>
                    <a:gd name="connsiteX125" fmla="*/ 33919 w 385010"/>
                    <a:gd name="connsiteY125" fmla="*/ 238091 h 293031"/>
                    <a:gd name="connsiteX126" fmla="*/ 31167 w 385010"/>
                    <a:gd name="connsiteY126" fmla="*/ 236262 h 293031"/>
                    <a:gd name="connsiteX127" fmla="*/ 9170 w 385010"/>
                    <a:gd name="connsiteY127" fmla="*/ 228934 h 293031"/>
                    <a:gd name="connsiteX128" fmla="*/ 0 w 385010"/>
                    <a:gd name="connsiteY128" fmla="*/ 228934 h 293031"/>
                    <a:gd name="connsiteX129" fmla="*/ 0 w 385010"/>
                    <a:gd name="connsiteY129" fmla="*/ 238091 h 293031"/>
                    <a:gd name="connsiteX130" fmla="*/ 0 w 385010"/>
                    <a:gd name="connsiteY130" fmla="*/ 246330 h 293031"/>
                    <a:gd name="connsiteX131" fmla="*/ 0 w 385010"/>
                    <a:gd name="connsiteY131" fmla="*/ 250911 h 293031"/>
                    <a:gd name="connsiteX132" fmla="*/ 0 w 385010"/>
                    <a:gd name="connsiteY132" fmla="*/ 274718 h 293031"/>
                    <a:gd name="connsiteX133" fmla="*/ 0 w 385010"/>
                    <a:gd name="connsiteY133" fmla="*/ 283875 h 293031"/>
                    <a:gd name="connsiteX134" fmla="*/ 9170 w 385010"/>
                    <a:gd name="connsiteY134" fmla="*/ 283875 h 293031"/>
                    <a:gd name="connsiteX135" fmla="*/ 11916 w 385010"/>
                    <a:gd name="connsiteY135" fmla="*/ 285710 h 293031"/>
                    <a:gd name="connsiteX136" fmla="*/ 33919 w 385010"/>
                    <a:gd name="connsiteY136" fmla="*/ 293032 h 293031"/>
                    <a:gd name="connsiteX137" fmla="*/ 54999 w 385010"/>
                    <a:gd name="connsiteY137" fmla="*/ 285710 h 293031"/>
                    <a:gd name="connsiteX138" fmla="*/ 57752 w 385010"/>
                    <a:gd name="connsiteY138" fmla="*/ 283875 h 293031"/>
                    <a:gd name="connsiteX139" fmla="*/ 60504 w 385010"/>
                    <a:gd name="connsiteY139" fmla="*/ 285710 h 293031"/>
                    <a:gd name="connsiteX140" fmla="*/ 82501 w 385010"/>
                    <a:gd name="connsiteY140" fmla="*/ 293032 h 293031"/>
                    <a:gd name="connsiteX141" fmla="*/ 103587 w 385010"/>
                    <a:gd name="connsiteY141" fmla="*/ 285710 h 293031"/>
                    <a:gd name="connsiteX142" fmla="*/ 106334 w 385010"/>
                    <a:gd name="connsiteY142" fmla="*/ 283875 h 293031"/>
                    <a:gd name="connsiteX143" fmla="*/ 109086 w 385010"/>
                    <a:gd name="connsiteY143" fmla="*/ 285710 h 293031"/>
                    <a:gd name="connsiteX144" fmla="*/ 130172 w 385010"/>
                    <a:gd name="connsiteY144" fmla="*/ 293032 h 293031"/>
                    <a:gd name="connsiteX145" fmla="*/ 151251 w 385010"/>
                    <a:gd name="connsiteY145" fmla="*/ 285710 h 293031"/>
                    <a:gd name="connsiteX146" fmla="*/ 155840 w 385010"/>
                    <a:gd name="connsiteY146" fmla="*/ 283875 h 293031"/>
                    <a:gd name="connsiteX147" fmla="*/ 158586 w 385010"/>
                    <a:gd name="connsiteY147" fmla="*/ 285710 h 293031"/>
                    <a:gd name="connsiteX148" fmla="*/ 179672 w 385010"/>
                    <a:gd name="connsiteY148" fmla="*/ 293032 h 293031"/>
                    <a:gd name="connsiteX149" fmla="*/ 200757 w 385010"/>
                    <a:gd name="connsiteY149" fmla="*/ 285710 h 293031"/>
                    <a:gd name="connsiteX150" fmla="*/ 203504 w 385010"/>
                    <a:gd name="connsiteY150" fmla="*/ 283875 h 293031"/>
                    <a:gd name="connsiteX151" fmla="*/ 206257 w 385010"/>
                    <a:gd name="connsiteY151" fmla="*/ 285710 h 293031"/>
                    <a:gd name="connsiteX152" fmla="*/ 227342 w 385010"/>
                    <a:gd name="connsiteY152" fmla="*/ 293032 h 293031"/>
                    <a:gd name="connsiteX153" fmla="*/ 248422 w 385010"/>
                    <a:gd name="connsiteY153" fmla="*/ 285710 h 293031"/>
                    <a:gd name="connsiteX154" fmla="*/ 251174 w 385010"/>
                    <a:gd name="connsiteY154" fmla="*/ 283875 h 293031"/>
                    <a:gd name="connsiteX155" fmla="*/ 253921 w 385010"/>
                    <a:gd name="connsiteY155" fmla="*/ 285710 h 293031"/>
                    <a:gd name="connsiteX156" fmla="*/ 275007 w 385010"/>
                    <a:gd name="connsiteY156" fmla="*/ 293032 h 293031"/>
                    <a:gd name="connsiteX157" fmla="*/ 296092 w 385010"/>
                    <a:gd name="connsiteY157" fmla="*/ 285710 h 293031"/>
                    <a:gd name="connsiteX158" fmla="*/ 302509 w 385010"/>
                    <a:gd name="connsiteY158" fmla="*/ 283875 h 293031"/>
                    <a:gd name="connsiteX159" fmla="*/ 305256 w 385010"/>
                    <a:gd name="connsiteY159" fmla="*/ 285710 h 293031"/>
                    <a:gd name="connsiteX160" fmla="*/ 326341 w 385010"/>
                    <a:gd name="connsiteY160" fmla="*/ 293032 h 293031"/>
                    <a:gd name="connsiteX161" fmla="*/ 347427 w 385010"/>
                    <a:gd name="connsiteY161" fmla="*/ 285710 h 293031"/>
                    <a:gd name="connsiteX162" fmla="*/ 350174 w 385010"/>
                    <a:gd name="connsiteY162" fmla="*/ 283875 h 293031"/>
                    <a:gd name="connsiteX163" fmla="*/ 352926 w 385010"/>
                    <a:gd name="connsiteY163" fmla="*/ 285710 h 293031"/>
                    <a:gd name="connsiteX164" fmla="*/ 374012 w 385010"/>
                    <a:gd name="connsiteY164" fmla="*/ 293032 h 293031"/>
                    <a:gd name="connsiteX165" fmla="*/ 383175 w 385010"/>
                    <a:gd name="connsiteY165" fmla="*/ 293032 h 293031"/>
                    <a:gd name="connsiteX166" fmla="*/ 383175 w 385010"/>
                    <a:gd name="connsiteY166" fmla="*/ 283875 h 293031"/>
                    <a:gd name="connsiteX167" fmla="*/ 383175 w 385010"/>
                    <a:gd name="connsiteY167" fmla="*/ 259151 h 293031"/>
                    <a:gd name="connsiteX168" fmla="*/ 383175 w 385010"/>
                    <a:gd name="connsiteY168" fmla="*/ 256404 h 293031"/>
                    <a:gd name="connsiteX169" fmla="*/ 383175 w 385010"/>
                    <a:gd name="connsiteY169" fmla="*/ 247247 h 293031"/>
                    <a:gd name="connsiteX170" fmla="*/ 383175 w 385010"/>
                    <a:gd name="connsiteY170" fmla="*/ 238091 h 293031"/>
                    <a:gd name="connsiteX171" fmla="*/ 374012 w 385010"/>
                    <a:gd name="connsiteY171" fmla="*/ 238091 h 293031"/>
                    <a:gd name="connsiteX172" fmla="*/ 371259 w 385010"/>
                    <a:gd name="connsiteY172" fmla="*/ 236262 h 293031"/>
                    <a:gd name="connsiteX173" fmla="*/ 350174 w 385010"/>
                    <a:gd name="connsiteY173" fmla="*/ 228934 h 293031"/>
                    <a:gd name="connsiteX174" fmla="*/ 329094 w 385010"/>
                    <a:gd name="connsiteY174" fmla="*/ 236262 h 293031"/>
                    <a:gd name="connsiteX175" fmla="*/ 327259 w 385010"/>
                    <a:gd name="connsiteY175" fmla="*/ 238091 h 293031"/>
                    <a:gd name="connsiteX176" fmla="*/ 324506 w 385010"/>
                    <a:gd name="connsiteY176" fmla="*/ 236262 h 293031"/>
                    <a:gd name="connsiteX177" fmla="*/ 302509 w 385010"/>
                    <a:gd name="connsiteY177" fmla="*/ 228934 h 293031"/>
                    <a:gd name="connsiteX178" fmla="*/ 299756 w 385010"/>
                    <a:gd name="connsiteY178" fmla="*/ 228934 h 293031"/>
                    <a:gd name="connsiteX179" fmla="*/ 299756 w 385010"/>
                    <a:gd name="connsiteY179" fmla="*/ 222523 h 293031"/>
                    <a:gd name="connsiteX180" fmla="*/ 375841 w 385010"/>
                    <a:gd name="connsiteY180" fmla="*/ 222523 h 293031"/>
                    <a:gd name="connsiteX181" fmla="*/ 385011 w 385010"/>
                    <a:gd name="connsiteY181" fmla="*/ 222523 h 293031"/>
                    <a:gd name="connsiteX182" fmla="*/ 385011 w 385010"/>
                    <a:gd name="connsiteY182" fmla="*/ 213366 h 293031"/>
                    <a:gd name="connsiteX183" fmla="*/ 385011 w 385010"/>
                    <a:gd name="connsiteY183" fmla="*/ 188642 h 293031"/>
                    <a:gd name="connsiteX184" fmla="*/ 385011 w 385010"/>
                    <a:gd name="connsiteY184" fmla="*/ 176739 h 293031"/>
                    <a:gd name="connsiteX185" fmla="*/ 385011 w 385010"/>
                    <a:gd name="connsiteY185" fmla="*/ 167576 h 293031"/>
                    <a:gd name="connsiteX186" fmla="*/ 375841 w 385010"/>
                    <a:gd name="connsiteY186" fmla="*/ 167576 h 293031"/>
                    <a:gd name="connsiteX187" fmla="*/ 369424 w 385010"/>
                    <a:gd name="connsiteY187" fmla="*/ 167576 h 293031"/>
                    <a:gd name="connsiteX188" fmla="*/ 309844 w 385010"/>
                    <a:gd name="connsiteY188" fmla="*/ 126373 h 293031"/>
                    <a:gd name="connsiteX189" fmla="*/ 330012 w 385010"/>
                    <a:gd name="connsiteY189" fmla="*/ 126373 h 293031"/>
                    <a:gd name="connsiteX190" fmla="*/ 335511 w 385010"/>
                    <a:gd name="connsiteY190" fmla="*/ 126373 h 293031"/>
                    <a:gd name="connsiteX191" fmla="*/ 338257 w 385010"/>
                    <a:gd name="connsiteY191" fmla="*/ 120874 h 293031"/>
                    <a:gd name="connsiteX192" fmla="*/ 340093 w 385010"/>
                    <a:gd name="connsiteY192" fmla="*/ 117210 h 293031"/>
                    <a:gd name="connsiteX193" fmla="*/ 319924 w 385010"/>
                    <a:gd name="connsiteY193" fmla="*/ 41209 h 293031"/>
                    <a:gd name="connsiteX194" fmla="*/ 301592 w 385010"/>
                    <a:gd name="connsiteY194" fmla="*/ 33881 h 293031"/>
                    <a:gd name="connsiteX195" fmla="*/ 297927 w 385010"/>
                    <a:gd name="connsiteY195" fmla="*/ 31134 h 293031"/>
                    <a:gd name="connsiteX196" fmla="*/ 248422 w 385010"/>
                    <a:gd name="connsiteY196" fmla="*/ 0 h 293031"/>
                    <a:gd name="connsiteX197" fmla="*/ 127419 w 385010"/>
                    <a:gd name="connsiteY197" fmla="*/ 126373 h 293031"/>
                    <a:gd name="connsiteX198" fmla="*/ 152169 w 385010"/>
                    <a:gd name="connsiteY198" fmla="*/ 126373 h 293031"/>
                    <a:gd name="connsiteX199" fmla="*/ 210838 w 385010"/>
                    <a:gd name="connsiteY199" fmla="*/ 126373 h 293031"/>
                    <a:gd name="connsiteX200" fmla="*/ 235588 w 385010"/>
                    <a:gd name="connsiteY200" fmla="*/ 126373 h 293031"/>
                    <a:gd name="connsiteX201" fmla="*/ 258509 w 385010"/>
                    <a:gd name="connsiteY201" fmla="*/ 126373 h 293031"/>
                    <a:gd name="connsiteX202" fmla="*/ 254838 w 385010"/>
                    <a:gd name="connsiteY202" fmla="*/ 133695 h 293031"/>
                    <a:gd name="connsiteX203" fmla="*/ 194341 w 385010"/>
                    <a:gd name="connsiteY203" fmla="*/ 165747 h 293031"/>
                    <a:gd name="connsiteX204" fmla="*/ 132918 w 385010"/>
                    <a:gd name="connsiteY204" fmla="*/ 135530 h 293031"/>
                    <a:gd name="connsiteX205" fmla="*/ 127419 w 385010"/>
                    <a:gd name="connsiteY205" fmla="*/ 126373 h 29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385010" h="293031">
                      <a:moveTo>
                        <a:pt x="248422" y="9157"/>
                      </a:moveTo>
                      <a:cubicBezTo>
                        <a:pt x="266755" y="9157"/>
                        <a:pt x="283259" y="19231"/>
                        <a:pt x="291511" y="35710"/>
                      </a:cubicBezTo>
                      <a:cubicBezTo>
                        <a:pt x="293339" y="39374"/>
                        <a:pt x="297010" y="42120"/>
                        <a:pt x="300674" y="43038"/>
                      </a:cubicBezTo>
                      <a:cubicBezTo>
                        <a:pt x="306173" y="43955"/>
                        <a:pt x="311673" y="46702"/>
                        <a:pt x="316261" y="49448"/>
                      </a:cubicBezTo>
                      <a:cubicBezTo>
                        <a:pt x="338257" y="63187"/>
                        <a:pt x="345592" y="91575"/>
                        <a:pt x="333676" y="114464"/>
                      </a:cubicBezTo>
                      <a:lnTo>
                        <a:pt x="331841" y="118128"/>
                      </a:lnTo>
                      <a:lnTo>
                        <a:pt x="297927" y="118128"/>
                      </a:lnTo>
                      <a:cubicBezTo>
                        <a:pt x="298839" y="119963"/>
                        <a:pt x="299756" y="121792"/>
                        <a:pt x="300674" y="124538"/>
                      </a:cubicBezTo>
                      <a:cubicBezTo>
                        <a:pt x="311673" y="150180"/>
                        <a:pt x="333676" y="177650"/>
                        <a:pt x="371259" y="177650"/>
                      </a:cubicBezTo>
                      <a:lnTo>
                        <a:pt x="375841" y="177650"/>
                      </a:lnTo>
                      <a:lnTo>
                        <a:pt x="375841" y="189553"/>
                      </a:lnTo>
                      <a:lnTo>
                        <a:pt x="375841" y="214284"/>
                      </a:lnTo>
                      <a:lnTo>
                        <a:pt x="290593" y="214284"/>
                      </a:lnTo>
                      <a:lnTo>
                        <a:pt x="290593" y="241754"/>
                      </a:lnTo>
                      <a:cubicBezTo>
                        <a:pt x="293339" y="239919"/>
                        <a:pt x="297010" y="238091"/>
                        <a:pt x="302509" y="238091"/>
                      </a:cubicBezTo>
                      <a:cubicBezTo>
                        <a:pt x="310761" y="238091"/>
                        <a:pt x="315343" y="241754"/>
                        <a:pt x="318089" y="243583"/>
                      </a:cubicBezTo>
                      <a:cubicBezTo>
                        <a:pt x="320842" y="245418"/>
                        <a:pt x="322677" y="247247"/>
                        <a:pt x="326341" y="247247"/>
                      </a:cubicBezTo>
                      <a:cubicBezTo>
                        <a:pt x="330012" y="247247"/>
                        <a:pt x="331841" y="246330"/>
                        <a:pt x="334593" y="243583"/>
                      </a:cubicBezTo>
                      <a:cubicBezTo>
                        <a:pt x="338257" y="240837"/>
                        <a:pt x="341928" y="238091"/>
                        <a:pt x="350174" y="238091"/>
                      </a:cubicBezTo>
                      <a:cubicBezTo>
                        <a:pt x="358426" y="238091"/>
                        <a:pt x="363007" y="241754"/>
                        <a:pt x="365760" y="243583"/>
                      </a:cubicBezTo>
                      <a:cubicBezTo>
                        <a:pt x="368513" y="245418"/>
                        <a:pt x="370342" y="247247"/>
                        <a:pt x="374012" y="247247"/>
                      </a:cubicBezTo>
                      <a:lnTo>
                        <a:pt x="374012" y="256404"/>
                      </a:lnTo>
                      <a:lnTo>
                        <a:pt x="374012" y="260068"/>
                      </a:lnTo>
                      <a:lnTo>
                        <a:pt x="374012" y="283875"/>
                      </a:lnTo>
                      <a:cubicBezTo>
                        <a:pt x="365760" y="283875"/>
                        <a:pt x="361178" y="280217"/>
                        <a:pt x="358426" y="278382"/>
                      </a:cubicBezTo>
                      <a:cubicBezTo>
                        <a:pt x="357508" y="275636"/>
                        <a:pt x="355679" y="274718"/>
                        <a:pt x="351091" y="274718"/>
                      </a:cubicBezTo>
                      <a:cubicBezTo>
                        <a:pt x="347427" y="274718"/>
                        <a:pt x="345592" y="275636"/>
                        <a:pt x="342845" y="278382"/>
                      </a:cubicBezTo>
                      <a:cubicBezTo>
                        <a:pt x="339175" y="280217"/>
                        <a:pt x="334593" y="283875"/>
                        <a:pt x="327259" y="283875"/>
                      </a:cubicBezTo>
                      <a:cubicBezTo>
                        <a:pt x="319007" y="283875"/>
                        <a:pt x="314425" y="280217"/>
                        <a:pt x="311673" y="278382"/>
                      </a:cubicBezTo>
                      <a:cubicBezTo>
                        <a:pt x="308008" y="275636"/>
                        <a:pt x="306173" y="274718"/>
                        <a:pt x="302509" y="274718"/>
                      </a:cubicBezTo>
                      <a:cubicBezTo>
                        <a:pt x="298839" y="274718"/>
                        <a:pt x="297010" y="275636"/>
                        <a:pt x="294257" y="278382"/>
                      </a:cubicBezTo>
                      <a:cubicBezTo>
                        <a:pt x="290593" y="281128"/>
                        <a:pt x="286923" y="283875"/>
                        <a:pt x="278677" y="283875"/>
                      </a:cubicBezTo>
                      <a:cubicBezTo>
                        <a:pt x="270425" y="283875"/>
                        <a:pt x="265843" y="280217"/>
                        <a:pt x="263091" y="278382"/>
                      </a:cubicBezTo>
                      <a:cubicBezTo>
                        <a:pt x="260338" y="276553"/>
                        <a:pt x="258509" y="274718"/>
                        <a:pt x="254838" y="274718"/>
                      </a:cubicBezTo>
                      <a:cubicBezTo>
                        <a:pt x="251174" y="274718"/>
                        <a:pt x="249339" y="275636"/>
                        <a:pt x="246593" y="278382"/>
                      </a:cubicBezTo>
                      <a:cubicBezTo>
                        <a:pt x="242005" y="280217"/>
                        <a:pt x="237423" y="283875"/>
                        <a:pt x="229171" y="283875"/>
                      </a:cubicBezTo>
                      <a:cubicBezTo>
                        <a:pt x="220925" y="283875"/>
                        <a:pt x="216337" y="280217"/>
                        <a:pt x="213591" y="278382"/>
                      </a:cubicBezTo>
                      <a:cubicBezTo>
                        <a:pt x="210838" y="275636"/>
                        <a:pt x="209003" y="274718"/>
                        <a:pt x="204421" y="274718"/>
                      </a:cubicBezTo>
                      <a:cubicBezTo>
                        <a:pt x="200757" y="274718"/>
                        <a:pt x="198922" y="275636"/>
                        <a:pt x="196169" y="278382"/>
                      </a:cubicBezTo>
                      <a:cubicBezTo>
                        <a:pt x="192505" y="280217"/>
                        <a:pt x="187924" y="283875"/>
                        <a:pt x="180589" y="283875"/>
                      </a:cubicBezTo>
                      <a:cubicBezTo>
                        <a:pt x="172337" y="283875"/>
                        <a:pt x="167756" y="280217"/>
                        <a:pt x="165003" y="278382"/>
                      </a:cubicBezTo>
                      <a:cubicBezTo>
                        <a:pt x="161339" y="275636"/>
                        <a:pt x="159503" y="274718"/>
                        <a:pt x="155840" y="274718"/>
                      </a:cubicBezTo>
                      <a:cubicBezTo>
                        <a:pt x="152169" y="274718"/>
                        <a:pt x="150340" y="275636"/>
                        <a:pt x="147587" y="278382"/>
                      </a:cubicBezTo>
                      <a:cubicBezTo>
                        <a:pt x="143923" y="281128"/>
                        <a:pt x="140253" y="283875"/>
                        <a:pt x="132001" y="283875"/>
                      </a:cubicBezTo>
                      <a:cubicBezTo>
                        <a:pt x="123755" y="283875"/>
                        <a:pt x="119167" y="280217"/>
                        <a:pt x="116421" y="278382"/>
                      </a:cubicBezTo>
                      <a:cubicBezTo>
                        <a:pt x="113668" y="276553"/>
                        <a:pt x="111839" y="274718"/>
                        <a:pt x="108169" y="274718"/>
                      </a:cubicBezTo>
                      <a:cubicBezTo>
                        <a:pt x="104505" y="274718"/>
                        <a:pt x="102669" y="275636"/>
                        <a:pt x="99917" y="278382"/>
                      </a:cubicBezTo>
                      <a:cubicBezTo>
                        <a:pt x="95335" y="280217"/>
                        <a:pt x="90753" y="283875"/>
                        <a:pt x="82501" y="283875"/>
                      </a:cubicBezTo>
                      <a:cubicBezTo>
                        <a:pt x="74249" y="283875"/>
                        <a:pt x="69668" y="280217"/>
                        <a:pt x="66921" y="278382"/>
                      </a:cubicBezTo>
                      <a:cubicBezTo>
                        <a:pt x="64168" y="275636"/>
                        <a:pt x="62333" y="274718"/>
                        <a:pt x="57752" y="274718"/>
                      </a:cubicBezTo>
                      <a:cubicBezTo>
                        <a:pt x="53170" y="274718"/>
                        <a:pt x="52252" y="275636"/>
                        <a:pt x="49499" y="278382"/>
                      </a:cubicBezTo>
                      <a:cubicBezTo>
                        <a:pt x="45836" y="280217"/>
                        <a:pt x="42165" y="283875"/>
                        <a:pt x="33919" y="283875"/>
                      </a:cubicBezTo>
                      <a:cubicBezTo>
                        <a:pt x="25667" y="283875"/>
                        <a:pt x="21086" y="280217"/>
                        <a:pt x="18333" y="278382"/>
                      </a:cubicBezTo>
                      <a:cubicBezTo>
                        <a:pt x="14669" y="275636"/>
                        <a:pt x="12834" y="274718"/>
                        <a:pt x="9170" y="274718"/>
                      </a:cubicBezTo>
                      <a:lnTo>
                        <a:pt x="9170" y="249994"/>
                      </a:lnTo>
                      <a:lnTo>
                        <a:pt x="9170" y="245418"/>
                      </a:lnTo>
                      <a:lnTo>
                        <a:pt x="9170" y="238091"/>
                      </a:lnTo>
                      <a:cubicBezTo>
                        <a:pt x="17415" y="238091"/>
                        <a:pt x="22003" y="241754"/>
                        <a:pt x="24750" y="243583"/>
                      </a:cubicBezTo>
                      <a:cubicBezTo>
                        <a:pt x="27503" y="246330"/>
                        <a:pt x="29331" y="247247"/>
                        <a:pt x="33919" y="247247"/>
                      </a:cubicBezTo>
                      <a:cubicBezTo>
                        <a:pt x="37583" y="247247"/>
                        <a:pt x="39419" y="246330"/>
                        <a:pt x="42165" y="243583"/>
                      </a:cubicBezTo>
                      <a:cubicBezTo>
                        <a:pt x="45836" y="241754"/>
                        <a:pt x="49499" y="238091"/>
                        <a:pt x="57752" y="238091"/>
                      </a:cubicBezTo>
                      <a:cubicBezTo>
                        <a:pt x="66004" y="238091"/>
                        <a:pt x="70585" y="241754"/>
                        <a:pt x="73338" y="243583"/>
                      </a:cubicBezTo>
                      <a:cubicBezTo>
                        <a:pt x="77002" y="246330"/>
                        <a:pt x="78837" y="247247"/>
                        <a:pt x="82501" y="247247"/>
                      </a:cubicBezTo>
                      <a:cubicBezTo>
                        <a:pt x="86172" y="247247"/>
                        <a:pt x="88001" y="246330"/>
                        <a:pt x="90753" y="243583"/>
                      </a:cubicBezTo>
                      <a:cubicBezTo>
                        <a:pt x="92589" y="242672"/>
                        <a:pt x="93500" y="240837"/>
                        <a:pt x="96253" y="239919"/>
                      </a:cubicBezTo>
                      <a:lnTo>
                        <a:pt x="96253" y="213366"/>
                      </a:lnTo>
                      <a:lnTo>
                        <a:pt x="9170" y="213366"/>
                      </a:lnTo>
                      <a:lnTo>
                        <a:pt x="9170" y="188642"/>
                      </a:lnTo>
                      <a:lnTo>
                        <a:pt x="9170" y="175822"/>
                      </a:lnTo>
                      <a:lnTo>
                        <a:pt x="16498" y="175822"/>
                      </a:lnTo>
                      <a:cubicBezTo>
                        <a:pt x="74249" y="175822"/>
                        <a:pt x="94417" y="113552"/>
                        <a:pt x="96253" y="88828"/>
                      </a:cubicBezTo>
                      <a:lnTo>
                        <a:pt x="96253" y="80583"/>
                      </a:lnTo>
                      <a:lnTo>
                        <a:pt x="108169" y="80583"/>
                      </a:lnTo>
                      <a:lnTo>
                        <a:pt x="108169" y="86993"/>
                      </a:lnTo>
                      <a:cubicBezTo>
                        <a:pt x="108169" y="100732"/>
                        <a:pt x="112750" y="122709"/>
                        <a:pt x="124673" y="141023"/>
                      </a:cubicBezTo>
                      <a:cubicBezTo>
                        <a:pt x="140253" y="163918"/>
                        <a:pt x="163174" y="175822"/>
                        <a:pt x="194341" y="175822"/>
                      </a:cubicBezTo>
                      <a:cubicBezTo>
                        <a:pt x="224589" y="175822"/>
                        <a:pt x="247504" y="163918"/>
                        <a:pt x="263091" y="139188"/>
                      </a:cubicBezTo>
                      <a:cubicBezTo>
                        <a:pt x="265843" y="134612"/>
                        <a:pt x="268590" y="129120"/>
                        <a:pt x="270425" y="124538"/>
                      </a:cubicBezTo>
                      <a:cubicBezTo>
                        <a:pt x="271343" y="122709"/>
                        <a:pt x="272260" y="120874"/>
                        <a:pt x="272260" y="118128"/>
                      </a:cubicBezTo>
                      <a:lnTo>
                        <a:pt x="263091" y="118128"/>
                      </a:lnTo>
                      <a:lnTo>
                        <a:pt x="235588" y="118128"/>
                      </a:lnTo>
                      <a:lnTo>
                        <a:pt x="210838" y="118128"/>
                      </a:lnTo>
                      <a:lnTo>
                        <a:pt x="152169" y="118128"/>
                      </a:lnTo>
                      <a:lnTo>
                        <a:pt x="125584" y="118128"/>
                      </a:lnTo>
                      <a:lnTo>
                        <a:pt x="125584" y="112635"/>
                      </a:lnTo>
                      <a:cubicBezTo>
                        <a:pt x="126502" y="95232"/>
                        <a:pt x="136589" y="78754"/>
                        <a:pt x="153087" y="70508"/>
                      </a:cubicBezTo>
                      <a:cubicBezTo>
                        <a:pt x="156757" y="68679"/>
                        <a:pt x="159503" y="65016"/>
                        <a:pt x="160421" y="61351"/>
                      </a:cubicBezTo>
                      <a:cubicBezTo>
                        <a:pt x="163174" y="47620"/>
                        <a:pt x="171419" y="36627"/>
                        <a:pt x="183336" y="32052"/>
                      </a:cubicBezTo>
                      <a:cubicBezTo>
                        <a:pt x="187924" y="30217"/>
                        <a:pt x="193423" y="28388"/>
                        <a:pt x="198922" y="28388"/>
                      </a:cubicBezTo>
                      <a:cubicBezTo>
                        <a:pt x="199840" y="28388"/>
                        <a:pt x="201675" y="28388"/>
                        <a:pt x="202586" y="28388"/>
                      </a:cubicBezTo>
                      <a:lnTo>
                        <a:pt x="203504" y="28388"/>
                      </a:lnTo>
                      <a:cubicBezTo>
                        <a:pt x="207174" y="28388"/>
                        <a:pt x="210838" y="26553"/>
                        <a:pt x="212673" y="24724"/>
                      </a:cubicBezTo>
                      <a:cubicBezTo>
                        <a:pt x="221837" y="14650"/>
                        <a:pt x="234670" y="9157"/>
                        <a:pt x="248422" y="9157"/>
                      </a:cubicBezTo>
                      <a:close/>
                      <a:moveTo>
                        <a:pt x="248422" y="0"/>
                      </a:moveTo>
                      <a:cubicBezTo>
                        <a:pt x="232842" y="0"/>
                        <a:pt x="217255" y="6411"/>
                        <a:pt x="206257" y="18314"/>
                      </a:cubicBezTo>
                      <a:cubicBezTo>
                        <a:pt x="205339" y="19231"/>
                        <a:pt x="204421" y="19231"/>
                        <a:pt x="203504" y="19231"/>
                      </a:cubicBezTo>
                      <a:lnTo>
                        <a:pt x="202586" y="19231"/>
                      </a:lnTo>
                      <a:cubicBezTo>
                        <a:pt x="200757" y="19231"/>
                        <a:pt x="199840" y="19231"/>
                        <a:pt x="198004" y="19231"/>
                      </a:cubicBezTo>
                      <a:cubicBezTo>
                        <a:pt x="191588" y="19231"/>
                        <a:pt x="185171" y="21060"/>
                        <a:pt x="178754" y="22895"/>
                      </a:cubicBezTo>
                      <a:cubicBezTo>
                        <a:pt x="164085" y="29299"/>
                        <a:pt x="154004" y="42120"/>
                        <a:pt x="151251" y="57687"/>
                      </a:cubicBezTo>
                      <a:cubicBezTo>
                        <a:pt x="151251" y="58605"/>
                        <a:pt x="150340" y="60440"/>
                        <a:pt x="148505" y="60440"/>
                      </a:cubicBezTo>
                      <a:cubicBezTo>
                        <a:pt x="133836" y="67762"/>
                        <a:pt x="122838" y="82418"/>
                        <a:pt x="118256" y="98896"/>
                      </a:cubicBezTo>
                      <a:cubicBezTo>
                        <a:pt x="117338" y="94321"/>
                        <a:pt x="117338" y="89739"/>
                        <a:pt x="117338" y="86076"/>
                      </a:cubicBezTo>
                      <a:lnTo>
                        <a:pt x="117338" y="80583"/>
                      </a:lnTo>
                      <a:lnTo>
                        <a:pt x="117338" y="71426"/>
                      </a:lnTo>
                      <a:lnTo>
                        <a:pt x="108169" y="71426"/>
                      </a:lnTo>
                      <a:lnTo>
                        <a:pt x="96253" y="71426"/>
                      </a:lnTo>
                      <a:lnTo>
                        <a:pt x="87083" y="71426"/>
                      </a:lnTo>
                      <a:lnTo>
                        <a:pt x="87083" y="80583"/>
                      </a:lnTo>
                      <a:lnTo>
                        <a:pt x="87083" y="88828"/>
                      </a:lnTo>
                      <a:cubicBezTo>
                        <a:pt x="86172" y="104395"/>
                        <a:pt x="70585" y="167576"/>
                        <a:pt x="16498" y="167576"/>
                      </a:cubicBezTo>
                      <a:lnTo>
                        <a:pt x="9170" y="167576"/>
                      </a:lnTo>
                      <a:lnTo>
                        <a:pt x="0" y="167576"/>
                      </a:lnTo>
                      <a:lnTo>
                        <a:pt x="0" y="176739"/>
                      </a:lnTo>
                      <a:lnTo>
                        <a:pt x="0" y="189553"/>
                      </a:lnTo>
                      <a:lnTo>
                        <a:pt x="0" y="214284"/>
                      </a:lnTo>
                      <a:lnTo>
                        <a:pt x="0" y="223441"/>
                      </a:lnTo>
                      <a:lnTo>
                        <a:pt x="9170" y="223441"/>
                      </a:lnTo>
                      <a:lnTo>
                        <a:pt x="87083" y="223441"/>
                      </a:lnTo>
                      <a:lnTo>
                        <a:pt x="87083" y="236262"/>
                      </a:lnTo>
                      <a:cubicBezTo>
                        <a:pt x="86172" y="236262"/>
                        <a:pt x="86172" y="237173"/>
                        <a:pt x="85254" y="237173"/>
                      </a:cubicBezTo>
                      <a:cubicBezTo>
                        <a:pt x="83419" y="238091"/>
                        <a:pt x="83419" y="238091"/>
                        <a:pt x="82501" y="238091"/>
                      </a:cubicBezTo>
                      <a:cubicBezTo>
                        <a:pt x="81584" y="238091"/>
                        <a:pt x="81584" y="238091"/>
                        <a:pt x="79755" y="236262"/>
                      </a:cubicBezTo>
                      <a:cubicBezTo>
                        <a:pt x="75167" y="233509"/>
                        <a:pt x="69668" y="228934"/>
                        <a:pt x="57752" y="228934"/>
                      </a:cubicBezTo>
                      <a:cubicBezTo>
                        <a:pt x="46753" y="228934"/>
                        <a:pt x="40336" y="233509"/>
                        <a:pt x="36666" y="236262"/>
                      </a:cubicBezTo>
                      <a:cubicBezTo>
                        <a:pt x="34837" y="238091"/>
                        <a:pt x="34837" y="238091"/>
                        <a:pt x="33919" y="238091"/>
                      </a:cubicBezTo>
                      <a:cubicBezTo>
                        <a:pt x="33002" y="238091"/>
                        <a:pt x="33002" y="238091"/>
                        <a:pt x="31167" y="236262"/>
                      </a:cubicBezTo>
                      <a:cubicBezTo>
                        <a:pt x="26585" y="233509"/>
                        <a:pt x="20168" y="228934"/>
                        <a:pt x="9170" y="228934"/>
                      </a:cubicBezTo>
                      <a:lnTo>
                        <a:pt x="0" y="228934"/>
                      </a:lnTo>
                      <a:lnTo>
                        <a:pt x="0" y="238091"/>
                      </a:lnTo>
                      <a:lnTo>
                        <a:pt x="0" y="246330"/>
                      </a:lnTo>
                      <a:lnTo>
                        <a:pt x="0" y="250911"/>
                      </a:lnTo>
                      <a:lnTo>
                        <a:pt x="0" y="274718"/>
                      </a:lnTo>
                      <a:lnTo>
                        <a:pt x="0" y="283875"/>
                      </a:lnTo>
                      <a:lnTo>
                        <a:pt x="9170" y="283875"/>
                      </a:lnTo>
                      <a:cubicBezTo>
                        <a:pt x="10081" y="283875"/>
                        <a:pt x="10081" y="283875"/>
                        <a:pt x="11916" y="285710"/>
                      </a:cubicBezTo>
                      <a:cubicBezTo>
                        <a:pt x="15586" y="288456"/>
                        <a:pt x="22003" y="293032"/>
                        <a:pt x="33919" y="293032"/>
                      </a:cubicBezTo>
                      <a:cubicBezTo>
                        <a:pt x="44918" y="293032"/>
                        <a:pt x="51335" y="288456"/>
                        <a:pt x="54999" y="285710"/>
                      </a:cubicBezTo>
                      <a:cubicBezTo>
                        <a:pt x="56834" y="283875"/>
                        <a:pt x="56834" y="283875"/>
                        <a:pt x="57752" y="283875"/>
                      </a:cubicBezTo>
                      <a:cubicBezTo>
                        <a:pt x="58669" y="283875"/>
                        <a:pt x="58669" y="283875"/>
                        <a:pt x="60504" y="285710"/>
                      </a:cubicBezTo>
                      <a:cubicBezTo>
                        <a:pt x="65086" y="288456"/>
                        <a:pt x="71503" y="293032"/>
                        <a:pt x="82501" y="293032"/>
                      </a:cubicBezTo>
                      <a:cubicBezTo>
                        <a:pt x="93500" y="293032"/>
                        <a:pt x="99917" y="288456"/>
                        <a:pt x="103587" y="285710"/>
                      </a:cubicBezTo>
                      <a:cubicBezTo>
                        <a:pt x="105422" y="283875"/>
                        <a:pt x="105422" y="283875"/>
                        <a:pt x="106334" y="283875"/>
                      </a:cubicBezTo>
                      <a:cubicBezTo>
                        <a:pt x="107251" y="283875"/>
                        <a:pt x="107251" y="283875"/>
                        <a:pt x="109086" y="285710"/>
                      </a:cubicBezTo>
                      <a:cubicBezTo>
                        <a:pt x="112750" y="288456"/>
                        <a:pt x="119167" y="293032"/>
                        <a:pt x="130172" y="293032"/>
                      </a:cubicBezTo>
                      <a:cubicBezTo>
                        <a:pt x="141171" y="293032"/>
                        <a:pt x="147587" y="288456"/>
                        <a:pt x="151251" y="285710"/>
                      </a:cubicBezTo>
                      <a:cubicBezTo>
                        <a:pt x="154922" y="283875"/>
                        <a:pt x="154922" y="283875"/>
                        <a:pt x="155840" y="283875"/>
                      </a:cubicBezTo>
                      <a:cubicBezTo>
                        <a:pt x="156757" y="283875"/>
                        <a:pt x="156757" y="283875"/>
                        <a:pt x="158586" y="285710"/>
                      </a:cubicBezTo>
                      <a:cubicBezTo>
                        <a:pt x="162256" y="288456"/>
                        <a:pt x="168673" y="293032"/>
                        <a:pt x="179672" y="293032"/>
                      </a:cubicBezTo>
                      <a:cubicBezTo>
                        <a:pt x="190670" y="293032"/>
                        <a:pt x="197087" y="288456"/>
                        <a:pt x="200757" y="285710"/>
                      </a:cubicBezTo>
                      <a:cubicBezTo>
                        <a:pt x="202586" y="283875"/>
                        <a:pt x="202586" y="283875"/>
                        <a:pt x="203504" y="283875"/>
                      </a:cubicBezTo>
                      <a:cubicBezTo>
                        <a:pt x="204421" y="283875"/>
                        <a:pt x="204421" y="283875"/>
                        <a:pt x="206257" y="285710"/>
                      </a:cubicBezTo>
                      <a:cubicBezTo>
                        <a:pt x="209921" y="288456"/>
                        <a:pt x="216337" y="293032"/>
                        <a:pt x="227342" y="293032"/>
                      </a:cubicBezTo>
                      <a:cubicBezTo>
                        <a:pt x="238341" y="293032"/>
                        <a:pt x="244758" y="288456"/>
                        <a:pt x="248422" y="285710"/>
                      </a:cubicBezTo>
                      <a:cubicBezTo>
                        <a:pt x="250257" y="283875"/>
                        <a:pt x="250257" y="283875"/>
                        <a:pt x="251174" y="283875"/>
                      </a:cubicBezTo>
                      <a:cubicBezTo>
                        <a:pt x="252092" y="283875"/>
                        <a:pt x="252092" y="283875"/>
                        <a:pt x="253921" y="285710"/>
                      </a:cubicBezTo>
                      <a:cubicBezTo>
                        <a:pt x="257591" y="288456"/>
                        <a:pt x="264008" y="293032"/>
                        <a:pt x="275007" y="293032"/>
                      </a:cubicBezTo>
                      <a:cubicBezTo>
                        <a:pt x="286005" y="293032"/>
                        <a:pt x="292422" y="288456"/>
                        <a:pt x="296092" y="285710"/>
                      </a:cubicBezTo>
                      <a:cubicBezTo>
                        <a:pt x="301592" y="283875"/>
                        <a:pt x="301592" y="283875"/>
                        <a:pt x="302509" y="283875"/>
                      </a:cubicBezTo>
                      <a:cubicBezTo>
                        <a:pt x="303427" y="283875"/>
                        <a:pt x="303427" y="283875"/>
                        <a:pt x="305256" y="285710"/>
                      </a:cubicBezTo>
                      <a:cubicBezTo>
                        <a:pt x="308926" y="288456"/>
                        <a:pt x="315343" y="293032"/>
                        <a:pt x="326341" y="293032"/>
                      </a:cubicBezTo>
                      <a:cubicBezTo>
                        <a:pt x="337340" y="293032"/>
                        <a:pt x="343757" y="288456"/>
                        <a:pt x="347427" y="285710"/>
                      </a:cubicBezTo>
                      <a:cubicBezTo>
                        <a:pt x="349262" y="283875"/>
                        <a:pt x="349262" y="283875"/>
                        <a:pt x="350174" y="283875"/>
                      </a:cubicBezTo>
                      <a:cubicBezTo>
                        <a:pt x="351091" y="283875"/>
                        <a:pt x="351091" y="283875"/>
                        <a:pt x="352926" y="285710"/>
                      </a:cubicBezTo>
                      <a:cubicBezTo>
                        <a:pt x="356590" y="288456"/>
                        <a:pt x="363007" y="293032"/>
                        <a:pt x="374012" y="293032"/>
                      </a:cubicBezTo>
                      <a:lnTo>
                        <a:pt x="383175" y="293032"/>
                      </a:lnTo>
                      <a:lnTo>
                        <a:pt x="383175" y="283875"/>
                      </a:lnTo>
                      <a:lnTo>
                        <a:pt x="383175" y="259151"/>
                      </a:lnTo>
                      <a:lnTo>
                        <a:pt x="383175" y="256404"/>
                      </a:lnTo>
                      <a:lnTo>
                        <a:pt x="383175" y="247247"/>
                      </a:lnTo>
                      <a:lnTo>
                        <a:pt x="383175" y="238091"/>
                      </a:lnTo>
                      <a:lnTo>
                        <a:pt x="374012" y="238091"/>
                      </a:lnTo>
                      <a:cubicBezTo>
                        <a:pt x="373095" y="238091"/>
                        <a:pt x="373095" y="238091"/>
                        <a:pt x="371259" y="236262"/>
                      </a:cubicBezTo>
                      <a:cubicBezTo>
                        <a:pt x="367595" y="233509"/>
                        <a:pt x="361178" y="228934"/>
                        <a:pt x="350174" y="228934"/>
                      </a:cubicBezTo>
                      <a:cubicBezTo>
                        <a:pt x="339175" y="228934"/>
                        <a:pt x="332758" y="233509"/>
                        <a:pt x="329094" y="236262"/>
                      </a:cubicBezTo>
                      <a:cubicBezTo>
                        <a:pt x="328177" y="238091"/>
                        <a:pt x="328177" y="238091"/>
                        <a:pt x="327259" y="238091"/>
                      </a:cubicBezTo>
                      <a:cubicBezTo>
                        <a:pt x="326341" y="238091"/>
                        <a:pt x="326341" y="238091"/>
                        <a:pt x="324506" y="236262"/>
                      </a:cubicBezTo>
                      <a:cubicBezTo>
                        <a:pt x="319924" y="233509"/>
                        <a:pt x="313508" y="228934"/>
                        <a:pt x="302509" y="228934"/>
                      </a:cubicBezTo>
                      <a:cubicBezTo>
                        <a:pt x="301592" y="228934"/>
                        <a:pt x="300674" y="228934"/>
                        <a:pt x="299756" y="228934"/>
                      </a:cubicBezTo>
                      <a:lnTo>
                        <a:pt x="299756" y="222523"/>
                      </a:lnTo>
                      <a:lnTo>
                        <a:pt x="375841" y="222523"/>
                      </a:lnTo>
                      <a:lnTo>
                        <a:pt x="385011" y="222523"/>
                      </a:lnTo>
                      <a:lnTo>
                        <a:pt x="385011" y="213366"/>
                      </a:lnTo>
                      <a:lnTo>
                        <a:pt x="385011" y="188642"/>
                      </a:lnTo>
                      <a:lnTo>
                        <a:pt x="385011" y="176739"/>
                      </a:lnTo>
                      <a:lnTo>
                        <a:pt x="385011" y="167576"/>
                      </a:lnTo>
                      <a:lnTo>
                        <a:pt x="375841" y="167576"/>
                      </a:lnTo>
                      <a:lnTo>
                        <a:pt x="369424" y="167576"/>
                      </a:lnTo>
                      <a:cubicBezTo>
                        <a:pt x="336429" y="167576"/>
                        <a:pt x="319007" y="144687"/>
                        <a:pt x="309844" y="126373"/>
                      </a:cubicBezTo>
                      <a:lnTo>
                        <a:pt x="330012" y="126373"/>
                      </a:lnTo>
                      <a:lnTo>
                        <a:pt x="335511" y="126373"/>
                      </a:lnTo>
                      <a:lnTo>
                        <a:pt x="338257" y="120874"/>
                      </a:lnTo>
                      <a:lnTo>
                        <a:pt x="340093" y="117210"/>
                      </a:lnTo>
                      <a:cubicBezTo>
                        <a:pt x="354762" y="90657"/>
                        <a:pt x="345592" y="56776"/>
                        <a:pt x="319924" y="41209"/>
                      </a:cubicBezTo>
                      <a:cubicBezTo>
                        <a:pt x="314425" y="37545"/>
                        <a:pt x="308008" y="34798"/>
                        <a:pt x="301592" y="33881"/>
                      </a:cubicBezTo>
                      <a:cubicBezTo>
                        <a:pt x="299756" y="33881"/>
                        <a:pt x="298839" y="32963"/>
                        <a:pt x="297927" y="31134"/>
                      </a:cubicBezTo>
                      <a:cubicBezTo>
                        <a:pt x="289676" y="11903"/>
                        <a:pt x="269507" y="0"/>
                        <a:pt x="248422" y="0"/>
                      </a:cubicBezTo>
                      <a:close/>
                      <a:moveTo>
                        <a:pt x="127419" y="126373"/>
                      </a:moveTo>
                      <a:lnTo>
                        <a:pt x="152169" y="126373"/>
                      </a:lnTo>
                      <a:lnTo>
                        <a:pt x="210838" y="126373"/>
                      </a:lnTo>
                      <a:lnTo>
                        <a:pt x="235588" y="126373"/>
                      </a:lnTo>
                      <a:lnTo>
                        <a:pt x="258509" y="126373"/>
                      </a:lnTo>
                      <a:cubicBezTo>
                        <a:pt x="257591" y="129120"/>
                        <a:pt x="255756" y="130948"/>
                        <a:pt x="254838" y="133695"/>
                      </a:cubicBezTo>
                      <a:cubicBezTo>
                        <a:pt x="241087" y="155673"/>
                        <a:pt x="221837" y="165747"/>
                        <a:pt x="194341" y="165747"/>
                      </a:cubicBezTo>
                      <a:cubicBezTo>
                        <a:pt x="166838" y="165747"/>
                        <a:pt x="145752" y="155673"/>
                        <a:pt x="132918" y="135530"/>
                      </a:cubicBezTo>
                      <a:cubicBezTo>
                        <a:pt x="130172" y="132784"/>
                        <a:pt x="129254" y="130031"/>
                        <a:pt x="127419" y="126373"/>
                      </a:cubicBezTo>
                      <a:close/>
                    </a:path>
                  </a:pathLst>
                </a:custGeom>
                <a:solidFill>
                  <a:srgbClr val="FFFFFF"/>
                </a:solidFill>
                <a:ln w="6417" cap="flat">
                  <a:noFill/>
                  <a:prstDash val="solid"/>
                  <a:miter/>
                </a:ln>
              </p:spPr>
              <p:txBody>
                <a:bodyPr rtlCol="0" anchor="ctr"/>
                <a:lstStyle/>
                <a:p>
                  <a:endParaRPr lang="en-US" sz="810"/>
                </a:p>
              </p:txBody>
            </p:sp>
          </p:grpSp>
          <p:grpSp>
            <p:nvGrpSpPr>
              <p:cNvPr id="2994" name="Graphic 3">
                <a:extLst>
                  <a:ext uri="{FF2B5EF4-FFF2-40B4-BE49-F238E27FC236}">
                    <a16:creationId xmlns:a16="http://schemas.microsoft.com/office/drawing/2014/main" id="{BDA6C46D-579E-0787-C8BA-8E4AD88D6F3C}"/>
                  </a:ext>
                </a:extLst>
              </p:cNvPr>
              <p:cNvGrpSpPr/>
              <p:nvPr/>
            </p:nvGrpSpPr>
            <p:grpSpPr>
              <a:xfrm>
                <a:off x="1739766" y="5679480"/>
                <a:ext cx="366671" cy="274717"/>
                <a:chOff x="1739766" y="5679480"/>
                <a:chExt cx="366671" cy="274717"/>
              </a:xfrm>
              <a:solidFill>
                <a:srgbClr val="2C5967"/>
              </a:solidFill>
            </p:grpSpPr>
            <p:sp>
              <p:nvSpPr>
                <p:cNvPr id="2995" name="Freeform: Shape 2994">
                  <a:extLst>
                    <a:ext uri="{FF2B5EF4-FFF2-40B4-BE49-F238E27FC236}">
                      <a16:creationId xmlns:a16="http://schemas.microsoft.com/office/drawing/2014/main" id="{ED3F53B8-EF3F-320B-C084-866ED00D5224}"/>
                    </a:ext>
                  </a:extLst>
                </p:cNvPr>
                <p:cNvSpPr/>
                <p:nvPr/>
              </p:nvSpPr>
              <p:spPr>
                <a:xfrm>
                  <a:off x="1935017" y="5755481"/>
                  <a:ext cx="62333" cy="32052"/>
                </a:xfrm>
                <a:custGeom>
                  <a:avLst/>
                  <a:gdLst>
                    <a:gd name="connsiteX0" fmla="*/ 62333 w 62333"/>
                    <a:gd name="connsiteY0" fmla="*/ 20149 h 32052"/>
                    <a:gd name="connsiteX1" fmla="*/ 32084 w 62333"/>
                    <a:gd name="connsiteY1" fmla="*/ 20149 h 32052"/>
                    <a:gd name="connsiteX2" fmla="*/ 11916 w 62333"/>
                    <a:gd name="connsiteY2" fmla="*/ 0 h 32052"/>
                    <a:gd name="connsiteX3" fmla="*/ 0 w 62333"/>
                    <a:gd name="connsiteY3" fmla="*/ 0 h 32052"/>
                    <a:gd name="connsiteX4" fmla="*/ 32084 w 62333"/>
                    <a:gd name="connsiteY4" fmla="*/ 32052 h 32052"/>
                    <a:gd name="connsiteX5" fmla="*/ 59587 w 62333"/>
                    <a:gd name="connsiteY5" fmla="*/ 32052 h 32052"/>
                    <a:gd name="connsiteX6" fmla="*/ 62333 w 62333"/>
                    <a:gd name="connsiteY6" fmla="*/ 20149 h 3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33" h="32052">
                      <a:moveTo>
                        <a:pt x="62333" y="20149"/>
                      </a:moveTo>
                      <a:lnTo>
                        <a:pt x="32084" y="20149"/>
                      </a:lnTo>
                      <a:cubicBezTo>
                        <a:pt x="21086" y="20149"/>
                        <a:pt x="11916" y="10992"/>
                        <a:pt x="11916" y="0"/>
                      </a:cubicBezTo>
                      <a:lnTo>
                        <a:pt x="0" y="0"/>
                      </a:lnTo>
                      <a:cubicBezTo>
                        <a:pt x="0" y="17402"/>
                        <a:pt x="14669" y="32052"/>
                        <a:pt x="32084" y="32052"/>
                      </a:cubicBezTo>
                      <a:lnTo>
                        <a:pt x="59587" y="32052"/>
                      </a:lnTo>
                      <a:cubicBezTo>
                        <a:pt x="59587" y="31134"/>
                        <a:pt x="60505" y="27477"/>
                        <a:pt x="62333" y="20149"/>
                      </a:cubicBezTo>
                      <a:close/>
                    </a:path>
                  </a:pathLst>
                </a:custGeom>
                <a:solidFill>
                  <a:srgbClr val="2C5967"/>
                </a:solidFill>
                <a:ln w="6417" cap="flat">
                  <a:noFill/>
                  <a:prstDash val="solid"/>
                  <a:miter/>
                </a:ln>
              </p:spPr>
              <p:txBody>
                <a:bodyPr rtlCol="0" anchor="ctr"/>
                <a:lstStyle/>
                <a:p>
                  <a:endParaRPr lang="en-US" sz="810"/>
                </a:p>
              </p:txBody>
            </p:sp>
            <p:sp>
              <p:nvSpPr>
                <p:cNvPr id="2996" name="Freeform: Shape 2995">
                  <a:extLst>
                    <a:ext uri="{FF2B5EF4-FFF2-40B4-BE49-F238E27FC236}">
                      <a16:creationId xmlns:a16="http://schemas.microsoft.com/office/drawing/2014/main" id="{6A907A54-59FE-2924-F638-C15034B3D247}"/>
                    </a:ext>
                  </a:extLst>
                </p:cNvPr>
                <p:cNvSpPr/>
                <p:nvPr/>
              </p:nvSpPr>
              <p:spPr>
                <a:xfrm>
                  <a:off x="1857098" y="5679480"/>
                  <a:ext cx="211932" cy="108053"/>
                </a:xfrm>
                <a:custGeom>
                  <a:avLst/>
                  <a:gdLst>
                    <a:gd name="connsiteX0" fmla="*/ 74256 w 211932"/>
                    <a:gd name="connsiteY0" fmla="*/ 96150 h 108053"/>
                    <a:gd name="connsiteX1" fmla="*/ 12834 w 211932"/>
                    <a:gd name="connsiteY1" fmla="*/ 96150 h 108053"/>
                    <a:gd name="connsiteX2" fmla="*/ 32084 w 211932"/>
                    <a:gd name="connsiteY2" fmla="*/ 70508 h 108053"/>
                    <a:gd name="connsiteX3" fmla="*/ 45836 w 211932"/>
                    <a:gd name="connsiteY3" fmla="*/ 52194 h 108053"/>
                    <a:gd name="connsiteX4" fmla="*/ 61422 w 211932"/>
                    <a:gd name="connsiteY4" fmla="*/ 33881 h 108053"/>
                    <a:gd name="connsiteX5" fmla="*/ 74256 w 211932"/>
                    <a:gd name="connsiteY5" fmla="*/ 32046 h 108053"/>
                    <a:gd name="connsiteX6" fmla="*/ 95335 w 211932"/>
                    <a:gd name="connsiteY6" fmla="*/ 23807 h 108053"/>
                    <a:gd name="connsiteX7" fmla="*/ 121920 w 211932"/>
                    <a:gd name="connsiteY7" fmla="*/ 11903 h 108053"/>
                    <a:gd name="connsiteX8" fmla="*/ 154004 w 211932"/>
                    <a:gd name="connsiteY8" fmla="*/ 32046 h 108053"/>
                    <a:gd name="connsiteX9" fmla="*/ 171426 w 211932"/>
                    <a:gd name="connsiteY9" fmla="*/ 45784 h 108053"/>
                    <a:gd name="connsiteX10" fmla="*/ 183342 w 211932"/>
                    <a:gd name="connsiteY10" fmla="*/ 50366 h 108053"/>
                    <a:gd name="connsiteX11" fmla="*/ 198005 w 211932"/>
                    <a:gd name="connsiteY11" fmla="*/ 96150 h 108053"/>
                    <a:gd name="connsiteX12" fmla="*/ 176008 w 211932"/>
                    <a:gd name="connsiteY12" fmla="*/ 96150 h 108053"/>
                    <a:gd name="connsiteX13" fmla="*/ 180589 w 211932"/>
                    <a:gd name="connsiteY13" fmla="*/ 108053 h 108053"/>
                    <a:gd name="connsiteX14" fmla="*/ 204422 w 211932"/>
                    <a:gd name="connsiteY14" fmla="*/ 108053 h 108053"/>
                    <a:gd name="connsiteX15" fmla="*/ 206257 w 211932"/>
                    <a:gd name="connsiteY15" fmla="*/ 104389 h 108053"/>
                    <a:gd name="connsiteX16" fmla="*/ 188841 w 211932"/>
                    <a:gd name="connsiteY16" fmla="*/ 39374 h 108053"/>
                    <a:gd name="connsiteX17" fmla="*/ 173255 w 211932"/>
                    <a:gd name="connsiteY17" fmla="*/ 32963 h 108053"/>
                    <a:gd name="connsiteX18" fmla="*/ 164092 w 211932"/>
                    <a:gd name="connsiteY18" fmla="*/ 25635 h 108053"/>
                    <a:gd name="connsiteX19" fmla="*/ 121920 w 211932"/>
                    <a:gd name="connsiteY19" fmla="*/ 0 h 108053"/>
                    <a:gd name="connsiteX20" fmla="*/ 87090 w 211932"/>
                    <a:gd name="connsiteY20" fmla="*/ 15567 h 108053"/>
                    <a:gd name="connsiteX21" fmla="*/ 76085 w 211932"/>
                    <a:gd name="connsiteY21" fmla="*/ 19225 h 108053"/>
                    <a:gd name="connsiteX22" fmla="*/ 56834 w 211932"/>
                    <a:gd name="connsiteY22" fmla="*/ 21978 h 108053"/>
                    <a:gd name="connsiteX23" fmla="*/ 34837 w 211932"/>
                    <a:gd name="connsiteY23" fmla="*/ 50366 h 108053"/>
                    <a:gd name="connsiteX24" fmla="*/ 27503 w 211932"/>
                    <a:gd name="connsiteY24" fmla="*/ 59523 h 108053"/>
                    <a:gd name="connsiteX25" fmla="*/ 0 w 211932"/>
                    <a:gd name="connsiteY25" fmla="*/ 101643 h 108053"/>
                    <a:gd name="connsiteX26" fmla="*/ 0 w 211932"/>
                    <a:gd name="connsiteY26" fmla="*/ 107135 h 108053"/>
                    <a:gd name="connsiteX27" fmla="*/ 84337 w 211932"/>
                    <a:gd name="connsiteY27" fmla="*/ 107135 h 108053"/>
                    <a:gd name="connsiteX28" fmla="*/ 74256 w 211932"/>
                    <a:gd name="connsiteY28" fmla="*/ 96150 h 108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1932" h="108053">
                      <a:moveTo>
                        <a:pt x="74256" y="96150"/>
                      </a:moveTo>
                      <a:lnTo>
                        <a:pt x="12834" y="96150"/>
                      </a:lnTo>
                      <a:cubicBezTo>
                        <a:pt x="15587" y="85158"/>
                        <a:pt x="22003" y="76001"/>
                        <a:pt x="32084" y="70508"/>
                      </a:cubicBezTo>
                      <a:cubicBezTo>
                        <a:pt x="39419" y="66844"/>
                        <a:pt x="44000" y="60434"/>
                        <a:pt x="45836" y="52194"/>
                      </a:cubicBezTo>
                      <a:cubicBezTo>
                        <a:pt x="47671" y="43955"/>
                        <a:pt x="53170" y="36627"/>
                        <a:pt x="61422" y="33881"/>
                      </a:cubicBezTo>
                      <a:cubicBezTo>
                        <a:pt x="66004" y="32046"/>
                        <a:pt x="69668" y="31134"/>
                        <a:pt x="74256" y="32046"/>
                      </a:cubicBezTo>
                      <a:cubicBezTo>
                        <a:pt x="82502" y="32963"/>
                        <a:pt x="89836" y="30217"/>
                        <a:pt x="95335" y="23807"/>
                      </a:cubicBezTo>
                      <a:cubicBezTo>
                        <a:pt x="102669" y="16478"/>
                        <a:pt x="111839" y="11903"/>
                        <a:pt x="121920" y="11903"/>
                      </a:cubicBezTo>
                      <a:cubicBezTo>
                        <a:pt x="135671" y="11903"/>
                        <a:pt x="147587" y="19225"/>
                        <a:pt x="154004" y="32046"/>
                      </a:cubicBezTo>
                      <a:cubicBezTo>
                        <a:pt x="157675" y="39374"/>
                        <a:pt x="164092" y="43955"/>
                        <a:pt x="171426" y="45784"/>
                      </a:cubicBezTo>
                      <a:cubicBezTo>
                        <a:pt x="175090" y="46702"/>
                        <a:pt x="179672" y="48531"/>
                        <a:pt x="183342" y="50366"/>
                      </a:cubicBezTo>
                      <a:cubicBezTo>
                        <a:pt x="198922" y="60434"/>
                        <a:pt x="204422" y="79665"/>
                        <a:pt x="198005" y="96150"/>
                      </a:cubicBezTo>
                      <a:lnTo>
                        <a:pt x="176008" y="96150"/>
                      </a:lnTo>
                      <a:cubicBezTo>
                        <a:pt x="177843" y="102560"/>
                        <a:pt x="179672" y="107135"/>
                        <a:pt x="180589" y="108053"/>
                      </a:cubicBezTo>
                      <a:lnTo>
                        <a:pt x="204422" y="108053"/>
                      </a:lnTo>
                      <a:lnTo>
                        <a:pt x="206257" y="104389"/>
                      </a:lnTo>
                      <a:cubicBezTo>
                        <a:pt x="218173" y="81500"/>
                        <a:pt x="210838" y="53112"/>
                        <a:pt x="188841" y="39374"/>
                      </a:cubicBezTo>
                      <a:cubicBezTo>
                        <a:pt x="184260" y="36627"/>
                        <a:pt x="178754" y="33881"/>
                        <a:pt x="173255" y="32963"/>
                      </a:cubicBezTo>
                      <a:cubicBezTo>
                        <a:pt x="168673" y="32046"/>
                        <a:pt x="165920" y="29299"/>
                        <a:pt x="164092" y="25635"/>
                      </a:cubicBezTo>
                      <a:cubicBezTo>
                        <a:pt x="155840" y="10068"/>
                        <a:pt x="140253" y="0"/>
                        <a:pt x="121920" y="0"/>
                      </a:cubicBezTo>
                      <a:cubicBezTo>
                        <a:pt x="109086" y="0"/>
                        <a:pt x="96253" y="5493"/>
                        <a:pt x="87090" y="15567"/>
                      </a:cubicBezTo>
                      <a:cubicBezTo>
                        <a:pt x="84337" y="18314"/>
                        <a:pt x="80673" y="20142"/>
                        <a:pt x="76085" y="19225"/>
                      </a:cubicBezTo>
                      <a:cubicBezTo>
                        <a:pt x="69668" y="18314"/>
                        <a:pt x="63251" y="19225"/>
                        <a:pt x="56834" y="21978"/>
                      </a:cubicBezTo>
                      <a:cubicBezTo>
                        <a:pt x="44918" y="27471"/>
                        <a:pt x="36672" y="37545"/>
                        <a:pt x="34837" y="50366"/>
                      </a:cubicBezTo>
                      <a:cubicBezTo>
                        <a:pt x="33919" y="54941"/>
                        <a:pt x="31167" y="57687"/>
                        <a:pt x="27503" y="59523"/>
                      </a:cubicBezTo>
                      <a:cubicBezTo>
                        <a:pt x="11916" y="67762"/>
                        <a:pt x="1835" y="84247"/>
                        <a:pt x="0" y="101643"/>
                      </a:cubicBezTo>
                      <a:lnTo>
                        <a:pt x="0" y="107135"/>
                      </a:lnTo>
                      <a:lnTo>
                        <a:pt x="84337" y="107135"/>
                      </a:lnTo>
                      <a:cubicBezTo>
                        <a:pt x="80673" y="105307"/>
                        <a:pt x="77002" y="100725"/>
                        <a:pt x="74256" y="96150"/>
                      </a:cubicBezTo>
                      <a:close/>
                    </a:path>
                  </a:pathLst>
                </a:custGeom>
                <a:solidFill>
                  <a:srgbClr val="2C5967"/>
                </a:solidFill>
                <a:ln w="6417" cap="flat">
                  <a:noFill/>
                  <a:prstDash val="solid"/>
                  <a:miter/>
                </a:ln>
              </p:spPr>
              <p:txBody>
                <a:bodyPr rtlCol="0" anchor="ctr"/>
                <a:lstStyle/>
                <a:p>
                  <a:endParaRPr lang="en-US" sz="810"/>
                </a:p>
              </p:txBody>
            </p:sp>
            <p:sp>
              <p:nvSpPr>
                <p:cNvPr id="2997" name="Freeform: Shape 2996">
                  <a:extLst>
                    <a:ext uri="{FF2B5EF4-FFF2-40B4-BE49-F238E27FC236}">
                      <a16:creationId xmlns:a16="http://schemas.microsoft.com/office/drawing/2014/main" id="{6A59F060-5313-E616-5363-7A5F7F324BEB}"/>
                    </a:ext>
                  </a:extLst>
                </p:cNvPr>
                <p:cNvSpPr/>
                <p:nvPr/>
              </p:nvSpPr>
              <p:spPr>
                <a:xfrm>
                  <a:off x="1739766" y="5871780"/>
                  <a:ext cx="366671" cy="57693"/>
                </a:xfrm>
                <a:custGeom>
                  <a:avLst/>
                  <a:gdLst>
                    <a:gd name="connsiteX0" fmla="*/ 0 w 366671"/>
                    <a:gd name="connsiteY0" fmla="*/ 11909 h 57693"/>
                    <a:gd name="connsiteX1" fmla="*/ 87083 w 366671"/>
                    <a:gd name="connsiteY1" fmla="*/ 11909 h 57693"/>
                    <a:gd name="connsiteX2" fmla="*/ 87083 w 366671"/>
                    <a:gd name="connsiteY2" fmla="*/ 38462 h 57693"/>
                    <a:gd name="connsiteX3" fmla="*/ 81584 w 366671"/>
                    <a:gd name="connsiteY3" fmla="*/ 42127 h 57693"/>
                    <a:gd name="connsiteX4" fmla="*/ 73332 w 366671"/>
                    <a:gd name="connsiteY4" fmla="*/ 45790 h 57693"/>
                    <a:gd name="connsiteX5" fmla="*/ 65080 w 366671"/>
                    <a:gd name="connsiteY5" fmla="*/ 42127 h 57693"/>
                    <a:gd name="connsiteX6" fmla="*/ 48582 w 366671"/>
                    <a:gd name="connsiteY6" fmla="*/ 36634 h 57693"/>
                    <a:gd name="connsiteX7" fmla="*/ 32996 w 366671"/>
                    <a:gd name="connsiteY7" fmla="*/ 42127 h 57693"/>
                    <a:gd name="connsiteX8" fmla="*/ 24750 w 366671"/>
                    <a:gd name="connsiteY8" fmla="*/ 45790 h 57693"/>
                    <a:gd name="connsiteX9" fmla="*/ 16498 w 366671"/>
                    <a:gd name="connsiteY9" fmla="*/ 42127 h 57693"/>
                    <a:gd name="connsiteX10" fmla="*/ 0 w 366671"/>
                    <a:gd name="connsiteY10" fmla="*/ 36634 h 57693"/>
                    <a:gd name="connsiteX11" fmla="*/ 0 w 366671"/>
                    <a:gd name="connsiteY11" fmla="*/ 48537 h 57693"/>
                    <a:gd name="connsiteX12" fmla="*/ 8246 w 366671"/>
                    <a:gd name="connsiteY12" fmla="*/ 52201 h 57693"/>
                    <a:gd name="connsiteX13" fmla="*/ 23832 w 366671"/>
                    <a:gd name="connsiteY13" fmla="*/ 57694 h 57693"/>
                    <a:gd name="connsiteX14" fmla="*/ 40330 w 366671"/>
                    <a:gd name="connsiteY14" fmla="*/ 52201 h 57693"/>
                    <a:gd name="connsiteX15" fmla="*/ 48582 w 366671"/>
                    <a:gd name="connsiteY15" fmla="*/ 48537 h 57693"/>
                    <a:gd name="connsiteX16" fmla="*/ 56834 w 366671"/>
                    <a:gd name="connsiteY16" fmla="*/ 52201 h 57693"/>
                    <a:gd name="connsiteX17" fmla="*/ 73332 w 366671"/>
                    <a:gd name="connsiteY17" fmla="*/ 57694 h 57693"/>
                    <a:gd name="connsiteX18" fmla="*/ 88918 w 366671"/>
                    <a:gd name="connsiteY18" fmla="*/ 52201 h 57693"/>
                    <a:gd name="connsiteX19" fmla="*/ 97164 w 366671"/>
                    <a:gd name="connsiteY19" fmla="*/ 48537 h 57693"/>
                    <a:gd name="connsiteX20" fmla="*/ 105416 w 366671"/>
                    <a:gd name="connsiteY20" fmla="*/ 52201 h 57693"/>
                    <a:gd name="connsiteX21" fmla="*/ 121003 w 366671"/>
                    <a:gd name="connsiteY21" fmla="*/ 57694 h 57693"/>
                    <a:gd name="connsiteX22" fmla="*/ 136583 w 366671"/>
                    <a:gd name="connsiteY22" fmla="*/ 52201 h 57693"/>
                    <a:gd name="connsiteX23" fmla="*/ 144835 w 366671"/>
                    <a:gd name="connsiteY23" fmla="*/ 48537 h 57693"/>
                    <a:gd name="connsiteX24" fmla="*/ 153087 w 366671"/>
                    <a:gd name="connsiteY24" fmla="*/ 52201 h 57693"/>
                    <a:gd name="connsiteX25" fmla="*/ 168667 w 366671"/>
                    <a:gd name="connsiteY25" fmla="*/ 57694 h 57693"/>
                    <a:gd name="connsiteX26" fmla="*/ 184253 w 366671"/>
                    <a:gd name="connsiteY26" fmla="*/ 52201 h 57693"/>
                    <a:gd name="connsiteX27" fmla="*/ 192505 w 366671"/>
                    <a:gd name="connsiteY27" fmla="*/ 48537 h 57693"/>
                    <a:gd name="connsiteX28" fmla="*/ 200751 w 366671"/>
                    <a:gd name="connsiteY28" fmla="*/ 52201 h 57693"/>
                    <a:gd name="connsiteX29" fmla="*/ 216338 w 366671"/>
                    <a:gd name="connsiteY29" fmla="*/ 57694 h 57693"/>
                    <a:gd name="connsiteX30" fmla="*/ 231918 w 366671"/>
                    <a:gd name="connsiteY30" fmla="*/ 52201 h 57693"/>
                    <a:gd name="connsiteX31" fmla="*/ 240170 w 366671"/>
                    <a:gd name="connsiteY31" fmla="*/ 48537 h 57693"/>
                    <a:gd name="connsiteX32" fmla="*/ 248422 w 366671"/>
                    <a:gd name="connsiteY32" fmla="*/ 52201 h 57693"/>
                    <a:gd name="connsiteX33" fmla="*/ 264002 w 366671"/>
                    <a:gd name="connsiteY33" fmla="*/ 57694 h 57693"/>
                    <a:gd name="connsiteX34" fmla="*/ 279588 w 366671"/>
                    <a:gd name="connsiteY34" fmla="*/ 52201 h 57693"/>
                    <a:gd name="connsiteX35" fmla="*/ 287840 w 366671"/>
                    <a:gd name="connsiteY35" fmla="*/ 48537 h 57693"/>
                    <a:gd name="connsiteX36" fmla="*/ 296086 w 366671"/>
                    <a:gd name="connsiteY36" fmla="*/ 52201 h 57693"/>
                    <a:gd name="connsiteX37" fmla="*/ 311673 w 366671"/>
                    <a:gd name="connsiteY37" fmla="*/ 57694 h 57693"/>
                    <a:gd name="connsiteX38" fmla="*/ 327259 w 366671"/>
                    <a:gd name="connsiteY38" fmla="*/ 52201 h 57693"/>
                    <a:gd name="connsiteX39" fmla="*/ 335505 w 366671"/>
                    <a:gd name="connsiteY39" fmla="*/ 48537 h 57693"/>
                    <a:gd name="connsiteX40" fmla="*/ 343757 w 366671"/>
                    <a:gd name="connsiteY40" fmla="*/ 52201 h 57693"/>
                    <a:gd name="connsiteX41" fmla="*/ 359343 w 366671"/>
                    <a:gd name="connsiteY41" fmla="*/ 57694 h 57693"/>
                    <a:gd name="connsiteX42" fmla="*/ 359343 w 366671"/>
                    <a:gd name="connsiteY42" fmla="*/ 45790 h 57693"/>
                    <a:gd name="connsiteX43" fmla="*/ 351091 w 366671"/>
                    <a:gd name="connsiteY43" fmla="*/ 42127 h 57693"/>
                    <a:gd name="connsiteX44" fmla="*/ 335505 w 366671"/>
                    <a:gd name="connsiteY44" fmla="*/ 36634 h 57693"/>
                    <a:gd name="connsiteX45" fmla="*/ 319925 w 366671"/>
                    <a:gd name="connsiteY45" fmla="*/ 42127 h 57693"/>
                    <a:gd name="connsiteX46" fmla="*/ 311673 w 366671"/>
                    <a:gd name="connsiteY46" fmla="*/ 45790 h 57693"/>
                    <a:gd name="connsiteX47" fmla="*/ 303420 w 366671"/>
                    <a:gd name="connsiteY47" fmla="*/ 42127 h 57693"/>
                    <a:gd name="connsiteX48" fmla="*/ 293340 w 366671"/>
                    <a:gd name="connsiteY48" fmla="*/ 36634 h 57693"/>
                    <a:gd name="connsiteX49" fmla="*/ 281424 w 366671"/>
                    <a:gd name="connsiteY49" fmla="*/ 40291 h 57693"/>
                    <a:gd name="connsiteX50" fmla="*/ 281424 w 366671"/>
                    <a:gd name="connsiteY50" fmla="*/ 12821 h 57693"/>
                    <a:gd name="connsiteX51" fmla="*/ 366671 w 366671"/>
                    <a:gd name="connsiteY51" fmla="*/ 12821 h 57693"/>
                    <a:gd name="connsiteX52" fmla="*/ 366671 w 366671"/>
                    <a:gd name="connsiteY52" fmla="*/ 0 h 57693"/>
                    <a:gd name="connsiteX53" fmla="*/ 0 w 366671"/>
                    <a:gd name="connsiteY53" fmla="*/ 0 h 57693"/>
                    <a:gd name="connsiteX54" fmla="*/ 0 w 366671"/>
                    <a:gd name="connsiteY54" fmla="*/ 11909 h 57693"/>
                    <a:gd name="connsiteX55" fmla="*/ 268590 w 366671"/>
                    <a:gd name="connsiteY55" fmla="*/ 45790 h 57693"/>
                    <a:gd name="connsiteX56" fmla="*/ 260338 w 366671"/>
                    <a:gd name="connsiteY56" fmla="*/ 42127 h 57693"/>
                    <a:gd name="connsiteX57" fmla="*/ 244751 w 366671"/>
                    <a:gd name="connsiteY57" fmla="*/ 36634 h 57693"/>
                    <a:gd name="connsiteX58" fmla="*/ 229171 w 366671"/>
                    <a:gd name="connsiteY58" fmla="*/ 42127 h 57693"/>
                    <a:gd name="connsiteX59" fmla="*/ 220001 w 366671"/>
                    <a:gd name="connsiteY59" fmla="*/ 45790 h 57693"/>
                    <a:gd name="connsiteX60" fmla="*/ 211756 w 366671"/>
                    <a:gd name="connsiteY60" fmla="*/ 42127 h 57693"/>
                    <a:gd name="connsiteX61" fmla="*/ 196169 w 366671"/>
                    <a:gd name="connsiteY61" fmla="*/ 36634 h 57693"/>
                    <a:gd name="connsiteX62" fmla="*/ 180583 w 366671"/>
                    <a:gd name="connsiteY62" fmla="*/ 42127 h 57693"/>
                    <a:gd name="connsiteX63" fmla="*/ 172337 w 366671"/>
                    <a:gd name="connsiteY63" fmla="*/ 45790 h 57693"/>
                    <a:gd name="connsiteX64" fmla="*/ 164085 w 366671"/>
                    <a:gd name="connsiteY64" fmla="*/ 42127 h 57693"/>
                    <a:gd name="connsiteX65" fmla="*/ 146670 w 366671"/>
                    <a:gd name="connsiteY65" fmla="*/ 36634 h 57693"/>
                    <a:gd name="connsiteX66" fmla="*/ 131083 w 366671"/>
                    <a:gd name="connsiteY66" fmla="*/ 42127 h 57693"/>
                    <a:gd name="connsiteX67" fmla="*/ 121920 w 366671"/>
                    <a:gd name="connsiteY67" fmla="*/ 45790 h 57693"/>
                    <a:gd name="connsiteX68" fmla="*/ 113668 w 366671"/>
                    <a:gd name="connsiteY68" fmla="*/ 42127 h 57693"/>
                    <a:gd name="connsiteX69" fmla="*/ 98999 w 366671"/>
                    <a:gd name="connsiteY69" fmla="*/ 36634 h 57693"/>
                    <a:gd name="connsiteX70" fmla="*/ 98999 w 366671"/>
                    <a:gd name="connsiteY70" fmla="*/ 11909 h 57693"/>
                    <a:gd name="connsiteX71" fmla="*/ 268590 w 366671"/>
                    <a:gd name="connsiteY71" fmla="*/ 11909 h 57693"/>
                    <a:gd name="connsiteX72" fmla="*/ 268590 w 366671"/>
                    <a:gd name="connsiteY72" fmla="*/ 45790 h 5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66671" h="57693">
                      <a:moveTo>
                        <a:pt x="0" y="11909"/>
                      </a:moveTo>
                      <a:lnTo>
                        <a:pt x="87083" y="11909"/>
                      </a:lnTo>
                      <a:lnTo>
                        <a:pt x="87083" y="38462"/>
                      </a:lnTo>
                      <a:cubicBezTo>
                        <a:pt x="85248" y="39380"/>
                        <a:pt x="83419" y="41209"/>
                        <a:pt x="81584" y="42127"/>
                      </a:cubicBezTo>
                      <a:cubicBezTo>
                        <a:pt x="78831" y="44873"/>
                        <a:pt x="77002" y="45790"/>
                        <a:pt x="73332" y="45790"/>
                      </a:cubicBezTo>
                      <a:cubicBezTo>
                        <a:pt x="69668" y="45790"/>
                        <a:pt x="67833" y="44873"/>
                        <a:pt x="65080" y="42127"/>
                      </a:cubicBezTo>
                      <a:cubicBezTo>
                        <a:pt x="61416" y="40291"/>
                        <a:pt x="56834" y="36634"/>
                        <a:pt x="48582" y="36634"/>
                      </a:cubicBezTo>
                      <a:cubicBezTo>
                        <a:pt x="40330" y="36634"/>
                        <a:pt x="36666" y="40291"/>
                        <a:pt x="32996" y="42127"/>
                      </a:cubicBezTo>
                      <a:cubicBezTo>
                        <a:pt x="30249" y="44873"/>
                        <a:pt x="28414" y="45790"/>
                        <a:pt x="24750" y="45790"/>
                      </a:cubicBezTo>
                      <a:cubicBezTo>
                        <a:pt x="21079" y="45790"/>
                        <a:pt x="19251" y="44873"/>
                        <a:pt x="16498" y="42127"/>
                      </a:cubicBezTo>
                      <a:cubicBezTo>
                        <a:pt x="12834" y="40291"/>
                        <a:pt x="8246" y="36634"/>
                        <a:pt x="0" y="36634"/>
                      </a:cubicBezTo>
                      <a:lnTo>
                        <a:pt x="0" y="48537"/>
                      </a:lnTo>
                      <a:cubicBezTo>
                        <a:pt x="3664" y="48537"/>
                        <a:pt x="5499" y="49454"/>
                        <a:pt x="8246" y="52201"/>
                      </a:cubicBezTo>
                      <a:cubicBezTo>
                        <a:pt x="11916" y="54947"/>
                        <a:pt x="15580" y="57694"/>
                        <a:pt x="23832" y="57694"/>
                      </a:cubicBezTo>
                      <a:cubicBezTo>
                        <a:pt x="32084" y="57694"/>
                        <a:pt x="36666" y="54947"/>
                        <a:pt x="40330" y="52201"/>
                      </a:cubicBezTo>
                      <a:cubicBezTo>
                        <a:pt x="43083" y="50366"/>
                        <a:pt x="44918" y="48537"/>
                        <a:pt x="48582" y="48537"/>
                      </a:cubicBezTo>
                      <a:cubicBezTo>
                        <a:pt x="52246" y="48537"/>
                        <a:pt x="54081" y="49454"/>
                        <a:pt x="56834" y="52201"/>
                      </a:cubicBezTo>
                      <a:cubicBezTo>
                        <a:pt x="60498" y="54947"/>
                        <a:pt x="65080" y="57694"/>
                        <a:pt x="73332" y="57694"/>
                      </a:cubicBezTo>
                      <a:cubicBezTo>
                        <a:pt x="81584" y="57694"/>
                        <a:pt x="86165" y="54030"/>
                        <a:pt x="88918" y="52201"/>
                      </a:cubicBezTo>
                      <a:cubicBezTo>
                        <a:pt x="91665" y="50366"/>
                        <a:pt x="93500" y="48537"/>
                        <a:pt x="97164" y="48537"/>
                      </a:cubicBezTo>
                      <a:cubicBezTo>
                        <a:pt x="100834" y="48537"/>
                        <a:pt x="102669" y="49454"/>
                        <a:pt x="105416" y="52201"/>
                      </a:cubicBezTo>
                      <a:cubicBezTo>
                        <a:pt x="109086" y="54947"/>
                        <a:pt x="112750" y="57694"/>
                        <a:pt x="121003" y="57694"/>
                      </a:cubicBezTo>
                      <a:cubicBezTo>
                        <a:pt x="129248" y="57694"/>
                        <a:pt x="133836" y="54030"/>
                        <a:pt x="136583" y="52201"/>
                      </a:cubicBezTo>
                      <a:cubicBezTo>
                        <a:pt x="139335" y="50366"/>
                        <a:pt x="141171" y="48537"/>
                        <a:pt x="144835" y="48537"/>
                      </a:cubicBezTo>
                      <a:cubicBezTo>
                        <a:pt x="148499" y="48537"/>
                        <a:pt x="150334" y="49454"/>
                        <a:pt x="153087" y="52201"/>
                      </a:cubicBezTo>
                      <a:cubicBezTo>
                        <a:pt x="156751" y="54947"/>
                        <a:pt x="160421" y="57694"/>
                        <a:pt x="168667" y="57694"/>
                      </a:cubicBezTo>
                      <a:cubicBezTo>
                        <a:pt x="176919" y="57694"/>
                        <a:pt x="181500" y="54030"/>
                        <a:pt x="184253" y="52201"/>
                      </a:cubicBezTo>
                      <a:cubicBezTo>
                        <a:pt x="187000" y="50366"/>
                        <a:pt x="188835" y="48537"/>
                        <a:pt x="192505" y="48537"/>
                      </a:cubicBezTo>
                      <a:cubicBezTo>
                        <a:pt x="196169" y="48537"/>
                        <a:pt x="198005" y="49454"/>
                        <a:pt x="200751" y="52201"/>
                      </a:cubicBezTo>
                      <a:cubicBezTo>
                        <a:pt x="204422" y="54947"/>
                        <a:pt x="208085" y="57694"/>
                        <a:pt x="216338" y="57694"/>
                      </a:cubicBezTo>
                      <a:cubicBezTo>
                        <a:pt x="224589" y="57694"/>
                        <a:pt x="229171" y="54030"/>
                        <a:pt x="231918" y="52201"/>
                      </a:cubicBezTo>
                      <a:cubicBezTo>
                        <a:pt x="234670" y="50366"/>
                        <a:pt x="236506" y="48537"/>
                        <a:pt x="240170" y="48537"/>
                      </a:cubicBezTo>
                      <a:cubicBezTo>
                        <a:pt x="243840" y="48537"/>
                        <a:pt x="245669" y="49454"/>
                        <a:pt x="248422" y="52201"/>
                      </a:cubicBezTo>
                      <a:cubicBezTo>
                        <a:pt x="252086" y="54947"/>
                        <a:pt x="255756" y="57694"/>
                        <a:pt x="264002" y="57694"/>
                      </a:cubicBezTo>
                      <a:cubicBezTo>
                        <a:pt x="272254" y="57694"/>
                        <a:pt x="276836" y="54030"/>
                        <a:pt x="279588" y="52201"/>
                      </a:cubicBezTo>
                      <a:cubicBezTo>
                        <a:pt x="282341" y="50366"/>
                        <a:pt x="284170" y="48537"/>
                        <a:pt x="287840" y="48537"/>
                      </a:cubicBezTo>
                      <a:cubicBezTo>
                        <a:pt x="291504" y="48537"/>
                        <a:pt x="293340" y="49454"/>
                        <a:pt x="296086" y="52201"/>
                      </a:cubicBezTo>
                      <a:cubicBezTo>
                        <a:pt x="299757" y="54947"/>
                        <a:pt x="303420" y="57694"/>
                        <a:pt x="311673" y="57694"/>
                      </a:cubicBezTo>
                      <a:cubicBezTo>
                        <a:pt x="319925" y="57694"/>
                        <a:pt x="324506" y="54030"/>
                        <a:pt x="327259" y="52201"/>
                      </a:cubicBezTo>
                      <a:cubicBezTo>
                        <a:pt x="330005" y="50366"/>
                        <a:pt x="331841" y="48537"/>
                        <a:pt x="335505" y="48537"/>
                      </a:cubicBezTo>
                      <a:cubicBezTo>
                        <a:pt x="339175" y="48537"/>
                        <a:pt x="341004" y="49454"/>
                        <a:pt x="343757" y="52201"/>
                      </a:cubicBezTo>
                      <a:cubicBezTo>
                        <a:pt x="347421" y="54947"/>
                        <a:pt x="351091" y="57694"/>
                        <a:pt x="359343" y="57694"/>
                      </a:cubicBezTo>
                      <a:lnTo>
                        <a:pt x="359343" y="45790"/>
                      </a:lnTo>
                      <a:cubicBezTo>
                        <a:pt x="355673" y="45790"/>
                        <a:pt x="353838" y="44873"/>
                        <a:pt x="351091" y="42127"/>
                      </a:cubicBezTo>
                      <a:cubicBezTo>
                        <a:pt x="347421" y="39380"/>
                        <a:pt x="343757" y="36634"/>
                        <a:pt x="335505" y="36634"/>
                      </a:cubicBezTo>
                      <a:cubicBezTo>
                        <a:pt x="327259" y="36634"/>
                        <a:pt x="322671" y="40291"/>
                        <a:pt x="319925" y="42127"/>
                      </a:cubicBezTo>
                      <a:cubicBezTo>
                        <a:pt x="317172" y="43955"/>
                        <a:pt x="315337" y="45790"/>
                        <a:pt x="311673" y="45790"/>
                      </a:cubicBezTo>
                      <a:cubicBezTo>
                        <a:pt x="308008" y="45790"/>
                        <a:pt x="306173" y="44873"/>
                        <a:pt x="303420" y="42127"/>
                      </a:cubicBezTo>
                      <a:cubicBezTo>
                        <a:pt x="306173" y="40291"/>
                        <a:pt x="301592" y="36634"/>
                        <a:pt x="293340" y="36634"/>
                      </a:cubicBezTo>
                      <a:cubicBezTo>
                        <a:pt x="287840" y="36634"/>
                        <a:pt x="284170" y="38462"/>
                        <a:pt x="281424" y="40291"/>
                      </a:cubicBezTo>
                      <a:lnTo>
                        <a:pt x="281424" y="12821"/>
                      </a:lnTo>
                      <a:lnTo>
                        <a:pt x="366671" y="12821"/>
                      </a:lnTo>
                      <a:lnTo>
                        <a:pt x="366671" y="0"/>
                      </a:lnTo>
                      <a:lnTo>
                        <a:pt x="0" y="0"/>
                      </a:lnTo>
                      <a:lnTo>
                        <a:pt x="0" y="11909"/>
                      </a:lnTo>
                      <a:close/>
                      <a:moveTo>
                        <a:pt x="268590" y="45790"/>
                      </a:moveTo>
                      <a:cubicBezTo>
                        <a:pt x="264919" y="45790"/>
                        <a:pt x="263091" y="44873"/>
                        <a:pt x="260338" y="42127"/>
                      </a:cubicBezTo>
                      <a:cubicBezTo>
                        <a:pt x="256674" y="40291"/>
                        <a:pt x="252086" y="36634"/>
                        <a:pt x="244751" y="36634"/>
                      </a:cubicBezTo>
                      <a:cubicBezTo>
                        <a:pt x="237423" y="36634"/>
                        <a:pt x="231918" y="40291"/>
                        <a:pt x="229171" y="42127"/>
                      </a:cubicBezTo>
                      <a:cubicBezTo>
                        <a:pt x="225501" y="44873"/>
                        <a:pt x="223672" y="45790"/>
                        <a:pt x="220001" y="45790"/>
                      </a:cubicBezTo>
                      <a:cubicBezTo>
                        <a:pt x="216338" y="45790"/>
                        <a:pt x="214502" y="44873"/>
                        <a:pt x="211756" y="42127"/>
                      </a:cubicBezTo>
                      <a:cubicBezTo>
                        <a:pt x="208085" y="39380"/>
                        <a:pt x="204422" y="36634"/>
                        <a:pt x="196169" y="36634"/>
                      </a:cubicBezTo>
                      <a:cubicBezTo>
                        <a:pt x="187917" y="36634"/>
                        <a:pt x="183336" y="40291"/>
                        <a:pt x="180583" y="42127"/>
                      </a:cubicBezTo>
                      <a:cubicBezTo>
                        <a:pt x="177836" y="43955"/>
                        <a:pt x="176001" y="45790"/>
                        <a:pt x="172337" y="45790"/>
                      </a:cubicBezTo>
                      <a:cubicBezTo>
                        <a:pt x="168667" y="45790"/>
                        <a:pt x="166838" y="44873"/>
                        <a:pt x="164085" y="42127"/>
                      </a:cubicBezTo>
                      <a:cubicBezTo>
                        <a:pt x="159504" y="40291"/>
                        <a:pt x="154916" y="36634"/>
                        <a:pt x="146670" y="36634"/>
                      </a:cubicBezTo>
                      <a:cubicBezTo>
                        <a:pt x="138418" y="36634"/>
                        <a:pt x="133836" y="40291"/>
                        <a:pt x="131083" y="42127"/>
                      </a:cubicBezTo>
                      <a:cubicBezTo>
                        <a:pt x="128337" y="44873"/>
                        <a:pt x="126502" y="45790"/>
                        <a:pt x="121920" y="45790"/>
                      </a:cubicBezTo>
                      <a:cubicBezTo>
                        <a:pt x="118250" y="45790"/>
                        <a:pt x="116415" y="44873"/>
                        <a:pt x="113668" y="42127"/>
                      </a:cubicBezTo>
                      <a:cubicBezTo>
                        <a:pt x="110915" y="40291"/>
                        <a:pt x="106334" y="36634"/>
                        <a:pt x="98999" y="36634"/>
                      </a:cubicBezTo>
                      <a:lnTo>
                        <a:pt x="98999" y="11909"/>
                      </a:lnTo>
                      <a:lnTo>
                        <a:pt x="268590" y="11909"/>
                      </a:lnTo>
                      <a:lnTo>
                        <a:pt x="268590" y="45790"/>
                      </a:lnTo>
                      <a:close/>
                    </a:path>
                  </a:pathLst>
                </a:custGeom>
                <a:solidFill>
                  <a:srgbClr val="2C5967"/>
                </a:solidFill>
                <a:ln w="6417" cap="flat">
                  <a:noFill/>
                  <a:prstDash val="solid"/>
                  <a:miter/>
                </a:ln>
              </p:spPr>
              <p:txBody>
                <a:bodyPr rtlCol="0" anchor="ctr"/>
                <a:lstStyle/>
                <a:p>
                  <a:endParaRPr lang="en-US" sz="810"/>
                </a:p>
              </p:txBody>
            </p:sp>
            <p:sp>
              <p:nvSpPr>
                <p:cNvPr id="2998" name="Freeform: Shape 2997">
                  <a:extLst>
                    <a:ext uri="{FF2B5EF4-FFF2-40B4-BE49-F238E27FC236}">
                      <a16:creationId xmlns:a16="http://schemas.microsoft.com/office/drawing/2014/main" id="{C5A90DC3-ACD3-CD1F-09FA-3046F8A70FB8}"/>
                    </a:ext>
                  </a:extLst>
                </p:cNvPr>
                <p:cNvSpPr/>
                <p:nvPr/>
              </p:nvSpPr>
              <p:spPr>
                <a:xfrm>
                  <a:off x="1739766" y="5750906"/>
                  <a:ext cx="366671" cy="108059"/>
                </a:xfrm>
                <a:custGeom>
                  <a:avLst/>
                  <a:gdLst>
                    <a:gd name="connsiteX0" fmla="*/ 360255 w 366671"/>
                    <a:gd name="connsiteY0" fmla="*/ 96150 h 108059"/>
                    <a:gd name="connsiteX1" fmla="*/ 289669 w 366671"/>
                    <a:gd name="connsiteY1" fmla="*/ 43038 h 108059"/>
                    <a:gd name="connsiteX2" fmla="*/ 281424 w 366671"/>
                    <a:gd name="connsiteY2" fmla="*/ 6411 h 108059"/>
                    <a:gd name="connsiteX3" fmla="*/ 281424 w 366671"/>
                    <a:gd name="connsiteY3" fmla="*/ 0 h 108059"/>
                    <a:gd name="connsiteX4" fmla="*/ 269507 w 366671"/>
                    <a:gd name="connsiteY4" fmla="*/ 0 h 108059"/>
                    <a:gd name="connsiteX5" fmla="*/ 269507 w 366671"/>
                    <a:gd name="connsiteY5" fmla="*/ 8239 h 108059"/>
                    <a:gd name="connsiteX6" fmla="*/ 261255 w 366671"/>
                    <a:gd name="connsiteY6" fmla="*/ 42127 h 108059"/>
                    <a:gd name="connsiteX7" fmla="*/ 253921 w 366671"/>
                    <a:gd name="connsiteY7" fmla="*/ 56776 h 108059"/>
                    <a:gd name="connsiteX8" fmla="*/ 185171 w 366671"/>
                    <a:gd name="connsiteY8" fmla="*/ 93404 h 108059"/>
                    <a:gd name="connsiteX9" fmla="*/ 115503 w 366671"/>
                    <a:gd name="connsiteY9" fmla="*/ 58605 h 108059"/>
                    <a:gd name="connsiteX10" fmla="*/ 98999 w 366671"/>
                    <a:gd name="connsiteY10" fmla="*/ 4575 h 108059"/>
                    <a:gd name="connsiteX11" fmla="*/ 98999 w 366671"/>
                    <a:gd name="connsiteY11" fmla="*/ 0 h 108059"/>
                    <a:gd name="connsiteX12" fmla="*/ 87083 w 366671"/>
                    <a:gd name="connsiteY12" fmla="*/ 0 h 108059"/>
                    <a:gd name="connsiteX13" fmla="*/ 87083 w 366671"/>
                    <a:gd name="connsiteY13" fmla="*/ 8239 h 108059"/>
                    <a:gd name="connsiteX14" fmla="*/ 7328 w 366671"/>
                    <a:gd name="connsiteY14" fmla="*/ 95239 h 108059"/>
                    <a:gd name="connsiteX15" fmla="*/ 0 w 366671"/>
                    <a:gd name="connsiteY15" fmla="*/ 95239 h 108059"/>
                    <a:gd name="connsiteX16" fmla="*/ 0 w 366671"/>
                    <a:gd name="connsiteY16" fmla="*/ 108060 h 108059"/>
                    <a:gd name="connsiteX17" fmla="*/ 366671 w 366671"/>
                    <a:gd name="connsiteY17" fmla="*/ 108060 h 108059"/>
                    <a:gd name="connsiteX18" fmla="*/ 366671 w 366671"/>
                    <a:gd name="connsiteY18" fmla="*/ 95239 h 108059"/>
                    <a:gd name="connsiteX19" fmla="*/ 360255 w 366671"/>
                    <a:gd name="connsiteY19" fmla="*/ 95239 h 108059"/>
                    <a:gd name="connsiteX20" fmla="*/ 360255 w 366671"/>
                    <a:gd name="connsiteY20" fmla="*/ 96150 h 108059"/>
                    <a:gd name="connsiteX21" fmla="*/ 318089 w 366671"/>
                    <a:gd name="connsiteY21" fmla="*/ 96150 h 108059"/>
                    <a:gd name="connsiteX22" fmla="*/ 281424 w 366671"/>
                    <a:gd name="connsiteY22" fmla="*/ 96150 h 108059"/>
                    <a:gd name="connsiteX23" fmla="*/ 281424 w 366671"/>
                    <a:gd name="connsiteY23" fmla="*/ 53112 h 108059"/>
                    <a:gd name="connsiteX24" fmla="*/ 288758 w 366671"/>
                    <a:gd name="connsiteY24" fmla="*/ 66851 h 108059"/>
                    <a:gd name="connsiteX25" fmla="*/ 318089 w 366671"/>
                    <a:gd name="connsiteY25" fmla="*/ 96150 h 108059"/>
                    <a:gd name="connsiteX26" fmla="*/ 264002 w 366671"/>
                    <a:gd name="connsiteY26" fmla="*/ 64104 h 108059"/>
                    <a:gd name="connsiteX27" fmla="*/ 268590 w 366671"/>
                    <a:gd name="connsiteY27" fmla="*/ 54941 h 108059"/>
                    <a:gd name="connsiteX28" fmla="*/ 268590 w 366671"/>
                    <a:gd name="connsiteY28" fmla="*/ 96150 h 108059"/>
                    <a:gd name="connsiteX29" fmla="*/ 230089 w 366671"/>
                    <a:gd name="connsiteY29" fmla="*/ 96150 h 108059"/>
                    <a:gd name="connsiteX30" fmla="*/ 264002 w 366671"/>
                    <a:gd name="connsiteY30" fmla="*/ 64104 h 108059"/>
                    <a:gd name="connsiteX31" fmla="*/ 105416 w 366671"/>
                    <a:gd name="connsiteY31" fmla="*/ 65933 h 108059"/>
                    <a:gd name="connsiteX32" fmla="*/ 138418 w 366671"/>
                    <a:gd name="connsiteY32" fmla="*/ 96150 h 108059"/>
                    <a:gd name="connsiteX33" fmla="*/ 98999 w 366671"/>
                    <a:gd name="connsiteY33" fmla="*/ 96150 h 108059"/>
                    <a:gd name="connsiteX34" fmla="*/ 98999 w 366671"/>
                    <a:gd name="connsiteY34" fmla="*/ 55859 h 108059"/>
                    <a:gd name="connsiteX35" fmla="*/ 105416 w 366671"/>
                    <a:gd name="connsiteY35" fmla="*/ 65933 h 108059"/>
                    <a:gd name="connsiteX36" fmla="*/ 79749 w 366671"/>
                    <a:gd name="connsiteY36" fmla="*/ 66851 h 108059"/>
                    <a:gd name="connsiteX37" fmla="*/ 87083 w 366671"/>
                    <a:gd name="connsiteY37" fmla="*/ 53112 h 108059"/>
                    <a:gd name="connsiteX38" fmla="*/ 87083 w 366671"/>
                    <a:gd name="connsiteY38" fmla="*/ 96150 h 108059"/>
                    <a:gd name="connsiteX39" fmla="*/ 50417 w 366671"/>
                    <a:gd name="connsiteY39" fmla="*/ 96150 h 108059"/>
                    <a:gd name="connsiteX40" fmla="*/ 79749 w 366671"/>
                    <a:gd name="connsiteY40" fmla="*/ 66851 h 10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6671" h="108059">
                      <a:moveTo>
                        <a:pt x="360255" y="96150"/>
                      </a:moveTo>
                      <a:cubicBezTo>
                        <a:pt x="321753" y="96150"/>
                        <a:pt x="300674" y="68679"/>
                        <a:pt x="289669" y="43038"/>
                      </a:cubicBezTo>
                      <a:cubicBezTo>
                        <a:pt x="283252" y="28388"/>
                        <a:pt x="281424" y="14650"/>
                        <a:pt x="281424" y="6411"/>
                      </a:cubicBezTo>
                      <a:lnTo>
                        <a:pt x="281424" y="0"/>
                      </a:lnTo>
                      <a:lnTo>
                        <a:pt x="269507" y="0"/>
                      </a:lnTo>
                      <a:lnTo>
                        <a:pt x="269507" y="8239"/>
                      </a:lnTo>
                      <a:cubicBezTo>
                        <a:pt x="269507" y="16485"/>
                        <a:pt x="266755" y="29306"/>
                        <a:pt x="261255" y="42127"/>
                      </a:cubicBezTo>
                      <a:cubicBezTo>
                        <a:pt x="259420" y="46702"/>
                        <a:pt x="256674" y="52195"/>
                        <a:pt x="253921" y="56776"/>
                      </a:cubicBezTo>
                      <a:cubicBezTo>
                        <a:pt x="239252" y="80583"/>
                        <a:pt x="216338" y="93404"/>
                        <a:pt x="185171" y="93404"/>
                      </a:cubicBezTo>
                      <a:cubicBezTo>
                        <a:pt x="154004" y="93404"/>
                        <a:pt x="131083" y="81500"/>
                        <a:pt x="115503" y="58605"/>
                      </a:cubicBezTo>
                      <a:cubicBezTo>
                        <a:pt x="103581" y="40291"/>
                        <a:pt x="98999" y="18314"/>
                        <a:pt x="98999" y="4575"/>
                      </a:cubicBezTo>
                      <a:lnTo>
                        <a:pt x="98999" y="0"/>
                      </a:lnTo>
                      <a:lnTo>
                        <a:pt x="87083" y="0"/>
                      </a:lnTo>
                      <a:lnTo>
                        <a:pt x="87083" y="8239"/>
                      </a:lnTo>
                      <a:cubicBezTo>
                        <a:pt x="85248" y="33881"/>
                        <a:pt x="65080" y="95239"/>
                        <a:pt x="7328" y="95239"/>
                      </a:cubicBezTo>
                      <a:lnTo>
                        <a:pt x="0" y="95239"/>
                      </a:lnTo>
                      <a:lnTo>
                        <a:pt x="0" y="108060"/>
                      </a:lnTo>
                      <a:lnTo>
                        <a:pt x="366671" y="108060"/>
                      </a:lnTo>
                      <a:lnTo>
                        <a:pt x="366671" y="95239"/>
                      </a:lnTo>
                      <a:lnTo>
                        <a:pt x="360255" y="95239"/>
                      </a:lnTo>
                      <a:lnTo>
                        <a:pt x="360255" y="96150"/>
                      </a:lnTo>
                      <a:close/>
                      <a:moveTo>
                        <a:pt x="318089" y="96150"/>
                      </a:moveTo>
                      <a:lnTo>
                        <a:pt x="281424" y="96150"/>
                      </a:lnTo>
                      <a:lnTo>
                        <a:pt x="281424" y="53112"/>
                      </a:lnTo>
                      <a:cubicBezTo>
                        <a:pt x="283252" y="57694"/>
                        <a:pt x="286005" y="62269"/>
                        <a:pt x="288758" y="66851"/>
                      </a:cubicBezTo>
                      <a:cubicBezTo>
                        <a:pt x="295175" y="76919"/>
                        <a:pt x="304338" y="87911"/>
                        <a:pt x="318089" y="96150"/>
                      </a:cubicBezTo>
                      <a:close/>
                      <a:moveTo>
                        <a:pt x="264002" y="64104"/>
                      </a:moveTo>
                      <a:cubicBezTo>
                        <a:pt x="265837" y="61352"/>
                        <a:pt x="267672" y="57694"/>
                        <a:pt x="268590" y="54941"/>
                      </a:cubicBezTo>
                      <a:lnTo>
                        <a:pt x="268590" y="96150"/>
                      </a:lnTo>
                      <a:lnTo>
                        <a:pt x="230089" y="96150"/>
                      </a:lnTo>
                      <a:cubicBezTo>
                        <a:pt x="246586" y="87911"/>
                        <a:pt x="256674" y="76008"/>
                        <a:pt x="264002" y="64104"/>
                      </a:cubicBezTo>
                      <a:close/>
                      <a:moveTo>
                        <a:pt x="105416" y="65933"/>
                      </a:moveTo>
                      <a:cubicBezTo>
                        <a:pt x="111833" y="76008"/>
                        <a:pt x="122831" y="87911"/>
                        <a:pt x="138418" y="96150"/>
                      </a:cubicBezTo>
                      <a:lnTo>
                        <a:pt x="98999" y="96150"/>
                      </a:lnTo>
                      <a:lnTo>
                        <a:pt x="98999" y="55859"/>
                      </a:lnTo>
                      <a:cubicBezTo>
                        <a:pt x="100834" y="59523"/>
                        <a:pt x="102669" y="63187"/>
                        <a:pt x="105416" y="65933"/>
                      </a:cubicBezTo>
                      <a:close/>
                      <a:moveTo>
                        <a:pt x="79749" y="66851"/>
                      </a:moveTo>
                      <a:cubicBezTo>
                        <a:pt x="82502" y="62269"/>
                        <a:pt x="85248" y="57694"/>
                        <a:pt x="87083" y="53112"/>
                      </a:cubicBezTo>
                      <a:lnTo>
                        <a:pt x="87083" y="96150"/>
                      </a:lnTo>
                      <a:lnTo>
                        <a:pt x="50417" y="96150"/>
                      </a:lnTo>
                      <a:cubicBezTo>
                        <a:pt x="64168" y="87911"/>
                        <a:pt x="73332" y="76919"/>
                        <a:pt x="79749" y="66851"/>
                      </a:cubicBezTo>
                      <a:close/>
                    </a:path>
                  </a:pathLst>
                </a:custGeom>
                <a:solidFill>
                  <a:srgbClr val="2C5967"/>
                </a:solidFill>
                <a:ln w="6417" cap="flat">
                  <a:noFill/>
                  <a:prstDash val="solid"/>
                  <a:miter/>
                </a:ln>
              </p:spPr>
              <p:txBody>
                <a:bodyPr rtlCol="0" anchor="ctr"/>
                <a:lstStyle/>
                <a:p>
                  <a:endParaRPr lang="en-US" sz="810"/>
                </a:p>
              </p:txBody>
            </p:sp>
            <p:sp>
              <p:nvSpPr>
                <p:cNvPr id="2999" name="Freeform: Shape 2998">
                  <a:extLst>
                    <a:ext uri="{FF2B5EF4-FFF2-40B4-BE49-F238E27FC236}">
                      <a16:creationId xmlns:a16="http://schemas.microsoft.com/office/drawing/2014/main" id="{61E48040-C7C0-6E6E-50BC-5787DFCCDA1D}"/>
                    </a:ext>
                  </a:extLst>
                </p:cNvPr>
                <p:cNvSpPr/>
                <p:nvPr/>
              </p:nvSpPr>
              <p:spPr>
                <a:xfrm>
                  <a:off x="1739766" y="5933137"/>
                  <a:ext cx="359343" cy="21060"/>
                </a:xfrm>
                <a:custGeom>
                  <a:avLst/>
                  <a:gdLst>
                    <a:gd name="connsiteX0" fmla="*/ 341921 w 359343"/>
                    <a:gd name="connsiteY0" fmla="*/ 0 h 21060"/>
                    <a:gd name="connsiteX1" fmla="*/ 326342 w 359343"/>
                    <a:gd name="connsiteY1" fmla="*/ 5493 h 21060"/>
                    <a:gd name="connsiteX2" fmla="*/ 318089 w 359343"/>
                    <a:gd name="connsiteY2" fmla="*/ 9157 h 21060"/>
                    <a:gd name="connsiteX3" fmla="*/ 309837 w 359343"/>
                    <a:gd name="connsiteY3" fmla="*/ 5493 h 21060"/>
                    <a:gd name="connsiteX4" fmla="*/ 294257 w 359343"/>
                    <a:gd name="connsiteY4" fmla="*/ 0 h 21060"/>
                    <a:gd name="connsiteX5" fmla="*/ 278671 w 359343"/>
                    <a:gd name="connsiteY5" fmla="*/ 5493 h 21060"/>
                    <a:gd name="connsiteX6" fmla="*/ 270419 w 359343"/>
                    <a:gd name="connsiteY6" fmla="*/ 9157 h 21060"/>
                    <a:gd name="connsiteX7" fmla="*/ 262173 w 359343"/>
                    <a:gd name="connsiteY7" fmla="*/ 5493 h 21060"/>
                    <a:gd name="connsiteX8" fmla="*/ 246586 w 359343"/>
                    <a:gd name="connsiteY8" fmla="*/ 0 h 21060"/>
                    <a:gd name="connsiteX9" fmla="*/ 231006 w 359343"/>
                    <a:gd name="connsiteY9" fmla="*/ 5493 h 21060"/>
                    <a:gd name="connsiteX10" fmla="*/ 222754 w 359343"/>
                    <a:gd name="connsiteY10" fmla="*/ 9157 h 21060"/>
                    <a:gd name="connsiteX11" fmla="*/ 214502 w 359343"/>
                    <a:gd name="connsiteY11" fmla="*/ 5493 h 21060"/>
                    <a:gd name="connsiteX12" fmla="*/ 198922 w 359343"/>
                    <a:gd name="connsiteY12" fmla="*/ 0 h 21060"/>
                    <a:gd name="connsiteX13" fmla="*/ 183336 w 359343"/>
                    <a:gd name="connsiteY13" fmla="*/ 5493 h 21060"/>
                    <a:gd name="connsiteX14" fmla="*/ 175084 w 359343"/>
                    <a:gd name="connsiteY14" fmla="*/ 9157 h 21060"/>
                    <a:gd name="connsiteX15" fmla="*/ 166838 w 359343"/>
                    <a:gd name="connsiteY15" fmla="*/ 5493 h 21060"/>
                    <a:gd name="connsiteX16" fmla="*/ 151251 w 359343"/>
                    <a:gd name="connsiteY16" fmla="*/ 0 h 21060"/>
                    <a:gd name="connsiteX17" fmla="*/ 135665 w 359343"/>
                    <a:gd name="connsiteY17" fmla="*/ 5493 h 21060"/>
                    <a:gd name="connsiteX18" fmla="*/ 127419 w 359343"/>
                    <a:gd name="connsiteY18" fmla="*/ 9157 h 21060"/>
                    <a:gd name="connsiteX19" fmla="*/ 119167 w 359343"/>
                    <a:gd name="connsiteY19" fmla="*/ 5493 h 21060"/>
                    <a:gd name="connsiteX20" fmla="*/ 103581 w 359343"/>
                    <a:gd name="connsiteY20" fmla="*/ 0 h 21060"/>
                    <a:gd name="connsiteX21" fmla="*/ 88001 w 359343"/>
                    <a:gd name="connsiteY21" fmla="*/ 5493 h 21060"/>
                    <a:gd name="connsiteX22" fmla="*/ 79749 w 359343"/>
                    <a:gd name="connsiteY22" fmla="*/ 9157 h 21060"/>
                    <a:gd name="connsiteX23" fmla="*/ 71497 w 359343"/>
                    <a:gd name="connsiteY23" fmla="*/ 5493 h 21060"/>
                    <a:gd name="connsiteX24" fmla="*/ 55916 w 359343"/>
                    <a:gd name="connsiteY24" fmla="*/ 0 h 21060"/>
                    <a:gd name="connsiteX25" fmla="*/ 32996 w 359343"/>
                    <a:gd name="connsiteY25" fmla="*/ 5493 h 21060"/>
                    <a:gd name="connsiteX26" fmla="*/ 24750 w 359343"/>
                    <a:gd name="connsiteY26" fmla="*/ 9157 h 21060"/>
                    <a:gd name="connsiteX27" fmla="*/ 16498 w 359343"/>
                    <a:gd name="connsiteY27" fmla="*/ 5493 h 21060"/>
                    <a:gd name="connsiteX28" fmla="*/ 0 w 359343"/>
                    <a:gd name="connsiteY28" fmla="*/ 0 h 21060"/>
                    <a:gd name="connsiteX29" fmla="*/ 0 w 359343"/>
                    <a:gd name="connsiteY29" fmla="*/ 11904 h 21060"/>
                    <a:gd name="connsiteX30" fmla="*/ 8246 w 359343"/>
                    <a:gd name="connsiteY30" fmla="*/ 15567 h 21060"/>
                    <a:gd name="connsiteX31" fmla="*/ 24750 w 359343"/>
                    <a:gd name="connsiteY31" fmla="*/ 21060 h 21060"/>
                    <a:gd name="connsiteX32" fmla="*/ 40330 w 359343"/>
                    <a:gd name="connsiteY32" fmla="*/ 15567 h 21060"/>
                    <a:gd name="connsiteX33" fmla="*/ 48582 w 359343"/>
                    <a:gd name="connsiteY33" fmla="*/ 11904 h 21060"/>
                    <a:gd name="connsiteX34" fmla="*/ 56834 w 359343"/>
                    <a:gd name="connsiteY34" fmla="*/ 15567 h 21060"/>
                    <a:gd name="connsiteX35" fmla="*/ 73332 w 359343"/>
                    <a:gd name="connsiteY35" fmla="*/ 21060 h 21060"/>
                    <a:gd name="connsiteX36" fmla="*/ 88918 w 359343"/>
                    <a:gd name="connsiteY36" fmla="*/ 15567 h 21060"/>
                    <a:gd name="connsiteX37" fmla="*/ 97164 w 359343"/>
                    <a:gd name="connsiteY37" fmla="*/ 11904 h 21060"/>
                    <a:gd name="connsiteX38" fmla="*/ 105416 w 359343"/>
                    <a:gd name="connsiteY38" fmla="*/ 15567 h 21060"/>
                    <a:gd name="connsiteX39" fmla="*/ 121003 w 359343"/>
                    <a:gd name="connsiteY39" fmla="*/ 21060 h 21060"/>
                    <a:gd name="connsiteX40" fmla="*/ 136583 w 359343"/>
                    <a:gd name="connsiteY40" fmla="*/ 15567 h 21060"/>
                    <a:gd name="connsiteX41" fmla="*/ 144835 w 359343"/>
                    <a:gd name="connsiteY41" fmla="*/ 11904 h 21060"/>
                    <a:gd name="connsiteX42" fmla="*/ 153087 w 359343"/>
                    <a:gd name="connsiteY42" fmla="*/ 15567 h 21060"/>
                    <a:gd name="connsiteX43" fmla="*/ 168667 w 359343"/>
                    <a:gd name="connsiteY43" fmla="*/ 21060 h 21060"/>
                    <a:gd name="connsiteX44" fmla="*/ 184253 w 359343"/>
                    <a:gd name="connsiteY44" fmla="*/ 15567 h 21060"/>
                    <a:gd name="connsiteX45" fmla="*/ 192505 w 359343"/>
                    <a:gd name="connsiteY45" fmla="*/ 11904 h 21060"/>
                    <a:gd name="connsiteX46" fmla="*/ 200751 w 359343"/>
                    <a:gd name="connsiteY46" fmla="*/ 15567 h 21060"/>
                    <a:gd name="connsiteX47" fmla="*/ 216338 w 359343"/>
                    <a:gd name="connsiteY47" fmla="*/ 21060 h 21060"/>
                    <a:gd name="connsiteX48" fmla="*/ 231918 w 359343"/>
                    <a:gd name="connsiteY48" fmla="*/ 15567 h 21060"/>
                    <a:gd name="connsiteX49" fmla="*/ 240170 w 359343"/>
                    <a:gd name="connsiteY49" fmla="*/ 11904 h 21060"/>
                    <a:gd name="connsiteX50" fmla="*/ 248422 w 359343"/>
                    <a:gd name="connsiteY50" fmla="*/ 15567 h 21060"/>
                    <a:gd name="connsiteX51" fmla="*/ 264002 w 359343"/>
                    <a:gd name="connsiteY51" fmla="*/ 21060 h 21060"/>
                    <a:gd name="connsiteX52" fmla="*/ 279588 w 359343"/>
                    <a:gd name="connsiteY52" fmla="*/ 15567 h 21060"/>
                    <a:gd name="connsiteX53" fmla="*/ 287840 w 359343"/>
                    <a:gd name="connsiteY53" fmla="*/ 11904 h 21060"/>
                    <a:gd name="connsiteX54" fmla="*/ 296086 w 359343"/>
                    <a:gd name="connsiteY54" fmla="*/ 15567 h 21060"/>
                    <a:gd name="connsiteX55" fmla="*/ 311673 w 359343"/>
                    <a:gd name="connsiteY55" fmla="*/ 21060 h 21060"/>
                    <a:gd name="connsiteX56" fmla="*/ 327259 w 359343"/>
                    <a:gd name="connsiteY56" fmla="*/ 15567 h 21060"/>
                    <a:gd name="connsiteX57" fmla="*/ 335505 w 359343"/>
                    <a:gd name="connsiteY57" fmla="*/ 11904 h 21060"/>
                    <a:gd name="connsiteX58" fmla="*/ 343757 w 359343"/>
                    <a:gd name="connsiteY58" fmla="*/ 15567 h 21060"/>
                    <a:gd name="connsiteX59" fmla="*/ 359343 w 359343"/>
                    <a:gd name="connsiteY59" fmla="*/ 21060 h 21060"/>
                    <a:gd name="connsiteX60" fmla="*/ 359343 w 359343"/>
                    <a:gd name="connsiteY60" fmla="*/ 9157 h 21060"/>
                    <a:gd name="connsiteX61" fmla="*/ 351091 w 359343"/>
                    <a:gd name="connsiteY61" fmla="*/ 5493 h 21060"/>
                    <a:gd name="connsiteX62" fmla="*/ 341921 w 359343"/>
                    <a:gd name="connsiteY62" fmla="*/ 0 h 2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59343" h="21060">
                      <a:moveTo>
                        <a:pt x="341921" y="0"/>
                      </a:moveTo>
                      <a:cubicBezTo>
                        <a:pt x="333676" y="0"/>
                        <a:pt x="329088" y="3664"/>
                        <a:pt x="326342" y="5493"/>
                      </a:cubicBezTo>
                      <a:cubicBezTo>
                        <a:pt x="323589" y="7328"/>
                        <a:pt x="321753" y="9157"/>
                        <a:pt x="318089" y="9157"/>
                      </a:cubicBezTo>
                      <a:cubicBezTo>
                        <a:pt x="314425" y="9157"/>
                        <a:pt x="312590" y="8239"/>
                        <a:pt x="309837" y="5493"/>
                      </a:cubicBezTo>
                      <a:cubicBezTo>
                        <a:pt x="306173" y="2747"/>
                        <a:pt x="302503" y="0"/>
                        <a:pt x="294257" y="0"/>
                      </a:cubicBezTo>
                      <a:cubicBezTo>
                        <a:pt x="286005" y="0"/>
                        <a:pt x="281424" y="3664"/>
                        <a:pt x="278671" y="5493"/>
                      </a:cubicBezTo>
                      <a:cubicBezTo>
                        <a:pt x="275924" y="7328"/>
                        <a:pt x="274089" y="9157"/>
                        <a:pt x="270419" y="9157"/>
                      </a:cubicBezTo>
                      <a:cubicBezTo>
                        <a:pt x="266755" y="9157"/>
                        <a:pt x="264919" y="8239"/>
                        <a:pt x="262173" y="5493"/>
                      </a:cubicBezTo>
                      <a:cubicBezTo>
                        <a:pt x="258503" y="2747"/>
                        <a:pt x="254839" y="0"/>
                        <a:pt x="246586" y="0"/>
                      </a:cubicBezTo>
                      <a:cubicBezTo>
                        <a:pt x="238335" y="0"/>
                        <a:pt x="233753" y="3664"/>
                        <a:pt x="231006" y="5493"/>
                      </a:cubicBezTo>
                      <a:cubicBezTo>
                        <a:pt x="228254" y="7328"/>
                        <a:pt x="226418" y="9157"/>
                        <a:pt x="222754" y="9157"/>
                      </a:cubicBezTo>
                      <a:cubicBezTo>
                        <a:pt x="219084" y="9157"/>
                        <a:pt x="217255" y="8239"/>
                        <a:pt x="214502" y="5493"/>
                      </a:cubicBezTo>
                      <a:cubicBezTo>
                        <a:pt x="210838" y="2747"/>
                        <a:pt x="207168" y="0"/>
                        <a:pt x="198922" y="0"/>
                      </a:cubicBezTo>
                      <a:cubicBezTo>
                        <a:pt x="190670" y="0"/>
                        <a:pt x="186088" y="3664"/>
                        <a:pt x="183336" y="5493"/>
                      </a:cubicBezTo>
                      <a:cubicBezTo>
                        <a:pt x="180583" y="7328"/>
                        <a:pt x="178754" y="9157"/>
                        <a:pt x="175084" y="9157"/>
                      </a:cubicBezTo>
                      <a:cubicBezTo>
                        <a:pt x="171420" y="9157"/>
                        <a:pt x="169584" y="8239"/>
                        <a:pt x="166838" y="5493"/>
                      </a:cubicBezTo>
                      <a:cubicBezTo>
                        <a:pt x="163168" y="2747"/>
                        <a:pt x="159504" y="0"/>
                        <a:pt x="151251" y="0"/>
                      </a:cubicBezTo>
                      <a:cubicBezTo>
                        <a:pt x="142999" y="0"/>
                        <a:pt x="138418" y="3664"/>
                        <a:pt x="135665" y="5493"/>
                      </a:cubicBezTo>
                      <a:cubicBezTo>
                        <a:pt x="132919" y="7328"/>
                        <a:pt x="131083" y="9157"/>
                        <a:pt x="127419" y="9157"/>
                      </a:cubicBezTo>
                      <a:cubicBezTo>
                        <a:pt x="123749" y="9157"/>
                        <a:pt x="121920" y="8239"/>
                        <a:pt x="119167" y="5493"/>
                      </a:cubicBezTo>
                      <a:cubicBezTo>
                        <a:pt x="115503" y="2747"/>
                        <a:pt x="111833" y="0"/>
                        <a:pt x="103581" y="0"/>
                      </a:cubicBezTo>
                      <a:cubicBezTo>
                        <a:pt x="95335" y="0"/>
                        <a:pt x="90747" y="3664"/>
                        <a:pt x="88001" y="5493"/>
                      </a:cubicBezTo>
                      <a:cubicBezTo>
                        <a:pt x="85248" y="7328"/>
                        <a:pt x="83419" y="9157"/>
                        <a:pt x="79749" y="9157"/>
                      </a:cubicBezTo>
                      <a:cubicBezTo>
                        <a:pt x="76085" y="9157"/>
                        <a:pt x="74249" y="8239"/>
                        <a:pt x="71497" y="5493"/>
                      </a:cubicBezTo>
                      <a:cubicBezTo>
                        <a:pt x="67833" y="2747"/>
                        <a:pt x="64168" y="0"/>
                        <a:pt x="55916" y="0"/>
                      </a:cubicBezTo>
                      <a:cubicBezTo>
                        <a:pt x="47664" y="0"/>
                        <a:pt x="36666" y="2747"/>
                        <a:pt x="32996" y="5493"/>
                      </a:cubicBezTo>
                      <a:cubicBezTo>
                        <a:pt x="30249" y="7328"/>
                        <a:pt x="28414" y="9157"/>
                        <a:pt x="24750" y="9157"/>
                      </a:cubicBezTo>
                      <a:cubicBezTo>
                        <a:pt x="21079" y="9157"/>
                        <a:pt x="19251" y="8239"/>
                        <a:pt x="16498" y="5493"/>
                      </a:cubicBezTo>
                      <a:cubicBezTo>
                        <a:pt x="12834" y="2747"/>
                        <a:pt x="8246" y="0"/>
                        <a:pt x="0" y="0"/>
                      </a:cubicBezTo>
                      <a:lnTo>
                        <a:pt x="0" y="11904"/>
                      </a:lnTo>
                      <a:cubicBezTo>
                        <a:pt x="3664" y="11904"/>
                        <a:pt x="5499" y="12821"/>
                        <a:pt x="8246" y="15567"/>
                      </a:cubicBezTo>
                      <a:cubicBezTo>
                        <a:pt x="11916" y="17396"/>
                        <a:pt x="16498" y="21060"/>
                        <a:pt x="24750" y="21060"/>
                      </a:cubicBezTo>
                      <a:cubicBezTo>
                        <a:pt x="32996" y="21060"/>
                        <a:pt x="37584" y="17396"/>
                        <a:pt x="40330" y="15567"/>
                      </a:cubicBezTo>
                      <a:cubicBezTo>
                        <a:pt x="43083" y="12821"/>
                        <a:pt x="44918" y="11904"/>
                        <a:pt x="48582" y="11904"/>
                      </a:cubicBezTo>
                      <a:cubicBezTo>
                        <a:pt x="52246" y="11904"/>
                        <a:pt x="54081" y="12821"/>
                        <a:pt x="56834" y="15567"/>
                      </a:cubicBezTo>
                      <a:cubicBezTo>
                        <a:pt x="60498" y="17396"/>
                        <a:pt x="65080" y="21060"/>
                        <a:pt x="73332" y="21060"/>
                      </a:cubicBezTo>
                      <a:cubicBezTo>
                        <a:pt x="81584" y="21060"/>
                        <a:pt x="86165" y="17396"/>
                        <a:pt x="88918" y="15567"/>
                      </a:cubicBezTo>
                      <a:cubicBezTo>
                        <a:pt x="91665" y="13732"/>
                        <a:pt x="93500" y="11904"/>
                        <a:pt x="97164" y="11904"/>
                      </a:cubicBezTo>
                      <a:cubicBezTo>
                        <a:pt x="100834" y="11904"/>
                        <a:pt x="102669" y="12821"/>
                        <a:pt x="105416" y="15567"/>
                      </a:cubicBezTo>
                      <a:cubicBezTo>
                        <a:pt x="109086" y="18314"/>
                        <a:pt x="112750" y="21060"/>
                        <a:pt x="121003" y="21060"/>
                      </a:cubicBezTo>
                      <a:cubicBezTo>
                        <a:pt x="129248" y="21060"/>
                        <a:pt x="133836" y="17396"/>
                        <a:pt x="136583" y="15567"/>
                      </a:cubicBezTo>
                      <a:cubicBezTo>
                        <a:pt x="139335" y="13732"/>
                        <a:pt x="141171" y="11904"/>
                        <a:pt x="144835" y="11904"/>
                      </a:cubicBezTo>
                      <a:cubicBezTo>
                        <a:pt x="148499" y="11904"/>
                        <a:pt x="150334" y="12821"/>
                        <a:pt x="153087" y="15567"/>
                      </a:cubicBezTo>
                      <a:cubicBezTo>
                        <a:pt x="156751" y="18314"/>
                        <a:pt x="160421" y="21060"/>
                        <a:pt x="168667" y="21060"/>
                      </a:cubicBezTo>
                      <a:cubicBezTo>
                        <a:pt x="176919" y="21060"/>
                        <a:pt x="181500" y="17396"/>
                        <a:pt x="184253" y="15567"/>
                      </a:cubicBezTo>
                      <a:cubicBezTo>
                        <a:pt x="187000" y="13732"/>
                        <a:pt x="188835" y="11904"/>
                        <a:pt x="192505" y="11904"/>
                      </a:cubicBezTo>
                      <a:cubicBezTo>
                        <a:pt x="196169" y="11904"/>
                        <a:pt x="198005" y="12821"/>
                        <a:pt x="200751" y="15567"/>
                      </a:cubicBezTo>
                      <a:cubicBezTo>
                        <a:pt x="204422" y="18314"/>
                        <a:pt x="208085" y="21060"/>
                        <a:pt x="216338" y="21060"/>
                      </a:cubicBezTo>
                      <a:cubicBezTo>
                        <a:pt x="224589" y="21060"/>
                        <a:pt x="229171" y="17396"/>
                        <a:pt x="231918" y="15567"/>
                      </a:cubicBezTo>
                      <a:cubicBezTo>
                        <a:pt x="234670" y="13732"/>
                        <a:pt x="236506" y="11904"/>
                        <a:pt x="240170" y="11904"/>
                      </a:cubicBezTo>
                      <a:cubicBezTo>
                        <a:pt x="243840" y="11904"/>
                        <a:pt x="245669" y="12821"/>
                        <a:pt x="248422" y="15567"/>
                      </a:cubicBezTo>
                      <a:cubicBezTo>
                        <a:pt x="252086" y="18314"/>
                        <a:pt x="255756" y="21060"/>
                        <a:pt x="264002" y="21060"/>
                      </a:cubicBezTo>
                      <a:cubicBezTo>
                        <a:pt x="272254" y="21060"/>
                        <a:pt x="276836" y="17396"/>
                        <a:pt x="279588" y="15567"/>
                      </a:cubicBezTo>
                      <a:cubicBezTo>
                        <a:pt x="282341" y="13732"/>
                        <a:pt x="284170" y="11904"/>
                        <a:pt x="287840" y="11904"/>
                      </a:cubicBezTo>
                      <a:cubicBezTo>
                        <a:pt x="291504" y="11904"/>
                        <a:pt x="293340" y="12821"/>
                        <a:pt x="296086" y="15567"/>
                      </a:cubicBezTo>
                      <a:cubicBezTo>
                        <a:pt x="299757" y="18314"/>
                        <a:pt x="303420" y="21060"/>
                        <a:pt x="311673" y="21060"/>
                      </a:cubicBezTo>
                      <a:cubicBezTo>
                        <a:pt x="319925" y="21060"/>
                        <a:pt x="324506" y="17396"/>
                        <a:pt x="327259" y="15567"/>
                      </a:cubicBezTo>
                      <a:cubicBezTo>
                        <a:pt x="330005" y="13732"/>
                        <a:pt x="331841" y="11904"/>
                        <a:pt x="335505" y="11904"/>
                      </a:cubicBezTo>
                      <a:cubicBezTo>
                        <a:pt x="339175" y="11904"/>
                        <a:pt x="341004" y="12821"/>
                        <a:pt x="343757" y="15567"/>
                      </a:cubicBezTo>
                      <a:cubicBezTo>
                        <a:pt x="347421" y="18314"/>
                        <a:pt x="351091" y="21060"/>
                        <a:pt x="359343" y="21060"/>
                      </a:cubicBezTo>
                      <a:lnTo>
                        <a:pt x="359343" y="9157"/>
                      </a:lnTo>
                      <a:cubicBezTo>
                        <a:pt x="355673" y="9157"/>
                        <a:pt x="353838" y="8239"/>
                        <a:pt x="351091" y="5493"/>
                      </a:cubicBezTo>
                      <a:cubicBezTo>
                        <a:pt x="354755" y="2747"/>
                        <a:pt x="350174" y="0"/>
                        <a:pt x="341921" y="0"/>
                      </a:cubicBezTo>
                      <a:close/>
                    </a:path>
                  </a:pathLst>
                </a:custGeom>
                <a:solidFill>
                  <a:srgbClr val="2C5967"/>
                </a:solidFill>
                <a:ln w="6417" cap="flat">
                  <a:noFill/>
                  <a:prstDash val="solid"/>
                  <a:miter/>
                </a:ln>
              </p:spPr>
              <p:txBody>
                <a:bodyPr rtlCol="0" anchor="ctr"/>
                <a:lstStyle/>
                <a:p>
                  <a:endParaRPr lang="en-US" sz="810"/>
                </a:p>
              </p:txBody>
            </p:sp>
          </p:grpSp>
        </p:grpSp>
        <p:sp>
          <p:nvSpPr>
            <p:cNvPr id="3000" name="TextBox 2999">
              <a:extLst>
                <a:ext uri="{FF2B5EF4-FFF2-40B4-BE49-F238E27FC236}">
                  <a16:creationId xmlns:a16="http://schemas.microsoft.com/office/drawing/2014/main" id="{3ED8F34C-9C47-9C17-CA36-3379A83E3E33}"/>
                </a:ext>
              </a:extLst>
            </p:cNvPr>
            <p:cNvSpPr txBox="1"/>
            <p:nvPr/>
          </p:nvSpPr>
          <p:spPr>
            <a:xfrm>
              <a:off x="1558092" y="5922826"/>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GoldenGate</a:t>
              </a:r>
            </a:p>
          </p:txBody>
        </p:sp>
      </p:grpSp>
      <p:grpSp>
        <p:nvGrpSpPr>
          <p:cNvPr id="3001" name="Graphic 3">
            <a:extLst>
              <a:ext uri="{FF2B5EF4-FFF2-40B4-BE49-F238E27FC236}">
                <a16:creationId xmlns:a16="http://schemas.microsoft.com/office/drawing/2014/main" id="{533C6D7E-E374-4E1D-2744-9C1967D0690C}"/>
              </a:ext>
            </a:extLst>
          </p:cNvPr>
          <p:cNvGrpSpPr/>
          <p:nvPr/>
        </p:nvGrpSpPr>
        <p:grpSpPr>
          <a:xfrm>
            <a:off x="2366614" y="5623217"/>
            <a:ext cx="740908" cy="619260"/>
            <a:chOff x="2366614" y="5623217"/>
            <a:chExt cx="740908" cy="619260"/>
          </a:xfrm>
        </p:grpSpPr>
        <p:grpSp>
          <p:nvGrpSpPr>
            <p:cNvPr id="3002" name="Graphic 3">
              <a:extLst>
                <a:ext uri="{FF2B5EF4-FFF2-40B4-BE49-F238E27FC236}">
                  <a16:creationId xmlns:a16="http://schemas.microsoft.com/office/drawing/2014/main" id="{BF194631-E8D7-7DB6-EE3A-5333D666E4C7}"/>
                </a:ext>
              </a:extLst>
            </p:cNvPr>
            <p:cNvGrpSpPr/>
            <p:nvPr/>
          </p:nvGrpSpPr>
          <p:grpSpPr>
            <a:xfrm>
              <a:off x="2539118" y="5623217"/>
              <a:ext cx="385010" cy="338173"/>
              <a:chOff x="2539118" y="5623217"/>
              <a:chExt cx="385010" cy="338173"/>
            </a:xfrm>
          </p:grpSpPr>
          <p:sp>
            <p:nvSpPr>
              <p:cNvPr id="3003" name="Freeform: Shape 3002">
                <a:extLst>
                  <a:ext uri="{FF2B5EF4-FFF2-40B4-BE49-F238E27FC236}">
                    <a16:creationId xmlns:a16="http://schemas.microsoft.com/office/drawing/2014/main" id="{11AF77A2-DC5A-C7FA-D444-B46DBB43365F}"/>
                  </a:ext>
                </a:extLst>
              </p:cNvPr>
              <p:cNvSpPr/>
              <p:nvPr/>
            </p:nvSpPr>
            <p:spPr>
              <a:xfrm>
                <a:off x="2649562" y="5627805"/>
                <a:ext cx="153198" cy="166195"/>
              </a:xfrm>
              <a:custGeom>
                <a:avLst/>
                <a:gdLst>
                  <a:gd name="connsiteX0" fmla="*/ 21929 w 153198"/>
                  <a:gd name="connsiteY0" fmla="*/ 166196 h 166195"/>
                  <a:gd name="connsiteX1" fmla="*/ 13298 w 153198"/>
                  <a:gd name="connsiteY1" fmla="*/ 162564 h 166195"/>
                  <a:gd name="connsiteX2" fmla="*/ 9737 w 153198"/>
                  <a:gd name="connsiteY2" fmla="*/ 153914 h 166195"/>
                  <a:gd name="connsiteX3" fmla="*/ 9737 w 153198"/>
                  <a:gd name="connsiteY3" fmla="*/ 82045 h 166195"/>
                  <a:gd name="connsiteX4" fmla="*/ 567 w 153198"/>
                  <a:gd name="connsiteY4" fmla="*/ 56378 h 166195"/>
                  <a:gd name="connsiteX5" fmla="*/ 1247 w 153198"/>
                  <a:gd name="connsiteY5" fmla="*/ 47324 h 166195"/>
                  <a:gd name="connsiteX6" fmla="*/ 7992 w 153198"/>
                  <a:gd name="connsiteY6" fmla="*/ 41247 h 166195"/>
                  <a:gd name="connsiteX7" fmla="*/ 120196 w 153198"/>
                  <a:gd name="connsiteY7" fmla="*/ 731 h 166195"/>
                  <a:gd name="connsiteX8" fmla="*/ 124322 w 153198"/>
                  <a:gd name="connsiteY8" fmla="*/ 0 h 166195"/>
                  <a:gd name="connsiteX9" fmla="*/ 131355 w 153198"/>
                  <a:gd name="connsiteY9" fmla="*/ 2227 h 166195"/>
                  <a:gd name="connsiteX10" fmla="*/ 135873 w 153198"/>
                  <a:gd name="connsiteY10" fmla="*/ 8066 h 166195"/>
                  <a:gd name="connsiteX11" fmla="*/ 147879 w 153198"/>
                  <a:gd name="connsiteY11" fmla="*/ 41985 h 166195"/>
                  <a:gd name="connsiteX12" fmla="*/ 65377 w 153198"/>
                  <a:gd name="connsiteY12" fmla="*/ 71407 h 166195"/>
                  <a:gd name="connsiteX13" fmla="*/ 153198 w 153198"/>
                  <a:gd name="connsiteY13" fmla="*/ 71407 h 166195"/>
                  <a:gd name="connsiteX14" fmla="*/ 153198 w 153198"/>
                  <a:gd name="connsiteY14" fmla="*/ 153914 h 166195"/>
                  <a:gd name="connsiteX15" fmla="*/ 149598 w 153198"/>
                  <a:gd name="connsiteY15" fmla="*/ 162596 h 166195"/>
                  <a:gd name="connsiteX16" fmla="*/ 140916 w 153198"/>
                  <a:gd name="connsiteY16" fmla="*/ 166196 h 166195"/>
                  <a:gd name="connsiteX17" fmla="*/ 21929 w 153198"/>
                  <a:gd name="connsiteY17" fmla="*/ 166196 h 16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3198" h="166195">
                    <a:moveTo>
                      <a:pt x="21929" y="166196"/>
                    </a:moveTo>
                    <a:cubicBezTo>
                      <a:pt x="18688" y="166171"/>
                      <a:pt x="15583" y="164868"/>
                      <a:pt x="13298" y="162564"/>
                    </a:cubicBezTo>
                    <a:cubicBezTo>
                      <a:pt x="11014" y="160267"/>
                      <a:pt x="9737" y="157155"/>
                      <a:pt x="9737" y="153914"/>
                    </a:cubicBezTo>
                    <a:lnTo>
                      <a:pt x="9737" y="82045"/>
                    </a:lnTo>
                    <a:lnTo>
                      <a:pt x="567" y="56378"/>
                    </a:lnTo>
                    <a:cubicBezTo>
                      <a:pt x="-376" y="53382"/>
                      <a:pt x="-139" y="50141"/>
                      <a:pt x="1247" y="47324"/>
                    </a:cubicBezTo>
                    <a:cubicBezTo>
                      <a:pt x="2634" y="44507"/>
                      <a:pt x="5046" y="42332"/>
                      <a:pt x="7992" y="41247"/>
                    </a:cubicBezTo>
                    <a:lnTo>
                      <a:pt x="120196" y="731"/>
                    </a:lnTo>
                    <a:cubicBezTo>
                      <a:pt x="121525" y="269"/>
                      <a:pt x="122917" y="19"/>
                      <a:pt x="124322" y="0"/>
                    </a:cubicBezTo>
                    <a:cubicBezTo>
                      <a:pt x="126838" y="6"/>
                      <a:pt x="129295" y="789"/>
                      <a:pt x="131355" y="2227"/>
                    </a:cubicBezTo>
                    <a:cubicBezTo>
                      <a:pt x="133422" y="3670"/>
                      <a:pt x="134994" y="5704"/>
                      <a:pt x="135873" y="8066"/>
                    </a:cubicBezTo>
                    <a:lnTo>
                      <a:pt x="147879" y="41985"/>
                    </a:lnTo>
                    <a:lnTo>
                      <a:pt x="65377" y="71407"/>
                    </a:lnTo>
                    <a:lnTo>
                      <a:pt x="153198" y="71407"/>
                    </a:lnTo>
                    <a:lnTo>
                      <a:pt x="153198" y="153914"/>
                    </a:lnTo>
                    <a:cubicBezTo>
                      <a:pt x="153198" y="157168"/>
                      <a:pt x="151902" y="160293"/>
                      <a:pt x="149598" y="162596"/>
                    </a:cubicBezTo>
                    <a:cubicBezTo>
                      <a:pt x="147295" y="164900"/>
                      <a:pt x="144170" y="166196"/>
                      <a:pt x="140916" y="166196"/>
                    </a:cubicBezTo>
                    <a:lnTo>
                      <a:pt x="21929" y="166196"/>
                    </a:lnTo>
                    <a:close/>
                  </a:path>
                </a:pathLst>
              </a:custGeom>
              <a:solidFill>
                <a:srgbClr val="FFFFFF"/>
              </a:solidFill>
              <a:ln w="6417" cap="flat">
                <a:noFill/>
                <a:prstDash val="solid"/>
                <a:miter/>
              </a:ln>
            </p:spPr>
            <p:txBody>
              <a:bodyPr rtlCol="0" anchor="ctr"/>
              <a:lstStyle/>
              <a:p>
                <a:endParaRPr lang="en-US" sz="810"/>
              </a:p>
            </p:txBody>
          </p:sp>
          <p:sp>
            <p:nvSpPr>
              <p:cNvPr id="3004" name="Freeform: Shape 3003">
                <a:extLst>
                  <a:ext uri="{FF2B5EF4-FFF2-40B4-BE49-F238E27FC236}">
                    <a16:creationId xmlns:a16="http://schemas.microsoft.com/office/drawing/2014/main" id="{68D2DD63-7326-40F3-9236-F43F0845FD39}"/>
                  </a:ext>
                </a:extLst>
              </p:cNvPr>
              <p:cNvSpPr/>
              <p:nvPr/>
            </p:nvSpPr>
            <p:spPr>
              <a:xfrm>
                <a:off x="2645219" y="5623217"/>
                <a:ext cx="162950" cy="175365"/>
              </a:xfrm>
              <a:custGeom>
                <a:avLst/>
                <a:gdLst>
                  <a:gd name="connsiteX0" fmla="*/ 128666 w 162950"/>
                  <a:gd name="connsiteY0" fmla="*/ 9170 h 175365"/>
                  <a:gd name="connsiteX1" fmla="*/ 133036 w 162950"/>
                  <a:gd name="connsiteY1" fmla="*/ 10562 h 175365"/>
                  <a:gd name="connsiteX2" fmla="*/ 135814 w 162950"/>
                  <a:gd name="connsiteY2" fmla="*/ 14213 h 175365"/>
                  <a:gd name="connsiteX3" fmla="*/ 146447 w 162950"/>
                  <a:gd name="connsiteY3" fmla="*/ 43731 h 175365"/>
                  <a:gd name="connsiteX4" fmla="*/ 43502 w 162950"/>
                  <a:gd name="connsiteY4" fmla="*/ 80397 h 175365"/>
                  <a:gd name="connsiteX5" fmla="*/ 153506 w 162950"/>
                  <a:gd name="connsiteY5" fmla="*/ 80397 h 175365"/>
                  <a:gd name="connsiteX6" fmla="*/ 153506 w 162950"/>
                  <a:gd name="connsiteY6" fmla="*/ 158316 h 175365"/>
                  <a:gd name="connsiteX7" fmla="*/ 151227 w 162950"/>
                  <a:gd name="connsiteY7" fmla="*/ 163732 h 175365"/>
                  <a:gd name="connsiteX8" fmla="*/ 145805 w 162950"/>
                  <a:gd name="connsiteY8" fmla="*/ 166017 h 175365"/>
                  <a:gd name="connsiteX9" fmla="*/ 26638 w 162950"/>
                  <a:gd name="connsiteY9" fmla="*/ 166017 h 175365"/>
                  <a:gd name="connsiteX10" fmla="*/ 21248 w 162950"/>
                  <a:gd name="connsiteY10" fmla="*/ 163726 h 175365"/>
                  <a:gd name="connsiteX11" fmla="*/ 19028 w 162950"/>
                  <a:gd name="connsiteY11" fmla="*/ 158316 h 175365"/>
                  <a:gd name="connsiteX12" fmla="*/ 19028 w 162950"/>
                  <a:gd name="connsiteY12" fmla="*/ 85806 h 175365"/>
                  <a:gd name="connsiteX13" fmla="*/ 9864 w 162950"/>
                  <a:gd name="connsiteY13" fmla="*/ 59497 h 175365"/>
                  <a:gd name="connsiteX14" fmla="*/ 9409 w 162950"/>
                  <a:gd name="connsiteY14" fmla="*/ 56526 h 175365"/>
                  <a:gd name="connsiteX15" fmla="*/ 10140 w 162950"/>
                  <a:gd name="connsiteY15" fmla="*/ 53613 h 175365"/>
                  <a:gd name="connsiteX16" fmla="*/ 11944 w 162950"/>
                  <a:gd name="connsiteY16" fmla="*/ 51206 h 175365"/>
                  <a:gd name="connsiteX17" fmla="*/ 14536 w 162950"/>
                  <a:gd name="connsiteY17" fmla="*/ 49685 h 175365"/>
                  <a:gd name="connsiteX18" fmla="*/ 126099 w 162950"/>
                  <a:gd name="connsiteY18" fmla="*/ 9625 h 175365"/>
                  <a:gd name="connsiteX19" fmla="*/ 128666 w 162950"/>
                  <a:gd name="connsiteY19" fmla="*/ 9170 h 175365"/>
                  <a:gd name="connsiteX20" fmla="*/ 128666 w 162950"/>
                  <a:gd name="connsiteY20" fmla="*/ 0 h 175365"/>
                  <a:gd name="connsiteX21" fmla="*/ 123070 w 162950"/>
                  <a:gd name="connsiteY21" fmla="*/ 1014 h 175365"/>
                  <a:gd name="connsiteX22" fmla="*/ 10776 w 162950"/>
                  <a:gd name="connsiteY22" fmla="*/ 41068 h 175365"/>
                  <a:gd name="connsiteX23" fmla="*/ 1612 w 162950"/>
                  <a:gd name="connsiteY23" fmla="*/ 49685 h 175365"/>
                  <a:gd name="connsiteX24" fmla="*/ 971 w 162950"/>
                  <a:gd name="connsiteY24" fmla="*/ 62519 h 175365"/>
                  <a:gd name="connsiteX25" fmla="*/ 10134 w 162950"/>
                  <a:gd name="connsiteY25" fmla="*/ 87365 h 175365"/>
                  <a:gd name="connsiteX26" fmla="*/ 10134 w 162950"/>
                  <a:gd name="connsiteY26" fmla="*/ 158496 h 175365"/>
                  <a:gd name="connsiteX27" fmla="*/ 15043 w 162950"/>
                  <a:gd name="connsiteY27" fmla="*/ 170393 h 175365"/>
                  <a:gd name="connsiteX28" fmla="*/ 26914 w 162950"/>
                  <a:gd name="connsiteY28" fmla="*/ 175366 h 175365"/>
                  <a:gd name="connsiteX29" fmla="*/ 146081 w 162950"/>
                  <a:gd name="connsiteY29" fmla="*/ 175366 h 175365"/>
                  <a:gd name="connsiteX30" fmla="*/ 157984 w 162950"/>
                  <a:gd name="connsiteY30" fmla="*/ 170399 h 175365"/>
                  <a:gd name="connsiteX31" fmla="*/ 162951 w 162950"/>
                  <a:gd name="connsiteY31" fmla="*/ 158496 h 175365"/>
                  <a:gd name="connsiteX32" fmla="*/ 162951 w 162950"/>
                  <a:gd name="connsiteY32" fmla="*/ 71413 h 175365"/>
                  <a:gd name="connsiteX33" fmla="*/ 96396 w 162950"/>
                  <a:gd name="connsiteY33" fmla="*/ 71413 h 175365"/>
                  <a:gd name="connsiteX34" fmla="*/ 149476 w 162950"/>
                  <a:gd name="connsiteY34" fmla="*/ 52438 h 175365"/>
                  <a:gd name="connsiteX35" fmla="*/ 158094 w 162950"/>
                  <a:gd name="connsiteY35" fmla="*/ 49320 h 175365"/>
                  <a:gd name="connsiteX36" fmla="*/ 155065 w 162950"/>
                  <a:gd name="connsiteY36" fmla="*/ 40702 h 175365"/>
                  <a:gd name="connsiteX37" fmla="*/ 144522 w 162950"/>
                  <a:gd name="connsiteY37" fmla="*/ 11184 h 175365"/>
                  <a:gd name="connsiteX38" fmla="*/ 138362 w 162950"/>
                  <a:gd name="connsiteY38" fmla="*/ 3087 h 175365"/>
                  <a:gd name="connsiteX39" fmla="*/ 128666 w 162950"/>
                  <a:gd name="connsiteY39" fmla="*/ 0 h 175365"/>
                  <a:gd name="connsiteX40" fmla="*/ 128666 w 162950"/>
                  <a:gd name="connsiteY40" fmla="*/ 0 h 17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2950" h="175365">
                    <a:moveTo>
                      <a:pt x="128666" y="9170"/>
                    </a:moveTo>
                    <a:cubicBezTo>
                      <a:pt x="130232" y="9170"/>
                      <a:pt x="131759" y="9657"/>
                      <a:pt x="133036" y="10562"/>
                    </a:cubicBezTo>
                    <a:cubicBezTo>
                      <a:pt x="134319" y="11461"/>
                      <a:pt x="135288" y="12737"/>
                      <a:pt x="135814" y="14213"/>
                    </a:cubicBezTo>
                    <a:lnTo>
                      <a:pt x="146447" y="43731"/>
                    </a:lnTo>
                    <a:lnTo>
                      <a:pt x="43502" y="80397"/>
                    </a:lnTo>
                    <a:lnTo>
                      <a:pt x="153506" y="80397"/>
                    </a:lnTo>
                    <a:lnTo>
                      <a:pt x="153506" y="158316"/>
                    </a:lnTo>
                    <a:cubicBezTo>
                      <a:pt x="153486" y="160351"/>
                      <a:pt x="152665" y="162295"/>
                      <a:pt x="151227" y="163732"/>
                    </a:cubicBezTo>
                    <a:cubicBezTo>
                      <a:pt x="149784" y="165176"/>
                      <a:pt x="147839" y="165991"/>
                      <a:pt x="145805" y="166017"/>
                    </a:cubicBezTo>
                    <a:lnTo>
                      <a:pt x="26638" y="166017"/>
                    </a:lnTo>
                    <a:cubicBezTo>
                      <a:pt x="24610" y="165991"/>
                      <a:pt x="22672" y="165169"/>
                      <a:pt x="21248" y="163726"/>
                    </a:cubicBezTo>
                    <a:cubicBezTo>
                      <a:pt x="19830" y="162288"/>
                      <a:pt x="19028" y="160344"/>
                      <a:pt x="19028" y="158316"/>
                    </a:cubicBezTo>
                    <a:lnTo>
                      <a:pt x="19028" y="85806"/>
                    </a:lnTo>
                    <a:lnTo>
                      <a:pt x="9864" y="59497"/>
                    </a:lnTo>
                    <a:cubicBezTo>
                      <a:pt x="9512" y="58547"/>
                      <a:pt x="9358" y="57533"/>
                      <a:pt x="9409" y="56526"/>
                    </a:cubicBezTo>
                    <a:cubicBezTo>
                      <a:pt x="9454" y="55512"/>
                      <a:pt x="9704" y="54524"/>
                      <a:pt x="10140" y="53613"/>
                    </a:cubicBezTo>
                    <a:cubicBezTo>
                      <a:pt x="10577" y="52695"/>
                      <a:pt x="11186" y="51880"/>
                      <a:pt x="11944" y="51206"/>
                    </a:cubicBezTo>
                    <a:cubicBezTo>
                      <a:pt x="12701" y="50533"/>
                      <a:pt x="13580" y="50019"/>
                      <a:pt x="14536" y="49685"/>
                    </a:cubicBezTo>
                    <a:lnTo>
                      <a:pt x="126099" y="9625"/>
                    </a:lnTo>
                    <a:cubicBezTo>
                      <a:pt x="126927" y="9343"/>
                      <a:pt x="127793" y="9189"/>
                      <a:pt x="128666" y="9170"/>
                    </a:cubicBezTo>
                    <a:close/>
                    <a:moveTo>
                      <a:pt x="128666" y="0"/>
                    </a:moveTo>
                    <a:cubicBezTo>
                      <a:pt x="126760" y="26"/>
                      <a:pt x="124867" y="366"/>
                      <a:pt x="123070" y="1014"/>
                    </a:cubicBezTo>
                    <a:lnTo>
                      <a:pt x="10776" y="41068"/>
                    </a:lnTo>
                    <a:cubicBezTo>
                      <a:pt x="6714" y="42640"/>
                      <a:pt x="3428" y="45726"/>
                      <a:pt x="1612" y="49685"/>
                    </a:cubicBezTo>
                    <a:cubicBezTo>
                      <a:pt x="-287" y="53715"/>
                      <a:pt x="-518" y="58329"/>
                      <a:pt x="971" y="62519"/>
                    </a:cubicBezTo>
                    <a:lnTo>
                      <a:pt x="10134" y="87365"/>
                    </a:lnTo>
                    <a:lnTo>
                      <a:pt x="10134" y="158496"/>
                    </a:lnTo>
                    <a:cubicBezTo>
                      <a:pt x="10134" y="162956"/>
                      <a:pt x="11899" y="167236"/>
                      <a:pt x="15043" y="170393"/>
                    </a:cubicBezTo>
                    <a:cubicBezTo>
                      <a:pt x="18187" y="173556"/>
                      <a:pt x="22454" y="175340"/>
                      <a:pt x="26914" y="175366"/>
                    </a:cubicBezTo>
                    <a:lnTo>
                      <a:pt x="146081" y="175366"/>
                    </a:lnTo>
                    <a:cubicBezTo>
                      <a:pt x="150547" y="175340"/>
                      <a:pt x="154821" y="173556"/>
                      <a:pt x="157984" y="170399"/>
                    </a:cubicBezTo>
                    <a:cubicBezTo>
                      <a:pt x="161142" y="167242"/>
                      <a:pt x="162925" y="162962"/>
                      <a:pt x="162951" y="158496"/>
                    </a:cubicBezTo>
                    <a:lnTo>
                      <a:pt x="162951" y="71413"/>
                    </a:lnTo>
                    <a:lnTo>
                      <a:pt x="96396" y="71413"/>
                    </a:lnTo>
                    <a:lnTo>
                      <a:pt x="149476" y="52438"/>
                    </a:lnTo>
                    <a:lnTo>
                      <a:pt x="158094" y="49320"/>
                    </a:lnTo>
                    <a:lnTo>
                      <a:pt x="155065" y="40702"/>
                    </a:lnTo>
                    <a:lnTo>
                      <a:pt x="144522" y="11184"/>
                    </a:lnTo>
                    <a:cubicBezTo>
                      <a:pt x="143354" y="7918"/>
                      <a:pt x="141204" y="5089"/>
                      <a:pt x="138362" y="3087"/>
                    </a:cubicBezTo>
                    <a:cubicBezTo>
                      <a:pt x="135525" y="1084"/>
                      <a:pt x="132138" y="6"/>
                      <a:pt x="128666" y="0"/>
                    </a:cubicBezTo>
                    <a:lnTo>
                      <a:pt x="128666" y="0"/>
                    </a:lnTo>
                    <a:close/>
                  </a:path>
                </a:pathLst>
              </a:custGeom>
              <a:solidFill>
                <a:srgbClr val="FFFFFF"/>
              </a:solidFill>
              <a:ln w="6417" cap="flat">
                <a:noFill/>
                <a:prstDash val="solid"/>
                <a:miter/>
              </a:ln>
            </p:spPr>
            <p:txBody>
              <a:bodyPr rtlCol="0" anchor="ctr"/>
              <a:lstStyle/>
              <a:p>
                <a:endParaRPr lang="en-US" sz="810"/>
              </a:p>
            </p:txBody>
          </p:sp>
          <p:sp>
            <p:nvSpPr>
              <p:cNvPr id="3005" name="Freeform: Shape 3004">
                <a:extLst>
                  <a:ext uri="{FF2B5EF4-FFF2-40B4-BE49-F238E27FC236}">
                    <a16:creationId xmlns:a16="http://schemas.microsoft.com/office/drawing/2014/main" id="{8664CC6B-2DA5-94AB-9B31-EEE44D28E16F}"/>
                  </a:ext>
                </a:extLst>
              </p:cNvPr>
              <p:cNvSpPr/>
              <p:nvPr/>
            </p:nvSpPr>
            <p:spPr>
              <a:xfrm>
                <a:off x="2543700" y="5744412"/>
                <a:ext cx="375847" cy="212397"/>
              </a:xfrm>
              <a:custGeom>
                <a:avLst/>
                <a:gdLst>
                  <a:gd name="connsiteX0" fmla="*/ 371259 w 375847"/>
                  <a:gd name="connsiteY0" fmla="*/ 212397 h 212397"/>
                  <a:gd name="connsiteX1" fmla="*/ 352926 w 375847"/>
                  <a:gd name="connsiteY1" fmla="*/ 205704 h 212397"/>
                  <a:gd name="connsiteX2" fmla="*/ 350263 w 375847"/>
                  <a:gd name="connsiteY2" fmla="*/ 203824 h 212397"/>
                  <a:gd name="connsiteX3" fmla="*/ 347061 w 375847"/>
                  <a:gd name="connsiteY3" fmla="*/ 203228 h 212397"/>
                  <a:gd name="connsiteX4" fmla="*/ 343924 w 375847"/>
                  <a:gd name="connsiteY4" fmla="*/ 203805 h 212397"/>
                  <a:gd name="connsiteX5" fmla="*/ 341286 w 375847"/>
                  <a:gd name="connsiteY5" fmla="*/ 205615 h 212397"/>
                  <a:gd name="connsiteX6" fmla="*/ 322953 w 375847"/>
                  <a:gd name="connsiteY6" fmla="*/ 212397 h 212397"/>
                  <a:gd name="connsiteX7" fmla="*/ 304620 w 375847"/>
                  <a:gd name="connsiteY7" fmla="*/ 205704 h 212397"/>
                  <a:gd name="connsiteX8" fmla="*/ 298845 w 375847"/>
                  <a:gd name="connsiteY8" fmla="*/ 203228 h 212397"/>
                  <a:gd name="connsiteX9" fmla="*/ 293070 w 375847"/>
                  <a:gd name="connsiteY9" fmla="*/ 205615 h 212397"/>
                  <a:gd name="connsiteX10" fmla="*/ 274737 w 375847"/>
                  <a:gd name="connsiteY10" fmla="*/ 212397 h 212397"/>
                  <a:gd name="connsiteX11" fmla="*/ 256398 w 375847"/>
                  <a:gd name="connsiteY11" fmla="*/ 205615 h 212397"/>
                  <a:gd name="connsiteX12" fmla="*/ 250578 w 375847"/>
                  <a:gd name="connsiteY12" fmla="*/ 203247 h 212397"/>
                  <a:gd name="connsiteX13" fmla="*/ 244758 w 375847"/>
                  <a:gd name="connsiteY13" fmla="*/ 205615 h 212397"/>
                  <a:gd name="connsiteX14" fmla="*/ 226425 w 375847"/>
                  <a:gd name="connsiteY14" fmla="*/ 212397 h 212397"/>
                  <a:gd name="connsiteX15" fmla="*/ 208092 w 375847"/>
                  <a:gd name="connsiteY15" fmla="*/ 205704 h 212397"/>
                  <a:gd name="connsiteX16" fmla="*/ 202227 w 375847"/>
                  <a:gd name="connsiteY16" fmla="*/ 203228 h 212397"/>
                  <a:gd name="connsiteX17" fmla="*/ 196452 w 375847"/>
                  <a:gd name="connsiteY17" fmla="*/ 205615 h 212397"/>
                  <a:gd name="connsiteX18" fmla="*/ 178112 w 375847"/>
                  <a:gd name="connsiteY18" fmla="*/ 212397 h 212397"/>
                  <a:gd name="connsiteX19" fmla="*/ 159780 w 375847"/>
                  <a:gd name="connsiteY19" fmla="*/ 205704 h 212397"/>
                  <a:gd name="connsiteX20" fmla="*/ 154004 w 375847"/>
                  <a:gd name="connsiteY20" fmla="*/ 203228 h 212397"/>
                  <a:gd name="connsiteX21" fmla="*/ 148229 w 375847"/>
                  <a:gd name="connsiteY21" fmla="*/ 205615 h 212397"/>
                  <a:gd name="connsiteX22" fmla="*/ 129575 w 375847"/>
                  <a:gd name="connsiteY22" fmla="*/ 212365 h 212397"/>
                  <a:gd name="connsiteX23" fmla="*/ 110922 w 375847"/>
                  <a:gd name="connsiteY23" fmla="*/ 205615 h 212397"/>
                  <a:gd name="connsiteX24" fmla="*/ 108259 w 375847"/>
                  <a:gd name="connsiteY24" fmla="*/ 203728 h 212397"/>
                  <a:gd name="connsiteX25" fmla="*/ 105057 w 375847"/>
                  <a:gd name="connsiteY25" fmla="*/ 203138 h 212397"/>
                  <a:gd name="connsiteX26" fmla="*/ 101912 w 375847"/>
                  <a:gd name="connsiteY26" fmla="*/ 203715 h 212397"/>
                  <a:gd name="connsiteX27" fmla="*/ 99281 w 375847"/>
                  <a:gd name="connsiteY27" fmla="*/ 205518 h 212397"/>
                  <a:gd name="connsiteX28" fmla="*/ 80949 w 375847"/>
                  <a:gd name="connsiteY28" fmla="*/ 212301 h 212397"/>
                  <a:gd name="connsiteX29" fmla="*/ 62609 w 375847"/>
                  <a:gd name="connsiteY29" fmla="*/ 205615 h 212397"/>
                  <a:gd name="connsiteX30" fmla="*/ 56744 w 375847"/>
                  <a:gd name="connsiteY30" fmla="*/ 203138 h 212397"/>
                  <a:gd name="connsiteX31" fmla="*/ 53606 w 375847"/>
                  <a:gd name="connsiteY31" fmla="*/ 203715 h 212397"/>
                  <a:gd name="connsiteX32" fmla="*/ 50969 w 375847"/>
                  <a:gd name="connsiteY32" fmla="*/ 205518 h 212397"/>
                  <a:gd name="connsiteX33" fmla="*/ 32636 w 375847"/>
                  <a:gd name="connsiteY33" fmla="*/ 212301 h 212397"/>
                  <a:gd name="connsiteX34" fmla="*/ 14303 w 375847"/>
                  <a:gd name="connsiteY34" fmla="*/ 205518 h 212397"/>
                  <a:gd name="connsiteX35" fmla="*/ 8528 w 375847"/>
                  <a:gd name="connsiteY35" fmla="*/ 203138 h 212397"/>
                  <a:gd name="connsiteX36" fmla="*/ 0 w 375847"/>
                  <a:gd name="connsiteY36" fmla="*/ 203138 h 212397"/>
                  <a:gd name="connsiteX37" fmla="*/ 0 w 375847"/>
                  <a:gd name="connsiteY37" fmla="*/ 157302 h 212397"/>
                  <a:gd name="connsiteX38" fmla="*/ 4588 w 375847"/>
                  <a:gd name="connsiteY38" fmla="*/ 157302 h 212397"/>
                  <a:gd name="connsiteX39" fmla="*/ 22921 w 375847"/>
                  <a:gd name="connsiteY39" fmla="*/ 163995 h 212397"/>
                  <a:gd name="connsiteX40" fmla="*/ 28786 w 375847"/>
                  <a:gd name="connsiteY40" fmla="*/ 166472 h 212397"/>
                  <a:gd name="connsiteX41" fmla="*/ 34561 w 375847"/>
                  <a:gd name="connsiteY41" fmla="*/ 163995 h 212397"/>
                  <a:gd name="connsiteX42" fmla="*/ 53170 w 375847"/>
                  <a:gd name="connsiteY42" fmla="*/ 157309 h 212397"/>
                  <a:gd name="connsiteX43" fmla="*/ 71779 w 375847"/>
                  <a:gd name="connsiteY43" fmla="*/ 163995 h 212397"/>
                  <a:gd name="connsiteX44" fmla="*/ 77644 w 375847"/>
                  <a:gd name="connsiteY44" fmla="*/ 166472 h 212397"/>
                  <a:gd name="connsiteX45" fmla="*/ 83419 w 375847"/>
                  <a:gd name="connsiteY45" fmla="*/ 163995 h 212397"/>
                  <a:gd name="connsiteX46" fmla="*/ 86814 w 375847"/>
                  <a:gd name="connsiteY46" fmla="*/ 161608 h 212397"/>
                  <a:gd name="connsiteX47" fmla="*/ 86814 w 375847"/>
                  <a:gd name="connsiteY47" fmla="*/ 142088 h 212397"/>
                  <a:gd name="connsiteX48" fmla="*/ 0 w 375847"/>
                  <a:gd name="connsiteY48" fmla="*/ 142088 h 212397"/>
                  <a:gd name="connsiteX49" fmla="*/ 0 w 375847"/>
                  <a:gd name="connsiteY49" fmla="*/ 96253 h 212397"/>
                  <a:gd name="connsiteX50" fmla="*/ 12192 w 375847"/>
                  <a:gd name="connsiteY50" fmla="*/ 96253 h 212397"/>
                  <a:gd name="connsiteX51" fmla="*/ 87090 w 375847"/>
                  <a:gd name="connsiteY51" fmla="*/ 10722 h 212397"/>
                  <a:gd name="connsiteX52" fmla="*/ 87090 w 375847"/>
                  <a:gd name="connsiteY52" fmla="*/ 0 h 212397"/>
                  <a:gd name="connsiteX53" fmla="*/ 108445 w 375847"/>
                  <a:gd name="connsiteY53" fmla="*/ 0 h 212397"/>
                  <a:gd name="connsiteX54" fmla="*/ 108445 w 375847"/>
                  <a:gd name="connsiteY54" fmla="*/ 10722 h 212397"/>
                  <a:gd name="connsiteX55" fmla="*/ 123755 w 375847"/>
                  <a:gd name="connsiteY55" fmla="*/ 62147 h 212397"/>
                  <a:gd name="connsiteX56" fmla="*/ 152150 w 375847"/>
                  <a:gd name="connsiteY56" fmla="*/ 87282 h 212397"/>
                  <a:gd name="connsiteX57" fmla="*/ 189297 w 375847"/>
                  <a:gd name="connsiteY57" fmla="*/ 94873 h 212397"/>
                  <a:gd name="connsiteX58" fmla="*/ 226065 w 375847"/>
                  <a:gd name="connsiteY58" fmla="*/ 86569 h 212397"/>
                  <a:gd name="connsiteX59" fmla="*/ 253465 w 375847"/>
                  <a:gd name="connsiteY59" fmla="*/ 60684 h 212397"/>
                  <a:gd name="connsiteX60" fmla="*/ 268224 w 375847"/>
                  <a:gd name="connsiteY60" fmla="*/ 10908 h 212397"/>
                  <a:gd name="connsiteX61" fmla="*/ 268224 w 375847"/>
                  <a:gd name="connsiteY61" fmla="*/ 0 h 212397"/>
                  <a:gd name="connsiteX62" fmla="*/ 289676 w 375847"/>
                  <a:gd name="connsiteY62" fmla="*/ 0 h 212397"/>
                  <a:gd name="connsiteX63" fmla="*/ 289676 w 375847"/>
                  <a:gd name="connsiteY63" fmla="*/ 10722 h 212397"/>
                  <a:gd name="connsiteX64" fmla="*/ 364477 w 375847"/>
                  <a:gd name="connsiteY64" fmla="*/ 96253 h 212397"/>
                  <a:gd name="connsiteX65" fmla="*/ 375847 w 375847"/>
                  <a:gd name="connsiteY65" fmla="*/ 96253 h 212397"/>
                  <a:gd name="connsiteX66" fmla="*/ 375847 w 375847"/>
                  <a:gd name="connsiteY66" fmla="*/ 142088 h 212397"/>
                  <a:gd name="connsiteX67" fmla="*/ 290317 w 375847"/>
                  <a:gd name="connsiteY67" fmla="*/ 142088 h 212397"/>
                  <a:gd name="connsiteX68" fmla="*/ 290317 w 375847"/>
                  <a:gd name="connsiteY68" fmla="*/ 158310 h 212397"/>
                  <a:gd name="connsiteX69" fmla="*/ 304113 w 375847"/>
                  <a:gd name="connsiteY69" fmla="*/ 158092 h 212397"/>
                  <a:gd name="connsiteX70" fmla="*/ 316536 w 375847"/>
                  <a:gd name="connsiteY70" fmla="*/ 164085 h 212397"/>
                  <a:gd name="connsiteX71" fmla="*/ 322312 w 375847"/>
                  <a:gd name="connsiteY71" fmla="*/ 166562 h 212397"/>
                  <a:gd name="connsiteX72" fmla="*/ 328177 w 375847"/>
                  <a:gd name="connsiteY72" fmla="*/ 164085 h 212397"/>
                  <a:gd name="connsiteX73" fmla="*/ 346785 w 375847"/>
                  <a:gd name="connsiteY73" fmla="*/ 157399 h 212397"/>
                  <a:gd name="connsiteX74" fmla="*/ 365394 w 375847"/>
                  <a:gd name="connsiteY74" fmla="*/ 164085 h 212397"/>
                  <a:gd name="connsiteX75" fmla="*/ 371259 w 375847"/>
                  <a:gd name="connsiteY75" fmla="*/ 166562 h 212397"/>
                  <a:gd name="connsiteX76" fmla="*/ 375847 w 375847"/>
                  <a:gd name="connsiteY76" fmla="*/ 166562 h 212397"/>
                  <a:gd name="connsiteX77" fmla="*/ 375847 w 375847"/>
                  <a:gd name="connsiteY77" fmla="*/ 212397 h 212397"/>
                  <a:gd name="connsiteX78" fmla="*/ 371259 w 375847"/>
                  <a:gd name="connsiteY78" fmla="*/ 212397 h 21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847" h="212397">
                    <a:moveTo>
                      <a:pt x="371259" y="212397"/>
                    </a:moveTo>
                    <a:cubicBezTo>
                      <a:pt x="364554" y="212384"/>
                      <a:pt x="358066" y="210017"/>
                      <a:pt x="352926" y="205704"/>
                    </a:cubicBezTo>
                    <a:cubicBezTo>
                      <a:pt x="352188" y="204890"/>
                      <a:pt x="351277" y="204248"/>
                      <a:pt x="350263" y="203824"/>
                    </a:cubicBezTo>
                    <a:cubicBezTo>
                      <a:pt x="349256" y="203394"/>
                      <a:pt x="348159" y="203195"/>
                      <a:pt x="347061" y="203228"/>
                    </a:cubicBezTo>
                    <a:cubicBezTo>
                      <a:pt x="345983" y="203202"/>
                      <a:pt x="344918" y="203401"/>
                      <a:pt x="343924" y="203805"/>
                    </a:cubicBezTo>
                    <a:cubicBezTo>
                      <a:pt x="342929" y="204216"/>
                      <a:pt x="342031" y="204832"/>
                      <a:pt x="341286" y="205615"/>
                    </a:cubicBezTo>
                    <a:cubicBezTo>
                      <a:pt x="336185" y="209991"/>
                      <a:pt x="329678" y="212397"/>
                      <a:pt x="322953" y="212397"/>
                    </a:cubicBezTo>
                    <a:cubicBezTo>
                      <a:pt x="316248" y="212384"/>
                      <a:pt x="309754" y="210017"/>
                      <a:pt x="304620" y="205704"/>
                    </a:cubicBezTo>
                    <a:cubicBezTo>
                      <a:pt x="302054" y="203690"/>
                      <a:pt x="301316" y="203228"/>
                      <a:pt x="298845" y="203228"/>
                    </a:cubicBezTo>
                    <a:cubicBezTo>
                      <a:pt x="296368" y="203228"/>
                      <a:pt x="295637" y="203228"/>
                      <a:pt x="293070" y="205615"/>
                    </a:cubicBezTo>
                    <a:cubicBezTo>
                      <a:pt x="287943" y="209959"/>
                      <a:pt x="281456" y="212359"/>
                      <a:pt x="274737" y="212397"/>
                    </a:cubicBezTo>
                    <a:cubicBezTo>
                      <a:pt x="268006" y="212397"/>
                      <a:pt x="261506" y="209991"/>
                      <a:pt x="256398" y="205615"/>
                    </a:cubicBezTo>
                    <a:cubicBezTo>
                      <a:pt x="254845" y="204094"/>
                      <a:pt x="252753" y="203247"/>
                      <a:pt x="250578" y="203247"/>
                    </a:cubicBezTo>
                    <a:cubicBezTo>
                      <a:pt x="248402" y="203247"/>
                      <a:pt x="246317" y="204094"/>
                      <a:pt x="244758" y="205615"/>
                    </a:cubicBezTo>
                    <a:cubicBezTo>
                      <a:pt x="239656" y="209991"/>
                      <a:pt x="233150" y="212397"/>
                      <a:pt x="226425" y="212397"/>
                    </a:cubicBezTo>
                    <a:cubicBezTo>
                      <a:pt x="219713" y="212397"/>
                      <a:pt x="213219" y="210029"/>
                      <a:pt x="208092" y="205704"/>
                    </a:cubicBezTo>
                    <a:cubicBezTo>
                      <a:pt x="205435" y="203690"/>
                      <a:pt x="204794" y="203228"/>
                      <a:pt x="202227" y="203228"/>
                    </a:cubicBezTo>
                    <a:cubicBezTo>
                      <a:pt x="199660" y="203228"/>
                      <a:pt x="199018" y="203228"/>
                      <a:pt x="196452" y="205615"/>
                    </a:cubicBezTo>
                    <a:cubicBezTo>
                      <a:pt x="191344" y="209991"/>
                      <a:pt x="184844" y="212397"/>
                      <a:pt x="178112" y="212397"/>
                    </a:cubicBezTo>
                    <a:cubicBezTo>
                      <a:pt x="171407" y="212384"/>
                      <a:pt x="164919" y="210017"/>
                      <a:pt x="159780" y="205704"/>
                    </a:cubicBezTo>
                    <a:cubicBezTo>
                      <a:pt x="157213" y="203690"/>
                      <a:pt x="156481" y="203228"/>
                      <a:pt x="154004" y="203228"/>
                    </a:cubicBezTo>
                    <a:cubicBezTo>
                      <a:pt x="151534" y="203228"/>
                      <a:pt x="150796" y="203228"/>
                      <a:pt x="148229" y="205615"/>
                    </a:cubicBezTo>
                    <a:cubicBezTo>
                      <a:pt x="142993" y="209972"/>
                      <a:pt x="136390" y="212365"/>
                      <a:pt x="129575" y="212365"/>
                    </a:cubicBezTo>
                    <a:cubicBezTo>
                      <a:pt x="122761" y="212365"/>
                      <a:pt x="116158" y="209972"/>
                      <a:pt x="110922" y="205615"/>
                    </a:cubicBezTo>
                    <a:cubicBezTo>
                      <a:pt x="110184" y="204800"/>
                      <a:pt x="109273" y="204158"/>
                      <a:pt x="108259" y="203728"/>
                    </a:cubicBezTo>
                    <a:cubicBezTo>
                      <a:pt x="107245" y="203305"/>
                      <a:pt x="106154" y="203099"/>
                      <a:pt x="105057" y="203138"/>
                    </a:cubicBezTo>
                    <a:cubicBezTo>
                      <a:pt x="103979" y="203106"/>
                      <a:pt x="102907" y="203305"/>
                      <a:pt x="101912" y="203715"/>
                    </a:cubicBezTo>
                    <a:cubicBezTo>
                      <a:pt x="100918" y="204126"/>
                      <a:pt x="100019" y="204742"/>
                      <a:pt x="99281" y="205518"/>
                    </a:cubicBezTo>
                    <a:cubicBezTo>
                      <a:pt x="94174" y="209901"/>
                      <a:pt x="87673" y="212308"/>
                      <a:pt x="80949" y="212301"/>
                    </a:cubicBezTo>
                    <a:cubicBezTo>
                      <a:pt x="74236" y="212308"/>
                      <a:pt x="67743" y="209940"/>
                      <a:pt x="62609" y="205615"/>
                    </a:cubicBezTo>
                    <a:cubicBezTo>
                      <a:pt x="59953" y="203593"/>
                      <a:pt x="59311" y="203138"/>
                      <a:pt x="56744" y="203138"/>
                    </a:cubicBezTo>
                    <a:cubicBezTo>
                      <a:pt x="55673" y="203106"/>
                      <a:pt x="54601" y="203305"/>
                      <a:pt x="53606" y="203715"/>
                    </a:cubicBezTo>
                    <a:cubicBezTo>
                      <a:pt x="52612" y="204126"/>
                      <a:pt x="51713" y="204742"/>
                      <a:pt x="50969" y="205518"/>
                    </a:cubicBezTo>
                    <a:cubicBezTo>
                      <a:pt x="45868" y="209901"/>
                      <a:pt x="39361" y="212308"/>
                      <a:pt x="32636" y="212301"/>
                    </a:cubicBezTo>
                    <a:cubicBezTo>
                      <a:pt x="25911" y="212308"/>
                      <a:pt x="19405" y="209901"/>
                      <a:pt x="14303" y="205518"/>
                    </a:cubicBezTo>
                    <a:cubicBezTo>
                      <a:pt x="11736" y="203593"/>
                      <a:pt x="11095" y="203138"/>
                      <a:pt x="8528" y="203138"/>
                    </a:cubicBezTo>
                    <a:lnTo>
                      <a:pt x="0" y="203138"/>
                    </a:lnTo>
                    <a:lnTo>
                      <a:pt x="0" y="157302"/>
                    </a:lnTo>
                    <a:lnTo>
                      <a:pt x="4588" y="157302"/>
                    </a:lnTo>
                    <a:cubicBezTo>
                      <a:pt x="11294" y="157315"/>
                      <a:pt x="17781" y="159683"/>
                      <a:pt x="22921" y="163995"/>
                    </a:cubicBezTo>
                    <a:cubicBezTo>
                      <a:pt x="25488" y="165920"/>
                      <a:pt x="26219" y="166472"/>
                      <a:pt x="28786" y="166472"/>
                    </a:cubicBezTo>
                    <a:cubicBezTo>
                      <a:pt x="31353" y="166472"/>
                      <a:pt x="31995" y="165920"/>
                      <a:pt x="34561" y="163995"/>
                    </a:cubicBezTo>
                    <a:cubicBezTo>
                      <a:pt x="39797" y="159670"/>
                      <a:pt x="46381" y="157309"/>
                      <a:pt x="53170" y="157309"/>
                    </a:cubicBezTo>
                    <a:cubicBezTo>
                      <a:pt x="59959" y="157309"/>
                      <a:pt x="66543" y="159670"/>
                      <a:pt x="71779" y="163995"/>
                    </a:cubicBezTo>
                    <a:cubicBezTo>
                      <a:pt x="74435" y="165920"/>
                      <a:pt x="75077" y="166472"/>
                      <a:pt x="77644" y="166472"/>
                    </a:cubicBezTo>
                    <a:cubicBezTo>
                      <a:pt x="80211" y="166472"/>
                      <a:pt x="80852" y="165920"/>
                      <a:pt x="83419" y="163995"/>
                    </a:cubicBezTo>
                    <a:lnTo>
                      <a:pt x="86814" y="161608"/>
                    </a:lnTo>
                    <a:lnTo>
                      <a:pt x="86814" y="142088"/>
                    </a:lnTo>
                    <a:lnTo>
                      <a:pt x="0" y="142088"/>
                    </a:lnTo>
                    <a:lnTo>
                      <a:pt x="0" y="96253"/>
                    </a:lnTo>
                    <a:lnTo>
                      <a:pt x="12192" y="96253"/>
                    </a:lnTo>
                    <a:cubicBezTo>
                      <a:pt x="68756" y="96253"/>
                      <a:pt x="87090" y="32629"/>
                      <a:pt x="87090" y="10722"/>
                    </a:cubicBezTo>
                    <a:lnTo>
                      <a:pt x="87090" y="0"/>
                    </a:lnTo>
                    <a:lnTo>
                      <a:pt x="108445" y="0"/>
                    </a:lnTo>
                    <a:lnTo>
                      <a:pt x="108445" y="10722"/>
                    </a:lnTo>
                    <a:cubicBezTo>
                      <a:pt x="108772" y="28940"/>
                      <a:pt x="114066" y="46721"/>
                      <a:pt x="123755" y="62147"/>
                    </a:cubicBezTo>
                    <a:cubicBezTo>
                      <a:pt x="130852" y="72869"/>
                      <a:pt x="140644" y="81539"/>
                      <a:pt x="152150" y="87282"/>
                    </a:cubicBezTo>
                    <a:cubicBezTo>
                      <a:pt x="163649" y="93025"/>
                      <a:pt x="176463" y="95643"/>
                      <a:pt x="189297" y="94873"/>
                    </a:cubicBezTo>
                    <a:cubicBezTo>
                      <a:pt x="202079" y="95457"/>
                      <a:pt x="214778" y="92588"/>
                      <a:pt x="226065" y="86569"/>
                    </a:cubicBezTo>
                    <a:cubicBezTo>
                      <a:pt x="237359" y="80557"/>
                      <a:pt x="246824" y="71612"/>
                      <a:pt x="253465" y="60684"/>
                    </a:cubicBezTo>
                    <a:cubicBezTo>
                      <a:pt x="262500" y="45598"/>
                      <a:pt x="267582" y="28478"/>
                      <a:pt x="268224" y="10908"/>
                    </a:cubicBezTo>
                    <a:lnTo>
                      <a:pt x="268224" y="0"/>
                    </a:lnTo>
                    <a:lnTo>
                      <a:pt x="289676" y="0"/>
                    </a:lnTo>
                    <a:lnTo>
                      <a:pt x="289676" y="10722"/>
                    </a:lnTo>
                    <a:cubicBezTo>
                      <a:pt x="289676" y="32629"/>
                      <a:pt x="308008" y="96253"/>
                      <a:pt x="364477" y="96253"/>
                    </a:cubicBezTo>
                    <a:lnTo>
                      <a:pt x="375847" y="96253"/>
                    </a:lnTo>
                    <a:lnTo>
                      <a:pt x="375847" y="142088"/>
                    </a:lnTo>
                    <a:lnTo>
                      <a:pt x="290317" y="142088"/>
                    </a:lnTo>
                    <a:lnTo>
                      <a:pt x="290317" y="158310"/>
                    </a:lnTo>
                    <a:cubicBezTo>
                      <a:pt x="294835" y="157161"/>
                      <a:pt x="299558" y="157084"/>
                      <a:pt x="304113" y="158092"/>
                    </a:cubicBezTo>
                    <a:cubicBezTo>
                      <a:pt x="308663" y="159093"/>
                      <a:pt x="312917" y="161146"/>
                      <a:pt x="316536" y="164085"/>
                    </a:cubicBezTo>
                    <a:cubicBezTo>
                      <a:pt x="319103" y="166010"/>
                      <a:pt x="319835" y="166562"/>
                      <a:pt x="322312" y="166562"/>
                    </a:cubicBezTo>
                    <a:cubicBezTo>
                      <a:pt x="324789" y="166562"/>
                      <a:pt x="325610" y="166010"/>
                      <a:pt x="328177" y="164085"/>
                    </a:cubicBezTo>
                    <a:cubicBezTo>
                      <a:pt x="333419" y="159766"/>
                      <a:pt x="339996" y="157399"/>
                      <a:pt x="346785" y="157399"/>
                    </a:cubicBezTo>
                    <a:cubicBezTo>
                      <a:pt x="353575" y="157399"/>
                      <a:pt x="360158" y="159766"/>
                      <a:pt x="365394" y="164085"/>
                    </a:cubicBezTo>
                    <a:cubicBezTo>
                      <a:pt x="368051" y="166010"/>
                      <a:pt x="368693" y="166562"/>
                      <a:pt x="371259" y="166562"/>
                    </a:cubicBezTo>
                    <a:lnTo>
                      <a:pt x="375847" y="166562"/>
                    </a:lnTo>
                    <a:lnTo>
                      <a:pt x="375847" y="212397"/>
                    </a:lnTo>
                    <a:lnTo>
                      <a:pt x="371259" y="212397"/>
                    </a:lnTo>
                    <a:close/>
                  </a:path>
                </a:pathLst>
              </a:custGeom>
              <a:solidFill>
                <a:srgbClr val="FFFFFF"/>
              </a:solidFill>
              <a:ln w="6417" cap="flat">
                <a:noFill/>
                <a:prstDash val="solid"/>
                <a:miter/>
              </a:ln>
            </p:spPr>
            <p:txBody>
              <a:bodyPr rtlCol="0" anchor="ctr"/>
              <a:lstStyle/>
              <a:p>
                <a:endParaRPr lang="en-US" sz="810"/>
              </a:p>
            </p:txBody>
          </p:sp>
          <p:sp>
            <p:nvSpPr>
              <p:cNvPr id="3006" name="Freeform: Shape 3005">
                <a:extLst>
                  <a:ext uri="{FF2B5EF4-FFF2-40B4-BE49-F238E27FC236}">
                    <a16:creationId xmlns:a16="http://schemas.microsoft.com/office/drawing/2014/main" id="{86737158-6FC1-4DD0-7586-F2E3B259E131}"/>
                  </a:ext>
                </a:extLst>
              </p:cNvPr>
              <p:cNvSpPr/>
              <p:nvPr/>
            </p:nvSpPr>
            <p:spPr>
              <a:xfrm>
                <a:off x="2539118" y="5739548"/>
                <a:ext cx="385010" cy="221842"/>
              </a:xfrm>
              <a:custGeom>
                <a:avLst/>
                <a:gdLst>
                  <a:gd name="connsiteX0" fmla="*/ 290317 w 385010"/>
                  <a:gd name="connsiteY0" fmla="*/ 9439 h 221842"/>
                  <a:gd name="connsiteX1" fmla="*/ 290317 w 385010"/>
                  <a:gd name="connsiteY1" fmla="*/ 15580 h 221842"/>
                  <a:gd name="connsiteX2" fmla="*/ 369700 w 385010"/>
                  <a:gd name="connsiteY2" fmla="*/ 105691 h 221842"/>
                  <a:gd name="connsiteX3" fmla="*/ 375841 w 385010"/>
                  <a:gd name="connsiteY3" fmla="*/ 105691 h 221842"/>
                  <a:gd name="connsiteX4" fmla="*/ 375841 w 385010"/>
                  <a:gd name="connsiteY4" fmla="*/ 142364 h 221842"/>
                  <a:gd name="connsiteX5" fmla="*/ 290317 w 385010"/>
                  <a:gd name="connsiteY5" fmla="*/ 142364 h 221842"/>
                  <a:gd name="connsiteX6" fmla="*/ 290317 w 385010"/>
                  <a:gd name="connsiteY6" fmla="*/ 169860 h 221842"/>
                  <a:gd name="connsiteX7" fmla="*/ 302509 w 385010"/>
                  <a:gd name="connsiteY7" fmla="*/ 166838 h 221842"/>
                  <a:gd name="connsiteX8" fmla="*/ 318365 w 385010"/>
                  <a:gd name="connsiteY8" fmla="*/ 172613 h 221842"/>
                  <a:gd name="connsiteX9" fmla="*/ 326938 w 385010"/>
                  <a:gd name="connsiteY9" fmla="*/ 175995 h 221842"/>
                  <a:gd name="connsiteX10" fmla="*/ 335511 w 385010"/>
                  <a:gd name="connsiteY10" fmla="*/ 172613 h 221842"/>
                  <a:gd name="connsiteX11" fmla="*/ 351367 w 385010"/>
                  <a:gd name="connsiteY11" fmla="*/ 166838 h 221842"/>
                  <a:gd name="connsiteX12" fmla="*/ 367319 w 385010"/>
                  <a:gd name="connsiteY12" fmla="*/ 172613 h 221842"/>
                  <a:gd name="connsiteX13" fmla="*/ 375841 w 385010"/>
                  <a:gd name="connsiteY13" fmla="*/ 176001 h 221842"/>
                  <a:gd name="connsiteX14" fmla="*/ 375841 w 385010"/>
                  <a:gd name="connsiteY14" fmla="*/ 212673 h 221842"/>
                  <a:gd name="connsiteX15" fmla="*/ 359985 w 385010"/>
                  <a:gd name="connsiteY15" fmla="*/ 206802 h 221842"/>
                  <a:gd name="connsiteX16" fmla="*/ 351367 w 385010"/>
                  <a:gd name="connsiteY16" fmla="*/ 203504 h 221842"/>
                  <a:gd name="connsiteX17" fmla="*/ 346779 w 385010"/>
                  <a:gd name="connsiteY17" fmla="*/ 204306 h 221842"/>
                  <a:gd name="connsiteX18" fmla="*/ 342845 w 385010"/>
                  <a:gd name="connsiteY18" fmla="*/ 206802 h 221842"/>
                  <a:gd name="connsiteX19" fmla="*/ 326938 w 385010"/>
                  <a:gd name="connsiteY19" fmla="*/ 212680 h 221842"/>
                  <a:gd name="connsiteX20" fmla="*/ 311031 w 385010"/>
                  <a:gd name="connsiteY20" fmla="*/ 206802 h 221842"/>
                  <a:gd name="connsiteX21" fmla="*/ 307097 w 385010"/>
                  <a:gd name="connsiteY21" fmla="*/ 204306 h 221842"/>
                  <a:gd name="connsiteX22" fmla="*/ 302509 w 385010"/>
                  <a:gd name="connsiteY22" fmla="*/ 203504 h 221842"/>
                  <a:gd name="connsiteX23" fmla="*/ 293891 w 385010"/>
                  <a:gd name="connsiteY23" fmla="*/ 206802 h 221842"/>
                  <a:gd name="connsiteX24" fmla="*/ 278035 w 385010"/>
                  <a:gd name="connsiteY24" fmla="*/ 212667 h 221842"/>
                  <a:gd name="connsiteX25" fmla="*/ 262173 w 385010"/>
                  <a:gd name="connsiteY25" fmla="*/ 206802 h 221842"/>
                  <a:gd name="connsiteX26" fmla="*/ 253600 w 385010"/>
                  <a:gd name="connsiteY26" fmla="*/ 203491 h 221842"/>
                  <a:gd name="connsiteX27" fmla="*/ 245034 w 385010"/>
                  <a:gd name="connsiteY27" fmla="*/ 206802 h 221842"/>
                  <a:gd name="connsiteX28" fmla="*/ 229171 w 385010"/>
                  <a:gd name="connsiteY28" fmla="*/ 212673 h 221842"/>
                  <a:gd name="connsiteX29" fmla="*/ 213225 w 385010"/>
                  <a:gd name="connsiteY29" fmla="*/ 206802 h 221842"/>
                  <a:gd name="connsiteX30" fmla="*/ 204697 w 385010"/>
                  <a:gd name="connsiteY30" fmla="*/ 203504 h 221842"/>
                  <a:gd name="connsiteX31" fmla="*/ 196169 w 385010"/>
                  <a:gd name="connsiteY31" fmla="*/ 206802 h 221842"/>
                  <a:gd name="connsiteX32" fmla="*/ 180268 w 385010"/>
                  <a:gd name="connsiteY32" fmla="*/ 212680 h 221842"/>
                  <a:gd name="connsiteX33" fmla="*/ 164361 w 385010"/>
                  <a:gd name="connsiteY33" fmla="*/ 206802 h 221842"/>
                  <a:gd name="connsiteX34" fmla="*/ 160428 w 385010"/>
                  <a:gd name="connsiteY34" fmla="*/ 204306 h 221842"/>
                  <a:gd name="connsiteX35" fmla="*/ 155840 w 385010"/>
                  <a:gd name="connsiteY35" fmla="*/ 203504 h 221842"/>
                  <a:gd name="connsiteX36" fmla="*/ 147222 w 385010"/>
                  <a:gd name="connsiteY36" fmla="*/ 206802 h 221842"/>
                  <a:gd name="connsiteX37" fmla="*/ 131359 w 385010"/>
                  <a:gd name="connsiteY37" fmla="*/ 212667 h 221842"/>
                  <a:gd name="connsiteX38" fmla="*/ 115503 w 385010"/>
                  <a:gd name="connsiteY38" fmla="*/ 206802 h 221842"/>
                  <a:gd name="connsiteX39" fmla="*/ 106930 w 385010"/>
                  <a:gd name="connsiteY39" fmla="*/ 203491 h 221842"/>
                  <a:gd name="connsiteX40" fmla="*/ 98364 w 385010"/>
                  <a:gd name="connsiteY40" fmla="*/ 206802 h 221842"/>
                  <a:gd name="connsiteX41" fmla="*/ 82501 w 385010"/>
                  <a:gd name="connsiteY41" fmla="*/ 212667 h 221842"/>
                  <a:gd name="connsiteX42" fmla="*/ 66645 w 385010"/>
                  <a:gd name="connsiteY42" fmla="*/ 206802 h 221842"/>
                  <a:gd name="connsiteX43" fmla="*/ 58028 w 385010"/>
                  <a:gd name="connsiteY43" fmla="*/ 203504 h 221842"/>
                  <a:gd name="connsiteX44" fmla="*/ 53433 w 385010"/>
                  <a:gd name="connsiteY44" fmla="*/ 204306 h 221842"/>
                  <a:gd name="connsiteX45" fmla="*/ 49499 w 385010"/>
                  <a:gd name="connsiteY45" fmla="*/ 206802 h 221842"/>
                  <a:gd name="connsiteX46" fmla="*/ 33599 w 385010"/>
                  <a:gd name="connsiteY46" fmla="*/ 212680 h 221842"/>
                  <a:gd name="connsiteX47" fmla="*/ 17691 w 385010"/>
                  <a:gd name="connsiteY47" fmla="*/ 206802 h 221842"/>
                  <a:gd name="connsiteX48" fmla="*/ 13758 w 385010"/>
                  <a:gd name="connsiteY48" fmla="*/ 204306 h 221842"/>
                  <a:gd name="connsiteX49" fmla="*/ 9170 w 385010"/>
                  <a:gd name="connsiteY49" fmla="*/ 203504 h 221842"/>
                  <a:gd name="connsiteX50" fmla="*/ 9170 w 385010"/>
                  <a:gd name="connsiteY50" fmla="*/ 166838 h 221842"/>
                  <a:gd name="connsiteX51" fmla="*/ 25026 w 385010"/>
                  <a:gd name="connsiteY51" fmla="*/ 172613 h 221842"/>
                  <a:gd name="connsiteX52" fmla="*/ 33599 w 385010"/>
                  <a:gd name="connsiteY52" fmla="*/ 175995 h 221842"/>
                  <a:gd name="connsiteX53" fmla="*/ 42165 w 385010"/>
                  <a:gd name="connsiteY53" fmla="*/ 172613 h 221842"/>
                  <a:gd name="connsiteX54" fmla="*/ 58028 w 385010"/>
                  <a:gd name="connsiteY54" fmla="*/ 166838 h 221842"/>
                  <a:gd name="connsiteX55" fmla="*/ 73980 w 385010"/>
                  <a:gd name="connsiteY55" fmla="*/ 172613 h 221842"/>
                  <a:gd name="connsiteX56" fmla="*/ 77901 w 385010"/>
                  <a:gd name="connsiteY56" fmla="*/ 175167 h 221842"/>
                  <a:gd name="connsiteX57" fmla="*/ 82501 w 385010"/>
                  <a:gd name="connsiteY57" fmla="*/ 176001 h 221842"/>
                  <a:gd name="connsiteX58" fmla="*/ 91029 w 385010"/>
                  <a:gd name="connsiteY58" fmla="*/ 172613 h 221842"/>
                  <a:gd name="connsiteX59" fmla="*/ 96253 w 385010"/>
                  <a:gd name="connsiteY59" fmla="*/ 169218 h 221842"/>
                  <a:gd name="connsiteX60" fmla="*/ 96253 w 385010"/>
                  <a:gd name="connsiteY60" fmla="*/ 142364 h 221842"/>
                  <a:gd name="connsiteX61" fmla="*/ 9170 w 385010"/>
                  <a:gd name="connsiteY61" fmla="*/ 142364 h 221842"/>
                  <a:gd name="connsiteX62" fmla="*/ 9170 w 385010"/>
                  <a:gd name="connsiteY62" fmla="*/ 105691 h 221842"/>
                  <a:gd name="connsiteX63" fmla="*/ 16774 w 385010"/>
                  <a:gd name="connsiteY63" fmla="*/ 105691 h 221842"/>
                  <a:gd name="connsiteX64" fmla="*/ 96253 w 385010"/>
                  <a:gd name="connsiteY64" fmla="*/ 15580 h 221842"/>
                  <a:gd name="connsiteX65" fmla="*/ 96253 w 385010"/>
                  <a:gd name="connsiteY65" fmla="*/ 9439 h 221842"/>
                  <a:gd name="connsiteX66" fmla="*/ 108445 w 385010"/>
                  <a:gd name="connsiteY66" fmla="*/ 9439 h 221842"/>
                  <a:gd name="connsiteX67" fmla="*/ 108445 w 385010"/>
                  <a:gd name="connsiteY67" fmla="*/ 15580 h 221842"/>
                  <a:gd name="connsiteX68" fmla="*/ 124673 w 385010"/>
                  <a:gd name="connsiteY68" fmla="*/ 69302 h 221842"/>
                  <a:gd name="connsiteX69" fmla="*/ 154697 w 385010"/>
                  <a:gd name="connsiteY69" fmla="*/ 96015 h 221842"/>
                  <a:gd name="connsiteX70" fmla="*/ 194065 w 385010"/>
                  <a:gd name="connsiteY70" fmla="*/ 104132 h 221842"/>
                  <a:gd name="connsiteX71" fmla="*/ 233400 w 385010"/>
                  <a:gd name="connsiteY71" fmla="*/ 95315 h 221842"/>
                  <a:gd name="connsiteX72" fmla="*/ 262539 w 385010"/>
                  <a:gd name="connsiteY72" fmla="*/ 67467 h 221842"/>
                  <a:gd name="connsiteX73" fmla="*/ 278035 w 385010"/>
                  <a:gd name="connsiteY73" fmla="*/ 15310 h 221842"/>
                  <a:gd name="connsiteX74" fmla="*/ 278035 w 385010"/>
                  <a:gd name="connsiteY74" fmla="*/ 9163 h 221842"/>
                  <a:gd name="connsiteX75" fmla="*/ 290317 w 385010"/>
                  <a:gd name="connsiteY75" fmla="*/ 9163 h 221842"/>
                  <a:gd name="connsiteX76" fmla="*/ 299480 w 385010"/>
                  <a:gd name="connsiteY76" fmla="*/ 0 h 221842"/>
                  <a:gd name="connsiteX77" fmla="*/ 268866 w 385010"/>
                  <a:gd name="connsiteY77" fmla="*/ 0 h 221842"/>
                  <a:gd name="connsiteX78" fmla="*/ 268866 w 385010"/>
                  <a:gd name="connsiteY78" fmla="*/ 15310 h 221842"/>
                  <a:gd name="connsiteX79" fmla="*/ 254749 w 385010"/>
                  <a:gd name="connsiteY79" fmla="*/ 62609 h 221842"/>
                  <a:gd name="connsiteX80" fmla="*/ 228921 w 385010"/>
                  <a:gd name="connsiteY80" fmla="*/ 87192 h 221842"/>
                  <a:gd name="connsiteX81" fmla="*/ 194065 w 385010"/>
                  <a:gd name="connsiteY81" fmla="*/ 94693 h 221842"/>
                  <a:gd name="connsiteX82" fmla="*/ 132373 w 385010"/>
                  <a:gd name="connsiteY82" fmla="*/ 63982 h 221842"/>
                  <a:gd name="connsiteX83" fmla="*/ 117614 w 385010"/>
                  <a:gd name="connsiteY83" fmla="*/ 15310 h 221842"/>
                  <a:gd name="connsiteX84" fmla="*/ 117614 w 385010"/>
                  <a:gd name="connsiteY84" fmla="*/ 276 h 221842"/>
                  <a:gd name="connsiteX85" fmla="*/ 87083 w 385010"/>
                  <a:gd name="connsiteY85" fmla="*/ 276 h 221842"/>
                  <a:gd name="connsiteX86" fmla="*/ 87083 w 385010"/>
                  <a:gd name="connsiteY86" fmla="*/ 15580 h 221842"/>
                  <a:gd name="connsiteX87" fmla="*/ 16774 w 385010"/>
                  <a:gd name="connsiteY87" fmla="*/ 96528 h 221842"/>
                  <a:gd name="connsiteX88" fmla="*/ 0 w 385010"/>
                  <a:gd name="connsiteY88" fmla="*/ 96528 h 221842"/>
                  <a:gd name="connsiteX89" fmla="*/ 0 w 385010"/>
                  <a:gd name="connsiteY89" fmla="*/ 151527 h 221842"/>
                  <a:gd name="connsiteX90" fmla="*/ 87083 w 385010"/>
                  <a:gd name="connsiteY90" fmla="*/ 151527 h 221842"/>
                  <a:gd name="connsiteX91" fmla="*/ 87083 w 385010"/>
                  <a:gd name="connsiteY91" fmla="*/ 164181 h 221842"/>
                  <a:gd name="connsiteX92" fmla="*/ 85530 w 385010"/>
                  <a:gd name="connsiteY92" fmla="*/ 165278 h 221842"/>
                  <a:gd name="connsiteX93" fmla="*/ 82501 w 385010"/>
                  <a:gd name="connsiteY93" fmla="*/ 166838 h 221842"/>
                  <a:gd name="connsiteX94" fmla="*/ 79479 w 385010"/>
                  <a:gd name="connsiteY94" fmla="*/ 165278 h 221842"/>
                  <a:gd name="connsiteX95" fmla="*/ 58072 w 385010"/>
                  <a:gd name="connsiteY95" fmla="*/ 157674 h 221842"/>
                  <a:gd name="connsiteX96" fmla="*/ 36666 w 385010"/>
                  <a:gd name="connsiteY96" fmla="*/ 165278 h 221842"/>
                  <a:gd name="connsiteX97" fmla="*/ 33644 w 385010"/>
                  <a:gd name="connsiteY97" fmla="*/ 166838 h 221842"/>
                  <a:gd name="connsiteX98" fmla="*/ 30525 w 385010"/>
                  <a:gd name="connsiteY98" fmla="*/ 165278 h 221842"/>
                  <a:gd name="connsiteX99" fmla="*/ 9170 w 385010"/>
                  <a:gd name="connsiteY99" fmla="*/ 157668 h 221842"/>
                  <a:gd name="connsiteX100" fmla="*/ 0 w 385010"/>
                  <a:gd name="connsiteY100" fmla="*/ 157668 h 221842"/>
                  <a:gd name="connsiteX101" fmla="*/ 0 w 385010"/>
                  <a:gd name="connsiteY101" fmla="*/ 212673 h 221842"/>
                  <a:gd name="connsiteX102" fmla="*/ 9170 w 385010"/>
                  <a:gd name="connsiteY102" fmla="*/ 212673 h 221842"/>
                  <a:gd name="connsiteX103" fmla="*/ 12192 w 385010"/>
                  <a:gd name="connsiteY103" fmla="*/ 214136 h 221842"/>
                  <a:gd name="connsiteX104" fmla="*/ 33644 w 385010"/>
                  <a:gd name="connsiteY104" fmla="*/ 221837 h 221842"/>
                  <a:gd name="connsiteX105" fmla="*/ 54999 w 385010"/>
                  <a:gd name="connsiteY105" fmla="*/ 214136 h 221842"/>
                  <a:gd name="connsiteX106" fmla="*/ 58028 w 385010"/>
                  <a:gd name="connsiteY106" fmla="*/ 212673 h 221842"/>
                  <a:gd name="connsiteX107" fmla="*/ 61050 w 385010"/>
                  <a:gd name="connsiteY107" fmla="*/ 214136 h 221842"/>
                  <a:gd name="connsiteX108" fmla="*/ 82501 w 385010"/>
                  <a:gd name="connsiteY108" fmla="*/ 221837 h 221842"/>
                  <a:gd name="connsiteX109" fmla="*/ 103863 w 385010"/>
                  <a:gd name="connsiteY109" fmla="*/ 214136 h 221842"/>
                  <a:gd name="connsiteX110" fmla="*/ 106885 w 385010"/>
                  <a:gd name="connsiteY110" fmla="*/ 212673 h 221842"/>
                  <a:gd name="connsiteX111" fmla="*/ 110004 w 385010"/>
                  <a:gd name="connsiteY111" fmla="*/ 214136 h 221842"/>
                  <a:gd name="connsiteX112" fmla="*/ 131359 w 385010"/>
                  <a:gd name="connsiteY112" fmla="*/ 221843 h 221842"/>
                  <a:gd name="connsiteX113" fmla="*/ 152721 w 385010"/>
                  <a:gd name="connsiteY113" fmla="*/ 214136 h 221842"/>
                  <a:gd name="connsiteX114" fmla="*/ 155840 w 385010"/>
                  <a:gd name="connsiteY114" fmla="*/ 212673 h 221842"/>
                  <a:gd name="connsiteX115" fmla="*/ 158862 w 385010"/>
                  <a:gd name="connsiteY115" fmla="*/ 214136 h 221842"/>
                  <a:gd name="connsiteX116" fmla="*/ 180268 w 385010"/>
                  <a:gd name="connsiteY116" fmla="*/ 221824 h 221842"/>
                  <a:gd name="connsiteX117" fmla="*/ 201675 w 385010"/>
                  <a:gd name="connsiteY117" fmla="*/ 214136 h 221842"/>
                  <a:gd name="connsiteX118" fmla="*/ 204697 w 385010"/>
                  <a:gd name="connsiteY118" fmla="*/ 212673 h 221842"/>
                  <a:gd name="connsiteX119" fmla="*/ 207720 w 385010"/>
                  <a:gd name="connsiteY119" fmla="*/ 214136 h 221842"/>
                  <a:gd name="connsiteX120" fmla="*/ 229126 w 385010"/>
                  <a:gd name="connsiteY120" fmla="*/ 221824 h 221842"/>
                  <a:gd name="connsiteX121" fmla="*/ 250533 w 385010"/>
                  <a:gd name="connsiteY121" fmla="*/ 214136 h 221842"/>
                  <a:gd name="connsiteX122" fmla="*/ 253555 w 385010"/>
                  <a:gd name="connsiteY122" fmla="*/ 212673 h 221842"/>
                  <a:gd name="connsiteX123" fmla="*/ 256674 w 385010"/>
                  <a:gd name="connsiteY123" fmla="*/ 214136 h 221842"/>
                  <a:gd name="connsiteX124" fmla="*/ 278035 w 385010"/>
                  <a:gd name="connsiteY124" fmla="*/ 221843 h 221842"/>
                  <a:gd name="connsiteX125" fmla="*/ 299391 w 385010"/>
                  <a:gd name="connsiteY125" fmla="*/ 214136 h 221842"/>
                  <a:gd name="connsiteX126" fmla="*/ 302509 w 385010"/>
                  <a:gd name="connsiteY126" fmla="*/ 212673 h 221842"/>
                  <a:gd name="connsiteX127" fmla="*/ 305532 w 385010"/>
                  <a:gd name="connsiteY127" fmla="*/ 214136 h 221842"/>
                  <a:gd name="connsiteX128" fmla="*/ 326938 w 385010"/>
                  <a:gd name="connsiteY128" fmla="*/ 221824 h 221842"/>
                  <a:gd name="connsiteX129" fmla="*/ 348345 w 385010"/>
                  <a:gd name="connsiteY129" fmla="*/ 214136 h 221842"/>
                  <a:gd name="connsiteX130" fmla="*/ 351367 w 385010"/>
                  <a:gd name="connsiteY130" fmla="*/ 212673 h 221842"/>
                  <a:gd name="connsiteX131" fmla="*/ 354486 w 385010"/>
                  <a:gd name="connsiteY131" fmla="*/ 214136 h 221842"/>
                  <a:gd name="connsiteX132" fmla="*/ 375841 w 385010"/>
                  <a:gd name="connsiteY132" fmla="*/ 221837 h 221842"/>
                  <a:gd name="connsiteX133" fmla="*/ 385011 w 385010"/>
                  <a:gd name="connsiteY133" fmla="*/ 221837 h 221842"/>
                  <a:gd name="connsiteX134" fmla="*/ 385011 w 385010"/>
                  <a:gd name="connsiteY134" fmla="*/ 166838 h 221842"/>
                  <a:gd name="connsiteX135" fmla="*/ 375841 w 385010"/>
                  <a:gd name="connsiteY135" fmla="*/ 166838 h 221842"/>
                  <a:gd name="connsiteX136" fmla="*/ 372819 w 385010"/>
                  <a:gd name="connsiteY136" fmla="*/ 165278 h 221842"/>
                  <a:gd name="connsiteX137" fmla="*/ 351412 w 385010"/>
                  <a:gd name="connsiteY137" fmla="*/ 157674 h 221842"/>
                  <a:gd name="connsiteX138" fmla="*/ 330012 w 385010"/>
                  <a:gd name="connsiteY138" fmla="*/ 165278 h 221842"/>
                  <a:gd name="connsiteX139" fmla="*/ 326893 w 385010"/>
                  <a:gd name="connsiteY139" fmla="*/ 166838 h 221842"/>
                  <a:gd name="connsiteX140" fmla="*/ 323865 w 385010"/>
                  <a:gd name="connsiteY140" fmla="*/ 165278 h 221842"/>
                  <a:gd name="connsiteX141" fmla="*/ 302509 w 385010"/>
                  <a:gd name="connsiteY141" fmla="*/ 157668 h 221842"/>
                  <a:gd name="connsiteX142" fmla="*/ 299480 w 385010"/>
                  <a:gd name="connsiteY142" fmla="*/ 157668 h 221842"/>
                  <a:gd name="connsiteX143" fmla="*/ 299480 w 385010"/>
                  <a:gd name="connsiteY143" fmla="*/ 151437 h 221842"/>
                  <a:gd name="connsiteX144" fmla="*/ 385011 w 385010"/>
                  <a:gd name="connsiteY144" fmla="*/ 151437 h 221842"/>
                  <a:gd name="connsiteX145" fmla="*/ 385011 w 385010"/>
                  <a:gd name="connsiteY145" fmla="*/ 96432 h 221842"/>
                  <a:gd name="connsiteX146" fmla="*/ 369700 w 385010"/>
                  <a:gd name="connsiteY146" fmla="*/ 96432 h 221842"/>
                  <a:gd name="connsiteX147" fmla="*/ 299480 w 385010"/>
                  <a:gd name="connsiteY147" fmla="*/ 15490 h 221842"/>
                  <a:gd name="connsiteX148" fmla="*/ 299480 w 385010"/>
                  <a:gd name="connsiteY148" fmla="*/ 276 h 221842"/>
                  <a:gd name="connsiteX149" fmla="*/ 299480 w 385010"/>
                  <a:gd name="connsiteY149" fmla="*/ 0 h 22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385010" h="221842">
                    <a:moveTo>
                      <a:pt x="290317" y="9439"/>
                    </a:moveTo>
                    <a:lnTo>
                      <a:pt x="290317" y="15580"/>
                    </a:lnTo>
                    <a:cubicBezTo>
                      <a:pt x="290317" y="38680"/>
                      <a:pt x="309844" y="105691"/>
                      <a:pt x="369700" y="105691"/>
                    </a:cubicBezTo>
                    <a:lnTo>
                      <a:pt x="375841" y="105691"/>
                    </a:lnTo>
                    <a:lnTo>
                      <a:pt x="375841" y="142364"/>
                    </a:lnTo>
                    <a:lnTo>
                      <a:pt x="290317" y="142364"/>
                    </a:lnTo>
                    <a:lnTo>
                      <a:pt x="290317" y="169860"/>
                    </a:lnTo>
                    <a:cubicBezTo>
                      <a:pt x="294013" y="167717"/>
                      <a:pt x="298242" y="166671"/>
                      <a:pt x="302509" y="166838"/>
                    </a:cubicBezTo>
                    <a:cubicBezTo>
                      <a:pt x="308323" y="166774"/>
                      <a:pt x="313957" y="168827"/>
                      <a:pt x="318365" y="172613"/>
                    </a:cubicBezTo>
                    <a:cubicBezTo>
                      <a:pt x="320694" y="174782"/>
                      <a:pt x="323755" y="175995"/>
                      <a:pt x="326938" y="175995"/>
                    </a:cubicBezTo>
                    <a:cubicBezTo>
                      <a:pt x="330121" y="175995"/>
                      <a:pt x="333182" y="174782"/>
                      <a:pt x="335511" y="172613"/>
                    </a:cubicBezTo>
                    <a:cubicBezTo>
                      <a:pt x="339919" y="168827"/>
                      <a:pt x="345553" y="166774"/>
                      <a:pt x="351367" y="166838"/>
                    </a:cubicBezTo>
                    <a:cubicBezTo>
                      <a:pt x="357206" y="166774"/>
                      <a:pt x="362872" y="168827"/>
                      <a:pt x="367319" y="172613"/>
                    </a:cubicBezTo>
                    <a:cubicBezTo>
                      <a:pt x="369597" y="174827"/>
                      <a:pt x="372664" y="176046"/>
                      <a:pt x="375841" y="176001"/>
                    </a:cubicBezTo>
                    <a:lnTo>
                      <a:pt x="375841" y="212673"/>
                    </a:lnTo>
                    <a:cubicBezTo>
                      <a:pt x="370014" y="212731"/>
                      <a:pt x="364374" y="210639"/>
                      <a:pt x="359985" y="206802"/>
                    </a:cubicBezTo>
                    <a:cubicBezTo>
                      <a:pt x="357662" y="204607"/>
                      <a:pt x="354563" y="203427"/>
                      <a:pt x="351367" y="203504"/>
                    </a:cubicBezTo>
                    <a:cubicBezTo>
                      <a:pt x="349801" y="203465"/>
                      <a:pt x="348242" y="203741"/>
                      <a:pt x="346779" y="204306"/>
                    </a:cubicBezTo>
                    <a:cubicBezTo>
                      <a:pt x="345316" y="204871"/>
                      <a:pt x="343975" y="205724"/>
                      <a:pt x="342845" y="206802"/>
                    </a:cubicBezTo>
                    <a:cubicBezTo>
                      <a:pt x="338411" y="210594"/>
                      <a:pt x="332771" y="212680"/>
                      <a:pt x="326938" y="212680"/>
                    </a:cubicBezTo>
                    <a:cubicBezTo>
                      <a:pt x="321105" y="212680"/>
                      <a:pt x="315465" y="210594"/>
                      <a:pt x="311031" y="206802"/>
                    </a:cubicBezTo>
                    <a:cubicBezTo>
                      <a:pt x="309901" y="205724"/>
                      <a:pt x="308560" y="204871"/>
                      <a:pt x="307097" y="204306"/>
                    </a:cubicBezTo>
                    <a:cubicBezTo>
                      <a:pt x="305634" y="203741"/>
                      <a:pt x="304075" y="203465"/>
                      <a:pt x="302509" y="203504"/>
                    </a:cubicBezTo>
                    <a:cubicBezTo>
                      <a:pt x="299314" y="203427"/>
                      <a:pt x="296214" y="204607"/>
                      <a:pt x="293891" y="206802"/>
                    </a:cubicBezTo>
                    <a:cubicBezTo>
                      <a:pt x="289470" y="210588"/>
                      <a:pt x="283849" y="212667"/>
                      <a:pt x="278035" y="212667"/>
                    </a:cubicBezTo>
                    <a:cubicBezTo>
                      <a:pt x="272215" y="212667"/>
                      <a:pt x="266594" y="210588"/>
                      <a:pt x="262173" y="206802"/>
                    </a:cubicBezTo>
                    <a:cubicBezTo>
                      <a:pt x="259831" y="204672"/>
                      <a:pt x="256770" y="203491"/>
                      <a:pt x="253600" y="203491"/>
                    </a:cubicBezTo>
                    <a:cubicBezTo>
                      <a:pt x="250430" y="203491"/>
                      <a:pt x="247376" y="204672"/>
                      <a:pt x="245034" y="206802"/>
                    </a:cubicBezTo>
                    <a:cubicBezTo>
                      <a:pt x="240638" y="210626"/>
                      <a:pt x="234998" y="212712"/>
                      <a:pt x="229171" y="212673"/>
                    </a:cubicBezTo>
                    <a:cubicBezTo>
                      <a:pt x="223319" y="212712"/>
                      <a:pt x="217653" y="210626"/>
                      <a:pt x="213225" y="206802"/>
                    </a:cubicBezTo>
                    <a:cubicBezTo>
                      <a:pt x="210889" y="204678"/>
                      <a:pt x="207854" y="203504"/>
                      <a:pt x="204697" y="203504"/>
                    </a:cubicBezTo>
                    <a:cubicBezTo>
                      <a:pt x="201540" y="203504"/>
                      <a:pt x="198505" y="204678"/>
                      <a:pt x="196169" y="206802"/>
                    </a:cubicBezTo>
                    <a:cubicBezTo>
                      <a:pt x="191742" y="210594"/>
                      <a:pt x="186101" y="212680"/>
                      <a:pt x="180268" y="212680"/>
                    </a:cubicBezTo>
                    <a:cubicBezTo>
                      <a:pt x="174435" y="212680"/>
                      <a:pt x="168795" y="210594"/>
                      <a:pt x="164361" y="206802"/>
                    </a:cubicBezTo>
                    <a:cubicBezTo>
                      <a:pt x="163232" y="205724"/>
                      <a:pt x="161891" y="204871"/>
                      <a:pt x="160428" y="204306"/>
                    </a:cubicBezTo>
                    <a:cubicBezTo>
                      <a:pt x="158965" y="203741"/>
                      <a:pt x="157405" y="203465"/>
                      <a:pt x="155840" y="203504"/>
                    </a:cubicBezTo>
                    <a:cubicBezTo>
                      <a:pt x="152644" y="203427"/>
                      <a:pt x="149544" y="204607"/>
                      <a:pt x="147222" y="206802"/>
                    </a:cubicBezTo>
                    <a:cubicBezTo>
                      <a:pt x="142800" y="210588"/>
                      <a:pt x="137179" y="212667"/>
                      <a:pt x="131359" y="212667"/>
                    </a:cubicBezTo>
                    <a:cubicBezTo>
                      <a:pt x="125546" y="212667"/>
                      <a:pt x="119924" y="210588"/>
                      <a:pt x="115503" y="206802"/>
                    </a:cubicBezTo>
                    <a:cubicBezTo>
                      <a:pt x="113155" y="204672"/>
                      <a:pt x="110100" y="203491"/>
                      <a:pt x="106930" y="203491"/>
                    </a:cubicBezTo>
                    <a:cubicBezTo>
                      <a:pt x="103760" y="203491"/>
                      <a:pt x="100706" y="204672"/>
                      <a:pt x="98364" y="206802"/>
                    </a:cubicBezTo>
                    <a:cubicBezTo>
                      <a:pt x="93943" y="210588"/>
                      <a:pt x="88321" y="212667"/>
                      <a:pt x="82501" y="212667"/>
                    </a:cubicBezTo>
                    <a:cubicBezTo>
                      <a:pt x="76688" y="212667"/>
                      <a:pt x="71060" y="210588"/>
                      <a:pt x="66645" y="206802"/>
                    </a:cubicBezTo>
                    <a:cubicBezTo>
                      <a:pt x="64322" y="204607"/>
                      <a:pt x="61223" y="203427"/>
                      <a:pt x="58028" y="203504"/>
                    </a:cubicBezTo>
                    <a:cubicBezTo>
                      <a:pt x="56455" y="203465"/>
                      <a:pt x="54896" y="203741"/>
                      <a:pt x="53433" y="204306"/>
                    </a:cubicBezTo>
                    <a:cubicBezTo>
                      <a:pt x="51970" y="204871"/>
                      <a:pt x="50635" y="205724"/>
                      <a:pt x="49499" y="206802"/>
                    </a:cubicBezTo>
                    <a:cubicBezTo>
                      <a:pt x="45066" y="210594"/>
                      <a:pt x="39431" y="212680"/>
                      <a:pt x="33599" y="212680"/>
                    </a:cubicBezTo>
                    <a:cubicBezTo>
                      <a:pt x="27766" y="212680"/>
                      <a:pt x="22125" y="210594"/>
                      <a:pt x="17691" y="206802"/>
                    </a:cubicBezTo>
                    <a:cubicBezTo>
                      <a:pt x="16555" y="205724"/>
                      <a:pt x="15221" y="204871"/>
                      <a:pt x="13758" y="204306"/>
                    </a:cubicBezTo>
                    <a:cubicBezTo>
                      <a:pt x="12295" y="203741"/>
                      <a:pt x="10735" y="203465"/>
                      <a:pt x="9170" y="203504"/>
                    </a:cubicBezTo>
                    <a:lnTo>
                      <a:pt x="9170" y="166838"/>
                    </a:lnTo>
                    <a:cubicBezTo>
                      <a:pt x="14983" y="166754"/>
                      <a:pt x="20624" y="168808"/>
                      <a:pt x="25026" y="172613"/>
                    </a:cubicBezTo>
                    <a:cubicBezTo>
                      <a:pt x="27349" y="174782"/>
                      <a:pt x="30416" y="175995"/>
                      <a:pt x="33599" y="175995"/>
                    </a:cubicBezTo>
                    <a:cubicBezTo>
                      <a:pt x="36781" y="175995"/>
                      <a:pt x="39842" y="174782"/>
                      <a:pt x="42165" y="172613"/>
                    </a:cubicBezTo>
                    <a:cubicBezTo>
                      <a:pt x="46580" y="168827"/>
                      <a:pt x="52214" y="166774"/>
                      <a:pt x="58028" y="166838"/>
                    </a:cubicBezTo>
                    <a:cubicBezTo>
                      <a:pt x="63867" y="166774"/>
                      <a:pt x="69533" y="168827"/>
                      <a:pt x="73980" y="172613"/>
                    </a:cubicBezTo>
                    <a:cubicBezTo>
                      <a:pt x="75103" y="173717"/>
                      <a:pt x="76431" y="174589"/>
                      <a:pt x="77901" y="175167"/>
                    </a:cubicBezTo>
                    <a:cubicBezTo>
                      <a:pt x="79364" y="175751"/>
                      <a:pt x="80929" y="176033"/>
                      <a:pt x="82501" y="176001"/>
                    </a:cubicBezTo>
                    <a:cubicBezTo>
                      <a:pt x="85684" y="176046"/>
                      <a:pt x="88745" y="174827"/>
                      <a:pt x="91029" y="172613"/>
                    </a:cubicBezTo>
                    <a:cubicBezTo>
                      <a:pt x="92672" y="171336"/>
                      <a:pt x="94417" y="170200"/>
                      <a:pt x="96253" y="169218"/>
                    </a:cubicBezTo>
                    <a:lnTo>
                      <a:pt x="96253" y="142364"/>
                    </a:lnTo>
                    <a:lnTo>
                      <a:pt x="9170" y="142364"/>
                    </a:lnTo>
                    <a:lnTo>
                      <a:pt x="9170" y="105691"/>
                    </a:lnTo>
                    <a:lnTo>
                      <a:pt x="16774" y="105691"/>
                    </a:lnTo>
                    <a:cubicBezTo>
                      <a:pt x="76726" y="105691"/>
                      <a:pt x="96253" y="38680"/>
                      <a:pt x="96253" y="15580"/>
                    </a:cubicBezTo>
                    <a:lnTo>
                      <a:pt x="96253" y="9439"/>
                    </a:lnTo>
                    <a:lnTo>
                      <a:pt x="108445" y="9439"/>
                    </a:lnTo>
                    <a:lnTo>
                      <a:pt x="108445" y="15580"/>
                    </a:lnTo>
                    <a:cubicBezTo>
                      <a:pt x="108907" y="34625"/>
                      <a:pt x="114515" y="53189"/>
                      <a:pt x="124673" y="69302"/>
                    </a:cubicBezTo>
                    <a:cubicBezTo>
                      <a:pt x="132161" y="80685"/>
                      <a:pt x="142518" y="89900"/>
                      <a:pt x="154697" y="96015"/>
                    </a:cubicBezTo>
                    <a:cubicBezTo>
                      <a:pt x="166883" y="102130"/>
                      <a:pt x="180455" y="104928"/>
                      <a:pt x="194065" y="104132"/>
                    </a:cubicBezTo>
                    <a:cubicBezTo>
                      <a:pt x="207732" y="104826"/>
                      <a:pt x="221330" y="101777"/>
                      <a:pt x="233400" y="95315"/>
                    </a:cubicBezTo>
                    <a:cubicBezTo>
                      <a:pt x="245463" y="88860"/>
                      <a:pt x="255538" y="79229"/>
                      <a:pt x="262539" y="67467"/>
                    </a:cubicBezTo>
                    <a:cubicBezTo>
                      <a:pt x="272068" y="51688"/>
                      <a:pt x="277400" y="33733"/>
                      <a:pt x="278035" y="15310"/>
                    </a:cubicBezTo>
                    <a:lnTo>
                      <a:pt x="278035" y="9163"/>
                    </a:lnTo>
                    <a:lnTo>
                      <a:pt x="290317" y="9163"/>
                    </a:lnTo>
                    <a:moveTo>
                      <a:pt x="299480" y="0"/>
                    </a:moveTo>
                    <a:lnTo>
                      <a:pt x="268866" y="0"/>
                    </a:lnTo>
                    <a:lnTo>
                      <a:pt x="268866" y="15310"/>
                    </a:lnTo>
                    <a:cubicBezTo>
                      <a:pt x="268192" y="32007"/>
                      <a:pt x="263334" y="48274"/>
                      <a:pt x="254749" y="62609"/>
                    </a:cubicBezTo>
                    <a:cubicBezTo>
                      <a:pt x="248563" y="73023"/>
                      <a:pt x="239624" y="81526"/>
                      <a:pt x="228921" y="87192"/>
                    </a:cubicBezTo>
                    <a:cubicBezTo>
                      <a:pt x="218211" y="92852"/>
                      <a:pt x="206154" y="95444"/>
                      <a:pt x="194065" y="94693"/>
                    </a:cubicBezTo>
                    <a:cubicBezTo>
                      <a:pt x="166010" y="94693"/>
                      <a:pt x="145848" y="84702"/>
                      <a:pt x="132373" y="63982"/>
                    </a:cubicBezTo>
                    <a:cubicBezTo>
                      <a:pt x="123107" y="49409"/>
                      <a:pt x="118006" y="32578"/>
                      <a:pt x="117614" y="15310"/>
                    </a:cubicBezTo>
                    <a:lnTo>
                      <a:pt x="117614" y="276"/>
                    </a:lnTo>
                    <a:lnTo>
                      <a:pt x="87083" y="276"/>
                    </a:lnTo>
                    <a:lnTo>
                      <a:pt x="87083" y="15580"/>
                    </a:lnTo>
                    <a:cubicBezTo>
                      <a:pt x="87083" y="36300"/>
                      <a:pt x="69758" y="96528"/>
                      <a:pt x="16774" y="96528"/>
                    </a:cubicBezTo>
                    <a:lnTo>
                      <a:pt x="0" y="96528"/>
                    </a:lnTo>
                    <a:lnTo>
                      <a:pt x="0" y="151527"/>
                    </a:lnTo>
                    <a:lnTo>
                      <a:pt x="87083" y="151527"/>
                    </a:lnTo>
                    <a:lnTo>
                      <a:pt x="87083" y="164181"/>
                    </a:lnTo>
                    <a:lnTo>
                      <a:pt x="85530" y="165278"/>
                    </a:lnTo>
                    <a:cubicBezTo>
                      <a:pt x="83509" y="166838"/>
                      <a:pt x="83509" y="166838"/>
                      <a:pt x="82501" y="166838"/>
                    </a:cubicBezTo>
                    <a:cubicBezTo>
                      <a:pt x="81494" y="166838"/>
                      <a:pt x="81494" y="166838"/>
                      <a:pt x="79479" y="165278"/>
                    </a:cubicBezTo>
                    <a:cubicBezTo>
                      <a:pt x="73428" y="160357"/>
                      <a:pt x="65869" y="157674"/>
                      <a:pt x="58072" y="157674"/>
                    </a:cubicBezTo>
                    <a:cubicBezTo>
                      <a:pt x="50276" y="157674"/>
                      <a:pt x="42717" y="160357"/>
                      <a:pt x="36666" y="165278"/>
                    </a:cubicBezTo>
                    <a:cubicBezTo>
                      <a:pt x="34651" y="166838"/>
                      <a:pt x="34651" y="166838"/>
                      <a:pt x="33644" y="166838"/>
                    </a:cubicBezTo>
                    <a:cubicBezTo>
                      <a:pt x="32636" y="166838"/>
                      <a:pt x="32636" y="166838"/>
                      <a:pt x="30525" y="165278"/>
                    </a:cubicBezTo>
                    <a:cubicBezTo>
                      <a:pt x="24532" y="160293"/>
                      <a:pt x="16966" y="157598"/>
                      <a:pt x="9170" y="157668"/>
                    </a:cubicBezTo>
                    <a:lnTo>
                      <a:pt x="0" y="157668"/>
                    </a:lnTo>
                    <a:lnTo>
                      <a:pt x="0" y="212673"/>
                    </a:lnTo>
                    <a:lnTo>
                      <a:pt x="9170" y="212673"/>
                    </a:lnTo>
                    <a:cubicBezTo>
                      <a:pt x="10177" y="212673"/>
                      <a:pt x="10177" y="212673"/>
                      <a:pt x="12192" y="214136"/>
                    </a:cubicBezTo>
                    <a:cubicBezTo>
                      <a:pt x="18185" y="219199"/>
                      <a:pt x="25802" y="221933"/>
                      <a:pt x="33644" y="221837"/>
                    </a:cubicBezTo>
                    <a:cubicBezTo>
                      <a:pt x="41453" y="221920"/>
                      <a:pt x="49037" y="219186"/>
                      <a:pt x="54999" y="214136"/>
                    </a:cubicBezTo>
                    <a:cubicBezTo>
                      <a:pt x="57020" y="212673"/>
                      <a:pt x="57020" y="212673"/>
                      <a:pt x="58028" y="212673"/>
                    </a:cubicBezTo>
                    <a:cubicBezTo>
                      <a:pt x="59035" y="212673"/>
                      <a:pt x="59035" y="212673"/>
                      <a:pt x="61050" y="214136"/>
                    </a:cubicBezTo>
                    <a:cubicBezTo>
                      <a:pt x="67050" y="219186"/>
                      <a:pt x="74660" y="221920"/>
                      <a:pt x="82501" y="221837"/>
                    </a:cubicBezTo>
                    <a:cubicBezTo>
                      <a:pt x="90317" y="221933"/>
                      <a:pt x="97908" y="219199"/>
                      <a:pt x="103863" y="214136"/>
                    </a:cubicBezTo>
                    <a:cubicBezTo>
                      <a:pt x="105878" y="212673"/>
                      <a:pt x="105878" y="212673"/>
                      <a:pt x="106885" y="212673"/>
                    </a:cubicBezTo>
                    <a:cubicBezTo>
                      <a:pt x="107893" y="212673"/>
                      <a:pt x="107989" y="212673"/>
                      <a:pt x="110004" y="214136"/>
                    </a:cubicBezTo>
                    <a:cubicBezTo>
                      <a:pt x="116010" y="219116"/>
                      <a:pt x="123563" y="221843"/>
                      <a:pt x="131359" y="221843"/>
                    </a:cubicBezTo>
                    <a:cubicBezTo>
                      <a:pt x="139162" y="221843"/>
                      <a:pt x="146715" y="219116"/>
                      <a:pt x="152721" y="214136"/>
                    </a:cubicBezTo>
                    <a:cubicBezTo>
                      <a:pt x="154832" y="212673"/>
                      <a:pt x="154832" y="212673"/>
                      <a:pt x="155840" y="212673"/>
                    </a:cubicBezTo>
                    <a:cubicBezTo>
                      <a:pt x="156847" y="212673"/>
                      <a:pt x="156847" y="212673"/>
                      <a:pt x="158862" y="214136"/>
                    </a:cubicBezTo>
                    <a:cubicBezTo>
                      <a:pt x="164887" y="219109"/>
                      <a:pt x="172459" y="221824"/>
                      <a:pt x="180268" y="221824"/>
                    </a:cubicBezTo>
                    <a:cubicBezTo>
                      <a:pt x="188078" y="221824"/>
                      <a:pt x="195643" y="219109"/>
                      <a:pt x="201675" y="214136"/>
                    </a:cubicBezTo>
                    <a:cubicBezTo>
                      <a:pt x="203690" y="212673"/>
                      <a:pt x="203690" y="212673"/>
                      <a:pt x="204697" y="212673"/>
                    </a:cubicBezTo>
                    <a:cubicBezTo>
                      <a:pt x="205705" y="212673"/>
                      <a:pt x="205705" y="212673"/>
                      <a:pt x="207720" y="214136"/>
                    </a:cubicBezTo>
                    <a:cubicBezTo>
                      <a:pt x="213751" y="219109"/>
                      <a:pt x="221317" y="221824"/>
                      <a:pt x="229126" y="221824"/>
                    </a:cubicBezTo>
                    <a:cubicBezTo>
                      <a:pt x="236936" y="221824"/>
                      <a:pt x="244507" y="219109"/>
                      <a:pt x="250533" y="214136"/>
                    </a:cubicBezTo>
                    <a:cubicBezTo>
                      <a:pt x="252548" y="212673"/>
                      <a:pt x="252548" y="212673"/>
                      <a:pt x="253555" y="212673"/>
                    </a:cubicBezTo>
                    <a:cubicBezTo>
                      <a:pt x="254562" y="212673"/>
                      <a:pt x="254562" y="212673"/>
                      <a:pt x="256674" y="214136"/>
                    </a:cubicBezTo>
                    <a:cubicBezTo>
                      <a:pt x="262680" y="219116"/>
                      <a:pt x="270233" y="221843"/>
                      <a:pt x="278035" y="221843"/>
                    </a:cubicBezTo>
                    <a:cubicBezTo>
                      <a:pt x="285832" y="221843"/>
                      <a:pt x="293385" y="219116"/>
                      <a:pt x="299391" y="214136"/>
                    </a:cubicBezTo>
                    <a:cubicBezTo>
                      <a:pt x="301502" y="212673"/>
                      <a:pt x="301502" y="212673"/>
                      <a:pt x="302509" y="212673"/>
                    </a:cubicBezTo>
                    <a:cubicBezTo>
                      <a:pt x="303517" y="212673"/>
                      <a:pt x="303517" y="212673"/>
                      <a:pt x="305532" y="214136"/>
                    </a:cubicBezTo>
                    <a:cubicBezTo>
                      <a:pt x="311557" y="219109"/>
                      <a:pt x="319129" y="221824"/>
                      <a:pt x="326938" y="221824"/>
                    </a:cubicBezTo>
                    <a:cubicBezTo>
                      <a:pt x="334747" y="221824"/>
                      <a:pt x="342319" y="219109"/>
                      <a:pt x="348345" y="214136"/>
                    </a:cubicBezTo>
                    <a:cubicBezTo>
                      <a:pt x="350360" y="212673"/>
                      <a:pt x="350360" y="212673"/>
                      <a:pt x="351367" y="212673"/>
                    </a:cubicBezTo>
                    <a:cubicBezTo>
                      <a:pt x="352374" y="212673"/>
                      <a:pt x="352374" y="212673"/>
                      <a:pt x="354486" y="214136"/>
                    </a:cubicBezTo>
                    <a:cubicBezTo>
                      <a:pt x="360440" y="219199"/>
                      <a:pt x="368025" y="221933"/>
                      <a:pt x="375841" y="221837"/>
                    </a:cubicBezTo>
                    <a:lnTo>
                      <a:pt x="385011" y="221837"/>
                    </a:lnTo>
                    <a:lnTo>
                      <a:pt x="385011" y="166838"/>
                    </a:lnTo>
                    <a:lnTo>
                      <a:pt x="375841" y="166838"/>
                    </a:lnTo>
                    <a:cubicBezTo>
                      <a:pt x="374833" y="166838"/>
                      <a:pt x="374833" y="166838"/>
                      <a:pt x="372819" y="165278"/>
                    </a:cubicBezTo>
                    <a:cubicBezTo>
                      <a:pt x="366768" y="160357"/>
                      <a:pt x="359208" y="157674"/>
                      <a:pt x="351412" y="157674"/>
                    </a:cubicBezTo>
                    <a:cubicBezTo>
                      <a:pt x="343616" y="157674"/>
                      <a:pt x="336056" y="160357"/>
                      <a:pt x="330012" y="165278"/>
                    </a:cubicBezTo>
                    <a:cubicBezTo>
                      <a:pt x="327991" y="166838"/>
                      <a:pt x="327991" y="166838"/>
                      <a:pt x="326893" y="166838"/>
                    </a:cubicBezTo>
                    <a:cubicBezTo>
                      <a:pt x="325789" y="166838"/>
                      <a:pt x="325886" y="166838"/>
                      <a:pt x="323865" y="165278"/>
                    </a:cubicBezTo>
                    <a:cubicBezTo>
                      <a:pt x="317865" y="160306"/>
                      <a:pt x="310299" y="157610"/>
                      <a:pt x="302509" y="157668"/>
                    </a:cubicBezTo>
                    <a:lnTo>
                      <a:pt x="299480" y="157668"/>
                    </a:lnTo>
                    <a:lnTo>
                      <a:pt x="299480" y="151437"/>
                    </a:lnTo>
                    <a:lnTo>
                      <a:pt x="385011" y="151437"/>
                    </a:lnTo>
                    <a:lnTo>
                      <a:pt x="385011" y="96432"/>
                    </a:lnTo>
                    <a:lnTo>
                      <a:pt x="369700" y="96432"/>
                    </a:lnTo>
                    <a:cubicBezTo>
                      <a:pt x="316716" y="96432"/>
                      <a:pt x="299480" y="36210"/>
                      <a:pt x="299480" y="15490"/>
                    </a:cubicBezTo>
                    <a:lnTo>
                      <a:pt x="299480" y="276"/>
                    </a:lnTo>
                    <a:lnTo>
                      <a:pt x="299480" y="0"/>
                    </a:lnTo>
                    <a:close/>
                  </a:path>
                </a:pathLst>
              </a:custGeom>
              <a:solidFill>
                <a:srgbClr val="FFFFFF"/>
              </a:solidFill>
              <a:ln w="6417" cap="flat">
                <a:noFill/>
                <a:prstDash val="solid"/>
                <a:miter/>
              </a:ln>
            </p:spPr>
            <p:txBody>
              <a:bodyPr rtlCol="0" anchor="ctr"/>
              <a:lstStyle/>
              <a:p>
                <a:endParaRPr lang="en-US" sz="810"/>
              </a:p>
            </p:txBody>
          </p:sp>
          <p:sp>
            <p:nvSpPr>
              <p:cNvPr id="3007" name="Freeform: Shape 3006">
                <a:extLst>
                  <a:ext uri="{FF2B5EF4-FFF2-40B4-BE49-F238E27FC236}">
                    <a16:creationId xmlns:a16="http://schemas.microsoft.com/office/drawing/2014/main" id="{04243820-4D9E-2ABD-84E0-BE0412009A0B}"/>
                  </a:ext>
                </a:extLst>
              </p:cNvPr>
              <p:cNvSpPr/>
              <p:nvPr/>
            </p:nvSpPr>
            <p:spPr>
              <a:xfrm>
                <a:off x="2653977" y="5632373"/>
                <a:ext cx="144382" cy="157040"/>
              </a:xfrm>
              <a:custGeom>
                <a:avLst/>
                <a:gdLst>
                  <a:gd name="connsiteX0" fmla="*/ 9904 w 144382"/>
                  <a:gd name="connsiteY0" fmla="*/ 76644 h 157040"/>
                  <a:gd name="connsiteX1" fmla="*/ 9904 w 144382"/>
                  <a:gd name="connsiteY1" fmla="*/ 149340 h 157040"/>
                  <a:gd name="connsiteX2" fmla="*/ 12125 w 144382"/>
                  <a:gd name="connsiteY2" fmla="*/ 154750 h 157040"/>
                  <a:gd name="connsiteX3" fmla="*/ 17515 w 144382"/>
                  <a:gd name="connsiteY3" fmla="*/ 157041 h 157040"/>
                  <a:gd name="connsiteX4" fmla="*/ 136682 w 144382"/>
                  <a:gd name="connsiteY4" fmla="*/ 157041 h 157040"/>
                  <a:gd name="connsiteX5" fmla="*/ 142098 w 144382"/>
                  <a:gd name="connsiteY5" fmla="*/ 154756 h 157040"/>
                  <a:gd name="connsiteX6" fmla="*/ 144382 w 144382"/>
                  <a:gd name="connsiteY6" fmla="*/ 149340 h 157040"/>
                  <a:gd name="connsiteX7" fmla="*/ 144382 w 144382"/>
                  <a:gd name="connsiteY7" fmla="*/ 71421 h 157040"/>
                  <a:gd name="connsiteX8" fmla="*/ 34378 w 144382"/>
                  <a:gd name="connsiteY8" fmla="*/ 71421 h 157040"/>
                  <a:gd name="connsiteX9" fmla="*/ 137324 w 144382"/>
                  <a:gd name="connsiteY9" fmla="*/ 34755 h 157040"/>
                  <a:gd name="connsiteX10" fmla="*/ 127057 w 144382"/>
                  <a:gd name="connsiteY10" fmla="*/ 5051 h 157040"/>
                  <a:gd name="connsiteX11" fmla="*/ 125549 w 144382"/>
                  <a:gd name="connsiteY11" fmla="*/ 2491 h 157040"/>
                  <a:gd name="connsiteX12" fmla="*/ 123162 w 144382"/>
                  <a:gd name="connsiteY12" fmla="*/ 720 h 157040"/>
                  <a:gd name="connsiteX13" fmla="*/ 120274 w 144382"/>
                  <a:gd name="connsiteY13" fmla="*/ 7 h 157040"/>
                  <a:gd name="connsiteX14" fmla="*/ 117342 w 144382"/>
                  <a:gd name="connsiteY14" fmla="*/ 469 h 157040"/>
                  <a:gd name="connsiteX15" fmla="*/ 5137 w 144382"/>
                  <a:gd name="connsiteY15" fmla="*/ 40530 h 157040"/>
                  <a:gd name="connsiteX16" fmla="*/ 2544 w 144382"/>
                  <a:gd name="connsiteY16" fmla="*/ 42044 h 157040"/>
                  <a:gd name="connsiteX17" fmla="*/ 741 w 144382"/>
                  <a:gd name="connsiteY17" fmla="*/ 44451 h 157040"/>
                  <a:gd name="connsiteX18" fmla="*/ 10 w 144382"/>
                  <a:gd name="connsiteY18" fmla="*/ 47364 h 157040"/>
                  <a:gd name="connsiteX19" fmla="*/ 459 w 144382"/>
                  <a:gd name="connsiteY19" fmla="*/ 50335 h 157040"/>
                  <a:gd name="connsiteX20" fmla="*/ 9904 w 144382"/>
                  <a:gd name="connsiteY20" fmla="*/ 76644 h 157040"/>
                  <a:gd name="connsiteX21" fmla="*/ 132100 w 144382"/>
                  <a:gd name="connsiteY21" fmla="*/ 144759 h 157040"/>
                  <a:gd name="connsiteX22" fmla="*/ 22096 w 144382"/>
                  <a:gd name="connsiteY22" fmla="*/ 144759 h 157040"/>
                  <a:gd name="connsiteX23" fmla="*/ 22096 w 144382"/>
                  <a:gd name="connsiteY23" fmla="*/ 110011 h 157040"/>
                  <a:gd name="connsiteX24" fmla="*/ 132100 w 144382"/>
                  <a:gd name="connsiteY24" fmla="*/ 110011 h 157040"/>
                  <a:gd name="connsiteX25" fmla="*/ 132100 w 144382"/>
                  <a:gd name="connsiteY25" fmla="*/ 144759 h 157040"/>
                  <a:gd name="connsiteX26" fmla="*/ 132100 w 144382"/>
                  <a:gd name="connsiteY26" fmla="*/ 83702 h 157040"/>
                  <a:gd name="connsiteX27" fmla="*/ 132100 w 144382"/>
                  <a:gd name="connsiteY27" fmla="*/ 97729 h 157040"/>
                  <a:gd name="connsiteX28" fmla="*/ 117983 w 144382"/>
                  <a:gd name="connsiteY28" fmla="*/ 83702 h 157040"/>
                  <a:gd name="connsiteX29" fmla="*/ 132100 w 144382"/>
                  <a:gd name="connsiteY29" fmla="*/ 83702 h 157040"/>
                  <a:gd name="connsiteX30" fmla="*/ 100748 w 144382"/>
                  <a:gd name="connsiteY30" fmla="*/ 83702 h 157040"/>
                  <a:gd name="connsiteX31" fmla="*/ 115230 w 144382"/>
                  <a:gd name="connsiteY31" fmla="*/ 98192 h 157040"/>
                  <a:gd name="connsiteX32" fmla="*/ 106067 w 144382"/>
                  <a:gd name="connsiteY32" fmla="*/ 98192 h 157040"/>
                  <a:gd name="connsiteX33" fmla="*/ 91674 w 144382"/>
                  <a:gd name="connsiteY33" fmla="*/ 83702 h 157040"/>
                  <a:gd name="connsiteX34" fmla="*/ 100748 w 144382"/>
                  <a:gd name="connsiteY34" fmla="*/ 83702 h 157040"/>
                  <a:gd name="connsiteX35" fmla="*/ 74439 w 144382"/>
                  <a:gd name="connsiteY35" fmla="*/ 83702 h 157040"/>
                  <a:gd name="connsiteX36" fmla="*/ 88921 w 144382"/>
                  <a:gd name="connsiteY36" fmla="*/ 98192 h 157040"/>
                  <a:gd name="connsiteX37" fmla="*/ 79758 w 144382"/>
                  <a:gd name="connsiteY37" fmla="*/ 98192 h 157040"/>
                  <a:gd name="connsiteX38" fmla="*/ 65269 w 144382"/>
                  <a:gd name="connsiteY38" fmla="*/ 83702 h 157040"/>
                  <a:gd name="connsiteX39" fmla="*/ 74439 w 144382"/>
                  <a:gd name="connsiteY39" fmla="*/ 83702 h 157040"/>
                  <a:gd name="connsiteX40" fmla="*/ 48130 w 144382"/>
                  <a:gd name="connsiteY40" fmla="*/ 83702 h 157040"/>
                  <a:gd name="connsiteX41" fmla="*/ 62612 w 144382"/>
                  <a:gd name="connsiteY41" fmla="*/ 98192 h 157040"/>
                  <a:gd name="connsiteX42" fmla="*/ 53449 w 144382"/>
                  <a:gd name="connsiteY42" fmla="*/ 98192 h 157040"/>
                  <a:gd name="connsiteX43" fmla="*/ 39146 w 144382"/>
                  <a:gd name="connsiteY43" fmla="*/ 83702 h 157040"/>
                  <a:gd name="connsiteX44" fmla="*/ 48130 w 144382"/>
                  <a:gd name="connsiteY44" fmla="*/ 83702 h 157040"/>
                  <a:gd name="connsiteX45" fmla="*/ 36303 w 144382"/>
                  <a:gd name="connsiteY45" fmla="*/ 98192 h 157040"/>
                  <a:gd name="connsiteX46" fmla="*/ 22096 w 144382"/>
                  <a:gd name="connsiteY46" fmla="*/ 98192 h 157040"/>
                  <a:gd name="connsiteX47" fmla="*/ 22096 w 144382"/>
                  <a:gd name="connsiteY47" fmla="*/ 83978 h 157040"/>
                  <a:gd name="connsiteX48" fmla="*/ 36303 w 144382"/>
                  <a:gd name="connsiteY48" fmla="*/ 98192 h 157040"/>
                  <a:gd name="connsiteX49" fmla="*/ 117245 w 144382"/>
                  <a:gd name="connsiteY49" fmla="*/ 13855 h 157040"/>
                  <a:gd name="connsiteX50" fmla="*/ 122013 w 144382"/>
                  <a:gd name="connsiteY50" fmla="*/ 27510 h 157040"/>
                  <a:gd name="connsiteX51" fmla="*/ 108634 w 144382"/>
                  <a:gd name="connsiteY51" fmla="*/ 32278 h 157040"/>
                  <a:gd name="connsiteX52" fmla="*/ 117245 w 144382"/>
                  <a:gd name="connsiteY52" fmla="*/ 13855 h 157040"/>
                  <a:gd name="connsiteX53" fmla="*/ 92682 w 144382"/>
                  <a:gd name="connsiteY53" fmla="*/ 22197 h 157040"/>
                  <a:gd name="connsiteX54" fmla="*/ 101203 w 144382"/>
                  <a:gd name="connsiteY54" fmla="*/ 19168 h 157040"/>
                  <a:gd name="connsiteX55" fmla="*/ 92040 w 144382"/>
                  <a:gd name="connsiteY55" fmla="*/ 37501 h 157040"/>
                  <a:gd name="connsiteX56" fmla="*/ 83512 w 144382"/>
                  <a:gd name="connsiteY56" fmla="*/ 40530 h 157040"/>
                  <a:gd name="connsiteX57" fmla="*/ 92682 w 144382"/>
                  <a:gd name="connsiteY57" fmla="*/ 22197 h 157040"/>
                  <a:gd name="connsiteX58" fmla="*/ 67932 w 144382"/>
                  <a:gd name="connsiteY58" fmla="*/ 31360 h 157040"/>
                  <a:gd name="connsiteX59" fmla="*/ 76453 w 144382"/>
                  <a:gd name="connsiteY59" fmla="*/ 28338 h 157040"/>
                  <a:gd name="connsiteX60" fmla="*/ 67290 w 144382"/>
                  <a:gd name="connsiteY60" fmla="*/ 46671 h 157040"/>
                  <a:gd name="connsiteX61" fmla="*/ 59314 w 144382"/>
                  <a:gd name="connsiteY61" fmla="*/ 49693 h 157040"/>
                  <a:gd name="connsiteX62" fmla="*/ 67932 w 144382"/>
                  <a:gd name="connsiteY62" fmla="*/ 31360 h 157040"/>
                  <a:gd name="connsiteX63" fmla="*/ 43182 w 144382"/>
                  <a:gd name="connsiteY63" fmla="*/ 40530 h 157040"/>
                  <a:gd name="connsiteX64" fmla="*/ 51614 w 144382"/>
                  <a:gd name="connsiteY64" fmla="*/ 36680 h 157040"/>
                  <a:gd name="connsiteX65" fmla="*/ 42444 w 144382"/>
                  <a:gd name="connsiteY65" fmla="*/ 55013 h 157040"/>
                  <a:gd name="connsiteX66" fmla="*/ 34013 w 144382"/>
                  <a:gd name="connsiteY66" fmla="*/ 58035 h 157040"/>
                  <a:gd name="connsiteX67" fmla="*/ 43182 w 144382"/>
                  <a:gd name="connsiteY67" fmla="*/ 40530 h 157040"/>
                  <a:gd name="connsiteX68" fmla="*/ 26864 w 144382"/>
                  <a:gd name="connsiteY68" fmla="*/ 45843 h 157040"/>
                  <a:gd name="connsiteX69" fmla="*/ 18336 w 144382"/>
                  <a:gd name="connsiteY69" fmla="*/ 64182 h 157040"/>
                  <a:gd name="connsiteX70" fmla="*/ 13479 w 144382"/>
                  <a:gd name="connsiteY70" fmla="*/ 50521 h 157040"/>
                  <a:gd name="connsiteX71" fmla="*/ 26864 w 144382"/>
                  <a:gd name="connsiteY71" fmla="*/ 45843 h 15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4382" h="157040">
                    <a:moveTo>
                      <a:pt x="9904" y="76644"/>
                    </a:moveTo>
                    <a:lnTo>
                      <a:pt x="9904" y="149340"/>
                    </a:lnTo>
                    <a:cubicBezTo>
                      <a:pt x="9904" y="151368"/>
                      <a:pt x="10700" y="153312"/>
                      <a:pt x="12125" y="154750"/>
                    </a:cubicBezTo>
                    <a:cubicBezTo>
                      <a:pt x="13549" y="156193"/>
                      <a:pt x="15487" y="157015"/>
                      <a:pt x="17515" y="157041"/>
                    </a:cubicBezTo>
                    <a:lnTo>
                      <a:pt x="136682" y="157041"/>
                    </a:lnTo>
                    <a:cubicBezTo>
                      <a:pt x="138716" y="157015"/>
                      <a:pt x="140660" y="156200"/>
                      <a:pt x="142098" y="154756"/>
                    </a:cubicBezTo>
                    <a:cubicBezTo>
                      <a:pt x="143542" y="153319"/>
                      <a:pt x="144356" y="151375"/>
                      <a:pt x="144382" y="149340"/>
                    </a:cubicBezTo>
                    <a:lnTo>
                      <a:pt x="144382" y="71421"/>
                    </a:lnTo>
                    <a:lnTo>
                      <a:pt x="34378" y="71421"/>
                    </a:lnTo>
                    <a:lnTo>
                      <a:pt x="137324" y="34755"/>
                    </a:lnTo>
                    <a:lnTo>
                      <a:pt x="127057" y="5051"/>
                    </a:lnTo>
                    <a:cubicBezTo>
                      <a:pt x="126729" y="4108"/>
                      <a:pt x="126216" y="3235"/>
                      <a:pt x="125549" y="2491"/>
                    </a:cubicBezTo>
                    <a:cubicBezTo>
                      <a:pt x="124875" y="1746"/>
                      <a:pt x="124067" y="1143"/>
                      <a:pt x="123162" y="720"/>
                    </a:cubicBezTo>
                    <a:cubicBezTo>
                      <a:pt x="122257" y="290"/>
                      <a:pt x="121275" y="46"/>
                      <a:pt x="120274" y="7"/>
                    </a:cubicBezTo>
                    <a:cubicBezTo>
                      <a:pt x="119273" y="-37"/>
                      <a:pt x="118278" y="123"/>
                      <a:pt x="117342" y="469"/>
                    </a:cubicBezTo>
                    <a:lnTo>
                      <a:pt x="5137" y="40530"/>
                    </a:lnTo>
                    <a:cubicBezTo>
                      <a:pt x="4181" y="40857"/>
                      <a:pt x="3295" y="41371"/>
                      <a:pt x="2544" y="42044"/>
                    </a:cubicBezTo>
                    <a:cubicBezTo>
                      <a:pt x="1787" y="42718"/>
                      <a:pt x="1178" y="43539"/>
                      <a:pt x="741" y="44451"/>
                    </a:cubicBezTo>
                    <a:cubicBezTo>
                      <a:pt x="305" y="45362"/>
                      <a:pt x="54" y="46356"/>
                      <a:pt x="10" y="47364"/>
                    </a:cubicBezTo>
                    <a:cubicBezTo>
                      <a:pt x="-42" y="48378"/>
                      <a:pt x="112" y="49385"/>
                      <a:pt x="459" y="50335"/>
                    </a:cubicBezTo>
                    <a:lnTo>
                      <a:pt x="9904" y="76644"/>
                    </a:lnTo>
                    <a:close/>
                    <a:moveTo>
                      <a:pt x="132100" y="144759"/>
                    </a:moveTo>
                    <a:lnTo>
                      <a:pt x="22096" y="144759"/>
                    </a:lnTo>
                    <a:lnTo>
                      <a:pt x="22096" y="110011"/>
                    </a:lnTo>
                    <a:lnTo>
                      <a:pt x="132100" y="110011"/>
                    </a:lnTo>
                    <a:lnTo>
                      <a:pt x="132100" y="144759"/>
                    </a:lnTo>
                    <a:close/>
                    <a:moveTo>
                      <a:pt x="132100" y="83702"/>
                    </a:moveTo>
                    <a:lnTo>
                      <a:pt x="132100" y="97729"/>
                    </a:lnTo>
                    <a:lnTo>
                      <a:pt x="117983" y="83702"/>
                    </a:lnTo>
                    <a:lnTo>
                      <a:pt x="132100" y="83702"/>
                    </a:lnTo>
                    <a:close/>
                    <a:moveTo>
                      <a:pt x="100748" y="83702"/>
                    </a:moveTo>
                    <a:lnTo>
                      <a:pt x="115230" y="98192"/>
                    </a:lnTo>
                    <a:lnTo>
                      <a:pt x="106067" y="98192"/>
                    </a:lnTo>
                    <a:lnTo>
                      <a:pt x="91674" y="83702"/>
                    </a:lnTo>
                    <a:lnTo>
                      <a:pt x="100748" y="83702"/>
                    </a:lnTo>
                    <a:close/>
                    <a:moveTo>
                      <a:pt x="74439" y="83702"/>
                    </a:moveTo>
                    <a:lnTo>
                      <a:pt x="88921" y="98192"/>
                    </a:lnTo>
                    <a:lnTo>
                      <a:pt x="79758" y="98192"/>
                    </a:lnTo>
                    <a:lnTo>
                      <a:pt x="65269" y="83702"/>
                    </a:lnTo>
                    <a:lnTo>
                      <a:pt x="74439" y="83702"/>
                    </a:lnTo>
                    <a:close/>
                    <a:moveTo>
                      <a:pt x="48130" y="83702"/>
                    </a:moveTo>
                    <a:lnTo>
                      <a:pt x="62612" y="98192"/>
                    </a:lnTo>
                    <a:lnTo>
                      <a:pt x="53449" y="98192"/>
                    </a:lnTo>
                    <a:lnTo>
                      <a:pt x="39146" y="83702"/>
                    </a:lnTo>
                    <a:lnTo>
                      <a:pt x="48130" y="83702"/>
                    </a:lnTo>
                    <a:close/>
                    <a:moveTo>
                      <a:pt x="36303" y="98192"/>
                    </a:moveTo>
                    <a:lnTo>
                      <a:pt x="22096" y="98192"/>
                    </a:lnTo>
                    <a:lnTo>
                      <a:pt x="22096" y="83978"/>
                    </a:lnTo>
                    <a:lnTo>
                      <a:pt x="36303" y="98192"/>
                    </a:lnTo>
                    <a:close/>
                    <a:moveTo>
                      <a:pt x="117245" y="13855"/>
                    </a:moveTo>
                    <a:lnTo>
                      <a:pt x="122013" y="27510"/>
                    </a:lnTo>
                    <a:lnTo>
                      <a:pt x="108634" y="32278"/>
                    </a:lnTo>
                    <a:lnTo>
                      <a:pt x="117245" y="13855"/>
                    </a:lnTo>
                    <a:close/>
                    <a:moveTo>
                      <a:pt x="92682" y="22197"/>
                    </a:moveTo>
                    <a:lnTo>
                      <a:pt x="101203" y="19168"/>
                    </a:lnTo>
                    <a:lnTo>
                      <a:pt x="92040" y="37501"/>
                    </a:lnTo>
                    <a:lnTo>
                      <a:pt x="83512" y="40530"/>
                    </a:lnTo>
                    <a:lnTo>
                      <a:pt x="92682" y="22197"/>
                    </a:lnTo>
                    <a:close/>
                    <a:moveTo>
                      <a:pt x="67932" y="31360"/>
                    </a:moveTo>
                    <a:lnTo>
                      <a:pt x="76453" y="28338"/>
                    </a:lnTo>
                    <a:lnTo>
                      <a:pt x="67290" y="46671"/>
                    </a:lnTo>
                    <a:lnTo>
                      <a:pt x="59314" y="49693"/>
                    </a:lnTo>
                    <a:lnTo>
                      <a:pt x="67932" y="31360"/>
                    </a:lnTo>
                    <a:close/>
                    <a:moveTo>
                      <a:pt x="43182" y="40530"/>
                    </a:moveTo>
                    <a:lnTo>
                      <a:pt x="51614" y="36680"/>
                    </a:lnTo>
                    <a:lnTo>
                      <a:pt x="42444" y="55013"/>
                    </a:lnTo>
                    <a:lnTo>
                      <a:pt x="34013" y="58035"/>
                    </a:lnTo>
                    <a:lnTo>
                      <a:pt x="43182" y="40530"/>
                    </a:lnTo>
                    <a:close/>
                    <a:moveTo>
                      <a:pt x="26864" y="45843"/>
                    </a:moveTo>
                    <a:lnTo>
                      <a:pt x="18336" y="64182"/>
                    </a:lnTo>
                    <a:lnTo>
                      <a:pt x="13479" y="50521"/>
                    </a:lnTo>
                    <a:lnTo>
                      <a:pt x="26864" y="45843"/>
                    </a:lnTo>
                    <a:close/>
                  </a:path>
                </a:pathLst>
              </a:custGeom>
              <a:solidFill>
                <a:srgbClr val="2C5967"/>
              </a:solidFill>
              <a:ln w="6417" cap="flat">
                <a:noFill/>
                <a:prstDash val="solid"/>
                <a:miter/>
              </a:ln>
            </p:spPr>
            <p:txBody>
              <a:bodyPr rtlCol="0" anchor="ctr"/>
              <a:lstStyle/>
              <a:p>
                <a:endParaRPr lang="en-US" sz="810"/>
              </a:p>
            </p:txBody>
          </p:sp>
          <p:sp>
            <p:nvSpPr>
              <p:cNvPr id="3008" name="Freeform: Shape 3007">
                <a:extLst>
                  <a:ext uri="{FF2B5EF4-FFF2-40B4-BE49-F238E27FC236}">
                    <a16:creationId xmlns:a16="http://schemas.microsoft.com/office/drawing/2014/main" id="{656481E9-1022-6102-225D-BC7952C426AC}"/>
                  </a:ext>
                </a:extLst>
              </p:cNvPr>
              <p:cNvSpPr/>
              <p:nvPr/>
            </p:nvSpPr>
            <p:spPr>
              <a:xfrm>
                <a:off x="2548288" y="5869720"/>
                <a:ext cx="366671" cy="58040"/>
              </a:xfrm>
              <a:custGeom>
                <a:avLst/>
                <a:gdLst>
                  <a:gd name="connsiteX0" fmla="*/ 0 w 366671"/>
                  <a:gd name="connsiteY0" fmla="*/ 12192 h 58040"/>
                  <a:gd name="connsiteX1" fmla="*/ 87083 w 366671"/>
                  <a:gd name="connsiteY1" fmla="*/ 12192 h 58040"/>
                  <a:gd name="connsiteX2" fmla="*/ 87083 w 366671"/>
                  <a:gd name="connsiteY2" fmla="*/ 39053 h 58040"/>
                  <a:gd name="connsiteX3" fmla="*/ 81860 w 366671"/>
                  <a:gd name="connsiteY3" fmla="*/ 42441 h 58040"/>
                  <a:gd name="connsiteX4" fmla="*/ 73332 w 366671"/>
                  <a:gd name="connsiteY4" fmla="*/ 45836 h 58040"/>
                  <a:gd name="connsiteX5" fmla="*/ 68725 w 366671"/>
                  <a:gd name="connsiteY5" fmla="*/ 45001 h 58040"/>
                  <a:gd name="connsiteX6" fmla="*/ 64810 w 366671"/>
                  <a:gd name="connsiteY6" fmla="*/ 42441 h 58040"/>
                  <a:gd name="connsiteX7" fmla="*/ 48858 w 366671"/>
                  <a:gd name="connsiteY7" fmla="*/ 36666 h 58040"/>
                  <a:gd name="connsiteX8" fmla="*/ 32996 w 366671"/>
                  <a:gd name="connsiteY8" fmla="*/ 42441 h 58040"/>
                  <a:gd name="connsiteX9" fmla="*/ 24429 w 366671"/>
                  <a:gd name="connsiteY9" fmla="*/ 45823 h 58040"/>
                  <a:gd name="connsiteX10" fmla="*/ 15856 w 366671"/>
                  <a:gd name="connsiteY10" fmla="*/ 42441 h 58040"/>
                  <a:gd name="connsiteX11" fmla="*/ 0 w 366671"/>
                  <a:gd name="connsiteY11" fmla="*/ 36666 h 58040"/>
                  <a:gd name="connsiteX12" fmla="*/ 0 w 366671"/>
                  <a:gd name="connsiteY12" fmla="*/ 48858 h 58040"/>
                  <a:gd name="connsiteX13" fmla="*/ 8522 w 366671"/>
                  <a:gd name="connsiteY13" fmla="*/ 52252 h 58040"/>
                  <a:gd name="connsiteX14" fmla="*/ 24429 w 366671"/>
                  <a:gd name="connsiteY14" fmla="*/ 58041 h 58040"/>
                  <a:gd name="connsiteX15" fmla="*/ 40330 w 366671"/>
                  <a:gd name="connsiteY15" fmla="*/ 52252 h 58040"/>
                  <a:gd name="connsiteX16" fmla="*/ 48858 w 366671"/>
                  <a:gd name="connsiteY16" fmla="*/ 48858 h 58040"/>
                  <a:gd name="connsiteX17" fmla="*/ 57476 w 366671"/>
                  <a:gd name="connsiteY17" fmla="*/ 52252 h 58040"/>
                  <a:gd name="connsiteX18" fmla="*/ 73332 w 366671"/>
                  <a:gd name="connsiteY18" fmla="*/ 58028 h 58040"/>
                  <a:gd name="connsiteX19" fmla="*/ 89194 w 366671"/>
                  <a:gd name="connsiteY19" fmla="*/ 52252 h 58040"/>
                  <a:gd name="connsiteX20" fmla="*/ 97761 w 366671"/>
                  <a:gd name="connsiteY20" fmla="*/ 48871 h 58040"/>
                  <a:gd name="connsiteX21" fmla="*/ 106334 w 366671"/>
                  <a:gd name="connsiteY21" fmla="*/ 52252 h 58040"/>
                  <a:gd name="connsiteX22" fmla="*/ 122190 w 366671"/>
                  <a:gd name="connsiteY22" fmla="*/ 58028 h 58040"/>
                  <a:gd name="connsiteX23" fmla="*/ 138052 w 366671"/>
                  <a:gd name="connsiteY23" fmla="*/ 52252 h 58040"/>
                  <a:gd name="connsiteX24" fmla="*/ 146670 w 366671"/>
                  <a:gd name="connsiteY24" fmla="*/ 48858 h 58040"/>
                  <a:gd name="connsiteX25" fmla="*/ 155192 w 366671"/>
                  <a:gd name="connsiteY25" fmla="*/ 52252 h 58040"/>
                  <a:gd name="connsiteX26" fmla="*/ 171054 w 366671"/>
                  <a:gd name="connsiteY26" fmla="*/ 58028 h 58040"/>
                  <a:gd name="connsiteX27" fmla="*/ 187000 w 366671"/>
                  <a:gd name="connsiteY27" fmla="*/ 52252 h 58040"/>
                  <a:gd name="connsiteX28" fmla="*/ 195528 w 366671"/>
                  <a:gd name="connsiteY28" fmla="*/ 48845 h 58040"/>
                  <a:gd name="connsiteX29" fmla="*/ 204056 w 366671"/>
                  <a:gd name="connsiteY29" fmla="*/ 52252 h 58040"/>
                  <a:gd name="connsiteX30" fmla="*/ 220001 w 366671"/>
                  <a:gd name="connsiteY30" fmla="*/ 58028 h 58040"/>
                  <a:gd name="connsiteX31" fmla="*/ 235864 w 366671"/>
                  <a:gd name="connsiteY31" fmla="*/ 52252 h 58040"/>
                  <a:gd name="connsiteX32" fmla="*/ 244430 w 366671"/>
                  <a:gd name="connsiteY32" fmla="*/ 48871 h 58040"/>
                  <a:gd name="connsiteX33" fmla="*/ 253003 w 366671"/>
                  <a:gd name="connsiteY33" fmla="*/ 52252 h 58040"/>
                  <a:gd name="connsiteX34" fmla="*/ 268866 w 366671"/>
                  <a:gd name="connsiteY34" fmla="*/ 58028 h 58040"/>
                  <a:gd name="connsiteX35" fmla="*/ 284722 w 366671"/>
                  <a:gd name="connsiteY35" fmla="*/ 52252 h 58040"/>
                  <a:gd name="connsiteX36" fmla="*/ 293340 w 366671"/>
                  <a:gd name="connsiteY36" fmla="*/ 48858 h 58040"/>
                  <a:gd name="connsiteX37" fmla="*/ 301861 w 366671"/>
                  <a:gd name="connsiteY37" fmla="*/ 52252 h 58040"/>
                  <a:gd name="connsiteX38" fmla="*/ 317769 w 366671"/>
                  <a:gd name="connsiteY38" fmla="*/ 58041 h 58040"/>
                  <a:gd name="connsiteX39" fmla="*/ 333676 w 366671"/>
                  <a:gd name="connsiteY39" fmla="*/ 52252 h 58040"/>
                  <a:gd name="connsiteX40" fmla="*/ 342197 w 366671"/>
                  <a:gd name="connsiteY40" fmla="*/ 48858 h 58040"/>
                  <a:gd name="connsiteX41" fmla="*/ 350815 w 366671"/>
                  <a:gd name="connsiteY41" fmla="*/ 52252 h 58040"/>
                  <a:gd name="connsiteX42" fmla="*/ 366671 w 366671"/>
                  <a:gd name="connsiteY42" fmla="*/ 58028 h 58040"/>
                  <a:gd name="connsiteX43" fmla="*/ 366671 w 366671"/>
                  <a:gd name="connsiteY43" fmla="*/ 45836 h 58040"/>
                  <a:gd name="connsiteX44" fmla="*/ 358150 w 366671"/>
                  <a:gd name="connsiteY44" fmla="*/ 42441 h 58040"/>
                  <a:gd name="connsiteX45" fmla="*/ 342197 w 366671"/>
                  <a:gd name="connsiteY45" fmla="*/ 36666 h 58040"/>
                  <a:gd name="connsiteX46" fmla="*/ 326342 w 366671"/>
                  <a:gd name="connsiteY46" fmla="*/ 42441 h 58040"/>
                  <a:gd name="connsiteX47" fmla="*/ 317769 w 366671"/>
                  <a:gd name="connsiteY47" fmla="*/ 45823 h 58040"/>
                  <a:gd name="connsiteX48" fmla="*/ 309196 w 366671"/>
                  <a:gd name="connsiteY48" fmla="*/ 42441 h 58040"/>
                  <a:gd name="connsiteX49" fmla="*/ 293340 w 366671"/>
                  <a:gd name="connsiteY49" fmla="*/ 36666 h 58040"/>
                  <a:gd name="connsiteX50" fmla="*/ 281148 w 366671"/>
                  <a:gd name="connsiteY50" fmla="*/ 39875 h 58040"/>
                  <a:gd name="connsiteX51" fmla="*/ 281148 w 366671"/>
                  <a:gd name="connsiteY51" fmla="*/ 12378 h 58040"/>
                  <a:gd name="connsiteX52" fmla="*/ 366671 w 366671"/>
                  <a:gd name="connsiteY52" fmla="*/ 12378 h 58040"/>
                  <a:gd name="connsiteX53" fmla="*/ 366671 w 366671"/>
                  <a:gd name="connsiteY53" fmla="*/ 0 h 58040"/>
                  <a:gd name="connsiteX54" fmla="*/ 0 w 366671"/>
                  <a:gd name="connsiteY54" fmla="*/ 0 h 58040"/>
                  <a:gd name="connsiteX55" fmla="*/ 0 w 366671"/>
                  <a:gd name="connsiteY55" fmla="*/ 12192 h 58040"/>
                  <a:gd name="connsiteX56" fmla="*/ 99275 w 366671"/>
                  <a:gd name="connsiteY56" fmla="*/ 12192 h 58040"/>
                  <a:gd name="connsiteX57" fmla="*/ 268866 w 366671"/>
                  <a:gd name="connsiteY57" fmla="*/ 12192 h 58040"/>
                  <a:gd name="connsiteX58" fmla="*/ 268866 w 366671"/>
                  <a:gd name="connsiteY58" fmla="*/ 45836 h 58040"/>
                  <a:gd name="connsiteX59" fmla="*/ 260338 w 366671"/>
                  <a:gd name="connsiteY59" fmla="*/ 42441 h 58040"/>
                  <a:gd name="connsiteX60" fmla="*/ 244430 w 366671"/>
                  <a:gd name="connsiteY60" fmla="*/ 36660 h 58040"/>
                  <a:gd name="connsiteX61" fmla="*/ 228530 w 366671"/>
                  <a:gd name="connsiteY61" fmla="*/ 42441 h 58040"/>
                  <a:gd name="connsiteX62" fmla="*/ 220001 w 366671"/>
                  <a:gd name="connsiteY62" fmla="*/ 45836 h 58040"/>
                  <a:gd name="connsiteX63" fmla="*/ 211384 w 366671"/>
                  <a:gd name="connsiteY63" fmla="*/ 42441 h 58040"/>
                  <a:gd name="connsiteX64" fmla="*/ 195528 w 366671"/>
                  <a:gd name="connsiteY64" fmla="*/ 36666 h 58040"/>
                  <a:gd name="connsiteX65" fmla="*/ 179672 w 366671"/>
                  <a:gd name="connsiteY65" fmla="*/ 42441 h 58040"/>
                  <a:gd name="connsiteX66" fmla="*/ 171099 w 366671"/>
                  <a:gd name="connsiteY66" fmla="*/ 45823 h 58040"/>
                  <a:gd name="connsiteX67" fmla="*/ 162526 w 366671"/>
                  <a:gd name="connsiteY67" fmla="*/ 42441 h 58040"/>
                  <a:gd name="connsiteX68" fmla="*/ 146670 w 366671"/>
                  <a:gd name="connsiteY68" fmla="*/ 36666 h 58040"/>
                  <a:gd name="connsiteX69" fmla="*/ 130718 w 366671"/>
                  <a:gd name="connsiteY69" fmla="*/ 42441 h 58040"/>
                  <a:gd name="connsiteX70" fmla="*/ 126797 w 366671"/>
                  <a:gd name="connsiteY70" fmla="*/ 45001 h 58040"/>
                  <a:gd name="connsiteX71" fmla="*/ 122190 w 366671"/>
                  <a:gd name="connsiteY71" fmla="*/ 45836 h 58040"/>
                  <a:gd name="connsiteX72" fmla="*/ 113668 w 366671"/>
                  <a:gd name="connsiteY72" fmla="*/ 42441 h 58040"/>
                  <a:gd name="connsiteX73" fmla="*/ 99275 w 366671"/>
                  <a:gd name="connsiteY73" fmla="*/ 36762 h 58040"/>
                  <a:gd name="connsiteX74" fmla="*/ 99275 w 366671"/>
                  <a:gd name="connsiteY74" fmla="*/ 12192 h 5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6671" h="58040">
                    <a:moveTo>
                      <a:pt x="0" y="12192"/>
                    </a:moveTo>
                    <a:lnTo>
                      <a:pt x="87083" y="12192"/>
                    </a:lnTo>
                    <a:lnTo>
                      <a:pt x="87083" y="39053"/>
                    </a:lnTo>
                    <a:cubicBezTo>
                      <a:pt x="85248" y="40035"/>
                      <a:pt x="83502" y="41164"/>
                      <a:pt x="81860" y="42441"/>
                    </a:cubicBezTo>
                    <a:cubicBezTo>
                      <a:pt x="79575" y="44655"/>
                      <a:pt x="76508" y="45881"/>
                      <a:pt x="73332" y="45836"/>
                    </a:cubicBezTo>
                    <a:cubicBezTo>
                      <a:pt x="71760" y="45868"/>
                      <a:pt x="70194" y="45579"/>
                      <a:pt x="68725" y="45001"/>
                    </a:cubicBezTo>
                    <a:cubicBezTo>
                      <a:pt x="67262" y="44417"/>
                      <a:pt x="65933" y="43545"/>
                      <a:pt x="64810" y="42441"/>
                    </a:cubicBezTo>
                    <a:cubicBezTo>
                      <a:pt x="60363" y="38655"/>
                      <a:pt x="54697" y="36608"/>
                      <a:pt x="48858" y="36666"/>
                    </a:cubicBezTo>
                    <a:cubicBezTo>
                      <a:pt x="43044" y="36602"/>
                      <a:pt x="37410" y="38655"/>
                      <a:pt x="32996" y="42441"/>
                    </a:cubicBezTo>
                    <a:cubicBezTo>
                      <a:pt x="30673" y="44616"/>
                      <a:pt x="27612" y="45823"/>
                      <a:pt x="24429" y="45823"/>
                    </a:cubicBezTo>
                    <a:cubicBezTo>
                      <a:pt x="21246" y="45823"/>
                      <a:pt x="18179" y="44616"/>
                      <a:pt x="15856" y="42441"/>
                    </a:cubicBezTo>
                    <a:cubicBezTo>
                      <a:pt x="11454" y="38642"/>
                      <a:pt x="5814" y="36589"/>
                      <a:pt x="0" y="36666"/>
                    </a:cubicBezTo>
                    <a:lnTo>
                      <a:pt x="0" y="48858"/>
                    </a:lnTo>
                    <a:cubicBezTo>
                      <a:pt x="3177" y="48820"/>
                      <a:pt x="6244" y="50039"/>
                      <a:pt x="8522" y="52252"/>
                    </a:cubicBezTo>
                    <a:cubicBezTo>
                      <a:pt x="12981" y="55987"/>
                      <a:pt x="18609" y="58041"/>
                      <a:pt x="24429" y="58041"/>
                    </a:cubicBezTo>
                    <a:cubicBezTo>
                      <a:pt x="30243" y="58041"/>
                      <a:pt x="35877" y="55987"/>
                      <a:pt x="40330" y="52252"/>
                    </a:cubicBezTo>
                    <a:cubicBezTo>
                      <a:pt x="42614" y="50039"/>
                      <a:pt x="45675" y="48820"/>
                      <a:pt x="48858" y="48858"/>
                    </a:cubicBezTo>
                    <a:cubicBezTo>
                      <a:pt x="52066" y="48813"/>
                      <a:pt x="55159" y="50032"/>
                      <a:pt x="57476" y="52252"/>
                    </a:cubicBezTo>
                    <a:cubicBezTo>
                      <a:pt x="61916" y="55981"/>
                      <a:pt x="67531" y="58028"/>
                      <a:pt x="73332" y="58028"/>
                    </a:cubicBezTo>
                    <a:cubicBezTo>
                      <a:pt x="79133" y="58028"/>
                      <a:pt x="84747" y="55981"/>
                      <a:pt x="89194" y="52252"/>
                    </a:cubicBezTo>
                    <a:cubicBezTo>
                      <a:pt x="91517" y="50077"/>
                      <a:pt x="94578" y="48871"/>
                      <a:pt x="97761" y="48871"/>
                    </a:cubicBezTo>
                    <a:cubicBezTo>
                      <a:pt x="100943" y="48871"/>
                      <a:pt x="104011" y="50077"/>
                      <a:pt x="106334" y="52252"/>
                    </a:cubicBezTo>
                    <a:cubicBezTo>
                      <a:pt x="110774" y="55981"/>
                      <a:pt x="116389" y="58028"/>
                      <a:pt x="122190" y="58028"/>
                    </a:cubicBezTo>
                    <a:cubicBezTo>
                      <a:pt x="127990" y="58028"/>
                      <a:pt x="133612" y="55981"/>
                      <a:pt x="138052" y="52252"/>
                    </a:cubicBezTo>
                    <a:cubicBezTo>
                      <a:pt x="140368" y="50032"/>
                      <a:pt x="143462" y="48813"/>
                      <a:pt x="146670" y="48858"/>
                    </a:cubicBezTo>
                    <a:cubicBezTo>
                      <a:pt x="149846" y="48820"/>
                      <a:pt x="152913" y="50039"/>
                      <a:pt x="155192" y="52252"/>
                    </a:cubicBezTo>
                    <a:cubicBezTo>
                      <a:pt x="159625" y="55993"/>
                      <a:pt x="165247" y="58041"/>
                      <a:pt x="171054" y="58028"/>
                    </a:cubicBezTo>
                    <a:cubicBezTo>
                      <a:pt x="176880" y="58041"/>
                      <a:pt x="182534" y="55993"/>
                      <a:pt x="187000" y="52252"/>
                    </a:cubicBezTo>
                    <a:cubicBezTo>
                      <a:pt x="189303" y="50064"/>
                      <a:pt x="192351" y="48845"/>
                      <a:pt x="195528" y="48845"/>
                    </a:cubicBezTo>
                    <a:cubicBezTo>
                      <a:pt x="198698" y="48845"/>
                      <a:pt x="201752" y="50064"/>
                      <a:pt x="204056" y="52252"/>
                    </a:cubicBezTo>
                    <a:cubicBezTo>
                      <a:pt x="208522" y="55993"/>
                      <a:pt x="214175" y="58041"/>
                      <a:pt x="220001" y="58028"/>
                    </a:cubicBezTo>
                    <a:cubicBezTo>
                      <a:pt x="225809" y="58041"/>
                      <a:pt x="231430" y="55993"/>
                      <a:pt x="235864" y="52252"/>
                    </a:cubicBezTo>
                    <a:cubicBezTo>
                      <a:pt x="238187" y="50077"/>
                      <a:pt x="241254" y="48871"/>
                      <a:pt x="244430" y="48871"/>
                    </a:cubicBezTo>
                    <a:cubicBezTo>
                      <a:pt x="247613" y="48871"/>
                      <a:pt x="250680" y="50077"/>
                      <a:pt x="253003" y="52252"/>
                    </a:cubicBezTo>
                    <a:cubicBezTo>
                      <a:pt x="257444" y="55981"/>
                      <a:pt x="263065" y="58028"/>
                      <a:pt x="268866" y="58028"/>
                    </a:cubicBezTo>
                    <a:cubicBezTo>
                      <a:pt x="274667" y="58028"/>
                      <a:pt x="280281" y="55981"/>
                      <a:pt x="284722" y="52252"/>
                    </a:cubicBezTo>
                    <a:cubicBezTo>
                      <a:pt x="287038" y="50032"/>
                      <a:pt x="290131" y="48813"/>
                      <a:pt x="293340" y="48858"/>
                    </a:cubicBezTo>
                    <a:cubicBezTo>
                      <a:pt x="296516" y="48820"/>
                      <a:pt x="299583" y="50039"/>
                      <a:pt x="301861" y="52252"/>
                    </a:cubicBezTo>
                    <a:cubicBezTo>
                      <a:pt x="306321" y="55987"/>
                      <a:pt x="311955" y="58041"/>
                      <a:pt x="317769" y="58041"/>
                    </a:cubicBezTo>
                    <a:cubicBezTo>
                      <a:pt x="323582" y="58041"/>
                      <a:pt x="329216" y="55987"/>
                      <a:pt x="333676" y="52252"/>
                    </a:cubicBezTo>
                    <a:cubicBezTo>
                      <a:pt x="335954" y="50039"/>
                      <a:pt x="339021" y="48820"/>
                      <a:pt x="342197" y="48858"/>
                    </a:cubicBezTo>
                    <a:cubicBezTo>
                      <a:pt x="345406" y="48813"/>
                      <a:pt x="348499" y="50032"/>
                      <a:pt x="350815" y="52252"/>
                    </a:cubicBezTo>
                    <a:cubicBezTo>
                      <a:pt x="355236" y="56019"/>
                      <a:pt x="360864" y="58066"/>
                      <a:pt x="366671" y="58028"/>
                    </a:cubicBezTo>
                    <a:lnTo>
                      <a:pt x="366671" y="45836"/>
                    </a:lnTo>
                    <a:cubicBezTo>
                      <a:pt x="363495" y="45881"/>
                      <a:pt x="360428" y="44655"/>
                      <a:pt x="358150" y="42441"/>
                    </a:cubicBezTo>
                    <a:cubicBezTo>
                      <a:pt x="353703" y="38655"/>
                      <a:pt x="348037" y="36608"/>
                      <a:pt x="342197" y="36666"/>
                    </a:cubicBezTo>
                    <a:cubicBezTo>
                      <a:pt x="336384" y="36602"/>
                      <a:pt x="330750" y="38655"/>
                      <a:pt x="326342" y="42441"/>
                    </a:cubicBezTo>
                    <a:cubicBezTo>
                      <a:pt x="324012" y="44616"/>
                      <a:pt x="320951" y="45823"/>
                      <a:pt x="317769" y="45823"/>
                    </a:cubicBezTo>
                    <a:cubicBezTo>
                      <a:pt x="314586" y="45823"/>
                      <a:pt x="311525" y="44616"/>
                      <a:pt x="309196" y="42441"/>
                    </a:cubicBezTo>
                    <a:cubicBezTo>
                      <a:pt x="304787" y="38655"/>
                      <a:pt x="299153" y="36602"/>
                      <a:pt x="293340" y="36666"/>
                    </a:cubicBezTo>
                    <a:cubicBezTo>
                      <a:pt x="289053" y="36557"/>
                      <a:pt x="284825" y="37667"/>
                      <a:pt x="281148" y="39875"/>
                    </a:cubicBezTo>
                    <a:lnTo>
                      <a:pt x="281148" y="12378"/>
                    </a:lnTo>
                    <a:lnTo>
                      <a:pt x="366671" y="12378"/>
                    </a:lnTo>
                    <a:lnTo>
                      <a:pt x="366671" y="0"/>
                    </a:lnTo>
                    <a:lnTo>
                      <a:pt x="0" y="0"/>
                    </a:lnTo>
                    <a:lnTo>
                      <a:pt x="0" y="12192"/>
                    </a:lnTo>
                    <a:close/>
                    <a:moveTo>
                      <a:pt x="99275" y="12192"/>
                    </a:moveTo>
                    <a:lnTo>
                      <a:pt x="268866" y="12192"/>
                    </a:lnTo>
                    <a:lnTo>
                      <a:pt x="268866" y="45836"/>
                    </a:lnTo>
                    <a:cubicBezTo>
                      <a:pt x="265683" y="45881"/>
                      <a:pt x="262616" y="44655"/>
                      <a:pt x="260338" y="42441"/>
                    </a:cubicBezTo>
                    <a:cubicBezTo>
                      <a:pt x="255878" y="38707"/>
                      <a:pt x="250251" y="36660"/>
                      <a:pt x="244430" y="36660"/>
                    </a:cubicBezTo>
                    <a:cubicBezTo>
                      <a:pt x="238617" y="36660"/>
                      <a:pt x="232983" y="38707"/>
                      <a:pt x="228530" y="42441"/>
                    </a:cubicBezTo>
                    <a:cubicBezTo>
                      <a:pt x="226245" y="44655"/>
                      <a:pt x="223184" y="45881"/>
                      <a:pt x="220001" y="45836"/>
                    </a:cubicBezTo>
                    <a:cubicBezTo>
                      <a:pt x="216800" y="45881"/>
                      <a:pt x="213700" y="44661"/>
                      <a:pt x="211384" y="42441"/>
                    </a:cubicBezTo>
                    <a:cubicBezTo>
                      <a:pt x="206943" y="38713"/>
                      <a:pt x="201328" y="36666"/>
                      <a:pt x="195528" y="36666"/>
                    </a:cubicBezTo>
                    <a:cubicBezTo>
                      <a:pt x="189727" y="36666"/>
                      <a:pt x="184112" y="38713"/>
                      <a:pt x="179672" y="42441"/>
                    </a:cubicBezTo>
                    <a:cubicBezTo>
                      <a:pt x="177342" y="44616"/>
                      <a:pt x="174281" y="45823"/>
                      <a:pt x="171099" y="45823"/>
                    </a:cubicBezTo>
                    <a:cubicBezTo>
                      <a:pt x="167916" y="45823"/>
                      <a:pt x="164855" y="44616"/>
                      <a:pt x="162526" y="42441"/>
                    </a:cubicBezTo>
                    <a:cubicBezTo>
                      <a:pt x="158118" y="38655"/>
                      <a:pt x="152477" y="36602"/>
                      <a:pt x="146670" y="36666"/>
                    </a:cubicBezTo>
                    <a:cubicBezTo>
                      <a:pt x="140831" y="36608"/>
                      <a:pt x="135165" y="38655"/>
                      <a:pt x="130718" y="42441"/>
                    </a:cubicBezTo>
                    <a:cubicBezTo>
                      <a:pt x="129595" y="43545"/>
                      <a:pt x="128260" y="44417"/>
                      <a:pt x="126797" y="45001"/>
                    </a:cubicBezTo>
                    <a:cubicBezTo>
                      <a:pt x="125334" y="45579"/>
                      <a:pt x="123768" y="45868"/>
                      <a:pt x="122190" y="45836"/>
                    </a:cubicBezTo>
                    <a:cubicBezTo>
                      <a:pt x="119013" y="45881"/>
                      <a:pt x="115946" y="44655"/>
                      <a:pt x="113668" y="42441"/>
                    </a:cubicBezTo>
                    <a:cubicBezTo>
                      <a:pt x="109619" y="39027"/>
                      <a:pt x="104563" y="37025"/>
                      <a:pt x="99275" y="36762"/>
                    </a:cubicBezTo>
                    <a:lnTo>
                      <a:pt x="99275" y="12192"/>
                    </a:lnTo>
                    <a:close/>
                  </a:path>
                </a:pathLst>
              </a:custGeom>
              <a:solidFill>
                <a:srgbClr val="2C5967"/>
              </a:solidFill>
              <a:ln w="6417" cap="flat">
                <a:noFill/>
                <a:prstDash val="solid"/>
                <a:miter/>
              </a:ln>
            </p:spPr>
            <p:txBody>
              <a:bodyPr rtlCol="0" anchor="ctr"/>
              <a:lstStyle/>
              <a:p>
                <a:endParaRPr lang="en-US" sz="810"/>
              </a:p>
            </p:txBody>
          </p:sp>
          <p:sp>
            <p:nvSpPr>
              <p:cNvPr id="3009" name="Freeform: Shape 3008">
                <a:extLst>
                  <a:ext uri="{FF2B5EF4-FFF2-40B4-BE49-F238E27FC236}">
                    <a16:creationId xmlns:a16="http://schemas.microsoft.com/office/drawing/2014/main" id="{6F8627C9-F09D-40A5-F6FC-52AF6E8E79EA}"/>
                  </a:ext>
                </a:extLst>
              </p:cNvPr>
              <p:cNvSpPr/>
              <p:nvPr/>
            </p:nvSpPr>
            <p:spPr>
              <a:xfrm>
                <a:off x="2548288" y="5748994"/>
                <a:ext cx="366671" cy="108714"/>
              </a:xfrm>
              <a:custGeom>
                <a:avLst/>
                <a:gdLst>
                  <a:gd name="connsiteX0" fmla="*/ 360530 w 366671"/>
                  <a:gd name="connsiteY0" fmla="*/ 96253 h 108714"/>
                  <a:gd name="connsiteX1" fmla="*/ 281148 w 366671"/>
                  <a:gd name="connsiteY1" fmla="*/ 6141 h 108714"/>
                  <a:gd name="connsiteX2" fmla="*/ 281148 w 366671"/>
                  <a:gd name="connsiteY2" fmla="*/ 0 h 108714"/>
                  <a:gd name="connsiteX3" fmla="*/ 268866 w 366671"/>
                  <a:gd name="connsiteY3" fmla="*/ 0 h 108714"/>
                  <a:gd name="connsiteX4" fmla="*/ 268866 w 366671"/>
                  <a:gd name="connsiteY4" fmla="*/ 6141 h 108714"/>
                  <a:gd name="connsiteX5" fmla="*/ 253369 w 366671"/>
                  <a:gd name="connsiteY5" fmla="*/ 58297 h 108714"/>
                  <a:gd name="connsiteX6" fmla="*/ 224230 w 366671"/>
                  <a:gd name="connsiteY6" fmla="*/ 86152 h 108714"/>
                  <a:gd name="connsiteX7" fmla="*/ 184895 w 366671"/>
                  <a:gd name="connsiteY7" fmla="*/ 94969 h 108714"/>
                  <a:gd name="connsiteX8" fmla="*/ 145528 w 366671"/>
                  <a:gd name="connsiteY8" fmla="*/ 86846 h 108714"/>
                  <a:gd name="connsiteX9" fmla="*/ 115503 w 366671"/>
                  <a:gd name="connsiteY9" fmla="*/ 60132 h 108714"/>
                  <a:gd name="connsiteX10" fmla="*/ 99275 w 366671"/>
                  <a:gd name="connsiteY10" fmla="*/ 6417 h 108714"/>
                  <a:gd name="connsiteX11" fmla="*/ 99275 w 366671"/>
                  <a:gd name="connsiteY11" fmla="*/ 269 h 108714"/>
                  <a:gd name="connsiteX12" fmla="*/ 87083 w 366671"/>
                  <a:gd name="connsiteY12" fmla="*/ 269 h 108714"/>
                  <a:gd name="connsiteX13" fmla="*/ 87083 w 366671"/>
                  <a:gd name="connsiteY13" fmla="*/ 6417 h 108714"/>
                  <a:gd name="connsiteX14" fmla="*/ 7604 w 366671"/>
                  <a:gd name="connsiteY14" fmla="*/ 96522 h 108714"/>
                  <a:gd name="connsiteX15" fmla="*/ 0 w 366671"/>
                  <a:gd name="connsiteY15" fmla="*/ 96522 h 108714"/>
                  <a:gd name="connsiteX16" fmla="*/ 0 w 366671"/>
                  <a:gd name="connsiteY16" fmla="*/ 108714 h 108714"/>
                  <a:gd name="connsiteX17" fmla="*/ 366671 w 366671"/>
                  <a:gd name="connsiteY17" fmla="*/ 108714 h 108714"/>
                  <a:gd name="connsiteX18" fmla="*/ 366671 w 366671"/>
                  <a:gd name="connsiteY18" fmla="*/ 96253 h 108714"/>
                  <a:gd name="connsiteX19" fmla="*/ 360530 w 366671"/>
                  <a:gd name="connsiteY19" fmla="*/ 96253 h 108714"/>
                  <a:gd name="connsiteX20" fmla="*/ 87083 w 366671"/>
                  <a:gd name="connsiteY20" fmla="*/ 96253 h 108714"/>
                  <a:gd name="connsiteX21" fmla="*/ 51149 w 366671"/>
                  <a:gd name="connsiteY21" fmla="*/ 96253 h 108714"/>
                  <a:gd name="connsiteX22" fmla="*/ 79659 w 366671"/>
                  <a:gd name="connsiteY22" fmla="*/ 67280 h 108714"/>
                  <a:gd name="connsiteX23" fmla="*/ 87083 w 366671"/>
                  <a:gd name="connsiteY23" fmla="*/ 53805 h 108714"/>
                  <a:gd name="connsiteX24" fmla="*/ 87083 w 366671"/>
                  <a:gd name="connsiteY24" fmla="*/ 96253 h 108714"/>
                  <a:gd name="connsiteX25" fmla="*/ 99275 w 366671"/>
                  <a:gd name="connsiteY25" fmla="*/ 96253 h 108714"/>
                  <a:gd name="connsiteX26" fmla="*/ 99275 w 366671"/>
                  <a:gd name="connsiteY26" fmla="*/ 56096 h 108714"/>
                  <a:gd name="connsiteX27" fmla="*/ 105236 w 366671"/>
                  <a:gd name="connsiteY27" fmla="*/ 66735 h 108714"/>
                  <a:gd name="connsiteX28" fmla="*/ 137500 w 366671"/>
                  <a:gd name="connsiteY28" fmla="*/ 96253 h 108714"/>
                  <a:gd name="connsiteX29" fmla="*/ 99275 w 366671"/>
                  <a:gd name="connsiteY29" fmla="*/ 96253 h 108714"/>
                  <a:gd name="connsiteX30" fmla="*/ 268866 w 366671"/>
                  <a:gd name="connsiteY30" fmla="*/ 96253 h 108714"/>
                  <a:gd name="connsiteX31" fmla="*/ 230730 w 366671"/>
                  <a:gd name="connsiteY31" fmla="*/ 96253 h 108714"/>
                  <a:gd name="connsiteX32" fmla="*/ 263822 w 366671"/>
                  <a:gd name="connsiteY32" fmla="*/ 64714 h 108714"/>
                  <a:gd name="connsiteX33" fmla="*/ 268866 w 366671"/>
                  <a:gd name="connsiteY33" fmla="*/ 55550 h 108714"/>
                  <a:gd name="connsiteX34" fmla="*/ 268866 w 366671"/>
                  <a:gd name="connsiteY34" fmla="*/ 96253 h 108714"/>
                  <a:gd name="connsiteX35" fmla="*/ 281148 w 366671"/>
                  <a:gd name="connsiteY35" fmla="*/ 96253 h 108714"/>
                  <a:gd name="connsiteX36" fmla="*/ 281148 w 366671"/>
                  <a:gd name="connsiteY36" fmla="*/ 53805 h 108714"/>
                  <a:gd name="connsiteX37" fmla="*/ 288572 w 366671"/>
                  <a:gd name="connsiteY37" fmla="*/ 67280 h 108714"/>
                  <a:gd name="connsiteX38" fmla="*/ 316992 w 366671"/>
                  <a:gd name="connsiteY38" fmla="*/ 96253 h 108714"/>
                  <a:gd name="connsiteX39" fmla="*/ 281148 w 366671"/>
                  <a:gd name="connsiteY39" fmla="*/ 96253 h 10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6671" h="108714">
                    <a:moveTo>
                      <a:pt x="360530" y="96253"/>
                    </a:moveTo>
                    <a:cubicBezTo>
                      <a:pt x="300674" y="96253"/>
                      <a:pt x="281148" y="29242"/>
                      <a:pt x="281148" y="6141"/>
                    </a:cubicBezTo>
                    <a:lnTo>
                      <a:pt x="281148" y="0"/>
                    </a:lnTo>
                    <a:lnTo>
                      <a:pt x="268866" y="0"/>
                    </a:lnTo>
                    <a:lnTo>
                      <a:pt x="268866" y="6141"/>
                    </a:lnTo>
                    <a:cubicBezTo>
                      <a:pt x="268231" y="24564"/>
                      <a:pt x="262892" y="42518"/>
                      <a:pt x="253369" y="58297"/>
                    </a:cubicBezTo>
                    <a:cubicBezTo>
                      <a:pt x="246368" y="70059"/>
                      <a:pt x="236294" y="79691"/>
                      <a:pt x="224230" y="86152"/>
                    </a:cubicBezTo>
                    <a:cubicBezTo>
                      <a:pt x="212160" y="92608"/>
                      <a:pt x="198563" y="95656"/>
                      <a:pt x="184895" y="94969"/>
                    </a:cubicBezTo>
                    <a:cubicBezTo>
                      <a:pt x="171285" y="95765"/>
                      <a:pt x="157713" y="92961"/>
                      <a:pt x="145528" y="86846"/>
                    </a:cubicBezTo>
                    <a:cubicBezTo>
                      <a:pt x="133348" y="80730"/>
                      <a:pt x="122992" y="71515"/>
                      <a:pt x="115503" y="60132"/>
                    </a:cubicBezTo>
                    <a:cubicBezTo>
                      <a:pt x="105345" y="44019"/>
                      <a:pt x="99737" y="25455"/>
                      <a:pt x="99275" y="6417"/>
                    </a:cubicBezTo>
                    <a:lnTo>
                      <a:pt x="99275" y="269"/>
                    </a:lnTo>
                    <a:lnTo>
                      <a:pt x="87083" y="269"/>
                    </a:lnTo>
                    <a:lnTo>
                      <a:pt x="87083" y="6417"/>
                    </a:lnTo>
                    <a:cubicBezTo>
                      <a:pt x="87083" y="29517"/>
                      <a:pt x="67557" y="96522"/>
                      <a:pt x="7604" y="96522"/>
                    </a:cubicBezTo>
                    <a:lnTo>
                      <a:pt x="0" y="96522"/>
                    </a:lnTo>
                    <a:lnTo>
                      <a:pt x="0" y="108714"/>
                    </a:lnTo>
                    <a:lnTo>
                      <a:pt x="366671" y="108714"/>
                    </a:lnTo>
                    <a:lnTo>
                      <a:pt x="366671" y="96253"/>
                    </a:lnTo>
                    <a:lnTo>
                      <a:pt x="360530" y="96253"/>
                    </a:lnTo>
                    <a:close/>
                    <a:moveTo>
                      <a:pt x="87083" y="96253"/>
                    </a:moveTo>
                    <a:lnTo>
                      <a:pt x="51149" y="96253"/>
                    </a:lnTo>
                    <a:cubicBezTo>
                      <a:pt x="62635" y="88770"/>
                      <a:pt x="72363" y="78889"/>
                      <a:pt x="79659" y="67280"/>
                    </a:cubicBezTo>
                    <a:cubicBezTo>
                      <a:pt x="82380" y="62930"/>
                      <a:pt x="84857" y="58431"/>
                      <a:pt x="87083" y="53805"/>
                    </a:cubicBezTo>
                    <a:lnTo>
                      <a:pt x="87083" y="96253"/>
                    </a:lnTo>
                    <a:close/>
                    <a:moveTo>
                      <a:pt x="99275" y="96253"/>
                    </a:moveTo>
                    <a:lnTo>
                      <a:pt x="99275" y="56096"/>
                    </a:lnTo>
                    <a:cubicBezTo>
                      <a:pt x="101078" y="59741"/>
                      <a:pt x="103067" y="63296"/>
                      <a:pt x="105236" y="66735"/>
                    </a:cubicBezTo>
                    <a:cubicBezTo>
                      <a:pt x="113321" y="79145"/>
                      <a:pt x="124423" y="89297"/>
                      <a:pt x="137500" y="96253"/>
                    </a:cubicBezTo>
                    <a:lnTo>
                      <a:pt x="99275" y="96253"/>
                    </a:lnTo>
                    <a:close/>
                    <a:moveTo>
                      <a:pt x="268866" y="96253"/>
                    </a:moveTo>
                    <a:lnTo>
                      <a:pt x="230730" y="96253"/>
                    </a:lnTo>
                    <a:cubicBezTo>
                      <a:pt x="244341" y="88828"/>
                      <a:pt x="255756" y="77952"/>
                      <a:pt x="263822" y="64714"/>
                    </a:cubicBezTo>
                    <a:cubicBezTo>
                      <a:pt x="265657" y="61602"/>
                      <a:pt x="267396" y="58483"/>
                      <a:pt x="268866" y="55550"/>
                    </a:cubicBezTo>
                    <a:lnTo>
                      <a:pt x="268866" y="96253"/>
                    </a:lnTo>
                    <a:close/>
                    <a:moveTo>
                      <a:pt x="281148" y="96253"/>
                    </a:moveTo>
                    <a:lnTo>
                      <a:pt x="281148" y="53805"/>
                    </a:lnTo>
                    <a:cubicBezTo>
                      <a:pt x="283297" y="58470"/>
                      <a:pt x="285781" y="62975"/>
                      <a:pt x="288572" y="67280"/>
                    </a:cubicBezTo>
                    <a:cubicBezTo>
                      <a:pt x="295836" y="78882"/>
                      <a:pt x="305532" y="88770"/>
                      <a:pt x="316992" y="96253"/>
                    </a:cubicBezTo>
                    <a:lnTo>
                      <a:pt x="281148" y="96253"/>
                    </a:lnTo>
                    <a:close/>
                  </a:path>
                </a:pathLst>
              </a:custGeom>
              <a:solidFill>
                <a:srgbClr val="2C5967"/>
              </a:solidFill>
              <a:ln w="6417" cap="flat">
                <a:noFill/>
                <a:prstDash val="solid"/>
                <a:miter/>
              </a:ln>
            </p:spPr>
            <p:txBody>
              <a:bodyPr rtlCol="0" anchor="ctr"/>
              <a:lstStyle/>
              <a:p>
                <a:endParaRPr lang="en-US" sz="810"/>
              </a:p>
            </p:txBody>
          </p:sp>
          <p:sp>
            <p:nvSpPr>
              <p:cNvPr id="3010" name="Freeform: Shape 3009">
                <a:extLst>
                  <a:ext uri="{FF2B5EF4-FFF2-40B4-BE49-F238E27FC236}">
                    <a16:creationId xmlns:a16="http://schemas.microsoft.com/office/drawing/2014/main" id="{25494149-6EE7-60CF-4C8A-53497432A766}"/>
                  </a:ext>
                </a:extLst>
              </p:cNvPr>
              <p:cNvSpPr/>
              <p:nvPr/>
            </p:nvSpPr>
            <p:spPr>
              <a:xfrm>
                <a:off x="2548288" y="5930763"/>
                <a:ext cx="366671" cy="21464"/>
              </a:xfrm>
              <a:custGeom>
                <a:avLst/>
                <a:gdLst>
                  <a:gd name="connsiteX0" fmla="*/ 342197 w 366671"/>
                  <a:gd name="connsiteY0" fmla="*/ 7 h 21464"/>
                  <a:gd name="connsiteX1" fmla="*/ 326342 w 366671"/>
                  <a:gd name="connsiteY1" fmla="*/ 5872 h 21464"/>
                  <a:gd name="connsiteX2" fmla="*/ 317769 w 366671"/>
                  <a:gd name="connsiteY2" fmla="*/ 9189 h 21464"/>
                  <a:gd name="connsiteX3" fmla="*/ 309196 w 366671"/>
                  <a:gd name="connsiteY3" fmla="*/ 5872 h 21464"/>
                  <a:gd name="connsiteX4" fmla="*/ 293340 w 366671"/>
                  <a:gd name="connsiteY4" fmla="*/ 7 h 21464"/>
                  <a:gd name="connsiteX5" fmla="*/ 277387 w 366671"/>
                  <a:gd name="connsiteY5" fmla="*/ 5872 h 21464"/>
                  <a:gd name="connsiteX6" fmla="*/ 268866 w 366671"/>
                  <a:gd name="connsiteY6" fmla="*/ 9176 h 21464"/>
                  <a:gd name="connsiteX7" fmla="*/ 260338 w 366671"/>
                  <a:gd name="connsiteY7" fmla="*/ 5872 h 21464"/>
                  <a:gd name="connsiteX8" fmla="*/ 244430 w 366671"/>
                  <a:gd name="connsiteY8" fmla="*/ 0 h 21464"/>
                  <a:gd name="connsiteX9" fmla="*/ 228530 w 366671"/>
                  <a:gd name="connsiteY9" fmla="*/ 5872 h 21464"/>
                  <a:gd name="connsiteX10" fmla="*/ 224596 w 366671"/>
                  <a:gd name="connsiteY10" fmla="*/ 8374 h 21464"/>
                  <a:gd name="connsiteX11" fmla="*/ 220001 w 366671"/>
                  <a:gd name="connsiteY11" fmla="*/ 9176 h 21464"/>
                  <a:gd name="connsiteX12" fmla="*/ 211384 w 366671"/>
                  <a:gd name="connsiteY12" fmla="*/ 5872 h 21464"/>
                  <a:gd name="connsiteX13" fmla="*/ 195528 w 366671"/>
                  <a:gd name="connsiteY13" fmla="*/ 13 h 21464"/>
                  <a:gd name="connsiteX14" fmla="*/ 179672 w 366671"/>
                  <a:gd name="connsiteY14" fmla="*/ 5872 h 21464"/>
                  <a:gd name="connsiteX15" fmla="*/ 171099 w 366671"/>
                  <a:gd name="connsiteY15" fmla="*/ 9189 h 21464"/>
                  <a:gd name="connsiteX16" fmla="*/ 162526 w 366671"/>
                  <a:gd name="connsiteY16" fmla="*/ 5872 h 21464"/>
                  <a:gd name="connsiteX17" fmla="*/ 146670 w 366671"/>
                  <a:gd name="connsiteY17" fmla="*/ 7 h 21464"/>
                  <a:gd name="connsiteX18" fmla="*/ 130718 w 366671"/>
                  <a:gd name="connsiteY18" fmla="*/ 5872 h 21464"/>
                  <a:gd name="connsiteX19" fmla="*/ 126790 w 366671"/>
                  <a:gd name="connsiteY19" fmla="*/ 8387 h 21464"/>
                  <a:gd name="connsiteX20" fmla="*/ 122190 w 366671"/>
                  <a:gd name="connsiteY20" fmla="*/ 9176 h 21464"/>
                  <a:gd name="connsiteX21" fmla="*/ 117602 w 366671"/>
                  <a:gd name="connsiteY21" fmla="*/ 8374 h 21464"/>
                  <a:gd name="connsiteX22" fmla="*/ 113668 w 366671"/>
                  <a:gd name="connsiteY22" fmla="*/ 5872 h 21464"/>
                  <a:gd name="connsiteX23" fmla="*/ 97761 w 366671"/>
                  <a:gd name="connsiteY23" fmla="*/ 0 h 21464"/>
                  <a:gd name="connsiteX24" fmla="*/ 81860 w 366671"/>
                  <a:gd name="connsiteY24" fmla="*/ 5872 h 21464"/>
                  <a:gd name="connsiteX25" fmla="*/ 77926 w 366671"/>
                  <a:gd name="connsiteY25" fmla="*/ 8374 h 21464"/>
                  <a:gd name="connsiteX26" fmla="*/ 73332 w 366671"/>
                  <a:gd name="connsiteY26" fmla="*/ 9176 h 21464"/>
                  <a:gd name="connsiteX27" fmla="*/ 68737 w 366671"/>
                  <a:gd name="connsiteY27" fmla="*/ 8387 h 21464"/>
                  <a:gd name="connsiteX28" fmla="*/ 64810 w 366671"/>
                  <a:gd name="connsiteY28" fmla="*/ 5872 h 21464"/>
                  <a:gd name="connsiteX29" fmla="*/ 48858 w 366671"/>
                  <a:gd name="connsiteY29" fmla="*/ 7 h 21464"/>
                  <a:gd name="connsiteX30" fmla="*/ 32996 w 366671"/>
                  <a:gd name="connsiteY30" fmla="*/ 5872 h 21464"/>
                  <a:gd name="connsiteX31" fmla="*/ 24474 w 366671"/>
                  <a:gd name="connsiteY31" fmla="*/ 9176 h 21464"/>
                  <a:gd name="connsiteX32" fmla="*/ 15856 w 366671"/>
                  <a:gd name="connsiteY32" fmla="*/ 5872 h 21464"/>
                  <a:gd name="connsiteX33" fmla="*/ 0 w 366671"/>
                  <a:gd name="connsiteY33" fmla="*/ 7 h 21464"/>
                  <a:gd name="connsiteX34" fmla="*/ 0 w 366671"/>
                  <a:gd name="connsiteY34" fmla="*/ 12289 h 21464"/>
                  <a:gd name="connsiteX35" fmla="*/ 4588 w 366671"/>
                  <a:gd name="connsiteY35" fmla="*/ 13091 h 21464"/>
                  <a:gd name="connsiteX36" fmla="*/ 8522 w 366671"/>
                  <a:gd name="connsiteY36" fmla="*/ 15593 h 21464"/>
                  <a:gd name="connsiteX37" fmla="*/ 24429 w 366671"/>
                  <a:gd name="connsiteY37" fmla="*/ 21465 h 21464"/>
                  <a:gd name="connsiteX38" fmla="*/ 40330 w 366671"/>
                  <a:gd name="connsiteY38" fmla="*/ 15593 h 21464"/>
                  <a:gd name="connsiteX39" fmla="*/ 44263 w 366671"/>
                  <a:gd name="connsiteY39" fmla="*/ 13091 h 21464"/>
                  <a:gd name="connsiteX40" fmla="*/ 48858 w 366671"/>
                  <a:gd name="connsiteY40" fmla="*/ 12289 h 21464"/>
                  <a:gd name="connsiteX41" fmla="*/ 57476 w 366671"/>
                  <a:gd name="connsiteY41" fmla="*/ 15593 h 21464"/>
                  <a:gd name="connsiteX42" fmla="*/ 73332 w 366671"/>
                  <a:gd name="connsiteY42" fmla="*/ 21452 h 21464"/>
                  <a:gd name="connsiteX43" fmla="*/ 89194 w 366671"/>
                  <a:gd name="connsiteY43" fmla="*/ 15593 h 21464"/>
                  <a:gd name="connsiteX44" fmla="*/ 97761 w 366671"/>
                  <a:gd name="connsiteY44" fmla="*/ 12276 h 21464"/>
                  <a:gd name="connsiteX45" fmla="*/ 106334 w 366671"/>
                  <a:gd name="connsiteY45" fmla="*/ 15593 h 21464"/>
                  <a:gd name="connsiteX46" fmla="*/ 122190 w 366671"/>
                  <a:gd name="connsiteY46" fmla="*/ 21452 h 21464"/>
                  <a:gd name="connsiteX47" fmla="*/ 138052 w 366671"/>
                  <a:gd name="connsiteY47" fmla="*/ 15593 h 21464"/>
                  <a:gd name="connsiteX48" fmla="*/ 146670 w 366671"/>
                  <a:gd name="connsiteY48" fmla="*/ 12289 h 21464"/>
                  <a:gd name="connsiteX49" fmla="*/ 151258 w 366671"/>
                  <a:gd name="connsiteY49" fmla="*/ 13091 h 21464"/>
                  <a:gd name="connsiteX50" fmla="*/ 155192 w 366671"/>
                  <a:gd name="connsiteY50" fmla="*/ 15593 h 21464"/>
                  <a:gd name="connsiteX51" fmla="*/ 171054 w 366671"/>
                  <a:gd name="connsiteY51" fmla="*/ 21458 h 21464"/>
                  <a:gd name="connsiteX52" fmla="*/ 187000 w 366671"/>
                  <a:gd name="connsiteY52" fmla="*/ 15593 h 21464"/>
                  <a:gd name="connsiteX53" fmla="*/ 195528 w 366671"/>
                  <a:gd name="connsiteY53" fmla="*/ 12289 h 21464"/>
                  <a:gd name="connsiteX54" fmla="*/ 204056 w 366671"/>
                  <a:gd name="connsiteY54" fmla="*/ 15593 h 21464"/>
                  <a:gd name="connsiteX55" fmla="*/ 220001 w 366671"/>
                  <a:gd name="connsiteY55" fmla="*/ 21458 h 21464"/>
                  <a:gd name="connsiteX56" fmla="*/ 235864 w 366671"/>
                  <a:gd name="connsiteY56" fmla="*/ 15593 h 21464"/>
                  <a:gd name="connsiteX57" fmla="*/ 244430 w 366671"/>
                  <a:gd name="connsiteY57" fmla="*/ 12276 h 21464"/>
                  <a:gd name="connsiteX58" fmla="*/ 253003 w 366671"/>
                  <a:gd name="connsiteY58" fmla="*/ 15593 h 21464"/>
                  <a:gd name="connsiteX59" fmla="*/ 268866 w 366671"/>
                  <a:gd name="connsiteY59" fmla="*/ 21452 h 21464"/>
                  <a:gd name="connsiteX60" fmla="*/ 284722 w 366671"/>
                  <a:gd name="connsiteY60" fmla="*/ 15593 h 21464"/>
                  <a:gd name="connsiteX61" fmla="*/ 293340 w 366671"/>
                  <a:gd name="connsiteY61" fmla="*/ 12289 h 21464"/>
                  <a:gd name="connsiteX62" fmla="*/ 297928 w 366671"/>
                  <a:gd name="connsiteY62" fmla="*/ 13091 h 21464"/>
                  <a:gd name="connsiteX63" fmla="*/ 301861 w 366671"/>
                  <a:gd name="connsiteY63" fmla="*/ 15593 h 21464"/>
                  <a:gd name="connsiteX64" fmla="*/ 317769 w 366671"/>
                  <a:gd name="connsiteY64" fmla="*/ 21465 h 21464"/>
                  <a:gd name="connsiteX65" fmla="*/ 333676 w 366671"/>
                  <a:gd name="connsiteY65" fmla="*/ 15593 h 21464"/>
                  <a:gd name="connsiteX66" fmla="*/ 337609 w 366671"/>
                  <a:gd name="connsiteY66" fmla="*/ 13091 h 21464"/>
                  <a:gd name="connsiteX67" fmla="*/ 342197 w 366671"/>
                  <a:gd name="connsiteY67" fmla="*/ 12289 h 21464"/>
                  <a:gd name="connsiteX68" fmla="*/ 350815 w 366671"/>
                  <a:gd name="connsiteY68" fmla="*/ 15593 h 21464"/>
                  <a:gd name="connsiteX69" fmla="*/ 366671 w 366671"/>
                  <a:gd name="connsiteY69" fmla="*/ 21458 h 21464"/>
                  <a:gd name="connsiteX70" fmla="*/ 366671 w 366671"/>
                  <a:gd name="connsiteY70" fmla="*/ 9176 h 21464"/>
                  <a:gd name="connsiteX71" fmla="*/ 362083 w 366671"/>
                  <a:gd name="connsiteY71" fmla="*/ 8374 h 21464"/>
                  <a:gd name="connsiteX72" fmla="*/ 358150 w 366671"/>
                  <a:gd name="connsiteY72" fmla="*/ 5872 h 21464"/>
                  <a:gd name="connsiteX73" fmla="*/ 342197 w 366671"/>
                  <a:gd name="connsiteY73" fmla="*/ 7 h 2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6671" h="21464">
                    <a:moveTo>
                      <a:pt x="342197" y="7"/>
                    </a:moveTo>
                    <a:cubicBezTo>
                      <a:pt x="336377" y="-32"/>
                      <a:pt x="330737" y="2053"/>
                      <a:pt x="326342" y="5872"/>
                    </a:cubicBezTo>
                    <a:cubicBezTo>
                      <a:pt x="323993" y="8009"/>
                      <a:pt x="320938" y="9189"/>
                      <a:pt x="317769" y="9189"/>
                    </a:cubicBezTo>
                    <a:cubicBezTo>
                      <a:pt x="314599" y="9189"/>
                      <a:pt x="311544" y="8009"/>
                      <a:pt x="309196" y="5872"/>
                    </a:cubicBezTo>
                    <a:cubicBezTo>
                      <a:pt x="304800" y="2053"/>
                      <a:pt x="299160" y="-32"/>
                      <a:pt x="293340" y="7"/>
                    </a:cubicBezTo>
                    <a:cubicBezTo>
                      <a:pt x="287487" y="-32"/>
                      <a:pt x="281821" y="2053"/>
                      <a:pt x="277387" y="5872"/>
                    </a:cubicBezTo>
                    <a:cubicBezTo>
                      <a:pt x="275058" y="8002"/>
                      <a:pt x="272017" y="9176"/>
                      <a:pt x="268866" y="9176"/>
                    </a:cubicBezTo>
                    <a:cubicBezTo>
                      <a:pt x="265709" y="9176"/>
                      <a:pt x="262667" y="8002"/>
                      <a:pt x="260338" y="5872"/>
                    </a:cubicBezTo>
                    <a:cubicBezTo>
                      <a:pt x="255904" y="2086"/>
                      <a:pt x="250263" y="0"/>
                      <a:pt x="244430" y="0"/>
                    </a:cubicBezTo>
                    <a:cubicBezTo>
                      <a:pt x="238604" y="0"/>
                      <a:pt x="232964" y="2086"/>
                      <a:pt x="228530" y="5872"/>
                    </a:cubicBezTo>
                    <a:cubicBezTo>
                      <a:pt x="227394" y="6956"/>
                      <a:pt x="226059" y="7810"/>
                      <a:pt x="224596" y="8374"/>
                    </a:cubicBezTo>
                    <a:cubicBezTo>
                      <a:pt x="223133" y="8939"/>
                      <a:pt x="221574" y="9215"/>
                      <a:pt x="220001" y="9176"/>
                    </a:cubicBezTo>
                    <a:cubicBezTo>
                      <a:pt x="216806" y="9253"/>
                      <a:pt x="213713" y="8066"/>
                      <a:pt x="211384" y="5872"/>
                    </a:cubicBezTo>
                    <a:cubicBezTo>
                      <a:pt x="206969" y="2092"/>
                      <a:pt x="201341" y="13"/>
                      <a:pt x="195528" y="13"/>
                    </a:cubicBezTo>
                    <a:cubicBezTo>
                      <a:pt x="189714" y="13"/>
                      <a:pt x="184086" y="2092"/>
                      <a:pt x="179672" y="5872"/>
                    </a:cubicBezTo>
                    <a:cubicBezTo>
                      <a:pt x="177323" y="8009"/>
                      <a:pt x="174269" y="9189"/>
                      <a:pt x="171099" y="9189"/>
                    </a:cubicBezTo>
                    <a:cubicBezTo>
                      <a:pt x="167929" y="9189"/>
                      <a:pt x="164874" y="8009"/>
                      <a:pt x="162526" y="5872"/>
                    </a:cubicBezTo>
                    <a:cubicBezTo>
                      <a:pt x="158130" y="2053"/>
                      <a:pt x="152490" y="-32"/>
                      <a:pt x="146670" y="7"/>
                    </a:cubicBezTo>
                    <a:cubicBezTo>
                      <a:pt x="140818" y="-32"/>
                      <a:pt x="135152" y="2053"/>
                      <a:pt x="130718" y="5872"/>
                    </a:cubicBezTo>
                    <a:cubicBezTo>
                      <a:pt x="129588" y="6969"/>
                      <a:pt x="128253" y="7822"/>
                      <a:pt x="126790" y="8387"/>
                    </a:cubicBezTo>
                    <a:cubicBezTo>
                      <a:pt x="125327" y="8952"/>
                      <a:pt x="123762" y="9221"/>
                      <a:pt x="122190" y="9176"/>
                    </a:cubicBezTo>
                    <a:cubicBezTo>
                      <a:pt x="120624" y="9215"/>
                      <a:pt x="119065" y="8939"/>
                      <a:pt x="117602" y="8374"/>
                    </a:cubicBezTo>
                    <a:cubicBezTo>
                      <a:pt x="116139" y="7810"/>
                      <a:pt x="114804" y="6956"/>
                      <a:pt x="113668" y="5872"/>
                    </a:cubicBezTo>
                    <a:cubicBezTo>
                      <a:pt x="109234" y="2086"/>
                      <a:pt x="103594" y="0"/>
                      <a:pt x="97761" y="0"/>
                    </a:cubicBezTo>
                    <a:cubicBezTo>
                      <a:pt x="91928" y="0"/>
                      <a:pt x="86287" y="2086"/>
                      <a:pt x="81860" y="5872"/>
                    </a:cubicBezTo>
                    <a:cubicBezTo>
                      <a:pt x="80724" y="6956"/>
                      <a:pt x="79389" y="7810"/>
                      <a:pt x="77926" y="8374"/>
                    </a:cubicBezTo>
                    <a:cubicBezTo>
                      <a:pt x="76463" y="8939"/>
                      <a:pt x="74904" y="9215"/>
                      <a:pt x="73332" y="9176"/>
                    </a:cubicBezTo>
                    <a:cubicBezTo>
                      <a:pt x="71766" y="9221"/>
                      <a:pt x="70200" y="8952"/>
                      <a:pt x="68737" y="8387"/>
                    </a:cubicBezTo>
                    <a:cubicBezTo>
                      <a:pt x="67268" y="7822"/>
                      <a:pt x="65933" y="6969"/>
                      <a:pt x="64810" y="5872"/>
                    </a:cubicBezTo>
                    <a:cubicBezTo>
                      <a:pt x="60376" y="2053"/>
                      <a:pt x="54710" y="-32"/>
                      <a:pt x="48858" y="7"/>
                    </a:cubicBezTo>
                    <a:cubicBezTo>
                      <a:pt x="43032" y="-32"/>
                      <a:pt x="37391" y="2053"/>
                      <a:pt x="32996" y="5872"/>
                    </a:cubicBezTo>
                    <a:cubicBezTo>
                      <a:pt x="30698" y="8047"/>
                      <a:pt x="27637" y="9228"/>
                      <a:pt x="24474" y="9176"/>
                    </a:cubicBezTo>
                    <a:cubicBezTo>
                      <a:pt x="21278" y="9253"/>
                      <a:pt x="18179" y="8066"/>
                      <a:pt x="15856" y="5872"/>
                    </a:cubicBezTo>
                    <a:cubicBezTo>
                      <a:pt x="11467" y="2041"/>
                      <a:pt x="5827" y="-51"/>
                      <a:pt x="0" y="7"/>
                    </a:cubicBezTo>
                    <a:lnTo>
                      <a:pt x="0" y="12289"/>
                    </a:lnTo>
                    <a:cubicBezTo>
                      <a:pt x="1566" y="12250"/>
                      <a:pt x="3125" y="12526"/>
                      <a:pt x="4588" y="13091"/>
                    </a:cubicBezTo>
                    <a:cubicBezTo>
                      <a:pt x="6051" y="13655"/>
                      <a:pt x="7386" y="14509"/>
                      <a:pt x="8522" y="15593"/>
                    </a:cubicBezTo>
                    <a:cubicBezTo>
                      <a:pt x="12956" y="19379"/>
                      <a:pt x="18596" y="21465"/>
                      <a:pt x="24429" y="21465"/>
                    </a:cubicBezTo>
                    <a:cubicBezTo>
                      <a:pt x="30262" y="21465"/>
                      <a:pt x="35896" y="19379"/>
                      <a:pt x="40330" y="15593"/>
                    </a:cubicBezTo>
                    <a:cubicBezTo>
                      <a:pt x="41466" y="14509"/>
                      <a:pt x="42800" y="13655"/>
                      <a:pt x="44263" y="13091"/>
                    </a:cubicBezTo>
                    <a:cubicBezTo>
                      <a:pt x="45726" y="12526"/>
                      <a:pt x="47286" y="12250"/>
                      <a:pt x="48858" y="12289"/>
                    </a:cubicBezTo>
                    <a:cubicBezTo>
                      <a:pt x="52053" y="12211"/>
                      <a:pt x="55153" y="13398"/>
                      <a:pt x="57476" y="15593"/>
                    </a:cubicBezTo>
                    <a:cubicBezTo>
                      <a:pt x="61891" y="19373"/>
                      <a:pt x="67518" y="21452"/>
                      <a:pt x="73332" y="21452"/>
                    </a:cubicBezTo>
                    <a:cubicBezTo>
                      <a:pt x="79152" y="21452"/>
                      <a:pt x="84773" y="19373"/>
                      <a:pt x="89194" y="15593"/>
                    </a:cubicBezTo>
                    <a:cubicBezTo>
                      <a:pt x="91536" y="13456"/>
                      <a:pt x="94591" y="12276"/>
                      <a:pt x="97761" y="12276"/>
                    </a:cubicBezTo>
                    <a:cubicBezTo>
                      <a:pt x="100931" y="12276"/>
                      <a:pt x="103985" y="13456"/>
                      <a:pt x="106334" y="15593"/>
                    </a:cubicBezTo>
                    <a:cubicBezTo>
                      <a:pt x="110748" y="19373"/>
                      <a:pt x="116376" y="21452"/>
                      <a:pt x="122190" y="21452"/>
                    </a:cubicBezTo>
                    <a:cubicBezTo>
                      <a:pt x="128010" y="21452"/>
                      <a:pt x="133631" y="19373"/>
                      <a:pt x="138052" y="15593"/>
                    </a:cubicBezTo>
                    <a:cubicBezTo>
                      <a:pt x="140375" y="13398"/>
                      <a:pt x="143474" y="12211"/>
                      <a:pt x="146670" y="12289"/>
                    </a:cubicBezTo>
                    <a:cubicBezTo>
                      <a:pt x="148236" y="12250"/>
                      <a:pt x="149795" y="12526"/>
                      <a:pt x="151258" y="13091"/>
                    </a:cubicBezTo>
                    <a:cubicBezTo>
                      <a:pt x="152721" y="13655"/>
                      <a:pt x="154062" y="14509"/>
                      <a:pt x="155192" y="15593"/>
                    </a:cubicBezTo>
                    <a:cubicBezTo>
                      <a:pt x="159587" y="19411"/>
                      <a:pt x="165227" y="21497"/>
                      <a:pt x="171054" y="21458"/>
                    </a:cubicBezTo>
                    <a:cubicBezTo>
                      <a:pt x="176906" y="21497"/>
                      <a:pt x="182572" y="19411"/>
                      <a:pt x="187000" y="15593"/>
                    </a:cubicBezTo>
                    <a:cubicBezTo>
                      <a:pt x="189335" y="13463"/>
                      <a:pt x="192371" y="12289"/>
                      <a:pt x="195528" y="12289"/>
                    </a:cubicBezTo>
                    <a:cubicBezTo>
                      <a:pt x="198685" y="12289"/>
                      <a:pt x="201720" y="13463"/>
                      <a:pt x="204056" y="15593"/>
                    </a:cubicBezTo>
                    <a:cubicBezTo>
                      <a:pt x="208483" y="19411"/>
                      <a:pt x="214149" y="21497"/>
                      <a:pt x="220001" y="21458"/>
                    </a:cubicBezTo>
                    <a:cubicBezTo>
                      <a:pt x="225828" y="21497"/>
                      <a:pt x="231468" y="19411"/>
                      <a:pt x="235864" y="15593"/>
                    </a:cubicBezTo>
                    <a:cubicBezTo>
                      <a:pt x="238206" y="13456"/>
                      <a:pt x="241261" y="12276"/>
                      <a:pt x="244430" y="12276"/>
                    </a:cubicBezTo>
                    <a:cubicBezTo>
                      <a:pt x="247600" y="12276"/>
                      <a:pt x="250661" y="13456"/>
                      <a:pt x="253003" y="15593"/>
                    </a:cubicBezTo>
                    <a:cubicBezTo>
                      <a:pt x="257424" y="19373"/>
                      <a:pt x="263046" y="21452"/>
                      <a:pt x="268866" y="21452"/>
                    </a:cubicBezTo>
                    <a:cubicBezTo>
                      <a:pt x="274679" y="21452"/>
                      <a:pt x="280301" y="19373"/>
                      <a:pt x="284722" y="15593"/>
                    </a:cubicBezTo>
                    <a:cubicBezTo>
                      <a:pt x="287045" y="13398"/>
                      <a:pt x="290144" y="12211"/>
                      <a:pt x="293340" y="12289"/>
                    </a:cubicBezTo>
                    <a:cubicBezTo>
                      <a:pt x="294905" y="12250"/>
                      <a:pt x="296465" y="12526"/>
                      <a:pt x="297928" y="13091"/>
                    </a:cubicBezTo>
                    <a:cubicBezTo>
                      <a:pt x="299391" y="13655"/>
                      <a:pt x="300732" y="14509"/>
                      <a:pt x="301861" y="15593"/>
                    </a:cubicBezTo>
                    <a:cubicBezTo>
                      <a:pt x="306295" y="19379"/>
                      <a:pt x="311936" y="21465"/>
                      <a:pt x="317769" y="21465"/>
                    </a:cubicBezTo>
                    <a:cubicBezTo>
                      <a:pt x="323602" y="21465"/>
                      <a:pt x="329242" y="19379"/>
                      <a:pt x="333676" y="15593"/>
                    </a:cubicBezTo>
                    <a:cubicBezTo>
                      <a:pt x="334805" y="14509"/>
                      <a:pt x="336146" y="13655"/>
                      <a:pt x="337609" y="13091"/>
                    </a:cubicBezTo>
                    <a:cubicBezTo>
                      <a:pt x="339072" y="12526"/>
                      <a:pt x="340632" y="12250"/>
                      <a:pt x="342197" y="12289"/>
                    </a:cubicBezTo>
                    <a:cubicBezTo>
                      <a:pt x="345393" y="12211"/>
                      <a:pt x="348492" y="13398"/>
                      <a:pt x="350815" y="15593"/>
                    </a:cubicBezTo>
                    <a:cubicBezTo>
                      <a:pt x="355204" y="19424"/>
                      <a:pt x="360845" y="21516"/>
                      <a:pt x="366671" y="21458"/>
                    </a:cubicBezTo>
                    <a:lnTo>
                      <a:pt x="366671" y="9176"/>
                    </a:lnTo>
                    <a:cubicBezTo>
                      <a:pt x="365106" y="9215"/>
                      <a:pt x="363546" y="8939"/>
                      <a:pt x="362083" y="8374"/>
                    </a:cubicBezTo>
                    <a:cubicBezTo>
                      <a:pt x="360620" y="7810"/>
                      <a:pt x="359286" y="6956"/>
                      <a:pt x="358150" y="5872"/>
                    </a:cubicBezTo>
                    <a:cubicBezTo>
                      <a:pt x="353716" y="2053"/>
                      <a:pt x="348050" y="-32"/>
                      <a:pt x="342197" y="7"/>
                    </a:cubicBezTo>
                    <a:close/>
                  </a:path>
                </a:pathLst>
              </a:custGeom>
              <a:solidFill>
                <a:srgbClr val="2C5967"/>
              </a:solidFill>
              <a:ln w="6417" cap="flat">
                <a:noFill/>
                <a:prstDash val="solid"/>
                <a:miter/>
              </a:ln>
            </p:spPr>
            <p:txBody>
              <a:bodyPr rtlCol="0" anchor="ctr"/>
              <a:lstStyle/>
              <a:p>
                <a:endParaRPr lang="en-US" sz="810"/>
              </a:p>
            </p:txBody>
          </p:sp>
        </p:grpSp>
        <p:grpSp>
          <p:nvGrpSpPr>
            <p:cNvPr id="3011" name="Graphic 3">
              <a:extLst>
                <a:ext uri="{FF2B5EF4-FFF2-40B4-BE49-F238E27FC236}">
                  <a16:creationId xmlns:a16="http://schemas.microsoft.com/office/drawing/2014/main" id="{0D695FD6-3540-B9A2-6D49-ADDB415411FA}"/>
                </a:ext>
              </a:extLst>
            </p:cNvPr>
            <p:cNvGrpSpPr/>
            <p:nvPr/>
          </p:nvGrpSpPr>
          <p:grpSpPr>
            <a:xfrm>
              <a:off x="2366614" y="5922826"/>
              <a:ext cx="740908" cy="319651"/>
              <a:chOff x="2366614" y="5922826"/>
              <a:chExt cx="740908" cy="319651"/>
            </a:xfrm>
            <a:solidFill>
              <a:srgbClr val="000000"/>
            </a:solidFill>
          </p:grpSpPr>
          <p:sp>
            <p:nvSpPr>
              <p:cNvPr id="3012" name="TextBox 3011">
                <a:extLst>
                  <a:ext uri="{FF2B5EF4-FFF2-40B4-BE49-F238E27FC236}">
                    <a16:creationId xmlns:a16="http://schemas.microsoft.com/office/drawing/2014/main" id="{19443A37-BD89-6BA0-D4D8-81C3D7559C5A}"/>
                  </a:ext>
                </a:extLst>
              </p:cNvPr>
              <p:cNvSpPr txBox="1"/>
              <p:nvPr/>
            </p:nvSpPr>
            <p:spPr>
              <a:xfrm>
                <a:off x="2366614" y="5922826"/>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GoldenGate</a:t>
                </a:r>
              </a:p>
            </p:txBody>
          </p:sp>
          <p:sp>
            <p:nvSpPr>
              <p:cNvPr id="3013" name="TextBox 3012">
                <a:extLst>
                  <a:ext uri="{FF2B5EF4-FFF2-40B4-BE49-F238E27FC236}">
                    <a16:creationId xmlns:a16="http://schemas.microsoft.com/office/drawing/2014/main" id="{D4313DC5-0354-C9BE-3302-9B6F886BAA9D}"/>
                  </a:ext>
                </a:extLst>
              </p:cNvPr>
              <p:cNvSpPr txBox="1"/>
              <p:nvPr/>
            </p:nvSpPr>
            <p:spPr>
              <a:xfrm>
                <a:off x="2454397" y="6025495"/>
                <a:ext cx="5613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Director</a:t>
                </a:r>
              </a:p>
            </p:txBody>
          </p:sp>
        </p:grpSp>
      </p:grpSp>
      <p:grpSp>
        <p:nvGrpSpPr>
          <p:cNvPr id="3014" name="Graphic 3">
            <a:extLst>
              <a:ext uri="{FF2B5EF4-FFF2-40B4-BE49-F238E27FC236}">
                <a16:creationId xmlns:a16="http://schemas.microsoft.com/office/drawing/2014/main" id="{5E7A279A-9055-A70B-714A-249C535219FB}"/>
              </a:ext>
            </a:extLst>
          </p:cNvPr>
          <p:cNvGrpSpPr/>
          <p:nvPr/>
        </p:nvGrpSpPr>
        <p:grpSpPr>
          <a:xfrm>
            <a:off x="3175136" y="5623217"/>
            <a:ext cx="740908" cy="619260"/>
            <a:chOff x="3175136" y="5623217"/>
            <a:chExt cx="740908" cy="619260"/>
          </a:xfrm>
        </p:grpSpPr>
        <p:grpSp>
          <p:nvGrpSpPr>
            <p:cNvPr id="3015" name="Graphic 3">
              <a:extLst>
                <a:ext uri="{FF2B5EF4-FFF2-40B4-BE49-F238E27FC236}">
                  <a16:creationId xmlns:a16="http://schemas.microsoft.com/office/drawing/2014/main" id="{7D80F4CC-1D46-0ADF-2FEC-B89222897F41}"/>
                </a:ext>
              </a:extLst>
            </p:cNvPr>
            <p:cNvGrpSpPr/>
            <p:nvPr/>
          </p:nvGrpSpPr>
          <p:grpSpPr>
            <a:xfrm>
              <a:off x="3347640" y="5623217"/>
              <a:ext cx="385010" cy="339176"/>
              <a:chOff x="3347640" y="5623217"/>
              <a:chExt cx="385010" cy="339176"/>
            </a:xfrm>
          </p:grpSpPr>
          <p:sp>
            <p:nvSpPr>
              <p:cNvPr id="3016" name="Freeform: Shape 3015">
                <a:extLst>
                  <a:ext uri="{FF2B5EF4-FFF2-40B4-BE49-F238E27FC236}">
                    <a16:creationId xmlns:a16="http://schemas.microsoft.com/office/drawing/2014/main" id="{130A76CB-9FAA-73A3-65AC-58C9838BE8E5}"/>
                  </a:ext>
                </a:extLst>
              </p:cNvPr>
              <p:cNvSpPr/>
              <p:nvPr/>
            </p:nvSpPr>
            <p:spPr>
              <a:xfrm>
                <a:off x="3352222" y="5745047"/>
                <a:ext cx="375847" cy="212403"/>
              </a:xfrm>
              <a:custGeom>
                <a:avLst/>
                <a:gdLst>
                  <a:gd name="connsiteX0" fmla="*/ 371259 w 375847"/>
                  <a:gd name="connsiteY0" fmla="*/ 212397 h 212403"/>
                  <a:gd name="connsiteX1" fmla="*/ 352926 w 375847"/>
                  <a:gd name="connsiteY1" fmla="*/ 205705 h 212403"/>
                  <a:gd name="connsiteX2" fmla="*/ 347061 w 375847"/>
                  <a:gd name="connsiteY2" fmla="*/ 203234 h 212403"/>
                  <a:gd name="connsiteX3" fmla="*/ 341286 w 375847"/>
                  <a:gd name="connsiteY3" fmla="*/ 205705 h 212403"/>
                  <a:gd name="connsiteX4" fmla="*/ 322632 w 375847"/>
                  <a:gd name="connsiteY4" fmla="*/ 212404 h 212403"/>
                  <a:gd name="connsiteX5" fmla="*/ 303979 w 375847"/>
                  <a:gd name="connsiteY5" fmla="*/ 205705 h 212403"/>
                  <a:gd name="connsiteX6" fmla="*/ 298203 w 375847"/>
                  <a:gd name="connsiteY6" fmla="*/ 203234 h 212403"/>
                  <a:gd name="connsiteX7" fmla="*/ 292428 w 375847"/>
                  <a:gd name="connsiteY7" fmla="*/ 205615 h 212403"/>
                  <a:gd name="connsiteX8" fmla="*/ 273775 w 375847"/>
                  <a:gd name="connsiteY8" fmla="*/ 212365 h 212403"/>
                  <a:gd name="connsiteX9" fmla="*/ 255115 w 375847"/>
                  <a:gd name="connsiteY9" fmla="*/ 205615 h 212403"/>
                  <a:gd name="connsiteX10" fmla="*/ 249250 w 375847"/>
                  <a:gd name="connsiteY10" fmla="*/ 203138 h 212403"/>
                  <a:gd name="connsiteX11" fmla="*/ 243474 w 375847"/>
                  <a:gd name="connsiteY11" fmla="*/ 205615 h 212403"/>
                  <a:gd name="connsiteX12" fmla="*/ 224866 w 375847"/>
                  <a:gd name="connsiteY12" fmla="*/ 212301 h 212403"/>
                  <a:gd name="connsiteX13" fmla="*/ 206257 w 375847"/>
                  <a:gd name="connsiteY13" fmla="*/ 205615 h 212403"/>
                  <a:gd name="connsiteX14" fmla="*/ 200392 w 375847"/>
                  <a:gd name="connsiteY14" fmla="*/ 203138 h 212403"/>
                  <a:gd name="connsiteX15" fmla="*/ 194617 w 375847"/>
                  <a:gd name="connsiteY15" fmla="*/ 205525 h 212403"/>
                  <a:gd name="connsiteX16" fmla="*/ 176283 w 375847"/>
                  <a:gd name="connsiteY16" fmla="*/ 212308 h 212403"/>
                  <a:gd name="connsiteX17" fmla="*/ 157951 w 375847"/>
                  <a:gd name="connsiteY17" fmla="*/ 205615 h 212403"/>
                  <a:gd name="connsiteX18" fmla="*/ 152176 w 375847"/>
                  <a:gd name="connsiteY18" fmla="*/ 203138 h 212403"/>
                  <a:gd name="connsiteX19" fmla="*/ 146400 w 375847"/>
                  <a:gd name="connsiteY19" fmla="*/ 205525 h 212403"/>
                  <a:gd name="connsiteX20" fmla="*/ 127740 w 375847"/>
                  <a:gd name="connsiteY20" fmla="*/ 212276 h 212403"/>
                  <a:gd name="connsiteX21" fmla="*/ 109086 w 375847"/>
                  <a:gd name="connsiteY21" fmla="*/ 205525 h 212403"/>
                  <a:gd name="connsiteX22" fmla="*/ 103221 w 375847"/>
                  <a:gd name="connsiteY22" fmla="*/ 203048 h 212403"/>
                  <a:gd name="connsiteX23" fmla="*/ 97446 w 375847"/>
                  <a:gd name="connsiteY23" fmla="*/ 205525 h 212403"/>
                  <a:gd name="connsiteX24" fmla="*/ 79114 w 375847"/>
                  <a:gd name="connsiteY24" fmla="*/ 212218 h 212403"/>
                  <a:gd name="connsiteX25" fmla="*/ 60780 w 375847"/>
                  <a:gd name="connsiteY25" fmla="*/ 205525 h 212403"/>
                  <a:gd name="connsiteX26" fmla="*/ 54909 w 375847"/>
                  <a:gd name="connsiteY26" fmla="*/ 203048 h 212403"/>
                  <a:gd name="connsiteX27" fmla="*/ 49134 w 375847"/>
                  <a:gd name="connsiteY27" fmla="*/ 205435 h 212403"/>
                  <a:gd name="connsiteX28" fmla="*/ 30801 w 375847"/>
                  <a:gd name="connsiteY28" fmla="*/ 212218 h 212403"/>
                  <a:gd name="connsiteX29" fmla="*/ 12468 w 375847"/>
                  <a:gd name="connsiteY29" fmla="*/ 205525 h 212403"/>
                  <a:gd name="connsiteX30" fmla="*/ 6693 w 375847"/>
                  <a:gd name="connsiteY30" fmla="*/ 203048 h 212403"/>
                  <a:gd name="connsiteX31" fmla="*/ 0 w 375847"/>
                  <a:gd name="connsiteY31" fmla="*/ 203048 h 212403"/>
                  <a:gd name="connsiteX32" fmla="*/ 0 w 375847"/>
                  <a:gd name="connsiteY32" fmla="*/ 157213 h 212403"/>
                  <a:gd name="connsiteX33" fmla="*/ 4588 w 375847"/>
                  <a:gd name="connsiteY33" fmla="*/ 157213 h 212403"/>
                  <a:gd name="connsiteX34" fmla="*/ 22921 w 375847"/>
                  <a:gd name="connsiteY34" fmla="*/ 163905 h 212403"/>
                  <a:gd name="connsiteX35" fmla="*/ 28786 w 375847"/>
                  <a:gd name="connsiteY35" fmla="*/ 166382 h 212403"/>
                  <a:gd name="connsiteX36" fmla="*/ 34561 w 375847"/>
                  <a:gd name="connsiteY36" fmla="*/ 163905 h 212403"/>
                  <a:gd name="connsiteX37" fmla="*/ 53170 w 375847"/>
                  <a:gd name="connsiteY37" fmla="*/ 157219 h 212403"/>
                  <a:gd name="connsiteX38" fmla="*/ 71779 w 375847"/>
                  <a:gd name="connsiteY38" fmla="*/ 163905 h 212403"/>
                  <a:gd name="connsiteX39" fmla="*/ 77644 w 375847"/>
                  <a:gd name="connsiteY39" fmla="*/ 166382 h 212403"/>
                  <a:gd name="connsiteX40" fmla="*/ 83419 w 375847"/>
                  <a:gd name="connsiteY40" fmla="*/ 163905 h 212403"/>
                  <a:gd name="connsiteX41" fmla="*/ 86813 w 375847"/>
                  <a:gd name="connsiteY41" fmla="*/ 161525 h 212403"/>
                  <a:gd name="connsiteX42" fmla="*/ 86813 w 375847"/>
                  <a:gd name="connsiteY42" fmla="*/ 142088 h 212403"/>
                  <a:gd name="connsiteX43" fmla="*/ 0 w 375847"/>
                  <a:gd name="connsiteY43" fmla="*/ 142088 h 212403"/>
                  <a:gd name="connsiteX44" fmla="*/ 0 w 375847"/>
                  <a:gd name="connsiteY44" fmla="*/ 96253 h 212403"/>
                  <a:gd name="connsiteX45" fmla="*/ 12192 w 375847"/>
                  <a:gd name="connsiteY45" fmla="*/ 96253 h 212403"/>
                  <a:gd name="connsiteX46" fmla="*/ 87090 w 375847"/>
                  <a:gd name="connsiteY46" fmla="*/ 10729 h 212403"/>
                  <a:gd name="connsiteX47" fmla="*/ 87090 w 375847"/>
                  <a:gd name="connsiteY47" fmla="*/ 0 h 212403"/>
                  <a:gd name="connsiteX48" fmla="*/ 108445 w 375847"/>
                  <a:gd name="connsiteY48" fmla="*/ 0 h 212403"/>
                  <a:gd name="connsiteX49" fmla="*/ 108445 w 375847"/>
                  <a:gd name="connsiteY49" fmla="*/ 10729 h 212403"/>
                  <a:gd name="connsiteX50" fmla="*/ 123755 w 375847"/>
                  <a:gd name="connsiteY50" fmla="*/ 61967 h 212403"/>
                  <a:gd name="connsiteX51" fmla="*/ 152150 w 375847"/>
                  <a:gd name="connsiteY51" fmla="*/ 87102 h 212403"/>
                  <a:gd name="connsiteX52" fmla="*/ 189297 w 375847"/>
                  <a:gd name="connsiteY52" fmla="*/ 94693 h 212403"/>
                  <a:gd name="connsiteX53" fmla="*/ 226085 w 375847"/>
                  <a:gd name="connsiteY53" fmla="*/ 86415 h 212403"/>
                  <a:gd name="connsiteX54" fmla="*/ 253465 w 375847"/>
                  <a:gd name="connsiteY54" fmla="*/ 60504 h 212403"/>
                  <a:gd name="connsiteX55" fmla="*/ 268224 w 375847"/>
                  <a:gd name="connsiteY55" fmla="*/ 10729 h 212403"/>
                  <a:gd name="connsiteX56" fmla="*/ 268224 w 375847"/>
                  <a:gd name="connsiteY56" fmla="*/ 0 h 212403"/>
                  <a:gd name="connsiteX57" fmla="*/ 289676 w 375847"/>
                  <a:gd name="connsiteY57" fmla="*/ 0 h 212403"/>
                  <a:gd name="connsiteX58" fmla="*/ 289676 w 375847"/>
                  <a:gd name="connsiteY58" fmla="*/ 10729 h 212403"/>
                  <a:gd name="connsiteX59" fmla="*/ 364477 w 375847"/>
                  <a:gd name="connsiteY59" fmla="*/ 96253 h 212403"/>
                  <a:gd name="connsiteX60" fmla="*/ 375847 w 375847"/>
                  <a:gd name="connsiteY60" fmla="*/ 96253 h 212403"/>
                  <a:gd name="connsiteX61" fmla="*/ 375847 w 375847"/>
                  <a:gd name="connsiteY61" fmla="*/ 142088 h 212403"/>
                  <a:gd name="connsiteX62" fmla="*/ 290317 w 375847"/>
                  <a:gd name="connsiteY62" fmla="*/ 142088 h 212403"/>
                  <a:gd name="connsiteX63" fmla="*/ 290317 w 375847"/>
                  <a:gd name="connsiteY63" fmla="*/ 158316 h 212403"/>
                  <a:gd name="connsiteX64" fmla="*/ 304113 w 375847"/>
                  <a:gd name="connsiteY64" fmla="*/ 158092 h 212403"/>
                  <a:gd name="connsiteX65" fmla="*/ 316537 w 375847"/>
                  <a:gd name="connsiteY65" fmla="*/ 164091 h 212403"/>
                  <a:gd name="connsiteX66" fmla="*/ 322401 w 375847"/>
                  <a:gd name="connsiteY66" fmla="*/ 166562 h 212403"/>
                  <a:gd name="connsiteX67" fmla="*/ 328177 w 375847"/>
                  <a:gd name="connsiteY67" fmla="*/ 164091 h 212403"/>
                  <a:gd name="connsiteX68" fmla="*/ 346786 w 375847"/>
                  <a:gd name="connsiteY68" fmla="*/ 157405 h 212403"/>
                  <a:gd name="connsiteX69" fmla="*/ 365394 w 375847"/>
                  <a:gd name="connsiteY69" fmla="*/ 164091 h 212403"/>
                  <a:gd name="connsiteX70" fmla="*/ 371259 w 375847"/>
                  <a:gd name="connsiteY70" fmla="*/ 166562 h 212403"/>
                  <a:gd name="connsiteX71" fmla="*/ 375847 w 375847"/>
                  <a:gd name="connsiteY71" fmla="*/ 166562 h 212403"/>
                  <a:gd name="connsiteX72" fmla="*/ 375847 w 375847"/>
                  <a:gd name="connsiteY72" fmla="*/ 212397 h 212403"/>
                  <a:gd name="connsiteX73" fmla="*/ 371259 w 375847"/>
                  <a:gd name="connsiteY73" fmla="*/ 212397 h 21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75847" h="212403">
                    <a:moveTo>
                      <a:pt x="371259" y="212397"/>
                    </a:moveTo>
                    <a:cubicBezTo>
                      <a:pt x="364554" y="212384"/>
                      <a:pt x="358066" y="210017"/>
                      <a:pt x="352926" y="205705"/>
                    </a:cubicBezTo>
                    <a:cubicBezTo>
                      <a:pt x="350270" y="203690"/>
                      <a:pt x="349628" y="203234"/>
                      <a:pt x="347061" y="203234"/>
                    </a:cubicBezTo>
                    <a:cubicBezTo>
                      <a:pt x="344495" y="203234"/>
                      <a:pt x="343853" y="203779"/>
                      <a:pt x="341286" y="205705"/>
                    </a:cubicBezTo>
                    <a:cubicBezTo>
                      <a:pt x="336031" y="210036"/>
                      <a:pt x="329441" y="212404"/>
                      <a:pt x="322632" y="212404"/>
                    </a:cubicBezTo>
                    <a:cubicBezTo>
                      <a:pt x="315824" y="212404"/>
                      <a:pt x="309228" y="210036"/>
                      <a:pt x="303979" y="205705"/>
                    </a:cubicBezTo>
                    <a:cubicBezTo>
                      <a:pt x="301412" y="203690"/>
                      <a:pt x="300674" y="203234"/>
                      <a:pt x="298203" y="203234"/>
                    </a:cubicBezTo>
                    <a:cubicBezTo>
                      <a:pt x="295727" y="203234"/>
                      <a:pt x="294995" y="203234"/>
                      <a:pt x="292428" y="205615"/>
                    </a:cubicBezTo>
                    <a:cubicBezTo>
                      <a:pt x="287186" y="209978"/>
                      <a:pt x="280589" y="212365"/>
                      <a:pt x="273775" y="212365"/>
                    </a:cubicBezTo>
                    <a:cubicBezTo>
                      <a:pt x="266953" y="212365"/>
                      <a:pt x="260357" y="209978"/>
                      <a:pt x="255115" y="205615"/>
                    </a:cubicBezTo>
                    <a:cubicBezTo>
                      <a:pt x="252548" y="203690"/>
                      <a:pt x="251816" y="203138"/>
                      <a:pt x="249250" y="203138"/>
                    </a:cubicBezTo>
                    <a:cubicBezTo>
                      <a:pt x="246683" y="203138"/>
                      <a:pt x="246041" y="203690"/>
                      <a:pt x="243474" y="205615"/>
                    </a:cubicBezTo>
                    <a:cubicBezTo>
                      <a:pt x="238238" y="209940"/>
                      <a:pt x="231655" y="212301"/>
                      <a:pt x="224866" y="212301"/>
                    </a:cubicBezTo>
                    <a:cubicBezTo>
                      <a:pt x="218076" y="212301"/>
                      <a:pt x="211499" y="209940"/>
                      <a:pt x="206257" y="205615"/>
                    </a:cubicBezTo>
                    <a:cubicBezTo>
                      <a:pt x="203600" y="203690"/>
                      <a:pt x="202958" y="203138"/>
                      <a:pt x="200392" y="203138"/>
                    </a:cubicBezTo>
                    <a:cubicBezTo>
                      <a:pt x="197825" y="203138"/>
                      <a:pt x="197183" y="203690"/>
                      <a:pt x="194617" y="205525"/>
                    </a:cubicBezTo>
                    <a:cubicBezTo>
                      <a:pt x="189509" y="209901"/>
                      <a:pt x="183008" y="212308"/>
                      <a:pt x="176283" y="212308"/>
                    </a:cubicBezTo>
                    <a:cubicBezTo>
                      <a:pt x="169578" y="212295"/>
                      <a:pt x="163084" y="209927"/>
                      <a:pt x="157951" y="205615"/>
                    </a:cubicBezTo>
                    <a:cubicBezTo>
                      <a:pt x="155384" y="203690"/>
                      <a:pt x="154646" y="203138"/>
                      <a:pt x="152176" y="203138"/>
                    </a:cubicBezTo>
                    <a:cubicBezTo>
                      <a:pt x="149699" y="203138"/>
                      <a:pt x="148967" y="203690"/>
                      <a:pt x="146400" y="205525"/>
                    </a:cubicBezTo>
                    <a:cubicBezTo>
                      <a:pt x="141158" y="209888"/>
                      <a:pt x="134561" y="212276"/>
                      <a:pt x="127740" y="212276"/>
                    </a:cubicBezTo>
                    <a:cubicBezTo>
                      <a:pt x="120926" y="212276"/>
                      <a:pt x="114329" y="209888"/>
                      <a:pt x="109086" y="205525"/>
                    </a:cubicBezTo>
                    <a:cubicBezTo>
                      <a:pt x="106520" y="203600"/>
                      <a:pt x="105788" y="203048"/>
                      <a:pt x="103221" y="203048"/>
                    </a:cubicBezTo>
                    <a:cubicBezTo>
                      <a:pt x="100655" y="203048"/>
                      <a:pt x="100013" y="203600"/>
                      <a:pt x="97446" y="205525"/>
                    </a:cubicBezTo>
                    <a:cubicBezTo>
                      <a:pt x="92306" y="209837"/>
                      <a:pt x="85819" y="212205"/>
                      <a:pt x="79114" y="212218"/>
                    </a:cubicBezTo>
                    <a:cubicBezTo>
                      <a:pt x="72401" y="212237"/>
                      <a:pt x="65901" y="209863"/>
                      <a:pt x="60780" y="205525"/>
                    </a:cubicBezTo>
                    <a:cubicBezTo>
                      <a:pt x="58117" y="203600"/>
                      <a:pt x="57476" y="203048"/>
                      <a:pt x="54909" y="203048"/>
                    </a:cubicBezTo>
                    <a:cubicBezTo>
                      <a:pt x="52342" y="203048"/>
                      <a:pt x="51701" y="203600"/>
                      <a:pt x="49134" y="205435"/>
                    </a:cubicBezTo>
                    <a:cubicBezTo>
                      <a:pt x="44032" y="209811"/>
                      <a:pt x="37526" y="212218"/>
                      <a:pt x="30801" y="212218"/>
                    </a:cubicBezTo>
                    <a:cubicBezTo>
                      <a:pt x="24095" y="212198"/>
                      <a:pt x="17608" y="209830"/>
                      <a:pt x="12468" y="205525"/>
                    </a:cubicBezTo>
                    <a:cubicBezTo>
                      <a:pt x="9901" y="203600"/>
                      <a:pt x="9259" y="203048"/>
                      <a:pt x="6693" y="203048"/>
                    </a:cubicBezTo>
                    <a:lnTo>
                      <a:pt x="0" y="203048"/>
                    </a:lnTo>
                    <a:lnTo>
                      <a:pt x="0" y="157213"/>
                    </a:lnTo>
                    <a:lnTo>
                      <a:pt x="4588" y="157213"/>
                    </a:lnTo>
                    <a:cubicBezTo>
                      <a:pt x="11294" y="157225"/>
                      <a:pt x="17781" y="159593"/>
                      <a:pt x="22921" y="163905"/>
                    </a:cubicBezTo>
                    <a:cubicBezTo>
                      <a:pt x="25488" y="165830"/>
                      <a:pt x="26219" y="166382"/>
                      <a:pt x="28786" y="166382"/>
                    </a:cubicBezTo>
                    <a:cubicBezTo>
                      <a:pt x="31353" y="166382"/>
                      <a:pt x="31995" y="165830"/>
                      <a:pt x="34561" y="163905"/>
                    </a:cubicBezTo>
                    <a:cubicBezTo>
                      <a:pt x="39797" y="159587"/>
                      <a:pt x="46381" y="157219"/>
                      <a:pt x="53170" y="157219"/>
                    </a:cubicBezTo>
                    <a:cubicBezTo>
                      <a:pt x="59959" y="157219"/>
                      <a:pt x="66543" y="159587"/>
                      <a:pt x="71779" y="163905"/>
                    </a:cubicBezTo>
                    <a:cubicBezTo>
                      <a:pt x="74436" y="165830"/>
                      <a:pt x="75077" y="166382"/>
                      <a:pt x="77644" y="166382"/>
                    </a:cubicBezTo>
                    <a:cubicBezTo>
                      <a:pt x="80211" y="166382"/>
                      <a:pt x="80852" y="165830"/>
                      <a:pt x="83419" y="163905"/>
                    </a:cubicBezTo>
                    <a:lnTo>
                      <a:pt x="86813" y="161525"/>
                    </a:lnTo>
                    <a:lnTo>
                      <a:pt x="86813" y="142088"/>
                    </a:lnTo>
                    <a:lnTo>
                      <a:pt x="0" y="142088"/>
                    </a:lnTo>
                    <a:lnTo>
                      <a:pt x="0" y="96253"/>
                    </a:lnTo>
                    <a:lnTo>
                      <a:pt x="12192" y="96253"/>
                    </a:lnTo>
                    <a:cubicBezTo>
                      <a:pt x="68757" y="96253"/>
                      <a:pt x="87090" y="32636"/>
                      <a:pt x="87090" y="10729"/>
                    </a:cubicBezTo>
                    <a:lnTo>
                      <a:pt x="87090" y="0"/>
                    </a:lnTo>
                    <a:lnTo>
                      <a:pt x="108445" y="0"/>
                    </a:lnTo>
                    <a:lnTo>
                      <a:pt x="108445" y="10729"/>
                    </a:lnTo>
                    <a:cubicBezTo>
                      <a:pt x="108804" y="28882"/>
                      <a:pt x="114098" y="46593"/>
                      <a:pt x="123755" y="61967"/>
                    </a:cubicBezTo>
                    <a:cubicBezTo>
                      <a:pt x="130852" y="72690"/>
                      <a:pt x="140645" y="81359"/>
                      <a:pt x="152150" y="87102"/>
                    </a:cubicBezTo>
                    <a:cubicBezTo>
                      <a:pt x="163649" y="92845"/>
                      <a:pt x="176463" y="95463"/>
                      <a:pt x="189297" y="94693"/>
                    </a:cubicBezTo>
                    <a:cubicBezTo>
                      <a:pt x="202079" y="95296"/>
                      <a:pt x="214791" y="92434"/>
                      <a:pt x="226085" y="86415"/>
                    </a:cubicBezTo>
                    <a:cubicBezTo>
                      <a:pt x="237372" y="80403"/>
                      <a:pt x="246837" y="71445"/>
                      <a:pt x="253465" y="60504"/>
                    </a:cubicBezTo>
                    <a:cubicBezTo>
                      <a:pt x="262500" y="45418"/>
                      <a:pt x="267582" y="28298"/>
                      <a:pt x="268224" y="10729"/>
                    </a:cubicBezTo>
                    <a:lnTo>
                      <a:pt x="268224" y="0"/>
                    </a:lnTo>
                    <a:lnTo>
                      <a:pt x="289676" y="0"/>
                    </a:lnTo>
                    <a:lnTo>
                      <a:pt x="289676" y="10729"/>
                    </a:lnTo>
                    <a:cubicBezTo>
                      <a:pt x="289676" y="32636"/>
                      <a:pt x="308008" y="96253"/>
                      <a:pt x="364477" y="96253"/>
                    </a:cubicBezTo>
                    <a:lnTo>
                      <a:pt x="375847" y="96253"/>
                    </a:lnTo>
                    <a:lnTo>
                      <a:pt x="375847" y="142088"/>
                    </a:lnTo>
                    <a:lnTo>
                      <a:pt x="290317" y="142088"/>
                    </a:lnTo>
                    <a:lnTo>
                      <a:pt x="290317" y="158316"/>
                    </a:lnTo>
                    <a:cubicBezTo>
                      <a:pt x="294835" y="157168"/>
                      <a:pt x="299557" y="157090"/>
                      <a:pt x="304113" y="158092"/>
                    </a:cubicBezTo>
                    <a:cubicBezTo>
                      <a:pt x="308663" y="159093"/>
                      <a:pt x="312917" y="161146"/>
                      <a:pt x="316537" y="164091"/>
                    </a:cubicBezTo>
                    <a:cubicBezTo>
                      <a:pt x="319103" y="166016"/>
                      <a:pt x="319835" y="166562"/>
                      <a:pt x="322401" y="166562"/>
                    </a:cubicBezTo>
                    <a:cubicBezTo>
                      <a:pt x="324968" y="166562"/>
                      <a:pt x="325610" y="166016"/>
                      <a:pt x="328177" y="164091"/>
                    </a:cubicBezTo>
                    <a:cubicBezTo>
                      <a:pt x="333419" y="159766"/>
                      <a:pt x="339996" y="157405"/>
                      <a:pt x="346786" y="157405"/>
                    </a:cubicBezTo>
                    <a:cubicBezTo>
                      <a:pt x="353575" y="157405"/>
                      <a:pt x="360158" y="159766"/>
                      <a:pt x="365394" y="164091"/>
                    </a:cubicBezTo>
                    <a:cubicBezTo>
                      <a:pt x="368051" y="166016"/>
                      <a:pt x="368693" y="166562"/>
                      <a:pt x="371259" y="166562"/>
                    </a:cubicBezTo>
                    <a:lnTo>
                      <a:pt x="375847" y="166562"/>
                    </a:lnTo>
                    <a:lnTo>
                      <a:pt x="375847" y="212397"/>
                    </a:lnTo>
                    <a:lnTo>
                      <a:pt x="371259" y="212397"/>
                    </a:lnTo>
                    <a:close/>
                  </a:path>
                </a:pathLst>
              </a:custGeom>
              <a:solidFill>
                <a:srgbClr val="FFFFFF"/>
              </a:solidFill>
              <a:ln w="6417" cap="flat">
                <a:noFill/>
                <a:prstDash val="solid"/>
                <a:miter/>
              </a:ln>
            </p:spPr>
            <p:txBody>
              <a:bodyPr rtlCol="0" anchor="ctr"/>
              <a:lstStyle/>
              <a:p>
                <a:endParaRPr lang="en-US" sz="810"/>
              </a:p>
            </p:txBody>
          </p:sp>
          <p:sp>
            <p:nvSpPr>
              <p:cNvPr id="3017" name="Freeform: Shape 3016">
                <a:extLst>
                  <a:ext uri="{FF2B5EF4-FFF2-40B4-BE49-F238E27FC236}">
                    <a16:creationId xmlns:a16="http://schemas.microsoft.com/office/drawing/2014/main" id="{8DDDC9A1-4044-2566-3921-D1C5EDE8ED5D}"/>
                  </a:ext>
                </a:extLst>
              </p:cNvPr>
              <p:cNvSpPr/>
              <p:nvPr/>
            </p:nvSpPr>
            <p:spPr>
              <a:xfrm>
                <a:off x="3347640" y="5740279"/>
                <a:ext cx="385010" cy="222114"/>
              </a:xfrm>
              <a:custGeom>
                <a:avLst/>
                <a:gdLst>
                  <a:gd name="connsiteX0" fmla="*/ 290317 w 385010"/>
                  <a:gd name="connsiteY0" fmla="*/ 9350 h 222114"/>
                  <a:gd name="connsiteX1" fmla="*/ 290317 w 385010"/>
                  <a:gd name="connsiteY1" fmla="*/ 15490 h 222114"/>
                  <a:gd name="connsiteX2" fmla="*/ 369700 w 385010"/>
                  <a:gd name="connsiteY2" fmla="*/ 105602 h 222114"/>
                  <a:gd name="connsiteX3" fmla="*/ 375841 w 385010"/>
                  <a:gd name="connsiteY3" fmla="*/ 105602 h 222114"/>
                  <a:gd name="connsiteX4" fmla="*/ 375841 w 385010"/>
                  <a:gd name="connsiteY4" fmla="*/ 142274 h 222114"/>
                  <a:gd name="connsiteX5" fmla="*/ 290317 w 385010"/>
                  <a:gd name="connsiteY5" fmla="*/ 142274 h 222114"/>
                  <a:gd name="connsiteX6" fmla="*/ 290317 w 385010"/>
                  <a:gd name="connsiteY6" fmla="*/ 169771 h 222114"/>
                  <a:gd name="connsiteX7" fmla="*/ 302509 w 385010"/>
                  <a:gd name="connsiteY7" fmla="*/ 167114 h 222114"/>
                  <a:gd name="connsiteX8" fmla="*/ 318365 w 385010"/>
                  <a:gd name="connsiteY8" fmla="*/ 172889 h 222114"/>
                  <a:gd name="connsiteX9" fmla="*/ 326938 w 385010"/>
                  <a:gd name="connsiteY9" fmla="*/ 176271 h 222114"/>
                  <a:gd name="connsiteX10" fmla="*/ 335511 w 385010"/>
                  <a:gd name="connsiteY10" fmla="*/ 172889 h 222114"/>
                  <a:gd name="connsiteX11" fmla="*/ 351367 w 385010"/>
                  <a:gd name="connsiteY11" fmla="*/ 167114 h 222114"/>
                  <a:gd name="connsiteX12" fmla="*/ 367319 w 385010"/>
                  <a:gd name="connsiteY12" fmla="*/ 172889 h 222114"/>
                  <a:gd name="connsiteX13" fmla="*/ 375841 w 385010"/>
                  <a:gd name="connsiteY13" fmla="*/ 176284 h 222114"/>
                  <a:gd name="connsiteX14" fmla="*/ 375841 w 385010"/>
                  <a:gd name="connsiteY14" fmla="*/ 212950 h 222114"/>
                  <a:gd name="connsiteX15" fmla="*/ 359985 w 385010"/>
                  <a:gd name="connsiteY15" fmla="*/ 207174 h 222114"/>
                  <a:gd name="connsiteX16" fmla="*/ 351367 w 385010"/>
                  <a:gd name="connsiteY16" fmla="*/ 203780 h 222114"/>
                  <a:gd name="connsiteX17" fmla="*/ 342846 w 385010"/>
                  <a:gd name="connsiteY17" fmla="*/ 207174 h 222114"/>
                  <a:gd name="connsiteX18" fmla="*/ 326938 w 385010"/>
                  <a:gd name="connsiteY18" fmla="*/ 212962 h 222114"/>
                  <a:gd name="connsiteX19" fmla="*/ 311031 w 385010"/>
                  <a:gd name="connsiteY19" fmla="*/ 207174 h 222114"/>
                  <a:gd name="connsiteX20" fmla="*/ 302509 w 385010"/>
                  <a:gd name="connsiteY20" fmla="*/ 203780 h 222114"/>
                  <a:gd name="connsiteX21" fmla="*/ 293891 w 385010"/>
                  <a:gd name="connsiteY21" fmla="*/ 207174 h 222114"/>
                  <a:gd name="connsiteX22" fmla="*/ 278035 w 385010"/>
                  <a:gd name="connsiteY22" fmla="*/ 212950 h 222114"/>
                  <a:gd name="connsiteX23" fmla="*/ 262173 w 385010"/>
                  <a:gd name="connsiteY23" fmla="*/ 207174 h 222114"/>
                  <a:gd name="connsiteX24" fmla="*/ 253600 w 385010"/>
                  <a:gd name="connsiteY24" fmla="*/ 203793 h 222114"/>
                  <a:gd name="connsiteX25" fmla="*/ 245033 w 385010"/>
                  <a:gd name="connsiteY25" fmla="*/ 207174 h 222114"/>
                  <a:gd name="connsiteX26" fmla="*/ 229171 w 385010"/>
                  <a:gd name="connsiteY26" fmla="*/ 212950 h 222114"/>
                  <a:gd name="connsiteX27" fmla="*/ 213225 w 385010"/>
                  <a:gd name="connsiteY27" fmla="*/ 207174 h 222114"/>
                  <a:gd name="connsiteX28" fmla="*/ 204697 w 385010"/>
                  <a:gd name="connsiteY28" fmla="*/ 203767 h 222114"/>
                  <a:gd name="connsiteX29" fmla="*/ 196169 w 385010"/>
                  <a:gd name="connsiteY29" fmla="*/ 207174 h 222114"/>
                  <a:gd name="connsiteX30" fmla="*/ 180223 w 385010"/>
                  <a:gd name="connsiteY30" fmla="*/ 212950 h 222114"/>
                  <a:gd name="connsiteX31" fmla="*/ 164361 w 385010"/>
                  <a:gd name="connsiteY31" fmla="*/ 207174 h 222114"/>
                  <a:gd name="connsiteX32" fmla="*/ 155840 w 385010"/>
                  <a:gd name="connsiteY32" fmla="*/ 203780 h 222114"/>
                  <a:gd name="connsiteX33" fmla="*/ 147222 w 385010"/>
                  <a:gd name="connsiteY33" fmla="*/ 207174 h 222114"/>
                  <a:gd name="connsiteX34" fmla="*/ 131359 w 385010"/>
                  <a:gd name="connsiteY34" fmla="*/ 212950 h 222114"/>
                  <a:gd name="connsiteX35" fmla="*/ 115503 w 385010"/>
                  <a:gd name="connsiteY35" fmla="*/ 207174 h 222114"/>
                  <a:gd name="connsiteX36" fmla="*/ 106930 w 385010"/>
                  <a:gd name="connsiteY36" fmla="*/ 203793 h 222114"/>
                  <a:gd name="connsiteX37" fmla="*/ 98364 w 385010"/>
                  <a:gd name="connsiteY37" fmla="*/ 207174 h 222114"/>
                  <a:gd name="connsiteX38" fmla="*/ 82501 w 385010"/>
                  <a:gd name="connsiteY38" fmla="*/ 212950 h 222114"/>
                  <a:gd name="connsiteX39" fmla="*/ 66645 w 385010"/>
                  <a:gd name="connsiteY39" fmla="*/ 207174 h 222114"/>
                  <a:gd name="connsiteX40" fmla="*/ 58028 w 385010"/>
                  <a:gd name="connsiteY40" fmla="*/ 203780 h 222114"/>
                  <a:gd name="connsiteX41" fmla="*/ 49499 w 385010"/>
                  <a:gd name="connsiteY41" fmla="*/ 207174 h 222114"/>
                  <a:gd name="connsiteX42" fmla="*/ 33599 w 385010"/>
                  <a:gd name="connsiteY42" fmla="*/ 212962 h 222114"/>
                  <a:gd name="connsiteX43" fmla="*/ 17691 w 385010"/>
                  <a:gd name="connsiteY43" fmla="*/ 207174 h 222114"/>
                  <a:gd name="connsiteX44" fmla="*/ 9170 w 385010"/>
                  <a:gd name="connsiteY44" fmla="*/ 203780 h 222114"/>
                  <a:gd name="connsiteX45" fmla="*/ 9170 w 385010"/>
                  <a:gd name="connsiteY45" fmla="*/ 167114 h 222114"/>
                  <a:gd name="connsiteX46" fmla="*/ 25026 w 385010"/>
                  <a:gd name="connsiteY46" fmla="*/ 172889 h 222114"/>
                  <a:gd name="connsiteX47" fmla="*/ 33599 w 385010"/>
                  <a:gd name="connsiteY47" fmla="*/ 176271 h 222114"/>
                  <a:gd name="connsiteX48" fmla="*/ 42165 w 385010"/>
                  <a:gd name="connsiteY48" fmla="*/ 172889 h 222114"/>
                  <a:gd name="connsiteX49" fmla="*/ 58028 w 385010"/>
                  <a:gd name="connsiteY49" fmla="*/ 167114 h 222114"/>
                  <a:gd name="connsiteX50" fmla="*/ 73980 w 385010"/>
                  <a:gd name="connsiteY50" fmla="*/ 172889 h 222114"/>
                  <a:gd name="connsiteX51" fmla="*/ 77901 w 385010"/>
                  <a:gd name="connsiteY51" fmla="*/ 175443 h 222114"/>
                  <a:gd name="connsiteX52" fmla="*/ 82501 w 385010"/>
                  <a:gd name="connsiteY52" fmla="*/ 176284 h 222114"/>
                  <a:gd name="connsiteX53" fmla="*/ 91029 w 385010"/>
                  <a:gd name="connsiteY53" fmla="*/ 172889 h 222114"/>
                  <a:gd name="connsiteX54" fmla="*/ 96253 w 385010"/>
                  <a:gd name="connsiteY54" fmla="*/ 169494 h 222114"/>
                  <a:gd name="connsiteX55" fmla="*/ 96253 w 385010"/>
                  <a:gd name="connsiteY55" fmla="*/ 142274 h 222114"/>
                  <a:gd name="connsiteX56" fmla="*/ 9170 w 385010"/>
                  <a:gd name="connsiteY56" fmla="*/ 142274 h 222114"/>
                  <a:gd name="connsiteX57" fmla="*/ 9170 w 385010"/>
                  <a:gd name="connsiteY57" fmla="*/ 105602 h 222114"/>
                  <a:gd name="connsiteX58" fmla="*/ 16774 w 385010"/>
                  <a:gd name="connsiteY58" fmla="*/ 105602 h 222114"/>
                  <a:gd name="connsiteX59" fmla="*/ 96253 w 385010"/>
                  <a:gd name="connsiteY59" fmla="*/ 15490 h 222114"/>
                  <a:gd name="connsiteX60" fmla="*/ 96253 w 385010"/>
                  <a:gd name="connsiteY60" fmla="*/ 9350 h 222114"/>
                  <a:gd name="connsiteX61" fmla="*/ 108445 w 385010"/>
                  <a:gd name="connsiteY61" fmla="*/ 9350 h 222114"/>
                  <a:gd name="connsiteX62" fmla="*/ 108445 w 385010"/>
                  <a:gd name="connsiteY62" fmla="*/ 15490 h 222114"/>
                  <a:gd name="connsiteX63" fmla="*/ 124673 w 385010"/>
                  <a:gd name="connsiteY63" fmla="*/ 69212 h 222114"/>
                  <a:gd name="connsiteX64" fmla="*/ 154672 w 385010"/>
                  <a:gd name="connsiteY64" fmla="*/ 96002 h 222114"/>
                  <a:gd name="connsiteX65" fmla="*/ 194064 w 385010"/>
                  <a:gd name="connsiteY65" fmla="*/ 104139 h 222114"/>
                  <a:gd name="connsiteX66" fmla="*/ 233400 w 385010"/>
                  <a:gd name="connsiteY66" fmla="*/ 95322 h 222114"/>
                  <a:gd name="connsiteX67" fmla="*/ 262539 w 385010"/>
                  <a:gd name="connsiteY67" fmla="*/ 67467 h 222114"/>
                  <a:gd name="connsiteX68" fmla="*/ 278035 w 385010"/>
                  <a:gd name="connsiteY68" fmla="*/ 15311 h 222114"/>
                  <a:gd name="connsiteX69" fmla="*/ 278035 w 385010"/>
                  <a:gd name="connsiteY69" fmla="*/ 9170 h 222114"/>
                  <a:gd name="connsiteX70" fmla="*/ 290317 w 385010"/>
                  <a:gd name="connsiteY70" fmla="*/ 9170 h 222114"/>
                  <a:gd name="connsiteX71" fmla="*/ 299481 w 385010"/>
                  <a:gd name="connsiteY71" fmla="*/ 0 h 222114"/>
                  <a:gd name="connsiteX72" fmla="*/ 268866 w 385010"/>
                  <a:gd name="connsiteY72" fmla="*/ 0 h 222114"/>
                  <a:gd name="connsiteX73" fmla="*/ 268866 w 385010"/>
                  <a:gd name="connsiteY73" fmla="*/ 15311 h 222114"/>
                  <a:gd name="connsiteX74" fmla="*/ 254749 w 385010"/>
                  <a:gd name="connsiteY74" fmla="*/ 62609 h 222114"/>
                  <a:gd name="connsiteX75" fmla="*/ 228927 w 385010"/>
                  <a:gd name="connsiteY75" fmla="*/ 87231 h 222114"/>
                  <a:gd name="connsiteX76" fmla="*/ 194064 w 385010"/>
                  <a:gd name="connsiteY76" fmla="*/ 94790 h 222114"/>
                  <a:gd name="connsiteX77" fmla="*/ 159041 w 385010"/>
                  <a:gd name="connsiteY77" fmla="*/ 87821 h 222114"/>
                  <a:gd name="connsiteX78" fmla="*/ 132373 w 385010"/>
                  <a:gd name="connsiteY78" fmla="*/ 64079 h 222114"/>
                  <a:gd name="connsiteX79" fmla="*/ 117614 w 385010"/>
                  <a:gd name="connsiteY79" fmla="*/ 15311 h 222114"/>
                  <a:gd name="connsiteX80" fmla="*/ 117614 w 385010"/>
                  <a:gd name="connsiteY80" fmla="*/ 186 h 222114"/>
                  <a:gd name="connsiteX81" fmla="*/ 87083 w 385010"/>
                  <a:gd name="connsiteY81" fmla="*/ 186 h 222114"/>
                  <a:gd name="connsiteX82" fmla="*/ 87083 w 385010"/>
                  <a:gd name="connsiteY82" fmla="*/ 15490 h 222114"/>
                  <a:gd name="connsiteX83" fmla="*/ 16774 w 385010"/>
                  <a:gd name="connsiteY83" fmla="*/ 96439 h 222114"/>
                  <a:gd name="connsiteX84" fmla="*/ 0 w 385010"/>
                  <a:gd name="connsiteY84" fmla="*/ 96439 h 222114"/>
                  <a:gd name="connsiteX85" fmla="*/ 0 w 385010"/>
                  <a:gd name="connsiteY85" fmla="*/ 151438 h 222114"/>
                  <a:gd name="connsiteX86" fmla="*/ 87083 w 385010"/>
                  <a:gd name="connsiteY86" fmla="*/ 151438 h 222114"/>
                  <a:gd name="connsiteX87" fmla="*/ 87083 w 385010"/>
                  <a:gd name="connsiteY87" fmla="*/ 164092 h 222114"/>
                  <a:gd name="connsiteX88" fmla="*/ 85530 w 385010"/>
                  <a:gd name="connsiteY88" fmla="*/ 165189 h 222114"/>
                  <a:gd name="connsiteX89" fmla="*/ 82501 w 385010"/>
                  <a:gd name="connsiteY89" fmla="*/ 167114 h 222114"/>
                  <a:gd name="connsiteX90" fmla="*/ 79479 w 385010"/>
                  <a:gd name="connsiteY90" fmla="*/ 165555 h 222114"/>
                  <a:gd name="connsiteX91" fmla="*/ 58072 w 385010"/>
                  <a:gd name="connsiteY91" fmla="*/ 157951 h 222114"/>
                  <a:gd name="connsiteX92" fmla="*/ 36666 w 385010"/>
                  <a:gd name="connsiteY92" fmla="*/ 165555 h 222114"/>
                  <a:gd name="connsiteX93" fmla="*/ 33643 w 385010"/>
                  <a:gd name="connsiteY93" fmla="*/ 167114 h 222114"/>
                  <a:gd name="connsiteX94" fmla="*/ 30525 w 385010"/>
                  <a:gd name="connsiteY94" fmla="*/ 165555 h 222114"/>
                  <a:gd name="connsiteX95" fmla="*/ 9170 w 385010"/>
                  <a:gd name="connsiteY95" fmla="*/ 157944 h 222114"/>
                  <a:gd name="connsiteX96" fmla="*/ 0 w 385010"/>
                  <a:gd name="connsiteY96" fmla="*/ 157944 h 222114"/>
                  <a:gd name="connsiteX97" fmla="*/ 0 w 385010"/>
                  <a:gd name="connsiteY97" fmla="*/ 212950 h 222114"/>
                  <a:gd name="connsiteX98" fmla="*/ 9170 w 385010"/>
                  <a:gd name="connsiteY98" fmla="*/ 212950 h 222114"/>
                  <a:gd name="connsiteX99" fmla="*/ 12192 w 385010"/>
                  <a:gd name="connsiteY99" fmla="*/ 214509 h 222114"/>
                  <a:gd name="connsiteX100" fmla="*/ 33643 w 385010"/>
                  <a:gd name="connsiteY100" fmla="*/ 222113 h 222114"/>
                  <a:gd name="connsiteX101" fmla="*/ 54999 w 385010"/>
                  <a:gd name="connsiteY101" fmla="*/ 214143 h 222114"/>
                  <a:gd name="connsiteX102" fmla="*/ 58028 w 385010"/>
                  <a:gd name="connsiteY102" fmla="*/ 212584 h 222114"/>
                  <a:gd name="connsiteX103" fmla="*/ 61146 w 385010"/>
                  <a:gd name="connsiteY103" fmla="*/ 214143 h 222114"/>
                  <a:gd name="connsiteX104" fmla="*/ 82501 w 385010"/>
                  <a:gd name="connsiteY104" fmla="*/ 221734 h 222114"/>
                  <a:gd name="connsiteX105" fmla="*/ 103863 w 385010"/>
                  <a:gd name="connsiteY105" fmla="*/ 214143 h 222114"/>
                  <a:gd name="connsiteX106" fmla="*/ 106885 w 385010"/>
                  <a:gd name="connsiteY106" fmla="*/ 212584 h 222114"/>
                  <a:gd name="connsiteX107" fmla="*/ 110004 w 385010"/>
                  <a:gd name="connsiteY107" fmla="*/ 214143 h 222114"/>
                  <a:gd name="connsiteX108" fmla="*/ 131359 w 385010"/>
                  <a:gd name="connsiteY108" fmla="*/ 221734 h 222114"/>
                  <a:gd name="connsiteX109" fmla="*/ 152721 w 385010"/>
                  <a:gd name="connsiteY109" fmla="*/ 214143 h 222114"/>
                  <a:gd name="connsiteX110" fmla="*/ 155840 w 385010"/>
                  <a:gd name="connsiteY110" fmla="*/ 212584 h 222114"/>
                  <a:gd name="connsiteX111" fmla="*/ 158862 w 385010"/>
                  <a:gd name="connsiteY111" fmla="*/ 214143 h 222114"/>
                  <a:gd name="connsiteX112" fmla="*/ 180268 w 385010"/>
                  <a:gd name="connsiteY112" fmla="*/ 221747 h 222114"/>
                  <a:gd name="connsiteX113" fmla="*/ 201675 w 385010"/>
                  <a:gd name="connsiteY113" fmla="*/ 214143 h 222114"/>
                  <a:gd name="connsiteX114" fmla="*/ 204697 w 385010"/>
                  <a:gd name="connsiteY114" fmla="*/ 212584 h 222114"/>
                  <a:gd name="connsiteX115" fmla="*/ 207719 w 385010"/>
                  <a:gd name="connsiteY115" fmla="*/ 214047 h 222114"/>
                  <a:gd name="connsiteX116" fmla="*/ 229126 w 385010"/>
                  <a:gd name="connsiteY116" fmla="*/ 221708 h 222114"/>
                  <a:gd name="connsiteX117" fmla="*/ 250533 w 385010"/>
                  <a:gd name="connsiteY117" fmla="*/ 214047 h 222114"/>
                  <a:gd name="connsiteX118" fmla="*/ 253555 w 385010"/>
                  <a:gd name="connsiteY118" fmla="*/ 212487 h 222114"/>
                  <a:gd name="connsiteX119" fmla="*/ 256674 w 385010"/>
                  <a:gd name="connsiteY119" fmla="*/ 214047 h 222114"/>
                  <a:gd name="connsiteX120" fmla="*/ 278035 w 385010"/>
                  <a:gd name="connsiteY120" fmla="*/ 221644 h 222114"/>
                  <a:gd name="connsiteX121" fmla="*/ 299391 w 385010"/>
                  <a:gd name="connsiteY121" fmla="*/ 214047 h 222114"/>
                  <a:gd name="connsiteX122" fmla="*/ 302509 w 385010"/>
                  <a:gd name="connsiteY122" fmla="*/ 212487 h 222114"/>
                  <a:gd name="connsiteX123" fmla="*/ 305532 w 385010"/>
                  <a:gd name="connsiteY123" fmla="*/ 214047 h 222114"/>
                  <a:gd name="connsiteX124" fmla="*/ 326938 w 385010"/>
                  <a:gd name="connsiteY124" fmla="*/ 221657 h 222114"/>
                  <a:gd name="connsiteX125" fmla="*/ 348345 w 385010"/>
                  <a:gd name="connsiteY125" fmla="*/ 214047 h 222114"/>
                  <a:gd name="connsiteX126" fmla="*/ 351367 w 385010"/>
                  <a:gd name="connsiteY126" fmla="*/ 212487 h 222114"/>
                  <a:gd name="connsiteX127" fmla="*/ 354486 w 385010"/>
                  <a:gd name="connsiteY127" fmla="*/ 214047 h 222114"/>
                  <a:gd name="connsiteX128" fmla="*/ 375841 w 385010"/>
                  <a:gd name="connsiteY128" fmla="*/ 222113 h 222114"/>
                  <a:gd name="connsiteX129" fmla="*/ 385011 w 385010"/>
                  <a:gd name="connsiteY129" fmla="*/ 222113 h 222114"/>
                  <a:gd name="connsiteX130" fmla="*/ 385011 w 385010"/>
                  <a:gd name="connsiteY130" fmla="*/ 167114 h 222114"/>
                  <a:gd name="connsiteX131" fmla="*/ 375841 w 385010"/>
                  <a:gd name="connsiteY131" fmla="*/ 167114 h 222114"/>
                  <a:gd name="connsiteX132" fmla="*/ 372818 w 385010"/>
                  <a:gd name="connsiteY132" fmla="*/ 165555 h 222114"/>
                  <a:gd name="connsiteX133" fmla="*/ 351412 w 385010"/>
                  <a:gd name="connsiteY133" fmla="*/ 157951 h 222114"/>
                  <a:gd name="connsiteX134" fmla="*/ 330012 w 385010"/>
                  <a:gd name="connsiteY134" fmla="*/ 165555 h 222114"/>
                  <a:gd name="connsiteX135" fmla="*/ 326893 w 385010"/>
                  <a:gd name="connsiteY135" fmla="*/ 167114 h 222114"/>
                  <a:gd name="connsiteX136" fmla="*/ 323865 w 385010"/>
                  <a:gd name="connsiteY136" fmla="*/ 165555 h 222114"/>
                  <a:gd name="connsiteX137" fmla="*/ 302509 w 385010"/>
                  <a:gd name="connsiteY137" fmla="*/ 157944 h 222114"/>
                  <a:gd name="connsiteX138" fmla="*/ 299481 w 385010"/>
                  <a:gd name="connsiteY138" fmla="*/ 157944 h 222114"/>
                  <a:gd name="connsiteX139" fmla="*/ 299481 w 385010"/>
                  <a:gd name="connsiteY139" fmla="*/ 151713 h 222114"/>
                  <a:gd name="connsiteX140" fmla="*/ 385011 w 385010"/>
                  <a:gd name="connsiteY140" fmla="*/ 151713 h 222114"/>
                  <a:gd name="connsiteX141" fmla="*/ 385011 w 385010"/>
                  <a:gd name="connsiteY141" fmla="*/ 96715 h 222114"/>
                  <a:gd name="connsiteX142" fmla="*/ 369700 w 385010"/>
                  <a:gd name="connsiteY142" fmla="*/ 96715 h 222114"/>
                  <a:gd name="connsiteX143" fmla="*/ 299481 w 385010"/>
                  <a:gd name="connsiteY143" fmla="*/ 15766 h 222114"/>
                  <a:gd name="connsiteX144" fmla="*/ 299481 w 385010"/>
                  <a:gd name="connsiteY144" fmla="*/ 186 h 222114"/>
                  <a:gd name="connsiteX145" fmla="*/ 299481 w 385010"/>
                  <a:gd name="connsiteY145" fmla="*/ 0 h 22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85010" h="222114">
                    <a:moveTo>
                      <a:pt x="290317" y="9350"/>
                    </a:moveTo>
                    <a:lnTo>
                      <a:pt x="290317" y="15490"/>
                    </a:lnTo>
                    <a:cubicBezTo>
                      <a:pt x="290317" y="38591"/>
                      <a:pt x="309844" y="105602"/>
                      <a:pt x="369700" y="105602"/>
                    </a:cubicBezTo>
                    <a:lnTo>
                      <a:pt x="375841" y="105602"/>
                    </a:lnTo>
                    <a:lnTo>
                      <a:pt x="375841" y="142274"/>
                    </a:lnTo>
                    <a:lnTo>
                      <a:pt x="290317" y="142274"/>
                    </a:lnTo>
                    <a:lnTo>
                      <a:pt x="290317" y="169771"/>
                    </a:lnTo>
                    <a:cubicBezTo>
                      <a:pt x="294045" y="167756"/>
                      <a:pt x="298274" y="166832"/>
                      <a:pt x="302509" y="167114"/>
                    </a:cubicBezTo>
                    <a:cubicBezTo>
                      <a:pt x="308323" y="167050"/>
                      <a:pt x="313957" y="169103"/>
                      <a:pt x="318365" y="172889"/>
                    </a:cubicBezTo>
                    <a:cubicBezTo>
                      <a:pt x="320694" y="175058"/>
                      <a:pt x="323755" y="176271"/>
                      <a:pt x="326938" y="176271"/>
                    </a:cubicBezTo>
                    <a:cubicBezTo>
                      <a:pt x="330121" y="176271"/>
                      <a:pt x="333182" y="175058"/>
                      <a:pt x="335511" y="172889"/>
                    </a:cubicBezTo>
                    <a:cubicBezTo>
                      <a:pt x="339920" y="169103"/>
                      <a:pt x="345553" y="167050"/>
                      <a:pt x="351367" y="167114"/>
                    </a:cubicBezTo>
                    <a:cubicBezTo>
                      <a:pt x="357206" y="167050"/>
                      <a:pt x="362872" y="169103"/>
                      <a:pt x="367319" y="172889"/>
                    </a:cubicBezTo>
                    <a:cubicBezTo>
                      <a:pt x="369597" y="175103"/>
                      <a:pt x="372664" y="176322"/>
                      <a:pt x="375841" y="176284"/>
                    </a:cubicBezTo>
                    <a:lnTo>
                      <a:pt x="375841" y="212950"/>
                    </a:lnTo>
                    <a:cubicBezTo>
                      <a:pt x="370034" y="212988"/>
                      <a:pt x="364406" y="210941"/>
                      <a:pt x="359985" y="207174"/>
                    </a:cubicBezTo>
                    <a:cubicBezTo>
                      <a:pt x="357668" y="204954"/>
                      <a:pt x="354576" y="203735"/>
                      <a:pt x="351367" y="203780"/>
                    </a:cubicBezTo>
                    <a:cubicBezTo>
                      <a:pt x="348191" y="203741"/>
                      <a:pt x="345123" y="204961"/>
                      <a:pt x="342846" y="207174"/>
                    </a:cubicBezTo>
                    <a:cubicBezTo>
                      <a:pt x="338386" y="210909"/>
                      <a:pt x="332752" y="212962"/>
                      <a:pt x="326938" y="212962"/>
                    </a:cubicBezTo>
                    <a:cubicBezTo>
                      <a:pt x="321125" y="212962"/>
                      <a:pt x="315491" y="210909"/>
                      <a:pt x="311031" y="207174"/>
                    </a:cubicBezTo>
                    <a:cubicBezTo>
                      <a:pt x="308753" y="204961"/>
                      <a:pt x="305686" y="203741"/>
                      <a:pt x="302509" y="203780"/>
                    </a:cubicBezTo>
                    <a:cubicBezTo>
                      <a:pt x="299301" y="203735"/>
                      <a:pt x="296208" y="204954"/>
                      <a:pt x="293891" y="207174"/>
                    </a:cubicBezTo>
                    <a:cubicBezTo>
                      <a:pt x="289451" y="210902"/>
                      <a:pt x="283836" y="212950"/>
                      <a:pt x="278035" y="212950"/>
                    </a:cubicBezTo>
                    <a:cubicBezTo>
                      <a:pt x="272234" y="212950"/>
                      <a:pt x="266613" y="210902"/>
                      <a:pt x="262173" y="207174"/>
                    </a:cubicBezTo>
                    <a:cubicBezTo>
                      <a:pt x="259850" y="204999"/>
                      <a:pt x="256783" y="203793"/>
                      <a:pt x="253600" y="203793"/>
                    </a:cubicBezTo>
                    <a:cubicBezTo>
                      <a:pt x="250424" y="203793"/>
                      <a:pt x="247356" y="204999"/>
                      <a:pt x="245033" y="207174"/>
                    </a:cubicBezTo>
                    <a:cubicBezTo>
                      <a:pt x="240599" y="210915"/>
                      <a:pt x="234978" y="212962"/>
                      <a:pt x="229171" y="212950"/>
                    </a:cubicBezTo>
                    <a:cubicBezTo>
                      <a:pt x="223345" y="212962"/>
                      <a:pt x="217691" y="210915"/>
                      <a:pt x="213225" y="207174"/>
                    </a:cubicBezTo>
                    <a:cubicBezTo>
                      <a:pt x="210922" y="204986"/>
                      <a:pt x="207874" y="203767"/>
                      <a:pt x="204697" y="203767"/>
                    </a:cubicBezTo>
                    <a:cubicBezTo>
                      <a:pt x="201521" y="203767"/>
                      <a:pt x="198473" y="204986"/>
                      <a:pt x="196169" y="207174"/>
                    </a:cubicBezTo>
                    <a:cubicBezTo>
                      <a:pt x="191703" y="210915"/>
                      <a:pt x="186050" y="212962"/>
                      <a:pt x="180223" y="212950"/>
                    </a:cubicBezTo>
                    <a:cubicBezTo>
                      <a:pt x="174416" y="212962"/>
                      <a:pt x="168795" y="210915"/>
                      <a:pt x="164361" y="207174"/>
                    </a:cubicBezTo>
                    <a:cubicBezTo>
                      <a:pt x="162083" y="204961"/>
                      <a:pt x="159016" y="203741"/>
                      <a:pt x="155840" y="203780"/>
                    </a:cubicBezTo>
                    <a:cubicBezTo>
                      <a:pt x="152631" y="203735"/>
                      <a:pt x="149538" y="204954"/>
                      <a:pt x="147222" y="207174"/>
                    </a:cubicBezTo>
                    <a:cubicBezTo>
                      <a:pt x="142781" y="210902"/>
                      <a:pt x="137160" y="212950"/>
                      <a:pt x="131359" y="212950"/>
                    </a:cubicBezTo>
                    <a:cubicBezTo>
                      <a:pt x="125558" y="212950"/>
                      <a:pt x="119944" y="210902"/>
                      <a:pt x="115503" y="207174"/>
                    </a:cubicBezTo>
                    <a:cubicBezTo>
                      <a:pt x="113180" y="204999"/>
                      <a:pt x="110113" y="203793"/>
                      <a:pt x="106930" y="203793"/>
                    </a:cubicBezTo>
                    <a:cubicBezTo>
                      <a:pt x="103748" y="203793"/>
                      <a:pt x="100687" y="204999"/>
                      <a:pt x="98364" y="207174"/>
                    </a:cubicBezTo>
                    <a:cubicBezTo>
                      <a:pt x="93917" y="210902"/>
                      <a:pt x="88302" y="212950"/>
                      <a:pt x="82501" y="212950"/>
                    </a:cubicBezTo>
                    <a:cubicBezTo>
                      <a:pt x="76701" y="212950"/>
                      <a:pt x="71086" y="210902"/>
                      <a:pt x="66645" y="207174"/>
                    </a:cubicBezTo>
                    <a:cubicBezTo>
                      <a:pt x="64329" y="204954"/>
                      <a:pt x="61236" y="203735"/>
                      <a:pt x="58028" y="203780"/>
                    </a:cubicBezTo>
                    <a:cubicBezTo>
                      <a:pt x="54845" y="203741"/>
                      <a:pt x="51784" y="204961"/>
                      <a:pt x="49499" y="207174"/>
                    </a:cubicBezTo>
                    <a:cubicBezTo>
                      <a:pt x="45046" y="210909"/>
                      <a:pt x="39412" y="212962"/>
                      <a:pt x="33599" y="212962"/>
                    </a:cubicBezTo>
                    <a:cubicBezTo>
                      <a:pt x="27778" y="212962"/>
                      <a:pt x="22151" y="210909"/>
                      <a:pt x="17691" y="207174"/>
                    </a:cubicBezTo>
                    <a:cubicBezTo>
                      <a:pt x="15413" y="204961"/>
                      <a:pt x="12346" y="203741"/>
                      <a:pt x="9170" y="203780"/>
                    </a:cubicBezTo>
                    <a:lnTo>
                      <a:pt x="9170" y="167114"/>
                    </a:lnTo>
                    <a:cubicBezTo>
                      <a:pt x="14983" y="167031"/>
                      <a:pt x="20624" y="169084"/>
                      <a:pt x="25026" y="172889"/>
                    </a:cubicBezTo>
                    <a:cubicBezTo>
                      <a:pt x="27349" y="175058"/>
                      <a:pt x="30416" y="176271"/>
                      <a:pt x="33599" y="176271"/>
                    </a:cubicBezTo>
                    <a:cubicBezTo>
                      <a:pt x="36781" y="176271"/>
                      <a:pt x="39842" y="175058"/>
                      <a:pt x="42165" y="172889"/>
                    </a:cubicBezTo>
                    <a:cubicBezTo>
                      <a:pt x="46580" y="169103"/>
                      <a:pt x="52214" y="167050"/>
                      <a:pt x="58028" y="167114"/>
                    </a:cubicBezTo>
                    <a:cubicBezTo>
                      <a:pt x="63867" y="167050"/>
                      <a:pt x="69533" y="169103"/>
                      <a:pt x="73980" y="172889"/>
                    </a:cubicBezTo>
                    <a:cubicBezTo>
                      <a:pt x="75103" y="173993"/>
                      <a:pt x="76431" y="174866"/>
                      <a:pt x="77901" y="175443"/>
                    </a:cubicBezTo>
                    <a:cubicBezTo>
                      <a:pt x="79363" y="176027"/>
                      <a:pt x="80929" y="176309"/>
                      <a:pt x="82501" y="176284"/>
                    </a:cubicBezTo>
                    <a:cubicBezTo>
                      <a:pt x="85684" y="176322"/>
                      <a:pt x="88745" y="175103"/>
                      <a:pt x="91029" y="172889"/>
                    </a:cubicBezTo>
                    <a:cubicBezTo>
                      <a:pt x="92691" y="171644"/>
                      <a:pt x="94437" y="170515"/>
                      <a:pt x="96253" y="169494"/>
                    </a:cubicBezTo>
                    <a:lnTo>
                      <a:pt x="96253" y="142274"/>
                    </a:lnTo>
                    <a:lnTo>
                      <a:pt x="9170" y="142274"/>
                    </a:lnTo>
                    <a:lnTo>
                      <a:pt x="9170" y="105602"/>
                    </a:lnTo>
                    <a:lnTo>
                      <a:pt x="16774" y="105602"/>
                    </a:lnTo>
                    <a:cubicBezTo>
                      <a:pt x="76726" y="105602"/>
                      <a:pt x="96253" y="38591"/>
                      <a:pt x="96253" y="15490"/>
                    </a:cubicBezTo>
                    <a:lnTo>
                      <a:pt x="96253" y="9350"/>
                    </a:lnTo>
                    <a:lnTo>
                      <a:pt x="108445" y="9350"/>
                    </a:lnTo>
                    <a:lnTo>
                      <a:pt x="108445" y="15490"/>
                    </a:lnTo>
                    <a:cubicBezTo>
                      <a:pt x="108907" y="34536"/>
                      <a:pt x="114515" y="53100"/>
                      <a:pt x="124673" y="69212"/>
                    </a:cubicBezTo>
                    <a:cubicBezTo>
                      <a:pt x="132135" y="80628"/>
                      <a:pt x="142486" y="89868"/>
                      <a:pt x="154672" y="96002"/>
                    </a:cubicBezTo>
                    <a:cubicBezTo>
                      <a:pt x="166857" y="102137"/>
                      <a:pt x="180448" y="104941"/>
                      <a:pt x="194064" y="104139"/>
                    </a:cubicBezTo>
                    <a:cubicBezTo>
                      <a:pt x="207732" y="104832"/>
                      <a:pt x="221330" y="101784"/>
                      <a:pt x="233400" y="95322"/>
                    </a:cubicBezTo>
                    <a:cubicBezTo>
                      <a:pt x="245463" y="88861"/>
                      <a:pt x="255538" y="79229"/>
                      <a:pt x="262539" y="67467"/>
                    </a:cubicBezTo>
                    <a:cubicBezTo>
                      <a:pt x="272074" y="51694"/>
                      <a:pt x="277407" y="33733"/>
                      <a:pt x="278035" y="15311"/>
                    </a:cubicBezTo>
                    <a:lnTo>
                      <a:pt x="278035" y="9170"/>
                    </a:lnTo>
                    <a:lnTo>
                      <a:pt x="290317" y="9170"/>
                    </a:lnTo>
                    <a:moveTo>
                      <a:pt x="299481" y="0"/>
                    </a:moveTo>
                    <a:lnTo>
                      <a:pt x="268866" y="0"/>
                    </a:lnTo>
                    <a:lnTo>
                      <a:pt x="268866" y="15311"/>
                    </a:lnTo>
                    <a:cubicBezTo>
                      <a:pt x="268192" y="32007"/>
                      <a:pt x="263335" y="48274"/>
                      <a:pt x="254749" y="62609"/>
                    </a:cubicBezTo>
                    <a:cubicBezTo>
                      <a:pt x="248569" y="73037"/>
                      <a:pt x="239637" y="81552"/>
                      <a:pt x="228927" y="87231"/>
                    </a:cubicBezTo>
                    <a:cubicBezTo>
                      <a:pt x="218224" y="92903"/>
                      <a:pt x="206160" y="95521"/>
                      <a:pt x="194064" y="94790"/>
                    </a:cubicBezTo>
                    <a:cubicBezTo>
                      <a:pt x="181975" y="95624"/>
                      <a:pt x="169886" y="93224"/>
                      <a:pt x="159041" y="87821"/>
                    </a:cubicBezTo>
                    <a:cubicBezTo>
                      <a:pt x="148197" y="82425"/>
                      <a:pt x="138989" y="74230"/>
                      <a:pt x="132373" y="64079"/>
                    </a:cubicBezTo>
                    <a:cubicBezTo>
                      <a:pt x="123120" y="49461"/>
                      <a:pt x="118019" y="32604"/>
                      <a:pt x="117614" y="15311"/>
                    </a:cubicBezTo>
                    <a:lnTo>
                      <a:pt x="117614" y="186"/>
                    </a:lnTo>
                    <a:lnTo>
                      <a:pt x="87083" y="186"/>
                    </a:lnTo>
                    <a:lnTo>
                      <a:pt x="87083" y="15490"/>
                    </a:lnTo>
                    <a:cubicBezTo>
                      <a:pt x="87083" y="36210"/>
                      <a:pt x="69757" y="96439"/>
                      <a:pt x="16774" y="96439"/>
                    </a:cubicBezTo>
                    <a:lnTo>
                      <a:pt x="0" y="96439"/>
                    </a:lnTo>
                    <a:lnTo>
                      <a:pt x="0" y="151438"/>
                    </a:lnTo>
                    <a:lnTo>
                      <a:pt x="87083" y="151438"/>
                    </a:lnTo>
                    <a:lnTo>
                      <a:pt x="87083" y="164092"/>
                    </a:lnTo>
                    <a:lnTo>
                      <a:pt x="85530" y="165189"/>
                    </a:lnTo>
                    <a:cubicBezTo>
                      <a:pt x="83509" y="167114"/>
                      <a:pt x="83509" y="167114"/>
                      <a:pt x="82501" y="167114"/>
                    </a:cubicBezTo>
                    <a:cubicBezTo>
                      <a:pt x="81494" y="167114"/>
                      <a:pt x="81494" y="167114"/>
                      <a:pt x="79479" y="165555"/>
                    </a:cubicBezTo>
                    <a:cubicBezTo>
                      <a:pt x="73428" y="160633"/>
                      <a:pt x="65869" y="157951"/>
                      <a:pt x="58072" y="157951"/>
                    </a:cubicBezTo>
                    <a:cubicBezTo>
                      <a:pt x="50276" y="157951"/>
                      <a:pt x="42717" y="160633"/>
                      <a:pt x="36666" y="165555"/>
                    </a:cubicBezTo>
                    <a:cubicBezTo>
                      <a:pt x="34651" y="167114"/>
                      <a:pt x="34651" y="167114"/>
                      <a:pt x="33643" y="167114"/>
                    </a:cubicBezTo>
                    <a:cubicBezTo>
                      <a:pt x="32636" y="167114"/>
                      <a:pt x="32636" y="167114"/>
                      <a:pt x="30525" y="165555"/>
                    </a:cubicBezTo>
                    <a:cubicBezTo>
                      <a:pt x="24532" y="160569"/>
                      <a:pt x="16966" y="157874"/>
                      <a:pt x="9170" y="157944"/>
                    </a:cubicBezTo>
                    <a:lnTo>
                      <a:pt x="0" y="157944"/>
                    </a:lnTo>
                    <a:lnTo>
                      <a:pt x="0" y="212950"/>
                    </a:lnTo>
                    <a:lnTo>
                      <a:pt x="9170" y="212950"/>
                    </a:lnTo>
                    <a:cubicBezTo>
                      <a:pt x="10177" y="212950"/>
                      <a:pt x="10177" y="212950"/>
                      <a:pt x="12192" y="214509"/>
                    </a:cubicBezTo>
                    <a:cubicBezTo>
                      <a:pt x="18224" y="219494"/>
                      <a:pt x="25821" y="222190"/>
                      <a:pt x="33643" y="222113"/>
                    </a:cubicBezTo>
                    <a:cubicBezTo>
                      <a:pt x="41485" y="222074"/>
                      <a:pt x="49050" y="219244"/>
                      <a:pt x="54999" y="214143"/>
                    </a:cubicBezTo>
                    <a:cubicBezTo>
                      <a:pt x="57020" y="212584"/>
                      <a:pt x="57020" y="212584"/>
                      <a:pt x="58028" y="212584"/>
                    </a:cubicBezTo>
                    <a:cubicBezTo>
                      <a:pt x="59035" y="212584"/>
                      <a:pt x="59035" y="212584"/>
                      <a:pt x="61146" y="214143"/>
                    </a:cubicBezTo>
                    <a:cubicBezTo>
                      <a:pt x="67178" y="219052"/>
                      <a:pt x="74718" y="221734"/>
                      <a:pt x="82501" y="221734"/>
                    </a:cubicBezTo>
                    <a:cubicBezTo>
                      <a:pt x="90285" y="221734"/>
                      <a:pt x="97825" y="219052"/>
                      <a:pt x="103863" y="214143"/>
                    </a:cubicBezTo>
                    <a:cubicBezTo>
                      <a:pt x="105878" y="212584"/>
                      <a:pt x="105878" y="212584"/>
                      <a:pt x="106885" y="212584"/>
                    </a:cubicBezTo>
                    <a:cubicBezTo>
                      <a:pt x="107893" y="212584"/>
                      <a:pt x="107989" y="212584"/>
                      <a:pt x="110004" y="214143"/>
                    </a:cubicBezTo>
                    <a:cubicBezTo>
                      <a:pt x="116036" y="219052"/>
                      <a:pt x="123582" y="221734"/>
                      <a:pt x="131359" y="221734"/>
                    </a:cubicBezTo>
                    <a:cubicBezTo>
                      <a:pt x="139143" y="221734"/>
                      <a:pt x="146689" y="219052"/>
                      <a:pt x="152721" y="214143"/>
                    </a:cubicBezTo>
                    <a:cubicBezTo>
                      <a:pt x="154832" y="212584"/>
                      <a:pt x="154832" y="212584"/>
                      <a:pt x="155840" y="212584"/>
                    </a:cubicBezTo>
                    <a:cubicBezTo>
                      <a:pt x="156847" y="212584"/>
                      <a:pt x="156847" y="212584"/>
                      <a:pt x="158862" y="214143"/>
                    </a:cubicBezTo>
                    <a:cubicBezTo>
                      <a:pt x="164913" y="219058"/>
                      <a:pt x="172472" y="221747"/>
                      <a:pt x="180268" y="221747"/>
                    </a:cubicBezTo>
                    <a:cubicBezTo>
                      <a:pt x="188065" y="221747"/>
                      <a:pt x="195624" y="219058"/>
                      <a:pt x="201675" y="214143"/>
                    </a:cubicBezTo>
                    <a:cubicBezTo>
                      <a:pt x="203690" y="212584"/>
                      <a:pt x="203690" y="212584"/>
                      <a:pt x="204697" y="212584"/>
                    </a:cubicBezTo>
                    <a:cubicBezTo>
                      <a:pt x="205705" y="212584"/>
                      <a:pt x="205705" y="212584"/>
                      <a:pt x="207719" y="214047"/>
                    </a:cubicBezTo>
                    <a:cubicBezTo>
                      <a:pt x="213758" y="219001"/>
                      <a:pt x="221323" y="221708"/>
                      <a:pt x="229126" y="221708"/>
                    </a:cubicBezTo>
                    <a:cubicBezTo>
                      <a:pt x="236936" y="221708"/>
                      <a:pt x="244501" y="219001"/>
                      <a:pt x="250533" y="214047"/>
                    </a:cubicBezTo>
                    <a:cubicBezTo>
                      <a:pt x="252548" y="212487"/>
                      <a:pt x="252548" y="212487"/>
                      <a:pt x="253555" y="212487"/>
                    </a:cubicBezTo>
                    <a:cubicBezTo>
                      <a:pt x="254563" y="212487"/>
                      <a:pt x="254563" y="212487"/>
                      <a:pt x="256674" y="214047"/>
                    </a:cubicBezTo>
                    <a:cubicBezTo>
                      <a:pt x="262706" y="218962"/>
                      <a:pt x="270252" y="221644"/>
                      <a:pt x="278035" y="221644"/>
                    </a:cubicBezTo>
                    <a:cubicBezTo>
                      <a:pt x="285813" y="221644"/>
                      <a:pt x="293359" y="218962"/>
                      <a:pt x="299391" y="214047"/>
                    </a:cubicBezTo>
                    <a:cubicBezTo>
                      <a:pt x="301502" y="212487"/>
                      <a:pt x="301502" y="212487"/>
                      <a:pt x="302509" y="212487"/>
                    </a:cubicBezTo>
                    <a:cubicBezTo>
                      <a:pt x="303517" y="212487"/>
                      <a:pt x="303517" y="212487"/>
                      <a:pt x="305532" y="214047"/>
                    </a:cubicBezTo>
                    <a:cubicBezTo>
                      <a:pt x="311583" y="218968"/>
                      <a:pt x="319142" y="221657"/>
                      <a:pt x="326938" y="221657"/>
                    </a:cubicBezTo>
                    <a:cubicBezTo>
                      <a:pt x="334734" y="221657"/>
                      <a:pt x="342294" y="218968"/>
                      <a:pt x="348345" y="214047"/>
                    </a:cubicBezTo>
                    <a:cubicBezTo>
                      <a:pt x="350359" y="212487"/>
                      <a:pt x="350359" y="212487"/>
                      <a:pt x="351367" y="212487"/>
                    </a:cubicBezTo>
                    <a:cubicBezTo>
                      <a:pt x="352374" y="212487"/>
                      <a:pt x="352374" y="212487"/>
                      <a:pt x="354486" y="214047"/>
                    </a:cubicBezTo>
                    <a:cubicBezTo>
                      <a:pt x="360415" y="219200"/>
                      <a:pt x="367987" y="222061"/>
                      <a:pt x="375841" y="222113"/>
                    </a:cubicBezTo>
                    <a:lnTo>
                      <a:pt x="385011" y="222113"/>
                    </a:lnTo>
                    <a:lnTo>
                      <a:pt x="385011" y="167114"/>
                    </a:lnTo>
                    <a:lnTo>
                      <a:pt x="375841" y="167114"/>
                    </a:lnTo>
                    <a:cubicBezTo>
                      <a:pt x="374833" y="167114"/>
                      <a:pt x="374833" y="167114"/>
                      <a:pt x="372818" y="165555"/>
                    </a:cubicBezTo>
                    <a:cubicBezTo>
                      <a:pt x="366767" y="160633"/>
                      <a:pt x="359208" y="157951"/>
                      <a:pt x="351412" y="157951"/>
                    </a:cubicBezTo>
                    <a:cubicBezTo>
                      <a:pt x="343616" y="157951"/>
                      <a:pt x="336056" y="160633"/>
                      <a:pt x="330012" y="165555"/>
                    </a:cubicBezTo>
                    <a:cubicBezTo>
                      <a:pt x="327991" y="167114"/>
                      <a:pt x="327991" y="167114"/>
                      <a:pt x="326893" y="167114"/>
                    </a:cubicBezTo>
                    <a:cubicBezTo>
                      <a:pt x="325789" y="167114"/>
                      <a:pt x="325886" y="167114"/>
                      <a:pt x="323865" y="165555"/>
                    </a:cubicBezTo>
                    <a:cubicBezTo>
                      <a:pt x="317865" y="160582"/>
                      <a:pt x="310299" y="157887"/>
                      <a:pt x="302509" y="157944"/>
                    </a:cubicBezTo>
                    <a:lnTo>
                      <a:pt x="299481" y="157944"/>
                    </a:lnTo>
                    <a:lnTo>
                      <a:pt x="299481" y="151713"/>
                    </a:lnTo>
                    <a:lnTo>
                      <a:pt x="385011" y="151713"/>
                    </a:lnTo>
                    <a:lnTo>
                      <a:pt x="385011" y="96715"/>
                    </a:lnTo>
                    <a:lnTo>
                      <a:pt x="369700" y="96715"/>
                    </a:lnTo>
                    <a:cubicBezTo>
                      <a:pt x="316716" y="96715"/>
                      <a:pt x="299481" y="36486"/>
                      <a:pt x="299481" y="15766"/>
                    </a:cubicBezTo>
                    <a:lnTo>
                      <a:pt x="299481" y="186"/>
                    </a:lnTo>
                    <a:lnTo>
                      <a:pt x="299481" y="0"/>
                    </a:lnTo>
                    <a:close/>
                  </a:path>
                </a:pathLst>
              </a:custGeom>
              <a:solidFill>
                <a:srgbClr val="FFFFFF"/>
              </a:solidFill>
              <a:ln w="6417" cap="flat">
                <a:noFill/>
                <a:prstDash val="solid"/>
                <a:miter/>
              </a:ln>
            </p:spPr>
            <p:txBody>
              <a:bodyPr rtlCol="0" anchor="ctr"/>
              <a:lstStyle/>
              <a:p>
                <a:endParaRPr lang="en-US" sz="810"/>
              </a:p>
            </p:txBody>
          </p:sp>
          <p:sp>
            <p:nvSpPr>
              <p:cNvPr id="3018" name="Freeform: Shape 3017">
                <a:extLst>
                  <a:ext uri="{FF2B5EF4-FFF2-40B4-BE49-F238E27FC236}">
                    <a16:creationId xmlns:a16="http://schemas.microsoft.com/office/drawing/2014/main" id="{14336EC4-CFF6-12F9-2C8F-F1A176AE95E2}"/>
                  </a:ext>
                </a:extLst>
              </p:cNvPr>
              <p:cNvSpPr/>
              <p:nvPr/>
            </p:nvSpPr>
            <p:spPr>
              <a:xfrm>
                <a:off x="3462226" y="5627805"/>
                <a:ext cx="149095" cy="185446"/>
              </a:xfrm>
              <a:custGeom>
                <a:avLst/>
                <a:gdLst>
                  <a:gd name="connsiteX0" fmla="*/ 94417 w 149095"/>
                  <a:gd name="connsiteY0" fmla="*/ 159413 h 185446"/>
                  <a:gd name="connsiteX1" fmla="*/ 86095 w 149095"/>
                  <a:gd name="connsiteY1" fmla="*/ 162731 h 185446"/>
                  <a:gd name="connsiteX2" fmla="*/ 77188 w 149095"/>
                  <a:gd name="connsiteY2" fmla="*/ 161704 h 185446"/>
                  <a:gd name="connsiteX3" fmla="*/ 68878 w 149095"/>
                  <a:gd name="connsiteY3" fmla="*/ 155300 h 185446"/>
                  <a:gd name="connsiteX4" fmla="*/ 65728 w 149095"/>
                  <a:gd name="connsiteY4" fmla="*/ 145296 h 185446"/>
                  <a:gd name="connsiteX5" fmla="*/ 65728 w 149095"/>
                  <a:gd name="connsiteY5" fmla="*/ 140529 h 185446"/>
                  <a:gd name="connsiteX6" fmla="*/ 21362 w 149095"/>
                  <a:gd name="connsiteY6" fmla="*/ 140529 h 185446"/>
                  <a:gd name="connsiteX7" fmla="*/ 21362 w 149095"/>
                  <a:gd name="connsiteY7" fmla="*/ 128337 h 185446"/>
                  <a:gd name="connsiteX8" fmla="*/ 0 w 149095"/>
                  <a:gd name="connsiteY8" fmla="*/ 128337 h 185446"/>
                  <a:gd name="connsiteX9" fmla="*/ 0 w 149095"/>
                  <a:gd name="connsiteY9" fmla="*/ 0 h 185446"/>
                  <a:gd name="connsiteX10" fmla="*/ 128337 w 149095"/>
                  <a:gd name="connsiteY10" fmla="*/ 0 h 185446"/>
                  <a:gd name="connsiteX11" fmla="*/ 128337 w 149095"/>
                  <a:gd name="connsiteY11" fmla="*/ 21355 h 185446"/>
                  <a:gd name="connsiteX12" fmla="*/ 140529 w 149095"/>
                  <a:gd name="connsiteY12" fmla="*/ 21355 h 185446"/>
                  <a:gd name="connsiteX13" fmla="*/ 140529 w 149095"/>
                  <a:gd name="connsiteY13" fmla="*/ 108996 h 185446"/>
                  <a:gd name="connsiteX14" fmla="*/ 143096 w 149095"/>
                  <a:gd name="connsiteY14" fmla="*/ 111287 h 185446"/>
                  <a:gd name="connsiteX15" fmla="*/ 148364 w 149095"/>
                  <a:gd name="connsiteY15" fmla="*/ 119552 h 185446"/>
                  <a:gd name="connsiteX16" fmla="*/ 148454 w 149095"/>
                  <a:gd name="connsiteY16" fmla="*/ 129350 h 185446"/>
                  <a:gd name="connsiteX17" fmla="*/ 143340 w 149095"/>
                  <a:gd name="connsiteY17" fmla="*/ 137705 h 185446"/>
                  <a:gd name="connsiteX18" fmla="*/ 134574 w 149095"/>
                  <a:gd name="connsiteY18" fmla="*/ 142088 h 185446"/>
                  <a:gd name="connsiteX19" fmla="*/ 146028 w 149095"/>
                  <a:gd name="connsiteY19" fmla="*/ 168121 h 185446"/>
                  <a:gd name="connsiteX20" fmla="*/ 105422 w 149095"/>
                  <a:gd name="connsiteY20" fmla="*/ 185447 h 185446"/>
                  <a:gd name="connsiteX21" fmla="*/ 94417 w 149095"/>
                  <a:gd name="connsiteY21" fmla="*/ 159413 h 18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9095" h="185446">
                    <a:moveTo>
                      <a:pt x="94417" y="159413"/>
                    </a:moveTo>
                    <a:cubicBezTo>
                      <a:pt x="91960" y="161191"/>
                      <a:pt x="89098" y="162333"/>
                      <a:pt x="86095" y="162731"/>
                    </a:cubicBezTo>
                    <a:cubicBezTo>
                      <a:pt x="83085" y="163129"/>
                      <a:pt x="80024" y="162776"/>
                      <a:pt x="77188" y="161704"/>
                    </a:cubicBezTo>
                    <a:cubicBezTo>
                      <a:pt x="73826" y="160466"/>
                      <a:pt x="70932" y="158233"/>
                      <a:pt x="68878" y="155300"/>
                    </a:cubicBezTo>
                    <a:cubicBezTo>
                      <a:pt x="66831" y="152361"/>
                      <a:pt x="65734" y="148870"/>
                      <a:pt x="65728" y="145296"/>
                    </a:cubicBezTo>
                    <a:lnTo>
                      <a:pt x="65728" y="140529"/>
                    </a:lnTo>
                    <a:lnTo>
                      <a:pt x="21362" y="140529"/>
                    </a:lnTo>
                    <a:lnTo>
                      <a:pt x="21362" y="128337"/>
                    </a:lnTo>
                    <a:lnTo>
                      <a:pt x="0" y="128337"/>
                    </a:lnTo>
                    <a:lnTo>
                      <a:pt x="0" y="0"/>
                    </a:lnTo>
                    <a:lnTo>
                      <a:pt x="128337" y="0"/>
                    </a:lnTo>
                    <a:lnTo>
                      <a:pt x="128337" y="21355"/>
                    </a:lnTo>
                    <a:lnTo>
                      <a:pt x="140529" y="21355"/>
                    </a:lnTo>
                    <a:lnTo>
                      <a:pt x="140529" y="108996"/>
                    </a:lnTo>
                    <a:lnTo>
                      <a:pt x="143096" y="111287"/>
                    </a:lnTo>
                    <a:cubicBezTo>
                      <a:pt x="145592" y="113494"/>
                      <a:pt x="147414" y="116357"/>
                      <a:pt x="148364" y="119552"/>
                    </a:cubicBezTo>
                    <a:cubicBezTo>
                      <a:pt x="149307" y="122741"/>
                      <a:pt x="149339" y="126136"/>
                      <a:pt x="148454" y="129350"/>
                    </a:cubicBezTo>
                    <a:cubicBezTo>
                      <a:pt x="147562" y="132559"/>
                      <a:pt x="145791" y="135453"/>
                      <a:pt x="143340" y="137705"/>
                    </a:cubicBezTo>
                    <a:cubicBezTo>
                      <a:pt x="140882" y="139958"/>
                      <a:pt x="137847" y="141478"/>
                      <a:pt x="134574" y="142088"/>
                    </a:cubicBezTo>
                    <a:lnTo>
                      <a:pt x="146028" y="168121"/>
                    </a:lnTo>
                    <a:lnTo>
                      <a:pt x="105422" y="185447"/>
                    </a:lnTo>
                    <a:lnTo>
                      <a:pt x="94417" y="159413"/>
                    </a:lnTo>
                    <a:close/>
                  </a:path>
                </a:pathLst>
              </a:custGeom>
              <a:solidFill>
                <a:srgbClr val="FFFFFF"/>
              </a:solidFill>
              <a:ln w="6417" cap="flat">
                <a:noFill/>
                <a:prstDash val="solid"/>
                <a:miter/>
              </a:ln>
            </p:spPr>
            <p:txBody>
              <a:bodyPr rtlCol="0" anchor="ctr"/>
              <a:lstStyle/>
              <a:p>
                <a:endParaRPr lang="en-US" sz="810"/>
              </a:p>
            </p:txBody>
          </p:sp>
          <p:sp>
            <p:nvSpPr>
              <p:cNvPr id="3019" name="Freeform: Shape 3018">
                <a:extLst>
                  <a:ext uri="{FF2B5EF4-FFF2-40B4-BE49-F238E27FC236}">
                    <a16:creationId xmlns:a16="http://schemas.microsoft.com/office/drawing/2014/main" id="{11159445-45DB-3246-CB63-A3FD5D239D37}"/>
                  </a:ext>
                </a:extLst>
              </p:cNvPr>
              <p:cNvSpPr/>
              <p:nvPr/>
            </p:nvSpPr>
            <p:spPr>
              <a:xfrm>
                <a:off x="3457644" y="5623217"/>
                <a:ext cx="158067" cy="195899"/>
              </a:xfrm>
              <a:custGeom>
                <a:avLst/>
                <a:gdLst>
                  <a:gd name="connsiteX0" fmla="*/ 128337 w 158067"/>
                  <a:gd name="connsiteY0" fmla="*/ 9170 h 195899"/>
                  <a:gd name="connsiteX1" fmla="*/ 128337 w 158067"/>
                  <a:gd name="connsiteY1" fmla="*/ 30531 h 195899"/>
                  <a:gd name="connsiteX2" fmla="*/ 140529 w 158067"/>
                  <a:gd name="connsiteY2" fmla="*/ 30531 h 195899"/>
                  <a:gd name="connsiteX3" fmla="*/ 140529 w 158067"/>
                  <a:gd name="connsiteY3" fmla="*/ 115600 h 195899"/>
                  <a:gd name="connsiteX4" fmla="*/ 144559 w 158067"/>
                  <a:gd name="connsiteY4" fmla="*/ 119263 h 195899"/>
                  <a:gd name="connsiteX5" fmla="*/ 148402 w 158067"/>
                  <a:gd name="connsiteY5" fmla="*/ 126059 h 195899"/>
                  <a:gd name="connsiteX6" fmla="*/ 147767 w 158067"/>
                  <a:gd name="connsiteY6" fmla="*/ 133842 h 195899"/>
                  <a:gd name="connsiteX7" fmla="*/ 142955 w 158067"/>
                  <a:gd name="connsiteY7" fmla="*/ 139855 h 195899"/>
                  <a:gd name="connsiteX8" fmla="*/ 135575 w 158067"/>
                  <a:gd name="connsiteY8" fmla="*/ 142088 h 195899"/>
                  <a:gd name="connsiteX9" fmla="*/ 132277 w 158067"/>
                  <a:gd name="connsiteY9" fmla="*/ 142088 h 195899"/>
                  <a:gd name="connsiteX10" fmla="*/ 144559 w 158067"/>
                  <a:gd name="connsiteY10" fmla="*/ 169591 h 195899"/>
                  <a:gd name="connsiteX11" fmla="*/ 112750 w 158067"/>
                  <a:gd name="connsiteY11" fmla="*/ 183984 h 195899"/>
                  <a:gd name="connsiteX12" fmla="*/ 100834 w 158067"/>
                  <a:gd name="connsiteY12" fmla="*/ 155840 h 195899"/>
                  <a:gd name="connsiteX13" fmla="*/ 98543 w 158067"/>
                  <a:gd name="connsiteY13" fmla="*/ 158406 h 195899"/>
                  <a:gd name="connsiteX14" fmla="*/ 94097 w 158067"/>
                  <a:gd name="connsiteY14" fmla="*/ 161608 h 195899"/>
                  <a:gd name="connsiteX15" fmla="*/ 88732 w 158067"/>
                  <a:gd name="connsiteY15" fmla="*/ 162718 h 195899"/>
                  <a:gd name="connsiteX16" fmla="*/ 83785 w 158067"/>
                  <a:gd name="connsiteY16" fmla="*/ 161801 h 195899"/>
                  <a:gd name="connsiteX17" fmla="*/ 77618 w 158067"/>
                  <a:gd name="connsiteY17" fmla="*/ 157091 h 195899"/>
                  <a:gd name="connsiteX18" fmla="*/ 75257 w 158067"/>
                  <a:gd name="connsiteY18" fmla="*/ 149698 h 195899"/>
                  <a:gd name="connsiteX19" fmla="*/ 75257 w 158067"/>
                  <a:gd name="connsiteY19" fmla="*/ 140529 h 195899"/>
                  <a:gd name="connsiteX20" fmla="*/ 30525 w 158067"/>
                  <a:gd name="connsiteY20" fmla="*/ 140529 h 195899"/>
                  <a:gd name="connsiteX21" fmla="*/ 30525 w 158067"/>
                  <a:gd name="connsiteY21" fmla="*/ 128337 h 195899"/>
                  <a:gd name="connsiteX22" fmla="*/ 9163 w 158067"/>
                  <a:gd name="connsiteY22" fmla="*/ 128337 h 195899"/>
                  <a:gd name="connsiteX23" fmla="*/ 9163 w 158067"/>
                  <a:gd name="connsiteY23" fmla="*/ 9170 h 195899"/>
                  <a:gd name="connsiteX24" fmla="*/ 128337 w 158067"/>
                  <a:gd name="connsiteY24" fmla="*/ 9170 h 195899"/>
                  <a:gd name="connsiteX25" fmla="*/ 137500 w 158067"/>
                  <a:gd name="connsiteY25" fmla="*/ 0 h 195899"/>
                  <a:gd name="connsiteX26" fmla="*/ 0 w 158067"/>
                  <a:gd name="connsiteY26" fmla="*/ 0 h 195899"/>
                  <a:gd name="connsiteX27" fmla="*/ 0 w 158067"/>
                  <a:gd name="connsiteY27" fmla="*/ 137507 h 195899"/>
                  <a:gd name="connsiteX28" fmla="*/ 21355 w 158067"/>
                  <a:gd name="connsiteY28" fmla="*/ 137507 h 195899"/>
                  <a:gd name="connsiteX29" fmla="*/ 21355 w 158067"/>
                  <a:gd name="connsiteY29" fmla="*/ 149698 h 195899"/>
                  <a:gd name="connsiteX30" fmla="*/ 65728 w 158067"/>
                  <a:gd name="connsiteY30" fmla="*/ 149698 h 195899"/>
                  <a:gd name="connsiteX31" fmla="*/ 68538 w 158067"/>
                  <a:gd name="connsiteY31" fmla="*/ 160158 h 195899"/>
                  <a:gd name="connsiteX32" fmla="*/ 75879 w 158067"/>
                  <a:gd name="connsiteY32" fmla="*/ 168115 h 195899"/>
                  <a:gd name="connsiteX33" fmla="*/ 86082 w 158067"/>
                  <a:gd name="connsiteY33" fmla="*/ 171747 h 195899"/>
                  <a:gd name="connsiteX34" fmla="*/ 96804 w 158067"/>
                  <a:gd name="connsiteY34" fmla="*/ 170232 h 195899"/>
                  <a:gd name="connsiteX35" fmla="*/ 104408 w 158067"/>
                  <a:gd name="connsiteY35" fmla="*/ 187468 h 195899"/>
                  <a:gd name="connsiteX36" fmla="*/ 108079 w 158067"/>
                  <a:gd name="connsiteY36" fmla="*/ 195900 h 195899"/>
                  <a:gd name="connsiteX37" fmla="*/ 116421 w 158067"/>
                  <a:gd name="connsiteY37" fmla="*/ 192505 h 195899"/>
                  <a:gd name="connsiteX38" fmla="*/ 148319 w 158067"/>
                  <a:gd name="connsiteY38" fmla="*/ 178574 h 195899"/>
                  <a:gd name="connsiteX39" fmla="*/ 156661 w 158067"/>
                  <a:gd name="connsiteY39" fmla="*/ 174814 h 195899"/>
                  <a:gd name="connsiteX40" fmla="*/ 152997 w 158067"/>
                  <a:gd name="connsiteY40" fmla="*/ 166472 h 195899"/>
                  <a:gd name="connsiteX41" fmla="*/ 145386 w 158067"/>
                  <a:gd name="connsiteY41" fmla="*/ 149147 h 195899"/>
                  <a:gd name="connsiteX42" fmla="*/ 153709 w 158067"/>
                  <a:gd name="connsiteY42" fmla="*/ 142249 h 195899"/>
                  <a:gd name="connsiteX43" fmla="*/ 157829 w 158067"/>
                  <a:gd name="connsiteY43" fmla="*/ 132251 h 195899"/>
                  <a:gd name="connsiteX44" fmla="*/ 156776 w 158067"/>
                  <a:gd name="connsiteY44" fmla="*/ 121490 h 195899"/>
                  <a:gd name="connsiteX45" fmla="*/ 150796 w 158067"/>
                  <a:gd name="connsiteY45" fmla="*/ 112481 h 195899"/>
                  <a:gd name="connsiteX46" fmla="*/ 149692 w 158067"/>
                  <a:gd name="connsiteY46" fmla="*/ 111473 h 195899"/>
                  <a:gd name="connsiteX47" fmla="*/ 149692 w 158067"/>
                  <a:gd name="connsiteY47" fmla="*/ 21362 h 195899"/>
                  <a:gd name="connsiteX48" fmla="*/ 137500 w 158067"/>
                  <a:gd name="connsiteY48" fmla="*/ 21362 h 195899"/>
                  <a:gd name="connsiteX49" fmla="*/ 137500 w 158067"/>
                  <a:gd name="connsiteY49" fmla="*/ 0 h 19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8067" h="195899">
                    <a:moveTo>
                      <a:pt x="128337" y="9170"/>
                    </a:moveTo>
                    <a:lnTo>
                      <a:pt x="128337" y="30531"/>
                    </a:lnTo>
                    <a:lnTo>
                      <a:pt x="140529" y="30531"/>
                    </a:lnTo>
                    <a:lnTo>
                      <a:pt x="140529" y="115600"/>
                    </a:lnTo>
                    <a:lnTo>
                      <a:pt x="144559" y="119263"/>
                    </a:lnTo>
                    <a:cubicBezTo>
                      <a:pt x="146497" y="121092"/>
                      <a:pt x="147831" y="123460"/>
                      <a:pt x="148402" y="126059"/>
                    </a:cubicBezTo>
                    <a:cubicBezTo>
                      <a:pt x="148973" y="128658"/>
                      <a:pt x="148755" y="131365"/>
                      <a:pt x="147767" y="133842"/>
                    </a:cubicBezTo>
                    <a:cubicBezTo>
                      <a:pt x="146804" y="136287"/>
                      <a:pt x="145130" y="138379"/>
                      <a:pt x="142955" y="139855"/>
                    </a:cubicBezTo>
                    <a:cubicBezTo>
                      <a:pt x="140779" y="141324"/>
                      <a:pt x="138206" y="142107"/>
                      <a:pt x="135575" y="142088"/>
                    </a:cubicBezTo>
                    <a:lnTo>
                      <a:pt x="132277" y="142088"/>
                    </a:lnTo>
                    <a:lnTo>
                      <a:pt x="144559" y="169591"/>
                    </a:lnTo>
                    <a:lnTo>
                      <a:pt x="112750" y="183984"/>
                    </a:lnTo>
                    <a:lnTo>
                      <a:pt x="100834" y="155840"/>
                    </a:lnTo>
                    <a:lnTo>
                      <a:pt x="98543" y="158406"/>
                    </a:lnTo>
                    <a:cubicBezTo>
                      <a:pt x="97305" y="159773"/>
                      <a:pt x="95790" y="160864"/>
                      <a:pt x="94097" y="161608"/>
                    </a:cubicBezTo>
                    <a:cubicBezTo>
                      <a:pt x="92409" y="162353"/>
                      <a:pt x="90580" y="162731"/>
                      <a:pt x="88732" y="162718"/>
                    </a:cubicBezTo>
                    <a:cubicBezTo>
                      <a:pt x="87044" y="162725"/>
                      <a:pt x="85363" y="162410"/>
                      <a:pt x="83785" y="161801"/>
                    </a:cubicBezTo>
                    <a:cubicBezTo>
                      <a:pt x="81295" y="160896"/>
                      <a:pt x="79145" y="159253"/>
                      <a:pt x="77618" y="157091"/>
                    </a:cubicBezTo>
                    <a:cubicBezTo>
                      <a:pt x="76091" y="154928"/>
                      <a:pt x="75269" y="152349"/>
                      <a:pt x="75257" y="149698"/>
                    </a:cubicBezTo>
                    <a:lnTo>
                      <a:pt x="75257" y="140529"/>
                    </a:lnTo>
                    <a:lnTo>
                      <a:pt x="30525" y="140529"/>
                    </a:lnTo>
                    <a:lnTo>
                      <a:pt x="30525" y="128337"/>
                    </a:lnTo>
                    <a:lnTo>
                      <a:pt x="9163" y="128337"/>
                    </a:lnTo>
                    <a:lnTo>
                      <a:pt x="9163" y="9170"/>
                    </a:lnTo>
                    <a:lnTo>
                      <a:pt x="128337" y="9170"/>
                    </a:lnTo>
                    <a:close/>
                    <a:moveTo>
                      <a:pt x="137500" y="0"/>
                    </a:moveTo>
                    <a:lnTo>
                      <a:pt x="0" y="0"/>
                    </a:lnTo>
                    <a:lnTo>
                      <a:pt x="0" y="137507"/>
                    </a:lnTo>
                    <a:lnTo>
                      <a:pt x="21355" y="137507"/>
                    </a:lnTo>
                    <a:lnTo>
                      <a:pt x="21355" y="149698"/>
                    </a:lnTo>
                    <a:lnTo>
                      <a:pt x="65728" y="149698"/>
                    </a:lnTo>
                    <a:cubicBezTo>
                      <a:pt x="65805" y="153363"/>
                      <a:pt x="66767" y="156949"/>
                      <a:pt x="68538" y="160158"/>
                    </a:cubicBezTo>
                    <a:cubicBezTo>
                      <a:pt x="70303" y="163366"/>
                      <a:pt x="72825" y="166093"/>
                      <a:pt x="75879" y="168115"/>
                    </a:cubicBezTo>
                    <a:cubicBezTo>
                      <a:pt x="78933" y="170130"/>
                      <a:pt x="82437" y="171381"/>
                      <a:pt x="86082" y="171747"/>
                    </a:cubicBezTo>
                    <a:cubicBezTo>
                      <a:pt x="89727" y="172119"/>
                      <a:pt x="93403" y="171599"/>
                      <a:pt x="96804" y="170232"/>
                    </a:cubicBezTo>
                    <a:lnTo>
                      <a:pt x="104408" y="187468"/>
                    </a:lnTo>
                    <a:lnTo>
                      <a:pt x="108079" y="195900"/>
                    </a:lnTo>
                    <a:lnTo>
                      <a:pt x="116421" y="192505"/>
                    </a:lnTo>
                    <a:lnTo>
                      <a:pt x="148319" y="178574"/>
                    </a:lnTo>
                    <a:lnTo>
                      <a:pt x="156661" y="174814"/>
                    </a:lnTo>
                    <a:lnTo>
                      <a:pt x="152997" y="166472"/>
                    </a:lnTo>
                    <a:lnTo>
                      <a:pt x="145386" y="149147"/>
                    </a:lnTo>
                    <a:cubicBezTo>
                      <a:pt x="148685" y="147562"/>
                      <a:pt x="151540" y="145194"/>
                      <a:pt x="153709" y="142249"/>
                    </a:cubicBezTo>
                    <a:cubicBezTo>
                      <a:pt x="155878" y="139303"/>
                      <a:pt x="157296" y="135870"/>
                      <a:pt x="157829" y="132251"/>
                    </a:cubicBezTo>
                    <a:cubicBezTo>
                      <a:pt x="158361" y="128632"/>
                      <a:pt x="158002" y="124936"/>
                      <a:pt x="156776" y="121490"/>
                    </a:cubicBezTo>
                    <a:cubicBezTo>
                      <a:pt x="155550" y="118044"/>
                      <a:pt x="153497" y="114951"/>
                      <a:pt x="150796" y="112481"/>
                    </a:cubicBezTo>
                    <a:lnTo>
                      <a:pt x="149692" y="111473"/>
                    </a:lnTo>
                    <a:lnTo>
                      <a:pt x="149692" y="21362"/>
                    </a:lnTo>
                    <a:lnTo>
                      <a:pt x="137500" y="21362"/>
                    </a:lnTo>
                    <a:lnTo>
                      <a:pt x="137500" y="0"/>
                    </a:lnTo>
                    <a:close/>
                  </a:path>
                </a:pathLst>
              </a:custGeom>
              <a:solidFill>
                <a:srgbClr val="FFFFFF"/>
              </a:solidFill>
              <a:ln w="6417" cap="flat">
                <a:noFill/>
                <a:prstDash val="solid"/>
                <a:miter/>
              </a:ln>
            </p:spPr>
            <p:txBody>
              <a:bodyPr rtlCol="0" anchor="ctr"/>
              <a:lstStyle/>
              <a:p>
                <a:endParaRPr lang="en-US" sz="810"/>
              </a:p>
            </p:txBody>
          </p:sp>
          <p:sp>
            <p:nvSpPr>
              <p:cNvPr id="3020" name="Freeform: Shape 3019">
                <a:extLst>
                  <a:ext uri="{FF2B5EF4-FFF2-40B4-BE49-F238E27FC236}">
                    <a16:creationId xmlns:a16="http://schemas.microsoft.com/office/drawing/2014/main" id="{28875407-1C6B-0FA5-CD4C-4F1778BDA5C5}"/>
                  </a:ext>
                </a:extLst>
              </p:cNvPr>
              <p:cNvSpPr/>
              <p:nvPr/>
            </p:nvSpPr>
            <p:spPr>
              <a:xfrm>
                <a:off x="3356810" y="5870728"/>
                <a:ext cx="366670" cy="58033"/>
              </a:xfrm>
              <a:custGeom>
                <a:avLst/>
                <a:gdLst>
                  <a:gd name="connsiteX0" fmla="*/ 0 w 366670"/>
                  <a:gd name="connsiteY0" fmla="*/ 11826 h 58033"/>
                  <a:gd name="connsiteX1" fmla="*/ 87083 w 366670"/>
                  <a:gd name="connsiteY1" fmla="*/ 11826 h 58033"/>
                  <a:gd name="connsiteX2" fmla="*/ 87083 w 366670"/>
                  <a:gd name="connsiteY2" fmla="*/ 38680 h 58033"/>
                  <a:gd name="connsiteX3" fmla="*/ 81859 w 366670"/>
                  <a:gd name="connsiteY3" fmla="*/ 42075 h 58033"/>
                  <a:gd name="connsiteX4" fmla="*/ 77977 w 366670"/>
                  <a:gd name="connsiteY4" fmla="*/ 44815 h 58033"/>
                  <a:gd name="connsiteX5" fmla="*/ 73332 w 366670"/>
                  <a:gd name="connsiteY5" fmla="*/ 45836 h 58033"/>
                  <a:gd name="connsiteX6" fmla="*/ 68724 w 366670"/>
                  <a:gd name="connsiteY6" fmla="*/ 44995 h 58033"/>
                  <a:gd name="connsiteX7" fmla="*/ 64810 w 366670"/>
                  <a:gd name="connsiteY7" fmla="*/ 42441 h 58033"/>
                  <a:gd name="connsiteX8" fmla="*/ 48858 w 366670"/>
                  <a:gd name="connsiteY8" fmla="*/ 36666 h 58033"/>
                  <a:gd name="connsiteX9" fmla="*/ 32995 w 366670"/>
                  <a:gd name="connsiteY9" fmla="*/ 42441 h 58033"/>
                  <a:gd name="connsiteX10" fmla="*/ 24429 w 366670"/>
                  <a:gd name="connsiteY10" fmla="*/ 45823 h 58033"/>
                  <a:gd name="connsiteX11" fmla="*/ 15856 w 366670"/>
                  <a:gd name="connsiteY11" fmla="*/ 42441 h 58033"/>
                  <a:gd name="connsiteX12" fmla="*/ 0 w 366670"/>
                  <a:gd name="connsiteY12" fmla="*/ 36666 h 58033"/>
                  <a:gd name="connsiteX13" fmla="*/ 0 w 366670"/>
                  <a:gd name="connsiteY13" fmla="*/ 48858 h 58033"/>
                  <a:gd name="connsiteX14" fmla="*/ 8522 w 366670"/>
                  <a:gd name="connsiteY14" fmla="*/ 52252 h 58033"/>
                  <a:gd name="connsiteX15" fmla="*/ 24474 w 366670"/>
                  <a:gd name="connsiteY15" fmla="*/ 58027 h 58033"/>
                  <a:gd name="connsiteX16" fmla="*/ 40330 w 366670"/>
                  <a:gd name="connsiteY16" fmla="*/ 52252 h 58033"/>
                  <a:gd name="connsiteX17" fmla="*/ 48858 w 366670"/>
                  <a:gd name="connsiteY17" fmla="*/ 48858 h 58033"/>
                  <a:gd name="connsiteX18" fmla="*/ 57475 w 366670"/>
                  <a:gd name="connsiteY18" fmla="*/ 52252 h 58033"/>
                  <a:gd name="connsiteX19" fmla="*/ 73332 w 366670"/>
                  <a:gd name="connsiteY19" fmla="*/ 58027 h 58033"/>
                  <a:gd name="connsiteX20" fmla="*/ 89194 w 366670"/>
                  <a:gd name="connsiteY20" fmla="*/ 52252 h 58033"/>
                  <a:gd name="connsiteX21" fmla="*/ 97760 w 366670"/>
                  <a:gd name="connsiteY21" fmla="*/ 48870 h 58033"/>
                  <a:gd name="connsiteX22" fmla="*/ 106333 w 366670"/>
                  <a:gd name="connsiteY22" fmla="*/ 52252 h 58033"/>
                  <a:gd name="connsiteX23" fmla="*/ 122189 w 366670"/>
                  <a:gd name="connsiteY23" fmla="*/ 58027 h 58033"/>
                  <a:gd name="connsiteX24" fmla="*/ 138052 w 366670"/>
                  <a:gd name="connsiteY24" fmla="*/ 52252 h 58033"/>
                  <a:gd name="connsiteX25" fmla="*/ 146670 w 366670"/>
                  <a:gd name="connsiteY25" fmla="*/ 48858 h 58033"/>
                  <a:gd name="connsiteX26" fmla="*/ 155191 w 366670"/>
                  <a:gd name="connsiteY26" fmla="*/ 52252 h 58033"/>
                  <a:gd name="connsiteX27" fmla="*/ 171054 w 366670"/>
                  <a:gd name="connsiteY27" fmla="*/ 58027 h 58033"/>
                  <a:gd name="connsiteX28" fmla="*/ 186999 w 366670"/>
                  <a:gd name="connsiteY28" fmla="*/ 52252 h 58033"/>
                  <a:gd name="connsiteX29" fmla="*/ 195528 w 366670"/>
                  <a:gd name="connsiteY29" fmla="*/ 48845 h 58033"/>
                  <a:gd name="connsiteX30" fmla="*/ 204056 w 366670"/>
                  <a:gd name="connsiteY30" fmla="*/ 52252 h 58033"/>
                  <a:gd name="connsiteX31" fmla="*/ 220001 w 366670"/>
                  <a:gd name="connsiteY31" fmla="*/ 58027 h 58033"/>
                  <a:gd name="connsiteX32" fmla="*/ 235864 w 366670"/>
                  <a:gd name="connsiteY32" fmla="*/ 52252 h 58033"/>
                  <a:gd name="connsiteX33" fmla="*/ 244430 w 366670"/>
                  <a:gd name="connsiteY33" fmla="*/ 48870 h 58033"/>
                  <a:gd name="connsiteX34" fmla="*/ 253003 w 366670"/>
                  <a:gd name="connsiteY34" fmla="*/ 52252 h 58033"/>
                  <a:gd name="connsiteX35" fmla="*/ 268865 w 366670"/>
                  <a:gd name="connsiteY35" fmla="*/ 58027 h 58033"/>
                  <a:gd name="connsiteX36" fmla="*/ 284722 w 366670"/>
                  <a:gd name="connsiteY36" fmla="*/ 52252 h 58033"/>
                  <a:gd name="connsiteX37" fmla="*/ 293339 w 366670"/>
                  <a:gd name="connsiteY37" fmla="*/ 48858 h 58033"/>
                  <a:gd name="connsiteX38" fmla="*/ 301861 w 366670"/>
                  <a:gd name="connsiteY38" fmla="*/ 52252 h 58033"/>
                  <a:gd name="connsiteX39" fmla="*/ 317768 w 366670"/>
                  <a:gd name="connsiteY39" fmla="*/ 58034 h 58033"/>
                  <a:gd name="connsiteX40" fmla="*/ 333676 w 366670"/>
                  <a:gd name="connsiteY40" fmla="*/ 52252 h 58033"/>
                  <a:gd name="connsiteX41" fmla="*/ 342197 w 366670"/>
                  <a:gd name="connsiteY41" fmla="*/ 48858 h 58033"/>
                  <a:gd name="connsiteX42" fmla="*/ 350815 w 366670"/>
                  <a:gd name="connsiteY42" fmla="*/ 52252 h 58033"/>
                  <a:gd name="connsiteX43" fmla="*/ 366671 w 366670"/>
                  <a:gd name="connsiteY43" fmla="*/ 58027 h 58033"/>
                  <a:gd name="connsiteX44" fmla="*/ 366671 w 366670"/>
                  <a:gd name="connsiteY44" fmla="*/ 45836 h 58033"/>
                  <a:gd name="connsiteX45" fmla="*/ 358149 w 366670"/>
                  <a:gd name="connsiteY45" fmla="*/ 42441 h 58033"/>
                  <a:gd name="connsiteX46" fmla="*/ 342197 w 366670"/>
                  <a:gd name="connsiteY46" fmla="*/ 36666 h 58033"/>
                  <a:gd name="connsiteX47" fmla="*/ 326341 w 366670"/>
                  <a:gd name="connsiteY47" fmla="*/ 42441 h 58033"/>
                  <a:gd name="connsiteX48" fmla="*/ 317768 w 366670"/>
                  <a:gd name="connsiteY48" fmla="*/ 45823 h 58033"/>
                  <a:gd name="connsiteX49" fmla="*/ 309196 w 366670"/>
                  <a:gd name="connsiteY49" fmla="*/ 42441 h 58033"/>
                  <a:gd name="connsiteX50" fmla="*/ 293339 w 366670"/>
                  <a:gd name="connsiteY50" fmla="*/ 36666 h 58033"/>
                  <a:gd name="connsiteX51" fmla="*/ 281147 w 366670"/>
                  <a:gd name="connsiteY51" fmla="*/ 39964 h 58033"/>
                  <a:gd name="connsiteX52" fmla="*/ 281147 w 366670"/>
                  <a:gd name="connsiteY52" fmla="*/ 12468 h 58033"/>
                  <a:gd name="connsiteX53" fmla="*/ 366671 w 366670"/>
                  <a:gd name="connsiteY53" fmla="*/ 12468 h 58033"/>
                  <a:gd name="connsiteX54" fmla="*/ 366671 w 366670"/>
                  <a:gd name="connsiteY54" fmla="*/ 0 h 58033"/>
                  <a:gd name="connsiteX55" fmla="*/ 0 w 366670"/>
                  <a:gd name="connsiteY55" fmla="*/ 0 h 58033"/>
                  <a:gd name="connsiteX56" fmla="*/ 0 w 366670"/>
                  <a:gd name="connsiteY56" fmla="*/ 11826 h 58033"/>
                  <a:gd name="connsiteX57" fmla="*/ 268865 w 366670"/>
                  <a:gd name="connsiteY57" fmla="*/ 45836 h 58033"/>
                  <a:gd name="connsiteX58" fmla="*/ 260338 w 366670"/>
                  <a:gd name="connsiteY58" fmla="*/ 42441 h 58033"/>
                  <a:gd name="connsiteX59" fmla="*/ 244430 w 366670"/>
                  <a:gd name="connsiteY59" fmla="*/ 36653 h 58033"/>
                  <a:gd name="connsiteX60" fmla="*/ 228530 w 366670"/>
                  <a:gd name="connsiteY60" fmla="*/ 42441 h 58033"/>
                  <a:gd name="connsiteX61" fmla="*/ 220001 w 366670"/>
                  <a:gd name="connsiteY61" fmla="*/ 45836 h 58033"/>
                  <a:gd name="connsiteX62" fmla="*/ 211383 w 366670"/>
                  <a:gd name="connsiteY62" fmla="*/ 42441 h 58033"/>
                  <a:gd name="connsiteX63" fmla="*/ 195528 w 366670"/>
                  <a:gd name="connsiteY63" fmla="*/ 36666 h 58033"/>
                  <a:gd name="connsiteX64" fmla="*/ 179672 w 366670"/>
                  <a:gd name="connsiteY64" fmla="*/ 42441 h 58033"/>
                  <a:gd name="connsiteX65" fmla="*/ 171099 w 366670"/>
                  <a:gd name="connsiteY65" fmla="*/ 45823 h 58033"/>
                  <a:gd name="connsiteX66" fmla="*/ 162526 w 366670"/>
                  <a:gd name="connsiteY66" fmla="*/ 42441 h 58033"/>
                  <a:gd name="connsiteX67" fmla="*/ 146670 w 366670"/>
                  <a:gd name="connsiteY67" fmla="*/ 36666 h 58033"/>
                  <a:gd name="connsiteX68" fmla="*/ 130717 w 366670"/>
                  <a:gd name="connsiteY68" fmla="*/ 42441 h 58033"/>
                  <a:gd name="connsiteX69" fmla="*/ 126797 w 366670"/>
                  <a:gd name="connsiteY69" fmla="*/ 44995 h 58033"/>
                  <a:gd name="connsiteX70" fmla="*/ 122189 w 366670"/>
                  <a:gd name="connsiteY70" fmla="*/ 45836 h 58033"/>
                  <a:gd name="connsiteX71" fmla="*/ 113668 w 366670"/>
                  <a:gd name="connsiteY71" fmla="*/ 42441 h 58033"/>
                  <a:gd name="connsiteX72" fmla="*/ 99275 w 366670"/>
                  <a:gd name="connsiteY72" fmla="*/ 36666 h 58033"/>
                  <a:gd name="connsiteX73" fmla="*/ 99275 w 366670"/>
                  <a:gd name="connsiteY73" fmla="*/ 11826 h 58033"/>
                  <a:gd name="connsiteX74" fmla="*/ 268865 w 366670"/>
                  <a:gd name="connsiteY74" fmla="*/ 11826 h 58033"/>
                  <a:gd name="connsiteX75" fmla="*/ 268865 w 366670"/>
                  <a:gd name="connsiteY75" fmla="*/ 45836 h 5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6670" h="58033">
                    <a:moveTo>
                      <a:pt x="0" y="11826"/>
                    </a:moveTo>
                    <a:lnTo>
                      <a:pt x="87083" y="11826"/>
                    </a:lnTo>
                    <a:lnTo>
                      <a:pt x="87083" y="38680"/>
                    </a:lnTo>
                    <a:cubicBezTo>
                      <a:pt x="85248" y="39662"/>
                      <a:pt x="83502" y="40798"/>
                      <a:pt x="81859" y="42075"/>
                    </a:cubicBezTo>
                    <a:cubicBezTo>
                      <a:pt x="80756" y="43237"/>
                      <a:pt x="79441" y="44167"/>
                      <a:pt x="77977" y="44815"/>
                    </a:cubicBezTo>
                    <a:cubicBezTo>
                      <a:pt x="76508" y="45457"/>
                      <a:pt x="74929" y="45803"/>
                      <a:pt x="73332" y="45836"/>
                    </a:cubicBezTo>
                    <a:cubicBezTo>
                      <a:pt x="71759" y="45861"/>
                      <a:pt x="70194" y="45579"/>
                      <a:pt x="68724" y="44995"/>
                    </a:cubicBezTo>
                    <a:cubicBezTo>
                      <a:pt x="67261" y="44417"/>
                      <a:pt x="65933" y="43544"/>
                      <a:pt x="64810" y="42441"/>
                    </a:cubicBezTo>
                    <a:cubicBezTo>
                      <a:pt x="60363" y="38655"/>
                      <a:pt x="54697" y="36602"/>
                      <a:pt x="48858" y="36666"/>
                    </a:cubicBezTo>
                    <a:cubicBezTo>
                      <a:pt x="43044" y="36602"/>
                      <a:pt x="37410" y="38655"/>
                      <a:pt x="32995" y="42441"/>
                    </a:cubicBezTo>
                    <a:cubicBezTo>
                      <a:pt x="30672" y="44610"/>
                      <a:pt x="27612" y="45823"/>
                      <a:pt x="24429" y="45823"/>
                    </a:cubicBezTo>
                    <a:cubicBezTo>
                      <a:pt x="21246" y="45823"/>
                      <a:pt x="18179" y="44610"/>
                      <a:pt x="15856" y="42441"/>
                    </a:cubicBezTo>
                    <a:cubicBezTo>
                      <a:pt x="11454" y="38636"/>
                      <a:pt x="5814" y="36582"/>
                      <a:pt x="0" y="36666"/>
                    </a:cubicBezTo>
                    <a:lnTo>
                      <a:pt x="0" y="48858"/>
                    </a:lnTo>
                    <a:cubicBezTo>
                      <a:pt x="3176" y="48813"/>
                      <a:pt x="6243" y="50038"/>
                      <a:pt x="8522" y="52252"/>
                    </a:cubicBezTo>
                    <a:cubicBezTo>
                      <a:pt x="12968" y="56038"/>
                      <a:pt x="18634" y="58085"/>
                      <a:pt x="24474" y="58027"/>
                    </a:cubicBezTo>
                    <a:cubicBezTo>
                      <a:pt x="30281" y="58072"/>
                      <a:pt x="35915" y="56025"/>
                      <a:pt x="40330" y="52252"/>
                    </a:cubicBezTo>
                    <a:cubicBezTo>
                      <a:pt x="42614" y="50038"/>
                      <a:pt x="45675" y="48813"/>
                      <a:pt x="48858" y="48858"/>
                    </a:cubicBezTo>
                    <a:cubicBezTo>
                      <a:pt x="52066" y="48813"/>
                      <a:pt x="55159" y="50032"/>
                      <a:pt x="57475" y="52252"/>
                    </a:cubicBezTo>
                    <a:cubicBezTo>
                      <a:pt x="61916" y="55981"/>
                      <a:pt x="67531" y="58027"/>
                      <a:pt x="73332" y="58027"/>
                    </a:cubicBezTo>
                    <a:cubicBezTo>
                      <a:pt x="79132" y="58027"/>
                      <a:pt x="84747" y="55981"/>
                      <a:pt x="89194" y="52252"/>
                    </a:cubicBezTo>
                    <a:cubicBezTo>
                      <a:pt x="91517" y="50077"/>
                      <a:pt x="94578" y="48870"/>
                      <a:pt x="97760" y="48870"/>
                    </a:cubicBezTo>
                    <a:cubicBezTo>
                      <a:pt x="100943" y="48870"/>
                      <a:pt x="104010" y="50077"/>
                      <a:pt x="106333" y="52252"/>
                    </a:cubicBezTo>
                    <a:cubicBezTo>
                      <a:pt x="110774" y="55981"/>
                      <a:pt x="116389" y="58027"/>
                      <a:pt x="122189" y="58027"/>
                    </a:cubicBezTo>
                    <a:cubicBezTo>
                      <a:pt x="127990" y="58027"/>
                      <a:pt x="133611" y="55981"/>
                      <a:pt x="138052" y="52252"/>
                    </a:cubicBezTo>
                    <a:cubicBezTo>
                      <a:pt x="140368" y="50032"/>
                      <a:pt x="143461" y="48813"/>
                      <a:pt x="146670" y="48858"/>
                    </a:cubicBezTo>
                    <a:cubicBezTo>
                      <a:pt x="149846" y="48813"/>
                      <a:pt x="152913" y="50038"/>
                      <a:pt x="155191" y="52252"/>
                    </a:cubicBezTo>
                    <a:cubicBezTo>
                      <a:pt x="159600" y="56038"/>
                      <a:pt x="165240" y="58092"/>
                      <a:pt x="171054" y="58027"/>
                    </a:cubicBezTo>
                    <a:cubicBezTo>
                      <a:pt x="176893" y="58085"/>
                      <a:pt x="182559" y="56038"/>
                      <a:pt x="186999" y="52252"/>
                    </a:cubicBezTo>
                    <a:cubicBezTo>
                      <a:pt x="189303" y="50064"/>
                      <a:pt x="192351" y="48845"/>
                      <a:pt x="195528" y="48845"/>
                    </a:cubicBezTo>
                    <a:cubicBezTo>
                      <a:pt x="198697" y="48845"/>
                      <a:pt x="201752" y="50064"/>
                      <a:pt x="204056" y="52252"/>
                    </a:cubicBezTo>
                    <a:cubicBezTo>
                      <a:pt x="208496" y="56038"/>
                      <a:pt x="214162" y="58085"/>
                      <a:pt x="220001" y="58027"/>
                    </a:cubicBezTo>
                    <a:cubicBezTo>
                      <a:pt x="225815" y="58092"/>
                      <a:pt x="231456" y="56038"/>
                      <a:pt x="235864" y="52252"/>
                    </a:cubicBezTo>
                    <a:cubicBezTo>
                      <a:pt x="238186" y="50077"/>
                      <a:pt x="241254" y="48870"/>
                      <a:pt x="244430" y="48870"/>
                    </a:cubicBezTo>
                    <a:cubicBezTo>
                      <a:pt x="247613" y="48870"/>
                      <a:pt x="250680" y="50077"/>
                      <a:pt x="253003" y="52252"/>
                    </a:cubicBezTo>
                    <a:cubicBezTo>
                      <a:pt x="257444" y="55981"/>
                      <a:pt x="263065" y="58027"/>
                      <a:pt x="268865" y="58027"/>
                    </a:cubicBezTo>
                    <a:cubicBezTo>
                      <a:pt x="274666" y="58027"/>
                      <a:pt x="280281" y="55981"/>
                      <a:pt x="284722" y="52252"/>
                    </a:cubicBezTo>
                    <a:cubicBezTo>
                      <a:pt x="287038" y="50032"/>
                      <a:pt x="290131" y="48813"/>
                      <a:pt x="293339" y="48858"/>
                    </a:cubicBezTo>
                    <a:cubicBezTo>
                      <a:pt x="296516" y="48813"/>
                      <a:pt x="299583" y="50038"/>
                      <a:pt x="301861" y="52252"/>
                    </a:cubicBezTo>
                    <a:cubicBezTo>
                      <a:pt x="306321" y="55987"/>
                      <a:pt x="311955" y="58034"/>
                      <a:pt x="317768" y="58034"/>
                    </a:cubicBezTo>
                    <a:cubicBezTo>
                      <a:pt x="323582" y="58034"/>
                      <a:pt x="329216" y="55987"/>
                      <a:pt x="333676" y="52252"/>
                    </a:cubicBezTo>
                    <a:cubicBezTo>
                      <a:pt x="335954" y="50038"/>
                      <a:pt x="339021" y="48813"/>
                      <a:pt x="342197" y="48858"/>
                    </a:cubicBezTo>
                    <a:cubicBezTo>
                      <a:pt x="345406" y="48813"/>
                      <a:pt x="348499" y="50032"/>
                      <a:pt x="350815" y="52252"/>
                    </a:cubicBezTo>
                    <a:cubicBezTo>
                      <a:pt x="355217" y="56051"/>
                      <a:pt x="360857" y="58104"/>
                      <a:pt x="366671" y="58027"/>
                    </a:cubicBezTo>
                    <a:lnTo>
                      <a:pt x="366671" y="45836"/>
                    </a:lnTo>
                    <a:cubicBezTo>
                      <a:pt x="363495" y="45874"/>
                      <a:pt x="360428" y="44655"/>
                      <a:pt x="358149" y="42441"/>
                    </a:cubicBezTo>
                    <a:cubicBezTo>
                      <a:pt x="353703" y="38655"/>
                      <a:pt x="348037" y="36602"/>
                      <a:pt x="342197" y="36666"/>
                    </a:cubicBezTo>
                    <a:cubicBezTo>
                      <a:pt x="336384" y="36602"/>
                      <a:pt x="330750" y="38655"/>
                      <a:pt x="326341" y="42441"/>
                    </a:cubicBezTo>
                    <a:cubicBezTo>
                      <a:pt x="324012" y="44610"/>
                      <a:pt x="320951" y="45823"/>
                      <a:pt x="317768" y="45823"/>
                    </a:cubicBezTo>
                    <a:cubicBezTo>
                      <a:pt x="314585" y="45823"/>
                      <a:pt x="311525" y="44610"/>
                      <a:pt x="309196" y="42441"/>
                    </a:cubicBezTo>
                    <a:cubicBezTo>
                      <a:pt x="304787" y="38655"/>
                      <a:pt x="299153" y="36602"/>
                      <a:pt x="293339" y="36666"/>
                    </a:cubicBezTo>
                    <a:cubicBezTo>
                      <a:pt x="289040" y="36576"/>
                      <a:pt x="284812" y="37724"/>
                      <a:pt x="281147" y="39964"/>
                    </a:cubicBezTo>
                    <a:lnTo>
                      <a:pt x="281147" y="12468"/>
                    </a:lnTo>
                    <a:lnTo>
                      <a:pt x="366671" y="12468"/>
                    </a:lnTo>
                    <a:lnTo>
                      <a:pt x="366671" y="0"/>
                    </a:lnTo>
                    <a:lnTo>
                      <a:pt x="0" y="0"/>
                    </a:lnTo>
                    <a:lnTo>
                      <a:pt x="0" y="11826"/>
                    </a:lnTo>
                    <a:close/>
                    <a:moveTo>
                      <a:pt x="268865" y="45836"/>
                    </a:moveTo>
                    <a:cubicBezTo>
                      <a:pt x="265683" y="45874"/>
                      <a:pt x="262615" y="44655"/>
                      <a:pt x="260338" y="42441"/>
                    </a:cubicBezTo>
                    <a:cubicBezTo>
                      <a:pt x="255878" y="38706"/>
                      <a:pt x="250250" y="36653"/>
                      <a:pt x="244430" y="36653"/>
                    </a:cubicBezTo>
                    <a:cubicBezTo>
                      <a:pt x="238617" y="36653"/>
                      <a:pt x="232983" y="38706"/>
                      <a:pt x="228530" y="42441"/>
                    </a:cubicBezTo>
                    <a:cubicBezTo>
                      <a:pt x="226245" y="44655"/>
                      <a:pt x="223184" y="45874"/>
                      <a:pt x="220001" y="45836"/>
                    </a:cubicBezTo>
                    <a:cubicBezTo>
                      <a:pt x="216800" y="45880"/>
                      <a:pt x="213700" y="44661"/>
                      <a:pt x="211383" y="42441"/>
                    </a:cubicBezTo>
                    <a:cubicBezTo>
                      <a:pt x="206943" y="38713"/>
                      <a:pt x="201328" y="36666"/>
                      <a:pt x="195528" y="36666"/>
                    </a:cubicBezTo>
                    <a:cubicBezTo>
                      <a:pt x="189726" y="36666"/>
                      <a:pt x="184112" y="38713"/>
                      <a:pt x="179672" y="42441"/>
                    </a:cubicBezTo>
                    <a:cubicBezTo>
                      <a:pt x="177342" y="44610"/>
                      <a:pt x="174281" y="45823"/>
                      <a:pt x="171099" y="45823"/>
                    </a:cubicBezTo>
                    <a:cubicBezTo>
                      <a:pt x="167916" y="45823"/>
                      <a:pt x="164855" y="44610"/>
                      <a:pt x="162526" y="42441"/>
                    </a:cubicBezTo>
                    <a:cubicBezTo>
                      <a:pt x="158117" y="38655"/>
                      <a:pt x="152477" y="36602"/>
                      <a:pt x="146670" y="36666"/>
                    </a:cubicBezTo>
                    <a:cubicBezTo>
                      <a:pt x="140830" y="36602"/>
                      <a:pt x="135164" y="38655"/>
                      <a:pt x="130717" y="42441"/>
                    </a:cubicBezTo>
                    <a:cubicBezTo>
                      <a:pt x="129594" y="43544"/>
                      <a:pt x="128260" y="44417"/>
                      <a:pt x="126797" y="44995"/>
                    </a:cubicBezTo>
                    <a:cubicBezTo>
                      <a:pt x="125334" y="45579"/>
                      <a:pt x="123768" y="45861"/>
                      <a:pt x="122189" y="45836"/>
                    </a:cubicBezTo>
                    <a:cubicBezTo>
                      <a:pt x="119013" y="45874"/>
                      <a:pt x="115946" y="44655"/>
                      <a:pt x="113668" y="42441"/>
                    </a:cubicBezTo>
                    <a:cubicBezTo>
                      <a:pt x="109632" y="38989"/>
                      <a:pt x="104575" y="36961"/>
                      <a:pt x="99275" y="36666"/>
                    </a:cubicBezTo>
                    <a:lnTo>
                      <a:pt x="99275" y="11826"/>
                    </a:lnTo>
                    <a:lnTo>
                      <a:pt x="268865" y="11826"/>
                    </a:lnTo>
                    <a:lnTo>
                      <a:pt x="268865" y="45836"/>
                    </a:lnTo>
                    <a:close/>
                  </a:path>
                </a:pathLst>
              </a:custGeom>
              <a:solidFill>
                <a:srgbClr val="2C5967"/>
              </a:solidFill>
              <a:ln w="6417" cap="flat">
                <a:noFill/>
                <a:prstDash val="solid"/>
                <a:miter/>
              </a:ln>
            </p:spPr>
            <p:txBody>
              <a:bodyPr rtlCol="0" anchor="ctr"/>
              <a:lstStyle/>
              <a:p>
                <a:endParaRPr lang="en-US" sz="810"/>
              </a:p>
            </p:txBody>
          </p:sp>
          <p:sp>
            <p:nvSpPr>
              <p:cNvPr id="3021" name="Freeform: Shape 3020">
                <a:extLst>
                  <a:ext uri="{FF2B5EF4-FFF2-40B4-BE49-F238E27FC236}">
                    <a16:creationId xmlns:a16="http://schemas.microsoft.com/office/drawing/2014/main" id="{38BCB5A6-4DDB-AE87-2E85-E0355F14078A}"/>
                  </a:ext>
                </a:extLst>
              </p:cNvPr>
              <p:cNvSpPr/>
              <p:nvPr/>
            </p:nvSpPr>
            <p:spPr>
              <a:xfrm>
                <a:off x="3356810" y="5749635"/>
                <a:ext cx="366670" cy="108720"/>
              </a:xfrm>
              <a:custGeom>
                <a:avLst/>
                <a:gdLst>
                  <a:gd name="connsiteX0" fmla="*/ 362089 w 366670"/>
                  <a:gd name="connsiteY0" fmla="*/ 96253 h 108720"/>
                  <a:gd name="connsiteX1" fmla="*/ 360530 w 366670"/>
                  <a:gd name="connsiteY1" fmla="*/ 96253 h 108720"/>
                  <a:gd name="connsiteX2" fmla="*/ 281147 w 366670"/>
                  <a:gd name="connsiteY2" fmla="*/ 6141 h 108720"/>
                  <a:gd name="connsiteX3" fmla="*/ 281147 w 366670"/>
                  <a:gd name="connsiteY3" fmla="*/ 0 h 108720"/>
                  <a:gd name="connsiteX4" fmla="*/ 268865 w 366670"/>
                  <a:gd name="connsiteY4" fmla="*/ 0 h 108720"/>
                  <a:gd name="connsiteX5" fmla="*/ 268865 w 366670"/>
                  <a:gd name="connsiteY5" fmla="*/ 6141 h 108720"/>
                  <a:gd name="connsiteX6" fmla="*/ 253369 w 366670"/>
                  <a:gd name="connsiteY6" fmla="*/ 58297 h 108720"/>
                  <a:gd name="connsiteX7" fmla="*/ 224230 w 366670"/>
                  <a:gd name="connsiteY7" fmla="*/ 86153 h 108720"/>
                  <a:gd name="connsiteX8" fmla="*/ 184895 w 366670"/>
                  <a:gd name="connsiteY8" fmla="*/ 94969 h 108720"/>
                  <a:gd name="connsiteX9" fmla="*/ 145502 w 366670"/>
                  <a:gd name="connsiteY9" fmla="*/ 86833 h 108720"/>
                  <a:gd name="connsiteX10" fmla="*/ 115503 w 366670"/>
                  <a:gd name="connsiteY10" fmla="*/ 60042 h 108720"/>
                  <a:gd name="connsiteX11" fmla="*/ 99275 w 366670"/>
                  <a:gd name="connsiteY11" fmla="*/ 6320 h 108720"/>
                  <a:gd name="connsiteX12" fmla="*/ 99275 w 366670"/>
                  <a:gd name="connsiteY12" fmla="*/ 180 h 108720"/>
                  <a:gd name="connsiteX13" fmla="*/ 87083 w 366670"/>
                  <a:gd name="connsiteY13" fmla="*/ 180 h 108720"/>
                  <a:gd name="connsiteX14" fmla="*/ 87083 w 366670"/>
                  <a:gd name="connsiteY14" fmla="*/ 6320 h 108720"/>
                  <a:gd name="connsiteX15" fmla="*/ 7604 w 366670"/>
                  <a:gd name="connsiteY15" fmla="*/ 96432 h 108720"/>
                  <a:gd name="connsiteX16" fmla="*/ 0 w 366670"/>
                  <a:gd name="connsiteY16" fmla="*/ 96432 h 108720"/>
                  <a:gd name="connsiteX17" fmla="*/ 0 w 366670"/>
                  <a:gd name="connsiteY17" fmla="*/ 108721 h 108720"/>
                  <a:gd name="connsiteX18" fmla="*/ 366671 w 366670"/>
                  <a:gd name="connsiteY18" fmla="*/ 108721 h 108720"/>
                  <a:gd name="connsiteX19" fmla="*/ 366671 w 366670"/>
                  <a:gd name="connsiteY19" fmla="*/ 96253 h 108720"/>
                  <a:gd name="connsiteX20" fmla="*/ 362089 w 366670"/>
                  <a:gd name="connsiteY20" fmla="*/ 96253 h 108720"/>
                  <a:gd name="connsiteX21" fmla="*/ 263822 w 366670"/>
                  <a:gd name="connsiteY21" fmla="*/ 64714 h 108720"/>
                  <a:gd name="connsiteX22" fmla="*/ 268865 w 366670"/>
                  <a:gd name="connsiteY22" fmla="*/ 55550 h 108720"/>
                  <a:gd name="connsiteX23" fmla="*/ 268865 w 366670"/>
                  <a:gd name="connsiteY23" fmla="*/ 96432 h 108720"/>
                  <a:gd name="connsiteX24" fmla="*/ 230730 w 366670"/>
                  <a:gd name="connsiteY24" fmla="*/ 96432 h 108720"/>
                  <a:gd name="connsiteX25" fmla="*/ 263822 w 366670"/>
                  <a:gd name="connsiteY25" fmla="*/ 64714 h 108720"/>
                  <a:gd name="connsiteX26" fmla="*/ 105236 w 366670"/>
                  <a:gd name="connsiteY26" fmla="*/ 66549 h 108720"/>
                  <a:gd name="connsiteX27" fmla="*/ 137500 w 366670"/>
                  <a:gd name="connsiteY27" fmla="*/ 96253 h 108720"/>
                  <a:gd name="connsiteX28" fmla="*/ 99275 w 366670"/>
                  <a:gd name="connsiteY28" fmla="*/ 96253 h 108720"/>
                  <a:gd name="connsiteX29" fmla="*/ 99275 w 366670"/>
                  <a:gd name="connsiteY29" fmla="*/ 56102 h 108720"/>
                  <a:gd name="connsiteX30" fmla="*/ 105236 w 366670"/>
                  <a:gd name="connsiteY30" fmla="*/ 66549 h 108720"/>
                  <a:gd name="connsiteX31" fmla="*/ 79659 w 366670"/>
                  <a:gd name="connsiteY31" fmla="*/ 67280 h 108720"/>
                  <a:gd name="connsiteX32" fmla="*/ 87083 w 366670"/>
                  <a:gd name="connsiteY32" fmla="*/ 53805 h 108720"/>
                  <a:gd name="connsiteX33" fmla="*/ 87083 w 366670"/>
                  <a:gd name="connsiteY33" fmla="*/ 96253 h 108720"/>
                  <a:gd name="connsiteX34" fmla="*/ 51149 w 366670"/>
                  <a:gd name="connsiteY34" fmla="*/ 96253 h 108720"/>
                  <a:gd name="connsiteX35" fmla="*/ 79659 w 366670"/>
                  <a:gd name="connsiteY35" fmla="*/ 67280 h 108720"/>
                  <a:gd name="connsiteX36" fmla="*/ 281327 w 366670"/>
                  <a:gd name="connsiteY36" fmla="*/ 96253 h 108720"/>
                  <a:gd name="connsiteX37" fmla="*/ 281327 w 366670"/>
                  <a:gd name="connsiteY37" fmla="*/ 53805 h 108720"/>
                  <a:gd name="connsiteX38" fmla="*/ 288758 w 366670"/>
                  <a:gd name="connsiteY38" fmla="*/ 67280 h 108720"/>
                  <a:gd name="connsiteX39" fmla="*/ 317172 w 366670"/>
                  <a:gd name="connsiteY39" fmla="*/ 96253 h 108720"/>
                  <a:gd name="connsiteX40" fmla="*/ 281327 w 366670"/>
                  <a:gd name="connsiteY40" fmla="*/ 96253 h 10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6670" h="108720">
                    <a:moveTo>
                      <a:pt x="362089" y="96253"/>
                    </a:moveTo>
                    <a:lnTo>
                      <a:pt x="360530" y="96253"/>
                    </a:lnTo>
                    <a:cubicBezTo>
                      <a:pt x="300674" y="96253"/>
                      <a:pt x="281147" y="29242"/>
                      <a:pt x="281147" y="6141"/>
                    </a:cubicBezTo>
                    <a:lnTo>
                      <a:pt x="281147" y="0"/>
                    </a:lnTo>
                    <a:lnTo>
                      <a:pt x="268865" y="0"/>
                    </a:lnTo>
                    <a:lnTo>
                      <a:pt x="268865" y="6141"/>
                    </a:lnTo>
                    <a:cubicBezTo>
                      <a:pt x="268237" y="24564"/>
                      <a:pt x="262905" y="42525"/>
                      <a:pt x="253369" y="58297"/>
                    </a:cubicBezTo>
                    <a:cubicBezTo>
                      <a:pt x="246368" y="70059"/>
                      <a:pt x="236294" y="79691"/>
                      <a:pt x="224230" y="86153"/>
                    </a:cubicBezTo>
                    <a:cubicBezTo>
                      <a:pt x="212160" y="92614"/>
                      <a:pt x="198563" y="95662"/>
                      <a:pt x="184895" y="94969"/>
                    </a:cubicBezTo>
                    <a:cubicBezTo>
                      <a:pt x="171278" y="95771"/>
                      <a:pt x="157687" y="92967"/>
                      <a:pt x="145502" y="86833"/>
                    </a:cubicBezTo>
                    <a:cubicBezTo>
                      <a:pt x="133316" y="80698"/>
                      <a:pt x="122966" y="71458"/>
                      <a:pt x="115503" y="60042"/>
                    </a:cubicBezTo>
                    <a:cubicBezTo>
                      <a:pt x="105345" y="43923"/>
                      <a:pt x="99737" y="25366"/>
                      <a:pt x="99275" y="6320"/>
                    </a:cubicBezTo>
                    <a:lnTo>
                      <a:pt x="99275" y="180"/>
                    </a:lnTo>
                    <a:lnTo>
                      <a:pt x="87083" y="180"/>
                    </a:lnTo>
                    <a:lnTo>
                      <a:pt x="87083" y="6320"/>
                    </a:lnTo>
                    <a:cubicBezTo>
                      <a:pt x="87083" y="29421"/>
                      <a:pt x="67556" y="96432"/>
                      <a:pt x="7604" y="96432"/>
                    </a:cubicBezTo>
                    <a:lnTo>
                      <a:pt x="0" y="96432"/>
                    </a:lnTo>
                    <a:lnTo>
                      <a:pt x="0" y="108721"/>
                    </a:lnTo>
                    <a:lnTo>
                      <a:pt x="366671" y="108721"/>
                    </a:lnTo>
                    <a:lnTo>
                      <a:pt x="366671" y="96253"/>
                    </a:lnTo>
                    <a:lnTo>
                      <a:pt x="362089" y="96253"/>
                    </a:lnTo>
                    <a:close/>
                    <a:moveTo>
                      <a:pt x="263822" y="64714"/>
                    </a:moveTo>
                    <a:cubicBezTo>
                      <a:pt x="265657" y="61749"/>
                      <a:pt x="267338" y="58688"/>
                      <a:pt x="268865" y="55550"/>
                    </a:cubicBezTo>
                    <a:lnTo>
                      <a:pt x="268865" y="96432"/>
                    </a:lnTo>
                    <a:lnTo>
                      <a:pt x="230730" y="96432"/>
                    </a:lnTo>
                    <a:cubicBezTo>
                      <a:pt x="244385" y="88989"/>
                      <a:pt x="255807" y="78042"/>
                      <a:pt x="263822" y="64714"/>
                    </a:cubicBezTo>
                    <a:close/>
                    <a:moveTo>
                      <a:pt x="105236" y="66549"/>
                    </a:moveTo>
                    <a:cubicBezTo>
                      <a:pt x="113296" y="79030"/>
                      <a:pt x="124397" y="89246"/>
                      <a:pt x="137500" y="96253"/>
                    </a:cubicBezTo>
                    <a:lnTo>
                      <a:pt x="99275" y="96253"/>
                    </a:lnTo>
                    <a:lnTo>
                      <a:pt x="99275" y="56102"/>
                    </a:lnTo>
                    <a:cubicBezTo>
                      <a:pt x="101084" y="59683"/>
                      <a:pt x="103074" y="63167"/>
                      <a:pt x="105236" y="66549"/>
                    </a:cubicBezTo>
                    <a:close/>
                    <a:moveTo>
                      <a:pt x="79659" y="67280"/>
                    </a:moveTo>
                    <a:cubicBezTo>
                      <a:pt x="82380" y="62930"/>
                      <a:pt x="84856" y="58432"/>
                      <a:pt x="87083" y="53805"/>
                    </a:cubicBezTo>
                    <a:lnTo>
                      <a:pt x="87083" y="96253"/>
                    </a:lnTo>
                    <a:lnTo>
                      <a:pt x="51149" y="96253"/>
                    </a:lnTo>
                    <a:cubicBezTo>
                      <a:pt x="62635" y="88770"/>
                      <a:pt x="72363" y="78889"/>
                      <a:pt x="79659" y="67280"/>
                    </a:cubicBezTo>
                    <a:close/>
                    <a:moveTo>
                      <a:pt x="281327" y="96253"/>
                    </a:moveTo>
                    <a:lnTo>
                      <a:pt x="281327" y="53805"/>
                    </a:lnTo>
                    <a:cubicBezTo>
                      <a:pt x="283483" y="58470"/>
                      <a:pt x="285960" y="62975"/>
                      <a:pt x="288758" y="67280"/>
                    </a:cubicBezTo>
                    <a:cubicBezTo>
                      <a:pt x="296015" y="78882"/>
                      <a:pt x="305711" y="88770"/>
                      <a:pt x="317172" y="96253"/>
                    </a:cubicBezTo>
                    <a:lnTo>
                      <a:pt x="281327" y="96253"/>
                    </a:lnTo>
                    <a:close/>
                  </a:path>
                </a:pathLst>
              </a:custGeom>
              <a:solidFill>
                <a:srgbClr val="2C5967"/>
              </a:solidFill>
              <a:ln w="6417" cap="flat">
                <a:noFill/>
                <a:prstDash val="solid"/>
                <a:miter/>
              </a:ln>
            </p:spPr>
            <p:txBody>
              <a:bodyPr rtlCol="0" anchor="ctr"/>
              <a:lstStyle/>
              <a:p>
                <a:endParaRPr lang="en-US" sz="810"/>
              </a:p>
            </p:txBody>
          </p:sp>
          <p:sp>
            <p:nvSpPr>
              <p:cNvPr id="3022" name="Freeform: Shape 3021">
                <a:extLst>
                  <a:ext uri="{FF2B5EF4-FFF2-40B4-BE49-F238E27FC236}">
                    <a16:creationId xmlns:a16="http://schemas.microsoft.com/office/drawing/2014/main" id="{8E870FAB-EF4F-53C7-518C-D2EB46B8F6F2}"/>
                  </a:ext>
                </a:extLst>
              </p:cNvPr>
              <p:cNvSpPr/>
              <p:nvPr/>
            </p:nvSpPr>
            <p:spPr>
              <a:xfrm>
                <a:off x="3356810" y="5931495"/>
                <a:ext cx="366670" cy="21746"/>
              </a:xfrm>
              <a:custGeom>
                <a:avLst/>
                <a:gdLst>
                  <a:gd name="connsiteX0" fmla="*/ 342197 w 366670"/>
                  <a:gd name="connsiteY0" fmla="*/ 13 h 21746"/>
                  <a:gd name="connsiteX1" fmla="*/ 326341 w 366670"/>
                  <a:gd name="connsiteY1" fmla="*/ 5788 h 21746"/>
                  <a:gd name="connsiteX2" fmla="*/ 317768 w 366670"/>
                  <a:gd name="connsiteY2" fmla="*/ 9163 h 21746"/>
                  <a:gd name="connsiteX3" fmla="*/ 309196 w 366670"/>
                  <a:gd name="connsiteY3" fmla="*/ 5788 h 21746"/>
                  <a:gd name="connsiteX4" fmla="*/ 293339 w 366670"/>
                  <a:gd name="connsiteY4" fmla="*/ 13 h 21746"/>
                  <a:gd name="connsiteX5" fmla="*/ 277387 w 366670"/>
                  <a:gd name="connsiteY5" fmla="*/ 5788 h 21746"/>
                  <a:gd name="connsiteX6" fmla="*/ 268865 w 366670"/>
                  <a:gd name="connsiteY6" fmla="*/ 9189 h 21746"/>
                  <a:gd name="connsiteX7" fmla="*/ 260338 w 366670"/>
                  <a:gd name="connsiteY7" fmla="*/ 5788 h 21746"/>
                  <a:gd name="connsiteX8" fmla="*/ 244430 w 366670"/>
                  <a:gd name="connsiteY8" fmla="*/ 0 h 21746"/>
                  <a:gd name="connsiteX9" fmla="*/ 228530 w 366670"/>
                  <a:gd name="connsiteY9" fmla="*/ 5788 h 21746"/>
                  <a:gd name="connsiteX10" fmla="*/ 220001 w 366670"/>
                  <a:gd name="connsiteY10" fmla="*/ 9176 h 21746"/>
                  <a:gd name="connsiteX11" fmla="*/ 211383 w 366670"/>
                  <a:gd name="connsiteY11" fmla="*/ 5788 h 21746"/>
                  <a:gd name="connsiteX12" fmla="*/ 195528 w 366670"/>
                  <a:gd name="connsiteY12" fmla="*/ 13 h 21746"/>
                  <a:gd name="connsiteX13" fmla="*/ 179672 w 366670"/>
                  <a:gd name="connsiteY13" fmla="*/ 5788 h 21746"/>
                  <a:gd name="connsiteX14" fmla="*/ 171099 w 366670"/>
                  <a:gd name="connsiteY14" fmla="*/ 9163 h 21746"/>
                  <a:gd name="connsiteX15" fmla="*/ 162526 w 366670"/>
                  <a:gd name="connsiteY15" fmla="*/ 5788 h 21746"/>
                  <a:gd name="connsiteX16" fmla="*/ 146670 w 366670"/>
                  <a:gd name="connsiteY16" fmla="*/ 13 h 21746"/>
                  <a:gd name="connsiteX17" fmla="*/ 130717 w 366670"/>
                  <a:gd name="connsiteY17" fmla="*/ 5788 h 21746"/>
                  <a:gd name="connsiteX18" fmla="*/ 126797 w 366670"/>
                  <a:gd name="connsiteY18" fmla="*/ 8342 h 21746"/>
                  <a:gd name="connsiteX19" fmla="*/ 122189 w 366670"/>
                  <a:gd name="connsiteY19" fmla="*/ 9176 h 21746"/>
                  <a:gd name="connsiteX20" fmla="*/ 113668 w 366670"/>
                  <a:gd name="connsiteY20" fmla="*/ 5788 h 21746"/>
                  <a:gd name="connsiteX21" fmla="*/ 97760 w 366670"/>
                  <a:gd name="connsiteY21" fmla="*/ 0 h 21746"/>
                  <a:gd name="connsiteX22" fmla="*/ 81859 w 366670"/>
                  <a:gd name="connsiteY22" fmla="*/ 5788 h 21746"/>
                  <a:gd name="connsiteX23" fmla="*/ 73332 w 366670"/>
                  <a:gd name="connsiteY23" fmla="*/ 9176 h 21746"/>
                  <a:gd name="connsiteX24" fmla="*/ 68724 w 366670"/>
                  <a:gd name="connsiteY24" fmla="*/ 8342 h 21746"/>
                  <a:gd name="connsiteX25" fmla="*/ 64810 w 366670"/>
                  <a:gd name="connsiteY25" fmla="*/ 5788 h 21746"/>
                  <a:gd name="connsiteX26" fmla="*/ 48858 w 366670"/>
                  <a:gd name="connsiteY26" fmla="*/ 13 h 21746"/>
                  <a:gd name="connsiteX27" fmla="*/ 32995 w 366670"/>
                  <a:gd name="connsiteY27" fmla="*/ 5788 h 21746"/>
                  <a:gd name="connsiteX28" fmla="*/ 24429 w 366670"/>
                  <a:gd name="connsiteY28" fmla="*/ 9163 h 21746"/>
                  <a:gd name="connsiteX29" fmla="*/ 15856 w 366670"/>
                  <a:gd name="connsiteY29" fmla="*/ 5788 h 21746"/>
                  <a:gd name="connsiteX30" fmla="*/ 0 w 366670"/>
                  <a:gd name="connsiteY30" fmla="*/ 13 h 21746"/>
                  <a:gd name="connsiteX31" fmla="*/ 0 w 366670"/>
                  <a:gd name="connsiteY31" fmla="*/ 12570 h 21746"/>
                  <a:gd name="connsiteX32" fmla="*/ 8522 w 366670"/>
                  <a:gd name="connsiteY32" fmla="*/ 15959 h 21746"/>
                  <a:gd name="connsiteX33" fmla="*/ 24429 w 366670"/>
                  <a:gd name="connsiteY33" fmla="*/ 21747 h 21746"/>
                  <a:gd name="connsiteX34" fmla="*/ 40330 w 366670"/>
                  <a:gd name="connsiteY34" fmla="*/ 15959 h 21746"/>
                  <a:gd name="connsiteX35" fmla="*/ 48858 w 366670"/>
                  <a:gd name="connsiteY35" fmla="*/ 12570 h 21746"/>
                  <a:gd name="connsiteX36" fmla="*/ 57475 w 366670"/>
                  <a:gd name="connsiteY36" fmla="*/ 15959 h 21746"/>
                  <a:gd name="connsiteX37" fmla="*/ 73332 w 366670"/>
                  <a:gd name="connsiteY37" fmla="*/ 21740 h 21746"/>
                  <a:gd name="connsiteX38" fmla="*/ 89194 w 366670"/>
                  <a:gd name="connsiteY38" fmla="*/ 15959 h 21746"/>
                  <a:gd name="connsiteX39" fmla="*/ 97760 w 366670"/>
                  <a:gd name="connsiteY39" fmla="*/ 12583 h 21746"/>
                  <a:gd name="connsiteX40" fmla="*/ 106333 w 366670"/>
                  <a:gd name="connsiteY40" fmla="*/ 15959 h 21746"/>
                  <a:gd name="connsiteX41" fmla="*/ 122189 w 366670"/>
                  <a:gd name="connsiteY41" fmla="*/ 21740 h 21746"/>
                  <a:gd name="connsiteX42" fmla="*/ 138052 w 366670"/>
                  <a:gd name="connsiteY42" fmla="*/ 15959 h 21746"/>
                  <a:gd name="connsiteX43" fmla="*/ 146670 w 366670"/>
                  <a:gd name="connsiteY43" fmla="*/ 12570 h 21746"/>
                  <a:gd name="connsiteX44" fmla="*/ 155191 w 366670"/>
                  <a:gd name="connsiteY44" fmla="*/ 15959 h 21746"/>
                  <a:gd name="connsiteX45" fmla="*/ 171054 w 366670"/>
                  <a:gd name="connsiteY45" fmla="*/ 21734 h 21746"/>
                  <a:gd name="connsiteX46" fmla="*/ 186999 w 366670"/>
                  <a:gd name="connsiteY46" fmla="*/ 15959 h 21746"/>
                  <a:gd name="connsiteX47" fmla="*/ 195528 w 366670"/>
                  <a:gd name="connsiteY47" fmla="*/ 12558 h 21746"/>
                  <a:gd name="connsiteX48" fmla="*/ 204056 w 366670"/>
                  <a:gd name="connsiteY48" fmla="*/ 15959 h 21746"/>
                  <a:gd name="connsiteX49" fmla="*/ 220001 w 366670"/>
                  <a:gd name="connsiteY49" fmla="*/ 21734 h 21746"/>
                  <a:gd name="connsiteX50" fmla="*/ 235864 w 366670"/>
                  <a:gd name="connsiteY50" fmla="*/ 15959 h 21746"/>
                  <a:gd name="connsiteX51" fmla="*/ 244430 w 366670"/>
                  <a:gd name="connsiteY51" fmla="*/ 12583 h 21746"/>
                  <a:gd name="connsiteX52" fmla="*/ 253003 w 366670"/>
                  <a:gd name="connsiteY52" fmla="*/ 15959 h 21746"/>
                  <a:gd name="connsiteX53" fmla="*/ 268865 w 366670"/>
                  <a:gd name="connsiteY53" fmla="*/ 21740 h 21746"/>
                  <a:gd name="connsiteX54" fmla="*/ 284722 w 366670"/>
                  <a:gd name="connsiteY54" fmla="*/ 15959 h 21746"/>
                  <a:gd name="connsiteX55" fmla="*/ 293339 w 366670"/>
                  <a:gd name="connsiteY55" fmla="*/ 12570 h 21746"/>
                  <a:gd name="connsiteX56" fmla="*/ 301861 w 366670"/>
                  <a:gd name="connsiteY56" fmla="*/ 15959 h 21746"/>
                  <a:gd name="connsiteX57" fmla="*/ 317768 w 366670"/>
                  <a:gd name="connsiteY57" fmla="*/ 21747 h 21746"/>
                  <a:gd name="connsiteX58" fmla="*/ 333676 w 366670"/>
                  <a:gd name="connsiteY58" fmla="*/ 15959 h 21746"/>
                  <a:gd name="connsiteX59" fmla="*/ 342197 w 366670"/>
                  <a:gd name="connsiteY59" fmla="*/ 12570 h 21746"/>
                  <a:gd name="connsiteX60" fmla="*/ 350815 w 366670"/>
                  <a:gd name="connsiteY60" fmla="*/ 15959 h 21746"/>
                  <a:gd name="connsiteX61" fmla="*/ 366671 w 366670"/>
                  <a:gd name="connsiteY61" fmla="*/ 21734 h 21746"/>
                  <a:gd name="connsiteX62" fmla="*/ 366671 w 366670"/>
                  <a:gd name="connsiteY62" fmla="*/ 9176 h 21746"/>
                  <a:gd name="connsiteX63" fmla="*/ 358149 w 366670"/>
                  <a:gd name="connsiteY63" fmla="*/ 5788 h 21746"/>
                  <a:gd name="connsiteX64" fmla="*/ 342197 w 366670"/>
                  <a:gd name="connsiteY64" fmla="*/ 13 h 2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6670" h="21746">
                    <a:moveTo>
                      <a:pt x="342197" y="13"/>
                    </a:moveTo>
                    <a:cubicBezTo>
                      <a:pt x="336384" y="-51"/>
                      <a:pt x="330750" y="2002"/>
                      <a:pt x="326341" y="5788"/>
                    </a:cubicBezTo>
                    <a:cubicBezTo>
                      <a:pt x="324012" y="7957"/>
                      <a:pt x="320951" y="9163"/>
                      <a:pt x="317768" y="9163"/>
                    </a:cubicBezTo>
                    <a:cubicBezTo>
                      <a:pt x="314585" y="9163"/>
                      <a:pt x="311525" y="7957"/>
                      <a:pt x="309196" y="5788"/>
                    </a:cubicBezTo>
                    <a:cubicBezTo>
                      <a:pt x="304787" y="2002"/>
                      <a:pt x="299153" y="-51"/>
                      <a:pt x="293339" y="13"/>
                    </a:cubicBezTo>
                    <a:cubicBezTo>
                      <a:pt x="287500" y="-51"/>
                      <a:pt x="281834" y="2002"/>
                      <a:pt x="277387" y="5788"/>
                    </a:cubicBezTo>
                    <a:cubicBezTo>
                      <a:pt x="275090" y="7970"/>
                      <a:pt x="272036" y="9189"/>
                      <a:pt x="268865" y="9189"/>
                    </a:cubicBezTo>
                    <a:cubicBezTo>
                      <a:pt x="265689" y="9189"/>
                      <a:pt x="262635" y="7970"/>
                      <a:pt x="260338" y="5788"/>
                    </a:cubicBezTo>
                    <a:cubicBezTo>
                      <a:pt x="255878" y="2047"/>
                      <a:pt x="250250" y="0"/>
                      <a:pt x="244430" y="0"/>
                    </a:cubicBezTo>
                    <a:cubicBezTo>
                      <a:pt x="238617" y="0"/>
                      <a:pt x="232983" y="2047"/>
                      <a:pt x="228530" y="5788"/>
                    </a:cubicBezTo>
                    <a:cubicBezTo>
                      <a:pt x="226245" y="8002"/>
                      <a:pt x="223184" y="9221"/>
                      <a:pt x="220001" y="9176"/>
                    </a:cubicBezTo>
                    <a:cubicBezTo>
                      <a:pt x="216800" y="9227"/>
                      <a:pt x="213700" y="8008"/>
                      <a:pt x="211383" y="5788"/>
                    </a:cubicBezTo>
                    <a:cubicBezTo>
                      <a:pt x="206943" y="2053"/>
                      <a:pt x="201328" y="13"/>
                      <a:pt x="195528" y="13"/>
                    </a:cubicBezTo>
                    <a:cubicBezTo>
                      <a:pt x="189726" y="13"/>
                      <a:pt x="184112" y="2053"/>
                      <a:pt x="179672" y="5788"/>
                    </a:cubicBezTo>
                    <a:cubicBezTo>
                      <a:pt x="177342" y="7957"/>
                      <a:pt x="174281" y="9163"/>
                      <a:pt x="171099" y="9163"/>
                    </a:cubicBezTo>
                    <a:cubicBezTo>
                      <a:pt x="167916" y="9163"/>
                      <a:pt x="164855" y="7957"/>
                      <a:pt x="162526" y="5788"/>
                    </a:cubicBezTo>
                    <a:cubicBezTo>
                      <a:pt x="158117" y="2002"/>
                      <a:pt x="152477" y="-51"/>
                      <a:pt x="146670" y="13"/>
                    </a:cubicBezTo>
                    <a:cubicBezTo>
                      <a:pt x="140830" y="-51"/>
                      <a:pt x="135164" y="2002"/>
                      <a:pt x="130717" y="5788"/>
                    </a:cubicBezTo>
                    <a:cubicBezTo>
                      <a:pt x="129594" y="6892"/>
                      <a:pt x="128260" y="7758"/>
                      <a:pt x="126797" y="8342"/>
                    </a:cubicBezTo>
                    <a:cubicBezTo>
                      <a:pt x="125334" y="8926"/>
                      <a:pt x="123768" y="9208"/>
                      <a:pt x="122189" y="9176"/>
                    </a:cubicBezTo>
                    <a:cubicBezTo>
                      <a:pt x="119013" y="9221"/>
                      <a:pt x="115946" y="8002"/>
                      <a:pt x="113668" y="5788"/>
                    </a:cubicBezTo>
                    <a:cubicBezTo>
                      <a:pt x="109208" y="2047"/>
                      <a:pt x="103580" y="0"/>
                      <a:pt x="97760" y="0"/>
                    </a:cubicBezTo>
                    <a:cubicBezTo>
                      <a:pt x="91947" y="0"/>
                      <a:pt x="86313" y="2047"/>
                      <a:pt x="81859" y="5788"/>
                    </a:cubicBezTo>
                    <a:cubicBezTo>
                      <a:pt x="79575" y="8002"/>
                      <a:pt x="76508" y="9221"/>
                      <a:pt x="73332" y="9176"/>
                    </a:cubicBezTo>
                    <a:cubicBezTo>
                      <a:pt x="71759" y="9208"/>
                      <a:pt x="70194" y="8926"/>
                      <a:pt x="68724" y="8342"/>
                    </a:cubicBezTo>
                    <a:cubicBezTo>
                      <a:pt x="67261" y="7758"/>
                      <a:pt x="65933" y="6892"/>
                      <a:pt x="64810" y="5788"/>
                    </a:cubicBezTo>
                    <a:cubicBezTo>
                      <a:pt x="60363" y="2002"/>
                      <a:pt x="54697" y="-51"/>
                      <a:pt x="48858" y="13"/>
                    </a:cubicBezTo>
                    <a:cubicBezTo>
                      <a:pt x="43044" y="-51"/>
                      <a:pt x="37410" y="2002"/>
                      <a:pt x="32995" y="5788"/>
                    </a:cubicBezTo>
                    <a:cubicBezTo>
                      <a:pt x="30672" y="7957"/>
                      <a:pt x="27612" y="9163"/>
                      <a:pt x="24429" y="9163"/>
                    </a:cubicBezTo>
                    <a:cubicBezTo>
                      <a:pt x="21246" y="9163"/>
                      <a:pt x="18179" y="7957"/>
                      <a:pt x="15856" y="5788"/>
                    </a:cubicBezTo>
                    <a:cubicBezTo>
                      <a:pt x="11454" y="1983"/>
                      <a:pt x="5814" y="-70"/>
                      <a:pt x="0" y="13"/>
                    </a:cubicBezTo>
                    <a:lnTo>
                      <a:pt x="0" y="12570"/>
                    </a:lnTo>
                    <a:cubicBezTo>
                      <a:pt x="3176" y="12526"/>
                      <a:pt x="6243" y="13745"/>
                      <a:pt x="8522" y="15959"/>
                    </a:cubicBezTo>
                    <a:cubicBezTo>
                      <a:pt x="12981" y="19700"/>
                      <a:pt x="18609" y="21747"/>
                      <a:pt x="24429" y="21747"/>
                    </a:cubicBezTo>
                    <a:cubicBezTo>
                      <a:pt x="30243" y="21747"/>
                      <a:pt x="35877" y="19700"/>
                      <a:pt x="40330" y="15959"/>
                    </a:cubicBezTo>
                    <a:cubicBezTo>
                      <a:pt x="42614" y="13745"/>
                      <a:pt x="45675" y="12526"/>
                      <a:pt x="48858" y="12570"/>
                    </a:cubicBezTo>
                    <a:cubicBezTo>
                      <a:pt x="52066" y="12526"/>
                      <a:pt x="55159" y="13745"/>
                      <a:pt x="57475" y="15959"/>
                    </a:cubicBezTo>
                    <a:cubicBezTo>
                      <a:pt x="61916" y="19693"/>
                      <a:pt x="67531" y="21740"/>
                      <a:pt x="73332" y="21740"/>
                    </a:cubicBezTo>
                    <a:cubicBezTo>
                      <a:pt x="79132" y="21740"/>
                      <a:pt x="84747" y="19693"/>
                      <a:pt x="89194" y="15959"/>
                    </a:cubicBezTo>
                    <a:cubicBezTo>
                      <a:pt x="91517" y="13790"/>
                      <a:pt x="94578" y="12583"/>
                      <a:pt x="97760" y="12583"/>
                    </a:cubicBezTo>
                    <a:cubicBezTo>
                      <a:pt x="100943" y="12583"/>
                      <a:pt x="104010" y="13790"/>
                      <a:pt x="106333" y="15959"/>
                    </a:cubicBezTo>
                    <a:cubicBezTo>
                      <a:pt x="110774" y="19693"/>
                      <a:pt x="116389" y="21740"/>
                      <a:pt x="122189" y="21740"/>
                    </a:cubicBezTo>
                    <a:cubicBezTo>
                      <a:pt x="127990" y="21740"/>
                      <a:pt x="133611" y="19693"/>
                      <a:pt x="138052" y="15959"/>
                    </a:cubicBezTo>
                    <a:cubicBezTo>
                      <a:pt x="140368" y="13745"/>
                      <a:pt x="143461" y="12526"/>
                      <a:pt x="146670" y="12570"/>
                    </a:cubicBezTo>
                    <a:cubicBezTo>
                      <a:pt x="149846" y="12526"/>
                      <a:pt x="152913" y="13745"/>
                      <a:pt x="155191" y="15959"/>
                    </a:cubicBezTo>
                    <a:cubicBezTo>
                      <a:pt x="159625" y="19706"/>
                      <a:pt x="165247" y="21753"/>
                      <a:pt x="171054" y="21734"/>
                    </a:cubicBezTo>
                    <a:cubicBezTo>
                      <a:pt x="176880" y="21753"/>
                      <a:pt x="182533" y="19706"/>
                      <a:pt x="186999" y="15959"/>
                    </a:cubicBezTo>
                    <a:cubicBezTo>
                      <a:pt x="189303" y="13777"/>
                      <a:pt x="192351" y="12558"/>
                      <a:pt x="195528" y="12558"/>
                    </a:cubicBezTo>
                    <a:cubicBezTo>
                      <a:pt x="198697" y="12558"/>
                      <a:pt x="201752" y="13777"/>
                      <a:pt x="204056" y="15959"/>
                    </a:cubicBezTo>
                    <a:cubicBezTo>
                      <a:pt x="208522" y="19706"/>
                      <a:pt x="214175" y="21753"/>
                      <a:pt x="220001" y="21734"/>
                    </a:cubicBezTo>
                    <a:cubicBezTo>
                      <a:pt x="225809" y="21753"/>
                      <a:pt x="231430" y="19706"/>
                      <a:pt x="235864" y="15959"/>
                    </a:cubicBezTo>
                    <a:cubicBezTo>
                      <a:pt x="238186" y="13790"/>
                      <a:pt x="241254" y="12583"/>
                      <a:pt x="244430" y="12583"/>
                    </a:cubicBezTo>
                    <a:cubicBezTo>
                      <a:pt x="247613" y="12583"/>
                      <a:pt x="250680" y="13790"/>
                      <a:pt x="253003" y="15959"/>
                    </a:cubicBezTo>
                    <a:cubicBezTo>
                      <a:pt x="257444" y="19693"/>
                      <a:pt x="263065" y="21740"/>
                      <a:pt x="268865" y="21740"/>
                    </a:cubicBezTo>
                    <a:cubicBezTo>
                      <a:pt x="274666" y="21740"/>
                      <a:pt x="280281" y="19693"/>
                      <a:pt x="284722" y="15959"/>
                    </a:cubicBezTo>
                    <a:cubicBezTo>
                      <a:pt x="287038" y="13745"/>
                      <a:pt x="290131" y="12526"/>
                      <a:pt x="293339" y="12570"/>
                    </a:cubicBezTo>
                    <a:cubicBezTo>
                      <a:pt x="296516" y="12526"/>
                      <a:pt x="299583" y="13745"/>
                      <a:pt x="301861" y="15959"/>
                    </a:cubicBezTo>
                    <a:cubicBezTo>
                      <a:pt x="306321" y="19700"/>
                      <a:pt x="311955" y="21747"/>
                      <a:pt x="317768" y="21747"/>
                    </a:cubicBezTo>
                    <a:cubicBezTo>
                      <a:pt x="323582" y="21747"/>
                      <a:pt x="329216" y="19700"/>
                      <a:pt x="333676" y="15959"/>
                    </a:cubicBezTo>
                    <a:cubicBezTo>
                      <a:pt x="335954" y="13745"/>
                      <a:pt x="339021" y="12526"/>
                      <a:pt x="342197" y="12570"/>
                    </a:cubicBezTo>
                    <a:cubicBezTo>
                      <a:pt x="345406" y="12526"/>
                      <a:pt x="348499" y="13745"/>
                      <a:pt x="350815" y="15959"/>
                    </a:cubicBezTo>
                    <a:cubicBezTo>
                      <a:pt x="355236" y="19726"/>
                      <a:pt x="360864" y="21779"/>
                      <a:pt x="366671" y="21734"/>
                    </a:cubicBezTo>
                    <a:lnTo>
                      <a:pt x="366671" y="9176"/>
                    </a:lnTo>
                    <a:cubicBezTo>
                      <a:pt x="363495" y="9221"/>
                      <a:pt x="360428" y="8002"/>
                      <a:pt x="358149" y="5788"/>
                    </a:cubicBezTo>
                    <a:cubicBezTo>
                      <a:pt x="353703" y="2002"/>
                      <a:pt x="348037" y="-51"/>
                      <a:pt x="342197" y="13"/>
                    </a:cubicBezTo>
                    <a:close/>
                  </a:path>
                </a:pathLst>
              </a:custGeom>
              <a:solidFill>
                <a:srgbClr val="2C5967"/>
              </a:solidFill>
              <a:ln w="6417" cap="flat">
                <a:noFill/>
                <a:prstDash val="solid"/>
                <a:miter/>
              </a:ln>
            </p:spPr>
            <p:txBody>
              <a:bodyPr rtlCol="0" anchor="ctr"/>
              <a:lstStyle/>
              <a:p>
                <a:endParaRPr lang="en-US" sz="810"/>
              </a:p>
            </p:txBody>
          </p:sp>
          <p:sp>
            <p:nvSpPr>
              <p:cNvPr id="3023" name="Freeform: Shape 3022">
                <a:extLst>
                  <a:ext uri="{FF2B5EF4-FFF2-40B4-BE49-F238E27FC236}">
                    <a16:creationId xmlns:a16="http://schemas.microsoft.com/office/drawing/2014/main" id="{3C3A26BC-E5E8-4A2A-21D3-9B8905C95D43}"/>
                  </a:ext>
                </a:extLst>
              </p:cNvPr>
              <p:cNvSpPr/>
              <p:nvPr/>
            </p:nvSpPr>
            <p:spPr>
              <a:xfrm>
                <a:off x="3488169" y="5653748"/>
                <a:ext cx="110003" cy="110003"/>
              </a:xfrm>
              <a:custGeom>
                <a:avLst/>
                <a:gdLst>
                  <a:gd name="connsiteX0" fmla="*/ 35203 w 110003"/>
                  <a:gd name="connsiteY0" fmla="*/ 97812 h 110003"/>
                  <a:gd name="connsiteX1" fmla="*/ 12282 w 110003"/>
                  <a:gd name="connsiteY1" fmla="*/ 97812 h 110003"/>
                  <a:gd name="connsiteX2" fmla="*/ 12282 w 110003"/>
                  <a:gd name="connsiteY2" fmla="*/ 12282 h 110003"/>
                  <a:gd name="connsiteX3" fmla="*/ 97812 w 110003"/>
                  <a:gd name="connsiteY3" fmla="*/ 12282 h 110003"/>
                  <a:gd name="connsiteX4" fmla="*/ 97812 w 110003"/>
                  <a:gd name="connsiteY4" fmla="*/ 61236 h 110003"/>
                  <a:gd name="connsiteX5" fmla="*/ 110004 w 110003"/>
                  <a:gd name="connsiteY5" fmla="*/ 72600 h 110003"/>
                  <a:gd name="connsiteX6" fmla="*/ 110004 w 110003"/>
                  <a:gd name="connsiteY6" fmla="*/ 0 h 110003"/>
                  <a:gd name="connsiteX7" fmla="*/ 0 w 110003"/>
                  <a:gd name="connsiteY7" fmla="*/ 0 h 110003"/>
                  <a:gd name="connsiteX8" fmla="*/ 0 w 110003"/>
                  <a:gd name="connsiteY8" fmla="*/ 110004 h 110003"/>
                  <a:gd name="connsiteX9" fmla="*/ 35203 w 110003"/>
                  <a:gd name="connsiteY9" fmla="*/ 110004 h 110003"/>
                  <a:gd name="connsiteX10" fmla="*/ 35203 w 110003"/>
                  <a:gd name="connsiteY10" fmla="*/ 97812 h 11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003" h="110003">
                    <a:moveTo>
                      <a:pt x="35203" y="97812"/>
                    </a:moveTo>
                    <a:lnTo>
                      <a:pt x="12282" y="97812"/>
                    </a:lnTo>
                    <a:lnTo>
                      <a:pt x="12282" y="12282"/>
                    </a:lnTo>
                    <a:lnTo>
                      <a:pt x="97812" y="12282"/>
                    </a:lnTo>
                    <a:lnTo>
                      <a:pt x="97812" y="61236"/>
                    </a:lnTo>
                    <a:lnTo>
                      <a:pt x="110004" y="72600"/>
                    </a:lnTo>
                    <a:lnTo>
                      <a:pt x="110004" y="0"/>
                    </a:lnTo>
                    <a:lnTo>
                      <a:pt x="0" y="0"/>
                    </a:lnTo>
                    <a:lnTo>
                      <a:pt x="0" y="110004"/>
                    </a:lnTo>
                    <a:lnTo>
                      <a:pt x="35203" y="110004"/>
                    </a:lnTo>
                    <a:lnTo>
                      <a:pt x="35203" y="97812"/>
                    </a:lnTo>
                    <a:close/>
                  </a:path>
                </a:pathLst>
              </a:custGeom>
              <a:solidFill>
                <a:srgbClr val="2C5967"/>
              </a:solidFill>
              <a:ln w="6417" cap="flat">
                <a:noFill/>
                <a:prstDash val="solid"/>
                <a:miter/>
              </a:ln>
            </p:spPr>
            <p:txBody>
              <a:bodyPr rtlCol="0" anchor="ctr"/>
              <a:lstStyle/>
              <a:p>
                <a:endParaRPr lang="en-US" sz="810"/>
              </a:p>
            </p:txBody>
          </p:sp>
          <p:sp>
            <p:nvSpPr>
              <p:cNvPr id="3024" name="Freeform: Shape 3023">
                <a:extLst>
                  <a:ext uri="{FF2B5EF4-FFF2-40B4-BE49-F238E27FC236}">
                    <a16:creationId xmlns:a16="http://schemas.microsoft.com/office/drawing/2014/main" id="{A3C91E7C-D82A-9A07-171A-A35886A914CA}"/>
                  </a:ext>
                </a:extLst>
              </p:cNvPr>
              <p:cNvSpPr/>
              <p:nvPr/>
            </p:nvSpPr>
            <p:spPr>
              <a:xfrm>
                <a:off x="3532352" y="5694821"/>
                <a:ext cx="74032" cy="112193"/>
              </a:xfrm>
              <a:custGeom>
                <a:avLst/>
                <a:gdLst>
                  <a:gd name="connsiteX0" fmla="*/ 57569 w 74032"/>
                  <a:gd name="connsiteY0" fmla="*/ 70484 h 112193"/>
                  <a:gd name="connsiteX1" fmla="*/ 60777 w 74032"/>
                  <a:gd name="connsiteY1" fmla="*/ 70484 h 112193"/>
                  <a:gd name="connsiteX2" fmla="*/ 68221 w 74032"/>
                  <a:gd name="connsiteY2" fmla="*/ 68296 h 112193"/>
                  <a:gd name="connsiteX3" fmla="*/ 73059 w 74032"/>
                  <a:gd name="connsiteY3" fmla="*/ 62238 h 112193"/>
                  <a:gd name="connsiteX4" fmla="*/ 73726 w 74032"/>
                  <a:gd name="connsiteY4" fmla="*/ 54403 h 112193"/>
                  <a:gd name="connsiteX5" fmla="*/ 69851 w 74032"/>
                  <a:gd name="connsiteY5" fmla="*/ 47569 h 112193"/>
                  <a:gd name="connsiteX6" fmla="*/ 22276 w 74032"/>
                  <a:gd name="connsiteY6" fmla="*/ 3569 h 112193"/>
                  <a:gd name="connsiteX7" fmla="*/ 15397 w 74032"/>
                  <a:gd name="connsiteY7" fmla="*/ 174 h 112193"/>
                  <a:gd name="connsiteX8" fmla="*/ 7793 w 74032"/>
                  <a:gd name="connsiteY8" fmla="*/ 1182 h 112193"/>
                  <a:gd name="connsiteX9" fmla="*/ 2044 w 74032"/>
                  <a:gd name="connsiteY9" fmla="*/ 6039 h 112193"/>
                  <a:gd name="connsiteX10" fmla="*/ 3 w 74032"/>
                  <a:gd name="connsiteY10" fmla="*/ 13284 h 112193"/>
                  <a:gd name="connsiteX11" fmla="*/ 3 w 74032"/>
                  <a:gd name="connsiteY11" fmla="*/ 78280 h 112193"/>
                  <a:gd name="connsiteX12" fmla="*/ 2358 w 74032"/>
                  <a:gd name="connsiteY12" fmla="*/ 85672 h 112193"/>
                  <a:gd name="connsiteX13" fmla="*/ 8525 w 74032"/>
                  <a:gd name="connsiteY13" fmla="*/ 90376 h 112193"/>
                  <a:gd name="connsiteX14" fmla="*/ 16443 w 74032"/>
                  <a:gd name="connsiteY14" fmla="*/ 91011 h 112193"/>
                  <a:gd name="connsiteX15" fmla="*/ 23284 w 74032"/>
                  <a:gd name="connsiteY15" fmla="*/ 86988 h 112193"/>
                  <a:gd name="connsiteX16" fmla="*/ 26126 w 74032"/>
                  <a:gd name="connsiteY16" fmla="*/ 84235 h 112193"/>
                  <a:gd name="connsiteX17" fmla="*/ 38408 w 74032"/>
                  <a:gd name="connsiteY17" fmla="*/ 112193 h 112193"/>
                  <a:gd name="connsiteX18" fmla="*/ 70223 w 74032"/>
                  <a:gd name="connsiteY18" fmla="*/ 98172 h 112193"/>
                  <a:gd name="connsiteX19" fmla="*/ 57569 w 74032"/>
                  <a:gd name="connsiteY19" fmla="*/ 70484 h 112193"/>
                  <a:gd name="connsiteX20" fmla="*/ 53629 w 74032"/>
                  <a:gd name="connsiteY20" fmla="*/ 92121 h 112193"/>
                  <a:gd name="connsiteX21" fmla="*/ 44459 w 74032"/>
                  <a:gd name="connsiteY21" fmla="*/ 96247 h 112193"/>
                  <a:gd name="connsiteX22" fmla="*/ 29335 w 74032"/>
                  <a:gd name="connsiteY22" fmla="*/ 62238 h 112193"/>
                  <a:gd name="connsiteX23" fmla="*/ 14396 w 74032"/>
                  <a:gd name="connsiteY23" fmla="*/ 78826 h 112193"/>
                  <a:gd name="connsiteX24" fmla="*/ 13755 w 74032"/>
                  <a:gd name="connsiteY24" fmla="*/ 79018 h 112193"/>
                  <a:gd name="connsiteX25" fmla="*/ 13113 w 74032"/>
                  <a:gd name="connsiteY25" fmla="*/ 78826 h 112193"/>
                  <a:gd name="connsiteX26" fmla="*/ 12375 w 74032"/>
                  <a:gd name="connsiteY26" fmla="*/ 78004 h 112193"/>
                  <a:gd name="connsiteX27" fmla="*/ 12375 w 74032"/>
                  <a:gd name="connsiteY27" fmla="*/ 13284 h 112193"/>
                  <a:gd name="connsiteX28" fmla="*/ 12503 w 74032"/>
                  <a:gd name="connsiteY28" fmla="*/ 12738 h 112193"/>
                  <a:gd name="connsiteX29" fmla="*/ 12927 w 74032"/>
                  <a:gd name="connsiteY29" fmla="*/ 12366 h 112193"/>
                  <a:gd name="connsiteX30" fmla="*/ 13434 w 74032"/>
                  <a:gd name="connsiteY30" fmla="*/ 12193 h 112193"/>
                  <a:gd name="connsiteX31" fmla="*/ 13934 w 74032"/>
                  <a:gd name="connsiteY31" fmla="*/ 12366 h 112193"/>
                  <a:gd name="connsiteX32" fmla="*/ 61508 w 74032"/>
                  <a:gd name="connsiteY32" fmla="*/ 56739 h 112193"/>
                  <a:gd name="connsiteX33" fmla="*/ 61682 w 74032"/>
                  <a:gd name="connsiteY33" fmla="*/ 57239 h 112193"/>
                  <a:gd name="connsiteX34" fmla="*/ 61508 w 74032"/>
                  <a:gd name="connsiteY34" fmla="*/ 57746 h 112193"/>
                  <a:gd name="connsiteX35" fmla="*/ 61425 w 74032"/>
                  <a:gd name="connsiteY35" fmla="*/ 58022 h 112193"/>
                  <a:gd name="connsiteX36" fmla="*/ 61233 w 74032"/>
                  <a:gd name="connsiteY36" fmla="*/ 58240 h 112193"/>
                  <a:gd name="connsiteX37" fmla="*/ 60976 w 74032"/>
                  <a:gd name="connsiteY37" fmla="*/ 58369 h 112193"/>
                  <a:gd name="connsiteX38" fmla="*/ 60687 w 74032"/>
                  <a:gd name="connsiteY38" fmla="*/ 58388 h 112193"/>
                  <a:gd name="connsiteX39" fmla="*/ 38594 w 74032"/>
                  <a:gd name="connsiteY39" fmla="*/ 58388 h 112193"/>
                  <a:gd name="connsiteX40" fmla="*/ 53629 w 74032"/>
                  <a:gd name="connsiteY40" fmla="*/ 92121 h 112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4032" h="112193">
                    <a:moveTo>
                      <a:pt x="57569" y="70484"/>
                    </a:moveTo>
                    <a:lnTo>
                      <a:pt x="60777" y="70484"/>
                    </a:lnTo>
                    <a:cubicBezTo>
                      <a:pt x="63427" y="70535"/>
                      <a:pt x="66020" y="69771"/>
                      <a:pt x="68221" y="68296"/>
                    </a:cubicBezTo>
                    <a:cubicBezTo>
                      <a:pt x="70415" y="66820"/>
                      <a:pt x="72103" y="64702"/>
                      <a:pt x="73059" y="62238"/>
                    </a:cubicBezTo>
                    <a:cubicBezTo>
                      <a:pt x="74066" y="59755"/>
                      <a:pt x="74298" y="57021"/>
                      <a:pt x="73726" y="54403"/>
                    </a:cubicBezTo>
                    <a:cubicBezTo>
                      <a:pt x="73155" y="51791"/>
                      <a:pt x="71801" y="49404"/>
                      <a:pt x="69851" y="47569"/>
                    </a:cubicBezTo>
                    <a:lnTo>
                      <a:pt x="22276" y="3569"/>
                    </a:lnTo>
                    <a:cubicBezTo>
                      <a:pt x="20370" y="1778"/>
                      <a:pt x="17977" y="604"/>
                      <a:pt x="15397" y="174"/>
                    </a:cubicBezTo>
                    <a:cubicBezTo>
                      <a:pt x="12818" y="-249"/>
                      <a:pt x="10174" y="104"/>
                      <a:pt x="7793" y="1182"/>
                    </a:cubicBezTo>
                    <a:cubicBezTo>
                      <a:pt x="5432" y="2189"/>
                      <a:pt x="3430" y="3883"/>
                      <a:pt x="2044" y="6039"/>
                    </a:cubicBezTo>
                    <a:cubicBezTo>
                      <a:pt x="651" y="8195"/>
                      <a:pt x="-55" y="10717"/>
                      <a:pt x="3" y="13284"/>
                    </a:cubicBezTo>
                    <a:lnTo>
                      <a:pt x="3" y="78280"/>
                    </a:lnTo>
                    <a:cubicBezTo>
                      <a:pt x="10" y="80924"/>
                      <a:pt x="838" y="83503"/>
                      <a:pt x="2358" y="85672"/>
                    </a:cubicBezTo>
                    <a:cubicBezTo>
                      <a:pt x="3885" y="87835"/>
                      <a:pt x="6035" y="89478"/>
                      <a:pt x="8525" y="90376"/>
                    </a:cubicBezTo>
                    <a:cubicBezTo>
                      <a:pt x="11040" y="91396"/>
                      <a:pt x="13799" y="91614"/>
                      <a:pt x="16443" y="91011"/>
                    </a:cubicBezTo>
                    <a:cubicBezTo>
                      <a:pt x="19080" y="90402"/>
                      <a:pt x="21474" y="88996"/>
                      <a:pt x="23284" y="86988"/>
                    </a:cubicBezTo>
                    <a:lnTo>
                      <a:pt x="26126" y="84235"/>
                    </a:lnTo>
                    <a:lnTo>
                      <a:pt x="38408" y="112193"/>
                    </a:lnTo>
                    <a:lnTo>
                      <a:pt x="70223" y="98172"/>
                    </a:lnTo>
                    <a:lnTo>
                      <a:pt x="57569" y="70484"/>
                    </a:lnTo>
                    <a:close/>
                    <a:moveTo>
                      <a:pt x="53629" y="92121"/>
                    </a:moveTo>
                    <a:lnTo>
                      <a:pt x="44459" y="96247"/>
                    </a:lnTo>
                    <a:lnTo>
                      <a:pt x="29335" y="62238"/>
                    </a:lnTo>
                    <a:lnTo>
                      <a:pt x="14396" y="78826"/>
                    </a:lnTo>
                    <a:cubicBezTo>
                      <a:pt x="14204" y="78954"/>
                      <a:pt x="13979" y="79018"/>
                      <a:pt x="13755" y="79018"/>
                    </a:cubicBezTo>
                    <a:cubicBezTo>
                      <a:pt x="13524" y="79018"/>
                      <a:pt x="13299" y="78954"/>
                      <a:pt x="13113" y="78826"/>
                    </a:cubicBezTo>
                    <a:cubicBezTo>
                      <a:pt x="12375" y="78826"/>
                      <a:pt x="12375" y="78094"/>
                      <a:pt x="12375" y="78004"/>
                    </a:cubicBezTo>
                    <a:lnTo>
                      <a:pt x="12375" y="13284"/>
                    </a:lnTo>
                    <a:cubicBezTo>
                      <a:pt x="12362" y="13091"/>
                      <a:pt x="12407" y="12905"/>
                      <a:pt x="12503" y="12738"/>
                    </a:cubicBezTo>
                    <a:cubicBezTo>
                      <a:pt x="12606" y="12572"/>
                      <a:pt x="12754" y="12444"/>
                      <a:pt x="12927" y="12366"/>
                    </a:cubicBezTo>
                    <a:cubicBezTo>
                      <a:pt x="13074" y="12257"/>
                      <a:pt x="13247" y="12193"/>
                      <a:pt x="13434" y="12193"/>
                    </a:cubicBezTo>
                    <a:cubicBezTo>
                      <a:pt x="13613" y="12193"/>
                      <a:pt x="13793" y="12257"/>
                      <a:pt x="13934" y="12366"/>
                    </a:cubicBezTo>
                    <a:lnTo>
                      <a:pt x="61508" y="56739"/>
                    </a:lnTo>
                    <a:cubicBezTo>
                      <a:pt x="61624" y="56880"/>
                      <a:pt x="61682" y="57060"/>
                      <a:pt x="61682" y="57239"/>
                    </a:cubicBezTo>
                    <a:cubicBezTo>
                      <a:pt x="61682" y="57425"/>
                      <a:pt x="61624" y="57599"/>
                      <a:pt x="61508" y="57746"/>
                    </a:cubicBezTo>
                    <a:cubicBezTo>
                      <a:pt x="61502" y="57842"/>
                      <a:pt x="61470" y="57932"/>
                      <a:pt x="61425" y="58022"/>
                    </a:cubicBezTo>
                    <a:cubicBezTo>
                      <a:pt x="61374" y="58106"/>
                      <a:pt x="61310" y="58176"/>
                      <a:pt x="61233" y="58240"/>
                    </a:cubicBezTo>
                    <a:cubicBezTo>
                      <a:pt x="61156" y="58298"/>
                      <a:pt x="61066" y="58343"/>
                      <a:pt x="60976" y="58369"/>
                    </a:cubicBezTo>
                    <a:cubicBezTo>
                      <a:pt x="60880" y="58394"/>
                      <a:pt x="60784" y="58401"/>
                      <a:pt x="60687" y="58388"/>
                    </a:cubicBezTo>
                    <a:lnTo>
                      <a:pt x="38594" y="58388"/>
                    </a:lnTo>
                    <a:lnTo>
                      <a:pt x="53629" y="92121"/>
                    </a:lnTo>
                    <a:close/>
                  </a:path>
                </a:pathLst>
              </a:custGeom>
              <a:solidFill>
                <a:srgbClr val="2C5967"/>
              </a:solidFill>
              <a:ln w="6417" cap="flat">
                <a:noFill/>
                <a:prstDash val="solid"/>
                <a:miter/>
              </a:ln>
            </p:spPr>
            <p:txBody>
              <a:bodyPr rtlCol="0" anchor="ctr"/>
              <a:lstStyle/>
              <a:p>
                <a:endParaRPr lang="en-US" sz="810"/>
              </a:p>
            </p:txBody>
          </p:sp>
          <p:sp>
            <p:nvSpPr>
              <p:cNvPr id="3025" name="Freeform: Shape 3024">
                <a:extLst>
                  <a:ext uri="{FF2B5EF4-FFF2-40B4-BE49-F238E27FC236}">
                    <a16:creationId xmlns:a16="http://schemas.microsoft.com/office/drawing/2014/main" id="{1A6595D9-8475-20B5-2256-CF568B350C93}"/>
                  </a:ext>
                </a:extLst>
              </p:cNvPr>
              <p:cNvSpPr/>
              <p:nvPr/>
            </p:nvSpPr>
            <p:spPr>
              <a:xfrm>
                <a:off x="3466807" y="5739368"/>
                <a:ext cx="12192" cy="12191"/>
              </a:xfrm>
              <a:custGeom>
                <a:avLst/>
                <a:gdLst>
                  <a:gd name="connsiteX0" fmla="*/ 12192 w 12192"/>
                  <a:gd name="connsiteY0" fmla="*/ 0 h 12191"/>
                  <a:gd name="connsiteX1" fmla="*/ 0 w 12192"/>
                  <a:gd name="connsiteY1" fmla="*/ 0 h 12191"/>
                  <a:gd name="connsiteX2" fmla="*/ 0 w 12192"/>
                  <a:gd name="connsiteY2" fmla="*/ 12192 h 12191"/>
                  <a:gd name="connsiteX3" fmla="*/ 12192 w 12192"/>
                  <a:gd name="connsiteY3" fmla="*/ 12192 h 12191"/>
                  <a:gd name="connsiteX4" fmla="*/ 12192 w 12192"/>
                  <a:gd name="connsiteY4" fmla="*/ 0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 h="12191">
                    <a:moveTo>
                      <a:pt x="12192" y="0"/>
                    </a:moveTo>
                    <a:lnTo>
                      <a:pt x="0" y="0"/>
                    </a:lnTo>
                    <a:lnTo>
                      <a:pt x="0" y="12192"/>
                    </a:lnTo>
                    <a:lnTo>
                      <a:pt x="12192" y="12192"/>
                    </a:lnTo>
                    <a:lnTo>
                      <a:pt x="12192" y="0"/>
                    </a:lnTo>
                    <a:close/>
                  </a:path>
                </a:pathLst>
              </a:custGeom>
              <a:solidFill>
                <a:srgbClr val="2C5967"/>
              </a:solidFill>
              <a:ln w="6417" cap="flat">
                <a:noFill/>
                <a:prstDash val="solid"/>
                <a:miter/>
              </a:ln>
            </p:spPr>
            <p:txBody>
              <a:bodyPr rtlCol="0" anchor="ctr"/>
              <a:lstStyle/>
              <a:p>
                <a:endParaRPr lang="en-US" sz="810"/>
              </a:p>
            </p:txBody>
          </p:sp>
          <p:sp>
            <p:nvSpPr>
              <p:cNvPr id="3026" name="Freeform: Shape 3025">
                <a:extLst>
                  <a:ext uri="{FF2B5EF4-FFF2-40B4-BE49-F238E27FC236}">
                    <a16:creationId xmlns:a16="http://schemas.microsoft.com/office/drawing/2014/main" id="{DC5FD5C0-05E1-232B-DE2D-B9547FDB08E3}"/>
                  </a:ext>
                </a:extLst>
              </p:cNvPr>
              <p:cNvSpPr/>
              <p:nvPr/>
            </p:nvSpPr>
            <p:spPr>
              <a:xfrm>
                <a:off x="3466807" y="5717917"/>
                <a:ext cx="12192" cy="12192"/>
              </a:xfrm>
              <a:custGeom>
                <a:avLst/>
                <a:gdLst>
                  <a:gd name="connsiteX0" fmla="*/ 12192 w 12192"/>
                  <a:gd name="connsiteY0" fmla="*/ 0 h 12192"/>
                  <a:gd name="connsiteX1" fmla="*/ 0 w 12192"/>
                  <a:gd name="connsiteY1" fmla="*/ 0 h 12192"/>
                  <a:gd name="connsiteX2" fmla="*/ 0 w 12192"/>
                  <a:gd name="connsiteY2" fmla="*/ 12192 h 12192"/>
                  <a:gd name="connsiteX3" fmla="*/ 12192 w 12192"/>
                  <a:gd name="connsiteY3" fmla="*/ 12192 h 12192"/>
                  <a:gd name="connsiteX4" fmla="*/ 12192 w 12192"/>
                  <a:gd name="connsiteY4" fmla="*/ 0 h 12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 h="12192">
                    <a:moveTo>
                      <a:pt x="12192" y="0"/>
                    </a:moveTo>
                    <a:lnTo>
                      <a:pt x="0" y="0"/>
                    </a:lnTo>
                    <a:lnTo>
                      <a:pt x="0" y="12192"/>
                    </a:lnTo>
                    <a:lnTo>
                      <a:pt x="12192" y="12192"/>
                    </a:lnTo>
                    <a:lnTo>
                      <a:pt x="12192" y="0"/>
                    </a:lnTo>
                    <a:close/>
                  </a:path>
                </a:pathLst>
              </a:custGeom>
              <a:solidFill>
                <a:srgbClr val="2C5967"/>
              </a:solidFill>
              <a:ln w="6417" cap="flat">
                <a:noFill/>
                <a:prstDash val="solid"/>
                <a:miter/>
              </a:ln>
            </p:spPr>
            <p:txBody>
              <a:bodyPr rtlCol="0" anchor="ctr"/>
              <a:lstStyle/>
              <a:p>
                <a:endParaRPr lang="en-US" sz="810"/>
              </a:p>
            </p:txBody>
          </p:sp>
          <p:sp>
            <p:nvSpPr>
              <p:cNvPr id="3027" name="Freeform: Shape 3026">
                <a:extLst>
                  <a:ext uri="{FF2B5EF4-FFF2-40B4-BE49-F238E27FC236}">
                    <a16:creationId xmlns:a16="http://schemas.microsoft.com/office/drawing/2014/main" id="{A8EB4870-D720-2529-C2BA-C38533C4B33F}"/>
                  </a:ext>
                </a:extLst>
              </p:cNvPr>
              <p:cNvSpPr/>
              <p:nvPr/>
            </p:nvSpPr>
            <p:spPr>
              <a:xfrm>
                <a:off x="3466807" y="5696555"/>
                <a:ext cx="12192" cy="12191"/>
              </a:xfrm>
              <a:custGeom>
                <a:avLst/>
                <a:gdLst>
                  <a:gd name="connsiteX0" fmla="*/ 12192 w 12192"/>
                  <a:gd name="connsiteY0" fmla="*/ 0 h 12191"/>
                  <a:gd name="connsiteX1" fmla="*/ 0 w 12192"/>
                  <a:gd name="connsiteY1" fmla="*/ 0 h 12191"/>
                  <a:gd name="connsiteX2" fmla="*/ 0 w 12192"/>
                  <a:gd name="connsiteY2" fmla="*/ 12192 h 12191"/>
                  <a:gd name="connsiteX3" fmla="*/ 12192 w 12192"/>
                  <a:gd name="connsiteY3" fmla="*/ 12192 h 12191"/>
                  <a:gd name="connsiteX4" fmla="*/ 12192 w 12192"/>
                  <a:gd name="connsiteY4" fmla="*/ 0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 h="12191">
                    <a:moveTo>
                      <a:pt x="12192" y="0"/>
                    </a:moveTo>
                    <a:lnTo>
                      <a:pt x="0" y="0"/>
                    </a:lnTo>
                    <a:lnTo>
                      <a:pt x="0" y="12192"/>
                    </a:lnTo>
                    <a:lnTo>
                      <a:pt x="12192" y="12192"/>
                    </a:lnTo>
                    <a:lnTo>
                      <a:pt x="12192" y="0"/>
                    </a:lnTo>
                    <a:close/>
                  </a:path>
                </a:pathLst>
              </a:custGeom>
              <a:solidFill>
                <a:srgbClr val="2C5967"/>
              </a:solidFill>
              <a:ln w="6417" cap="flat">
                <a:noFill/>
                <a:prstDash val="solid"/>
                <a:miter/>
              </a:ln>
            </p:spPr>
            <p:txBody>
              <a:bodyPr rtlCol="0" anchor="ctr"/>
              <a:lstStyle/>
              <a:p>
                <a:endParaRPr lang="en-US" sz="810"/>
              </a:p>
            </p:txBody>
          </p:sp>
          <p:sp>
            <p:nvSpPr>
              <p:cNvPr id="3028" name="Freeform: Shape 3027">
                <a:extLst>
                  <a:ext uri="{FF2B5EF4-FFF2-40B4-BE49-F238E27FC236}">
                    <a16:creationId xmlns:a16="http://schemas.microsoft.com/office/drawing/2014/main" id="{F0DD7BEC-959A-0E01-32EF-0F9EE051FB95}"/>
                  </a:ext>
                </a:extLst>
              </p:cNvPr>
              <p:cNvSpPr/>
              <p:nvPr/>
            </p:nvSpPr>
            <p:spPr>
              <a:xfrm>
                <a:off x="3466807" y="5675200"/>
                <a:ext cx="12192" cy="12191"/>
              </a:xfrm>
              <a:custGeom>
                <a:avLst/>
                <a:gdLst>
                  <a:gd name="connsiteX0" fmla="*/ 12192 w 12192"/>
                  <a:gd name="connsiteY0" fmla="*/ 0 h 12191"/>
                  <a:gd name="connsiteX1" fmla="*/ 0 w 12192"/>
                  <a:gd name="connsiteY1" fmla="*/ 0 h 12191"/>
                  <a:gd name="connsiteX2" fmla="*/ 0 w 12192"/>
                  <a:gd name="connsiteY2" fmla="*/ 12192 h 12191"/>
                  <a:gd name="connsiteX3" fmla="*/ 12192 w 12192"/>
                  <a:gd name="connsiteY3" fmla="*/ 12192 h 12191"/>
                  <a:gd name="connsiteX4" fmla="*/ 12192 w 12192"/>
                  <a:gd name="connsiteY4" fmla="*/ 0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 h="12191">
                    <a:moveTo>
                      <a:pt x="12192" y="0"/>
                    </a:moveTo>
                    <a:lnTo>
                      <a:pt x="0" y="0"/>
                    </a:lnTo>
                    <a:lnTo>
                      <a:pt x="0" y="12192"/>
                    </a:lnTo>
                    <a:lnTo>
                      <a:pt x="12192" y="12192"/>
                    </a:lnTo>
                    <a:lnTo>
                      <a:pt x="12192" y="0"/>
                    </a:lnTo>
                    <a:close/>
                  </a:path>
                </a:pathLst>
              </a:custGeom>
              <a:solidFill>
                <a:srgbClr val="2C5967"/>
              </a:solidFill>
              <a:ln w="6417" cap="flat">
                <a:noFill/>
                <a:prstDash val="solid"/>
                <a:miter/>
              </a:ln>
            </p:spPr>
            <p:txBody>
              <a:bodyPr rtlCol="0" anchor="ctr"/>
              <a:lstStyle/>
              <a:p>
                <a:endParaRPr lang="en-US" sz="810"/>
              </a:p>
            </p:txBody>
          </p:sp>
          <p:sp>
            <p:nvSpPr>
              <p:cNvPr id="3029" name="Freeform: Shape 3028">
                <a:extLst>
                  <a:ext uri="{FF2B5EF4-FFF2-40B4-BE49-F238E27FC236}">
                    <a16:creationId xmlns:a16="http://schemas.microsoft.com/office/drawing/2014/main" id="{9B9D2532-A9D8-B68C-2D30-4198DECAD6ED}"/>
                  </a:ext>
                </a:extLst>
              </p:cNvPr>
              <p:cNvSpPr/>
              <p:nvPr/>
            </p:nvSpPr>
            <p:spPr>
              <a:xfrm>
                <a:off x="3466807" y="5653748"/>
                <a:ext cx="12192" cy="12281"/>
              </a:xfrm>
              <a:custGeom>
                <a:avLst/>
                <a:gdLst>
                  <a:gd name="connsiteX0" fmla="*/ 12192 w 12192"/>
                  <a:gd name="connsiteY0" fmla="*/ 0 h 12281"/>
                  <a:gd name="connsiteX1" fmla="*/ 0 w 12192"/>
                  <a:gd name="connsiteY1" fmla="*/ 0 h 12281"/>
                  <a:gd name="connsiteX2" fmla="*/ 0 w 12192"/>
                  <a:gd name="connsiteY2" fmla="*/ 12282 h 12281"/>
                  <a:gd name="connsiteX3" fmla="*/ 12192 w 12192"/>
                  <a:gd name="connsiteY3" fmla="*/ 12282 h 12281"/>
                  <a:gd name="connsiteX4" fmla="*/ 12192 w 12192"/>
                  <a:gd name="connsiteY4" fmla="*/ 6141 h 12281"/>
                  <a:gd name="connsiteX5" fmla="*/ 12192 w 12192"/>
                  <a:gd name="connsiteY5" fmla="*/ 0 h 1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12281">
                    <a:moveTo>
                      <a:pt x="12192" y="0"/>
                    </a:moveTo>
                    <a:lnTo>
                      <a:pt x="0" y="0"/>
                    </a:lnTo>
                    <a:lnTo>
                      <a:pt x="0" y="12282"/>
                    </a:lnTo>
                    <a:lnTo>
                      <a:pt x="12192" y="12282"/>
                    </a:lnTo>
                    <a:lnTo>
                      <a:pt x="12192" y="6141"/>
                    </a:lnTo>
                    <a:lnTo>
                      <a:pt x="12192" y="0"/>
                    </a:lnTo>
                    <a:close/>
                  </a:path>
                </a:pathLst>
              </a:custGeom>
              <a:solidFill>
                <a:srgbClr val="2C5967"/>
              </a:solidFill>
              <a:ln w="6417" cap="flat">
                <a:noFill/>
                <a:prstDash val="solid"/>
                <a:miter/>
              </a:ln>
            </p:spPr>
            <p:txBody>
              <a:bodyPr rtlCol="0" anchor="ctr"/>
              <a:lstStyle/>
              <a:p>
                <a:endParaRPr lang="en-US" sz="810"/>
              </a:p>
            </p:txBody>
          </p:sp>
          <p:sp>
            <p:nvSpPr>
              <p:cNvPr id="3030" name="Freeform: Shape 3029">
                <a:extLst>
                  <a:ext uri="{FF2B5EF4-FFF2-40B4-BE49-F238E27FC236}">
                    <a16:creationId xmlns:a16="http://schemas.microsoft.com/office/drawing/2014/main" id="{8E891B5D-9A88-3345-D639-D0A4407B24EF}"/>
                  </a:ext>
                </a:extLst>
              </p:cNvPr>
              <p:cNvSpPr/>
              <p:nvPr/>
            </p:nvSpPr>
            <p:spPr>
              <a:xfrm>
                <a:off x="3488169" y="5632387"/>
                <a:ext cx="12281" cy="12191"/>
              </a:xfrm>
              <a:custGeom>
                <a:avLst/>
                <a:gdLst>
                  <a:gd name="connsiteX0" fmla="*/ 12282 w 12281"/>
                  <a:gd name="connsiteY0" fmla="*/ 12192 h 12191"/>
                  <a:gd name="connsiteX1" fmla="*/ 12282 w 12281"/>
                  <a:gd name="connsiteY1" fmla="*/ 0 h 12191"/>
                  <a:gd name="connsiteX2" fmla="*/ 0 w 12281"/>
                  <a:gd name="connsiteY2" fmla="*/ 0 h 12191"/>
                  <a:gd name="connsiteX3" fmla="*/ 0 w 12281"/>
                  <a:gd name="connsiteY3" fmla="*/ 12192 h 12191"/>
                  <a:gd name="connsiteX4" fmla="*/ 6141 w 12281"/>
                  <a:gd name="connsiteY4" fmla="*/ 12192 h 12191"/>
                  <a:gd name="connsiteX5" fmla="*/ 12282 w 12281"/>
                  <a:gd name="connsiteY5" fmla="*/ 12192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1" h="12191">
                    <a:moveTo>
                      <a:pt x="12282" y="12192"/>
                    </a:moveTo>
                    <a:lnTo>
                      <a:pt x="12282" y="0"/>
                    </a:lnTo>
                    <a:lnTo>
                      <a:pt x="0" y="0"/>
                    </a:lnTo>
                    <a:lnTo>
                      <a:pt x="0" y="12192"/>
                    </a:lnTo>
                    <a:lnTo>
                      <a:pt x="6141" y="12192"/>
                    </a:lnTo>
                    <a:lnTo>
                      <a:pt x="12282" y="12192"/>
                    </a:lnTo>
                    <a:close/>
                  </a:path>
                </a:pathLst>
              </a:custGeom>
              <a:solidFill>
                <a:srgbClr val="2C5967"/>
              </a:solidFill>
              <a:ln w="6417" cap="flat">
                <a:noFill/>
                <a:prstDash val="solid"/>
                <a:miter/>
              </a:ln>
            </p:spPr>
            <p:txBody>
              <a:bodyPr rtlCol="0" anchor="ctr"/>
              <a:lstStyle/>
              <a:p>
                <a:endParaRPr lang="en-US" sz="810"/>
              </a:p>
            </p:txBody>
          </p:sp>
          <p:sp>
            <p:nvSpPr>
              <p:cNvPr id="3031" name="Freeform: Shape 3030">
                <a:extLst>
                  <a:ext uri="{FF2B5EF4-FFF2-40B4-BE49-F238E27FC236}">
                    <a16:creationId xmlns:a16="http://schemas.microsoft.com/office/drawing/2014/main" id="{20433DEF-7291-53F5-6F87-3C6195F0B268}"/>
                  </a:ext>
                </a:extLst>
              </p:cNvPr>
              <p:cNvSpPr/>
              <p:nvPr/>
            </p:nvSpPr>
            <p:spPr>
              <a:xfrm>
                <a:off x="3466807" y="5632387"/>
                <a:ext cx="12192" cy="12191"/>
              </a:xfrm>
              <a:custGeom>
                <a:avLst/>
                <a:gdLst>
                  <a:gd name="connsiteX0" fmla="*/ 12192 w 12192"/>
                  <a:gd name="connsiteY0" fmla="*/ 0 h 12191"/>
                  <a:gd name="connsiteX1" fmla="*/ 0 w 12192"/>
                  <a:gd name="connsiteY1" fmla="*/ 0 h 12191"/>
                  <a:gd name="connsiteX2" fmla="*/ 0 w 12192"/>
                  <a:gd name="connsiteY2" fmla="*/ 12192 h 12191"/>
                  <a:gd name="connsiteX3" fmla="*/ 12192 w 12192"/>
                  <a:gd name="connsiteY3" fmla="*/ 12192 h 12191"/>
                  <a:gd name="connsiteX4" fmla="*/ 12192 w 12192"/>
                  <a:gd name="connsiteY4" fmla="*/ 0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 h="12191">
                    <a:moveTo>
                      <a:pt x="12192" y="0"/>
                    </a:moveTo>
                    <a:lnTo>
                      <a:pt x="0" y="0"/>
                    </a:lnTo>
                    <a:lnTo>
                      <a:pt x="0" y="12192"/>
                    </a:lnTo>
                    <a:lnTo>
                      <a:pt x="12192" y="12192"/>
                    </a:lnTo>
                    <a:lnTo>
                      <a:pt x="12192" y="0"/>
                    </a:lnTo>
                    <a:close/>
                  </a:path>
                </a:pathLst>
              </a:custGeom>
              <a:solidFill>
                <a:srgbClr val="2C5967"/>
              </a:solidFill>
              <a:ln w="6417" cap="flat">
                <a:noFill/>
                <a:prstDash val="solid"/>
                <a:miter/>
              </a:ln>
            </p:spPr>
            <p:txBody>
              <a:bodyPr rtlCol="0" anchor="ctr"/>
              <a:lstStyle/>
              <a:p>
                <a:endParaRPr lang="en-US" sz="810"/>
              </a:p>
            </p:txBody>
          </p:sp>
          <p:sp>
            <p:nvSpPr>
              <p:cNvPr id="3032" name="Freeform: Shape 3031">
                <a:extLst>
                  <a:ext uri="{FF2B5EF4-FFF2-40B4-BE49-F238E27FC236}">
                    <a16:creationId xmlns:a16="http://schemas.microsoft.com/office/drawing/2014/main" id="{FC9E487E-EAE3-05C6-8960-16541D64E949}"/>
                  </a:ext>
                </a:extLst>
              </p:cNvPr>
              <p:cNvSpPr/>
              <p:nvPr/>
            </p:nvSpPr>
            <p:spPr>
              <a:xfrm>
                <a:off x="3509621" y="5632387"/>
                <a:ext cx="12192" cy="12191"/>
              </a:xfrm>
              <a:custGeom>
                <a:avLst/>
                <a:gdLst>
                  <a:gd name="connsiteX0" fmla="*/ 12192 w 12192"/>
                  <a:gd name="connsiteY0" fmla="*/ 0 h 12191"/>
                  <a:gd name="connsiteX1" fmla="*/ 0 w 12192"/>
                  <a:gd name="connsiteY1" fmla="*/ 0 h 12191"/>
                  <a:gd name="connsiteX2" fmla="*/ 0 w 12192"/>
                  <a:gd name="connsiteY2" fmla="*/ 12192 h 12191"/>
                  <a:gd name="connsiteX3" fmla="*/ 12192 w 12192"/>
                  <a:gd name="connsiteY3" fmla="*/ 12192 h 12191"/>
                  <a:gd name="connsiteX4" fmla="*/ 12192 w 12192"/>
                  <a:gd name="connsiteY4" fmla="*/ 0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 h="12191">
                    <a:moveTo>
                      <a:pt x="12192" y="0"/>
                    </a:moveTo>
                    <a:lnTo>
                      <a:pt x="0" y="0"/>
                    </a:lnTo>
                    <a:lnTo>
                      <a:pt x="0" y="12192"/>
                    </a:lnTo>
                    <a:lnTo>
                      <a:pt x="12192" y="12192"/>
                    </a:lnTo>
                    <a:lnTo>
                      <a:pt x="12192" y="0"/>
                    </a:lnTo>
                    <a:close/>
                  </a:path>
                </a:pathLst>
              </a:custGeom>
              <a:solidFill>
                <a:srgbClr val="2C5967"/>
              </a:solidFill>
              <a:ln w="6417" cap="flat">
                <a:noFill/>
                <a:prstDash val="solid"/>
                <a:miter/>
              </a:ln>
            </p:spPr>
            <p:txBody>
              <a:bodyPr rtlCol="0" anchor="ctr"/>
              <a:lstStyle/>
              <a:p>
                <a:endParaRPr lang="en-US" sz="810"/>
              </a:p>
            </p:txBody>
          </p:sp>
          <p:sp>
            <p:nvSpPr>
              <p:cNvPr id="3033" name="Freeform: Shape 3032">
                <a:extLst>
                  <a:ext uri="{FF2B5EF4-FFF2-40B4-BE49-F238E27FC236}">
                    <a16:creationId xmlns:a16="http://schemas.microsoft.com/office/drawing/2014/main" id="{09D4FE63-EE71-AA71-E27D-AABA205B9E1B}"/>
                  </a:ext>
                </a:extLst>
              </p:cNvPr>
              <p:cNvSpPr/>
              <p:nvPr/>
            </p:nvSpPr>
            <p:spPr>
              <a:xfrm>
                <a:off x="3530976" y="5632387"/>
                <a:ext cx="12192" cy="12191"/>
              </a:xfrm>
              <a:custGeom>
                <a:avLst/>
                <a:gdLst>
                  <a:gd name="connsiteX0" fmla="*/ 12192 w 12192"/>
                  <a:gd name="connsiteY0" fmla="*/ 0 h 12191"/>
                  <a:gd name="connsiteX1" fmla="*/ 0 w 12192"/>
                  <a:gd name="connsiteY1" fmla="*/ 0 h 12191"/>
                  <a:gd name="connsiteX2" fmla="*/ 0 w 12192"/>
                  <a:gd name="connsiteY2" fmla="*/ 12192 h 12191"/>
                  <a:gd name="connsiteX3" fmla="*/ 12192 w 12192"/>
                  <a:gd name="connsiteY3" fmla="*/ 12192 h 12191"/>
                  <a:gd name="connsiteX4" fmla="*/ 12192 w 12192"/>
                  <a:gd name="connsiteY4" fmla="*/ 0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 h="12191">
                    <a:moveTo>
                      <a:pt x="12192" y="0"/>
                    </a:moveTo>
                    <a:lnTo>
                      <a:pt x="0" y="0"/>
                    </a:lnTo>
                    <a:lnTo>
                      <a:pt x="0" y="12192"/>
                    </a:lnTo>
                    <a:lnTo>
                      <a:pt x="12192" y="12192"/>
                    </a:lnTo>
                    <a:lnTo>
                      <a:pt x="12192" y="0"/>
                    </a:lnTo>
                    <a:close/>
                  </a:path>
                </a:pathLst>
              </a:custGeom>
              <a:solidFill>
                <a:srgbClr val="2C5967"/>
              </a:solidFill>
              <a:ln w="6417" cap="flat">
                <a:noFill/>
                <a:prstDash val="solid"/>
                <a:miter/>
              </a:ln>
            </p:spPr>
            <p:txBody>
              <a:bodyPr rtlCol="0" anchor="ctr"/>
              <a:lstStyle/>
              <a:p>
                <a:endParaRPr lang="en-US" sz="810"/>
              </a:p>
            </p:txBody>
          </p:sp>
          <p:sp>
            <p:nvSpPr>
              <p:cNvPr id="3034" name="Freeform: Shape 3033">
                <a:extLst>
                  <a:ext uri="{FF2B5EF4-FFF2-40B4-BE49-F238E27FC236}">
                    <a16:creationId xmlns:a16="http://schemas.microsoft.com/office/drawing/2014/main" id="{C7515333-0F00-9B35-5E7C-6140F6730AC4}"/>
                  </a:ext>
                </a:extLst>
              </p:cNvPr>
              <p:cNvSpPr/>
              <p:nvPr/>
            </p:nvSpPr>
            <p:spPr>
              <a:xfrm>
                <a:off x="3552338" y="5632387"/>
                <a:ext cx="12191" cy="12191"/>
              </a:xfrm>
              <a:custGeom>
                <a:avLst/>
                <a:gdLst>
                  <a:gd name="connsiteX0" fmla="*/ 12192 w 12191"/>
                  <a:gd name="connsiteY0" fmla="*/ 0 h 12191"/>
                  <a:gd name="connsiteX1" fmla="*/ 0 w 12191"/>
                  <a:gd name="connsiteY1" fmla="*/ 0 h 12191"/>
                  <a:gd name="connsiteX2" fmla="*/ 0 w 12191"/>
                  <a:gd name="connsiteY2" fmla="*/ 12192 h 12191"/>
                  <a:gd name="connsiteX3" fmla="*/ 12192 w 12191"/>
                  <a:gd name="connsiteY3" fmla="*/ 12192 h 12191"/>
                  <a:gd name="connsiteX4" fmla="*/ 12192 w 12191"/>
                  <a:gd name="connsiteY4" fmla="*/ 0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 h="12191">
                    <a:moveTo>
                      <a:pt x="12192" y="0"/>
                    </a:moveTo>
                    <a:lnTo>
                      <a:pt x="0" y="0"/>
                    </a:lnTo>
                    <a:lnTo>
                      <a:pt x="0" y="12192"/>
                    </a:lnTo>
                    <a:lnTo>
                      <a:pt x="12192" y="12192"/>
                    </a:lnTo>
                    <a:lnTo>
                      <a:pt x="12192" y="0"/>
                    </a:lnTo>
                    <a:close/>
                  </a:path>
                </a:pathLst>
              </a:custGeom>
              <a:solidFill>
                <a:srgbClr val="2C5967"/>
              </a:solidFill>
              <a:ln w="6417" cap="flat">
                <a:noFill/>
                <a:prstDash val="solid"/>
                <a:miter/>
              </a:ln>
            </p:spPr>
            <p:txBody>
              <a:bodyPr rtlCol="0" anchor="ctr"/>
              <a:lstStyle/>
              <a:p>
                <a:endParaRPr lang="en-US" sz="810"/>
              </a:p>
            </p:txBody>
          </p:sp>
          <p:sp>
            <p:nvSpPr>
              <p:cNvPr id="3035" name="Freeform: Shape 3034">
                <a:extLst>
                  <a:ext uri="{FF2B5EF4-FFF2-40B4-BE49-F238E27FC236}">
                    <a16:creationId xmlns:a16="http://schemas.microsoft.com/office/drawing/2014/main" id="{2302811C-38DD-BE45-59C6-663B88D72A3D}"/>
                  </a:ext>
                </a:extLst>
              </p:cNvPr>
              <p:cNvSpPr/>
              <p:nvPr/>
            </p:nvSpPr>
            <p:spPr>
              <a:xfrm>
                <a:off x="3573789" y="5632387"/>
                <a:ext cx="12192" cy="12191"/>
              </a:xfrm>
              <a:custGeom>
                <a:avLst/>
                <a:gdLst>
                  <a:gd name="connsiteX0" fmla="*/ 12192 w 12192"/>
                  <a:gd name="connsiteY0" fmla="*/ 0 h 12191"/>
                  <a:gd name="connsiteX1" fmla="*/ 0 w 12192"/>
                  <a:gd name="connsiteY1" fmla="*/ 0 h 12191"/>
                  <a:gd name="connsiteX2" fmla="*/ 0 w 12192"/>
                  <a:gd name="connsiteY2" fmla="*/ 12192 h 12191"/>
                  <a:gd name="connsiteX3" fmla="*/ 12192 w 12192"/>
                  <a:gd name="connsiteY3" fmla="*/ 12192 h 12191"/>
                  <a:gd name="connsiteX4" fmla="*/ 12192 w 12192"/>
                  <a:gd name="connsiteY4" fmla="*/ 0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 h="12191">
                    <a:moveTo>
                      <a:pt x="12192" y="0"/>
                    </a:moveTo>
                    <a:lnTo>
                      <a:pt x="0" y="0"/>
                    </a:lnTo>
                    <a:lnTo>
                      <a:pt x="0" y="12192"/>
                    </a:lnTo>
                    <a:lnTo>
                      <a:pt x="12192" y="12192"/>
                    </a:lnTo>
                    <a:lnTo>
                      <a:pt x="12192" y="0"/>
                    </a:lnTo>
                    <a:close/>
                  </a:path>
                </a:pathLst>
              </a:custGeom>
              <a:solidFill>
                <a:srgbClr val="2C5967"/>
              </a:solidFill>
              <a:ln w="6417" cap="flat">
                <a:noFill/>
                <a:prstDash val="solid"/>
                <a:miter/>
              </a:ln>
            </p:spPr>
            <p:txBody>
              <a:bodyPr rtlCol="0" anchor="ctr"/>
              <a:lstStyle/>
              <a:p>
                <a:endParaRPr lang="en-US" sz="810"/>
              </a:p>
            </p:txBody>
          </p:sp>
        </p:grpSp>
        <p:grpSp>
          <p:nvGrpSpPr>
            <p:cNvPr id="3036" name="Graphic 3">
              <a:extLst>
                <a:ext uri="{FF2B5EF4-FFF2-40B4-BE49-F238E27FC236}">
                  <a16:creationId xmlns:a16="http://schemas.microsoft.com/office/drawing/2014/main" id="{494264BA-80D1-2F3A-6238-99CC6626E1DD}"/>
                </a:ext>
              </a:extLst>
            </p:cNvPr>
            <p:cNvGrpSpPr/>
            <p:nvPr/>
          </p:nvGrpSpPr>
          <p:grpSpPr>
            <a:xfrm>
              <a:off x="3175136" y="5922826"/>
              <a:ext cx="740908" cy="319651"/>
              <a:chOff x="3175136" y="5922826"/>
              <a:chExt cx="740908" cy="319651"/>
            </a:xfrm>
            <a:solidFill>
              <a:srgbClr val="000000"/>
            </a:solidFill>
          </p:grpSpPr>
          <p:sp>
            <p:nvSpPr>
              <p:cNvPr id="3037" name="TextBox 3036">
                <a:extLst>
                  <a:ext uri="{FF2B5EF4-FFF2-40B4-BE49-F238E27FC236}">
                    <a16:creationId xmlns:a16="http://schemas.microsoft.com/office/drawing/2014/main" id="{27C0F90B-FF37-3766-BA84-A4F834522CDE}"/>
                  </a:ext>
                </a:extLst>
              </p:cNvPr>
              <p:cNvSpPr txBox="1"/>
              <p:nvPr/>
            </p:nvSpPr>
            <p:spPr>
              <a:xfrm>
                <a:off x="3175136" y="5922826"/>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GoldenGate</a:t>
                </a:r>
              </a:p>
            </p:txBody>
          </p:sp>
          <p:sp>
            <p:nvSpPr>
              <p:cNvPr id="3038" name="TextBox 3037">
                <a:extLst>
                  <a:ext uri="{FF2B5EF4-FFF2-40B4-BE49-F238E27FC236}">
                    <a16:creationId xmlns:a16="http://schemas.microsoft.com/office/drawing/2014/main" id="{BFC2629B-3888-343B-E19E-AD3580060073}"/>
                  </a:ext>
                </a:extLst>
              </p:cNvPr>
              <p:cNvSpPr txBox="1"/>
              <p:nvPr/>
            </p:nvSpPr>
            <p:spPr>
              <a:xfrm>
                <a:off x="3298962" y="6025495"/>
                <a:ext cx="48763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Studio</a:t>
                </a:r>
              </a:p>
            </p:txBody>
          </p:sp>
        </p:grpSp>
      </p:grpSp>
      <p:grpSp>
        <p:nvGrpSpPr>
          <p:cNvPr id="3039" name="Graphic 3">
            <a:extLst>
              <a:ext uri="{FF2B5EF4-FFF2-40B4-BE49-F238E27FC236}">
                <a16:creationId xmlns:a16="http://schemas.microsoft.com/office/drawing/2014/main" id="{B3639666-F1B1-6D45-1014-4BFF92637C07}"/>
              </a:ext>
            </a:extLst>
          </p:cNvPr>
          <p:cNvGrpSpPr/>
          <p:nvPr/>
        </p:nvGrpSpPr>
        <p:grpSpPr>
          <a:xfrm>
            <a:off x="3983659" y="5625360"/>
            <a:ext cx="740908" cy="719787"/>
            <a:chOff x="3983659" y="5625360"/>
            <a:chExt cx="740908" cy="719787"/>
          </a:xfrm>
        </p:grpSpPr>
        <p:grpSp>
          <p:nvGrpSpPr>
            <p:cNvPr id="3040" name="Graphic 3">
              <a:extLst>
                <a:ext uri="{FF2B5EF4-FFF2-40B4-BE49-F238E27FC236}">
                  <a16:creationId xmlns:a16="http://schemas.microsoft.com/office/drawing/2014/main" id="{97FCE1B0-9A5A-E0A6-4A4E-06E189419BDF}"/>
                </a:ext>
              </a:extLst>
            </p:cNvPr>
            <p:cNvGrpSpPr/>
            <p:nvPr/>
          </p:nvGrpSpPr>
          <p:grpSpPr>
            <a:xfrm>
              <a:off x="4156163" y="5625360"/>
              <a:ext cx="385010" cy="337617"/>
              <a:chOff x="4156163" y="5625360"/>
              <a:chExt cx="385010" cy="337617"/>
            </a:xfrm>
          </p:grpSpPr>
          <p:sp>
            <p:nvSpPr>
              <p:cNvPr id="3041" name="Freeform: Shape 3040">
                <a:extLst>
                  <a:ext uri="{FF2B5EF4-FFF2-40B4-BE49-F238E27FC236}">
                    <a16:creationId xmlns:a16="http://schemas.microsoft.com/office/drawing/2014/main" id="{9BC823AF-F585-9497-CB12-ECECBDA213A9}"/>
                  </a:ext>
                </a:extLst>
              </p:cNvPr>
              <p:cNvSpPr/>
              <p:nvPr/>
            </p:nvSpPr>
            <p:spPr>
              <a:xfrm>
                <a:off x="4160744" y="5745721"/>
                <a:ext cx="375847" cy="212307"/>
              </a:xfrm>
              <a:custGeom>
                <a:avLst/>
                <a:gdLst>
                  <a:gd name="connsiteX0" fmla="*/ 371259 w 375847"/>
                  <a:gd name="connsiteY0" fmla="*/ 212308 h 212307"/>
                  <a:gd name="connsiteX1" fmla="*/ 352926 w 375847"/>
                  <a:gd name="connsiteY1" fmla="*/ 205615 h 212307"/>
                  <a:gd name="connsiteX2" fmla="*/ 347061 w 375847"/>
                  <a:gd name="connsiteY2" fmla="*/ 203138 h 212307"/>
                  <a:gd name="connsiteX3" fmla="*/ 341286 w 375847"/>
                  <a:gd name="connsiteY3" fmla="*/ 205615 h 212307"/>
                  <a:gd name="connsiteX4" fmla="*/ 322632 w 375847"/>
                  <a:gd name="connsiteY4" fmla="*/ 212308 h 212307"/>
                  <a:gd name="connsiteX5" fmla="*/ 303979 w 375847"/>
                  <a:gd name="connsiteY5" fmla="*/ 205615 h 212307"/>
                  <a:gd name="connsiteX6" fmla="*/ 298203 w 375847"/>
                  <a:gd name="connsiteY6" fmla="*/ 203138 h 212307"/>
                  <a:gd name="connsiteX7" fmla="*/ 292428 w 375847"/>
                  <a:gd name="connsiteY7" fmla="*/ 205615 h 212307"/>
                  <a:gd name="connsiteX8" fmla="*/ 274096 w 375847"/>
                  <a:gd name="connsiteY8" fmla="*/ 212308 h 212307"/>
                  <a:gd name="connsiteX9" fmla="*/ 255756 w 375847"/>
                  <a:gd name="connsiteY9" fmla="*/ 205615 h 212307"/>
                  <a:gd name="connsiteX10" fmla="*/ 249891 w 375847"/>
                  <a:gd name="connsiteY10" fmla="*/ 203138 h 212307"/>
                  <a:gd name="connsiteX11" fmla="*/ 244116 w 375847"/>
                  <a:gd name="connsiteY11" fmla="*/ 205615 h 212307"/>
                  <a:gd name="connsiteX12" fmla="*/ 225507 w 375847"/>
                  <a:gd name="connsiteY12" fmla="*/ 212295 h 212307"/>
                  <a:gd name="connsiteX13" fmla="*/ 206898 w 375847"/>
                  <a:gd name="connsiteY13" fmla="*/ 205615 h 212307"/>
                  <a:gd name="connsiteX14" fmla="*/ 201034 w 375847"/>
                  <a:gd name="connsiteY14" fmla="*/ 203138 h 212307"/>
                  <a:gd name="connsiteX15" fmla="*/ 195258 w 375847"/>
                  <a:gd name="connsiteY15" fmla="*/ 205615 h 212307"/>
                  <a:gd name="connsiteX16" fmla="*/ 176605 w 375847"/>
                  <a:gd name="connsiteY16" fmla="*/ 212308 h 212307"/>
                  <a:gd name="connsiteX17" fmla="*/ 157951 w 375847"/>
                  <a:gd name="connsiteY17" fmla="*/ 205615 h 212307"/>
                  <a:gd name="connsiteX18" fmla="*/ 152176 w 375847"/>
                  <a:gd name="connsiteY18" fmla="*/ 203138 h 212307"/>
                  <a:gd name="connsiteX19" fmla="*/ 146400 w 375847"/>
                  <a:gd name="connsiteY19" fmla="*/ 205615 h 212307"/>
                  <a:gd name="connsiteX20" fmla="*/ 128061 w 375847"/>
                  <a:gd name="connsiteY20" fmla="*/ 212308 h 212307"/>
                  <a:gd name="connsiteX21" fmla="*/ 109728 w 375847"/>
                  <a:gd name="connsiteY21" fmla="*/ 205615 h 212307"/>
                  <a:gd name="connsiteX22" fmla="*/ 103863 w 375847"/>
                  <a:gd name="connsiteY22" fmla="*/ 203138 h 212307"/>
                  <a:gd name="connsiteX23" fmla="*/ 98088 w 375847"/>
                  <a:gd name="connsiteY23" fmla="*/ 205615 h 212307"/>
                  <a:gd name="connsiteX24" fmla="*/ 79479 w 375847"/>
                  <a:gd name="connsiteY24" fmla="*/ 212295 h 212307"/>
                  <a:gd name="connsiteX25" fmla="*/ 60870 w 375847"/>
                  <a:gd name="connsiteY25" fmla="*/ 205615 h 212307"/>
                  <a:gd name="connsiteX26" fmla="*/ 55005 w 375847"/>
                  <a:gd name="connsiteY26" fmla="*/ 203138 h 212307"/>
                  <a:gd name="connsiteX27" fmla="*/ 49230 w 375847"/>
                  <a:gd name="connsiteY27" fmla="*/ 205615 h 212307"/>
                  <a:gd name="connsiteX28" fmla="*/ 30897 w 375847"/>
                  <a:gd name="connsiteY28" fmla="*/ 212308 h 212307"/>
                  <a:gd name="connsiteX29" fmla="*/ 12558 w 375847"/>
                  <a:gd name="connsiteY29" fmla="*/ 205615 h 212307"/>
                  <a:gd name="connsiteX30" fmla="*/ 6783 w 375847"/>
                  <a:gd name="connsiteY30" fmla="*/ 203138 h 212307"/>
                  <a:gd name="connsiteX31" fmla="*/ 0 w 375847"/>
                  <a:gd name="connsiteY31" fmla="*/ 203138 h 212307"/>
                  <a:gd name="connsiteX32" fmla="*/ 0 w 375847"/>
                  <a:gd name="connsiteY32" fmla="*/ 157302 h 212307"/>
                  <a:gd name="connsiteX33" fmla="*/ 4588 w 375847"/>
                  <a:gd name="connsiteY33" fmla="*/ 157302 h 212307"/>
                  <a:gd name="connsiteX34" fmla="*/ 22921 w 375847"/>
                  <a:gd name="connsiteY34" fmla="*/ 163809 h 212307"/>
                  <a:gd name="connsiteX35" fmla="*/ 25584 w 375847"/>
                  <a:gd name="connsiteY35" fmla="*/ 165689 h 212307"/>
                  <a:gd name="connsiteX36" fmla="*/ 28786 w 375847"/>
                  <a:gd name="connsiteY36" fmla="*/ 166286 h 212307"/>
                  <a:gd name="connsiteX37" fmla="*/ 34561 w 375847"/>
                  <a:gd name="connsiteY37" fmla="*/ 163905 h 212307"/>
                  <a:gd name="connsiteX38" fmla="*/ 52894 w 375847"/>
                  <a:gd name="connsiteY38" fmla="*/ 157123 h 212307"/>
                  <a:gd name="connsiteX39" fmla="*/ 71227 w 375847"/>
                  <a:gd name="connsiteY39" fmla="*/ 163809 h 212307"/>
                  <a:gd name="connsiteX40" fmla="*/ 77098 w 375847"/>
                  <a:gd name="connsiteY40" fmla="*/ 166286 h 212307"/>
                  <a:gd name="connsiteX41" fmla="*/ 82874 w 375847"/>
                  <a:gd name="connsiteY41" fmla="*/ 163905 h 212307"/>
                  <a:gd name="connsiteX42" fmla="*/ 86262 w 375847"/>
                  <a:gd name="connsiteY42" fmla="*/ 161518 h 212307"/>
                  <a:gd name="connsiteX43" fmla="*/ 86262 w 375847"/>
                  <a:gd name="connsiteY43" fmla="*/ 142088 h 212307"/>
                  <a:gd name="connsiteX44" fmla="*/ 0 w 375847"/>
                  <a:gd name="connsiteY44" fmla="*/ 142088 h 212307"/>
                  <a:gd name="connsiteX45" fmla="*/ 0 w 375847"/>
                  <a:gd name="connsiteY45" fmla="*/ 96253 h 212307"/>
                  <a:gd name="connsiteX46" fmla="*/ 12192 w 375847"/>
                  <a:gd name="connsiteY46" fmla="*/ 96253 h 212307"/>
                  <a:gd name="connsiteX47" fmla="*/ 87090 w 375847"/>
                  <a:gd name="connsiteY47" fmla="*/ 10633 h 212307"/>
                  <a:gd name="connsiteX48" fmla="*/ 87090 w 375847"/>
                  <a:gd name="connsiteY48" fmla="*/ 0 h 212307"/>
                  <a:gd name="connsiteX49" fmla="*/ 108445 w 375847"/>
                  <a:gd name="connsiteY49" fmla="*/ 0 h 212307"/>
                  <a:gd name="connsiteX50" fmla="*/ 108445 w 375847"/>
                  <a:gd name="connsiteY50" fmla="*/ 10633 h 212307"/>
                  <a:gd name="connsiteX51" fmla="*/ 123755 w 375847"/>
                  <a:gd name="connsiteY51" fmla="*/ 61878 h 212307"/>
                  <a:gd name="connsiteX52" fmla="*/ 152131 w 375847"/>
                  <a:gd name="connsiteY52" fmla="*/ 87064 h 212307"/>
                  <a:gd name="connsiteX53" fmla="*/ 189297 w 375847"/>
                  <a:gd name="connsiteY53" fmla="*/ 94693 h 212307"/>
                  <a:gd name="connsiteX54" fmla="*/ 226091 w 375847"/>
                  <a:gd name="connsiteY54" fmla="*/ 86364 h 212307"/>
                  <a:gd name="connsiteX55" fmla="*/ 253465 w 375847"/>
                  <a:gd name="connsiteY55" fmla="*/ 60408 h 212307"/>
                  <a:gd name="connsiteX56" fmla="*/ 268224 w 375847"/>
                  <a:gd name="connsiteY56" fmla="*/ 10633 h 212307"/>
                  <a:gd name="connsiteX57" fmla="*/ 268224 w 375847"/>
                  <a:gd name="connsiteY57" fmla="*/ 0 h 212307"/>
                  <a:gd name="connsiteX58" fmla="*/ 289676 w 375847"/>
                  <a:gd name="connsiteY58" fmla="*/ 0 h 212307"/>
                  <a:gd name="connsiteX59" fmla="*/ 289676 w 375847"/>
                  <a:gd name="connsiteY59" fmla="*/ 10633 h 212307"/>
                  <a:gd name="connsiteX60" fmla="*/ 364477 w 375847"/>
                  <a:gd name="connsiteY60" fmla="*/ 96253 h 212307"/>
                  <a:gd name="connsiteX61" fmla="*/ 375847 w 375847"/>
                  <a:gd name="connsiteY61" fmla="*/ 96253 h 212307"/>
                  <a:gd name="connsiteX62" fmla="*/ 375847 w 375847"/>
                  <a:gd name="connsiteY62" fmla="*/ 142088 h 212307"/>
                  <a:gd name="connsiteX63" fmla="*/ 290317 w 375847"/>
                  <a:gd name="connsiteY63" fmla="*/ 142088 h 212307"/>
                  <a:gd name="connsiteX64" fmla="*/ 290317 w 375847"/>
                  <a:gd name="connsiteY64" fmla="*/ 158310 h 212307"/>
                  <a:gd name="connsiteX65" fmla="*/ 303947 w 375847"/>
                  <a:gd name="connsiteY65" fmla="*/ 157951 h 212307"/>
                  <a:gd name="connsiteX66" fmla="*/ 316261 w 375847"/>
                  <a:gd name="connsiteY66" fmla="*/ 163809 h 212307"/>
                  <a:gd name="connsiteX67" fmla="*/ 322036 w 375847"/>
                  <a:gd name="connsiteY67" fmla="*/ 166286 h 212307"/>
                  <a:gd name="connsiteX68" fmla="*/ 325366 w 375847"/>
                  <a:gd name="connsiteY68" fmla="*/ 165702 h 212307"/>
                  <a:gd name="connsiteX69" fmla="*/ 328177 w 375847"/>
                  <a:gd name="connsiteY69" fmla="*/ 163809 h 212307"/>
                  <a:gd name="connsiteX70" fmla="*/ 346509 w 375847"/>
                  <a:gd name="connsiteY70" fmla="*/ 157027 h 212307"/>
                  <a:gd name="connsiteX71" fmla="*/ 364842 w 375847"/>
                  <a:gd name="connsiteY71" fmla="*/ 163719 h 212307"/>
                  <a:gd name="connsiteX72" fmla="*/ 370714 w 375847"/>
                  <a:gd name="connsiteY72" fmla="*/ 166196 h 212307"/>
                  <a:gd name="connsiteX73" fmla="*/ 375296 w 375847"/>
                  <a:gd name="connsiteY73" fmla="*/ 166196 h 212307"/>
                  <a:gd name="connsiteX74" fmla="*/ 375296 w 375847"/>
                  <a:gd name="connsiteY74" fmla="*/ 212032 h 212307"/>
                  <a:gd name="connsiteX75" fmla="*/ 371259 w 375847"/>
                  <a:gd name="connsiteY75" fmla="*/ 212308 h 21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75847" h="212307">
                    <a:moveTo>
                      <a:pt x="371259" y="212308"/>
                    </a:moveTo>
                    <a:cubicBezTo>
                      <a:pt x="364554" y="212295"/>
                      <a:pt x="358066" y="209927"/>
                      <a:pt x="352926" y="205615"/>
                    </a:cubicBezTo>
                    <a:cubicBezTo>
                      <a:pt x="350360" y="203690"/>
                      <a:pt x="349628" y="203138"/>
                      <a:pt x="347061" y="203138"/>
                    </a:cubicBezTo>
                    <a:cubicBezTo>
                      <a:pt x="344495" y="203138"/>
                      <a:pt x="343853" y="203690"/>
                      <a:pt x="341286" y="205615"/>
                    </a:cubicBezTo>
                    <a:cubicBezTo>
                      <a:pt x="336031" y="209940"/>
                      <a:pt x="329441" y="212308"/>
                      <a:pt x="322632" y="212308"/>
                    </a:cubicBezTo>
                    <a:cubicBezTo>
                      <a:pt x="315824" y="212308"/>
                      <a:pt x="309228" y="209940"/>
                      <a:pt x="303979" y="205615"/>
                    </a:cubicBezTo>
                    <a:cubicBezTo>
                      <a:pt x="301412" y="203690"/>
                      <a:pt x="300674" y="203138"/>
                      <a:pt x="298203" y="203138"/>
                    </a:cubicBezTo>
                    <a:cubicBezTo>
                      <a:pt x="295727" y="203138"/>
                      <a:pt x="294995" y="203690"/>
                      <a:pt x="292428" y="205615"/>
                    </a:cubicBezTo>
                    <a:cubicBezTo>
                      <a:pt x="287263" y="209882"/>
                      <a:pt x="280788" y="212250"/>
                      <a:pt x="274096" y="212308"/>
                    </a:cubicBezTo>
                    <a:cubicBezTo>
                      <a:pt x="267383" y="212295"/>
                      <a:pt x="260896" y="209927"/>
                      <a:pt x="255756" y="205615"/>
                    </a:cubicBezTo>
                    <a:cubicBezTo>
                      <a:pt x="253190" y="203690"/>
                      <a:pt x="252458" y="203138"/>
                      <a:pt x="249891" y="203138"/>
                    </a:cubicBezTo>
                    <a:cubicBezTo>
                      <a:pt x="247325" y="203138"/>
                      <a:pt x="246683" y="203690"/>
                      <a:pt x="244116" y="205615"/>
                    </a:cubicBezTo>
                    <a:cubicBezTo>
                      <a:pt x="238880" y="209933"/>
                      <a:pt x="232296" y="212295"/>
                      <a:pt x="225507" y="212295"/>
                    </a:cubicBezTo>
                    <a:cubicBezTo>
                      <a:pt x="218718" y="212295"/>
                      <a:pt x="212141" y="209933"/>
                      <a:pt x="206898" y="205615"/>
                    </a:cubicBezTo>
                    <a:cubicBezTo>
                      <a:pt x="204242" y="203690"/>
                      <a:pt x="203600" y="203138"/>
                      <a:pt x="201034" y="203138"/>
                    </a:cubicBezTo>
                    <a:cubicBezTo>
                      <a:pt x="198467" y="203138"/>
                      <a:pt x="197825" y="203690"/>
                      <a:pt x="195258" y="205615"/>
                    </a:cubicBezTo>
                    <a:cubicBezTo>
                      <a:pt x="190003" y="209940"/>
                      <a:pt x="183406" y="212308"/>
                      <a:pt x="176605" y="212308"/>
                    </a:cubicBezTo>
                    <a:cubicBezTo>
                      <a:pt x="169796" y="212308"/>
                      <a:pt x="163199" y="209940"/>
                      <a:pt x="157951" y="205615"/>
                    </a:cubicBezTo>
                    <a:cubicBezTo>
                      <a:pt x="155384" y="203690"/>
                      <a:pt x="154646" y="203138"/>
                      <a:pt x="152176" y="203138"/>
                    </a:cubicBezTo>
                    <a:cubicBezTo>
                      <a:pt x="149699" y="203138"/>
                      <a:pt x="148967" y="203690"/>
                      <a:pt x="146400" y="205615"/>
                    </a:cubicBezTo>
                    <a:cubicBezTo>
                      <a:pt x="141235" y="209882"/>
                      <a:pt x="134760" y="212250"/>
                      <a:pt x="128061" y="212308"/>
                    </a:cubicBezTo>
                    <a:cubicBezTo>
                      <a:pt x="121355" y="212295"/>
                      <a:pt x="114868" y="209927"/>
                      <a:pt x="109728" y="205615"/>
                    </a:cubicBezTo>
                    <a:cubicBezTo>
                      <a:pt x="107161" y="203690"/>
                      <a:pt x="106430" y="203138"/>
                      <a:pt x="103863" y="203138"/>
                    </a:cubicBezTo>
                    <a:cubicBezTo>
                      <a:pt x="101296" y="203138"/>
                      <a:pt x="100655" y="203690"/>
                      <a:pt x="98088" y="205615"/>
                    </a:cubicBezTo>
                    <a:cubicBezTo>
                      <a:pt x="92852" y="209933"/>
                      <a:pt x="86268" y="212295"/>
                      <a:pt x="79479" y="212295"/>
                    </a:cubicBezTo>
                    <a:cubicBezTo>
                      <a:pt x="72690" y="212295"/>
                      <a:pt x="66106" y="209933"/>
                      <a:pt x="60870" y="205615"/>
                    </a:cubicBezTo>
                    <a:cubicBezTo>
                      <a:pt x="58214" y="203690"/>
                      <a:pt x="57572" y="203138"/>
                      <a:pt x="55005" y="203138"/>
                    </a:cubicBezTo>
                    <a:cubicBezTo>
                      <a:pt x="52438" y="203138"/>
                      <a:pt x="51797" y="203690"/>
                      <a:pt x="49230" y="205615"/>
                    </a:cubicBezTo>
                    <a:cubicBezTo>
                      <a:pt x="44090" y="209927"/>
                      <a:pt x="37603" y="212295"/>
                      <a:pt x="30897" y="212308"/>
                    </a:cubicBezTo>
                    <a:cubicBezTo>
                      <a:pt x="24192" y="212282"/>
                      <a:pt x="17704" y="209914"/>
                      <a:pt x="12558" y="205615"/>
                    </a:cubicBezTo>
                    <a:cubicBezTo>
                      <a:pt x="9991" y="203690"/>
                      <a:pt x="9350" y="203138"/>
                      <a:pt x="6783" y="203138"/>
                    </a:cubicBezTo>
                    <a:lnTo>
                      <a:pt x="0" y="203138"/>
                    </a:lnTo>
                    <a:lnTo>
                      <a:pt x="0" y="157302"/>
                    </a:lnTo>
                    <a:lnTo>
                      <a:pt x="4588" y="157302"/>
                    </a:lnTo>
                    <a:cubicBezTo>
                      <a:pt x="11268" y="157264"/>
                      <a:pt x="17756" y="159568"/>
                      <a:pt x="22921" y="163809"/>
                    </a:cubicBezTo>
                    <a:cubicBezTo>
                      <a:pt x="23659" y="164624"/>
                      <a:pt x="24570" y="165266"/>
                      <a:pt x="25584" y="165689"/>
                    </a:cubicBezTo>
                    <a:cubicBezTo>
                      <a:pt x="26591" y="166119"/>
                      <a:pt x="27689" y="166324"/>
                      <a:pt x="28786" y="166286"/>
                    </a:cubicBezTo>
                    <a:cubicBezTo>
                      <a:pt x="31263" y="166286"/>
                      <a:pt x="31995" y="165734"/>
                      <a:pt x="34561" y="163905"/>
                    </a:cubicBezTo>
                    <a:cubicBezTo>
                      <a:pt x="39663" y="159523"/>
                      <a:pt x="46169" y="157116"/>
                      <a:pt x="52894" y="157123"/>
                    </a:cubicBezTo>
                    <a:cubicBezTo>
                      <a:pt x="59606" y="157116"/>
                      <a:pt x="66100" y="159484"/>
                      <a:pt x="71227" y="163809"/>
                    </a:cubicBezTo>
                    <a:cubicBezTo>
                      <a:pt x="73890" y="165734"/>
                      <a:pt x="74532" y="166286"/>
                      <a:pt x="77098" y="166286"/>
                    </a:cubicBezTo>
                    <a:cubicBezTo>
                      <a:pt x="79665" y="166286"/>
                      <a:pt x="80307" y="165734"/>
                      <a:pt x="82874" y="163905"/>
                    </a:cubicBezTo>
                    <a:cubicBezTo>
                      <a:pt x="83932" y="163013"/>
                      <a:pt x="85068" y="162218"/>
                      <a:pt x="86262" y="161518"/>
                    </a:cubicBezTo>
                    <a:lnTo>
                      <a:pt x="86262" y="142088"/>
                    </a:lnTo>
                    <a:lnTo>
                      <a:pt x="0" y="142088"/>
                    </a:lnTo>
                    <a:lnTo>
                      <a:pt x="0" y="96253"/>
                    </a:lnTo>
                    <a:lnTo>
                      <a:pt x="12192" y="96253"/>
                    </a:lnTo>
                    <a:cubicBezTo>
                      <a:pt x="68757" y="96253"/>
                      <a:pt x="87090" y="32540"/>
                      <a:pt x="87090" y="10633"/>
                    </a:cubicBezTo>
                    <a:lnTo>
                      <a:pt x="87090" y="0"/>
                    </a:lnTo>
                    <a:lnTo>
                      <a:pt x="108445" y="0"/>
                    </a:lnTo>
                    <a:lnTo>
                      <a:pt x="108445" y="10633"/>
                    </a:lnTo>
                    <a:cubicBezTo>
                      <a:pt x="108804" y="28786"/>
                      <a:pt x="114098" y="46503"/>
                      <a:pt x="123755" y="61878"/>
                    </a:cubicBezTo>
                    <a:cubicBezTo>
                      <a:pt x="130840" y="72613"/>
                      <a:pt x="140625" y="81301"/>
                      <a:pt x="152131" y="87064"/>
                    </a:cubicBezTo>
                    <a:cubicBezTo>
                      <a:pt x="163636" y="92820"/>
                      <a:pt x="176457" y="95451"/>
                      <a:pt x="189297" y="94693"/>
                    </a:cubicBezTo>
                    <a:cubicBezTo>
                      <a:pt x="202085" y="95271"/>
                      <a:pt x="214797" y="92396"/>
                      <a:pt x="226091" y="86364"/>
                    </a:cubicBezTo>
                    <a:cubicBezTo>
                      <a:pt x="237385" y="80326"/>
                      <a:pt x="246843" y="71362"/>
                      <a:pt x="253465" y="60408"/>
                    </a:cubicBezTo>
                    <a:cubicBezTo>
                      <a:pt x="262513" y="45329"/>
                      <a:pt x="267589" y="28202"/>
                      <a:pt x="268224" y="10633"/>
                    </a:cubicBezTo>
                    <a:lnTo>
                      <a:pt x="268224" y="0"/>
                    </a:lnTo>
                    <a:lnTo>
                      <a:pt x="289676" y="0"/>
                    </a:lnTo>
                    <a:lnTo>
                      <a:pt x="289676" y="10633"/>
                    </a:lnTo>
                    <a:cubicBezTo>
                      <a:pt x="289676" y="32540"/>
                      <a:pt x="308008" y="96253"/>
                      <a:pt x="364477" y="96253"/>
                    </a:cubicBezTo>
                    <a:lnTo>
                      <a:pt x="375847" y="96253"/>
                    </a:lnTo>
                    <a:lnTo>
                      <a:pt x="375847" y="142088"/>
                    </a:lnTo>
                    <a:lnTo>
                      <a:pt x="290317" y="142088"/>
                    </a:lnTo>
                    <a:lnTo>
                      <a:pt x="290317" y="158310"/>
                    </a:lnTo>
                    <a:cubicBezTo>
                      <a:pt x="294771" y="157116"/>
                      <a:pt x="299442" y="156994"/>
                      <a:pt x="303947" y="157951"/>
                    </a:cubicBezTo>
                    <a:cubicBezTo>
                      <a:pt x="308458" y="158907"/>
                      <a:pt x="312673" y="160915"/>
                      <a:pt x="316261" y="163809"/>
                    </a:cubicBezTo>
                    <a:cubicBezTo>
                      <a:pt x="318827" y="165734"/>
                      <a:pt x="319559" y="166286"/>
                      <a:pt x="322036" y="166286"/>
                    </a:cubicBezTo>
                    <a:cubicBezTo>
                      <a:pt x="323178" y="166324"/>
                      <a:pt x="324314" y="166125"/>
                      <a:pt x="325366" y="165702"/>
                    </a:cubicBezTo>
                    <a:cubicBezTo>
                      <a:pt x="326425" y="165272"/>
                      <a:pt x="327381" y="164631"/>
                      <a:pt x="328177" y="163809"/>
                    </a:cubicBezTo>
                    <a:cubicBezTo>
                      <a:pt x="333285" y="159433"/>
                      <a:pt x="339785" y="157027"/>
                      <a:pt x="346509" y="157027"/>
                    </a:cubicBezTo>
                    <a:cubicBezTo>
                      <a:pt x="353222" y="157027"/>
                      <a:pt x="359715" y="159395"/>
                      <a:pt x="364842" y="163719"/>
                    </a:cubicBezTo>
                    <a:cubicBezTo>
                      <a:pt x="367506" y="165645"/>
                      <a:pt x="368147" y="166196"/>
                      <a:pt x="370714" y="166196"/>
                    </a:cubicBezTo>
                    <a:lnTo>
                      <a:pt x="375296" y="166196"/>
                    </a:lnTo>
                    <a:lnTo>
                      <a:pt x="375296" y="212032"/>
                    </a:lnTo>
                    <a:lnTo>
                      <a:pt x="371259" y="212308"/>
                    </a:lnTo>
                    <a:close/>
                  </a:path>
                </a:pathLst>
              </a:custGeom>
              <a:solidFill>
                <a:srgbClr val="FFFFFF"/>
              </a:solidFill>
              <a:ln w="6417" cap="flat">
                <a:noFill/>
                <a:prstDash val="solid"/>
                <a:miter/>
              </a:ln>
            </p:spPr>
            <p:txBody>
              <a:bodyPr rtlCol="0" anchor="ctr"/>
              <a:lstStyle/>
              <a:p>
                <a:endParaRPr lang="en-US" sz="810"/>
              </a:p>
            </p:txBody>
          </p:sp>
          <p:sp>
            <p:nvSpPr>
              <p:cNvPr id="3042" name="Freeform: Shape 3041">
                <a:extLst>
                  <a:ext uri="{FF2B5EF4-FFF2-40B4-BE49-F238E27FC236}">
                    <a16:creationId xmlns:a16="http://schemas.microsoft.com/office/drawing/2014/main" id="{0806CDD4-5C4D-5689-ED02-1D4A13684295}"/>
                  </a:ext>
                </a:extLst>
              </p:cNvPr>
              <p:cNvSpPr/>
              <p:nvPr/>
            </p:nvSpPr>
            <p:spPr>
              <a:xfrm>
                <a:off x="4156163" y="5741133"/>
                <a:ext cx="385010" cy="221844"/>
              </a:xfrm>
              <a:custGeom>
                <a:avLst/>
                <a:gdLst>
                  <a:gd name="connsiteX0" fmla="*/ 290317 w 385010"/>
                  <a:gd name="connsiteY0" fmla="*/ 9170 h 221844"/>
                  <a:gd name="connsiteX1" fmla="*/ 290317 w 385010"/>
                  <a:gd name="connsiteY1" fmla="*/ 15221 h 221844"/>
                  <a:gd name="connsiteX2" fmla="*/ 369700 w 385010"/>
                  <a:gd name="connsiteY2" fmla="*/ 105422 h 221844"/>
                  <a:gd name="connsiteX3" fmla="*/ 375841 w 385010"/>
                  <a:gd name="connsiteY3" fmla="*/ 105422 h 221844"/>
                  <a:gd name="connsiteX4" fmla="*/ 375841 w 385010"/>
                  <a:gd name="connsiteY4" fmla="*/ 142088 h 221844"/>
                  <a:gd name="connsiteX5" fmla="*/ 290317 w 385010"/>
                  <a:gd name="connsiteY5" fmla="*/ 142088 h 221844"/>
                  <a:gd name="connsiteX6" fmla="*/ 290317 w 385010"/>
                  <a:gd name="connsiteY6" fmla="*/ 169591 h 221844"/>
                  <a:gd name="connsiteX7" fmla="*/ 302509 w 385010"/>
                  <a:gd name="connsiteY7" fmla="*/ 166472 h 221844"/>
                  <a:gd name="connsiteX8" fmla="*/ 318365 w 385010"/>
                  <a:gd name="connsiteY8" fmla="*/ 172247 h 221844"/>
                  <a:gd name="connsiteX9" fmla="*/ 326938 w 385010"/>
                  <a:gd name="connsiteY9" fmla="*/ 175629 h 221844"/>
                  <a:gd name="connsiteX10" fmla="*/ 335511 w 385010"/>
                  <a:gd name="connsiteY10" fmla="*/ 172247 h 221844"/>
                  <a:gd name="connsiteX11" fmla="*/ 351367 w 385010"/>
                  <a:gd name="connsiteY11" fmla="*/ 166472 h 221844"/>
                  <a:gd name="connsiteX12" fmla="*/ 367319 w 385010"/>
                  <a:gd name="connsiteY12" fmla="*/ 172247 h 221844"/>
                  <a:gd name="connsiteX13" fmla="*/ 375841 w 385010"/>
                  <a:gd name="connsiteY13" fmla="*/ 175642 h 221844"/>
                  <a:gd name="connsiteX14" fmla="*/ 375841 w 385010"/>
                  <a:gd name="connsiteY14" fmla="*/ 212308 h 221844"/>
                  <a:gd name="connsiteX15" fmla="*/ 359985 w 385010"/>
                  <a:gd name="connsiteY15" fmla="*/ 206533 h 221844"/>
                  <a:gd name="connsiteX16" fmla="*/ 351367 w 385010"/>
                  <a:gd name="connsiteY16" fmla="*/ 203145 h 221844"/>
                  <a:gd name="connsiteX17" fmla="*/ 342846 w 385010"/>
                  <a:gd name="connsiteY17" fmla="*/ 206533 h 221844"/>
                  <a:gd name="connsiteX18" fmla="*/ 326938 w 385010"/>
                  <a:gd name="connsiteY18" fmla="*/ 212321 h 221844"/>
                  <a:gd name="connsiteX19" fmla="*/ 311031 w 385010"/>
                  <a:gd name="connsiteY19" fmla="*/ 206533 h 221844"/>
                  <a:gd name="connsiteX20" fmla="*/ 302509 w 385010"/>
                  <a:gd name="connsiteY20" fmla="*/ 203145 h 221844"/>
                  <a:gd name="connsiteX21" fmla="*/ 293891 w 385010"/>
                  <a:gd name="connsiteY21" fmla="*/ 206533 h 221844"/>
                  <a:gd name="connsiteX22" fmla="*/ 278035 w 385010"/>
                  <a:gd name="connsiteY22" fmla="*/ 212308 h 221844"/>
                  <a:gd name="connsiteX23" fmla="*/ 262173 w 385010"/>
                  <a:gd name="connsiteY23" fmla="*/ 206533 h 221844"/>
                  <a:gd name="connsiteX24" fmla="*/ 253600 w 385010"/>
                  <a:gd name="connsiteY24" fmla="*/ 203157 h 221844"/>
                  <a:gd name="connsiteX25" fmla="*/ 245033 w 385010"/>
                  <a:gd name="connsiteY25" fmla="*/ 206533 h 221844"/>
                  <a:gd name="connsiteX26" fmla="*/ 229171 w 385010"/>
                  <a:gd name="connsiteY26" fmla="*/ 212308 h 221844"/>
                  <a:gd name="connsiteX27" fmla="*/ 213225 w 385010"/>
                  <a:gd name="connsiteY27" fmla="*/ 206533 h 221844"/>
                  <a:gd name="connsiteX28" fmla="*/ 204697 w 385010"/>
                  <a:gd name="connsiteY28" fmla="*/ 203132 h 221844"/>
                  <a:gd name="connsiteX29" fmla="*/ 196169 w 385010"/>
                  <a:gd name="connsiteY29" fmla="*/ 206533 h 221844"/>
                  <a:gd name="connsiteX30" fmla="*/ 180268 w 385010"/>
                  <a:gd name="connsiteY30" fmla="*/ 212321 h 221844"/>
                  <a:gd name="connsiteX31" fmla="*/ 164361 w 385010"/>
                  <a:gd name="connsiteY31" fmla="*/ 206533 h 221844"/>
                  <a:gd name="connsiteX32" fmla="*/ 155840 w 385010"/>
                  <a:gd name="connsiteY32" fmla="*/ 203145 h 221844"/>
                  <a:gd name="connsiteX33" fmla="*/ 147222 w 385010"/>
                  <a:gd name="connsiteY33" fmla="*/ 206533 h 221844"/>
                  <a:gd name="connsiteX34" fmla="*/ 131359 w 385010"/>
                  <a:gd name="connsiteY34" fmla="*/ 212308 h 221844"/>
                  <a:gd name="connsiteX35" fmla="*/ 115503 w 385010"/>
                  <a:gd name="connsiteY35" fmla="*/ 206533 h 221844"/>
                  <a:gd name="connsiteX36" fmla="*/ 106930 w 385010"/>
                  <a:gd name="connsiteY36" fmla="*/ 203157 h 221844"/>
                  <a:gd name="connsiteX37" fmla="*/ 98364 w 385010"/>
                  <a:gd name="connsiteY37" fmla="*/ 206533 h 221844"/>
                  <a:gd name="connsiteX38" fmla="*/ 82501 w 385010"/>
                  <a:gd name="connsiteY38" fmla="*/ 212308 h 221844"/>
                  <a:gd name="connsiteX39" fmla="*/ 66645 w 385010"/>
                  <a:gd name="connsiteY39" fmla="*/ 206533 h 221844"/>
                  <a:gd name="connsiteX40" fmla="*/ 58028 w 385010"/>
                  <a:gd name="connsiteY40" fmla="*/ 203145 h 221844"/>
                  <a:gd name="connsiteX41" fmla="*/ 49499 w 385010"/>
                  <a:gd name="connsiteY41" fmla="*/ 206533 h 221844"/>
                  <a:gd name="connsiteX42" fmla="*/ 33643 w 385010"/>
                  <a:gd name="connsiteY42" fmla="*/ 212308 h 221844"/>
                  <a:gd name="connsiteX43" fmla="*/ 17691 w 385010"/>
                  <a:gd name="connsiteY43" fmla="*/ 206533 h 221844"/>
                  <a:gd name="connsiteX44" fmla="*/ 9170 w 385010"/>
                  <a:gd name="connsiteY44" fmla="*/ 203145 h 221844"/>
                  <a:gd name="connsiteX45" fmla="*/ 9170 w 385010"/>
                  <a:gd name="connsiteY45" fmla="*/ 166472 h 221844"/>
                  <a:gd name="connsiteX46" fmla="*/ 25026 w 385010"/>
                  <a:gd name="connsiteY46" fmla="*/ 172247 h 221844"/>
                  <a:gd name="connsiteX47" fmla="*/ 33599 w 385010"/>
                  <a:gd name="connsiteY47" fmla="*/ 175629 h 221844"/>
                  <a:gd name="connsiteX48" fmla="*/ 42165 w 385010"/>
                  <a:gd name="connsiteY48" fmla="*/ 172247 h 221844"/>
                  <a:gd name="connsiteX49" fmla="*/ 58028 w 385010"/>
                  <a:gd name="connsiteY49" fmla="*/ 166472 h 221844"/>
                  <a:gd name="connsiteX50" fmla="*/ 73980 w 385010"/>
                  <a:gd name="connsiteY50" fmla="*/ 172247 h 221844"/>
                  <a:gd name="connsiteX51" fmla="*/ 77901 w 385010"/>
                  <a:gd name="connsiteY51" fmla="*/ 174808 h 221844"/>
                  <a:gd name="connsiteX52" fmla="*/ 82501 w 385010"/>
                  <a:gd name="connsiteY52" fmla="*/ 175642 h 221844"/>
                  <a:gd name="connsiteX53" fmla="*/ 91029 w 385010"/>
                  <a:gd name="connsiteY53" fmla="*/ 172247 h 221844"/>
                  <a:gd name="connsiteX54" fmla="*/ 96253 w 385010"/>
                  <a:gd name="connsiteY54" fmla="*/ 168949 h 221844"/>
                  <a:gd name="connsiteX55" fmla="*/ 96253 w 385010"/>
                  <a:gd name="connsiteY55" fmla="*/ 142088 h 221844"/>
                  <a:gd name="connsiteX56" fmla="*/ 9170 w 385010"/>
                  <a:gd name="connsiteY56" fmla="*/ 142088 h 221844"/>
                  <a:gd name="connsiteX57" fmla="*/ 9170 w 385010"/>
                  <a:gd name="connsiteY57" fmla="*/ 105422 h 221844"/>
                  <a:gd name="connsiteX58" fmla="*/ 16774 w 385010"/>
                  <a:gd name="connsiteY58" fmla="*/ 105422 h 221844"/>
                  <a:gd name="connsiteX59" fmla="*/ 96253 w 385010"/>
                  <a:gd name="connsiteY59" fmla="*/ 15221 h 221844"/>
                  <a:gd name="connsiteX60" fmla="*/ 96253 w 385010"/>
                  <a:gd name="connsiteY60" fmla="*/ 9170 h 221844"/>
                  <a:gd name="connsiteX61" fmla="*/ 108445 w 385010"/>
                  <a:gd name="connsiteY61" fmla="*/ 9170 h 221844"/>
                  <a:gd name="connsiteX62" fmla="*/ 108445 w 385010"/>
                  <a:gd name="connsiteY62" fmla="*/ 15221 h 221844"/>
                  <a:gd name="connsiteX63" fmla="*/ 124673 w 385010"/>
                  <a:gd name="connsiteY63" fmla="*/ 69032 h 221844"/>
                  <a:gd name="connsiteX64" fmla="*/ 154639 w 385010"/>
                  <a:gd name="connsiteY64" fmla="*/ 95951 h 221844"/>
                  <a:gd name="connsiteX65" fmla="*/ 194064 w 385010"/>
                  <a:gd name="connsiteY65" fmla="*/ 104229 h 221844"/>
                  <a:gd name="connsiteX66" fmla="*/ 233400 w 385010"/>
                  <a:gd name="connsiteY66" fmla="*/ 95412 h 221844"/>
                  <a:gd name="connsiteX67" fmla="*/ 262539 w 385010"/>
                  <a:gd name="connsiteY67" fmla="*/ 67563 h 221844"/>
                  <a:gd name="connsiteX68" fmla="*/ 278035 w 385010"/>
                  <a:gd name="connsiteY68" fmla="*/ 15401 h 221844"/>
                  <a:gd name="connsiteX69" fmla="*/ 278035 w 385010"/>
                  <a:gd name="connsiteY69" fmla="*/ 9356 h 221844"/>
                  <a:gd name="connsiteX70" fmla="*/ 290317 w 385010"/>
                  <a:gd name="connsiteY70" fmla="*/ 9356 h 221844"/>
                  <a:gd name="connsiteX71" fmla="*/ 299481 w 385010"/>
                  <a:gd name="connsiteY71" fmla="*/ 186 h 221844"/>
                  <a:gd name="connsiteX72" fmla="*/ 268866 w 385010"/>
                  <a:gd name="connsiteY72" fmla="*/ 186 h 221844"/>
                  <a:gd name="connsiteX73" fmla="*/ 268866 w 385010"/>
                  <a:gd name="connsiteY73" fmla="*/ 15401 h 221844"/>
                  <a:gd name="connsiteX74" fmla="*/ 254749 w 385010"/>
                  <a:gd name="connsiteY74" fmla="*/ 62795 h 221844"/>
                  <a:gd name="connsiteX75" fmla="*/ 228940 w 385010"/>
                  <a:gd name="connsiteY75" fmla="*/ 87455 h 221844"/>
                  <a:gd name="connsiteX76" fmla="*/ 194064 w 385010"/>
                  <a:gd name="connsiteY76" fmla="*/ 95066 h 221844"/>
                  <a:gd name="connsiteX77" fmla="*/ 159041 w 385010"/>
                  <a:gd name="connsiteY77" fmla="*/ 88104 h 221844"/>
                  <a:gd name="connsiteX78" fmla="*/ 132373 w 385010"/>
                  <a:gd name="connsiteY78" fmla="*/ 64355 h 221844"/>
                  <a:gd name="connsiteX79" fmla="*/ 117614 w 385010"/>
                  <a:gd name="connsiteY79" fmla="*/ 15587 h 221844"/>
                  <a:gd name="connsiteX80" fmla="*/ 117614 w 385010"/>
                  <a:gd name="connsiteY80" fmla="*/ 0 h 221844"/>
                  <a:gd name="connsiteX81" fmla="*/ 87083 w 385010"/>
                  <a:gd name="connsiteY81" fmla="*/ 0 h 221844"/>
                  <a:gd name="connsiteX82" fmla="*/ 87083 w 385010"/>
                  <a:gd name="connsiteY82" fmla="*/ 15221 h 221844"/>
                  <a:gd name="connsiteX83" fmla="*/ 16774 w 385010"/>
                  <a:gd name="connsiteY83" fmla="*/ 96253 h 221844"/>
                  <a:gd name="connsiteX84" fmla="*/ 0 w 385010"/>
                  <a:gd name="connsiteY84" fmla="*/ 96253 h 221844"/>
                  <a:gd name="connsiteX85" fmla="*/ 0 w 385010"/>
                  <a:gd name="connsiteY85" fmla="*/ 151258 h 221844"/>
                  <a:gd name="connsiteX86" fmla="*/ 87083 w 385010"/>
                  <a:gd name="connsiteY86" fmla="*/ 151258 h 221844"/>
                  <a:gd name="connsiteX87" fmla="*/ 87083 w 385010"/>
                  <a:gd name="connsiteY87" fmla="*/ 163816 h 221844"/>
                  <a:gd name="connsiteX88" fmla="*/ 85530 w 385010"/>
                  <a:gd name="connsiteY88" fmla="*/ 164913 h 221844"/>
                  <a:gd name="connsiteX89" fmla="*/ 82501 w 385010"/>
                  <a:gd name="connsiteY89" fmla="*/ 166472 h 221844"/>
                  <a:gd name="connsiteX90" fmla="*/ 79479 w 385010"/>
                  <a:gd name="connsiteY90" fmla="*/ 165009 h 221844"/>
                  <a:gd name="connsiteX91" fmla="*/ 58072 w 385010"/>
                  <a:gd name="connsiteY91" fmla="*/ 157347 h 221844"/>
                  <a:gd name="connsiteX92" fmla="*/ 36666 w 385010"/>
                  <a:gd name="connsiteY92" fmla="*/ 165009 h 221844"/>
                  <a:gd name="connsiteX93" fmla="*/ 33643 w 385010"/>
                  <a:gd name="connsiteY93" fmla="*/ 166568 h 221844"/>
                  <a:gd name="connsiteX94" fmla="*/ 30525 w 385010"/>
                  <a:gd name="connsiteY94" fmla="*/ 165099 h 221844"/>
                  <a:gd name="connsiteX95" fmla="*/ 9170 w 385010"/>
                  <a:gd name="connsiteY95" fmla="*/ 157309 h 221844"/>
                  <a:gd name="connsiteX96" fmla="*/ 0 w 385010"/>
                  <a:gd name="connsiteY96" fmla="*/ 157309 h 221844"/>
                  <a:gd name="connsiteX97" fmla="*/ 0 w 385010"/>
                  <a:gd name="connsiteY97" fmla="*/ 212308 h 221844"/>
                  <a:gd name="connsiteX98" fmla="*/ 9170 w 385010"/>
                  <a:gd name="connsiteY98" fmla="*/ 212308 h 221844"/>
                  <a:gd name="connsiteX99" fmla="*/ 12192 w 385010"/>
                  <a:gd name="connsiteY99" fmla="*/ 213867 h 221844"/>
                  <a:gd name="connsiteX100" fmla="*/ 33643 w 385010"/>
                  <a:gd name="connsiteY100" fmla="*/ 221477 h 221844"/>
                  <a:gd name="connsiteX101" fmla="*/ 54999 w 385010"/>
                  <a:gd name="connsiteY101" fmla="*/ 214233 h 221844"/>
                  <a:gd name="connsiteX102" fmla="*/ 58028 w 385010"/>
                  <a:gd name="connsiteY102" fmla="*/ 212673 h 221844"/>
                  <a:gd name="connsiteX103" fmla="*/ 61050 w 385010"/>
                  <a:gd name="connsiteY103" fmla="*/ 214233 h 221844"/>
                  <a:gd name="connsiteX104" fmla="*/ 82501 w 385010"/>
                  <a:gd name="connsiteY104" fmla="*/ 221477 h 221844"/>
                  <a:gd name="connsiteX105" fmla="*/ 103863 w 385010"/>
                  <a:gd name="connsiteY105" fmla="*/ 214233 h 221844"/>
                  <a:gd name="connsiteX106" fmla="*/ 106885 w 385010"/>
                  <a:gd name="connsiteY106" fmla="*/ 212673 h 221844"/>
                  <a:gd name="connsiteX107" fmla="*/ 110004 w 385010"/>
                  <a:gd name="connsiteY107" fmla="*/ 214233 h 221844"/>
                  <a:gd name="connsiteX108" fmla="*/ 131359 w 385010"/>
                  <a:gd name="connsiteY108" fmla="*/ 221830 h 221844"/>
                  <a:gd name="connsiteX109" fmla="*/ 152721 w 385010"/>
                  <a:gd name="connsiteY109" fmla="*/ 214233 h 221844"/>
                  <a:gd name="connsiteX110" fmla="*/ 155840 w 385010"/>
                  <a:gd name="connsiteY110" fmla="*/ 212673 h 221844"/>
                  <a:gd name="connsiteX111" fmla="*/ 158862 w 385010"/>
                  <a:gd name="connsiteY111" fmla="*/ 214233 h 221844"/>
                  <a:gd name="connsiteX112" fmla="*/ 180268 w 385010"/>
                  <a:gd name="connsiteY112" fmla="*/ 221843 h 221844"/>
                  <a:gd name="connsiteX113" fmla="*/ 201675 w 385010"/>
                  <a:gd name="connsiteY113" fmla="*/ 214233 h 221844"/>
                  <a:gd name="connsiteX114" fmla="*/ 204697 w 385010"/>
                  <a:gd name="connsiteY114" fmla="*/ 212673 h 221844"/>
                  <a:gd name="connsiteX115" fmla="*/ 207719 w 385010"/>
                  <a:gd name="connsiteY115" fmla="*/ 214233 h 221844"/>
                  <a:gd name="connsiteX116" fmla="*/ 229126 w 385010"/>
                  <a:gd name="connsiteY116" fmla="*/ 221843 h 221844"/>
                  <a:gd name="connsiteX117" fmla="*/ 250533 w 385010"/>
                  <a:gd name="connsiteY117" fmla="*/ 214233 h 221844"/>
                  <a:gd name="connsiteX118" fmla="*/ 253555 w 385010"/>
                  <a:gd name="connsiteY118" fmla="*/ 212673 h 221844"/>
                  <a:gd name="connsiteX119" fmla="*/ 256674 w 385010"/>
                  <a:gd name="connsiteY119" fmla="*/ 214233 h 221844"/>
                  <a:gd name="connsiteX120" fmla="*/ 278035 w 385010"/>
                  <a:gd name="connsiteY120" fmla="*/ 221830 h 221844"/>
                  <a:gd name="connsiteX121" fmla="*/ 299391 w 385010"/>
                  <a:gd name="connsiteY121" fmla="*/ 214233 h 221844"/>
                  <a:gd name="connsiteX122" fmla="*/ 302509 w 385010"/>
                  <a:gd name="connsiteY122" fmla="*/ 212673 h 221844"/>
                  <a:gd name="connsiteX123" fmla="*/ 305532 w 385010"/>
                  <a:gd name="connsiteY123" fmla="*/ 214233 h 221844"/>
                  <a:gd name="connsiteX124" fmla="*/ 326938 w 385010"/>
                  <a:gd name="connsiteY124" fmla="*/ 221843 h 221844"/>
                  <a:gd name="connsiteX125" fmla="*/ 348345 w 385010"/>
                  <a:gd name="connsiteY125" fmla="*/ 214233 h 221844"/>
                  <a:gd name="connsiteX126" fmla="*/ 351367 w 385010"/>
                  <a:gd name="connsiteY126" fmla="*/ 212673 h 221844"/>
                  <a:gd name="connsiteX127" fmla="*/ 354486 w 385010"/>
                  <a:gd name="connsiteY127" fmla="*/ 214233 h 221844"/>
                  <a:gd name="connsiteX128" fmla="*/ 375841 w 385010"/>
                  <a:gd name="connsiteY128" fmla="*/ 221843 h 221844"/>
                  <a:gd name="connsiteX129" fmla="*/ 385011 w 385010"/>
                  <a:gd name="connsiteY129" fmla="*/ 221843 h 221844"/>
                  <a:gd name="connsiteX130" fmla="*/ 385011 w 385010"/>
                  <a:gd name="connsiteY130" fmla="*/ 166838 h 221844"/>
                  <a:gd name="connsiteX131" fmla="*/ 375841 w 385010"/>
                  <a:gd name="connsiteY131" fmla="*/ 166838 h 221844"/>
                  <a:gd name="connsiteX132" fmla="*/ 372818 w 385010"/>
                  <a:gd name="connsiteY132" fmla="*/ 165375 h 221844"/>
                  <a:gd name="connsiteX133" fmla="*/ 351412 w 385010"/>
                  <a:gd name="connsiteY133" fmla="*/ 157713 h 221844"/>
                  <a:gd name="connsiteX134" fmla="*/ 330012 w 385010"/>
                  <a:gd name="connsiteY134" fmla="*/ 165375 h 221844"/>
                  <a:gd name="connsiteX135" fmla="*/ 326893 w 385010"/>
                  <a:gd name="connsiteY135" fmla="*/ 166934 h 221844"/>
                  <a:gd name="connsiteX136" fmla="*/ 323865 w 385010"/>
                  <a:gd name="connsiteY136" fmla="*/ 165465 h 221844"/>
                  <a:gd name="connsiteX137" fmla="*/ 302509 w 385010"/>
                  <a:gd name="connsiteY137" fmla="*/ 157309 h 221844"/>
                  <a:gd name="connsiteX138" fmla="*/ 299481 w 385010"/>
                  <a:gd name="connsiteY138" fmla="*/ 157309 h 221844"/>
                  <a:gd name="connsiteX139" fmla="*/ 299481 w 385010"/>
                  <a:gd name="connsiteY139" fmla="*/ 151168 h 221844"/>
                  <a:gd name="connsiteX140" fmla="*/ 385011 w 385010"/>
                  <a:gd name="connsiteY140" fmla="*/ 151168 h 221844"/>
                  <a:gd name="connsiteX141" fmla="*/ 385011 w 385010"/>
                  <a:gd name="connsiteY141" fmla="*/ 96163 h 221844"/>
                  <a:gd name="connsiteX142" fmla="*/ 369700 w 385010"/>
                  <a:gd name="connsiteY142" fmla="*/ 96163 h 221844"/>
                  <a:gd name="connsiteX143" fmla="*/ 299481 w 385010"/>
                  <a:gd name="connsiteY143" fmla="*/ 15131 h 221844"/>
                  <a:gd name="connsiteX144" fmla="*/ 299481 w 385010"/>
                  <a:gd name="connsiteY144" fmla="*/ 0 h 221844"/>
                  <a:gd name="connsiteX145" fmla="*/ 299481 w 385010"/>
                  <a:gd name="connsiteY145" fmla="*/ 186 h 221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85010" h="221844">
                    <a:moveTo>
                      <a:pt x="290317" y="9170"/>
                    </a:moveTo>
                    <a:lnTo>
                      <a:pt x="290317" y="15221"/>
                    </a:lnTo>
                    <a:cubicBezTo>
                      <a:pt x="290317" y="38322"/>
                      <a:pt x="309844" y="105422"/>
                      <a:pt x="369700" y="105422"/>
                    </a:cubicBezTo>
                    <a:lnTo>
                      <a:pt x="375841" y="105422"/>
                    </a:lnTo>
                    <a:lnTo>
                      <a:pt x="375841" y="142088"/>
                    </a:lnTo>
                    <a:lnTo>
                      <a:pt x="290317" y="142088"/>
                    </a:lnTo>
                    <a:lnTo>
                      <a:pt x="290317" y="169591"/>
                    </a:lnTo>
                    <a:cubicBezTo>
                      <a:pt x="294001" y="167409"/>
                      <a:pt x="298229" y="166331"/>
                      <a:pt x="302509" y="166472"/>
                    </a:cubicBezTo>
                    <a:cubicBezTo>
                      <a:pt x="308310" y="166460"/>
                      <a:pt x="313931" y="168506"/>
                      <a:pt x="318365" y="172247"/>
                    </a:cubicBezTo>
                    <a:cubicBezTo>
                      <a:pt x="320694" y="174423"/>
                      <a:pt x="323755" y="175629"/>
                      <a:pt x="326938" y="175629"/>
                    </a:cubicBezTo>
                    <a:cubicBezTo>
                      <a:pt x="330121" y="175629"/>
                      <a:pt x="333182" y="174423"/>
                      <a:pt x="335511" y="172247"/>
                    </a:cubicBezTo>
                    <a:cubicBezTo>
                      <a:pt x="339945" y="168506"/>
                      <a:pt x="345566" y="166460"/>
                      <a:pt x="351367" y="166472"/>
                    </a:cubicBezTo>
                    <a:cubicBezTo>
                      <a:pt x="357200" y="166460"/>
                      <a:pt x="362847" y="168506"/>
                      <a:pt x="367319" y="172247"/>
                    </a:cubicBezTo>
                    <a:cubicBezTo>
                      <a:pt x="369597" y="174461"/>
                      <a:pt x="372664" y="175681"/>
                      <a:pt x="375841" y="175642"/>
                    </a:cubicBezTo>
                    <a:lnTo>
                      <a:pt x="375841" y="212308"/>
                    </a:lnTo>
                    <a:cubicBezTo>
                      <a:pt x="370027" y="212391"/>
                      <a:pt x="364387" y="210338"/>
                      <a:pt x="359985" y="206533"/>
                    </a:cubicBezTo>
                    <a:cubicBezTo>
                      <a:pt x="357668" y="204312"/>
                      <a:pt x="354576" y="203093"/>
                      <a:pt x="351367" y="203145"/>
                    </a:cubicBezTo>
                    <a:cubicBezTo>
                      <a:pt x="348191" y="203099"/>
                      <a:pt x="345123" y="204319"/>
                      <a:pt x="342846" y="206533"/>
                    </a:cubicBezTo>
                    <a:cubicBezTo>
                      <a:pt x="338386" y="210274"/>
                      <a:pt x="332752" y="212321"/>
                      <a:pt x="326938" y="212321"/>
                    </a:cubicBezTo>
                    <a:cubicBezTo>
                      <a:pt x="321125" y="212321"/>
                      <a:pt x="315491" y="210274"/>
                      <a:pt x="311031" y="206533"/>
                    </a:cubicBezTo>
                    <a:cubicBezTo>
                      <a:pt x="308753" y="204319"/>
                      <a:pt x="305686" y="203099"/>
                      <a:pt x="302509" y="203145"/>
                    </a:cubicBezTo>
                    <a:cubicBezTo>
                      <a:pt x="299301" y="203093"/>
                      <a:pt x="296208" y="204312"/>
                      <a:pt x="293891" y="206533"/>
                    </a:cubicBezTo>
                    <a:cubicBezTo>
                      <a:pt x="289451" y="210267"/>
                      <a:pt x="283836" y="212308"/>
                      <a:pt x="278035" y="212308"/>
                    </a:cubicBezTo>
                    <a:cubicBezTo>
                      <a:pt x="272234" y="212308"/>
                      <a:pt x="266613" y="210267"/>
                      <a:pt x="262173" y="206533"/>
                    </a:cubicBezTo>
                    <a:cubicBezTo>
                      <a:pt x="259850" y="204364"/>
                      <a:pt x="256783" y="203157"/>
                      <a:pt x="253600" y="203157"/>
                    </a:cubicBezTo>
                    <a:cubicBezTo>
                      <a:pt x="250424" y="203157"/>
                      <a:pt x="247356" y="204364"/>
                      <a:pt x="245033" y="206533"/>
                    </a:cubicBezTo>
                    <a:cubicBezTo>
                      <a:pt x="240625" y="210318"/>
                      <a:pt x="234985" y="212372"/>
                      <a:pt x="229171" y="212308"/>
                    </a:cubicBezTo>
                    <a:cubicBezTo>
                      <a:pt x="223332" y="212372"/>
                      <a:pt x="217666" y="210318"/>
                      <a:pt x="213225" y="206533"/>
                    </a:cubicBezTo>
                    <a:cubicBezTo>
                      <a:pt x="210922" y="204351"/>
                      <a:pt x="207874" y="203132"/>
                      <a:pt x="204697" y="203132"/>
                    </a:cubicBezTo>
                    <a:cubicBezTo>
                      <a:pt x="201521" y="203132"/>
                      <a:pt x="198473" y="204351"/>
                      <a:pt x="196169" y="206533"/>
                    </a:cubicBezTo>
                    <a:cubicBezTo>
                      <a:pt x="191716" y="210274"/>
                      <a:pt x="186082" y="212321"/>
                      <a:pt x="180268" y="212321"/>
                    </a:cubicBezTo>
                    <a:cubicBezTo>
                      <a:pt x="174448" y="212321"/>
                      <a:pt x="168821" y="210274"/>
                      <a:pt x="164361" y="206533"/>
                    </a:cubicBezTo>
                    <a:cubicBezTo>
                      <a:pt x="162083" y="204319"/>
                      <a:pt x="159016" y="203099"/>
                      <a:pt x="155840" y="203145"/>
                    </a:cubicBezTo>
                    <a:cubicBezTo>
                      <a:pt x="152631" y="203093"/>
                      <a:pt x="149538" y="204312"/>
                      <a:pt x="147222" y="206533"/>
                    </a:cubicBezTo>
                    <a:cubicBezTo>
                      <a:pt x="142781" y="210267"/>
                      <a:pt x="137160" y="212308"/>
                      <a:pt x="131359" y="212308"/>
                    </a:cubicBezTo>
                    <a:cubicBezTo>
                      <a:pt x="125558" y="212308"/>
                      <a:pt x="119944" y="210267"/>
                      <a:pt x="115503" y="206533"/>
                    </a:cubicBezTo>
                    <a:cubicBezTo>
                      <a:pt x="113180" y="204364"/>
                      <a:pt x="110113" y="203157"/>
                      <a:pt x="106930" y="203157"/>
                    </a:cubicBezTo>
                    <a:cubicBezTo>
                      <a:pt x="103748" y="203157"/>
                      <a:pt x="100687" y="204364"/>
                      <a:pt x="98364" y="206533"/>
                    </a:cubicBezTo>
                    <a:cubicBezTo>
                      <a:pt x="93917" y="210267"/>
                      <a:pt x="88302" y="212308"/>
                      <a:pt x="82501" y="212308"/>
                    </a:cubicBezTo>
                    <a:cubicBezTo>
                      <a:pt x="76701" y="212308"/>
                      <a:pt x="71086" y="210267"/>
                      <a:pt x="66645" y="206533"/>
                    </a:cubicBezTo>
                    <a:cubicBezTo>
                      <a:pt x="64329" y="204312"/>
                      <a:pt x="61236" y="203093"/>
                      <a:pt x="58028" y="203145"/>
                    </a:cubicBezTo>
                    <a:cubicBezTo>
                      <a:pt x="54845" y="203099"/>
                      <a:pt x="51784" y="204319"/>
                      <a:pt x="49499" y="206533"/>
                    </a:cubicBezTo>
                    <a:cubicBezTo>
                      <a:pt x="45085" y="210306"/>
                      <a:pt x="39451" y="212359"/>
                      <a:pt x="33643" y="212308"/>
                    </a:cubicBezTo>
                    <a:cubicBezTo>
                      <a:pt x="27804" y="212372"/>
                      <a:pt x="22138" y="210318"/>
                      <a:pt x="17691" y="206533"/>
                    </a:cubicBezTo>
                    <a:cubicBezTo>
                      <a:pt x="15413" y="204319"/>
                      <a:pt x="12346" y="203099"/>
                      <a:pt x="9170" y="203145"/>
                    </a:cubicBezTo>
                    <a:lnTo>
                      <a:pt x="9170" y="166472"/>
                    </a:lnTo>
                    <a:cubicBezTo>
                      <a:pt x="14977" y="166434"/>
                      <a:pt x="20604" y="168481"/>
                      <a:pt x="25026" y="172247"/>
                    </a:cubicBezTo>
                    <a:cubicBezTo>
                      <a:pt x="27349" y="174423"/>
                      <a:pt x="30416" y="175629"/>
                      <a:pt x="33599" y="175629"/>
                    </a:cubicBezTo>
                    <a:cubicBezTo>
                      <a:pt x="36781" y="175629"/>
                      <a:pt x="39842" y="174423"/>
                      <a:pt x="42165" y="172247"/>
                    </a:cubicBezTo>
                    <a:cubicBezTo>
                      <a:pt x="46599" y="168506"/>
                      <a:pt x="52220" y="166460"/>
                      <a:pt x="58028" y="166472"/>
                    </a:cubicBezTo>
                    <a:cubicBezTo>
                      <a:pt x="63861" y="166460"/>
                      <a:pt x="69507" y="168506"/>
                      <a:pt x="73980" y="172247"/>
                    </a:cubicBezTo>
                    <a:cubicBezTo>
                      <a:pt x="75103" y="173351"/>
                      <a:pt x="76431" y="174224"/>
                      <a:pt x="77901" y="174808"/>
                    </a:cubicBezTo>
                    <a:cubicBezTo>
                      <a:pt x="79363" y="175385"/>
                      <a:pt x="80929" y="175674"/>
                      <a:pt x="82501" y="175642"/>
                    </a:cubicBezTo>
                    <a:cubicBezTo>
                      <a:pt x="85684" y="175681"/>
                      <a:pt x="88745" y="174461"/>
                      <a:pt x="91029" y="172247"/>
                    </a:cubicBezTo>
                    <a:cubicBezTo>
                      <a:pt x="92672" y="171003"/>
                      <a:pt x="94424" y="169899"/>
                      <a:pt x="96253" y="168949"/>
                    </a:cubicBezTo>
                    <a:lnTo>
                      <a:pt x="96253" y="142088"/>
                    </a:lnTo>
                    <a:lnTo>
                      <a:pt x="9170" y="142088"/>
                    </a:lnTo>
                    <a:lnTo>
                      <a:pt x="9170" y="105422"/>
                    </a:lnTo>
                    <a:lnTo>
                      <a:pt x="16774" y="105422"/>
                    </a:lnTo>
                    <a:cubicBezTo>
                      <a:pt x="76726" y="105422"/>
                      <a:pt x="96253" y="38322"/>
                      <a:pt x="96253" y="15221"/>
                    </a:cubicBezTo>
                    <a:lnTo>
                      <a:pt x="96253" y="9170"/>
                    </a:lnTo>
                    <a:lnTo>
                      <a:pt x="108445" y="9170"/>
                    </a:lnTo>
                    <a:lnTo>
                      <a:pt x="108445" y="15221"/>
                    </a:lnTo>
                    <a:cubicBezTo>
                      <a:pt x="108919" y="34292"/>
                      <a:pt x="114528" y="52875"/>
                      <a:pt x="124673" y="69032"/>
                    </a:cubicBezTo>
                    <a:cubicBezTo>
                      <a:pt x="132116" y="80487"/>
                      <a:pt x="142454" y="89772"/>
                      <a:pt x="154639" y="95951"/>
                    </a:cubicBezTo>
                    <a:cubicBezTo>
                      <a:pt x="166825" y="102131"/>
                      <a:pt x="180422" y="104986"/>
                      <a:pt x="194064" y="104229"/>
                    </a:cubicBezTo>
                    <a:cubicBezTo>
                      <a:pt x="207732" y="104922"/>
                      <a:pt x="221330" y="101874"/>
                      <a:pt x="233400" y="95412"/>
                    </a:cubicBezTo>
                    <a:cubicBezTo>
                      <a:pt x="245463" y="88950"/>
                      <a:pt x="255538" y="79325"/>
                      <a:pt x="262539" y="67563"/>
                    </a:cubicBezTo>
                    <a:cubicBezTo>
                      <a:pt x="272074" y="51784"/>
                      <a:pt x="277407" y="33830"/>
                      <a:pt x="278035" y="15401"/>
                    </a:cubicBezTo>
                    <a:lnTo>
                      <a:pt x="278035" y="9356"/>
                    </a:lnTo>
                    <a:lnTo>
                      <a:pt x="290317" y="9356"/>
                    </a:lnTo>
                    <a:moveTo>
                      <a:pt x="299481" y="186"/>
                    </a:moveTo>
                    <a:lnTo>
                      <a:pt x="268866" y="186"/>
                    </a:lnTo>
                    <a:lnTo>
                      <a:pt x="268866" y="15401"/>
                    </a:lnTo>
                    <a:cubicBezTo>
                      <a:pt x="268166" y="32129"/>
                      <a:pt x="263315" y="48415"/>
                      <a:pt x="254749" y="62795"/>
                    </a:cubicBezTo>
                    <a:cubicBezTo>
                      <a:pt x="248575" y="73229"/>
                      <a:pt x="239643" y="81763"/>
                      <a:pt x="228940" y="87455"/>
                    </a:cubicBezTo>
                    <a:cubicBezTo>
                      <a:pt x="218230" y="93147"/>
                      <a:pt x="206167" y="95778"/>
                      <a:pt x="194064" y="95066"/>
                    </a:cubicBezTo>
                    <a:cubicBezTo>
                      <a:pt x="181975" y="95906"/>
                      <a:pt x="169886" y="93500"/>
                      <a:pt x="159041" y="88104"/>
                    </a:cubicBezTo>
                    <a:cubicBezTo>
                      <a:pt x="148197" y="82700"/>
                      <a:pt x="138989" y="74506"/>
                      <a:pt x="132373" y="64355"/>
                    </a:cubicBezTo>
                    <a:cubicBezTo>
                      <a:pt x="123120" y="49737"/>
                      <a:pt x="118019" y="32880"/>
                      <a:pt x="117614" y="15587"/>
                    </a:cubicBezTo>
                    <a:lnTo>
                      <a:pt x="117614" y="0"/>
                    </a:lnTo>
                    <a:lnTo>
                      <a:pt x="87083" y="0"/>
                    </a:lnTo>
                    <a:lnTo>
                      <a:pt x="87083" y="15221"/>
                    </a:lnTo>
                    <a:cubicBezTo>
                      <a:pt x="87083" y="36031"/>
                      <a:pt x="69757" y="96253"/>
                      <a:pt x="16774" y="96253"/>
                    </a:cubicBezTo>
                    <a:lnTo>
                      <a:pt x="0" y="96253"/>
                    </a:lnTo>
                    <a:lnTo>
                      <a:pt x="0" y="151258"/>
                    </a:lnTo>
                    <a:lnTo>
                      <a:pt x="87083" y="151258"/>
                    </a:lnTo>
                    <a:lnTo>
                      <a:pt x="87083" y="163816"/>
                    </a:lnTo>
                    <a:lnTo>
                      <a:pt x="85530" y="164913"/>
                    </a:lnTo>
                    <a:cubicBezTo>
                      <a:pt x="83509" y="166472"/>
                      <a:pt x="83509" y="166472"/>
                      <a:pt x="82501" y="166472"/>
                    </a:cubicBezTo>
                    <a:cubicBezTo>
                      <a:pt x="81494" y="166472"/>
                      <a:pt x="81494" y="166472"/>
                      <a:pt x="79479" y="165009"/>
                    </a:cubicBezTo>
                    <a:cubicBezTo>
                      <a:pt x="73441" y="160055"/>
                      <a:pt x="65882" y="157347"/>
                      <a:pt x="58072" y="157347"/>
                    </a:cubicBezTo>
                    <a:cubicBezTo>
                      <a:pt x="50263" y="157347"/>
                      <a:pt x="42704" y="160055"/>
                      <a:pt x="36666" y="165009"/>
                    </a:cubicBezTo>
                    <a:cubicBezTo>
                      <a:pt x="34651" y="166568"/>
                      <a:pt x="34651" y="166568"/>
                      <a:pt x="33643" y="166568"/>
                    </a:cubicBezTo>
                    <a:cubicBezTo>
                      <a:pt x="32636" y="166568"/>
                      <a:pt x="32636" y="166568"/>
                      <a:pt x="30525" y="165099"/>
                    </a:cubicBezTo>
                    <a:cubicBezTo>
                      <a:pt x="24583" y="160004"/>
                      <a:pt x="16992" y="157238"/>
                      <a:pt x="9170" y="157309"/>
                    </a:cubicBezTo>
                    <a:lnTo>
                      <a:pt x="0" y="157309"/>
                    </a:lnTo>
                    <a:lnTo>
                      <a:pt x="0" y="212308"/>
                    </a:lnTo>
                    <a:lnTo>
                      <a:pt x="9170" y="212308"/>
                    </a:lnTo>
                    <a:cubicBezTo>
                      <a:pt x="10177" y="212308"/>
                      <a:pt x="10177" y="212308"/>
                      <a:pt x="12192" y="213867"/>
                    </a:cubicBezTo>
                    <a:cubicBezTo>
                      <a:pt x="18224" y="218853"/>
                      <a:pt x="25821" y="221548"/>
                      <a:pt x="33643" y="221477"/>
                    </a:cubicBezTo>
                    <a:cubicBezTo>
                      <a:pt x="41389" y="221638"/>
                      <a:pt x="48948" y="219078"/>
                      <a:pt x="54999" y="214233"/>
                    </a:cubicBezTo>
                    <a:cubicBezTo>
                      <a:pt x="57020" y="212673"/>
                      <a:pt x="57020" y="212673"/>
                      <a:pt x="58028" y="212673"/>
                    </a:cubicBezTo>
                    <a:cubicBezTo>
                      <a:pt x="59035" y="212673"/>
                      <a:pt x="59035" y="212673"/>
                      <a:pt x="61050" y="214233"/>
                    </a:cubicBezTo>
                    <a:cubicBezTo>
                      <a:pt x="67140" y="219071"/>
                      <a:pt x="74724" y="221638"/>
                      <a:pt x="82501" y="221477"/>
                    </a:cubicBezTo>
                    <a:cubicBezTo>
                      <a:pt x="90253" y="221651"/>
                      <a:pt x="97818" y="219090"/>
                      <a:pt x="103863" y="214233"/>
                    </a:cubicBezTo>
                    <a:cubicBezTo>
                      <a:pt x="105878" y="212673"/>
                      <a:pt x="105878" y="212673"/>
                      <a:pt x="106885" y="212673"/>
                    </a:cubicBezTo>
                    <a:cubicBezTo>
                      <a:pt x="107893" y="212673"/>
                      <a:pt x="107989" y="212673"/>
                      <a:pt x="110004" y="214233"/>
                    </a:cubicBezTo>
                    <a:cubicBezTo>
                      <a:pt x="116036" y="219148"/>
                      <a:pt x="123582" y="221830"/>
                      <a:pt x="131359" y="221830"/>
                    </a:cubicBezTo>
                    <a:cubicBezTo>
                      <a:pt x="139143" y="221830"/>
                      <a:pt x="146689" y="219148"/>
                      <a:pt x="152721" y="214233"/>
                    </a:cubicBezTo>
                    <a:cubicBezTo>
                      <a:pt x="154832" y="212673"/>
                      <a:pt x="154832" y="212673"/>
                      <a:pt x="155840" y="212673"/>
                    </a:cubicBezTo>
                    <a:cubicBezTo>
                      <a:pt x="156847" y="212673"/>
                      <a:pt x="156847" y="212673"/>
                      <a:pt x="158862" y="214233"/>
                    </a:cubicBezTo>
                    <a:cubicBezTo>
                      <a:pt x="164913" y="219155"/>
                      <a:pt x="172472" y="221843"/>
                      <a:pt x="180268" y="221843"/>
                    </a:cubicBezTo>
                    <a:cubicBezTo>
                      <a:pt x="188065" y="221843"/>
                      <a:pt x="195624" y="219155"/>
                      <a:pt x="201675" y="214233"/>
                    </a:cubicBezTo>
                    <a:cubicBezTo>
                      <a:pt x="203690" y="212673"/>
                      <a:pt x="203690" y="212673"/>
                      <a:pt x="204697" y="212673"/>
                    </a:cubicBezTo>
                    <a:cubicBezTo>
                      <a:pt x="205705" y="212673"/>
                      <a:pt x="205705" y="212673"/>
                      <a:pt x="207719" y="214233"/>
                    </a:cubicBezTo>
                    <a:cubicBezTo>
                      <a:pt x="213771" y="219155"/>
                      <a:pt x="221330" y="221843"/>
                      <a:pt x="229126" y="221843"/>
                    </a:cubicBezTo>
                    <a:cubicBezTo>
                      <a:pt x="236923" y="221843"/>
                      <a:pt x="244482" y="219155"/>
                      <a:pt x="250533" y="214233"/>
                    </a:cubicBezTo>
                    <a:cubicBezTo>
                      <a:pt x="252548" y="212673"/>
                      <a:pt x="252548" y="212673"/>
                      <a:pt x="253555" y="212673"/>
                    </a:cubicBezTo>
                    <a:cubicBezTo>
                      <a:pt x="254563" y="212673"/>
                      <a:pt x="254563" y="212673"/>
                      <a:pt x="256674" y="214233"/>
                    </a:cubicBezTo>
                    <a:cubicBezTo>
                      <a:pt x="262706" y="219148"/>
                      <a:pt x="270252" y="221830"/>
                      <a:pt x="278035" y="221830"/>
                    </a:cubicBezTo>
                    <a:cubicBezTo>
                      <a:pt x="285813" y="221830"/>
                      <a:pt x="293359" y="219148"/>
                      <a:pt x="299391" y="214233"/>
                    </a:cubicBezTo>
                    <a:cubicBezTo>
                      <a:pt x="301502" y="212673"/>
                      <a:pt x="301502" y="212673"/>
                      <a:pt x="302509" y="212673"/>
                    </a:cubicBezTo>
                    <a:cubicBezTo>
                      <a:pt x="303517" y="212673"/>
                      <a:pt x="303517" y="212673"/>
                      <a:pt x="305532" y="214233"/>
                    </a:cubicBezTo>
                    <a:cubicBezTo>
                      <a:pt x="311583" y="219155"/>
                      <a:pt x="319142" y="221843"/>
                      <a:pt x="326938" y="221843"/>
                    </a:cubicBezTo>
                    <a:cubicBezTo>
                      <a:pt x="334734" y="221843"/>
                      <a:pt x="342294" y="219155"/>
                      <a:pt x="348345" y="214233"/>
                    </a:cubicBezTo>
                    <a:cubicBezTo>
                      <a:pt x="350359" y="212673"/>
                      <a:pt x="350359" y="212673"/>
                      <a:pt x="351367" y="212673"/>
                    </a:cubicBezTo>
                    <a:cubicBezTo>
                      <a:pt x="352374" y="212673"/>
                      <a:pt x="352374" y="212673"/>
                      <a:pt x="354486" y="214233"/>
                    </a:cubicBezTo>
                    <a:cubicBezTo>
                      <a:pt x="360479" y="219219"/>
                      <a:pt x="368045" y="221914"/>
                      <a:pt x="375841" y="221843"/>
                    </a:cubicBezTo>
                    <a:lnTo>
                      <a:pt x="385011" y="221843"/>
                    </a:lnTo>
                    <a:lnTo>
                      <a:pt x="385011" y="166838"/>
                    </a:lnTo>
                    <a:lnTo>
                      <a:pt x="375841" y="166838"/>
                    </a:lnTo>
                    <a:cubicBezTo>
                      <a:pt x="374833" y="166838"/>
                      <a:pt x="374833" y="166838"/>
                      <a:pt x="372818" y="165375"/>
                    </a:cubicBezTo>
                    <a:cubicBezTo>
                      <a:pt x="366787" y="160421"/>
                      <a:pt x="359221" y="157713"/>
                      <a:pt x="351412" y="157713"/>
                    </a:cubicBezTo>
                    <a:cubicBezTo>
                      <a:pt x="343609" y="157713"/>
                      <a:pt x="336044" y="160421"/>
                      <a:pt x="330012" y="165375"/>
                    </a:cubicBezTo>
                    <a:cubicBezTo>
                      <a:pt x="327991" y="166934"/>
                      <a:pt x="327991" y="166934"/>
                      <a:pt x="326893" y="166934"/>
                    </a:cubicBezTo>
                    <a:cubicBezTo>
                      <a:pt x="325789" y="166934"/>
                      <a:pt x="325886" y="166934"/>
                      <a:pt x="323865" y="165465"/>
                    </a:cubicBezTo>
                    <a:cubicBezTo>
                      <a:pt x="317967" y="160254"/>
                      <a:pt x="310383" y="157354"/>
                      <a:pt x="302509" y="157309"/>
                    </a:cubicBezTo>
                    <a:lnTo>
                      <a:pt x="299481" y="157309"/>
                    </a:lnTo>
                    <a:lnTo>
                      <a:pt x="299481" y="151168"/>
                    </a:lnTo>
                    <a:lnTo>
                      <a:pt x="385011" y="151168"/>
                    </a:lnTo>
                    <a:lnTo>
                      <a:pt x="385011" y="96163"/>
                    </a:lnTo>
                    <a:lnTo>
                      <a:pt x="369700" y="96163"/>
                    </a:lnTo>
                    <a:cubicBezTo>
                      <a:pt x="316716" y="96163"/>
                      <a:pt x="299481" y="35935"/>
                      <a:pt x="299481" y="15131"/>
                    </a:cubicBezTo>
                    <a:lnTo>
                      <a:pt x="299481" y="0"/>
                    </a:lnTo>
                    <a:lnTo>
                      <a:pt x="299481" y="186"/>
                    </a:lnTo>
                    <a:close/>
                  </a:path>
                </a:pathLst>
              </a:custGeom>
              <a:solidFill>
                <a:srgbClr val="FFFFFF"/>
              </a:solidFill>
              <a:ln w="6417" cap="flat">
                <a:noFill/>
                <a:prstDash val="solid"/>
                <a:miter/>
              </a:ln>
            </p:spPr>
            <p:txBody>
              <a:bodyPr rtlCol="0" anchor="ctr"/>
              <a:lstStyle/>
              <a:p>
                <a:endParaRPr lang="en-US" sz="810"/>
              </a:p>
            </p:txBody>
          </p:sp>
          <p:sp>
            <p:nvSpPr>
              <p:cNvPr id="3043" name="Freeform: Shape 3042">
                <a:extLst>
                  <a:ext uri="{FF2B5EF4-FFF2-40B4-BE49-F238E27FC236}">
                    <a16:creationId xmlns:a16="http://schemas.microsoft.com/office/drawing/2014/main" id="{CB36FB12-D156-E430-7718-8E8AEA4F52EB}"/>
                  </a:ext>
                </a:extLst>
              </p:cNvPr>
              <p:cNvSpPr/>
              <p:nvPr/>
            </p:nvSpPr>
            <p:spPr>
              <a:xfrm>
                <a:off x="4277662" y="5629942"/>
                <a:ext cx="143582" cy="143647"/>
              </a:xfrm>
              <a:custGeom>
                <a:avLst/>
                <a:gdLst>
                  <a:gd name="connsiteX0" fmla="*/ 71827 w 143582"/>
                  <a:gd name="connsiteY0" fmla="*/ 143648 h 143647"/>
                  <a:gd name="connsiteX1" fmla="*/ 67156 w 143582"/>
                  <a:gd name="connsiteY1" fmla="*/ 143648 h 143647"/>
                  <a:gd name="connsiteX2" fmla="*/ 17881 w 143582"/>
                  <a:gd name="connsiteY2" fmla="*/ 119373 h 143647"/>
                  <a:gd name="connsiteX3" fmla="*/ 145 w 143582"/>
                  <a:gd name="connsiteY3" fmla="*/ 67377 h 143647"/>
                  <a:gd name="connsiteX4" fmla="*/ 22540 w 143582"/>
                  <a:gd name="connsiteY4" fmla="*/ 19514 h 143647"/>
                  <a:gd name="connsiteX5" fmla="*/ 71648 w 143582"/>
                  <a:gd name="connsiteY5" fmla="*/ 0 h 143647"/>
                  <a:gd name="connsiteX6" fmla="*/ 76319 w 143582"/>
                  <a:gd name="connsiteY6" fmla="*/ 0 h 143647"/>
                  <a:gd name="connsiteX7" fmla="*/ 103437 w 143582"/>
                  <a:gd name="connsiteY7" fmla="*/ 7206 h 143647"/>
                  <a:gd name="connsiteX8" fmla="*/ 125722 w 143582"/>
                  <a:gd name="connsiteY8" fmla="*/ 24256 h 143647"/>
                  <a:gd name="connsiteX9" fmla="*/ 139763 w 143582"/>
                  <a:gd name="connsiteY9" fmla="*/ 48543 h 143647"/>
                  <a:gd name="connsiteX10" fmla="*/ 143427 w 143582"/>
                  <a:gd name="connsiteY10" fmla="*/ 76361 h 143647"/>
                  <a:gd name="connsiteX11" fmla="*/ 120923 w 143582"/>
                  <a:gd name="connsiteY11" fmla="*/ 124147 h 143647"/>
                  <a:gd name="connsiteX12" fmla="*/ 71827 w 143582"/>
                  <a:gd name="connsiteY12" fmla="*/ 143648 h 14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3582" h="143647">
                    <a:moveTo>
                      <a:pt x="71827" y="143648"/>
                    </a:moveTo>
                    <a:lnTo>
                      <a:pt x="67156" y="143648"/>
                    </a:lnTo>
                    <a:cubicBezTo>
                      <a:pt x="48162" y="142403"/>
                      <a:pt x="30439" y="133670"/>
                      <a:pt x="17881" y="119373"/>
                    </a:cubicBezTo>
                    <a:cubicBezTo>
                      <a:pt x="5317" y="105070"/>
                      <a:pt x="-1062" y="86371"/>
                      <a:pt x="145" y="67377"/>
                    </a:cubicBezTo>
                    <a:cubicBezTo>
                      <a:pt x="1242" y="49153"/>
                      <a:pt x="9250" y="32040"/>
                      <a:pt x="22540" y="19514"/>
                    </a:cubicBezTo>
                    <a:cubicBezTo>
                      <a:pt x="35829" y="6995"/>
                      <a:pt x="53392" y="13"/>
                      <a:pt x="71648" y="0"/>
                    </a:cubicBezTo>
                    <a:lnTo>
                      <a:pt x="76319" y="0"/>
                    </a:lnTo>
                    <a:cubicBezTo>
                      <a:pt x="85745" y="597"/>
                      <a:pt x="94960" y="3048"/>
                      <a:pt x="103437" y="7206"/>
                    </a:cubicBezTo>
                    <a:cubicBezTo>
                      <a:pt x="111913" y="11371"/>
                      <a:pt x="119485" y="17165"/>
                      <a:pt x="125722" y="24256"/>
                    </a:cubicBezTo>
                    <a:cubicBezTo>
                      <a:pt x="131953" y="31353"/>
                      <a:pt x="136727" y="39605"/>
                      <a:pt x="139763" y="48543"/>
                    </a:cubicBezTo>
                    <a:cubicBezTo>
                      <a:pt x="142804" y="57489"/>
                      <a:pt x="144049" y="66941"/>
                      <a:pt x="143427" y="76361"/>
                    </a:cubicBezTo>
                    <a:cubicBezTo>
                      <a:pt x="142259" y="94572"/>
                      <a:pt x="134218" y="111653"/>
                      <a:pt x="120923" y="124147"/>
                    </a:cubicBezTo>
                    <a:cubicBezTo>
                      <a:pt x="107627" y="136647"/>
                      <a:pt x="90077" y="143616"/>
                      <a:pt x="71827" y="143648"/>
                    </a:cubicBezTo>
                    <a:close/>
                  </a:path>
                </a:pathLst>
              </a:custGeom>
              <a:solidFill>
                <a:srgbClr val="FFFFFF"/>
              </a:solidFill>
              <a:ln w="6417" cap="flat">
                <a:noFill/>
                <a:prstDash val="solid"/>
                <a:miter/>
              </a:ln>
            </p:spPr>
            <p:txBody>
              <a:bodyPr rtlCol="0" anchor="ctr"/>
              <a:lstStyle/>
              <a:p>
                <a:endParaRPr lang="en-US" sz="810"/>
              </a:p>
            </p:txBody>
          </p:sp>
          <p:sp>
            <p:nvSpPr>
              <p:cNvPr id="3044" name="Freeform: Shape 3043">
                <a:extLst>
                  <a:ext uri="{FF2B5EF4-FFF2-40B4-BE49-F238E27FC236}">
                    <a16:creationId xmlns:a16="http://schemas.microsoft.com/office/drawing/2014/main" id="{08A0F010-71F8-15D6-70F0-4F175FCA2D02}"/>
                  </a:ext>
                </a:extLst>
              </p:cNvPr>
              <p:cNvSpPr/>
              <p:nvPr/>
            </p:nvSpPr>
            <p:spPr>
              <a:xfrm>
                <a:off x="4273015" y="5625360"/>
                <a:ext cx="154072" cy="152640"/>
              </a:xfrm>
              <a:custGeom>
                <a:avLst/>
                <a:gdLst>
                  <a:gd name="connsiteX0" fmla="*/ 76295 w 154072"/>
                  <a:gd name="connsiteY0" fmla="*/ 9170 h 152640"/>
                  <a:gd name="connsiteX1" fmla="*/ 80697 w 154072"/>
                  <a:gd name="connsiteY1" fmla="*/ 9170 h 152640"/>
                  <a:gd name="connsiteX2" fmla="*/ 126706 w 154072"/>
                  <a:gd name="connsiteY2" fmla="*/ 30756 h 152640"/>
                  <a:gd name="connsiteX3" fmla="*/ 144442 w 154072"/>
                  <a:gd name="connsiteY3" fmla="*/ 78382 h 152640"/>
                  <a:gd name="connsiteX4" fmla="*/ 123754 w 154072"/>
                  <a:gd name="connsiteY4" fmla="*/ 124801 h 152640"/>
                  <a:gd name="connsiteX5" fmla="*/ 76481 w 154072"/>
                  <a:gd name="connsiteY5" fmla="*/ 143461 h 152640"/>
                  <a:gd name="connsiteX6" fmla="*/ 72169 w 154072"/>
                  <a:gd name="connsiteY6" fmla="*/ 143461 h 152640"/>
                  <a:gd name="connsiteX7" fmla="*/ 35606 w 154072"/>
                  <a:gd name="connsiteY7" fmla="*/ 129800 h 152640"/>
                  <a:gd name="connsiteX8" fmla="*/ 12807 w 154072"/>
                  <a:gd name="connsiteY8" fmla="*/ 98126 h 152640"/>
                  <a:gd name="connsiteX9" fmla="*/ 11459 w 154072"/>
                  <a:gd name="connsiteY9" fmla="*/ 59118 h 152640"/>
                  <a:gd name="connsiteX10" fmla="*/ 32019 w 154072"/>
                  <a:gd name="connsiteY10" fmla="*/ 25943 h 152640"/>
                  <a:gd name="connsiteX11" fmla="*/ 76295 w 154072"/>
                  <a:gd name="connsiteY11" fmla="*/ 9170 h 152640"/>
                  <a:gd name="connsiteX12" fmla="*/ 76295 w 154072"/>
                  <a:gd name="connsiteY12" fmla="*/ 0 h 152640"/>
                  <a:gd name="connsiteX13" fmla="*/ 34894 w 154072"/>
                  <a:gd name="connsiteY13" fmla="*/ 12237 h 152640"/>
                  <a:gd name="connsiteX14" fmla="*/ 6749 w 154072"/>
                  <a:gd name="connsiteY14" fmla="*/ 44976 h 152640"/>
                  <a:gd name="connsiteX15" fmla="*/ 852 w 154072"/>
                  <a:gd name="connsiteY15" fmla="*/ 87744 h 152640"/>
                  <a:gd name="connsiteX16" fmla="*/ 19095 w 154072"/>
                  <a:gd name="connsiteY16" fmla="*/ 126867 h 152640"/>
                  <a:gd name="connsiteX17" fmla="*/ 42729 w 154072"/>
                  <a:gd name="connsiteY17" fmla="*/ 145008 h 152640"/>
                  <a:gd name="connsiteX18" fmla="*/ 71527 w 154072"/>
                  <a:gd name="connsiteY18" fmla="*/ 152631 h 152640"/>
                  <a:gd name="connsiteX19" fmla="*/ 76481 w 154072"/>
                  <a:gd name="connsiteY19" fmla="*/ 152631 h 152640"/>
                  <a:gd name="connsiteX20" fmla="*/ 130415 w 154072"/>
                  <a:gd name="connsiteY20" fmla="*/ 131539 h 152640"/>
                  <a:gd name="connsiteX21" fmla="*/ 154035 w 154072"/>
                  <a:gd name="connsiteY21" fmla="*/ 78664 h 152640"/>
                  <a:gd name="connsiteX22" fmla="*/ 133758 w 154072"/>
                  <a:gd name="connsiteY22" fmla="*/ 24416 h 152640"/>
                  <a:gd name="connsiteX23" fmla="*/ 81242 w 154072"/>
                  <a:gd name="connsiteY23" fmla="*/ 0 h 152640"/>
                  <a:gd name="connsiteX24" fmla="*/ 76295 w 154072"/>
                  <a:gd name="connsiteY24" fmla="*/ 0 h 15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4072" h="152640">
                    <a:moveTo>
                      <a:pt x="76295" y="9170"/>
                    </a:moveTo>
                    <a:cubicBezTo>
                      <a:pt x="77758" y="9073"/>
                      <a:pt x="79227" y="9073"/>
                      <a:pt x="80697" y="9170"/>
                    </a:cubicBezTo>
                    <a:cubicBezTo>
                      <a:pt x="98266" y="10062"/>
                      <a:pt x="114783" y="17813"/>
                      <a:pt x="126706" y="30756"/>
                    </a:cubicBezTo>
                    <a:cubicBezTo>
                      <a:pt x="138622" y="43699"/>
                      <a:pt x="144994" y="60800"/>
                      <a:pt x="144442" y="78382"/>
                    </a:cubicBezTo>
                    <a:cubicBezTo>
                      <a:pt x="143890" y="95970"/>
                      <a:pt x="136459" y="112635"/>
                      <a:pt x="123754" y="124801"/>
                    </a:cubicBezTo>
                    <a:cubicBezTo>
                      <a:pt x="111042" y="136974"/>
                      <a:pt x="94070" y="143673"/>
                      <a:pt x="76481" y="143461"/>
                    </a:cubicBezTo>
                    <a:lnTo>
                      <a:pt x="72169" y="143461"/>
                    </a:lnTo>
                    <a:cubicBezTo>
                      <a:pt x="58899" y="142627"/>
                      <a:pt x="46174" y="137872"/>
                      <a:pt x="35606" y="129800"/>
                    </a:cubicBezTo>
                    <a:cubicBezTo>
                      <a:pt x="25037" y="121734"/>
                      <a:pt x="17106" y="110710"/>
                      <a:pt x="12807" y="98126"/>
                    </a:cubicBezTo>
                    <a:cubicBezTo>
                      <a:pt x="8507" y="85543"/>
                      <a:pt x="8039" y="71965"/>
                      <a:pt x="11459" y="59118"/>
                    </a:cubicBezTo>
                    <a:cubicBezTo>
                      <a:pt x="14879" y="46272"/>
                      <a:pt x="22034" y="34722"/>
                      <a:pt x="32019" y="25943"/>
                    </a:cubicBezTo>
                    <a:cubicBezTo>
                      <a:pt x="44223" y="15118"/>
                      <a:pt x="59983" y="9151"/>
                      <a:pt x="76295" y="9170"/>
                    </a:cubicBezTo>
                    <a:close/>
                    <a:moveTo>
                      <a:pt x="76295" y="0"/>
                    </a:moveTo>
                    <a:cubicBezTo>
                      <a:pt x="61607" y="13"/>
                      <a:pt x="47233" y="4261"/>
                      <a:pt x="34894" y="12237"/>
                    </a:cubicBezTo>
                    <a:cubicBezTo>
                      <a:pt x="22560" y="20219"/>
                      <a:pt x="12787" y="31584"/>
                      <a:pt x="6749" y="44976"/>
                    </a:cubicBezTo>
                    <a:cubicBezTo>
                      <a:pt x="711" y="58368"/>
                      <a:pt x="-1336" y="73216"/>
                      <a:pt x="852" y="87744"/>
                    </a:cubicBezTo>
                    <a:cubicBezTo>
                      <a:pt x="3047" y="102265"/>
                      <a:pt x="9374" y="115856"/>
                      <a:pt x="19095" y="126867"/>
                    </a:cubicBezTo>
                    <a:cubicBezTo>
                      <a:pt x="25692" y="134420"/>
                      <a:pt x="33726" y="140587"/>
                      <a:pt x="42729" y="145008"/>
                    </a:cubicBezTo>
                    <a:cubicBezTo>
                      <a:pt x="51725" y="149429"/>
                      <a:pt x="61517" y="152022"/>
                      <a:pt x="71527" y="152631"/>
                    </a:cubicBezTo>
                    <a:lnTo>
                      <a:pt x="76481" y="152631"/>
                    </a:lnTo>
                    <a:cubicBezTo>
                      <a:pt x="96527" y="152952"/>
                      <a:pt x="115899" y="145380"/>
                      <a:pt x="130415" y="131539"/>
                    </a:cubicBezTo>
                    <a:cubicBezTo>
                      <a:pt x="144930" y="117698"/>
                      <a:pt x="153412" y="98704"/>
                      <a:pt x="154035" y="78664"/>
                    </a:cubicBezTo>
                    <a:cubicBezTo>
                      <a:pt x="154664" y="58618"/>
                      <a:pt x="147381" y="39136"/>
                      <a:pt x="133758" y="24416"/>
                    </a:cubicBezTo>
                    <a:cubicBezTo>
                      <a:pt x="120141" y="9696"/>
                      <a:pt x="101276" y="924"/>
                      <a:pt x="81242" y="0"/>
                    </a:cubicBezTo>
                    <a:lnTo>
                      <a:pt x="76295" y="0"/>
                    </a:lnTo>
                    <a:close/>
                  </a:path>
                </a:pathLst>
              </a:custGeom>
              <a:solidFill>
                <a:srgbClr val="FFFFFF"/>
              </a:solidFill>
              <a:ln w="6417" cap="flat">
                <a:noFill/>
                <a:prstDash val="solid"/>
                <a:miter/>
              </a:ln>
            </p:spPr>
            <p:txBody>
              <a:bodyPr rtlCol="0" anchor="ctr"/>
              <a:lstStyle/>
              <a:p>
                <a:endParaRPr lang="en-US" sz="810"/>
              </a:p>
            </p:txBody>
          </p:sp>
          <p:sp>
            <p:nvSpPr>
              <p:cNvPr id="3045" name="Freeform: Shape 3044">
                <a:extLst>
                  <a:ext uri="{FF2B5EF4-FFF2-40B4-BE49-F238E27FC236}">
                    <a16:creationId xmlns:a16="http://schemas.microsoft.com/office/drawing/2014/main" id="{71D35536-2855-A9A5-7838-1A41903AADC8}"/>
                  </a:ext>
                </a:extLst>
              </p:cNvPr>
              <p:cNvSpPr/>
              <p:nvPr/>
            </p:nvSpPr>
            <p:spPr>
              <a:xfrm>
                <a:off x="4165332" y="5870939"/>
                <a:ext cx="366670" cy="58040"/>
              </a:xfrm>
              <a:custGeom>
                <a:avLst/>
                <a:gdLst>
                  <a:gd name="connsiteX0" fmla="*/ 0 w 366670"/>
                  <a:gd name="connsiteY0" fmla="*/ 12192 h 58040"/>
                  <a:gd name="connsiteX1" fmla="*/ 87083 w 366670"/>
                  <a:gd name="connsiteY1" fmla="*/ 12192 h 58040"/>
                  <a:gd name="connsiteX2" fmla="*/ 87083 w 366670"/>
                  <a:gd name="connsiteY2" fmla="*/ 39143 h 58040"/>
                  <a:gd name="connsiteX3" fmla="*/ 81859 w 366670"/>
                  <a:gd name="connsiteY3" fmla="*/ 42447 h 58040"/>
                  <a:gd name="connsiteX4" fmla="*/ 73332 w 366670"/>
                  <a:gd name="connsiteY4" fmla="*/ 45836 h 58040"/>
                  <a:gd name="connsiteX5" fmla="*/ 68731 w 366670"/>
                  <a:gd name="connsiteY5" fmla="*/ 45001 h 58040"/>
                  <a:gd name="connsiteX6" fmla="*/ 64810 w 366670"/>
                  <a:gd name="connsiteY6" fmla="*/ 42447 h 58040"/>
                  <a:gd name="connsiteX7" fmla="*/ 48858 w 366670"/>
                  <a:gd name="connsiteY7" fmla="*/ 36672 h 58040"/>
                  <a:gd name="connsiteX8" fmla="*/ 32995 w 366670"/>
                  <a:gd name="connsiteY8" fmla="*/ 42447 h 58040"/>
                  <a:gd name="connsiteX9" fmla="*/ 24429 w 366670"/>
                  <a:gd name="connsiteY9" fmla="*/ 45823 h 58040"/>
                  <a:gd name="connsiteX10" fmla="*/ 15856 w 366670"/>
                  <a:gd name="connsiteY10" fmla="*/ 42447 h 58040"/>
                  <a:gd name="connsiteX11" fmla="*/ 0 w 366670"/>
                  <a:gd name="connsiteY11" fmla="*/ 36672 h 58040"/>
                  <a:gd name="connsiteX12" fmla="*/ 0 w 366670"/>
                  <a:gd name="connsiteY12" fmla="*/ 48864 h 58040"/>
                  <a:gd name="connsiteX13" fmla="*/ 8522 w 366670"/>
                  <a:gd name="connsiteY13" fmla="*/ 52252 h 58040"/>
                  <a:gd name="connsiteX14" fmla="*/ 24474 w 366670"/>
                  <a:gd name="connsiteY14" fmla="*/ 58028 h 58040"/>
                  <a:gd name="connsiteX15" fmla="*/ 40330 w 366670"/>
                  <a:gd name="connsiteY15" fmla="*/ 52252 h 58040"/>
                  <a:gd name="connsiteX16" fmla="*/ 48858 w 366670"/>
                  <a:gd name="connsiteY16" fmla="*/ 48864 h 58040"/>
                  <a:gd name="connsiteX17" fmla="*/ 57475 w 366670"/>
                  <a:gd name="connsiteY17" fmla="*/ 52252 h 58040"/>
                  <a:gd name="connsiteX18" fmla="*/ 73332 w 366670"/>
                  <a:gd name="connsiteY18" fmla="*/ 58028 h 58040"/>
                  <a:gd name="connsiteX19" fmla="*/ 89194 w 366670"/>
                  <a:gd name="connsiteY19" fmla="*/ 52252 h 58040"/>
                  <a:gd name="connsiteX20" fmla="*/ 97760 w 366670"/>
                  <a:gd name="connsiteY20" fmla="*/ 48877 h 58040"/>
                  <a:gd name="connsiteX21" fmla="*/ 106333 w 366670"/>
                  <a:gd name="connsiteY21" fmla="*/ 52252 h 58040"/>
                  <a:gd name="connsiteX22" fmla="*/ 122189 w 366670"/>
                  <a:gd name="connsiteY22" fmla="*/ 58028 h 58040"/>
                  <a:gd name="connsiteX23" fmla="*/ 138052 w 366670"/>
                  <a:gd name="connsiteY23" fmla="*/ 52252 h 58040"/>
                  <a:gd name="connsiteX24" fmla="*/ 146670 w 366670"/>
                  <a:gd name="connsiteY24" fmla="*/ 48864 h 58040"/>
                  <a:gd name="connsiteX25" fmla="*/ 155191 w 366670"/>
                  <a:gd name="connsiteY25" fmla="*/ 52252 h 58040"/>
                  <a:gd name="connsiteX26" fmla="*/ 171054 w 366670"/>
                  <a:gd name="connsiteY26" fmla="*/ 58028 h 58040"/>
                  <a:gd name="connsiteX27" fmla="*/ 186999 w 366670"/>
                  <a:gd name="connsiteY27" fmla="*/ 52252 h 58040"/>
                  <a:gd name="connsiteX28" fmla="*/ 195528 w 366670"/>
                  <a:gd name="connsiteY28" fmla="*/ 48852 h 58040"/>
                  <a:gd name="connsiteX29" fmla="*/ 204056 w 366670"/>
                  <a:gd name="connsiteY29" fmla="*/ 52252 h 58040"/>
                  <a:gd name="connsiteX30" fmla="*/ 220001 w 366670"/>
                  <a:gd name="connsiteY30" fmla="*/ 58028 h 58040"/>
                  <a:gd name="connsiteX31" fmla="*/ 235864 w 366670"/>
                  <a:gd name="connsiteY31" fmla="*/ 52252 h 58040"/>
                  <a:gd name="connsiteX32" fmla="*/ 244430 w 366670"/>
                  <a:gd name="connsiteY32" fmla="*/ 48877 h 58040"/>
                  <a:gd name="connsiteX33" fmla="*/ 253003 w 366670"/>
                  <a:gd name="connsiteY33" fmla="*/ 52252 h 58040"/>
                  <a:gd name="connsiteX34" fmla="*/ 268865 w 366670"/>
                  <a:gd name="connsiteY34" fmla="*/ 58028 h 58040"/>
                  <a:gd name="connsiteX35" fmla="*/ 284722 w 366670"/>
                  <a:gd name="connsiteY35" fmla="*/ 52252 h 58040"/>
                  <a:gd name="connsiteX36" fmla="*/ 293339 w 366670"/>
                  <a:gd name="connsiteY36" fmla="*/ 48864 h 58040"/>
                  <a:gd name="connsiteX37" fmla="*/ 301861 w 366670"/>
                  <a:gd name="connsiteY37" fmla="*/ 52252 h 58040"/>
                  <a:gd name="connsiteX38" fmla="*/ 317768 w 366670"/>
                  <a:gd name="connsiteY38" fmla="*/ 58041 h 58040"/>
                  <a:gd name="connsiteX39" fmla="*/ 333676 w 366670"/>
                  <a:gd name="connsiteY39" fmla="*/ 52252 h 58040"/>
                  <a:gd name="connsiteX40" fmla="*/ 342197 w 366670"/>
                  <a:gd name="connsiteY40" fmla="*/ 48864 h 58040"/>
                  <a:gd name="connsiteX41" fmla="*/ 350815 w 366670"/>
                  <a:gd name="connsiteY41" fmla="*/ 52252 h 58040"/>
                  <a:gd name="connsiteX42" fmla="*/ 366671 w 366670"/>
                  <a:gd name="connsiteY42" fmla="*/ 58028 h 58040"/>
                  <a:gd name="connsiteX43" fmla="*/ 366671 w 366670"/>
                  <a:gd name="connsiteY43" fmla="*/ 45836 h 58040"/>
                  <a:gd name="connsiteX44" fmla="*/ 358149 w 366670"/>
                  <a:gd name="connsiteY44" fmla="*/ 42447 h 58040"/>
                  <a:gd name="connsiteX45" fmla="*/ 342197 w 366670"/>
                  <a:gd name="connsiteY45" fmla="*/ 36672 h 58040"/>
                  <a:gd name="connsiteX46" fmla="*/ 326341 w 366670"/>
                  <a:gd name="connsiteY46" fmla="*/ 42447 h 58040"/>
                  <a:gd name="connsiteX47" fmla="*/ 317768 w 366670"/>
                  <a:gd name="connsiteY47" fmla="*/ 45823 h 58040"/>
                  <a:gd name="connsiteX48" fmla="*/ 309196 w 366670"/>
                  <a:gd name="connsiteY48" fmla="*/ 42447 h 58040"/>
                  <a:gd name="connsiteX49" fmla="*/ 293339 w 366670"/>
                  <a:gd name="connsiteY49" fmla="*/ 36672 h 58040"/>
                  <a:gd name="connsiteX50" fmla="*/ 281147 w 366670"/>
                  <a:gd name="connsiteY50" fmla="*/ 39971 h 58040"/>
                  <a:gd name="connsiteX51" fmla="*/ 281147 w 366670"/>
                  <a:gd name="connsiteY51" fmla="*/ 12468 h 58040"/>
                  <a:gd name="connsiteX52" fmla="*/ 366671 w 366670"/>
                  <a:gd name="connsiteY52" fmla="*/ 12468 h 58040"/>
                  <a:gd name="connsiteX53" fmla="*/ 366671 w 366670"/>
                  <a:gd name="connsiteY53" fmla="*/ 0 h 58040"/>
                  <a:gd name="connsiteX54" fmla="*/ 0 w 366670"/>
                  <a:gd name="connsiteY54" fmla="*/ 0 h 58040"/>
                  <a:gd name="connsiteX55" fmla="*/ 0 w 366670"/>
                  <a:gd name="connsiteY55" fmla="*/ 12192 h 58040"/>
                  <a:gd name="connsiteX56" fmla="*/ 268865 w 366670"/>
                  <a:gd name="connsiteY56" fmla="*/ 45836 h 58040"/>
                  <a:gd name="connsiteX57" fmla="*/ 260338 w 366670"/>
                  <a:gd name="connsiteY57" fmla="*/ 42447 h 58040"/>
                  <a:gd name="connsiteX58" fmla="*/ 244430 w 366670"/>
                  <a:gd name="connsiteY58" fmla="*/ 36660 h 58040"/>
                  <a:gd name="connsiteX59" fmla="*/ 228530 w 366670"/>
                  <a:gd name="connsiteY59" fmla="*/ 42447 h 58040"/>
                  <a:gd name="connsiteX60" fmla="*/ 220001 w 366670"/>
                  <a:gd name="connsiteY60" fmla="*/ 45836 h 58040"/>
                  <a:gd name="connsiteX61" fmla="*/ 211383 w 366670"/>
                  <a:gd name="connsiteY61" fmla="*/ 42447 h 58040"/>
                  <a:gd name="connsiteX62" fmla="*/ 195528 w 366670"/>
                  <a:gd name="connsiteY62" fmla="*/ 36672 h 58040"/>
                  <a:gd name="connsiteX63" fmla="*/ 179672 w 366670"/>
                  <a:gd name="connsiteY63" fmla="*/ 42447 h 58040"/>
                  <a:gd name="connsiteX64" fmla="*/ 171099 w 366670"/>
                  <a:gd name="connsiteY64" fmla="*/ 45823 h 58040"/>
                  <a:gd name="connsiteX65" fmla="*/ 162526 w 366670"/>
                  <a:gd name="connsiteY65" fmla="*/ 42447 h 58040"/>
                  <a:gd name="connsiteX66" fmla="*/ 146670 w 366670"/>
                  <a:gd name="connsiteY66" fmla="*/ 36672 h 58040"/>
                  <a:gd name="connsiteX67" fmla="*/ 130717 w 366670"/>
                  <a:gd name="connsiteY67" fmla="*/ 42447 h 58040"/>
                  <a:gd name="connsiteX68" fmla="*/ 126797 w 366670"/>
                  <a:gd name="connsiteY68" fmla="*/ 45001 h 58040"/>
                  <a:gd name="connsiteX69" fmla="*/ 122189 w 366670"/>
                  <a:gd name="connsiteY69" fmla="*/ 45836 h 58040"/>
                  <a:gd name="connsiteX70" fmla="*/ 113668 w 366670"/>
                  <a:gd name="connsiteY70" fmla="*/ 42447 h 58040"/>
                  <a:gd name="connsiteX71" fmla="*/ 99275 w 366670"/>
                  <a:gd name="connsiteY71" fmla="*/ 36762 h 58040"/>
                  <a:gd name="connsiteX72" fmla="*/ 99275 w 366670"/>
                  <a:gd name="connsiteY72" fmla="*/ 12192 h 58040"/>
                  <a:gd name="connsiteX73" fmla="*/ 268865 w 366670"/>
                  <a:gd name="connsiteY73" fmla="*/ 12192 h 58040"/>
                  <a:gd name="connsiteX74" fmla="*/ 268865 w 366670"/>
                  <a:gd name="connsiteY74" fmla="*/ 45836 h 5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6670" h="58040">
                    <a:moveTo>
                      <a:pt x="0" y="12192"/>
                    </a:moveTo>
                    <a:lnTo>
                      <a:pt x="87083" y="12192"/>
                    </a:lnTo>
                    <a:lnTo>
                      <a:pt x="87083" y="39143"/>
                    </a:lnTo>
                    <a:cubicBezTo>
                      <a:pt x="85254" y="40099"/>
                      <a:pt x="83502" y="41203"/>
                      <a:pt x="81859" y="42447"/>
                    </a:cubicBezTo>
                    <a:cubicBezTo>
                      <a:pt x="79575" y="44661"/>
                      <a:pt x="76515" y="45881"/>
                      <a:pt x="73332" y="45836"/>
                    </a:cubicBezTo>
                    <a:cubicBezTo>
                      <a:pt x="71759" y="45868"/>
                      <a:pt x="70194" y="45585"/>
                      <a:pt x="68731" y="45001"/>
                    </a:cubicBezTo>
                    <a:cubicBezTo>
                      <a:pt x="67261" y="44417"/>
                      <a:pt x="65933" y="43551"/>
                      <a:pt x="64810" y="42447"/>
                    </a:cubicBezTo>
                    <a:cubicBezTo>
                      <a:pt x="60337" y="38700"/>
                      <a:pt x="54691" y="36660"/>
                      <a:pt x="48858" y="36672"/>
                    </a:cubicBezTo>
                    <a:cubicBezTo>
                      <a:pt x="43050" y="36653"/>
                      <a:pt x="37429" y="38700"/>
                      <a:pt x="32995" y="42447"/>
                    </a:cubicBezTo>
                    <a:cubicBezTo>
                      <a:pt x="30672" y="44616"/>
                      <a:pt x="27612" y="45823"/>
                      <a:pt x="24429" y="45823"/>
                    </a:cubicBezTo>
                    <a:cubicBezTo>
                      <a:pt x="21246" y="45823"/>
                      <a:pt x="18179" y="44616"/>
                      <a:pt x="15856" y="42447"/>
                    </a:cubicBezTo>
                    <a:cubicBezTo>
                      <a:pt x="11435" y="38681"/>
                      <a:pt x="5807" y="36627"/>
                      <a:pt x="0" y="36672"/>
                    </a:cubicBezTo>
                    <a:lnTo>
                      <a:pt x="0" y="48864"/>
                    </a:lnTo>
                    <a:cubicBezTo>
                      <a:pt x="3176" y="48820"/>
                      <a:pt x="6243" y="50039"/>
                      <a:pt x="8522" y="52252"/>
                    </a:cubicBezTo>
                    <a:cubicBezTo>
                      <a:pt x="12968" y="56038"/>
                      <a:pt x="18634" y="58092"/>
                      <a:pt x="24474" y="58028"/>
                    </a:cubicBezTo>
                    <a:cubicBezTo>
                      <a:pt x="30281" y="58079"/>
                      <a:pt x="35915" y="56026"/>
                      <a:pt x="40330" y="52252"/>
                    </a:cubicBezTo>
                    <a:cubicBezTo>
                      <a:pt x="42614" y="50039"/>
                      <a:pt x="45681" y="48820"/>
                      <a:pt x="48858" y="48864"/>
                    </a:cubicBezTo>
                    <a:cubicBezTo>
                      <a:pt x="52066" y="48813"/>
                      <a:pt x="55159" y="50032"/>
                      <a:pt x="57475" y="52252"/>
                    </a:cubicBezTo>
                    <a:cubicBezTo>
                      <a:pt x="61916" y="55987"/>
                      <a:pt x="67531" y="58028"/>
                      <a:pt x="73332" y="58028"/>
                    </a:cubicBezTo>
                    <a:cubicBezTo>
                      <a:pt x="79132" y="58028"/>
                      <a:pt x="84747" y="55987"/>
                      <a:pt x="89194" y="52252"/>
                    </a:cubicBezTo>
                    <a:cubicBezTo>
                      <a:pt x="91517" y="50083"/>
                      <a:pt x="94578" y="48877"/>
                      <a:pt x="97760" y="48877"/>
                    </a:cubicBezTo>
                    <a:cubicBezTo>
                      <a:pt x="100943" y="48877"/>
                      <a:pt x="104010" y="50083"/>
                      <a:pt x="106333" y="52252"/>
                    </a:cubicBezTo>
                    <a:cubicBezTo>
                      <a:pt x="110774" y="55987"/>
                      <a:pt x="116389" y="58028"/>
                      <a:pt x="122189" y="58028"/>
                    </a:cubicBezTo>
                    <a:cubicBezTo>
                      <a:pt x="127990" y="58028"/>
                      <a:pt x="133611" y="55987"/>
                      <a:pt x="138052" y="52252"/>
                    </a:cubicBezTo>
                    <a:cubicBezTo>
                      <a:pt x="140368" y="50032"/>
                      <a:pt x="143461" y="48813"/>
                      <a:pt x="146670" y="48864"/>
                    </a:cubicBezTo>
                    <a:cubicBezTo>
                      <a:pt x="149846" y="48820"/>
                      <a:pt x="152913" y="50039"/>
                      <a:pt x="155191" y="52252"/>
                    </a:cubicBezTo>
                    <a:cubicBezTo>
                      <a:pt x="159600" y="56045"/>
                      <a:pt x="165240" y="58092"/>
                      <a:pt x="171054" y="58028"/>
                    </a:cubicBezTo>
                    <a:cubicBezTo>
                      <a:pt x="176893" y="58092"/>
                      <a:pt x="182559" y="56038"/>
                      <a:pt x="186999" y="52252"/>
                    </a:cubicBezTo>
                    <a:cubicBezTo>
                      <a:pt x="189303" y="50071"/>
                      <a:pt x="192358" y="48852"/>
                      <a:pt x="195528" y="48852"/>
                    </a:cubicBezTo>
                    <a:cubicBezTo>
                      <a:pt x="198704" y="48852"/>
                      <a:pt x="201752" y="50071"/>
                      <a:pt x="204056" y="52252"/>
                    </a:cubicBezTo>
                    <a:cubicBezTo>
                      <a:pt x="208496" y="56038"/>
                      <a:pt x="214162" y="58092"/>
                      <a:pt x="220001" y="58028"/>
                    </a:cubicBezTo>
                    <a:cubicBezTo>
                      <a:pt x="225815" y="58092"/>
                      <a:pt x="231456" y="56045"/>
                      <a:pt x="235864" y="52252"/>
                    </a:cubicBezTo>
                    <a:cubicBezTo>
                      <a:pt x="238186" y="50083"/>
                      <a:pt x="241254" y="48877"/>
                      <a:pt x="244430" y="48877"/>
                    </a:cubicBezTo>
                    <a:cubicBezTo>
                      <a:pt x="247613" y="48877"/>
                      <a:pt x="250680" y="50083"/>
                      <a:pt x="253003" y="52252"/>
                    </a:cubicBezTo>
                    <a:cubicBezTo>
                      <a:pt x="257444" y="55987"/>
                      <a:pt x="263065" y="58028"/>
                      <a:pt x="268865" y="58028"/>
                    </a:cubicBezTo>
                    <a:cubicBezTo>
                      <a:pt x="274666" y="58028"/>
                      <a:pt x="280281" y="55987"/>
                      <a:pt x="284722" y="52252"/>
                    </a:cubicBezTo>
                    <a:cubicBezTo>
                      <a:pt x="287038" y="50032"/>
                      <a:pt x="290131" y="48813"/>
                      <a:pt x="293339" y="48864"/>
                    </a:cubicBezTo>
                    <a:cubicBezTo>
                      <a:pt x="296516" y="48820"/>
                      <a:pt x="299583" y="50039"/>
                      <a:pt x="301861" y="52252"/>
                    </a:cubicBezTo>
                    <a:cubicBezTo>
                      <a:pt x="306321" y="55993"/>
                      <a:pt x="311955" y="58041"/>
                      <a:pt x="317768" y="58041"/>
                    </a:cubicBezTo>
                    <a:cubicBezTo>
                      <a:pt x="323588" y="58041"/>
                      <a:pt x="329216" y="55993"/>
                      <a:pt x="333676" y="52252"/>
                    </a:cubicBezTo>
                    <a:cubicBezTo>
                      <a:pt x="335954" y="50039"/>
                      <a:pt x="339021" y="48820"/>
                      <a:pt x="342197" y="48864"/>
                    </a:cubicBezTo>
                    <a:cubicBezTo>
                      <a:pt x="345406" y="48813"/>
                      <a:pt x="348499" y="50032"/>
                      <a:pt x="350815" y="52252"/>
                    </a:cubicBezTo>
                    <a:cubicBezTo>
                      <a:pt x="355217" y="56058"/>
                      <a:pt x="360857" y="58111"/>
                      <a:pt x="366671" y="58028"/>
                    </a:cubicBezTo>
                    <a:lnTo>
                      <a:pt x="366671" y="45836"/>
                    </a:lnTo>
                    <a:cubicBezTo>
                      <a:pt x="363495" y="45881"/>
                      <a:pt x="360428" y="44661"/>
                      <a:pt x="358149" y="42447"/>
                    </a:cubicBezTo>
                    <a:cubicBezTo>
                      <a:pt x="353677" y="38700"/>
                      <a:pt x="348030" y="36660"/>
                      <a:pt x="342197" y="36672"/>
                    </a:cubicBezTo>
                    <a:cubicBezTo>
                      <a:pt x="336397" y="36653"/>
                      <a:pt x="330775" y="38700"/>
                      <a:pt x="326341" y="42447"/>
                    </a:cubicBezTo>
                    <a:cubicBezTo>
                      <a:pt x="324012" y="44616"/>
                      <a:pt x="320951" y="45823"/>
                      <a:pt x="317768" y="45823"/>
                    </a:cubicBezTo>
                    <a:cubicBezTo>
                      <a:pt x="314585" y="45823"/>
                      <a:pt x="311525" y="44616"/>
                      <a:pt x="309196" y="42447"/>
                    </a:cubicBezTo>
                    <a:cubicBezTo>
                      <a:pt x="304761" y="38700"/>
                      <a:pt x="299140" y="36653"/>
                      <a:pt x="293339" y="36672"/>
                    </a:cubicBezTo>
                    <a:cubicBezTo>
                      <a:pt x="289040" y="36583"/>
                      <a:pt x="284812" y="37725"/>
                      <a:pt x="281147" y="39971"/>
                    </a:cubicBezTo>
                    <a:lnTo>
                      <a:pt x="281147" y="12468"/>
                    </a:lnTo>
                    <a:lnTo>
                      <a:pt x="366671" y="12468"/>
                    </a:lnTo>
                    <a:lnTo>
                      <a:pt x="366671" y="0"/>
                    </a:lnTo>
                    <a:lnTo>
                      <a:pt x="0" y="0"/>
                    </a:lnTo>
                    <a:lnTo>
                      <a:pt x="0" y="12192"/>
                    </a:lnTo>
                    <a:close/>
                    <a:moveTo>
                      <a:pt x="268865" y="45836"/>
                    </a:moveTo>
                    <a:cubicBezTo>
                      <a:pt x="265683" y="45881"/>
                      <a:pt x="262615" y="44661"/>
                      <a:pt x="260338" y="42447"/>
                    </a:cubicBezTo>
                    <a:cubicBezTo>
                      <a:pt x="255878" y="38707"/>
                      <a:pt x="250250" y="36660"/>
                      <a:pt x="244430" y="36660"/>
                    </a:cubicBezTo>
                    <a:cubicBezTo>
                      <a:pt x="238617" y="36660"/>
                      <a:pt x="232983" y="38707"/>
                      <a:pt x="228530" y="42447"/>
                    </a:cubicBezTo>
                    <a:cubicBezTo>
                      <a:pt x="226245" y="44661"/>
                      <a:pt x="223184" y="45881"/>
                      <a:pt x="220001" y="45836"/>
                    </a:cubicBezTo>
                    <a:cubicBezTo>
                      <a:pt x="216800" y="45887"/>
                      <a:pt x="213700" y="44668"/>
                      <a:pt x="211383" y="42447"/>
                    </a:cubicBezTo>
                    <a:cubicBezTo>
                      <a:pt x="206943" y="38713"/>
                      <a:pt x="201328" y="36672"/>
                      <a:pt x="195528" y="36672"/>
                    </a:cubicBezTo>
                    <a:cubicBezTo>
                      <a:pt x="189726" y="36672"/>
                      <a:pt x="184112" y="38713"/>
                      <a:pt x="179672" y="42447"/>
                    </a:cubicBezTo>
                    <a:cubicBezTo>
                      <a:pt x="177342" y="44616"/>
                      <a:pt x="174281" y="45823"/>
                      <a:pt x="171099" y="45823"/>
                    </a:cubicBezTo>
                    <a:cubicBezTo>
                      <a:pt x="167916" y="45823"/>
                      <a:pt x="164855" y="44616"/>
                      <a:pt x="162526" y="42447"/>
                    </a:cubicBezTo>
                    <a:cubicBezTo>
                      <a:pt x="158092" y="38700"/>
                      <a:pt x="152471" y="36653"/>
                      <a:pt x="146670" y="36672"/>
                    </a:cubicBezTo>
                    <a:cubicBezTo>
                      <a:pt x="140837" y="36660"/>
                      <a:pt x="135190" y="38700"/>
                      <a:pt x="130717" y="42447"/>
                    </a:cubicBezTo>
                    <a:cubicBezTo>
                      <a:pt x="129594" y="43551"/>
                      <a:pt x="128260" y="44417"/>
                      <a:pt x="126797" y="45001"/>
                    </a:cubicBezTo>
                    <a:cubicBezTo>
                      <a:pt x="125334" y="45585"/>
                      <a:pt x="123768" y="45868"/>
                      <a:pt x="122189" y="45836"/>
                    </a:cubicBezTo>
                    <a:cubicBezTo>
                      <a:pt x="119013" y="45881"/>
                      <a:pt x="115946" y="44661"/>
                      <a:pt x="113668" y="42447"/>
                    </a:cubicBezTo>
                    <a:cubicBezTo>
                      <a:pt x="109599" y="39066"/>
                      <a:pt x="104556" y="37077"/>
                      <a:pt x="99275" y="36762"/>
                    </a:cubicBezTo>
                    <a:lnTo>
                      <a:pt x="99275" y="12192"/>
                    </a:lnTo>
                    <a:lnTo>
                      <a:pt x="268865" y="12192"/>
                    </a:lnTo>
                    <a:lnTo>
                      <a:pt x="268865" y="45836"/>
                    </a:lnTo>
                    <a:close/>
                  </a:path>
                </a:pathLst>
              </a:custGeom>
              <a:solidFill>
                <a:srgbClr val="2C5967"/>
              </a:solidFill>
              <a:ln w="6417" cap="flat">
                <a:noFill/>
                <a:prstDash val="solid"/>
                <a:miter/>
              </a:ln>
            </p:spPr>
            <p:txBody>
              <a:bodyPr rtlCol="0" anchor="ctr"/>
              <a:lstStyle/>
              <a:p>
                <a:endParaRPr lang="en-US" sz="810"/>
              </a:p>
            </p:txBody>
          </p:sp>
          <p:sp>
            <p:nvSpPr>
              <p:cNvPr id="3046" name="Freeform: Shape 3045">
                <a:extLst>
                  <a:ext uri="{FF2B5EF4-FFF2-40B4-BE49-F238E27FC236}">
                    <a16:creationId xmlns:a16="http://schemas.microsoft.com/office/drawing/2014/main" id="{0AAB6D5E-CA63-8CE4-A385-460F3E6E205F}"/>
                  </a:ext>
                </a:extLst>
              </p:cNvPr>
              <p:cNvSpPr/>
              <p:nvPr/>
            </p:nvSpPr>
            <p:spPr>
              <a:xfrm>
                <a:off x="4165332" y="5750219"/>
                <a:ext cx="366670" cy="108900"/>
              </a:xfrm>
              <a:custGeom>
                <a:avLst/>
                <a:gdLst>
                  <a:gd name="connsiteX0" fmla="*/ 366671 w 366670"/>
                  <a:gd name="connsiteY0" fmla="*/ 96253 h 108900"/>
                  <a:gd name="connsiteX1" fmla="*/ 360530 w 366670"/>
                  <a:gd name="connsiteY1" fmla="*/ 96253 h 108900"/>
                  <a:gd name="connsiteX2" fmla="*/ 281147 w 366670"/>
                  <a:gd name="connsiteY2" fmla="*/ 6141 h 108900"/>
                  <a:gd name="connsiteX3" fmla="*/ 281147 w 366670"/>
                  <a:gd name="connsiteY3" fmla="*/ 0 h 108900"/>
                  <a:gd name="connsiteX4" fmla="*/ 268865 w 366670"/>
                  <a:gd name="connsiteY4" fmla="*/ 0 h 108900"/>
                  <a:gd name="connsiteX5" fmla="*/ 268865 w 366670"/>
                  <a:gd name="connsiteY5" fmla="*/ 6141 h 108900"/>
                  <a:gd name="connsiteX6" fmla="*/ 253369 w 366670"/>
                  <a:gd name="connsiteY6" fmla="*/ 58483 h 108900"/>
                  <a:gd name="connsiteX7" fmla="*/ 224230 w 366670"/>
                  <a:gd name="connsiteY7" fmla="*/ 86332 h 108900"/>
                  <a:gd name="connsiteX8" fmla="*/ 184895 w 366670"/>
                  <a:gd name="connsiteY8" fmla="*/ 95149 h 108900"/>
                  <a:gd name="connsiteX9" fmla="*/ 145527 w 366670"/>
                  <a:gd name="connsiteY9" fmla="*/ 87032 h 108900"/>
                  <a:gd name="connsiteX10" fmla="*/ 115503 w 366670"/>
                  <a:gd name="connsiteY10" fmla="*/ 60318 h 108900"/>
                  <a:gd name="connsiteX11" fmla="*/ 99275 w 366670"/>
                  <a:gd name="connsiteY11" fmla="*/ 6507 h 108900"/>
                  <a:gd name="connsiteX12" fmla="*/ 99275 w 366670"/>
                  <a:gd name="connsiteY12" fmla="*/ 366 h 108900"/>
                  <a:gd name="connsiteX13" fmla="*/ 87083 w 366670"/>
                  <a:gd name="connsiteY13" fmla="*/ 366 h 108900"/>
                  <a:gd name="connsiteX14" fmla="*/ 87083 w 366670"/>
                  <a:gd name="connsiteY14" fmla="*/ 6507 h 108900"/>
                  <a:gd name="connsiteX15" fmla="*/ 7604 w 366670"/>
                  <a:gd name="connsiteY15" fmla="*/ 96618 h 108900"/>
                  <a:gd name="connsiteX16" fmla="*/ 0 w 366670"/>
                  <a:gd name="connsiteY16" fmla="*/ 96618 h 108900"/>
                  <a:gd name="connsiteX17" fmla="*/ 0 w 366670"/>
                  <a:gd name="connsiteY17" fmla="*/ 108900 h 108900"/>
                  <a:gd name="connsiteX18" fmla="*/ 366671 w 366670"/>
                  <a:gd name="connsiteY18" fmla="*/ 108900 h 108900"/>
                  <a:gd name="connsiteX19" fmla="*/ 366671 w 366670"/>
                  <a:gd name="connsiteY19" fmla="*/ 96253 h 108900"/>
                  <a:gd name="connsiteX20" fmla="*/ 263822 w 366670"/>
                  <a:gd name="connsiteY20" fmla="*/ 64714 h 108900"/>
                  <a:gd name="connsiteX21" fmla="*/ 268865 w 366670"/>
                  <a:gd name="connsiteY21" fmla="*/ 55550 h 108900"/>
                  <a:gd name="connsiteX22" fmla="*/ 268865 w 366670"/>
                  <a:gd name="connsiteY22" fmla="*/ 96432 h 108900"/>
                  <a:gd name="connsiteX23" fmla="*/ 230730 w 366670"/>
                  <a:gd name="connsiteY23" fmla="*/ 96432 h 108900"/>
                  <a:gd name="connsiteX24" fmla="*/ 263822 w 366670"/>
                  <a:gd name="connsiteY24" fmla="*/ 64714 h 108900"/>
                  <a:gd name="connsiteX25" fmla="*/ 105236 w 366670"/>
                  <a:gd name="connsiteY25" fmla="*/ 66639 h 108900"/>
                  <a:gd name="connsiteX26" fmla="*/ 137500 w 366670"/>
                  <a:gd name="connsiteY26" fmla="*/ 96253 h 108900"/>
                  <a:gd name="connsiteX27" fmla="*/ 99275 w 366670"/>
                  <a:gd name="connsiteY27" fmla="*/ 96253 h 108900"/>
                  <a:gd name="connsiteX28" fmla="*/ 99275 w 366670"/>
                  <a:gd name="connsiteY28" fmla="*/ 56096 h 108900"/>
                  <a:gd name="connsiteX29" fmla="*/ 105236 w 366670"/>
                  <a:gd name="connsiteY29" fmla="*/ 66639 h 108900"/>
                  <a:gd name="connsiteX30" fmla="*/ 79659 w 366670"/>
                  <a:gd name="connsiteY30" fmla="*/ 67646 h 108900"/>
                  <a:gd name="connsiteX31" fmla="*/ 87083 w 366670"/>
                  <a:gd name="connsiteY31" fmla="*/ 54171 h 108900"/>
                  <a:gd name="connsiteX32" fmla="*/ 87083 w 366670"/>
                  <a:gd name="connsiteY32" fmla="*/ 96618 h 108900"/>
                  <a:gd name="connsiteX33" fmla="*/ 51149 w 366670"/>
                  <a:gd name="connsiteY33" fmla="*/ 96618 h 108900"/>
                  <a:gd name="connsiteX34" fmla="*/ 79659 w 366670"/>
                  <a:gd name="connsiteY34" fmla="*/ 67646 h 108900"/>
                  <a:gd name="connsiteX35" fmla="*/ 281327 w 366670"/>
                  <a:gd name="connsiteY35" fmla="*/ 96618 h 108900"/>
                  <a:gd name="connsiteX36" fmla="*/ 281327 w 366670"/>
                  <a:gd name="connsiteY36" fmla="*/ 53805 h 108900"/>
                  <a:gd name="connsiteX37" fmla="*/ 288572 w 366670"/>
                  <a:gd name="connsiteY37" fmla="*/ 67646 h 108900"/>
                  <a:gd name="connsiteX38" fmla="*/ 316992 w 366670"/>
                  <a:gd name="connsiteY38" fmla="*/ 96618 h 108900"/>
                  <a:gd name="connsiteX39" fmla="*/ 281327 w 366670"/>
                  <a:gd name="connsiteY39" fmla="*/ 96618 h 10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6670" h="108900">
                    <a:moveTo>
                      <a:pt x="366671" y="96253"/>
                    </a:moveTo>
                    <a:lnTo>
                      <a:pt x="360530" y="96253"/>
                    </a:lnTo>
                    <a:cubicBezTo>
                      <a:pt x="300674" y="96253"/>
                      <a:pt x="281147" y="29242"/>
                      <a:pt x="281147" y="6141"/>
                    </a:cubicBezTo>
                    <a:lnTo>
                      <a:pt x="281147" y="0"/>
                    </a:lnTo>
                    <a:lnTo>
                      <a:pt x="268865" y="0"/>
                    </a:lnTo>
                    <a:lnTo>
                      <a:pt x="268865" y="6141"/>
                    </a:lnTo>
                    <a:cubicBezTo>
                      <a:pt x="268269" y="24628"/>
                      <a:pt x="262937" y="42653"/>
                      <a:pt x="253369" y="58483"/>
                    </a:cubicBezTo>
                    <a:cubicBezTo>
                      <a:pt x="246368" y="70245"/>
                      <a:pt x="236294" y="79871"/>
                      <a:pt x="224230" y="86332"/>
                    </a:cubicBezTo>
                    <a:cubicBezTo>
                      <a:pt x="212160" y="92794"/>
                      <a:pt x="198563" y="95842"/>
                      <a:pt x="184895" y="95149"/>
                    </a:cubicBezTo>
                    <a:cubicBezTo>
                      <a:pt x="171285" y="95945"/>
                      <a:pt x="157713" y="93147"/>
                      <a:pt x="145527" y="87032"/>
                    </a:cubicBezTo>
                    <a:cubicBezTo>
                      <a:pt x="133348" y="80916"/>
                      <a:pt x="122992" y="71702"/>
                      <a:pt x="115503" y="60318"/>
                    </a:cubicBezTo>
                    <a:cubicBezTo>
                      <a:pt x="105358" y="44161"/>
                      <a:pt x="99750" y="25571"/>
                      <a:pt x="99275" y="6507"/>
                    </a:cubicBezTo>
                    <a:lnTo>
                      <a:pt x="99275" y="366"/>
                    </a:lnTo>
                    <a:lnTo>
                      <a:pt x="87083" y="366"/>
                    </a:lnTo>
                    <a:lnTo>
                      <a:pt x="87083" y="6507"/>
                    </a:lnTo>
                    <a:cubicBezTo>
                      <a:pt x="87083" y="29607"/>
                      <a:pt x="67556" y="96618"/>
                      <a:pt x="7604" y="96618"/>
                    </a:cubicBezTo>
                    <a:lnTo>
                      <a:pt x="0" y="96618"/>
                    </a:lnTo>
                    <a:lnTo>
                      <a:pt x="0" y="108900"/>
                    </a:lnTo>
                    <a:lnTo>
                      <a:pt x="366671" y="108900"/>
                    </a:lnTo>
                    <a:lnTo>
                      <a:pt x="366671" y="96253"/>
                    </a:lnTo>
                    <a:close/>
                    <a:moveTo>
                      <a:pt x="263822" y="64714"/>
                    </a:moveTo>
                    <a:cubicBezTo>
                      <a:pt x="265676" y="61756"/>
                      <a:pt x="267358" y="58695"/>
                      <a:pt x="268865" y="55550"/>
                    </a:cubicBezTo>
                    <a:lnTo>
                      <a:pt x="268865" y="96432"/>
                    </a:lnTo>
                    <a:lnTo>
                      <a:pt x="230730" y="96432"/>
                    </a:lnTo>
                    <a:cubicBezTo>
                      <a:pt x="244385" y="88989"/>
                      <a:pt x="255807" y="78042"/>
                      <a:pt x="263822" y="64714"/>
                    </a:cubicBezTo>
                    <a:close/>
                    <a:moveTo>
                      <a:pt x="105236" y="66639"/>
                    </a:moveTo>
                    <a:cubicBezTo>
                      <a:pt x="113276" y="79113"/>
                      <a:pt x="124384" y="89303"/>
                      <a:pt x="137500" y="96253"/>
                    </a:cubicBezTo>
                    <a:lnTo>
                      <a:pt x="99275" y="96253"/>
                    </a:lnTo>
                    <a:lnTo>
                      <a:pt x="99275" y="56096"/>
                    </a:lnTo>
                    <a:cubicBezTo>
                      <a:pt x="100834" y="59677"/>
                      <a:pt x="103035" y="63154"/>
                      <a:pt x="105236" y="66639"/>
                    </a:cubicBezTo>
                    <a:close/>
                    <a:moveTo>
                      <a:pt x="79659" y="67646"/>
                    </a:moveTo>
                    <a:cubicBezTo>
                      <a:pt x="82399" y="63309"/>
                      <a:pt x="84882" y="58810"/>
                      <a:pt x="87083" y="54171"/>
                    </a:cubicBezTo>
                    <a:lnTo>
                      <a:pt x="87083" y="96618"/>
                    </a:lnTo>
                    <a:lnTo>
                      <a:pt x="51149" y="96618"/>
                    </a:lnTo>
                    <a:cubicBezTo>
                      <a:pt x="62654" y="89162"/>
                      <a:pt x="72388" y="79274"/>
                      <a:pt x="79659" y="67646"/>
                    </a:cubicBezTo>
                    <a:close/>
                    <a:moveTo>
                      <a:pt x="281327" y="96618"/>
                    </a:moveTo>
                    <a:lnTo>
                      <a:pt x="281327" y="53805"/>
                    </a:lnTo>
                    <a:cubicBezTo>
                      <a:pt x="283387" y="58599"/>
                      <a:pt x="285806" y="63225"/>
                      <a:pt x="288572" y="67646"/>
                    </a:cubicBezTo>
                    <a:cubicBezTo>
                      <a:pt x="295810" y="79267"/>
                      <a:pt x="305506" y="89162"/>
                      <a:pt x="316992" y="96618"/>
                    </a:cubicBezTo>
                    <a:lnTo>
                      <a:pt x="281327" y="96618"/>
                    </a:lnTo>
                    <a:close/>
                  </a:path>
                </a:pathLst>
              </a:custGeom>
              <a:solidFill>
                <a:srgbClr val="2C5967"/>
              </a:solidFill>
              <a:ln w="6417" cap="flat">
                <a:noFill/>
                <a:prstDash val="solid"/>
                <a:miter/>
              </a:ln>
            </p:spPr>
            <p:txBody>
              <a:bodyPr rtlCol="0" anchor="ctr"/>
              <a:lstStyle/>
              <a:p>
                <a:endParaRPr lang="en-US" sz="810"/>
              </a:p>
            </p:txBody>
          </p:sp>
          <p:sp>
            <p:nvSpPr>
              <p:cNvPr id="3047" name="Freeform: Shape 3046">
                <a:extLst>
                  <a:ext uri="{FF2B5EF4-FFF2-40B4-BE49-F238E27FC236}">
                    <a16:creationId xmlns:a16="http://schemas.microsoft.com/office/drawing/2014/main" id="{69F21B22-E62F-FEBF-B50E-F4DF5631CDB9}"/>
                  </a:ext>
                </a:extLst>
              </p:cNvPr>
              <p:cNvSpPr/>
              <p:nvPr/>
            </p:nvSpPr>
            <p:spPr>
              <a:xfrm>
                <a:off x="4165332" y="5932073"/>
                <a:ext cx="366670" cy="21380"/>
              </a:xfrm>
              <a:custGeom>
                <a:avLst/>
                <a:gdLst>
                  <a:gd name="connsiteX0" fmla="*/ 342197 w 366670"/>
                  <a:gd name="connsiteY0" fmla="*/ 13 h 21380"/>
                  <a:gd name="connsiteX1" fmla="*/ 326341 w 366670"/>
                  <a:gd name="connsiteY1" fmla="*/ 5788 h 21380"/>
                  <a:gd name="connsiteX2" fmla="*/ 317768 w 366670"/>
                  <a:gd name="connsiteY2" fmla="*/ 9169 h 21380"/>
                  <a:gd name="connsiteX3" fmla="*/ 309196 w 366670"/>
                  <a:gd name="connsiteY3" fmla="*/ 5788 h 21380"/>
                  <a:gd name="connsiteX4" fmla="*/ 293339 w 366670"/>
                  <a:gd name="connsiteY4" fmla="*/ 13 h 21380"/>
                  <a:gd name="connsiteX5" fmla="*/ 277387 w 366670"/>
                  <a:gd name="connsiteY5" fmla="*/ 5788 h 21380"/>
                  <a:gd name="connsiteX6" fmla="*/ 268865 w 366670"/>
                  <a:gd name="connsiteY6" fmla="*/ 9195 h 21380"/>
                  <a:gd name="connsiteX7" fmla="*/ 260338 w 366670"/>
                  <a:gd name="connsiteY7" fmla="*/ 5788 h 21380"/>
                  <a:gd name="connsiteX8" fmla="*/ 244430 w 366670"/>
                  <a:gd name="connsiteY8" fmla="*/ 0 h 21380"/>
                  <a:gd name="connsiteX9" fmla="*/ 228530 w 366670"/>
                  <a:gd name="connsiteY9" fmla="*/ 5788 h 21380"/>
                  <a:gd name="connsiteX10" fmla="*/ 220001 w 366670"/>
                  <a:gd name="connsiteY10" fmla="*/ 9182 h 21380"/>
                  <a:gd name="connsiteX11" fmla="*/ 211383 w 366670"/>
                  <a:gd name="connsiteY11" fmla="*/ 5788 h 21380"/>
                  <a:gd name="connsiteX12" fmla="*/ 195528 w 366670"/>
                  <a:gd name="connsiteY12" fmla="*/ 13 h 21380"/>
                  <a:gd name="connsiteX13" fmla="*/ 179672 w 366670"/>
                  <a:gd name="connsiteY13" fmla="*/ 5788 h 21380"/>
                  <a:gd name="connsiteX14" fmla="*/ 171099 w 366670"/>
                  <a:gd name="connsiteY14" fmla="*/ 9169 h 21380"/>
                  <a:gd name="connsiteX15" fmla="*/ 162526 w 366670"/>
                  <a:gd name="connsiteY15" fmla="*/ 5788 h 21380"/>
                  <a:gd name="connsiteX16" fmla="*/ 146670 w 366670"/>
                  <a:gd name="connsiteY16" fmla="*/ 13 h 21380"/>
                  <a:gd name="connsiteX17" fmla="*/ 130717 w 366670"/>
                  <a:gd name="connsiteY17" fmla="*/ 5788 h 21380"/>
                  <a:gd name="connsiteX18" fmla="*/ 126797 w 366670"/>
                  <a:gd name="connsiteY18" fmla="*/ 8342 h 21380"/>
                  <a:gd name="connsiteX19" fmla="*/ 122189 w 366670"/>
                  <a:gd name="connsiteY19" fmla="*/ 9182 h 21380"/>
                  <a:gd name="connsiteX20" fmla="*/ 113668 w 366670"/>
                  <a:gd name="connsiteY20" fmla="*/ 5788 h 21380"/>
                  <a:gd name="connsiteX21" fmla="*/ 97760 w 366670"/>
                  <a:gd name="connsiteY21" fmla="*/ 0 h 21380"/>
                  <a:gd name="connsiteX22" fmla="*/ 81859 w 366670"/>
                  <a:gd name="connsiteY22" fmla="*/ 5788 h 21380"/>
                  <a:gd name="connsiteX23" fmla="*/ 73332 w 366670"/>
                  <a:gd name="connsiteY23" fmla="*/ 9182 h 21380"/>
                  <a:gd name="connsiteX24" fmla="*/ 68731 w 366670"/>
                  <a:gd name="connsiteY24" fmla="*/ 8342 h 21380"/>
                  <a:gd name="connsiteX25" fmla="*/ 64810 w 366670"/>
                  <a:gd name="connsiteY25" fmla="*/ 5788 h 21380"/>
                  <a:gd name="connsiteX26" fmla="*/ 48858 w 366670"/>
                  <a:gd name="connsiteY26" fmla="*/ 13 h 21380"/>
                  <a:gd name="connsiteX27" fmla="*/ 32995 w 366670"/>
                  <a:gd name="connsiteY27" fmla="*/ 5788 h 21380"/>
                  <a:gd name="connsiteX28" fmla="*/ 24429 w 366670"/>
                  <a:gd name="connsiteY28" fmla="*/ 9169 h 21380"/>
                  <a:gd name="connsiteX29" fmla="*/ 15856 w 366670"/>
                  <a:gd name="connsiteY29" fmla="*/ 5788 h 21380"/>
                  <a:gd name="connsiteX30" fmla="*/ 0 w 366670"/>
                  <a:gd name="connsiteY30" fmla="*/ 13 h 21380"/>
                  <a:gd name="connsiteX31" fmla="*/ 0 w 366670"/>
                  <a:gd name="connsiteY31" fmla="*/ 12205 h 21380"/>
                  <a:gd name="connsiteX32" fmla="*/ 8522 w 366670"/>
                  <a:gd name="connsiteY32" fmla="*/ 15599 h 21380"/>
                  <a:gd name="connsiteX33" fmla="*/ 24474 w 366670"/>
                  <a:gd name="connsiteY33" fmla="*/ 21374 h 21380"/>
                  <a:gd name="connsiteX34" fmla="*/ 40330 w 366670"/>
                  <a:gd name="connsiteY34" fmla="*/ 15599 h 21380"/>
                  <a:gd name="connsiteX35" fmla="*/ 48858 w 366670"/>
                  <a:gd name="connsiteY35" fmla="*/ 12205 h 21380"/>
                  <a:gd name="connsiteX36" fmla="*/ 57475 w 366670"/>
                  <a:gd name="connsiteY36" fmla="*/ 15599 h 21380"/>
                  <a:gd name="connsiteX37" fmla="*/ 73332 w 366670"/>
                  <a:gd name="connsiteY37" fmla="*/ 21374 h 21380"/>
                  <a:gd name="connsiteX38" fmla="*/ 89194 w 366670"/>
                  <a:gd name="connsiteY38" fmla="*/ 15599 h 21380"/>
                  <a:gd name="connsiteX39" fmla="*/ 97760 w 366670"/>
                  <a:gd name="connsiteY39" fmla="*/ 12218 h 21380"/>
                  <a:gd name="connsiteX40" fmla="*/ 106333 w 366670"/>
                  <a:gd name="connsiteY40" fmla="*/ 15599 h 21380"/>
                  <a:gd name="connsiteX41" fmla="*/ 122189 w 366670"/>
                  <a:gd name="connsiteY41" fmla="*/ 21374 h 21380"/>
                  <a:gd name="connsiteX42" fmla="*/ 138052 w 366670"/>
                  <a:gd name="connsiteY42" fmla="*/ 15599 h 21380"/>
                  <a:gd name="connsiteX43" fmla="*/ 146670 w 366670"/>
                  <a:gd name="connsiteY43" fmla="*/ 12205 h 21380"/>
                  <a:gd name="connsiteX44" fmla="*/ 155191 w 366670"/>
                  <a:gd name="connsiteY44" fmla="*/ 15599 h 21380"/>
                  <a:gd name="connsiteX45" fmla="*/ 171054 w 366670"/>
                  <a:gd name="connsiteY45" fmla="*/ 21374 h 21380"/>
                  <a:gd name="connsiteX46" fmla="*/ 186999 w 366670"/>
                  <a:gd name="connsiteY46" fmla="*/ 15599 h 21380"/>
                  <a:gd name="connsiteX47" fmla="*/ 195528 w 366670"/>
                  <a:gd name="connsiteY47" fmla="*/ 12192 h 21380"/>
                  <a:gd name="connsiteX48" fmla="*/ 204056 w 366670"/>
                  <a:gd name="connsiteY48" fmla="*/ 15599 h 21380"/>
                  <a:gd name="connsiteX49" fmla="*/ 220001 w 366670"/>
                  <a:gd name="connsiteY49" fmla="*/ 21374 h 21380"/>
                  <a:gd name="connsiteX50" fmla="*/ 235864 w 366670"/>
                  <a:gd name="connsiteY50" fmla="*/ 15599 h 21380"/>
                  <a:gd name="connsiteX51" fmla="*/ 244430 w 366670"/>
                  <a:gd name="connsiteY51" fmla="*/ 12218 h 21380"/>
                  <a:gd name="connsiteX52" fmla="*/ 253003 w 366670"/>
                  <a:gd name="connsiteY52" fmla="*/ 15599 h 21380"/>
                  <a:gd name="connsiteX53" fmla="*/ 268865 w 366670"/>
                  <a:gd name="connsiteY53" fmla="*/ 21374 h 21380"/>
                  <a:gd name="connsiteX54" fmla="*/ 284722 w 366670"/>
                  <a:gd name="connsiteY54" fmla="*/ 15599 h 21380"/>
                  <a:gd name="connsiteX55" fmla="*/ 293339 w 366670"/>
                  <a:gd name="connsiteY55" fmla="*/ 12205 h 21380"/>
                  <a:gd name="connsiteX56" fmla="*/ 301861 w 366670"/>
                  <a:gd name="connsiteY56" fmla="*/ 15599 h 21380"/>
                  <a:gd name="connsiteX57" fmla="*/ 317768 w 366670"/>
                  <a:gd name="connsiteY57" fmla="*/ 21381 h 21380"/>
                  <a:gd name="connsiteX58" fmla="*/ 333676 w 366670"/>
                  <a:gd name="connsiteY58" fmla="*/ 15599 h 21380"/>
                  <a:gd name="connsiteX59" fmla="*/ 342197 w 366670"/>
                  <a:gd name="connsiteY59" fmla="*/ 12205 h 21380"/>
                  <a:gd name="connsiteX60" fmla="*/ 350815 w 366670"/>
                  <a:gd name="connsiteY60" fmla="*/ 15599 h 21380"/>
                  <a:gd name="connsiteX61" fmla="*/ 366671 w 366670"/>
                  <a:gd name="connsiteY61" fmla="*/ 21374 h 21380"/>
                  <a:gd name="connsiteX62" fmla="*/ 366671 w 366670"/>
                  <a:gd name="connsiteY62" fmla="*/ 9182 h 21380"/>
                  <a:gd name="connsiteX63" fmla="*/ 358149 w 366670"/>
                  <a:gd name="connsiteY63" fmla="*/ 5788 h 21380"/>
                  <a:gd name="connsiteX64" fmla="*/ 342197 w 366670"/>
                  <a:gd name="connsiteY64" fmla="*/ 13 h 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6670" h="21380">
                    <a:moveTo>
                      <a:pt x="342197" y="13"/>
                    </a:moveTo>
                    <a:cubicBezTo>
                      <a:pt x="336384" y="-51"/>
                      <a:pt x="330750" y="2002"/>
                      <a:pt x="326341" y="5788"/>
                    </a:cubicBezTo>
                    <a:cubicBezTo>
                      <a:pt x="324012" y="7963"/>
                      <a:pt x="320951" y="9169"/>
                      <a:pt x="317768" y="9169"/>
                    </a:cubicBezTo>
                    <a:cubicBezTo>
                      <a:pt x="314585" y="9169"/>
                      <a:pt x="311525" y="7963"/>
                      <a:pt x="309196" y="5788"/>
                    </a:cubicBezTo>
                    <a:cubicBezTo>
                      <a:pt x="304787" y="2002"/>
                      <a:pt x="299153" y="-51"/>
                      <a:pt x="293339" y="13"/>
                    </a:cubicBezTo>
                    <a:cubicBezTo>
                      <a:pt x="287500" y="-51"/>
                      <a:pt x="281834" y="2002"/>
                      <a:pt x="277387" y="5788"/>
                    </a:cubicBezTo>
                    <a:cubicBezTo>
                      <a:pt x="275090" y="7976"/>
                      <a:pt x="272036" y="9195"/>
                      <a:pt x="268865" y="9195"/>
                    </a:cubicBezTo>
                    <a:cubicBezTo>
                      <a:pt x="265689" y="9195"/>
                      <a:pt x="262635" y="7976"/>
                      <a:pt x="260338" y="5788"/>
                    </a:cubicBezTo>
                    <a:cubicBezTo>
                      <a:pt x="255878" y="2053"/>
                      <a:pt x="250250" y="0"/>
                      <a:pt x="244430" y="0"/>
                    </a:cubicBezTo>
                    <a:cubicBezTo>
                      <a:pt x="238617" y="0"/>
                      <a:pt x="232983" y="2053"/>
                      <a:pt x="228530" y="5788"/>
                    </a:cubicBezTo>
                    <a:cubicBezTo>
                      <a:pt x="226245" y="8002"/>
                      <a:pt x="223184" y="9221"/>
                      <a:pt x="220001" y="9182"/>
                    </a:cubicBezTo>
                    <a:cubicBezTo>
                      <a:pt x="216800" y="9227"/>
                      <a:pt x="213700" y="8008"/>
                      <a:pt x="211383" y="5788"/>
                    </a:cubicBezTo>
                    <a:cubicBezTo>
                      <a:pt x="206943" y="2060"/>
                      <a:pt x="201328" y="13"/>
                      <a:pt x="195528" y="13"/>
                    </a:cubicBezTo>
                    <a:cubicBezTo>
                      <a:pt x="189726" y="13"/>
                      <a:pt x="184112" y="2060"/>
                      <a:pt x="179672" y="5788"/>
                    </a:cubicBezTo>
                    <a:cubicBezTo>
                      <a:pt x="177342" y="7963"/>
                      <a:pt x="174281" y="9169"/>
                      <a:pt x="171099" y="9169"/>
                    </a:cubicBezTo>
                    <a:cubicBezTo>
                      <a:pt x="167916" y="9169"/>
                      <a:pt x="164855" y="7963"/>
                      <a:pt x="162526" y="5788"/>
                    </a:cubicBezTo>
                    <a:cubicBezTo>
                      <a:pt x="158117" y="2002"/>
                      <a:pt x="152483" y="-51"/>
                      <a:pt x="146670" y="13"/>
                    </a:cubicBezTo>
                    <a:cubicBezTo>
                      <a:pt x="140830" y="-51"/>
                      <a:pt x="135164" y="2002"/>
                      <a:pt x="130717" y="5788"/>
                    </a:cubicBezTo>
                    <a:cubicBezTo>
                      <a:pt x="129594" y="6892"/>
                      <a:pt x="128260" y="7764"/>
                      <a:pt x="126797" y="8342"/>
                    </a:cubicBezTo>
                    <a:cubicBezTo>
                      <a:pt x="125334" y="8926"/>
                      <a:pt x="123768" y="9214"/>
                      <a:pt x="122189" y="9182"/>
                    </a:cubicBezTo>
                    <a:cubicBezTo>
                      <a:pt x="119013" y="9221"/>
                      <a:pt x="115946" y="8002"/>
                      <a:pt x="113668" y="5788"/>
                    </a:cubicBezTo>
                    <a:cubicBezTo>
                      <a:pt x="109208" y="2053"/>
                      <a:pt x="103580" y="0"/>
                      <a:pt x="97760" y="0"/>
                    </a:cubicBezTo>
                    <a:cubicBezTo>
                      <a:pt x="91947" y="0"/>
                      <a:pt x="86313" y="2053"/>
                      <a:pt x="81859" y="5788"/>
                    </a:cubicBezTo>
                    <a:cubicBezTo>
                      <a:pt x="79575" y="8002"/>
                      <a:pt x="76515" y="9221"/>
                      <a:pt x="73332" y="9182"/>
                    </a:cubicBezTo>
                    <a:cubicBezTo>
                      <a:pt x="71759" y="9214"/>
                      <a:pt x="70194" y="8926"/>
                      <a:pt x="68731" y="8342"/>
                    </a:cubicBezTo>
                    <a:cubicBezTo>
                      <a:pt x="67261" y="7764"/>
                      <a:pt x="65933" y="6892"/>
                      <a:pt x="64810" y="5788"/>
                    </a:cubicBezTo>
                    <a:cubicBezTo>
                      <a:pt x="60363" y="2002"/>
                      <a:pt x="54697" y="-51"/>
                      <a:pt x="48858" y="13"/>
                    </a:cubicBezTo>
                    <a:cubicBezTo>
                      <a:pt x="43044" y="-51"/>
                      <a:pt x="37410" y="2002"/>
                      <a:pt x="32995" y="5788"/>
                    </a:cubicBezTo>
                    <a:cubicBezTo>
                      <a:pt x="30672" y="7963"/>
                      <a:pt x="27612" y="9169"/>
                      <a:pt x="24429" y="9169"/>
                    </a:cubicBezTo>
                    <a:cubicBezTo>
                      <a:pt x="21246" y="9169"/>
                      <a:pt x="18179" y="7963"/>
                      <a:pt x="15856" y="5788"/>
                    </a:cubicBezTo>
                    <a:cubicBezTo>
                      <a:pt x="11454" y="1989"/>
                      <a:pt x="5814" y="-71"/>
                      <a:pt x="0" y="13"/>
                    </a:cubicBezTo>
                    <a:lnTo>
                      <a:pt x="0" y="12205"/>
                    </a:lnTo>
                    <a:cubicBezTo>
                      <a:pt x="3176" y="12160"/>
                      <a:pt x="6243" y="13386"/>
                      <a:pt x="8522" y="15599"/>
                    </a:cubicBezTo>
                    <a:cubicBezTo>
                      <a:pt x="12968" y="19385"/>
                      <a:pt x="18634" y="21432"/>
                      <a:pt x="24474" y="21374"/>
                    </a:cubicBezTo>
                    <a:cubicBezTo>
                      <a:pt x="30281" y="21419"/>
                      <a:pt x="35915" y="19372"/>
                      <a:pt x="40330" y="15599"/>
                    </a:cubicBezTo>
                    <a:cubicBezTo>
                      <a:pt x="42614" y="13386"/>
                      <a:pt x="45681" y="12160"/>
                      <a:pt x="48858" y="12205"/>
                    </a:cubicBezTo>
                    <a:cubicBezTo>
                      <a:pt x="52066" y="12160"/>
                      <a:pt x="55159" y="13379"/>
                      <a:pt x="57475" y="15599"/>
                    </a:cubicBezTo>
                    <a:cubicBezTo>
                      <a:pt x="61916" y="19327"/>
                      <a:pt x="67531" y="21374"/>
                      <a:pt x="73332" y="21374"/>
                    </a:cubicBezTo>
                    <a:cubicBezTo>
                      <a:pt x="79132" y="21374"/>
                      <a:pt x="84747" y="19327"/>
                      <a:pt x="89194" y="15599"/>
                    </a:cubicBezTo>
                    <a:cubicBezTo>
                      <a:pt x="91517" y="13424"/>
                      <a:pt x="94578" y="12218"/>
                      <a:pt x="97760" y="12218"/>
                    </a:cubicBezTo>
                    <a:cubicBezTo>
                      <a:pt x="100943" y="12218"/>
                      <a:pt x="104010" y="13424"/>
                      <a:pt x="106333" y="15599"/>
                    </a:cubicBezTo>
                    <a:cubicBezTo>
                      <a:pt x="110774" y="19327"/>
                      <a:pt x="116389" y="21374"/>
                      <a:pt x="122189" y="21374"/>
                    </a:cubicBezTo>
                    <a:cubicBezTo>
                      <a:pt x="127990" y="21374"/>
                      <a:pt x="133611" y="19327"/>
                      <a:pt x="138052" y="15599"/>
                    </a:cubicBezTo>
                    <a:cubicBezTo>
                      <a:pt x="140368" y="13379"/>
                      <a:pt x="143461" y="12160"/>
                      <a:pt x="146670" y="12205"/>
                    </a:cubicBezTo>
                    <a:cubicBezTo>
                      <a:pt x="149846" y="12160"/>
                      <a:pt x="152913" y="13386"/>
                      <a:pt x="155191" y="15599"/>
                    </a:cubicBezTo>
                    <a:cubicBezTo>
                      <a:pt x="159600" y="19385"/>
                      <a:pt x="165240" y="21439"/>
                      <a:pt x="171054" y="21374"/>
                    </a:cubicBezTo>
                    <a:cubicBezTo>
                      <a:pt x="176893" y="21432"/>
                      <a:pt x="182559" y="19385"/>
                      <a:pt x="186999" y="15599"/>
                    </a:cubicBezTo>
                    <a:cubicBezTo>
                      <a:pt x="189303" y="13411"/>
                      <a:pt x="192358" y="12192"/>
                      <a:pt x="195528" y="12192"/>
                    </a:cubicBezTo>
                    <a:cubicBezTo>
                      <a:pt x="198704" y="12192"/>
                      <a:pt x="201752" y="13411"/>
                      <a:pt x="204056" y="15599"/>
                    </a:cubicBezTo>
                    <a:cubicBezTo>
                      <a:pt x="208496" y="19385"/>
                      <a:pt x="214162" y="21432"/>
                      <a:pt x="220001" y="21374"/>
                    </a:cubicBezTo>
                    <a:cubicBezTo>
                      <a:pt x="225815" y="21439"/>
                      <a:pt x="231456" y="19385"/>
                      <a:pt x="235864" y="15599"/>
                    </a:cubicBezTo>
                    <a:cubicBezTo>
                      <a:pt x="238186" y="13424"/>
                      <a:pt x="241254" y="12218"/>
                      <a:pt x="244430" y="12218"/>
                    </a:cubicBezTo>
                    <a:cubicBezTo>
                      <a:pt x="247613" y="12218"/>
                      <a:pt x="250680" y="13424"/>
                      <a:pt x="253003" y="15599"/>
                    </a:cubicBezTo>
                    <a:cubicBezTo>
                      <a:pt x="257444" y="19327"/>
                      <a:pt x="263065" y="21374"/>
                      <a:pt x="268865" y="21374"/>
                    </a:cubicBezTo>
                    <a:cubicBezTo>
                      <a:pt x="274666" y="21374"/>
                      <a:pt x="280281" y="19327"/>
                      <a:pt x="284722" y="15599"/>
                    </a:cubicBezTo>
                    <a:cubicBezTo>
                      <a:pt x="287038" y="13379"/>
                      <a:pt x="290131" y="12160"/>
                      <a:pt x="293339" y="12205"/>
                    </a:cubicBezTo>
                    <a:cubicBezTo>
                      <a:pt x="296516" y="12160"/>
                      <a:pt x="299583" y="13386"/>
                      <a:pt x="301861" y="15599"/>
                    </a:cubicBezTo>
                    <a:cubicBezTo>
                      <a:pt x="306321" y="19334"/>
                      <a:pt x="311955" y="21381"/>
                      <a:pt x="317768" y="21381"/>
                    </a:cubicBezTo>
                    <a:cubicBezTo>
                      <a:pt x="323588" y="21381"/>
                      <a:pt x="329216" y="19334"/>
                      <a:pt x="333676" y="15599"/>
                    </a:cubicBezTo>
                    <a:cubicBezTo>
                      <a:pt x="335954" y="13386"/>
                      <a:pt x="339021" y="12160"/>
                      <a:pt x="342197" y="12205"/>
                    </a:cubicBezTo>
                    <a:cubicBezTo>
                      <a:pt x="345406" y="12160"/>
                      <a:pt x="348499" y="13379"/>
                      <a:pt x="350815" y="15599"/>
                    </a:cubicBezTo>
                    <a:cubicBezTo>
                      <a:pt x="355217" y="19398"/>
                      <a:pt x="360857" y="21451"/>
                      <a:pt x="366671" y="21374"/>
                    </a:cubicBezTo>
                    <a:lnTo>
                      <a:pt x="366671" y="9182"/>
                    </a:lnTo>
                    <a:cubicBezTo>
                      <a:pt x="363495" y="9221"/>
                      <a:pt x="360428" y="8002"/>
                      <a:pt x="358149" y="5788"/>
                    </a:cubicBezTo>
                    <a:cubicBezTo>
                      <a:pt x="353703" y="2002"/>
                      <a:pt x="348037" y="-51"/>
                      <a:pt x="342197" y="13"/>
                    </a:cubicBezTo>
                    <a:close/>
                  </a:path>
                </a:pathLst>
              </a:custGeom>
              <a:solidFill>
                <a:srgbClr val="2C5967"/>
              </a:solidFill>
              <a:ln w="6417" cap="flat">
                <a:noFill/>
                <a:prstDash val="solid"/>
                <a:miter/>
              </a:ln>
            </p:spPr>
            <p:txBody>
              <a:bodyPr rtlCol="0" anchor="ctr"/>
              <a:lstStyle/>
              <a:p>
                <a:endParaRPr lang="en-US" sz="810"/>
              </a:p>
            </p:txBody>
          </p:sp>
          <p:sp>
            <p:nvSpPr>
              <p:cNvPr id="3048" name="Freeform: Shape 3047">
                <a:extLst>
                  <a:ext uri="{FF2B5EF4-FFF2-40B4-BE49-F238E27FC236}">
                    <a16:creationId xmlns:a16="http://schemas.microsoft.com/office/drawing/2014/main" id="{20B7960D-E06C-BF0F-4218-FAC8D190F598}"/>
                  </a:ext>
                </a:extLst>
              </p:cNvPr>
              <p:cNvSpPr/>
              <p:nvPr/>
            </p:nvSpPr>
            <p:spPr>
              <a:xfrm>
                <a:off x="4282209" y="5634395"/>
                <a:ext cx="132932" cy="134426"/>
              </a:xfrm>
              <a:custGeom>
                <a:avLst/>
                <a:gdLst>
                  <a:gd name="connsiteX0" fmla="*/ 62975 w 132932"/>
                  <a:gd name="connsiteY0" fmla="*/ 134426 h 134426"/>
                  <a:gd name="connsiteX1" fmla="*/ 67287 w 132932"/>
                  <a:gd name="connsiteY1" fmla="*/ 134426 h 134426"/>
                  <a:gd name="connsiteX2" fmla="*/ 113058 w 132932"/>
                  <a:gd name="connsiteY2" fmla="*/ 114906 h 134426"/>
                  <a:gd name="connsiteX3" fmla="*/ 132899 w 132932"/>
                  <a:gd name="connsiteY3" fmla="*/ 69276 h 134426"/>
                  <a:gd name="connsiteX4" fmla="*/ 115959 w 132932"/>
                  <a:gd name="connsiteY4" fmla="*/ 22484 h 134426"/>
                  <a:gd name="connsiteX5" fmla="*/ 71503 w 132932"/>
                  <a:gd name="connsiteY5" fmla="*/ 135 h 134426"/>
                  <a:gd name="connsiteX6" fmla="*/ 45495 w 132932"/>
                  <a:gd name="connsiteY6" fmla="*/ 3613 h 134426"/>
                  <a:gd name="connsiteX7" fmla="*/ 22805 w 132932"/>
                  <a:gd name="connsiteY7" fmla="*/ 16774 h 134426"/>
                  <a:gd name="connsiteX8" fmla="*/ 6872 w 132932"/>
                  <a:gd name="connsiteY8" fmla="*/ 37615 h 134426"/>
                  <a:gd name="connsiteX9" fmla="*/ 135 w 132932"/>
                  <a:gd name="connsiteY9" fmla="*/ 62975 h 134426"/>
                  <a:gd name="connsiteX10" fmla="*/ 3613 w 132932"/>
                  <a:gd name="connsiteY10" fmla="*/ 88976 h 134426"/>
                  <a:gd name="connsiteX11" fmla="*/ 16774 w 132932"/>
                  <a:gd name="connsiteY11" fmla="*/ 111672 h 134426"/>
                  <a:gd name="connsiteX12" fmla="*/ 37622 w 132932"/>
                  <a:gd name="connsiteY12" fmla="*/ 127599 h 134426"/>
                  <a:gd name="connsiteX13" fmla="*/ 62975 w 132932"/>
                  <a:gd name="connsiteY13" fmla="*/ 134336 h 134426"/>
                  <a:gd name="connsiteX14" fmla="*/ 62975 w 132932"/>
                  <a:gd name="connsiteY14" fmla="*/ 134426 h 134426"/>
                  <a:gd name="connsiteX15" fmla="*/ 103863 w 132932"/>
                  <a:gd name="connsiteY15" fmla="*/ 42762 h 134426"/>
                  <a:gd name="connsiteX16" fmla="*/ 92755 w 132932"/>
                  <a:gd name="connsiteY16" fmla="*/ 36178 h 134426"/>
                  <a:gd name="connsiteX17" fmla="*/ 79934 w 132932"/>
                  <a:gd name="connsiteY17" fmla="*/ 37718 h 134426"/>
                  <a:gd name="connsiteX18" fmla="*/ 67832 w 132932"/>
                  <a:gd name="connsiteY18" fmla="*/ 43769 h 134426"/>
                  <a:gd name="connsiteX19" fmla="*/ 71317 w 132932"/>
                  <a:gd name="connsiteY19" fmla="*/ 50731 h 134426"/>
                  <a:gd name="connsiteX20" fmla="*/ 60870 w 132932"/>
                  <a:gd name="connsiteY20" fmla="*/ 55961 h 134426"/>
                  <a:gd name="connsiteX21" fmla="*/ 64810 w 132932"/>
                  <a:gd name="connsiteY21" fmla="*/ 63751 h 134426"/>
                  <a:gd name="connsiteX22" fmla="*/ 75629 w 132932"/>
                  <a:gd name="connsiteY22" fmla="*/ 58618 h 134426"/>
                  <a:gd name="connsiteX23" fmla="*/ 79107 w 132932"/>
                  <a:gd name="connsiteY23" fmla="*/ 65587 h 134426"/>
                  <a:gd name="connsiteX24" fmla="*/ 68750 w 132932"/>
                  <a:gd name="connsiteY24" fmla="*/ 70810 h 134426"/>
                  <a:gd name="connsiteX25" fmla="*/ 72144 w 132932"/>
                  <a:gd name="connsiteY25" fmla="*/ 77778 h 134426"/>
                  <a:gd name="connsiteX26" fmla="*/ 82591 w 132932"/>
                  <a:gd name="connsiteY26" fmla="*/ 72549 h 134426"/>
                  <a:gd name="connsiteX27" fmla="*/ 86538 w 132932"/>
                  <a:gd name="connsiteY27" fmla="*/ 80345 h 134426"/>
                  <a:gd name="connsiteX28" fmla="*/ 98633 w 132932"/>
                  <a:gd name="connsiteY28" fmla="*/ 74294 h 134426"/>
                  <a:gd name="connsiteX29" fmla="*/ 106956 w 132932"/>
                  <a:gd name="connsiteY29" fmla="*/ 65805 h 134426"/>
                  <a:gd name="connsiteX30" fmla="*/ 109176 w 132932"/>
                  <a:gd name="connsiteY30" fmla="*/ 54126 h 134426"/>
                  <a:gd name="connsiteX31" fmla="*/ 119443 w 132932"/>
                  <a:gd name="connsiteY31" fmla="*/ 48807 h 134426"/>
                  <a:gd name="connsiteX32" fmla="*/ 122074 w 132932"/>
                  <a:gd name="connsiteY32" fmla="*/ 74660 h 134426"/>
                  <a:gd name="connsiteX33" fmla="*/ 112539 w 132932"/>
                  <a:gd name="connsiteY33" fmla="*/ 98839 h 134426"/>
                  <a:gd name="connsiteX34" fmla="*/ 92974 w 132932"/>
                  <a:gd name="connsiteY34" fmla="*/ 115933 h 134426"/>
                  <a:gd name="connsiteX35" fmla="*/ 67743 w 132932"/>
                  <a:gd name="connsiteY35" fmla="*/ 122144 h 134426"/>
                  <a:gd name="connsiteX36" fmla="*/ 63706 w 132932"/>
                  <a:gd name="connsiteY36" fmla="*/ 122144 h 134426"/>
                  <a:gd name="connsiteX37" fmla="*/ 39130 w 132932"/>
                  <a:gd name="connsiteY37" fmla="*/ 114669 h 134426"/>
                  <a:gd name="connsiteX38" fmla="*/ 20624 w 132932"/>
                  <a:gd name="connsiteY38" fmla="*/ 96843 h 134426"/>
                  <a:gd name="connsiteX39" fmla="*/ 33182 w 132932"/>
                  <a:gd name="connsiteY39" fmla="*/ 90792 h 134426"/>
                  <a:gd name="connsiteX40" fmla="*/ 41158 w 132932"/>
                  <a:gd name="connsiteY40" fmla="*/ 96201 h 134426"/>
                  <a:gd name="connsiteX41" fmla="*/ 56378 w 132932"/>
                  <a:gd name="connsiteY41" fmla="*/ 95104 h 134426"/>
                  <a:gd name="connsiteX42" fmla="*/ 70219 w 132932"/>
                  <a:gd name="connsiteY42" fmla="*/ 88135 h 134426"/>
                  <a:gd name="connsiteX43" fmla="*/ 66459 w 132932"/>
                  <a:gd name="connsiteY43" fmla="*/ 80345 h 134426"/>
                  <a:gd name="connsiteX44" fmla="*/ 55185 w 132932"/>
                  <a:gd name="connsiteY44" fmla="*/ 85934 h 134426"/>
                  <a:gd name="connsiteX45" fmla="*/ 51700 w 132932"/>
                  <a:gd name="connsiteY45" fmla="*/ 79062 h 134426"/>
                  <a:gd name="connsiteX46" fmla="*/ 63065 w 132932"/>
                  <a:gd name="connsiteY46" fmla="*/ 73466 h 134426"/>
                  <a:gd name="connsiteX47" fmla="*/ 59587 w 132932"/>
                  <a:gd name="connsiteY47" fmla="*/ 66594 h 134426"/>
                  <a:gd name="connsiteX48" fmla="*/ 48126 w 132932"/>
                  <a:gd name="connsiteY48" fmla="*/ 72093 h 134426"/>
                  <a:gd name="connsiteX49" fmla="*/ 44366 w 132932"/>
                  <a:gd name="connsiteY49" fmla="*/ 64303 h 134426"/>
                  <a:gd name="connsiteX50" fmla="*/ 55640 w 132932"/>
                  <a:gd name="connsiteY50" fmla="*/ 58618 h 134426"/>
                  <a:gd name="connsiteX51" fmla="*/ 52156 w 132932"/>
                  <a:gd name="connsiteY51" fmla="*/ 51745 h 134426"/>
                  <a:gd name="connsiteX52" fmla="*/ 38225 w 132932"/>
                  <a:gd name="connsiteY52" fmla="*/ 58708 h 134426"/>
                  <a:gd name="connsiteX53" fmla="*/ 29710 w 132932"/>
                  <a:gd name="connsiteY53" fmla="*/ 67608 h 134426"/>
                  <a:gd name="connsiteX54" fmla="*/ 27958 w 132932"/>
                  <a:gd name="connsiteY54" fmla="*/ 79793 h 134426"/>
                  <a:gd name="connsiteX55" fmla="*/ 15490 w 132932"/>
                  <a:gd name="connsiteY55" fmla="*/ 85844 h 134426"/>
                  <a:gd name="connsiteX56" fmla="*/ 12371 w 132932"/>
                  <a:gd name="connsiteY56" fmla="*/ 64303 h 134426"/>
                  <a:gd name="connsiteX57" fmla="*/ 29665 w 132932"/>
                  <a:gd name="connsiteY57" fmla="*/ 27644 h 134426"/>
                  <a:gd name="connsiteX58" fmla="*/ 67377 w 132932"/>
                  <a:gd name="connsiteY58" fmla="*/ 12782 h 134426"/>
                  <a:gd name="connsiteX59" fmla="*/ 71041 w 132932"/>
                  <a:gd name="connsiteY59" fmla="*/ 12782 h 134426"/>
                  <a:gd name="connsiteX60" fmla="*/ 95483 w 132932"/>
                  <a:gd name="connsiteY60" fmla="*/ 20360 h 134426"/>
                  <a:gd name="connsiteX61" fmla="*/ 113854 w 132932"/>
                  <a:gd name="connsiteY61" fmla="*/ 38174 h 134426"/>
                  <a:gd name="connsiteX62" fmla="*/ 103863 w 132932"/>
                  <a:gd name="connsiteY62" fmla="*/ 42762 h 13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32932" h="134426">
                    <a:moveTo>
                      <a:pt x="62975" y="134426"/>
                    </a:moveTo>
                    <a:lnTo>
                      <a:pt x="67287" y="134426"/>
                    </a:lnTo>
                    <a:cubicBezTo>
                      <a:pt x="84477" y="134009"/>
                      <a:pt x="100853" y="127028"/>
                      <a:pt x="113058" y="114906"/>
                    </a:cubicBezTo>
                    <a:cubicBezTo>
                      <a:pt x="125257" y="102791"/>
                      <a:pt x="132360" y="86460"/>
                      <a:pt x="132899" y="69276"/>
                    </a:cubicBezTo>
                    <a:cubicBezTo>
                      <a:pt x="133438" y="52085"/>
                      <a:pt x="127374" y="35344"/>
                      <a:pt x="115959" y="22484"/>
                    </a:cubicBezTo>
                    <a:cubicBezTo>
                      <a:pt x="104543" y="9625"/>
                      <a:pt x="88629" y="1630"/>
                      <a:pt x="71503" y="135"/>
                    </a:cubicBezTo>
                    <a:cubicBezTo>
                      <a:pt x="62686" y="-423"/>
                      <a:pt x="53850" y="757"/>
                      <a:pt x="45495" y="3613"/>
                    </a:cubicBezTo>
                    <a:cubicBezTo>
                      <a:pt x="37141" y="6462"/>
                      <a:pt x="29434" y="10941"/>
                      <a:pt x="22805" y="16774"/>
                    </a:cubicBezTo>
                    <a:cubicBezTo>
                      <a:pt x="16177" y="22607"/>
                      <a:pt x="10767" y="29691"/>
                      <a:pt x="6872" y="37615"/>
                    </a:cubicBezTo>
                    <a:cubicBezTo>
                      <a:pt x="2984" y="45547"/>
                      <a:pt x="699" y="54158"/>
                      <a:pt x="135" y="62975"/>
                    </a:cubicBezTo>
                    <a:cubicBezTo>
                      <a:pt x="-423" y="71785"/>
                      <a:pt x="757" y="80621"/>
                      <a:pt x="3613" y="88976"/>
                    </a:cubicBezTo>
                    <a:cubicBezTo>
                      <a:pt x="6468" y="97330"/>
                      <a:pt x="10941" y="105044"/>
                      <a:pt x="16774" y="111672"/>
                    </a:cubicBezTo>
                    <a:cubicBezTo>
                      <a:pt x="22613" y="118294"/>
                      <a:pt x="29697" y="123710"/>
                      <a:pt x="37622" y="127599"/>
                    </a:cubicBezTo>
                    <a:cubicBezTo>
                      <a:pt x="45547" y="131487"/>
                      <a:pt x="54164" y="133778"/>
                      <a:pt x="62975" y="134336"/>
                    </a:cubicBezTo>
                    <a:lnTo>
                      <a:pt x="62975" y="134426"/>
                    </a:lnTo>
                    <a:close/>
                    <a:moveTo>
                      <a:pt x="103863" y="42762"/>
                    </a:moveTo>
                    <a:cubicBezTo>
                      <a:pt x="100982" y="39399"/>
                      <a:pt x="97080" y="37089"/>
                      <a:pt x="92755" y="36178"/>
                    </a:cubicBezTo>
                    <a:cubicBezTo>
                      <a:pt x="88424" y="35267"/>
                      <a:pt x="83919" y="35806"/>
                      <a:pt x="79934" y="37718"/>
                    </a:cubicBezTo>
                    <a:lnTo>
                      <a:pt x="67832" y="43769"/>
                    </a:lnTo>
                    <a:lnTo>
                      <a:pt x="71317" y="50731"/>
                    </a:lnTo>
                    <a:lnTo>
                      <a:pt x="60870" y="55961"/>
                    </a:lnTo>
                    <a:lnTo>
                      <a:pt x="64810" y="63751"/>
                    </a:lnTo>
                    <a:lnTo>
                      <a:pt x="75629" y="58618"/>
                    </a:lnTo>
                    <a:lnTo>
                      <a:pt x="79107" y="65587"/>
                    </a:lnTo>
                    <a:lnTo>
                      <a:pt x="68750" y="70810"/>
                    </a:lnTo>
                    <a:lnTo>
                      <a:pt x="72144" y="77778"/>
                    </a:lnTo>
                    <a:lnTo>
                      <a:pt x="82591" y="72549"/>
                    </a:lnTo>
                    <a:lnTo>
                      <a:pt x="86538" y="80345"/>
                    </a:lnTo>
                    <a:lnTo>
                      <a:pt x="98633" y="74294"/>
                    </a:lnTo>
                    <a:cubicBezTo>
                      <a:pt x="102182" y="72343"/>
                      <a:pt x="105082" y="69392"/>
                      <a:pt x="106956" y="65805"/>
                    </a:cubicBezTo>
                    <a:cubicBezTo>
                      <a:pt x="108830" y="62218"/>
                      <a:pt x="109606" y="58156"/>
                      <a:pt x="109176" y="54126"/>
                    </a:cubicBezTo>
                    <a:lnTo>
                      <a:pt x="119443" y="48807"/>
                    </a:lnTo>
                    <a:cubicBezTo>
                      <a:pt x="122375" y="57090"/>
                      <a:pt x="123274" y="65959"/>
                      <a:pt x="122074" y="74660"/>
                    </a:cubicBezTo>
                    <a:cubicBezTo>
                      <a:pt x="120874" y="83368"/>
                      <a:pt x="117601" y="91652"/>
                      <a:pt x="112539" y="98839"/>
                    </a:cubicBezTo>
                    <a:cubicBezTo>
                      <a:pt x="107476" y="106019"/>
                      <a:pt x="100770" y="111878"/>
                      <a:pt x="92974" y="115933"/>
                    </a:cubicBezTo>
                    <a:cubicBezTo>
                      <a:pt x="85184" y="119988"/>
                      <a:pt x="76527" y="122119"/>
                      <a:pt x="67743" y="122144"/>
                    </a:cubicBezTo>
                    <a:lnTo>
                      <a:pt x="63706" y="122144"/>
                    </a:lnTo>
                    <a:cubicBezTo>
                      <a:pt x="55037" y="121631"/>
                      <a:pt x="46618" y="119064"/>
                      <a:pt x="39130" y="114669"/>
                    </a:cubicBezTo>
                    <a:cubicBezTo>
                      <a:pt x="31641" y="110273"/>
                      <a:pt x="25301" y="104164"/>
                      <a:pt x="20624" y="96843"/>
                    </a:cubicBezTo>
                    <a:lnTo>
                      <a:pt x="33182" y="90792"/>
                    </a:lnTo>
                    <a:cubicBezTo>
                      <a:pt x="35370" y="93211"/>
                      <a:pt x="38103" y="95065"/>
                      <a:pt x="41158" y="96201"/>
                    </a:cubicBezTo>
                    <a:cubicBezTo>
                      <a:pt x="46182" y="97805"/>
                      <a:pt x="51630" y="97408"/>
                      <a:pt x="56378" y="95104"/>
                    </a:cubicBezTo>
                    <a:lnTo>
                      <a:pt x="70219" y="88135"/>
                    </a:lnTo>
                    <a:lnTo>
                      <a:pt x="66459" y="80345"/>
                    </a:lnTo>
                    <a:lnTo>
                      <a:pt x="55185" y="85934"/>
                    </a:lnTo>
                    <a:lnTo>
                      <a:pt x="51700" y="79062"/>
                    </a:lnTo>
                    <a:lnTo>
                      <a:pt x="63065" y="73466"/>
                    </a:lnTo>
                    <a:lnTo>
                      <a:pt x="59587" y="66594"/>
                    </a:lnTo>
                    <a:lnTo>
                      <a:pt x="48126" y="72093"/>
                    </a:lnTo>
                    <a:lnTo>
                      <a:pt x="44366" y="64303"/>
                    </a:lnTo>
                    <a:lnTo>
                      <a:pt x="55640" y="58618"/>
                    </a:lnTo>
                    <a:lnTo>
                      <a:pt x="52156" y="51745"/>
                    </a:lnTo>
                    <a:lnTo>
                      <a:pt x="38225" y="58708"/>
                    </a:lnTo>
                    <a:cubicBezTo>
                      <a:pt x="34529" y="60716"/>
                      <a:pt x="31551" y="63828"/>
                      <a:pt x="29710" y="67608"/>
                    </a:cubicBezTo>
                    <a:cubicBezTo>
                      <a:pt x="27868" y="71387"/>
                      <a:pt x="27259" y="75648"/>
                      <a:pt x="27958" y="79793"/>
                    </a:cubicBezTo>
                    <a:lnTo>
                      <a:pt x="15490" y="85844"/>
                    </a:lnTo>
                    <a:cubicBezTo>
                      <a:pt x="12981" y="78953"/>
                      <a:pt x="11916" y="71618"/>
                      <a:pt x="12371" y="64303"/>
                    </a:cubicBezTo>
                    <a:cubicBezTo>
                      <a:pt x="13264" y="50327"/>
                      <a:pt x="19443" y="37218"/>
                      <a:pt x="29665" y="27644"/>
                    </a:cubicBezTo>
                    <a:cubicBezTo>
                      <a:pt x="39887" y="18070"/>
                      <a:pt x="53375" y="12756"/>
                      <a:pt x="67377" y="12782"/>
                    </a:cubicBezTo>
                    <a:lnTo>
                      <a:pt x="71041" y="12782"/>
                    </a:lnTo>
                    <a:cubicBezTo>
                      <a:pt x="79672" y="13353"/>
                      <a:pt x="88045" y="15946"/>
                      <a:pt x="95483" y="20360"/>
                    </a:cubicBezTo>
                    <a:cubicBezTo>
                      <a:pt x="102920" y="24769"/>
                      <a:pt x="109215" y="30878"/>
                      <a:pt x="113854" y="38174"/>
                    </a:cubicBezTo>
                    <a:lnTo>
                      <a:pt x="103863" y="42762"/>
                    </a:lnTo>
                    <a:close/>
                  </a:path>
                </a:pathLst>
              </a:custGeom>
              <a:solidFill>
                <a:srgbClr val="2C5967"/>
              </a:solidFill>
              <a:ln w="6417" cap="flat">
                <a:noFill/>
                <a:prstDash val="solid"/>
                <a:miter/>
              </a:ln>
            </p:spPr>
            <p:txBody>
              <a:bodyPr rtlCol="0" anchor="ctr"/>
              <a:lstStyle/>
              <a:p>
                <a:endParaRPr lang="en-US" sz="810"/>
              </a:p>
            </p:txBody>
          </p:sp>
        </p:grpSp>
        <p:grpSp>
          <p:nvGrpSpPr>
            <p:cNvPr id="3049" name="Graphic 3">
              <a:extLst>
                <a:ext uri="{FF2B5EF4-FFF2-40B4-BE49-F238E27FC236}">
                  <a16:creationId xmlns:a16="http://schemas.microsoft.com/office/drawing/2014/main" id="{9C442E5B-AB19-26AC-2D22-E4D24F6CD778}"/>
                </a:ext>
              </a:extLst>
            </p:cNvPr>
            <p:cNvGrpSpPr/>
            <p:nvPr/>
          </p:nvGrpSpPr>
          <p:grpSpPr>
            <a:xfrm>
              <a:off x="3983659" y="5922826"/>
              <a:ext cx="740908" cy="422321"/>
              <a:chOff x="3983659" y="5922826"/>
              <a:chExt cx="740908" cy="422321"/>
            </a:xfrm>
            <a:solidFill>
              <a:srgbClr val="000000"/>
            </a:solidFill>
          </p:grpSpPr>
          <p:sp>
            <p:nvSpPr>
              <p:cNvPr id="3050" name="TextBox 3049">
                <a:extLst>
                  <a:ext uri="{FF2B5EF4-FFF2-40B4-BE49-F238E27FC236}">
                    <a16:creationId xmlns:a16="http://schemas.microsoft.com/office/drawing/2014/main" id="{F514FF60-67A7-824C-89E4-E96800B8CB04}"/>
                  </a:ext>
                </a:extLst>
              </p:cNvPr>
              <p:cNvSpPr txBox="1"/>
              <p:nvPr/>
            </p:nvSpPr>
            <p:spPr>
              <a:xfrm>
                <a:off x="3983659" y="5922826"/>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GoldenGate</a:t>
                </a:r>
              </a:p>
            </p:txBody>
          </p:sp>
          <p:sp>
            <p:nvSpPr>
              <p:cNvPr id="3051" name="TextBox 3050">
                <a:extLst>
                  <a:ext uri="{FF2B5EF4-FFF2-40B4-BE49-F238E27FC236}">
                    <a16:creationId xmlns:a16="http://schemas.microsoft.com/office/drawing/2014/main" id="{1BE6A66E-E205-F07A-C9B7-857077EC7CC2}"/>
                  </a:ext>
                </a:extLst>
              </p:cNvPr>
              <p:cNvSpPr txBox="1"/>
              <p:nvPr/>
            </p:nvSpPr>
            <p:spPr>
              <a:xfrm>
                <a:off x="3994638" y="6025495"/>
                <a:ext cx="71686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Application</a:t>
                </a:r>
              </a:p>
            </p:txBody>
          </p:sp>
          <p:sp>
            <p:nvSpPr>
              <p:cNvPr id="3052" name="TextBox 3051">
                <a:extLst>
                  <a:ext uri="{FF2B5EF4-FFF2-40B4-BE49-F238E27FC236}">
                    <a16:creationId xmlns:a16="http://schemas.microsoft.com/office/drawing/2014/main" id="{EFE858B2-E58A-DACA-B962-C208CCF88780}"/>
                  </a:ext>
                </a:extLst>
              </p:cNvPr>
              <p:cNvSpPr txBox="1"/>
              <p:nvPr/>
            </p:nvSpPr>
            <p:spPr>
              <a:xfrm>
                <a:off x="4071537" y="6128165"/>
                <a:ext cx="5613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Adapter</a:t>
                </a:r>
              </a:p>
            </p:txBody>
          </p:sp>
        </p:grpSp>
      </p:grpSp>
      <p:grpSp>
        <p:nvGrpSpPr>
          <p:cNvPr id="3053" name="Graphic 3">
            <a:extLst>
              <a:ext uri="{FF2B5EF4-FFF2-40B4-BE49-F238E27FC236}">
                <a16:creationId xmlns:a16="http://schemas.microsoft.com/office/drawing/2014/main" id="{9F39C72F-09B8-9618-D0BF-932CDD9142DC}"/>
              </a:ext>
            </a:extLst>
          </p:cNvPr>
          <p:cNvGrpSpPr/>
          <p:nvPr/>
        </p:nvGrpSpPr>
        <p:grpSpPr>
          <a:xfrm>
            <a:off x="4792181" y="5624289"/>
            <a:ext cx="740908" cy="618188"/>
            <a:chOff x="4792181" y="5624289"/>
            <a:chExt cx="740908" cy="618188"/>
          </a:xfrm>
        </p:grpSpPr>
        <p:grpSp>
          <p:nvGrpSpPr>
            <p:cNvPr id="3054" name="Graphic 3">
              <a:extLst>
                <a:ext uri="{FF2B5EF4-FFF2-40B4-BE49-F238E27FC236}">
                  <a16:creationId xmlns:a16="http://schemas.microsoft.com/office/drawing/2014/main" id="{4A5D1D6C-3A03-50DB-E306-966C551EA25A}"/>
                </a:ext>
              </a:extLst>
            </p:cNvPr>
            <p:cNvGrpSpPr/>
            <p:nvPr/>
          </p:nvGrpSpPr>
          <p:grpSpPr>
            <a:xfrm>
              <a:off x="4964685" y="5624289"/>
              <a:ext cx="385010" cy="339176"/>
              <a:chOff x="4964685" y="5624289"/>
              <a:chExt cx="385010" cy="339176"/>
            </a:xfrm>
          </p:grpSpPr>
          <p:sp>
            <p:nvSpPr>
              <p:cNvPr id="3055" name="Freeform: Shape 3054">
                <a:extLst>
                  <a:ext uri="{FF2B5EF4-FFF2-40B4-BE49-F238E27FC236}">
                    <a16:creationId xmlns:a16="http://schemas.microsoft.com/office/drawing/2014/main" id="{C446E792-BBDE-694B-EC40-A77DFBB70277}"/>
                  </a:ext>
                </a:extLst>
              </p:cNvPr>
              <p:cNvSpPr/>
              <p:nvPr/>
            </p:nvSpPr>
            <p:spPr>
              <a:xfrm>
                <a:off x="4969266" y="5628870"/>
                <a:ext cx="375847" cy="329646"/>
              </a:xfrm>
              <a:custGeom>
                <a:avLst/>
                <a:gdLst>
                  <a:gd name="connsiteX0" fmla="*/ 371259 w 375847"/>
                  <a:gd name="connsiteY0" fmla="*/ 329646 h 329646"/>
                  <a:gd name="connsiteX1" fmla="*/ 352926 w 375847"/>
                  <a:gd name="connsiteY1" fmla="*/ 322954 h 329646"/>
                  <a:gd name="connsiteX2" fmla="*/ 347061 w 375847"/>
                  <a:gd name="connsiteY2" fmla="*/ 320476 h 329646"/>
                  <a:gd name="connsiteX3" fmla="*/ 341286 w 375847"/>
                  <a:gd name="connsiteY3" fmla="*/ 322954 h 329646"/>
                  <a:gd name="connsiteX4" fmla="*/ 322632 w 375847"/>
                  <a:gd name="connsiteY4" fmla="*/ 329646 h 329646"/>
                  <a:gd name="connsiteX5" fmla="*/ 303979 w 375847"/>
                  <a:gd name="connsiteY5" fmla="*/ 322954 h 329646"/>
                  <a:gd name="connsiteX6" fmla="*/ 298203 w 375847"/>
                  <a:gd name="connsiteY6" fmla="*/ 320476 h 329646"/>
                  <a:gd name="connsiteX7" fmla="*/ 292428 w 375847"/>
                  <a:gd name="connsiteY7" fmla="*/ 322954 h 329646"/>
                  <a:gd name="connsiteX8" fmla="*/ 274096 w 375847"/>
                  <a:gd name="connsiteY8" fmla="*/ 329646 h 329646"/>
                  <a:gd name="connsiteX9" fmla="*/ 255756 w 375847"/>
                  <a:gd name="connsiteY9" fmla="*/ 322954 h 329646"/>
                  <a:gd name="connsiteX10" fmla="*/ 249891 w 375847"/>
                  <a:gd name="connsiteY10" fmla="*/ 320476 h 329646"/>
                  <a:gd name="connsiteX11" fmla="*/ 244116 w 375847"/>
                  <a:gd name="connsiteY11" fmla="*/ 322954 h 329646"/>
                  <a:gd name="connsiteX12" fmla="*/ 225507 w 375847"/>
                  <a:gd name="connsiteY12" fmla="*/ 329640 h 329646"/>
                  <a:gd name="connsiteX13" fmla="*/ 206898 w 375847"/>
                  <a:gd name="connsiteY13" fmla="*/ 322954 h 329646"/>
                  <a:gd name="connsiteX14" fmla="*/ 201034 w 375847"/>
                  <a:gd name="connsiteY14" fmla="*/ 320476 h 329646"/>
                  <a:gd name="connsiteX15" fmla="*/ 195258 w 375847"/>
                  <a:gd name="connsiteY15" fmla="*/ 322954 h 329646"/>
                  <a:gd name="connsiteX16" fmla="*/ 176605 w 375847"/>
                  <a:gd name="connsiteY16" fmla="*/ 329646 h 329646"/>
                  <a:gd name="connsiteX17" fmla="*/ 157951 w 375847"/>
                  <a:gd name="connsiteY17" fmla="*/ 322954 h 329646"/>
                  <a:gd name="connsiteX18" fmla="*/ 152176 w 375847"/>
                  <a:gd name="connsiteY18" fmla="*/ 320476 h 329646"/>
                  <a:gd name="connsiteX19" fmla="*/ 146400 w 375847"/>
                  <a:gd name="connsiteY19" fmla="*/ 322954 h 329646"/>
                  <a:gd name="connsiteX20" fmla="*/ 128061 w 375847"/>
                  <a:gd name="connsiteY20" fmla="*/ 329646 h 329646"/>
                  <a:gd name="connsiteX21" fmla="*/ 109728 w 375847"/>
                  <a:gd name="connsiteY21" fmla="*/ 322954 h 329646"/>
                  <a:gd name="connsiteX22" fmla="*/ 103863 w 375847"/>
                  <a:gd name="connsiteY22" fmla="*/ 320476 h 329646"/>
                  <a:gd name="connsiteX23" fmla="*/ 98088 w 375847"/>
                  <a:gd name="connsiteY23" fmla="*/ 322954 h 329646"/>
                  <a:gd name="connsiteX24" fmla="*/ 79755 w 375847"/>
                  <a:gd name="connsiteY24" fmla="*/ 329646 h 329646"/>
                  <a:gd name="connsiteX25" fmla="*/ 61422 w 375847"/>
                  <a:gd name="connsiteY25" fmla="*/ 322954 h 329646"/>
                  <a:gd name="connsiteX26" fmla="*/ 55550 w 375847"/>
                  <a:gd name="connsiteY26" fmla="*/ 320476 h 329646"/>
                  <a:gd name="connsiteX27" fmla="*/ 49776 w 375847"/>
                  <a:gd name="connsiteY27" fmla="*/ 322954 h 329646"/>
                  <a:gd name="connsiteX28" fmla="*/ 31443 w 375847"/>
                  <a:gd name="connsiteY28" fmla="*/ 329646 h 329646"/>
                  <a:gd name="connsiteX29" fmla="*/ 13110 w 375847"/>
                  <a:gd name="connsiteY29" fmla="*/ 322954 h 329646"/>
                  <a:gd name="connsiteX30" fmla="*/ 7334 w 375847"/>
                  <a:gd name="connsiteY30" fmla="*/ 320476 h 329646"/>
                  <a:gd name="connsiteX31" fmla="*/ 0 w 375847"/>
                  <a:gd name="connsiteY31" fmla="*/ 320476 h 329646"/>
                  <a:gd name="connsiteX32" fmla="*/ 0 w 375847"/>
                  <a:gd name="connsiteY32" fmla="*/ 274641 h 329646"/>
                  <a:gd name="connsiteX33" fmla="*/ 4588 w 375847"/>
                  <a:gd name="connsiteY33" fmla="*/ 274641 h 329646"/>
                  <a:gd name="connsiteX34" fmla="*/ 22921 w 375847"/>
                  <a:gd name="connsiteY34" fmla="*/ 281334 h 329646"/>
                  <a:gd name="connsiteX35" fmla="*/ 28786 w 375847"/>
                  <a:gd name="connsiteY35" fmla="*/ 283811 h 329646"/>
                  <a:gd name="connsiteX36" fmla="*/ 31924 w 375847"/>
                  <a:gd name="connsiteY36" fmla="*/ 283233 h 329646"/>
                  <a:gd name="connsiteX37" fmla="*/ 34561 w 375847"/>
                  <a:gd name="connsiteY37" fmla="*/ 281423 h 329646"/>
                  <a:gd name="connsiteX38" fmla="*/ 52894 w 375847"/>
                  <a:gd name="connsiteY38" fmla="*/ 274641 h 329646"/>
                  <a:gd name="connsiteX39" fmla="*/ 71227 w 375847"/>
                  <a:gd name="connsiteY39" fmla="*/ 281334 h 329646"/>
                  <a:gd name="connsiteX40" fmla="*/ 77098 w 375847"/>
                  <a:gd name="connsiteY40" fmla="*/ 283811 h 329646"/>
                  <a:gd name="connsiteX41" fmla="*/ 82874 w 375847"/>
                  <a:gd name="connsiteY41" fmla="*/ 281334 h 329646"/>
                  <a:gd name="connsiteX42" fmla="*/ 86262 w 375847"/>
                  <a:gd name="connsiteY42" fmla="*/ 279043 h 329646"/>
                  <a:gd name="connsiteX43" fmla="*/ 86262 w 375847"/>
                  <a:gd name="connsiteY43" fmla="*/ 259337 h 329646"/>
                  <a:gd name="connsiteX44" fmla="*/ 0 w 375847"/>
                  <a:gd name="connsiteY44" fmla="*/ 259337 h 329646"/>
                  <a:gd name="connsiteX45" fmla="*/ 0 w 375847"/>
                  <a:gd name="connsiteY45" fmla="*/ 213501 h 329646"/>
                  <a:gd name="connsiteX46" fmla="*/ 12192 w 375847"/>
                  <a:gd name="connsiteY46" fmla="*/ 213501 h 329646"/>
                  <a:gd name="connsiteX47" fmla="*/ 87090 w 375847"/>
                  <a:gd name="connsiteY47" fmla="*/ 127971 h 329646"/>
                  <a:gd name="connsiteX48" fmla="*/ 87090 w 375847"/>
                  <a:gd name="connsiteY48" fmla="*/ 117249 h 329646"/>
                  <a:gd name="connsiteX49" fmla="*/ 108445 w 375847"/>
                  <a:gd name="connsiteY49" fmla="*/ 117249 h 329646"/>
                  <a:gd name="connsiteX50" fmla="*/ 108445 w 375847"/>
                  <a:gd name="connsiteY50" fmla="*/ 127971 h 329646"/>
                  <a:gd name="connsiteX51" fmla="*/ 123755 w 375847"/>
                  <a:gd name="connsiteY51" fmla="*/ 179216 h 329646"/>
                  <a:gd name="connsiteX52" fmla="*/ 147433 w 375847"/>
                  <a:gd name="connsiteY52" fmla="*/ 201810 h 329646"/>
                  <a:gd name="connsiteX53" fmla="*/ 178754 w 375847"/>
                  <a:gd name="connsiteY53" fmla="*/ 211300 h 329646"/>
                  <a:gd name="connsiteX54" fmla="*/ 178754 w 375847"/>
                  <a:gd name="connsiteY54" fmla="*/ 131456 h 329646"/>
                  <a:gd name="connsiteX55" fmla="*/ 177413 w 375847"/>
                  <a:gd name="connsiteY55" fmla="*/ 128215 h 329646"/>
                  <a:gd name="connsiteX56" fmla="*/ 174172 w 375847"/>
                  <a:gd name="connsiteY56" fmla="*/ 126874 h 329646"/>
                  <a:gd name="connsiteX57" fmla="*/ 134478 w 375847"/>
                  <a:gd name="connsiteY57" fmla="*/ 126874 h 329646"/>
                  <a:gd name="connsiteX58" fmla="*/ 116074 w 375847"/>
                  <a:gd name="connsiteY58" fmla="*/ 119244 h 329646"/>
                  <a:gd name="connsiteX59" fmla="*/ 108445 w 375847"/>
                  <a:gd name="connsiteY59" fmla="*/ 100841 h 329646"/>
                  <a:gd name="connsiteX60" fmla="*/ 108445 w 375847"/>
                  <a:gd name="connsiteY60" fmla="*/ 64168 h 329646"/>
                  <a:gd name="connsiteX61" fmla="*/ 116106 w 375847"/>
                  <a:gd name="connsiteY61" fmla="*/ 45823 h 329646"/>
                  <a:gd name="connsiteX62" fmla="*/ 134478 w 375847"/>
                  <a:gd name="connsiteY62" fmla="*/ 38225 h 329646"/>
                  <a:gd name="connsiteX63" fmla="*/ 155288 w 375847"/>
                  <a:gd name="connsiteY63" fmla="*/ 38225 h 329646"/>
                  <a:gd name="connsiteX64" fmla="*/ 162167 w 375847"/>
                  <a:gd name="connsiteY64" fmla="*/ 24480 h 329646"/>
                  <a:gd name="connsiteX65" fmla="*/ 168307 w 375847"/>
                  <a:gd name="connsiteY65" fmla="*/ 24480 h 329646"/>
                  <a:gd name="connsiteX66" fmla="*/ 174358 w 375847"/>
                  <a:gd name="connsiteY66" fmla="*/ 12192 h 329646"/>
                  <a:gd name="connsiteX67" fmla="*/ 212584 w 375847"/>
                  <a:gd name="connsiteY67" fmla="*/ 12192 h 329646"/>
                  <a:gd name="connsiteX68" fmla="*/ 218724 w 375847"/>
                  <a:gd name="connsiteY68" fmla="*/ 0 h 329646"/>
                  <a:gd name="connsiteX69" fmla="*/ 232200 w 375847"/>
                  <a:gd name="connsiteY69" fmla="*/ 0 h 329646"/>
                  <a:gd name="connsiteX70" fmla="*/ 232200 w 375847"/>
                  <a:gd name="connsiteY70" fmla="*/ 97812 h 329646"/>
                  <a:gd name="connsiteX71" fmla="*/ 218724 w 375847"/>
                  <a:gd name="connsiteY71" fmla="*/ 97812 h 329646"/>
                  <a:gd name="connsiteX72" fmla="*/ 212584 w 375847"/>
                  <a:gd name="connsiteY72" fmla="*/ 85620 h 329646"/>
                  <a:gd name="connsiteX73" fmla="*/ 174449 w 375847"/>
                  <a:gd name="connsiteY73" fmla="*/ 85620 h 329646"/>
                  <a:gd name="connsiteX74" fmla="*/ 168307 w 375847"/>
                  <a:gd name="connsiteY74" fmla="*/ 73428 h 329646"/>
                  <a:gd name="connsiteX75" fmla="*/ 162167 w 375847"/>
                  <a:gd name="connsiteY75" fmla="*/ 73428 h 329646"/>
                  <a:gd name="connsiteX76" fmla="*/ 155288 w 375847"/>
                  <a:gd name="connsiteY76" fmla="*/ 59587 h 329646"/>
                  <a:gd name="connsiteX77" fmla="*/ 134478 w 375847"/>
                  <a:gd name="connsiteY77" fmla="*/ 59587 h 329646"/>
                  <a:gd name="connsiteX78" fmla="*/ 131237 w 375847"/>
                  <a:gd name="connsiteY78" fmla="*/ 60928 h 329646"/>
                  <a:gd name="connsiteX79" fmla="*/ 129896 w 375847"/>
                  <a:gd name="connsiteY79" fmla="*/ 64168 h 329646"/>
                  <a:gd name="connsiteX80" fmla="*/ 129896 w 375847"/>
                  <a:gd name="connsiteY80" fmla="*/ 100841 h 329646"/>
                  <a:gd name="connsiteX81" fmla="*/ 131237 w 375847"/>
                  <a:gd name="connsiteY81" fmla="*/ 104081 h 329646"/>
                  <a:gd name="connsiteX82" fmla="*/ 134478 w 375847"/>
                  <a:gd name="connsiteY82" fmla="*/ 105422 h 329646"/>
                  <a:gd name="connsiteX83" fmla="*/ 174172 w 375847"/>
                  <a:gd name="connsiteY83" fmla="*/ 105422 h 329646"/>
                  <a:gd name="connsiteX84" fmla="*/ 192524 w 375847"/>
                  <a:gd name="connsiteY84" fmla="*/ 113078 h 329646"/>
                  <a:gd name="connsiteX85" fmla="*/ 200116 w 375847"/>
                  <a:gd name="connsiteY85" fmla="*/ 131456 h 329646"/>
                  <a:gd name="connsiteX86" fmla="*/ 200116 w 375847"/>
                  <a:gd name="connsiteY86" fmla="*/ 211300 h 329646"/>
                  <a:gd name="connsiteX87" fmla="*/ 231192 w 375847"/>
                  <a:gd name="connsiteY87" fmla="*/ 201091 h 329646"/>
                  <a:gd name="connsiteX88" fmla="*/ 254107 w 375847"/>
                  <a:gd name="connsiteY88" fmla="*/ 177747 h 329646"/>
                  <a:gd name="connsiteX89" fmla="*/ 268866 w 375847"/>
                  <a:gd name="connsiteY89" fmla="*/ 127971 h 329646"/>
                  <a:gd name="connsiteX90" fmla="*/ 268866 w 375847"/>
                  <a:gd name="connsiteY90" fmla="*/ 117249 h 329646"/>
                  <a:gd name="connsiteX91" fmla="*/ 290317 w 375847"/>
                  <a:gd name="connsiteY91" fmla="*/ 117249 h 329646"/>
                  <a:gd name="connsiteX92" fmla="*/ 290317 w 375847"/>
                  <a:gd name="connsiteY92" fmla="*/ 127971 h 329646"/>
                  <a:gd name="connsiteX93" fmla="*/ 365118 w 375847"/>
                  <a:gd name="connsiteY93" fmla="*/ 213501 h 329646"/>
                  <a:gd name="connsiteX94" fmla="*/ 375847 w 375847"/>
                  <a:gd name="connsiteY94" fmla="*/ 213501 h 329646"/>
                  <a:gd name="connsiteX95" fmla="*/ 375847 w 375847"/>
                  <a:gd name="connsiteY95" fmla="*/ 259337 h 329646"/>
                  <a:gd name="connsiteX96" fmla="*/ 290317 w 375847"/>
                  <a:gd name="connsiteY96" fmla="*/ 259337 h 329646"/>
                  <a:gd name="connsiteX97" fmla="*/ 290317 w 375847"/>
                  <a:gd name="connsiteY97" fmla="*/ 275648 h 329646"/>
                  <a:gd name="connsiteX98" fmla="*/ 304120 w 375847"/>
                  <a:gd name="connsiteY98" fmla="*/ 275308 h 329646"/>
                  <a:gd name="connsiteX99" fmla="*/ 316537 w 375847"/>
                  <a:gd name="connsiteY99" fmla="*/ 281334 h 329646"/>
                  <a:gd name="connsiteX100" fmla="*/ 319200 w 375847"/>
                  <a:gd name="connsiteY100" fmla="*/ 283214 h 329646"/>
                  <a:gd name="connsiteX101" fmla="*/ 322401 w 375847"/>
                  <a:gd name="connsiteY101" fmla="*/ 283811 h 329646"/>
                  <a:gd name="connsiteX102" fmla="*/ 328177 w 375847"/>
                  <a:gd name="connsiteY102" fmla="*/ 281334 h 329646"/>
                  <a:gd name="connsiteX103" fmla="*/ 346786 w 375847"/>
                  <a:gd name="connsiteY103" fmla="*/ 274647 h 329646"/>
                  <a:gd name="connsiteX104" fmla="*/ 365394 w 375847"/>
                  <a:gd name="connsiteY104" fmla="*/ 281334 h 329646"/>
                  <a:gd name="connsiteX105" fmla="*/ 371259 w 375847"/>
                  <a:gd name="connsiteY105" fmla="*/ 283811 h 329646"/>
                  <a:gd name="connsiteX106" fmla="*/ 375847 w 375847"/>
                  <a:gd name="connsiteY106" fmla="*/ 283811 h 329646"/>
                  <a:gd name="connsiteX107" fmla="*/ 375847 w 375847"/>
                  <a:gd name="connsiteY107" fmla="*/ 329646 h 329646"/>
                  <a:gd name="connsiteX108" fmla="*/ 371259 w 375847"/>
                  <a:gd name="connsiteY108" fmla="*/ 329646 h 32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75847" h="329646">
                    <a:moveTo>
                      <a:pt x="371259" y="329646"/>
                    </a:moveTo>
                    <a:cubicBezTo>
                      <a:pt x="364554" y="329633"/>
                      <a:pt x="358066" y="327266"/>
                      <a:pt x="352926" y="322954"/>
                    </a:cubicBezTo>
                    <a:cubicBezTo>
                      <a:pt x="350270" y="321028"/>
                      <a:pt x="349628" y="320476"/>
                      <a:pt x="347061" y="320476"/>
                    </a:cubicBezTo>
                    <a:cubicBezTo>
                      <a:pt x="344495" y="320476"/>
                      <a:pt x="343853" y="321028"/>
                      <a:pt x="341286" y="322954"/>
                    </a:cubicBezTo>
                    <a:cubicBezTo>
                      <a:pt x="336031" y="327278"/>
                      <a:pt x="329441" y="329646"/>
                      <a:pt x="322632" y="329646"/>
                    </a:cubicBezTo>
                    <a:cubicBezTo>
                      <a:pt x="315824" y="329646"/>
                      <a:pt x="309228" y="327278"/>
                      <a:pt x="303979" y="322954"/>
                    </a:cubicBezTo>
                    <a:cubicBezTo>
                      <a:pt x="301412" y="321028"/>
                      <a:pt x="300674" y="320476"/>
                      <a:pt x="298203" y="320476"/>
                    </a:cubicBezTo>
                    <a:cubicBezTo>
                      <a:pt x="295727" y="320476"/>
                      <a:pt x="294995" y="321028"/>
                      <a:pt x="292428" y="322954"/>
                    </a:cubicBezTo>
                    <a:cubicBezTo>
                      <a:pt x="287263" y="327221"/>
                      <a:pt x="280788" y="329589"/>
                      <a:pt x="274096" y="329646"/>
                    </a:cubicBezTo>
                    <a:cubicBezTo>
                      <a:pt x="267383" y="329633"/>
                      <a:pt x="260896" y="327266"/>
                      <a:pt x="255756" y="322954"/>
                    </a:cubicBezTo>
                    <a:cubicBezTo>
                      <a:pt x="253190" y="321028"/>
                      <a:pt x="252458" y="320476"/>
                      <a:pt x="249891" y="320476"/>
                    </a:cubicBezTo>
                    <a:cubicBezTo>
                      <a:pt x="247325" y="320476"/>
                      <a:pt x="246683" y="321028"/>
                      <a:pt x="244116" y="322954"/>
                    </a:cubicBezTo>
                    <a:cubicBezTo>
                      <a:pt x="238880" y="327272"/>
                      <a:pt x="232296" y="329640"/>
                      <a:pt x="225507" y="329640"/>
                    </a:cubicBezTo>
                    <a:cubicBezTo>
                      <a:pt x="218718" y="329640"/>
                      <a:pt x="212141" y="327272"/>
                      <a:pt x="206898" y="322954"/>
                    </a:cubicBezTo>
                    <a:cubicBezTo>
                      <a:pt x="204242" y="321028"/>
                      <a:pt x="203600" y="320476"/>
                      <a:pt x="201034" y="320476"/>
                    </a:cubicBezTo>
                    <a:cubicBezTo>
                      <a:pt x="198467" y="320476"/>
                      <a:pt x="197825" y="321028"/>
                      <a:pt x="195258" y="322954"/>
                    </a:cubicBezTo>
                    <a:cubicBezTo>
                      <a:pt x="190003" y="327278"/>
                      <a:pt x="183406" y="329646"/>
                      <a:pt x="176605" y="329646"/>
                    </a:cubicBezTo>
                    <a:cubicBezTo>
                      <a:pt x="169796" y="329646"/>
                      <a:pt x="163199" y="327278"/>
                      <a:pt x="157951" y="322954"/>
                    </a:cubicBezTo>
                    <a:cubicBezTo>
                      <a:pt x="155384" y="321028"/>
                      <a:pt x="154646" y="320476"/>
                      <a:pt x="152176" y="320476"/>
                    </a:cubicBezTo>
                    <a:cubicBezTo>
                      <a:pt x="149699" y="320476"/>
                      <a:pt x="148967" y="321028"/>
                      <a:pt x="146400" y="322954"/>
                    </a:cubicBezTo>
                    <a:cubicBezTo>
                      <a:pt x="141235" y="327221"/>
                      <a:pt x="134760" y="329589"/>
                      <a:pt x="128061" y="329646"/>
                    </a:cubicBezTo>
                    <a:cubicBezTo>
                      <a:pt x="121355" y="329633"/>
                      <a:pt x="114868" y="327266"/>
                      <a:pt x="109728" y="322954"/>
                    </a:cubicBezTo>
                    <a:cubicBezTo>
                      <a:pt x="107161" y="321028"/>
                      <a:pt x="106430" y="320476"/>
                      <a:pt x="103863" y="320476"/>
                    </a:cubicBezTo>
                    <a:cubicBezTo>
                      <a:pt x="101296" y="320476"/>
                      <a:pt x="100655" y="321028"/>
                      <a:pt x="98088" y="322954"/>
                    </a:cubicBezTo>
                    <a:cubicBezTo>
                      <a:pt x="92948" y="327266"/>
                      <a:pt x="86461" y="329633"/>
                      <a:pt x="79755" y="329646"/>
                    </a:cubicBezTo>
                    <a:cubicBezTo>
                      <a:pt x="73043" y="329665"/>
                      <a:pt x="66543" y="327291"/>
                      <a:pt x="61422" y="322954"/>
                    </a:cubicBezTo>
                    <a:cubicBezTo>
                      <a:pt x="58759" y="321028"/>
                      <a:pt x="58117" y="320476"/>
                      <a:pt x="55550" y="320476"/>
                    </a:cubicBezTo>
                    <a:cubicBezTo>
                      <a:pt x="52984" y="320476"/>
                      <a:pt x="52342" y="321028"/>
                      <a:pt x="49776" y="322954"/>
                    </a:cubicBezTo>
                    <a:cubicBezTo>
                      <a:pt x="44642" y="327266"/>
                      <a:pt x="38148" y="329633"/>
                      <a:pt x="31443" y="329646"/>
                    </a:cubicBezTo>
                    <a:cubicBezTo>
                      <a:pt x="24737" y="329627"/>
                      <a:pt x="18249" y="327259"/>
                      <a:pt x="13110" y="322954"/>
                    </a:cubicBezTo>
                    <a:cubicBezTo>
                      <a:pt x="10543" y="321028"/>
                      <a:pt x="9901" y="320476"/>
                      <a:pt x="7334" y="320476"/>
                    </a:cubicBezTo>
                    <a:lnTo>
                      <a:pt x="0" y="320476"/>
                    </a:lnTo>
                    <a:lnTo>
                      <a:pt x="0" y="274641"/>
                    </a:lnTo>
                    <a:lnTo>
                      <a:pt x="4588" y="274641"/>
                    </a:lnTo>
                    <a:cubicBezTo>
                      <a:pt x="11294" y="274654"/>
                      <a:pt x="17781" y="277022"/>
                      <a:pt x="22921" y="281334"/>
                    </a:cubicBezTo>
                    <a:cubicBezTo>
                      <a:pt x="25488" y="283259"/>
                      <a:pt x="26219" y="283811"/>
                      <a:pt x="28786" y="283811"/>
                    </a:cubicBezTo>
                    <a:cubicBezTo>
                      <a:pt x="29864" y="283836"/>
                      <a:pt x="30929" y="283644"/>
                      <a:pt x="31924" y="283233"/>
                    </a:cubicBezTo>
                    <a:cubicBezTo>
                      <a:pt x="32918" y="282822"/>
                      <a:pt x="33817" y="282206"/>
                      <a:pt x="34561" y="281423"/>
                    </a:cubicBezTo>
                    <a:cubicBezTo>
                      <a:pt x="39663" y="277047"/>
                      <a:pt x="46169" y="274641"/>
                      <a:pt x="52894" y="274641"/>
                    </a:cubicBezTo>
                    <a:cubicBezTo>
                      <a:pt x="59606" y="274641"/>
                      <a:pt x="66100" y="277009"/>
                      <a:pt x="71227" y="281334"/>
                    </a:cubicBezTo>
                    <a:cubicBezTo>
                      <a:pt x="73890" y="283259"/>
                      <a:pt x="74532" y="283811"/>
                      <a:pt x="77098" y="283811"/>
                    </a:cubicBezTo>
                    <a:cubicBezTo>
                      <a:pt x="79665" y="283811"/>
                      <a:pt x="80307" y="283259"/>
                      <a:pt x="82874" y="281334"/>
                    </a:cubicBezTo>
                    <a:cubicBezTo>
                      <a:pt x="83958" y="280506"/>
                      <a:pt x="85087" y="279742"/>
                      <a:pt x="86262" y="279043"/>
                    </a:cubicBezTo>
                    <a:lnTo>
                      <a:pt x="86262" y="259337"/>
                    </a:lnTo>
                    <a:lnTo>
                      <a:pt x="0" y="259337"/>
                    </a:lnTo>
                    <a:lnTo>
                      <a:pt x="0" y="213501"/>
                    </a:lnTo>
                    <a:lnTo>
                      <a:pt x="12192" y="213501"/>
                    </a:lnTo>
                    <a:cubicBezTo>
                      <a:pt x="68757" y="213501"/>
                      <a:pt x="87090" y="149878"/>
                      <a:pt x="87090" y="127971"/>
                    </a:cubicBezTo>
                    <a:lnTo>
                      <a:pt x="87090" y="117249"/>
                    </a:lnTo>
                    <a:lnTo>
                      <a:pt x="108445" y="117249"/>
                    </a:lnTo>
                    <a:lnTo>
                      <a:pt x="108445" y="127971"/>
                    </a:lnTo>
                    <a:cubicBezTo>
                      <a:pt x="108804" y="146125"/>
                      <a:pt x="114098" y="163841"/>
                      <a:pt x="123755" y="179216"/>
                    </a:cubicBezTo>
                    <a:cubicBezTo>
                      <a:pt x="129768" y="188501"/>
                      <a:pt x="137879" y="196240"/>
                      <a:pt x="147433" y="201810"/>
                    </a:cubicBezTo>
                    <a:cubicBezTo>
                      <a:pt x="156988" y="207386"/>
                      <a:pt x="167717" y="210633"/>
                      <a:pt x="178754" y="211300"/>
                    </a:cubicBezTo>
                    <a:lnTo>
                      <a:pt x="178754" y="131456"/>
                    </a:lnTo>
                    <a:cubicBezTo>
                      <a:pt x="178754" y="130243"/>
                      <a:pt x="178273" y="129075"/>
                      <a:pt x="177413" y="128215"/>
                    </a:cubicBezTo>
                    <a:cubicBezTo>
                      <a:pt x="176553" y="127355"/>
                      <a:pt x="175392" y="126874"/>
                      <a:pt x="174172" y="126874"/>
                    </a:cubicBezTo>
                    <a:lnTo>
                      <a:pt x="134478" y="126874"/>
                    </a:lnTo>
                    <a:cubicBezTo>
                      <a:pt x="127573" y="126874"/>
                      <a:pt x="120951" y="124127"/>
                      <a:pt x="116074" y="119244"/>
                    </a:cubicBezTo>
                    <a:cubicBezTo>
                      <a:pt x="111191" y="114367"/>
                      <a:pt x="108445" y="107745"/>
                      <a:pt x="108445" y="100841"/>
                    </a:cubicBezTo>
                    <a:lnTo>
                      <a:pt x="108445" y="64168"/>
                    </a:lnTo>
                    <a:cubicBezTo>
                      <a:pt x="108470" y="57283"/>
                      <a:pt x="111223" y="50687"/>
                      <a:pt x="116106" y="45823"/>
                    </a:cubicBezTo>
                    <a:cubicBezTo>
                      <a:pt x="120983" y="40959"/>
                      <a:pt x="127593" y="38225"/>
                      <a:pt x="134478" y="38225"/>
                    </a:cubicBezTo>
                    <a:lnTo>
                      <a:pt x="155288" y="38225"/>
                    </a:lnTo>
                    <a:lnTo>
                      <a:pt x="162167" y="24480"/>
                    </a:lnTo>
                    <a:lnTo>
                      <a:pt x="168307" y="24480"/>
                    </a:lnTo>
                    <a:lnTo>
                      <a:pt x="174358" y="12192"/>
                    </a:lnTo>
                    <a:lnTo>
                      <a:pt x="212584" y="12192"/>
                    </a:lnTo>
                    <a:lnTo>
                      <a:pt x="218724" y="0"/>
                    </a:lnTo>
                    <a:lnTo>
                      <a:pt x="232200" y="0"/>
                    </a:lnTo>
                    <a:lnTo>
                      <a:pt x="232200" y="97812"/>
                    </a:lnTo>
                    <a:lnTo>
                      <a:pt x="218724" y="97812"/>
                    </a:lnTo>
                    <a:lnTo>
                      <a:pt x="212584" y="85620"/>
                    </a:lnTo>
                    <a:lnTo>
                      <a:pt x="174449" y="85620"/>
                    </a:lnTo>
                    <a:lnTo>
                      <a:pt x="168307" y="73428"/>
                    </a:lnTo>
                    <a:lnTo>
                      <a:pt x="162167" y="73428"/>
                    </a:lnTo>
                    <a:lnTo>
                      <a:pt x="155288" y="59587"/>
                    </a:lnTo>
                    <a:lnTo>
                      <a:pt x="134478" y="59587"/>
                    </a:lnTo>
                    <a:cubicBezTo>
                      <a:pt x="133265" y="59587"/>
                      <a:pt x="132097" y="60068"/>
                      <a:pt x="131237" y="60928"/>
                    </a:cubicBezTo>
                    <a:cubicBezTo>
                      <a:pt x="130377" y="61788"/>
                      <a:pt x="129896" y="62956"/>
                      <a:pt x="129896" y="64168"/>
                    </a:cubicBezTo>
                    <a:lnTo>
                      <a:pt x="129896" y="100841"/>
                    </a:lnTo>
                    <a:cubicBezTo>
                      <a:pt x="129896" y="102053"/>
                      <a:pt x="130377" y="103221"/>
                      <a:pt x="131237" y="104081"/>
                    </a:cubicBezTo>
                    <a:cubicBezTo>
                      <a:pt x="132097" y="104941"/>
                      <a:pt x="133265" y="105422"/>
                      <a:pt x="134478" y="105422"/>
                    </a:cubicBezTo>
                    <a:lnTo>
                      <a:pt x="174172" y="105422"/>
                    </a:lnTo>
                    <a:cubicBezTo>
                      <a:pt x="181064" y="105448"/>
                      <a:pt x="187661" y="108201"/>
                      <a:pt x="192524" y="113078"/>
                    </a:cubicBezTo>
                    <a:cubicBezTo>
                      <a:pt x="197388" y="117961"/>
                      <a:pt x="200116" y="124570"/>
                      <a:pt x="200116" y="131456"/>
                    </a:cubicBezTo>
                    <a:lnTo>
                      <a:pt x="200116" y="211300"/>
                    </a:lnTo>
                    <a:cubicBezTo>
                      <a:pt x="211140" y="210428"/>
                      <a:pt x="221798" y="206931"/>
                      <a:pt x="231192" y="201091"/>
                    </a:cubicBezTo>
                    <a:cubicBezTo>
                      <a:pt x="240587" y="195252"/>
                      <a:pt x="248447" y="187250"/>
                      <a:pt x="254107" y="177747"/>
                    </a:cubicBezTo>
                    <a:cubicBezTo>
                      <a:pt x="263142" y="162667"/>
                      <a:pt x="268224" y="145541"/>
                      <a:pt x="268866" y="127971"/>
                    </a:cubicBezTo>
                    <a:lnTo>
                      <a:pt x="268866" y="117249"/>
                    </a:lnTo>
                    <a:lnTo>
                      <a:pt x="290317" y="117249"/>
                    </a:lnTo>
                    <a:lnTo>
                      <a:pt x="290317" y="127971"/>
                    </a:lnTo>
                    <a:cubicBezTo>
                      <a:pt x="290317" y="149878"/>
                      <a:pt x="308650" y="213501"/>
                      <a:pt x="365118" y="213501"/>
                    </a:cubicBezTo>
                    <a:lnTo>
                      <a:pt x="375847" y="213501"/>
                    </a:lnTo>
                    <a:lnTo>
                      <a:pt x="375847" y="259337"/>
                    </a:lnTo>
                    <a:lnTo>
                      <a:pt x="290317" y="259337"/>
                    </a:lnTo>
                    <a:lnTo>
                      <a:pt x="290317" y="275648"/>
                    </a:lnTo>
                    <a:cubicBezTo>
                      <a:pt x="294822" y="274436"/>
                      <a:pt x="299557" y="274320"/>
                      <a:pt x="304120" y="275308"/>
                    </a:cubicBezTo>
                    <a:cubicBezTo>
                      <a:pt x="308676" y="276297"/>
                      <a:pt x="312937" y="278363"/>
                      <a:pt x="316537" y="281334"/>
                    </a:cubicBezTo>
                    <a:cubicBezTo>
                      <a:pt x="317275" y="282149"/>
                      <a:pt x="318186" y="282790"/>
                      <a:pt x="319200" y="283214"/>
                    </a:cubicBezTo>
                    <a:cubicBezTo>
                      <a:pt x="320214" y="283644"/>
                      <a:pt x="321304" y="283843"/>
                      <a:pt x="322401" y="283811"/>
                    </a:cubicBezTo>
                    <a:cubicBezTo>
                      <a:pt x="324878" y="283811"/>
                      <a:pt x="325610" y="283259"/>
                      <a:pt x="328177" y="281334"/>
                    </a:cubicBezTo>
                    <a:cubicBezTo>
                      <a:pt x="333419" y="277015"/>
                      <a:pt x="339996" y="274647"/>
                      <a:pt x="346786" y="274647"/>
                    </a:cubicBezTo>
                    <a:cubicBezTo>
                      <a:pt x="353575" y="274647"/>
                      <a:pt x="360158" y="277015"/>
                      <a:pt x="365394" y="281334"/>
                    </a:cubicBezTo>
                    <a:cubicBezTo>
                      <a:pt x="368051" y="283259"/>
                      <a:pt x="368693" y="283811"/>
                      <a:pt x="371259" y="283811"/>
                    </a:cubicBezTo>
                    <a:lnTo>
                      <a:pt x="375847" y="283811"/>
                    </a:lnTo>
                    <a:lnTo>
                      <a:pt x="375847" y="329646"/>
                    </a:lnTo>
                    <a:lnTo>
                      <a:pt x="371259" y="329646"/>
                    </a:lnTo>
                    <a:close/>
                  </a:path>
                </a:pathLst>
              </a:custGeom>
              <a:solidFill>
                <a:srgbClr val="FFFFFF"/>
              </a:solidFill>
              <a:ln w="6417" cap="flat">
                <a:noFill/>
                <a:prstDash val="solid"/>
                <a:miter/>
              </a:ln>
            </p:spPr>
            <p:txBody>
              <a:bodyPr rtlCol="0" anchor="ctr"/>
              <a:lstStyle/>
              <a:p>
                <a:endParaRPr lang="en-US" sz="810"/>
              </a:p>
            </p:txBody>
          </p:sp>
          <p:sp>
            <p:nvSpPr>
              <p:cNvPr id="3056" name="Freeform: Shape 3055">
                <a:extLst>
                  <a:ext uri="{FF2B5EF4-FFF2-40B4-BE49-F238E27FC236}">
                    <a16:creationId xmlns:a16="http://schemas.microsoft.com/office/drawing/2014/main" id="{0F518695-CE28-1C03-0819-314F769682FA}"/>
                  </a:ext>
                </a:extLst>
              </p:cNvPr>
              <p:cNvSpPr/>
              <p:nvPr/>
            </p:nvSpPr>
            <p:spPr>
              <a:xfrm>
                <a:off x="4964685" y="5624289"/>
                <a:ext cx="385010" cy="339176"/>
              </a:xfrm>
              <a:custGeom>
                <a:avLst/>
                <a:gdLst>
                  <a:gd name="connsiteX0" fmla="*/ 232200 w 385010"/>
                  <a:gd name="connsiteY0" fmla="*/ 9170 h 339176"/>
                  <a:gd name="connsiteX1" fmla="*/ 232200 w 385010"/>
                  <a:gd name="connsiteY1" fmla="*/ 21452 h 339176"/>
                  <a:gd name="connsiteX2" fmla="*/ 232200 w 385010"/>
                  <a:gd name="connsiteY2" fmla="*/ 85620 h 339176"/>
                  <a:gd name="connsiteX3" fmla="*/ 232200 w 385010"/>
                  <a:gd name="connsiteY3" fmla="*/ 97812 h 339176"/>
                  <a:gd name="connsiteX4" fmla="*/ 226149 w 385010"/>
                  <a:gd name="connsiteY4" fmla="*/ 97812 h 339176"/>
                  <a:gd name="connsiteX5" fmla="*/ 220008 w 385010"/>
                  <a:gd name="connsiteY5" fmla="*/ 85620 h 339176"/>
                  <a:gd name="connsiteX6" fmla="*/ 181783 w 385010"/>
                  <a:gd name="connsiteY6" fmla="*/ 85620 h 339176"/>
                  <a:gd name="connsiteX7" fmla="*/ 175732 w 385010"/>
                  <a:gd name="connsiteY7" fmla="*/ 73338 h 339176"/>
                  <a:gd name="connsiteX8" fmla="*/ 169591 w 385010"/>
                  <a:gd name="connsiteY8" fmla="*/ 73338 h 339176"/>
                  <a:gd name="connsiteX9" fmla="*/ 163443 w 385010"/>
                  <a:gd name="connsiteY9" fmla="*/ 61050 h 339176"/>
                  <a:gd name="connsiteX10" fmla="*/ 163443 w 385010"/>
                  <a:gd name="connsiteY10" fmla="*/ 59587 h 339176"/>
                  <a:gd name="connsiteX11" fmla="*/ 139060 w 385010"/>
                  <a:gd name="connsiteY11" fmla="*/ 59587 h 339176"/>
                  <a:gd name="connsiteX12" fmla="*/ 132578 w 385010"/>
                  <a:gd name="connsiteY12" fmla="*/ 62269 h 339176"/>
                  <a:gd name="connsiteX13" fmla="*/ 129896 w 385010"/>
                  <a:gd name="connsiteY13" fmla="*/ 68750 h 339176"/>
                  <a:gd name="connsiteX14" fmla="*/ 129896 w 385010"/>
                  <a:gd name="connsiteY14" fmla="*/ 105422 h 339176"/>
                  <a:gd name="connsiteX15" fmla="*/ 132578 w 385010"/>
                  <a:gd name="connsiteY15" fmla="*/ 111903 h 339176"/>
                  <a:gd name="connsiteX16" fmla="*/ 139060 w 385010"/>
                  <a:gd name="connsiteY16" fmla="*/ 114586 h 339176"/>
                  <a:gd name="connsiteX17" fmla="*/ 178754 w 385010"/>
                  <a:gd name="connsiteY17" fmla="*/ 114586 h 339176"/>
                  <a:gd name="connsiteX18" fmla="*/ 186948 w 385010"/>
                  <a:gd name="connsiteY18" fmla="*/ 116222 h 339176"/>
                  <a:gd name="connsiteX19" fmla="*/ 193891 w 385010"/>
                  <a:gd name="connsiteY19" fmla="*/ 120874 h 339176"/>
                  <a:gd name="connsiteX20" fmla="*/ 198511 w 385010"/>
                  <a:gd name="connsiteY20" fmla="*/ 127836 h 339176"/>
                  <a:gd name="connsiteX21" fmla="*/ 200115 w 385010"/>
                  <a:gd name="connsiteY21" fmla="*/ 136037 h 339176"/>
                  <a:gd name="connsiteX22" fmla="*/ 200115 w 385010"/>
                  <a:gd name="connsiteY22" fmla="*/ 220829 h 339176"/>
                  <a:gd name="connsiteX23" fmla="*/ 236012 w 385010"/>
                  <a:gd name="connsiteY23" fmla="*/ 210870 h 339176"/>
                  <a:gd name="connsiteX24" fmla="*/ 262539 w 385010"/>
                  <a:gd name="connsiteY24" fmla="*/ 184715 h 339176"/>
                  <a:gd name="connsiteX25" fmla="*/ 278035 w 385010"/>
                  <a:gd name="connsiteY25" fmla="*/ 132553 h 339176"/>
                  <a:gd name="connsiteX26" fmla="*/ 278035 w 385010"/>
                  <a:gd name="connsiteY26" fmla="*/ 126412 h 339176"/>
                  <a:gd name="connsiteX27" fmla="*/ 290317 w 385010"/>
                  <a:gd name="connsiteY27" fmla="*/ 126412 h 339176"/>
                  <a:gd name="connsiteX28" fmla="*/ 290317 w 385010"/>
                  <a:gd name="connsiteY28" fmla="*/ 132553 h 339176"/>
                  <a:gd name="connsiteX29" fmla="*/ 369700 w 385010"/>
                  <a:gd name="connsiteY29" fmla="*/ 222665 h 339176"/>
                  <a:gd name="connsiteX30" fmla="*/ 375841 w 385010"/>
                  <a:gd name="connsiteY30" fmla="*/ 222665 h 339176"/>
                  <a:gd name="connsiteX31" fmla="*/ 375841 w 385010"/>
                  <a:gd name="connsiteY31" fmla="*/ 259330 h 339176"/>
                  <a:gd name="connsiteX32" fmla="*/ 290317 w 385010"/>
                  <a:gd name="connsiteY32" fmla="*/ 259330 h 339176"/>
                  <a:gd name="connsiteX33" fmla="*/ 290317 w 385010"/>
                  <a:gd name="connsiteY33" fmla="*/ 286833 h 339176"/>
                  <a:gd name="connsiteX34" fmla="*/ 302509 w 385010"/>
                  <a:gd name="connsiteY34" fmla="*/ 284176 h 339176"/>
                  <a:gd name="connsiteX35" fmla="*/ 318365 w 385010"/>
                  <a:gd name="connsiteY35" fmla="*/ 289952 h 339176"/>
                  <a:gd name="connsiteX36" fmla="*/ 326938 w 385010"/>
                  <a:gd name="connsiteY36" fmla="*/ 293327 h 339176"/>
                  <a:gd name="connsiteX37" fmla="*/ 335511 w 385010"/>
                  <a:gd name="connsiteY37" fmla="*/ 289952 h 339176"/>
                  <a:gd name="connsiteX38" fmla="*/ 351367 w 385010"/>
                  <a:gd name="connsiteY38" fmla="*/ 284176 h 339176"/>
                  <a:gd name="connsiteX39" fmla="*/ 367319 w 385010"/>
                  <a:gd name="connsiteY39" fmla="*/ 289952 h 339176"/>
                  <a:gd name="connsiteX40" fmla="*/ 375841 w 385010"/>
                  <a:gd name="connsiteY40" fmla="*/ 293339 h 339176"/>
                  <a:gd name="connsiteX41" fmla="*/ 375841 w 385010"/>
                  <a:gd name="connsiteY41" fmla="*/ 330012 h 339176"/>
                  <a:gd name="connsiteX42" fmla="*/ 359985 w 385010"/>
                  <a:gd name="connsiteY42" fmla="*/ 324237 h 339176"/>
                  <a:gd name="connsiteX43" fmla="*/ 351367 w 385010"/>
                  <a:gd name="connsiteY43" fmla="*/ 320842 h 339176"/>
                  <a:gd name="connsiteX44" fmla="*/ 342846 w 385010"/>
                  <a:gd name="connsiteY44" fmla="*/ 324237 h 339176"/>
                  <a:gd name="connsiteX45" fmla="*/ 326938 w 385010"/>
                  <a:gd name="connsiteY45" fmla="*/ 330018 h 339176"/>
                  <a:gd name="connsiteX46" fmla="*/ 311031 w 385010"/>
                  <a:gd name="connsiteY46" fmla="*/ 324237 h 339176"/>
                  <a:gd name="connsiteX47" fmla="*/ 302509 w 385010"/>
                  <a:gd name="connsiteY47" fmla="*/ 320842 h 339176"/>
                  <a:gd name="connsiteX48" fmla="*/ 293891 w 385010"/>
                  <a:gd name="connsiteY48" fmla="*/ 324237 h 339176"/>
                  <a:gd name="connsiteX49" fmla="*/ 278035 w 385010"/>
                  <a:gd name="connsiteY49" fmla="*/ 330012 h 339176"/>
                  <a:gd name="connsiteX50" fmla="*/ 262173 w 385010"/>
                  <a:gd name="connsiteY50" fmla="*/ 324237 h 339176"/>
                  <a:gd name="connsiteX51" fmla="*/ 253600 w 385010"/>
                  <a:gd name="connsiteY51" fmla="*/ 320855 h 339176"/>
                  <a:gd name="connsiteX52" fmla="*/ 245033 w 385010"/>
                  <a:gd name="connsiteY52" fmla="*/ 324237 h 339176"/>
                  <a:gd name="connsiteX53" fmla="*/ 229171 w 385010"/>
                  <a:gd name="connsiteY53" fmla="*/ 330012 h 339176"/>
                  <a:gd name="connsiteX54" fmla="*/ 213225 w 385010"/>
                  <a:gd name="connsiteY54" fmla="*/ 324237 h 339176"/>
                  <a:gd name="connsiteX55" fmla="*/ 204697 w 385010"/>
                  <a:gd name="connsiteY55" fmla="*/ 320829 h 339176"/>
                  <a:gd name="connsiteX56" fmla="*/ 196169 w 385010"/>
                  <a:gd name="connsiteY56" fmla="*/ 324237 h 339176"/>
                  <a:gd name="connsiteX57" fmla="*/ 180223 w 385010"/>
                  <a:gd name="connsiteY57" fmla="*/ 330012 h 339176"/>
                  <a:gd name="connsiteX58" fmla="*/ 164361 w 385010"/>
                  <a:gd name="connsiteY58" fmla="*/ 324237 h 339176"/>
                  <a:gd name="connsiteX59" fmla="*/ 155840 w 385010"/>
                  <a:gd name="connsiteY59" fmla="*/ 320842 h 339176"/>
                  <a:gd name="connsiteX60" fmla="*/ 147222 w 385010"/>
                  <a:gd name="connsiteY60" fmla="*/ 324237 h 339176"/>
                  <a:gd name="connsiteX61" fmla="*/ 131359 w 385010"/>
                  <a:gd name="connsiteY61" fmla="*/ 330012 h 339176"/>
                  <a:gd name="connsiteX62" fmla="*/ 115503 w 385010"/>
                  <a:gd name="connsiteY62" fmla="*/ 324237 h 339176"/>
                  <a:gd name="connsiteX63" fmla="*/ 106930 w 385010"/>
                  <a:gd name="connsiteY63" fmla="*/ 320855 h 339176"/>
                  <a:gd name="connsiteX64" fmla="*/ 98364 w 385010"/>
                  <a:gd name="connsiteY64" fmla="*/ 324237 h 339176"/>
                  <a:gd name="connsiteX65" fmla="*/ 82501 w 385010"/>
                  <a:gd name="connsiteY65" fmla="*/ 330012 h 339176"/>
                  <a:gd name="connsiteX66" fmla="*/ 66645 w 385010"/>
                  <a:gd name="connsiteY66" fmla="*/ 324237 h 339176"/>
                  <a:gd name="connsiteX67" fmla="*/ 58028 w 385010"/>
                  <a:gd name="connsiteY67" fmla="*/ 320842 h 339176"/>
                  <a:gd name="connsiteX68" fmla="*/ 49499 w 385010"/>
                  <a:gd name="connsiteY68" fmla="*/ 324237 h 339176"/>
                  <a:gd name="connsiteX69" fmla="*/ 33599 w 385010"/>
                  <a:gd name="connsiteY69" fmla="*/ 330018 h 339176"/>
                  <a:gd name="connsiteX70" fmla="*/ 17691 w 385010"/>
                  <a:gd name="connsiteY70" fmla="*/ 324237 h 339176"/>
                  <a:gd name="connsiteX71" fmla="*/ 9170 w 385010"/>
                  <a:gd name="connsiteY71" fmla="*/ 320842 h 339176"/>
                  <a:gd name="connsiteX72" fmla="*/ 9170 w 385010"/>
                  <a:gd name="connsiteY72" fmla="*/ 284176 h 339176"/>
                  <a:gd name="connsiteX73" fmla="*/ 25026 w 385010"/>
                  <a:gd name="connsiteY73" fmla="*/ 289952 h 339176"/>
                  <a:gd name="connsiteX74" fmla="*/ 33599 w 385010"/>
                  <a:gd name="connsiteY74" fmla="*/ 293327 h 339176"/>
                  <a:gd name="connsiteX75" fmla="*/ 42165 w 385010"/>
                  <a:gd name="connsiteY75" fmla="*/ 289952 h 339176"/>
                  <a:gd name="connsiteX76" fmla="*/ 58028 w 385010"/>
                  <a:gd name="connsiteY76" fmla="*/ 284176 h 339176"/>
                  <a:gd name="connsiteX77" fmla="*/ 73980 w 385010"/>
                  <a:gd name="connsiteY77" fmla="*/ 289952 h 339176"/>
                  <a:gd name="connsiteX78" fmla="*/ 77901 w 385010"/>
                  <a:gd name="connsiteY78" fmla="*/ 292505 h 339176"/>
                  <a:gd name="connsiteX79" fmla="*/ 82501 w 385010"/>
                  <a:gd name="connsiteY79" fmla="*/ 293339 h 339176"/>
                  <a:gd name="connsiteX80" fmla="*/ 91029 w 385010"/>
                  <a:gd name="connsiteY80" fmla="*/ 289952 h 339176"/>
                  <a:gd name="connsiteX81" fmla="*/ 96253 w 385010"/>
                  <a:gd name="connsiteY81" fmla="*/ 286647 h 339176"/>
                  <a:gd name="connsiteX82" fmla="*/ 96253 w 385010"/>
                  <a:gd name="connsiteY82" fmla="*/ 259330 h 339176"/>
                  <a:gd name="connsiteX83" fmla="*/ 9170 w 385010"/>
                  <a:gd name="connsiteY83" fmla="*/ 259330 h 339176"/>
                  <a:gd name="connsiteX84" fmla="*/ 9170 w 385010"/>
                  <a:gd name="connsiteY84" fmla="*/ 222665 h 339176"/>
                  <a:gd name="connsiteX85" fmla="*/ 16774 w 385010"/>
                  <a:gd name="connsiteY85" fmla="*/ 222665 h 339176"/>
                  <a:gd name="connsiteX86" fmla="*/ 96253 w 385010"/>
                  <a:gd name="connsiteY86" fmla="*/ 132553 h 339176"/>
                  <a:gd name="connsiteX87" fmla="*/ 96253 w 385010"/>
                  <a:gd name="connsiteY87" fmla="*/ 126412 h 339176"/>
                  <a:gd name="connsiteX88" fmla="*/ 108445 w 385010"/>
                  <a:gd name="connsiteY88" fmla="*/ 126412 h 339176"/>
                  <a:gd name="connsiteX89" fmla="*/ 108445 w 385010"/>
                  <a:gd name="connsiteY89" fmla="*/ 132553 h 339176"/>
                  <a:gd name="connsiteX90" fmla="*/ 124673 w 385010"/>
                  <a:gd name="connsiteY90" fmla="*/ 186365 h 339176"/>
                  <a:gd name="connsiteX91" fmla="*/ 151945 w 385010"/>
                  <a:gd name="connsiteY91" fmla="*/ 211576 h 339176"/>
                  <a:gd name="connsiteX92" fmla="*/ 187924 w 385010"/>
                  <a:gd name="connsiteY92" fmla="*/ 220829 h 339176"/>
                  <a:gd name="connsiteX93" fmla="*/ 187924 w 385010"/>
                  <a:gd name="connsiteY93" fmla="*/ 136037 h 339176"/>
                  <a:gd name="connsiteX94" fmla="*/ 185235 w 385010"/>
                  <a:gd name="connsiteY94" fmla="*/ 129556 h 339176"/>
                  <a:gd name="connsiteX95" fmla="*/ 178754 w 385010"/>
                  <a:gd name="connsiteY95" fmla="*/ 126867 h 339176"/>
                  <a:gd name="connsiteX96" fmla="*/ 139060 w 385010"/>
                  <a:gd name="connsiteY96" fmla="*/ 126867 h 339176"/>
                  <a:gd name="connsiteX97" fmla="*/ 130852 w 385010"/>
                  <a:gd name="connsiteY97" fmla="*/ 125238 h 339176"/>
                  <a:gd name="connsiteX98" fmla="*/ 123896 w 385010"/>
                  <a:gd name="connsiteY98" fmla="*/ 120585 h 339176"/>
                  <a:gd name="connsiteX99" fmla="*/ 119244 w 385010"/>
                  <a:gd name="connsiteY99" fmla="*/ 113629 h 339176"/>
                  <a:gd name="connsiteX100" fmla="*/ 117614 w 385010"/>
                  <a:gd name="connsiteY100" fmla="*/ 105422 h 339176"/>
                  <a:gd name="connsiteX101" fmla="*/ 117614 w 385010"/>
                  <a:gd name="connsiteY101" fmla="*/ 68750 h 339176"/>
                  <a:gd name="connsiteX102" fmla="*/ 123928 w 385010"/>
                  <a:gd name="connsiteY102" fmla="*/ 53645 h 339176"/>
                  <a:gd name="connsiteX103" fmla="*/ 139060 w 385010"/>
                  <a:gd name="connsiteY103" fmla="*/ 47395 h 339176"/>
                  <a:gd name="connsiteX104" fmla="*/ 163443 w 385010"/>
                  <a:gd name="connsiteY104" fmla="*/ 47395 h 339176"/>
                  <a:gd name="connsiteX105" fmla="*/ 163443 w 385010"/>
                  <a:gd name="connsiteY105" fmla="*/ 45836 h 339176"/>
                  <a:gd name="connsiteX106" fmla="*/ 169591 w 385010"/>
                  <a:gd name="connsiteY106" fmla="*/ 33643 h 339176"/>
                  <a:gd name="connsiteX107" fmla="*/ 175732 w 385010"/>
                  <a:gd name="connsiteY107" fmla="*/ 33643 h 339176"/>
                  <a:gd name="connsiteX108" fmla="*/ 181783 w 385010"/>
                  <a:gd name="connsiteY108" fmla="*/ 21362 h 339176"/>
                  <a:gd name="connsiteX109" fmla="*/ 220008 w 385010"/>
                  <a:gd name="connsiteY109" fmla="*/ 21362 h 339176"/>
                  <a:gd name="connsiteX110" fmla="*/ 226149 w 385010"/>
                  <a:gd name="connsiteY110" fmla="*/ 9170 h 339176"/>
                  <a:gd name="connsiteX111" fmla="*/ 232200 w 385010"/>
                  <a:gd name="connsiteY111" fmla="*/ 9170 h 339176"/>
                  <a:gd name="connsiteX112" fmla="*/ 241363 w 385010"/>
                  <a:gd name="connsiteY112" fmla="*/ 0 h 339176"/>
                  <a:gd name="connsiteX113" fmla="*/ 220463 w 385010"/>
                  <a:gd name="connsiteY113" fmla="*/ 0 h 339176"/>
                  <a:gd name="connsiteX114" fmla="*/ 217897 w 385010"/>
                  <a:gd name="connsiteY114" fmla="*/ 5044 h 339176"/>
                  <a:gd name="connsiteX115" fmla="*/ 214323 w 385010"/>
                  <a:gd name="connsiteY115" fmla="*/ 12282 h 339176"/>
                  <a:gd name="connsiteX116" fmla="*/ 176187 w 385010"/>
                  <a:gd name="connsiteY116" fmla="*/ 12282 h 339176"/>
                  <a:gd name="connsiteX117" fmla="*/ 173621 w 385010"/>
                  <a:gd name="connsiteY117" fmla="*/ 17415 h 339176"/>
                  <a:gd name="connsiteX118" fmla="*/ 170046 w 385010"/>
                  <a:gd name="connsiteY118" fmla="*/ 24570 h 339176"/>
                  <a:gd name="connsiteX119" fmla="*/ 163906 w 385010"/>
                  <a:gd name="connsiteY119" fmla="*/ 24570 h 339176"/>
                  <a:gd name="connsiteX120" fmla="*/ 161428 w 385010"/>
                  <a:gd name="connsiteY120" fmla="*/ 29607 h 339176"/>
                  <a:gd name="connsiteX121" fmla="*/ 157027 w 385010"/>
                  <a:gd name="connsiteY121" fmla="*/ 38315 h 339176"/>
                  <a:gd name="connsiteX122" fmla="*/ 138694 w 385010"/>
                  <a:gd name="connsiteY122" fmla="*/ 38315 h 339176"/>
                  <a:gd name="connsiteX123" fmla="*/ 117345 w 385010"/>
                  <a:gd name="connsiteY123" fmla="*/ 47350 h 339176"/>
                  <a:gd name="connsiteX124" fmla="*/ 108445 w 385010"/>
                  <a:gd name="connsiteY124" fmla="*/ 68750 h 339176"/>
                  <a:gd name="connsiteX125" fmla="*/ 108445 w 385010"/>
                  <a:gd name="connsiteY125" fmla="*/ 105422 h 339176"/>
                  <a:gd name="connsiteX126" fmla="*/ 110825 w 385010"/>
                  <a:gd name="connsiteY126" fmla="*/ 117242 h 339176"/>
                  <a:gd name="connsiteX127" fmla="*/ 87083 w 385010"/>
                  <a:gd name="connsiteY127" fmla="*/ 117242 h 339176"/>
                  <a:gd name="connsiteX128" fmla="*/ 87083 w 385010"/>
                  <a:gd name="connsiteY128" fmla="*/ 132553 h 339176"/>
                  <a:gd name="connsiteX129" fmla="*/ 16774 w 385010"/>
                  <a:gd name="connsiteY129" fmla="*/ 213495 h 339176"/>
                  <a:gd name="connsiteX130" fmla="*/ 0 w 385010"/>
                  <a:gd name="connsiteY130" fmla="*/ 213495 h 339176"/>
                  <a:gd name="connsiteX131" fmla="*/ 0 w 385010"/>
                  <a:gd name="connsiteY131" fmla="*/ 268500 h 339176"/>
                  <a:gd name="connsiteX132" fmla="*/ 87083 w 385010"/>
                  <a:gd name="connsiteY132" fmla="*/ 268500 h 339176"/>
                  <a:gd name="connsiteX133" fmla="*/ 87083 w 385010"/>
                  <a:gd name="connsiteY133" fmla="*/ 281148 h 339176"/>
                  <a:gd name="connsiteX134" fmla="*/ 85530 w 385010"/>
                  <a:gd name="connsiteY134" fmla="*/ 282251 h 339176"/>
                  <a:gd name="connsiteX135" fmla="*/ 82501 w 385010"/>
                  <a:gd name="connsiteY135" fmla="*/ 284176 h 339176"/>
                  <a:gd name="connsiteX136" fmla="*/ 79479 w 385010"/>
                  <a:gd name="connsiteY136" fmla="*/ 282617 h 339176"/>
                  <a:gd name="connsiteX137" fmla="*/ 58072 w 385010"/>
                  <a:gd name="connsiteY137" fmla="*/ 275007 h 339176"/>
                  <a:gd name="connsiteX138" fmla="*/ 36666 w 385010"/>
                  <a:gd name="connsiteY138" fmla="*/ 282617 h 339176"/>
                  <a:gd name="connsiteX139" fmla="*/ 33643 w 385010"/>
                  <a:gd name="connsiteY139" fmla="*/ 284176 h 339176"/>
                  <a:gd name="connsiteX140" fmla="*/ 30525 w 385010"/>
                  <a:gd name="connsiteY140" fmla="*/ 282617 h 339176"/>
                  <a:gd name="connsiteX141" fmla="*/ 9170 w 385010"/>
                  <a:gd name="connsiteY141" fmla="*/ 275007 h 339176"/>
                  <a:gd name="connsiteX142" fmla="*/ 0 w 385010"/>
                  <a:gd name="connsiteY142" fmla="*/ 275007 h 339176"/>
                  <a:gd name="connsiteX143" fmla="*/ 0 w 385010"/>
                  <a:gd name="connsiteY143" fmla="*/ 330012 h 339176"/>
                  <a:gd name="connsiteX144" fmla="*/ 9170 w 385010"/>
                  <a:gd name="connsiteY144" fmla="*/ 330012 h 339176"/>
                  <a:gd name="connsiteX145" fmla="*/ 12192 w 385010"/>
                  <a:gd name="connsiteY145" fmla="*/ 331565 h 339176"/>
                  <a:gd name="connsiteX146" fmla="*/ 33643 w 385010"/>
                  <a:gd name="connsiteY146" fmla="*/ 339175 h 339176"/>
                  <a:gd name="connsiteX147" fmla="*/ 54999 w 385010"/>
                  <a:gd name="connsiteY147" fmla="*/ 331199 h 339176"/>
                  <a:gd name="connsiteX148" fmla="*/ 58028 w 385010"/>
                  <a:gd name="connsiteY148" fmla="*/ 329640 h 339176"/>
                  <a:gd name="connsiteX149" fmla="*/ 61050 w 385010"/>
                  <a:gd name="connsiteY149" fmla="*/ 331199 h 339176"/>
                  <a:gd name="connsiteX150" fmla="*/ 82501 w 385010"/>
                  <a:gd name="connsiteY150" fmla="*/ 339175 h 339176"/>
                  <a:gd name="connsiteX151" fmla="*/ 103863 w 385010"/>
                  <a:gd name="connsiteY151" fmla="*/ 331565 h 339176"/>
                  <a:gd name="connsiteX152" fmla="*/ 106885 w 385010"/>
                  <a:gd name="connsiteY152" fmla="*/ 330012 h 339176"/>
                  <a:gd name="connsiteX153" fmla="*/ 110004 w 385010"/>
                  <a:gd name="connsiteY153" fmla="*/ 331565 h 339176"/>
                  <a:gd name="connsiteX154" fmla="*/ 131359 w 385010"/>
                  <a:gd name="connsiteY154" fmla="*/ 339162 h 339176"/>
                  <a:gd name="connsiteX155" fmla="*/ 152721 w 385010"/>
                  <a:gd name="connsiteY155" fmla="*/ 331565 h 339176"/>
                  <a:gd name="connsiteX156" fmla="*/ 155840 w 385010"/>
                  <a:gd name="connsiteY156" fmla="*/ 330012 h 339176"/>
                  <a:gd name="connsiteX157" fmla="*/ 158862 w 385010"/>
                  <a:gd name="connsiteY157" fmla="*/ 331565 h 339176"/>
                  <a:gd name="connsiteX158" fmla="*/ 180268 w 385010"/>
                  <a:gd name="connsiteY158" fmla="*/ 339175 h 339176"/>
                  <a:gd name="connsiteX159" fmla="*/ 201675 w 385010"/>
                  <a:gd name="connsiteY159" fmla="*/ 331565 h 339176"/>
                  <a:gd name="connsiteX160" fmla="*/ 204697 w 385010"/>
                  <a:gd name="connsiteY160" fmla="*/ 330012 h 339176"/>
                  <a:gd name="connsiteX161" fmla="*/ 207719 w 385010"/>
                  <a:gd name="connsiteY161" fmla="*/ 331565 h 339176"/>
                  <a:gd name="connsiteX162" fmla="*/ 229126 w 385010"/>
                  <a:gd name="connsiteY162" fmla="*/ 339175 h 339176"/>
                  <a:gd name="connsiteX163" fmla="*/ 250533 w 385010"/>
                  <a:gd name="connsiteY163" fmla="*/ 331565 h 339176"/>
                  <a:gd name="connsiteX164" fmla="*/ 253555 w 385010"/>
                  <a:gd name="connsiteY164" fmla="*/ 330012 h 339176"/>
                  <a:gd name="connsiteX165" fmla="*/ 256674 w 385010"/>
                  <a:gd name="connsiteY165" fmla="*/ 331565 h 339176"/>
                  <a:gd name="connsiteX166" fmla="*/ 278035 w 385010"/>
                  <a:gd name="connsiteY166" fmla="*/ 339162 h 339176"/>
                  <a:gd name="connsiteX167" fmla="*/ 299391 w 385010"/>
                  <a:gd name="connsiteY167" fmla="*/ 331565 h 339176"/>
                  <a:gd name="connsiteX168" fmla="*/ 302509 w 385010"/>
                  <a:gd name="connsiteY168" fmla="*/ 330012 h 339176"/>
                  <a:gd name="connsiteX169" fmla="*/ 305532 w 385010"/>
                  <a:gd name="connsiteY169" fmla="*/ 331565 h 339176"/>
                  <a:gd name="connsiteX170" fmla="*/ 326938 w 385010"/>
                  <a:gd name="connsiteY170" fmla="*/ 339175 h 339176"/>
                  <a:gd name="connsiteX171" fmla="*/ 348345 w 385010"/>
                  <a:gd name="connsiteY171" fmla="*/ 331565 h 339176"/>
                  <a:gd name="connsiteX172" fmla="*/ 351367 w 385010"/>
                  <a:gd name="connsiteY172" fmla="*/ 330012 h 339176"/>
                  <a:gd name="connsiteX173" fmla="*/ 354486 w 385010"/>
                  <a:gd name="connsiteY173" fmla="*/ 331565 h 339176"/>
                  <a:gd name="connsiteX174" fmla="*/ 375841 w 385010"/>
                  <a:gd name="connsiteY174" fmla="*/ 339175 h 339176"/>
                  <a:gd name="connsiteX175" fmla="*/ 385011 w 385010"/>
                  <a:gd name="connsiteY175" fmla="*/ 339175 h 339176"/>
                  <a:gd name="connsiteX176" fmla="*/ 385011 w 385010"/>
                  <a:gd name="connsiteY176" fmla="*/ 284176 h 339176"/>
                  <a:gd name="connsiteX177" fmla="*/ 375841 w 385010"/>
                  <a:gd name="connsiteY177" fmla="*/ 284176 h 339176"/>
                  <a:gd name="connsiteX178" fmla="*/ 372818 w 385010"/>
                  <a:gd name="connsiteY178" fmla="*/ 282617 h 339176"/>
                  <a:gd name="connsiteX179" fmla="*/ 351412 w 385010"/>
                  <a:gd name="connsiteY179" fmla="*/ 275007 h 339176"/>
                  <a:gd name="connsiteX180" fmla="*/ 330012 w 385010"/>
                  <a:gd name="connsiteY180" fmla="*/ 282617 h 339176"/>
                  <a:gd name="connsiteX181" fmla="*/ 326893 w 385010"/>
                  <a:gd name="connsiteY181" fmla="*/ 284176 h 339176"/>
                  <a:gd name="connsiteX182" fmla="*/ 323865 w 385010"/>
                  <a:gd name="connsiteY182" fmla="*/ 282617 h 339176"/>
                  <a:gd name="connsiteX183" fmla="*/ 302509 w 385010"/>
                  <a:gd name="connsiteY183" fmla="*/ 275007 h 339176"/>
                  <a:gd name="connsiteX184" fmla="*/ 299481 w 385010"/>
                  <a:gd name="connsiteY184" fmla="*/ 275007 h 339176"/>
                  <a:gd name="connsiteX185" fmla="*/ 299481 w 385010"/>
                  <a:gd name="connsiteY185" fmla="*/ 268776 h 339176"/>
                  <a:gd name="connsiteX186" fmla="*/ 385011 w 385010"/>
                  <a:gd name="connsiteY186" fmla="*/ 268776 h 339176"/>
                  <a:gd name="connsiteX187" fmla="*/ 385011 w 385010"/>
                  <a:gd name="connsiteY187" fmla="*/ 213771 h 339176"/>
                  <a:gd name="connsiteX188" fmla="*/ 369700 w 385010"/>
                  <a:gd name="connsiteY188" fmla="*/ 213771 h 339176"/>
                  <a:gd name="connsiteX189" fmla="*/ 299481 w 385010"/>
                  <a:gd name="connsiteY189" fmla="*/ 132829 h 339176"/>
                  <a:gd name="connsiteX190" fmla="*/ 299481 w 385010"/>
                  <a:gd name="connsiteY190" fmla="*/ 117242 h 339176"/>
                  <a:gd name="connsiteX191" fmla="*/ 268866 w 385010"/>
                  <a:gd name="connsiteY191" fmla="*/ 117242 h 339176"/>
                  <a:gd name="connsiteX192" fmla="*/ 268866 w 385010"/>
                  <a:gd name="connsiteY192" fmla="*/ 132553 h 339176"/>
                  <a:gd name="connsiteX193" fmla="*/ 254749 w 385010"/>
                  <a:gd name="connsiteY193" fmla="*/ 179948 h 339176"/>
                  <a:gd name="connsiteX194" fmla="*/ 235351 w 385010"/>
                  <a:gd name="connsiteY194" fmla="*/ 200552 h 339176"/>
                  <a:gd name="connsiteX195" fmla="*/ 208913 w 385010"/>
                  <a:gd name="connsiteY195" fmla="*/ 210658 h 339176"/>
                  <a:gd name="connsiteX196" fmla="*/ 208913 w 385010"/>
                  <a:gd name="connsiteY196" fmla="*/ 136037 h 339176"/>
                  <a:gd name="connsiteX197" fmla="*/ 200109 w 385010"/>
                  <a:gd name="connsiteY197" fmla="*/ 114547 h 339176"/>
                  <a:gd name="connsiteX198" fmla="*/ 178754 w 385010"/>
                  <a:gd name="connsiteY198" fmla="*/ 105422 h 339176"/>
                  <a:gd name="connsiteX199" fmla="*/ 139060 w 385010"/>
                  <a:gd name="connsiteY199" fmla="*/ 105422 h 339176"/>
                  <a:gd name="connsiteX200" fmla="*/ 139060 w 385010"/>
                  <a:gd name="connsiteY200" fmla="*/ 68750 h 339176"/>
                  <a:gd name="connsiteX201" fmla="*/ 157399 w 385010"/>
                  <a:gd name="connsiteY201" fmla="*/ 68750 h 339176"/>
                  <a:gd name="connsiteX202" fmla="*/ 161794 w 385010"/>
                  <a:gd name="connsiteY202" fmla="*/ 77458 h 339176"/>
                  <a:gd name="connsiteX203" fmla="*/ 164271 w 385010"/>
                  <a:gd name="connsiteY203" fmla="*/ 82591 h 339176"/>
                  <a:gd name="connsiteX204" fmla="*/ 170412 w 385010"/>
                  <a:gd name="connsiteY204" fmla="*/ 82591 h 339176"/>
                  <a:gd name="connsiteX205" fmla="*/ 173986 w 385010"/>
                  <a:gd name="connsiteY205" fmla="*/ 89746 h 339176"/>
                  <a:gd name="connsiteX206" fmla="*/ 176553 w 385010"/>
                  <a:gd name="connsiteY206" fmla="*/ 94783 h 339176"/>
                  <a:gd name="connsiteX207" fmla="*/ 214688 w 385010"/>
                  <a:gd name="connsiteY207" fmla="*/ 94783 h 339176"/>
                  <a:gd name="connsiteX208" fmla="*/ 218262 w 385010"/>
                  <a:gd name="connsiteY208" fmla="*/ 101938 h 339176"/>
                  <a:gd name="connsiteX209" fmla="*/ 220829 w 385010"/>
                  <a:gd name="connsiteY209" fmla="*/ 106975 h 339176"/>
                  <a:gd name="connsiteX210" fmla="*/ 241729 w 385010"/>
                  <a:gd name="connsiteY210" fmla="*/ 106975 h 339176"/>
                  <a:gd name="connsiteX211" fmla="*/ 241729 w 385010"/>
                  <a:gd name="connsiteY211" fmla="*/ 0 h 339176"/>
                  <a:gd name="connsiteX212" fmla="*/ 241363 w 385010"/>
                  <a:gd name="connsiteY212" fmla="*/ 0 h 339176"/>
                  <a:gd name="connsiteX213" fmla="*/ 178754 w 385010"/>
                  <a:gd name="connsiteY213" fmla="*/ 210838 h 339176"/>
                  <a:gd name="connsiteX214" fmla="*/ 152252 w 385010"/>
                  <a:gd name="connsiteY214" fmla="*/ 201341 h 339176"/>
                  <a:gd name="connsiteX215" fmla="*/ 132373 w 385010"/>
                  <a:gd name="connsiteY215" fmla="*/ 181411 h 339176"/>
                  <a:gd name="connsiteX216" fmla="*/ 117614 w 385010"/>
                  <a:gd name="connsiteY216" fmla="*/ 132643 h 339176"/>
                  <a:gd name="connsiteX217" fmla="*/ 117614 w 385010"/>
                  <a:gd name="connsiteY217" fmla="*/ 127330 h 339176"/>
                  <a:gd name="connsiteX218" fmla="*/ 139060 w 385010"/>
                  <a:gd name="connsiteY218" fmla="*/ 136493 h 339176"/>
                  <a:gd name="connsiteX219" fmla="*/ 178754 w 385010"/>
                  <a:gd name="connsiteY219" fmla="*/ 136493 h 339176"/>
                  <a:gd name="connsiteX220" fmla="*/ 178754 w 385010"/>
                  <a:gd name="connsiteY220" fmla="*/ 210838 h 33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385010" h="339176">
                    <a:moveTo>
                      <a:pt x="232200" y="9170"/>
                    </a:moveTo>
                    <a:lnTo>
                      <a:pt x="232200" y="21452"/>
                    </a:lnTo>
                    <a:lnTo>
                      <a:pt x="232200" y="85620"/>
                    </a:lnTo>
                    <a:lnTo>
                      <a:pt x="232200" y="97812"/>
                    </a:lnTo>
                    <a:lnTo>
                      <a:pt x="226149" y="97812"/>
                    </a:lnTo>
                    <a:lnTo>
                      <a:pt x="220008" y="85620"/>
                    </a:lnTo>
                    <a:lnTo>
                      <a:pt x="181783" y="85620"/>
                    </a:lnTo>
                    <a:lnTo>
                      <a:pt x="175732" y="73338"/>
                    </a:lnTo>
                    <a:lnTo>
                      <a:pt x="169591" y="73338"/>
                    </a:lnTo>
                    <a:lnTo>
                      <a:pt x="163443" y="61050"/>
                    </a:lnTo>
                    <a:lnTo>
                      <a:pt x="163443" y="59587"/>
                    </a:lnTo>
                    <a:lnTo>
                      <a:pt x="139060" y="59587"/>
                    </a:lnTo>
                    <a:cubicBezTo>
                      <a:pt x="136634" y="59587"/>
                      <a:pt x="134298" y="60550"/>
                      <a:pt x="132578" y="62269"/>
                    </a:cubicBezTo>
                    <a:cubicBezTo>
                      <a:pt x="130859" y="63989"/>
                      <a:pt x="129896" y="66318"/>
                      <a:pt x="129896" y="68750"/>
                    </a:cubicBezTo>
                    <a:lnTo>
                      <a:pt x="129896" y="105422"/>
                    </a:lnTo>
                    <a:cubicBezTo>
                      <a:pt x="129896" y="107848"/>
                      <a:pt x="130859" y="110184"/>
                      <a:pt x="132578" y="111903"/>
                    </a:cubicBezTo>
                    <a:cubicBezTo>
                      <a:pt x="134298" y="113623"/>
                      <a:pt x="136634" y="114586"/>
                      <a:pt x="139060" y="114586"/>
                    </a:cubicBezTo>
                    <a:lnTo>
                      <a:pt x="178754" y="114586"/>
                    </a:lnTo>
                    <a:cubicBezTo>
                      <a:pt x="181564" y="114586"/>
                      <a:pt x="184349" y="115144"/>
                      <a:pt x="186948" y="116222"/>
                    </a:cubicBezTo>
                    <a:cubicBezTo>
                      <a:pt x="189547" y="117300"/>
                      <a:pt x="191908" y="118878"/>
                      <a:pt x="193891" y="120874"/>
                    </a:cubicBezTo>
                    <a:cubicBezTo>
                      <a:pt x="195874" y="122870"/>
                      <a:pt x="197446" y="125231"/>
                      <a:pt x="198511" y="127836"/>
                    </a:cubicBezTo>
                    <a:cubicBezTo>
                      <a:pt x="199583" y="130435"/>
                      <a:pt x="200128" y="133227"/>
                      <a:pt x="200115" y="136037"/>
                    </a:cubicBezTo>
                    <a:lnTo>
                      <a:pt x="200115" y="220829"/>
                    </a:lnTo>
                    <a:cubicBezTo>
                      <a:pt x="212731" y="220617"/>
                      <a:pt x="225090" y="217191"/>
                      <a:pt x="236012" y="210870"/>
                    </a:cubicBezTo>
                    <a:cubicBezTo>
                      <a:pt x="246939" y="204550"/>
                      <a:pt x="256071" y="195547"/>
                      <a:pt x="262539" y="184715"/>
                    </a:cubicBezTo>
                    <a:cubicBezTo>
                      <a:pt x="272074" y="168936"/>
                      <a:pt x="277407" y="150976"/>
                      <a:pt x="278035" y="132553"/>
                    </a:cubicBezTo>
                    <a:lnTo>
                      <a:pt x="278035" y="126412"/>
                    </a:lnTo>
                    <a:lnTo>
                      <a:pt x="290317" y="126412"/>
                    </a:lnTo>
                    <a:lnTo>
                      <a:pt x="290317" y="132553"/>
                    </a:lnTo>
                    <a:cubicBezTo>
                      <a:pt x="290317" y="155653"/>
                      <a:pt x="309844" y="222665"/>
                      <a:pt x="369700" y="222665"/>
                    </a:cubicBezTo>
                    <a:lnTo>
                      <a:pt x="375841" y="222665"/>
                    </a:lnTo>
                    <a:lnTo>
                      <a:pt x="375841" y="259330"/>
                    </a:lnTo>
                    <a:lnTo>
                      <a:pt x="290317" y="259330"/>
                    </a:lnTo>
                    <a:lnTo>
                      <a:pt x="290317" y="286833"/>
                    </a:lnTo>
                    <a:cubicBezTo>
                      <a:pt x="294045" y="284812"/>
                      <a:pt x="298274" y="283894"/>
                      <a:pt x="302509" y="284176"/>
                    </a:cubicBezTo>
                    <a:cubicBezTo>
                      <a:pt x="308310" y="284157"/>
                      <a:pt x="313931" y="286204"/>
                      <a:pt x="318365" y="289952"/>
                    </a:cubicBezTo>
                    <a:cubicBezTo>
                      <a:pt x="320694" y="292120"/>
                      <a:pt x="323755" y="293327"/>
                      <a:pt x="326938" y="293327"/>
                    </a:cubicBezTo>
                    <a:cubicBezTo>
                      <a:pt x="330121" y="293327"/>
                      <a:pt x="333182" y="292120"/>
                      <a:pt x="335511" y="289952"/>
                    </a:cubicBezTo>
                    <a:cubicBezTo>
                      <a:pt x="339945" y="286204"/>
                      <a:pt x="345566" y="284157"/>
                      <a:pt x="351367" y="284176"/>
                    </a:cubicBezTo>
                    <a:cubicBezTo>
                      <a:pt x="357200" y="284163"/>
                      <a:pt x="362847" y="286204"/>
                      <a:pt x="367319" y="289952"/>
                    </a:cubicBezTo>
                    <a:cubicBezTo>
                      <a:pt x="369597" y="292165"/>
                      <a:pt x="372664" y="293385"/>
                      <a:pt x="375841" y="293339"/>
                    </a:cubicBezTo>
                    <a:lnTo>
                      <a:pt x="375841" y="330012"/>
                    </a:lnTo>
                    <a:cubicBezTo>
                      <a:pt x="370034" y="330050"/>
                      <a:pt x="364406" y="327997"/>
                      <a:pt x="359985" y="324237"/>
                    </a:cubicBezTo>
                    <a:cubicBezTo>
                      <a:pt x="357668" y="322016"/>
                      <a:pt x="354576" y="320797"/>
                      <a:pt x="351367" y="320842"/>
                    </a:cubicBezTo>
                    <a:cubicBezTo>
                      <a:pt x="348191" y="320797"/>
                      <a:pt x="345123" y="322016"/>
                      <a:pt x="342846" y="324237"/>
                    </a:cubicBezTo>
                    <a:cubicBezTo>
                      <a:pt x="338386" y="327971"/>
                      <a:pt x="332752" y="330018"/>
                      <a:pt x="326938" y="330018"/>
                    </a:cubicBezTo>
                    <a:cubicBezTo>
                      <a:pt x="321125" y="330018"/>
                      <a:pt x="315491" y="327971"/>
                      <a:pt x="311031" y="324237"/>
                    </a:cubicBezTo>
                    <a:cubicBezTo>
                      <a:pt x="308753" y="322016"/>
                      <a:pt x="305686" y="320797"/>
                      <a:pt x="302509" y="320842"/>
                    </a:cubicBezTo>
                    <a:cubicBezTo>
                      <a:pt x="299301" y="320797"/>
                      <a:pt x="296208" y="322016"/>
                      <a:pt x="293891" y="324237"/>
                    </a:cubicBezTo>
                    <a:cubicBezTo>
                      <a:pt x="289451" y="327965"/>
                      <a:pt x="283836" y="330012"/>
                      <a:pt x="278035" y="330012"/>
                    </a:cubicBezTo>
                    <a:cubicBezTo>
                      <a:pt x="272234" y="330012"/>
                      <a:pt x="266613" y="327965"/>
                      <a:pt x="262173" y="324237"/>
                    </a:cubicBezTo>
                    <a:cubicBezTo>
                      <a:pt x="259850" y="322061"/>
                      <a:pt x="256783" y="320855"/>
                      <a:pt x="253600" y="320855"/>
                    </a:cubicBezTo>
                    <a:cubicBezTo>
                      <a:pt x="250424" y="320855"/>
                      <a:pt x="247356" y="322061"/>
                      <a:pt x="245033" y="324237"/>
                    </a:cubicBezTo>
                    <a:cubicBezTo>
                      <a:pt x="240599" y="327978"/>
                      <a:pt x="234978" y="330025"/>
                      <a:pt x="229171" y="330012"/>
                    </a:cubicBezTo>
                    <a:cubicBezTo>
                      <a:pt x="223345" y="330025"/>
                      <a:pt x="217691" y="327978"/>
                      <a:pt x="213225" y="324237"/>
                    </a:cubicBezTo>
                    <a:cubicBezTo>
                      <a:pt x="210922" y="322048"/>
                      <a:pt x="207874" y="320829"/>
                      <a:pt x="204697" y="320829"/>
                    </a:cubicBezTo>
                    <a:cubicBezTo>
                      <a:pt x="201521" y="320829"/>
                      <a:pt x="198473" y="322048"/>
                      <a:pt x="196169" y="324237"/>
                    </a:cubicBezTo>
                    <a:cubicBezTo>
                      <a:pt x="191703" y="327978"/>
                      <a:pt x="186050" y="330025"/>
                      <a:pt x="180223" y="330012"/>
                    </a:cubicBezTo>
                    <a:cubicBezTo>
                      <a:pt x="174416" y="330025"/>
                      <a:pt x="168795" y="327978"/>
                      <a:pt x="164361" y="324237"/>
                    </a:cubicBezTo>
                    <a:cubicBezTo>
                      <a:pt x="162083" y="322016"/>
                      <a:pt x="159016" y="320797"/>
                      <a:pt x="155840" y="320842"/>
                    </a:cubicBezTo>
                    <a:cubicBezTo>
                      <a:pt x="152631" y="320797"/>
                      <a:pt x="149538" y="322016"/>
                      <a:pt x="147222" y="324237"/>
                    </a:cubicBezTo>
                    <a:cubicBezTo>
                      <a:pt x="142781" y="327965"/>
                      <a:pt x="137160" y="330012"/>
                      <a:pt x="131359" y="330012"/>
                    </a:cubicBezTo>
                    <a:cubicBezTo>
                      <a:pt x="125558" y="330012"/>
                      <a:pt x="119944" y="327965"/>
                      <a:pt x="115503" y="324237"/>
                    </a:cubicBezTo>
                    <a:cubicBezTo>
                      <a:pt x="113180" y="322061"/>
                      <a:pt x="110113" y="320855"/>
                      <a:pt x="106930" y="320855"/>
                    </a:cubicBezTo>
                    <a:cubicBezTo>
                      <a:pt x="103748" y="320855"/>
                      <a:pt x="100687" y="322061"/>
                      <a:pt x="98364" y="324237"/>
                    </a:cubicBezTo>
                    <a:cubicBezTo>
                      <a:pt x="93917" y="327965"/>
                      <a:pt x="88302" y="330012"/>
                      <a:pt x="82501" y="330012"/>
                    </a:cubicBezTo>
                    <a:cubicBezTo>
                      <a:pt x="76701" y="330012"/>
                      <a:pt x="71086" y="327965"/>
                      <a:pt x="66645" y="324237"/>
                    </a:cubicBezTo>
                    <a:cubicBezTo>
                      <a:pt x="64329" y="322016"/>
                      <a:pt x="61236" y="320797"/>
                      <a:pt x="58028" y="320842"/>
                    </a:cubicBezTo>
                    <a:cubicBezTo>
                      <a:pt x="54845" y="320797"/>
                      <a:pt x="51784" y="322016"/>
                      <a:pt x="49499" y="324237"/>
                    </a:cubicBezTo>
                    <a:cubicBezTo>
                      <a:pt x="45046" y="327971"/>
                      <a:pt x="39412" y="330018"/>
                      <a:pt x="33599" y="330018"/>
                    </a:cubicBezTo>
                    <a:cubicBezTo>
                      <a:pt x="27778" y="330018"/>
                      <a:pt x="22151" y="327971"/>
                      <a:pt x="17691" y="324237"/>
                    </a:cubicBezTo>
                    <a:cubicBezTo>
                      <a:pt x="15413" y="322016"/>
                      <a:pt x="12346" y="320797"/>
                      <a:pt x="9170" y="320842"/>
                    </a:cubicBezTo>
                    <a:lnTo>
                      <a:pt x="9170" y="284176"/>
                    </a:lnTo>
                    <a:cubicBezTo>
                      <a:pt x="14977" y="284131"/>
                      <a:pt x="20604" y="286185"/>
                      <a:pt x="25026" y="289952"/>
                    </a:cubicBezTo>
                    <a:cubicBezTo>
                      <a:pt x="27349" y="292120"/>
                      <a:pt x="30416" y="293327"/>
                      <a:pt x="33599" y="293327"/>
                    </a:cubicBezTo>
                    <a:cubicBezTo>
                      <a:pt x="36781" y="293327"/>
                      <a:pt x="39842" y="292120"/>
                      <a:pt x="42165" y="289952"/>
                    </a:cubicBezTo>
                    <a:cubicBezTo>
                      <a:pt x="46599" y="286204"/>
                      <a:pt x="52220" y="284157"/>
                      <a:pt x="58028" y="284176"/>
                    </a:cubicBezTo>
                    <a:cubicBezTo>
                      <a:pt x="63861" y="284163"/>
                      <a:pt x="69507" y="286204"/>
                      <a:pt x="73980" y="289952"/>
                    </a:cubicBezTo>
                    <a:cubicBezTo>
                      <a:pt x="75103" y="291055"/>
                      <a:pt x="76431" y="291921"/>
                      <a:pt x="77901" y="292505"/>
                    </a:cubicBezTo>
                    <a:cubicBezTo>
                      <a:pt x="79363" y="293089"/>
                      <a:pt x="80929" y="293372"/>
                      <a:pt x="82501" y="293339"/>
                    </a:cubicBezTo>
                    <a:cubicBezTo>
                      <a:pt x="85684" y="293385"/>
                      <a:pt x="88745" y="292165"/>
                      <a:pt x="91029" y="289952"/>
                    </a:cubicBezTo>
                    <a:cubicBezTo>
                      <a:pt x="92672" y="288707"/>
                      <a:pt x="94424" y="287603"/>
                      <a:pt x="96253" y="286647"/>
                    </a:cubicBezTo>
                    <a:lnTo>
                      <a:pt x="96253" y="259330"/>
                    </a:lnTo>
                    <a:lnTo>
                      <a:pt x="9170" y="259330"/>
                    </a:lnTo>
                    <a:lnTo>
                      <a:pt x="9170" y="222665"/>
                    </a:lnTo>
                    <a:lnTo>
                      <a:pt x="16774" y="222665"/>
                    </a:lnTo>
                    <a:cubicBezTo>
                      <a:pt x="76726" y="222665"/>
                      <a:pt x="96253" y="155653"/>
                      <a:pt x="96253" y="132553"/>
                    </a:cubicBezTo>
                    <a:lnTo>
                      <a:pt x="96253" y="126412"/>
                    </a:lnTo>
                    <a:lnTo>
                      <a:pt x="108445" y="126412"/>
                    </a:lnTo>
                    <a:lnTo>
                      <a:pt x="108445" y="132553"/>
                    </a:lnTo>
                    <a:cubicBezTo>
                      <a:pt x="108919" y="151624"/>
                      <a:pt x="114528" y="170213"/>
                      <a:pt x="124673" y="186365"/>
                    </a:cubicBezTo>
                    <a:cubicBezTo>
                      <a:pt x="131532" y="196901"/>
                      <a:pt x="140907" y="205564"/>
                      <a:pt x="151945" y="211576"/>
                    </a:cubicBezTo>
                    <a:cubicBezTo>
                      <a:pt x="162988" y="217595"/>
                      <a:pt x="175347" y="220772"/>
                      <a:pt x="187924" y="220829"/>
                    </a:cubicBezTo>
                    <a:lnTo>
                      <a:pt x="187924" y="136037"/>
                    </a:lnTo>
                    <a:cubicBezTo>
                      <a:pt x="187924" y="133605"/>
                      <a:pt x="186955" y="131276"/>
                      <a:pt x="185235" y="129556"/>
                    </a:cubicBezTo>
                    <a:cubicBezTo>
                      <a:pt x="183515" y="127836"/>
                      <a:pt x="181186" y="126867"/>
                      <a:pt x="178754" y="126867"/>
                    </a:cubicBezTo>
                    <a:lnTo>
                      <a:pt x="139060" y="126867"/>
                    </a:lnTo>
                    <a:cubicBezTo>
                      <a:pt x="136242" y="126867"/>
                      <a:pt x="133457" y="126316"/>
                      <a:pt x="130852" y="125238"/>
                    </a:cubicBezTo>
                    <a:cubicBezTo>
                      <a:pt x="128253" y="124159"/>
                      <a:pt x="125885" y="122581"/>
                      <a:pt x="123896" y="120585"/>
                    </a:cubicBezTo>
                    <a:cubicBezTo>
                      <a:pt x="121901" y="118596"/>
                      <a:pt x="120322" y="116229"/>
                      <a:pt x="119244" y="113629"/>
                    </a:cubicBezTo>
                    <a:cubicBezTo>
                      <a:pt x="118166" y="111024"/>
                      <a:pt x="117614" y="108239"/>
                      <a:pt x="117614" y="105422"/>
                    </a:cubicBezTo>
                    <a:lnTo>
                      <a:pt x="117614" y="68750"/>
                    </a:lnTo>
                    <a:cubicBezTo>
                      <a:pt x="117633" y="63078"/>
                      <a:pt x="119905" y="57649"/>
                      <a:pt x="123928" y="53645"/>
                    </a:cubicBezTo>
                    <a:cubicBezTo>
                      <a:pt x="127946" y="49641"/>
                      <a:pt x="133387" y="47395"/>
                      <a:pt x="139060" y="47395"/>
                    </a:cubicBezTo>
                    <a:lnTo>
                      <a:pt x="163443" y="47395"/>
                    </a:lnTo>
                    <a:lnTo>
                      <a:pt x="163443" y="45836"/>
                    </a:lnTo>
                    <a:lnTo>
                      <a:pt x="169591" y="33643"/>
                    </a:lnTo>
                    <a:lnTo>
                      <a:pt x="175732" y="33643"/>
                    </a:lnTo>
                    <a:lnTo>
                      <a:pt x="181783" y="21362"/>
                    </a:lnTo>
                    <a:lnTo>
                      <a:pt x="220008" y="21362"/>
                    </a:lnTo>
                    <a:lnTo>
                      <a:pt x="226149" y="9170"/>
                    </a:lnTo>
                    <a:lnTo>
                      <a:pt x="232200" y="9170"/>
                    </a:lnTo>
                    <a:close/>
                    <a:moveTo>
                      <a:pt x="241363" y="0"/>
                    </a:moveTo>
                    <a:lnTo>
                      <a:pt x="220463" y="0"/>
                    </a:lnTo>
                    <a:lnTo>
                      <a:pt x="217897" y="5044"/>
                    </a:lnTo>
                    <a:lnTo>
                      <a:pt x="214323" y="12282"/>
                    </a:lnTo>
                    <a:lnTo>
                      <a:pt x="176187" y="12282"/>
                    </a:lnTo>
                    <a:lnTo>
                      <a:pt x="173621" y="17415"/>
                    </a:lnTo>
                    <a:lnTo>
                      <a:pt x="170046" y="24570"/>
                    </a:lnTo>
                    <a:lnTo>
                      <a:pt x="163906" y="24570"/>
                    </a:lnTo>
                    <a:lnTo>
                      <a:pt x="161428" y="29607"/>
                    </a:lnTo>
                    <a:lnTo>
                      <a:pt x="157027" y="38315"/>
                    </a:lnTo>
                    <a:lnTo>
                      <a:pt x="138694" y="38315"/>
                    </a:lnTo>
                    <a:cubicBezTo>
                      <a:pt x="130673" y="38411"/>
                      <a:pt x="123004" y="41658"/>
                      <a:pt x="117345" y="47350"/>
                    </a:cubicBezTo>
                    <a:cubicBezTo>
                      <a:pt x="111692" y="53042"/>
                      <a:pt x="108489" y="60729"/>
                      <a:pt x="108445" y="68750"/>
                    </a:cubicBezTo>
                    <a:lnTo>
                      <a:pt x="108445" y="105422"/>
                    </a:lnTo>
                    <a:cubicBezTo>
                      <a:pt x="108464" y="109478"/>
                      <a:pt x="109272" y="113495"/>
                      <a:pt x="110825" y="117242"/>
                    </a:cubicBezTo>
                    <a:lnTo>
                      <a:pt x="87083" y="117242"/>
                    </a:lnTo>
                    <a:lnTo>
                      <a:pt x="87083" y="132553"/>
                    </a:lnTo>
                    <a:cubicBezTo>
                      <a:pt x="87083" y="153363"/>
                      <a:pt x="69757" y="213495"/>
                      <a:pt x="16774" y="213495"/>
                    </a:cubicBezTo>
                    <a:lnTo>
                      <a:pt x="0" y="213495"/>
                    </a:lnTo>
                    <a:lnTo>
                      <a:pt x="0" y="268500"/>
                    </a:lnTo>
                    <a:lnTo>
                      <a:pt x="87083" y="268500"/>
                    </a:lnTo>
                    <a:lnTo>
                      <a:pt x="87083" y="281148"/>
                    </a:lnTo>
                    <a:lnTo>
                      <a:pt x="85530" y="282251"/>
                    </a:lnTo>
                    <a:cubicBezTo>
                      <a:pt x="83509" y="284176"/>
                      <a:pt x="83509" y="284176"/>
                      <a:pt x="82501" y="284176"/>
                    </a:cubicBezTo>
                    <a:cubicBezTo>
                      <a:pt x="81494" y="284176"/>
                      <a:pt x="81494" y="284176"/>
                      <a:pt x="79479" y="282617"/>
                    </a:cubicBezTo>
                    <a:cubicBezTo>
                      <a:pt x="73428" y="277695"/>
                      <a:pt x="65869" y="275007"/>
                      <a:pt x="58072" y="275007"/>
                    </a:cubicBezTo>
                    <a:cubicBezTo>
                      <a:pt x="50276" y="275007"/>
                      <a:pt x="42717" y="277695"/>
                      <a:pt x="36666" y="282617"/>
                    </a:cubicBezTo>
                    <a:cubicBezTo>
                      <a:pt x="34651" y="284176"/>
                      <a:pt x="34651" y="284176"/>
                      <a:pt x="33643" y="284176"/>
                    </a:cubicBezTo>
                    <a:cubicBezTo>
                      <a:pt x="32636" y="284176"/>
                      <a:pt x="32636" y="284176"/>
                      <a:pt x="30525" y="282617"/>
                    </a:cubicBezTo>
                    <a:cubicBezTo>
                      <a:pt x="24532" y="277631"/>
                      <a:pt x="16966" y="274936"/>
                      <a:pt x="9170" y="275007"/>
                    </a:cubicBezTo>
                    <a:lnTo>
                      <a:pt x="0" y="275007"/>
                    </a:lnTo>
                    <a:lnTo>
                      <a:pt x="0" y="330012"/>
                    </a:lnTo>
                    <a:lnTo>
                      <a:pt x="9170" y="330012"/>
                    </a:lnTo>
                    <a:cubicBezTo>
                      <a:pt x="10177" y="330012"/>
                      <a:pt x="10177" y="330012"/>
                      <a:pt x="12192" y="331565"/>
                    </a:cubicBezTo>
                    <a:cubicBezTo>
                      <a:pt x="18224" y="336551"/>
                      <a:pt x="25821" y="339245"/>
                      <a:pt x="33643" y="339175"/>
                    </a:cubicBezTo>
                    <a:cubicBezTo>
                      <a:pt x="41485" y="339130"/>
                      <a:pt x="49050" y="336307"/>
                      <a:pt x="54999" y="331199"/>
                    </a:cubicBezTo>
                    <a:cubicBezTo>
                      <a:pt x="57020" y="329640"/>
                      <a:pt x="57020" y="329640"/>
                      <a:pt x="58028" y="329640"/>
                    </a:cubicBezTo>
                    <a:cubicBezTo>
                      <a:pt x="59035" y="329640"/>
                      <a:pt x="59035" y="329640"/>
                      <a:pt x="61050" y="331199"/>
                    </a:cubicBezTo>
                    <a:cubicBezTo>
                      <a:pt x="67037" y="336307"/>
                      <a:pt x="74634" y="339130"/>
                      <a:pt x="82501" y="339175"/>
                    </a:cubicBezTo>
                    <a:cubicBezTo>
                      <a:pt x="90298" y="339252"/>
                      <a:pt x="97870" y="336551"/>
                      <a:pt x="103863" y="331565"/>
                    </a:cubicBezTo>
                    <a:cubicBezTo>
                      <a:pt x="105878" y="330012"/>
                      <a:pt x="105878" y="330012"/>
                      <a:pt x="106885" y="330012"/>
                    </a:cubicBezTo>
                    <a:cubicBezTo>
                      <a:pt x="107893" y="330012"/>
                      <a:pt x="107989" y="330012"/>
                      <a:pt x="110004" y="331565"/>
                    </a:cubicBezTo>
                    <a:cubicBezTo>
                      <a:pt x="116036" y="336480"/>
                      <a:pt x="123582" y="339162"/>
                      <a:pt x="131359" y="339162"/>
                    </a:cubicBezTo>
                    <a:cubicBezTo>
                      <a:pt x="139143" y="339162"/>
                      <a:pt x="146689" y="336480"/>
                      <a:pt x="152721" y="331565"/>
                    </a:cubicBezTo>
                    <a:cubicBezTo>
                      <a:pt x="154832" y="330012"/>
                      <a:pt x="154832" y="330012"/>
                      <a:pt x="155840" y="330012"/>
                    </a:cubicBezTo>
                    <a:cubicBezTo>
                      <a:pt x="156847" y="330012"/>
                      <a:pt x="156847" y="330012"/>
                      <a:pt x="158862" y="331565"/>
                    </a:cubicBezTo>
                    <a:cubicBezTo>
                      <a:pt x="164913" y="336486"/>
                      <a:pt x="172472" y="339175"/>
                      <a:pt x="180268" y="339175"/>
                    </a:cubicBezTo>
                    <a:cubicBezTo>
                      <a:pt x="188065" y="339175"/>
                      <a:pt x="195624" y="336486"/>
                      <a:pt x="201675" y="331565"/>
                    </a:cubicBezTo>
                    <a:cubicBezTo>
                      <a:pt x="203690" y="330012"/>
                      <a:pt x="203690" y="330012"/>
                      <a:pt x="204697" y="330012"/>
                    </a:cubicBezTo>
                    <a:cubicBezTo>
                      <a:pt x="205705" y="330012"/>
                      <a:pt x="205705" y="330012"/>
                      <a:pt x="207719" y="331565"/>
                    </a:cubicBezTo>
                    <a:cubicBezTo>
                      <a:pt x="213771" y="336486"/>
                      <a:pt x="221330" y="339175"/>
                      <a:pt x="229126" y="339175"/>
                    </a:cubicBezTo>
                    <a:cubicBezTo>
                      <a:pt x="236923" y="339175"/>
                      <a:pt x="244482" y="336486"/>
                      <a:pt x="250533" y="331565"/>
                    </a:cubicBezTo>
                    <a:cubicBezTo>
                      <a:pt x="252548" y="330012"/>
                      <a:pt x="252548" y="330012"/>
                      <a:pt x="253555" y="330012"/>
                    </a:cubicBezTo>
                    <a:cubicBezTo>
                      <a:pt x="254563" y="330012"/>
                      <a:pt x="254563" y="330012"/>
                      <a:pt x="256674" y="331565"/>
                    </a:cubicBezTo>
                    <a:cubicBezTo>
                      <a:pt x="262706" y="336480"/>
                      <a:pt x="270252" y="339162"/>
                      <a:pt x="278035" y="339162"/>
                    </a:cubicBezTo>
                    <a:cubicBezTo>
                      <a:pt x="285813" y="339162"/>
                      <a:pt x="293359" y="336480"/>
                      <a:pt x="299391" y="331565"/>
                    </a:cubicBezTo>
                    <a:cubicBezTo>
                      <a:pt x="301502" y="330012"/>
                      <a:pt x="301502" y="330012"/>
                      <a:pt x="302509" y="330012"/>
                    </a:cubicBezTo>
                    <a:cubicBezTo>
                      <a:pt x="303517" y="330012"/>
                      <a:pt x="303517" y="330012"/>
                      <a:pt x="305532" y="331565"/>
                    </a:cubicBezTo>
                    <a:cubicBezTo>
                      <a:pt x="311583" y="336486"/>
                      <a:pt x="319142" y="339175"/>
                      <a:pt x="326938" y="339175"/>
                    </a:cubicBezTo>
                    <a:cubicBezTo>
                      <a:pt x="334734" y="339175"/>
                      <a:pt x="342294" y="336486"/>
                      <a:pt x="348345" y="331565"/>
                    </a:cubicBezTo>
                    <a:cubicBezTo>
                      <a:pt x="350359" y="330012"/>
                      <a:pt x="350359" y="330012"/>
                      <a:pt x="351367" y="330012"/>
                    </a:cubicBezTo>
                    <a:cubicBezTo>
                      <a:pt x="352374" y="330012"/>
                      <a:pt x="352374" y="330012"/>
                      <a:pt x="354486" y="331565"/>
                    </a:cubicBezTo>
                    <a:cubicBezTo>
                      <a:pt x="360479" y="336551"/>
                      <a:pt x="368045" y="339252"/>
                      <a:pt x="375841" y="339175"/>
                    </a:cubicBezTo>
                    <a:lnTo>
                      <a:pt x="385011" y="339175"/>
                    </a:lnTo>
                    <a:lnTo>
                      <a:pt x="385011" y="284176"/>
                    </a:lnTo>
                    <a:lnTo>
                      <a:pt x="375841" y="284176"/>
                    </a:lnTo>
                    <a:cubicBezTo>
                      <a:pt x="374833" y="284176"/>
                      <a:pt x="374833" y="284176"/>
                      <a:pt x="372818" y="282617"/>
                    </a:cubicBezTo>
                    <a:cubicBezTo>
                      <a:pt x="366767" y="277695"/>
                      <a:pt x="359208" y="275007"/>
                      <a:pt x="351412" y="275007"/>
                    </a:cubicBezTo>
                    <a:cubicBezTo>
                      <a:pt x="343616" y="275007"/>
                      <a:pt x="336056" y="277695"/>
                      <a:pt x="330012" y="282617"/>
                    </a:cubicBezTo>
                    <a:cubicBezTo>
                      <a:pt x="327991" y="284176"/>
                      <a:pt x="327991" y="284176"/>
                      <a:pt x="326893" y="284176"/>
                    </a:cubicBezTo>
                    <a:cubicBezTo>
                      <a:pt x="325789" y="284176"/>
                      <a:pt x="325886" y="284176"/>
                      <a:pt x="323865" y="282617"/>
                    </a:cubicBezTo>
                    <a:cubicBezTo>
                      <a:pt x="317865" y="277644"/>
                      <a:pt x="310299" y="274949"/>
                      <a:pt x="302509" y="275007"/>
                    </a:cubicBezTo>
                    <a:lnTo>
                      <a:pt x="299481" y="275007"/>
                    </a:lnTo>
                    <a:lnTo>
                      <a:pt x="299481" y="268776"/>
                    </a:lnTo>
                    <a:lnTo>
                      <a:pt x="385011" y="268776"/>
                    </a:lnTo>
                    <a:lnTo>
                      <a:pt x="385011" y="213771"/>
                    </a:lnTo>
                    <a:lnTo>
                      <a:pt x="369700" y="213771"/>
                    </a:lnTo>
                    <a:cubicBezTo>
                      <a:pt x="316716" y="213771"/>
                      <a:pt x="299481" y="153638"/>
                      <a:pt x="299481" y="132829"/>
                    </a:cubicBezTo>
                    <a:lnTo>
                      <a:pt x="299481" y="117242"/>
                    </a:lnTo>
                    <a:lnTo>
                      <a:pt x="268866" y="117242"/>
                    </a:lnTo>
                    <a:lnTo>
                      <a:pt x="268866" y="132553"/>
                    </a:lnTo>
                    <a:cubicBezTo>
                      <a:pt x="268166" y="149275"/>
                      <a:pt x="263315" y="165567"/>
                      <a:pt x="254749" y="179948"/>
                    </a:cubicBezTo>
                    <a:cubicBezTo>
                      <a:pt x="249917" y="188193"/>
                      <a:pt x="243288" y="195232"/>
                      <a:pt x="235351" y="200552"/>
                    </a:cubicBezTo>
                    <a:cubicBezTo>
                      <a:pt x="227413" y="205872"/>
                      <a:pt x="218378" y="209324"/>
                      <a:pt x="208913" y="210658"/>
                    </a:cubicBezTo>
                    <a:lnTo>
                      <a:pt x="208913" y="136037"/>
                    </a:lnTo>
                    <a:cubicBezTo>
                      <a:pt x="208913" y="127997"/>
                      <a:pt x="205750" y="120277"/>
                      <a:pt x="200109" y="114547"/>
                    </a:cubicBezTo>
                    <a:cubicBezTo>
                      <a:pt x="194469" y="108817"/>
                      <a:pt x="186794" y="105538"/>
                      <a:pt x="178754" y="105422"/>
                    </a:cubicBezTo>
                    <a:lnTo>
                      <a:pt x="139060" y="105422"/>
                    </a:lnTo>
                    <a:lnTo>
                      <a:pt x="139060" y="68750"/>
                    </a:lnTo>
                    <a:lnTo>
                      <a:pt x="157399" y="68750"/>
                    </a:lnTo>
                    <a:lnTo>
                      <a:pt x="161794" y="77458"/>
                    </a:lnTo>
                    <a:lnTo>
                      <a:pt x="164271" y="82591"/>
                    </a:lnTo>
                    <a:lnTo>
                      <a:pt x="170412" y="82591"/>
                    </a:lnTo>
                    <a:lnTo>
                      <a:pt x="173986" y="89746"/>
                    </a:lnTo>
                    <a:lnTo>
                      <a:pt x="176553" y="94783"/>
                    </a:lnTo>
                    <a:lnTo>
                      <a:pt x="214688" y="94783"/>
                    </a:lnTo>
                    <a:lnTo>
                      <a:pt x="218262" y="101938"/>
                    </a:lnTo>
                    <a:lnTo>
                      <a:pt x="220829" y="106975"/>
                    </a:lnTo>
                    <a:lnTo>
                      <a:pt x="241729" y="106975"/>
                    </a:lnTo>
                    <a:lnTo>
                      <a:pt x="241729" y="0"/>
                    </a:lnTo>
                    <a:lnTo>
                      <a:pt x="241363" y="0"/>
                    </a:lnTo>
                    <a:close/>
                    <a:moveTo>
                      <a:pt x="178754" y="210838"/>
                    </a:moveTo>
                    <a:cubicBezTo>
                      <a:pt x="169328" y="209670"/>
                      <a:pt x="160273" y="206430"/>
                      <a:pt x="152252" y="201341"/>
                    </a:cubicBezTo>
                    <a:cubicBezTo>
                      <a:pt x="144231" y="196253"/>
                      <a:pt x="137442" y="189444"/>
                      <a:pt x="132373" y="181411"/>
                    </a:cubicBezTo>
                    <a:cubicBezTo>
                      <a:pt x="123120" y="166800"/>
                      <a:pt x="118019" y="149942"/>
                      <a:pt x="117614" y="132643"/>
                    </a:cubicBezTo>
                    <a:lnTo>
                      <a:pt x="117614" y="127330"/>
                    </a:lnTo>
                    <a:cubicBezTo>
                      <a:pt x="123274" y="133092"/>
                      <a:pt x="130981" y="136390"/>
                      <a:pt x="139060" y="136493"/>
                    </a:cubicBezTo>
                    <a:lnTo>
                      <a:pt x="178754" y="136493"/>
                    </a:lnTo>
                    <a:lnTo>
                      <a:pt x="178754" y="210838"/>
                    </a:lnTo>
                    <a:close/>
                  </a:path>
                </a:pathLst>
              </a:custGeom>
              <a:solidFill>
                <a:srgbClr val="FFFFFF"/>
              </a:solidFill>
              <a:ln w="6417" cap="flat">
                <a:noFill/>
                <a:prstDash val="solid"/>
                <a:miter/>
              </a:ln>
            </p:spPr>
            <p:txBody>
              <a:bodyPr rtlCol="0" anchor="ctr"/>
              <a:lstStyle/>
              <a:p>
                <a:endParaRPr lang="en-US" sz="810"/>
              </a:p>
            </p:txBody>
          </p:sp>
          <p:sp>
            <p:nvSpPr>
              <p:cNvPr id="3057" name="Freeform: Shape 3056">
                <a:extLst>
                  <a:ext uri="{FF2B5EF4-FFF2-40B4-BE49-F238E27FC236}">
                    <a16:creationId xmlns:a16="http://schemas.microsoft.com/office/drawing/2014/main" id="{CFE43801-F079-E7E5-E4E2-BAB15042B17F}"/>
                  </a:ext>
                </a:extLst>
              </p:cNvPr>
              <p:cNvSpPr/>
              <p:nvPr/>
            </p:nvSpPr>
            <p:spPr>
              <a:xfrm>
                <a:off x="5201466" y="5653344"/>
                <a:ext cx="36665" cy="21361"/>
              </a:xfrm>
              <a:custGeom>
                <a:avLst/>
                <a:gdLst>
                  <a:gd name="connsiteX0" fmla="*/ 36666 w 36665"/>
                  <a:gd name="connsiteY0" fmla="*/ 0 h 21361"/>
                  <a:gd name="connsiteX1" fmla="*/ 0 w 36665"/>
                  <a:gd name="connsiteY1" fmla="*/ 0 h 21361"/>
                  <a:gd name="connsiteX2" fmla="*/ 0 w 36665"/>
                  <a:gd name="connsiteY2" fmla="*/ 21362 h 21361"/>
                  <a:gd name="connsiteX3" fmla="*/ 36666 w 36665"/>
                  <a:gd name="connsiteY3" fmla="*/ 21362 h 21361"/>
                  <a:gd name="connsiteX4" fmla="*/ 36666 w 36665"/>
                  <a:gd name="connsiteY4" fmla="*/ 0 h 21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65" h="21361">
                    <a:moveTo>
                      <a:pt x="36666" y="0"/>
                    </a:moveTo>
                    <a:lnTo>
                      <a:pt x="0" y="0"/>
                    </a:lnTo>
                    <a:lnTo>
                      <a:pt x="0" y="21362"/>
                    </a:lnTo>
                    <a:lnTo>
                      <a:pt x="36666" y="21362"/>
                    </a:lnTo>
                    <a:lnTo>
                      <a:pt x="36666" y="0"/>
                    </a:lnTo>
                    <a:close/>
                  </a:path>
                </a:pathLst>
              </a:custGeom>
              <a:solidFill>
                <a:srgbClr val="FFFFFF"/>
              </a:solidFill>
              <a:ln w="6417" cap="flat">
                <a:noFill/>
                <a:prstDash val="solid"/>
                <a:miter/>
              </a:ln>
            </p:spPr>
            <p:txBody>
              <a:bodyPr rtlCol="0" anchor="ctr"/>
              <a:lstStyle/>
              <a:p>
                <a:endParaRPr lang="en-US" sz="810"/>
              </a:p>
            </p:txBody>
          </p:sp>
          <p:sp>
            <p:nvSpPr>
              <p:cNvPr id="3058" name="Freeform: Shape 3057">
                <a:extLst>
                  <a:ext uri="{FF2B5EF4-FFF2-40B4-BE49-F238E27FC236}">
                    <a16:creationId xmlns:a16="http://schemas.microsoft.com/office/drawing/2014/main" id="{8B9EBBB8-1E22-FBAB-77BD-494A5F3B8AF7}"/>
                  </a:ext>
                </a:extLst>
              </p:cNvPr>
              <p:cNvSpPr/>
              <p:nvPr/>
            </p:nvSpPr>
            <p:spPr>
              <a:xfrm>
                <a:off x="5196884" y="5648763"/>
                <a:ext cx="45835" cy="30524"/>
              </a:xfrm>
              <a:custGeom>
                <a:avLst/>
                <a:gdLst>
                  <a:gd name="connsiteX0" fmla="*/ 36666 w 45835"/>
                  <a:gd name="connsiteY0" fmla="*/ 9169 h 30524"/>
                  <a:gd name="connsiteX1" fmla="*/ 36666 w 45835"/>
                  <a:gd name="connsiteY1" fmla="*/ 21362 h 30524"/>
                  <a:gd name="connsiteX2" fmla="*/ 9164 w 45835"/>
                  <a:gd name="connsiteY2" fmla="*/ 21362 h 30524"/>
                  <a:gd name="connsiteX3" fmla="*/ 9164 w 45835"/>
                  <a:gd name="connsiteY3" fmla="*/ 9169 h 30524"/>
                  <a:gd name="connsiteX4" fmla="*/ 36666 w 45835"/>
                  <a:gd name="connsiteY4" fmla="*/ 9169 h 30524"/>
                  <a:gd name="connsiteX5" fmla="*/ 45836 w 45835"/>
                  <a:gd name="connsiteY5" fmla="*/ 0 h 30524"/>
                  <a:gd name="connsiteX6" fmla="*/ 0 w 45835"/>
                  <a:gd name="connsiteY6" fmla="*/ 0 h 30524"/>
                  <a:gd name="connsiteX7" fmla="*/ 0 w 45835"/>
                  <a:gd name="connsiteY7" fmla="*/ 30525 h 30524"/>
                  <a:gd name="connsiteX8" fmla="*/ 45836 w 45835"/>
                  <a:gd name="connsiteY8" fmla="*/ 30525 h 30524"/>
                  <a:gd name="connsiteX9" fmla="*/ 45836 w 45835"/>
                  <a:gd name="connsiteY9" fmla="*/ 0 h 3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835" h="30524">
                    <a:moveTo>
                      <a:pt x="36666" y="9169"/>
                    </a:moveTo>
                    <a:lnTo>
                      <a:pt x="36666" y="21362"/>
                    </a:lnTo>
                    <a:lnTo>
                      <a:pt x="9164" y="21362"/>
                    </a:lnTo>
                    <a:lnTo>
                      <a:pt x="9164" y="9169"/>
                    </a:lnTo>
                    <a:lnTo>
                      <a:pt x="36666" y="9169"/>
                    </a:lnTo>
                    <a:close/>
                    <a:moveTo>
                      <a:pt x="45836" y="0"/>
                    </a:moveTo>
                    <a:lnTo>
                      <a:pt x="0" y="0"/>
                    </a:lnTo>
                    <a:lnTo>
                      <a:pt x="0" y="30525"/>
                    </a:lnTo>
                    <a:lnTo>
                      <a:pt x="45836" y="30525"/>
                    </a:lnTo>
                    <a:lnTo>
                      <a:pt x="45836" y="0"/>
                    </a:lnTo>
                    <a:close/>
                  </a:path>
                </a:pathLst>
              </a:custGeom>
              <a:solidFill>
                <a:srgbClr val="FFFFFF"/>
              </a:solidFill>
              <a:ln w="6417" cap="flat">
                <a:noFill/>
                <a:prstDash val="solid"/>
                <a:miter/>
              </a:ln>
            </p:spPr>
            <p:txBody>
              <a:bodyPr rtlCol="0" anchor="ctr"/>
              <a:lstStyle/>
              <a:p>
                <a:endParaRPr lang="en-US" sz="810"/>
              </a:p>
            </p:txBody>
          </p:sp>
          <p:sp>
            <p:nvSpPr>
              <p:cNvPr id="3059" name="Freeform: Shape 3058">
                <a:extLst>
                  <a:ext uri="{FF2B5EF4-FFF2-40B4-BE49-F238E27FC236}">
                    <a16:creationId xmlns:a16="http://schemas.microsoft.com/office/drawing/2014/main" id="{7BFDAD65-199E-A4C4-1C16-F3904BA1DABD}"/>
                  </a:ext>
                </a:extLst>
              </p:cNvPr>
              <p:cNvSpPr/>
              <p:nvPr/>
            </p:nvSpPr>
            <p:spPr>
              <a:xfrm>
                <a:off x="5201466" y="5682406"/>
                <a:ext cx="36665" cy="21361"/>
              </a:xfrm>
              <a:custGeom>
                <a:avLst/>
                <a:gdLst>
                  <a:gd name="connsiteX0" fmla="*/ 36666 w 36665"/>
                  <a:gd name="connsiteY0" fmla="*/ 0 h 21361"/>
                  <a:gd name="connsiteX1" fmla="*/ 0 w 36665"/>
                  <a:gd name="connsiteY1" fmla="*/ 0 h 21361"/>
                  <a:gd name="connsiteX2" fmla="*/ 0 w 36665"/>
                  <a:gd name="connsiteY2" fmla="*/ 21362 h 21361"/>
                  <a:gd name="connsiteX3" fmla="*/ 36666 w 36665"/>
                  <a:gd name="connsiteY3" fmla="*/ 21362 h 21361"/>
                  <a:gd name="connsiteX4" fmla="*/ 36666 w 36665"/>
                  <a:gd name="connsiteY4" fmla="*/ 0 h 21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65" h="21361">
                    <a:moveTo>
                      <a:pt x="36666" y="0"/>
                    </a:moveTo>
                    <a:lnTo>
                      <a:pt x="0" y="0"/>
                    </a:lnTo>
                    <a:lnTo>
                      <a:pt x="0" y="21362"/>
                    </a:lnTo>
                    <a:lnTo>
                      <a:pt x="36666" y="21362"/>
                    </a:lnTo>
                    <a:lnTo>
                      <a:pt x="36666" y="0"/>
                    </a:lnTo>
                    <a:close/>
                  </a:path>
                </a:pathLst>
              </a:custGeom>
              <a:solidFill>
                <a:srgbClr val="FFFFFF"/>
              </a:solidFill>
              <a:ln w="6417" cap="flat">
                <a:noFill/>
                <a:prstDash val="solid"/>
                <a:miter/>
              </a:ln>
            </p:spPr>
            <p:txBody>
              <a:bodyPr rtlCol="0" anchor="ctr"/>
              <a:lstStyle/>
              <a:p>
                <a:endParaRPr lang="en-US" sz="810"/>
              </a:p>
            </p:txBody>
          </p:sp>
          <p:sp>
            <p:nvSpPr>
              <p:cNvPr id="3060" name="Freeform: Shape 3059">
                <a:extLst>
                  <a:ext uri="{FF2B5EF4-FFF2-40B4-BE49-F238E27FC236}">
                    <a16:creationId xmlns:a16="http://schemas.microsoft.com/office/drawing/2014/main" id="{EE69A472-E6CB-FAEE-0517-F316BB688D93}"/>
                  </a:ext>
                </a:extLst>
              </p:cNvPr>
              <p:cNvSpPr/>
              <p:nvPr/>
            </p:nvSpPr>
            <p:spPr>
              <a:xfrm>
                <a:off x="5196884" y="5677824"/>
                <a:ext cx="45835" cy="30525"/>
              </a:xfrm>
              <a:custGeom>
                <a:avLst/>
                <a:gdLst>
                  <a:gd name="connsiteX0" fmla="*/ 36666 w 45835"/>
                  <a:gd name="connsiteY0" fmla="*/ 9163 h 30525"/>
                  <a:gd name="connsiteX1" fmla="*/ 36666 w 45835"/>
                  <a:gd name="connsiteY1" fmla="*/ 21355 h 30525"/>
                  <a:gd name="connsiteX2" fmla="*/ 9164 w 45835"/>
                  <a:gd name="connsiteY2" fmla="*/ 21355 h 30525"/>
                  <a:gd name="connsiteX3" fmla="*/ 9164 w 45835"/>
                  <a:gd name="connsiteY3" fmla="*/ 9163 h 30525"/>
                  <a:gd name="connsiteX4" fmla="*/ 36666 w 45835"/>
                  <a:gd name="connsiteY4" fmla="*/ 9163 h 30525"/>
                  <a:gd name="connsiteX5" fmla="*/ 45836 w 45835"/>
                  <a:gd name="connsiteY5" fmla="*/ 0 h 30525"/>
                  <a:gd name="connsiteX6" fmla="*/ 0 w 45835"/>
                  <a:gd name="connsiteY6" fmla="*/ 0 h 30525"/>
                  <a:gd name="connsiteX7" fmla="*/ 0 w 45835"/>
                  <a:gd name="connsiteY7" fmla="*/ 30525 h 30525"/>
                  <a:gd name="connsiteX8" fmla="*/ 45836 w 45835"/>
                  <a:gd name="connsiteY8" fmla="*/ 30525 h 30525"/>
                  <a:gd name="connsiteX9" fmla="*/ 45836 w 45835"/>
                  <a:gd name="connsiteY9" fmla="*/ 0 h 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835" h="30525">
                    <a:moveTo>
                      <a:pt x="36666" y="9163"/>
                    </a:moveTo>
                    <a:lnTo>
                      <a:pt x="36666" y="21355"/>
                    </a:lnTo>
                    <a:lnTo>
                      <a:pt x="9164" y="21355"/>
                    </a:lnTo>
                    <a:lnTo>
                      <a:pt x="9164" y="9163"/>
                    </a:lnTo>
                    <a:lnTo>
                      <a:pt x="36666" y="9163"/>
                    </a:lnTo>
                    <a:close/>
                    <a:moveTo>
                      <a:pt x="45836" y="0"/>
                    </a:moveTo>
                    <a:lnTo>
                      <a:pt x="0" y="0"/>
                    </a:lnTo>
                    <a:lnTo>
                      <a:pt x="0" y="30525"/>
                    </a:lnTo>
                    <a:lnTo>
                      <a:pt x="45836" y="30525"/>
                    </a:lnTo>
                    <a:lnTo>
                      <a:pt x="45836" y="0"/>
                    </a:lnTo>
                    <a:close/>
                  </a:path>
                </a:pathLst>
              </a:custGeom>
              <a:solidFill>
                <a:srgbClr val="FFFFFF"/>
              </a:solidFill>
              <a:ln w="6417" cap="flat">
                <a:noFill/>
                <a:prstDash val="solid"/>
                <a:miter/>
              </a:ln>
            </p:spPr>
            <p:txBody>
              <a:bodyPr rtlCol="0" anchor="ctr"/>
              <a:lstStyle/>
              <a:p>
                <a:endParaRPr lang="en-US" sz="810"/>
              </a:p>
            </p:txBody>
          </p:sp>
          <p:sp>
            <p:nvSpPr>
              <p:cNvPr id="3061" name="Freeform: Shape 3060">
                <a:extLst>
                  <a:ext uri="{FF2B5EF4-FFF2-40B4-BE49-F238E27FC236}">
                    <a16:creationId xmlns:a16="http://schemas.microsoft.com/office/drawing/2014/main" id="{A3A19EEA-FA1A-30AF-BBD9-CBD7718BDAD8}"/>
                  </a:ext>
                </a:extLst>
              </p:cNvPr>
              <p:cNvSpPr/>
              <p:nvPr/>
            </p:nvSpPr>
            <p:spPr>
              <a:xfrm>
                <a:off x="4973854" y="5871792"/>
                <a:ext cx="366670" cy="58040"/>
              </a:xfrm>
              <a:custGeom>
                <a:avLst/>
                <a:gdLst>
                  <a:gd name="connsiteX0" fmla="*/ 0 w 366670"/>
                  <a:gd name="connsiteY0" fmla="*/ 11826 h 58040"/>
                  <a:gd name="connsiteX1" fmla="*/ 87083 w 366670"/>
                  <a:gd name="connsiteY1" fmla="*/ 11826 h 58040"/>
                  <a:gd name="connsiteX2" fmla="*/ 87083 w 366670"/>
                  <a:gd name="connsiteY2" fmla="*/ 38777 h 58040"/>
                  <a:gd name="connsiteX3" fmla="*/ 81859 w 366670"/>
                  <a:gd name="connsiteY3" fmla="*/ 42075 h 58040"/>
                  <a:gd name="connsiteX4" fmla="*/ 77977 w 366670"/>
                  <a:gd name="connsiteY4" fmla="*/ 44815 h 58040"/>
                  <a:gd name="connsiteX5" fmla="*/ 73332 w 366670"/>
                  <a:gd name="connsiteY5" fmla="*/ 45836 h 58040"/>
                  <a:gd name="connsiteX6" fmla="*/ 68731 w 366670"/>
                  <a:gd name="connsiteY6" fmla="*/ 45001 h 58040"/>
                  <a:gd name="connsiteX7" fmla="*/ 64810 w 366670"/>
                  <a:gd name="connsiteY7" fmla="*/ 42448 h 58040"/>
                  <a:gd name="connsiteX8" fmla="*/ 48858 w 366670"/>
                  <a:gd name="connsiteY8" fmla="*/ 36672 h 58040"/>
                  <a:gd name="connsiteX9" fmla="*/ 32995 w 366670"/>
                  <a:gd name="connsiteY9" fmla="*/ 42448 h 58040"/>
                  <a:gd name="connsiteX10" fmla="*/ 24429 w 366670"/>
                  <a:gd name="connsiteY10" fmla="*/ 45823 h 58040"/>
                  <a:gd name="connsiteX11" fmla="*/ 15856 w 366670"/>
                  <a:gd name="connsiteY11" fmla="*/ 42448 h 58040"/>
                  <a:gd name="connsiteX12" fmla="*/ 0 w 366670"/>
                  <a:gd name="connsiteY12" fmla="*/ 36672 h 58040"/>
                  <a:gd name="connsiteX13" fmla="*/ 0 w 366670"/>
                  <a:gd name="connsiteY13" fmla="*/ 48865 h 58040"/>
                  <a:gd name="connsiteX14" fmla="*/ 8522 w 366670"/>
                  <a:gd name="connsiteY14" fmla="*/ 52252 h 58040"/>
                  <a:gd name="connsiteX15" fmla="*/ 24474 w 366670"/>
                  <a:gd name="connsiteY15" fmla="*/ 58028 h 58040"/>
                  <a:gd name="connsiteX16" fmla="*/ 40330 w 366670"/>
                  <a:gd name="connsiteY16" fmla="*/ 52252 h 58040"/>
                  <a:gd name="connsiteX17" fmla="*/ 48858 w 366670"/>
                  <a:gd name="connsiteY17" fmla="*/ 48865 h 58040"/>
                  <a:gd name="connsiteX18" fmla="*/ 57475 w 366670"/>
                  <a:gd name="connsiteY18" fmla="*/ 52252 h 58040"/>
                  <a:gd name="connsiteX19" fmla="*/ 73332 w 366670"/>
                  <a:gd name="connsiteY19" fmla="*/ 58028 h 58040"/>
                  <a:gd name="connsiteX20" fmla="*/ 89194 w 366670"/>
                  <a:gd name="connsiteY20" fmla="*/ 52252 h 58040"/>
                  <a:gd name="connsiteX21" fmla="*/ 97760 w 366670"/>
                  <a:gd name="connsiteY21" fmla="*/ 48871 h 58040"/>
                  <a:gd name="connsiteX22" fmla="*/ 106333 w 366670"/>
                  <a:gd name="connsiteY22" fmla="*/ 52252 h 58040"/>
                  <a:gd name="connsiteX23" fmla="*/ 122189 w 366670"/>
                  <a:gd name="connsiteY23" fmla="*/ 58028 h 58040"/>
                  <a:gd name="connsiteX24" fmla="*/ 138052 w 366670"/>
                  <a:gd name="connsiteY24" fmla="*/ 52252 h 58040"/>
                  <a:gd name="connsiteX25" fmla="*/ 146670 w 366670"/>
                  <a:gd name="connsiteY25" fmla="*/ 48865 h 58040"/>
                  <a:gd name="connsiteX26" fmla="*/ 155191 w 366670"/>
                  <a:gd name="connsiteY26" fmla="*/ 52252 h 58040"/>
                  <a:gd name="connsiteX27" fmla="*/ 171054 w 366670"/>
                  <a:gd name="connsiteY27" fmla="*/ 58028 h 58040"/>
                  <a:gd name="connsiteX28" fmla="*/ 186999 w 366670"/>
                  <a:gd name="connsiteY28" fmla="*/ 52252 h 58040"/>
                  <a:gd name="connsiteX29" fmla="*/ 195528 w 366670"/>
                  <a:gd name="connsiteY29" fmla="*/ 48852 h 58040"/>
                  <a:gd name="connsiteX30" fmla="*/ 204056 w 366670"/>
                  <a:gd name="connsiteY30" fmla="*/ 52252 h 58040"/>
                  <a:gd name="connsiteX31" fmla="*/ 220001 w 366670"/>
                  <a:gd name="connsiteY31" fmla="*/ 58028 h 58040"/>
                  <a:gd name="connsiteX32" fmla="*/ 235864 w 366670"/>
                  <a:gd name="connsiteY32" fmla="*/ 52252 h 58040"/>
                  <a:gd name="connsiteX33" fmla="*/ 244430 w 366670"/>
                  <a:gd name="connsiteY33" fmla="*/ 48871 h 58040"/>
                  <a:gd name="connsiteX34" fmla="*/ 253003 w 366670"/>
                  <a:gd name="connsiteY34" fmla="*/ 52252 h 58040"/>
                  <a:gd name="connsiteX35" fmla="*/ 268865 w 366670"/>
                  <a:gd name="connsiteY35" fmla="*/ 58028 h 58040"/>
                  <a:gd name="connsiteX36" fmla="*/ 284722 w 366670"/>
                  <a:gd name="connsiteY36" fmla="*/ 52252 h 58040"/>
                  <a:gd name="connsiteX37" fmla="*/ 293339 w 366670"/>
                  <a:gd name="connsiteY37" fmla="*/ 48865 h 58040"/>
                  <a:gd name="connsiteX38" fmla="*/ 301861 w 366670"/>
                  <a:gd name="connsiteY38" fmla="*/ 52252 h 58040"/>
                  <a:gd name="connsiteX39" fmla="*/ 317768 w 366670"/>
                  <a:gd name="connsiteY39" fmla="*/ 58041 h 58040"/>
                  <a:gd name="connsiteX40" fmla="*/ 333676 w 366670"/>
                  <a:gd name="connsiteY40" fmla="*/ 52252 h 58040"/>
                  <a:gd name="connsiteX41" fmla="*/ 342197 w 366670"/>
                  <a:gd name="connsiteY41" fmla="*/ 48865 h 58040"/>
                  <a:gd name="connsiteX42" fmla="*/ 350815 w 366670"/>
                  <a:gd name="connsiteY42" fmla="*/ 52252 h 58040"/>
                  <a:gd name="connsiteX43" fmla="*/ 366671 w 366670"/>
                  <a:gd name="connsiteY43" fmla="*/ 58028 h 58040"/>
                  <a:gd name="connsiteX44" fmla="*/ 366671 w 366670"/>
                  <a:gd name="connsiteY44" fmla="*/ 45836 h 58040"/>
                  <a:gd name="connsiteX45" fmla="*/ 358149 w 366670"/>
                  <a:gd name="connsiteY45" fmla="*/ 42448 h 58040"/>
                  <a:gd name="connsiteX46" fmla="*/ 342197 w 366670"/>
                  <a:gd name="connsiteY46" fmla="*/ 36672 h 58040"/>
                  <a:gd name="connsiteX47" fmla="*/ 326341 w 366670"/>
                  <a:gd name="connsiteY47" fmla="*/ 42448 h 58040"/>
                  <a:gd name="connsiteX48" fmla="*/ 317768 w 366670"/>
                  <a:gd name="connsiteY48" fmla="*/ 45823 h 58040"/>
                  <a:gd name="connsiteX49" fmla="*/ 309196 w 366670"/>
                  <a:gd name="connsiteY49" fmla="*/ 42448 h 58040"/>
                  <a:gd name="connsiteX50" fmla="*/ 293339 w 366670"/>
                  <a:gd name="connsiteY50" fmla="*/ 36672 h 58040"/>
                  <a:gd name="connsiteX51" fmla="*/ 281147 w 366670"/>
                  <a:gd name="connsiteY51" fmla="*/ 39971 h 58040"/>
                  <a:gd name="connsiteX52" fmla="*/ 281147 w 366670"/>
                  <a:gd name="connsiteY52" fmla="*/ 12468 h 58040"/>
                  <a:gd name="connsiteX53" fmla="*/ 366671 w 366670"/>
                  <a:gd name="connsiteY53" fmla="*/ 12468 h 58040"/>
                  <a:gd name="connsiteX54" fmla="*/ 366671 w 366670"/>
                  <a:gd name="connsiteY54" fmla="*/ 0 h 58040"/>
                  <a:gd name="connsiteX55" fmla="*/ 0 w 366670"/>
                  <a:gd name="connsiteY55" fmla="*/ 0 h 58040"/>
                  <a:gd name="connsiteX56" fmla="*/ 0 w 366670"/>
                  <a:gd name="connsiteY56" fmla="*/ 11826 h 58040"/>
                  <a:gd name="connsiteX57" fmla="*/ 268865 w 366670"/>
                  <a:gd name="connsiteY57" fmla="*/ 45836 h 58040"/>
                  <a:gd name="connsiteX58" fmla="*/ 260338 w 366670"/>
                  <a:gd name="connsiteY58" fmla="*/ 42448 h 58040"/>
                  <a:gd name="connsiteX59" fmla="*/ 244430 w 366670"/>
                  <a:gd name="connsiteY59" fmla="*/ 36660 h 58040"/>
                  <a:gd name="connsiteX60" fmla="*/ 228530 w 366670"/>
                  <a:gd name="connsiteY60" fmla="*/ 42448 h 58040"/>
                  <a:gd name="connsiteX61" fmla="*/ 220001 w 366670"/>
                  <a:gd name="connsiteY61" fmla="*/ 45836 h 58040"/>
                  <a:gd name="connsiteX62" fmla="*/ 211383 w 366670"/>
                  <a:gd name="connsiteY62" fmla="*/ 42448 h 58040"/>
                  <a:gd name="connsiteX63" fmla="*/ 195528 w 366670"/>
                  <a:gd name="connsiteY63" fmla="*/ 36666 h 58040"/>
                  <a:gd name="connsiteX64" fmla="*/ 179672 w 366670"/>
                  <a:gd name="connsiteY64" fmla="*/ 42448 h 58040"/>
                  <a:gd name="connsiteX65" fmla="*/ 171099 w 366670"/>
                  <a:gd name="connsiteY65" fmla="*/ 45823 h 58040"/>
                  <a:gd name="connsiteX66" fmla="*/ 162526 w 366670"/>
                  <a:gd name="connsiteY66" fmla="*/ 42448 h 58040"/>
                  <a:gd name="connsiteX67" fmla="*/ 146670 w 366670"/>
                  <a:gd name="connsiteY67" fmla="*/ 36672 h 58040"/>
                  <a:gd name="connsiteX68" fmla="*/ 130717 w 366670"/>
                  <a:gd name="connsiteY68" fmla="*/ 42448 h 58040"/>
                  <a:gd name="connsiteX69" fmla="*/ 126797 w 366670"/>
                  <a:gd name="connsiteY69" fmla="*/ 45001 h 58040"/>
                  <a:gd name="connsiteX70" fmla="*/ 122189 w 366670"/>
                  <a:gd name="connsiteY70" fmla="*/ 45836 h 58040"/>
                  <a:gd name="connsiteX71" fmla="*/ 113668 w 366670"/>
                  <a:gd name="connsiteY71" fmla="*/ 42448 h 58040"/>
                  <a:gd name="connsiteX72" fmla="*/ 99275 w 366670"/>
                  <a:gd name="connsiteY72" fmla="*/ 36672 h 58040"/>
                  <a:gd name="connsiteX73" fmla="*/ 99275 w 366670"/>
                  <a:gd name="connsiteY73" fmla="*/ 11826 h 58040"/>
                  <a:gd name="connsiteX74" fmla="*/ 268865 w 366670"/>
                  <a:gd name="connsiteY74" fmla="*/ 11826 h 58040"/>
                  <a:gd name="connsiteX75" fmla="*/ 268865 w 366670"/>
                  <a:gd name="connsiteY75" fmla="*/ 45836 h 5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6670" h="58040">
                    <a:moveTo>
                      <a:pt x="0" y="11826"/>
                    </a:moveTo>
                    <a:lnTo>
                      <a:pt x="87083" y="11826"/>
                    </a:lnTo>
                    <a:lnTo>
                      <a:pt x="87083" y="38777"/>
                    </a:lnTo>
                    <a:cubicBezTo>
                      <a:pt x="85254" y="39727"/>
                      <a:pt x="83502" y="40831"/>
                      <a:pt x="81859" y="42075"/>
                    </a:cubicBezTo>
                    <a:cubicBezTo>
                      <a:pt x="80756" y="43243"/>
                      <a:pt x="79441" y="44174"/>
                      <a:pt x="77977" y="44815"/>
                    </a:cubicBezTo>
                    <a:cubicBezTo>
                      <a:pt x="76508" y="45463"/>
                      <a:pt x="74929" y="45810"/>
                      <a:pt x="73332" y="45836"/>
                    </a:cubicBezTo>
                    <a:cubicBezTo>
                      <a:pt x="71759" y="45868"/>
                      <a:pt x="70194" y="45585"/>
                      <a:pt x="68731" y="45001"/>
                    </a:cubicBezTo>
                    <a:cubicBezTo>
                      <a:pt x="67261" y="44417"/>
                      <a:pt x="65933" y="43551"/>
                      <a:pt x="64810" y="42448"/>
                    </a:cubicBezTo>
                    <a:cubicBezTo>
                      <a:pt x="60337" y="38700"/>
                      <a:pt x="54691" y="36653"/>
                      <a:pt x="48858" y="36672"/>
                    </a:cubicBezTo>
                    <a:cubicBezTo>
                      <a:pt x="43050" y="36653"/>
                      <a:pt x="37429" y="38700"/>
                      <a:pt x="32995" y="42448"/>
                    </a:cubicBezTo>
                    <a:cubicBezTo>
                      <a:pt x="30672" y="44616"/>
                      <a:pt x="27612" y="45823"/>
                      <a:pt x="24429" y="45823"/>
                    </a:cubicBezTo>
                    <a:cubicBezTo>
                      <a:pt x="21246" y="45823"/>
                      <a:pt x="18179" y="44616"/>
                      <a:pt x="15856" y="42448"/>
                    </a:cubicBezTo>
                    <a:cubicBezTo>
                      <a:pt x="11435" y="38681"/>
                      <a:pt x="5807" y="36627"/>
                      <a:pt x="0" y="36672"/>
                    </a:cubicBezTo>
                    <a:lnTo>
                      <a:pt x="0" y="48865"/>
                    </a:lnTo>
                    <a:cubicBezTo>
                      <a:pt x="3176" y="48820"/>
                      <a:pt x="6243" y="50039"/>
                      <a:pt x="8522" y="52252"/>
                    </a:cubicBezTo>
                    <a:cubicBezTo>
                      <a:pt x="12968" y="56038"/>
                      <a:pt x="18634" y="58092"/>
                      <a:pt x="24474" y="58028"/>
                    </a:cubicBezTo>
                    <a:cubicBezTo>
                      <a:pt x="30281" y="58079"/>
                      <a:pt x="35915" y="56026"/>
                      <a:pt x="40330" y="52252"/>
                    </a:cubicBezTo>
                    <a:cubicBezTo>
                      <a:pt x="42614" y="50039"/>
                      <a:pt x="45681" y="48820"/>
                      <a:pt x="48858" y="48865"/>
                    </a:cubicBezTo>
                    <a:cubicBezTo>
                      <a:pt x="52066" y="48813"/>
                      <a:pt x="55159" y="50032"/>
                      <a:pt x="57475" y="52252"/>
                    </a:cubicBezTo>
                    <a:cubicBezTo>
                      <a:pt x="61916" y="55987"/>
                      <a:pt x="67531" y="58028"/>
                      <a:pt x="73332" y="58028"/>
                    </a:cubicBezTo>
                    <a:cubicBezTo>
                      <a:pt x="79132" y="58028"/>
                      <a:pt x="84747" y="55987"/>
                      <a:pt x="89194" y="52252"/>
                    </a:cubicBezTo>
                    <a:cubicBezTo>
                      <a:pt x="91517" y="50084"/>
                      <a:pt x="94578" y="48871"/>
                      <a:pt x="97760" y="48871"/>
                    </a:cubicBezTo>
                    <a:cubicBezTo>
                      <a:pt x="100943" y="48871"/>
                      <a:pt x="104010" y="50084"/>
                      <a:pt x="106333" y="52252"/>
                    </a:cubicBezTo>
                    <a:cubicBezTo>
                      <a:pt x="110774" y="55987"/>
                      <a:pt x="116389" y="58028"/>
                      <a:pt x="122189" y="58028"/>
                    </a:cubicBezTo>
                    <a:cubicBezTo>
                      <a:pt x="127990" y="58028"/>
                      <a:pt x="133611" y="55987"/>
                      <a:pt x="138052" y="52252"/>
                    </a:cubicBezTo>
                    <a:cubicBezTo>
                      <a:pt x="140368" y="50032"/>
                      <a:pt x="143461" y="48813"/>
                      <a:pt x="146670" y="48865"/>
                    </a:cubicBezTo>
                    <a:cubicBezTo>
                      <a:pt x="149846" y="48820"/>
                      <a:pt x="152913" y="50039"/>
                      <a:pt x="155191" y="52252"/>
                    </a:cubicBezTo>
                    <a:cubicBezTo>
                      <a:pt x="159600" y="56038"/>
                      <a:pt x="165240" y="58092"/>
                      <a:pt x="171054" y="58028"/>
                    </a:cubicBezTo>
                    <a:cubicBezTo>
                      <a:pt x="176893" y="58092"/>
                      <a:pt x="182559" y="56038"/>
                      <a:pt x="186999" y="52252"/>
                    </a:cubicBezTo>
                    <a:cubicBezTo>
                      <a:pt x="189303" y="50064"/>
                      <a:pt x="192358" y="48852"/>
                      <a:pt x="195528" y="48852"/>
                    </a:cubicBezTo>
                    <a:cubicBezTo>
                      <a:pt x="198704" y="48852"/>
                      <a:pt x="201752" y="50064"/>
                      <a:pt x="204056" y="52252"/>
                    </a:cubicBezTo>
                    <a:cubicBezTo>
                      <a:pt x="208496" y="56038"/>
                      <a:pt x="214162" y="58092"/>
                      <a:pt x="220001" y="58028"/>
                    </a:cubicBezTo>
                    <a:cubicBezTo>
                      <a:pt x="225815" y="58092"/>
                      <a:pt x="231456" y="56038"/>
                      <a:pt x="235864" y="52252"/>
                    </a:cubicBezTo>
                    <a:cubicBezTo>
                      <a:pt x="238186" y="50084"/>
                      <a:pt x="241254" y="48871"/>
                      <a:pt x="244430" y="48871"/>
                    </a:cubicBezTo>
                    <a:cubicBezTo>
                      <a:pt x="247613" y="48871"/>
                      <a:pt x="250680" y="50084"/>
                      <a:pt x="253003" y="52252"/>
                    </a:cubicBezTo>
                    <a:cubicBezTo>
                      <a:pt x="257444" y="55987"/>
                      <a:pt x="263065" y="58028"/>
                      <a:pt x="268865" y="58028"/>
                    </a:cubicBezTo>
                    <a:cubicBezTo>
                      <a:pt x="274666" y="58028"/>
                      <a:pt x="280281" y="55987"/>
                      <a:pt x="284722" y="52252"/>
                    </a:cubicBezTo>
                    <a:cubicBezTo>
                      <a:pt x="287038" y="50032"/>
                      <a:pt x="290131" y="48813"/>
                      <a:pt x="293339" y="48865"/>
                    </a:cubicBezTo>
                    <a:cubicBezTo>
                      <a:pt x="296516" y="48820"/>
                      <a:pt x="299583" y="50039"/>
                      <a:pt x="301861" y="52252"/>
                    </a:cubicBezTo>
                    <a:cubicBezTo>
                      <a:pt x="306321" y="55993"/>
                      <a:pt x="311955" y="58041"/>
                      <a:pt x="317768" y="58041"/>
                    </a:cubicBezTo>
                    <a:cubicBezTo>
                      <a:pt x="323588" y="58041"/>
                      <a:pt x="329216" y="55993"/>
                      <a:pt x="333676" y="52252"/>
                    </a:cubicBezTo>
                    <a:cubicBezTo>
                      <a:pt x="335954" y="50039"/>
                      <a:pt x="339021" y="48820"/>
                      <a:pt x="342197" y="48865"/>
                    </a:cubicBezTo>
                    <a:cubicBezTo>
                      <a:pt x="345406" y="48813"/>
                      <a:pt x="348499" y="50032"/>
                      <a:pt x="350815" y="52252"/>
                    </a:cubicBezTo>
                    <a:cubicBezTo>
                      <a:pt x="355217" y="56058"/>
                      <a:pt x="360857" y="58111"/>
                      <a:pt x="366671" y="58028"/>
                    </a:cubicBezTo>
                    <a:lnTo>
                      <a:pt x="366671" y="45836"/>
                    </a:lnTo>
                    <a:cubicBezTo>
                      <a:pt x="363495" y="45881"/>
                      <a:pt x="360428" y="44661"/>
                      <a:pt x="358149" y="42448"/>
                    </a:cubicBezTo>
                    <a:cubicBezTo>
                      <a:pt x="353677" y="38700"/>
                      <a:pt x="348030" y="36653"/>
                      <a:pt x="342197" y="36672"/>
                    </a:cubicBezTo>
                    <a:cubicBezTo>
                      <a:pt x="336397" y="36653"/>
                      <a:pt x="330775" y="38700"/>
                      <a:pt x="326341" y="42448"/>
                    </a:cubicBezTo>
                    <a:cubicBezTo>
                      <a:pt x="324012" y="44616"/>
                      <a:pt x="320951" y="45823"/>
                      <a:pt x="317768" y="45823"/>
                    </a:cubicBezTo>
                    <a:cubicBezTo>
                      <a:pt x="314585" y="45823"/>
                      <a:pt x="311525" y="44616"/>
                      <a:pt x="309196" y="42448"/>
                    </a:cubicBezTo>
                    <a:cubicBezTo>
                      <a:pt x="304761" y="38700"/>
                      <a:pt x="299140" y="36653"/>
                      <a:pt x="293339" y="36672"/>
                    </a:cubicBezTo>
                    <a:cubicBezTo>
                      <a:pt x="289040" y="36583"/>
                      <a:pt x="284812" y="37725"/>
                      <a:pt x="281147" y="39971"/>
                    </a:cubicBezTo>
                    <a:lnTo>
                      <a:pt x="281147" y="12468"/>
                    </a:lnTo>
                    <a:lnTo>
                      <a:pt x="366671" y="12468"/>
                    </a:lnTo>
                    <a:lnTo>
                      <a:pt x="366671" y="0"/>
                    </a:lnTo>
                    <a:lnTo>
                      <a:pt x="0" y="0"/>
                    </a:lnTo>
                    <a:lnTo>
                      <a:pt x="0" y="11826"/>
                    </a:lnTo>
                    <a:close/>
                    <a:moveTo>
                      <a:pt x="268865" y="45836"/>
                    </a:moveTo>
                    <a:cubicBezTo>
                      <a:pt x="265683" y="45881"/>
                      <a:pt x="262615" y="44661"/>
                      <a:pt x="260338" y="42448"/>
                    </a:cubicBezTo>
                    <a:cubicBezTo>
                      <a:pt x="255878" y="38707"/>
                      <a:pt x="250250" y="36660"/>
                      <a:pt x="244430" y="36660"/>
                    </a:cubicBezTo>
                    <a:cubicBezTo>
                      <a:pt x="238617" y="36660"/>
                      <a:pt x="232983" y="38707"/>
                      <a:pt x="228530" y="42448"/>
                    </a:cubicBezTo>
                    <a:cubicBezTo>
                      <a:pt x="226245" y="44661"/>
                      <a:pt x="223184" y="45881"/>
                      <a:pt x="220001" y="45836"/>
                    </a:cubicBezTo>
                    <a:cubicBezTo>
                      <a:pt x="216800" y="45881"/>
                      <a:pt x="213700" y="44668"/>
                      <a:pt x="211383" y="42448"/>
                    </a:cubicBezTo>
                    <a:cubicBezTo>
                      <a:pt x="206943" y="38713"/>
                      <a:pt x="201328" y="36666"/>
                      <a:pt x="195528" y="36666"/>
                    </a:cubicBezTo>
                    <a:cubicBezTo>
                      <a:pt x="189726" y="36666"/>
                      <a:pt x="184112" y="38713"/>
                      <a:pt x="179672" y="42448"/>
                    </a:cubicBezTo>
                    <a:cubicBezTo>
                      <a:pt x="177342" y="44616"/>
                      <a:pt x="174281" y="45823"/>
                      <a:pt x="171099" y="45823"/>
                    </a:cubicBezTo>
                    <a:cubicBezTo>
                      <a:pt x="167916" y="45823"/>
                      <a:pt x="164855" y="44616"/>
                      <a:pt x="162526" y="42448"/>
                    </a:cubicBezTo>
                    <a:cubicBezTo>
                      <a:pt x="158092" y="38700"/>
                      <a:pt x="152471" y="36653"/>
                      <a:pt x="146670" y="36672"/>
                    </a:cubicBezTo>
                    <a:cubicBezTo>
                      <a:pt x="140837" y="36653"/>
                      <a:pt x="135190" y="38700"/>
                      <a:pt x="130717" y="42448"/>
                    </a:cubicBezTo>
                    <a:cubicBezTo>
                      <a:pt x="129594" y="43551"/>
                      <a:pt x="128260" y="44417"/>
                      <a:pt x="126797" y="45001"/>
                    </a:cubicBezTo>
                    <a:cubicBezTo>
                      <a:pt x="125334" y="45585"/>
                      <a:pt x="123768" y="45868"/>
                      <a:pt x="122189" y="45836"/>
                    </a:cubicBezTo>
                    <a:cubicBezTo>
                      <a:pt x="119013" y="45881"/>
                      <a:pt x="115946" y="44661"/>
                      <a:pt x="113668" y="42448"/>
                    </a:cubicBezTo>
                    <a:cubicBezTo>
                      <a:pt x="109632" y="38995"/>
                      <a:pt x="104575" y="36961"/>
                      <a:pt x="99275" y="36672"/>
                    </a:cubicBezTo>
                    <a:lnTo>
                      <a:pt x="99275" y="11826"/>
                    </a:lnTo>
                    <a:lnTo>
                      <a:pt x="268865" y="11826"/>
                    </a:lnTo>
                    <a:lnTo>
                      <a:pt x="268865" y="45836"/>
                    </a:lnTo>
                    <a:close/>
                  </a:path>
                </a:pathLst>
              </a:custGeom>
              <a:solidFill>
                <a:srgbClr val="2C5967"/>
              </a:solidFill>
              <a:ln w="6417" cap="flat">
                <a:noFill/>
                <a:prstDash val="solid"/>
                <a:miter/>
              </a:ln>
            </p:spPr>
            <p:txBody>
              <a:bodyPr rtlCol="0" anchor="ctr"/>
              <a:lstStyle/>
              <a:p>
                <a:endParaRPr lang="en-US" sz="810"/>
              </a:p>
            </p:txBody>
          </p:sp>
          <p:sp>
            <p:nvSpPr>
              <p:cNvPr id="3062" name="Freeform: Shape 3061">
                <a:extLst>
                  <a:ext uri="{FF2B5EF4-FFF2-40B4-BE49-F238E27FC236}">
                    <a16:creationId xmlns:a16="http://schemas.microsoft.com/office/drawing/2014/main" id="{2A747C31-C273-5E8F-534A-3FDBCC7DE561}"/>
                  </a:ext>
                </a:extLst>
              </p:cNvPr>
              <p:cNvSpPr/>
              <p:nvPr/>
            </p:nvSpPr>
            <p:spPr>
              <a:xfrm>
                <a:off x="4973854" y="5750700"/>
                <a:ext cx="366670" cy="108720"/>
              </a:xfrm>
              <a:custGeom>
                <a:avLst/>
                <a:gdLst>
                  <a:gd name="connsiteX0" fmla="*/ 360530 w 366670"/>
                  <a:gd name="connsiteY0" fmla="*/ 96253 h 108720"/>
                  <a:gd name="connsiteX1" fmla="*/ 281147 w 366670"/>
                  <a:gd name="connsiteY1" fmla="*/ 6141 h 108720"/>
                  <a:gd name="connsiteX2" fmla="*/ 281147 w 366670"/>
                  <a:gd name="connsiteY2" fmla="*/ 0 h 108720"/>
                  <a:gd name="connsiteX3" fmla="*/ 268865 w 366670"/>
                  <a:gd name="connsiteY3" fmla="*/ 0 h 108720"/>
                  <a:gd name="connsiteX4" fmla="*/ 268865 w 366670"/>
                  <a:gd name="connsiteY4" fmla="*/ 6141 h 108720"/>
                  <a:gd name="connsiteX5" fmla="*/ 253369 w 366670"/>
                  <a:gd name="connsiteY5" fmla="*/ 58303 h 108720"/>
                  <a:gd name="connsiteX6" fmla="*/ 224230 w 366670"/>
                  <a:gd name="connsiteY6" fmla="*/ 86153 h 108720"/>
                  <a:gd name="connsiteX7" fmla="*/ 184895 w 366670"/>
                  <a:gd name="connsiteY7" fmla="*/ 94969 h 108720"/>
                  <a:gd name="connsiteX8" fmla="*/ 145527 w 366670"/>
                  <a:gd name="connsiteY8" fmla="*/ 86852 h 108720"/>
                  <a:gd name="connsiteX9" fmla="*/ 115503 w 366670"/>
                  <a:gd name="connsiteY9" fmla="*/ 60139 h 108720"/>
                  <a:gd name="connsiteX10" fmla="*/ 99275 w 366670"/>
                  <a:gd name="connsiteY10" fmla="*/ 6327 h 108720"/>
                  <a:gd name="connsiteX11" fmla="*/ 99275 w 366670"/>
                  <a:gd name="connsiteY11" fmla="*/ 186 h 108720"/>
                  <a:gd name="connsiteX12" fmla="*/ 87083 w 366670"/>
                  <a:gd name="connsiteY12" fmla="*/ 186 h 108720"/>
                  <a:gd name="connsiteX13" fmla="*/ 87083 w 366670"/>
                  <a:gd name="connsiteY13" fmla="*/ 6327 h 108720"/>
                  <a:gd name="connsiteX14" fmla="*/ 7604 w 366670"/>
                  <a:gd name="connsiteY14" fmla="*/ 96439 h 108720"/>
                  <a:gd name="connsiteX15" fmla="*/ 0 w 366670"/>
                  <a:gd name="connsiteY15" fmla="*/ 96439 h 108720"/>
                  <a:gd name="connsiteX16" fmla="*/ 0 w 366670"/>
                  <a:gd name="connsiteY16" fmla="*/ 108721 h 108720"/>
                  <a:gd name="connsiteX17" fmla="*/ 366671 w 366670"/>
                  <a:gd name="connsiteY17" fmla="*/ 108721 h 108720"/>
                  <a:gd name="connsiteX18" fmla="*/ 366671 w 366670"/>
                  <a:gd name="connsiteY18" fmla="*/ 96253 h 108720"/>
                  <a:gd name="connsiteX19" fmla="*/ 360530 w 366670"/>
                  <a:gd name="connsiteY19" fmla="*/ 96253 h 108720"/>
                  <a:gd name="connsiteX20" fmla="*/ 263822 w 366670"/>
                  <a:gd name="connsiteY20" fmla="*/ 64720 h 108720"/>
                  <a:gd name="connsiteX21" fmla="*/ 268865 w 366670"/>
                  <a:gd name="connsiteY21" fmla="*/ 55550 h 108720"/>
                  <a:gd name="connsiteX22" fmla="*/ 268865 w 366670"/>
                  <a:gd name="connsiteY22" fmla="*/ 96439 h 108720"/>
                  <a:gd name="connsiteX23" fmla="*/ 230730 w 366670"/>
                  <a:gd name="connsiteY23" fmla="*/ 96439 h 108720"/>
                  <a:gd name="connsiteX24" fmla="*/ 263822 w 366670"/>
                  <a:gd name="connsiteY24" fmla="*/ 64720 h 108720"/>
                  <a:gd name="connsiteX25" fmla="*/ 105236 w 366670"/>
                  <a:gd name="connsiteY25" fmla="*/ 66645 h 108720"/>
                  <a:gd name="connsiteX26" fmla="*/ 137500 w 366670"/>
                  <a:gd name="connsiteY26" fmla="*/ 96253 h 108720"/>
                  <a:gd name="connsiteX27" fmla="*/ 99275 w 366670"/>
                  <a:gd name="connsiteY27" fmla="*/ 96253 h 108720"/>
                  <a:gd name="connsiteX28" fmla="*/ 99275 w 366670"/>
                  <a:gd name="connsiteY28" fmla="*/ 56102 h 108720"/>
                  <a:gd name="connsiteX29" fmla="*/ 105236 w 366670"/>
                  <a:gd name="connsiteY29" fmla="*/ 66645 h 108720"/>
                  <a:gd name="connsiteX30" fmla="*/ 79659 w 366670"/>
                  <a:gd name="connsiteY30" fmla="*/ 67287 h 108720"/>
                  <a:gd name="connsiteX31" fmla="*/ 87083 w 366670"/>
                  <a:gd name="connsiteY31" fmla="*/ 53812 h 108720"/>
                  <a:gd name="connsiteX32" fmla="*/ 87083 w 366670"/>
                  <a:gd name="connsiteY32" fmla="*/ 96253 h 108720"/>
                  <a:gd name="connsiteX33" fmla="*/ 51149 w 366670"/>
                  <a:gd name="connsiteY33" fmla="*/ 96253 h 108720"/>
                  <a:gd name="connsiteX34" fmla="*/ 79659 w 366670"/>
                  <a:gd name="connsiteY34" fmla="*/ 67287 h 108720"/>
                  <a:gd name="connsiteX35" fmla="*/ 281327 w 366670"/>
                  <a:gd name="connsiteY35" fmla="*/ 96253 h 108720"/>
                  <a:gd name="connsiteX36" fmla="*/ 281327 w 366670"/>
                  <a:gd name="connsiteY36" fmla="*/ 53812 h 108720"/>
                  <a:gd name="connsiteX37" fmla="*/ 288758 w 366670"/>
                  <a:gd name="connsiteY37" fmla="*/ 67287 h 108720"/>
                  <a:gd name="connsiteX38" fmla="*/ 317172 w 366670"/>
                  <a:gd name="connsiteY38" fmla="*/ 96253 h 108720"/>
                  <a:gd name="connsiteX39" fmla="*/ 281327 w 366670"/>
                  <a:gd name="connsiteY39" fmla="*/ 96253 h 10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6670" h="108720">
                    <a:moveTo>
                      <a:pt x="360530" y="96253"/>
                    </a:moveTo>
                    <a:cubicBezTo>
                      <a:pt x="300674" y="96253"/>
                      <a:pt x="281147" y="29242"/>
                      <a:pt x="281147" y="6141"/>
                    </a:cubicBezTo>
                    <a:lnTo>
                      <a:pt x="281147" y="0"/>
                    </a:lnTo>
                    <a:lnTo>
                      <a:pt x="268865" y="0"/>
                    </a:lnTo>
                    <a:lnTo>
                      <a:pt x="268865" y="6141"/>
                    </a:lnTo>
                    <a:cubicBezTo>
                      <a:pt x="268237" y="24570"/>
                      <a:pt x="262905" y="42525"/>
                      <a:pt x="253369" y="58303"/>
                    </a:cubicBezTo>
                    <a:cubicBezTo>
                      <a:pt x="246368" y="70066"/>
                      <a:pt x="236294" y="79691"/>
                      <a:pt x="224230" y="86153"/>
                    </a:cubicBezTo>
                    <a:cubicBezTo>
                      <a:pt x="212160" y="92614"/>
                      <a:pt x="198563" y="95662"/>
                      <a:pt x="184895" y="94969"/>
                    </a:cubicBezTo>
                    <a:cubicBezTo>
                      <a:pt x="171285" y="95765"/>
                      <a:pt x="157713" y="92967"/>
                      <a:pt x="145527" y="86852"/>
                    </a:cubicBezTo>
                    <a:cubicBezTo>
                      <a:pt x="133348" y="80737"/>
                      <a:pt x="122992" y="71522"/>
                      <a:pt x="115503" y="60139"/>
                    </a:cubicBezTo>
                    <a:cubicBezTo>
                      <a:pt x="105358" y="43981"/>
                      <a:pt x="99750" y="25398"/>
                      <a:pt x="99275" y="6327"/>
                    </a:cubicBezTo>
                    <a:lnTo>
                      <a:pt x="99275" y="186"/>
                    </a:lnTo>
                    <a:lnTo>
                      <a:pt x="87083" y="186"/>
                    </a:lnTo>
                    <a:lnTo>
                      <a:pt x="87083" y="6327"/>
                    </a:lnTo>
                    <a:cubicBezTo>
                      <a:pt x="87083" y="29428"/>
                      <a:pt x="67556" y="96439"/>
                      <a:pt x="7604" y="96439"/>
                    </a:cubicBezTo>
                    <a:lnTo>
                      <a:pt x="0" y="96439"/>
                    </a:lnTo>
                    <a:lnTo>
                      <a:pt x="0" y="108721"/>
                    </a:lnTo>
                    <a:lnTo>
                      <a:pt x="366671" y="108721"/>
                    </a:lnTo>
                    <a:lnTo>
                      <a:pt x="366671" y="96253"/>
                    </a:lnTo>
                    <a:lnTo>
                      <a:pt x="360530" y="96253"/>
                    </a:lnTo>
                    <a:close/>
                    <a:moveTo>
                      <a:pt x="263822" y="64720"/>
                    </a:moveTo>
                    <a:cubicBezTo>
                      <a:pt x="265676" y="61762"/>
                      <a:pt x="267358" y="58701"/>
                      <a:pt x="268865" y="55550"/>
                    </a:cubicBezTo>
                    <a:lnTo>
                      <a:pt x="268865" y="96439"/>
                    </a:lnTo>
                    <a:lnTo>
                      <a:pt x="230730" y="96439"/>
                    </a:lnTo>
                    <a:cubicBezTo>
                      <a:pt x="244385" y="88995"/>
                      <a:pt x="255807" y="78048"/>
                      <a:pt x="263822" y="64720"/>
                    </a:cubicBezTo>
                    <a:close/>
                    <a:moveTo>
                      <a:pt x="105236" y="66645"/>
                    </a:moveTo>
                    <a:cubicBezTo>
                      <a:pt x="113276" y="79113"/>
                      <a:pt x="124384" y="89309"/>
                      <a:pt x="137500" y="96253"/>
                    </a:cubicBezTo>
                    <a:lnTo>
                      <a:pt x="99275" y="96253"/>
                    </a:lnTo>
                    <a:lnTo>
                      <a:pt x="99275" y="56102"/>
                    </a:lnTo>
                    <a:cubicBezTo>
                      <a:pt x="100834" y="59677"/>
                      <a:pt x="103035" y="63161"/>
                      <a:pt x="105236" y="66645"/>
                    </a:cubicBezTo>
                    <a:close/>
                    <a:moveTo>
                      <a:pt x="79659" y="67287"/>
                    </a:moveTo>
                    <a:cubicBezTo>
                      <a:pt x="82399" y="62949"/>
                      <a:pt x="84882" y="58444"/>
                      <a:pt x="87083" y="53812"/>
                    </a:cubicBezTo>
                    <a:lnTo>
                      <a:pt x="87083" y="96253"/>
                    </a:lnTo>
                    <a:lnTo>
                      <a:pt x="51149" y="96253"/>
                    </a:lnTo>
                    <a:cubicBezTo>
                      <a:pt x="62654" y="88796"/>
                      <a:pt x="72388" y="78908"/>
                      <a:pt x="79659" y="67287"/>
                    </a:cubicBezTo>
                    <a:close/>
                    <a:moveTo>
                      <a:pt x="281327" y="96253"/>
                    </a:moveTo>
                    <a:lnTo>
                      <a:pt x="281327" y="53812"/>
                    </a:lnTo>
                    <a:cubicBezTo>
                      <a:pt x="283464" y="58483"/>
                      <a:pt x="285947" y="62988"/>
                      <a:pt x="288758" y="67287"/>
                    </a:cubicBezTo>
                    <a:cubicBezTo>
                      <a:pt x="295990" y="78908"/>
                      <a:pt x="305692" y="88796"/>
                      <a:pt x="317172" y="96253"/>
                    </a:cubicBezTo>
                    <a:lnTo>
                      <a:pt x="281327" y="96253"/>
                    </a:lnTo>
                    <a:close/>
                  </a:path>
                </a:pathLst>
              </a:custGeom>
              <a:solidFill>
                <a:srgbClr val="2C5967"/>
              </a:solidFill>
              <a:ln w="6417" cap="flat">
                <a:noFill/>
                <a:prstDash val="solid"/>
                <a:miter/>
              </a:ln>
            </p:spPr>
            <p:txBody>
              <a:bodyPr rtlCol="0" anchor="ctr"/>
              <a:lstStyle/>
              <a:p>
                <a:endParaRPr lang="en-US" sz="810"/>
              </a:p>
            </p:txBody>
          </p:sp>
          <p:sp>
            <p:nvSpPr>
              <p:cNvPr id="3063" name="Freeform: Shape 3062">
                <a:extLst>
                  <a:ext uri="{FF2B5EF4-FFF2-40B4-BE49-F238E27FC236}">
                    <a16:creationId xmlns:a16="http://schemas.microsoft.com/office/drawing/2014/main" id="{EE60EF83-2FB1-14A1-D5CA-477BAA4D2356}"/>
                  </a:ext>
                </a:extLst>
              </p:cNvPr>
              <p:cNvSpPr/>
              <p:nvPr/>
            </p:nvSpPr>
            <p:spPr>
              <a:xfrm>
                <a:off x="4973854" y="5932560"/>
                <a:ext cx="366670" cy="21753"/>
              </a:xfrm>
              <a:custGeom>
                <a:avLst/>
                <a:gdLst>
                  <a:gd name="connsiteX0" fmla="*/ 342197 w 366670"/>
                  <a:gd name="connsiteY0" fmla="*/ 13 h 21753"/>
                  <a:gd name="connsiteX1" fmla="*/ 326341 w 366670"/>
                  <a:gd name="connsiteY1" fmla="*/ 5788 h 21753"/>
                  <a:gd name="connsiteX2" fmla="*/ 317768 w 366670"/>
                  <a:gd name="connsiteY2" fmla="*/ 9170 h 21753"/>
                  <a:gd name="connsiteX3" fmla="*/ 309196 w 366670"/>
                  <a:gd name="connsiteY3" fmla="*/ 5788 h 21753"/>
                  <a:gd name="connsiteX4" fmla="*/ 293339 w 366670"/>
                  <a:gd name="connsiteY4" fmla="*/ 13 h 21753"/>
                  <a:gd name="connsiteX5" fmla="*/ 277387 w 366670"/>
                  <a:gd name="connsiteY5" fmla="*/ 5788 h 21753"/>
                  <a:gd name="connsiteX6" fmla="*/ 268865 w 366670"/>
                  <a:gd name="connsiteY6" fmla="*/ 9195 h 21753"/>
                  <a:gd name="connsiteX7" fmla="*/ 260338 w 366670"/>
                  <a:gd name="connsiteY7" fmla="*/ 5788 h 21753"/>
                  <a:gd name="connsiteX8" fmla="*/ 244430 w 366670"/>
                  <a:gd name="connsiteY8" fmla="*/ 0 h 21753"/>
                  <a:gd name="connsiteX9" fmla="*/ 228530 w 366670"/>
                  <a:gd name="connsiteY9" fmla="*/ 5788 h 21753"/>
                  <a:gd name="connsiteX10" fmla="*/ 220001 w 366670"/>
                  <a:gd name="connsiteY10" fmla="*/ 9182 h 21753"/>
                  <a:gd name="connsiteX11" fmla="*/ 211383 w 366670"/>
                  <a:gd name="connsiteY11" fmla="*/ 5788 h 21753"/>
                  <a:gd name="connsiteX12" fmla="*/ 195528 w 366670"/>
                  <a:gd name="connsiteY12" fmla="*/ 13 h 21753"/>
                  <a:gd name="connsiteX13" fmla="*/ 179672 w 366670"/>
                  <a:gd name="connsiteY13" fmla="*/ 5788 h 21753"/>
                  <a:gd name="connsiteX14" fmla="*/ 171099 w 366670"/>
                  <a:gd name="connsiteY14" fmla="*/ 9170 h 21753"/>
                  <a:gd name="connsiteX15" fmla="*/ 162526 w 366670"/>
                  <a:gd name="connsiteY15" fmla="*/ 5788 h 21753"/>
                  <a:gd name="connsiteX16" fmla="*/ 146670 w 366670"/>
                  <a:gd name="connsiteY16" fmla="*/ 13 h 21753"/>
                  <a:gd name="connsiteX17" fmla="*/ 130717 w 366670"/>
                  <a:gd name="connsiteY17" fmla="*/ 5788 h 21753"/>
                  <a:gd name="connsiteX18" fmla="*/ 126797 w 366670"/>
                  <a:gd name="connsiteY18" fmla="*/ 8348 h 21753"/>
                  <a:gd name="connsiteX19" fmla="*/ 122189 w 366670"/>
                  <a:gd name="connsiteY19" fmla="*/ 9182 h 21753"/>
                  <a:gd name="connsiteX20" fmla="*/ 113668 w 366670"/>
                  <a:gd name="connsiteY20" fmla="*/ 5788 h 21753"/>
                  <a:gd name="connsiteX21" fmla="*/ 97760 w 366670"/>
                  <a:gd name="connsiteY21" fmla="*/ 0 h 21753"/>
                  <a:gd name="connsiteX22" fmla="*/ 81859 w 366670"/>
                  <a:gd name="connsiteY22" fmla="*/ 5788 h 21753"/>
                  <a:gd name="connsiteX23" fmla="*/ 73332 w 366670"/>
                  <a:gd name="connsiteY23" fmla="*/ 9182 h 21753"/>
                  <a:gd name="connsiteX24" fmla="*/ 68731 w 366670"/>
                  <a:gd name="connsiteY24" fmla="*/ 8348 h 21753"/>
                  <a:gd name="connsiteX25" fmla="*/ 64810 w 366670"/>
                  <a:gd name="connsiteY25" fmla="*/ 5788 h 21753"/>
                  <a:gd name="connsiteX26" fmla="*/ 48858 w 366670"/>
                  <a:gd name="connsiteY26" fmla="*/ 13 h 21753"/>
                  <a:gd name="connsiteX27" fmla="*/ 32995 w 366670"/>
                  <a:gd name="connsiteY27" fmla="*/ 5788 h 21753"/>
                  <a:gd name="connsiteX28" fmla="*/ 24429 w 366670"/>
                  <a:gd name="connsiteY28" fmla="*/ 9170 h 21753"/>
                  <a:gd name="connsiteX29" fmla="*/ 15856 w 366670"/>
                  <a:gd name="connsiteY29" fmla="*/ 5788 h 21753"/>
                  <a:gd name="connsiteX30" fmla="*/ 0 w 366670"/>
                  <a:gd name="connsiteY30" fmla="*/ 13 h 21753"/>
                  <a:gd name="connsiteX31" fmla="*/ 0 w 366670"/>
                  <a:gd name="connsiteY31" fmla="*/ 12570 h 21753"/>
                  <a:gd name="connsiteX32" fmla="*/ 8522 w 366670"/>
                  <a:gd name="connsiteY32" fmla="*/ 15965 h 21753"/>
                  <a:gd name="connsiteX33" fmla="*/ 24429 w 366670"/>
                  <a:gd name="connsiteY33" fmla="*/ 21753 h 21753"/>
                  <a:gd name="connsiteX34" fmla="*/ 40330 w 366670"/>
                  <a:gd name="connsiteY34" fmla="*/ 15965 h 21753"/>
                  <a:gd name="connsiteX35" fmla="*/ 48858 w 366670"/>
                  <a:gd name="connsiteY35" fmla="*/ 12570 h 21753"/>
                  <a:gd name="connsiteX36" fmla="*/ 57475 w 366670"/>
                  <a:gd name="connsiteY36" fmla="*/ 15965 h 21753"/>
                  <a:gd name="connsiteX37" fmla="*/ 73332 w 366670"/>
                  <a:gd name="connsiteY37" fmla="*/ 21740 h 21753"/>
                  <a:gd name="connsiteX38" fmla="*/ 89194 w 366670"/>
                  <a:gd name="connsiteY38" fmla="*/ 15965 h 21753"/>
                  <a:gd name="connsiteX39" fmla="*/ 97760 w 366670"/>
                  <a:gd name="connsiteY39" fmla="*/ 12583 h 21753"/>
                  <a:gd name="connsiteX40" fmla="*/ 106333 w 366670"/>
                  <a:gd name="connsiteY40" fmla="*/ 15965 h 21753"/>
                  <a:gd name="connsiteX41" fmla="*/ 122189 w 366670"/>
                  <a:gd name="connsiteY41" fmla="*/ 21740 h 21753"/>
                  <a:gd name="connsiteX42" fmla="*/ 138052 w 366670"/>
                  <a:gd name="connsiteY42" fmla="*/ 15965 h 21753"/>
                  <a:gd name="connsiteX43" fmla="*/ 146670 w 366670"/>
                  <a:gd name="connsiteY43" fmla="*/ 12570 h 21753"/>
                  <a:gd name="connsiteX44" fmla="*/ 155191 w 366670"/>
                  <a:gd name="connsiteY44" fmla="*/ 15965 h 21753"/>
                  <a:gd name="connsiteX45" fmla="*/ 171054 w 366670"/>
                  <a:gd name="connsiteY45" fmla="*/ 21740 h 21753"/>
                  <a:gd name="connsiteX46" fmla="*/ 186999 w 366670"/>
                  <a:gd name="connsiteY46" fmla="*/ 15965 h 21753"/>
                  <a:gd name="connsiteX47" fmla="*/ 195528 w 366670"/>
                  <a:gd name="connsiteY47" fmla="*/ 12558 h 21753"/>
                  <a:gd name="connsiteX48" fmla="*/ 204056 w 366670"/>
                  <a:gd name="connsiteY48" fmla="*/ 15965 h 21753"/>
                  <a:gd name="connsiteX49" fmla="*/ 220001 w 366670"/>
                  <a:gd name="connsiteY49" fmla="*/ 21740 h 21753"/>
                  <a:gd name="connsiteX50" fmla="*/ 235864 w 366670"/>
                  <a:gd name="connsiteY50" fmla="*/ 15965 h 21753"/>
                  <a:gd name="connsiteX51" fmla="*/ 244430 w 366670"/>
                  <a:gd name="connsiteY51" fmla="*/ 12583 h 21753"/>
                  <a:gd name="connsiteX52" fmla="*/ 253003 w 366670"/>
                  <a:gd name="connsiteY52" fmla="*/ 15965 h 21753"/>
                  <a:gd name="connsiteX53" fmla="*/ 268865 w 366670"/>
                  <a:gd name="connsiteY53" fmla="*/ 21740 h 21753"/>
                  <a:gd name="connsiteX54" fmla="*/ 284722 w 366670"/>
                  <a:gd name="connsiteY54" fmla="*/ 15965 h 21753"/>
                  <a:gd name="connsiteX55" fmla="*/ 293339 w 366670"/>
                  <a:gd name="connsiteY55" fmla="*/ 12570 h 21753"/>
                  <a:gd name="connsiteX56" fmla="*/ 301861 w 366670"/>
                  <a:gd name="connsiteY56" fmla="*/ 15965 h 21753"/>
                  <a:gd name="connsiteX57" fmla="*/ 317768 w 366670"/>
                  <a:gd name="connsiteY57" fmla="*/ 21753 h 21753"/>
                  <a:gd name="connsiteX58" fmla="*/ 333676 w 366670"/>
                  <a:gd name="connsiteY58" fmla="*/ 15965 h 21753"/>
                  <a:gd name="connsiteX59" fmla="*/ 342197 w 366670"/>
                  <a:gd name="connsiteY59" fmla="*/ 12570 h 21753"/>
                  <a:gd name="connsiteX60" fmla="*/ 350815 w 366670"/>
                  <a:gd name="connsiteY60" fmla="*/ 15965 h 21753"/>
                  <a:gd name="connsiteX61" fmla="*/ 366671 w 366670"/>
                  <a:gd name="connsiteY61" fmla="*/ 21740 h 21753"/>
                  <a:gd name="connsiteX62" fmla="*/ 366671 w 366670"/>
                  <a:gd name="connsiteY62" fmla="*/ 9182 h 21753"/>
                  <a:gd name="connsiteX63" fmla="*/ 358149 w 366670"/>
                  <a:gd name="connsiteY63" fmla="*/ 5788 h 21753"/>
                  <a:gd name="connsiteX64" fmla="*/ 342197 w 366670"/>
                  <a:gd name="connsiteY64" fmla="*/ 13 h 21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6670" h="21753">
                    <a:moveTo>
                      <a:pt x="342197" y="13"/>
                    </a:moveTo>
                    <a:cubicBezTo>
                      <a:pt x="336384" y="-51"/>
                      <a:pt x="330750" y="2002"/>
                      <a:pt x="326341" y="5788"/>
                    </a:cubicBezTo>
                    <a:cubicBezTo>
                      <a:pt x="324012" y="7963"/>
                      <a:pt x="320951" y="9170"/>
                      <a:pt x="317768" y="9170"/>
                    </a:cubicBezTo>
                    <a:cubicBezTo>
                      <a:pt x="314585" y="9170"/>
                      <a:pt x="311525" y="7963"/>
                      <a:pt x="309196" y="5788"/>
                    </a:cubicBezTo>
                    <a:cubicBezTo>
                      <a:pt x="304787" y="2002"/>
                      <a:pt x="299153" y="-51"/>
                      <a:pt x="293339" y="13"/>
                    </a:cubicBezTo>
                    <a:cubicBezTo>
                      <a:pt x="287500" y="-45"/>
                      <a:pt x="281834" y="2002"/>
                      <a:pt x="277387" y="5788"/>
                    </a:cubicBezTo>
                    <a:cubicBezTo>
                      <a:pt x="275090" y="7976"/>
                      <a:pt x="272036" y="9195"/>
                      <a:pt x="268865" y="9195"/>
                    </a:cubicBezTo>
                    <a:cubicBezTo>
                      <a:pt x="265689" y="9195"/>
                      <a:pt x="262635" y="7976"/>
                      <a:pt x="260338" y="5788"/>
                    </a:cubicBezTo>
                    <a:cubicBezTo>
                      <a:pt x="255878" y="2053"/>
                      <a:pt x="250250" y="0"/>
                      <a:pt x="244430" y="0"/>
                    </a:cubicBezTo>
                    <a:cubicBezTo>
                      <a:pt x="238617" y="0"/>
                      <a:pt x="232983" y="2053"/>
                      <a:pt x="228530" y="5788"/>
                    </a:cubicBezTo>
                    <a:cubicBezTo>
                      <a:pt x="226245" y="8002"/>
                      <a:pt x="223184" y="9221"/>
                      <a:pt x="220001" y="9182"/>
                    </a:cubicBezTo>
                    <a:cubicBezTo>
                      <a:pt x="216800" y="9227"/>
                      <a:pt x="213700" y="8008"/>
                      <a:pt x="211383" y="5788"/>
                    </a:cubicBezTo>
                    <a:cubicBezTo>
                      <a:pt x="206943" y="2060"/>
                      <a:pt x="201328" y="13"/>
                      <a:pt x="195528" y="13"/>
                    </a:cubicBezTo>
                    <a:cubicBezTo>
                      <a:pt x="189726" y="13"/>
                      <a:pt x="184112" y="2060"/>
                      <a:pt x="179672" y="5788"/>
                    </a:cubicBezTo>
                    <a:cubicBezTo>
                      <a:pt x="177342" y="7963"/>
                      <a:pt x="174281" y="9170"/>
                      <a:pt x="171099" y="9170"/>
                    </a:cubicBezTo>
                    <a:cubicBezTo>
                      <a:pt x="167916" y="9170"/>
                      <a:pt x="164855" y="7963"/>
                      <a:pt x="162526" y="5788"/>
                    </a:cubicBezTo>
                    <a:cubicBezTo>
                      <a:pt x="158117" y="2002"/>
                      <a:pt x="152483" y="-51"/>
                      <a:pt x="146670" y="13"/>
                    </a:cubicBezTo>
                    <a:cubicBezTo>
                      <a:pt x="140830" y="-45"/>
                      <a:pt x="135164" y="2002"/>
                      <a:pt x="130717" y="5788"/>
                    </a:cubicBezTo>
                    <a:cubicBezTo>
                      <a:pt x="129594" y="6892"/>
                      <a:pt x="128260" y="7765"/>
                      <a:pt x="126797" y="8348"/>
                    </a:cubicBezTo>
                    <a:cubicBezTo>
                      <a:pt x="125334" y="8926"/>
                      <a:pt x="123768" y="9214"/>
                      <a:pt x="122189" y="9182"/>
                    </a:cubicBezTo>
                    <a:cubicBezTo>
                      <a:pt x="119013" y="9221"/>
                      <a:pt x="115946" y="8002"/>
                      <a:pt x="113668" y="5788"/>
                    </a:cubicBezTo>
                    <a:cubicBezTo>
                      <a:pt x="109208" y="2053"/>
                      <a:pt x="103580" y="0"/>
                      <a:pt x="97760" y="0"/>
                    </a:cubicBezTo>
                    <a:cubicBezTo>
                      <a:pt x="91947" y="0"/>
                      <a:pt x="86313" y="2053"/>
                      <a:pt x="81859" y="5788"/>
                    </a:cubicBezTo>
                    <a:cubicBezTo>
                      <a:pt x="79575" y="8002"/>
                      <a:pt x="76515" y="9221"/>
                      <a:pt x="73332" y="9182"/>
                    </a:cubicBezTo>
                    <a:cubicBezTo>
                      <a:pt x="71759" y="9214"/>
                      <a:pt x="70194" y="8926"/>
                      <a:pt x="68731" y="8348"/>
                    </a:cubicBezTo>
                    <a:cubicBezTo>
                      <a:pt x="67261" y="7765"/>
                      <a:pt x="65933" y="6892"/>
                      <a:pt x="64810" y="5788"/>
                    </a:cubicBezTo>
                    <a:cubicBezTo>
                      <a:pt x="60363" y="2002"/>
                      <a:pt x="54697" y="-45"/>
                      <a:pt x="48858" y="13"/>
                    </a:cubicBezTo>
                    <a:cubicBezTo>
                      <a:pt x="43044" y="-51"/>
                      <a:pt x="37410" y="2002"/>
                      <a:pt x="32995" y="5788"/>
                    </a:cubicBezTo>
                    <a:cubicBezTo>
                      <a:pt x="30672" y="7963"/>
                      <a:pt x="27612" y="9170"/>
                      <a:pt x="24429" y="9170"/>
                    </a:cubicBezTo>
                    <a:cubicBezTo>
                      <a:pt x="21246" y="9170"/>
                      <a:pt x="18179" y="7963"/>
                      <a:pt x="15856" y="5788"/>
                    </a:cubicBezTo>
                    <a:cubicBezTo>
                      <a:pt x="11454" y="1989"/>
                      <a:pt x="5814" y="-70"/>
                      <a:pt x="0" y="13"/>
                    </a:cubicBezTo>
                    <a:lnTo>
                      <a:pt x="0" y="12570"/>
                    </a:lnTo>
                    <a:cubicBezTo>
                      <a:pt x="3176" y="12532"/>
                      <a:pt x="6243" y="13751"/>
                      <a:pt x="8522" y="15965"/>
                    </a:cubicBezTo>
                    <a:cubicBezTo>
                      <a:pt x="12981" y="19700"/>
                      <a:pt x="18609" y="21753"/>
                      <a:pt x="24429" y="21753"/>
                    </a:cubicBezTo>
                    <a:cubicBezTo>
                      <a:pt x="30243" y="21753"/>
                      <a:pt x="35877" y="19700"/>
                      <a:pt x="40330" y="15965"/>
                    </a:cubicBezTo>
                    <a:cubicBezTo>
                      <a:pt x="42614" y="13751"/>
                      <a:pt x="45681" y="12532"/>
                      <a:pt x="48858" y="12570"/>
                    </a:cubicBezTo>
                    <a:cubicBezTo>
                      <a:pt x="52066" y="12525"/>
                      <a:pt x="55159" y="13745"/>
                      <a:pt x="57475" y="15965"/>
                    </a:cubicBezTo>
                    <a:cubicBezTo>
                      <a:pt x="61916" y="19693"/>
                      <a:pt x="67531" y="21740"/>
                      <a:pt x="73332" y="21740"/>
                    </a:cubicBezTo>
                    <a:cubicBezTo>
                      <a:pt x="79132" y="21740"/>
                      <a:pt x="84747" y="19693"/>
                      <a:pt x="89194" y="15965"/>
                    </a:cubicBezTo>
                    <a:cubicBezTo>
                      <a:pt x="91517" y="13796"/>
                      <a:pt x="94578" y="12583"/>
                      <a:pt x="97760" y="12583"/>
                    </a:cubicBezTo>
                    <a:cubicBezTo>
                      <a:pt x="100943" y="12583"/>
                      <a:pt x="104010" y="13796"/>
                      <a:pt x="106333" y="15965"/>
                    </a:cubicBezTo>
                    <a:cubicBezTo>
                      <a:pt x="110774" y="19693"/>
                      <a:pt x="116389" y="21740"/>
                      <a:pt x="122189" y="21740"/>
                    </a:cubicBezTo>
                    <a:cubicBezTo>
                      <a:pt x="127990" y="21740"/>
                      <a:pt x="133611" y="19693"/>
                      <a:pt x="138052" y="15965"/>
                    </a:cubicBezTo>
                    <a:cubicBezTo>
                      <a:pt x="140368" y="13745"/>
                      <a:pt x="143461" y="12525"/>
                      <a:pt x="146670" y="12570"/>
                    </a:cubicBezTo>
                    <a:cubicBezTo>
                      <a:pt x="149846" y="12532"/>
                      <a:pt x="152913" y="13751"/>
                      <a:pt x="155191" y="15965"/>
                    </a:cubicBezTo>
                    <a:cubicBezTo>
                      <a:pt x="159625" y="19713"/>
                      <a:pt x="165247" y="21753"/>
                      <a:pt x="171054" y="21740"/>
                    </a:cubicBezTo>
                    <a:cubicBezTo>
                      <a:pt x="176880" y="21753"/>
                      <a:pt x="182533" y="19706"/>
                      <a:pt x="186999" y="15965"/>
                    </a:cubicBezTo>
                    <a:cubicBezTo>
                      <a:pt x="189303" y="13777"/>
                      <a:pt x="192358" y="12558"/>
                      <a:pt x="195528" y="12558"/>
                    </a:cubicBezTo>
                    <a:cubicBezTo>
                      <a:pt x="198704" y="12558"/>
                      <a:pt x="201752" y="13777"/>
                      <a:pt x="204056" y="15965"/>
                    </a:cubicBezTo>
                    <a:cubicBezTo>
                      <a:pt x="208522" y="19706"/>
                      <a:pt x="214175" y="21753"/>
                      <a:pt x="220001" y="21740"/>
                    </a:cubicBezTo>
                    <a:cubicBezTo>
                      <a:pt x="225809" y="21753"/>
                      <a:pt x="231430" y="19713"/>
                      <a:pt x="235864" y="15965"/>
                    </a:cubicBezTo>
                    <a:cubicBezTo>
                      <a:pt x="238186" y="13796"/>
                      <a:pt x="241254" y="12583"/>
                      <a:pt x="244430" y="12583"/>
                    </a:cubicBezTo>
                    <a:cubicBezTo>
                      <a:pt x="247613" y="12583"/>
                      <a:pt x="250680" y="13796"/>
                      <a:pt x="253003" y="15965"/>
                    </a:cubicBezTo>
                    <a:cubicBezTo>
                      <a:pt x="257444" y="19693"/>
                      <a:pt x="263065" y="21740"/>
                      <a:pt x="268865" y="21740"/>
                    </a:cubicBezTo>
                    <a:cubicBezTo>
                      <a:pt x="274666" y="21740"/>
                      <a:pt x="280281" y="19693"/>
                      <a:pt x="284722" y="15965"/>
                    </a:cubicBezTo>
                    <a:cubicBezTo>
                      <a:pt x="287038" y="13745"/>
                      <a:pt x="290131" y="12525"/>
                      <a:pt x="293339" y="12570"/>
                    </a:cubicBezTo>
                    <a:cubicBezTo>
                      <a:pt x="296516" y="12532"/>
                      <a:pt x="299583" y="13751"/>
                      <a:pt x="301861" y="15965"/>
                    </a:cubicBezTo>
                    <a:cubicBezTo>
                      <a:pt x="306321" y="19700"/>
                      <a:pt x="311955" y="21753"/>
                      <a:pt x="317768" y="21753"/>
                    </a:cubicBezTo>
                    <a:cubicBezTo>
                      <a:pt x="323588" y="21753"/>
                      <a:pt x="329216" y="19700"/>
                      <a:pt x="333676" y="15965"/>
                    </a:cubicBezTo>
                    <a:cubicBezTo>
                      <a:pt x="335954" y="13751"/>
                      <a:pt x="339021" y="12532"/>
                      <a:pt x="342197" y="12570"/>
                    </a:cubicBezTo>
                    <a:cubicBezTo>
                      <a:pt x="345406" y="12525"/>
                      <a:pt x="348499" y="13745"/>
                      <a:pt x="350815" y="15965"/>
                    </a:cubicBezTo>
                    <a:cubicBezTo>
                      <a:pt x="355236" y="19732"/>
                      <a:pt x="360864" y="21779"/>
                      <a:pt x="366671" y="21740"/>
                    </a:cubicBezTo>
                    <a:lnTo>
                      <a:pt x="366671" y="9182"/>
                    </a:lnTo>
                    <a:cubicBezTo>
                      <a:pt x="363495" y="9221"/>
                      <a:pt x="360428" y="8002"/>
                      <a:pt x="358149" y="5788"/>
                    </a:cubicBezTo>
                    <a:cubicBezTo>
                      <a:pt x="353703" y="2002"/>
                      <a:pt x="348037" y="-45"/>
                      <a:pt x="342197" y="13"/>
                    </a:cubicBezTo>
                    <a:close/>
                  </a:path>
                </a:pathLst>
              </a:custGeom>
              <a:solidFill>
                <a:srgbClr val="2C5967"/>
              </a:solidFill>
              <a:ln w="6417" cap="flat">
                <a:noFill/>
                <a:prstDash val="solid"/>
                <a:miter/>
              </a:ln>
            </p:spPr>
            <p:txBody>
              <a:bodyPr rtlCol="0" anchor="ctr"/>
              <a:lstStyle/>
              <a:p>
                <a:endParaRPr lang="en-US" sz="810"/>
              </a:p>
            </p:txBody>
          </p:sp>
          <p:sp>
            <p:nvSpPr>
              <p:cNvPr id="3064" name="Freeform: Shape 3063">
                <a:extLst>
                  <a:ext uri="{FF2B5EF4-FFF2-40B4-BE49-F238E27FC236}">
                    <a16:creationId xmlns:a16="http://schemas.microsoft.com/office/drawing/2014/main" id="{8EC95B42-0AAD-8DDD-CFAD-C89FA07CC441}"/>
                  </a:ext>
                </a:extLst>
              </p:cNvPr>
              <p:cNvSpPr/>
              <p:nvPr/>
            </p:nvSpPr>
            <p:spPr>
              <a:xfrm>
                <a:off x="5206048" y="5657932"/>
                <a:ext cx="27502" cy="12192"/>
              </a:xfrm>
              <a:custGeom>
                <a:avLst/>
                <a:gdLst>
                  <a:gd name="connsiteX0" fmla="*/ 27503 w 27502"/>
                  <a:gd name="connsiteY0" fmla="*/ 0 h 12192"/>
                  <a:gd name="connsiteX1" fmla="*/ 0 w 27502"/>
                  <a:gd name="connsiteY1" fmla="*/ 0 h 12192"/>
                  <a:gd name="connsiteX2" fmla="*/ 0 w 27502"/>
                  <a:gd name="connsiteY2" fmla="*/ 12192 h 12192"/>
                  <a:gd name="connsiteX3" fmla="*/ 27503 w 27502"/>
                  <a:gd name="connsiteY3" fmla="*/ 12192 h 12192"/>
                  <a:gd name="connsiteX4" fmla="*/ 27503 w 27502"/>
                  <a:gd name="connsiteY4" fmla="*/ 0 h 12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02" h="12192">
                    <a:moveTo>
                      <a:pt x="27503" y="0"/>
                    </a:moveTo>
                    <a:lnTo>
                      <a:pt x="0" y="0"/>
                    </a:lnTo>
                    <a:lnTo>
                      <a:pt x="0" y="12192"/>
                    </a:lnTo>
                    <a:lnTo>
                      <a:pt x="27503" y="12192"/>
                    </a:lnTo>
                    <a:lnTo>
                      <a:pt x="27503" y="0"/>
                    </a:lnTo>
                    <a:close/>
                  </a:path>
                </a:pathLst>
              </a:custGeom>
              <a:solidFill>
                <a:srgbClr val="2C5967"/>
              </a:solidFill>
              <a:ln w="6417" cap="flat">
                <a:noFill/>
                <a:prstDash val="solid"/>
                <a:miter/>
              </a:ln>
            </p:spPr>
            <p:txBody>
              <a:bodyPr rtlCol="0" anchor="ctr"/>
              <a:lstStyle/>
              <a:p>
                <a:endParaRPr lang="en-US" sz="810"/>
              </a:p>
            </p:txBody>
          </p:sp>
          <p:sp>
            <p:nvSpPr>
              <p:cNvPr id="3065" name="Freeform: Shape 3064">
                <a:extLst>
                  <a:ext uri="{FF2B5EF4-FFF2-40B4-BE49-F238E27FC236}">
                    <a16:creationId xmlns:a16="http://schemas.microsoft.com/office/drawing/2014/main" id="{449A8756-8FF7-AECD-463C-E92673DB7F10}"/>
                  </a:ext>
                </a:extLst>
              </p:cNvPr>
              <p:cNvSpPr/>
              <p:nvPr/>
            </p:nvSpPr>
            <p:spPr>
              <a:xfrm>
                <a:off x="5206048" y="5686987"/>
                <a:ext cx="27502" cy="12192"/>
              </a:xfrm>
              <a:custGeom>
                <a:avLst/>
                <a:gdLst>
                  <a:gd name="connsiteX0" fmla="*/ 27503 w 27502"/>
                  <a:gd name="connsiteY0" fmla="*/ 0 h 12192"/>
                  <a:gd name="connsiteX1" fmla="*/ 0 w 27502"/>
                  <a:gd name="connsiteY1" fmla="*/ 0 h 12192"/>
                  <a:gd name="connsiteX2" fmla="*/ 0 w 27502"/>
                  <a:gd name="connsiteY2" fmla="*/ 12192 h 12192"/>
                  <a:gd name="connsiteX3" fmla="*/ 27503 w 27502"/>
                  <a:gd name="connsiteY3" fmla="*/ 12192 h 12192"/>
                  <a:gd name="connsiteX4" fmla="*/ 27503 w 27502"/>
                  <a:gd name="connsiteY4" fmla="*/ 0 h 12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02" h="12192">
                    <a:moveTo>
                      <a:pt x="27503" y="0"/>
                    </a:moveTo>
                    <a:lnTo>
                      <a:pt x="0" y="0"/>
                    </a:lnTo>
                    <a:lnTo>
                      <a:pt x="0" y="12192"/>
                    </a:lnTo>
                    <a:lnTo>
                      <a:pt x="27503" y="12192"/>
                    </a:lnTo>
                    <a:lnTo>
                      <a:pt x="27503" y="0"/>
                    </a:lnTo>
                    <a:close/>
                  </a:path>
                </a:pathLst>
              </a:custGeom>
              <a:solidFill>
                <a:srgbClr val="2C5967"/>
              </a:solidFill>
              <a:ln w="6417" cap="flat">
                <a:noFill/>
                <a:prstDash val="solid"/>
                <a:miter/>
              </a:ln>
            </p:spPr>
            <p:txBody>
              <a:bodyPr rtlCol="0" anchor="ctr"/>
              <a:lstStyle/>
              <a:p>
                <a:endParaRPr lang="en-US" sz="810"/>
              </a:p>
            </p:txBody>
          </p:sp>
          <p:sp>
            <p:nvSpPr>
              <p:cNvPr id="3066" name="Freeform: Shape 3065">
                <a:extLst>
                  <a:ext uri="{FF2B5EF4-FFF2-40B4-BE49-F238E27FC236}">
                    <a16:creationId xmlns:a16="http://schemas.microsoft.com/office/drawing/2014/main" id="{8DFAF734-9220-F6D6-8B06-02E25B2C11A3}"/>
                  </a:ext>
                </a:extLst>
              </p:cNvPr>
              <p:cNvSpPr/>
              <p:nvPr/>
            </p:nvSpPr>
            <p:spPr>
              <a:xfrm>
                <a:off x="5082299" y="5633458"/>
                <a:ext cx="114585" cy="203227"/>
              </a:xfrm>
              <a:custGeom>
                <a:avLst/>
                <a:gdLst>
                  <a:gd name="connsiteX0" fmla="*/ 21452 w 114585"/>
                  <a:gd name="connsiteY0" fmla="*/ 117704 h 203227"/>
                  <a:gd name="connsiteX1" fmla="*/ 61140 w 114585"/>
                  <a:gd name="connsiteY1" fmla="*/ 117704 h 203227"/>
                  <a:gd name="connsiteX2" fmla="*/ 67621 w 114585"/>
                  <a:gd name="connsiteY2" fmla="*/ 120386 h 203227"/>
                  <a:gd name="connsiteX3" fmla="*/ 70310 w 114585"/>
                  <a:gd name="connsiteY3" fmla="*/ 126867 h 203227"/>
                  <a:gd name="connsiteX4" fmla="*/ 70310 w 114585"/>
                  <a:gd name="connsiteY4" fmla="*/ 203228 h 203227"/>
                  <a:gd name="connsiteX5" fmla="*/ 82501 w 114585"/>
                  <a:gd name="connsiteY5" fmla="*/ 203228 h 203227"/>
                  <a:gd name="connsiteX6" fmla="*/ 82501 w 114585"/>
                  <a:gd name="connsiteY6" fmla="*/ 126867 h 203227"/>
                  <a:gd name="connsiteX7" fmla="*/ 80904 w 114585"/>
                  <a:gd name="connsiteY7" fmla="*/ 118667 h 203227"/>
                  <a:gd name="connsiteX8" fmla="*/ 76277 w 114585"/>
                  <a:gd name="connsiteY8" fmla="*/ 111705 h 203227"/>
                  <a:gd name="connsiteX9" fmla="*/ 69334 w 114585"/>
                  <a:gd name="connsiteY9" fmla="*/ 107052 h 203227"/>
                  <a:gd name="connsiteX10" fmla="*/ 61140 w 114585"/>
                  <a:gd name="connsiteY10" fmla="*/ 105416 h 203227"/>
                  <a:gd name="connsiteX11" fmla="*/ 21452 w 114585"/>
                  <a:gd name="connsiteY11" fmla="*/ 105416 h 203227"/>
                  <a:gd name="connsiteX12" fmla="*/ 14964 w 114585"/>
                  <a:gd name="connsiteY12" fmla="*/ 102734 h 203227"/>
                  <a:gd name="connsiteX13" fmla="*/ 12282 w 114585"/>
                  <a:gd name="connsiteY13" fmla="*/ 96253 h 203227"/>
                  <a:gd name="connsiteX14" fmla="*/ 12282 w 114585"/>
                  <a:gd name="connsiteY14" fmla="*/ 59580 h 203227"/>
                  <a:gd name="connsiteX15" fmla="*/ 14964 w 114585"/>
                  <a:gd name="connsiteY15" fmla="*/ 53099 h 203227"/>
                  <a:gd name="connsiteX16" fmla="*/ 21452 w 114585"/>
                  <a:gd name="connsiteY16" fmla="*/ 50417 h 203227"/>
                  <a:gd name="connsiteX17" fmla="*/ 45836 w 114585"/>
                  <a:gd name="connsiteY17" fmla="*/ 50417 h 203227"/>
                  <a:gd name="connsiteX18" fmla="*/ 45836 w 114585"/>
                  <a:gd name="connsiteY18" fmla="*/ 51976 h 203227"/>
                  <a:gd name="connsiteX19" fmla="*/ 51977 w 114585"/>
                  <a:gd name="connsiteY19" fmla="*/ 64168 h 203227"/>
                  <a:gd name="connsiteX20" fmla="*/ 58117 w 114585"/>
                  <a:gd name="connsiteY20" fmla="*/ 64168 h 203227"/>
                  <a:gd name="connsiteX21" fmla="*/ 64168 w 114585"/>
                  <a:gd name="connsiteY21" fmla="*/ 76450 h 203227"/>
                  <a:gd name="connsiteX22" fmla="*/ 102394 w 114585"/>
                  <a:gd name="connsiteY22" fmla="*/ 76450 h 203227"/>
                  <a:gd name="connsiteX23" fmla="*/ 108534 w 114585"/>
                  <a:gd name="connsiteY23" fmla="*/ 88642 h 203227"/>
                  <a:gd name="connsiteX24" fmla="*/ 114586 w 114585"/>
                  <a:gd name="connsiteY24" fmla="*/ 88642 h 203227"/>
                  <a:gd name="connsiteX25" fmla="*/ 114586 w 114585"/>
                  <a:gd name="connsiteY25" fmla="*/ 76450 h 203227"/>
                  <a:gd name="connsiteX26" fmla="*/ 114586 w 114585"/>
                  <a:gd name="connsiteY26" fmla="*/ 12282 h 203227"/>
                  <a:gd name="connsiteX27" fmla="*/ 114586 w 114585"/>
                  <a:gd name="connsiteY27" fmla="*/ 0 h 203227"/>
                  <a:gd name="connsiteX28" fmla="*/ 108534 w 114585"/>
                  <a:gd name="connsiteY28" fmla="*/ 0 h 203227"/>
                  <a:gd name="connsiteX29" fmla="*/ 102394 w 114585"/>
                  <a:gd name="connsiteY29" fmla="*/ 12282 h 203227"/>
                  <a:gd name="connsiteX30" fmla="*/ 64168 w 114585"/>
                  <a:gd name="connsiteY30" fmla="*/ 12282 h 203227"/>
                  <a:gd name="connsiteX31" fmla="*/ 58117 w 114585"/>
                  <a:gd name="connsiteY31" fmla="*/ 24564 h 203227"/>
                  <a:gd name="connsiteX32" fmla="*/ 51977 w 114585"/>
                  <a:gd name="connsiteY32" fmla="*/ 24564 h 203227"/>
                  <a:gd name="connsiteX33" fmla="*/ 45836 w 114585"/>
                  <a:gd name="connsiteY33" fmla="*/ 36666 h 203227"/>
                  <a:gd name="connsiteX34" fmla="*/ 45836 w 114585"/>
                  <a:gd name="connsiteY34" fmla="*/ 38225 h 203227"/>
                  <a:gd name="connsiteX35" fmla="*/ 21452 w 114585"/>
                  <a:gd name="connsiteY35" fmla="*/ 38225 h 203227"/>
                  <a:gd name="connsiteX36" fmla="*/ 6314 w 114585"/>
                  <a:gd name="connsiteY36" fmla="*/ 44475 h 203227"/>
                  <a:gd name="connsiteX37" fmla="*/ 0 w 114585"/>
                  <a:gd name="connsiteY37" fmla="*/ 59580 h 203227"/>
                  <a:gd name="connsiteX38" fmla="*/ 0 w 114585"/>
                  <a:gd name="connsiteY38" fmla="*/ 96253 h 203227"/>
                  <a:gd name="connsiteX39" fmla="*/ 1630 w 114585"/>
                  <a:gd name="connsiteY39" fmla="*/ 104460 h 203227"/>
                  <a:gd name="connsiteX40" fmla="*/ 6282 w 114585"/>
                  <a:gd name="connsiteY40" fmla="*/ 111415 h 203227"/>
                  <a:gd name="connsiteX41" fmla="*/ 13238 w 114585"/>
                  <a:gd name="connsiteY41" fmla="*/ 116068 h 203227"/>
                  <a:gd name="connsiteX42" fmla="*/ 21452 w 114585"/>
                  <a:gd name="connsiteY42" fmla="*/ 117704 h 203227"/>
                  <a:gd name="connsiteX43" fmla="*/ 70310 w 114585"/>
                  <a:gd name="connsiteY43" fmla="*/ 24474 h 203227"/>
                  <a:gd name="connsiteX44" fmla="*/ 102394 w 114585"/>
                  <a:gd name="connsiteY44" fmla="*/ 24474 h 203227"/>
                  <a:gd name="connsiteX45" fmla="*/ 102394 w 114585"/>
                  <a:gd name="connsiteY45" fmla="*/ 64168 h 203227"/>
                  <a:gd name="connsiteX46" fmla="*/ 70310 w 114585"/>
                  <a:gd name="connsiteY46" fmla="*/ 64168 h 203227"/>
                  <a:gd name="connsiteX47" fmla="*/ 70310 w 114585"/>
                  <a:gd name="connsiteY47" fmla="*/ 24474 h 20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4585" h="203227">
                    <a:moveTo>
                      <a:pt x="21452" y="117704"/>
                    </a:moveTo>
                    <a:lnTo>
                      <a:pt x="61140" y="117704"/>
                    </a:lnTo>
                    <a:cubicBezTo>
                      <a:pt x="63572" y="117704"/>
                      <a:pt x="65901" y="118667"/>
                      <a:pt x="67621" y="120386"/>
                    </a:cubicBezTo>
                    <a:cubicBezTo>
                      <a:pt x="69341" y="122106"/>
                      <a:pt x="70310" y="124435"/>
                      <a:pt x="70310" y="126867"/>
                    </a:cubicBezTo>
                    <a:lnTo>
                      <a:pt x="70310" y="203228"/>
                    </a:lnTo>
                    <a:lnTo>
                      <a:pt x="82501" y="203228"/>
                    </a:lnTo>
                    <a:lnTo>
                      <a:pt x="82501" y="126867"/>
                    </a:lnTo>
                    <a:cubicBezTo>
                      <a:pt x="82514" y="124057"/>
                      <a:pt x="81969" y="121266"/>
                      <a:pt x="80904" y="118667"/>
                    </a:cubicBezTo>
                    <a:cubicBezTo>
                      <a:pt x="79832" y="116061"/>
                      <a:pt x="78260" y="113700"/>
                      <a:pt x="76277" y="111705"/>
                    </a:cubicBezTo>
                    <a:cubicBezTo>
                      <a:pt x="74294" y="109715"/>
                      <a:pt x="71933" y="108130"/>
                      <a:pt x="69334" y="107052"/>
                    </a:cubicBezTo>
                    <a:cubicBezTo>
                      <a:pt x="66742" y="105974"/>
                      <a:pt x="63957" y="105416"/>
                      <a:pt x="61140" y="105416"/>
                    </a:cubicBezTo>
                    <a:lnTo>
                      <a:pt x="21452" y="105416"/>
                    </a:lnTo>
                    <a:cubicBezTo>
                      <a:pt x="19020" y="105416"/>
                      <a:pt x="16684" y="104453"/>
                      <a:pt x="14964" y="102734"/>
                    </a:cubicBezTo>
                    <a:cubicBezTo>
                      <a:pt x="13245" y="101014"/>
                      <a:pt x="12282" y="98684"/>
                      <a:pt x="12282" y="96253"/>
                    </a:cubicBezTo>
                    <a:lnTo>
                      <a:pt x="12282" y="59580"/>
                    </a:lnTo>
                    <a:cubicBezTo>
                      <a:pt x="12282" y="57155"/>
                      <a:pt x="13245" y="54819"/>
                      <a:pt x="14964" y="53099"/>
                    </a:cubicBezTo>
                    <a:cubicBezTo>
                      <a:pt x="16684" y="51380"/>
                      <a:pt x="19020" y="50417"/>
                      <a:pt x="21452" y="50417"/>
                    </a:cubicBezTo>
                    <a:lnTo>
                      <a:pt x="45836" y="50417"/>
                    </a:lnTo>
                    <a:lnTo>
                      <a:pt x="45836" y="51976"/>
                    </a:lnTo>
                    <a:lnTo>
                      <a:pt x="51977" y="64168"/>
                    </a:lnTo>
                    <a:lnTo>
                      <a:pt x="58117" y="64168"/>
                    </a:lnTo>
                    <a:lnTo>
                      <a:pt x="64168" y="76450"/>
                    </a:lnTo>
                    <a:lnTo>
                      <a:pt x="102394" y="76450"/>
                    </a:lnTo>
                    <a:lnTo>
                      <a:pt x="108534" y="88642"/>
                    </a:lnTo>
                    <a:lnTo>
                      <a:pt x="114586" y="88642"/>
                    </a:lnTo>
                    <a:lnTo>
                      <a:pt x="114586" y="76450"/>
                    </a:lnTo>
                    <a:lnTo>
                      <a:pt x="114586" y="12282"/>
                    </a:lnTo>
                    <a:lnTo>
                      <a:pt x="114586" y="0"/>
                    </a:lnTo>
                    <a:lnTo>
                      <a:pt x="108534" y="0"/>
                    </a:lnTo>
                    <a:lnTo>
                      <a:pt x="102394" y="12282"/>
                    </a:lnTo>
                    <a:lnTo>
                      <a:pt x="64168" y="12282"/>
                    </a:lnTo>
                    <a:lnTo>
                      <a:pt x="58117" y="24564"/>
                    </a:lnTo>
                    <a:lnTo>
                      <a:pt x="51977" y="24564"/>
                    </a:lnTo>
                    <a:lnTo>
                      <a:pt x="45836" y="36666"/>
                    </a:lnTo>
                    <a:lnTo>
                      <a:pt x="45836" y="38225"/>
                    </a:lnTo>
                    <a:lnTo>
                      <a:pt x="21452" y="38225"/>
                    </a:lnTo>
                    <a:cubicBezTo>
                      <a:pt x="15773" y="38225"/>
                      <a:pt x="10331" y="40471"/>
                      <a:pt x="6314" y="44475"/>
                    </a:cubicBezTo>
                    <a:cubicBezTo>
                      <a:pt x="2291" y="48479"/>
                      <a:pt x="19" y="53908"/>
                      <a:pt x="0" y="59580"/>
                    </a:cubicBezTo>
                    <a:lnTo>
                      <a:pt x="0" y="96253"/>
                    </a:lnTo>
                    <a:cubicBezTo>
                      <a:pt x="0" y="99069"/>
                      <a:pt x="552" y="101854"/>
                      <a:pt x="1630" y="104460"/>
                    </a:cubicBezTo>
                    <a:cubicBezTo>
                      <a:pt x="2708" y="107065"/>
                      <a:pt x="4287" y="109426"/>
                      <a:pt x="6282" y="111415"/>
                    </a:cubicBezTo>
                    <a:cubicBezTo>
                      <a:pt x="8271" y="113411"/>
                      <a:pt x="10639" y="114990"/>
                      <a:pt x="13238" y="116068"/>
                    </a:cubicBezTo>
                    <a:cubicBezTo>
                      <a:pt x="15843" y="117146"/>
                      <a:pt x="18634" y="117704"/>
                      <a:pt x="21452" y="117704"/>
                    </a:cubicBezTo>
                    <a:close/>
                    <a:moveTo>
                      <a:pt x="70310" y="24474"/>
                    </a:moveTo>
                    <a:lnTo>
                      <a:pt x="102394" y="24474"/>
                    </a:lnTo>
                    <a:lnTo>
                      <a:pt x="102394" y="64168"/>
                    </a:lnTo>
                    <a:lnTo>
                      <a:pt x="70310" y="64168"/>
                    </a:lnTo>
                    <a:lnTo>
                      <a:pt x="70310" y="24474"/>
                    </a:lnTo>
                    <a:close/>
                  </a:path>
                </a:pathLst>
              </a:custGeom>
              <a:solidFill>
                <a:srgbClr val="2C5967"/>
              </a:solidFill>
              <a:ln w="6417" cap="flat">
                <a:noFill/>
                <a:prstDash val="solid"/>
                <a:miter/>
              </a:ln>
            </p:spPr>
            <p:txBody>
              <a:bodyPr rtlCol="0" anchor="ctr"/>
              <a:lstStyle/>
              <a:p>
                <a:endParaRPr lang="en-US" sz="810"/>
              </a:p>
            </p:txBody>
          </p:sp>
          <p:sp>
            <p:nvSpPr>
              <p:cNvPr id="3067" name="Freeform: Shape 3066">
                <a:extLst>
                  <a:ext uri="{FF2B5EF4-FFF2-40B4-BE49-F238E27FC236}">
                    <a16:creationId xmlns:a16="http://schemas.microsoft.com/office/drawing/2014/main" id="{C4C94750-F04A-3425-9A16-4871D3DE20A7}"/>
                  </a:ext>
                </a:extLst>
              </p:cNvPr>
              <p:cNvSpPr/>
              <p:nvPr/>
            </p:nvSpPr>
            <p:spPr>
              <a:xfrm>
                <a:off x="4973854" y="5871792"/>
                <a:ext cx="366670" cy="58040"/>
              </a:xfrm>
              <a:custGeom>
                <a:avLst/>
                <a:gdLst>
                  <a:gd name="connsiteX0" fmla="*/ 0 w 366670"/>
                  <a:gd name="connsiteY0" fmla="*/ 11826 h 58040"/>
                  <a:gd name="connsiteX1" fmla="*/ 87083 w 366670"/>
                  <a:gd name="connsiteY1" fmla="*/ 11826 h 58040"/>
                  <a:gd name="connsiteX2" fmla="*/ 87083 w 366670"/>
                  <a:gd name="connsiteY2" fmla="*/ 38777 h 58040"/>
                  <a:gd name="connsiteX3" fmla="*/ 81859 w 366670"/>
                  <a:gd name="connsiteY3" fmla="*/ 42075 h 58040"/>
                  <a:gd name="connsiteX4" fmla="*/ 77977 w 366670"/>
                  <a:gd name="connsiteY4" fmla="*/ 44815 h 58040"/>
                  <a:gd name="connsiteX5" fmla="*/ 73332 w 366670"/>
                  <a:gd name="connsiteY5" fmla="*/ 45836 h 58040"/>
                  <a:gd name="connsiteX6" fmla="*/ 68731 w 366670"/>
                  <a:gd name="connsiteY6" fmla="*/ 45001 h 58040"/>
                  <a:gd name="connsiteX7" fmla="*/ 64810 w 366670"/>
                  <a:gd name="connsiteY7" fmla="*/ 42448 h 58040"/>
                  <a:gd name="connsiteX8" fmla="*/ 48858 w 366670"/>
                  <a:gd name="connsiteY8" fmla="*/ 36672 h 58040"/>
                  <a:gd name="connsiteX9" fmla="*/ 32995 w 366670"/>
                  <a:gd name="connsiteY9" fmla="*/ 42448 h 58040"/>
                  <a:gd name="connsiteX10" fmla="*/ 24429 w 366670"/>
                  <a:gd name="connsiteY10" fmla="*/ 45823 h 58040"/>
                  <a:gd name="connsiteX11" fmla="*/ 15856 w 366670"/>
                  <a:gd name="connsiteY11" fmla="*/ 42448 h 58040"/>
                  <a:gd name="connsiteX12" fmla="*/ 0 w 366670"/>
                  <a:gd name="connsiteY12" fmla="*/ 36672 h 58040"/>
                  <a:gd name="connsiteX13" fmla="*/ 0 w 366670"/>
                  <a:gd name="connsiteY13" fmla="*/ 48865 h 58040"/>
                  <a:gd name="connsiteX14" fmla="*/ 8522 w 366670"/>
                  <a:gd name="connsiteY14" fmla="*/ 52252 h 58040"/>
                  <a:gd name="connsiteX15" fmla="*/ 24474 w 366670"/>
                  <a:gd name="connsiteY15" fmla="*/ 58028 h 58040"/>
                  <a:gd name="connsiteX16" fmla="*/ 40330 w 366670"/>
                  <a:gd name="connsiteY16" fmla="*/ 52252 h 58040"/>
                  <a:gd name="connsiteX17" fmla="*/ 48858 w 366670"/>
                  <a:gd name="connsiteY17" fmla="*/ 48865 h 58040"/>
                  <a:gd name="connsiteX18" fmla="*/ 57475 w 366670"/>
                  <a:gd name="connsiteY18" fmla="*/ 52252 h 58040"/>
                  <a:gd name="connsiteX19" fmla="*/ 73332 w 366670"/>
                  <a:gd name="connsiteY19" fmla="*/ 58028 h 58040"/>
                  <a:gd name="connsiteX20" fmla="*/ 89194 w 366670"/>
                  <a:gd name="connsiteY20" fmla="*/ 52252 h 58040"/>
                  <a:gd name="connsiteX21" fmla="*/ 97760 w 366670"/>
                  <a:gd name="connsiteY21" fmla="*/ 48871 h 58040"/>
                  <a:gd name="connsiteX22" fmla="*/ 106333 w 366670"/>
                  <a:gd name="connsiteY22" fmla="*/ 52252 h 58040"/>
                  <a:gd name="connsiteX23" fmla="*/ 122189 w 366670"/>
                  <a:gd name="connsiteY23" fmla="*/ 58028 h 58040"/>
                  <a:gd name="connsiteX24" fmla="*/ 138052 w 366670"/>
                  <a:gd name="connsiteY24" fmla="*/ 52252 h 58040"/>
                  <a:gd name="connsiteX25" fmla="*/ 146670 w 366670"/>
                  <a:gd name="connsiteY25" fmla="*/ 48865 h 58040"/>
                  <a:gd name="connsiteX26" fmla="*/ 155191 w 366670"/>
                  <a:gd name="connsiteY26" fmla="*/ 52252 h 58040"/>
                  <a:gd name="connsiteX27" fmla="*/ 171054 w 366670"/>
                  <a:gd name="connsiteY27" fmla="*/ 58028 h 58040"/>
                  <a:gd name="connsiteX28" fmla="*/ 186999 w 366670"/>
                  <a:gd name="connsiteY28" fmla="*/ 52252 h 58040"/>
                  <a:gd name="connsiteX29" fmla="*/ 195528 w 366670"/>
                  <a:gd name="connsiteY29" fmla="*/ 48852 h 58040"/>
                  <a:gd name="connsiteX30" fmla="*/ 204056 w 366670"/>
                  <a:gd name="connsiteY30" fmla="*/ 52252 h 58040"/>
                  <a:gd name="connsiteX31" fmla="*/ 220001 w 366670"/>
                  <a:gd name="connsiteY31" fmla="*/ 58028 h 58040"/>
                  <a:gd name="connsiteX32" fmla="*/ 235864 w 366670"/>
                  <a:gd name="connsiteY32" fmla="*/ 52252 h 58040"/>
                  <a:gd name="connsiteX33" fmla="*/ 244430 w 366670"/>
                  <a:gd name="connsiteY33" fmla="*/ 48871 h 58040"/>
                  <a:gd name="connsiteX34" fmla="*/ 253003 w 366670"/>
                  <a:gd name="connsiteY34" fmla="*/ 52252 h 58040"/>
                  <a:gd name="connsiteX35" fmla="*/ 268865 w 366670"/>
                  <a:gd name="connsiteY35" fmla="*/ 58028 h 58040"/>
                  <a:gd name="connsiteX36" fmla="*/ 284722 w 366670"/>
                  <a:gd name="connsiteY36" fmla="*/ 52252 h 58040"/>
                  <a:gd name="connsiteX37" fmla="*/ 293339 w 366670"/>
                  <a:gd name="connsiteY37" fmla="*/ 48865 h 58040"/>
                  <a:gd name="connsiteX38" fmla="*/ 301861 w 366670"/>
                  <a:gd name="connsiteY38" fmla="*/ 52252 h 58040"/>
                  <a:gd name="connsiteX39" fmla="*/ 317768 w 366670"/>
                  <a:gd name="connsiteY39" fmla="*/ 58041 h 58040"/>
                  <a:gd name="connsiteX40" fmla="*/ 333676 w 366670"/>
                  <a:gd name="connsiteY40" fmla="*/ 52252 h 58040"/>
                  <a:gd name="connsiteX41" fmla="*/ 342197 w 366670"/>
                  <a:gd name="connsiteY41" fmla="*/ 48865 h 58040"/>
                  <a:gd name="connsiteX42" fmla="*/ 350815 w 366670"/>
                  <a:gd name="connsiteY42" fmla="*/ 52252 h 58040"/>
                  <a:gd name="connsiteX43" fmla="*/ 366671 w 366670"/>
                  <a:gd name="connsiteY43" fmla="*/ 58028 h 58040"/>
                  <a:gd name="connsiteX44" fmla="*/ 366671 w 366670"/>
                  <a:gd name="connsiteY44" fmla="*/ 45836 h 58040"/>
                  <a:gd name="connsiteX45" fmla="*/ 358149 w 366670"/>
                  <a:gd name="connsiteY45" fmla="*/ 42448 h 58040"/>
                  <a:gd name="connsiteX46" fmla="*/ 342197 w 366670"/>
                  <a:gd name="connsiteY46" fmla="*/ 36672 h 58040"/>
                  <a:gd name="connsiteX47" fmla="*/ 326341 w 366670"/>
                  <a:gd name="connsiteY47" fmla="*/ 42448 h 58040"/>
                  <a:gd name="connsiteX48" fmla="*/ 317768 w 366670"/>
                  <a:gd name="connsiteY48" fmla="*/ 45823 h 58040"/>
                  <a:gd name="connsiteX49" fmla="*/ 309196 w 366670"/>
                  <a:gd name="connsiteY49" fmla="*/ 42448 h 58040"/>
                  <a:gd name="connsiteX50" fmla="*/ 293339 w 366670"/>
                  <a:gd name="connsiteY50" fmla="*/ 36672 h 58040"/>
                  <a:gd name="connsiteX51" fmla="*/ 281147 w 366670"/>
                  <a:gd name="connsiteY51" fmla="*/ 39971 h 58040"/>
                  <a:gd name="connsiteX52" fmla="*/ 281147 w 366670"/>
                  <a:gd name="connsiteY52" fmla="*/ 12468 h 58040"/>
                  <a:gd name="connsiteX53" fmla="*/ 366671 w 366670"/>
                  <a:gd name="connsiteY53" fmla="*/ 12468 h 58040"/>
                  <a:gd name="connsiteX54" fmla="*/ 366671 w 366670"/>
                  <a:gd name="connsiteY54" fmla="*/ 0 h 58040"/>
                  <a:gd name="connsiteX55" fmla="*/ 0 w 366670"/>
                  <a:gd name="connsiteY55" fmla="*/ 0 h 58040"/>
                  <a:gd name="connsiteX56" fmla="*/ 0 w 366670"/>
                  <a:gd name="connsiteY56" fmla="*/ 11826 h 58040"/>
                  <a:gd name="connsiteX57" fmla="*/ 268865 w 366670"/>
                  <a:gd name="connsiteY57" fmla="*/ 45836 h 58040"/>
                  <a:gd name="connsiteX58" fmla="*/ 260338 w 366670"/>
                  <a:gd name="connsiteY58" fmla="*/ 42448 h 58040"/>
                  <a:gd name="connsiteX59" fmla="*/ 244430 w 366670"/>
                  <a:gd name="connsiteY59" fmla="*/ 36660 h 58040"/>
                  <a:gd name="connsiteX60" fmla="*/ 228530 w 366670"/>
                  <a:gd name="connsiteY60" fmla="*/ 42448 h 58040"/>
                  <a:gd name="connsiteX61" fmla="*/ 220001 w 366670"/>
                  <a:gd name="connsiteY61" fmla="*/ 45836 h 58040"/>
                  <a:gd name="connsiteX62" fmla="*/ 211383 w 366670"/>
                  <a:gd name="connsiteY62" fmla="*/ 42448 h 58040"/>
                  <a:gd name="connsiteX63" fmla="*/ 195528 w 366670"/>
                  <a:gd name="connsiteY63" fmla="*/ 36666 h 58040"/>
                  <a:gd name="connsiteX64" fmla="*/ 179672 w 366670"/>
                  <a:gd name="connsiteY64" fmla="*/ 42448 h 58040"/>
                  <a:gd name="connsiteX65" fmla="*/ 171099 w 366670"/>
                  <a:gd name="connsiteY65" fmla="*/ 45823 h 58040"/>
                  <a:gd name="connsiteX66" fmla="*/ 162526 w 366670"/>
                  <a:gd name="connsiteY66" fmla="*/ 42448 h 58040"/>
                  <a:gd name="connsiteX67" fmla="*/ 146670 w 366670"/>
                  <a:gd name="connsiteY67" fmla="*/ 36672 h 58040"/>
                  <a:gd name="connsiteX68" fmla="*/ 130717 w 366670"/>
                  <a:gd name="connsiteY68" fmla="*/ 42448 h 58040"/>
                  <a:gd name="connsiteX69" fmla="*/ 126797 w 366670"/>
                  <a:gd name="connsiteY69" fmla="*/ 45001 h 58040"/>
                  <a:gd name="connsiteX70" fmla="*/ 122189 w 366670"/>
                  <a:gd name="connsiteY70" fmla="*/ 45836 h 58040"/>
                  <a:gd name="connsiteX71" fmla="*/ 113668 w 366670"/>
                  <a:gd name="connsiteY71" fmla="*/ 42448 h 58040"/>
                  <a:gd name="connsiteX72" fmla="*/ 99275 w 366670"/>
                  <a:gd name="connsiteY72" fmla="*/ 36672 h 58040"/>
                  <a:gd name="connsiteX73" fmla="*/ 99275 w 366670"/>
                  <a:gd name="connsiteY73" fmla="*/ 11826 h 58040"/>
                  <a:gd name="connsiteX74" fmla="*/ 268865 w 366670"/>
                  <a:gd name="connsiteY74" fmla="*/ 11826 h 58040"/>
                  <a:gd name="connsiteX75" fmla="*/ 268865 w 366670"/>
                  <a:gd name="connsiteY75" fmla="*/ 45836 h 5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6670" h="58040">
                    <a:moveTo>
                      <a:pt x="0" y="11826"/>
                    </a:moveTo>
                    <a:lnTo>
                      <a:pt x="87083" y="11826"/>
                    </a:lnTo>
                    <a:lnTo>
                      <a:pt x="87083" y="38777"/>
                    </a:lnTo>
                    <a:cubicBezTo>
                      <a:pt x="85254" y="39727"/>
                      <a:pt x="83502" y="40831"/>
                      <a:pt x="81859" y="42075"/>
                    </a:cubicBezTo>
                    <a:cubicBezTo>
                      <a:pt x="80756" y="43243"/>
                      <a:pt x="79441" y="44174"/>
                      <a:pt x="77977" y="44815"/>
                    </a:cubicBezTo>
                    <a:cubicBezTo>
                      <a:pt x="76508" y="45463"/>
                      <a:pt x="74929" y="45810"/>
                      <a:pt x="73332" y="45836"/>
                    </a:cubicBezTo>
                    <a:cubicBezTo>
                      <a:pt x="71759" y="45868"/>
                      <a:pt x="70194" y="45585"/>
                      <a:pt x="68731" y="45001"/>
                    </a:cubicBezTo>
                    <a:cubicBezTo>
                      <a:pt x="67261" y="44417"/>
                      <a:pt x="65933" y="43551"/>
                      <a:pt x="64810" y="42448"/>
                    </a:cubicBezTo>
                    <a:cubicBezTo>
                      <a:pt x="60337" y="38700"/>
                      <a:pt x="54691" y="36653"/>
                      <a:pt x="48858" y="36672"/>
                    </a:cubicBezTo>
                    <a:cubicBezTo>
                      <a:pt x="43050" y="36653"/>
                      <a:pt x="37429" y="38700"/>
                      <a:pt x="32995" y="42448"/>
                    </a:cubicBezTo>
                    <a:cubicBezTo>
                      <a:pt x="30672" y="44616"/>
                      <a:pt x="27612" y="45823"/>
                      <a:pt x="24429" y="45823"/>
                    </a:cubicBezTo>
                    <a:cubicBezTo>
                      <a:pt x="21246" y="45823"/>
                      <a:pt x="18179" y="44616"/>
                      <a:pt x="15856" y="42448"/>
                    </a:cubicBezTo>
                    <a:cubicBezTo>
                      <a:pt x="11435" y="38681"/>
                      <a:pt x="5807" y="36627"/>
                      <a:pt x="0" y="36672"/>
                    </a:cubicBezTo>
                    <a:lnTo>
                      <a:pt x="0" y="48865"/>
                    </a:lnTo>
                    <a:cubicBezTo>
                      <a:pt x="3176" y="48820"/>
                      <a:pt x="6243" y="50039"/>
                      <a:pt x="8522" y="52252"/>
                    </a:cubicBezTo>
                    <a:cubicBezTo>
                      <a:pt x="12968" y="56038"/>
                      <a:pt x="18634" y="58092"/>
                      <a:pt x="24474" y="58028"/>
                    </a:cubicBezTo>
                    <a:cubicBezTo>
                      <a:pt x="30281" y="58079"/>
                      <a:pt x="35915" y="56026"/>
                      <a:pt x="40330" y="52252"/>
                    </a:cubicBezTo>
                    <a:cubicBezTo>
                      <a:pt x="42614" y="50039"/>
                      <a:pt x="45681" y="48820"/>
                      <a:pt x="48858" y="48865"/>
                    </a:cubicBezTo>
                    <a:cubicBezTo>
                      <a:pt x="52066" y="48813"/>
                      <a:pt x="55159" y="50032"/>
                      <a:pt x="57475" y="52252"/>
                    </a:cubicBezTo>
                    <a:cubicBezTo>
                      <a:pt x="61916" y="55987"/>
                      <a:pt x="67531" y="58028"/>
                      <a:pt x="73332" y="58028"/>
                    </a:cubicBezTo>
                    <a:cubicBezTo>
                      <a:pt x="79132" y="58028"/>
                      <a:pt x="84747" y="55987"/>
                      <a:pt x="89194" y="52252"/>
                    </a:cubicBezTo>
                    <a:cubicBezTo>
                      <a:pt x="91517" y="50084"/>
                      <a:pt x="94578" y="48871"/>
                      <a:pt x="97760" y="48871"/>
                    </a:cubicBezTo>
                    <a:cubicBezTo>
                      <a:pt x="100943" y="48871"/>
                      <a:pt x="104010" y="50084"/>
                      <a:pt x="106333" y="52252"/>
                    </a:cubicBezTo>
                    <a:cubicBezTo>
                      <a:pt x="110774" y="55987"/>
                      <a:pt x="116389" y="58028"/>
                      <a:pt x="122189" y="58028"/>
                    </a:cubicBezTo>
                    <a:cubicBezTo>
                      <a:pt x="127990" y="58028"/>
                      <a:pt x="133611" y="55987"/>
                      <a:pt x="138052" y="52252"/>
                    </a:cubicBezTo>
                    <a:cubicBezTo>
                      <a:pt x="140368" y="50032"/>
                      <a:pt x="143461" y="48813"/>
                      <a:pt x="146670" y="48865"/>
                    </a:cubicBezTo>
                    <a:cubicBezTo>
                      <a:pt x="149846" y="48820"/>
                      <a:pt x="152913" y="50039"/>
                      <a:pt x="155191" y="52252"/>
                    </a:cubicBezTo>
                    <a:cubicBezTo>
                      <a:pt x="159600" y="56038"/>
                      <a:pt x="165240" y="58092"/>
                      <a:pt x="171054" y="58028"/>
                    </a:cubicBezTo>
                    <a:cubicBezTo>
                      <a:pt x="176893" y="58092"/>
                      <a:pt x="182559" y="56038"/>
                      <a:pt x="186999" y="52252"/>
                    </a:cubicBezTo>
                    <a:cubicBezTo>
                      <a:pt x="189303" y="50064"/>
                      <a:pt x="192358" y="48852"/>
                      <a:pt x="195528" y="48852"/>
                    </a:cubicBezTo>
                    <a:cubicBezTo>
                      <a:pt x="198704" y="48852"/>
                      <a:pt x="201752" y="50064"/>
                      <a:pt x="204056" y="52252"/>
                    </a:cubicBezTo>
                    <a:cubicBezTo>
                      <a:pt x="208496" y="56038"/>
                      <a:pt x="214162" y="58092"/>
                      <a:pt x="220001" y="58028"/>
                    </a:cubicBezTo>
                    <a:cubicBezTo>
                      <a:pt x="225815" y="58092"/>
                      <a:pt x="231456" y="56038"/>
                      <a:pt x="235864" y="52252"/>
                    </a:cubicBezTo>
                    <a:cubicBezTo>
                      <a:pt x="238186" y="50084"/>
                      <a:pt x="241254" y="48871"/>
                      <a:pt x="244430" y="48871"/>
                    </a:cubicBezTo>
                    <a:cubicBezTo>
                      <a:pt x="247613" y="48871"/>
                      <a:pt x="250680" y="50084"/>
                      <a:pt x="253003" y="52252"/>
                    </a:cubicBezTo>
                    <a:cubicBezTo>
                      <a:pt x="257444" y="55987"/>
                      <a:pt x="263065" y="58028"/>
                      <a:pt x="268865" y="58028"/>
                    </a:cubicBezTo>
                    <a:cubicBezTo>
                      <a:pt x="274666" y="58028"/>
                      <a:pt x="280281" y="55987"/>
                      <a:pt x="284722" y="52252"/>
                    </a:cubicBezTo>
                    <a:cubicBezTo>
                      <a:pt x="287038" y="50032"/>
                      <a:pt x="290131" y="48813"/>
                      <a:pt x="293339" y="48865"/>
                    </a:cubicBezTo>
                    <a:cubicBezTo>
                      <a:pt x="296516" y="48820"/>
                      <a:pt x="299583" y="50039"/>
                      <a:pt x="301861" y="52252"/>
                    </a:cubicBezTo>
                    <a:cubicBezTo>
                      <a:pt x="306321" y="55993"/>
                      <a:pt x="311955" y="58041"/>
                      <a:pt x="317768" y="58041"/>
                    </a:cubicBezTo>
                    <a:cubicBezTo>
                      <a:pt x="323588" y="58041"/>
                      <a:pt x="329216" y="55993"/>
                      <a:pt x="333676" y="52252"/>
                    </a:cubicBezTo>
                    <a:cubicBezTo>
                      <a:pt x="335954" y="50039"/>
                      <a:pt x="339021" y="48820"/>
                      <a:pt x="342197" y="48865"/>
                    </a:cubicBezTo>
                    <a:cubicBezTo>
                      <a:pt x="345406" y="48813"/>
                      <a:pt x="348499" y="50032"/>
                      <a:pt x="350815" y="52252"/>
                    </a:cubicBezTo>
                    <a:cubicBezTo>
                      <a:pt x="355217" y="56058"/>
                      <a:pt x="360857" y="58111"/>
                      <a:pt x="366671" y="58028"/>
                    </a:cubicBezTo>
                    <a:lnTo>
                      <a:pt x="366671" y="45836"/>
                    </a:lnTo>
                    <a:cubicBezTo>
                      <a:pt x="363495" y="45881"/>
                      <a:pt x="360428" y="44661"/>
                      <a:pt x="358149" y="42448"/>
                    </a:cubicBezTo>
                    <a:cubicBezTo>
                      <a:pt x="353677" y="38700"/>
                      <a:pt x="348030" y="36653"/>
                      <a:pt x="342197" y="36672"/>
                    </a:cubicBezTo>
                    <a:cubicBezTo>
                      <a:pt x="336397" y="36653"/>
                      <a:pt x="330775" y="38700"/>
                      <a:pt x="326341" y="42448"/>
                    </a:cubicBezTo>
                    <a:cubicBezTo>
                      <a:pt x="324012" y="44616"/>
                      <a:pt x="320951" y="45823"/>
                      <a:pt x="317768" y="45823"/>
                    </a:cubicBezTo>
                    <a:cubicBezTo>
                      <a:pt x="314585" y="45823"/>
                      <a:pt x="311525" y="44616"/>
                      <a:pt x="309196" y="42448"/>
                    </a:cubicBezTo>
                    <a:cubicBezTo>
                      <a:pt x="304761" y="38700"/>
                      <a:pt x="299140" y="36653"/>
                      <a:pt x="293339" y="36672"/>
                    </a:cubicBezTo>
                    <a:cubicBezTo>
                      <a:pt x="289040" y="36583"/>
                      <a:pt x="284812" y="37725"/>
                      <a:pt x="281147" y="39971"/>
                    </a:cubicBezTo>
                    <a:lnTo>
                      <a:pt x="281147" y="12468"/>
                    </a:lnTo>
                    <a:lnTo>
                      <a:pt x="366671" y="12468"/>
                    </a:lnTo>
                    <a:lnTo>
                      <a:pt x="366671" y="0"/>
                    </a:lnTo>
                    <a:lnTo>
                      <a:pt x="0" y="0"/>
                    </a:lnTo>
                    <a:lnTo>
                      <a:pt x="0" y="11826"/>
                    </a:lnTo>
                    <a:close/>
                    <a:moveTo>
                      <a:pt x="268865" y="45836"/>
                    </a:moveTo>
                    <a:cubicBezTo>
                      <a:pt x="265683" y="45881"/>
                      <a:pt x="262615" y="44661"/>
                      <a:pt x="260338" y="42448"/>
                    </a:cubicBezTo>
                    <a:cubicBezTo>
                      <a:pt x="255878" y="38707"/>
                      <a:pt x="250250" y="36660"/>
                      <a:pt x="244430" y="36660"/>
                    </a:cubicBezTo>
                    <a:cubicBezTo>
                      <a:pt x="238617" y="36660"/>
                      <a:pt x="232983" y="38707"/>
                      <a:pt x="228530" y="42448"/>
                    </a:cubicBezTo>
                    <a:cubicBezTo>
                      <a:pt x="226245" y="44661"/>
                      <a:pt x="223184" y="45881"/>
                      <a:pt x="220001" y="45836"/>
                    </a:cubicBezTo>
                    <a:cubicBezTo>
                      <a:pt x="216800" y="45881"/>
                      <a:pt x="213700" y="44668"/>
                      <a:pt x="211383" y="42448"/>
                    </a:cubicBezTo>
                    <a:cubicBezTo>
                      <a:pt x="206943" y="38713"/>
                      <a:pt x="201328" y="36666"/>
                      <a:pt x="195528" y="36666"/>
                    </a:cubicBezTo>
                    <a:cubicBezTo>
                      <a:pt x="189726" y="36666"/>
                      <a:pt x="184112" y="38713"/>
                      <a:pt x="179672" y="42448"/>
                    </a:cubicBezTo>
                    <a:cubicBezTo>
                      <a:pt x="177342" y="44616"/>
                      <a:pt x="174281" y="45823"/>
                      <a:pt x="171099" y="45823"/>
                    </a:cubicBezTo>
                    <a:cubicBezTo>
                      <a:pt x="167916" y="45823"/>
                      <a:pt x="164855" y="44616"/>
                      <a:pt x="162526" y="42448"/>
                    </a:cubicBezTo>
                    <a:cubicBezTo>
                      <a:pt x="158092" y="38700"/>
                      <a:pt x="152471" y="36653"/>
                      <a:pt x="146670" y="36672"/>
                    </a:cubicBezTo>
                    <a:cubicBezTo>
                      <a:pt x="140837" y="36653"/>
                      <a:pt x="135190" y="38700"/>
                      <a:pt x="130717" y="42448"/>
                    </a:cubicBezTo>
                    <a:cubicBezTo>
                      <a:pt x="129594" y="43551"/>
                      <a:pt x="128260" y="44417"/>
                      <a:pt x="126797" y="45001"/>
                    </a:cubicBezTo>
                    <a:cubicBezTo>
                      <a:pt x="125334" y="45585"/>
                      <a:pt x="123768" y="45868"/>
                      <a:pt x="122189" y="45836"/>
                    </a:cubicBezTo>
                    <a:cubicBezTo>
                      <a:pt x="119013" y="45881"/>
                      <a:pt x="115946" y="44661"/>
                      <a:pt x="113668" y="42448"/>
                    </a:cubicBezTo>
                    <a:cubicBezTo>
                      <a:pt x="109632" y="38995"/>
                      <a:pt x="104575" y="36961"/>
                      <a:pt x="99275" y="36672"/>
                    </a:cubicBezTo>
                    <a:lnTo>
                      <a:pt x="99275" y="11826"/>
                    </a:lnTo>
                    <a:lnTo>
                      <a:pt x="268865" y="11826"/>
                    </a:lnTo>
                    <a:lnTo>
                      <a:pt x="268865" y="45836"/>
                    </a:lnTo>
                    <a:close/>
                  </a:path>
                </a:pathLst>
              </a:custGeom>
              <a:solidFill>
                <a:srgbClr val="2C5967"/>
              </a:solidFill>
              <a:ln w="6417" cap="flat">
                <a:noFill/>
                <a:prstDash val="solid"/>
                <a:miter/>
              </a:ln>
            </p:spPr>
            <p:txBody>
              <a:bodyPr rtlCol="0" anchor="ctr"/>
              <a:lstStyle/>
              <a:p>
                <a:endParaRPr lang="en-US" sz="810"/>
              </a:p>
            </p:txBody>
          </p:sp>
          <p:sp>
            <p:nvSpPr>
              <p:cNvPr id="3068" name="Freeform: Shape 3067">
                <a:extLst>
                  <a:ext uri="{FF2B5EF4-FFF2-40B4-BE49-F238E27FC236}">
                    <a16:creationId xmlns:a16="http://schemas.microsoft.com/office/drawing/2014/main" id="{B9DDD784-8207-7DA3-BA23-0236CF4F514E}"/>
                  </a:ext>
                </a:extLst>
              </p:cNvPr>
              <p:cNvSpPr/>
              <p:nvPr/>
            </p:nvSpPr>
            <p:spPr>
              <a:xfrm>
                <a:off x="4973854" y="5750700"/>
                <a:ext cx="366670" cy="108720"/>
              </a:xfrm>
              <a:custGeom>
                <a:avLst/>
                <a:gdLst>
                  <a:gd name="connsiteX0" fmla="*/ 360530 w 366670"/>
                  <a:gd name="connsiteY0" fmla="*/ 96253 h 108720"/>
                  <a:gd name="connsiteX1" fmla="*/ 281147 w 366670"/>
                  <a:gd name="connsiteY1" fmla="*/ 6141 h 108720"/>
                  <a:gd name="connsiteX2" fmla="*/ 281147 w 366670"/>
                  <a:gd name="connsiteY2" fmla="*/ 0 h 108720"/>
                  <a:gd name="connsiteX3" fmla="*/ 268865 w 366670"/>
                  <a:gd name="connsiteY3" fmla="*/ 0 h 108720"/>
                  <a:gd name="connsiteX4" fmla="*/ 268865 w 366670"/>
                  <a:gd name="connsiteY4" fmla="*/ 6141 h 108720"/>
                  <a:gd name="connsiteX5" fmla="*/ 253369 w 366670"/>
                  <a:gd name="connsiteY5" fmla="*/ 58303 h 108720"/>
                  <a:gd name="connsiteX6" fmla="*/ 224230 w 366670"/>
                  <a:gd name="connsiteY6" fmla="*/ 86153 h 108720"/>
                  <a:gd name="connsiteX7" fmla="*/ 184895 w 366670"/>
                  <a:gd name="connsiteY7" fmla="*/ 94969 h 108720"/>
                  <a:gd name="connsiteX8" fmla="*/ 145527 w 366670"/>
                  <a:gd name="connsiteY8" fmla="*/ 86852 h 108720"/>
                  <a:gd name="connsiteX9" fmla="*/ 115503 w 366670"/>
                  <a:gd name="connsiteY9" fmla="*/ 60139 h 108720"/>
                  <a:gd name="connsiteX10" fmla="*/ 99275 w 366670"/>
                  <a:gd name="connsiteY10" fmla="*/ 6327 h 108720"/>
                  <a:gd name="connsiteX11" fmla="*/ 99275 w 366670"/>
                  <a:gd name="connsiteY11" fmla="*/ 186 h 108720"/>
                  <a:gd name="connsiteX12" fmla="*/ 87083 w 366670"/>
                  <a:gd name="connsiteY12" fmla="*/ 186 h 108720"/>
                  <a:gd name="connsiteX13" fmla="*/ 87083 w 366670"/>
                  <a:gd name="connsiteY13" fmla="*/ 6327 h 108720"/>
                  <a:gd name="connsiteX14" fmla="*/ 7604 w 366670"/>
                  <a:gd name="connsiteY14" fmla="*/ 96439 h 108720"/>
                  <a:gd name="connsiteX15" fmla="*/ 0 w 366670"/>
                  <a:gd name="connsiteY15" fmla="*/ 96439 h 108720"/>
                  <a:gd name="connsiteX16" fmla="*/ 0 w 366670"/>
                  <a:gd name="connsiteY16" fmla="*/ 108721 h 108720"/>
                  <a:gd name="connsiteX17" fmla="*/ 366671 w 366670"/>
                  <a:gd name="connsiteY17" fmla="*/ 108721 h 108720"/>
                  <a:gd name="connsiteX18" fmla="*/ 366671 w 366670"/>
                  <a:gd name="connsiteY18" fmla="*/ 96253 h 108720"/>
                  <a:gd name="connsiteX19" fmla="*/ 360530 w 366670"/>
                  <a:gd name="connsiteY19" fmla="*/ 96253 h 108720"/>
                  <a:gd name="connsiteX20" fmla="*/ 263822 w 366670"/>
                  <a:gd name="connsiteY20" fmla="*/ 64720 h 108720"/>
                  <a:gd name="connsiteX21" fmla="*/ 268865 w 366670"/>
                  <a:gd name="connsiteY21" fmla="*/ 55550 h 108720"/>
                  <a:gd name="connsiteX22" fmla="*/ 268865 w 366670"/>
                  <a:gd name="connsiteY22" fmla="*/ 96439 h 108720"/>
                  <a:gd name="connsiteX23" fmla="*/ 230730 w 366670"/>
                  <a:gd name="connsiteY23" fmla="*/ 96439 h 108720"/>
                  <a:gd name="connsiteX24" fmla="*/ 263822 w 366670"/>
                  <a:gd name="connsiteY24" fmla="*/ 64720 h 108720"/>
                  <a:gd name="connsiteX25" fmla="*/ 105236 w 366670"/>
                  <a:gd name="connsiteY25" fmla="*/ 66645 h 108720"/>
                  <a:gd name="connsiteX26" fmla="*/ 137500 w 366670"/>
                  <a:gd name="connsiteY26" fmla="*/ 96253 h 108720"/>
                  <a:gd name="connsiteX27" fmla="*/ 99275 w 366670"/>
                  <a:gd name="connsiteY27" fmla="*/ 96253 h 108720"/>
                  <a:gd name="connsiteX28" fmla="*/ 99275 w 366670"/>
                  <a:gd name="connsiteY28" fmla="*/ 56102 h 108720"/>
                  <a:gd name="connsiteX29" fmla="*/ 105236 w 366670"/>
                  <a:gd name="connsiteY29" fmla="*/ 66645 h 108720"/>
                  <a:gd name="connsiteX30" fmla="*/ 79659 w 366670"/>
                  <a:gd name="connsiteY30" fmla="*/ 67287 h 108720"/>
                  <a:gd name="connsiteX31" fmla="*/ 87083 w 366670"/>
                  <a:gd name="connsiteY31" fmla="*/ 53812 h 108720"/>
                  <a:gd name="connsiteX32" fmla="*/ 87083 w 366670"/>
                  <a:gd name="connsiteY32" fmla="*/ 96253 h 108720"/>
                  <a:gd name="connsiteX33" fmla="*/ 51149 w 366670"/>
                  <a:gd name="connsiteY33" fmla="*/ 96253 h 108720"/>
                  <a:gd name="connsiteX34" fmla="*/ 79659 w 366670"/>
                  <a:gd name="connsiteY34" fmla="*/ 67287 h 108720"/>
                  <a:gd name="connsiteX35" fmla="*/ 281327 w 366670"/>
                  <a:gd name="connsiteY35" fmla="*/ 96253 h 108720"/>
                  <a:gd name="connsiteX36" fmla="*/ 281327 w 366670"/>
                  <a:gd name="connsiteY36" fmla="*/ 53812 h 108720"/>
                  <a:gd name="connsiteX37" fmla="*/ 288758 w 366670"/>
                  <a:gd name="connsiteY37" fmla="*/ 67287 h 108720"/>
                  <a:gd name="connsiteX38" fmla="*/ 317172 w 366670"/>
                  <a:gd name="connsiteY38" fmla="*/ 96253 h 108720"/>
                  <a:gd name="connsiteX39" fmla="*/ 281327 w 366670"/>
                  <a:gd name="connsiteY39" fmla="*/ 96253 h 10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6670" h="108720">
                    <a:moveTo>
                      <a:pt x="360530" y="96253"/>
                    </a:moveTo>
                    <a:cubicBezTo>
                      <a:pt x="300674" y="96253"/>
                      <a:pt x="281147" y="29242"/>
                      <a:pt x="281147" y="6141"/>
                    </a:cubicBezTo>
                    <a:lnTo>
                      <a:pt x="281147" y="0"/>
                    </a:lnTo>
                    <a:lnTo>
                      <a:pt x="268865" y="0"/>
                    </a:lnTo>
                    <a:lnTo>
                      <a:pt x="268865" y="6141"/>
                    </a:lnTo>
                    <a:cubicBezTo>
                      <a:pt x="268237" y="24570"/>
                      <a:pt x="262905" y="42525"/>
                      <a:pt x="253369" y="58303"/>
                    </a:cubicBezTo>
                    <a:cubicBezTo>
                      <a:pt x="246368" y="70066"/>
                      <a:pt x="236294" y="79691"/>
                      <a:pt x="224230" y="86153"/>
                    </a:cubicBezTo>
                    <a:cubicBezTo>
                      <a:pt x="212160" y="92614"/>
                      <a:pt x="198563" y="95662"/>
                      <a:pt x="184895" y="94969"/>
                    </a:cubicBezTo>
                    <a:cubicBezTo>
                      <a:pt x="171285" y="95765"/>
                      <a:pt x="157713" y="92967"/>
                      <a:pt x="145527" y="86852"/>
                    </a:cubicBezTo>
                    <a:cubicBezTo>
                      <a:pt x="133348" y="80737"/>
                      <a:pt x="122992" y="71522"/>
                      <a:pt x="115503" y="60139"/>
                    </a:cubicBezTo>
                    <a:cubicBezTo>
                      <a:pt x="105358" y="43981"/>
                      <a:pt x="99750" y="25398"/>
                      <a:pt x="99275" y="6327"/>
                    </a:cubicBezTo>
                    <a:lnTo>
                      <a:pt x="99275" y="186"/>
                    </a:lnTo>
                    <a:lnTo>
                      <a:pt x="87083" y="186"/>
                    </a:lnTo>
                    <a:lnTo>
                      <a:pt x="87083" y="6327"/>
                    </a:lnTo>
                    <a:cubicBezTo>
                      <a:pt x="87083" y="29428"/>
                      <a:pt x="67556" y="96439"/>
                      <a:pt x="7604" y="96439"/>
                    </a:cubicBezTo>
                    <a:lnTo>
                      <a:pt x="0" y="96439"/>
                    </a:lnTo>
                    <a:lnTo>
                      <a:pt x="0" y="108721"/>
                    </a:lnTo>
                    <a:lnTo>
                      <a:pt x="366671" y="108721"/>
                    </a:lnTo>
                    <a:lnTo>
                      <a:pt x="366671" y="96253"/>
                    </a:lnTo>
                    <a:lnTo>
                      <a:pt x="360530" y="96253"/>
                    </a:lnTo>
                    <a:close/>
                    <a:moveTo>
                      <a:pt x="263822" y="64720"/>
                    </a:moveTo>
                    <a:cubicBezTo>
                      <a:pt x="265676" y="61762"/>
                      <a:pt x="267358" y="58701"/>
                      <a:pt x="268865" y="55550"/>
                    </a:cubicBezTo>
                    <a:lnTo>
                      <a:pt x="268865" y="96439"/>
                    </a:lnTo>
                    <a:lnTo>
                      <a:pt x="230730" y="96439"/>
                    </a:lnTo>
                    <a:cubicBezTo>
                      <a:pt x="244385" y="88995"/>
                      <a:pt x="255807" y="78048"/>
                      <a:pt x="263822" y="64720"/>
                    </a:cubicBezTo>
                    <a:close/>
                    <a:moveTo>
                      <a:pt x="105236" y="66645"/>
                    </a:moveTo>
                    <a:cubicBezTo>
                      <a:pt x="113276" y="79113"/>
                      <a:pt x="124384" y="89309"/>
                      <a:pt x="137500" y="96253"/>
                    </a:cubicBezTo>
                    <a:lnTo>
                      <a:pt x="99275" y="96253"/>
                    </a:lnTo>
                    <a:lnTo>
                      <a:pt x="99275" y="56102"/>
                    </a:lnTo>
                    <a:cubicBezTo>
                      <a:pt x="100834" y="59677"/>
                      <a:pt x="103035" y="63161"/>
                      <a:pt x="105236" y="66645"/>
                    </a:cubicBezTo>
                    <a:close/>
                    <a:moveTo>
                      <a:pt x="79659" y="67287"/>
                    </a:moveTo>
                    <a:cubicBezTo>
                      <a:pt x="82399" y="62949"/>
                      <a:pt x="84882" y="58444"/>
                      <a:pt x="87083" y="53812"/>
                    </a:cubicBezTo>
                    <a:lnTo>
                      <a:pt x="87083" y="96253"/>
                    </a:lnTo>
                    <a:lnTo>
                      <a:pt x="51149" y="96253"/>
                    </a:lnTo>
                    <a:cubicBezTo>
                      <a:pt x="62654" y="88796"/>
                      <a:pt x="72388" y="78908"/>
                      <a:pt x="79659" y="67287"/>
                    </a:cubicBezTo>
                    <a:close/>
                    <a:moveTo>
                      <a:pt x="281327" y="96253"/>
                    </a:moveTo>
                    <a:lnTo>
                      <a:pt x="281327" y="53812"/>
                    </a:lnTo>
                    <a:cubicBezTo>
                      <a:pt x="283464" y="58483"/>
                      <a:pt x="285947" y="62988"/>
                      <a:pt x="288758" y="67287"/>
                    </a:cubicBezTo>
                    <a:cubicBezTo>
                      <a:pt x="295990" y="78908"/>
                      <a:pt x="305692" y="88796"/>
                      <a:pt x="317172" y="96253"/>
                    </a:cubicBezTo>
                    <a:lnTo>
                      <a:pt x="281327" y="96253"/>
                    </a:lnTo>
                    <a:close/>
                  </a:path>
                </a:pathLst>
              </a:custGeom>
              <a:solidFill>
                <a:srgbClr val="2C5967"/>
              </a:solidFill>
              <a:ln w="6417" cap="flat">
                <a:noFill/>
                <a:prstDash val="solid"/>
                <a:miter/>
              </a:ln>
            </p:spPr>
            <p:txBody>
              <a:bodyPr rtlCol="0" anchor="ctr"/>
              <a:lstStyle/>
              <a:p>
                <a:endParaRPr lang="en-US" sz="810"/>
              </a:p>
            </p:txBody>
          </p:sp>
          <p:sp>
            <p:nvSpPr>
              <p:cNvPr id="3069" name="Freeform: Shape 3068">
                <a:extLst>
                  <a:ext uri="{FF2B5EF4-FFF2-40B4-BE49-F238E27FC236}">
                    <a16:creationId xmlns:a16="http://schemas.microsoft.com/office/drawing/2014/main" id="{8A0C2AD5-F081-D461-EC85-12C20EEA8E21}"/>
                  </a:ext>
                </a:extLst>
              </p:cNvPr>
              <p:cNvSpPr/>
              <p:nvPr/>
            </p:nvSpPr>
            <p:spPr>
              <a:xfrm>
                <a:off x="4973854" y="5932560"/>
                <a:ext cx="366670" cy="21753"/>
              </a:xfrm>
              <a:custGeom>
                <a:avLst/>
                <a:gdLst>
                  <a:gd name="connsiteX0" fmla="*/ 342197 w 366670"/>
                  <a:gd name="connsiteY0" fmla="*/ 13 h 21753"/>
                  <a:gd name="connsiteX1" fmla="*/ 326341 w 366670"/>
                  <a:gd name="connsiteY1" fmla="*/ 5788 h 21753"/>
                  <a:gd name="connsiteX2" fmla="*/ 317768 w 366670"/>
                  <a:gd name="connsiteY2" fmla="*/ 9170 h 21753"/>
                  <a:gd name="connsiteX3" fmla="*/ 309196 w 366670"/>
                  <a:gd name="connsiteY3" fmla="*/ 5788 h 21753"/>
                  <a:gd name="connsiteX4" fmla="*/ 293339 w 366670"/>
                  <a:gd name="connsiteY4" fmla="*/ 13 h 21753"/>
                  <a:gd name="connsiteX5" fmla="*/ 277387 w 366670"/>
                  <a:gd name="connsiteY5" fmla="*/ 5788 h 21753"/>
                  <a:gd name="connsiteX6" fmla="*/ 268865 w 366670"/>
                  <a:gd name="connsiteY6" fmla="*/ 9195 h 21753"/>
                  <a:gd name="connsiteX7" fmla="*/ 260338 w 366670"/>
                  <a:gd name="connsiteY7" fmla="*/ 5788 h 21753"/>
                  <a:gd name="connsiteX8" fmla="*/ 244430 w 366670"/>
                  <a:gd name="connsiteY8" fmla="*/ 0 h 21753"/>
                  <a:gd name="connsiteX9" fmla="*/ 228530 w 366670"/>
                  <a:gd name="connsiteY9" fmla="*/ 5788 h 21753"/>
                  <a:gd name="connsiteX10" fmla="*/ 220001 w 366670"/>
                  <a:gd name="connsiteY10" fmla="*/ 9182 h 21753"/>
                  <a:gd name="connsiteX11" fmla="*/ 211383 w 366670"/>
                  <a:gd name="connsiteY11" fmla="*/ 5788 h 21753"/>
                  <a:gd name="connsiteX12" fmla="*/ 195528 w 366670"/>
                  <a:gd name="connsiteY12" fmla="*/ 13 h 21753"/>
                  <a:gd name="connsiteX13" fmla="*/ 179672 w 366670"/>
                  <a:gd name="connsiteY13" fmla="*/ 5788 h 21753"/>
                  <a:gd name="connsiteX14" fmla="*/ 171099 w 366670"/>
                  <a:gd name="connsiteY14" fmla="*/ 9170 h 21753"/>
                  <a:gd name="connsiteX15" fmla="*/ 162526 w 366670"/>
                  <a:gd name="connsiteY15" fmla="*/ 5788 h 21753"/>
                  <a:gd name="connsiteX16" fmla="*/ 146670 w 366670"/>
                  <a:gd name="connsiteY16" fmla="*/ 13 h 21753"/>
                  <a:gd name="connsiteX17" fmla="*/ 130717 w 366670"/>
                  <a:gd name="connsiteY17" fmla="*/ 5788 h 21753"/>
                  <a:gd name="connsiteX18" fmla="*/ 126797 w 366670"/>
                  <a:gd name="connsiteY18" fmla="*/ 8348 h 21753"/>
                  <a:gd name="connsiteX19" fmla="*/ 122189 w 366670"/>
                  <a:gd name="connsiteY19" fmla="*/ 9182 h 21753"/>
                  <a:gd name="connsiteX20" fmla="*/ 113668 w 366670"/>
                  <a:gd name="connsiteY20" fmla="*/ 5788 h 21753"/>
                  <a:gd name="connsiteX21" fmla="*/ 97760 w 366670"/>
                  <a:gd name="connsiteY21" fmla="*/ 0 h 21753"/>
                  <a:gd name="connsiteX22" fmla="*/ 81859 w 366670"/>
                  <a:gd name="connsiteY22" fmla="*/ 5788 h 21753"/>
                  <a:gd name="connsiteX23" fmla="*/ 73332 w 366670"/>
                  <a:gd name="connsiteY23" fmla="*/ 9182 h 21753"/>
                  <a:gd name="connsiteX24" fmla="*/ 68731 w 366670"/>
                  <a:gd name="connsiteY24" fmla="*/ 8348 h 21753"/>
                  <a:gd name="connsiteX25" fmla="*/ 64810 w 366670"/>
                  <a:gd name="connsiteY25" fmla="*/ 5788 h 21753"/>
                  <a:gd name="connsiteX26" fmla="*/ 48858 w 366670"/>
                  <a:gd name="connsiteY26" fmla="*/ 13 h 21753"/>
                  <a:gd name="connsiteX27" fmla="*/ 32995 w 366670"/>
                  <a:gd name="connsiteY27" fmla="*/ 5788 h 21753"/>
                  <a:gd name="connsiteX28" fmla="*/ 24429 w 366670"/>
                  <a:gd name="connsiteY28" fmla="*/ 9170 h 21753"/>
                  <a:gd name="connsiteX29" fmla="*/ 15856 w 366670"/>
                  <a:gd name="connsiteY29" fmla="*/ 5788 h 21753"/>
                  <a:gd name="connsiteX30" fmla="*/ 0 w 366670"/>
                  <a:gd name="connsiteY30" fmla="*/ 13 h 21753"/>
                  <a:gd name="connsiteX31" fmla="*/ 0 w 366670"/>
                  <a:gd name="connsiteY31" fmla="*/ 12570 h 21753"/>
                  <a:gd name="connsiteX32" fmla="*/ 8522 w 366670"/>
                  <a:gd name="connsiteY32" fmla="*/ 15965 h 21753"/>
                  <a:gd name="connsiteX33" fmla="*/ 24429 w 366670"/>
                  <a:gd name="connsiteY33" fmla="*/ 21753 h 21753"/>
                  <a:gd name="connsiteX34" fmla="*/ 40330 w 366670"/>
                  <a:gd name="connsiteY34" fmla="*/ 15965 h 21753"/>
                  <a:gd name="connsiteX35" fmla="*/ 48858 w 366670"/>
                  <a:gd name="connsiteY35" fmla="*/ 12570 h 21753"/>
                  <a:gd name="connsiteX36" fmla="*/ 57475 w 366670"/>
                  <a:gd name="connsiteY36" fmla="*/ 15965 h 21753"/>
                  <a:gd name="connsiteX37" fmla="*/ 73332 w 366670"/>
                  <a:gd name="connsiteY37" fmla="*/ 21740 h 21753"/>
                  <a:gd name="connsiteX38" fmla="*/ 89194 w 366670"/>
                  <a:gd name="connsiteY38" fmla="*/ 15965 h 21753"/>
                  <a:gd name="connsiteX39" fmla="*/ 97760 w 366670"/>
                  <a:gd name="connsiteY39" fmla="*/ 12583 h 21753"/>
                  <a:gd name="connsiteX40" fmla="*/ 106333 w 366670"/>
                  <a:gd name="connsiteY40" fmla="*/ 15965 h 21753"/>
                  <a:gd name="connsiteX41" fmla="*/ 122189 w 366670"/>
                  <a:gd name="connsiteY41" fmla="*/ 21740 h 21753"/>
                  <a:gd name="connsiteX42" fmla="*/ 138052 w 366670"/>
                  <a:gd name="connsiteY42" fmla="*/ 15965 h 21753"/>
                  <a:gd name="connsiteX43" fmla="*/ 146670 w 366670"/>
                  <a:gd name="connsiteY43" fmla="*/ 12570 h 21753"/>
                  <a:gd name="connsiteX44" fmla="*/ 155191 w 366670"/>
                  <a:gd name="connsiteY44" fmla="*/ 15965 h 21753"/>
                  <a:gd name="connsiteX45" fmla="*/ 171054 w 366670"/>
                  <a:gd name="connsiteY45" fmla="*/ 21740 h 21753"/>
                  <a:gd name="connsiteX46" fmla="*/ 186999 w 366670"/>
                  <a:gd name="connsiteY46" fmla="*/ 15965 h 21753"/>
                  <a:gd name="connsiteX47" fmla="*/ 195528 w 366670"/>
                  <a:gd name="connsiteY47" fmla="*/ 12558 h 21753"/>
                  <a:gd name="connsiteX48" fmla="*/ 204056 w 366670"/>
                  <a:gd name="connsiteY48" fmla="*/ 15965 h 21753"/>
                  <a:gd name="connsiteX49" fmla="*/ 220001 w 366670"/>
                  <a:gd name="connsiteY49" fmla="*/ 21740 h 21753"/>
                  <a:gd name="connsiteX50" fmla="*/ 235864 w 366670"/>
                  <a:gd name="connsiteY50" fmla="*/ 15965 h 21753"/>
                  <a:gd name="connsiteX51" fmla="*/ 244430 w 366670"/>
                  <a:gd name="connsiteY51" fmla="*/ 12583 h 21753"/>
                  <a:gd name="connsiteX52" fmla="*/ 253003 w 366670"/>
                  <a:gd name="connsiteY52" fmla="*/ 15965 h 21753"/>
                  <a:gd name="connsiteX53" fmla="*/ 268865 w 366670"/>
                  <a:gd name="connsiteY53" fmla="*/ 21740 h 21753"/>
                  <a:gd name="connsiteX54" fmla="*/ 284722 w 366670"/>
                  <a:gd name="connsiteY54" fmla="*/ 15965 h 21753"/>
                  <a:gd name="connsiteX55" fmla="*/ 293339 w 366670"/>
                  <a:gd name="connsiteY55" fmla="*/ 12570 h 21753"/>
                  <a:gd name="connsiteX56" fmla="*/ 301861 w 366670"/>
                  <a:gd name="connsiteY56" fmla="*/ 15965 h 21753"/>
                  <a:gd name="connsiteX57" fmla="*/ 317768 w 366670"/>
                  <a:gd name="connsiteY57" fmla="*/ 21753 h 21753"/>
                  <a:gd name="connsiteX58" fmla="*/ 333676 w 366670"/>
                  <a:gd name="connsiteY58" fmla="*/ 15965 h 21753"/>
                  <a:gd name="connsiteX59" fmla="*/ 342197 w 366670"/>
                  <a:gd name="connsiteY59" fmla="*/ 12570 h 21753"/>
                  <a:gd name="connsiteX60" fmla="*/ 350815 w 366670"/>
                  <a:gd name="connsiteY60" fmla="*/ 15965 h 21753"/>
                  <a:gd name="connsiteX61" fmla="*/ 366671 w 366670"/>
                  <a:gd name="connsiteY61" fmla="*/ 21740 h 21753"/>
                  <a:gd name="connsiteX62" fmla="*/ 366671 w 366670"/>
                  <a:gd name="connsiteY62" fmla="*/ 9182 h 21753"/>
                  <a:gd name="connsiteX63" fmla="*/ 358149 w 366670"/>
                  <a:gd name="connsiteY63" fmla="*/ 5788 h 21753"/>
                  <a:gd name="connsiteX64" fmla="*/ 342197 w 366670"/>
                  <a:gd name="connsiteY64" fmla="*/ 13 h 21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6670" h="21753">
                    <a:moveTo>
                      <a:pt x="342197" y="13"/>
                    </a:moveTo>
                    <a:cubicBezTo>
                      <a:pt x="336384" y="-51"/>
                      <a:pt x="330750" y="2002"/>
                      <a:pt x="326341" y="5788"/>
                    </a:cubicBezTo>
                    <a:cubicBezTo>
                      <a:pt x="324012" y="7963"/>
                      <a:pt x="320951" y="9170"/>
                      <a:pt x="317768" y="9170"/>
                    </a:cubicBezTo>
                    <a:cubicBezTo>
                      <a:pt x="314585" y="9170"/>
                      <a:pt x="311525" y="7963"/>
                      <a:pt x="309196" y="5788"/>
                    </a:cubicBezTo>
                    <a:cubicBezTo>
                      <a:pt x="304787" y="2002"/>
                      <a:pt x="299153" y="-51"/>
                      <a:pt x="293339" y="13"/>
                    </a:cubicBezTo>
                    <a:cubicBezTo>
                      <a:pt x="287500" y="-45"/>
                      <a:pt x="281834" y="2002"/>
                      <a:pt x="277387" y="5788"/>
                    </a:cubicBezTo>
                    <a:cubicBezTo>
                      <a:pt x="275090" y="7976"/>
                      <a:pt x="272036" y="9195"/>
                      <a:pt x="268865" y="9195"/>
                    </a:cubicBezTo>
                    <a:cubicBezTo>
                      <a:pt x="265689" y="9195"/>
                      <a:pt x="262635" y="7976"/>
                      <a:pt x="260338" y="5788"/>
                    </a:cubicBezTo>
                    <a:cubicBezTo>
                      <a:pt x="255878" y="2053"/>
                      <a:pt x="250250" y="0"/>
                      <a:pt x="244430" y="0"/>
                    </a:cubicBezTo>
                    <a:cubicBezTo>
                      <a:pt x="238617" y="0"/>
                      <a:pt x="232983" y="2053"/>
                      <a:pt x="228530" y="5788"/>
                    </a:cubicBezTo>
                    <a:cubicBezTo>
                      <a:pt x="226245" y="8002"/>
                      <a:pt x="223184" y="9221"/>
                      <a:pt x="220001" y="9182"/>
                    </a:cubicBezTo>
                    <a:cubicBezTo>
                      <a:pt x="216800" y="9227"/>
                      <a:pt x="213700" y="8008"/>
                      <a:pt x="211383" y="5788"/>
                    </a:cubicBezTo>
                    <a:cubicBezTo>
                      <a:pt x="206943" y="2060"/>
                      <a:pt x="201328" y="13"/>
                      <a:pt x="195528" y="13"/>
                    </a:cubicBezTo>
                    <a:cubicBezTo>
                      <a:pt x="189726" y="13"/>
                      <a:pt x="184112" y="2060"/>
                      <a:pt x="179672" y="5788"/>
                    </a:cubicBezTo>
                    <a:cubicBezTo>
                      <a:pt x="177342" y="7963"/>
                      <a:pt x="174281" y="9170"/>
                      <a:pt x="171099" y="9170"/>
                    </a:cubicBezTo>
                    <a:cubicBezTo>
                      <a:pt x="167916" y="9170"/>
                      <a:pt x="164855" y="7963"/>
                      <a:pt x="162526" y="5788"/>
                    </a:cubicBezTo>
                    <a:cubicBezTo>
                      <a:pt x="158117" y="2002"/>
                      <a:pt x="152483" y="-51"/>
                      <a:pt x="146670" y="13"/>
                    </a:cubicBezTo>
                    <a:cubicBezTo>
                      <a:pt x="140830" y="-45"/>
                      <a:pt x="135164" y="2002"/>
                      <a:pt x="130717" y="5788"/>
                    </a:cubicBezTo>
                    <a:cubicBezTo>
                      <a:pt x="129594" y="6892"/>
                      <a:pt x="128260" y="7765"/>
                      <a:pt x="126797" y="8348"/>
                    </a:cubicBezTo>
                    <a:cubicBezTo>
                      <a:pt x="125334" y="8926"/>
                      <a:pt x="123768" y="9214"/>
                      <a:pt x="122189" y="9182"/>
                    </a:cubicBezTo>
                    <a:cubicBezTo>
                      <a:pt x="119013" y="9221"/>
                      <a:pt x="115946" y="8002"/>
                      <a:pt x="113668" y="5788"/>
                    </a:cubicBezTo>
                    <a:cubicBezTo>
                      <a:pt x="109208" y="2053"/>
                      <a:pt x="103580" y="0"/>
                      <a:pt x="97760" y="0"/>
                    </a:cubicBezTo>
                    <a:cubicBezTo>
                      <a:pt x="91947" y="0"/>
                      <a:pt x="86313" y="2053"/>
                      <a:pt x="81859" y="5788"/>
                    </a:cubicBezTo>
                    <a:cubicBezTo>
                      <a:pt x="79575" y="8002"/>
                      <a:pt x="76515" y="9221"/>
                      <a:pt x="73332" y="9182"/>
                    </a:cubicBezTo>
                    <a:cubicBezTo>
                      <a:pt x="71759" y="9214"/>
                      <a:pt x="70194" y="8926"/>
                      <a:pt x="68731" y="8348"/>
                    </a:cubicBezTo>
                    <a:cubicBezTo>
                      <a:pt x="67261" y="7765"/>
                      <a:pt x="65933" y="6892"/>
                      <a:pt x="64810" y="5788"/>
                    </a:cubicBezTo>
                    <a:cubicBezTo>
                      <a:pt x="60363" y="2002"/>
                      <a:pt x="54697" y="-45"/>
                      <a:pt x="48858" y="13"/>
                    </a:cubicBezTo>
                    <a:cubicBezTo>
                      <a:pt x="43044" y="-51"/>
                      <a:pt x="37410" y="2002"/>
                      <a:pt x="32995" y="5788"/>
                    </a:cubicBezTo>
                    <a:cubicBezTo>
                      <a:pt x="30672" y="7963"/>
                      <a:pt x="27612" y="9170"/>
                      <a:pt x="24429" y="9170"/>
                    </a:cubicBezTo>
                    <a:cubicBezTo>
                      <a:pt x="21246" y="9170"/>
                      <a:pt x="18179" y="7963"/>
                      <a:pt x="15856" y="5788"/>
                    </a:cubicBezTo>
                    <a:cubicBezTo>
                      <a:pt x="11454" y="1989"/>
                      <a:pt x="5814" y="-70"/>
                      <a:pt x="0" y="13"/>
                    </a:cubicBezTo>
                    <a:lnTo>
                      <a:pt x="0" y="12570"/>
                    </a:lnTo>
                    <a:cubicBezTo>
                      <a:pt x="3176" y="12532"/>
                      <a:pt x="6243" y="13751"/>
                      <a:pt x="8522" y="15965"/>
                    </a:cubicBezTo>
                    <a:cubicBezTo>
                      <a:pt x="12981" y="19700"/>
                      <a:pt x="18609" y="21753"/>
                      <a:pt x="24429" y="21753"/>
                    </a:cubicBezTo>
                    <a:cubicBezTo>
                      <a:pt x="30243" y="21753"/>
                      <a:pt x="35877" y="19700"/>
                      <a:pt x="40330" y="15965"/>
                    </a:cubicBezTo>
                    <a:cubicBezTo>
                      <a:pt x="42614" y="13751"/>
                      <a:pt x="45681" y="12532"/>
                      <a:pt x="48858" y="12570"/>
                    </a:cubicBezTo>
                    <a:cubicBezTo>
                      <a:pt x="52066" y="12525"/>
                      <a:pt x="55159" y="13745"/>
                      <a:pt x="57475" y="15965"/>
                    </a:cubicBezTo>
                    <a:cubicBezTo>
                      <a:pt x="61916" y="19693"/>
                      <a:pt x="67531" y="21740"/>
                      <a:pt x="73332" y="21740"/>
                    </a:cubicBezTo>
                    <a:cubicBezTo>
                      <a:pt x="79132" y="21740"/>
                      <a:pt x="84747" y="19693"/>
                      <a:pt x="89194" y="15965"/>
                    </a:cubicBezTo>
                    <a:cubicBezTo>
                      <a:pt x="91517" y="13796"/>
                      <a:pt x="94578" y="12583"/>
                      <a:pt x="97760" y="12583"/>
                    </a:cubicBezTo>
                    <a:cubicBezTo>
                      <a:pt x="100943" y="12583"/>
                      <a:pt x="104010" y="13796"/>
                      <a:pt x="106333" y="15965"/>
                    </a:cubicBezTo>
                    <a:cubicBezTo>
                      <a:pt x="110774" y="19693"/>
                      <a:pt x="116389" y="21740"/>
                      <a:pt x="122189" y="21740"/>
                    </a:cubicBezTo>
                    <a:cubicBezTo>
                      <a:pt x="127990" y="21740"/>
                      <a:pt x="133611" y="19693"/>
                      <a:pt x="138052" y="15965"/>
                    </a:cubicBezTo>
                    <a:cubicBezTo>
                      <a:pt x="140368" y="13745"/>
                      <a:pt x="143461" y="12525"/>
                      <a:pt x="146670" y="12570"/>
                    </a:cubicBezTo>
                    <a:cubicBezTo>
                      <a:pt x="149846" y="12532"/>
                      <a:pt x="152913" y="13751"/>
                      <a:pt x="155191" y="15965"/>
                    </a:cubicBezTo>
                    <a:cubicBezTo>
                      <a:pt x="159625" y="19713"/>
                      <a:pt x="165247" y="21753"/>
                      <a:pt x="171054" y="21740"/>
                    </a:cubicBezTo>
                    <a:cubicBezTo>
                      <a:pt x="176880" y="21753"/>
                      <a:pt x="182533" y="19706"/>
                      <a:pt x="186999" y="15965"/>
                    </a:cubicBezTo>
                    <a:cubicBezTo>
                      <a:pt x="189303" y="13777"/>
                      <a:pt x="192358" y="12558"/>
                      <a:pt x="195528" y="12558"/>
                    </a:cubicBezTo>
                    <a:cubicBezTo>
                      <a:pt x="198704" y="12558"/>
                      <a:pt x="201752" y="13777"/>
                      <a:pt x="204056" y="15965"/>
                    </a:cubicBezTo>
                    <a:cubicBezTo>
                      <a:pt x="208522" y="19706"/>
                      <a:pt x="214175" y="21753"/>
                      <a:pt x="220001" y="21740"/>
                    </a:cubicBezTo>
                    <a:cubicBezTo>
                      <a:pt x="225809" y="21753"/>
                      <a:pt x="231430" y="19713"/>
                      <a:pt x="235864" y="15965"/>
                    </a:cubicBezTo>
                    <a:cubicBezTo>
                      <a:pt x="238186" y="13796"/>
                      <a:pt x="241254" y="12583"/>
                      <a:pt x="244430" y="12583"/>
                    </a:cubicBezTo>
                    <a:cubicBezTo>
                      <a:pt x="247613" y="12583"/>
                      <a:pt x="250680" y="13796"/>
                      <a:pt x="253003" y="15965"/>
                    </a:cubicBezTo>
                    <a:cubicBezTo>
                      <a:pt x="257444" y="19693"/>
                      <a:pt x="263065" y="21740"/>
                      <a:pt x="268865" y="21740"/>
                    </a:cubicBezTo>
                    <a:cubicBezTo>
                      <a:pt x="274666" y="21740"/>
                      <a:pt x="280281" y="19693"/>
                      <a:pt x="284722" y="15965"/>
                    </a:cubicBezTo>
                    <a:cubicBezTo>
                      <a:pt x="287038" y="13745"/>
                      <a:pt x="290131" y="12525"/>
                      <a:pt x="293339" y="12570"/>
                    </a:cubicBezTo>
                    <a:cubicBezTo>
                      <a:pt x="296516" y="12532"/>
                      <a:pt x="299583" y="13751"/>
                      <a:pt x="301861" y="15965"/>
                    </a:cubicBezTo>
                    <a:cubicBezTo>
                      <a:pt x="306321" y="19700"/>
                      <a:pt x="311955" y="21753"/>
                      <a:pt x="317768" y="21753"/>
                    </a:cubicBezTo>
                    <a:cubicBezTo>
                      <a:pt x="323588" y="21753"/>
                      <a:pt x="329216" y="19700"/>
                      <a:pt x="333676" y="15965"/>
                    </a:cubicBezTo>
                    <a:cubicBezTo>
                      <a:pt x="335954" y="13751"/>
                      <a:pt x="339021" y="12532"/>
                      <a:pt x="342197" y="12570"/>
                    </a:cubicBezTo>
                    <a:cubicBezTo>
                      <a:pt x="345406" y="12525"/>
                      <a:pt x="348499" y="13745"/>
                      <a:pt x="350815" y="15965"/>
                    </a:cubicBezTo>
                    <a:cubicBezTo>
                      <a:pt x="355236" y="19732"/>
                      <a:pt x="360864" y="21779"/>
                      <a:pt x="366671" y="21740"/>
                    </a:cubicBezTo>
                    <a:lnTo>
                      <a:pt x="366671" y="9182"/>
                    </a:lnTo>
                    <a:cubicBezTo>
                      <a:pt x="363495" y="9221"/>
                      <a:pt x="360428" y="8002"/>
                      <a:pt x="358149" y="5788"/>
                    </a:cubicBezTo>
                    <a:cubicBezTo>
                      <a:pt x="353703" y="2002"/>
                      <a:pt x="348037" y="-45"/>
                      <a:pt x="342197" y="13"/>
                    </a:cubicBezTo>
                    <a:close/>
                  </a:path>
                </a:pathLst>
              </a:custGeom>
              <a:solidFill>
                <a:srgbClr val="2C5967"/>
              </a:solidFill>
              <a:ln w="6417" cap="flat">
                <a:noFill/>
                <a:prstDash val="solid"/>
                <a:miter/>
              </a:ln>
            </p:spPr>
            <p:txBody>
              <a:bodyPr rtlCol="0" anchor="ctr"/>
              <a:lstStyle/>
              <a:p>
                <a:endParaRPr lang="en-US" sz="810"/>
              </a:p>
            </p:txBody>
          </p:sp>
          <p:sp>
            <p:nvSpPr>
              <p:cNvPr id="3070" name="Freeform: Shape 3069">
                <a:extLst>
                  <a:ext uri="{FF2B5EF4-FFF2-40B4-BE49-F238E27FC236}">
                    <a16:creationId xmlns:a16="http://schemas.microsoft.com/office/drawing/2014/main" id="{D8F09987-E616-EC72-E5E1-CE548864ED2E}"/>
                  </a:ext>
                </a:extLst>
              </p:cNvPr>
              <p:cNvSpPr/>
              <p:nvPr/>
            </p:nvSpPr>
            <p:spPr>
              <a:xfrm>
                <a:off x="5206048" y="5657932"/>
                <a:ext cx="27502" cy="12192"/>
              </a:xfrm>
              <a:custGeom>
                <a:avLst/>
                <a:gdLst>
                  <a:gd name="connsiteX0" fmla="*/ 27503 w 27502"/>
                  <a:gd name="connsiteY0" fmla="*/ 0 h 12192"/>
                  <a:gd name="connsiteX1" fmla="*/ 0 w 27502"/>
                  <a:gd name="connsiteY1" fmla="*/ 0 h 12192"/>
                  <a:gd name="connsiteX2" fmla="*/ 0 w 27502"/>
                  <a:gd name="connsiteY2" fmla="*/ 12192 h 12192"/>
                  <a:gd name="connsiteX3" fmla="*/ 27503 w 27502"/>
                  <a:gd name="connsiteY3" fmla="*/ 12192 h 12192"/>
                  <a:gd name="connsiteX4" fmla="*/ 27503 w 27502"/>
                  <a:gd name="connsiteY4" fmla="*/ 0 h 12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02" h="12192">
                    <a:moveTo>
                      <a:pt x="27503" y="0"/>
                    </a:moveTo>
                    <a:lnTo>
                      <a:pt x="0" y="0"/>
                    </a:lnTo>
                    <a:lnTo>
                      <a:pt x="0" y="12192"/>
                    </a:lnTo>
                    <a:lnTo>
                      <a:pt x="27503" y="12192"/>
                    </a:lnTo>
                    <a:lnTo>
                      <a:pt x="27503" y="0"/>
                    </a:lnTo>
                    <a:close/>
                  </a:path>
                </a:pathLst>
              </a:custGeom>
              <a:solidFill>
                <a:srgbClr val="2C5967"/>
              </a:solidFill>
              <a:ln w="6417" cap="flat">
                <a:noFill/>
                <a:prstDash val="solid"/>
                <a:miter/>
              </a:ln>
            </p:spPr>
            <p:txBody>
              <a:bodyPr rtlCol="0" anchor="ctr"/>
              <a:lstStyle/>
              <a:p>
                <a:endParaRPr lang="en-US" sz="810"/>
              </a:p>
            </p:txBody>
          </p:sp>
          <p:sp>
            <p:nvSpPr>
              <p:cNvPr id="3071" name="Freeform: Shape 3070">
                <a:extLst>
                  <a:ext uri="{FF2B5EF4-FFF2-40B4-BE49-F238E27FC236}">
                    <a16:creationId xmlns:a16="http://schemas.microsoft.com/office/drawing/2014/main" id="{BA378C0D-C5A1-31F1-A8DA-16994A0A94F3}"/>
                  </a:ext>
                </a:extLst>
              </p:cNvPr>
              <p:cNvSpPr/>
              <p:nvPr/>
            </p:nvSpPr>
            <p:spPr>
              <a:xfrm>
                <a:off x="5206048" y="5686987"/>
                <a:ext cx="27502" cy="12192"/>
              </a:xfrm>
              <a:custGeom>
                <a:avLst/>
                <a:gdLst>
                  <a:gd name="connsiteX0" fmla="*/ 27503 w 27502"/>
                  <a:gd name="connsiteY0" fmla="*/ 0 h 12192"/>
                  <a:gd name="connsiteX1" fmla="*/ 0 w 27502"/>
                  <a:gd name="connsiteY1" fmla="*/ 0 h 12192"/>
                  <a:gd name="connsiteX2" fmla="*/ 0 w 27502"/>
                  <a:gd name="connsiteY2" fmla="*/ 12192 h 12192"/>
                  <a:gd name="connsiteX3" fmla="*/ 27503 w 27502"/>
                  <a:gd name="connsiteY3" fmla="*/ 12192 h 12192"/>
                  <a:gd name="connsiteX4" fmla="*/ 27503 w 27502"/>
                  <a:gd name="connsiteY4" fmla="*/ 0 h 12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02" h="12192">
                    <a:moveTo>
                      <a:pt x="27503" y="0"/>
                    </a:moveTo>
                    <a:lnTo>
                      <a:pt x="0" y="0"/>
                    </a:lnTo>
                    <a:lnTo>
                      <a:pt x="0" y="12192"/>
                    </a:lnTo>
                    <a:lnTo>
                      <a:pt x="27503" y="12192"/>
                    </a:lnTo>
                    <a:lnTo>
                      <a:pt x="27503" y="0"/>
                    </a:lnTo>
                    <a:close/>
                  </a:path>
                </a:pathLst>
              </a:custGeom>
              <a:solidFill>
                <a:srgbClr val="2C5967"/>
              </a:solidFill>
              <a:ln w="6417" cap="flat">
                <a:noFill/>
                <a:prstDash val="solid"/>
                <a:miter/>
              </a:ln>
            </p:spPr>
            <p:txBody>
              <a:bodyPr rtlCol="0" anchor="ctr"/>
              <a:lstStyle/>
              <a:p>
                <a:endParaRPr lang="en-US" sz="810"/>
              </a:p>
            </p:txBody>
          </p:sp>
          <p:sp>
            <p:nvSpPr>
              <p:cNvPr id="3072" name="Freeform: Shape 3071">
                <a:extLst>
                  <a:ext uri="{FF2B5EF4-FFF2-40B4-BE49-F238E27FC236}">
                    <a16:creationId xmlns:a16="http://schemas.microsoft.com/office/drawing/2014/main" id="{BAB7B07C-77C8-F8B2-1356-CEE6FBDB3032}"/>
                  </a:ext>
                </a:extLst>
              </p:cNvPr>
              <p:cNvSpPr/>
              <p:nvPr/>
            </p:nvSpPr>
            <p:spPr>
              <a:xfrm>
                <a:off x="5082299" y="5633458"/>
                <a:ext cx="114585" cy="203227"/>
              </a:xfrm>
              <a:custGeom>
                <a:avLst/>
                <a:gdLst>
                  <a:gd name="connsiteX0" fmla="*/ 21452 w 114585"/>
                  <a:gd name="connsiteY0" fmla="*/ 117704 h 203227"/>
                  <a:gd name="connsiteX1" fmla="*/ 61140 w 114585"/>
                  <a:gd name="connsiteY1" fmla="*/ 117704 h 203227"/>
                  <a:gd name="connsiteX2" fmla="*/ 67621 w 114585"/>
                  <a:gd name="connsiteY2" fmla="*/ 120386 h 203227"/>
                  <a:gd name="connsiteX3" fmla="*/ 70310 w 114585"/>
                  <a:gd name="connsiteY3" fmla="*/ 126867 h 203227"/>
                  <a:gd name="connsiteX4" fmla="*/ 70310 w 114585"/>
                  <a:gd name="connsiteY4" fmla="*/ 203228 h 203227"/>
                  <a:gd name="connsiteX5" fmla="*/ 82501 w 114585"/>
                  <a:gd name="connsiteY5" fmla="*/ 203228 h 203227"/>
                  <a:gd name="connsiteX6" fmla="*/ 82501 w 114585"/>
                  <a:gd name="connsiteY6" fmla="*/ 126867 h 203227"/>
                  <a:gd name="connsiteX7" fmla="*/ 80904 w 114585"/>
                  <a:gd name="connsiteY7" fmla="*/ 118667 h 203227"/>
                  <a:gd name="connsiteX8" fmla="*/ 76277 w 114585"/>
                  <a:gd name="connsiteY8" fmla="*/ 111705 h 203227"/>
                  <a:gd name="connsiteX9" fmla="*/ 69334 w 114585"/>
                  <a:gd name="connsiteY9" fmla="*/ 107052 h 203227"/>
                  <a:gd name="connsiteX10" fmla="*/ 61140 w 114585"/>
                  <a:gd name="connsiteY10" fmla="*/ 105416 h 203227"/>
                  <a:gd name="connsiteX11" fmla="*/ 21452 w 114585"/>
                  <a:gd name="connsiteY11" fmla="*/ 105416 h 203227"/>
                  <a:gd name="connsiteX12" fmla="*/ 14964 w 114585"/>
                  <a:gd name="connsiteY12" fmla="*/ 102734 h 203227"/>
                  <a:gd name="connsiteX13" fmla="*/ 12282 w 114585"/>
                  <a:gd name="connsiteY13" fmla="*/ 96253 h 203227"/>
                  <a:gd name="connsiteX14" fmla="*/ 12282 w 114585"/>
                  <a:gd name="connsiteY14" fmla="*/ 59580 h 203227"/>
                  <a:gd name="connsiteX15" fmla="*/ 14964 w 114585"/>
                  <a:gd name="connsiteY15" fmla="*/ 53099 h 203227"/>
                  <a:gd name="connsiteX16" fmla="*/ 21452 w 114585"/>
                  <a:gd name="connsiteY16" fmla="*/ 50417 h 203227"/>
                  <a:gd name="connsiteX17" fmla="*/ 45836 w 114585"/>
                  <a:gd name="connsiteY17" fmla="*/ 50417 h 203227"/>
                  <a:gd name="connsiteX18" fmla="*/ 45836 w 114585"/>
                  <a:gd name="connsiteY18" fmla="*/ 51976 h 203227"/>
                  <a:gd name="connsiteX19" fmla="*/ 51977 w 114585"/>
                  <a:gd name="connsiteY19" fmla="*/ 64168 h 203227"/>
                  <a:gd name="connsiteX20" fmla="*/ 58117 w 114585"/>
                  <a:gd name="connsiteY20" fmla="*/ 64168 h 203227"/>
                  <a:gd name="connsiteX21" fmla="*/ 64168 w 114585"/>
                  <a:gd name="connsiteY21" fmla="*/ 76450 h 203227"/>
                  <a:gd name="connsiteX22" fmla="*/ 102394 w 114585"/>
                  <a:gd name="connsiteY22" fmla="*/ 76450 h 203227"/>
                  <a:gd name="connsiteX23" fmla="*/ 108534 w 114585"/>
                  <a:gd name="connsiteY23" fmla="*/ 88642 h 203227"/>
                  <a:gd name="connsiteX24" fmla="*/ 114586 w 114585"/>
                  <a:gd name="connsiteY24" fmla="*/ 88642 h 203227"/>
                  <a:gd name="connsiteX25" fmla="*/ 114586 w 114585"/>
                  <a:gd name="connsiteY25" fmla="*/ 76450 h 203227"/>
                  <a:gd name="connsiteX26" fmla="*/ 114586 w 114585"/>
                  <a:gd name="connsiteY26" fmla="*/ 12282 h 203227"/>
                  <a:gd name="connsiteX27" fmla="*/ 114586 w 114585"/>
                  <a:gd name="connsiteY27" fmla="*/ 0 h 203227"/>
                  <a:gd name="connsiteX28" fmla="*/ 108534 w 114585"/>
                  <a:gd name="connsiteY28" fmla="*/ 0 h 203227"/>
                  <a:gd name="connsiteX29" fmla="*/ 102394 w 114585"/>
                  <a:gd name="connsiteY29" fmla="*/ 12282 h 203227"/>
                  <a:gd name="connsiteX30" fmla="*/ 64168 w 114585"/>
                  <a:gd name="connsiteY30" fmla="*/ 12282 h 203227"/>
                  <a:gd name="connsiteX31" fmla="*/ 58117 w 114585"/>
                  <a:gd name="connsiteY31" fmla="*/ 24564 h 203227"/>
                  <a:gd name="connsiteX32" fmla="*/ 51977 w 114585"/>
                  <a:gd name="connsiteY32" fmla="*/ 24564 h 203227"/>
                  <a:gd name="connsiteX33" fmla="*/ 45836 w 114585"/>
                  <a:gd name="connsiteY33" fmla="*/ 36666 h 203227"/>
                  <a:gd name="connsiteX34" fmla="*/ 45836 w 114585"/>
                  <a:gd name="connsiteY34" fmla="*/ 38225 h 203227"/>
                  <a:gd name="connsiteX35" fmla="*/ 21452 w 114585"/>
                  <a:gd name="connsiteY35" fmla="*/ 38225 h 203227"/>
                  <a:gd name="connsiteX36" fmla="*/ 6314 w 114585"/>
                  <a:gd name="connsiteY36" fmla="*/ 44475 h 203227"/>
                  <a:gd name="connsiteX37" fmla="*/ 0 w 114585"/>
                  <a:gd name="connsiteY37" fmla="*/ 59580 h 203227"/>
                  <a:gd name="connsiteX38" fmla="*/ 0 w 114585"/>
                  <a:gd name="connsiteY38" fmla="*/ 96253 h 203227"/>
                  <a:gd name="connsiteX39" fmla="*/ 1630 w 114585"/>
                  <a:gd name="connsiteY39" fmla="*/ 104460 h 203227"/>
                  <a:gd name="connsiteX40" fmla="*/ 6282 w 114585"/>
                  <a:gd name="connsiteY40" fmla="*/ 111415 h 203227"/>
                  <a:gd name="connsiteX41" fmla="*/ 13238 w 114585"/>
                  <a:gd name="connsiteY41" fmla="*/ 116068 h 203227"/>
                  <a:gd name="connsiteX42" fmla="*/ 21452 w 114585"/>
                  <a:gd name="connsiteY42" fmla="*/ 117704 h 203227"/>
                  <a:gd name="connsiteX43" fmla="*/ 70310 w 114585"/>
                  <a:gd name="connsiteY43" fmla="*/ 24474 h 203227"/>
                  <a:gd name="connsiteX44" fmla="*/ 102394 w 114585"/>
                  <a:gd name="connsiteY44" fmla="*/ 24474 h 203227"/>
                  <a:gd name="connsiteX45" fmla="*/ 102394 w 114585"/>
                  <a:gd name="connsiteY45" fmla="*/ 64168 h 203227"/>
                  <a:gd name="connsiteX46" fmla="*/ 70310 w 114585"/>
                  <a:gd name="connsiteY46" fmla="*/ 64168 h 203227"/>
                  <a:gd name="connsiteX47" fmla="*/ 70310 w 114585"/>
                  <a:gd name="connsiteY47" fmla="*/ 24474 h 20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4585" h="203227">
                    <a:moveTo>
                      <a:pt x="21452" y="117704"/>
                    </a:moveTo>
                    <a:lnTo>
                      <a:pt x="61140" y="117704"/>
                    </a:lnTo>
                    <a:cubicBezTo>
                      <a:pt x="63572" y="117704"/>
                      <a:pt x="65901" y="118667"/>
                      <a:pt x="67621" y="120386"/>
                    </a:cubicBezTo>
                    <a:cubicBezTo>
                      <a:pt x="69341" y="122106"/>
                      <a:pt x="70310" y="124435"/>
                      <a:pt x="70310" y="126867"/>
                    </a:cubicBezTo>
                    <a:lnTo>
                      <a:pt x="70310" y="203228"/>
                    </a:lnTo>
                    <a:lnTo>
                      <a:pt x="82501" y="203228"/>
                    </a:lnTo>
                    <a:lnTo>
                      <a:pt x="82501" y="126867"/>
                    </a:lnTo>
                    <a:cubicBezTo>
                      <a:pt x="82514" y="124057"/>
                      <a:pt x="81969" y="121266"/>
                      <a:pt x="80904" y="118667"/>
                    </a:cubicBezTo>
                    <a:cubicBezTo>
                      <a:pt x="79832" y="116061"/>
                      <a:pt x="78260" y="113700"/>
                      <a:pt x="76277" y="111705"/>
                    </a:cubicBezTo>
                    <a:cubicBezTo>
                      <a:pt x="74294" y="109715"/>
                      <a:pt x="71933" y="108130"/>
                      <a:pt x="69334" y="107052"/>
                    </a:cubicBezTo>
                    <a:cubicBezTo>
                      <a:pt x="66742" y="105974"/>
                      <a:pt x="63957" y="105416"/>
                      <a:pt x="61140" y="105416"/>
                    </a:cubicBezTo>
                    <a:lnTo>
                      <a:pt x="21452" y="105416"/>
                    </a:lnTo>
                    <a:cubicBezTo>
                      <a:pt x="19020" y="105416"/>
                      <a:pt x="16684" y="104453"/>
                      <a:pt x="14964" y="102734"/>
                    </a:cubicBezTo>
                    <a:cubicBezTo>
                      <a:pt x="13245" y="101014"/>
                      <a:pt x="12282" y="98684"/>
                      <a:pt x="12282" y="96253"/>
                    </a:cubicBezTo>
                    <a:lnTo>
                      <a:pt x="12282" y="59580"/>
                    </a:lnTo>
                    <a:cubicBezTo>
                      <a:pt x="12282" y="57155"/>
                      <a:pt x="13245" y="54819"/>
                      <a:pt x="14964" y="53099"/>
                    </a:cubicBezTo>
                    <a:cubicBezTo>
                      <a:pt x="16684" y="51380"/>
                      <a:pt x="19020" y="50417"/>
                      <a:pt x="21452" y="50417"/>
                    </a:cubicBezTo>
                    <a:lnTo>
                      <a:pt x="45836" y="50417"/>
                    </a:lnTo>
                    <a:lnTo>
                      <a:pt x="45836" y="51976"/>
                    </a:lnTo>
                    <a:lnTo>
                      <a:pt x="51977" y="64168"/>
                    </a:lnTo>
                    <a:lnTo>
                      <a:pt x="58117" y="64168"/>
                    </a:lnTo>
                    <a:lnTo>
                      <a:pt x="64168" y="76450"/>
                    </a:lnTo>
                    <a:lnTo>
                      <a:pt x="102394" y="76450"/>
                    </a:lnTo>
                    <a:lnTo>
                      <a:pt x="108534" y="88642"/>
                    </a:lnTo>
                    <a:lnTo>
                      <a:pt x="114586" y="88642"/>
                    </a:lnTo>
                    <a:lnTo>
                      <a:pt x="114586" y="76450"/>
                    </a:lnTo>
                    <a:lnTo>
                      <a:pt x="114586" y="12282"/>
                    </a:lnTo>
                    <a:lnTo>
                      <a:pt x="114586" y="0"/>
                    </a:lnTo>
                    <a:lnTo>
                      <a:pt x="108534" y="0"/>
                    </a:lnTo>
                    <a:lnTo>
                      <a:pt x="102394" y="12282"/>
                    </a:lnTo>
                    <a:lnTo>
                      <a:pt x="64168" y="12282"/>
                    </a:lnTo>
                    <a:lnTo>
                      <a:pt x="58117" y="24564"/>
                    </a:lnTo>
                    <a:lnTo>
                      <a:pt x="51977" y="24564"/>
                    </a:lnTo>
                    <a:lnTo>
                      <a:pt x="45836" y="36666"/>
                    </a:lnTo>
                    <a:lnTo>
                      <a:pt x="45836" y="38225"/>
                    </a:lnTo>
                    <a:lnTo>
                      <a:pt x="21452" y="38225"/>
                    </a:lnTo>
                    <a:cubicBezTo>
                      <a:pt x="15773" y="38225"/>
                      <a:pt x="10331" y="40471"/>
                      <a:pt x="6314" y="44475"/>
                    </a:cubicBezTo>
                    <a:cubicBezTo>
                      <a:pt x="2291" y="48479"/>
                      <a:pt x="19" y="53908"/>
                      <a:pt x="0" y="59580"/>
                    </a:cubicBezTo>
                    <a:lnTo>
                      <a:pt x="0" y="96253"/>
                    </a:lnTo>
                    <a:cubicBezTo>
                      <a:pt x="0" y="99069"/>
                      <a:pt x="552" y="101854"/>
                      <a:pt x="1630" y="104460"/>
                    </a:cubicBezTo>
                    <a:cubicBezTo>
                      <a:pt x="2708" y="107065"/>
                      <a:pt x="4287" y="109426"/>
                      <a:pt x="6282" y="111415"/>
                    </a:cubicBezTo>
                    <a:cubicBezTo>
                      <a:pt x="8271" y="113411"/>
                      <a:pt x="10639" y="114990"/>
                      <a:pt x="13238" y="116068"/>
                    </a:cubicBezTo>
                    <a:cubicBezTo>
                      <a:pt x="15843" y="117146"/>
                      <a:pt x="18634" y="117704"/>
                      <a:pt x="21452" y="117704"/>
                    </a:cubicBezTo>
                    <a:close/>
                    <a:moveTo>
                      <a:pt x="70310" y="24474"/>
                    </a:moveTo>
                    <a:lnTo>
                      <a:pt x="102394" y="24474"/>
                    </a:lnTo>
                    <a:lnTo>
                      <a:pt x="102394" y="64168"/>
                    </a:lnTo>
                    <a:lnTo>
                      <a:pt x="70310" y="64168"/>
                    </a:lnTo>
                    <a:lnTo>
                      <a:pt x="70310" y="24474"/>
                    </a:lnTo>
                    <a:close/>
                  </a:path>
                </a:pathLst>
              </a:custGeom>
              <a:solidFill>
                <a:srgbClr val="2C5967"/>
              </a:solidFill>
              <a:ln w="6417" cap="flat">
                <a:noFill/>
                <a:prstDash val="solid"/>
                <a:miter/>
              </a:ln>
            </p:spPr>
            <p:txBody>
              <a:bodyPr rtlCol="0" anchor="ctr"/>
              <a:lstStyle/>
              <a:p>
                <a:endParaRPr lang="en-US" sz="810"/>
              </a:p>
            </p:txBody>
          </p:sp>
        </p:grpSp>
        <p:grpSp>
          <p:nvGrpSpPr>
            <p:cNvPr id="3073" name="Graphic 3">
              <a:extLst>
                <a:ext uri="{FF2B5EF4-FFF2-40B4-BE49-F238E27FC236}">
                  <a16:creationId xmlns:a16="http://schemas.microsoft.com/office/drawing/2014/main" id="{D000E657-4920-F31B-E97D-6915B1358425}"/>
                </a:ext>
              </a:extLst>
            </p:cNvPr>
            <p:cNvGrpSpPr/>
            <p:nvPr/>
          </p:nvGrpSpPr>
          <p:grpSpPr>
            <a:xfrm>
              <a:off x="4792181" y="5922826"/>
              <a:ext cx="740908" cy="319651"/>
              <a:chOff x="4792181" y="5922826"/>
              <a:chExt cx="740908" cy="319651"/>
            </a:xfrm>
            <a:solidFill>
              <a:srgbClr val="000000"/>
            </a:solidFill>
          </p:grpSpPr>
          <p:sp>
            <p:nvSpPr>
              <p:cNvPr id="3074" name="TextBox 3073">
                <a:extLst>
                  <a:ext uri="{FF2B5EF4-FFF2-40B4-BE49-F238E27FC236}">
                    <a16:creationId xmlns:a16="http://schemas.microsoft.com/office/drawing/2014/main" id="{FF0755CA-4BC5-BA74-A5E3-EF27C4A3F4C4}"/>
                  </a:ext>
                </a:extLst>
              </p:cNvPr>
              <p:cNvSpPr txBox="1"/>
              <p:nvPr/>
            </p:nvSpPr>
            <p:spPr>
              <a:xfrm>
                <a:off x="4792181" y="5922826"/>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GoldenGate</a:t>
                </a:r>
              </a:p>
            </p:txBody>
          </p:sp>
          <p:sp>
            <p:nvSpPr>
              <p:cNvPr id="3075" name="TextBox 3074">
                <a:extLst>
                  <a:ext uri="{FF2B5EF4-FFF2-40B4-BE49-F238E27FC236}">
                    <a16:creationId xmlns:a16="http://schemas.microsoft.com/office/drawing/2014/main" id="{94FB8F8E-A0C8-4022-827F-B171FB022A96}"/>
                  </a:ext>
                </a:extLst>
              </p:cNvPr>
              <p:cNvSpPr txBox="1"/>
              <p:nvPr/>
            </p:nvSpPr>
            <p:spPr>
              <a:xfrm>
                <a:off x="4897661" y="6025495"/>
                <a:ext cx="52610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Plug-in</a:t>
                </a:r>
              </a:p>
            </p:txBody>
          </p:sp>
        </p:grpSp>
      </p:grpSp>
      <p:grpSp>
        <p:nvGrpSpPr>
          <p:cNvPr id="3076" name="Graphic 3">
            <a:extLst>
              <a:ext uri="{FF2B5EF4-FFF2-40B4-BE49-F238E27FC236}">
                <a16:creationId xmlns:a16="http://schemas.microsoft.com/office/drawing/2014/main" id="{CD57BD27-06D9-24B3-42A1-B5B6B86C198E}"/>
              </a:ext>
            </a:extLst>
          </p:cNvPr>
          <p:cNvGrpSpPr/>
          <p:nvPr/>
        </p:nvGrpSpPr>
        <p:grpSpPr>
          <a:xfrm>
            <a:off x="5600703" y="5621080"/>
            <a:ext cx="740908" cy="724067"/>
            <a:chOff x="5600703" y="5621080"/>
            <a:chExt cx="740908" cy="724067"/>
          </a:xfrm>
        </p:grpSpPr>
        <p:grpSp>
          <p:nvGrpSpPr>
            <p:cNvPr id="3077" name="Graphic 3">
              <a:extLst>
                <a:ext uri="{FF2B5EF4-FFF2-40B4-BE49-F238E27FC236}">
                  <a16:creationId xmlns:a16="http://schemas.microsoft.com/office/drawing/2014/main" id="{6ADC0E55-0082-BD7D-873A-B5D599AA381A}"/>
                </a:ext>
              </a:extLst>
            </p:cNvPr>
            <p:cNvGrpSpPr/>
            <p:nvPr/>
          </p:nvGrpSpPr>
          <p:grpSpPr>
            <a:xfrm>
              <a:off x="5773207" y="5621080"/>
              <a:ext cx="385010" cy="341095"/>
              <a:chOff x="5773207" y="5621080"/>
              <a:chExt cx="385010" cy="341095"/>
            </a:xfrm>
          </p:grpSpPr>
          <p:sp>
            <p:nvSpPr>
              <p:cNvPr id="3078" name="Freeform: Shape 3077">
                <a:extLst>
                  <a:ext uri="{FF2B5EF4-FFF2-40B4-BE49-F238E27FC236}">
                    <a16:creationId xmlns:a16="http://schemas.microsoft.com/office/drawing/2014/main" id="{26998441-A134-2DAB-26EE-0A0F70EB4A54}"/>
                  </a:ext>
                </a:extLst>
              </p:cNvPr>
              <p:cNvSpPr/>
              <p:nvPr/>
            </p:nvSpPr>
            <p:spPr>
              <a:xfrm>
                <a:off x="5777788" y="5745285"/>
                <a:ext cx="375872" cy="212756"/>
              </a:xfrm>
              <a:custGeom>
                <a:avLst/>
                <a:gdLst>
                  <a:gd name="connsiteX0" fmla="*/ 371253 w 375872"/>
                  <a:gd name="connsiteY0" fmla="*/ 212308 h 212756"/>
                  <a:gd name="connsiteX1" fmla="*/ 352901 w 375872"/>
                  <a:gd name="connsiteY1" fmla="*/ 205801 h 212756"/>
                  <a:gd name="connsiteX2" fmla="*/ 347061 w 375872"/>
                  <a:gd name="connsiteY2" fmla="*/ 203324 h 212756"/>
                  <a:gd name="connsiteX3" fmla="*/ 341286 w 375872"/>
                  <a:gd name="connsiteY3" fmla="*/ 205801 h 212756"/>
                  <a:gd name="connsiteX4" fmla="*/ 322632 w 375872"/>
                  <a:gd name="connsiteY4" fmla="*/ 212494 h 212756"/>
                  <a:gd name="connsiteX5" fmla="*/ 303979 w 375872"/>
                  <a:gd name="connsiteY5" fmla="*/ 205801 h 212756"/>
                  <a:gd name="connsiteX6" fmla="*/ 298203 w 375872"/>
                  <a:gd name="connsiteY6" fmla="*/ 203324 h 212756"/>
                  <a:gd name="connsiteX7" fmla="*/ 292428 w 375872"/>
                  <a:gd name="connsiteY7" fmla="*/ 205801 h 212756"/>
                  <a:gd name="connsiteX8" fmla="*/ 274096 w 375872"/>
                  <a:gd name="connsiteY8" fmla="*/ 212494 h 212756"/>
                  <a:gd name="connsiteX9" fmla="*/ 255756 w 375872"/>
                  <a:gd name="connsiteY9" fmla="*/ 205801 h 212756"/>
                  <a:gd name="connsiteX10" fmla="*/ 249891 w 375872"/>
                  <a:gd name="connsiteY10" fmla="*/ 203324 h 212756"/>
                  <a:gd name="connsiteX11" fmla="*/ 244116 w 375872"/>
                  <a:gd name="connsiteY11" fmla="*/ 205801 h 212756"/>
                  <a:gd name="connsiteX12" fmla="*/ 225186 w 375872"/>
                  <a:gd name="connsiteY12" fmla="*/ 212757 h 212756"/>
                  <a:gd name="connsiteX13" fmla="*/ 206257 w 375872"/>
                  <a:gd name="connsiteY13" fmla="*/ 205801 h 212756"/>
                  <a:gd name="connsiteX14" fmla="*/ 200392 w 375872"/>
                  <a:gd name="connsiteY14" fmla="*/ 203324 h 212756"/>
                  <a:gd name="connsiteX15" fmla="*/ 194617 w 375872"/>
                  <a:gd name="connsiteY15" fmla="*/ 205801 h 212756"/>
                  <a:gd name="connsiteX16" fmla="*/ 175963 w 375872"/>
                  <a:gd name="connsiteY16" fmla="*/ 212494 h 212756"/>
                  <a:gd name="connsiteX17" fmla="*/ 157309 w 375872"/>
                  <a:gd name="connsiteY17" fmla="*/ 205801 h 212756"/>
                  <a:gd name="connsiteX18" fmla="*/ 151534 w 375872"/>
                  <a:gd name="connsiteY18" fmla="*/ 203324 h 212756"/>
                  <a:gd name="connsiteX19" fmla="*/ 145759 w 375872"/>
                  <a:gd name="connsiteY19" fmla="*/ 205801 h 212756"/>
                  <a:gd name="connsiteX20" fmla="*/ 127419 w 375872"/>
                  <a:gd name="connsiteY20" fmla="*/ 212494 h 212756"/>
                  <a:gd name="connsiteX21" fmla="*/ 109086 w 375872"/>
                  <a:gd name="connsiteY21" fmla="*/ 205801 h 212756"/>
                  <a:gd name="connsiteX22" fmla="*/ 103221 w 375872"/>
                  <a:gd name="connsiteY22" fmla="*/ 203324 h 212756"/>
                  <a:gd name="connsiteX23" fmla="*/ 97446 w 375872"/>
                  <a:gd name="connsiteY23" fmla="*/ 205801 h 212756"/>
                  <a:gd name="connsiteX24" fmla="*/ 79114 w 375872"/>
                  <a:gd name="connsiteY24" fmla="*/ 212494 h 212756"/>
                  <a:gd name="connsiteX25" fmla="*/ 59587 w 375872"/>
                  <a:gd name="connsiteY25" fmla="*/ 205801 h 212756"/>
                  <a:gd name="connsiteX26" fmla="*/ 53722 w 375872"/>
                  <a:gd name="connsiteY26" fmla="*/ 203324 h 212756"/>
                  <a:gd name="connsiteX27" fmla="*/ 47671 w 375872"/>
                  <a:gd name="connsiteY27" fmla="*/ 205801 h 212756"/>
                  <a:gd name="connsiteX28" fmla="*/ 29338 w 375872"/>
                  <a:gd name="connsiteY28" fmla="*/ 212494 h 212756"/>
                  <a:gd name="connsiteX29" fmla="*/ 11005 w 375872"/>
                  <a:gd name="connsiteY29" fmla="*/ 205801 h 212756"/>
                  <a:gd name="connsiteX30" fmla="*/ 5230 w 375872"/>
                  <a:gd name="connsiteY30" fmla="*/ 203324 h 212756"/>
                  <a:gd name="connsiteX31" fmla="*/ 0 w 375872"/>
                  <a:gd name="connsiteY31" fmla="*/ 203324 h 212756"/>
                  <a:gd name="connsiteX32" fmla="*/ 0 w 375872"/>
                  <a:gd name="connsiteY32" fmla="*/ 157488 h 212756"/>
                  <a:gd name="connsiteX33" fmla="*/ 4588 w 375872"/>
                  <a:gd name="connsiteY33" fmla="*/ 157488 h 212756"/>
                  <a:gd name="connsiteX34" fmla="*/ 22921 w 375872"/>
                  <a:gd name="connsiteY34" fmla="*/ 164181 h 212756"/>
                  <a:gd name="connsiteX35" fmla="*/ 25584 w 375872"/>
                  <a:gd name="connsiteY35" fmla="*/ 166061 h 212756"/>
                  <a:gd name="connsiteX36" fmla="*/ 28786 w 375872"/>
                  <a:gd name="connsiteY36" fmla="*/ 166658 h 212756"/>
                  <a:gd name="connsiteX37" fmla="*/ 31924 w 375872"/>
                  <a:gd name="connsiteY37" fmla="*/ 166081 h 212756"/>
                  <a:gd name="connsiteX38" fmla="*/ 34561 w 375872"/>
                  <a:gd name="connsiteY38" fmla="*/ 164271 h 212756"/>
                  <a:gd name="connsiteX39" fmla="*/ 52894 w 375872"/>
                  <a:gd name="connsiteY39" fmla="*/ 157488 h 212756"/>
                  <a:gd name="connsiteX40" fmla="*/ 71227 w 375872"/>
                  <a:gd name="connsiteY40" fmla="*/ 164181 h 212756"/>
                  <a:gd name="connsiteX41" fmla="*/ 77098 w 375872"/>
                  <a:gd name="connsiteY41" fmla="*/ 166658 h 212756"/>
                  <a:gd name="connsiteX42" fmla="*/ 82874 w 375872"/>
                  <a:gd name="connsiteY42" fmla="*/ 164271 h 212756"/>
                  <a:gd name="connsiteX43" fmla="*/ 86262 w 375872"/>
                  <a:gd name="connsiteY43" fmla="*/ 161891 h 212756"/>
                  <a:gd name="connsiteX44" fmla="*/ 86262 w 375872"/>
                  <a:gd name="connsiteY44" fmla="*/ 142088 h 212756"/>
                  <a:gd name="connsiteX45" fmla="*/ 0 w 375872"/>
                  <a:gd name="connsiteY45" fmla="*/ 142088 h 212756"/>
                  <a:gd name="connsiteX46" fmla="*/ 0 w 375872"/>
                  <a:gd name="connsiteY46" fmla="*/ 96253 h 212756"/>
                  <a:gd name="connsiteX47" fmla="*/ 12192 w 375872"/>
                  <a:gd name="connsiteY47" fmla="*/ 96253 h 212756"/>
                  <a:gd name="connsiteX48" fmla="*/ 87090 w 375872"/>
                  <a:gd name="connsiteY48" fmla="*/ 10639 h 212756"/>
                  <a:gd name="connsiteX49" fmla="*/ 87090 w 375872"/>
                  <a:gd name="connsiteY49" fmla="*/ 0 h 212756"/>
                  <a:gd name="connsiteX50" fmla="*/ 108445 w 375872"/>
                  <a:gd name="connsiteY50" fmla="*/ 0 h 212756"/>
                  <a:gd name="connsiteX51" fmla="*/ 108445 w 375872"/>
                  <a:gd name="connsiteY51" fmla="*/ 10639 h 212756"/>
                  <a:gd name="connsiteX52" fmla="*/ 123755 w 375872"/>
                  <a:gd name="connsiteY52" fmla="*/ 61878 h 212756"/>
                  <a:gd name="connsiteX53" fmla="*/ 152131 w 375872"/>
                  <a:gd name="connsiteY53" fmla="*/ 87064 h 212756"/>
                  <a:gd name="connsiteX54" fmla="*/ 189297 w 375872"/>
                  <a:gd name="connsiteY54" fmla="*/ 94700 h 212756"/>
                  <a:gd name="connsiteX55" fmla="*/ 226110 w 375872"/>
                  <a:gd name="connsiteY55" fmla="*/ 86403 h 212756"/>
                  <a:gd name="connsiteX56" fmla="*/ 253465 w 375872"/>
                  <a:gd name="connsiteY56" fmla="*/ 60414 h 212756"/>
                  <a:gd name="connsiteX57" fmla="*/ 268320 w 375872"/>
                  <a:gd name="connsiteY57" fmla="*/ 10639 h 212756"/>
                  <a:gd name="connsiteX58" fmla="*/ 268320 w 375872"/>
                  <a:gd name="connsiteY58" fmla="*/ 0 h 212756"/>
                  <a:gd name="connsiteX59" fmla="*/ 289765 w 375872"/>
                  <a:gd name="connsiteY59" fmla="*/ 0 h 212756"/>
                  <a:gd name="connsiteX60" fmla="*/ 289765 w 375872"/>
                  <a:gd name="connsiteY60" fmla="*/ 10639 h 212756"/>
                  <a:gd name="connsiteX61" fmla="*/ 364580 w 375872"/>
                  <a:gd name="connsiteY61" fmla="*/ 96253 h 212756"/>
                  <a:gd name="connsiteX62" fmla="*/ 375873 w 375872"/>
                  <a:gd name="connsiteY62" fmla="*/ 96253 h 212756"/>
                  <a:gd name="connsiteX63" fmla="*/ 375873 w 375872"/>
                  <a:gd name="connsiteY63" fmla="*/ 142088 h 212756"/>
                  <a:gd name="connsiteX64" fmla="*/ 290317 w 375872"/>
                  <a:gd name="connsiteY64" fmla="*/ 142088 h 212756"/>
                  <a:gd name="connsiteX65" fmla="*/ 290317 w 375872"/>
                  <a:gd name="connsiteY65" fmla="*/ 158316 h 212756"/>
                  <a:gd name="connsiteX66" fmla="*/ 297928 w 375872"/>
                  <a:gd name="connsiteY66" fmla="*/ 157309 h 212756"/>
                  <a:gd name="connsiteX67" fmla="*/ 316261 w 375872"/>
                  <a:gd name="connsiteY67" fmla="*/ 164091 h 212756"/>
                  <a:gd name="connsiteX68" fmla="*/ 318898 w 375872"/>
                  <a:gd name="connsiteY68" fmla="*/ 165894 h 212756"/>
                  <a:gd name="connsiteX69" fmla="*/ 322036 w 375872"/>
                  <a:gd name="connsiteY69" fmla="*/ 166472 h 212756"/>
                  <a:gd name="connsiteX70" fmla="*/ 325180 w 375872"/>
                  <a:gd name="connsiteY70" fmla="*/ 165914 h 212756"/>
                  <a:gd name="connsiteX71" fmla="*/ 327811 w 375872"/>
                  <a:gd name="connsiteY71" fmla="*/ 164091 h 212756"/>
                  <a:gd name="connsiteX72" fmla="*/ 346484 w 375872"/>
                  <a:gd name="connsiteY72" fmla="*/ 157341 h 212756"/>
                  <a:gd name="connsiteX73" fmla="*/ 365093 w 375872"/>
                  <a:gd name="connsiteY73" fmla="*/ 164091 h 212756"/>
                  <a:gd name="connsiteX74" fmla="*/ 370996 w 375872"/>
                  <a:gd name="connsiteY74" fmla="*/ 166568 h 212756"/>
                  <a:gd name="connsiteX75" fmla="*/ 375552 w 375872"/>
                  <a:gd name="connsiteY75" fmla="*/ 166568 h 212756"/>
                  <a:gd name="connsiteX76" fmla="*/ 375552 w 375872"/>
                  <a:gd name="connsiteY76" fmla="*/ 212397 h 212756"/>
                  <a:gd name="connsiteX77" fmla="*/ 371253 w 375872"/>
                  <a:gd name="connsiteY77" fmla="*/ 212308 h 21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5872" h="212756">
                    <a:moveTo>
                      <a:pt x="371253" y="212308"/>
                    </a:moveTo>
                    <a:cubicBezTo>
                      <a:pt x="364580" y="212346"/>
                      <a:pt x="358099" y="210042"/>
                      <a:pt x="352901" y="205801"/>
                    </a:cubicBezTo>
                    <a:cubicBezTo>
                      <a:pt x="350270" y="203876"/>
                      <a:pt x="349628" y="203324"/>
                      <a:pt x="347061" y="203324"/>
                    </a:cubicBezTo>
                    <a:cubicBezTo>
                      <a:pt x="344495" y="203324"/>
                      <a:pt x="343853" y="203876"/>
                      <a:pt x="341286" y="205801"/>
                    </a:cubicBezTo>
                    <a:cubicBezTo>
                      <a:pt x="336031" y="210126"/>
                      <a:pt x="329441" y="212494"/>
                      <a:pt x="322632" y="212494"/>
                    </a:cubicBezTo>
                    <a:cubicBezTo>
                      <a:pt x="315824" y="212494"/>
                      <a:pt x="309228" y="210126"/>
                      <a:pt x="303979" y="205801"/>
                    </a:cubicBezTo>
                    <a:cubicBezTo>
                      <a:pt x="301412" y="203876"/>
                      <a:pt x="300674" y="203324"/>
                      <a:pt x="298203" y="203324"/>
                    </a:cubicBezTo>
                    <a:cubicBezTo>
                      <a:pt x="295727" y="203324"/>
                      <a:pt x="294995" y="203876"/>
                      <a:pt x="292428" y="205801"/>
                    </a:cubicBezTo>
                    <a:cubicBezTo>
                      <a:pt x="287263" y="210068"/>
                      <a:pt x="280788" y="212436"/>
                      <a:pt x="274096" y="212494"/>
                    </a:cubicBezTo>
                    <a:cubicBezTo>
                      <a:pt x="267383" y="212494"/>
                      <a:pt x="260889" y="210126"/>
                      <a:pt x="255756" y="205801"/>
                    </a:cubicBezTo>
                    <a:cubicBezTo>
                      <a:pt x="253190" y="203876"/>
                      <a:pt x="252458" y="203324"/>
                      <a:pt x="249891" y="203324"/>
                    </a:cubicBezTo>
                    <a:cubicBezTo>
                      <a:pt x="247325" y="203324"/>
                      <a:pt x="246683" y="203876"/>
                      <a:pt x="244116" y="205801"/>
                    </a:cubicBezTo>
                    <a:cubicBezTo>
                      <a:pt x="238828" y="210286"/>
                      <a:pt x="232123" y="212757"/>
                      <a:pt x="225186" y="212757"/>
                    </a:cubicBezTo>
                    <a:cubicBezTo>
                      <a:pt x="218250" y="212757"/>
                      <a:pt x="211544" y="210286"/>
                      <a:pt x="206257" y="205801"/>
                    </a:cubicBezTo>
                    <a:cubicBezTo>
                      <a:pt x="203600" y="203876"/>
                      <a:pt x="202958" y="203324"/>
                      <a:pt x="200392" y="203324"/>
                    </a:cubicBezTo>
                    <a:cubicBezTo>
                      <a:pt x="197825" y="203324"/>
                      <a:pt x="197183" y="203876"/>
                      <a:pt x="194617" y="205801"/>
                    </a:cubicBezTo>
                    <a:cubicBezTo>
                      <a:pt x="189361" y="210126"/>
                      <a:pt x="182764" y="212494"/>
                      <a:pt x="175963" y="212494"/>
                    </a:cubicBezTo>
                    <a:cubicBezTo>
                      <a:pt x="169155" y="212494"/>
                      <a:pt x="162558" y="210126"/>
                      <a:pt x="157309" y="205801"/>
                    </a:cubicBezTo>
                    <a:cubicBezTo>
                      <a:pt x="154742" y="203876"/>
                      <a:pt x="154004" y="203324"/>
                      <a:pt x="151534" y="203324"/>
                    </a:cubicBezTo>
                    <a:cubicBezTo>
                      <a:pt x="149057" y="203324"/>
                      <a:pt x="148325" y="203876"/>
                      <a:pt x="145759" y="205801"/>
                    </a:cubicBezTo>
                    <a:cubicBezTo>
                      <a:pt x="140593" y="210068"/>
                      <a:pt x="134118" y="212436"/>
                      <a:pt x="127419" y="212494"/>
                    </a:cubicBezTo>
                    <a:cubicBezTo>
                      <a:pt x="120714" y="212481"/>
                      <a:pt x="114226" y="210113"/>
                      <a:pt x="109086" y="205801"/>
                    </a:cubicBezTo>
                    <a:cubicBezTo>
                      <a:pt x="106520" y="203876"/>
                      <a:pt x="105788" y="203324"/>
                      <a:pt x="103221" y="203324"/>
                    </a:cubicBezTo>
                    <a:cubicBezTo>
                      <a:pt x="100655" y="203324"/>
                      <a:pt x="100013" y="203876"/>
                      <a:pt x="97446" y="205801"/>
                    </a:cubicBezTo>
                    <a:cubicBezTo>
                      <a:pt x="92306" y="210113"/>
                      <a:pt x="85819" y="212481"/>
                      <a:pt x="79114" y="212494"/>
                    </a:cubicBezTo>
                    <a:cubicBezTo>
                      <a:pt x="71991" y="212808"/>
                      <a:pt x="65016" y="210415"/>
                      <a:pt x="59587" y="205801"/>
                    </a:cubicBezTo>
                    <a:cubicBezTo>
                      <a:pt x="56930" y="203876"/>
                      <a:pt x="56289" y="203324"/>
                      <a:pt x="53722" y="203324"/>
                    </a:cubicBezTo>
                    <a:cubicBezTo>
                      <a:pt x="51155" y="203324"/>
                      <a:pt x="50417" y="203690"/>
                      <a:pt x="47671" y="205801"/>
                    </a:cubicBezTo>
                    <a:cubicBezTo>
                      <a:pt x="42531" y="210113"/>
                      <a:pt x="36043" y="212481"/>
                      <a:pt x="29338" y="212494"/>
                    </a:cubicBezTo>
                    <a:cubicBezTo>
                      <a:pt x="22632" y="212474"/>
                      <a:pt x="16145" y="210107"/>
                      <a:pt x="11005" y="205801"/>
                    </a:cubicBezTo>
                    <a:cubicBezTo>
                      <a:pt x="8438" y="203876"/>
                      <a:pt x="7797" y="203324"/>
                      <a:pt x="5230" y="203324"/>
                    </a:cubicBezTo>
                    <a:lnTo>
                      <a:pt x="0" y="203324"/>
                    </a:lnTo>
                    <a:lnTo>
                      <a:pt x="0" y="157488"/>
                    </a:lnTo>
                    <a:lnTo>
                      <a:pt x="4588" y="157488"/>
                    </a:lnTo>
                    <a:cubicBezTo>
                      <a:pt x="11294" y="157501"/>
                      <a:pt x="17781" y="159869"/>
                      <a:pt x="22921" y="164181"/>
                    </a:cubicBezTo>
                    <a:cubicBezTo>
                      <a:pt x="23659" y="164996"/>
                      <a:pt x="24570" y="165638"/>
                      <a:pt x="25584" y="166061"/>
                    </a:cubicBezTo>
                    <a:cubicBezTo>
                      <a:pt x="26591" y="166491"/>
                      <a:pt x="27689" y="166690"/>
                      <a:pt x="28786" y="166658"/>
                    </a:cubicBezTo>
                    <a:cubicBezTo>
                      <a:pt x="29864" y="166684"/>
                      <a:pt x="30929" y="166491"/>
                      <a:pt x="31924" y="166081"/>
                    </a:cubicBezTo>
                    <a:cubicBezTo>
                      <a:pt x="32918" y="165670"/>
                      <a:pt x="33817" y="165054"/>
                      <a:pt x="34561" y="164271"/>
                    </a:cubicBezTo>
                    <a:cubicBezTo>
                      <a:pt x="39663" y="159895"/>
                      <a:pt x="46169" y="157488"/>
                      <a:pt x="52894" y="157488"/>
                    </a:cubicBezTo>
                    <a:cubicBezTo>
                      <a:pt x="59606" y="157488"/>
                      <a:pt x="66100" y="159856"/>
                      <a:pt x="71227" y="164181"/>
                    </a:cubicBezTo>
                    <a:cubicBezTo>
                      <a:pt x="73890" y="166196"/>
                      <a:pt x="74532" y="166658"/>
                      <a:pt x="77098" y="166658"/>
                    </a:cubicBezTo>
                    <a:cubicBezTo>
                      <a:pt x="79665" y="166658"/>
                      <a:pt x="80307" y="166196"/>
                      <a:pt x="82874" y="164271"/>
                    </a:cubicBezTo>
                    <a:cubicBezTo>
                      <a:pt x="83958" y="163418"/>
                      <a:pt x="85087" y="162622"/>
                      <a:pt x="86262" y="161891"/>
                    </a:cubicBezTo>
                    <a:lnTo>
                      <a:pt x="86262" y="142088"/>
                    </a:lnTo>
                    <a:lnTo>
                      <a:pt x="0" y="142088"/>
                    </a:lnTo>
                    <a:lnTo>
                      <a:pt x="0" y="96253"/>
                    </a:lnTo>
                    <a:lnTo>
                      <a:pt x="12192" y="96253"/>
                    </a:lnTo>
                    <a:cubicBezTo>
                      <a:pt x="68757" y="96253"/>
                      <a:pt x="87090" y="32636"/>
                      <a:pt x="87090" y="10639"/>
                    </a:cubicBezTo>
                    <a:lnTo>
                      <a:pt x="87090" y="0"/>
                    </a:lnTo>
                    <a:lnTo>
                      <a:pt x="108445" y="0"/>
                    </a:lnTo>
                    <a:lnTo>
                      <a:pt x="108445" y="10639"/>
                    </a:lnTo>
                    <a:cubicBezTo>
                      <a:pt x="108804" y="28792"/>
                      <a:pt x="114098" y="46503"/>
                      <a:pt x="123755" y="61878"/>
                    </a:cubicBezTo>
                    <a:cubicBezTo>
                      <a:pt x="130840" y="72620"/>
                      <a:pt x="140625" y="81301"/>
                      <a:pt x="152131" y="87064"/>
                    </a:cubicBezTo>
                    <a:cubicBezTo>
                      <a:pt x="163636" y="92826"/>
                      <a:pt x="176457" y="95457"/>
                      <a:pt x="189297" y="94700"/>
                    </a:cubicBezTo>
                    <a:cubicBezTo>
                      <a:pt x="202092" y="95309"/>
                      <a:pt x="214817" y="92441"/>
                      <a:pt x="226110" y="86403"/>
                    </a:cubicBezTo>
                    <a:cubicBezTo>
                      <a:pt x="237410" y="80371"/>
                      <a:pt x="246862" y="71387"/>
                      <a:pt x="253465" y="60414"/>
                    </a:cubicBezTo>
                    <a:cubicBezTo>
                      <a:pt x="262577" y="45354"/>
                      <a:pt x="267685" y="28221"/>
                      <a:pt x="268320" y="10639"/>
                    </a:cubicBezTo>
                    <a:lnTo>
                      <a:pt x="268320" y="0"/>
                    </a:lnTo>
                    <a:lnTo>
                      <a:pt x="289765" y="0"/>
                    </a:lnTo>
                    <a:lnTo>
                      <a:pt x="289765" y="10639"/>
                    </a:lnTo>
                    <a:cubicBezTo>
                      <a:pt x="289765" y="32636"/>
                      <a:pt x="308105" y="96253"/>
                      <a:pt x="364580" y="96253"/>
                    </a:cubicBezTo>
                    <a:lnTo>
                      <a:pt x="375873" y="96253"/>
                    </a:lnTo>
                    <a:lnTo>
                      <a:pt x="375873" y="142088"/>
                    </a:lnTo>
                    <a:lnTo>
                      <a:pt x="290317" y="142088"/>
                    </a:lnTo>
                    <a:lnTo>
                      <a:pt x="290317" y="158316"/>
                    </a:lnTo>
                    <a:cubicBezTo>
                      <a:pt x="292801" y="157649"/>
                      <a:pt x="295355" y="157309"/>
                      <a:pt x="297928" y="157309"/>
                    </a:cubicBezTo>
                    <a:cubicBezTo>
                      <a:pt x="304652" y="157302"/>
                      <a:pt x="311159" y="159709"/>
                      <a:pt x="316261" y="164091"/>
                    </a:cubicBezTo>
                    <a:cubicBezTo>
                      <a:pt x="317005" y="164868"/>
                      <a:pt x="317903" y="165484"/>
                      <a:pt x="318898" y="165894"/>
                    </a:cubicBezTo>
                    <a:cubicBezTo>
                      <a:pt x="319892" y="166305"/>
                      <a:pt x="320958" y="166504"/>
                      <a:pt x="322036" y="166472"/>
                    </a:cubicBezTo>
                    <a:cubicBezTo>
                      <a:pt x="323114" y="166517"/>
                      <a:pt x="324185" y="166324"/>
                      <a:pt x="325180" y="165914"/>
                    </a:cubicBezTo>
                    <a:cubicBezTo>
                      <a:pt x="326181" y="165497"/>
                      <a:pt x="327073" y="164881"/>
                      <a:pt x="327811" y="164091"/>
                    </a:cubicBezTo>
                    <a:cubicBezTo>
                      <a:pt x="333047" y="159728"/>
                      <a:pt x="339650" y="157341"/>
                      <a:pt x="346484" y="157341"/>
                    </a:cubicBezTo>
                    <a:cubicBezTo>
                      <a:pt x="353286" y="157341"/>
                      <a:pt x="359895" y="159728"/>
                      <a:pt x="365093" y="164091"/>
                    </a:cubicBezTo>
                    <a:cubicBezTo>
                      <a:pt x="367788" y="166106"/>
                      <a:pt x="368430" y="166568"/>
                      <a:pt x="370996" y="166568"/>
                    </a:cubicBezTo>
                    <a:lnTo>
                      <a:pt x="375552" y="166568"/>
                    </a:lnTo>
                    <a:lnTo>
                      <a:pt x="375552" y="212397"/>
                    </a:lnTo>
                    <a:lnTo>
                      <a:pt x="371253" y="212308"/>
                    </a:lnTo>
                    <a:close/>
                  </a:path>
                </a:pathLst>
              </a:custGeom>
              <a:solidFill>
                <a:srgbClr val="FFFFFF"/>
              </a:solidFill>
              <a:ln w="6417" cap="flat">
                <a:noFill/>
                <a:prstDash val="solid"/>
                <a:miter/>
              </a:ln>
            </p:spPr>
            <p:txBody>
              <a:bodyPr rtlCol="0" anchor="ctr"/>
              <a:lstStyle/>
              <a:p>
                <a:endParaRPr lang="en-US" sz="810"/>
              </a:p>
            </p:txBody>
          </p:sp>
          <p:sp>
            <p:nvSpPr>
              <p:cNvPr id="3079" name="Freeform: Shape 3078">
                <a:extLst>
                  <a:ext uri="{FF2B5EF4-FFF2-40B4-BE49-F238E27FC236}">
                    <a16:creationId xmlns:a16="http://schemas.microsoft.com/office/drawing/2014/main" id="{403B7F46-258C-7420-E3B7-B0DE566DD561}"/>
                  </a:ext>
                </a:extLst>
              </p:cNvPr>
              <p:cNvSpPr/>
              <p:nvPr/>
            </p:nvSpPr>
            <p:spPr>
              <a:xfrm>
                <a:off x="5773207" y="5740517"/>
                <a:ext cx="385010" cy="221658"/>
              </a:xfrm>
              <a:custGeom>
                <a:avLst/>
                <a:gdLst>
                  <a:gd name="connsiteX0" fmla="*/ 290317 w 385010"/>
                  <a:gd name="connsiteY0" fmla="*/ 9349 h 221658"/>
                  <a:gd name="connsiteX1" fmla="*/ 290317 w 385010"/>
                  <a:gd name="connsiteY1" fmla="*/ 15400 h 221658"/>
                  <a:gd name="connsiteX2" fmla="*/ 369674 w 385010"/>
                  <a:gd name="connsiteY2" fmla="*/ 105602 h 221658"/>
                  <a:gd name="connsiteX3" fmla="*/ 375835 w 385010"/>
                  <a:gd name="connsiteY3" fmla="*/ 105602 h 221658"/>
                  <a:gd name="connsiteX4" fmla="*/ 375835 w 385010"/>
                  <a:gd name="connsiteY4" fmla="*/ 142274 h 221658"/>
                  <a:gd name="connsiteX5" fmla="*/ 290317 w 385010"/>
                  <a:gd name="connsiteY5" fmla="*/ 142274 h 221658"/>
                  <a:gd name="connsiteX6" fmla="*/ 290317 w 385010"/>
                  <a:gd name="connsiteY6" fmla="*/ 169770 h 221658"/>
                  <a:gd name="connsiteX7" fmla="*/ 302509 w 385010"/>
                  <a:gd name="connsiteY7" fmla="*/ 166658 h 221658"/>
                  <a:gd name="connsiteX8" fmla="*/ 318365 w 385010"/>
                  <a:gd name="connsiteY8" fmla="*/ 172523 h 221658"/>
                  <a:gd name="connsiteX9" fmla="*/ 326938 w 385010"/>
                  <a:gd name="connsiteY9" fmla="*/ 175834 h 221658"/>
                  <a:gd name="connsiteX10" fmla="*/ 335511 w 385010"/>
                  <a:gd name="connsiteY10" fmla="*/ 172523 h 221658"/>
                  <a:gd name="connsiteX11" fmla="*/ 351386 w 385010"/>
                  <a:gd name="connsiteY11" fmla="*/ 166658 h 221658"/>
                  <a:gd name="connsiteX12" fmla="*/ 367300 w 385010"/>
                  <a:gd name="connsiteY12" fmla="*/ 172523 h 221658"/>
                  <a:gd name="connsiteX13" fmla="*/ 375835 w 385010"/>
                  <a:gd name="connsiteY13" fmla="*/ 175821 h 221658"/>
                  <a:gd name="connsiteX14" fmla="*/ 375835 w 385010"/>
                  <a:gd name="connsiteY14" fmla="*/ 212494 h 221658"/>
                  <a:gd name="connsiteX15" fmla="*/ 359985 w 385010"/>
                  <a:gd name="connsiteY15" fmla="*/ 206718 h 221658"/>
                  <a:gd name="connsiteX16" fmla="*/ 351386 w 385010"/>
                  <a:gd name="connsiteY16" fmla="*/ 203324 h 221658"/>
                  <a:gd name="connsiteX17" fmla="*/ 342846 w 385010"/>
                  <a:gd name="connsiteY17" fmla="*/ 206718 h 221658"/>
                  <a:gd name="connsiteX18" fmla="*/ 326938 w 385010"/>
                  <a:gd name="connsiteY18" fmla="*/ 212500 h 221658"/>
                  <a:gd name="connsiteX19" fmla="*/ 311031 w 385010"/>
                  <a:gd name="connsiteY19" fmla="*/ 206718 h 221658"/>
                  <a:gd name="connsiteX20" fmla="*/ 302509 w 385010"/>
                  <a:gd name="connsiteY20" fmla="*/ 203324 h 221658"/>
                  <a:gd name="connsiteX21" fmla="*/ 293891 w 385010"/>
                  <a:gd name="connsiteY21" fmla="*/ 206718 h 221658"/>
                  <a:gd name="connsiteX22" fmla="*/ 278035 w 385010"/>
                  <a:gd name="connsiteY22" fmla="*/ 212494 h 221658"/>
                  <a:gd name="connsiteX23" fmla="*/ 262173 w 385010"/>
                  <a:gd name="connsiteY23" fmla="*/ 206718 h 221658"/>
                  <a:gd name="connsiteX24" fmla="*/ 253600 w 385010"/>
                  <a:gd name="connsiteY24" fmla="*/ 203337 h 221658"/>
                  <a:gd name="connsiteX25" fmla="*/ 245033 w 385010"/>
                  <a:gd name="connsiteY25" fmla="*/ 206718 h 221658"/>
                  <a:gd name="connsiteX26" fmla="*/ 229171 w 385010"/>
                  <a:gd name="connsiteY26" fmla="*/ 212494 h 221658"/>
                  <a:gd name="connsiteX27" fmla="*/ 213225 w 385010"/>
                  <a:gd name="connsiteY27" fmla="*/ 206718 h 221658"/>
                  <a:gd name="connsiteX28" fmla="*/ 204697 w 385010"/>
                  <a:gd name="connsiteY28" fmla="*/ 203311 h 221658"/>
                  <a:gd name="connsiteX29" fmla="*/ 196169 w 385010"/>
                  <a:gd name="connsiteY29" fmla="*/ 206718 h 221658"/>
                  <a:gd name="connsiteX30" fmla="*/ 180223 w 385010"/>
                  <a:gd name="connsiteY30" fmla="*/ 212494 h 221658"/>
                  <a:gd name="connsiteX31" fmla="*/ 164361 w 385010"/>
                  <a:gd name="connsiteY31" fmla="*/ 206718 h 221658"/>
                  <a:gd name="connsiteX32" fmla="*/ 155840 w 385010"/>
                  <a:gd name="connsiteY32" fmla="*/ 203324 h 221658"/>
                  <a:gd name="connsiteX33" fmla="*/ 147222 w 385010"/>
                  <a:gd name="connsiteY33" fmla="*/ 206718 h 221658"/>
                  <a:gd name="connsiteX34" fmla="*/ 131359 w 385010"/>
                  <a:gd name="connsiteY34" fmla="*/ 212494 h 221658"/>
                  <a:gd name="connsiteX35" fmla="*/ 115503 w 385010"/>
                  <a:gd name="connsiteY35" fmla="*/ 206718 h 221658"/>
                  <a:gd name="connsiteX36" fmla="*/ 106930 w 385010"/>
                  <a:gd name="connsiteY36" fmla="*/ 203337 h 221658"/>
                  <a:gd name="connsiteX37" fmla="*/ 98364 w 385010"/>
                  <a:gd name="connsiteY37" fmla="*/ 206718 h 221658"/>
                  <a:gd name="connsiteX38" fmla="*/ 82501 w 385010"/>
                  <a:gd name="connsiteY38" fmla="*/ 212494 h 221658"/>
                  <a:gd name="connsiteX39" fmla="*/ 66645 w 385010"/>
                  <a:gd name="connsiteY39" fmla="*/ 206718 h 221658"/>
                  <a:gd name="connsiteX40" fmla="*/ 58028 w 385010"/>
                  <a:gd name="connsiteY40" fmla="*/ 203324 h 221658"/>
                  <a:gd name="connsiteX41" fmla="*/ 49499 w 385010"/>
                  <a:gd name="connsiteY41" fmla="*/ 206718 h 221658"/>
                  <a:gd name="connsiteX42" fmla="*/ 33643 w 385010"/>
                  <a:gd name="connsiteY42" fmla="*/ 212494 h 221658"/>
                  <a:gd name="connsiteX43" fmla="*/ 17691 w 385010"/>
                  <a:gd name="connsiteY43" fmla="*/ 206718 h 221658"/>
                  <a:gd name="connsiteX44" fmla="*/ 9170 w 385010"/>
                  <a:gd name="connsiteY44" fmla="*/ 203324 h 221658"/>
                  <a:gd name="connsiteX45" fmla="*/ 9170 w 385010"/>
                  <a:gd name="connsiteY45" fmla="*/ 166658 h 221658"/>
                  <a:gd name="connsiteX46" fmla="*/ 25026 w 385010"/>
                  <a:gd name="connsiteY46" fmla="*/ 172523 h 221658"/>
                  <a:gd name="connsiteX47" fmla="*/ 33599 w 385010"/>
                  <a:gd name="connsiteY47" fmla="*/ 175834 h 221658"/>
                  <a:gd name="connsiteX48" fmla="*/ 42165 w 385010"/>
                  <a:gd name="connsiteY48" fmla="*/ 172523 h 221658"/>
                  <a:gd name="connsiteX49" fmla="*/ 58028 w 385010"/>
                  <a:gd name="connsiteY49" fmla="*/ 166658 h 221658"/>
                  <a:gd name="connsiteX50" fmla="*/ 73980 w 385010"/>
                  <a:gd name="connsiteY50" fmla="*/ 172523 h 221658"/>
                  <a:gd name="connsiteX51" fmla="*/ 82501 w 385010"/>
                  <a:gd name="connsiteY51" fmla="*/ 175821 h 221658"/>
                  <a:gd name="connsiteX52" fmla="*/ 91029 w 385010"/>
                  <a:gd name="connsiteY52" fmla="*/ 172523 h 221658"/>
                  <a:gd name="connsiteX53" fmla="*/ 96253 w 385010"/>
                  <a:gd name="connsiteY53" fmla="*/ 169129 h 221658"/>
                  <a:gd name="connsiteX54" fmla="*/ 96253 w 385010"/>
                  <a:gd name="connsiteY54" fmla="*/ 142274 h 221658"/>
                  <a:gd name="connsiteX55" fmla="*/ 9170 w 385010"/>
                  <a:gd name="connsiteY55" fmla="*/ 142274 h 221658"/>
                  <a:gd name="connsiteX56" fmla="*/ 9170 w 385010"/>
                  <a:gd name="connsiteY56" fmla="*/ 105602 h 221658"/>
                  <a:gd name="connsiteX57" fmla="*/ 16774 w 385010"/>
                  <a:gd name="connsiteY57" fmla="*/ 105602 h 221658"/>
                  <a:gd name="connsiteX58" fmla="*/ 96253 w 385010"/>
                  <a:gd name="connsiteY58" fmla="*/ 15400 h 221658"/>
                  <a:gd name="connsiteX59" fmla="*/ 96253 w 385010"/>
                  <a:gd name="connsiteY59" fmla="*/ 9349 h 221658"/>
                  <a:gd name="connsiteX60" fmla="*/ 108445 w 385010"/>
                  <a:gd name="connsiteY60" fmla="*/ 9349 h 221658"/>
                  <a:gd name="connsiteX61" fmla="*/ 108445 w 385010"/>
                  <a:gd name="connsiteY61" fmla="*/ 15400 h 221658"/>
                  <a:gd name="connsiteX62" fmla="*/ 124673 w 385010"/>
                  <a:gd name="connsiteY62" fmla="*/ 69212 h 221658"/>
                  <a:gd name="connsiteX63" fmla="*/ 154697 w 385010"/>
                  <a:gd name="connsiteY63" fmla="*/ 95925 h 221658"/>
                  <a:gd name="connsiteX64" fmla="*/ 194064 w 385010"/>
                  <a:gd name="connsiteY64" fmla="*/ 104049 h 221658"/>
                  <a:gd name="connsiteX65" fmla="*/ 233400 w 385010"/>
                  <a:gd name="connsiteY65" fmla="*/ 95232 h 221658"/>
                  <a:gd name="connsiteX66" fmla="*/ 262539 w 385010"/>
                  <a:gd name="connsiteY66" fmla="*/ 67377 h 221658"/>
                  <a:gd name="connsiteX67" fmla="*/ 278035 w 385010"/>
                  <a:gd name="connsiteY67" fmla="*/ 15220 h 221658"/>
                  <a:gd name="connsiteX68" fmla="*/ 278035 w 385010"/>
                  <a:gd name="connsiteY68" fmla="*/ 9169 h 221658"/>
                  <a:gd name="connsiteX69" fmla="*/ 290317 w 385010"/>
                  <a:gd name="connsiteY69" fmla="*/ 9169 h 221658"/>
                  <a:gd name="connsiteX70" fmla="*/ 299481 w 385010"/>
                  <a:gd name="connsiteY70" fmla="*/ 0 h 221658"/>
                  <a:gd name="connsiteX71" fmla="*/ 268866 w 385010"/>
                  <a:gd name="connsiteY71" fmla="*/ 0 h 221658"/>
                  <a:gd name="connsiteX72" fmla="*/ 268866 w 385010"/>
                  <a:gd name="connsiteY72" fmla="*/ 15220 h 221658"/>
                  <a:gd name="connsiteX73" fmla="*/ 254749 w 385010"/>
                  <a:gd name="connsiteY73" fmla="*/ 62609 h 221658"/>
                  <a:gd name="connsiteX74" fmla="*/ 228908 w 385010"/>
                  <a:gd name="connsiteY74" fmla="*/ 87166 h 221658"/>
                  <a:gd name="connsiteX75" fmla="*/ 194064 w 385010"/>
                  <a:gd name="connsiteY75" fmla="*/ 94693 h 221658"/>
                  <a:gd name="connsiteX76" fmla="*/ 159022 w 385010"/>
                  <a:gd name="connsiteY76" fmla="*/ 87692 h 221658"/>
                  <a:gd name="connsiteX77" fmla="*/ 132373 w 385010"/>
                  <a:gd name="connsiteY77" fmla="*/ 63892 h 221658"/>
                  <a:gd name="connsiteX78" fmla="*/ 117614 w 385010"/>
                  <a:gd name="connsiteY78" fmla="*/ 15124 h 221658"/>
                  <a:gd name="connsiteX79" fmla="*/ 117614 w 385010"/>
                  <a:gd name="connsiteY79" fmla="*/ 186 h 221658"/>
                  <a:gd name="connsiteX80" fmla="*/ 87083 w 385010"/>
                  <a:gd name="connsiteY80" fmla="*/ 186 h 221658"/>
                  <a:gd name="connsiteX81" fmla="*/ 87083 w 385010"/>
                  <a:gd name="connsiteY81" fmla="*/ 15400 h 221658"/>
                  <a:gd name="connsiteX82" fmla="*/ 16774 w 385010"/>
                  <a:gd name="connsiteY82" fmla="*/ 96439 h 221658"/>
                  <a:gd name="connsiteX83" fmla="*/ 0 w 385010"/>
                  <a:gd name="connsiteY83" fmla="*/ 96439 h 221658"/>
                  <a:gd name="connsiteX84" fmla="*/ 0 w 385010"/>
                  <a:gd name="connsiteY84" fmla="*/ 151437 h 221658"/>
                  <a:gd name="connsiteX85" fmla="*/ 87083 w 385010"/>
                  <a:gd name="connsiteY85" fmla="*/ 151437 h 221658"/>
                  <a:gd name="connsiteX86" fmla="*/ 87083 w 385010"/>
                  <a:gd name="connsiteY86" fmla="*/ 163995 h 221658"/>
                  <a:gd name="connsiteX87" fmla="*/ 85530 w 385010"/>
                  <a:gd name="connsiteY87" fmla="*/ 165189 h 221658"/>
                  <a:gd name="connsiteX88" fmla="*/ 82501 w 385010"/>
                  <a:gd name="connsiteY88" fmla="*/ 166658 h 221658"/>
                  <a:gd name="connsiteX89" fmla="*/ 79479 w 385010"/>
                  <a:gd name="connsiteY89" fmla="*/ 165189 h 221658"/>
                  <a:gd name="connsiteX90" fmla="*/ 58028 w 385010"/>
                  <a:gd name="connsiteY90" fmla="*/ 157488 h 221658"/>
                  <a:gd name="connsiteX91" fmla="*/ 36666 w 385010"/>
                  <a:gd name="connsiteY91" fmla="*/ 165189 h 221658"/>
                  <a:gd name="connsiteX92" fmla="*/ 33643 w 385010"/>
                  <a:gd name="connsiteY92" fmla="*/ 166658 h 221658"/>
                  <a:gd name="connsiteX93" fmla="*/ 30525 w 385010"/>
                  <a:gd name="connsiteY93" fmla="*/ 165189 h 221658"/>
                  <a:gd name="connsiteX94" fmla="*/ 9170 w 385010"/>
                  <a:gd name="connsiteY94" fmla="*/ 157488 h 221658"/>
                  <a:gd name="connsiteX95" fmla="*/ 0 w 385010"/>
                  <a:gd name="connsiteY95" fmla="*/ 157488 h 221658"/>
                  <a:gd name="connsiteX96" fmla="*/ 0 w 385010"/>
                  <a:gd name="connsiteY96" fmla="*/ 212494 h 221658"/>
                  <a:gd name="connsiteX97" fmla="*/ 9170 w 385010"/>
                  <a:gd name="connsiteY97" fmla="*/ 212494 h 221658"/>
                  <a:gd name="connsiteX98" fmla="*/ 12192 w 385010"/>
                  <a:gd name="connsiteY98" fmla="*/ 214047 h 221658"/>
                  <a:gd name="connsiteX99" fmla="*/ 33643 w 385010"/>
                  <a:gd name="connsiteY99" fmla="*/ 221657 h 221658"/>
                  <a:gd name="connsiteX100" fmla="*/ 54999 w 385010"/>
                  <a:gd name="connsiteY100" fmla="*/ 214047 h 221658"/>
                  <a:gd name="connsiteX101" fmla="*/ 58028 w 385010"/>
                  <a:gd name="connsiteY101" fmla="*/ 212494 h 221658"/>
                  <a:gd name="connsiteX102" fmla="*/ 61146 w 385010"/>
                  <a:gd name="connsiteY102" fmla="*/ 214047 h 221658"/>
                  <a:gd name="connsiteX103" fmla="*/ 82501 w 385010"/>
                  <a:gd name="connsiteY103" fmla="*/ 221644 h 221658"/>
                  <a:gd name="connsiteX104" fmla="*/ 103863 w 385010"/>
                  <a:gd name="connsiteY104" fmla="*/ 214047 h 221658"/>
                  <a:gd name="connsiteX105" fmla="*/ 106885 w 385010"/>
                  <a:gd name="connsiteY105" fmla="*/ 212494 h 221658"/>
                  <a:gd name="connsiteX106" fmla="*/ 110004 w 385010"/>
                  <a:gd name="connsiteY106" fmla="*/ 214047 h 221658"/>
                  <a:gd name="connsiteX107" fmla="*/ 131359 w 385010"/>
                  <a:gd name="connsiteY107" fmla="*/ 221644 h 221658"/>
                  <a:gd name="connsiteX108" fmla="*/ 152721 w 385010"/>
                  <a:gd name="connsiteY108" fmla="*/ 214047 h 221658"/>
                  <a:gd name="connsiteX109" fmla="*/ 155840 w 385010"/>
                  <a:gd name="connsiteY109" fmla="*/ 212494 h 221658"/>
                  <a:gd name="connsiteX110" fmla="*/ 158862 w 385010"/>
                  <a:gd name="connsiteY110" fmla="*/ 214047 h 221658"/>
                  <a:gd name="connsiteX111" fmla="*/ 180268 w 385010"/>
                  <a:gd name="connsiteY111" fmla="*/ 221657 h 221658"/>
                  <a:gd name="connsiteX112" fmla="*/ 201675 w 385010"/>
                  <a:gd name="connsiteY112" fmla="*/ 214047 h 221658"/>
                  <a:gd name="connsiteX113" fmla="*/ 204697 w 385010"/>
                  <a:gd name="connsiteY113" fmla="*/ 212494 h 221658"/>
                  <a:gd name="connsiteX114" fmla="*/ 207719 w 385010"/>
                  <a:gd name="connsiteY114" fmla="*/ 214047 h 221658"/>
                  <a:gd name="connsiteX115" fmla="*/ 229126 w 385010"/>
                  <a:gd name="connsiteY115" fmla="*/ 221657 h 221658"/>
                  <a:gd name="connsiteX116" fmla="*/ 250533 w 385010"/>
                  <a:gd name="connsiteY116" fmla="*/ 214047 h 221658"/>
                  <a:gd name="connsiteX117" fmla="*/ 253555 w 385010"/>
                  <a:gd name="connsiteY117" fmla="*/ 212494 h 221658"/>
                  <a:gd name="connsiteX118" fmla="*/ 256674 w 385010"/>
                  <a:gd name="connsiteY118" fmla="*/ 214047 h 221658"/>
                  <a:gd name="connsiteX119" fmla="*/ 278035 w 385010"/>
                  <a:gd name="connsiteY119" fmla="*/ 221644 h 221658"/>
                  <a:gd name="connsiteX120" fmla="*/ 299391 w 385010"/>
                  <a:gd name="connsiteY120" fmla="*/ 214047 h 221658"/>
                  <a:gd name="connsiteX121" fmla="*/ 302509 w 385010"/>
                  <a:gd name="connsiteY121" fmla="*/ 212494 h 221658"/>
                  <a:gd name="connsiteX122" fmla="*/ 305532 w 385010"/>
                  <a:gd name="connsiteY122" fmla="*/ 214047 h 221658"/>
                  <a:gd name="connsiteX123" fmla="*/ 326938 w 385010"/>
                  <a:gd name="connsiteY123" fmla="*/ 221657 h 221658"/>
                  <a:gd name="connsiteX124" fmla="*/ 348345 w 385010"/>
                  <a:gd name="connsiteY124" fmla="*/ 214047 h 221658"/>
                  <a:gd name="connsiteX125" fmla="*/ 351386 w 385010"/>
                  <a:gd name="connsiteY125" fmla="*/ 212494 h 221658"/>
                  <a:gd name="connsiteX126" fmla="*/ 354466 w 385010"/>
                  <a:gd name="connsiteY126" fmla="*/ 214047 h 221658"/>
                  <a:gd name="connsiteX127" fmla="*/ 375835 w 385010"/>
                  <a:gd name="connsiteY127" fmla="*/ 221657 h 221658"/>
                  <a:gd name="connsiteX128" fmla="*/ 385011 w 385010"/>
                  <a:gd name="connsiteY128" fmla="*/ 221657 h 221658"/>
                  <a:gd name="connsiteX129" fmla="*/ 385011 w 385010"/>
                  <a:gd name="connsiteY129" fmla="*/ 166658 h 221658"/>
                  <a:gd name="connsiteX130" fmla="*/ 375835 w 385010"/>
                  <a:gd name="connsiteY130" fmla="*/ 166658 h 221658"/>
                  <a:gd name="connsiteX131" fmla="*/ 372818 w 385010"/>
                  <a:gd name="connsiteY131" fmla="*/ 165189 h 221658"/>
                  <a:gd name="connsiteX132" fmla="*/ 351386 w 385010"/>
                  <a:gd name="connsiteY132" fmla="*/ 157501 h 221658"/>
                  <a:gd name="connsiteX133" fmla="*/ 330012 w 385010"/>
                  <a:gd name="connsiteY133" fmla="*/ 165189 h 221658"/>
                  <a:gd name="connsiteX134" fmla="*/ 326893 w 385010"/>
                  <a:gd name="connsiteY134" fmla="*/ 166658 h 221658"/>
                  <a:gd name="connsiteX135" fmla="*/ 323865 w 385010"/>
                  <a:gd name="connsiteY135" fmla="*/ 165189 h 221658"/>
                  <a:gd name="connsiteX136" fmla="*/ 302509 w 385010"/>
                  <a:gd name="connsiteY136" fmla="*/ 157488 h 221658"/>
                  <a:gd name="connsiteX137" fmla="*/ 299481 w 385010"/>
                  <a:gd name="connsiteY137" fmla="*/ 157488 h 221658"/>
                  <a:gd name="connsiteX138" fmla="*/ 299481 w 385010"/>
                  <a:gd name="connsiteY138" fmla="*/ 151258 h 221658"/>
                  <a:gd name="connsiteX139" fmla="*/ 385011 w 385010"/>
                  <a:gd name="connsiteY139" fmla="*/ 151258 h 221658"/>
                  <a:gd name="connsiteX140" fmla="*/ 385011 w 385010"/>
                  <a:gd name="connsiteY140" fmla="*/ 96253 h 221658"/>
                  <a:gd name="connsiteX141" fmla="*/ 369674 w 385010"/>
                  <a:gd name="connsiteY141" fmla="*/ 96253 h 221658"/>
                  <a:gd name="connsiteX142" fmla="*/ 299481 w 385010"/>
                  <a:gd name="connsiteY142" fmla="*/ 15220 h 221658"/>
                  <a:gd name="connsiteX143" fmla="*/ 299481 w 385010"/>
                  <a:gd name="connsiteY143" fmla="*/ 186 h 221658"/>
                  <a:gd name="connsiteX144" fmla="*/ 299481 w 385010"/>
                  <a:gd name="connsiteY144" fmla="*/ 0 h 22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385010" h="221658">
                    <a:moveTo>
                      <a:pt x="290317" y="9349"/>
                    </a:moveTo>
                    <a:lnTo>
                      <a:pt x="290317" y="15400"/>
                    </a:lnTo>
                    <a:cubicBezTo>
                      <a:pt x="290317" y="38501"/>
                      <a:pt x="309844" y="105602"/>
                      <a:pt x="369674" y="105602"/>
                    </a:cubicBezTo>
                    <a:lnTo>
                      <a:pt x="375835" y="105602"/>
                    </a:lnTo>
                    <a:lnTo>
                      <a:pt x="375835" y="142274"/>
                    </a:lnTo>
                    <a:lnTo>
                      <a:pt x="290317" y="142274"/>
                    </a:lnTo>
                    <a:lnTo>
                      <a:pt x="290317" y="169770"/>
                    </a:lnTo>
                    <a:cubicBezTo>
                      <a:pt x="294001" y="167595"/>
                      <a:pt x="298229" y="166510"/>
                      <a:pt x="302509" y="166658"/>
                    </a:cubicBezTo>
                    <a:cubicBezTo>
                      <a:pt x="308329" y="166613"/>
                      <a:pt x="313970" y="168705"/>
                      <a:pt x="318365" y="172523"/>
                    </a:cubicBezTo>
                    <a:cubicBezTo>
                      <a:pt x="320714" y="174653"/>
                      <a:pt x="323768" y="175834"/>
                      <a:pt x="326938" y="175834"/>
                    </a:cubicBezTo>
                    <a:cubicBezTo>
                      <a:pt x="330108" y="175834"/>
                      <a:pt x="333162" y="174653"/>
                      <a:pt x="335511" y="172523"/>
                    </a:cubicBezTo>
                    <a:cubicBezTo>
                      <a:pt x="339907" y="168705"/>
                      <a:pt x="345547" y="166613"/>
                      <a:pt x="351386" y="166658"/>
                    </a:cubicBezTo>
                    <a:cubicBezTo>
                      <a:pt x="357226" y="166619"/>
                      <a:pt x="362872" y="168705"/>
                      <a:pt x="367300" y="172523"/>
                    </a:cubicBezTo>
                    <a:cubicBezTo>
                      <a:pt x="369610" y="174679"/>
                      <a:pt x="372690" y="175860"/>
                      <a:pt x="375835" y="175821"/>
                    </a:cubicBezTo>
                    <a:lnTo>
                      <a:pt x="375835" y="212494"/>
                    </a:lnTo>
                    <a:cubicBezTo>
                      <a:pt x="370059" y="212570"/>
                      <a:pt x="364412" y="210517"/>
                      <a:pt x="359985" y="206718"/>
                    </a:cubicBezTo>
                    <a:cubicBezTo>
                      <a:pt x="357675" y="204498"/>
                      <a:pt x="354595" y="203279"/>
                      <a:pt x="351386" y="203324"/>
                    </a:cubicBezTo>
                    <a:cubicBezTo>
                      <a:pt x="348191" y="203279"/>
                      <a:pt x="345123" y="204498"/>
                      <a:pt x="342846" y="206718"/>
                    </a:cubicBezTo>
                    <a:cubicBezTo>
                      <a:pt x="338386" y="210453"/>
                      <a:pt x="332752" y="212500"/>
                      <a:pt x="326938" y="212500"/>
                    </a:cubicBezTo>
                    <a:cubicBezTo>
                      <a:pt x="321125" y="212500"/>
                      <a:pt x="315491" y="210453"/>
                      <a:pt x="311031" y="206718"/>
                    </a:cubicBezTo>
                    <a:cubicBezTo>
                      <a:pt x="308753" y="204498"/>
                      <a:pt x="305686" y="203279"/>
                      <a:pt x="302509" y="203324"/>
                    </a:cubicBezTo>
                    <a:cubicBezTo>
                      <a:pt x="299301" y="203279"/>
                      <a:pt x="296208" y="204498"/>
                      <a:pt x="293891" y="206718"/>
                    </a:cubicBezTo>
                    <a:cubicBezTo>
                      <a:pt x="289451" y="210446"/>
                      <a:pt x="283836" y="212494"/>
                      <a:pt x="278035" y="212494"/>
                    </a:cubicBezTo>
                    <a:cubicBezTo>
                      <a:pt x="272234" y="212494"/>
                      <a:pt x="266613" y="210446"/>
                      <a:pt x="262173" y="206718"/>
                    </a:cubicBezTo>
                    <a:cubicBezTo>
                      <a:pt x="259850" y="204543"/>
                      <a:pt x="256783" y="203337"/>
                      <a:pt x="253600" y="203337"/>
                    </a:cubicBezTo>
                    <a:cubicBezTo>
                      <a:pt x="250424" y="203337"/>
                      <a:pt x="247356" y="204543"/>
                      <a:pt x="245033" y="206718"/>
                    </a:cubicBezTo>
                    <a:cubicBezTo>
                      <a:pt x="240625" y="210504"/>
                      <a:pt x="234985" y="212558"/>
                      <a:pt x="229171" y="212494"/>
                    </a:cubicBezTo>
                    <a:cubicBezTo>
                      <a:pt x="223332" y="212551"/>
                      <a:pt x="217666" y="210504"/>
                      <a:pt x="213225" y="206718"/>
                    </a:cubicBezTo>
                    <a:cubicBezTo>
                      <a:pt x="210922" y="204530"/>
                      <a:pt x="207874" y="203311"/>
                      <a:pt x="204697" y="203311"/>
                    </a:cubicBezTo>
                    <a:cubicBezTo>
                      <a:pt x="201521" y="203311"/>
                      <a:pt x="198473" y="204530"/>
                      <a:pt x="196169" y="206718"/>
                    </a:cubicBezTo>
                    <a:cubicBezTo>
                      <a:pt x="191729" y="210504"/>
                      <a:pt x="186063" y="212551"/>
                      <a:pt x="180223" y="212494"/>
                    </a:cubicBezTo>
                    <a:cubicBezTo>
                      <a:pt x="174410" y="212558"/>
                      <a:pt x="168770" y="210504"/>
                      <a:pt x="164361" y="206718"/>
                    </a:cubicBezTo>
                    <a:cubicBezTo>
                      <a:pt x="162083" y="204498"/>
                      <a:pt x="159016" y="203279"/>
                      <a:pt x="155840" y="203324"/>
                    </a:cubicBezTo>
                    <a:cubicBezTo>
                      <a:pt x="152631" y="203279"/>
                      <a:pt x="149538" y="204498"/>
                      <a:pt x="147222" y="206718"/>
                    </a:cubicBezTo>
                    <a:cubicBezTo>
                      <a:pt x="142781" y="210446"/>
                      <a:pt x="137160" y="212494"/>
                      <a:pt x="131359" y="212494"/>
                    </a:cubicBezTo>
                    <a:cubicBezTo>
                      <a:pt x="125558" y="212494"/>
                      <a:pt x="119944" y="210446"/>
                      <a:pt x="115503" y="206718"/>
                    </a:cubicBezTo>
                    <a:cubicBezTo>
                      <a:pt x="113180" y="204543"/>
                      <a:pt x="110113" y="203337"/>
                      <a:pt x="106930" y="203337"/>
                    </a:cubicBezTo>
                    <a:cubicBezTo>
                      <a:pt x="103748" y="203337"/>
                      <a:pt x="100687" y="204543"/>
                      <a:pt x="98364" y="206718"/>
                    </a:cubicBezTo>
                    <a:cubicBezTo>
                      <a:pt x="93917" y="210446"/>
                      <a:pt x="88302" y="212494"/>
                      <a:pt x="82501" y="212494"/>
                    </a:cubicBezTo>
                    <a:cubicBezTo>
                      <a:pt x="76701" y="212494"/>
                      <a:pt x="71086" y="210446"/>
                      <a:pt x="66645" y="206718"/>
                    </a:cubicBezTo>
                    <a:cubicBezTo>
                      <a:pt x="64329" y="204498"/>
                      <a:pt x="61236" y="203279"/>
                      <a:pt x="58028" y="203324"/>
                    </a:cubicBezTo>
                    <a:cubicBezTo>
                      <a:pt x="54845" y="203279"/>
                      <a:pt x="51784" y="204498"/>
                      <a:pt x="49499" y="206718"/>
                    </a:cubicBezTo>
                    <a:cubicBezTo>
                      <a:pt x="45085" y="210492"/>
                      <a:pt x="39451" y="212538"/>
                      <a:pt x="33643" y="212494"/>
                    </a:cubicBezTo>
                    <a:cubicBezTo>
                      <a:pt x="27804" y="212551"/>
                      <a:pt x="22138" y="210504"/>
                      <a:pt x="17691" y="206718"/>
                    </a:cubicBezTo>
                    <a:cubicBezTo>
                      <a:pt x="15413" y="204498"/>
                      <a:pt x="12346" y="203279"/>
                      <a:pt x="9170" y="203324"/>
                    </a:cubicBezTo>
                    <a:lnTo>
                      <a:pt x="9170" y="166658"/>
                    </a:lnTo>
                    <a:cubicBezTo>
                      <a:pt x="14996" y="166600"/>
                      <a:pt x="20637" y="168686"/>
                      <a:pt x="25026" y="172523"/>
                    </a:cubicBezTo>
                    <a:cubicBezTo>
                      <a:pt x="27374" y="174653"/>
                      <a:pt x="30429" y="175834"/>
                      <a:pt x="33599" y="175834"/>
                    </a:cubicBezTo>
                    <a:cubicBezTo>
                      <a:pt x="36768" y="175834"/>
                      <a:pt x="39823" y="174653"/>
                      <a:pt x="42165" y="172523"/>
                    </a:cubicBezTo>
                    <a:cubicBezTo>
                      <a:pt x="46560" y="168705"/>
                      <a:pt x="52201" y="166613"/>
                      <a:pt x="58028" y="166658"/>
                    </a:cubicBezTo>
                    <a:cubicBezTo>
                      <a:pt x="63880" y="166619"/>
                      <a:pt x="69546" y="168705"/>
                      <a:pt x="73980" y="172523"/>
                    </a:cubicBezTo>
                    <a:cubicBezTo>
                      <a:pt x="76277" y="174698"/>
                      <a:pt x="79338" y="175879"/>
                      <a:pt x="82501" y="175821"/>
                    </a:cubicBezTo>
                    <a:cubicBezTo>
                      <a:pt x="85665" y="175860"/>
                      <a:pt x="88719" y="174679"/>
                      <a:pt x="91029" y="172523"/>
                    </a:cubicBezTo>
                    <a:cubicBezTo>
                      <a:pt x="92646" y="171214"/>
                      <a:pt x="94398" y="170078"/>
                      <a:pt x="96253" y="169129"/>
                    </a:cubicBezTo>
                    <a:lnTo>
                      <a:pt x="96253" y="142274"/>
                    </a:lnTo>
                    <a:lnTo>
                      <a:pt x="9170" y="142274"/>
                    </a:lnTo>
                    <a:lnTo>
                      <a:pt x="9170" y="105602"/>
                    </a:lnTo>
                    <a:lnTo>
                      <a:pt x="16774" y="105602"/>
                    </a:lnTo>
                    <a:cubicBezTo>
                      <a:pt x="76726" y="105602"/>
                      <a:pt x="96253" y="38501"/>
                      <a:pt x="96253" y="15400"/>
                    </a:cubicBezTo>
                    <a:lnTo>
                      <a:pt x="96253" y="9349"/>
                    </a:lnTo>
                    <a:lnTo>
                      <a:pt x="108445" y="9349"/>
                    </a:lnTo>
                    <a:lnTo>
                      <a:pt x="108445" y="15400"/>
                    </a:lnTo>
                    <a:cubicBezTo>
                      <a:pt x="108919" y="34471"/>
                      <a:pt x="114528" y="53061"/>
                      <a:pt x="124673" y="69212"/>
                    </a:cubicBezTo>
                    <a:cubicBezTo>
                      <a:pt x="132161" y="80596"/>
                      <a:pt x="142518" y="89810"/>
                      <a:pt x="154697" y="95925"/>
                    </a:cubicBezTo>
                    <a:cubicBezTo>
                      <a:pt x="166883" y="102040"/>
                      <a:pt x="180455" y="104838"/>
                      <a:pt x="194064" y="104049"/>
                    </a:cubicBezTo>
                    <a:cubicBezTo>
                      <a:pt x="207732" y="104735"/>
                      <a:pt x="221330" y="101688"/>
                      <a:pt x="233400" y="95232"/>
                    </a:cubicBezTo>
                    <a:cubicBezTo>
                      <a:pt x="245463" y="88770"/>
                      <a:pt x="255538" y="79139"/>
                      <a:pt x="262539" y="67377"/>
                    </a:cubicBezTo>
                    <a:cubicBezTo>
                      <a:pt x="272074" y="51598"/>
                      <a:pt x="277407" y="33643"/>
                      <a:pt x="278035" y="15220"/>
                    </a:cubicBezTo>
                    <a:lnTo>
                      <a:pt x="278035" y="9169"/>
                    </a:lnTo>
                    <a:lnTo>
                      <a:pt x="290317" y="9169"/>
                    </a:lnTo>
                    <a:moveTo>
                      <a:pt x="299481" y="0"/>
                    </a:moveTo>
                    <a:lnTo>
                      <a:pt x="268866" y="0"/>
                    </a:lnTo>
                    <a:lnTo>
                      <a:pt x="268866" y="15220"/>
                    </a:lnTo>
                    <a:cubicBezTo>
                      <a:pt x="268192" y="31949"/>
                      <a:pt x="263335" y="48241"/>
                      <a:pt x="254749" y="62609"/>
                    </a:cubicBezTo>
                    <a:cubicBezTo>
                      <a:pt x="248550" y="73011"/>
                      <a:pt x="239611" y="81507"/>
                      <a:pt x="228908" y="87166"/>
                    </a:cubicBezTo>
                    <a:cubicBezTo>
                      <a:pt x="218205" y="92819"/>
                      <a:pt x="206147" y="95431"/>
                      <a:pt x="194064" y="94693"/>
                    </a:cubicBezTo>
                    <a:cubicBezTo>
                      <a:pt x="181969" y="95527"/>
                      <a:pt x="169873" y="93108"/>
                      <a:pt x="159022" y="87692"/>
                    </a:cubicBezTo>
                    <a:cubicBezTo>
                      <a:pt x="148178" y="82276"/>
                      <a:pt x="138976" y="74063"/>
                      <a:pt x="132373" y="63892"/>
                    </a:cubicBezTo>
                    <a:cubicBezTo>
                      <a:pt x="123107" y="49288"/>
                      <a:pt x="117999" y="32424"/>
                      <a:pt x="117614" y="15124"/>
                    </a:cubicBezTo>
                    <a:lnTo>
                      <a:pt x="117614" y="186"/>
                    </a:lnTo>
                    <a:lnTo>
                      <a:pt x="87083" y="186"/>
                    </a:lnTo>
                    <a:lnTo>
                      <a:pt x="87083" y="15400"/>
                    </a:lnTo>
                    <a:cubicBezTo>
                      <a:pt x="87083" y="36210"/>
                      <a:pt x="69757" y="96439"/>
                      <a:pt x="16774" y="96439"/>
                    </a:cubicBezTo>
                    <a:lnTo>
                      <a:pt x="0" y="96439"/>
                    </a:lnTo>
                    <a:lnTo>
                      <a:pt x="0" y="151437"/>
                    </a:lnTo>
                    <a:lnTo>
                      <a:pt x="87083" y="151437"/>
                    </a:lnTo>
                    <a:lnTo>
                      <a:pt x="87083" y="163995"/>
                    </a:lnTo>
                    <a:lnTo>
                      <a:pt x="85530" y="165189"/>
                    </a:lnTo>
                    <a:cubicBezTo>
                      <a:pt x="83509" y="166658"/>
                      <a:pt x="83509" y="166658"/>
                      <a:pt x="82501" y="166658"/>
                    </a:cubicBezTo>
                    <a:cubicBezTo>
                      <a:pt x="81494" y="166658"/>
                      <a:pt x="81494" y="166658"/>
                      <a:pt x="79479" y="165189"/>
                    </a:cubicBezTo>
                    <a:cubicBezTo>
                      <a:pt x="73479" y="160145"/>
                      <a:pt x="65869" y="157411"/>
                      <a:pt x="58028" y="157488"/>
                    </a:cubicBezTo>
                    <a:cubicBezTo>
                      <a:pt x="50212" y="157411"/>
                      <a:pt x="42633" y="160139"/>
                      <a:pt x="36666" y="165189"/>
                    </a:cubicBezTo>
                    <a:cubicBezTo>
                      <a:pt x="34651" y="166658"/>
                      <a:pt x="34651" y="166658"/>
                      <a:pt x="33643" y="166658"/>
                    </a:cubicBezTo>
                    <a:cubicBezTo>
                      <a:pt x="32636" y="166658"/>
                      <a:pt x="32636" y="166658"/>
                      <a:pt x="30525" y="165189"/>
                    </a:cubicBezTo>
                    <a:cubicBezTo>
                      <a:pt x="24570" y="160126"/>
                      <a:pt x="16985" y="157392"/>
                      <a:pt x="9170" y="157488"/>
                    </a:cubicBezTo>
                    <a:lnTo>
                      <a:pt x="0" y="157488"/>
                    </a:lnTo>
                    <a:lnTo>
                      <a:pt x="0" y="212494"/>
                    </a:lnTo>
                    <a:lnTo>
                      <a:pt x="9170" y="212494"/>
                    </a:lnTo>
                    <a:cubicBezTo>
                      <a:pt x="10177" y="212494"/>
                      <a:pt x="10177" y="212494"/>
                      <a:pt x="12192" y="214047"/>
                    </a:cubicBezTo>
                    <a:cubicBezTo>
                      <a:pt x="18230" y="219019"/>
                      <a:pt x="25821" y="221714"/>
                      <a:pt x="33643" y="221657"/>
                    </a:cubicBezTo>
                    <a:cubicBezTo>
                      <a:pt x="41433" y="221714"/>
                      <a:pt x="48999" y="219019"/>
                      <a:pt x="54999" y="214047"/>
                    </a:cubicBezTo>
                    <a:cubicBezTo>
                      <a:pt x="57020" y="212494"/>
                      <a:pt x="57020" y="212494"/>
                      <a:pt x="58028" y="212494"/>
                    </a:cubicBezTo>
                    <a:cubicBezTo>
                      <a:pt x="59035" y="212494"/>
                      <a:pt x="59035" y="212494"/>
                      <a:pt x="61146" y="214047"/>
                    </a:cubicBezTo>
                    <a:cubicBezTo>
                      <a:pt x="67178" y="218962"/>
                      <a:pt x="74718" y="221644"/>
                      <a:pt x="82501" y="221644"/>
                    </a:cubicBezTo>
                    <a:cubicBezTo>
                      <a:pt x="90285" y="221644"/>
                      <a:pt x="97825" y="218962"/>
                      <a:pt x="103863" y="214047"/>
                    </a:cubicBezTo>
                    <a:cubicBezTo>
                      <a:pt x="105878" y="212494"/>
                      <a:pt x="105878" y="212494"/>
                      <a:pt x="106885" y="212494"/>
                    </a:cubicBezTo>
                    <a:cubicBezTo>
                      <a:pt x="107893" y="212494"/>
                      <a:pt x="107989" y="212494"/>
                      <a:pt x="110004" y="214047"/>
                    </a:cubicBezTo>
                    <a:cubicBezTo>
                      <a:pt x="116036" y="218962"/>
                      <a:pt x="123582" y="221644"/>
                      <a:pt x="131359" y="221644"/>
                    </a:cubicBezTo>
                    <a:cubicBezTo>
                      <a:pt x="139143" y="221644"/>
                      <a:pt x="146689" y="218962"/>
                      <a:pt x="152721" y="214047"/>
                    </a:cubicBezTo>
                    <a:cubicBezTo>
                      <a:pt x="154832" y="212494"/>
                      <a:pt x="154832" y="212494"/>
                      <a:pt x="155840" y="212494"/>
                    </a:cubicBezTo>
                    <a:cubicBezTo>
                      <a:pt x="156847" y="212494"/>
                      <a:pt x="156847" y="212494"/>
                      <a:pt x="158862" y="214047"/>
                    </a:cubicBezTo>
                    <a:cubicBezTo>
                      <a:pt x="164913" y="218968"/>
                      <a:pt x="172472" y="221657"/>
                      <a:pt x="180268" y="221657"/>
                    </a:cubicBezTo>
                    <a:cubicBezTo>
                      <a:pt x="188065" y="221657"/>
                      <a:pt x="195624" y="218968"/>
                      <a:pt x="201675" y="214047"/>
                    </a:cubicBezTo>
                    <a:cubicBezTo>
                      <a:pt x="203690" y="212494"/>
                      <a:pt x="203690" y="212494"/>
                      <a:pt x="204697" y="212494"/>
                    </a:cubicBezTo>
                    <a:cubicBezTo>
                      <a:pt x="205705" y="212494"/>
                      <a:pt x="205705" y="212494"/>
                      <a:pt x="207719" y="214047"/>
                    </a:cubicBezTo>
                    <a:cubicBezTo>
                      <a:pt x="213771" y="218968"/>
                      <a:pt x="221330" y="221657"/>
                      <a:pt x="229126" y="221657"/>
                    </a:cubicBezTo>
                    <a:cubicBezTo>
                      <a:pt x="236923" y="221657"/>
                      <a:pt x="244482" y="218968"/>
                      <a:pt x="250533" y="214047"/>
                    </a:cubicBezTo>
                    <a:cubicBezTo>
                      <a:pt x="252548" y="212494"/>
                      <a:pt x="252548" y="212494"/>
                      <a:pt x="253555" y="212494"/>
                    </a:cubicBezTo>
                    <a:cubicBezTo>
                      <a:pt x="254563" y="212494"/>
                      <a:pt x="254563" y="212494"/>
                      <a:pt x="256674" y="214047"/>
                    </a:cubicBezTo>
                    <a:cubicBezTo>
                      <a:pt x="262706" y="218962"/>
                      <a:pt x="270252" y="221644"/>
                      <a:pt x="278035" y="221644"/>
                    </a:cubicBezTo>
                    <a:cubicBezTo>
                      <a:pt x="285813" y="221644"/>
                      <a:pt x="293359" y="218962"/>
                      <a:pt x="299391" y="214047"/>
                    </a:cubicBezTo>
                    <a:cubicBezTo>
                      <a:pt x="301502" y="212494"/>
                      <a:pt x="301502" y="212494"/>
                      <a:pt x="302509" y="212494"/>
                    </a:cubicBezTo>
                    <a:cubicBezTo>
                      <a:pt x="303517" y="212494"/>
                      <a:pt x="303517" y="212494"/>
                      <a:pt x="305532" y="214047"/>
                    </a:cubicBezTo>
                    <a:cubicBezTo>
                      <a:pt x="311583" y="218968"/>
                      <a:pt x="319142" y="221657"/>
                      <a:pt x="326938" y="221657"/>
                    </a:cubicBezTo>
                    <a:cubicBezTo>
                      <a:pt x="334734" y="221657"/>
                      <a:pt x="342294" y="218968"/>
                      <a:pt x="348345" y="214047"/>
                    </a:cubicBezTo>
                    <a:cubicBezTo>
                      <a:pt x="350359" y="212494"/>
                      <a:pt x="350359" y="212494"/>
                      <a:pt x="351386" y="212494"/>
                    </a:cubicBezTo>
                    <a:cubicBezTo>
                      <a:pt x="352349" y="212494"/>
                      <a:pt x="352349" y="212494"/>
                      <a:pt x="354466" y="214047"/>
                    </a:cubicBezTo>
                    <a:cubicBezTo>
                      <a:pt x="360498" y="219032"/>
                      <a:pt x="368070" y="221734"/>
                      <a:pt x="375835" y="221657"/>
                    </a:cubicBezTo>
                    <a:lnTo>
                      <a:pt x="385011" y="221657"/>
                    </a:lnTo>
                    <a:lnTo>
                      <a:pt x="385011" y="166658"/>
                    </a:lnTo>
                    <a:lnTo>
                      <a:pt x="375835" y="166658"/>
                    </a:lnTo>
                    <a:cubicBezTo>
                      <a:pt x="374808" y="166658"/>
                      <a:pt x="374808" y="166658"/>
                      <a:pt x="372818" y="165189"/>
                    </a:cubicBezTo>
                    <a:cubicBezTo>
                      <a:pt x="366787" y="160222"/>
                      <a:pt x="359215" y="157501"/>
                      <a:pt x="351386" y="157501"/>
                    </a:cubicBezTo>
                    <a:cubicBezTo>
                      <a:pt x="343603" y="157501"/>
                      <a:pt x="336037" y="160222"/>
                      <a:pt x="330012" y="165189"/>
                    </a:cubicBezTo>
                    <a:cubicBezTo>
                      <a:pt x="327991" y="166658"/>
                      <a:pt x="327991" y="166658"/>
                      <a:pt x="326893" y="166658"/>
                    </a:cubicBezTo>
                    <a:cubicBezTo>
                      <a:pt x="325789" y="166658"/>
                      <a:pt x="325886" y="166658"/>
                      <a:pt x="323865" y="165189"/>
                    </a:cubicBezTo>
                    <a:cubicBezTo>
                      <a:pt x="317903" y="160139"/>
                      <a:pt x="310318" y="157411"/>
                      <a:pt x="302509" y="157488"/>
                    </a:cubicBezTo>
                    <a:lnTo>
                      <a:pt x="299481" y="157488"/>
                    </a:lnTo>
                    <a:lnTo>
                      <a:pt x="299481" y="151258"/>
                    </a:lnTo>
                    <a:lnTo>
                      <a:pt x="385011" y="151258"/>
                    </a:lnTo>
                    <a:lnTo>
                      <a:pt x="385011" y="96253"/>
                    </a:lnTo>
                    <a:lnTo>
                      <a:pt x="369674" y="96253"/>
                    </a:lnTo>
                    <a:cubicBezTo>
                      <a:pt x="316716" y="96253"/>
                      <a:pt x="299481" y="36031"/>
                      <a:pt x="299481" y="15220"/>
                    </a:cubicBezTo>
                    <a:lnTo>
                      <a:pt x="299481" y="186"/>
                    </a:lnTo>
                    <a:lnTo>
                      <a:pt x="299481" y="0"/>
                    </a:lnTo>
                    <a:close/>
                  </a:path>
                </a:pathLst>
              </a:custGeom>
              <a:solidFill>
                <a:srgbClr val="FFFFFF"/>
              </a:solidFill>
              <a:ln w="6417" cap="flat">
                <a:noFill/>
                <a:prstDash val="solid"/>
                <a:miter/>
              </a:ln>
            </p:spPr>
            <p:txBody>
              <a:bodyPr rtlCol="0" anchor="ctr"/>
              <a:lstStyle/>
              <a:p>
                <a:endParaRPr lang="en-US" sz="810"/>
              </a:p>
            </p:txBody>
          </p:sp>
          <p:sp>
            <p:nvSpPr>
              <p:cNvPr id="3080" name="Freeform: Shape 3079">
                <a:extLst>
                  <a:ext uri="{FF2B5EF4-FFF2-40B4-BE49-F238E27FC236}">
                    <a16:creationId xmlns:a16="http://schemas.microsoft.com/office/drawing/2014/main" id="{4A9A13EC-5236-34D1-3B5A-63C6B797882B}"/>
                  </a:ext>
                </a:extLst>
              </p:cNvPr>
              <p:cNvSpPr/>
              <p:nvPr/>
            </p:nvSpPr>
            <p:spPr>
              <a:xfrm>
                <a:off x="5885412" y="5626849"/>
                <a:ext cx="76360" cy="76270"/>
              </a:xfrm>
              <a:custGeom>
                <a:avLst/>
                <a:gdLst>
                  <a:gd name="connsiteX0" fmla="*/ 14759 w 76360"/>
                  <a:gd name="connsiteY0" fmla="*/ 68391 h 76270"/>
                  <a:gd name="connsiteX1" fmla="*/ 16863 w 76360"/>
                  <a:gd name="connsiteY1" fmla="*/ 60594 h 76270"/>
                  <a:gd name="connsiteX2" fmla="*/ 9163 w 76360"/>
                  <a:gd name="connsiteY2" fmla="*/ 63071 h 76270"/>
                  <a:gd name="connsiteX3" fmla="*/ 276 w 76360"/>
                  <a:gd name="connsiteY3" fmla="*/ 42993 h 76270"/>
                  <a:gd name="connsiteX4" fmla="*/ 7148 w 76360"/>
                  <a:gd name="connsiteY4" fmla="*/ 38963 h 76270"/>
                  <a:gd name="connsiteX5" fmla="*/ 0 w 76360"/>
                  <a:gd name="connsiteY5" fmla="*/ 35203 h 76270"/>
                  <a:gd name="connsiteX6" fmla="*/ 7880 w 76360"/>
                  <a:gd name="connsiteY6" fmla="*/ 14759 h 76270"/>
                  <a:gd name="connsiteX7" fmla="*/ 15676 w 76360"/>
                  <a:gd name="connsiteY7" fmla="*/ 16780 h 76270"/>
                  <a:gd name="connsiteX8" fmla="*/ 13289 w 76360"/>
                  <a:gd name="connsiteY8" fmla="*/ 9080 h 76270"/>
                  <a:gd name="connsiteX9" fmla="*/ 33271 w 76360"/>
                  <a:gd name="connsiteY9" fmla="*/ 186 h 76270"/>
                  <a:gd name="connsiteX10" fmla="*/ 37397 w 76360"/>
                  <a:gd name="connsiteY10" fmla="*/ 7155 h 76270"/>
                  <a:gd name="connsiteX11" fmla="*/ 41068 w 76360"/>
                  <a:gd name="connsiteY11" fmla="*/ 0 h 76270"/>
                  <a:gd name="connsiteX12" fmla="*/ 61602 w 76360"/>
                  <a:gd name="connsiteY12" fmla="*/ 7886 h 76270"/>
                  <a:gd name="connsiteX13" fmla="*/ 59491 w 76360"/>
                  <a:gd name="connsiteY13" fmla="*/ 15587 h 76270"/>
                  <a:gd name="connsiteX14" fmla="*/ 67190 w 76360"/>
                  <a:gd name="connsiteY14" fmla="*/ 13206 h 76270"/>
                  <a:gd name="connsiteX15" fmla="*/ 76174 w 76360"/>
                  <a:gd name="connsiteY15" fmla="*/ 33278 h 76270"/>
                  <a:gd name="connsiteX16" fmla="*/ 69205 w 76360"/>
                  <a:gd name="connsiteY16" fmla="*/ 37314 h 76270"/>
                  <a:gd name="connsiteX17" fmla="*/ 76360 w 76360"/>
                  <a:gd name="connsiteY17" fmla="*/ 41068 h 76270"/>
                  <a:gd name="connsiteX18" fmla="*/ 68474 w 76360"/>
                  <a:gd name="connsiteY18" fmla="*/ 61512 h 76270"/>
                  <a:gd name="connsiteX19" fmla="*/ 60684 w 76360"/>
                  <a:gd name="connsiteY19" fmla="*/ 59497 h 76270"/>
                  <a:gd name="connsiteX20" fmla="*/ 63161 w 76360"/>
                  <a:gd name="connsiteY20" fmla="*/ 67197 h 76270"/>
                  <a:gd name="connsiteX21" fmla="*/ 43083 w 76360"/>
                  <a:gd name="connsiteY21" fmla="*/ 76091 h 76270"/>
                  <a:gd name="connsiteX22" fmla="*/ 38957 w 76360"/>
                  <a:gd name="connsiteY22" fmla="*/ 69122 h 76270"/>
                  <a:gd name="connsiteX23" fmla="*/ 35293 w 76360"/>
                  <a:gd name="connsiteY23" fmla="*/ 76271 h 76270"/>
                  <a:gd name="connsiteX24" fmla="*/ 14759 w 76360"/>
                  <a:gd name="connsiteY24" fmla="*/ 68391 h 7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360" h="76270">
                    <a:moveTo>
                      <a:pt x="14759" y="68391"/>
                    </a:moveTo>
                    <a:lnTo>
                      <a:pt x="16863" y="60594"/>
                    </a:lnTo>
                    <a:lnTo>
                      <a:pt x="9163" y="63071"/>
                    </a:lnTo>
                    <a:lnTo>
                      <a:pt x="276" y="42993"/>
                    </a:lnTo>
                    <a:lnTo>
                      <a:pt x="7148" y="38963"/>
                    </a:lnTo>
                    <a:lnTo>
                      <a:pt x="0" y="35203"/>
                    </a:lnTo>
                    <a:lnTo>
                      <a:pt x="7880" y="14759"/>
                    </a:lnTo>
                    <a:lnTo>
                      <a:pt x="15676" y="16780"/>
                    </a:lnTo>
                    <a:lnTo>
                      <a:pt x="13289" y="9080"/>
                    </a:lnTo>
                    <a:lnTo>
                      <a:pt x="33271" y="186"/>
                    </a:lnTo>
                    <a:lnTo>
                      <a:pt x="37397" y="7155"/>
                    </a:lnTo>
                    <a:lnTo>
                      <a:pt x="41068" y="0"/>
                    </a:lnTo>
                    <a:lnTo>
                      <a:pt x="61602" y="7886"/>
                    </a:lnTo>
                    <a:lnTo>
                      <a:pt x="59491" y="15587"/>
                    </a:lnTo>
                    <a:lnTo>
                      <a:pt x="67190" y="13206"/>
                    </a:lnTo>
                    <a:lnTo>
                      <a:pt x="76174" y="33278"/>
                    </a:lnTo>
                    <a:lnTo>
                      <a:pt x="69205" y="37314"/>
                    </a:lnTo>
                    <a:lnTo>
                      <a:pt x="76360" y="41068"/>
                    </a:lnTo>
                    <a:lnTo>
                      <a:pt x="68474" y="61512"/>
                    </a:lnTo>
                    <a:lnTo>
                      <a:pt x="60684" y="59497"/>
                    </a:lnTo>
                    <a:lnTo>
                      <a:pt x="63161" y="67197"/>
                    </a:lnTo>
                    <a:lnTo>
                      <a:pt x="43083" y="76091"/>
                    </a:lnTo>
                    <a:lnTo>
                      <a:pt x="38957" y="69122"/>
                    </a:lnTo>
                    <a:lnTo>
                      <a:pt x="35293" y="76271"/>
                    </a:lnTo>
                    <a:lnTo>
                      <a:pt x="14759" y="68391"/>
                    </a:lnTo>
                    <a:close/>
                  </a:path>
                </a:pathLst>
              </a:custGeom>
              <a:solidFill>
                <a:srgbClr val="FFFFFF"/>
              </a:solidFill>
              <a:ln w="6417" cap="flat">
                <a:noFill/>
                <a:prstDash val="solid"/>
                <a:miter/>
              </a:ln>
            </p:spPr>
            <p:txBody>
              <a:bodyPr rtlCol="0" anchor="ctr"/>
              <a:lstStyle/>
              <a:p>
                <a:endParaRPr lang="en-US" sz="810"/>
              </a:p>
            </p:txBody>
          </p:sp>
          <p:sp>
            <p:nvSpPr>
              <p:cNvPr id="3081" name="Freeform: Shape 3080">
                <a:extLst>
                  <a:ext uri="{FF2B5EF4-FFF2-40B4-BE49-F238E27FC236}">
                    <a16:creationId xmlns:a16="http://schemas.microsoft.com/office/drawing/2014/main" id="{3B1AEBF8-A411-6E10-1C6E-C31FDA2AC66F}"/>
                  </a:ext>
                </a:extLst>
              </p:cNvPr>
              <p:cNvSpPr/>
              <p:nvPr/>
            </p:nvSpPr>
            <p:spPr>
              <a:xfrm>
                <a:off x="5879726" y="5621080"/>
                <a:ext cx="87821" cy="87814"/>
              </a:xfrm>
              <a:custGeom>
                <a:avLst/>
                <a:gdLst>
                  <a:gd name="connsiteX0" fmla="*/ 49320 w 87821"/>
                  <a:gd name="connsiteY0" fmla="*/ 11454 h 87814"/>
                  <a:gd name="connsiteX1" fmla="*/ 62154 w 87821"/>
                  <a:gd name="connsiteY1" fmla="*/ 16408 h 87814"/>
                  <a:gd name="connsiteX2" fmla="*/ 60318 w 87821"/>
                  <a:gd name="connsiteY2" fmla="*/ 23280 h 87814"/>
                  <a:gd name="connsiteX3" fmla="*/ 63989 w 87821"/>
                  <a:gd name="connsiteY3" fmla="*/ 26765 h 87814"/>
                  <a:gd name="connsiteX4" fmla="*/ 70772 w 87821"/>
                  <a:gd name="connsiteY4" fmla="*/ 24564 h 87814"/>
                  <a:gd name="connsiteX5" fmla="*/ 76361 w 87821"/>
                  <a:gd name="connsiteY5" fmla="*/ 37122 h 87814"/>
                  <a:gd name="connsiteX6" fmla="*/ 70220 w 87821"/>
                  <a:gd name="connsiteY6" fmla="*/ 40695 h 87814"/>
                  <a:gd name="connsiteX7" fmla="*/ 70220 w 87821"/>
                  <a:gd name="connsiteY7" fmla="*/ 45739 h 87814"/>
                  <a:gd name="connsiteX8" fmla="*/ 76547 w 87821"/>
                  <a:gd name="connsiteY8" fmla="*/ 48948 h 87814"/>
                  <a:gd name="connsiteX9" fmla="*/ 71593 w 87821"/>
                  <a:gd name="connsiteY9" fmla="*/ 61781 h 87814"/>
                  <a:gd name="connsiteX10" fmla="*/ 64810 w 87821"/>
                  <a:gd name="connsiteY10" fmla="*/ 60042 h 87814"/>
                  <a:gd name="connsiteX11" fmla="*/ 61326 w 87821"/>
                  <a:gd name="connsiteY11" fmla="*/ 63617 h 87814"/>
                  <a:gd name="connsiteX12" fmla="*/ 63437 w 87821"/>
                  <a:gd name="connsiteY12" fmla="*/ 70399 h 87814"/>
                  <a:gd name="connsiteX13" fmla="*/ 50879 w 87821"/>
                  <a:gd name="connsiteY13" fmla="*/ 75988 h 87814"/>
                  <a:gd name="connsiteX14" fmla="*/ 47305 w 87821"/>
                  <a:gd name="connsiteY14" fmla="*/ 69847 h 87814"/>
                  <a:gd name="connsiteX15" fmla="*/ 44187 w 87821"/>
                  <a:gd name="connsiteY15" fmla="*/ 69847 h 87814"/>
                  <a:gd name="connsiteX16" fmla="*/ 42351 w 87821"/>
                  <a:gd name="connsiteY16" fmla="*/ 69847 h 87814"/>
                  <a:gd name="connsiteX17" fmla="*/ 39053 w 87821"/>
                  <a:gd name="connsiteY17" fmla="*/ 76175 h 87814"/>
                  <a:gd name="connsiteX18" fmla="*/ 26219 w 87821"/>
                  <a:gd name="connsiteY18" fmla="*/ 71227 h 87814"/>
                  <a:gd name="connsiteX19" fmla="*/ 28054 w 87821"/>
                  <a:gd name="connsiteY19" fmla="*/ 64348 h 87814"/>
                  <a:gd name="connsiteX20" fmla="*/ 24384 w 87821"/>
                  <a:gd name="connsiteY20" fmla="*/ 60864 h 87814"/>
                  <a:gd name="connsiteX21" fmla="*/ 17602 w 87821"/>
                  <a:gd name="connsiteY21" fmla="*/ 63065 h 87814"/>
                  <a:gd name="connsiteX22" fmla="*/ 11737 w 87821"/>
                  <a:gd name="connsiteY22" fmla="*/ 50693 h 87814"/>
                  <a:gd name="connsiteX23" fmla="*/ 17877 w 87821"/>
                  <a:gd name="connsiteY23" fmla="*/ 47112 h 87814"/>
                  <a:gd name="connsiteX24" fmla="*/ 17877 w 87821"/>
                  <a:gd name="connsiteY24" fmla="*/ 42075 h 87814"/>
                  <a:gd name="connsiteX25" fmla="*/ 11551 w 87821"/>
                  <a:gd name="connsiteY25" fmla="*/ 38867 h 87814"/>
                  <a:gd name="connsiteX26" fmla="*/ 16504 w 87821"/>
                  <a:gd name="connsiteY26" fmla="*/ 26033 h 87814"/>
                  <a:gd name="connsiteX27" fmla="*/ 23377 w 87821"/>
                  <a:gd name="connsiteY27" fmla="*/ 27772 h 87814"/>
                  <a:gd name="connsiteX28" fmla="*/ 26771 w 87821"/>
                  <a:gd name="connsiteY28" fmla="*/ 24198 h 87814"/>
                  <a:gd name="connsiteX29" fmla="*/ 24570 w 87821"/>
                  <a:gd name="connsiteY29" fmla="*/ 17415 h 87814"/>
                  <a:gd name="connsiteX30" fmla="*/ 37128 w 87821"/>
                  <a:gd name="connsiteY30" fmla="*/ 11820 h 87814"/>
                  <a:gd name="connsiteX31" fmla="*/ 40702 w 87821"/>
                  <a:gd name="connsiteY31" fmla="*/ 17967 h 87814"/>
                  <a:gd name="connsiteX32" fmla="*/ 43911 w 87821"/>
                  <a:gd name="connsiteY32" fmla="*/ 17967 h 87814"/>
                  <a:gd name="connsiteX33" fmla="*/ 45650 w 87821"/>
                  <a:gd name="connsiteY33" fmla="*/ 17967 h 87814"/>
                  <a:gd name="connsiteX34" fmla="*/ 49320 w 87821"/>
                  <a:gd name="connsiteY34" fmla="*/ 11454 h 87814"/>
                  <a:gd name="connsiteX35" fmla="*/ 44552 w 87821"/>
                  <a:gd name="connsiteY35" fmla="*/ 0 h 87814"/>
                  <a:gd name="connsiteX36" fmla="*/ 42813 w 87821"/>
                  <a:gd name="connsiteY36" fmla="*/ 3388 h 87814"/>
                  <a:gd name="connsiteX37" fmla="*/ 40888 w 87821"/>
                  <a:gd name="connsiteY37" fmla="*/ 0 h 87814"/>
                  <a:gd name="connsiteX38" fmla="*/ 33368 w 87821"/>
                  <a:gd name="connsiteY38" fmla="*/ 3299 h 87814"/>
                  <a:gd name="connsiteX39" fmla="*/ 20810 w 87821"/>
                  <a:gd name="connsiteY39" fmla="*/ 9163 h 87814"/>
                  <a:gd name="connsiteX40" fmla="*/ 13296 w 87821"/>
                  <a:gd name="connsiteY40" fmla="*/ 12558 h 87814"/>
                  <a:gd name="connsiteX41" fmla="*/ 14483 w 87821"/>
                  <a:gd name="connsiteY41" fmla="*/ 16222 h 87814"/>
                  <a:gd name="connsiteX42" fmla="*/ 10819 w 87821"/>
                  <a:gd name="connsiteY42" fmla="*/ 15215 h 87814"/>
                  <a:gd name="connsiteX43" fmla="*/ 7790 w 87821"/>
                  <a:gd name="connsiteY43" fmla="*/ 22914 h 87814"/>
                  <a:gd name="connsiteX44" fmla="*/ 2933 w 87821"/>
                  <a:gd name="connsiteY44" fmla="*/ 35748 h 87814"/>
                  <a:gd name="connsiteX45" fmla="*/ 0 w 87821"/>
                  <a:gd name="connsiteY45" fmla="*/ 43359 h 87814"/>
                  <a:gd name="connsiteX46" fmla="*/ 3395 w 87821"/>
                  <a:gd name="connsiteY46" fmla="*/ 45187 h 87814"/>
                  <a:gd name="connsiteX47" fmla="*/ 90 w 87821"/>
                  <a:gd name="connsiteY47" fmla="*/ 47112 h 87814"/>
                  <a:gd name="connsiteX48" fmla="*/ 3395 w 87821"/>
                  <a:gd name="connsiteY48" fmla="*/ 54543 h 87814"/>
                  <a:gd name="connsiteX49" fmla="*/ 8984 w 87821"/>
                  <a:gd name="connsiteY49" fmla="*/ 67191 h 87814"/>
                  <a:gd name="connsiteX50" fmla="*/ 12378 w 87821"/>
                  <a:gd name="connsiteY50" fmla="*/ 74615 h 87814"/>
                  <a:gd name="connsiteX51" fmla="*/ 15952 w 87821"/>
                  <a:gd name="connsiteY51" fmla="*/ 73332 h 87814"/>
                  <a:gd name="connsiteX52" fmla="*/ 15035 w 87821"/>
                  <a:gd name="connsiteY52" fmla="*/ 77002 h 87814"/>
                  <a:gd name="connsiteX53" fmla="*/ 22645 w 87821"/>
                  <a:gd name="connsiteY53" fmla="*/ 79935 h 87814"/>
                  <a:gd name="connsiteX54" fmla="*/ 35479 w 87821"/>
                  <a:gd name="connsiteY54" fmla="*/ 84882 h 87814"/>
                  <a:gd name="connsiteX55" fmla="*/ 43179 w 87821"/>
                  <a:gd name="connsiteY55" fmla="*/ 87814 h 87814"/>
                  <a:gd name="connsiteX56" fmla="*/ 44918 w 87821"/>
                  <a:gd name="connsiteY56" fmla="*/ 84426 h 87814"/>
                  <a:gd name="connsiteX57" fmla="*/ 46843 w 87821"/>
                  <a:gd name="connsiteY57" fmla="*/ 87725 h 87814"/>
                  <a:gd name="connsiteX58" fmla="*/ 54364 w 87821"/>
                  <a:gd name="connsiteY58" fmla="*/ 84426 h 87814"/>
                  <a:gd name="connsiteX59" fmla="*/ 66921 w 87821"/>
                  <a:gd name="connsiteY59" fmla="*/ 78831 h 87814"/>
                  <a:gd name="connsiteX60" fmla="*/ 74436 w 87821"/>
                  <a:gd name="connsiteY60" fmla="*/ 75443 h 87814"/>
                  <a:gd name="connsiteX61" fmla="*/ 73242 w 87821"/>
                  <a:gd name="connsiteY61" fmla="*/ 71772 h 87814"/>
                  <a:gd name="connsiteX62" fmla="*/ 77002 w 87821"/>
                  <a:gd name="connsiteY62" fmla="*/ 72780 h 87814"/>
                  <a:gd name="connsiteX63" fmla="*/ 79935 w 87821"/>
                  <a:gd name="connsiteY63" fmla="*/ 65080 h 87814"/>
                  <a:gd name="connsiteX64" fmla="*/ 84888 w 87821"/>
                  <a:gd name="connsiteY64" fmla="*/ 52246 h 87814"/>
                  <a:gd name="connsiteX65" fmla="*/ 87821 w 87821"/>
                  <a:gd name="connsiteY65" fmla="*/ 44642 h 87814"/>
                  <a:gd name="connsiteX66" fmla="*/ 84337 w 87821"/>
                  <a:gd name="connsiteY66" fmla="*/ 42807 h 87814"/>
                  <a:gd name="connsiteX67" fmla="*/ 87731 w 87821"/>
                  <a:gd name="connsiteY67" fmla="*/ 40882 h 87814"/>
                  <a:gd name="connsiteX68" fmla="*/ 84337 w 87821"/>
                  <a:gd name="connsiteY68" fmla="*/ 33457 h 87814"/>
                  <a:gd name="connsiteX69" fmla="*/ 78748 w 87821"/>
                  <a:gd name="connsiteY69" fmla="*/ 20803 h 87814"/>
                  <a:gd name="connsiteX70" fmla="*/ 75443 w 87821"/>
                  <a:gd name="connsiteY70" fmla="*/ 13379 h 87814"/>
                  <a:gd name="connsiteX71" fmla="*/ 71779 w 87821"/>
                  <a:gd name="connsiteY71" fmla="*/ 14483 h 87814"/>
                  <a:gd name="connsiteX72" fmla="*/ 72697 w 87821"/>
                  <a:gd name="connsiteY72" fmla="*/ 10812 h 87814"/>
                  <a:gd name="connsiteX73" fmla="*/ 65086 w 87821"/>
                  <a:gd name="connsiteY73" fmla="*/ 7880 h 87814"/>
                  <a:gd name="connsiteX74" fmla="*/ 52252 w 87821"/>
                  <a:gd name="connsiteY74" fmla="*/ 2933 h 87814"/>
                  <a:gd name="connsiteX75" fmla="*/ 44552 w 87821"/>
                  <a:gd name="connsiteY75" fmla="*/ 0 h 8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87821" h="87814">
                    <a:moveTo>
                      <a:pt x="49320" y="11454"/>
                    </a:moveTo>
                    <a:lnTo>
                      <a:pt x="62154" y="16408"/>
                    </a:lnTo>
                    <a:lnTo>
                      <a:pt x="60318" y="23280"/>
                    </a:lnTo>
                    <a:cubicBezTo>
                      <a:pt x="61672" y="24294"/>
                      <a:pt x="62905" y="25468"/>
                      <a:pt x="63989" y="26765"/>
                    </a:cubicBezTo>
                    <a:lnTo>
                      <a:pt x="70772" y="24564"/>
                    </a:lnTo>
                    <a:lnTo>
                      <a:pt x="76361" y="37122"/>
                    </a:lnTo>
                    <a:lnTo>
                      <a:pt x="70220" y="40695"/>
                    </a:lnTo>
                    <a:cubicBezTo>
                      <a:pt x="70406" y="42371"/>
                      <a:pt x="70406" y="44064"/>
                      <a:pt x="70220" y="45739"/>
                    </a:cubicBezTo>
                    <a:lnTo>
                      <a:pt x="76547" y="48948"/>
                    </a:lnTo>
                    <a:lnTo>
                      <a:pt x="71593" y="61781"/>
                    </a:lnTo>
                    <a:lnTo>
                      <a:pt x="64810" y="60042"/>
                    </a:lnTo>
                    <a:cubicBezTo>
                      <a:pt x="63771" y="61339"/>
                      <a:pt x="62603" y="62539"/>
                      <a:pt x="61326" y="63617"/>
                    </a:cubicBezTo>
                    <a:lnTo>
                      <a:pt x="63437" y="70399"/>
                    </a:lnTo>
                    <a:lnTo>
                      <a:pt x="50879" y="75988"/>
                    </a:lnTo>
                    <a:lnTo>
                      <a:pt x="47305" y="69847"/>
                    </a:lnTo>
                    <a:cubicBezTo>
                      <a:pt x="46266" y="69937"/>
                      <a:pt x="45219" y="69937"/>
                      <a:pt x="44187" y="69847"/>
                    </a:cubicBezTo>
                    <a:lnTo>
                      <a:pt x="42351" y="69847"/>
                    </a:lnTo>
                    <a:lnTo>
                      <a:pt x="39053" y="76175"/>
                    </a:lnTo>
                    <a:lnTo>
                      <a:pt x="26219" y="71227"/>
                    </a:lnTo>
                    <a:lnTo>
                      <a:pt x="28054" y="64348"/>
                    </a:lnTo>
                    <a:cubicBezTo>
                      <a:pt x="26720" y="63309"/>
                      <a:pt x="25494" y="62141"/>
                      <a:pt x="24384" y="60864"/>
                    </a:cubicBezTo>
                    <a:lnTo>
                      <a:pt x="17602" y="63065"/>
                    </a:lnTo>
                    <a:lnTo>
                      <a:pt x="11737" y="50693"/>
                    </a:lnTo>
                    <a:lnTo>
                      <a:pt x="17877" y="47112"/>
                    </a:lnTo>
                    <a:cubicBezTo>
                      <a:pt x="17691" y="45438"/>
                      <a:pt x="17691" y="43750"/>
                      <a:pt x="17877" y="42075"/>
                    </a:cubicBezTo>
                    <a:lnTo>
                      <a:pt x="11551" y="38867"/>
                    </a:lnTo>
                    <a:lnTo>
                      <a:pt x="16504" y="26033"/>
                    </a:lnTo>
                    <a:lnTo>
                      <a:pt x="23377" y="27772"/>
                    </a:lnTo>
                    <a:cubicBezTo>
                      <a:pt x="24365" y="26450"/>
                      <a:pt x="25501" y="25250"/>
                      <a:pt x="26771" y="24198"/>
                    </a:cubicBezTo>
                    <a:lnTo>
                      <a:pt x="24570" y="17415"/>
                    </a:lnTo>
                    <a:lnTo>
                      <a:pt x="37128" y="11820"/>
                    </a:lnTo>
                    <a:lnTo>
                      <a:pt x="40702" y="17967"/>
                    </a:lnTo>
                    <a:cubicBezTo>
                      <a:pt x="41767" y="17871"/>
                      <a:pt x="42845" y="17871"/>
                      <a:pt x="43911" y="17967"/>
                    </a:cubicBezTo>
                    <a:lnTo>
                      <a:pt x="45650" y="17967"/>
                    </a:lnTo>
                    <a:lnTo>
                      <a:pt x="49320" y="11454"/>
                    </a:lnTo>
                    <a:close/>
                    <a:moveTo>
                      <a:pt x="44552" y="0"/>
                    </a:moveTo>
                    <a:lnTo>
                      <a:pt x="42813" y="3388"/>
                    </a:lnTo>
                    <a:lnTo>
                      <a:pt x="40888" y="0"/>
                    </a:lnTo>
                    <a:lnTo>
                      <a:pt x="33368" y="3299"/>
                    </a:lnTo>
                    <a:lnTo>
                      <a:pt x="20810" y="9163"/>
                    </a:lnTo>
                    <a:lnTo>
                      <a:pt x="13296" y="12558"/>
                    </a:lnTo>
                    <a:lnTo>
                      <a:pt x="14483" y="16222"/>
                    </a:lnTo>
                    <a:lnTo>
                      <a:pt x="10819" y="15215"/>
                    </a:lnTo>
                    <a:lnTo>
                      <a:pt x="7790" y="22914"/>
                    </a:lnTo>
                    <a:lnTo>
                      <a:pt x="2933" y="35748"/>
                    </a:lnTo>
                    <a:lnTo>
                      <a:pt x="0" y="43359"/>
                    </a:lnTo>
                    <a:lnTo>
                      <a:pt x="3395" y="45187"/>
                    </a:lnTo>
                    <a:lnTo>
                      <a:pt x="90" y="47112"/>
                    </a:lnTo>
                    <a:lnTo>
                      <a:pt x="3395" y="54543"/>
                    </a:lnTo>
                    <a:lnTo>
                      <a:pt x="8984" y="67191"/>
                    </a:lnTo>
                    <a:lnTo>
                      <a:pt x="12378" y="74615"/>
                    </a:lnTo>
                    <a:lnTo>
                      <a:pt x="15952" y="73332"/>
                    </a:lnTo>
                    <a:lnTo>
                      <a:pt x="15035" y="77002"/>
                    </a:lnTo>
                    <a:lnTo>
                      <a:pt x="22645" y="79935"/>
                    </a:lnTo>
                    <a:lnTo>
                      <a:pt x="35479" y="84882"/>
                    </a:lnTo>
                    <a:lnTo>
                      <a:pt x="43179" y="87814"/>
                    </a:lnTo>
                    <a:lnTo>
                      <a:pt x="44918" y="84426"/>
                    </a:lnTo>
                    <a:lnTo>
                      <a:pt x="46843" y="87725"/>
                    </a:lnTo>
                    <a:lnTo>
                      <a:pt x="54364" y="84426"/>
                    </a:lnTo>
                    <a:lnTo>
                      <a:pt x="66921" y="78831"/>
                    </a:lnTo>
                    <a:lnTo>
                      <a:pt x="74436" y="75443"/>
                    </a:lnTo>
                    <a:lnTo>
                      <a:pt x="73242" y="71772"/>
                    </a:lnTo>
                    <a:lnTo>
                      <a:pt x="77002" y="72780"/>
                    </a:lnTo>
                    <a:lnTo>
                      <a:pt x="79935" y="65080"/>
                    </a:lnTo>
                    <a:lnTo>
                      <a:pt x="84888" y="52246"/>
                    </a:lnTo>
                    <a:lnTo>
                      <a:pt x="87821" y="44642"/>
                    </a:lnTo>
                    <a:lnTo>
                      <a:pt x="84337" y="42807"/>
                    </a:lnTo>
                    <a:lnTo>
                      <a:pt x="87731" y="40882"/>
                    </a:lnTo>
                    <a:lnTo>
                      <a:pt x="84337" y="33457"/>
                    </a:lnTo>
                    <a:lnTo>
                      <a:pt x="78748" y="20803"/>
                    </a:lnTo>
                    <a:lnTo>
                      <a:pt x="75443" y="13379"/>
                    </a:lnTo>
                    <a:lnTo>
                      <a:pt x="71779" y="14483"/>
                    </a:lnTo>
                    <a:lnTo>
                      <a:pt x="72697" y="10812"/>
                    </a:lnTo>
                    <a:lnTo>
                      <a:pt x="65086" y="7880"/>
                    </a:lnTo>
                    <a:lnTo>
                      <a:pt x="52252" y="2933"/>
                    </a:lnTo>
                    <a:lnTo>
                      <a:pt x="44552" y="0"/>
                    </a:lnTo>
                    <a:close/>
                  </a:path>
                </a:pathLst>
              </a:custGeom>
              <a:solidFill>
                <a:srgbClr val="FFFFFF"/>
              </a:solidFill>
              <a:ln w="6417" cap="flat">
                <a:noFill/>
                <a:prstDash val="solid"/>
                <a:miter/>
              </a:ln>
            </p:spPr>
            <p:txBody>
              <a:bodyPr rtlCol="0" anchor="ctr"/>
              <a:lstStyle/>
              <a:p>
                <a:endParaRPr lang="en-US" sz="810"/>
              </a:p>
            </p:txBody>
          </p:sp>
          <p:sp>
            <p:nvSpPr>
              <p:cNvPr id="3082" name="Freeform: Shape 3081">
                <a:extLst>
                  <a:ext uri="{FF2B5EF4-FFF2-40B4-BE49-F238E27FC236}">
                    <a16:creationId xmlns:a16="http://schemas.microsoft.com/office/drawing/2014/main" id="{C46DF316-6DF2-967C-7BC6-3B279996EEAF}"/>
                  </a:ext>
                </a:extLst>
              </p:cNvPr>
              <p:cNvSpPr/>
              <p:nvPr/>
            </p:nvSpPr>
            <p:spPr>
              <a:xfrm>
                <a:off x="5900536" y="5694964"/>
                <a:ext cx="135761" cy="135761"/>
              </a:xfrm>
              <a:custGeom>
                <a:avLst/>
                <a:gdLst>
                  <a:gd name="connsiteX0" fmla="*/ 46015 w 135761"/>
                  <a:gd name="connsiteY0" fmla="*/ 135761 h 135761"/>
                  <a:gd name="connsiteX1" fmla="*/ 44732 w 135761"/>
                  <a:gd name="connsiteY1" fmla="*/ 123749 h 135761"/>
                  <a:gd name="connsiteX2" fmla="*/ 35293 w 135761"/>
                  <a:gd name="connsiteY2" fmla="*/ 131359 h 135761"/>
                  <a:gd name="connsiteX3" fmla="*/ 4396 w 135761"/>
                  <a:gd name="connsiteY3" fmla="*/ 100468 h 135761"/>
                  <a:gd name="connsiteX4" fmla="*/ 11916 w 135761"/>
                  <a:gd name="connsiteY4" fmla="*/ 91023 h 135761"/>
                  <a:gd name="connsiteX5" fmla="*/ 0 w 135761"/>
                  <a:gd name="connsiteY5" fmla="*/ 89739 h 135761"/>
                  <a:gd name="connsiteX6" fmla="*/ 0 w 135761"/>
                  <a:gd name="connsiteY6" fmla="*/ 46015 h 135761"/>
                  <a:gd name="connsiteX7" fmla="*/ 11916 w 135761"/>
                  <a:gd name="connsiteY7" fmla="*/ 44731 h 135761"/>
                  <a:gd name="connsiteX8" fmla="*/ 4396 w 135761"/>
                  <a:gd name="connsiteY8" fmla="*/ 35293 h 135761"/>
                  <a:gd name="connsiteX9" fmla="*/ 35293 w 135761"/>
                  <a:gd name="connsiteY9" fmla="*/ 4396 h 135761"/>
                  <a:gd name="connsiteX10" fmla="*/ 44732 w 135761"/>
                  <a:gd name="connsiteY10" fmla="*/ 11916 h 135761"/>
                  <a:gd name="connsiteX11" fmla="*/ 46015 w 135761"/>
                  <a:gd name="connsiteY11" fmla="*/ 0 h 135761"/>
                  <a:gd name="connsiteX12" fmla="*/ 89650 w 135761"/>
                  <a:gd name="connsiteY12" fmla="*/ 0 h 135761"/>
                  <a:gd name="connsiteX13" fmla="*/ 91023 w 135761"/>
                  <a:gd name="connsiteY13" fmla="*/ 11916 h 135761"/>
                  <a:gd name="connsiteX14" fmla="*/ 100379 w 135761"/>
                  <a:gd name="connsiteY14" fmla="*/ 4396 h 135761"/>
                  <a:gd name="connsiteX15" fmla="*/ 131269 w 135761"/>
                  <a:gd name="connsiteY15" fmla="*/ 35293 h 135761"/>
                  <a:gd name="connsiteX16" fmla="*/ 123749 w 135761"/>
                  <a:gd name="connsiteY16" fmla="*/ 44731 h 135761"/>
                  <a:gd name="connsiteX17" fmla="*/ 135761 w 135761"/>
                  <a:gd name="connsiteY17" fmla="*/ 46015 h 135761"/>
                  <a:gd name="connsiteX18" fmla="*/ 135761 w 135761"/>
                  <a:gd name="connsiteY18" fmla="*/ 89739 h 135761"/>
                  <a:gd name="connsiteX19" fmla="*/ 123749 w 135761"/>
                  <a:gd name="connsiteY19" fmla="*/ 91023 h 135761"/>
                  <a:gd name="connsiteX20" fmla="*/ 131269 w 135761"/>
                  <a:gd name="connsiteY20" fmla="*/ 100468 h 135761"/>
                  <a:gd name="connsiteX21" fmla="*/ 100379 w 135761"/>
                  <a:gd name="connsiteY21" fmla="*/ 131269 h 135761"/>
                  <a:gd name="connsiteX22" fmla="*/ 91023 w 135761"/>
                  <a:gd name="connsiteY22" fmla="*/ 123749 h 135761"/>
                  <a:gd name="connsiteX23" fmla="*/ 89650 w 135761"/>
                  <a:gd name="connsiteY23" fmla="*/ 135761 h 135761"/>
                  <a:gd name="connsiteX24" fmla="*/ 46015 w 135761"/>
                  <a:gd name="connsiteY24" fmla="*/ 135761 h 13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761" h="135761">
                    <a:moveTo>
                      <a:pt x="46015" y="135761"/>
                    </a:moveTo>
                    <a:lnTo>
                      <a:pt x="44732" y="123749"/>
                    </a:lnTo>
                    <a:lnTo>
                      <a:pt x="35293" y="131359"/>
                    </a:lnTo>
                    <a:lnTo>
                      <a:pt x="4396" y="100468"/>
                    </a:lnTo>
                    <a:lnTo>
                      <a:pt x="11916" y="91023"/>
                    </a:lnTo>
                    <a:lnTo>
                      <a:pt x="0" y="89739"/>
                    </a:lnTo>
                    <a:lnTo>
                      <a:pt x="0" y="46015"/>
                    </a:lnTo>
                    <a:lnTo>
                      <a:pt x="11916" y="44731"/>
                    </a:lnTo>
                    <a:lnTo>
                      <a:pt x="4396" y="35293"/>
                    </a:lnTo>
                    <a:lnTo>
                      <a:pt x="35293" y="4396"/>
                    </a:lnTo>
                    <a:lnTo>
                      <a:pt x="44732" y="11916"/>
                    </a:lnTo>
                    <a:lnTo>
                      <a:pt x="46015" y="0"/>
                    </a:lnTo>
                    <a:lnTo>
                      <a:pt x="89650" y="0"/>
                    </a:lnTo>
                    <a:lnTo>
                      <a:pt x="91023" y="11916"/>
                    </a:lnTo>
                    <a:lnTo>
                      <a:pt x="100379" y="4396"/>
                    </a:lnTo>
                    <a:lnTo>
                      <a:pt x="131269" y="35293"/>
                    </a:lnTo>
                    <a:lnTo>
                      <a:pt x="123749" y="44731"/>
                    </a:lnTo>
                    <a:lnTo>
                      <a:pt x="135761" y="46015"/>
                    </a:lnTo>
                    <a:lnTo>
                      <a:pt x="135761" y="89739"/>
                    </a:lnTo>
                    <a:lnTo>
                      <a:pt x="123749" y="91023"/>
                    </a:lnTo>
                    <a:lnTo>
                      <a:pt x="131269" y="100468"/>
                    </a:lnTo>
                    <a:lnTo>
                      <a:pt x="100379" y="131269"/>
                    </a:lnTo>
                    <a:lnTo>
                      <a:pt x="91023" y="123749"/>
                    </a:lnTo>
                    <a:lnTo>
                      <a:pt x="89650" y="135761"/>
                    </a:lnTo>
                    <a:lnTo>
                      <a:pt x="46015" y="135761"/>
                    </a:lnTo>
                    <a:close/>
                  </a:path>
                </a:pathLst>
              </a:custGeom>
              <a:solidFill>
                <a:srgbClr val="FFFFFF"/>
              </a:solidFill>
              <a:ln w="6417" cap="flat">
                <a:noFill/>
                <a:prstDash val="solid"/>
                <a:miter/>
              </a:ln>
            </p:spPr>
            <p:txBody>
              <a:bodyPr rtlCol="0" anchor="ctr"/>
              <a:lstStyle/>
              <a:p>
                <a:endParaRPr lang="en-US" sz="810"/>
              </a:p>
            </p:txBody>
          </p:sp>
          <p:sp>
            <p:nvSpPr>
              <p:cNvPr id="3083" name="Freeform: Shape 3082">
                <a:extLst>
                  <a:ext uri="{FF2B5EF4-FFF2-40B4-BE49-F238E27FC236}">
                    <a16:creationId xmlns:a16="http://schemas.microsoft.com/office/drawing/2014/main" id="{CCB72DAC-65AE-EF46-85FB-2EE85B762A37}"/>
                  </a:ext>
                </a:extLst>
              </p:cNvPr>
              <p:cNvSpPr/>
              <p:nvPr/>
            </p:nvSpPr>
            <p:spPr>
              <a:xfrm>
                <a:off x="5895948" y="5690382"/>
                <a:ext cx="144930" cy="145572"/>
              </a:xfrm>
              <a:custGeom>
                <a:avLst/>
                <a:gdLst>
                  <a:gd name="connsiteX0" fmla="*/ 90208 w 144930"/>
                  <a:gd name="connsiteY0" fmla="*/ 9164 h 145572"/>
                  <a:gd name="connsiteX1" fmla="*/ 91857 w 144930"/>
                  <a:gd name="connsiteY1" fmla="*/ 24660 h 145572"/>
                  <a:gd name="connsiteX2" fmla="*/ 92499 w 144930"/>
                  <a:gd name="connsiteY2" fmla="*/ 24660 h 145572"/>
                  <a:gd name="connsiteX3" fmla="*/ 104691 w 144930"/>
                  <a:gd name="connsiteY3" fmla="*/ 14938 h 145572"/>
                  <a:gd name="connsiteX4" fmla="*/ 129717 w 144930"/>
                  <a:gd name="connsiteY4" fmla="*/ 40702 h 145572"/>
                  <a:gd name="connsiteX5" fmla="*/ 119995 w 144930"/>
                  <a:gd name="connsiteY5" fmla="*/ 52798 h 145572"/>
                  <a:gd name="connsiteX6" fmla="*/ 119995 w 144930"/>
                  <a:gd name="connsiteY6" fmla="*/ 53439 h 145572"/>
                  <a:gd name="connsiteX7" fmla="*/ 135492 w 144930"/>
                  <a:gd name="connsiteY7" fmla="*/ 55185 h 145572"/>
                  <a:gd name="connsiteX8" fmla="*/ 135492 w 144930"/>
                  <a:gd name="connsiteY8" fmla="*/ 90202 h 145572"/>
                  <a:gd name="connsiteX9" fmla="*/ 119995 w 144930"/>
                  <a:gd name="connsiteY9" fmla="*/ 91941 h 145572"/>
                  <a:gd name="connsiteX10" fmla="*/ 119995 w 144930"/>
                  <a:gd name="connsiteY10" fmla="*/ 92492 h 145572"/>
                  <a:gd name="connsiteX11" fmla="*/ 129717 w 144930"/>
                  <a:gd name="connsiteY11" fmla="*/ 104871 h 145572"/>
                  <a:gd name="connsiteX12" fmla="*/ 104691 w 144930"/>
                  <a:gd name="connsiteY12" fmla="*/ 129896 h 145572"/>
                  <a:gd name="connsiteX13" fmla="*/ 92499 w 144930"/>
                  <a:gd name="connsiteY13" fmla="*/ 120175 h 145572"/>
                  <a:gd name="connsiteX14" fmla="*/ 91857 w 144930"/>
                  <a:gd name="connsiteY14" fmla="*/ 120175 h 145572"/>
                  <a:gd name="connsiteX15" fmla="*/ 90208 w 144930"/>
                  <a:gd name="connsiteY15" fmla="*/ 135671 h 145572"/>
                  <a:gd name="connsiteX16" fmla="*/ 54729 w 144930"/>
                  <a:gd name="connsiteY16" fmla="*/ 135671 h 145572"/>
                  <a:gd name="connsiteX17" fmla="*/ 52990 w 144930"/>
                  <a:gd name="connsiteY17" fmla="*/ 120175 h 145572"/>
                  <a:gd name="connsiteX18" fmla="*/ 52349 w 144930"/>
                  <a:gd name="connsiteY18" fmla="*/ 120175 h 145572"/>
                  <a:gd name="connsiteX19" fmla="*/ 40247 w 144930"/>
                  <a:gd name="connsiteY19" fmla="*/ 129896 h 145572"/>
                  <a:gd name="connsiteX20" fmla="*/ 14759 w 144930"/>
                  <a:gd name="connsiteY20" fmla="*/ 104871 h 145572"/>
                  <a:gd name="connsiteX21" fmla="*/ 24480 w 144930"/>
                  <a:gd name="connsiteY21" fmla="*/ 92678 h 145572"/>
                  <a:gd name="connsiteX22" fmla="*/ 24480 w 144930"/>
                  <a:gd name="connsiteY22" fmla="*/ 92127 h 145572"/>
                  <a:gd name="connsiteX23" fmla="*/ 9080 w 144930"/>
                  <a:gd name="connsiteY23" fmla="*/ 90388 h 145572"/>
                  <a:gd name="connsiteX24" fmla="*/ 9080 w 144930"/>
                  <a:gd name="connsiteY24" fmla="*/ 54723 h 145572"/>
                  <a:gd name="connsiteX25" fmla="*/ 24480 w 144930"/>
                  <a:gd name="connsiteY25" fmla="*/ 52984 h 145572"/>
                  <a:gd name="connsiteX26" fmla="*/ 24480 w 144930"/>
                  <a:gd name="connsiteY26" fmla="*/ 52342 h 145572"/>
                  <a:gd name="connsiteX27" fmla="*/ 14759 w 144930"/>
                  <a:gd name="connsiteY27" fmla="*/ 40702 h 145572"/>
                  <a:gd name="connsiteX28" fmla="*/ 39881 w 144930"/>
                  <a:gd name="connsiteY28" fmla="*/ 15580 h 145572"/>
                  <a:gd name="connsiteX29" fmla="*/ 51977 w 144930"/>
                  <a:gd name="connsiteY29" fmla="*/ 25302 h 145572"/>
                  <a:gd name="connsiteX30" fmla="*/ 52618 w 144930"/>
                  <a:gd name="connsiteY30" fmla="*/ 25302 h 145572"/>
                  <a:gd name="connsiteX31" fmla="*/ 54363 w 144930"/>
                  <a:gd name="connsiteY31" fmla="*/ 9805 h 145572"/>
                  <a:gd name="connsiteX32" fmla="*/ 89836 w 144930"/>
                  <a:gd name="connsiteY32" fmla="*/ 9805 h 145572"/>
                  <a:gd name="connsiteX33" fmla="*/ 97998 w 144930"/>
                  <a:gd name="connsiteY33" fmla="*/ 642 h 145572"/>
                  <a:gd name="connsiteX34" fmla="*/ 46477 w 144930"/>
                  <a:gd name="connsiteY34" fmla="*/ 642 h 145572"/>
                  <a:gd name="connsiteX35" fmla="*/ 45656 w 144930"/>
                  <a:gd name="connsiteY35" fmla="*/ 8432 h 145572"/>
                  <a:gd name="connsiteX36" fmla="*/ 39515 w 144930"/>
                  <a:gd name="connsiteY36" fmla="*/ 3574 h 145572"/>
                  <a:gd name="connsiteX37" fmla="*/ 33740 w 144930"/>
                  <a:gd name="connsiteY37" fmla="*/ 9350 h 145572"/>
                  <a:gd name="connsiteX38" fmla="*/ 8618 w 144930"/>
                  <a:gd name="connsiteY38" fmla="*/ 34375 h 145572"/>
                  <a:gd name="connsiteX39" fmla="*/ 2843 w 144930"/>
                  <a:gd name="connsiteY39" fmla="*/ 40240 h 145572"/>
                  <a:gd name="connsiteX40" fmla="*/ 7700 w 144930"/>
                  <a:gd name="connsiteY40" fmla="*/ 46291 h 145572"/>
                  <a:gd name="connsiteX41" fmla="*/ 0 w 144930"/>
                  <a:gd name="connsiteY41" fmla="*/ 47209 h 145572"/>
                  <a:gd name="connsiteX42" fmla="*/ 0 w 144930"/>
                  <a:gd name="connsiteY42" fmla="*/ 98999 h 145572"/>
                  <a:gd name="connsiteX43" fmla="*/ 7700 w 144930"/>
                  <a:gd name="connsiteY43" fmla="*/ 99917 h 145572"/>
                  <a:gd name="connsiteX44" fmla="*/ 2843 w 144930"/>
                  <a:gd name="connsiteY44" fmla="*/ 105968 h 145572"/>
                  <a:gd name="connsiteX45" fmla="*/ 8618 w 144930"/>
                  <a:gd name="connsiteY45" fmla="*/ 111833 h 145572"/>
                  <a:gd name="connsiteX46" fmla="*/ 33740 w 144930"/>
                  <a:gd name="connsiteY46" fmla="*/ 136858 h 145572"/>
                  <a:gd name="connsiteX47" fmla="*/ 39515 w 144930"/>
                  <a:gd name="connsiteY47" fmla="*/ 142634 h 145572"/>
                  <a:gd name="connsiteX48" fmla="*/ 45656 w 144930"/>
                  <a:gd name="connsiteY48" fmla="*/ 137776 h 145572"/>
                  <a:gd name="connsiteX49" fmla="*/ 46477 w 144930"/>
                  <a:gd name="connsiteY49" fmla="*/ 145573 h 145572"/>
                  <a:gd name="connsiteX50" fmla="*/ 98364 w 144930"/>
                  <a:gd name="connsiteY50" fmla="*/ 145573 h 145572"/>
                  <a:gd name="connsiteX51" fmla="*/ 99281 w 144930"/>
                  <a:gd name="connsiteY51" fmla="*/ 137776 h 145572"/>
                  <a:gd name="connsiteX52" fmla="*/ 105333 w 144930"/>
                  <a:gd name="connsiteY52" fmla="*/ 142634 h 145572"/>
                  <a:gd name="connsiteX53" fmla="*/ 111108 w 144930"/>
                  <a:gd name="connsiteY53" fmla="*/ 136858 h 145572"/>
                  <a:gd name="connsiteX54" fmla="*/ 136223 w 144930"/>
                  <a:gd name="connsiteY54" fmla="*/ 111833 h 145572"/>
                  <a:gd name="connsiteX55" fmla="*/ 141998 w 144930"/>
                  <a:gd name="connsiteY55" fmla="*/ 105968 h 145572"/>
                  <a:gd name="connsiteX56" fmla="*/ 137141 w 144930"/>
                  <a:gd name="connsiteY56" fmla="*/ 99917 h 145572"/>
                  <a:gd name="connsiteX57" fmla="*/ 144931 w 144930"/>
                  <a:gd name="connsiteY57" fmla="*/ 98999 h 145572"/>
                  <a:gd name="connsiteX58" fmla="*/ 144931 w 144930"/>
                  <a:gd name="connsiteY58" fmla="*/ 46567 h 145572"/>
                  <a:gd name="connsiteX59" fmla="*/ 137141 w 144930"/>
                  <a:gd name="connsiteY59" fmla="*/ 45650 h 145572"/>
                  <a:gd name="connsiteX60" fmla="*/ 141998 w 144930"/>
                  <a:gd name="connsiteY60" fmla="*/ 39598 h 145572"/>
                  <a:gd name="connsiteX61" fmla="*/ 136223 w 144930"/>
                  <a:gd name="connsiteY61" fmla="*/ 33733 h 145572"/>
                  <a:gd name="connsiteX62" fmla="*/ 111108 w 144930"/>
                  <a:gd name="connsiteY62" fmla="*/ 8708 h 145572"/>
                  <a:gd name="connsiteX63" fmla="*/ 105333 w 144930"/>
                  <a:gd name="connsiteY63" fmla="*/ 2933 h 145572"/>
                  <a:gd name="connsiteX64" fmla="*/ 99281 w 144930"/>
                  <a:gd name="connsiteY64" fmla="*/ 7790 h 145572"/>
                  <a:gd name="connsiteX65" fmla="*/ 98364 w 144930"/>
                  <a:gd name="connsiteY65" fmla="*/ 0 h 145572"/>
                  <a:gd name="connsiteX66" fmla="*/ 97998 w 144930"/>
                  <a:gd name="connsiteY66" fmla="*/ 642 h 14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4930" h="145572">
                    <a:moveTo>
                      <a:pt x="90208" y="9164"/>
                    </a:moveTo>
                    <a:lnTo>
                      <a:pt x="91857" y="24660"/>
                    </a:lnTo>
                    <a:lnTo>
                      <a:pt x="92499" y="24660"/>
                    </a:lnTo>
                    <a:lnTo>
                      <a:pt x="104691" y="14938"/>
                    </a:lnTo>
                    <a:lnTo>
                      <a:pt x="129717" y="40702"/>
                    </a:lnTo>
                    <a:lnTo>
                      <a:pt x="119995" y="52798"/>
                    </a:lnTo>
                    <a:lnTo>
                      <a:pt x="119995" y="53439"/>
                    </a:lnTo>
                    <a:lnTo>
                      <a:pt x="135492" y="55185"/>
                    </a:lnTo>
                    <a:lnTo>
                      <a:pt x="135492" y="90202"/>
                    </a:lnTo>
                    <a:lnTo>
                      <a:pt x="119995" y="91941"/>
                    </a:lnTo>
                    <a:lnTo>
                      <a:pt x="119995" y="92492"/>
                    </a:lnTo>
                    <a:lnTo>
                      <a:pt x="129717" y="104871"/>
                    </a:lnTo>
                    <a:lnTo>
                      <a:pt x="104691" y="129896"/>
                    </a:lnTo>
                    <a:lnTo>
                      <a:pt x="92499" y="120175"/>
                    </a:lnTo>
                    <a:lnTo>
                      <a:pt x="91857" y="120175"/>
                    </a:lnTo>
                    <a:lnTo>
                      <a:pt x="90208" y="135671"/>
                    </a:lnTo>
                    <a:lnTo>
                      <a:pt x="54729" y="135671"/>
                    </a:lnTo>
                    <a:lnTo>
                      <a:pt x="52990" y="120175"/>
                    </a:lnTo>
                    <a:lnTo>
                      <a:pt x="52349" y="120175"/>
                    </a:lnTo>
                    <a:lnTo>
                      <a:pt x="40247" y="129896"/>
                    </a:lnTo>
                    <a:lnTo>
                      <a:pt x="14759" y="104871"/>
                    </a:lnTo>
                    <a:lnTo>
                      <a:pt x="24480" y="92678"/>
                    </a:lnTo>
                    <a:lnTo>
                      <a:pt x="24480" y="92127"/>
                    </a:lnTo>
                    <a:lnTo>
                      <a:pt x="9080" y="90388"/>
                    </a:lnTo>
                    <a:lnTo>
                      <a:pt x="9080" y="54723"/>
                    </a:lnTo>
                    <a:lnTo>
                      <a:pt x="24480" y="52984"/>
                    </a:lnTo>
                    <a:lnTo>
                      <a:pt x="24480" y="52342"/>
                    </a:lnTo>
                    <a:lnTo>
                      <a:pt x="14759" y="40702"/>
                    </a:lnTo>
                    <a:lnTo>
                      <a:pt x="39881" y="15580"/>
                    </a:lnTo>
                    <a:lnTo>
                      <a:pt x="51977" y="25302"/>
                    </a:lnTo>
                    <a:lnTo>
                      <a:pt x="52618" y="25302"/>
                    </a:lnTo>
                    <a:lnTo>
                      <a:pt x="54363" y="9805"/>
                    </a:lnTo>
                    <a:lnTo>
                      <a:pt x="89836" y="9805"/>
                    </a:lnTo>
                    <a:moveTo>
                      <a:pt x="97998" y="642"/>
                    </a:moveTo>
                    <a:lnTo>
                      <a:pt x="46477" y="642"/>
                    </a:lnTo>
                    <a:lnTo>
                      <a:pt x="45656" y="8432"/>
                    </a:lnTo>
                    <a:lnTo>
                      <a:pt x="39515" y="3574"/>
                    </a:lnTo>
                    <a:lnTo>
                      <a:pt x="33740" y="9350"/>
                    </a:lnTo>
                    <a:lnTo>
                      <a:pt x="8618" y="34375"/>
                    </a:lnTo>
                    <a:lnTo>
                      <a:pt x="2843" y="40240"/>
                    </a:lnTo>
                    <a:lnTo>
                      <a:pt x="7700" y="46291"/>
                    </a:lnTo>
                    <a:lnTo>
                      <a:pt x="0" y="47209"/>
                    </a:lnTo>
                    <a:lnTo>
                      <a:pt x="0" y="98999"/>
                    </a:lnTo>
                    <a:lnTo>
                      <a:pt x="7700" y="99917"/>
                    </a:lnTo>
                    <a:lnTo>
                      <a:pt x="2843" y="105968"/>
                    </a:lnTo>
                    <a:lnTo>
                      <a:pt x="8618" y="111833"/>
                    </a:lnTo>
                    <a:lnTo>
                      <a:pt x="33740" y="136858"/>
                    </a:lnTo>
                    <a:lnTo>
                      <a:pt x="39515" y="142634"/>
                    </a:lnTo>
                    <a:lnTo>
                      <a:pt x="45656" y="137776"/>
                    </a:lnTo>
                    <a:lnTo>
                      <a:pt x="46477" y="145573"/>
                    </a:lnTo>
                    <a:lnTo>
                      <a:pt x="98364" y="145573"/>
                    </a:lnTo>
                    <a:lnTo>
                      <a:pt x="99281" y="137776"/>
                    </a:lnTo>
                    <a:lnTo>
                      <a:pt x="105333" y="142634"/>
                    </a:lnTo>
                    <a:lnTo>
                      <a:pt x="111108" y="136858"/>
                    </a:lnTo>
                    <a:lnTo>
                      <a:pt x="136223" y="111833"/>
                    </a:lnTo>
                    <a:lnTo>
                      <a:pt x="141998" y="105968"/>
                    </a:lnTo>
                    <a:lnTo>
                      <a:pt x="137141" y="99917"/>
                    </a:lnTo>
                    <a:lnTo>
                      <a:pt x="144931" y="98999"/>
                    </a:lnTo>
                    <a:lnTo>
                      <a:pt x="144931" y="46567"/>
                    </a:lnTo>
                    <a:lnTo>
                      <a:pt x="137141" y="45650"/>
                    </a:lnTo>
                    <a:lnTo>
                      <a:pt x="141998" y="39598"/>
                    </a:lnTo>
                    <a:lnTo>
                      <a:pt x="136223" y="33733"/>
                    </a:lnTo>
                    <a:lnTo>
                      <a:pt x="111108" y="8708"/>
                    </a:lnTo>
                    <a:lnTo>
                      <a:pt x="105333" y="2933"/>
                    </a:lnTo>
                    <a:lnTo>
                      <a:pt x="99281" y="7790"/>
                    </a:lnTo>
                    <a:lnTo>
                      <a:pt x="98364" y="0"/>
                    </a:lnTo>
                    <a:lnTo>
                      <a:pt x="97998" y="642"/>
                    </a:lnTo>
                    <a:close/>
                  </a:path>
                </a:pathLst>
              </a:custGeom>
              <a:solidFill>
                <a:srgbClr val="FFFFFF"/>
              </a:solidFill>
              <a:ln w="6417" cap="flat">
                <a:noFill/>
                <a:prstDash val="solid"/>
                <a:miter/>
              </a:ln>
            </p:spPr>
            <p:txBody>
              <a:bodyPr rtlCol="0" anchor="ctr"/>
              <a:lstStyle/>
              <a:p>
                <a:endParaRPr lang="en-US" sz="810"/>
              </a:p>
            </p:txBody>
          </p:sp>
          <p:sp>
            <p:nvSpPr>
              <p:cNvPr id="3084" name="Freeform: Shape 3083">
                <a:extLst>
                  <a:ext uri="{FF2B5EF4-FFF2-40B4-BE49-F238E27FC236}">
                    <a16:creationId xmlns:a16="http://schemas.microsoft.com/office/drawing/2014/main" id="{F13D3C70-C81C-C970-41E3-02D669AE53B6}"/>
                  </a:ext>
                </a:extLst>
              </p:cNvPr>
              <p:cNvSpPr/>
              <p:nvPr/>
            </p:nvSpPr>
            <p:spPr>
              <a:xfrm>
                <a:off x="5782376" y="5870509"/>
                <a:ext cx="366664" cy="58123"/>
              </a:xfrm>
              <a:custGeom>
                <a:avLst/>
                <a:gdLst>
                  <a:gd name="connsiteX0" fmla="*/ 0 w 366664"/>
                  <a:gd name="connsiteY0" fmla="*/ 12282 h 58123"/>
                  <a:gd name="connsiteX1" fmla="*/ 87083 w 366664"/>
                  <a:gd name="connsiteY1" fmla="*/ 12282 h 58123"/>
                  <a:gd name="connsiteX2" fmla="*/ 87083 w 366664"/>
                  <a:gd name="connsiteY2" fmla="*/ 39143 h 58123"/>
                  <a:gd name="connsiteX3" fmla="*/ 81859 w 366664"/>
                  <a:gd name="connsiteY3" fmla="*/ 42537 h 58123"/>
                  <a:gd name="connsiteX4" fmla="*/ 73332 w 366664"/>
                  <a:gd name="connsiteY4" fmla="*/ 45836 h 58123"/>
                  <a:gd name="connsiteX5" fmla="*/ 64810 w 366664"/>
                  <a:gd name="connsiteY5" fmla="*/ 42537 h 58123"/>
                  <a:gd name="connsiteX6" fmla="*/ 48858 w 366664"/>
                  <a:gd name="connsiteY6" fmla="*/ 36666 h 58123"/>
                  <a:gd name="connsiteX7" fmla="*/ 32995 w 366664"/>
                  <a:gd name="connsiteY7" fmla="*/ 42537 h 58123"/>
                  <a:gd name="connsiteX8" fmla="*/ 24429 w 366664"/>
                  <a:gd name="connsiteY8" fmla="*/ 45848 h 58123"/>
                  <a:gd name="connsiteX9" fmla="*/ 15856 w 366664"/>
                  <a:gd name="connsiteY9" fmla="*/ 42537 h 58123"/>
                  <a:gd name="connsiteX10" fmla="*/ 0 w 366664"/>
                  <a:gd name="connsiteY10" fmla="*/ 36666 h 58123"/>
                  <a:gd name="connsiteX11" fmla="*/ 0 w 366664"/>
                  <a:gd name="connsiteY11" fmla="*/ 48954 h 58123"/>
                  <a:gd name="connsiteX12" fmla="*/ 4588 w 366664"/>
                  <a:gd name="connsiteY12" fmla="*/ 49750 h 58123"/>
                  <a:gd name="connsiteX13" fmla="*/ 8522 w 366664"/>
                  <a:gd name="connsiteY13" fmla="*/ 52252 h 58123"/>
                  <a:gd name="connsiteX14" fmla="*/ 24429 w 366664"/>
                  <a:gd name="connsiteY14" fmla="*/ 58124 h 58123"/>
                  <a:gd name="connsiteX15" fmla="*/ 40330 w 366664"/>
                  <a:gd name="connsiteY15" fmla="*/ 52252 h 58123"/>
                  <a:gd name="connsiteX16" fmla="*/ 44263 w 366664"/>
                  <a:gd name="connsiteY16" fmla="*/ 49750 h 58123"/>
                  <a:gd name="connsiteX17" fmla="*/ 48858 w 366664"/>
                  <a:gd name="connsiteY17" fmla="*/ 48954 h 58123"/>
                  <a:gd name="connsiteX18" fmla="*/ 57475 w 366664"/>
                  <a:gd name="connsiteY18" fmla="*/ 52252 h 58123"/>
                  <a:gd name="connsiteX19" fmla="*/ 73332 w 366664"/>
                  <a:gd name="connsiteY19" fmla="*/ 58111 h 58123"/>
                  <a:gd name="connsiteX20" fmla="*/ 89194 w 366664"/>
                  <a:gd name="connsiteY20" fmla="*/ 52252 h 58123"/>
                  <a:gd name="connsiteX21" fmla="*/ 97760 w 366664"/>
                  <a:gd name="connsiteY21" fmla="*/ 48941 h 58123"/>
                  <a:gd name="connsiteX22" fmla="*/ 106333 w 366664"/>
                  <a:gd name="connsiteY22" fmla="*/ 52252 h 58123"/>
                  <a:gd name="connsiteX23" fmla="*/ 122189 w 366664"/>
                  <a:gd name="connsiteY23" fmla="*/ 58111 h 58123"/>
                  <a:gd name="connsiteX24" fmla="*/ 138052 w 366664"/>
                  <a:gd name="connsiteY24" fmla="*/ 52252 h 58123"/>
                  <a:gd name="connsiteX25" fmla="*/ 146670 w 366664"/>
                  <a:gd name="connsiteY25" fmla="*/ 48954 h 58123"/>
                  <a:gd name="connsiteX26" fmla="*/ 151258 w 366664"/>
                  <a:gd name="connsiteY26" fmla="*/ 49750 h 58123"/>
                  <a:gd name="connsiteX27" fmla="*/ 155191 w 366664"/>
                  <a:gd name="connsiteY27" fmla="*/ 52252 h 58123"/>
                  <a:gd name="connsiteX28" fmla="*/ 171054 w 366664"/>
                  <a:gd name="connsiteY28" fmla="*/ 58117 h 58123"/>
                  <a:gd name="connsiteX29" fmla="*/ 186999 w 366664"/>
                  <a:gd name="connsiteY29" fmla="*/ 52252 h 58123"/>
                  <a:gd name="connsiteX30" fmla="*/ 195528 w 366664"/>
                  <a:gd name="connsiteY30" fmla="*/ 48948 h 58123"/>
                  <a:gd name="connsiteX31" fmla="*/ 204056 w 366664"/>
                  <a:gd name="connsiteY31" fmla="*/ 52252 h 58123"/>
                  <a:gd name="connsiteX32" fmla="*/ 220001 w 366664"/>
                  <a:gd name="connsiteY32" fmla="*/ 58117 h 58123"/>
                  <a:gd name="connsiteX33" fmla="*/ 235864 w 366664"/>
                  <a:gd name="connsiteY33" fmla="*/ 52252 h 58123"/>
                  <a:gd name="connsiteX34" fmla="*/ 244430 w 366664"/>
                  <a:gd name="connsiteY34" fmla="*/ 48941 h 58123"/>
                  <a:gd name="connsiteX35" fmla="*/ 253003 w 366664"/>
                  <a:gd name="connsiteY35" fmla="*/ 52252 h 58123"/>
                  <a:gd name="connsiteX36" fmla="*/ 268865 w 366664"/>
                  <a:gd name="connsiteY36" fmla="*/ 58111 h 58123"/>
                  <a:gd name="connsiteX37" fmla="*/ 284722 w 366664"/>
                  <a:gd name="connsiteY37" fmla="*/ 52252 h 58123"/>
                  <a:gd name="connsiteX38" fmla="*/ 293339 w 366664"/>
                  <a:gd name="connsiteY38" fmla="*/ 48954 h 58123"/>
                  <a:gd name="connsiteX39" fmla="*/ 297927 w 366664"/>
                  <a:gd name="connsiteY39" fmla="*/ 49750 h 58123"/>
                  <a:gd name="connsiteX40" fmla="*/ 301861 w 366664"/>
                  <a:gd name="connsiteY40" fmla="*/ 52252 h 58123"/>
                  <a:gd name="connsiteX41" fmla="*/ 317768 w 366664"/>
                  <a:gd name="connsiteY41" fmla="*/ 58124 h 58123"/>
                  <a:gd name="connsiteX42" fmla="*/ 333676 w 366664"/>
                  <a:gd name="connsiteY42" fmla="*/ 52252 h 58123"/>
                  <a:gd name="connsiteX43" fmla="*/ 337609 w 366664"/>
                  <a:gd name="connsiteY43" fmla="*/ 49750 h 58123"/>
                  <a:gd name="connsiteX44" fmla="*/ 342217 w 366664"/>
                  <a:gd name="connsiteY44" fmla="*/ 48954 h 58123"/>
                  <a:gd name="connsiteX45" fmla="*/ 350815 w 366664"/>
                  <a:gd name="connsiteY45" fmla="*/ 52252 h 58123"/>
                  <a:gd name="connsiteX46" fmla="*/ 366665 w 366664"/>
                  <a:gd name="connsiteY46" fmla="*/ 58117 h 58123"/>
                  <a:gd name="connsiteX47" fmla="*/ 366665 w 366664"/>
                  <a:gd name="connsiteY47" fmla="*/ 45836 h 58123"/>
                  <a:gd name="connsiteX48" fmla="*/ 358130 w 366664"/>
                  <a:gd name="connsiteY48" fmla="*/ 42537 h 58123"/>
                  <a:gd name="connsiteX49" fmla="*/ 342217 w 366664"/>
                  <a:gd name="connsiteY49" fmla="*/ 36666 h 58123"/>
                  <a:gd name="connsiteX50" fmla="*/ 326341 w 366664"/>
                  <a:gd name="connsiteY50" fmla="*/ 42537 h 58123"/>
                  <a:gd name="connsiteX51" fmla="*/ 317768 w 366664"/>
                  <a:gd name="connsiteY51" fmla="*/ 45848 h 58123"/>
                  <a:gd name="connsiteX52" fmla="*/ 309196 w 366664"/>
                  <a:gd name="connsiteY52" fmla="*/ 42537 h 58123"/>
                  <a:gd name="connsiteX53" fmla="*/ 293339 w 366664"/>
                  <a:gd name="connsiteY53" fmla="*/ 36666 h 58123"/>
                  <a:gd name="connsiteX54" fmla="*/ 281147 w 366664"/>
                  <a:gd name="connsiteY54" fmla="*/ 39971 h 58123"/>
                  <a:gd name="connsiteX55" fmla="*/ 281147 w 366664"/>
                  <a:gd name="connsiteY55" fmla="*/ 12468 h 58123"/>
                  <a:gd name="connsiteX56" fmla="*/ 366665 w 366664"/>
                  <a:gd name="connsiteY56" fmla="*/ 12468 h 58123"/>
                  <a:gd name="connsiteX57" fmla="*/ 366665 w 366664"/>
                  <a:gd name="connsiteY57" fmla="*/ 0 h 58123"/>
                  <a:gd name="connsiteX58" fmla="*/ 0 w 366664"/>
                  <a:gd name="connsiteY58" fmla="*/ 0 h 58123"/>
                  <a:gd name="connsiteX59" fmla="*/ 0 w 366664"/>
                  <a:gd name="connsiteY59" fmla="*/ 12282 h 58123"/>
                  <a:gd name="connsiteX60" fmla="*/ 268865 w 366664"/>
                  <a:gd name="connsiteY60" fmla="*/ 45836 h 58123"/>
                  <a:gd name="connsiteX61" fmla="*/ 260338 w 366664"/>
                  <a:gd name="connsiteY61" fmla="*/ 42537 h 58123"/>
                  <a:gd name="connsiteX62" fmla="*/ 244430 w 366664"/>
                  <a:gd name="connsiteY62" fmla="*/ 36666 h 58123"/>
                  <a:gd name="connsiteX63" fmla="*/ 228530 w 366664"/>
                  <a:gd name="connsiteY63" fmla="*/ 42537 h 58123"/>
                  <a:gd name="connsiteX64" fmla="*/ 220001 w 366664"/>
                  <a:gd name="connsiteY64" fmla="*/ 45836 h 58123"/>
                  <a:gd name="connsiteX65" fmla="*/ 211383 w 366664"/>
                  <a:gd name="connsiteY65" fmla="*/ 42537 h 58123"/>
                  <a:gd name="connsiteX66" fmla="*/ 195528 w 366664"/>
                  <a:gd name="connsiteY66" fmla="*/ 36672 h 58123"/>
                  <a:gd name="connsiteX67" fmla="*/ 179672 w 366664"/>
                  <a:gd name="connsiteY67" fmla="*/ 42537 h 58123"/>
                  <a:gd name="connsiteX68" fmla="*/ 171099 w 366664"/>
                  <a:gd name="connsiteY68" fmla="*/ 45848 h 58123"/>
                  <a:gd name="connsiteX69" fmla="*/ 162526 w 366664"/>
                  <a:gd name="connsiteY69" fmla="*/ 42537 h 58123"/>
                  <a:gd name="connsiteX70" fmla="*/ 146670 w 366664"/>
                  <a:gd name="connsiteY70" fmla="*/ 36666 h 58123"/>
                  <a:gd name="connsiteX71" fmla="*/ 130717 w 366664"/>
                  <a:gd name="connsiteY71" fmla="*/ 42537 h 58123"/>
                  <a:gd name="connsiteX72" fmla="*/ 122189 w 366664"/>
                  <a:gd name="connsiteY72" fmla="*/ 45836 h 58123"/>
                  <a:gd name="connsiteX73" fmla="*/ 113668 w 366664"/>
                  <a:gd name="connsiteY73" fmla="*/ 42537 h 58123"/>
                  <a:gd name="connsiteX74" fmla="*/ 99275 w 366664"/>
                  <a:gd name="connsiteY74" fmla="*/ 36762 h 58123"/>
                  <a:gd name="connsiteX75" fmla="*/ 99275 w 366664"/>
                  <a:gd name="connsiteY75" fmla="*/ 12282 h 58123"/>
                  <a:gd name="connsiteX76" fmla="*/ 268865 w 366664"/>
                  <a:gd name="connsiteY76" fmla="*/ 12282 h 58123"/>
                  <a:gd name="connsiteX77" fmla="*/ 268865 w 366664"/>
                  <a:gd name="connsiteY77" fmla="*/ 45836 h 5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66664" h="58123">
                    <a:moveTo>
                      <a:pt x="0" y="12282"/>
                    </a:moveTo>
                    <a:lnTo>
                      <a:pt x="87083" y="12282"/>
                    </a:lnTo>
                    <a:lnTo>
                      <a:pt x="87083" y="39143"/>
                    </a:lnTo>
                    <a:cubicBezTo>
                      <a:pt x="85228" y="40092"/>
                      <a:pt x="83477" y="41228"/>
                      <a:pt x="81859" y="42537"/>
                    </a:cubicBezTo>
                    <a:cubicBezTo>
                      <a:pt x="79549" y="44693"/>
                      <a:pt x="76495" y="45874"/>
                      <a:pt x="73332" y="45836"/>
                    </a:cubicBezTo>
                    <a:cubicBezTo>
                      <a:pt x="70168" y="45893"/>
                      <a:pt x="67107" y="44706"/>
                      <a:pt x="64810" y="42537"/>
                    </a:cubicBezTo>
                    <a:cubicBezTo>
                      <a:pt x="60376" y="38713"/>
                      <a:pt x="54710" y="36634"/>
                      <a:pt x="48858" y="36666"/>
                    </a:cubicBezTo>
                    <a:cubicBezTo>
                      <a:pt x="43031" y="36627"/>
                      <a:pt x="37397" y="38713"/>
                      <a:pt x="32995" y="42537"/>
                    </a:cubicBezTo>
                    <a:cubicBezTo>
                      <a:pt x="30653" y="44668"/>
                      <a:pt x="27599" y="45848"/>
                      <a:pt x="24429" y="45848"/>
                    </a:cubicBezTo>
                    <a:cubicBezTo>
                      <a:pt x="21259" y="45848"/>
                      <a:pt x="18204" y="44668"/>
                      <a:pt x="15856" y="42537"/>
                    </a:cubicBezTo>
                    <a:cubicBezTo>
                      <a:pt x="11467" y="38700"/>
                      <a:pt x="5826" y="36614"/>
                      <a:pt x="0" y="36666"/>
                    </a:cubicBezTo>
                    <a:lnTo>
                      <a:pt x="0" y="48954"/>
                    </a:lnTo>
                    <a:cubicBezTo>
                      <a:pt x="1565" y="48915"/>
                      <a:pt x="3125" y="49185"/>
                      <a:pt x="4588" y="49750"/>
                    </a:cubicBezTo>
                    <a:cubicBezTo>
                      <a:pt x="6051" y="50321"/>
                      <a:pt x="7386" y="51168"/>
                      <a:pt x="8522" y="52252"/>
                    </a:cubicBezTo>
                    <a:cubicBezTo>
                      <a:pt x="12955" y="56044"/>
                      <a:pt x="18596" y="58124"/>
                      <a:pt x="24429" y="58124"/>
                    </a:cubicBezTo>
                    <a:cubicBezTo>
                      <a:pt x="30262" y="58124"/>
                      <a:pt x="35902" y="56044"/>
                      <a:pt x="40330" y="52252"/>
                    </a:cubicBezTo>
                    <a:cubicBezTo>
                      <a:pt x="41465" y="51168"/>
                      <a:pt x="42800" y="50321"/>
                      <a:pt x="44263" y="49750"/>
                    </a:cubicBezTo>
                    <a:cubicBezTo>
                      <a:pt x="45726" y="49185"/>
                      <a:pt x="47285" y="48915"/>
                      <a:pt x="48858" y="48954"/>
                    </a:cubicBezTo>
                    <a:cubicBezTo>
                      <a:pt x="52053" y="48870"/>
                      <a:pt x="55153" y="50058"/>
                      <a:pt x="57475" y="52252"/>
                    </a:cubicBezTo>
                    <a:cubicBezTo>
                      <a:pt x="61890" y="56032"/>
                      <a:pt x="67518" y="58111"/>
                      <a:pt x="73332" y="58111"/>
                    </a:cubicBezTo>
                    <a:cubicBezTo>
                      <a:pt x="79152" y="58111"/>
                      <a:pt x="84773" y="56032"/>
                      <a:pt x="89194" y="52252"/>
                    </a:cubicBezTo>
                    <a:cubicBezTo>
                      <a:pt x="91536" y="50122"/>
                      <a:pt x="94590" y="48941"/>
                      <a:pt x="97760" y="48941"/>
                    </a:cubicBezTo>
                    <a:cubicBezTo>
                      <a:pt x="100931" y="48941"/>
                      <a:pt x="103991" y="50122"/>
                      <a:pt x="106333" y="52252"/>
                    </a:cubicBezTo>
                    <a:cubicBezTo>
                      <a:pt x="110755" y="56032"/>
                      <a:pt x="116376" y="58111"/>
                      <a:pt x="122189" y="58111"/>
                    </a:cubicBezTo>
                    <a:cubicBezTo>
                      <a:pt x="128009" y="58111"/>
                      <a:pt x="133631" y="56032"/>
                      <a:pt x="138052" y="52252"/>
                    </a:cubicBezTo>
                    <a:cubicBezTo>
                      <a:pt x="140375" y="50058"/>
                      <a:pt x="143474" y="48870"/>
                      <a:pt x="146670" y="48954"/>
                    </a:cubicBezTo>
                    <a:cubicBezTo>
                      <a:pt x="148236" y="48915"/>
                      <a:pt x="149795" y="49185"/>
                      <a:pt x="151258" y="49750"/>
                    </a:cubicBezTo>
                    <a:cubicBezTo>
                      <a:pt x="152721" y="50321"/>
                      <a:pt x="154062" y="51168"/>
                      <a:pt x="155191" y="52252"/>
                    </a:cubicBezTo>
                    <a:cubicBezTo>
                      <a:pt x="159587" y="56070"/>
                      <a:pt x="165227" y="58156"/>
                      <a:pt x="171054" y="58117"/>
                    </a:cubicBezTo>
                    <a:cubicBezTo>
                      <a:pt x="176906" y="58156"/>
                      <a:pt x="182572" y="56070"/>
                      <a:pt x="186999" y="52252"/>
                    </a:cubicBezTo>
                    <a:cubicBezTo>
                      <a:pt x="189335" y="50128"/>
                      <a:pt x="192371" y="48948"/>
                      <a:pt x="195528" y="48948"/>
                    </a:cubicBezTo>
                    <a:cubicBezTo>
                      <a:pt x="198685" y="48948"/>
                      <a:pt x="201720" y="50128"/>
                      <a:pt x="204056" y="52252"/>
                    </a:cubicBezTo>
                    <a:cubicBezTo>
                      <a:pt x="208483" y="56070"/>
                      <a:pt x="214149" y="58156"/>
                      <a:pt x="220001" y="58117"/>
                    </a:cubicBezTo>
                    <a:cubicBezTo>
                      <a:pt x="225828" y="58156"/>
                      <a:pt x="231468" y="56070"/>
                      <a:pt x="235864" y="52252"/>
                    </a:cubicBezTo>
                    <a:cubicBezTo>
                      <a:pt x="238206" y="50122"/>
                      <a:pt x="241260" y="48941"/>
                      <a:pt x="244430" y="48941"/>
                    </a:cubicBezTo>
                    <a:cubicBezTo>
                      <a:pt x="247600" y="48941"/>
                      <a:pt x="250661" y="50122"/>
                      <a:pt x="253003" y="52252"/>
                    </a:cubicBezTo>
                    <a:cubicBezTo>
                      <a:pt x="257424" y="56032"/>
                      <a:pt x="263046" y="58111"/>
                      <a:pt x="268865" y="58111"/>
                    </a:cubicBezTo>
                    <a:cubicBezTo>
                      <a:pt x="274679" y="58111"/>
                      <a:pt x="280307" y="56032"/>
                      <a:pt x="284722" y="52252"/>
                    </a:cubicBezTo>
                    <a:cubicBezTo>
                      <a:pt x="287044" y="50058"/>
                      <a:pt x="290144" y="48870"/>
                      <a:pt x="293339" y="48954"/>
                    </a:cubicBezTo>
                    <a:cubicBezTo>
                      <a:pt x="294905" y="48915"/>
                      <a:pt x="296464" y="49185"/>
                      <a:pt x="297927" y="49750"/>
                    </a:cubicBezTo>
                    <a:cubicBezTo>
                      <a:pt x="299391" y="50321"/>
                      <a:pt x="300732" y="51168"/>
                      <a:pt x="301861" y="52252"/>
                    </a:cubicBezTo>
                    <a:cubicBezTo>
                      <a:pt x="306295" y="56044"/>
                      <a:pt x="311936" y="58124"/>
                      <a:pt x="317768" y="58124"/>
                    </a:cubicBezTo>
                    <a:cubicBezTo>
                      <a:pt x="323601" y="58124"/>
                      <a:pt x="329242" y="56044"/>
                      <a:pt x="333676" y="52252"/>
                    </a:cubicBezTo>
                    <a:cubicBezTo>
                      <a:pt x="334805" y="51168"/>
                      <a:pt x="336146" y="50321"/>
                      <a:pt x="337609" y="49750"/>
                    </a:cubicBezTo>
                    <a:cubicBezTo>
                      <a:pt x="339072" y="49185"/>
                      <a:pt x="340612" y="48915"/>
                      <a:pt x="342217" y="48954"/>
                    </a:cubicBezTo>
                    <a:cubicBezTo>
                      <a:pt x="345425" y="48870"/>
                      <a:pt x="348505" y="50058"/>
                      <a:pt x="350815" y="52252"/>
                    </a:cubicBezTo>
                    <a:cubicBezTo>
                      <a:pt x="355179" y="56089"/>
                      <a:pt x="360825" y="58175"/>
                      <a:pt x="366665" y="58117"/>
                    </a:cubicBezTo>
                    <a:lnTo>
                      <a:pt x="366665" y="45836"/>
                    </a:lnTo>
                    <a:cubicBezTo>
                      <a:pt x="363521" y="45874"/>
                      <a:pt x="360440" y="44693"/>
                      <a:pt x="358130" y="42537"/>
                    </a:cubicBezTo>
                    <a:cubicBezTo>
                      <a:pt x="353703" y="38713"/>
                      <a:pt x="348056" y="36634"/>
                      <a:pt x="342217" y="36666"/>
                    </a:cubicBezTo>
                    <a:cubicBezTo>
                      <a:pt x="336377" y="36627"/>
                      <a:pt x="330737" y="38713"/>
                      <a:pt x="326341" y="42537"/>
                    </a:cubicBezTo>
                    <a:cubicBezTo>
                      <a:pt x="323993" y="44668"/>
                      <a:pt x="320938" y="45848"/>
                      <a:pt x="317768" y="45848"/>
                    </a:cubicBezTo>
                    <a:cubicBezTo>
                      <a:pt x="314598" y="45848"/>
                      <a:pt x="311544" y="44668"/>
                      <a:pt x="309196" y="42537"/>
                    </a:cubicBezTo>
                    <a:cubicBezTo>
                      <a:pt x="304800" y="38713"/>
                      <a:pt x="299166" y="36627"/>
                      <a:pt x="293339" y="36666"/>
                    </a:cubicBezTo>
                    <a:cubicBezTo>
                      <a:pt x="289040" y="36582"/>
                      <a:pt x="284812" y="37724"/>
                      <a:pt x="281147" y="39971"/>
                    </a:cubicBezTo>
                    <a:lnTo>
                      <a:pt x="281147" y="12468"/>
                    </a:lnTo>
                    <a:lnTo>
                      <a:pt x="366665" y="12468"/>
                    </a:lnTo>
                    <a:lnTo>
                      <a:pt x="366665" y="0"/>
                    </a:lnTo>
                    <a:lnTo>
                      <a:pt x="0" y="0"/>
                    </a:lnTo>
                    <a:lnTo>
                      <a:pt x="0" y="12282"/>
                    </a:lnTo>
                    <a:close/>
                    <a:moveTo>
                      <a:pt x="268865" y="45836"/>
                    </a:moveTo>
                    <a:cubicBezTo>
                      <a:pt x="265702" y="45874"/>
                      <a:pt x="262648" y="44693"/>
                      <a:pt x="260338" y="42537"/>
                    </a:cubicBezTo>
                    <a:cubicBezTo>
                      <a:pt x="255904" y="38745"/>
                      <a:pt x="250263" y="36666"/>
                      <a:pt x="244430" y="36666"/>
                    </a:cubicBezTo>
                    <a:cubicBezTo>
                      <a:pt x="238604" y="36666"/>
                      <a:pt x="232963" y="38745"/>
                      <a:pt x="228530" y="42537"/>
                    </a:cubicBezTo>
                    <a:cubicBezTo>
                      <a:pt x="226219" y="44693"/>
                      <a:pt x="223165" y="45874"/>
                      <a:pt x="220001" y="45836"/>
                    </a:cubicBezTo>
                    <a:cubicBezTo>
                      <a:pt x="216819" y="45867"/>
                      <a:pt x="213738" y="44687"/>
                      <a:pt x="211383" y="42537"/>
                    </a:cubicBezTo>
                    <a:cubicBezTo>
                      <a:pt x="206969" y="38751"/>
                      <a:pt x="201341" y="36672"/>
                      <a:pt x="195528" y="36672"/>
                    </a:cubicBezTo>
                    <a:cubicBezTo>
                      <a:pt x="189714" y="36672"/>
                      <a:pt x="184086" y="38751"/>
                      <a:pt x="179672" y="42537"/>
                    </a:cubicBezTo>
                    <a:cubicBezTo>
                      <a:pt x="177323" y="44668"/>
                      <a:pt x="174268" y="45848"/>
                      <a:pt x="171099" y="45848"/>
                    </a:cubicBezTo>
                    <a:cubicBezTo>
                      <a:pt x="167929" y="45848"/>
                      <a:pt x="164874" y="44668"/>
                      <a:pt x="162526" y="42537"/>
                    </a:cubicBezTo>
                    <a:cubicBezTo>
                      <a:pt x="158130" y="38713"/>
                      <a:pt x="152490" y="36627"/>
                      <a:pt x="146670" y="36666"/>
                    </a:cubicBezTo>
                    <a:cubicBezTo>
                      <a:pt x="140818" y="36634"/>
                      <a:pt x="135152" y="38713"/>
                      <a:pt x="130717" y="42537"/>
                    </a:cubicBezTo>
                    <a:cubicBezTo>
                      <a:pt x="128414" y="44706"/>
                      <a:pt x="125360" y="45893"/>
                      <a:pt x="122189" y="45836"/>
                    </a:cubicBezTo>
                    <a:cubicBezTo>
                      <a:pt x="119032" y="45874"/>
                      <a:pt x="115978" y="44693"/>
                      <a:pt x="113668" y="42537"/>
                    </a:cubicBezTo>
                    <a:cubicBezTo>
                      <a:pt x="109606" y="39123"/>
                      <a:pt x="104569" y="37102"/>
                      <a:pt x="99275" y="36762"/>
                    </a:cubicBezTo>
                    <a:lnTo>
                      <a:pt x="99275" y="12282"/>
                    </a:lnTo>
                    <a:lnTo>
                      <a:pt x="268865" y="12282"/>
                    </a:lnTo>
                    <a:lnTo>
                      <a:pt x="268865" y="45836"/>
                    </a:lnTo>
                    <a:close/>
                  </a:path>
                </a:pathLst>
              </a:custGeom>
              <a:solidFill>
                <a:srgbClr val="2C5967"/>
              </a:solidFill>
              <a:ln w="6417" cap="flat">
                <a:noFill/>
                <a:prstDash val="solid"/>
                <a:miter/>
              </a:ln>
            </p:spPr>
            <p:txBody>
              <a:bodyPr rtlCol="0" anchor="ctr"/>
              <a:lstStyle/>
              <a:p>
                <a:endParaRPr lang="en-US" sz="810"/>
              </a:p>
            </p:txBody>
          </p:sp>
          <p:sp>
            <p:nvSpPr>
              <p:cNvPr id="3085" name="Freeform: Shape 3084">
                <a:extLst>
                  <a:ext uri="{FF2B5EF4-FFF2-40B4-BE49-F238E27FC236}">
                    <a16:creationId xmlns:a16="http://schemas.microsoft.com/office/drawing/2014/main" id="{589D691E-AA89-A7FE-57E8-E9CE8E283F37}"/>
                  </a:ext>
                </a:extLst>
              </p:cNvPr>
              <p:cNvSpPr/>
              <p:nvPr/>
            </p:nvSpPr>
            <p:spPr>
              <a:xfrm>
                <a:off x="5782376" y="5749872"/>
                <a:ext cx="366664" cy="108624"/>
              </a:xfrm>
              <a:custGeom>
                <a:avLst/>
                <a:gdLst>
                  <a:gd name="connsiteX0" fmla="*/ 360504 w 366664"/>
                  <a:gd name="connsiteY0" fmla="*/ 96253 h 108624"/>
                  <a:gd name="connsiteX1" fmla="*/ 281147 w 366664"/>
                  <a:gd name="connsiteY1" fmla="*/ 6051 h 108624"/>
                  <a:gd name="connsiteX2" fmla="*/ 281147 w 366664"/>
                  <a:gd name="connsiteY2" fmla="*/ 0 h 108624"/>
                  <a:gd name="connsiteX3" fmla="*/ 268865 w 366664"/>
                  <a:gd name="connsiteY3" fmla="*/ 0 h 108624"/>
                  <a:gd name="connsiteX4" fmla="*/ 268865 w 366664"/>
                  <a:gd name="connsiteY4" fmla="*/ 6051 h 108624"/>
                  <a:gd name="connsiteX5" fmla="*/ 253369 w 366664"/>
                  <a:gd name="connsiteY5" fmla="*/ 58207 h 108624"/>
                  <a:gd name="connsiteX6" fmla="*/ 224230 w 366664"/>
                  <a:gd name="connsiteY6" fmla="*/ 86056 h 108624"/>
                  <a:gd name="connsiteX7" fmla="*/ 184895 w 366664"/>
                  <a:gd name="connsiteY7" fmla="*/ 94879 h 108624"/>
                  <a:gd name="connsiteX8" fmla="*/ 145527 w 366664"/>
                  <a:gd name="connsiteY8" fmla="*/ 86756 h 108624"/>
                  <a:gd name="connsiteX9" fmla="*/ 115503 w 366664"/>
                  <a:gd name="connsiteY9" fmla="*/ 60042 h 108624"/>
                  <a:gd name="connsiteX10" fmla="*/ 99275 w 366664"/>
                  <a:gd name="connsiteY10" fmla="*/ 6231 h 108624"/>
                  <a:gd name="connsiteX11" fmla="*/ 99275 w 366664"/>
                  <a:gd name="connsiteY11" fmla="*/ 180 h 108624"/>
                  <a:gd name="connsiteX12" fmla="*/ 87083 w 366664"/>
                  <a:gd name="connsiteY12" fmla="*/ 180 h 108624"/>
                  <a:gd name="connsiteX13" fmla="*/ 87083 w 366664"/>
                  <a:gd name="connsiteY13" fmla="*/ 6231 h 108624"/>
                  <a:gd name="connsiteX14" fmla="*/ 7604 w 366664"/>
                  <a:gd name="connsiteY14" fmla="*/ 96432 h 108624"/>
                  <a:gd name="connsiteX15" fmla="*/ 0 w 366664"/>
                  <a:gd name="connsiteY15" fmla="*/ 96432 h 108624"/>
                  <a:gd name="connsiteX16" fmla="*/ 0 w 366664"/>
                  <a:gd name="connsiteY16" fmla="*/ 108625 h 108624"/>
                  <a:gd name="connsiteX17" fmla="*/ 366665 w 366664"/>
                  <a:gd name="connsiteY17" fmla="*/ 108625 h 108624"/>
                  <a:gd name="connsiteX18" fmla="*/ 366665 w 366664"/>
                  <a:gd name="connsiteY18" fmla="*/ 96253 h 108624"/>
                  <a:gd name="connsiteX19" fmla="*/ 360504 w 366664"/>
                  <a:gd name="connsiteY19" fmla="*/ 96253 h 108624"/>
                  <a:gd name="connsiteX20" fmla="*/ 87083 w 366664"/>
                  <a:gd name="connsiteY20" fmla="*/ 96253 h 108624"/>
                  <a:gd name="connsiteX21" fmla="*/ 51149 w 366664"/>
                  <a:gd name="connsiteY21" fmla="*/ 96253 h 108624"/>
                  <a:gd name="connsiteX22" fmla="*/ 79659 w 366664"/>
                  <a:gd name="connsiteY22" fmla="*/ 67287 h 108624"/>
                  <a:gd name="connsiteX23" fmla="*/ 87083 w 366664"/>
                  <a:gd name="connsiteY23" fmla="*/ 53812 h 108624"/>
                  <a:gd name="connsiteX24" fmla="*/ 87083 w 366664"/>
                  <a:gd name="connsiteY24" fmla="*/ 96253 h 108624"/>
                  <a:gd name="connsiteX25" fmla="*/ 99275 w 366664"/>
                  <a:gd name="connsiteY25" fmla="*/ 96253 h 108624"/>
                  <a:gd name="connsiteX26" fmla="*/ 99275 w 366664"/>
                  <a:gd name="connsiteY26" fmla="*/ 56103 h 108624"/>
                  <a:gd name="connsiteX27" fmla="*/ 105236 w 366664"/>
                  <a:gd name="connsiteY27" fmla="*/ 66549 h 108624"/>
                  <a:gd name="connsiteX28" fmla="*/ 137500 w 366664"/>
                  <a:gd name="connsiteY28" fmla="*/ 96253 h 108624"/>
                  <a:gd name="connsiteX29" fmla="*/ 99275 w 366664"/>
                  <a:gd name="connsiteY29" fmla="*/ 96253 h 108624"/>
                  <a:gd name="connsiteX30" fmla="*/ 268865 w 366664"/>
                  <a:gd name="connsiteY30" fmla="*/ 96253 h 108624"/>
                  <a:gd name="connsiteX31" fmla="*/ 230730 w 366664"/>
                  <a:gd name="connsiteY31" fmla="*/ 96253 h 108624"/>
                  <a:gd name="connsiteX32" fmla="*/ 263822 w 366664"/>
                  <a:gd name="connsiteY32" fmla="*/ 64720 h 108624"/>
                  <a:gd name="connsiteX33" fmla="*/ 268865 w 366664"/>
                  <a:gd name="connsiteY33" fmla="*/ 55551 h 108624"/>
                  <a:gd name="connsiteX34" fmla="*/ 268865 w 366664"/>
                  <a:gd name="connsiteY34" fmla="*/ 96253 h 108624"/>
                  <a:gd name="connsiteX35" fmla="*/ 281147 w 366664"/>
                  <a:gd name="connsiteY35" fmla="*/ 96253 h 108624"/>
                  <a:gd name="connsiteX36" fmla="*/ 281147 w 366664"/>
                  <a:gd name="connsiteY36" fmla="*/ 53812 h 108624"/>
                  <a:gd name="connsiteX37" fmla="*/ 288572 w 366664"/>
                  <a:gd name="connsiteY37" fmla="*/ 67287 h 108624"/>
                  <a:gd name="connsiteX38" fmla="*/ 316992 w 366664"/>
                  <a:gd name="connsiteY38" fmla="*/ 96253 h 108624"/>
                  <a:gd name="connsiteX39" fmla="*/ 281147 w 366664"/>
                  <a:gd name="connsiteY39" fmla="*/ 96253 h 10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6664" h="108624">
                    <a:moveTo>
                      <a:pt x="360504" y="96253"/>
                    </a:moveTo>
                    <a:cubicBezTo>
                      <a:pt x="300674" y="96253"/>
                      <a:pt x="281147" y="29152"/>
                      <a:pt x="281147" y="6051"/>
                    </a:cubicBezTo>
                    <a:lnTo>
                      <a:pt x="281147" y="0"/>
                    </a:lnTo>
                    <a:lnTo>
                      <a:pt x="268865" y="0"/>
                    </a:lnTo>
                    <a:lnTo>
                      <a:pt x="268865" y="6051"/>
                    </a:lnTo>
                    <a:cubicBezTo>
                      <a:pt x="268237" y="24474"/>
                      <a:pt x="262905" y="42428"/>
                      <a:pt x="253369" y="58207"/>
                    </a:cubicBezTo>
                    <a:cubicBezTo>
                      <a:pt x="246368" y="69970"/>
                      <a:pt x="236294" y="79601"/>
                      <a:pt x="224230" y="86056"/>
                    </a:cubicBezTo>
                    <a:cubicBezTo>
                      <a:pt x="212160" y="92518"/>
                      <a:pt x="198563" y="95566"/>
                      <a:pt x="184895" y="94879"/>
                    </a:cubicBezTo>
                    <a:cubicBezTo>
                      <a:pt x="171285" y="95669"/>
                      <a:pt x="157713" y="92871"/>
                      <a:pt x="145527" y="86756"/>
                    </a:cubicBezTo>
                    <a:cubicBezTo>
                      <a:pt x="133348" y="80641"/>
                      <a:pt x="122992" y="71426"/>
                      <a:pt x="115503" y="60042"/>
                    </a:cubicBezTo>
                    <a:cubicBezTo>
                      <a:pt x="105358" y="43891"/>
                      <a:pt x="99750" y="25302"/>
                      <a:pt x="99275" y="6231"/>
                    </a:cubicBezTo>
                    <a:lnTo>
                      <a:pt x="99275" y="180"/>
                    </a:lnTo>
                    <a:lnTo>
                      <a:pt x="87083" y="180"/>
                    </a:lnTo>
                    <a:lnTo>
                      <a:pt x="87083" y="6231"/>
                    </a:lnTo>
                    <a:cubicBezTo>
                      <a:pt x="87083" y="29332"/>
                      <a:pt x="67556" y="96432"/>
                      <a:pt x="7604" y="96432"/>
                    </a:cubicBezTo>
                    <a:lnTo>
                      <a:pt x="0" y="96432"/>
                    </a:lnTo>
                    <a:lnTo>
                      <a:pt x="0" y="108625"/>
                    </a:lnTo>
                    <a:lnTo>
                      <a:pt x="366665" y="108625"/>
                    </a:lnTo>
                    <a:lnTo>
                      <a:pt x="366665" y="96253"/>
                    </a:lnTo>
                    <a:lnTo>
                      <a:pt x="360504" y="96253"/>
                    </a:lnTo>
                    <a:close/>
                    <a:moveTo>
                      <a:pt x="87083" y="96253"/>
                    </a:moveTo>
                    <a:lnTo>
                      <a:pt x="51149" y="96253"/>
                    </a:lnTo>
                    <a:cubicBezTo>
                      <a:pt x="62616" y="88745"/>
                      <a:pt x="72337" y="78870"/>
                      <a:pt x="79659" y="67287"/>
                    </a:cubicBezTo>
                    <a:cubicBezTo>
                      <a:pt x="82360" y="62924"/>
                      <a:pt x="84837" y="58426"/>
                      <a:pt x="87083" y="53812"/>
                    </a:cubicBezTo>
                    <a:lnTo>
                      <a:pt x="87083" y="96253"/>
                    </a:lnTo>
                    <a:close/>
                    <a:moveTo>
                      <a:pt x="99275" y="96253"/>
                    </a:moveTo>
                    <a:lnTo>
                      <a:pt x="99275" y="56103"/>
                    </a:lnTo>
                    <a:cubicBezTo>
                      <a:pt x="101110" y="59587"/>
                      <a:pt x="103035" y="63161"/>
                      <a:pt x="105236" y="66549"/>
                    </a:cubicBezTo>
                    <a:cubicBezTo>
                      <a:pt x="113296" y="79030"/>
                      <a:pt x="124397" y="89252"/>
                      <a:pt x="137500" y="96253"/>
                    </a:cubicBezTo>
                    <a:lnTo>
                      <a:pt x="99275" y="96253"/>
                    </a:lnTo>
                    <a:close/>
                    <a:moveTo>
                      <a:pt x="268865" y="96253"/>
                    </a:moveTo>
                    <a:lnTo>
                      <a:pt x="230730" y="96253"/>
                    </a:lnTo>
                    <a:cubicBezTo>
                      <a:pt x="244321" y="88809"/>
                      <a:pt x="255730" y="77933"/>
                      <a:pt x="263822" y="64720"/>
                    </a:cubicBezTo>
                    <a:cubicBezTo>
                      <a:pt x="265657" y="61602"/>
                      <a:pt x="267396" y="58483"/>
                      <a:pt x="268865" y="55551"/>
                    </a:cubicBezTo>
                    <a:lnTo>
                      <a:pt x="268865" y="96253"/>
                    </a:lnTo>
                    <a:close/>
                    <a:moveTo>
                      <a:pt x="281147" y="96253"/>
                    </a:moveTo>
                    <a:lnTo>
                      <a:pt x="281147" y="53812"/>
                    </a:lnTo>
                    <a:cubicBezTo>
                      <a:pt x="283316" y="58464"/>
                      <a:pt x="285800" y="62962"/>
                      <a:pt x="288572" y="67287"/>
                    </a:cubicBezTo>
                    <a:cubicBezTo>
                      <a:pt x="295855" y="78863"/>
                      <a:pt x="305551" y="88745"/>
                      <a:pt x="316992" y="96253"/>
                    </a:cubicBezTo>
                    <a:lnTo>
                      <a:pt x="281147" y="96253"/>
                    </a:lnTo>
                    <a:close/>
                  </a:path>
                </a:pathLst>
              </a:custGeom>
              <a:solidFill>
                <a:srgbClr val="2C5967"/>
              </a:solidFill>
              <a:ln w="6417" cap="flat">
                <a:noFill/>
                <a:prstDash val="solid"/>
                <a:miter/>
              </a:ln>
            </p:spPr>
            <p:txBody>
              <a:bodyPr rtlCol="0" anchor="ctr"/>
              <a:lstStyle/>
              <a:p>
                <a:endParaRPr lang="en-US" sz="810"/>
              </a:p>
            </p:txBody>
          </p:sp>
          <p:sp>
            <p:nvSpPr>
              <p:cNvPr id="3086" name="Freeform: Shape 3085">
                <a:extLst>
                  <a:ext uri="{FF2B5EF4-FFF2-40B4-BE49-F238E27FC236}">
                    <a16:creationId xmlns:a16="http://schemas.microsoft.com/office/drawing/2014/main" id="{0AB6222A-B547-0EEE-7467-82DE530C035A}"/>
                  </a:ext>
                </a:extLst>
              </p:cNvPr>
              <p:cNvSpPr/>
              <p:nvPr/>
            </p:nvSpPr>
            <p:spPr>
              <a:xfrm>
                <a:off x="5782376" y="5931643"/>
                <a:ext cx="366664" cy="21380"/>
              </a:xfrm>
              <a:custGeom>
                <a:avLst/>
                <a:gdLst>
                  <a:gd name="connsiteX0" fmla="*/ 342217 w 366664"/>
                  <a:gd name="connsiteY0" fmla="*/ 13 h 21380"/>
                  <a:gd name="connsiteX1" fmla="*/ 326341 w 366664"/>
                  <a:gd name="connsiteY1" fmla="*/ 5788 h 21380"/>
                  <a:gd name="connsiteX2" fmla="*/ 317768 w 366664"/>
                  <a:gd name="connsiteY2" fmla="*/ 9163 h 21380"/>
                  <a:gd name="connsiteX3" fmla="*/ 309196 w 366664"/>
                  <a:gd name="connsiteY3" fmla="*/ 5788 h 21380"/>
                  <a:gd name="connsiteX4" fmla="*/ 293339 w 366664"/>
                  <a:gd name="connsiteY4" fmla="*/ 13 h 21380"/>
                  <a:gd name="connsiteX5" fmla="*/ 277387 w 366664"/>
                  <a:gd name="connsiteY5" fmla="*/ 5788 h 21380"/>
                  <a:gd name="connsiteX6" fmla="*/ 268865 w 366664"/>
                  <a:gd name="connsiteY6" fmla="*/ 9189 h 21380"/>
                  <a:gd name="connsiteX7" fmla="*/ 260338 w 366664"/>
                  <a:gd name="connsiteY7" fmla="*/ 5788 h 21380"/>
                  <a:gd name="connsiteX8" fmla="*/ 244430 w 366664"/>
                  <a:gd name="connsiteY8" fmla="*/ 0 h 21380"/>
                  <a:gd name="connsiteX9" fmla="*/ 228530 w 366664"/>
                  <a:gd name="connsiteY9" fmla="*/ 5788 h 21380"/>
                  <a:gd name="connsiteX10" fmla="*/ 220001 w 366664"/>
                  <a:gd name="connsiteY10" fmla="*/ 9176 h 21380"/>
                  <a:gd name="connsiteX11" fmla="*/ 211383 w 366664"/>
                  <a:gd name="connsiteY11" fmla="*/ 5788 h 21380"/>
                  <a:gd name="connsiteX12" fmla="*/ 195528 w 366664"/>
                  <a:gd name="connsiteY12" fmla="*/ 13 h 21380"/>
                  <a:gd name="connsiteX13" fmla="*/ 179672 w 366664"/>
                  <a:gd name="connsiteY13" fmla="*/ 5788 h 21380"/>
                  <a:gd name="connsiteX14" fmla="*/ 171099 w 366664"/>
                  <a:gd name="connsiteY14" fmla="*/ 9163 h 21380"/>
                  <a:gd name="connsiteX15" fmla="*/ 162526 w 366664"/>
                  <a:gd name="connsiteY15" fmla="*/ 5788 h 21380"/>
                  <a:gd name="connsiteX16" fmla="*/ 146670 w 366664"/>
                  <a:gd name="connsiteY16" fmla="*/ 13 h 21380"/>
                  <a:gd name="connsiteX17" fmla="*/ 130717 w 366664"/>
                  <a:gd name="connsiteY17" fmla="*/ 5788 h 21380"/>
                  <a:gd name="connsiteX18" fmla="*/ 126797 w 366664"/>
                  <a:gd name="connsiteY18" fmla="*/ 8342 h 21380"/>
                  <a:gd name="connsiteX19" fmla="*/ 122189 w 366664"/>
                  <a:gd name="connsiteY19" fmla="*/ 9176 h 21380"/>
                  <a:gd name="connsiteX20" fmla="*/ 113668 w 366664"/>
                  <a:gd name="connsiteY20" fmla="*/ 5788 h 21380"/>
                  <a:gd name="connsiteX21" fmla="*/ 97760 w 366664"/>
                  <a:gd name="connsiteY21" fmla="*/ 0 h 21380"/>
                  <a:gd name="connsiteX22" fmla="*/ 81859 w 366664"/>
                  <a:gd name="connsiteY22" fmla="*/ 5788 h 21380"/>
                  <a:gd name="connsiteX23" fmla="*/ 73332 w 366664"/>
                  <a:gd name="connsiteY23" fmla="*/ 9176 h 21380"/>
                  <a:gd name="connsiteX24" fmla="*/ 68731 w 366664"/>
                  <a:gd name="connsiteY24" fmla="*/ 8342 h 21380"/>
                  <a:gd name="connsiteX25" fmla="*/ 64810 w 366664"/>
                  <a:gd name="connsiteY25" fmla="*/ 5788 h 21380"/>
                  <a:gd name="connsiteX26" fmla="*/ 48858 w 366664"/>
                  <a:gd name="connsiteY26" fmla="*/ 13 h 21380"/>
                  <a:gd name="connsiteX27" fmla="*/ 32995 w 366664"/>
                  <a:gd name="connsiteY27" fmla="*/ 5788 h 21380"/>
                  <a:gd name="connsiteX28" fmla="*/ 24429 w 366664"/>
                  <a:gd name="connsiteY28" fmla="*/ 9163 h 21380"/>
                  <a:gd name="connsiteX29" fmla="*/ 15856 w 366664"/>
                  <a:gd name="connsiteY29" fmla="*/ 5788 h 21380"/>
                  <a:gd name="connsiteX30" fmla="*/ 0 w 366664"/>
                  <a:gd name="connsiteY30" fmla="*/ 13 h 21380"/>
                  <a:gd name="connsiteX31" fmla="*/ 0 w 366664"/>
                  <a:gd name="connsiteY31" fmla="*/ 12205 h 21380"/>
                  <a:gd name="connsiteX32" fmla="*/ 8522 w 366664"/>
                  <a:gd name="connsiteY32" fmla="*/ 15593 h 21380"/>
                  <a:gd name="connsiteX33" fmla="*/ 24474 w 366664"/>
                  <a:gd name="connsiteY33" fmla="*/ 21368 h 21380"/>
                  <a:gd name="connsiteX34" fmla="*/ 40330 w 366664"/>
                  <a:gd name="connsiteY34" fmla="*/ 15593 h 21380"/>
                  <a:gd name="connsiteX35" fmla="*/ 48858 w 366664"/>
                  <a:gd name="connsiteY35" fmla="*/ 12205 h 21380"/>
                  <a:gd name="connsiteX36" fmla="*/ 57475 w 366664"/>
                  <a:gd name="connsiteY36" fmla="*/ 15593 h 21380"/>
                  <a:gd name="connsiteX37" fmla="*/ 73332 w 366664"/>
                  <a:gd name="connsiteY37" fmla="*/ 21368 h 21380"/>
                  <a:gd name="connsiteX38" fmla="*/ 89194 w 366664"/>
                  <a:gd name="connsiteY38" fmla="*/ 15593 h 21380"/>
                  <a:gd name="connsiteX39" fmla="*/ 97760 w 366664"/>
                  <a:gd name="connsiteY39" fmla="*/ 12218 h 21380"/>
                  <a:gd name="connsiteX40" fmla="*/ 106333 w 366664"/>
                  <a:gd name="connsiteY40" fmla="*/ 15593 h 21380"/>
                  <a:gd name="connsiteX41" fmla="*/ 122189 w 366664"/>
                  <a:gd name="connsiteY41" fmla="*/ 21368 h 21380"/>
                  <a:gd name="connsiteX42" fmla="*/ 138052 w 366664"/>
                  <a:gd name="connsiteY42" fmla="*/ 15593 h 21380"/>
                  <a:gd name="connsiteX43" fmla="*/ 146670 w 366664"/>
                  <a:gd name="connsiteY43" fmla="*/ 12205 h 21380"/>
                  <a:gd name="connsiteX44" fmla="*/ 155191 w 366664"/>
                  <a:gd name="connsiteY44" fmla="*/ 15593 h 21380"/>
                  <a:gd name="connsiteX45" fmla="*/ 171054 w 366664"/>
                  <a:gd name="connsiteY45" fmla="*/ 21368 h 21380"/>
                  <a:gd name="connsiteX46" fmla="*/ 186999 w 366664"/>
                  <a:gd name="connsiteY46" fmla="*/ 15593 h 21380"/>
                  <a:gd name="connsiteX47" fmla="*/ 195528 w 366664"/>
                  <a:gd name="connsiteY47" fmla="*/ 12192 h 21380"/>
                  <a:gd name="connsiteX48" fmla="*/ 204056 w 366664"/>
                  <a:gd name="connsiteY48" fmla="*/ 15593 h 21380"/>
                  <a:gd name="connsiteX49" fmla="*/ 220001 w 366664"/>
                  <a:gd name="connsiteY49" fmla="*/ 21368 h 21380"/>
                  <a:gd name="connsiteX50" fmla="*/ 235864 w 366664"/>
                  <a:gd name="connsiteY50" fmla="*/ 15593 h 21380"/>
                  <a:gd name="connsiteX51" fmla="*/ 244430 w 366664"/>
                  <a:gd name="connsiteY51" fmla="*/ 12218 h 21380"/>
                  <a:gd name="connsiteX52" fmla="*/ 253003 w 366664"/>
                  <a:gd name="connsiteY52" fmla="*/ 15593 h 21380"/>
                  <a:gd name="connsiteX53" fmla="*/ 268865 w 366664"/>
                  <a:gd name="connsiteY53" fmla="*/ 21368 h 21380"/>
                  <a:gd name="connsiteX54" fmla="*/ 284722 w 366664"/>
                  <a:gd name="connsiteY54" fmla="*/ 15593 h 21380"/>
                  <a:gd name="connsiteX55" fmla="*/ 293339 w 366664"/>
                  <a:gd name="connsiteY55" fmla="*/ 12205 h 21380"/>
                  <a:gd name="connsiteX56" fmla="*/ 301861 w 366664"/>
                  <a:gd name="connsiteY56" fmla="*/ 15593 h 21380"/>
                  <a:gd name="connsiteX57" fmla="*/ 317768 w 366664"/>
                  <a:gd name="connsiteY57" fmla="*/ 21381 h 21380"/>
                  <a:gd name="connsiteX58" fmla="*/ 333676 w 366664"/>
                  <a:gd name="connsiteY58" fmla="*/ 15593 h 21380"/>
                  <a:gd name="connsiteX59" fmla="*/ 342217 w 366664"/>
                  <a:gd name="connsiteY59" fmla="*/ 12205 h 21380"/>
                  <a:gd name="connsiteX60" fmla="*/ 350815 w 366664"/>
                  <a:gd name="connsiteY60" fmla="*/ 15593 h 21380"/>
                  <a:gd name="connsiteX61" fmla="*/ 366665 w 366664"/>
                  <a:gd name="connsiteY61" fmla="*/ 21368 h 21380"/>
                  <a:gd name="connsiteX62" fmla="*/ 366665 w 366664"/>
                  <a:gd name="connsiteY62" fmla="*/ 9176 h 21380"/>
                  <a:gd name="connsiteX63" fmla="*/ 358130 w 366664"/>
                  <a:gd name="connsiteY63" fmla="*/ 5788 h 21380"/>
                  <a:gd name="connsiteX64" fmla="*/ 342217 w 366664"/>
                  <a:gd name="connsiteY64" fmla="*/ 13 h 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6664" h="21380">
                    <a:moveTo>
                      <a:pt x="342217" y="13"/>
                    </a:moveTo>
                    <a:cubicBezTo>
                      <a:pt x="336397" y="-6"/>
                      <a:pt x="330775" y="2041"/>
                      <a:pt x="326341" y="5788"/>
                    </a:cubicBezTo>
                    <a:cubicBezTo>
                      <a:pt x="324012" y="7957"/>
                      <a:pt x="320951" y="9163"/>
                      <a:pt x="317768" y="9163"/>
                    </a:cubicBezTo>
                    <a:cubicBezTo>
                      <a:pt x="314585" y="9163"/>
                      <a:pt x="311525" y="7957"/>
                      <a:pt x="309196" y="5788"/>
                    </a:cubicBezTo>
                    <a:cubicBezTo>
                      <a:pt x="304761" y="2041"/>
                      <a:pt x="299140" y="-6"/>
                      <a:pt x="293339" y="13"/>
                    </a:cubicBezTo>
                    <a:cubicBezTo>
                      <a:pt x="287507" y="0"/>
                      <a:pt x="281860" y="2041"/>
                      <a:pt x="277387" y="5788"/>
                    </a:cubicBezTo>
                    <a:cubicBezTo>
                      <a:pt x="275090" y="7970"/>
                      <a:pt x="272036" y="9189"/>
                      <a:pt x="268865" y="9189"/>
                    </a:cubicBezTo>
                    <a:cubicBezTo>
                      <a:pt x="265689" y="9189"/>
                      <a:pt x="262635" y="7970"/>
                      <a:pt x="260338" y="5788"/>
                    </a:cubicBezTo>
                    <a:cubicBezTo>
                      <a:pt x="255878" y="2047"/>
                      <a:pt x="250250" y="0"/>
                      <a:pt x="244430" y="0"/>
                    </a:cubicBezTo>
                    <a:cubicBezTo>
                      <a:pt x="238617" y="0"/>
                      <a:pt x="232983" y="2047"/>
                      <a:pt x="228530" y="5788"/>
                    </a:cubicBezTo>
                    <a:cubicBezTo>
                      <a:pt x="226245" y="8002"/>
                      <a:pt x="223184" y="9221"/>
                      <a:pt x="220001" y="9176"/>
                    </a:cubicBezTo>
                    <a:cubicBezTo>
                      <a:pt x="216800" y="9227"/>
                      <a:pt x="213700" y="8008"/>
                      <a:pt x="211383" y="5788"/>
                    </a:cubicBezTo>
                    <a:cubicBezTo>
                      <a:pt x="206943" y="2053"/>
                      <a:pt x="201328" y="13"/>
                      <a:pt x="195528" y="13"/>
                    </a:cubicBezTo>
                    <a:cubicBezTo>
                      <a:pt x="189726" y="13"/>
                      <a:pt x="184112" y="2053"/>
                      <a:pt x="179672" y="5788"/>
                    </a:cubicBezTo>
                    <a:cubicBezTo>
                      <a:pt x="177342" y="7957"/>
                      <a:pt x="174281" y="9163"/>
                      <a:pt x="171099" y="9163"/>
                    </a:cubicBezTo>
                    <a:cubicBezTo>
                      <a:pt x="167916" y="9163"/>
                      <a:pt x="164855" y="7957"/>
                      <a:pt x="162526" y="5788"/>
                    </a:cubicBezTo>
                    <a:cubicBezTo>
                      <a:pt x="158092" y="2041"/>
                      <a:pt x="152471" y="-6"/>
                      <a:pt x="146670" y="13"/>
                    </a:cubicBezTo>
                    <a:cubicBezTo>
                      <a:pt x="140837" y="0"/>
                      <a:pt x="135190" y="2041"/>
                      <a:pt x="130717" y="5788"/>
                    </a:cubicBezTo>
                    <a:cubicBezTo>
                      <a:pt x="129594" y="6892"/>
                      <a:pt x="128260" y="7758"/>
                      <a:pt x="126797" y="8342"/>
                    </a:cubicBezTo>
                    <a:cubicBezTo>
                      <a:pt x="125334" y="8926"/>
                      <a:pt x="123768" y="9208"/>
                      <a:pt x="122189" y="9176"/>
                    </a:cubicBezTo>
                    <a:cubicBezTo>
                      <a:pt x="119013" y="9221"/>
                      <a:pt x="115946" y="8002"/>
                      <a:pt x="113668" y="5788"/>
                    </a:cubicBezTo>
                    <a:cubicBezTo>
                      <a:pt x="109208" y="2047"/>
                      <a:pt x="103580" y="0"/>
                      <a:pt x="97760" y="0"/>
                    </a:cubicBezTo>
                    <a:cubicBezTo>
                      <a:pt x="91947" y="0"/>
                      <a:pt x="86313" y="2047"/>
                      <a:pt x="81859" y="5788"/>
                    </a:cubicBezTo>
                    <a:cubicBezTo>
                      <a:pt x="79575" y="8002"/>
                      <a:pt x="76515" y="9221"/>
                      <a:pt x="73332" y="9176"/>
                    </a:cubicBezTo>
                    <a:cubicBezTo>
                      <a:pt x="71759" y="9208"/>
                      <a:pt x="70194" y="8926"/>
                      <a:pt x="68731" y="8342"/>
                    </a:cubicBezTo>
                    <a:cubicBezTo>
                      <a:pt x="67261" y="7758"/>
                      <a:pt x="65933" y="6892"/>
                      <a:pt x="64810" y="5788"/>
                    </a:cubicBezTo>
                    <a:cubicBezTo>
                      <a:pt x="60337" y="2041"/>
                      <a:pt x="54691" y="0"/>
                      <a:pt x="48858" y="13"/>
                    </a:cubicBezTo>
                    <a:cubicBezTo>
                      <a:pt x="43050" y="-6"/>
                      <a:pt x="37429" y="2041"/>
                      <a:pt x="32995" y="5788"/>
                    </a:cubicBezTo>
                    <a:cubicBezTo>
                      <a:pt x="30672" y="7957"/>
                      <a:pt x="27612" y="9163"/>
                      <a:pt x="24429" y="9163"/>
                    </a:cubicBezTo>
                    <a:cubicBezTo>
                      <a:pt x="21246" y="9163"/>
                      <a:pt x="18179" y="7957"/>
                      <a:pt x="15856" y="5788"/>
                    </a:cubicBezTo>
                    <a:cubicBezTo>
                      <a:pt x="11435" y="2021"/>
                      <a:pt x="5807" y="-32"/>
                      <a:pt x="0" y="13"/>
                    </a:cubicBezTo>
                    <a:lnTo>
                      <a:pt x="0" y="12205"/>
                    </a:lnTo>
                    <a:cubicBezTo>
                      <a:pt x="3176" y="12160"/>
                      <a:pt x="6243" y="13379"/>
                      <a:pt x="8522" y="15593"/>
                    </a:cubicBezTo>
                    <a:cubicBezTo>
                      <a:pt x="12968" y="19379"/>
                      <a:pt x="18634" y="21432"/>
                      <a:pt x="24474" y="21368"/>
                    </a:cubicBezTo>
                    <a:cubicBezTo>
                      <a:pt x="30281" y="21420"/>
                      <a:pt x="35915" y="19366"/>
                      <a:pt x="40330" y="15593"/>
                    </a:cubicBezTo>
                    <a:cubicBezTo>
                      <a:pt x="42614" y="13379"/>
                      <a:pt x="45681" y="12160"/>
                      <a:pt x="48858" y="12205"/>
                    </a:cubicBezTo>
                    <a:cubicBezTo>
                      <a:pt x="52066" y="12153"/>
                      <a:pt x="55159" y="13373"/>
                      <a:pt x="57475" y="15593"/>
                    </a:cubicBezTo>
                    <a:cubicBezTo>
                      <a:pt x="61916" y="19328"/>
                      <a:pt x="67531" y="21368"/>
                      <a:pt x="73332" y="21368"/>
                    </a:cubicBezTo>
                    <a:cubicBezTo>
                      <a:pt x="79132" y="21368"/>
                      <a:pt x="84747" y="19328"/>
                      <a:pt x="89194" y="15593"/>
                    </a:cubicBezTo>
                    <a:cubicBezTo>
                      <a:pt x="91517" y="13424"/>
                      <a:pt x="94578" y="12218"/>
                      <a:pt x="97760" y="12218"/>
                    </a:cubicBezTo>
                    <a:cubicBezTo>
                      <a:pt x="100943" y="12218"/>
                      <a:pt x="104010" y="13424"/>
                      <a:pt x="106333" y="15593"/>
                    </a:cubicBezTo>
                    <a:cubicBezTo>
                      <a:pt x="110774" y="19328"/>
                      <a:pt x="116389" y="21368"/>
                      <a:pt x="122189" y="21368"/>
                    </a:cubicBezTo>
                    <a:cubicBezTo>
                      <a:pt x="127990" y="21368"/>
                      <a:pt x="133611" y="19328"/>
                      <a:pt x="138052" y="15593"/>
                    </a:cubicBezTo>
                    <a:cubicBezTo>
                      <a:pt x="140368" y="13373"/>
                      <a:pt x="143461" y="12153"/>
                      <a:pt x="146670" y="12205"/>
                    </a:cubicBezTo>
                    <a:cubicBezTo>
                      <a:pt x="149846" y="12160"/>
                      <a:pt x="152913" y="13379"/>
                      <a:pt x="155191" y="15593"/>
                    </a:cubicBezTo>
                    <a:cubicBezTo>
                      <a:pt x="159600" y="19385"/>
                      <a:pt x="165240" y="21432"/>
                      <a:pt x="171054" y="21368"/>
                    </a:cubicBezTo>
                    <a:cubicBezTo>
                      <a:pt x="176893" y="21432"/>
                      <a:pt x="182559" y="19379"/>
                      <a:pt x="186999" y="15593"/>
                    </a:cubicBezTo>
                    <a:cubicBezTo>
                      <a:pt x="189303" y="13411"/>
                      <a:pt x="192358" y="12192"/>
                      <a:pt x="195528" y="12192"/>
                    </a:cubicBezTo>
                    <a:cubicBezTo>
                      <a:pt x="198704" y="12192"/>
                      <a:pt x="201752" y="13411"/>
                      <a:pt x="204056" y="15593"/>
                    </a:cubicBezTo>
                    <a:cubicBezTo>
                      <a:pt x="208496" y="19379"/>
                      <a:pt x="214162" y="21432"/>
                      <a:pt x="220001" y="21368"/>
                    </a:cubicBezTo>
                    <a:cubicBezTo>
                      <a:pt x="225815" y="21432"/>
                      <a:pt x="231456" y="19385"/>
                      <a:pt x="235864" y="15593"/>
                    </a:cubicBezTo>
                    <a:cubicBezTo>
                      <a:pt x="238186" y="13424"/>
                      <a:pt x="241254" y="12218"/>
                      <a:pt x="244430" y="12218"/>
                    </a:cubicBezTo>
                    <a:cubicBezTo>
                      <a:pt x="247613" y="12218"/>
                      <a:pt x="250680" y="13424"/>
                      <a:pt x="253003" y="15593"/>
                    </a:cubicBezTo>
                    <a:cubicBezTo>
                      <a:pt x="257444" y="19328"/>
                      <a:pt x="263065" y="21368"/>
                      <a:pt x="268865" y="21368"/>
                    </a:cubicBezTo>
                    <a:cubicBezTo>
                      <a:pt x="274666" y="21368"/>
                      <a:pt x="280281" y="19328"/>
                      <a:pt x="284722" y="15593"/>
                    </a:cubicBezTo>
                    <a:cubicBezTo>
                      <a:pt x="287038" y="13373"/>
                      <a:pt x="290131" y="12153"/>
                      <a:pt x="293339" y="12205"/>
                    </a:cubicBezTo>
                    <a:cubicBezTo>
                      <a:pt x="296516" y="12160"/>
                      <a:pt x="299583" y="13379"/>
                      <a:pt x="301861" y="15593"/>
                    </a:cubicBezTo>
                    <a:cubicBezTo>
                      <a:pt x="306321" y="19334"/>
                      <a:pt x="311955" y="21381"/>
                      <a:pt x="317768" y="21381"/>
                    </a:cubicBezTo>
                    <a:cubicBezTo>
                      <a:pt x="323588" y="21381"/>
                      <a:pt x="329216" y="19334"/>
                      <a:pt x="333676" y="15593"/>
                    </a:cubicBezTo>
                    <a:cubicBezTo>
                      <a:pt x="335954" y="13379"/>
                      <a:pt x="339021" y="12160"/>
                      <a:pt x="342217" y="12205"/>
                    </a:cubicBezTo>
                    <a:cubicBezTo>
                      <a:pt x="345425" y="12153"/>
                      <a:pt x="348505" y="13373"/>
                      <a:pt x="350815" y="15593"/>
                    </a:cubicBezTo>
                    <a:cubicBezTo>
                      <a:pt x="355243" y="19398"/>
                      <a:pt x="360889" y="21452"/>
                      <a:pt x="366665" y="21368"/>
                    </a:cubicBezTo>
                    <a:lnTo>
                      <a:pt x="366665" y="9176"/>
                    </a:lnTo>
                    <a:cubicBezTo>
                      <a:pt x="363521" y="9221"/>
                      <a:pt x="360440" y="8002"/>
                      <a:pt x="358130" y="5788"/>
                    </a:cubicBezTo>
                    <a:cubicBezTo>
                      <a:pt x="353703" y="2041"/>
                      <a:pt x="348056" y="0"/>
                      <a:pt x="342217" y="13"/>
                    </a:cubicBezTo>
                    <a:close/>
                  </a:path>
                </a:pathLst>
              </a:custGeom>
              <a:solidFill>
                <a:srgbClr val="2C5967"/>
              </a:solidFill>
              <a:ln w="6417" cap="flat">
                <a:noFill/>
                <a:prstDash val="solid"/>
                <a:miter/>
              </a:ln>
            </p:spPr>
            <p:txBody>
              <a:bodyPr rtlCol="0" anchor="ctr"/>
              <a:lstStyle/>
              <a:p>
                <a:endParaRPr lang="en-US" sz="810"/>
              </a:p>
            </p:txBody>
          </p:sp>
          <p:sp>
            <p:nvSpPr>
              <p:cNvPr id="3087" name="Freeform: Shape 3086">
                <a:extLst>
                  <a:ext uri="{FF2B5EF4-FFF2-40B4-BE49-F238E27FC236}">
                    <a16:creationId xmlns:a16="http://schemas.microsoft.com/office/drawing/2014/main" id="{A60940C5-6EA4-AD69-19A0-76DE86D9D7E0}"/>
                  </a:ext>
                </a:extLst>
              </p:cNvPr>
              <p:cNvSpPr/>
              <p:nvPr/>
            </p:nvSpPr>
            <p:spPr>
              <a:xfrm>
                <a:off x="5891187" y="5632534"/>
                <a:ext cx="64810" cy="64899"/>
              </a:xfrm>
              <a:custGeom>
                <a:avLst/>
                <a:gdLst>
                  <a:gd name="connsiteX0" fmla="*/ 6417 w 64810"/>
                  <a:gd name="connsiteY0" fmla="*/ 35658 h 64899"/>
                  <a:gd name="connsiteX1" fmla="*/ 276 w 64810"/>
                  <a:gd name="connsiteY1" fmla="*/ 39232 h 64899"/>
                  <a:gd name="connsiteX2" fmla="*/ 5865 w 64810"/>
                  <a:gd name="connsiteY2" fmla="*/ 51796 h 64899"/>
                  <a:gd name="connsiteX3" fmla="*/ 12648 w 64810"/>
                  <a:gd name="connsiteY3" fmla="*/ 49596 h 64899"/>
                  <a:gd name="connsiteX4" fmla="*/ 16318 w 64810"/>
                  <a:gd name="connsiteY4" fmla="*/ 53080 h 64899"/>
                  <a:gd name="connsiteX5" fmla="*/ 14483 w 64810"/>
                  <a:gd name="connsiteY5" fmla="*/ 59952 h 64899"/>
                  <a:gd name="connsiteX6" fmla="*/ 27317 w 64810"/>
                  <a:gd name="connsiteY6" fmla="*/ 64900 h 64899"/>
                  <a:gd name="connsiteX7" fmla="*/ 30615 w 64810"/>
                  <a:gd name="connsiteY7" fmla="*/ 58579 h 64899"/>
                  <a:gd name="connsiteX8" fmla="*/ 32450 w 64810"/>
                  <a:gd name="connsiteY8" fmla="*/ 58579 h 64899"/>
                  <a:gd name="connsiteX9" fmla="*/ 35569 w 64810"/>
                  <a:gd name="connsiteY9" fmla="*/ 58579 h 64899"/>
                  <a:gd name="connsiteX10" fmla="*/ 39143 w 64810"/>
                  <a:gd name="connsiteY10" fmla="*/ 64720 h 64899"/>
                  <a:gd name="connsiteX11" fmla="*/ 51701 w 64810"/>
                  <a:gd name="connsiteY11" fmla="*/ 59125 h 64899"/>
                  <a:gd name="connsiteX12" fmla="*/ 49590 w 64810"/>
                  <a:gd name="connsiteY12" fmla="*/ 52342 h 64899"/>
                  <a:gd name="connsiteX13" fmla="*/ 53074 w 64810"/>
                  <a:gd name="connsiteY13" fmla="*/ 48768 h 64899"/>
                  <a:gd name="connsiteX14" fmla="*/ 59856 w 64810"/>
                  <a:gd name="connsiteY14" fmla="*/ 50513 h 64899"/>
                  <a:gd name="connsiteX15" fmla="*/ 64810 w 64810"/>
                  <a:gd name="connsiteY15" fmla="*/ 37679 h 64899"/>
                  <a:gd name="connsiteX16" fmla="*/ 58483 w 64810"/>
                  <a:gd name="connsiteY16" fmla="*/ 34375 h 64899"/>
                  <a:gd name="connsiteX17" fmla="*/ 58483 w 64810"/>
                  <a:gd name="connsiteY17" fmla="*/ 29338 h 64899"/>
                  <a:gd name="connsiteX18" fmla="*/ 64624 w 64810"/>
                  <a:gd name="connsiteY18" fmla="*/ 25757 h 64899"/>
                  <a:gd name="connsiteX19" fmla="*/ 58945 w 64810"/>
                  <a:gd name="connsiteY19" fmla="*/ 13109 h 64899"/>
                  <a:gd name="connsiteX20" fmla="*/ 52156 w 64810"/>
                  <a:gd name="connsiteY20" fmla="*/ 15310 h 64899"/>
                  <a:gd name="connsiteX21" fmla="*/ 48492 w 64810"/>
                  <a:gd name="connsiteY21" fmla="*/ 11826 h 64899"/>
                  <a:gd name="connsiteX22" fmla="*/ 50327 w 64810"/>
                  <a:gd name="connsiteY22" fmla="*/ 4954 h 64899"/>
                  <a:gd name="connsiteX23" fmla="*/ 37860 w 64810"/>
                  <a:gd name="connsiteY23" fmla="*/ 0 h 64899"/>
                  <a:gd name="connsiteX24" fmla="*/ 34561 w 64810"/>
                  <a:gd name="connsiteY24" fmla="*/ 6327 h 64899"/>
                  <a:gd name="connsiteX25" fmla="*/ 32816 w 64810"/>
                  <a:gd name="connsiteY25" fmla="*/ 6327 h 64899"/>
                  <a:gd name="connsiteX26" fmla="*/ 29607 w 64810"/>
                  <a:gd name="connsiteY26" fmla="*/ 6327 h 64899"/>
                  <a:gd name="connsiteX27" fmla="*/ 26033 w 64810"/>
                  <a:gd name="connsiteY27" fmla="*/ 186 h 64899"/>
                  <a:gd name="connsiteX28" fmla="*/ 13110 w 64810"/>
                  <a:gd name="connsiteY28" fmla="*/ 5961 h 64899"/>
                  <a:gd name="connsiteX29" fmla="*/ 15215 w 64810"/>
                  <a:gd name="connsiteY29" fmla="*/ 12744 h 64899"/>
                  <a:gd name="connsiteX30" fmla="*/ 11826 w 64810"/>
                  <a:gd name="connsiteY30" fmla="*/ 16318 h 64899"/>
                  <a:gd name="connsiteX31" fmla="*/ 4947 w 64810"/>
                  <a:gd name="connsiteY31" fmla="*/ 14579 h 64899"/>
                  <a:gd name="connsiteX32" fmla="*/ 0 w 64810"/>
                  <a:gd name="connsiteY32" fmla="*/ 27413 h 64899"/>
                  <a:gd name="connsiteX33" fmla="*/ 6327 w 64810"/>
                  <a:gd name="connsiteY33" fmla="*/ 30621 h 64899"/>
                  <a:gd name="connsiteX34" fmla="*/ 6417 w 64810"/>
                  <a:gd name="connsiteY34" fmla="*/ 35658 h 64899"/>
                  <a:gd name="connsiteX35" fmla="*/ 26765 w 64810"/>
                  <a:gd name="connsiteY35" fmla="*/ 19712 h 64899"/>
                  <a:gd name="connsiteX36" fmla="*/ 32450 w 64810"/>
                  <a:gd name="connsiteY36" fmla="*/ 18519 h 64899"/>
                  <a:gd name="connsiteX37" fmla="*/ 41132 w 64810"/>
                  <a:gd name="connsiteY37" fmla="*/ 21734 h 64899"/>
                  <a:gd name="connsiteX38" fmla="*/ 45881 w 64810"/>
                  <a:gd name="connsiteY38" fmla="*/ 29684 h 64899"/>
                  <a:gd name="connsiteX39" fmla="*/ 44603 w 64810"/>
                  <a:gd name="connsiteY39" fmla="*/ 38847 h 64899"/>
                  <a:gd name="connsiteX40" fmla="*/ 37860 w 64810"/>
                  <a:gd name="connsiteY40" fmla="*/ 45194 h 64899"/>
                  <a:gd name="connsiteX41" fmla="*/ 27233 w 64810"/>
                  <a:gd name="connsiteY41" fmla="*/ 45444 h 64899"/>
                  <a:gd name="connsiteX42" fmla="*/ 19527 w 64810"/>
                  <a:gd name="connsiteY42" fmla="*/ 38135 h 64899"/>
                  <a:gd name="connsiteX43" fmla="*/ 18314 w 64810"/>
                  <a:gd name="connsiteY43" fmla="*/ 32790 h 64899"/>
                  <a:gd name="connsiteX44" fmla="*/ 19270 w 64810"/>
                  <a:gd name="connsiteY44" fmla="*/ 27400 h 64899"/>
                  <a:gd name="connsiteX45" fmla="*/ 22241 w 64810"/>
                  <a:gd name="connsiteY45" fmla="*/ 22799 h 64899"/>
                  <a:gd name="connsiteX46" fmla="*/ 26765 w 64810"/>
                  <a:gd name="connsiteY46" fmla="*/ 19712 h 64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4810" h="64899">
                    <a:moveTo>
                      <a:pt x="6417" y="35658"/>
                    </a:moveTo>
                    <a:lnTo>
                      <a:pt x="276" y="39232"/>
                    </a:lnTo>
                    <a:lnTo>
                      <a:pt x="5865" y="51796"/>
                    </a:lnTo>
                    <a:lnTo>
                      <a:pt x="12648" y="49596"/>
                    </a:lnTo>
                    <a:cubicBezTo>
                      <a:pt x="13758" y="50873"/>
                      <a:pt x="14983" y="52034"/>
                      <a:pt x="16318" y="53080"/>
                    </a:cubicBezTo>
                    <a:lnTo>
                      <a:pt x="14483" y="59952"/>
                    </a:lnTo>
                    <a:lnTo>
                      <a:pt x="27317" y="64900"/>
                    </a:lnTo>
                    <a:lnTo>
                      <a:pt x="30615" y="58579"/>
                    </a:lnTo>
                    <a:lnTo>
                      <a:pt x="32450" y="58579"/>
                    </a:lnTo>
                    <a:cubicBezTo>
                      <a:pt x="33489" y="58669"/>
                      <a:pt x="34529" y="58669"/>
                      <a:pt x="35569" y="58579"/>
                    </a:cubicBezTo>
                    <a:lnTo>
                      <a:pt x="39143" y="64720"/>
                    </a:lnTo>
                    <a:lnTo>
                      <a:pt x="51701" y="59125"/>
                    </a:lnTo>
                    <a:lnTo>
                      <a:pt x="49590" y="52342"/>
                    </a:lnTo>
                    <a:cubicBezTo>
                      <a:pt x="50866" y="51271"/>
                      <a:pt x="52034" y="50070"/>
                      <a:pt x="53074" y="48768"/>
                    </a:cubicBezTo>
                    <a:lnTo>
                      <a:pt x="59856" y="50513"/>
                    </a:lnTo>
                    <a:lnTo>
                      <a:pt x="64810" y="37679"/>
                    </a:lnTo>
                    <a:lnTo>
                      <a:pt x="58483" y="34375"/>
                    </a:lnTo>
                    <a:cubicBezTo>
                      <a:pt x="58669" y="32700"/>
                      <a:pt x="58669" y="31012"/>
                      <a:pt x="58483" y="29338"/>
                    </a:cubicBezTo>
                    <a:lnTo>
                      <a:pt x="64624" y="25757"/>
                    </a:lnTo>
                    <a:lnTo>
                      <a:pt x="58945" y="13109"/>
                    </a:lnTo>
                    <a:lnTo>
                      <a:pt x="52156" y="15310"/>
                    </a:lnTo>
                    <a:cubicBezTo>
                      <a:pt x="51072" y="14014"/>
                      <a:pt x="49846" y="12840"/>
                      <a:pt x="48492" y="11826"/>
                    </a:cubicBezTo>
                    <a:lnTo>
                      <a:pt x="50327" y="4954"/>
                    </a:lnTo>
                    <a:lnTo>
                      <a:pt x="37860" y="0"/>
                    </a:lnTo>
                    <a:lnTo>
                      <a:pt x="34561" y="6327"/>
                    </a:lnTo>
                    <a:lnTo>
                      <a:pt x="32816" y="6327"/>
                    </a:lnTo>
                    <a:cubicBezTo>
                      <a:pt x="31751" y="6230"/>
                      <a:pt x="30673" y="6230"/>
                      <a:pt x="29607" y="6327"/>
                    </a:cubicBezTo>
                    <a:lnTo>
                      <a:pt x="26033" y="186"/>
                    </a:lnTo>
                    <a:lnTo>
                      <a:pt x="13110" y="5961"/>
                    </a:lnTo>
                    <a:lnTo>
                      <a:pt x="15215" y="12744"/>
                    </a:lnTo>
                    <a:cubicBezTo>
                      <a:pt x="13950" y="13796"/>
                      <a:pt x="12808" y="14996"/>
                      <a:pt x="11826" y="16318"/>
                    </a:cubicBezTo>
                    <a:lnTo>
                      <a:pt x="4947" y="14579"/>
                    </a:lnTo>
                    <a:lnTo>
                      <a:pt x="0" y="27413"/>
                    </a:lnTo>
                    <a:lnTo>
                      <a:pt x="6327" y="30621"/>
                    </a:lnTo>
                    <a:cubicBezTo>
                      <a:pt x="6173" y="32296"/>
                      <a:pt x="6205" y="33990"/>
                      <a:pt x="6417" y="35658"/>
                    </a:cubicBezTo>
                    <a:close/>
                    <a:moveTo>
                      <a:pt x="26765" y="19712"/>
                    </a:moveTo>
                    <a:cubicBezTo>
                      <a:pt x="28555" y="18910"/>
                      <a:pt x="30493" y="18506"/>
                      <a:pt x="32450" y="18519"/>
                    </a:cubicBezTo>
                    <a:cubicBezTo>
                      <a:pt x="35626" y="18570"/>
                      <a:pt x="38687" y="19706"/>
                      <a:pt x="41132" y="21734"/>
                    </a:cubicBezTo>
                    <a:cubicBezTo>
                      <a:pt x="43571" y="23768"/>
                      <a:pt x="45252" y="26565"/>
                      <a:pt x="45881" y="29684"/>
                    </a:cubicBezTo>
                    <a:cubicBezTo>
                      <a:pt x="46509" y="32796"/>
                      <a:pt x="46060" y="36031"/>
                      <a:pt x="44603" y="38847"/>
                    </a:cubicBezTo>
                    <a:cubicBezTo>
                      <a:pt x="43141" y="41671"/>
                      <a:pt x="40766" y="43910"/>
                      <a:pt x="37860" y="45194"/>
                    </a:cubicBezTo>
                    <a:cubicBezTo>
                      <a:pt x="34491" y="46676"/>
                      <a:pt x="30673" y="46766"/>
                      <a:pt x="27233" y="45444"/>
                    </a:cubicBezTo>
                    <a:cubicBezTo>
                      <a:pt x="23800" y="44122"/>
                      <a:pt x="21028" y="41498"/>
                      <a:pt x="19527" y="38135"/>
                    </a:cubicBezTo>
                    <a:cubicBezTo>
                      <a:pt x="18769" y="36454"/>
                      <a:pt x="18359" y="34638"/>
                      <a:pt x="18314" y="32790"/>
                    </a:cubicBezTo>
                    <a:cubicBezTo>
                      <a:pt x="18269" y="30948"/>
                      <a:pt x="18596" y="29113"/>
                      <a:pt x="19270" y="27400"/>
                    </a:cubicBezTo>
                    <a:cubicBezTo>
                      <a:pt x="19944" y="25680"/>
                      <a:pt x="20951" y="24114"/>
                      <a:pt x="22241" y="22799"/>
                    </a:cubicBezTo>
                    <a:cubicBezTo>
                      <a:pt x="23531" y="21477"/>
                      <a:pt x="25071" y="20425"/>
                      <a:pt x="26765" y="19712"/>
                    </a:cubicBezTo>
                    <a:close/>
                  </a:path>
                </a:pathLst>
              </a:custGeom>
              <a:solidFill>
                <a:srgbClr val="2C5967"/>
              </a:solidFill>
              <a:ln w="6417" cap="flat">
                <a:noFill/>
                <a:prstDash val="solid"/>
                <a:miter/>
              </a:ln>
            </p:spPr>
            <p:txBody>
              <a:bodyPr rtlCol="0" anchor="ctr"/>
              <a:lstStyle/>
              <a:p>
                <a:endParaRPr lang="en-US" sz="810"/>
              </a:p>
            </p:txBody>
          </p:sp>
          <p:sp>
            <p:nvSpPr>
              <p:cNvPr id="3088" name="Freeform: Shape 3087">
                <a:extLst>
                  <a:ext uri="{FF2B5EF4-FFF2-40B4-BE49-F238E27FC236}">
                    <a16:creationId xmlns:a16="http://schemas.microsoft.com/office/drawing/2014/main" id="{83B1A930-373E-DC37-EFD1-D1D0EF8DF963}"/>
                  </a:ext>
                </a:extLst>
              </p:cNvPr>
              <p:cNvSpPr/>
              <p:nvPr/>
            </p:nvSpPr>
            <p:spPr>
              <a:xfrm>
                <a:off x="5937202" y="5731630"/>
                <a:ext cx="62517" cy="62517"/>
              </a:xfrm>
              <a:custGeom>
                <a:avLst/>
                <a:gdLst>
                  <a:gd name="connsiteX0" fmla="*/ 0 w 62517"/>
                  <a:gd name="connsiteY0" fmla="*/ 31167 h 62517"/>
                  <a:gd name="connsiteX1" fmla="*/ 5230 w 62517"/>
                  <a:gd name="connsiteY1" fmla="*/ 48569 h 62517"/>
                  <a:gd name="connsiteX2" fmla="*/ 19257 w 62517"/>
                  <a:gd name="connsiteY2" fmla="*/ 60119 h 62517"/>
                  <a:gd name="connsiteX3" fmla="*/ 37333 w 62517"/>
                  <a:gd name="connsiteY3" fmla="*/ 61922 h 62517"/>
                  <a:gd name="connsiteX4" fmla="*/ 53362 w 62517"/>
                  <a:gd name="connsiteY4" fmla="*/ 53362 h 62517"/>
                  <a:gd name="connsiteX5" fmla="*/ 61922 w 62517"/>
                  <a:gd name="connsiteY5" fmla="*/ 37333 h 62517"/>
                  <a:gd name="connsiteX6" fmla="*/ 60120 w 62517"/>
                  <a:gd name="connsiteY6" fmla="*/ 19257 h 62517"/>
                  <a:gd name="connsiteX7" fmla="*/ 48569 w 62517"/>
                  <a:gd name="connsiteY7" fmla="*/ 5230 h 62517"/>
                  <a:gd name="connsiteX8" fmla="*/ 31167 w 62517"/>
                  <a:gd name="connsiteY8" fmla="*/ 0 h 62517"/>
                  <a:gd name="connsiteX9" fmla="*/ 9157 w 62517"/>
                  <a:gd name="connsiteY9" fmla="*/ 9157 h 62517"/>
                  <a:gd name="connsiteX10" fmla="*/ 0 w 62517"/>
                  <a:gd name="connsiteY10" fmla="*/ 31167 h 62517"/>
                  <a:gd name="connsiteX11" fmla="*/ 31167 w 62517"/>
                  <a:gd name="connsiteY11" fmla="*/ 12192 h 62517"/>
                  <a:gd name="connsiteX12" fmla="*/ 41793 w 62517"/>
                  <a:gd name="connsiteY12" fmla="*/ 15368 h 62517"/>
                  <a:gd name="connsiteX13" fmla="*/ 48858 w 62517"/>
                  <a:gd name="connsiteY13" fmla="*/ 23922 h 62517"/>
                  <a:gd name="connsiteX14" fmla="*/ 49962 w 62517"/>
                  <a:gd name="connsiteY14" fmla="*/ 34959 h 62517"/>
                  <a:gd name="connsiteX15" fmla="*/ 44745 w 62517"/>
                  <a:gd name="connsiteY15" fmla="*/ 44745 h 62517"/>
                  <a:gd name="connsiteX16" fmla="*/ 34959 w 62517"/>
                  <a:gd name="connsiteY16" fmla="*/ 49962 h 62517"/>
                  <a:gd name="connsiteX17" fmla="*/ 23922 w 62517"/>
                  <a:gd name="connsiteY17" fmla="*/ 48858 h 62517"/>
                  <a:gd name="connsiteX18" fmla="*/ 15369 w 62517"/>
                  <a:gd name="connsiteY18" fmla="*/ 41793 h 62517"/>
                  <a:gd name="connsiteX19" fmla="*/ 12192 w 62517"/>
                  <a:gd name="connsiteY19" fmla="*/ 31167 h 62517"/>
                  <a:gd name="connsiteX20" fmla="*/ 17749 w 62517"/>
                  <a:gd name="connsiteY20" fmla="*/ 17749 h 62517"/>
                  <a:gd name="connsiteX21" fmla="*/ 31167 w 62517"/>
                  <a:gd name="connsiteY21" fmla="*/ 12192 h 6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517" h="62517">
                    <a:moveTo>
                      <a:pt x="0" y="31167"/>
                    </a:moveTo>
                    <a:cubicBezTo>
                      <a:pt x="-19" y="37359"/>
                      <a:pt x="1803" y="43416"/>
                      <a:pt x="5230" y="48569"/>
                    </a:cubicBezTo>
                    <a:cubicBezTo>
                      <a:pt x="8656" y="53722"/>
                      <a:pt x="13540" y="57745"/>
                      <a:pt x="19257" y="60119"/>
                    </a:cubicBezTo>
                    <a:cubicBezTo>
                      <a:pt x="24968" y="62500"/>
                      <a:pt x="31263" y="63122"/>
                      <a:pt x="37333" y="61922"/>
                    </a:cubicBezTo>
                    <a:cubicBezTo>
                      <a:pt x="43410" y="60716"/>
                      <a:pt x="48986" y="57739"/>
                      <a:pt x="53362" y="53362"/>
                    </a:cubicBezTo>
                    <a:cubicBezTo>
                      <a:pt x="57739" y="48986"/>
                      <a:pt x="60716" y="43410"/>
                      <a:pt x="61922" y="37333"/>
                    </a:cubicBezTo>
                    <a:cubicBezTo>
                      <a:pt x="63122" y="31263"/>
                      <a:pt x="62500" y="24968"/>
                      <a:pt x="60120" y="19257"/>
                    </a:cubicBezTo>
                    <a:cubicBezTo>
                      <a:pt x="57745" y="13540"/>
                      <a:pt x="53722" y="8656"/>
                      <a:pt x="48569" y="5230"/>
                    </a:cubicBezTo>
                    <a:cubicBezTo>
                      <a:pt x="43416" y="1803"/>
                      <a:pt x="37359" y="-19"/>
                      <a:pt x="31167" y="0"/>
                    </a:cubicBezTo>
                    <a:cubicBezTo>
                      <a:pt x="22908" y="26"/>
                      <a:pt x="14996" y="3317"/>
                      <a:pt x="9157" y="9157"/>
                    </a:cubicBezTo>
                    <a:cubicBezTo>
                      <a:pt x="3317" y="14996"/>
                      <a:pt x="26" y="22908"/>
                      <a:pt x="0" y="31167"/>
                    </a:cubicBezTo>
                    <a:close/>
                    <a:moveTo>
                      <a:pt x="31167" y="12192"/>
                    </a:moveTo>
                    <a:cubicBezTo>
                      <a:pt x="34946" y="12173"/>
                      <a:pt x="38649" y="13276"/>
                      <a:pt x="41793" y="15368"/>
                    </a:cubicBezTo>
                    <a:cubicBezTo>
                      <a:pt x="44944" y="17454"/>
                      <a:pt x="47401" y="20431"/>
                      <a:pt x="48858" y="23922"/>
                    </a:cubicBezTo>
                    <a:cubicBezTo>
                      <a:pt x="50315" y="27406"/>
                      <a:pt x="50700" y="31250"/>
                      <a:pt x="49962" y="34959"/>
                    </a:cubicBezTo>
                    <a:cubicBezTo>
                      <a:pt x="49230" y="38661"/>
                      <a:pt x="47414" y="42069"/>
                      <a:pt x="44745" y="44745"/>
                    </a:cubicBezTo>
                    <a:cubicBezTo>
                      <a:pt x="42069" y="47414"/>
                      <a:pt x="38661" y="49230"/>
                      <a:pt x="34959" y="49962"/>
                    </a:cubicBezTo>
                    <a:cubicBezTo>
                      <a:pt x="31250" y="50700"/>
                      <a:pt x="27406" y="50315"/>
                      <a:pt x="23922" y="48858"/>
                    </a:cubicBezTo>
                    <a:cubicBezTo>
                      <a:pt x="20432" y="47401"/>
                      <a:pt x="17454" y="44944"/>
                      <a:pt x="15369" y="41793"/>
                    </a:cubicBezTo>
                    <a:cubicBezTo>
                      <a:pt x="13276" y="38649"/>
                      <a:pt x="12173" y="34946"/>
                      <a:pt x="12192" y="31167"/>
                    </a:cubicBezTo>
                    <a:cubicBezTo>
                      <a:pt x="12192" y="26136"/>
                      <a:pt x="14194" y="21310"/>
                      <a:pt x="17749" y="17749"/>
                    </a:cubicBezTo>
                    <a:cubicBezTo>
                      <a:pt x="21310" y="14194"/>
                      <a:pt x="26136" y="12192"/>
                      <a:pt x="31167" y="12192"/>
                    </a:cubicBezTo>
                    <a:close/>
                  </a:path>
                </a:pathLst>
              </a:custGeom>
              <a:solidFill>
                <a:srgbClr val="2C5967"/>
              </a:solidFill>
              <a:ln w="6417" cap="flat">
                <a:noFill/>
                <a:prstDash val="solid"/>
                <a:miter/>
              </a:ln>
            </p:spPr>
            <p:txBody>
              <a:bodyPr rtlCol="0" anchor="ctr"/>
              <a:lstStyle/>
              <a:p>
                <a:endParaRPr lang="en-US" sz="810"/>
              </a:p>
            </p:txBody>
          </p:sp>
          <p:sp>
            <p:nvSpPr>
              <p:cNvPr id="3089" name="Freeform: Shape 3088">
                <a:extLst>
                  <a:ext uri="{FF2B5EF4-FFF2-40B4-BE49-F238E27FC236}">
                    <a16:creationId xmlns:a16="http://schemas.microsoft.com/office/drawing/2014/main" id="{D05A8F22-9703-157D-A2F5-BF871E9968BC}"/>
                  </a:ext>
                </a:extLst>
              </p:cNvPr>
              <p:cNvSpPr/>
              <p:nvPr/>
            </p:nvSpPr>
            <p:spPr>
              <a:xfrm>
                <a:off x="5905028" y="5699269"/>
                <a:ext cx="126411" cy="126777"/>
              </a:xfrm>
              <a:custGeom>
                <a:avLst/>
                <a:gdLst>
                  <a:gd name="connsiteX0" fmla="*/ 43910 w 126411"/>
                  <a:gd name="connsiteY0" fmla="*/ 15766 h 126777"/>
                  <a:gd name="connsiteX1" fmla="*/ 43269 w 126411"/>
                  <a:gd name="connsiteY1" fmla="*/ 15766 h 126777"/>
                  <a:gd name="connsiteX2" fmla="*/ 31167 w 126411"/>
                  <a:gd name="connsiteY2" fmla="*/ 6231 h 126777"/>
                  <a:gd name="connsiteX3" fmla="*/ 5679 w 126411"/>
                  <a:gd name="connsiteY3" fmla="*/ 31808 h 126777"/>
                  <a:gd name="connsiteX4" fmla="*/ 15400 w 126411"/>
                  <a:gd name="connsiteY4" fmla="*/ 43911 h 126777"/>
                  <a:gd name="connsiteX5" fmla="*/ 15400 w 126411"/>
                  <a:gd name="connsiteY5" fmla="*/ 44552 h 126777"/>
                  <a:gd name="connsiteX6" fmla="*/ 0 w 126411"/>
                  <a:gd name="connsiteY6" fmla="*/ 46291 h 126777"/>
                  <a:gd name="connsiteX7" fmla="*/ 0 w 126411"/>
                  <a:gd name="connsiteY7" fmla="*/ 81308 h 126777"/>
                  <a:gd name="connsiteX8" fmla="*/ 15400 w 126411"/>
                  <a:gd name="connsiteY8" fmla="*/ 83053 h 126777"/>
                  <a:gd name="connsiteX9" fmla="*/ 15400 w 126411"/>
                  <a:gd name="connsiteY9" fmla="*/ 83605 h 126777"/>
                  <a:gd name="connsiteX10" fmla="*/ 5679 w 126411"/>
                  <a:gd name="connsiteY10" fmla="*/ 95977 h 126777"/>
                  <a:gd name="connsiteX11" fmla="*/ 30801 w 126411"/>
                  <a:gd name="connsiteY11" fmla="*/ 121002 h 126777"/>
                  <a:gd name="connsiteX12" fmla="*/ 42897 w 126411"/>
                  <a:gd name="connsiteY12" fmla="*/ 111287 h 126777"/>
                  <a:gd name="connsiteX13" fmla="*/ 43538 w 126411"/>
                  <a:gd name="connsiteY13" fmla="*/ 111287 h 126777"/>
                  <a:gd name="connsiteX14" fmla="*/ 45283 w 126411"/>
                  <a:gd name="connsiteY14" fmla="*/ 126778 h 126777"/>
                  <a:gd name="connsiteX15" fmla="*/ 80756 w 126411"/>
                  <a:gd name="connsiteY15" fmla="*/ 126778 h 126777"/>
                  <a:gd name="connsiteX16" fmla="*/ 82411 w 126411"/>
                  <a:gd name="connsiteY16" fmla="*/ 111287 h 126777"/>
                  <a:gd name="connsiteX17" fmla="*/ 83053 w 126411"/>
                  <a:gd name="connsiteY17" fmla="*/ 111287 h 126777"/>
                  <a:gd name="connsiteX18" fmla="*/ 95245 w 126411"/>
                  <a:gd name="connsiteY18" fmla="*/ 121002 h 126777"/>
                  <a:gd name="connsiteX19" fmla="*/ 120637 w 126411"/>
                  <a:gd name="connsiteY19" fmla="*/ 95977 h 126777"/>
                  <a:gd name="connsiteX20" fmla="*/ 110915 w 126411"/>
                  <a:gd name="connsiteY20" fmla="*/ 83785 h 126777"/>
                  <a:gd name="connsiteX21" fmla="*/ 110915 w 126411"/>
                  <a:gd name="connsiteY21" fmla="*/ 83233 h 126777"/>
                  <a:gd name="connsiteX22" fmla="*/ 126411 w 126411"/>
                  <a:gd name="connsiteY22" fmla="*/ 81494 h 126777"/>
                  <a:gd name="connsiteX23" fmla="*/ 126411 w 126411"/>
                  <a:gd name="connsiteY23" fmla="*/ 45836 h 126777"/>
                  <a:gd name="connsiteX24" fmla="*/ 110915 w 126411"/>
                  <a:gd name="connsiteY24" fmla="*/ 44090 h 126777"/>
                  <a:gd name="connsiteX25" fmla="*/ 110915 w 126411"/>
                  <a:gd name="connsiteY25" fmla="*/ 43448 h 126777"/>
                  <a:gd name="connsiteX26" fmla="*/ 120637 w 126411"/>
                  <a:gd name="connsiteY26" fmla="*/ 31808 h 126777"/>
                  <a:gd name="connsiteX27" fmla="*/ 95611 w 126411"/>
                  <a:gd name="connsiteY27" fmla="*/ 6327 h 126777"/>
                  <a:gd name="connsiteX28" fmla="*/ 83419 w 126411"/>
                  <a:gd name="connsiteY28" fmla="*/ 15490 h 126777"/>
                  <a:gd name="connsiteX29" fmla="*/ 82777 w 126411"/>
                  <a:gd name="connsiteY29" fmla="*/ 15490 h 126777"/>
                  <a:gd name="connsiteX30" fmla="*/ 81128 w 126411"/>
                  <a:gd name="connsiteY30" fmla="*/ 0 h 126777"/>
                  <a:gd name="connsiteX31" fmla="*/ 45649 w 126411"/>
                  <a:gd name="connsiteY31" fmla="*/ 0 h 126777"/>
                  <a:gd name="connsiteX32" fmla="*/ 43910 w 126411"/>
                  <a:gd name="connsiteY32" fmla="*/ 15766 h 126777"/>
                  <a:gd name="connsiteX33" fmla="*/ 55185 w 126411"/>
                  <a:gd name="connsiteY33" fmla="*/ 24936 h 126777"/>
                  <a:gd name="connsiteX34" fmla="*/ 56558 w 126411"/>
                  <a:gd name="connsiteY34" fmla="*/ 12558 h 126777"/>
                  <a:gd name="connsiteX35" fmla="*/ 69847 w 126411"/>
                  <a:gd name="connsiteY35" fmla="*/ 12558 h 126777"/>
                  <a:gd name="connsiteX36" fmla="*/ 71227 w 126411"/>
                  <a:gd name="connsiteY36" fmla="*/ 24936 h 126777"/>
                  <a:gd name="connsiteX37" fmla="*/ 74981 w 126411"/>
                  <a:gd name="connsiteY37" fmla="*/ 26123 h 126777"/>
                  <a:gd name="connsiteX38" fmla="*/ 81218 w 126411"/>
                  <a:gd name="connsiteY38" fmla="*/ 28690 h 126777"/>
                  <a:gd name="connsiteX39" fmla="*/ 84702 w 126411"/>
                  <a:gd name="connsiteY39" fmla="*/ 30525 h 126777"/>
                  <a:gd name="connsiteX40" fmla="*/ 94693 w 126411"/>
                  <a:gd name="connsiteY40" fmla="*/ 22645 h 126777"/>
                  <a:gd name="connsiteX41" fmla="*/ 103857 w 126411"/>
                  <a:gd name="connsiteY41" fmla="*/ 32270 h 126777"/>
                  <a:gd name="connsiteX42" fmla="*/ 96156 w 126411"/>
                  <a:gd name="connsiteY42" fmla="*/ 41434 h 126777"/>
                  <a:gd name="connsiteX43" fmla="*/ 97992 w 126411"/>
                  <a:gd name="connsiteY43" fmla="*/ 45008 h 126777"/>
                  <a:gd name="connsiteX44" fmla="*/ 100558 w 126411"/>
                  <a:gd name="connsiteY44" fmla="*/ 51149 h 126777"/>
                  <a:gd name="connsiteX45" fmla="*/ 101752 w 126411"/>
                  <a:gd name="connsiteY45" fmla="*/ 54909 h 126777"/>
                  <a:gd name="connsiteX46" fmla="*/ 114034 w 126411"/>
                  <a:gd name="connsiteY46" fmla="*/ 56282 h 126777"/>
                  <a:gd name="connsiteX47" fmla="*/ 114034 w 126411"/>
                  <a:gd name="connsiteY47" fmla="*/ 69944 h 126777"/>
                  <a:gd name="connsiteX48" fmla="*/ 101752 w 126411"/>
                  <a:gd name="connsiteY48" fmla="*/ 71227 h 126777"/>
                  <a:gd name="connsiteX49" fmla="*/ 100558 w 126411"/>
                  <a:gd name="connsiteY49" fmla="*/ 75077 h 126777"/>
                  <a:gd name="connsiteX50" fmla="*/ 97992 w 126411"/>
                  <a:gd name="connsiteY50" fmla="*/ 81218 h 126777"/>
                  <a:gd name="connsiteX51" fmla="*/ 96156 w 126411"/>
                  <a:gd name="connsiteY51" fmla="*/ 84702 h 126777"/>
                  <a:gd name="connsiteX52" fmla="*/ 103857 w 126411"/>
                  <a:gd name="connsiteY52" fmla="*/ 94417 h 126777"/>
                  <a:gd name="connsiteX53" fmla="*/ 94693 w 126411"/>
                  <a:gd name="connsiteY53" fmla="*/ 104043 h 126777"/>
                  <a:gd name="connsiteX54" fmla="*/ 84978 w 126411"/>
                  <a:gd name="connsiteY54" fmla="*/ 96253 h 126777"/>
                  <a:gd name="connsiteX55" fmla="*/ 81494 w 126411"/>
                  <a:gd name="connsiteY55" fmla="*/ 98088 h 126777"/>
                  <a:gd name="connsiteX56" fmla="*/ 75257 w 126411"/>
                  <a:gd name="connsiteY56" fmla="*/ 100655 h 126777"/>
                  <a:gd name="connsiteX57" fmla="*/ 71503 w 126411"/>
                  <a:gd name="connsiteY57" fmla="*/ 101842 h 126777"/>
                  <a:gd name="connsiteX58" fmla="*/ 69847 w 126411"/>
                  <a:gd name="connsiteY58" fmla="*/ 114310 h 126777"/>
                  <a:gd name="connsiteX59" fmla="*/ 56558 w 126411"/>
                  <a:gd name="connsiteY59" fmla="*/ 114310 h 126777"/>
                  <a:gd name="connsiteX60" fmla="*/ 55185 w 126411"/>
                  <a:gd name="connsiteY60" fmla="*/ 101938 h 126777"/>
                  <a:gd name="connsiteX61" fmla="*/ 51514 w 126411"/>
                  <a:gd name="connsiteY61" fmla="*/ 101110 h 126777"/>
                  <a:gd name="connsiteX62" fmla="*/ 45373 w 126411"/>
                  <a:gd name="connsiteY62" fmla="*/ 98543 h 126777"/>
                  <a:gd name="connsiteX63" fmla="*/ 41799 w 126411"/>
                  <a:gd name="connsiteY63" fmla="*/ 96708 h 126777"/>
                  <a:gd name="connsiteX64" fmla="*/ 32174 w 126411"/>
                  <a:gd name="connsiteY64" fmla="*/ 104505 h 126777"/>
                  <a:gd name="connsiteX65" fmla="*/ 22549 w 126411"/>
                  <a:gd name="connsiteY65" fmla="*/ 94879 h 126777"/>
                  <a:gd name="connsiteX66" fmla="*/ 30249 w 126411"/>
                  <a:gd name="connsiteY66" fmla="*/ 85158 h 126777"/>
                  <a:gd name="connsiteX67" fmla="*/ 28414 w 126411"/>
                  <a:gd name="connsiteY67" fmla="*/ 81680 h 126777"/>
                  <a:gd name="connsiteX68" fmla="*/ 25847 w 126411"/>
                  <a:gd name="connsiteY68" fmla="*/ 75533 h 126777"/>
                  <a:gd name="connsiteX69" fmla="*/ 24660 w 126411"/>
                  <a:gd name="connsiteY69" fmla="*/ 71683 h 126777"/>
                  <a:gd name="connsiteX70" fmla="*/ 12372 w 126411"/>
                  <a:gd name="connsiteY70" fmla="*/ 70399 h 126777"/>
                  <a:gd name="connsiteX71" fmla="*/ 12372 w 126411"/>
                  <a:gd name="connsiteY71" fmla="*/ 56744 h 126777"/>
                  <a:gd name="connsiteX72" fmla="*/ 24660 w 126411"/>
                  <a:gd name="connsiteY72" fmla="*/ 55371 h 126777"/>
                  <a:gd name="connsiteX73" fmla="*/ 25847 w 126411"/>
                  <a:gd name="connsiteY73" fmla="*/ 51611 h 126777"/>
                  <a:gd name="connsiteX74" fmla="*/ 28414 w 126411"/>
                  <a:gd name="connsiteY74" fmla="*/ 45470 h 126777"/>
                  <a:gd name="connsiteX75" fmla="*/ 30249 w 126411"/>
                  <a:gd name="connsiteY75" fmla="*/ 41896 h 126777"/>
                  <a:gd name="connsiteX76" fmla="*/ 22549 w 126411"/>
                  <a:gd name="connsiteY76" fmla="*/ 32726 h 126777"/>
                  <a:gd name="connsiteX77" fmla="*/ 32084 w 126411"/>
                  <a:gd name="connsiteY77" fmla="*/ 22645 h 126777"/>
                  <a:gd name="connsiteX78" fmla="*/ 41709 w 126411"/>
                  <a:gd name="connsiteY78" fmla="*/ 30435 h 126777"/>
                  <a:gd name="connsiteX79" fmla="*/ 45283 w 126411"/>
                  <a:gd name="connsiteY79" fmla="*/ 28600 h 126777"/>
                  <a:gd name="connsiteX80" fmla="*/ 51424 w 126411"/>
                  <a:gd name="connsiteY80" fmla="*/ 26033 h 126777"/>
                  <a:gd name="connsiteX81" fmla="*/ 55185 w 126411"/>
                  <a:gd name="connsiteY81" fmla="*/ 24936 h 12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26411" h="126777">
                    <a:moveTo>
                      <a:pt x="43910" y="15766"/>
                    </a:moveTo>
                    <a:lnTo>
                      <a:pt x="43269" y="15766"/>
                    </a:lnTo>
                    <a:lnTo>
                      <a:pt x="31167" y="6231"/>
                    </a:lnTo>
                    <a:lnTo>
                      <a:pt x="5679" y="31808"/>
                    </a:lnTo>
                    <a:lnTo>
                      <a:pt x="15400" y="43911"/>
                    </a:lnTo>
                    <a:lnTo>
                      <a:pt x="15400" y="44552"/>
                    </a:lnTo>
                    <a:lnTo>
                      <a:pt x="0" y="46291"/>
                    </a:lnTo>
                    <a:lnTo>
                      <a:pt x="0" y="81308"/>
                    </a:lnTo>
                    <a:lnTo>
                      <a:pt x="15400" y="83053"/>
                    </a:lnTo>
                    <a:lnTo>
                      <a:pt x="15400" y="83605"/>
                    </a:lnTo>
                    <a:lnTo>
                      <a:pt x="5679" y="95977"/>
                    </a:lnTo>
                    <a:lnTo>
                      <a:pt x="30801" y="121002"/>
                    </a:lnTo>
                    <a:lnTo>
                      <a:pt x="42897" y="111287"/>
                    </a:lnTo>
                    <a:lnTo>
                      <a:pt x="43538" y="111287"/>
                    </a:lnTo>
                    <a:lnTo>
                      <a:pt x="45283" y="126778"/>
                    </a:lnTo>
                    <a:lnTo>
                      <a:pt x="80756" y="126778"/>
                    </a:lnTo>
                    <a:lnTo>
                      <a:pt x="82411" y="111287"/>
                    </a:lnTo>
                    <a:lnTo>
                      <a:pt x="83053" y="111287"/>
                    </a:lnTo>
                    <a:lnTo>
                      <a:pt x="95245" y="121002"/>
                    </a:lnTo>
                    <a:lnTo>
                      <a:pt x="120637" y="95977"/>
                    </a:lnTo>
                    <a:lnTo>
                      <a:pt x="110915" y="83785"/>
                    </a:lnTo>
                    <a:lnTo>
                      <a:pt x="110915" y="83233"/>
                    </a:lnTo>
                    <a:lnTo>
                      <a:pt x="126411" y="81494"/>
                    </a:lnTo>
                    <a:lnTo>
                      <a:pt x="126411" y="45836"/>
                    </a:lnTo>
                    <a:lnTo>
                      <a:pt x="110915" y="44090"/>
                    </a:lnTo>
                    <a:lnTo>
                      <a:pt x="110915" y="43448"/>
                    </a:lnTo>
                    <a:lnTo>
                      <a:pt x="120637" y="31808"/>
                    </a:lnTo>
                    <a:lnTo>
                      <a:pt x="95611" y="6327"/>
                    </a:lnTo>
                    <a:lnTo>
                      <a:pt x="83419" y="15490"/>
                    </a:lnTo>
                    <a:lnTo>
                      <a:pt x="82777" y="15490"/>
                    </a:lnTo>
                    <a:lnTo>
                      <a:pt x="81128" y="0"/>
                    </a:lnTo>
                    <a:lnTo>
                      <a:pt x="45649" y="0"/>
                    </a:lnTo>
                    <a:lnTo>
                      <a:pt x="43910" y="15766"/>
                    </a:lnTo>
                    <a:close/>
                    <a:moveTo>
                      <a:pt x="55185" y="24936"/>
                    </a:moveTo>
                    <a:lnTo>
                      <a:pt x="56558" y="12558"/>
                    </a:lnTo>
                    <a:lnTo>
                      <a:pt x="69847" y="12558"/>
                    </a:lnTo>
                    <a:lnTo>
                      <a:pt x="71227" y="24936"/>
                    </a:lnTo>
                    <a:lnTo>
                      <a:pt x="74981" y="26123"/>
                    </a:lnTo>
                    <a:cubicBezTo>
                      <a:pt x="77149" y="26752"/>
                      <a:pt x="79242" y="27612"/>
                      <a:pt x="81218" y="28690"/>
                    </a:cubicBezTo>
                    <a:lnTo>
                      <a:pt x="84702" y="30525"/>
                    </a:lnTo>
                    <a:lnTo>
                      <a:pt x="94693" y="22645"/>
                    </a:lnTo>
                    <a:lnTo>
                      <a:pt x="103857" y="32270"/>
                    </a:lnTo>
                    <a:lnTo>
                      <a:pt x="96156" y="41434"/>
                    </a:lnTo>
                    <a:lnTo>
                      <a:pt x="97992" y="45008"/>
                    </a:lnTo>
                    <a:cubicBezTo>
                      <a:pt x="99031" y="46978"/>
                      <a:pt x="99891" y="49031"/>
                      <a:pt x="100558" y="51149"/>
                    </a:cubicBezTo>
                    <a:lnTo>
                      <a:pt x="101752" y="54909"/>
                    </a:lnTo>
                    <a:lnTo>
                      <a:pt x="114034" y="56282"/>
                    </a:lnTo>
                    <a:lnTo>
                      <a:pt x="114034" y="69944"/>
                    </a:lnTo>
                    <a:lnTo>
                      <a:pt x="101752" y="71227"/>
                    </a:lnTo>
                    <a:lnTo>
                      <a:pt x="100558" y="75077"/>
                    </a:lnTo>
                    <a:cubicBezTo>
                      <a:pt x="99878" y="77195"/>
                      <a:pt x="99018" y="79248"/>
                      <a:pt x="97992" y="81218"/>
                    </a:cubicBezTo>
                    <a:lnTo>
                      <a:pt x="96156" y="84702"/>
                    </a:lnTo>
                    <a:lnTo>
                      <a:pt x="103857" y="94417"/>
                    </a:lnTo>
                    <a:lnTo>
                      <a:pt x="94693" y="104043"/>
                    </a:lnTo>
                    <a:lnTo>
                      <a:pt x="84978" y="96253"/>
                    </a:lnTo>
                    <a:lnTo>
                      <a:pt x="81494" y="98088"/>
                    </a:lnTo>
                    <a:cubicBezTo>
                      <a:pt x="79498" y="99134"/>
                      <a:pt x="77413" y="99994"/>
                      <a:pt x="75257" y="100655"/>
                    </a:cubicBezTo>
                    <a:lnTo>
                      <a:pt x="71503" y="101842"/>
                    </a:lnTo>
                    <a:lnTo>
                      <a:pt x="69847" y="114310"/>
                    </a:lnTo>
                    <a:lnTo>
                      <a:pt x="56558" y="114310"/>
                    </a:lnTo>
                    <a:lnTo>
                      <a:pt x="55185" y="101938"/>
                    </a:lnTo>
                    <a:lnTo>
                      <a:pt x="51514" y="101110"/>
                    </a:lnTo>
                    <a:cubicBezTo>
                      <a:pt x="49397" y="100443"/>
                      <a:pt x="47337" y="99583"/>
                      <a:pt x="45373" y="98543"/>
                    </a:cubicBezTo>
                    <a:lnTo>
                      <a:pt x="41799" y="96708"/>
                    </a:lnTo>
                    <a:lnTo>
                      <a:pt x="32174" y="104505"/>
                    </a:lnTo>
                    <a:lnTo>
                      <a:pt x="22549" y="94879"/>
                    </a:lnTo>
                    <a:lnTo>
                      <a:pt x="30249" y="85158"/>
                    </a:lnTo>
                    <a:lnTo>
                      <a:pt x="28414" y="81680"/>
                    </a:lnTo>
                    <a:cubicBezTo>
                      <a:pt x="27425" y="79691"/>
                      <a:pt x="26572" y="77637"/>
                      <a:pt x="25847" y="75533"/>
                    </a:cubicBezTo>
                    <a:lnTo>
                      <a:pt x="24660" y="71683"/>
                    </a:lnTo>
                    <a:lnTo>
                      <a:pt x="12372" y="70399"/>
                    </a:lnTo>
                    <a:lnTo>
                      <a:pt x="12372" y="56744"/>
                    </a:lnTo>
                    <a:lnTo>
                      <a:pt x="24660" y="55371"/>
                    </a:lnTo>
                    <a:lnTo>
                      <a:pt x="25847" y="51611"/>
                    </a:lnTo>
                    <a:cubicBezTo>
                      <a:pt x="26553" y="49506"/>
                      <a:pt x="27413" y="47453"/>
                      <a:pt x="28414" y="45470"/>
                    </a:cubicBezTo>
                    <a:lnTo>
                      <a:pt x="30249" y="41896"/>
                    </a:lnTo>
                    <a:lnTo>
                      <a:pt x="22549" y="32726"/>
                    </a:lnTo>
                    <a:lnTo>
                      <a:pt x="32084" y="22645"/>
                    </a:lnTo>
                    <a:lnTo>
                      <a:pt x="41709" y="30435"/>
                    </a:lnTo>
                    <a:lnTo>
                      <a:pt x="45283" y="28600"/>
                    </a:lnTo>
                    <a:cubicBezTo>
                      <a:pt x="47228" y="27522"/>
                      <a:pt x="49288" y="26662"/>
                      <a:pt x="51424" y="26033"/>
                    </a:cubicBezTo>
                    <a:lnTo>
                      <a:pt x="55185" y="24936"/>
                    </a:lnTo>
                    <a:close/>
                  </a:path>
                </a:pathLst>
              </a:custGeom>
              <a:solidFill>
                <a:srgbClr val="2C5967"/>
              </a:solidFill>
              <a:ln w="6417" cap="flat">
                <a:noFill/>
                <a:prstDash val="solid"/>
                <a:miter/>
              </a:ln>
            </p:spPr>
            <p:txBody>
              <a:bodyPr rtlCol="0" anchor="ctr"/>
              <a:lstStyle/>
              <a:p>
                <a:endParaRPr lang="en-US" sz="810"/>
              </a:p>
            </p:txBody>
          </p:sp>
        </p:grpSp>
        <p:grpSp>
          <p:nvGrpSpPr>
            <p:cNvPr id="3090" name="Graphic 3">
              <a:extLst>
                <a:ext uri="{FF2B5EF4-FFF2-40B4-BE49-F238E27FC236}">
                  <a16:creationId xmlns:a16="http://schemas.microsoft.com/office/drawing/2014/main" id="{1051769D-5194-ED1E-2B8E-9CCFC808108F}"/>
                </a:ext>
              </a:extLst>
            </p:cNvPr>
            <p:cNvGrpSpPr/>
            <p:nvPr/>
          </p:nvGrpSpPr>
          <p:grpSpPr>
            <a:xfrm>
              <a:off x="5600703" y="5922826"/>
              <a:ext cx="740908" cy="422321"/>
              <a:chOff x="5600703" y="5922826"/>
              <a:chExt cx="740908" cy="422321"/>
            </a:xfrm>
            <a:solidFill>
              <a:srgbClr val="000000"/>
            </a:solidFill>
          </p:grpSpPr>
          <p:sp>
            <p:nvSpPr>
              <p:cNvPr id="3091" name="TextBox 3090">
                <a:extLst>
                  <a:ext uri="{FF2B5EF4-FFF2-40B4-BE49-F238E27FC236}">
                    <a16:creationId xmlns:a16="http://schemas.microsoft.com/office/drawing/2014/main" id="{55E5ED86-19EE-8F92-D71F-C5FE33FF30C4}"/>
                  </a:ext>
                </a:extLst>
              </p:cNvPr>
              <p:cNvSpPr txBox="1"/>
              <p:nvPr/>
            </p:nvSpPr>
            <p:spPr>
              <a:xfrm>
                <a:off x="5600703" y="5922826"/>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GoldenGate</a:t>
                </a:r>
              </a:p>
            </p:txBody>
          </p:sp>
          <p:sp>
            <p:nvSpPr>
              <p:cNvPr id="3092" name="TextBox 3091">
                <a:extLst>
                  <a:ext uri="{FF2B5EF4-FFF2-40B4-BE49-F238E27FC236}">
                    <a16:creationId xmlns:a16="http://schemas.microsoft.com/office/drawing/2014/main" id="{349C5A8D-E7A1-5CAF-758A-3894832A8790}"/>
                  </a:ext>
                </a:extLst>
              </p:cNvPr>
              <p:cNvSpPr txBox="1"/>
              <p:nvPr/>
            </p:nvSpPr>
            <p:spPr>
              <a:xfrm>
                <a:off x="5708089" y="6025495"/>
                <a:ext cx="52290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Stream</a:t>
                </a:r>
              </a:p>
            </p:txBody>
          </p:sp>
          <p:sp>
            <p:nvSpPr>
              <p:cNvPr id="3093" name="TextBox 3092">
                <a:extLst>
                  <a:ext uri="{FF2B5EF4-FFF2-40B4-BE49-F238E27FC236}">
                    <a16:creationId xmlns:a16="http://schemas.microsoft.com/office/drawing/2014/main" id="{D2B6DB8C-DFFD-826D-1901-79A1AF690C49}"/>
                  </a:ext>
                </a:extLst>
              </p:cNvPr>
              <p:cNvSpPr txBox="1"/>
              <p:nvPr/>
            </p:nvSpPr>
            <p:spPr>
              <a:xfrm>
                <a:off x="5662715" y="6128165"/>
                <a:ext cx="61106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Analytics</a:t>
                </a:r>
              </a:p>
            </p:txBody>
          </p:sp>
        </p:grpSp>
      </p:grpSp>
      <p:grpSp>
        <p:nvGrpSpPr>
          <p:cNvPr id="3094" name="Graphic 3">
            <a:extLst>
              <a:ext uri="{FF2B5EF4-FFF2-40B4-BE49-F238E27FC236}">
                <a16:creationId xmlns:a16="http://schemas.microsoft.com/office/drawing/2014/main" id="{EC11F851-98AA-69D4-269F-ADFA2FB72A2E}"/>
              </a:ext>
            </a:extLst>
          </p:cNvPr>
          <p:cNvGrpSpPr/>
          <p:nvPr/>
        </p:nvGrpSpPr>
        <p:grpSpPr>
          <a:xfrm>
            <a:off x="6409244" y="5622145"/>
            <a:ext cx="740908" cy="620332"/>
            <a:chOff x="6409244" y="5622145"/>
            <a:chExt cx="740908" cy="620332"/>
          </a:xfrm>
        </p:grpSpPr>
        <p:grpSp>
          <p:nvGrpSpPr>
            <p:cNvPr id="3095" name="Graphic 3">
              <a:extLst>
                <a:ext uri="{FF2B5EF4-FFF2-40B4-BE49-F238E27FC236}">
                  <a16:creationId xmlns:a16="http://schemas.microsoft.com/office/drawing/2014/main" id="{AAC2E82D-1503-0A7C-2DCC-C543E54702B5}"/>
                </a:ext>
              </a:extLst>
            </p:cNvPr>
            <p:cNvGrpSpPr/>
            <p:nvPr/>
          </p:nvGrpSpPr>
          <p:grpSpPr>
            <a:xfrm>
              <a:off x="6581729" y="5622145"/>
              <a:ext cx="385010" cy="339177"/>
              <a:chOff x="6581729" y="5622145"/>
              <a:chExt cx="385010" cy="339177"/>
            </a:xfrm>
          </p:grpSpPr>
          <p:sp>
            <p:nvSpPr>
              <p:cNvPr id="3096" name="Freeform: Shape 3095">
                <a:extLst>
                  <a:ext uri="{FF2B5EF4-FFF2-40B4-BE49-F238E27FC236}">
                    <a16:creationId xmlns:a16="http://schemas.microsoft.com/office/drawing/2014/main" id="{2F1089F4-78CA-0F48-13E8-3147F82A379B}"/>
                  </a:ext>
                </a:extLst>
              </p:cNvPr>
              <p:cNvSpPr/>
              <p:nvPr/>
            </p:nvSpPr>
            <p:spPr>
              <a:xfrm>
                <a:off x="6586285" y="5743975"/>
                <a:ext cx="375899" cy="212403"/>
              </a:xfrm>
              <a:custGeom>
                <a:avLst/>
                <a:gdLst>
                  <a:gd name="connsiteX0" fmla="*/ 371278 w 375899"/>
                  <a:gd name="connsiteY0" fmla="*/ 212398 h 212403"/>
                  <a:gd name="connsiteX1" fmla="*/ 352926 w 375899"/>
                  <a:gd name="connsiteY1" fmla="*/ 205705 h 212403"/>
                  <a:gd name="connsiteX2" fmla="*/ 347088 w 375899"/>
                  <a:gd name="connsiteY2" fmla="*/ 203235 h 212403"/>
                  <a:gd name="connsiteX3" fmla="*/ 341312 w 375899"/>
                  <a:gd name="connsiteY3" fmla="*/ 205705 h 212403"/>
                  <a:gd name="connsiteX4" fmla="*/ 322639 w 375899"/>
                  <a:gd name="connsiteY4" fmla="*/ 212404 h 212403"/>
                  <a:gd name="connsiteX5" fmla="*/ 304030 w 375899"/>
                  <a:gd name="connsiteY5" fmla="*/ 205705 h 212403"/>
                  <a:gd name="connsiteX6" fmla="*/ 298255 w 375899"/>
                  <a:gd name="connsiteY6" fmla="*/ 203235 h 212403"/>
                  <a:gd name="connsiteX7" fmla="*/ 292352 w 375899"/>
                  <a:gd name="connsiteY7" fmla="*/ 205705 h 212403"/>
                  <a:gd name="connsiteX8" fmla="*/ 273743 w 375899"/>
                  <a:gd name="connsiteY8" fmla="*/ 212391 h 212403"/>
                  <a:gd name="connsiteX9" fmla="*/ 255134 w 375899"/>
                  <a:gd name="connsiteY9" fmla="*/ 205705 h 212403"/>
                  <a:gd name="connsiteX10" fmla="*/ 249295 w 375899"/>
                  <a:gd name="connsiteY10" fmla="*/ 203235 h 212403"/>
                  <a:gd name="connsiteX11" fmla="*/ 243520 w 375899"/>
                  <a:gd name="connsiteY11" fmla="*/ 205705 h 212403"/>
                  <a:gd name="connsiteX12" fmla="*/ 224911 w 375899"/>
                  <a:gd name="connsiteY12" fmla="*/ 212391 h 212403"/>
                  <a:gd name="connsiteX13" fmla="*/ 206302 w 375899"/>
                  <a:gd name="connsiteY13" fmla="*/ 205705 h 212403"/>
                  <a:gd name="connsiteX14" fmla="*/ 200398 w 375899"/>
                  <a:gd name="connsiteY14" fmla="*/ 203235 h 212403"/>
                  <a:gd name="connsiteX15" fmla="*/ 194623 w 375899"/>
                  <a:gd name="connsiteY15" fmla="*/ 205705 h 212403"/>
                  <a:gd name="connsiteX16" fmla="*/ 176014 w 375899"/>
                  <a:gd name="connsiteY16" fmla="*/ 212404 h 212403"/>
                  <a:gd name="connsiteX17" fmla="*/ 157341 w 375899"/>
                  <a:gd name="connsiteY17" fmla="*/ 205705 h 212403"/>
                  <a:gd name="connsiteX18" fmla="*/ 151566 w 375899"/>
                  <a:gd name="connsiteY18" fmla="*/ 203235 h 212403"/>
                  <a:gd name="connsiteX19" fmla="*/ 145663 w 375899"/>
                  <a:gd name="connsiteY19" fmla="*/ 205705 h 212403"/>
                  <a:gd name="connsiteX20" fmla="*/ 127054 w 375899"/>
                  <a:gd name="connsiteY20" fmla="*/ 212391 h 212403"/>
                  <a:gd name="connsiteX21" fmla="*/ 108445 w 375899"/>
                  <a:gd name="connsiteY21" fmla="*/ 205705 h 212403"/>
                  <a:gd name="connsiteX22" fmla="*/ 102605 w 375899"/>
                  <a:gd name="connsiteY22" fmla="*/ 203235 h 212403"/>
                  <a:gd name="connsiteX23" fmla="*/ 96831 w 375899"/>
                  <a:gd name="connsiteY23" fmla="*/ 205705 h 212403"/>
                  <a:gd name="connsiteX24" fmla="*/ 78222 w 375899"/>
                  <a:gd name="connsiteY24" fmla="*/ 212391 h 212403"/>
                  <a:gd name="connsiteX25" fmla="*/ 59613 w 375899"/>
                  <a:gd name="connsiteY25" fmla="*/ 205705 h 212403"/>
                  <a:gd name="connsiteX26" fmla="*/ 53773 w 375899"/>
                  <a:gd name="connsiteY26" fmla="*/ 203235 h 212403"/>
                  <a:gd name="connsiteX27" fmla="*/ 47998 w 375899"/>
                  <a:gd name="connsiteY27" fmla="*/ 205705 h 212403"/>
                  <a:gd name="connsiteX28" fmla="*/ 29646 w 375899"/>
                  <a:gd name="connsiteY28" fmla="*/ 212398 h 212403"/>
                  <a:gd name="connsiteX29" fmla="*/ 11294 w 375899"/>
                  <a:gd name="connsiteY29" fmla="*/ 205705 h 212403"/>
                  <a:gd name="connsiteX30" fmla="*/ 5518 w 375899"/>
                  <a:gd name="connsiteY30" fmla="*/ 203235 h 212403"/>
                  <a:gd name="connsiteX31" fmla="*/ 0 w 375899"/>
                  <a:gd name="connsiteY31" fmla="*/ 203235 h 212403"/>
                  <a:gd name="connsiteX32" fmla="*/ 0 w 375899"/>
                  <a:gd name="connsiteY32" fmla="*/ 157399 h 212403"/>
                  <a:gd name="connsiteX33" fmla="*/ 4621 w 375899"/>
                  <a:gd name="connsiteY33" fmla="*/ 157399 h 212403"/>
                  <a:gd name="connsiteX34" fmla="*/ 22973 w 375899"/>
                  <a:gd name="connsiteY34" fmla="*/ 164092 h 212403"/>
                  <a:gd name="connsiteX35" fmla="*/ 28812 w 375899"/>
                  <a:gd name="connsiteY35" fmla="*/ 166562 h 212403"/>
                  <a:gd name="connsiteX36" fmla="*/ 34587 w 375899"/>
                  <a:gd name="connsiteY36" fmla="*/ 164092 h 212403"/>
                  <a:gd name="connsiteX37" fmla="*/ 53196 w 375899"/>
                  <a:gd name="connsiteY37" fmla="*/ 157405 h 212403"/>
                  <a:gd name="connsiteX38" fmla="*/ 71805 w 375899"/>
                  <a:gd name="connsiteY38" fmla="*/ 164092 h 212403"/>
                  <a:gd name="connsiteX39" fmla="*/ 77644 w 375899"/>
                  <a:gd name="connsiteY39" fmla="*/ 166562 h 212403"/>
                  <a:gd name="connsiteX40" fmla="*/ 83419 w 375899"/>
                  <a:gd name="connsiteY40" fmla="*/ 164092 h 212403"/>
                  <a:gd name="connsiteX41" fmla="*/ 86820 w 375899"/>
                  <a:gd name="connsiteY41" fmla="*/ 161705 h 212403"/>
                  <a:gd name="connsiteX42" fmla="*/ 86820 w 375899"/>
                  <a:gd name="connsiteY42" fmla="*/ 142088 h 212403"/>
                  <a:gd name="connsiteX43" fmla="*/ 0 w 375899"/>
                  <a:gd name="connsiteY43" fmla="*/ 142088 h 212403"/>
                  <a:gd name="connsiteX44" fmla="*/ 0 w 375899"/>
                  <a:gd name="connsiteY44" fmla="*/ 96253 h 212403"/>
                  <a:gd name="connsiteX45" fmla="*/ 12192 w 375899"/>
                  <a:gd name="connsiteY45" fmla="*/ 96253 h 212403"/>
                  <a:gd name="connsiteX46" fmla="*/ 87141 w 375899"/>
                  <a:gd name="connsiteY46" fmla="*/ 10729 h 212403"/>
                  <a:gd name="connsiteX47" fmla="*/ 87141 w 375899"/>
                  <a:gd name="connsiteY47" fmla="*/ 0 h 212403"/>
                  <a:gd name="connsiteX48" fmla="*/ 108445 w 375899"/>
                  <a:gd name="connsiteY48" fmla="*/ 0 h 212403"/>
                  <a:gd name="connsiteX49" fmla="*/ 108445 w 375899"/>
                  <a:gd name="connsiteY49" fmla="*/ 10729 h 212403"/>
                  <a:gd name="connsiteX50" fmla="*/ 123781 w 375899"/>
                  <a:gd name="connsiteY50" fmla="*/ 61968 h 212403"/>
                  <a:gd name="connsiteX51" fmla="*/ 152144 w 375899"/>
                  <a:gd name="connsiteY51" fmla="*/ 87154 h 212403"/>
                  <a:gd name="connsiteX52" fmla="*/ 189297 w 375899"/>
                  <a:gd name="connsiteY52" fmla="*/ 94790 h 212403"/>
                  <a:gd name="connsiteX53" fmla="*/ 226129 w 375899"/>
                  <a:gd name="connsiteY53" fmla="*/ 86454 h 212403"/>
                  <a:gd name="connsiteX54" fmla="*/ 253465 w 375899"/>
                  <a:gd name="connsiteY54" fmla="*/ 60505 h 212403"/>
                  <a:gd name="connsiteX55" fmla="*/ 268224 w 375899"/>
                  <a:gd name="connsiteY55" fmla="*/ 10729 h 212403"/>
                  <a:gd name="connsiteX56" fmla="*/ 268224 w 375899"/>
                  <a:gd name="connsiteY56" fmla="*/ 0 h 212403"/>
                  <a:gd name="connsiteX57" fmla="*/ 289721 w 375899"/>
                  <a:gd name="connsiteY57" fmla="*/ 0 h 212403"/>
                  <a:gd name="connsiteX58" fmla="*/ 289721 w 375899"/>
                  <a:gd name="connsiteY58" fmla="*/ 10729 h 212403"/>
                  <a:gd name="connsiteX59" fmla="*/ 364477 w 375899"/>
                  <a:gd name="connsiteY59" fmla="*/ 96253 h 212403"/>
                  <a:gd name="connsiteX60" fmla="*/ 375899 w 375899"/>
                  <a:gd name="connsiteY60" fmla="*/ 96253 h 212403"/>
                  <a:gd name="connsiteX61" fmla="*/ 375899 w 375899"/>
                  <a:gd name="connsiteY61" fmla="*/ 142088 h 212403"/>
                  <a:gd name="connsiteX62" fmla="*/ 290362 w 375899"/>
                  <a:gd name="connsiteY62" fmla="*/ 142088 h 212403"/>
                  <a:gd name="connsiteX63" fmla="*/ 290362 w 375899"/>
                  <a:gd name="connsiteY63" fmla="*/ 158317 h 212403"/>
                  <a:gd name="connsiteX64" fmla="*/ 297934 w 375899"/>
                  <a:gd name="connsiteY64" fmla="*/ 157399 h 212403"/>
                  <a:gd name="connsiteX65" fmla="*/ 316286 w 375899"/>
                  <a:gd name="connsiteY65" fmla="*/ 164092 h 212403"/>
                  <a:gd name="connsiteX66" fmla="*/ 322062 w 375899"/>
                  <a:gd name="connsiteY66" fmla="*/ 166562 h 212403"/>
                  <a:gd name="connsiteX67" fmla="*/ 327901 w 375899"/>
                  <a:gd name="connsiteY67" fmla="*/ 164092 h 212403"/>
                  <a:gd name="connsiteX68" fmla="*/ 346509 w 375899"/>
                  <a:gd name="connsiteY68" fmla="*/ 157405 h 212403"/>
                  <a:gd name="connsiteX69" fmla="*/ 365118 w 375899"/>
                  <a:gd name="connsiteY69" fmla="*/ 164092 h 212403"/>
                  <a:gd name="connsiteX70" fmla="*/ 371022 w 375899"/>
                  <a:gd name="connsiteY70" fmla="*/ 166562 h 212403"/>
                  <a:gd name="connsiteX71" fmla="*/ 375578 w 375899"/>
                  <a:gd name="connsiteY71" fmla="*/ 166562 h 212403"/>
                  <a:gd name="connsiteX72" fmla="*/ 375578 w 375899"/>
                  <a:gd name="connsiteY72" fmla="*/ 212398 h 212403"/>
                  <a:gd name="connsiteX73" fmla="*/ 371278 w 375899"/>
                  <a:gd name="connsiteY73" fmla="*/ 212398 h 21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75899" h="212403">
                    <a:moveTo>
                      <a:pt x="371278" y="212398"/>
                    </a:moveTo>
                    <a:cubicBezTo>
                      <a:pt x="364605" y="212385"/>
                      <a:pt x="358060" y="210017"/>
                      <a:pt x="352926" y="205705"/>
                    </a:cubicBezTo>
                    <a:cubicBezTo>
                      <a:pt x="350360" y="203780"/>
                      <a:pt x="349654" y="203235"/>
                      <a:pt x="347088" y="203235"/>
                    </a:cubicBezTo>
                    <a:cubicBezTo>
                      <a:pt x="344521" y="203235"/>
                      <a:pt x="343879" y="203780"/>
                      <a:pt x="341312" y="205705"/>
                    </a:cubicBezTo>
                    <a:cubicBezTo>
                      <a:pt x="336050" y="210036"/>
                      <a:pt x="329441" y="212404"/>
                      <a:pt x="322639" y="212404"/>
                    </a:cubicBezTo>
                    <a:cubicBezTo>
                      <a:pt x="315838" y="212404"/>
                      <a:pt x="309228" y="210036"/>
                      <a:pt x="304030" y="205705"/>
                    </a:cubicBezTo>
                    <a:cubicBezTo>
                      <a:pt x="301463" y="203780"/>
                      <a:pt x="300822" y="203235"/>
                      <a:pt x="298255" y="203235"/>
                    </a:cubicBezTo>
                    <a:cubicBezTo>
                      <a:pt x="295689" y="203235"/>
                      <a:pt x="294919" y="203780"/>
                      <a:pt x="292352" y="205705"/>
                    </a:cubicBezTo>
                    <a:cubicBezTo>
                      <a:pt x="287154" y="210030"/>
                      <a:pt x="280545" y="212391"/>
                      <a:pt x="273743" y="212391"/>
                    </a:cubicBezTo>
                    <a:cubicBezTo>
                      <a:pt x="266941" y="212391"/>
                      <a:pt x="260396" y="210030"/>
                      <a:pt x="255134" y="205705"/>
                    </a:cubicBezTo>
                    <a:cubicBezTo>
                      <a:pt x="252567" y="203780"/>
                      <a:pt x="251861" y="203235"/>
                      <a:pt x="249295" y="203235"/>
                    </a:cubicBezTo>
                    <a:cubicBezTo>
                      <a:pt x="246728" y="203235"/>
                      <a:pt x="246087" y="203780"/>
                      <a:pt x="243520" y="205705"/>
                    </a:cubicBezTo>
                    <a:cubicBezTo>
                      <a:pt x="238257" y="210030"/>
                      <a:pt x="231712" y="212391"/>
                      <a:pt x="224911" y="212391"/>
                    </a:cubicBezTo>
                    <a:cubicBezTo>
                      <a:pt x="218108" y="212391"/>
                      <a:pt x="211500" y="210030"/>
                      <a:pt x="206302" y="205705"/>
                    </a:cubicBezTo>
                    <a:cubicBezTo>
                      <a:pt x="203606" y="203780"/>
                      <a:pt x="202965" y="203235"/>
                      <a:pt x="200398" y="203235"/>
                    </a:cubicBezTo>
                    <a:cubicBezTo>
                      <a:pt x="197832" y="203235"/>
                      <a:pt x="197189" y="203780"/>
                      <a:pt x="194623" y="205705"/>
                    </a:cubicBezTo>
                    <a:cubicBezTo>
                      <a:pt x="189361" y="210036"/>
                      <a:pt x="182816" y="212404"/>
                      <a:pt x="176014" y="212404"/>
                    </a:cubicBezTo>
                    <a:cubicBezTo>
                      <a:pt x="169148" y="212404"/>
                      <a:pt x="162603" y="210036"/>
                      <a:pt x="157341" y="205705"/>
                    </a:cubicBezTo>
                    <a:cubicBezTo>
                      <a:pt x="154774" y="203780"/>
                      <a:pt x="154133" y="203235"/>
                      <a:pt x="151566" y="203235"/>
                    </a:cubicBezTo>
                    <a:cubicBezTo>
                      <a:pt x="149000" y="203235"/>
                      <a:pt x="148230" y="203780"/>
                      <a:pt x="145663" y="205705"/>
                    </a:cubicBezTo>
                    <a:cubicBezTo>
                      <a:pt x="140465" y="210030"/>
                      <a:pt x="133855" y="212391"/>
                      <a:pt x="127054" y="212391"/>
                    </a:cubicBezTo>
                    <a:cubicBezTo>
                      <a:pt x="120316" y="212391"/>
                      <a:pt x="113707" y="210030"/>
                      <a:pt x="108445" y="205705"/>
                    </a:cubicBezTo>
                    <a:cubicBezTo>
                      <a:pt x="105878" y="203780"/>
                      <a:pt x="105172" y="203235"/>
                      <a:pt x="102605" y="203235"/>
                    </a:cubicBezTo>
                    <a:cubicBezTo>
                      <a:pt x="100039" y="203235"/>
                      <a:pt x="99397" y="203780"/>
                      <a:pt x="96831" y="205705"/>
                    </a:cubicBezTo>
                    <a:cubicBezTo>
                      <a:pt x="91568" y="210030"/>
                      <a:pt x="85023" y="212391"/>
                      <a:pt x="78222" y="212391"/>
                    </a:cubicBezTo>
                    <a:cubicBezTo>
                      <a:pt x="71419" y="212391"/>
                      <a:pt x="64874" y="210030"/>
                      <a:pt x="59613" y="205705"/>
                    </a:cubicBezTo>
                    <a:cubicBezTo>
                      <a:pt x="57046" y="203780"/>
                      <a:pt x="56340" y="203235"/>
                      <a:pt x="53773" y="203235"/>
                    </a:cubicBezTo>
                    <a:cubicBezTo>
                      <a:pt x="51206" y="203235"/>
                      <a:pt x="50565" y="203780"/>
                      <a:pt x="47998" y="205705"/>
                    </a:cubicBezTo>
                    <a:cubicBezTo>
                      <a:pt x="42865" y="210017"/>
                      <a:pt x="36320" y="212385"/>
                      <a:pt x="29646" y="212398"/>
                    </a:cubicBezTo>
                    <a:cubicBezTo>
                      <a:pt x="22909" y="212379"/>
                      <a:pt x="16427" y="210011"/>
                      <a:pt x="11294" y="205705"/>
                    </a:cubicBezTo>
                    <a:cubicBezTo>
                      <a:pt x="8727" y="203780"/>
                      <a:pt x="8085" y="203235"/>
                      <a:pt x="5518" y="203235"/>
                    </a:cubicBezTo>
                    <a:lnTo>
                      <a:pt x="0" y="203235"/>
                    </a:lnTo>
                    <a:lnTo>
                      <a:pt x="0" y="157399"/>
                    </a:lnTo>
                    <a:lnTo>
                      <a:pt x="4621" y="157399"/>
                    </a:lnTo>
                    <a:cubicBezTo>
                      <a:pt x="11294" y="157392"/>
                      <a:pt x="17839" y="159767"/>
                      <a:pt x="22973" y="164092"/>
                    </a:cubicBezTo>
                    <a:cubicBezTo>
                      <a:pt x="25539" y="166017"/>
                      <a:pt x="26245" y="166562"/>
                      <a:pt x="28812" y="166562"/>
                    </a:cubicBezTo>
                    <a:cubicBezTo>
                      <a:pt x="31378" y="166562"/>
                      <a:pt x="32020" y="166017"/>
                      <a:pt x="34587" y="164092"/>
                    </a:cubicBezTo>
                    <a:cubicBezTo>
                      <a:pt x="39849" y="159767"/>
                      <a:pt x="46394" y="157405"/>
                      <a:pt x="53196" y="157405"/>
                    </a:cubicBezTo>
                    <a:cubicBezTo>
                      <a:pt x="59998" y="157405"/>
                      <a:pt x="66543" y="159767"/>
                      <a:pt x="71805" y="164092"/>
                    </a:cubicBezTo>
                    <a:cubicBezTo>
                      <a:pt x="74436" y="166017"/>
                      <a:pt x="75078" y="166562"/>
                      <a:pt x="77644" y="166562"/>
                    </a:cubicBezTo>
                    <a:cubicBezTo>
                      <a:pt x="80211" y="166562"/>
                      <a:pt x="80853" y="166017"/>
                      <a:pt x="83419" y="164092"/>
                    </a:cubicBezTo>
                    <a:lnTo>
                      <a:pt x="86820" y="161705"/>
                    </a:lnTo>
                    <a:lnTo>
                      <a:pt x="86820" y="142088"/>
                    </a:lnTo>
                    <a:lnTo>
                      <a:pt x="0" y="142088"/>
                    </a:lnTo>
                    <a:lnTo>
                      <a:pt x="0" y="96253"/>
                    </a:lnTo>
                    <a:lnTo>
                      <a:pt x="12192" y="96253"/>
                    </a:lnTo>
                    <a:cubicBezTo>
                      <a:pt x="68789" y="96253"/>
                      <a:pt x="87141" y="32636"/>
                      <a:pt x="87141" y="10729"/>
                    </a:cubicBezTo>
                    <a:lnTo>
                      <a:pt x="87141" y="0"/>
                    </a:lnTo>
                    <a:lnTo>
                      <a:pt x="108445" y="0"/>
                    </a:lnTo>
                    <a:lnTo>
                      <a:pt x="108445" y="10729"/>
                    </a:lnTo>
                    <a:cubicBezTo>
                      <a:pt x="108830" y="28882"/>
                      <a:pt x="114092" y="46593"/>
                      <a:pt x="123781" y="61968"/>
                    </a:cubicBezTo>
                    <a:cubicBezTo>
                      <a:pt x="130840" y="72710"/>
                      <a:pt x="140657" y="81398"/>
                      <a:pt x="152144" y="87154"/>
                    </a:cubicBezTo>
                    <a:cubicBezTo>
                      <a:pt x="163694" y="92916"/>
                      <a:pt x="176463" y="95547"/>
                      <a:pt x="189297" y="94790"/>
                    </a:cubicBezTo>
                    <a:cubicBezTo>
                      <a:pt x="202131" y="95367"/>
                      <a:pt x="214836" y="92492"/>
                      <a:pt x="226129" y="86454"/>
                    </a:cubicBezTo>
                    <a:cubicBezTo>
                      <a:pt x="237423" y="80422"/>
                      <a:pt x="246857" y="71458"/>
                      <a:pt x="253465" y="60505"/>
                    </a:cubicBezTo>
                    <a:cubicBezTo>
                      <a:pt x="262513" y="45418"/>
                      <a:pt x="267583" y="28298"/>
                      <a:pt x="268224" y="10729"/>
                    </a:cubicBezTo>
                    <a:lnTo>
                      <a:pt x="268224" y="0"/>
                    </a:lnTo>
                    <a:lnTo>
                      <a:pt x="289721" y="0"/>
                    </a:lnTo>
                    <a:lnTo>
                      <a:pt x="289721" y="10729"/>
                    </a:lnTo>
                    <a:cubicBezTo>
                      <a:pt x="289721" y="32636"/>
                      <a:pt x="308008" y="96253"/>
                      <a:pt x="364477" y="96253"/>
                    </a:cubicBezTo>
                    <a:lnTo>
                      <a:pt x="375899" y="96253"/>
                    </a:lnTo>
                    <a:lnTo>
                      <a:pt x="375899" y="142088"/>
                    </a:lnTo>
                    <a:lnTo>
                      <a:pt x="290362" y="142088"/>
                    </a:lnTo>
                    <a:lnTo>
                      <a:pt x="290362" y="158317"/>
                    </a:lnTo>
                    <a:cubicBezTo>
                      <a:pt x="292801" y="157681"/>
                      <a:pt x="295367" y="157367"/>
                      <a:pt x="297934" y="157399"/>
                    </a:cubicBezTo>
                    <a:cubicBezTo>
                      <a:pt x="304672" y="157412"/>
                      <a:pt x="311153" y="159780"/>
                      <a:pt x="316286" y="164092"/>
                    </a:cubicBezTo>
                    <a:cubicBezTo>
                      <a:pt x="318853" y="166017"/>
                      <a:pt x="319559" y="166562"/>
                      <a:pt x="322062" y="166562"/>
                    </a:cubicBezTo>
                    <a:cubicBezTo>
                      <a:pt x="324564" y="166562"/>
                      <a:pt x="325334" y="166017"/>
                      <a:pt x="327901" y="164092"/>
                    </a:cubicBezTo>
                    <a:cubicBezTo>
                      <a:pt x="333163" y="159767"/>
                      <a:pt x="339772" y="157405"/>
                      <a:pt x="346509" y="157405"/>
                    </a:cubicBezTo>
                    <a:cubicBezTo>
                      <a:pt x="353312" y="157405"/>
                      <a:pt x="359921" y="159767"/>
                      <a:pt x="365118" y="164092"/>
                    </a:cubicBezTo>
                    <a:cubicBezTo>
                      <a:pt x="367814" y="166017"/>
                      <a:pt x="368455" y="166562"/>
                      <a:pt x="371022" y="166562"/>
                    </a:cubicBezTo>
                    <a:lnTo>
                      <a:pt x="375578" y="166562"/>
                    </a:lnTo>
                    <a:lnTo>
                      <a:pt x="375578" y="212398"/>
                    </a:lnTo>
                    <a:lnTo>
                      <a:pt x="371278" y="212398"/>
                    </a:lnTo>
                    <a:close/>
                  </a:path>
                </a:pathLst>
              </a:custGeom>
              <a:solidFill>
                <a:srgbClr val="FFFFFF"/>
              </a:solidFill>
              <a:ln w="6417" cap="flat">
                <a:noFill/>
                <a:prstDash val="solid"/>
                <a:miter/>
              </a:ln>
            </p:spPr>
            <p:txBody>
              <a:bodyPr rtlCol="0" anchor="ctr"/>
              <a:lstStyle/>
              <a:p>
                <a:endParaRPr lang="en-US" sz="810"/>
              </a:p>
            </p:txBody>
          </p:sp>
          <p:sp>
            <p:nvSpPr>
              <p:cNvPr id="3097" name="Freeform: Shape 3096">
                <a:extLst>
                  <a:ext uri="{FF2B5EF4-FFF2-40B4-BE49-F238E27FC236}">
                    <a16:creationId xmlns:a16="http://schemas.microsoft.com/office/drawing/2014/main" id="{8547432D-4843-0437-8EC2-4298965AD972}"/>
                  </a:ext>
                </a:extLst>
              </p:cNvPr>
              <p:cNvSpPr/>
              <p:nvPr/>
            </p:nvSpPr>
            <p:spPr>
              <a:xfrm>
                <a:off x="6581729" y="5739208"/>
                <a:ext cx="385010" cy="222115"/>
              </a:xfrm>
              <a:custGeom>
                <a:avLst/>
                <a:gdLst>
                  <a:gd name="connsiteX0" fmla="*/ 290298 w 385010"/>
                  <a:gd name="connsiteY0" fmla="*/ 9350 h 222115"/>
                  <a:gd name="connsiteX1" fmla="*/ 290298 w 385010"/>
                  <a:gd name="connsiteY1" fmla="*/ 15490 h 222115"/>
                  <a:gd name="connsiteX2" fmla="*/ 369674 w 385010"/>
                  <a:gd name="connsiteY2" fmla="*/ 105602 h 222115"/>
                  <a:gd name="connsiteX3" fmla="*/ 375834 w 385010"/>
                  <a:gd name="connsiteY3" fmla="*/ 105602 h 222115"/>
                  <a:gd name="connsiteX4" fmla="*/ 375834 w 385010"/>
                  <a:gd name="connsiteY4" fmla="*/ 142274 h 222115"/>
                  <a:gd name="connsiteX5" fmla="*/ 290298 w 385010"/>
                  <a:gd name="connsiteY5" fmla="*/ 142274 h 222115"/>
                  <a:gd name="connsiteX6" fmla="*/ 290298 w 385010"/>
                  <a:gd name="connsiteY6" fmla="*/ 169771 h 222115"/>
                  <a:gd name="connsiteX7" fmla="*/ 302490 w 385010"/>
                  <a:gd name="connsiteY7" fmla="*/ 167114 h 222115"/>
                  <a:gd name="connsiteX8" fmla="*/ 318339 w 385010"/>
                  <a:gd name="connsiteY8" fmla="*/ 172889 h 222115"/>
                  <a:gd name="connsiteX9" fmla="*/ 326938 w 385010"/>
                  <a:gd name="connsiteY9" fmla="*/ 176271 h 222115"/>
                  <a:gd name="connsiteX10" fmla="*/ 335537 w 385010"/>
                  <a:gd name="connsiteY10" fmla="*/ 172889 h 222115"/>
                  <a:gd name="connsiteX11" fmla="*/ 351386 w 385010"/>
                  <a:gd name="connsiteY11" fmla="*/ 167114 h 222115"/>
                  <a:gd name="connsiteX12" fmla="*/ 367300 w 385010"/>
                  <a:gd name="connsiteY12" fmla="*/ 172889 h 222115"/>
                  <a:gd name="connsiteX13" fmla="*/ 375834 w 385010"/>
                  <a:gd name="connsiteY13" fmla="*/ 176283 h 222115"/>
                  <a:gd name="connsiteX14" fmla="*/ 375834 w 385010"/>
                  <a:gd name="connsiteY14" fmla="*/ 212950 h 222115"/>
                  <a:gd name="connsiteX15" fmla="*/ 359985 w 385010"/>
                  <a:gd name="connsiteY15" fmla="*/ 207174 h 222115"/>
                  <a:gd name="connsiteX16" fmla="*/ 351386 w 385010"/>
                  <a:gd name="connsiteY16" fmla="*/ 203780 h 222115"/>
                  <a:gd name="connsiteX17" fmla="*/ 342852 w 385010"/>
                  <a:gd name="connsiteY17" fmla="*/ 207174 h 222115"/>
                  <a:gd name="connsiteX18" fmla="*/ 326938 w 385010"/>
                  <a:gd name="connsiteY18" fmla="*/ 212962 h 222115"/>
                  <a:gd name="connsiteX19" fmla="*/ 311024 w 385010"/>
                  <a:gd name="connsiteY19" fmla="*/ 207174 h 222115"/>
                  <a:gd name="connsiteX20" fmla="*/ 302490 w 385010"/>
                  <a:gd name="connsiteY20" fmla="*/ 203780 h 222115"/>
                  <a:gd name="connsiteX21" fmla="*/ 293892 w 385010"/>
                  <a:gd name="connsiteY21" fmla="*/ 207174 h 222115"/>
                  <a:gd name="connsiteX22" fmla="*/ 278042 w 385010"/>
                  <a:gd name="connsiteY22" fmla="*/ 212950 h 222115"/>
                  <a:gd name="connsiteX23" fmla="*/ 262192 w 385010"/>
                  <a:gd name="connsiteY23" fmla="*/ 207174 h 222115"/>
                  <a:gd name="connsiteX24" fmla="*/ 253594 w 385010"/>
                  <a:gd name="connsiteY24" fmla="*/ 203793 h 222115"/>
                  <a:gd name="connsiteX25" fmla="*/ 245059 w 385010"/>
                  <a:gd name="connsiteY25" fmla="*/ 207174 h 222115"/>
                  <a:gd name="connsiteX26" fmla="*/ 229145 w 385010"/>
                  <a:gd name="connsiteY26" fmla="*/ 212950 h 222115"/>
                  <a:gd name="connsiteX27" fmla="*/ 213232 w 385010"/>
                  <a:gd name="connsiteY27" fmla="*/ 207174 h 222115"/>
                  <a:gd name="connsiteX28" fmla="*/ 204697 w 385010"/>
                  <a:gd name="connsiteY28" fmla="*/ 203767 h 222115"/>
                  <a:gd name="connsiteX29" fmla="*/ 196163 w 385010"/>
                  <a:gd name="connsiteY29" fmla="*/ 207174 h 222115"/>
                  <a:gd name="connsiteX30" fmla="*/ 180249 w 385010"/>
                  <a:gd name="connsiteY30" fmla="*/ 212950 h 222115"/>
                  <a:gd name="connsiteX31" fmla="*/ 164335 w 385010"/>
                  <a:gd name="connsiteY31" fmla="*/ 207174 h 222115"/>
                  <a:gd name="connsiteX32" fmla="*/ 155865 w 385010"/>
                  <a:gd name="connsiteY32" fmla="*/ 203780 h 222115"/>
                  <a:gd name="connsiteX33" fmla="*/ 147202 w 385010"/>
                  <a:gd name="connsiteY33" fmla="*/ 207174 h 222115"/>
                  <a:gd name="connsiteX34" fmla="*/ 131353 w 385010"/>
                  <a:gd name="connsiteY34" fmla="*/ 212950 h 222115"/>
                  <a:gd name="connsiteX35" fmla="*/ 115503 w 385010"/>
                  <a:gd name="connsiteY35" fmla="*/ 207174 h 222115"/>
                  <a:gd name="connsiteX36" fmla="*/ 106905 w 385010"/>
                  <a:gd name="connsiteY36" fmla="*/ 203793 h 222115"/>
                  <a:gd name="connsiteX37" fmla="*/ 98370 w 385010"/>
                  <a:gd name="connsiteY37" fmla="*/ 207174 h 222115"/>
                  <a:gd name="connsiteX38" fmla="*/ 82520 w 385010"/>
                  <a:gd name="connsiteY38" fmla="*/ 212950 h 222115"/>
                  <a:gd name="connsiteX39" fmla="*/ 66671 w 385010"/>
                  <a:gd name="connsiteY39" fmla="*/ 207174 h 222115"/>
                  <a:gd name="connsiteX40" fmla="*/ 58009 w 385010"/>
                  <a:gd name="connsiteY40" fmla="*/ 203780 h 222115"/>
                  <a:gd name="connsiteX41" fmla="*/ 49474 w 385010"/>
                  <a:gd name="connsiteY41" fmla="*/ 207174 h 222115"/>
                  <a:gd name="connsiteX42" fmla="*/ 33624 w 385010"/>
                  <a:gd name="connsiteY42" fmla="*/ 212962 h 222115"/>
                  <a:gd name="connsiteX43" fmla="*/ 17711 w 385010"/>
                  <a:gd name="connsiteY43" fmla="*/ 207174 h 222115"/>
                  <a:gd name="connsiteX44" fmla="*/ 9176 w 385010"/>
                  <a:gd name="connsiteY44" fmla="*/ 203780 h 222115"/>
                  <a:gd name="connsiteX45" fmla="*/ 9176 w 385010"/>
                  <a:gd name="connsiteY45" fmla="*/ 167114 h 222115"/>
                  <a:gd name="connsiteX46" fmla="*/ 25026 w 385010"/>
                  <a:gd name="connsiteY46" fmla="*/ 172889 h 222115"/>
                  <a:gd name="connsiteX47" fmla="*/ 33624 w 385010"/>
                  <a:gd name="connsiteY47" fmla="*/ 176271 h 222115"/>
                  <a:gd name="connsiteX48" fmla="*/ 42158 w 385010"/>
                  <a:gd name="connsiteY48" fmla="*/ 172889 h 222115"/>
                  <a:gd name="connsiteX49" fmla="*/ 58009 w 385010"/>
                  <a:gd name="connsiteY49" fmla="*/ 167114 h 222115"/>
                  <a:gd name="connsiteX50" fmla="*/ 73986 w 385010"/>
                  <a:gd name="connsiteY50" fmla="*/ 172889 h 222115"/>
                  <a:gd name="connsiteX51" fmla="*/ 77901 w 385010"/>
                  <a:gd name="connsiteY51" fmla="*/ 175443 h 222115"/>
                  <a:gd name="connsiteX52" fmla="*/ 82520 w 385010"/>
                  <a:gd name="connsiteY52" fmla="*/ 176283 h 222115"/>
                  <a:gd name="connsiteX53" fmla="*/ 91055 w 385010"/>
                  <a:gd name="connsiteY53" fmla="*/ 172889 h 222115"/>
                  <a:gd name="connsiteX54" fmla="*/ 96253 w 385010"/>
                  <a:gd name="connsiteY54" fmla="*/ 169494 h 222115"/>
                  <a:gd name="connsiteX55" fmla="*/ 96253 w 385010"/>
                  <a:gd name="connsiteY55" fmla="*/ 142274 h 222115"/>
                  <a:gd name="connsiteX56" fmla="*/ 9176 w 385010"/>
                  <a:gd name="connsiteY56" fmla="*/ 142274 h 222115"/>
                  <a:gd name="connsiteX57" fmla="*/ 9176 w 385010"/>
                  <a:gd name="connsiteY57" fmla="*/ 105602 h 222115"/>
                  <a:gd name="connsiteX58" fmla="*/ 16748 w 385010"/>
                  <a:gd name="connsiteY58" fmla="*/ 105602 h 222115"/>
                  <a:gd name="connsiteX59" fmla="*/ 96253 w 385010"/>
                  <a:gd name="connsiteY59" fmla="*/ 15490 h 222115"/>
                  <a:gd name="connsiteX60" fmla="*/ 96253 w 385010"/>
                  <a:gd name="connsiteY60" fmla="*/ 9350 h 222115"/>
                  <a:gd name="connsiteX61" fmla="*/ 108445 w 385010"/>
                  <a:gd name="connsiteY61" fmla="*/ 9350 h 222115"/>
                  <a:gd name="connsiteX62" fmla="*/ 108445 w 385010"/>
                  <a:gd name="connsiteY62" fmla="*/ 15490 h 222115"/>
                  <a:gd name="connsiteX63" fmla="*/ 124680 w 385010"/>
                  <a:gd name="connsiteY63" fmla="*/ 69212 h 222115"/>
                  <a:gd name="connsiteX64" fmla="*/ 154646 w 385010"/>
                  <a:gd name="connsiteY64" fmla="*/ 96002 h 222115"/>
                  <a:gd name="connsiteX65" fmla="*/ 194045 w 385010"/>
                  <a:gd name="connsiteY65" fmla="*/ 104139 h 222115"/>
                  <a:gd name="connsiteX66" fmla="*/ 233381 w 385010"/>
                  <a:gd name="connsiteY66" fmla="*/ 95322 h 222115"/>
                  <a:gd name="connsiteX67" fmla="*/ 262513 w 385010"/>
                  <a:gd name="connsiteY67" fmla="*/ 67467 h 222115"/>
                  <a:gd name="connsiteX68" fmla="*/ 278042 w 385010"/>
                  <a:gd name="connsiteY68" fmla="*/ 15310 h 222115"/>
                  <a:gd name="connsiteX69" fmla="*/ 278042 w 385010"/>
                  <a:gd name="connsiteY69" fmla="*/ 9170 h 222115"/>
                  <a:gd name="connsiteX70" fmla="*/ 290298 w 385010"/>
                  <a:gd name="connsiteY70" fmla="*/ 9170 h 222115"/>
                  <a:gd name="connsiteX71" fmla="*/ 299474 w 385010"/>
                  <a:gd name="connsiteY71" fmla="*/ 0 h 222115"/>
                  <a:gd name="connsiteX72" fmla="*/ 268866 w 385010"/>
                  <a:gd name="connsiteY72" fmla="*/ 0 h 222115"/>
                  <a:gd name="connsiteX73" fmla="*/ 268866 w 385010"/>
                  <a:gd name="connsiteY73" fmla="*/ 15310 h 222115"/>
                  <a:gd name="connsiteX74" fmla="*/ 254748 w 385010"/>
                  <a:gd name="connsiteY74" fmla="*/ 62609 h 222115"/>
                  <a:gd name="connsiteX75" fmla="*/ 228953 w 385010"/>
                  <a:gd name="connsiteY75" fmla="*/ 87231 h 222115"/>
                  <a:gd name="connsiteX76" fmla="*/ 194045 w 385010"/>
                  <a:gd name="connsiteY76" fmla="*/ 94790 h 222115"/>
                  <a:gd name="connsiteX77" fmla="*/ 159010 w 385010"/>
                  <a:gd name="connsiteY77" fmla="*/ 87821 h 222115"/>
                  <a:gd name="connsiteX78" fmla="*/ 132379 w 385010"/>
                  <a:gd name="connsiteY78" fmla="*/ 64079 h 222115"/>
                  <a:gd name="connsiteX79" fmla="*/ 117620 w 385010"/>
                  <a:gd name="connsiteY79" fmla="*/ 15310 h 222115"/>
                  <a:gd name="connsiteX80" fmla="*/ 117620 w 385010"/>
                  <a:gd name="connsiteY80" fmla="*/ 186 h 222115"/>
                  <a:gd name="connsiteX81" fmla="*/ 87076 w 385010"/>
                  <a:gd name="connsiteY81" fmla="*/ 186 h 222115"/>
                  <a:gd name="connsiteX82" fmla="*/ 87076 w 385010"/>
                  <a:gd name="connsiteY82" fmla="*/ 15490 h 222115"/>
                  <a:gd name="connsiteX83" fmla="*/ 16748 w 385010"/>
                  <a:gd name="connsiteY83" fmla="*/ 96439 h 222115"/>
                  <a:gd name="connsiteX84" fmla="*/ 0 w 385010"/>
                  <a:gd name="connsiteY84" fmla="*/ 96439 h 222115"/>
                  <a:gd name="connsiteX85" fmla="*/ 0 w 385010"/>
                  <a:gd name="connsiteY85" fmla="*/ 151438 h 222115"/>
                  <a:gd name="connsiteX86" fmla="*/ 87076 w 385010"/>
                  <a:gd name="connsiteY86" fmla="*/ 151438 h 222115"/>
                  <a:gd name="connsiteX87" fmla="*/ 87076 w 385010"/>
                  <a:gd name="connsiteY87" fmla="*/ 164092 h 222115"/>
                  <a:gd name="connsiteX88" fmla="*/ 85536 w 385010"/>
                  <a:gd name="connsiteY88" fmla="*/ 165189 h 222115"/>
                  <a:gd name="connsiteX89" fmla="*/ 82520 w 385010"/>
                  <a:gd name="connsiteY89" fmla="*/ 167114 h 222115"/>
                  <a:gd name="connsiteX90" fmla="*/ 79505 w 385010"/>
                  <a:gd name="connsiteY90" fmla="*/ 165554 h 222115"/>
                  <a:gd name="connsiteX91" fmla="*/ 58073 w 385010"/>
                  <a:gd name="connsiteY91" fmla="*/ 157951 h 222115"/>
                  <a:gd name="connsiteX92" fmla="*/ 36640 w 385010"/>
                  <a:gd name="connsiteY92" fmla="*/ 165554 h 222115"/>
                  <a:gd name="connsiteX93" fmla="*/ 33624 w 385010"/>
                  <a:gd name="connsiteY93" fmla="*/ 167114 h 222115"/>
                  <a:gd name="connsiteX94" fmla="*/ 30544 w 385010"/>
                  <a:gd name="connsiteY94" fmla="*/ 165554 h 222115"/>
                  <a:gd name="connsiteX95" fmla="*/ 9176 w 385010"/>
                  <a:gd name="connsiteY95" fmla="*/ 157944 h 222115"/>
                  <a:gd name="connsiteX96" fmla="*/ 0 w 385010"/>
                  <a:gd name="connsiteY96" fmla="*/ 157944 h 222115"/>
                  <a:gd name="connsiteX97" fmla="*/ 0 w 385010"/>
                  <a:gd name="connsiteY97" fmla="*/ 212950 h 222115"/>
                  <a:gd name="connsiteX98" fmla="*/ 9176 w 385010"/>
                  <a:gd name="connsiteY98" fmla="*/ 212950 h 222115"/>
                  <a:gd name="connsiteX99" fmla="*/ 12192 w 385010"/>
                  <a:gd name="connsiteY99" fmla="*/ 214412 h 222115"/>
                  <a:gd name="connsiteX100" fmla="*/ 33624 w 385010"/>
                  <a:gd name="connsiteY100" fmla="*/ 222113 h 222115"/>
                  <a:gd name="connsiteX101" fmla="*/ 54992 w 385010"/>
                  <a:gd name="connsiteY101" fmla="*/ 214143 h 222115"/>
                  <a:gd name="connsiteX102" fmla="*/ 58009 w 385010"/>
                  <a:gd name="connsiteY102" fmla="*/ 212584 h 222115"/>
                  <a:gd name="connsiteX103" fmla="*/ 61024 w 385010"/>
                  <a:gd name="connsiteY103" fmla="*/ 214047 h 222115"/>
                  <a:gd name="connsiteX104" fmla="*/ 82456 w 385010"/>
                  <a:gd name="connsiteY104" fmla="*/ 221708 h 222115"/>
                  <a:gd name="connsiteX105" fmla="*/ 103888 w 385010"/>
                  <a:gd name="connsiteY105" fmla="*/ 214047 h 222115"/>
                  <a:gd name="connsiteX106" fmla="*/ 106905 w 385010"/>
                  <a:gd name="connsiteY106" fmla="*/ 212487 h 222115"/>
                  <a:gd name="connsiteX107" fmla="*/ 109985 w 385010"/>
                  <a:gd name="connsiteY107" fmla="*/ 214047 h 222115"/>
                  <a:gd name="connsiteX108" fmla="*/ 131353 w 385010"/>
                  <a:gd name="connsiteY108" fmla="*/ 221644 h 222115"/>
                  <a:gd name="connsiteX109" fmla="*/ 152721 w 385010"/>
                  <a:gd name="connsiteY109" fmla="*/ 214047 h 222115"/>
                  <a:gd name="connsiteX110" fmla="*/ 155865 w 385010"/>
                  <a:gd name="connsiteY110" fmla="*/ 212487 h 222115"/>
                  <a:gd name="connsiteX111" fmla="*/ 158881 w 385010"/>
                  <a:gd name="connsiteY111" fmla="*/ 214047 h 222115"/>
                  <a:gd name="connsiteX112" fmla="*/ 180249 w 385010"/>
                  <a:gd name="connsiteY112" fmla="*/ 221657 h 222115"/>
                  <a:gd name="connsiteX113" fmla="*/ 201682 w 385010"/>
                  <a:gd name="connsiteY113" fmla="*/ 214047 h 222115"/>
                  <a:gd name="connsiteX114" fmla="*/ 204697 w 385010"/>
                  <a:gd name="connsiteY114" fmla="*/ 212487 h 222115"/>
                  <a:gd name="connsiteX115" fmla="*/ 207713 w 385010"/>
                  <a:gd name="connsiteY115" fmla="*/ 214047 h 222115"/>
                  <a:gd name="connsiteX116" fmla="*/ 229145 w 385010"/>
                  <a:gd name="connsiteY116" fmla="*/ 221657 h 222115"/>
                  <a:gd name="connsiteX117" fmla="*/ 250514 w 385010"/>
                  <a:gd name="connsiteY117" fmla="*/ 214047 h 222115"/>
                  <a:gd name="connsiteX118" fmla="*/ 253530 w 385010"/>
                  <a:gd name="connsiteY118" fmla="*/ 212487 h 222115"/>
                  <a:gd name="connsiteX119" fmla="*/ 256674 w 385010"/>
                  <a:gd name="connsiteY119" fmla="*/ 214047 h 222115"/>
                  <a:gd name="connsiteX120" fmla="*/ 278042 w 385010"/>
                  <a:gd name="connsiteY120" fmla="*/ 221644 h 222115"/>
                  <a:gd name="connsiteX121" fmla="*/ 299410 w 385010"/>
                  <a:gd name="connsiteY121" fmla="*/ 214047 h 222115"/>
                  <a:gd name="connsiteX122" fmla="*/ 302490 w 385010"/>
                  <a:gd name="connsiteY122" fmla="*/ 212487 h 222115"/>
                  <a:gd name="connsiteX123" fmla="*/ 305506 w 385010"/>
                  <a:gd name="connsiteY123" fmla="*/ 214047 h 222115"/>
                  <a:gd name="connsiteX124" fmla="*/ 326938 w 385010"/>
                  <a:gd name="connsiteY124" fmla="*/ 221657 h 222115"/>
                  <a:gd name="connsiteX125" fmla="*/ 348371 w 385010"/>
                  <a:gd name="connsiteY125" fmla="*/ 214047 h 222115"/>
                  <a:gd name="connsiteX126" fmla="*/ 351386 w 385010"/>
                  <a:gd name="connsiteY126" fmla="*/ 212487 h 222115"/>
                  <a:gd name="connsiteX127" fmla="*/ 354466 w 385010"/>
                  <a:gd name="connsiteY127" fmla="*/ 214047 h 222115"/>
                  <a:gd name="connsiteX128" fmla="*/ 375834 w 385010"/>
                  <a:gd name="connsiteY128" fmla="*/ 222113 h 222115"/>
                  <a:gd name="connsiteX129" fmla="*/ 385011 w 385010"/>
                  <a:gd name="connsiteY129" fmla="*/ 222113 h 222115"/>
                  <a:gd name="connsiteX130" fmla="*/ 385011 w 385010"/>
                  <a:gd name="connsiteY130" fmla="*/ 167114 h 222115"/>
                  <a:gd name="connsiteX131" fmla="*/ 375834 w 385010"/>
                  <a:gd name="connsiteY131" fmla="*/ 167114 h 222115"/>
                  <a:gd name="connsiteX132" fmla="*/ 372818 w 385010"/>
                  <a:gd name="connsiteY132" fmla="*/ 165554 h 222115"/>
                  <a:gd name="connsiteX133" fmla="*/ 351386 w 385010"/>
                  <a:gd name="connsiteY133" fmla="*/ 157951 h 222115"/>
                  <a:gd name="connsiteX134" fmla="*/ 330019 w 385010"/>
                  <a:gd name="connsiteY134" fmla="*/ 165554 h 222115"/>
                  <a:gd name="connsiteX135" fmla="*/ 326874 w 385010"/>
                  <a:gd name="connsiteY135" fmla="*/ 167114 h 222115"/>
                  <a:gd name="connsiteX136" fmla="*/ 323858 w 385010"/>
                  <a:gd name="connsiteY136" fmla="*/ 165554 h 222115"/>
                  <a:gd name="connsiteX137" fmla="*/ 302490 w 385010"/>
                  <a:gd name="connsiteY137" fmla="*/ 157944 h 222115"/>
                  <a:gd name="connsiteX138" fmla="*/ 299474 w 385010"/>
                  <a:gd name="connsiteY138" fmla="*/ 157944 h 222115"/>
                  <a:gd name="connsiteX139" fmla="*/ 299474 w 385010"/>
                  <a:gd name="connsiteY139" fmla="*/ 151713 h 222115"/>
                  <a:gd name="connsiteX140" fmla="*/ 385011 w 385010"/>
                  <a:gd name="connsiteY140" fmla="*/ 151713 h 222115"/>
                  <a:gd name="connsiteX141" fmla="*/ 385011 w 385010"/>
                  <a:gd name="connsiteY141" fmla="*/ 96715 h 222115"/>
                  <a:gd name="connsiteX142" fmla="*/ 369674 w 385010"/>
                  <a:gd name="connsiteY142" fmla="*/ 96715 h 222115"/>
                  <a:gd name="connsiteX143" fmla="*/ 299474 w 385010"/>
                  <a:gd name="connsiteY143" fmla="*/ 15766 h 222115"/>
                  <a:gd name="connsiteX144" fmla="*/ 299474 w 385010"/>
                  <a:gd name="connsiteY144" fmla="*/ 186 h 222115"/>
                  <a:gd name="connsiteX145" fmla="*/ 299474 w 385010"/>
                  <a:gd name="connsiteY145" fmla="*/ 0 h 222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85010" h="222115">
                    <a:moveTo>
                      <a:pt x="290298" y="9350"/>
                    </a:moveTo>
                    <a:lnTo>
                      <a:pt x="290298" y="15490"/>
                    </a:lnTo>
                    <a:cubicBezTo>
                      <a:pt x="290298" y="38591"/>
                      <a:pt x="309870" y="105602"/>
                      <a:pt x="369674" y="105602"/>
                    </a:cubicBezTo>
                    <a:lnTo>
                      <a:pt x="375834" y="105602"/>
                    </a:lnTo>
                    <a:lnTo>
                      <a:pt x="375834" y="142274"/>
                    </a:lnTo>
                    <a:lnTo>
                      <a:pt x="290298" y="142274"/>
                    </a:lnTo>
                    <a:lnTo>
                      <a:pt x="290298" y="169771"/>
                    </a:lnTo>
                    <a:cubicBezTo>
                      <a:pt x="294019" y="167756"/>
                      <a:pt x="298255" y="166832"/>
                      <a:pt x="302490" y="167114"/>
                    </a:cubicBezTo>
                    <a:cubicBezTo>
                      <a:pt x="308330" y="167050"/>
                      <a:pt x="313976" y="169103"/>
                      <a:pt x="318339" y="172889"/>
                    </a:cubicBezTo>
                    <a:cubicBezTo>
                      <a:pt x="320714" y="175058"/>
                      <a:pt x="323729" y="176271"/>
                      <a:pt x="326938" y="176271"/>
                    </a:cubicBezTo>
                    <a:cubicBezTo>
                      <a:pt x="330146" y="176271"/>
                      <a:pt x="333163" y="175058"/>
                      <a:pt x="335537" y="172889"/>
                    </a:cubicBezTo>
                    <a:cubicBezTo>
                      <a:pt x="339900" y="169103"/>
                      <a:pt x="345547" y="167050"/>
                      <a:pt x="351386" y="167114"/>
                    </a:cubicBezTo>
                    <a:cubicBezTo>
                      <a:pt x="357226" y="167050"/>
                      <a:pt x="362873" y="169103"/>
                      <a:pt x="367300" y="172889"/>
                    </a:cubicBezTo>
                    <a:cubicBezTo>
                      <a:pt x="369610" y="175103"/>
                      <a:pt x="372690" y="176322"/>
                      <a:pt x="375834" y="176283"/>
                    </a:cubicBezTo>
                    <a:lnTo>
                      <a:pt x="375834" y="212950"/>
                    </a:lnTo>
                    <a:cubicBezTo>
                      <a:pt x="370060" y="212988"/>
                      <a:pt x="364413" y="210941"/>
                      <a:pt x="359985" y="207174"/>
                    </a:cubicBezTo>
                    <a:cubicBezTo>
                      <a:pt x="357675" y="204954"/>
                      <a:pt x="354595" y="203735"/>
                      <a:pt x="351386" y="203780"/>
                    </a:cubicBezTo>
                    <a:cubicBezTo>
                      <a:pt x="348178" y="203741"/>
                      <a:pt x="345098" y="204961"/>
                      <a:pt x="342852" y="207174"/>
                    </a:cubicBezTo>
                    <a:cubicBezTo>
                      <a:pt x="338360" y="210909"/>
                      <a:pt x="332777" y="212962"/>
                      <a:pt x="326938" y="212962"/>
                    </a:cubicBezTo>
                    <a:cubicBezTo>
                      <a:pt x="321099" y="212962"/>
                      <a:pt x="315516" y="210909"/>
                      <a:pt x="311024" y="207174"/>
                    </a:cubicBezTo>
                    <a:cubicBezTo>
                      <a:pt x="308778" y="204961"/>
                      <a:pt x="305698" y="203741"/>
                      <a:pt x="302490" y="203780"/>
                    </a:cubicBezTo>
                    <a:cubicBezTo>
                      <a:pt x="299282" y="203735"/>
                      <a:pt x="296202" y="204954"/>
                      <a:pt x="293892" y="207174"/>
                    </a:cubicBezTo>
                    <a:cubicBezTo>
                      <a:pt x="289464" y="210902"/>
                      <a:pt x="283817" y="212950"/>
                      <a:pt x="278042" y="212950"/>
                    </a:cubicBezTo>
                    <a:cubicBezTo>
                      <a:pt x="272203" y="212950"/>
                      <a:pt x="266620" y="210902"/>
                      <a:pt x="262192" y="207174"/>
                    </a:cubicBezTo>
                    <a:cubicBezTo>
                      <a:pt x="259818" y="204999"/>
                      <a:pt x="256802" y="203793"/>
                      <a:pt x="253594" y="203793"/>
                    </a:cubicBezTo>
                    <a:cubicBezTo>
                      <a:pt x="250450" y="203793"/>
                      <a:pt x="247370" y="204999"/>
                      <a:pt x="245059" y="207174"/>
                    </a:cubicBezTo>
                    <a:cubicBezTo>
                      <a:pt x="240567" y="210915"/>
                      <a:pt x="234985" y="212962"/>
                      <a:pt x="229145" y="212950"/>
                    </a:cubicBezTo>
                    <a:cubicBezTo>
                      <a:pt x="223371" y="212962"/>
                      <a:pt x="217724" y="210915"/>
                      <a:pt x="213232" y="207174"/>
                    </a:cubicBezTo>
                    <a:cubicBezTo>
                      <a:pt x="210922" y="204986"/>
                      <a:pt x="207842" y="203767"/>
                      <a:pt x="204697" y="203767"/>
                    </a:cubicBezTo>
                    <a:cubicBezTo>
                      <a:pt x="201553" y="203767"/>
                      <a:pt x="198473" y="204986"/>
                      <a:pt x="196163" y="207174"/>
                    </a:cubicBezTo>
                    <a:cubicBezTo>
                      <a:pt x="191671" y="210915"/>
                      <a:pt x="186024" y="212962"/>
                      <a:pt x="180249" y="212950"/>
                    </a:cubicBezTo>
                    <a:cubicBezTo>
                      <a:pt x="174410" y="212962"/>
                      <a:pt x="168827" y="210915"/>
                      <a:pt x="164335" y="207174"/>
                    </a:cubicBezTo>
                    <a:cubicBezTo>
                      <a:pt x="162090" y="204961"/>
                      <a:pt x="159010" y="203741"/>
                      <a:pt x="155865" y="203780"/>
                    </a:cubicBezTo>
                    <a:cubicBezTo>
                      <a:pt x="152657" y="203735"/>
                      <a:pt x="149513" y="204954"/>
                      <a:pt x="147202" y="207174"/>
                    </a:cubicBezTo>
                    <a:cubicBezTo>
                      <a:pt x="142775" y="210902"/>
                      <a:pt x="137192" y="212950"/>
                      <a:pt x="131353" y="212950"/>
                    </a:cubicBezTo>
                    <a:cubicBezTo>
                      <a:pt x="125577" y="212950"/>
                      <a:pt x="119930" y="210902"/>
                      <a:pt x="115503" y="207174"/>
                    </a:cubicBezTo>
                    <a:cubicBezTo>
                      <a:pt x="113193" y="204999"/>
                      <a:pt x="110113" y="203793"/>
                      <a:pt x="106905" y="203793"/>
                    </a:cubicBezTo>
                    <a:cubicBezTo>
                      <a:pt x="103761" y="203793"/>
                      <a:pt x="100680" y="204999"/>
                      <a:pt x="98370" y="207174"/>
                    </a:cubicBezTo>
                    <a:cubicBezTo>
                      <a:pt x="93943" y="210902"/>
                      <a:pt x="88296" y="212950"/>
                      <a:pt x="82520" y="212950"/>
                    </a:cubicBezTo>
                    <a:cubicBezTo>
                      <a:pt x="76681" y="212950"/>
                      <a:pt x="71098" y="210902"/>
                      <a:pt x="66671" y="207174"/>
                    </a:cubicBezTo>
                    <a:cubicBezTo>
                      <a:pt x="64361" y="204954"/>
                      <a:pt x="61217" y="203735"/>
                      <a:pt x="58009" y="203780"/>
                    </a:cubicBezTo>
                    <a:cubicBezTo>
                      <a:pt x="54864" y="203741"/>
                      <a:pt x="51784" y="204961"/>
                      <a:pt x="49474" y="207174"/>
                    </a:cubicBezTo>
                    <a:cubicBezTo>
                      <a:pt x="45046" y="210909"/>
                      <a:pt x="39400" y="212962"/>
                      <a:pt x="33624" y="212962"/>
                    </a:cubicBezTo>
                    <a:cubicBezTo>
                      <a:pt x="27785" y="212962"/>
                      <a:pt x="22138" y="210909"/>
                      <a:pt x="17711" y="207174"/>
                    </a:cubicBezTo>
                    <a:cubicBezTo>
                      <a:pt x="15401" y="204961"/>
                      <a:pt x="12321" y="203741"/>
                      <a:pt x="9176" y="203780"/>
                    </a:cubicBezTo>
                    <a:lnTo>
                      <a:pt x="9176" y="167114"/>
                    </a:lnTo>
                    <a:cubicBezTo>
                      <a:pt x="14951" y="167031"/>
                      <a:pt x="20598" y="169084"/>
                      <a:pt x="25026" y="172889"/>
                    </a:cubicBezTo>
                    <a:cubicBezTo>
                      <a:pt x="27336" y="175058"/>
                      <a:pt x="30416" y="176271"/>
                      <a:pt x="33624" y="176271"/>
                    </a:cubicBezTo>
                    <a:cubicBezTo>
                      <a:pt x="36768" y="176271"/>
                      <a:pt x="39848" y="175058"/>
                      <a:pt x="42158" y="172889"/>
                    </a:cubicBezTo>
                    <a:cubicBezTo>
                      <a:pt x="46586" y="169103"/>
                      <a:pt x="52233" y="167050"/>
                      <a:pt x="58009" y="167114"/>
                    </a:cubicBezTo>
                    <a:cubicBezTo>
                      <a:pt x="63847" y="167050"/>
                      <a:pt x="69558" y="169103"/>
                      <a:pt x="73986" y="172889"/>
                    </a:cubicBezTo>
                    <a:cubicBezTo>
                      <a:pt x="75077" y="173993"/>
                      <a:pt x="76425" y="174866"/>
                      <a:pt x="77901" y="175443"/>
                    </a:cubicBezTo>
                    <a:cubicBezTo>
                      <a:pt x="79376" y="176027"/>
                      <a:pt x="80916" y="176309"/>
                      <a:pt x="82520" y="176283"/>
                    </a:cubicBezTo>
                    <a:cubicBezTo>
                      <a:pt x="85665" y="176322"/>
                      <a:pt x="88745" y="175103"/>
                      <a:pt x="91055" y="172889"/>
                    </a:cubicBezTo>
                    <a:cubicBezTo>
                      <a:pt x="92723" y="171644"/>
                      <a:pt x="94456" y="170515"/>
                      <a:pt x="96253" y="169494"/>
                    </a:cubicBezTo>
                    <a:lnTo>
                      <a:pt x="96253" y="142274"/>
                    </a:lnTo>
                    <a:lnTo>
                      <a:pt x="9176" y="142274"/>
                    </a:lnTo>
                    <a:lnTo>
                      <a:pt x="9176" y="105602"/>
                    </a:lnTo>
                    <a:lnTo>
                      <a:pt x="16748" y="105602"/>
                    </a:lnTo>
                    <a:cubicBezTo>
                      <a:pt x="76745" y="105602"/>
                      <a:pt x="96253" y="38591"/>
                      <a:pt x="96253" y="15490"/>
                    </a:cubicBezTo>
                    <a:lnTo>
                      <a:pt x="96253" y="9350"/>
                    </a:lnTo>
                    <a:lnTo>
                      <a:pt x="108445" y="9350"/>
                    </a:lnTo>
                    <a:lnTo>
                      <a:pt x="108445" y="15490"/>
                    </a:lnTo>
                    <a:cubicBezTo>
                      <a:pt x="108894" y="34536"/>
                      <a:pt x="114540" y="53100"/>
                      <a:pt x="124680" y="69212"/>
                    </a:cubicBezTo>
                    <a:cubicBezTo>
                      <a:pt x="132123" y="80628"/>
                      <a:pt x="142518" y="89868"/>
                      <a:pt x="154646" y="96002"/>
                    </a:cubicBezTo>
                    <a:cubicBezTo>
                      <a:pt x="166838" y="102137"/>
                      <a:pt x="180442" y="104941"/>
                      <a:pt x="194045" y="104139"/>
                    </a:cubicBezTo>
                    <a:cubicBezTo>
                      <a:pt x="207713" y="104832"/>
                      <a:pt x="221317" y="101784"/>
                      <a:pt x="233381" y="95322"/>
                    </a:cubicBezTo>
                    <a:cubicBezTo>
                      <a:pt x="245444" y="88861"/>
                      <a:pt x="255518" y="79229"/>
                      <a:pt x="262513" y="67467"/>
                    </a:cubicBezTo>
                    <a:cubicBezTo>
                      <a:pt x="272074" y="51694"/>
                      <a:pt x="277400" y="33733"/>
                      <a:pt x="278042" y="15310"/>
                    </a:cubicBezTo>
                    <a:lnTo>
                      <a:pt x="278042" y="9170"/>
                    </a:lnTo>
                    <a:lnTo>
                      <a:pt x="290298" y="9170"/>
                    </a:lnTo>
                    <a:moveTo>
                      <a:pt x="299474" y="0"/>
                    </a:moveTo>
                    <a:lnTo>
                      <a:pt x="268866" y="0"/>
                    </a:lnTo>
                    <a:lnTo>
                      <a:pt x="268866" y="15310"/>
                    </a:lnTo>
                    <a:cubicBezTo>
                      <a:pt x="268160" y="32007"/>
                      <a:pt x="263347" y="48274"/>
                      <a:pt x="254748" y="62609"/>
                    </a:cubicBezTo>
                    <a:cubicBezTo>
                      <a:pt x="248588" y="73037"/>
                      <a:pt x="239605" y="81552"/>
                      <a:pt x="228953" y="87231"/>
                    </a:cubicBezTo>
                    <a:cubicBezTo>
                      <a:pt x="218237" y="92903"/>
                      <a:pt x="206173" y="95521"/>
                      <a:pt x="194045" y="94790"/>
                    </a:cubicBezTo>
                    <a:cubicBezTo>
                      <a:pt x="181982" y="95624"/>
                      <a:pt x="169918" y="93224"/>
                      <a:pt x="159010" y="87821"/>
                    </a:cubicBezTo>
                    <a:cubicBezTo>
                      <a:pt x="148165" y="82425"/>
                      <a:pt x="138989" y="74230"/>
                      <a:pt x="132379" y="64079"/>
                    </a:cubicBezTo>
                    <a:cubicBezTo>
                      <a:pt x="123139" y="49461"/>
                      <a:pt x="118006" y="32604"/>
                      <a:pt x="117620" y="15310"/>
                    </a:cubicBezTo>
                    <a:lnTo>
                      <a:pt x="117620" y="186"/>
                    </a:lnTo>
                    <a:lnTo>
                      <a:pt x="87076" y="186"/>
                    </a:lnTo>
                    <a:lnTo>
                      <a:pt x="87076" y="15490"/>
                    </a:lnTo>
                    <a:cubicBezTo>
                      <a:pt x="87076" y="36210"/>
                      <a:pt x="69751" y="96439"/>
                      <a:pt x="16748" y="96439"/>
                    </a:cubicBezTo>
                    <a:lnTo>
                      <a:pt x="0" y="96439"/>
                    </a:lnTo>
                    <a:lnTo>
                      <a:pt x="0" y="151438"/>
                    </a:lnTo>
                    <a:lnTo>
                      <a:pt x="87076" y="151438"/>
                    </a:lnTo>
                    <a:lnTo>
                      <a:pt x="87076" y="164092"/>
                    </a:lnTo>
                    <a:lnTo>
                      <a:pt x="85536" y="165189"/>
                    </a:lnTo>
                    <a:cubicBezTo>
                      <a:pt x="83483" y="167114"/>
                      <a:pt x="83483" y="167114"/>
                      <a:pt x="82520" y="167114"/>
                    </a:cubicBezTo>
                    <a:cubicBezTo>
                      <a:pt x="81494" y="167114"/>
                      <a:pt x="81494" y="167114"/>
                      <a:pt x="79505" y="165554"/>
                    </a:cubicBezTo>
                    <a:cubicBezTo>
                      <a:pt x="73408" y="160633"/>
                      <a:pt x="65901" y="157951"/>
                      <a:pt x="58073" y="157951"/>
                    </a:cubicBezTo>
                    <a:cubicBezTo>
                      <a:pt x="50244" y="157951"/>
                      <a:pt x="42736" y="160633"/>
                      <a:pt x="36640" y="165554"/>
                    </a:cubicBezTo>
                    <a:cubicBezTo>
                      <a:pt x="34651" y="167114"/>
                      <a:pt x="34651" y="167114"/>
                      <a:pt x="33624" y="167114"/>
                    </a:cubicBezTo>
                    <a:cubicBezTo>
                      <a:pt x="32662" y="167114"/>
                      <a:pt x="32662" y="167114"/>
                      <a:pt x="30544" y="165554"/>
                    </a:cubicBezTo>
                    <a:cubicBezTo>
                      <a:pt x="24512" y="160569"/>
                      <a:pt x="16941" y="157874"/>
                      <a:pt x="9176" y="157944"/>
                    </a:cubicBezTo>
                    <a:lnTo>
                      <a:pt x="0" y="157944"/>
                    </a:lnTo>
                    <a:lnTo>
                      <a:pt x="0" y="212950"/>
                    </a:lnTo>
                    <a:lnTo>
                      <a:pt x="9176" y="212950"/>
                    </a:lnTo>
                    <a:cubicBezTo>
                      <a:pt x="10203" y="212950"/>
                      <a:pt x="10203" y="212950"/>
                      <a:pt x="12192" y="214412"/>
                    </a:cubicBezTo>
                    <a:cubicBezTo>
                      <a:pt x="18159" y="219475"/>
                      <a:pt x="25796" y="222209"/>
                      <a:pt x="33624" y="222113"/>
                    </a:cubicBezTo>
                    <a:cubicBezTo>
                      <a:pt x="41453" y="222074"/>
                      <a:pt x="49025" y="219244"/>
                      <a:pt x="54992" y="214143"/>
                    </a:cubicBezTo>
                    <a:cubicBezTo>
                      <a:pt x="57046" y="212584"/>
                      <a:pt x="57046" y="212584"/>
                      <a:pt x="58009" y="212584"/>
                    </a:cubicBezTo>
                    <a:cubicBezTo>
                      <a:pt x="59035" y="212584"/>
                      <a:pt x="59035" y="212584"/>
                      <a:pt x="61024" y="214047"/>
                    </a:cubicBezTo>
                    <a:cubicBezTo>
                      <a:pt x="67056" y="219001"/>
                      <a:pt x="74628" y="221708"/>
                      <a:pt x="82456" y="221708"/>
                    </a:cubicBezTo>
                    <a:cubicBezTo>
                      <a:pt x="90285" y="221708"/>
                      <a:pt x="97857" y="219001"/>
                      <a:pt x="103888" y="214047"/>
                    </a:cubicBezTo>
                    <a:cubicBezTo>
                      <a:pt x="105878" y="212487"/>
                      <a:pt x="105878" y="212487"/>
                      <a:pt x="106905" y="212487"/>
                    </a:cubicBezTo>
                    <a:cubicBezTo>
                      <a:pt x="107867" y="212487"/>
                      <a:pt x="107995" y="212487"/>
                      <a:pt x="109985" y="214047"/>
                    </a:cubicBezTo>
                    <a:cubicBezTo>
                      <a:pt x="116016" y="218962"/>
                      <a:pt x="123588" y="221644"/>
                      <a:pt x="131353" y="221644"/>
                    </a:cubicBezTo>
                    <a:cubicBezTo>
                      <a:pt x="139117" y="221644"/>
                      <a:pt x="146689" y="218962"/>
                      <a:pt x="152721" y="214047"/>
                    </a:cubicBezTo>
                    <a:cubicBezTo>
                      <a:pt x="154838" y="212487"/>
                      <a:pt x="154838" y="212487"/>
                      <a:pt x="155865" y="212487"/>
                    </a:cubicBezTo>
                    <a:cubicBezTo>
                      <a:pt x="156827" y="212487"/>
                      <a:pt x="156827" y="212487"/>
                      <a:pt x="158881" y="214047"/>
                    </a:cubicBezTo>
                    <a:cubicBezTo>
                      <a:pt x="164913" y="218968"/>
                      <a:pt x="172485" y="221657"/>
                      <a:pt x="180249" y="221657"/>
                    </a:cubicBezTo>
                    <a:cubicBezTo>
                      <a:pt x="188078" y="221657"/>
                      <a:pt x="195649" y="218968"/>
                      <a:pt x="201682" y="214047"/>
                    </a:cubicBezTo>
                    <a:cubicBezTo>
                      <a:pt x="203671" y="212487"/>
                      <a:pt x="203671" y="212487"/>
                      <a:pt x="204697" y="212487"/>
                    </a:cubicBezTo>
                    <a:cubicBezTo>
                      <a:pt x="205724" y="212487"/>
                      <a:pt x="205724" y="212487"/>
                      <a:pt x="207713" y="214047"/>
                    </a:cubicBezTo>
                    <a:cubicBezTo>
                      <a:pt x="213745" y="218968"/>
                      <a:pt x="221317" y="221657"/>
                      <a:pt x="229145" y="221657"/>
                    </a:cubicBezTo>
                    <a:cubicBezTo>
                      <a:pt x="236910" y="221657"/>
                      <a:pt x="244482" y="218968"/>
                      <a:pt x="250514" y="214047"/>
                    </a:cubicBezTo>
                    <a:cubicBezTo>
                      <a:pt x="252567" y="212487"/>
                      <a:pt x="252567" y="212487"/>
                      <a:pt x="253530" y="212487"/>
                    </a:cubicBezTo>
                    <a:cubicBezTo>
                      <a:pt x="254556" y="212487"/>
                      <a:pt x="254556" y="212487"/>
                      <a:pt x="256674" y="214047"/>
                    </a:cubicBezTo>
                    <a:cubicBezTo>
                      <a:pt x="262705" y="218962"/>
                      <a:pt x="270277" y="221644"/>
                      <a:pt x="278042" y="221644"/>
                    </a:cubicBezTo>
                    <a:cubicBezTo>
                      <a:pt x="285806" y="221644"/>
                      <a:pt x="293378" y="218962"/>
                      <a:pt x="299410" y="214047"/>
                    </a:cubicBezTo>
                    <a:cubicBezTo>
                      <a:pt x="301527" y="212487"/>
                      <a:pt x="301527" y="212487"/>
                      <a:pt x="302490" y="212487"/>
                    </a:cubicBezTo>
                    <a:cubicBezTo>
                      <a:pt x="303517" y="212487"/>
                      <a:pt x="303517" y="212487"/>
                      <a:pt x="305506" y="214047"/>
                    </a:cubicBezTo>
                    <a:cubicBezTo>
                      <a:pt x="311602" y="218968"/>
                      <a:pt x="319109" y="221657"/>
                      <a:pt x="326938" y="221657"/>
                    </a:cubicBezTo>
                    <a:cubicBezTo>
                      <a:pt x="334767" y="221657"/>
                      <a:pt x="342274" y="218968"/>
                      <a:pt x="348371" y="214047"/>
                    </a:cubicBezTo>
                    <a:cubicBezTo>
                      <a:pt x="350359" y="212487"/>
                      <a:pt x="350359" y="212487"/>
                      <a:pt x="351386" y="212487"/>
                    </a:cubicBezTo>
                    <a:cubicBezTo>
                      <a:pt x="352349" y="212487"/>
                      <a:pt x="352349" y="212487"/>
                      <a:pt x="354466" y="214047"/>
                    </a:cubicBezTo>
                    <a:cubicBezTo>
                      <a:pt x="360434" y="219200"/>
                      <a:pt x="368006" y="222061"/>
                      <a:pt x="375834" y="222113"/>
                    </a:cubicBezTo>
                    <a:lnTo>
                      <a:pt x="385011" y="222113"/>
                    </a:lnTo>
                    <a:lnTo>
                      <a:pt x="385011" y="167114"/>
                    </a:lnTo>
                    <a:lnTo>
                      <a:pt x="375834" y="167114"/>
                    </a:lnTo>
                    <a:cubicBezTo>
                      <a:pt x="374808" y="167114"/>
                      <a:pt x="374808" y="167114"/>
                      <a:pt x="372818" y="165554"/>
                    </a:cubicBezTo>
                    <a:cubicBezTo>
                      <a:pt x="366787" y="160633"/>
                      <a:pt x="359215" y="157951"/>
                      <a:pt x="351386" y="157951"/>
                    </a:cubicBezTo>
                    <a:cubicBezTo>
                      <a:pt x="343622" y="157951"/>
                      <a:pt x="336050" y="160633"/>
                      <a:pt x="330019" y="165554"/>
                    </a:cubicBezTo>
                    <a:cubicBezTo>
                      <a:pt x="327965" y="167114"/>
                      <a:pt x="327965" y="167114"/>
                      <a:pt x="326874" y="167114"/>
                    </a:cubicBezTo>
                    <a:cubicBezTo>
                      <a:pt x="325783" y="167114"/>
                      <a:pt x="325912" y="167114"/>
                      <a:pt x="323858" y="165554"/>
                    </a:cubicBezTo>
                    <a:cubicBezTo>
                      <a:pt x="317891" y="160582"/>
                      <a:pt x="310318" y="157887"/>
                      <a:pt x="302490" y="157944"/>
                    </a:cubicBezTo>
                    <a:lnTo>
                      <a:pt x="299474" y="157944"/>
                    </a:lnTo>
                    <a:lnTo>
                      <a:pt x="299474" y="151713"/>
                    </a:lnTo>
                    <a:lnTo>
                      <a:pt x="385011" y="151713"/>
                    </a:lnTo>
                    <a:lnTo>
                      <a:pt x="385011" y="96715"/>
                    </a:lnTo>
                    <a:lnTo>
                      <a:pt x="369674" y="96715"/>
                    </a:lnTo>
                    <a:cubicBezTo>
                      <a:pt x="316735" y="96715"/>
                      <a:pt x="299474" y="36486"/>
                      <a:pt x="299474" y="15766"/>
                    </a:cubicBezTo>
                    <a:lnTo>
                      <a:pt x="299474" y="186"/>
                    </a:lnTo>
                    <a:lnTo>
                      <a:pt x="299474" y="0"/>
                    </a:lnTo>
                    <a:close/>
                  </a:path>
                </a:pathLst>
              </a:custGeom>
              <a:solidFill>
                <a:srgbClr val="FFFFFF"/>
              </a:solidFill>
              <a:ln w="6417" cap="flat">
                <a:noFill/>
                <a:prstDash val="solid"/>
                <a:miter/>
              </a:ln>
            </p:spPr>
            <p:txBody>
              <a:bodyPr rtlCol="0" anchor="ctr"/>
              <a:lstStyle/>
              <a:p>
                <a:endParaRPr lang="en-US" sz="810"/>
              </a:p>
            </p:txBody>
          </p:sp>
          <p:sp>
            <p:nvSpPr>
              <p:cNvPr id="3098" name="Freeform: Shape 3097">
                <a:extLst>
                  <a:ext uri="{FF2B5EF4-FFF2-40B4-BE49-F238E27FC236}">
                    <a16:creationId xmlns:a16="http://schemas.microsoft.com/office/drawing/2014/main" id="{71DD8647-BB84-FB6E-962C-1DBB551560CE}"/>
                  </a:ext>
                </a:extLst>
              </p:cNvPr>
              <p:cNvSpPr/>
              <p:nvPr/>
            </p:nvSpPr>
            <p:spPr>
              <a:xfrm>
                <a:off x="6694729" y="5626733"/>
                <a:ext cx="158885" cy="150064"/>
              </a:xfrm>
              <a:custGeom>
                <a:avLst/>
                <a:gdLst>
                  <a:gd name="connsiteX0" fmla="*/ 130647 w 158885"/>
                  <a:gd name="connsiteY0" fmla="*/ 150065 h 150064"/>
                  <a:gd name="connsiteX1" fmla="*/ 110691 w 158885"/>
                  <a:gd name="connsiteY1" fmla="*/ 141793 h 150064"/>
                  <a:gd name="connsiteX2" fmla="*/ 102413 w 158885"/>
                  <a:gd name="connsiteY2" fmla="*/ 121830 h 150064"/>
                  <a:gd name="connsiteX3" fmla="*/ 120765 w 158885"/>
                  <a:gd name="connsiteY3" fmla="*/ 66825 h 150064"/>
                  <a:gd name="connsiteX4" fmla="*/ 123524 w 158885"/>
                  <a:gd name="connsiteY4" fmla="*/ 60132 h 150064"/>
                  <a:gd name="connsiteX5" fmla="*/ 99590 w 158885"/>
                  <a:gd name="connsiteY5" fmla="*/ 60132 h 150064"/>
                  <a:gd name="connsiteX6" fmla="*/ 91183 w 158885"/>
                  <a:gd name="connsiteY6" fmla="*/ 68878 h 150064"/>
                  <a:gd name="connsiteX7" fmla="*/ 79505 w 158885"/>
                  <a:gd name="connsiteY7" fmla="*/ 72100 h 150064"/>
                  <a:gd name="connsiteX8" fmla="*/ 67826 w 158885"/>
                  <a:gd name="connsiteY8" fmla="*/ 68878 h 150064"/>
                  <a:gd name="connsiteX9" fmla="*/ 59420 w 158885"/>
                  <a:gd name="connsiteY9" fmla="*/ 60132 h 150064"/>
                  <a:gd name="connsiteX10" fmla="*/ 35421 w 158885"/>
                  <a:gd name="connsiteY10" fmla="*/ 60132 h 150064"/>
                  <a:gd name="connsiteX11" fmla="*/ 38181 w 158885"/>
                  <a:gd name="connsiteY11" fmla="*/ 66825 h 150064"/>
                  <a:gd name="connsiteX12" fmla="*/ 56469 w 158885"/>
                  <a:gd name="connsiteY12" fmla="*/ 121830 h 150064"/>
                  <a:gd name="connsiteX13" fmla="*/ 48255 w 158885"/>
                  <a:gd name="connsiteY13" fmla="*/ 141793 h 150064"/>
                  <a:gd name="connsiteX14" fmla="*/ 28234 w 158885"/>
                  <a:gd name="connsiteY14" fmla="*/ 150065 h 150064"/>
                  <a:gd name="connsiteX15" fmla="*/ 8278 w 158885"/>
                  <a:gd name="connsiteY15" fmla="*/ 141793 h 150064"/>
                  <a:gd name="connsiteX16" fmla="*/ 0 w 158885"/>
                  <a:gd name="connsiteY16" fmla="*/ 121830 h 150064"/>
                  <a:gd name="connsiteX17" fmla="*/ 18352 w 158885"/>
                  <a:gd name="connsiteY17" fmla="*/ 66825 h 150064"/>
                  <a:gd name="connsiteX18" fmla="*/ 21304 w 158885"/>
                  <a:gd name="connsiteY18" fmla="*/ 59587 h 150064"/>
                  <a:gd name="connsiteX19" fmla="*/ 15336 w 158885"/>
                  <a:gd name="connsiteY19" fmla="*/ 59587 h 150064"/>
                  <a:gd name="connsiteX20" fmla="*/ 10909 w 158885"/>
                  <a:gd name="connsiteY20" fmla="*/ 59074 h 150064"/>
                  <a:gd name="connsiteX21" fmla="*/ 7123 w 158885"/>
                  <a:gd name="connsiteY21" fmla="*/ 56834 h 150064"/>
                  <a:gd name="connsiteX22" fmla="*/ 4556 w 158885"/>
                  <a:gd name="connsiteY22" fmla="*/ 53234 h 150064"/>
                  <a:gd name="connsiteX23" fmla="*/ 3594 w 158885"/>
                  <a:gd name="connsiteY23" fmla="*/ 48903 h 150064"/>
                  <a:gd name="connsiteX24" fmla="*/ 4556 w 158885"/>
                  <a:gd name="connsiteY24" fmla="*/ 44572 h 150064"/>
                  <a:gd name="connsiteX25" fmla="*/ 7123 w 158885"/>
                  <a:gd name="connsiteY25" fmla="*/ 40978 h 150064"/>
                  <a:gd name="connsiteX26" fmla="*/ 10909 w 158885"/>
                  <a:gd name="connsiteY26" fmla="*/ 38732 h 150064"/>
                  <a:gd name="connsiteX27" fmla="*/ 15336 w 158885"/>
                  <a:gd name="connsiteY27" fmla="*/ 38225 h 150064"/>
                  <a:gd name="connsiteX28" fmla="*/ 59163 w 158885"/>
                  <a:gd name="connsiteY28" fmla="*/ 38225 h 150064"/>
                  <a:gd name="connsiteX29" fmla="*/ 68340 w 158885"/>
                  <a:gd name="connsiteY29" fmla="*/ 28414 h 150064"/>
                  <a:gd name="connsiteX30" fmla="*/ 68340 w 158885"/>
                  <a:gd name="connsiteY30" fmla="*/ 0 h 150064"/>
                  <a:gd name="connsiteX31" fmla="*/ 89772 w 158885"/>
                  <a:gd name="connsiteY31" fmla="*/ 0 h 150064"/>
                  <a:gd name="connsiteX32" fmla="*/ 89772 w 158885"/>
                  <a:gd name="connsiteY32" fmla="*/ 28510 h 150064"/>
                  <a:gd name="connsiteX33" fmla="*/ 98948 w 158885"/>
                  <a:gd name="connsiteY33" fmla="*/ 38315 h 150064"/>
                  <a:gd name="connsiteX34" fmla="*/ 143673 w 158885"/>
                  <a:gd name="connsiteY34" fmla="*/ 38315 h 150064"/>
                  <a:gd name="connsiteX35" fmla="*/ 148165 w 158885"/>
                  <a:gd name="connsiteY35" fmla="*/ 38687 h 150064"/>
                  <a:gd name="connsiteX36" fmla="*/ 152143 w 158885"/>
                  <a:gd name="connsiteY36" fmla="*/ 40888 h 150064"/>
                  <a:gd name="connsiteX37" fmla="*/ 154838 w 158885"/>
                  <a:gd name="connsiteY37" fmla="*/ 44527 h 150064"/>
                  <a:gd name="connsiteX38" fmla="*/ 155801 w 158885"/>
                  <a:gd name="connsiteY38" fmla="*/ 48948 h 150064"/>
                  <a:gd name="connsiteX39" fmla="*/ 154838 w 158885"/>
                  <a:gd name="connsiteY39" fmla="*/ 53376 h 150064"/>
                  <a:gd name="connsiteX40" fmla="*/ 152143 w 158885"/>
                  <a:gd name="connsiteY40" fmla="*/ 57014 h 150064"/>
                  <a:gd name="connsiteX41" fmla="*/ 148165 w 158885"/>
                  <a:gd name="connsiteY41" fmla="*/ 59215 h 150064"/>
                  <a:gd name="connsiteX42" fmla="*/ 143673 w 158885"/>
                  <a:gd name="connsiteY42" fmla="*/ 59587 h 150064"/>
                  <a:gd name="connsiteX43" fmla="*/ 137705 w 158885"/>
                  <a:gd name="connsiteY43" fmla="*/ 59587 h 150064"/>
                  <a:gd name="connsiteX44" fmla="*/ 140529 w 158885"/>
                  <a:gd name="connsiteY44" fmla="*/ 66273 h 150064"/>
                  <a:gd name="connsiteX45" fmla="*/ 158881 w 158885"/>
                  <a:gd name="connsiteY45" fmla="*/ 121278 h 150064"/>
                  <a:gd name="connsiteX46" fmla="*/ 156892 w 158885"/>
                  <a:gd name="connsiteY46" fmla="*/ 132251 h 150064"/>
                  <a:gd name="connsiteX47" fmla="*/ 150796 w 158885"/>
                  <a:gd name="connsiteY47" fmla="*/ 141601 h 150064"/>
                  <a:gd name="connsiteX48" fmla="*/ 141620 w 158885"/>
                  <a:gd name="connsiteY48" fmla="*/ 147863 h 150064"/>
                  <a:gd name="connsiteX49" fmla="*/ 130647 w 158885"/>
                  <a:gd name="connsiteY49" fmla="*/ 150065 h 15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8885" h="150064">
                    <a:moveTo>
                      <a:pt x="130647" y="150065"/>
                    </a:moveTo>
                    <a:cubicBezTo>
                      <a:pt x="123140" y="150065"/>
                      <a:pt x="116016" y="147087"/>
                      <a:pt x="110691" y="141793"/>
                    </a:cubicBezTo>
                    <a:cubicBezTo>
                      <a:pt x="105429" y="136499"/>
                      <a:pt x="102413" y="129319"/>
                      <a:pt x="102413" y="121830"/>
                    </a:cubicBezTo>
                    <a:cubicBezTo>
                      <a:pt x="102413" y="111191"/>
                      <a:pt x="115246" y="79479"/>
                      <a:pt x="120765" y="66825"/>
                    </a:cubicBezTo>
                    <a:lnTo>
                      <a:pt x="123524" y="60132"/>
                    </a:lnTo>
                    <a:lnTo>
                      <a:pt x="99590" y="60132"/>
                    </a:lnTo>
                    <a:cubicBezTo>
                      <a:pt x="97600" y="63751"/>
                      <a:pt x="94713" y="66774"/>
                      <a:pt x="91183" y="68878"/>
                    </a:cubicBezTo>
                    <a:cubicBezTo>
                      <a:pt x="87654" y="70983"/>
                      <a:pt x="83612" y="72100"/>
                      <a:pt x="79505" y="72100"/>
                    </a:cubicBezTo>
                    <a:cubicBezTo>
                      <a:pt x="75398" y="72100"/>
                      <a:pt x="71355" y="70983"/>
                      <a:pt x="67826" y="68878"/>
                    </a:cubicBezTo>
                    <a:cubicBezTo>
                      <a:pt x="64297" y="66774"/>
                      <a:pt x="61410" y="63751"/>
                      <a:pt x="59420" y="60132"/>
                    </a:cubicBezTo>
                    <a:lnTo>
                      <a:pt x="35421" y="60132"/>
                    </a:lnTo>
                    <a:lnTo>
                      <a:pt x="38181" y="66825"/>
                    </a:lnTo>
                    <a:cubicBezTo>
                      <a:pt x="43763" y="79935"/>
                      <a:pt x="56469" y="111653"/>
                      <a:pt x="56469" y="121830"/>
                    </a:cubicBezTo>
                    <a:cubicBezTo>
                      <a:pt x="56469" y="129319"/>
                      <a:pt x="53516" y="136499"/>
                      <a:pt x="48255" y="141793"/>
                    </a:cubicBezTo>
                    <a:cubicBezTo>
                      <a:pt x="42929" y="147087"/>
                      <a:pt x="35742" y="150065"/>
                      <a:pt x="28234" y="150065"/>
                    </a:cubicBezTo>
                    <a:cubicBezTo>
                      <a:pt x="20791" y="150065"/>
                      <a:pt x="13604" y="147087"/>
                      <a:pt x="8278" y="141793"/>
                    </a:cubicBezTo>
                    <a:cubicBezTo>
                      <a:pt x="3016" y="136499"/>
                      <a:pt x="0" y="129319"/>
                      <a:pt x="0" y="121830"/>
                    </a:cubicBezTo>
                    <a:cubicBezTo>
                      <a:pt x="0" y="111191"/>
                      <a:pt x="12834" y="79479"/>
                      <a:pt x="18352" y="66825"/>
                    </a:cubicBezTo>
                    <a:lnTo>
                      <a:pt x="21304" y="59587"/>
                    </a:lnTo>
                    <a:lnTo>
                      <a:pt x="15336" y="59587"/>
                    </a:lnTo>
                    <a:cubicBezTo>
                      <a:pt x="13861" y="59722"/>
                      <a:pt x="12385" y="59548"/>
                      <a:pt x="10909" y="59074"/>
                    </a:cubicBezTo>
                    <a:cubicBezTo>
                      <a:pt x="9497" y="58599"/>
                      <a:pt x="8214" y="57835"/>
                      <a:pt x="7123" y="56834"/>
                    </a:cubicBezTo>
                    <a:cubicBezTo>
                      <a:pt x="6032" y="55827"/>
                      <a:pt x="5134" y="54601"/>
                      <a:pt x="4556" y="53234"/>
                    </a:cubicBezTo>
                    <a:cubicBezTo>
                      <a:pt x="3914" y="51874"/>
                      <a:pt x="3594" y="50398"/>
                      <a:pt x="3594" y="48903"/>
                    </a:cubicBezTo>
                    <a:cubicBezTo>
                      <a:pt x="3594" y="47414"/>
                      <a:pt x="3914" y="45938"/>
                      <a:pt x="4556" y="44572"/>
                    </a:cubicBezTo>
                    <a:cubicBezTo>
                      <a:pt x="5134" y="43205"/>
                      <a:pt x="6032" y="41986"/>
                      <a:pt x="7123" y="40978"/>
                    </a:cubicBezTo>
                    <a:cubicBezTo>
                      <a:pt x="8214" y="39971"/>
                      <a:pt x="9497" y="39207"/>
                      <a:pt x="10909" y="38732"/>
                    </a:cubicBezTo>
                    <a:cubicBezTo>
                      <a:pt x="12385" y="38264"/>
                      <a:pt x="13861" y="38091"/>
                      <a:pt x="15336" y="38225"/>
                    </a:cubicBezTo>
                    <a:lnTo>
                      <a:pt x="59163" y="38225"/>
                    </a:lnTo>
                    <a:cubicBezTo>
                      <a:pt x="61153" y="34118"/>
                      <a:pt x="64361" y="30705"/>
                      <a:pt x="68340" y="28414"/>
                    </a:cubicBezTo>
                    <a:lnTo>
                      <a:pt x="68340" y="0"/>
                    </a:lnTo>
                    <a:lnTo>
                      <a:pt x="89772" y="0"/>
                    </a:lnTo>
                    <a:lnTo>
                      <a:pt x="89772" y="28510"/>
                    </a:lnTo>
                    <a:cubicBezTo>
                      <a:pt x="93750" y="30801"/>
                      <a:pt x="96894" y="34215"/>
                      <a:pt x="98948" y="38315"/>
                    </a:cubicBezTo>
                    <a:lnTo>
                      <a:pt x="143673" y="38315"/>
                    </a:lnTo>
                    <a:cubicBezTo>
                      <a:pt x="145213" y="38116"/>
                      <a:pt x="146753" y="38245"/>
                      <a:pt x="148165" y="38687"/>
                    </a:cubicBezTo>
                    <a:cubicBezTo>
                      <a:pt x="149641" y="39130"/>
                      <a:pt x="150988" y="39881"/>
                      <a:pt x="152143" y="40888"/>
                    </a:cubicBezTo>
                    <a:cubicBezTo>
                      <a:pt x="153298" y="41896"/>
                      <a:pt x="154197" y="43134"/>
                      <a:pt x="154838" y="44527"/>
                    </a:cubicBezTo>
                    <a:cubicBezTo>
                      <a:pt x="155480" y="45913"/>
                      <a:pt x="155801" y="47427"/>
                      <a:pt x="155801" y="48948"/>
                    </a:cubicBezTo>
                    <a:cubicBezTo>
                      <a:pt x="155801" y="50475"/>
                      <a:pt x="155480" y="51990"/>
                      <a:pt x="154838" y="53376"/>
                    </a:cubicBezTo>
                    <a:cubicBezTo>
                      <a:pt x="154197" y="54768"/>
                      <a:pt x="153298" y="56006"/>
                      <a:pt x="152143" y="57014"/>
                    </a:cubicBezTo>
                    <a:cubicBezTo>
                      <a:pt x="150988" y="58021"/>
                      <a:pt x="149641" y="58772"/>
                      <a:pt x="148165" y="59215"/>
                    </a:cubicBezTo>
                    <a:cubicBezTo>
                      <a:pt x="146753" y="59657"/>
                      <a:pt x="145213" y="59786"/>
                      <a:pt x="143673" y="59587"/>
                    </a:cubicBezTo>
                    <a:lnTo>
                      <a:pt x="137705" y="59587"/>
                    </a:lnTo>
                    <a:lnTo>
                      <a:pt x="140529" y="66273"/>
                    </a:lnTo>
                    <a:cubicBezTo>
                      <a:pt x="146047" y="79383"/>
                      <a:pt x="158881" y="111101"/>
                      <a:pt x="158881" y="121278"/>
                    </a:cubicBezTo>
                    <a:cubicBezTo>
                      <a:pt x="158945" y="125032"/>
                      <a:pt x="158304" y="128761"/>
                      <a:pt x="156892" y="132251"/>
                    </a:cubicBezTo>
                    <a:cubicBezTo>
                      <a:pt x="155544" y="135742"/>
                      <a:pt x="153427" y="138919"/>
                      <a:pt x="150796" y="141601"/>
                    </a:cubicBezTo>
                    <a:cubicBezTo>
                      <a:pt x="148165" y="144276"/>
                      <a:pt x="145020" y="146407"/>
                      <a:pt x="141620" y="147863"/>
                    </a:cubicBezTo>
                    <a:cubicBezTo>
                      <a:pt x="138155" y="149314"/>
                      <a:pt x="134433" y="150065"/>
                      <a:pt x="130647" y="150065"/>
                    </a:cubicBezTo>
                    <a:close/>
                  </a:path>
                </a:pathLst>
              </a:custGeom>
              <a:solidFill>
                <a:srgbClr val="FFFFFF"/>
              </a:solidFill>
              <a:ln w="6417" cap="flat">
                <a:noFill/>
                <a:prstDash val="solid"/>
                <a:miter/>
              </a:ln>
            </p:spPr>
            <p:txBody>
              <a:bodyPr rtlCol="0" anchor="ctr"/>
              <a:lstStyle/>
              <a:p>
                <a:endParaRPr lang="en-US" sz="810"/>
              </a:p>
            </p:txBody>
          </p:sp>
          <p:sp>
            <p:nvSpPr>
              <p:cNvPr id="3099" name="Freeform: Shape 3098">
                <a:extLst>
                  <a:ext uri="{FF2B5EF4-FFF2-40B4-BE49-F238E27FC236}">
                    <a16:creationId xmlns:a16="http://schemas.microsoft.com/office/drawing/2014/main" id="{23E222C0-AD97-3E3A-2A7E-AAEFAD341D66}"/>
                  </a:ext>
                </a:extLst>
              </p:cNvPr>
              <p:cNvSpPr/>
              <p:nvPr/>
            </p:nvSpPr>
            <p:spPr>
              <a:xfrm>
                <a:off x="6690815" y="5622145"/>
                <a:ext cx="168120" cy="158868"/>
              </a:xfrm>
              <a:custGeom>
                <a:avLst/>
                <a:gdLst>
                  <a:gd name="connsiteX0" fmla="*/ 89579 w 168120"/>
                  <a:gd name="connsiteY0" fmla="*/ 9170 h 158868"/>
                  <a:gd name="connsiteX1" fmla="*/ 89579 w 168120"/>
                  <a:gd name="connsiteY1" fmla="*/ 36120 h 158868"/>
                  <a:gd name="connsiteX2" fmla="*/ 96445 w 168120"/>
                  <a:gd name="connsiteY2" fmla="*/ 40522 h 158868"/>
                  <a:gd name="connsiteX3" fmla="*/ 100744 w 168120"/>
                  <a:gd name="connsiteY3" fmla="*/ 47484 h 158868"/>
                  <a:gd name="connsiteX4" fmla="*/ 147587 w 168120"/>
                  <a:gd name="connsiteY4" fmla="*/ 47484 h 158868"/>
                  <a:gd name="connsiteX5" fmla="*/ 150154 w 168120"/>
                  <a:gd name="connsiteY5" fmla="*/ 47715 h 158868"/>
                  <a:gd name="connsiteX6" fmla="*/ 152400 w 168120"/>
                  <a:gd name="connsiteY6" fmla="*/ 48986 h 158868"/>
                  <a:gd name="connsiteX7" fmla="*/ 153940 w 168120"/>
                  <a:gd name="connsiteY7" fmla="*/ 51059 h 158868"/>
                  <a:gd name="connsiteX8" fmla="*/ 154453 w 168120"/>
                  <a:gd name="connsiteY8" fmla="*/ 53580 h 158868"/>
                  <a:gd name="connsiteX9" fmla="*/ 153940 w 168120"/>
                  <a:gd name="connsiteY9" fmla="*/ 56109 h 158868"/>
                  <a:gd name="connsiteX10" fmla="*/ 152400 w 168120"/>
                  <a:gd name="connsiteY10" fmla="*/ 58182 h 158868"/>
                  <a:gd name="connsiteX11" fmla="*/ 150154 w 168120"/>
                  <a:gd name="connsiteY11" fmla="*/ 59452 h 158868"/>
                  <a:gd name="connsiteX12" fmla="*/ 147587 w 168120"/>
                  <a:gd name="connsiteY12" fmla="*/ 59677 h 158868"/>
                  <a:gd name="connsiteX13" fmla="*/ 134754 w 168120"/>
                  <a:gd name="connsiteY13" fmla="*/ 59677 h 158868"/>
                  <a:gd name="connsiteX14" fmla="*/ 140272 w 168120"/>
                  <a:gd name="connsiteY14" fmla="*/ 72696 h 158868"/>
                  <a:gd name="connsiteX15" fmla="*/ 158560 w 168120"/>
                  <a:gd name="connsiteY15" fmla="*/ 126412 h 158868"/>
                  <a:gd name="connsiteX16" fmla="*/ 151630 w 168120"/>
                  <a:gd name="connsiteY16" fmla="*/ 143141 h 158868"/>
                  <a:gd name="connsiteX17" fmla="*/ 134946 w 168120"/>
                  <a:gd name="connsiteY17" fmla="*/ 150064 h 158868"/>
                  <a:gd name="connsiteX18" fmla="*/ 118199 w 168120"/>
                  <a:gd name="connsiteY18" fmla="*/ 143141 h 158868"/>
                  <a:gd name="connsiteX19" fmla="*/ 111268 w 168120"/>
                  <a:gd name="connsiteY19" fmla="*/ 126412 h 158868"/>
                  <a:gd name="connsiteX20" fmla="*/ 129620 w 168120"/>
                  <a:gd name="connsiteY20" fmla="*/ 72696 h 158868"/>
                  <a:gd name="connsiteX21" fmla="*/ 135139 w 168120"/>
                  <a:gd name="connsiteY21" fmla="*/ 59677 h 158868"/>
                  <a:gd name="connsiteX22" fmla="*/ 101194 w 168120"/>
                  <a:gd name="connsiteY22" fmla="*/ 59677 h 158868"/>
                  <a:gd name="connsiteX23" fmla="*/ 94456 w 168120"/>
                  <a:gd name="connsiteY23" fmla="*/ 68269 h 158868"/>
                  <a:gd name="connsiteX24" fmla="*/ 84060 w 168120"/>
                  <a:gd name="connsiteY24" fmla="*/ 71509 h 158868"/>
                  <a:gd name="connsiteX25" fmla="*/ 73665 w 168120"/>
                  <a:gd name="connsiteY25" fmla="*/ 68269 h 158868"/>
                  <a:gd name="connsiteX26" fmla="*/ 66928 w 168120"/>
                  <a:gd name="connsiteY26" fmla="*/ 59677 h 158868"/>
                  <a:gd name="connsiteX27" fmla="*/ 32983 w 168120"/>
                  <a:gd name="connsiteY27" fmla="*/ 59677 h 158868"/>
                  <a:gd name="connsiteX28" fmla="*/ 37603 w 168120"/>
                  <a:gd name="connsiteY28" fmla="*/ 72696 h 158868"/>
                  <a:gd name="connsiteX29" fmla="*/ 55890 w 168120"/>
                  <a:gd name="connsiteY29" fmla="*/ 126412 h 158868"/>
                  <a:gd name="connsiteX30" fmla="*/ 48961 w 168120"/>
                  <a:gd name="connsiteY30" fmla="*/ 143141 h 158868"/>
                  <a:gd name="connsiteX31" fmla="*/ 32277 w 168120"/>
                  <a:gd name="connsiteY31" fmla="*/ 150064 h 158868"/>
                  <a:gd name="connsiteX32" fmla="*/ 15529 w 168120"/>
                  <a:gd name="connsiteY32" fmla="*/ 143141 h 158868"/>
                  <a:gd name="connsiteX33" fmla="*/ 8598 w 168120"/>
                  <a:gd name="connsiteY33" fmla="*/ 126412 h 158868"/>
                  <a:gd name="connsiteX34" fmla="*/ 26950 w 168120"/>
                  <a:gd name="connsiteY34" fmla="*/ 72696 h 158868"/>
                  <a:gd name="connsiteX35" fmla="*/ 32470 w 168120"/>
                  <a:gd name="connsiteY35" fmla="*/ 59677 h 158868"/>
                  <a:gd name="connsiteX36" fmla="*/ 19251 w 168120"/>
                  <a:gd name="connsiteY36" fmla="*/ 59677 h 158868"/>
                  <a:gd name="connsiteX37" fmla="*/ 16684 w 168120"/>
                  <a:gd name="connsiteY37" fmla="*/ 59452 h 158868"/>
                  <a:gd name="connsiteX38" fmla="*/ 14438 w 168120"/>
                  <a:gd name="connsiteY38" fmla="*/ 58182 h 158868"/>
                  <a:gd name="connsiteX39" fmla="*/ 12898 w 168120"/>
                  <a:gd name="connsiteY39" fmla="*/ 56109 h 158868"/>
                  <a:gd name="connsiteX40" fmla="*/ 12385 w 168120"/>
                  <a:gd name="connsiteY40" fmla="*/ 53580 h 158868"/>
                  <a:gd name="connsiteX41" fmla="*/ 12898 w 168120"/>
                  <a:gd name="connsiteY41" fmla="*/ 51059 h 158868"/>
                  <a:gd name="connsiteX42" fmla="*/ 14438 w 168120"/>
                  <a:gd name="connsiteY42" fmla="*/ 48986 h 158868"/>
                  <a:gd name="connsiteX43" fmla="*/ 16684 w 168120"/>
                  <a:gd name="connsiteY43" fmla="*/ 47715 h 158868"/>
                  <a:gd name="connsiteX44" fmla="*/ 19251 w 168120"/>
                  <a:gd name="connsiteY44" fmla="*/ 47484 h 158868"/>
                  <a:gd name="connsiteX45" fmla="*/ 66094 w 168120"/>
                  <a:gd name="connsiteY45" fmla="*/ 47484 h 158868"/>
                  <a:gd name="connsiteX46" fmla="*/ 70393 w 168120"/>
                  <a:gd name="connsiteY46" fmla="*/ 40522 h 158868"/>
                  <a:gd name="connsiteX47" fmla="*/ 77259 w 168120"/>
                  <a:gd name="connsiteY47" fmla="*/ 36120 h 158868"/>
                  <a:gd name="connsiteX48" fmla="*/ 77259 w 168120"/>
                  <a:gd name="connsiteY48" fmla="*/ 9170 h 158868"/>
                  <a:gd name="connsiteX49" fmla="*/ 89579 w 168120"/>
                  <a:gd name="connsiteY49" fmla="*/ 9170 h 158868"/>
                  <a:gd name="connsiteX50" fmla="*/ 98755 w 168120"/>
                  <a:gd name="connsiteY50" fmla="*/ 0 h 158868"/>
                  <a:gd name="connsiteX51" fmla="*/ 68083 w 168120"/>
                  <a:gd name="connsiteY51" fmla="*/ 0 h 158868"/>
                  <a:gd name="connsiteX52" fmla="*/ 68083 w 168120"/>
                  <a:gd name="connsiteY52" fmla="*/ 30531 h 158868"/>
                  <a:gd name="connsiteX53" fmla="*/ 60383 w 168120"/>
                  <a:gd name="connsiteY53" fmla="*/ 38321 h 158868"/>
                  <a:gd name="connsiteX54" fmla="*/ 19251 w 168120"/>
                  <a:gd name="connsiteY54" fmla="*/ 38321 h 158868"/>
                  <a:gd name="connsiteX55" fmla="*/ 8984 w 168120"/>
                  <a:gd name="connsiteY55" fmla="*/ 42852 h 158868"/>
                  <a:gd name="connsiteX56" fmla="*/ 4556 w 168120"/>
                  <a:gd name="connsiteY56" fmla="*/ 53157 h 158868"/>
                  <a:gd name="connsiteX57" fmla="*/ 8342 w 168120"/>
                  <a:gd name="connsiteY57" fmla="*/ 63706 h 158868"/>
                  <a:gd name="connsiteX58" fmla="*/ 18352 w 168120"/>
                  <a:gd name="connsiteY58" fmla="*/ 68846 h 158868"/>
                  <a:gd name="connsiteX59" fmla="*/ 0 w 168120"/>
                  <a:gd name="connsiteY59" fmla="*/ 126046 h 158868"/>
                  <a:gd name="connsiteX60" fmla="*/ 9625 w 168120"/>
                  <a:gd name="connsiteY60" fmla="*/ 149256 h 158868"/>
                  <a:gd name="connsiteX61" fmla="*/ 32790 w 168120"/>
                  <a:gd name="connsiteY61" fmla="*/ 158868 h 158868"/>
                  <a:gd name="connsiteX62" fmla="*/ 56019 w 168120"/>
                  <a:gd name="connsiteY62" fmla="*/ 149256 h 158868"/>
                  <a:gd name="connsiteX63" fmla="*/ 65644 w 168120"/>
                  <a:gd name="connsiteY63" fmla="*/ 126046 h 158868"/>
                  <a:gd name="connsiteX64" fmla="*/ 46843 w 168120"/>
                  <a:gd name="connsiteY64" fmla="*/ 68846 h 158868"/>
                  <a:gd name="connsiteX65" fmla="*/ 61409 w 168120"/>
                  <a:gd name="connsiteY65" fmla="*/ 68846 h 158868"/>
                  <a:gd name="connsiteX66" fmla="*/ 71291 w 168120"/>
                  <a:gd name="connsiteY66" fmla="*/ 77586 h 158868"/>
                  <a:gd name="connsiteX67" fmla="*/ 84060 w 168120"/>
                  <a:gd name="connsiteY67" fmla="*/ 80737 h 158868"/>
                  <a:gd name="connsiteX68" fmla="*/ 96830 w 168120"/>
                  <a:gd name="connsiteY68" fmla="*/ 77586 h 158868"/>
                  <a:gd name="connsiteX69" fmla="*/ 106712 w 168120"/>
                  <a:gd name="connsiteY69" fmla="*/ 68846 h 158868"/>
                  <a:gd name="connsiteX70" fmla="*/ 121278 w 168120"/>
                  <a:gd name="connsiteY70" fmla="*/ 68846 h 158868"/>
                  <a:gd name="connsiteX71" fmla="*/ 102477 w 168120"/>
                  <a:gd name="connsiteY71" fmla="*/ 126046 h 158868"/>
                  <a:gd name="connsiteX72" fmla="*/ 112102 w 168120"/>
                  <a:gd name="connsiteY72" fmla="*/ 149256 h 158868"/>
                  <a:gd name="connsiteX73" fmla="*/ 135331 w 168120"/>
                  <a:gd name="connsiteY73" fmla="*/ 158868 h 158868"/>
                  <a:gd name="connsiteX74" fmla="*/ 158496 w 168120"/>
                  <a:gd name="connsiteY74" fmla="*/ 149256 h 158868"/>
                  <a:gd name="connsiteX75" fmla="*/ 168121 w 168120"/>
                  <a:gd name="connsiteY75" fmla="*/ 126046 h 158868"/>
                  <a:gd name="connsiteX76" fmla="*/ 149769 w 168120"/>
                  <a:gd name="connsiteY76" fmla="*/ 68846 h 158868"/>
                  <a:gd name="connsiteX77" fmla="*/ 159972 w 168120"/>
                  <a:gd name="connsiteY77" fmla="*/ 63469 h 158868"/>
                  <a:gd name="connsiteX78" fmla="*/ 163501 w 168120"/>
                  <a:gd name="connsiteY78" fmla="*/ 52516 h 158868"/>
                  <a:gd name="connsiteX79" fmla="*/ 158431 w 168120"/>
                  <a:gd name="connsiteY79" fmla="*/ 42184 h 158868"/>
                  <a:gd name="connsiteX80" fmla="*/ 147587 w 168120"/>
                  <a:gd name="connsiteY80" fmla="*/ 38321 h 158868"/>
                  <a:gd name="connsiteX81" fmla="*/ 106455 w 168120"/>
                  <a:gd name="connsiteY81" fmla="*/ 38321 h 158868"/>
                  <a:gd name="connsiteX82" fmla="*/ 98755 w 168120"/>
                  <a:gd name="connsiteY82" fmla="*/ 30531 h 158868"/>
                  <a:gd name="connsiteX83" fmla="*/ 98755 w 168120"/>
                  <a:gd name="connsiteY83" fmla="*/ 0 h 158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68120" h="158868">
                    <a:moveTo>
                      <a:pt x="89579" y="9170"/>
                    </a:moveTo>
                    <a:lnTo>
                      <a:pt x="89579" y="36120"/>
                    </a:lnTo>
                    <a:cubicBezTo>
                      <a:pt x="92146" y="37051"/>
                      <a:pt x="94520" y="38559"/>
                      <a:pt x="96445" y="40522"/>
                    </a:cubicBezTo>
                    <a:cubicBezTo>
                      <a:pt x="98370" y="42492"/>
                      <a:pt x="99846" y="44873"/>
                      <a:pt x="100744" y="47484"/>
                    </a:cubicBezTo>
                    <a:lnTo>
                      <a:pt x="147587" y="47484"/>
                    </a:lnTo>
                    <a:cubicBezTo>
                      <a:pt x="148422" y="47382"/>
                      <a:pt x="149320" y="47459"/>
                      <a:pt x="150154" y="47715"/>
                    </a:cubicBezTo>
                    <a:cubicBezTo>
                      <a:pt x="150988" y="47979"/>
                      <a:pt x="151758" y="48409"/>
                      <a:pt x="152400" y="48986"/>
                    </a:cubicBezTo>
                    <a:cubicBezTo>
                      <a:pt x="153042" y="49557"/>
                      <a:pt x="153555" y="50269"/>
                      <a:pt x="153940" y="51059"/>
                    </a:cubicBezTo>
                    <a:cubicBezTo>
                      <a:pt x="154261" y="51854"/>
                      <a:pt x="154453" y="52714"/>
                      <a:pt x="154453" y="53580"/>
                    </a:cubicBezTo>
                    <a:cubicBezTo>
                      <a:pt x="154453" y="54453"/>
                      <a:pt x="154261" y="55313"/>
                      <a:pt x="153940" y="56109"/>
                    </a:cubicBezTo>
                    <a:cubicBezTo>
                      <a:pt x="153555" y="56898"/>
                      <a:pt x="153042" y="57610"/>
                      <a:pt x="152400" y="58182"/>
                    </a:cubicBezTo>
                    <a:cubicBezTo>
                      <a:pt x="151758" y="58759"/>
                      <a:pt x="150988" y="59189"/>
                      <a:pt x="150154" y="59452"/>
                    </a:cubicBezTo>
                    <a:cubicBezTo>
                      <a:pt x="149320" y="59709"/>
                      <a:pt x="148422" y="59786"/>
                      <a:pt x="147587" y="59677"/>
                    </a:cubicBezTo>
                    <a:lnTo>
                      <a:pt x="134754" y="59677"/>
                    </a:lnTo>
                    <a:lnTo>
                      <a:pt x="140272" y="72696"/>
                    </a:lnTo>
                    <a:cubicBezTo>
                      <a:pt x="143288" y="79845"/>
                      <a:pt x="158560" y="116055"/>
                      <a:pt x="158560" y="126412"/>
                    </a:cubicBezTo>
                    <a:cubicBezTo>
                      <a:pt x="158560" y="132687"/>
                      <a:pt x="156121" y="138700"/>
                      <a:pt x="151630" y="143141"/>
                    </a:cubicBezTo>
                    <a:cubicBezTo>
                      <a:pt x="147202" y="147574"/>
                      <a:pt x="141235" y="150064"/>
                      <a:pt x="134946" y="150064"/>
                    </a:cubicBezTo>
                    <a:cubicBezTo>
                      <a:pt x="128658" y="150064"/>
                      <a:pt x="122626" y="147574"/>
                      <a:pt x="118199" y="143141"/>
                    </a:cubicBezTo>
                    <a:cubicBezTo>
                      <a:pt x="113770" y="138700"/>
                      <a:pt x="111268" y="132687"/>
                      <a:pt x="111268" y="126412"/>
                    </a:cubicBezTo>
                    <a:cubicBezTo>
                      <a:pt x="111268" y="116055"/>
                      <a:pt x="126347" y="79845"/>
                      <a:pt x="129620" y="72696"/>
                    </a:cubicBezTo>
                    <a:lnTo>
                      <a:pt x="135139" y="59677"/>
                    </a:lnTo>
                    <a:lnTo>
                      <a:pt x="101194" y="59677"/>
                    </a:lnTo>
                    <a:cubicBezTo>
                      <a:pt x="99910" y="63161"/>
                      <a:pt x="97536" y="66151"/>
                      <a:pt x="94456" y="68269"/>
                    </a:cubicBezTo>
                    <a:cubicBezTo>
                      <a:pt x="91440" y="70380"/>
                      <a:pt x="87783" y="71509"/>
                      <a:pt x="84060" y="71509"/>
                    </a:cubicBezTo>
                    <a:cubicBezTo>
                      <a:pt x="80339" y="71509"/>
                      <a:pt x="76681" y="70380"/>
                      <a:pt x="73665" y="68269"/>
                    </a:cubicBezTo>
                    <a:cubicBezTo>
                      <a:pt x="70585" y="66151"/>
                      <a:pt x="68211" y="63161"/>
                      <a:pt x="66928" y="59677"/>
                    </a:cubicBezTo>
                    <a:lnTo>
                      <a:pt x="32983" y="59677"/>
                    </a:lnTo>
                    <a:lnTo>
                      <a:pt x="37603" y="72696"/>
                    </a:lnTo>
                    <a:cubicBezTo>
                      <a:pt x="40618" y="79845"/>
                      <a:pt x="55890" y="116055"/>
                      <a:pt x="55890" y="126412"/>
                    </a:cubicBezTo>
                    <a:cubicBezTo>
                      <a:pt x="55890" y="132687"/>
                      <a:pt x="53452" y="138700"/>
                      <a:pt x="48961" y="143141"/>
                    </a:cubicBezTo>
                    <a:cubicBezTo>
                      <a:pt x="44533" y="147574"/>
                      <a:pt x="38565" y="150064"/>
                      <a:pt x="32277" y="150064"/>
                    </a:cubicBezTo>
                    <a:cubicBezTo>
                      <a:pt x="25989" y="150064"/>
                      <a:pt x="19956" y="147574"/>
                      <a:pt x="15529" y="143141"/>
                    </a:cubicBezTo>
                    <a:cubicBezTo>
                      <a:pt x="11101" y="138700"/>
                      <a:pt x="8598" y="132687"/>
                      <a:pt x="8598" y="126412"/>
                    </a:cubicBezTo>
                    <a:cubicBezTo>
                      <a:pt x="8598" y="116055"/>
                      <a:pt x="23550" y="79845"/>
                      <a:pt x="26950" y="72696"/>
                    </a:cubicBezTo>
                    <a:lnTo>
                      <a:pt x="32470" y="59677"/>
                    </a:lnTo>
                    <a:lnTo>
                      <a:pt x="19251" y="59677"/>
                    </a:lnTo>
                    <a:cubicBezTo>
                      <a:pt x="18416" y="59786"/>
                      <a:pt x="17518" y="59709"/>
                      <a:pt x="16684" y="59452"/>
                    </a:cubicBezTo>
                    <a:cubicBezTo>
                      <a:pt x="15849" y="59189"/>
                      <a:pt x="15079" y="58759"/>
                      <a:pt x="14438" y="58182"/>
                    </a:cubicBezTo>
                    <a:cubicBezTo>
                      <a:pt x="13796" y="57610"/>
                      <a:pt x="13283" y="56898"/>
                      <a:pt x="12898" y="56109"/>
                    </a:cubicBezTo>
                    <a:cubicBezTo>
                      <a:pt x="12513" y="55313"/>
                      <a:pt x="12385" y="54453"/>
                      <a:pt x="12385" y="53580"/>
                    </a:cubicBezTo>
                    <a:cubicBezTo>
                      <a:pt x="12385" y="52714"/>
                      <a:pt x="12513" y="51854"/>
                      <a:pt x="12898" y="51059"/>
                    </a:cubicBezTo>
                    <a:cubicBezTo>
                      <a:pt x="13283" y="50269"/>
                      <a:pt x="13796" y="49557"/>
                      <a:pt x="14438" y="48986"/>
                    </a:cubicBezTo>
                    <a:cubicBezTo>
                      <a:pt x="15079" y="48409"/>
                      <a:pt x="15849" y="47979"/>
                      <a:pt x="16684" y="47715"/>
                    </a:cubicBezTo>
                    <a:cubicBezTo>
                      <a:pt x="17518" y="47459"/>
                      <a:pt x="18416" y="47382"/>
                      <a:pt x="19251" y="47484"/>
                    </a:cubicBezTo>
                    <a:lnTo>
                      <a:pt x="66094" y="47484"/>
                    </a:lnTo>
                    <a:cubicBezTo>
                      <a:pt x="66991" y="44873"/>
                      <a:pt x="68468" y="42492"/>
                      <a:pt x="70393" y="40522"/>
                    </a:cubicBezTo>
                    <a:cubicBezTo>
                      <a:pt x="72318" y="38559"/>
                      <a:pt x="74692" y="37051"/>
                      <a:pt x="77259" y="36120"/>
                    </a:cubicBezTo>
                    <a:lnTo>
                      <a:pt x="77259" y="9170"/>
                    </a:lnTo>
                    <a:lnTo>
                      <a:pt x="89579" y="9170"/>
                    </a:lnTo>
                    <a:close/>
                    <a:moveTo>
                      <a:pt x="98755" y="0"/>
                    </a:moveTo>
                    <a:lnTo>
                      <a:pt x="68083" y="0"/>
                    </a:lnTo>
                    <a:lnTo>
                      <a:pt x="68083" y="30531"/>
                    </a:lnTo>
                    <a:cubicBezTo>
                      <a:pt x="65067" y="32598"/>
                      <a:pt x="62436" y="35248"/>
                      <a:pt x="60383" y="38321"/>
                    </a:cubicBezTo>
                    <a:lnTo>
                      <a:pt x="19251" y="38321"/>
                    </a:lnTo>
                    <a:cubicBezTo>
                      <a:pt x="15401" y="38482"/>
                      <a:pt x="11743" y="40099"/>
                      <a:pt x="8984" y="42852"/>
                    </a:cubicBezTo>
                    <a:cubicBezTo>
                      <a:pt x="6288" y="45604"/>
                      <a:pt x="4684" y="49288"/>
                      <a:pt x="4556" y="53157"/>
                    </a:cubicBezTo>
                    <a:cubicBezTo>
                      <a:pt x="4491" y="57026"/>
                      <a:pt x="5840" y="60793"/>
                      <a:pt x="8342" y="63706"/>
                    </a:cubicBezTo>
                    <a:cubicBezTo>
                      <a:pt x="10908" y="66620"/>
                      <a:pt x="14502" y="68455"/>
                      <a:pt x="18352" y="68846"/>
                    </a:cubicBezTo>
                    <a:cubicBezTo>
                      <a:pt x="11358" y="85440"/>
                      <a:pt x="0" y="114682"/>
                      <a:pt x="0" y="126046"/>
                    </a:cubicBezTo>
                    <a:cubicBezTo>
                      <a:pt x="0" y="134754"/>
                      <a:pt x="3465" y="143102"/>
                      <a:pt x="9625" y="149256"/>
                    </a:cubicBezTo>
                    <a:cubicBezTo>
                      <a:pt x="15785" y="155409"/>
                      <a:pt x="24127" y="158868"/>
                      <a:pt x="32790" y="158868"/>
                    </a:cubicBezTo>
                    <a:cubicBezTo>
                      <a:pt x="41517" y="158868"/>
                      <a:pt x="49859" y="155409"/>
                      <a:pt x="56019" y="149256"/>
                    </a:cubicBezTo>
                    <a:cubicBezTo>
                      <a:pt x="62179" y="143102"/>
                      <a:pt x="65644" y="134754"/>
                      <a:pt x="65644" y="126046"/>
                    </a:cubicBezTo>
                    <a:cubicBezTo>
                      <a:pt x="65644" y="114958"/>
                      <a:pt x="53902" y="85440"/>
                      <a:pt x="46843" y="68846"/>
                    </a:cubicBezTo>
                    <a:lnTo>
                      <a:pt x="61409" y="68846"/>
                    </a:lnTo>
                    <a:cubicBezTo>
                      <a:pt x="63976" y="72517"/>
                      <a:pt x="67313" y="75513"/>
                      <a:pt x="71291" y="77586"/>
                    </a:cubicBezTo>
                    <a:cubicBezTo>
                      <a:pt x="75205" y="79659"/>
                      <a:pt x="79633" y="80737"/>
                      <a:pt x="84060" y="80737"/>
                    </a:cubicBezTo>
                    <a:cubicBezTo>
                      <a:pt x="88489" y="80737"/>
                      <a:pt x="92916" y="79659"/>
                      <a:pt x="96830" y="77586"/>
                    </a:cubicBezTo>
                    <a:cubicBezTo>
                      <a:pt x="100808" y="75513"/>
                      <a:pt x="104145" y="72517"/>
                      <a:pt x="106712" y="68846"/>
                    </a:cubicBezTo>
                    <a:lnTo>
                      <a:pt x="121278" y="68846"/>
                    </a:lnTo>
                    <a:cubicBezTo>
                      <a:pt x="114220" y="85440"/>
                      <a:pt x="102477" y="114682"/>
                      <a:pt x="102477" y="126046"/>
                    </a:cubicBezTo>
                    <a:cubicBezTo>
                      <a:pt x="102477" y="134754"/>
                      <a:pt x="105942" y="143102"/>
                      <a:pt x="112102" y="149256"/>
                    </a:cubicBezTo>
                    <a:cubicBezTo>
                      <a:pt x="118263" y="155409"/>
                      <a:pt x="126604" y="158868"/>
                      <a:pt x="135331" y="158868"/>
                    </a:cubicBezTo>
                    <a:cubicBezTo>
                      <a:pt x="143994" y="158868"/>
                      <a:pt x="152336" y="155409"/>
                      <a:pt x="158496" y="149256"/>
                    </a:cubicBezTo>
                    <a:cubicBezTo>
                      <a:pt x="164656" y="143102"/>
                      <a:pt x="168121" y="134754"/>
                      <a:pt x="168121" y="126046"/>
                    </a:cubicBezTo>
                    <a:cubicBezTo>
                      <a:pt x="168121" y="114958"/>
                      <a:pt x="156378" y="85440"/>
                      <a:pt x="149769" y="68846"/>
                    </a:cubicBezTo>
                    <a:cubicBezTo>
                      <a:pt x="153747" y="68448"/>
                      <a:pt x="157405" y="66517"/>
                      <a:pt x="159972" y="63469"/>
                    </a:cubicBezTo>
                    <a:cubicBezTo>
                      <a:pt x="162538" y="60421"/>
                      <a:pt x="163822" y="56487"/>
                      <a:pt x="163501" y="52516"/>
                    </a:cubicBezTo>
                    <a:cubicBezTo>
                      <a:pt x="163244" y="48543"/>
                      <a:pt x="161384" y="44834"/>
                      <a:pt x="158431" y="42184"/>
                    </a:cubicBezTo>
                    <a:cubicBezTo>
                      <a:pt x="155480" y="39534"/>
                      <a:pt x="151566" y="38148"/>
                      <a:pt x="147587" y="38321"/>
                    </a:cubicBezTo>
                    <a:lnTo>
                      <a:pt x="106455" y="38321"/>
                    </a:lnTo>
                    <a:cubicBezTo>
                      <a:pt x="104402" y="35248"/>
                      <a:pt x="101771" y="32598"/>
                      <a:pt x="98755" y="30531"/>
                    </a:cubicBezTo>
                    <a:lnTo>
                      <a:pt x="98755" y="0"/>
                    </a:lnTo>
                    <a:close/>
                  </a:path>
                </a:pathLst>
              </a:custGeom>
              <a:solidFill>
                <a:srgbClr val="FFFFFF"/>
              </a:solidFill>
              <a:ln w="6417" cap="flat">
                <a:noFill/>
                <a:prstDash val="solid"/>
                <a:miter/>
              </a:ln>
            </p:spPr>
            <p:txBody>
              <a:bodyPr rtlCol="0" anchor="ctr"/>
              <a:lstStyle/>
              <a:p>
                <a:endParaRPr lang="en-US" sz="810"/>
              </a:p>
            </p:txBody>
          </p:sp>
          <p:sp>
            <p:nvSpPr>
              <p:cNvPr id="3100" name="Freeform: Shape 3099">
                <a:extLst>
                  <a:ext uri="{FF2B5EF4-FFF2-40B4-BE49-F238E27FC236}">
                    <a16:creationId xmlns:a16="http://schemas.microsoft.com/office/drawing/2014/main" id="{0A171508-464E-F7F8-7345-B1C11898B552}"/>
                  </a:ext>
                </a:extLst>
              </p:cNvPr>
              <p:cNvSpPr/>
              <p:nvPr/>
            </p:nvSpPr>
            <p:spPr>
              <a:xfrm>
                <a:off x="6590905" y="5869656"/>
                <a:ext cx="366657" cy="58033"/>
              </a:xfrm>
              <a:custGeom>
                <a:avLst/>
                <a:gdLst>
                  <a:gd name="connsiteX0" fmla="*/ 0 w 366657"/>
                  <a:gd name="connsiteY0" fmla="*/ 11826 h 58033"/>
                  <a:gd name="connsiteX1" fmla="*/ 87076 w 366657"/>
                  <a:gd name="connsiteY1" fmla="*/ 11826 h 58033"/>
                  <a:gd name="connsiteX2" fmla="*/ 87076 w 366657"/>
                  <a:gd name="connsiteY2" fmla="*/ 38680 h 58033"/>
                  <a:gd name="connsiteX3" fmla="*/ 81878 w 366657"/>
                  <a:gd name="connsiteY3" fmla="*/ 42075 h 58033"/>
                  <a:gd name="connsiteX4" fmla="*/ 77964 w 366657"/>
                  <a:gd name="connsiteY4" fmla="*/ 44815 h 58033"/>
                  <a:gd name="connsiteX5" fmla="*/ 73344 w 366657"/>
                  <a:gd name="connsiteY5" fmla="*/ 45835 h 58033"/>
                  <a:gd name="connsiteX6" fmla="*/ 68724 w 366657"/>
                  <a:gd name="connsiteY6" fmla="*/ 44995 h 58033"/>
                  <a:gd name="connsiteX7" fmla="*/ 64810 w 366657"/>
                  <a:gd name="connsiteY7" fmla="*/ 42441 h 58033"/>
                  <a:gd name="connsiteX8" fmla="*/ 48832 w 366657"/>
                  <a:gd name="connsiteY8" fmla="*/ 36666 h 58033"/>
                  <a:gd name="connsiteX9" fmla="*/ 32982 w 366657"/>
                  <a:gd name="connsiteY9" fmla="*/ 42441 h 58033"/>
                  <a:gd name="connsiteX10" fmla="*/ 24448 w 366657"/>
                  <a:gd name="connsiteY10" fmla="*/ 45823 h 58033"/>
                  <a:gd name="connsiteX11" fmla="*/ 15849 w 366657"/>
                  <a:gd name="connsiteY11" fmla="*/ 42441 h 58033"/>
                  <a:gd name="connsiteX12" fmla="*/ 0 w 366657"/>
                  <a:gd name="connsiteY12" fmla="*/ 36666 h 58033"/>
                  <a:gd name="connsiteX13" fmla="*/ 0 w 366657"/>
                  <a:gd name="connsiteY13" fmla="*/ 48858 h 58033"/>
                  <a:gd name="connsiteX14" fmla="*/ 8534 w 366657"/>
                  <a:gd name="connsiteY14" fmla="*/ 52252 h 58033"/>
                  <a:gd name="connsiteX15" fmla="*/ 24448 w 366657"/>
                  <a:gd name="connsiteY15" fmla="*/ 58027 h 58033"/>
                  <a:gd name="connsiteX16" fmla="*/ 40297 w 366657"/>
                  <a:gd name="connsiteY16" fmla="*/ 52252 h 58033"/>
                  <a:gd name="connsiteX17" fmla="*/ 48832 w 366657"/>
                  <a:gd name="connsiteY17" fmla="*/ 48858 h 58033"/>
                  <a:gd name="connsiteX18" fmla="*/ 57495 w 366657"/>
                  <a:gd name="connsiteY18" fmla="*/ 52252 h 58033"/>
                  <a:gd name="connsiteX19" fmla="*/ 73344 w 366657"/>
                  <a:gd name="connsiteY19" fmla="*/ 58027 h 58033"/>
                  <a:gd name="connsiteX20" fmla="*/ 89193 w 366657"/>
                  <a:gd name="connsiteY20" fmla="*/ 52252 h 58033"/>
                  <a:gd name="connsiteX21" fmla="*/ 97728 w 366657"/>
                  <a:gd name="connsiteY21" fmla="*/ 48870 h 58033"/>
                  <a:gd name="connsiteX22" fmla="*/ 106327 w 366657"/>
                  <a:gd name="connsiteY22" fmla="*/ 52252 h 58033"/>
                  <a:gd name="connsiteX23" fmla="*/ 122176 w 366657"/>
                  <a:gd name="connsiteY23" fmla="*/ 58027 h 58033"/>
                  <a:gd name="connsiteX24" fmla="*/ 138026 w 366657"/>
                  <a:gd name="connsiteY24" fmla="*/ 52252 h 58033"/>
                  <a:gd name="connsiteX25" fmla="*/ 146689 w 366657"/>
                  <a:gd name="connsiteY25" fmla="*/ 48858 h 58033"/>
                  <a:gd name="connsiteX26" fmla="*/ 155159 w 366657"/>
                  <a:gd name="connsiteY26" fmla="*/ 52252 h 58033"/>
                  <a:gd name="connsiteX27" fmla="*/ 171072 w 366657"/>
                  <a:gd name="connsiteY27" fmla="*/ 58027 h 58033"/>
                  <a:gd name="connsiteX28" fmla="*/ 186986 w 366657"/>
                  <a:gd name="connsiteY28" fmla="*/ 52252 h 58033"/>
                  <a:gd name="connsiteX29" fmla="*/ 195521 w 366657"/>
                  <a:gd name="connsiteY29" fmla="*/ 48845 h 58033"/>
                  <a:gd name="connsiteX30" fmla="*/ 204055 w 366657"/>
                  <a:gd name="connsiteY30" fmla="*/ 52252 h 58033"/>
                  <a:gd name="connsiteX31" fmla="*/ 219969 w 366657"/>
                  <a:gd name="connsiteY31" fmla="*/ 58027 h 58033"/>
                  <a:gd name="connsiteX32" fmla="*/ 235882 w 366657"/>
                  <a:gd name="connsiteY32" fmla="*/ 52252 h 58033"/>
                  <a:gd name="connsiteX33" fmla="*/ 244417 w 366657"/>
                  <a:gd name="connsiteY33" fmla="*/ 48870 h 58033"/>
                  <a:gd name="connsiteX34" fmla="*/ 253016 w 366657"/>
                  <a:gd name="connsiteY34" fmla="*/ 52252 h 58033"/>
                  <a:gd name="connsiteX35" fmla="*/ 268865 w 366657"/>
                  <a:gd name="connsiteY35" fmla="*/ 58027 h 58033"/>
                  <a:gd name="connsiteX36" fmla="*/ 284715 w 366657"/>
                  <a:gd name="connsiteY36" fmla="*/ 52252 h 58033"/>
                  <a:gd name="connsiteX37" fmla="*/ 293314 w 366657"/>
                  <a:gd name="connsiteY37" fmla="*/ 48858 h 58033"/>
                  <a:gd name="connsiteX38" fmla="*/ 301848 w 366657"/>
                  <a:gd name="connsiteY38" fmla="*/ 52252 h 58033"/>
                  <a:gd name="connsiteX39" fmla="*/ 317761 w 366657"/>
                  <a:gd name="connsiteY39" fmla="*/ 58034 h 58033"/>
                  <a:gd name="connsiteX40" fmla="*/ 333676 w 366657"/>
                  <a:gd name="connsiteY40" fmla="*/ 52252 h 58033"/>
                  <a:gd name="connsiteX41" fmla="*/ 342210 w 366657"/>
                  <a:gd name="connsiteY41" fmla="*/ 48858 h 58033"/>
                  <a:gd name="connsiteX42" fmla="*/ 350808 w 366657"/>
                  <a:gd name="connsiteY42" fmla="*/ 52252 h 58033"/>
                  <a:gd name="connsiteX43" fmla="*/ 366658 w 366657"/>
                  <a:gd name="connsiteY43" fmla="*/ 58027 h 58033"/>
                  <a:gd name="connsiteX44" fmla="*/ 366658 w 366657"/>
                  <a:gd name="connsiteY44" fmla="*/ 45835 h 58033"/>
                  <a:gd name="connsiteX45" fmla="*/ 358124 w 366657"/>
                  <a:gd name="connsiteY45" fmla="*/ 42441 h 58033"/>
                  <a:gd name="connsiteX46" fmla="*/ 342210 w 366657"/>
                  <a:gd name="connsiteY46" fmla="*/ 36666 h 58033"/>
                  <a:gd name="connsiteX47" fmla="*/ 326361 w 366657"/>
                  <a:gd name="connsiteY47" fmla="*/ 42441 h 58033"/>
                  <a:gd name="connsiteX48" fmla="*/ 317761 w 366657"/>
                  <a:gd name="connsiteY48" fmla="*/ 45823 h 58033"/>
                  <a:gd name="connsiteX49" fmla="*/ 309163 w 366657"/>
                  <a:gd name="connsiteY49" fmla="*/ 42441 h 58033"/>
                  <a:gd name="connsiteX50" fmla="*/ 293314 w 366657"/>
                  <a:gd name="connsiteY50" fmla="*/ 36666 h 58033"/>
                  <a:gd name="connsiteX51" fmla="*/ 281121 w 366657"/>
                  <a:gd name="connsiteY51" fmla="*/ 39964 h 58033"/>
                  <a:gd name="connsiteX52" fmla="*/ 281121 w 366657"/>
                  <a:gd name="connsiteY52" fmla="*/ 12468 h 58033"/>
                  <a:gd name="connsiteX53" fmla="*/ 366658 w 366657"/>
                  <a:gd name="connsiteY53" fmla="*/ 12468 h 58033"/>
                  <a:gd name="connsiteX54" fmla="*/ 366658 w 366657"/>
                  <a:gd name="connsiteY54" fmla="*/ 0 h 58033"/>
                  <a:gd name="connsiteX55" fmla="*/ 0 w 366657"/>
                  <a:gd name="connsiteY55" fmla="*/ 0 h 58033"/>
                  <a:gd name="connsiteX56" fmla="*/ 0 w 366657"/>
                  <a:gd name="connsiteY56" fmla="*/ 11826 h 58033"/>
                  <a:gd name="connsiteX57" fmla="*/ 99268 w 366657"/>
                  <a:gd name="connsiteY57" fmla="*/ 11826 h 58033"/>
                  <a:gd name="connsiteX58" fmla="*/ 268865 w 366657"/>
                  <a:gd name="connsiteY58" fmla="*/ 11826 h 58033"/>
                  <a:gd name="connsiteX59" fmla="*/ 268865 w 366657"/>
                  <a:gd name="connsiteY59" fmla="*/ 45835 h 58033"/>
                  <a:gd name="connsiteX60" fmla="*/ 260331 w 366657"/>
                  <a:gd name="connsiteY60" fmla="*/ 42441 h 58033"/>
                  <a:gd name="connsiteX61" fmla="*/ 244417 w 366657"/>
                  <a:gd name="connsiteY61" fmla="*/ 36653 h 58033"/>
                  <a:gd name="connsiteX62" fmla="*/ 228504 w 366657"/>
                  <a:gd name="connsiteY62" fmla="*/ 42441 h 58033"/>
                  <a:gd name="connsiteX63" fmla="*/ 219969 w 366657"/>
                  <a:gd name="connsiteY63" fmla="*/ 45835 h 58033"/>
                  <a:gd name="connsiteX64" fmla="*/ 211370 w 366657"/>
                  <a:gd name="connsiteY64" fmla="*/ 42441 h 58033"/>
                  <a:gd name="connsiteX65" fmla="*/ 195521 w 366657"/>
                  <a:gd name="connsiteY65" fmla="*/ 36666 h 58033"/>
                  <a:gd name="connsiteX66" fmla="*/ 179672 w 366657"/>
                  <a:gd name="connsiteY66" fmla="*/ 42441 h 58033"/>
                  <a:gd name="connsiteX67" fmla="*/ 171072 w 366657"/>
                  <a:gd name="connsiteY67" fmla="*/ 45823 h 58033"/>
                  <a:gd name="connsiteX68" fmla="*/ 162538 w 366657"/>
                  <a:gd name="connsiteY68" fmla="*/ 42441 h 58033"/>
                  <a:gd name="connsiteX69" fmla="*/ 146689 w 366657"/>
                  <a:gd name="connsiteY69" fmla="*/ 36666 h 58033"/>
                  <a:gd name="connsiteX70" fmla="*/ 130711 w 366657"/>
                  <a:gd name="connsiteY70" fmla="*/ 42441 h 58033"/>
                  <a:gd name="connsiteX71" fmla="*/ 126796 w 366657"/>
                  <a:gd name="connsiteY71" fmla="*/ 44995 h 58033"/>
                  <a:gd name="connsiteX72" fmla="*/ 122176 w 366657"/>
                  <a:gd name="connsiteY72" fmla="*/ 45835 h 58033"/>
                  <a:gd name="connsiteX73" fmla="*/ 113642 w 366657"/>
                  <a:gd name="connsiteY73" fmla="*/ 42441 h 58033"/>
                  <a:gd name="connsiteX74" fmla="*/ 99268 w 366657"/>
                  <a:gd name="connsiteY74" fmla="*/ 36666 h 58033"/>
                  <a:gd name="connsiteX75" fmla="*/ 99268 w 366657"/>
                  <a:gd name="connsiteY75" fmla="*/ 11826 h 5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6657" h="58033">
                    <a:moveTo>
                      <a:pt x="0" y="11826"/>
                    </a:moveTo>
                    <a:lnTo>
                      <a:pt x="87076" y="11826"/>
                    </a:lnTo>
                    <a:lnTo>
                      <a:pt x="87076" y="38680"/>
                    </a:lnTo>
                    <a:cubicBezTo>
                      <a:pt x="85215" y="39662"/>
                      <a:pt x="83482" y="40798"/>
                      <a:pt x="81878" y="42075"/>
                    </a:cubicBezTo>
                    <a:cubicBezTo>
                      <a:pt x="80724" y="43237"/>
                      <a:pt x="79441" y="44167"/>
                      <a:pt x="77964" y="44815"/>
                    </a:cubicBezTo>
                    <a:cubicBezTo>
                      <a:pt x="76488" y="45457"/>
                      <a:pt x="74948" y="45803"/>
                      <a:pt x="73344" y="45835"/>
                    </a:cubicBezTo>
                    <a:cubicBezTo>
                      <a:pt x="71740" y="45861"/>
                      <a:pt x="70200" y="45579"/>
                      <a:pt x="68724" y="44995"/>
                    </a:cubicBezTo>
                    <a:cubicBezTo>
                      <a:pt x="67248" y="44417"/>
                      <a:pt x="65900" y="43544"/>
                      <a:pt x="64810" y="42441"/>
                    </a:cubicBezTo>
                    <a:cubicBezTo>
                      <a:pt x="60382" y="38655"/>
                      <a:pt x="54671" y="36602"/>
                      <a:pt x="48832" y="36666"/>
                    </a:cubicBezTo>
                    <a:cubicBezTo>
                      <a:pt x="43057" y="36602"/>
                      <a:pt x="37410" y="38655"/>
                      <a:pt x="32982" y="42441"/>
                    </a:cubicBezTo>
                    <a:cubicBezTo>
                      <a:pt x="30672" y="44616"/>
                      <a:pt x="27592" y="45823"/>
                      <a:pt x="24448" y="45823"/>
                    </a:cubicBezTo>
                    <a:cubicBezTo>
                      <a:pt x="21239" y="45823"/>
                      <a:pt x="18159" y="44616"/>
                      <a:pt x="15849" y="42441"/>
                    </a:cubicBezTo>
                    <a:cubicBezTo>
                      <a:pt x="11421" y="38642"/>
                      <a:pt x="5775" y="36582"/>
                      <a:pt x="0" y="36666"/>
                    </a:cubicBezTo>
                    <a:lnTo>
                      <a:pt x="0" y="48858"/>
                    </a:lnTo>
                    <a:cubicBezTo>
                      <a:pt x="3144" y="48813"/>
                      <a:pt x="6224" y="50038"/>
                      <a:pt x="8534" y="52252"/>
                    </a:cubicBezTo>
                    <a:cubicBezTo>
                      <a:pt x="12961" y="56038"/>
                      <a:pt x="18608" y="58085"/>
                      <a:pt x="24448" y="58027"/>
                    </a:cubicBezTo>
                    <a:cubicBezTo>
                      <a:pt x="30287" y="58072"/>
                      <a:pt x="35934" y="56025"/>
                      <a:pt x="40297" y="52252"/>
                    </a:cubicBezTo>
                    <a:cubicBezTo>
                      <a:pt x="42607" y="50038"/>
                      <a:pt x="45688" y="48813"/>
                      <a:pt x="48832" y="48858"/>
                    </a:cubicBezTo>
                    <a:cubicBezTo>
                      <a:pt x="52040" y="48813"/>
                      <a:pt x="55185" y="50032"/>
                      <a:pt x="57495" y="52252"/>
                    </a:cubicBezTo>
                    <a:cubicBezTo>
                      <a:pt x="61922" y="55981"/>
                      <a:pt x="67505" y="58027"/>
                      <a:pt x="73344" y="58027"/>
                    </a:cubicBezTo>
                    <a:cubicBezTo>
                      <a:pt x="79119" y="58027"/>
                      <a:pt x="84766" y="55981"/>
                      <a:pt x="89193" y="52252"/>
                    </a:cubicBezTo>
                    <a:cubicBezTo>
                      <a:pt x="91503" y="50077"/>
                      <a:pt x="94584" y="48870"/>
                      <a:pt x="97728" y="48870"/>
                    </a:cubicBezTo>
                    <a:cubicBezTo>
                      <a:pt x="100937" y="48870"/>
                      <a:pt x="104017" y="50077"/>
                      <a:pt x="106327" y="52252"/>
                    </a:cubicBezTo>
                    <a:cubicBezTo>
                      <a:pt x="110754" y="55981"/>
                      <a:pt x="116401" y="58027"/>
                      <a:pt x="122176" y="58027"/>
                    </a:cubicBezTo>
                    <a:cubicBezTo>
                      <a:pt x="128016" y="58027"/>
                      <a:pt x="133598" y="55981"/>
                      <a:pt x="138026" y="52252"/>
                    </a:cubicBezTo>
                    <a:cubicBezTo>
                      <a:pt x="140336" y="50032"/>
                      <a:pt x="143481" y="48813"/>
                      <a:pt x="146689" y="48858"/>
                    </a:cubicBezTo>
                    <a:cubicBezTo>
                      <a:pt x="149833" y="48813"/>
                      <a:pt x="152913" y="50038"/>
                      <a:pt x="155159" y="52252"/>
                    </a:cubicBezTo>
                    <a:cubicBezTo>
                      <a:pt x="159587" y="56038"/>
                      <a:pt x="165234" y="58092"/>
                      <a:pt x="171072" y="58027"/>
                    </a:cubicBezTo>
                    <a:cubicBezTo>
                      <a:pt x="176912" y="58085"/>
                      <a:pt x="182559" y="56038"/>
                      <a:pt x="186986" y="52252"/>
                    </a:cubicBezTo>
                    <a:cubicBezTo>
                      <a:pt x="189297" y="50064"/>
                      <a:pt x="192377" y="48845"/>
                      <a:pt x="195521" y="48845"/>
                    </a:cubicBezTo>
                    <a:cubicBezTo>
                      <a:pt x="198665" y="48845"/>
                      <a:pt x="201745" y="50064"/>
                      <a:pt x="204055" y="52252"/>
                    </a:cubicBezTo>
                    <a:cubicBezTo>
                      <a:pt x="208483" y="56038"/>
                      <a:pt x="214130" y="58085"/>
                      <a:pt x="219969" y="58027"/>
                    </a:cubicBezTo>
                    <a:cubicBezTo>
                      <a:pt x="225808" y="58092"/>
                      <a:pt x="231455" y="56038"/>
                      <a:pt x="235882" y="52252"/>
                    </a:cubicBezTo>
                    <a:cubicBezTo>
                      <a:pt x="238193" y="50077"/>
                      <a:pt x="241273" y="48870"/>
                      <a:pt x="244417" y="48870"/>
                    </a:cubicBezTo>
                    <a:cubicBezTo>
                      <a:pt x="247626" y="48870"/>
                      <a:pt x="250641" y="50077"/>
                      <a:pt x="253016" y="52252"/>
                    </a:cubicBezTo>
                    <a:cubicBezTo>
                      <a:pt x="257444" y="55981"/>
                      <a:pt x="263026" y="58027"/>
                      <a:pt x="268865" y="58027"/>
                    </a:cubicBezTo>
                    <a:cubicBezTo>
                      <a:pt x="274640" y="58027"/>
                      <a:pt x="280287" y="55981"/>
                      <a:pt x="284715" y="52252"/>
                    </a:cubicBezTo>
                    <a:cubicBezTo>
                      <a:pt x="287025" y="50032"/>
                      <a:pt x="290105" y="48813"/>
                      <a:pt x="293314" y="48858"/>
                    </a:cubicBezTo>
                    <a:cubicBezTo>
                      <a:pt x="296522" y="48813"/>
                      <a:pt x="299602" y="50038"/>
                      <a:pt x="301848" y="52252"/>
                    </a:cubicBezTo>
                    <a:cubicBezTo>
                      <a:pt x="306340" y="55987"/>
                      <a:pt x="311923" y="58034"/>
                      <a:pt x="317761" y="58034"/>
                    </a:cubicBezTo>
                    <a:cubicBezTo>
                      <a:pt x="323601" y="58034"/>
                      <a:pt x="329184" y="55987"/>
                      <a:pt x="333676" y="52252"/>
                    </a:cubicBezTo>
                    <a:cubicBezTo>
                      <a:pt x="335922" y="50038"/>
                      <a:pt x="339002" y="48813"/>
                      <a:pt x="342210" y="48858"/>
                    </a:cubicBezTo>
                    <a:cubicBezTo>
                      <a:pt x="345418" y="48813"/>
                      <a:pt x="348498" y="50032"/>
                      <a:pt x="350808" y="52252"/>
                    </a:cubicBezTo>
                    <a:cubicBezTo>
                      <a:pt x="355236" y="56051"/>
                      <a:pt x="360883" y="58104"/>
                      <a:pt x="366658" y="58027"/>
                    </a:cubicBezTo>
                    <a:lnTo>
                      <a:pt x="366658" y="45835"/>
                    </a:lnTo>
                    <a:cubicBezTo>
                      <a:pt x="363513" y="45874"/>
                      <a:pt x="360434" y="44655"/>
                      <a:pt x="358124" y="42441"/>
                    </a:cubicBezTo>
                    <a:cubicBezTo>
                      <a:pt x="353696" y="38655"/>
                      <a:pt x="348049" y="36602"/>
                      <a:pt x="342210" y="36666"/>
                    </a:cubicBezTo>
                    <a:cubicBezTo>
                      <a:pt x="336370" y="36602"/>
                      <a:pt x="330724" y="38655"/>
                      <a:pt x="326361" y="42441"/>
                    </a:cubicBezTo>
                    <a:cubicBezTo>
                      <a:pt x="323986" y="44616"/>
                      <a:pt x="320970" y="45823"/>
                      <a:pt x="317761" y="45823"/>
                    </a:cubicBezTo>
                    <a:cubicBezTo>
                      <a:pt x="314553" y="45823"/>
                      <a:pt x="311537" y="44616"/>
                      <a:pt x="309163" y="42441"/>
                    </a:cubicBezTo>
                    <a:cubicBezTo>
                      <a:pt x="304800" y="38655"/>
                      <a:pt x="299153" y="36602"/>
                      <a:pt x="293314" y="36666"/>
                    </a:cubicBezTo>
                    <a:cubicBezTo>
                      <a:pt x="289014" y="36576"/>
                      <a:pt x="284779" y="37724"/>
                      <a:pt x="281121" y="39964"/>
                    </a:cubicBezTo>
                    <a:lnTo>
                      <a:pt x="281121" y="12468"/>
                    </a:lnTo>
                    <a:lnTo>
                      <a:pt x="366658" y="12468"/>
                    </a:lnTo>
                    <a:lnTo>
                      <a:pt x="366658" y="0"/>
                    </a:lnTo>
                    <a:lnTo>
                      <a:pt x="0" y="0"/>
                    </a:lnTo>
                    <a:lnTo>
                      <a:pt x="0" y="11826"/>
                    </a:lnTo>
                    <a:close/>
                    <a:moveTo>
                      <a:pt x="99268" y="11826"/>
                    </a:moveTo>
                    <a:lnTo>
                      <a:pt x="268865" y="11826"/>
                    </a:lnTo>
                    <a:lnTo>
                      <a:pt x="268865" y="45835"/>
                    </a:lnTo>
                    <a:cubicBezTo>
                      <a:pt x="265657" y="45874"/>
                      <a:pt x="262641" y="44655"/>
                      <a:pt x="260331" y="42441"/>
                    </a:cubicBezTo>
                    <a:cubicBezTo>
                      <a:pt x="255904" y="38706"/>
                      <a:pt x="250257" y="36653"/>
                      <a:pt x="244417" y="36653"/>
                    </a:cubicBezTo>
                    <a:cubicBezTo>
                      <a:pt x="238578" y="36653"/>
                      <a:pt x="232995" y="38706"/>
                      <a:pt x="228504" y="42441"/>
                    </a:cubicBezTo>
                    <a:cubicBezTo>
                      <a:pt x="226257" y="44655"/>
                      <a:pt x="223177" y="45874"/>
                      <a:pt x="219969" y="45835"/>
                    </a:cubicBezTo>
                    <a:cubicBezTo>
                      <a:pt x="216760" y="45880"/>
                      <a:pt x="213680" y="44661"/>
                      <a:pt x="211370" y="42441"/>
                    </a:cubicBezTo>
                    <a:cubicBezTo>
                      <a:pt x="206943" y="38713"/>
                      <a:pt x="201296" y="36666"/>
                      <a:pt x="195521" y="36666"/>
                    </a:cubicBezTo>
                    <a:cubicBezTo>
                      <a:pt x="189746" y="36666"/>
                      <a:pt x="184099" y="38713"/>
                      <a:pt x="179672" y="42441"/>
                    </a:cubicBezTo>
                    <a:cubicBezTo>
                      <a:pt x="177361" y="44616"/>
                      <a:pt x="174281" y="45823"/>
                      <a:pt x="171072" y="45823"/>
                    </a:cubicBezTo>
                    <a:cubicBezTo>
                      <a:pt x="167928" y="45823"/>
                      <a:pt x="164848" y="44616"/>
                      <a:pt x="162538" y="42441"/>
                    </a:cubicBezTo>
                    <a:cubicBezTo>
                      <a:pt x="158110" y="38655"/>
                      <a:pt x="152463" y="36602"/>
                      <a:pt x="146689" y="36666"/>
                    </a:cubicBezTo>
                    <a:cubicBezTo>
                      <a:pt x="140849" y="36602"/>
                      <a:pt x="135138" y="38655"/>
                      <a:pt x="130711" y="42441"/>
                    </a:cubicBezTo>
                    <a:cubicBezTo>
                      <a:pt x="129556" y="43544"/>
                      <a:pt x="128273" y="44417"/>
                      <a:pt x="126796" y="44995"/>
                    </a:cubicBezTo>
                    <a:cubicBezTo>
                      <a:pt x="125320" y="45579"/>
                      <a:pt x="123780" y="45861"/>
                      <a:pt x="122176" y="45835"/>
                    </a:cubicBezTo>
                    <a:cubicBezTo>
                      <a:pt x="119032" y="45874"/>
                      <a:pt x="115952" y="44655"/>
                      <a:pt x="113642" y="42441"/>
                    </a:cubicBezTo>
                    <a:cubicBezTo>
                      <a:pt x="109599" y="38989"/>
                      <a:pt x="104594" y="36961"/>
                      <a:pt x="99268" y="36666"/>
                    </a:cubicBezTo>
                    <a:lnTo>
                      <a:pt x="99268" y="11826"/>
                    </a:lnTo>
                    <a:close/>
                  </a:path>
                </a:pathLst>
              </a:custGeom>
              <a:solidFill>
                <a:srgbClr val="2C5967"/>
              </a:solidFill>
              <a:ln w="6417" cap="flat">
                <a:noFill/>
                <a:prstDash val="solid"/>
                <a:miter/>
              </a:ln>
            </p:spPr>
            <p:txBody>
              <a:bodyPr rtlCol="0" anchor="ctr"/>
              <a:lstStyle/>
              <a:p>
                <a:endParaRPr lang="en-US" sz="810"/>
              </a:p>
            </p:txBody>
          </p:sp>
          <p:sp>
            <p:nvSpPr>
              <p:cNvPr id="3101" name="Freeform: Shape 3100">
                <a:extLst>
                  <a:ext uri="{FF2B5EF4-FFF2-40B4-BE49-F238E27FC236}">
                    <a16:creationId xmlns:a16="http://schemas.microsoft.com/office/drawing/2014/main" id="{25D86392-4C56-3976-271C-C3CDA56DD8D8}"/>
                  </a:ext>
                </a:extLst>
              </p:cNvPr>
              <p:cNvSpPr/>
              <p:nvPr/>
            </p:nvSpPr>
            <p:spPr>
              <a:xfrm>
                <a:off x="6590905" y="5748564"/>
                <a:ext cx="366657" cy="108720"/>
              </a:xfrm>
              <a:custGeom>
                <a:avLst/>
                <a:gdLst>
                  <a:gd name="connsiteX0" fmla="*/ 360498 w 366657"/>
                  <a:gd name="connsiteY0" fmla="*/ 96253 h 108720"/>
                  <a:gd name="connsiteX1" fmla="*/ 281121 w 366657"/>
                  <a:gd name="connsiteY1" fmla="*/ 6141 h 108720"/>
                  <a:gd name="connsiteX2" fmla="*/ 281121 w 366657"/>
                  <a:gd name="connsiteY2" fmla="*/ 0 h 108720"/>
                  <a:gd name="connsiteX3" fmla="*/ 268865 w 366657"/>
                  <a:gd name="connsiteY3" fmla="*/ 0 h 108720"/>
                  <a:gd name="connsiteX4" fmla="*/ 268865 w 366657"/>
                  <a:gd name="connsiteY4" fmla="*/ 6141 h 108720"/>
                  <a:gd name="connsiteX5" fmla="*/ 253337 w 366657"/>
                  <a:gd name="connsiteY5" fmla="*/ 58297 h 108720"/>
                  <a:gd name="connsiteX6" fmla="*/ 224204 w 366657"/>
                  <a:gd name="connsiteY6" fmla="*/ 86153 h 108720"/>
                  <a:gd name="connsiteX7" fmla="*/ 184869 w 366657"/>
                  <a:gd name="connsiteY7" fmla="*/ 94969 h 108720"/>
                  <a:gd name="connsiteX8" fmla="*/ 145469 w 366657"/>
                  <a:gd name="connsiteY8" fmla="*/ 86833 h 108720"/>
                  <a:gd name="connsiteX9" fmla="*/ 115503 w 366657"/>
                  <a:gd name="connsiteY9" fmla="*/ 60042 h 108720"/>
                  <a:gd name="connsiteX10" fmla="*/ 99268 w 366657"/>
                  <a:gd name="connsiteY10" fmla="*/ 6320 h 108720"/>
                  <a:gd name="connsiteX11" fmla="*/ 99268 w 366657"/>
                  <a:gd name="connsiteY11" fmla="*/ 180 h 108720"/>
                  <a:gd name="connsiteX12" fmla="*/ 87076 w 366657"/>
                  <a:gd name="connsiteY12" fmla="*/ 180 h 108720"/>
                  <a:gd name="connsiteX13" fmla="*/ 87076 w 366657"/>
                  <a:gd name="connsiteY13" fmla="*/ 6320 h 108720"/>
                  <a:gd name="connsiteX14" fmla="*/ 7571 w 366657"/>
                  <a:gd name="connsiteY14" fmla="*/ 96432 h 108720"/>
                  <a:gd name="connsiteX15" fmla="*/ 0 w 366657"/>
                  <a:gd name="connsiteY15" fmla="*/ 96432 h 108720"/>
                  <a:gd name="connsiteX16" fmla="*/ 0 w 366657"/>
                  <a:gd name="connsiteY16" fmla="*/ 108721 h 108720"/>
                  <a:gd name="connsiteX17" fmla="*/ 366658 w 366657"/>
                  <a:gd name="connsiteY17" fmla="*/ 108721 h 108720"/>
                  <a:gd name="connsiteX18" fmla="*/ 366658 w 366657"/>
                  <a:gd name="connsiteY18" fmla="*/ 96253 h 108720"/>
                  <a:gd name="connsiteX19" fmla="*/ 360498 w 366657"/>
                  <a:gd name="connsiteY19" fmla="*/ 96253 h 108720"/>
                  <a:gd name="connsiteX20" fmla="*/ 87076 w 366657"/>
                  <a:gd name="connsiteY20" fmla="*/ 96253 h 108720"/>
                  <a:gd name="connsiteX21" fmla="*/ 51142 w 366657"/>
                  <a:gd name="connsiteY21" fmla="*/ 96253 h 108720"/>
                  <a:gd name="connsiteX22" fmla="*/ 79632 w 366657"/>
                  <a:gd name="connsiteY22" fmla="*/ 67280 h 108720"/>
                  <a:gd name="connsiteX23" fmla="*/ 87076 w 366657"/>
                  <a:gd name="connsiteY23" fmla="*/ 53805 h 108720"/>
                  <a:gd name="connsiteX24" fmla="*/ 87076 w 366657"/>
                  <a:gd name="connsiteY24" fmla="*/ 96253 h 108720"/>
                  <a:gd name="connsiteX25" fmla="*/ 99268 w 366657"/>
                  <a:gd name="connsiteY25" fmla="*/ 96253 h 108720"/>
                  <a:gd name="connsiteX26" fmla="*/ 99268 w 366657"/>
                  <a:gd name="connsiteY26" fmla="*/ 56102 h 108720"/>
                  <a:gd name="connsiteX27" fmla="*/ 105236 w 366657"/>
                  <a:gd name="connsiteY27" fmla="*/ 66549 h 108720"/>
                  <a:gd name="connsiteX28" fmla="*/ 137512 w 366657"/>
                  <a:gd name="connsiteY28" fmla="*/ 96253 h 108720"/>
                  <a:gd name="connsiteX29" fmla="*/ 99268 w 366657"/>
                  <a:gd name="connsiteY29" fmla="*/ 96253 h 108720"/>
                  <a:gd name="connsiteX30" fmla="*/ 268865 w 366657"/>
                  <a:gd name="connsiteY30" fmla="*/ 96253 h 108720"/>
                  <a:gd name="connsiteX31" fmla="*/ 230749 w 366657"/>
                  <a:gd name="connsiteY31" fmla="*/ 96253 h 108720"/>
                  <a:gd name="connsiteX32" fmla="*/ 263796 w 366657"/>
                  <a:gd name="connsiteY32" fmla="*/ 64714 h 108720"/>
                  <a:gd name="connsiteX33" fmla="*/ 268865 w 366657"/>
                  <a:gd name="connsiteY33" fmla="*/ 55550 h 108720"/>
                  <a:gd name="connsiteX34" fmla="*/ 268865 w 366657"/>
                  <a:gd name="connsiteY34" fmla="*/ 96253 h 108720"/>
                  <a:gd name="connsiteX35" fmla="*/ 281121 w 366657"/>
                  <a:gd name="connsiteY35" fmla="*/ 96253 h 108720"/>
                  <a:gd name="connsiteX36" fmla="*/ 281121 w 366657"/>
                  <a:gd name="connsiteY36" fmla="*/ 53805 h 108720"/>
                  <a:gd name="connsiteX37" fmla="*/ 288565 w 366657"/>
                  <a:gd name="connsiteY37" fmla="*/ 67280 h 108720"/>
                  <a:gd name="connsiteX38" fmla="*/ 316991 w 366657"/>
                  <a:gd name="connsiteY38" fmla="*/ 96253 h 108720"/>
                  <a:gd name="connsiteX39" fmla="*/ 281121 w 366657"/>
                  <a:gd name="connsiteY39" fmla="*/ 96253 h 10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6657" h="108720">
                    <a:moveTo>
                      <a:pt x="360498" y="96253"/>
                    </a:moveTo>
                    <a:cubicBezTo>
                      <a:pt x="300693" y="96253"/>
                      <a:pt x="281121" y="29242"/>
                      <a:pt x="281121" y="6141"/>
                    </a:cubicBezTo>
                    <a:lnTo>
                      <a:pt x="281121" y="0"/>
                    </a:lnTo>
                    <a:lnTo>
                      <a:pt x="268865" y="0"/>
                    </a:lnTo>
                    <a:lnTo>
                      <a:pt x="268865" y="6141"/>
                    </a:lnTo>
                    <a:cubicBezTo>
                      <a:pt x="268224" y="24564"/>
                      <a:pt x="262898" y="42525"/>
                      <a:pt x="253337" y="58297"/>
                    </a:cubicBezTo>
                    <a:cubicBezTo>
                      <a:pt x="246342" y="70059"/>
                      <a:pt x="236268" y="79691"/>
                      <a:pt x="224204" y="86153"/>
                    </a:cubicBezTo>
                    <a:cubicBezTo>
                      <a:pt x="212140" y="92614"/>
                      <a:pt x="198537" y="95662"/>
                      <a:pt x="184869" y="94969"/>
                    </a:cubicBezTo>
                    <a:cubicBezTo>
                      <a:pt x="171265" y="95771"/>
                      <a:pt x="157661" y="92967"/>
                      <a:pt x="145469" y="86833"/>
                    </a:cubicBezTo>
                    <a:cubicBezTo>
                      <a:pt x="133341" y="80698"/>
                      <a:pt x="122946" y="71458"/>
                      <a:pt x="115503" y="60042"/>
                    </a:cubicBezTo>
                    <a:cubicBezTo>
                      <a:pt x="105364" y="43923"/>
                      <a:pt x="99717" y="25366"/>
                      <a:pt x="99268" y="6320"/>
                    </a:cubicBezTo>
                    <a:lnTo>
                      <a:pt x="99268" y="180"/>
                    </a:lnTo>
                    <a:lnTo>
                      <a:pt x="87076" y="180"/>
                    </a:lnTo>
                    <a:lnTo>
                      <a:pt x="87076" y="6320"/>
                    </a:lnTo>
                    <a:cubicBezTo>
                      <a:pt x="87076" y="29421"/>
                      <a:pt x="67569" y="96432"/>
                      <a:pt x="7571" y="96432"/>
                    </a:cubicBezTo>
                    <a:lnTo>
                      <a:pt x="0" y="96432"/>
                    </a:lnTo>
                    <a:lnTo>
                      <a:pt x="0" y="108721"/>
                    </a:lnTo>
                    <a:lnTo>
                      <a:pt x="366658" y="108721"/>
                    </a:lnTo>
                    <a:lnTo>
                      <a:pt x="366658" y="96253"/>
                    </a:lnTo>
                    <a:lnTo>
                      <a:pt x="360498" y="96253"/>
                    </a:lnTo>
                    <a:close/>
                    <a:moveTo>
                      <a:pt x="87076" y="96253"/>
                    </a:moveTo>
                    <a:lnTo>
                      <a:pt x="51142" y="96253"/>
                    </a:lnTo>
                    <a:cubicBezTo>
                      <a:pt x="62628" y="88770"/>
                      <a:pt x="72381" y="78889"/>
                      <a:pt x="79632" y="67280"/>
                    </a:cubicBezTo>
                    <a:cubicBezTo>
                      <a:pt x="82392" y="62930"/>
                      <a:pt x="84830" y="58432"/>
                      <a:pt x="87076" y="53805"/>
                    </a:cubicBezTo>
                    <a:lnTo>
                      <a:pt x="87076" y="96253"/>
                    </a:lnTo>
                    <a:close/>
                    <a:moveTo>
                      <a:pt x="99268" y="96253"/>
                    </a:moveTo>
                    <a:lnTo>
                      <a:pt x="99268" y="56102"/>
                    </a:lnTo>
                    <a:cubicBezTo>
                      <a:pt x="101065" y="59683"/>
                      <a:pt x="103054" y="63167"/>
                      <a:pt x="105236" y="66549"/>
                    </a:cubicBezTo>
                    <a:cubicBezTo>
                      <a:pt x="113257" y="79030"/>
                      <a:pt x="124422" y="89246"/>
                      <a:pt x="137512" y="96253"/>
                    </a:cubicBezTo>
                    <a:lnTo>
                      <a:pt x="99268" y="96253"/>
                    </a:lnTo>
                    <a:close/>
                    <a:moveTo>
                      <a:pt x="268865" y="96253"/>
                    </a:moveTo>
                    <a:lnTo>
                      <a:pt x="230749" y="96253"/>
                    </a:lnTo>
                    <a:cubicBezTo>
                      <a:pt x="244353" y="88861"/>
                      <a:pt x="255775" y="77977"/>
                      <a:pt x="263796" y="64714"/>
                    </a:cubicBezTo>
                    <a:cubicBezTo>
                      <a:pt x="265657" y="61749"/>
                      <a:pt x="267325" y="58688"/>
                      <a:pt x="268865" y="55550"/>
                    </a:cubicBezTo>
                    <a:lnTo>
                      <a:pt x="268865" y="96253"/>
                    </a:lnTo>
                    <a:close/>
                    <a:moveTo>
                      <a:pt x="281121" y="96253"/>
                    </a:moveTo>
                    <a:lnTo>
                      <a:pt x="281121" y="53805"/>
                    </a:lnTo>
                    <a:cubicBezTo>
                      <a:pt x="283303" y="58470"/>
                      <a:pt x="285741" y="62975"/>
                      <a:pt x="288565" y="67280"/>
                    </a:cubicBezTo>
                    <a:cubicBezTo>
                      <a:pt x="295816" y="78882"/>
                      <a:pt x="305506" y="88770"/>
                      <a:pt x="316991" y="96253"/>
                    </a:cubicBezTo>
                    <a:lnTo>
                      <a:pt x="281121" y="96253"/>
                    </a:lnTo>
                    <a:close/>
                  </a:path>
                </a:pathLst>
              </a:custGeom>
              <a:solidFill>
                <a:srgbClr val="2C5967"/>
              </a:solidFill>
              <a:ln w="6417" cap="flat">
                <a:noFill/>
                <a:prstDash val="solid"/>
                <a:miter/>
              </a:ln>
            </p:spPr>
            <p:txBody>
              <a:bodyPr rtlCol="0" anchor="ctr"/>
              <a:lstStyle/>
              <a:p>
                <a:endParaRPr lang="en-US" sz="810"/>
              </a:p>
            </p:txBody>
          </p:sp>
          <p:sp>
            <p:nvSpPr>
              <p:cNvPr id="3102" name="Freeform: Shape 3101">
                <a:extLst>
                  <a:ext uri="{FF2B5EF4-FFF2-40B4-BE49-F238E27FC236}">
                    <a16:creationId xmlns:a16="http://schemas.microsoft.com/office/drawing/2014/main" id="{5A9458D8-592F-6C1E-4A71-EA284A9F246B}"/>
                  </a:ext>
                </a:extLst>
              </p:cNvPr>
              <p:cNvSpPr/>
              <p:nvPr/>
            </p:nvSpPr>
            <p:spPr>
              <a:xfrm>
                <a:off x="6590905" y="5930423"/>
                <a:ext cx="366657" cy="21746"/>
              </a:xfrm>
              <a:custGeom>
                <a:avLst/>
                <a:gdLst>
                  <a:gd name="connsiteX0" fmla="*/ 342210 w 366657"/>
                  <a:gd name="connsiteY0" fmla="*/ 13 h 21746"/>
                  <a:gd name="connsiteX1" fmla="*/ 326361 w 366657"/>
                  <a:gd name="connsiteY1" fmla="*/ 5788 h 21746"/>
                  <a:gd name="connsiteX2" fmla="*/ 317761 w 366657"/>
                  <a:gd name="connsiteY2" fmla="*/ 9163 h 21746"/>
                  <a:gd name="connsiteX3" fmla="*/ 309163 w 366657"/>
                  <a:gd name="connsiteY3" fmla="*/ 5788 h 21746"/>
                  <a:gd name="connsiteX4" fmla="*/ 293314 w 366657"/>
                  <a:gd name="connsiteY4" fmla="*/ 13 h 21746"/>
                  <a:gd name="connsiteX5" fmla="*/ 277400 w 366657"/>
                  <a:gd name="connsiteY5" fmla="*/ 5788 h 21746"/>
                  <a:gd name="connsiteX6" fmla="*/ 268865 w 366657"/>
                  <a:gd name="connsiteY6" fmla="*/ 9189 h 21746"/>
                  <a:gd name="connsiteX7" fmla="*/ 260331 w 366657"/>
                  <a:gd name="connsiteY7" fmla="*/ 5788 h 21746"/>
                  <a:gd name="connsiteX8" fmla="*/ 244417 w 366657"/>
                  <a:gd name="connsiteY8" fmla="*/ 0 h 21746"/>
                  <a:gd name="connsiteX9" fmla="*/ 228504 w 366657"/>
                  <a:gd name="connsiteY9" fmla="*/ 5788 h 21746"/>
                  <a:gd name="connsiteX10" fmla="*/ 219969 w 366657"/>
                  <a:gd name="connsiteY10" fmla="*/ 9176 h 21746"/>
                  <a:gd name="connsiteX11" fmla="*/ 211370 w 366657"/>
                  <a:gd name="connsiteY11" fmla="*/ 5788 h 21746"/>
                  <a:gd name="connsiteX12" fmla="*/ 195521 w 366657"/>
                  <a:gd name="connsiteY12" fmla="*/ 13 h 21746"/>
                  <a:gd name="connsiteX13" fmla="*/ 179672 w 366657"/>
                  <a:gd name="connsiteY13" fmla="*/ 5788 h 21746"/>
                  <a:gd name="connsiteX14" fmla="*/ 171072 w 366657"/>
                  <a:gd name="connsiteY14" fmla="*/ 9163 h 21746"/>
                  <a:gd name="connsiteX15" fmla="*/ 162538 w 366657"/>
                  <a:gd name="connsiteY15" fmla="*/ 5788 h 21746"/>
                  <a:gd name="connsiteX16" fmla="*/ 146689 w 366657"/>
                  <a:gd name="connsiteY16" fmla="*/ 13 h 21746"/>
                  <a:gd name="connsiteX17" fmla="*/ 130711 w 366657"/>
                  <a:gd name="connsiteY17" fmla="*/ 5788 h 21746"/>
                  <a:gd name="connsiteX18" fmla="*/ 126796 w 366657"/>
                  <a:gd name="connsiteY18" fmla="*/ 8342 h 21746"/>
                  <a:gd name="connsiteX19" fmla="*/ 122176 w 366657"/>
                  <a:gd name="connsiteY19" fmla="*/ 9176 h 21746"/>
                  <a:gd name="connsiteX20" fmla="*/ 113642 w 366657"/>
                  <a:gd name="connsiteY20" fmla="*/ 5788 h 21746"/>
                  <a:gd name="connsiteX21" fmla="*/ 97728 w 366657"/>
                  <a:gd name="connsiteY21" fmla="*/ 0 h 21746"/>
                  <a:gd name="connsiteX22" fmla="*/ 81878 w 366657"/>
                  <a:gd name="connsiteY22" fmla="*/ 5788 h 21746"/>
                  <a:gd name="connsiteX23" fmla="*/ 73344 w 366657"/>
                  <a:gd name="connsiteY23" fmla="*/ 9176 h 21746"/>
                  <a:gd name="connsiteX24" fmla="*/ 68724 w 366657"/>
                  <a:gd name="connsiteY24" fmla="*/ 8342 h 21746"/>
                  <a:gd name="connsiteX25" fmla="*/ 64810 w 366657"/>
                  <a:gd name="connsiteY25" fmla="*/ 5788 h 21746"/>
                  <a:gd name="connsiteX26" fmla="*/ 48832 w 366657"/>
                  <a:gd name="connsiteY26" fmla="*/ 13 h 21746"/>
                  <a:gd name="connsiteX27" fmla="*/ 32982 w 366657"/>
                  <a:gd name="connsiteY27" fmla="*/ 5788 h 21746"/>
                  <a:gd name="connsiteX28" fmla="*/ 24448 w 366657"/>
                  <a:gd name="connsiteY28" fmla="*/ 9163 h 21746"/>
                  <a:gd name="connsiteX29" fmla="*/ 15849 w 366657"/>
                  <a:gd name="connsiteY29" fmla="*/ 5788 h 21746"/>
                  <a:gd name="connsiteX30" fmla="*/ 0 w 366657"/>
                  <a:gd name="connsiteY30" fmla="*/ 13 h 21746"/>
                  <a:gd name="connsiteX31" fmla="*/ 0 w 366657"/>
                  <a:gd name="connsiteY31" fmla="*/ 12570 h 21746"/>
                  <a:gd name="connsiteX32" fmla="*/ 8534 w 366657"/>
                  <a:gd name="connsiteY32" fmla="*/ 15959 h 21746"/>
                  <a:gd name="connsiteX33" fmla="*/ 24448 w 366657"/>
                  <a:gd name="connsiteY33" fmla="*/ 21747 h 21746"/>
                  <a:gd name="connsiteX34" fmla="*/ 40297 w 366657"/>
                  <a:gd name="connsiteY34" fmla="*/ 15959 h 21746"/>
                  <a:gd name="connsiteX35" fmla="*/ 48832 w 366657"/>
                  <a:gd name="connsiteY35" fmla="*/ 12570 h 21746"/>
                  <a:gd name="connsiteX36" fmla="*/ 57495 w 366657"/>
                  <a:gd name="connsiteY36" fmla="*/ 15959 h 21746"/>
                  <a:gd name="connsiteX37" fmla="*/ 73344 w 366657"/>
                  <a:gd name="connsiteY37" fmla="*/ 21740 h 21746"/>
                  <a:gd name="connsiteX38" fmla="*/ 89193 w 366657"/>
                  <a:gd name="connsiteY38" fmla="*/ 15959 h 21746"/>
                  <a:gd name="connsiteX39" fmla="*/ 97728 w 366657"/>
                  <a:gd name="connsiteY39" fmla="*/ 12583 h 21746"/>
                  <a:gd name="connsiteX40" fmla="*/ 106327 w 366657"/>
                  <a:gd name="connsiteY40" fmla="*/ 15959 h 21746"/>
                  <a:gd name="connsiteX41" fmla="*/ 122176 w 366657"/>
                  <a:gd name="connsiteY41" fmla="*/ 21740 h 21746"/>
                  <a:gd name="connsiteX42" fmla="*/ 138026 w 366657"/>
                  <a:gd name="connsiteY42" fmla="*/ 15959 h 21746"/>
                  <a:gd name="connsiteX43" fmla="*/ 146689 w 366657"/>
                  <a:gd name="connsiteY43" fmla="*/ 12570 h 21746"/>
                  <a:gd name="connsiteX44" fmla="*/ 155159 w 366657"/>
                  <a:gd name="connsiteY44" fmla="*/ 15959 h 21746"/>
                  <a:gd name="connsiteX45" fmla="*/ 171072 w 366657"/>
                  <a:gd name="connsiteY45" fmla="*/ 21734 h 21746"/>
                  <a:gd name="connsiteX46" fmla="*/ 186986 w 366657"/>
                  <a:gd name="connsiteY46" fmla="*/ 15959 h 21746"/>
                  <a:gd name="connsiteX47" fmla="*/ 195521 w 366657"/>
                  <a:gd name="connsiteY47" fmla="*/ 12558 h 21746"/>
                  <a:gd name="connsiteX48" fmla="*/ 204055 w 366657"/>
                  <a:gd name="connsiteY48" fmla="*/ 15959 h 21746"/>
                  <a:gd name="connsiteX49" fmla="*/ 219969 w 366657"/>
                  <a:gd name="connsiteY49" fmla="*/ 21734 h 21746"/>
                  <a:gd name="connsiteX50" fmla="*/ 235882 w 366657"/>
                  <a:gd name="connsiteY50" fmla="*/ 15959 h 21746"/>
                  <a:gd name="connsiteX51" fmla="*/ 244417 w 366657"/>
                  <a:gd name="connsiteY51" fmla="*/ 12583 h 21746"/>
                  <a:gd name="connsiteX52" fmla="*/ 253016 w 366657"/>
                  <a:gd name="connsiteY52" fmla="*/ 15959 h 21746"/>
                  <a:gd name="connsiteX53" fmla="*/ 268865 w 366657"/>
                  <a:gd name="connsiteY53" fmla="*/ 21740 h 21746"/>
                  <a:gd name="connsiteX54" fmla="*/ 284715 w 366657"/>
                  <a:gd name="connsiteY54" fmla="*/ 15959 h 21746"/>
                  <a:gd name="connsiteX55" fmla="*/ 293314 w 366657"/>
                  <a:gd name="connsiteY55" fmla="*/ 12570 h 21746"/>
                  <a:gd name="connsiteX56" fmla="*/ 301848 w 366657"/>
                  <a:gd name="connsiteY56" fmla="*/ 15959 h 21746"/>
                  <a:gd name="connsiteX57" fmla="*/ 317761 w 366657"/>
                  <a:gd name="connsiteY57" fmla="*/ 21747 h 21746"/>
                  <a:gd name="connsiteX58" fmla="*/ 333676 w 366657"/>
                  <a:gd name="connsiteY58" fmla="*/ 15959 h 21746"/>
                  <a:gd name="connsiteX59" fmla="*/ 342210 w 366657"/>
                  <a:gd name="connsiteY59" fmla="*/ 12570 h 21746"/>
                  <a:gd name="connsiteX60" fmla="*/ 350808 w 366657"/>
                  <a:gd name="connsiteY60" fmla="*/ 15959 h 21746"/>
                  <a:gd name="connsiteX61" fmla="*/ 366658 w 366657"/>
                  <a:gd name="connsiteY61" fmla="*/ 21734 h 21746"/>
                  <a:gd name="connsiteX62" fmla="*/ 366658 w 366657"/>
                  <a:gd name="connsiteY62" fmla="*/ 9176 h 21746"/>
                  <a:gd name="connsiteX63" fmla="*/ 358124 w 366657"/>
                  <a:gd name="connsiteY63" fmla="*/ 5788 h 21746"/>
                  <a:gd name="connsiteX64" fmla="*/ 342210 w 366657"/>
                  <a:gd name="connsiteY64" fmla="*/ 13 h 2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6657" h="21746">
                    <a:moveTo>
                      <a:pt x="342210" y="13"/>
                    </a:moveTo>
                    <a:cubicBezTo>
                      <a:pt x="336370" y="-51"/>
                      <a:pt x="330724" y="2002"/>
                      <a:pt x="326361" y="5788"/>
                    </a:cubicBezTo>
                    <a:cubicBezTo>
                      <a:pt x="323986" y="7957"/>
                      <a:pt x="320970" y="9163"/>
                      <a:pt x="317761" y="9163"/>
                    </a:cubicBezTo>
                    <a:cubicBezTo>
                      <a:pt x="314553" y="9163"/>
                      <a:pt x="311537" y="7957"/>
                      <a:pt x="309163" y="5788"/>
                    </a:cubicBezTo>
                    <a:cubicBezTo>
                      <a:pt x="304800" y="2002"/>
                      <a:pt x="299153" y="-51"/>
                      <a:pt x="293314" y="13"/>
                    </a:cubicBezTo>
                    <a:cubicBezTo>
                      <a:pt x="287474" y="-51"/>
                      <a:pt x="281827" y="2002"/>
                      <a:pt x="277400" y="5788"/>
                    </a:cubicBezTo>
                    <a:cubicBezTo>
                      <a:pt x="275090" y="7970"/>
                      <a:pt x="272009" y="9189"/>
                      <a:pt x="268865" y="9189"/>
                    </a:cubicBezTo>
                    <a:cubicBezTo>
                      <a:pt x="265657" y="9189"/>
                      <a:pt x="262641" y="7970"/>
                      <a:pt x="260331" y="5788"/>
                    </a:cubicBezTo>
                    <a:cubicBezTo>
                      <a:pt x="255904" y="2047"/>
                      <a:pt x="250257" y="0"/>
                      <a:pt x="244417" y="0"/>
                    </a:cubicBezTo>
                    <a:cubicBezTo>
                      <a:pt x="238578" y="0"/>
                      <a:pt x="232995" y="2047"/>
                      <a:pt x="228504" y="5788"/>
                    </a:cubicBezTo>
                    <a:cubicBezTo>
                      <a:pt x="226257" y="8002"/>
                      <a:pt x="223177" y="9221"/>
                      <a:pt x="219969" y="9176"/>
                    </a:cubicBezTo>
                    <a:cubicBezTo>
                      <a:pt x="216760" y="9227"/>
                      <a:pt x="213680" y="8008"/>
                      <a:pt x="211370" y="5788"/>
                    </a:cubicBezTo>
                    <a:cubicBezTo>
                      <a:pt x="206943" y="2053"/>
                      <a:pt x="201296" y="13"/>
                      <a:pt x="195521" y="13"/>
                    </a:cubicBezTo>
                    <a:cubicBezTo>
                      <a:pt x="189746" y="13"/>
                      <a:pt x="184099" y="2053"/>
                      <a:pt x="179672" y="5788"/>
                    </a:cubicBezTo>
                    <a:cubicBezTo>
                      <a:pt x="177361" y="7957"/>
                      <a:pt x="174281" y="9163"/>
                      <a:pt x="171072" y="9163"/>
                    </a:cubicBezTo>
                    <a:cubicBezTo>
                      <a:pt x="167928" y="9163"/>
                      <a:pt x="164848" y="7957"/>
                      <a:pt x="162538" y="5788"/>
                    </a:cubicBezTo>
                    <a:cubicBezTo>
                      <a:pt x="158110" y="2002"/>
                      <a:pt x="152463" y="-51"/>
                      <a:pt x="146689" y="13"/>
                    </a:cubicBezTo>
                    <a:cubicBezTo>
                      <a:pt x="140849" y="-51"/>
                      <a:pt x="135138" y="2002"/>
                      <a:pt x="130711" y="5788"/>
                    </a:cubicBezTo>
                    <a:cubicBezTo>
                      <a:pt x="129556" y="6892"/>
                      <a:pt x="128273" y="7758"/>
                      <a:pt x="126796" y="8342"/>
                    </a:cubicBezTo>
                    <a:cubicBezTo>
                      <a:pt x="125320" y="8926"/>
                      <a:pt x="123780" y="9208"/>
                      <a:pt x="122176" y="9176"/>
                    </a:cubicBezTo>
                    <a:cubicBezTo>
                      <a:pt x="119032" y="9221"/>
                      <a:pt x="115952" y="8002"/>
                      <a:pt x="113642" y="5788"/>
                    </a:cubicBezTo>
                    <a:cubicBezTo>
                      <a:pt x="109214" y="2047"/>
                      <a:pt x="103567" y="0"/>
                      <a:pt x="97728" y="0"/>
                    </a:cubicBezTo>
                    <a:cubicBezTo>
                      <a:pt x="91953" y="0"/>
                      <a:pt x="86306" y="2047"/>
                      <a:pt x="81878" y="5788"/>
                    </a:cubicBezTo>
                    <a:cubicBezTo>
                      <a:pt x="79568" y="8002"/>
                      <a:pt x="76488" y="9221"/>
                      <a:pt x="73344" y="9176"/>
                    </a:cubicBezTo>
                    <a:cubicBezTo>
                      <a:pt x="71740" y="9208"/>
                      <a:pt x="70200" y="8926"/>
                      <a:pt x="68724" y="8342"/>
                    </a:cubicBezTo>
                    <a:cubicBezTo>
                      <a:pt x="67248" y="7758"/>
                      <a:pt x="65900" y="6892"/>
                      <a:pt x="64810" y="5788"/>
                    </a:cubicBezTo>
                    <a:cubicBezTo>
                      <a:pt x="60382" y="2002"/>
                      <a:pt x="54671" y="-51"/>
                      <a:pt x="48832" y="13"/>
                    </a:cubicBezTo>
                    <a:cubicBezTo>
                      <a:pt x="43057" y="-51"/>
                      <a:pt x="37410" y="2002"/>
                      <a:pt x="32982" y="5788"/>
                    </a:cubicBezTo>
                    <a:cubicBezTo>
                      <a:pt x="30672" y="7957"/>
                      <a:pt x="27592" y="9163"/>
                      <a:pt x="24448" y="9163"/>
                    </a:cubicBezTo>
                    <a:cubicBezTo>
                      <a:pt x="21239" y="9163"/>
                      <a:pt x="18159" y="7957"/>
                      <a:pt x="15849" y="5788"/>
                    </a:cubicBezTo>
                    <a:cubicBezTo>
                      <a:pt x="11421" y="1983"/>
                      <a:pt x="5775" y="-70"/>
                      <a:pt x="0" y="13"/>
                    </a:cubicBezTo>
                    <a:lnTo>
                      <a:pt x="0" y="12570"/>
                    </a:lnTo>
                    <a:cubicBezTo>
                      <a:pt x="3144" y="12526"/>
                      <a:pt x="6224" y="13745"/>
                      <a:pt x="8534" y="15959"/>
                    </a:cubicBezTo>
                    <a:cubicBezTo>
                      <a:pt x="12961" y="19700"/>
                      <a:pt x="18608" y="21747"/>
                      <a:pt x="24448" y="21747"/>
                    </a:cubicBezTo>
                    <a:cubicBezTo>
                      <a:pt x="30223" y="21747"/>
                      <a:pt x="35870" y="19700"/>
                      <a:pt x="40297" y="15959"/>
                    </a:cubicBezTo>
                    <a:cubicBezTo>
                      <a:pt x="42607" y="13745"/>
                      <a:pt x="45688" y="12526"/>
                      <a:pt x="48832" y="12570"/>
                    </a:cubicBezTo>
                    <a:cubicBezTo>
                      <a:pt x="52040" y="12526"/>
                      <a:pt x="55185" y="13745"/>
                      <a:pt x="57495" y="15959"/>
                    </a:cubicBezTo>
                    <a:cubicBezTo>
                      <a:pt x="61922" y="19693"/>
                      <a:pt x="67505" y="21740"/>
                      <a:pt x="73344" y="21740"/>
                    </a:cubicBezTo>
                    <a:cubicBezTo>
                      <a:pt x="79119" y="21740"/>
                      <a:pt x="84766" y="19693"/>
                      <a:pt x="89193" y="15959"/>
                    </a:cubicBezTo>
                    <a:cubicBezTo>
                      <a:pt x="91503" y="13790"/>
                      <a:pt x="94584" y="12583"/>
                      <a:pt x="97728" y="12583"/>
                    </a:cubicBezTo>
                    <a:cubicBezTo>
                      <a:pt x="100937" y="12583"/>
                      <a:pt x="104017" y="13790"/>
                      <a:pt x="106327" y="15959"/>
                    </a:cubicBezTo>
                    <a:cubicBezTo>
                      <a:pt x="110754" y="19693"/>
                      <a:pt x="116401" y="21740"/>
                      <a:pt x="122176" y="21740"/>
                    </a:cubicBezTo>
                    <a:cubicBezTo>
                      <a:pt x="128016" y="21740"/>
                      <a:pt x="133598" y="19693"/>
                      <a:pt x="138026" y="15959"/>
                    </a:cubicBezTo>
                    <a:cubicBezTo>
                      <a:pt x="140336" y="13745"/>
                      <a:pt x="143481" y="12526"/>
                      <a:pt x="146689" y="12570"/>
                    </a:cubicBezTo>
                    <a:cubicBezTo>
                      <a:pt x="149833" y="12526"/>
                      <a:pt x="152913" y="13745"/>
                      <a:pt x="155159" y="15959"/>
                    </a:cubicBezTo>
                    <a:cubicBezTo>
                      <a:pt x="159651" y="19706"/>
                      <a:pt x="165234" y="21753"/>
                      <a:pt x="171072" y="21734"/>
                    </a:cubicBezTo>
                    <a:cubicBezTo>
                      <a:pt x="176848" y="21753"/>
                      <a:pt x="182495" y="19706"/>
                      <a:pt x="186986" y="15959"/>
                    </a:cubicBezTo>
                    <a:cubicBezTo>
                      <a:pt x="189297" y="13777"/>
                      <a:pt x="192377" y="12558"/>
                      <a:pt x="195521" y="12558"/>
                    </a:cubicBezTo>
                    <a:cubicBezTo>
                      <a:pt x="198665" y="12558"/>
                      <a:pt x="201745" y="13777"/>
                      <a:pt x="204055" y="15959"/>
                    </a:cubicBezTo>
                    <a:cubicBezTo>
                      <a:pt x="208547" y="19706"/>
                      <a:pt x="214194" y="21753"/>
                      <a:pt x="219969" y="21734"/>
                    </a:cubicBezTo>
                    <a:cubicBezTo>
                      <a:pt x="225808" y="21753"/>
                      <a:pt x="231391" y="19706"/>
                      <a:pt x="235882" y="15959"/>
                    </a:cubicBezTo>
                    <a:cubicBezTo>
                      <a:pt x="238193" y="13790"/>
                      <a:pt x="241273" y="12583"/>
                      <a:pt x="244417" y="12583"/>
                    </a:cubicBezTo>
                    <a:cubicBezTo>
                      <a:pt x="247626" y="12583"/>
                      <a:pt x="250641" y="13790"/>
                      <a:pt x="253016" y="15959"/>
                    </a:cubicBezTo>
                    <a:cubicBezTo>
                      <a:pt x="257444" y="19693"/>
                      <a:pt x="263026" y="21740"/>
                      <a:pt x="268865" y="21740"/>
                    </a:cubicBezTo>
                    <a:cubicBezTo>
                      <a:pt x="274640" y="21740"/>
                      <a:pt x="280287" y="19693"/>
                      <a:pt x="284715" y="15959"/>
                    </a:cubicBezTo>
                    <a:cubicBezTo>
                      <a:pt x="287025" y="13745"/>
                      <a:pt x="290105" y="12526"/>
                      <a:pt x="293314" y="12570"/>
                    </a:cubicBezTo>
                    <a:cubicBezTo>
                      <a:pt x="296522" y="12526"/>
                      <a:pt x="299602" y="13745"/>
                      <a:pt x="301848" y="15959"/>
                    </a:cubicBezTo>
                    <a:cubicBezTo>
                      <a:pt x="306340" y="19700"/>
                      <a:pt x="311923" y="21747"/>
                      <a:pt x="317761" y="21747"/>
                    </a:cubicBezTo>
                    <a:cubicBezTo>
                      <a:pt x="323601" y="21747"/>
                      <a:pt x="329184" y="19700"/>
                      <a:pt x="333676" y="15959"/>
                    </a:cubicBezTo>
                    <a:cubicBezTo>
                      <a:pt x="335922" y="13745"/>
                      <a:pt x="339002" y="12526"/>
                      <a:pt x="342210" y="12570"/>
                    </a:cubicBezTo>
                    <a:cubicBezTo>
                      <a:pt x="345418" y="12526"/>
                      <a:pt x="348498" y="13745"/>
                      <a:pt x="350808" y="15959"/>
                    </a:cubicBezTo>
                    <a:cubicBezTo>
                      <a:pt x="355236" y="19725"/>
                      <a:pt x="360883" y="21779"/>
                      <a:pt x="366658" y="21734"/>
                    </a:cubicBezTo>
                    <a:lnTo>
                      <a:pt x="366658" y="9176"/>
                    </a:lnTo>
                    <a:cubicBezTo>
                      <a:pt x="363513" y="9221"/>
                      <a:pt x="360434" y="8002"/>
                      <a:pt x="358124" y="5788"/>
                    </a:cubicBezTo>
                    <a:cubicBezTo>
                      <a:pt x="353696" y="2002"/>
                      <a:pt x="348049" y="-51"/>
                      <a:pt x="342210" y="13"/>
                    </a:cubicBezTo>
                    <a:close/>
                  </a:path>
                </a:pathLst>
              </a:custGeom>
              <a:solidFill>
                <a:srgbClr val="2C5967"/>
              </a:solidFill>
              <a:ln w="6417" cap="flat">
                <a:noFill/>
                <a:prstDash val="solid"/>
                <a:miter/>
              </a:ln>
            </p:spPr>
            <p:txBody>
              <a:bodyPr rtlCol="0" anchor="ctr"/>
              <a:lstStyle/>
              <a:p>
                <a:endParaRPr lang="en-US" sz="810"/>
              </a:p>
            </p:txBody>
          </p:sp>
          <p:sp>
            <p:nvSpPr>
              <p:cNvPr id="3103" name="Freeform: Shape 3102">
                <a:extLst>
                  <a:ext uri="{FF2B5EF4-FFF2-40B4-BE49-F238E27FC236}">
                    <a16:creationId xmlns:a16="http://schemas.microsoft.com/office/drawing/2014/main" id="{D3FD263D-97BB-AF67-7F68-88ACBAFB1FAC}"/>
                  </a:ext>
                </a:extLst>
              </p:cNvPr>
              <p:cNvSpPr/>
              <p:nvPr/>
            </p:nvSpPr>
            <p:spPr>
              <a:xfrm>
                <a:off x="6699413" y="5631315"/>
                <a:ext cx="149641" cy="140894"/>
              </a:xfrm>
              <a:custGeom>
                <a:avLst/>
                <a:gdLst>
                  <a:gd name="connsiteX0" fmla="*/ 0 w 149641"/>
                  <a:gd name="connsiteY0" fmla="*/ 117248 h 140894"/>
                  <a:gd name="connsiteX1" fmla="*/ 6931 w 149641"/>
                  <a:gd name="connsiteY1" fmla="*/ 133971 h 140894"/>
                  <a:gd name="connsiteX2" fmla="*/ 23679 w 149641"/>
                  <a:gd name="connsiteY2" fmla="*/ 140894 h 140894"/>
                  <a:gd name="connsiteX3" fmla="*/ 40362 w 149641"/>
                  <a:gd name="connsiteY3" fmla="*/ 133971 h 140894"/>
                  <a:gd name="connsiteX4" fmla="*/ 47292 w 149641"/>
                  <a:gd name="connsiteY4" fmla="*/ 117248 h 140894"/>
                  <a:gd name="connsiteX5" fmla="*/ 29004 w 149641"/>
                  <a:gd name="connsiteY5" fmla="*/ 63527 h 140894"/>
                  <a:gd name="connsiteX6" fmla="*/ 23486 w 149641"/>
                  <a:gd name="connsiteY6" fmla="*/ 50513 h 140894"/>
                  <a:gd name="connsiteX7" fmla="*/ 57431 w 149641"/>
                  <a:gd name="connsiteY7" fmla="*/ 50513 h 140894"/>
                  <a:gd name="connsiteX8" fmla="*/ 64104 w 149641"/>
                  <a:gd name="connsiteY8" fmla="*/ 59099 h 140894"/>
                  <a:gd name="connsiteX9" fmla="*/ 74564 w 149641"/>
                  <a:gd name="connsiteY9" fmla="*/ 62339 h 140894"/>
                  <a:gd name="connsiteX10" fmla="*/ 84959 w 149641"/>
                  <a:gd name="connsiteY10" fmla="*/ 59099 h 140894"/>
                  <a:gd name="connsiteX11" fmla="*/ 91697 w 149641"/>
                  <a:gd name="connsiteY11" fmla="*/ 50513 h 140894"/>
                  <a:gd name="connsiteX12" fmla="*/ 125578 w 149641"/>
                  <a:gd name="connsiteY12" fmla="*/ 50513 h 140894"/>
                  <a:gd name="connsiteX13" fmla="*/ 120637 w 149641"/>
                  <a:gd name="connsiteY13" fmla="*/ 63527 h 140894"/>
                  <a:gd name="connsiteX14" fmla="*/ 102349 w 149641"/>
                  <a:gd name="connsiteY14" fmla="*/ 117248 h 140894"/>
                  <a:gd name="connsiteX15" fmla="*/ 109279 w 149641"/>
                  <a:gd name="connsiteY15" fmla="*/ 133971 h 140894"/>
                  <a:gd name="connsiteX16" fmla="*/ 125963 w 149641"/>
                  <a:gd name="connsiteY16" fmla="*/ 140894 h 140894"/>
                  <a:gd name="connsiteX17" fmla="*/ 142711 w 149641"/>
                  <a:gd name="connsiteY17" fmla="*/ 133971 h 140894"/>
                  <a:gd name="connsiteX18" fmla="*/ 149641 w 149641"/>
                  <a:gd name="connsiteY18" fmla="*/ 117248 h 140894"/>
                  <a:gd name="connsiteX19" fmla="*/ 131289 w 149641"/>
                  <a:gd name="connsiteY19" fmla="*/ 63527 h 140894"/>
                  <a:gd name="connsiteX20" fmla="*/ 125770 w 149641"/>
                  <a:gd name="connsiteY20" fmla="*/ 50513 h 140894"/>
                  <a:gd name="connsiteX21" fmla="*/ 138989 w 149641"/>
                  <a:gd name="connsiteY21" fmla="*/ 50513 h 140894"/>
                  <a:gd name="connsiteX22" fmla="*/ 141556 w 149641"/>
                  <a:gd name="connsiteY22" fmla="*/ 50282 h 140894"/>
                  <a:gd name="connsiteX23" fmla="*/ 143802 w 149641"/>
                  <a:gd name="connsiteY23" fmla="*/ 49018 h 140894"/>
                  <a:gd name="connsiteX24" fmla="*/ 145342 w 149641"/>
                  <a:gd name="connsiteY24" fmla="*/ 46939 h 140894"/>
                  <a:gd name="connsiteX25" fmla="*/ 145855 w 149641"/>
                  <a:gd name="connsiteY25" fmla="*/ 44417 h 140894"/>
                  <a:gd name="connsiteX26" fmla="*/ 145342 w 149641"/>
                  <a:gd name="connsiteY26" fmla="*/ 41896 h 140894"/>
                  <a:gd name="connsiteX27" fmla="*/ 143802 w 149641"/>
                  <a:gd name="connsiteY27" fmla="*/ 39816 h 140894"/>
                  <a:gd name="connsiteX28" fmla="*/ 141556 w 149641"/>
                  <a:gd name="connsiteY28" fmla="*/ 38552 h 140894"/>
                  <a:gd name="connsiteX29" fmla="*/ 138989 w 149641"/>
                  <a:gd name="connsiteY29" fmla="*/ 38321 h 140894"/>
                  <a:gd name="connsiteX30" fmla="*/ 92146 w 149641"/>
                  <a:gd name="connsiteY30" fmla="*/ 38321 h 140894"/>
                  <a:gd name="connsiteX31" fmla="*/ 87847 w 149641"/>
                  <a:gd name="connsiteY31" fmla="*/ 31359 h 140894"/>
                  <a:gd name="connsiteX32" fmla="*/ 80981 w 149641"/>
                  <a:gd name="connsiteY32" fmla="*/ 26950 h 140894"/>
                  <a:gd name="connsiteX33" fmla="*/ 80981 w 149641"/>
                  <a:gd name="connsiteY33" fmla="*/ 0 h 140894"/>
                  <a:gd name="connsiteX34" fmla="*/ 68661 w 149641"/>
                  <a:gd name="connsiteY34" fmla="*/ 0 h 140894"/>
                  <a:gd name="connsiteX35" fmla="*/ 68661 w 149641"/>
                  <a:gd name="connsiteY35" fmla="*/ 26950 h 140894"/>
                  <a:gd name="connsiteX36" fmla="*/ 61794 w 149641"/>
                  <a:gd name="connsiteY36" fmla="*/ 31359 h 140894"/>
                  <a:gd name="connsiteX37" fmla="*/ 57495 w 149641"/>
                  <a:gd name="connsiteY37" fmla="*/ 38321 h 140894"/>
                  <a:gd name="connsiteX38" fmla="*/ 10652 w 149641"/>
                  <a:gd name="connsiteY38" fmla="*/ 38321 h 140894"/>
                  <a:gd name="connsiteX39" fmla="*/ 8085 w 149641"/>
                  <a:gd name="connsiteY39" fmla="*/ 38552 h 140894"/>
                  <a:gd name="connsiteX40" fmla="*/ 5840 w 149641"/>
                  <a:gd name="connsiteY40" fmla="*/ 39816 h 140894"/>
                  <a:gd name="connsiteX41" fmla="*/ 4300 w 149641"/>
                  <a:gd name="connsiteY41" fmla="*/ 41896 h 140894"/>
                  <a:gd name="connsiteX42" fmla="*/ 3787 w 149641"/>
                  <a:gd name="connsiteY42" fmla="*/ 44417 h 140894"/>
                  <a:gd name="connsiteX43" fmla="*/ 4300 w 149641"/>
                  <a:gd name="connsiteY43" fmla="*/ 46939 h 140894"/>
                  <a:gd name="connsiteX44" fmla="*/ 5840 w 149641"/>
                  <a:gd name="connsiteY44" fmla="*/ 49018 h 140894"/>
                  <a:gd name="connsiteX45" fmla="*/ 8085 w 149641"/>
                  <a:gd name="connsiteY45" fmla="*/ 50282 h 140894"/>
                  <a:gd name="connsiteX46" fmla="*/ 10652 w 149641"/>
                  <a:gd name="connsiteY46" fmla="*/ 50513 h 140894"/>
                  <a:gd name="connsiteX47" fmla="*/ 23486 w 149641"/>
                  <a:gd name="connsiteY47" fmla="*/ 50513 h 140894"/>
                  <a:gd name="connsiteX48" fmla="*/ 17967 w 149641"/>
                  <a:gd name="connsiteY48" fmla="*/ 63527 h 140894"/>
                  <a:gd name="connsiteX49" fmla="*/ 0 w 149641"/>
                  <a:gd name="connsiteY49" fmla="*/ 117248 h 140894"/>
                  <a:gd name="connsiteX50" fmla="*/ 137513 w 149641"/>
                  <a:gd name="connsiteY50" fmla="*/ 117248 h 140894"/>
                  <a:gd name="connsiteX51" fmla="*/ 114605 w 149641"/>
                  <a:gd name="connsiteY51" fmla="*/ 117248 h 140894"/>
                  <a:gd name="connsiteX52" fmla="*/ 125963 w 149641"/>
                  <a:gd name="connsiteY52" fmla="*/ 82501 h 140894"/>
                  <a:gd name="connsiteX53" fmla="*/ 137449 w 149641"/>
                  <a:gd name="connsiteY53" fmla="*/ 117248 h 140894"/>
                  <a:gd name="connsiteX54" fmla="*/ 137513 w 149641"/>
                  <a:gd name="connsiteY54" fmla="*/ 117248 h 140894"/>
                  <a:gd name="connsiteX55" fmla="*/ 74821 w 149641"/>
                  <a:gd name="connsiteY55" fmla="*/ 38045 h 140894"/>
                  <a:gd name="connsiteX56" fmla="*/ 78222 w 149641"/>
                  <a:gd name="connsiteY56" fmla="*/ 39078 h 140894"/>
                  <a:gd name="connsiteX57" fmla="*/ 80467 w 149641"/>
                  <a:gd name="connsiteY57" fmla="*/ 41838 h 140894"/>
                  <a:gd name="connsiteX58" fmla="*/ 80852 w 149641"/>
                  <a:gd name="connsiteY58" fmla="*/ 45386 h 140894"/>
                  <a:gd name="connsiteX59" fmla="*/ 79184 w 149641"/>
                  <a:gd name="connsiteY59" fmla="*/ 48531 h 140894"/>
                  <a:gd name="connsiteX60" fmla="*/ 76039 w 149641"/>
                  <a:gd name="connsiteY60" fmla="*/ 50211 h 140894"/>
                  <a:gd name="connsiteX61" fmla="*/ 72446 w 149641"/>
                  <a:gd name="connsiteY61" fmla="*/ 49859 h 140894"/>
                  <a:gd name="connsiteX62" fmla="*/ 69687 w 149641"/>
                  <a:gd name="connsiteY62" fmla="*/ 47600 h 140894"/>
                  <a:gd name="connsiteX63" fmla="*/ 68661 w 149641"/>
                  <a:gd name="connsiteY63" fmla="*/ 44186 h 140894"/>
                  <a:gd name="connsiteX64" fmla="*/ 70457 w 149641"/>
                  <a:gd name="connsiteY64" fmla="*/ 39842 h 140894"/>
                  <a:gd name="connsiteX65" fmla="*/ 74821 w 149641"/>
                  <a:gd name="connsiteY65" fmla="*/ 38045 h 140894"/>
                  <a:gd name="connsiteX66" fmla="*/ 23679 w 149641"/>
                  <a:gd name="connsiteY66" fmla="*/ 82501 h 140894"/>
                  <a:gd name="connsiteX67" fmla="*/ 35036 w 149641"/>
                  <a:gd name="connsiteY67" fmla="*/ 117614 h 140894"/>
                  <a:gd name="connsiteX68" fmla="*/ 12192 w 149641"/>
                  <a:gd name="connsiteY68" fmla="*/ 117614 h 140894"/>
                  <a:gd name="connsiteX69" fmla="*/ 23679 w 149641"/>
                  <a:gd name="connsiteY69" fmla="*/ 82501 h 14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9641" h="140894">
                    <a:moveTo>
                      <a:pt x="0" y="117248"/>
                    </a:moveTo>
                    <a:cubicBezTo>
                      <a:pt x="0" y="123518"/>
                      <a:pt x="2503" y="129536"/>
                      <a:pt x="6931" y="133971"/>
                    </a:cubicBezTo>
                    <a:cubicBezTo>
                      <a:pt x="11358" y="138405"/>
                      <a:pt x="17390" y="140894"/>
                      <a:pt x="23679" y="140894"/>
                    </a:cubicBezTo>
                    <a:cubicBezTo>
                      <a:pt x="29967" y="140894"/>
                      <a:pt x="35934" y="138405"/>
                      <a:pt x="40362" y="133971"/>
                    </a:cubicBezTo>
                    <a:cubicBezTo>
                      <a:pt x="44854" y="129536"/>
                      <a:pt x="47292" y="123518"/>
                      <a:pt x="47292" y="117248"/>
                    </a:cubicBezTo>
                    <a:cubicBezTo>
                      <a:pt x="47292" y="106885"/>
                      <a:pt x="32277" y="70675"/>
                      <a:pt x="29004" y="63527"/>
                    </a:cubicBezTo>
                    <a:lnTo>
                      <a:pt x="23486" y="50513"/>
                    </a:lnTo>
                    <a:lnTo>
                      <a:pt x="57431" y="50513"/>
                    </a:lnTo>
                    <a:cubicBezTo>
                      <a:pt x="58714" y="53991"/>
                      <a:pt x="61088" y="56982"/>
                      <a:pt x="64104" y="59099"/>
                    </a:cubicBezTo>
                    <a:cubicBezTo>
                      <a:pt x="67185" y="61210"/>
                      <a:pt x="70842" y="62339"/>
                      <a:pt x="74564" y="62339"/>
                    </a:cubicBezTo>
                    <a:cubicBezTo>
                      <a:pt x="78286" y="62339"/>
                      <a:pt x="81879" y="61210"/>
                      <a:pt x="84959" y="59099"/>
                    </a:cubicBezTo>
                    <a:cubicBezTo>
                      <a:pt x="88040" y="56982"/>
                      <a:pt x="90350" y="53991"/>
                      <a:pt x="91697" y="50513"/>
                    </a:cubicBezTo>
                    <a:lnTo>
                      <a:pt x="125578" y="50513"/>
                    </a:lnTo>
                    <a:lnTo>
                      <a:pt x="120637" y="63527"/>
                    </a:lnTo>
                    <a:cubicBezTo>
                      <a:pt x="117621" y="70675"/>
                      <a:pt x="102349" y="106885"/>
                      <a:pt x="102349" y="117248"/>
                    </a:cubicBezTo>
                    <a:cubicBezTo>
                      <a:pt x="102349" y="123518"/>
                      <a:pt x="104788" y="129536"/>
                      <a:pt x="109279" y="133971"/>
                    </a:cubicBezTo>
                    <a:cubicBezTo>
                      <a:pt x="113707" y="138405"/>
                      <a:pt x="119674" y="140894"/>
                      <a:pt x="125963" y="140894"/>
                    </a:cubicBezTo>
                    <a:cubicBezTo>
                      <a:pt x="132251" y="140894"/>
                      <a:pt x="138283" y="138405"/>
                      <a:pt x="142711" y="133971"/>
                    </a:cubicBezTo>
                    <a:cubicBezTo>
                      <a:pt x="147139" y="129536"/>
                      <a:pt x="149641" y="123518"/>
                      <a:pt x="149641" y="117248"/>
                    </a:cubicBezTo>
                    <a:cubicBezTo>
                      <a:pt x="149641" y="106885"/>
                      <a:pt x="134689" y="70675"/>
                      <a:pt x="131289" y="63527"/>
                    </a:cubicBezTo>
                    <a:lnTo>
                      <a:pt x="125770" y="50513"/>
                    </a:lnTo>
                    <a:lnTo>
                      <a:pt x="138989" y="50513"/>
                    </a:lnTo>
                    <a:cubicBezTo>
                      <a:pt x="139823" y="50616"/>
                      <a:pt x="140722" y="50539"/>
                      <a:pt x="141556" y="50282"/>
                    </a:cubicBezTo>
                    <a:cubicBezTo>
                      <a:pt x="142390" y="50025"/>
                      <a:pt x="143160" y="49589"/>
                      <a:pt x="143802" y="49018"/>
                    </a:cubicBezTo>
                    <a:cubicBezTo>
                      <a:pt x="144443" y="48440"/>
                      <a:pt x="144957" y="47728"/>
                      <a:pt x="145342" y="46939"/>
                    </a:cubicBezTo>
                    <a:cubicBezTo>
                      <a:pt x="145727" y="46143"/>
                      <a:pt x="145855" y="45283"/>
                      <a:pt x="145855" y="44417"/>
                    </a:cubicBezTo>
                    <a:cubicBezTo>
                      <a:pt x="145855" y="43544"/>
                      <a:pt x="145727" y="42685"/>
                      <a:pt x="145342" y="41896"/>
                    </a:cubicBezTo>
                    <a:cubicBezTo>
                      <a:pt x="144957" y="41100"/>
                      <a:pt x="144443" y="40394"/>
                      <a:pt x="143802" y="39816"/>
                    </a:cubicBezTo>
                    <a:cubicBezTo>
                      <a:pt x="143160" y="39239"/>
                      <a:pt x="142390" y="38809"/>
                      <a:pt x="141556" y="38552"/>
                    </a:cubicBezTo>
                    <a:cubicBezTo>
                      <a:pt x="140722" y="38289"/>
                      <a:pt x="139823" y="38212"/>
                      <a:pt x="138989" y="38321"/>
                    </a:cubicBezTo>
                    <a:lnTo>
                      <a:pt x="92146" y="38321"/>
                    </a:lnTo>
                    <a:cubicBezTo>
                      <a:pt x="91248" y="35703"/>
                      <a:pt x="89772" y="33323"/>
                      <a:pt x="87847" y="31359"/>
                    </a:cubicBezTo>
                    <a:cubicBezTo>
                      <a:pt x="85922" y="29389"/>
                      <a:pt x="83547" y="27881"/>
                      <a:pt x="80981" y="26950"/>
                    </a:cubicBezTo>
                    <a:lnTo>
                      <a:pt x="80981" y="0"/>
                    </a:lnTo>
                    <a:lnTo>
                      <a:pt x="68661" y="0"/>
                    </a:lnTo>
                    <a:lnTo>
                      <a:pt x="68661" y="26950"/>
                    </a:lnTo>
                    <a:cubicBezTo>
                      <a:pt x="66094" y="27881"/>
                      <a:pt x="63720" y="29389"/>
                      <a:pt x="61794" y="31359"/>
                    </a:cubicBezTo>
                    <a:cubicBezTo>
                      <a:pt x="59870" y="33323"/>
                      <a:pt x="58393" y="35703"/>
                      <a:pt x="57495" y="38321"/>
                    </a:cubicBezTo>
                    <a:lnTo>
                      <a:pt x="10652" y="38321"/>
                    </a:lnTo>
                    <a:cubicBezTo>
                      <a:pt x="9818" y="38212"/>
                      <a:pt x="8920" y="38289"/>
                      <a:pt x="8085" y="38552"/>
                    </a:cubicBezTo>
                    <a:cubicBezTo>
                      <a:pt x="7251" y="38809"/>
                      <a:pt x="6481" y="39239"/>
                      <a:pt x="5840" y="39816"/>
                    </a:cubicBezTo>
                    <a:cubicBezTo>
                      <a:pt x="5198" y="40394"/>
                      <a:pt x="4684" y="41100"/>
                      <a:pt x="4300" y="41896"/>
                    </a:cubicBezTo>
                    <a:cubicBezTo>
                      <a:pt x="3978" y="42685"/>
                      <a:pt x="3787" y="43544"/>
                      <a:pt x="3787" y="44417"/>
                    </a:cubicBezTo>
                    <a:cubicBezTo>
                      <a:pt x="3787" y="45283"/>
                      <a:pt x="3978" y="46143"/>
                      <a:pt x="4300" y="46939"/>
                    </a:cubicBezTo>
                    <a:cubicBezTo>
                      <a:pt x="4684" y="47728"/>
                      <a:pt x="5198" y="48440"/>
                      <a:pt x="5840" y="49018"/>
                    </a:cubicBezTo>
                    <a:cubicBezTo>
                      <a:pt x="6481" y="49589"/>
                      <a:pt x="7251" y="50025"/>
                      <a:pt x="8085" y="50282"/>
                    </a:cubicBezTo>
                    <a:cubicBezTo>
                      <a:pt x="8920" y="50539"/>
                      <a:pt x="9818" y="50616"/>
                      <a:pt x="10652" y="50513"/>
                    </a:cubicBezTo>
                    <a:lnTo>
                      <a:pt x="23486" y="50513"/>
                    </a:lnTo>
                    <a:lnTo>
                      <a:pt x="17967" y="63527"/>
                    </a:lnTo>
                    <a:cubicBezTo>
                      <a:pt x="14952" y="70675"/>
                      <a:pt x="0" y="106885"/>
                      <a:pt x="0" y="117248"/>
                    </a:cubicBezTo>
                    <a:close/>
                    <a:moveTo>
                      <a:pt x="137513" y="117248"/>
                    </a:moveTo>
                    <a:lnTo>
                      <a:pt x="114605" y="117248"/>
                    </a:lnTo>
                    <a:cubicBezTo>
                      <a:pt x="117236" y="105319"/>
                      <a:pt x="121022" y="93679"/>
                      <a:pt x="125963" y="82501"/>
                    </a:cubicBezTo>
                    <a:cubicBezTo>
                      <a:pt x="130904" y="93686"/>
                      <a:pt x="134754" y="105319"/>
                      <a:pt x="137449" y="117248"/>
                    </a:cubicBezTo>
                    <a:lnTo>
                      <a:pt x="137513" y="117248"/>
                    </a:lnTo>
                    <a:close/>
                    <a:moveTo>
                      <a:pt x="74821" y="38045"/>
                    </a:moveTo>
                    <a:cubicBezTo>
                      <a:pt x="76039" y="38045"/>
                      <a:pt x="77195" y="38405"/>
                      <a:pt x="78222" y="39078"/>
                    </a:cubicBezTo>
                    <a:cubicBezTo>
                      <a:pt x="79248" y="39752"/>
                      <a:pt x="80019" y="40715"/>
                      <a:pt x="80467" y="41838"/>
                    </a:cubicBezTo>
                    <a:cubicBezTo>
                      <a:pt x="80981" y="42960"/>
                      <a:pt x="81109" y="44193"/>
                      <a:pt x="80852" y="45386"/>
                    </a:cubicBezTo>
                    <a:cubicBezTo>
                      <a:pt x="80596" y="46573"/>
                      <a:pt x="80019" y="47670"/>
                      <a:pt x="79184" y="48531"/>
                    </a:cubicBezTo>
                    <a:cubicBezTo>
                      <a:pt x="78286" y="49390"/>
                      <a:pt x="77195" y="49974"/>
                      <a:pt x="76039" y="50211"/>
                    </a:cubicBezTo>
                    <a:cubicBezTo>
                      <a:pt x="74821" y="50449"/>
                      <a:pt x="73602" y="50327"/>
                      <a:pt x="72446" y="49859"/>
                    </a:cubicBezTo>
                    <a:cubicBezTo>
                      <a:pt x="71355" y="49397"/>
                      <a:pt x="70393" y="48607"/>
                      <a:pt x="69687" y="47600"/>
                    </a:cubicBezTo>
                    <a:cubicBezTo>
                      <a:pt x="69045" y="46586"/>
                      <a:pt x="68661" y="45399"/>
                      <a:pt x="68661" y="44186"/>
                    </a:cubicBezTo>
                    <a:cubicBezTo>
                      <a:pt x="68661" y="42556"/>
                      <a:pt x="69302" y="40997"/>
                      <a:pt x="70457" y="39842"/>
                    </a:cubicBezTo>
                    <a:cubicBezTo>
                      <a:pt x="71612" y="38693"/>
                      <a:pt x="73216" y="38045"/>
                      <a:pt x="74821" y="38045"/>
                    </a:cubicBezTo>
                    <a:close/>
                    <a:moveTo>
                      <a:pt x="23679" y="82501"/>
                    </a:moveTo>
                    <a:cubicBezTo>
                      <a:pt x="28620" y="93795"/>
                      <a:pt x="32405" y="105557"/>
                      <a:pt x="35036" y="117614"/>
                    </a:cubicBezTo>
                    <a:lnTo>
                      <a:pt x="12192" y="117614"/>
                    </a:lnTo>
                    <a:cubicBezTo>
                      <a:pt x="14888" y="105563"/>
                      <a:pt x="18673" y="93801"/>
                      <a:pt x="23679" y="82501"/>
                    </a:cubicBezTo>
                    <a:close/>
                  </a:path>
                </a:pathLst>
              </a:custGeom>
              <a:solidFill>
                <a:srgbClr val="2C5967"/>
              </a:solidFill>
              <a:ln w="6417" cap="flat">
                <a:noFill/>
                <a:prstDash val="solid"/>
                <a:miter/>
              </a:ln>
            </p:spPr>
            <p:txBody>
              <a:bodyPr rtlCol="0" anchor="ctr"/>
              <a:lstStyle/>
              <a:p>
                <a:endParaRPr lang="en-US" sz="810"/>
              </a:p>
            </p:txBody>
          </p:sp>
        </p:grpSp>
        <p:grpSp>
          <p:nvGrpSpPr>
            <p:cNvPr id="3104" name="Graphic 3">
              <a:extLst>
                <a:ext uri="{FF2B5EF4-FFF2-40B4-BE49-F238E27FC236}">
                  <a16:creationId xmlns:a16="http://schemas.microsoft.com/office/drawing/2014/main" id="{41335B4E-DFEC-28B4-5604-1054F5990839}"/>
                </a:ext>
              </a:extLst>
            </p:cNvPr>
            <p:cNvGrpSpPr/>
            <p:nvPr/>
          </p:nvGrpSpPr>
          <p:grpSpPr>
            <a:xfrm>
              <a:off x="6409244" y="5922826"/>
              <a:ext cx="740908" cy="319651"/>
              <a:chOff x="6409244" y="5922826"/>
              <a:chExt cx="740908" cy="319651"/>
            </a:xfrm>
            <a:solidFill>
              <a:srgbClr val="000000"/>
            </a:solidFill>
          </p:grpSpPr>
          <p:sp>
            <p:nvSpPr>
              <p:cNvPr id="3105" name="TextBox 3104">
                <a:extLst>
                  <a:ext uri="{FF2B5EF4-FFF2-40B4-BE49-F238E27FC236}">
                    <a16:creationId xmlns:a16="http://schemas.microsoft.com/office/drawing/2014/main" id="{9215F95C-7464-6BC5-68CE-2ED1156AC0C8}"/>
                  </a:ext>
                </a:extLst>
              </p:cNvPr>
              <p:cNvSpPr txBox="1"/>
              <p:nvPr/>
            </p:nvSpPr>
            <p:spPr>
              <a:xfrm>
                <a:off x="6409244" y="5922826"/>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GoldenGate</a:t>
                </a:r>
              </a:p>
            </p:txBody>
          </p:sp>
          <p:sp>
            <p:nvSpPr>
              <p:cNvPr id="3106" name="TextBox 3105">
                <a:extLst>
                  <a:ext uri="{FF2B5EF4-FFF2-40B4-BE49-F238E27FC236}">
                    <a16:creationId xmlns:a16="http://schemas.microsoft.com/office/drawing/2014/main" id="{C424F673-631F-10DA-B9B6-5BE7E0F39C00}"/>
                  </a:ext>
                </a:extLst>
              </p:cNvPr>
              <p:cNvSpPr txBox="1"/>
              <p:nvPr/>
            </p:nvSpPr>
            <p:spPr>
              <a:xfrm>
                <a:off x="6490096" y="6025495"/>
                <a:ext cx="57900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Veridata</a:t>
                </a:r>
              </a:p>
            </p:txBody>
          </p:sp>
        </p:grpSp>
      </p:grpSp>
      <p:grpSp>
        <p:nvGrpSpPr>
          <p:cNvPr id="3107" name="Graphic 3">
            <a:extLst>
              <a:ext uri="{FF2B5EF4-FFF2-40B4-BE49-F238E27FC236}">
                <a16:creationId xmlns:a16="http://schemas.microsoft.com/office/drawing/2014/main" id="{F7D6D3E4-4E4B-AC7A-4F2B-B4E22262687F}"/>
              </a:ext>
            </a:extLst>
          </p:cNvPr>
          <p:cNvGrpSpPr/>
          <p:nvPr/>
        </p:nvGrpSpPr>
        <p:grpSpPr>
          <a:xfrm>
            <a:off x="7217766" y="5623217"/>
            <a:ext cx="740908" cy="619260"/>
            <a:chOff x="7217766" y="5623217"/>
            <a:chExt cx="740908" cy="619260"/>
          </a:xfrm>
        </p:grpSpPr>
        <p:grpSp>
          <p:nvGrpSpPr>
            <p:cNvPr id="3108" name="Graphic 3">
              <a:extLst>
                <a:ext uri="{FF2B5EF4-FFF2-40B4-BE49-F238E27FC236}">
                  <a16:creationId xmlns:a16="http://schemas.microsoft.com/office/drawing/2014/main" id="{7F79EC95-A185-B14D-912D-74F8CB055BFE}"/>
                </a:ext>
              </a:extLst>
            </p:cNvPr>
            <p:cNvGrpSpPr/>
            <p:nvPr/>
          </p:nvGrpSpPr>
          <p:grpSpPr>
            <a:xfrm>
              <a:off x="7390251" y="5623217"/>
              <a:ext cx="385010" cy="339177"/>
              <a:chOff x="7390251" y="5623217"/>
              <a:chExt cx="385010" cy="339177"/>
            </a:xfrm>
          </p:grpSpPr>
          <p:sp>
            <p:nvSpPr>
              <p:cNvPr id="3109" name="Freeform: Shape 3108">
                <a:extLst>
                  <a:ext uri="{FF2B5EF4-FFF2-40B4-BE49-F238E27FC236}">
                    <a16:creationId xmlns:a16="http://schemas.microsoft.com/office/drawing/2014/main" id="{F5E82B7A-E68F-9561-851F-0EFBAC917041}"/>
                  </a:ext>
                </a:extLst>
              </p:cNvPr>
              <p:cNvSpPr/>
              <p:nvPr/>
            </p:nvSpPr>
            <p:spPr>
              <a:xfrm>
                <a:off x="7394807" y="5745047"/>
                <a:ext cx="375899" cy="212403"/>
              </a:xfrm>
              <a:custGeom>
                <a:avLst/>
                <a:gdLst>
                  <a:gd name="connsiteX0" fmla="*/ 371278 w 375899"/>
                  <a:gd name="connsiteY0" fmla="*/ 212397 h 212403"/>
                  <a:gd name="connsiteX1" fmla="*/ 352926 w 375899"/>
                  <a:gd name="connsiteY1" fmla="*/ 205705 h 212403"/>
                  <a:gd name="connsiteX2" fmla="*/ 347088 w 375899"/>
                  <a:gd name="connsiteY2" fmla="*/ 203234 h 212403"/>
                  <a:gd name="connsiteX3" fmla="*/ 341312 w 375899"/>
                  <a:gd name="connsiteY3" fmla="*/ 205705 h 212403"/>
                  <a:gd name="connsiteX4" fmla="*/ 322639 w 375899"/>
                  <a:gd name="connsiteY4" fmla="*/ 212404 h 212403"/>
                  <a:gd name="connsiteX5" fmla="*/ 304030 w 375899"/>
                  <a:gd name="connsiteY5" fmla="*/ 205705 h 212403"/>
                  <a:gd name="connsiteX6" fmla="*/ 298255 w 375899"/>
                  <a:gd name="connsiteY6" fmla="*/ 203234 h 212403"/>
                  <a:gd name="connsiteX7" fmla="*/ 292480 w 375899"/>
                  <a:gd name="connsiteY7" fmla="*/ 205615 h 212403"/>
                  <a:gd name="connsiteX8" fmla="*/ 273807 w 375899"/>
                  <a:gd name="connsiteY8" fmla="*/ 212365 h 212403"/>
                  <a:gd name="connsiteX9" fmla="*/ 255134 w 375899"/>
                  <a:gd name="connsiteY9" fmla="*/ 205615 h 212403"/>
                  <a:gd name="connsiteX10" fmla="*/ 249295 w 375899"/>
                  <a:gd name="connsiteY10" fmla="*/ 203138 h 212403"/>
                  <a:gd name="connsiteX11" fmla="*/ 243520 w 375899"/>
                  <a:gd name="connsiteY11" fmla="*/ 205615 h 212403"/>
                  <a:gd name="connsiteX12" fmla="*/ 224911 w 375899"/>
                  <a:gd name="connsiteY12" fmla="*/ 212301 h 212403"/>
                  <a:gd name="connsiteX13" fmla="*/ 206302 w 375899"/>
                  <a:gd name="connsiteY13" fmla="*/ 205615 h 212403"/>
                  <a:gd name="connsiteX14" fmla="*/ 200398 w 375899"/>
                  <a:gd name="connsiteY14" fmla="*/ 203138 h 212403"/>
                  <a:gd name="connsiteX15" fmla="*/ 194623 w 375899"/>
                  <a:gd name="connsiteY15" fmla="*/ 205525 h 212403"/>
                  <a:gd name="connsiteX16" fmla="*/ 176335 w 375899"/>
                  <a:gd name="connsiteY16" fmla="*/ 212308 h 212403"/>
                  <a:gd name="connsiteX17" fmla="*/ 157983 w 375899"/>
                  <a:gd name="connsiteY17" fmla="*/ 205615 h 212403"/>
                  <a:gd name="connsiteX18" fmla="*/ 152208 w 375899"/>
                  <a:gd name="connsiteY18" fmla="*/ 203138 h 212403"/>
                  <a:gd name="connsiteX19" fmla="*/ 146433 w 375899"/>
                  <a:gd name="connsiteY19" fmla="*/ 205525 h 212403"/>
                  <a:gd name="connsiteX20" fmla="*/ 127760 w 375899"/>
                  <a:gd name="connsiteY20" fmla="*/ 212276 h 212403"/>
                  <a:gd name="connsiteX21" fmla="*/ 109086 w 375899"/>
                  <a:gd name="connsiteY21" fmla="*/ 205525 h 212403"/>
                  <a:gd name="connsiteX22" fmla="*/ 103248 w 375899"/>
                  <a:gd name="connsiteY22" fmla="*/ 203048 h 212403"/>
                  <a:gd name="connsiteX23" fmla="*/ 97472 w 375899"/>
                  <a:gd name="connsiteY23" fmla="*/ 205435 h 212403"/>
                  <a:gd name="connsiteX24" fmla="*/ 79120 w 375899"/>
                  <a:gd name="connsiteY24" fmla="*/ 212218 h 212403"/>
                  <a:gd name="connsiteX25" fmla="*/ 60832 w 375899"/>
                  <a:gd name="connsiteY25" fmla="*/ 205525 h 212403"/>
                  <a:gd name="connsiteX26" fmla="*/ 54929 w 375899"/>
                  <a:gd name="connsiteY26" fmla="*/ 203048 h 212403"/>
                  <a:gd name="connsiteX27" fmla="*/ 49153 w 375899"/>
                  <a:gd name="connsiteY27" fmla="*/ 205435 h 212403"/>
                  <a:gd name="connsiteX28" fmla="*/ 30801 w 375899"/>
                  <a:gd name="connsiteY28" fmla="*/ 212218 h 212403"/>
                  <a:gd name="connsiteX29" fmla="*/ 12513 w 375899"/>
                  <a:gd name="connsiteY29" fmla="*/ 205525 h 212403"/>
                  <a:gd name="connsiteX30" fmla="*/ 6738 w 375899"/>
                  <a:gd name="connsiteY30" fmla="*/ 203048 h 212403"/>
                  <a:gd name="connsiteX31" fmla="*/ 0 w 375899"/>
                  <a:gd name="connsiteY31" fmla="*/ 203048 h 212403"/>
                  <a:gd name="connsiteX32" fmla="*/ 0 w 375899"/>
                  <a:gd name="connsiteY32" fmla="*/ 157213 h 212403"/>
                  <a:gd name="connsiteX33" fmla="*/ 4621 w 375899"/>
                  <a:gd name="connsiteY33" fmla="*/ 157213 h 212403"/>
                  <a:gd name="connsiteX34" fmla="*/ 22973 w 375899"/>
                  <a:gd name="connsiteY34" fmla="*/ 163905 h 212403"/>
                  <a:gd name="connsiteX35" fmla="*/ 28812 w 375899"/>
                  <a:gd name="connsiteY35" fmla="*/ 166382 h 212403"/>
                  <a:gd name="connsiteX36" fmla="*/ 34587 w 375899"/>
                  <a:gd name="connsiteY36" fmla="*/ 163905 h 212403"/>
                  <a:gd name="connsiteX37" fmla="*/ 53196 w 375899"/>
                  <a:gd name="connsiteY37" fmla="*/ 157219 h 212403"/>
                  <a:gd name="connsiteX38" fmla="*/ 71805 w 375899"/>
                  <a:gd name="connsiteY38" fmla="*/ 163905 h 212403"/>
                  <a:gd name="connsiteX39" fmla="*/ 77644 w 375899"/>
                  <a:gd name="connsiteY39" fmla="*/ 166382 h 212403"/>
                  <a:gd name="connsiteX40" fmla="*/ 83419 w 375899"/>
                  <a:gd name="connsiteY40" fmla="*/ 163905 h 212403"/>
                  <a:gd name="connsiteX41" fmla="*/ 86820 w 375899"/>
                  <a:gd name="connsiteY41" fmla="*/ 161525 h 212403"/>
                  <a:gd name="connsiteX42" fmla="*/ 86820 w 375899"/>
                  <a:gd name="connsiteY42" fmla="*/ 142088 h 212403"/>
                  <a:gd name="connsiteX43" fmla="*/ 0 w 375899"/>
                  <a:gd name="connsiteY43" fmla="*/ 142088 h 212403"/>
                  <a:gd name="connsiteX44" fmla="*/ 0 w 375899"/>
                  <a:gd name="connsiteY44" fmla="*/ 96253 h 212403"/>
                  <a:gd name="connsiteX45" fmla="*/ 12192 w 375899"/>
                  <a:gd name="connsiteY45" fmla="*/ 96253 h 212403"/>
                  <a:gd name="connsiteX46" fmla="*/ 87141 w 375899"/>
                  <a:gd name="connsiteY46" fmla="*/ 10729 h 212403"/>
                  <a:gd name="connsiteX47" fmla="*/ 87141 w 375899"/>
                  <a:gd name="connsiteY47" fmla="*/ 0 h 212403"/>
                  <a:gd name="connsiteX48" fmla="*/ 108445 w 375899"/>
                  <a:gd name="connsiteY48" fmla="*/ 0 h 212403"/>
                  <a:gd name="connsiteX49" fmla="*/ 108445 w 375899"/>
                  <a:gd name="connsiteY49" fmla="*/ 10729 h 212403"/>
                  <a:gd name="connsiteX50" fmla="*/ 123781 w 375899"/>
                  <a:gd name="connsiteY50" fmla="*/ 61967 h 212403"/>
                  <a:gd name="connsiteX51" fmla="*/ 152144 w 375899"/>
                  <a:gd name="connsiteY51" fmla="*/ 87102 h 212403"/>
                  <a:gd name="connsiteX52" fmla="*/ 189297 w 375899"/>
                  <a:gd name="connsiteY52" fmla="*/ 94693 h 212403"/>
                  <a:gd name="connsiteX53" fmla="*/ 226129 w 375899"/>
                  <a:gd name="connsiteY53" fmla="*/ 86415 h 212403"/>
                  <a:gd name="connsiteX54" fmla="*/ 253465 w 375899"/>
                  <a:gd name="connsiteY54" fmla="*/ 60504 h 212403"/>
                  <a:gd name="connsiteX55" fmla="*/ 268224 w 375899"/>
                  <a:gd name="connsiteY55" fmla="*/ 10729 h 212403"/>
                  <a:gd name="connsiteX56" fmla="*/ 268224 w 375899"/>
                  <a:gd name="connsiteY56" fmla="*/ 0 h 212403"/>
                  <a:gd name="connsiteX57" fmla="*/ 289721 w 375899"/>
                  <a:gd name="connsiteY57" fmla="*/ 0 h 212403"/>
                  <a:gd name="connsiteX58" fmla="*/ 289721 w 375899"/>
                  <a:gd name="connsiteY58" fmla="*/ 10729 h 212403"/>
                  <a:gd name="connsiteX59" fmla="*/ 364477 w 375899"/>
                  <a:gd name="connsiteY59" fmla="*/ 96253 h 212403"/>
                  <a:gd name="connsiteX60" fmla="*/ 375899 w 375899"/>
                  <a:gd name="connsiteY60" fmla="*/ 96253 h 212403"/>
                  <a:gd name="connsiteX61" fmla="*/ 375899 w 375899"/>
                  <a:gd name="connsiteY61" fmla="*/ 142088 h 212403"/>
                  <a:gd name="connsiteX62" fmla="*/ 290362 w 375899"/>
                  <a:gd name="connsiteY62" fmla="*/ 142088 h 212403"/>
                  <a:gd name="connsiteX63" fmla="*/ 290362 w 375899"/>
                  <a:gd name="connsiteY63" fmla="*/ 158316 h 212403"/>
                  <a:gd name="connsiteX64" fmla="*/ 304158 w 375899"/>
                  <a:gd name="connsiteY64" fmla="*/ 158092 h 212403"/>
                  <a:gd name="connsiteX65" fmla="*/ 316543 w 375899"/>
                  <a:gd name="connsiteY65" fmla="*/ 164091 h 212403"/>
                  <a:gd name="connsiteX66" fmla="*/ 322446 w 375899"/>
                  <a:gd name="connsiteY66" fmla="*/ 166562 h 212403"/>
                  <a:gd name="connsiteX67" fmla="*/ 328222 w 375899"/>
                  <a:gd name="connsiteY67" fmla="*/ 164091 h 212403"/>
                  <a:gd name="connsiteX68" fmla="*/ 346831 w 375899"/>
                  <a:gd name="connsiteY68" fmla="*/ 157405 h 212403"/>
                  <a:gd name="connsiteX69" fmla="*/ 365440 w 375899"/>
                  <a:gd name="connsiteY69" fmla="*/ 164091 h 212403"/>
                  <a:gd name="connsiteX70" fmla="*/ 371278 w 375899"/>
                  <a:gd name="connsiteY70" fmla="*/ 166562 h 212403"/>
                  <a:gd name="connsiteX71" fmla="*/ 375899 w 375899"/>
                  <a:gd name="connsiteY71" fmla="*/ 166562 h 212403"/>
                  <a:gd name="connsiteX72" fmla="*/ 375899 w 375899"/>
                  <a:gd name="connsiteY72" fmla="*/ 212397 h 212403"/>
                  <a:gd name="connsiteX73" fmla="*/ 371278 w 375899"/>
                  <a:gd name="connsiteY73" fmla="*/ 212397 h 21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75899" h="212403">
                    <a:moveTo>
                      <a:pt x="371278" y="212397"/>
                    </a:moveTo>
                    <a:cubicBezTo>
                      <a:pt x="364605" y="212384"/>
                      <a:pt x="358060" y="210017"/>
                      <a:pt x="352926" y="205705"/>
                    </a:cubicBezTo>
                    <a:cubicBezTo>
                      <a:pt x="350296" y="203690"/>
                      <a:pt x="349654" y="203234"/>
                      <a:pt x="347088" y="203234"/>
                    </a:cubicBezTo>
                    <a:cubicBezTo>
                      <a:pt x="344521" y="203234"/>
                      <a:pt x="343879" y="203779"/>
                      <a:pt x="341312" y="205705"/>
                    </a:cubicBezTo>
                    <a:cubicBezTo>
                      <a:pt x="336050" y="210036"/>
                      <a:pt x="329441" y="212404"/>
                      <a:pt x="322639" y="212404"/>
                    </a:cubicBezTo>
                    <a:cubicBezTo>
                      <a:pt x="315838" y="212404"/>
                      <a:pt x="309228" y="210036"/>
                      <a:pt x="304030" y="205705"/>
                    </a:cubicBezTo>
                    <a:cubicBezTo>
                      <a:pt x="301463" y="203690"/>
                      <a:pt x="300693" y="203234"/>
                      <a:pt x="298255" y="203234"/>
                    </a:cubicBezTo>
                    <a:cubicBezTo>
                      <a:pt x="295753" y="203234"/>
                      <a:pt x="295046" y="203234"/>
                      <a:pt x="292480" y="205615"/>
                    </a:cubicBezTo>
                    <a:cubicBezTo>
                      <a:pt x="287218" y="209978"/>
                      <a:pt x="280608" y="212365"/>
                      <a:pt x="273807" y="212365"/>
                    </a:cubicBezTo>
                    <a:cubicBezTo>
                      <a:pt x="267005" y="212365"/>
                      <a:pt x="260396" y="209978"/>
                      <a:pt x="255134" y="205615"/>
                    </a:cubicBezTo>
                    <a:cubicBezTo>
                      <a:pt x="252567" y="203690"/>
                      <a:pt x="251861" y="203138"/>
                      <a:pt x="249295" y="203138"/>
                    </a:cubicBezTo>
                    <a:cubicBezTo>
                      <a:pt x="246728" y="203138"/>
                      <a:pt x="246087" y="203690"/>
                      <a:pt x="243520" y="205615"/>
                    </a:cubicBezTo>
                    <a:cubicBezTo>
                      <a:pt x="238257" y="209940"/>
                      <a:pt x="231712" y="212301"/>
                      <a:pt x="224911" y="212301"/>
                    </a:cubicBezTo>
                    <a:cubicBezTo>
                      <a:pt x="218108" y="212301"/>
                      <a:pt x="211500" y="209940"/>
                      <a:pt x="206302" y="205615"/>
                    </a:cubicBezTo>
                    <a:cubicBezTo>
                      <a:pt x="203606" y="203690"/>
                      <a:pt x="202965" y="203138"/>
                      <a:pt x="200398" y="203138"/>
                    </a:cubicBezTo>
                    <a:cubicBezTo>
                      <a:pt x="197832" y="203138"/>
                      <a:pt x="197189" y="203138"/>
                      <a:pt x="194623" y="205525"/>
                    </a:cubicBezTo>
                    <a:cubicBezTo>
                      <a:pt x="189554" y="209901"/>
                      <a:pt x="183008" y="212308"/>
                      <a:pt x="176335" y="212308"/>
                    </a:cubicBezTo>
                    <a:cubicBezTo>
                      <a:pt x="169597" y="212295"/>
                      <a:pt x="163116" y="209927"/>
                      <a:pt x="157983" y="205615"/>
                    </a:cubicBezTo>
                    <a:cubicBezTo>
                      <a:pt x="155417" y="203690"/>
                      <a:pt x="154647" y="203138"/>
                      <a:pt x="152208" y="203138"/>
                    </a:cubicBezTo>
                    <a:cubicBezTo>
                      <a:pt x="149705" y="203138"/>
                      <a:pt x="149000" y="203138"/>
                      <a:pt x="146433" y="205525"/>
                    </a:cubicBezTo>
                    <a:cubicBezTo>
                      <a:pt x="141171" y="209888"/>
                      <a:pt x="134562" y="212276"/>
                      <a:pt x="127760" y="212276"/>
                    </a:cubicBezTo>
                    <a:cubicBezTo>
                      <a:pt x="120958" y="212276"/>
                      <a:pt x="114349" y="209888"/>
                      <a:pt x="109086" y="205525"/>
                    </a:cubicBezTo>
                    <a:cubicBezTo>
                      <a:pt x="106520" y="203600"/>
                      <a:pt x="105814" y="203048"/>
                      <a:pt x="103248" y="203048"/>
                    </a:cubicBezTo>
                    <a:cubicBezTo>
                      <a:pt x="100681" y="203048"/>
                      <a:pt x="100039" y="203600"/>
                      <a:pt x="97472" y="205435"/>
                    </a:cubicBezTo>
                    <a:cubicBezTo>
                      <a:pt x="92338" y="209811"/>
                      <a:pt x="85857" y="212218"/>
                      <a:pt x="79120" y="212218"/>
                    </a:cubicBezTo>
                    <a:cubicBezTo>
                      <a:pt x="72446" y="212218"/>
                      <a:pt x="65965" y="209850"/>
                      <a:pt x="60832" y="205525"/>
                    </a:cubicBezTo>
                    <a:cubicBezTo>
                      <a:pt x="58137" y="203600"/>
                      <a:pt x="57495" y="203048"/>
                      <a:pt x="54929" y="203048"/>
                    </a:cubicBezTo>
                    <a:cubicBezTo>
                      <a:pt x="52362" y="203048"/>
                      <a:pt x="51720" y="203600"/>
                      <a:pt x="49153" y="205435"/>
                    </a:cubicBezTo>
                    <a:cubicBezTo>
                      <a:pt x="44084" y="209811"/>
                      <a:pt x="37539" y="212218"/>
                      <a:pt x="30801" y="212218"/>
                    </a:cubicBezTo>
                    <a:cubicBezTo>
                      <a:pt x="24127" y="212198"/>
                      <a:pt x="17646" y="209830"/>
                      <a:pt x="12513" y="205525"/>
                    </a:cubicBezTo>
                    <a:cubicBezTo>
                      <a:pt x="9946" y="203510"/>
                      <a:pt x="9305" y="203048"/>
                      <a:pt x="6738" y="203048"/>
                    </a:cubicBezTo>
                    <a:lnTo>
                      <a:pt x="0" y="203048"/>
                    </a:lnTo>
                    <a:lnTo>
                      <a:pt x="0" y="157213"/>
                    </a:lnTo>
                    <a:lnTo>
                      <a:pt x="4621" y="157213"/>
                    </a:lnTo>
                    <a:cubicBezTo>
                      <a:pt x="11294" y="157225"/>
                      <a:pt x="17839" y="159593"/>
                      <a:pt x="22973" y="163905"/>
                    </a:cubicBezTo>
                    <a:cubicBezTo>
                      <a:pt x="25539" y="165830"/>
                      <a:pt x="26245" y="166382"/>
                      <a:pt x="28812" y="166382"/>
                    </a:cubicBezTo>
                    <a:cubicBezTo>
                      <a:pt x="31378" y="166382"/>
                      <a:pt x="32020" y="165830"/>
                      <a:pt x="34587" y="163905"/>
                    </a:cubicBezTo>
                    <a:cubicBezTo>
                      <a:pt x="39849" y="159587"/>
                      <a:pt x="46394" y="157219"/>
                      <a:pt x="53196" y="157219"/>
                    </a:cubicBezTo>
                    <a:cubicBezTo>
                      <a:pt x="59998" y="157219"/>
                      <a:pt x="66543" y="159587"/>
                      <a:pt x="71805" y="163905"/>
                    </a:cubicBezTo>
                    <a:cubicBezTo>
                      <a:pt x="74436" y="165830"/>
                      <a:pt x="75078" y="166382"/>
                      <a:pt x="77644" y="166382"/>
                    </a:cubicBezTo>
                    <a:cubicBezTo>
                      <a:pt x="80211" y="166382"/>
                      <a:pt x="80853" y="165830"/>
                      <a:pt x="83419" y="163905"/>
                    </a:cubicBezTo>
                    <a:lnTo>
                      <a:pt x="86820" y="161525"/>
                    </a:lnTo>
                    <a:lnTo>
                      <a:pt x="86820" y="142088"/>
                    </a:lnTo>
                    <a:lnTo>
                      <a:pt x="0" y="142088"/>
                    </a:lnTo>
                    <a:lnTo>
                      <a:pt x="0" y="96253"/>
                    </a:lnTo>
                    <a:lnTo>
                      <a:pt x="12192" y="96253"/>
                    </a:lnTo>
                    <a:cubicBezTo>
                      <a:pt x="68789" y="96253"/>
                      <a:pt x="87141" y="32636"/>
                      <a:pt x="87141" y="10729"/>
                    </a:cubicBezTo>
                    <a:lnTo>
                      <a:pt x="87141" y="0"/>
                    </a:lnTo>
                    <a:lnTo>
                      <a:pt x="108445" y="0"/>
                    </a:lnTo>
                    <a:lnTo>
                      <a:pt x="108445" y="10729"/>
                    </a:lnTo>
                    <a:cubicBezTo>
                      <a:pt x="108830" y="28882"/>
                      <a:pt x="114092" y="46593"/>
                      <a:pt x="123781" y="61967"/>
                    </a:cubicBezTo>
                    <a:cubicBezTo>
                      <a:pt x="130904" y="72690"/>
                      <a:pt x="140657" y="81359"/>
                      <a:pt x="152144" y="87102"/>
                    </a:cubicBezTo>
                    <a:cubicBezTo>
                      <a:pt x="163694" y="92845"/>
                      <a:pt x="176463" y="95463"/>
                      <a:pt x="189297" y="94693"/>
                    </a:cubicBezTo>
                    <a:cubicBezTo>
                      <a:pt x="202131" y="95296"/>
                      <a:pt x="214836" y="92434"/>
                      <a:pt x="226129" y="86415"/>
                    </a:cubicBezTo>
                    <a:cubicBezTo>
                      <a:pt x="237423" y="80403"/>
                      <a:pt x="246857" y="71445"/>
                      <a:pt x="253465" y="60504"/>
                    </a:cubicBezTo>
                    <a:cubicBezTo>
                      <a:pt x="262513" y="45418"/>
                      <a:pt x="267583" y="28298"/>
                      <a:pt x="268224" y="10729"/>
                    </a:cubicBezTo>
                    <a:lnTo>
                      <a:pt x="268224" y="0"/>
                    </a:lnTo>
                    <a:lnTo>
                      <a:pt x="289721" y="0"/>
                    </a:lnTo>
                    <a:lnTo>
                      <a:pt x="289721" y="10729"/>
                    </a:lnTo>
                    <a:cubicBezTo>
                      <a:pt x="289721" y="32636"/>
                      <a:pt x="308008" y="96253"/>
                      <a:pt x="364477" y="96253"/>
                    </a:cubicBezTo>
                    <a:lnTo>
                      <a:pt x="375899" y="96253"/>
                    </a:lnTo>
                    <a:lnTo>
                      <a:pt x="375899" y="142088"/>
                    </a:lnTo>
                    <a:lnTo>
                      <a:pt x="290362" y="142088"/>
                    </a:lnTo>
                    <a:lnTo>
                      <a:pt x="290362" y="158316"/>
                    </a:lnTo>
                    <a:cubicBezTo>
                      <a:pt x="294854" y="157168"/>
                      <a:pt x="299603" y="157090"/>
                      <a:pt x="304158" y="158092"/>
                    </a:cubicBezTo>
                    <a:cubicBezTo>
                      <a:pt x="308714" y="159093"/>
                      <a:pt x="312950" y="161146"/>
                      <a:pt x="316543" y="164091"/>
                    </a:cubicBezTo>
                    <a:cubicBezTo>
                      <a:pt x="319109" y="166016"/>
                      <a:pt x="319880" y="166562"/>
                      <a:pt x="322446" y="166562"/>
                    </a:cubicBezTo>
                    <a:cubicBezTo>
                      <a:pt x="325013" y="166562"/>
                      <a:pt x="325655" y="166016"/>
                      <a:pt x="328222" y="164091"/>
                    </a:cubicBezTo>
                    <a:cubicBezTo>
                      <a:pt x="333420" y="159766"/>
                      <a:pt x="340028" y="157405"/>
                      <a:pt x="346831" y="157405"/>
                    </a:cubicBezTo>
                    <a:cubicBezTo>
                      <a:pt x="353632" y="157405"/>
                      <a:pt x="360177" y="159766"/>
                      <a:pt x="365440" y="164091"/>
                    </a:cubicBezTo>
                    <a:cubicBezTo>
                      <a:pt x="368070" y="166016"/>
                      <a:pt x="368712" y="166562"/>
                      <a:pt x="371278" y="166562"/>
                    </a:cubicBezTo>
                    <a:lnTo>
                      <a:pt x="375899" y="166562"/>
                    </a:lnTo>
                    <a:lnTo>
                      <a:pt x="375899" y="212397"/>
                    </a:lnTo>
                    <a:lnTo>
                      <a:pt x="371278" y="212397"/>
                    </a:lnTo>
                    <a:close/>
                  </a:path>
                </a:pathLst>
              </a:custGeom>
              <a:solidFill>
                <a:srgbClr val="FFFFFF"/>
              </a:solidFill>
              <a:ln w="6417" cap="flat">
                <a:noFill/>
                <a:prstDash val="solid"/>
                <a:miter/>
              </a:ln>
            </p:spPr>
            <p:txBody>
              <a:bodyPr rtlCol="0" anchor="ctr"/>
              <a:lstStyle/>
              <a:p>
                <a:endParaRPr lang="en-US" sz="810"/>
              </a:p>
            </p:txBody>
          </p:sp>
          <p:sp>
            <p:nvSpPr>
              <p:cNvPr id="3110" name="Freeform: Shape 3109">
                <a:extLst>
                  <a:ext uri="{FF2B5EF4-FFF2-40B4-BE49-F238E27FC236}">
                    <a16:creationId xmlns:a16="http://schemas.microsoft.com/office/drawing/2014/main" id="{9E244A2E-34BE-ED4E-C4FF-6F7EDD6B4FFE}"/>
                  </a:ext>
                </a:extLst>
              </p:cNvPr>
              <p:cNvSpPr/>
              <p:nvPr/>
            </p:nvSpPr>
            <p:spPr>
              <a:xfrm>
                <a:off x="7390251" y="5740279"/>
                <a:ext cx="385010" cy="222115"/>
              </a:xfrm>
              <a:custGeom>
                <a:avLst/>
                <a:gdLst>
                  <a:gd name="connsiteX0" fmla="*/ 290298 w 385010"/>
                  <a:gd name="connsiteY0" fmla="*/ 9350 h 222115"/>
                  <a:gd name="connsiteX1" fmla="*/ 290298 w 385010"/>
                  <a:gd name="connsiteY1" fmla="*/ 15490 h 222115"/>
                  <a:gd name="connsiteX2" fmla="*/ 369674 w 385010"/>
                  <a:gd name="connsiteY2" fmla="*/ 105602 h 222115"/>
                  <a:gd name="connsiteX3" fmla="*/ 375834 w 385010"/>
                  <a:gd name="connsiteY3" fmla="*/ 105602 h 222115"/>
                  <a:gd name="connsiteX4" fmla="*/ 375834 w 385010"/>
                  <a:gd name="connsiteY4" fmla="*/ 142274 h 222115"/>
                  <a:gd name="connsiteX5" fmla="*/ 290298 w 385010"/>
                  <a:gd name="connsiteY5" fmla="*/ 142274 h 222115"/>
                  <a:gd name="connsiteX6" fmla="*/ 290298 w 385010"/>
                  <a:gd name="connsiteY6" fmla="*/ 169771 h 222115"/>
                  <a:gd name="connsiteX7" fmla="*/ 302490 w 385010"/>
                  <a:gd name="connsiteY7" fmla="*/ 167114 h 222115"/>
                  <a:gd name="connsiteX8" fmla="*/ 318339 w 385010"/>
                  <a:gd name="connsiteY8" fmla="*/ 172889 h 222115"/>
                  <a:gd name="connsiteX9" fmla="*/ 326938 w 385010"/>
                  <a:gd name="connsiteY9" fmla="*/ 176271 h 222115"/>
                  <a:gd name="connsiteX10" fmla="*/ 335537 w 385010"/>
                  <a:gd name="connsiteY10" fmla="*/ 172889 h 222115"/>
                  <a:gd name="connsiteX11" fmla="*/ 351386 w 385010"/>
                  <a:gd name="connsiteY11" fmla="*/ 167114 h 222115"/>
                  <a:gd name="connsiteX12" fmla="*/ 367300 w 385010"/>
                  <a:gd name="connsiteY12" fmla="*/ 172889 h 222115"/>
                  <a:gd name="connsiteX13" fmla="*/ 375834 w 385010"/>
                  <a:gd name="connsiteY13" fmla="*/ 176284 h 222115"/>
                  <a:gd name="connsiteX14" fmla="*/ 375834 w 385010"/>
                  <a:gd name="connsiteY14" fmla="*/ 212950 h 222115"/>
                  <a:gd name="connsiteX15" fmla="*/ 359985 w 385010"/>
                  <a:gd name="connsiteY15" fmla="*/ 207174 h 222115"/>
                  <a:gd name="connsiteX16" fmla="*/ 351386 w 385010"/>
                  <a:gd name="connsiteY16" fmla="*/ 203780 h 222115"/>
                  <a:gd name="connsiteX17" fmla="*/ 342852 w 385010"/>
                  <a:gd name="connsiteY17" fmla="*/ 207174 h 222115"/>
                  <a:gd name="connsiteX18" fmla="*/ 326938 w 385010"/>
                  <a:gd name="connsiteY18" fmla="*/ 212962 h 222115"/>
                  <a:gd name="connsiteX19" fmla="*/ 311024 w 385010"/>
                  <a:gd name="connsiteY19" fmla="*/ 207174 h 222115"/>
                  <a:gd name="connsiteX20" fmla="*/ 302490 w 385010"/>
                  <a:gd name="connsiteY20" fmla="*/ 203780 h 222115"/>
                  <a:gd name="connsiteX21" fmla="*/ 293892 w 385010"/>
                  <a:gd name="connsiteY21" fmla="*/ 207174 h 222115"/>
                  <a:gd name="connsiteX22" fmla="*/ 278042 w 385010"/>
                  <a:gd name="connsiteY22" fmla="*/ 212950 h 222115"/>
                  <a:gd name="connsiteX23" fmla="*/ 262192 w 385010"/>
                  <a:gd name="connsiteY23" fmla="*/ 207174 h 222115"/>
                  <a:gd name="connsiteX24" fmla="*/ 253594 w 385010"/>
                  <a:gd name="connsiteY24" fmla="*/ 203793 h 222115"/>
                  <a:gd name="connsiteX25" fmla="*/ 245059 w 385010"/>
                  <a:gd name="connsiteY25" fmla="*/ 207174 h 222115"/>
                  <a:gd name="connsiteX26" fmla="*/ 229145 w 385010"/>
                  <a:gd name="connsiteY26" fmla="*/ 212950 h 222115"/>
                  <a:gd name="connsiteX27" fmla="*/ 213232 w 385010"/>
                  <a:gd name="connsiteY27" fmla="*/ 207174 h 222115"/>
                  <a:gd name="connsiteX28" fmla="*/ 204697 w 385010"/>
                  <a:gd name="connsiteY28" fmla="*/ 203767 h 222115"/>
                  <a:gd name="connsiteX29" fmla="*/ 196163 w 385010"/>
                  <a:gd name="connsiteY29" fmla="*/ 207174 h 222115"/>
                  <a:gd name="connsiteX30" fmla="*/ 180249 w 385010"/>
                  <a:gd name="connsiteY30" fmla="*/ 212950 h 222115"/>
                  <a:gd name="connsiteX31" fmla="*/ 164335 w 385010"/>
                  <a:gd name="connsiteY31" fmla="*/ 207174 h 222115"/>
                  <a:gd name="connsiteX32" fmla="*/ 155865 w 385010"/>
                  <a:gd name="connsiteY32" fmla="*/ 203780 h 222115"/>
                  <a:gd name="connsiteX33" fmla="*/ 147202 w 385010"/>
                  <a:gd name="connsiteY33" fmla="*/ 207174 h 222115"/>
                  <a:gd name="connsiteX34" fmla="*/ 131353 w 385010"/>
                  <a:gd name="connsiteY34" fmla="*/ 212950 h 222115"/>
                  <a:gd name="connsiteX35" fmla="*/ 115503 w 385010"/>
                  <a:gd name="connsiteY35" fmla="*/ 207174 h 222115"/>
                  <a:gd name="connsiteX36" fmla="*/ 106905 w 385010"/>
                  <a:gd name="connsiteY36" fmla="*/ 203793 h 222115"/>
                  <a:gd name="connsiteX37" fmla="*/ 98370 w 385010"/>
                  <a:gd name="connsiteY37" fmla="*/ 207174 h 222115"/>
                  <a:gd name="connsiteX38" fmla="*/ 82520 w 385010"/>
                  <a:gd name="connsiteY38" fmla="*/ 212950 h 222115"/>
                  <a:gd name="connsiteX39" fmla="*/ 66671 w 385010"/>
                  <a:gd name="connsiteY39" fmla="*/ 207174 h 222115"/>
                  <a:gd name="connsiteX40" fmla="*/ 58009 w 385010"/>
                  <a:gd name="connsiteY40" fmla="*/ 203780 h 222115"/>
                  <a:gd name="connsiteX41" fmla="*/ 49474 w 385010"/>
                  <a:gd name="connsiteY41" fmla="*/ 207174 h 222115"/>
                  <a:gd name="connsiteX42" fmla="*/ 33624 w 385010"/>
                  <a:gd name="connsiteY42" fmla="*/ 212962 h 222115"/>
                  <a:gd name="connsiteX43" fmla="*/ 17711 w 385010"/>
                  <a:gd name="connsiteY43" fmla="*/ 207174 h 222115"/>
                  <a:gd name="connsiteX44" fmla="*/ 9176 w 385010"/>
                  <a:gd name="connsiteY44" fmla="*/ 203780 h 222115"/>
                  <a:gd name="connsiteX45" fmla="*/ 9176 w 385010"/>
                  <a:gd name="connsiteY45" fmla="*/ 167114 h 222115"/>
                  <a:gd name="connsiteX46" fmla="*/ 25026 w 385010"/>
                  <a:gd name="connsiteY46" fmla="*/ 172889 h 222115"/>
                  <a:gd name="connsiteX47" fmla="*/ 33624 w 385010"/>
                  <a:gd name="connsiteY47" fmla="*/ 176271 h 222115"/>
                  <a:gd name="connsiteX48" fmla="*/ 42158 w 385010"/>
                  <a:gd name="connsiteY48" fmla="*/ 172889 h 222115"/>
                  <a:gd name="connsiteX49" fmla="*/ 58009 w 385010"/>
                  <a:gd name="connsiteY49" fmla="*/ 167114 h 222115"/>
                  <a:gd name="connsiteX50" fmla="*/ 73986 w 385010"/>
                  <a:gd name="connsiteY50" fmla="*/ 172889 h 222115"/>
                  <a:gd name="connsiteX51" fmla="*/ 77901 w 385010"/>
                  <a:gd name="connsiteY51" fmla="*/ 175443 h 222115"/>
                  <a:gd name="connsiteX52" fmla="*/ 82520 w 385010"/>
                  <a:gd name="connsiteY52" fmla="*/ 176284 h 222115"/>
                  <a:gd name="connsiteX53" fmla="*/ 91055 w 385010"/>
                  <a:gd name="connsiteY53" fmla="*/ 172889 h 222115"/>
                  <a:gd name="connsiteX54" fmla="*/ 96253 w 385010"/>
                  <a:gd name="connsiteY54" fmla="*/ 169494 h 222115"/>
                  <a:gd name="connsiteX55" fmla="*/ 96253 w 385010"/>
                  <a:gd name="connsiteY55" fmla="*/ 142274 h 222115"/>
                  <a:gd name="connsiteX56" fmla="*/ 9176 w 385010"/>
                  <a:gd name="connsiteY56" fmla="*/ 142274 h 222115"/>
                  <a:gd name="connsiteX57" fmla="*/ 9176 w 385010"/>
                  <a:gd name="connsiteY57" fmla="*/ 105602 h 222115"/>
                  <a:gd name="connsiteX58" fmla="*/ 16748 w 385010"/>
                  <a:gd name="connsiteY58" fmla="*/ 105602 h 222115"/>
                  <a:gd name="connsiteX59" fmla="*/ 96253 w 385010"/>
                  <a:gd name="connsiteY59" fmla="*/ 15490 h 222115"/>
                  <a:gd name="connsiteX60" fmla="*/ 96253 w 385010"/>
                  <a:gd name="connsiteY60" fmla="*/ 9350 h 222115"/>
                  <a:gd name="connsiteX61" fmla="*/ 108445 w 385010"/>
                  <a:gd name="connsiteY61" fmla="*/ 9350 h 222115"/>
                  <a:gd name="connsiteX62" fmla="*/ 108445 w 385010"/>
                  <a:gd name="connsiteY62" fmla="*/ 15490 h 222115"/>
                  <a:gd name="connsiteX63" fmla="*/ 124680 w 385010"/>
                  <a:gd name="connsiteY63" fmla="*/ 69212 h 222115"/>
                  <a:gd name="connsiteX64" fmla="*/ 154646 w 385010"/>
                  <a:gd name="connsiteY64" fmla="*/ 96002 h 222115"/>
                  <a:gd name="connsiteX65" fmla="*/ 194045 w 385010"/>
                  <a:gd name="connsiteY65" fmla="*/ 104139 h 222115"/>
                  <a:gd name="connsiteX66" fmla="*/ 233381 w 385010"/>
                  <a:gd name="connsiteY66" fmla="*/ 95322 h 222115"/>
                  <a:gd name="connsiteX67" fmla="*/ 262513 w 385010"/>
                  <a:gd name="connsiteY67" fmla="*/ 67467 h 222115"/>
                  <a:gd name="connsiteX68" fmla="*/ 278042 w 385010"/>
                  <a:gd name="connsiteY68" fmla="*/ 15311 h 222115"/>
                  <a:gd name="connsiteX69" fmla="*/ 278042 w 385010"/>
                  <a:gd name="connsiteY69" fmla="*/ 9170 h 222115"/>
                  <a:gd name="connsiteX70" fmla="*/ 290298 w 385010"/>
                  <a:gd name="connsiteY70" fmla="*/ 9170 h 222115"/>
                  <a:gd name="connsiteX71" fmla="*/ 299474 w 385010"/>
                  <a:gd name="connsiteY71" fmla="*/ 0 h 222115"/>
                  <a:gd name="connsiteX72" fmla="*/ 268866 w 385010"/>
                  <a:gd name="connsiteY72" fmla="*/ 0 h 222115"/>
                  <a:gd name="connsiteX73" fmla="*/ 268866 w 385010"/>
                  <a:gd name="connsiteY73" fmla="*/ 15311 h 222115"/>
                  <a:gd name="connsiteX74" fmla="*/ 254748 w 385010"/>
                  <a:gd name="connsiteY74" fmla="*/ 62609 h 222115"/>
                  <a:gd name="connsiteX75" fmla="*/ 228953 w 385010"/>
                  <a:gd name="connsiteY75" fmla="*/ 87231 h 222115"/>
                  <a:gd name="connsiteX76" fmla="*/ 194045 w 385010"/>
                  <a:gd name="connsiteY76" fmla="*/ 94790 h 222115"/>
                  <a:gd name="connsiteX77" fmla="*/ 159010 w 385010"/>
                  <a:gd name="connsiteY77" fmla="*/ 87821 h 222115"/>
                  <a:gd name="connsiteX78" fmla="*/ 132379 w 385010"/>
                  <a:gd name="connsiteY78" fmla="*/ 64079 h 222115"/>
                  <a:gd name="connsiteX79" fmla="*/ 117620 w 385010"/>
                  <a:gd name="connsiteY79" fmla="*/ 15311 h 222115"/>
                  <a:gd name="connsiteX80" fmla="*/ 117620 w 385010"/>
                  <a:gd name="connsiteY80" fmla="*/ 186 h 222115"/>
                  <a:gd name="connsiteX81" fmla="*/ 87076 w 385010"/>
                  <a:gd name="connsiteY81" fmla="*/ 186 h 222115"/>
                  <a:gd name="connsiteX82" fmla="*/ 87076 w 385010"/>
                  <a:gd name="connsiteY82" fmla="*/ 15490 h 222115"/>
                  <a:gd name="connsiteX83" fmla="*/ 16748 w 385010"/>
                  <a:gd name="connsiteY83" fmla="*/ 96439 h 222115"/>
                  <a:gd name="connsiteX84" fmla="*/ 0 w 385010"/>
                  <a:gd name="connsiteY84" fmla="*/ 96439 h 222115"/>
                  <a:gd name="connsiteX85" fmla="*/ 0 w 385010"/>
                  <a:gd name="connsiteY85" fmla="*/ 151438 h 222115"/>
                  <a:gd name="connsiteX86" fmla="*/ 87076 w 385010"/>
                  <a:gd name="connsiteY86" fmla="*/ 151438 h 222115"/>
                  <a:gd name="connsiteX87" fmla="*/ 87076 w 385010"/>
                  <a:gd name="connsiteY87" fmla="*/ 164092 h 222115"/>
                  <a:gd name="connsiteX88" fmla="*/ 85536 w 385010"/>
                  <a:gd name="connsiteY88" fmla="*/ 165189 h 222115"/>
                  <a:gd name="connsiteX89" fmla="*/ 82520 w 385010"/>
                  <a:gd name="connsiteY89" fmla="*/ 167114 h 222115"/>
                  <a:gd name="connsiteX90" fmla="*/ 79505 w 385010"/>
                  <a:gd name="connsiteY90" fmla="*/ 165555 h 222115"/>
                  <a:gd name="connsiteX91" fmla="*/ 58073 w 385010"/>
                  <a:gd name="connsiteY91" fmla="*/ 157951 h 222115"/>
                  <a:gd name="connsiteX92" fmla="*/ 36640 w 385010"/>
                  <a:gd name="connsiteY92" fmla="*/ 165555 h 222115"/>
                  <a:gd name="connsiteX93" fmla="*/ 33624 w 385010"/>
                  <a:gd name="connsiteY93" fmla="*/ 167114 h 222115"/>
                  <a:gd name="connsiteX94" fmla="*/ 30544 w 385010"/>
                  <a:gd name="connsiteY94" fmla="*/ 165555 h 222115"/>
                  <a:gd name="connsiteX95" fmla="*/ 9176 w 385010"/>
                  <a:gd name="connsiteY95" fmla="*/ 157944 h 222115"/>
                  <a:gd name="connsiteX96" fmla="*/ 0 w 385010"/>
                  <a:gd name="connsiteY96" fmla="*/ 157944 h 222115"/>
                  <a:gd name="connsiteX97" fmla="*/ 0 w 385010"/>
                  <a:gd name="connsiteY97" fmla="*/ 212950 h 222115"/>
                  <a:gd name="connsiteX98" fmla="*/ 9176 w 385010"/>
                  <a:gd name="connsiteY98" fmla="*/ 212950 h 222115"/>
                  <a:gd name="connsiteX99" fmla="*/ 12192 w 385010"/>
                  <a:gd name="connsiteY99" fmla="*/ 214412 h 222115"/>
                  <a:gd name="connsiteX100" fmla="*/ 33624 w 385010"/>
                  <a:gd name="connsiteY100" fmla="*/ 222113 h 222115"/>
                  <a:gd name="connsiteX101" fmla="*/ 54992 w 385010"/>
                  <a:gd name="connsiteY101" fmla="*/ 214143 h 222115"/>
                  <a:gd name="connsiteX102" fmla="*/ 58009 w 385010"/>
                  <a:gd name="connsiteY102" fmla="*/ 212584 h 222115"/>
                  <a:gd name="connsiteX103" fmla="*/ 61024 w 385010"/>
                  <a:gd name="connsiteY103" fmla="*/ 214047 h 222115"/>
                  <a:gd name="connsiteX104" fmla="*/ 82456 w 385010"/>
                  <a:gd name="connsiteY104" fmla="*/ 221708 h 222115"/>
                  <a:gd name="connsiteX105" fmla="*/ 103888 w 385010"/>
                  <a:gd name="connsiteY105" fmla="*/ 214047 h 222115"/>
                  <a:gd name="connsiteX106" fmla="*/ 106905 w 385010"/>
                  <a:gd name="connsiteY106" fmla="*/ 212487 h 222115"/>
                  <a:gd name="connsiteX107" fmla="*/ 109985 w 385010"/>
                  <a:gd name="connsiteY107" fmla="*/ 214047 h 222115"/>
                  <a:gd name="connsiteX108" fmla="*/ 131353 w 385010"/>
                  <a:gd name="connsiteY108" fmla="*/ 221644 h 222115"/>
                  <a:gd name="connsiteX109" fmla="*/ 152721 w 385010"/>
                  <a:gd name="connsiteY109" fmla="*/ 214047 h 222115"/>
                  <a:gd name="connsiteX110" fmla="*/ 155865 w 385010"/>
                  <a:gd name="connsiteY110" fmla="*/ 212487 h 222115"/>
                  <a:gd name="connsiteX111" fmla="*/ 158881 w 385010"/>
                  <a:gd name="connsiteY111" fmla="*/ 214047 h 222115"/>
                  <a:gd name="connsiteX112" fmla="*/ 180249 w 385010"/>
                  <a:gd name="connsiteY112" fmla="*/ 221657 h 222115"/>
                  <a:gd name="connsiteX113" fmla="*/ 201682 w 385010"/>
                  <a:gd name="connsiteY113" fmla="*/ 214047 h 222115"/>
                  <a:gd name="connsiteX114" fmla="*/ 204697 w 385010"/>
                  <a:gd name="connsiteY114" fmla="*/ 212487 h 222115"/>
                  <a:gd name="connsiteX115" fmla="*/ 207713 w 385010"/>
                  <a:gd name="connsiteY115" fmla="*/ 213957 h 222115"/>
                  <a:gd name="connsiteX116" fmla="*/ 229145 w 385010"/>
                  <a:gd name="connsiteY116" fmla="*/ 221619 h 222115"/>
                  <a:gd name="connsiteX117" fmla="*/ 250514 w 385010"/>
                  <a:gd name="connsiteY117" fmla="*/ 213957 h 222115"/>
                  <a:gd name="connsiteX118" fmla="*/ 253530 w 385010"/>
                  <a:gd name="connsiteY118" fmla="*/ 212398 h 222115"/>
                  <a:gd name="connsiteX119" fmla="*/ 256674 w 385010"/>
                  <a:gd name="connsiteY119" fmla="*/ 213957 h 222115"/>
                  <a:gd name="connsiteX120" fmla="*/ 278042 w 385010"/>
                  <a:gd name="connsiteY120" fmla="*/ 221555 h 222115"/>
                  <a:gd name="connsiteX121" fmla="*/ 299410 w 385010"/>
                  <a:gd name="connsiteY121" fmla="*/ 213957 h 222115"/>
                  <a:gd name="connsiteX122" fmla="*/ 302490 w 385010"/>
                  <a:gd name="connsiteY122" fmla="*/ 212398 h 222115"/>
                  <a:gd name="connsiteX123" fmla="*/ 305506 w 385010"/>
                  <a:gd name="connsiteY123" fmla="*/ 213957 h 222115"/>
                  <a:gd name="connsiteX124" fmla="*/ 326938 w 385010"/>
                  <a:gd name="connsiteY124" fmla="*/ 221567 h 222115"/>
                  <a:gd name="connsiteX125" fmla="*/ 348371 w 385010"/>
                  <a:gd name="connsiteY125" fmla="*/ 213957 h 222115"/>
                  <a:gd name="connsiteX126" fmla="*/ 351386 w 385010"/>
                  <a:gd name="connsiteY126" fmla="*/ 212398 h 222115"/>
                  <a:gd name="connsiteX127" fmla="*/ 354466 w 385010"/>
                  <a:gd name="connsiteY127" fmla="*/ 213957 h 222115"/>
                  <a:gd name="connsiteX128" fmla="*/ 375834 w 385010"/>
                  <a:gd name="connsiteY128" fmla="*/ 222113 h 222115"/>
                  <a:gd name="connsiteX129" fmla="*/ 385011 w 385010"/>
                  <a:gd name="connsiteY129" fmla="*/ 222113 h 222115"/>
                  <a:gd name="connsiteX130" fmla="*/ 385011 w 385010"/>
                  <a:gd name="connsiteY130" fmla="*/ 167114 h 222115"/>
                  <a:gd name="connsiteX131" fmla="*/ 375834 w 385010"/>
                  <a:gd name="connsiteY131" fmla="*/ 167114 h 222115"/>
                  <a:gd name="connsiteX132" fmla="*/ 372818 w 385010"/>
                  <a:gd name="connsiteY132" fmla="*/ 165555 h 222115"/>
                  <a:gd name="connsiteX133" fmla="*/ 351386 w 385010"/>
                  <a:gd name="connsiteY133" fmla="*/ 157951 h 222115"/>
                  <a:gd name="connsiteX134" fmla="*/ 330019 w 385010"/>
                  <a:gd name="connsiteY134" fmla="*/ 165555 h 222115"/>
                  <a:gd name="connsiteX135" fmla="*/ 326874 w 385010"/>
                  <a:gd name="connsiteY135" fmla="*/ 167114 h 222115"/>
                  <a:gd name="connsiteX136" fmla="*/ 323858 w 385010"/>
                  <a:gd name="connsiteY136" fmla="*/ 165555 h 222115"/>
                  <a:gd name="connsiteX137" fmla="*/ 302490 w 385010"/>
                  <a:gd name="connsiteY137" fmla="*/ 157944 h 222115"/>
                  <a:gd name="connsiteX138" fmla="*/ 299474 w 385010"/>
                  <a:gd name="connsiteY138" fmla="*/ 157944 h 222115"/>
                  <a:gd name="connsiteX139" fmla="*/ 299474 w 385010"/>
                  <a:gd name="connsiteY139" fmla="*/ 151713 h 222115"/>
                  <a:gd name="connsiteX140" fmla="*/ 385011 w 385010"/>
                  <a:gd name="connsiteY140" fmla="*/ 151713 h 222115"/>
                  <a:gd name="connsiteX141" fmla="*/ 385011 w 385010"/>
                  <a:gd name="connsiteY141" fmla="*/ 96715 h 222115"/>
                  <a:gd name="connsiteX142" fmla="*/ 369674 w 385010"/>
                  <a:gd name="connsiteY142" fmla="*/ 96715 h 222115"/>
                  <a:gd name="connsiteX143" fmla="*/ 299474 w 385010"/>
                  <a:gd name="connsiteY143" fmla="*/ 15766 h 222115"/>
                  <a:gd name="connsiteX144" fmla="*/ 299474 w 385010"/>
                  <a:gd name="connsiteY144" fmla="*/ 186 h 222115"/>
                  <a:gd name="connsiteX145" fmla="*/ 299474 w 385010"/>
                  <a:gd name="connsiteY145" fmla="*/ 0 h 222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85010" h="222115">
                    <a:moveTo>
                      <a:pt x="290298" y="9350"/>
                    </a:moveTo>
                    <a:lnTo>
                      <a:pt x="290298" y="15490"/>
                    </a:lnTo>
                    <a:cubicBezTo>
                      <a:pt x="290298" y="38591"/>
                      <a:pt x="309870" y="105602"/>
                      <a:pt x="369674" y="105602"/>
                    </a:cubicBezTo>
                    <a:lnTo>
                      <a:pt x="375834" y="105602"/>
                    </a:lnTo>
                    <a:lnTo>
                      <a:pt x="375834" y="142274"/>
                    </a:lnTo>
                    <a:lnTo>
                      <a:pt x="290298" y="142274"/>
                    </a:lnTo>
                    <a:lnTo>
                      <a:pt x="290298" y="169771"/>
                    </a:lnTo>
                    <a:cubicBezTo>
                      <a:pt x="294019" y="167756"/>
                      <a:pt x="298255" y="166832"/>
                      <a:pt x="302490" y="167114"/>
                    </a:cubicBezTo>
                    <a:cubicBezTo>
                      <a:pt x="308330" y="167050"/>
                      <a:pt x="313976" y="169103"/>
                      <a:pt x="318339" y="172889"/>
                    </a:cubicBezTo>
                    <a:cubicBezTo>
                      <a:pt x="320714" y="175058"/>
                      <a:pt x="323729" y="176271"/>
                      <a:pt x="326938" y="176271"/>
                    </a:cubicBezTo>
                    <a:cubicBezTo>
                      <a:pt x="330146" y="176271"/>
                      <a:pt x="333163" y="175058"/>
                      <a:pt x="335537" y="172889"/>
                    </a:cubicBezTo>
                    <a:cubicBezTo>
                      <a:pt x="339900" y="169103"/>
                      <a:pt x="345547" y="167050"/>
                      <a:pt x="351386" y="167114"/>
                    </a:cubicBezTo>
                    <a:cubicBezTo>
                      <a:pt x="357226" y="167050"/>
                      <a:pt x="362873" y="169103"/>
                      <a:pt x="367300" y="172889"/>
                    </a:cubicBezTo>
                    <a:cubicBezTo>
                      <a:pt x="369610" y="175103"/>
                      <a:pt x="372690" y="176322"/>
                      <a:pt x="375834" y="176284"/>
                    </a:cubicBezTo>
                    <a:lnTo>
                      <a:pt x="375834" y="212950"/>
                    </a:lnTo>
                    <a:cubicBezTo>
                      <a:pt x="370060" y="212988"/>
                      <a:pt x="364413" y="210941"/>
                      <a:pt x="359985" y="207174"/>
                    </a:cubicBezTo>
                    <a:cubicBezTo>
                      <a:pt x="357675" y="204954"/>
                      <a:pt x="354595" y="203735"/>
                      <a:pt x="351386" y="203780"/>
                    </a:cubicBezTo>
                    <a:cubicBezTo>
                      <a:pt x="348178" y="203741"/>
                      <a:pt x="345098" y="204961"/>
                      <a:pt x="342852" y="207174"/>
                    </a:cubicBezTo>
                    <a:cubicBezTo>
                      <a:pt x="338360" y="210909"/>
                      <a:pt x="332777" y="212962"/>
                      <a:pt x="326938" y="212962"/>
                    </a:cubicBezTo>
                    <a:cubicBezTo>
                      <a:pt x="321099" y="212962"/>
                      <a:pt x="315516" y="210909"/>
                      <a:pt x="311024" y="207174"/>
                    </a:cubicBezTo>
                    <a:cubicBezTo>
                      <a:pt x="308778" y="204961"/>
                      <a:pt x="305698" y="203741"/>
                      <a:pt x="302490" y="203780"/>
                    </a:cubicBezTo>
                    <a:cubicBezTo>
                      <a:pt x="299282" y="203735"/>
                      <a:pt x="296202" y="204954"/>
                      <a:pt x="293892" y="207174"/>
                    </a:cubicBezTo>
                    <a:cubicBezTo>
                      <a:pt x="289464" y="210902"/>
                      <a:pt x="283817" y="212950"/>
                      <a:pt x="278042" y="212950"/>
                    </a:cubicBezTo>
                    <a:cubicBezTo>
                      <a:pt x="272203" y="212950"/>
                      <a:pt x="266620" y="210902"/>
                      <a:pt x="262192" y="207174"/>
                    </a:cubicBezTo>
                    <a:cubicBezTo>
                      <a:pt x="259818" y="204999"/>
                      <a:pt x="256802" y="203793"/>
                      <a:pt x="253594" y="203793"/>
                    </a:cubicBezTo>
                    <a:cubicBezTo>
                      <a:pt x="250450" y="203793"/>
                      <a:pt x="247370" y="204999"/>
                      <a:pt x="245059" y="207174"/>
                    </a:cubicBezTo>
                    <a:cubicBezTo>
                      <a:pt x="240567" y="210915"/>
                      <a:pt x="234985" y="212962"/>
                      <a:pt x="229145" y="212950"/>
                    </a:cubicBezTo>
                    <a:cubicBezTo>
                      <a:pt x="223371" y="212962"/>
                      <a:pt x="217724" y="210915"/>
                      <a:pt x="213232" y="207174"/>
                    </a:cubicBezTo>
                    <a:cubicBezTo>
                      <a:pt x="210922" y="204986"/>
                      <a:pt x="207842" y="203767"/>
                      <a:pt x="204697" y="203767"/>
                    </a:cubicBezTo>
                    <a:cubicBezTo>
                      <a:pt x="201553" y="203767"/>
                      <a:pt x="198473" y="204986"/>
                      <a:pt x="196163" y="207174"/>
                    </a:cubicBezTo>
                    <a:cubicBezTo>
                      <a:pt x="191671" y="210915"/>
                      <a:pt x="186024" y="212962"/>
                      <a:pt x="180249" y="212950"/>
                    </a:cubicBezTo>
                    <a:cubicBezTo>
                      <a:pt x="174410" y="212962"/>
                      <a:pt x="168827" y="210915"/>
                      <a:pt x="164335" y="207174"/>
                    </a:cubicBezTo>
                    <a:cubicBezTo>
                      <a:pt x="162090" y="204961"/>
                      <a:pt x="159010" y="203741"/>
                      <a:pt x="155865" y="203780"/>
                    </a:cubicBezTo>
                    <a:cubicBezTo>
                      <a:pt x="152657" y="203735"/>
                      <a:pt x="149513" y="204954"/>
                      <a:pt x="147202" y="207174"/>
                    </a:cubicBezTo>
                    <a:cubicBezTo>
                      <a:pt x="142775" y="210902"/>
                      <a:pt x="137192" y="212950"/>
                      <a:pt x="131353" y="212950"/>
                    </a:cubicBezTo>
                    <a:cubicBezTo>
                      <a:pt x="125577" y="212950"/>
                      <a:pt x="119930" y="210902"/>
                      <a:pt x="115503" y="207174"/>
                    </a:cubicBezTo>
                    <a:cubicBezTo>
                      <a:pt x="113193" y="204999"/>
                      <a:pt x="110113" y="203793"/>
                      <a:pt x="106905" y="203793"/>
                    </a:cubicBezTo>
                    <a:cubicBezTo>
                      <a:pt x="103761" y="203793"/>
                      <a:pt x="100680" y="204999"/>
                      <a:pt x="98370" y="207174"/>
                    </a:cubicBezTo>
                    <a:cubicBezTo>
                      <a:pt x="93943" y="210902"/>
                      <a:pt x="88296" y="212950"/>
                      <a:pt x="82520" y="212950"/>
                    </a:cubicBezTo>
                    <a:cubicBezTo>
                      <a:pt x="76681" y="212950"/>
                      <a:pt x="71098" y="210902"/>
                      <a:pt x="66671" y="207174"/>
                    </a:cubicBezTo>
                    <a:cubicBezTo>
                      <a:pt x="64361" y="204954"/>
                      <a:pt x="61217" y="203735"/>
                      <a:pt x="58009" y="203780"/>
                    </a:cubicBezTo>
                    <a:cubicBezTo>
                      <a:pt x="54864" y="203741"/>
                      <a:pt x="51784" y="204961"/>
                      <a:pt x="49474" y="207174"/>
                    </a:cubicBezTo>
                    <a:cubicBezTo>
                      <a:pt x="45046" y="210909"/>
                      <a:pt x="39400" y="212962"/>
                      <a:pt x="33624" y="212962"/>
                    </a:cubicBezTo>
                    <a:cubicBezTo>
                      <a:pt x="27785" y="212962"/>
                      <a:pt x="22138" y="210909"/>
                      <a:pt x="17711" y="207174"/>
                    </a:cubicBezTo>
                    <a:cubicBezTo>
                      <a:pt x="15401" y="204961"/>
                      <a:pt x="12321" y="203741"/>
                      <a:pt x="9176" y="203780"/>
                    </a:cubicBezTo>
                    <a:lnTo>
                      <a:pt x="9176" y="167114"/>
                    </a:lnTo>
                    <a:cubicBezTo>
                      <a:pt x="14951" y="167031"/>
                      <a:pt x="20598" y="169084"/>
                      <a:pt x="25026" y="172889"/>
                    </a:cubicBezTo>
                    <a:cubicBezTo>
                      <a:pt x="27336" y="175058"/>
                      <a:pt x="30416" y="176271"/>
                      <a:pt x="33624" y="176271"/>
                    </a:cubicBezTo>
                    <a:cubicBezTo>
                      <a:pt x="36768" y="176271"/>
                      <a:pt x="39848" y="175058"/>
                      <a:pt x="42158" y="172889"/>
                    </a:cubicBezTo>
                    <a:cubicBezTo>
                      <a:pt x="46586" y="169103"/>
                      <a:pt x="52233" y="167050"/>
                      <a:pt x="58009" y="167114"/>
                    </a:cubicBezTo>
                    <a:cubicBezTo>
                      <a:pt x="63847" y="167050"/>
                      <a:pt x="69558" y="169103"/>
                      <a:pt x="73986" y="172889"/>
                    </a:cubicBezTo>
                    <a:cubicBezTo>
                      <a:pt x="75077" y="173993"/>
                      <a:pt x="76425" y="174866"/>
                      <a:pt x="77901" y="175443"/>
                    </a:cubicBezTo>
                    <a:cubicBezTo>
                      <a:pt x="79376" y="176027"/>
                      <a:pt x="80916" y="176309"/>
                      <a:pt x="82520" y="176284"/>
                    </a:cubicBezTo>
                    <a:cubicBezTo>
                      <a:pt x="85665" y="176322"/>
                      <a:pt x="88745" y="175103"/>
                      <a:pt x="91055" y="172889"/>
                    </a:cubicBezTo>
                    <a:cubicBezTo>
                      <a:pt x="92723" y="171644"/>
                      <a:pt x="94456" y="170515"/>
                      <a:pt x="96253" y="169494"/>
                    </a:cubicBezTo>
                    <a:lnTo>
                      <a:pt x="96253" y="142274"/>
                    </a:lnTo>
                    <a:lnTo>
                      <a:pt x="9176" y="142274"/>
                    </a:lnTo>
                    <a:lnTo>
                      <a:pt x="9176" y="105602"/>
                    </a:lnTo>
                    <a:lnTo>
                      <a:pt x="16748" y="105602"/>
                    </a:lnTo>
                    <a:cubicBezTo>
                      <a:pt x="76745" y="105602"/>
                      <a:pt x="96253" y="38591"/>
                      <a:pt x="96253" y="15490"/>
                    </a:cubicBezTo>
                    <a:lnTo>
                      <a:pt x="96253" y="9350"/>
                    </a:lnTo>
                    <a:lnTo>
                      <a:pt x="108445" y="9350"/>
                    </a:lnTo>
                    <a:lnTo>
                      <a:pt x="108445" y="15490"/>
                    </a:lnTo>
                    <a:cubicBezTo>
                      <a:pt x="108894" y="34536"/>
                      <a:pt x="114540" y="53100"/>
                      <a:pt x="124680" y="69212"/>
                    </a:cubicBezTo>
                    <a:cubicBezTo>
                      <a:pt x="132123" y="80628"/>
                      <a:pt x="142518" y="89868"/>
                      <a:pt x="154646" y="96002"/>
                    </a:cubicBezTo>
                    <a:cubicBezTo>
                      <a:pt x="166838" y="102137"/>
                      <a:pt x="180442" y="104941"/>
                      <a:pt x="194045" y="104139"/>
                    </a:cubicBezTo>
                    <a:cubicBezTo>
                      <a:pt x="207713" y="104832"/>
                      <a:pt x="221317" y="101784"/>
                      <a:pt x="233381" y="95322"/>
                    </a:cubicBezTo>
                    <a:cubicBezTo>
                      <a:pt x="245444" y="88861"/>
                      <a:pt x="255518" y="79229"/>
                      <a:pt x="262513" y="67467"/>
                    </a:cubicBezTo>
                    <a:cubicBezTo>
                      <a:pt x="272074" y="51694"/>
                      <a:pt x="277400" y="33733"/>
                      <a:pt x="278042" y="15311"/>
                    </a:cubicBezTo>
                    <a:lnTo>
                      <a:pt x="278042" y="9170"/>
                    </a:lnTo>
                    <a:lnTo>
                      <a:pt x="290298" y="9170"/>
                    </a:lnTo>
                    <a:moveTo>
                      <a:pt x="299474" y="0"/>
                    </a:moveTo>
                    <a:lnTo>
                      <a:pt x="268866" y="0"/>
                    </a:lnTo>
                    <a:lnTo>
                      <a:pt x="268866" y="15311"/>
                    </a:lnTo>
                    <a:cubicBezTo>
                      <a:pt x="268160" y="32007"/>
                      <a:pt x="263347" y="48274"/>
                      <a:pt x="254748" y="62609"/>
                    </a:cubicBezTo>
                    <a:cubicBezTo>
                      <a:pt x="248588" y="73037"/>
                      <a:pt x="239605" y="81552"/>
                      <a:pt x="228953" y="87231"/>
                    </a:cubicBezTo>
                    <a:cubicBezTo>
                      <a:pt x="218237" y="92903"/>
                      <a:pt x="206173" y="95521"/>
                      <a:pt x="194045" y="94790"/>
                    </a:cubicBezTo>
                    <a:cubicBezTo>
                      <a:pt x="181982" y="95624"/>
                      <a:pt x="169918" y="93224"/>
                      <a:pt x="159010" y="87821"/>
                    </a:cubicBezTo>
                    <a:cubicBezTo>
                      <a:pt x="148165" y="82425"/>
                      <a:pt x="138989" y="74230"/>
                      <a:pt x="132379" y="64079"/>
                    </a:cubicBezTo>
                    <a:cubicBezTo>
                      <a:pt x="123139" y="49461"/>
                      <a:pt x="118006" y="32604"/>
                      <a:pt x="117620" y="15311"/>
                    </a:cubicBezTo>
                    <a:lnTo>
                      <a:pt x="117620" y="186"/>
                    </a:lnTo>
                    <a:lnTo>
                      <a:pt x="87076" y="186"/>
                    </a:lnTo>
                    <a:lnTo>
                      <a:pt x="87076" y="15490"/>
                    </a:lnTo>
                    <a:cubicBezTo>
                      <a:pt x="87076" y="36210"/>
                      <a:pt x="69751" y="96439"/>
                      <a:pt x="16748" y="96439"/>
                    </a:cubicBezTo>
                    <a:lnTo>
                      <a:pt x="0" y="96439"/>
                    </a:lnTo>
                    <a:lnTo>
                      <a:pt x="0" y="151438"/>
                    </a:lnTo>
                    <a:lnTo>
                      <a:pt x="87076" y="151438"/>
                    </a:lnTo>
                    <a:lnTo>
                      <a:pt x="87076" y="164092"/>
                    </a:lnTo>
                    <a:lnTo>
                      <a:pt x="85536" y="165189"/>
                    </a:lnTo>
                    <a:cubicBezTo>
                      <a:pt x="83483" y="167114"/>
                      <a:pt x="83483" y="167114"/>
                      <a:pt x="82520" y="167114"/>
                    </a:cubicBezTo>
                    <a:cubicBezTo>
                      <a:pt x="81494" y="167114"/>
                      <a:pt x="81494" y="167114"/>
                      <a:pt x="79505" y="165555"/>
                    </a:cubicBezTo>
                    <a:cubicBezTo>
                      <a:pt x="73408" y="160633"/>
                      <a:pt x="65901" y="157951"/>
                      <a:pt x="58073" y="157951"/>
                    </a:cubicBezTo>
                    <a:cubicBezTo>
                      <a:pt x="50244" y="157951"/>
                      <a:pt x="42736" y="160633"/>
                      <a:pt x="36640" y="165555"/>
                    </a:cubicBezTo>
                    <a:cubicBezTo>
                      <a:pt x="34651" y="167114"/>
                      <a:pt x="34651" y="167114"/>
                      <a:pt x="33624" y="167114"/>
                    </a:cubicBezTo>
                    <a:cubicBezTo>
                      <a:pt x="32662" y="167114"/>
                      <a:pt x="32662" y="167114"/>
                      <a:pt x="30544" y="165555"/>
                    </a:cubicBezTo>
                    <a:cubicBezTo>
                      <a:pt x="24512" y="160569"/>
                      <a:pt x="16941" y="157874"/>
                      <a:pt x="9176" y="157944"/>
                    </a:cubicBezTo>
                    <a:lnTo>
                      <a:pt x="0" y="157944"/>
                    </a:lnTo>
                    <a:lnTo>
                      <a:pt x="0" y="212950"/>
                    </a:lnTo>
                    <a:lnTo>
                      <a:pt x="9176" y="212950"/>
                    </a:lnTo>
                    <a:cubicBezTo>
                      <a:pt x="10203" y="212950"/>
                      <a:pt x="10203" y="212950"/>
                      <a:pt x="12192" y="214412"/>
                    </a:cubicBezTo>
                    <a:cubicBezTo>
                      <a:pt x="18159" y="219475"/>
                      <a:pt x="25796" y="222209"/>
                      <a:pt x="33624" y="222113"/>
                    </a:cubicBezTo>
                    <a:cubicBezTo>
                      <a:pt x="41453" y="222074"/>
                      <a:pt x="49025" y="219244"/>
                      <a:pt x="54992" y="214143"/>
                    </a:cubicBezTo>
                    <a:cubicBezTo>
                      <a:pt x="57046" y="212584"/>
                      <a:pt x="57046" y="212584"/>
                      <a:pt x="58009" y="212584"/>
                    </a:cubicBezTo>
                    <a:cubicBezTo>
                      <a:pt x="59035" y="212584"/>
                      <a:pt x="59035" y="212584"/>
                      <a:pt x="61024" y="214047"/>
                    </a:cubicBezTo>
                    <a:cubicBezTo>
                      <a:pt x="67056" y="219001"/>
                      <a:pt x="74628" y="221708"/>
                      <a:pt x="82456" y="221708"/>
                    </a:cubicBezTo>
                    <a:cubicBezTo>
                      <a:pt x="90285" y="221708"/>
                      <a:pt x="97857" y="219001"/>
                      <a:pt x="103888" y="214047"/>
                    </a:cubicBezTo>
                    <a:cubicBezTo>
                      <a:pt x="105878" y="212487"/>
                      <a:pt x="105878" y="212487"/>
                      <a:pt x="106905" y="212487"/>
                    </a:cubicBezTo>
                    <a:cubicBezTo>
                      <a:pt x="107867" y="212487"/>
                      <a:pt x="107995" y="212487"/>
                      <a:pt x="109985" y="214047"/>
                    </a:cubicBezTo>
                    <a:cubicBezTo>
                      <a:pt x="116016" y="218962"/>
                      <a:pt x="123588" y="221644"/>
                      <a:pt x="131353" y="221644"/>
                    </a:cubicBezTo>
                    <a:cubicBezTo>
                      <a:pt x="139117" y="221644"/>
                      <a:pt x="146689" y="218962"/>
                      <a:pt x="152721" y="214047"/>
                    </a:cubicBezTo>
                    <a:cubicBezTo>
                      <a:pt x="154838" y="212487"/>
                      <a:pt x="154838" y="212487"/>
                      <a:pt x="155865" y="212487"/>
                    </a:cubicBezTo>
                    <a:cubicBezTo>
                      <a:pt x="156827" y="212487"/>
                      <a:pt x="156827" y="212487"/>
                      <a:pt x="158881" y="214047"/>
                    </a:cubicBezTo>
                    <a:cubicBezTo>
                      <a:pt x="164913" y="218968"/>
                      <a:pt x="172485" y="221657"/>
                      <a:pt x="180249" y="221657"/>
                    </a:cubicBezTo>
                    <a:cubicBezTo>
                      <a:pt x="188078" y="221657"/>
                      <a:pt x="195649" y="218968"/>
                      <a:pt x="201682" y="214047"/>
                    </a:cubicBezTo>
                    <a:cubicBezTo>
                      <a:pt x="203671" y="212487"/>
                      <a:pt x="203671" y="212487"/>
                      <a:pt x="204697" y="212487"/>
                    </a:cubicBezTo>
                    <a:cubicBezTo>
                      <a:pt x="205724" y="212487"/>
                      <a:pt x="205724" y="212487"/>
                      <a:pt x="207713" y="213957"/>
                    </a:cubicBezTo>
                    <a:cubicBezTo>
                      <a:pt x="213745" y="218911"/>
                      <a:pt x="221317" y="221619"/>
                      <a:pt x="229145" y="221619"/>
                    </a:cubicBezTo>
                    <a:cubicBezTo>
                      <a:pt x="236910" y="221619"/>
                      <a:pt x="244482" y="218911"/>
                      <a:pt x="250514" y="213957"/>
                    </a:cubicBezTo>
                    <a:cubicBezTo>
                      <a:pt x="252567" y="212398"/>
                      <a:pt x="252567" y="212398"/>
                      <a:pt x="253530" y="212398"/>
                    </a:cubicBezTo>
                    <a:cubicBezTo>
                      <a:pt x="254556" y="212398"/>
                      <a:pt x="254556" y="212398"/>
                      <a:pt x="256674" y="213957"/>
                    </a:cubicBezTo>
                    <a:cubicBezTo>
                      <a:pt x="262705" y="218872"/>
                      <a:pt x="270277" y="221555"/>
                      <a:pt x="278042" y="221555"/>
                    </a:cubicBezTo>
                    <a:cubicBezTo>
                      <a:pt x="285806" y="221555"/>
                      <a:pt x="293378" y="218872"/>
                      <a:pt x="299410" y="213957"/>
                    </a:cubicBezTo>
                    <a:cubicBezTo>
                      <a:pt x="301527" y="212398"/>
                      <a:pt x="301527" y="212398"/>
                      <a:pt x="302490" y="212398"/>
                    </a:cubicBezTo>
                    <a:cubicBezTo>
                      <a:pt x="303517" y="212398"/>
                      <a:pt x="303517" y="212398"/>
                      <a:pt x="305506" y="213957"/>
                    </a:cubicBezTo>
                    <a:cubicBezTo>
                      <a:pt x="311602" y="218879"/>
                      <a:pt x="319109" y="221567"/>
                      <a:pt x="326938" y="221567"/>
                    </a:cubicBezTo>
                    <a:cubicBezTo>
                      <a:pt x="334767" y="221567"/>
                      <a:pt x="342274" y="218879"/>
                      <a:pt x="348371" y="213957"/>
                    </a:cubicBezTo>
                    <a:cubicBezTo>
                      <a:pt x="350359" y="212398"/>
                      <a:pt x="350359" y="212398"/>
                      <a:pt x="351386" y="212398"/>
                    </a:cubicBezTo>
                    <a:cubicBezTo>
                      <a:pt x="352349" y="212398"/>
                      <a:pt x="352349" y="212398"/>
                      <a:pt x="354466" y="213957"/>
                    </a:cubicBezTo>
                    <a:cubicBezTo>
                      <a:pt x="360370" y="219142"/>
                      <a:pt x="368006" y="222036"/>
                      <a:pt x="375834" y="222113"/>
                    </a:cubicBezTo>
                    <a:lnTo>
                      <a:pt x="385011" y="222113"/>
                    </a:lnTo>
                    <a:lnTo>
                      <a:pt x="385011" y="167114"/>
                    </a:lnTo>
                    <a:lnTo>
                      <a:pt x="375834" y="167114"/>
                    </a:lnTo>
                    <a:cubicBezTo>
                      <a:pt x="374808" y="167114"/>
                      <a:pt x="374808" y="167114"/>
                      <a:pt x="372818" y="165555"/>
                    </a:cubicBezTo>
                    <a:cubicBezTo>
                      <a:pt x="366787" y="160633"/>
                      <a:pt x="359215" y="157951"/>
                      <a:pt x="351386" y="157951"/>
                    </a:cubicBezTo>
                    <a:cubicBezTo>
                      <a:pt x="343622" y="157951"/>
                      <a:pt x="336050" y="160633"/>
                      <a:pt x="330019" y="165555"/>
                    </a:cubicBezTo>
                    <a:cubicBezTo>
                      <a:pt x="327965" y="167114"/>
                      <a:pt x="327965" y="167114"/>
                      <a:pt x="326874" y="167114"/>
                    </a:cubicBezTo>
                    <a:cubicBezTo>
                      <a:pt x="325783" y="167114"/>
                      <a:pt x="325912" y="167114"/>
                      <a:pt x="323858" y="165555"/>
                    </a:cubicBezTo>
                    <a:cubicBezTo>
                      <a:pt x="317891" y="160582"/>
                      <a:pt x="310318" y="157887"/>
                      <a:pt x="302490" y="157944"/>
                    </a:cubicBezTo>
                    <a:lnTo>
                      <a:pt x="299474" y="157944"/>
                    </a:lnTo>
                    <a:lnTo>
                      <a:pt x="299474" y="151713"/>
                    </a:lnTo>
                    <a:lnTo>
                      <a:pt x="385011" y="151713"/>
                    </a:lnTo>
                    <a:lnTo>
                      <a:pt x="385011" y="96715"/>
                    </a:lnTo>
                    <a:lnTo>
                      <a:pt x="369674" y="96715"/>
                    </a:lnTo>
                    <a:cubicBezTo>
                      <a:pt x="316735" y="96715"/>
                      <a:pt x="299474" y="36486"/>
                      <a:pt x="299474" y="15766"/>
                    </a:cubicBezTo>
                    <a:lnTo>
                      <a:pt x="299474" y="186"/>
                    </a:lnTo>
                    <a:lnTo>
                      <a:pt x="299474" y="0"/>
                    </a:lnTo>
                    <a:close/>
                  </a:path>
                </a:pathLst>
              </a:custGeom>
              <a:solidFill>
                <a:srgbClr val="FFFFFF"/>
              </a:solidFill>
              <a:ln w="6417" cap="flat">
                <a:noFill/>
                <a:prstDash val="solid"/>
                <a:miter/>
              </a:ln>
            </p:spPr>
            <p:txBody>
              <a:bodyPr rtlCol="0" anchor="ctr"/>
              <a:lstStyle/>
              <a:p>
                <a:endParaRPr lang="en-US" sz="810"/>
              </a:p>
            </p:txBody>
          </p:sp>
          <p:sp>
            <p:nvSpPr>
              <p:cNvPr id="3111" name="Freeform: Shape 3110">
                <a:extLst>
                  <a:ext uri="{FF2B5EF4-FFF2-40B4-BE49-F238E27FC236}">
                    <a16:creationId xmlns:a16="http://schemas.microsoft.com/office/drawing/2014/main" id="{6C468A01-102F-600B-821E-1FF5150A002A}"/>
                  </a:ext>
                </a:extLst>
              </p:cNvPr>
              <p:cNvSpPr/>
              <p:nvPr/>
            </p:nvSpPr>
            <p:spPr>
              <a:xfrm>
                <a:off x="7503251" y="5627805"/>
                <a:ext cx="160421" cy="142177"/>
              </a:xfrm>
              <a:custGeom>
                <a:avLst/>
                <a:gdLst>
                  <a:gd name="connsiteX0" fmla="*/ 33688 w 160421"/>
                  <a:gd name="connsiteY0" fmla="*/ 142178 h 142177"/>
                  <a:gd name="connsiteX1" fmla="*/ 33688 w 160421"/>
                  <a:gd name="connsiteY1" fmla="*/ 128613 h 142177"/>
                  <a:gd name="connsiteX2" fmla="*/ 49346 w 160421"/>
                  <a:gd name="connsiteY2" fmla="*/ 120726 h 142177"/>
                  <a:gd name="connsiteX3" fmla="*/ 52619 w 160421"/>
                  <a:gd name="connsiteY3" fmla="*/ 120726 h 142177"/>
                  <a:gd name="connsiteX4" fmla="*/ 53196 w 160421"/>
                  <a:gd name="connsiteY4" fmla="*/ 117704 h 142177"/>
                  <a:gd name="connsiteX5" fmla="*/ 0 w 160421"/>
                  <a:gd name="connsiteY5" fmla="*/ 117704 h 142177"/>
                  <a:gd name="connsiteX6" fmla="*/ 0 w 160421"/>
                  <a:gd name="connsiteY6" fmla="*/ 0 h 142177"/>
                  <a:gd name="connsiteX7" fmla="*/ 160421 w 160421"/>
                  <a:gd name="connsiteY7" fmla="*/ 0 h 142177"/>
                  <a:gd name="connsiteX8" fmla="*/ 160421 w 160421"/>
                  <a:gd name="connsiteY8" fmla="*/ 117704 h 142177"/>
                  <a:gd name="connsiteX9" fmla="*/ 108958 w 160421"/>
                  <a:gd name="connsiteY9" fmla="*/ 117704 h 142177"/>
                  <a:gd name="connsiteX10" fmla="*/ 109472 w 160421"/>
                  <a:gd name="connsiteY10" fmla="*/ 120726 h 142177"/>
                  <a:gd name="connsiteX11" fmla="*/ 112680 w 160421"/>
                  <a:gd name="connsiteY11" fmla="*/ 120726 h 142177"/>
                  <a:gd name="connsiteX12" fmla="*/ 128465 w 160421"/>
                  <a:gd name="connsiteY12" fmla="*/ 128613 h 142177"/>
                  <a:gd name="connsiteX13" fmla="*/ 128465 w 160421"/>
                  <a:gd name="connsiteY13" fmla="*/ 142178 h 142177"/>
                  <a:gd name="connsiteX14" fmla="*/ 33688 w 160421"/>
                  <a:gd name="connsiteY14" fmla="*/ 142178 h 14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421" h="142177">
                    <a:moveTo>
                      <a:pt x="33688" y="142178"/>
                    </a:moveTo>
                    <a:lnTo>
                      <a:pt x="33688" y="128613"/>
                    </a:lnTo>
                    <a:lnTo>
                      <a:pt x="49346" y="120726"/>
                    </a:lnTo>
                    <a:lnTo>
                      <a:pt x="52619" y="120726"/>
                    </a:lnTo>
                    <a:lnTo>
                      <a:pt x="53196" y="117704"/>
                    </a:lnTo>
                    <a:lnTo>
                      <a:pt x="0" y="117704"/>
                    </a:lnTo>
                    <a:lnTo>
                      <a:pt x="0" y="0"/>
                    </a:lnTo>
                    <a:lnTo>
                      <a:pt x="160421" y="0"/>
                    </a:lnTo>
                    <a:lnTo>
                      <a:pt x="160421" y="117704"/>
                    </a:lnTo>
                    <a:lnTo>
                      <a:pt x="108958" y="117704"/>
                    </a:lnTo>
                    <a:lnTo>
                      <a:pt x="109472" y="120726"/>
                    </a:lnTo>
                    <a:lnTo>
                      <a:pt x="112680" y="120726"/>
                    </a:lnTo>
                    <a:lnTo>
                      <a:pt x="128465" y="128613"/>
                    </a:lnTo>
                    <a:lnTo>
                      <a:pt x="128465" y="142178"/>
                    </a:lnTo>
                    <a:lnTo>
                      <a:pt x="33688" y="142178"/>
                    </a:lnTo>
                    <a:close/>
                  </a:path>
                </a:pathLst>
              </a:custGeom>
              <a:solidFill>
                <a:srgbClr val="FFFFFF"/>
              </a:solidFill>
              <a:ln w="6417" cap="flat">
                <a:noFill/>
                <a:prstDash val="solid"/>
                <a:miter/>
              </a:ln>
            </p:spPr>
            <p:txBody>
              <a:bodyPr rtlCol="0" anchor="ctr"/>
              <a:lstStyle/>
              <a:p>
                <a:endParaRPr lang="en-US" sz="810"/>
              </a:p>
            </p:txBody>
          </p:sp>
          <p:sp>
            <p:nvSpPr>
              <p:cNvPr id="3112" name="Freeform: Shape 3111">
                <a:extLst>
                  <a:ext uri="{FF2B5EF4-FFF2-40B4-BE49-F238E27FC236}">
                    <a16:creationId xmlns:a16="http://schemas.microsoft.com/office/drawing/2014/main" id="{EA9D2317-39E8-B4F1-B069-5896F6FAD287}"/>
                  </a:ext>
                </a:extLst>
              </p:cNvPr>
              <p:cNvSpPr/>
              <p:nvPr/>
            </p:nvSpPr>
            <p:spPr>
              <a:xfrm>
                <a:off x="7498696" y="5623217"/>
                <a:ext cx="169596" cy="151347"/>
              </a:xfrm>
              <a:custGeom>
                <a:avLst/>
                <a:gdLst>
                  <a:gd name="connsiteX0" fmla="*/ 160421 w 169596"/>
                  <a:gd name="connsiteY0" fmla="*/ 9170 h 151347"/>
                  <a:gd name="connsiteX1" fmla="*/ 160421 w 169596"/>
                  <a:gd name="connsiteY1" fmla="*/ 117704 h 151347"/>
                  <a:gd name="connsiteX2" fmla="*/ 108059 w 169596"/>
                  <a:gd name="connsiteY2" fmla="*/ 117704 h 151347"/>
                  <a:gd name="connsiteX3" fmla="*/ 110177 w 169596"/>
                  <a:gd name="connsiteY3" fmla="*/ 129896 h 151347"/>
                  <a:gd name="connsiteX4" fmla="*/ 116145 w 169596"/>
                  <a:gd name="connsiteY4" fmla="*/ 129896 h 151347"/>
                  <a:gd name="connsiteX5" fmla="*/ 128401 w 169596"/>
                  <a:gd name="connsiteY5" fmla="*/ 136037 h 151347"/>
                  <a:gd name="connsiteX6" fmla="*/ 128401 w 169596"/>
                  <a:gd name="connsiteY6" fmla="*/ 142185 h 151347"/>
                  <a:gd name="connsiteX7" fmla="*/ 42800 w 169596"/>
                  <a:gd name="connsiteY7" fmla="*/ 142185 h 151347"/>
                  <a:gd name="connsiteX8" fmla="*/ 42800 w 169596"/>
                  <a:gd name="connsiteY8" fmla="*/ 136037 h 151347"/>
                  <a:gd name="connsiteX9" fmla="*/ 54992 w 169596"/>
                  <a:gd name="connsiteY9" fmla="*/ 129896 h 151347"/>
                  <a:gd name="connsiteX10" fmla="*/ 61153 w 169596"/>
                  <a:gd name="connsiteY10" fmla="*/ 129896 h 151347"/>
                  <a:gd name="connsiteX11" fmla="*/ 63270 w 169596"/>
                  <a:gd name="connsiteY11" fmla="*/ 117704 h 151347"/>
                  <a:gd name="connsiteX12" fmla="*/ 9176 w 169596"/>
                  <a:gd name="connsiteY12" fmla="*/ 117704 h 151347"/>
                  <a:gd name="connsiteX13" fmla="*/ 9176 w 169596"/>
                  <a:gd name="connsiteY13" fmla="*/ 9170 h 151347"/>
                  <a:gd name="connsiteX14" fmla="*/ 160421 w 169596"/>
                  <a:gd name="connsiteY14" fmla="*/ 9170 h 151347"/>
                  <a:gd name="connsiteX15" fmla="*/ 169597 w 169596"/>
                  <a:gd name="connsiteY15" fmla="*/ 0 h 151347"/>
                  <a:gd name="connsiteX16" fmla="*/ 0 w 169596"/>
                  <a:gd name="connsiteY16" fmla="*/ 0 h 151347"/>
                  <a:gd name="connsiteX17" fmla="*/ 0 w 169596"/>
                  <a:gd name="connsiteY17" fmla="*/ 126874 h 151347"/>
                  <a:gd name="connsiteX18" fmla="*/ 40618 w 169596"/>
                  <a:gd name="connsiteY18" fmla="*/ 126874 h 151347"/>
                  <a:gd name="connsiteX19" fmla="*/ 38694 w 169596"/>
                  <a:gd name="connsiteY19" fmla="*/ 127881 h 151347"/>
                  <a:gd name="connsiteX20" fmla="*/ 33624 w 169596"/>
                  <a:gd name="connsiteY20" fmla="*/ 130358 h 151347"/>
                  <a:gd name="connsiteX21" fmla="*/ 33624 w 169596"/>
                  <a:gd name="connsiteY21" fmla="*/ 151348 h 151347"/>
                  <a:gd name="connsiteX22" fmla="*/ 137577 w 169596"/>
                  <a:gd name="connsiteY22" fmla="*/ 151348 h 151347"/>
                  <a:gd name="connsiteX23" fmla="*/ 137577 w 169596"/>
                  <a:gd name="connsiteY23" fmla="*/ 130358 h 151347"/>
                  <a:gd name="connsiteX24" fmla="*/ 132444 w 169596"/>
                  <a:gd name="connsiteY24" fmla="*/ 128337 h 151347"/>
                  <a:gd name="connsiteX25" fmla="*/ 130518 w 169596"/>
                  <a:gd name="connsiteY25" fmla="*/ 127330 h 151347"/>
                  <a:gd name="connsiteX26" fmla="*/ 169597 w 169596"/>
                  <a:gd name="connsiteY26" fmla="*/ 127330 h 151347"/>
                  <a:gd name="connsiteX27" fmla="*/ 169597 w 169596"/>
                  <a:gd name="connsiteY27" fmla="*/ 0 h 15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9596" h="151347">
                    <a:moveTo>
                      <a:pt x="160421" y="9170"/>
                    </a:moveTo>
                    <a:lnTo>
                      <a:pt x="160421" y="117704"/>
                    </a:lnTo>
                    <a:lnTo>
                      <a:pt x="108059" y="117704"/>
                    </a:lnTo>
                    <a:lnTo>
                      <a:pt x="110177" y="129896"/>
                    </a:lnTo>
                    <a:lnTo>
                      <a:pt x="116145" y="129896"/>
                    </a:lnTo>
                    <a:lnTo>
                      <a:pt x="128401" y="136037"/>
                    </a:lnTo>
                    <a:lnTo>
                      <a:pt x="128401" y="142185"/>
                    </a:lnTo>
                    <a:lnTo>
                      <a:pt x="42800" y="142185"/>
                    </a:lnTo>
                    <a:lnTo>
                      <a:pt x="42800" y="136037"/>
                    </a:lnTo>
                    <a:lnTo>
                      <a:pt x="54992" y="129896"/>
                    </a:lnTo>
                    <a:lnTo>
                      <a:pt x="61153" y="129896"/>
                    </a:lnTo>
                    <a:lnTo>
                      <a:pt x="63270" y="117704"/>
                    </a:lnTo>
                    <a:lnTo>
                      <a:pt x="9176" y="117704"/>
                    </a:lnTo>
                    <a:lnTo>
                      <a:pt x="9176" y="9170"/>
                    </a:lnTo>
                    <a:lnTo>
                      <a:pt x="160421" y="9170"/>
                    </a:lnTo>
                    <a:close/>
                    <a:moveTo>
                      <a:pt x="169597" y="0"/>
                    </a:moveTo>
                    <a:lnTo>
                      <a:pt x="0" y="0"/>
                    </a:lnTo>
                    <a:lnTo>
                      <a:pt x="0" y="126874"/>
                    </a:lnTo>
                    <a:lnTo>
                      <a:pt x="40618" y="126874"/>
                    </a:lnTo>
                    <a:lnTo>
                      <a:pt x="38694" y="127881"/>
                    </a:lnTo>
                    <a:lnTo>
                      <a:pt x="33624" y="130358"/>
                    </a:lnTo>
                    <a:lnTo>
                      <a:pt x="33624" y="151348"/>
                    </a:lnTo>
                    <a:lnTo>
                      <a:pt x="137577" y="151348"/>
                    </a:lnTo>
                    <a:lnTo>
                      <a:pt x="137577" y="130358"/>
                    </a:lnTo>
                    <a:lnTo>
                      <a:pt x="132444" y="128337"/>
                    </a:lnTo>
                    <a:lnTo>
                      <a:pt x="130518" y="127330"/>
                    </a:lnTo>
                    <a:lnTo>
                      <a:pt x="169597" y="127330"/>
                    </a:lnTo>
                    <a:lnTo>
                      <a:pt x="169597" y="0"/>
                    </a:lnTo>
                    <a:close/>
                  </a:path>
                </a:pathLst>
              </a:custGeom>
              <a:solidFill>
                <a:srgbClr val="FFFFFF"/>
              </a:solidFill>
              <a:ln w="6417" cap="flat">
                <a:noFill/>
                <a:prstDash val="solid"/>
                <a:miter/>
              </a:ln>
            </p:spPr>
            <p:txBody>
              <a:bodyPr rtlCol="0" anchor="ctr"/>
              <a:lstStyle/>
              <a:p>
                <a:endParaRPr lang="en-US" sz="810"/>
              </a:p>
            </p:txBody>
          </p:sp>
          <p:sp>
            <p:nvSpPr>
              <p:cNvPr id="3113" name="Freeform: Shape 3112">
                <a:extLst>
                  <a:ext uri="{FF2B5EF4-FFF2-40B4-BE49-F238E27FC236}">
                    <a16:creationId xmlns:a16="http://schemas.microsoft.com/office/drawing/2014/main" id="{175A8145-762A-4CFF-C5FD-BEB89413F61B}"/>
                  </a:ext>
                </a:extLst>
              </p:cNvPr>
              <p:cNvSpPr/>
              <p:nvPr/>
            </p:nvSpPr>
            <p:spPr>
              <a:xfrm>
                <a:off x="7399427" y="5870728"/>
                <a:ext cx="366657" cy="58033"/>
              </a:xfrm>
              <a:custGeom>
                <a:avLst/>
                <a:gdLst>
                  <a:gd name="connsiteX0" fmla="*/ 0 w 366657"/>
                  <a:gd name="connsiteY0" fmla="*/ 11826 h 58033"/>
                  <a:gd name="connsiteX1" fmla="*/ 87076 w 366657"/>
                  <a:gd name="connsiteY1" fmla="*/ 11826 h 58033"/>
                  <a:gd name="connsiteX2" fmla="*/ 87076 w 366657"/>
                  <a:gd name="connsiteY2" fmla="*/ 38680 h 58033"/>
                  <a:gd name="connsiteX3" fmla="*/ 81878 w 366657"/>
                  <a:gd name="connsiteY3" fmla="*/ 42075 h 58033"/>
                  <a:gd name="connsiteX4" fmla="*/ 77964 w 366657"/>
                  <a:gd name="connsiteY4" fmla="*/ 44815 h 58033"/>
                  <a:gd name="connsiteX5" fmla="*/ 73344 w 366657"/>
                  <a:gd name="connsiteY5" fmla="*/ 45836 h 58033"/>
                  <a:gd name="connsiteX6" fmla="*/ 68724 w 366657"/>
                  <a:gd name="connsiteY6" fmla="*/ 44995 h 58033"/>
                  <a:gd name="connsiteX7" fmla="*/ 64810 w 366657"/>
                  <a:gd name="connsiteY7" fmla="*/ 42441 h 58033"/>
                  <a:gd name="connsiteX8" fmla="*/ 48832 w 366657"/>
                  <a:gd name="connsiteY8" fmla="*/ 36666 h 58033"/>
                  <a:gd name="connsiteX9" fmla="*/ 32982 w 366657"/>
                  <a:gd name="connsiteY9" fmla="*/ 42441 h 58033"/>
                  <a:gd name="connsiteX10" fmla="*/ 24448 w 366657"/>
                  <a:gd name="connsiteY10" fmla="*/ 45823 h 58033"/>
                  <a:gd name="connsiteX11" fmla="*/ 15849 w 366657"/>
                  <a:gd name="connsiteY11" fmla="*/ 42441 h 58033"/>
                  <a:gd name="connsiteX12" fmla="*/ 0 w 366657"/>
                  <a:gd name="connsiteY12" fmla="*/ 36666 h 58033"/>
                  <a:gd name="connsiteX13" fmla="*/ 0 w 366657"/>
                  <a:gd name="connsiteY13" fmla="*/ 48858 h 58033"/>
                  <a:gd name="connsiteX14" fmla="*/ 8534 w 366657"/>
                  <a:gd name="connsiteY14" fmla="*/ 52252 h 58033"/>
                  <a:gd name="connsiteX15" fmla="*/ 24448 w 366657"/>
                  <a:gd name="connsiteY15" fmla="*/ 58027 h 58033"/>
                  <a:gd name="connsiteX16" fmla="*/ 40297 w 366657"/>
                  <a:gd name="connsiteY16" fmla="*/ 52252 h 58033"/>
                  <a:gd name="connsiteX17" fmla="*/ 48832 w 366657"/>
                  <a:gd name="connsiteY17" fmla="*/ 48858 h 58033"/>
                  <a:gd name="connsiteX18" fmla="*/ 57495 w 366657"/>
                  <a:gd name="connsiteY18" fmla="*/ 52252 h 58033"/>
                  <a:gd name="connsiteX19" fmla="*/ 73344 w 366657"/>
                  <a:gd name="connsiteY19" fmla="*/ 58027 h 58033"/>
                  <a:gd name="connsiteX20" fmla="*/ 89193 w 366657"/>
                  <a:gd name="connsiteY20" fmla="*/ 52252 h 58033"/>
                  <a:gd name="connsiteX21" fmla="*/ 97728 w 366657"/>
                  <a:gd name="connsiteY21" fmla="*/ 48870 h 58033"/>
                  <a:gd name="connsiteX22" fmla="*/ 106327 w 366657"/>
                  <a:gd name="connsiteY22" fmla="*/ 52252 h 58033"/>
                  <a:gd name="connsiteX23" fmla="*/ 122176 w 366657"/>
                  <a:gd name="connsiteY23" fmla="*/ 58027 h 58033"/>
                  <a:gd name="connsiteX24" fmla="*/ 138026 w 366657"/>
                  <a:gd name="connsiteY24" fmla="*/ 52252 h 58033"/>
                  <a:gd name="connsiteX25" fmla="*/ 146689 w 366657"/>
                  <a:gd name="connsiteY25" fmla="*/ 48858 h 58033"/>
                  <a:gd name="connsiteX26" fmla="*/ 155159 w 366657"/>
                  <a:gd name="connsiteY26" fmla="*/ 52252 h 58033"/>
                  <a:gd name="connsiteX27" fmla="*/ 171072 w 366657"/>
                  <a:gd name="connsiteY27" fmla="*/ 58027 h 58033"/>
                  <a:gd name="connsiteX28" fmla="*/ 186986 w 366657"/>
                  <a:gd name="connsiteY28" fmla="*/ 52252 h 58033"/>
                  <a:gd name="connsiteX29" fmla="*/ 195521 w 366657"/>
                  <a:gd name="connsiteY29" fmla="*/ 48845 h 58033"/>
                  <a:gd name="connsiteX30" fmla="*/ 204055 w 366657"/>
                  <a:gd name="connsiteY30" fmla="*/ 52252 h 58033"/>
                  <a:gd name="connsiteX31" fmla="*/ 219969 w 366657"/>
                  <a:gd name="connsiteY31" fmla="*/ 58027 h 58033"/>
                  <a:gd name="connsiteX32" fmla="*/ 235882 w 366657"/>
                  <a:gd name="connsiteY32" fmla="*/ 52252 h 58033"/>
                  <a:gd name="connsiteX33" fmla="*/ 244417 w 366657"/>
                  <a:gd name="connsiteY33" fmla="*/ 48870 h 58033"/>
                  <a:gd name="connsiteX34" fmla="*/ 253016 w 366657"/>
                  <a:gd name="connsiteY34" fmla="*/ 52252 h 58033"/>
                  <a:gd name="connsiteX35" fmla="*/ 268865 w 366657"/>
                  <a:gd name="connsiteY35" fmla="*/ 58027 h 58033"/>
                  <a:gd name="connsiteX36" fmla="*/ 284715 w 366657"/>
                  <a:gd name="connsiteY36" fmla="*/ 52252 h 58033"/>
                  <a:gd name="connsiteX37" fmla="*/ 293314 w 366657"/>
                  <a:gd name="connsiteY37" fmla="*/ 48858 h 58033"/>
                  <a:gd name="connsiteX38" fmla="*/ 301848 w 366657"/>
                  <a:gd name="connsiteY38" fmla="*/ 52252 h 58033"/>
                  <a:gd name="connsiteX39" fmla="*/ 317761 w 366657"/>
                  <a:gd name="connsiteY39" fmla="*/ 58034 h 58033"/>
                  <a:gd name="connsiteX40" fmla="*/ 333676 w 366657"/>
                  <a:gd name="connsiteY40" fmla="*/ 52252 h 58033"/>
                  <a:gd name="connsiteX41" fmla="*/ 342210 w 366657"/>
                  <a:gd name="connsiteY41" fmla="*/ 48858 h 58033"/>
                  <a:gd name="connsiteX42" fmla="*/ 350808 w 366657"/>
                  <a:gd name="connsiteY42" fmla="*/ 52252 h 58033"/>
                  <a:gd name="connsiteX43" fmla="*/ 366658 w 366657"/>
                  <a:gd name="connsiteY43" fmla="*/ 58027 h 58033"/>
                  <a:gd name="connsiteX44" fmla="*/ 366658 w 366657"/>
                  <a:gd name="connsiteY44" fmla="*/ 45836 h 58033"/>
                  <a:gd name="connsiteX45" fmla="*/ 358124 w 366657"/>
                  <a:gd name="connsiteY45" fmla="*/ 42441 h 58033"/>
                  <a:gd name="connsiteX46" fmla="*/ 342210 w 366657"/>
                  <a:gd name="connsiteY46" fmla="*/ 36666 h 58033"/>
                  <a:gd name="connsiteX47" fmla="*/ 326361 w 366657"/>
                  <a:gd name="connsiteY47" fmla="*/ 42441 h 58033"/>
                  <a:gd name="connsiteX48" fmla="*/ 317761 w 366657"/>
                  <a:gd name="connsiteY48" fmla="*/ 45823 h 58033"/>
                  <a:gd name="connsiteX49" fmla="*/ 309163 w 366657"/>
                  <a:gd name="connsiteY49" fmla="*/ 42441 h 58033"/>
                  <a:gd name="connsiteX50" fmla="*/ 293314 w 366657"/>
                  <a:gd name="connsiteY50" fmla="*/ 36666 h 58033"/>
                  <a:gd name="connsiteX51" fmla="*/ 281121 w 366657"/>
                  <a:gd name="connsiteY51" fmla="*/ 39964 h 58033"/>
                  <a:gd name="connsiteX52" fmla="*/ 281121 w 366657"/>
                  <a:gd name="connsiteY52" fmla="*/ 12468 h 58033"/>
                  <a:gd name="connsiteX53" fmla="*/ 366658 w 366657"/>
                  <a:gd name="connsiteY53" fmla="*/ 12468 h 58033"/>
                  <a:gd name="connsiteX54" fmla="*/ 366658 w 366657"/>
                  <a:gd name="connsiteY54" fmla="*/ 0 h 58033"/>
                  <a:gd name="connsiteX55" fmla="*/ 0 w 366657"/>
                  <a:gd name="connsiteY55" fmla="*/ 0 h 58033"/>
                  <a:gd name="connsiteX56" fmla="*/ 0 w 366657"/>
                  <a:gd name="connsiteY56" fmla="*/ 11826 h 58033"/>
                  <a:gd name="connsiteX57" fmla="*/ 268865 w 366657"/>
                  <a:gd name="connsiteY57" fmla="*/ 45836 h 58033"/>
                  <a:gd name="connsiteX58" fmla="*/ 260331 w 366657"/>
                  <a:gd name="connsiteY58" fmla="*/ 42441 h 58033"/>
                  <a:gd name="connsiteX59" fmla="*/ 244417 w 366657"/>
                  <a:gd name="connsiteY59" fmla="*/ 36653 h 58033"/>
                  <a:gd name="connsiteX60" fmla="*/ 228504 w 366657"/>
                  <a:gd name="connsiteY60" fmla="*/ 42441 h 58033"/>
                  <a:gd name="connsiteX61" fmla="*/ 219969 w 366657"/>
                  <a:gd name="connsiteY61" fmla="*/ 45836 h 58033"/>
                  <a:gd name="connsiteX62" fmla="*/ 211370 w 366657"/>
                  <a:gd name="connsiteY62" fmla="*/ 42441 h 58033"/>
                  <a:gd name="connsiteX63" fmla="*/ 195521 w 366657"/>
                  <a:gd name="connsiteY63" fmla="*/ 36666 h 58033"/>
                  <a:gd name="connsiteX64" fmla="*/ 179672 w 366657"/>
                  <a:gd name="connsiteY64" fmla="*/ 42441 h 58033"/>
                  <a:gd name="connsiteX65" fmla="*/ 171072 w 366657"/>
                  <a:gd name="connsiteY65" fmla="*/ 45823 h 58033"/>
                  <a:gd name="connsiteX66" fmla="*/ 162538 w 366657"/>
                  <a:gd name="connsiteY66" fmla="*/ 42441 h 58033"/>
                  <a:gd name="connsiteX67" fmla="*/ 146689 w 366657"/>
                  <a:gd name="connsiteY67" fmla="*/ 36666 h 58033"/>
                  <a:gd name="connsiteX68" fmla="*/ 130711 w 366657"/>
                  <a:gd name="connsiteY68" fmla="*/ 42441 h 58033"/>
                  <a:gd name="connsiteX69" fmla="*/ 126796 w 366657"/>
                  <a:gd name="connsiteY69" fmla="*/ 44995 h 58033"/>
                  <a:gd name="connsiteX70" fmla="*/ 122176 w 366657"/>
                  <a:gd name="connsiteY70" fmla="*/ 45836 h 58033"/>
                  <a:gd name="connsiteX71" fmla="*/ 113642 w 366657"/>
                  <a:gd name="connsiteY71" fmla="*/ 42441 h 58033"/>
                  <a:gd name="connsiteX72" fmla="*/ 99268 w 366657"/>
                  <a:gd name="connsiteY72" fmla="*/ 36666 h 58033"/>
                  <a:gd name="connsiteX73" fmla="*/ 99268 w 366657"/>
                  <a:gd name="connsiteY73" fmla="*/ 11826 h 58033"/>
                  <a:gd name="connsiteX74" fmla="*/ 268865 w 366657"/>
                  <a:gd name="connsiteY74" fmla="*/ 11826 h 58033"/>
                  <a:gd name="connsiteX75" fmla="*/ 268865 w 366657"/>
                  <a:gd name="connsiteY75" fmla="*/ 45836 h 5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6657" h="58033">
                    <a:moveTo>
                      <a:pt x="0" y="11826"/>
                    </a:moveTo>
                    <a:lnTo>
                      <a:pt x="87076" y="11826"/>
                    </a:lnTo>
                    <a:lnTo>
                      <a:pt x="87076" y="38680"/>
                    </a:lnTo>
                    <a:cubicBezTo>
                      <a:pt x="85215" y="39662"/>
                      <a:pt x="83482" y="40798"/>
                      <a:pt x="81878" y="42075"/>
                    </a:cubicBezTo>
                    <a:cubicBezTo>
                      <a:pt x="80724" y="43237"/>
                      <a:pt x="79441" y="44167"/>
                      <a:pt x="77964" y="44815"/>
                    </a:cubicBezTo>
                    <a:cubicBezTo>
                      <a:pt x="76488" y="45457"/>
                      <a:pt x="74948" y="45803"/>
                      <a:pt x="73344" y="45836"/>
                    </a:cubicBezTo>
                    <a:cubicBezTo>
                      <a:pt x="71740" y="45861"/>
                      <a:pt x="70200" y="45579"/>
                      <a:pt x="68724" y="44995"/>
                    </a:cubicBezTo>
                    <a:cubicBezTo>
                      <a:pt x="67248" y="44417"/>
                      <a:pt x="65900" y="43544"/>
                      <a:pt x="64810" y="42441"/>
                    </a:cubicBezTo>
                    <a:cubicBezTo>
                      <a:pt x="60382" y="38655"/>
                      <a:pt x="54671" y="36602"/>
                      <a:pt x="48832" y="36666"/>
                    </a:cubicBezTo>
                    <a:cubicBezTo>
                      <a:pt x="43057" y="36602"/>
                      <a:pt x="37410" y="38655"/>
                      <a:pt x="32982" y="42441"/>
                    </a:cubicBezTo>
                    <a:cubicBezTo>
                      <a:pt x="30672" y="44610"/>
                      <a:pt x="27592" y="45823"/>
                      <a:pt x="24448" y="45823"/>
                    </a:cubicBezTo>
                    <a:cubicBezTo>
                      <a:pt x="21239" y="45823"/>
                      <a:pt x="18159" y="44610"/>
                      <a:pt x="15849" y="42441"/>
                    </a:cubicBezTo>
                    <a:cubicBezTo>
                      <a:pt x="11421" y="38636"/>
                      <a:pt x="5775" y="36582"/>
                      <a:pt x="0" y="36666"/>
                    </a:cubicBezTo>
                    <a:lnTo>
                      <a:pt x="0" y="48858"/>
                    </a:lnTo>
                    <a:cubicBezTo>
                      <a:pt x="3144" y="48813"/>
                      <a:pt x="6224" y="50038"/>
                      <a:pt x="8534" y="52252"/>
                    </a:cubicBezTo>
                    <a:cubicBezTo>
                      <a:pt x="12961" y="56038"/>
                      <a:pt x="18608" y="58085"/>
                      <a:pt x="24448" y="58027"/>
                    </a:cubicBezTo>
                    <a:cubicBezTo>
                      <a:pt x="30287" y="58072"/>
                      <a:pt x="35934" y="56025"/>
                      <a:pt x="40297" y="52252"/>
                    </a:cubicBezTo>
                    <a:cubicBezTo>
                      <a:pt x="42607" y="50038"/>
                      <a:pt x="45688" y="48813"/>
                      <a:pt x="48832" y="48858"/>
                    </a:cubicBezTo>
                    <a:cubicBezTo>
                      <a:pt x="52040" y="48813"/>
                      <a:pt x="55185" y="50032"/>
                      <a:pt x="57495" y="52252"/>
                    </a:cubicBezTo>
                    <a:cubicBezTo>
                      <a:pt x="61922" y="55981"/>
                      <a:pt x="67505" y="58027"/>
                      <a:pt x="73344" y="58027"/>
                    </a:cubicBezTo>
                    <a:cubicBezTo>
                      <a:pt x="79119" y="58027"/>
                      <a:pt x="84766" y="55981"/>
                      <a:pt x="89193" y="52252"/>
                    </a:cubicBezTo>
                    <a:cubicBezTo>
                      <a:pt x="91503" y="50077"/>
                      <a:pt x="94584" y="48870"/>
                      <a:pt x="97728" y="48870"/>
                    </a:cubicBezTo>
                    <a:cubicBezTo>
                      <a:pt x="100937" y="48870"/>
                      <a:pt x="104017" y="50077"/>
                      <a:pt x="106327" y="52252"/>
                    </a:cubicBezTo>
                    <a:cubicBezTo>
                      <a:pt x="110754" y="55981"/>
                      <a:pt x="116401" y="58027"/>
                      <a:pt x="122176" y="58027"/>
                    </a:cubicBezTo>
                    <a:cubicBezTo>
                      <a:pt x="128016" y="58027"/>
                      <a:pt x="133598" y="55981"/>
                      <a:pt x="138026" y="52252"/>
                    </a:cubicBezTo>
                    <a:cubicBezTo>
                      <a:pt x="140336" y="50032"/>
                      <a:pt x="143481" y="48813"/>
                      <a:pt x="146689" y="48858"/>
                    </a:cubicBezTo>
                    <a:cubicBezTo>
                      <a:pt x="149833" y="48813"/>
                      <a:pt x="152913" y="50038"/>
                      <a:pt x="155159" y="52252"/>
                    </a:cubicBezTo>
                    <a:cubicBezTo>
                      <a:pt x="159587" y="56038"/>
                      <a:pt x="165234" y="58092"/>
                      <a:pt x="171072" y="58027"/>
                    </a:cubicBezTo>
                    <a:cubicBezTo>
                      <a:pt x="176912" y="58085"/>
                      <a:pt x="182559" y="56038"/>
                      <a:pt x="186986" y="52252"/>
                    </a:cubicBezTo>
                    <a:cubicBezTo>
                      <a:pt x="189297" y="50064"/>
                      <a:pt x="192377" y="48845"/>
                      <a:pt x="195521" y="48845"/>
                    </a:cubicBezTo>
                    <a:cubicBezTo>
                      <a:pt x="198665" y="48845"/>
                      <a:pt x="201745" y="50064"/>
                      <a:pt x="204055" y="52252"/>
                    </a:cubicBezTo>
                    <a:cubicBezTo>
                      <a:pt x="208483" y="56038"/>
                      <a:pt x="214130" y="58085"/>
                      <a:pt x="219969" y="58027"/>
                    </a:cubicBezTo>
                    <a:cubicBezTo>
                      <a:pt x="225808" y="58092"/>
                      <a:pt x="231455" y="56038"/>
                      <a:pt x="235882" y="52252"/>
                    </a:cubicBezTo>
                    <a:cubicBezTo>
                      <a:pt x="238193" y="50077"/>
                      <a:pt x="241273" y="48870"/>
                      <a:pt x="244417" y="48870"/>
                    </a:cubicBezTo>
                    <a:cubicBezTo>
                      <a:pt x="247626" y="48870"/>
                      <a:pt x="250641" y="50077"/>
                      <a:pt x="253016" y="52252"/>
                    </a:cubicBezTo>
                    <a:cubicBezTo>
                      <a:pt x="257444" y="55981"/>
                      <a:pt x="263026" y="58027"/>
                      <a:pt x="268865" y="58027"/>
                    </a:cubicBezTo>
                    <a:cubicBezTo>
                      <a:pt x="274640" y="58027"/>
                      <a:pt x="280287" y="55981"/>
                      <a:pt x="284715" y="52252"/>
                    </a:cubicBezTo>
                    <a:cubicBezTo>
                      <a:pt x="287025" y="50032"/>
                      <a:pt x="290105" y="48813"/>
                      <a:pt x="293314" y="48858"/>
                    </a:cubicBezTo>
                    <a:cubicBezTo>
                      <a:pt x="296522" y="48813"/>
                      <a:pt x="299602" y="50038"/>
                      <a:pt x="301848" y="52252"/>
                    </a:cubicBezTo>
                    <a:cubicBezTo>
                      <a:pt x="306340" y="55987"/>
                      <a:pt x="311923" y="58034"/>
                      <a:pt x="317761" y="58034"/>
                    </a:cubicBezTo>
                    <a:cubicBezTo>
                      <a:pt x="323601" y="58034"/>
                      <a:pt x="329184" y="55987"/>
                      <a:pt x="333676" y="52252"/>
                    </a:cubicBezTo>
                    <a:cubicBezTo>
                      <a:pt x="335922" y="50038"/>
                      <a:pt x="339002" y="48813"/>
                      <a:pt x="342210" y="48858"/>
                    </a:cubicBezTo>
                    <a:cubicBezTo>
                      <a:pt x="345418" y="48813"/>
                      <a:pt x="348498" y="50032"/>
                      <a:pt x="350808" y="52252"/>
                    </a:cubicBezTo>
                    <a:cubicBezTo>
                      <a:pt x="355236" y="56051"/>
                      <a:pt x="360883" y="58104"/>
                      <a:pt x="366658" y="58027"/>
                    </a:cubicBezTo>
                    <a:lnTo>
                      <a:pt x="366658" y="45836"/>
                    </a:lnTo>
                    <a:cubicBezTo>
                      <a:pt x="363513" y="45874"/>
                      <a:pt x="360434" y="44655"/>
                      <a:pt x="358124" y="42441"/>
                    </a:cubicBezTo>
                    <a:cubicBezTo>
                      <a:pt x="353696" y="38655"/>
                      <a:pt x="348049" y="36602"/>
                      <a:pt x="342210" y="36666"/>
                    </a:cubicBezTo>
                    <a:cubicBezTo>
                      <a:pt x="336370" y="36602"/>
                      <a:pt x="330724" y="38655"/>
                      <a:pt x="326361" y="42441"/>
                    </a:cubicBezTo>
                    <a:cubicBezTo>
                      <a:pt x="323986" y="44610"/>
                      <a:pt x="320970" y="45823"/>
                      <a:pt x="317761" y="45823"/>
                    </a:cubicBezTo>
                    <a:cubicBezTo>
                      <a:pt x="314553" y="45823"/>
                      <a:pt x="311537" y="44610"/>
                      <a:pt x="309163" y="42441"/>
                    </a:cubicBezTo>
                    <a:cubicBezTo>
                      <a:pt x="304800" y="38655"/>
                      <a:pt x="299153" y="36602"/>
                      <a:pt x="293314" y="36666"/>
                    </a:cubicBezTo>
                    <a:cubicBezTo>
                      <a:pt x="289014" y="36576"/>
                      <a:pt x="284779" y="37724"/>
                      <a:pt x="281121" y="39964"/>
                    </a:cubicBezTo>
                    <a:lnTo>
                      <a:pt x="281121" y="12468"/>
                    </a:lnTo>
                    <a:lnTo>
                      <a:pt x="366658" y="12468"/>
                    </a:lnTo>
                    <a:lnTo>
                      <a:pt x="366658" y="0"/>
                    </a:lnTo>
                    <a:lnTo>
                      <a:pt x="0" y="0"/>
                    </a:lnTo>
                    <a:lnTo>
                      <a:pt x="0" y="11826"/>
                    </a:lnTo>
                    <a:close/>
                    <a:moveTo>
                      <a:pt x="268865" y="45836"/>
                    </a:moveTo>
                    <a:cubicBezTo>
                      <a:pt x="265657" y="45874"/>
                      <a:pt x="262641" y="44655"/>
                      <a:pt x="260331" y="42441"/>
                    </a:cubicBezTo>
                    <a:cubicBezTo>
                      <a:pt x="255904" y="38706"/>
                      <a:pt x="250257" y="36653"/>
                      <a:pt x="244417" y="36653"/>
                    </a:cubicBezTo>
                    <a:cubicBezTo>
                      <a:pt x="238578" y="36653"/>
                      <a:pt x="232995" y="38706"/>
                      <a:pt x="228504" y="42441"/>
                    </a:cubicBezTo>
                    <a:cubicBezTo>
                      <a:pt x="226257" y="44655"/>
                      <a:pt x="223177" y="45874"/>
                      <a:pt x="219969" y="45836"/>
                    </a:cubicBezTo>
                    <a:cubicBezTo>
                      <a:pt x="216760" y="45880"/>
                      <a:pt x="213680" y="44661"/>
                      <a:pt x="211370" y="42441"/>
                    </a:cubicBezTo>
                    <a:cubicBezTo>
                      <a:pt x="206943" y="38713"/>
                      <a:pt x="201296" y="36666"/>
                      <a:pt x="195521" y="36666"/>
                    </a:cubicBezTo>
                    <a:cubicBezTo>
                      <a:pt x="189746" y="36666"/>
                      <a:pt x="184099" y="38713"/>
                      <a:pt x="179672" y="42441"/>
                    </a:cubicBezTo>
                    <a:cubicBezTo>
                      <a:pt x="177361" y="44610"/>
                      <a:pt x="174281" y="45823"/>
                      <a:pt x="171072" y="45823"/>
                    </a:cubicBezTo>
                    <a:cubicBezTo>
                      <a:pt x="167928" y="45823"/>
                      <a:pt x="164848" y="44610"/>
                      <a:pt x="162538" y="42441"/>
                    </a:cubicBezTo>
                    <a:cubicBezTo>
                      <a:pt x="158110" y="38655"/>
                      <a:pt x="152463" y="36602"/>
                      <a:pt x="146689" y="36666"/>
                    </a:cubicBezTo>
                    <a:cubicBezTo>
                      <a:pt x="140849" y="36602"/>
                      <a:pt x="135138" y="38655"/>
                      <a:pt x="130711" y="42441"/>
                    </a:cubicBezTo>
                    <a:cubicBezTo>
                      <a:pt x="129556" y="43544"/>
                      <a:pt x="128273" y="44417"/>
                      <a:pt x="126796" y="44995"/>
                    </a:cubicBezTo>
                    <a:cubicBezTo>
                      <a:pt x="125320" y="45579"/>
                      <a:pt x="123780" y="45861"/>
                      <a:pt x="122176" y="45836"/>
                    </a:cubicBezTo>
                    <a:cubicBezTo>
                      <a:pt x="119032" y="45874"/>
                      <a:pt x="115952" y="44655"/>
                      <a:pt x="113642" y="42441"/>
                    </a:cubicBezTo>
                    <a:cubicBezTo>
                      <a:pt x="109599" y="38989"/>
                      <a:pt x="104594" y="36961"/>
                      <a:pt x="99268" y="36666"/>
                    </a:cubicBezTo>
                    <a:lnTo>
                      <a:pt x="99268" y="11826"/>
                    </a:lnTo>
                    <a:lnTo>
                      <a:pt x="268865" y="11826"/>
                    </a:lnTo>
                    <a:lnTo>
                      <a:pt x="268865" y="45836"/>
                    </a:lnTo>
                    <a:close/>
                  </a:path>
                </a:pathLst>
              </a:custGeom>
              <a:solidFill>
                <a:srgbClr val="2C5967"/>
              </a:solidFill>
              <a:ln w="6417" cap="flat">
                <a:noFill/>
                <a:prstDash val="solid"/>
                <a:miter/>
              </a:ln>
            </p:spPr>
            <p:txBody>
              <a:bodyPr rtlCol="0" anchor="ctr"/>
              <a:lstStyle/>
              <a:p>
                <a:endParaRPr lang="en-US" sz="810"/>
              </a:p>
            </p:txBody>
          </p:sp>
          <p:sp>
            <p:nvSpPr>
              <p:cNvPr id="3114" name="Freeform: Shape 3113">
                <a:extLst>
                  <a:ext uri="{FF2B5EF4-FFF2-40B4-BE49-F238E27FC236}">
                    <a16:creationId xmlns:a16="http://schemas.microsoft.com/office/drawing/2014/main" id="{E40593BD-4998-8665-45D6-1D91CDD578F9}"/>
                  </a:ext>
                </a:extLst>
              </p:cNvPr>
              <p:cNvSpPr/>
              <p:nvPr/>
            </p:nvSpPr>
            <p:spPr>
              <a:xfrm>
                <a:off x="7399427" y="5749635"/>
                <a:ext cx="366657" cy="108720"/>
              </a:xfrm>
              <a:custGeom>
                <a:avLst/>
                <a:gdLst>
                  <a:gd name="connsiteX0" fmla="*/ 360498 w 366657"/>
                  <a:gd name="connsiteY0" fmla="*/ 96253 h 108720"/>
                  <a:gd name="connsiteX1" fmla="*/ 281121 w 366657"/>
                  <a:gd name="connsiteY1" fmla="*/ 6141 h 108720"/>
                  <a:gd name="connsiteX2" fmla="*/ 281121 w 366657"/>
                  <a:gd name="connsiteY2" fmla="*/ 0 h 108720"/>
                  <a:gd name="connsiteX3" fmla="*/ 268865 w 366657"/>
                  <a:gd name="connsiteY3" fmla="*/ 0 h 108720"/>
                  <a:gd name="connsiteX4" fmla="*/ 268865 w 366657"/>
                  <a:gd name="connsiteY4" fmla="*/ 6141 h 108720"/>
                  <a:gd name="connsiteX5" fmla="*/ 253337 w 366657"/>
                  <a:gd name="connsiteY5" fmla="*/ 58297 h 108720"/>
                  <a:gd name="connsiteX6" fmla="*/ 224204 w 366657"/>
                  <a:gd name="connsiteY6" fmla="*/ 86153 h 108720"/>
                  <a:gd name="connsiteX7" fmla="*/ 184869 w 366657"/>
                  <a:gd name="connsiteY7" fmla="*/ 94969 h 108720"/>
                  <a:gd name="connsiteX8" fmla="*/ 145469 w 366657"/>
                  <a:gd name="connsiteY8" fmla="*/ 86833 h 108720"/>
                  <a:gd name="connsiteX9" fmla="*/ 115503 w 366657"/>
                  <a:gd name="connsiteY9" fmla="*/ 60042 h 108720"/>
                  <a:gd name="connsiteX10" fmla="*/ 99268 w 366657"/>
                  <a:gd name="connsiteY10" fmla="*/ 6320 h 108720"/>
                  <a:gd name="connsiteX11" fmla="*/ 99268 w 366657"/>
                  <a:gd name="connsiteY11" fmla="*/ 180 h 108720"/>
                  <a:gd name="connsiteX12" fmla="*/ 87076 w 366657"/>
                  <a:gd name="connsiteY12" fmla="*/ 180 h 108720"/>
                  <a:gd name="connsiteX13" fmla="*/ 87076 w 366657"/>
                  <a:gd name="connsiteY13" fmla="*/ 6320 h 108720"/>
                  <a:gd name="connsiteX14" fmla="*/ 7571 w 366657"/>
                  <a:gd name="connsiteY14" fmla="*/ 96432 h 108720"/>
                  <a:gd name="connsiteX15" fmla="*/ 0 w 366657"/>
                  <a:gd name="connsiteY15" fmla="*/ 96432 h 108720"/>
                  <a:gd name="connsiteX16" fmla="*/ 0 w 366657"/>
                  <a:gd name="connsiteY16" fmla="*/ 108721 h 108720"/>
                  <a:gd name="connsiteX17" fmla="*/ 366658 w 366657"/>
                  <a:gd name="connsiteY17" fmla="*/ 108721 h 108720"/>
                  <a:gd name="connsiteX18" fmla="*/ 366658 w 366657"/>
                  <a:gd name="connsiteY18" fmla="*/ 96253 h 108720"/>
                  <a:gd name="connsiteX19" fmla="*/ 360498 w 366657"/>
                  <a:gd name="connsiteY19" fmla="*/ 96253 h 108720"/>
                  <a:gd name="connsiteX20" fmla="*/ 263796 w 366657"/>
                  <a:gd name="connsiteY20" fmla="*/ 64714 h 108720"/>
                  <a:gd name="connsiteX21" fmla="*/ 268865 w 366657"/>
                  <a:gd name="connsiteY21" fmla="*/ 55550 h 108720"/>
                  <a:gd name="connsiteX22" fmla="*/ 268865 w 366657"/>
                  <a:gd name="connsiteY22" fmla="*/ 96432 h 108720"/>
                  <a:gd name="connsiteX23" fmla="*/ 230749 w 366657"/>
                  <a:gd name="connsiteY23" fmla="*/ 96432 h 108720"/>
                  <a:gd name="connsiteX24" fmla="*/ 263796 w 366657"/>
                  <a:gd name="connsiteY24" fmla="*/ 64714 h 108720"/>
                  <a:gd name="connsiteX25" fmla="*/ 105236 w 366657"/>
                  <a:gd name="connsiteY25" fmla="*/ 66549 h 108720"/>
                  <a:gd name="connsiteX26" fmla="*/ 137512 w 366657"/>
                  <a:gd name="connsiteY26" fmla="*/ 96253 h 108720"/>
                  <a:gd name="connsiteX27" fmla="*/ 99268 w 366657"/>
                  <a:gd name="connsiteY27" fmla="*/ 96253 h 108720"/>
                  <a:gd name="connsiteX28" fmla="*/ 99268 w 366657"/>
                  <a:gd name="connsiteY28" fmla="*/ 56102 h 108720"/>
                  <a:gd name="connsiteX29" fmla="*/ 105236 w 366657"/>
                  <a:gd name="connsiteY29" fmla="*/ 66549 h 108720"/>
                  <a:gd name="connsiteX30" fmla="*/ 79632 w 366657"/>
                  <a:gd name="connsiteY30" fmla="*/ 67280 h 108720"/>
                  <a:gd name="connsiteX31" fmla="*/ 87076 w 366657"/>
                  <a:gd name="connsiteY31" fmla="*/ 53805 h 108720"/>
                  <a:gd name="connsiteX32" fmla="*/ 87076 w 366657"/>
                  <a:gd name="connsiteY32" fmla="*/ 96253 h 108720"/>
                  <a:gd name="connsiteX33" fmla="*/ 51142 w 366657"/>
                  <a:gd name="connsiteY33" fmla="*/ 96253 h 108720"/>
                  <a:gd name="connsiteX34" fmla="*/ 79632 w 366657"/>
                  <a:gd name="connsiteY34" fmla="*/ 67280 h 108720"/>
                  <a:gd name="connsiteX35" fmla="*/ 281314 w 366657"/>
                  <a:gd name="connsiteY35" fmla="*/ 96253 h 108720"/>
                  <a:gd name="connsiteX36" fmla="*/ 281314 w 366657"/>
                  <a:gd name="connsiteY36" fmla="*/ 53805 h 108720"/>
                  <a:gd name="connsiteX37" fmla="*/ 288758 w 366657"/>
                  <a:gd name="connsiteY37" fmla="*/ 67280 h 108720"/>
                  <a:gd name="connsiteX38" fmla="*/ 317184 w 366657"/>
                  <a:gd name="connsiteY38" fmla="*/ 96253 h 108720"/>
                  <a:gd name="connsiteX39" fmla="*/ 281314 w 366657"/>
                  <a:gd name="connsiteY39" fmla="*/ 96253 h 10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6657" h="108720">
                    <a:moveTo>
                      <a:pt x="360498" y="96253"/>
                    </a:moveTo>
                    <a:cubicBezTo>
                      <a:pt x="300693" y="96253"/>
                      <a:pt x="281121" y="29242"/>
                      <a:pt x="281121" y="6141"/>
                    </a:cubicBezTo>
                    <a:lnTo>
                      <a:pt x="281121" y="0"/>
                    </a:lnTo>
                    <a:lnTo>
                      <a:pt x="268865" y="0"/>
                    </a:lnTo>
                    <a:lnTo>
                      <a:pt x="268865" y="6141"/>
                    </a:lnTo>
                    <a:cubicBezTo>
                      <a:pt x="268224" y="24564"/>
                      <a:pt x="262898" y="42525"/>
                      <a:pt x="253337" y="58297"/>
                    </a:cubicBezTo>
                    <a:cubicBezTo>
                      <a:pt x="246342" y="70059"/>
                      <a:pt x="236268" y="79691"/>
                      <a:pt x="224204" y="86153"/>
                    </a:cubicBezTo>
                    <a:cubicBezTo>
                      <a:pt x="212140" y="92614"/>
                      <a:pt x="198537" y="95662"/>
                      <a:pt x="184869" y="94969"/>
                    </a:cubicBezTo>
                    <a:cubicBezTo>
                      <a:pt x="171265" y="95771"/>
                      <a:pt x="157661" y="92967"/>
                      <a:pt x="145469" y="86833"/>
                    </a:cubicBezTo>
                    <a:cubicBezTo>
                      <a:pt x="133341" y="80698"/>
                      <a:pt x="122946" y="71458"/>
                      <a:pt x="115503" y="60042"/>
                    </a:cubicBezTo>
                    <a:cubicBezTo>
                      <a:pt x="105364" y="43923"/>
                      <a:pt x="99717" y="25366"/>
                      <a:pt x="99268" y="6320"/>
                    </a:cubicBezTo>
                    <a:lnTo>
                      <a:pt x="99268" y="180"/>
                    </a:lnTo>
                    <a:lnTo>
                      <a:pt x="87076" y="180"/>
                    </a:lnTo>
                    <a:lnTo>
                      <a:pt x="87076" y="6320"/>
                    </a:lnTo>
                    <a:cubicBezTo>
                      <a:pt x="87076" y="29421"/>
                      <a:pt x="67569" y="96432"/>
                      <a:pt x="7571" y="96432"/>
                    </a:cubicBezTo>
                    <a:lnTo>
                      <a:pt x="0" y="96432"/>
                    </a:lnTo>
                    <a:lnTo>
                      <a:pt x="0" y="108721"/>
                    </a:lnTo>
                    <a:lnTo>
                      <a:pt x="366658" y="108721"/>
                    </a:lnTo>
                    <a:lnTo>
                      <a:pt x="366658" y="96253"/>
                    </a:lnTo>
                    <a:lnTo>
                      <a:pt x="360498" y="96253"/>
                    </a:lnTo>
                    <a:close/>
                    <a:moveTo>
                      <a:pt x="263796" y="64714"/>
                    </a:moveTo>
                    <a:cubicBezTo>
                      <a:pt x="265657" y="61749"/>
                      <a:pt x="267325" y="58688"/>
                      <a:pt x="268865" y="55550"/>
                    </a:cubicBezTo>
                    <a:lnTo>
                      <a:pt x="268865" y="96432"/>
                    </a:lnTo>
                    <a:lnTo>
                      <a:pt x="230749" y="96432"/>
                    </a:lnTo>
                    <a:cubicBezTo>
                      <a:pt x="244353" y="88989"/>
                      <a:pt x="255775" y="78042"/>
                      <a:pt x="263796" y="64714"/>
                    </a:cubicBezTo>
                    <a:close/>
                    <a:moveTo>
                      <a:pt x="105236" y="66549"/>
                    </a:moveTo>
                    <a:cubicBezTo>
                      <a:pt x="113257" y="79030"/>
                      <a:pt x="124422" y="89246"/>
                      <a:pt x="137512" y="96253"/>
                    </a:cubicBezTo>
                    <a:lnTo>
                      <a:pt x="99268" y="96253"/>
                    </a:lnTo>
                    <a:lnTo>
                      <a:pt x="99268" y="56102"/>
                    </a:lnTo>
                    <a:cubicBezTo>
                      <a:pt x="101065" y="59683"/>
                      <a:pt x="103054" y="63167"/>
                      <a:pt x="105236" y="66549"/>
                    </a:cubicBezTo>
                    <a:close/>
                    <a:moveTo>
                      <a:pt x="79632" y="67280"/>
                    </a:moveTo>
                    <a:cubicBezTo>
                      <a:pt x="82392" y="62930"/>
                      <a:pt x="84830" y="58432"/>
                      <a:pt x="87076" y="53805"/>
                    </a:cubicBezTo>
                    <a:lnTo>
                      <a:pt x="87076" y="96253"/>
                    </a:lnTo>
                    <a:lnTo>
                      <a:pt x="51142" y="96253"/>
                    </a:lnTo>
                    <a:cubicBezTo>
                      <a:pt x="62628" y="88770"/>
                      <a:pt x="72381" y="78889"/>
                      <a:pt x="79632" y="67280"/>
                    </a:cubicBezTo>
                    <a:close/>
                    <a:moveTo>
                      <a:pt x="281314" y="96253"/>
                    </a:moveTo>
                    <a:lnTo>
                      <a:pt x="281314" y="53805"/>
                    </a:lnTo>
                    <a:cubicBezTo>
                      <a:pt x="283496" y="58470"/>
                      <a:pt x="285934" y="62975"/>
                      <a:pt x="288758" y="67280"/>
                    </a:cubicBezTo>
                    <a:cubicBezTo>
                      <a:pt x="296009" y="78882"/>
                      <a:pt x="305698" y="88770"/>
                      <a:pt x="317184" y="96253"/>
                    </a:cubicBezTo>
                    <a:lnTo>
                      <a:pt x="281314" y="96253"/>
                    </a:lnTo>
                    <a:close/>
                  </a:path>
                </a:pathLst>
              </a:custGeom>
              <a:solidFill>
                <a:srgbClr val="2C5967"/>
              </a:solidFill>
              <a:ln w="6417" cap="flat">
                <a:noFill/>
                <a:prstDash val="solid"/>
                <a:miter/>
              </a:ln>
            </p:spPr>
            <p:txBody>
              <a:bodyPr rtlCol="0" anchor="ctr"/>
              <a:lstStyle/>
              <a:p>
                <a:endParaRPr lang="en-US" sz="810"/>
              </a:p>
            </p:txBody>
          </p:sp>
          <p:sp>
            <p:nvSpPr>
              <p:cNvPr id="3115" name="Freeform: Shape 3114">
                <a:extLst>
                  <a:ext uri="{FF2B5EF4-FFF2-40B4-BE49-F238E27FC236}">
                    <a16:creationId xmlns:a16="http://schemas.microsoft.com/office/drawing/2014/main" id="{B9E32927-063C-7D52-68E5-C0EBA454C99F}"/>
                  </a:ext>
                </a:extLst>
              </p:cNvPr>
              <p:cNvSpPr/>
              <p:nvPr/>
            </p:nvSpPr>
            <p:spPr>
              <a:xfrm>
                <a:off x="7399427" y="5931495"/>
                <a:ext cx="366657" cy="21746"/>
              </a:xfrm>
              <a:custGeom>
                <a:avLst/>
                <a:gdLst>
                  <a:gd name="connsiteX0" fmla="*/ 342210 w 366657"/>
                  <a:gd name="connsiteY0" fmla="*/ 13 h 21746"/>
                  <a:gd name="connsiteX1" fmla="*/ 326361 w 366657"/>
                  <a:gd name="connsiteY1" fmla="*/ 5788 h 21746"/>
                  <a:gd name="connsiteX2" fmla="*/ 317761 w 366657"/>
                  <a:gd name="connsiteY2" fmla="*/ 9163 h 21746"/>
                  <a:gd name="connsiteX3" fmla="*/ 309163 w 366657"/>
                  <a:gd name="connsiteY3" fmla="*/ 5788 h 21746"/>
                  <a:gd name="connsiteX4" fmla="*/ 293314 w 366657"/>
                  <a:gd name="connsiteY4" fmla="*/ 13 h 21746"/>
                  <a:gd name="connsiteX5" fmla="*/ 277400 w 366657"/>
                  <a:gd name="connsiteY5" fmla="*/ 5788 h 21746"/>
                  <a:gd name="connsiteX6" fmla="*/ 268865 w 366657"/>
                  <a:gd name="connsiteY6" fmla="*/ 9189 h 21746"/>
                  <a:gd name="connsiteX7" fmla="*/ 260331 w 366657"/>
                  <a:gd name="connsiteY7" fmla="*/ 5788 h 21746"/>
                  <a:gd name="connsiteX8" fmla="*/ 244417 w 366657"/>
                  <a:gd name="connsiteY8" fmla="*/ 0 h 21746"/>
                  <a:gd name="connsiteX9" fmla="*/ 228504 w 366657"/>
                  <a:gd name="connsiteY9" fmla="*/ 5788 h 21746"/>
                  <a:gd name="connsiteX10" fmla="*/ 219969 w 366657"/>
                  <a:gd name="connsiteY10" fmla="*/ 9176 h 21746"/>
                  <a:gd name="connsiteX11" fmla="*/ 211370 w 366657"/>
                  <a:gd name="connsiteY11" fmla="*/ 5788 h 21746"/>
                  <a:gd name="connsiteX12" fmla="*/ 195521 w 366657"/>
                  <a:gd name="connsiteY12" fmla="*/ 13 h 21746"/>
                  <a:gd name="connsiteX13" fmla="*/ 179672 w 366657"/>
                  <a:gd name="connsiteY13" fmla="*/ 5788 h 21746"/>
                  <a:gd name="connsiteX14" fmla="*/ 171072 w 366657"/>
                  <a:gd name="connsiteY14" fmla="*/ 9163 h 21746"/>
                  <a:gd name="connsiteX15" fmla="*/ 162538 w 366657"/>
                  <a:gd name="connsiteY15" fmla="*/ 5788 h 21746"/>
                  <a:gd name="connsiteX16" fmla="*/ 146689 w 366657"/>
                  <a:gd name="connsiteY16" fmla="*/ 13 h 21746"/>
                  <a:gd name="connsiteX17" fmla="*/ 130711 w 366657"/>
                  <a:gd name="connsiteY17" fmla="*/ 5788 h 21746"/>
                  <a:gd name="connsiteX18" fmla="*/ 126796 w 366657"/>
                  <a:gd name="connsiteY18" fmla="*/ 8342 h 21746"/>
                  <a:gd name="connsiteX19" fmla="*/ 122176 w 366657"/>
                  <a:gd name="connsiteY19" fmla="*/ 9176 h 21746"/>
                  <a:gd name="connsiteX20" fmla="*/ 113642 w 366657"/>
                  <a:gd name="connsiteY20" fmla="*/ 5788 h 21746"/>
                  <a:gd name="connsiteX21" fmla="*/ 97728 w 366657"/>
                  <a:gd name="connsiteY21" fmla="*/ 0 h 21746"/>
                  <a:gd name="connsiteX22" fmla="*/ 81878 w 366657"/>
                  <a:gd name="connsiteY22" fmla="*/ 5788 h 21746"/>
                  <a:gd name="connsiteX23" fmla="*/ 73344 w 366657"/>
                  <a:gd name="connsiteY23" fmla="*/ 9176 h 21746"/>
                  <a:gd name="connsiteX24" fmla="*/ 68724 w 366657"/>
                  <a:gd name="connsiteY24" fmla="*/ 8342 h 21746"/>
                  <a:gd name="connsiteX25" fmla="*/ 64810 w 366657"/>
                  <a:gd name="connsiteY25" fmla="*/ 5788 h 21746"/>
                  <a:gd name="connsiteX26" fmla="*/ 48832 w 366657"/>
                  <a:gd name="connsiteY26" fmla="*/ 13 h 21746"/>
                  <a:gd name="connsiteX27" fmla="*/ 32982 w 366657"/>
                  <a:gd name="connsiteY27" fmla="*/ 5788 h 21746"/>
                  <a:gd name="connsiteX28" fmla="*/ 24448 w 366657"/>
                  <a:gd name="connsiteY28" fmla="*/ 9163 h 21746"/>
                  <a:gd name="connsiteX29" fmla="*/ 15849 w 366657"/>
                  <a:gd name="connsiteY29" fmla="*/ 5788 h 21746"/>
                  <a:gd name="connsiteX30" fmla="*/ 0 w 366657"/>
                  <a:gd name="connsiteY30" fmla="*/ 13 h 21746"/>
                  <a:gd name="connsiteX31" fmla="*/ 0 w 366657"/>
                  <a:gd name="connsiteY31" fmla="*/ 12570 h 21746"/>
                  <a:gd name="connsiteX32" fmla="*/ 8534 w 366657"/>
                  <a:gd name="connsiteY32" fmla="*/ 15959 h 21746"/>
                  <a:gd name="connsiteX33" fmla="*/ 24448 w 366657"/>
                  <a:gd name="connsiteY33" fmla="*/ 21747 h 21746"/>
                  <a:gd name="connsiteX34" fmla="*/ 40297 w 366657"/>
                  <a:gd name="connsiteY34" fmla="*/ 15959 h 21746"/>
                  <a:gd name="connsiteX35" fmla="*/ 48832 w 366657"/>
                  <a:gd name="connsiteY35" fmla="*/ 12570 h 21746"/>
                  <a:gd name="connsiteX36" fmla="*/ 57495 w 366657"/>
                  <a:gd name="connsiteY36" fmla="*/ 15959 h 21746"/>
                  <a:gd name="connsiteX37" fmla="*/ 73344 w 366657"/>
                  <a:gd name="connsiteY37" fmla="*/ 21740 h 21746"/>
                  <a:gd name="connsiteX38" fmla="*/ 89193 w 366657"/>
                  <a:gd name="connsiteY38" fmla="*/ 15959 h 21746"/>
                  <a:gd name="connsiteX39" fmla="*/ 97728 w 366657"/>
                  <a:gd name="connsiteY39" fmla="*/ 12583 h 21746"/>
                  <a:gd name="connsiteX40" fmla="*/ 106327 w 366657"/>
                  <a:gd name="connsiteY40" fmla="*/ 15959 h 21746"/>
                  <a:gd name="connsiteX41" fmla="*/ 122176 w 366657"/>
                  <a:gd name="connsiteY41" fmla="*/ 21740 h 21746"/>
                  <a:gd name="connsiteX42" fmla="*/ 138026 w 366657"/>
                  <a:gd name="connsiteY42" fmla="*/ 15959 h 21746"/>
                  <a:gd name="connsiteX43" fmla="*/ 146689 w 366657"/>
                  <a:gd name="connsiteY43" fmla="*/ 12570 h 21746"/>
                  <a:gd name="connsiteX44" fmla="*/ 155159 w 366657"/>
                  <a:gd name="connsiteY44" fmla="*/ 15959 h 21746"/>
                  <a:gd name="connsiteX45" fmla="*/ 171072 w 366657"/>
                  <a:gd name="connsiteY45" fmla="*/ 21734 h 21746"/>
                  <a:gd name="connsiteX46" fmla="*/ 186986 w 366657"/>
                  <a:gd name="connsiteY46" fmla="*/ 15959 h 21746"/>
                  <a:gd name="connsiteX47" fmla="*/ 195521 w 366657"/>
                  <a:gd name="connsiteY47" fmla="*/ 12558 h 21746"/>
                  <a:gd name="connsiteX48" fmla="*/ 204055 w 366657"/>
                  <a:gd name="connsiteY48" fmla="*/ 15959 h 21746"/>
                  <a:gd name="connsiteX49" fmla="*/ 219969 w 366657"/>
                  <a:gd name="connsiteY49" fmla="*/ 21734 h 21746"/>
                  <a:gd name="connsiteX50" fmla="*/ 235882 w 366657"/>
                  <a:gd name="connsiteY50" fmla="*/ 15959 h 21746"/>
                  <a:gd name="connsiteX51" fmla="*/ 244417 w 366657"/>
                  <a:gd name="connsiteY51" fmla="*/ 12583 h 21746"/>
                  <a:gd name="connsiteX52" fmla="*/ 253016 w 366657"/>
                  <a:gd name="connsiteY52" fmla="*/ 15959 h 21746"/>
                  <a:gd name="connsiteX53" fmla="*/ 268865 w 366657"/>
                  <a:gd name="connsiteY53" fmla="*/ 21740 h 21746"/>
                  <a:gd name="connsiteX54" fmla="*/ 284715 w 366657"/>
                  <a:gd name="connsiteY54" fmla="*/ 15959 h 21746"/>
                  <a:gd name="connsiteX55" fmla="*/ 293314 w 366657"/>
                  <a:gd name="connsiteY55" fmla="*/ 12570 h 21746"/>
                  <a:gd name="connsiteX56" fmla="*/ 301848 w 366657"/>
                  <a:gd name="connsiteY56" fmla="*/ 15959 h 21746"/>
                  <a:gd name="connsiteX57" fmla="*/ 317761 w 366657"/>
                  <a:gd name="connsiteY57" fmla="*/ 21747 h 21746"/>
                  <a:gd name="connsiteX58" fmla="*/ 333676 w 366657"/>
                  <a:gd name="connsiteY58" fmla="*/ 15959 h 21746"/>
                  <a:gd name="connsiteX59" fmla="*/ 342210 w 366657"/>
                  <a:gd name="connsiteY59" fmla="*/ 12570 h 21746"/>
                  <a:gd name="connsiteX60" fmla="*/ 350808 w 366657"/>
                  <a:gd name="connsiteY60" fmla="*/ 15959 h 21746"/>
                  <a:gd name="connsiteX61" fmla="*/ 366658 w 366657"/>
                  <a:gd name="connsiteY61" fmla="*/ 21734 h 21746"/>
                  <a:gd name="connsiteX62" fmla="*/ 366658 w 366657"/>
                  <a:gd name="connsiteY62" fmla="*/ 9176 h 21746"/>
                  <a:gd name="connsiteX63" fmla="*/ 358124 w 366657"/>
                  <a:gd name="connsiteY63" fmla="*/ 5788 h 21746"/>
                  <a:gd name="connsiteX64" fmla="*/ 342210 w 366657"/>
                  <a:gd name="connsiteY64" fmla="*/ 13 h 2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6657" h="21746">
                    <a:moveTo>
                      <a:pt x="342210" y="13"/>
                    </a:moveTo>
                    <a:cubicBezTo>
                      <a:pt x="336370" y="-51"/>
                      <a:pt x="330724" y="2002"/>
                      <a:pt x="326361" y="5788"/>
                    </a:cubicBezTo>
                    <a:cubicBezTo>
                      <a:pt x="323986" y="7957"/>
                      <a:pt x="320970" y="9163"/>
                      <a:pt x="317761" y="9163"/>
                    </a:cubicBezTo>
                    <a:cubicBezTo>
                      <a:pt x="314553" y="9163"/>
                      <a:pt x="311537" y="7957"/>
                      <a:pt x="309163" y="5788"/>
                    </a:cubicBezTo>
                    <a:cubicBezTo>
                      <a:pt x="304800" y="2002"/>
                      <a:pt x="299153" y="-51"/>
                      <a:pt x="293314" y="13"/>
                    </a:cubicBezTo>
                    <a:cubicBezTo>
                      <a:pt x="287474" y="-51"/>
                      <a:pt x="281827" y="2002"/>
                      <a:pt x="277400" y="5788"/>
                    </a:cubicBezTo>
                    <a:cubicBezTo>
                      <a:pt x="275090" y="7970"/>
                      <a:pt x="272009" y="9189"/>
                      <a:pt x="268865" y="9189"/>
                    </a:cubicBezTo>
                    <a:cubicBezTo>
                      <a:pt x="265657" y="9189"/>
                      <a:pt x="262641" y="7970"/>
                      <a:pt x="260331" y="5788"/>
                    </a:cubicBezTo>
                    <a:cubicBezTo>
                      <a:pt x="255904" y="2047"/>
                      <a:pt x="250257" y="0"/>
                      <a:pt x="244417" y="0"/>
                    </a:cubicBezTo>
                    <a:cubicBezTo>
                      <a:pt x="238578" y="0"/>
                      <a:pt x="232995" y="2047"/>
                      <a:pt x="228504" y="5788"/>
                    </a:cubicBezTo>
                    <a:cubicBezTo>
                      <a:pt x="226257" y="8002"/>
                      <a:pt x="223177" y="9221"/>
                      <a:pt x="219969" y="9176"/>
                    </a:cubicBezTo>
                    <a:cubicBezTo>
                      <a:pt x="216760" y="9227"/>
                      <a:pt x="213680" y="8008"/>
                      <a:pt x="211370" y="5788"/>
                    </a:cubicBezTo>
                    <a:cubicBezTo>
                      <a:pt x="206943" y="2053"/>
                      <a:pt x="201296" y="13"/>
                      <a:pt x="195521" y="13"/>
                    </a:cubicBezTo>
                    <a:cubicBezTo>
                      <a:pt x="189746" y="13"/>
                      <a:pt x="184099" y="2053"/>
                      <a:pt x="179672" y="5788"/>
                    </a:cubicBezTo>
                    <a:cubicBezTo>
                      <a:pt x="177361" y="7957"/>
                      <a:pt x="174281" y="9163"/>
                      <a:pt x="171072" y="9163"/>
                    </a:cubicBezTo>
                    <a:cubicBezTo>
                      <a:pt x="167928" y="9163"/>
                      <a:pt x="164848" y="7957"/>
                      <a:pt x="162538" y="5788"/>
                    </a:cubicBezTo>
                    <a:cubicBezTo>
                      <a:pt x="158110" y="2002"/>
                      <a:pt x="152463" y="-51"/>
                      <a:pt x="146689" y="13"/>
                    </a:cubicBezTo>
                    <a:cubicBezTo>
                      <a:pt x="140849" y="-51"/>
                      <a:pt x="135138" y="2002"/>
                      <a:pt x="130711" y="5788"/>
                    </a:cubicBezTo>
                    <a:cubicBezTo>
                      <a:pt x="129556" y="6892"/>
                      <a:pt x="128273" y="7758"/>
                      <a:pt x="126796" y="8342"/>
                    </a:cubicBezTo>
                    <a:cubicBezTo>
                      <a:pt x="125320" y="8926"/>
                      <a:pt x="123780" y="9208"/>
                      <a:pt x="122176" y="9176"/>
                    </a:cubicBezTo>
                    <a:cubicBezTo>
                      <a:pt x="119032" y="9221"/>
                      <a:pt x="115952" y="8002"/>
                      <a:pt x="113642" y="5788"/>
                    </a:cubicBezTo>
                    <a:cubicBezTo>
                      <a:pt x="109214" y="2047"/>
                      <a:pt x="103567" y="0"/>
                      <a:pt x="97728" y="0"/>
                    </a:cubicBezTo>
                    <a:cubicBezTo>
                      <a:pt x="91953" y="0"/>
                      <a:pt x="86306" y="2047"/>
                      <a:pt x="81878" y="5788"/>
                    </a:cubicBezTo>
                    <a:cubicBezTo>
                      <a:pt x="79568" y="8002"/>
                      <a:pt x="76488" y="9221"/>
                      <a:pt x="73344" y="9176"/>
                    </a:cubicBezTo>
                    <a:cubicBezTo>
                      <a:pt x="71740" y="9208"/>
                      <a:pt x="70200" y="8926"/>
                      <a:pt x="68724" y="8342"/>
                    </a:cubicBezTo>
                    <a:cubicBezTo>
                      <a:pt x="67248" y="7758"/>
                      <a:pt x="65900" y="6892"/>
                      <a:pt x="64810" y="5788"/>
                    </a:cubicBezTo>
                    <a:cubicBezTo>
                      <a:pt x="60382" y="2002"/>
                      <a:pt x="54671" y="-51"/>
                      <a:pt x="48832" y="13"/>
                    </a:cubicBezTo>
                    <a:cubicBezTo>
                      <a:pt x="43057" y="-51"/>
                      <a:pt x="37410" y="2002"/>
                      <a:pt x="32982" y="5788"/>
                    </a:cubicBezTo>
                    <a:cubicBezTo>
                      <a:pt x="30672" y="7957"/>
                      <a:pt x="27592" y="9163"/>
                      <a:pt x="24448" y="9163"/>
                    </a:cubicBezTo>
                    <a:cubicBezTo>
                      <a:pt x="21239" y="9163"/>
                      <a:pt x="18159" y="7957"/>
                      <a:pt x="15849" y="5788"/>
                    </a:cubicBezTo>
                    <a:cubicBezTo>
                      <a:pt x="11421" y="1983"/>
                      <a:pt x="5775" y="-70"/>
                      <a:pt x="0" y="13"/>
                    </a:cubicBezTo>
                    <a:lnTo>
                      <a:pt x="0" y="12570"/>
                    </a:lnTo>
                    <a:cubicBezTo>
                      <a:pt x="3144" y="12526"/>
                      <a:pt x="6224" y="13745"/>
                      <a:pt x="8534" y="15959"/>
                    </a:cubicBezTo>
                    <a:cubicBezTo>
                      <a:pt x="12961" y="19700"/>
                      <a:pt x="18608" y="21747"/>
                      <a:pt x="24448" y="21747"/>
                    </a:cubicBezTo>
                    <a:cubicBezTo>
                      <a:pt x="30223" y="21747"/>
                      <a:pt x="35870" y="19700"/>
                      <a:pt x="40297" y="15959"/>
                    </a:cubicBezTo>
                    <a:cubicBezTo>
                      <a:pt x="42607" y="13745"/>
                      <a:pt x="45688" y="12526"/>
                      <a:pt x="48832" y="12570"/>
                    </a:cubicBezTo>
                    <a:cubicBezTo>
                      <a:pt x="52040" y="12526"/>
                      <a:pt x="55185" y="13745"/>
                      <a:pt x="57495" y="15959"/>
                    </a:cubicBezTo>
                    <a:cubicBezTo>
                      <a:pt x="61922" y="19693"/>
                      <a:pt x="67505" y="21740"/>
                      <a:pt x="73344" y="21740"/>
                    </a:cubicBezTo>
                    <a:cubicBezTo>
                      <a:pt x="79119" y="21740"/>
                      <a:pt x="84766" y="19693"/>
                      <a:pt x="89193" y="15959"/>
                    </a:cubicBezTo>
                    <a:cubicBezTo>
                      <a:pt x="91503" y="13790"/>
                      <a:pt x="94584" y="12583"/>
                      <a:pt x="97728" y="12583"/>
                    </a:cubicBezTo>
                    <a:cubicBezTo>
                      <a:pt x="100937" y="12583"/>
                      <a:pt x="104017" y="13790"/>
                      <a:pt x="106327" y="15959"/>
                    </a:cubicBezTo>
                    <a:cubicBezTo>
                      <a:pt x="110754" y="19693"/>
                      <a:pt x="116401" y="21740"/>
                      <a:pt x="122176" y="21740"/>
                    </a:cubicBezTo>
                    <a:cubicBezTo>
                      <a:pt x="128016" y="21740"/>
                      <a:pt x="133598" y="19693"/>
                      <a:pt x="138026" y="15959"/>
                    </a:cubicBezTo>
                    <a:cubicBezTo>
                      <a:pt x="140336" y="13745"/>
                      <a:pt x="143481" y="12526"/>
                      <a:pt x="146689" y="12570"/>
                    </a:cubicBezTo>
                    <a:cubicBezTo>
                      <a:pt x="149833" y="12526"/>
                      <a:pt x="152913" y="13745"/>
                      <a:pt x="155159" y="15959"/>
                    </a:cubicBezTo>
                    <a:cubicBezTo>
                      <a:pt x="159651" y="19706"/>
                      <a:pt x="165234" y="21753"/>
                      <a:pt x="171072" y="21734"/>
                    </a:cubicBezTo>
                    <a:cubicBezTo>
                      <a:pt x="176848" y="21753"/>
                      <a:pt x="182495" y="19706"/>
                      <a:pt x="186986" y="15959"/>
                    </a:cubicBezTo>
                    <a:cubicBezTo>
                      <a:pt x="189297" y="13777"/>
                      <a:pt x="192377" y="12558"/>
                      <a:pt x="195521" y="12558"/>
                    </a:cubicBezTo>
                    <a:cubicBezTo>
                      <a:pt x="198665" y="12558"/>
                      <a:pt x="201745" y="13777"/>
                      <a:pt x="204055" y="15959"/>
                    </a:cubicBezTo>
                    <a:cubicBezTo>
                      <a:pt x="208547" y="19706"/>
                      <a:pt x="214194" y="21753"/>
                      <a:pt x="219969" y="21734"/>
                    </a:cubicBezTo>
                    <a:cubicBezTo>
                      <a:pt x="225808" y="21753"/>
                      <a:pt x="231391" y="19706"/>
                      <a:pt x="235882" y="15959"/>
                    </a:cubicBezTo>
                    <a:cubicBezTo>
                      <a:pt x="238193" y="13790"/>
                      <a:pt x="241273" y="12583"/>
                      <a:pt x="244417" y="12583"/>
                    </a:cubicBezTo>
                    <a:cubicBezTo>
                      <a:pt x="247626" y="12583"/>
                      <a:pt x="250641" y="13790"/>
                      <a:pt x="253016" y="15959"/>
                    </a:cubicBezTo>
                    <a:cubicBezTo>
                      <a:pt x="257444" y="19693"/>
                      <a:pt x="263026" y="21740"/>
                      <a:pt x="268865" y="21740"/>
                    </a:cubicBezTo>
                    <a:cubicBezTo>
                      <a:pt x="274640" y="21740"/>
                      <a:pt x="280287" y="19693"/>
                      <a:pt x="284715" y="15959"/>
                    </a:cubicBezTo>
                    <a:cubicBezTo>
                      <a:pt x="287025" y="13745"/>
                      <a:pt x="290105" y="12526"/>
                      <a:pt x="293314" y="12570"/>
                    </a:cubicBezTo>
                    <a:cubicBezTo>
                      <a:pt x="296522" y="12526"/>
                      <a:pt x="299602" y="13745"/>
                      <a:pt x="301848" y="15959"/>
                    </a:cubicBezTo>
                    <a:cubicBezTo>
                      <a:pt x="306340" y="19700"/>
                      <a:pt x="311923" y="21747"/>
                      <a:pt x="317761" y="21747"/>
                    </a:cubicBezTo>
                    <a:cubicBezTo>
                      <a:pt x="323601" y="21747"/>
                      <a:pt x="329184" y="19700"/>
                      <a:pt x="333676" y="15959"/>
                    </a:cubicBezTo>
                    <a:cubicBezTo>
                      <a:pt x="335922" y="13745"/>
                      <a:pt x="339002" y="12526"/>
                      <a:pt x="342210" y="12570"/>
                    </a:cubicBezTo>
                    <a:cubicBezTo>
                      <a:pt x="345418" y="12526"/>
                      <a:pt x="348498" y="13745"/>
                      <a:pt x="350808" y="15959"/>
                    </a:cubicBezTo>
                    <a:cubicBezTo>
                      <a:pt x="355236" y="19726"/>
                      <a:pt x="360883" y="21779"/>
                      <a:pt x="366658" y="21734"/>
                    </a:cubicBezTo>
                    <a:lnTo>
                      <a:pt x="366658" y="9176"/>
                    </a:lnTo>
                    <a:cubicBezTo>
                      <a:pt x="363513" y="9221"/>
                      <a:pt x="360434" y="8002"/>
                      <a:pt x="358124" y="5788"/>
                    </a:cubicBezTo>
                    <a:cubicBezTo>
                      <a:pt x="353696" y="2002"/>
                      <a:pt x="348049" y="-51"/>
                      <a:pt x="342210" y="13"/>
                    </a:cubicBezTo>
                    <a:close/>
                  </a:path>
                </a:pathLst>
              </a:custGeom>
              <a:solidFill>
                <a:srgbClr val="2C5967"/>
              </a:solidFill>
              <a:ln w="6417" cap="flat">
                <a:noFill/>
                <a:prstDash val="solid"/>
                <a:miter/>
              </a:ln>
            </p:spPr>
            <p:txBody>
              <a:bodyPr rtlCol="0" anchor="ctr"/>
              <a:lstStyle/>
              <a:p>
                <a:endParaRPr lang="en-US" sz="810"/>
              </a:p>
            </p:txBody>
          </p:sp>
          <p:sp>
            <p:nvSpPr>
              <p:cNvPr id="3116" name="Freeform: Shape 3115">
                <a:extLst>
                  <a:ext uri="{FF2B5EF4-FFF2-40B4-BE49-F238E27FC236}">
                    <a16:creationId xmlns:a16="http://schemas.microsoft.com/office/drawing/2014/main" id="{6EC1BA53-21BE-2371-8A43-FB57BD78CFB8}"/>
                  </a:ext>
                </a:extLst>
              </p:cNvPr>
              <p:cNvSpPr/>
              <p:nvPr/>
            </p:nvSpPr>
            <p:spPr>
              <a:xfrm>
                <a:off x="7507871" y="5632387"/>
                <a:ext cx="151245" cy="133014"/>
              </a:xfrm>
              <a:custGeom>
                <a:avLst/>
                <a:gdLst>
                  <a:gd name="connsiteX0" fmla="*/ 51977 w 151245"/>
                  <a:gd name="connsiteY0" fmla="*/ 120726 h 133014"/>
                  <a:gd name="connsiteX1" fmla="*/ 45816 w 151245"/>
                  <a:gd name="connsiteY1" fmla="*/ 120726 h 133014"/>
                  <a:gd name="connsiteX2" fmla="*/ 33624 w 151245"/>
                  <a:gd name="connsiteY2" fmla="*/ 126874 h 133014"/>
                  <a:gd name="connsiteX3" fmla="*/ 33624 w 151245"/>
                  <a:gd name="connsiteY3" fmla="*/ 133015 h 133014"/>
                  <a:gd name="connsiteX4" fmla="*/ 119225 w 151245"/>
                  <a:gd name="connsiteY4" fmla="*/ 133015 h 133014"/>
                  <a:gd name="connsiteX5" fmla="*/ 119225 w 151245"/>
                  <a:gd name="connsiteY5" fmla="*/ 126874 h 133014"/>
                  <a:gd name="connsiteX6" fmla="*/ 106969 w 151245"/>
                  <a:gd name="connsiteY6" fmla="*/ 120726 h 133014"/>
                  <a:gd name="connsiteX7" fmla="*/ 101001 w 151245"/>
                  <a:gd name="connsiteY7" fmla="*/ 120726 h 133014"/>
                  <a:gd name="connsiteX8" fmla="*/ 98884 w 151245"/>
                  <a:gd name="connsiteY8" fmla="*/ 108534 h 133014"/>
                  <a:gd name="connsiteX9" fmla="*/ 151245 w 151245"/>
                  <a:gd name="connsiteY9" fmla="*/ 108534 h 133014"/>
                  <a:gd name="connsiteX10" fmla="*/ 151245 w 151245"/>
                  <a:gd name="connsiteY10" fmla="*/ 0 h 133014"/>
                  <a:gd name="connsiteX11" fmla="*/ 0 w 151245"/>
                  <a:gd name="connsiteY11" fmla="*/ 0 h 133014"/>
                  <a:gd name="connsiteX12" fmla="*/ 0 w 151245"/>
                  <a:gd name="connsiteY12" fmla="*/ 108534 h 133014"/>
                  <a:gd name="connsiteX13" fmla="*/ 54094 w 151245"/>
                  <a:gd name="connsiteY13" fmla="*/ 108534 h 133014"/>
                  <a:gd name="connsiteX14" fmla="*/ 51977 w 151245"/>
                  <a:gd name="connsiteY14" fmla="*/ 120726 h 133014"/>
                  <a:gd name="connsiteX15" fmla="*/ 88617 w 151245"/>
                  <a:gd name="connsiteY15" fmla="*/ 120726 h 133014"/>
                  <a:gd name="connsiteX16" fmla="*/ 64361 w 151245"/>
                  <a:gd name="connsiteY16" fmla="*/ 120726 h 133014"/>
                  <a:gd name="connsiteX17" fmla="*/ 66478 w 151245"/>
                  <a:gd name="connsiteY17" fmla="*/ 108534 h 133014"/>
                  <a:gd name="connsiteX18" fmla="*/ 86435 w 151245"/>
                  <a:gd name="connsiteY18" fmla="*/ 108534 h 133014"/>
                  <a:gd name="connsiteX19" fmla="*/ 88617 w 151245"/>
                  <a:gd name="connsiteY19" fmla="*/ 120726 h 133014"/>
                  <a:gd name="connsiteX20" fmla="*/ 19893 w 151245"/>
                  <a:gd name="connsiteY20" fmla="*/ 96342 h 133014"/>
                  <a:gd name="connsiteX21" fmla="*/ 46266 w 151245"/>
                  <a:gd name="connsiteY21" fmla="*/ 69943 h 133014"/>
                  <a:gd name="connsiteX22" fmla="*/ 61474 w 151245"/>
                  <a:gd name="connsiteY22" fmla="*/ 85068 h 133014"/>
                  <a:gd name="connsiteX23" fmla="*/ 97408 w 151245"/>
                  <a:gd name="connsiteY23" fmla="*/ 49134 h 133014"/>
                  <a:gd name="connsiteX24" fmla="*/ 112487 w 151245"/>
                  <a:gd name="connsiteY24" fmla="*/ 64168 h 133014"/>
                  <a:gd name="connsiteX25" fmla="*/ 139053 w 151245"/>
                  <a:gd name="connsiteY25" fmla="*/ 37949 h 133014"/>
                  <a:gd name="connsiteX26" fmla="*/ 139053 w 151245"/>
                  <a:gd name="connsiteY26" fmla="*/ 96342 h 133014"/>
                  <a:gd name="connsiteX27" fmla="*/ 19893 w 151245"/>
                  <a:gd name="connsiteY27" fmla="*/ 96342 h 133014"/>
                  <a:gd name="connsiteX28" fmla="*/ 139053 w 151245"/>
                  <a:gd name="connsiteY28" fmla="*/ 12192 h 133014"/>
                  <a:gd name="connsiteX29" fmla="*/ 139053 w 151245"/>
                  <a:gd name="connsiteY29" fmla="*/ 20720 h 133014"/>
                  <a:gd name="connsiteX30" fmla="*/ 112487 w 151245"/>
                  <a:gd name="connsiteY30" fmla="*/ 47305 h 133014"/>
                  <a:gd name="connsiteX31" fmla="*/ 97087 w 151245"/>
                  <a:gd name="connsiteY31" fmla="*/ 31904 h 133014"/>
                  <a:gd name="connsiteX32" fmla="*/ 61153 w 151245"/>
                  <a:gd name="connsiteY32" fmla="*/ 67839 h 133014"/>
                  <a:gd name="connsiteX33" fmla="*/ 45945 w 151245"/>
                  <a:gd name="connsiteY33" fmla="*/ 52618 h 133014"/>
                  <a:gd name="connsiteX34" fmla="*/ 12256 w 151245"/>
                  <a:gd name="connsiteY34" fmla="*/ 86351 h 133014"/>
                  <a:gd name="connsiteX35" fmla="*/ 12256 w 151245"/>
                  <a:gd name="connsiteY35" fmla="*/ 12192 h 133014"/>
                  <a:gd name="connsiteX36" fmla="*/ 139053 w 151245"/>
                  <a:gd name="connsiteY36" fmla="*/ 12192 h 13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1245" h="133014">
                    <a:moveTo>
                      <a:pt x="51977" y="120726"/>
                    </a:moveTo>
                    <a:lnTo>
                      <a:pt x="45816" y="120726"/>
                    </a:lnTo>
                    <a:lnTo>
                      <a:pt x="33624" y="126874"/>
                    </a:lnTo>
                    <a:lnTo>
                      <a:pt x="33624" y="133015"/>
                    </a:lnTo>
                    <a:lnTo>
                      <a:pt x="119225" y="133015"/>
                    </a:lnTo>
                    <a:lnTo>
                      <a:pt x="119225" y="126874"/>
                    </a:lnTo>
                    <a:lnTo>
                      <a:pt x="106969" y="120726"/>
                    </a:lnTo>
                    <a:lnTo>
                      <a:pt x="101001" y="120726"/>
                    </a:lnTo>
                    <a:lnTo>
                      <a:pt x="98884" y="108534"/>
                    </a:lnTo>
                    <a:lnTo>
                      <a:pt x="151245" y="108534"/>
                    </a:lnTo>
                    <a:lnTo>
                      <a:pt x="151245" y="0"/>
                    </a:lnTo>
                    <a:lnTo>
                      <a:pt x="0" y="0"/>
                    </a:lnTo>
                    <a:lnTo>
                      <a:pt x="0" y="108534"/>
                    </a:lnTo>
                    <a:lnTo>
                      <a:pt x="54094" y="108534"/>
                    </a:lnTo>
                    <a:lnTo>
                      <a:pt x="51977" y="120726"/>
                    </a:lnTo>
                    <a:close/>
                    <a:moveTo>
                      <a:pt x="88617" y="120726"/>
                    </a:moveTo>
                    <a:lnTo>
                      <a:pt x="64361" y="120726"/>
                    </a:lnTo>
                    <a:lnTo>
                      <a:pt x="66478" y="108534"/>
                    </a:lnTo>
                    <a:lnTo>
                      <a:pt x="86435" y="108534"/>
                    </a:lnTo>
                    <a:lnTo>
                      <a:pt x="88617" y="120726"/>
                    </a:lnTo>
                    <a:close/>
                    <a:moveTo>
                      <a:pt x="19893" y="96342"/>
                    </a:moveTo>
                    <a:lnTo>
                      <a:pt x="46266" y="69943"/>
                    </a:lnTo>
                    <a:lnTo>
                      <a:pt x="61474" y="85068"/>
                    </a:lnTo>
                    <a:lnTo>
                      <a:pt x="97408" y="49134"/>
                    </a:lnTo>
                    <a:lnTo>
                      <a:pt x="112487" y="64168"/>
                    </a:lnTo>
                    <a:lnTo>
                      <a:pt x="139053" y="37949"/>
                    </a:lnTo>
                    <a:lnTo>
                      <a:pt x="139053" y="96342"/>
                    </a:lnTo>
                    <a:lnTo>
                      <a:pt x="19893" y="96342"/>
                    </a:lnTo>
                    <a:close/>
                    <a:moveTo>
                      <a:pt x="139053" y="12192"/>
                    </a:moveTo>
                    <a:lnTo>
                      <a:pt x="139053" y="20720"/>
                    </a:lnTo>
                    <a:lnTo>
                      <a:pt x="112487" y="47305"/>
                    </a:lnTo>
                    <a:lnTo>
                      <a:pt x="97087" y="31904"/>
                    </a:lnTo>
                    <a:lnTo>
                      <a:pt x="61153" y="67839"/>
                    </a:lnTo>
                    <a:lnTo>
                      <a:pt x="45945" y="52618"/>
                    </a:lnTo>
                    <a:lnTo>
                      <a:pt x="12256" y="86351"/>
                    </a:lnTo>
                    <a:lnTo>
                      <a:pt x="12256" y="12192"/>
                    </a:lnTo>
                    <a:lnTo>
                      <a:pt x="139053" y="12192"/>
                    </a:lnTo>
                    <a:close/>
                  </a:path>
                </a:pathLst>
              </a:custGeom>
              <a:solidFill>
                <a:srgbClr val="2C5967"/>
              </a:solidFill>
              <a:ln w="6417" cap="flat">
                <a:noFill/>
                <a:prstDash val="solid"/>
                <a:miter/>
              </a:ln>
            </p:spPr>
            <p:txBody>
              <a:bodyPr rtlCol="0" anchor="ctr"/>
              <a:lstStyle/>
              <a:p>
                <a:endParaRPr lang="en-US" sz="810"/>
              </a:p>
            </p:txBody>
          </p:sp>
        </p:grpSp>
        <p:grpSp>
          <p:nvGrpSpPr>
            <p:cNvPr id="3117" name="Graphic 3">
              <a:extLst>
                <a:ext uri="{FF2B5EF4-FFF2-40B4-BE49-F238E27FC236}">
                  <a16:creationId xmlns:a16="http://schemas.microsoft.com/office/drawing/2014/main" id="{47E0A0E8-1835-0E41-CCBB-4FD720DA4C7F}"/>
                </a:ext>
              </a:extLst>
            </p:cNvPr>
            <p:cNvGrpSpPr/>
            <p:nvPr/>
          </p:nvGrpSpPr>
          <p:grpSpPr>
            <a:xfrm>
              <a:off x="7217766" y="5922826"/>
              <a:ext cx="740908" cy="319651"/>
              <a:chOff x="7217766" y="5922826"/>
              <a:chExt cx="740908" cy="319651"/>
            </a:xfrm>
            <a:solidFill>
              <a:srgbClr val="000000"/>
            </a:solidFill>
          </p:grpSpPr>
          <p:sp>
            <p:nvSpPr>
              <p:cNvPr id="3118" name="TextBox 3117">
                <a:extLst>
                  <a:ext uri="{FF2B5EF4-FFF2-40B4-BE49-F238E27FC236}">
                    <a16:creationId xmlns:a16="http://schemas.microsoft.com/office/drawing/2014/main" id="{66363C2E-C4E8-FBC6-3ACE-E04E666029A9}"/>
                  </a:ext>
                </a:extLst>
              </p:cNvPr>
              <p:cNvSpPr txBox="1"/>
              <p:nvPr/>
            </p:nvSpPr>
            <p:spPr>
              <a:xfrm>
                <a:off x="7217766" y="5922826"/>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GoldenGate</a:t>
                </a:r>
              </a:p>
            </p:txBody>
          </p:sp>
          <p:sp>
            <p:nvSpPr>
              <p:cNvPr id="3119" name="TextBox 3118">
                <a:extLst>
                  <a:ext uri="{FF2B5EF4-FFF2-40B4-BE49-F238E27FC236}">
                    <a16:creationId xmlns:a16="http://schemas.microsoft.com/office/drawing/2014/main" id="{D77310E8-B08C-F468-A6AD-DBD90C42093B}"/>
                  </a:ext>
                </a:extLst>
              </p:cNvPr>
              <p:cNvSpPr txBox="1"/>
              <p:nvPr/>
            </p:nvSpPr>
            <p:spPr>
              <a:xfrm>
                <a:off x="7306575" y="6025495"/>
                <a:ext cx="5613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Monitor</a:t>
                </a:r>
              </a:p>
            </p:txBody>
          </p:sp>
        </p:grpSp>
      </p:grpSp>
      <p:grpSp>
        <p:nvGrpSpPr>
          <p:cNvPr id="3120" name="Graphic 3">
            <a:extLst>
              <a:ext uri="{FF2B5EF4-FFF2-40B4-BE49-F238E27FC236}">
                <a16:creationId xmlns:a16="http://schemas.microsoft.com/office/drawing/2014/main" id="{0140AFD6-9588-12D8-CE26-89C65969FCA5}"/>
              </a:ext>
            </a:extLst>
          </p:cNvPr>
          <p:cNvGrpSpPr/>
          <p:nvPr/>
        </p:nvGrpSpPr>
        <p:grpSpPr>
          <a:xfrm>
            <a:off x="8025390" y="5623221"/>
            <a:ext cx="806631" cy="721926"/>
            <a:chOff x="8025390" y="5623221"/>
            <a:chExt cx="806631" cy="721926"/>
          </a:xfrm>
        </p:grpSpPr>
        <p:grpSp>
          <p:nvGrpSpPr>
            <p:cNvPr id="3121" name="Graphic 3">
              <a:extLst>
                <a:ext uri="{FF2B5EF4-FFF2-40B4-BE49-F238E27FC236}">
                  <a16:creationId xmlns:a16="http://schemas.microsoft.com/office/drawing/2014/main" id="{E41A1A0D-DD5F-7830-A80E-B11DB4CE8AC6}"/>
                </a:ext>
              </a:extLst>
            </p:cNvPr>
            <p:cNvGrpSpPr/>
            <p:nvPr/>
          </p:nvGrpSpPr>
          <p:grpSpPr>
            <a:xfrm>
              <a:off x="8230857" y="5623221"/>
              <a:ext cx="385010" cy="339179"/>
              <a:chOff x="8230857" y="5623221"/>
              <a:chExt cx="385010" cy="339179"/>
            </a:xfrm>
          </p:grpSpPr>
          <p:sp>
            <p:nvSpPr>
              <p:cNvPr id="3122" name="Freeform: Shape 3121">
                <a:extLst>
                  <a:ext uri="{FF2B5EF4-FFF2-40B4-BE49-F238E27FC236}">
                    <a16:creationId xmlns:a16="http://schemas.microsoft.com/office/drawing/2014/main" id="{9A9F40E1-CE27-7446-8C73-3526325685B0}"/>
                  </a:ext>
                </a:extLst>
              </p:cNvPr>
              <p:cNvSpPr/>
              <p:nvPr/>
            </p:nvSpPr>
            <p:spPr>
              <a:xfrm>
                <a:off x="8345462" y="5627991"/>
                <a:ext cx="157405" cy="164823"/>
              </a:xfrm>
              <a:custGeom>
                <a:avLst/>
                <a:gdLst>
                  <a:gd name="connsiteX0" fmla="*/ 94648 w 157405"/>
                  <a:gd name="connsiteY0" fmla="*/ 164823 h 164823"/>
                  <a:gd name="connsiteX1" fmla="*/ 87269 w 157405"/>
                  <a:gd name="connsiteY1" fmla="*/ 164823 h 164823"/>
                  <a:gd name="connsiteX2" fmla="*/ 66414 w 157405"/>
                  <a:gd name="connsiteY2" fmla="*/ 162436 h 164823"/>
                  <a:gd name="connsiteX3" fmla="*/ 43185 w 157405"/>
                  <a:gd name="connsiteY3" fmla="*/ 154094 h 164823"/>
                  <a:gd name="connsiteX4" fmla="*/ 36191 w 157405"/>
                  <a:gd name="connsiteY4" fmla="*/ 148229 h 164823"/>
                  <a:gd name="connsiteX5" fmla="*/ 0 w 157405"/>
                  <a:gd name="connsiteY5" fmla="*/ 148229 h 164823"/>
                  <a:gd name="connsiteX6" fmla="*/ 0 w 157405"/>
                  <a:gd name="connsiteY6" fmla="*/ 27682 h 164823"/>
                  <a:gd name="connsiteX7" fmla="*/ 706 w 157405"/>
                  <a:gd name="connsiteY7" fmla="*/ 22735 h 164823"/>
                  <a:gd name="connsiteX8" fmla="*/ 1733 w 157405"/>
                  <a:gd name="connsiteY8" fmla="*/ 20355 h 164823"/>
                  <a:gd name="connsiteX9" fmla="*/ 10909 w 157405"/>
                  <a:gd name="connsiteY9" fmla="*/ 11185 h 164823"/>
                  <a:gd name="connsiteX10" fmla="*/ 34330 w 157405"/>
                  <a:gd name="connsiteY10" fmla="*/ 2387 h 164823"/>
                  <a:gd name="connsiteX11" fmla="*/ 55185 w 157405"/>
                  <a:gd name="connsiteY11" fmla="*/ 0 h 164823"/>
                  <a:gd name="connsiteX12" fmla="*/ 62564 w 157405"/>
                  <a:gd name="connsiteY12" fmla="*/ 0 h 164823"/>
                  <a:gd name="connsiteX13" fmla="*/ 90093 w 157405"/>
                  <a:gd name="connsiteY13" fmla="*/ 2477 h 164823"/>
                  <a:gd name="connsiteX14" fmla="*/ 113193 w 157405"/>
                  <a:gd name="connsiteY14" fmla="*/ 10357 h 164823"/>
                  <a:gd name="connsiteX15" fmla="*/ 120701 w 157405"/>
                  <a:gd name="connsiteY15" fmla="*/ 16774 h 164823"/>
                  <a:gd name="connsiteX16" fmla="*/ 157405 w 157405"/>
                  <a:gd name="connsiteY16" fmla="*/ 16774 h 164823"/>
                  <a:gd name="connsiteX17" fmla="*/ 157405 w 157405"/>
                  <a:gd name="connsiteY17" fmla="*/ 136955 h 164823"/>
                  <a:gd name="connsiteX18" fmla="*/ 154133 w 157405"/>
                  <a:gd name="connsiteY18" fmla="*/ 146952 h 164823"/>
                  <a:gd name="connsiteX19" fmla="*/ 146304 w 157405"/>
                  <a:gd name="connsiteY19" fmla="*/ 153914 h 164823"/>
                  <a:gd name="connsiteX20" fmla="*/ 123011 w 157405"/>
                  <a:gd name="connsiteY20" fmla="*/ 162257 h 164823"/>
                  <a:gd name="connsiteX21" fmla="*/ 109343 w 157405"/>
                  <a:gd name="connsiteY21" fmla="*/ 164182 h 164823"/>
                  <a:gd name="connsiteX22" fmla="*/ 94648 w 157405"/>
                  <a:gd name="connsiteY22" fmla="*/ 164823 h 164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405" h="164823">
                    <a:moveTo>
                      <a:pt x="94648" y="164823"/>
                    </a:moveTo>
                    <a:lnTo>
                      <a:pt x="87269" y="164823"/>
                    </a:lnTo>
                    <a:cubicBezTo>
                      <a:pt x="80275" y="164573"/>
                      <a:pt x="73281" y="163777"/>
                      <a:pt x="66414" y="162436"/>
                    </a:cubicBezTo>
                    <a:cubicBezTo>
                      <a:pt x="58201" y="161153"/>
                      <a:pt x="50308" y="158323"/>
                      <a:pt x="43185" y="154094"/>
                    </a:cubicBezTo>
                    <a:cubicBezTo>
                      <a:pt x="40555" y="152541"/>
                      <a:pt x="38181" y="150558"/>
                      <a:pt x="36191" y="148229"/>
                    </a:cubicBezTo>
                    <a:lnTo>
                      <a:pt x="0" y="148229"/>
                    </a:lnTo>
                    <a:lnTo>
                      <a:pt x="0" y="27682"/>
                    </a:lnTo>
                    <a:cubicBezTo>
                      <a:pt x="0" y="26008"/>
                      <a:pt x="257" y="24346"/>
                      <a:pt x="706" y="22735"/>
                    </a:cubicBezTo>
                    <a:cubicBezTo>
                      <a:pt x="706" y="21907"/>
                      <a:pt x="1347" y="21176"/>
                      <a:pt x="1733" y="20355"/>
                    </a:cubicBezTo>
                    <a:cubicBezTo>
                      <a:pt x="3850" y="16504"/>
                      <a:pt x="7058" y="13335"/>
                      <a:pt x="10909" y="11185"/>
                    </a:cubicBezTo>
                    <a:cubicBezTo>
                      <a:pt x="18096" y="6808"/>
                      <a:pt x="26053" y="3818"/>
                      <a:pt x="34330" y="2387"/>
                    </a:cubicBezTo>
                    <a:cubicBezTo>
                      <a:pt x="41196" y="1040"/>
                      <a:pt x="48191" y="244"/>
                      <a:pt x="55185" y="0"/>
                    </a:cubicBezTo>
                    <a:lnTo>
                      <a:pt x="62564" y="0"/>
                    </a:lnTo>
                    <a:cubicBezTo>
                      <a:pt x="71805" y="-19"/>
                      <a:pt x="81045" y="809"/>
                      <a:pt x="90093" y="2477"/>
                    </a:cubicBezTo>
                    <a:cubicBezTo>
                      <a:pt x="98178" y="3818"/>
                      <a:pt x="106006" y="6481"/>
                      <a:pt x="113193" y="10357"/>
                    </a:cubicBezTo>
                    <a:cubicBezTo>
                      <a:pt x="116080" y="12025"/>
                      <a:pt x="118583" y="14200"/>
                      <a:pt x="120701" y="16774"/>
                    </a:cubicBezTo>
                    <a:lnTo>
                      <a:pt x="157405" y="16774"/>
                    </a:lnTo>
                    <a:lnTo>
                      <a:pt x="157405" y="136955"/>
                    </a:lnTo>
                    <a:cubicBezTo>
                      <a:pt x="157213" y="140516"/>
                      <a:pt x="156121" y="143968"/>
                      <a:pt x="154133" y="146952"/>
                    </a:cubicBezTo>
                    <a:cubicBezTo>
                      <a:pt x="152207" y="149936"/>
                      <a:pt x="149513" y="152342"/>
                      <a:pt x="146304" y="153914"/>
                    </a:cubicBezTo>
                    <a:cubicBezTo>
                      <a:pt x="139117" y="158124"/>
                      <a:pt x="131225" y="160947"/>
                      <a:pt x="123011" y="162257"/>
                    </a:cubicBezTo>
                    <a:cubicBezTo>
                      <a:pt x="118712" y="163078"/>
                      <a:pt x="113835" y="163719"/>
                      <a:pt x="109343" y="164182"/>
                    </a:cubicBezTo>
                    <a:cubicBezTo>
                      <a:pt x="104851" y="164637"/>
                      <a:pt x="99782" y="164823"/>
                      <a:pt x="94648" y="164823"/>
                    </a:cubicBezTo>
                    <a:close/>
                  </a:path>
                </a:pathLst>
              </a:custGeom>
              <a:solidFill>
                <a:srgbClr val="FFFFFF"/>
              </a:solidFill>
              <a:ln w="6417" cap="flat">
                <a:noFill/>
                <a:prstDash val="solid"/>
                <a:miter/>
              </a:ln>
            </p:spPr>
            <p:txBody>
              <a:bodyPr rtlCol="0" anchor="ctr"/>
              <a:lstStyle/>
              <a:p>
                <a:endParaRPr lang="en-US" sz="810"/>
              </a:p>
            </p:txBody>
          </p:sp>
          <p:sp>
            <p:nvSpPr>
              <p:cNvPr id="3123" name="Freeform: Shape 3122">
                <a:extLst>
                  <a:ext uri="{FF2B5EF4-FFF2-40B4-BE49-F238E27FC236}">
                    <a16:creationId xmlns:a16="http://schemas.microsoft.com/office/drawing/2014/main" id="{80F6E425-FFC9-3F4C-86DA-60EC4C127C15}"/>
                  </a:ext>
                </a:extLst>
              </p:cNvPr>
              <p:cNvSpPr/>
              <p:nvPr/>
            </p:nvSpPr>
            <p:spPr>
              <a:xfrm>
                <a:off x="8340842" y="5623221"/>
                <a:ext cx="166388" cy="174175"/>
              </a:xfrm>
              <a:custGeom>
                <a:avLst/>
                <a:gdLst>
                  <a:gd name="connsiteX0" fmla="*/ 67184 w 166388"/>
                  <a:gd name="connsiteY0" fmla="*/ 9166 h 174175"/>
                  <a:gd name="connsiteX1" fmla="*/ 94713 w 166388"/>
                  <a:gd name="connsiteY1" fmla="*/ 11553 h 174175"/>
                  <a:gd name="connsiteX2" fmla="*/ 116273 w 166388"/>
                  <a:gd name="connsiteY2" fmla="*/ 18887 h 174175"/>
                  <a:gd name="connsiteX3" fmla="*/ 123781 w 166388"/>
                  <a:gd name="connsiteY3" fmla="*/ 25946 h 174175"/>
                  <a:gd name="connsiteX4" fmla="*/ 157854 w 166388"/>
                  <a:gd name="connsiteY4" fmla="*/ 25946 h 174175"/>
                  <a:gd name="connsiteX5" fmla="*/ 157854 w 166388"/>
                  <a:gd name="connsiteY5" fmla="*/ 141725 h 174175"/>
                  <a:gd name="connsiteX6" fmla="*/ 155095 w 166388"/>
                  <a:gd name="connsiteY6" fmla="*/ 149535 h 174175"/>
                  <a:gd name="connsiteX7" fmla="*/ 148679 w 166388"/>
                  <a:gd name="connsiteY7" fmla="*/ 154829 h 174175"/>
                  <a:gd name="connsiteX8" fmla="*/ 127053 w 166388"/>
                  <a:gd name="connsiteY8" fmla="*/ 162529 h 174175"/>
                  <a:gd name="connsiteX9" fmla="*/ 113899 w 166388"/>
                  <a:gd name="connsiteY9" fmla="*/ 164364 h 174175"/>
                  <a:gd name="connsiteX10" fmla="*/ 99590 w 166388"/>
                  <a:gd name="connsiteY10" fmla="*/ 165006 h 174175"/>
                  <a:gd name="connsiteX11" fmla="*/ 91697 w 166388"/>
                  <a:gd name="connsiteY11" fmla="*/ 165006 h 174175"/>
                  <a:gd name="connsiteX12" fmla="*/ 71548 w 166388"/>
                  <a:gd name="connsiteY12" fmla="*/ 162715 h 174175"/>
                  <a:gd name="connsiteX13" fmla="*/ 49795 w 166388"/>
                  <a:gd name="connsiteY13" fmla="*/ 155015 h 174175"/>
                  <a:gd name="connsiteX14" fmla="*/ 42801 w 166388"/>
                  <a:gd name="connsiteY14" fmla="*/ 148412 h 174175"/>
                  <a:gd name="connsiteX15" fmla="*/ 9176 w 166388"/>
                  <a:gd name="connsiteY15" fmla="*/ 148412 h 174175"/>
                  <a:gd name="connsiteX16" fmla="*/ 9176 w 166388"/>
                  <a:gd name="connsiteY16" fmla="*/ 32453 h 174175"/>
                  <a:gd name="connsiteX17" fmla="*/ 9754 w 166388"/>
                  <a:gd name="connsiteY17" fmla="*/ 28789 h 174175"/>
                  <a:gd name="connsiteX18" fmla="*/ 10459 w 166388"/>
                  <a:gd name="connsiteY18" fmla="*/ 27505 h 174175"/>
                  <a:gd name="connsiteX19" fmla="*/ 18352 w 166388"/>
                  <a:gd name="connsiteY19" fmla="*/ 19343 h 174175"/>
                  <a:gd name="connsiteX20" fmla="*/ 40105 w 166388"/>
                  <a:gd name="connsiteY20" fmla="*/ 11643 h 174175"/>
                  <a:gd name="connsiteX21" fmla="*/ 59997 w 166388"/>
                  <a:gd name="connsiteY21" fmla="*/ 9166 h 174175"/>
                  <a:gd name="connsiteX22" fmla="*/ 67184 w 166388"/>
                  <a:gd name="connsiteY22" fmla="*/ 9166 h 174175"/>
                  <a:gd name="connsiteX23" fmla="*/ 67184 w 166388"/>
                  <a:gd name="connsiteY23" fmla="*/ 3 h 174175"/>
                  <a:gd name="connsiteX24" fmla="*/ 59613 w 166388"/>
                  <a:gd name="connsiteY24" fmla="*/ 3 h 174175"/>
                  <a:gd name="connsiteX25" fmla="*/ 38051 w 166388"/>
                  <a:gd name="connsiteY25" fmla="*/ 2480 h 174175"/>
                  <a:gd name="connsiteX26" fmla="*/ 13218 w 166388"/>
                  <a:gd name="connsiteY26" fmla="*/ 11643 h 174175"/>
                  <a:gd name="connsiteX27" fmla="*/ 2246 w 166388"/>
                  <a:gd name="connsiteY27" fmla="*/ 23104 h 174175"/>
                  <a:gd name="connsiteX28" fmla="*/ 1027 w 166388"/>
                  <a:gd name="connsiteY28" fmla="*/ 26126 h 174175"/>
                  <a:gd name="connsiteX29" fmla="*/ 0 w 166388"/>
                  <a:gd name="connsiteY29" fmla="*/ 32543 h 174175"/>
                  <a:gd name="connsiteX30" fmla="*/ 0 w 166388"/>
                  <a:gd name="connsiteY30" fmla="*/ 157395 h 174175"/>
                  <a:gd name="connsiteX31" fmla="*/ 38821 w 166388"/>
                  <a:gd name="connsiteY31" fmla="*/ 157395 h 174175"/>
                  <a:gd name="connsiteX32" fmla="*/ 45302 w 166388"/>
                  <a:gd name="connsiteY32" fmla="*/ 162625 h 174175"/>
                  <a:gd name="connsiteX33" fmla="*/ 70136 w 166388"/>
                  <a:gd name="connsiteY33" fmla="*/ 171788 h 174175"/>
                  <a:gd name="connsiteX34" fmla="*/ 91697 w 166388"/>
                  <a:gd name="connsiteY34" fmla="*/ 174175 h 174175"/>
                  <a:gd name="connsiteX35" fmla="*/ 99268 w 166388"/>
                  <a:gd name="connsiteY35" fmla="*/ 174175 h 174175"/>
                  <a:gd name="connsiteX36" fmla="*/ 114412 w 166388"/>
                  <a:gd name="connsiteY36" fmla="*/ 173534 h 174175"/>
                  <a:gd name="connsiteX37" fmla="*/ 128337 w 166388"/>
                  <a:gd name="connsiteY37" fmla="*/ 171512 h 174175"/>
                  <a:gd name="connsiteX38" fmla="*/ 153170 w 166388"/>
                  <a:gd name="connsiteY38" fmla="*/ 162349 h 174175"/>
                  <a:gd name="connsiteX39" fmla="*/ 162667 w 166388"/>
                  <a:gd name="connsiteY39" fmla="*/ 153705 h 174175"/>
                  <a:gd name="connsiteX40" fmla="*/ 166388 w 166388"/>
                  <a:gd name="connsiteY40" fmla="*/ 141449 h 174175"/>
                  <a:gd name="connsiteX41" fmla="*/ 166388 w 166388"/>
                  <a:gd name="connsiteY41" fmla="*/ 16776 h 174175"/>
                  <a:gd name="connsiteX42" fmla="*/ 127824 w 166388"/>
                  <a:gd name="connsiteY42" fmla="*/ 16776 h 174175"/>
                  <a:gd name="connsiteX43" fmla="*/ 120444 w 166388"/>
                  <a:gd name="connsiteY43" fmla="*/ 11002 h 174175"/>
                  <a:gd name="connsiteX44" fmla="*/ 95996 w 166388"/>
                  <a:gd name="connsiteY44" fmla="*/ 2570 h 174175"/>
                  <a:gd name="connsiteX45" fmla="*/ 67184 w 166388"/>
                  <a:gd name="connsiteY45" fmla="*/ 3 h 17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66388" h="174175">
                    <a:moveTo>
                      <a:pt x="67184" y="9166"/>
                    </a:moveTo>
                    <a:cubicBezTo>
                      <a:pt x="76425" y="9108"/>
                      <a:pt x="85665" y="9904"/>
                      <a:pt x="94713" y="11553"/>
                    </a:cubicBezTo>
                    <a:cubicBezTo>
                      <a:pt x="102220" y="12792"/>
                      <a:pt x="109535" y="15269"/>
                      <a:pt x="116273" y="18887"/>
                    </a:cubicBezTo>
                    <a:cubicBezTo>
                      <a:pt x="119353" y="20543"/>
                      <a:pt x="121920" y="22975"/>
                      <a:pt x="123781" y="25946"/>
                    </a:cubicBezTo>
                    <a:lnTo>
                      <a:pt x="157854" y="25946"/>
                    </a:lnTo>
                    <a:lnTo>
                      <a:pt x="157854" y="141725"/>
                    </a:lnTo>
                    <a:cubicBezTo>
                      <a:pt x="157661" y="144529"/>
                      <a:pt x="156700" y="147231"/>
                      <a:pt x="155095" y="149535"/>
                    </a:cubicBezTo>
                    <a:cubicBezTo>
                      <a:pt x="153491" y="151838"/>
                      <a:pt x="151245" y="153673"/>
                      <a:pt x="148679" y="154829"/>
                    </a:cubicBezTo>
                    <a:cubicBezTo>
                      <a:pt x="142005" y="158704"/>
                      <a:pt x="134689" y="161316"/>
                      <a:pt x="127053" y="162529"/>
                    </a:cubicBezTo>
                    <a:cubicBezTo>
                      <a:pt x="122690" y="163382"/>
                      <a:pt x="118326" y="163992"/>
                      <a:pt x="113899" y="164364"/>
                    </a:cubicBezTo>
                    <a:cubicBezTo>
                      <a:pt x="109279" y="164826"/>
                      <a:pt x="104723" y="165006"/>
                      <a:pt x="99590" y="165006"/>
                    </a:cubicBezTo>
                    <a:lnTo>
                      <a:pt x="91697" y="165006"/>
                    </a:lnTo>
                    <a:cubicBezTo>
                      <a:pt x="84895" y="164736"/>
                      <a:pt x="78157" y="163973"/>
                      <a:pt x="71548" y="162715"/>
                    </a:cubicBezTo>
                    <a:cubicBezTo>
                      <a:pt x="63847" y="161483"/>
                      <a:pt x="56532" y="158871"/>
                      <a:pt x="49795" y="155015"/>
                    </a:cubicBezTo>
                    <a:cubicBezTo>
                      <a:pt x="46971" y="153378"/>
                      <a:pt x="44597" y="151120"/>
                      <a:pt x="42801" y="148412"/>
                    </a:cubicBezTo>
                    <a:lnTo>
                      <a:pt x="9176" y="148412"/>
                    </a:lnTo>
                    <a:lnTo>
                      <a:pt x="9176" y="32453"/>
                    </a:lnTo>
                    <a:cubicBezTo>
                      <a:pt x="9176" y="31208"/>
                      <a:pt x="9368" y="29976"/>
                      <a:pt x="9754" y="28789"/>
                    </a:cubicBezTo>
                    <a:cubicBezTo>
                      <a:pt x="9946" y="28346"/>
                      <a:pt x="10203" y="27916"/>
                      <a:pt x="10459" y="27505"/>
                    </a:cubicBezTo>
                    <a:cubicBezTo>
                      <a:pt x="12256" y="24066"/>
                      <a:pt x="14951" y="21230"/>
                      <a:pt x="18352" y="19343"/>
                    </a:cubicBezTo>
                    <a:cubicBezTo>
                      <a:pt x="25090" y="15487"/>
                      <a:pt x="32405" y="12881"/>
                      <a:pt x="40105" y="11643"/>
                    </a:cubicBezTo>
                    <a:cubicBezTo>
                      <a:pt x="46651" y="10340"/>
                      <a:pt x="53259" y="9512"/>
                      <a:pt x="59997" y="9166"/>
                    </a:cubicBezTo>
                    <a:lnTo>
                      <a:pt x="67184" y="9166"/>
                    </a:lnTo>
                    <a:close/>
                    <a:moveTo>
                      <a:pt x="67184" y="3"/>
                    </a:moveTo>
                    <a:lnTo>
                      <a:pt x="59613" y="3"/>
                    </a:lnTo>
                    <a:cubicBezTo>
                      <a:pt x="52362" y="279"/>
                      <a:pt x="45175" y="1106"/>
                      <a:pt x="38051" y="2480"/>
                    </a:cubicBezTo>
                    <a:cubicBezTo>
                      <a:pt x="29260" y="4001"/>
                      <a:pt x="20855" y="7106"/>
                      <a:pt x="13218" y="11643"/>
                    </a:cubicBezTo>
                    <a:cubicBezTo>
                      <a:pt x="8534" y="14338"/>
                      <a:pt x="4748" y="18316"/>
                      <a:pt x="2246" y="23104"/>
                    </a:cubicBezTo>
                    <a:cubicBezTo>
                      <a:pt x="1733" y="24079"/>
                      <a:pt x="1347" y="25093"/>
                      <a:pt x="1027" y="26126"/>
                    </a:cubicBezTo>
                    <a:cubicBezTo>
                      <a:pt x="385" y="28205"/>
                      <a:pt x="0" y="30367"/>
                      <a:pt x="0" y="32543"/>
                    </a:cubicBezTo>
                    <a:lnTo>
                      <a:pt x="0" y="157395"/>
                    </a:lnTo>
                    <a:lnTo>
                      <a:pt x="38821" y="157395"/>
                    </a:lnTo>
                    <a:cubicBezTo>
                      <a:pt x="40747" y="159404"/>
                      <a:pt x="42928" y="161155"/>
                      <a:pt x="45302" y="162625"/>
                    </a:cubicBezTo>
                    <a:cubicBezTo>
                      <a:pt x="52939" y="167162"/>
                      <a:pt x="61345" y="170267"/>
                      <a:pt x="70136" y="171788"/>
                    </a:cubicBezTo>
                    <a:cubicBezTo>
                      <a:pt x="77259" y="173129"/>
                      <a:pt x="84446" y="173925"/>
                      <a:pt x="91697" y="174175"/>
                    </a:cubicBezTo>
                    <a:lnTo>
                      <a:pt x="99268" y="174175"/>
                    </a:lnTo>
                    <a:cubicBezTo>
                      <a:pt x="104531" y="174175"/>
                      <a:pt x="109535" y="174175"/>
                      <a:pt x="114412" y="173534"/>
                    </a:cubicBezTo>
                    <a:cubicBezTo>
                      <a:pt x="119096" y="173104"/>
                      <a:pt x="123781" y="172430"/>
                      <a:pt x="128337" y="171512"/>
                    </a:cubicBezTo>
                    <a:cubicBezTo>
                      <a:pt x="137128" y="169991"/>
                      <a:pt x="145534" y="166886"/>
                      <a:pt x="153170" y="162349"/>
                    </a:cubicBezTo>
                    <a:cubicBezTo>
                      <a:pt x="157084" y="160366"/>
                      <a:pt x="160357" y="157376"/>
                      <a:pt x="162667" y="153705"/>
                    </a:cubicBezTo>
                    <a:cubicBezTo>
                      <a:pt x="164977" y="150029"/>
                      <a:pt x="166261" y="145794"/>
                      <a:pt x="166388" y="141449"/>
                    </a:cubicBezTo>
                    <a:lnTo>
                      <a:pt x="166388" y="16776"/>
                    </a:lnTo>
                    <a:lnTo>
                      <a:pt x="127824" y="16776"/>
                    </a:lnTo>
                    <a:cubicBezTo>
                      <a:pt x="125641" y="14524"/>
                      <a:pt x="123139" y="12580"/>
                      <a:pt x="120444" y="11002"/>
                    </a:cubicBezTo>
                    <a:cubicBezTo>
                      <a:pt x="112872" y="6805"/>
                      <a:pt x="104594" y="3949"/>
                      <a:pt x="95996" y="2570"/>
                    </a:cubicBezTo>
                    <a:cubicBezTo>
                      <a:pt x="86499" y="805"/>
                      <a:pt x="76874" y="-55"/>
                      <a:pt x="67184" y="3"/>
                    </a:cubicBezTo>
                    <a:close/>
                  </a:path>
                </a:pathLst>
              </a:custGeom>
              <a:solidFill>
                <a:srgbClr val="FFFFFF"/>
              </a:solidFill>
              <a:ln w="6417" cap="flat">
                <a:noFill/>
                <a:prstDash val="solid"/>
                <a:miter/>
              </a:ln>
            </p:spPr>
            <p:txBody>
              <a:bodyPr rtlCol="0" anchor="ctr"/>
              <a:lstStyle/>
              <a:p>
                <a:endParaRPr lang="en-US" sz="810"/>
              </a:p>
            </p:txBody>
          </p:sp>
          <p:sp>
            <p:nvSpPr>
              <p:cNvPr id="3124" name="Freeform: Shape 3123">
                <a:extLst>
                  <a:ext uri="{FF2B5EF4-FFF2-40B4-BE49-F238E27FC236}">
                    <a16:creationId xmlns:a16="http://schemas.microsoft.com/office/drawing/2014/main" id="{51AAF7F9-1DD9-0BC0-2E7E-F0B089E2B3C4}"/>
                  </a:ext>
                </a:extLst>
              </p:cNvPr>
              <p:cNvSpPr/>
              <p:nvPr/>
            </p:nvSpPr>
            <p:spPr>
              <a:xfrm>
                <a:off x="8235413" y="5745054"/>
                <a:ext cx="375899" cy="212397"/>
              </a:xfrm>
              <a:custGeom>
                <a:avLst/>
                <a:gdLst>
                  <a:gd name="connsiteX0" fmla="*/ 371278 w 375899"/>
                  <a:gd name="connsiteY0" fmla="*/ 212397 h 212397"/>
                  <a:gd name="connsiteX1" fmla="*/ 352926 w 375899"/>
                  <a:gd name="connsiteY1" fmla="*/ 205705 h 212397"/>
                  <a:gd name="connsiteX2" fmla="*/ 347088 w 375899"/>
                  <a:gd name="connsiteY2" fmla="*/ 203228 h 212397"/>
                  <a:gd name="connsiteX3" fmla="*/ 341312 w 375899"/>
                  <a:gd name="connsiteY3" fmla="*/ 205705 h 212397"/>
                  <a:gd name="connsiteX4" fmla="*/ 322639 w 375899"/>
                  <a:gd name="connsiteY4" fmla="*/ 212397 h 212397"/>
                  <a:gd name="connsiteX5" fmla="*/ 304030 w 375899"/>
                  <a:gd name="connsiteY5" fmla="*/ 205705 h 212397"/>
                  <a:gd name="connsiteX6" fmla="*/ 298255 w 375899"/>
                  <a:gd name="connsiteY6" fmla="*/ 203228 h 212397"/>
                  <a:gd name="connsiteX7" fmla="*/ 292480 w 375899"/>
                  <a:gd name="connsiteY7" fmla="*/ 205615 h 212397"/>
                  <a:gd name="connsiteX8" fmla="*/ 273807 w 375899"/>
                  <a:gd name="connsiteY8" fmla="*/ 212365 h 212397"/>
                  <a:gd name="connsiteX9" fmla="*/ 255134 w 375899"/>
                  <a:gd name="connsiteY9" fmla="*/ 205615 h 212397"/>
                  <a:gd name="connsiteX10" fmla="*/ 249295 w 375899"/>
                  <a:gd name="connsiteY10" fmla="*/ 203138 h 212397"/>
                  <a:gd name="connsiteX11" fmla="*/ 243520 w 375899"/>
                  <a:gd name="connsiteY11" fmla="*/ 205615 h 212397"/>
                  <a:gd name="connsiteX12" fmla="*/ 224911 w 375899"/>
                  <a:gd name="connsiteY12" fmla="*/ 212295 h 212397"/>
                  <a:gd name="connsiteX13" fmla="*/ 206302 w 375899"/>
                  <a:gd name="connsiteY13" fmla="*/ 205615 h 212397"/>
                  <a:gd name="connsiteX14" fmla="*/ 200398 w 375899"/>
                  <a:gd name="connsiteY14" fmla="*/ 203138 h 212397"/>
                  <a:gd name="connsiteX15" fmla="*/ 194623 w 375899"/>
                  <a:gd name="connsiteY15" fmla="*/ 205519 h 212397"/>
                  <a:gd name="connsiteX16" fmla="*/ 176335 w 375899"/>
                  <a:gd name="connsiteY16" fmla="*/ 212308 h 212397"/>
                  <a:gd name="connsiteX17" fmla="*/ 157983 w 375899"/>
                  <a:gd name="connsiteY17" fmla="*/ 205615 h 212397"/>
                  <a:gd name="connsiteX18" fmla="*/ 152208 w 375899"/>
                  <a:gd name="connsiteY18" fmla="*/ 203138 h 212397"/>
                  <a:gd name="connsiteX19" fmla="*/ 146433 w 375899"/>
                  <a:gd name="connsiteY19" fmla="*/ 205519 h 212397"/>
                  <a:gd name="connsiteX20" fmla="*/ 127760 w 375899"/>
                  <a:gd name="connsiteY20" fmla="*/ 212269 h 212397"/>
                  <a:gd name="connsiteX21" fmla="*/ 109086 w 375899"/>
                  <a:gd name="connsiteY21" fmla="*/ 205519 h 212397"/>
                  <a:gd name="connsiteX22" fmla="*/ 103248 w 375899"/>
                  <a:gd name="connsiteY22" fmla="*/ 203048 h 212397"/>
                  <a:gd name="connsiteX23" fmla="*/ 97472 w 375899"/>
                  <a:gd name="connsiteY23" fmla="*/ 205519 h 212397"/>
                  <a:gd name="connsiteX24" fmla="*/ 79120 w 375899"/>
                  <a:gd name="connsiteY24" fmla="*/ 212211 h 212397"/>
                  <a:gd name="connsiteX25" fmla="*/ 60832 w 375899"/>
                  <a:gd name="connsiteY25" fmla="*/ 205519 h 212397"/>
                  <a:gd name="connsiteX26" fmla="*/ 54929 w 375899"/>
                  <a:gd name="connsiteY26" fmla="*/ 203048 h 212397"/>
                  <a:gd name="connsiteX27" fmla="*/ 49153 w 375899"/>
                  <a:gd name="connsiteY27" fmla="*/ 205429 h 212397"/>
                  <a:gd name="connsiteX28" fmla="*/ 30801 w 375899"/>
                  <a:gd name="connsiteY28" fmla="*/ 212211 h 212397"/>
                  <a:gd name="connsiteX29" fmla="*/ 12513 w 375899"/>
                  <a:gd name="connsiteY29" fmla="*/ 205519 h 212397"/>
                  <a:gd name="connsiteX30" fmla="*/ 6738 w 375899"/>
                  <a:gd name="connsiteY30" fmla="*/ 203048 h 212397"/>
                  <a:gd name="connsiteX31" fmla="*/ 0 w 375899"/>
                  <a:gd name="connsiteY31" fmla="*/ 203048 h 212397"/>
                  <a:gd name="connsiteX32" fmla="*/ 0 w 375899"/>
                  <a:gd name="connsiteY32" fmla="*/ 157213 h 212397"/>
                  <a:gd name="connsiteX33" fmla="*/ 4621 w 375899"/>
                  <a:gd name="connsiteY33" fmla="*/ 157213 h 212397"/>
                  <a:gd name="connsiteX34" fmla="*/ 22973 w 375899"/>
                  <a:gd name="connsiteY34" fmla="*/ 163906 h 212397"/>
                  <a:gd name="connsiteX35" fmla="*/ 28812 w 375899"/>
                  <a:gd name="connsiteY35" fmla="*/ 166376 h 212397"/>
                  <a:gd name="connsiteX36" fmla="*/ 34587 w 375899"/>
                  <a:gd name="connsiteY36" fmla="*/ 163906 h 212397"/>
                  <a:gd name="connsiteX37" fmla="*/ 53196 w 375899"/>
                  <a:gd name="connsiteY37" fmla="*/ 157219 h 212397"/>
                  <a:gd name="connsiteX38" fmla="*/ 71805 w 375899"/>
                  <a:gd name="connsiteY38" fmla="*/ 163906 h 212397"/>
                  <a:gd name="connsiteX39" fmla="*/ 77644 w 375899"/>
                  <a:gd name="connsiteY39" fmla="*/ 166376 h 212397"/>
                  <a:gd name="connsiteX40" fmla="*/ 83419 w 375899"/>
                  <a:gd name="connsiteY40" fmla="*/ 163906 h 212397"/>
                  <a:gd name="connsiteX41" fmla="*/ 86820 w 375899"/>
                  <a:gd name="connsiteY41" fmla="*/ 161518 h 212397"/>
                  <a:gd name="connsiteX42" fmla="*/ 86820 w 375899"/>
                  <a:gd name="connsiteY42" fmla="*/ 142088 h 212397"/>
                  <a:gd name="connsiteX43" fmla="*/ 0 w 375899"/>
                  <a:gd name="connsiteY43" fmla="*/ 142088 h 212397"/>
                  <a:gd name="connsiteX44" fmla="*/ 0 w 375899"/>
                  <a:gd name="connsiteY44" fmla="*/ 96253 h 212397"/>
                  <a:gd name="connsiteX45" fmla="*/ 12192 w 375899"/>
                  <a:gd name="connsiteY45" fmla="*/ 96253 h 212397"/>
                  <a:gd name="connsiteX46" fmla="*/ 87141 w 375899"/>
                  <a:gd name="connsiteY46" fmla="*/ 10723 h 212397"/>
                  <a:gd name="connsiteX47" fmla="*/ 87141 w 375899"/>
                  <a:gd name="connsiteY47" fmla="*/ 0 h 212397"/>
                  <a:gd name="connsiteX48" fmla="*/ 108445 w 375899"/>
                  <a:gd name="connsiteY48" fmla="*/ 0 h 212397"/>
                  <a:gd name="connsiteX49" fmla="*/ 108445 w 375899"/>
                  <a:gd name="connsiteY49" fmla="*/ 10723 h 212397"/>
                  <a:gd name="connsiteX50" fmla="*/ 123781 w 375899"/>
                  <a:gd name="connsiteY50" fmla="*/ 61967 h 212397"/>
                  <a:gd name="connsiteX51" fmla="*/ 152144 w 375899"/>
                  <a:gd name="connsiteY51" fmla="*/ 87102 h 212397"/>
                  <a:gd name="connsiteX52" fmla="*/ 189297 w 375899"/>
                  <a:gd name="connsiteY52" fmla="*/ 94693 h 212397"/>
                  <a:gd name="connsiteX53" fmla="*/ 226129 w 375899"/>
                  <a:gd name="connsiteY53" fmla="*/ 86415 h 212397"/>
                  <a:gd name="connsiteX54" fmla="*/ 253465 w 375899"/>
                  <a:gd name="connsiteY54" fmla="*/ 60498 h 212397"/>
                  <a:gd name="connsiteX55" fmla="*/ 268224 w 375899"/>
                  <a:gd name="connsiteY55" fmla="*/ 10723 h 212397"/>
                  <a:gd name="connsiteX56" fmla="*/ 268224 w 375899"/>
                  <a:gd name="connsiteY56" fmla="*/ 0 h 212397"/>
                  <a:gd name="connsiteX57" fmla="*/ 289721 w 375899"/>
                  <a:gd name="connsiteY57" fmla="*/ 0 h 212397"/>
                  <a:gd name="connsiteX58" fmla="*/ 289721 w 375899"/>
                  <a:gd name="connsiteY58" fmla="*/ 10723 h 212397"/>
                  <a:gd name="connsiteX59" fmla="*/ 364477 w 375899"/>
                  <a:gd name="connsiteY59" fmla="*/ 96253 h 212397"/>
                  <a:gd name="connsiteX60" fmla="*/ 375899 w 375899"/>
                  <a:gd name="connsiteY60" fmla="*/ 96253 h 212397"/>
                  <a:gd name="connsiteX61" fmla="*/ 375899 w 375899"/>
                  <a:gd name="connsiteY61" fmla="*/ 142088 h 212397"/>
                  <a:gd name="connsiteX62" fmla="*/ 290362 w 375899"/>
                  <a:gd name="connsiteY62" fmla="*/ 142088 h 212397"/>
                  <a:gd name="connsiteX63" fmla="*/ 290362 w 375899"/>
                  <a:gd name="connsiteY63" fmla="*/ 158310 h 212397"/>
                  <a:gd name="connsiteX64" fmla="*/ 304158 w 375899"/>
                  <a:gd name="connsiteY64" fmla="*/ 158092 h 212397"/>
                  <a:gd name="connsiteX65" fmla="*/ 316543 w 375899"/>
                  <a:gd name="connsiteY65" fmla="*/ 164085 h 212397"/>
                  <a:gd name="connsiteX66" fmla="*/ 322446 w 375899"/>
                  <a:gd name="connsiteY66" fmla="*/ 166562 h 212397"/>
                  <a:gd name="connsiteX67" fmla="*/ 328222 w 375899"/>
                  <a:gd name="connsiteY67" fmla="*/ 164085 h 212397"/>
                  <a:gd name="connsiteX68" fmla="*/ 346831 w 375899"/>
                  <a:gd name="connsiteY68" fmla="*/ 157399 h 212397"/>
                  <a:gd name="connsiteX69" fmla="*/ 365440 w 375899"/>
                  <a:gd name="connsiteY69" fmla="*/ 164085 h 212397"/>
                  <a:gd name="connsiteX70" fmla="*/ 371278 w 375899"/>
                  <a:gd name="connsiteY70" fmla="*/ 166562 h 212397"/>
                  <a:gd name="connsiteX71" fmla="*/ 375899 w 375899"/>
                  <a:gd name="connsiteY71" fmla="*/ 166562 h 212397"/>
                  <a:gd name="connsiteX72" fmla="*/ 375899 w 375899"/>
                  <a:gd name="connsiteY72" fmla="*/ 212397 h 212397"/>
                  <a:gd name="connsiteX73" fmla="*/ 371278 w 375899"/>
                  <a:gd name="connsiteY73" fmla="*/ 212397 h 21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75899" h="212397">
                    <a:moveTo>
                      <a:pt x="371278" y="212397"/>
                    </a:moveTo>
                    <a:cubicBezTo>
                      <a:pt x="364605" y="212385"/>
                      <a:pt x="358060" y="210017"/>
                      <a:pt x="352926" y="205705"/>
                    </a:cubicBezTo>
                    <a:cubicBezTo>
                      <a:pt x="350296" y="203690"/>
                      <a:pt x="349654" y="203228"/>
                      <a:pt x="347088" y="203228"/>
                    </a:cubicBezTo>
                    <a:cubicBezTo>
                      <a:pt x="344521" y="203228"/>
                      <a:pt x="343879" y="203780"/>
                      <a:pt x="341312" y="205705"/>
                    </a:cubicBezTo>
                    <a:cubicBezTo>
                      <a:pt x="336050" y="210036"/>
                      <a:pt x="329441" y="212397"/>
                      <a:pt x="322639" y="212397"/>
                    </a:cubicBezTo>
                    <a:cubicBezTo>
                      <a:pt x="315838" y="212397"/>
                      <a:pt x="309228" y="210036"/>
                      <a:pt x="304030" y="205705"/>
                    </a:cubicBezTo>
                    <a:cubicBezTo>
                      <a:pt x="301463" y="203690"/>
                      <a:pt x="300693" y="203228"/>
                      <a:pt x="298255" y="203228"/>
                    </a:cubicBezTo>
                    <a:cubicBezTo>
                      <a:pt x="295753" y="203228"/>
                      <a:pt x="295046" y="203228"/>
                      <a:pt x="292480" y="205615"/>
                    </a:cubicBezTo>
                    <a:cubicBezTo>
                      <a:pt x="287218" y="209972"/>
                      <a:pt x="280608" y="212365"/>
                      <a:pt x="273807" y="212365"/>
                    </a:cubicBezTo>
                    <a:cubicBezTo>
                      <a:pt x="267005" y="212365"/>
                      <a:pt x="260396" y="209972"/>
                      <a:pt x="255134" y="205615"/>
                    </a:cubicBezTo>
                    <a:cubicBezTo>
                      <a:pt x="252567" y="203690"/>
                      <a:pt x="251861" y="203138"/>
                      <a:pt x="249295" y="203138"/>
                    </a:cubicBezTo>
                    <a:cubicBezTo>
                      <a:pt x="246728" y="203138"/>
                      <a:pt x="246087" y="203690"/>
                      <a:pt x="243520" y="205615"/>
                    </a:cubicBezTo>
                    <a:cubicBezTo>
                      <a:pt x="238257" y="209933"/>
                      <a:pt x="231712" y="212295"/>
                      <a:pt x="224911" y="212295"/>
                    </a:cubicBezTo>
                    <a:cubicBezTo>
                      <a:pt x="218108" y="212295"/>
                      <a:pt x="211500" y="209933"/>
                      <a:pt x="206302" y="205615"/>
                    </a:cubicBezTo>
                    <a:cubicBezTo>
                      <a:pt x="203606" y="203690"/>
                      <a:pt x="202965" y="203138"/>
                      <a:pt x="200398" y="203138"/>
                    </a:cubicBezTo>
                    <a:cubicBezTo>
                      <a:pt x="197832" y="203138"/>
                      <a:pt x="197189" y="203690"/>
                      <a:pt x="194623" y="205519"/>
                    </a:cubicBezTo>
                    <a:cubicBezTo>
                      <a:pt x="189554" y="209901"/>
                      <a:pt x="183008" y="212308"/>
                      <a:pt x="176335" y="212308"/>
                    </a:cubicBezTo>
                    <a:cubicBezTo>
                      <a:pt x="169597" y="212295"/>
                      <a:pt x="163116" y="209927"/>
                      <a:pt x="157983" y="205615"/>
                    </a:cubicBezTo>
                    <a:cubicBezTo>
                      <a:pt x="155417" y="203690"/>
                      <a:pt x="154647" y="203138"/>
                      <a:pt x="152208" y="203138"/>
                    </a:cubicBezTo>
                    <a:cubicBezTo>
                      <a:pt x="149705" y="203138"/>
                      <a:pt x="149000" y="203690"/>
                      <a:pt x="146433" y="205519"/>
                    </a:cubicBezTo>
                    <a:cubicBezTo>
                      <a:pt x="141171" y="209882"/>
                      <a:pt x="134562" y="212269"/>
                      <a:pt x="127760" y="212269"/>
                    </a:cubicBezTo>
                    <a:cubicBezTo>
                      <a:pt x="120958" y="212269"/>
                      <a:pt x="114349" y="209882"/>
                      <a:pt x="109086" y="205519"/>
                    </a:cubicBezTo>
                    <a:cubicBezTo>
                      <a:pt x="106520" y="203594"/>
                      <a:pt x="105814" y="203048"/>
                      <a:pt x="103248" y="203048"/>
                    </a:cubicBezTo>
                    <a:cubicBezTo>
                      <a:pt x="100681" y="203048"/>
                      <a:pt x="100039" y="203594"/>
                      <a:pt x="97472" y="205519"/>
                    </a:cubicBezTo>
                    <a:cubicBezTo>
                      <a:pt x="92338" y="209831"/>
                      <a:pt x="85857" y="212199"/>
                      <a:pt x="79120" y="212211"/>
                    </a:cubicBezTo>
                    <a:cubicBezTo>
                      <a:pt x="72446" y="212230"/>
                      <a:pt x="65901" y="209863"/>
                      <a:pt x="60832" y="205519"/>
                    </a:cubicBezTo>
                    <a:cubicBezTo>
                      <a:pt x="58137" y="203594"/>
                      <a:pt x="57495" y="203048"/>
                      <a:pt x="54929" y="203048"/>
                    </a:cubicBezTo>
                    <a:cubicBezTo>
                      <a:pt x="52362" y="203048"/>
                      <a:pt x="51720" y="203594"/>
                      <a:pt x="49153" y="205429"/>
                    </a:cubicBezTo>
                    <a:cubicBezTo>
                      <a:pt x="44084" y="209812"/>
                      <a:pt x="37539" y="212218"/>
                      <a:pt x="30801" y="212211"/>
                    </a:cubicBezTo>
                    <a:cubicBezTo>
                      <a:pt x="24127" y="212192"/>
                      <a:pt x="17646" y="209824"/>
                      <a:pt x="12513" y="205519"/>
                    </a:cubicBezTo>
                    <a:cubicBezTo>
                      <a:pt x="9946" y="203594"/>
                      <a:pt x="9305" y="203048"/>
                      <a:pt x="6738" y="203048"/>
                    </a:cubicBezTo>
                    <a:lnTo>
                      <a:pt x="0" y="203048"/>
                    </a:lnTo>
                    <a:lnTo>
                      <a:pt x="0" y="157213"/>
                    </a:lnTo>
                    <a:lnTo>
                      <a:pt x="4621" y="157213"/>
                    </a:lnTo>
                    <a:cubicBezTo>
                      <a:pt x="11294" y="157226"/>
                      <a:pt x="17839" y="159593"/>
                      <a:pt x="22973" y="163906"/>
                    </a:cubicBezTo>
                    <a:cubicBezTo>
                      <a:pt x="25539" y="165831"/>
                      <a:pt x="26245" y="166376"/>
                      <a:pt x="28812" y="166376"/>
                    </a:cubicBezTo>
                    <a:cubicBezTo>
                      <a:pt x="31378" y="166376"/>
                      <a:pt x="32020" y="165831"/>
                      <a:pt x="34587" y="163906"/>
                    </a:cubicBezTo>
                    <a:cubicBezTo>
                      <a:pt x="39849" y="159581"/>
                      <a:pt x="46394" y="157219"/>
                      <a:pt x="53196" y="157219"/>
                    </a:cubicBezTo>
                    <a:cubicBezTo>
                      <a:pt x="59998" y="157219"/>
                      <a:pt x="66543" y="159581"/>
                      <a:pt x="71805" y="163906"/>
                    </a:cubicBezTo>
                    <a:cubicBezTo>
                      <a:pt x="74436" y="165831"/>
                      <a:pt x="75078" y="166376"/>
                      <a:pt x="77644" y="166376"/>
                    </a:cubicBezTo>
                    <a:cubicBezTo>
                      <a:pt x="80211" y="166376"/>
                      <a:pt x="80853" y="165831"/>
                      <a:pt x="83419" y="163906"/>
                    </a:cubicBezTo>
                    <a:lnTo>
                      <a:pt x="86820" y="161518"/>
                    </a:lnTo>
                    <a:lnTo>
                      <a:pt x="86820" y="142088"/>
                    </a:lnTo>
                    <a:lnTo>
                      <a:pt x="0" y="142088"/>
                    </a:lnTo>
                    <a:lnTo>
                      <a:pt x="0" y="96253"/>
                    </a:lnTo>
                    <a:lnTo>
                      <a:pt x="12192" y="96253"/>
                    </a:lnTo>
                    <a:cubicBezTo>
                      <a:pt x="68789" y="96253"/>
                      <a:pt x="87141" y="32636"/>
                      <a:pt x="87141" y="10723"/>
                    </a:cubicBezTo>
                    <a:lnTo>
                      <a:pt x="87141" y="0"/>
                    </a:lnTo>
                    <a:lnTo>
                      <a:pt x="108445" y="0"/>
                    </a:lnTo>
                    <a:lnTo>
                      <a:pt x="108445" y="10723"/>
                    </a:lnTo>
                    <a:cubicBezTo>
                      <a:pt x="108830" y="28876"/>
                      <a:pt x="114092" y="46593"/>
                      <a:pt x="123781" y="61967"/>
                    </a:cubicBezTo>
                    <a:cubicBezTo>
                      <a:pt x="130904" y="72690"/>
                      <a:pt x="140657" y="81359"/>
                      <a:pt x="152144" y="87102"/>
                    </a:cubicBezTo>
                    <a:cubicBezTo>
                      <a:pt x="163694" y="92845"/>
                      <a:pt x="176463" y="95463"/>
                      <a:pt x="189297" y="94693"/>
                    </a:cubicBezTo>
                    <a:cubicBezTo>
                      <a:pt x="202131" y="95290"/>
                      <a:pt x="214836" y="92435"/>
                      <a:pt x="226129" y="86415"/>
                    </a:cubicBezTo>
                    <a:cubicBezTo>
                      <a:pt x="237423" y="80397"/>
                      <a:pt x="246857" y="71445"/>
                      <a:pt x="253465" y="60498"/>
                    </a:cubicBezTo>
                    <a:cubicBezTo>
                      <a:pt x="262513" y="45418"/>
                      <a:pt x="267583" y="28292"/>
                      <a:pt x="268224" y="10723"/>
                    </a:cubicBezTo>
                    <a:lnTo>
                      <a:pt x="268224" y="0"/>
                    </a:lnTo>
                    <a:lnTo>
                      <a:pt x="289721" y="0"/>
                    </a:lnTo>
                    <a:lnTo>
                      <a:pt x="289721" y="10723"/>
                    </a:lnTo>
                    <a:cubicBezTo>
                      <a:pt x="289721" y="32636"/>
                      <a:pt x="308008" y="96253"/>
                      <a:pt x="364477" y="96253"/>
                    </a:cubicBezTo>
                    <a:lnTo>
                      <a:pt x="375899" y="96253"/>
                    </a:lnTo>
                    <a:lnTo>
                      <a:pt x="375899" y="142088"/>
                    </a:lnTo>
                    <a:lnTo>
                      <a:pt x="290362" y="142088"/>
                    </a:lnTo>
                    <a:lnTo>
                      <a:pt x="290362" y="158310"/>
                    </a:lnTo>
                    <a:cubicBezTo>
                      <a:pt x="294854" y="157161"/>
                      <a:pt x="299603" y="157084"/>
                      <a:pt x="304158" y="158092"/>
                    </a:cubicBezTo>
                    <a:cubicBezTo>
                      <a:pt x="308714" y="159093"/>
                      <a:pt x="312950" y="161146"/>
                      <a:pt x="316543" y="164085"/>
                    </a:cubicBezTo>
                    <a:cubicBezTo>
                      <a:pt x="319109" y="166010"/>
                      <a:pt x="319880" y="166562"/>
                      <a:pt x="322446" y="166562"/>
                    </a:cubicBezTo>
                    <a:cubicBezTo>
                      <a:pt x="325013" y="166562"/>
                      <a:pt x="325655" y="166010"/>
                      <a:pt x="328222" y="164085"/>
                    </a:cubicBezTo>
                    <a:cubicBezTo>
                      <a:pt x="333420" y="159767"/>
                      <a:pt x="340028" y="157399"/>
                      <a:pt x="346831" y="157399"/>
                    </a:cubicBezTo>
                    <a:cubicBezTo>
                      <a:pt x="353632" y="157399"/>
                      <a:pt x="360177" y="159767"/>
                      <a:pt x="365440" y="164085"/>
                    </a:cubicBezTo>
                    <a:cubicBezTo>
                      <a:pt x="368070" y="166010"/>
                      <a:pt x="368712" y="166562"/>
                      <a:pt x="371278" y="166562"/>
                    </a:cubicBezTo>
                    <a:lnTo>
                      <a:pt x="375899" y="166562"/>
                    </a:lnTo>
                    <a:lnTo>
                      <a:pt x="375899" y="212397"/>
                    </a:lnTo>
                    <a:lnTo>
                      <a:pt x="371278" y="212397"/>
                    </a:lnTo>
                    <a:close/>
                  </a:path>
                </a:pathLst>
              </a:custGeom>
              <a:solidFill>
                <a:srgbClr val="FFFFFF"/>
              </a:solidFill>
              <a:ln w="6417" cap="flat">
                <a:noFill/>
                <a:prstDash val="solid"/>
                <a:miter/>
              </a:ln>
            </p:spPr>
            <p:txBody>
              <a:bodyPr rtlCol="0" anchor="ctr"/>
              <a:lstStyle/>
              <a:p>
                <a:endParaRPr lang="en-US" sz="810"/>
              </a:p>
            </p:txBody>
          </p:sp>
          <p:sp>
            <p:nvSpPr>
              <p:cNvPr id="3125" name="Freeform: Shape 3124">
                <a:extLst>
                  <a:ext uri="{FF2B5EF4-FFF2-40B4-BE49-F238E27FC236}">
                    <a16:creationId xmlns:a16="http://schemas.microsoft.com/office/drawing/2014/main" id="{F4D18385-AFB2-73DD-000E-23691079A957}"/>
                  </a:ext>
                </a:extLst>
              </p:cNvPr>
              <p:cNvSpPr/>
              <p:nvPr/>
            </p:nvSpPr>
            <p:spPr>
              <a:xfrm>
                <a:off x="8230857" y="5740286"/>
                <a:ext cx="385010" cy="222113"/>
              </a:xfrm>
              <a:custGeom>
                <a:avLst/>
                <a:gdLst>
                  <a:gd name="connsiteX0" fmla="*/ 290298 w 385010"/>
                  <a:gd name="connsiteY0" fmla="*/ 9349 h 222113"/>
                  <a:gd name="connsiteX1" fmla="*/ 290298 w 385010"/>
                  <a:gd name="connsiteY1" fmla="*/ 15490 h 222113"/>
                  <a:gd name="connsiteX2" fmla="*/ 369674 w 385010"/>
                  <a:gd name="connsiteY2" fmla="*/ 105602 h 222113"/>
                  <a:gd name="connsiteX3" fmla="*/ 375834 w 385010"/>
                  <a:gd name="connsiteY3" fmla="*/ 105602 h 222113"/>
                  <a:gd name="connsiteX4" fmla="*/ 375834 w 385010"/>
                  <a:gd name="connsiteY4" fmla="*/ 142274 h 222113"/>
                  <a:gd name="connsiteX5" fmla="*/ 290298 w 385010"/>
                  <a:gd name="connsiteY5" fmla="*/ 142274 h 222113"/>
                  <a:gd name="connsiteX6" fmla="*/ 290298 w 385010"/>
                  <a:gd name="connsiteY6" fmla="*/ 169770 h 222113"/>
                  <a:gd name="connsiteX7" fmla="*/ 302490 w 385010"/>
                  <a:gd name="connsiteY7" fmla="*/ 167114 h 222113"/>
                  <a:gd name="connsiteX8" fmla="*/ 318339 w 385010"/>
                  <a:gd name="connsiteY8" fmla="*/ 172889 h 222113"/>
                  <a:gd name="connsiteX9" fmla="*/ 326938 w 385010"/>
                  <a:gd name="connsiteY9" fmla="*/ 176270 h 222113"/>
                  <a:gd name="connsiteX10" fmla="*/ 335537 w 385010"/>
                  <a:gd name="connsiteY10" fmla="*/ 172889 h 222113"/>
                  <a:gd name="connsiteX11" fmla="*/ 351386 w 385010"/>
                  <a:gd name="connsiteY11" fmla="*/ 167114 h 222113"/>
                  <a:gd name="connsiteX12" fmla="*/ 367300 w 385010"/>
                  <a:gd name="connsiteY12" fmla="*/ 172889 h 222113"/>
                  <a:gd name="connsiteX13" fmla="*/ 375834 w 385010"/>
                  <a:gd name="connsiteY13" fmla="*/ 176283 h 222113"/>
                  <a:gd name="connsiteX14" fmla="*/ 375834 w 385010"/>
                  <a:gd name="connsiteY14" fmla="*/ 212949 h 222113"/>
                  <a:gd name="connsiteX15" fmla="*/ 359985 w 385010"/>
                  <a:gd name="connsiteY15" fmla="*/ 207174 h 222113"/>
                  <a:gd name="connsiteX16" fmla="*/ 351386 w 385010"/>
                  <a:gd name="connsiteY16" fmla="*/ 203779 h 222113"/>
                  <a:gd name="connsiteX17" fmla="*/ 342852 w 385010"/>
                  <a:gd name="connsiteY17" fmla="*/ 207174 h 222113"/>
                  <a:gd name="connsiteX18" fmla="*/ 326938 w 385010"/>
                  <a:gd name="connsiteY18" fmla="*/ 212962 h 222113"/>
                  <a:gd name="connsiteX19" fmla="*/ 311024 w 385010"/>
                  <a:gd name="connsiteY19" fmla="*/ 207174 h 222113"/>
                  <a:gd name="connsiteX20" fmla="*/ 302490 w 385010"/>
                  <a:gd name="connsiteY20" fmla="*/ 203779 h 222113"/>
                  <a:gd name="connsiteX21" fmla="*/ 293892 w 385010"/>
                  <a:gd name="connsiteY21" fmla="*/ 207174 h 222113"/>
                  <a:gd name="connsiteX22" fmla="*/ 278042 w 385010"/>
                  <a:gd name="connsiteY22" fmla="*/ 212949 h 222113"/>
                  <a:gd name="connsiteX23" fmla="*/ 262192 w 385010"/>
                  <a:gd name="connsiteY23" fmla="*/ 207174 h 222113"/>
                  <a:gd name="connsiteX24" fmla="*/ 253594 w 385010"/>
                  <a:gd name="connsiteY24" fmla="*/ 203792 h 222113"/>
                  <a:gd name="connsiteX25" fmla="*/ 245059 w 385010"/>
                  <a:gd name="connsiteY25" fmla="*/ 207174 h 222113"/>
                  <a:gd name="connsiteX26" fmla="*/ 229145 w 385010"/>
                  <a:gd name="connsiteY26" fmla="*/ 212949 h 222113"/>
                  <a:gd name="connsiteX27" fmla="*/ 213232 w 385010"/>
                  <a:gd name="connsiteY27" fmla="*/ 207174 h 222113"/>
                  <a:gd name="connsiteX28" fmla="*/ 204697 w 385010"/>
                  <a:gd name="connsiteY28" fmla="*/ 203767 h 222113"/>
                  <a:gd name="connsiteX29" fmla="*/ 196163 w 385010"/>
                  <a:gd name="connsiteY29" fmla="*/ 207174 h 222113"/>
                  <a:gd name="connsiteX30" fmla="*/ 180249 w 385010"/>
                  <a:gd name="connsiteY30" fmla="*/ 212949 h 222113"/>
                  <a:gd name="connsiteX31" fmla="*/ 164335 w 385010"/>
                  <a:gd name="connsiteY31" fmla="*/ 207174 h 222113"/>
                  <a:gd name="connsiteX32" fmla="*/ 155865 w 385010"/>
                  <a:gd name="connsiteY32" fmla="*/ 203779 h 222113"/>
                  <a:gd name="connsiteX33" fmla="*/ 147202 w 385010"/>
                  <a:gd name="connsiteY33" fmla="*/ 207174 h 222113"/>
                  <a:gd name="connsiteX34" fmla="*/ 131353 w 385010"/>
                  <a:gd name="connsiteY34" fmla="*/ 212949 h 222113"/>
                  <a:gd name="connsiteX35" fmla="*/ 115503 w 385010"/>
                  <a:gd name="connsiteY35" fmla="*/ 207174 h 222113"/>
                  <a:gd name="connsiteX36" fmla="*/ 106905 w 385010"/>
                  <a:gd name="connsiteY36" fmla="*/ 203792 h 222113"/>
                  <a:gd name="connsiteX37" fmla="*/ 98370 w 385010"/>
                  <a:gd name="connsiteY37" fmla="*/ 207174 h 222113"/>
                  <a:gd name="connsiteX38" fmla="*/ 82520 w 385010"/>
                  <a:gd name="connsiteY38" fmla="*/ 212949 h 222113"/>
                  <a:gd name="connsiteX39" fmla="*/ 66671 w 385010"/>
                  <a:gd name="connsiteY39" fmla="*/ 207174 h 222113"/>
                  <a:gd name="connsiteX40" fmla="*/ 58009 w 385010"/>
                  <a:gd name="connsiteY40" fmla="*/ 203779 h 222113"/>
                  <a:gd name="connsiteX41" fmla="*/ 49474 w 385010"/>
                  <a:gd name="connsiteY41" fmla="*/ 207174 h 222113"/>
                  <a:gd name="connsiteX42" fmla="*/ 33624 w 385010"/>
                  <a:gd name="connsiteY42" fmla="*/ 212962 h 222113"/>
                  <a:gd name="connsiteX43" fmla="*/ 17711 w 385010"/>
                  <a:gd name="connsiteY43" fmla="*/ 207174 h 222113"/>
                  <a:gd name="connsiteX44" fmla="*/ 9176 w 385010"/>
                  <a:gd name="connsiteY44" fmla="*/ 203779 h 222113"/>
                  <a:gd name="connsiteX45" fmla="*/ 9176 w 385010"/>
                  <a:gd name="connsiteY45" fmla="*/ 167114 h 222113"/>
                  <a:gd name="connsiteX46" fmla="*/ 25026 w 385010"/>
                  <a:gd name="connsiteY46" fmla="*/ 172889 h 222113"/>
                  <a:gd name="connsiteX47" fmla="*/ 33624 w 385010"/>
                  <a:gd name="connsiteY47" fmla="*/ 176270 h 222113"/>
                  <a:gd name="connsiteX48" fmla="*/ 42158 w 385010"/>
                  <a:gd name="connsiteY48" fmla="*/ 172889 h 222113"/>
                  <a:gd name="connsiteX49" fmla="*/ 58009 w 385010"/>
                  <a:gd name="connsiteY49" fmla="*/ 167114 h 222113"/>
                  <a:gd name="connsiteX50" fmla="*/ 73986 w 385010"/>
                  <a:gd name="connsiteY50" fmla="*/ 172889 h 222113"/>
                  <a:gd name="connsiteX51" fmla="*/ 77901 w 385010"/>
                  <a:gd name="connsiteY51" fmla="*/ 175443 h 222113"/>
                  <a:gd name="connsiteX52" fmla="*/ 82520 w 385010"/>
                  <a:gd name="connsiteY52" fmla="*/ 176283 h 222113"/>
                  <a:gd name="connsiteX53" fmla="*/ 91055 w 385010"/>
                  <a:gd name="connsiteY53" fmla="*/ 172889 h 222113"/>
                  <a:gd name="connsiteX54" fmla="*/ 96253 w 385010"/>
                  <a:gd name="connsiteY54" fmla="*/ 169494 h 222113"/>
                  <a:gd name="connsiteX55" fmla="*/ 96253 w 385010"/>
                  <a:gd name="connsiteY55" fmla="*/ 142274 h 222113"/>
                  <a:gd name="connsiteX56" fmla="*/ 9176 w 385010"/>
                  <a:gd name="connsiteY56" fmla="*/ 142274 h 222113"/>
                  <a:gd name="connsiteX57" fmla="*/ 9176 w 385010"/>
                  <a:gd name="connsiteY57" fmla="*/ 105602 h 222113"/>
                  <a:gd name="connsiteX58" fmla="*/ 16748 w 385010"/>
                  <a:gd name="connsiteY58" fmla="*/ 105602 h 222113"/>
                  <a:gd name="connsiteX59" fmla="*/ 96253 w 385010"/>
                  <a:gd name="connsiteY59" fmla="*/ 15490 h 222113"/>
                  <a:gd name="connsiteX60" fmla="*/ 96253 w 385010"/>
                  <a:gd name="connsiteY60" fmla="*/ 9349 h 222113"/>
                  <a:gd name="connsiteX61" fmla="*/ 108445 w 385010"/>
                  <a:gd name="connsiteY61" fmla="*/ 9349 h 222113"/>
                  <a:gd name="connsiteX62" fmla="*/ 108445 w 385010"/>
                  <a:gd name="connsiteY62" fmla="*/ 15490 h 222113"/>
                  <a:gd name="connsiteX63" fmla="*/ 124680 w 385010"/>
                  <a:gd name="connsiteY63" fmla="*/ 69212 h 222113"/>
                  <a:gd name="connsiteX64" fmla="*/ 154646 w 385010"/>
                  <a:gd name="connsiteY64" fmla="*/ 96002 h 222113"/>
                  <a:gd name="connsiteX65" fmla="*/ 194045 w 385010"/>
                  <a:gd name="connsiteY65" fmla="*/ 104139 h 222113"/>
                  <a:gd name="connsiteX66" fmla="*/ 233381 w 385010"/>
                  <a:gd name="connsiteY66" fmla="*/ 95322 h 222113"/>
                  <a:gd name="connsiteX67" fmla="*/ 262513 w 385010"/>
                  <a:gd name="connsiteY67" fmla="*/ 67467 h 222113"/>
                  <a:gd name="connsiteX68" fmla="*/ 278042 w 385010"/>
                  <a:gd name="connsiteY68" fmla="*/ 15310 h 222113"/>
                  <a:gd name="connsiteX69" fmla="*/ 278042 w 385010"/>
                  <a:gd name="connsiteY69" fmla="*/ 9169 h 222113"/>
                  <a:gd name="connsiteX70" fmla="*/ 290298 w 385010"/>
                  <a:gd name="connsiteY70" fmla="*/ 9169 h 222113"/>
                  <a:gd name="connsiteX71" fmla="*/ 299474 w 385010"/>
                  <a:gd name="connsiteY71" fmla="*/ 0 h 222113"/>
                  <a:gd name="connsiteX72" fmla="*/ 268866 w 385010"/>
                  <a:gd name="connsiteY72" fmla="*/ 0 h 222113"/>
                  <a:gd name="connsiteX73" fmla="*/ 268866 w 385010"/>
                  <a:gd name="connsiteY73" fmla="*/ 15310 h 222113"/>
                  <a:gd name="connsiteX74" fmla="*/ 254748 w 385010"/>
                  <a:gd name="connsiteY74" fmla="*/ 62609 h 222113"/>
                  <a:gd name="connsiteX75" fmla="*/ 228953 w 385010"/>
                  <a:gd name="connsiteY75" fmla="*/ 87231 h 222113"/>
                  <a:gd name="connsiteX76" fmla="*/ 194045 w 385010"/>
                  <a:gd name="connsiteY76" fmla="*/ 94789 h 222113"/>
                  <a:gd name="connsiteX77" fmla="*/ 159010 w 385010"/>
                  <a:gd name="connsiteY77" fmla="*/ 87821 h 222113"/>
                  <a:gd name="connsiteX78" fmla="*/ 132379 w 385010"/>
                  <a:gd name="connsiteY78" fmla="*/ 64078 h 222113"/>
                  <a:gd name="connsiteX79" fmla="*/ 117620 w 385010"/>
                  <a:gd name="connsiteY79" fmla="*/ 15310 h 222113"/>
                  <a:gd name="connsiteX80" fmla="*/ 117620 w 385010"/>
                  <a:gd name="connsiteY80" fmla="*/ 186 h 222113"/>
                  <a:gd name="connsiteX81" fmla="*/ 87076 w 385010"/>
                  <a:gd name="connsiteY81" fmla="*/ 186 h 222113"/>
                  <a:gd name="connsiteX82" fmla="*/ 87076 w 385010"/>
                  <a:gd name="connsiteY82" fmla="*/ 15490 h 222113"/>
                  <a:gd name="connsiteX83" fmla="*/ 16748 w 385010"/>
                  <a:gd name="connsiteY83" fmla="*/ 96439 h 222113"/>
                  <a:gd name="connsiteX84" fmla="*/ 0 w 385010"/>
                  <a:gd name="connsiteY84" fmla="*/ 96439 h 222113"/>
                  <a:gd name="connsiteX85" fmla="*/ 0 w 385010"/>
                  <a:gd name="connsiteY85" fmla="*/ 151437 h 222113"/>
                  <a:gd name="connsiteX86" fmla="*/ 87076 w 385010"/>
                  <a:gd name="connsiteY86" fmla="*/ 151437 h 222113"/>
                  <a:gd name="connsiteX87" fmla="*/ 87076 w 385010"/>
                  <a:gd name="connsiteY87" fmla="*/ 164091 h 222113"/>
                  <a:gd name="connsiteX88" fmla="*/ 85536 w 385010"/>
                  <a:gd name="connsiteY88" fmla="*/ 165189 h 222113"/>
                  <a:gd name="connsiteX89" fmla="*/ 82520 w 385010"/>
                  <a:gd name="connsiteY89" fmla="*/ 167114 h 222113"/>
                  <a:gd name="connsiteX90" fmla="*/ 79505 w 385010"/>
                  <a:gd name="connsiteY90" fmla="*/ 165554 h 222113"/>
                  <a:gd name="connsiteX91" fmla="*/ 58073 w 385010"/>
                  <a:gd name="connsiteY91" fmla="*/ 157951 h 222113"/>
                  <a:gd name="connsiteX92" fmla="*/ 36640 w 385010"/>
                  <a:gd name="connsiteY92" fmla="*/ 165554 h 222113"/>
                  <a:gd name="connsiteX93" fmla="*/ 33624 w 385010"/>
                  <a:gd name="connsiteY93" fmla="*/ 167114 h 222113"/>
                  <a:gd name="connsiteX94" fmla="*/ 30544 w 385010"/>
                  <a:gd name="connsiteY94" fmla="*/ 165554 h 222113"/>
                  <a:gd name="connsiteX95" fmla="*/ 9176 w 385010"/>
                  <a:gd name="connsiteY95" fmla="*/ 157944 h 222113"/>
                  <a:gd name="connsiteX96" fmla="*/ 0 w 385010"/>
                  <a:gd name="connsiteY96" fmla="*/ 157944 h 222113"/>
                  <a:gd name="connsiteX97" fmla="*/ 0 w 385010"/>
                  <a:gd name="connsiteY97" fmla="*/ 212949 h 222113"/>
                  <a:gd name="connsiteX98" fmla="*/ 9176 w 385010"/>
                  <a:gd name="connsiteY98" fmla="*/ 212949 h 222113"/>
                  <a:gd name="connsiteX99" fmla="*/ 12192 w 385010"/>
                  <a:gd name="connsiteY99" fmla="*/ 214508 h 222113"/>
                  <a:gd name="connsiteX100" fmla="*/ 33624 w 385010"/>
                  <a:gd name="connsiteY100" fmla="*/ 222112 h 222113"/>
                  <a:gd name="connsiteX101" fmla="*/ 54992 w 385010"/>
                  <a:gd name="connsiteY101" fmla="*/ 214143 h 222113"/>
                  <a:gd name="connsiteX102" fmla="*/ 58009 w 385010"/>
                  <a:gd name="connsiteY102" fmla="*/ 212583 h 222113"/>
                  <a:gd name="connsiteX103" fmla="*/ 61153 w 385010"/>
                  <a:gd name="connsiteY103" fmla="*/ 214143 h 222113"/>
                  <a:gd name="connsiteX104" fmla="*/ 82520 w 385010"/>
                  <a:gd name="connsiteY104" fmla="*/ 221734 h 222113"/>
                  <a:gd name="connsiteX105" fmla="*/ 103888 w 385010"/>
                  <a:gd name="connsiteY105" fmla="*/ 214143 h 222113"/>
                  <a:gd name="connsiteX106" fmla="*/ 106905 w 385010"/>
                  <a:gd name="connsiteY106" fmla="*/ 212583 h 222113"/>
                  <a:gd name="connsiteX107" fmla="*/ 109985 w 385010"/>
                  <a:gd name="connsiteY107" fmla="*/ 214143 h 222113"/>
                  <a:gd name="connsiteX108" fmla="*/ 131353 w 385010"/>
                  <a:gd name="connsiteY108" fmla="*/ 221734 h 222113"/>
                  <a:gd name="connsiteX109" fmla="*/ 152721 w 385010"/>
                  <a:gd name="connsiteY109" fmla="*/ 214143 h 222113"/>
                  <a:gd name="connsiteX110" fmla="*/ 155865 w 385010"/>
                  <a:gd name="connsiteY110" fmla="*/ 212583 h 222113"/>
                  <a:gd name="connsiteX111" fmla="*/ 158881 w 385010"/>
                  <a:gd name="connsiteY111" fmla="*/ 214143 h 222113"/>
                  <a:gd name="connsiteX112" fmla="*/ 180249 w 385010"/>
                  <a:gd name="connsiteY112" fmla="*/ 221747 h 222113"/>
                  <a:gd name="connsiteX113" fmla="*/ 201682 w 385010"/>
                  <a:gd name="connsiteY113" fmla="*/ 214143 h 222113"/>
                  <a:gd name="connsiteX114" fmla="*/ 204697 w 385010"/>
                  <a:gd name="connsiteY114" fmla="*/ 212583 h 222113"/>
                  <a:gd name="connsiteX115" fmla="*/ 207713 w 385010"/>
                  <a:gd name="connsiteY115" fmla="*/ 214047 h 222113"/>
                  <a:gd name="connsiteX116" fmla="*/ 229145 w 385010"/>
                  <a:gd name="connsiteY116" fmla="*/ 221708 h 222113"/>
                  <a:gd name="connsiteX117" fmla="*/ 250514 w 385010"/>
                  <a:gd name="connsiteY117" fmla="*/ 214047 h 222113"/>
                  <a:gd name="connsiteX118" fmla="*/ 253530 w 385010"/>
                  <a:gd name="connsiteY118" fmla="*/ 212487 h 222113"/>
                  <a:gd name="connsiteX119" fmla="*/ 256674 w 385010"/>
                  <a:gd name="connsiteY119" fmla="*/ 214047 h 222113"/>
                  <a:gd name="connsiteX120" fmla="*/ 278042 w 385010"/>
                  <a:gd name="connsiteY120" fmla="*/ 221644 h 222113"/>
                  <a:gd name="connsiteX121" fmla="*/ 299410 w 385010"/>
                  <a:gd name="connsiteY121" fmla="*/ 214047 h 222113"/>
                  <a:gd name="connsiteX122" fmla="*/ 302490 w 385010"/>
                  <a:gd name="connsiteY122" fmla="*/ 212487 h 222113"/>
                  <a:gd name="connsiteX123" fmla="*/ 305506 w 385010"/>
                  <a:gd name="connsiteY123" fmla="*/ 214047 h 222113"/>
                  <a:gd name="connsiteX124" fmla="*/ 326938 w 385010"/>
                  <a:gd name="connsiteY124" fmla="*/ 221657 h 222113"/>
                  <a:gd name="connsiteX125" fmla="*/ 348371 w 385010"/>
                  <a:gd name="connsiteY125" fmla="*/ 214047 h 222113"/>
                  <a:gd name="connsiteX126" fmla="*/ 351386 w 385010"/>
                  <a:gd name="connsiteY126" fmla="*/ 212487 h 222113"/>
                  <a:gd name="connsiteX127" fmla="*/ 354466 w 385010"/>
                  <a:gd name="connsiteY127" fmla="*/ 214047 h 222113"/>
                  <a:gd name="connsiteX128" fmla="*/ 375834 w 385010"/>
                  <a:gd name="connsiteY128" fmla="*/ 222112 h 222113"/>
                  <a:gd name="connsiteX129" fmla="*/ 385011 w 385010"/>
                  <a:gd name="connsiteY129" fmla="*/ 222112 h 222113"/>
                  <a:gd name="connsiteX130" fmla="*/ 385011 w 385010"/>
                  <a:gd name="connsiteY130" fmla="*/ 167114 h 222113"/>
                  <a:gd name="connsiteX131" fmla="*/ 375834 w 385010"/>
                  <a:gd name="connsiteY131" fmla="*/ 167114 h 222113"/>
                  <a:gd name="connsiteX132" fmla="*/ 372818 w 385010"/>
                  <a:gd name="connsiteY132" fmla="*/ 165554 h 222113"/>
                  <a:gd name="connsiteX133" fmla="*/ 351386 w 385010"/>
                  <a:gd name="connsiteY133" fmla="*/ 157951 h 222113"/>
                  <a:gd name="connsiteX134" fmla="*/ 330019 w 385010"/>
                  <a:gd name="connsiteY134" fmla="*/ 165554 h 222113"/>
                  <a:gd name="connsiteX135" fmla="*/ 326874 w 385010"/>
                  <a:gd name="connsiteY135" fmla="*/ 167114 h 222113"/>
                  <a:gd name="connsiteX136" fmla="*/ 323858 w 385010"/>
                  <a:gd name="connsiteY136" fmla="*/ 165554 h 222113"/>
                  <a:gd name="connsiteX137" fmla="*/ 302490 w 385010"/>
                  <a:gd name="connsiteY137" fmla="*/ 157944 h 222113"/>
                  <a:gd name="connsiteX138" fmla="*/ 299474 w 385010"/>
                  <a:gd name="connsiteY138" fmla="*/ 157944 h 222113"/>
                  <a:gd name="connsiteX139" fmla="*/ 299474 w 385010"/>
                  <a:gd name="connsiteY139" fmla="*/ 151713 h 222113"/>
                  <a:gd name="connsiteX140" fmla="*/ 385011 w 385010"/>
                  <a:gd name="connsiteY140" fmla="*/ 151713 h 222113"/>
                  <a:gd name="connsiteX141" fmla="*/ 385011 w 385010"/>
                  <a:gd name="connsiteY141" fmla="*/ 96714 h 222113"/>
                  <a:gd name="connsiteX142" fmla="*/ 369674 w 385010"/>
                  <a:gd name="connsiteY142" fmla="*/ 96714 h 222113"/>
                  <a:gd name="connsiteX143" fmla="*/ 299474 w 385010"/>
                  <a:gd name="connsiteY143" fmla="*/ 15766 h 222113"/>
                  <a:gd name="connsiteX144" fmla="*/ 299474 w 385010"/>
                  <a:gd name="connsiteY144" fmla="*/ 186 h 222113"/>
                  <a:gd name="connsiteX145" fmla="*/ 299474 w 385010"/>
                  <a:gd name="connsiteY145" fmla="*/ 0 h 22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85010" h="222113">
                    <a:moveTo>
                      <a:pt x="290298" y="9349"/>
                    </a:moveTo>
                    <a:lnTo>
                      <a:pt x="290298" y="15490"/>
                    </a:lnTo>
                    <a:cubicBezTo>
                      <a:pt x="290298" y="38591"/>
                      <a:pt x="309870" y="105602"/>
                      <a:pt x="369674" y="105602"/>
                    </a:cubicBezTo>
                    <a:lnTo>
                      <a:pt x="375834" y="105602"/>
                    </a:lnTo>
                    <a:lnTo>
                      <a:pt x="375834" y="142274"/>
                    </a:lnTo>
                    <a:lnTo>
                      <a:pt x="290298" y="142274"/>
                    </a:lnTo>
                    <a:lnTo>
                      <a:pt x="290298" y="169770"/>
                    </a:lnTo>
                    <a:cubicBezTo>
                      <a:pt x="294019" y="167749"/>
                      <a:pt x="298255" y="166831"/>
                      <a:pt x="302490" y="167114"/>
                    </a:cubicBezTo>
                    <a:cubicBezTo>
                      <a:pt x="308330" y="167049"/>
                      <a:pt x="313976" y="169103"/>
                      <a:pt x="318339" y="172889"/>
                    </a:cubicBezTo>
                    <a:cubicBezTo>
                      <a:pt x="320714" y="175058"/>
                      <a:pt x="323729" y="176270"/>
                      <a:pt x="326938" y="176270"/>
                    </a:cubicBezTo>
                    <a:cubicBezTo>
                      <a:pt x="330146" y="176270"/>
                      <a:pt x="333163" y="175058"/>
                      <a:pt x="335537" y="172889"/>
                    </a:cubicBezTo>
                    <a:cubicBezTo>
                      <a:pt x="339900" y="169103"/>
                      <a:pt x="345547" y="167049"/>
                      <a:pt x="351386" y="167114"/>
                    </a:cubicBezTo>
                    <a:cubicBezTo>
                      <a:pt x="357226" y="167049"/>
                      <a:pt x="362873" y="169103"/>
                      <a:pt x="367300" y="172889"/>
                    </a:cubicBezTo>
                    <a:cubicBezTo>
                      <a:pt x="369610" y="175103"/>
                      <a:pt x="372690" y="176322"/>
                      <a:pt x="375834" y="176283"/>
                    </a:cubicBezTo>
                    <a:lnTo>
                      <a:pt x="375834" y="212949"/>
                    </a:lnTo>
                    <a:cubicBezTo>
                      <a:pt x="370060" y="212988"/>
                      <a:pt x="364413" y="210941"/>
                      <a:pt x="359985" y="207174"/>
                    </a:cubicBezTo>
                    <a:cubicBezTo>
                      <a:pt x="357675" y="204954"/>
                      <a:pt x="354595" y="203735"/>
                      <a:pt x="351386" y="203779"/>
                    </a:cubicBezTo>
                    <a:cubicBezTo>
                      <a:pt x="348178" y="203741"/>
                      <a:pt x="345098" y="204960"/>
                      <a:pt x="342852" y="207174"/>
                    </a:cubicBezTo>
                    <a:cubicBezTo>
                      <a:pt x="338360" y="210909"/>
                      <a:pt x="332777" y="212962"/>
                      <a:pt x="326938" y="212962"/>
                    </a:cubicBezTo>
                    <a:cubicBezTo>
                      <a:pt x="321099" y="212962"/>
                      <a:pt x="315516" y="210909"/>
                      <a:pt x="311024" y="207174"/>
                    </a:cubicBezTo>
                    <a:cubicBezTo>
                      <a:pt x="308778" y="204960"/>
                      <a:pt x="305698" y="203741"/>
                      <a:pt x="302490" y="203779"/>
                    </a:cubicBezTo>
                    <a:cubicBezTo>
                      <a:pt x="299282" y="203735"/>
                      <a:pt x="296202" y="204954"/>
                      <a:pt x="293892" y="207174"/>
                    </a:cubicBezTo>
                    <a:cubicBezTo>
                      <a:pt x="289464" y="210902"/>
                      <a:pt x="283817" y="212949"/>
                      <a:pt x="278042" y="212949"/>
                    </a:cubicBezTo>
                    <a:cubicBezTo>
                      <a:pt x="272203" y="212949"/>
                      <a:pt x="266620" y="210902"/>
                      <a:pt x="262192" y="207174"/>
                    </a:cubicBezTo>
                    <a:cubicBezTo>
                      <a:pt x="259818" y="204999"/>
                      <a:pt x="256802" y="203792"/>
                      <a:pt x="253594" y="203792"/>
                    </a:cubicBezTo>
                    <a:cubicBezTo>
                      <a:pt x="250450" y="203792"/>
                      <a:pt x="247370" y="204999"/>
                      <a:pt x="245059" y="207174"/>
                    </a:cubicBezTo>
                    <a:cubicBezTo>
                      <a:pt x="240567" y="210915"/>
                      <a:pt x="234985" y="212962"/>
                      <a:pt x="229145" y="212949"/>
                    </a:cubicBezTo>
                    <a:cubicBezTo>
                      <a:pt x="223371" y="212962"/>
                      <a:pt x="217724" y="210915"/>
                      <a:pt x="213232" y="207174"/>
                    </a:cubicBezTo>
                    <a:cubicBezTo>
                      <a:pt x="210922" y="204986"/>
                      <a:pt x="207842" y="203767"/>
                      <a:pt x="204697" y="203767"/>
                    </a:cubicBezTo>
                    <a:cubicBezTo>
                      <a:pt x="201553" y="203767"/>
                      <a:pt x="198473" y="204986"/>
                      <a:pt x="196163" y="207174"/>
                    </a:cubicBezTo>
                    <a:cubicBezTo>
                      <a:pt x="191671" y="210915"/>
                      <a:pt x="186024" y="212962"/>
                      <a:pt x="180249" y="212949"/>
                    </a:cubicBezTo>
                    <a:cubicBezTo>
                      <a:pt x="174410" y="212962"/>
                      <a:pt x="168827" y="210915"/>
                      <a:pt x="164335" y="207174"/>
                    </a:cubicBezTo>
                    <a:cubicBezTo>
                      <a:pt x="162090" y="204960"/>
                      <a:pt x="159010" y="203741"/>
                      <a:pt x="155865" y="203779"/>
                    </a:cubicBezTo>
                    <a:cubicBezTo>
                      <a:pt x="152657" y="203735"/>
                      <a:pt x="149513" y="204954"/>
                      <a:pt x="147202" y="207174"/>
                    </a:cubicBezTo>
                    <a:cubicBezTo>
                      <a:pt x="142775" y="210902"/>
                      <a:pt x="137192" y="212949"/>
                      <a:pt x="131353" y="212949"/>
                    </a:cubicBezTo>
                    <a:cubicBezTo>
                      <a:pt x="125577" y="212949"/>
                      <a:pt x="119930" y="210902"/>
                      <a:pt x="115503" y="207174"/>
                    </a:cubicBezTo>
                    <a:cubicBezTo>
                      <a:pt x="113193" y="204999"/>
                      <a:pt x="110113" y="203792"/>
                      <a:pt x="106905" y="203792"/>
                    </a:cubicBezTo>
                    <a:cubicBezTo>
                      <a:pt x="103761" y="203792"/>
                      <a:pt x="100680" y="204999"/>
                      <a:pt x="98370" y="207174"/>
                    </a:cubicBezTo>
                    <a:cubicBezTo>
                      <a:pt x="93943" y="210902"/>
                      <a:pt x="88296" y="212949"/>
                      <a:pt x="82520" y="212949"/>
                    </a:cubicBezTo>
                    <a:cubicBezTo>
                      <a:pt x="76681" y="212949"/>
                      <a:pt x="71098" y="210902"/>
                      <a:pt x="66671" y="207174"/>
                    </a:cubicBezTo>
                    <a:cubicBezTo>
                      <a:pt x="64361" y="204954"/>
                      <a:pt x="61217" y="203735"/>
                      <a:pt x="58009" y="203779"/>
                    </a:cubicBezTo>
                    <a:cubicBezTo>
                      <a:pt x="54864" y="203741"/>
                      <a:pt x="51784" y="204960"/>
                      <a:pt x="49474" y="207174"/>
                    </a:cubicBezTo>
                    <a:cubicBezTo>
                      <a:pt x="45046" y="210909"/>
                      <a:pt x="39400" y="212962"/>
                      <a:pt x="33624" y="212962"/>
                    </a:cubicBezTo>
                    <a:cubicBezTo>
                      <a:pt x="27785" y="212962"/>
                      <a:pt x="22138" y="210909"/>
                      <a:pt x="17711" y="207174"/>
                    </a:cubicBezTo>
                    <a:cubicBezTo>
                      <a:pt x="15401" y="204960"/>
                      <a:pt x="12321" y="203741"/>
                      <a:pt x="9176" y="203779"/>
                    </a:cubicBezTo>
                    <a:lnTo>
                      <a:pt x="9176" y="167114"/>
                    </a:lnTo>
                    <a:cubicBezTo>
                      <a:pt x="14951" y="167030"/>
                      <a:pt x="20598" y="169084"/>
                      <a:pt x="25026" y="172889"/>
                    </a:cubicBezTo>
                    <a:cubicBezTo>
                      <a:pt x="27336" y="175058"/>
                      <a:pt x="30416" y="176270"/>
                      <a:pt x="33624" y="176270"/>
                    </a:cubicBezTo>
                    <a:cubicBezTo>
                      <a:pt x="36768" y="176270"/>
                      <a:pt x="39848" y="175058"/>
                      <a:pt x="42158" y="172889"/>
                    </a:cubicBezTo>
                    <a:cubicBezTo>
                      <a:pt x="46586" y="169103"/>
                      <a:pt x="52233" y="167049"/>
                      <a:pt x="58009" y="167114"/>
                    </a:cubicBezTo>
                    <a:cubicBezTo>
                      <a:pt x="63847" y="167049"/>
                      <a:pt x="69558" y="169103"/>
                      <a:pt x="73986" y="172889"/>
                    </a:cubicBezTo>
                    <a:cubicBezTo>
                      <a:pt x="75077" y="173993"/>
                      <a:pt x="76425" y="174865"/>
                      <a:pt x="77901" y="175443"/>
                    </a:cubicBezTo>
                    <a:cubicBezTo>
                      <a:pt x="79376" y="176027"/>
                      <a:pt x="80916" y="176309"/>
                      <a:pt x="82520" y="176283"/>
                    </a:cubicBezTo>
                    <a:cubicBezTo>
                      <a:pt x="85665" y="176322"/>
                      <a:pt x="88745" y="175103"/>
                      <a:pt x="91055" y="172889"/>
                    </a:cubicBezTo>
                    <a:cubicBezTo>
                      <a:pt x="92723" y="171644"/>
                      <a:pt x="94456" y="170515"/>
                      <a:pt x="96253" y="169494"/>
                    </a:cubicBezTo>
                    <a:lnTo>
                      <a:pt x="96253" y="142274"/>
                    </a:lnTo>
                    <a:lnTo>
                      <a:pt x="9176" y="142274"/>
                    </a:lnTo>
                    <a:lnTo>
                      <a:pt x="9176" y="105602"/>
                    </a:lnTo>
                    <a:lnTo>
                      <a:pt x="16748" y="105602"/>
                    </a:lnTo>
                    <a:cubicBezTo>
                      <a:pt x="76745" y="105602"/>
                      <a:pt x="96253" y="38591"/>
                      <a:pt x="96253" y="15490"/>
                    </a:cubicBezTo>
                    <a:lnTo>
                      <a:pt x="96253" y="9349"/>
                    </a:lnTo>
                    <a:lnTo>
                      <a:pt x="108445" y="9349"/>
                    </a:lnTo>
                    <a:lnTo>
                      <a:pt x="108445" y="15490"/>
                    </a:lnTo>
                    <a:cubicBezTo>
                      <a:pt x="108894" y="34535"/>
                      <a:pt x="114540" y="53093"/>
                      <a:pt x="124680" y="69212"/>
                    </a:cubicBezTo>
                    <a:cubicBezTo>
                      <a:pt x="132123" y="80628"/>
                      <a:pt x="142518" y="89868"/>
                      <a:pt x="154646" y="96002"/>
                    </a:cubicBezTo>
                    <a:cubicBezTo>
                      <a:pt x="166838" y="102137"/>
                      <a:pt x="180442" y="104941"/>
                      <a:pt x="194045" y="104139"/>
                    </a:cubicBezTo>
                    <a:cubicBezTo>
                      <a:pt x="207713" y="104832"/>
                      <a:pt x="221317" y="101784"/>
                      <a:pt x="233381" y="95322"/>
                    </a:cubicBezTo>
                    <a:cubicBezTo>
                      <a:pt x="245444" y="88860"/>
                      <a:pt x="255518" y="79229"/>
                      <a:pt x="262513" y="67467"/>
                    </a:cubicBezTo>
                    <a:cubicBezTo>
                      <a:pt x="272074" y="51694"/>
                      <a:pt x="277400" y="33733"/>
                      <a:pt x="278042" y="15310"/>
                    </a:cubicBezTo>
                    <a:lnTo>
                      <a:pt x="278042" y="9169"/>
                    </a:lnTo>
                    <a:lnTo>
                      <a:pt x="290298" y="9169"/>
                    </a:lnTo>
                    <a:moveTo>
                      <a:pt x="299474" y="0"/>
                    </a:moveTo>
                    <a:lnTo>
                      <a:pt x="268866" y="0"/>
                    </a:lnTo>
                    <a:lnTo>
                      <a:pt x="268866" y="15310"/>
                    </a:lnTo>
                    <a:cubicBezTo>
                      <a:pt x="268160" y="32007"/>
                      <a:pt x="263347" y="48274"/>
                      <a:pt x="254748" y="62609"/>
                    </a:cubicBezTo>
                    <a:cubicBezTo>
                      <a:pt x="248588" y="73036"/>
                      <a:pt x="239605" y="81552"/>
                      <a:pt x="228953" y="87231"/>
                    </a:cubicBezTo>
                    <a:cubicBezTo>
                      <a:pt x="218237" y="92903"/>
                      <a:pt x="206173" y="95521"/>
                      <a:pt x="194045" y="94789"/>
                    </a:cubicBezTo>
                    <a:cubicBezTo>
                      <a:pt x="181982" y="95624"/>
                      <a:pt x="169918" y="93224"/>
                      <a:pt x="159010" y="87821"/>
                    </a:cubicBezTo>
                    <a:cubicBezTo>
                      <a:pt x="148165" y="82424"/>
                      <a:pt x="138989" y="74230"/>
                      <a:pt x="132379" y="64078"/>
                    </a:cubicBezTo>
                    <a:cubicBezTo>
                      <a:pt x="123139" y="49461"/>
                      <a:pt x="118006" y="32604"/>
                      <a:pt x="117620" y="15310"/>
                    </a:cubicBezTo>
                    <a:lnTo>
                      <a:pt x="117620" y="186"/>
                    </a:lnTo>
                    <a:lnTo>
                      <a:pt x="87076" y="186"/>
                    </a:lnTo>
                    <a:lnTo>
                      <a:pt x="87076" y="15490"/>
                    </a:lnTo>
                    <a:cubicBezTo>
                      <a:pt x="87076" y="36210"/>
                      <a:pt x="69751" y="96439"/>
                      <a:pt x="16748" y="96439"/>
                    </a:cubicBezTo>
                    <a:lnTo>
                      <a:pt x="0" y="96439"/>
                    </a:lnTo>
                    <a:lnTo>
                      <a:pt x="0" y="151437"/>
                    </a:lnTo>
                    <a:lnTo>
                      <a:pt x="87076" y="151437"/>
                    </a:lnTo>
                    <a:lnTo>
                      <a:pt x="87076" y="164091"/>
                    </a:lnTo>
                    <a:lnTo>
                      <a:pt x="85536" y="165189"/>
                    </a:lnTo>
                    <a:cubicBezTo>
                      <a:pt x="83483" y="167114"/>
                      <a:pt x="83483" y="167114"/>
                      <a:pt x="82520" y="167114"/>
                    </a:cubicBezTo>
                    <a:cubicBezTo>
                      <a:pt x="81494" y="167114"/>
                      <a:pt x="81494" y="167114"/>
                      <a:pt x="79505" y="165554"/>
                    </a:cubicBezTo>
                    <a:cubicBezTo>
                      <a:pt x="73408" y="160633"/>
                      <a:pt x="65901" y="157951"/>
                      <a:pt x="58073" y="157951"/>
                    </a:cubicBezTo>
                    <a:cubicBezTo>
                      <a:pt x="50244" y="157951"/>
                      <a:pt x="42736" y="160633"/>
                      <a:pt x="36640" y="165554"/>
                    </a:cubicBezTo>
                    <a:cubicBezTo>
                      <a:pt x="34651" y="167114"/>
                      <a:pt x="34651" y="167114"/>
                      <a:pt x="33624" y="167114"/>
                    </a:cubicBezTo>
                    <a:cubicBezTo>
                      <a:pt x="32662" y="167114"/>
                      <a:pt x="32662" y="167114"/>
                      <a:pt x="30544" y="165554"/>
                    </a:cubicBezTo>
                    <a:cubicBezTo>
                      <a:pt x="24512" y="160569"/>
                      <a:pt x="16941" y="157873"/>
                      <a:pt x="9176" y="157944"/>
                    </a:cubicBezTo>
                    <a:lnTo>
                      <a:pt x="0" y="157944"/>
                    </a:lnTo>
                    <a:lnTo>
                      <a:pt x="0" y="212949"/>
                    </a:lnTo>
                    <a:lnTo>
                      <a:pt x="9176" y="212949"/>
                    </a:lnTo>
                    <a:cubicBezTo>
                      <a:pt x="10203" y="212949"/>
                      <a:pt x="10203" y="212949"/>
                      <a:pt x="12192" y="214508"/>
                    </a:cubicBezTo>
                    <a:cubicBezTo>
                      <a:pt x="18224" y="219494"/>
                      <a:pt x="25796" y="222189"/>
                      <a:pt x="33624" y="222112"/>
                    </a:cubicBezTo>
                    <a:cubicBezTo>
                      <a:pt x="41453" y="222068"/>
                      <a:pt x="49025" y="219244"/>
                      <a:pt x="54992" y="214143"/>
                    </a:cubicBezTo>
                    <a:cubicBezTo>
                      <a:pt x="57046" y="212583"/>
                      <a:pt x="57046" y="212583"/>
                      <a:pt x="58009" y="212583"/>
                    </a:cubicBezTo>
                    <a:cubicBezTo>
                      <a:pt x="59035" y="212583"/>
                      <a:pt x="59035" y="212583"/>
                      <a:pt x="61153" y="214143"/>
                    </a:cubicBezTo>
                    <a:cubicBezTo>
                      <a:pt x="67184" y="219052"/>
                      <a:pt x="74692" y="221734"/>
                      <a:pt x="82520" y="221734"/>
                    </a:cubicBezTo>
                    <a:cubicBezTo>
                      <a:pt x="90285" y="221734"/>
                      <a:pt x="97857" y="219052"/>
                      <a:pt x="103888" y="214143"/>
                    </a:cubicBezTo>
                    <a:cubicBezTo>
                      <a:pt x="105878" y="212583"/>
                      <a:pt x="105878" y="212583"/>
                      <a:pt x="106905" y="212583"/>
                    </a:cubicBezTo>
                    <a:cubicBezTo>
                      <a:pt x="107867" y="212583"/>
                      <a:pt x="107995" y="212583"/>
                      <a:pt x="109985" y="214143"/>
                    </a:cubicBezTo>
                    <a:cubicBezTo>
                      <a:pt x="116016" y="219052"/>
                      <a:pt x="123588" y="221734"/>
                      <a:pt x="131353" y="221734"/>
                    </a:cubicBezTo>
                    <a:cubicBezTo>
                      <a:pt x="139117" y="221734"/>
                      <a:pt x="146689" y="219052"/>
                      <a:pt x="152721" y="214143"/>
                    </a:cubicBezTo>
                    <a:cubicBezTo>
                      <a:pt x="154838" y="212583"/>
                      <a:pt x="154838" y="212583"/>
                      <a:pt x="155865" y="212583"/>
                    </a:cubicBezTo>
                    <a:cubicBezTo>
                      <a:pt x="156827" y="212583"/>
                      <a:pt x="156827" y="212583"/>
                      <a:pt x="158881" y="214143"/>
                    </a:cubicBezTo>
                    <a:cubicBezTo>
                      <a:pt x="164913" y="219058"/>
                      <a:pt x="172485" y="221747"/>
                      <a:pt x="180249" y="221747"/>
                    </a:cubicBezTo>
                    <a:cubicBezTo>
                      <a:pt x="188078" y="221747"/>
                      <a:pt x="195649" y="219058"/>
                      <a:pt x="201682" y="214143"/>
                    </a:cubicBezTo>
                    <a:cubicBezTo>
                      <a:pt x="203671" y="212583"/>
                      <a:pt x="203671" y="212583"/>
                      <a:pt x="204697" y="212583"/>
                    </a:cubicBezTo>
                    <a:cubicBezTo>
                      <a:pt x="205724" y="212583"/>
                      <a:pt x="205724" y="212583"/>
                      <a:pt x="207713" y="214047"/>
                    </a:cubicBezTo>
                    <a:cubicBezTo>
                      <a:pt x="213745" y="219000"/>
                      <a:pt x="221317" y="221708"/>
                      <a:pt x="229145" y="221708"/>
                    </a:cubicBezTo>
                    <a:cubicBezTo>
                      <a:pt x="236910" y="221708"/>
                      <a:pt x="244482" y="219000"/>
                      <a:pt x="250514" y="214047"/>
                    </a:cubicBezTo>
                    <a:cubicBezTo>
                      <a:pt x="252567" y="212487"/>
                      <a:pt x="252567" y="212487"/>
                      <a:pt x="253530" y="212487"/>
                    </a:cubicBezTo>
                    <a:cubicBezTo>
                      <a:pt x="254556" y="212487"/>
                      <a:pt x="254556" y="212487"/>
                      <a:pt x="256674" y="214047"/>
                    </a:cubicBezTo>
                    <a:cubicBezTo>
                      <a:pt x="262705" y="218962"/>
                      <a:pt x="270277" y="221644"/>
                      <a:pt x="278042" y="221644"/>
                    </a:cubicBezTo>
                    <a:cubicBezTo>
                      <a:pt x="285806" y="221644"/>
                      <a:pt x="293378" y="218962"/>
                      <a:pt x="299410" y="214047"/>
                    </a:cubicBezTo>
                    <a:cubicBezTo>
                      <a:pt x="301527" y="212487"/>
                      <a:pt x="301527" y="212487"/>
                      <a:pt x="302490" y="212487"/>
                    </a:cubicBezTo>
                    <a:cubicBezTo>
                      <a:pt x="303517" y="212487"/>
                      <a:pt x="303517" y="212487"/>
                      <a:pt x="305506" y="214047"/>
                    </a:cubicBezTo>
                    <a:cubicBezTo>
                      <a:pt x="311602" y="218968"/>
                      <a:pt x="319109" y="221657"/>
                      <a:pt x="326938" y="221657"/>
                    </a:cubicBezTo>
                    <a:cubicBezTo>
                      <a:pt x="334767" y="221657"/>
                      <a:pt x="342274" y="218968"/>
                      <a:pt x="348371" y="214047"/>
                    </a:cubicBezTo>
                    <a:cubicBezTo>
                      <a:pt x="350359" y="212487"/>
                      <a:pt x="350359" y="212487"/>
                      <a:pt x="351386" y="212487"/>
                    </a:cubicBezTo>
                    <a:cubicBezTo>
                      <a:pt x="352349" y="212487"/>
                      <a:pt x="352349" y="212487"/>
                      <a:pt x="354466" y="214047"/>
                    </a:cubicBezTo>
                    <a:cubicBezTo>
                      <a:pt x="360434" y="219199"/>
                      <a:pt x="368006" y="222061"/>
                      <a:pt x="375834" y="222112"/>
                    </a:cubicBezTo>
                    <a:lnTo>
                      <a:pt x="385011" y="222112"/>
                    </a:lnTo>
                    <a:lnTo>
                      <a:pt x="385011" y="167114"/>
                    </a:lnTo>
                    <a:lnTo>
                      <a:pt x="375834" y="167114"/>
                    </a:lnTo>
                    <a:cubicBezTo>
                      <a:pt x="374808" y="167114"/>
                      <a:pt x="374808" y="167114"/>
                      <a:pt x="372818" y="165554"/>
                    </a:cubicBezTo>
                    <a:cubicBezTo>
                      <a:pt x="366787" y="160633"/>
                      <a:pt x="359215" y="157951"/>
                      <a:pt x="351386" y="157951"/>
                    </a:cubicBezTo>
                    <a:cubicBezTo>
                      <a:pt x="343622" y="157951"/>
                      <a:pt x="336050" y="160633"/>
                      <a:pt x="330019" y="165554"/>
                    </a:cubicBezTo>
                    <a:cubicBezTo>
                      <a:pt x="327965" y="167114"/>
                      <a:pt x="327965" y="167114"/>
                      <a:pt x="326874" y="167114"/>
                    </a:cubicBezTo>
                    <a:cubicBezTo>
                      <a:pt x="325783" y="167114"/>
                      <a:pt x="325912" y="167114"/>
                      <a:pt x="323858" y="165554"/>
                    </a:cubicBezTo>
                    <a:cubicBezTo>
                      <a:pt x="317891" y="160581"/>
                      <a:pt x="310318" y="157886"/>
                      <a:pt x="302490" y="157944"/>
                    </a:cubicBezTo>
                    <a:lnTo>
                      <a:pt x="299474" y="157944"/>
                    </a:lnTo>
                    <a:lnTo>
                      <a:pt x="299474" y="151713"/>
                    </a:lnTo>
                    <a:lnTo>
                      <a:pt x="385011" y="151713"/>
                    </a:lnTo>
                    <a:lnTo>
                      <a:pt x="385011" y="96714"/>
                    </a:lnTo>
                    <a:lnTo>
                      <a:pt x="369674" y="96714"/>
                    </a:lnTo>
                    <a:cubicBezTo>
                      <a:pt x="316735" y="96714"/>
                      <a:pt x="299474" y="36486"/>
                      <a:pt x="299474" y="15766"/>
                    </a:cubicBezTo>
                    <a:lnTo>
                      <a:pt x="299474" y="186"/>
                    </a:lnTo>
                    <a:lnTo>
                      <a:pt x="299474" y="0"/>
                    </a:lnTo>
                    <a:close/>
                  </a:path>
                </a:pathLst>
              </a:custGeom>
              <a:solidFill>
                <a:srgbClr val="FFFFFF"/>
              </a:solidFill>
              <a:ln w="6417" cap="flat">
                <a:noFill/>
                <a:prstDash val="solid"/>
                <a:miter/>
              </a:ln>
            </p:spPr>
            <p:txBody>
              <a:bodyPr rtlCol="0" anchor="ctr"/>
              <a:lstStyle/>
              <a:p>
                <a:endParaRPr lang="en-US" sz="810"/>
              </a:p>
            </p:txBody>
          </p:sp>
          <p:sp>
            <p:nvSpPr>
              <p:cNvPr id="3126" name="Freeform: Shape 3125">
                <a:extLst>
                  <a:ext uri="{FF2B5EF4-FFF2-40B4-BE49-F238E27FC236}">
                    <a16:creationId xmlns:a16="http://schemas.microsoft.com/office/drawing/2014/main" id="{CA06BBE2-4085-450E-C31D-85C4814979E9}"/>
                  </a:ext>
                </a:extLst>
              </p:cNvPr>
              <p:cNvSpPr/>
              <p:nvPr/>
            </p:nvSpPr>
            <p:spPr>
              <a:xfrm>
                <a:off x="8350018" y="5742943"/>
                <a:ext cx="23935" cy="28233"/>
              </a:xfrm>
              <a:custGeom>
                <a:avLst/>
                <a:gdLst>
                  <a:gd name="connsiteX0" fmla="*/ 22909 w 23935"/>
                  <a:gd name="connsiteY0" fmla="*/ 16228 h 28233"/>
                  <a:gd name="connsiteX1" fmla="*/ 12192 w 23935"/>
                  <a:gd name="connsiteY1" fmla="*/ 16228 h 28233"/>
                  <a:gd name="connsiteX2" fmla="*/ 12192 w 23935"/>
                  <a:gd name="connsiteY2" fmla="*/ 7058 h 28233"/>
                  <a:gd name="connsiteX3" fmla="*/ 4043 w 23935"/>
                  <a:gd name="connsiteY3" fmla="*/ 2932 h 28233"/>
                  <a:gd name="connsiteX4" fmla="*/ 0 w 23935"/>
                  <a:gd name="connsiteY4" fmla="*/ 0 h 28233"/>
                  <a:gd name="connsiteX5" fmla="*/ 0 w 23935"/>
                  <a:gd name="connsiteY5" fmla="*/ 28234 h 28233"/>
                  <a:gd name="connsiteX6" fmla="*/ 23935 w 23935"/>
                  <a:gd name="connsiteY6" fmla="*/ 28234 h 28233"/>
                  <a:gd name="connsiteX7" fmla="*/ 22909 w 23935"/>
                  <a:gd name="connsiteY7" fmla="*/ 21727 h 28233"/>
                  <a:gd name="connsiteX8" fmla="*/ 22909 w 23935"/>
                  <a:gd name="connsiteY8" fmla="*/ 16228 h 2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35" h="28233">
                    <a:moveTo>
                      <a:pt x="22909" y="16228"/>
                    </a:moveTo>
                    <a:lnTo>
                      <a:pt x="12192" y="16228"/>
                    </a:lnTo>
                    <a:lnTo>
                      <a:pt x="12192" y="7058"/>
                    </a:lnTo>
                    <a:cubicBezTo>
                      <a:pt x="9369" y="5871"/>
                      <a:pt x="6674" y="4491"/>
                      <a:pt x="4043" y="2932"/>
                    </a:cubicBezTo>
                    <a:cubicBezTo>
                      <a:pt x="2567" y="1925"/>
                      <a:pt x="1220" y="1007"/>
                      <a:pt x="0" y="0"/>
                    </a:cubicBezTo>
                    <a:lnTo>
                      <a:pt x="0" y="28234"/>
                    </a:lnTo>
                    <a:lnTo>
                      <a:pt x="23935" y="28234"/>
                    </a:lnTo>
                    <a:cubicBezTo>
                      <a:pt x="23293" y="26129"/>
                      <a:pt x="22909" y="23935"/>
                      <a:pt x="22909" y="21727"/>
                    </a:cubicBezTo>
                    <a:lnTo>
                      <a:pt x="22909" y="16228"/>
                    </a:lnTo>
                    <a:close/>
                  </a:path>
                </a:pathLst>
              </a:custGeom>
              <a:solidFill>
                <a:srgbClr val="2C5967"/>
              </a:solidFill>
              <a:ln w="6417" cap="flat">
                <a:noFill/>
                <a:prstDash val="solid"/>
                <a:miter/>
              </a:ln>
            </p:spPr>
            <p:txBody>
              <a:bodyPr rtlCol="0" anchor="ctr"/>
              <a:lstStyle/>
              <a:p>
                <a:endParaRPr lang="en-US" sz="810"/>
              </a:p>
            </p:txBody>
          </p:sp>
          <p:sp>
            <p:nvSpPr>
              <p:cNvPr id="3127" name="Freeform: Shape 3126">
                <a:extLst>
                  <a:ext uri="{FF2B5EF4-FFF2-40B4-BE49-F238E27FC236}">
                    <a16:creationId xmlns:a16="http://schemas.microsoft.com/office/drawing/2014/main" id="{B671DA95-8282-932A-D83B-F20B26E52B13}"/>
                  </a:ext>
                </a:extLst>
              </p:cNvPr>
              <p:cNvSpPr/>
              <p:nvPr/>
            </p:nvSpPr>
            <p:spPr>
              <a:xfrm>
                <a:off x="8474248" y="5649167"/>
                <a:ext cx="23934" cy="28420"/>
              </a:xfrm>
              <a:custGeom>
                <a:avLst/>
                <a:gdLst>
                  <a:gd name="connsiteX0" fmla="*/ 1026 w 23934"/>
                  <a:gd name="connsiteY0" fmla="*/ 5223 h 28420"/>
                  <a:gd name="connsiteX1" fmla="*/ 1026 w 23934"/>
                  <a:gd name="connsiteY1" fmla="*/ 12282 h 28420"/>
                  <a:gd name="connsiteX2" fmla="*/ 11614 w 23934"/>
                  <a:gd name="connsiteY2" fmla="*/ 12282 h 28420"/>
                  <a:gd name="connsiteX3" fmla="*/ 11614 w 23934"/>
                  <a:gd name="connsiteY3" fmla="*/ 21452 h 28420"/>
                  <a:gd name="connsiteX4" fmla="*/ 19058 w 23934"/>
                  <a:gd name="connsiteY4" fmla="*/ 25116 h 28420"/>
                  <a:gd name="connsiteX5" fmla="*/ 23935 w 23934"/>
                  <a:gd name="connsiteY5" fmla="*/ 28420 h 28420"/>
                  <a:gd name="connsiteX6" fmla="*/ 23935 w 23934"/>
                  <a:gd name="connsiteY6" fmla="*/ 0 h 28420"/>
                  <a:gd name="connsiteX7" fmla="*/ 0 w 23934"/>
                  <a:gd name="connsiteY7" fmla="*/ 0 h 28420"/>
                  <a:gd name="connsiteX8" fmla="*/ 898 w 23934"/>
                  <a:gd name="connsiteY8" fmla="*/ 4492 h 28420"/>
                  <a:gd name="connsiteX9" fmla="*/ 1026 w 23934"/>
                  <a:gd name="connsiteY9" fmla="*/ 5223 h 2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34" h="28420">
                    <a:moveTo>
                      <a:pt x="1026" y="5223"/>
                    </a:moveTo>
                    <a:lnTo>
                      <a:pt x="1026" y="12282"/>
                    </a:lnTo>
                    <a:lnTo>
                      <a:pt x="11614" y="12282"/>
                    </a:lnTo>
                    <a:lnTo>
                      <a:pt x="11614" y="21452"/>
                    </a:lnTo>
                    <a:cubicBezTo>
                      <a:pt x="14181" y="22453"/>
                      <a:pt x="16684" y="23678"/>
                      <a:pt x="19058" y="25116"/>
                    </a:cubicBezTo>
                    <a:cubicBezTo>
                      <a:pt x="20791" y="26078"/>
                      <a:pt x="22395" y="27182"/>
                      <a:pt x="23935" y="28420"/>
                    </a:cubicBezTo>
                    <a:lnTo>
                      <a:pt x="23935" y="0"/>
                    </a:lnTo>
                    <a:lnTo>
                      <a:pt x="0" y="0"/>
                    </a:lnTo>
                    <a:cubicBezTo>
                      <a:pt x="449" y="1463"/>
                      <a:pt x="770" y="2964"/>
                      <a:pt x="898" y="4492"/>
                    </a:cubicBezTo>
                    <a:lnTo>
                      <a:pt x="1026" y="5223"/>
                    </a:lnTo>
                    <a:close/>
                  </a:path>
                </a:pathLst>
              </a:custGeom>
              <a:solidFill>
                <a:srgbClr val="2C5967"/>
              </a:solidFill>
              <a:ln w="6417" cap="flat">
                <a:noFill/>
                <a:prstDash val="solid"/>
                <a:miter/>
              </a:ln>
            </p:spPr>
            <p:txBody>
              <a:bodyPr rtlCol="0" anchor="ctr"/>
              <a:lstStyle/>
              <a:p>
                <a:endParaRPr lang="en-US" sz="810"/>
              </a:p>
            </p:txBody>
          </p:sp>
          <p:sp>
            <p:nvSpPr>
              <p:cNvPr id="3128" name="Freeform: Shape 3127">
                <a:extLst>
                  <a:ext uri="{FF2B5EF4-FFF2-40B4-BE49-F238E27FC236}">
                    <a16:creationId xmlns:a16="http://schemas.microsoft.com/office/drawing/2014/main" id="{A83AA856-9AE2-8953-4975-6CCFD69DEE8C}"/>
                  </a:ext>
                </a:extLst>
              </p:cNvPr>
              <p:cNvSpPr/>
              <p:nvPr/>
            </p:nvSpPr>
            <p:spPr>
              <a:xfrm>
                <a:off x="8350018" y="5632389"/>
                <a:ext cx="115760" cy="111836"/>
              </a:xfrm>
              <a:custGeom>
                <a:avLst/>
                <a:gdLst>
                  <a:gd name="connsiteX0" fmla="*/ 0 w 115760"/>
                  <a:gd name="connsiteY0" fmla="*/ 23284 h 111836"/>
                  <a:gd name="connsiteX1" fmla="*/ 0 w 115760"/>
                  <a:gd name="connsiteY1" fmla="*/ 92862 h 111836"/>
                  <a:gd name="connsiteX2" fmla="*/ 2824 w 115760"/>
                  <a:gd name="connsiteY2" fmla="*/ 100678 h 111836"/>
                  <a:gd name="connsiteX3" fmla="*/ 9176 w 115760"/>
                  <a:gd name="connsiteY3" fmla="*/ 105971 h 111836"/>
                  <a:gd name="connsiteX4" fmla="*/ 23229 w 115760"/>
                  <a:gd name="connsiteY4" fmla="*/ 111836 h 111836"/>
                  <a:gd name="connsiteX5" fmla="*/ 23229 w 115760"/>
                  <a:gd name="connsiteY5" fmla="*/ 99465 h 111836"/>
                  <a:gd name="connsiteX6" fmla="*/ 22716 w 115760"/>
                  <a:gd name="connsiteY6" fmla="*/ 99465 h 111836"/>
                  <a:gd name="connsiteX7" fmla="*/ 13604 w 115760"/>
                  <a:gd name="connsiteY7" fmla="*/ 95615 h 111836"/>
                  <a:gd name="connsiteX8" fmla="*/ 10652 w 115760"/>
                  <a:gd name="connsiteY8" fmla="*/ 92496 h 111836"/>
                  <a:gd name="connsiteX9" fmla="*/ 10652 w 115760"/>
                  <a:gd name="connsiteY9" fmla="*/ 72148 h 111836"/>
                  <a:gd name="connsiteX10" fmla="*/ 22844 w 115760"/>
                  <a:gd name="connsiteY10" fmla="*/ 76820 h 111836"/>
                  <a:gd name="connsiteX11" fmla="*/ 22844 w 115760"/>
                  <a:gd name="connsiteY11" fmla="*/ 65179 h 111836"/>
                  <a:gd name="connsiteX12" fmla="*/ 22396 w 115760"/>
                  <a:gd name="connsiteY12" fmla="*/ 65179 h 111836"/>
                  <a:gd name="connsiteX13" fmla="*/ 13219 w 115760"/>
                  <a:gd name="connsiteY13" fmla="*/ 61240 h 111836"/>
                  <a:gd name="connsiteX14" fmla="*/ 10268 w 115760"/>
                  <a:gd name="connsiteY14" fmla="*/ 58211 h 111836"/>
                  <a:gd name="connsiteX15" fmla="*/ 10268 w 115760"/>
                  <a:gd name="connsiteY15" fmla="*/ 37767 h 111836"/>
                  <a:gd name="connsiteX16" fmla="*/ 31378 w 115760"/>
                  <a:gd name="connsiteY16" fmla="*/ 44370 h 111836"/>
                  <a:gd name="connsiteX17" fmla="*/ 32277 w 115760"/>
                  <a:gd name="connsiteY17" fmla="*/ 44370 h 111836"/>
                  <a:gd name="connsiteX18" fmla="*/ 35678 w 115760"/>
                  <a:gd name="connsiteY18" fmla="*/ 42079 h 111836"/>
                  <a:gd name="connsiteX19" fmla="*/ 54030 w 115760"/>
                  <a:gd name="connsiteY19" fmla="*/ 34655 h 111836"/>
                  <a:gd name="connsiteX20" fmla="*/ 38245 w 115760"/>
                  <a:gd name="connsiteY20" fmla="*/ 33371 h 111836"/>
                  <a:gd name="connsiteX21" fmla="*/ 23679 w 115760"/>
                  <a:gd name="connsiteY21" fmla="*/ 30163 h 111836"/>
                  <a:gd name="connsiteX22" fmla="*/ 14502 w 115760"/>
                  <a:gd name="connsiteY22" fmla="*/ 26217 h 111836"/>
                  <a:gd name="connsiteX23" fmla="*/ 11551 w 115760"/>
                  <a:gd name="connsiteY23" fmla="*/ 23194 h 111836"/>
                  <a:gd name="connsiteX24" fmla="*/ 14952 w 115760"/>
                  <a:gd name="connsiteY24" fmla="*/ 20075 h 111836"/>
                  <a:gd name="connsiteX25" fmla="*/ 24127 w 115760"/>
                  <a:gd name="connsiteY25" fmla="*/ 16322 h 111836"/>
                  <a:gd name="connsiteX26" fmla="*/ 38630 w 115760"/>
                  <a:gd name="connsiteY26" fmla="*/ 13113 h 111836"/>
                  <a:gd name="connsiteX27" fmla="*/ 58201 w 115760"/>
                  <a:gd name="connsiteY27" fmla="*/ 11920 h 111836"/>
                  <a:gd name="connsiteX28" fmla="*/ 78286 w 115760"/>
                  <a:gd name="connsiteY28" fmla="*/ 13293 h 111836"/>
                  <a:gd name="connsiteX29" fmla="*/ 92852 w 115760"/>
                  <a:gd name="connsiteY29" fmla="*/ 16501 h 111836"/>
                  <a:gd name="connsiteX30" fmla="*/ 102028 w 115760"/>
                  <a:gd name="connsiteY30" fmla="*/ 20352 h 111836"/>
                  <a:gd name="connsiteX31" fmla="*/ 104980 w 115760"/>
                  <a:gd name="connsiteY31" fmla="*/ 23470 h 111836"/>
                  <a:gd name="connsiteX32" fmla="*/ 102028 w 115760"/>
                  <a:gd name="connsiteY32" fmla="*/ 26492 h 111836"/>
                  <a:gd name="connsiteX33" fmla="*/ 92852 w 115760"/>
                  <a:gd name="connsiteY33" fmla="*/ 30439 h 111836"/>
                  <a:gd name="connsiteX34" fmla="*/ 91568 w 115760"/>
                  <a:gd name="connsiteY34" fmla="*/ 30439 h 111836"/>
                  <a:gd name="connsiteX35" fmla="*/ 115760 w 115760"/>
                  <a:gd name="connsiteY35" fmla="*/ 32454 h 111836"/>
                  <a:gd name="connsiteX36" fmla="*/ 115760 w 115760"/>
                  <a:gd name="connsiteY36" fmla="*/ 23284 h 111836"/>
                  <a:gd name="connsiteX37" fmla="*/ 115760 w 115760"/>
                  <a:gd name="connsiteY37" fmla="*/ 22277 h 111836"/>
                  <a:gd name="connsiteX38" fmla="*/ 112809 w 115760"/>
                  <a:gd name="connsiteY38" fmla="*/ 14820 h 111836"/>
                  <a:gd name="connsiteX39" fmla="*/ 106648 w 115760"/>
                  <a:gd name="connsiteY39" fmla="*/ 9719 h 111836"/>
                  <a:gd name="connsiteX40" fmla="*/ 85087 w 115760"/>
                  <a:gd name="connsiteY40" fmla="*/ 2384 h 111836"/>
                  <a:gd name="connsiteX41" fmla="*/ 57560 w 115760"/>
                  <a:gd name="connsiteY41" fmla="*/ 4 h 111836"/>
                  <a:gd name="connsiteX42" fmla="*/ 50309 w 115760"/>
                  <a:gd name="connsiteY42" fmla="*/ 4 h 111836"/>
                  <a:gd name="connsiteX43" fmla="*/ 30160 w 115760"/>
                  <a:gd name="connsiteY43" fmla="*/ 2294 h 111836"/>
                  <a:gd name="connsiteX44" fmla="*/ 9176 w 115760"/>
                  <a:gd name="connsiteY44" fmla="*/ 10174 h 111836"/>
                  <a:gd name="connsiteX45" fmla="*/ 1541 w 115760"/>
                  <a:gd name="connsiteY45" fmla="*/ 17875 h 111836"/>
                  <a:gd name="connsiteX46" fmla="*/ 834 w 115760"/>
                  <a:gd name="connsiteY46" fmla="*/ 19620 h 111836"/>
                  <a:gd name="connsiteX47" fmla="*/ 0 w 115760"/>
                  <a:gd name="connsiteY47" fmla="*/ 23284 h 11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5760" h="111836">
                    <a:moveTo>
                      <a:pt x="0" y="23284"/>
                    </a:moveTo>
                    <a:lnTo>
                      <a:pt x="0" y="92862"/>
                    </a:lnTo>
                    <a:cubicBezTo>
                      <a:pt x="193" y="95672"/>
                      <a:pt x="1155" y="98367"/>
                      <a:pt x="2824" y="100678"/>
                    </a:cubicBezTo>
                    <a:cubicBezTo>
                      <a:pt x="4428" y="102981"/>
                      <a:pt x="6610" y="104810"/>
                      <a:pt x="9176" y="105971"/>
                    </a:cubicBezTo>
                    <a:cubicBezTo>
                      <a:pt x="13540" y="108557"/>
                      <a:pt x="18289" y="110534"/>
                      <a:pt x="23229" y="111836"/>
                    </a:cubicBezTo>
                    <a:lnTo>
                      <a:pt x="23229" y="99465"/>
                    </a:lnTo>
                    <a:lnTo>
                      <a:pt x="22716" y="99465"/>
                    </a:lnTo>
                    <a:cubicBezTo>
                      <a:pt x="19572" y="98560"/>
                      <a:pt x="16492" y="97270"/>
                      <a:pt x="13604" y="95615"/>
                    </a:cubicBezTo>
                    <a:cubicBezTo>
                      <a:pt x="11551" y="94421"/>
                      <a:pt x="10652" y="93414"/>
                      <a:pt x="10652" y="92496"/>
                    </a:cubicBezTo>
                    <a:lnTo>
                      <a:pt x="10652" y="72148"/>
                    </a:lnTo>
                    <a:cubicBezTo>
                      <a:pt x="14502" y="74169"/>
                      <a:pt x="18609" y="75741"/>
                      <a:pt x="22844" y="76820"/>
                    </a:cubicBezTo>
                    <a:lnTo>
                      <a:pt x="22844" y="65179"/>
                    </a:lnTo>
                    <a:lnTo>
                      <a:pt x="22396" y="65179"/>
                    </a:lnTo>
                    <a:cubicBezTo>
                      <a:pt x="19187" y="64249"/>
                      <a:pt x="16106" y="62927"/>
                      <a:pt x="13219" y="61240"/>
                    </a:cubicBezTo>
                    <a:cubicBezTo>
                      <a:pt x="11166" y="60046"/>
                      <a:pt x="10268" y="59039"/>
                      <a:pt x="10268" y="58211"/>
                    </a:cubicBezTo>
                    <a:lnTo>
                      <a:pt x="10268" y="37767"/>
                    </a:lnTo>
                    <a:cubicBezTo>
                      <a:pt x="16941" y="41007"/>
                      <a:pt x="24063" y="43234"/>
                      <a:pt x="31378" y="44370"/>
                    </a:cubicBezTo>
                    <a:lnTo>
                      <a:pt x="32277" y="44370"/>
                    </a:lnTo>
                    <a:cubicBezTo>
                      <a:pt x="33368" y="43542"/>
                      <a:pt x="34523" y="42778"/>
                      <a:pt x="35678" y="42079"/>
                    </a:cubicBezTo>
                    <a:cubicBezTo>
                      <a:pt x="41325" y="38626"/>
                      <a:pt x="47549" y="36124"/>
                      <a:pt x="54030" y="34655"/>
                    </a:cubicBezTo>
                    <a:cubicBezTo>
                      <a:pt x="48704" y="34520"/>
                      <a:pt x="43442" y="34090"/>
                      <a:pt x="38245" y="33371"/>
                    </a:cubicBezTo>
                    <a:cubicBezTo>
                      <a:pt x="33304" y="32672"/>
                      <a:pt x="28427" y="31600"/>
                      <a:pt x="23679" y="30163"/>
                    </a:cubicBezTo>
                    <a:cubicBezTo>
                      <a:pt x="20470" y="29168"/>
                      <a:pt x="17390" y="27853"/>
                      <a:pt x="14502" y="26217"/>
                    </a:cubicBezTo>
                    <a:cubicBezTo>
                      <a:pt x="12578" y="25029"/>
                      <a:pt x="11551" y="24022"/>
                      <a:pt x="11551" y="23194"/>
                    </a:cubicBezTo>
                    <a:cubicBezTo>
                      <a:pt x="11551" y="22277"/>
                      <a:pt x="12834" y="21269"/>
                      <a:pt x="14952" y="20075"/>
                    </a:cubicBezTo>
                    <a:cubicBezTo>
                      <a:pt x="17839" y="18459"/>
                      <a:pt x="20919" y="17194"/>
                      <a:pt x="24127" y="16322"/>
                    </a:cubicBezTo>
                    <a:cubicBezTo>
                      <a:pt x="28876" y="14846"/>
                      <a:pt x="33688" y="13774"/>
                      <a:pt x="38630" y="13113"/>
                    </a:cubicBezTo>
                    <a:cubicBezTo>
                      <a:pt x="45111" y="12279"/>
                      <a:pt x="51656" y="11881"/>
                      <a:pt x="58201" y="11920"/>
                    </a:cubicBezTo>
                    <a:cubicBezTo>
                      <a:pt x="64938" y="11888"/>
                      <a:pt x="71676" y="12350"/>
                      <a:pt x="78286" y="13293"/>
                    </a:cubicBezTo>
                    <a:cubicBezTo>
                      <a:pt x="83227" y="13941"/>
                      <a:pt x="88104" y="15013"/>
                      <a:pt x="92852" y="16501"/>
                    </a:cubicBezTo>
                    <a:cubicBezTo>
                      <a:pt x="96061" y="17406"/>
                      <a:pt x="99141" y="18696"/>
                      <a:pt x="102028" y="20352"/>
                    </a:cubicBezTo>
                    <a:cubicBezTo>
                      <a:pt x="103953" y="21545"/>
                      <a:pt x="104980" y="22642"/>
                      <a:pt x="104980" y="23470"/>
                    </a:cubicBezTo>
                    <a:cubicBezTo>
                      <a:pt x="104980" y="24292"/>
                      <a:pt x="103953" y="25305"/>
                      <a:pt x="102028" y="26492"/>
                    </a:cubicBezTo>
                    <a:cubicBezTo>
                      <a:pt x="99141" y="28142"/>
                      <a:pt x="96061" y="29463"/>
                      <a:pt x="92852" y="30439"/>
                    </a:cubicBezTo>
                    <a:lnTo>
                      <a:pt x="91568" y="30439"/>
                    </a:lnTo>
                    <a:cubicBezTo>
                      <a:pt x="99718" y="30484"/>
                      <a:pt x="107803" y="31157"/>
                      <a:pt x="115760" y="32454"/>
                    </a:cubicBezTo>
                    <a:lnTo>
                      <a:pt x="115760" y="23284"/>
                    </a:lnTo>
                    <a:lnTo>
                      <a:pt x="115760" y="22277"/>
                    </a:lnTo>
                    <a:cubicBezTo>
                      <a:pt x="115440" y="19582"/>
                      <a:pt x="114413" y="17015"/>
                      <a:pt x="112809" y="14820"/>
                    </a:cubicBezTo>
                    <a:cubicBezTo>
                      <a:pt x="111204" y="12625"/>
                      <a:pt x="109086" y="10867"/>
                      <a:pt x="106648" y="9719"/>
                    </a:cubicBezTo>
                    <a:cubicBezTo>
                      <a:pt x="99911" y="6106"/>
                      <a:pt x="92595" y="3629"/>
                      <a:pt x="85087" y="2384"/>
                    </a:cubicBezTo>
                    <a:cubicBezTo>
                      <a:pt x="75976" y="735"/>
                      <a:pt x="66800" y="-61"/>
                      <a:pt x="57560" y="4"/>
                    </a:cubicBezTo>
                    <a:lnTo>
                      <a:pt x="50309" y="4"/>
                    </a:lnTo>
                    <a:cubicBezTo>
                      <a:pt x="43571" y="273"/>
                      <a:pt x="36833" y="1037"/>
                      <a:pt x="30160" y="2294"/>
                    </a:cubicBezTo>
                    <a:cubicBezTo>
                      <a:pt x="22780" y="3668"/>
                      <a:pt x="15658" y="6337"/>
                      <a:pt x="9176" y="10174"/>
                    </a:cubicBezTo>
                    <a:cubicBezTo>
                      <a:pt x="5968" y="11978"/>
                      <a:pt x="3337" y="14647"/>
                      <a:pt x="1541" y="17875"/>
                    </a:cubicBezTo>
                    <a:cubicBezTo>
                      <a:pt x="1284" y="18439"/>
                      <a:pt x="1027" y="19023"/>
                      <a:pt x="834" y="19620"/>
                    </a:cubicBezTo>
                    <a:cubicBezTo>
                      <a:pt x="385" y="20794"/>
                      <a:pt x="64" y="22026"/>
                      <a:pt x="0" y="23284"/>
                    </a:cubicBezTo>
                    <a:close/>
                  </a:path>
                </a:pathLst>
              </a:custGeom>
              <a:solidFill>
                <a:srgbClr val="2C5967"/>
              </a:solidFill>
              <a:ln w="6417" cap="flat">
                <a:noFill/>
                <a:prstDash val="solid"/>
                <a:miter/>
              </a:ln>
            </p:spPr>
            <p:txBody>
              <a:bodyPr rtlCol="0" anchor="ctr"/>
              <a:lstStyle/>
              <a:p>
                <a:endParaRPr lang="en-US" sz="810"/>
              </a:p>
            </p:txBody>
          </p:sp>
          <p:sp>
            <p:nvSpPr>
              <p:cNvPr id="3129" name="Freeform: Shape 3128">
                <a:extLst>
                  <a:ext uri="{FF2B5EF4-FFF2-40B4-BE49-F238E27FC236}">
                    <a16:creationId xmlns:a16="http://schemas.microsoft.com/office/drawing/2014/main" id="{9AFC217C-DD4B-9399-3398-6016C7C5A2E8}"/>
                  </a:ext>
                </a:extLst>
              </p:cNvPr>
              <p:cNvSpPr/>
              <p:nvPr/>
            </p:nvSpPr>
            <p:spPr>
              <a:xfrm>
                <a:off x="8381653" y="5672078"/>
                <a:ext cx="116401" cy="116147"/>
              </a:xfrm>
              <a:custGeom>
                <a:avLst/>
                <a:gdLst>
                  <a:gd name="connsiteX0" fmla="*/ 85536 w 116401"/>
                  <a:gd name="connsiteY0" fmla="*/ 2390 h 116147"/>
                  <a:gd name="connsiteX1" fmla="*/ 58009 w 116401"/>
                  <a:gd name="connsiteY1" fmla="*/ 3 h 116147"/>
                  <a:gd name="connsiteX2" fmla="*/ 50757 w 116401"/>
                  <a:gd name="connsiteY2" fmla="*/ 3 h 116147"/>
                  <a:gd name="connsiteX3" fmla="*/ 30608 w 116401"/>
                  <a:gd name="connsiteY3" fmla="*/ 2390 h 116147"/>
                  <a:gd name="connsiteX4" fmla="*/ 8920 w 116401"/>
                  <a:gd name="connsiteY4" fmla="*/ 9994 h 116147"/>
                  <a:gd name="connsiteX5" fmla="*/ 1283 w 116401"/>
                  <a:gd name="connsiteY5" fmla="*/ 17694 h 116147"/>
                  <a:gd name="connsiteX6" fmla="*/ 577 w 116401"/>
                  <a:gd name="connsiteY6" fmla="*/ 19439 h 116147"/>
                  <a:gd name="connsiteX7" fmla="*/ 0 w 116401"/>
                  <a:gd name="connsiteY7" fmla="*/ 23104 h 116147"/>
                  <a:gd name="connsiteX8" fmla="*/ 0 w 116401"/>
                  <a:gd name="connsiteY8" fmla="*/ 92681 h 116147"/>
                  <a:gd name="connsiteX9" fmla="*/ 2760 w 116401"/>
                  <a:gd name="connsiteY9" fmla="*/ 100503 h 116147"/>
                  <a:gd name="connsiteX10" fmla="*/ 9176 w 116401"/>
                  <a:gd name="connsiteY10" fmla="*/ 105791 h 116147"/>
                  <a:gd name="connsiteX11" fmla="*/ 30865 w 116401"/>
                  <a:gd name="connsiteY11" fmla="*/ 113491 h 116147"/>
                  <a:gd name="connsiteX12" fmla="*/ 50886 w 116401"/>
                  <a:gd name="connsiteY12" fmla="*/ 116148 h 116147"/>
                  <a:gd name="connsiteX13" fmla="*/ 58137 w 116401"/>
                  <a:gd name="connsiteY13" fmla="*/ 116148 h 116147"/>
                  <a:gd name="connsiteX14" fmla="*/ 72446 w 116401"/>
                  <a:gd name="connsiteY14" fmla="*/ 115506 h 116147"/>
                  <a:gd name="connsiteX15" fmla="*/ 85600 w 116401"/>
                  <a:gd name="connsiteY15" fmla="*/ 113677 h 116147"/>
                  <a:gd name="connsiteX16" fmla="*/ 107225 w 116401"/>
                  <a:gd name="connsiteY16" fmla="*/ 105977 h 116147"/>
                  <a:gd name="connsiteX17" fmla="*/ 113642 w 116401"/>
                  <a:gd name="connsiteY17" fmla="*/ 100677 h 116147"/>
                  <a:gd name="connsiteX18" fmla="*/ 116402 w 116401"/>
                  <a:gd name="connsiteY18" fmla="*/ 92867 h 116147"/>
                  <a:gd name="connsiteX19" fmla="*/ 116402 w 116401"/>
                  <a:gd name="connsiteY19" fmla="*/ 23290 h 116147"/>
                  <a:gd name="connsiteX20" fmla="*/ 116402 w 116401"/>
                  <a:gd name="connsiteY20" fmla="*/ 22282 h 116147"/>
                  <a:gd name="connsiteX21" fmla="*/ 113450 w 116401"/>
                  <a:gd name="connsiteY21" fmla="*/ 14871 h 116147"/>
                  <a:gd name="connsiteX22" fmla="*/ 107225 w 116401"/>
                  <a:gd name="connsiteY22" fmla="*/ 9814 h 116147"/>
                  <a:gd name="connsiteX23" fmla="*/ 85536 w 116401"/>
                  <a:gd name="connsiteY23" fmla="*/ 2390 h 116147"/>
                  <a:gd name="connsiteX24" fmla="*/ 12192 w 116401"/>
                  <a:gd name="connsiteY24" fmla="*/ 23014 h 116147"/>
                  <a:gd name="connsiteX25" fmla="*/ 15593 w 116401"/>
                  <a:gd name="connsiteY25" fmla="*/ 19991 h 116147"/>
                  <a:gd name="connsiteX26" fmla="*/ 24769 w 116401"/>
                  <a:gd name="connsiteY26" fmla="*/ 16231 h 116147"/>
                  <a:gd name="connsiteX27" fmla="*/ 39207 w 116401"/>
                  <a:gd name="connsiteY27" fmla="*/ 13023 h 116147"/>
                  <a:gd name="connsiteX28" fmla="*/ 58843 w 116401"/>
                  <a:gd name="connsiteY28" fmla="*/ 11739 h 116147"/>
                  <a:gd name="connsiteX29" fmla="*/ 78927 w 116401"/>
                  <a:gd name="connsiteY29" fmla="*/ 13113 h 116147"/>
                  <a:gd name="connsiteX30" fmla="*/ 93493 w 116401"/>
                  <a:gd name="connsiteY30" fmla="*/ 16321 h 116147"/>
                  <a:gd name="connsiteX31" fmla="*/ 102669 w 116401"/>
                  <a:gd name="connsiteY31" fmla="*/ 20261 h 116147"/>
                  <a:gd name="connsiteX32" fmla="*/ 105621 w 116401"/>
                  <a:gd name="connsiteY32" fmla="*/ 23290 h 116147"/>
                  <a:gd name="connsiteX33" fmla="*/ 102669 w 116401"/>
                  <a:gd name="connsiteY33" fmla="*/ 26312 h 116147"/>
                  <a:gd name="connsiteX34" fmla="*/ 93493 w 116401"/>
                  <a:gd name="connsiteY34" fmla="*/ 30258 h 116147"/>
                  <a:gd name="connsiteX35" fmla="*/ 79119 w 116401"/>
                  <a:gd name="connsiteY35" fmla="*/ 33646 h 116147"/>
                  <a:gd name="connsiteX36" fmla="*/ 59035 w 116401"/>
                  <a:gd name="connsiteY36" fmla="*/ 35020 h 116147"/>
                  <a:gd name="connsiteX37" fmla="*/ 38950 w 116401"/>
                  <a:gd name="connsiteY37" fmla="*/ 33646 h 116147"/>
                  <a:gd name="connsiteX38" fmla="*/ 24384 w 116401"/>
                  <a:gd name="connsiteY38" fmla="*/ 30438 h 116147"/>
                  <a:gd name="connsiteX39" fmla="*/ 15208 w 116401"/>
                  <a:gd name="connsiteY39" fmla="*/ 26498 h 116147"/>
                  <a:gd name="connsiteX40" fmla="*/ 12256 w 116401"/>
                  <a:gd name="connsiteY40" fmla="*/ 23469 h 116147"/>
                  <a:gd name="connsiteX41" fmla="*/ 12192 w 116401"/>
                  <a:gd name="connsiteY41" fmla="*/ 23014 h 116147"/>
                  <a:gd name="connsiteX42" fmla="*/ 103888 w 116401"/>
                  <a:gd name="connsiteY42" fmla="*/ 92406 h 116147"/>
                  <a:gd name="connsiteX43" fmla="*/ 100937 w 116401"/>
                  <a:gd name="connsiteY43" fmla="*/ 95434 h 116147"/>
                  <a:gd name="connsiteX44" fmla="*/ 91761 w 116401"/>
                  <a:gd name="connsiteY44" fmla="*/ 99374 h 116147"/>
                  <a:gd name="connsiteX45" fmla="*/ 77066 w 116401"/>
                  <a:gd name="connsiteY45" fmla="*/ 102583 h 116147"/>
                  <a:gd name="connsiteX46" fmla="*/ 36768 w 116401"/>
                  <a:gd name="connsiteY46" fmla="*/ 102583 h 116147"/>
                  <a:gd name="connsiteX47" fmla="*/ 22074 w 116401"/>
                  <a:gd name="connsiteY47" fmla="*/ 99374 h 116147"/>
                  <a:gd name="connsiteX48" fmla="*/ 12898 w 116401"/>
                  <a:gd name="connsiteY48" fmla="*/ 95434 h 116147"/>
                  <a:gd name="connsiteX49" fmla="*/ 10011 w 116401"/>
                  <a:gd name="connsiteY49" fmla="*/ 92406 h 116147"/>
                  <a:gd name="connsiteX50" fmla="*/ 10011 w 116401"/>
                  <a:gd name="connsiteY50" fmla="*/ 72237 h 116147"/>
                  <a:gd name="connsiteX51" fmla="*/ 31057 w 116401"/>
                  <a:gd name="connsiteY51" fmla="*/ 78751 h 116147"/>
                  <a:gd name="connsiteX52" fmla="*/ 56533 w 116401"/>
                  <a:gd name="connsiteY52" fmla="*/ 80855 h 116147"/>
                  <a:gd name="connsiteX53" fmla="*/ 62436 w 116401"/>
                  <a:gd name="connsiteY53" fmla="*/ 80855 h 116147"/>
                  <a:gd name="connsiteX54" fmla="*/ 85280 w 116401"/>
                  <a:gd name="connsiteY54" fmla="*/ 79026 h 116147"/>
                  <a:gd name="connsiteX55" fmla="*/ 103118 w 116401"/>
                  <a:gd name="connsiteY55" fmla="*/ 73341 h 116147"/>
                  <a:gd name="connsiteX56" fmla="*/ 103888 w 116401"/>
                  <a:gd name="connsiteY56" fmla="*/ 92406 h 116147"/>
                  <a:gd name="connsiteX57" fmla="*/ 103888 w 116401"/>
                  <a:gd name="connsiteY57" fmla="*/ 58120 h 116147"/>
                  <a:gd name="connsiteX58" fmla="*/ 100937 w 116401"/>
                  <a:gd name="connsiteY58" fmla="*/ 61239 h 116147"/>
                  <a:gd name="connsiteX59" fmla="*/ 91761 w 116401"/>
                  <a:gd name="connsiteY59" fmla="*/ 65089 h 116147"/>
                  <a:gd name="connsiteX60" fmla="*/ 77066 w 116401"/>
                  <a:gd name="connsiteY60" fmla="*/ 68297 h 116147"/>
                  <a:gd name="connsiteX61" fmla="*/ 56917 w 116401"/>
                  <a:gd name="connsiteY61" fmla="*/ 69767 h 116147"/>
                  <a:gd name="connsiteX62" fmla="*/ 36768 w 116401"/>
                  <a:gd name="connsiteY62" fmla="*/ 68297 h 116147"/>
                  <a:gd name="connsiteX63" fmla="*/ 22074 w 116401"/>
                  <a:gd name="connsiteY63" fmla="*/ 65089 h 116147"/>
                  <a:gd name="connsiteX64" fmla="*/ 14181 w 116401"/>
                  <a:gd name="connsiteY64" fmla="*/ 61149 h 116147"/>
                  <a:gd name="connsiteX65" fmla="*/ 11294 w 116401"/>
                  <a:gd name="connsiteY65" fmla="*/ 58031 h 116147"/>
                  <a:gd name="connsiteX66" fmla="*/ 11294 w 116401"/>
                  <a:gd name="connsiteY66" fmla="*/ 37862 h 116147"/>
                  <a:gd name="connsiteX67" fmla="*/ 32341 w 116401"/>
                  <a:gd name="connsiteY67" fmla="*/ 44376 h 116147"/>
                  <a:gd name="connsiteX68" fmla="*/ 57816 w 116401"/>
                  <a:gd name="connsiteY68" fmla="*/ 46480 h 116147"/>
                  <a:gd name="connsiteX69" fmla="*/ 63334 w 116401"/>
                  <a:gd name="connsiteY69" fmla="*/ 46480 h 116147"/>
                  <a:gd name="connsiteX70" fmla="*/ 68018 w 116401"/>
                  <a:gd name="connsiteY70" fmla="*/ 46480 h 116147"/>
                  <a:gd name="connsiteX71" fmla="*/ 75655 w 116401"/>
                  <a:gd name="connsiteY71" fmla="*/ 45928 h 116147"/>
                  <a:gd name="connsiteX72" fmla="*/ 81943 w 116401"/>
                  <a:gd name="connsiteY72" fmla="*/ 44921 h 116147"/>
                  <a:gd name="connsiteX73" fmla="*/ 89258 w 116401"/>
                  <a:gd name="connsiteY73" fmla="*/ 43548 h 116147"/>
                  <a:gd name="connsiteX74" fmla="*/ 91376 w 116401"/>
                  <a:gd name="connsiteY74" fmla="*/ 42906 h 116147"/>
                  <a:gd name="connsiteX75" fmla="*/ 95034 w 116401"/>
                  <a:gd name="connsiteY75" fmla="*/ 41989 h 116147"/>
                  <a:gd name="connsiteX76" fmla="*/ 99012 w 116401"/>
                  <a:gd name="connsiteY76" fmla="*/ 40705 h 116147"/>
                  <a:gd name="connsiteX77" fmla="*/ 102605 w 116401"/>
                  <a:gd name="connsiteY77" fmla="*/ 39146 h 116147"/>
                  <a:gd name="connsiteX78" fmla="*/ 103247 w 116401"/>
                  <a:gd name="connsiteY78" fmla="*/ 39146 h 116147"/>
                  <a:gd name="connsiteX79" fmla="*/ 104402 w 116401"/>
                  <a:gd name="connsiteY79" fmla="*/ 38504 h 116147"/>
                  <a:gd name="connsiteX80" fmla="*/ 104402 w 116401"/>
                  <a:gd name="connsiteY80" fmla="*/ 58762 h 116147"/>
                  <a:gd name="connsiteX81" fmla="*/ 103888 w 116401"/>
                  <a:gd name="connsiteY81" fmla="*/ 58120 h 11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16401" h="116147">
                    <a:moveTo>
                      <a:pt x="85536" y="2390"/>
                    </a:moveTo>
                    <a:cubicBezTo>
                      <a:pt x="76425" y="741"/>
                      <a:pt x="67248" y="-55"/>
                      <a:pt x="58009" y="3"/>
                    </a:cubicBezTo>
                    <a:lnTo>
                      <a:pt x="50757" y="3"/>
                    </a:lnTo>
                    <a:cubicBezTo>
                      <a:pt x="44019" y="260"/>
                      <a:pt x="37282" y="1055"/>
                      <a:pt x="30608" y="2390"/>
                    </a:cubicBezTo>
                    <a:cubicBezTo>
                      <a:pt x="22972" y="3596"/>
                      <a:pt x="15593" y="6169"/>
                      <a:pt x="8920" y="9994"/>
                    </a:cubicBezTo>
                    <a:cubicBezTo>
                      <a:pt x="5711" y="11848"/>
                      <a:pt x="3080" y="14505"/>
                      <a:pt x="1283" y="17694"/>
                    </a:cubicBezTo>
                    <a:cubicBezTo>
                      <a:pt x="1283" y="18336"/>
                      <a:pt x="706" y="18888"/>
                      <a:pt x="577" y="19439"/>
                    </a:cubicBezTo>
                    <a:cubicBezTo>
                      <a:pt x="193" y="20627"/>
                      <a:pt x="0" y="21865"/>
                      <a:pt x="0" y="23104"/>
                    </a:cubicBezTo>
                    <a:lnTo>
                      <a:pt x="0" y="92681"/>
                    </a:lnTo>
                    <a:cubicBezTo>
                      <a:pt x="193" y="95492"/>
                      <a:pt x="1155" y="98193"/>
                      <a:pt x="2760" y="100503"/>
                    </a:cubicBezTo>
                    <a:cubicBezTo>
                      <a:pt x="4364" y="102814"/>
                      <a:pt x="6610" y="104636"/>
                      <a:pt x="9176" y="105791"/>
                    </a:cubicBezTo>
                    <a:cubicBezTo>
                      <a:pt x="15914" y="109648"/>
                      <a:pt x="23229" y="112259"/>
                      <a:pt x="30865" y="113491"/>
                    </a:cubicBezTo>
                    <a:cubicBezTo>
                      <a:pt x="37474" y="114865"/>
                      <a:pt x="44148" y="115750"/>
                      <a:pt x="50886" y="116148"/>
                    </a:cubicBezTo>
                    <a:lnTo>
                      <a:pt x="58137" y="116148"/>
                    </a:lnTo>
                    <a:cubicBezTo>
                      <a:pt x="63077" y="116148"/>
                      <a:pt x="67826" y="116148"/>
                      <a:pt x="72446" y="115506"/>
                    </a:cubicBezTo>
                    <a:cubicBezTo>
                      <a:pt x="76874" y="115134"/>
                      <a:pt x="81237" y="114524"/>
                      <a:pt x="85600" y="113677"/>
                    </a:cubicBezTo>
                    <a:cubicBezTo>
                      <a:pt x="93237" y="112458"/>
                      <a:pt x="100552" y="109846"/>
                      <a:pt x="107225" y="105977"/>
                    </a:cubicBezTo>
                    <a:cubicBezTo>
                      <a:pt x="109792" y="104816"/>
                      <a:pt x="112038" y="102987"/>
                      <a:pt x="113642" y="100677"/>
                    </a:cubicBezTo>
                    <a:cubicBezTo>
                      <a:pt x="115246" y="98373"/>
                      <a:pt x="116209" y="95672"/>
                      <a:pt x="116402" y="92867"/>
                    </a:cubicBezTo>
                    <a:lnTo>
                      <a:pt x="116402" y="23290"/>
                    </a:lnTo>
                    <a:lnTo>
                      <a:pt x="116402" y="22282"/>
                    </a:lnTo>
                    <a:cubicBezTo>
                      <a:pt x="116080" y="19600"/>
                      <a:pt x="115054" y="17046"/>
                      <a:pt x="113450" y="14871"/>
                    </a:cubicBezTo>
                    <a:cubicBezTo>
                      <a:pt x="111846" y="12689"/>
                      <a:pt x="109728" y="10950"/>
                      <a:pt x="107225" y="9814"/>
                    </a:cubicBezTo>
                    <a:cubicBezTo>
                      <a:pt x="100488" y="6105"/>
                      <a:pt x="93173" y="3590"/>
                      <a:pt x="85536" y="2390"/>
                    </a:cubicBezTo>
                    <a:close/>
                    <a:moveTo>
                      <a:pt x="12192" y="23014"/>
                    </a:moveTo>
                    <a:cubicBezTo>
                      <a:pt x="12192" y="22186"/>
                      <a:pt x="13475" y="21178"/>
                      <a:pt x="15593" y="19991"/>
                    </a:cubicBezTo>
                    <a:cubicBezTo>
                      <a:pt x="18481" y="18330"/>
                      <a:pt x="21560" y="17065"/>
                      <a:pt x="24769" y="16231"/>
                    </a:cubicBezTo>
                    <a:cubicBezTo>
                      <a:pt x="29453" y="14717"/>
                      <a:pt x="34330" y="13639"/>
                      <a:pt x="39207" y="13023"/>
                    </a:cubicBezTo>
                    <a:cubicBezTo>
                      <a:pt x="45752" y="12112"/>
                      <a:pt x="52297" y="11682"/>
                      <a:pt x="58843" y="11739"/>
                    </a:cubicBezTo>
                    <a:cubicBezTo>
                      <a:pt x="65580" y="11707"/>
                      <a:pt x="72254" y="12169"/>
                      <a:pt x="78927" y="13113"/>
                    </a:cubicBezTo>
                    <a:cubicBezTo>
                      <a:pt x="83868" y="13761"/>
                      <a:pt x="88745" y="14832"/>
                      <a:pt x="93493" y="16321"/>
                    </a:cubicBezTo>
                    <a:cubicBezTo>
                      <a:pt x="96701" y="17213"/>
                      <a:pt x="99782" y="18541"/>
                      <a:pt x="102669" y="20261"/>
                    </a:cubicBezTo>
                    <a:cubicBezTo>
                      <a:pt x="104595" y="21455"/>
                      <a:pt x="105621" y="22462"/>
                      <a:pt x="105621" y="23290"/>
                    </a:cubicBezTo>
                    <a:cubicBezTo>
                      <a:pt x="105621" y="24111"/>
                      <a:pt x="104595" y="25125"/>
                      <a:pt x="102669" y="26312"/>
                    </a:cubicBezTo>
                    <a:cubicBezTo>
                      <a:pt x="99782" y="28038"/>
                      <a:pt x="96701" y="29366"/>
                      <a:pt x="93493" y="30258"/>
                    </a:cubicBezTo>
                    <a:cubicBezTo>
                      <a:pt x="88809" y="31798"/>
                      <a:pt x="83996" y="32934"/>
                      <a:pt x="79119" y="33646"/>
                    </a:cubicBezTo>
                    <a:cubicBezTo>
                      <a:pt x="72446" y="34596"/>
                      <a:pt x="65773" y="35052"/>
                      <a:pt x="59035" y="35020"/>
                    </a:cubicBezTo>
                    <a:cubicBezTo>
                      <a:pt x="52297" y="35052"/>
                      <a:pt x="45624" y="34596"/>
                      <a:pt x="38950" y="33646"/>
                    </a:cubicBezTo>
                    <a:cubicBezTo>
                      <a:pt x="34010" y="32992"/>
                      <a:pt x="29133" y="31920"/>
                      <a:pt x="24384" y="30438"/>
                    </a:cubicBezTo>
                    <a:cubicBezTo>
                      <a:pt x="21176" y="29533"/>
                      <a:pt x="18095" y="28211"/>
                      <a:pt x="15208" y="26498"/>
                    </a:cubicBezTo>
                    <a:cubicBezTo>
                      <a:pt x="13283" y="25304"/>
                      <a:pt x="12256" y="24297"/>
                      <a:pt x="12256" y="23469"/>
                    </a:cubicBezTo>
                    <a:lnTo>
                      <a:pt x="12192" y="23014"/>
                    </a:lnTo>
                    <a:close/>
                    <a:moveTo>
                      <a:pt x="103888" y="92406"/>
                    </a:moveTo>
                    <a:cubicBezTo>
                      <a:pt x="103888" y="93233"/>
                      <a:pt x="102926" y="94241"/>
                      <a:pt x="100937" y="95434"/>
                    </a:cubicBezTo>
                    <a:cubicBezTo>
                      <a:pt x="98050" y="97122"/>
                      <a:pt x="94970" y="98444"/>
                      <a:pt x="91761" y="99374"/>
                    </a:cubicBezTo>
                    <a:cubicBezTo>
                      <a:pt x="86949" y="100856"/>
                      <a:pt x="82072" y="101928"/>
                      <a:pt x="77066" y="102583"/>
                    </a:cubicBezTo>
                    <a:cubicBezTo>
                      <a:pt x="63720" y="104418"/>
                      <a:pt x="50116" y="104418"/>
                      <a:pt x="36768" y="102583"/>
                    </a:cubicBezTo>
                    <a:cubicBezTo>
                      <a:pt x="31763" y="101928"/>
                      <a:pt x="26886" y="100856"/>
                      <a:pt x="22074" y="99374"/>
                    </a:cubicBezTo>
                    <a:cubicBezTo>
                      <a:pt x="18865" y="98444"/>
                      <a:pt x="15785" y="97122"/>
                      <a:pt x="12898" y="95434"/>
                    </a:cubicBezTo>
                    <a:cubicBezTo>
                      <a:pt x="10908" y="94241"/>
                      <a:pt x="10011" y="93233"/>
                      <a:pt x="10011" y="92406"/>
                    </a:cubicBezTo>
                    <a:lnTo>
                      <a:pt x="10011" y="72237"/>
                    </a:lnTo>
                    <a:cubicBezTo>
                      <a:pt x="16619" y="75484"/>
                      <a:pt x="23742" y="77679"/>
                      <a:pt x="31057" y="78751"/>
                    </a:cubicBezTo>
                    <a:cubicBezTo>
                      <a:pt x="39464" y="80181"/>
                      <a:pt x="47998" y="80881"/>
                      <a:pt x="56533" y="80855"/>
                    </a:cubicBezTo>
                    <a:lnTo>
                      <a:pt x="62436" y="80855"/>
                    </a:lnTo>
                    <a:cubicBezTo>
                      <a:pt x="70072" y="80900"/>
                      <a:pt x="77708" y="80284"/>
                      <a:pt x="85280" y="79026"/>
                    </a:cubicBezTo>
                    <a:cubicBezTo>
                      <a:pt x="91440" y="78032"/>
                      <a:pt x="97471" y="76113"/>
                      <a:pt x="103118" y="73341"/>
                    </a:cubicBezTo>
                    <a:lnTo>
                      <a:pt x="103888" y="92406"/>
                    </a:lnTo>
                    <a:close/>
                    <a:moveTo>
                      <a:pt x="103888" y="58120"/>
                    </a:moveTo>
                    <a:cubicBezTo>
                      <a:pt x="103888" y="58948"/>
                      <a:pt x="102926" y="59956"/>
                      <a:pt x="100937" y="61239"/>
                    </a:cubicBezTo>
                    <a:cubicBezTo>
                      <a:pt x="98050" y="62895"/>
                      <a:pt x="94970" y="64191"/>
                      <a:pt x="91761" y="65089"/>
                    </a:cubicBezTo>
                    <a:cubicBezTo>
                      <a:pt x="86949" y="66571"/>
                      <a:pt x="82072" y="67643"/>
                      <a:pt x="77066" y="68297"/>
                    </a:cubicBezTo>
                    <a:cubicBezTo>
                      <a:pt x="70393" y="69324"/>
                      <a:pt x="63655" y="69812"/>
                      <a:pt x="56917" y="69767"/>
                    </a:cubicBezTo>
                    <a:cubicBezTo>
                      <a:pt x="50179" y="69812"/>
                      <a:pt x="43442" y="69324"/>
                      <a:pt x="36768" y="68297"/>
                    </a:cubicBezTo>
                    <a:cubicBezTo>
                      <a:pt x="31763" y="67643"/>
                      <a:pt x="26886" y="66571"/>
                      <a:pt x="22074" y="65089"/>
                    </a:cubicBezTo>
                    <a:cubicBezTo>
                      <a:pt x="19315" y="64069"/>
                      <a:pt x="16684" y="62747"/>
                      <a:pt x="14181" y="61149"/>
                    </a:cubicBezTo>
                    <a:cubicBezTo>
                      <a:pt x="12192" y="59866"/>
                      <a:pt x="11294" y="58858"/>
                      <a:pt x="11294" y="58031"/>
                    </a:cubicBezTo>
                    <a:lnTo>
                      <a:pt x="11294" y="37862"/>
                    </a:lnTo>
                    <a:cubicBezTo>
                      <a:pt x="17967" y="41026"/>
                      <a:pt x="25026" y="43220"/>
                      <a:pt x="32341" y="44376"/>
                    </a:cubicBezTo>
                    <a:cubicBezTo>
                      <a:pt x="40747" y="45845"/>
                      <a:pt x="49282" y="46551"/>
                      <a:pt x="57816" y="46480"/>
                    </a:cubicBezTo>
                    <a:lnTo>
                      <a:pt x="63334" y="46480"/>
                    </a:lnTo>
                    <a:lnTo>
                      <a:pt x="68018" y="46480"/>
                    </a:lnTo>
                    <a:lnTo>
                      <a:pt x="75655" y="45928"/>
                    </a:lnTo>
                    <a:lnTo>
                      <a:pt x="81943" y="44921"/>
                    </a:lnTo>
                    <a:lnTo>
                      <a:pt x="89258" y="43548"/>
                    </a:lnTo>
                    <a:lnTo>
                      <a:pt x="91376" y="42906"/>
                    </a:lnTo>
                    <a:lnTo>
                      <a:pt x="95034" y="41989"/>
                    </a:lnTo>
                    <a:lnTo>
                      <a:pt x="99012" y="40705"/>
                    </a:lnTo>
                    <a:lnTo>
                      <a:pt x="102605" y="39146"/>
                    </a:lnTo>
                    <a:lnTo>
                      <a:pt x="103247" y="39146"/>
                    </a:lnTo>
                    <a:lnTo>
                      <a:pt x="104402" y="38504"/>
                    </a:lnTo>
                    <a:lnTo>
                      <a:pt x="104402" y="58762"/>
                    </a:lnTo>
                    <a:lnTo>
                      <a:pt x="103888" y="58120"/>
                    </a:lnTo>
                    <a:close/>
                  </a:path>
                </a:pathLst>
              </a:custGeom>
              <a:solidFill>
                <a:srgbClr val="2C5967"/>
              </a:solidFill>
              <a:ln w="6417" cap="flat">
                <a:noFill/>
                <a:prstDash val="solid"/>
                <a:miter/>
              </a:ln>
            </p:spPr>
            <p:txBody>
              <a:bodyPr rtlCol="0" anchor="ctr"/>
              <a:lstStyle/>
              <a:p>
                <a:endParaRPr lang="en-US" sz="810"/>
              </a:p>
            </p:txBody>
          </p:sp>
          <p:sp>
            <p:nvSpPr>
              <p:cNvPr id="3130" name="Freeform: Shape 3129">
                <a:extLst>
                  <a:ext uri="{FF2B5EF4-FFF2-40B4-BE49-F238E27FC236}">
                    <a16:creationId xmlns:a16="http://schemas.microsoft.com/office/drawing/2014/main" id="{A301BDA9-35D9-3F48-F994-DE08DD07E6EF}"/>
                  </a:ext>
                </a:extLst>
              </p:cNvPr>
              <p:cNvSpPr/>
              <p:nvPr/>
            </p:nvSpPr>
            <p:spPr>
              <a:xfrm>
                <a:off x="8240034" y="5870734"/>
                <a:ext cx="366657" cy="58033"/>
              </a:xfrm>
              <a:custGeom>
                <a:avLst/>
                <a:gdLst>
                  <a:gd name="connsiteX0" fmla="*/ 0 w 366657"/>
                  <a:gd name="connsiteY0" fmla="*/ 11826 h 58033"/>
                  <a:gd name="connsiteX1" fmla="*/ 87076 w 366657"/>
                  <a:gd name="connsiteY1" fmla="*/ 11826 h 58033"/>
                  <a:gd name="connsiteX2" fmla="*/ 87076 w 366657"/>
                  <a:gd name="connsiteY2" fmla="*/ 38681 h 58033"/>
                  <a:gd name="connsiteX3" fmla="*/ 81878 w 366657"/>
                  <a:gd name="connsiteY3" fmla="*/ 42075 h 58033"/>
                  <a:gd name="connsiteX4" fmla="*/ 77964 w 366657"/>
                  <a:gd name="connsiteY4" fmla="*/ 44815 h 58033"/>
                  <a:gd name="connsiteX5" fmla="*/ 73344 w 366657"/>
                  <a:gd name="connsiteY5" fmla="*/ 45836 h 58033"/>
                  <a:gd name="connsiteX6" fmla="*/ 68724 w 366657"/>
                  <a:gd name="connsiteY6" fmla="*/ 44995 h 58033"/>
                  <a:gd name="connsiteX7" fmla="*/ 64810 w 366657"/>
                  <a:gd name="connsiteY7" fmla="*/ 42441 h 58033"/>
                  <a:gd name="connsiteX8" fmla="*/ 48832 w 366657"/>
                  <a:gd name="connsiteY8" fmla="*/ 36666 h 58033"/>
                  <a:gd name="connsiteX9" fmla="*/ 32982 w 366657"/>
                  <a:gd name="connsiteY9" fmla="*/ 42441 h 58033"/>
                  <a:gd name="connsiteX10" fmla="*/ 24448 w 366657"/>
                  <a:gd name="connsiteY10" fmla="*/ 45823 h 58033"/>
                  <a:gd name="connsiteX11" fmla="*/ 15849 w 366657"/>
                  <a:gd name="connsiteY11" fmla="*/ 42441 h 58033"/>
                  <a:gd name="connsiteX12" fmla="*/ 0 w 366657"/>
                  <a:gd name="connsiteY12" fmla="*/ 36666 h 58033"/>
                  <a:gd name="connsiteX13" fmla="*/ 0 w 366657"/>
                  <a:gd name="connsiteY13" fmla="*/ 48858 h 58033"/>
                  <a:gd name="connsiteX14" fmla="*/ 8534 w 366657"/>
                  <a:gd name="connsiteY14" fmla="*/ 52252 h 58033"/>
                  <a:gd name="connsiteX15" fmla="*/ 24448 w 366657"/>
                  <a:gd name="connsiteY15" fmla="*/ 58028 h 58033"/>
                  <a:gd name="connsiteX16" fmla="*/ 40297 w 366657"/>
                  <a:gd name="connsiteY16" fmla="*/ 52252 h 58033"/>
                  <a:gd name="connsiteX17" fmla="*/ 48832 w 366657"/>
                  <a:gd name="connsiteY17" fmla="*/ 48858 h 58033"/>
                  <a:gd name="connsiteX18" fmla="*/ 57495 w 366657"/>
                  <a:gd name="connsiteY18" fmla="*/ 52252 h 58033"/>
                  <a:gd name="connsiteX19" fmla="*/ 73344 w 366657"/>
                  <a:gd name="connsiteY19" fmla="*/ 58028 h 58033"/>
                  <a:gd name="connsiteX20" fmla="*/ 89193 w 366657"/>
                  <a:gd name="connsiteY20" fmla="*/ 52252 h 58033"/>
                  <a:gd name="connsiteX21" fmla="*/ 97728 w 366657"/>
                  <a:gd name="connsiteY21" fmla="*/ 48871 h 58033"/>
                  <a:gd name="connsiteX22" fmla="*/ 106327 w 366657"/>
                  <a:gd name="connsiteY22" fmla="*/ 52252 h 58033"/>
                  <a:gd name="connsiteX23" fmla="*/ 122176 w 366657"/>
                  <a:gd name="connsiteY23" fmla="*/ 58028 h 58033"/>
                  <a:gd name="connsiteX24" fmla="*/ 138026 w 366657"/>
                  <a:gd name="connsiteY24" fmla="*/ 52252 h 58033"/>
                  <a:gd name="connsiteX25" fmla="*/ 146689 w 366657"/>
                  <a:gd name="connsiteY25" fmla="*/ 48858 h 58033"/>
                  <a:gd name="connsiteX26" fmla="*/ 155159 w 366657"/>
                  <a:gd name="connsiteY26" fmla="*/ 52252 h 58033"/>
                  <a:gd name="connsiteX27" fmla="*/ 171072 w 366657"/>
                  <a:gd name="connsiteY27" fmla="*/ 58028 h 58033"/>
                  <a:gd name="connsiteX28" fmla="*/ 186986 w 366657"/>
                  <a:gd name="connsiteY28" fmla="*/ 52252 h 58033"/>
                  <a:gd name="connsiteX29" fmla="*/ 195521 w 366657"/>
                  <a:gd name="connsiteY29" fmla="*/ 48845 h 58033"/>
                  <a:gd name="connsiteX30" fmla="*/ 204055 w 366657"/>
                  <a:gd name="connsiteY30" fmla="*/ 52252 h 58033"/>
                  <a:gd name="connsiteX31" fmla="*/ 219969 w 366657"/>
                  <a:gd name="connsiteY31" fmla="*/ 58028 h 58033"/>
                  <a:gd name="connsiteX32" fmla="*/ 235882 w 366657"/>
                  <a:gd name="connsiteY32" fmla="*/ 52252 h 58033"/>
                  <a:gd name="connsiteX33" fmla="*/ 244417 w 366657"/>
                  <a:gd name="connsiteY33" fmla="*/ 48871 h 58033"/>
                  <a:gd name="connsiteX34" fmla="*/ 253016 w 366657"/>
                  <a:gd name="connsiteY34" fmla="*/ 52252 h 58033"/>
                  <a:gd name="connsiteX35" fmla="*/ 268865 w 366657"/>
                  <a:gd name="connsiteY35" fmla="*/ 58028 h 58033"/>
                  <a:gd name="connsiteX36" fmla="*/ 284715 w 366657"/>
                  <a:gd name="connsiteY36" fmla="*/ 52252 h 58033"/>
                  <a:gd name="connsiteX37" fmla="*/ 293314 w 366657"/>
                  <a:gd name="connsiteY37" fmla="*/ 48858 h 58033"/>
                  <a:gd name="connsiteX38" fmla="*/ 301848 w 366657"/>
                  <a:gd name="connsiteY38" fmla="*/ 52252 h 58033"/>
                  <a:gd name="connsiteX39" fmla="*/ 317761 w 366657"/>
                  <a:gd name="connsiteY39" fmla="*/ 58034 h 58033"/>
                  <a:gd name="connsiteX40" fmla="*/ 333676 w 366657"/>
                  <a:gd name="connsiteY40" fmla="*/ 52252 h 58033"/>
                  <a:gd name="connsiteX41" fmla="*/ 342210 w 366657"/>
                  <a:gd name="connsiteY41" fmla="*/ 48858 h 58033"/>
                  <a:gd name="connsiteX42" fmla="*/ 350808 w 366657"/>
                  <a:gd name="connsiteY42" fmla="*/ 52252 h 58033"/>
                  <a:gd name="connsiteX43" fmla="*/ 366658 w 366657"/>
                  <a:gd name="connsiteY43" fmla="*/ 58028 h 58033"/>
                  <a:gd name="connsiteX44" fmla="*/ 366658 w 366657"/>
                  <a:gd name="connsiteY44" fmla="*/ 45836 h 58033"/>
                  <a:gd name="connsiteX45" fmla="*/ 358124 w 366657"/>
                  <a:gd name="connsiteY45" fmla="*/ 42441 h 58033"/>
                  <a:gd name="connsiteX46" fmla="*/ 342210 w 366657"/>
                  <a:gd name="connsiteY46" fmla="*/ 36666 h 58033"/>
                  <a:gd name="connsiteX47" fmla="*/ 326361 w 366657"/>
                  <a:gd name="connsiteY47" fmla="*/ 42441 h 58033"/>
                  <a:gd name="connsiteX48" fmla="*/ 317761 w 366657"/>
                  <a:gd name="connsiteY48" fmla="*/ 45823 h 58033"/>
                  <a:gd name="connsiteX49" fmla="*/ 309163 w 366657"/>
                  <a:gd name="connsiteY49" fmla="*/ 42441 h 58033"/>
                  <a:gd name="connsiteX50" fmla="*/ 293314 w 366657"/>
                  <a:gd name="connsiteY50" fmla="*/ 36666 h 58033"/>
                  <a:gd name="connsiteX51" fmla="*/ 281121 w 366657"/>
                  <a:gd name="connsiteY51" fmla="*/ 39964 h 58033"/>
                  <a:gd name="connsiteX52" fmla="*/ 281121 w 366657"/>
                  <a:gd name="connsiteY52" fmla="*/ 12468 h 58033"/>
                  <a:gd name="connsiteX53" fmla="*/ 366658 w 366657"/>
                  <a:gd name="connsiteY53" fmla="*/ 12468 h 58033"/>
                  <a:gd name="connsiteX54" fmla="*/ 366658 w 366657"/>
                  <a:gd name="connsiteY54" fmla="*/ 0 h 58033"/>
                  <a:gd name="connsiteX55" fmla="*/ 0 w 366657"/>
                  <a:gd name="connsiteY55" fmla="*/ 0 h 58033"/>
                  <a:gd name="connsiteX56" fmla="*/ 0 w 366657"/>
                  <a:gd name="connsiteY56" fmla="*/ 11826 h 58033"/>
                  <a:gd name="connsiteX57" fmla="*/ 268865 w 366657"/>
                  <a:gd name="connsiteY57" fmla="*/ 45836 h 58033"/>
                  <a:gd name="connsiteX58" fmla="*/ 260331 w 366657"/>
                  <a:gd name="connsiteY58" fmla="*/ 42441 h 58033"/>
                  <a:gd name="connsiteX59" fmla="*/ 244417 w 366657"/>
                  <a:gd name="connsiteY59" fmla="*/ 36653 h 58033"/>
                  <a:gd name="connsiteX60" fmla="*/ 228504 w 366657"/>
                  <a:gd name="connsiteY60" fmla="*/ 42441 h 58033"/>
                  <a:gd name="connsiteX61" fmla="*/ 219969 w 366657"/>
                  <a:gd name="connsiteY61" fmla="*/ 45836 h 58033"/>
                  <a:gd name="connsiteX62" fmla="*/ 211370 w 366657"/>
                  <a:gd name="connsiteY62" fmla="*/ 42441 h 58033"/>
                  <a:gd name="connsiteX63" fmla="*/ 195521 w 366657"/>
                  <a:gd name="connsiteY63" fmla="*/ 36666 h 58033"/>
                  <a:gd name="connsiteX64" fmla="*/ 179672 w 366657"/>
                  <a:gd name="connsiteY64" fmla="*/ 42441 h 58033"/>
                  <a:gd name="connsiteX65" fmla="*/ 171072 w 366657"/>
                  <a:gd name="connsiteY65" fmla="*/ 45823 h 58033"/>
                  <a:gd name="connsiteX66" fmla="*/ 162538 w 366657"/>
                  <a:gd name="connsiteY66" fmla="*/ 42441 h 58033"/>
                  <a:gd name="connsiteX67" fmla="*/ 146689 w 366657"/>
                  <a:gd name="connsiteY67" fmla="*/ 36666 h 58033"/>
                  <a:gd name="connsiteX68" fmla="*/ 130711 w 366657"/>
                  <a:gd name="connsiteY68" fmla="*/ 42441 h 58033"/>
                  <a:gd name="connsiteX69" fmla="*/ 126796 w 366657"/>
                  <a:gd name="connsiteY69" fmla="*/ 44995 h 58033"/>
                  <a:gd name="connsiteX70" fmla="*/ 122176 w 366657"/>
                  <a:gd name="connsiteY70" fmla="*/ 45836 h 58033"/>
                  <a:gd name="connsiteX71" fmla="*/ 113642 w 366657"/>
                  <a:gd name="connsiteY71" fmla="*/ 42441 h 58033"/>
                  <a:gd name="connsiteX72" fmla="*/ 99268 w 366657"/>
                  <a:gd name="connsiteY72" fmla="*/ 36666 h 58033"/>
                  <a:gd name="connsiteX73" fmla="*/ 99268 w 366657"/>
                  <a:gd name="connsiteY73" fmla="*/ 11826 h 58033"/>
                  <a:gd name="connsiteX74" fmla="*/ 268865 w 366657"/>
                  <a:gd name="connsiteY74" fmla="*/ 11826 h 58033"/>
                  <a:gd name="connsiteX75" fmla="*/ 268865 w 366657"/>
                  <a:gd name="connsiteY75" fmla="*/ 45836 h 5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6657" h="58033">
                    <a:moveTo>
                      <a:pt x="0" y="11826"/>
                    </a:moveTo>
                    <a:lnTo>
                      <a:pt x="87076" y="11826"/>
                    </a:lnTo>
                    <a:lnTo>
                      <a:pt x="87076" y="38681"/>
                    </a:lnTo>
                    <a:cubicBezTo>
                      <a:pt x="85215" y="39663"/>
                      <a:pt x="83482" y="40798"/>
                      <a:pt x="81878" y="42075"/>
                    </a:cubicBezTo>
                    <a:cubicBezTo>
                      <a:pt x="80724" y="43237"/>
                      <a:pt x="79441" y="44167"/>
                      <a:pt x="77964" y="44815"/>
                    </a:cubicBezTo>
                    <a:cubicBezTo>
                      <a:pt x="76488" y="45457"/>
                      <a:pt x="74948" y="45803"/>
                      <a:pt x="73344" y="45836"/>
                    </a:cubicBezTo>
                    <a:cubicBezTo>
                      <a:pt x="71740" y="45861"/>
                      <a:pt x="70200" y="45579"/>
                      <a:pt x="68724" y="44995"/>
                    </a:cubicBezTo>
                    <a:cubicBezTo>
                      <a:pt x="67248" y="44417"/>
                      <a:pt x="65900" y="43545"/>
                      <a:pt x="64810" y="42441"/>
                    </a:cubicBezTo>
                    <a:cubicBezTo>
                      <a:pt x="60382" y="38655"/>
                      <a:pt x="54671" y="36602"/>
                      <a:pt x="48832" y="36666"/>
                    </a:cubicBezTo>
                    <a:cubicBezTo>
                      <a:pt x="43057" y="36602"/>
                      <a:pt x="37410" y="38655"/>
                      <a:pt x="32982" y="42441"/>
                    </a:cubicBezTo>
                    <a:cubicBezTo>
                      <a:pt x="30672" y="44610"/>
                      <a:pt x="27592" y="45823"/>
                      <a:pt x="24448" y="45823"/>
                    </a:cubicBezTo>
                    <a:cubicBezTo>
                      <a:pt x="21239" y="45823"/>
                      <a:pt x="18159" y="44610"/>
                      <a:pt x="15849" y="42441"/>
                    </a:cubicBezTo>
                    <a:cubicBezTo>
                      <a:pt x="11421" y="38636"/>
                      <a:pt x="5775" y="36582"/>
                      <a:pt x="0" y="36666"/>
                    </a:cubicBezTo>
                    <a:lnTo>
                      <a:pt x="0" y="48858"/>
                    </a:lnTo>
                    <a:cubicBezTo>
                      <a:pt x="3144" y="48813"/>
                      <a:pt x="6224" y="50038"/>
                      <a:pt x="8534" y="52252"/>
                    </a:cubicBezTo>
                    <a:cubicBezTo>
                      <a:pt x="12961" y="56038"/>
                      <a:pt x="18608" y="58085"/>
                      <a:pt x="24448" y="58028"/>
                    </a:cubicBezTo>
                    <a:cubicBezTo>
                      <a:pt x="30287" y="58072"/>
                      <a:pt x="35934" y="56026"/>
                      <a:pt x="40297" y="52252"/>
                    </a:cubicBezTo>
                    <a:cubicBezTo>
                      <a:pt x="42607" y="50038"/>
                      <a:pt x="45688" y="48813"/>
                      <a:pt x="48832" y="48858"/>
                    </a:cubicBezTo>
                    <a:cubicBezTo>
                      <a:pt x="52040" y="48813"/>
                      <a:pt x="55185" y="50032"/>
                      <a:pt x="57495" y="52252"/>
                    </a:cubicBezTo>
                    <a:cubicBezTo>
                      <a:pt x="61922" y="55981"/>
                      <a:pt x="67505" y="58028"/>
                      <a:pt x="73344" y="58028"/>
                    </a:cubicBezTo>
                    <a:cubicBezTo>
                      <a:pt x="79119" y="58028"/>
                      <a:pt x="84766" y="55981"/>
                      <a:pt x="89193" y="52252"/>
                    </a:cubicBezTo>
                    <a:cubicBezTo>
                      <a:pt x="91503" y="50077"/>
                      <a:pt x="94584" y="48871"/>
                      <a:pt x="97728" y="48871"/>
                    </a:cubicBezTo>
                    <a:cubicBezTo>
                      <a:pt x="100937" y="48871"/>
                      <a:pt x="104017" y="50077"/>
                      <a:pt x="106327" y="52252"/>
                    </a:cubicBezTo>
                    <a:cubicBezTo>
                      <a:pt x="110754" y="55981"/>
                      <a:pt x="116401" y="58028"/>
                      <a:pt x="122176" y="58028"/>
                    </a:cubicBezTo>
                    <a:cubicBezTo>
                      <a:pt x="128016" y="58028"/>
                      <a:pt x="133598" y="55981"/>
                      <a:pt x="138026" y="52252"/>
                    </a:cubicBezTo>
                    <a:cubicBezTo>
                      <a:pt x="140336" y="50032"/>
                      <a:pt x="143481" y="48813"/>
                      <a:pt x="146689" y="48858"/>
                    </a:cubicBezTo>
                    <a:cubicBezTo>
                      <a:pt x="149833" y="48813"/>
                      <a:pt x="152913" y="50038"/>
                      <a:pt x="155159" y="52252"/>
                    </a:cubicBezTo>
                    <a:cubicBezTo>
                      <a:pt x="159587" y="56038"/>
                      <a:pt x="165234" y="58092"/>
                      <a:pt x="171072" y="58028"/>
                    </a:cubicBezTo>
                    <a:cubicBezTo>
                      <a:pt x="176912" y="58085"/>
                      <a:pt x="182559" y="56038"/>
                      <a:pt x="186986" y="52252"/>
                    </a:cubicBezTo>
                    <a:cubicBezTo>
                      <a:pt x="189297" y="50064"/>
                      <a:pt x="192377" y="48845"/>
                      <a:pt x="195521" y="48845"/>
                    </a:cubicBezTo>
                    <a:cubicBezTo>
                      <a:pt x="198665" y="48845"/>
                      <a:pt x="201745" y="50064"/>
                      <a:pt x="204055" y="52252"/>
                    </a:cubicBezTo>
                    <a:cubicBezTo>
                      <a:pt x="208483" y="56038"/>
                      <a:pt x="214130" y="58085"/>
                      <a:pt x="219969" y="58028"/>
                    </a:cubicBezTo>
                    <a:cubicBezTo>
                      <a:pt x="225808" y="58092"/>
                      <a:pt x="231455" y="56038"/>
                      <a:pt x="235882" y="52252"/>
                    </a:cubicBezTo>
                    <a:cubicBezTo>
                      <a:pt x="238193" y="50077"/>
                      <a:pt x="241273" y="48871"/>
                      <a:pt x="244417" y="48871"/>
                    </a:cubicBezTo>
                    <a:cubicBezTo>
                      <a:pt x="247626" y="48871"/>
                      <a:pt x="250641" y="50077"/>
                      <a:pt x="253016" y="52252"/>
                    </a:cubicBezTo>
                    <a:cubicBezTo>
                      <a:pt x="257444" y="55981"/>
                      <a:pt x="263026" y="58028"/>
                      <a:pt x="268865" y="58028"/>
                    </a:cubicBezTo>
                    <a:cubicBezTo>
                      <a:pt x="274640" y="58028"/>
                      <a:pt x="280287" y="55981"/>
                      <a:pt x="284715" y="52252"/>
                    </a:cubicBezTo>
                    <a:cubicBezTo>
                      <a:pt x="287025" y="50032"/>
                      <a:pt x="290105" y="48813"/>
                      <a:pt x="293314" y="48858"/>
                    </a:cubicBezTo>
                    <a:cubicBezTo>
                      <a:pt x="296522" y="48813"/>
                      <a:pt x="299602" y="50038"/>
                      <a:pt x="301848" y="52252"/>
                    </a:cubicBezTo>
                    <a:cubicBezTo>
                      <a:pt x="306340" y="55987"/>
                      <a:pt x="311923" y="58034"/>
                      <a:pt x="317761" y="58034"/>
                    </a:cubicBezTo>
                    <a:cubicBezTo>
                      <a:pt x="323601" y="58034"/>
                      <a:pt x="329184" y="55987"/>
                      <a:pt x="333676" y="52252"/>
                    </a:cubicBezTo>
                    <a:cubicBezTo>
                      <a:pt x="335922" y="50038"/>
                      <a:pt x="339002" y="48813"/>
                      <a:pt x="342210" y="48858"/>
                    </a:cubicBezTo>
                    <a:cubicBezTo>
                      <a:pt x="345418" y="48813"/>
                      <a:pt x="348498" y="50032"/>
                      <a:pt x="350808" y="52252"/>
                    </a:cubicBezTo>
                    <a:cubicBezTo>
                      <a:pt x="355236" y="56051"/>
                      <a:pt x="360883" y="58104"/>
                      <a:pt x="366658" y="58028"/>
                    </a:cubicBezTo>
                    <a:lnTo>
                      <a:pt x="366658" y="45836"/>
                    </a:lnTo>
                    <a:cubicBezTo>
                      <a:pt x="363513" y="45874"/>
                      <a:pt x="360434" y="44655"/>
                      <a:pt x="358124" y="42441"/>
                    </a:cubicBezTo>
                    <a:cubicBezTo>
                      <a:pt x="353696" y="38655"/>
                      <a:pt x="348049" y="36602"/>
                      <a:pt x="342210" y="36666"/>
                    </a:cubicBezTo>
                    <a:cubicBezTo>
                      <a:pt x="336370" y="36602"/>
                      <a:pt x="330724" y="38655"/>
                      <a:pt x="326361" y="42441"/>
                    </a:cubicBezTo>
                    <a:cubicBezTo>
                      <a:pt x="323986" y="44610"/>
                      <a:pt x="320970" y="45823"/>
                      <a:pt x="317761" y="45823"/>
                    </a:cubicBezTo>
                    <a:cubicBezTo>
                      <a:pt x="314553" y="45823"/>
                      <a:pt x="311537" y="44610"/>
                      <a:pt x="309163" y="42441"/>
                    </a:cubicBezTo>
                    <a:cubicBezTo>
                      <a:pt x="304800" y="38655"/>
                      <a:pt x="299153" y="36602"/>
                      <a:pt x="293314" y="36666"/>
                    </a:cubicBezTo>
                    <a:cubicBezTo>
                      <a:pt x="289014" y="36576"/>
                      <a:pt x="284779" y="37725"/>
                      <a:pt x="281121" y="39964"/>
                    </a:cubicBezTo>
                    <a:lnTo>
                      <a:pt x="281121" y="12468"/>
                    </a:lnTo>
                    <a:lnTo>
                      <a:pt x="366658" y="12468"/>
                    </a:lnTo>
                    <a:lnTo>
                      <a:pt x="366658" y="0"/>
                    </a:lnTo>
                    <a:lnTo>
                      <a:pt x="0" y="0"/>
                    </a:lnTo>
                    <a:lnTo>
                      <a:pt x="0" y="11826"/>
                    </a:lnTo>
                    <a:close/>
                    <a:moveTo>
                      <a:pt x="268865" y="45836"/>
                    </a:moveTo>
                    <a:cubicBezTo>
                      <a:pt x="265657" y="45874"/>
                      <a:pt x="262641" y="44655"/>
                      <a:pt x="260331" y="42441"/>
                    </a:cubicBezTo>
                    <a:cubicBezTo>
                      <a:pt x="255904" y="38706"/>
                      <a:pt x="250257" y="36653"/>
                      <a:pt x="244417" y="36653"/>
                    </a:cubicBezTo>
                    <a:cubicBezTo>
                      <a:pt x="238578" y="36653"/>
                      <a:pt x="232995" y="38706"/>
                      <a:pt x="228504" y="42441"/>
                    </a:cubicBezTo>
                    <a:cubicBezTo>
                      <a:pt x="226257" y="44655"/>
                      <a:pt x="223177" y="45874"/>
                      <a:pt x="219969" y="45836"/>
                    </a:cubicBezTo>
                    <a:cubicBezTo>
                      <a:pt x="216760" y="45881"/>
                      <a:pt x="213680" y="44661"/>
                      <a:pt x="211370" y="42441"/>
                    </a:cubicBezTo>
                    <a:cubicBezTo>
                      <a:pt x="206943" y="38713"/>
                      <a:pt x="201296" y="36666"/>
                      <a:pt x="195521" y="36666"/>
                    </a:cubicBezTo>
                    <a:cubicBezTo>
                      <a:pt x="189746" y="36666"/>
                      <a:pt x="184099" y="38713"/>
                      <a:pt x="179672" y="42441"/>
                    </a:cubicBezTo>
                    <a:cubicBezTo>
                      <a:pt x="177361" y="44610"/>
                      <a:pt x="174281" y="45823"/>
                      <a:pt x="171072" y="45823"/>
                    </a:cubicBezTo>
                    <a:cubicBezTo>
                      <a:pt x="167928" y="45823"/>
                      <a:pt x="164848" y="44610"/>
                      <a:pt x="162538" y="42441"/>
                    </a:cubicBezTo>
                    <a:cubicBezTo>
                      <a:pt x="158110" y="38655"/>
                      <a:pt x="152463" y="36602"/>
                      <a:pt x="146689" y="36666"/>
                    </a:cubicBezTo>
                    <a:cubicBezTo>
                      <a:pt x="140849" y="36602"/>
                      <a:pt x="135138" y="38655"/>
                      <a:pt x="130711" y="42441"/>
                    </a:cubicBezTo>
                    <a:cubicBezTo>
                      <a:pt x="129556" y="43545"/>
                      <a:pt x="128273" y="44417"/>
                      <a:pt x="126796" y="44995"/>
                    </a:cubicBezTo>
                    <a:cubicBezTo>
                      <a:pt x="125320" y="45579"/>
                      <a:pt x="123780" y="45861"/>
                      <a:pt x="122176" y="45836"/>
                    </a:cubicBezTo>
                    <a:cubicBezTo>
                      <a:pt x="119032" y="45874"/>
                      <a:pt x="115952" y="44655"/>
                      <a:pt x="113642" y="42441"/>
                    </a:cubicBezTo>
                    <a:cubicBezTo>
                      <a:pt x="109599" y="38989"/>
                      <a:pt x="104594" y="36961"/>
                      <a:pt x="99268" y="36666"/>
                    </a:cubicBezTo>
                    <a:lnTo>
                      <a:pt x="99268" y="11826"/>
                    </a:lnTo>
                    <a:lnTo>
                      <a:pt x="268865" y="11826"/>
                    </a:lnTo>
                    <a:lnTo>
                      <a:pt x="268865" y="45836"/>
                    </a:lnTo>
                    <a:close/>
                  </a:path>
                </a:pathLst>
              </a:custGeom>
              <a:solidFill>
                <a:srgbClr val="2C5967"/>
              </a:solidFill>
              <a:ln w="6417" cap="flat">
                <a:noFill/>
                <a:prstDash val="solid"/>
                <a:miter/>
              </a:ln>
            </p:spPr>
            <p:txBody>
              <a:bodyPr rtlCol="0" anchor="ctr"/>
              <a:lstStyle/>
              <a:p>
                <a:endParaRPr lang="en-US" sz="810"/>
              </a:p>
            </p:txBody>
          </p:sp>
          <p:sp>
            <p:nvSpPr>
              <p:cNvPr id="3131" name="Freeform: Shape 3130">
                <a:extLst>
                  <a:ext uri="{FF2B5EF4-FFF2-40B4-BE49-F238E27FC236}">
                    <a16:creationId xmlns:a16="http://schemas.microsoft.com/office/drawing/2014/main" id="{F91CCB00-C286-1D3F-9809-01E2864054F2}"/>
                  </a:ext>
                </a:extLst>
              </p:cNvPr>
              <p:cNvSpPr/>
              <p:nvPr/>
            </p:nvSpPr>
            <p:spPr>
              <a:xfrm>
                <a:off x="8240034" y="5749635"/>
                <a:ext cx="366657" cy="108720"/>
              </a:xfrm>
              <a:custGeom>
                <a:avLst/>
                <a:gdLst>
                  <a:gd name="connsiteX0" fmla="*/ 362102 w 366657"/>
                  <a:gd name="connsiteY0" fmla="*/ 96253 h 108720"/>
                  <a:gd name="connsiteX1" fmla="*/ 360498 w 366657"/>
                  <a:gd name="connsiteY1" fmla="*/ 96253 h 108720"/>
                  <a:gd name="connsiteX2" fmla="*/ 281121 w 366657"/>
                  <a:gd name="connsiteY2" fmla="*/ 6141 h 108720"/>
                  <a:gd name="connsiteX3" fmla="*/ 281121 w 366657"/>
                  <a:gd name="connsiteY3" fmla="*/ 0 h 108720"/>
                  <a:gd name="connsiteX4" fmla="*/ 268865 w 366657"/>
                  <a:gd name="connsiteY4" fmla="*/ 0 h 108720"/>
                  <a:gd name="connsiteX5" fmla="*/ 268865 w 366657"/>
                  <a:gd name="connsiteY5" fmla="*/ 6141 h 108720"/>
                  <a:gd name="connsiteX6" fmla="*/ 253337 w 366657"/>
                  <a:gd name="connsiteY6" fmla="*/ 58303 h 108720"/>
                  <a:gd name="connsiteX7" fmla="*/ 224204 w 366657"/>
                  <a:gd name="connsiteY7" fmla="*/ 86153 h 108720"/>
                  <a:gd name="connsiteX8" fmla="*/ 184869 w 366657"/>
                  <a:gd name="connsiteY8" fmla="*/ 94969 h 108720"/>
                  <a:gd name="connsiteX9" fmla="*/ 145469 w 366657"/>
                  <a:gd name="connsiteY9" fmla="*/ 86833 h 108720"/>
                  <a:gd name="connsiteX10" fmla="*/ 115503 w 366657"/>
                  <a:gd name="connsiteY10" fmla="*/ 60042 h 108720"/>
                  <a:gd name="connsiteX11" fmla="*/ 99268 w 366657"/>
                  <a:gd name="connsiteY11" fmla="*/ 6327 h 108720"/>
                  <a:gd name="connsiteX12" fmla="*/ 99268 w 366657"/>
                  <a:gd name="connsiteY12" fmla="*/ 186 h 108720"/>
                  <a:gd name="connsiteX13" fmla="*/ 87076 w 366657"/>
                  <a:gd name="connsiteY13" fmla="*/ 186 h 108720"/>
                  <a:gd name="connsiteX14" fmla="*/ 87076 w 366657"/>
                  <a:gd name="connsiteY14" fmla="*/ 6327 h 108720"/>
                  <a:gd name="connsiteX15" fmla="*/ 7571 w 366657"/>
                  <a:gd name="connsiteY15" fmla="*/ 96439 h 108720"/>
                  <a:gd name="connsiteX16" fmla="*/ 0 w 366657"/>
                  <a:gd name="connsiteY16" fmla="*/ 96439 h 108720"/>
                  <a:gd name="connsiteX17" fmla="*/ 0 w 366657"/>
                  <a:gd name="connsiteY17" fmla="*/ 108721 h 108720"/>
                  <a:gd name="connsiteX18" fmla="*/ 366658 w 366657"/>
                  <a:gd name="connsiteY18" fmla="*/ 108721 h 108720"/>
                  <a:gd name="connsiteX19" fmla="*/ 366658 w 366657"/>
                  <a:gd name="connsiteY19" fmla="*/ 96253 h 108720"/>
                  <a:gd name="connsiteX20" fmla="*/ 362102 w 366657"/>
                  <a:gd name="connsiteY20" fmla="*/ 96253 h 108720"/>
                  <a:gd name="connsiteX21" fmla="*/ 263796 w 366657"/>
                  <a:gd name="connsiteY21" fmla="*/ 64720 h 108720"/>
                  <a:gd name="connsiteX22" fmla="*/ 268865 w 366657"/>
                  <a:gd name="connsiteY22" fmla="*/ 55550 h 108720"/>
                  <a:gd name="connsiteX23" fmla="*/ 268865 w 366657"/>
                  <a:gd name="connsiteY23" fmla="*/ 96439 h 108720"/>
                  <a:gd name="connsiteX24" fmla="*/ 230749 w 366657"/>
                  <a:gd name="connsiteY24" fmla="*/ 96439 h 108720"/>
                  <a:gd name="connsiteX25" fmla="*/ 263796 w 366657"/>
                  <a:gd name="connsiteY25" fmla="*/ 64720 h 108720"/>
                  <a:gd name="connsiteX26" fmla="*/ 105236 w 366657"/>
                  <a:gd name="connsiteY26" fmla="*/ 66556 h 108720"/>
                  <a:gd name="connsiteX27" fmla="*/ 137512 w 366657"/>
                  <a:gd name="connsiteY27" fmla="*/ 96253 h 108720"/>
                  <a:gd name="connsiteX28" fmla="*/ 99268 w 366657"/>
                  <a:gd name="connsiteY28" fmla="*/ 96253 h 108720"/>
                  <a:gd name="connsiteX29" fmla="*/ 99268 w 366657"/>
                  <a:gd name="connsiteY29" fmla="*/ 56102 h 108720"/>
                  <a:gd name="connsiteX30" fmla="*/ 105236 w 366657"/>
                  <a:gd name="connsiteY30" fmla="*/ 66556 h 108720"/>
                  <a:gd name="connsiteX31" fmla="*/ 79632 w 366657"/>
                  <a:gd name="connsiteY31" fmla="*/ 67287 h 108720"/>
                  <a:gd name="connsiteX32" fmla="*/ 87076 w 366657"/>
                  <a:gd name="connsiteY32" fmla="*/ 53812 h 108720"/>
                  <a:gd name="connsiteX33" fmla="*/ 87076 w 366657"/>
                  <a:gd name="connsiteY33" fmla="*/ 96253 h 108720"/>
                  <a:gd name="connsiteX34" fmla="*/ 51142 w 366657"/>
                  <a:gd name="connsiteY34" fmla="*/ 96253 h 108720"/>
                  <a:gd name="connsiteX35" fmla="*/ 79632 w 366657"/>
                  <a:gd name="connsiteY35" fmla="*/ 67287 h 108720"/>
                  <a:gd name="connsiteX36" fmla="*/ 281314 w 366657"/>
                  <a:gd name="connsiteY36" fmla="*/ 96253 h 108720"/>
                  <a:gd name="connsiteX37" fmla="*/ 281314 w 366657"/>
                  <a:gd name="connsiteY37" fmla="*/ 53812 h 108720"/>
                  <a:gd name="connsiteX38" fmla="*/ 288758 w 366657"/>
                  <a:gd name="connsiteY38" fmla="*/ 67287 h 108720"/>
                  <a:gd name="connsiteX39" fmla="*/ 317184 w 366657"/>
                  <a:gd name="connsiteY39" fmla="*/ 96253 h 108720"/>
                  <a:gd name="connsiteX40" fmla="*/ 281314 w 366657"/>
                  <a:gd name="connsiteY40" fmla="*/ 96253 h 10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6657" h="108720">
                    <a:moveTo>
                      <a:pt x="362102" y="96253"/>
                    </a:moveTo>
                    <a:lnTo>
                      <a:pt x="360498" y="96253"/>
                    </a:lnTo>
                    <a:cubicBezTo>
                      <a:pt x="300693" y="96253"/>
                      <a:pt x="281121" y="29242"/>
                      <a:pt x="281121" y="6141"/>
                    </a:cubicBezTo>
                    <a:lnTo>
                      <a:pt x="281121" y="0"/>
                    </a:lnTo>
                    <a:lnTo>
                      <a:pt x="268865" y="0"/>
                    </a:lnTo>
                    <a:lnTo>
                      <a:pt x="268865" y="6141"/>
                    </a:lnTo>
                    <a:cubicBezTo>
                      <a:pt x="268224" y="24570"/>
                      <a:pt x="262898" y="42525"/>
                      <a:pt x="253337" y="58303"/>
                    </a:cubicBezTo>
                    <a:cubicBezTo>
                      <a:pt x="246342" y="70066"/>
                      <a:pt x="236268" y="79691"/>
                      <a:pt x="224204" y="86153"/>
                    </a:cubicBezTo>
                    <a:cubicBezTo>
                      <a:pt x="212140" y="92614"/>
                      <a:pt x="198537" y="95662"/>
                      <a:pt x="184869" y="94969"/>
                    </a:cubicBezTo>
                    <a:cubicBezTo>
                      <a:pt x="171265" y="95778"/>
                      <a:pt x="157661" y="92967"/>
                      <a:pt x="145469" y="86833"/>
                    </a:cubicBezTo>
                    <a:cubicBezTo>
                      <a:pt x="133341" y="80705"/>
                      <a:pt x="122946" y="71458"/>
                      <a:pt x="115503" y="60042"/>
                    </a:cubicBezTo>
                    <a:cubicBezTo>
                      <a:pt x="105364" y="43930"/>
                      <a:pt x="99717" y="25366"/>
                      <a:pt x="99268" y="6327"/>
                    </a:cubicBezTo>
                    <a:lnTo>
                      <a:pt x="99268" y="186"/>
                    </a:lnTo>
                    <a:lnTo>
                      <a:pt x="87076" y="186"/>
                    </a:lnTo>
                    <a:lnTo>
                      <a:pt x="87076" y="6327"/>
                    </a:lnTo>
                    <a:cubicBezTo>
                      <a:pt x="87076" y="29428"/>
                      <a:pt x="67569" y="96439"/>
                      <a:pt x="7571" y="96439"/>
                    </a:cubicBezTo>
                    <a:lnTo>
                      <a:pt x="0" y="96439"/>
                    </a:lnTo>
                    <a:lnTo>
                      <a:pt x="0" y="108721"/>
                    </a:lnTo>
                    <a:lnTo>
                      <a:pt x="366658" y="108721"/>
                    </a:lnTo>
                    <a:lnTo>
                      <a:pt x="366658" y="96253"/>
                    </a:lnTo>
                    <a:lnTo>
                      <a:pt x="362102" y="96253"/>
                    </a:lnTo>
                    <a:close/>
                    <a:moveTo>
                      <a:pt x="263796" y="64720"/>
                    </a:moveTo>
                    <a:cubicBezTo>
                      <a:pt x="265657" y="61749"/>
                      <a:pt x="267325" y="58695"/>
                      <a:pt x="268865" y="55550"/>
                    </a:cubicBezTo>
                    <a:lnTo>
                      <a:pt x="268865" y="96439"/>
                    </a:lnTo>
                    <a:lnTo>
                      <a:pt x="230749" y="96439"/>
                    </a:lnTo>
                    <a:cubicBezTo>
                      <a:pt x="244353" y="88995"/>
                      <a:pt x="255775" y="78048"/>
                      <a:pt x="263796" y="64720"/>
                    </a:cubicBezTo>
                    <a:close/>
                    <a:moveTo>
                      <a:pt x="105236" y="66556"/>
                    </a:moveTo>
                    <a:cubicBezTo>
                      <a:pt x="113257" y="79030"/>
                      <a:pt x="124422" y="89252"/>
                      <a:pt x="137512" y="96253"/>
                    </a:cubicBezTo>
                    <a:lnTo>
                      <a:pt x="99268" y="96253"/>
                    </a:lnTo>
                    <a:lnTo>
                      <a:pt x="99268" y="56102"/>
                    </a:lnTo>
                    <a:cubicBezTo>
                      <a:pt x="101065" y="59683"/>
                      <a:pt x="103054" y="63174"/>
                      <a:pt x="105236" y="66556"/>
                    </a:cubicBezTo>
                    <a:close/>
                    <a:moveTo>
                      <a:pt x="79632" y="67287"/>
                    </a:moveTo>
                    <a:cubicBezTo>
                      <a:pt x="82392" y="62936"/>
                      <a:pt x="84830" y="58438"/>
                      <a:pt x="87076" y="53812"/>
                    </a:cubicBezTo>
                    <a:lnTo>
                      <a:pt x="87076" y="96253"/>
                    </a:lnTo>
                    <a:lnTo>
                      <a:pt x="51142" y="96253"/>
                    </a:lnTo>
                    <a:cubicBezTo>
                      <a:pt x="62628" y="88770"/>
                      <a:pt x="72381" y="78889"/>
                      <a:pt x="79632" y="67287"/>
                    </a:cubicBezTo>
                    <a:close/>
                    <a:moveTo>
                      <a:pt x="281314" y="96253"/>
                    </a:moveTo>
                    <a:lnTo>
                      <a:pt x="281314" y="53812"/>
                    </a:lnTo>
                    <a:cubicBezTo>
                      <a:pt x="283496" y="58470"/>
                      <a:pt x="285934" y="62975"/>
                      <a:pt x="288758" y="67287"/>
                    </a:cubicBezTo>
                    <a:cubicBezTo>
                      <a:pt x="296009" y="78889"/>
                      <a:pt x="305698" y="88770"/>
                      <a:pt x="317184" y="96253"/>
                    </a:cubicBezTo>
                    <a:lnTo>
                      <a:pt x="281314" y="96253"/>
                    </a:lnTo>
                    <a:close/>
                  </a:path>
                </a:pathLst>
              </a:custGeom>
              <a:solidFill>
                <a:srgbClr val="2C5967"/>
              </a:solidFill>
              <a:ln w="6417" cap="flat">
                <a:noFill/>
                <a:prstDash val="solid"/>
                <a:miter/>
              </a:ln>
            </p:spPr>
            <p:txBody>
              <a:bodyPr rtlCol="0" anchor="ctr"/>
              <a:lstStyle/>
              <a:p>
                <a:endParaRPr lang="en-US" sz="810"/>
              </a:p>
            </p:txBody>
          </p:sp>
          <p:sp>
            <p:nvSpPr>
              <p:cNvPr id="3132" name="Freeform: Shape 3131">
                <a:extLst>
                  <a:ext uri="{FF2B5EF4-FFF2-40B4-BE49-F238E27FC236}">
                    <a16:creationId xmlns:a16="http://schemas.microsoft.com/office/drawing/2014/main" id="{27D3A5B0-A279-B607-8C36-749DAC8E8C12}"/>
                  </a:ext>
                </a:extLst>
              </p:cNvPr>
              <p:cNvSpPr/>
              <p:nvPr/>
            </p:nvSpPr>
            <p:spPr>
              <a:xfrm>
                <a:off x="8240034" y="5931495"/>
                <a:ext cx="366657" cy="21753"/>
              </a:xfrm>
              <a:custGeom>
                <a:avLst/>
                <a:gdLst>
                  <a:gd name="connsiteX0" fmla="*/ 342210 w 366657"/>
                  <a:gd name="connsiteY0" fmla="*/ 13 h 21753"/>
                  <a:gd name="connsiteX1" fmla="*/ 326361 w 366657"/>
                  <a:gd name="connsiteY1" fmla="*/ 5788 h 21753"/>
                  <a:gd name="connsiteX2" fmla="*/ 317761 w 366657"/>
                  <a:gd name="connsiteY2" fmla="*/ 9170 h 21753"/>
                  <a:gd name="connsiteX3" fmla="*/ 309163 w 366657"/>
                  <a:gd name="connsiteY3" fmla="*/ 5788 h 21753"/>
                  <a:gd name="connsiteX4" fmla="*/ 293314 w 366657"/>
                  <a:gd name="connsiteY4" fmla="*/ 13 h 21753"/>
                  <a:gd name="connsiteX5" fmla="*/ 277400 w 366657"/>
                  <a:gd name="connsiteY5" fmla="*/ 5788 h 21753"/>
                  <a:gd name="connsiteX6" fmla="*/ 268865 w 366657"/>
                  <a:gd name="connsiteY6" fmla="*/ 9195 h 21753"/>
                  <a:gd name="connsiteX7" fmla="*/ 260331 w 366657"/>
                  <a:gd name="connsiteY7" fmla="*/ 5788 h 21753"/>
                  <a:gd name="connsiteX8" fmla="*/ 244417 w 366657"/>
                  <a:gd name="connsiteY8" fmla="*/ 0 h 21753"/>
                  <a:gd name="connsiteX9" fmla="*/ 228504 w 366657"/>
                  <a:gd name="connsiteY9" fmla="*/ 5788 h 21753"/>
                  <a:gd name="connsiteX10" fmla="*/ 219969 w 366657"/>
                  <a:gd name="connsiteY10" fmla="*/ 9183 h 21753"/>
                  <a:gd name="connsiteX11" fmla="*/ 211370 w 366657"/>
                  <a:gd name="connsiteY11" fmla="*/ 5788 h 21753"/>
                  <a:gd name="connsiteX12" fmla="*/ 195521 w 366657"/>
                  <a:gd name="connsiteY12" fmla="*/ 13 h 21753"/>
                  <a:gd name="connsiteX13" fmla="*/ 179672 w 366657"/>
                  <a:gd name="connsiteY13" fmla="*/ 5788 h 21753"/>
                  <a:gd name="connsiteX14" fmla="*/ 171072 w 366657"/>
                  <a:gd name="connsiteY14" fmla="*/ 9170 h 21753"/>
                  <a:gd name="connsiteX15" fmla="*/ 162538 w 366657"/>
                  <a:gd name="connsiteY15" fmla="*/ 5788 h 21753"/>
                  <a:gd name="connsiteX16" fmla="*/ 146689 w 366657"/>
                  <a:gd name="connsiteY16" fmla="*/ 13 h 21753"/>
                  <a:gd name="connsiteX17" fmla="*/ 130711 w 366657"/>
                  <a:gd name="connsiteY17" fmla="*/ 5788 h 21753"/>
                  <a:gd name="connsiteX18" fmla="*/ 126796 w 366657"/>
                  <a:gd name="connsiteY18" fmla="*/ 8348 h 21753"/>
                  <a:gd name="connsiteX19" fmla="*/ 122176 w 366657"/>
                  <a:gd name="connsiteY19" fmla="*/ 9183 h 21753"/>
                  <a:gd name="connsiteX20" fmla="*/ 113642 w 366657"/>
                  <a:gd name="connsiteY20" fmla="*/ 5788 h 21753"/>
                  <a:gd name="connsiteX21" fmla="*/ 97728 w 366657"/>
                  <a:gd name="connsiteY21" fmla="*/ 0 h 21753"/>
                  <a:gd name="connsiteX22" fmla="*/ 81878 w 366657"/>
                  <a:gd name="connsiteY22" fmla="*/ 5788 h 21753"/>
                  <a:gd name="connsiteX23" fmla="*/ 73344 w 366657"/>
                  <a:gd name="connsiteY23" fmla="*/ 9183 h 21753"/>
                  <a:gd name="connsiteX24" fmla="*/ 68724 w 366657"/>
                  <a:gd name="connsiteY24" fmla="*/ 8348 h 21753"/>
                  <a:gd name="connsiteX25" fmla="*/ 64810 w 366657"/>
                  <a:gd name="connsiteY25" fmla="*/ 5788 h 21753"/>
                  <a:gd name="connsiteX26" fmla="*/ 48832 w 366657"/>
                  <a:gd name="connsiteY26" fmla="*/ 13 h 21753"/>
                  <a:gd name="connsiteX27" fmla="*/ 32982 w 366657"/>
                  <a:gd name="connsiteY27" fmla="*/ 5788 h 21753"/>
                  <a:gd name="connsiteX28" fmla="*/ 24448 w 366657"/>
                  <a:gd name="connsiteY28" fmla="*/ 9170 h 21753"/>
                  <a:gd name="connsiteX29" fmla="*/ 15849 w 366657"/>
                  <a:gd name="connsiteY29" fmla="*/ 5788 h 21753"/>
                  <a:gd name="connsiteX30" fmla="*/ 0 w 366657"/>
                  <a:gd name="connsiteY30" fmla="*/ 13 h 21753"/>
                  <a:gd name="connsiteX31" fmla="*/ 0 w 366657"/>
                  <a:gd name="connsiteY31" fmla="*/ 12570 h 21753"/>
                  <a:gd name="connsiteX32" fmla="*/ 8534 w 366657"/>
                  <a:gd name="connsiteY32" fmla="*/ 15965 h 21753"/>
                  <a:gd name="connsiteX33" fmla="*/ 24448 w 366657"/>
                  <a:gd name="connsiteY33" fmla="*/ 21753 h 21753"/>
                  <a:gd name="connsiteX34" fmla="*/ 40297 w 366657"/>
                  <a:gd name="connsiteY34" fmla="*/ 15965 h 21753"/>
                  <a:gd name="connsiteX35" fmla="*/ 48832 w 366657"/>
                  <a:gd name="connsiteY35" fmla="*/ 12570 h 21753"/>
                  <a:gd name="connsiteX36" fmla="*/ 57495 w 366657"/>
                  <a:gd name="connsiteY36" fmla="*/ 15965 h 21753"/>
                  <a:gd name="connsiteX37" fmla="*/ 73344 w 366657"/>
                  <a:gd name="connsiteY37" fmla="*/ 21740 h 21753"/>
                  <a:gd name="connsiteX38" fmla="*/ 89193 w 366657"/>
                  <a:gd name="connsiteY38" fmla="*/ 15965 h 21753"/>
                  <a:gd name="connsiteX39" fmla="*/ 97728 w 366657"/>
                  <a:gd name="connsiteY39" fmla="*/ 12583 h 21753"/>
                  <a:gd name="connsiteX40" fmla="*/ 106327 w 366657"/>
                  <a:gd name="connsiteY40" fmla="*/ 15965 h 21753"/>
                  <a:gd name="connsiteX41" fmla="*/ 122176 w 366657"/>
                  <a:gd name="connsiteY41" fmla="*/ 21740 h 21753"/>
                  <a:gd name="connsiteX42" fmla="*/ 138026 w 366657"/>
                  <a:gd name="connsiteY42" fmla="*/ 15965 h 21753"/>
                  <a:gd name="connsiteX43" fmla="*/ 146689 w 366657"/>
                  <a:gd name="connsiteY43" fmla="*/ 12570 h 21753"/>
                  <a:gd name="connsiteX44" fmla="*/ 155159 w 366657"/>
                  <a:gd name="connsiteY44" fmla="*/ 15965 h 21753"/>
                  <a:gd name="connsiteX45" fmla="*/ 171072 w 366657"/>
                  <a:gd name="connsiteY45" fmla="*/ 21740 h 21753"/>
                  <a:gd name="connsiteX46" fmla="*/ 186986 w 366657"/>
                  <a:gd name="connsiteY46" fmla="*/ 15965 h 21753"/>
                  <a:gd name="connsiteX47" fmla="*/ 195521 w 366657"/>
                  <a:gd name="connsiteY47" fmla="*/ 12558 h 21753"/>
                  <a:gd name="connsiteX48" fmla="*/ 204055 w 366657"/>
                  <a:gd name="connsiteY48" fmla="*/ 15965 h 21753"/>
                  <a:gd name="connsiteX49" fmla="*/ 219969 w 366657"/>
                  <a:gd name="connsiteY49" fmla="*/ 21740 h 21753"/>
                  <a:gd name="connsiteX50" fmla="*/ 235882 w 366657"/>
                  <a:gd name="connsiteY50" fmla="*/ 15965 h 21753"/>
                  <a:gd name="connsiteX51" fmla="*/ 244417 w 366657"/>
                  <a:gd name="connsiteY51" fmla="*/ 12583 h 21753"/>
                  <a:gd name="connsiteX52" fmla="*/ 253016 w 366657"/>
                  <a:gd name="connsiteY52" fmla="*/ 15965 h 21753"/>
                  <a:gd name="connsiteX53" fmla="*/ 268865 w 366657"/>
                  <a:gd name="connsiteY53" fmla="*/ 21740 h 21753"/>
                  <a:gd name="connsiteX54" fmla="*/ 284715 w 366657"/>
                  <a:gd name="connsiteY54" fmla="*/ 15965 h 21753"/>
                  <a:gd name="connsiteX55" fmla="*/ 293314 w 366657"/>
                  <a:gd name="connsiteY55" fmla="*/ 12570 h 21753"/>
                  <a:gd name="connsiteX56" fmla="*/ 301848 w 366657"/>
                  <a:gd name="connsiteY56" fmla="*/ 15965 h 21753"/>
                  <a:gd name="connsiteX57" fmla="*/ 317761 w 366657"/>
                  <a:gd name="connsiteY57" fmla="*/ 21753 h 21753"/>
                  <a:gd name="connsiteX58" fmla="*/ 333676 w 366657"/>
                  <a:gd name="connsiteY58" fmla="*/ 15965 h 21753"/>
                  <a:gd name="connsiteX59" fmla="*/ 342210 w 366657"/>
                  <a:gd name="connsiteY59" fmla="*/ 12570 h 21753"/>
                  <a:gd name="connsiteX60" fmla="*/ 350808 w 366657"/>
                  <a:gd name="connsiteY60" fmla="*/ 15965 h 21753"/>
                  <a:gd name="connsiteX61" fmla="*/ 366658 w 366657"/>
                  <a:gd name="connsiteY61" fmla="*/ 21740 h 21753"/>
                  <a:gd name="connsiteX62" fmla="*/ 366658 w 366657"/>
                  <a:gd name="connsiteY62" fmla="*/ 9183 h 21753"/>
                  <a:gd name="connsiteX63" fmla="*/ 358124 w 366657"/>
                  <a:gd name="connsiteY63" fmla="*/ 5788 h 21753"/>
                  <a:gd name="connsiteX64" fmla="*/ 342210 w 366657"/>
                  <a:gd name="connsiteY64" fmla="*/ 13 h 21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6657" h="21753">
                    <a:moveTo>
                      <a:pt x="342210" y="13"/>
                    </a:moveTo>
                    <a:cubicBezTo>
                      <a:pt x="336370" y="-51"/>
                      <a:pt x="330724" y="2002"/>
                      <a:pt x="326361" y="5788"/>
                    </a:cubicBezTo>
                    <a:cubicBezTo>
                      <a:pt x="323986" y="7963"/>
                      <a:pt x="320970" y="9170"/>
                      <a:pt x="317761" y="9170"/>
                    </a:cubicBezTo>
                    <a:cubicBezTo>
                      <a:pt x="314553" y="9170"/>
                      <a:pt x="311537" y="7963"/>
                      <a:pt x="309163" y="5788"/>
                    </a:cubicBezTo>
                    <a:cubicBezTo>
                      <a:pt x="304800" y="2002"/>
                      <a:pt x="299153" y="-51"/>
                      <a:pt x="293314" y="13"/>
                    </a:cubicBezTo>
                    <a:cubicBezTo>
                      <a:pt x="287474" y="-45"/>
                      <a:pt x="281827" y="2002"/>
                      <a:pt x="277400" y="5788"/>
                    </a:cubicBezTo>
                    <a:cubicBezTo>
                      <a:pt x="275090" y="7976"/>
                      <a:pt x="272009" y="9195"/>
                      <a:pt x="268865" y="9195"/>
                    </a:cubicBezTo>
                    <a:cubicBezTo>
                      <a:pt x="265657" y="9195"/>
                      <a:pt x="262641" y="7976"/>
                      <a:pt x="260331" y="5788"/>
                    </a:cubicBezTo>
                    <a:cubicBezTo>
                      <a:pt x="255904" y="2053"/>
                      <a:pt x="250257" y="0"/>
                      <a:pt x="244417" y="0"/>
                    </a:cubicBezTo>
                    <a:cubicBezTo>
                      <a:pt x="238578" y="0"/>
                      <a:pt x="232995" y="2053"/>
                      <a:pt x="228504" y="5788"/>
                    </a:cubicBezTo>
                    <a:cubicBezTo>
                      <a:pt x="226257" y="8002"/>
                      <a:pt x="223177" y="9221"/>
                      <a:pt x="219969" y="9183"/>
                    </a:cubicBezTo>
                    <a:cubicBezTo>
                      <a:pt x="216760" y="9227"/>
                      <a:pt x="213680" y="8008"/>
                      <a:pt x="211370" y="5788"/>
                    </a:cubicBezTo>
                    <a:cubicBezTo>
                      <a:pt x="206943" y="2060"/>
                      <a:pt x="201296" y="13"/>
                      <a:pt x="195521" y="13"/>
                    </a:cubicBezTo>
                    <a:cubicBezTo>
                      <a:pt x="189746" y="13"/>
                      <a:pt x="184099" y="2060"/>
                      <a:pt x="179672" y="5788"/>
                    </a:cubicBezTo>
                    <a:cubicBezTo>
                      <a:pt x="177361" y="7963"/>
                      <a:pt x="174281" y="9170"/>
                      <a:pt x="171072" y="9170"/>
                    </a:cubicBezTo>
                    <a:cubicBezTo>
                      <a:pt x="167928" y="9170"/>
                      <a:pt x="164848" y="7963"/>
                      <a:pt x="162538" y="5788"/>
                    </a:cubicBezTo>
                    <a:cubicBezTo>
                      <a:pt x="158110" y="2002"/>
                      <a:pt x="152463" y="-51"/>
                      <a:pt x="146689" y="13"/>
                    </a:cubicBezTo>
                    <a:cubicBezTo>
                      <a:pt x="140849" y="-45"/>
                      <a:pt x="135138" y="2002"/>
                      <a:pt x="130711" y="5788"/>
                    </a:cubicBezTo>
                    <a:cubicBezTo>
                      <a:pt x="129556" y="6892"/>
                      <a:pt x="128273" y="7765"/>
                      <a:pt x="126796" y="8348"/>
                    </a:cubicBezTo>
                    <a:cubicBezTo>
                      <a:pt x="125320" y="8926"/>
                      <a:pt x="123780" y="9215"/>
                      <a:pt x="122176" y="9183"/>
                    </a:cubicBezTo>
                    <a:cubicBezTo>
                      <a:pt x="119032" y="9221"/>
                      <a:pt x="115952" y="8002"/>
                      <a:pt x="113642" y="5788"/>
                    </a:cubicBezTo>
                    <a:cubicBezTo>
                      <a:pt x="109214" y="2053"/>
                      <a:pt x="103567" y="0"/>
                      <a:pt x="97728" y="0"/>
                    </a:cubicBezTo>
                    <a:cubicBezTo>
                      <a:pt x="91953" y="0"/>
                      <a:pt x="86306" y="2053"/>
                      <a:pt x="81878" y="5788"/>
                    </a:cubicBezTo>
                    <a:cubicBezTo>
                      <a:pt x="79568" y="8002"/>
                      <a:pt x="76488" y="9221"/>
                      <a:pt x="73344" y="9183"/>
                    </a:cubicBezTo>
                    <a:cubicBezTo>
                      <a:pt x="71740" y="9215"/>
                      <a:pt x="70200" y="8926"/>
                      <a:pt x="68724" y="8348"/>
                    </a:cubicBezTo>
                    <a:cubicBezTo>
                      <a:pt x="67248" y="7765"/>
                      <a:pt x="65900" y="6892"/>
                      <a:pt x="64810" y="5788"/>
                    </a:cubicBezTo>
                    <a:cubicBezTo>
                      <a:pt x="60382" y="2002"/>
                      <a:pt x="54671" y="-45"/>
                      <a:pt x="48832" y="13"/>
                    </a:cubicBezTo>
                    <a:cubicBezTo>
                      <a:pt x="43057" y="-51"/>
                      <a:pt x="37410" y="2002"/>
                      <a:pt x="32982" y="5788"/>
                    </a:cubicBezTo>
                    <a:cubicBezTo>
                      <a:pt x="30672" y="7963"/>
                      <a:pt x="27592" y="9170"/>
                      <a:pt x="24448" y="9170"/>
                    </a:cubicBezTo>
                    <a:cubicBezTo>
                      <a:pt x="21239" y="9170"/>
                      <a:pt x="18159" y="7963"/>
                      <a:pt x="15849" y="5788"/>
                    </a:cubicBezTo>
                    <a:cubicBezTo>
                      <a:pt x="11421" y="1989"/>
                      <a:pt x="5775" y="-70"/>
                      <a:pt x="0" y="13"/>
                    </a:cubicBezTo>
                    <a:lnTo>
                      <a:pt x="0" y="12570"/>
                    </a:lnTo>
                    <a:cubicBezTo>
                      <a:pt x="3144" y="12532"/>
                      <a:pt x="6224" y="13751"/>
                      <a:pt x="8534" y="15965"/>
                    </a:cubicBezTo>
                    <a:cubicBezTo>
                      <a:pt x="12961" y="19700"/>
                      <a:pt x="18608" y="21753"/>
                      <a:pt x="24448" y="21753"/>
                    </a:cubicBezTo>
                    <a:cubicBezTo>
                      <a:pt x="30223" y="21753"/>
                      <a:pt x="35870" y="19700"/>
                      <a:pt x="40297" y="15965"/>
                    </a:cubicBezTo>
                    <a:cubicBezTo>
                      <a:pt x="42607" y="13751"/>
                      <a:pt x="45688" y="12532"/>
                      <a:pt x="48832" y="12570"/>
                    </a:cubicBezTo>
                    <a:cubicBezTo>
                      <a:pt x="52040" y="12526"/>
                      <a:pt x="55185" y="13745"/>
                      <a:pt x="57495" y="15965"/>
                    </a:cubicBezTo>
                    <a:cubicBezTo>
                      <a:pt x="61922" y="19693"/>
                      <a:pt x="67505" y="21740"/>
                      <a:pt x="73344" y="21740"/>
                    </a:cubicBezTo>
                    <a:cubicBezTo>
                      <a:pt x="79119" y="21740"/>
                      <a:pt x="84766" y="19693"/>
                      <a:pt x="89193" y="15965"/>
                    </a:cubicBezTo>
                    <a:cubicBezTo>
                      <a:pt x="91503" y="13796"/>
                      <a:pt x="94584" y="12583"/>
                      <a:pt x="97728" y="12583"/>
                    </a:cubicBezTo>
                    <a:cubicBezTo>
                      <a:pt x="100937" y="12583"/>
                      <a:pt x="104017" y="13796"/>
                      <a:pt x="106327" y="15965"/>
                    </a:cubicBezTo>
                    <a:cubicBezTo>
                      <a:pt x="110754" y="19693"/>
                      <a:pt x="116401" y="21740"/>
                      <a:pt x="122176" y="21740"/>
                    </a:cubicBezTo>
                    <a:cubicBezTo>
                      <a:pt x="128016" y="21740"/>
                      <a:pt x="133598" y="19693"/>
                      <a:pt x="138026" y="15965"/>
                    </a:cubicBezTo>
                    <a:cubicBezTo>
                      <a:pt x="140336" y="13745"/>
                      <a:pt x="143481" y="12526"/>
                      <a:pt x="146689" y="12570"/>
                    </a:cubicBezTo>
                    <a:cubicBezTo>
                      <a:pt x="149833" y="12532"/>
                      <a:pt x="152913" y="13751"/>
                      <a:pt x="155159" y="15965"/>
                    </a:cubicBezTo>
                    <a:cubicBezTo>
                      <a:pt x="159651" y="19706"/>
                      <a:pt x="165234" y="21753"/>
                      <a:pt x="171072" y="21740"/>
                    </a:cubicBezTo>
                    <a:cubicBezTo>
                      <a:pt x="176848" y="21753"/>
                      <a:pt x="182495" y="19706"/>
                      <a:pt x="186986" y="15965"/>
                    </a:cubicBezTo>
                    <a:cubicBezTo>
                      <a:pt x="189297" y="13777"/>
                      <a:pt x="192377" y="12558"/>
                      <a:pt x="195521" y="12558"/>
                    </a:cubicBezTo>
                    <a:cubicBezTo>
                      <a:pt x="198665" y="12558"/>
                      <a:pt x="201745" y="13777"/>
                      <a:pt x="204055" y="15965"/>
                    </a:cubicBezTo>
                    <a:cubicBezTo>
                      <a:pt x="208547" y="19706"/>
                      <a:pt x="214194" y="21753"/>
                      <a:pt x="219969" y="21740"/>
                    </a:cubicBezTo>
                    <a:cubicBezTo>
                      <a:pt x="225808" y="21753"/>
                      <a:pt x="231391" y="19706"/>
                      <a:pt x="235882" y="15965"/>
                    </a:cubicBezTo>
                    <a:cubicBezTo>
                      <a:pt x="238193" y="13796"/>
                      <a:pt x="241273" y="12583"/>
                      <a:pt x="244417" y="12583"/>
                    </a:cubicBezTo>
                    <a:cubicBezTo>
                      <a:pt x="247626" y="12583"/>
                      <a:pt x="250641" y="13796"/>
                      <a:pt x="253016" y="15965"/>
                    </a:cubicBezTo>
                    <a:cubicBezTo>
                      <a:pt x="257444" y="19693"/>
                      <a:pt x="263026" y="21740"/>
                      <a:pt x="268865" y="21740"/>
                    </a:cubicBezTo>
                    <a:cubicBezTo>
                      <a:pt x="274640" y="21740"/>
                      <a:pt x="280287" y="19693"/>
                      <a:pt x="284715" y="15965"/>
                    </a:cubicBezTo>
                    <a:cubicBezTo>
                      <a:pt x="287025" y="13745"/>
                      <a:pt x="290105" y="12526"/>
                      <a:pt x="293314" y="12570"/>
                    </a:cubicBezTo>
                    <a:cubicBezTo>
                      <a:pt x="296522" y="12532"/>
                      <a:pt x="299602" y="13751"/>
                      <a:pt x="301848" y="15965"/>
                    </a:cubicBezTo>
                    <a:cubicBezTo>
                      <a:pt x="306340" y="19700"/>
                      <a:pt x="311923" y="21753"/>
                      <a:pt x="317761" y="21753"/>
                    </a:cubicBezTo>
                    <a:cubicBezTo>
                      <a:pt x="323601" y="21753"/>
                      <a:pt x="329184" y="19700"/>
                      <a:pt x="333676" y="15965"/>
                    </a:cubicBezTo>
                    <a:cubicBezTo>
                      <a:pt x="335922" y="13751"/>
                      <a:pt x="339002" y="12532"/>
                      <a:pt x="342210" y="12570"/>
                    </a:cubicBezTo>
                    <a:cubicBezTo>
                      <a:pt x="345418" y="12526"/>
                      <a:pt x="348498" y="13745"/>
                      <a:pt x="350808" y="15965"/>
                    </a:cubicBezTo>
                    <a:cubicBezTo>
                      <a:pt x="355236" y="19732"/>
                      <a:pt x="360883" y="21779"/>
                      <a:pt x="366658" y="21740"/>
                    </a:cubicBezTo>
                    <a:lnTo>
                      <a:pt x="366658" y="9183"/>
                    </a:lnTo>
                    <a:cubicBezTo>
                      <a:pt x="363513" y="9221"/>
                      <a:pt x="360434" y="8002"/>
                      <a:pt x="358124" y="5788"/>
                    </a:cubicBezTo>
                    <a:cubicBezTo>
                      <a:pt x="353696" y="2002"/>
                      <a:pt x="348049" y="-45"/>
                      <a:pt x="342210" y="13"/>
                    </a:cubicBezTo>
                    <a:close/>
                  </a:path>
                </a:pathLst>
              </a:custGeom>
              <a:solidFill>
                <a:srgbClr val="2C5967"/>
              </a:solidFill>
              <a:ln w="6417" cap="flat">
                <a:noFill/>
                <a:prstDash val="solid"/>
                <a:miter/>
              </a:ln>
            </p:spPr>
            <p:txBody>
              <a:bodyPr rtlCol="0" anchor="ctr"/>
              <a:lstStyle/>
              <a:p>
                <a:endParaRPr lang="en-US" sz="810"/>
              </a:p>
            </p:txBody>
          </p:sp>
        </p:grpSp>
        <p:grpSp>
          <p:nvGrpSpPr>
            <p:cNvPr id="3133" name="Graphic 3">
              <a:extLst>
                <a:ext uri="{FF2B5EF4-FFF2-40B4-BE49-F238E27FC236}">
                  <a16:creationId xmlns:a16="http://schemas.microsoft.com/office/drawing/2014/main" id="{E141817E-7706-5678-1CD0-8EFF84199E5C}"/>
                </a:ext>
              </a:extLst>
            </p:cNvPr>
            <p:cNvGrpSpPr/>
            <p:nvPr/>
          </p:nvGrpSpPr>
          <p:grpSpPr>
            <a:xfrm>
              <a:off x="8025390" y="5922826"/>
              <a:ext cx="806631" cy="422321"/>
              <a:chOff x="8025390" y="5922826"/>
              <a:chExt cx="806631" cy="422321"/>
            </a:xfrm>
            <a:solidFill>
              <a:srgbClr val="000000"/>
            </a:solidFill>
          </p:grpSpPr>
          <p:sp>
            <p:nvSpPr>
              <p:cNvPr id="3134" name="TextBox 3133">
                <a:extLst>
                  <a:ext uri="{FF2B5EF4-FFF2-40B4-BE49-F238E27FC236}">
                    <a16:creationId xmlns:a16="http://schemas.microsoft.com/office/drawing/2014/main" id="{1B8970FD-934A-F882-6744-62BFC334B02B}"/>
                  </a:ext>
                </a:extLst>
              </p:cNvPr>
              <p:cNvSpPr txBox="1"/>
              <p:nvPr/>
            </p:nvSpPr>
            <p:spPr>
              <a:xfrm>
                <a:off x="8058372" y="5922826"/>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GoldenGate</a:t>
                </a:r>
              </a:p>
            </p:txBody>
          </p:sp>
          <p:sp>
            <p:nvSpPr>
              <p:cNvPr id="3135" name="TextBox 3134">
                <a:extLst>
                  <a:ext uri="{FF2B5EF4-FFF2-40B4-BE49-F238E27FC236}">
                    <a16:creationId xmlns:a16="http://schemas.microsoft.com/office/drawing/2014/main" id="{A221B8B6-3B51-C582-EC4D-C8EC43784FCF}"/>
                  </a:ext>
                </a:extLst>
              </p:cNvPr>
              <p:cNvSpPr txBox="1"/>
              <p:nvPr/>
            </p:nvSpPr>
            <p:spPr>
              <a:xfrm>
                <a:off x="8025390" y="6025495"/>
                <a:ext cx="80663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HP Non-Stop</a:t>
                </a:r>
              </a:p>
            </p:txBody>
          </p:sp>
          <p:sp>
            <p:nvSpPr>
              <p:cNvPr id="3136" name="TextBox 3135">
                <a:extLst>
                  <a:ext uri="{FF2B5EF4-FFF2-40B4-BE49-F238E27FC236}">
                    <a16:creationId xmlns:a16="http://schemas.microsoft.com/office/drawing/2014/main" id="{688FE6B8-DCD4-4BB3-A398-390B2A142886}"/>
                  </a:ext>
                </a:extLst>
              </p:cNvPr>
              <p:cNvSpPr txBox="1"/>
              <p:nvPr/>
            </p:nvSpPr>
            <p:spPr>
              <a:xfrm>
                <a:off x="8119846" y="6128165"/>
                <a:ext cx="61427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Guardian</a:t>
                </a:r>
              </a:p>
            </p:txBody>
          </p:sp>
        </p:grpSp>
      </p:grpSp>
      <p:grpSp>
        <p:nvGrpSpPr>
          <p:cNvPr id="3137" name="Graphic 3">
            <a:extLst>
              <a:ext uri="{FF2B5EF4-FFF2-40B4-BE49-F238E27FC236}">
                <a16:creationId xmlns:a16="http://schemas.microsoft.com/office/drawing/2014/main" id="{BA185BBD-8912-1F55-7044-A95A257C361E}"/>
              </a:ext>
            </a:extLst>
          </p:cNvPr>
          <p:cNvGrpSpPr/>
          <p:nvPr/>
        </p:nvGrpSpPr>
        <p:grpSpPr>
          <a:xfrm>
            <a:off x="8898979" y="5621080"/>
            <a:ext cx="740908" cy="621397"/>
            <a:chOff x="8898979" y="5621080"/>
            <a:chExt cx="740908" cy="621397"/>
          </a:xfrm>
        </p:grpSpPr>
        <p:grpSp>
          <p:nvGrpSpPr>
            <p:cNvPr id="3138" name="Graphic 3">
              <a:extLst>
                <a:ext uri="{FF2B5EF4-FFF2-40B4-BE49-F238E27FC236}">
                  <a16:creationId xmlns:a16="http://schemas.microsoft.com/office/drawing/2014/main" id="{BA781A15-B412-C24A-72FA-DDB5D302A346}"/>
                </a:ext>
              </a:extLst>
            </p:cNvPr>
            <p:cNvGrpSpPr/>
            <p:nvPr/>
          </p:nvGrpSpPr>
          <p:grpSpPr>
            <a:xfrm>
              <a:off x="9071464" y="5621080"/>
              <a:ext cx="385010" cy="342223"/>
              <a:chOff x="9071464" y="5621080"/>
              <a:chExt cx="385010" cy="342223"/>
            </a:xfrm>
          </p:grpSpPr>
          <p:grpSp>
            <p:nvGrpSpPr>
              <p:cNvPr id="3139" name="Graphic 3">
                <a:extLst>
                  <a:ext uri="{FF2B5EF4-FFF2-40B4-BE49-F238E27FC236}">
                    <a16:creationId xmlns:a16="http://schemas.microsoft.com/office/drawing/2014/main" id="{440DAF05-7B77-BC5E-D593-91D091FF5A65}"/>
                  </a:ext>
                </a:extLst>
              </p:cNvPr>
              <p:cNvGrpSpPr/>
              <p:nvPr/>
            </p:nvGrpSpPr>
            <p:grpSpPr>
              <a:xfrm>
                <a:off x="9071464" y="5621080"/>
                <a:ext cx="385010" cy="342223"/>
                <a:chOff x="9071464" y="5621080"/>
                <a:chExt cx="385010" cy="342223"/>
              </a:xfrm>
              <a:solidFill>
                <a:srgbClr val="FFFFFF"/>
              </a:solidFill>
            </p:grpSpPr>
            <p:grpSp>
              <p:nvGrpSpPr>
                <p:cNvPr id="3140" name="Graphic 3">
                  <a:extLst>
                    <a:ext uri="{FF2B5EF4-FFF2-40B4-BE49-F238E27FC236}">
                      <a16:creationId xmlns:a16="http://schemas.microsoft.com/office/drawing/2014/main" id="{BB7696A9-9C56-3F43-E29E-C58ADACD810B}"/>
                    </a:ext>
                  </a:extLst>
                </p:cNvPr>
                <p:cNvGrpSpPr/>
                <p:nvPr/>
              </p:nvGrpSpPr>
              <p:grpSpPr>
                <a:xfrm>
                  <a:off x="9071464" y="5862642"/>
                  <a:ext cx="385010" cy="76270"/>
                  <a:chOff x="9071464" y="5862642"/>
                  <a:chExt cx="385010" cy="76270"/>
                </a:xfrm>
                <a:solidFill>
                  <a:srgbClr val="FFFFFF"/>
                </a:solidFill>
              </p:grpSpPr>
              <p:sp>
                <p:nvSpPr>
                  <p:cNvPr id="3141" name="Freeform: Shape 3140">
                    <a:extLst>
                      <a:ext uri="{FF2B5EF4-FFF2-40B4-BE49-F238E27FC236}">
                        <a16:creationId xmlns:a16="http://schemas.microsoft.com/office/drawing/2014/main" id="{17150AEC-6B43-78FD-E4F3-381FA491A5AE}"/>
                      </a:ext>
                    </a:extLst>
                  </p:cNvPr>
                  <p:cNvSpPr/>
                  <p:nvPr/>
                </p:nvSpPr>
                <p:spPr>
                  <a:xfrm>
                    <a:off x="9076019" y="5867224"/>
                    <a:ext cx="375899" cy="67113"/>
                  </a:xfrm>
                  <a:custGeom>
                    <a:avLst/>
                    <a:gdLst>
                      <a:gd name="connsiteX0" fmla="*/ 371278 w 375899"/>
                      <a:gd name="connsiteY0" fmla="*/ 67114 h 67113"/>
                      <a:gd name="connsiteX1" fmla="*/ 352670 w 375899"/>
                      <a:gd name="connsiteY1" fmla="*/ 60395 h 67113"/>
                      <a:gd name="connsiteX2" fmla="*/ 346831 w 375899"/>
                      <a:gd name="connsiteY2" fmla="*/ 57963 h 67113"/>
                      <a:gd name="connsiteX3" fmla="*/ 341055 w 375899"/>
                      <a:gd name="connsiteY3" fmla="*/ 60408 h 67113"/>
                      <a:gd name="connsiteX4" fmla="*/ 322382 w 375899"/>
                      <a:gd name="connsiteY4" fmla="*/ 67114 h 67113"/>
                      <a:gd name="connsiteX5" fmla="*/ 303774 w 375899"/>
                      <a:gd name="connsiteY5" fmla="*/ 60408 h 67113"/>
                      <a:gd name="connsiteX6" fmla="*/ 297934 w 375899"/>
                      <a:gd name="connsiteY6" fmla="*/ 57963 h 67113"/>
                      <a:gd name="connsiteX7" fmla="*/ 292159 w 375899"/>
                      <a:gd name="connsiteY7" fmla="*/ 60408 h 67113"/>
                      <a:gd name="connsiteX8" fmla="*/ 273486 w 375899"/>
                      <a:gd name="connsiteY8" fmla="*/ 67114 h 67113"/>
                      <a:gd name="connsiteX9" fmla="*/ 254878 w 375899"/>
                      <a:gd name="connsiteY9" fmla="*/ 60395 h 67113"/>
                      <a:gd name="connsiteX10" fmla="*/ 249038 w 375899"/>
                      <a:gd name="connsiteY10" fmla="*/ 57963 h 67113"/>
                      <a:gd name="connsiteX11" fmla="*/ 243263 w 375899"/>
                      <a:gd name="connsiteY11" fmla="*/ 60408 h 67113"/>
                      <a:gd name="connsiteX12" fmla="*/ 224589 w 375899"/>
                      <a:gd name="connsiteY12" fmla="*/ 67114 h 67113"/>
                      <a:gd name="connsiteX13" fmla="*/ 205981 w 375899"/>
                      <a:gd name="connsiteY13" fmla="*/ 60395 h 67113"/>
                      <a:gd name="connsiteX14" fmla="*/ 200142 w 375899"/>
                      <a:gd name="connsiteY14" fmla="*/ 57963 h 67113"/>
                      <a:gd name="connsiteX15" fmla="*/ 194366 w 375899"/>
                      <a:gd name="connsiteY15" fmla="*/ 60408 h 67113"/>
                      <a:gd name="connsiteX16" fmla="*/ 175757 w 375899"/>
                      <a:gd name="connsiteY16" fmla="*/ 67114 h 67113"/>
                      <a:gd name="connsiteX17" fmla="*/ 157084 w 375899"/>
                      <a:gd name="connsiteY17" fmla="*/ 60408 h 67113"/>
                      <a:gd name="connsiteX18" fmla="*/ 151310 w 375899"/>
                      <a:gd name="connsiteY18" fmla="*/ 57963 h 67113"/>
                      <a:gd name="connsiteX19" fmla="*/ 145470 w 375899"/>
                      <a:gd name="connsiteY19" fmla="*/ 60408 h 67113"/>
                      <a:gd name="connsiteX20" fmla="*/ 126861 w 375899"/>
                      <a:gd name="connsiteY20" fmla="*/ 67114 h 67113"/>
                      <a:gd name="connsiteX21" fmla="*/ 108188 w 375899"/>
                      <a:gd name="connsiteY21" fmla="*/ 60395 h 67113"/>
                      <a:gd name="connsiteX22" fmla="*/ 102413 w 375899"/>
                      <a:gd name="connsiteY22" fmla="*/ 57963 h 67113"/>
                      <a:gd name="connsiteX23" fmla="*/ 96574 w 375899"/>
                      <a:gd name="connsiteY23" fmla="*/ 60408 h 67113"/>
                      <a:gd name="connsiteX24" fmla="*/ 77965 w 375899"/>
                      <a:gd name="connsiteY24" fmla="*/ 67114 h 67113"/>
                      <a:gd name="connsiteX25" fmla="*/ 59292 w 375899"/>
                      <a:gd name="connsiteY25" fmla="*/ 60395 h 67113"/>
                      <a:gd name="connsiteX26" fmla="*/ 53517 w 375899"/>
                      <a:gd name="connsiteY26" fmla="*/ 57963 h 67113"/>
                      <a:gd name="connsiteX27" fmla="*/ 47677 w 375899"/>
                      <a:gd name="connsiteY27" fmla="*/ 60408 h 67113"/>
                      <a:gd name="connsiteX28" fmla="*/ 29068 w 375899"/>
                      <a:gd name="connsiteY28" fmla="*/ 67114 h 67113"/>
                      <a:gd name="connsiteX29" fmla="*/ 10395 w 375899"/>
                      <a:gd name="connsiteY29" fmla="*/ 60408 h 67113"/>
                      <a:gd name="connsiteX30" fmla="*/ 4621 w 375899"/>
                      <a:gd name="connsiteY30" fmla="*/ 57963 h 67113"/>
                      <a:gd name="connsiteX31" fmla="*/ 0 w 375899"/>
                      <a:gd name="connsiteY31" fmla="*/ 57963 h 67113"/>
                      <a:gd name="connsiteX32" fmla="*/ 0 w 375899"/>
                      <a:gd name="connsiteY32" fmla="*/ 36614 h 67113"/>
                      <a:gd name="connsiteX33" fmla="*/ 4621 w 375899"/>
                      <a:gd name="connsiteY33" fmla="*/ 36614 h 67113"/>
                      <a:gd name="connsiteX34" fmla="*/ 23229 w 375899"/>
                      <a:gd name="connsiteY34" fmla="*/ 43320 h 67113"/>
                      <a:gd name="connsiteX35" fmla="*/ 29068 w 375899"/>
                      <a:gd name="connsiteY35" fmla="*/ 45765 h 67113"/>
                      <a:gd name="connsiteX36" fmla="*/ 34844 w 375899"/>
                      <a:gd name="connsiteY36" fmla="*/ 43333 h 67113"/>
                      <a:gd name="connsiteX37" fmla="*/ 53517 w 375899"/>
                      <a:gd name="connsiteY37" fmla="*/ 36614 h 67113"/>
                      <a:gd name="connsiteX38" fmla="*/ 72125 w 375899"/>
                      <a:gd name="connsiteY38" fmla="*/ 43320 h 67113"/>
                      <a:gd name="connsiteX39" fmla="*/ 77965 w 375899"/>
                      <a:gd name="connsiteY39" fmla="*/ 45765 h 67113"/>
                      <a:gd name="connsiteX40" fmla="*/ 83740 w 375899"/>
                      <a:gd name="connsiteY40" fmla="*/ 43320 h 67113"/>
                      <a:gd name="connsiteX41" fmla="*/ 87141 w 375899"/>
                      <a:gd name="connsiteY41" fmla="*/ 40972 h 67113"/>
                      <a:gd name="connsiteX42" fmla="*/ 87141 w 375899"/>
                      <a:gd name="connsiteY42" fmla="*/ 21349 h 67113"/>
                      <a:gd name="connsiteX43" fmla="*/ 0 w 375899"/>
                      <a:gd name="connsiteY43" fmla="*/ 21349 h 67113"/>
                      <a:gd name="connsiteX44" fmla="*/ 0 w 375899"/>
                      <a:gd name="connsiteY44" fmla="*/ 0 h 67113"/>
                      <a:gd name="connsiteX45" fmla="*/ 375899 w 375899"/>
                      <a:gd name="connsiteY45" fmla="*/ 0 h 67113"/>
                      <a:gd name="connsiteX46" fmla="*/ 375899 w 375899"/>
                      <a:gd name="connsiteY46" fmla="*/ 21349 h 67113"/>
                      <a:gd name="connsiteX47" fmla="*/ 290298 w 375899"/>
                      <a:gd name="connsiteY47" fmla="*/ 21349 h 67113"/>
                      <a:gd name="connsiteX48" fmla="*/ 290298 w 375899"/>
                      <a:gd name="connsiteY48" fmla="*/ 37564 h 67113"/>
                      <a:gd name="connsiteX49" fmla="*/ 297934 w 375899"/>
                      <a:gd name="connsiteY49" fmla="*/ 36602 h 67113"/>
                      <a:gd name="connsiteX50" fmla="*/ 316608 w 375899"/>
                      <a:gd name="connsiteY50" fmla="*/ 43314 h 67113"/>
                      <a:gd name="connsiteX51" fmla="*/ 322382 w 375899"/>
                      <a:gd name="connsiteY51" fmla="*/ 45758 h 67113"/>
                      <a:gd name="connsiteX52" fmla="*/ 328157 w 375899"/>
                      <a:gd name="connsiteY52" fmla="*/ 43320 h 67113"/>
                      <a:gd name="connsiteX53" fmla="*/ 346831 w 375899"/>
                      <a:gd name="connsiteY53" fmla="*/ 36602 h 67113"/>
                      <a:gd name="connsiteX54" fmla="*/ 365504 w 375899"/>
                      <a:gd name="connsiteY54" fmla="*/ 43314 h 67113"/>
                      <a:gd name="connsiteX55" fmla="*/ 371278 w 375899"/>
                      <a:gd name="connsiteY55" fmla="*/ 45758 h 67113"/>
                      <a:gd name="connsiteX56" fmla="*/ 375899 w 375899"/>
                      <a:gd name="connsiteY56" fmla="*/ 45758 h 67113"/>
                      <a:gd name="connsiteX57" fmla="*/ 375899 w 375899"/>
                      <a:gd name="connsiteY57" fmla="*/ 67107 h 67113"/>
                      <a:gd name="connsiteX58" fmla="*/ 371278 w 375899"/>
                      <a:gd name="connsiteY58" fmla="*/ 67114 h 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75899" h="67113">
                        <a:moveTo>
                          <a:pt x="371278" y="67114"/>
                        </a:moveTo>
                        <a:cubicBezTo>
                          <a:pt x="361590" y="67114"/>
                          <a:pt x="356199" y="63078"/>
                          <a:pt x="352670" y="60395"/>
                        </a:cubicBezTo>
                        <a:cubicBezTo>
                          <a:pt x="350103" y="58483"/>
                          <a:pt x="349398" y="57963"/>
                          <a:pt x="346831" y="57963"/>
                        </a:cubicBezTo>
                        <a:cubicBezTo>
                          <a:pt x="344328" y="57963"/>
                          <a:pt x="343622" y="58483"/>
                          <a:pt x="341055" y="60408"/>
                        </a:cubicBezTo>
                        <a:cubicBezTo>
                          <a:pt x="337462" y="63078"/>
                          <a:pt x="332072" y="67114"/>
                          <a:pt x="322382" y="67114"/>
                        </a:cubicBezTo>
                        <a:cubicBezTo>
                          <a:pt x="312757" y="67114"/>
                          <a:pt x="307303" y="63078"/>
                          <a:pt x="303774" y="60408"/>
                        </a:cubicBezTo>
                        <a:cubicBezTo>
                          <a:pt x="301207" y="58483"/>
                          <a:pt x="300501" y="57963"/>
                          <a:pt x="297934" y="57963"/>
                        </a:cubicBezTo>
                        <a:cubicBezTo>
                          <a:pt x="295367" y="57963"/>
                          <a:pt x="294726" y="58483"/>
                          <a:pt x="292159" y="60408"/>
                        </a:cubicBezTo>
                        <a:cubicBezTo>
                          <a:pt x="288566" y="63078"/>
                          <a:pt x="283175" y="67114"/>
                          <a:pt x="273486" y="67114"/>
                        </a:cubicBezTo>
                        <a:cubicBezTo>
                          <a:pt x="263861" y="67114"/>
                          <a:pt x="258406" y="63078"/>
                          <a:pt x="254878" y="60395"/>
                        </a:cubicBezTo>
                        <a:cubicBezTo>
                          <a:pt x="252311" y="58483"/>
                          <a:pt x="251605" y="57963"/>
                          <a:pt x="249038" y="57963"/>
                        </a:cubicBezTo>
                        <a:cubicBezTo>
                          <a:pt x="246535" y="57963"/>
                          <a:pt x="245830" y="58483"/>
                          <a:pt x="243263" y="60408"/>
                        </a:cubicBezTo>
                        <a:cubicBezTo>
                          <a:pt x="239670" y="63078"/>
                          <a:pt x="234279" y="67114"/>
                          <a:pt x="224589" y="67114"/>
                        </a:cubicBezTo>
                        <a:cubicBezTo>
                          <a:pt x="214964" y="67114"/>
                          <a:pt x="209510" y="63078"/>
                          <a:pt x="205981" y="60395"/>
                        </a:cubicBezTo>
                        <a:cubicBezTo>
                          <a:pt x="203414" y="58483"/>
                          <a:pt x="202709" y="57963"/>
                          <a:pt x="200142" y="57963"/>
                        </a:cubicBezTo>
                        <a:cubicBezTo>
                          <a:pt x="197639" y="57963"/>
                          <a:pt x="196933" y="58483"/>
                          <a:pt x="194366" y="60408"/>
                        </a:cubicBezTo>
                        <a:cubicBezTo>
                          <a:pt x="190773" y="63078"/>
                          <a:pt x="185383" y="67114"/>
                          <a:pt x="175757" y="67114"/>
                        </a:cubicBezTo>
                        <a:cubicBezTo>
                          <a:pt x="166068" y="67114"/>
                          <a:pt x="160678" y="63078"/>
                          <a:pt x="157084" y="60408"/>
                        </a:cubicBezTo>
                        <a:cubicBezTo>
                          <a:pt x="154518" y="58483"/>
                          <a:pt x="153812" y="57963"/>
                          <a:pt x="151310" y="57963"/>
                        </a:cubicBezTo>
                        <a:cubicBezTo>
                          <a:pt x="148743" y="57963"/>
                          <a:pt x="148037" y="58483"/>
                          <a:pt x="145470" y="60408"/>
                        </a:cubicBezTo>
                        <a:cubicBezTo>
                          <a:pt x="141876" y="63078"/>
                          <a:pt x="136486" y="67114"/>
                          <a:pt x="126861" y="67114"/>
                        </a:cubicBezTo>
                        <a:cubicBezTo>
                          <a:pt x="117172" y="67114"/>
                          <a:pt x="111782" y="63078"/>
                          <a:pt x="108188" y="60395"/>
                        </a:cubicBezTo>
                        <a:cubicBezTo>
                          <a:pt x="105622" y="58483"/>
                          <a:pt x="104916" y="57963"/>
                          <a:pt x="102413" y="57963"/>
                        </a:cubicBezTo>
                        <a:cubicBezTo>
                          <a:pt x="99846" y="57963"/>
                          <a:pt x="99141" y="58483"/>
                          <a:pt x="96574" y="60408"/>
                        </a:cubicBezTo>
                        <a:cubicBezTo>
                          <a:pt x="93044" y="63078"/>
                          <a:pt x="87590" y="67114"/>
                          <a:pt x="77965" y="67114"/>
                        </a:cubicBezTo>
                        <a:cubicBezTo>
                          <a:pt x="68275" y="67114"/>
                          <a:pt x="62885" y="63078"/>
                          <a:pt x="59292" y="60395"/>
                        </a:cubicBezTo>
                        <a:cubicBezTo>
                          <a:pt x="56725" y="58483"/>
                          <a:pt x="56083" y="57963"/>
                          <a:pt x="53517" y="57963"/>
                        </a:cubicBezTo>
                        <a:cubicBezTo>
                          <a:pt x="50950" y="57963"/>
                          <a:pt x="50244" y="58483"/>
                          <a:pt x="47677" y="60408"/>
                        </a:cubicBezTo>
                        <a:cubicBezTo>
                          <a:pt x="44148" y="63078"/>
                          <a:pt x="38758" y="67114"/>
                          <a:pt x="29068" y="67114"/>
                        </a:cubicBezTo>
                        <a:cubicBezTo>
                          <a:pt x="19379" y="67114"/>
                          <a:pt x="13989" y="63078"/>
                          <a:pt x="10395" y="60408"/>
                        </a:cubicBezTo>
                        <a:cubicBezTo>
                          <a:pt x="7829" y="58483"/>
                          <a:pt x="7187" y="57963"/>
                          <a:pt x="4621" y="57963"/>
                        </a:cubicBezTo>
                        <a:lnTo>
                          <a:pt x="0" y="57963"/>
                        </a:lnTo>
                        <a:lnTo>
                          <a:pt x="0" y="36614"/>
                        </a:lnTo>
                        <a:lnTo>
                          <a:pt x="4621" y="36614"/>
                        </a:lnTo>
                        <a:cubicBezTo>
                          <a:pt x="14309" y="36614"/>
                          <a:pt x="19700" y="40651"/>
                          <a:pt x="23229" y="43320"/>
                        </a:cubicBezTo>
                        <a:cubicBezTo>
                          <a:pt x="25796" y="45245"/>
                          <a:pt x="26502" y="45765"/>
                          <a:pt x="29068" y="45765"/>
                        </a:cubicBezTo>
                        <a:cubicBezTo>
                          <a:pt x="31571" y="45765"/>
                          <a:pt x="32277" y="45245"/>
                          <a:pt x="34844" y="43333"/>
                        </a:cubicBezTo>
                        <a:cubicBezTo>
                          <a:pt x="38437" y="40651"/>
                          <a:pt x="43828" y="36614"/>
                          <a:pt x="53517" y="36614"/>
                        </a:cubicBezTo>
                        <a:cubicBezTo>
                          <a:pt x="63207" y="36614"/>
                          <a:pt x="68596" y="40651"/>
                          <a:pt x="72125" y="43320"/>
                        </a:cubicBezTo>
                        <a:cubicBezTo>
                          <a:pt x="74692" y="45245"/>
                          <a:pt x="75398" y="45765"/>
                          <a:pt x="77965" y="45765"/>
                        </a:cubicBezTo>
                        <a:cubicBezTo>
                          <a:pt x="80467" y="45765"/>
                          <a:pt x="81173" y="45245"/>
                          <a:pt x="83740" y="43320"/>
                        </a:cubicBezTo>
                        <a:cubicBezTo>
                          <a:pt x="84767" y="42569"/>
                          <a:pt x="85857" y="41767"/>
                          <a:pt x="87141" y="40972"/>
                        </a:cubicBezTo>
                        <a:lnTo>
                          <a:pt x="87141" y="21349"/>
                        </a:lnTo>
                        <a:lnTo>
                          <a:pt x="0" y="21349"/>
                        </a:lnTo>
                        <a:lnTo>
                          <a:pt x="0" y="0"/>
                        </a:lnTo>
                        <a:lnTo>
                          <a:pt x="375899" y="0"/>
                        </a:lnTo>
                        <a:lnTo>
                          <a:pt x="375899" y="21349"/>
                        </a:lnTo>
                        <a:lnTo>
                          <a:pt x="290298" y="21349"/>
                        </a:lnTo>
                        <a:lnTo>
                          <a:pt x="290298" y="37564"/>
                        </a:lnTo>
                        <a:cubicBezTo>
                          <a:pt x="292736" y="36923"/>
                          <a:pt x="295239" y="36602"/>
                          <a:pt x="297934" y="36602"/>
                        </a:cubicBezTo>
                        <a:cubicBezTo>
                          <a:pt x="307624" y="36602"/>
                          <a:pt x="313014" y="40638"/>
                          <a:pt x="316608" y="43314"/>
                        </a:cubicBezTo>
                        <a:cubicBezTo>
                          <a:pt x="319174" y="45232"/>
                          <a:pt x="319880" y="45758"/>
                          <a:pt x="322382" y="45758"/>
                        </a:cubicBezTo>
                        <a:cubicBezTo>
                          <a:pt x="324949" y="45758"/>
                          <a:pt x="325655" y="45232"/>
                          <a:pt x="328157" y="43320"/>
                        </a:cubicBezTo>
                        <a:cubicBezTo>
                          <a:pt x="331751" y="40638"/>
                          <a:pt x="337141" y="36602"/>
                          <a:pt x="346831" y="36602"/>
                        </a:cubicBezTo>
                        <a:cubicBezTo>
                          <a:pt x="356520" y="36602"/>
                          <a:pt x="361910" y="40638"/>
                          <a:pt x="365504" y="43314"/>
                        </a:cubicBezTo>
                        <a:cubicBezTo>
                          <a:pt x="368070" y="45232"/>
                          <a:pt x="368712" y="45758"/>
                          <a:pt x="371278" y="45758"/>
                        </a:cubicBezTo>
                        <a:lnTo>
                          <a:pt x="375899" y="45758"/>
                        </a:lnTo>
                        <a:lnTo>
                          <a:pt x="375899" y="67107"/>
                        </a:lnTo>
                        <a:lnTo>
                          <a:pt x="371278" y="67114"/>
                        </a:lnTo>
                        <a:close/>
                      </a:path>
                    </a:pathLst>
                  </a:custGeom>
                  <a:solidFill>
                    <a:srgbClr val="FFFFFF"/>
                  </a:solidFill>
                  <a:ln w="6417" cap="flat">
                    <a:noFill/>
                    <a:prstDash val="solid"/>
                    <a:miter/>
                  </a:ln>
                </p:spPr>
                <p:txBody>
                  <a:bodyPr rtlCol="0" anchor="ctr"/>
                  <a:lstStyle/>
                  <a:p>
                    <a:endParaRPr lang="en-US" sz="810"/>
                  </a:p>
                </p:txBody>
              </p:sp>
              <p:sp>
                <p:nvSpPr>
                  <p:cNvPr id="3142" name="Freeform: Shape 3141">
                    <a:extLst>
                      <a:ext uri="{FF2B5EF4-FFF2-40B4-BE49-F238E27FC236}">
                        <a16:creationId xmlns:a16="http://schemas.microsoft.com/office/drawing/2014/main" id="{9B60D82F-94A1-D177-92D2-55B74217C991}"/>
                      </a:ext>
                    </a:extLst>
                  </p:cNvPr>
                  <p:cNvSpPr/>
                  <p:nvPr/>
                </p:nvSpPr>
                <p:spPr>
                  <a:xfrm>
                    <a:off x="9071464" y="5862642"/>
                    <a:ext cx="385010" cy="76270"/>
                  </a:xfrm>
                  <a:custGeom>
                    <a:avLst/>
                    <a:gdLst>
                      <a:gd name="connsiteX0" fmla="*/ 375834 w 385010"/>
                      <a:gd name="connsiteY0" fmla="*/ 9157 h 76270"/>
                      <a:gd name="connsiteX1" fmla="*/ 375834 w 385010"/>
                      <a:gd name="connsiteY1" fmla="*/ 21355 h 76270"/>
                      <a:gd name="connsiteX2" fmla="*/ 290298 w 385010"/>
                      <a:gd name="connsiteY2" fmla="*/ 21355 h 76270"/>
                      <a:gd name="connsiteX3" fmla="*/ 290298 w 385010"/>
                      <a:gd name="connsiteY3" fmla="*/ 49037 h 76270"/>
                      <a:gd name="connsiteX4" fmla="*/ 302490 w 385010"/>
                      <a:gd name="connsiteY4" fmla="*/ 45758 h 76270"/>
                      <a:gd name="connsiteX5" fmla="*/ 318404 w 385010"/>
                      <a:gd name="connsiteY5" fmla="*/ 51553 h 76270"/>
                      <a:gd name="connsiteX6" fmla="*/ 326938 w 385010"/>
                      <a:gd name="connsiteY6" fmla="*/ 54909 h 76270"/>
                      <a:gd name="connsiteX7" fmla="*/ 335473 w 385010"/>
                      <a:gd name="connsiteY7" fmla="*/ 51553 h 76270"/>
                      <a:gd name="connsiteX8" fmla="*/ 351386 w 385010"/>
                      <a:gd name="connsiteY8" fmla="*/ 45758 h 76270"/>
                      <a:gd name="connsiteX9" fmla="*/ 367300 w 385010"/>
                      <a:gd name="connsiteY9" fmla="*/ 51553 h 76270"/>
                      <a:gd name="connsiteX10" fmla="*/ 375834 w 385010"/>
                      <a:gd name="connsiteY10" fmla="*/ 54909 h 76270"/>
                      <a:gd name="connsiteX11" fmla="*/ 375834 w 385010"/>
                      <a:gd name="connsiteY11" fmla="*/ 67107 h 76270"/>
                      <a:gd name="connsiteX12" fmla="*/ 359920 w 385010"/>
                      <a:gd name="connsiteY12" fmla="*/ 61319 h 76270"/>
                      <a:gd name="connsiteX13" fmla="*/ 351386 w 385010"/>
                      <a:gd name="connsiteY13" fmla="*/ 57957 h 76270"/>
                      <a:gd name="connsiteX14" fmla="*/ 342852 w 385010"/>
                      <a:gd name="connsiteY14" fmla="*/ 61319 h 76270"/>
                      <a:gd name="connsiteX15" fmla="*/ 326938 w 385010"/>
                      <a:gd name="connsiteY15" fmla="*/ 67107 h 76270"/>
                      <a:gd name="connsiteX16" fmla="*/ 311088 w 385010"/>
                      <a:gd name="connsiteY16" fmla="*/ 61319 h 76270"/>
                      <a:gd name="connsiteX17" fmla="*/ 302490 w 385010"/>
                      <a:gd name="connsiteY17" fmla="*/ 57957 h 76270"/>
                      <a:gd name="connsiteX18" fmla="*/ 293956 w 385010"/>
                      <a:gd name="connsiteY18" fmla="*/ 61319 h 76270"/>
                      <a:gd name="connsiteX19" fmla="*/ 278042 w 385010"/>
                      <a:gd name="connsiteY19" fmla="*/ 67107 h 76270"/>
                      <a:gd name="connsiteX20" fmla="*/ 262192 w 385010"/>
                      <a:gd name="connsiteY20" fmla="*/ 61319 h 76270"/>
                      <a:gd name="connsiteX21" fmla="*/ 253658 w 385010"/>
                      <a:gd name="connsiteY21" fmla="*/ 57957 h 76270"/>
                      <a:gd name="connsiteX22" fmla="*/ 245059 w 385010"/>
                      <a:gd name="connsiteY22" fmla="*/ 61319 h 76270"/>
                      <a:gd name="connsiteX23" fmla="*/ 229209 w 385010"/>
                      <a:gd name="connsiteY23" fmla="*/ 67107 h 76270"/>
                      <a:gd name="connsiteX24" fmla="*/ 213296 w 385010"/>
                      <a:gd name="connsiteY24" fmla="*/ 61319 h 76270"/>
                      <a:gd name="connsiteX25" fmla="*/ 204762 w 385010"/>
                      <a:gd name="connsiteY25" fmla="*/ 57957 h 76270"/>
                      <a:gd name="connsiteX26" fmla="*/ 196227 w 385010"/>
                      <a:gd name="connsiteY26" fmla="*/ 61319 h 76270"/>
                      <a:gd name="connsiteX27" fmla="*/ 180313 w 385010"/>
                      <a:gd name="connsiteY27" fmla="*/ 67107 h 76270"/>
                      <a:gd name="connsiteX28" fmla="*/ 164399 w 385010"/>
                      <a:gd name="connsiteY28" fmla="*/ 61319 h 76270"/>
                      <a:gd name="connsiteX29" fmla="*/ 155865 w 385010"/>
                      <a:gd name="connsiteY29" fmla="*/ 57957 h 76270"/>
                      <a:gd name="connsiteX30" fmla="*/ 147330 w 385010"/>
                      <a:gd name="connsiteY30" fmla="*/ 61319 h 76270"/>
                      <a:gd name="connsiteX31" fmla="*/ 131417 w 385010"/>
                      <a:gd name="connsiteY31" fmla="*/ 67107 h 76270"/>
                      <a:gd name="connsiteX32" fmla="*/ 115567 w 385010"/>
                      <a:gd name="connsiteY32" fmla="*/ 61319 h 76270"/>
                      <a:gd name="connsiteX33" fmla="*/ 106969 w 385010"/>
                      <a:gd name="connsiteY33" fmla="*/ 57957 h 76270"/>
                      <a:gd name="connsiteX34" fmla="*/ 98434 w 385010"/>
                      <a:gd name="connsiteY34" fmla="*/ 61319 h 76270"/>
                      <a:gd name="connsiteX35" fmla="*/ 82520 w 385010"/>
                      <a:gd name="connsiteY35" fmla="*/ 67120 h 76270"/>
                      <a:gd name="connsiteX36" fmla="*/ 66607 w 385010"/>
                      <a:gd name="connsiteY36" fmla="*/ 61326 h 76270"/>
                      <a:gd name="connsiteX37" fmla="*/ 58073 w 385010"/>
                      <a:gd name="connsiteY37" fmla="*/ 57970 h 76270"/>
                      <a:gd name="connsiteX38" fmla="*/ 49538 w 385010"/>
                      <a:gd name="connsiteY38" fmla="*/ 61326 h 76270"/>
                      <a:gd name="connsiteX39" fmla="*/ 33624 w 385010"/>
                      <a:gd name="connsiteY39" fmla="*/ 67120 h 76270"/>
                      <a:gd name="connsiteX40" fmla="*/ 17711 w 385010"/>
                      <a:gd name="connsiteY40" fmla="*/ 61326 h 76270"/>
                      <a:gd name="connsiteX41" fmla="*/ 9176 w 385010"/>
                      <a:gd name="connsiteY41" fmla="*/ 57970 h 76270"/>
                      <a:gd name="connsiteX42" fmla="*/ 9176 w 385010"/>
                      <a:gd name="connsiteY42" fmla="*/ 45771 h 76270"/>
                      <a:gd name="connsiteX43" fmla="*/ 25026 w 385010"/>
                      <a:gd name="connsiteY43" fmla="*/ 51559 h 76270"/>
                      <a:gd name="connsiteX44" fmla="*/ 33624 w 385010"/>
                      <a:gd name="connsiteY44" fmla="*/ 54921 h 76270"/>
                      <a:gd name="connsiteX45" fmla="*/ 42158 w 385010"/>
                      <a:gd name="connsiteY45" fmla="*/ 51559 h 76270"/>
                      <a:gd name="connsiteX46" fmla="*/ 58073 w 385010"/>
                      <a:gd name="connsiteY46" fmla="*/ 45771 h 76270"/>
                      <a:gd name="connsiteX47" fmla="*/ 73922 w 385010"/>
                      <a:gd name="connsiteY47" fmla="*/ 51559 h 76270"/>
                      <a:gd name="connsiteX48" fmla="*/ 82520 w 385010"/>
                      <a:gd name="connsiteY48" fmla="*/ 54909 h 76270"/>
                      <a:gd name="connsiteX49" fmla="*/ 91055 w 385010"/>
                      <a:gd name="connsiteY49" fmla="*/ 51553 h 76270"/>
                      <a:gd name="connsiteX50" fmla="*/ 96253 w 385010"/>
                      <a:gd name="connsiteY50" fmla="*/ 48203 h 76270"/>
                      <a:gd name="connsiteX51" fmla="*/ 96253 w 385010"/>
                      <a:gd name="connsiteY51" fmla="*/ 21355 h 76270"/>
                      <a:gd name="connsiteX52" fmla="*/ 9176 w 385010"/>
                      <a:gd name="connsiteY52" fmla="*/ 21355 h 76270"/>
                      <a:gd name="connsiteX53" fmla="*/ 9176 w 385010"/>
                      <a:gd name="connsiteY53" fmla="*/ 9157 h 76270"/>
                      <a:gd name="connsiteX54" fmla="*/ 375834 w 385010"/>
                      <a:gd name="connsiteY54" fmla="*/ 9157 h 76270"/>
                      <a:gd name="connsiteX55" fmla="*/ 385011 w 385010"/>
                      <a:gd name="connsiteY55" fmla="*/ 0 h 76270"/>
                      <a:gd name="connsiteX56" fmla="*/ 375834 w 385010"/>
                      <a:gd name="connsiteY56" fmla="*/ 0 h 76270"/>
                      <a:gd name="connsiteX57" fmla="*/ 9176 w 385010"/>
                      <a:gd name="connsiteY57" fmla="*/ 0 h 76270"/>
                      <a:gd name="connsiteX58" fmla="*/ 0 w 385010"/>
                      <a:gd name="connsiteY58" fmla="*/ 0 h 76270"/>
                      <a:gd name="connsiteX59" fmla="*/ 0 w 385010"/>
                      <a:gd name="connsiteY59" fmla="*/ 9157 h 76270"/>
                      <a:gd name="connsiteX60" fmla="*/ 0 w 385010"/>
                      <a:gd name="connsiteY60" fmla="*/ 21355 h 76270"/>
                      <a:gd name="connsiteX61" fmla="*/ 0 w 385010"/>
                      <a:gd name="connsiteY61" fmla="*/ 30505 h 76270"/>
                      <a:gd name="connsiteX62" fmla="*/ 9176 w 385010"/>
                      <a:gd name="connsiteY62" fmla="*/ 30505 h 76270"/>
                      <a:gd name="connsiteX63" fmla="*/ 87076 w 385010"/>
                      <a:gd name="connsiteY63" fmla="*/ 30505 h 76270"/>
                      <a:gd name="connsiteX64" fmla="*/ 87076 w 385010"/>
                      <a:gd name="connsiteY64" fmla="*/ 43115 h 76270"/>
                      <a:gd name="connsiteX65" fmla="*/ 85536 w 385010"/>
                      <a:gd name="connsiteY65" fmla="*/ 44231 h 76270"/>
                      <a:gd name="connsiteX66" fmla="*/ 82520 w 385010"/>
                      <a:gd name="connsiteY66" fmla="*/ 45758 h 76270"/>
                      <a:gd name="connsiteX67" fmla="*/ 79441 w 385010"/>
                      <a:gd name="connsiteY67" fmla="*/ 44238 h 76270"/>
                      <a:gd name="connsiteX68" fmla="*/ 58073 w 385010"/>
                      <a:gd name="connsiteY68" fmla="*/ 36608 h 76270"/>
                      <a:gd name="connsiteX69" fmla="*/ 36640 w 385010"/>
                      <a:gd name="connsiteY69" fmla="*/ 44238 h 76270"/>
                      <a:gd name="connsiteX70" fmla="*/ 33624 w 385010"/>
                      <a:gd name="connsiteY70" fmla="*/ 45771 h 76270"/>
                      <a:gd name="connsiteX71" fmla="*/ 30544 w 385010"/>
                      <a:gd name="connsiteY71" fmla="*/ 44251 h 76270"/>
                      <a:gd name="connsiteX72" fmla="*/ 9176 w 385010"/>
                      <a:gd name="connsiteY72" fmla="*/ 36608 h 76270"/>
                      <a:gd name="connsiteX73" fmla="*/ 0 w 385010"/>
                      <a:gd name="connsiteY73" fmla="*/ 36608 h 76270"/>
                      <a:gd name="connsiteX74" fmla="*/ 0 w 385010"/>
                      <a:gd name="connsiteY74" fmla="*/ 45758 h 76270"/>
                      <a:gd name="connsiteX75" fmla="*/ 0 w 385010"/>
                      <a:gd name="connsiteY75" fmla="*/ 57957 h 76270"/>
                      <a:gd name="connsiteX76" fmla="*/ 0 w 385010"/>
                      <a:gd name="connsiteY76" fmla="*/ 67107 h 76270"/>
                      <a:gd name="connsiteX77" fmla="*/ 9176 w 385010"/>
                      <a:gd name="connsiteY77" fmla="*/ 67107 h 76270"/>
                      <a:gd name="connsiteX78" fmla="*/ 12192 w 385010"/>
                      <a:gd name="connsiteY78" fmla="*/ 68628 h 76270"/>
                      <a:gd name="connsiteX79" fmla="*/ 33624 w 385010"/>
                      <a:gd name="connsiteY79" fmla="*/ 76264 h 76270"/>
                      <a:gd name="connsiteX80" fmla="*/ 54992 w 385010"/>
                      <a:gd name="connsiteY80" fmla="*/ 68641 h 76270"/>
                      <a:gd name="connsiteX81" fmla="*/ 58073 w 385010"/>
                      <a:gd name="connsiteY81" fmla="*/ 67107 h 76270"/>
                      <a:gd name="connsiteX82" fmla="*/ 61088 w 385010"/>
                      <a:gd name="connsiteY82" fmla="*/ 68628 h 76270"/>
                      <a:gd name="connsiteX83" fmla="*/ 82520 w 385010"/>
                      <a:gd name="connsiteY83" fmla="*/ 76270 h 76270"/>
                      <a:gd name="connsiteX84" fmla="*/ 103888 w 385010"/>
                      <a:gd name="connsiteY84" fmla="*/ 68647 h 76270"/>
                      <a:gd name="connsiteX85" fmla="*/ 106969 w 385010"/>
                      <a:gd name="connsiteY85" fmla="*/ 67120 h 76270"/>
                      <a:gd name="connsiteX86" fmla="*/ 109985 w 385010"/>
                      <a:gd name="connsiteY86" fmla="*/ 68647 h 76270"/>
                      <a:gd name="connsiteX87" fmla="*/ 131417 w 385010"/>
                      <a:gd name="connsiteY87" fmla="*/ 76270 h 76270"/>
                      <a:gd name="connsiteX88" fmla="*/ 152785 w 385010"/>
                      <a:gd name="connsiteY88" fmla="*/ 68647 h 76270"/>
                      <a:gd name="connsiteX89" fmla="*/ 155865 w 385010"/>
                      <a:gd name="connsiteY89" fmla="*/ 67120 h 76270"/>
                      <a:gd name="connsiteX90" fmla="*/ 158881 w 385010"/>
                      <a:gd name="connsiteY90" fmla="*/ 68641 h 76270"/>
                      <a:gd name="connsiteX91" fmla="*/ 180313 w 385010"/>
                      <a:gd name="connsiteY91" fmla="*/ 76270 h 76270"/>
                      <a:gd name="connsiteX92" fmla="*/ 201682 w 385010"/>
                      <a:gd name="connsiteY92" fmla="*/ 68647 h 76270"/>
                      <a:gd name="connsiteX93" fmla="*/ 204762 w 385010"/>
                      <a:gd name="connsiteY93" fmla="*/ 67120 h 76270"/>
                      <a:gd name="connsiteX94" fmla="*/ 207777 w 385010"/>
                      <a:gd name="connsiteY94" fmla="*/ 68641 h 76270"/>
                      <a:gd name="connsiteX95" fmla="*/ 229209 w 385010"/>
                      <a:gd name="connsiteY95" fmla="*/ 76270 h 76270"/>
                      <a:gd name="connsiteX96" fmla="*/ 250578 w 385010"/>
                      <a:gd name="connsiteY96" fmla="*/ 68647 h 76270"/>
                      <a:gd name="connsiteX97" fmla="*/ 253658 w 385010"/>
                      <a:gd name="connsiteY97" fmla="*/ 67120 h 76270"/>
                      <a:gd name="connsiteX98" fmla="*/ 256674 w 385010"/>
                      <a:gd name="connsiteY98" fmla="*/ 68647 h 76270"/>
                      <a:gd name="connsiteX99" fmla="*/ 278106 w 385010"/>
                      <a:gd name="connsiteY99" fmla="*/ 76270 h 76270"/>
                      <a:gd name="connsiteX100" fmla="*/ 299474 w 385010"/>
                      <a:gd name="connsiteY100" fmla="*/ 68647 h 76270"/>
                      <a:gd name="connsiteX101" fmla="*/ 302554 w 385010"/>
                      <a:gd name="connsiteY101" fmla="*/ 67120 h 76270"/>
                      <a:gd name="connsiteX102" fmla="*/ 305570 w 385010"/>
                      <a:gd name="connsiteY102" fmla="*/ 68641 h 76270"/>
                      <a:gd name="connsiteX103" fmla="*/ 327002 w 385010"/>
                      <a:gd name="connsiteY103" fmla="*/ 76270 h 76270"/>
                      <a:gd name="connsiteX104" fmla="*/ 348371 w 385010"/>
                      <a:gd name="connsiteY104" fmla="*/ 68647 h 76270"/>
                      <a:gd name="connsiteX105" fmla="*/ 351386 w 385010"/>
                      <a:gd name="connsiteY105" fmla="*/ 67120 h 76270"/>
                      <a:gd name="connsiteX106" fmla="*/ 354466 w 385010"/>
                      <a:gd name="connsiteY106" fmla="*/ 68641 h 76270"/>
                      <a:gd name="connsiteX107" fmla="*/ 375834 w 385010"/>
                      <a:gd name="connsiteY107" fmla="*/ 76270 h 76270"/>
                      <a:gd name="connsiteX108" fmla="*/ 385011 w 385010"/>
                      <a:gd name="connsiteY108" fmla="*/ 76270 h 76270"/>
                      <a:gd name="connsiteX109" fmla="*/ 385011 w 385010"/>
                      <a:gd name="connsiteY109" fmla="*/ 67120 h 76270"/>
                      <a:gd name="connsiteX110" fmla="*/ 385011 w 385010"/>
                      <a:gd name="connsiteY110" fmla="*/ 54921 h 76270"/>
                      <a:gd name="connsiteX111" fmla="*/ 385011 w 385010"/>
                      <a:gd name="connsiteY111" fmla="*/ 45771 h 76270"/>
                      <a:gd name="connsiteX112" fmla="*/ 375834 w 385010"/>
                      <a:gd name="connsiteY112" fmla="*/ 45771 h 76270"/>
                      <a:gd name="connsiteX113" fmla="*/ 372818 w 385010"/>
                      <a:gd name="connsiteY113" fmla="*/ 44251 h 76270"/>
                      <a:gd name="connsiteX114" fmla="*/ 351386 w 385010"/>
                      <a:gd name="connsiteY114" fmla="*/ 36614 h 76270"/>
                      <a:gd name="connsiteX115" fmla="*/ 330019 w 385010"/>
                      <a:gd name="connsiteY115" fmla="*/ 44238 h 76270"/>
                      <a:gd name="connsiteX116" fmla="*/ 326938 w 385010"/>
                      <a:gd name="connsiteY116" fmla="*/ 45771 h 76270"/>
                      <a:gd name="connsiteX117" fmla="*/ 323922 w 385010"/>
                      <a:gd name="connsiteY117" fmla="*/ 44251 h 76270"/>
                      <a:gd name="connsiteX118" fmla="*/ 302490 w 385010"/>
                      <a:gd name="connsiteY118" fmla="*/ 36614 h 76270"/>
                      <a:gd name="connsiteX119" fmla="*/ 299474 w 385010"/>
                      <a:gd name="connsiteY119" fmla="*/ 36743 h 76270"/>
                      <a:gd name="connsiteX120" fmla="*/ 299474 w 385010"/>
                      <a:gd name="connsiteY120" fmla="*/ 30525 h 76270"/>
                      <a:gd name="connsiteX121" fmla="*/ 375834 w 385010"/>
                      <a:gd name="connsiteY121" fmla="*/ 30525 h 76270"/>
                      <a:gd name="connsiteX122" fmla="*/ 385011 w 385010"/>
                      <a:gd name="connsiteY122" fmla="*/ 30525 h 76270"/>
                      <a:gd name="connsiteX123" fmla="*/ 385011 w 385010"/>
                      <a:gd name="connsiteY123" fmla="*/ 21374 h 76270"/>
                      <a:gd name="connsiteX124" fmla="*/ 385011 w 385010"/>
                      <a:gd name="connsiteY124" fmla="*/ 9170 h 76270"/>
                      <a:gd name="connsiteX125" fmla="*/ 385011 w 385010"/>
                      <a:gd name="connsiteY125" fmla="*/ 0 h 7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385010" h="76270">
                        <a:moveTo>
                          <a:pt x="375834" y="9157"/>
                        </a:moveTo>
                        <a:lnTo>
                          <a:pt x="375834" y="21355"/>
                        </a:lnTo>
                        <a:lnTo>
                          <a:pt x="290298" y="21355"/>
                        </a:lnTo>
                        <a:lnTo>
                          <a:pt x="290298" y="49037"/>
                        </a:lnTo>
                        <a:cubicBezTo>
                          <a:pt x="293185" y="47286"/>
                          <a:pt x="297036" y="45758"/>
                          <a:pt x="302490" y="45758"/>
                        </a:cubicBezTo>
                        <a:cubicBezTo>
                          <a:pt x="310640" y="45758"/>
                          <a:pt x="315131" y="49108"/>
                          <a:pt x="318404" y="51553"/>
                        </a:cubicBezTo>
                        <a:cubicBezTo>
                          <a:pt x="321163" y="53651"/>
                          <a:pt x="322895" y="54909"/>
                          <a:pt x="326938" y="54909"/>
                        </a:cubicBezTo>
                        <a:cubicBezTo>
                          <a:pt x="331045" y="54909"/>
                          <a:pt x="332713" y="53651"/>
                          <a:pt x="335473" y="51553"/>
                        </a:cubicBezTo>
                        <a:cubicBezTo>
                          <a:pt x="338745" y="49108"/>
                          <a:pt x="343237" y="45758"/>
                          <a:pt x="351386" y="45758"/>
                        </a:cubicBezTo>
                        <a:cubicBezTo>
                          <a:pt x="359536" y="45758"/>
                          <a:pt x="364027" y="49108"/>
                          <a:pt x="367300" y="51553"/>
                        </a:cubicBezTo>
                        <a:cubicBezTo>
                          <a:pt x="370060" y="53651"/>
                          <a:pt x="371728" y="54909"/>
                          <a:pt x="375834" y="54909"/>
                        </a:cubicBezTo>
                        <a:lnTo>
                          <a:pt x="375834" y="67107"/>
                        </a:lnTo>
                        <a:cubicBezTo>
                          <a:pt x="367685" y="67107"/>
                          <a:pt x="363193" y="63758"/>
                          <a:pt x="359920" y="61319"/>
                        </a:cubicBezTo>
                        <a:cubicBezTo>
                          <a:pt x="357162" y="59221"/>
                          <a:pt x="355429" y="57957"/>
                          <a:pt x="351386" y="57957"/>
                        </a:cubicBezTo>
                        <a:cubicBezTo>
                          <a:pt x="347344" y="57957"/>
                          <a:pt x="345611" y="59221"/>
                          <a:pt x="342852" y="61319"/>
                        </a:cubicBezTo>
                        <a:cubicBezTo>
                          <a:pt x="339580" y="63758"/>
                          <a:pt x="335087" y="67107"/>
                          <a:pt x="326938" y="67107"/>
                        </a:cubicBezTo>
                        <a:cubicBezTo>
                          <a:pt x="318789" y="67107"/>
                          <a:pt x="314297" y="63758"/>
                          <a:pt x="311088" y="61319"/>
                        </a:cubicBezTo>
                        <a:cubicBezTo>
                          <a:pt x="308265" y="59221"/>
                          <a:pt x="306597" y="57957"/>
                          <a:pt x="302490" y="57957"/>
                        </a:cubicBezTo>
                        <a:cubicBezTo>
                          <a:pt x="298447" y="57957"/>
                          <a:pt x="296779" y="59221"/>
                          <a:pt x="293956" y="61319"/>
                        </a:cubicBezTo>
                        <a:cubicBezTo>
                          <a:pt x="290683" y="63758"/>
                          <a:pt x="286191" y="67107"/>
                          <a:pt x="278042" y="67107"/>
                        </a:cubicBezTo>
                        <a:cubicBezTo>
                          <a:pt x="269893" y="67107"/>
                          <a:pt x="265465" y="63758"/>
                          <a:pt x="262192" y="61319"/>
                        </a:cubicBezTo>
                        <a:cubicBezTo>
                          <a:pt x="259369" y="59221"/>
                          <a:pt x="257701" y="57957"/>
                          <a:pt x="253658" y="57957"/>
                        </a:cubicBezTo>
                        <a:cubicBezTo>
                          <a:pt x="249551" y="57957"/>
                          <a:pt x="247883" y="59221"/>
                          <a:pt x="245059" y="61319"/>
                        </a:cubicBezTo>
                        <a:cubicBezTo>
                          <a:pt x="241787" y="63758"/>
                          <a:pt x="237359" y="67107"/>
                          <a:pt x="229209" y="67107"/>
                        </a:cubicBezTo>
                        <a:cubicBezTo>
                          <a:pt x="221060" y="67107"/>
                          <a:pt x="216568" y="63758"/>
                          <a:pt x="213296" y="61319"/>
                        </a:cubicBezTo>
                        <a:cubicBezTo>
                          <a:pt x="210537" y="59221"/>
                          <a:pt x="208804" y="57957"/>
                          <a:pt x="204762" y="57957"/>
                        </a:cubicBezTo>
                        <a:cubicBezTo>
                          <a:pt x="200655" y="57957"/>
                          <a:pt x="198986" y="59221"/>
                          <a:pt x="196227" y="61319"/>
                        </a:cubicBezTo>
                        <a:cubicBezTo>
                          <a:pt x="192954" y="63758"/>
                          <a:pt x="188463" y="67107"/>
                          <a:pt x="180313" y="67107"/>
                        </a:cubicBezTo>
                        <a:cubicBezTo>
                          <a:pt x="172164" y="67107"/>
                          <a:pt x="167672" y="63758"/>
                          <a:pt x="164399" y="61319"/>
                        </a:cubicBezTo>
                        <a:cubicBezTo>
                          <a:pt x="161640" y="59221"/>
                          <a:pt x="159972" y="57957"/>
                          <a:pt x="155865" y="57957"/>
                        </a:cubicBezTo>
                        <a:cubicBezTo>
                          <a:pt x="151823" y="57957"/>
                          <a:pt x="150090" y="59221"/>
                          <a:pt x="147330" y="61319"/>
                        </a:cubicBezTo>
                        <a:cubicBezTo>
                          <a:pt x="144058" y="63758"/>
                          <a:pt x="139566" y="67107"/>
                          <a:pt x="131417" y="67107"/>
                        </a:cubicBezTo>
                        <a:cubicBezTo>
                          <a:pt x="123267" y="67107"/>
                          <a:pt x="118840" y="63758"/>
                          <a:pt x="115567" y="61319"/>
                        </a:cubicBezTo>
                        <a:cubicBezTo>
                          <a:pt x="112744" y="59221"/>
                          <a:pt x="111076" y="57957"/>
                          <a:pt x="106969" y="57957"/>
                        </a:cubicBezTo>
                        <a:cubicBezTo>
                          <a:pt x="102926" y="57957"/>
                          <a:pt x="101258" y="59221"/>
                          <a:pt x="98434" y="61319"/>
                        </a:cubicBezTo>
                        <a:cubicBezTo>
                          <a:pt x="95097" y="63771"/>
                          <a:pt x="90670" y="67120"/>
                          <a:pt x="82520" y="67120"/>
                        </a:cubicBezTo>
                        <a:cubicBezTo>
                          <a:pt x="74371" y="67120"/>
                          <a:pt x="69880" y="63771"/>
                          <a:pt x="66607" y="61326"/>
                        </a:cubicBezTo>
                        <a:cubicBezTo>
                          <a:pt x="63847" y="59227"/>
                          <a:pt x="62115" y="57970"/>
                          <a:pt x="58073" y="57970"/>
                        </a:cubicBezTo>
                        <a:cubicBezTo>
                          <a:pt x="53966" y="57970"/>
                          <a:pt x="52297" y="59227"/>
                          <a:pt x="49538" y="61326"/>
                        </a:cubicBezTo>
                        <a:cubicBezTo>
                          <a:pt x="46265" y="63771"/>
                          <a:pt x="41774" y="67120"/>
                          <a:pt x="33624" y="67120"/>
                        </a:cubicBezTo>
                        <a:cubicBezTo>
                          <a:pt x="25475" y="67120"/>
                          <a:pt x="20983" y="63771"/>
                          <a:pt x="17711" y="61326"/>
                        </a:cubicBezTo>
                        <a:cubicBezTo>
                          <a:pt x="14951" y="59227"/>
                          <a:pt x="13219" y="57970"/>
                          <a:pt x="9176" y="57970"/>
                        </a:cubicBezTo>
                        <a:lnTo>
                          <a:pt x="9176" y="45771"/>
                        </a:lnTo>
                        <a:cubicBezTo>
                          <a:pt x="17325" y="45771"/>
                          <a:pt x="21817" y="49121"/>
                          <a:pt x="25026" y="51559"/>
                        </a:cubicBezTo>
                        <a:cubicBezTo>
                          <a:pt x="27849" y="53658"/>
                          <a:pt x="29517" y="54921"/>
                          <a:pt x="33624" y="54921"/>
                        </a:cubicBezTo>
                        <a:cubicBezTo>
                          <a:pt x="37667" y="54921"/>
                          <a:pt x="39335" y="53658"/>
                          <a:pt x="42158" y="51559"/>
                        </a:cubicBezTo>
                        <a:cubicBezTo>
                          <a:pt x="45431" y="49121"/>
                          <a:pt x="49923" y="45771"/>
                          <a:pt x="58073" y="45771"/>
                        </a:cubicBezTo>
                        <a:cubicBezTo>
                          <a:pt x="66221" y="45771"/>
                          <a:pt x="70649" y="49121"/>
                          <a:pt x="73922" y="51559"/>
                        </a:cubicBezTo>
                        <a:cubicBezTo>
                          <a:pt x="76745" y="53651"/>
                          <a:pt x="78414" y="54909"/>
                          <a:pt x="82520" y="54909"/>
                        </a:cubicBezTo>
                        <a:cubicBezTo>
                          <a:pt x="86563" y="54909"/>
                          <a:pt x="88232" y="53651"/>
                          <a:pt x="91055" y="51553"/>
                        </a:cubicBezTo>
                        <a:cubicBezTo>
                          <a:pt x="92467" y="50481"/>
                          <a:pt x="94135" y="49255"/>
                          <a:pt x="96253" y="48203"/>
                        </a:cubicBezTo>
                        <a:lnTo>
                          <a:pt x="96253" y="21355"/>
                        </a:lnTo>
                        <a:lnTo>
                          <a:pt x="9176" y="21355"/>
                        </a:lnTo>
                        <a:lnTo>
                          <a:pt x="9176" y="9157"/>
                        </a:lnTo>
                        <a:lnTo>
                          <a:pt x="375834" y="9157"/>
                        </a:lnTo>
                        <a:close/>
                        <a:moveTo>
                          <a:pt x="385011" y="0"/>
                        </a:moveTo>
                        <a:lnTo>
                          <a:pt x="375834" y="0"/>
                        </a:lnTo>
                        <a:lnTo>
                          <a:pt x="9176" y="0"/>
                        </a:lnTo>
                        <a:lnTo>
                          <a:pt x="0" y="0"/>
                        </a:lnTo>
                        <a:lnTo>
                          <a:pt x="0" y="9157"/>
                        </a:lnTo>
                        <a:lnTo>
                          <a:pt x="0" y="21355"/>
                        </a:lnTo>
                        <a:lnTo>
                          <a:pt x="0" y="30505"/>
                        </a:lnTo>
                        <a:lnTo>
                          <a:pt x="9176" y="30505"/>
                        </a:lnTo>
                        <a:lnTo>
                          <a:pt x="87076" y="30505"/>
                        </a:lnTo>
                        <a:lnTo>
                          <a:pt x="87076" y="43115"/>
                        </a:lnTo>
                        <a:cubicBezTo>
                          <a:pt x="86563" y="43500"/>
                          <a:pt x="86050" y="43872"/>
                          <a:pt x="85536" y="44231"/>
                        </a:cubicBezTo>
                        <a:cubicBezTo>
                          <a:pt x="83547" y="45758"/>
                          <a:pt x="83547" y="45758"/>
                          <a:pt x="82520" y="45758"/>
                        </a:cubicBezTo>
                        <a:cubicBezTo>
                          <a:pt x="81494" y="45758"/>
                          <a:pt x="81494" y="45758"/>
                          <a:pt x="79441" y="44238"/>
                        </a:cubicBezTo>
                        <a:cubicBezTo>
                          <a:pt x="75655" y="41389"/>
                          <a:pt x="69238" y="36608"/>
                          <a:pt x="58073" y="36608"/>
                        </a:cubicBezTo>
                        <a:cubicBezTo>
                          <a:pt x="46843" y="36608"/>
                          <a:pt x="40491" y="41389"/>
                          <a:pt x="36640" y="44238"/>
                        </a:cubicBezTo>
                        <a:cubicBezTo>
                          <a:pt x="34651" y="45771"/>
                          <a:pt x="34651" y="45771"/>
                          <a:pt x="33624" y="45771"/>
                        </a:cubicBezTo>
                        <a:cubicBezTo>
                          <a:pt x="32597" y="45771"/>
                          <a:pt x="32597" y="45771"/>
                          <a:pt x="30544" y="44251"/>
                        </a:cubicBezTo>
                        <a:cubicBezTo>
                          <a:pt x="26759" y="41389"/>
                          <a:pt x="20342" y="36608"/>
                          <a:pt x="9176" y="36608"/>
                        </a:cubicBezTo>
                        <a:lnTo>
                          <a:pt x="0" y="36608"/>
                        </a:lnTo>
                        <a:lnTo>
                          <a:pt x="0" y="45758"/>
                        </a:lnTo>
                        <a:lnTo>
                          <a:pt x="0" y="57957"/>
                        </a:lnTo>
                        <a:lnTo>
                          <a:pt x="0" y="67107"/>
                        </a:lnTo>
                        <a:lnTo>
                          <a:pt x="9176" y="67107"/>
                        </a:lnTo>
                        <a:cubicBezTo>
                          <a:pt x="10203" y="67107"/>
                          <a:pt x="10203" y="67107"/>
                          <a:pt x="12192" y="68628"/>
                        </a:cubicBezTo>
                        <a:cubicBezTo>
                          <a:pt x="16042" y="71484"/>
                          <a:pt x="22395" y="76264"/>
                          <a:pt x="33624" y="76264"/>
                        </a:cubicBezTo>
                        <a:cubicBezTo>
                          <a:pt x="44789" y="76264"/>
                          <a:pt x="51206" y="71496"/>
                          <a:pt x="54992" y="68641"/>
                        </a:cubicBezTo>
                        <a:cubicBezTo>
                          <a:pt x="57046" y="67107"/>
                          <a:pt x="57046" y="67107"/>
                          <a:pt x="58073" y="67107"/>
                        </a:cubicBezTo>
                        <a:cubicBezTo>
                          <a:pt x="59099" y="67107"/>
                          <a:pt x="59099" y="67107"/>
                          <a:pt x="61088" y="68628"/>
                        </a:cubicBezTo>
                        <a:cubicBezTo>
                          <a:pt x="64938" y="71496"/>
                          <a:pt x="71291" y="76270"/>
                          <a:pt x="82520" y="76270"/>
                        </a:cubicBezTo>
                        <a:cubicBezTo>
                          <a:pt x="93686" y="76270"/>
                          <a:pt x="100103" y="71490"/>
                          <a:pt x="103888" y="68647"/>
                        </a:cubicBezTo>
                        <a:cubicBezTo>
                          <a:pt x="105942" y="67120"/>
                          <a:pt x="105942" y="67120"/>
                          <a:pt x="106969" y="67120"/>
                        </a:cubicBezTo>
                        <a:cubicBezTo>
                          <a:pt x="107995" y="67120"/>
                          <a:pt x="107995" y="67120"/>
                          <a:pt x="109985" y="68647"/>
                        </a:cubicBezTo>
                        <a:cubicBezTo>
                          <a:pt x="113835" y="71503"/>
                          <a:pt x="120187" y="76270"/>
                          <a:pt x="131417" y="76270"/>
                        </a:cubicBezTo>
                        <a:cubicBezTo>
                          <a:pt x="142582" y="76270"/>
                          <a:pt x="148999" y="71490"/>
                          <a:pt x="152785" y="68647"/>
                        </a:cubicBezTo>
                        <a:cubicBezTo>
                          <a:pt x="154838" y="67120"/>
                          <a:pt x="154838" y="67120"/>
                          <a:pt x="155865" y="67120"/>
                        </a:cubicBezTo>
                        <a:cubicBezTo>
                          <a:pt x="156891" y="67120"/>
                          <a:pt x="156891" y="67120"/>
                          <a:pt x="158881" y="68641"/>
                        </a:cubicBezTo>
                        <a:cubicBezTo>
                          <a:pt x="162731" y="71496"/>
                          <a:pt x="169084" y="76270"/>
                          <a:pt x="180313" y="76270"/>
                        </a:cubicBezTo>
                        <a:cubicBezTo>
                          <a:pt x="191478" y="76270"/>
                          <a:pt x="197895" y="71490"/>
                          <a:pt x="201682" y="68647"/>
                        </a:cubicBezTo>
                        <a:cubicBezTo>
                          <a:pt x="203735" y="67120"/>
                          <a:pt x="203735" y="67120"/>
                          <a:pt x="204762" y="67120"/>
                        </a:cubicBezTo>
                        <a:cubicBezTo>
                          <a:pt x="205724" y="67120"/>
                          <a:pt x="205724" y="67120"/>
                          <a:pt x="207777" y="68641"/>
                        </a:cubicBezTo>
                        <a:cubicBezTo>
                          <a:pt x="211627" y="71496"/>
                          <a:pt x="217980" y="76270"/>
                          <a:pt x="229209" y="76270"/>
                        </a:cubicBezTo>
                        <a:cubicBezTo>
                          <a:pt x="240375" y="76270"/>
                          <a:pt x="246792" y="71490"/>
                          <a:pt x="250578" y="68647"/>
                        </a:cubicBezTo>
                        <a:cubicBezTo>
                          <a:pt x="252631" y="67120"/>
                          <a:pt x="252631" y="67120"/>
                          <a:pt x="253658" y="67120"/>
                        </a:cubicBezTo>
                        <a:cubicBezTo>
                          <a:pt x="254621" y="67120"/>
                          <a:pt x="254621" y="67120"/>
                          <a:pt x="256674" y="68647"/>
                        </a:cubicBezTo>
                        <a:cubicBezTo>
                          <a:pt x="260524" y="71503"/>
                          <a:pt x="266876" y="76270"/>
                          <a:pt x="278106" y="76270"/>
                        </a:cubicBezTo>
                        <a:cubicBezTo>
                          <a:pt x="289271" y="76270"/>
                          <a:pt x="295688" y="71490"/>
                          <a:pt x="299474" y="68647"/>
                        </a:cubicBezTo>
                        <a:cubicBezTo>
                          <a:pt x="301527" y="67120"/>
                          <a:pt x="301527" y="67120"/>
                          <a:pt x="302554" y="67120"/>
                        </a:cubicBezTo>
                        <a:cubicBezTo>
                          <a:pt x="303517" y="67120"/>
                          <a:pt x="303517" y="67120"/>
                          <a:pt x="305570" y="68641"/>
                        </a:cubicBezTo>
                        <a:cubicBezTo>
                          <a:pt x="309420" y="71496"/>
                          <a:pt x="315773" y="76270"/>
                          <a:pt x="327002" y="76270"/>
                        </a:cubicBezTo>
                        <a:cubicBezTo>
                          <a:pt x="338167" y="76270"/>
                          <a:pt x="344584" y="71490"/>
                          <a:pt x="348371" y="68647"/>
                        </a:cubicBezTo>
                        <a:cubicBezTo>
                          <a:pt x="350424" y="67120"/>
                          <a:pt x="350424" y="67120"/>
                          <a:pt x="351386" y="67120"/>
                        </a:cubicBezTo>
                        <a:cubicBezTo>
                          <a:pt x="352413" y="67120"/>
                          <a:pt x="352413" y="67120"/>
                          <a:pt x="354466" y="68641"/>
                        </a:cubicBezTo>
                        <a:cubicBezTo>
                          <a:pt x="358252" y="71496"/>
                          <a:pt x="364669" y="76270"/>
                          <a:pt x="375834" y="76270"/>
                        </a:cubicBezTo>
                        <a:lnTo>
                          <a:pt x="385011" y="76270"/>
                        </a:lnTo>
                        <a:lnTo>
                          <a:pt x="385011" y="67120"/>
                        </a:lnTo>
                        <a:lnTo>
                          <a:pt x="385011" y="54921"/>
                        </a:lnTo>
                        <a:lnTo>
                          <a:pt x="385011" y="45771"/>
                        </a:lnTo>
                        <a:lnTo>
                          <a:pt x="375834" y="45771"/>
                        </a:lnTo>
                        <a:cubicBezTo>
                          <a:pt x="374872" y="45771"/>
                          <a:pt x="374872" y="45771"/>
                          <a:pt x="372818" y="44251"/>
                        </a:cubicBezTo>
                        <a:cubicBezTo>
                          <a:pt x="368968" y="41395"/>
                          <a:pt x="362616" y="36614"/>
                          <a:pt x="351386" y="36614"/>
                        </a:cubicBezTo>
                        <a:cubicBezTo>
                          <a:pt x="340221" y="36614"/>
                          <a:pt x="333804" y="41389"/>
                          <a:pt x="330019" y="44238"/>
                        </a:cubicBezTo>
                        <a:cubicBezTo>
                          <a:pt x="327965" y="45771"/>
                          <a:pt x="327965" y="45771"/>
                          <a:pt x="326938" y="45771"/>
                        </a:cubicBezTo>
                        <a:cubicBezTo>
                          <a:pt x="325912" y="45771"/>
                          <a:pt x="325912" y="45771"/>
                          <a:pt x="323922" y="44251"/>
                        </a:cubicBezTo>
                        <a:cubicBezTo>
                          <a:pt x="320072" y="41395"/>
                          <a:pt x="313720" y="36614"/>
                          <a:pt x="302490" y="36614"/>
                        </a:cubicBezTo>
                        <a:cubicBezTo>
                          <a:pt x="301463" y="36614"/>
                          <a:pt x="300436" y="36666"/>
                          <a:pt x="299474" y="36743"/>
                        </a:cubicBezTo>
                        <a:lnTo>
                          <a:pt x="299474" y="30525"/>
                        </a:lnTo>
                        <a:lnTo>
                          <a:pt x="375834" y="30525"/>
                        </a:lnTo>
                        <a:lnTo>
                          <a:pt x="385011" y="30525"/>
                        </a:lnTo>
                        <a:lnTo>
                          <a:pt x="385011" y="21374"/>
                        </a:lnTo>
                        <a:lnTo>
                          <a:pt x="385011" y="9170"/>
                        </a:lnTo>
                        <a:lnTo>
                          <a:pt x="385011" y="0"/>
                        </a:lnTo>
                        <a:close/>
                      </a:path>
                    </a:pathLst>
                  </a:custGeom>
                  <a:solidFill>
                    <a:srgbClr val="FFFFFF"/>
                  </a:solidFill>
                  <a:ln w="6417" cap="flat">
                    <a:noFill/>
                    <a:prstDash val="solid"/>
                    <a:miter/>
                  </a:ln>
                </p:spPr>
                <p:txBody>
                  <a:bodyPr rtlCol="0" anchor="ctr"/>
                  <a:lstStyle/>
                  <a:p>
                    <a:endParaRPr lang="en-US" sz="810"/>
                  </a:p>
                </p:txBody>
              </p:sp>
            </p:grpSp>
            <p:grpSp>
              <p:nvGrpSpPr>
                <p:cNvPr id="3143" name="Graphic 3">
                  <a:extLst>
                    <a:ext uri="{FF2B5EF4-FFF2-40B4-BE49-F238E27FC236}">
                      <a16:creationId xmlns:a16="http://schemas.microsoft.com/office/drawing/2014/main" id="{7FD0FF97-9D76-247E-733C-167D188FE6C3}"/>
                    </a:ext>
                  </a:extLst>
                </p:cNvPr>
                <p:cNvGrpSpPr/>
                <p:nvPr/>
              </p:nvGrpSpPr>
              <p:grpSpPr>
                <a:xfrm>
                  <a:off x="9071464" y="5742147"/>
                  <a:ext cx="385010" cy="126591"/>
                  <a:chOff x="9071464" y="5742147"/>
                  <a:chExt cx="385010" cy="126591"/>
                </a:xfrm>
                <a:solidFill>
                  <a:srgbClr val="FFFFFF"/>
                </a:solidFill>
              </p:grpSpPr>
              <p:sp>
                <p:nvSpPr>
                  <p:cNvPr id="3144" name="Freeform: Shape 3143">
                    <a:extLst>
                      <a:ext uri="{FF2B5EF4-FFF2-40B4-BE49-F238E27FC236}">
                        <a16:creationId xmlns:a16="http://schemas.microsoft.com/office/drawing/2014/main" id="{820FA2DD-6A87-1C81-5FD5-C6D88A001DA2}"/>
                      </a:ext>
                    </a:extLst>
                  </p:cNvPr>
                  <p:cNvSpPr/>
                  <p:nvPr/>
                </p:nvSpPr>
                <p:spPr>
                  <a:xfrm>
                    <a:off x="9076019" y="5746728"/>
                    <a:ext cx="375899" cy="117447"/>
                  </a:xfrm>
                  <a:custGeom>
                    <a:avLst/>
                    <a:gdLst>
                      <a:gd name="connsiteX0" fmla="*/ 0 w 375899"/>
                      <a:gd name="connsiteY0" fmla="*/ 117448 h 117447"/>
                      <a:gd name="connsiteX1" fmla="*/ 0 w 375899"/>
                      <a:gd name="connsiteY1" fmla="*/ 96099 h 117447"/>
                      <a:gd name="connsiteX2" fmla="*/ 12256 w 375899"/>
                      <a:gd name="connsiteY2" fmla="*/ 96099 h 117447"/>
                      <a:gd name="connsiteX3" fmla="*/ 87141 w 375899"/>
                      <a:gd name="connsiteY3" fmla="*/ 10691 h 117447"/>
                      <a:gd name="connsiteX4" fmla="*/ 87141 w 375899"/>
                      <a:gd name="connsiteY4" fmla="*/ 7 h 117447"/>
                      <a:gd name="connsiteX5" fmla="*/ 108509 w 375899"/>
                      <a:gd name="connsiteY5" fmla="*/ 7 h 117447"/>
                      <a:gd name="connsiteX6" fmla="*/ 108509 w 375899"/>
                      <a:gd name="connsiteY6" fmla="*/ 10691 h 117447"/>
                      <a:gd name="connsiteX7" fmla="*/ 123974 w 375899"/>
                      <a:gd name="connsiteY7" fmla="*/ 61846 h 117447"/>
                      <a:gd name="connsiteX8" fmla="*/ 189490 w 375899"/>
                      <a:gd name="connsiteY8" fmla="*/ 94572 h 117447"/>
                      <a:gd name="connsiteX9" fmla="*/ 254108 w 375899"/>
                      <a:gd name="connsiteY9" fmla="*/ 60364 h 117447"/>
                      <a:gd name="connsiteX10" fmla="*/ 268930 w 375899"/>
                      <a:gd name="connsiteY10" fmla="*/ 10678 h 117447"/>
                      <a:gd name="connsiteX11" fmla="*/ 268930 w 375899"/>
                      <a:gd name="connsiteY11" fmla="*/ 0 h 117447"/>
                      <a:gd name="connsiteX12" fmla="*/ 290298 w 375899"/>
                      <a:gd name="connsiteY12" fmla="*/ 0 h 117447"/>
                      <a:gd name="connsiteX13" fmla="*/ 290298 w 375899"/>
                      <a:gd name="connsiteY13" fmla="*/ 10678 h 117447"/>
                      <a:gd name="connsiteX14" fmla="*/ 365183 w 375899"/>
                      <a:gd name="connsiteY14" fmla="*/ 96092 h 117447"/>
                      <a:gd name="connsiteX15" fmla="*/ 375899 w 375899"/>
                      <a:gd name="connsiteY15" fmla="*/ 96092 h 117447"/>
                      <a:gd name="connsiteX16" fmla="*/ 375899 w 375899"/>
                      <a:gd name="connsiteY16" fmla="*/ 117441 h 117447"/>
                      <a:gd name="connsiteX17" fmla="*/ 0 w 375899"/>
                      <a:gd name="connsiteY17" fmla="*/ 117448 h 11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899" h="117447">
                        <a:moveTo>
                          <a:pt x="0" y="117448"/>
                        </a:moveTo>
                        <a:lnTo>
                          <a:pt x="0" y="96099"/>
                        </a:lnTo>
                        <a:lnTo>
                          <a:pt x="12256" y="96099"/>
                        </a:lnTo>
                        <a:cubicBezTo>
                          <a:pt x="68661" y="96099"/>
                          <a:pt x="87141" y="32578"/>
                          <a:pt x="87141" y="10691"/>
                        </a:cubicBezTo>
                        <a:lnTo>
                          <a:pt x="87141" y="7"/>
                        </a:lnTo>
                        <a:lnTo>
                          <a:pt x="108509" y="7"/>
                        </a:lnTo>
                        <a:lnTo>
                          <a:pt x="108509" y="10691"/>
                        </a:lnTo>
                        <a:cubicBezTo>
                          <a:pt x="108509" y="23422"/>
                          <a:pt x="112552" y="44449"/>
                          <a:pt x="123974" y="61846"/>
                        </a:cubicBezTo>
                        <a:cubicBezTo>
                          <a:pt x="138155" y="83560"/>
                          <a:pt x="160229" y="94572"/>
                          <a:pt x="189490" y="94572"/>
                        </a:cubicBezTo>
                        <a:cubicBezTo>
                          <a:pt x="218301" y="94572"/>
                          <a:pt x="240054" y="83060"/>
                          <a:pt x="254108" y="60364"/>
                        </a:cubicBezTo>
                        <a:cubicBezTo>
                          <a:pt x="265786" y="41453"/>
                          <a:pt x="268930" y="20245"/>
                          <a:pt x="268930" y="10678"/>
                        </a:cubicBezTo>
                        <a:lnTo>
                          <a:pt x="268930" y="0"/>
                        </a:lnTo>
                        <a:lnTo>
                          <a:pt x="290298" y="0"/>
                        </a:lnTo>
                        <a:lnTo>
                          <a:pt x="290298" y="10678"/>
                        </a:lnTo>
                        <a:cubicBezTo>
                          <a:pt x="290298" y="32572"/>
                          <a:pt x="308778" y="96092"/>
                          <a:pt x="365183" y="96092"/>
                        </a:cubicBezTo>
                        <a:lnTo>
                          <a:pt x="375899" y="96092"/>
                        </a:lnTo>
                        <a:lnTo>
                          <a:pt x="375899" y="117441"/>
                        </a:lnTo>
                        <a:lnTo>
                          <a:pt x="0" y="117448"/>
                        </a:lnTo>
                        <a:close/>
                      </a:path>
                    </a:pathLst>
                  </a:custGeom>
                  <a:solidFill>
                    <a:srgbClr val="FFFFFF"/>
                  </a:solidFill>
                  <a:ln w="6417" cap="flat">
                    <a:noFill/>
                    <a:prstDash val="solid"/>
                    <a:miter/>
                  </a:ln>
                </p:spPr>
                <p:txBody>
                  <a:bodyPr rtlCol="0" anchor="ctr"/>
                  <a:lstStyle/>
                  <a:p>
                    <a:endParaRPr lang="en-US" sz="810"/>
                  </a:p>
                </p:txBody>
              </p:sp>
              <p:sp>
                <p:nvSpPr>
                  <p:cNvPr id="3145" name="Freeform: Shape 3144">
                    <a:extLst>
                      <a:ext uri="{FF2B5EF4-FFF2-40B4-BE49-F238E27FC236}">
                        <a16:creationId xmlns:a16="http://schemas.microsoft.com/office/drawing/2014/main" id="{B3797013-E603-74E1-FBEA-366A7AD93F9E}"/>
                      </a:ext>
                    </a:extLst>
                  </p:cNvPr>
                  <p:cNvSpPr/>
                  <p:nvPr/>
                </p:nvSpPr>
                <p:spPr>
                  <a:xfrm>
                    <a:off x="9071464" y="5742147"/>
                    <a:ext cx="385010" cy="126591"/>
                  </a:xfrm>
                  <a:custGeom>
                    <a:avLst/>
                    <a:gdLst>
                      <a:gd name="connsiteX0" fmla="*/ 290298 w 385010"/>
                      <a:gd name="connsiteY0" fmla="*/ 9163 h 126591"/>
                      <a:gd name="connsiteX1" fmla="*/ 290298 w 385010"/>
                      <a:gd name="connsiteY1" fmla="*/ 15266 h 126591"/>
                      <a:gd name="connsiteX2" fmla="*/ 369738 w 385010"/>
                      <a:gd name="connsiteY2" fmla="*/ 105249 h 126591"/>
                      <a:gd name="connsiteX3" fmla="*/ 371278 w 385010"/>
                      <a:gd name="connsiteY3" fmla="*/ 105249 h 126591"/>
                      <a:gd name="connsiteX4" fmla="*/ 375834 w 385010"/>
                      <a:gd name="connsiteY4" fmla="*/ 105249 h 126591"/>
                      <a:gd name="connsiteX5" fmla="*/ 375834 w 385010"/>
                      <a:gd name="connsiteY5" fmla="*/ 117447 h 126591"/>
                      <a:gd name="connsiteX6" fmla="*/ 371278 w 385010"/>
                      <a:gd name="connsiteY6" fmla="*/ 117447 h 126591"/>
                      <a:gd name="connsiteX7" fmla="*/ 369738 w 385010"/>
                      <a:gd name="connsiteY7" fmla="*/ 117447 h 126591"/>
                      <a:gd name="connsiteX8" fmla="*/ 16812 w 385010"/>
                      <a:gd name="connsiteY8" fmla="*/ 117447 h 126591"/>
                      <a:gd name="connsiteX9" fmla="*/ 10716 w 385010"/>
                      <a:gd name="connsiteY9" fmla="*/ 117447 h 126591"/>
                      <a:gd name="connsiteX10" fmla="*/ 9176 w 385010"/>
                      <a:gd name="connsiteY10" fmla="*/ 117447 h 126591"/>
                      <a:gd name="connsiteX11" fmla="*/ 9176 w 385010"/>
                      <a:gd name="connsiteY11" fmla="*/ 105249 h 126591"/>
                      <a:gd name="connsiteX12" fmla="*/ 10716 w 385010"/>
                      <a:gd name="connsiteY12" fmla="*/ 105249 h 126591"/>
                      <a:gd name="connsiteX13" fmla="*/ 16812 w 385010"/>
                      <a:gd name="connsiteY13" fmla="*/ 105249 h 126591"/>
                      <a:gd name="connsiteX14" fmla="*/ 96253 w 385010"/>
                      <a:gd name="connsiteY14" fmla="*/ 15266 h 126591"/>
                      <a:gd name="connsiteX15" fmla="*/ 96253 w 385010"/>
                      <a:gd name="connsiteY15" fmla="*/ 9163 h 126591"/>
                      <a:gd name="connsiteX16" fmla="*/ 108509 w 385010"/>
                      <a:gd name="connsiteY16" fmla="*/ 9163 h 126591"/>
                      <a:gd name="connsiteX17" fmla="*/ 108509 w 385010"/>
                      <a:gd name="connsiteY17" fmla="*/ 15266 h 126591"/>
                      <a:gd name="connsiteX18" fmla="*/ 124680 w 385010"/>
                      <a:gd name="connsiteY18" fmla="*/ 68930 h 126591"/>
                      <a:gd name="connsiteX19" fmla="*/ 194045 w 385010"/>
                      <a:gd name="connsiteY19" fmla="*/ 103722 h 126591"/>
                      <a:gd name="connsiteX20" fmla="*/ 262577 w 385010"/>
                      <a:gd name="connsiteY20" fmla="*/ 67338 h 126591"/>
                      <a:gd name="connsiteX21" fmla="*/ 278042 w 385010"/>
                      <a:gd name="connsiteY21" fmla="*/ 15259 h 126591"/>
                      <a:gd name="connsiteX22" fmla="*/ 278042 w 385010"/>
                      <a:gd name="connsiteY22" fmla="*/ 9151 h 126591"/>
                      <a:gd name="connsiteX23" fmla="*/ 290298 w 385010"/>
                      <a:gd name="connsiteY23" fmla="*/ 9151 h 126591"/>
                      <a:gd name="connsiteX24" fmla="*/ 299474 w 385010"/>
                      <a:gd name="connsiteY24" fmla="*/ 13 h 126591"/>
                      <a:gd name="connsiteX25" fmla="*/ 290298 w 385010"/>
                      <a:gd name="connsiteY25" fmla="*/ 13 h 126591"/>
                      <a:gd name="connsiteX26" fmla="*/ 278042 w 385010"/>
                      <a:gd name="connsiteY26" fmla="*/ 13 h 126591"/>
                      <a:gd name="connsiteX27" fmla="*/ 268930 w 385010"/>
                      <a:gd name="connsiteY27" fmla="*/ 13 h 126591"/>
                      <a:gd name="connsiteX28" fmla="*/ 268930 w 385010"/>
                      <a:gd name="connsiteY28" fmla="*/ 9163 h 126591"/>
                      <a:gd name="connsiteX29" fmla="*/ 268930 w 385010"/>
                      <a:gd name="connsiteY29" fmla="*/ 15266 h 126591"/>
                      <a:gd name="connsiteX30" fmla="*/ 254748 w 385010"/>
                      <a:gd name="connsiteY30" fmla="*/ 62532 h 126591"/>
                      <a:gd name="connsiteX31" fmla="*/ 194045 w 385010"/>
                      <a:gd name="connsiteY31" fmla="*/ 94571 h 126591"/>
                      <a:gd name="connsiteX32" fmla="*/ 132379 w 385010"/>
                      <a:gd name="connsiteY32" fmla="*/ 63912 h 126591"/>
                      <a:gd name="connsiteX33" fmla="*/ 117685 w 385010"/>
                      <a:gd name="connsiteY33" fmla="*/ 15259 h 126591"/>
                      <a:gd name="connsiteX34" fmla="*/ 117685 w 385010"/>
                      <a:gd name="connsiteY34" fmla="*/ 9151 h 126591"/>
                      <a:gd name="connsiteX35" fmla="*/ 117685 w 385010"/>
                      <a:gd name="connsiteY35" fmla="*/ 0 h 126591"/>
                      <a:gd name="connsiteX36" fmla="*/ 108509 w 385010"/>
                      <a:gd name="connsiteY36" fmla="*/ 0 h 126591"/>
                      <a:gd name="connsiteX37" fmla="*/ 96253 w 385010"/>
                      <a:gd name="connsiteY37" fmla="*/ 0 h 126591"/>
                      <a:gd name="connsiteX38" fmla="*/ 87076 w 385010"/>
                      <a:gd name="connsiteY38" fmla="*/ 0 h 126591"/>
                      <a:gd name="connsiteX39" fmla="*/ 87076 w 385010"/>
                      <a:gd name="connsiteY39" fmla="*/ 9151 h 126591"/>
                      <a:gd name="connsiteX40" fmla="*/ 87076 w 385010"/>
                      <a:gd name="connsiteY40" fmla="*/ 15259 h 126591"/>
                      <a:gd name="connsiteX41" fmla="*/ 16812 w 385010"/>
                      <a:gd name="connsiteY41" fmla="*/ 96092 h 126591"/>
                      <a:gd name="connsiteX42" fmla="*/ 10716 w 385010"/>
                      <a:gd name="connsiteY42" fmla="*/ 96092 h 126591"/>
                      <a:gd name="connsiteX43" fmla="*/ 9176 w 385010"/>
                      <a:gd name="connsiteY43" fmla="*/ 96092 h 126591"/>
                      <a:gd name="connsiteX44" fmla="*/ 0 w 385010"/>
                      <a:gd name="connsiteY44" fmla="*/ 96092 h 126591"/>
                      <a:gd name="connsiteX45" fmla="*/ 0 w 385010"/>
                      <a:gd name="connsiteY45" fmla="*/ 105243 h 126591"/>
                      <a:gd name="connsiteX46" fmla="*/ 0 w 385010"/>
                      <a:gd name="connsiteY46" fmla="*/ 117441 h 126591"/>
                      <a:gd name="connsiteX47" fmla="*/ 0 w 385010"/>
                      <a:gd name="connsiteY47" fmla="*/ 126592 h 126591"/>
                      <a:gd name="connsiteX48" fmla="*/ 9176 w 385010"/>
                      <a:gd name="connsiteY48" fmla="*/ 126592 h 126591"/>
                      <a:gd name="connsiteX49" fmla="*/ 10716 w 385010"/>
                      <a:gd name="connsiteY49" fmla="*/ 126592 h 126591"/>
                      <a:gd name="connsiteX50" fmla="*/ 16812 w 385010"/>
                      <a:gd name="connsiteY50" fmla="*/ 126592 h 126591"/>
                      <a:gd name="connsiteX51" fmla="*/ 369738 w 385010"/>
                      <a:gd name="connsiteY51" fmla="*/ 126592 h 126591"/>
                      <a:gd name="connsiteX52" fmla="*/ 371278 w 385010"/>
                      <a:gd name="connsiteY52" fmla="*/ 126592 h 126591"/>
                      <a:gd name="connsiteX53" fmla="*/ 375834 w 385010"/>
                      <a:gd name="connsiteY53" fmla="*/ 126592 h 126591"/>
                      <a:gd name="connsiteX54" fmla="*/ 385011 w 385010"/>
                      <a:gd name="connsiteY54" fmla="*/ 126592 h 126591"/>
                      <a:gd name="connsiteX55" fmla="*/ 385011 w 385010"/>
                      <a:gd name="connsiteY55" fmla="*/ 117441 h 126591"/>
                      <a:gd name="connsiteX56" fmla="*/ 385011 w 385010"/>
                      <a:gd name="connsiteY56" fmla="*/ 105243 h 126591"/>
                      <a:gd name="connsiteX57" fmla="*/ 385011 w 385010"/>
                      <a:gd name="connsiteY57" fmla="*/ 96092 h 126591"/>
                      <a:gd name="connsiteX58" fmla="*/ 375834 w 385010"/>
                      <a:gd name="connsiteY58" fmla="*/ 96092 h 126591"/>
                      <a:gd name="connsiteX59" fmla="*/ 371278 w 385010"/>
                      <a:gd name="connsiteY59" fmla="*/ 96092 h 126591"/>
                      <a:gd name="connsiteX60" fmla="*/ 369738 w 385010"/>
                      <a:gd name="connsiteY60" fmla="*/ 96092 h 126591"/>
                      <a:gd name="connsiteX61" fmla="*/ 299474 w 385010"/>
                      <a:gd name="connsiteY61" fmla="*/ 15259 h 126591"/>
                      <a:gd name="connsiteX62" fmla="*/ 299474 w 385010"/>
                      <a:gd name="connsiteY62" fmla="*/ 9151 h 126591"/>
                      <a:gd name="connsiteX63" fmla="*/ 299474 w 385010"/>
                      <a:gd name="connsiteY63" fmla="*/ 13 h 12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85010" h="126591">
                        <a:moveTo>
                          <a:pt x="290298" y="9163"/>
                        </a:moveTo>
                        <a:lnTo>
                          <a:pt x="290298" y="15266"/>
                        </a:lnTo>
                        <a:cubicBezTo>
                          <a:pt x="290298" y="38328"/>
                          <a:pt x="309870" y="105249"/>
                          <a:pt x="369738" y="105249"/>
                        </a:cubicBezTo>
                        <a:lnTo>
                          <a:pt x="371278" y="105249"/>
                        </a:lnTo>
                        <a:lnTo>
                          <a:pt x="375834" y="105249"/>
                        </a:lnTo>
                        <a:lnTo>
                          <a:pt x="375834" y="117447"/>
                        </a:lnTo>
                        <a:lnTo>
                          <a:pt x="371278" y="117447"/>
                        </a:lnTo>
                        <a:lnTo>
                          <a:pt x="369738" y="117447"/>
                        </a:lnTo>
                        <a:lnTo>
                          <a:pt x="16812" y="117447"/>
                        </a:lnTo>
                        <a:lnTo>
                          <a:pt x="10716" y="117447"/>
                        </a:lnTo>
                        <a:lnTo>
                          <a:pt x="9176" y="117447"/>
                        </a:lnTo>
                        <a:lnTo>
                          <a:pt x="9176" y="105249"/>
                        </a:lnTo>
                        <a:lnTo>
                          <a:pt x="10716" y="105249"/>
                        </a:lnTo>
                        <a:lnTo>
                          <a:pt x="16812" y="105249"/>
                        </a:lnTo>
                        <a:cubicBezTo>
                          <a:pt x="76681" y="105249"/>
                          <a:pt x="96253" y="38328"/>
                          <a:pt x="96253" y="15266"/>
                        </a:cubicBezTo>
                        <a:lnTo>
                          <a:pt x="96253" y="9163"/>
                        </a:lnTo>
                        <a:lnTo>
                          <a:pt x="108509" y="9163"/>
                        </a:lnTo>
                        <a:lnTo>
                          <a:pt x="108509" y="15266"/>
                        </a:lnTo>
                        <a:cubicBezTo>
                          <a:pt x="108509" y="28626"/>
                          <a:pt x="112744" y="50699"/>
                          <a:pt x="124680" y="68930"/>
                        </a:cubicBezTo>
                        <a:cubicBezTo>
                          <a:pt x="139823" y="92018"/>
                          <a:pt x="163116" y="103722"/>
                          <a:pt x="194045" y="103722"/>
                        </a:cubicBezTo>
                        <a:cubicBezTo>
                          <a:pt x="224525" y="103722"/>
                          <a:pt x="247626" y="91478"/>
                          <a:pt x="262577" y="67338"/>
                        </a:cubicBezTo>
                        <a:cubicBezTo>
                          <a:pt x="274769" y="47562"/>
                          <a:pt x="278042" y="25295"/>
                          <a:pt x="278042" y="15259"/>
                        </a:cubicBezTo>
                        <a:lnTo>
                          <a:pt x="278042" y="9151"/>
                        </a:lnTo>
                        <a:lnTo>
                          <a:pt x="290298" y="9151"/>
                        </a:lnTo>
                        <a:moveTo>
                          <a:pt x="299474" y="13"/>
                        </a:moveTo>
                        <a:lnTo>
                          <a:pt x="290298" y="13"/>
                        </a:lnTo>
                        <a:lnTo>
                          <a:pt x="278042" y="13"/>
                        </a:lnTo>
                        <a:lnTo>
                          <a:pt x="268930" y="13"/>
                        </a:lnTo>
                        <a:lnTo>
                          <a:pt x="268930" y="9163"/>
                        </a:lnTo>
                        <a:lnTo>
                          <a:pt x="268930" y="15266"/>
                        </a:lnTo>
                        <a:cubicBezTo>
                          <a:pt x="268930" y="23710"/>
                          <a:pt x="265978" y="44469"/>
                          <a:pt x="254748" y="62532"/>
                        </a:cubicBezTo>
                        <a:cubicBezTo>
                          <a:pt x="241402" y="84093"/>
                          <a:pt x="221574" y="94571"/>
                          <a:pt x="194045" y="94571"/>
                        </a:cubicBezTo>
                        <a:cubicBezTo>
                          <a:pt x="166068" y="94571"/>
                          <a:pt x="145855" y="84542"/>
                          <a:pt x="132379" y="63912"/>
                        </a:cubicBezTo>
                        <a:cubicBezTo>
                          <a:pt x="121535" y="47356"/>
                          <a:pt x="117685" y="27355"/>
                          <a:pt x="117685" y="15259"/>
                        </a:cubicBezTo>
                        <a:lnTo>
                          <a:pt x="117685" y="9151"/>
                        </a:lnTo>
                        <a:lnTo>
                          <a:pt x="117685" y="0"/>
                        </a:lnTo>
                        <a:lnTo>
                          <a:pt x="108509" y="0"/>
                        </a:lnTo>
                        <a:lnTo>
                          <a:pt x="96253" y="0"/>
                        </a:lnTo>
                        <a:lnTo>
                          <a:pt x="87076" y="0"/>
                        </a:lnTo>
                        <a:lnTo>
                          <a:pt x="87076" y="9151"/>
                        </a:lnTo>
                        <a:lnTo>
                          <a:pt x="87076" y="15259"/>
                        </a:lnTo>
                        <a:cubicBezTo>
                          <a:pt x="87076" y="35973"/>
                          <a:pt x="69815" y="96092"/>
                          <a:pt x="16812" y="96092"/>
                        </a:cubicBezTo>
                        <a:lnTo>
                          <a:pt x="10716" y="96092"/>
                        </a:lnTo>
                        <a:lnTo>
                          <a:pt x="9176" y="96092"/>
                        </a:lnTo>
                        <a:lnTo>
                          <a:pt x="0" y="96092"/>
                        </a:lnTo>
                        <a:lnTo>
                          <a:pt x="0" y="105243"/>
                        </a:lnTo>
                        <a:lnTo>
                          <a:pt x="0" y="117441"/>
                        </a:lnTo>
                        <a:lnTo>
                          <a:pt x="0" y="126592"/>
                        </a:lnTo>
                        <a:lnTo>
                          <a:pt x="9176" y="126592"/>
                        </a:lnTo>
                        <a:lnTo>
                          <a:pt x="10716" y="126592"/>
                        </a:lnTo>
                        <a:lnTo>
                          <a:pt x="16812" y="126592"/>
                        </a:lnTo>
                        <a:lnTo>
                          <a:pt x="369738" y="126592"/>
                        </a:lnTo>
                        <a:lnTo>
                          <a:pt x="371278" y="126592"/>
                        </a:lnTo>
                        <a:lnTo>
                          <a:pt x="375834" y="126592"/>
                        </a:lnTo>
                        <a:lnTo>
                          <a:pt x="385011" y="126592"/>
                        </a:lnTo>
                        <a:lnTo>
                          <a:pt x="385011" y="117441"/>
                        </a:lnTo>
                        <a:lnTo>
                          <a:pt x="385011" y="105243"/>
                        </a:lnTo>
                        <a:lnTo>
                          <a:pt x="385011" y="96092"/>
                        </a:lnTo>
                        <a:lnTo>
                          <a:pt x="375834" y="96092"/>
                        </a:lnTo>
                        <a:lnTo>
                          <a:pt x="371278" y="96092"/>
                        </a:lnTo>
                        <a:lnTo>
                          <a:pt x="369738" y="96092"/>
                        </a:lnTo>
                        <a:cubicBezTo>
                          <a:pt x="316735" y="96092"/>
                          <a:pt x="299474" y="35973"/>
                          <a:pt x="299474" y="15259"/>
                        </a:cubicBezTo>
                        <a:lnTo>
                          <a:pt x="299474" y="9151"/>
                        </a:lnTo>
                        <a:lnTo>
                          <a:pt x="299474" y="13"/>
                        </a:lnTo>
                        <a:close/>
                      </a:path>
                    </a:pathLst>
                  </a:custGeom>
                  <a:solidFill>
                    <a:srgbClr val="FFFFFF"/>
                  </a:solidFill>
                  <a:ln w="6417" cap="flat">
                    <a:noFill/>
                    <a:prstDash val="solid"/>
                    <a:miter/>
                  </a:ln>
                </p:spPr>
                <p:txBody>
                  <a:bodyPr rtlCol="0" anchor="ctr"/>
                  <a:lstStyle/>
                  <a:p>
                    <a:endParaRPr lang="en-US" sz="810"/>
                  </a:p>
                </p:txBody>
              </p:sp>
            </p:grpSp>
            <p:grpSp>
              <p:nvGrpSpPr>
                <p:cNvPr id="3146" name="Graphic 3">
                  <a:extLst>
                    <a:ext uri="{FF2B5EF4-FFF2-40B4-BE49-F238E27FC236}">
                      <a16:creationId xmlns:a16="http://schemas.microsoft.com/office/drawing/2014/main" id="{C51C98D0-DBA7-4BD2-66E7-00EB4FC4DDCC}"/>
                    </a:ext>
                  </a:extLst>
                </p:cNvPr>
                <p:cNvGrpSpPr/>
                <p:nvPr/>
              </p:nvGrpSpPr>
              <p:grpSpPr>
                <a:xfrm>
                  <a:off x="9071464" y="5923654"/>
                  <a:ext cx="385010" cy="39649"/>
                  <a:chOff x="9071464" y="5923654"/>
                  <a:chExt cx="385010" cy="39649"/>
                </a:xfrm>
                <a:solidFill>
                  <a:srgbClr val="FFFFFF"/>
                </a:solidFill>
              </p:grpSpPr>
              <p:sp>
                <p:nvSpPr>
                  <p:cNvPr id="3147" name="Freeform: Shape 3146">
                    <a:extLst>
                      <a:ext uri="{FF2B5EF4-FFF2-40B4-BE49-F238E27FC236}">
                        <a16:creationId xmlns:a16="http://schemas.microsoft.com/office/drawing/2014/main" id="{845CF067-5F62-FEC7-8FC1-C553CBFD4B52}"/>
                      </a:ext>
                    </a:extLst>
                  </p:cNvPr>
                  <p:cNvSpPr/>
                  <p:nvPr/>
                </p:nvSpPr>
                <p:spPr>
                  <a:xfrm>
                    <a:off x="9076019" y="5928229"/>
                    <a:ext cx="375899" cy="30512"/>
                  </a:xfrm>
                  <a:custGeom>
                    <a:avLst/>
                    <a:gdLst>
                      <a:gd name="connsiteX0" fmla="*/ 371278 w 375899"/>
                      <a:gd name="connsiteY0" fmla="*/ 30512 h 30512"/>
                      <a:gd name="connsiteX1" fmla="*/ 352670 w 375899"/>
                      <a:gd name="connsiteY1" fmla="*/ 23794 h 30512"/>
                      <a:gd name="connsiteX2" fmla="*/ 346831 w 375899"/>
                      <a:gd name="connsiteY2" fmla="*/ 21362 h 30512"/>
                      <a:gd name="connsiteX3" fmla="*/ 341055 w 375899"/>
                      <a:gd name="connsiteY3" fmla="*/ 23806 h 30512"/>
                      <a:gd name="connsiteX4" fmla="*/ 322382 w 375899"/>
                      <a:gd name="connsiteY4" fmla="*/ 30512 h 30512"/>
                      <a:gd name="connsiteX5" fmla="*/ 303774 w 375899"/>
                      <a:gd name="connsiteY5" fmla="*/ 23806 h 30512"/>
                      <a:gd name="connsiteX6" fmla="*/ 297934 w 375899"/>
                      <a:gd name="connsiteY6" fmla="*/ 21362 h 30512"/>
                      <a:gd name="connsiteX7" fmla="*/ 292159 w 375899"/>
                      <a:gd name="connsiteY7" fmla="*/ 23806 h 30512"/>
                      <a:gd name="connsiteX8" fmla="*/ 273486 w 375899"/>
                      <a:gd name="connsiteY8" fmla="*/ 30512 h 30512"/>
                      <a:gd name="connsiteX9" fmla="*/ 254878 w 375899"/>
                      <a:gd name="connsiteY9" fmla="*/ 23794 h 30512"/>
                      <a:gd name="connsiteX10" fmla="*/ 249038 w 375899"/>
                      <a:gd name="connsiteY10" fmla="*/ 21362 h 30512"/>
                      <a:gd name="connsiteX11" fmla="*/ 243263 w 375899"/>
                      <a:gd name="connsiteY11" fmla="*/ 23806 h 30512"/>
                      <a:gd name="connsiteX12" fmla="*/ 224589 w 375899"/>
                      <a:gd name="connsiteY12" fmla="*/ 30512 h 30512"/>
                      <a:gd name="connsiteX13" fmla="*/ 205981 w 375899"/>
                      <a:gd name="connsiteY13" fmla="*/ 23794 h 30512"/>
                      <a:gd name="connsiteX14" fmla="*/ 200142 w 375899"/>
                      <a:gd name="connsiteY14" fmla="*/ 21362 h 30512"/>
                      <a:gd name="connsiteX15" fmla="*/ 194366 w 375899"/>
                      <a:gd name="connsiteY15" fmla="*/ 23806 h 30512"/>
                      <a:gd name="connsiteX16" fmla="*/ 175757 w 375899"/>
                      <a:gd name="connsiteY16" fmla="*/ 30512 h 30512"/>
                      <a:gd name="connsiteX17" fmla="*/ 157084 w 375899"/>
                      <a:gd name="connsiteY17" fmla="*/ 23806 h 30512"/>
                      <a:gd name="connsiteX18" fmla="*/ 151310 w 375899"/>
                      <a:gd name="connsiteY18" fmla="*/ 21362 h 30512"/>
                      <a:gd name="connsiteX19" fmla="*/ 145470 w 375899"/>
                      <a:gd name="connsiteY19" fmla="*/ 23806 h 30512"/>
                      <a:gd name="connsiteX20" fmla="*/ 126861 w 375899"/>
                      <a:gd name="connsiteY20" fmla="*/ 30512 h 30512"/>
                      <a:gd name="connsiteX21" fmla="*/ 108188 w 375899"/>
                      <a:gd name="connsiteY21" fmla="*/ 23794 h 30512"/>
                      <a:gd name="connsiteX22" fmla="*/ 102413 w 375899"/>
                      <a:gd name="connsiteY22" fmla="*/ 21362 h 30512"/>
                      <a:gd name="connsiteX23" fmla="*/ 96574 w 375899"/>
                      <a:gd name="connsiteY23" fmla="*/ 23806 h 30512"/>
                      <a:gd name="connsiteX24" fmla="*/ 77965 w 375899"/>
                      <a:gd name="connsiteY24" fmla="*/ 30512 h 30512"/>
                      <a:gd name="connsiteX25" fmla="*/ 59292 w 375899"/>
                      <a:gd name="connsiteY25" fmla="*/ 23794 h 30512"/>
                      <a:gd name="connsiteX26" fmla="*/ 53517 w 375899"/>
                      <a:gd name="connsiteY26" fmla="*/ 21362 h 30512"/>
                      <a:gd name="connsiteX27" fmla="*/ 47677 w 375899"/>
                      <a:gd name="connsiteY27" fmla="*/ 23806 h 30512"/>
                      <a:gd name="connsiteX28" fmla="*/ 29068 w 375899"/>
                      <a:gd name="connsiteY28" fmla="*/ 30512 h 30512"/>
                      <a:gd name="connsiteX29" fmla="*/ 10395 w 375899"/>
                      <a:gd name="connsiteY29" fmla="*/ 23806 h 30512"/>
                      <a:gd name="connsiteX30" fmla="*/ 4621 w 375899"/>
                      <a:gd name="connsiteY30" fmla="*/ 21362 h 30512"/>
                      <a:gd name="connsiteX31" fmla="*/ 0 w 375899"/>
                      <a:gd name="connsiteY31" fmla="*/ 21362 h 30512"/>
                      <a:gd name="connsiteX32" fmla="*/ 0 w 375899"/>
                      <a:gd name="connsiteY32" fmla="*/ 0 h 30512"/>
                      <a:gd name="connsiteX33" fmla="*/ 4621 w 375899"/>
                      <a:gd name="connsiteY33" fmla="*/ 0 h 30512"/>
                      <a:gd name="connsiteX34" fmla="*/ 23229 w 375899"/>
                      <a:gd name="connsiteY34" fmla="*/ 6718 h 30512"/>
                      <a:gd name="connsiteX35" fmla="*/ 29068 w 375899"/>
                      <a:gd name="connsiteY35" fmla="*/ 9150 h 30512"/>
                      <a:gd name="connsiteX36" fmla="*/ 34844 w 375899"/>
                      <a:gd name="connsiteY36" fmla="*/ 6712 h 30512"/>
                      <a:gd name="connsiteX37" fmla="*/ 53517 w 375899"/>
                      <a:gd name="connsiteY37" fmla="*/ 0 h 30512"/>
                      <a:gd name="connsiteX38" fmla="*/ 72125 w 375899"/>
                      <a:gd name="connsiteY38" fmla="*/ 6712 h 30512"/>
                      <a:gd name="connsiteX39" fmla="*/ 77965 w 375899"/>
                      <a:gd name="connsiteY39" fmla="*/ 9150 h 30512"/>
                      <a:gd name="connsiteX40" fmla="*/ 83740 w 375899"/>
                      <a:gd name="connsiteY40" fmla="*/ 6712 h 30512"/>
                      <a:gd name="connsiteX41" fmla="*/ 102413 w 375899"/>
                      <a:gd name="connsiteY41" fmla="*/ 0 h 30512"/>
                      <a:gd name="connsiteX42" fmla="*/ 121022 w 375899"/>
                      <a:gd name="connsiteY42" fmla="*/ 6718 h 30512"/>
                      <a:gd name="connsiteX43" fmla="*/ 126861 w 375899"/>
                      <a:gd name="connsiteY43" fmla="*/ 9150 h 30512"/>
                      <a:gd name="connsiteX44" fmla="*/ 132636 w 375899"/>
                      <a:gd name="connsiteY44" fmla="*/ 6712 h 30512"/>
                      <a:gd name="connsiteX45" fmla="*/ 151310 w 375899"/>
                      <a:gd name="connsiteY45" fmla="*/ 0 h 30512"/>
                      <a:gd name="connsiteX46" fmla="*/ 169918 w 375899"/>
                      <a:gd name="connsiteY46" fmla="*/ 6718 h 30512"/>
                      <a:gd name="connsiteX47" fmla="*/ 175757 w 375899"/>
                      <a:gd name="connsiteY47" fmla="*/ 9150 h 30512"/>
                      <a:gd name="connsiteX48" fmla="*/ 181533 w 375899"/>
                      <a:gd name="connsiteY48" fmla="*/ 6712 h 30512"/>
                      <a:gd name="connsiteX49" fmla="*/ 200142 w 375899"/>
                      <a:gd name="connsiteY49" fmla="*/ 0 h 30512"/>
                      <a:gd name="connsiteX50" fmla="*/ 218815 w 375899"/>
                      <a:gd name="connsiteY50" fmla="*/ 6712 h 30512"/>
                      <a:gd name="connsiteX51" fmla="*/ 224589 w 375899"/>
                      <a:gd name="connsiteY51" fmla="*/ 9150 h 30512"/>
                      <a:gd name="connsiteX52" fmla="*/ 230429 w 375899"/>
                      <a:gd name="connsiteY52" fmla="*/ 6712 h 30512"/>
                      <a:gd name="connsiteX53" fmla="*/ 249038 w 375899"/>
                      <a:gd name="connsiteY53" fmla="*/ 0 h 30512"/>
                      <a:gd name="connsiteX54" fmla="*/ 267711 w 375899"/>
                      <a:gd name="connsiteY54" fmla="*/ 6718 h 30512"/>
                      <a:gd name="connsiteX55" fmla="*/ 273486 w 375899"/>
                      <a:gd name="connsiteY55" fmla="*/ 9150 h 30512"/>
                      <a:gd name="connsiteX56" fmla="*/ 279325 w 375899"/>
                      <a:gd name="connsiteY56" fmla="*/ 6712 h 30512"/>
                      <a:gd name="connsiteX57" fmla="*/ 297934 w 375899"/>
                      <a:gd name="connsiteY57" fmla="*/ 0 h 30512"/>
                      <a:gd name="connsiteX58" fmla="*/ 316608 w 375899"/>
                      <a:gd name="connsiteY58" fmla="*/ 6718 h 30512"/>
                      <a:gd name="connsiteX59" fmla="*/ 322382 w 375899"/>
                      <a:gd name="connsiteY59" fmla="*/ 9150 h 30512"/>
                      <a:gd name="connsiteX60" fmla="*/ 328222 w 375899"/>
                      <a:gd name="connsiteY60" fmla="*/ 6712 h 30512"/>
                      <a:gd name="connsiteX61" fmla="*/ 346831 w 375899"/>
                      <a:gd name="connsiteY61" fmla="*/ 0 h 30512"/>
                      <a:gd name="connsiteX62" fmla="*/ 365504 w 375899"/>
                      <a:gd name="connsiteY62" fmla="*/ 6712 h 30512"/>
                      <a:gd name="connsiteX63" fmla="*/ 371278 w 375899"/>
                      <a:gd name="connsiteY63" fmla="*/ 9150 h 30512"/>
                      <a:gd name="connsiteX64" fmla="*/ 375899 w 375899"/>
                      <a:gd name="connsiteY64" fmla="*/ 9150 h 30512"/>
                      <a:gd name="connsiteX65" fmla="*/ 375899 w 375899"/>
                      <a:gd name="connsiteY65" fmla="*/ 30512 h 30512"/>
                      <a:gd name="connsiteX66" fmla="*/ 371278 w 375899"/>
                      <a:gd name="connsiteY66" fmla="*/ 30512 h 3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75899" h="30512">
                        <a:moveTo>
                          <a:pt x="371278" y="30512"/>
                        </a:moveTo>
                        <a:cubicBezTo>
                          <a:pt x="361590" y="30512"/>
                          <a:pt x="356199" y="26476"/>
                          <a:pt x="352670" y="23794"/>
                        </a:cubicBezTo>
                        <a:cubicBezTo>
                          <a:pt x="350103" y="21881"/>
                          <a:pt x="349398" y="21362"/>
                          <a:pt x="346831" y="21362"/>
                        </a:cubicBezTo>
                        <a:cubicBezTo>
                          <a:pt x="344328" y="21362"/>
                          <a:pt x="343622" y="21881"/>
                          <a:pt x="341055" y="23806"/>
                        </a:cubicBezTo>
                        <a:cubicBezTo>
                          <a:pt x="337462" y="26476"/>
                          <a:pt x="332072" y="30512"/>
                          <a:pt x="322382" y="30512"/>
                        </a:cubicBezTo>
                        <a:cubicBezTo>
                          <a:pt x="312757" y="30512"/>
                          <a:pt x="307303" y="26476"/>
                          <a:pt x="303774" y="23806"/>
                        </a:cubicBezTo>
                        <a:cubicBezTo>
                          <a:pt x="301207" y="21881"/>
                          <a:pt x="300501" y="21362"/>
                          <a:pt x="297934" y="21362"/>
                        </a:cubicBezTo>
                        <a:cubicBezTo>
                          <a:pt x="295367" y="21362"/>
                          <a:pt x="294726" y="21881"/>
                          <a:pt x="292159" y="23806"/>
                        </a:cubicBezTo>
                        <a:cubicBezTo>
                          <a:pt x="288566" y="26476"/>
                          <a:pt x="283175" y="30512"/>
                          <a:pt x="273486" y="30512"/>
                        </a:cubicBezTo>
                        <a:cubicBezTo>
                          <a:pt x="263861" y="30512"/>
                          <a:pt x="258406" y="26476"/>
                          <a:pt x="254878" y="23794"/>
                        </a:cubicBezTo>
                        <a:cubicBezTo>
                          <a:pt x="252311" y="21881"/>
                          <a:pt x="251605" y="21362"/>
                          <a:pt x="249038" y="21362"/>
                        </a:cubicBezTo>
                        <a:cubicBezTo>
                          <a:pt x="246535" y="21362"/>
                          <a:pt x="245830" y="21881"/>
                          <a:pt x="243263" y="23806"/>
                        </a:cubicBezTo>
                        <a:cubicBezTo>
                          <a:pt x="239670" y="26476"/>
                          <a:pt x="234279" y="30512"/>
                          <a:pt x="224589" y="30512"/>
                        </a:cubicBezTo>
                        <a:cubicBezTo>
                          <a:pt x="214964" y="30512"/>
                          <a:pt x="209510" y="26476"/>
                          <a:pt x="205981" y="23794"/>
                        </a:cubicBezTo>
                        <a:cubicBezTo>
                          <a:pt x="203414" y="21881"/>
                          <a:pt x="202709" y="21362"/>
                          <a:pt x="200142" y="21362"/>
                        </a:cubicBezTo>
                        <a:cubicBezTo>
                          <a:pt x="197639" y="21362"/>
                          <a:pt x="196933" y="21881"/>
                          <a:pt x="194366" y="23806"/>
                        </a:cubicBezTo>
                        <a:cubicBezTo>
                          <a:pt x="190773" y="26476"/>
                          <a:pt x="185383" y="30512"/>
                          <a:pt x="175757" y="30512"/>
                        </a:cubicBezTo>
                        <a:cubicBezTo>
                          <a:pt x="166068" y="30512"/>
                          <a:pt x="160678" y="26476"/>
                          <a:pt x="157084" y="23806"/>
                        </a:cubicBezTo>
                        <a:cubicBezTo>
                          <a:pt x="154518" y="21881"/>
                          <a:pt x="153812" y="21362"/>
                          <a:pt x="151310" y="21362"/>
                        </a:cubicBezTo>
                        <a:cubicBezTo>
                          <a:pt x="148743" y="21362"/>
                          <a:pt x="148037" y="21881"/>
                          <a:pt x="145470" y="23806"/>
                        </a:cubicBezTo>
                        <a:cubicBezTo>
                          <a:pt x="141876" y="26476"/>
                          <a:pt x="136486" y="30512"/>
                          <a:pt x="126861" y="30512"/>
                        </a:cubicBezTo>
                        <a:cubicBezTo>
                          <a:pt x="117172" y="30512"/>
                          <a:pt x="111782" y="26476"/>
                          <a:pt x="108188" y="23794"/>
                        </a:cubicBezTo>
                        <a:cubicBezTo>
                          <a:pt x="105622" y="21881"/>
                          <a:pt x="104916" y="21362"/>
                          <a:pt x="102413" y="21362"/>
                        </a:cubicBezTo>
                        <a:cubicBezTo>
                          <a:pt x="99846" y="21362"/>
                          <a:pt x="99141" y="21881"/>
                          <a:pt x="96574" y="23806"/>
                        </a:cubicBezTo>
                        <a:cubicBezTo>
                          <a:pt x="93044" y="26476"/>
                          <a:pt x="87590" y="30512"/>
                          <a:pt x="77965" y="30512"/>
                        </a:cubicBezTo>
                        <a:cubicBezTo>
                          <a:pt x="68275" y="30512"/>
                          <a:pt x="62885" y="26476"/>
                          <a:pt x="59292" y="23794"/>
                        </a:cubicBezTo>
                        <a:cubicBezTo>
                          <a:pt x="56725" y="21881"/>
                          <a:pt x="56083" y="21362"/>
                          <a:pt x="53517" y="21362"/>
                        </a:cubicBezTo>
                        <a:cubicBezTo>
                          <a:pt x="50950" y="21362"/>
                          <a:pt x="50244" y="21881"/>
                          <a:pt x="47677" y="23806"/>
                        </a:cubicBezTo>
                        <a:cubicBezTo>
                          <a:pt x="44148" y="26476"/>
                          <a:pt x="38758" y="30512"/>
                          <a:pt x="29068" y="30512"/>
                        </a:cubicBezTo>
                        <a:cubicBezTo>
                          <a:pt x="19379" y="30512"/>
                          <a:pt x="13989" y="26476"/>
                          <a:pt x="10395" y="23806"/>
                        </a:cubicBezTo>
                        <a:cubicBezTo>
                          <a:pt x="7829" y="21881"/>
                          <a:pt x="7187" y="21362"/>
                          <a:pt x="4621" y="21362"/>
                        </a:cubicBezTo>
                        <a:lnTo>
                          <a:pt x="0" y="21362"/>
                        </a:lnTo>
                        <a:lnTo>
                          <a:pt x="0" y="0"/>
                        </a:lnTo>
                        <a:lnTo>
                          <a:pt x="4621" y="0"/>
                        </a:lnTo>
                        <a:cubicBezTo>
                          <a:pt x="14309" y="0"/>
                          <a:pt x="19700" y="4036"/>
                          <a:pt x="23229" y="6718"/>
                        </a:cubicBezTo>
                        <a:cubicBezTo>
                          <a:pt x="25796" y="8630"/>
                          <a:pt x="26502" y="9150"/>
                          <a:pt x="29068" y="9150"/>
                        </a:cubicBezTo>
                        <a:cubicBezTo>
                          <a:pt x="31571" y="9150"/>
                          <a:pt x="32277" y="8630"/>
                          <a:pt x="34844" y="6712"/>
                        </a:cubicBezTo>
                        <a:cubicBezTo>
                          <a:pt x="38437" y="4036"/>
                          <a:pt x="43828" y="0"/>
                          <a:pt x="53517" y="0"/>
                        </a:cubicBezTo>
                        <a:cubicBezTo>
                          <a:pt x="63142" y="0"/>
                          <a:pt x="68596" y="4036"/>
                          <a:pt x="72125" y="6712"/>
                        </a:cubicBezTo>
                        <a:cubicBezTo>
                          <a:pt x="74692" y="8630"/>
                          <a:pt x="75398" y="9150"/>
                          <a:pt x="77965" y="9150"/>
                        </a:cubicBezTo>
                        <a:cubicBezTo>
                          <a:pt x="80532" y="9150"/>
                          <a:pt x="81173" y="8630"/>
                          <a:pt x="83740" y="6712"/>
                        </a:cubicBezTo>
                        <a:cubicBezTo>
                          <a:pt x="87333" y="4036"/>
                          <a:pt x="92724" y="0"/>
                          <a:pt x="102413" y="0"/>
                        </a:cubicBezTo>
                        <a:cubicBezTo>
                          <a:pt x="112039" y="0"/>
                          <a:pt x="117493" y="4036"/>
                          <a:pt x="121022" y="6718"/>
                        </a:cubicBezTo>
                        <a:cubicBezTo>
                          <a:pt x="123588" y="8630"/>
                          <a:pt x="124294" y="9150"/>
                          <a:pt x="126861" y="9150"/>
                        </a:cubicBezTo>
                        <a:cubicBezTo>
                          <a:pt x="129364" y="9150"/>
                          <a:pt x="130070" y="8630"/>
                          <a:pt x="132636" y="6712"/>
                        </a:cubicBezTo>
                        <a:cubicBezTo>
                          <a:pt x="136229" y="4036"/>
                          <a:pt x="141620" y="0"/>
                          <a:pt x="151310" y="0"/>
                        </a:cubicBezTo>
                        <a:cubicBezTo>
                          <a:pt x="160935" y="0"/>
                          <a:pt x="166389" y="4036"/>
                          <a:pt x="169918" y="6718"/>
                        </a:cubicBezTo>
                        <a:cubicBezTo>
                          <a:pt x="172485" y="8630"/>
                          <a:pt x="173191" y="9150"/>
                          <a:pt x="175757" y="9150"/>
                        </a:cubicBezTo>
                        <a:cubicBezTo>
                          <a:pt x="178260" y="9150"/>
                          <a:pt x="178966" y="8630"/>
                          <a:pt x="181533" y="6712"/>
                        </a:cubicBezTo>
                        <a:cubicBezTo>
                          <a:pt x="185127" y="4036"/>
                          <a:pt x="190516" y="0"/>
                          <a:pt x="200142" y="0"/>
                        </a:cubicBezTo>
                        <a:cubicBezTo>
                          <a:pt x="209831" y="0"/>
                          <a:pt x="215221" y="4036"/>
                          <a:pt x="218815" y="6712"/>
                        </a:cubicBezTo>
                        <a:cubicBezTo>
                          <a:pt x="221381" y="8630"/>
                          <a:pt x="222087" y="9150"/>
                          <a:pt x="224589" y="9150"/>
                        </a:cubicBezTo>
                        <a:cubicBezTo>
                          <a:pt x="227156" y="9150"/>
                          <a:pt x="227862" y="8630"/>
                          <a:pt x="230429" y="6712"/>
                        </a:cubicBezTo>
                        <a:cubicBezTo>
                          <a:pt x="234023" y="4036"/>
                          <a:pt x="239413" y="0"/>
                          <a:pt x="249038" y="0"/>
                        </a:cubicBezTo>
                        <a:cubicBezTo>
                          <a:pt x="258728" y="0"/>
                          <a:pt x="264117" y="4036"/>
                          <a:pt x="267711" y="6718"/>
                        </a:cubicBezTo>
                        <a:cubicBezTo>
                          <a:pt x="270277" y="8630"/>
                          <a:pt x="270983" y="9150"/>
                          <a:pt x="273486" y="9150"/>
                        </a:cubicBezTo>
                        <a:cubicBezTo>
                          <a:pt x="276053" y="9150"/>
                          <a:pt x="276758" y="8630"/>
                          <a:pt x="279325" y="6712"/>
                        </a:cubicBezTo>
                        <a:cubicBezTo>
                          <a:pt x="282855" y="4036"/>
                          <a:pt x="288309" y="0"/>
                          <a:pt x="297934" y="0"/>
                        </a:cubicBezTo>
                        <a:cubicBezTo>
                          <a:pt x="307624" y="0"/>
                          <a:pt x="313014" y="4036"/>
                          <a:pt x="316608" y="6718"/>
                        </a:cubicBezTo>
                        <a:cubicBezTo>
                          <a:pt x="319174" y="8630"/>
                          <a:pt x="319816" y="9150"/>
                          <a:pt x="322382" y="9150"/>
                        </a:cubicBezTo>
                        <a:cubicBezTo>
                          <a:pt x="324949" y="9150"/>
                          <a:pt x="325655" y="8630"/>
                          <a:pt x="328222" y="6712"/>
                        </a:cubicBezTo>
                        <a:cubicBezTo>
                          <a:pt x="331751" y="4036"/>
                          <a:pt x="337141" y="0"/>
                          <a:pt x="346831" y="0"/>
                        </a:cubicBezTo>
                        <a:cubicBezTo>
                          <a:pt x="356520" y="0"/>
                          <a:pt x="361910" y="4036"/>
                          <a:pt x="365504" y="6712"/>
                        </a:cubicBezTo>
                        <a:cubicBezTo>
                          <a:pt x="368070" y="8630"/>
                          <a:pt x="368712" y="9150"/>
                          <a:pt x="371278" y="9150"/>
                        </a:cubicBezTo>
                        <a:lnTo>
                          <a:pt x="375899" y="9150"/>
                        </a:lnTo>
                        <a:lnTo>
                          <a:pt x="375899" y="30512"/>
                        </a:lnTo>
                        <a:lnTo>
                          <a:pt x="371278" y="30512"/>
                        </a:lnTo>
                        <a:close/>
                      </a:path>
                    </a:pathLst>
                  </a:custGeom>
                  <a:solidFill>
                    <a:srgbClr val="FFFFFF"/>
                  </a:solidFill>
                  <a:ln w="6417" cap="flat">
                    <a:noFill/>
                    <a:prstDash val="solid"/>
                    <a:miter/>
                  </a:ln>
                </p:spPr>
                <p:txBody>
                  <a:bodyPr rtlCol="0" anchor="ctr"/>
                  <a:lstStyle/>
                  <a:p>
                    <a:endParaRPr lang="en-US" sz="810"/>
                  </a:p>
                </p:txBody>
              </p:sp>
              <p:sp>
                <p:nvSpPr>
                  <p:cNvPr id="3148" name="Freeform: Shape 3147">
                    <a:extLst>
                      <a:ext uri="{FF2B5EF4-FFF2-40B4-BE49-F238E27FC236}">
                        <a16:creationId xmlns:a16="http://schemas.microsoft.com/office/drawing/2014/main" id="{741DD4C4-C6DA-CE43-F87B-675162C2DFCA}"/>
                      </a:ext>
                    </a:extLst>
                  </p:cNvPr>
                  <p:cNvSpPr/>
                  <p:nvPr/>
                </p:nvSpPr>
                <p:spPr>
                  <a:xfrm>
                    <a:off x="9071464" y="5923654"/>
                    <a:ext cx="385010" cy="39649"/>
                  </a:xfrm>
                  <a:custGeom>
                    <a:avLst/>
                    <a:gdLst>
                      <a:gd name="connsiteX0" fmla="*/ 351386 w 385010"/>
                      <a:gd name="connsiteY0" fmla="*/ 9150 h 39649"/>
                      <a:gd name="connsiteX1" fmla="*/ 367300 w 385010"/>
                      <a:gd name="connsiteY1" fmla="*/ 14945 h 39649"/>
                      <a:gd name="connsiteX2" fmla="*/ 375834 w 385010"/>
                      <a:gd name="connsiteY2" fmla="*/ 18301 h 39649"/>
                      <a:gd name="connsiteX3" fmla="*/ 375834 w 385010"/>
                      <a:gd name="connsiteY3" fmla="*/ 30499 h 39649"/>
                      <a:gd name="connsiteX4" fmla="*/ 359920 w 385010"/>
                      <a:gd name="connsiteY4" fmla="*/ 24705 h 39649"/>
                      <a:gd name="connsiteX5" fmla="*/ 351386 w 385010"/>
                      <a:gd name="connsiteY5" fmla="*/ 21349 h 39649"/>
                      <a:gd name="connsiteX6" fmla="*/ 342852 w 385010"/>
                      <a:gd name="connsiteY6" fmla="*/ 24705 h 39649"/>
                      <a:gd name="connsiteX7" fmla="*/ 326938 w 385010"/>
                      <a:gd name="connsiteY7" fmla="*/ 30499 h 39649"/>
                      <a:gd name="connsiteX8" fmla="*/ 311088 w 385010"/>
                      <a:gd name="connsiteY8" fmla="*/ 24705 h 39649"/>
                      <a:gd name="connsiteX9" fmla="*/ 302490 w 385010"/>
                      <a:gd name="connsiteY9" fmla="*/ 21349 h 39649"/>
                      <a:gd name="connsiteX10" fmla="*/ 293956 w 385010"/>
                      <a:gd name="connsiteY10" fmla="*/ 24705 h 39649"/>
                      <a:gd name="connsiteX11" fmla="*/ 278106 w 385010"/>
                      <a:gd name="connsiteY11" fmla="*/ 30499 h 39649"/>
                      <a:gd name="connsiteX12" fmla="*/ 262192 w 385010"/>
                      <a:gd name="connsiteY12" fmla="*/ 24705 h 39649"/>
                      <a:gd name="connsiteX13" fmla="*/ 253658 w 385010"/>
                      <a:gd name="connsiteY13" fmla="*/ 21349 h 39649"/>
                      <a:gd name="connsiteX14" fmla="*/ 245059 w 385010"/>
                      <a:gd name="connsiteY14" fmla="*/ 24705 h 39649"/>
                      <a:gd name="connsiteX15" fmla="*/ 229209 w 385010"/>
                      <a:gd name="connsiteY15" fmla="*/ 30499 h 39649"/>
                      <a:gd name="connsiteX16" fmla="*/ 213296 w 385010"/>
                      <a:gd name="connsiteY16" fmla="*/ 24705 h 39649"/>
                      <a:gd name="connsiteX17" fmla="*/ 204762 w 385010"/>
                      <a:gd name="connsiteY17" fmla="*/ 21349 h 39649"/>
                      <a:gd name="connsiteX18" fmla="*/ 196227 w 385010"/>
                      <a:gd name="connsiteY18" fmla="*/ 24705 h 39649"/>
                      <a:gd name="connsiteX19" fmla="*/ 180313 w 385010"/>
                      <a:gd name="connsiteY19" fmla="*/ 30499 h 39649"/>
                      <a:gd name="connsiteX20" fmla="*/ 164464 w 385010"/>
                      <a:gd name="connsiteY20" fmla="*/ 24705 h 39649"/>
                      <a:gd name="connsiteX21" fmla="*/ 155865 w 385010"/>
                      <a:gd name="connsiteY21" fmla="*/ 21349 h 39649"/>
                      <a:gd name="connsiteX22" fmla="*/ 147330 w 385010"/>
                      <a:gd name="connsiteY22" fmla="*/ 24705 h 39649"/>
                      <a:gd name="connsiteX23" fmla="*/ 131417 w 385010"/>
                      <a:gd name="connsiteY23" fmla="*/ 30499 h 39649"/>
                      <a:gd name="connsiteX24" fmla="*/ 115567 w 385010"/>
                      <a:gd name="connsiteY24" fmla="*/ 24705 h 39649"/>
                      <a:gd name="connsiteX25" fmla="*/ 107033 w 385010"/>
                      <a:gd name="connsiteY25" fmla="*/ 21349 h 39649"/>
                      <a:gd name="connsiteX26" fmla="*/ 98434 w 385010"/>
                      <a:gd name="connsiteY26" fmla="*/ 24705 h 39649"/>
                      <a:gd name="connsiteX27" fmla="*/ 82520 w 385010"/>
                      <a:gd name="connsiteY27" fmla="*/ 30499 h 39649"/>
                      <a:gd name="connsiteX28" fmla="*/ 66607 w 385010"/>
                      <a:gd name="connsiteY28" fmla="*/ 24705 h 39649"/>
                      <a:gd name="connsiteX29" fmla="*/ 58073 w 385010"/>
                      <a:gd name="connsiteY29" fmla="*/ 21349 h 39649"/>
                      <a:gd name="connsiteX30" fmla="*/ 49538 w 385010"/>
                      <a:gd name="connsiteY30" fmla="*/ 24705 h 39649"/>
                      <a:gd name="connsiteX31" fmla="*/ 33624 w 385010"/>
                      <a:gd name="connsiteY31" fmla="*/ 30499 h 39649"/>
                      <a:gd name="connsiteX32" fmla="*/ 17711 w 385010"/>
                      <a:gd name="connsiteY32" fmla="*/ 24705 h 39649"/>
                      <a:gd name="connsiteX33" fmla="*/ 9176 w 385010"/>
                      <a:gd name="connsiteY33" fmla="*/ 21349 h 39649"/>
                      <a:gd name="connsiteX34" fmla="*/ 9176 w 385010"/>
                      <a:gd name="connsiteY34" fmla="*/ 9150 h 39649"/>
                      <a:gd name="connsiteX35" fmla="*/ 25026 w 385010"/>
                      <a:gd name="connsiteY35" fmla="*/ 14945 h 39649"/>
                      <a:gd name="connsiteX36" fmla="*/ 33624 w 385010"/>
                      <a:gd name="connsiteY36" fmla="*/ 18301 h 39649"/>
                      <a:gd name="connsiteX37" fmla="*/ 42158 w 385010"/>
                      <a:gd name="connsiteY37" fmla="*/ 14945 h 39649"/>
                      <a:gd name="connsiteX38" fmla="*/ 58073 w 385010"/>
                      <a:gd name="connsiteY38" fmla="*/ 9150 h 39649"/>
                      <a:gd name="connsiteX39" fmla="*/ 73922 w 385010"/>
                      <a:gd name="connsiteY39" fmla="*/ 14945 h 39649"/>
                      <a:gd name="connsiteX40" fmla="*/ 82520 w 385010"/>
                      <a:gd name="connsiteY40" fmla="*/ 18301 h 39649"/>
                      <a:gd name="connsiteX41" fmla="*/ 91055 w 385010"/>
                      <a:gd name="connsiteY41" fmla="*/ 14945 h 39649"/>
                      <a:gd name="connsiteX42" fmla="*/ 106969 w 385010"/>
                      <a:gd name="connsiteY42" fmla="*/ 9150 h 39649"/>
                      <a:gd name="connsiteX43" fmla="*/ 122818 w 385010"/>
                      <a:gd name="connsiteY43" fmla="*/ 14945 h 39649"/>
                      <a:gd name="connsiteX44" fmla="*/ 131353 w 385010"/>
                      <a:gd name="connsiteY44" fmla="*/ 18301 h 39649"/>
                      <a:gd name="connsiteX45" fmla="*/ 139952 w 385010"/>
                      <a:gd name="connsiteY45" fmla="*/ 14945 h 39649"/>
                      <a:gd name="connsiteX46" fmla="*/ 155801 w 385010"/>
                      <a:gd name="connsiteY46" fmla="*/ 9150 h 39649"/>
                      <a:gd name="connsiteX47" fmla="*/ 171715 w 385010"/>
                      <a:gd name="connsiteY47" fmla="*/ 14945 h 39649"/>
                      <a:gd name="connsiteX48" fmla="*/ 180249 w 385010"/>
                      <a:gd name="connsiteY48" fmla="*/ 18301 h 39649"/>
                      <a:gd name="connsiteX49" fmla="*/ 188784 w 385010"/>
                      <a:gd name="connsiteY49" fmla="*/ 14945 h 39649"/>
                      <a:gd name="connsiteX50" fmla="*/ 204697 w 385010"/>
                      <a:gd name="connsiteY50" fmla="*/ 9150 h 39649"/>
                      <a:gd name="connsiteX51" fmla="*/ 220611 w 385010"/>
                      <a:gd name="connsiteY51" fmla="*/ 14945 h 39649"/>
                      <a:gd name="connsiteX52" fmla="*/ 229145 w 385010"/>
                      <a:gd name="connsiteY52" fmla="*/ 18301 h 39649"/>
                      <a:gd name="connsiteX53" fmla="*/ 237680 w 385010"/>
                      <a:gd name="connsiteY53" fmla="*/ 14945 h 39649"/>
                      <a:gd name="connsiteX54" fmla="*/ 253594 w 385010"/>
                      <a:gd name="connsiteY54" fmla="*/ 9150 h 39649"/>
                      <a:gd name="connsiteX55" fmla="*/ 269443 w 385010"/>
                      <a:gd name="connsiteY55" fmla="*/ 14945 h 39649"/>
                      <a:gd name="connsiteX56" fmla="*/ 278042 w 385010"/>
                      <a:gd name="connsiteY56" fmla="*/ 18301 h 39649"/>
                      <a:gd name="connsiteX57" fmla="*/ 286576 w 385010"/>
                      <a:gd name="connsiteY57" fmla="*/ 14945 h 39649"/>
                      <a:gd name="connsiteX58" fmla="*/ 302426 w 385010"/>
                      <a:gd name="connsiteY58" fmla="*/ 9150 h 39649"/>
                      <a:gd name="connsiteX59" fmla="*/ 318339 w 385010"/>
                      <a:gd name="connsiteY59" fmla="*/ 14945 h 39649"/>
                      <a:gd name="connsiteX60" fmla="*/ 326874 w 385010"/>
                      <a:gd name="connsiteY60" fmla="*/ 18301 h 39649"/>
                      <a:gd name="connsiteX61" fmla="*/ 335473 w 385010"/>
                      <a:gd name="connsiteY61" fmla="*/ 14945 h 39649"/>
                      <a:gd name="connsiteX62" fmla="*/ 351386 w 385010"/>
                      <a:gd name="connsiteY62" fmla="*/ 9150 h 39649"/>
                      <a:gd name="connsiteX63" fmla="*/ 351386 w 385010"/>
                      <a:gd name="connsiteY63" fmla="*/ 0 h 39649"/>
                      <a:gd name="connsiteX64" fmla="*/ 330019 w 385010"/>
                      <a:gd name="connsiteY64" fmla="*/ 7623 h 39649"/>
                      <a:gd name="connsiteX65" fmla="*/ 326938 w 385010"/>
                      <a:gd name="connsiteY65" fmla="*/ 9150 h 39649"/>
                      <a:gd name="connsiteX66" fmla="*/ 323922 w 385010"/>
                      <a:gd name="connsiteY66" fmla="*/ 7629 h 39649"/>
                      <a:gd name="connsiteX67" fmla="*/ 302490 w 385010"/>
                      <a:gd name="connsiteY67" fmla="*/ 0 h 39649"/>
                      <a:gd name="connsiteX68" fmla="*/ 281122 w 385010"/>
                      <a:gd name="connsiteY68" fmla="*/ 7623 h 39649"/>
                      <a:gd name="connsiteX69" fmla="*/ 278042 w 385010"/>
                      <a:gd name="connsiteY69" fmla="*/ 9150 h 39649"/>
                      <a:gd name="connsiteX70" fmla="*/ 275026 w 385010"/>
                      <a:gd name="connsiteY70" fmla="*/ 7623 h 39649"/>
                      <a:gd name="connsiteX71" fmla="*/ 253594 w 385010"/>
                      <a:gd name="connsiteY71" fmla="*/ 0 h 39649"/>
                      <a:gd name="connsiteX72" fmla="*/ 232225 w 385010"/>
                      <a:gd name="connsiteY72" fmla="*/ 7623 h 39649"/>
                      <a:gd name="connsiteX73" fmla="*/ 229145 w 385010"/>
                      <a:gd name="connsiteY73" fmla="*/ 9150 h 39649"/>
                      <a:gd name="connsiteX74" fmla="*/ 226129 w 385010"/>
                      <a:gd name="connsiteY74" fmla="*/ 7629 h 39649"/>
                      <a:gd name="connsiteX75" fmla="*/ 204697 w 385010"/>
                      <a:gd name="connsiteY75" fmla="*/ 0 h 39649"/>
                      <a:gd name="connsiteX76" fmla="*/ 183329 w 385010"/>
                      <a:gd name="connsiteY76" fmla="*/ 7623 h 39649"/>
                      <a:gd name="connsiteX77" fmla="*/ 180313 w 385010"/>
                      <a:gd name="connsiteY77" fmla="*/ 9150 h 39649"/>
                      <a:gd name="connsiteX78" fmla="*/ 177233 w 385010"/>
                      <a:gd name="connsiteY78" fmla="*/ 7629 h 39649"/>
                      <a:gd name="connsiteX79" fmla="*/ 155865 w 385010"/>
                      <a:gd name="connsiteY79" fmla="*/ 0 h 39649"/>
                      <a:gd name="connsiteX80" fmla="*/ 134433 w 385010"/>
                      <a:gd name="connsiteY80" fmla="*/ 7623 h 39649"/>
                      <a:gd name="connsiteX81" fmla="*/ 131417 w 385010"/>
                      <a:gd name="connsiteY81" fmla="*/ 9150 h 39649"/>
                      <a:gd name="connsiteX82" fmla="*/ 128337 w 385010"/>
                      <a:gd name="connsiteY82" fmla="*/ 7623 h 39649"/>
                      <a:gd name="connsiteX83" fmla="*/ 106969 w 385010"/>
                      <a:gd name="connsiteY83" fmla="*/ 0 h 39649"/>
                      <a:gd name="connsiteX84" fmla="*/ 85536 w 385010"/>
                      <a:gd name="connsiteY84" fmla="*/ 7623 h 39649"/>
                      <a:gd name="connsiteX85" fmla="*/ 82520 w 385010"/>
                      <a:gd name="connsiteY85" fmla="*/ 9150 h 39649"/>
                      <a:gd name="connsiteX86" fmla="*/ 79441 w 385010"/>
                      <a:gd name="connsiteY86" fmla="*/ 7629 h 39649"/>
                      <a:gd name="connsiteX87" fmla="*/ 58073 w 385010"/>
                      <a:gd name="connsiteY87" fmla="*/ 0 h 39649"/>
                      <a:gd name="connsiteX88" fmla="*/ 36640 w 385010"/>
                      <a:gd name="connsiteY88" fmla="*/ 7623 h 39649"/>
                      <a:gd name="connsiteX89" fmla="*/ 33624 w 385010"/>
                      <a:gd name="connsiteY89" fmla="*/ 9150 h 39649"/>
                      <a:gd name="connsiteX90" fmla="*/ 30544 w 385010"/>
                      <a:gd name="connsiteY90" fmla="*/ 7629 h 39649"/>
                      <a:gd name="connsiteX91" fmla="*/ 9176 w 385010"/>
                      <a:gd name="connsiteY91" fmla="*/ 0 h 39649"/>
                      <a:gd name="connsiteX92" fmla="*/ 0 w 385010"/>
                      <a:gd name="connsiteY92" fmla="*/ 0 h 39649"/>
                      <a:gd name="connsiteX93" fmla="*/ 0 w 385010"/>
                      <a:gd name="connsiteY93" fmla="*/ 9150 h 39649"/>
                      <a:gd name="connsiteX94" fmla="*/ 0 w 385010"/>
                      <a:gd name="connsiteY94" fmla="*/ 21349 h 39649"/>
                      <a:gd name="connsiteX95" fmla="*/ 0 w 385010"/>
                      <a:gd name="connsiteY95" fmla="*/ 30499 h 39649"/>
                      <a:gd name="connsiteX96" fmla="*/ 9176 w 385010"/>
                      <a:gd name="connsiteY96" fmla="*/ 30499 h 39649"/>
                      <a:gd name="connsiteX97" fmla="*/ 12192 w 385010"/>
                      <a:gd name="connsiteY97" fmla="*/ 32020 h 39649"/>
                      <a:gd name="connsiteX98" fmla="*/ 33624 w 385010"/>
                      <a:gd name="connsiteY98" fmla="*/ 39650 h 39649"/>
                      <a:gd name="connsiteX99" fmla="*/ 54992 w 385010"/>
                      <a:gd name="connsiteY99" fmla="*/ 32026 h 39649"/>
                      <a:gd name="connsiteX100" fmla="*/ 58073 w 385010"/>
                      <a:gd name="connsiteY100" fmla="*/ 30499 h 39649"/>
                      <a:gd name="connsiteX101" fmla="*/ 61088 w 385010"/>
                      <a:gd name="connsiteY101" fmla="*/ 32020 h 39649"/>
                      <a:gd name="connsiteX102" fmla="*/ 82520 w 385010"/>
                      <a:gd name="connsiteY102" fmla="*/ 39650 h 39649"/>
                      <a:gd name="connsiteX103" fmla="*/ 103888 w 385010"/>
                      <a:gd name="connsiteY103" fmla="*/ 32026 h 39649"/>
                      <a:gd name="connsiteX104" fmla="*/ 106969 w 385010"/>
                      <a:gd name="connsiteY104" fmla="*/ 30499 h 39649"/>
                      <a:gd name="connsiteX105" fmla="*/ 109985 w 385010"/>
                      <a:gd name="connsiteY105" fmla="*/ 32020 h 39649"/>
                      <a:gd name="connsiteX106" fmla="*/ 131417 w 385010"/>
                      <a:gd name="connsiteY106" fmla="*/ 39650 h 39649"/>
                      <a:gd name="connsiteX107" fmla="*/ 152785 w 385010"/>
                      <a:gd name="connsiteY107" fmla="*/ 32026 h 39649"/>
                      <a:gd name="connsiteX108" fmla="*/ 155865 w 385010"/>
                      <a:gd name="connsiteY108" fmla="*/ 30499 h 39649"/>
                      <a:gd name="connsiteX109" fmla="*/ 158881 w 385010"/>
                      <a:gd name="connsiteY109" fmla="*/ 32020 h 39649"/>
                      <a:gd name="connsiteX110" fmla="*/ 180313 w 385010"/>
                      <a:gd name="connsiteY110" fmla="*/ 39650 h 39649"/>
                      <a:gd name="connsiteX111" fmla="*/ 201682 w 385010"/>
                      <a:gd name="connsiteY111" fmla="*/ 32026 h 39649"/>
                      <a:gd name="connsiteX112" fmla="*/ 204762 w 385010"/>
                      <a:gd name="connsiteY112" fmla="*/ 30499 h 39649"/>
                      <a:gd name="connsiteX113" fmla="*/ 207777 w 385010"/>
                      <a:gd name="connsiteY113" fmla="*/ 32020 h 39649"/>
                      <a:gd name="connsiteX114" fmla="*/ 229209 w 385010"/>
                      <a:gd name="connsiteY114" fmla="*/ 39650 h 39649"/>
                      <a:gd name="connsiteX115" fmla="*/ 250578 w 385010"/>
                      <a:gd name="connsiteY115" fmla="*/ 32026 h 39649"/>
                      <a:gd name="connsiteX116" fmla="*/ 253658 w 385010"/>
                      <a:gd name="connsiteY116" fmla="*/ 30499 h 39649"/>
                      <a:gd name="connsiteX117" fmla="*/ 256674 w 385010"/>
                      <a:gd name="connsiteY117" fmla="*/ 32020 h 39649"/>
                      <a:gd name="connsiteX118" fmla="*/ 278106 w 385010"/>
                      <a:gd name="connsiteY118" fmla="*/ 39650 h 39649"/>
                      <a:gd name="connsiteX119" fmla="*/ 299474 w 385010"/>
                      <a:gd name="connsiteY119" fmla="*/ 32026 h 39649"/>
                      <a:gd name="connsiteX120" fmla="*/ 302554 w 385010"/>
                      <a:gd name="connsiteY120" fmla="*/ 30499 h 39649"/>
                      <a:gd name="connsiteX121" fmla="*/ 305570 w 385010"/>
                      <a:gd name="connsiteY121" fmla="*/ 32020 h 39649"/>
                      <a:gd name="connsiteX122" fmla="*/ 327002 w 385010"/>
                      <a:gd name="connsiteY122" fmla="*/ 39650 h 39649"/>
                      <a:gd name="connsiteX123" fmla="*/ 348371 w 385010"/>
                      <a:gd name="connsiteY123" fmla="*/ 32026 h 39649"/>
                      <a:gd name="connsiteX124" fmla="*/ 351386 w 385010"/>
                      <a:gd name="connsiteY124" fmla="*/ 30499 h 39649"/>
                      <a:gd name="connsiteX125" fmla="*/ 354466 w 385010"/>
                      <a:gd name="connsiteY125" fmla="*/ 32020 h 39649"/>
                      <a:gd name="connsiteX126" fmla="*/ 375834 w 385010"/>
                      <a:gd name="connsiteY126" fmla="*/ 39650 h 39649"/>
                      <a:gd name="connsiteX127" fmla="*/ 385011 w 385010"/>
                      <a:gd name="connsiteY127" fmla="*/ 39650 h 39649"/>
                      <a:gd name="connsiteX128" fmla="*/ 385011 w 385010"/>
                      <a:gd name="connsiteY128" fmla="*/ 30499 h 39649"/>
                      <a:gd name="connsiteX129" fmla="*/ 385011 w 385010"/>
                      <a:gd name="connsiteY129" fmla="*/ 18301 h 39649"/>
                      <a:gd name="connsiteX130" fmla="*/ 385011 w 385010"/>
                      <a:gd name="connsiteY130" fmla="*/ 9150 h 39649"/>
                      <a:gd name="connsiteX131" fmla="*/ 375834 w 385010"/>
                      <a:gd name="connsiteY131" fmla="*/ 9150 h 39649"/>
                      <a:gd name="connsiteX132" fmla="*/ 372818 w 385010"/>
                      <a:gd name="connsiteY132" fmla="*/ 7629 h 39649"/>
                      <a:gd name="connsiteX133" fmla="*/ 351386 w 385010"/>
                      <a:gd name="connsiteY133" fmla="*/ 0 h 3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385010" h="39649">
                        <a:moveTo>
                          <a:pt x="351386" y="9150"/>
                        </a:moveTo>
                        <a:cubicBezTo>
                          <a:pt x="359536" y="9150"/>
                          <a:pt x="364027" y="12500"/>
                          <a:pt x="367300" y="14945"/>
                        </a:cubicBezTo>
                        <a:cubicBezTo>
                          <a:pt x="370060" y="17037"/>
                          <a:pt x="371791" y="18301"/>
                          <a:pt x="375834" y="18301"/>
                        </a:cubicBezTo>
                        <a:lnTo>
                          <a:pt x="375834" y="30499"/>
                        </a:lnTo>
                        <a:cubicBezTo>
                          <a:pt x="367685" y="30499"/>
                          <a:pt x="363193" y="27150"/>
                          <a:pt x="359920" y="24705"/>
                        </a:cubicBezTo>
                        <a:cubicBezTo>
                          <a:pt x="357162" y="22613"/>
                          <a:pt x="355493" y="21349"/>
                          <a:pt x="351386" y="21349"/>
                        </a:cubicBezTo>
                        <a:cubicBezTo>
                          <a:pt x="347344" y="21349"/>
                          <a:pt x="345611" y="22613"/>
                          <a:pt x="342852" y="24705"/>
                        </a:cubicBezTo>
                        <a:cubicBezTo>
                          <a:pt x="339580" y="27150"/>
                          <a:pt x="335087" y="30499"/>
                          <a:pt x="326938" y="30499"/>
                        </a:cubicBezTo>
                        <a:cubicBezTo>
                          <a:pt x="318789" y="30499"/>
                          <a:pt x="314361" y="27150"/>
                          <a:pt x="311088" y="24705"/>
                        </a:cubicBezTo>
                        <a:cubicBezTo>
                          <a:pt x="308265" y="22613"/>
                          <a:pt x="306597" y="21349"/>
                          <a:pt x="302490" y="21349"/>
                        </a:cubicBezTo>
                        <a:cubicBezTo>
                          <a:pt x="298447" y="21349"/>
                          <a:pt x="296779" y="22613"/>
                          <a:pt x="293956" y="24705"/>
                        </a:cubicBezTo>
                        <a:cubicBezTo>
                          <a:pt x="290683" y="27150"/>
                          <a:pt x="286255" y="30499"/>
                          <a:pt x="278106" y="30499"/>
                        </a:cubicBezTo>
                        <a:cubicBezTo>
                          <a:pt x="269956" y="30499"/>
                          <a:pt x="265465" y="27150"/>
                          <a:pt x="262192" y="24705"/>
                        </a:cubicBezTo>
                        <a:cubicBezTo>
                          <a:pt x="259369" y="22613"/>
                          <a:pt x="257701" y="21349"/>
                          <a:pt x="253658" y="21349"/>
                        </a:cubicBezTo>
                        <a:cubicBezTo>
                          <a:pt x="249551" y="21349"/>
                          <a:pt x="247883" y="22613"/>
                          <a:pt x="245059" y="24705"/>
                        </a:cubicBezTo>
                        <a:cubicBezTo>
                          <a:pt x="241850" y="27150"/>
                          <a:pt x="237359" y="30499"/>
                          <a:pt x="229209" y="30499"/>
                        </a:cubicBezTo>
                        <a:cubicBezTo>
                          <a:pt x="221060" y="30499"/>
                          <a:pt x="216568" y="27150"/>
                          <a:pt x="213296" y="24705"/>
                        </a:cubicBezTo>
                        <a:cubicBezTo>
                          <a:pt x="210537" y="22613"/>
                          <a:pt x="208804" y="21349"/>
                          <a:pt x="204762" y="21349"/>
                        </a:cubicBezTo>
                        <a:cubicBezTo>
                          <a:pt x="200719" y="21349"/>
                          <a:pt x="198986" y="22613"/>
                          <a:pt x="196227" y="24705"/>
                        </a:cubicBezTo>
                        <a:cubicBezTo>
                          <a:pt x="192954" y="27150"/>
                          <a:pt x="188463" y="30499"/>
                          <a:pt x="180313" y="30499"/>
                        </a:cubicBezTo>
                        <a:cubicBezTo>
                          <a:pt x="172164" y="30499"/>
                          <a:pt x="167672" y="27150"/>
                          <a:pt x="164464" y="24705"/>
                        </a:cubicBezTo>
                        <a:cubicBezTo>
                          <a:pt x="161640" y="22613"/>
                          <a:pt x="159972" y="21349"/>
                          <a:pt x="155865" y="21349"/>
                        </a:cubicBezTo>
                        <a:cubicBezTo>
                          <a:pt x="151823" y="21349"/>
                          <a:pt x="150154" y="22613"/>
                          <a:pt x="147330" y="24705"/>
                        </a:cubicBezTo>
                        <a:cubicBezTo>
                          <a:pt x="144058" y="27150"/>
                          <a:pt x="139566" y="30499"/>
                          <a:pt x="131417" y="30499"/>
                        </a:cubicBezTo>
                        <a:cubicBezTo>
                          <a:pt x="123267" y="30499"/>
                          <a:pt x="118840" y="27150"/>
                          <a:pt x="115567" y="24705"/>
                        </a:cubicBezTo>
                        <a:cubicBezTo>
                          <a:pt x="112744" y="22613"/>
                          <a:pt x="111076" y="21349"/>
                          <a:pt x="107033" y="21349"/>
                        </a:cubicBezTo>
                        <a:cubicBezTo>
                          <a:pt x="102926" y="21349"/>
                          <a:pt x="101258" y="22613"/>
                          <a:pt x="98434" y="24705"/>
                        </a:cubicBezTo>
                        <a:cubicBezTo>
                          <a:pt x="95097" y="27150"/>
                          <a:pt x="90670" y="30499"/>
                          <a:pt x="82520" y="30499"/>
                        </a:cubicBezTo>
                        <a:cubicBezTo>
                          <a:pt x="74371" y="30499"/>
                          <a:pt x="69880" y="27150"/>
                          <a:pt x="66607" y="24705"/>
                        </a:cubicBezTo>
                        <a:cubicBezTo>
                          <a:pt x="63847" y="22613"/>
                          <a:pt x="62115" y="21349"/>
                          <a:pt x="58073" y="21349"/>
                        </a:cubicBezTo>
                        <a:cubicBezTo>
                          <a:pt x="53966" y="21349"/>
                          <a:pt x="52297" y="22613"/>
                          <a:pt x="49538" y="24705"/>
                        </a:cubicBezTo>
                        <a:cubicBezTo>
                          <a:pt x="46265" y="27150"/>
                          <a:pt x="41774" y="30499"/>
                          <a:pt x="33624" y="30499"/>
                        </a:cubicBezTo>
                        <a:cubicBezTo>
                          <a:pt x="25475" y="30499"/>
                          <a:pt x="20983" y="27150"/>
                          <a:pt x="17711" y="24705"/>
                        </a:cubicBezTo>
                        <a:cubicBezTo>
                          <a:pt x="14951" y="22613"/>
                          <a:pt x="13219" y="21349"/>
                          <a:pt x="9176" y="21349"/>
                        </a:cubicBezTo>
                        <a:lnTo>
                          <a:pt x="9176" y="9150"/>
                        </a:lnTo>
                        <a:cubicBezTo>
                          <a:pt x="17325" y="9150"/>
                          <a:pt x="21817" y="12500"/>
                          <a:pt x="25026" y="14945"/>
                        </a:cubicBezTo>
                        <a:cubicBezTo>
                          <a:pt x="27849" y="17037"/>
                          <a:pt x="29517" y="18301"/>
                          <a:pt x="33624" y="18301"/>
                        </a:cubicBezTo>
                        <a:cubicBezTo>
                          <a:pt x="37667" y="18301"/>
                          <a:pt x="39335" y="17037"/>
                          <a:pt x="42158" y="14945"/>
                        </a:cubicBezTo>
                        <a:cubicBezTo>
                          <a:pt x="45431" y="12500"/>
                          <a:pt x="49923" y="9150"/>
                          <a:pt x="58073" y="9150"/>
                        </a:cubicBezTo>
                        <a:cubicBezTo>
                          <a:pt x="66221" y="9150"/>
                          <a:pt x="70649" y="12500"/>
                          <a:pt x="73922" y="14945"/>
                        </a:cubicBezTo>
                        <a:cubicBezTo>
                          <a:pt x="76745" y="17037"/>
                          <a:pt x="78414" y="18301"/>
                          <a:pt x="82520" y="18301"/>
                        </a:cubicBezTo>
                        <a:cubicBezTo>
                          <a:pt x="86563" y="18301"/>
                          <a:pt x="88232" y="17037"/>
                          <a:pt x="91055" y="14945"/>
                        </a:cubicBezTo>
                        <a:cubicBezTo>
                          <a:pt x="94327" y="12500"/>
                          <a:pt x="98820" y="9150"/>
                          <a:pt x="106969" y="9150"/>
                        </a:cubicBezTo>
                        <a:cubicBezTo>
                          <a:pt x="115118" y="9150"/>
                          <a:pt x="119546" y="12500"/>
                          <a:pt x="122818" y="14945"/>
                        </a:cubicBezTo>
                        <a:cubicBezTo>
                          <a:pt x="125641" y="17037"/>
                          <a:pt x="127310" y="18301"/>
                          <a:pt x="131353" y="18301"/>
                        </a:cubicBezTo>
                        <a:cubicBezTo>
                          <a:pt x="135459" y="18301"/>
                          <a:pt x="137128" y="17037"/>
                          <a:pt x="139952" y="14945"/>
                        </a:cubicBezTo>
                        <a:cubicBezTo>
                          <a:pt x="143224" y="12500"/>
                          <a:pt x="147652" y="9150"/>
                          <a:pt x="155801" y="9150"/>
                        </a:cubicBezTo>
                        <a:cubicBezTo>
                          <a:pt x="163951" y="9150"/>
                          <a:pt x="168442" y="12500"/>
                          <a:pt x="171715" y="14945"/>
                        </a:cubicBezTo>
                        <a:cubicBezTo>
                          <a:pt x="174474" y="17037"/>
                          <a:pt x="176206" y="18301"/>
                          <a:pt x="180249" y="18301"/>
                        </a:cubicBezTo>
                        <a:cubicBezTo>
                          <a:pt x="184356" y="18301"/>
                          <a:pt x="186024" y="17037"/>
                          <a:pt x="188784" y="14945"/>
                        </a:cubicBezTo>
                        <a:cubicBezTo>
                          <a:pt x="192056" y="12500"/>
                          <a:pt x="196548" y="9150"/>
                          <a:pt x="204697" y="9150"/>
                        </a:cubicBezTo>
                        <a:cubicBezTo>
                          <a:pt x="212847" y="9150"/>
                          <a:pt x="217338" y="12500"/>
                          <a:pt x="220611" y="14945"/>
                        </a:cubicBezTo>
                        <a:cubicBezTo>
                          <a:pt x="223371" y="17037"/>
                          <a:pt x="225038" y="18301"/>
                          <a:pt x="229145" y="18301"/>
                        </a:cubicBezTo>
                        <a:cubicBezTo>
                          <a:pt x="233188" y="18301"/>
                          <a:pt x="234921" y="17037"/>
                          <a:pt x="237680" y="14945"/>
                        </a:cubicBezTo>
                        <a:cubicBezTo>
                          <a:pt x="240953" y="12500"/>
                          <a:pt x="245444" y="9150"/>
                          <a:pt x="253594" y="9150"/>
                        </a:cubicBezTo>
                        <a:cubicBezTo>
                          <a:pt x="261743" y="9150"/>
                          <a:pt x="266171" y="12500"/>
                          <a:pt x="269443" y="14945"/>
                        </a:cubicBezTo>
                        <a:cubicBezTo>
                          <a:pt x="272267" y="17037"/>
                          <a:pt x="273935" y="18301"/>
                          <a:pt x="278042" y="18301"/>
                        </a:cubicBezTo>
                        <a:cubicBezTo>
                          <a:pt x="282084" y="18301"/>
                          <a:pt x="283753" y="17037"/>
                          <a:pt x="286576" y="14945"/>
                        </a:cubicBezTo>
                        <a:cubicBezTo>
                          <a:pt x="289849" y="12500"/>
                          <a:pt x="294276" y="9150"/>
                          <a:pt x="302426" y="9150"/>
                        </a:cubicBezTo>
                        <a:cubicBezTo>
                          <a:pt x="310575" y="9150"/>
                          <a:pt x="315067" y="12500"/>
                          <a:pt x="318339" y="14945"/>
                        </a:cubicBezTo>
                        <a:cubicBezTo>
                          <a:pt x="321163" y="17037"/>
                          <a:pt x="322832" y="18301"/>
                          <a:pt x="326874" y="18301"/>
                        </a:cubicBezTo>
                        <a:cubicBezTo>
                          <a:pt x="330980" y="18301"/>
                          <a:pt x="332649" y="17037"/>
                          <a:pt x="335473" y="14945"/>
                        </a:cubicBezTo>
                        <a:cubicBezTo>
                          <a:pt x="338745" y="12500"/>
                          <a:pt x="343237" y="9150"/>
                          <a:pt x="351386" y="9150"/>
                        </a:cubicBezTo>
                        <a:close/>
                        <a:moveTo>
                          <a:pt x="351386" y="0"/>
                        </a:moveTo>
                        <a:cubicBezTo>
                          <a:pt x="340221" y="0"/>
                          <a:pt x="333804" y="4774"/>
                          <a:pt x="330019" y="7623"/>
                        </a:cubicBezTo>
                        <a:cubicBezTo>
                          <a:pt x="327965" y="9150"/>
                          <a:pt x="327965" y="9150"/>
                          <a:pt x="326938" y="9150"/>
                        </a:cubicBezTo>
                        <a:cubicBezTo>
                          <a:pt x="325912" y="9150"/>
                          <a:pt x="325912" y="9150"/>
                          <a:pt x="323922" y="7629"/>
                        </a:cubicBezTo>
                        <a:cubicBezTo>
                          <a:pt x="320072" y="4774"/>
                          <a:pt x="313720" y="0"/>
                          <a:pt x="302490" y="0"/>
                        </a:cubicBezTo>
                        <a:cubicBezTo>
                          <a:pt x="291325" y="0"/>
                          <a:pt x="284908" y="4774"/>
                          <a:pt x="281122" y="7623"/>
                        </a:cubicBezTo>
                        <a:cubicBezTo>
                          <a:pt x="279068" y="9150"/>
                          <a:pt x="279068" y="9150"/>
                          <a:pt x="278042" y="9150"/>
                        </a:cubicBezTo>
                        <a:cubicBezTo>
                          <a:pt x="277015" y="9150"/>
                          <a:pt x="277015" y="9150"/>
                          <a:pt x="275026" y="7623"/>
                        </a:cubicBezTo>
                        <a:cubicBezTo>
                          <a:pt x="271176" y="4768"/>
                          <a:pt x="264823" y="0"/>
                          <a:pt x="253594" y="0"/>
                        </a:cubicBezTo>
                        <a:cubicBezTo>
                          <a:pt x="242428" y="0"/>
                          <a:pt x="236012" y="4774"/>
                          <a:pt x="232225" y="7623"/>
                        </a:cubicBezTo>
                        <a:cubicBezTo>
                          <a:pt x="230172" y="9150"/>
                          <a:pt x="230172" y="9150"/>
                          <a:pt x="229145" y="9150"/>
                        </a:cubicBezTo>
                        <a:cubicBezTo>
                          <a:pt x="228119" y="9150"/>
                          <a:pt x="228119" y="9150"/>
                          <a:pt x="226129" y="7629"/>
                        </a:cubicBezTo>
                        <a:cubicBezTo>
                          <a:pt x="222280" y="4774"/>
                          <a:pt x="215927" y="0"/>
                          <a:pt x="204697" y="0"/>
                        </a:cubicBezTo>
                        <a:cubicBezTo>
                          <a:pt x="193532" y="0"/>
                          <a:pt x="187180" y="4774"/>
                          <a:pt x="183329" y="7623"/>
                        </a:cubicBezTo>
                        <a:cubicBezTo>
                          <a:pt x="181276" y="9150"/>
                          <a:pt x="181276" y="9150"/>
                          <a:pt x="180313" y="9150"/>
                        </a:cubicBezTo>
                        <a:cubicBezTo>
                          <a:pt x="179286" y="9150"/>
                          <a:pt x="179286" y="9150"/>
                          <a:pt x="177233" y="7629"/>
                        </a:cubicBezTo>
                        <a:cubicBezTo>
                          <a:pt x="173447" y="4774"/>
                          <a:pt x="167031" y="0"/>
                          <a:pt x="155865" y="0"/>
                        </a:cubicBezTo>
                        <a:cubicBezTo>
                          <a:pt x="144636" y="0"/>
                          <a:pt x="138283" y="4774"/>
                          <a:pt x="134433" y="7623"/>
                        </a:cubicBezTo>
                        <a:cubicBezTo>
                          <a:pt x="132379" y="9150"/>
                          <a:pt x="132379" y="9150"/>
                          <a:pt x="131417" y="9150"/>
                        </a:cubicBezTo>
                        <a:cubicBezTo>
                          <a:pt x="130390" y="9150"/>
                          <a:pt x="130390" y="9150"/>
                          <a:pt x="128337" y="7623"/>
                        </a:cubicBezTo>
                        <a:cubicBezTo>
                          <a:pt x="124551" y="4768"/>
                          <a:pt x="118134" y="0"/>
                          <a:pt x="106969" y="0"/>
                        </a:cubicBezTo>
                        <a:cubicBezTo>
                          <a:pt x="95740" y="0"/>
                          <a:pt x="89387" y="4774"/>
                          <a:pt x="85536" y="7623"/>
                        </a:cubicBezTo>
                        <a:cubicBezTo>
                          <a:pt x="83547" y="9150"/>
                          <a:pt x="83547" y="9150"/>
                          <a:pt x="82520" y="9150"/>
                        </a:cubicBezTo>
                        <a:cubicBezTo>
                          <a:pt x="81494" y="9150"/>
                          <a:pt x="81494" y="9150"/>
                          <a:pt x="79441" y="7629"/>
                        </a:cubicBezTo>
                        <a:cubicBezTo>
                          <a:pt x="75655" y="4774"/>
                          <a:pt x="69238" y="0"/>
                          <a:pt x="58073" y="0"/>
                        </a:cubicBezTo>
                        <a:cubicBezTo>
                          <a:pt x="46843" y="0"/>
                          <a:pt x="40491" y="4774"/>
                          <a:pt x="36640" y="7623"/>
                        </a:cubicBezTo>
                        <a:cubicBezTo>
                          <a:pt x="34651" y="9150"/>
                          <a:pt x="34651" y="9150"/>
                          <a:pt x="33624" y="9150"/>
                        </a:cubicBezTo>
                        <a:cubicBezTo>
                          <a:pt x="32597" y="9150"/>
                          <a:pt x="32597" y="9150"/>
                          <a:pt x="30544" y="7629"/>
                        </a:cubicBezTo>
                        <a:cubicBezTo>
                          <a:pt x="26759" y="4774"/>
                          <a:pt x="20342" y="0"/>
                          <a:pt x="9176" y="0"/>
                        </a:cubicBezTo>
                        <a:lnTo>
                          <a:pt x="0" y="0"/>
                        </a:lnTo>
                        <a:lnTo>
                          <a:pt x="0" y="9150"/>
                        </a:lnTo>
                        <a:lnTo>
                          <a:pt x="0" y="21349"/>
                        </a:lnTo>
                        <a:lnTo>
                          <a:pt x="0" y="30499"/>
                        </a:lnTo>
                        <a:lnTo>
                          <a:pt x="9176" y="30499"/>
                        </a:lnTo>
                        <a:cubicBezTo>
                          <a:pt x="10203" y="30499"/>
                          <a:pt x="10203" y="30499"/>
                          <a:pt x="12192" y="32020"/>
                        </a:cubicBezTo>
                        <a:cubicBezTo>
                          <a:pt x="16042" y="34876"/>
                          <a:pt x="22395" y="39650"/>
                          <a:pt x="33624" y="39650"/>
                        </a:cubicBezTo>
                        <a:cubicBezTo>
                          <a:pt x="44789" y="39650"/>
                          <a:pt x="51206" y="34882"/>
                          <a:pt x="54992" y="32026"/>
                        </a:cubicBezTo>
                        <a:cubicBezTo>
                          <a:pt x="57046" y="30499"/>
                          <a:pt x="57046" y="30499"/>
                          <a:pt x="58073" y="30499"/>
                        </a:cubicBezTo>
                        <a:cubicBezTo>
                          <a:pt x="59099" y="30499"/>
                          <a:pt x="59099" y="30499"/>
                          <a:pt x="61088" y="32020"/>
                        </a:cubicBezTo>
                        <a:cubicBezTo>
                          <a:pt x="64938" y="34882"/>
                          <a:pt x="71291" y="39650"/>
                          <a:pt x="82520" y="39650"/>
                        </a:cubicBezTo>
                        <a:cubicBezTo>
                          <a:pt x="93686" y="39650"/>
                          <a:pt x="100103" y="34876"/>
                          <a:pt x="103888" y="32026"/>
                        </a:cubicBezTo>
                        <a:cubicBezTo>
                          <a:pt x="105942" y="30499"/>
                          <a:pt x="105942" y="30499"/>
                          <a:pt x="106969" y="30499"/>
                        </a:cubicBezTo>
                        <a:cubicBezTo>
                          <a:pt x="107995" y="30499"/>
                          <a:pt x="107995" y="30499"/>
                          <a:pt x="109985" y="32020"/>
                        </a:cubicBezTo>
                        <a:cubicBezTo>
                          <a:pt x="113835" y="34876"/>
                          <a:pt x="120187" y="39650"/>
                          <a:pt x="131417" y="39650"/>
                        </a:cubicBezTo>
                        <a:cubicBezTo>
                          <a:pt x="142582" y="39650"/>
                          <a:pt x="148999" y="34876"/>
                          <a:pt x="152785" y="32026"/>
                        </a:cubicBezTo>
                        <a:cubicBezTo>
                          <a:pt x="154838" y="30499"/>
                          <a:pt x="154838" y="30499"/>
                          <a:pt x="155865" y="30499"/>
                        </a:cubicBezTo>
                        <a:cubicBezTo>
                          <a:pt x="156891" y="30499"/>
                          <a:pt x="156891" y="30499"/>
                          <a:pt x="158881" y="32020"/>
                        </a:cubicBezTo>
                        <a:cubicBezTo>
                          <a:pt x="162731" y="34876"/>
                          <a:pt x="169084" y="39650"/>
                          <a:pt x="180313" y="39650"/>
                        </a:cubicBezTo>
                        <a:cubicBezTo>
                          <a:pt x="191478" y="39650"/>
                          <a:pt x="197895" y="34876"/>
                          <a:pt x="201682" y="32026"/>
                        </a:cubicBezTo>
                        <a:cubicBezTo>
                          <a:pt x="203735" y="30499"/>
                          <a:pt x="203735" y="30499"/>
                          <a:pt x="204762" y="30499"/>
                        </a:cubicBezTo>
                        <a:cubicBezTo>
                          <a:pt x="205724" y="30499"/>
                          <a:pt x="205724" y="30499"/>
                          <a:pt x="207777" y="32020"/>
                        </a:cubicBezTo>
                        <a:cubicBezTo>
                          <a:pt x="211627" y="34876"/>
                          <a:pt x="217980" y="39650"/>
                          <a:pt x="229209" y="39650"/>
                        </a:cubicBezTo>
                        <a:cubicBezTo>
                          <a:pt x="240375" y="39650"/>
                          <a:pt x="246792" y="34876"/>
                          <a:pt x="250578" y="32026"/>
                        </a:cubicBezTo>
                        <a:cubicBezTo>
                          <a:pt x="252631" y="30499"/>
                          <a:pt x="252631" y="30499"/>
                          <a:pt x="253658" y="30499"/>
                        </a:cubicBezTo>
                        <a:cubicBezTo>
                          <a:pt x="254621" y="30499"/>
                          <a:pt x="254621" y="30499"/>
                          <a:pt x="256674" y="32020"/>
                        </a:cubicBezTo>
                        <a:cubicBezTo>
                          <a:pt x="260524" y="34876"/>
                          <a:pt x="266876" y="39650"/>
                          <a:pt x="278106" y="39650"/>
                        </a:cubicBezTo>
                        <a:cubicBezTo>
                          <a:pt x="289271" y="39650"/>
                          <a:pt x="295688" y="34876"/>
                          <a:pt x="299474" y="32026"/>
                        </a:cubicBezTo>
                        <a:cubicBezTo>
                          <a:pt x="301527" y="30499"/>
                          <a:pt x="301527" y="30499"/>
                          <a:pt x="302554" y="30499"/>
                        </a:cubicBezTo>
                        <a:cubicBezTo>
                          <a:pt x="303517" y="30499"/>
                          <a:pt x="303517" y="30499"/>
                          <a:pt x="305570" y="32020"/>
                        </a:cubicBezTo>
                        <a:cubicBezTo>
                          <a:pt x="309420" y="34876"/>
                          <a:pt x="315773" y="39650"/>
                          <a:pt x="327002" y="39650"/>
                        </a:cubicBezTo>
                        <a:cubicBezTo>
                          <a:pt x="338167" y="39650"/>
                          <a:pt x="344584" y="34876"/>
                          <a:pt x="348371" y="32026"/>
                        </a:cubicBezTo>
                        <a:cubicBezTo>
                          <a:pt x="350424" y="30499"/>
                          <a:pt x="350424" y="30499"/>
                          <a:pt x="351386" y="30499"/>
                        </a:cubicBezTo>
                        <a:cubicBezTo>
                          <a:pt x="352413" y="30499"/>
                          <a:pt x="352413" y="30499"/>
                          <a:pt x="354466" y="32020"/>
                        </a:cubicBezTo>
                        <a:cubicBezTo>
                          <a:pt x="358252" y="34876"/>
                          <a:pt x="364669" y="39650"/>
                          <a:pt x="375834" y="39650"/>
                        </a:cubicBezTo>
                        <a:lnTo>
                          <a:pt x="385011" y="39650"/>
                        </a:lnTo>
                        <a:lnTo>
                          <a:pt x="385011" y="30499"/>
                        </a:lnTo>
                        <a:lnTo>
                          <a:pt x="385011" y="18301"/>
                        </a:lnTo>
                        <a:lnTo>
                          <a:pt x="385011" y="9150"/>
                        </a:lnTo>
                        <a:lnTo>
                          <a:pt x="375834" y="9150"/>
                        </a:lnTo>
                        <a:cubicBezTo>
                          <a:pt x="374872" y="9150"/>
                          <a:pt x="374872" y="9150"/>
                          <a:pt x="372818" y="7629"/>
                        </a:cubicBezTo>
                        <a:cubicBezTo>
                          <a:pt x="368968" y="4774"/>
                          <a:pt x="362616" y="0"/>
                          <a:pt x="351386" y="0"/>
                        </a:cubicBezTo>
                        <a:close/>
                      </a:path>
                    </a:pathLst>
                  </a:custGeom>
                  <a:solidFill>
                    <a:srgbClr val="FFFFFF"/>
                  </a:solidFill>
                  <a:ln w="6417" cap="flat">
                    <a:noFill/>
                    <a:prstDash val="solid"/>
                    <a:miter/>
                  </a:ln>
                </p:spPr>
                <p:txBody>
                  <a:bodyPr rtlCol="0" anchor="ctr"/>
                  <a:lstStyle/>
                  <a:p>
                    <a:endParaRPr lang="en-US" sz="810"/>
                  </a:p>
                </p:txBody>
              </p:sp>
            </p:grpSp>
            <p:grpSp>
              <p:nvGrpSpPr>
                <p:cNvPr id="3149" name="Graphic 3">
                  <a:extLst>
                    <a:ext uri="{FF2B5EF4-FFF2-40B4-BE49-F238E27FC236}">
                      <a16:creationId xmlns:a16="http://schemas.microsoft.com/office/drawing/2014/main" id="{035D3B0F-B26E-0EAF-BD69-844A2997708D}"/>
                    </a:ext>
                  </a:extLst>
                </p:cNvPr>
                <p:cNvGrpSpPr/>
                <p:nvPr/>
              </p:nvGrpSpPr>
              <p:grpSpPr>
                <a:xfrm>
                  <a:off x="9188314" y="5621080"/>
                  <a:ext cx="152785" cy="168288"/>
                  <a:chOff x="9188314" y="5621080"/>
                  <a:chExt cx="152785" cy="168288"/>
                </a:xfrm>
                <a:solidFill>
                  <a:srgbClr val="FFFFFF"/>
                </a:solidFill>
              </p:grpSpPr>
              <p:sp>
                <p:nvSpPr>
                  <p:cNvPr id="3150" name="Freeform: Shape 3149">
                    <a:extLst>
                      <a:ext uri="{FF2B5EF4-FFF2-40B4-BE49-F238E27FC236}">
                        <a16:creationId xmlns:a16="http://schemas.microsoft.com/office/drawing/2014/main" id="{73F5E2EE-8FCE-E28D-F172-32F1443BBE5E}"/>
                      </a:ext>
                    </a:extLst>
                  </p:cNvPr>
                  <p:cNvSpPr/>
                  <p:nvPr/>
                </p:nvSpPr>
                <p:spPr>
                  <a:xfrm>
                    <a:off x="9192935" y="5625655"/>
                    <a:ext cx="143608" cy="159137"/>
                  </a:xfrm>
                  <a:custGeom>
                    <a:avLst/>
                    <a:gdLst>
                      <a:gd name="connsiteX0" fmla="*/ 12191 w 143608"/>
                      <a:gd name="connsiteY0" fmla="*/ 159131 h 159137"/>
                      <a:gd name="connsiteX1" fmla="*/ 12191 w 143608"/>
                      <a:gd name="connsiteY1" fmla="*/ 79819 h 159137"/>
                      <a:gd name="connsiteX2" fmla="*/ 0 w 143608"/>
                      <a:gd name="connsiteY2" fmla="*/ 79819 h 159137"/>
                      <a:gd name="connsiteX3" fmla="*/ 0 w 143608"/>
                      <a:gd name="connsiteY3" fmla="*/ 37115 h 159137"/>
                      <a:gd name="connsiteX4" fmla="*/ 11871 w 143608"/>
                      <a:gd name="connsiteY4" fmla="*/ 37115 h 159137"/>
                      <a:gd name="connsiteX5" fmla="*/ 10844 w 143608"/>
                      <a:gd name="connsiteY5" fmla="*/ 29466 h 159137"/>
                      <a:gd name="connsiteX6" fmla="*/ 16234 w 143608"/>
                      <a:gd name="connsiteY6" fmla="*/ 12525 h 159137"/>
                      <a:gd name="connsiteX7" fmla="*/ 40233 w 143608"/>
                      <a:gd name="connsiteY7" fmla="*/ 0 h 159137"/>
                      <a:gd name="connsiteX8" fmla="*/ 67761 w 143608"/>
                      <a:gd name="connsiteY8" fmla="*/ 18820 h 159137"/>
                      <a:gd name="connsiteX9" fmla="*/ 71933 w 143608"/>
                      <a:gd name="connsiteY9" fmla="*/ 29768 h 159137"/>
                      <a:gd name="connsiteX10" fmla="*/ 76104 w 143608"/>
                      <a:gd name="connsiteY10" fmla="*/ 18795 h 159137"/>
                      <a:gd name="connsiteX11" fmla="*/ 103567 w 143608"/>
                      <a:gd name="connsiteY11" fmla="*/ 0 h 159137"/>
                      <a:gd name="connsiteX12" fmla="*/ 127695 w 143608"/>
                      <a:gd name="connsiteY12" fmla="*/ 12519 h 159137"/>
                      <a:gd name="connsiteX13" fmla="*/ 133085 w 143608"/>
                      <a:gd name="connsiteY13" fmla="*/ 29473 h 159137"/>
                      <a:gd name="connsiteX14" fmla="*/ 131994 w 143608"/>
                      <a:gd name="connsiteY14" fmla="*/ 37115 h 159137"/>
                      <a:gd name="connsiteX15" fmla="*/ 143609 w 143608"/>
                      <a:gd name="connsiteY15" fmla="*/ 37115 h 159137"/>
                      <a:gd name="connsiteX16" fmla="*/ 143609 w 143608"/>
                      <a:gd name="connsiteY16" fmla="*/ 79826 h 159137"/>
                      <a:gd name="connsiteX17" fmla="*/ 131417 w 143608"/>
                      <a:gd name="connsiteY17" fmla="*/ 79826 h 159137"/>
                      <a:gd name="connsiteX18" fmla="*/ 131417 w 143608"/>
                      <a:gd name="connsiteY18" fmla="*/ 159138 h 159137"/>
                      <a:gd name="connsiteX19" fmla="*/ 12191 w 143608"/>
                      <a:gd name="connsiteY19" fmla="*/ 159131 h 15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3608" h="159137">
                        <a:moveTo>
                          <a:pt x="12191" y="159131"/>
                        </a:moveTo>
                        <a:lnTo>
                          <a:pt x="12191" y="79819"/>
                        </a:lnTo>
                        <a:lnTo>
                          <a:pt x="0" y="79819"/>
                        </a:lnTo>
                        <a:lnTo>
                          <a:pt x="0" y="37115"/>
                        </a:lnTo>
                        <a:lnTo>
                          <a:pt x="11871" y="37115"/>
                        </a:lnTo>
                        <a:cubicBezTo>
                          <a:pt x="11165" y="34625"/>
                          <a:pt x="10844" y="32058"/>
                          <a:pt x="10844" y="29466"/>
                        </a:cubicBezTo>
                        <a:cubicBezTo>
                          <a:pt x="10844" y="23556"/>
                          <a:pt x="12769" y="17531"/>
                          <a:pt x="16234" y="12525"/>
                        </a:cubicBezTo>
                        <a:cubicBezTo>
                          <a:pt x="21689" y="4614"/>
                          <a:pt x="30416" y="45"/>
                          <a:pt x="40233" y="0"/>
                        </a:cubicBezTo>
                        <a:cubicBezTo>
                          <a:pt x="52489" y="0"/>
                          <a:pt x="63526" y="7566"/>
                          <a:pt x="67761" y="18820"/>
                        </a:cubicBezTo>
                        <a:lnTo>
                          <a:pt x="71933" y="29768"/>
                        </a:lnTo>
                        <a:lnTo>
                          <a:pt x="76104" y="18795"/>
                        </a:lnTo>
                        <a:cubicBezTo>
                          <a:pt x="80338" y="7559"/>
                          <a:pt x="91376" y="0"/>
                          <a:pt x="103567" y="0"/>
                        </a:cubicBezTo>
                        <a:cubicBezTo>
                          <a:pt x="113449" y="38"/>
                          <a:pt x="122176" y="4601"/>
                          <a:pt x="127695" y="12519"/>
                        </a:cubicBezTo>
                        <a:cubicBezTo>
                          <a:pt x="131160" y="17525"/>
                          <a:pt x="133085" y="23543"/>
                          <a:pt x="133085" y="29473"/>
                        </a:cubicBezTo>
                        <a:cubicBezTo>
                          <a:pt x="133085" y="32065"/>
                          <a:pt x="132700" y="34638"/>
                          <a:pt x="131994" y="37115"/>
                        </a:cubicBezTo>
                        <a:lnTo>
                          <a:pt x="143609" y="37115"/>
                        </a:lnTo>
                        <a:lnTo>
                          <a:pt x="143609" y="79826"/>
                        </a:lnTo>
                        <a:lnTo>
                          <a:pt x="131417" y="79826"/>
                        </a:lnTo>
                        <a:lnTo>
                          <a:pt x="131417" y="159138"/>
                        </a:lnTo>
                        <a:lnTo>
                          <a:pt x="12191" y="159131"/>
                        </a:lnTo>
                        <a:close/>
                      </a:path>
                    </a:pathLst>
                  </a:custGeom>
                  <a:solidFill>
                    <a:srgbClr val="FFFFFF"/>
                  </a:solidFill>
                  <a:ln w="6417" cap="flat">
                    <a:noFill/>
                    <a:prstDash val="solid"/>
                    <a:miter/>
                  </a:ln>
                </p:spPr>
                <p:txBody>
                  <a:bodyPr rtlCol="0" anchor="ctr"/>
                  <a:lstStyle/>
                  <a:p>
                    <a:endParaRPr lang="en-US" sz="810"/>
                  </a:p>
                </p:txBody>
              </p:sp>
              <p:sp>
                <p:nvSpPr>
                  <p:cNvPr id="3151" name="Freeform: Shape 3150">
                    <a:extLst>
                      <a:ext uri="{FF2B5EF4-FFF2-40B4-BE49-F238E27FC236}">
                        <a16:creationId xmlns:a16="http://schemas.microsoft.com/office/drawing/2014/main" id="{A33185BB-C4BE-5EA7-FE3E-29AF6F9CE303}"/>
                      </a:ext>
                    </a:extLst>
                  </p:cNvPr>
                  <p:cNvSpPr/>
                  <p:nvPr/>
                </p:nvSpPr>
                <p:spPr>
                  <a:xfrm>
                    <a:off x="9188314" y="5621080"/>
                    <a:ext cx="152785" cy="168288"/>
                  </a:xfrm>
                  <a:custGeom>
                    <a:avLst/>
                    <a:gdLst>
                      <a:gd name="connsiteX0" fmla="*/ 108252 w 152785"/>
                      <a:gd name="connsiteY0" fmla="*/ 9151 h 168288"/>
                      <a:gd name="connsiteX1" fmla="*/ 128530 w 152785"/>
                      <a:gd name="connsiteY1" fmla="*/ 19693 h 168288"/>
                      <a:gd name="connsiteX2" fmla="*/ 133085 w 152785"/>
                      <a:gd name="connsiteY2" fmla="*/ 34048 h 168288"/>
                      <a:gd name="connsiteX3" fmla="*/ 129749 w 152785"/>
                      <a:gd name="connsiteY3" fmla="*/ 46266 h 168288"/>
                      <a:gd name="connsiteX4" fmla="*/ 143609 w 152785"/>
                      <a:gd name="connsiteY4" fmla="*/ 46266 h 168288"/>
                      <a:gd name="connsiteX5" fmla="*/ 143609 w 152785"/>
                      <a:gd name="connsiteY5" fmla="*/ 79826 h 168288"/>
                      <a:gd name="connsiteX6" fmla="*/ 131417 w 152785"/>
                      <a:gd name="connsiteY6" fmla="*/ 79826 h 168288"/>
                      <a:gd name="connsiteX7" fmla="*/ 131417 w 152785"/>
                      <a:gd name="connsiteY7" fmla="*/ 159138 h 168288"/>
                      <a:gd name="connsiteX8" fmla="*/ 93237 w 152785"/>
                      <a:gd name="connsiteY8" fmla="*/ 159138 h 168288"/>
                      <a:gd name="connsiteX9" fmla="*/ 59613 w 152785"/>
                      <a:gd name="connsiteY9" fmla="*/ 159138 h 168288"/>
                      <a:gd name="connsiteX10" fmla="*/ 21433 w 152785"/>
                      <a:gd name="connsiteY10" fmla="*/ 159138 h 168288"/>
                      <a:gd name="connsiteX11" fmla="*/ 21433 w 152785"/>
                      <a:gd name="connsiteY11" fmla="*/ 79813 h 168288"/>
                      <a:gd name="connsiteX12" fmla="*/ 9176 w 152785"/>
                      <a:gd name="connsiteY12" fmla="*/ 79813 h 168288"/>
                      <a:gd name="connsiteX13" fmla="*/ 9176 w 152785"/>
                      <a:gd name="connsiteY13" fmla="*/ 46266 h 168288"/>
                      <a:gd name="connsiteX14" fmla="*/ 23357 w 152785"/>
                      <a:gd name="connsiteY14" fmla="*/ 46266 h 168288"/>
                      <a:gd name="connsiteX15" fmla="*/ 20021 w 152785"/>
                      <a:gd name="connsiteY15" fmla="*/ 34048 h 168288"/>
                      <a:gd name="connsiteX16" fmla="*/ 24577 w 152785"/>
                      <a:gd name="connsiteY16" fmla="*/ 19693 h 168288"/>
                      <a:gd name="connsiteX17" fmla="*/ 44854 w 152785"/>
                      <a:gd name="connsiteY17" fmla="*/ 9151 h 168288"/>
                      <a:gd name="connsiteX18" fmla="*/ 44918 w 152785"/>
                      <a:gd name="connsiteY18" fmla="*/ 9151 h 168288"/>
                      <a:gd name="connsiteX19" fmla="*/ 68083 w 152785"/>
                      <a:gd name="connsiteY19" fmla="*/ 25007 h 168288"/>
                      <a:gd name="connsiteX20" fmla="*/ 76168 w 152785"/>
                      <a:gd name="connsiteY20" fmla="*/ 46266 h 168288"/>
                      <a:gd name="connsiteX21" fmla="*/ 76938 w 152785"/>
                      <a:gd name="connsiteY21" fmla="*/ 46266 h 168288"/>
                      <a:gd name="connsiteX22" fmla="*/ 85023 w 152785"/>
                      <a:gd name="connsiteY22" fmla="*/ 24987 h 168288"/>
                      <a:gd name="connsiteX23" fmla="*/ 108188 w 152785"/>
                      <a:gd name="connsiteY23" fmla="*/ 9151 h 168288"/>
                      <a:gd name="connsiteX24" fmla="*/ 108252 w 152785"/>
                      <a:gd name="connsiteY24" fmla="*/ 9151 h 168288"/>
                      <a:gd name="connsiteX25" fmla="*/ 108316 w 152785"/>
                      <a:gd name="connsiteY25" fmla="*/ 0 h 168288"/>
                      <a:gd name="connsiteX26" fmla="*/ 108316 w 152785"/>
                      <a:gd name="connsiteY26" fmla="*/ 0 h 168288"/>
                      <a:gd name="connsiteX27" fmla="*/ 108188 w 152785"/>
                      <a:gd name="connsiteY27" fmla="*/ 0 h 168288"/>
                      <a:gd name="connsiteX28" fmla="*/ 76553 w 152785"/>
                      <a:gd name="connsiteY28" fmla="*/ 21458 h 168288"/>
                      <a:gd name="connsiteX29" fmla="*/ 44918 w 152785"/>
                      <a:gd name="connsiteY29" fmla="*/ 0 h 168288"/>
                      <a:gd name="connsiteX30" fmla="*/ 17069 w 152785"/>
                      <a:gd name="connsiteY30" fmla="*/ 14496 h 168288"/>
                      <a:gd name="connsiteX31" fmla="*/ 10845 w 152785"/>
                      <a:gd name="connsiteY31" fmla="*/ 34048 h 168288"/>
                      <a:gd name="connsiteX32" fmla="*/ 10973 w 152785"/>
                      <a:gd name="connsiteY32" fmla="*/ 37115 h 168288"/>
                      <a:gd name="connsiteX33" fmla="*/ 9176 w 152785"/>
                      <a:gd name="connsiteY33" fmla="*/ 37115 h 168288"/>
                      <a:gd name="connsiteX34" fmla="*/ 0 w 152785"/>
                      <a:gd name="connsiteY34" fmla="*/ 37115 h 168288"/>
                      <a:gd name="connsiteX35" fmla="*/ 0 w 152785"/>
                      <a:gd name="connsiteY35" fmla="*/ 46266 h 168288"/>
                      <a:gd name="connsiteX36" fmla="*/ 0 w 152785"/>
                      <a:gd name="connsiteY36" fmla="*/ 79826 h 168288"/>
                      <a:gd name="connsiteX37" fmla="*/ 0 w 152785"/>
                      <a:gd name="connsiteY37" fmla="*/ 88976 h 168288"/>
                      <a:gd name="connsiteX38" fmla="*/ 9176 w 152785"/>
                      <a:gd name="connsiteY38" fmla="*/ 88976 h 168288"/>
                      <a:gd name="connsiteX39" fmla="*/ 12256 w 152785"/>
                      <a:gd name="connsiteY39" fmla="*/ 88976 h 168288"/>
                      <a:gd name="connsiteX40" fmla="*/ 12256 w 152785"/>
                      <a:gd name="connsiteY40" fmla="*/ 159138 h 168288"/>
                      <a:gd name="connsiteX41" fmla="*/ 12256 w 152785"/>
                      <a:gd name="connsiteY41" fmla="*/ 168288 h 168288"/>
                      <a:gd name="connsiteX42" fmla="*/ 21433 w 152785"/>
                      <a:gd name="connsiteY42" fmla="*/ 168288 h 168288"/>
                      <a:gd name="connsiteX43" fmla="*/ 59613 w 152785"/>
                      <a:gd name="connsiteY43" fmla="*/ 168288 h 168288"/>
                      <a:gd name="connsiteX44" fmla="*/ 93237 w 152785"/>
                      <a:gd name="connsiteY44" fmla="*/ 168288 h 168288"/>
                      <a:gd name="connsiteX45" fmla="*/ 131417 w 152785"/>
                      <a:gd name="connsiteY45" fmla="*/ 168288 h 168288"/>
                      <a:gd name="connsiteX46" fmla="*/ 140593 w 152785"/>
                      <a:gd name="connsiteY46" fmla="*/ 168288 h 168288"/>
                      <a:gd name="connsiteX47" fmla="*/ 140593 w 152785"/>
                      <a:gd name="connsiteY47" fmla="*/ 159138 h 168288"/>
                      <a:gd name="connsiteX48" fmla="*/ 140593 w 152785"/>
                      <a:gd name="connsiteY48" fmla="*/ 88963 h 168288"/>
                      <a:gd name="connsiteX49" fmla="*/ 143673 w 152785"/>
                      <a:gd name="connsiteY49" fmla="*/ 88963 h 168288"/>
                      <a:gd name="connsiteX50" fmla="*/ 152785 w 152785"/>
                      <a:gd name="connsiteY50" fmla="*/ 88963 h 168288"/>
                      <a:gd name="connsiteX51" fmla="*/ 152785 w 152785"/>
                      <a:gd name="connsiteY51" fmla="*/ 79813 h 168288"/>
                      <a:gd name="connsiteX52" fmla="*/ 152785 w 152785"/>
                      <a:gd name="connsiteY52" fmla="*/ 46266 h 168288"/>
                      <a:gd name="connsiteX53" fmla="*/ 152785 w 152785"/>
                      <a:gd name="connsiteY53" fmla="*/ 37115 h 168288"/>
                      <a:gd name="connsiteX54" fmla="*/ 143673 w 152785"/>
                      <a:gd name="connsiteY54" fmla="*/ 37115 h 168288"/>
                      <a:gd name="connsiteX55" fmla="*/ 142133 w 152785"/>
                      <a:gd name="connsiteY55" fmla="*/ 37115 h 168288"/>
                      <a:gd name="connsiteX56" fmla="*/ 142262 w 152785"/>
                      <a:gd name="connsiteY56" fmla="*/ 34048 h 168288"/>
                      <a:gd name="connsiteX57" fmla="*/ 136102 w 152785"/>
                      <a:gd name="connsiteY57" fmla="*/ 14496 h 168288"/>
                      <a:gd name="connsiteX58" fmla="*/ 108316 w 152785"/>
                      <a:gd name="connsiteY58" fmla="*/ 0 h 168288"/>
                      <a:gd name="connsiteX59" fmla="*/ 108316 w 152785"/>
                      <a:gd name="connsiteY59" fmla="*/ 0 h 16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2785" h="168288">
                        <a:moveTo>
                          <a:pt x="108252" y="9151"/>
                        </a:moveTo>
                        <a:cubicBezTo>
                          <a:pt x="116530" y="9183"/>
                          <a:pt x="123910" y="13026"/>
                          <a:pt x="128530" y="19693"/>
                        </a:cubicBezTo>
                        <a:cubicBezTo>
                          <a:pt x="131481" y="23948"/>
                          <a:pt x="133085" y="29043"/>
                          <a:pt x="133085" y="34048"/>
                        </a:cubicBezTo>
                        <a:cubicBezTo>
                          <a:pt x="133085" y="38424"/>
                          <a:pt x="131931" y="42595"/>
                          <a:pt x="129749" y="46266"/>
                        </a:cubicBezTo>
                        <a:lnTo>
                          <a:pt x="143609" y="46266"/>
                        </a:lnTo>
                        <a:lnTo>
                          <a:pt x="143609" y="79826"/>
                        </a:lnTo>
                        <a:lnTo>
                          <a:pt x="131417" y="79826"/>
                        </a:lnTo>
                        <a:lnTo>
                          <a:pt x="131417" y="159138"/>
                        </a:lnTo>
                        <a:lnTo>
                          <a:pt x="93237" y="159138"/>
                        </a:lnTo>
                        <a:lnTo>
                          <a:pt x="59613" y="159138"/>
                        </a:lnTo>
                        <a:lnTo>
                          <a:pt x="21433" y="159138"/>
                        </a:lnTo>
                        <a:lnTo>
                          <a:pt x="21433" y="79813"/>
                        </a:lnTo>
                        <a:lnTo>
                          <a:pt x="9176" y="79813"/>
                        </a:lnTo>
                        <a:lnTo>
                          <a:pt x="9176" y="46266"/>
                        </a:lnTo>
                        <a:lnTo>
                          <a:pt x="23357" y="46266"/>
                        </a:lnTo>
                        <a:cubicBezTo>
                          <a:pt x="21176" y="42595"/>
                          <a:pt x="20021" y="38424"/>
                          <a:pt x="20021" y="34048"/>
                        </a:cubicBezTo>
                        <a:cubicBezTo>
                          <a:pt x="20021" y="29043"/>
                          <a:pt x="21625" y="23948"/>
                          <a:pt x="24577" y="19693"/>
                        </a:cubicBezTo>
                        <a:cubicBezTo>
                          <a:pt x="29197" y="13026"/>
                          <a:pt x="36576" y="9183"/>
                          <a:pt x="44854" y="9151"/>
                        </a:cubicBezTo>
                        <a:cubicBezTo>
                          <a:pt x="44854" y="9151"/>
                          <a:pt x="44918" y="9151"/>
                          <a:pt x="44918" y="9151"/>
                        </a:cubicBezTo>
                        <a:cubicBezTo>
                          <a:pt x="55249" y="9151"/>
                          <a:pt x="64554" y="15509"/>
                          <a:pt x="68083" y="25007"/>
                        </a:cubicBezTo>
                        <a:lnTo>
                          <a:pt x="76168" y="46266"/>
                        </a:lnTo>
                        <a:lnTo>
                          <a:pt x="76938" y="46266"/>
                        </a:lnTo>
                        <a:lnTo>
                          <a:pt x="85023" y="24987"/>
                        </a:lnTo>
                        <a:cubicBezTo>
                          <a:pt x="88617" y="15509"/>
                          <a:pt x="97921" y="9151"/>
                          <a:pt x="108188" y="9151"/>
                        </a:cubicBezTo>
                        <a:cubicBezTo>
                          <a:pt x="108188" y="9151"/>
                          <a:pt x="108252" y="9151"/>
                          <a:pt x="108252" y="9151"/>
                        </a:cubicBezTo>
                        <a:close/>
                        <a:moveTo>
                          <a:pt x="108316" y="0"/>
                        </a:moveTo>
                        <a:lnTo>
                          <a:pt x="108316" y="0"/>
                        </a:lnTo>
                        <a:lnTo>
                          <a:pt x="108188" y="0"/>
                        </a:lnTo>
                        <a:cubicBezTo>
                          <a:pt x="94200" y="0"/>
                          <a:pt x="81559" y="8611"/>
                          <a:pt x="76553" y="21458"/>
                        </a:cubicBezTo>
                        <a:cubicBezTo>
                          <a:pt x="71548" y="8618"/>
                          <a:pt x="58907" y="0"/>
                          <a:pt x="44918" y="0"/>
                        </a:cubicBezTo>
                        <a:cubicBezTo>
                          <a:pt x="33497" y="51"/>
                          <a:pt x="23357" y="5332"/>
                          <a:pt x="17069" y="14496"/>
                        </a:cubicBezTo>
                        <a:cubicBezTo>
                          <a:pt x="13091" y="20258"/>
                          <a:pt x="10845" y="27201"/>
                          <a:pt x="10845" y="34048"/>
                        </a:cubicBezTo>
                        <a:cubicBezTo>
                          <a:pt x="10845" y="35074"/>
                          <a:pt x="10909" y="36101"/>
                          <a:pt x="10973" y="37115"/>
                        </a:cubicBezTo>
                        <a:lnTo>
                          <a:pt x="9176" y="37115"/>
                        </a:lnTo>
                        <a:lnTo>
                          <a:pt x="0" y="37115"/>
                        </a:lnTo>
                        <a:lnTo>
                          <a:pt x="0" y="46266"/>
                        </a:lnTo>
                        <a:lnTo>
                          <a:pt x="0" y="79826"/>
                        </a:lnTo>
                        <a:lnTo>
                          <a:pt x="0" y="88976"/>
                        </a:lnTo>
                        <a:lnTo>
                          <a:pt x="9176" y="88976"/>
                        </a:lnTo>
                        <a:lnTo>
                          <a:pt x="12256" y="88976"/>
                        </a:lnTo>
                        <a:lnTo>
                          <a:pt x="12256" y="159138"/>
                        </a:lnTo>
                        <a:lnTo>
                          <a:pt x="12256" y="168288"/>
                        </a:lnTo>
                        <a:lnTo>
                          <a:pt x="21433" y="168288"/>
                        </a:lnTo>
                        <a:lnTo>
                          <a:pt x="59613" y="168288"/>
                        </a:lnTo>
                        <a:lnTo>
                          <a:pt x="93237" y="168288"/>
                        </a:lnTo>
                        <a:lnTo>
                          <a:pt x="131417" y="168288"/>
                        </a:lnTo>
                        <a:lnTo>
                          <a:pt x="140593" y="168288"/>
                        </a:lnTo>
                        <a:lnTo>
                          <a:pt x="140593" y="159138"/>
                        </a:lnTo>
                        <a:lnTo>
                          <a:pt x="140593" y="88963"/>
                        </a:lnTo>
                        <a:lnTo>
                          <a:pt x="143673" y="88963"/>
                        </a:lnTo>
                        <a:lnTo>
                          <a:pt x="152785" y="88963"/>
                        </a:lnTo>
                        <a:lnTo>
                          <a:pt x="152785" y="79813"/>
                        </a:lnTo>
                        <a:lnTo>
                          <a:pt x="152785" y="46266"/>
                        </a:lnTo>
                        <a:lnTo>
                          <a:pt x="152785" y="37115"/>
                        </a:lnTo>
                        <a:lnTo>
                          <a:pt x="143673" y="37115"/>
                        </a:lnTo>
                        <a:lnTo>
                          <a:pt x="142133" y="37115"/>
                        </a:lnTo>
                        <a:cubicBezTo>
                          <a:pt x="142197" y="36101"/>
                          <a:pt x="142262" y="35074"/>
                          <a:pt x="142262" y="34048"/>
                        </a:cubicBezTo>
                        <a:cubicBezTo>
                          <a:pt x="142262" y="27201"/>
                          <a:pt x="140080" y="20258"/>
                          <a:pt x="136102" y="14496"/>
                        </a:cubicBezTo>
                        <a:cubicBezTo>
                          <a:pt x="129749" y="5332"/>
                          <a:pt x="119610" y="51"/>
                          <a:pt x="108316" y="0"/>
                        </a:cubicBezTo>
                        <a:lnTo>
                          <a:pt x="108316" y="0"/>
                        </a:lnTo>
                        <a:close/>
                      </a:path>
                    </a:pathLst>
                  </a:custGeom>
                  <a:solidFill>
                    <a:srgbClr val="FFFFFF"/>
                  </a:solidFill>
                  <a:ln w="6417" cap="flat">
                    <a:noFill/>
                    <a:prstDash val="solid"/>
                    <a:miter/>
                  </a:ln>
                </p:spPr>
                <p:txBody>
                  <a:bodyPr rtlCol="0" anchor="ctr"/>
                  <a:lstStyle/>
                  <a:p>
                    <a:endParaRPr lang="en-US" sz="810"/>
                  </a:p>
                </p:txBody>
              </p:sp>
            </p:grpSp>
          </p:grpSp>
          <p:grpSp>
            <p:nvGrpSpPr>
              <p:cNvPr id="3152" name="Graphic 3">
                <a:extLst>
                  <a:ext uri="{FF2B5EF4-FFF2-40B4-BE49-F238E27FC236}">
                    <a16:creationId xmlns:a16="http://schemas.microsoft.com/office/drawing/2014/main" id="{74689851-E73E-02A1-42A8-F31F78EF3179}"/>
                  </a:ext>
                </a:extLst>
              </p:cNvPr>
              <p:cNvGrpSpPr/>
              <p:nvPr/>
            </p:nvGrpSpPr>
            <p:grpSpPr>
              <a:xfrm>
                <a:off x="9080640" y="5630224"/>
                <a:ext cx="366657" cy="323928"/>
                <a:chOff x="9080640" y="5630224"/>
                <a:chExt cx="366657" cy="323928"/>
              </a:xfrm>
              <a:solidFill>
                <a:srgbClr val="2D5967"/>
              </a:solidFill>
            </p:grpSpPr>
            <p:sp>
              <p:nvSpPr>
                <p:cNvPr id="3153" name="Freeform: Shape 3152">
                  <a:extLst>
                    <a:ext uri="{FF2B5EF4-FFF2-40B4-BE49-F238E27FC236}">
                      <a16:creationId xmlns:a16="http://schemas.microsoft.com/office/drawing/2014/main" id="{2C581539-EA5D-E764-1A89-A8A0404A505B}"/>
                    </a:ext>
                  </a:extLst>
                </p:cNvPr>
                <p:cNvSpPr/>
                <p:nvPr/>
              </p:nvSpPr>
              <p:spPr>
                <a:xfrm>
                  <a:off x="9080640" y="5871805"/>
                  <a:ext cx="366657" cy="57950"/>
                </a:xfrm>
                <a:custGeom>
                  <a:avLst/>
                  <a:gdLst>
                    <a:gd name="connsiteX0" fmla="*/ 0 w 366657"/>
                    <a:gd name="connsiteY0" fmla="*/ 12198 h 57950"/>
                    <a:gd name="connsiteX1" fmla="*/ 87076 w 366657"/>
                    <a:gd name="connsiteY1" fmla="*/ 12198 h 57950"/>
                    <a:gd name="connsiteX2" fmla="*/ 87076 w 366657"/>
                    <a:gd name="connsiteY2" fmla="*/ 39047 h 57950"/>
                    <a:gd name="connsiteX3" fmla="*/ 81878 w 366657"/>
                    <a:gd name="connsiteY3" fmla="*/ 42396 h 57950"/>
                    <a:gd name="connsiteX4" fmla="*/ 73344 w 366657"/>
                    <a:gd name="connsiteY4" fmla="*/ 45746 h 57950"/>
                    <a:gd name="connsiteX5" fmla="*/ 64746 w 366657"/>
                    <a:gd name="connsiteY5" fmla="*/ 42390 h 57950"/>
                    <a:gd name="connsiteX6" fmla="*/ 48896 w 366657"/>
                    <a:gd name="connsiteY6" fmla="*/ 36595 h 57950"/>
                    <a:gd name="connsiteX7" fmla="*/ 32982 w 366657"/>
                    <a:gd name="connsiteY7" fmla="*/ 42396 h 57950"/>
                    <a:gd name="connsiteX8" fmla="*/ 24448 w 366657"/>
                    <a:gd name="connsiteY8" fmla="*/ 45752 h 57950"/>
                    <a:gd name="connsiteX9" fmla="*/ 15914 w 366657"/>
                    <a:gd name="connsiteY9" fmla="*/ 42396 h 57950"/>
                    <a:gd name="connsiteX10" fmla="*/ 0 w 366657"/>
                    <a:gd name="connsiteY10" fmla="*/ 36595 h 57950"/>
                    <a:gd name="connsiteX11" fmla="*/ 0 w 366657"/>
                    <a:gd name="connsiteY11" fmla="*/ 48794 h 57950"/>
                    <a:gd name="connsiteX12" fmla="*/ 8534 w 366657"/>
                    <a:gd name="connsiteY12" fmla="*/ 52150 h 57950"/>
                    <a:gd name="connsiteX13" fmla="*/ 24448 w 366657"/>
                    <a:gd name="connsiteY13" fmla="*/ 57944 h 57950"/>
                    <a:gd name="connsiteX14" fmla="*/ 40297 w 366657"/>
                    <a:gd name="connsiteY14" fmla="*/ 52150 h 57950"/>
                    <a:gd name="connsiteX15" fmla="*/ 48896 w 366657"/>
                    <a:gd name="connsiteY15" fmla="*/ 48794 h 57950"/>
                    <a:gd name="connsiteX16" fmla="*/ 57430 w 366657"/>
                    <a:gd name="connsiteY16" fmla="*/ 52150 h 57950"/>
                    <a:gd name="connsiteX17" fmla="*/ 73344 w 366657"/>
                    <a:gd name="connsiteY17" fmla="*/ 57951 h 57950"/>
                    <a:gd name="connsiteX18" fmla="*/ 89193 w 366657"/>
                    <a:gd name="connsiteY18" fmla="*/ 52163 h 57950"/>
                    <a:gd name="connsiteX19" fmla="*/ 97793 w 366657"/>
                    <a:gd name="connsiteY19" fmla="*/ 48800 h 57950"/>
                    <a:gd name="connsiteX20" fmla="*/ 106327 w 366657"/>
                    <a:gd name="connsiteY20" fmla="*/ 52163 h 57950"/>
                    <a:gd name="connsiteX21" fmla="*/ 122176 w 366657"/>
                    <a:gd name="connsiteY21" fmla="*/ 57951 h 57950"/>
                    <a:gd name="connsiteX22" fmla="*/ 138090 w 366657"/>
                    <a:gd name="connsiteY22" fmla="*/ 52163 h 57950"/>
                    <a:gd name="connsiteX23" fmla="*/ 146625 w 366657"/>
                    <a:gd name="connsiteY23" fmla="*/ 48800 h 57950"/>
                    <a:gd name="connsiteX24" fmla="*/ 155223 w 366657"/>
                    <a:gd name="connsiteY24" fmla="*/ 52163 h 57950"/>
                    <a:gd name="connsiteX25" fmla="*/ 171072 w 366657"/>
                    <a:gd name="connsiteY25" fmla="*/ 57951 h 57950"/>
                    <a:gd name="connsiteX26" fmla="*/ 186986 w 366657"/>
                    <a:gd name="connsiteY26" fmla="*/ 52163 h 57950"/>
                    <a:gd name="connsiteX27" fmla="*/ 195521 w 366657"/>
                    <a:gd name="connsiteY27" fmla="*/ 48800 h 57950"/>
                    <a:gd name="connsiteX28" fmla="*/ 204055 w 366657"/>
                    <a:gd name="connsiteY28" fmla="*/ 52163 h 57950"/>
                    <a:gd name="connsiteX29" fmla="*/ 219969 w 366657"/>
                    <a:gd name="connsiteY29" fmla="*/ 57951 h 57950"/>
                    <a:gd name="connsiteX30" fmla="*/ 235819 w 366657"/>
                    <a:gd name="connsiteY30" fmla="*/ 52163 h 57950"/>
                    <a:gd name="connsiteX31" fmla="*/ 244417 w 366657"/>
                    <a:gd name="connsiteY31" fmla="*/ 48800 h 57950"/>
                    <a:gd name="connsiteX32" fmla="*/ 252951 w 366657"/>
                    <a:gd name="connsiteY32" fmla="*/ 52163 h 57950"/>
                    <a:gd name="connsiteX33" fmla="*/ 268865 w 366657"/>
                    <a:gd name="connsiteY33" fmla="*/ 57951 h 57950"/>
                    <a:gd name="connsiteX34" fmla="*/ 284715 w 366657"/>
                    <a:gd name="connsiteY34" fmla="*/ 52163 h 57950"/>
                    <a:gd name="connsiteX35" fmla="*/ 293249 w 366657"/>
                    <a:gd name="connsiteY35" fmla="*/ 48800 h 57950"/>
                    <a:gd name="connsiteX36" fmla="*/ 301848 w 366657"/>
                    <a:gd name="connsiteY36" fmla="*/ 52163 h 57950"/>
                    <a:gd name="connsiteX37" fmla="*/ 317697 w 366657"/>
                    <a:gd name="connsiteY37" fmla="*/ 57951 h 57950"/>
                    <a:gd name="connsiteX38" fmla="*/ 333612 w 366657"/>
                    <a:gd name="connsiteY38" fmla="*/ 52163 h 57950"/>
                    <a:gd name="connsiteX39" fmla="*/ 342146 w 366657"/>
                    <a:gd name="connsiteY39" fmla="*/ 48800 h 57950"/>
                    <a:gd name="connsiteX40" fmla="*/ 350680 w 366657"/>
                    <a:gd name="connsiteY40" fmla="*/ 52163 h 57950"/>
                    <a:gd name="connsiteX41" fmla="*/ 366594 w 366657"/>
                    <a:gd name="connsiteY41" fmla="*/ 57951 h 57950"/>
                    <a:gd name="connsiteX42" fmla="*/ 366594 w 366657"/>
                    <a:gd name="connsiteY42" fmla="*/ 45752 h 57950"/>
                    <a:gd name="connsiteX43" fmla="*/ 358059 w 366657"/>
                    <a:gd name="connsiteY43" fmla="*/ 42396 h 57950"/>
                    <a:gd name="connsiteX44" fmla="*/ 342146 w 366657"/>
                    <a:gd name="connsiteY44" fmla="*/ 36602 h 57950"/>
                    <a:gd name="connsiteX45" fmla="*/ 326296 w 366657"/>
                    <a:gd name="connsiteY45" fmla="*/ 42396 h 57950"/>
                    <a:gd name="connsiteX46" fmla="*/ 317697 w 366657"/>
                    <a:gd name="connsiteY46" fmla="*/ 45752 h 57950"/>
                    <a:gd name="connsiteX47" fmla="*/ 309163 w 366657"/>
                    <a:gd name="connsiteY47" fmla="*/ 42396 h 57950"/>
                    <a:gd name="connsiteX48" fmla="*/ 293249 w 366657"/>
                    <a:gd name="connsiteY48" fmla="*/ 36602 h 57950"/>
                    <a:gd name="connsiteX49" fmla="*/ 281057 w 366657"/>
                    <a:gd name="connsiteY49" fmla="*/ 39881 h 57950"/>
                    <a:gd name="connsiteX50" fmla="*/ 281057 w 366657"/>
                    <a:gd name="connsiteY50" fmla="*/ 12198 h 57950"/>
                    <a:gd name="connsiteX51" fmla="*/ 366658 w 366657"/>
                    <a:gd name="connsiteY51" fmla="*/ 12198 h 57950"/>
                    <a:gd name="connsiteX52" fmla="*/ 366658 w 366657"/>
                    <a:gd name="connsiteY52" fmla="*/ 0 h 57950"/>
                    <a:gd name="connsiteX53" fmla="*/ 0 w 366657"/>
                    <a:gd name="connsiteY53" fmla="*/ 0 h 57950"/>
                    <a:gd name="connsiteX54" fmla="*/ 0 w 366657"/>
                    <a:gd name="connsiteY54" fmla="*/ 12198 h 57950"/>
                    <a:gd name="connsiteX55" fmla="*/ 99268 w 366657"/>
                    <a:gd name="connsiteY55" fmla="*/ 12198 h 57950"/>
                    <a:gd name="connsiteX56" fmla="*/ 268865 w 366657"/>
                    <a:gd name="connsiteY56" fmla="*/ 12198 h 57950"/>
                    <a:gd name="connsiteX57" fmla="*/ 268865 w 366657"/>
                    <a:gd name="connsiteY57" fmla="*/ 45752 h 57950"/>
                    <a:gd name="connsiteX58" fmla="*/ 260331 w 366657"/>
                    <a:gd name="connsiteY58" fmla="*/ 42396 h 57950"/>
                    <a:gd name="connsiteX59" fmla="*/ 244417 w 366657"/>
                    <a:gd name="connsiteY59" fmla="*/ 36602 h 57950"/>
                    <a:gd name="connsiteX60" fmla="*/ 228568 w 366657"/>
                    <a:gd name="connsiteY60" fmla="*/ 42396 h 57950"/>
                    <a:gd name="connsiteX61" fmla="*/ 220033 w 366657"/>
                    <a:gd name="connsiteY61" fmla="*/ 45752 h 57950"/>
                    <a:gd name="connsiteX62" fmla="*/ 211435 w 366657"/>
                    <a:gd name="connsiteY62" fmla="*/ 42396 h 57950"/>
                    <a:gd name="connsiteX63" fmla="*/ 195585 w 366657"/>
                    <a:gd name="connsiteY63" fmla="*/ 36602 h 57950"/>
                    <a:gd name="connsiteX64" fmla="*/ 179672 w 366657"/>
                    <a:gd name="connsiteY64" fmla="*/ 42396 h 57950"/>
                    <a:gd name="connsiteX65" fmla="*/ 171137 w 366657"/>
                    <a:gd name="connsiteY65" fmla="*/ 45752 h 57950"/>
                    <a:gd name="connsiteX66" fmla="*/ 162603 w 366657"/>
                    <a:gd name="connsiteY66" fmla="*/ 42396 h 57950"/>
                    <a:gd name="connsiteX67" fmla="*/ 146689 w 366657"/>
                    <a:gd name="connsiteY67" fmla="*/ 36602 h 57950"/>
                    <a:gd name="connsiteX68" fmla="*/ 130775 w 366657"/>
                    <a:gd name="connsiteY68" fmla="*/ 42396 h 57950"/>
                    <a:gd name="connsiteX69" fmla="*/ 122240 w 366657"/>
                    <a:gd name="connsiteY69" fmla="*/ 45752 h 57950"/>
                    <a:gd name="connsiteX70" fmla="*/ 113706 w 366657"/>
                    <a:gd name="connsiteY70" fmla="*/ 42396 h 57950"/>
                    <a:gd name="connsiteX71" fmla="*/ 99333 w 366657"/>
                    <a:gd name="connsiteY71" fmla="*/ 36679 h 57950"/>
                    <a:gd name="connsiteX72" fmla="*/ 99333 w 366657"/>
                    <a:gd name="connsiteY72" fmla="*/ 12198 h 57950"/>
                    <a:gd name="connsiteX73" fmla="*/ 99268 w 366657"/>
                    <a:gd name="connsiteY73" fmla="*/ 12198 h 5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6657" h="57950">
                      <a:moveTo>
                        <a:pt x="0" y="12198"/>
                      </a:moveTo>
                      <a:lnTo>
                        <a:pt x="87076" y="12198"/>
                      </a:lnTo>
                      <a:lnTo>
                        <a:pt x="87076" y="39047"/>
                      </a:lnTo>
                      <a:cubicBezTo>
                        <a:pt x="84959" y="40112"/>
                        <a:pt x="83290" y="41337"/>
                        <a:pt x="81878" y="42396"/>
                      </a:cubicBezTo>
                      <a:cubicBezTo>
                        <a:pt x="79055" y="44482"/>
                        <a:pt x="77387" y="45746"/>
                        <a:pt x="73344" y="45746"/>
                      </a:cubicBezTo>
                      <a:cubicBezTo>
                        <a:pt x="69237" y="45746"/>
                        <a:pt x="67569" y="44482"/>
                        <a:pt x="64746" y="42390"/>
                      </a:cubicBezTo>
                      <a:cubicBezTo>
                        <a:pt x="61537" y="39945"/>
                        <a:pt x="57045" y="36595"/>
                        <a:pt x="48896" y="36595"/>
                      </a:cubicBezTo>
                      <a:cubicBezTo>
                        <a:pt x="40747" y="36595"/>
                        <a:pt x="36255" y="39945"/>
                        <a:pt x="32982" y="42396"/>
                      </a:cubicBezTo>
                      <a:cubicBezTo>
                        <a:pt x="30223" y="44495"/>
                        <a:pt x="28490" y="45752"/>
                        <a:pt x="24448" y="45752"/>
                      </a:cubicBezTo>
                      <a:cubicBezTo>
                        <a:pt x="20341" y="45752"/>
                        <a:pt x="18672" y="44495"/>
                        <a:pt x="15914" y="42396"/>
                      </a:cubicBezTo>
                      <a:cubicBezTo>
                        <a:pt x="12641" y="39945"/>
                        <a:pt x="8149" y="36595"/>
                        <a:pt x="0" y="36595"/>
                      </a:cubicBezTo>
                      <a:lnTo>
                        <a:pt x="0" y="48794"/>
                      </a:lnTo>
                      <a:cubicBezTo>
                        <a:pt x="4043" y="48794"/>
                        <a:pt x="5775" y="50058"/>
                        <a:pt x="8534" y="52150"/>
                      </a:cubicBezTo>
                      <a:cubicBezTo>
                        <a:pt x="11807" y="54594"/>
                        <a:pt x="16298" y="57944"/>
                        <a:pt x="24448" y="57944"/>
                      </a:cubicBezTo>
                      <a:cubicBezTo>
                        <a:pt x="32597" y="57944"/>
                        <a:pt x="37025" y="54594"/>
                        <a:pt x="40297" y="52150"/>
                      </a:cubicBezTo>
                      <a:cubicBezTo>
                        <a:pt x="43121" y="50058"/>
                        <a:pt x="44789" y="48794"/>
                        <a:pt x="48896" y="48794"/>
                      </a:cubicBezTo>
                      <a:cubicBezTo>
                        <a:pt x="52939" y="48794"/>
                        <a:pt x="54607" y="50058"/>
                        <a:pt x="57430" y="52150"/>
                      </a:cubicBezTo>
                      <a:cubicBezTo>
                        <a:pt x="60703" y="54607"/>
                        <a:pt x="65195" y="57951"/>
                        <a:pt x="73344" y="57951"/>
                      </a:cubicBezTo>
                      <a:cubicBezTo>
                        <a:pt x="81494" y="57951"/>
                        <a:pt x="85921" y="54607"/>
                        <a:pt x="89193" y="52163"/>
                      </a:cubicBezTo>
                      <a:cubicBezTo>
                        <a:pt x="92017" y="50064"/>
                        <a:pt x="93686" y="48800"/>
                        <a:pt x="97793" y="48800"/>
                      </a:cubicBezTo>
                      <a:cubicBezTo>
                        <a:pt x="101835" y="48800"/>
                        <a:pt x="103504" y="50064"/>
                        <a:pt x="106327" y="52163"/>
                      </a:cubicBezTo>
                      <a:cubicBezTo>
                        <a:pt x="109599" y="54607"/>
                        <a:pt x="114091" y="57951"/>
                        <a:pt x="122176" y="57951"/>
                      </a:cubicBezTo>
                      <a:cubicBezTo>
                        <a:pt x="130326" y="57951"/>
                        <a:pt x="134817" y="54607"/>
                        <a:pt x="138090" y="52163"/>
                      </a:cubicBezTo>
                      <a:cubicBezTo>
                        <a:pt x="140914" y="50064"/>
                        <a:pt x="142582" y="48800"/>
                        <a:pt x="146625" y="48800"/>
                      </a:cubicBezTo>
                      <a:cubicBezTo>
                        <a:pt x="150732" y="48800"/>
                        <a:pt x="152400" y="50064"/>
                        <a:pt x="155223" y="52163"/>
                      </a:cubicBezTo>
                      <a:cubicBezTo>
                        <a:pt x="158431" y="54607"/>
                        <a:pt x="162923" y="57951"/>
                        <a:pt x="171072" y="57951"/>
                      </a:cubicBezTo>
                      <a:cubicBezTo>
                        <a:pt x="179222" y="57951"/>
                        <a:pt x="183714" y="54607"/>
                        <a:pt x="186986" y="52163"/>
                      </a:cubicBezTo>
                      <a:cubicBezTo>
                        <a:pt x="189746" y="50064"/>
                        <a:pt x="191478" y="48800"/>
                        <a:pt x="195521" y="48800"/>
                      </a:cubicBezTo>
                      <a:cubicBezTo>
                        <a:pt x="199564" y="48800"/>
                        <a:pt x="201296" y="50064"/>
                        <a:pt x="204055" y="52163"/>
                      </a:cubicBezTo>
                      <a:cubicBezTo>
                        <a:pt x="207328" y="54607"/>
                        <a:pt x="211819" y="57951"/>
                        <a:pt x="219969" y="57951"/>
                      </a:cubicBezTo>
                      <a:cubicBezTo>
                        <a:pt x="228118" y="57951"/>
                        <a:pt x="232611" y="54607"/>
                        <a:pt x="235819" y="52163"/>
                      </a:cubicBezTo>
                      <a:cubicBezTo>
                        <a:pt x="238642" y="50064"/>
                        <a:pt x="240310" y="48800"/>
                        <a:pt x="244417" y="48800"/>
                      </a:cubicBezTo>
                      <a:cubicBezTo>
                        <a:pt x="248460" y="48800"/>
                        <a:pt x="250128" y="50064"/>
                        <a:pt x="252951" y="52163"/>
                      </a:cubicBezTo>
                      <a:cubicBezTo>
                        <a:pt x="256224" y="54607"/>
                        <a:pt x="260716" y="57951"/>
                        <a:pt x="268865" y="57951"/>
                      </a:cubicBezTo>
                      <a:cubicBezTo>
                        <a:pt x="277015" y="57951"/>
                        <a:pt x="281443" y="54607"/>
                        <a:pt x="284715" y="52163"/>
                      </a:cubicBezTo>
                      <a:cubicBezTo>
                        <a:pt x="287538" y="50064"/>
                        <a:pt x="289207" y="48800"/>
                        <a:pt x="293249" y="48800"/>
                      </a:cubicBezTo>
                      <a:cubicBezTo>
                        <a:pt x="297356" y="48800"/>
                        <a:pt x="299025" y="50064"/>
                        <a:pt x="301848" y="52163"/>
                      </a:cubicBezTo>
                      <a:cubicBezTo>
                        <a:pt x="305120" y="54607"/>
                        <a:pt x="309548" y="57951"/>
                        <a:pt x="317697" y="57951"/>
                      </a:cubicBezTo>
                      <a:cubicBezTo>
                        <a:pt x="325847" y="57951"/>
                        <a:pt x="330339" y="54607"/>
                        <a:pt x="333612" y="52163"/>
                      </a:cubicBezTo>
                      <a:cubicBezTo>
                        <a:pt x="336370" y="50064"/>
                        <a:pt x="338103" y="48800"/>
                        <a:pt x="342146" y="48800"/>
                      </a:cubicBezTo>
                      <a:cubicBezTo>
                        <a:pt x="346253" y="48800"/>
                        <a:pt x="347921" y="50064"/>
                        <a:pt x="350680" y="52163"/>
                      </a:cubicBezTo>
                      <a:cubicBezTo>
                        <a:pt x="353952" y="54607"/>
                        <a:pt x="358445" y="57951"/>
                        <a:pt x="366594" y="57951"/>
                      </a:cubicBezTo>
                      <a:lnTo>
                        <a:pt x="366594" y="45752"/>
                      </a:lnTo>
                      <a:cubicBezTo>
                        <a:pt x="362552" y="45752"/>
                        <a:pt x="360819" y="44495"/>
                        <a:pt x="358059" y="42396"/>
                      </a:cubicBezTo>
                      <a:cubicBezTo>
                        <a:pt x="354787" y="39951"/>
                        <a:pt x="350295" y="36602"/>
                        <a:pt x="342146" y="36602"/>
                      </a:cubicBezTo>
                      <a:cubicBezTo>
                        <a:pt x="333996" y="36602"/>
                        <a:pt x="329505" y="39951"/>
                        <a:pt x="326296" y="42396"/>
                      </a:cubicBezTo>
                      <a:cubicBezTo>
                        <a:pt x="323472" y="44495"/>
                        <a:pt x="321804" y="45752"/>
                        <a:pt x="317697" y="45752"/>
                      </a:cubicBezTo>
                      <a:cubicBezTo>
                        <a:pt x="313655" y="45752"/>
                        <a:pt x="311987" y="44495"/>
                        <a:pt x="309163" y="42396"/>
                      </a:cubicBezTo>
                      <a:cubicBezTo>
                        <a:pt x="305890" y="39951"/>
                        <a:pt x="301399" y="36602"/>
                        <a:pt x="293249" y="36602"/>
                      </a:cubicBezTo>
                      <a:cubicBezTo>
                        <a:pt x="287795" y="36602"/>
                        <a:pt x="283945" y="38142"/>
                        <a:pt x="281057" y="39881"/>
                      </a:cubicBezTo>
                      <a:lnTo>
                        <a:pt x="281057" y="12198"/>
                      </a:lnTo>
                      <a:lnTo>
                        <a:pt x="366658" y="12198"/>
                      </a:lnTo>
                      <a:lnTo>
                        <a:pt x="366658" y="0"/>
                      </a:lnTo>
                      <a:lnTo>
                        <a:pt x="0" y="0"/>
                      </a:lnTo>
                      <a:lnTo>
                        <a:pt x="0" y="12198"/>
                      </a:lnTo>
                      <a:close/>
                      <a:moveTo>
                        <a:pt x="99268" y="12198"/>
                      </a:moveTo>
                      <a:lnTo>
                        <a:pt x="268865" y="12198"/>
                      </a:lnTo>
                      <a:lnTo>
                        <a:pt x="268865" y="45752"/>
                      </a:lnTo>
                      <a:cubicBezTo>
                        <a:pt x="264822" y="45752"/>
                        <a:pt x="263154" y="44495"/>
                        <a:pt x="260331" y="42396"/>
                      </a:cubicBezTo>
                      <a:cubicBezTo>
                        <a:pt x="257058" y="39951"/>
                        <a:pt x="252567" y="36602"/>
                        <a:pt x="244417" y="36602"/>
                      </a:cubicBezTo>
                      <a:cubicBezTo>
                        <a:pt x="236268" y="36602"/>
                        <a:pt x="231841" y="39951"/>
                        <a:pt x="228568" y="42396"/>
                      </a:cubicBezTo>
                      <a:cubicBezTo>
                        <a:pt x="225744" y="44495"/>
                        <a:pt x="224076" y="45752"/>
                        <a:pt x="220033" y="45752"/>
                      </a:cubicBezTo>
                      <a:cubicBezTo>
                        <a:pt x="215926" y="45752"/>
                        <a:pt x="214258" y="44495"/>
                        <a:pt x="211435" y="42396"/>
                      </a:cubicBezTo>
                      <a:cubicBezTo>
                        <a:pt x="208162" y="39951"/>
                        <a:pt x="203735" y="36602"/>
                        <a:pt x="195585" y="36602"/>
                      </a:cubicBezTo>
                      <a:cubicBezTo>
                        <a:pt x="187436" y="36602"/>
                        <a:pt x="182943" y="39951"/>
                        <a:pt x="179672" y="42396"/>
                      </a:cubicBezTo>
                      <a:cubicBezTo>
                        <a:pt x="176912" y="44495"/>
                        <a:pt x="175179" y="45752"/>
                        <a:pt x="171137" y="45752"/>
                      </a:cubicBezTo>
                      <a:cubicBezTo>
                        <a:pt x="167030" y="45752"/>
                        <a:pt x="165361" y="44495"/>
                        <a:pt x="162603" y="42396"/>
                      </a:cubicBezTo>
                      <a:cubicBezTo>
                        <a:pt x="159330" y="39951"/>
                        <a:pt x="154838" y="36602"/>
                        <a:pt x="146689" y="36602"/>
                      </a:cubicBezTo>
                      <a:cubicBezTo>
                        <a:pt x="138539" y="36602"/>
                        <a:pt x="134047" y="39951"/>
                        <a:pt x="130775" y="42396"/>
                      </a:cubicBezTo>
                      <a:cubicBezTo>
                        <a:pt x="128016" y="44495"/>
                        <a:pt x="126347" y="45752"/>
                        <a:pt x="122240" y="45752"/>
                      </a:cubicBezTo>
                      <a:cubicBezTo>
                        <a:pt x="118198" y="45752"/>
                        <a:pt x="116465" y="44495"/>
                        <a:pt x="113706" y="42396"/>
                      </a:cubicBezTo>
                      <a:cubicBezTo>
                        <a:pt x="110626" y="40112"/>
                        <a:pt x="106519" y="37077"/>
                        <a:pt x="99333" y="36679"/>
                      </a:cubicBezTo>
                      <a:lnTo>
                        <a:pt x="99333" y="12198"/>
                      </a:lnTo>
                      <a:lnTo>
                        <a:pt x="99268" y="12198"/>
                      </a:lnTo>
                      <a:close/>
                    </a:path>
                  </a:pathLst>
                </a:custGeom>
                <a:solidFill>
                  <a:srgbClr val="2D5967"/>
                </a:solidFill>
                <a:ln w="6417" cap="flat">
                  <a:noFill/>
                  <a:prstDash val="solid"/>
                  <a:miter/>
                </a:ln>
              </p:spPr>
              <p:txBody>
                <a:bodyPr rtlCol="0" anchor="ctr"/>
                <a:lstStyle/>
                <a:p>
                  <a:endParaRPr lang="en-US" sz="810"/>
                </a:p>
              </p:txBody>
            </p:sp>
            <p:sp>
              <p:nvSpPr>
                <p:cNvPr id="3154" name="Freeform: Shape 3153">
                  <a:extLst>
                    <a:ext uri="{FF2B5EF4-FFF2-40B4-BE49-F238E27FC236}">
                      <a16:creationId xmlns:a16="http://schemas.microsoft.com/office/drawing/2014/main" id="{BFD3DF52-C146-F1FC-283A-FCD50B359F7E}"/>
                    </a:ext>
                  </a:extLst>
                </p:cNvPr>
                <p:cNvSpPr/>
                <p:nvPr/>
              </p:nvSpPr>
              <p:spPr>
                <a:xfrm>
                  <a:off x="9080640" y="5751304"/>
                  <a:ext cx="366657" cy="108297"/>
                </a:xfrm>
                <a:custGeom>
                  <a:avLst/>
                  <a:gdLst>
                    <a:gd name="connsiteX0" fmla="*/ 362102 w 366657"/>
                    <a:gd name="connsiteY0" fmla="*/ 96092 h 108297"/>
                    <a:gd name="connsiteX1" fmla="*/ 360562 w 366657"/>
                    <a:gd name="connsiteY1" fmla="*/ 96092 h 108297"/>
                    <a:gd name="connsiteX2" fmla="*/ 281121 w 366657"/>
                    <a:gd name="connsiteY2" fmla="*/ 6109 h 108297"/>
                    <a:gd name="connsiteX3" fmla="*/ 281121 w 366657"/>
                    <a:gd name="connsiteY3" fmla="*/ 0 h 108297"/>
                    <a:gd name="connsiteX4" fmla="*/ 268865 w 366657"/>
                    <a:gd name="connsiteY4" fmla="*/ 0 h 108297"/>
                    <a:gd name="connsiteX5" fmla="*/ 268865 w 366657"/>
                    <a:gd name="connsiteY5" fmla="*/ 6109 h 108297"/>
                    <a:gd name="connsiteX6" fmla="*/ 253401 w 366657"/>
                    <a:gd name="connsiteY6" fmla="*/ 58188 h 108297"/>
                    <a:gd name="connsiteX7" fmla="*/ 184869 w 366657"/>
                    <a:gd name="connsiteY7" fmla="*/ 94571 h 108297"/>
                    <a:gd name="connsiteX8" fmla="*/ 115503 w 366657"/>
                    <a:gd name="connsiteY8" fmla="*/ 59779 h 108297"/>
                    <a:gd name="connsiteX9" fmla="*/ 99268 w 366657"/>
                    <a:gd name="connsiteY9" fmla="*/ 6115 h 108297"/>
                    <a:gd name="connsiteX10" fmla="*/ 99268 w 366657"/>
                    <a:gd name="connsiteY10" fmla="*/ 13 h 108297"/>
                    <a:gd name="connsiteX11" fmla="*/ 87076 w 366657"/>
                    <a:gd name="connsiteY11" fmla="*/ 13 h 108297"/>
                    <a:gd name="connsiteX12" fmla="*/ 87076 w 366657"/>
                    <a:gd name="connsiteY12" fmla="*/ 6115 h 108297"/>
                    <a:gd name="connsiteX13" fmla="*/ 7636 w 366657"/>
                    <a:gd name="connsiteY13" fmla="*/ 96099 h 108297"/>
                    <a:gd name="connsiteX14" fmla="*/ 1540 w 366657"/>
                    <a:gd name="connsiteY14" fmla="*/ 96099 h 108297"/>
                    <a:gd name="connsiteX15" fmla="*/ 0 w 366657"/>
                    <a:gd name="connsiteY15" fmla="*/ 96099 h 108297"/>
                    <a:gd name="connsiteX16" fmla="*/ 0 w 366657"/>
                    <a:gd name="connsiteY16" fmla="*/ 108297 h 108297"/>
                    <a:gd name="connsiteX17" fmla="*/ 1540 w 366657"/>
                    <a:gd name="connsiteY17" fmla="*/ 108297 h 108297"/>
                    <a:gd name="connsiteX18" fmla="*/ 7636 w 366657"/>
                    <a:gd name="connsiteY18" fmla="*/ 108297 h 108297"/>
                    <a:gd name="connsiteX19" fmla="*/ 360562 w 366657"/>
                    <a:gd name="connsiteY19" fmla="*/ 108297 h 108297"/>
                    <a:gd name="connsiteX20" fmla="*/ 362102 w 366657"/>
                    <a:gd name="connsiteY20" fmla="*/ 108297 h 108297"/>
                    <a:gd name="connsiteX21" fmla="*/ 366658 w 366657"/>
                    <a:gd name="connsiteY21" fmla="*/ 108297 h 108297"/>
                    <a:gd name="connsiteX22" fmla="*/ 366658 w 366657"/>
                    <a:gd name="connsiteY22" fmla="*/ 96099 h 108297"/>
                    <a:gd name="connsiteX23" fmla="*/ 362102 w 366657"/>
                    <a:gd name="connsiteY23" fmla="*/ 96092 h 108297"/>
                    <a:gd name="connsiteX24" fmla="*/ 87076 w 366657"/>
                    <a:gd name="connsiteY24" fmla="*/ 96092 h 108297"/>
                    <a:gd name="connsiteX25" fmla="*/ 51142 w 366657"/>
                    <a:gd name="connsiteY25" fmla="*/ 96092 h 108297"/>
                    <a:gd name="connsiteX26" fmla="*/ 79632 w 366657"/>
                    <a:gd name="connsiteY26" fmla="*/ 67165 h 108297"/>
                    <a:gd name="connsiteX27" fmla="*/ 87076 w 366657"/>
                    <a:gd name="connsiteY27" fmla="*/ 53709 h 108297"/>
                    <a:gd name="connsiteX28" fmla="*/ 87076 w 366657"/>
                    <a:gd name="connsiteY28" fmla="*/ 96092 h 108297"/>
                    <a:gd name="connsiteX29" fmla="*/ 99268 w 366657"/>
                    <a:gd name="connsiteY29" fmla="*/ 96092 h 108297"/>
                    <a:gd name="connsiteX30" fmla="*/ 99268 w 366657"/>
                    <a:gd name="connsiteY30" fmla="*/ 56000 h 108297"/>
                    <a:gd name="connsiteX31" fmla="*/ 105236 w 366657"/>
                    <a:gd name="connsiteY31" fmla="*/ 66440 h 108297"/>
                    <a:gd name="connsiteX32" fmla="*/ 137705 w 366657"/>
                    <a:gd name="connsiteY32" fmla="*/ 96080 h 108297"/>
                    <a:gd name="connsiteX33" fmla="*/ 99268 w 366657"/>
                    <a:gd name="connsiteY33" fmla="*/ 96080 h 108297"/>
                    <a:gd name="connsiteX34" fmla="*/ 99268 w 366657"/>
                    <a:gd name="connsiteY34" fmla="*/ 96092 h 108297"/>
                    <a:gd name="connsiteX35" fmla="*/ 268865 w 366657"/>
                    <a:gd name="connsiteY35" fmla="*/ 96092 h 108297"/>
                    <a:gd name="connsiteX36" fmla="*/ 230749 w 366657"/>
                    <a:gd name="connsiteY36" fmla="*/ 96092 h 108297"/>
                    <a:gd name="connsiteX37" fmla="*/ 263796 w 366657"/>
                    <a:gd name="connsiteY37" fmla="*/ 64605 h 108297"/>
                    <a:gd name="connsiteX38" fmla="*/ 268865 w 366657"/>
                    <a:gd name="connsiteY38" fmla="*/ 55275 h 108297"/>
                    <a:gd name="connsiteX39" fmla="*/ 268865 w 366657"/>
                    <a:gd name="connsiteY39" fmla="*/ 96092 h 108297"/>
                    <a:gd name="connsiteX40" fmla="*/ 281121 w 366657"/>
                    <a:gd name="connsiteY40" fmla="*/ 96092 h 108297"/>
                    <a:gd name="connsiteX41" fmla="*/ 281121 w 366657"/>
                    <a:gd name="connsiteY41" fmla="*/ 53709 h 108297"/>
                    <a:gd name="connsiteX42" fmla="*/ 288565 w 366657"/>
                    <a:gd name="connsiteY42" fmla="*/ 67165 h 108297"/>
                    <a:gd name="connsiteX43" fmla="*/ 316991 w 366657"/>
                    <a:gd name="connsiteY43" fmla="*/ 96092 h 108297"/>
                    <a:gd name="connsiteX44" fmla="*/ 281121 w 366657"/>
                    <a:gd name="connsiteY44" fmla="*/ 96092 h 10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6657" h="108297">
                      <a:moveTo>
                        <a:pt x="362102" y="96092"/>
                      </a:moveTo>
                      <a:lnTo>
                        <a:pt x="360562" y="96092"/>
                      </a:lnTo>
                      <a:cubicBezTo>
                        <a:pt x="300693" y="96092"/>
                        <a:pt x="281121" y="29171"/>
                        <a:pt x="281121" y="6109"/>
                      </a:cubicBezTo>
                      <a:lnTo>
                        <a:pt x="281121" y="0"/>
                      </a:lnTo>
                      <a:lnTo>
                        <a:pt x="268865" y="0"/>
                      </a:lnTo>
                      <a:lnTo>
                        <a:pt x="268865" y="6109"/>
                      </a:lnTo>
                      <a:cubicBezTo>
                        <a:pt x="268865" y="16145"/>
                        <a:pt x="265592" y="38411"/>
                        <a:pt x="253401" y="58188"/>
                      </a:cubicBezTo>
                      <a:cubicBezTo>
                        <a:pt x="238449" y="82328"/>
                        <a:pt x="215349" y="94571"/>
                        <a:pt x="184869" y="94571"/>
                      </a:cubicBezTo>
                      <a:cubicBezTo>
                        <a:pt x="153940" y="94571"/>
                        <a:pt x="130583" y="82867"/>
                        <a:pt x="115503" y="59779"/>
                      </a:cubicBezTo>
                      <a:cubicBezTo>
                        <a:pt x="103504" y="41543"/>
                        <a:pt x="99268" y="19469"/>
                        <a:pt x="99268" y="6115"/>
                      </a:cubicBezTo>
                      <a:lnTo>
                        <a:pt x="99268" y="13"/>
                      </a:lnTo>
                      <a:lnTo>
                        <a:pt x="87076" y="13"/>
                      </a:lnTo>
                      <a:lnTo>
                        <a:pt x="87076" y="6115"/>
                      </a:lnTo>
                      <a:cubicBezTo>
                        <a:pt x="87076" y="29177"/>
                        <a:pt x="67505" y="96099"/>
                        <a:pt x="7636" y="96099"/>
                      </a:cubicBezTo>
                      <a:lnTo>
                        <a:pt x="1540" y="96099"/>
                      </a:lnTo>
                      <a:lnTo>
                        <a:pt x="0" y="96099"/>
                      </a:lnTo>
                      <a:lnTo>
                        <a:pt x="0" y="108297"/>
                      </a:lnTo>
                      <a:lnTo>
                        <a:pt x="1540" y="108297"/>
                      </a:lnTo>
                      <a:lnTo>
                        <a:pt x="7636" y="108297"/>
                      </a:lnTo>
                      <a:lnTo>
                        <a:pt x="360562" y="108297"/>
                      </a:lnTo>
                      <a:lnTo>
                        <a:pt x="362102" y="108297"/>
                      </a:lnTo>
                      <a:lnTo>
                        <a:pt x="366658" y="108297"/>
                      </a:lnTo>
                      <a:lnTo>
                        <a:pt x="366658" y="96099"/>
                      </a:lnTo>
                      <a:lnTo>
                        <a:pt x="362102" y="96092"/>
                      </a:lnTo>
                      <a:close/>
                      <a:moveTo>
                        <a:pt x="87076" y="96092"/>
                      </a:moveTo>
                      <a:lnTo>
                        <a:pt x="51142" y="96092"/>
                      </a:lnTo>
                      <a:cubicBezTo>
                        <a:pt x="63976" y="87994"/>
                        <a:pt x="73216" y="77086"/>
                        <a:pt x="79632" y="67165"/>
                      </a:cubicBezTo>
                      <a:cubicBezTo>
                        <a:pt x="82456" y="62802"/>
                        <a:pt x="84895" y="58271"/>
                        <a:pt x="87076" y="53709"/>
                      </a:cubicBezTo>
                      <a:lnTo>
                        <a:pt x="87076" y="96092"/>
                      </a:lnTo>
                      <a:close/>
                      <a:moveTo>
                        <a:pt x="99268" y="96092"/>
                      </a:moveTo>
                      <a:lnTo>
                        <a:pt x="99268" y="56000"/>
                      </a:lnTo>
                      <a:cubicBezTo>
                        <a:pt x="101065" y="59542"/>
                        <a:pt x="103054" y="63046"/>
                        <a:pt x="105236" y="66440"/>
                      </a:cubicBezTo>
                      <a:cubicBezTo>
                        <a:pt x="111974" y="76701"/>
                        <a:pt x="122305" y="88046"/>
                        <a:pt x="137705" y="96080"/>
                      </a:cubicBezTo>
                      <a:lnTo>
                        <a:pt x="99268" y="96080"/>
                      </a:lnTo>
                      <a:lnTo>
                        <a:pt x="99268" y="96092"/>
                      </a:lnTo>
                      <a:close/>
                      <a:moveTo>
                        <a:pt x="268865" y="96092"/>
                      </a:moveTo>
                      <a:lnTo>
                        <a:pt x="230749" y="96092"/>
                      </a:lnTo>
                      <a:cubicBezTo>
                        <a:pt x="246535" y="87661"/>
                        <a:pt x="256994" y="75539"/>
                        <a:pt x="263796" y="64605"/>
                      </a:cubicBezTo>
                      <a:cubicBezTo>
                        <a:pt x="265657" y="61538"/>
                        <a:pt x="267325" y="58413"/>
                        <a:pt x="268865" y="55275"/>
                      </a:cubicBezTo>
                      <a:lnTo>
                        <a:pt x="268865" y="96092"/>
                      </a:lnTo>
                      <a:close/>
                      <a:moveTo>
                        <a:pt x="281121" y="96092"/>
                      </a:moveTo>
                      <a:lnTo>
                        <a:pt x="281121" y="53709"/>
                      </a:lnTo>
                      <a:cubicBezTo>
                        <a:pt x="283303" y="58271"/>
                        <a:pt x="285741" y="62802"/>
                        <a:pt x="288565" y="67165"/>
                      </a:cubicBezTo>
                      <a:cubicBezTo>
                        <a:pt x="294982" y="77073"/>
                        <a:pt x="304158" y="87994"/>
                        <a:pt x="316991" y="96092"/>
                      </a:cubicBezTo>
                      <a:lnTo>
                        <a:pt x="281121" y="96092"/>
                      </a:lnTo>
                      <a:close/>
                    </a:path>
                  </a:pathLst>
                </a:custGeom>
                <a:solidFill>
                  <a:srgbClr val="2D5967"/>
                </a:solidFill>
                <a:ln w="6417" cap="flat">
                  <a:noFill/>
                  <a:prstDash val="solid"/>
                  <a:miter/>
                </a:ln>
              </p:spPr>
              <p:txBody>
                <a:bodyPr rtlCol="0" anchor="ctr"/>
                <a:lstStyle/>
                <a:p>
                  <a:endParaRPr lang="en-US" sz="810"/>
                </a:p>
              </p:txBody>
            </p:sp>
            <p:sp>
              <p:nvSpPr>
                <p:cNvPr id="3155" name="Freeform: Shape 3154">
                  <a:extLst>
                    <a:ext uri="{FF2B5EF4-FFF2-40B4-BE49-F238E27FC236}">
                      <a16:creationId xmlns:a16="http://schemas.microsoft.com/office/drawing/2014/main" id="{9084D231-BE58-0F78-A05D-19A26EE21252}"/>
                    </a:ext>
                  </a:extLst>
                </p:cNvPr>
                <p:cNvSpPr/>
                <p:nvPr/>
              </p:nvSpPr>
              <p:spPr>
                <a:xfrm>
                  <a:off x="9080640" y="5932804"/>
                  <a:ext cx="366594" cy="21349"/>
                </a:xfrm>
                <a:custGeom>
                  <a:avLst/>
                  <a:gdLst>
                    <a:gd name="connsiteX0" fmla="*/ 342210 w 366594"/>
                    <a:gd name="connsiteY0" fmla="*/ 0 h 21349"/>
                    <a:gd name="connsiteX1" fmla="*/ 326361 w 366594"/>
                    <a:gd name="connsiteY1" fmla="*/ 5788 h 21349"/>
                    <a:gd name="connsiteX2" fmla="*/ 317761 w 366594"/>
                    <a:gd name="connsiteY2" fmla="*/ 9151 h 21349"/>
                    <a:gd name="connsiteX3" fmla="*/ 309227 w 366594"/>
                    <a:gd name="connsiteY3" fmla="*/ 5788 h 21349"/>
                    <a:gd name="connsiteX4" fmla="*/ 293314 w 366594"/>
                    <a:gd name="connsiteY4" fmla="*/ 0 h 21349"/>
                    <a:gd name="connsiteX5" fmla="*/ 277464 w 366594"/>
                    <a:gd name="connsiteY5" fmla="*/ 5788 h 21349"/>
                    <a:gd name="connsiteX6" fmla="*/ 268929 w 366594"/>
                    <a:gd name="connsiteY6" fmla="*/ 9151 h 21349"/>
                    <a:gd name="connsiteX7" fmla="*/ 260331 w 366594"/>
                    <a:gd name="connsiteY7" fmla="*/ 5788 h 21349"/>
                    <a:gd name="connsiteX8" fmla="*/ 244482 w 366594"/>
                    <a:gd name="connsiteY8" fmla="*/ 0 h 21349"/>
                    <a:gd name="connsiteX9" fmla="*/ 228568 w 366594"/>
                    <a:gd name="connsiteY9" fmla="*/ 5788 h 21349"/>
                    <a:gd name="connsiteX10" fmla="*/ 220033 w 366594"/>
                    <a:gd name="connsiteY10" fmla="*/ 9151 h 21349"/>
                    <a:gd name="connsiteX11" fmla="*/ 211499 w 366594"/>
                    <a:gd name="connsiteY11" fmla="*/ 5788 h 21349"/>
                    <a:gd name="connsiteX12" fmla="*/ 195585 w 366594"/>
                    <a:gd name="connsiteY12" fmla="*/ 0 h 21349"/>
                    <a:gd name="connsiteX13" fmla="*/ 179672 w 366594"/>
                    <a:gd name="connsiteY13" fmla="*/ 5788 h 21349"/>
                    <a:gd name="connsiteX14" fmla="*/ 171137 w 366594"/>
                    <a:gd name="connsiteY14" fmla="*/ 9151 h 21349"/>
                    <a:gd name="connsiteX15" fmla="*/ 162603 w 366594"/>
                    <a:gd name="connsiteY15" fmla="*/ 5788 h 21349"/>
                    <a:gd name="connsiteX16" fmla="*/ 146689 w 366594"/>
                    <a:gd name="connsiteY16" fmla="*/ 0 h 21349"/>
                    <a:gd name="connsiteX17" fmla="*/ 130839 w 366594"/>
                    <a:gd name="connsiteY17" fmla="*/ 5788 h 21349"/>
                    <a:gd name="connsiteX18" fmla="*/ 122240 w 366594"/>
                    <a:gd name="connsiteY18" fmla="*/ 9151 h 21349"/>
                    <a:gd name="connsiteX19" fmla="*/ 113706 w 366594"/>
                    <a:gd name="connsiteY19" fmla="*/ 5788 h 21349"/>
                    <a:gd name="connsiteX20" fmla="*/ 97857 w 366594"/>
                    <a:gd name="connsiteY20" fmla="*/ 0 h 21349"/>
                    <a:gd name="connsiteX21" fmla="*/ 81942 w 366594"/>
                    <a:gd name="connsiteY21" fmla="*/ 5788 h 21349"/>
                    <a:gd name="connsiteX22" fmla="*/ 73344 w 366594"/>
                    <a:gd name="connsiteY22" fmla="*/ 9151 h 21349"/>
                    <a:gd name="connsiteX23" fmla="*/ 64746 w 366594"/>
                    <a:gd name="connsiteY23" fmla="*/ 5788 h 21349"/>
                    <a:gd name="connsiteX24" fmla="*/ 48896 w 366594"/>
                    <a:gd name="connsiteY24" fmla="*/ 0 h 21349"/>
                    <a:gd name="connsiteX25" fmla="*/ 32982 w 366594"/>
                    <a:gd name="connsiteY25" fmla="*/ 5788 h 21349"/>
                    <a:gd name="connsiteX26" fmla="*/ 24448 w 366594"/>
                    <a:gd name="connsiteY26" fmla="*/ 9151 h 21349"/>
                    <a:gd name="connsiteX27" fmla="*/ 15914 w 366594"/>
                    <a:gd name="connsiteY27" fmla="*/ 5788 h 21349"/>
                    <a:gd name="connsiteX28" fmla="*/ 0 w 366594"/>
                    <a:gd name="connsiteY28" fmla="*/ 0 h 21349"/>
                    <a:gd name="connsiteX29" fmla="*/ 0 w 366594"/>
                    <a:gd name="connsiteY29" fmla="*/ 12198 h 21349"/>
                    <a:gd name="connsiteX30" fmla="*/ 8534 w 366594"/>
                    <a:gd name="connsiteY30" fmla="*/ 15554 h 21349"/>
                    <a:gd name="connsiteX31" fmla="*/ 24448 w 366594"/>
                    <a:gd name="connsiteY31" fmla="*/ 21349 h 21349"/>
                    <a:gd name="connsiteX32" fmla="*/ 40297 w 366594"/>
                    <a:gd name="connsiteY32" fmla="*/ 15554 h 21349"/>
                    <a:gd name="connsiteX33" fmla="*/ 48896 w 366594"/>
                    <a:gd name="connsiteY33" fmla="*/ 12198 h 21349"/>
                    <a:gd name="connsiteX34" fmla="*/ 57430 w 366594"/>
                    <a:gd name="connsiteY34" fmla="*/ 15554 h 21349"/>
                    <a:gd name="connsiteX35" fmla="*/ 73344 w 366594"/>
                    <a:gd name="connsiteY35" fmla="*/ 21349 h 21349"/>
                    <a:gd name="connsiteX36" fmla="*/ 89193 w 366594"/>
                    <a:gd name="connsiteY36" fmla="*/ 15554 h 21349"/>
                    <a:gd name="connsiteX37" fmla="*/ 97793 w 366594"/>
                    <a:gd name="connsiteY37" fmla="*/ 12198 h 21349"/>
                    <a:gd name="connsiteX38" fmla="*/ 106327 w 366594"/>
                    <a:gd name="connsiteY38" fmla="*/ 15554 h 21349"/>
                    <a:gd name="connsiteX39" fmla="*/ 122176 w 366594"/>
                    <a:gd name="connsiteY39" fmla="*/ 21349 h 21349"/>
                    <a:gd name="connsiteX40" fmla="*/ 138090 w 366594"/>
                    <a:gd name="connsiteY40" fmla="*/ 15554 h 21349"/>
                    <a:gd name="connsiteX41" fmla="*/ 146625 w 366594"/>
                    <a:gd name="connsiteY41" fmla="*/ 12198 h 21349"/>
                    <a:gd name="connsiteX42" fmla="*/ 155223 w 366594"/>
                    <a:gd name="connsiteY42" fmla="*/ 15554 h 21349"/>
                    <a:gd name="connsiteX43" fmla="*/ 171072 w 366594"/>
                    <a:gd name="connsiteY43" fmla="*/ 21349 h 21349"/>
                    <a:gd name="connsiteX44" fmla="*/ 186986 w 366594"/>
                    <a:gd name="connsiteY44" fmla="*/ 15554 h 21349"/>
                    <a:gd name="connsiteX45" fmla="*/ 195521 w 366594"/>
                    <a:gd name="connsiteY45" fmla="*/ 12198 h 21349"/>
                    <a:gd name="connsiteX46" fmla="*/ 204055 w 366594"/>
                    <a:gd name="connsiteY46" fmla="*/ 15554 h 21349"/>
                    <a:gd name="connsiteX47" fmla="*/ 219969 w 366594"/>
                    <a:gd name="connsiteY47" fmla="*/ 21349 h 21349"/>
                    <a:gd name="connsiteX48" fmla="*/ 235819 w 366594"/>
                    <a:gd name="connsiteY48" fmla="*/ 15554 h 21349"/>
                    <a:gd name="connsiteX49" fmla="*/ 244417 w 366594"/>
                    <a:gd name="connsiteY49" fmla="*/ 12198 h 21349"/>
                    <a:gd name="connsiteX50" fmla="*/ 252951 w 366594"/>
                    <a:gd name="connsiteY50" fmla="*/ 15554 h 21349"/>
                    <a:gd name="connsiteX51" fmla="*/ 268865 w 366594"/>
                    <a:gd name="connsiteY51" fmla="*/ 21349 h 21349"/>
                    <a:gd name="connsiteX52" fmla="*/ 284715 w 366594"/>
                    <a:gd name="connsiteY52" fmla="*/ 15554 h 21349"/>
                    <a:gd name="connsiteX53" fmla="*/ 293249 w 366594"/>
                    <a:gd name="connsiteY53" fmla="*/ 12198 h 21349"/>
                    <a:gd name="connsiteX54" fmla="*/ 301848 w 366594"/>
                    <a:gd name="connsiteY54" fmla="*/ 15554 h 21349"/>
                    <a:gd name="connsiteX55" fmla="*/ 317697 w 366594"/>
                    <a:gd name="connsiteY55" fmla="*/ 21349 h 21349"/>
                    <a:gd name="connsiteX56" fmla="*/ 333612 w 366594"/>
                    <a:gd name="connsiteY56" fmla="*/ 15554 h 21349"/>
                    <a:gd name="connsiteX57" fmla="*/ 342146 w 366594"/>
                    <a:gd name="connsiteY57" fmla="*/ 12198 h 21349"/>
                    <a:gd name="connsiteX58" fmla="*/ 350680 w 366594"/>
                    <a:gd name="connsiteY58" fmla="*/ 15554 h 21349"/>
                    <a:gd name="connsiteX59" fmla="*/ 366594 w 366594"/>
                    <a:gd name="connsiteY59" fmla="*/ 21349 h 21349"/>
                    <a:gd name="connsiteX60" fmla="*/ 366594 w 366594"/>
                    <a:gd name="connsiteY60" fmla="*/ 9151 h 21349"/>
                    <a:gd name="connsiteX61" fmla="*/ 358059 w 366594"/>
                    <a:gd name="connsiteY61" fmla="*/ 5788 h 21349"/>
                    <a:gd name="connsiteX62" fmla="*/ 342210 w 366594"/>
                    <a:gd name="connsiteY62" fmla="*/ 0 h 2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66594" h="21349">
                      <a:moveTo>
                        <a:pt x="342210" y="0"/>
                      </a:moveTo>
                      <a:cubicBezTo>
                        <a:pt x="334060" y="0"/>
                        <a:pt x="329569" y="3350"/>
                        <a:pt x="326361" y="5788"/>
                      </a:cubicBezTo>
                      <a:cubicBezTo>
                        <a:pt x="323537" y="7886"/>
                        <a:pt x="321868" y="9151"/>
                        <a:pt x="317761" y="9151"/>
                      </a:cubicBezTo>
                      <a:cubicBezTo>
                        <a:pt x="313719" y="9151"/>
                        <a:pt x="312051" y="7886"/>
                        <a:pt x="309227" y="5788"/>
                      </a:cubicBezTo>
                      <a:cubicBezTo>
                        <a:pt x="305955" y="3350"/>
                        <a:pt x="301463" y="0"/>
                        <a:pt x="293314" y="0"/>
                      </a:cubicBezTo>
                      <a:cubicBezTo>
                        <a:pt x="285228" y="0"/>
                        <a:pt x="280737" y="3350"/>
                        <a:pt x="277464" y="5788"/>
                      </a:cubicBezTo>
                      <a:cubicBezTo>
                        <a:pt x="274640" y="7886"/>
                        <a:pt x="272972" y="9151"/>
                        <a:pt x="268929" y="9151"/>
                      </a:cubicBezTo>
                      <a:cubicBezTo>
                        <a:pt x="264822" y="9151"/>
                        <a:pt x="263154" y="7886"/>
                        <a:pt x="260331" y="5788"/>
                      </a:cubicBezTo>
                      <a:cubicBezTo>
                        <a:pt x="257058" y="3350"/>
                        <a:pt x="252631" y="0"/>
                        <a:pt x="244482" y="0"/>
                      </a:cubicBezTo>
                      <a:cubicBezTo>
                        <a:pt x="236332" y="0"/>
                        <a:pt x="231841" y="3350"/>
                        <a:pt x="228568" y="5788"/>
                      </a:cubicBezTo>
                      <a:cubicBezTo>
                        <a:pt x="225808" y="7886"/>
                        <a:pt x="224076" y="9151"/>
                        <a:pt x="220033" y="9151"/>
                      </a:cubicBezTo>
                      <a:cubicBezTo>
                        <a:pt x="215926" y="9151"/>
                        <a:pt x="214258" y="7886"/>
                        <a:pt x="211499" y="5788"/>
                      </a:cubicBezTo>
                      <a:cubicBezTo>
                        <a:pt x="208226" y="3350"/>
                        <a:pt x="203735" y="0"/>
                        <a:pt x="195585" y="0"/>
                      </a:cubicBezTo>
                      <a:cubicBezTo>
                        <a:pt x="187436" y="0"/>
                        <a:pt x="182943" y="3350"/>
                        <a:pt x="179672" y="5788"/>
                      </a:cubicBezTo>
                      <a:cubicBezTo>
                        <a:pt x="176912" y="7886"/>
                        <a:pt x="175244" y="9151"/>
                        <a:pt x="171137" y="9151"/>
                      </a:cubicBezTo>
                      <a:cubicBezTo>
                        <a:pt x="167094" y="9151"/>
                        <a:pt x="165361" y="7886"/>
                        <a:pt x="162603" y="5788"/>
                      </a:cubicBezTo>
                      <a:cubicBezTo>
                        <a:pt x="159330" y="3350"/>
                        <a:pt x="154838" y="0"/>
                        <a:pt x="146689" y="0"/>
                      </a:cubicBezTo>
                      <a:cubicBezTo>
                        <a:pt x="138539" y="0"/>
                        <a:pt x="134111" y="3350"/>
                        <a:pt x="130839" y="5788"/>
                      </a:cubicBezTo>
                      <a:cubicBezTo>
                        <a:pt x="128016" y="7886"/>
                        <a:pt x="126347" y="9151"/>
                        <a:pt x="122240" y="9151"/>
                      </a:cubicBezTo>
                      <a:cubicBezTo>
                        <a:pt x="118198" y="9151"/>
                        <a:pt x="116529" y="7886"/>
                        <a:pt x="113706" y="5788"/>
                      </a:cubicBezTo>
                      <a:cubicBezTo>
                        <a:pt x="110434" y="3350"/>
                        <a:pt x="105941" y="0"/>
                        <a:pt x="97857" y="0"/>
                      </a:cubicBezTo>
                      <a:cubicBezTo>
                        <a:pt x="89707" y="0"/>
                        <a:pt x="85215" y="3350"/>
                        <a:pt x="81942" y="5788"/>
                      </a:cubicBezTo>
                      <a:cubicBezTo>
                        <a:pt x="79055" y="7886"/>
                        <a:pt x="77387" y="9151"/>
                        <a:pt x="73344" y="9151"/>
                      </a:cubicBezTo>
                      <a:cubicBezTo>
                        <a:pt x="69237" y="9151"/>
                        <a:pt x="67569" y="7886"/>
                        <a:pt x="64746" y="5788"/>
                      </a:cubicBezTo>
                      <a:cubicBezTo>
                        <a:pt x="61537" y="3350"/>
                        <a:pt x="57045" y="0"/>
                        <a:pt x="48896" y="0"/>
                      </a:cubicBezTo>
                      <a:cubicBezTo>
                        <a:pt x="40747" y="0"/>
                        <a:pt x="36255" y="3350"/>
                        <a:pt x="32982" y="5788"/>
                      </a:cubicBezTo>
                      <a:cubicBezTo>
                        <a:pt x="30223" y="7886"/>
                        <a:pt x="28490" y="9151"/>
                        <a:pt x="24448" y="9151"/>
                      </a:cubicBezTo>
                      <a:cubicBezTo>
                        <a:pt x="20341" y="9151"/>
                        <a:pt x="18672" y="7886"/>
                        <a:pt x="15914" y="5788"/>
                      </a:cubicBezTo>
                      <a:cubicBezTo>
                        <a:pt x="12641" y="3350"/>
                        <a:pt x="8149" y="0"/>
                        <a:pt x="0" y="0"/>
                      </a:cubicBezTo>
                      <a:lnTo>
                        <a:pt x="0" y="12198"/>
                      </a:lnTo>
                      <a:cubicBezTo>
                        <a:pt x="4043" y="12198"/>
                        <a:pt x="5775" y="13456"/>
                        <a:pt x="8534" y="15554"/>
                      </a:cubicBezTo>
                      <a:cubicBezTo>
                        <a:pt x="11807" y="18000"/>
                        <a:pt x="16298" y="21349"/>
                        <a:pt x="24448" y="21349"/>
                      </a:cubicBezTo>
                      <a:cubicBezTo>
                        <a:pt x="32597" y="21349"/>
                        <a:pt x="37025" y="18000"/>
                        <a:pt x="40297" y="15554"/>
                      </a:cubicBezTo>
                      <a:cubicBezTo>
                        <a:pt x="43121" y="13456"/>
                        <a:pt x="44789" y="12198"/>
                        <a:pt x="48896" y="12198"/>
                      </a:cubicBezTo>
                      <a:cubicBezTo>
                        <a:pt x="52939" y="12198"/>
                        <a:pt x="54607" y="13456"/>
                        <a:pt x="57430" y="15554"/>
                      </a:cubicBezTo>
                      <a:cubicBezTo>
                        <a:pt x="60703" y="18000"/>
                        <a:pt x="65195" y="21349"/>
                        <a:pt x="73344" y="21349"/>
                      </a:cubicBezTo>
                      <a:cubicBezTo>
                        <a:pt x="81494" y="21349"/>
                        <a:pt x="85921" y="18000"/>
                        <a:pt x="89193" y="15554"/>
                      </a:cubicBezTo>
                      <a:cubicBezTo>
                        <a:pt x="92017" y="13456"/>
                        <a:pt x="93686" y="12198"/>
                        <a:pt x="97793" y="12198"/>
                      </a:cubicBezTo>
                      <a:cubicBezTo>
                        <a:pt x="101835" y="12198"/>
                        <a:pt x="103504" y="13456"/>
                        <a:pt x="106327" y="15554"/>
                      </a:cubicBezTo>
                      <a:cubicBezTo>
                        <a:pt x="109599" y="18000"/>
                        <a:pt x="114091" y="21349"/>
                        <a:pt x="122176" y="21349"/>
                      </a:cubicBezTo>
                      <a:cubicBezTo>
                        <a:pt x="130326" y="21349"/>
                        <a:pt x="134817" y="18000"/>
                        <a:pt x="138090" y="15554"/>
                      </a:cubicBezTo>
                      <a:cubicBezTo>
                        <a:pt x="140914" y="13456"/>
                        <a:pt x="142582" y="12198"/>
                        <a:pt x="146625" y="12198"/>
                      </a:cubicBezTo>
                      <a:cubicBezTo>
                        <a:pt x="150732" y="12198"/>
                        <a:pt x="152400" y="13456"/>
                        <a:pt x="155223" y="15554"/>
                      </a:cubicBezTo>
                      <a:cubicBezTo>
                        <a:pt x="158431" y="18000"/>
                        <a:pt x="162923" y="21349"/>
                        <a:pt x="171072" y="21349"/>
                      </a:cubicBezTo>
                      <a:cubicBezTo>
                        <a:pt x="179222" y="21349"/>
                        <a:pt x="183714" y="18000"/>
                        <a:pt x="186986" y="15554"/>
                      </a:cubicBezTo>
                      <a:cubicBezTo>
                        <a:pt x="189746" y="13456"/>
                        <a:pt x="191478" y="12198"/>
                        <a:pt x="195521" y="12198"/>
                      </a:cubicBezTo>
                      <a:cubicBezTo>
                        <a:pt x="199564" y="12198"/>
                        <a:pt x="201296" y="13456"/>
                        <a:pt x="204055" y="15554"/>
                      </a:cubicBezTo>
                      <a:cubicBezTo>
                        <a:pt x="207328" y="18000"/>
                        <a:pt x="211819" y="21349"/>
                        <a:pt x="219969" y="21349"/>
                      </a:cubicBezTo>
                      <a:cubicBezTo>
                        <a:pt x="228118" y="21349"/>
                        <a:pt x="232611" y="18000"/>
                        <a:pt x="235819" y="15554"/>
                      </a:cubicBezTo>
                      <a:cubicBezTo>
                        <a:pt x="238642" y="13456"/>
                        <a:pt x="240310" y="12198"/>
                        <a:pt x="244417" y="12198"/>
                      </a:cubicBezTo>
                      <a:cubicBezTo>
                        <a:pt x="248460" y="12198"/>
                        <a:pt x="250128" y="13456"/>
                        <a:pt x="252951" y="15554"/>
                      </a:cubicBezTo>
                      <a:cubicBezTo>
                        <a:pt x="256224" y="18000"/>
                        <a:pt x="260716" y="21349"/>
                        <a:pt x="268865" y="21349"/>
                      </a:cubicBezTo>
                      <a:cubicBezTo>
                        <a:pt x="277015" y="21349"/>
                        <a:pt x="281443" y="18000"/>
                        <a:pt x="284715" y="15554"/>
                      </a:cubicBezTo>
                      <a:cubicBezTo>
                        <a:pt x="287538" y="13456"/>
                        <a:pt x="289207" y="12198"/>
                        <a:pt x="293249" y="12198"/>
                      </a:cubicBezTo>
                      <a:cubicBezTo>
                        <a:pt x="297356" y="12198"/>
                        <a:pt x="299025" y="13456"/>
                        <a:pt x="301848" y="15554"/>
                      </a:cubicBezTo>
                      <a:cubicBezTo>
                        <a:pt x="305120" y="18000"/>
                        <a:pt x="309548" y="21349"/>
                        <a:pt x="317697" y="21349"/>
                      </a:cubicBezTo>
                      <a:cubicBezTo>
                        <a:pt x="325847" y="21349"/>
                        <a:pt x="330339" y="18000"/>
                        <a:pt x="333612" y="15554"/>
                      </a:cubicBezTo>
                      <a:cubicBezTo>
                        <a:pt x="336370" y="13456"/>
                        <a:pt x="338103" y="12198"/>
                        <a:pt x="342146" y="12198"/>
                      </a:cubicBezTo>
                      <a:cubicBezTo>
                        <a:pt x="346253" y="12198"/>
                        <a:pt x="347921" y="13456"/>
                        <a:pt x="350680" y="15554"/>
                      </a:cubicBezTo>
                      <a:cubicBezTo>
                        <a:pt x="353952" y="18000"/>
                        <a:pt x="358445" y="21349"/>
                        <a:pt x="366594" y="21349"/>
                      </a:cubicBezTo>
                      <a:lnTo>
                        <a:pt x="366594" y="9151"/>
                      </a:lnTo>
                      <a:cubicBezTo>
                        <a:pt x="362552" y="9151"/>
                        <a:pt x="360819" y="7886"/>
                        <a:pt x="358059" y="5788"/>
                      </a:cubicBezTo>
                      <a:cubicBezTo>
                        <a:pt x="354851" y="3350"/>
                        <a:pt x="350359" y="0"/>
                        <a:pt x="342210" y="0"/>
                      </a:cubicBezTo>
                      <a:close/>
                    </a:path>
                  </a:pathLst>
                </a:custGeom>
                <a:solidFill>
                  <a:srgbClr val="2D5967"/>
                </a:solidFill>
                <a:ln w="6417" cap="flat">
                  <a:noFill/>
                  <a:prstDash val="solid"/>
                  <a:miter/>
                </a:ln>
              </p:spPr>
              <p:txBody>
                <a:bodyPr rtlCol="0" anchor="ctr"/>
                <a:lstStyle/>
                <a:p>
                  <a:endParaRPr lang="en-US" sz="810"/>
                </a:p>
              </p:txBody>
            </p:sp>
            <p:sp>
              <p:nvSpPr>
                <p:cNvPr id="3156" name="Freeform: Shape 3155">
                  <a:extLst>
                    <a:ext uri="{FF2B5EF4-FFF2-40B4-BE49-F238E27FC236}">
                      <a16:creationId xmlns:a16="http://schemas.microsoft.com/office/drawing/2014/main" id="{D5E60C62-FF43-C603-530A-044C8106B90C}"/>
                    </a:ext>
                  </a:extLst>
                </p:cNvPr>
                <p:cNvSpPr/>
                <p:nvPr/>
              </p:nvSpPr>
              <p:spPr>
                <a:xfrm>
                  <a:off x="9197490" y="5630224"/>
                  <a:ext cx="134496" cy="149981"/>
                </a:xfrm>
                <a:custGeom>
                  <a:avLst/>
                  <a:gdLst>
                    <a:gd name="connsiteX0" fmla="*/ 12256 w 134496"/>
                    <a:gd name="connsiteY0" fmla="*/ 149981 h 149981"/>
                    <a:gd name="connsiteX1" fmla="*/ 50436 w 134496"/>
                    <a:gd name="connsiteY1" fmla="*/ 149981 h 149981"/>
                    <a:gd name="connsiteX2" fmla="*/ 84060 w 134496"/>
                    <a:gd name="connsiteY2" fmla="*/ 149981 h 149981"/>
                    <a:gd name="connsiteX3" fmla="*/ 122240 w 134496"/>
                    <a:gd name="connsiteY3" fmla="*/ 149981 h 149981"/>
                    <a:gd name="connsiteX4" fmla="*/ 122240 w 134496"/>
                    <a:gd name="connsiteY4" fmla="*/ 70669 h 149981"/>
                    <a:gd name="connsiteX5" fmla="*/ 134497 w 134496"/>
                    <a:gd name="connsiteY5" fmla="*/ 70669 h 149981"/>
                    <a:gd name="connsiteX6" fmla="*/ 134497 w 134496"/>
                    <a:gd name="connsiteY6" fmla="*/ 37122 h 149981"/>
                    <a:gd name="connsiteX7" fmla="*/ 120573 w 134496"/>
                    <a:gd name="connsiteY7" fmla="*/ 37122 h 149981"/>
                    <a:gd name="connsiteX8" fmla="*/ 123909 w 134496"/>
                    <a:gd name="connsiteY8" fmla="*/ 24904 h 149981"/>
                    <a:gd name="connsiteX9" fmla="*/ 119353 w 134496"/>
                    <a:gd name="connsiteY9" fmla="*/ 10543 h 149981"/>
                    <a:gd name="connsiteX10" fmla="*/ 99076 w 134496"/>
                    <a:gd name="connsiteY10" fmla="*/ 0 h 149981"/>
                    <a:gd name="connsiteX11" fmla="*/ 99011 w 134496"/>
                    <a:gd name="connsiteY11" fmla="*/ 0 h 149981"/>
                    <a:gd name="connsiteX12" fmla="*/ 75847 w 134496"/>
                    <a:gd name="connsiteY12" fmla="*/ 15843 h 149981"/>
                    <a:gd name="connsiteX13" fmla="*/ 67761 w 134496"/>
                    <a:gd name="connsiteY13" fmla="*/ 37122 h 149981"/>
                    <a:gd name="connsiteX14" fmla="*/ 66991 w 134496"/>
                    <a:gd name="connsiteY14" fmla="*/ 37122 h 149981"/>
                    <a:gd name="connsiteX15" fmla="*/ 58906 w 134496"/>
                    <a:gd name="connsiteY15" fmla="*/ 15863 h 149981"/>
                    <a:gd name="connsiteX16" fmla="*/ 35741 w 134496"/>
                    <a:gd name="connsiteY16" fmla="*/ 0 h 149981"/>
                    <a:gd name="connsiteX17" fmla="*/ 35677 w 134496"/>
                    <a:gd name="connsiteY17" fmla="*/ 0 h 149981"/>
                    <a:gd name="connsiteX18" fmla="*/ 15401 w 134496"/>
                    <a:gd name="connsiteY18" fmla="*/ 10556 h 149981"/>
                    <a:gd name="connsiteX19" fmla="*/ 10844 w 134496"/>
                    <a:gd name="connsiteY19" fmla="*/ 24910 h 149981"/>
                    <a:gd name="connsiteX20" fmla="*/ 14181 w 134496"/>
                    <a:gd name="connsiteY20" fmla="*/ 37128 h 149981"/>
                    <a:gd name="connsiteX21" fmla="*/ 0 w 134496"/>
                    <a:gd name="connsiteY21" fmla="*/ 37128 h 149981"/>
                    <a:gd name="connsiteX22" fmla="*/ 0 w 134496"/>
                    <a:gd name="connsiteY22" fmla="*/ 70688 h 149981"/>
                    <a:gd name="connsiteX23" fmla="*/ 12256 w 134496"/>
                    <a:gd name="connsiteY23" fmla="*/ 70688 h 149981"/>
                    <a:gd name="connsiteX24" fmla="*/ 12256 w 134496"/>
                    <a:gd name="connsiteY24" fmla="*/ 149981 h 149981"/>
                    <a:gd name="connsiteX25" fmla="*/ 50436 w 134496"/>
                    <a:gd name="connsiteY25" fmla="*/ 137783 h 149981"/>
                    <a:gd name="connsiteX26" fmla="*/ 24448 w 134496"/>
                    <a:gd name="connsiteY26" fmla="*/ 137783 h 149981"/>
                    <a:gd name="connsiteX27" fmla="*/ 24448 w 134496"/>
                    <a:gd name="connsiteY27" fmla="*/ 70669 h 149981"/>
                    <a:gd name="connsiteX28" fmla="*/ 50436 w 134496"/>
                    <a:gd name="connsiteY28" fmla="*/ 70669 h 149981"/>
                    <a:gd name="connsiteX29" fmla="*/ 50436 w 134496"/>
                    <a:gd name="connsiteY29" fmla="*/ 137783 h 149981"/>
                    <a:gd name="connsiteX30" fmla="*/ 71804 w 134496"/>
                    <a:gd name="connsiteY30" fmla="*/ 137783 h 149981"/>
                    <a:gd name="connsiteX31" fmla="*/ 62628 w 134496"/>
                    <a:gd name="connsiteY31" fmla="*/ 137783 h 149981"/>
                    <a:gd name="connsiteX32" fmla="*/ 62628 w 134496"/>
                    <a:gd name="connsiteY32" fmla="*/ 70669 h 149981"/>
                    <a:gd name="connsiteX33" fmla="*/ 71804 w 134496"/>
                    <a:gd name="connsiteY33" fmla="*/ 70669 h 149981"/>
                    <a:gd name="connsiteX34" fmla="*/ 71804 w 134496"/>
                    <a:gd name="connsiteY34" fmla="*/ 137783 h 149981"/>
                    <a:gd name="connsiteX35" fmla="*/ 110049 w 134496"/>
                    <a:gd name="connsiteY35" fmla="*/ 137783 h 149981"/>
                    <a:gd name="connsiteX36" fmla="*/ 84060 w 134496"/>
                    <a:gd name="connsiteY36" fmla="*/ 137783 h 149981"/>
                    <a:gd name="connsiteX37" fmla="*/ 84060 w 134496"/>
                    <a:gd name="connsiteY37" fmla="*/ 70669 h 149981"/>
                    <a:gd name="connsiteX38" fmla="*/ 110049 w 134496"/>
                    <a:gd name="connsiteY38" fmla="*/ 70669 h 149981"/>
                    <a:gd name="connsiteX39" fmla="*/ 110049 w 134496"/>
                    <a:gd name="connsiteY39" fmla="*/ 137783 h 149981"/>
                    <a:gd name="connsiteX40" fmla="*/ 87269 w 134496"/>
                    <a:gd name="connsiteY40" fmla="*/ 20155 h 149981"/>
                    <a:gd name="connsiteX41" fmla="*/ 99011 w 134496"/>
                    <a:gd name="connsiteY41" fmla="*/ 12198 h 149981"/>
                    <a:gd name="connsiteX42" fmla="*/ 99076 w 134496"/>
                    <a:gd name="connsiteY42" fmla="*/ 12198 h 149981"/>
                    <a:gd name="connsiteX43" fmla="*/ 109279 w 134496"/>
                    <a:gd name="connsiteY43" fmla="*/ 17479 h 149981"/>
                    <a:gd name="connsiteX44" fmla="*/ 111717 w 134496"/>
                    <a:gd name="connsiteY44" fmla="*/ 24904 h 149981"/>
                    <a:gd name="connsiteX45" fmla="*/ 108188 w 134496"/>
                    <a:gd name="connsiteY45" fmla="*/ 33394 h 149981"/>
                    <a:gd name="connsiteX46" fmla="*/ 99076 w 134496"/>
                    <a:gd name="connsiteY46" fmla="*/ 37083 h 149981"/>
                    <a:gd name="connsiteX47" fmla="*/ 99011 w 134496"/>
                    <a:gd name="connsiteY47" fmla="*/ 37083 h 149981"/>
                    <a:gd name="connsiteX48" fmla="*/ 80788 w 134496"/>
                    <a:gd name="connsiteY48" fmla="*/ 37102 h 149981"/>
                    <a:gd name="connsiteX49" fmla="*/ 87269 w 134496"/>
                    <a:gd name="connsiteY49" fmla="*/ 20155 h 149981"/>
                    <a:gd name="connsiteX50" fmla="*/ 25475 w 134496"/>
                    <a:gd name="connsiteY50" fmla="*/ 17479 h 149981"/>
                    <a:gd name="connsiteX51" fmla="*/ 35741 w 134496"/>
                    <a:gd name="connsiteY51" fmla="*/ 12198 h 149981"/>
                    <a:gd name="connsiteX52" fmla="*/ 47485 w 134496"/>
                    <a:gd name="connsiteY52" fmla="*/ 20168 h 149981"/>
                    <a:gd name="connsiteX53" fmla="*/ 53966 w 134496"/>
                    <a:gd name="connsiteY53" fmla="*/ 37102 h 149981"/>
                    <a:gd name="connsiteX54" fmla="*/ 35806 w 134496"/>
                    <a:gd name="connsiteY54" fmla="*/ 37083 h 149981"/>
                    <a:gd name="connsiteX55" fmla="*/ 35741 w 134496"/>
                    <a:gd name="connsiteY55" fmla="*/ 37083 h 149981"/>
                    <a:gd name="connsiteX56" fmla="*/ 26630 w 134496"/>
                    <a:gd name="connsiteY56" fmla="*/ 33394 h 149981"/>
                    <a:gd name="connsiteX57" fmla="*/ 23100 w 134496"/>
                    <a:gd name="connsiteY57" fmla="*/ 24904 h 149981"/>
                    <a:gd name="connsiteX58" fmla="*/ 25475 w 134496"/>
                    <a:gd name="connsiteY58" fmla="*/ 17479 h 149981"/>
                    <a:gd name="connsiteX59" fmla="*/ 12256 w 134496"/>
                    <a:gd name="connsiteY59" fmla="*/ 49320 h 149981"/>
                    <a:gd name="connsiteX60" fmla="*/ 62885 w 134496"/>
                    <a:gd name="connsiteY60" fmla="*/ 49320 h 149981"/>
                    <a:gd name="connsiteX61" fmla="*/ 63077 w 134496"/>
                    <a:gd name="connsiteY61" fmla="*/ 49320 h 149981"/>
                    <a:gd name="connsiteX62" fmla="*/ 67377 w 134496"/>
                    <a:gd name="connsiteY62" fmla="*/ 49326 h 149981"/>
                    <a:gd name="connsiteX63" fmla="*/ 71676 w 134496"/>
                    <a:gd name="connsiteY63" fmla="*/ 49326 h 149981"/>
                    <a:gd name="connsiteX64" fmla="*/ 71868 w 134496"/>
                    <a:gd name="connsiteY64" fmla="*/ 49320 h 149981"/>
                    <a:gd name="connsiteX65" fmla="*/ 122240 w 134496"/>
                    <a:gd name="connsiteY65" fmla="*/ 49320 h 149981"/>
                    <a:gd name="connsiteX66" fmla="*/ 122240 w 134496"/>
                    <a:gd name="connsiteY66" fmla="*/ 58470 h 149981"/>
                    <a:gd name="connsiteX67" fmla="*/ 84060 w 134496"/>
                    <a:gd name="connsiteY67" fmla="*/ 58470 h 149981"/>
                    <a:gd name="connsiteX68" fmla="*/ 50436 w 134496"/>
                    <a:gd name="connsiteY68" fmla="*/ 58470 h 149981"/>
                    <a:gd name="connsiteX69" fmla="*/ 12256 w 134496"/>
                    <a:gd name="connsiteY69" fmla="*/ 58470 h 149981"/>
                    <a:gd name="connsiteX70" fmla="*/ 12256 w 134496"/>
                    <a:gd name="connsiteY70" fmla="*/ 49320 h 149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34496" h="149981">
                      <a:moveTo>
                        <a:pt x="12256" y="149981"/>
                      </a:moveTo>
                      <a:lnTo>
                        <a:pt x="50436" y="149981"/>
                      </a:lnTo>
                      <a:lnTo>
                        <a:pt x="84060" y="149981"/>
                      </a:lnTo>
                      <a:lnTo>
                        <a:pt x="122240" y="149981"/>
                      </a:lnTo>
                      <a:lnTo>
                        <a:pt x="122240" y="70669"/>
                      </a:lnTo>
                      <a:lnTo>
                        <a:pt x="134497" y="70669"/>
                      </a:lnTo>
                      <a:lnTo>
                        <a:pt x="134497" y="37122"/>
                      </a:lnTo>
                      <a:lnTo>
                        <a:pt x="120573" y="37122"/>
                      </a:lnTo>
                      <a:cubicBezTo>
                        <a:pt x="122754" y="33451"/>
                        <a:pt x="123909" y="29280"/>
                        <a:pt x="123909" y="24904"/>
                      </a:cubicBezTo>
                      <a:cubicBezTo>
                        <a:pt x="123909" y="19899"/>
                        <a:pt x="122305" y="14797"/>
                        <a:pt x="119353" y="10543"/>
                      </a:cubicBezTo>
                      <a:cubicBezTo>
                        <a:pt x="114733" y="3882"/>
                        <a:pt x="107354" y="39"/>
                        <a:pt x="99076" y="0"/>
                      </a:cubicBezTo>
                      <a:cubicBezTo>
                        <a:pt x="99076" y="0"/>
                        <a:pt x="99011" y="0"/>
                        <a:pt x="99011" y="0"/>
                      </a:cubicBezTo>
                      <a:cubicBezTo>
                        <a:pt x="88680" y="0"/>
                        <a:pt x="79441" y="6359"/>
                        <a:pt x="75847" y="15843"/>
                      </a:cubicBezTo>
                      <a:lnTo>
                        <a:pt x="67761" y="37122"/>
                      </a:lnTo>
                      <a:lnTo>
                        <a:pt x="66991" y="37122"/>
                      </a:lnTo>
                      <a:lnTo>
                        <a:pt x="58906" y="15863"/>
                      </a:lnTo>
                      <a:cubicBezTo>
                        <a:pt x="55377" y="6359"/>
                        <a:pt x="46072" y="0"/>
                        <a:pt x="35741" y="0"/>
                      </a:cubicBezTo>
                      <a:cubicBezTo>
                        <a:pt x="35741" y="0"/>
                        <a:pt x="35677" y="0"/>
                        <a:pt x="35677" y="0"/>
                      </a:cubicBezTo>
                      <a:cubicBezTo>
                        <a:pt x="27400" y="39"/>
                        <a:pt x="20021" y="3882"/>
                        <a:pt x="15401" y="10556"/>
                      </a:cubicBezTo>
                      <a:cubicBezTo>
                        <a:pt x="12448" y="14810"/>
                        <a:pt x="10844" y="19905"/>
                        <a:pt x="10844" y="24910"/>
                      </a:cubicBezTo>
                      <a:cubicBezTo>
                        <a:pt x="10844" y="29287"/>
                        <a:pt x="11999" y="33458"/>
                        <a:pt x="14181" y="37128"/>
                      </a:cubicBezTo>
                      <a:lnTo>
                        <a:pt x="0" y="37128"/>
                      </a:lnTo>
                      <a:lnTo>
                        <a:pt x="0" y="70688"/>
                      </a:lnTo>
                      <a:lnTo>
                        <a:pt x="12256" y="70688"/>
                      </a:lnTo>
                      <a:lnTo>
                        <a:pt x="12256" y="149981"/>
                      </a:lnTo>
                      <a:close/>
                      <a:moveTo>
                        <a:pt x="50436" y="137783"/>
                      </a:moveTo>
                      <a:lnTo>
                        <a:pt x="24448" y="137783"/>
                      </a:lnTo>
                      <a:lnTo>
                        <a:pt x="24448" y="70669"/>
                      </a:lnTo>
                      <a:lnTo>
                        <a:pt x="50436" y="70669"/>
                      </a:lnTo>
                      <a:lnTo>
                        <a:pt x="50436" y="137783"/>
                      </a:lnTo>
                      <a:close/>
                      <a:moveTo>
                        <a:pt x="71804" y="137783"/>
                      </a:moveTo>
                      <a:lnTo>
                        <a:pt x="62628" y="137783"/>
                      </a:lnTo>
                      <a:lnTo>
                        <a:pt x="62628" y="70669"/>
                      </a:lnTo>
                      <a:lnTo>
                        <a:pt x="71804" y="70669"/>
                      </a:lnTo>
                      <a:lnTo>
                        <a:pt x="71804" y="137783"/>
                      </a:lnTo>
                      <a:close/>
                      <a:moveTo>
                        <a:pt x="110049" y="137783"/>
                      </a:moveTo>
                      <a:lnTo>
                        <a:pt x="84060" y="137783"/>
                      </a:lnTo>
                      <a:lnTo>
                        <a:pt x="84060" y="70669"/>
                      </a:lnTo>
                      <a:lnTo>
                        <a:pt x="110049" y="70669"/>
                      </a:lnTo>
                      <a:lnTo>
                        <a:pt x="110049" y="137783"/>
                      </a:lnTo>
                      <a:close/>
                      <a:moveTo>
                        <a:pt x="87269" y="20155"/>
                      </a:moveTo>
                      <a:cubicBezTo>
                        <a:pt x="89066" y="15388"/>
                        <a:pt x="93750" y="12198"/>
                        <a:pt x="99011" y="12198"/>
                      </a:cubicBezTo>
                      <a:cubicBezTo>
                        <a:pt x="99011" y="12198"/>
                        <a:pt x="99011" y="12198"/>
                        <a:pt x="99076" y="12198"/>
                      </a:cubicBezTo>
                      <a:cubicBezTo>
                        <a:pt x="103247" y="12218"/>
                        <a:pt x="106969" y="14143"/>
                        <a:pt x="109279" y="17479"/>
                      </a:cubicBezTo>
                      <a:cubicBezTo>
                        <a:pt x="110819" y="19687"/>
                        <a:pt x="111717" y="22388"/>
                        <a:pt x="111717" y="24904"/>
                      </a:cubicBezTo>
                      <a:cubicBezTo>
                        <a:pt x="111717" y="28125"/>
                        <a:pt x="110434" y="31134"/>
                        <a:pt x="108188" y="33394"/>
                      </a:cubicBezTo>
                      <a:cubicBezTo>
                        <a:pt x="105749" y="35774"/>
                        <a:pt x="102541" y="37083"/>
                        <a:pt x="99076" y="37083"/>
                      </a:cubicBezTo>
                      <a:cubicBezTo>
                        <a:pt x="99011" y="37083"/>
                        <a:pt x="99011" y="37083"/>
                        <a:pt x="99011" y="37083"/>
                      </a:cubicBezTo>
                      <a:lnTo>
                        <a:pt x="80788" y="37102"/>
                      </a:lnTo>
                      <a:lnTo>
                        <a:pt x="87269" y="20155"/>
                      </a:lnTo>
                      <a:close/>
                      <a:moveTo>
                        <a:pt x="25475" y="17479"/>
                      </a:moveTo>
                      <a:cubicBezTo>
                        <a:pt x="27785" y="14143"/>
                        <a:pt x="31507" y="12218"/>
                        <a:pt x="35741" y="12198"/>
                      </a:cubicBezTo>
                      <a:cubicBezTo>
                        <a:pt x="40939" y="12147"/>
                        <a:pt x="45688" y="15375"/>
                        <a:pt x="47485" y="20168"/>
                      </a:cubicBezTo>
                      <a:lnTo>
                        <a:pt x="53966" y="37102"/>
                      </a:lnTo>
                      <a:lnTo>
                        <a:pt x="35806" y="37083"/>
                      </a:lnTo>
                      <a:lnTo>
                        <a:pt x="35741" y="37083"/>
                      </a:lnTo>
                      <a:cubicBezTo>
                        <a:pt x="32277" y="37109"/>
                        <a:pt x="29004" y="35793"/>
                        <a:pt x="26630" y="33394"/>
                      </a:cubicBezTo>
                      <a:cubicBezTo>
                        <a:pt x="24320" y="31134"/>
                        <a:pt x="23100" y="28112"/>
                        <a:pt x="23100" y="24904"/>
                      </a:cubicBezTo>
                      <a:cubicBezTo>
                        <a:pt x="23100" y="22395"/>
                        <a:pt x="23935" y="19687"/>
                        <a:pt x="25475" y="17479"/>
                      </a:cubicBezTo>
                      <a:close/>
                      <a:moveTo>
                        <a:pt x="12256" y="49320"/>
                      </a:moveTo>
                      <a:lnTo>
                        <a:pt x="62885" y="49320"/>
                      </a:lnTo>
                      <a:lnTo>
                        <a:pt x="63077" y="49320"/>
                      </a:lnTo>
                      <a:lnTo>
                        <a:pt x="67377" y="49326"/>
                      </a:lnTo>
                      <a:lnTo>
                        <a:pt x="71676" y="49326"/>
                      </a:lnTo>
                      <a:lnTo>
                        <a:pt x="71868" y="49320"/>
                      </a:lnTo>
                      <a:lnTo>
                        <a:pt x="122240" y="49320"/>
                      </a:lnTo>
                      <a:lnTo>
                        <a:pt x="122240" y="58470"/>
                      </a:lnTo>
                      <a:lnTo>
                        <a:pt x="84060" y="58470"/>
                      </a:lnTo>
                      <a:lnTo>
                        <a:pt x="50436" y="58470"/>
                      </a:lnTo>
                      <a:lnTo>
                        <a:pt x="12256" y="58470"/>
                      </a:lnTo>
                      <a:lnTo>
                        <a:pt x="12256" y="49320"/>
                      </a:lnTo>
                      <a:close/>
                    </a:path>
                  </a:pathLst>
                </a:custGeom>
                <a:solidFill>
                  <a:srgbClr val="2D5967"/>
                </a:solidFill>
                <a:ln w="6417" cap="flat">
                  <a:noFill/>
                  <a:prstDash val="solid"/>
                  <a:miter/>
                </a:ln>
              </p:spPr>
              <p:txBody>
                <a:bodyPr rtlCol="0" anchor="ctr"/>
                <a:lstStyle/>
                <a:p>
                  <a:endParaRPr lang="en-US" sz="810"/>
                </a:p>
              </p:txBody>
            </p:sp>
            <p:sp>
              <p:nvSpPr>
                <p:cNvPr id="3157" name="Freeform: Shape 3156">
                  <a:extLst>
                    <a:ext uri="{FF2B5EF4-FFF2-40B4-BE49-F238E27FC236}">
                      <a16:creationId xmlns:a16="http://schemas.microsoft.com/office/drawing/2014/main" id="{80887F7A-3B61-D90C-A22E-3ACC93A26E83}"/>
                    </a:ext>
                  </a:extLst>
                </p:cNvPr>
                <p:cNvSpPr/>
                <p:nvPr/>
              </p:nvSpPr>
              <p:spPr>
                <a:xfrm>
                  <a:off x="9080640" y="5871805"/>
                  <a:ext cx="366657" cy="57950"/>
                </a:xfrm>
                <a:custGeom>
                  <a:avLst/>
                  <a:gdLst>
                    <a:gd name="connsiteX0" fmla="*/ 0 w 366657"/>
                    <a:gd name="connsiteY0" fmla="*/ 12198 h 57950"/>
                    <a:gd name="connsiteX1" fmla="*/ 87076 w 366657"/>
                    <a:gd name="connsiteY1" fmla="*/ 12198 h 57950"/>
                    <a:gd name="connsiteX2" fmla="*/ 87076 w 366657"/>
                    <a:gd name="connsiteY2" fmla="*/ 39047 h 57950"/>
                    <a:gd name="connsiteX3" fmla="*/ 81878 w 366657"/>
                    <a:gd name="connsiteY3" fmla="*/ 42396 h 57950"/>
                    <a:gd name="connsiteX4" fmla="*/ 73344 w 366657"/>
                    <a:gd name="connsiteY4" fmla="*/ 45746 h 57950"/>
                    <a:gd name="connsiteX5" fmla="*/ 64746 w 366657"/>
                    <a:gd name="connsiteY5" fmla="*/ 42390 h 57950"/>
                    <a:gd name="connsiteX6" fmla="*/ 48896 w 366657"/>
                    <a:gd name="connsiteY6" fmla="*/ 36595 h 57950"/>
                    <a:gd name="connsiteX7" fmla="*/ 32982 w 366657"/>
                    <a:gd name="connsiteY7" fmla="*/ 42396 h 57950"/>
                    <a:gd name="connsiteX8" fmla="*/ 24448 w 366657"/>
                    <a:gd name="connsiteY8" fmla="*/ 45752 h 57950"/>
                    <a:gd name="connsiteX9" fmla="*/ 15914 w 366657"/>
                    <a:gd name="connsiteY9" fmla="*/ 42396 h 57950"/>
                    <a:gd name="connsiteX10" fmla="*/ 0 w 366657"/>
                    <a:gd name="connsiteY10" fmla="*/ 36595 h 57950"/>
                    <a:gd name="connsiteX11" fmla="*/ 0 w 366657"/>
                    <a:gd name="connsiteY11" fmla="*/ 48794 h 57950"/>
                    <a:gd name="connsiteX12" fmla="*/ 8534 w 366657"/>
                    <a:gd name="connsiteY12" fmla="*/ 52150 h 57950"/>
                    <a:gd name="connsiteX13" fmla="*/ 24448 w 366657"/>
                    <a:gd name="connsiteY13" fmla="*/ 57944 h 57950"/>
                    <a:gd name="connsiteX14" fmla="*/ 40297 w 366657"/>
                    <a:gd name="connsiteY14" fmla="*/ 52150 h 57950"/>
                    <a:gd name="connsiteX15" fmla="*/ 48896 w 366657"/>
                    <a:gd name="connsiteY15" fmla="*/ 48794 h 57950"/>
                    <a:gd name="connsiteX16" fmla="*/ 57430 w 366657"/>
                    <a:gd name="connsiteY16" fmla="*/ 52150 h 57950"/>
                    <a:gd name="connsiteX17" fmla="*/ 73344 w 366657"/>
                    <a:gd name="connsiteY17" fmla="*/ 57951 h 57950"/>
                    <a:gd name="connsiteX18" fmla="*/ 89193 w 366657"/>
                    <a:gd name="connsiteY18" fmla="*/ 52163 h 57950"/>
                    <a:gd name="connsiteX19" fmla="*/ 97793 w 366657"/>
                    <a:gd name="connsiteY19" fmla="*/ 48800 h 57950"/>
                    <a:gd name="connsiteX20" fmla="*/ 106327 w 366657"/>
                    <a:gd name="connsiteY20" fmla="*/ 52163 h 57950"/>
                    <a:gd name="connsiteX21" fmla="*/ 122176 w 366657"/>
                    <a:gd name="connsiteY21" fmla="*/ 57951 h 57950"/>
                    <a:gd name="connsiteX22" fmla="*/ 138090 w 366657"/>
                    <a:gd name="connsiteY22" fmla="*/ 52163 h 57950"/>
                    <a:gd name="connsiteX23" fmla="*/ 146625 w 366657"/>
                    <a:gd name="connsiteY23" fmla="*/ 48800 h 57950"/>
                    <a:gd name="connsiteX24" fmla="*/ 155223 w 366657"/>
                    <a:gd name="connsiteY24" fmla="*/ 52163 h 57950"/>
                    <a:gd name="connsiteX25" fmla="*/ 171072 w 366657"/>
                    <a:gd name="connsiteY25" fmla="*/ 57951 h 57950"/>
                    <a:gd name="connsiteX26" fmla="*/ 186986 w 366657"/>
                    <a:gd name="connsiteY26" fmla="*/ 52163 h 57950"/>
                    <a:gd name="connsiteX27" fmla="*/ 195521 w 366657"/>
                    <a:gd name="connsiteY27" fmla="*/ 48800 h 57950"/>
                    <a:gd name="connsiteX28" fmla="*/ 204055 w 366657"/>
                    <a:gd name="connsiteY28" fmla="*/ 52163 h 57950"/>
                    <a:gd name="connsiteX29" fmla="*/ 219969 w 366657"/>
                    <a:gd name="connsiteY29" fmla="*/ 57951 h 57950"/>
                    <a:gd name="connsiteX30" fmla="*/ 235819 w 366657"/>
                    <a:gd name="connsiteY30" fmla="*/ 52163 h 57950"/>
                    <a:gd name="connsiteX31" fmla="*/ 244417 w 366657"/>
                    <a:gd name="connsiteY31" fmla="*/ 48800 h 57950"/>
                    <a:gd name="connsiteX32" fmla="*/ 252951 w 366657"/>
                    <a:gd name="connsiteY32" fmla="*/ 52163 h 57950"/>
                    <a:gd name="connsiteX33" fmla="*/ 268865 w 366657"/>
                    <a:gd name="connsiteY33" fmla="*/ 57951 h 57950"/>
                    <a:gd name="connsiteX34" fmla="*/ 284715 w 366657"/>
                    <a:gd name="connsiteY34" fmla="*/ 52163 h 57950"/>
                    <a:gd name="connsiteX35" fmla="*/ 293249 w 366657"/>
                    <a:gd name="connsiteY35" fmla="*/ 48800 h 57950"/>
                    <a:gd name="connsiteX36" fmla="*/ 301848 w 366657"/>
                    <a:gd name="connsiteY36" fmla="*/ 52163 h 57950"/>
                    <a:gd name="connsiteX37" fmla="*/ 317697 w 366657"/>
                    <a:gd name="connsiteY37" fmla="*/ 57951 h 57950"/>
                    <a:gd name="connsiteX38" fmla="*/ 333612 w 366657"/>
                    <a:gd name="connsiteY38" fmla="*/ 52163 h 57950"/>
                    <a:gd name="connsiteX39" fmla="*/ 342146 w 366657"/>
                    <a:gd name="connsiteY39" fmla="*/ 48800 h 57950"/>
                    <a:gd name="connsiteX40" fmla="*/ 350680 w 366657"/>
                    <a:gd name="connsiteY40" fmla="*/ 52163 h 57950"/>
                    <a:gd name="connsiteX41" fmla="*/ 366594 w 366657"/>
                    <a:gd name="connsiteY41" fmla="*/ 57951 h 57950"/>
                    <a:gd name="connsiteX42" fmla="*/ 366594 w 366657"/>
                    <a:gd name="connsiteY42" fmla="*/ 45752 h 57950"/>
                    <a:gd name="connsiteX43" fmla="*/ 358059 w 366657"/>
                    <a:gd name="connsiteY43" fmla="*/ 42396 h 57950"/>
                    <a:gd name="connsiteX44" fmla="*/ 342146 w 366657"/>
                    <a:gd name="connsiteY44" fmla="*/ 36602 h 57950"/>
                    <a:gd name="connsiteX45" fmla="*/ 326296 w 366657"/>
                    <a:gd name="connsiteY45" fmla="*/ 42396 h 57950"/>
                    <a:gd name="connsiteX46" fmla="*/ 317697 w 366657"/>
                    <a:gd name="connsiteY46" fmla="*/ 45752 h 57950"/>
                    <a:gd name="connsiteX47" fmla="*/ 309163 w 366657"/>
                    <a:gd name="connsiteY47" fmla="*/ 42396 h 57950"/>
                    <a:gd name="connsiteX48" fmla="*/ 293249 w 366657"/>
                    <a:gd name="connsiteY48" fmla="*/ 36602 h 57950"/>
                    <a:gd name="connsiteX49" fmla="*/ 281057 w 366657"/>
                    <a:gd name="connsiteY49" fmla="*/ 39881 h 57950"/>
                    <a:gd name="connsiteX50" fmla="*/ 281057 w 366657"/>
                    <a:gd name="connsiteY50" fmla="*/ 12198 h 57950"/>
                    <a:gd name="connsiteX51" fmla="*/ 366658 w 366657"/>
                    <a:gd name="connsiteY51" fmla="*/ 12198 h 57950"/>
                    <a:gd name="connsiteX52" fmla="*/ 366658 w 366657"/>
                    <a:gd name="connsiteY52" fmla="*/ 0 h 57950"/>
                    <a:gd name="connsiteX53" fmla="*/ 0 w 366657"/>
                    <a:gd name="connsiteY53" fmla="*/ 0 h 57950"/>
                    <a:gd name="connsiteX54" fmla="*/ 0 w 366657"/>
                    <a:gd name="connsiteY54" fmla="*/ 12198 h 57950"/>
                    <a:gd name="connsiteX55" fmla="*/ 99268 w 366657"/>
                    <a:gd name="connsiteY55" fmla="*/ 12198 h 57950"/>
                    <a:gd name="connsiteX56" fmla="*/ 268865 w 366657"/>
                    <a:gd name="connsiteY56" fmla="*/ 12198 h 57950"/>
                    <a:gd name="connsiteX57" fmla="*/ 268865 w 366657"/>
                    <a:gd name="connsiteY57" fmla="*/ 45752 h 57950"/>
                    <a:gd name="connsiteX58" fmla="*/ 260331 w 366657"/>
                    <a:gd name="connsiteY58" fmla="*/ 42396 h 57950"/>
                    <a:gd name="connsiteX59" fmla="*/ 244417 w 366657"/>
                    <a:gd name="connsiteY59" fmla="*/ 36602 h 57950"/>
                    <a:gd name="connsiteX60" fmla="*/ 228568 w 366657"/>
                    <a:gd name="connsiteY60" fmla="*/ 42396 h 57950"/>
                    <a:gd name="connsiteX61" fmla="*/ 220033 w 366657"/>
                    <a:gd name="connsiteY61" fmla="*/ 45752 h 57950"/>
                    <a:gd name="connsiteX62" fmla="*/ 211435 w 366657"/>
                    <a:gd name="connsiteY62" fmla="*/ 42396 h 57950"/>
                    <a:gd name="connsiteX63" fmla="*/ 195585 w 366657"/>
                    <a:gd name="connsiteY63" fmla="*/ 36602 h 57950"/>
                    <a:gd name="connsiteX64" fmla="*/ 179672 w 366657"/>
                    <a:gd name="connsiteY64" fmla="*/ 42396 h 57950"/>
                    <a:gd name="connsiteX65" fmla="*/ 171137 w 366657"/>
                    <a:gd name="connsiteY65" fmla="*/ 45752 h 57950"/>
                    <a:gd name="connsiteX66" fmla="*/ 162603 w 366657"/>
                    <a:gd name="connsiteY66" fmla="*/ 42396 h 57950"/>
                    <a:gd name="connsiteX67" fmla="*/ 146689 w 366657"/>
                    <a:gd name="connsiteY67" fmla="*/ 36602 h 57950"/>
                    <a:gd name="connsiteX68" fmla="*/ 130775 w 366657"/>
                    <a:gd name="connsiteY68" fmla="*/ 42396 h 57950"/>
                    <a:gd name="connsiteX69" fmla="*/ 122240 w 366657"/>
                    <a:gd name="connsiteY69" fmla="*/ 45752 h 57950"/>
                    <a:gd name="connsiteX70" fmla="*/ 113706 w 366657"/>
                    <a:gd name="connsiteY70" fmla="*/ 42396 h 57950"/>
                    <a:gd name="connsiteX71" fmla="*/ 99333 w 366657"/>
                    <a:gd name="connsiteY71" fmla="*/ 36679 h 57950"/>
                    <a:gd name="connsiteX72" fmla="*/ 99333 w 366657"/>
                    <a:gd name="connsiteY72" fmla="*/ 12198 h 57950"/>
                    <a:gd name="connsiteX73" fmla="*/ 99268 w 366657"/>
                    <a:gd name="connsiteY73" fmla="*/ 12198 h 5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6657" h="57950">
                      <a:moveTo>
                        <a:pt x="0" y="12198"/>
                      </a:moveTo>
                      <a:lnTo>
                        <a:pt x="87076" y="12198"/>
                      </a:lnTo>
                      <a:lnTo>
                        <a:pt x="87076" y="39047"/>
                      </a:lnTo>
                      <a:cubicBezTo>
                        <a:pt x="84959" y="40112"/>
                        <a:pt x="83290" y="41337"/>
                        <a:pt x="81878" y="42396"/>
                      </a:cubicBezTo>
                      <a:cubicBezTo>
                        <a:pt x="79055" y="44482"/>
                        <a:pt x="77387" y="45746"/>
                        <a:pt x="73344" y="45746"/>
                      </a:cubicBezTo>
                      <a:cubicBezTo>
                        <a:pt x="69237" y="45746"/>
                        <a:pt x="67569" y="44482"/>
                        <a:pt x="64746" y="42390"/>
                      </a:cubicBezTo>
                      <a:cubicBezTo>
                        <a:pt x="61537" y="39945"/>
                        <a:pt x="57045" y="36595"/>
                        <a:pt x="48896" y="36595"/>
                      </a:cubicBezTo>
                      <a:cubicBezTo>
                        <a:pt x="40747" y="36595"/>
                        <a:pt x="36255" y="39945"/>
                        <a:pt x="32982" y="42396"/>
                      </a:cubicBezTo>
                      <a:cubicBezTo>
                        <a:pt x="30223" y="44495"/>
                        <a:pt x="28490" y="45752"/>
                        <a:pt x="24448" y="45752"/>
                      </a:cubicBezTo>
                      <a:cubicBezTo>
                        <a:pt x="20341" y="45752"/>
                        <a:pt x="18672" y="44495"/>
                        <a:pt x="15914" y="42396"/>
                      </a:cubicBezTo>
                      <a:cubicBezTo>
                        <a:pt x="12641" y="39945"/>
                        <a:pt x="8149" y="36595"/>
                        <a:pt x="0" y="36595"/>
                      </a:cubicBezTo>
                      <a:lnTo>
                        <a:pt x="0" y="48794"/>
                      </a:lnTo>
                      <a:cubicBezTo>
                        <a:pt x="4043" y="48794"/>
                        <a:pt x="5775" y="50058"/>
                        <a:pt x="8534" y="52150"/>
                      </a:cubicBezTo>
                      <a:cubicBezTo>
                        <a:pt x="11807" y="54594"/>
                        <a:pt x="16298" y="57944"/>
                        <a:pt x="24448" y="57944"/>
                      </a:cubicBezTo>
                      <a:cubicBezTo>
                        <a:pt x="32597" y="57944"/>
                        <a:pt x="37025" y="54594"/>
                        <a:pt x="40297" y="52150"/>
                      </a:cubicBezTo>
                      <a:cubicBezTo>
                        <a:pt x="43121" y="50058"/>
                        <a:pt x="44789" y="48794"/>
                        <a:pt x="48896" y="48794"/>
                      </a:cubicBezTo>
                      <a:cubicBezTo>
                        <a:pt x="52939" y="48794"/>
                        <a:pt x="54607" y="50058"/>
                        <a:pt x="57430" y="52150"/>
                      </a:cubicBezTo>
                      <a:cubicBezTo>
                        <a:pt x="60703" y="54607"/>
                        <a:pt x="65195" y="57951"/>
                        <a:pt x="73344" y="57951"/>
                      </a:cubicBezTo>
                      <a:cubicBezTo>
                        <a:pt x="81494" y="57951"/>
                        <a:pt x="85921" y="54607"/>
                        <a:pt x="89193" y="52163"/>
                      </a:cubicBezTo>
                      <a:cubicBezTo>
                        <a:pt x="92017" y="50064"/>
                        <a:pt x="93686" y="48800"/>
                        <a:pt x="97793" y="48800"/>
                      </a:cubicBezTo>
                      <a:cubicBezTo>
                        <a:pt x="101835" y="48800"/>
                        <a:pt x="103504" y="50064"/>
                        <a:pt x="106327" y="52163"/>
                      </a:cubicBezTo>
                      <a:cubicBezTo>
                        <a:pt x="109599" y="54607"/>
                        <a:pt x="114091" y="57951"/>
                        <a:pt x="122176" y="57951"/>
                      </a:cubicBezTo>
                      <a:cubicBezTo>
                        <a:pt x="130326" y="57951"/>
                        <a:pt x="134817" y="54607"/>
                        <a:pt x="138090" y="52163"/>
                      </a:cubicBezTo>
                      <a:cubicBezTo>
                        <a:pt x="140914" y="50064"/>
                        <a:pt x="142582" y="48800"/>
                        <a:pt x="146625" y="48800"/>
                      </a:cubicBezTo>
                      <a:cubicBezTo>
                        <a:pt x="150732" y="48800"/>
                        <a:pt x="152400" y="50064"/>
                        <a:pt x="155223" y="52163"/>
                      </a:cubicBezTo>
                      <a:cubicBezTo>
                        <a:pt x="158431" y="54607"/>
                        <a:pt x="162923" y="57951"/>
                        <a:pt x="171072" y="57951"/>
                      </a:cubicBezTo>
                      <a:cubicBezTo>
                        <a:pt x="179222" y="57951"/>
                        <a:pt x="183714" y="54607"/>
                        <a:pt x="186986" y="52163"/>
                      </a:cubicBezTo>
                      <a:cubicBezTo>
                        <a:pt x="189746" y="50064"/>
                        <a:pt x="191478" y="48800"/>
                        <a:pt x="195521" y="48800"/>
                      </a:cubicBezTo>
                      <a:cubicBezTo>
                        <a:pt x="199564" y="48800"/>
                        <a:pt x="201296" y="50064"/>
                        <a:pt x="204055" y="52163"/>
                      </a:cubicBezTo>
                      <a:cubicBezTo>
                        <a:pt x="207328" y="54607"/>
                        <a:pt x="211819" y="57951"/>
                        <a:pt x="219969" y="57951"/>
                      </a:cubicBezTo>
                      <a:cubicBezTo>
                        <a:pt x="228118" y="57951"/>
                        <a:pt x="232611" y="54607"/>
                        <a:pt x="235819" y="52163"/>
                      </a:cubicBezTo>
                      <a:cubicBezTo>
                        <a:pt x="238642" y="50064"/>
                        <a:pt x="240310" y="48800"/>
                        <a:pt x="244417" y="48800"/>
                      </a:cubicBezTo>
                      <a:cubicBezTo>
                        <a:pt x="248460" y="48800"/>
                        <a:pt x="250128" y="50064"/>
                        <a:pt x="252951" y="52163"/>
                      </a:cubicBezTo>
                      <a:cubicBezTo>
                        <a:pt x="256224" y="54607"/>
                        <a:pt x="260716" y="57951"/>
                        <a:pt x="268865" y="57951"/>
                      </a:cubicBezTo>
                      <a:cubicBezTo>
                        <a:pt x="277015" y="57951"/>
                        <a:pt x="281443" y="54607"/>
                        <a:pt x="284715" y="52163"/>
                      </a:cubicBezTo>
                      <a:cubicBezTo>
                        <a:pt x="287538" y="50064"/>
                        <a:pt x="289207" y="48800"/>
                        <a:pt x="293249" y="48800"/>
                      </a:cubicBezTo>
                      <a:cubicBezTo>
                        <a:pt x="297356" y="48800"/>
                        <a:pt x="299025" y="50064"/>
                        <a:pt x="301848" y="52163"/>
                      </a:cubicBezTo>
                      <a:cubicBezTo>
                        <a:pt x="305120" y="54607"/>
                        <a:pt x="309548" y="57951"/>
                        <a:pt x="317697" y="57951"/>
                      </a:cubicBezTo>
                      <a:cubicBezTo>
                        <a:pt x="325847" y="57951"/>
                        <a:pt x="330339" y="54607"/>
                        <a:pt x="333612" y="52163"/>
                      </a:cubicBezTo>
                      <a:cubicBezTo>
                        <a:pt x="336370" y="50064"/>
                        <a:pt x="338103" y="48800"/>
                        <a:pt x="342146" y="48800"/>
                      </a:cubicBezTo>
                      <a:cubicBezTo>
                        <a:pt x="346253" y="48800"/>
                        <a:pt x="347921" y="50064"/>
                        <a:pt x="350680" y="52163"/>
                      </a:cubicBezTo>
                      <a:cubicBezTo>
                        <a:pt x="353952" y="54607"/>
                        <a:pt x="358445" y="57951"/>
                        <a:pt x="366594" y="57951"/>
                      </a:cubicBezTo>
                      <a:lnTo>
                        <a:pt x="366594" y="45752"/>
                      </a:lnTo>
                      <a:cubicBezTo>
                        <a:pt x="362552" y="45752"/>
                        <a:pt x="360819" y="44495"/>
                        <a:pt x="358059" y="42396"/>
                      </a:cubicBezTo>
                      <a:cubicBezTo>
                        <a:pt x="354787" y="39951"/>
                        <a:pt x="350295" y="36602"/>
                        <a:pt x="342146" y="36602"/>
                      </a:cubicBezTo>
                      <a:cubicBezTo>
                        <a:pt x="333996" y="36602"/>
                        <a:pt x="329505" y="39951"/>
                        <a:pt x="326296" y="42396"/>
                      </a:cubicBezTo>
                      <a:cubicBezTo>
                        <a:pt x="323472" y="44495"/>
                        <a:pt x="321804" y="45752"/>
                        <a:pt x="317697" y="45752"/>
                      </a:cubicBezTo>
                      <a:cubicBezTo>
                        <a:pt x="313655" y="45752"/>
                        <a:pt x="311987" y="44495"/>
                        <a:pt x="309163" y="42396"/>
                      </a:cubicBezTo>
                      <a:cubicBezTo>
                        <a:pt x="305890" y="39951"/>
                        <a:pt x="301399" y="36602"/>
                        <a:pt x="293249" y="36602"/>
                      </a:cubicBezTo>
                      <a:cubicBezTo>
                        <a:pt x="287795" y="36602"/>
                        <a:pt x="283945" y="38142"/>
                        <a:pt x="281057" y="39881"/>
                      </a:cubicBezTo>
                      <a:lnTo>
                        <a:pt x="281057" y="12198"/>
                      </a:lnTo>
                      <a:lnTo>
                        <a:pt x="366658" y="12198"/>
                      </a:lnTo>
                      <a:lnTo>
                        <a:pt x="366658" y="0"/>
                      </a:lnTo>
                      <a:lnTo>
                        <a:pt x="0" y="0"/>
                      </a:lnTo>
                      <a:lnTo>
                        <a:pt x="0" y="12198"/>
                      </a:lnTo>
                      <a:close/>
                      <a:moveTo>
                        <a:pt x="99268" y="12198"/>
                      </a:moveTo>
                      <a:lnTo>
                        <a:pt x="268865" y="12198"/>
                      </a:lnTo>
                      <a:lnTo>
                        <a:pt x="268865" y="45752"/>
                      </a:lnTo>
                      <a:cubicBezTo>
                        <a:pt x="264822" y="45752"/>
                        <a:pt x="263154" y="44495"/>
                        <a:pt x="260331" y="42396"/>
                      </a:cubicBezTo>
                      <a:cubicBezTo>
                        <a:pt x="257058" y="39951"/>
                        <a:pt x="252567" y="36602"/>
                        <a:pt x="244417" y="36602"/>
                      </a:cubicBezTo>
                      <a:cubicBezTo>
                        <a:pt x="236268" y="36602"/>
                        <a:pt x="231841" y="39951"/>
                        <a:pt x="228568" y="42396"/>
                      </a:cubicBezTo>
                      <a:cubicBezTo>
                        <a:pt x="225744" y="44495"/>
                        <a:pt x="224076" y="45752"/>
                        <a:pt x="220033" y="45752"/>
                      </a:cubicBezTo>
                      <a:cubicBezTo>
                        <a:pt x="215926" y="45752"/>
                        <a:pt x="214258" y="44495"/>
                        <a:pt x="211435" y="42396"/>
                      </a:cubicBezTo>
                      <a:cubicBezTo>
                        <a:pt x="208162" y="39951"/>
                        <a:pt x="203735" y="36602"/>
                        <a:pt x="195585" y="36602"/>
                      </a:cubicBezTo>
                      <a:cubicBezTo>
                        <a:pt x="187436" y="36602"/>
                        <a:pt x="182943" y="39951"/>
                        <a:pt x="179672" y="42396"/>
                      </a:cubicBezTo>
                      <a:cubicBezTo>
                        <a:pt x="176912" y="44495"/>
                        <a:pt x="175179" y="45752"/>
                        <a:pt x="171137" y="45752"/>
                      </a:cubicBezTo>
                      <a:cubicBezTo>
                        <a:pt x="167030" y="45752"/>
                        <a:pt x="165361" y="44495"/>
                        <a:pt x="162603" y="42396"/>
                      </a:cubicBezTo>
                      <a:cubicBezTo>
                        <a:pt x="159330" y="39951"/>
                        <a:pt x="154838" y="36602"/>
                        <a:pt x="146689" y="36602"/>
                      </a:cubicBezTo>
                      <a:cubicBezTo>
                        <a:pt x="138539" y="36602"/>
                        <a:pt x="134047" y="39951"/>
                        <a:pt x="130775" y="42396"/>
                      </a:cubicBezTo>
                      <a:cubicBezTo>
                        <a:pt x="128016" y="44495"/>
                        <a:pt x="126347" y="45752"/>
                        <a:pt x="122240" y="45752"/>
                      </a:cubicBezTo>
                      <a:cubicBezTo>
                        <a:pt x="118198" y="45752"/>
                        <a:pt x="116465" y="44495"/>
                        <a:pt x="113706" y="42396"/>
                      </a:cubicBezTo>
                      <a:cubicBezTo>
                        <a:pt x="110626" y="40112"/>
                        <a:pt x="106519" y="37077"/>
                        <a:pt x="99333" y="36679"/>
                      </a:cubicBezTo>
                      <a:lnTo>
                        <a:pt x="99333" y="12198"/>
                      </a:lnTo>
                      <a:lnTo>
                        <a:pt x="99268" y="12198"/>
                      </a:lnTo>
                      <a:close/>
                    </a:path>
                  </a:pathLst>
                </a:custGeom>
                <a:solidFill>
                  <a:srgbClr val="2D5967"/>
                </a:solidFill>
                <a:ln w="6417" cap="flat">
                  <a:noFill/>
                  <a:prstDash val="solid"/>
                  <a:miter/>
                </a:ln>
              </p:spPr>
              <p:txBody>
                <a:bodyPr rtlCol="0" anchor="ctr"/>
                <a:lstStyle/>
                <a:p>
                  <a:endParaRPr lang="en-US" sz="810"/>
                </a:p>
              </p:txBody>
            </p:sp>
            <p:sp>
              <p:nvSpPr>
                <p:cNvPr id="3158" name="Freeform: Shape 3157">
                  <a:extLst>
                    <a:ext uri="{FF2B5EF4-FFF2-40B4-BE49-F238E27FC236}">
                      <a16:creationId xmlns:a16="http://schemas.microsoft.com/office/drawing/2014/main" id="{24C9D1CA-55AC-13B5-4525-AD71D7711DC0}"/>
                    </a:ext>
                  </a:extLst>
                </p:cNvPr>
                <p:cNvSpPr/>
                <p:nvPr/>
              </p:nvSpPr>
              <p:spPr>
                <a:xfrm>
                  <a:off x="9080640" y="5751304"/>
                  <a:ext cx="366657" cy="108297"/>
                </a:xfrm>
                <a:custGeom>
                  <a:avLst/>
                  <a:gdLst>
                    <a:gd name="connsiteX0" fmla="*/ 362102 w 366657"/>
                    <a:gd name="connsiteY0" fmla="*/ 96092 h 108297"/>
                    <a:gd name="connsiteX1" fmla="*/ 360562 w 366657"/>
                    <a:gd name="connsiteY1" fmla="*/ 96092 h 108297"/>
                    <a:gd name="connsiteX2" fmla="*/ 281121 w 366657"/>
                    <a:gd name="connsiteY2" fmla="*/ 6109 h 108297"/>
                    <a:gd name="connsiteX3" fmla="*/ 281121 w 366657"/>
                    <a:gd name="connsiteY3" fmla="*/ 0 h 108297"/>
                    <a:gd name="connsiteX4" fmla="*/ 268865 w 366657"/>
                    <a:gd name="connsiteY4" fmla="*/ 0 h 108297"/>
                    <a:gd name="connsiteX5" fmla="*/ 268865 w 366657"/>
                    <a:gd name="connsiteY5" fmla="*/ 6109 h 108297"/>
                    <a:gd name="connsiteX6" fmla="*/ 253401 w 366657"/>
                    <a:gd name="connsiteY6" fmla="*/ 58188 h 108297"/>
                    <a:gd name="connsiteX7" fmla="*/ 184869 w 366657"/>
                    <a:gd name="connsiteY7" fmla="*/ 94571 h 108297"/>
                    <a:gd name="connsiteX8" fmla="*/ 115503 w 366657"/>
                    <a:gd name="connsiteY8" fmla="*/ 59779 h 108297"/>
                    <a:gd name="connsiteX9" fmla="*/ 99268 w 366657"/>
                    <a:gd name="connsiteY9" fmla="*/ 6115 h 108297"/>
                    <a:gd name="connsiteX10" fmla="*/ 99268 w 366657"/>
                    <a:gd name="connsiteY10" fmla="*/ 13 h 108297"/>
                    <a:gd name="connsiteX11" fmla="*/ 87076 w 366657"/>
                    <a:gd name="connsiteY11" fmla="*/ 13 h 108297"/>
                    <a:gd name="connsiteX12" fmla="*/ 87076 w 366657"/>
                    <a:gd name="connsiteY12" fmla="*/ 6115 h 108297"/>
                    <a:gd name="connsiteX13" fmla="*/ 7636 w 366657"/>
                    <a:gd name="connsiteY13" fmla="*/ 96099 h 108297"/>
                    <a:gd name="connsiteX14" fmla="*/ 1540 w 366657"/>
                    <a:gd name="connsiteY14" fmla="*/ 96099 h 108297"/>
                    <a:gd name="connsiteX15" fmla="*/ 0 w 366657"/>
                    <a:gd name="connsiteY15" fmla="*/ 96099 h 108297"/>
                    <a:gd name="connsiteX16" fmla="*/ 0 w 366657"/>
                    <a:gd name="connsiteY16" fmla="*/ 108297 h 108297"/>
                    <a:gd name="connsiteX17" fmla="*/ 1540 w 366657"/>
                    <a:gd name="connsiteY17" fmla="*/ 108297 h 108297"/>
                    <a:gd name="connsiteX18" fmla="*/ 7636 w 366657"/>
                    <a:gd name="connsiteY18" fmla="*/ 108297 h 108297"/>
                    <a:gd name="connsiteX19" fmla="*/ 360562 w 366657"/>
                    <a:gd name="connsiteY19" fmla="*/ 108297 h 108297"/>
                    <a:gd name="connsiteX20" fmla="*/ 362102 w 366657"/>
                    <a:gd name="connsiteY20" fmla="*/ 108297 h 108297"/>
                    <a:gd name="connsiteX21" fmla="*/ 366658 w 366657"/>
                    <a:gd name="connsiteY21" fmla="*/ 108297 h 108297"/>
                    <a:gd name="connsiteX22" fmla="*/ 366658 w 366657"/>
                    <a:gd name="connsiteY22" fmla="*/ 96099 h 108297"/>
                    <a:gd name="connsiteX23" fmla="*/ 362102 w 366657"/>
                    <a:gd name="connsiteY23" fmla="*/ 96092 h 108297"/>
                    <a:gd name="connsiteX24" fmla="*/ 87076 w 366657"/>
                    <a:gd name="connsiteY24" fmla="*/ 96092 h 108297"/>
                    <a:gd name="connsiteX25" fmla="*/ 51142 w 366657"/>
                    <a:gd name="connsiteY25" fmla="*/ 96092 h 108297"/>
                    <a:gd name="connsiteX26" fmla="*/ 79632 w 366657"/>
                    <a:gd name="connsiteY26" fmla="*/ 67165 h 108297"/>
                    <a:gd name="connsiteX27" fmla="*/ 87076 w 366657"/>
                    <a:gd name="connsiteY27" fmla="*/ 53709 h 108297"/>
                    <a:gd name="connsiteX28" fmla="*/ 87076 w 366657"/>
                    <a:gd name="connsiteY28" fmla="*/ 96092 h 108297"/>
                    <a:gd name="connsiteX29" fmla="*/ 99268 w 366657"/>
                    <a:gd name="connsiteY29" fmla="*/ 96092 h 108297"/>
                    <a:gd name="connsiteX30" fmla="*/ 99268 w 366657"/>
                    <a:gd name="connsiteY30" fmla="*/ 56000 h 108297"/>
                    <a:gd name="connsiteX31" fmla="*/ 105236 w 366657"/>
                    <a:gd name="connsiteY31" fmla="*/ 66440 h 108297"/>
                    <a:gd name="connsiteX32" fmla="*/ 137705 w 366657"/>
                    <a:gd name="connsiteY32" fmla="*/ 96080 h 108297"/>
                    <a:gd name="connsiteX33" fmla="*/ 99268 w 366657"/>
                    <a:gd name="connsiteY33" fmla="*/ 96080 h 108297"/>
                    <a:gd name="connsiteX34" fmla="*/ 99268 w 366657"/>
                    <a:gd name="connsiteY34" fmla="*/ 96092 h 108297"/>
                    <a:gd name="connsiteX35" fmla="*/ 268865 w 366657"/>
                    <a:gd name="connsiteY35" fmla="*/ 96092 h 108297"/>
                    <a:gd name="connsiteX36" fmla="*/ 230749 w 366657"/>
                    <a:gd name="connsiteY36" fmla="*/ 96092 h 108297"/>
                    <a:gd name="connsiteX37" fmla="*/ 263796 w 366657"/>
                    <a:gd name="connsiteY37" fmla="*/ 64605 h 108297"/>
                    <a:gd name="connsiteX38" fmla="*/ 268865 w 366657"/>
                    <a:gd name="connsiteY38" fmla="*/ 55275 h 108297"/>
                    <a:gd name="connsiteX39" fmla="*/ 268865 w 366657"/>
                    <a:gd name="connsiteY39" fmla="*/ 96092 h 108297"/>
                    <a:gd name="connsiteX40" fmla="*/ 281121 w 366657"/>
                    <a:gd name="connsiteY40" fmla="*/ 96092 h 108297"/>
                    <a:gd name="connsiteX41" fmla="*/ 281121 w 366657"/>
                    <a:gd name="connsiteY41" fmla="*/ 53709 h 108297"/>
                    <a:gd name="connsiteX42" fmla="*/ 288565 w 366657"/>
                    <a:gd name="connsiteY42" fmla="*/ 67165 h 108297"/>
                    <a:gd name="connsiteX43" fmla="*/ 316991 w 366657"/>
                    <a:gd name="connsiteY43" fmla="*/ 96092 h 108297"/>
                    <a:gd name="connsiteX44" fmla="*/ 281121 w 366657"/>
                    <a:gd name="connsiteY44" fmla="*/ 96092 h 10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6657" h="108297">
                      <a:moveTo>
                        <a:pt x="362102" y="96092"/>
                      </a:moveTo>
                      <a:lnTo>
                        <a:pt x="360562" y="96092"/>
                      </a:lnTo>
                      <a:cubicBezTo>
                        <a:pt x="300693" y="96092"/>
                        <a:pt x="281121" y="29171"/>
                        <a:pt x="281121" y="6109"/>
                      </a:cubicBezTo>
                      <a:lnTo>
                        <a:pt x="281121" y="0"/>
                      </a:lnTo>
                      <a:lnTo>
                        <a:pt x="268865" y="0"/>
                      </a:lnTo>
                      <a:lnTo>
                        <a:pt x="268865" y="6109"/>
                      </a:lnTo>
                      <a:cubicBezTo>
                        <a:pt x="268865" y="16145"/>
                        <a:pt x="265592" y="38411"/>
                        <a:pt x="253401" y="58188"/>
                      </a:cubicBezTo>
                      <a:cubicBezTo>
                        <a:pt x="238449" y="82328"/>
                        <a:pt x="215349" y="94571"/>
                        <a:pt x="184869" y="94571"/>
                      </a:cubicBezTo>
                      <a:cubicBezTo>
                        <a:pt x="153940" y="94571"/>
                        <a:pt x="130583" y="82867"/>
                        <a:pt x="115503" y="59779"/>
                      </a:cubicBezTo>
                      <a:cubicBezTo>
                        <a:pt x="103504" y="41543"/>
                        <a:pt x="99268" y="19469"/>
                        <a:pt x="99268" y="6115"/>
                      </a:cubicBezTo>
                      <a:lnTo>
                        <a:pt x="99268" y="13"/>
                      </a:lnTo>
                      <a:lnTo>
                        <a:pt x="87076" y="13"/>
                      </a:lnTo>
                      <a:lnTo>
                        <a:pt x="87076" y="6115"/>
                      </a:lnTo>
                      <a:cubicBezTo>
                        <a:pt x="87076" y="29177"/>
                        <a:pt x="67505" y="96099"/>
                        <a:pt x="7636" y="96099"/>
                      </a:cubicBezTo>
                      <a:lnTo>
                        <a:pt x="1540" y="96099"/>
                      </a:lnTo>
                      <a:lnTo>
                        <a:pt x="0" y="96099"/>
                      </a:lnTo>
                      <a:lnTo>
                        <a:pt x="0" y="108297"/>
                      </a:lnTo>
                      <a:lnTo>
                        <a:pt x="1540" y="108297"/>
                      </a:lnTo>
                      <a:lnTo>
                        <a:pt x="7636" y="108297"/>
                      </a:lnTo>
                      <a:lnTo>
                        <a:pt x="360562" y="108297"/>
                      </a:lnTo>
                      <a:lnTo>
                        <a:pt x="362102" y="108297"/>
                      </a:lnTo>
                      <a:lnTo>
                        <a:pt x="366658" y="108297"/>
                      </a:lnTo>
                      <a:lnTo>
                        <a:pt x="366658" y="96099"/>
                      </a:lnTo>
                      <a:lnTo>
                        <a:pt x="362102" y="96092"/>
                      </a:lnTo>
                      <a:close/>
                      <a:moveTo>
                        <a:pt x="87076" y="96092"/>
                      </a:moveTo>
                      <a:lnTo>
                        <a:pt x="51142" y="96092"/>
                      </a:lnTo>
                      <a:cubicBezTo>
                        <a:pt x="63976" y="87994"/>
                        <a:pt x="73216" y="77086"/>
                        <a:pt x="79632" y="67165"/>
                      </a:cubicBezTo>
                      <a:cubicBezTo>
                        <a:pt x="82456" y="62802"/>
                        <a:pt x="84895" y="58271"/>
                        <a:pt x="87076" y="53709"/>
                      </a:cubicBezTo>
                      <a:lnTo>
                        <a:pt x="87076" y="96092"/>
                      </a:lnTo>
                      <a:close/>
                      <a:moveTo>
                        <a:pt x="99268" y="96092"/>
                      </a:moveTo>
                      <a:lnTo>
                        <a:pt x="99268" y="56000"/>
                      </a:lnTo>
                      <a:cubicBezTo>
                        <a:pt x="101065" y="59542"/>
                        <a:pt x="103054" y="63046"/>
                        <a:pt x="105236" y="66440"/>
                      </a:cubicBezTo>
                      <a:cubicBezTo>
                        <a:pt x="111974" y="76701"/>
                        <a:pt x="122305" y="88046"/>
                        <a:pt x="137705" y="96080"/>
                      </a:cubicBezTo>
                      <a:lnTo>
                        <a:pt x="99268" y="96080"/>
                      </a:lnTo>
                      <a:lnTo>
                        <a:pt x="99268" y="96092"/>
                      </a:lnTo>
                      <a:close/>
                      <a:moveTo>
                        <a:pt x="268865" y="96092"/>
                      </a:moveTo>
                      <a:lnTo>
                        <a:pt x="230749" y="96092"/>
                      </a:lnTo>
                      <a:cubicBezTo>
                        <a:pt x="246535" y="87661"/>
                        <a:pt x="256994" y="75539"/>
                        <a:pt x="263796" y="64605"/>
                      </a:cubicBezTo>
                      <a:cubicBezTo>
                        <a:pt x="265657" y="61538"/>
                        <a:pt x="267325" y="58413"/>
                        <a:pt x="268865" y="55275"/>
                      </a:cubicBezTo>
                      <a:lnTo>
                        <a:pt x="268865" y="96092"/>
                      </a:lnTo>
                      <a:close/>
                      <a:moveTo>
                        <a:pt x="281121" y="96092"/>
                      </a:moveTo>
                      <a:lnTo>
                        <a:pt x="281121" y="53709"/>
                      </a:lnTo>
                      <a:cubicBezTo>
                        <a:pt x="283303" y="58271"/>
                        <a:pt x="285741" y="62802"/>
                        <a:pt x="288565" y="67165"/>
                      </a:cubicBezTo>
                      <a:cubicBezTo>
                        <a:pt x="294982" y="77073"/>
                        <a:pt x="304158" y="87994"/>
                        <a:pt x="316991" y="96092"/>
                      </a:cubicBezTo>
                      <a:lnTo>
                        <a:pt x="281121" y="96092"/>
                      </a:lnTo>
                      <a:close/>
                    </a:path>
                  </a:pathLst>
                </a:custGeom>
                <a:solidFill>
                  <a:srgbClr val="2D5967"/>
                </a:solidFill>
                <a:ln w="6417" cap="flat">
                  <a:noFill/>
                  <a:prstDash val="solid"/>
                  <a:miter/>
                </a:ln>
              </p:spPr>
              <p:txBody>
                <a:bodyPr rtlCol="0" anchor="ctr"/>
                <a:lstStyle/>
                <a:p>
                  <a:endParaRPr lang="en-US" sz="810"/>
                </a:p>
              </p:txBody>
            </p:sp>
            <p:sp>
              <p:nvSpPr>
                <p:cNvPr id="3159" name="Freeform: Shape 3158">
                  <a:extLst>
                    <a:ext uri="{FF2B5EF4-FFF2-40B4-BE49-F238E27FC236}">
                      <a16:creationId xmlns:a16="http://schemas.microsoft.com/office/drawing/2014/main" id="{D9D64FCF-7976-1D04-A583-30A5B26A472A}"/>
                    </a:ext>
                  </a:extLst>
                </p:cNvPr>
                <p:cNvSpPr/>
                <p:nvPr/>
              </p:nvSpPr>
              <p:spPr>
                <a:xfrm>
                  <a:off x="9080640" y="5932804"/>
                  <a:ext cx="366594" cy="21349"/>
                </a:xfrm>
                <a:custGeom>
                  <a:avLst/>
                  <a:gdLst>
                    <a:gd name="connsiteX0" fmla="*/ 342210 w 366594"/>
                    <a:gd name="connsiteY0" fmla="*/ 0 h 21349"/>
                    <a:gd name="connsiteX1" fmla="*/ 326361 w 366594"/>
                    <a:gd name="connsiteY1" fmla="*/ 5788 h 21349"/>
                    <a:gd name="connsiteX2" fmla="*/ 317761 w 366594"/>
                    <a:gd name="connsiteY2" fmla="*/ 9151 h 21349"/>
                    <a:gd name="connsiteX3" fmla="*/ 309227 w 366594"/>
                    <a:gd name="connsiteY3" fmla="*/ 5788 h 21349"/>
                    <a:gd name="connsiteX4" fmla="*/ 293314 w 366594"/>
                    <a:gd name="connsiteY4" fmla="*/ 0 h 21349"/>
                    <a:gd name="connsiteX5" fmla="*/ 277464 w 366594"/>
                    <a:gd name="connsiteY5" fmla="*/ 5788 h 21349"/>
                    <a:gd name="connsiteX6" fmla="*/ 268929 w 366594"/>
                    <a:gd name="connsiteY6" fmla="*/ 9151 h 21349"/>
                    <a:gd name="connsiteX7" fmla="*/ 260331 w 366594"/>
                    <a:gd name="connsiteY7" fmla="*/ 5788 h 21349"/>
                    <a:gd name="connsiteX8" fmla="*/ 244482 w 366594"/>
                    <a:gd name="connsiteY8" fmla="*/ 0 h 21349"/>
                    <a:gd name="connsiteX9" fmla="*/ 228568 w 366594"/>
                    <a:gd name="connsiteY9" fmla="*/ 5788 h 21349"/>
                    <a:gd name="connsiteX10" fmla="*/ 220033 w 366594"/>
                    <a:gd name="connsiteY10" fmla="*/ 9151 h 21349"/>
                    <a:gd name="connsiteX11" fmla="*/ 211499 w 366594"/>
                    <a:gd name="connsiteY11" fmla="*/ 5788 h 21349"/>
                    <a:gd name="connsiteX12" fmla="*/ 195585 w 366594"/>
                    <a:gd name="connsiteY12" fmla="*/ 0 h 21349"/>
                    <a:gd name="connsiteX13" fmla="*/ 179672 w 366594"/>
                    <a:gd name="connsiteY13" fmla="*/ 5788 h 21349"/>
                    <a:gd name="connsiteX14" fmla="*/ 171137 w 366594"/>
                    <a:gd name="connsiteY14" fmla="*/ 9151 h 21349"/>
                    <a:gd name="connsiteX15" fmla="*/ 162603 w 366594"/>
                    <a:gd name="connsiteY15" fmla="*/ 5788 h 21349"/>
                    <a:gd name="connsiteX16" fmla="*/ 146689 w 366594"/>
                    <a:gd name="connsiteY16" fmla="*/ 0 h 21349"/>
                    <a:gd name="connsiteX17" fmla="*/ 130839 w 366594"/>
                    <a:gd name="connsiteY17" fmla="*/ 5788 h 21349"/>
                    <a:gd name="connsiteX18" fmla="*/ 122240 w 366594"/>
                    <a:gd name="connsiteY18" fmla="*/ 9151 h 21349"/>
                    <a:gd name="connsiteX19" fmla="*/ 113706 w 366594"/>
                    <a:gd name="connsiteY19" fmla="*/ 5788 h 21349"/>
                    <a:gd name="connsiteX20" fmla="*/ 97857 w 366594"/>
                    <a:gd name="connsiteY20" fmla="*/ 0 h 21349"/>
                    <a:gd name="connsiteX21" fmla="*/ 81942 w 366594"/>
                    <a:gd name="connsiteY21" fmla="*/ 5788 h 21349"/>
                    <a:gd name="connsiteX22" fmla="*/ 73344 w 366594"/>
                    <a:gd name="connsiteY22" fmla="*/ 9151 h 21349"/>
                    <a:gd name="connsiteX23" fmla="*/ 64746 w 366594"/>
                    <a:gd name="connsiteY23" fmla="*/ 5788 h 21349"/>
                    <a:gd name="connsiteX24" fmla="*/ 48896 w 366594"/>
                    <a:gd name="connsiteY24" fmla="*/ 0 h 21349"/>
                    <a:gd name="connsiteX25" fmla="*/ 32982 w 366594"/>
                    <a:gd name="connsiteY25" fmla="*/ 5788 h 21349"/>
                    <a:gd name="connsiteX26" fmla="*/ 24448 w 366594"/>
                    <a:gd name="connsiteY26" fmla="*/ 9151 h 21349"/>
                    <a:gd name="connsiteX27" fmla="*/ 15914 w 366594"/>
                    <a:gd name="connsiteY27" fmla="*/ 5788 h 21349"/>
                    <a:gd name="connsiteX28" fmla="*/ 0 w 366594"/>
                    <a:gd name="connsiteY28" fmla="*/ 0 h 21349"/>
                    <a:gd name="connsiteX29" fmla="*/ 0 w 366594"/>
                    <a:gd name="connsiteY29" fmla="*/ 12198 h 21349"/>
                    <a:gd name="connsiteX30" fmla="*/ 8534 w 366594"/>
                    <a:gd name="connsiteY30" fmla="*/ 15554 h 21349"/>
                    <a:gd name="connsiteX31" fmla="*/ 24448 w 366594"/>
                    <a:gd name="connsiteY31" fmla="*/ 21349 h 21349"/>
                    <a:gd name="connsiteX32" fmla="*/ 40297 w 366594"/>
                    <a:gd name="connsiteY32" fmla="*/ 15554 h 21349"/>
                    <a:gd name="connsiteX33" fmla="*/ 48896 w 366594"/>
                    <a:gd name="connsiteY33" fmla="*/ 12198 h 21349"/>
                    <a:gd name="connsiteX34" fmla="*/ 57430 w 366594"/>
                    <a:gd name="connsiteY34" fmla="*/ 15554 h 21349"/>
                    <a:gd name="connsiteX35" fmla="*/ 73344 w 366594"/>
                    <a:gd name="connsiteY35" fmla="*/ 21349 h 21349"/>
                    <a:gd name="connsiteX36" fmla="*/ 89193 w 366594"/>
                    <a:gd name="connsiteY36" fmla="*/ 15554 h 21349"/>
                    <a:gd name="connsiteX37" fmla="*/ 97793 w 366594"/>
                    <a:gd name="connsiteY37" fmla="*/ 12198 h 21349"/>
                    <a:gd name="connsiteX38" fmla="*/ 106327 w 366594"/>
                    <a:gd name="connsiteY38" fmla="*/ 15554 h 21349"/>
                    <a:gd name="connsiteX39" fmla="*/ 122176 w 366594"/>
                    <a:gd name="connsiteY39" fmla="*/ 21349 h 21349"/>
                    <a:gd name="connsiteX40" fmla="*/ 138090 w 366594"/>
                    <a:gd name="connsiteY40" fmla="*/ 15554 h 21349"/>
                    <a:gd name="connsiteX41" fmla="*/ 146625 w 366594"/>
                    <a:gd name="connsiteY41" fmla="*/ 12198 h 21349"/>
                    <a:gd name="connsiteX42" fmla="*/ 155223 w 366594"/>
                    <a:gd name="connsiteY42" fmla="*/ 15554 h 21349"/>
                    <a:gd name="connsiteX43" fmla="*/ 171072 w 366594"/>
                    <a:gd name="connsiteY43" fmla="*/ 21349 h 21349"/>
                    <a:gd name="connsiteX44" fmla="*/ 186986 w 366594"/>
                    <a:gd name="connsiteY44" fmla="*/ 15554 h 21349"/>
                    <a:gd name="connsiteX45" fmla="*/ 195521 w 366594"/>
                    <a:gd name="connsiteY45" fmla="*/ 12198 h 21349"/>
                    <a:gd name="connsiteX46" fmla="*/ 204055 w 366594"/>
                    <a:gd name="connsiteY46" fmla="*/ 15554 h 21349"/>
                    <a:gd name="connsiteX47" fmla="*/ 219969 w 366594"/>
                    <a:gd name="connsiteY47" fmla="*/ 21349 h 21349"/>
                    <a:gd name="connsiteX48" fmla="*/ 235819 w 366594"/>
                    <a:gd name="connsiteY48" fmla="*/ 15554 h 21349"/>
                    <a:gd name="connsiteX49" fmla="*/ 244417 w 366594"/>
                    <a:gd name="connsiteY49" fmla="*/ 12198 h 21349"/>
                    <a:gd name="connsiteX50" fmla="*/ 252951 w 366594"/>
                    <a:gd name="connsiteY50" fmla="*/ 15554 h 21349"/>
                    <a:gd name="connsiteX51" fmla="*/ 268865 w 366594"/>
                    <a:gd name="connsiteY51" fmla="*/ 21349 h 21349"/>
                    <a:gd name="connsiteX52" fmla="*/ 284715 w 366594"/>
                    <a:gd name="connsiteY52" fmla="*/ 15554 h 21349"/>
                    <a:gd name="connsiteX53" fmla="*/ 293249 w 366594"/>
                    <a:gd name="connsiteY53" fmla="*/ 12198 h 21349"/>
                    <a:gd name="connsiteX54" fmla="*/ 301848 w 366594"/>
                    <a:gd name="connsiteY54" fmla="*/ 15554 h 21349"/>
                    <a:gd name="connsiteX55" fmla="*/ 317697 w 366594"/>
                    <a:gd name="connsiteY55" fmla="*/ 21349 h 21349"/>
                    <a:gd name="connsiteX56" fmla="*/ 333612 w 366594"/>
                    <a:gd name="connsiteY56" fmla="*/ 15554 h 21349"/>
                    <a:gd name="connsiteX57" fmla="*/ 342146 w 366594"/>
                    <a:gd name="connsiteY57" fmla="*/ 12198 h 21349"/>
                    <a:gd name="connsiteX58" fmla="*/ 350680 w 366594"/>
                    <a:gd name="connsiteY58" fmla="*/ 15554 h 21349"/>
                    <a:gd name="connsiteX59" fmla="*/ 366594 w 366594"/>
                    <a:gd name="connsiteY59" fmla="*/ 21349 h 21349"/>
                    <a:gd name="connsiteX60" fmla="*/ 366594 w 366594"/>
                    <a:gd name="connsiteY60" fmla="*/ 9151 h 21349"/>
                    <a:gd name="connsiteX61" fmla="*/ 358059 w 366594"/>
                    <a:gd name="connsiteY61" fmla="*/ 5788 h 21349"/>
                    <a:gd name="connsiteX62" fmla="*/ 342210 w 366594"/>
                    <a:gd name="connsiteY62" fmla="*/ 0 h 2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66594" h="21349">
                      <a:moveTo>
                        <a:pt x="342210" y="0"/>
                      </a:moveTo>
                      <a:cubicBezTo>
                        <a:pt x="334060" y="0"/>
                        <a:pt x="329569" y="3350"/>
                        <a:pt x="326361" y="5788"/>
                      </a:cubicBezTo>
                      <a:cubicBezTo>
                        <a:pt x="323537" y="7886"/>
                        <a:pt x="321868" y="9151"/>
                        <a:pt x="317761" y="9151"/>
                      </a:cubicBezTo>
                      <a:cubicBezTo>
                        <a:pt x="313719" y="9151"/>
                        <a:pt x="312051" y="7886"/>
                        <a:pt x="309227" y="5788"/>
                      </a:cubicBezTo>
                      <a:cubicBezTo>
                        <a:pt x="305955" y="3350"/>
                        <a:pt x="301463" y="0"/>
                        <a:pt x="293314" y="0"/>
                      </a:cubicBezTo>
                      <a:cubicBezTo>
                        <a:pt x="285228" y="0"/>
                        <a:pt x="280737" y="3350"/>
                        <a:pt x="277464" y="5788"/>
                      </a:cubicBezTo>
                      <a:cubicBezTo>
                        <a:pt x="274640" y="7886"/>
                        <a:pt x="272972" y="9151"/>
                        <a:pt x="268929" y="9151"/>
                      </a:cubicBezTo>
                      <a:cubicBezTo>
                        <a:pt x="264822" y="9151"/>
                        <a:pt x="263154" y="7886"/>
                        <a:pt x="260331" y="5788"/>
                      </a:cubicBezTo>
                      <a:cubicBezTo>
                        <a:pt x="257058" y="3350"/>
                        <a:pt x="252631" y="0"/>
                        <a:pt x="244482" y="0"/>
                      </a:cubicBezTo>
                      <a:cubicBezTo>
                        <a:pt x="236332" y="0"/>
                        <a:pt x="231841" y="3350"/>
                        <a:pt x="228568" y="5788"/>
                      </a:cubicBezTo>
                      <a:cubicBezTo>
                        <a:pt x="225808" y="7886"/>
                        <a:pt x="224076" y="9151"/>
                        <a:pt x="220033" y="9151"/>
                      </a:cubicBezTo>
                      <a:cubicBezTo>
                        <a:pt x="215926" y="9151"/>
                        <a:pt x="214258" y="7886"/>
                        <a:pt x="211499" y="5788"/>
                      </a:cubicBezTo>
                      <a:cubicBezTo>
                        <a:pt x="208226" y="3350"/>
                        <a:pt x="203735" y="0"/>
                        <a:pt x="195585" y="0"/>
                      </a:cubicBezTo>
                      <a:cubicBezTo>
                        <a:pt x="187436" y="0"/>
                        <a:pt x="182943" y="3350"/>
                        <a:pt x="179672" y="5788"/>
                      </a:cubicBezTo>
                      <a:cubicBezTo>
                        <a:pt x="176912" y="7886"/>
                        <a:pt x="175244" y="9151"/>
                        <a:pt x="171137" y="9151"/>
                      </a:cubicBezTo>
                      <a:cubicBezTo>
                        <a:pt x="167094" y="9151"/>
                        <a:pt x="165361" y="7886"/>
                        <a:pt x="162603" y="5788"/>
                      </a:cubicBezTo>
                      <a:cubicBezTo>
                        <a:pt x="159330" y="3350"/>
                        <a:pt x="154838" y="0"/>
                        <a:pt x="146689" y="0"/>
                      </a:cubicBezTo>
                      <a:cubicBezTo>
                        <a:pt x="138539" y="0"/>
                        <a:pt x="134111" y="3350"/>
                        <a:pt x="130839" y="5788"/>
                      </a:cubicBezTo>
                      <a:cubicBezTo>
                        <a:pt x="128016" y="7886"/>
                        <a:pt x="126347" y="9151"/>
                        <a:pt x="122240" y="9151"/>
                      </a:cubicBezTo>
                      <a:cubicBezTo>
                        <a:pt x="118198" y="9151"/>
                        <a:pt x="116529" y="7886"/>
                        <a:pt x="113706" y="5788"/>
                      </a:cubicBezTo>
                      <a:cubicBezTo>
                        <a:pt x="110434" y="3350"/>
                        <a:pt x="105941" y="0"/>
                        <a:pt x="97857" y="0"/>
                      </a:cubicBezTo>
                      <a:cubicBezTo>
                        <a:pt x="89707" y="0"/>
                        <a:pt x="85215" y="3350"/>
                        <a:pt x="81942" y="5788"/>
                      </a:cubicBezTo>
                      <a:cubicBezTo>
                        <a:pt x="79055" y="7886"/>
                        <a:pt x="77387" y="9151"/>
                        <a:pt x="73344" y="9151"/>
                      </a:cubicBezTo>
                      <a:cubicBezTo>
                        <a:pt x="69237" y="9151"/>
                        <a:pt x="67569" y="7886"/>
                        <a:pt x="64746" y="5788"/>
                      </a:cubicBezTo>
                      <a:cubicBezTo>
                        <a:pt x="61537" y="3350"/>
                        <a:pt x="57045" y="0"/>
                        <a:pt x="48896" y="0"/>
                      </a:cubicBezTo>
                      <a:cubicBezTo>
                        <a:pt x="40747" y="0"/>
                        <a:pt x="36255" y="3350"/>
                        <a:pt x="32982" y="5788"/>
                      </a:cubicBezTo>
                      <a:cubicBezTo>
                        <a:pt x="30223" y="7886"/>
                        <a:pt x="28490" y="9151"/>
                        <a:pt x="24448" y="9151"/>
                      </a:cubicBezTo>
                      <a:cubicBezTo>
                        <a:pt x="20341" y="9151"/>
                        <a:pt x="18672" y="7886"/>
                        <a:pt x="15914" y="5788"/>
                      </a:cubicBezTo>
                      <a:cubicBezTo>
                        <a:pt x="12641" y="3350"/>
                        <a:pt x="8149" y="0"/>
                        <a:pt x="0" y="0"/>
                      </a:cubicBezTo>
                      <a:lnTo>
                        <a:pt x="0" y="12198"/>
                      </a:lnTo>
                      <a:cubicBezTo>
                        <a:pt x="4043" y="12198"/>
                        <a:pt x="5775" y="13456"/>
                        <a:pt x="8534" y="15554"/>
                      </a:cubicBezTo>
                      <a:cubicBezTo>
                        <a:pt x="11807" y="18000"/>
                        <a:pt x="16298" y="21349"/>
                        <a:pt x="24448" y="21349"/>
                      </a:cubicBezTo>
                      <a:cubicBezTo>
                        <a:pt x="32597" y="21349"/>
                        <a:pt x="37025" y="18000"/>
                        <a:pt x="40297" y="15554"/>
                      </a:cubicBezTo>
                      <a:cubicBezTo>
                        <a:pt x="43121" y="13456"/>
                        <a:pt x="44789" y="12198"/>
                        <a:pt x="48896" y="12198"/>
                      </a:cubicBezTo>
                      <a:cubicBezTo>
                        <a:pt x="52939" y="12198"/>
                        <a:pt x="54607" y="13456"/>
                        <a:pt x="57430" y="15554"/>
                      </a:cubicBezTo>
                      <a:cubicBezTo>
                        <a:pt x="60703" y="18000"/>
                        <a:pt x="65195" y="21349"/>
                        <a:pt x="73344" y="21349"/>
                      </a:cubicBezTo>
                      <a:cubicBezTo>
                        <a:pt x="81494" y="21349"/>
                        <a:pt x="85921" y="18000"/>
                        <a:pt x="89193" y="15554"/>
                      </a:cubicBezTo>
                      <a:cubicBezTo>
                        <a:pt x="92017" y="13456"/>
                        <a:pt x="93686" y="12198"/>
                        <a:pt x="97793" y="12198"/>
                      </a:cubicBezTo>
                      <a:cubicBezTo>
                        <a:pt x="101835" y="12198"/>
                        <a:pt x="103504" y="13456"/>
                        <a:pt x="106327" y="15554"/>
                      </a:cubicBezTo>
                      <a:cubicBezTo>
                        <a:pt x="109599" y="18000"/>
                        <a:pt x="114091" y="21349"/>
                        <a:pt x="122176" y="21349"/>
                      </a:cubicBezTo>
                      <a:cubicBezTo>
                        <a:pt x="130326" y="21349"/>
                        <a:pt x="134817" y="18000"/>
                        <a:pt x="138090" y="15554"/>
                      </a:cubicBezTo>
                      <a:cubicBezTo>
                        <a:pt x="140914" y="13456"/>
                        <a:pt x="142582" y="12198"/>
                        <a:pt x="146625" y="12198"/>
                      </a:cubicBezTo>
                      <a:cubicBezTo>
                        <a:pt x="150732" y="12198"/>
                        <a:pt x="152400" y="13456"/>
                        <a:pt x="155223" y="15554"/>
                      </a:cubicBezTo>
                      <a:cubicBezTo>
                        <a:pt x="158431" y="18000"/>
                        <a:pt x="162923" y="21349"/>
                        <a:pt x="171072" y="21349"/>
                      </a:cubicBezTo>
                      <a:cubicBezTo>
                        <a:pt x="179222" y="21349"/>
                        <a:pt x="183714" y="18000"/>
                        <a:pt x="186986" y="15554"/>
                      </a:cubicBezTo>
                      <a:cubicBezTo>
                        <a:pt x="189746" y="13456"/>
                        <a:pt x="191478" y="12198"/>
                        <a:pt x="195521" y="12198"/>
                      </a:cubicBezTo>
                      <a:cubicBezTo>
                        <a:pt x="199564" y="12198"/>
                        <a:pt x="201296" y="13456"/>
                        <a:pt x="204055" y="15554"/>
                      </a:cubicBezTo>
                      <a:cubicBezTo>
                        <a:pt x="207328" y="18000"/>
                        <a:pt x="211819" y="21349"/>
                        <a:pt x="219969" y="21349"/>
                      </a:cubicBezTo>
                      <a:cubicBezTo>
                        <a:pt x="228118" y="21349"/>
                        <a:pt x="232611" y="18000"/>
                        <a:pt x="235819" y="15554"/>
                      </a:cubicBezTo>
                      <a:cubicBezTo>
                        <a:pt x="238642" y="13456"/>
                        <a:pt x="240310" y="12198"/>
                        <a:pt x="244417" y="12198"/>
                      </a:cubicBezTo>
                      <a:cubicBezTo>
                        <a:pt x="248460" y="12198"/>
                        <a:pt x="250128" y="13456"/>
                        <a:pt x="252951" y="15554"/>
                      </a:cubicBezTo>
                      <a:cubicBezTo>
                        <a:pt x="256224" y="18000"/>
                        <a:pt x="260716" y="21349"/>
                        <a:pt x="268865" y="21349"/>
                      </a:cubicBezTo>
                      <a:cubicBezTo>
                        <a:pt x="277015" y="21349"/>
                        <a:pt x="281443" y="18000"/>
                        <a:pt x="284715" y="15554"/>
                      </a:cubicBezTo>
                      <a:cubicBezTo>
                        <a:pt x="287538" y="13456"/>
                        <a:pt x="289207" y="12198"/>
                        <a:pt x="293249" y="12198"/>
                      </a:cubicBezTo>
                      <a:cubicBezTo>
                        <a:pt x="297356" y="12198"/>
                        <a:pt x="299025" y="13456"/>
                        <a:pt x="301848" y="15554"/>
                      </a:cubicBezTo>
                      <a:cubicBezTo>
                        <a:pt x="305120" y="18000"/>
                        <a:pt x="309548" y="21349"/>
                        <a:pt x="317697" y="21349"/>
                      </a:cubicBezTo>
                      <a:cubicBezTo>
                        <a:pt x="325847" y="21349"/>
                        <a:pt x="330339" y="18000"/>
                        <a:pt x="333612" y="15554"/>
                      </a:cubicBezTo>
                      <a:cubicBezTo>
                        <a:pt x="336370" y="13456"/>
                        <a:pt x="338103" y="12198"/>
                        <a:pt x="342146" y="12198"/>
                      </a:cubicBezTo>
                      <a:cubicBezTo>
                        <a:pt x="346253" y="12198"/>
                        <a:pt x="347921" y="13456"/>
                        <a:pt x="350680" y="15554"/>
                      </a:cubicBezTo>
                      <a:cubicBezTo>
                        <a:pt x="353952" y="18000"/>
                        <a:pt x="358445" y="21349"/>
                        <a:pt x="366594" y="21349"/>
                      </a:cubicBezTo>
                      <a:lnTo>
                        <a:pt x="366594" y="9151"/>
                      </a:lnTo>
                      <a:cubicBezTo>
                        <a:pt x="362552" y="9151"/>
                        <a:pt x="360819" y="7886"/>
                        <a:pt x="358059" y="5788"/>
                      </a:cubicBezTo>
                      <a:cubicBezTo>
                        <a:pt x="354851" y="3350"/>
                        <a:pt x="350359" y="0"/>
                        <a:pt x="342210" y="0"/>
                      </a:cubicBezTo>
                      <a:close/>
                    </a:path>
                  </a:pathLst>
                </a:custGeom>
                <a:solidFill>
                  <a:srgbClr val="2D5967"/>
                </a:solidFill>
                <a:ln w="6417" cap="flat">
                  <a:noFill/>
                  <a:prstDash val="solid"/>
                  <a:miter/>
                </a:ln>
              </p:spPr>
              <p:txBody>
                <a:bodyPr rtlCol="0" anchor="ctr"/>
                <a:lstStyle/>
                <a:p>
                  <a:endParaRPr lang="en-US" sz="810"/>
                </a:p>
              </p:txBody>
            </p:sp>
            <p:sp>
              <p:nvSpPr>
                <p:cNvPr id="3160" name="Freeform: Shape 3159">
                  <a:extLst>
                    <a:ext uri="{FF2B5EF4-FFF2-40B4-BE49-F238E27FC236}">
                      <a16:creationId xmlns:a16="http://schemas.microsoft.com/office/drawing/2014/main" id="{EE4F5C51-BB13-20FB-B871-B9C866650D85}"/>
                    </a:ext>
                  </a:extLst>
                </p:cNvPr>
                <p:cNvSpPr/>
                <p:nvPr/>
              </p:nvSpPr>
              <p:spPr>
                <a:xfrm>
                  <a:off x="9197490" y="5630224"/>
                  <a:ext cx="134496" cy="149981"/>
                </a:xfrm>
                <a:custGeom>
                  <a:avLst/>
                  <a:gdLst>
                    <a:gd name="connsiteX0" fmla="*/ 12256 w 134496"/>
                    <a:gd name="connsiteY0" fmla="*/ 149981 h 149981"/>
                    <a:gd name="connsiteX1" fmla="*/ 50436 w 134496"/>
                    <a:gd name="connsiteY1" fmla="*/ 149981 h 149981"/>
                    <a:gd name="connsiteX2" fmla="*/ 84060 w 134496"/>
                    <a:gd name="connsiteY2" fmla="*/ 149981 h 149981"/>
                    <a:gd name="connsiteX3" fmla="*/ 122240 w 134496"/>
                    <a:gd name="connsiteY3" fmla="*/ 149981 h 149981"/>
                    <a:gd name="connsiteX4" fmla="*/ 122240 w 134496"/>
                    <a:gd name="connsiteY4" fmla="*/ 70669 h 149981"/>
                    <a:gd name="connsiteX5" fmla="*/ 134497 w 134496"/>
                    <a:gd name="connsiteY5" fmla="*/ 70669 h 149981"/>
                    <a:gd name="connsiteX6" fmla="*/ 134497 w 134496"/>
                    <a:gd name="connsiteY6" fmla="*/ 37122 h 149981"/>
                    <a:gd name="connsiteX7" fmla="*/ 120573 w 134496"/>
                    <a:gd name="connsiteY7" fmla="*/ 37122 h 149981"/>
                    <a:gd name="connsiteX8" fmla="*/ 123909 w 134496"/>
                    <a:gd name="connsiteY8" fmla="*/ 24904 h 149981"/>
                    <a:gd name="connsiteX9" fmla="*/ 119353 w 134496"/>
                    <a:gd name="connsiteY9" fmla="*/ 10543 h 149981"/>
                    <a:gd name="connsiteX10" fmla="*/ 99076 w 134496"/>
                    <a:gd name="connsiteY10" fmla="*/ 0 h 149981"/>
                    <a:gd name="connsiteX11" fmla="*/ 99011 w 134496"/>
                    <a:gd name="connsiteY11" fmla="*/ 0 h 149981"/>
                    <a:gd name="connsiteX12" fmla="*/ 75847 w 134496"/>
                    <a:gd name="connsiteY12" fmla="*/ 15843 h 149981"/>
                    <a:gd name="connsiteX13" fmla="*/ 67761 w 134496"/>
                    <a:gd name="connsiteY13" fmla="*/ 37122 h 149981"/>
                    <a:gd name="connsiteX14" fmla="*/ 66991 w 134496"/>
                    <a:gd name="connsiteY14" fmla="*/ 37122 h 149981"/>
                    <a:gd name="connsiteX15" fmla="*/ 58906 w 134496"/>
                    <a:gd name="connsiteY15" fmla="*/ 15863 h 149981"/>
                    <a:gd name="connsiteX16" fmla="*/ 35741 w 134496"/>
                    <a:gd name="connsiteY16" fmla="*/ 0 h 149981"/>
                    <a:gd name="connsiteX17" fmla="*/ 35677 w 134496"/>
                    <a:gd name="connsiteY17" fmla="*/ 0 h 149981"/>
                    <a:gd name="connsiteX18" fmla="*/ 15401 w 134496"/>
                    <a:gd name="connsiteY18" fmla="*/ 10556 h 149981"/>
                    <a:gd name="connsiteX19" fmla="*/ 10844 w 134496"/>
                    <a:gd name="connsiteY19" fmla="*/ 24910 h 149981"/>
                    <a:gd name="connsiteX20" fmla="*/ 14181 w 134496"/>
                    <a:gd name="connsiteY20" fmla="*/ 37128 h 149981"/>
                    <a:gd name="connsiteX21" fmla="*/ 0 w 134496"/>
                    <a:gd name="connsiteY21" fmla="*/ 37128 h 149981"/>
                    <a:gd name="connsiteX22" fmla="*/ 0 w 134496"/>
                    <a:gd name="connsiteY22" fmla="*/ 70688 h 149981"/>
                    <a:gd name="connsiteX23" fmla="*/ 12256 w 134496"/>
                    <a:gd name="connsiteY23" fmla="*/ 70688 h 149981"/>
                    <a:gd name="connsiteX24" fmla="*/ 12256 w 134496"/>
                    <a:gd name="connsiteY24" fmla="*/ 149981 h 149981"/>
                    <a:gd name="connsiteX25" fmla="*/ 50436 w 134496"/>
                    <a:gd name="connsiteY25" fmla="*/ 137783 h 149981"/>
                    <a:gd name="connsiteX26" fmla="*/ 24448 w 134496"/>
                    <a:gd name="connsiteY26" fmla="*/ 137783 h 149981"/>
                    <a:gd name="connsiteX27" fmla="*/ 24448 w 134496"/>
                    <a:gd name="connsiteY27" fmla="*/ 70669 h 149981"/>
                    <a:gd name="connsiteX28" fmla="*/ 50436 w 134496"/>
                    <a:gd name="connsiteY28" fmla="*/ 70669 h 149981"/>
                    <a:gd name="connsiteX29" fmla="*/ 50436 w 134496"/>
                    <a:gd name="connsiteY29" fmla="*/ 137783 h 149981"/>
                    <a:gd name="connsiteX30" fmla="*/ 71804 w 134496"/>
                    <a:gd name="connsiteY30" fmla="*/ 137783 h 149981"/>
                    <a:gd name="connsiteX31" fmla="*/ 62628 w 134496"/>
                    <a:gd name="connsiteY31" fmla="*/ 137783 h 149981"/>
                    <a:gd name="connsiteX32" fmla="*/ 62628 w 134496"/>
                    <a:gd name="connsiteY32" fmla="*/ 70669 h 149981"/>
                    <a:gd name="connsiteX33" fmla="*/ 71804 w 134496"/>
                    <a:gd name="connsiteY33" fmla="*/ 70669 h 149981"/>
                    <a:gd name="connsiteX34" fmla="*/ 71804 w 134496"/>
                    <a:gd name="connsiteY34" fmla="*/ 137783 h 149981"/>
                    <a:gd name="connsiteX35" fmla="*/ 110049 w 134496"/>
                    <a:gd name="connsiteY35" fmla="*/ 137783 h 149981"/>
                    <a:gd name="connsiteX36" fmla="*/ 84060 w 134496"/>
                    <a:gd name="connsiteY36" fmla="*/ 137783 h 149981"/>
                    <a:gd name="connsiteX37" fmla="*/ 84060 w 134496"/>
                    <a:gd name="connsiteY37" fmla="*/ 70669 h 149981"/>
                    <a:gd name="connsiteX38" fmla="*/ 110049 w 134496"/>
                    <a:gd name="connsiteY38" fmla="*/ 70669 h 149981"/>
                    <a:gd name="connsiteX39" fmla="*/ 110049 w 134496"/>
                    <a:gd name="connsiteY39" fmla="*/ 137783 h 149981"/>
                    <a:gd name="connsiteX40" fmla="*/ 87269 w 134496"/>
                    <a:gd name="connsiteY40" fmla="*/ 20155 h 149981"/>
                    <a:gd name="connsiteX41" fmla="*/ 99011 w 134496"/>
                    <a:gd name="connsiteY41" fmla="*/ 12198 h 149981"/>
                    <a:gd name="connsiteX42" fmla="*/ 99076 w 134496"/>
                    <a:gd name="connsiteY42" fmla="*/ 12198 h 149981"/>
                    <a:gd name="connsiteX43" fmla="*/ 109279 w 134496"/>
                    <a:gd name="connsiteY43" fmla="*/ 17479 h 149981"/>
                    <a:gd name="connsiteX44" fmla="*/ 111717 w 134496"/>
                    <a:gd name="connsiteY44" fmla="*/ 24904 h 149981"/>
                    <a:gd name="connsiteX45" fmla="*/ 108188 w 134496"/>
                    <a:gd name="connsiteY45" fmla="*/ 33394 h 149981"/>
                    <a:gd name="connsiteX46" fmla="*/ 99076 w 134496"/>
                    <a:gd name="connsiteY46" fmla="*/ 37083 h 149981"/>
                    <a:gd name="connsiteX47" fmla="*/ 99011 w 134496"/>
                    <a:gd name="connsiteY47" fmla="*/ 37083 h 149981"/>
                    <a:gd name="connsiteX48" fmla="*/ 80788 w 134496"/>
                    <a:gd name="connsiteY48" fmla="*/ 37102 h 149981"/>
                    <a:gd name="connsiteX49" fmla="*/ 87269 w 134496"/>
                    <a:gd name="connsiteY49" fmla="*/ 20155 h 149981"/>
                    <a:gd name="connsiteX50" fmla="*/ 25475 w 134496"/>
                    <a:gd name="connsiteY50" fmla="*/ 17479 h 149981"/>
                    <a:gd name="connsiteX51" fmla="*/ 35741 w 134496"/>
                    <a:gd name="connsiteY51" fmla="*/ 12198 h 149981"/>
                    <a:gd name="connsiteX52" fmla="*/ 47485 w 134496"/>
                    <a:gd name="connsiteY52" fmla="*/ 20168 h 149981"/>
                    <a:gd name="connsiteX53" fmla="*/ 53966 w 134496"/>
                    <a:gd name="connsiteY53" fmla="*/ 37102 h 149981"/>
                    <a:gd name="connsiteX54" fmla="*/ 35806 w 134496"/>
                    <a:gd name="connsiteY54" fmla="*/ 37083 h 149981"/>
                    <a:gd name="connsiteX55" fmla="*/ 35741 w 134496"/>
                    <a:gd name="connsiteY55" fmla="*/ 37083 h 149981"/>
                    <a:gd name="connsiteX56" fmla="*/ 26630 w 134496"/>
                    <a:gd name="connsiteY56" fmla="*/ 33394 h 149981"/>
                    <a:gd name="connsiteX57" fmla="*/ 23100 w 134496"/>
                    <a:gd name="connsiteY57" fmla="*/ 24904 h 149981"/>
                    <a:gd name="connsiteX58" fmla="*/ 25475 w 134496"/>
                    <a:gd name="connsiteY58" fmla="*/ 17479 h 149981"/>
                    <a:gd name="connsiteX59" fmla="*/ 12256 w 134496"/>
                    <a:gd name="connsiteY59" fmla="*/ 49320 h 149981"/>
                    <a:gd name="connsiteX60" fmla="*/ 62885 w 134496"/>
                    <a:gd name="connsiteY60" fmla="*/ 49320 h 149981"/>
                    <a:gd name="connsiteX61" fmla="*/ 63077 w 134496"/>
                    <a:gd name="connsiteY61" fmla="*/ 49320 h 149981"/>
                    <a:gd name="connsiteX62" fmla="*/ 67377 w 134496"/>
                    <a:gd name="connsiteY62" fmla="*/ 49326 h 149981"/>
                    <a:gd name="connsiteX63" fmla="*/ 71676 w 134496"/>
                    <a:gd name="connsiteY63" fmla="*/ 49326 h 149981"/>
                    <a:gd name="connsiteX64" fmla="*/ 71868 w 134496"/>
                    <a:gd name="connsiteY64" fmla="*/ 49320 h 149981"/>
                    <a:gd name="connsiteX65" fmla="*/ 122240 w 134496"/>
                    <a:gd name="connsiteY65" fmla="*/ 49320 h 149981"/>
                    <a:gd name="connsiteX66" fmla="*/ 122240 w 134496"/>
                    <a:gd name="connsiteY66" fmla="*/ 58470 h 149981"/>
                    <a:gd name="connsiteX67" fmla="*/ 84060 w 134496"/>
                    <a:gd name="connsiteY67" fmla="*/ 58470 h 149981"/>
                    <a:gd name="connsiteX68" fmla="*/ 50436 w 134496"/>
                    <a:gd name="connsiteY68" fmla="*/ 58470 h 149981"/>
                    <a:gd name="connsiteX69" fmla="*/ 12256 w 134496"/>
                    <a:gd name="connsiteY69" fmla="*/ 58470 h 149981"/>
                    <a:gd name="connsiteX70" fmla="*/ 12256 w 134496"/>
                    <a:gd name="connsiteY70" fmla="*/ 49320 h 149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34496" h="149981">
                      <a:moveTo>
                        <a:pt x="12256" y="149981"/>
                      </a:moveTo>
                      <a:lnTo>
                        <a:pt x="50436" y="149981"/>
                      </a:lnTo>
                      <a:lnTo>
                        <a:pt x="84060" y="149981"/>
                      </a:lnTo>
                      <a:lnTo>
                        <a:pt x="122240" y="149981"/>
                      </a:lnTo>
                      <a:lnTo>
                        <a:pt x="122240" y="70669"/>
                      </a:lnTo>
                      <a:lnTo>
                        <a:pt x="134497" y="70669"/>
                      </a:lnTo>
                      <a:lnTo>
                        <a:pt x="134497" y="37122"/>
                      </a:lnTo>
                      <a:lnTo>
                        <a:pt x="120573" y="37122"/>
                      </a:lnTo>
                      <a:cubicBezTo>
                        <a:pt x="122754" y="33451"/>
                        <a:pt x="123909" y="29280"/>
                        <a:pt x="123909" y="24904"/>
                      </a:cubicBezTo>
                      <a:cubicBezTo>
                        <a:pt x="123909" y="19899"/>
                        <a:pt x="122305" y="14797"/>
                        <a:pt x="119353" y="10543"/>
                      </a:cubicBezTo>
                      <a:cubicBezTo>
                        <a:pt x="114733" y="3882"/>
                        <a:pt x="107354" y="39"/>
                        <a:pt x="99076" y="0"/>
                      </a:cubicBezTo>
                      <a:cubicBezTo>
                        <a:pt x="99076" y="0"/>
                        <a:pt x="99011" y="0"/>
                        <a:pt x="99011" y="0"/>
                      </a:cubicBezTo>
                      <a:cubicBezTo>
                        <a:pt x="88680" y="0"/>
                        <a:pt x="79441" y="6359"/>
                        <a:pt x="75847" y="15843"/>
                      </a:cubicBezTo>
                      <a:lnTo>
                        <a:pt x="67761" y="37122"/>
                      </a:lnTo>
                      <a:lnTo>
                        <a:pt x="66991" y="37122"/>
                      </a:lnTo>
                      <a:lnTo>
                        <a:pt x="58906" y="15863"/>
                      </a:lnTo>
                      <a:cubicBezTo>
                        <a:pt x="55377" y="6359"/>
                        <a:pt x="46072" y="0"/>
                        <a:pt x="35741" y="0"/>
                      </a:cubicBezTo>
                      <a:cubicBezTo>
                        <a:pt x="35741" y="0"/>
                        <a:pt x="35677" y="0"/>
                        <a:pt x="35677" y="0"/>
                      </a:cubicBezTo>
                      <a:cubicBezTo>
                        <a:pt x="27400" y="39"/>
                        <a:pt x="20021" y="3882"/>
                        <a:pt x="15401" y="10556"/>
                      </a:cubicBezTo>
                      <a:cubicBezTo>
                        <a:pt x="12448" y="14810"/>
                        <a:pt x="10844" y="19905"/>
                        <a:pt x="10844" y="24910"/>
                      </a:cubicBezTo>
                      <a:cubicBezTo>
                        <a:pt x="10844" y="29287"/>
                        <a:pt x="11999" y="33458"/>
                        <a:pt x="14181" y="37128"/>
                      </a:cubicBezTo>
                      <a:lnTo>
                        <a:pt x="0" y="37128"/>
                      </a:lnTo>
                      <a:lnTo>
                        <a:pt x="0" y="70688"/>
                      </a:lnTo>
                      <a:lnTo>
                        <a:pt x="12256" y="70688"/>
                      </a:lnTo>
                      <a:lnTo>
                        <a:pt x="12256" y="149981"/>
                      </a:lnTo>
                      <a:close/>
                      <a:moveTo>
                        <a:pt x="50436" y="137783"/>
                      </a:moveTo>
                      <a:lnTo>
                        <a:pt x="24448" y="137783"/>
                      </a:lnTo>
                      <a:lnTo>
                        <a:pt x="24448" y="70669"/>
                      </a:lnTo>
                      <a:lnTo>
                        <a:pt x="50436" y="70669"/>
                      </a:lnTo>
                      <a:lnTo>
                        <a:pt x="50436" y="137783"/>
                      </a:lnTo>
                      <a:close/>
                      <a:moveTo>
                        <a:pt x="71804" y="137783"/>
                      </a:moveTo>
                      <a:lnTo>
                        <a:pt x="62628" y="137783"/>
                      </a:lnTo>
                      <a:lnTo>
                        <a:pt x="62628" y="70669"/>
                      </a:lnTo>
                      <a:lnTo>
                        <a:pt x="71804" y="70669"/>
                      </a:lnTo>
                      <a:lnTo>
                        <a:pt x="71804" y="137783"/>
                      </a:lnTo>
                      <a:close/>
                      <a:moveTo>
                        <a:pt x="110049" y="137783"/>
                      </a:moveTo>
                      <a:lnTo>
                        <a:pt x="84060" y="137783"/>
                      </a:lnTo>
                      <a:lnTo>
                        <a:pt x="84060" y="70669"/>
                      </a:lnTo>
                      <a:lnTo>
                        <a:pt x="110049" y="70669"/>
                      </a:lnTo>
                      <a:lnTo>
                        <a:pt x="110049" y="137783"/>
                      </a:lnTo>
                      <a:close/>
                      <a:moveTo>
                        <a:pt x="87269" y="20155"/>
                      </a:moveTo>
                      <a:cubicBezTo>
                        <a:pt x="89066" y="15388"/>
                        <a:pt x="93750" y="12198"/>
                        <a:pt x="99011" y="12198"/>
                      </a:cubicBezTo>
                      <a:cubicBezTo>
                        <a:pt x="99011" y="12198"/>
                        <a:pt x="99011" y="12198"/>
                        <a:pt x="99076" y="12198"/>
                      </a:cubicBezTo>
                      <a:cubicBezTo>
                        <a:pt x="103247" y="12218"/>
                        <a:pt x="106969" y="14143"/>
                        <a:pt x="109279" y="17479"/>
                      </a:cubicBezTo>
                      <a:cubicBezTo>
                        <a:pt x="110819" y="19687"/>
                        <a:pt x="111717" y="22388"/>
                        <a:pt x="111717" y="24904"/>
                      </a:cubicBezTo>
                      <a:cubicBezTo>
                        <a:pt x="111717" y="28125"/>
                        <a:pt x="110434" y="31134"/>
                        <a:pt x="108188" y="33394"/>
                      </a:cubicBezTo>
                      <a:cubicBezTo>
                        <a:pt x="105749" y="35774"/>
                        <a:pt x="102541" y="37083"/>
                        <a:pt x="99076" y="37083"/>
                      </a:cubicBezTo>
                      <a:cubicBezTo>
                        <a:pt x="99011" y="37083"/>
                        <a:pt x="99011" y="37083"/>
                        <a:pt x="99011" y="37083"/>
                      </a:cubicBezTo>
                      <a:lnTo>
                        <a:pt x="80788" y="37102"/>
                      </a:lnTo>
                      <a:lnTo>
                        <a:pt x="87269" y="20155"/>
                      </a:lnTo>
                      <a:close/>
                      <a:moveTo>
                        <a:pt x="25475" y="17479"/>
                      </a:moveTo>
                      <a:cubicBezTo>
                        <a:pt x="27785" y="14143"/>
                        <a:pt x="31507" y="12218"/>
                        <a:pt x="35741" y="12198"/>
                      </a:cubicBezTo>
                      <a:cubicBezTo>
                        <a:pt x="40939" y="12147"/>
                        <a:pt x="45688" y="15375"/>
                        <a:pt x="47485" y="20168"/>
                      </a:cubicBezTo>
                      <a:lnTo>
                        <a:pt x="53966" y="37102"/>
                      </a:lnTo>
                      <a:lnTo>
                        <a:pt x="35806" y="37083"/>
                      </a:lnTo>
                      <a:lnTo>
                        <a:pt x="35741" y="37083"/>
                      </a:lnTo>
                      <a:cubicBezTo>
                        <a:pt x="32277" y="37109"/>
                        <a:pt x="29004" y="35793"/>
                        <a:pt x="26630" y="33394"/>
                      </a:cubicBezTo>
                      <a:cubicBezTo>
                        <a:pt x="24320" y="31134"/>
                        <a:pt x="23100" y="28112"/>
                        <a:pt x="23100" y="24904"/>
                      </a:cubicBezTo>
                      <a:cubicBezTo>
                        <a:pt x="23100" y="22395"/>
                        <a:pt x="23935" y="19687"/>
                        <a:pt x="25475" y="17479"/>
                      </a:cubicBezTo>
                      <a:close/>
                      <a:moveTo>
                        <a:pt x="12256" y="49320"/>
                      </a:moveTo>
                      <a:lnTo>
                        <a:pt x="62885" y="49320"/>
                      </a:lnTo>
                      <a:lnTo>
                        <a:pt x="63077" y="49320"/>
                      </a:lnTo>
                      <a:lnTo>
                        <a:pt x="67377" y="49326"/>
                      </a:lnTo>
                      <a:lnTo>
                        <a:pt x="71676" y="49326"/>
                      </a:lnTo>
                      <a:lnTo>
                        <a:pt x="71868" y="49320"/>
                      </a:lnTo>
                      <a:lnTo>
                        <a:pt x="122240" y="49320"/>
                      </a:lnTo>
                      <a:lnTo>
                        <a:pt x="122240" y="58470"/>
                      </a:lnTo>
                      <a:lnTo>
                        <a:pt x="84060" y="58470"/>
                      </a:lnTo>
                      <a:lnTo>
                        <a:pt x="50436" y="58470"/>
                      </a:lnTo>
                      <a:lnTo>
                        <a:pt x="12256" y="58470"/>
                      </a:lnTo>
                      <a:lnTo>
                        <a:pt x="12256" y="49320"/>
                      </a:lnTo>
                      <a:close/>
                    </a:path>
                  </a:pathLst>
                </a:custGeom>
                <a:solidFill>
                  <a:srgbClr val="2D5967"/>
                </a:solidFill>
                <a:ln w="6417" cap="flat">
                  <a:noFill/>
                  <a:prstDash val="solid"/>
                  <a:miter/>
                </a:ln>
              </p:spPr>
              <p:txBody>
                <a:bodyPr rtlCol="0" anchor="ctr"/>
                <a:lstStyle/>
                <a:p>
                  <a:endParaRPr lang="en-US" sz="810"/>
                </a:p>
              </p:txBody>
            </p:sp>
          </p:grpSp>
        </p:grpSp>
        <p:grpSp>
          <p:nvGrpSpPr>
            <p:cNvPr id="3161" name="Graphic 3">
              <a:extLst>
                <a:ext uri="{FF2B5EF4-FFF2-40B4-BE49-F238E27FC236}">
                  <a16:creationId xmlns:a16="http://schemas.microsoft.com/office/drawing/2014/main" id="{8389D779-A493-572B-E9B7-FFBC112EAACC}"/>
                </a:ext>
              </a:extLst>
            </p:cNvPr>
            <p:cNvGrpSpPr/>
            <p:nvPr/>
          </p:nvGrpSpPr>
          <p:grpSpPr>
            <a:xfrm>
              <a:off x="8898979" y="5922826"/>
              <a:ext cx="740908" cy="319651"/>
              <a:chOff x="8898979" y="5922826"/>
              <a:chExt cx="740908" cy="319651"/>
            </a:xfrm>
            <a:solidFill>
              <a:srgbClr val="000000"/>
            </a:solidFill>
          </p:grpSpPr>
          <p:sp>
            <p:nvSpPr>
              <p:cNvPr id="3162" name="TextBox 3161">
                <a:extLst>
                  <a:ext uri="{FF2B5EF4-FFF2-40B4-BE49-F238E27FC236}">
                    <a16:creationId xmlns:a16="http://schemas.microsoft.com/office/drawing/2014/main" id="{136BFBE7-560E-7EA6-695C-C0D2FEA20D6B}"/>
                  </a:ext>
                </a:extLst>
              </p:cNvPr>
              <p:cNvSpPr txBox="1"/>
              <p:nvPr/>
            </p:nvSpPr>
            <p:spPr>
              <a:xfrm>
                <a:off x="8898979" y="5922826"/>
                <a:ext cx="740908" cy="216982"/>
              </a:xfrm>
              <a:prstGeom prst="rect">
                <a:avLst/>
              </a:prstGeom>
              <a:noFill/>
            </p:spPr>
            <p:txBody>
              <a:bodyPr wrap="none" rtlCol="0">
                <a:spAutoFit/>
              </a:bodyPr>
              <a:lstStyle/>
              <a:p>
                <a:pPr algn="l"/>
                <a:r>
                  <a:rPr lang="en-US" sz="810" spc="0" baseline="0" dirty="0" err="1">
                    <a:ln/>
                    <a:solidFill>
                      <a:srgbClr val="000000"/>
                    </a:solidFill>
                    <a:latin typeface="Oracle Sans"/>
                    <a:cs typeface="Oracle Sans"/>
                    <a:sym typeface="Oracle Sans"/>
                    <a:rtl val="0"/>
                  </a:rPr>
                  <a:t>GoldenGate</a:t>
                </a:r>
                <a:endParaRPr lang="en-US" sz="810" spc="0" baseline="0" dirty="0">
                  <a:ln/>
                  <a:solidFill>
                    <a:srgbClr val="000000"/>
                  </a:solidFill>
                  <a:latin typeface="Oracle Sans"/>
                  <a:cs typeface="Oracle Sans"/>
                  <a:sym typeface="Oracle Sans"/>
                  <a:rtl val="0"/>
                </a:endParaRPr>
              </a:p>
            </p:txBody>
          </p:sp>
          <p:sp>
            <p:nvSpPr>
              <p:cNvPr id="3163" name="TextBox 3162">
                <a:extLst>
                  <a:ext uri="{FF2B5EF4-FFF2-40B4-BE49-F238E27FC236}">
                    <a16:creationId xmlns:a16="http://schemas.microsoft.com/office/drawing/2014/main" id="{AB4FE748-B8C9-1946-6559-6F9327FC5E27}"/>
                  </a:ext>
                </a:extLst>
              </p:cNvPr>
              <p:cNvSpPr txBox="1"/>
              <p:nvPr/>
            </p:nvSpPr>
            <p:spPr>
              <a:xfrm>
                <a:off x="9071912" y="6025495"/>
                <a:ext cx="39305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Free</a:t>
                </a:r>
              </a:p>
            </p:txBody>
          </p:sp>
        </p:grpSp>
      </p:grpSp>
    </p:spTree>
    <p:extLst>
      <p:ext uri="{BB962C8B-B14F-4D97-AF65-F5344CB8AC3E}">
        <p14:creationId xmlns:p14="http://schemas.microsoft.com/office/powerpoint/2010/main" val="3491693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aphic 4">
            <a:extLst>
              <a:ext uri="{FF2B5EF4-FFF2-40B4-BE49-F238E27FC236}">
                <a16:creationId xmlns:a16="http://schemas.microsoft.com/office/drawing/2014/main" id="{8B4AA3E9-5C3A-CAC8-6D00-91F1FA202469}"/>
              </a:ext>
            </a:extLst>
          </p:cNvPr>
          <p:cNvGrpSpPr/>
          <p:nvPr/>
        </p:nvGrpSpPr>
        <p:grpSpPr>
          <a:xfrm>
            <a:off x="672222" y="1598957"/>
            <a:ext cx="910827" cy="608566"/>
            <a:chOff x="992653" y="2547753"/>
            <a:chExt cx="910827" cy="608566"/>
          </a:xfrm>
        </p:grpSpPr>
        <p:grpSp>
          <p:nvGrpSpPr>
            <p:cNvPr id="25" name="Graphic 4">
              <a:extLst>
                <a:ext uri="{FF2B5EF4-FFF2-40B4-BE49-F238E27FC236}">
                  <a16:creationId xmlns:a16="http://schemas.microsoft.com/office/drawing/2014/main" id="{CDBD95C5-7DC6-9BA5-EABD-94F316E6FD4D}"/>
                </a:ext>
              </a:extLst>
            </p:cNvPr>
            <p:cNvGrpSpPr/>
            <p:nvPr/>
          </p:nvGrpSpPr>
          <p:grpSpPr>
            <a:xfrm>
              <a:off x="1251284" y="2547753"/>
              <a:ext cx="385010" cy="329429"/>
              <a:chOff x="1251284" y="2547753"/>
              <a:chExt cx="385010" cy="329429"/>
            </a:xfrm>
          </p:grpSpPr>
          <p:sp>
            <p:nvSpPr>
              <p:cNvPr id="27" name="Freeform: Shape 26">
                <a:extLst>
                  <a:ext uri="{FF2B5EF4-FFF2-40B4-BE49-F238E27FC236}">
                    <a16:creationId xmlns:a16="http://schemas.microsoft.com/office/drawing/2014/main" id="{51CE3ADF-155A-E9C7-7A2B-202C0697522D}"/>
                  </a:ext>
                </a:extLst>
              </p:cNvPr>
              <p:cNvSpPr/>
              <p:nvPr/>
            </p:nvSpPr>
            <p:spPr>
              <a:xfrm>
                <a:off x="1255192" y="2551670"/>
                <a:ext cx="376328" cy="321585"/>
              </a:xfrm>
              <a:custGeom>
                <a:avLst/>
                <a:gdLst>
                  <a:gd name="connsiteX0" fmla="*/ 131770 w 376328"/>
                  <a:gd name="connsiteY0" fmla="*/ 321586 h 321585"/>
                  <a:gd name="connsiteX1" fmla="*/ 131770 w 376328"/>
                  <a:gd name="connsiteY1" fmla="*/ 307469 h 321585"/>
                  <a:gd name="connsiteX2" fmla="*/ 150597 w 376328"/>
                  <a:gd name="connsiteY2" fmla="*/ 298055 h 321585"/>
                  <a:gd name="connsiteX3" fmla="*/ 152945 w 376328"/>
                  <a:gd name="connsiteY3" fmla="*/ 298055 h 321585"/>
                  <a:gd name="connsiteX4" fmla="*/ 153735 w 376328"/>
                  <a:gd name="connsiteY4" fmla="*/ 294135 h 321585"/>
                  <a:gd name="connsiteX5" fmla="*/ 84709 w 376328"/>
                  <a:gd name="connsiteY5" fmla="*/ 294135 h 321585"/>
                  <a:gd name="connsiteX6" fmla="*/ 84709 w 376328"/>
                  <a:gd name="connsiteY6" fmla="*/ 192167 h 321585"/>
                  <a:gd name="connsiteX7" fmla="*/ 0 w 376328"/>
                  <a:gd name="connsiteY7" fmla="*/ 192167 h 321585"/>
                  <a:gd name="connsiteX8" fmla="*/ 783 w 376328"/>
                  <a:gd name="connsiteY8" fmla="*/ 179617 h 321585"/>
                  <a:gd name="connsiteX9" fmla="*/ 49410 w 376328"/>
                  <a:gd name="connsiteY9" fmla="*/ 105888 h 321585"/>
                  <a:gd name="connsiteX10" fmla="*/ 61178 w 376328"/>
                  <a:gd name="connsiteY10" fmla="*/ 90201 h 321585"/>
                  <a:gd name="connsiteX11" fmla="*/ 101181 w 376328"/>
                  <a:gd name="connsiteY11" fmla="*/ 40002 h 321585"/>
                  <a:gd name="connsiteX12" fmla="*/ 129415 w 376328"/>
                  <a:gd name="connsiteY12" fmla="*/ 34512 h 321585"/>
                  <a:gd name="connsiteX13" fmla="*/ 135691 w 376328"/>
                  <a:gd name="connsiteY13" fmla="*/ 34512 h 321585"/>
                  <a:gd name="connsiteX14" fmla="*/ 138046 w 376328"/>
                  <a:gd name="connsiteY14" fmla="*/ 34512 h 321585"/>
                  <a:gd name="connsiteX15" fmla="*/ 153735 w 376328"/>
                  <a:gd name="connsiteY15" fmla="*/ 27453 h 321585"/>
                  <a:gd name="connsiteX16" fmla="*/ 216479 w 376328"/>
                  <a:gd name="connsiteY16" fmla="*/ 0 h 321585"/>
                  <a:gd name="connsiteX17" fmla="*/ 292563 w 376328"/>
                  <a:gd name="connsiteY17" fmla="*/ 47061 h 321585"/>
                  <a:gd name="connsiteX18" fmla="*/ 308252 w 376328"/>
                  <a:gd name="connsiteY18" fmla="*/ 59611 h 321585"/>
                  <a:gd name="connsiteX19" fmla="*/ 335704 w 376328"/>
                  <a:gd name="connsiteY19" fmla="*/ 71376 h 321585"/>
                  <a:gd name="connsiteX20" fmla="*/ 366293 w 376328"/>
                  <a:gd name="connsiteY20" fmla="*/ 186676 h 321585"/>
                  <a:gd name="connsiteX21" fmla="*/ 364721 w 376328"/>
                  <a:gd name="connsiteY21" fmla="*/ 192167 h 321585"/>
                  <a:gd name="connsiteX22" fmla="*/ 294918 w 376328"/>
                  <a:gd name="connsiteY22" fmla="*/ 192167 h 321585"/>
                  <a:gd name="connsiteX23" fmla="*/ 294918 w 376328"/>
                  <a:gd name="connsiteY23" fmla="*/ 294135 h 321585"/>
                  <a:gd name="connsiteX24" fmla="*/ 225892 w 376328"/>
                  <a:gd name="connsiteY24" fmla="*/ 294135 h 321585"/>
                  <a:gd name="connsiteX25" fmla="*/ 226675 w 376328"/>
                  <a:gd name="connsiteY25" fmla="*/ 298055 h 321585"/>
                  <a:gd name="connsiteX26" fmla="*/ 230596 w 376328"/>
                  <a:gd name="connsiteY26" fmla="*/ 298055 h 321585"/>
                  <a:gd name="connsiteX27" fmla="*/ 249423 w 376328"/>
                  <a:gd name="connsiteY27" fmla="*/ 307469 h 321585"/>
                  <a:gd name="connsiteX28" fmla="*/ 249423 w 376328"/>
                  <a:gd name="connsiteY28" fmla="*/ 321586 h 321585"/>
                  <a:gd name="connsiteX29" fmla="*/ 131770 w 376328"/>
                  <a:gd name="connsiteY29" fmla="*/ 321586 h 32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6328" h="321585">
                    <a:moveTo>
                      <a:pt x="131770" y="321586"/>
                    </a:moveTo>
                    <a:lnTo>
                      <a:pt x="131770" y="307469"/>
                    </a:lnTo>
                    <a:lnTo>
                      <a:pt x="150597" y="298055"/>
                    </a:lnTo>
                    <a:lnTo>
                      <a:pt x="152945" y="298055"/>
                    </a:lnTo>
                    <a:lnTo>
                      <a:pt x="153735" y="294135"/>
                    </a:lnTo>
                    <a:lnTo>
                      <a:pt x="84709" y="294135"/>
                    </a:lnTo>
                    <a:lnTo>
                      <a:pt x="84709" y="192167"/>
                    </a:lnTo>
                    <a:lnTo>
                      <a:pt x="0" y="192167"/>
                    </a:lnTo>
                    <a:lnTo>
                      <a:pt x="783" y="179617"/>
                    </a:lnTo>
                    <a:cubicBezTo>
                      <a:pt x="3138" y="148243"/>
                      <a:pt x="21176" y="120006"/>
                      <a:pt x="49410" y="105888"/>
                    </a:cubicBezTo>
                    <a:cubicBezTo>
                      <a:pt x="55685" y="102750"/>
                      <a:pt x="60395" y="96476"/>
                      <a:pt x="61178" y="90201"/>
                    </a:cubicBezTo>
                    <a:cubicBezTo>
                      <a:pt x="65882" y="68239"/>
                      <a:pt x="80788" y="49414"/>
                      <a:pt x="101181" y="40002"/>
                    </a:cubicBezTo>
                    <a:cubicBezTo>
                      <a:pt x="109805" y="36081"/>
                      <a:pt x="119219" y="34512"/>
                      <a:pt x="129415" y="34512"/>
                    </a:cubicBezTo>
                    <a:cubicBezTo>
                      <a:pt x="131770" y="34512"/>
                      <a:pt x="133336" y="34512"/>
                      <a:pt x="135691" y="34512"/>
                    </a:cubicBezTo>
                    <a:cubicBezTo>
                      <a:pt x="136473" y="34512"/>
                      <a:pt x="137263" y="34512"/>
                      <a:pt x="138046" y="34512"/>
                    </a:cubicBezTo>
                    <a:cubicBezTo>
                      <a:pt x="144321" y="34512"/>
                      <a:pt x="149808" y="32159"/>
                      <a:pt x="153735" y="27453"/>
                    </a:cubicBezTo>
                    <a:cubicBezTo>
                      <a:pt x="170200" y="10196"/>
                      <a:pt x="192948" y="0"/>
                      <a:pt x="216479" y="0"/>
                    </a:cubicBezTo>
                    <a:cubicBezTo>
                      <a:pt x="248640" y="0"/>
                      <a:pt x="278446" y="18040"/>
                      <a:pt x="292563" y="47061"/>
                    </a:cubicBezTo>
                    <a:cubicBezTo>
                      <a:pt x="295701" y="53336"/>
                      <a:pt x="301194" y="58042"/>
                      <a:pt x="308252" y="59611"/>
                    </a:cubicBezTo>
                    <a:cubicBezTo>
                      <a:pt x="317659" y="61964"/>
                      <a:pt x="327073" y="65886"/>
                      <a:pt x="335704" y="71376"/>
                    </a:cubicBezTo>
                    <a:cubicBezTo>
                      <a:pt x="374134" y="95691"/>
                      <a:pt x="387468" y="146674"/>
                      <a:pt x="366293" y="186676"/>
                    </a:cubicBezTo>
                    <a:lnTo>
                      <a:pt x="364721" y="192167"/>
                    </a:lnTo>
                    <a:lnTo>
                      <a:pt x="294918" y="192167"/>
                    </a:lnTo>
                    <a:lnTo>
                      <a:pt x="294918" y="294135"/>
                    </a:lnTo>
                    <a:lnTo>
                      <a:pt x="225892" y="294135"/>
                    </a:lnTo>
                    <a:lnTo>
                      <a:pt x="226675" y="298055"/>
                    </a:lnTo>
                    <a:lnTo>
                      <a:pt x="230596" y="298055"/>
                    </a:lnTo>
                    <a:lnTo>
                      <a:pt x="249423" y="307469"/>
                    </a:lnTo>
                    <a:lnTo>
                      <a:pt x="249423" y="321586"/>
                    </a:lnTo>
                    <a:lnTo>
                      <a:pt x="131770" y="321586"/>
                    </a:lnTo>
                    <a:close/>
                  </a:path>
                </a:pathLst>
              </a:custGeom>
              <a:solidFill>
                <a:srgbClr val="FFFFFF"/>
              </a:solidFill>
              <a:ln w="6417" cap="flat">
                <a:noFill/>
                <a:prstDash val="solid"/>
                <a:miter/>
              </a:ln>
            </p:spPr>
            <p:txBody>
              <a:bodyPr rtlCol="0" anchor="ctr"/>
              <a:lstStyle/>
              <a:p>
                <a:endParaRPr lang="en-US" sz="810"/>
              </a:p>
            </p:txBody>
          </p:sp>
          <p:sp>
            <p:nvSpPr>
              <p:cNvPr id="30" name="Freeform: Shape 29">
                <a:extLst>
                  <a:ext uri="{FF2B5EF4-FFF2-40B4-BE49-F238E27FC236}">
                    <a16:creationId xmlns:a16="http://schemas.microsoft.com/office/drawing/2014/main" id="{319CB76E-10E9-9537-DCC2-D85A832C25AB}"/>
                  </a:ext>
                </a:extLst>
              </p:cNvPr>
              <p:cNvSpPr/>
              <p:nvPr/>
            </p:nvSpPr>
            <p:spPr>
              <a:xfrm>
                <a:off x="1251284" y="2547753"/>
                <a:ext cx="385010" cy="329429"/>
              </a:xfrm>
              <a:custGeom>
                <a:avLst/>
                <a:gdLst>
                  <a:gd name="connsiteX0" fmla="*/ 221189 w 385010"/>
                  <a:gd name="connsiteY0" fmla="*/ 7844 h 329429"/>
                  <a:gd name="connsiteX1" fmla="*/ 294135 w 385010"/>
                  <a:gd name="connsiteY1" fmla="*/ 52552 h 329429"/>
                  <a:gd name="connsiteX2" fmla="*/ 312956 w 385010"/>
                  <a:gd name="connsiteY2" fmla="*/ 66670 h 329429"/>
                  <a:gd name="connsiteX3" fmla="*/ 339624 w 385010"/>
                  <a:gd name="connsiteY3" fmla="*/ 77651 h 329429"/>
                  <a:gd name="connsiteX4" fmla="*/ 368648 w 385010"/>
                  <a:gd name="connsiteY4" fmla="*/ 187461 h 329429"/>
                  <a:gd name="connsiteX5" fmla="*/ 366293 w 385010"/>
                  <a:gd name="connsiteY5" fmla="*/ 191383 h 329429"/>
                  <a:gd name="connsiteX6" fmla="*/ 294918 w 385010"/>
                  <a:gd name="connsiteY6" fmla="*/ 191383 h 329429"/>
                  <a:gd name="connsiteX7" fmla="*/ 294918 w 385010"/>
                  <a:gd name="connsiteY7" fmla="*/ 292565 h 329429"/>
                  <a:gd name="connsiteX8" fmla="*/ 225109 w 385010"/>
                  <a:gd name="connsiteY8" fmla="*/ 292565 h 329429"/>
                  <a:gd name="connsiteX9" fmla="*/ 226681 w 385010"/>
                  <a:gd name="connsiteY9" fmla="*/ 304327 h 329429"/>
                  <a:gd name="connsiteX10" fmla="*/ 233740 w 385010"/>
                  <a:gd name="connsiteY10" fmla="*/ 304327 h 329429"/>
                  <a:gd name="connsiteX11" fmla="*/ 249423 w 385010"/>
                  <a:gd name="connsiteY11" fmla="*/ 312175 h 329429"/>
                  <a:gd name="connsiteX12" fmla="*/ 249423 w 385010"/>
                  <a:gd name="connsiteY12" fmla="*/ 320016 h 329429"/>
                  <a:gd name="connsiteX13" fmla="*/ 233740 w 385010"/>
                  <a:gd name="connsiteY13" fmla="*/ 320016 h 329429"/>
                  <a:gd name="connsiteX14" fmla="*/ 156090 w 385010"/>
                  <a:gd name="connsiteY14" fmla="*/ 320016 h 329429"/>
                  <a:gd name="connsiteX15" fmla="*/ 140401 w 385010"/>
                  <a:gd name="connsiteY15" fmla="*/ 320016 h 329429"/>
                  <a:gd name="connsiteX16" fmla="*/ 140401 w 385010"/>
                  <a:gd name="connsiteY16" fmla="*/ 312175 h 329429"/>
                  <a:gd name="connsiteX17" fmla="*/ 156090 w 385010"/>
                  <a:gd name="connsiteY17" fmla="*/ 304327 h 329429"/>
                  <a:gd name="connsiteX18" fmla="*/ 160793 w 385010"/>
                  <a:gd name="connsiteY18" fmla="*/ 304327 h 329429"/>
                  <a:gd name="connsiteX19" fmla="*/ 162359 w 385010"/>
                  <a:gd name="connsiteY19" fmla="*/ 292565 h 329429"/>
                  <a:gd name="connsiteX20" fmla="*/ 92557 w 385010"/>
                  <a:gd name="connsiteY20" fmla="*/ 292565 h 329429"/>
                  <a:gd name="connsiteX21" fmla="*/ 92557 w 385010"/>
                  <a:gd name="connsiteY21" fmla="*/ 192167 h 329429"/>
                  <a:gd name="connsiteX22" fmla="*/ 8631 w 385010"/>
                  <a:gd name="connsiteY22" fmla="*/ 192167 h 329429"/>
                  <a:gd name="connsiteX23" fmla="*/ 9413 w 385010"/>
                  <a:gd name="connsiteY23" fmla="*/ 183540 h 329429"/>
                  <a:gd name="connsiteX24" fmla="*/ 55692 w 385010"/>
                  <a:gd name="connsiteY24" fmla="*/ 112947 h 329429"/>
                  <a:gd name="connsiteX25" fmla="*/ 69809 w 385010"/>
                  <a:gd name="connsiteY25" fmla="*/ 94123 h 329429"/>
                  <a:gd name="connsiteX26" fmla="*/ 107456 w 385010"/>
                  <a:gd name="connsiteY26" fmla="*/ 47062 h 329429"/>
                  <a:gd name="connsiteX27" fmla="*/ 134125 w 385010"/>
                  <a:gd name="connsiteY27" fmla="*/ 41571 h 329429"/>
                  <a:gd name="connsiteX28" fmla="*/ 140401 w 385010"/>
                  <a:gd name="connsiteY28" fmla="*/ 41571 h 329429"/>
                  <a:gd name="connsiteX29" fmla="*/ 142755 w 385010"/>
                  <a:gd name="connsiteY29" fmla="*/ 41571 h 329429"/>
                  <a:gd name="connsiteX30" fmla="*/ 161576 w 385010"/>
                  <a:gd name="connsiteY30" fmla="*/ 33728 h 329429"/>
                  <a:gd name="connsiteX31" fmla="*/ 221189 w 385010"/>
                  <a:gd name="connsiteY31" fmla="*/ 7844 h 329429"/>
                  <a:gd name="connsiteX32" fmla="*/ 221189 w 385010"/>
                  <a:gd name="connsiteY32" fmla="*/ 0 h 329429"/>
                  <a:gd name="connsiteX33" fmla="*/ 156090 w 385010"/>
                  <a:gd name="connsiteY33" fmla="*/ 28237 h 329429"/>
                  <a:gd name="connsiteX34" fmla="*/ 142755 w 385010"/>
                  <a:gd name="connsiteY34" fmla="*/ 33728 h 329429"/>
                  <a:gd name="connsiteX35" fmla="*/ 141183 w 385010"/>
                  <a:gd name="connsiteY35" fmla="*/ 33728 h 329429"/>
                  <a:gd name="connsiteX36" fmla="*/ 134125 w 385010"/>
                  <a:gd name="connsiteY36" fmla="*/ 33728 h 329429"/>
                  <a:gd name="connsiteX37" fmla="*/ 104319 w 385010"/>
                  <a:gd name="connsiteY37" fmla="*/ 40003 h 329429"/>
                  <a:gd name="connsiteX38" fmla="*/ 61961 w 385010"/>
                  <a:gd name="connsiteY38" fmla="*/ 93339 h 329429"/>
                  <a:gd name="connsiteX39" fmla="*/ 51765 w 385010"/>
                  <a:gd name="connsiteY39" fmla="*/ 106672 h 329429"/>
                  <a:gd name="connsiteX40" fmla="*/ 783 w 385010"/>
                  <a:gd name="connsiteY40" fmla="*/ 183540 h 329429"/>
                  <a:gd name="connsiteX41" fmla="*/ 0 w 385010"/>
                  <a:gd name="connsiteY41" fmla="*/ 192167 h 329429"/>
                  <a:gd name="connsiteX42" fmla="*/ 0 w 385010"/>
                  <a:gd name="connsiteY42" fmla="*/ 200011 h 329429"/>
                  <a:gd name="connsiteX43" fmla="*/ 8631 w 385010"/>
                  <a:gd name="connsiteY43" fmla="*/ 200011 h 329429"/>
                  <a:gd name="connsiteX44" fmla="*/ 84709 w 385010"/>
                  <a:gd name="connsiteY44" fmla="*/ 200011 h 329429"/>
                  <a:gd name="connsiteX45" fmla="*/ 84709 w 385010"/>
                  <a:gd name="connsiteY45" fmla="*/ 293348 h 329429"/>
                  <a:gd name="connsiteX46" fmla="*/ 84709 w 385010"/>
                  <a:gd name="connsiteY46" fmla="*/ 301196 h 329429"/>
                  <a:gd name="connsiteX47" fmla="*/ 92557 w 385010"/>
                  <a:gd name="connsiteY47" fmla="*/ 301196 h 329429"/>
                  <a:gd name="connsiteX48" fmla="*/ 146676 w 385010"/>
                  <a:gd name="connsiteY48" fmla="*/ 301196 h 329429"/>
                  <a:gd name="connsiteX49" fmla="*/ 136480 w 385010"/>
                  <a:gd name="connsiteY49" fmla="*/ 305899 h 329429"/>
                  <a:gd name="connsiteX50" fmla="*/ 131770 w 385010"/>
                  <a:gd name="connsiteY50" fmla="*/ 308254 h 329429"/>
                  <a:gd name="connsiteX51" fmla="*/ 131770 w 385010"/>
                  <a:gd name="connsiteY51" fmla="*/ 313741 h 329429"/>
                  <a:gd name="connsiteX52" fmla="*/ 131770 w 385010"/>
                  <a:gd name="connsiteY52" fmla="*/ 321588 h 329429"/>
                  <a:gd name="connsiteX53" fmla="*/ 131770 w 385010"/>
                  <a:gd name="connsiteY53" fmla="*/ 329430 h 329429"/>
                  <a:gd name="connsiteX54" fmla="*/ 139618 w 385010"/>
                  <a:gd name="connsiteY54" fmla="*/ 329430 h 329429"/>
                  <a:gd name="connsiteX55" fmla="*/ 155300 w 385010"/>
                  <a:gd name="connsiteY55" fmla="*/ 329430 h 329429"/>
                  <a:gd name="connsiteX56" fmla="*/ 232951 w 385010"/>
                  <a:gd name="connsiteY56" fmla="*/ 329430 h 329429"/>
                  <a:gd name="connsiteX57" fmla="*/ 248640 w 385010"/>
                  <a:gd name="connsiteY57" fmla="*/ 329430 h 329429"/>
                  <a:gd name="connsiteX58" fmla="*/ 256481 w 385010"/>
                  <a:gd name="connsiteY58" fmla="*/ 329430 h 329429"/>
                  <a:gd name="connsiteX59" fmla="*/ 256481 w 385010"/>
                  <a:gd name="connsiteY59" fmla="*/ 321588 h 329429"/>
                  <a:gd name="connsiteX60" fmla="*/ 256481 w 385010"/>
                  <a:gd name="connsiteY60" fmla="*/ 313741 h 329429"/>
                  <a:gd name="connsiteX61" fmla="*/ 256481 w 385010"/>
                  <a:gd name="connsiteY61" fmla="*/ 309037 h 329429"/>
                  <a:gd name="connsiteX62" fmla="*/ 251778 w 385010"/>
                  <a:gd name="connsiteY62" fmla="*/ 306682 h 329429"/>
                  <a:gd name="connsiteX63" fmla="*/ 241581 w 385010"/>
                  <a:gd name="connsiteY63" fmla="*/ 301979 h 329429"/>
                  <a:gd name="connsiteX64" fmla="*/ 293346 w 385010"/>
                  <a:gd name="connsiteY64" fmla="*/ 301979 h 329429"/>
                  <a:gd name="connsiteX65" fmla="*/ 301194 w 385010"/>
                  <a:gd name="connsiteY65" fmla="*/ 301979 h 329429"/>
                  <a:gd name="connsiteX66" fmla="*/ 301194 w 385010"/>
                  <a:gd name="connsiteY66" fmla="*/ 294131 h 329429"/>
                  <a:gd name="connsiteX67" fmla="*/ 301194 w 385010"/>
                  <a:gd name="connsiteY67" fmla="*/ 200011 h 329429"/>
                  <a:gd name="connsiteX68" fmla="*/ 364727 w 385010"/>
                  <a:gd name="connsiteY68" fmla="*/ 200011 h 329429"/>
                  <a:gd name="connsiteX69" fmla="*/ 369430 w 385010"/>
                  <a:gd name="connsiteY69" fmla="*/ 200011 h 329429"/>
                  <a:gd name="connsiteX70" fmla="*/ 371785 w 385010"/>
                  <a:gd name="connsiteY70" fmla="*/ 196089 h 329429"/>
                  <a:gd name="connsiteX71" fmla="*/ 374140 w 385010"/>
                  <a:gd name="connsiteY71" fmla="*/ 192167 h 329429"/>
                  <a:gd name="connsiteX72" fmla="*/ 342762 w 385010"/>
                  <a:gd name="connsiteY72" fmla="*/ 71376 h 329429"/>
                  <a:gd name="connsiteX73" fmla="*/ 313745 w 385010"/>
                  <a:gd name="connsiteY73" fmla="*/ 59611 h 329429"/>
                  <a:gd name="connsiteX74" fmla="*/ 300411 w 385010"/>
                  <a:gd name="connsiteY74" fmla="*/ 49415 h 329429"/>
                  <a:gd name="connsiteX75" fmla="*/ 221189 w 385010"/>
                  <a:gd name="connsiteY75" fmla="*/ 0 h 32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85010" h="329429">
                    <a:moveTo>
                      <a:pt x="221189" y="7844"/>
                    </a:moveTo>
                    <a:cubicBezTo>
                      <a:pt x="252560" y="7844"/>
                      <a:pt x="280012" y="25099"/>
                      <a:pt x="294135" y="52552"/>
                    </a:cubicBezTo>
                    <a:cubicBezTo>
                      <a:pt x="298056" y="59611"/>
                      <a:pt x="304332" y="65102"/>
                      <a:pt x="312956" y="66670"/>
                    </a:cubicBezTo>
                    <a:cubicBezTo>
                      <a:pt x="322369" y="69023"/>
                      <a:pt x="331000" y="72161"/>
                      <a:pt x="339624" y="77651"/>
                    </a:cubicBezTo>
                    <a:cubicBezTo>
                      <a:pt x="376489" y="101182"/>
                      <a:pt x="389040" y="149028"/>
                      <a:pt x="368648" y="187461"/>
                    </a:cubicBezTo>
                    <a:lnTo>
                      <a:pt x="366293" y="191383"/>
                    </a:lnTo>
                    <a:lnTo>
                      <a:pt x="294918" y="191383"/>
                    </a:lnTo>
                    <a:lnTo>
                      <a:pt x="294918" y="292565"/>
                    </a:lnTo>
                    <a:lnTo>
                      <a:pt x="225109" y="292565"/>
                    </a:lnTo>
                    <a:lnTo>
                      <a:pt x="226681" y="304327"/>
                    </a:lnTo>
                    <a:lnTo>
                      <a:pt x="233740" y="304327"/>
                    </a:lnTo>
                    <a:lnTo>
                      <a:pt x="249423" y="312175"/>
                    </a:lnTo>
                    <a:lnTo>
                      <a:pt x="249423" y="320016"/>
                    </a:lnTo>
                    <a:lnTo>
                      <a:pt x="233740" y="320016"/>
                    </a:lnTo>
                    <a:lnTo>
                      <a:pt x="156090" y="320016"/>
                    </a:lnTo>
                    <a:lnTo>
                      <a:pt x="140401" y="320016"/>
                    </a:lnTo>
                    <a:lnTo>
                      <a:pt x="140401" y="312175"/>
                    </a:lnTo>
                    <a:lnTo>
                      <a:pt x="156090" y="304327"/>
                    </a:lnTo>
                    <a:lnTo>
                      <a:pt x="160793" y="304327"/>
                    </a:lnTo>
                    <a:lnTo>
                      <a:pt x="162359" y="292565"/>
                    </a:lnTo>
                    <a:lnTo>
                      <a:pt x="92557" y="292565"/>
                    </a:lnTo>
                    <a:lnTo>
                      <a:pt x="92557" y="192167"/>
                    </a:lnTo>
                    <a:lnTo>
                      <a:pt x="8631" y="192167"/>
                    </a:lnTo>
                    <a:lnTo>
                      <a:pt x="9413" y="183540"/>
                    </a:lnTo>
                    <a:cubicBezTo>
                      <a:pt x="11768" y="152949"/>
                      <a:pt x="29023" y="127066"/>
                      <a:pt x="55692" y="112947"/>
                    </a:cubicBezTo>
                    <a:cubicBezTo>
                      <a:pt x="62750" y="109025"/>
                      <a:pt x="68237" y="101966"/>
                      <a:pt x="69809" y="94123"/>
                    </a:cubicBezTo>
                    <a:cubicBezTo>
                      <a:pt x="73730" y="72945"/>
                      <a:pt x="87847" y="55689"/>
                      <a:pt x="107456" y="47062"/>
                    </a:cubicBezTo>
                    <a:cubicBezTo>
                      <a:pt x="116087" y="43140"/>
                      <a:pt x="124711" y="41571"/>
                      <a:pt x="134125" y="41571"/>
                    </a:cubicBezTo>
                    <a:cubicBezTo>
                      <a:pt x="136480" y="41571"/>
                      <a:pt x="138046" y="41571"/>
                      <a:pt x="140401" y="41571"/>
                    </a:cubicBezTo>
                    <a:cubicBezTo>
                      <a:pt x="141183" y="41571"/>
                      <a:pt x="141966" y="41571"/>
                      <a:pt x="142755" y="41571"/>
                    </a:cubicBezTo>
                    <a:cubicBezTo>
                      <a:pt x="149814" y="41571"/>
                      <a:pt x="156873" y="38434"/>
                      <a:pt x="161576" y="33728"/>
                    </a:cubicBezTo>
                    <a:cubicBezTo>
                      <a:pt x="177265" y="17256"/>
                      <a:pt x="198441" y="7844"/>
                      <a:pt x="221189" y="7844"/>
                    </a:cubicBezTo>
                    <a:close/>
                    <a:moveTo>
                      <a:pt x="221189" y="0"/>
                    </a:moveTo>
                    <a:cubicBezTo>
                      <a:pt x="196086" y="0"/>
                      <a:pt x="172555" y="10197"/>
                      <a:pt x="156090" y="28237"/>
                    </a:cubicBezTo>
                    <a:cubicBezTo>
                      <a:pt x="152952" y="32159"/>
                      <a:pt x="148242" y="33728"/>
                      <a:pt x="142755" y="33728"/>
                    </a:cubicBezTo>
                    <a:cubicBezTo>
                      <a:pt x="141966" y="33728"/>
                      <a:pt x="141183" y="33728"/>
                      <a:pt x="141183" y="33728"/>
                    </a:cubicBezTo>
                    <a:cubicBezTo>
                      <a:pt x="138828" y="33728"/>
                      <a:pt x="136480" y="33728"/>
                      <a:pt x="134125" y="33728"/>
                    </a:cubicBezTo>
                    <a:cubicBezTo>
                      <a:pt x="123928" y="33728"/>
                      <a:pt x="113732" y="36081"/>
                      <a:pt x="104319" y="40003"/>
                    </a:cubicBezTo>
                    <a:cubicBezTo>
                      <a:pt x="82360" y="49415"/>
                      <a:pt x="66671" y="69808"/>
                      <a:pt x="61961" y="93339"/>
                    </a:cubicBezTo>
                    <a:cubicBezTo>
                      <a:pt x="61178" y="98829"/>
                      <a:pt x="57258" y="103535"/>
                      <a:pt x="51765" y="106672"/>
                    </a:cubicBezTo>
                    <a:cubicBezTo>
                      <a:pt x="22748" y="122360"/>
                      <a:pt x="3138" y="150596"/>
                      <a:pt x="783" y="183540"/>
                    </a:cubicBezTo>
                    <a:lnTo>
                      <a:pt x="0" y="192167"/>
                    </a:lnTo>
                    <a:lnTo>
                      <a:pt x="0" y="200011"/>
                    </a:lnTo>
                    <a:lnTo>
                      <a:pt x="8631" y="200011"/>
                    </a:lnTo>
                    <a:lnTo>
                      <a:pt x="84709" y="200011"/>
                    </a:lnTo>
                    <a:lnTo>
                      <a:pt x="84709" y="293348"/>
                    </a:lnTo>
                    <a:lnTo>
                      <a:pt x="84709" y="301196"/>
                    </a:lnTo>
                    <a:lnTo>
                      <a:pt x="92557" y="301196"/>
                    </a:lnTo>
                    <a:lnTo>
                      <a:pt x="146676" y="301196"/>
                    </a:lnTo>
                    <a:lnTo>
                      <a:pt x="136480" y="305899"/>
                    </a:lnTo>
                    <a:lnTo>
                      <a:pt x="131770" y="308254"/>
                    </a:lnTo>
                    <a:lnTo>
                      <a:pt x="131770" y="313741"/>
                    </a:lnTo>
                    <a:lnTo>
                      <a:pt x="131770" y="321588"/>
                    </a:lnTo>
                    <a:lnTo>
                      <a:pt x="131770" y="329430"/>
                    </a:lnTo>
                    <a:lnTo>
                      <a:pt x="139618" y="329430"/>
                    </a:lnTo>
                    <a:lnTo>
                      <a:pt x="155300" y="329430"/>
                    </a:lnTo>
                    <a:lnTo>
                      <a:pt x="232951" y="329430"/>
                    </a:lnTo>
                    <a:lnTo>
                      <a:pt x="248640" y="329430"/>
                    </a:lnTo>
                    <a:lnTo>
                      <a:pt x="256481" y="329430"/>
                    </a:lnTo>
                    <a:lnTo>
                      <a:pt x="256481" y="321588"/>
                    </a:lnTo>
                    <a:lnTo>
                      <a:pt x="256481" y="313741"/>
                    </a:lnTo>
                    <a:lnTo>
                      <a:pt x="256481" y="309037"/>
                    </a:lnTo>
                    <a:lnTo>
                      <a:pt x="251778" y="306682"/>
                    </a:lnTo>
                    <a:lnTo>
                      <a:pt x="241581" y="301979"/>
                    </a:lnTo>
                    <a:lnTo>
                      <a:pt x="293346" y="301979"/>
                    </a:lnTo>
                    <a:lnTo>
                      <a:pt x="301194" y="301979"/>
                    </a:lnTo>
                    <a:lnTo>
                      <a:pt x="301194" y="294131"/>
                    </a:lnTo>
                    <a:lnTo>
                      <a:pt x="301194" y="200011"/>
                    </a:lnTo>
                    <a:lnTo>
                      <a:pt x="364727" y="200011"/>
                    </a:lnTo>
                    <a:lnTo>
                      <a:pt x="369430" y="200011"/>
                    </a:lnTo>
                    <a:lnTo>
                      <a:pt x="371785" y="196089"/>
                    </a:lnTo>
                    <a:lnTo>
                      <a:pt x="374140" y="192167"/>
                    </a:lnTo>
                    <a:cubicBezTo>
                      <a:pt x="396882" y="149812"/>
                      <a:pt x="382765" y="97260"/>
                      <a:pt x="342762" y="71376"/>
                    </a:cubicBezTo>
                    <a:cubicBezTo>
                      <a:pt x="334138" y="65886"/>
                      <a:pt x="323941" y="61964"/>
                      <a:pt x="313745" y="59611"/>
                    </a:cubicBezTo>
                    <a:cubicBezTo>
                      <a:pt x="308252" y="58042"/>
                      <a:pt x="302760" y="54905"/>
                      <a:pt x="300411" y="49415"/>
                    </a:cubicBezTo>
                    <a:cubicBezTo>
                      <a:pt x="286287" y="18825"/>
                      <a:pt x="255698" y="0"/>
                      <a:pt x="221189" y="0"/>
                    </a:cubicBezTo>
                    <a:close/>
                  </a:path>
                </a:pathLst>
              </a:custGeom>
              <a:solidFill>
                <a:srgbClr val="FFFFFF"/>
              </a:solidFill>
              <a:ln w="6417" cap="flat">
                <a:noFill/>
                <a:prstDash val="solid"/>
                <a:miter/>
              </a:ln>
            </p:spPr>
            <p:txBody>
              <a:bodyPr rtlCol="0" anchor="ctr"/>
              <a:lstStyle/>
              <a:p>
                <a:endParaRPr lang="en-US" sz="810"/>
              </a:p>
            </p:txBody>
          </p:sp>
          <p:sp>
            <p:nvSpPr>
              <p:cNvPr id="31" name="Freeform: Shape 30">
                <a:extLst>
                  <a:ext uri="{FF2B5EF4-FFF2-40B4-BE49-F238E27FC236}">
                    <a16:creationId xmlns:a16="http://schemas.microsoft.com/office/drawing/2014/main" id="{19B04E1D-D634-1C73-39C4-66CE2469DFD4}"/>
                  </a:ext>
                </a:extLst>
              </p:cNvPr>
              <p:cNvSpPr/>
              <p:nvPr/>
            </p:nvSpPr>
            <p:spPr>
              <a:xfrm>
                <a:off x="1343847" y="2685014"/>
                <a:ext cx="202361" cy="184321"/>
              </a:xfrm>
              <a:custGeom>
                <a:avLst/>
                <a:gdLst>
                  <a:gd name="connsiteX0" fmla="*/ 0 w 202361"/>
                  <a:gd name="connsiteY0" fmla="*/ 156870 h 184321"/>
                  <a:gd name="connsiteX1" fmla="*/ 69802 w 202361"/>
                  <a:gd name="connsiteY1" fmla="*/ 156870 h 184321"/>
                  <a:gd name="connsiteX2" fmla="*/ 68237 w 202361"/>
                  <a:gd name="connsiteY2" fmla="*/ 168638 h 184321"/>
                  <a:gd name="connsiteX3" fmla="*/ 63533 w 202361"/>
                  <a:gd name="connsiteY3" fmla="*/ 168638 h 184321"/>
                  <a:gd name="connsiteX4" fmla="*/ 47844 w 202361"/>
                  <a:gd name="connsiteY4" fmla="*/ 176480 h 184321"/>
                  <a:gd name="connsiteX5" fmla="*/ 47844 w 202361"/>
                  <a:gd name="connsiteY5" fmla="*/ 184321 h 184321"/>
                  <a:gd name="connsiteX6" fmla="*/ 63533 w 202361"/>
                  <a:gd name="connsiteY6" fmla="*/ 184321 h 184321"/>
                  <a:gd name="connsiteX7" fmla="*/ 141183 w 202361"/>
                  <a:gd name="connsiteY7" fmla="*/ 184321 h 184321"/>
                  <a:gd name="connsiteX8" fmla="*/ 156866 w 202361"/>
                  <a:gd name="connsiteY8" fmla="*/ 184321 h 184321"/>
                  <a:gd name="connsiteX9" fmla="*/ 156866 w 202361"/>
                  <a:gd name="connsiteY9" fmla="*/ 176480 h 184321"/>
                  <a:gd name="connsiteX10" fmla="*/ 141183 w 202361"/>
                  <a:gd name="connsiteY10" fmla="*/ 168638 h 184321"/>
                  <a:gd name="connsiteX11" fmla="*/ 134125 w 202361"/>
                  <a:gd name="connsiteY11" fmla="*/ 168638 h 184321"/>
                  <a:gd name="connsiteX12" fmla="*/ 132553 w 202361"/>
                  <a:gd name="connsiteY12" fmla="*/ 156870 h 184321"/>
                  <a:gd name="connsiteX13" fmla="*/ 202362 w 202361"/>
                  <a:gd name="connsiteY13" fmla="*/ 156870 h 184321"/>
                  <a:gd name="connsiteX14" fmla="*/ 202362 w 202361"/>
                  <a:gd name="connsiteY14" fmla="*/ 0 h 184321"/>
                  <a:gd name="connsiteX15" fmla="*/ 0 w 202361"/>
                  <a:gd name="connsiteY15" fmla="*/ 0 h 184321"/>
                  <a:gd name="connsiteX16" fmla="*/ 0 w 202361"/>
                  <a:gd name="connsiteY16" fmla="*/ 156870 h 184321"/>
                  <a:gd name="connsiteX17" fmla="*/ 83926 w 202361"/>
                  <a:gd name="connsiteY17" fmla="*/ 168638 h 184321"/>
                  <a:gd name="connsiteX18" fmla="*/ 85492 w 202361"/>
                  <a:gd name="connsiteY18" fmla="*/ 156870 h 184321"/>
                  <a:gd name="connsiteX19" fmla="*/ 116863 w 202361"/>
                  <a:gd name="connsiteY19" fmla="*/ 156870 h 184321"/>
                  <a:gd name="connsiteX20" fmla="*/ 118436 w 202361"/>
                  <a:gd name="connsiteY20" fmla="*/ 168638 h 184321"/>
                  <a:gd name="connsiteX21" fmla="*/ 83926 w 202361"/>
                  <a:gd name="connsiteY21" fmla="*/ 168638 h 184321"/>
                  <a:gd name="connsiteX22" fmla="*/ 15683 w 202361"/>
                  <a:gd name="connsiteY22" fmla="*/ 15687 h 184321"/>
                  <a:gd name="connsiteX23" fmla="*/ 186672 w 202361"/>
                  <a:gd name="connsiteY23" fmla="*/ 15687 h 184321"/>
                  <a:gd name="connsiteX24" fmla="*/ 186672 w 202361"/>
                  <a:gd name="connsiteY24" fmla="*/ 112947 h 184321"/>
                  <a:gd name="connsiteX25" fmla="*/ 160793 w 202361"/>
                  <a:gd name="connsiteY25" fmla="*/ 112947 h 184321"/>
                  <a:gd name="connsiteX26" fmla="*/ 160793 w 202361"/>
                  <a:gd name="connsiteY26" fmla="*/ 120791 h 184321"/>
                  <a:gd name="connsiteX27" fmla="*/ 145104 w 202361"/>
                  <a:gd name="connsiteY27" fmla="*/ 120791 h 184321"/>
                  <a:gd name="connsiteX28" fmla="*/ 145104 w 202361"/>
                  <a:gd name="connsiteY28" fmla="*/ 112947 h 184321"/>
                  <a:gd name="connsiteX29" fmla="*/ 126277 w 202361"/>
                  <a:gd name="connsiteY29" fmla="*/ 112947 h 184321"/>
                  <a:gd name="connsiteX30" fmla="*/ 126277 w 202361"/>
                  <a:gd name="connsiteY30" fmla="*/ 120791 h 184321"/>
                  <a:gd name="connsiteX31" fmla="*/ 110594 w 202361"/>
                  <a:gd name="connsiteY31" fmla="*/ 120791 h 184321"/>
                  <a:gd name="connsiteX32" fmla="*/ 110594 w 202361"/>
                  <a:gd name="connsiteY32" fmla="*/ 112947 h 184321"/>
                  <a:gd name="connsiteX33" fmla="*/ 91767 w 202361"/>
                  <a:gd name="connsiteY33" fmla="*/ 112947 h 184321"/>
                  <a:gd name="connsiteX34" fmla="*/ 91767 w 202361"/>
                  <a:gd name="connsiteY34" fmla="*/ 120791 h 184321"/>
                  <a:gd name="connsiteX35" fmla="*/ 76078 w 202361"/>
                  <a:gd name="connsiteY35" fmla="*/ 120791 h 184321"/>
                  <a:gd name="connsiteX36" fmla="*/ 76078 w 202361"/>
                  <a:gd name="connsiteY36" fmla="*/ 112947 h 184321"/>
                  <a:gd name="connsiteX37" fmla="*/ 57258 w 202361"/>
                  <a:gd name="connsiteY37" fmla="*/ 112947 h 184321"/>
                  <a:gd name="connsiteX38" fmla="*/ 57258 w 202361"/>
                  <a:gd name="connsiteY38" fmla="*/ 120791 h 184321"/>
                  <a:gd name="connsiteX39" fmla="*/ 41568 w 202361"/>
                  <a:gd name="connsiteY39" fmla="*/ 120791 h 184321"/>
                  <a:gd name="connsiteX40" fmla="*/ 41568 w 202361"/>
                  <a:gd name="connsiteY40" fmla="*/ 112947 h 184321"/>
                  <a:gd name="connsiteX41" fmla="*/ 18038 w 202361"/>
                  <a:gd name="connsiteY41" fmla="*/ 112947 h 184321"/>
                  <a:gd name="connsiteX42" fmla="*/ 18038 w 202361"/>
                  <a:gd name="connsiteY42" fmla="*/ 15687 h 184321"/>
                  <a:gd name="connsiteX43" fmla="*/ 15683 w 202361"/>
                  <a:gd name="connsiteY43" fmla="*/ 15687 h 184321"/>
                  <a:gd name="connsiteX44" fmla="*/ 15683 w 202361"/>
                  <a:gd name="connsiteY44" fmla="*/ 128636 h 184321"/>
                  <a:gd name="connsiteX45" fmla="*/ 186672 w 202361"/>
                  <a:gd name="connsiteY45" fmla="*/ 128636 h 184321"/>
                  <a:gd name="connsiteX46" fmla="*/ 186672 w 202361"/>
                  <a:gd name="connsiteY46" fmla="*/ 140398 h 184321"/>
                  <a:gd name="connsiteX47" fmla="*/ 15683 w 202361"/>
                  <a:gd name="connsiteY47" fmla="*/ 140398 h 184321"/>
                  <a:gd name="connsiteX48" fmla="*/ 15683 w 202361"/>
                  <a:gd name="connsiteY48" fmla="*/ 128636 h 1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2361" h="184321">
                    <a:moveTo>
                      <a:pt x="0" y="156870"/>
                    </a:moveTo>
                    <a:lnTo>
                      <a:pt x="69802" y="156870"/>
                    </a:lnTo>
                    <a:lnTo>
                      <a:pt x="68237" y="168638"/>
                    </a:lnTo>
                    <a:lnTo>
                      <a:pt x="63533" y="168638"/>
                    </a:lnTo>
                    <a:lnTo>
                      <a:pt x="47844" y="176480"/>
                    </a:lnTo>
                    <a:lnTo>
                      <a:pt x="47844" y="184321"/>
                    </a:lnTo>
                    <a:lnTo>
                      <a:pt x="63533" y="184321"/>
                    </a:lnTo>
                    <a:lnTo>
                      <a:pt x="141183" y="184321"/>
                    </a:lnTo>
                    <a:lnTo>
                      <a:pt x="156866" y="184321"/>
                    </a:lnTo>
                    <a:lnTo>
                      <a:pt x="156866" y="176480"/>
                    </a:lnTo>
                    <a:lnTo>
                      <a:pt x="141183" y="168638"/>
                    </a:lnTo>
                    <a:lnTo>
                      <a:pt x="134125" y="168638"/>
                    </a:lnTo>
                    <a:lnTo>
                      <a:pt x="132553" y="156870"/>
                    </a:lnTo>
                    <a:lnTo>
                      <a:pt x="202362" y="156870"/>
                    </a:lnTo>
                    <a:lnTo>
                      <a:pt x="202362" y="0"/>
                    </a:lnTo>
                    <a:lnTo>
                      <a:pt x="0" y="0"/>
                    </a:lnTo>
                    <a:lnTo>
                      <a:pt x="0" y="156870"/>
                    </a:lnTo>
                    <a:close/>
                    <a:moveTo>
                      <a:pt x="83926" y="168638"/>
                    </a:moveTo>
                    <a:lnTo>
                      <a:pt x="85492" y="156870"/>
                    </a:lnTo>
                    <a:lnTo>
                      <a:pt x="116863" y="156870"/>
                    </a:lnTo>
                    <a:lnTo>
                      <a:pt x="118436" y="168638"/>
                    </a:lnTo>
                    <a:lnTo>
                      <a:pt x="83926" y="168638"/>
                    </a:lnTo>
                    <a:close/>
                    <a:moveTo>
                      <a:pt x="15683" y="15687"/>
                    </a:moveTo>
                    <a:lnTo>
                      <a:pt x="186672" y="15687"/>
                    </a:lnTo>
                    <a:lnTo>
                      <a:pt x="186672" y="112947"/>
                    </a:lnTo>
                    <a:lnTo>
                      <a:pt x="160793" y="112947"/>
                    </a:lnTo>
                    <a:lnTo>
                      <a:pt x="160793" y="120791"/>
                    </a:lnTo>
                    <a:lnTo>
                      <a:pt x="145104" y="120791"/>
                    </a:lnTo>
                    <a:lnTo>
                      <a:pt x="145104" y="112947"/>
                    </a:lnTo>
                    <a:lnTo>
                      <a:pt x="126277" y="112947"/>
                    </a:lnTo>
                    <a:lnTo>
                      <a:pt x="126277" y="120791"/>
                    </a:lnTo>
                    <a:lnTo>
                      <a:pt x="110594" y="120791"/>
                    </a:lnTo>
                    <a:lnTo>
                      <a:pt x="110594" y="112947"/>
                    </a:lnTo>
                    <a:lnTo>
                      <a:pt x="91767" y="112947"/>
                    </a:lnTo>
                    <a:lnTo>
                      <a:pt x="91767" y="120791"/>
                    </a:lnTo>
                    <a:lnTo>
                      <a:pt x="76078" y="120791"/>
                    </a:lnTo>
                    <a:lnTo>
                      <a:pt x="76078" y="112947"/>
                    </a:lnTo>
                    <a:lnTo>
                      <a:pt x="57258" y="112947"/>
                    </a:lnTo>
                    <a:lnTo>
                      <a:pt x="57258" y="120791"/>
                    </a:lnTo>
                    <a:lnTo>
                      <a:pt x="41568" y="120791"/>
                    </a:lnTo>
                    <a:lnTo>
                      <a:pt x="41568" y="112947"/>
                    </a:lnTo>
                    <a:lnTo>
                      <a:pt x="18038" y="112947"/>
                    </a:lnTo>
                    <a:lnTo>
                      <a:pt x="18038" y="15687"/>
                    </a:lnTo>
                    <a:lnTo>
                      <a:pt x="15683" y="15687"/>
                    </a:lnTo>
                    <a:close/>
                    <a:moveTo>
                      <a:pt x="15683" y="128636"/>
                    </a:moveTo>
                    <a:lnTo>
                      <a:pt x="186672" y="128636"/>
                    </a:lnTo>
                    <a:lnTo>
                      <a:pt x="186672" y="140398"/>
                    </a:lnTo>
                    <a:lnTo>
                      <a:pt x="15683" y="140398"/>
                    </a:lnTo>
                    <a:lnTo>
                      <a:pt x="15683" y="128636"/>
                    </a:lnTo>
                    <a:close/>
                  </a:path>
                </a:pathLst>
              </a:custGeom>
              <a:solidFill>
                <a:srgbClr val="2D5967"/>
              </a:solidFill>
              <a:ln w="6417" cap="flat">
                <a:noFill/>
                <a:prstDash val="solid"/>
                <a:miter/>
              </a:ln>
            </p:spPr>
            <p:txBody>
              <a:bodyPr rtlCol="0" anchor="ctr"/>
              <a:lstStyle/>
              <a:p>
                <a:endParaRPr lang="en-US" sz="810"/>
              </a:p>
            </p:txBody>
          </p:sp>
          <p:sp>
            <p:nvSpPr>
              <p:cNvPr id="32" name="Freeform: Shape 31">
                <a:extLst>
                  <a:ext uri="{FF2B5EF4-FFF2-40B4-BE49-F238E27FC236}">
                    <a16:creationId xmlns:a16="http://schemas.microsoft.com/office/drawing/2014/main" id="{F265C1D5-F7CF-ECA1-AAD5-2BFCAA147661}"/>
                  </a:ext>
                </a:extLst>
              </p:cNvPr>
              <p:cNvSpPr/>
              <p:nvPr/>
            </p:nvSpPr>
            <p:spPr>
              <a:xfrm>
                <a:off x="1259908" y="2555595"/>
                <a:ext cx="369984" cy="184323"/>
              </a:xfrm>
              <a:custGeom>
                <a:avLst/>
                <a:gdLst>
                  <a:gd name="connsiteX0" fmla="*/ 330217 w 369984"/>
                  <a:gd name="connsiteY0" fmla="*/ 70592 h 184323"/>
                  <a:gd name="connsiteX1" fmla="*/ 303549 w 369984"/>
                  <a:gd name="connsiteY1" fmla="*/ 59611 h 184323"/>
                  <a:gd name="connsiteX2" fmla="*/ 284722 w 369984"/>
                  <a:gd name="connsiteY2" fmla="*/ 45492 h 184323"/>
                  <a:gd name="connsiteX3" fmla="*/ 212564 w 369984"/>
                  <a:gd name="connsiteY3" fmla="*/ 0 h 184323"/>
                  <a:gd name="connsiteX4" fmla="*/ 152952 w 369984"/>
                  <a:gd name="connsiteY4" fmla="*/ 25884 h 184323"/>
                  <a:gd name="connsiteX5" fmla="*/ 131776 w 369984"/>
                  <a:gd name="connsiteY5" fmla="*/ 33727 h 184323"/>
                  <a:gd name="connsiteX6" fmla="*/ 98832 w 369984"/>
                  <a:gd name="connsiteY6" fmla="*/ 39218 h 184323"/>
                  <a:gd name="connsiteX7" fmla="*/ 61178 w 369984"/>
                  <a:gd name="connsiteY7" fmla="*/ 86279 h 184323"/>
                  <a:gd name="connsiteX8" fmla="*/ 47061 w 369984"/>
                  <a:gd name="connsiteY8" fmla="*/ 105103 h 184323"/>
                  <a:gd name="connsiteX9" fmla="*/ 783 w 369984"/>
                  <a:gd name="connsiteY9" fmla="*/ 175695 h 184323"/>
                  <a:gd name="connsiteX10" fmla="*/ 0 w 369984"/>
                  <a:gd name="connsiteY10" fmla="*/ 184323 h 184323"/>
                  <a:gd name="connsiteX11" fmla="*/ 72164 w 369984"/>
                  <a:gd name="connsiteY11" fmla="*/ 184323 h 184323"/>
                  <a:gd name="connsiteX12" fmla="*/ 72164 w 369984"/>
                  <a:gd name="connsiteY12" fmla="*/ 168636 h 184323"/>
                  <a:gd name="connsiteX13" fmla="*/ 17255 w 369984"/>
                  <a:gd name="connsiteY13" fmla="*/ 168636 h 184323"/>
                  <a:gd name="connsiteX14" fmla="*/ 54120 w 369984"/>
                  <a:gd name="connsiteY14" fmla="*/ 119222 h 184323"/>
                  <a:gd name="connsiteX15" fmla="*/ 76085 w 369984"/>
                  <a:gd name="connsiteY15" fmla="*/ 89416 h 184323"/>
                  <a:gd name="connsiteX16" fmla="*/ 105108 w 369984"/>
                  <a:gd name="connsiteY16" fmla="*/ 53336 h 184323"/>
                  <a:gd name="connsiteX17" fmla="*/ 129421 w 369984"/>
                  <a:gd name="connsiteY17" fmla="*/ 49414 h 184323"/>
                  <a:gd name="connsiteX18" fmla="*/ 163931 w 369984"/>
                  <a:gd name="connsiteY18" fmla="*/ 36080 h 184323"/>
                  <a:gd name="connsiteX19" fmla="*/ 212564 w 369984"/>
                  <a:gd name="connsiteY19" fmla="*/ 15687 h 184323"/>
                  <a:gd name="connsiteX20" fmla="*/ 271388 w 369984"/>
                  <a:gd name="connsiteY20" fmla="*/ 51767 h 184323"/>
                  <a:gd name="connsiteX21" fmla="*/ 301194 w 369984"/>
                  <a:gd name="connsiteY21" fmla="*/ 74514 h 184323"/>
                  <a:gd name="connsiteX22" fmla="*/ 322369 w 369984"/>
                  <a:gd name="connsiteY22" fmla="*/ 83142 h 184323"/>
                  <a:gd name="connsiteX23" fmla="*/ 348255 w 369984"/>
                  <a:gd name="connsiteY23" fmla="*/ 167852 h 184323"/>
                  <a:gd name="connsiteX24" fmla="*/ 298839 w 369984"/>
                  <a:gd name="connsiteY24" fmla="*/ 167852 h 184323"/>
                  <a:gd name="connsiteX25" fmla="*/ 298839 w 369984"/>
                  <a:gd name="connsiteY25" fmla="*/ 183539 h 184323"/>
                  <a:gd name="connsiteX26" fmla="*/ 358451 w 369984"/>
                  <a:gd name="connsiteY26" fmla="*/ 183539 h 184323"/>
                  <a:gd name="connsiteX27" fmla="*/ 360806 w 369984"/>
                  <a:gd name="connsiteY27" fmla="*/ 179617 h 184323"/>
                  <a:gd name="connsiteX28" fmla="*/ 330217 w 369984"/>
                  <a:gd name="connsiteY28" fmla="*/ 70592 h 18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9984" h="184323">
                    <a:moveTo>
                      <a:pt x="330217" y="70592"/>
                    </a:moveTo>
                    <a:cubicBezTo>
                      <a:pt x="322369" y="65101"/>
                      <a:pt x="312962" y="61964"/>
                      <a:pt x="303549" y="59611"/>
                    </a:cubicBezTo>
                    <a:cubicBezTo>
                      <a:pt x="295701" y="58042"/>
                      <a:pt x="288642" y="52551"/>
                      <a:pt x="284722" y="45492"/>
                    </a:cubicBezTo>
                    <a:cubicBezTo>
                      <a:pt x="271388" y="17256"/>
                      <a:pt x="243936" y="0"/>
                      <a:pt x="212564" y="0"/>
                    </a:cubicBezTo>
                    <a:cubicBezTo>
                      <a:pt x="189817" y="0"/>
                      <a:pt x="167852" y="9412"/>
                      <a:pt x="152952" y="25884"/>
                    </a:cubicBezTo>
                    <a:cubicBezTo>
                      <a:pt x="147459" y="31374"/>
                      <a:pt x="139618" y="34512"/>
                      <a:pt x="131776" y="33727"/>
                    </a:cubicBezTo>
                    <a:cubicBezTo>
                      <a:pt x="120008" y="32943"/>
                      <a:pt x="109029" y="34512"/>
                      <a:pt x="98832" y="39218"/>
                    </a:cubicBezTo>
                    <a:cubicBezTo>
                      <a:pt x="79222" y="47845"/>
                      <a:pt x="65105" y="65886"/>
                      <a:pt x="61178" y="86279"/>
                    </a:cubicBezTo>
                    <a:cubicBezTo>
                      <a:pt x="59613" y="94122"/>
                      <a:pt x="54120" y="101181"/>
                      <a:pt x="47061" y="105103"/>
                    </a:cubicBezTo>
                    <a:cubicBezTo>
                      <a:pt x="20393" y="119222"/>
                      <a:pt x="3138" y="145890"/>
                      <a:pt x="783" y="175695"/>
                    </a:cubicBezTo>
                    <a:lnTo>
                      <a:pt x="0" y="184323"/>
                    </a:lnTo>
                    <a:lnTo>
                      <a:pt x="72164" y="184323"/>
                    </a:lnTo>
                    <a:lnTo>
                      <a:pt x="72164" y="168636"/>
                    </a:lnTo>
                    <a:lnTo>
                      <a:pt x="17255" y="168636"/>
                    </a:lnTo>
                    <a:cubicBezTo>
                      <a:pt x="21182" y="147458"/>
                      <a:pt x="34516" y="129419"/>
                      <a:pt x="54120" y="119222"/>
                    </a:cubicBezTo>
                    <a:cubicBezTo>
                      <a:pt x="65888" y="112947"/>
                      <a:pt x="73730" y="101966"/>
                      <a:pt x="76085" y="89416"/>
                    </a:cubicBezTo>
                    <a:cubicBezTo>
                      <a:pt x="79222" y="73729"/>
                      <a:pt x="90202" y="60395"/>
                      <a:pt x="105108" y="53336"/>
                    </a:cubicBezTo>
                    <a:cubicBezTo>
                      <a:pt x="112949" y="50198"/>
                      <a:pt x="121573" y="48630"/>
                      <a:pt x="129421" y="49414"/>
                    </a:cubicBezTo>
                    <a:cubicBezTo>
                      <a:pt x="142756" y="50983"/>
                      <a:pt x="155307" y="46277"/>
                      <a:pt x="163931" y="36080"/>
                    </a:cubicBezTo>
                    <a:cubicBezTo>
                      <a:pt x="177265" y="23531"/>
                      <a:pt x="194520" y="15687"/>
                      <a:pt x="212564" y="15687"/>
                    </a:cubicBezTo>
                    <a:cubicBezTo>
                      <a:pt x="237661" y="15687"/>
                      <a:pt x="260408" y="29806"/>
                      <a:pt x="271388" y="51767"/>
                    </a:cubicBezTo>
                    <a:cubicBezTo>
                      <a:pt x="276880" y="63532"/>
                      <a:pt x="287860" y="72161"/>
                      <a:pt x="301194" y="74514"/>
                    </a:cubicBezTo>
                    <a:cubicBezTo>
                      <a:pt x="309035" y="76083"/>
                      <a:pt x="316094" y="79220"/>
                      <a:pt x="322369" y="83142"/>
                    </a:cubicBezTo>
                    <a:cubicBezTo>
                      <a:pt x="350610" y="101181"/>
                      <a:pt x="361589" y="138046"/>
                      <a:pt x="348255" y="167852"/>
                    </a:cubicBezTo>
                    <a:lnTo>
                      <a:pt x="298839" y="167852"/>
                    </a:lnTo>
                    <a:lnTo>
                      <a:pt x="298839" y="183539"/>
                    </a:lnTo>
                    <a:lnTo>
                      <a:pt x="358451" y="183539"/>
                    </a:lnTo>
                    <a:lnTo>
                      <a:pt x="360806" y="179617"/>
                    </a:lnTo>
                    <a:cubicBezTo>
                      <a:pt x="380416" y="141968"/>
                      <a:pt x="367865" y="93338"/>
                      <a:pt x="330217" y="70592"/>
                    </a:cubicBezTo>
                    <a:close/>
                  </a:path>
                </a:pathLst>
              </a:custGeom>
              <a:solidFill>
                <a:srgbClr val="2D5967"/>
              </a:solidFill>
              <a:ln w="6417" cap="flat">
                <a:noFill/>
                <a:prstDash val="solid"/>
                <a:miter/>
              </a:ln>
            </p:spPr>
            <p:txBody>
              <a:bodyPr rtlCol="0" anchor="ctr"/>
              <a:lstStyle/>
              <a:p>
                <a:endParaRPr lang="en-US" sz="810"/>
              </a:p>
            </p:txBody>
          </p:sp>
          <p:sp>
            <p:nvSpPr>
              <p:cNvPr id="43" name="Freeform: Shape 42">
                <a:extLst>
                  <a:ext uri="{FF2B5EF4-FFF2-40B4-BE49-F238E27FC236}">
                    <a16:creationId xmlns:a16="http://schemas.microsoft.com/office/drawing/2014/main" id="{C02EA516-0C68-D2C8-5B77-CB010C1EE7D1}"/>
                  </a:ext>
                </a:extLst>
              </p:cNvPr>
              <p:cNvSpPr/>
              <p:nvPr/>
            </p:nvSpPr>
            <p:spPr>
              <a:xfrm>
                <a:off x="1383060" y="2769724"/>
                <a:ext cx="15682" cy="36080"/>
              </a:xfrm>
              <a:custGeom>
                <a:avLst/>
                <a:gdLst>
                  <a:gd name="connsiteX0" fmla="*/ 0 w 15682"/>
                  <a:gd name="connsiteY0" fmla="*/ 0 h 36080"/>
                  <a:gd name="connsiteX1" fmla="*/ 0 w 15682"/>
                  <a:gd name="connsiteY1" fmla="*/ 28237 h 36080"/>
                  <a:gd name="connsiteX2" fmla="*/ 0 w 15682"/>
                  <a:gd name="connsiteY2" fmla="*/ 36081 h 36080"/>
                  <a:gd name="connsiteX3" fmla="*/ 15683 w 15682"/>
                  <a:gd name="connsiteY3" fmla="*/ 36081 h 36080"/>
                  <a:gd name="connsiteX4" fmla="*/ 15683 w 15682"/>
                  <a:gd name="connsiteY4" fmla="*/ 28237 h 36080"/>
                  <a:gd name="connsiteX5" fmla="*/ 15683 w 15682"/>
                  <a:gd name="connsiteY5" fmla="*/ 0 h 36080"/>
                  <a:gd name="connsiteX6" fmla="*/ 0 w 15682"/>
                  <a:gd name="connsiteY6" fmla="*/ 0 h 3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82" h="36080">
                    <a:moveTo>
                      <a:pt x="0" y="0"/>
                    </a:moveTo>
                    <a:lnTo>
                      <a:pt x="0" y="28237"/>
                    </a:lnTo>
                    <a:lnTo>
                      <a:pt x="0" y="36081"/>
                    </a:lnTo>
                    <a:lnTo>
                      <a:pt x="15683" y="36081"/>
                    </a:lnTo>
                    <a:lnTo>
                      <a:pt x="15683" y="28237"/>
                    </a:lnTo>
                    <a:lnTo>
                      <a:pt x="15683" y="0"/>
                    </a:lnTo>
                    <a:lnTo>
                      <a:pt x="0" y="0"/>
                    </a:lnTo>
                    <a:close/>
                  </a:path>
                </a:pathLst>
              </a:custGeom>
              <a:solidFill>
                <a:srgbClr val="2D5967"/>
              </a:solidFill>
              <a:ln w="6417" cap="flat">
                <a:noFill/>
                <a:prstDash val="solid"/>
                <a:miter/>
              </a:ln>
            </p:spPr>
            <p:txBody>
              <a:bodyPr rtlCol="0" anchor="ctr"/>
              <a:lstStyle/>
              <a:p>
                <a:endParaRPr lang="en-US" sz="810"/>
              </a:p>
            </p:txBody>
          </p:sp>
          <p:sp>
            <p:nvSpPr>
              <p:cNvPr id="45" name="Freeform: Shape 44">
                <a:extLst>
                  <a:ext uri="{FF2B5EF4-FFF2-40B4-BE49-F238E27FC236}">
                    <a16:creationId xmlns:a16="http://schemas.microsoft.com/office/drawing/2014/main" id="{914877A9-1932-7AAA-ECF7-F9296401EE69}"/>
                  </a:ext>
                </a:extLst>
              </p:cNvPr>
              <p:cNvSpPr/>
              <p:nvPr/>
            </p:nvSpPr>
            <p:spPr>
              <a:xfrm>
                <a:off x="1418359" y="2754042"/>
                <a:ext cx="15682" cy="51767"/>
              </a:xfrm>
              <a:custGeom>
                <a:avLst/>
                <a:gdLst>
                  <a:gd name="connsiteX0" fmla="*/ 0 w 15682"/>
                  <a:gd name="connsiteY0" fmla="*/ 0 h 51767"/>
                  <a:gd name="connsiteX1" fmla="*/ 0 w 15682"/>
                  <a:gd name="connsiteY1" fmla="*/ 43924 h 51767"/>
                  <a:gd name="connsiteX2" fmla="*/ 0 w 15682"/>
                  <a:gd name="connsiteY2" fmla="*/ 51767 h 51767"/>
                  <a:gd name="connsiteX3" fmla="*/ 15683 w 15682"/>
                  <a:gd name="connsiteY3" fmla="*/ 51767 h 51767"/>
                  <a:gd name="connsiteX4" fmla="*/ 15683 w 15682"/>
                  <a:gd name="connsiteY4" fmla="*/ 43924 h 51767"/>
                  <a:gd name="connsiteX5" fmla="*/ 15683 w 15682"/>
                  <a:gd name="connsiteY5" fmla="*/ 0 h 51767"/>
                  <a:gd name="connsiteX6" fmla="*/ 0 w 15682"/>
                  <a:gd name="connsiteY6" fmla="*/ 0 h 5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82" h="51767">
                    <a:moveTo>
                      <a:pt x="0" y="0"/>
                    </a:moveTo>
                    <a:lnTo>
                      <a:pt x="0" y="43924"/>
                    </a:lnTo>
                    <a:lnTo>
                      <a:pt x="0" y="51767"/>
                    </a:lnTo>
                    <a:lnTo>
                      <a:pt x="15683" y="51767"/>
                    </a:lnTo>
                    <a:lnTo>
                      <a:pt x="15683" y="43924"/>
                    </a:lnTo>
                    <a:lnTo>
                      <a:pt x="15683" y="0"/>
                    </a:lnTo>
                    <a:lnTo>
                      <a:pt x="0" y="0"/>
                    </a:lnTo>
                    <a:close/>
                  </a:path>
                </a:pathLst>
              </a:custGeom>
              <a:solidFill>
                <a:srgbClr val="2D5967"/>
              </a:solidFill>
              <a:ln w="6417" cap="flat">
                <a:noFill/>
                <a:prstDash val="solid"/>
                <a:miter/>
              </a:ln>
            </p:spPr>
            <p:txBody>
              <a:bodyPr rtlCol="0" anchor="ctr"/>
              <a:lstStyle/>
              <a:p>
                <a:endParaRPr lang="en-US" sz="810"/>
              </a:p>
            </p:txBody>
          </p:sp>
          <p:sp>
            <p:nvSpPr>
              <p:cNvPr id="49" name="Freeform: Shape 48">
                <a:extLst>
                  <a:ext uri="{FF2B5EF4-FFF2-40B4-BE49-F238E27FC236}">
                    <a16:creationId xmlns:a16="http://schemas.microsoft.com/office/drawing/2014/main" id="{1D5DD3F5-8F22-CB94-D602-BADB3B4A9AF7}"/>
                  </a:ext>
                </a:extLst>
              </p:cNvPr>
              <p:cNvSpPr/>
              <p:nvPr/>
            </p:nvSpPr>
            <p:spPr>
              <a:xfrm>
                <a:off x="1453658" y="2732080"/>
                <a:ext cx="15682" cy="73729"/>
              </a:xfrm>
              <a:custGeom>
                <a:avLst/>
                <a:gdLst>
                  <a:gd name="connsiteX0" fmla="*/ 0 w 15682"/>
                  <a:gd name="connsiteY0" fmla="*/ 0 h 73729"/>
                  <a:gd name="connsiteX1" fmla="*/ 0 w 15682"/>
                  <a:gd name="connsiteY1" fmla="*/ 65886 h 73729"/>
                  <a:gd name="connsiteX2" fmla="*/ 0 w 15682"/>
                  <a:gd name="connsiteY2" fmla="*/ 73730 h 73729"/>
                  <a:gd name="connsiteX3" fmla="*/ 15683 w 15682"/>
                  <a:gd name="connsiteY3" fmla="*/ 73730 h 73729"/>
                  <a:gd name="connsiteX4" fmla="*/ 15683 w 15682"/>
                  <a:gd name="connsiteY4" fmla="*/ 65886 h 73729"/>
                  <a:gd name="connsiteX5" fmla="*/ 15683 w 15682"/>
                  <a:gd name="connsiteY5" fmla="*/ 0 h 73729"/>
                  <a:gd name="connsiteX6" fmla="*/ 0 w 15682"/>
                  <a:gd name="connsiteY6" fmla="*/ 0 h 7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82" h="73729">
                    <a:moveTo>
                      <a:pt x="0" y="0"/>
                    </a:moveTo>
                    <a:lnTo>
                      <a:pt x="0" y="65886"/>
                    </a:lnTo>
                    <a:lnTo>
                      <a:pt x="0" y="73730"/>
                    </a:lnTo>
                    <a:lnTo>
                      <a:pt x="15683" y="73730"/>
                    </a:lnTo>
                    <a:lnTo>
                      <a:pt x="15683" y="65886"/>
                    </a:lnTo>
                    <a:lnTo>
                      <a:pt x="15683" y="0"/>
                    </a:lnTo>
                    <a:lnTo>
                      <a:pt x="0" y="0"/>
                    </a:lnTo>
                    <a:close/>
                  </a:path>
                </a:pathLst>
              </a:custGeom>
              <a:solidFill>
                <a:srgbClr val="2D5967"/>
              </a:solidFill>
              <a:ln w="6417" cap="flat">
                <a:noFill/>
                <a:prstDash val="solid"/>
                <a:miter/>
              </a:ln>
            </p:spPr>
            <p:txBody>
              <a:bodyPr rtlCol="0" anchor="ctr"/>
              <a:lstStyle/>
              <a:p>
                <a:endParaRPr lang="en-US" sz="810"/>
              </a:p>
            </p:txBody>
          </p:sp>
          <p:sp>
            <p:nvSpPr>
              <p:cNvPr id="52" name="Freeform: Shape 51">
                <a:extLst>
                  <a:ext uri="{FF2B5EF4-FFF2-40B4-BE49-F238E27FC236}">
                    <a16:creationId xmlns:a16="http://schemas.microsoft.com/office/drawing/2014/main" id="{53811271-D63A-F3C1-5C72-FDE0EEAFC829}"/>
                  </a:ext>
                </a:extLst>
              </p:cNvPr>
              <p:cNvSpPr/>
              <p:nvPr/>
            </p:nvSpPr>
            <p:spPr>
              <a:xfrm>
                <a:off x="1488161" y="2712472"/>
                <a:ext cx="16472" cy="93338"/>
              </a:xfrm>
              <a:custGeom>
                <a:avLst/>
                <a:gdLst>
                  <a:gd name="connsiteX0" fmla="*/ 0 w 16472"/>
                  <a:gd name="connsiteY0" fmla="*/ 0 h 93338"/>
                  <a:gd name="connsiteX1" fmla="*/ 0 w 16472"/>
                  <a:gd name="connsiteY1" fmla="*/ 85495 h 93338"/>
                  <a:gd name="connsiteX2" fmla="*/ 0 w 16472"/>
                  <a:gd name="connsiteY2" fmla="*/ 93339 h 93338"/>
                  <a:gd name="connsiteX3" fmla="*/ 16472 w 16472"/>
                  <a:gd name="connsiteY3" fmla="*/ 93339 h 93338"/>
                  <a:gd name="connsiteX4" fmla="*/ 16472 w 16472"/>
                  <a:gd name="connsiteY4" fmla="*/ 85495 h 93338"/>
                  <a:gd name="connsiteX5" fmla="*/ 16472 w 16472"/>
                  <a:gd name="connsiteY5" fmla="*/ 0 h 93338"/>
                  <a:gd name="connsiteX6" fmla="*/ 0 w 16472"/>
                  <a:gd name="connsiteY6" fmla="*/ 0 h 9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72" h="93338">
                    <a:moveTo>
                      <a:pt x="0" y="0"/>
                    </a:moveTo>
                    <a:lnTo>
                      <a:pt x="0" y="85495"/>
                    </a:lnTo>
                    <a:lnTo>
                      <a:pt x="0" y="93339"/>
                    </a:lnTo>
                    <a:lnTo>
                      <a:pt x="16472" y="93339"/>
                    </a:lnTo>
                    <a:lnTo>
                      <a:pt x="16472" y="85495"/>
                    </a:lnTo>
                    <a:lnTo>
                      <a:pt x="16472" y="0"/>
                    </a:lnTo>
                    <a:lnTo>
                      <a:pt x="0" y="0"/>
                    </a:lnTo>
                    <a:close/>
                  </a:path>
                </a:pathLst>
              </a:custGeom>
              <a:solidFill>
                <a:srgbClr val="2D5967"/>
              </a:solidFill>
              <a:ln w="6417" cap="flat">
                <a:noFill/>
                <a:prstDash val="solid"/>
                <a:miter/>
              </a:ln>
            </p:spPr>
            <p:txBody>
              <a:bodyPr rtlCol="0" anchor="ctr"/>
              <a:lstStyle/>
              <a:p>
                <a:endParaRPr lang="en-US" sz="810"/>
              </a:p>
            </p:txBody>
          </p:sp>
        </p:grpSp>
        <p:grpSp>
          <p:nvGrpSpPr>
            <p:cNvPr id="54" name="Graphic 4">
              <a:extLst>
                <a:ext uri="{FF2B5EF4-FFF2-40B4-BE49-F238E27FC236}">
                  <a16:creationId xmlns:a16="http://schemas.microsoft.com/office/drawing/2014/main" id="{16356A95-0C20-22BC-EF7D-840D812EDAC4}"/>
                </a:ext>
              </a:extLst>
            </p:cNvPr>
            <p:cNvGrpSpPr/>
            <p:nvPr/>
          </p:nvGrpSpPr>
          <p:grpSpPr>
            <a:xfrm>
              <a:off x="992653" y="2836667"/>
              <a:ext cx="910827" cy="319652"/>
              <a:chOff x="992653" y="2836667"/>
              <a:chExt cx="910827" cy="319652"/>
            </a:xfrm>
            <a:solidFill>
              <a:srgbClr val="000000"/>
            </a:solidFill>
          </p:grpSpPr>
          <p:sp>
            <p:nvSpPr>
              <p:cNvPr id="56" name="TextBox 55">
                <a:extLst>
                  <a:ext uri="{FF2B5EF4-FFF2-40B4-BE49-F238E27FC236}">
                    <a16:creationId xmlns:a16="http://schemas.microsoft.com/office/drawing/2014/main" id="{27BDC696-4666-B2E1-3940-3953BD79F662}"/>
                  </a:ext>
                </a:extLst>
              </p:cNvPr>
              <p:cNvSpPr txBox="1"/>
              <p:nvPr/>
            </p:nvSpPr>
            <p:spPr>
              <a:xfrm>
                <a:off x="1204364" y="2836667"/>
                <a:ext cx="48763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a:t>
                </a:r>
              </a:p>
            </p:txBody>
          </p:sp>
          <p:sp>
            <p:nvSpPr>
              <p:cNvPr id="62" name="TextBox 61">
                <a:extLst>
                  <a:ext uri="{FF2B5EF4-FFF2-40B4-BE49-F238E27FC236}">
                    <a16:creationId xmlns:a16="http://schemas.microsoft.com/office/drawing/2014/main" id="{698D7CDD-4880-7249-1F2B-1A20C6B6CC8E}"/>
                  </a:ext>
                </a:extLst>
              </p:cNvPr>
              <p:cNvSpPr txBox="1"/>
              <p:nvPr/>
            </p:nvSpPr>
            <p:spPr>
              <a:xfrm>
                <a:off x="992653" y="2939337"/>
                <a:ext cx="91082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Analytics Cloud</a:t>
                </a:r>
              </a:p>
            </p:txBody>
          </p:sp>
        </p:grpSp>
      </p:grpSp>
      <p:grpSp>
        <p:nvGrpSpPr>
          <p:cNvPr id="75" name="Graphic 4">
            <a:extLst>
              <a:ext uri="{FF2B5EF4-FFF2-40B4-BE49-F238E27FC236}">
                <a16:creationId xmlns:a16="http://schemas.microsoft.com/office/drawing/2014/main" id="{CDC69387-C5C0-9FB8-9BC3-0CDC8B50EC37}"/>
              </a:ext>
            </a:extLst>
          </p:cNvPr>
          <p:cNvGrpSpPr/>
          <p:nvPr/>
        </p:nvGrpSpPr>
        <p:grpSpPr>
          <a:xfrm>
            <a:off x="1654050" y="1551906"/>
            <a:ext cx="579005" cy="552947"/>
            <a:chOff x="1974481" y="2500702"/>
            <a:chExt cx="579005" cy="552947"/>
          </a:xfrm>
        </p:grpSpPr>
        <p:grpSp>
          <p:nvGrpSpPr>
            <p:cNvPr id="77" name="Graphic 4">
              <a:extLst>
                <a:ext uri="{FF2B5EF4-FFF2-40B4-BE49-F238E27FC236}">
                  <a16:creationId xmlns:a16="http://schemas.microsoft.com/office/drawing/2014/main" id="{863DE9DE-285D-27FE-4202-31443C9BE1F8}"/>
                </a:ext>
              </a:extLst>
            </p:cNvPr>
            <p:cNvGrpSpPr/>
            <p:nvPr/>
          </p:nvGrpSpPr>
          <p:grpSpPr>
            <a:xfrm>
              <a:off x="2069431" y="2500702"/>
              <a:ext cx="385010" cy="376898"/>
              <a:chOff x="2069431" y="2500702"/>
              <a:chExt cx="385010" cy="376898"/>
            </a:xfrm>
          </p:grpSpPr>
          <p:grpSp>
            <p:nvGrpSpPr>
              <p:cNvPr id="78" name="Graphic 4">
                <a:extLst>
                  <a:ext uri="{FF2B5EF4-FFF2-40B4-BE49-F238E27FC236}">
                    <a16:creationId xmlns:a16="http://schemas.microsoft.com/office/drawing/2014/main" id="{CCEA47FD-D570-06AE-8263-61C13D2B1053}"/>
                  </a:ext>
                </a:extLst>
              </p:cNvPr>
              <p:cNvGrpSpPr/>
              <p:nvPr/>
            </p:nvGrpSpPr>
            <p:grpSpPr>
              <a:xfrm>
                <a:off x="2069431" y="2500702"/>
                <a:ext cx="385010" cy="376898"/>
                <a:chOff x="2069431" y="2500702"/>
                <a:chExt cx="385010" cy="376898"/>
              </a:xfrm>
              <a:solidFill>
                <a:srgbClr val="FFFFFF"/>
              </a:solidFill>
            </p:grpSpPr>
            <p:sp>
              <p:nvSpPr>
                <p:cNvPr id="84" name="Freeform: Shape 83">
                  <a:extLst>
                    <a:ext uri="{FF2B5EF4-FFF2-40B4-BE49-F238E27FC236}">
                      <a16:creationId xmlns:a16="http://schemas.microsoft.com/office/drawing/2014/main" id="{BDE7CF2C-3057-02BB-422B-6A75CB5C511A}"/>
                    </a:ext>
                  </a:extLst>
                </p:cNvPr>
                <p:cNvSpPr/>
                <p:nvPr/>
              </p:nvSpPr>
              <p:spPr>
                <a:xfrm>
                  <a:off x="2073942" y="2505214"/>
                  <a:ext cx="378702" cy="369684"/>
                </a:xfrm>
                <a:custGeom>
                  <a:avLst/>
                  <a:gdLst>
                    <a:gd name="connsiteX0" fmla="*/ 225417 w 378702"/>
                    <a:gd name="connsiteY0" fmla="*/ 369685 h 369684"/>
                    <a:gd name="connsiteX1" fmla="*/ 192056 w 378702"/>
                    <a:gd name="connsiteY1" fmla="*/ 336323 h 369684"/>
                    <a:gd name="connsiteX2" fmla="*/ 205583 w 378702"/>
                    <a:gd name="connsiteY2" fmla="*/ 309270 h 369684"/>
                    <a:gd name="connsiteX3" fmla="*/ 201072 w 378702"/>
                    <a:gd name="connsiteY3" fmla="*/ 293041 h 369684"/>
                    <a:gd name="connsiteX4" fmla="*/ 179434 w 378702"/>
                    <a:gd name="connsiteY4" fmla="*/ 294844 h 369684"/>
                    <a:gd name="connsiteX5" fmla="*/ 84760 w 378702"/>
                    <a:gd name="connsiteY5" fmla="*/ 249761 h 369684"/>
                    <a:gd name="connsiteX6" fmla="*/ 77541 w 378702"/>
                    <a:gd name="connsiteY6" fmla="*/ 255171 h 369684"/>
                    <a:gd name="connsiteX7" fmla="*/ 78446 w 378702"/>
                    <a:gd name="connsiteY7" fmla="*/ 264187 h 369684"/>
                    <a:gd name="connsiteX8" fmla="*/ 44180 w 378702"/>
                    <a:gd name="connsiteY8" fmla="*/ 298451 h 369684"/>
                    <a:gd name="connsiteX9" fmla="*/ 9920 w 378702"/>
                    <a:gd name="connsiteY9" fmla="*/ 264187 h 369684"/>
                    <a:gd name="connsiteX10" fmla="*/ 44180 w 378702"/>
                    <a:gd name="connsiteY10" fmla="*/ 229924 h 369684"/>
                    <a:gd name="connsiteX11" fmla="*/ 64919 w 378702"/>
                    <a:gd name="connsiteY11" fmla="*/ 237138 h 369684"/>
                    <a:gd name="connsiteX12" fmla="*/ 72132 w 378702"/>
                    <a:gd name="connsiteY12" fmla="*/ 231728 h 369684"/>
                    <a:gd name="connsiteX13" fmla="*/ 57707 w 378702"/>
                    <a:gd name="connsiteY13" fmla="*/ 174021 h 369684"/>
                    <a:gd name="connsiteX14" fmla="*/ 60415 w 378702"/>
                    <a:gd name="connsiteY14" fmla="*/ 148774 h 369684"/>
                    <a:gd name="connsiteX15" fmla="*/ 46888 w 378702"/>
                    <a:gd name="connsiteY15" fmla="*/ 144266 h 369684"/>
                    <a:gd name="connsiteX16" fmla="*/ 28857 w 378702"/>
                    <a:gd name="connsiteY16" fmla="*/ 152381 h 369684"/>
                    <a:gd name="connsiteX17" fmla="*/ 3606 w 378702"/>
                    <a:gd name="connsiteY17" fmla="*/ 127134 h 369684"/>
                    <a:gd name="connsiteX18" fmla="*/ 28857 w 378702"/>
                    <a:gd name="connsiteY18" fmla="*/ 101888 h 369684"/>
                    <a:gd name="connsiteX19" fmla="*/ 54100 w 378702"/>
                    <a:gd name="connsiteY19" fmla="*/ 123527 h 369684"/>
                    <a:gd name="connsiteX20" fmla="*/ 67627 w 378702"/>
                    <a:gd name="connsiteY20" fmla="*/ 126233 h 369684"/>
                    <a:gd name="connsiteX21" fmla="*/ 84760 w 378702"/>
                    <a:gd name="connsiteY21" fmla="*/ 97379 h 369684"/>
                    <a:gd name="connsiteX22" fmla="*/ 73935 w 378702"/>
                    <a:gd name="connsiteY22" fmla="*/ 87461 h 369684"/>
                    <a:gd name="connsiteX23" fmla="*/ 47786 w 378702"/>
                    <a:gd name="connsiteY23" fmla="*/ 95576 h 369684"/>
                    <a:gd name="connsiteX24" fmla="*/ 0 w 378702"/>
                    <a:gd name="connsiteY24" fmla="*/ 47788 h 369684"/>
                    <a:gd name="connsiteX25" fmla="*/ 47786 w 378702"/>
                    <a:gd name="connsiteY25" fmla="*/ 0 h 369684"/>
                    <a:gd name="connsiteX26" fmla="*/ 95579 w 378702"/>
                    <a:gd name="connsiteY26" fmla="*/ 47788 h 369684"/>
                    <a:gd name="connsiteX27" fmla="*/ 89265 w 378702"/>
                    <a:gd name="connsiteY27" fmla="*/ 72133 h 369684"/>
                    <a:gd name="connsiteX28" fmla="*/ 100083 w 378702"/>
                    <a:gd name="connsiteY28" fmla="*/ 82051 h 369684"/>
                    <a:gd name="connsiteX29" fmla="*/ 180333 w 378702"/>
                    <a:gd name="connsiteY29" fmla="*/ 52296 h 369684"/>
                    <a:gd name="connsiteX30" fmla="*/ 251566 w 378702"/>
                    <a:gd name="connsiteY30" fmla="*/ 75739 h 369684"/>
                    <a:gd name="connsiteX31" fmla="*/ 258778 w 378702"/>
                    <a:gd name="connsiteY31" fmla="*/ 67625 h 369684"/>
                    <a:gd name="connsiteX32" fmla="*/ 254267 w 378702"/>
                    <a:gd name="connsiteY32" fmla="*/ 50493 h 369684"/>
                    <a:gd name="connsiteX33" fmla="*/ 289438 w 378702"/>
                    <a:gd name="connsiteY33" fmla="*/ 15328 h 369684"/>
                    <a:gd name="connsiteX34" fmla="*/ 324602 w 378702"/>
                    <a:gd name="connsiteY34" fmla="*/ 50493 h 369684"/>
                    <a:gd name="connsiteX35" fmla="*/ 289438 w 378702"/>
                    <a:gd name="connsiteY35" fmla="*/ 85658 h 369684"/>
                    <a:gd name="connsiteX36" fmla="*/ 275007 w 378702"/>
                    <a:gd name="connsiteY36" fmla="*/ 82051 h 369684"/>
                    <a:gd name="connsiteX37" fmla="*/ 268699 w 378702"/>
                    <a:gd name="connsiteY37" fmla="*/ 89265 h 369684"/>
                    <a:gd name="connsiteX38" fmla="*/ 302060 w 378702"/>
                    <a:gd name="connsiteY38" fmla="*/ 173119 h 369684"/>
                    <a:gd name="connsiteX39" fmla="*/ 298454 w 378702"/>
                    <a:gd name="connsiteY39" fmla="*/ 203776 h 369684"/>
                    <a:gd name="connsiteX40" fmla="*/ 309272 w 378702"/>
                    <a:gd name="connsiteY40" fmla="*/ 207383 h 369684"/>
                    <a:gd name="connsiteX41" fmla="*/ 339926 w 378702"/>
                    <a:gd name="connsiteY41" fmla="*/ 192054 h 369684"/>
                    <a:gd name="connsiteX42" fmla="*/ 378703 w 378702"/>
                    <a:gd name="connsiteY42" fmla="*/ 230826 h 369684"/>
                    <a:gd name="connsiteX43" fmla="*/ 339926 w 378702"/>
                    <a:gd name="connsiteY43" fmla="*/ 269597 h 369684"/>
                    <a:gd name="connsiteX44" fmla="*/ 301155 w 378702"/>
                    <a:gd name="connsiteY44" fmla="*/ 230826 h 369684"/>
                    <a:gd name="connsiteX45" fmla="*/ 301155 w 378702"/>
                    <a:gd name="connsiteY45" fmla="*/ 228121 h 369684"/>
                    <a:gd name="connsiteX46" fmla="*/ 290336 w 378702"/>
                    <a:gd name="connsiteY46" fmla="*/ 224514 h 369684"/>
                    <a:gd name="connsiteX47" fmla="*/ 223614 w 378702"/>
                    <a:gd name="connsiteY47" fmla="*/ 286729 h 369684"/>
                    <a:gd name="connsiteX48" fmla="*/ 228125 w 378702"/>
                    <a:gd name="connsiteY48" fmla="*/ 302057 h 369684"/>
                    <a:gd name="connsiteX49" fmla="*/ 260582 w 378702"/>
                    <a:gd name="connsiteY49" fmla="*/ 335419 h 369684"/>
                    <a:gd name="connsiteX50" fmla="*/ 225417 w 378702"/>
                    <a:gd name="connsiteY50" fmla="*/ 369685 h 36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78702" h="369684">
                      <a:moveTo>
                        <a:pt x="225417" y="369685"/>
                      </a:moveTo>
                      <a:cubicBezTo>
                        <a:pt x="206481" y="369685"/>
                        <a:pt x="192056" y="354355"/>
                        <a:pt x="192056" y="336323"/>
                      </a:cubicBezTo>
                      <a:cubicBezTo>
                        <a:pt x="192056" y="325498"/>
                        <a:pt x="197466" y="315584"/>
                        <a:pt x="205583" y="309270"/>
                      </a:cubicBezTo>
                      <a:lnTo>
                        <a:pt x="201072" y="293041"/>
                      </a:lnTo>
                      <a:cubicBezTo>
                        <a:pt x="193859" y="293942"/>
                        <a:pt x="186647" y="294844"/>
                        <a:pt x="179434" y="294844"/>
                      </a:cubicBezTo>
                      <a:cubicBezTo>
                        <a:pt x="142467" y="294844"/>
                        <a:pt x="108201" y="278614"/>
                        <a:pt x="84760" y="249761"/>
                      </a:cubicBezTo>
                      <a:lnTo>
                        <a:pt x="77541" y="255171"/>
                      </a:lnTo>
                      <a:cubicBezTo>
                        <a:pt x="78446" y="257876"/>
                        <a:pt x="78446" y="260581"/>
                        <a:pt x="78446" y="264187"/>
                      </a:cubicBezTo>
                      <a:cubicBezTo>
                        <a:pt x="78446" y="283122"/>
                        <a:pt x="63116" y="298451"/>
                        <a:pt x="44180" y="298451"/>
                      </a:cubicBezTo>
                      <a:cubicBezTo>
                        <a:pt x="25250" y="298451"/>
                        <a:pt x="9920" y="283122"/>
                        <a:pt x="9920" y="264187"/>
                      </a:cubicBezTo>
                      <a:cubicBezTo>
                        <a:pt x="9920" y="245252"/>
                        <a:pt x="25250" y="229924"/>
                        <a:pt x="44180" y="229924"/>
                      </a:cubicBezTo>
                      <a:cubicBezTo>
                        <a:pt x="51399" y="229924"/>
                        <a:pt x="59510" y="232629"/>
                        <a:pt x="64919" y="237138"/>
                      </a:cubicBezTo>
                      <a:lnTo>
                        <a:pt x="72132" y="231728"/>
                      </a:lnTo>
                      <a:cubicBezTo>
                        <a:pt x="62218" y="213694"/>
                        <a:pt x="57707" y="193857"/>
                        <a:pt x="57707" y="174021"/>
                      </a:cubicBezTo>
                      <a:cubicBezTo>
                        <a:pt x="57707" y="165906"/>
                        <a:pt x="58611" y="156889"/>
                        <a:pt x="60415" y="148774"/>
                      </a:cubicBezTo>
                      <a:lnTo>
                        <a:pt x="46888" y="144266"/>
                      </a:lnTo>
                      <a:cubicBezTo>
                        <a:pt x="42377" y="149676"/>
                        <a:pt x="35164" y="152381"/>
                        <a:pt x="28857" y="152381"/>
                      </a:cubicBezTo>
                      <a:cubicBezTo>
                        <a:pt x="15330" y="152381"/>
                        <a:pt x="3606" y="140659"/>
                        <a:pt x="3606" y="127134"/>
                      </a:cubicBezTo>
                      <a:cubicBezTo>
                        <a:pt x="3606" y="113610"/>
                        <a:pt x="15330" y="101888"/>
                        <a:pt x="28857" y="101888"/>
                      </a:cubicBezTo>
                      <a:cubicBezTo>
                        <a:pt x="41478" y="101888"/>
                        <a:pt x="52297" y="110904"/>
                        <a:pt x="54100" y="123527"/>
                      </a:cubicBezTo>
                      <a:lnTo>
                        <a:pt x="67627" y="126233"/>
                      </a:lnTo>
                      <a:cubicBezTo>
                        <a:pt x="72132" y="116314"/>
                        <a:pt x="77541" y="106396"/>
                        <a:pt x="84760" y="97379"/>
                      </a:cubicBezTo>
                      <a:lnTo>
                        <a:pt x="73935" y="87461"/>
                      </a:lnTo>
                      <a:cubicBezTo>
                        <a:pt x="65824" y="92871"/>
                        <a:pt x="57707" y="95576"/>
                        <a:pt x="47786" y="95576"/>
                      </a:cubicBezTo>
                      <a:cubicBezTo>
                        <a:pt x="21644" y="95576"/>
                        <a:pt x="0" y="73936"/>
                        <a:pt x="0" y="47788"/>
                      </a:cubicBezTo>
                      <a:cubicBezTo>
                        <a:pt x="0" y="21640"/>
                        <a:pt x="21644" y="0"/>
                        <a:pt x="47786" y="0"/>
                      </a:cubicBezTo>
                      <a:cubicBezTo>
                        <a:pt x="73935" y="0"/>
                        <a:pt x="95579" y="21640"/>
                        <a:pt x="95579" y="47788"/>
                      </a:cubicBezTo>
                      <a:cubicBezTo>
                        <a:pt x="95579" y="55903"/>
                        <a:pt x="93776" y="64018"/>
                        <a:pt x="89265" y="72133"/>
                      </a:cubicBezTo>
                      <a:lnTo>
                        <a:pt x="100083" y="82051"/>
                      </a:lnTo>
                      <a:cubicBezTo>
                        <a:pt x="122626" y="62214"/>
                        <a:pt x="150578" y="52296"/>
                        <a:pt x="180333" y="52296"/>
                      </a:cubicBezTo>
                      <a:cubicBezTo>
                        <a:pt x="206481" y="52296"/>
                        <a:pt x="230827" y="60411"/>
                        <a:pt x="251566" y="75739"/>
                      </a:cubicBezTo>
                      <a:lnTo>
                        <a:pt x="258778" y="67625"/>
                      </a:lnTo>
                      <a:cubicBezTo>
                        <a:pt x="256071" y="62214"/>
                        <a:pt x="254267" y="56804"/>
                        <a:pt x="254267" y="50493"/>
                      </a:cubicBezTo>
                      <a:cubicBezTo>
                        <a:pt x="254267" y="30656"/>
                        <a:pt x="270502" y="15328"/>
                        <a:pt x="289438" y="15328"/>
                      </a:cubicBezTo>
                      <a:cubicBezTo>
                        <a:pt x="308368" y="15328"/>
                        <a:pt x="324602" y="31558"/>
                        <a:pt x="324602" y="50493"/>
                      </a:cubicBezTo>
                      <a:cubicBezTo>
                        <a:pt x="324602" y="69428"/>
                        <a:pt x="309272" y="85658"/>
                        <a:pt x="289438" y="85658"/>
                      </a:cubicBezTo>
                      <a:cubicBezTo>
                        <a:pt x="284022" y="85658"/>
                        <a:pt x="279518" y="84756"/>
                        <a:pt x="275007" y="82051"/>
                      </a:cubicBezTo>
                      <a:lnTo>
                        <a:pt x="268699" y="89265"/>
                      </a:lnTo>
                      <a:cubicBezTo>
                        <a:pt x="290336" y="111806"/>
                        <a:pt x="302060" y="141561"/>
                        <a:pt x="302060" y="173119"/>
                      </a:cubicBezTo>
                      <a:cubicBezTo>
                        <a:pt x="302060" y="183037"/>
                        <a:pt x="301155" y="192956"/>
                        <a:pt x="298454" y="203776"/>
                      </a:cubicBezTo>
                      <a:lnTo>
                        <a:pt x="309272" y="207383"/>
                      </a:lnTo>
                      <a:cubicBezTo>
                        <a:pt x="316485" y="197464"/>
                        <a:pt x="328209" y="192054"/>
                        <a:pt x="339926" y="192054"/>
                      </a:cubicBezTo>
                      <a:cubicBezTo>
                        <a:pt x="361570" y="192054"/>
                        <a:pt x="378703" y="209186"/>
                        <a:pt x="378703" y="230826"/>
                      </a:cubicBezTo>
                      <a:cubicBezTo>
                        <a:pt x="378703" y="252466"/>
                        <a:pt x="361570" y="269597"/>
                        <a:pt x="339926" y="269597"/>
                      </a:cubicBezTo>
                      <a:cubicBezTo>
                        <a:pt x="318288" y="269597"/>
                        <a:pt x="301155" y="252466"/>
                        <a:pt x="301155" y="230826"/>
                      </a:cubicBezTo>
                      <a:cubicBezTo>
                        <a:pt x="301155" y="229924"/>
                        <a:pt x="301155" y="229022"/>
                        <a:pt x="301155" y="228121"/>
                      </a:cubicBezTo>
                      <a:lnTo>
                        <a:pt x="290336" y="224514"/>
                      </a:lnTo>
                      <a:cubicBezTo>
                        <a:pt x="276810" y="253367"/>
                        <a:pt x="253369" y="275007"/>
                        <a:pt x="223614" y="286729"/>
                      </a:cubicBezTo>
                      <a:lnTo>
                        <a:pt x="228125" y="302057"/>
                      </a:lnTo>
                      <a:cubicBezTo>
                        <a:pt x="246156" y="302959"/>
                        <a:pt x="260582" y="317387"/>
                        <a:pt x="260582" y="335419"/>
                      </a:cubicBezTo>
                      <a:cubicBezTo>
                        <a:pt x="259683" y="354355"/>
                        <a:pt x="244353" y="369685"/>
                        <a:pt x="225417" y="369685"/>
                      </a:cubicBezTo>
                      <a:close/>
                    </a:path>
                  </a:pathLst>
                </a:custGeom>
                <a:solidFill>
                  <a:srgbClr val="FFFFFF"/>
                </a:solidFill>
                <a:ln w="6417" cap="flat">
                  <a:noFill/>
                  <a:prstDash val="solid"/>
                  <a:miter/>
                </a:ln>
              </p:spPr>
              <p:txBody>
                <a:bodyPr rtlCol="0" anchor="ctr"/>
                <a:lstStyle/>
                <a:p>
                  <a:endParaRPr lang="en-US" sz="810"/>
                </a:p>
              </p:txBody>
            </p:sp>
            <p:sp>
              <p:nvSpPr>
                <p:cNvPr id="86" name="Freeform: Shape 85">
                  <a:extLst>
                    <a:ext uri="{FF2B5EF4-FFF2-40B4-BE49-F238E27FC236}">
                      <a16:creationId xmlns:a16="http://schemas.microsoft.com/office/drawing/2014/main" id="{956DBF8A-C7CA-7D74-5FA9-2BAF85A0B1A1}"/>
                    </a:ext>
                  </a:extLst>
                </p:cNvPr>
                <p:cNvSpPr/>
                <p:nvPr/>
              </p:nvSpPr>
              <p:spPr>
                <a:xfrm>
                  <a:off x="2069431" y="2500702"/>
                  <a:ext cx="385010" cy="376898"/>
                </a:xfrm>
                <a:custGeom>
                  <a:avLst/>
                  <a:gdLst>
                    <a:gd name="connsiteX0" fmla="*/ 52297 w 385010"/>
                    <a:gd name="connsiteY0" fmla="*/ 9017 h 376898"/>
                    <a:gd name="connsiteX1" fmla="*/ 95579 w 385010"/>
                    <a:gd name="connsiteY1" fmla="*/ 52297 h 376898"/>
                    <a:gd name="connsiteX2" fmla="*/ 87462 w 385010"/>
                    <a:gd name="connsiteY2" fmla="*/ 76641 h 376898"/>
                    <a:gd name="connsiteX3" fmla="*/ 103690 w 385010"/>
                    <a:gd name="connsiteY3" fmla="*/ 91970 h 376898"/>
                    <a:gd name="connsiteX4" fmla="*/ 183939 w 385010"/>
                    <a:gd name="connsiteY4" fmla="*/ 60411 h 376898"/>
                    <a:gd name="connsiteX5" fmla="*/ 256071 w 385010"/>
                    <a:gd name="connsiteY5" fmla="*/ 85658 h 376898"/>
                    <a:gd name="connsiteX6" fmla="*/ 267794 w 385010"/>
                    <a:gd name="connsiteY6" fmla="*/ 72133 h 376898"/>
                    <a:gd name="connsiteX7" fmla="*/ 262385 w 385010"/>
                    <a:gd name="connsiteY7" fmla="*/ 55002 h 376898"/>
                    <a:gd name="connsiteX8" fmla="*/ 293038 w 385010"/>
                    <a:gd name="connsiteY8" fmla="*/ 24345 h 376898"/>
                    <a:gd name="connsiteX9" fmla="*/ 323698 w 385010"/>
                    <a:gd name="connsiteY9" fmla="*/ 55002 h 376898"/>
                    <a:gd name="connsiteX10" fmla="*/ 293038 w 385010"/>
                    <a:gd name="connsiteY10" fmla="*/ 85658 h 376898"/>
                    <a:gd name="connsiteX11" fmla="*/ 276810 w 385010"/>
                    <a:gd name="connsiteY11" fmla="*/ 81150 h 376898"/>
                    <a:gd name="connsiteX12" fmla="*/ 265086 w 385010"/>
                    <a:gd name="connsiteY12" fmla="*/ 93773 h 376898"/>
                    <a:gd name="connsiteX13" fmla="*/ 300257 w 385010"/>
                    <a:gd name="connsiteY13" fmla="*/ 176726 h 376898"/>
                    <a:gd name="connsiteX14" fmla="*/ 295746 w 385010"/>
                    <a:gd name="connsiteY14" fmla="*/ 210088 h 376898"/>
                    <a:gd name="connsiteX15" fmla="*/ 313777 w 385010"/>
                    <a:gd name="connsiteY15" fmla="*/ 216400 h 376898"/>
                    <a:gd name="connsiteX16" fmla="*/ 342634 w 385010"/>
                    <a:gd name="connsiteY16" fmla="*/ 200170 h 376898"/>
                    <a:gd name="connsiteX17" fmla="*/ 376893 w 385010"/>
                    <a:gd name="connsiteY17" fmla="*/ 234433 h 376898"/>
                    <a:gd name="connsiteX18" fmla="*/ 342634 w 385010"/>
                    <a:gd name="connsiteY18" fmla="*/ 268696 h 376898"/>
                    <a:gd name="connsiteX19" fmla="*/ 308368 w 385010"/>
                    <a:gd name="connsiteY19" fmla="*/ 234433 h 376898"/>
                    <a:gd name="connsiteX20" fmla="*/ 308368 w 385010"/>
                    <a:gd name="connsiteY20" fmla="*/ 229023 h 376898"/>
                    <a:gd name="connsiteX21" fmla="*/ 290336 w 385010"/>
                    <a:gd name="connsiteY21" fmla="*/ 222711 h 376898"/>
                    <a:gd name="connsiteX22" fmla="*/ 220008 w 385010"/>
                    <a:gd name="connsiteY22" fmla="*/ 287631 h 376898"/>
                    <a:gd name="connsiteX23" fmla="*/ 226316 w 385010"/>
                    <a:gd name="connsiteY23" fmla="*/ 311074 h 376898"/>
                    <a:gd name="connsiteX24" fmla="*/ 228119 w 385010"/>
                    <a:gd name="connsiteY24" fmla="*/ 311074 h 376898"/>
                    <a:gd name="connsiteX25" fmla="*/ 256975 w 385010"/>
                    <a:gd name="connsiteY25" fmla="*/ 339924 h 376898"/>
                    <a:gd name="connsiteX26" fmla="*/ 229922 w 385010"/>
                    <a:gd name="connsiteY26" fmla="*/ 369679 h 376898"/>
                    <a:gd name="connsiteX27" fmla="*/ 201072 w 385010"/>
                    <a:gd name="connsiteY27" fmla="*/ 340829 h 376898"/>
                    <a:gd name="connsiteX28" fmla="*/ 215497 w 385010"/>
                    <a:gd name="connsiteY28" fmla="*/ 315585 h 376898"/>
                    <a:gd name="connsiteX29" fmla="*/ 209189 w 385010"/>
                    <a:gd name="connsiteY29" fmla="*/ 292140 h 376898"/>
                    <a:gd name="connsiteX30" fmla="*/ 183939 w 385010"/>
                    <a:gd name="connsiteY30" fmla="*/ 294844 h 376898"/>
                    <a:gd name="connsiteX31" fmla="*/ 90169 w 385010"/>
                    <a:gd name="connsiteY31" fmla="*/ 247958 h 376898"/>
                    <a:gd name="connsiteX32" fmla="*/ 76643 w 385010"/>
                    <a:gd name="connsiteY32" fmla="*/ 256975 h 376898"/>
                    <a:gd name="connsiteX33" fmla="*/ 78446 w 385010"/>
                    <a:gd name="connsiteY33" fmla="*/ 267795 h 376898"/>
                    <a:gd name="connsiteX34" fmla="*/ 48691 w 385010"/>
                    <a:gd name="connsiteY34" fmla="*/ 297550 h 376898"/>
                    <a:gd name="connsiteX35" fmla="*/ 18936 w 385010"/>
                    <a:gd name="connsiteY35" fmla="*/ 267795 h 376898"/>
                    <a:gd name="connsiteX36" fmla="*/ 48691 w 385010"/>
                    <a:gd name="connsiteY36" fmla="*/ 238040 h 376898"/>
                    <a:gd name="connsiteX37" fmla="*/ 69430 w 385010"/>
                    <a:gd name="connsiteY37" fmla="*/ 246155 h 376898"/>
                    <a:gd name="connsiteX38" fmla="*/ 82951 w 385010"/>
                    <a:gd name="connsiteY38" fmla="*/ 237138 h 376898"/>
                    <a:gd name="connsiteX39" fmla="*/ 66722 w 385010"/>
                    <a:gd name="connsiteY39" fmla="*/ 177628 h 376898"/>
                    <a:gd name="connsiteX40" fmla="*/ 70329 w 385010"/>
                    <a:gd name="connsiteY40" fmla="*/ 149677 h 376898"/>
                    <a:gd name="connsiteX41" fmla="*/ 50494 w 385010"/>
                    <a:gd name="connsiteY41" fmla="*/ 143365 h 376898"/>
                    <a:gd name="connsiteX42" fmla="*/ 33361 w 385010"/>
                    <a:gd name="connsiteY42" fmla="*/ 152381 h 376898"/>
                    <a:gd name="connsiteX43" fmla="*/ 12622 w 385010"/>
                    <a:gd name="connsiteY43" fmla="*/ 131643 h 376898"/>
                    <a:gd name="connsiteX44" fmla="*/ 33361 w 385010"/>
                    <a:gd name="connsiteY44" fmla="*/ 110905 h 376898"/>
                    <a:gd name="connsiteX45" fmla="*/ 54100 w 385010"/>
                    <a:gd name="connsiteY45" fmla="*/ 131643 h 376898"/>
                    <a:gd name="connsiteX46" fmla="*/ 73935 w 385010"/>
                    <a:gd name="connsiteY46" fmla="*/ 137955 h 376898"/>
                    <a:gd name="connsiteX47" fmla="*/ 93776 w 385010"/>
                    <a:gd name="connsiteY47" fmla="*/ 103692 h 376898"/>
                    <a:gd name="connsiteX48" fmla="*/ 79344 w 385010"/>
                    <a:gd name="connsiteY48" fmla="*/ 87462 h 376898"/>
                    <a:gd name="connsiteX49" fmla="*/ 53196 w 385010"/>
                    <a:gd name="connsiteY49" fmla="*/ 96478 h 376898"/>
                    <a:gd name="connsiteX50" fmla="*/ 9016 w 385010"/>
                    <a:gd name="connsiteY50" fmla="*/ 52297 h 376898"/>
                    <a:gd name="connsiteX51" fmla="*/ 52297 w 385010"/>
                    <a:gd name="connsiteY51" fmla="*/ 9017 h 376898"/>
                    <a:gd name="connsiteX52" fmla="*/ 52297 w 385010"/>
                    <a:gd name="connsiteY52" fmla="*/ 0 h 376898"/>
                    <a:gd name="connsiteX53" fmla="*/ 0 w 385010"/>
                    <a:gd name="connsiteY53" fmla="*/ 52297 h 376898"/>
                    <a:gd name="connsiteX54" fmla="*/ 32463 w 385010"/>
                    <a:gd name="connsiteY54" fmla="*/ 100986 h 376898"/>
                    <a:gd name="connsiteX55" fmla="*/ 3606 w 385010"/>
                    <a:gd name="connsiteY55" fmla="*/ 130741 h 376898"/>
                    <a:gd name="connsiteX56" fmla="*/ 33361 w 385010"/>
                    <a:gd name="connsiteY56" fmla="*/ 160496 h 376898"/>
                    <a:gd name="connsiteX57" fmla="*/ 53196 w 385010"/>
                    <a:gd name="connsiteY57" fmla="*/ 153283 h 376898"/>
                    <a:gd name="connsiteX58" fmla="*/ 60415 w 385010"/>
                    <a:gd name="connsiteY58" fmla="*/ 155087 h 376898"/>
                    <a:gd name="connsiteX59" fmla="*/ 58605 w 385010"/>
                    <a:gd name="connsiteY59" fmla="*/ 177628 h 376898"/>
                    <a:gd name="connsiteX60" fmla="*/ 72132 w 385010"/>
                    <a:gd name="connsiteY60" fmla="*/ 233531 h 376898"/>
                    <a:gd name="connsiteX61" fmla="*/ 70329 w 385010"/>
                    <a:gd name="connsiteY61" fmla="*/ 234433 h 376898"/>
                    <a:gd name="connsiteX62" fmla="*/ 49589 w 385010"/>
                    <a:gd name="connsiteY62" fmla="*/ 228121 h 376898"/>
                    <a:gd name="connsiteX63" fmla="*/ 10819 w 385010"/>
                    <a:gd name="connsiteY63" fmla="*/ 266892 h 376898"/>
                    <a:gd name="connsiteX64" fmla="*/ 48691 w 385010"/>
                    <a:gd name="connsiteY64" fmla="*/ 306566 h 376898"/>
                    <a:gd name="connsiteX65" fmla="*/ 87462 w 385010"/>
                    <a:gd name="connsiteY65" fmla="*/ 267795 h 376898"/>
                    <a:gd name="connsiteX66" fmla="*/ 86557 w 385010"/>
                    <a:gd name="connsiteY66" fmla="*/ 260581 h 376898"/>
                    <a:gd name="connsiteX67" fmla="*/ 88360 w 385010"/>
                    <a:gd name="connsiteY67" fmla="*/ 259679 h 376898"/>
                    <a:gd name="connsiteX68" fmla="*/ 183939 w 385010"/>
                    <a:gd name="connsiteY68" fmla="*/ 302959 h 376898"/>
                    <a:gd name="connsiteX69" fmla="*/ 201970 w 385010"/>
                    <a:gd name="connsiteY69" fmla="*/ 301156 h 376898"/>
                    <a:gd name="connsiteX70" fmla="*/ 204678 w 385010"/>
                    <a:gd name="connsiteY70" fmla="*/ 310173 h 376898"/>
                    <a:gd name="connsiteX71" fmla="*/ 191151 w 385010"/>
                    <a:gd name="connsiteY71" fmla="*/ 339026 h 376898"/>
                    <a:gd name="connsiteX72" fmla="*/ 229024 w 385010"/>
                    <a:gd name="connsiteY72" fmla="*/ 376898 h 376898"/>
                    <a:gd name="connsiteX73" fmla="*/ 266896 w 385010"/>
                    <a:gd name="connsiteY73" fmla="*/ 339026 h 376898"/>
                    <a:gd name="connsiteX74" fmla="*/ 233528 w 385010"/>
                    <a:gd name="connsiteY74" fmla="*/ 301156 h 376898"/>
                    <a:gd name="connsiteX75" fmla="*/ 230827 w 385010"/>
                    <a:gd name="connsiteY75" fmla="*/ 292140 h 376898"/>
                    <a:gd name="connsiteX76" fmla="*/ 294841 w 385010"/>
                    <a:gd name="connsiteY76" fmla="*/ 232630 h 376898"/>
                    <a:gd name="connsiteX77" fmla="*/ 298454 w 385010"/>
                    <a:gd name="connsiteY77" fmla="*/ 234433 h 376898"/>
                    <a:gd name="connsiteX78" fmla="*/ 341729 w 385010"/>
                    <a:gd name="connsiteY78" fmla="*/ 276811 h 376898"/>
                    <a:gd name="connsiteX79" fmla="*/ 385011 w 385010"/>
                    <a:gd name="connsiteY79" fmla="*/ 233531 h 376898"/>
                    <a:gd name="connsiteX80" fmla="*/ 341729 w 385010"/>
                    <a:gd name="connsiteY80" fmla="*/ 190251 h 376898"/>
                    <a:gd name="connsiteX81" fmla="*/ 309272 w 385010"/>
                    <a:gd name="connsiteY81" fmla="*/ 204678 h 376898"/>
                    <a:gd name="connsiteX82" fmla="*/ 304761 w 385010"/>
                    <a:gd name="connsiteY82" fmla="*/ 202875 h 376898"/>
                    <a:gd name="connsiteX83" fmla="*/ 307469 w 385010"/>
                    <a:gd name="connsiteY83" fmla="*/ 175825 h 376898"/>
                    <a:gd name="connsiteX84" fmla="*/ 275911 w 385010"/>
                    <a:gd name="connsiteY84" fmla="*/ 92872 h 376898"/>
                    <a:gd name="connsiteX85" fmla="*/ 277714 w 385010"/>
                    <a:gd name="connsiteY85" fmla="*/ 91068 h 376898"/>
                    <a:gd name="connsiteX86" fmla="*/ 291235 w 385010"/>
                    <a:gd name="connsiteY86" fmla="*/ 93773 h 376898"/>
                    <a:gd name="connsiteX87" fmla="*/ 330910 w 385010"/>
                    <a:gd name="connsiteY87" fmla="*/ 54100 h 376898"/>
                    <a:gd name="connsiteX88" fmla="*/ 291235 w 385010"/>
                    <a:gd name="connsiteY88" fmla="*/ 14427 h 376898"/>
                    <a:gd name="connsiteX89" fmla="*/ 251566 w 385010"/>
                    <a:gd name="connsiteY89" fmla="*/ 54100 h 376898"/>
                    <a:gd name="connsiteX90" fmla="*/ 255172 w 385010"/>
                    <a:gd name="connsiteY90" fmla="*/ 70330 h 376898"/>
                    <a:gd name="connsiteX91" fmla="*/ 253369 w 385010"/>
                    <a:gd name="connsiteY91" fmla="*/ 73035 h 376898"/>
                    <a:gd name="connsiteX92" fmla="*/ 183040 w 385010"/>
                    <a:gd name="connsiteY92" fmla="*/ 51395 h 376898"/>
                    <a:gd name="connsiteX93" fmla="*/ 103690 w 385010"/>
                    <a:gd name="connsiteY93" fmla="*/ 80248 h 376898"/>
                    <a:gd name="connsiteX94" fmla="*/ 99185 w 385010"/>
                    <a:gd name="connsiteY94" fmla="*/ 74838 h 376898"/>
                    <a:gd name="connsiteX95" fmla="*/ 104594 w 385010"/>
                    <a:gd name="connsiteY95" fmla="*/ 51395 h 376898"/>
                    <a:gd name="connsiteX96" fmla="*/ 52297 w 385010"/>
                    <a:gd name="connsiteY96" fmla="*/ 0 h 376898"/>
                    <a:gd name="connsiteX97" fmla="*/ 52297 w 385010"/>
                    <a:gd name="connsiteY97" fmla="*/ 104593 h 376898"/>
                    <a:gd name="connsiteX98" fmla="*/ 77541 w 385010"/>
                    <a:gd name="connsiteY98" fmla="*/ 98282 h 376898"/>
                    <a:gd name="connsiteX99" fmla="*/ 82951 w 385010"/>
                    <a:gd name="connsiteY99" fmla="*/ 102790 h 376898"/>
                    <a:gd name="connsiteX100" fmla="*/ 69430 w 385010"/>
                    <a:gd name="connsiteY100" fmla="*/ 125331 h 376898"/>
                    <a:gd name="connsiteX101" fmla="*/ 63116 w 385010"/>
                    <a:gd name="connsiteY101" fmla="*/ 123528 h 376898"/>
                    <a:gd name="connsiteX102" fmla="*/ 48691 w 385010"/>
                    <a:gd name="connsiteY102" fmla="*/ 104593 h 376898"/>
                    <a:gd name="connsiteX103" fmla="*/ 52297 w 385010"/>
                    <a:gd name="connsiteY103" fmla="*/ 104593 h 37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85010" h="376898">
                      <a:moveTo>
                        <a:pt x="52297" y="9017"/>
                      </a:moveTo>
                      <a:cubicBezTo>
                        <a:pt x="76643" y="9017"/>
                        <a:pt x="95579" y="28853"/>
                        <a:pt x="95579" y="52297"/>
                      </a:cubicBezTo>
                      <a:cubicBezTo>
                        <a:pt x="95579" y="61314"/>
                        <a:pt x="92871" y="70330"/>
                        <a:pt x="87462" y="76641"/>
                      </a:cubicBezTo>
                      <a:lnTo>
                        <a:pt x="103690" y="91970"/>
                      </a:lnTo>
                      <a:cubicBezTo>
                        <a:pt x="124429" y="72133"/>
                        <a:pt x="152381" y="60411"/>
                        <a:pt x="183939" y="60411"/>
                      </a:cubicBezTo>
                      <a:cubicBezTo>
                        <a:pt x="210992" y="60411"/>
                        <a:pt x="236236" y="69428"/>
                        <a:pt x="256071" y="85658"/>
                      </a:cubicBezTo>
                      <a:lnTo>
                        <a:pt x="267794" y="72133"/>
                      </a:lnTo>
                      <a:cubicBezTo>
                        <a:pt x="264188" y="66724"/>
                        <a:pt x="262385" y="61314"/>
                        <a:pt x="262385" y="55002"/>
                      </a:cubicBezTo>
                      <a:cubicBezTo>
                        <a:pt x="262385" y="37870"/>
                        <a:pt x="275911" y="24345"/>
                        <a:pt x="293038" y="24345"/>
                      </a:cubicBezTo>
                      <a:cubicBezTo>
                        <a:pt x="310171" y="24345"/>
                        <a:pt x="323698" y="37870"/>
                        <a:pt x="323698" y="55002"/>
                      </a:cubicBezTo>
                      <a:cubicBezTo>
                        <a:pt x="323698" y="72133"/>
                        <a:pt x="310171" y="85658"/>
                        <a:pt x="293038" y="85658"/>
                      </a:cubicBezTo>
                      <a:cubicBezTo>
                        <a:pt x="287629" y="85658"/>
                        <a:pt x="282219" y="83855"/>
                        <a:pt x="276810" y="81150"/>
                      </a:cubicBezTo>
                      <a:lnTo>
                        <a:pt x="265086" y="93773"/>
                      </a:lnTo>
                      <a:cubicBezTo>
                        <a:pt x="286730" y="114512"/>
                        <a:pt x="300257" y="144267"/>
                        <a:pt x="300257" y="176726"/>
                      </a:cubicBezTo>
                      <a:cubicBezTo>
                        <a:pt x="300257" y="188448"/>
                        <a:pt x="298454" y="199268"/>
                        <a:pt x="295746" y="210088"/>
                      </a:cubicBezTo>
                      <a:lnTo>
                        <a:pt x="313777" y="216400"/>
                      </a:lnTo>
                      <a:cubicBezTo>
                        <a:pt x="320091" y="206481"/>
                        <a:pt x="330910" y="200170"/>
                        <a:pt x="342634" y="200170"/>
                      </a:cubicBezTo>
                      <a:cubicBezTo>
                        <a:pt x="361570" y="200170"/>
                        <a:pt x="376893" y="215498"/>
                        <a:pt x="376893" y="234433"/>
                      </a:cubicBezTo>
                      <a:cubicBezTo>
                        <a:pt x="376893" y="253368"/>
                        <a:pt x="361570" y="268696"/>
                        <a:pt x="342634" y="268696"/>
                      </a:cubicBezTo>
                      <a:cubicBezTo>
                        <a:pt x="323698" y="268696"/>
                        <a:pt x="308368" y="253368"/>
                        <a:pt x="308368" y="234433"/>
                      </a:cubicBezTo>
                      <a:cubicBezTo>
                        <a:pt x="308368" y="232630"/>
                        <a:pt x="308368" y="230826"/>
                        <a:pt x="308368" y="229023"/>
                      </a:cubicBezTo>
                      <a:lnTo>
                        <a:pt x="290336" y="222711"/>
                      </a:lnTo>
                      <a:cubicBezTo>
                        <a:pt x="277714" y="253368"/>
                        <a:pt x="251566" y="276811"/>
                        <a:pt x="220008" y="287631"/>
                      </a:cubicBezTo>
                      <a:lnTo>
                        <a:pt x="226316" y="311074"/>
                      </a:lnTo>
                      <a:cubicBezTo>
                        <a:pt x="227220" y="311074"/>
                        <a:pt x="227220" y="311074"/>
                        <a:pt x="228119" y="311074"/>
                      </a:cubicBezTo>
                      <a:cubicBezTo>
                        <a:pt x="244353" y="311074"/>
                        <a:pt x="256975" y="324601"/>
                        <a:pt x="256975" y="339924"/>
                      </a:cubicBezTo>
                      <a:cubicBezTo>
                        <a:pt x="256975" y="355254"/>
                        <a:pt x="246156" y="369679"/>
                        <a:pt x="229922" y="369679"/>
                      </a:cubicBezTo>
                      <a:cubicBezTo>
                        <a:pt x="213694" y="369679"/>
                        <a:pt x="201072" y="356159"/>
                        <a:pt x="201072" y="340829"/>
                      </a:cubicBezTo>
                      <a:cubicBezTo>
                        <a:pt x="201072" y="330010"/>
                        <a:pt x="207386" y="320995"/>
                        <a:pt x="215497" y="315585"/>
                      </a:cubicBezTo>
                      <a:lnTo>
                        <a:pt x="209189" y="292140"/>
                      </a:lnTo>
                      <a:cubicBezTo>
                        <a:pt x="201072" y="293943"/>
                        <a:pt x="192954" y="294844"/>
                        <a:pt x="183939" y="294844"/>
                      </a:cubicBezTo>
                      <a:cubicBezTo>
                        <a:pt x="146067" y="294844"/>
                        <a:pt x="111807" y="276811"/>
                        <a:pt x="90169" y="247958"/>
                      </a:cubicBezTo>
                      <a:lnTo>
                        <a:pt x="76643" y="256975"/>
                      </a:lnTo>
                      <a:cubicBezTo>
                        <a:pt x="77541" y="260581"/>
                        <a:pt x="78446" y="264188"/>
                        <a:pt x="78446" y="267795"/>
                      </a:cubicBezTo>
                      <a:cubicBezTo>
                        <a:pt x="78446" y="284024"/>
                        <a:pt x="64919" y="297550"/>
                        <a:pt x="48691" y="297550"/>
                      </a:cubicBezTo>
                      <a:cubicBezTo>
                        <a:pt x="32463" y="297550"/>
                        <a:pt x="18936" y="284024"/>
                        <a:pt x="18936" y="267795"/>
                      </a:cubicBezTo>
                      <a:cubicBezTo>
                        <a:pt x="18936" y="251565"/>
                        <a:pt x="32463" y="238040"/>
                        <a:pt x="48691" y="238040"/>
                      </a:cubicBezTo>
                      <a:cubicBezTo>
                        <a:pt x="56802" y="238040"/>
                        <a:pt x="64021" y="241646"/>
                        <a:pt x="69430" y="246155"/>
                      </a:cubicBezTo>
                      <a:lnTo>
                        <a:pt x="82951" y="237138"/>
                      </a:lnTo>
                      <a:cubicBezTo>
                        <a:pt x="73036" y="220006"/>
                        <a:pt x="66722" y="199268"/>
                        <a:pt x="66722" y="177628"/>
                      </a:cubicBezTo>
                      <a:cubicBezTo>
                        <a:pt x="66722" y="167710"/>
                        <a:pt x="67627" y="158693"/>
                        <a:pt x="70329" y="149677"/>
                      </a:cubicBezTo>
                      <a:lnTo>
                        <a:pt x="50494" y="143365"/>
                      </a:lnTo>
                      <a:cubicBezTo>
                        <a:pt x="46888" y="148774"/>
                        <a:pt x="40574" y="152381"/>
                        <a:pt x="33361" y="152381"/>
                      </a:cubicBezTo>
                      <a:cubicBezTo>
                        <a:pt x="21638" y="152381"/>
                        <a:pt x="12622" y="143365"/>
                        <a:pt x="12622" y="131643"/>
                      </a:cubicBezTo>
                      <a:cubicBezTo>
                        <a:pt x="12622" y="119922"/>
                        <a:pt x="21638" y="110905"/>
                        <a:pt x="33361" y="110905"/>
                      </a:cubicBezTo>
                      <a:cubicBezTo>
                        <a:pt x="45085" y="110905"/>
                        <a:pt x="54100" y="119922"/>
                        <a:pt x="54100" y="131643"/>
                      </a:cubicBezTo>
                      <a:lnTo>
                        <a:pt x="73935" y="137955"/>
                      </a:lnTo>
                      <a:cubicBezTo>
                        <a:pt x="78446" y="125331"/>
                        <a:pt x="85658" y="113610"/>
                        <a:pt x="93776" y="103692"/>
                      </a:cubicBezTo>
                      <a:lnTo>
                        <a:pt x="79344" y="87462"/>
                      </a:lnTo>
                      <a:cubicBezTo>
                        <a:pt x="72132" y="92872"/>
                        <a:pt x="63116" y="96478"/>
                        <a:pt x="53196" y="96478"/>
                      </a:cubicBezTo>
                      <a:cubicBezTo>
                        <a:pt x="28850" y="95576"/>
                        <a:pt x="9016" y="76641"/>
                        <a:pt x="9016" y="52297"/>
                      </a:cubicBezTo>
                      <a:cubicBezTo>
                        <a:pt x="9016" y="28853"/>
                        <a:pt x="28850" y="9017"/>
                        <a:pt x="52297" y="9017"/>
                      </a:cubicBezTo>
                      <a:close/>
                      <a:moveTo>
                        <a:pt x="52297" y="0"/>
                      </a:moveTo>
                      <a:cubicBezTo>
                        <a:pt x="23441" y="0"/>
                        <a:pt x="0" y="23443"/>
                        <a:pt x="0" y="52297"/>
                      </a:cubicBezTo>
                      <a:cubicBezTo>
                        <a:pt x="0" y="73937"/>
                        <a:pt x="13527" y="92872"/>
                        <a:pt x="32463" y="100986"/>
                      </a:cubicBezTo>
                      <a:cubicBezTo>
                        <a:pt x="16228" y="101889"/>
                        <a:pt x="3606" y="114512"/>
                        <a:pt x="3606" y="130741"/>
                      </a:cubicBezTo>
                      <a:cubicBezTo>
                        <a:pt x="3606" y="146971"/>
                        <a:pt x="17133" y="160496"/>
                        <a:pt x="33361" y="160496"/>
                      </a:cubicBezTo>
                      <a:cubicBezTo>
                        <a:pt x="40574" y="160496"/>
                        <a:pt x="47786" y="157791"/>
                        <a:pt x="53196" y="153283"/>
                      </a:cubicBezTo>
                      <a:lnTo>
                        <a:pt x="60415" y="155087"/>
                      </a:lnTo>
                      <a:cubicBezTo>
                        <a:pt x="59510" y="162300"/>
                        <a:pt x="58605" y="169513"/>
                        <a:pt x="58605" y="177628"/>
                      </a:cubicBezTo>
                      <a:cubicBezTo>
                        <a:pt x="58605" y="197465"/>
                        <a:pt x="63116" y="216400"/>
                        <a:pt x="72132" y="233531"/>
                      </a:cubicBezTo>
                      <a:lnTo>
                        <a:pt x="70329" y="234433"/>
                      </a:lnTo>
                      <a:cubicBezTo>
                        <a:pt x="64021" y="229924"/>
                        <a:pt x="56802" y="228121"/>
                        <a:pt x="49589" y="228121"/>
                      </a:cubicBezTo>
                      <a:cubicBezTo>
                        <a:pt x="27952" y="228121"/>
                        <a:pt x="10819" y="245253"/>
                        <a:pt x="10819" y="266892"/>
                      </a:cubicBezTo>
                      <a:cubicBezTo>
                        <a:pt x="10819" y="288533"/>
                        <a:pt x="27952" y="306566"/>
                        <a:pt x="48691" y="306566"/>
                      </a:cubicBezTo>
                      <a:cubicBezTo>
                        <a:pt x="69430" y="306566"/>
                        <a:pt x="87462" y="289434"/>
                        <a:pt x="87462" y="267795"/>
                      </a:cubicBezTo>
                      <a:cubicBezTo>
                        <a:pt x="87462" y="265991"/>
                        <a:pt x="87462" y="263286"/>
                        <a:pt x="86557" y="260581"/>
                      </a:cubicBezTo>
                      <a:lnTo>
                        <a:pt x="88360" y="259679"/>
                      </a:lnTo>
                      <a:cubicBezTo>
                        <a:pt x="112705" y="287631"/>
                        <a:pt x="146971" y="302959"/>
                        <a:pt x="183939" y="302959"/>
                      </a:cubicBezTo>
                      <a:cubicBezTo>
                        <a:pt x="190253" y="302959"/>
                        <a:pt x="196561" y="302960"/>
                        <a:pt x="201970" y="301156"/>
                      </a:cubicBezTo>
                      <a:lnTo>
                        <a:pt x="204678" y="310173"/>
                      </a:lnTo>
                      <a:cubicBezTo>
                        <a:pt x="196561" y="317389"/>
                        <a:pt x="191151" y="328207"/>
                        <a:pt x="191151" y="339026"/>
                      </a:cubicBezTo>
                      <a:cubicBezTo>
                        <a:pt x="191151" y="359765"/>
                        <a:pt x="208284" y="376898"/>
                        <a:pt x="229024" y="376898"/>
                      </a:cubicBezTo>
                      <a:cubicBezTo>
                        <a:pt x="249763" y="376898"/>
                        <a:pt x="266896" y="359765"/>
                        <a:pt x="266896" y="339026"/>
                      </a:cubicBezTo>
                      <a:cubicBezTo>
                        <a:pt x="266896" y="320090"/>
                        <a:pt x="252464" y="303861"/>
                        <a:pt x="233528" y="301156"/>
                      </a:cubicBezTo>
                      <a:lnTo>
                        <a:pt x="230827" y="292140"/>
                      </a:lnTo>
                      <a:cubicBezTo>
                        <a:pt x="257874" y="280418"/>
                        <a:pt x="281321" y="259679"/>
                        <a:pt x="294841" y="232630"/>
                      </a:cubicBezTo>
                      <a:lnTo>
                        <a:pt x="298454" y="234433"/>
                      </a:lnTo>
                      <a:cubicBezTo>
                        <a:pt x="298454" y="257876"/>
                        <a:pt x="318288" y="276811"/>
                        <a:pt x="341729" y="276811"/>
                      </a:cubicBezTo>
                      <a:cubicBezTo>
                        <a:pt x="365176" y="276811"/>
                        <a:pt x="385011" y="257876"/>
                        <a:pt x="385011" y="233531"/>
                      </a:cubicBezTo>
                      <a:cubicBezTo>
                        <a:pt x="385011" y="210088"/>
                        <a:pt x="365176" y="190251"/>
                        <a:pt x="341729" y="190251"/>
                      </a:cubicBezTo>
                      <a:cubicBezTo>
                        <a:pt x="329107" y="190251"/>
                        <a:pt x="317383" y="195661"/>
                        <a:pt x="309272" y="204678"/>
                      </a:cubicBezTo>
                      <a:lnTo>
                        <a:pt x="304761" y="202875"/>
                      </a:lnTo>
                      <a:cubicBezTo>
                        <a:pt x="306565" y="193858"/>
                        <a:pt x="307469" y="184842"/>
                        <a:pt x="307469" y="175825"/>
                      </a:cubicBezTo>
                      <a:cubicBezTo>
                        <a:pt x="307469" y="144267"/>
                        <a:pt x="296651" y="115413"/>
                        <a:pt x="275911" y="92872"/>
                      </a:cubicBezTo>
                      <a:lnTo>
                        <a:pt x="277714" y="91068"/>
                      </a:lnTo>
                      <a:cubicBezTo>
                        <a:pt x="282219" y="92872"/>
                        <a:pt x="286730" y="93773"/>
                        <a:pt x="291235" y="93773"/>
                      </a:cubicBezTo>
                      <a:cubicBezTo>
                        <a:pt x="312879" y="93773"/>
                        <a:pt x="330910" y="75740"/>
                        <a:pt x="330910" y="54100"/>
                      </a:cubicBezTo>
                      <a:cubicBezTo>
                        <a:pt x="330910" y="32460"/>
                        <a:pt x="312879" y="14427"/>
                        <a:pt x="291235" y="14427"/>
                      </a:cubicBezTo>
                      <a:cubicBezTo>
                        <a:pt x="269597" y="14427"/>
                        <a:pt x="251566" y="32460"/>
                        <a:pt x="251566" y="54100"/>
                      </a:cubicBezTo>
                      <a:cubicBezTo>
                        <a:pt x="251566" y="59510"/>
                        <a:pt x="252464" y="64920"/>
                        <a:pt x="255172" y="70330"/>
                      </a:cubicBezTo>
                      <a:lnTo>
                        <a:pt x="253369" y="73035"/>
                      </a:lnTo>
                      <a:cubicBezTo>
                        <a:pt x="232630" y="58608"/>
                        <a:pt x="208284" y="51395"/>
                        <a:pt x="183040" y="51395"/>
                      </a:cubicBezTo>
                      <a:cubicBezTo>
                        <a:pt x="154184" y="51395"/>
                        <a:pt x="125334" y="61314"/>
                        <a:pt x="103690" y="80248"/>
                      </a:cubicBezTo>
                      <a:lnTo>
                        <a:pt x="99185" y="74838"/>
                      </a:lnTo>
                      <a:cubicBezTo>
                        <a:pt x="102791" y="67625"/>
                        <a:pt x="104594" y="59510"/>
                        <a:pt x="104594" y="51395"/>
                      </a:cubicBezTo>
                      <a:cubicBezTo>
                        <a:pt x="104594" y="23443"/>
                        <a:pt x="81147" y="0"/>
                        <a:pt x="52297" y="0"/>
                      </a:cubicBezTo>
                      <a:close/>
                      <a:moveTo>
                        <a:pt x="52297" y="104593"/>
                      </a:moveTo>
                      <a:cubicBezTo>
                        <a:pt x="61313" y="104593"/>
                        <a:pt x="70329" y="102790"/>
                        <a:pt x="77541" y="98282"/>
                      </a:cubicBezTo>
                      <a:lnTo>
                        <a:pt x="82951" y="102790"/>
                      </a:lnTo>
                      <a:cubicBezTo>
                        <a:pt x="77541" y="110003"/>
                        <a:pt x="73036" y="117216"/>
                        <a:pt x="69430" y="125331"/>
                      </a:cubicBezTo>
                      <a:lnTo>
                        <a:pt x="63116" y="123528"/>
                      </a:lnTo>
                      <a:cubicBezTo>
                        <a:pt x="61313" y="115413"/>
                        <a:pt x="55904" y="109102"/>
                        <a:pt x="48691" y="104593"/>
                      </a:cubicBezTo>
                      <a:cubicBezTo>
                        <a:pt x="49589" y="104593"/>
                        <a:pt x="51393" y="104593"/>
                        <a:pt x="52297" y="104593"/>
                      </a:cubicBezTo>
                      <a:close/>
                    </a:path>
                  </a:pathLst>
                </a:custGeom>
                <a:solidFill>
                  <a:srgbClr val="FFFFFF"/>
                </a:solidFill>
                <a:ln w="6417" cap="flat">
                  <a:noFill/>
                  <a:prstDash val="solid"/>
                  <a:miter/>
                </a:ln>
              </p:spPr>
              <p:txBody>
                <a:bodyPr rtlCol="0" anchor="ctr"/>
                <a:lstStyle/>
                <a:p>
                  <a:endParaRPr lang="en-US" sz="810"/>
                </a:p>
              </p:txBody>
            </p:sp>
          </p:grpSp>
          <p:sp>
            <p:nvSpPr>
              <p:cNvPr id="91" name="Freeform: Shape 90">
                <a:extLst>
                  <a:ext uri="{FF2B5EF4-FFF2-40B4-BE49-F238E27FC236}">
                    <a16:creationId xmlns:a16="http://schemas.microsoft.com/office/drawing/2014/main" id="{1E0BA622-B5CE-BFC0-4038-E8DE3BE6C836}"/>
                  </a:ext>
                </a:extLst>
              </p:cNvPr>
              <p:cNvSpPr/>
              <p:nvPr/>
            </p:nvSpPr>
            <p:spPr>
              <a:xfrm>
                <a:off x="2078453" y="2509715"/>
                <a:ext cx="370585" cy="358863"/>
              </a:xfrm>
              <a:custGeom>
                <a:avLst/>
                <a:gdLst>
                  <a:gd name="connsiteX0" fmla="*/ 334516 w 370585"/>
                  <a:gd name="connsiteY0" fmla="*/ 192054 h 358863"/>
                  <a:gd name="connsiteX1" fmla="*/ 305666 w 370585"/>
                  <a:gd name="connsiteY1" fmla="*/ 208284 h 358863"/>
                  <a:gd name="connsiteX2" fmla="*/ 287635 w 370585"/>
                  <a:gd name="connsiteY2" fmla="*/ 201973 h 358863"/>
                  <a:gd name="connsiteX3" fmla="*/ 292140 w 370585"/>
                  <a:gd name="connsiteY3" fmla="*/ 168611 h 358863"/>
                  <a:gd name="connsiteX4" fmla="*/ 256975 w 370585"/>
                  <a:gd name="connsiteY4" fmla="*/ 85658 h 358863"/>
                  <a:gd name="connsiteX5" fmla="*/ 268699 w 370585"/>
                  <a:gd name="connsiteY5" fmla="*/ 72133 h 358863"/>
                  <a:gd name="connsiteX6" fmla="*/ 284927 w 370585"/>
                  <a:gd name="connsiteY6" fmla="*/ 76641 h 358863"/>
                  <a:gd name="connsiteX7" fmla="*/ 315587 w 370585"/>
                  <a:gd name="connsiteY7" fmla="*/ 45984 h 358863"/>
                  <a:gd name="connsiteX8" fmla="*/ 284927 w 370585"/>
                  <a:gd name="connsiteY8" fmla="*/ 15328 h 358863"/>
                  <a:gd name="connsiteX9" fmla="*/ 254274 w 370585"/>
                  <a:gd name="connsiteY9" fmla="*/ 45984 h 358863"/>
                  <a:gd name="connsiteX10" fmla="*/ 259683 w 370585"/>
                  <a:gd name="connsiteY10" fmla="*/ 63116 h 358863"/>
                  <a:gd name="connsiteX11" fmla="*/ 247960 w 370585"/>
                  <a:gd name="connsiteY11" fmla="*/ 76641 h 358863"/>
                  <a:gd name="connsiteX12" fmla="*/ 175828 w 370585"/>
                  <a:gd name="connsiteY12" fmla="*/ 51394 h 358863"/>
                  <a:gd name="connsiteX13" fmla="*/ 95579 w 370585"/>
                  <a:gd name="connsiteY13" fmla="*/ 82953 h 358863"/>
                  <a:gd name="connsiteX14" fmla="*/ 79351 w 370585"/>
                  <a:gd name="connsiteY14" fmla="*/ 68526 h 358863"/>
                  <a:gd name="connsiteX15" fmla="*/ 87462 w 370585"/>
                  <a:gd name="connsiteY15" fmla="*/ 44181 h 358863"/>
                  <a:gd name="connsiteX16" fmla="*/ 43282 w 370585"/>
                  <a:gd name="connsiteY16" fmla="*/ 0 h 358863"/>
                  <a:gd name="connsiteX17" fmla="*/ 0 w 370585"/>
                  <a:gd name="connsiteY17" fmla="*/ 43280 h 358863"/>
                  <a:gd name="connsiteX18" fmla="*/ 43282 w 370585"/>
                  <a:gd name="connsiteY18" fmla="*/ 86559 h 358863"/>
                  <a:gd name="connsiteX19" fmla="*/ 69430 w 370585"/>
                  <a:gd name="connsiteY19" fmla="*/ 77543 h 358863"/>
                  <a:gd name="connsiteX20" fmla="*/ 85658 w 370585"/>
                  <a:gd name="connsiteY20" fmla="*/ 92871 h 358863"/>
                  <a:gd name="connsiteX21" fmla="*/ 65824 w 370585"/>
                  <a:gd name="connsiteY21" fmla="*/ 127134 h 358863"/>
                  <a:gd name="connsiteX22" fmla="*/ 45989 w 370585"/>
                  <a:gd name="connsiteY22" fmla="*/ 120823 h 358863"/>
                  <a:gd name="connsiteX23" fmla="*/ 25250 w 370585"/>
                  <a:gd name="connsiteY23" fmla="*/ 100085 h 358863"/>
                  <a:gd name="connsiteX24" fmla="*/ 4511 w 370585"/>
                  <a:gd name="connsiteY24" fmla="*/ 120823 h 358863"/>
                  <a:gd name="connsiteX25" fmla="*/ 25250 w 370585"/>
                  <a:gd name="connsiteY25" fmla="*/ 141561 h 358863"/>
                  <a:gd name="connsiteX26" fmla="*/ 42383 w 370585"/>
                  <a:gd name="connsiteY26" fmla="*/ 132544 h 358863"/>
                  <a:gd name="connsiteX27" fmla="*/ 62218 w 370585"/>
                  <a:gd name="connsiteY27" fmla="*/ 138856 h 358863"/>
                  <a:gd name="connsiteX28" fmla="*/ 58611 w 370585"/>
                  <a:gd name="connsiteY28" fmla="*/ 166808 h 358863"/>
                  <a:gd name="connsiteX29" fmla="*/ 74840 w 370585"/>
                  <a:gd name="connsiteY29" fmla="*/ 226318 h 358863"/>
                  <a:gd name="connsiteX30" fmla="*/ 61313 w 370585"/>
                  <a:gd name="connsiteY30" fmla="*/ 235334 h 358863"/>
                  <a:gd name="connsiteX31" fmla="*/ 40574 w 370585"/>
                  <a:gd name="connsiteY31" fmla="*/ 227219 h 358863"/>
                  <a:gd name="connsiteX32" fmla="*/ 10819 w 370585"/>
                  <a:gd name="connsiteY32" fmla="*/ 256974 h 358863"/>
                  <a:gd name="connsiteX33" fmla="*/ 40574 w 370585"/>
                  <a:gd name="connsiteY33" fmla="*/ 286729 h 358863"/>
                  <a:gd name="connsiteX34" fmla="*/ 70329 w 370585"/>
                  <a:gd name="connsiteY34" fmla="*/ 256974 h 358863"/>
                  <a:gd name="connsiteX35" fmla="*/ 68525 w 370585"/>
                  <a:gd name="connsiteY35" fmla="*/ 246154 h 358863"/>
                  <a:gd name="connsiteX36" fmla="*/ 82052 w 370585"/>
                  <a:gd name="connsiteY36" fmla="*/ 237138 h 358863"/>
                  <a:gd name="connsiteX37" fmla="*/ 175828 w 370585"/>
                  <a:gd name="connsiteY37" fmla="*/ 284024 h 358863"/>
                  <a:gd name="connsiteX38" fmla="*/ 201072 w 370585"/>
                  <a:gd name="connsiteY38" fmla="*/ 281319 h 358863"/>
                  <a:gd name="connsiteX39" fmla="*/ 207386 w 370585"/>
                  <a:gd name="connsiteY39" fmla="*/ 304763 h 358863"/>
                  <a:gd name="connsiteX40" fmla="*/ 192961 w 370585"/>
                  <a:gd name="connsiteY40" fmla="*/ 330007 h 358863"/>
                  <a:gd name="connsiteX41" fmla="*/ 221811 w 370585"/>
                  <a:gd name="connsiteY41" fmla="*/ 358863 h 358863"/>
                  <a:gd name="connsiteX42" fmla="*/ 250667 w 370585"/>
                  <a:gd name="connsiteY42" fmla="*/ 330007 h 358863"/>
                  <a:gd name="connsiteX43" fmla="*/ 221811 w 370585"/>
                  <a:gd name="connsiteY43" fmla="*/ 301156 h 358863"/>
                  <a:gd name="connsiteX44" fmla="*/ 220008 w 370585"/>
                  <a:gd name="connsiteY44" fmla="*/ 301156 h 358863"/>
                  <a:gd name="connsiteX45" fmla="*/ 213694 w 370585"/>
                  <a:gd name="connsiteY45" fmla="*/ 277713 h 358863"/>
                  <a:gd name="connsiteX46" fmla="*/ 284029 w 370585"/>
                  <a:gd name="connsiteY46" fmla="*/ 212793 h 358863"/>
                  <a:gd name="connsiteX47" fmla="*/ 302060 w 370585"/>
                  <a:gd name="connsiteY47" fmla="*/ 219104 h 358863"/>
                  <a:gd name="connsiteX48" fmla="*/ 302060 w 370585"/>
                  <a:gd name="connsiteY48" fmla="*/ 224514 h 358863"/>
                  <a:gd name="connsiteX49" fmla="*/ 336319 w 370585"/>
                  <a:gd name="connsiteY49" fmla="*/ 258778 h 358863"/>
                  <a:gd name="connsiteX50" fmla="*/ 370585 w 370585"/>
                  <a:gd name="connsiteY50" fmla="*/ 224514 h 358863"/>
                  <a:gd name="connsiteX51" fmla="*/ 334516 w 370585"/>
                  <a:gd name="connsiteY51" fmla="*/ 192054 h 358863"/>
                  <a:gd name="connsiteX52" fmla="*/ 266896 w 370585"/>
                  <a:gd name="connsiteY52" fmla="*/ 45984 h 358863"/>
                  <a:gd name="connsiteX53" fmla="*/ 284029 w 370585"/>
                  <a:gd name="connsiteY53" fmla="*/ 28853 h 358863"/>
                  <a:gd name="connsiteX54" fmla="*/ 301155 w 370585"/>
                  <a:gd name="connsiteY54" fmla="*/ 45984 h 358863"/>
                  <a:gd name="connsiteX55" fmla="*/ 284927 w 370585"/>
                  <a:gd name="connsiteY55" fmla="*/ 63116 h 358863"/>
                  <a:gd name="connsiteX56" fmla="*/ 266896 w 370585"/>
                  <a:gd name="connsiteY56" fmla="*/ 45984 h 358863"/>
                  <a:gd name="connsiteX57" fmla="*/ 32463 w 370585"/>
                  <a:gd name="connsiteY57" fmla="*/ 121724 h 358863"/>
                  <a:gd name="connsiteX58" fmla="*/ 25250 w 370585"/>
                  <a:gd name="connsiteY58" fmla="*/ 128938 h 358863"/>
                  <a:gd name="connsiteX59" fmla="*/ 18038 w 370585"/>
                  <a:gd name="connsiteY59" fmla="*/ 121724 h 358863"/>
                  <a:gd name="connsiteX60" fmla="*/ 25250 w 370585"/>
                  <a:gd name="connsiteY60" fmla="*/ 114511 h 358863"/>
                  <a:gd name="connsiteX61" fmla="*/ 32463 w 370585"/>
                  <a:gd name="connsiteY61" fmla="*/ 121724 h 358863"/>
                  <a:gd name="connsiteX62" fmla="*/ 56808 w 370585"/>
                  <a:gd name="connsiteY62" fmla="*/ 258778 h 358863"/>
                  <a:gd name="connsiteX63" fmla="*/ 40574 w 370585"/>
                  <a:gd name="connsiteY63" fmla="*/ 275909 h 358863"/>
                  <a:gd name="connsiteX64" fmla="*/ 24346 w 370585"/>
                  <a:gd name="connsiteY64" fmla="*/ 258778 h 358863"/>
                  <a:gd name="connsiteX65" fmla="*/ 40574 w 370585"/>
                  <a:gd name="connsiteY65" fmla="*/ 241646 h 358863"/>
                  <a:gd name="connsiteX66" fmla="*/ 56808 w 370585"/>
                  <a:gd name="connsiteY66" fmla="*/ 258778 h 358863"/>
                  <a:gd name="connsiteX67" fmla="*/ 237141 w 370585"/>
                  <a:gd name="connsiteY67" fmla="*/ 331810 h 358863"/>
                  <a:gd name="connsiteX68" fmla="*/ 220913 w 370585"/>
                  <a:gd name="connsiteY68" fmla="*/ 348044 h 358863"/>
                  <a:gd name="connsiteX69" fmla="*/ 204678 w 370585"/>
                  <a:gd name="connsiteY69" fmla="*/ 331810 h 358863"/>
                  <a:gd name="connsiteX70" fmla="*/ 220913 w 370585"/>
                  <a:gd name="connsiteY70" fmla="*/ 315582 h 358863"/>
                  <a:gd name="connsiteX71" fmla="*/ 237141 w 370585"/>
                  <a:gd name="connsiteY71" fmla="*/ 331810 h 358863"/>
                  <a:gd name="connsiteX72" fmla="*/ 72138 w 370585"/>
                  <a:gd name="connsiteY72" fmla="*/ 174922 h 358863"/>
                  <a:gd name="connsiteX73" fmla="*/ 120823 w 370585"/>
                  <a:gd name="connsiteY73" fmla="*/ 174922 h 358863"/>
                  <a:gd name="connsiteX74" fmla="*/ 155987 w 370585"/>
                  <a:gd name="connsiteY74" fmla="*/ 269597 h 358863"/>
                  <a:gd name="connsiteX75" fmla="*/ 72138 w 370585"/>
                  <a:gd name="connsiteY75" fmla="*/ 174922 h 358863"/>
                  <a:gd name="connsiteX76" fmla="*/ 155089 w 370585"/>
                  <a:gd name="connsiteY76" fmla="*/ 66723 h 358863"/>
                  <a:gd name="connsiteX77" fmla="*/ 119924 w 370585"/>
                  <a:gd name="connsiteY77" fmla="*/ 161398 h 358863"/>
                  <a:gd name="connsiteX78" fmla="*/ 72138 w 370585"/>
                  <a:gd name="connsiteY78" fmla="*/ 161398 h 358863"/>
                  <a:gd name="connsiteX79" fmla="*/ 155089 w 370585"/>
                  <a:gd name="connsiteY79" fmla="*/ 66723 h 358863"/>
                  <a:gd name="connsiteX80" fmla="*/ 278613 w 370585"/>
                  <a:gd name="connsiteY80" fmla="*/ 162299 h 358863"/>
                  <a:gd name="connsiteX81" fmla="*/ 229928 w 370585"/>
                  <a:gd name="connsiteY81" fmla="*/ 162299 h 358863"/>
                  <a:gd name="connsiteX82" fmla="*/ 194764 w 370585"/>
                  <a:gd name="connsiteY82" fmla="*/ 67625 h 358863"/>
                  <a:gd name="connsiteX83" fmla="*/ 278613 w 370585"/>
                  <a:gd name="connsiteY83" fmla="*/ 162299 h 358863"/>
                  <a:gd name="connsiteX84" fmla="*/ 133451 w 370585"/>
                  <a:gd name="connsiteY84" fmla="*/ 162299 h 358863"/>
                  <a:gd name="connsiteX85" fmla="*/ 174923 w 370585"/>
                  <a:gd name="connsiteY85" fmla="*/ 65821 h 358863"/>
                  <a:gd name="connsiteX86" fmla="*/ 216402 w 370585"/>
                  <a:gd name="connsiteY86" fmla="*/ 162299 h 358863"/>
                  <a:gd name="connsiteX87" fmla="*/ 133451 w 370585"/>
                  <a:gd name="connsiteY87" fmla="*/ 162299 h 358863"/>
                  <a:gd name="connsiteX88" fmla="*/ 133451 w 370585"/>
                  <a:gd name="connsiteY88" fmla="*/ 174922 h 358863"/>
                  <a:gd name="connsiteX89" fmla="*/ 216402 w 370585"/>
                  <a:gd name="connsiteY89" fmla="*/ 174922 h 358863"/>
                  <a:gd name="connsiteX90" fmla="*/ 174923 w 370585"/>
                  <a:gd name="connsiteY90" fmla="*/ 271401 h 358863"/>
                  <a:gd name="connsiteX91" fmla="*/ 133451 w 370585"/>
                  <a:gd name="connsiteY91" fmla="*/ 174922 h 358863"/>
                  <a:gd name="connsiteX92" fmla="*/ 229928 w 370585"/>
                  <a:gd name="connsiteY92" fmla="*/ 174922 h 358863"/>
                  <a:gd name="connsiteX93" fmla="*/ 278613 w 370585"/>
                  <a:gd name="connsiteY93" fmla="*/ 174922 h 358863"/>
                  <a:gd name="connsiteX94" fmla="*/ 194764 w 370585"/>
                  <a:gd name="connsiteY94" fmla="*/ 269597 h 358863"/>
                  <a:gd name="connsiteX95" fmla="*/ 229928 w 370585"/>
                  <a:gd name="connsiteY95" fmla="*/ 174922 h 358863"/>
                  <a:gd name="connsiteX96" fmla="*/ 43282 w 370585"/>
                  <a:gd name="connsiteY96" fmla="*/ 73035 h 358863"/>
                  <a:gd name="connsiteX97" fmla="*/ 13527 w 370585"/>
                  <a:gd name="connsiteY97" fmla="*/ 43280 h 358863"/>
                  <a:gd name="connsiteX98" fmla="*/ 43282 w 370585"/>
                  <a:gd name="connsiteY98" fmla="*/ 13525 h 358863"/>
                  <a:gd name="connsiteX99" fmla="*/ 73036 w 370585"/>
                  <a:gd name="connsiteY99" fmla="*/ 43280 h 358863"/>
                  <a:gd name="connsiteX100" fmla="*/ 43282 w 370585"/>
                  <a:gd name="connsiteY100" fmla="*/ 73035 h 358863"/>
                  <a:gd name="connsiteX101" fmla="*/ 334516 w 370585"/>
                  <a:gd name="connsiteY101" fmla="*/ 247056 h 358863"/>
                  <a:gd name="connsiteX102" fmla="*/ 313784 w 370585"/>
                  <a:gd name="connsiteY102" fmla="*/ 226318 h 358863"/>
                  <a:gd name="connsiteX103" fmla="*/ 334516 w 370585"/>
                  <a:gd name="connsiteY103" fmla="*/ 205580 h 358863"/>
                  <a:gd name="connsiteX104" fmla="*/ 355256 w 370585"/>
                  <a:gd name="connsiteY104" fmla="*/ 226318 h 358863"/>
                  <a:gd name="connsiteX105" fmla="*/ 334516 w 370585"/>
                  <a:gd name="connsiteY105" fmla="*/ 247056 h 35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70585" h="358863">
                    <a:moveTo>
                      <a:pt x="334516" y="192054"/>
                    </a:moveTo>
                    <a:cubicBezTo>
                      <a:pt x="321894" y="192054"/>
                      <a:pt x="311980" y="198366"/>
                      <a:pt x="305666" y="208284"/>
                    </a:cubicBezTo>
                    <a:lnTo>
                      <a:pt x="287635" y="201973"/>
                    </a:lnTo>
                    <a:cubicBezTo>
                      <a:pt x="290336" y="191153"/>
                      <a:pt x="292140" y="180332"/>
                      <a:pt x="292140" y="168611"/>
                    </a:cubicBezTo>
                    <a:cubicBezTo>
                      <a:pt x="292140" y="136151"/>
                      <a:pt x="278619" y="106396"/>
                      <a:pt x="256975" y="85658"/>
                    </a:cubicBezTo>
                    <a:lnTo>
                      <a:pt x="268699" y="72133"/>
                    </a:lnTo>
                    <a:cubicBezTo>
                      <a:pt x="273203" y="74838"/>
                      <a:pt x="278613" y="76641"/>
                      <a:pt x="284927" y="76641"/>
                    </a:cubicBezTo>
                    <a:cubicBezTo>
                      <a:pt x="302060" y="76641"/>
                      <a:pt x="315587" y="63116"/>
                      <a:pt x="315587" y="45984"/>
                    </a:cubicBezTo>
                    <a:cubicBezTo>
                      <a:pt x="315587" y="28853"/>
                      <a:pt x="302060" y="15328"/>
                      <a:pt x="284927" y="15328"/>
                    </a:cubicBezTo>
                    <a:cubicBezTo>
                      <a:pt x="267794" y="15328"/>
                      <a:pt x="254274" y="28853"/>
                      <a:pt x="254274" y="45984"/>
                    </a:cubicBezTo>
                    <a:cubicBezTo>
                      <a:pt x="254274" y="52297"/>
                      <a:pt x="256077" y="58608"/>
                      <a:pt x="259683" y="63116"/>
                    </a:cubicBezTo>
                    <a:lnTo>
                      <a:pt x="247960" y="76641"/>
                    </a:lnTo>
                    <a:cubicBezTo>
                      <a:pt x="228125" y="61313"/>
                      <a:pt x="202875" y="51394"/>
                      <a:pt x="175828" y="51394"/>
                    </a:cubicBezTo>
                    <a:cubicBezTo>
                      <a:pt x="145168" y="51394"/>
                      <a:pt x="116318" y="63116"/>
                      <a:pt x="95579" y="82953"/>
                    </a:cubicBezTo>
                    <a:lnTo>
                      <a:pt x="79351" y="68526"/>
                    </a:lnTo>
                    <a:cubicBezTo>
                      <a:pt x="83855" y="61313"/>
                      <a:pt x="87462" y="53198"/>
                      <a:pt x="87462" y="44181"/>
                    </a:cubicBezTo>
                    <a:cubicBezTo>
                      <a:pt x="86563" y="19836"/>
                      <a:pt x="67627" y="0"/>
                      <a:pt x="43282" y="0"/>
                    </a:cubicBezTo>
                    <a:cubicBezTo>
                      <a:pt x="18936" y="0"/>
                      <a:pt x="0" y="19836"/>
                      <a:pt x="0" y="43280"/>
                    </a:cubicBezTo>
                    <a:cubicBezTo>
                      <a:pt x="0" y="66723"/>
                      <a:pt x="19841" y="86559"/>
                      <a:pt x="43282" y="86559"/>
                    </a:cubicBezTo>
                    <a:cubicBezTo>
                      <a:pt x="53202" y="86559"/>
                      <a:pt x="62218" y="82953"/>
                      <a:pt x="69430" y="77543"/>
                    </a:cubicBezTo>
                    <a:lnTo>
                      <a:pt x="85658" y="92871"/>
                    </a:lnTo>
                    <a:cubicBezTo>
                      <a:pt x="77547" y="102789"/>
                      <a:pt x="70329" y="114511"/>
                      <a:pt x="65824" y="127134"/>
                    </a:cubicBezTo>
                    <a:lnTo>
                      <a:pt x="45989" y="120823"/>
                    </a:lnTo>
                    <a:cubicBezTo>
                      <a:pt x="45989" y="110003"/>
                      <a:pt x="36069" y="100085"/>
                      <a:pt x="25250" y="100085"/>
                    </a:cubicBezTo>
                    <a:cubicBezTo>
                      <a:pt x="13527" y="100085"/>
                      <a:pt x="4511" y="109101"/>
                      <a:pt x="4511" y="120823"/>
                    </a:cubicBezTo>
                    <a:cubicBezTo>
                      <a:pt x="4511" y="132544"/>
                      <a:pt x="13527" y="141561"/>
                      <a:pt x="25250" y="141561"/>
                    </a:cubicBezTo>
                    <a:cubicBezTo>
                      <a:pt x="32463" y="141561"/>
                      <a:pt x="38771" y="137954"/>
                      <a:pt x="42383" y="132544"/>
                    </a:cubicBezTo>
                    <a:lnTo>
                      <a:pt x="62218" y="138856"/>
                    </a:lnTo>
                    <a:cubicBezTo>
                      <a:pt x="60415" y="147873"/>
                      <a:pt x="58611" y="157791"/>
                      <a:pt x="58611" y="166808"/>
                    </a:cubicBezTo>
                    <a:cubicBezTo>
                      <a:pt x="58611" y="188448"/>
                      <a:pt x="64919" y="208284"/>
                      <a:pt x="74840" y="226318"/>
                    </a:cubicBezTo>
                    <a:lnTo>
                      <a:pt x="61313" y="235334"/>
                    </a:lnTo>
                    <a:cubicBezTo>
                      <a:pt x="55904" y="229924"/>
                      <a:pt x="48691" y="227219"/>
                      <a:pt x="40574" y="227219"/>
                    </a:cubicBezTo>
                    <a:cubicBezTo>
                      <a:pt x="24346" y="227219"/>
                      <a:pt x="10819" y="240745"/>
                      <a:pt x="10819" y="256974"/>
                    </a:cubicBezTo>
                    <a:cubicBezTo>
                      <a:pt x="10819" y="273204"/>
                      <a:pt x="24346" y="286729"/>
                      <a:pt x="40574" y="286729"/>
                    </a:cubicBezTo>
                    <a:cubicBezTo>
                      <a:pt x="56808" y="286729"/>
                      <a:pt x="70329" y="273204"/>
                      <a:pt x="70329" y="256974"/>
                    </a:cubicBezTo>
                    <a:cubicBezTo>
                      <a:pt x="70329" y="253368"/>
                      <a:pt x="69430" y="249761"/>
                      <a:pt x="68525" y="246154"/>
                    </a:cubicBezTo>
                    <a:lnTo>
                      <a:pt x="82052" y="237138"/>
                    </a:lnTo>
                    <a:cubicBezTo>
                      <a:pt x="103696" y="265089"/>
                      <a:pt x="137057" y="284024"/>
                      <a:pt x="175828" y="284024"/>
                    </a:cubicBezTo>
                    <a:cubicBezTo>
                      <a:pt x="184844" y="284024"/>
                      <a:pt x="192961" y="283123"/>
                      <a:pt x="201072" y="281319"/>
                    </a:cubicBezTo>
                    <a:lnTo>
                      <a:pt x="207386" y="304763"/>
                    </a:lnTo>
                    <a:cubicBezTo>
                      <a:pt x="198370" y="310172"/>
                      <a:pt x="192961" y="319188"/>
                      <a:pt x="192961" y="330007"/>
                    </a:cubicBezTo>
                    <a:cubicBezTo>
                      <a:pt x="192961" y="346241"/>
                      <a:pt x="206481" y="358863"/>
                      <a:pt x="221811" y="358863"/>
                    </a:cubicBezTo>
                    <a:cubicBezTo>
                      <a:pt x="238039" y="358863"/>
                      <a:pt x="250667" y="345336"/>
                      <a:pt x="250667" y="330007"/>
                    </a:cubicBezTo>
                    <a:cubicBezTo>
                      <a:pt x="250667" y="314683"/>
                      <a:pt x="237141" y="301156"/>
                      <a:pt x="221811" y="301156"/>
                    </a:cubicBezTo>
                    <a:cubicBezTo>
                      <a:pt x="220913" y="301156"/>
                      <a:pt x="220913" y="301156"/>
                      <a:pt x="220008" y="301156"/>
                    </a:cubicBezTo>
                    <a:lnTo>
                      <a:pt x="213694" y="277713"/>
                    </a:lnTo>
                    <a:cubicBezTo>
                      <a:pt x="245252" y="266893"/>
                      <a:pt x="270502" y="243449"/>
                      <a:pt x="284029" y="212793"/>
                    </a:cubicBezTo>
                    <a:lnTo>
                      <a:pt x="302060" y="219104"/>
                    </a:lnTo>
                    <a:cubicBezTo>
                      <a:pt x="302060" y="220907"/>
                      <a:pt x="302060" y="222711"/>
                      <a:pt x="302060" y="224514"/>
                    </a:cubicBezTo>
                    <a:cubicBezTo>
                      <a:pt x="302060" y="243449"/>
                      <a:pt x="317390" y="258778"/>
                      <a:pt x="336319" y="258778"/>
                    </a:cubicBezTo>
                    <a:cubicBezTo>
                      <a:pt x="355256" y="258778"/>
                      <a:pt x="370585" y="243449"/>
                      <a:pt x="370585" y="224514"/>
                    </a:cubicBezTo>
                    <a:cubicBezTo>
                      <a:pt x="370585" y="205580"/>
                      <a:pt x="353453" y="192054"/>
                      <a:pt x="334516" y="192054"/>
                    </a:cubicBezTo>
                    <a:close/>
                    <a:moveTo>
                      <a:pt x="266896" y="45984"/>
                    </a:moveTo>
                    <a:cubicBezTo>
                      <a:pt x="266896" y="36067"/>
                      <a:pt x="275007" y="28853"/>
                      <a:pt x="284029" y="28853"/>
                    </a:cubicBezTo>
                    <a:cubicBezTo>
                      <a:pt x="293044" y="28853"/>
                      <a:pt x="301155" y="36968"/>
                      <a:pt x="301155" y="45984"/>
                    </a:cubicBezTo>
                    <a:cubicBezTo>
                      <a:pt x="301155" y="55001"/>
                      <a:pt x="293943" y="63116"/>
                      <a:pt x="284927" y="63116"/>
                    </a:cubicBezTo>
                    <a:cubicBezTo>
                      <a:pt x="275007" y="63116"/>
                      <a:pt x="266896" y="55903"/>
                      <a:pt x="266896" y="45984"/>
                    </a:cubicBezTo>
                    <a:close/>
                    <a:moveTo>
                      <a:pt x="32463" y="121724"/>
                    </a:moveTo>
                    <a:cubicBezTo>
                      <a:pt x="32463" y="126233"/>
                      <a:pt x="28857" y="128938"/>
                      <a:pt x="25250" y="128938"/>
                    </a:cubicBezTo>
                    <a:cubicBezTo>
                      <a:pt x="21644" y="128938"/>
                      <a:pt x="18038" y="126233"/>
                      <a:pt x="18038" y="121724"/>
                    </a:cubicBezTo>
                    <a:cubicBezTo>
                      <a:pt x="18038" y="117216"/>
                      <a:pt x="21644" y="114511"/>
                      <a:pt x="25250" y="114511"/>
                    </a:cubicBezTo>
                    <a:cubicBezTo>
                      <a:pt x="28857" y="114511"/>
                      <a:pt x="32463" y="118118"/>
                      <a:pt x="32463" y="121724"/>
                    </a:cubicBezTo>
                    <a:close/>
                    <a:moveTo>
                      <a:pt x="56808" y="258778"/>
                    </a:moveTo>
                    <a:cubicBezTo>
                      <a:pt x="56808" y="267794"/>
                      <a:pt x="49596" y="275909"/>
                      <a:pt x="40574" y="275909"/>
                    </a:cubicBezTo>
                    <a:cubicBezTo>
                      <a:pt x="31558" y="275909"/>
                      <a:pt x="24346" y="268696"/>
                      <a:pt x="24346" y="258778"/>
                    </a:cubicBezTo>
                    <a:cubicBezTo>
                      <a:pt x="24346" y="248859"/>
                      <a:pt x="31558" y="241646"/>
                      <a:pt x="40574" y="241646"/>
                    </a:cubicBezTo>
                    <a:cubicBezTo>
                      <a:pt x="49596" y="241646"/>
                      <a:pt x="56808" y="249761"/>
                      <a:pt x="56808" y="258778"/>
                    </a:cubicBezTo>
                    <a:close/>
                    <a:moveTo>
                      <a:pt x="237141" y="331810"/>
                    </a:moveTo>
                    <a:cubicBezTo>
                      <a:pt x="237141" y="340832"/>
                      <a:pt x="229928" y="348044"/>
                      <a:pt x="220913" y="348044"/>
                    </a:cubicBezTo>
                    <a:cubicBezTo>
                      <a:pt x="211891" y="348044"/>
                      <a:pt x="204678" y="340832"/>
                      <a:pt x="204678" y="331810"/>
                    </a:cubicBezTo>
                    <a:cubicBezTo>
                      <a:pt x="204678" y="322794"/>
                      <a:pt x="211891" y="315582"/>
                      <a:pt x="220913" y="315582"/>
                    </a:cubicBezTo>
                    <a:cubicBezTo>
                      <a:pt x="229928" y="315582"/>
                      <a:pt x="237141" y="322794"/>
                      <a:pt x="237141" y="331810"/>
                    </a:cubicBezTo>
                    <a:close/>
                    <a:moveTo>
                      <a:pt x="72138" y="174922"/>
                    </a:moveTo>
                    <a:lnTo>
                      <a:pt x="120823" y="174922"/>
                    </a:lnTo>
                    <a:cubicBezTo>
                      <a:pt x="121728" y="210087"/>
                      <a:pt x="134349" y="242548"/>
                      <a:pt x="155987" y="269597"/>
                    </a:cubicBezTo>
                    <a:cubicBezTo>
                      <a:pt x="110004" y="261482"/>
                      <a:pt x="74840" y="222711"/>
                      <a:pt x="72138" y="174922"/>
                    </a:cubicBezTo>
                    <a:close/>
                    <a:moveTo>
                      <a:pt x="155089" y="66723"/>
                    </a:moveTo>
                    <a:cubicBezTo>
                      <a:pt x="133451" y="93773"/>
                      <a:pt x="120823" y="126233"/>
                      <a:pt x="119924" y="161398"/>
                    </a:cubicBezTo>
                    <a:lnTo>
                      <a:pt x="72138" y="161398"/>
                    </a:lnTo>
                    <a:cubicBezTo>
                      <a:pt x="74840" y="114511"/>
                      <a:pt x="110004" y="75740"/>
                      <a:pt x="155089" y="66723"/>
                    </a:cubicBezTo>
                    <a:close/>
                    <a:moveTo>
                      <a:pt x="278613" y="162299"/>
                    </a:moveTo>
                    <a:lnTo>
                      <a:pt x="229928" y="162299"/>
                    </a:lnTo>
                    <a:cubicBezTo>
                      <a:pt x="229023" y="127134"/>
                      <a:pt x="216402" y="94675"/>
                      <a:pt x="194764" y="67625"/>
                    </a:cubicBezTo>
                    <a:cubicBezTo>
                      <a:pt x="240747" y="75740"/>
                      <a:pt x="275911" y="114511"/>
                      <a:pt x="278613" y="162299"/>
                    </a:cubicBezTo>
                    <a:close/>
                    <a:moveTo>
                      <a:pt x="133451" y="162299"/>
                    </a:moveTo>
                    <a:cubicBezTo>
                      <a:pt x="135254" y="125331"/>
                      <a:pt x="149679" y="91969"/>
                      <a:pt x="174923" y="65821"/>
                    </a:cubicBezTo>
                    <a:cubicBezTo>
                      <a:pt x="200173" y="91969"/>
                      <a:pt x="214598" y="126233"/>
                      <a:pt x="216402" y="162299"/>
                    </a:cubicBezTo>
                    <a:lnTo>
                      <a:pt x="133451" y="162299"/>
                    </a:lnTo>
                    <a:close/>
                    <a:moveTo>
                      <a:pt x="133451" y="174922"/>
                    </a:moveTo>
                    <a:lnTo>
                      <a:pt x="216402" y="174922"/>
                    </a:lnTo>
                    <a:cubicBezTo>
                      <a:pt x="214598" y="210989"/>
                      <a:pt x="200173" y="245252"/>
                      <a:pt x="174923" y="271401"/>
                    </a:cubicBezTo>
                    <a:cubicBezTo>
                      <a:pt x="149679" y="245252"/>
                      <a:pt x="135254" y="211891"/>
                      <a:pt x="133451" y="174922"/>
                    </a:cubicBezTo>
                    <a:close/>
                    <a:moveTo>
                      <a:pt x="229928" y="174922"/>
                    </a:moveTo>
                    <a:lnTo>
                      <a:pt x="278613" y="174922"/>
                    </a:lnTo>
                    <a:cubicBezTo>
                      <a:pt x="275911" y="221809"/>
                      <a:pt x="240747" y="261482"/>
                      <a:pt x="194764" y="269597"/>
                    </a:cubicBezTo>
                    <a:cubicBezTo>
                      <a:pt x="216402" y="243449"/>
                      <a:pt x="229023" y="210087"/>
                      <a:pt x="229928" y="174922"/>
                    </a:cubicBezTo>
                    <a:close/>
                    <a:moveTo>
                      <a:pt x="43282" y="73035"/>
                    </a:moveTo>
                    <a:cubicBezTo>
                      <a:pt x="27053" y="73035"/>
                      <a:pt x="13527" y="59510"/>
                      <a:pt x="13527" y="43280"/>
                    </a:cubicBezTo>
                    <a:cubicBezTo>
                      <a:pt x="13527" y="27050"/>
                      <a:pt x="27053" y="13525"/>
                      <a:pt x="43282" y="13525"/>
                    </a:cubicBezTo>
                    <a:cubicBezTo>
                      <a:pt x="59510" y="13525"/>
                      <a:pt x="73036" y="27050"/>
                      <a:pt x="73036" y="43280"/>
                    </a:cubicBezTo>
                    <a:cubicBezTo>
                      <a:pt x="73036" y="59510"/>
                      <a:pt x="60415" y="73035"/>
                      <a:pt x="43282" y="73035"/>
                    </a:cubicBezTo>
                    <a:close/>
                    <a:moveTo>
                      <a:pt x="334516" y="247056"/>
                    </a:moveTo>
                    <a:cubicBezTo>
                      <a:pt x="322799" y="247056"/>
                      <a:pt x="313784" y="238039"/>
                      <a:pt x="313784" y="226318"/>
                    </a:cubicBezTo>
                    <a:cubicBezTo>
                      <a:pt x="313784" y="214596"/>
                      <a:pt x="322799" y="205580"/>
                      <a:pt x="334516" y="205580"/>
                    </a:cubicBezTo>
                    <a:cubicBezTo>
                      <a:pt x="346240" y="205580"/>
                      <a:pt x="355256" y="214596"/>
                      <a:pt x="355256" y="226318"/>
                    </a:cubicBezTo>
                    <a:cubicBezTo>
                      <a:pt x="355256" y="238039"/>
                      <a:pt x="346240" y="247056"/>
                      <a:pt x="334516" y="247056"/>
                    </a:cubicBezTo>
                    <a:close/>
                  </a:path>
                </a:pathLst>
              </a:custGeom>
              <a:solidFill>
                <a:srgbClr val="2D5967"/>
              </a:solidFill>
              <a:ln w="6417" cap="flat">
                <a:noFill/>
                <a:prstDash val="solid"/>
                <a:miter/>
              </a:ln>
            </p:spPr>
            <p:txBody>
              <a:bodyPr rtlCol="0" anchor="ctr"/>
              <a:lstStyle/>
              <a:p>
                <a:endParaRPr lang="en-US" sz="810"/>
              </a:p>
            </p:txBody>
          </p:sp>
        </p:grpSp>
        <p:sp>
          <p:nvSpPr>
            <p:cNvPr id="92" name="TextBox 91">
              <a:extLst>
                <a:ext uri="{FF2B5EF4-FFF2-40B4-BE49-F238E27FC236}">
                  <a16:creationId xmlns:a16="http://schemas.microsoft.com/office/drawing/2014/main" id="{4F3AB14D-4D54-3D7F-C66B-47547156CECD}"/>
                </a:ext>
              </a:extLst>
            </p:cNvPr>
            <p:cNvSpPr txBox="1"/>
            <p:nvPr/>
          </p:nvSpPr>
          <p:spPr>
            <a:xfrm>
              <a:off x="1974481" y="2836667"/>
              <a:ext cx="57900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Big Data</a:t>
              </a:r>
            </a:p>
          </p:txBody>
        </p:sp>
      </p:grpSp>
      <p:grpSp>
        <p:nvGrpSpPr>
          <p:cNvPr id="101" name="Graphic 4">
            <a:extLst>
              <a:ext uri="{FF2B5EF4-FFF2-40B4-BE49-F238E27FC236}">
                <a16:creationId xmlns:a16="http://schemas.microsoft.com/office/drawing/2014/main" id="{0D5AD3D2-4454-41DB-F62A-0E1FF8E4A8CB}"/>
              </a:ext>
            </a:extLst>
          </p:cNvPr>
          <p:cNvGrpSpPr/>
          <p:nvPr/>
        </p:nvGrpSpPr>
        <p:grpSpPr>
          <a:xfrm>
            <a:off x="2305661" y="1584001"/>
            <a:ext cx="784189" cy="520852"/>
            <a:chOff x="2626092" y="2532797"/>
            <a:chExt cx="784189" cy="520852"/>
          </a:xfrm>
        </p:grpSpPr>
        <p:grpSp>
          <p:nvGrpSpPr>
            <p:cNvPr id="118" name="Graphic 4">
              <a:extLst>
                <a:ext uri="{FF2B5EF4-FFF2-40B4-BE49-F238E27FC236}">
                  <a16:creationId xmlns:a16="http://schemas.microsoft.com/office/drawing/2014/main" id="{98798235-7B85-7107-9BE7-DDD53C60EC79}"/>
                </a:ext>
              </a:extLst>
            </p:cNvPr>
            <p:cNvGrpSpPr/>
            <p:nvPr/>
          </p:nvGrpSpPr>
          <p:grpSpPr>
            <a:xfrm>
              <a:off x="2823410" y="2532797"/>
              <a:ext cx="385010" cy="345521"/>
              <a:chOff x="2823410" y="2532797"/>
              <a:chExt cx="385010" cy="345521"/>
            </a:xfrm>
          </p:grpSpPr>
          <p:grpSp>
            <p:nvGrpSpPr>
              <p:cNvPr id="120" name="Graphic 4">
                <a:extLst>
                  <a:ext uri="{FF2B5EF4-FFF2-40B4-BE49-F238E27FC236}">
                    <a16:creationId xmlns:a16="http://schemas.microsoft.com/office/drawing/2014/main" id="{3925E54A-5BAE-D472-BF14-B24304D60731}"/>
                  </a:ext>
                </a:extLst>
              </p:cNvPr>
              <p:cNvGrpSpPr/>
              <p:nvPr/>
            </p:nvGrpSpPr>
            <p:grpSpPr>
              <a:xfrm>
                <a:off x="2823410" y="2532797"/>
                <a:ext cx="385010" cy="345521"/>
                <a:chOff x="2823410" y="2532797"/>
                <a:chExt cx="385010" cy="345521"/>
              </a:xfrm>
              <a:solidFill>
                <a:srgbClr val="FFFFFF"/>
              </a:solidFill>
            </p:grpSpPr>
            <p:sp>
              <p:nvSpPr>
                <p:cNvPr id="153" name="Freeform: Shape 152">
                  <a:extLst>
                    <a:ext uri="{FF2B5EF4-FFF2-40B4-BE49-F238E27FC236}">
                      <a16:creationId xmlns:a16="http://schemas.microsoft.com/office/drawing/2014/main" id="{BFF2A941-369B-DD8F-5D31-207EECE9C5ED}"/>
                    </a:ext>
                  </a:extLst>
                </p:cNvPr>
                <p:cNvSpPr/>
                <p:nvPr/>
              </p:nvSpPr>
              <p:spPr>
                <a:xfrm>
                  <a:off x="2827523" y="2536912"/>
                  <a:ext cx="376784" cy="337294"/>
                </a:xfrm>
                <a:custGeom>
                  <a:avLst/>
                  <a:gdLst>
                    <a:gd name="connsiteX0" fmla="*/ 0 w 376784"/>
                    <a:gd name="connsiteY0" fmla="*/ 337294 h 337294"/>
                    <a:gd name="connsiteX1" fmla="*/ 0 w 376784"/>
                    <a:gd name="connsiteY1" fmla="*/ 46069 h 337294"/>
                    <a:gd name="connsiteX2" fmla="*/ 173582 w 376784"/>
                    <a:gd name="connsiteY2" fmla="*/ 46069 h 337294"/>
                    <a:gd name="connsiteX3" fmla="*/ 173582 w 376784"/>
                    <a:gd name="connsiteY3" fmla="*/ 0 h 337294"/>
                    <a:gd name="connsiteX4" fmla="*/ 376784 w 376784"/>
                    <a:gd name="connsiteY4" fmla="*/ 0 h 337294"/>
                    <a:gd name="connsiteX5" fmla="*/ 376784 w 376784"/>
                    <a:gd name="connsiteY5" fmla="*/ 226235 h 337294"/>
                    <a:gd name="connsiteX6" fmla="*/ 278061 w 376784"/>
                    <a:gd name="connsiteY6" fmla="*/ 226235 h 337294"/>
                    <a:gd name="connsiteX7" fmla="*/ 278061 w 376784"/>
                    <a:gd name="connsiteY7" fmla="*/ 337294 h 337294"/>
                    <a:gd name="connsiteX8" fmla="*/ 0 w 376784"/>
                    <a:gd name="connsiteY8" fmla="*/ 337294 h 337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84" h="337294">
                      <a:moveTo>
                        <a:pt x="0" y="337294"/>
                      </a:moveTo>
                      <a:lnTo>
                        <a:pt x="0" y="46069"/>
                      </a:lnTo>
                      <a:lnTo>
                        <a:pt x="173582" y="46069"/>
                      </a:lnTo>
                      <a:lnTo>
                        <a:pt x="173582" y="0"/>
                      </a:lnTo>
                      <a:lnTo>
                        <a:pt x="376784" y="0"/>
                      </a:lnTo>
                      <a:lnTo>
                        <a:pt x="376784" y="226235"/>
                      </a:lnTo>
                      <a:lnTo>
                        <a:pt x="278061" y="226235"/>
                      </a:lnTo>
                      <a:lnTo>
                        <a:pt x="278061" y="337294"/>
                      </a:lnTo>
                      <a:lnTo>
                        <a:pt x="0" y="337294"/>
                      </a:lnTo>
                      <a:close/>
                    </a:path>
                  </a:pathLst>
                </a:custGeom>
                <a:solidFill>
                  <a:srgbClr val="FFFFFF"/>
                </a:solidFill>
                <a:ln w="6417" cap="flat">
                  <a:noFill/>
                  <a:prstDash val="solid"/>
                  <a:miter/>
                </a:ln>
              </p:spPr>
              <p:txBody>
                <a:bodyPr rtlCol="0" anchor="ctr"/>
                <a:lstStyle/>
                <a:p>
                  <a:endParaRPr lang="en-US" sz="810"/>
                </a:p>
              </p:txBody>
            </p:sp>
            <p:sp>
              <p:nvSpPr>
                <p:cNvPr id="155" name="Freeform: Shape 154">
                  <a:extLst>
                    <a:ext uri="{FF2B5EF4-FFF2-40B4-BE49-F238E27FC236}">
                      <a16:creationId xmlns:a16="http://schemas.microsoft.com/office/drawing/2014/main" id="{331283A6-9B7F-77DA-825B-C40B005557FE}"/>
                    </a:ext>
                  </a:extLst>
                </p:cNvPr>
                <p:cNvSpPr/>
                <p:nvPr/>
              </p:nvSpPr>
              <p:spPr>
                <a:xfrm>
                  <a:off x="2823410" y="2532797"/>
                  <a:ext cx="385010" cy="345521"/>
                </a:xfrm>
                <a:custGeom>
                  <a:avLst/>
                  <a:gdLst>
                    <a:gd name="connsiteX0" fmla="*/ 376784 w 385010"/>
                    <a:gd name="connsiteY0" fmla="*/ 8227 h 345521"/>
                    <a:gd name="connsiteX1" fmla="*/ 376784 w 385010"/>
                    <a:gd name="connsiteY1" fmla="*/ 226235 h 345521"/>
                    <a:gd name="connsiteX2" fmla="*/ 278061 w 385010"/>
                    <a:gd name="connsiteY2" fmla="*/ 226235 h 345521"/>
                    <a:gd name="connsiteX3" fmla="*/ 278061 w 385010"/>
                    <a:gd name="connsiteY3" fmla="*/ 337296 h 345521"/>
                    <a:gd name="connsiteX4" fmla="*/ 8226 w 385010"/>
                    <a:gd name="connsiteY4" fmla="*/ 337296 h 345521"/>
                    <a:gd name="connsiteX5" fmla="*/ 8226 w 385010"/>
                    <a:gd name="connsiteY5" fmla="*/ 54297 h 345521"/>
                    <a:gd name="connsiteX6" fmla="*/ 181808 w 385010"/>
                    <a:gd name="connsiteY6" fmla="*/ 54297 h 345521"/>
                    <a:gd name="connsiteX7" fmla="*/ 181808 w 385010"/>
                    <a:gd name="connsiteY7" fmla="*/ 8227 h 345521"/>
                    <a:gd name="connsiteX8" fmla="*/ 376784 w 385010"/>
                    <a:gd name="connsiteY8" fmla="*/ 8227 h 345521"/>
                    <a:gd name="connsiteX9" fmla="*/ 385011 w 385010"/>
                    <a:gd name="connsiteY9" fmla="*/ 0 h 345521"/>
                    <a:gd name="connsiteX10" fmla="*/ 376784 w 385010"/>
                    <a:gd name="connsiteY10" fmla="*/ 0 h 345521"/>
                    <a:gd name="connsiteX11" fmla="*/ 181808 w 385010"/>
                    <a:gd name="connsiteY11" fmla="*/ 0 h 345521"/>
                    <a:gd name="connsiteX12" fmla="*/ 173582 w 385010"/>
                    <a:gd name="connsiteY12" fmla="*/ 0 h 345521"/>
                    <a:gd name="connsiteX13" fmla="*/ 173582 w 385010"/>
                    <a:gd name="connsiteY13" fmla="*/ 8227 h 345521"/>
                    <a:gd name="connsiteX14" fmla="*/ 173582 w 385010"/>
                    <a:gd name="connsiteY14" fmla="*/ 46070 h 345521"/>
                    <a:gd name="connsiteX15" fmla="*/ 8226 w 385010"/>
                    <a:gd name="connsiteY15" fmla="*/ 46070 h 345521"/>
                    <a:gd name="connsiteX16" fmla="*/ 0 w 385010"/>
                    <a:gd name="connsiteY16" fmla="*/ 46070 h 345521"/>
                    <a:gd name="connsiteX17" fmla="*/ 0 w 385010"/>
                    <a:gd name="connsiteY17" fmla="*/ 54297 h 345521"/>
                    <a:gd name="connsiteX18" fmla="*/ 0 w 385010"/>
                    <a:gd name="connsiteY18" fmla="*/ 337296 h 345521"/>
                    <a:gd name="connsiteX19" fmla="*/ 0 w 385010"/>
                    <a:gd name="connsiteY19" fmla="*/ 345522 h 345521"/>
                    <a:gd name="connsiteX20" fmla="*/ 8226 w 385010"/>
                    <a:gd name="connsiteY20" fmla="*/ 345522 h 345521"/>
                    <a:gd name="connsiteX21" fmla="*/ 278061 w 385010"/>
                    <a:gd name="connsiteY21" fmla="*/ 345522 h 345521"/>
                    <a:gd name="connsiteX22" fmla="*/ 286287 w 385010"/>
                    <a:gd name="connsiteY22" fmla="*/ 345522 h 345521"/>
                    <a:gd name="connsiteX23" fmla="*/ 286287 w 385010"/>
                    <a:gd name="connsiteY23" fmla="*/ 337296 h 345521"/>
                    <a:gd name="connsiteX24" fmla="*/ 286287 w 385010"/>
                    <a:gd name="connsiteY24" fmla="*/ 234462 h 345521"/>
                    <a:gd name="connsiteX25" fmla="*/ 376784 w 385010"/>
                    <a:gd name="connsiteY25" fmla="*/ 234462 h 345521"/>
                    <a:gd name="connsiteX26" fmla="*/ 385011 w 385010"/>
                    <a:gd name="connsiteY26" fmla="*/ 234462 h 345521"/>
                    <a:gd name="connsiteX27" fmla="*/ 385011 w 385010"/>
                    <a:gd name="connsiteY27" fmla="*/ 226235 h 345521"/>
                    <a:gd name="connsiteX28" fmla="*/ 385011 w 385010"/>
                    <a:gd name="connsiteY28" fmla="*/ 8227 h 345521"/>
                    <a:gd name="connsiteX29" fmla="*/ 385011 w 385010"/>
                    <a:gd name="connsiteY29" fmla="*/ 0 h 34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5010" h="345521">
                      <a:moveTo>
                        <a:pt x="376784" y="8227"/>
                      </a:moveTo>
                      <a:lnTo>
                        <a:pt x="376784" y="226235"/>
                      </a:lnTo>
                      <a:lnTo>
                        <a:pt x="278061" y="226235"/>
                      </a:lnTo>
                      <a:lnTo>
                        <a:pt x="278061" y="337296"/>
                      </a:lnTo>
                      <a:lnTo>
                        <a:pt x="8226" y="337296"/>
                      </a:lnTo>
                      <a:lnTo>
                        <a:pt x="8226" y="54297"/>
                      </a:lnTo>
                      <a:lnTo>
                        <a:pt x="181808" y="54297"/>
                      </a:lnTo>
                      <a:lnTo>
                        <a:pt x="181808" y="8227"/>
                      </a:lnTo>
                      <a:lnTo>
                        <a:pt x="376784" y="8227"/>
                      </a:lnTo>
                      <a:close/>
                      <a:moveTo>
                        <a:pt x="385011" y="0"/>
                      </a:moveTo>
                      <a:lnTo>
                        <a:pt x="376784" y="0"/>
                      </a:lnTo>
                      <a:lnTo>
                        <a:pt x="181808" y="0"/>
                      </a:lnTo>
                      <a:lnTo>
                        <a:pt x="173582" y="0"/>
                      </a:lnTo>
                      <a:lnTo>
                        <a:pt x="173582" y="8227"/>
                      </a:lnTo>
                      <a:lnTo>
                        <a:pt x="173582" y="46070"/>
                      </a:lnTo>
                      <a:lnTo>
                        <a:pt x="8226" y="46070"/>
                      </a:lnTo>
                      <a:lnTo>
                        <a:pt x="0" y="46070"/>
                      </a:lnTo>
                      <a:lnTo>
                        <a:pt x="0" y="54297"/>
                      </a:lnTo>
                      <a:lnTo>
                        <a:pt x="0" y="337296"/>
                      </a:lnTo>
                      <a:lnTo>
                        <a:pt x="0" y="345522"/>
                      </a:lnTo>
                      <a:lnTo>
                        <a:pt x="8226" y="345522"/>
                      </a:lnTo>
                      <a:lnTo>
                        <a:pt x="278061" y="345522"/>
                      </a:lnTo>
                      <a:lnTo>
                        <a:pt x="286287" y="345522"/>
                      </a:lnTo>
                      <a:lnTo>
                        <a:pt x="286287" y="337296"/>
                      </a:lnTo>
                      <a:lnTo>
                        <a:pt x="286287" y="234462"/>
                      </a:lnTo>
                      <a:lnTo>
                        <a:pt x="376784" y="234462"/>
                      </a:lnTo>
                      <a:lnTo>
                        <a:pt x="385011" y="234462"/>
                      </a:lnTo>
                      <a:lnTo>
                        <a:pt x="385011" y="226235"/>
                      </a:lnTo>
                      <a:lnTo>
                        <a:pt x="385011" y="8227"/>
                      </a:lnTo>
                      <a:lnTo>
                        <a:pt x="385011" y="0"/>
                      </a:lnTo>
                      <a:close/>
                    </a:path>
                  </a:pathLst>
                </a:custGeom>
                <a:solidFill>
                  <a:srgbClr val="FFFFFF"/>
                </a:solidFill>
                <a:ln w="6417" cap="flat">
                  <a:noFill/>
                  <a:prstDash val="solid"/>
                  <a:miter/>
                </a:ln>
              </p:spPr>
              <p:txBody>
                <a:bodyPr rtlCol="0" anchor="ctr"/>
                <a:lstStyle/>
                <a:p>
                  <a:endParaRPr lang="en-US" sz="810"/>
                </a:p>
              </p:txBody>
            </p:sp>
          </p:grpSp>
          <p:grpSp>
            <p:nvGrpSpPr>
              <p:cNvPr id="190" name="Graphic 4">
                <a:extLst>
                  <a:ext uri="{FF2B5EF4-FFF2-40B4-BE49-F238E27FC236}">
                    <a16:creationId xmlns:a16="http://schemas.microsoft.com/office/drawing/2014/main" id="{815FA569-BBE3-463C-7B82-663E8F4A88F1}"/>
                  </a:ext>
                </a:extLst>
              </p:cNvPr>
              <p:cNvGrpSpPr/>
              <p:nvPr/>
            </p:nvGrpSpPr>
            <p:grpSpPr>
              <a:xfrm>
                <a:off x="2831637" y="2541023"/>
                <a:ext cx="368557" cy="329069"/>
                <a:chOff x="2831637" y="2541023"/>
                <a:chExt cx="368557" cy="329069"/>
              </a:xfrm>
              <a:solidFill>
                <a:srgbClr val="2D5967"/>
              </a:solidFill>
            </p:grpSpPr>
            <p:sp>
              <p:nvSpPr>
                <p:cNvPr id="192" name="Freeform: Shape 191">
                  <a:extLst>
                    <a:ext uri="{FF2B5EF4-FFF2-40B4-BE49-F238E27FC236}">
                      <a16:creationId xmlns:a16="http://schemas.microsoft.com/office/drawing/2014/main" id="{68565922-B2BF-2396-C836-DC1D6AADC045}"/>
                    </a:ext>
                  </a:extLst>
                </p:cNvPr>
                <p:cNvSpPr/>
                <p:nvPr/>
              </p:nvSpPr>
              <p:spPr>
                <a:xfrm>
                  <a:off x="3005218" y="2541023"/>
                  <a:ext cx="194975" cy="218008"/>
                </a:xfrm>
                <a:custGeom>
                  <a:avLst/>
                  <a:gdLst>
                    <a:gd name="connsiteX0" fmla="*/ 194976 w 194975"/>
                    <a:gd name="connsiteY0" fmla="*/ 0 h 218008"/>
                    <a:gd name="connsiteX1" fmla="*/ 0 w 194975"/>
                    <a:gd name="connsiteY1" fmla="*/ 0 h 218008"/>
                    <a:gd name="connsiteX2" fmla="*/ 0 w 194975"/>
                    <a:gd name="connsiteY2" fmla="*/ 36197 h 218008"/>
                    <a:gd name="connsiteX3" fmla="*/ 12346 w 194975"/>
                    <a:gd name="connsiteY3" fmla="*/ 36197 h 218008"/>
                    <a:gd name="connsiteX4" fmla="*/ 12346 w 194975"/>
                    <a:gd name="connsiteY4" fmla="*/ 12340 h 218008"/>
                    <a:gd name="connsiteX5" fmla="*/ 182636 w 194975"/>
                    <a:gd name="connsiteY5" fmla="*/ 12340 h 218008"/>
                    <a:gd name="connsiteX6" fmla="*/ 182636 w 194975"/>
                    <a:gd name="connsiteY6" fmla="*/ 205668 h 218008"/>
                    <a:gd name="connsiteX7" fmla="*/ 105307 w 194975"/>
                    <a:gd name="connsiteY7" fmla="*/ 205668 h 218008"/>
                    <a:gd name="connsiteX8" fmla="*/ 105307 w 194975"/>
                    <a:gd name="connsiteY8" fmla="*/ 218008 h 218008"/>
                    <a:gd name="connsiteX9" fmla="*/ 194976 w 194975"/>
                    <a:gd name="connsiteY9" fmla="*/ 218008 h 218008"/>
                    <a:gd name="connsiteX10" fmla="*/ 194976 w 194975"/>
                    <a:gd name="connsiteY10" fmla="*/ 0 h 21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975" h="218008">
                      <a:moveTo>
                        <a:pt x="194976" y="0"/>
                      </a:moveTo>
                      <a:lnTo>
                        <a:pt x="0" y="0"/>
                      </a:lnTo>
                      <a:lnTo>
                        <a:pt x="0" y="36197"/>
                      </a:lnTo>
                      <a:lnTo>
                        <a:pt x="12346" y="36197"/>
                      </a:lnTo>
                      <a:lnTo>
                        <a:pt x="12346" y="12340"/>
                      </a:lnTo>
                      <a:lnTo>
                        <a:pt x="182636" y="12340"/>
                      </a:lnTo>
                      <a:lnTo>
                        <a:pt x="182636" y="205668"/>
                      </a:lnTo>
                      <a:lnTo>
                        <a:pt x="105307" y="205668"/>
                      </a:lnTo>
                      <a:lnTo>
                        <a:pt x="105307" y="218008"/>
                      </a:lnTo>
                      <a:lnTo>
                        <a:pt x="194976" y="218008"/>
                      </a:lnTo>
                      <a:lnTo>
                        <a:pt x="194976" y="0"/>
                      </a:lnTo>
                      <a:close/>
                    </a:path>
                  </a:pathLst>
                </a:custGeom>
                <a:solidFill>
                  <a:srgbClr val="2D5967"/>
                </a:solidFill>
                <a:ln w="6417" cap="flat">
                  <a:noFill/>
                  <a:prstDash val="solid"/>
                  <a:miter/>
                </a:ln>
              </p:spPr>
              <p:txBody>
                <a:bodyPr rtlCol="0" anchor="ctr"/>
                <a:lstStyle/>
                <a:p>
                  <a:endParaRPr lang="en-US" sz="810"/>
                </a:p>
              </p:txBody>
            </p:sp>
            <p:sp>
              <p:nvSpPr>
                <p:cNvPr id="201" name="Freeform: Shape 200">
                  <a:extLst>
                    <a:ext uri="{FF2B5EF4-FFF2-40B4-BE49-F238E27FC236}">
                      <a16:creationId xmlns:a16="http://schemas.microsoft.com/office/drawing/2014/main" id="{6A66F780-1EA9-D018-B3FE-A4C163648B5C}"/>
                    </a:ext>
                  </a:extLst>
                </p:cNvPr>
                <p:cNvSpPr/>
                <p:nvPr/>
              </p:nvSpPr>
              <p:spPr>
                <a:xfrm>
                  <a:off x="3110519" y="2587094"/>
                  <a:ext cx="64996" cy="11517"/>
                </a:xfrm>
                <a:custGeom>
                  <a:avLst/>
                  <a:gdLst>
                    <a:gd name="connsiteX0" fmla="*/ 64996 w 64996"/>
                    <a:gd name="connsiteY0" fmla="*/ 0 h 11517"/>
                    <a:gd name="connsiteX1" fmla="*/ 0 w 64996"/>
                    <a:gd name="connsiteY1" fmla="*/ 0 h 11517"/>
                    <a:gd name="connsiteX2" fmla="*/ 0 w 64996"/>
                    <a:gd name="connsiteY2" fmla="*/ 5758 h 11517"/>
                    <a:gd name="connsiteX3" fmla="*/ 0 w 64996"/>
                    <a:gd name="connsiteY3" fmla="*/ 11518 h 11517"/>
                    <a:gd name="connsiteX4" fmla="*/ 64996 w 64996"/>
                    <a:gd name="connsiteY4" fmla="*/ 11518 h 11517"/>
                    <a:gd name="connsiteX5" fmla="*/ 64996 w 64996"/>
                    <a:gd name="connsiteY5" fmla="*/ 0 h 11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996" h="11517">
                      <a:moveTo>
                        <a:pt x="64996" y="0"/>
                      </a:moveTo>
                      <a:lnTo>
                        <a:pt x="0" y="0"/>
                      </a:lnTo>
                      <a:lnTo>
                        <a:pt x="0" y="5758"/>
                      </a:lnTo>
                      <a:lnTo>
                        <a:pt x="0" y="11518"/>
                      </a:lnTo>
                      <a:lnTo>
                        <a:pt x="64996" y="11518"/>
                      </a:lnTo>
                      <a:lnTo>
                        <a:pt x="64996" y="0"/>
                      </a:lnTo>
                      <a:close/>
                    </a:path>
                  </a:pathLst>
                </a:custGeom>
                <a:solidFill>
                  <a:srgbClr val="2D5967"/>
                </a:solidFill>
                <a:ln w="6417" cap="flat">
                  <a:noFill/>
                  <a:prstDash val="solid"/>
                  <a:miter/>
                </a:ln>
              </p:spPr>
              <p:txBody>
                <a:bodyPr rtlCol="0" anchor="ctr"/>
                <a:lstStyle/>
                <a:p>
                  <a:endParaRPr lang="en-US" sz="810"/>
                </a:p>
              </p:txBody>
            </p:sp>
            <p:sp>
              <p:nvSpPr>
                <p:cNvPr id="202" name="Freeform: Shape 201">
                  <a:extLst>
                    <a:ext uri="{FF2B5EF4-FFF2-40B4-BE49-F238E27FC236}">
                      <a16:creationId xmlns:a16="http://schemas.microsoft.com/office/drawing/2014/main" id="{98FE13EB-1120-ECA9-BB0B-19B93A8CA389}"/>
                    </a:ext>
                  </a:extLst>
                </p:cNvPr>
                <p:cNvSpPr/>
                <p:nvPr/>
              </p:nvSpPr>
              <p:spPr>
                <a:xfrm>
                  <a:off x="3029904" y="2565704"/>
                  <a:ext cx="145611" cy="11517"/>
                </a:xfrm>
                <a:custGeom>
                  <a:avLst/>
                  <a:gdLst>
                    <a:gd name="connsiteX0" fmla="*/ 145611 w 145611"/>
                    <a:gd name="connsiteY0" fmla="*/ 0 h 11517"/>
                    <a:gd name="connsiteX1" fmla="*/ 0 w 145611"/>
                    <a:gd name="connsiteY1" fmla="*/ 0 h 11517"/>
                    <a:gd name="connsiteX2" fmla="*/ 0 w 145611"/>
                    <a:gd name="connsiteY2" fmla="*/ 11518 h 11517"/>
                    <a:gd name="connsiteX3" fmla="*/ 64990 w 145611"/>
                    <a:gd name="connsiteY3" fmla="*/ 11518 h 11517"/>
                    <a:gd name="connsiteX4" fmla="*/ 80621 w 145611"/>
                    <a:gd name="connsiteY4" fmla="*/ 11518 h 11517"/>
                    <a:gd name="connsiteX5" fmla="*/ 145611 w 145611"/>
                    <a:gd name="connsiteY5" fmla="*/ 11518 h 11517"/>
                    <a:gd name="connsiteX6" fmla="*/ 145611 w 145611"/>
                    <a:gd name="connsiteY6" fmla="*/ 0 h 11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611" h="11517">
                      <a:moveTo>
                        <a:pt x="145611" y="0"/>
                      </a:moveTo>
                      <a:lnTo>
                        <a:pt x="0" y="0"/>
                      </a:lnTo>
                      <a:lnTo>
                        <a:pt x="0" y="11518"/>
                      </a:lnTo>
                      <a:lnTo>
                        <a:pt x="64990" y="11518"/>
                      </a:lnTo>
                      <a:lnTo>
                        <a:pt x="80621" y="11518"/>
                      </a:lnTo>
                      <a:lnTo>
                        <a:pt x="145611" y="11518"/>
                      </a:lnTo>
                      <a:lnTo>
                        <a:pt x="145611" y="0"/>
                      </a:lnTo>
                      <a:close/>
                    </a:path>
                  </a:pathLst>
                </a:custGeom>
                <a:solidFill>
                  <a:srgbClr val="2D5967"/>
                </a:solidFill>
                <a:ln w="6417" cap="flat">
                  <a:noFill/>
                  <a:prstDash val="solid"/>
                  <a:miter/>
                </a:ln>
              </p:spPr>
              <p:txBody>
                <a:bodyPr rtlCol="0" anchor="ctr"/>
                <a:lstStyle/>
                <a:p>
                  <a:endParaRPr lang="en-US" sz="810"/>
                </a:p>
              </p:txBody>
            </p:sp>
            <p:sp>
              <p:nvSpPr>
                <p:cNvPr id="203" name="Freeform: Shape 202">
                  <a:extLst>
                    <a:ext uri="{FF2B5EF4-FFF2-40B4-BE49-F238E27FC236}">
                      <a16:creationId xmlns:a16="http://schemas.microsoft.com/office/drawing/2014/main" id="{12101CC2-8CD4-051D-33F0-8A5F80D6445F}"/>
                    </a:ext>
                  </a:extLst>
                </p:cNvPr>
                <p:cNvSpPr/>
                <p:nvPr/>
              </p:nvSpPr>
              <p:spPr>
                <a:xfrm>
                  <a:off x="3110519" y="2607661"/>
                  <a:ext cx="65817" cy="12340"/>
                </a:xfrm>
                <a:custGeom>
                  <a:avLst/>
                  <a:gdLst>
                    <a:gd name="connsiteX0" fmla="*/ 65817 w 65817"/>
                    <a:gd name="connsiteY0" fmla="*/ 0 h 12340"/>
                    <a:gd name="connsiteX1" fmla="*/ 0 w 65817"/>
                    <a:gd name="connsiteY1" fmla="*/ 0 h 12340"/>
                    <a:gd name="connsiteX2" fmla="*/ 0 w 65817"/>
                    <a:gd name="connsiteY2" fmla="*/ 12340 h 12340"/>
                    <a:gd name="connsiteX3" fmla="*/ 65817 w 65817"/>
                    <a:gd name="connsiteY3" fmla="*/ 12340 h 12340"/>
                    <a:gd name="connsiteX4" fmla="*/ 65817 w 65817"/>
                    <a:gd name="connsiteY4" fmla="*/ 0 h 12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17" h="12340">
                      <a:moveTo>
                        <a:pt x="65817" y="0"/>
                      </a:moveTo>
                      <a:lnTo>
                        <a:pt x="0" y="0"/>
                      </a:lnTo>
                      <a:lnTo>
                        <a:pt x="0" y="12340"/>
                      </a:lnTo>
                      <a:lnTo>
                        <a:pt x="65817" y="12340"/>
                      </a:lnTo>
                      <a:lnTo>
                        <a:pt x="65817" y="0"/>
                      </a:lnTo>
                      <a:close/>
                    </a:path>
                  </a:pathLst>
                </a:custGeom>
                <a:solidFill>
                  <a:srgbClr val="2D5967"/>
                </a:solidFill>
                <a:ln w="6417" cap="flat">
                  <a:noFill/>
                  <a:prstDash val="solid"/>
                  <a:miter/>
                </a:ln>
              </p:spPr>
              <p:txBody>
                <a:bodyPr rtlCol="0" anchor="ctr"/>
                <a:lstStyle/>
                <a:p>
                  <a:endParaRPr lang="en-US" sz="810"/>
                </a:p>
              </p:txBody>
            </p:sp>
            <p:sp>
              <p:nvSpPr>
                <p:cNvPr id="204" name="Freeform: Shape 203">
                  <a:extLst>
                    <a:ext uri="{FF2B5EF4-FFF2-40B4-BE49-F238E27FC236}">
                      <a16:creationId xmlns:a16="http://schemas.microsoft.com/office/drawing/2014/main" id="{2FDCDBC3-9B8D-FC95-53F0-4B72ABBA22D9}"/>
                    </a:ext>
                  </a:extLst>
                </p:cNvPr>
                <p:cNvSpPr/>
                <p:nvPr/>
              </p:nvSpPr>
              <p:spPr>
                <a:xfrm>
                  <a:off x="3110519" y="2629048"/>
                  <a:ext cx="65817" cy="12340"/>
                </a:xfrm>
                <a:custGeom>
                  <a:avLst/>
                  <a:gdLst>
                    <a:gd name="connsiteX0" fmla="*/ 65817 w 65817"/>
                    <a:gd name="connsiteY0" fmla="*/ 0 h 12340"/>
                    <a:gd name="connsiteX1" fmla="*/ 0 w 65817"/>
                    <a:gd name="connsiteY1" fmla="*/ 0 h 12340"/>
                    <a:gd name="connsiteX2" fmla="*/ 0 w 65817"/>
                    <a:gd name="connsiteY2" fmla="*/ 12340 h 12340"/>
                    <a:gd name="connsiteX3" fmla="*/ 65817 w 65817"/>
                    <a:gd name="connsiteY3" fmla="*/ 12340 h 12340"/>
                    <a:gd name="connsiteX4" fmla="*/ 65817 w 65817"/>
                    <a:gd name="connsiteY4" fmla="*/ 0 h 12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17" h="12340">
                      <a:moveTo>
                        <a:pt x="65817" y="0"/>
                      </a:moveTo>
                      <a:lnTo>
                        <a:pt x="0" y="0"/>
                      </a:lnTo>
                      <a:lnTo>
                        <a:pt x="0" y="12340"/>
                      </a:lnTo>
                      <a:lnTo>
                        <a:pt x="65817" y="12340"/>
                      </a:lnTo>
                      <a:lnTo>
                        <a:pt x="65817" y="0"/>
                      </a:lnTo>
                      <a:close/>
                    </a:path>
                  </a:pathLst>
                </a:custGeom>
                <a:solidFill>
                  <a:srgbClr val="2D5967"/>
                </a:solidFill>
                <a:ln w="6417" cap="flat">
                  <a:noFill/>
                  <a:prstDash val="solid"/>
                  <a:miter/>
                </a:ln>
              </p:spPr>
              <p:txBody>
                <a:bodyPr rtlCol="0" anchor="ctr"/>
                <a:lstStyle/>
                <a:p>
                  <a:endParaRPr lang="en-US" sz="810"/>
                </a:p>
              </p:txBody>
            </p:sp>
            <p:sp>
              <p:nvSpPr>
                <p:cNvPr id="205" name="Freeform: Shape 204">
                  <a:extLst>
                    <a:ext uri="{FF2B5EF4-FFF2-40B4-BE49-F238E27FC236}">
                      <a16:creationId xmlns:a16="http://schemas.microsoft.com/office/drawing/2014/main" id="{CD35AC81-2398-E750-E5A8-4112550C571E}"/>
                    </a:ext>
                  </a:extLst>
                </p:cNvPr>
                <p:cNvSpPr/>
                <p:nvPr/>
              </p:nvSpPr>
              <p:spPr>
                <a:xfrm>
                  <a:off x="3110519" y="2650439"/>
                  <a:ext cx="39489" cy="12340"/>
                </a:xfrm>
                <a:custGeom>
                  <a:avLst/>
                  <a:gdLst>
                    <a:gd name="connsiteX0" fmla="*/ 39489 w 39489"/>
                    <a:gd name="connsiteY0" fmla="*/ 0 h 12340"/>
                    <a:gd name="connsiteX1" fmla="*/ 0 w 39489"/>
                    <a:gd name="connsiteY1" fmla="*/ 0 h 12340"/>
                    <a:gd name="connsiteX2" fmla="*/ 0 w 39489"/>
                    <a:gd name="connsiteY2" fmla="*/ 12340 h 12340"/>
                    <a:gd name="connsiteX3" fmla="*/ 39489 w 39489"/>
                    <a:gd name="connsiteY3" fmla="*/ 12340 h 12340"/>
                    <a:gd name="connsiteX4" fmla="*/ 39489 w 39489"/>
                    <a:gd name="connsiteY4" fmla="*/ 0 h 12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89" h="12340">
                      <a:moveTo>
                        <a:pt x="39489" y="0"/>
                      </a:moveTo>
                      <a:lnTo>
                        <a:pt x="0" y="0"/>
                      </a:lnTo>
                      <a:lnTo>
                        <a:pt x="0" y="12340"/>
                      </a:lnTo>
                      <a:lnTo>
                        <a:pt x="39489" y="12340"/>
                      </a:lnTo>
                      <a:lnTo>
                        <a:pt x="39489" y="0"/>
                      </a:lnTo>
                      <a:close/>
                    </a:path>
                  </a:pathLst>
                </a:custGeom>
                <a:solidFill>
                  <a:srgbClr val="2D5967"/>
                </a:solidFill>
                <a:ln w="6417" cap="flat">
                  <a:noFill/>
                  <a:prstDash val="solid"/>
                  <a:miter/>
                </a:ln>
              </p:spPr>
              <p:txBody>
                <a:bodyPr rtlCol="0" anchor="ctr"/>
                <a:lstStyle/>
                <a:p>
                  <a:endParaRPr lang="en-US" sz="810"/>
                </a:p>
              </p:txBody>
            </p:sp>
            <p:sp>
              <p:nvSpPr>
                <p:cNvPr id="206" name="Freeform: Shape 205">
                  <a:extLst>
                    <a:ext uri="{FF2B5EF4-FFF2-40B4-BE49-F238E27FC236}">
                      <a16:creationId xmlns:a16="http://schemas.microsoft.com/office/drawing/2014/main" id="{2C23C071-0014-39A0-F529-9515C1874DE9}"/>
                    </a:ext>
                  </a:extLst>
                </p:cNvPr>
                <p:cNvSpPr/>
                <p:nvPr/>
              </p:nvSpPr>
              <p:spPr>
                <a:xfrm>
                  <a:off x="2831637" y="2587094"/>
                  <a:ext cx="269834" cy="282998"/>
                </a:xfrm>
                <a:custGeom>
                  <a:avLst/>
                  <a:gdLst>
                    <a:gd name="connsiteX0" fmla="*/ 269835 w 269834"/>
                    <a:gd name="connsiteY0" fmla="*/ 0 h 282998"/>
                    <a:gd name="connsiteX1" fmla="*/ 225411 w 269834"/>
                    <a:gd name="connsiteY1" fmla="*/ 0 h 282998"/>
                    <a:gd name="connsiteX2" fmla="*/ 0 w 269834"/>
                    <a:gd name="connsiteY2" fmla="*/ 0 h 282998"/>
                    <a:gd name="connsiteX3" fmla="*/ 0 w 269834"/>
                    <a:gd name="connsiteY3" fmla="*/ 282998 h 282998"/>
                    <a:gd name="connsiteX4" fmla="*/ 269835 w 269834"/>
                    <a:gd name="connsiteY4" fmla="*/ 282998 h 282998"/>
                    <a:gd name="connsiteX5" fmla="*/ 269835 w 269834"/>
                    <a:gd name="connsiteY5" fmla="*/ 0 h 282998"/>
                    <a:gd name="connsiteX6" fmla="*/ 12339 w 269834"/>
                    <a:gd name="connsiteY6" fmla="*/ 270659 h 282998"/>
                    <a:gd name="connsiteX7" fmla="*/ 12339 w 269834"/>
                    <a:gd name="connsiteY7" fmla="*/ 11518 h 282998"/>
                    <a:gd name="connsiteX8" fmla="*/ 225411 w 269834"/>
                    <a:gd name="connsiteY8" fmla="*/ 11518 h 282998"/>
                    <a:gd name="connsiteX9" fmla="*/ 257495 w 269834"/>
                    <a:gd name="connsiteY9" fmla="*/ 11518 h 282998"/>
                    <a:gd name="connsiteX10" fmla="*/ 257495 w 269834"/>
                    <a:gd name="connsiteY10" fmla="*/ 270659 h 282998"/>
                    <a:gd name="connsiteX11" fmla="*/ 12339 w 269834"/>
                    <a:gd name="connsiteY11" fmla="*/ 270659 h 28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834" h="282998">
                      <a:moveTo>
                        <a:pt x="269835" y="0"/>
                      </a:moveTo>
                      <a:lnTo>
                        <a:pt x="225411" y="0"/>
                      </a:lnTo>
                      <a:lnTo>
                        <a:pt x="0" y="0"/>
                      </a:lnTo>
                      <a:lnTo>
                        <a:pt x="0" y="282998"/>
                      </a:lnTo>
                      <a:lnTo>
                        <a:pt x="269835" y="282998"/>
                      </a:lnTo>
                      <a:lnTo>
                        <a:pt x="269835" y="0"/>
                      </a:lnTo>
                      <a:close/>
                      <a:moveTo>
                        <a:pt x="12339" y="270659"/>
                      </a:moveTo>
                      <a:lnTo>
                        <a:pt x="12339" y="11518"/>
                      </a:lnTo>
                      <a:lnTo>
                        <a:pt x="225411" y="11518"/>
                      </a:lnTo>
                      <a:lnTo>
                        <a:pt x="257495" y="11518"/>
                      </a:lnTo>
                      <a:lnTo>
                        <a:pt x="257495" y="270659"/>
                      </a:lnTo>
                      <a:lnTo>
                        <a:pt x="12339" y="270659"/>
                      </a:lnTo>
                      <a:close/>
                    </a:path>
                  </a:pathLst>
                </a:custGeom>
                <a:solidFill>
                  <a:srgbClr val="2D5967"/>
                </a:solidFill>
                <a:ln w="6417" cap="flat">
                  <a:noFill/>
                  <a:prstDash val="solid"/>
                  <a:miter/>
                </a:ln>
              </p:spPr>
              <p:txBody>
                <a:bodyPr rtlCol="0" anchor="ctr"/>
                <a:lstStyle/>
                <a:p>
                  <a:endParaRPr lang="en-US" sz="810"/>
                </a:p>
              </p:txBody>
            </p:sp>
            <p:sp>
              <p:nvSpPr>
                <p:cNvPr id="207" name="Freeform: Shape 206">
                  <a:extLst>
                    <a:ext uri="{FF2B5EF4-FFF2-40B4-BE49-F238E27FC236}">
                      <a16:creationId xmlns:a16="http://schemas.microsoft.com/office/drawing/2014/main" id="{66F51543-215A-A9C1-FAA2-F727654B554F}"/>
                    </a:ext>
                  </a:extLst>
                </p:cNvPr>
                <p:cNvSpPr/>
                <p:nvPr/>
              </p:nvSpPr>
              <p:spPr>
                <a:xfrm>
                  <a:off x="2853851" y="2610951"/>
                  <a:ext cx="226757" cy="115173"/>
                </a:xfrm>
                <a:custGeom>
                  <a:avLst/>
                  <a:gdLst>
                    <a:gd name="connsiteX0" fmla="*/ 32906 w 226757"/>
                    <a:gd name="connsiteY0" fmla="*/ 102011 h 115173"/>
                    <a:gd name="connsiteX1" fmla="*/ 13161 w 226757"/>
                    <a:gd name="connsiteY1" fmla="*/ 102011 h 115173"/>
                    <a:gd name="connsiteX2" fmla="*/ 34555 w 226757"/>
                    <a:gd name="connsiteY2" fmla="*/ 74040 h 115173"/>
                    <a:gd name="connsiteX3" fmla="*/ 48537 w 226757"/>
                    <a:gd name="connsiteY3" fmla="*/ 55119 h 115173"/>
                    <a:gd name="connsiteX4" fmla="*/ 64990 w 226757"/>
                    <a:gd name="connsiteY4" fmla="*/ 34552 h 115173"/>
                    <a:gd name="connsiteX5" fmla="*/ 79800 w 226757"/>
                    <a:gd name="connsiteY5" fmla="*/ 32084 h 115173"/>
                    <a:gd name="connsiteX6" fmla="*/ 102009 w 226757"/>
                    <a:gd name="connsiteY6" fmla="*/ 23857 h 115173"/>
                    <a:gd name="connsiteX7" fmla="*/ 129980 w 226757"/>
                    <a:gd name="connsiteY7" fmla="*/ 11518 h 115173"/>
                    <a:gd name="connsiteX8" fmla="*/ 164534 w 226757"/>
                    <a:gd name="connsiteY8" fmla="*/ 32907 h 115173"/>
                    <a:gd name="connsiteX9" fmla="*/ 183458 w 226757"/>
                    <a:gd name="connsiteY9" fmla="*/ 47715 h 115173"/>
                    <a:gd name="connsiteX10" fmla="*/ 195797 w 226757"/>
                    <a:gd name="connsiteY10" fmla="*/ 52651 h 115173"/>
                    <a:gd name="connsiteX11" fmla="*/ 211429 w 226757"/>
                    <a:gd name="connsiteY11" fmla="*/ 102011 h 115173"/>
                    <a:gd name="connsiteX12" fmla="*/ 194976 w 226757"/>
                    <a:gd name="connsiteY12" fmla="*/ 102011 h 115173"/>
                    <a:gd name="connsiteX13" fmla="*/ 194976 w 226757"/>
                    <a:gd name="connsiteY13" fmla="*/ 114351 h 115173"/>
                    <a:gd name="connsiteX14" fmla="*/ 218827 w 226757"/>
                    <a:gd name="connsiteY14" fmla="*/ 114351 h 115173"/>
                    <a:gd name="connsiteX15" fmla="*/ 220476 w 226757"/>
                    <a:gd name="connsiteY15" fmla="*/ 111061 h 115173"/>
                    <a:gd name="connsiteX16" fmla="*/ 202375 w 226757"/>
                    <a:gd name="connsiteY16" fmla="*/ 42778 h 115173"/>
                    <a:gd name="connsiteX17" fmla="*/ 185922 w 226757"/>
                    <a:gd name="connsiteY17" fmla="*/ 36197 h 115173"/>
                    <a:gd name="connsiteX18" fmla="*/ 175231 w 226757"/>
                    <a:gd name="connsiteY18" fmla="*/ 27971 h 115173"/>
                    <a:gd name="connsiteX19" fmla="*/ 129980 w 226757"/>
                    <a:gd name="connsiteY19" fmla="*/ 0 h 115173"/>
                    <a:gd name="connsiteX20" fmla="*/ 92961 w 226757"/>
                    <a:gd name="connsiteY20" fmla="*/ 15631 h 115173"/>
                    <a:gd name="connsiteX21" fmla="*/ 81443 w 226757"/>
                    <a:gd name="connsiteY21" fmla="*/ 20567 h 115173"/>
                    <a:gd name="connsiteX22" fmla="*/ 60877 w 226757"/>
                    <a:gd name="connsiteY22" fmla="*/ 23857 h 115173"/>
                    <a:gd name="connsiteX23" fmla="*/ 37019 w 226757"/>
                    <a:gd name="connsiteY23" fmla="*/ 53473 h 115173"/>
                    <a:gd name="connsiteX24" fmla="*/ 29614 w 226757"/>
                    <a:gd name="connsiteY24" fmla="*/ 64168 h 115173"/>
                    <a:gd name="connsiteX25" fmla="*/ 821 w 226757"/>
                    <a:gd name="connsiteY25" fmla="*/ 108593 h 115173"/>
                    <a:gd name="connsiteX26" fmla="*/ 0 w 226757"/>
                    <a:gd name="connsiteY26" fmla="*/ 115174 h 115173"/>
                    <a:gd name="connsiteX27" fmla="*/ 32906 w 226757"/>
                    <a:gd name="connsiteY27" fmla="*/ 115174 h 115173"/>
                    <a:gd name="connsiteX28" fmla="*/ 32906 w 226757"/>
                    <a:gd name="connsiteY28" fmla="*/ 102011 h 11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6757" h="115173">
                      <a:moveTo>
                        <a:pt x="32906" y="102011"/>
                      </a:moveTo>
                      <a:lnTo>
                        <a:pt x="13161" y="102011"/>
                      </a:lnTo>
                      <a:cubicBezTo>
                        <a:pt x="15631" y="90493"/>
                        <a:pt x="23858" y="79799"/>
                        <a:pt x="34555" y="74040"/>
                      </a:cubicBezTo>
                      <a:cubicBezTo>
                        <a:pt x="41953" y="69927"/>
                        <a:pt x="46894" y="63346"/>
                        <a:pt x="48537" y="55119"/>
                      </a:cubicBezTo>
                      <a:cubicBezTo>
                        <a:pt x="50180" y="46070"/>
                        <a:pt x="56763" y="37843"/>
                        <a:pt x="64990" y="34552"/>
                      </a:cubicBezTo>
                      <a:cubicBezTo>
                        <a:pt x="69924" y="32907"/>
                        <a:pt x="74865" y="32084"/>
                        <a:pt x="79800" y="32084"/>
                      </a:cubicBezTo>
                      <a:cubicBezTo>
                        <a:pt x="88026" y="32907"/>
                        <a:pt x="95431" y="29616"/>
                        <a:pt x="102009" y="23857"/>
                      </a:cubicBezTo>
                      <a:cubicBezTo>
                        <a:pt x="109414" y="16453"/>
                        <a:pt x="119289" y="11518"/>
                        <a:pt x="129980" y="11518"/>
                      </a:cubicBezTo>
                      <a:cubicBezTo>
                        <a:pt x="144790" y="11518"/>
                        <a:pt x="157951" y="19744"/>
                        <a:pt x="164534" y="32907"/>
                      </a:cubicBezTo>
                      <a:cubicBezTo>
                        <a:pt x="168648" y="40311"/>
                        <a:pt x="175231" y="46070"/>
                        <a:pt x="183458" y="47715"/>
                      </a:cubicBezTo>
                      <a:cubicBezTo>
                        <a:pt x="187571" y="48538"/>
                        <a:pt x="191684" y="50183"/>
                        <a:pt x="195797" y="52651"/>
                      </a:cubicBezTo>
                      <a:cubicBezTo>
                        <a:pt x="212250" y="63346"/>
                        <a:pt x="218827" y="83912"/>
                        <a:pt x="211429" y="102011"/>
                      </a:cubicBezTo>
                      <a:lnTo>
                        <a:pt x="194976" y="102011"/>
                      </a:lnTo>
                      <a:lnTo>
                        <a:pt x="194976" y="114351"/>
                      </a:lnTo>
                      <a:lnTo>
                        <a:pt x="218827" y="114351"/>
                      </a:lnTo>
                      <a:lnTo>
                        <a:pt x="220476" y="111061"/>
                      </a:lnTo>
                      <a:cubicBezTo>
                        <a:pt x="233637" y="87203"/>
                        <a:pt x="225411" y="56764"/>
                        <a:pt x="202375" y="42778"/>
                      </a:cubicBezTo>
                      <a:cubicBezTo>
                        <a:pt x="197440" y="39488"/>
                        <a:pt x="191684" y="37020"/>
                        <a:pt x="185922" y="36197"/>
                      </a:cubicBezTo>
                      <a:cubicBezTo>
                        <a:pt x="181808" y="35375"/>
                        <a:pt x="177695" y="32084"/>
                        <a:pt x="175231" y="27971"/>
                      </a:cubicBezTo>
                      <a:cubicBezTo>
                        <a:pt x="167005" y="10694"/>
                        <a:pt x="148903" y="0"/>
                        <a:pt x="129980" y="0"/>
                      </a:cubicBezTo>
                      <a:cubicBezTo>
                        <a:pt x="115997" y="0"/>
                        <a:pt x="102836" y="5758"/>
                        <a:pt x="92961" y="15631"/>
                      </a:cubicBezTo>
                      <a:cubicBezTo>
                        <a:pt x="89669" y="18921"/>
                        <a:pt x="85556" y="20567"/>
                        <a:pt x="81443" y="20567"/>
                      </a:cubicBezTo>
                      <a:cubicBezTo>
                        <a:pt x="74038" y="19744"/>
                        <a:pt x="67460" y="21389"/>
                        <a:pt x="60877" y="23857"/>
                      </a:cubicBezTo>
                      <a:cubicBezTo>
                        <a:pt x="48537" y="28794"/>
                        <a:pt x="40311" y="40311"/>
                        <a:pt x="37019" y="53473"/>
                      </a:cubicBezTo>
                      <a:cubicBezTo>
                        <a:pt x="36198" y="58409"/>
                        <a:pt x="32906" y="62523"/>
                        <a:pt x="29614" y="64168"/>
                      </a:cubicBezTo>
                      <a:cubicBezTo>
                        <a:pt x="13161" y="72395"/>
                        <a:pt x="1643" y="89671"/>
                        <a:pt x="821" y="108593"/>
                      </a:cubicBezTo>
                      <a:lnTo>
                        <a:pt x="0" y="115174"/>
                      </a:lnTo>
                      <a:lnTo>
                        <a:pt x="32906" y="115174"/>
                      </a:lnTo>
                      <a:lnTo>
                        <a:pt x="32906" y="102011"/>
                      </a:lnTo>
                      <a:close/>
                    </a:path>
                  </a:pathLst>
                </a:custGeom>
                <a:solidFill>
                  <a:srgbClr val="2D5967"/>
                </a:solidFill>
                <a:ln w="6417" cap="flat">
                  <a:noFill/>
                  <a:prstDash val="solid"/>
                  <a:miter/>
                </a:ln>
              </p:spPr>
              <p:txBody>
                <a:bodyPr rtlCol="0" anchor="ctr"/>
                <a:lstStyle/>
                <a:p>
                  <a:endParaRPr lang="en-US" sz="810"/>
                </a:p>
              </p:txBody>
            </p:sp>
            <p:sp>
              <p:nvSpPr>
                <p:cNvPr id="208" name="Freeform: Shape 207">
                  <a:extLst>
                    <a:ext uri="{FF2B5EF4-FFF2-40B4-BE49-F238E27FC236}">
                      <a16:creationId xmlns:a16="http://schemas.microsoft.com/office/drawing/2014/main" id="{D907B0D2-6FC1-E587-F04A-8EF749926067}"/>
                    </a:ext>
                  </a:extLst>
                </p:cNvPr>
                <p:cNvSpPr/>
                <p:nvPr/>
              </p:nvSpPr>
              <p:spPr>
                <a:xfrm>
                  <a:off x="2894983" y="2685814"/>
                  <a:ext cx="143968" cy="162069"/>
                </a:xfrm>
                <a:custGeom>
                  <a:avLst/>
                  <a:gdLst>
                    <a:gd name="connsiteX0" fmla="*/ 143968 w 143968"/>
                    <a:gd name="connsiteY0" fmla="*/ 13986 h 162069"/>
                    <a:gd name="connsiteX1" fmla="*/ 129986 w 143968"/>
                    <a:gd name="connsiteY1" fmla="*/ 0 h 162069"/>
                    <a:gd name="connsiteX2" fmla="*/ 13989 w 143968"/>
                    <a:gd name="connsiteY2" fmla="*/ 0 h 162069"/>
                    <a:gd name="connsiteX3" fmla="*/ 0 w 143968"/>
                    <a:gd name="connsiteY3" fmla="*/ 13986 h 162069"/>
                    <a:gd name="connsiteX4" fmla="*/ 0 w 143968"/>
                    <a:gd name="connsiteY4" fmla="*/ 148081 h 162069"/>
                    <a:gd name="connsiteX5" fmla="*/ 13989 w 143968"/>
                    <a:gd name="connsiteY5" fmla="*/ 162070 h 162069"/>
                    <a:gd name="connsiteX6" fmla="*/ 129986 w 143968"/>
                    <a:gd name="connsiteY6" fmla="*/ 162070 h 162069"/>
                    <a:gd name="connsiteX7" fmla="*/ 143968 w 143968"/>
                    <a:gd name="connsiteY7" fmla="*/ 148081 h 162069"/>
                    <a:gd name="connsiteX8" fmla="*/ 143968 w 143968"/>
                    <a:gd name="connsiteY8" fmla="*/ 13986 h 162069"/>
                    <a:gd name="connsiteX9" fmla="*/ 129986 w 143968"/>
                    <a:gd name="connsiteY9" fmla="*/ 148902 h 162069"/>
                    <a:gd name="connsiteX10" fmla="*/ 13989 w 143968"/>
                    <a:gd name="connsiteY10" fmla="*/ 148902 h 162069"/>
                    <a:gd name="connsiteX11" fmla="*/ 12340 w 143968"/>
                    <a:gd name="connsiteY11" fmla="*/ 147259 h 162069"/>
                    <a:gd name="connsiteX12" fmla="*/ 12340 w 143968"/>
                    <a:gd name="connsiteY12" fmla="*/ 13986 h 162069"/>
                    <a:gd name="connsiteX13" fmla="*/ 13989 w 143968"/>
                    <a:gd name="connsiteY13" fmla="*/ 12340 h 162069"/>
                    <a:gd name="connsiteX14" fmla="*/ 129986 w 143968"/>
                    <a:gd name="connsiteY14" fmla="*/ 12340 h 162069"/>
                    <a:gd name="connsiteX15" fmla="*/ 131629 w 143968"/>
                    <a:gd name="connsiteY15" fmla="*/ 13986 h 162069"/>
                    <a:gd name="connsiteX16" fmla="*/ 131629 w 143968"/>
                    <a:gd name="connsiteY16" fmla="*/ 148081 h 162069"/>
                    <a:gd name="connsiteX17" fmla="*/ 129986 w 143968"/>
                    <a:gd name="connsiteY17" fmla="*/ 148902 h 1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968" h="162069">
                      <a:moveTo>
                        <a:pt x="143968" y="13986"/>
                      </a:moveTo>
                      <a:cubicBezTo>
                        <a:pt x="143968" y="6582"/>
                        <a:pt x="137385" y="0"/>
                        <a:pt x="129986" y="0"/>
                      </a:cubicBezTo>
                      <a:lnTo>
                        <a:pt x="13989" y="0"/>
                      </a:lnTo>
                      <a:cubicBezTo>
                        <a:pt x="6584" y="0"/>
                        <a:pt x="0" y="6582"/>
                        <a:pt x="0" y="13986"/>
                      </a:cubicBezTo>
                      <a:lnTo>
                        <a:pt x="0" y="148081"/>
                      </a:lnTo>
                      <a:cubicBezTo>
                        <a:pt x="0" y="155486"/>
                        <a:pt x="6584" y="162070"/>
                        <a:pt x="13989" y="162070"/>
                      </a:cubicBezTo>
                      <a:lnTo>
                        <a:pt x="129986" y="162070"/>
                      </a:lnTo>
                      <a:cubicBezTo>
                        <a:pt x="137385" y="162070"/>
                        <a:pt x="143968" y="155486"/>
                        <a:pt x="143968" y="148081"/>
                      </a:cubicBezTo>
                      <a:lnTo>
                        <a:pt x="143968" y="13986"/>
                      </a:lnTo>
                      <a:close/>
                      <a:moveTo>
                        <a:pt x="129986" y="148902"/>
                      </a:moveTo>
                      <a:lnTo>
                        <a:pt x="13989" y="148902"/>
                      </a:lnTo>
                      <a:cubicBezTo>
                        <a:pt x="13161" y="148902"/>
                        <a:pt x="12340" y="148081"/>
                        <a:pt x="12340" y="147259"/>
                      </a:cubicBezTo>
                      <a:lnTo>
                        <a:pt x="12340" y="13986"/>
                      </a:lnTo>
                      <a:cubicBezTo>
                        <a:pt x="12340" y="13163"/>
                        <a:pt x="13161" y="12340"/>
                        <a:pt x="13989" y="12340"/>
                      </a:cubicBezTo>
                      <a:lnTo>
                        <a:pt x="129986" y="12340"/>
                      </a:lnTo>
                      <a:cubicBezTo>
                        <a:pt x="130807" y="12340"/>
                        <a:pt x="131629" y="13163"/>
                        <a:pt x="131629" y="13986"/>
                      </a:cubicBezTo>
                      <a:lnTo>
                        <a:pt x="131629" y="148081"/>
                      </a:lnTo>
                      <a:cubicBezTo>
                        <a:pt x="131629" y="148902"/>
                        <a:pt x="130807" y="148902"/>
                        <a:pt x="129986" y="148902"/>
                      </a:cubicBezTo>
                      <a:close/>
                    </a:path>
                  </a:pathLst>
                </a:custGeom>
                <a:solidFill>
                  <a:srgbClr val="2D5967"/>
                </a:solidFill>
                <a:ln w="6417" cap="flat">
                  <a:noFill/>
                  <a:prstDash val="solid"/>
                  <a:miter/>
                </a:ln>
              </p:spPr>
              <p:txBody>
                <a:bodyPr rtlCol="0" anchor="ctr"/>
                <a:lstStyle/>
                <a:p>
                  <a:endParaRPr lang="en-US" sz="810"/>
                </a:p>
              </p:txBody>
            </p:sp>
            <p:sp>
              <p:nvSpPr>
                <p:cNvPr id="209" name="Freeform: Shape 208">
                  <a:extLst>
                    <a:ext uri="{FF2B5EF4-FFF2-40B4-BE49-F238E27FC236}">
                      <a16:creationId xmlns:a16="http://schemas.microsoft.com/office/drawing/2014/main" id="{9648B702-51C8-B33E-9CB9-C38B628A6DA7}"/>
                    </a:ext>
                  </a:extLst>
                </p:cNvPr>
                <p:cNvSpPr/>
                <p:nvPr/>
              </p:nvSpPr>
              <p:spPr>
                <a:xfrm>
                  <a:off x="2917192" y="2707204"/>
                  <a:ext cx="100365" cy="55118"/>
                </a:xfrm>
                <a:custGeom>
                  <a:avLst/>
                  <a:gdLst>
                    <a:gd name="connsiteX0" fmla="*/ 100366 w 100365"/>
                    <a:gd name="connsiteY0" fmla="*/ 39488 h 55118"/>
                    <a:gd name="connsiteX1" fmla="*/ 100366 w 100365"/>
                    <a:gd name="connsiteY1" fmla="*/ 0 h 55118"/>
                    <a:gd name="connsiteX2" fmla="*/ 0 w 100365"/>
                    <a:gd name="connsiteY2" fmla="*/ 0 h 55118"/>
                    <a:gd name="connsiteX3" fmla="*/ 0 w 100365"/>
                    <a:gd name="connsiteY3" fmla="*/ 55119 h 55118"/>
                    <a:gd name="connsiteX4" fmla="*/ 100366 w 100365"/>
                    <a:gd name="connsiteY4" fmla="*/ 55119 h 55118"/>
                    <a:gd name="connsiteX5" fmla="*/ 100366 w 100365"/>
                    <a:gd name="connsiteY5" fmla="*/ 39488 h 55118"/>
                    <a:gd name="connsiteX6" fmla="*/ 12340 w 100365"/>
                    <a:gd name="connsiteY6" fmla="*/ 12340 h 55118"/>
                    <a:gd name="connsiteX7" fmla="*/ 88848 w 100365"/>
                    <a:gd name="connsiteY7" fmla="*/ 12340 h 55118"/>
                    <a:gd name="connsiteX8" fmla="*/ 88848 w 100365"/>
                    <a:gd name="connsiteY8" fmla="*/ 42778 h 55118"/>
                    <a:gd name="connsiteX9" fmla="*/ 12340 w 100365"/>
                    <a:gd name="connsiteY9" fmla="*/ 42778 h 55118"/>
                    <a:gd name="connsiteX10" fmla="*/ 12340 w 100365"/>
                    <a:gd name="connsiteY10" fmla="*/ 12340 h 5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365" h="55118">
                      <a:moveTo>
                        <a:pt x="100366" y="39488"/>
                      </a:moveTo>
                      <a:lnTo>
                        <a:pt x="100366" y="0"/>
                      </a:lnTo>
                      <a:lnTo>
                        <a:pt x="0" y="0"/>
                      </a:lnTo>
                      <a:lnTo>
                        <a:pt x="0" y="55119"/>
                      </a:lnTo>
                      <a:lnTo>
                        <a:pt x="100366" y="55119"/>
                      </a:lnTo>
                      <a:lnTo>
                        <a:pt x="100366" y="39488"/>
                      </a:lnTo>
                      <a:close/>
                      <a:moveTo>
                        <a:pt x="12340" y="12340"/>
                      </a:moveTo>
                      <a:lnTo>
                        <a:pt x="88848" y="12340"/>
                      </a:lnTo>
                      <a:lnTo>
                        <a:pt x="88848" y="42778"/>
                      </a:lnTo>
                      <a:lnTo>
                        <a:pt x="12340" y="42778"/>
                      </a:lnTo>
                      <a:lnTo>
                        <a:pt x="12340" y="12340"/>
                      </a:lnTo>
                      <a:close/>
                    </a:path>
                  </a:pathLst>
                </a:custGeom>
                <a:solidFill>
                  <a:srgbClr val="2D5967"/>
                </a:solidFill>
                <a:ln w="6417" cap="flat">
                  <a:noFill/>
                  <a:prstDash val="solid"/>
                  <a:miter/>
                </a:ln>
              </p:spPr>
              <p:txBody>
                <a:bodyPr rtlCol="0" anchor="ctr"/>
                <a:lstStyle/>
                <a:p>
                  <a:endParaRPr lang="en-US" sz="810"/>
                </a:p>
              </p:txBody>
            </p:sp>
            <p:sp>
              <p:nvSpPr>
                <p:cNvPr id="210" name="Freeform: Shape 209">
                  <a:extLst>
                    <a:ext uri="{FF2B5EF4-FFF2-40B4-BE49-F238E27FC236}">
                      <a16:creationId xmlns:a16="http://schemas.microsoft.com/office/drawing/2014/main" id="{8DC661D6-56EC-050A-568C-A66BC77AFCF2}"/>
                    </a:ext>
                  </a:extLst>
                </p:cNvPr>
                <p:cNvSpPr/>
                <p:nvPr/>
              </p:nvSpPr>
              <p:spPr>
                <a:xfrm>
                  <a:off x="2984652" y="2728594"/>
                  <a:ext cx="11518" cy="11516"/>
                </a:xfrm>
                <a:custGeom>
                  <a:avLst/>
                  <a:gdLst>
                    <a:gd name="connsiteX0" fmla="*/ 5762 w 11518"/>
                    <a:gd name="connsiteY0" fmla="*/ 11517 h 11516"/>
                    <a:gd name="connsiteX1" fmla="*/ 11518 w 11518"/>
                    <a:gd name="connsiteY1" fmla="*/ 5758 h 11516"/>
                    <a:gd name="connsiteX2" fmla="*/ 5762 w 11518"/>
                    <a:gd name="connsiteY2" fmla="*/ 0 h 11516"/>
                    <a:gd name="connsiteX3" fmla="*/ 0 w 11518"/>
                    <a:gd name="connsiteY3" fmla="*/ 5758 h 11516"/>
                    <a:gd name="connsiteX4" fmla="*/ 5762 w 11518"/>
                    <a:gd name="connsiteY4" fmla="*/ 11517 h 11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8" h="11516">
                      <a:moveTo>
                        <a:pt x="5762" y="11517"/>
                      </a:moveTo>
                      <a:cubicBezTo>
                        <a:pt x="8939" y="11517"/>
                        <a:pt x="11518" y="8939"/>
                        <a:pt x="11518" y="5758"/>
                      </a:cubicBezTo>
                      <a:cubicBezTo>
                        <a:pt x="11518" y="2578"/>
                        <a:pt x="8939" y="0"/>
                        <a:pt x="5762" y="0"/>
                      </a:cubicBezTo>
                      <a:cubicBezTo>
                        <a:pt x="2580" y="0"/>
                        <a:pt x="0" y="2578"/>
                        <a:pt x="0" y="5758"/>
                      </a:cubicBezTo>
                      <a:cubicBezTo>
                        <a:pt x="0" y="8939"/>
                        <a:pt x="2580" y="11517"/>
                        <a:pt x="5762" y="11517"/>
                      </a:cubicBezTo>
                      <a:close/>
                    </a:path>
                  </a:pathLst>
                </a:custGeom>
                <a:solidFill>
                  <a:srgbClr val="2D5967"/>
                </a:solidFill>
                <a:ln w="6417" cap="flat">
                  <a:noFill/>
                  <a:prstDash val="solid"/>
                  <a:miter/>
                </a:ln>
              </p:spPr>
              <p:txBody>
                <a:bodyPr rtlCol="0" anchor="ctr"/>
                <a:lstStyle/>
                <a:p>
                  <a:endParaRPr lang="en-US" sz="810"/>
                </a:p>
              </p:txBody>
            </p:sp>
            <p:sp>
              <p:nvSpPr>
                <p:cNvPr id="211" name="Freeform: Shape 210">
                  <a:extLst>
                    <a:ext uri="{FF2B5EF4-FFF2-40B4-BE49-F238E27FC236}">
                      <a16:creationId xmlns:a16="http://schemas.microsoft.com/office/drawing/2014/main" id="{0F293609-B23C-A4E8-6403-3C388824DCE7}"/>
                    </a:ext>
                  </a:extLst>
                </p:cNvPr>
                <p:cNvSpPr/>
                <p:nvPr/>
              </p:nvSpPr>
              <p:spPr>
                <a:xfrm>
                  <a:off x="2917192" y="2771372"/>
                  <a:ext cx="100365" cy="54296"/>
                </a:xfrm>
                <a:custGeom>
                  <a:avLst/>
                  <a:gdLst>
                    <a:gd name="connsiteX0" fmla="*/ 0 w 100365"/>
                    <a:gd name="connsiteY0" fmla="*/ 54297 h 54296"/>
                    <a:gd name="connsiteX1" fmla="*/ 100366 w 100365"/>
                    <a:gd name="connsiteY1" fmla="*/ 54297 h 54296"/>
                    <a:gd name="connsiteX2" fmla="*/ 100366 w 100365"/>
                    <a:gd name="connsiteY2" fmla="*/ 0 h 54296"/>
                    <a:gd name="connsiteX3" fmla="*/ 0 w 100365"/>
                    <a:gd name="connsiteY3" fmla="*/ 0 h 54296"/>
                    <a:gd name="connsiteX4" fmla="*/ 0 w 100365"/>
                    <a:gd name="connsiteY4" fmla="*/ 54297 h 54296"/>
                    <a:gd name="connsiteX5" fmla="*/ 12340 w 100365"/>
                    <a:gd name="connsiteY5" fmla="*/ 11518 h 54296"/>
                    <a:gd name="connsiteX6" fmla="*/ 88848 w 100365"/>
                    <a:gd name="connsiteY6" fmla="*/ 11518 h 54296"/>
                    <a:gd name="connsiteX7" fmla="*/ 88848 w 100365"/>
                    <a:gd name="connsiteY7" fmla="*/ 41957 h 54296"/>
                    <a:gd name="connsiteX8" fmla="*/ 12340 w 100365"/>
                    <a:gd name="connsiteY8" fmla="*/ 41957 h 54296"/>
                    <a:gd name="connsiteX9" fmla="*/ 12340 w 100365"/>
                    <a:gd name="connsiteY9" fmla="*/ 11518 h 5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65" h="54296">
                      <a:moveTo>
                        <a:pt x="0" y="54297"/>
                      </a:moveTo>
                      <a:lnTo>
                        <a:pt x="100366" y="54297"/>
                      </a:lnTo>
                      <a:lnTo>
                        <a:pt x="100366" y="0"/>
                      </a:lnTo>
                      <a:lnTo>
                        <a:pt x="0" y="0"/>
                      </a:lnTo>
                      <a:lnTo>
                        <a:pt x="0" y="54297"/>
                      </a:lnTo>
                      <a:close/>
                      <a:moveTo>
                        <a:pt x="12340" y="11518"/>
                      </a:moveTo>
                      <a:lnTo>
                        <a:pt x="88848" y="11518"/>
                      </a:lnTo>
                      <a:lnTo>
                        <a:pt x="88848" y="41957"/>
                      </a:lnTo>
                      <a:lnTo>
                        <a:pt x="12340" y="41957"/>
                      </a:lnTo>
                      <a:lnTo>
                        <a:pt x="12340" y="11518"/>
                      </a:lnTo>
                      <a:close/>
                    </a:path>
                  </a:pathLst>
                </a:custGeom>
                <a:solidFill>
                  <a:srgbClr val="2D5967"/>
                </a:solidFill>
                <a:ln w="6417" cap="flat">
                  <a:noFill/>
                  <a:prstDash val="solid"/>
                  <a:miter/>
                </a:ln>
              </p:spPr>
              <p:txBody>
                <a:bodyPr rtlCol="0" anchor="ctr"/>
                <a:lstStyle/>
                <a:p>
                  <a:endParaRPr lang="en-US" sz="810"/>
                </a:p>
              </p:txBody>
            </p:sp>
            <p:sp>
              <p:nvSpPr>
                <p:cNvPr id="212" name="Freeform: Shape 211">
                  <a:extLst>
                    <a:ext uri="{FF2B5EF4-FFF2-40B4-BE49-F238E27FC236}">
                      <a16:creationId xmlns:a16="http://schemas.microsoft.com/office/drawing/2014/main" id="{E61D7FFB-A8F2-15DF-23BD-0DC8B4E7E8B5}"/>
                    </a:ext>
                  </a:extLst>
                </p:cNvPr>
                <p:cNvSpPr/>
                <p:nvPr/>
              </p:nvSpPr>
              <p:spPr>
                <a:xfrm>
                  <a:off x="2984652" y="2792763"/>
                  <a:ext cx="11518" cy="11516"/>
                </a:xfrm>
                <a:custGeom>
                  <a:avLst/>
                  <a:gdLst>
                    <a:gd name="connsiteX0" fmla="*/ 5762 w 11518"/>
                    <a:gd name="connsiteY0" fmla="*/ 11517 h 11516"/>
                    <a:gd name="connsiteX1" fmla="*/ 11518 w 11518"/>
                    <a:gd name="connsiteY1" fmla="*/ 5758 h 11516"/>
                    <a:gd name="connsiteX2" fmla="*/ 5762 w 11518"/>
                    <a:gd name="connsiteY2" fmla="*/ 0 h 11516"/>
                    <a:gd name="connsiteX3" fmla="*/ 0 w 11518"/>
                    <a:gd name="connsiteY3" fmla="*/ 5758 h 11516"/>
                    <a:gd name="connsiteX4" fmla="*/ 5762 w 11518"/>
                    <a:gd name="connsiteY4" fmla="*/ 11517 h 11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18" h="11516">
                      <a:moveTo>
                        <a:pt x="5762" y="11517"/>
                      </a:moveTo>
                      <a:cubicBezTo>
                        <a:pt x="8939" y="11517"/>
                        <a:pt x="11518" y="8939"/>
                        <a:pt x="11518" y="5758"/>
                      </a:cubicBezTo>
                      <a:cubicBezTo>
                        <a:pt x="11518" y="2578"/>
                        <a:pt x="8939" y="0"/>
                        <a:pt x="5762" y="0"/>
                      </a:cubicBezTo>
                      <a:cubicBezTo>
                        <a:pt x="2580" y="0"/>
                        <a:pt x="0" y="2578"/>
                        <a:pt x="0" y="5758"/>
                      </a:cubicBezTo>
                      <a:cubicBezTo>
                        <a:pt x="0" y="8939"/>
                        <a:pt x="2580" y="11517"/>
                        <a:pt x="5762" y="11517"/>
                      </a:cubicBezTo>
                      <a:close/>
                    </a:path>
                  </a:pathLst>
                </a:custGeom>
                <a:solidFill>
                  <a:srgbClr val="2D5967"/>
                </a:solidFill>
                <a:ln w="6417" cap="flat">
                  <a:noFill/>
                  <a:prstDash val="solid"/>
                  <a:miter/>
                </a:ln>
              </p:spPr>
              <p:txBody>
                <a:bodyPr rtlCol="0" anchor="ctr"/>
                <a:lstStyle/>
                <a:p>
                  <a:endParaRPr lang="en-US" sz="810"/>
                </a:p>
              </p:txBody>
            </p:sp>
            <p:sp>
              <p:nvSpPr>
                <p:cNvPr id="213" name="Freeform: Shape 212">
                  <a:extLst>
                    <a:ext uri="{FF2B5EF4-FFF2-40B4-BE49-F238E27FC236}">
                      <a16:creationId xmlns:a16="http://schemas.microsoft.com/office/drawing/2014/main" id="{2C0B4381-EC10-7B78-72D3-9A8115564800}"/>
                    </a:ext>
                  </a:extLst>
                </p:cNvPr>
                <p:cNvSpPr/>
                <p:nvPr/>
              </p:nvSpPr>
              <p:spPr>
                <a:xfrm>
                  <a:off x="3131913" y="2711316"/>
                  <a:ext cx="29613" cy="26325"/>
                </a:xfrm>
                <a:custGeom>
                  <a:avLst/>
                  <a:gdLst>
                    <a:gd name="connsiteX0" fmla="*/ 7405 w 29613"/>
                    <a:gd name="connsiteY0" fmla="*/ 0 h 26325"/>
                    <a:gd name="connsiteX1" fmla="*/ 0 w 29613"/>
                    <a:gd name="connsiteY1" fmla="*/ 13163 h 26325"/>
                    <a:gd name="connsiteX2" fmla="*/ 7405 w 29613"/>
                    <a:gd name="connsiteY2" fmla="*/ 26326 h 26325"/>
                    <a:gd name="connsiteX3" fmla="*/ 22209 w 29613"/>
                    <a:gd name="connsiteY3" fmla="*/ 26326 h 26325"/>
                    <a:gd name="connsiteX4" fmla="*/ 29614 w 29613"/>
                    <a:gd name="connsiteY4" fmla="*/ 13163 h 26325"/>
                    <a:gd name="connsiteX5" fmla="*/ 22209 w 29613"/>
                    <a:gd name="connsiteY5" fmla="*/ 0 h 26325"/>
                    <a:gd name="connsiteX6" fmla="*/ 7405 w 29613"/>
                    <a:gd name="connsiteY6" fmla="*/ 0 h 2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13" h="26325">
                      <a:moveTo>
                        <a:pt x="7405" y="0"/>
                      </a:moveTo>
                      <a:lnTo>
                        <a:pt x="0" y="13163"/>
                      </a:lnTo>
                      <a:lnTo>
                        <a:pt x="7405" y="26326"/>
                      </a:lnTo>
                      <a:lnTo>
                        <a:pt x="22209" y="26326"/>
                      </a:lnTo>
                      <a:lnTo>
                        <a:pt x="29614" y="13163"/>
                      </a:lnTo>
                      <a:lnTo>
                        <a:pt x="22209" y="0"/>
                      </a:lnTo>
                      <a:lnTo>
                        <a:pt x="7405" y="0"/>
                      </a:lnTo>
                      <a:close/>
                    </a:path>
                  </a:pathLst>
                </a:custGeom>
                <a:solidFill>
                  <a:srgbClr val="2D5967"/>
                </a:solidFill>
                <a:ln w="6417" cap="flat">
                  <a:noFill/>
                  <a:prstDash val="solid"/>
                  <a:miter/>
                </a:ln>
              </p:spPr>
              <p:txBody>
                <a:bodyPr rtlCol="0" anchor="ctr"/>
                <a:lstStyle/>
                <a:p>
                  <a:endParaRPr lang="en-US" sz="810"/>
                </a:p>
              </p:txBody>
            </p:sp>
            <p:sp>
              <p:nvSpPr>
                <p:cNvPr id="214" name="Freeform: Shape 213">
                  <a:extLst>
                    <a:ext uri="{FF2B5EF4-FFF2-40B4-BE49-F238E27FC236}">
                      <a16:creationId xmlns:a16="http://schemas.microsoft.com/office/drawing/2014/main" id="{082605D0-BCC6-13CF-B86E-8F2C2FDAA304}"/>
                    </a:ext>
                  </a:extLst>
                </p:cNvPr>
                <p:cNvSpPr/>
                <p:nvPr/>
              </p:nvSpPr>
              <p:spPr>
                <a:xfrm>
                  <a:off x="3150829" y="2673474"/>
                  <a:ext cx="27971" cy="27970"/>
                </a:xfrm>
                <a:custGeom>
                  <a:avLst/>
                  <a:gdLst>
                    <a:gd name="connsiteX0" fmla="*/ 13989 w 27971"/>
                    <a:gd name="connsiteY0" fmla="*/ 0 h 27970"/>
                    <a:gd name="connsiteX1" fmla="*/ 0 w 27971"/>
                    <a:gd name="connsiteY1" fmla="*/ 13985 h 27970"/>
                    <a:gd name="connsiteX2" fmla="*/ 13989 w 27971"/>
                    <a:gd name="connsiteY2" fmla="*/ 27971 h 27970"/>
                    <a:gd name="connsiteX3" fmla="*/ 27971 w 27971"/>
                    <a:gd name="connsiteY3" fmla="*/ 13985 h 27970"/>
                    <a:gd name="connsiteX4" fmla="*/ 13989 w 27971"/>
                    <a:gd name="connsiteY4" fmla="*/ 0 h 27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1" h="27970">
                      <a:moveTo>
                        <a:pt x="13989" y="0"/>
                      </a:moveTo>
                      <a:cubicBezTo>
                        <a:pt x="6584" y="0"/>
                        <a:pt x="0" y="6582"/>
                        <a:pt x="0" y="13985"/>
                      </a:cubicBezTo>
                      <a:cubicBezTo>
                        <a:pt x="0" y="21390"/>
                        <a:pt x="6584" y="27971"/>
                        <a:pt x="13989" y="27971"/>
                      </a:cubicBezTo>
                      <a:cubicBezTo>
                        <a:pt x="21394" y="27971"/>
                        <a:pt x="27971" y="21390"/>
                        <a:pt x="27971" y="13985"/>
                      </a:cubicBezTo>
                      <a:cubicBezTo>
                        <a:pt x="27971" y="6582"/>
                        <a:pt x="21394" y="0"/>
                        <a:pt x="13989" y="0"/>
                      </a:cubicBezTo>
                      <a:close/>
                    </a:path>
                  </a:pathLst>
                </a:custGeom>
                <a:solidFill>
                  <a:srgbClr val="2D5967"/>
                </a:solidFill>
                <a:ln w="6417" cap="flat">
                  <a:noFill/>
                  <a:prstDash val="solid"/>
                  <a:miter/>
                </a:ln>
              </p:spPr>
              <p:txBody>
                <a:bodyPr rtlCol="0" anchor="ctr"/>
                <a:lstStyle/>
                <a:p>
                  <a:endParaRPr lang="en-US" sz="810"/>
                </a:p>
              </p:txBody>
            </p:sp>
            <p:sp>
              <p:nvSpPr>
                <p:cNvPr id="215" name="Freeform: Shape 214">
                  <a:extLst>
                    <a:ext uri="{FF2B5EF4-FFF2-40B4-BE49-F238E27FC236}">
                      <a16:creationId xmlns:a16="http://schemas.microsoft.com/office/drawing/2014/main" id="{3425EA3B-1974-5B21-C76B-0F21CFF6FCD3}"/>
                    </a:ext>
                  </a:extLst>
                </p:cNvPr>
                <p:cNvSpPr/>
                <p:nvPr/>
              </p:nvSpPr>
              <p:spPr>
                <a:xfrm>
                  <a:off x="3110519" y="2675119"/>
                  <a:ext cx="29620" cy="27148"/>
                </a:xfrm>
                <a:custGeom>
                  <a:avLst/>
                  <a:gdLst>
                    <a:gd name="connsiteX0" fmla="*/ 14810 w 29620"/>
                    <a:gd name="connsiteY0" fmla="*/ 0 h 27148"/>
                    <a:gd name="connsiteX1" fmla="*/ 0 w 29620"/>
                    <a:gd name="connsiteY1" fmla="*/ 27148 h 27148"/>
                    <a:gd name="connsiteX2" fmla="*/ 29620 w 29620"/>
                    <a:gd name="connsiteY2" fmla="*/ 27148 h 27148"/>
                    <a:gd name="connsiteX3" fmla="*/ 14810 w 29620"/>
                    <a:gd name="connsiteY3" fmla="*/ 0 h 27148"/>
                  </a:gdLst>
                  <a:ahLst/>
                  <a:cxnLst>
                    <a:cxn ang="0">
                      <a:pos x="connsiteX0" y="connsiteY0"/>
                    </a:cxn>
                    <a:cxn ang="0">
                      <a:pos x="connsiteX1" y="connsiteY1"/>
                    </a:cxn>
                    <a:cxn ang="0">
                      <a:pos x="connsiteX2" y="connsiteY2"/>
                    </a:cxn>
                    <a:cxn ang="0">
                      <a:pos x="connsiteX3" y="connsiteY3"/>
                    </a:cxn>
                  </a:cxnLst>
                  <a:rect l="l" t="t" r="r" b="b"/>
                  <a:pathLst>
                    <a:path w="29620" h="27148">
                      <a:moveTo>
                        <a:pt x="14810" y="0"/>
                      </a:moveTo>
                      <a:lnTo>
                        <a:pt x="0" y="27148"/>
                      </a:lnTo>
                      <a:lnTo>
                        <a:pt x="29620" y="27148"/>
                      </a:lnTo>
                      <a:lnTo>
                        <a:pt x="14810" y="0"/>
                      </a:lnTo>
                      <a:close/>
                    </a:path>
                  </a:pathLst>
                </a:custGeom>
                <a:solidFill>
                  <a:srgbClr val="2D5967"/>
                </a:solidFill>
                <a:ln w="6417" cap="flat">
                  <a:noFill/>
                  <a:prstDash val="solid"/>
                  <a:miter/>
                </a:ln>
              </p:spPr>
              <p:txBody>
                <a:bodyPr rtlCol="0" anchor="ctr"/>
                <a:lstStyle/>
                <a:p>
                  <a:endParaRPr lang="en-US" sz="810"/>
                </a:p>
              </p:txBody>
            </p:sp>
          </p:grpSp>
        </p:grpSp>
        <p:sp>
          <p:nvSpPr>
            <p:cNvPr id="231" name="TextBox 230">
              <a:extLst>
                <a:ext uri="{FF2B5EF4-FFF2-40B4-BE49-F238E27FC236}">
                  <a16:creationId xmlns:a16="http://schemas.microsoft.com/office/drawing/2014/main" id="{D1DC4EDA-2424-EFBE-61D0-077CC18C4540}"/>
                </a:ext>
              </a:extLst>
            </p:cNvPr>
            <p:cNvSpPr txBox="1"/>
            <p:nvPr/>
          </p:nvSpPr>
          <p:spPr>
            <a:xfrm>
              <a:off x="2626092" y="2836667"/>
              <a:ext cx="78418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 Catalog</a:t>
              </a:r>
            </a:p>
          </p:txBody>
        </p:sp>
      </p:grpSp>
      <p:grpSp>
        <p:nvGrpSpPr>
          <p:cNvPr id="232" name="Graphic 4">
            <a:extLst>
              <a:ext uri="{FF2B5EF4-FFF2-40B4-BE49-F238E27FC236}">
                <a16:creationId xmlns:a16="http://schemas.microsoft.com/office/drawing/2014/main" id="{BE179C4A-C264-50B7-6BC3-C949AB6EC184}"/>
              </a:ext>
            </a:extLst>
          </p:cNvPr>
          <p:cNvGrpSpPr/>
          <p:nvPr/>
        </p:nvGrpSpPr>
        <p:grpSpPr>
          <a:xfrm>
            <a:off x="3161655" y="1543345"/>
            <a:ext cx="704039" cy="664178"/>
            <a:chOff x="3482086" y="2492141"/>
            <a:chExt cx="704039" cy="664178"/>
          </a:xfrm>
        </p:grpSpPr>
        <p:grpSp>
          <p:nvGrpSpPr>
            <p:cNvPr id="233" name="Graphic 4">
              <a:extLst>
                <a:ext uri="{FF2B5EF4-FFF2-40B4-BE49-F238E27FC236}">
                  <a16:creationId xmlns:a16="http://schemas.microsoft.com/office/drawing/2014/main" id="{0C897AAD-0B49-2FFF-E0F4-743F4A4AFF02}"/>
                </a:ext>
              </a:extLst>
            </p:cNvPr>
            <p:cNvGrpSpPr/>
            <p:nvPr/>
          </p:nvGrpSpPr>
          <p:grpSpPr>
            <a:xfrm>
              <a:off x="3635141" y="2492141"/>
              <a:ext cx="384086" cy="385010"/>
              <a:chOff x="3635141" y="2492141"/>
              <a:chExt cx="384086" cy="385010"/>
            </a:xfrm>
          </p:grpSpPr>
          <p:grpSp>
            <p:nvGrpSpPr>
              <p:cNvPr id="234" name="Graphic 4">
                <a:extLst>
                  <a:ext uri="{FF2B5EF4-FFF2-40B4-BE49-F238E27FC236}">
                    <a16:creationId xmlns:a16="http://schemas.microsoft.com/office/drawing/2014/main" id="{9210FF6D-ED81-FAD5-4100-FF31B4D9FEA8}"/>
                  </a:ext>
                </a:extLst>
              </p:cNvPr>
              <p:cNvGrpSpPr/>
              <p:nvPr/>
            </p:nvGrpSpPr>
            <p:grpSpPr>
              <a:xfrm>
                <a:off x="3635141" y="2492141"/>
                <a:ext cx="384086" cy="385010"/>
                <a:chOff x="3635141" y="2492141"/>
                <a:chExt cx="384086" cy="385010"/>
              </a:xfrm>
              <a:solidFill>
                <a:srgbClr val="FFFFFF"/>
              </a:solidFill>
            </p:grpSpPr>
            <p:sp>
              <p:nvSpPr>
                <p:cNvPr id="235" name="Freeform: Shape 234">
                  <a:extLst>
                    <a:ext uri="{FF2B5EF4-FFF2-40B4-BE49-F238E27FC236}">
                      <a16:creationId xmlns:a16="http://schemas.microsoft.com/office/drawing/2014/main" id="{798C940F-7625-2EBF-E61F-0987B7177A47}"/>
                    </a:ext>
                  </a:extLst>
                </p:cNvPr>
                <p:cNvSpPr/>
                <p:nvPr/>
              </p:nvSpPr>
              <p:spPr>
                <a:xfrm>
                  <a:off x="3639735" y="2496748"/>
                  <a:ext cx="378567" cy="378561"/>
                </a:xfrm>
                <a:custGeom>
                  <a:avLst/>
                  <a:gdLst>
                    <a:gd name="connsiteX0" fmla="*/ 140927 w 378567"/>
                    <a:gd name="connsiteY0" fmla="*/ 377644 h 378561"/>
                    <a:gd name="connsiteX1" fmla="*/ 135402 w 378567"/>
                    <a:gd name="connsiteY1" fmla="*/ 331590 h 378561"/>
                    <a:gd name="connsiteX2" fmla="*/ 125269 w 378567"/>
                    <a:gd name="connsiteY2" fmla="*/ 326983 h 378561"/>
                    <a:gd name="connsiteX3" fmla="*/ 89348 w 378567"/>
                    <a:gd name="connsiteY3" fmla="*/ 355538 h 378561"/>
                    <a:gd name="connsiteX4" fmla="*/ 21188 w 378567"/>
                    <a:gd name="connsiteY4" fmla="*/ 287376 h 378561"/>
                    <a:gd name="connsiteX5" fmla="*/ 49743 w 378567"/>
                    <a:gd name="connsiteY5" fmla="*/ 251454 h 378561"/>
                    <a:gd name="connsiteX6" fmla="*/ 46054 w 378567"/>
                    <a:gd name="connsiteY6" fmla="*/ 241323 h 378561"/>
                    <a:gd name="connsiteX7" fmla="*/ 0 w 378567"/>
                    <a:gd name="connsiteY7" fmla="*/ 235796 h 378561"/>
                    <a:gd name="connsiteX8" fmla="*/ 0 w 378567"/>
                    <a:gd name="connsiteY8" fmla="*/ 140925 h 378561"/>
                    <a:gd name="connsiteX9" fmla="*/ 46054 w 378567"/>
                    <a:gd name="connsiteY9" fmla="*/ 135399 h 378561"/>
                    <a:gd name="connsiteX10" fmla="*/ 49743 w 378567"/>
                    <a:gd name="connsiteY10" fmla="*/ 125267 h 378561"/>
                    <a:gd name="connsiteX11" fmla="*/ 21188 w 378567"/>
                    <a:gd name="connsiteY11" fmla="*/ 89345 h 378561"/>
                    <a:gd name="connsiteX12" fmla="*/ 89348 w 378567"/>
                    <a:gd name="connsiteY12" fmla="*/ 21185 h 378561"/>
                    <a:gd name="connsiteX13" fmla="*/ 125269 w 378567"/>
                    <a:gd name="connsiteY13" fmla="*/ 49738 h 378561"/>
                    <a:gd name="connsiteX14" fmla="*/ 135402 w 378567"/>
                    <a:gd name="connsiteY14" fmla="*/ 46054 h 378561"/>
                    <a:gd name="connsiteX15" fmla="*/ 140927 w 378567"/>
                    <a:gd name="connsiteY15" fmla="*/ 0 h 378561"/>
                    <a:gd name="connsiteX16" fmla="*/ 237641 w 378567"/>
                    <a:gd name="connsiteY16" fmla="*/ 0 h 378561"/>
                    <a:gd name="connsiteX17" fmla="*/ 242249 w 378567"/>
                    <a:gd name="connsiteY17" fmla="*/ 46054 h 378561"/>
                    <a:gd name="connsiteX18" fmla="*/ 252375 w 378567"/>
                    <a:gd name="connsiteY18" fmla="*/ 49738 h 378561"/>
                    <a:gd name="connsiteX19" fmla="*/ 288302 w 378567"/>
                    <a:gd name="connsiteY19" fmla="*/ 21185 h 378561"/>
                    <a:gd name="connsiteX20" fmla="*/ 356462 w 378567"/>
                    <a:gd name="connsiteY20" fmla="*/ 89345 h 378561"/>
                    <a:gd name="connsiteX21" fmla="*/ 327907 w 378567"/>
                    <a:gd name="connsiteY21" fmla="*/ 125267 h 378561"/>
                    <a:gd name="connsiteX22" fmla="*/ 332508 w 378567"/>
                    <a:gd name="connsiteY22" fmla="*/ 135399 h 378561"/>
                    <a:gd name="connsiteX23" fmla="*/ 378568 w 378567"/>
                    <a:gd name="connsiteY23" fmla="*/ 140925 h 378561"/>
                    <a:gd name="connsiteX24" fmla="*/ 378568 w 378567"/>
                    <a:gd name="connsiteY24" fmla="*/ 237638 h 378561"/>
                    <a:gd name="connsiteX25" fmla="*/ 332508 w 378567"/>
                    <a:gd name="connsiteY25" fmla="*/ 242243 h 378561"/>
                    <a:gd name="connsiteX26" fmla="*/ 327907 w 378567"/>
                    <a:gd name="connsiteY26" fmla="*/ 252376 h 378561"/>
                    <a:gd name="connsiteX27" fmla="*/ 356462 w 378567"/>
                    <a:gd name="connsiteY27" fmla="*/ 288297 h 378561"/>
                    <a:gd name="connsiteX28" fmla="*/ 288302 w 378567"/>
                    <a:gd name="connsiteY28" fmla="*/ 356456 h 378561"/>
                    <a:gd name="connsiteX29" fmla="*/ 252375 w 378567"/>
                    <a:gd name="connsiteY29" fmla="*/ 327901 h 378561"/>
                    <a:gd name="connsiteX30" fmla="*/ 242249 w 378567"/>
                    <a:gd name="connsiteY30" fmla="*/ 332508 h 378561"/>
                    <a:gd name="connsiteX31" fmla="*/ 237641 w 378567"/>
                    <a:gd name="connsiteY31" fmla="*/ 378562 h 378561"/>
                    <a:gd name="connsiteX32" fmla="*/ 140927 w 378567"/>
                    <a:gd name="connsiteY32" fmla="*/ 378562 h 378561"/>
                    <a:gd name="connsiteX33" fmla="*/ 140927 w 378567"/>
                    <a:gd name="connsiteY33" fmla="*/ 377644 h 37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78567" h="378561">
                      <a:moveTo>
                        <a:pt x="140927" y="377644"/>
                      </a:moveTo>
                      <a:lnTo>
                        <a:pt x="135402" y="331590"/>
                      </a:lnTo>
                      <a:cubicBezTo>
                        <a:pt x="131718" y="330666"/>
                        <a:pt x="128953" y="328825"/>
                        <a:pt x="125269" y="326983"/>
                      </a:cubicBezTo>
                      <a:lnTo>
                        <a:pt x="89348" y="355538"/>
                      </a:lnTo>
                      <a:lnTo>
                        <a:pt x="21188" y="287376"/>
                      </a:lnTo>
                      <a:lnTo>
                        <a:pt x="49743" y="251454"/>
                      </a:lnTo>
                      <a:cubicBezTo>
                        <a:pt x="47895" y="247770"/>
                        <a:pt x="46978" y="245007"/>
                        <a:pt x="46054" y="241323"/>
                      </a:cubicBezTo>
                      <a:lnTo>
                        <a:pt x="0" y="235796"/>
                      </a:lnTo>
                      <a:lnTo>
                        <a:pt x="0" y="140925"/>
                      </a:lnTo>
                      <a:lnTo>
                        <a:pt x="46054" y="135399"/>
                      </a:lnTo>
                      <a:cubicBezTo>
                        <a:pt x="46978" y="131714"/>
                        <a:pt x="48819" y="128951"/>
                        <a:pt x="49743" y="125267"/>
                      </a:cubicBezTo>
                      <a:lnTo>
                        <a:pt x="21188" y="89345"/>
                      </a:lnTo>
                      <a:lnTo>
                        <a:pt x="89348" y="21185"/>
                      </a:lnTo>
                      <a:lnTo>
                        <a:pt x="125269" y="49738"/>
                      </a:lnTo>
                      <a:cubicBezTo>
                        <a:pt x="128953" y="47896"/>
                        <a:pt x="131718" y="46975"/>
                        <a:pt x="135402" y="46054"/>
                      </a:cubicBezTo>
                      <a:lnTo>
                        <a:pt x="140927" y="0"/>
                      </a:lnTo>
                      <a:lnTo>
                        <a:pt x="237641" y="0"/>
                      </a:lnTo>
                      <a:lnTo>
                        <a:pt x="242249" y="46054"/>
                      </a:lnTo>
                      <a:cubicBezTo>
                        <a:pt x="245932" y="46975"/>
                        <a:pt x="248691" y="48817"/>
                        <a:pt x="252375" y="49738"/>
                      </a:cubicBezTo>
                      <a:lnTo>
                        <a:pt x="288302" y="21185"/>
                      </a:lnTo>
                      <a:lnTo>
                        <a:pt x="356462" y="89345"/>
                      </a:lnTo>
                      <a:lnTo>
                        <a:pt x="327907" y="125267"/>
                      </a:lnTo>
                      <a:cubicBezTo>
                        <a:pt x="329749" y="128951"/>
                        <a:pt x="330666" y="131714"/>
                        <a:pt x="332508" y="135399"/>
                      </a:cubicBezTo>
                      <a:lnTo>
                        <a:pt x="378568" y="140925"/>
                      </a:lnTo>
                      <a:lnTo>
                        <a:pt x="378568" y="237638"/>
                      </a:lnTo>
                      <a:lnTo>
                        <a:pt x="332508" y="242243"/>
                      </a:lnTo>
                      <a:cubicBezTo>
                        <a:pt x="331590" y="245928"/>
                        <a:pt x="329749" y="248691"/>
                        <a:pt x="327907" y="252376"/>
                      </a:cubicBezTo>
                      <a:lnTo>
                        <a:pt x="356462" y="288297"/>
                      </a:lnTo>
                      <a:lnTo>
                        <a:pt x="288302" y="356456"/>
                      </a:lnTo>
                      <a:lnTo>
                        <a:pt x="252375" y="327901"/>
                      </a:lnTo>
                      <a:cubicBezTo>
                        <a:pt x="248691" y="329749"/>
                        <a:pt x="245932" y="330666"/>
                        <a:pt x="242249" y="332508"/>
                      </a:cubicBezTo>
                      <a:lnTo>
                        <a:pt x="237641" y="378562"/>
                      </a:lnTo>
                      <a:lnTo>
                        <a:pt x="140927" y="378562"/>
                      </a:lnTo>
                      <a:lnTo>
                        <a:pt x="140927" y="377644"/>
                      </a:lnTo>
                      <a:close/>
                    </a:path>
                  </a:pathLst>
                </a:custGeom>
                <a:solidFill>
                  <a:srgbClr val="FFFFFF"/>
                </a:solidFill>
                <a:ln w="6417" cap="flat">
                  <a:noFill/>
                  <a:prstDash val="solid"/>
                  <a:miter/>
                </a:ln>
              </p:spPr>
              <p:txBody>
                <a:bodyPr rtlCol="0" anchor="ctr"/>
                <a:lstStyle/>
                <a:p>
                  <a:endParaRPr lang="en-US" sz="810"/>
                </a:p>
              </p:txBody>
            </p:sp>
            <p:sp>
              <p:nvSpPr>
                <p:cNvPr id="236" name="Freeform: Shape 235">
                  <a:extLst>
                    <a:ext uri="{FF2B5EF4-FFF2-40B4-BE49-F238E27FC236}">
                      <a16:creationId xmlns:a16="http://schemas.microsoft.com/office/drawing/2014/main" id="{E1CD2838-192C-C9D3-7D44-E5686607786B}"/>
                    </a:ext>
                  </a:extLst>
                </p:cNvPr>
                <p:cNvSpPr/>
                <p:nvPr/>
              </p:nvSpPr>
              <p:spPr>
                <a:xfrm>
                  <a:off x="3635141" y="2492141"/>
                  <a:ext cx="384086" cy="385010"/>
                </a:xfrm>
                <a:custGeom>
                  <a:avLst/>
                  <a:gdLst>
                    <a:gd name="connsiteX0" fmla="*/ 237635 w 384086"/>
                    <a:gd name="connsiteY0" fmla="*/ 9211 h 385010"/>
                    <a:gd name="connsiteX1" fmla="*/ 242242 w 384086"/>
                    <a:gd name="connsiteY1" fmla="*/ 53423 h 385010"/>
                    <a:gd name="connsiteX2" fmla="*/ 257899 w 384086"/>
                    <a:gd name="connsiteY2" fmla="*/ 59870 h 385010"/>
                    <a:gd name="connsiteX3" fmla="*/ 292903 w 384086"/>
                    <a:gd name="connsiteY3" fmla="*/ 32238 h 385010"/>
                    <a:gd name="connsiteX4" fmla="*/ 355538 w 384086"/>
                    <a:gd name="connsiteY4" fmla="*/ 94871 h 385010"/>
                    <a:gd name="connsiteX5" fmla="*/ 327900 w 384086"/>
                    <a:gd name="connsiteY5" fmla="*/ 129872 h 385010"/>
                    <a:gd name="connsiteX6" fmla="*/ 334349 w 384086"/>
                    <a:gd name="connsiteY6" fmla="*/ 144609 h 385010"/>
                    <a:gd name="connsiteX7" fmla="*/ 378562 w 384086"/>
                    <a:gd name="connsiteY7" fmla="*/ 149215 h 385010"/>
                    <a:gd name="connsiteX8" fmla="*/ 378562 w 384086"/>
                    <a:gd name="connsiteY8" fmla="*/ 237638 h 385010"/>
                    <a:gd name="connsiteX9" fmla="*/ 334349 w 384086"/>
                    <a:gd name="connsiteY9" fmla="*/ 242243 h 385010"/>
                    <a:gd name="connsiteX10" fmla="*/ 327900 w 384086"/>
                    <a:gd name="connsiteY10" fmla="*/ 256980 h 385010"/>
                    <a:gd name="connsiteX11" fmla="*/ 355538 w 384086"/>
                    <a:gd name="connsiteY11" fmla="*/ 291982 h 385010"/>
                    <a:gd name="connsiteX12" fmla="*/ 292903 w 384086"/>
                    <a:gd name="connsiteY12" fmla="*/ 354614 h 385010"/>
                    <a:gd name="connsiteX13" fmla="*/ 257899 w 384086"/>
                    <a:gd name="connsiteY13" fmla="*/ 326983 h 385010"/>
                    <a:gd name="connsiteX14" fmla="*/ 243166 w 384086"/>
                    <a:gd name="connsiteY14" fmla="*/ 333432 h 385010"/>
                    <a:gd name="connsiteX15" fmla="*/ 237635 w 384086"/>
                    <a:gd name="connsiteY15" fmla="*/ 377644 h 385010"/>
                    <a:gd name="connsiteX16" fmla="*/ 149217 w 384086"/>
                    <a:gd name="connsiteY16" fmla="*/ 377644 h 385010"/>
                    <a:gd name="connsiteX17" fmla="*/ 144610 w 384086"/>
                    <a:gd name="connsiteY17" fmla="*/ 333432 h 385010"/>
                    <a:gd name="connsiteX18" fmla="*/ 129871 w 384086"/>
                    <a:gd name="connsiteY18" fmla="*/ 326983 h 385010"/>
                    <a:gd name="connsiteX19" fmla="*/ 94873 w 384086"/>
                    <a:gd name="connsiteY19" fmla="*/ 354614 h 385010"/>
                    <a:gd name="connsiteX20" fmla="*/ 32238 w 384086"/>
                    <a:gd name="connsiteY20" fmla="*/ 291982 h 385010"/>
                    <a:gd name="connsiteX21" fmla="*/ 59869 w 384086"/>
                    <a:gd name="connsiteY21" fmla="*/ 256980 h 385010"/>
                    <a:gd name="connsiteX22" fmla="*/ 53420 w 384086"/>
                    <a:gd name="connsiteY22" fmla="*/ 242243 h 385010"/>
                    <a:gd name="connsiteX23" fmla="*/ 9208 w 384086"/>
                    <a:gd name="connsiteY23" fmla="*/ 237638 h 385010"/>
                    <a:gd name="connsiteX24" fmla="*/ 9208 w 384086"/>
                    <a:gd name="connsiteY24" fmla="*/ 149215 h 385010"/>
                    <a:gd name="connsiteX25" fmla="*/ 53420 w 384086"/>
                    <a:gd name="connsiteY25" fmla="*/ 144609 h 385010"/>
                    <a:gd name="connsiteX26" fmla="*/ 59869 w 384086"/>
                    <a:gd name="connsiteY26" fmla="*/ 128951 h 385010"/>
                    <a:gd name="connsiteX27" fmla="*/ 32238 w 384086"/>
                    <a:gd name="connsiteY27" fmla="*/ 93950 h 385010"/>
                    <a:gd name="connsiteX28" fmla="*/ 94873 w 384086"/>
                    <a:gd name="connsiteY28" fmla="*/ 31317 h 385010"/>
                    <a:gd name="connsiteX29" fmla="*/ 129871 w 384086"/>
                    <a:gd name="connsiteY29" fmla="*/ 58949 h 385010"/>
                    <a:gd name="connsiteX30" fmla="*/ 144610 w 384086"/>
                    <a:gd name="connsiteY30" fmla="*/ 52501 h 385010"/>
                    <a:gd name="connsiteX31" fmla="*/ 149217 w 384086"/>
                    <a:gd name="connsiteY31" fmla="*/ 9211 h 385010"/>
                    <a:gd name="connsiteX32" fmla="*/ 237635 w 384086"/>
                    <a:gd name="connsiteY32" fmla="*/ 9211 h 385010"/>
                    <a:gd name="connsiteX33" fmla="*/ 245926 w 384086"/>
                    <a:gd name="connsiteY33" fmla="*/ 0 h 385010"/>
                    <a:gd name="connsiteX34" fmla="*/ 237635 w 384086"/>
                    <a:gd name="connsiteY34" fmla="*/ 0 h 385010"/>
                    <a:gd name="connsiteX35" fmla="*/ 149217 w 384086"/>
                    <a:gd name="connsiteY35" fmla="*/ 0 h 385010"/>
                    <a:gd name="connsiteX36" fmla="*/ 140927 w 384086"/>
                    <a:gd name="connsiteY36" fmla="*/ 0 h 385010"/>
                    <a:gd name="connsiteX37" fmla="*/ 140003 w 384086"/>
                    <a:gd name="connsiteY37" fmla="*/ 8290 h 385010"/>
                    <a:gd name="connsiteX38" fmla="*/ 135395 w 384086"/>
                    <a:gd name="connsiteY38" fmla="*/ 46975 h 385010"/>
                    <a:gd name="connsiteX39" fmla="*/ 129871 w 384086"/>
                    <a:gd name="connsiteY39" fmla="*/ 48817 h 385010"/>
                    <a:gd name="connsiteX40" fmla="*/ 99474 w 384086"/>
                    <a:gd name="connsiteY40" fmla="*/ 23948 h 385010"/>
                    <a:gd name="connsiteX41" fmla="*/ 93031 w 384086"/>
                    <a:gd name="connsiteY41" fmla="*/ 18421 h 385010"/>
                    <a:gd name="connsiteX42" fmla="*/ 87500 w 384086"/>
                    <a:gd name="connsiteY42" fmla="*/ 25790 h 385010"/>
                    <a:gd name="connsiteX43" fmla="*/ 25789 w 384086"/>
                    <a:gd name="connsiteY43" fmla="*/ 87503 h 385010"/>
                    <a:gd name="connsiteX44" fmla="*/ 20265 w 384086"/>
                    <a:gd name="connsiteY44" fmla="*/ 93029 h 385010"/>
                    <a:gd name="connsiteX45" fmla="*/ 25789 w 384086"/>
                    <a:gd name="connsiteY45" fmla="*/ 99476 h 385010"/>
                    <a:gd name="connsiteX46" fmla="*/ 50661 w 384086"/>
                    <a:gd name="connsiteY46" fmla="*/ 129872 h 385010"/>
                    <a:gd name="connsiteX47" fmla="*/ 48819 w 384086"/>
                    <a:gd name="connsiteY47" fmla="*/ 135399 h 385010"/>
                    <a:gd name="connsiteX48" fmla="*/ 10132 w 384086"/>
                    <a:gd name="connsiteY48" fmla="*/ 140004 h 385010"/>
                    <a:gd name="connsiteX49" fmla="*/ 0 w 384086"/>
                    <a:gd name="connsiteY49" fmla="*/ 140925 h 385010"/>
                    <a:gd name="connsiteX50" fmla="*/ 0 w 384086"/>
                    <a:gd name="connsiteY50" fmla="*/ 149215 h 385010"/>
                    <a:gd name="connsiteX51" fmla="*/ 0 w 384086"/>
                    <a:gd name="connsiteY51" fmla="*/ 237638 h 385010"/>
                    <a:gd name="connsiteX52" fmla="*/ 0 w 384086"/>
                    <a:gd name="connsiteY52" fmla="*/ 245928 h 385010"/>
                    <a:gd name="connsiteX53" fmla="*/ 8291 w 384086"/>
                    <a:gd name="connsiteY53" fmla="*/ 246849 h 385010"/>
                    <a:gd name="connsiteX54" fmla="*/ 46978 w 384086"/>
                    <a:gd name="connsiteY54" fmla="*/ 251454 h 385010"/>
                    <a:gd name="connsiteX55" fmla="*/ 48819 w 384086"/>
                    <a:gd name="connsiteY55" fmla="*/ 256060 h 385010"/>
                    <a:gd name="connsiteX56" fmla="*/ 23948 w 384086"/>
                    <a:gd name="connsiteY56" fmla="*/ 286455 h 385010"/>
                    <a:gd name="connsiteX57" fmla="*/ 18423 w 384086"/>
                    <a:gd name="connsiteY57" fmla="*/ 292903 h 385010"/>
                    <a:gd name="connsiteX58" fmla="*/ 23948 w 384086"/>
                    <a:gd name="connsiteY58" fmla="*/ 298429 h 385010"/>
                    <a:gd name="connsiteX59" fmla="*/ 86582 w 384086"/>
                    <a:gd name="connsiteY59" fmla="*/ 361063 h 385010"/>
                    <a:gd name="connsiteX60" fmla="*/ 92107 w 384086"/>
                    <a:gd name="connsiteY60" fmla="*/ 366588 h 385010"/>
                    <a:gd name="connsiteX61" fmla="*/ 98556 w 384086"/>
                    <a:gd name="connsiteY61" fmla="*/ 361063 h 385010"/>
                    <a:gd name="connsiteX62" fmla="*/ 128953 w 384086"/>
                    <a:gd name="connsiteY62" fmla="*/ 336191 h 385010"/>
                    <a:gd name="connsiteX63" fmla="*/ 134478 w 384086"/>
                    <a:gd name="connsiteY63" fmla="*/ 338033 h 385010"/>
                    <a:gd name="connsiteX64" fmla="*/ 139085 w 384086"/>
                    <a:gd name="connsiteY64" fmla="*/ 376720 h 385010"/>
                    <a:gd name="connsiteX65" fmla="*/ 140003 w 384086"/>
                    <a:gd name="connsiteY65" fmla="*/ 385011 h 385010"/>
                    <a:gd name="connsiteX66" fmla="*/ 148293 w 384086"/>
                    <a:gd name="connsiteY66" fmla="*/ 385011 h 385010"/>
                    <a:gd name="connsiteX67" fmla="*/ 236717 w 384086"/>
                    <a:gd name="connsiteY67" fmla="*/ 385011 h 385010"/>
                    <a:gd name="connsiteX68" fmla="*/ 245008 w 384086"/>
                    <a:gd name="connsiteY68" fmla="*/ 385011 h 385010"/>
                    <a:gd name="connsiteX69" fmla="*/ 245926 w 384086"/>
                    <a:gd name="connsiteY69" fmla="*/ 376720 h 385010"/>
                    <a:gd name="connsiteX70" fmla="*/ 250533 w 384086"/>
                    <a:gd name="connsiteY70" fmla="*/ 338033 h 385010"/>
                    <a:gd name="connsiteX71" fmla="*/ 255140 w 384086"/>
                    <a:gd name="connsiteY71" fmla="*/ 336191 h 385010"/>
                    <a:gd name="connsiteX72" fmla="*/ 285537 w 384086"/>
                    <a:gd name="connsiteY72" fmla="*/ 361063 h 385010"/>
                    <a:gd name="connsiteX73" fmla="*/ 291979 w 384086"/>
                    <a:gd name="connsiteY73" fmla="*/ 366588 h 385010"/>
                    <a:gd name="connsiteX74" fmla="*/ 297511 w 384086"/>
                    <a:gd name="connsiteY74" fmla="*/ 361063 h 385010"/>
                    <a:gd name="connsiteX75" fmla="*/ 360139 w 384086"/>
                    <a:gd name="connsiteY75" fmla="*/ 298429 h 385010"/>
                    <a:gd name="connsiteX76" fmla="*/ 365670 w 384086"/>
                    <a:gd name="connsiteY76" fmla="*/ 292903 h 385010"/>
                    <a:gd name="connsiteX77" fmla="*/ 360139 w 384086"/>
                    <a:gd name="connsiteY77" fmla="*/ 286455 h 385010"/>
                    <a:gd name="connsiteX78" fmla="*/ 335274 w 384086"/>
                    <a:gd name="connsiteY78" fmla="*/ 256060 h 385010"/>
                    <a:gd name="connsiteX79" fmla="*/ 337115 w 384086"/>
                    <a:gd name="connsiteY79" fmla="*/ 251454 h 385010"/>
                    <a:gd name="connsiteX80" fmla="*/ 375802 w 384086"/>
                    <a:gd name="connsiteY80" fmla="*/ 246849 h 385010"/>
                    <a:gd name="connsiteX81" fmla="*/ 384087 w 384086"/>
                    <a:gd name="connsiteY81" fmla="*/ 245928 h 385010"/>
                    <a:gd name="connsiteX82" fmla="*/ 384087 w 384086"/>
                    <a:gd name="connsiteY82" fmla="*/ 237638 h 385010"/>
                    <a:gd name="connsiteX83" fmla="*/ 384087 w 384086"/>
                    <a:gd name="connsiteY83" fmla="*/ 149215 h 385010"/>
                    <a:gd name="connsiteX84" fmla="*/ 384087 w 384086"/>
                    <a:gd name="connsiteY84" fmla="*/ 140925 h 385010"/>
                    <a:gd name="connsiteX85" fmla="*/ 375802 w 384086"/>
                    <a:gd name="connsiteY85" fmla="*/ 140004 h 385010"/>
                    <a:gd name="connsiteX86" fmla="*/ 337115 w 384086"/>
                    <a:gd name="connsiteY86" fmla="*/ 135399 h 385010"/>
                    <a:gd name="connsiteX87" fmla="*/ 335274 w 384086"/>
                    <a:gd name="connsiteY87" fmla="*/ 129872 h 385010"/>
                    <a:gd name="connsiteX88" fmla="*/ 360139 w 384086"/>
                    <a:gd name="connsiteY88" fmla="*/ 99476 h 385010"/>
                    <a:gd name="connsiteX89" fmla="*/ 365670 w 384086"/>
                    <a:gd name="connsiteY89" fmla="*/ 93029 h 385010"/>
                    <a:gd name="connsiteX90" fmla="*/ 360139 w 384086"/>
                    <a:gd name="connsiteY90" fmla="*/ 87503 h 385010"/>
                    <a:gd name="connsiteX91" fmla="*/ 297511 w 384086"/>
                    <a:gd name="connsiteY91" fmla="*/ 24869 h 385010"/>
                    <a:gd name="connsiteX92" fmla="*/ 291979 w 384086"/>
                    <a:gd name="connsiteY92" fmla="*/ 19343 h 385010"/>
                    <a:gd name="connsiteX93" fmla="*/ 285537 w 384086"/>
                    <a:gd name="connsiteY93" fmla="*/ 24869 h 385010"/>
                    <a:gd name="connsiteX94" fmla="*/ 255140 w 384086"/>
                    <a:gd name="connsiteY94" fmla="*/ 49738 h 385010"/>
                    <a:gd name="connsiteX95" fmla="*/ 250533 w 384086"/>
                    <a:gd name="connsiteY95" fmla="*/ 47896 h 385010"/>
                    <a:gd name="connsiteX96" fmla="*/ 245926 w 384086"/>
                    <a:gd name="connsiteY96" fmla="*/ 9211 h 385010"/>
                    <a:gd name="connsiteX97" fmla="*/ 245926 w 384086"/>
                    <a:gd name="connsiteY9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84086" h="385010">
                      <a:moveTo>
                        <a:pt x="237635" y="9211"/>
                      </a:moveTo>
                      <a:lnTo>
                        <a:pt x="242242" y="53423"/>
                      </a:lnTo>
                      <a:cubicBezTo>
                        <a:pt x="247767" y="55264"/>
                        <a:pt x="252375" y="57107"/>
                        <a:pt x="257899" y="59870"/>
                      </a:cubicBezTo>
                      <a:lnTo>
                        <a:pt x="292903" y="32238"/>
                      </a:lnTo>
                      <a:lnTo>
                        <a:pt x="355538" y="94871"/>
                      </a:lnTo>
                      <a:lnTo>
                        <a:pt x="327900" y="129872"/>
                      </a:lnTo>
                      <a:cubicBezTo>
                        <a:pt x="329749" y="134477"/>
                        <a:pt x="332508" y="140004"/>
                        <a:pt x="334349" y="144609"/>
                      </a:cubicBezTo>
                      <a:lnTo>
                        <a:pt x="378562" y="149215"/>
                      </a:lnTo>
                      <a:lnTo>
                        <a:pt x="378562" y="237638"/>
                      </a:lnTo>
                      <a:lnTo>
                        <a:pt x="334349" y="242243"/>
                      </a:lnTo>
                      <a:cubicBezTo>
                        <a:pt x="332508" y="246849"/>
                        <a:pt x="330666" y="252375"/>
                        <a:pt x="327900" y="256980"/>
                      </a:cubicBezTo>
                      <a:lnTo>
                        <a:pt x="355538" y="291982"/>
                      </a:lnTo>
                      <a:lnTo>
                        <a:pt x="292903" y="354614"/>
                      </a:lnTo>
                      <a:lnTo>
                        <a:pt x="257899" y="326983"/>
                      </a:lnTo>
                      <a:cubicBezTo>
                        <a:pt x="253298" y="328825"/>
                        <a:pt x="247767" y="331590"/>
                        <a:pt x="243166" y="333432"/>
                      </a:cubicBezTo>
                      <a:lnTo>
                        <a:pt x="237635" y="377644"/>
                      </a:lnTo>
                      <a:lnTo>
                        <a:pt x="149217" y="377644"/>
                      </a:lnTo>
                      <a:lnTo>
                        <a:pt x="144610" y="333432"/>
                      </a:lnTo>
                      <a:cubicBezTo>
                        <a:pt x="139085" y="331590"/>
                        <a:pt x="134478" y="329749"/>
                        <a:pt x="129871" y="326983"/>
                      </a:cubicBezTo>
                      <a:lnTo>
                        <a:pt x="94873" y="354614"/>
                      </a:lnTo>
                      <a:lnTo>
                        <a:pt x="32238" y="291982"/>
                      </a:lnTo>
                      <a:lnTo>
                        <a:pt x="59869" y="256980"/>
                      </a:lnTo>
                      <a:cubicBezTo>
                        <a:pt x="58028" y="252375"/>
                        <a:pt x="55262" y="246849"/>
                        <a:pt x="53420" y="242243"/>
                      </a:cubicBezTo>
                      <a:lnTo>
                        <a:pt x="9208" y="237638"/>
                      </a:lnTo>
                      <a:lnTo>
                        <a:pt x="9208" y="149215"/>
                      </a:lnTo>
                      <a:lnTo>
                        <a:pt x="53420" y="144609"/>
                      </a:lnTo>
                      <a:cubicBezTo>
                        <a:pt x="55262" y="139082"/>
                        <a:pt x="57110" y="134477"/>
                        <a:pt x="59869" y="128951"/>
                      </a:cubicBezTo>
                      <a:lnTo>
                        <a:pt x="32238" y="93950"/>
                      </a:lnTo>
                      <a:lnTo>
                        <a:pt x="94873" y="31317"/>
                      </a:lnTo>
                      <a:lnTo>
                        <a:pt x="129871" y="58949"/>
                      </a:lnTo>
                      <a:cubicBezTo>
                        <a:pt x="134478" y="57107"/>
                        <a:pt x="140003" y="54344"/>
                        <a:pt x="144610" y="52501"/>
                      </a:cubicBezTo>
                      <a:lnTo>
                        <a:pt x="149217" y="9211"/>
                      </a:lnTo>
                      <a:lnTo>
                        <a:pt x="237635" y="9211"/>
                      </a:lnTo>
                      <a:close/>
                      <a:moveTo>
                        <a:pt x="245926" y="0"/>
                      </a:moveTo>
                      <a:lnTo>
                        <a:pt x="237635" y="0"/>
                      </a:lnTo>
                      <a:lnTo>
                        <a:pt x="149217" y="0"/>
                      </a:lnTo>
                      <a:lnTo>
                        <a:pt x="140927" y="0"/>
                      </a:lnTo>
                      <a:lnTo>
                        <a:pt x="140003" y="8290"/>
                      </a:lnTo>
                      <a:lnTo>
                        <a:pt x="135395" y="46975"/>
                      </a:lnTo>
                      <a:cubicBezTo>
                        <a:pt x="133554" y="47896"/>
                        <a:pt x="131712" y="48817"/>
                        <a:pt x="129871" y="48817"/>
                      </a:cubicBezTo>
                      <a:lnTo>
                        <a:pt x="99474" y="23948"/>
                      </a:lnTo>
                      <a:lnTo>
                        <a:pt x="93031" y="18421"/>
                      </a:lnTo>
                      <a:lnTo>
                        <a:pt x="87500" y="25790"/>
                      </a:lnTo>
                      <a:lnTo>
                        <a:pt x="25789" y="87503"/>
                      </a:lnTo>
                      <a:lnTo>
                        <a:pt x="20265" y="93029"/>
                      </a:lnTo>
                      <a:lnTo>
                        <a:pt x="25789" y="99476"/>
                      </a:lnTo>
                      <a:lnTo>
                        <a:pt x="50661" y="129872"/>
                      </a:lnTo>
                      <a:cubicBezTo>
                        <a:pt x="49737" y="131714"/>
                        <a:pt x="48819" y="133556"/>
                        <a:pt x="48819" y="135399"/>
                      </a:cubicBezTo>
                      <a:lnTo>
                        <a:pt x="10132" y="140004"/>
                      </a:lnTo>
                      <a:lnTo>
                        <a:pt x="0" y="140925"/>
                      </a:lnTo>
                      <a:lnTo>
                        <a:pt x="0" y="149215"/>
                      </a:lnTo>
                      <a:lnTo>
                        <a:pt x="0" y="237638"/>
                      </a:lnTo>
                      <a:lnTo>
                        <a:pt x="0" y="245928"/>
                      </a:lnTo>
                      <a:lnTo>
                        <a:pt x="8291" y="246849"/>
                      </a:lnTo>
                      <a:lnTo>
                        <a:pt x="46978" y="251454"/>
                      </a:lnTo>
                      <a:cubicBezTo>
                        <a:pt x="47895" y="253297"/>
                        <a:pt x="48819" y="255139"/>
                        <a:pt x="48819" y="256060"/>
                      </a:cubicBezTo>
                      <a:lnTo>
                        <a:pt x="23948" y="286455"/>
                      </a:lnTo>
                      <a:lnTo>
                        <a:pt x="18423" y="292903"/>
                      </a:lnTo>
                      <a:lnTo>
                        <a:pt x="23948" y="298429"/>
                      </a:lnTo>
                      <a:lnTo>
                        <a:pt x="86582" y="361063"/>
                      </a:lnTo>
                      <a:lnTo>
                        <a:pt x="92107" y="366588"/>
                      </a:lnTo>
                      <a:lnTo>
                        <a:pt x="98556" y="361063"/>
                      </a:lnTo>
                      <a:lnTo>
                        <a:pt x="128953" y="336191"/>
                      </a:lnTo>
                      <a:cubicBezTo>
                        <a:pt x="130794" y="337115"/>
                        <a:pt x="132636" y="338033"/>
                        <a:pt x="134478" y="338033"/>
                      </a:cubicBezTo>
                      <a:lnTo>
                        <a:pt x="139085" y="376720"/>
                      </a:lnTo>
                      <a:lnTo>
                        <a:pt x="140003" y="385011"/>
                      </a:lnTo>
                      <a:lnTo>
                        <a:pt x="148293" y="385011"/>
                      </a:lnTo>
                      <a:lnTo>
                        <a:pt x="236717" y="385011"/>
                      </a:lnTo>
                      <a:lnTo>
                        <a:pt x="245008" y="385011"/>
                      </a:lnTo>
                      <a:lnTo>
                        <a:pt x="245926" y="376720"/>
                      </a:lnTo>
                      <a:lnTo>
                        <a:pt x="250533" y="338033"/>
                      </a:lnTo>
                      <a:cubicBezTo>
                        <a:pt x="252375" y="337115"/>
                        <a:pt x="254216" y="336191"/>
                        <a:pt x="255140" y="336191"/>
                      </a:cubicBezTo>
                      <a:lnTo>
                        <a:pt x="285537" y="361063"/>
                      </a:lnTo>
                      <a:lnTo>
                        <a:pt x="291979" y="366588"/>
                      </a:lnTo>
                      <a:lnTo>
                        <a:pt x="297511" y="361063"/>
                      </a:lnTo>
                      <a:lnTo>
                        <a:pt x="360139" y="298429"/>
                      </a:lnTo>
                      <a:lnTo>
                        <a:pt x="365670" y="292903"/>
                      </a:lnTo>
                      <a:lnTo>
                        <a:pt x="360139" y="286455"/>
                      </a:lnTo>
                      <a:lnTo>
                        <a:pt x="335274" y="256060"/>
                      </a:lnTo>
                      <a:cubicBezTo>
                        <a:pt x="336191" y="254217"/>
                        <a:pt x="337115" y="252375"/>
                        <a:pt x="337115" y="251454"/>
                      </a:cubicBezTo>
                      <a:lnTo>
                        <a:pt x="375802" y="246849"/>
                      </a:lnTo>
                      <a:lnTo>
                        <a:pt x="384087" y="245928"/>
                      </a:lnTo>
                      <a:lnTo>
                        <a:pt x="384087" y="237638"/>
                      </a:lnTo>
                      <a:lnTo>
                        <a:pt x="384087" y="149215"/>
                      </a:lnTo>
                      <a:lnTo>
                        <a:pt x="384087" y="140925"/>
                      </a:lnTo>
                      <a:lnTo>
                        <a:pt x="375802" y="140004"/>
                      </a:lnTo>
                      <a:lnTo>
                        <a:pt x="337115" y="135399"/>
                      </a:lnTo>
                      <a:cubicBezTo>
                        <a:pt x="336191" y="133556"/>
                        <a:pt x="335274" y="131714"/>
                        <a:pt x="335274" y="129872"/>
                      </a:cubicBezTo>
                      <a:lnTo>
                        <a:pt x="360139" y="99476"/>
                      </a:lnTo>
                      <a:lnTo>
                        <a:pt x="365670" y="93029"/>
                      </a:lnTo>
                      <a:lnTo>
                        <a:pt x="360139" y="87503"/>
                      </a:lnTo>
                      <a:lnTo>
                        <a:pt x="297511" y="24869"/>
                      </a:lnTo>
                      <a:lnTo>
                        <a:pt x="291979" y="19343"/>
                      </a:lnTo>
                      <a:lnTo>
                        <a:pt x="285537" y="24869"/>
                      </a:lnTo>
                      <a:lnTo>
                        <a:pt x="255140" y="49738"/>
                      </a:lnTo>
                      <a:cubicBezTo>
                        <a:pt x="253298" y="48817"/>
                        <a:pt x="251457" y="47896"/>
                        <a:pt x="250533" y="47896"/>
                      </a:cubicBezTo>
                      <a:lnTo>
                        <a:pt x="245926" y="9211"/>
                      </a:lnTo>
                      <a:lnTo>
                        <a:pt x="245926" y="0"/>
                      </a:lnTo>
                      <a:close/>
                    </a:path>
                  </a:pathLst>
                </a:custGeom>
                <a:solidFill>
                  <a:srgbClr val="FFFFFF"/>
                </a:solidFill>
                <a:ln w="6417" cap="flat">
                  <a:noFill/>
                  <a:prstDash val="solid"/>
                  <a:miter/>
                </a:ln>
              </p:spPr>
              <p:txBody>
                <a:bodyPr rtlCol="0" anchor="ctr"/>
                <a:lstStyle/>
                <a:p>
                  <a:endParaRPr lang="en-US" sz="810"/>
                </a:p>
              </p:txBody>
            </p:sp>
          </p:grpSp>
          <p:grpSp>
            <p:nvGrpSpPr>
              <p:cNvPr id="237" name="Graphic 4">
                <a:extLst>
                  <a:ext uri="{FF2B5EF4-FFF2-40B4-BE49-F238E27FC236}">
                    <a16:creationId xmlns:a16="http://schemas.microsoft.com/office/drawing/2014/main" id="{DE30C4A4-C813-97D5-8983-36A79769CCD0}"/>
                  </a:ext>
                </a:extLst>
              </p:cNvPr>
              <p:cNvGrpSpPr/>
              <p:nvPr/>
            </p:nvGrpSpPr>
            <p:grpSpPr>
              <a:xfrm>
                <a:off x="3644355" y="2501354"/>
                <a:ext cx="368429" cy="369354"/>
                <a:chOff x="3644355" y="2501354"/>
                <a:chExt cx="368429" cy="369354"/>
              </a:xfrm>
              <a:solidFill>
                <a:srgbClr val="2D5967"/>
              </a:solidFill>
            </p:grpSpPr>
            <p:sp>
              <p:nvSpPr>
                <p:cNvPr id="238" name="Freeform: Shape 237">
                  <a:extLst>
                    <a:ext uri="{FF2B5EF4-FFF2-40B4-BE49-F238E27FC236}">
                      <a16:creationId xmlns:a16="http://schemas.microsoft.com/office/drawing/2014/main" id="{EA8CF233-2967-6A00-CABB-6C1AC7D35B3D}"/>
                    </a:ext>
                  </a:extLst>
                </p:cNvPr>
                <p:cNvSpPr/>
                <p:nvPr/>
              </p:nvSpPr>
              <p:spPr>
                <a:xfrm>
                  <a:off x="3644355" y="2501354"/>
                  <a:ext cx="368429" cy="369354"/>
                </a:xfrm>
                <a:custGeom>
                  <a:avLst/>
                  <a:gdLst>
                    <a:gd name="connsiteX0" fmla="*/ 368430 w 368429"/>
                    <a:gd name="connsiteY0" fmla="*/ 228427 h 369354"/>
                    <a:gd name="connsiteX1" fmla="*/ 368430 w 368429"/>
                    <a:gd name="connsiteY1" fmla="*/ 140004 h 369354"/>
                    <a:gd name="connsiteX2" fmla="*/ 324217 w 368429"/>
                    <a:gd name="connsiteY2" fmla="*/ 135399 h 369354"/>
                    <a:gd name="connsiteX3" fmla="*/ 317768 w 368429"/>
                    <a:gd name="connsiteY3" fmla="*/ 120661 h 369354"/>
                    <a:gd name="connsiteX4" fmla="*/ 345406 w 368429"/>
                    <a:gd name="connsiteY4" fmla="*/ 85660 h 369354"/>
                    <a:gd name="connsiteX5" fmla="*/ 282771 w 368429"/>
                    <a:gd name="connsiteY5" fmla="*/ 23027 h 369354"/>
                    <a:gd name="connsiteX6" fmla="*/ 247767 w 368429"/>
                    <a:gd name="connsiteY6" fmla="*/ 50659 h 369354"/>
                    <a:gd name="connsiteX7" fmla="*/ 233034 w 368429"/>
                    <a:gd name="connsiteY7" fmla="*/ 44211 h 369354"/>
                    <a:gd name="connsiteX8" fmla="*/ 228427 w 368429"/>
                    <a:gd name="connsiteY8" fmla="*/ 0 h 369354"/>
                    <a:gd name="connsiteX9" fmla="*/ 140003 w 368429"/>
                    <a:gd name="connsiteY9" fmla="*/ 0 h 369354"/>
                    <a:gd name="connsiteX10" fmla="*/ 135396 w 368429"/>
                    <a:gd name="connsiteY10" fmla="*/ 44211 h 369354"/>
                    <a:gd name="connsiteX11" fmla="*/ 119738 w 368429"/>
                    <a:gd name="connsiteY11" fmla="*/ 50659 h 369354"/>
                    <a:gd name="connsiteX12" fmla="*/ 84741 w 368429"/>
                    <a:gd name="connsiteY12" fmla="*/ 23027 h 369354"/>
                    <a:gd name="connsiteX13" fmla="*/ 22106 w 368429"/>
                    <a:gd name="connsiteY13" fmla="*/ 85660 h 369354"/>
                    <a:gd name="connsiteX14" fmla="*/ 49737 w 368429"/>
                    <a:gd name="connsiteY14" fmla="*/ 120661 h 369354"/>
                    <a:gd name="connsiteX15" fmla="*/ 43288 w 368429"/>
                    <a:gd name="connsiteY15" fmla="*/ 135399 h 369354"/>
                    <a:gd name="connsiteX16" fmla="*/ 0 w 368429"/>
                    <a:gd name="connsiteY16" fmla="*/ 140004 h 369354"/>
                    <a:gd name="connsiteX17" fmla="*/ 0 w 368429"/>
                    <a:gd name="connsiteY17" fmla="*/ 228427 h 369354"/>
                    <a:gd name="connsiteX18" fmla="*/ 44212 w 368429"/>
                    <a:gd name="connsiteY18" fmla="*/ 233033 h 369354"/>
                    <a:gd name="connsiteX19" fmla="*/ 50661 w 368429"/>
                    <a:gd name="connsiteY19" fmla="*/ 248691 h 369354"/>
                    <a:gd name="connsiteX20" fmla="*/ 23024 w 368429"/>
                    <a:gd name="connsiteY20" fmla="*/ 283692 h 369354"/>
                    <a:gd name="connsiteX21" fmla="*/ 85658 w 368429"/>
                    <a:gd name="connsiteY21" fmla="*/ 346325 h 369354"/>
                    <a:gd name="connsiteX22" fmla="*/ 120662 w 368429"/>
                    <a:gd name="connsiteY22" fmla="*/ 318694 h 369354"/>
                    <a:gd name="connsiteX23" fmla="*/ 135396 w 368429"/>
                    <a:gd name="connsiteY23" fmla="*/ 325143 h 369354"/>
                    <a:gd name="connsiteX24" fmla="*/ 140003 w 368429"/>
                    <a:gd name="connsiteY24" fmla="*/ 369355 h 369354"/>
                    <a:gd name="connsiteX25" fmla="*/ 228427 w 368429"/>
                    <a:gd name="connsiteY25" fmla="*/ 369355 h 369354"/>
                    <a:gd name="connsiteX26" fmla="*/ 233034 w 368429"/>
                    <a:gd name="connsiteY26" fmla="*/ 325143 h 369354"/>
                    <a:gd name="connsiteX27" fmla="*/ 247767 w 368429"/>
                    <a:gd name="connsiteY27" fmla="*/ 318694 h 369354"/>
                    <a:gd name="connsiteX28" fmla="*/ 282771 w 368429"/>
                    <a:gd name="connsiteY28" fmla="*/ 346325 h 369354"/>
                    <a:gd name="connsiteX29" fmla="*/ 345406 w 368429"/>
                    <a:gd name="connsiteY29" fmla="*/ 283692 h 369354"/>
                    <a:gd name="connsiteX30" fmla="*/ 317768 w 368429"/>
                    <a:gd name="connsiteY30" fmla="*/ 248691 h 369354"/>
                    <a:gd name="connsiteX31" fmla="*/ 324217 w 368429"/>
                    <a:gd name="connsiteY31" fmla="*/ 233954 h 369354"/>
                    <a:gd name="connsiteX32" fmla="*/ 368430 w 368429"/>
                    <a:gd name="connsiteY32" fmla="*/ 228427 h 369354"/>
                    <a:gd name="connsiteX33" fmla="*/ 326983 w 368429"/>
                    <a:gd name="connsiteY33" fmla="*/ 281850 h 369354"/>
                    <a:gd name="connsiteX34" fmla="*/ 281847 w 368429"/>
                    <a:gd name="connsiteY34" fmla="*/ 326984 h 369354"/>
                    <a:gd name="connsiteX35" fmla="*/ 249609 w 368429"/>
                    <a:gd name="connsiteY35" fmla="*/ 301192 h 369354"/>
                    <a:gd name="connsiteX36" fmla="*/ 245926 w 368429"/>
                    <a:gd name="connsiteY36" fmla="*/ 303956 h 369354"/>
                    <a:gd name="connsiteX37" fmla="*/ 224744 w 368429"/>
                    <a:gd name="connsiteY37" fmla="*/ 313169 h 369354"/>
                    <a:gd name="connsiteX38" fmla="*/ 221060 w 368429"/>
                    <a:gd name="connsiteY38" fmla="*/ 314086 h 369354"/>
                    <a:gd name="connsiteX39" fmla="*/ 216453 w 368429"/>
                    <a:gd name="connsiteY39" fmla="*/ 355533 h 369354"/>
                    <a:gd name="connsiteX40" fmla="*/ 152901 w 368429"/>
                    <a:gd name="connsiteY40" fmla="*/ 355533 h 369354"/>
                    <a:gd name="connsiteX41" fmla="*/ 147369 w 368429"/>
                    <a:gd name="connsiteY41" fmla="*/ 314086 h 369354"/>
                    <a:gd name="connsiteX42" fmla="*/ 142768 w 368429"/>
                    <a:gd name="connsiteY42" fmla="*/ 312245 h 369354"/>
                    <a:gd name="connsiteX43" fmla="*/ 121580 w 368429"/>
                    <a:gd name="connsiteY43" fmla="*/ 303035 h 369354"/>
                    <a:gd name="connsiteX44" fmla="*/ 117897 w 368429"/>
                    <a:gd name="connsiteY44" fmla="*/ 301192 h 369354"/>
                    <a:gd name="connsiteX45" fmla="*/ 85658 w 368429"/>
                    <a:gd name="connsiteY45" fmla="*/ 326984 h 369354"/>
                    <a:gd name="connsiteX46" fmla="*/ 40529 w 368429"/>
                    <a:gd name="connsiteY46" fmla="*/ 281850 h 369354"/>
                    <a:gd name="connsiteX47" fmla="*/ 66318 w 368429"/>
                    <a:gd name="connsiteY47" fmla="*/ 249612 h 369354"/>
                    <a:gd name="connsiteX48" fmla="*/ 64477 w 368429"/>
                    <a:gd name="connsiteY48" fmla="*/ 245927 h 369354"/>
                    <a:gd name="connsiteX49" fmla="*/ 56186 w 368429"/>
                    <a:gd name="connsiteY49" fmla="*/ 224743 h 369354"/>
                    <a:gd name="connsiteX50" fmla="*/ 54345 w 368429"/>
                    <a:gd name="connsiteY50" fmla="*/ 221058 h 369354"/>
                    <a:gd name="connsiteX51" fmla="*/ 12892 w 368429"/>
                    <a:gd name="connsiteY51" fmla="*/ 216453 h 369354"/>
                    <a:gd name="connsiteX52" fmla="*/ 12892 w 368429"/>
                    <a:gd name="connsiteY52" fmla="*/ 152899 h 369354"/>
                    <a:gd name="connsiteX53" fmla="*/ 54345 w 368429"/>
                    <a:gd name="connsiteY53" fmla="*/ 147372 h 369354"/>
                    <a:gd name="connsiteX54" fmla="*/ 56186 w 368429"/>
                    <a:gd name="connsiteY54" fmla="*/ 142767 h 369354"/>
                    <a:gd name="connsiteX55" fmla="*/ 64477 w 368429"/>
                    <a:gd name="connsiteY55" fmla="*/ 122503 h 369354"/>
                    <a:gd name="connsiteX56" fmla="*/ 66318 w 368429"/>
                    <a:gd name="connsiteY56" fmla="*/ 118819 h 369354"/>
                    <a:gd name="connsiteX57" fmla="*/ 40529 w 368429"/>
                    <a:gd name="connsiteY57" fmla="*/ 86581 h 369354"/>
                    <a:gd name="connsiteX58" fmla="*/ 85658 w 368429"/>
                    <a:gd name="connsiteY58" fmla="*/ 41448 h 369354"/>
                    <a:gd name="connsiteX59" fmla="*/ 117897 w 368429"/>
                    <a:gd name="connsiteY59" fmla="*/ 67239 h 369354"/>
                    <a:gd name="connsiteX60" fmla="*/ 122504 w 368429"/>
                    <a:gd name="connsiteY60" fmla="*/ 64475 h 369354"/>
                    <a:gd name="connsiteX61" fmla="*/ 143686 w 368429"/>
                    <a:gd name="connsiteY61" fmla="*/ 56186 h 369354"/>
                    <a:gd name="connsiteX62" fmla="*/ 147369 w 368429"/>
                    <a:gd name="connsiteY62" fmla="*/ 54344 h 369354"/>
                    <a:gd name="connsiteX63" fmla="*/ 151977 w 368429"/>
                    <a:gd name="connsiteY63" fmla="*/ 12895 h 369354"/>
                    <a:gd name="connsiteX64" fmla="*/ 215529 w 368429"/>
                    <a:gd name="connsiteY64" fmla="*/ 12895 h 369354"/>
                    <a:gd name="connsiteX65" fmla="*/ 221060 w 368429"/>
                    <a:gd name="connsiteY65" fmla="*/ 54344 h 369354"/>
                    <a:gd name="connsiteX66" fmla="*/ 225661 w 368429"/>
                    <a:gd name="connsiteY66" fmla="*/ 56186 h 369354"/>
                    <a:gd name="connsiteX67" fmla="*/ 245926 w 368429"/>
                    <a:gd name="connsiteY67" fmla="*/ 64475 h 369354"/>
                    <a:gd name="connsiteX68" fmla="*/ 249609 w 368429"/>
                    <a:gd name="connsiteY68" fmla="*/ 66317 h 369354"/>
                    <a:gd name="connsiteX69" fmla="*/ 281847 w 368429"/>
                    <a:gd name="connsiteY69" fmla="*/ 40527 h 369354"/>
                    <a:gd name="connsiteX70" fmla="*/ 326983 w 368429"/>
                    <a:gd name="connsiteY70" fmla="*/ 85660 h 369354"/>
                    <a:gd name="connsiteX71" fmla="*/ 301194 w 368429"/>
                    <a:gd name="connsiteY71" fmla="*/ 117898 h 369354"/>
                    <a:gd name="connsiteX72" fmla="*/ 303036 w 368429"/>
                    <a:gd name="connsiteY72" fmla="*/ 121582 h 369354"/>
                    <a:gd name="connsiteX73" fmla="*/ 312244 w 368429"/>
                    <a:gd name="connsiteY73" fmla="*/ 142767 h 369354"/>
                    <a:gd name="connsiteX74" fmla="*/ 314085 w 368429"/>
                    <a:gd name="connsiteY74" fmla="*/ 147372 h 369354"/>
                    <a:gd name="connsiteX75" fmla="*/ 355538 w 368429"/>
                    <a:gd name="connsiteY75" fmla="*/ 151978 h 369354"/>
                    <a:gd name="connsiteX76" fmla="*/ 355538 w 368429"/>
                    <a:gd name="connsiteY76" fmla="*/ 215532 h 369354"/>
                    <a:gd name="connsiteX77" fmla="*/ 314085 w 368429"/>
                    <a:gd name="connsiteY77" fmla="*/ 221058 h 369354"/>
                    <a:gd name="connsiteX78" fmla="*/ 312244 w 368429"/>
                    <a:gd name="connsiteY78" fmla="*/ 225664 h 369354"/>
                    <a:gd name="connsiteX79" fmla="*/ 303036 w 368429"/>
                    <a:gd name="connsiteY79" fmla="*/ 246849 h 369354"/>
                    <a:gd name="connsiteX80" fmla="*/ 301194 w 368429"/>
                    <a:gd name="connsiteY80" fmla="*/ 250533 h 369354"/>
                    <a:gd name="connsiteX81" fmla="*/ 326983 w 368429"/>
                    <a:gd name="connsiteY81" fmla="*/ 281850 h 3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68429" h="369354">
                      <a:moveTo>
                        <a:pt x="368430" y="228427"/>
                      </a:moveTo>
                      <a:lnTo>
                        <a:pt x="368430" y="140004"/>
                      </a:lnTo>
                      <a:lnTo>
                        <a:pt x="324217" y="135399"/>
                      </a:lnTo>
                      <a:cubicBezTo>
                        <a:pt x="322376" y="129872"/>
                        <a:pt x="320534" y="125266"/>
                        <a:pt x="317768" y="120661"/>
                      </a:cubicBezTo>
                      <a:lnTo>
                        <a:pt x="345406" y="85660"/>
                      </a:lnTo>
                      <a:lnTo>
                        <a:pt x="282771" y="23027"/>
                      </a:lnTo>
                      <a:lnTo>
                        <a:pt x="247767" y="50659"/>
                      </a:lnTo>
                      <a:cubicBezTo>
                        <a:pt x="243166" y="48817"/>
                        <a:pt x="237635" y="46054"/>
                        <a:pt x="233034" y="44211"/>
                      </a:cubicBezTo>
                      <a:lnTo>
                        <a:pt x="228427" y="0"/>
                      </a:lnTo>
                      <a:lnTo>
                        <a:pt x="140003" y="0"/>
                      </a:lnTo>
                      <a:lnTo>
                        <a:pt x="135396" y="44211"/>
                      </a:lnTo>
                      <a:cubicBezTo>
                        <a:pt x="129871" y="46054"/>
                        <a:pt x="125263" y="47896"/>
                        <a:pt x="119738" y="50659"/>
                      </a:cubicBezTo>
                      <a:lnTo>
                        <a:pt x="84741" y="23027"/>
                      </a:lnTo>
                      <a:lnTo>
                        <a:pt x="22106" y="85660"/>
                      </a:lnTo>
                      <a:lnTo>
                        <a:pt x="49737" y="120661"/>
                      </a:lnTo>
                      <a:cubicBezTo>
                        <a:pt x="47896" y="125266"/>
                        <a:pt x="45130" y="130793"/>
                        <a:pt x="43288" y="135399"/>
                      </a:cubicBezTo>
                      <a:lnTo>
                        <a:pt x="0" y="140004"/>
                      </a:lnTo>
                      <a:lnTo>
                        <a:pt x="0" y="228427"/>
                      </a:lnTo>
                      <a:lnTo>
                        <a:pt x="44212" y="233033"/>
                      </a:lnTo>
                      <a:cubicBezTo>
                        <a:pt x="46054" y="238559"/>
                        <a:pt x="47896" y="243164"/>
                        <a:pt x="50661" y="248691"/>
                      </a:cubicBezTo>
                      <a:lnTo>
                        <a:pt x="23024" y="283692"/>
                      </a:lnTo>
                      <a:lnTo>
                        <a:pt x="85658" y="346325"/>
                      </a:lnTo>
                      <a:lnTo>
                        <a:pt x="120662" y="318694"/>
                      </a:lnTo>
                      <a:cubicBezTo>
                        <a:pt x="125263" y="320535"/>
                        <a:pt x="130794" y="323301"/>
                        <a:pt x="135396" y="325143"/>
                      </a:cubicBezTo>
                      <a:lnTo>
                        <a:pt x="140003" y="369355"/>
                      </a:lnTo>
                      <a:lnTo>
                        <a:pt x="228427" y="369355"/>
                      </a:lnTo>
                      <a:lnTo>
                        <a:pt x="233034" y="325143"/>
                      </a:lnTo>
                      <a:cubicBezTo>
                        <a:pt x="237635" y="323301"/>
                        <a:pt x="243166" y="321453"/>
                        <a:pt x="247767" y="318694"/>
                      </a:cubicBezTo>
                      <a:lnTo>
                        <a:pt x="282771" y="346325"/>
                      </a:lnTo>
                      <a:lnTo>
                        <a:pt x="345406" y="283692"/>
                      </a:lnTo>
                      <a:lnTo>
                        <a:pt x="317768" y="248691"/>
                      </a:lnTo>
                      <a:cubicBezTo>
                        <a:pt x="319610" y="244086"/>
                        <a:pt x="322376" y="238559"/>
                        <a:pt x="324217" y="233954"/>
                      </a:cubicBezTo>
                      <a:lnTo>
                        <a:pt x="368430" y="228427"/>
                      </a:lnTo>
                      <a:close/>
                      <a:moveTo>
                        <a:pt x="326983" y="281850"/>
                      </a:moveTo>
                      <a:lnTo>
                        <a:pt x="281847" y="326984"/>
                      </a:lnTo>
                      <a:lnTo>
                        <a:pt x="249609" y="301192"/>
                      </a:lnTo>
                      <a:lnTo>
                        <a:pt x="245926" y="303956"/>
                      </a:lnTo>
                      <a:cubicBezTo>
                        <a:pt x="239477" y="307640"/>
                        <a:pt x="232110" y="310403"/>
                        <a:pt x="224744" y="313169"/>
                      </a:cubicBezTo>
                      <a:lnTo>
                        <a:pt x="221060" y="314086"/>
                      </a:lnTo>
                      <a:lnTo>
                        <a:pt x="216453" y="355533"/>
                      </a:lnTo>
                      <a:lnTo>
                        <a:pt x="152901" y="355533"/>
                      </a:lnTo>
                      <a:lnTo>
                        <a:pt x="147369" y="314086"/>
                      </a:lnTo>
                      <a:lnTo>
                        <a:pt x="142768" y="312245"/>
                      </a:lnTo>
                      <a:cubicBezTo>
                        <a:pt x="135396" y="310403"/>
                        <a:pt x="128029" y="306719"/>
                        <a:pt x="121580" y="303035"/>
                      </a:cubicBezTo>
                      <a:lnTo>
                        <a:pt x="117897" y="301192"/>
                      </a:lnTo>
                      <a:lnTo>
                        <a:pt x="85658" y="326984"/>
                      </a:lnTo>
                      <a:lnTo>
                        <a:pt x="40529" y="281850"/>
                      </a:lnTo>
                      <a:lnTo>
                        <a:pt x="66318" y="249612"/>
                      </a:lnTo>
                      <a:lnTo>
                        <a:pt x="64477" y="245927"/>
                      </a:lnTo>
                      <a:cubicBezTo>
                        <a:pt x="60793" y="239480"/>
                        <a:pt x="58028" y="232111"/>
                        <a:pt x="56186" y="224743"/>
                      </a:cubicBezTo>
                      <a:lnTo>
                        <a:pt x="54345" y="221058"/>
                      </a:lnTo>
                      <a:lnTo>
                        <a:pt x="12892" y="216453"/>
                      </a:lnTo>
                      <a:lnTo>
                        <a:pt x="12892" y="152899"/>
                      </a:lnTo>
                      <a:lnTo>
                        <a:pt x="54345" y="147372"/>
                      </a:lnTo>
                      <a:lnTo>
                        <a:pt x="56186" y="142767"/>
                      </a:lnTo>
                      <a:cubicBezTo>
                        <a:pt x="58028" y="136319"/>
                        <a:pt x="61711" y="128951"/>
                        <a:pt x="64477" y="122503"/>
                      </a:cubicBezTo>
                      <a:lnTo>
                        <a:pt x="66318" y="118819"/>
                      </a:lnTo>
                      <a:lnTo>
                        <a:pt x="40529" y="86581"/>
                      </a:lnTo>
                      <a:lnTo>
                        <a:pt x="85658" y="41448"/>
                      </a:lnTo>
                      <a:lnTo>
                        <a:pt x="117897" y="67239"/>
                      </a:lnTo>
                      <a:lnTo>
                        <a:pt x="122504" y="64475"/>
                      </a:lnTo>
                      <a:cubicBezTo>
                        <a:pt x="128953" y="60791"/>
                        <a:pt x="136320" y="58028"/>
                        <a:pt x="143686" y="56186"/>
                      </a:cubicBezTo>
                      <a:lnTo>
                        <a:pt x="147369" y="54344"/>
                      </a:lnTo>
                      <a:lnTo>
                        <a:pt x="151977" y="12895"/>
                      </a:lnTo>
                      <a:lnTo>
                        <a:pt x="215529" y="12895"/>
                      </a:lnTo>
                      <a:lnTo>
                        <a:pt x="221060" y="54344"/>
                      </a:lnTo>
                      <a:lnTo>
                        <a:pt x="225661" y="56186"/>
                      </a:lnTo>
                      <a:cubicBezTo>
                        <a:pt x="232110" y="58028"/>
                        <a:pt x="239477" y="61712"/>
                        <a:pt x="245926" y="64475"/>
                      </a:cubicBezTo>
                      <a:lnTo>
                        <a:pt x="249609" y="66317"/>
                      </a:lnTo>
                      <a:lnTo>
                        <a:pt x="281847" y="40527"/>
                      </a:lnTo>
                      <a:lnTo>
                        <a:pt x="326983" y="85660"/>
                      </a:lnTo>
                      <a:lnTo>
                        <a:pt x="301194" y="117898"/>
                      </a:lnTo>
                      <a:lnTo>
                        <a:pt x="303036" y="121582"/>
                      </a:lnTo>
                      <a:cubicBezTo>
                        <a:pt x="306719" y="128029"/>
                        <a:pt x="309485" y="135399"/>
                        <a:pt x="312244" y="142767"/>
                      </a:cubicBezTo>
                      <a:lnTo>
                        <a:pt x="314085" y="147372"/>
                      </a:lnTo>
                      <a:lnTo>
                        <a:pt x="355538" y="151978"/>
                      </a:lnTo>
                      <a:lnTo>
                        <a:pt x="355538" y="215532"/>
                      </a:lnTo>
                      <a:lnTo>
                        <a:pt x="314085" y="221058"/>
                      </a:lnTo>
                      <a:lnTo>
                        <a:pt x="312244" y="225664"/>
                      </a:lnTo>
                      <a:cubicBezTo>
                        <a:pt x="310402" y="233033"/>
                        <a:pt x="306719" y="239480"/>
                        <a:pt x="303036" y="246849"/>
                      </a:cubicBezTo>
                      <a:lnTo>
                        <a:pt x="301194" y="250533"/>
                      </a:lnTo>
                      <a:lnTo>
                        <a:pt x="326983" y="281850"/>
                      </a:lnTo>
                      <a:close/>
                    </a:path>
                  </a:pathLst>
                </a:custGeom>
                <a:solidFill>
                  <a:srgbClr val="2D5967"/>
                </a:solidFill>
                <a:ln w="6417" cap="flat">
                  <a:noFill/>
                  <a:prstDash val="solid"/>
                  <a:miter/>
                </a:ln>
              </p:spPr>
              <p:txBody>
                <a:bodyPr rtlCol="0" anchor="ctr"/>
                <a:lstStyle/>
                <a:p>
                  <a:endParaRPr lang="en-US" sz="810"/>
                </a:p>
              </p:txBody>
            </p:sp>
            <p:sp>
              <p:nvSpPr>
                <p:cNvPr id="239" name="Freeform: Shape 238">
                  <a:extLst>
                    <a:ext uri="{FF2B5EF4-FFF2-40B4-BE49-F238E27FC236}">
                      <a16:creationId xmlns:a16="http://schemas.microsoft.com/office/drawing/2014/main" id="{634DA42B-F255-E0BA-2789-571989849468}"/>
                    </a:ext>
                  </a:extLst>
                </p:cNvPr>
                <p:cNvSpPr/>
                <p:nvPr/>
              </p:nvSpPr>
              <p:spPr>
                <a:xfrm>
                  <a:off x="3868174" y="2645964"/>
                  <a:ext cx="34080" cy="34079"/>
                </a:xfrm>
                <a:custGeom>
                  <a:avLst/>
                  <a:gdLst>
                    <a:gd name="connsiteX0" fmla="*/ 34080 w 34080"/>
                    <a:gd name="connsiteY0" fmla="*/ 0 h 34079"/>
                    <a:gd name="connsiteX1" fmla="*/ 0 w 34080"/>
                    <a:gd name="connsiteY1" fmla="*/ 0 h 34079"/>
                    <a:gd name="connsiteX2" fmla="*/ 0 w 34080"/>
                    <a:gd name="connsiteY2" fmla="*/ 34080 h 34079"/>
                    <a:gd name="connsiteX3" fmla="*/ 34080 w 34080"/>
                    <a:gd name="connsiteY3" fmla="*/ 34080 h 34079"/>
                    <a:gd name="connsiteX4" fmla="*/ 34080 w 34080"/>
                    <a:gd name="connsiteY4" fmla="*/ 0 h 34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80" h="34079">
                      <a:moveTo>
                        <a:pt x="34080" y="0"/>
                      </a:moveTo>
                      <a:lnTo>
                        <a:pt x="0" y="0"/>
                      </a:lnTo>
                      <a:lnTo>
                        <a:pt x="0" y="34080"/>
                      </a:lnTo>
                      <a:lnTo>
                        <a:pt x="34080" y="34080"/>
                      </a:lnTo>
                      <a:lnTo>
                        <a:pt x="34080" y="0"/>
                      </a:lnTo>
                      <a:close/>
                    </a:path>
                  </a:pathLst>
                </a:custGeom>
                <a:solidFill>
                  <a:srgbClr val="2D5967"/>
                </a:solidFill>
                <a:ln w="6417" cap="flat">
                  <a:noFill/>
                  <a:prstDash val="solid"/>
                  <a:miter/>
                </a:ln>
              </p:spPr>
              <p:txBody>
                <a:bodyPr rtlCol="0" anchor="ctr"/>
                <a:lstStyle/>
                <a:p>
                  <a:endParaRPr lang="en-US" sz="810"/>
                </a:p>
              </p:txBody>
            </p:sp>
            <p:sp>
              <p:nvSpPr>
                <p:cNvPr id="240" name="Freeform: Shape 239">
                  <a:extLst>
                    <a:ext uri="{FF2B5EF4-FFF2-40B4-BE49-F238E27FC236}">
                      <a16:creationId xmlns:a16="http://schemas.microsoft.com/office/drawing/2014/main" id="{FBEA33BB-4A24-1A55-2548-2D4F430180A9}"/>
                    </a:ext>
                  </a:extLst>
                </p:cNvPr>
                <p:cNvSpPr/>
                <p:nvPr/>
              </p:nvSpPr>
              <p:spPr>
                <a:xfrm>
                  <a:off x="3912393" y="2645964"/>
                  <a:ext cx="34080" cy="34079"/>
                </a:xfrm>
                <a:custGeom>
                  <a:avLst/>
                  <a:gdLst>
                    <a:gd name="connsiteX0" fmla="*/ 34080 w 34080"/>
                    <a:gd name="connsiteY0" fmla="*/ 0 h 34079"/>
                    <a:gd name="connsiteX1" fmla="*/ 0 w 34080"/>
                    <a:gd name="connsiteY1" fmla="*/ 0 h 34079"/>
                    <a:gd name="connsiteX2" fmla="*/ 0 w 34080"/>
                    <a:gd name="connsiteY2" fmla="*/ 34080 h 34079"/>
                    <a:gd name="connsiteX3" fmla="*/ 34080 w 34080"/>
                    <a:gd name="connsiteY3" fmla="*/ 34080 h 34079"/>
                    <a:gd name="connsiteX4" fmla="*/ 34080 w 34080"/>
                    <a:gd name="connsiteY4" fmla="*/ 0 h 34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80" h="34079">
                      <a:moveTo>
                        <a:pt x="34080" y="0"/>
                      </a:moveTo>
                      <a:lnTo>
                        <a:pt x="0" y="0"/>
                      </a:lnTo>
                      <a:lnTo>
                        <a:pt x="0" y="34080"/>
                      </a:lnTo>
                      <a:lnTo>
                        <a:pt x="34080" y="34080"/>
                      </a:lnTo>
                      <a:lnTo>
                        <a:pt x="34080" y="0"/>
                      </a:lnTo>
                      <a:close/>
                    </a:path>
                  </a:pathLst>
                </a:custGeom>
                <a:solidFill>
                  <a:srgbClr val="2D5967"/>
                </a:solidFill>
                <a:ln w="6417" cap="flat">
                  <a:noFill/>
                  <a:prstDash val="solid"/>
                  <a:miter/>
                </a:ln>
              </p:spPr>
              <p:txBody>
                <a:bodyPr rtlCol="0" anchor="ctr"/>
                <a:lstStyle/>
                <a:p>
                  <a:endParaRPr lang="en-US" sz="810"/>
                </a:p>
              </p:txBody>
            </p:sp>
            <p:sp>
              <p:nvSpPr>
                <p:cNvPr id="241" name="Freeform: Shape 240">
                  <a:extLst>
                    <a:ext uri="{FF2B5EF4-FFF2-40B4-BE49-F238E27FC236}">
                      <a16:creationId xmlns:a16="http://schemas.microsoft.com/office/drawing/2014/main" id="{ED58B06B-0EDE-10DE-281F-00A2499147A3}"/>
                    </a:ext>
                  </a:extLst>
                </p:cNvPr>
                <p:cNvSpPr/>
                <p:nvPr/>
              </p:nvSpPr>
              <p:spPr>
                <a:xfrm>
                  <a:off x="3868174" y="2691099"/>
                  <a:ext cx="34080" cy="34079"/>
                </a:xfrm>
                <a:custGeom>
                  <a:avLst/>
                  <a:gdLst>
                    <a:gd name="connsiteX0" fmla="*/ 34080 w 34080"/>
                    <a:gd name="connsiteY0" fmla="*/ 0 h 34079"/>
                    <a:gd name="connsiteX1" fmla="*/ 0 w 34080"/>
                    <a:gd name="connsiteY1" fmla="*/ 0 h 34079"/>
                    <a:gd name="connsiteX2" fmla="*/ 0 w 34080"/>
                    <a:gd name="connsiteY2" fmla="*/ 34080 h 34079"/>
                    <a:gd name="connsiteX3" fmla="*/ 34080 w 34080"/>
                    <a:gd name="connsiteY3" fmla="*/ 34080 h 34079"/>
                    <a:gd name="connsiteX4" fmla="*/ 34080 w 34080"/>
                    <a:gd name="connsiteY4" fmla="*/ 0 h 34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80" h="34079">
                      <a:moveTo>
                        <a:pt x="34080" y="0"/>
                      </a:moveTo>
                      <a:lnTo>
                        <a:pt x="0" y="0"/>
                      </a:lnTo>
                      <a:lnTo>
                        <a:pt x="0" y="34080"/>
                      </a:lnTo>
                      <a:lnTo>
                        <a:pt x="34080" y="34080"/>
                      </a:lnTo>
                      <a:lnTo>
                        <a:pt x="34080" y="0"/>
                      </a:lnTo>
                      <a:close/>
                    </a:path>
                  </a:pathLst>
                </a:custGeom>
                <a:solidFill>
                  <a:srgbClr val="2D5967"/>
                </a:solidFill>
                <a:ln w="6417" cap="flat">
                  <a:noFill/>
                  <a:prstDash val="solid"/>
                  <a:miter/>
                </a:ln>
              </p:spPr>
              <p:txBody>
                <a:bodyPr rtlCol="0" anchor="ctr"/>
                <a:lstStyle/>
                <a:p>
                  <a:endParaRPr lang="en-US" sz="810"/>
                </a:p>
              </p:txBody>
            </p:sp>
            <p:sp>
              <p:nvSpPr>
                <p:cNvPr id="242" name="Freeform: Shape 241">
                  <a:extLst>
                    <a:ext uri="{FF2B5EF4-FFF2-40B4-BE49-F238E27FC236}">
                      <a16:creationId xmlns:a16="http://schemas.microsoft.com/office/drawing/2014/main" id="{CE1E680A-9ACB-45FC-4525-8BA3D926512D}"/>
                    </a:ext>
                  </a:extLst>
                </p:cNvPr>
                <p:cNvSpPr/>
                <p:nvPr/>
              </p:nvSpPr>
              <p:spPr>
                <a:xfrm>
                  <a:off x="3912393" y="2691099"/>
                  <a:ext cx="34080" cy="34079"/>
                </a:xfrm>
                <a:custGeom>
                  <a:avLst/>
                  <a:gdLst>
                    <a:gd name="connsiteX0" fmla="*/ 34080 w 34080"/>
                    <a:gd name="connsiteY0" fmla="*/ 0 h 34079"/>
                    <a:gd name="connsiteX1" fmla="*/ 0 w 34080"/>
                    <a:gd name="connsiteY1" fmla="*/ 0 h 34079"/>
                    <a:gd name="connsiteX2" fmla="*/ 0 w 34080"/>
                    <a:gd name="connsiteY2" fmla="*/ 34080 h 34079"/>
                    <a:gd name="connsiteX3" fmla="*/ 34080 w 34080"/>
                    <a:gd name="connsiteY3" fmla="*/ 34080 h 34079"/>
                    <a:gd name="connsiteX4" fmla="*/ 34080 w 34080"/>
                    <a:gd name="connsiteY4" fmla="*/ 0 h 34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80" h="34079">
                      <a:moveTo>
                        <a:pt x="34080" y="0"/>
                      </a:moveTo>
                      <a:lnTo>
                        <a:pt x="0" y="0"/>
                      </a:lnTo>
                      <a:lnTo>
                        <a:pt x="0" y="34080"/>
                      </a:lnTo>
                      <a:lnTo>
                        <a:pt x="34080" y="34080"/>
                      </a:lnTo>
                      <a:lnTo>
                        <a:pt x="34080" y="0"/>
                      </a:lnTo>
                      <a:close/>
                    </a:path>
                  </a:pathLst>
                </a:custGeom>
                <a:solidFill>
                  <a:srgbClr val="2D5967"/>
                </a:solidFill>
                <a:ln w="6417" cap="flat">
                  <a:noFill/>
                  <a:prstDash val="solid"/>
                  <a:miter/>
                </a:ln>
              </p:spPr>
              <p:txBody>
                <a:bodyPr rtlCol="0" anchor="ctr"/>
                <a:lstStyle/>
                <a:p>
                  <a:endParaRPr lang="en-US" sz="810"/>
                </a:p>
              </p:txBody>
            </p:sp>
            <p:sp>
              <p:nvSpPr>
                <p:cNvPr id="243" name="Freeform: Shape 242">
                  <a:extLst>
                    <a:ext uri="{FF2B5EF4-FFF2-40B4-BE49-F238E27FC236}">
                      <a16:creationId xmlns:a16="http://schemas.microsoft.com/office/drawing/2014/main" id="{FA3A5434-8FAE-C08E-47EE-A991959A98B2}"/>
                    </a:ext>
                  </a:extLst>
                </p:cNvPr>
                <p:cNvSpPr/>
                <p:nvPr/>
              </p:nvSpPr>
              <p:spPr>
                <a:xfrm>
                  <a:off x="3788965" y="2645964"/>
                  <a:ext cx="70001" cy="79212"/>
                </a:xfrm>
                <a:custGeom>
                  <a:avLst/>
                  <a:gdLst>
                    <a:gd name="connsiteX0" fmla="*/ 0 w 70001"/>
                    <a:gd name="connsiteY0" fmla="*/ 0 h 79212"/>
                    <a:gd name="connsiteX1" fmla="*/ 39605 w 70001"/>
                    <a:gd name="connsiteY1" fmla="*/ 39607 h 79212"/>
                    <a:gd name="connsiteX2" fmla="*/ 0 w 70001"/>
                    <a:gd name="connsiteY2" fmla="*/ 79213 h 79212"/>
                    <a:gd name="connsiteX3" fmla="*/ 31314 w 70001"/>
                    <a:gd name="connsiteY3" fmla="*/ 79213 h 79212"/>
                    <a:gd name="connsiteX4" fmla="*/ 70001 w 70001"/>
                    <a:gd name="connsiteY4" fmla="*/ 39607 h 79212"/>
                    <a:gd name="connsiteX5" fmla="*/ 31314 w 70001"/>
                    <a:gd name="connsiteY5" fmla="*/ 0 h 79212"/>
                    <a:gd name="connsiteX6" fmla="*/ 0 w 70001"/>
                    <a:gd name="connsiteY6" fmla="*/ 0 h 7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001" h="79212">
                      <a:moveTo>
                        <a:pt x="0" y="0"/>
                      </a:moveTo>
                      <a:lnTo>
                        <a:pt x="39605" y="39607"/>
                      </a:lnTo>
                      <a:lnTo>
                        <a:pt x="0" y="79213"/>
                      </a:lnTo>
                      <a:lnTo>
                        <a:pt x="31314" y="79213"/>
                      </a:lnTo>
                      <a:lnTo>
                        <a:pt x="70001" y="39607"/>
                      </a:lnTo>
                      <a:lnTo>
                        <a:pt x="31314" y="0"/>
                      </a:lnTo>
                      <a:lnTo>
                        <a:pt x="0" y="0"/>
                      </a:lnTo>
                      <a:close/>
                    </a:path>
                  </a:pathLst>
                </a:custGeom>
                <a:solidFill>
                  <a:srgbClr val="2D5967"/>
                </a:solidFill>
                <a:ln w="6417" cap="flat">
                  <a:noFill/>
                  <a:prstDash val="solid"/>
                  <a:miter/>
                </a:ln>
              </p:spPr>
              <p:txBody>
                <a:bodyPr rtlCol="0" anchor="ctr"/>
                <a:lstStyle/>
                <a:p>
                  <a:endParaRPr lang="en-US" sz="810"/>
                </a:p>
              </p:txBody>
            </p:sp>
            <p:sp>
              <p:nvSpPr>
                <p:cNvPr id="244" name="Freeform: Shape 243">
                  <a:extLst>
                    <a:ext uri="{FF2B5EF4-FFF2-40B4-BE49-F238E27FC236}">
                      <a16:creationId xmlns:a16="http://schemas.microsoft.com/office/drawing/2014/main" id="{15A31C26-5460-9406-FBCB-EF80377CD709}"/>
                    </a:ext>
                  </a:extLst>
                </p:cNvPr>
                <p:cNvSpPr/>
                <p:nvPr/>
              </p:nvSpPr>
              <p:spPr>
                <a:xfrm>
                  <a:off x="3704237" y="2649648"/>
                  <a:ext cx="27630" cy="27632"/>
                </a:xfrm>
                <a:custGeom>
                  <a:avLst/>
                  <a:gdLst>
                    <a:gd name="connsiteX0" fmla="*/ 13816 w 27630"/>
                    <a:gd name="connsiteY0" fmla="*/ 27632 h 27632"/>
                    <a:gd name="connsiteX1" fmla="*/ 27631 w 27630"/>
                    <a:gd name="connsiteY1" fmla="*/ 13816 h 27632"/>
                    <a:gd name="connsiteX2" fmla="*/ 13816 w 27630"/>
                    <a:gd name="connsiteY2" fmla="*/ 0 h 27632"/>
                    <a:gd name="connsiteX3" fmla="*/ 0 w 27630"/>
                    <a:gd name="connsiteY3" fmla="*/ 13816 h 27632"/>
                    <a:gd name="connsiteX4" fmla="*/ 13816 w 27630"/>
                    <a:gd name="connsiteY4" fmla="*/ 27632 h 2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0" h="27632">
                      <a:moveTo>
                        <a:pt x="13816" y="27632"/>
                      </a:moveTo>
                      <a:cubicBezTo>
                        <a:pt x="21445" y="27632"/>
                        <a:pt x="27631" y="21446"/>
                        <a:pt x="27631" y="13816"/>
                      </a:cubicBezTo>
                      <a:cubicBezTo>
                        <a:pt x="27631" y="6186"/>
                        <a:pt x="21445" y="0"/>
                        <a:pt x="13816" y="0"/>
                      </a:cubicBezTo>
                      <a:cubicBezTo>
                        <a:pt x="6186" y="0"/>
                        <a:pt x="0" y="6186"/>
                        <a:pt x="0" y="13816"/>
                      </a:cubicBezTo>
                      <a:cubicBezTo>
                        <a:pt x="0" y="21446"/>
                        <a:pt x="6186" y="27632"/>
                        <a:pt x="13816" y="27632"/>
                      </a:cubicBezTo>
                      <a:close/>
                    </a:path>
                  </a:pathLst>
                </a:custGeom>
                <a:solidFill>
                  <a:srgbClr val="2D5967"/>
                </a:solidFill>
                <a:ln w="6417" cap="flat">
                  <a:noFill/>
                  <a:prstDash val="solid"/>
                  <a:miter/>
                </a:ln>
              </p:spPr>
              <p:txBody>
                <a:bodyPr rtlCol="0" anchor="ctr"/>
                <a:lstStyle/>
                <a:p>
                  <a:endParaRPr lang="en-US" sz="810"/>
                </a:p>
              </p:txBody>
            </p:sp>
            <p:sp>
              <p:nvSpPr>
                <p:cNvPr id="245" name="Freeform: Shape 244">
                  <a:extLst>
                    <a:ext uri="{FF2B5EF4-FFF2-40B4-BE49-F238E27FC236}">
                      <a16:creationId xmlns:a16="http://schemas.microsoft.com/office/drawing/2014/main" id="{DE90A15D-48B1-346B-A077-CDCB65B9B61B}"/>
                    </a:ext>
                  </a:extLst>
                </p:cNvPr>
                <p:cNvSpPr/>
                <p:nvPr/>
              </p:nvSpPr>
              <p:spPr>
                <a:xfrm>
                  <a:off x="3742918" y="2703072"/>
                  <a:ext cx="22106" cy="22106"/>
                </a:xfrm>
                <a:custGeom>
                  <a:avLst/>
                  <a:gdLst>
                    <a:gd name="connsiteX0" fmla="*/ 11050 w 22106"/>
                    <a:gd name="connsiteY0" fmla="*/ 22106 h 22106"/>
                    <a:gd name="connsiteX1" fmla="*/ 22106 w 22106"/>
                    <a:gd name="connsiteY1" fmla="*/ 11053 h 22106"/>
                    <a:gd name="connsiteX2" fmla="*/ 11050 w 22106"/>
                    <a:gd name="connsiteY2" fmla="*/ 0 h 22106"/>
                    <a:gd name="connsiteX3" fmla="*/ 0 w 22106"/>
                    <a:gd name="connsiteY3" fmla="*/ 11053 h 22106"/>
                    <a:gd name="connsiteX4" fmla="*/ 11050 w 22106"/>
                    <a:gd name="connsiteY4" fmla="*/ 22106 h 22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06" h="22106">
                      <a:moveTo>
                        <a:pt x="11050" y="22106"/>
                      </a:moveTo>
                      <a:cubicBezTo>
                        <a:pt x="17158" y="22106"/>
                        <a:pt x="22106" y="17157"/>
                        <a:pt x="22106" y="11053"/>
                      </a:cubicBezTo>
                      <a:cubicBezTo>
                        <a:pt x="22106" y="4949"/>
                        <a:pt x="17158" y="0"/>
                        <a:pt x="11050" y="0"/>
                      </a:cubicBezTo>
                      <a:cubicBezTo>
                        <a:pt x="4947" y="0"/>
                        <a:pt x="0" y="4949"/>
                        <a:pt x="0" y="11053"/>
                      </a:cubicBezTo>
                      <a:cubicBezTo>
                        <a:pt x="0" y="17157"/>
                        <a:pt x="4947" y="22106"/>
                        <a:pt x="11050" y="22106"/>
                      </a:cubicBezTo>
                      <a:close/>
                    </a:path>
                  </a:pathLst>
                </a:custGeom>
                <a:solidFill>
                  <a:srgbClr val="2D5967"/>
                </a:solidFill>
                <a:ln w="6417" cap="flat">
                  <a:noFill/>
                  <a:prstDash val="solid"/>
                  <a:miter/>
                </a:ln>
              </p:spPr>
              <p:txBody>
                <a:bodyPr rtlCol="0" anchor="ctr"/>
                <a:lstStyle/>
                <a:p>
                  <a:endParaRPr lang="en-US" sz="810"/>
                </a:p>
              </p:txBody>
            </p:sp>
            <p:sp>
              <p:nvSpPr>
                <p:cNvPr id="246" name="Freeform: Shape 245">
                  <a:extLst>
                    <a:ext uri="{FF2B5EF4-FFF2-40B4-BE49-F238E27FC236}">
                      <a16:creationId xmlns:a16="http://schemas.microsoft.com/office/drawing/2014/main" id="{AE2E2AFF-F636-958C-E30D-FEE5929A0D3B}"/>
                    </a:ext>
                  </a:extLst>
                </p:cNvPr>
                <p:cNvSpPr/>
                <p:nvPr/>
              </p:nvSpPr>
              <p:spPr>
                <a:xfrm>
                  <a:off x="3698693" y="2686491"/>
                  <a:ext cx="35003" cy="35000"/>
                </a:xfrm>
                <a:custGeom>
                  <a:avLst/>
                  <a:gdLst>
                    <a:gd name="connsiteX0" fmla="*/ 17505 w 35003"/>
                    <a:gd name="connsiteY0" fmla="*/ 35001 h 35000"/>
                    <a:gd name="connsiteX1" fmla="*/ 35004 w 35003"/>
                    <a:gd name="connsiteY1" fmla="*/ 17501 h 35000"/>
                    <a:gd name="connsiteX2" fmla="*/ 17505 w 35003"/>
                    <a:gd name="connsiteY2" fmla="*/ 0 h 35000"/>
                    <a:gd name="connsiteX3" fmla="*/ 0 w 35003"/>
                    <a:gd name="connsiteY3" fmla="*/ 17501 h 35000"/>
                    <a:gd name="connsiteX4" fmla="*/ 17505 w 35003"/>
                    <a:gd name="connsiteY4" fmla="*/ 35001 h 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03" h="35000">
                      <a:moveTo>
                        <a:pt x="17505" y="35001"/>
                      </a:moveTo>
                      <a:cubicBezTo>
                        <a:pt x="27169" y="35001"/>
                        <a:pt x="35004" y="27166"/>
                        <a:pt x="35004" y="17501"/>
                      </a:cubicBezTo>
                      <a:cubicBezTo>
                        <a:pt x="35004" y="7835"/>
                        <a:pt x="27169" y="0"/>
                        <a:pt x="17505" y="0"/>
                      </a:cubicBezTo>
                      <a:cubicBezTo>
                        <a:pt x="7835" y="0"/>
                        <a:pt x="0" y="7835"/>
                        <a:pt x="0" y="17501"/>
                      </a:cubicBezTo>
                      <a:cubicBezTo>
                        <a:pt x="0" y="27166"/>
                        <a:pt x="7835" y="35001"/>
                        <a:pt x="17505" y="35001"/>
                      </a:cubicBezTo>
                      <a:close/>
                    </a:path>
                  </a:pathLst>
                </a:custGeom>
                <a:solidFill>
                  <a:srgbClr val="2D5967"/>
                </a:solidFill>
                <a:ln w="6417" cap="flat">
                  <a:noFill/>
                  <a:prstDash val="solid"/>
                  <a:miter/>
                </a:ln>
              </p:spPr>
              <p:txBody>
                <a:bodyPr rtlCol="0" anchor="ctr"/>
                <a:lstStyle/>
                <a:p>
                  <a:endParaRPr lang="en-US" sz="810"/>
                </a:p>
              </p:txBody>
            </p:sp>
            <p:sp>
              <p:nvSpPr>
                <p:cNvPr id="247" name="Freeform: Shape 246">
                  <a:extLst>
                    <a:ext uri="{FF2B5EF4-FFF2-40B4-BE49-F238E27FC236}">
                      <a16:creationId xmlns:a16="http://schemas.microsoft.com/office/drawing/2014/main" id="{4667AFB6-41BD-E058-0DE6-31B3F2B48F3E}"/>
                    </a:ext>
                  </a:extLst>
                </p:cNvPr>
                <p:cNvSpPr/>
                <p:nvPr/>
              </p:nvSpPr>
              <p:spPr>
                <a:xfrm>
                  <a:off x="3741994" y="2645964"/>
                  <a:ext cx="46053" cy="46054"/>
                </a:xfrm>
                <a:custGeom>
                  <a:avLst/>
                  <a:gdLst>
                    <a:gd name="connsiteX0" fmla="*/ 23024 w 46053"/>
                    <a:gd name="connsiteY0" fmla="*/ 46054 h 46054"/>
                    <a:gd name="connsiteX1" fmla="*/ 46054 w 46053"/>
                    <a:gd name="connsiteY1" fmla="*/ 23027 h 46054"/>
                    <a:gd name="connsiteX2" fmla="*/ 23024 w 46053"/>
                    <a:gd name="connsiteY2" fmla="*/ 0 h 46054"/>
                    <a:gd name="connsiteX3" fmla="*/ 0 w 46053"/>
                    <a:gd name="connsiteY3" fmla="*/ 23027 h 46054"/>
                    <a:gd name="connsiteX4" fmla="*/ 23024 w 46053"/>
                    <a:gd name="connsiteY4" fmla="*/ 46054 h 46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53" h="46054">
                      <a:moveTo>
                        <a:pt x="23024" y="46054"/>
                      </a:moveTo>
                      <a:cubicBezTo>
                        <a:pt x="35742" y="46054"/>
                        <a:pt x="46054" y="35744"/>
                        <a:pt x="46054" y="23027"/>
                      </a:cubicBezTo>
                      <a:cubicBezTo>
                        <a:pt x="46054" y="10310"/>
                        <a:pt x="35742" y="0"/>
                        <a:pt x="23024" y="0"/>
                      </a:cubicBezTo>
                      <a:cubicBezTo>
                        <a:pt x="10312" y="0"/>
                        <a:pt x="0" y="10310"/>
                        <a:pt x="0" y="23027"/>
                      </a:cubicBezTo>
                      <a:cubicBezTo>
                        <a:pt x="0" y="35744"/>
                        <a:pt x="10312" y="46054"/>
                        <a:pt x="23024" y="46054"/>
                      </a:cubicBezTo>
                      <a:close/>
                    </a:path>
                  </a:pathLst>
                </a:custGeom>
                <a:solidFill>
                  <a:srgbClr val="2D5967"/>
                </a:solidFill>
                <a:ln w="6417" cap="flat">
                  <a:noFill/>
                  <a:prstDash val="solid"/>
                  <a:miter/>
                </a:ln>
              </p:spPr>
              <p:txBody>
                <a:bodyPr rtlCol="0" anchor="ctr"/>
                <a:lstStyle/>
                <a:p>
                  <a:endParaRPr lang="en-US" sz="810"/>
                </a:p>
              </p:txBody>
            </p:sp>
          </p:grpSp>
        </p:grpSp>
        <p:grpSp>
          <p:nvGrpSpPr>
            <p:cNvPr id="248" name="Graphic 4">
              <a:extLst>
                <a:ext uri="{FF2B5EF4-FFF2-40B4-BE49-F238E27FC236}">
                  <a16:creationId xmlns:a16="http://schemas.microsoft.com/office/drawing/2014/main" id="{CC9D957E-CE35-3C9C-9BF6-6A51F2FD4210}"/>
                </a:ext>
              </a:extLst>
            </p:cNvPr>
            <p:cNvGrpSpPr/>
            <p:nvPr/>
          </p:nvGrpSpPr>
          <p:grpSpPr>
            <a:xfrm>
              <a:off x="3482086" y="2836667"/>
              <a:ext cx="704039" cy="319652"/>
              <a:chOff x="3482086" y="2836667"/>
              <a:chExt cx="704039" cy="319652"/>
            </a:xfrm>
            <a:solidFill>
              <a:srgbClr val="000000"/>
            </a:solidFill>
          </p:grpSpPr>
          <p:sp>
            <p:nvSpPr>
              <p:cNvPr id="249" name="TextBox 248">
                <a:extLst>
                  <a:ext uri="{FF2B5EF4-FFF2-40B4-BE49-F238E27FC236}">
                    <a16:creationId xmlns:a16="http://schemas.microsoft.com/office/drawing/2014/main" id="{92401C72-FFB5-82B3-AAB5-C4B6458C83F5}"/>
                  </a:ext>
                </a:extLst>
              </p:cNvPr>
              <p:cNvSpPr txBox="1"/>
              <p:nvPr/>
            </p:nvSpPr>
            <p:spPr>
              <a:xfrm>
                <a:off x="3531265" y="2836667"/>
                <a:ext cx="59824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Data</a:t>
                </a:r>
              </a:p>
            </p:txBody>
          </p:sp>
          <p:sp>
            <p:nvSpPr>
              <p:cNvPr id="250" name="TextBox 249">
                <a:extLst>
                  <a:ext uri="{FF2B5EF4-FFF2-40B4-BE49-F238E27FC236}">
                    <a16:creationId xmlns:a16="http://schemas.microsoft.com/office/drawing/2014/main" id="{F24EDD76-3FED-F3FB-5686-B8C6F5CFAE01}"/>
                  </a:ext>
                </a:extLst>
              </p:cNvPr>
              <p:cNvSpPr txBox="1"/>
              <p:nvPr/>
            </p:nvSpPr>
            <p:spPr>
              <a:xfrm>
                <a:off x="3482086" y="2939337"/>
                <a:ext cx="70403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Integration</a:t>
                </a:r>
              </a:p>
            </p:txBody>
          </p:sp>
        </p:grpSp>
      </p:grpSp>
      <p:grpSp>
        <p:nvGrpSpPr>
          <p:cNvPr id="251" name="Graphic 4">
            <a:extLst>
              <a:ext uri="{FF2B5EF4-FFF2-40B4-BE49-F238E27FC236}">
                <a16:creationId xmlns:a16="http://schemas.microsoft.com/office/drawing/2014/main" id="{8CCBFEE8-BAC8-1997-7EBD-BD9A294BB35F}"/>
              </a:ext>
            </a:extLst>
          </p:cNvPr>
          <p:cNvGrpSpPr/>
          <p:nvPr/>
        </p:nvGrpSpPr>
        <p:grpSpPr>
          <a:xfrm>
            <a:off x="3930624" y="1543345"/>
            <a:ext cx="646331" cy="561508"/>
            <a:chOff x="4251055" y="2492141"/>
            <a:chExt cx="646331" cy="561508"/>
          </a:xfrm>
        </p:grpSpPr>
        <p:grpSp>
          <p:nvGrpSpPr>
            <p:cNvPr id="252" name="Graphic 4">
              <a:extLst>
                <a:ext uri="{FF2B5EF4-FFF2-40B4-BE49-F238E27FC236}">
                  <a16:creationId xmlns:a16="http://schemas.microsoft.com/office/drawing/2014/main" id="{0BD4A68F-F428-54A7-0C8A-77D745529FD8}"/>
                </a:ext>
              </a:extLst>
            </p:cNvPr>
            <p:cNvGrpSpPr/>
            <p:nvPr/>
          </p:nvGrpSpPr>
          <p:grpSpPr>
            <a:xfrm>
              <a:off x="4385879" y="2492141"/>
              <a:ext cx="379761" cy="385010"/>
              <a:chOff x="4385879" y="2492141"/>
              <a:chExt cx="379761" cy="385010"/>
            </a:xfrm>
          </p:grpSpPr>
          <p:grpSp>
            <p:nvGrpSpPr>
              <p:cNvPr id="253" name="Graphic 4">
                <a:extLst>
                  <a:ext uri="{FF2B5EF4-FFF2-40B4-BE49-F238E27FC236}">
                    <a16:creationId xmlns:a16="http://schemas.microsoft.com/office/drawing/2014/main" id="{3316349C-73BC-91C2-4A2D-431B7E09317D}"/>
                  </a:ext>
                </a:extLst>
              </p:cNvPr>
              <p:cNvGrpSpPr/>
              <p:nvPr/>
            </p:nvGrpSpPr>
            <p:grpSpPr>
              <a:xfrm>
                <a:off x="4385879" y="2492141"/>
                <a:ext cx="379761" cy="385010"/>
                <a:chOff x="4385879" y="2492141"/>
                <a:chExt cx="379761" cy="385010"/>
              </a:xfrm>
              <a:solidFill>
                <a:srgbClr val="FFFFFF"/>
              </a:solidFill>
            </p:grpSpPr>
            <p:sp>
              <p:nvSpPr>
                <p:cNvPr id="254" name="Freeform: Shape 253">
                  <a:extLst>
                    <a:ext uri="{FF2B5EF4-FFF2-40B4-BE49-F238E27FC236}">
                      <a16:creationId xmlns:a16="http://schemas.microsoft.com/office/drawing/2014/main" id="{AF1409F5-E7D7-8B1C-53FD-31E4AE551356}"/>
                    </a:ext>
                  </a:extLst>
                </p:cNvPr>
                <p:cNvSpPr/>
                <p:nvPr/>
              </p:nvSpPr>
              <p:spPr>
                <a:xfrm>
                  <a:off x="4390255" y="2501763"/>
                  <a:ext cx="364008" cy="368387"/>
                </a:xfrm>
                <a:custGeom>
                  <a:avLst/>
                  <a:gdLst>
                    <a:gd name="connsiteX0" fmla="*/ 263379 w 364008"/>
                    <a:gd name="connsiteY0" fmla="*/ 336008 h 368387"/>
                    <a:gd name="connsiteX1" fmla="*/ 201251 w 364008"/>
                    <a:gd name="connsiteY1" fmla="*/ 368388 h 368387"/>
                    <a:gd name="connsiteX2" fmla="*/ 213501 w 364008"/>
                    <a:gd name="connsiteY2" fmla="*/ 299258 h 368387"/>
                    <a:gd name="connsiteX3" fmla="*/ 187250 w 364008"/>
                    <a:gd name="connsiteY3" fmla="*/ 273008 h 368387"/>
                    <a:gd name="connsiteX4" fmla="*/ 0 w 364008"/>
                    <a:gd name="connsiteY4" fmla="*/ 273008 h 368387"/>
                    <a:gd name="connsiteX5" fmla="*/ 0 w 364008"/>
                    <a:gd name="connsiteY5" fmla="*/ 49002 h 368387"/>
                    <a:gd name="connsiteX6" fmla="*/ 112879 w 364008"/>
                    <a:gd name="connsiteY6" fmla="*/ 49002 h 368387"/>
                    <a:gd name="connsiteX7" fmla="*/ 158374 w 364008"/>
                    <a:gd name="connsiteY7" fmla="*/ 42001 h 368387"/>
                    <a:gd name="connsiteX8" fmla="*/ 179376 w 364008"/>
                    <a:gd name="connsiteY8" fmla="*/ 0 h 368387"/>
                    <a:gd name="connsiteX9" fmla="*/ 199506 w 364008"/>
                    <a:gd name="connsiteY9" fmla="*/ 42001 h 368387"/>
                    <a:gd name="connsiteX10" fmla="*/ 245881 w 364008"/>
                    <a:gd name="connsiteY10" fmla="*/ 49002 h 368387"/>
                    <a:gd name="connsiteX11" fmla="*/ 212628 w 364008"/>
                    <a:gd name="connsiteY11" fmla="*/ 81377 h 368387"/>
                    <a:gd name="connsiteX12" fmla="*/ 220502 w 364008"/>
                    <a:gd name="connsiteY12" fmla="*/ 126878 h 368387"/>
                    <a:gd name="connsiteX13" fmla="*/ 179376 w 364008"/>
                    <a:gd name="connsiteY13" fmla="*/ 105878 h 368387"/>
                    <a:gd name="connsiteX14" fmla="*/ 138251 w 364008"/>
                    <a:gd name="connsiteY14" fmla="*/ 126878 h 368387"/>
                    <a:gd name="connsiteX15" fmla="*/ 146124 w 364008"/>
                    <a:gd name="connsiteY15" fmla="*/ 81377 h 368387"/>
                    <a:gd name="connsiteX16" fmla="*/ 135626 w 364008"/>
                    <a:gd name="connsiteY16" fmla="*/ 70877 h 368387"/>
                    <a:gd name="connsiteX17" fmla="*/ 21875 w 364008"/>
                    <a:gd name="connsiteY17" fmla="*/ 70877 h 368387"/>
                    <a:gd name="connsiteX18" fmla="*/ 21875 w 364008"/>
                    <a:gd name="connsiteY18" fmla="*/ 252007 h 368387"/>
                    <a:gd name="connsiteX19" fmla="*/ 164502 w 364008"/>
                    <a:gd name="connsiteY19" fmla="*/ 252007 h 368387"/>
                    <a:gd name="connsiteX20" fmla="*/ 162750 w 364008"/>
                    <a:gd name="connsiteY20" fmla="*/ 250257 h 368387"/>
                    <a:gd name="connsiteX21" fmla="*/ 232752 w 364008"/>
                    <a:gd name="connsiteY21" fmla="*/ 239756 h 368387"/>
                    <a:gd name="connsiteX22" fmla="*/ 263379 w 364008"/>
                    <a:gd name="connsiteY22" fmla="*/ 177630 h 368387"/>
                    <a:gd name="connsiteX23" fmla="*/ 294879 w 364008"/>
                    <a:gd name="connsiteY23" fmla="*/ 239756 h 368387"/>
                    <a:gd name="connsiteX24" fmla="*/ 364008 w 364008"/>
                    <a:gd name="connsiteY24" fmla="*/ 250257 h 368387"/>
                    <a:gd name="connsiteX25" fmla="*/ 313257 w 364008"/>
                    <a:gd name="connsiteY25" fmla="*/ 299258 h 368387"/>
                    <a:gd name="connsiteX26" fmla="*/ 325507 w 364008"/>
                    <a:gd name="connsiteY26" fmla="*/ 368388 h 368387"/>
                    <a:gd name="connsiteX27" fmla="*/ 263379 w 364008"/>
                    <a:gd name="connsiteY27" fmla="*/ 336008 h 36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4008" h="368387">
                      <a:moveTo>
                        <a:pt x="263379" y="336008"/>
                      </a:moveTo>
                      <a:lnTo>
                        <a:pt x="201251" y="368388"/>
                      </a:lnTo>
                      <a:lnTo>
                        <a:pt x="213501" y="299258"/>
                      </a:lnTo>
                      <a:lnTo>
                        <a:pt x="187250" y="273008"/>
                      </a:lnTo>
                      <a:lnTo>
                        <a:pt x="0" y="273008"/>
                      </a:lnTo>
                      <a:lnTo>
                        <a:pt x="0" y="49002"/>
                      </a:lnTo>
                      <a:lnTo>
                        <a:pt x="112879" y="49002"/>
                      </a:lnTo>
                      <a:lnTo>
                        <a:pt x="158374" y="42001"/>
                      </a:lnTo>
                      <a:lnTo>
                        <a:pt x="179376" y="0"/>
                      </a:lnTo>
                      <a:lnTo>
                        <a:pt x="199506" y="42001"/>
                      </a:lnTo>
                      <a:lnTo>
                        <a:pt x="245881" y="49002"/>
                      </a:lnTo>
                      <a:lnTo>
                        <a:pt x="212628" y="81377"/>
                      </a:lnTo>
                      <a:lnTo>
                        <a:pt x="220502" y="126878"/>
                      </a:lnTo>
                      <a:lnTo>
                        <a:pt x="179376" y="105878"/>
                      </a:lnTo>
                      <a:lnTo>
                        <a:pt x="138251" y="126878"/>
                      </a:lnTo>
                      <a:lnTo>
                        <a:pt x="146124" y="81377"/>
                      </a:lnTo>
                      <a:lnTo>
                        <a:pt x="135626" y="70877"/>
                      </a:lnTo>
                      <a:lnTo>
                        <a:pt x="21875" y="70877"/>
                      </a:lnTo>
                      <a:lnTo>
                        <a:pt x="21875" y="252007"/>
                      </a:lnTo>
                      <a:lnTo>
                        <a:pt x="164502" y="252007"/>
                      </a:lnTo>
                      <a:lnTo>
                        <a:pt x="162750" y="250257"/>
                      </a:lnTo>
                      <a:lnTo>
                        <a:pt x="232752" y="239756"/>
                      </a:lnTo>
                      <a:lnTo>
                        <a:pt x="263379" y="177630"/>
                      </a:lnTo>
                      <a:lnTo>
                        <a:pt x="294879" y="239756"/>
                      </a:lnTo>
                      <a:lnTo>
                        <a:pt x="364008" y="250257"/>
                      </a:lnTo>
                      <a:lnTo>
                        <a:pt x="313257" y="299258"/>
                      </a:lnTo>
                      <a:lnTo>
                        <a:pt x="325507" y="368388"/>
                      </a:lnTo>
                      <a:lnTo>
                        <a:pt x="263379" y="336008"/>
                      </a:lnTo>
                      <a:close/>
                    </a:path>
                  </a:pathLst>
                </a:custGeom>
                <a:solidFill>
                  <a:srgbClr val="FFFFFF"/>
                </a:solidFill>
                <a:ln w="6417" cap="flat">
                  <a:noFill/>
                  <a:prstDash val="solid"/>
                  <a:miter/>
                </a:ln>
              </p:spPr>
              <p:txBody>
                <a:bodyPr rtlCol="0" anchor="ctr"/>
                <a:lstStyle/>
                <a:p>
                  <a:endParaRPr lang="en-US" sz="810"/>
                </a:p>
              </p:txBody>
            </p:sp>
            <p:sp>
              <p:nvSpPr>
                <p:cNvPr id="255" name="Freeform: Shape 254">
                  <a:extLst>
                    <a:ext uri="{FF2B5EF4-FFF2-40B4-BE49-F238E27FC236}">
                      <a16:creationId xmlns:a16="http://schemas.microsoft.com/office/drawing/2014/main" id="{6CB69EDC-1D85-3D3A-3FCD-795C70455001}"/>
                    </a:ext>
                  </a:extLst>
                </p:cNvPr>
                <p:cNvSpPr/>
                <p:nvPr/>
              </p:nvSpPr>
              <p:spPr>
                <a:xfrm>
                  <a:off x="4385879" y="2492141"/>
                  <a:ext cx="379761" cy="385010"/>
                </a:xfrm>
                <a:custGeom>
                  <a:avLst/>
                  <a:gdLst>
                    <a:gd name="connsiteX0" fmla="*/ 183753 w 379761"/>
                    <a:gd name="connsiteY0" fmla="*/ 20126 h 385010"/>
                    <a:gd name="connsiteX1" fmla="*/ 201251 w 379761"/>
                    <a:gd name="connsiteY1" fmla="*/ 56002 h 385010"/>
                    <a:gd name="connsiteX2" fmla="*/ 240632 w 379761"/>
                    <a:gd name="connsiteY2" fmla="*/ 61252 h 385010"/>
                    <a:gd name="connsiteX3" fmla="*/ 211756 w 379761"/>
                    <a:gd name="connsiteY3" fmla="*/ 89252 h 385010"/>
                    <a:gd name="connsiteX4" fmla="*/ 218757 w 379761"/>
                    <a:gd name="connsiteY4" fmla="*/ 128629 h 385010"/>
                    <a:gd name="connsiteX5" fmla="*/ 183753 w 379761"/>
                    <a:gd name="connsiteY5" fmla="*/ 110253 h 385010"/>
                    <a:gd name="connsiteX6" fmla="*/ 148755 w 379761"/>
                    <a:gd name="connsiteY6" fmla="*/ 128629 h 385010"/>
                    <a:gd name="connsiteX7" fmla="*/ 155756 w 379761"/>
                    <a:gd name="connsiteY7" fmla="*/ 89252 h 385010"/>
                    <a:gd name="connsiteX8" fmla="*/ 142627 w 379761"/>
                    <a:gd name="connsiteY8" fmla="*/ 76127 h 385010"/>
                    <a:gd name="connsiteX9" fmla="*/ 21875 w 379761"/>
                    <a:gd name="connsiteY9" fmla="*/ 76127 h 385010"/>
                    <a:gd name="connsiteX10" fmla="*/ 21875 w 379761"/>
                    <a:gd name="connsiteY10" fmla="*/ 265132 h 385010"/>
                    <a:gd name="connsiteX11" fmla="*/ 180256 w 379761"/>
                    <a:gd name="connsiteY11" fmla="*/ 265132 h 385010"/>
                    <a:gd name="connsiteX12" fmla="*/ 176752 w 379761"/>
                    <a:gd name="connsiteY12" fmla="*/ 262507 h 385010"/>
                    <a:gd name="connsiteX13" fmla="*/ 239752 w 379761"/>
                    <a:gd name="connsiteY13" fmla="*/ 253757 h 385010"/>
                    <a:gd name="connsiteX14" fmla="*/ 267756 w 379761"/>
                    <a:gd name="connsiteY14" fmla="*/ 196880 h 385010"/>
                    <a:gd name="connsiteX15" fmla="*/ 295759 w 379761"/>
                    <a:gd name="connsiteY15" fmla="*/ 253757 h 385010"/>
                    <a:gd name="connsiteX16" fmla="*/ 358759 w 379761"/>
                    <a:gd name="connsiteY16" fmla="*/ 262507 h 385010"/>
                    <a:gd name="connsiteX17" fmla="*/ 313257 w 379761"/>
                    <a:gd name="connsiteY17" fmla="*/ 307133 h 385010"/>
                    <a:gd name="connsiteX18" fmla="*/ 323755 w 379761"/>
                    <a:gd name="connsiteY18" fmla="*/ 370136 h 385010"/>
                    <a:gd name="connsiteX19" fmla="*/ 267756 w 379761"/>
                    <a:gd name="connsiteY19" fmla="*/ 340381 h 385010"/>
                    <a:gd name="connsiteX20" fmla="*/ 211756 w 379761"/>
                    <a:gd name="connsiteY20" fmla="*/ 370136 h 385010"/>
                    <a:gd name="connsiteX21" fmla="*/ 222254 w 379761"/>
                    <a:gd name="connsiteY21" fmla="*/ 307133 h 385010"/>
                    <a:gd name="connsiteX22" fmla="*/ 192505 w 379761"/>
                    <a:gd name="connsiteY22" fmla="*/ 278257 h 385010"/>
                    <a:gd name="connsiteX23" fmla="*/ 8746 w 379761"/>
                    <a:gd name="connsiteY23" fmla="*/ 278257 h 385010"/>
                    <a:gd name="connsiteX24" fmla="*/ 8746 w 379761"/>
                    <a:gd name="connsiteY24" fmla="*/ 63002 h 385010"/>
                    <a:gd name="connsiteX25" fmla="*/ 127753 w 379761"/>
                    <a:gd name="connsiteY25" fmla="*/ 63002 h 385010"/>
                    <a:gd name="connsiteX26" fmla="*/ 126001 w 379761"/>
                    <a:gd name="connsiteY26" fmla="*/ 61252 h 385010"/>
                    <a:gd name="connsiteX27" fmla="*/ 166254 w 379761"/>
                    <a:gd name="connsiteY27" fmla="*/ 56002 h 385010"/>
                    <a:gd name="connsiteX28" fmla="*/ 183753 w 379761"/>
                    <a:gd name="connsiteY28" fmla="*/ 20126 h 385010"/>
                    <a:gd name="connsiteX29" fmla="*/ 183753 w 379761"/>
                    <a:gd name="connsiteY29" fmla="*/ 0 h 385010"/>
                    <a:gd name="connsiteX30" fmla="*/ 175879 w 379761"/>
                    <a:gd name="connsiteY30" fmla="*/ 15750 h 385010"/>
                    <a:gd name="connsiteX31" fmla="*/ 160126 w 379761"/>
                    <a:gd name="connsiteY31" fmla="*/ 47251 h 385010"/>
                    <a:gd name="connsiteX32" fmla="*/ 125128 w 379761"/>
                    <a:gd name="connsiteY32" fmla="*/ 52501 h 385010"/>
                    <a:gd name="connsiteX33" fmla="*/ 112879 w 379761"/>
                    <a:gd name="connsiteY33" fmla="*/ 54251 h 385010"/>
                    <a:gd name="connsiteX34" fmla="*/ 8746 w 379761"/>
                    <a:gd name="connsiteY34" fmla="*/ 54251 h 385010"/>
                    <a:gd name="connsiteX35" fmla="*/ 0 w 379761"/>
                    <a:gd name="connsiteY35" fmla="*/ 54251 h 385010"/>
                    <a:gd name="connsiteX36" fmla="*/ 0 w 379761"/>
                    <a:gd name="connsiteY36" fmla="*/ 63002 h 385010"/>
                    <a:gd name="connsiteX37" fmla="*/ 0 w 379761"/>
                    <a:gd name="connsiteY37" fmla="*/ 278257 h 385010"/>
                    <a:gd name="connsiteX38" fmla="*/ 0 w 379761"/>
                    <a:gd name="connsiteY38" fmla="*/ 287008 h 385010"/>
                    <a:gd name="connsiteX39" fmla="*/ 8746 w 379761"/>
                    <a:gd name="connsiteY39" fmla="*/ 287008 h 385010"/>
                    <a:gd name="connsiteX40" fmla="*/ 189002 w 379761"/>
                    <a:gd name="connsiteY40" fmla="*/ 287008 h 385010"/>
                    <a:gd name="connsiteX41" fmla="*/ 212628 w 379761"/>
                    <a:gd name="connsiteY41" fmla="*/ 309758 h 385010"/>
                    <a:gd name="connsiteX42" fmla="*/ 203003 w 379761"/>
                    <a:gd name="connsiteY42" fmla="*/ 367512 h 385010"/>
                    <a:gd name="connsiteX43" fmla="*/ 200379 w 379761"/>
                    <a:gd name="connsiteY43" fmla="*/ 385011 h 385010"/>
                    <a:gd name="connsiteX44" fmla="*/ 216132 w 379761"/>
                    <a:gd name="connsiteY44" fmla="*/ 377137 h 385010"/>
                    <a:gd name="connsiteX45" fmla="*/ 268628 w 379761"/>
                    <a:gd name="connsiteY45" fmla="*/ 350007 h 385010"/>
                    <a:gd name="connsiteX46" fmla="*/ 321131 w 379761"/>
                    <a:gd name="connsiteY46" fmla="*/ 377137 h 385010"/>
                    <a:gd name="connsiteX47" fmla="*/ 336884 w 379761"/>
                    <a:gd name="connsiteY47" fmla="*/ 385011 h 385010"/>
                    <a:gd name="connsiteX48" fmla="*/ 334260 w 379761"/>
                    <a:gd name="connsiteY48" fmla="*/ 367512 h 385010"/>
                    <a:gd name="connsiteX49" fmla="*/ 324634 w 379761"/>
                    <a:gd name="connsiteY49" fmla="*/ 309758 h 385010"/>
                    <a:gd name="connsiteX50" fmla="*/ 366633 w 379761"/>
                    <a:gd name="connsiteY50" fmla="*/ 268632 h 385010"/>
                    <a:gd name="connsiteX51" fmla="*/ 379762 w 379761"/>
                    <a:gd name="connsiteY51" fmla="*/ 256382 h 385010"/>
                    <a:gd name="connsiteX52" fmla="*/ 362256 w 379761"/>
                    <a:gd name="connsiteY52" fmla="*/ 253757 h 385010"/>
                    <a:gd name="connsiteX53" fmla="*/ 303632 w 379761"/>
                    <a:gd name="connsiteY53" fmla="*/ 245007 h 385010"/>
                    <a:gd name="connsiteX54" fmla="*/ 277381 w 379761"/>
                    <a:gd name="connsiteY54" fmla="*/ 192505 h 385010"/>
                    <a:gd name="connsiteX55" fmla="*/ 269507 w 379761"/>
                    <a:gd name="connsiteY55" fmla="*/ 176755 h 385010"/>
                    <a:gd name="connsiteX56" fmla="*/ 261634 w 379761"/>
                    <a:gd name="connsiteY56" fmla="*/ 192505 h 385010"/>
                    <a:gd name="connsiteX57" fmla="*/ 235383 w 379761"/>
                    <a:gd name="connsiteY57" fmla="*/ 245007 h 385010"/>
                    <a:gd name="connsiteX58" fmla="*/ 176752 w 379761"/>
                    <a:gd name="connsiteY58" fmla="*/ 253757 h 385010"/>
                    <a:gd name="connsiteX59" fmla="*/ 159253 w 379761"/>
                    <a:gd name="connsiteY59" fmla="*/ 256382 h 385010"/>
                    <a:gd name="connsiteX60" fmla="*/ 30628 w 379761"/>
                    <a:gd name="connsiteY60" fmla="*/ 256382 h 385010"/>
                    <a:gd name="connsiteX61" fmla="*/ 30628 w 379761"/>
                    <a:gd name="connsiteY61" fmla="*/ 84877 h 385010"/>
                    <a:gd name="connsiteX62" fmla="*/ 138251 w 379761"/>
                    <a:gd name="connsiteY62" fmla="*/ 84877 h 385010"/>
                    <a:gd name="connsiteX63" fmla="*/ 146131 w 379761"/>
                    <a:gd name="connsiteY63" fmla="*/ 92752 h 385010"/>
                    <a:gd name="connsiteX64" fmla="*/ 140003 w 379761"/>
                    <a:gd name="connsiteY64" fmla="*/ 127754 h 385010"/>
                    <a:gd name="connsiteX65" fmla="*/ 137378 w 379761"/>
                    <a:gd name="connsiteY65" fmla="*/ 145254 h 385010"/>
                    <a:gd name="connsiteX66" fmla="*/ 153125 w 379761"/>
                    <a:gd name="connsiteY66" fmla="*/ 137379 h 385010"/>
                    <a:gd name="connsiteX67" fmla="*/ 184632 w 379761"/>
                    <a:gd name="connsiteY67" fmla="*/ 120753 h 385010"/>
                    <a:gd name="connsiteX68" fmla="*/ 216132 w 379761"/>
                    <a:gd name="connsiteY68" fmla="*/ 137379 h 385010"/>
                    <a:gd name="connsiteX69" fmla="*/ 231879 w 379761"/>
                    <a:gd name="connsiteY69" fmla="*/ 145254 h 385010"/>
                    <a:gd name="connsiteX70" fmla="*/ 229254 w 379761"/>
                    <a:gd name="connsiteY70" fmla="*/ 127754 h 385010"/>
                    <a:gd name="connsiteX71" fmla="*/ 223133 w 379761"/>
                    <a:gd name="connsiteY71" fmla="*/ 92752 h 385010"/>
                    <a:gd name="connsiteX72" fmla="*/ 248505 w 379761"/>
                    <a:gd name="connsiteY72" fmla="*/ 68252 h 385010"/>
                    <a:gd name="connsiteX73" fmla="*/ 261634 w 379761"/>
                    <a:gd name="connsiteY73" fmla="*/ 56002 h 385010"/>
                    <a:gd name="connsiteX74" fmla="*/ 244129 w 379761"/>
                    <a:gd name="connsiteY74" fmla="*/ 53377 h 385010"/>
                    <a:gd name="connsiteX75" fmla="*/ 209131 w 379761"/>
                    <a:gd name="connsiteY75" fmla="*/ 48126 h 385010"/>
                    <a:gd name="connsiteX76" fmla="*/ 193378 w 379761"/>
                    <a:gd name="connsiteY76" fmla="*/ 16625 h 385010"/>
                    <a:gd name="connsiteX77" fmla="*/ 183753 w 379761"/>
                    <a:gd name="connsiteY7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9761" h="385010">
                      <a:moveTo>
                        <a:pt x="183753" y="20126"/>
                      </a:moveTo>
                      <a:lnTo>
                        <a:pt x="201251" y="56002"/>
                      </a:lnTo>
                      <a:lnTo>
                        <a:pt x="240632" y="61252"/>
                      </a:lnTo>
                      <a:lnTo>
                        <a:pt x="211756" y="89252"/>
                      </a:lnTo>
                      <a:lnTo>
                        <a:pt x="218757" y="128629"/>
                      </a:lnTo>
                      <a:lnTo>
                        <a:pt x="183753" y="110253"/>
                      </a:lnTo>
                      <a:lnTo>
                        <a:pt x="148755" y="128629"/>
                      </a:lnTo>
                      <a:lnTo>
                        <a:pt x="155756" y="89252"/>
                      </a:lnTo>
                      <a:lnTo>
                        <a:pt x="142627" y="76127"/>
                      </a:lnTo>
                      <a:lnTo>
                        <a:pt x="21875" y="76127"/>
                      </a:lnTo>
                      <a:lnTo>
                        <a:pt x="21875" y="265132"/>
                      </a:lnTo>
                      <a:lnTo>
                        <a:pt x="180256" y="265132"/>
                      </a:lnTo>
                      <a:lnTo>
                        <a:pt x="176752" y="262507"/>
                      </a:lnTo>
                      <a:lnTo>
                        <a:pt x="239752" y="253757"/>
                      </a:lnTo>
                      <a:lnTo>
                        <a:pt x="267756" y="196880"/>
                      </a:lnTo>
                      <a:lnTo>
                        <a:pt x="295759" y="253757"/>
                      </a:lnTo>
                      <a:lnTo>
                        <a:pt x="358759" y="262507"/>
                      </a:lnTo>
                      <a:lnTo>
                        <a:pt x="313257" y="307133"/>
                      </a:lnTo>
                      <a:lnTo>
                        <a:pt x="323755" y="370136"/>
                      </a:lnTo>
                      <a:lnTo>
                        <a:pt x="267756" y="340381"/>
                      </a:lnTo>
                      <a:lnTo>
                        <a:pt x="211756" y="370136"/>
                      </a:lnTo>
                      <a:lnTo>
                        <a:pt x="222254" y="307133"/>
                      </a:lnTo>
                      <a:lnTo>
                        <a:pt x="192505" y="278257"/>
                      </a:lnTo>
                      <a:lnTo>
                        <a:pt x="8746" y="278257"/>
                      </a:lnTo>
                      <a:lnTo>
                        <a:pt x="8746" y="63002"/>
                      </a:lnTo>
                      <a:lnTo>
                        <a:pt x="127753" y="63002"/>
                      </a:lnTo>
                      <a:lnTo>
                        <a:pt x="126001" y="61252"/>
                      </a:lnTo>
                      <a:lnTo>
                        <a:pt x="166254" y="56002"/>
                      </a:lnTo>
                      <a:lnTo>
                        <a:pt x="183753" y="20126"/>
                      </a:lnTo>
                      <a:close/>
                      <a:moveTo>
                        <a:pt x="183753" y="0"/>
                      </a:moveTo>
                      <a:lnTo>
                        <a:pt x="175879" y="15750"/>
                      </a:lnTo>
                      <a:lnTo>
                        <a:pt x="160126" y="47251"/>
                      </a:lnTo>
                      <a:lnTo>
                        <a:pt x="125128" y="52501"/>
                      </a:lnTo>
                      <a:lnTo>
                        <a:pt x="112879" y="54251"/>
                      </a:lnTo>
                      <a:lnTo>
                        <a:pt x="8746" y="54251"/>
                      </a:lnTo>
                      <a:lnTo>
                        <a:pt x="0" y="54251"/>
                      </a:lnTo>
                      <a:lnTo>
                        <a:pt x="0" y="63002"/>
                      </a:lnTo>
                      <a:lnTo>
                        <a:pt x="0" y="278257"/>
                      </a:lnTo>
                      <a:lnTo>
                        <a:pt x="0" y="287008"/>
                      </a:lnTo>
                      <a:lnTo>
                        <a:pt x="8746" y="287008"/>
                      </a:lnTo>
                      <a:lnTo>
                        <a:pt x="189002" y="287008"/>
                      </a:lnTo>
                      <a:lnTo>
                        <a:pt x="212628" y="309758"/>
                      </a:lnTo>
                      <a:lnTo>
                        <a:pt x="203003" y="367512"/>
                      </a:lnTo>
                      <a:lnTo>
                        <a:pt x="200379" y="385011"/>
                      </a:lnTo>
                      <a:lnTo>
                        <a:pt x="216132" y="377137"/>
                      </a:lnTo>
                      <a:lnTo>
                        <a:pt x="268628" y="350007"/>
                      </a:lnTo>
                      <a:lnTo>
                        <a:pt x="321131" y="377137"/>
                      </a:lnTo>
                      <a:lnTo>
                        <a:pt x="336884" y="385011"/>
                      </a:lnTo>
                      <a:lnTo>
                        <a:pt x="334260" y="367512"/>
                      </a:lnTo>
                      <a:lnTo>
                        <a:pt x="324634" y="309758"/>
                      </a:lnTo>
                      <a:lnTo>
                        <a:pt x="366633" y="268632"/>
                      </a:lnTo>
                      <a:lnTo>
                        <a:pt x="379762" y="256382"/>
                      </a:lnTo>
                      <a:lnTo>
                        <a:pt x="362256" y="253757"/>
                      </a:lnTo>
                      <a:lnTo>
                        <a:pt x="303632" y="245007"/>
                      </a:lnTo>
                      <a:lnTo>
                        <a:pt x="277381" y="192505"/>
                      </a:lnTo>
                      <a:lnTo>
                        <a:pt x="269507" y="176755"/>
                      </a:lnTo>
                      <a:lnTo>
                        <a:pt x="261634" y="192505"/>
                      </a:lnTo>
                      <a:lnTo>
                        <a:pt x="235383" y="245007"/>
                      </a:lnTo>
                      <a:lnTo>
                        <a:pt x="176752" y="253757"/>
                      </a:lnTo>
                      <a:lnTo>
                        <a:pt x="159253" y="256382"/>
                      </a:lnTo>
                      <a:lnTo>
                        <a:pt x="30628" y="256382"/>
                      </a:lnTo>
                      <a:lnTo>
                        <a:pt x="30628" y="84877"/>
                      </a:lnTo>
                      <a:lnTo>
                        <a:pt x="138251" y="84877"/>
                      </a:lnTo>
                      <a:lnTo>
                        <a:pt x="146131" y="92752"/>
                      </a:lnTo>
                      <a:lnTo>
                        <a:pt x="140003" y="127754"/>
                      </a:lnTo>
                      <a:lnTo>
                        <a:pt x="137378" y="145254"/>
                      </a:lnTo>
                      <a:lnTo>
                        <a:pt x="153125" y="137379"/>
                      </a:lnTo>
                      <a:lnTo>
                        <a:pt x="184632" y="120753"/>
                      </a:lnTo>
                      <a:lnTo>
                        <a:pt x="216132" y="137379"/>
                      </a:lnTo>
                      <a:lnTo>
                        <a:pt x="231879" y="145254"/>
                      </a:lnTo>
                      <a:lnTo>
                        <a:pt x="229254" y="127754"/>
                      </a:lnTo>
                      <a:lnTo>
                        <a:pt x="223133" y="92752"/>
                      </a:lnTo>
                      <a:lnTo>
                        <a:pt x="248505" y="68252"/>
                      </a:lnTo>
                      <a:lnTo>
                        <a:pt x="261634" y="56002"/>
                      </a:lnTo>
                      <a:lnTo>
                        <a:pt x="244129" y="53377"/>
                      </a:lnTo>
                      <a:lnTo>
                        <a:pt x="209131" y="48126"/>
                      </a:lnTo>
                      <a:lnTo>
                        <a:pt x="193378" y="16625"/>
                      </a:lnTo>
                      <a:lnTo>
                        <a:pt x="183753" y="0"/>
                      </a:lnTo>
                      <a:close/>
                    </a:path>
                  </a:pathLst>
                </a:custGeom>
                <a:solidFill>
                  <a:srgbClr val="FFFFFF"/>
                </a:solidFill>
                <a:ln w="6417" cap="flat">
                  <a:noFill/>
                  <a:prstDash val="solid"/>
                  <a:miter/>
                </a:ln>
              </p:spPr>
              <p:txBody>
                <a:bodyPr rtlCol="0" anchor="ctr"/>
                <a:lstStyle/>
                <a:p>
                  <a:endParaRPr lang="en-US" sz="810"/>
                </a:p>
              </p:txBody>
            </p:sp>
          </p:grpSp>
          <p:grpSp>
            <p:nvGrpSpPr>
              <p:cNvPr id="352" name="Graphic 4">
                <a:extLst>
                  <a:ext uri="{FF2B5EF4-FFF2-40B4-BE49-F238E27FC236}">
                    <a16:creationId xmlns:a16="http://schemas.microsoft.com/office/drawing/2014/main" id="{2663CD03-416F-2F28-9812-43AAE1944DC7}"/>
                  </a:ext>
                </a:extLst>
              </p:cNvPr>
              <p:cNvGrpSpPr/>
              <p:nvPr/>
            </p:nvGrpSpPr>
            <p:grpSpPr>
              <a:xfrm>
                <a:off x="4394625" y="2512262"/>
                <a:ext cx="350006" cy="350008"/>
                <a:chOff x="4394625" y="2512262"/>
                <a:chExt cx="350006" cy="350008"/>
              </a:xfrm>
              <a:solidFill>
                <a:srgbClr val="2D5967"/>
              </a:solidFill>
            </p:grpSpPr>
            <p:sp>
              <p:nvSpPr>
                <p:cNvPr id="353" name="Freeform: Shape 352">
                  <a:extLst>
                    <a:ext uri="{FF2B5EF4-FFF2-40B4-BE49-F238E27FC236}">
                      <a16:creationId xmlns:a16="http://schemas.microsoft.com/office/drawing/2014/main" id="{9717F483-138D-70AE-B52C-1FAC25076018}"/>
                    </a:ext>
                  </a:extLst>
                </p:cNvPr>
                <p:cNvSpPr/>
                <p:nvPr/>
              </p:nvSpPr>
              <p:spPr>
                <a:xfrm>
                  <a:off x="4394625" y="2555142"/>
                  <a:ext cx="170630" cy="215256"/>
                </a:xfrm>
                <a:custGeom>
                  <a:avLst/>
                  <a:gdLst>
                    <a:gd name="connsiteX0" fmla="*/ 13129 w 170630"/>
                    <a:gd name="connsiteY0" fmla="*/ 203006 h 215256"/>
                    <a:gd name="connsiteX1" fmla="*/ 13129 w 170630"/>
                    <a:gd name="connsiteY1" fmla="*/ 13126 h 215256"/>
                    <a:gd name="connsiteX2" fmla="*/ 119007 w 170630"/>
                    <a:gd name="connsiteY2" fmla="*/ 13126 h 215256"/>
                    <a:gd name="connsiteX3" fmla="*/ 105878 w 170630"/>
                    <a:gd name="connsiteY3" fmla="*/ 0 h 215256"/>
                    <a:gd name="connsiteX4" fmla="*/ 0 w 170630"/>
                    <a:gd name="connsiteY4" fmla="*/ 0 h 215256"/>
                    <a:gd name="connsiteX5" fmla="*/ 0 w 170630"/>
                    <a:gd name="connsiteY5" fmla="*/ 215256 h 215256"/>
                    <a:gd name="connsiteX6" fmla="*/ 170630 w 170630"/>
                    <a:gd name="connsiteY6" fmla="*/ 215256 h 215256"/>
                    <a:gd name="connsiteX7" fmla="*/ 157508 w 170630"/>
                    <a:gd name="connsiteY7" fmla="*/ 203006 h 215256"/>
                    <a:gd name="connsiteX8" fmla="*/ 13129 w 170630"/>
                    <a:gd name="connsiteY8" fmla="*/ 203006 h 21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630" h="215256">
                      <a:moveTo>
                        <a:pt x="13129" y="203006"/>
                      </a:moveTo>
                      <a:lnTo>
                        <a:pt x="13129" y="13126"/>
                      </a:lnTo>
                      <a:lnTo>
                        <a:pt x="119007" y="13126"/>
                      </a:lnTo>
                      <a:lnTo>
                        <a:pt x="105878" y="0"/>
                      </a:lnTo>
                      <a:lnTo>
                        <a:pt x="0" y="0"/>
                      </a:lnTo>
                      <a:lnTo>
                        <a:pt x="0" y="215256"/>
                      </a:lnTo>
                      <a:lnTo>
                        <a:pt x="170630" y="215256"/>
                      </a:lnTo>
                      <a:lnTo>
                        <a:pt x="157508" y="203006"/>
                      </a:lnTo>
                      <a:lnTo>
                        <a:pt x="13129" y="203006"/>
                      </a:lnTo>
                      <a:close/>
                    </a:path>
                  </a:pathLst>
                </a:custGeom>
                <a:solidFill>
                  <a:srgbClr val="2D5967"/>
                </a:solidFill>
                <a:ln w="6417" cap="flat">
                  <a:noFill/>
                  <a:prstDash val="solid"/>
                  <a:miter/>
                </a:ln>
              </p:spPr>
              <p:txBody>
                <a:bodyPr rtlCol="0" anchor="ctr"/>
                <a:lstStyle/>
                <a:p>
                  <a:endParaRPr lang="en-US" sz="810"/>
                </a:p>
              </p:txBody>
            </p:sp>
            <p:sp>
              <p:nvSpPr>
                <p:cNvPr id="354" name="Freeform: Shape 353">
                  <a:extLst>
                    <a:ext uri="{FF2B5EF4-FFF2-40B4-BE49-F238E27FC236}">
                      <a16:creationId xmlns:a16="http://schemas.microsoft.com/office/drawing/2014/main" id="{382E74D9-5094-672C-1F0F-3F7183223736}"/>
                    </a:ext>
                  </a:extLst>
                </p:cNvPr>
                <p:cNvSpPr/>
                <p:nvPr/>
              </p:nvSpPr>
              <p:spPr>
                <a:xfrm>
                  <a:off x="4562625" y="2689018"/>
                  <a:ext cx="182007" cy="173252"/>
                </a:xfrm>
                <a:custGeom>
                  <a:avLst/>
                  <a:gdLst>
                    <a:gd name="connsiteX0" fmla="*/ 182007 w 182007"/>
                    <a:gd name="connsiteY0" fmla="*/ 65627 h 173252"/>
                    <a:gd name="connsiteX1" fmla="*/ 119000 w 182007"/>
                    <a:gd name="connsiteY1" fmla="*/ 56876 h 173252"/>
                    <a:gd name="connsiteX2" fmla="*/ 91004 w 182007"/>
                    <a:gd name="connsiteY2" fmla="*/ 0 h 173252"/>
                    <a:gd name="connsiteX3" fmla="*/ 63001 w 182007"/>
                    <a:gd name="connsiteY3" fmla="*/ 56876 h 173252"/>
                    <a:gd name="connsiteX4" fmla="*/ 0 w 182007"/>
                    <a:gd name="connsiteY4" fmla="*/ 65627 h 173252"/>
                    <a:gd name="connsiteX5" fmla="*/ 45502 w 182007"/>
                    <a:gd name="connsiteY5" fmla="*/ 110253 h 173252"/>
                    <a:gd name="connsiteX6" fmla="*/ 34997 w 182007"/>
                    <a:gd name="connsiteY6" fmla="*/ 173252 h 173252"/>
                    <a:gd name="connsiteX7" fmla="*/ 91004 w 182007"/>
                    <a:gd name="connsiteY7" fmla="*/ 143504 h 173252"/>
                    <a:gd name="connsiteX8" fmla="*/ 147003 w 182007"/>
                    <a:gd name="connsiteY8" fmla="*/ 173252 h 173252"/>
                    <a:gd name="connsiteX9" fmla="*/ 136506 w 182007"/>
                    <a:gd name="connsiteY9" fmla="*/ 110253 h 173252"/>
                    <a:gd name="connsiteX10" fmla="*/ 182007 w 182007"/>
                    <a:gd name="connsiteY10" fmla="*/ 65627 h 173252"/>
                    <a:gd name="connsiteX11" fmla="*/ 51623 w 182007"/>
                    <a:gd name="connsiteY11" fmla="*/ 148753 h 173252"/>
                    <a:gd name="connsiteX12" fmla="*/ 59503 w 182007"/>
                    <a:gd name="connsiteY12" fmla="*/ 105003 h 173252"/>
                    <a:gd name="connsiteX13" fmla="*/ 28003 w 182007"/>
                    <a:gd name="connsiteY13" fmla="*/ 74377 h 173252"/>
                    <a:gd name="connsiteX14" fmla="*/ 71753 w 182007"/>
                    <a:gd name="connsiteY14" fmla="*/ 68252 h 173252"/>
                    <a:gd name="connsiteX15" fmla="*/ 91004 w 182007"/>
                    <a:gd name="connsiteY15" fmla="*/ 28876 h 173252"/>
                    <a:gd name="connsiteX16" fmla="*/ 110254 w 182007"/>
                    <a:gd name="connsiteY16" fmla="*/ 68252 h 173252"/>
                    <a:gd name="connsiteX17" fmla="*/ 154004 w 182007"/>
                    <a:gd name="connsiteY17" fmla="*/ 74377 h 173252"/>
                    <a:gd name="connsiteX18" fmla="*/ 122504 w 182007"/>
                    <a:gd name="connsiteY18" fmla="*/ 105003 h 173252"/>
                    <a:gd name="connsiteX19" fmla="*/ 129505 w 182007"/>
                    <a:gd name="connsiteY19" fmla="*/ 148753 h 173252"/>
                    <a:gd name="connsiteX20" fmla="*/ 90124 w 182007"/>
                    <a:gd name="connsiteY20" fmla="*/ 128629 h 173252"/>
                    <a:gd name="connsiteX21" fmla="*/ 51623 w 182007"/>
                    <a:gd name="connsiteY21" fmla="*/ 148753 h 17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2007" h="173252">
                      <a:moveTo>
                        <a:pt x="182007" y="65627"/>
                      </a:moveTo>
                      <a:lnTo>
                        <a:pt x="119000" y="56876"/>
                      </a:lnTo>
                      <a:lnTo>
                        <a:pt x="91004" y="0"/>
                      </a:lnTo>
                      <a:lnTo>
                        <a:pt x="63001" y="56876"/>
                      </a:lnTo>
                      <a:lnTo>
                        <a:pt x="0" y="65627"/>
                      </a:lnTo>
                      <a:lnTo>
                        <a:pt x="45502" y="110253"/>
                      </a:lnTo>
                      <a:lnTo>
                        <a:pt x="34997" y="173252"/>
                      </a:lnTo>
                      <a:lnTo>
                        <a:pt x="91004" y="143504"/>
                      </a:lnTo>
                      <a:lnTo>
                        <a:pt x="147003" y="173252"/>
                      </a:lnTo>
                      <a:lnTo>
                        <a:pt x="136506" y="110253"/>
                      </a:lnTo>
                      <a:lnTo>
                        <a:pt x="182007" y="65627"/>
                      </a:lnTo>
                      <a:close/>
                      <a:moveTo>
                        <a:pt x="51623" y="148753"/>
                      </a:moveTo>
                      <a:lnTo>
                        <a:pt x="59503" y="105003"/>
                      </a:lnTo>
                      <a:lnTo>
                        <a:pt x="28003" y="74377"/>
                      </a:lnTo>
                      <a:lnTo>
                        <a:pt x="71753" y="68252"/>
                      </a:lnTo>
                      <a:lnTo>
                        <a:pt x="91004" y="28876"/>
                      </a:lnTo>
                      <a:lnTo>
                        <a:pt x="110254" y="68252"/>
                      </a:lnTo>
                      <a:lnTo>
                        <a:pt x="154004" y="74377"/>
                      </a:lnTo>
                      <a:lnTo>
                        <a:pt x="122504" y="105003"/>
                      </a:lnTo>
                      <a:lnTo>
                        <a:pt x="129505" y="148753"/>
                      </a:lnTo>
                      <a:lnTo>
                        <a:pt x="90124" y="128629"/>
                      </a:lnTo>
                      <a:lnTo>
                        <a:pt x="51623" y="148753"/>
                      </a:lnTo>
                      <a:close/>
                    </a:path>
                  </a:pathLst>
                </a:custGeom>
                <a:solidFill>
                  <a:srgbClr val="2D5967"/>
                </a:solidFill>
                <a:ln w="6417" cap="flat">
                  <a:noFill/>
                  <a:prstDash val="solid"/>
                  <a:miter/>
                </a:ln>
              </p:spPr>
              <p:txBody>
                <a:bodyPr rtlCol="0" anchor="ctr"/>
                <a:lstStyle/>
                <a:p>
                  <a:endParaRPr lang="en-US" sz="810"/>
                </a:p>
              </p:txBody>
            </p:sp>
            <p:sp>
              <p:nvSpPr>
                <p:cNvPr id="355" name="Freeform: Shape 354">
                  <a:extLst>
                    <a:ext uri="{FF2B5EF4-FFF2-40B4-BE49-F238E27FC236}">
                      <a16:creationId xmlns:a16="http://schemas.microsoft.com/office/drawing/2014/main" id="{10B48E1E-F55E-3089-C263-3BA5CB45C720}"/>
                    </a:ext>
                  </a:extLst>
                </p:cNvPr>
                <p:cNvSpPr/>
                <p:nvPr/>
              </p:nvSpPr>
              <p:spPr>
                <a:xfrm>
                  <a:off x="4511880" y="2512262"/>
                  <a:ext cx="114630" cy="108503"/>
                </a:xfrm>
                <a:custGeom>
                  <a:avLst/>
                  <a:gdLst>
                    <a:gd name="connsiteX0" fmla="*/ 28876 w 114630"/>
                    <a:gd name="connsiteY0" fmla="*/ 69127 h 108503"/>
                    <a:gd name="connsiteX1" fmla="*/ 21875 w 114630"/>
                    <a:gd name="connsiteY1" fmla="*/ 108503 h 108503"/>
                    <a:gd name="connsiteX2" fmla="*/ 56879 w 114630"/>
                    <a:gd name="connsiteY2" fmla="*/ 90128 h 108503"/>
                    <a:gd name="connsiteX3" fmla="*/ 91883 w 114630"/>
                    <a:gd name="connsiteY3" fmla="*/ 108503 h 108503"/>
                    <a:gd name="connsiteX4" fmla="*/ 84882 w 114630"/>
                    <a:gd name="connsiteY4" fmla="*/ 69127 h 108503"/>
                    <a:gd name="connsiteX5" fmla="*/ 114631 w 114630"/>
                    <a:gd name="connsiteY5" fmla="*/ 41126 h 108503"/>
                    <a:gd name="connsiteX6" fmla="*/ 75257 w 114630"/>
                    <a:gd name="connsiteY6" fmla="*/ 35877 h 108503"/>
                    <a:gd name="connsiteX7" fmla="*/ 57752 w 114630"/>
                    <a:gd name="connsiteY7" fmla="*/ 0 h 108503"/>
                    <a:gd name="connsiteX8" fmla="*/ 40253 w 114630"/>
                    <a:gd name="connsiteY8" fmla="*/ 35877 h 108503"/>
                    <a:gd name="connsiteX9" fmla="*/ 0 w 114630"/>
                    <a:gd name="connsiteY9" fmla="*/ 41126 h 108503"/>
                    <a:gd name="connsiteX10" fmla="*/ 28876 w 114630"/>
                    <a:gd name="connsiteY10" fmla="*/ 69127 h 108503"/>
                    <a:gd name="connsiteX11" fmla="*/ 28003 w 114630"/>
                    <a:gd name="connsiteY11" fmla="*/ 50751 h 108503"/>
                    <a:gd name="connsiteX12" fmla="*/ 48126 w 114630"/>
                    <a:gd name="connsiteY12" fmla="*/ 48126 h 108503"/>
                    <a:gd name="connsiteX13" fmla="*/ 56879 w 114630"/>
                    <a:gd name="connsiteY13" fmla="*/ 29751 h 108503"/>
                    <a:gd name="connsiteX14" fmla="*/ 65632 w 114630"/>
                    <a:gd name="connsiteY14" fmla="*/ 48126 h 108503"/>
                    <a:gd name="connsiteX15" fmla="*/ 85755 w 114630"/>
                    <a:gd name="connsiteY15" fmla="*/ 50751 h 108503"/>
                    <a:gd name="connsiteX16" fmla="*/ 70881 w 114630"/>
                    <a:gd name="connsiteY16" fmla="*/ 64752 h 108503"/>
                    <a:gd name="connsiteX17" fmla="*/ 74378 w 114630"/>
                    <a:gd name="connsiteY17" fmla="*/ 84877 h 108503"/>
                    <a:gd name="connsiteX18" fmla="*/ 57752 w 114630"/>
                    <a:gd name="connsiteY18" fmla="*/ 75252 h 108503"/>
                    <a:gd name="connsiteX19" fmla="*/ 39380 w 114630"/>
                    <a:gd name="connsiteY19" fmla="*/ 84877 h 108503"/>
                    <a:gd name="connsiteX20" fmla="*/ 42877 w 114630"/>
                    <a:gd name="connsiteY20" fmla="*/ 64752 h 108503"/>
                    <a:gd name="connsiteX21" fmla="*/ 28003 w 114630"/>
                    <a:gd name="connsiteY21" fmla="*/ 50751 h 10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630" h="108503">
                      <a:moveTo>
                        <a:pt x="28876" y="69127"/>
                      </a:moveTo>
                      <a:lnTo>
                        <a:pt x="21875" y="108503"/>
                      </a:lnTo>
                      <a:lnTo>
                        <a:pt x="56879" y="90128"/>
                      </a:lnTo>
                      <a:lnTo>
                        <a:pt x="91883" y="108503"/>
                      </a:lnTo>
                      <a:lnTo>
                        <a:pt x="84882" y="69127"/>
                      </a:lnTo>
                      <a:lnTo>
                        <a:pt x="114631" y="41126"/>
                      </a:lnTo>
                      <a:lnTo>
                        <a:pt x="75257" y="35877"/>
                      </a:lnTo>
                      <a:lnTo>
                        <a:pt x="57752" y="0"/>
                      </a:lnTo>
                      <a:lnTo>
                        <a:pt x="40253" y="35877"/>
                      </a:lnTo>
                      <a:lnTo>
                        <a:pt x="0" y="41126"/>
                      </a:lnTo>
                      <a:lnTo>
                        <a:pt x="28876" y="69127"/>
                      </a:lnTo>
                      <a:close/>
                      <a:moveTo>
                        <a:pt x="28003" y="50751"/>
                      </a:moveTo>
                      <a:lnTo>
                        <a:pt x="48126" y="48126"/>
                      </a:lnTo>
                      <a:lnTo>
                        <a:pt x="56879" y="29751"/>
                      </a:lnTo>
                      <a:lnTo>
                        <a:pt x="65632" y="48126"/>
                      </a:lnTo>
                      <a:lnTo>
                        <a:pt x="85755" y="50751"/>
                      </a:lnTo>
                      <a:lnTo>
                        <a:pt x="70881" y="64752"/>
                      </a:lnTo>
                      <a:lnTo>
                        <a:pt x="74378" y="84877"/>
                      </a:lnTo>
                      <a:lnTo>
                        <a:pt x="57752" y="75252"/>
                      </a:lnTo>
                      <a:lnTo>
                        <a:pt x="39380" y="84877"/>
                      </a:lnTo>
                      <a:lnTo>
                        <a:pt x="42877" y="64752"/>
                      </a:lnTo>
                      <a:lnTo>
                        <a:pt x="28003" y="50751"/>
                      </a:lnTo>
                      <a:close/>
                    </a:path>
                  </a:pathLst>
                </a:custGeom>
                <a:solidFill>
                  <a:srgbClr val="2D5967"/>
                </a:solidFill>
                <a:ln w="6417" cap="flat">
                  <a:noFill/>
                  <a:prstDash val="solid"/>
                  <a:miter/>
                </a:ln>
              </p:spPr>
              <p:txBody>
                <a:bodyPr rtlCol="0" anchor="ctr"/>
                <a:lstStyle/>
                <a:p>
                  <a:endParaRPr lang="en-US" sz="810"/>
                </a:p>
              </p:txBody>
            </p:sp>
          </p:grpSp>
        </p:grpSp>
        <p:sp>
          <p:nvSpPr>
            <p:cNvPr id="356" name="TextBox 355">
              <a:extLst>
                <a:ext uri="{FF2B5EF4-FFF2-40B4-BE49-F238E27FC236}">
                  <a16:creationId xmlns:a16="http://schemas.microsoft.com/office/drawing/2014/main" id="{C4BE06DC-6C97-4F77-C8B2-6C8170019047}"/>
                </a:ext>
              </a:extLst>
            </p:cNvPr>
            <p:cNvSpPr txBox="1"/>
            <p:nvPr/>
          </p:nvSpPr>
          <p:spPr>
            <a:xfrm>
              <a:off x="4251055" y="2836667"/>
              <a:ext cx="64633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 Flow</a:t>
              </a:r>
            </a:p>
          </p:txBody>
        </p:sp>
      </p:grpSp>
      <p:grpSp>
        <p:nvGrpSpPr>
          <p:cNvPr id="357" name="Graphic 4">
            <a:extLst>
              <a:ext uri="{FF2B5EF4-FFF2-40B4-BE49-F238E27FC236}">
                <a16:creationId xmlns:a16="http://schemas.microsoft.com/office/drawing/2014/main" id="{17FA7A71-D87B-A5E5-4756-E6CE01311D85}"/>
              </a:ext>
            </a:extLst>
          </p:cNvPr>
          <p:cNvGrpSpPr/>
          <p:nvPr/>
        </p:nvGrpSpPr>
        <p:grpSpPr>
          <a:xfrm>
            <a:off x="4648861" y="1543345"/>
            <a:ext cx="869149" cy="561508"/>
            <a:chOff x="4969292" y="2492141"/>
            <a:chExt cx="869149" cy="561508"/>
          </a:xfrm>
        </p:grpSpPr>
        <p:grpSp>
          <p:nvGrpSpPr>
            <p:cNvPr id="358" name="Graphic 4">
              <a:extLst>
                <a:ext uri="{FF2B5EF4-FFF2-40B4-BE49-F238E27FC236}">
                  <a16:creationId xmlns:a16="http://schemas.microsoft.com/office/drawing/2014/main" id="{F785BAD0-964E-2FA3-D25B-C9155590C684}"/>
                </a:ext>
              </a:extLst>
            </p:cNvPr>
            <p:cNvGrpSpPr/>
            <p:nvPr/>
          </p:nvGrpSpPr>
          <p:grpSpPr>
            <a:xfrm>
              <a:off x="5204058" y="2492141"/>
              <a:ext cx="385010" cy="385010"/>
              <a:chOff x="5204058" y="2492141"/>
              <a:chExt cx="385010" cy="385010"/>
            </a:xfrm>
          </p:grpSpPr>
          <p:grpSp>
            <p:nvGrpSpPr>
              <p:cNvPr id="359" name="Graphic 4">
                <a:extLst>
                  <a:ext uri="{FF2B5EF4-FFF2-40B4-BE49-F238E27FC236}">
                    <a16:creationId xmlns:a16="http://schemas.microsoft.com/office/drawing/2014/main" id="{A87D3B46-0421-B5A3-120C-3F9A301703AC}"/>
                  </a:ext>
                </a:extLst>
              </p:cNvPr>
              <p:cNvGrpSpPr/>
              <p:nvPr/>
            </p:nvGrpSpPr>
            <p:grpSpPr>
              <a:xfrm>
                <a:off x="5204058" y="2492141"/>
                <a:ext cx="385010" cy="385010"/>
                <a:chOff x="5204058" y="2492141"/>
                <a:chExt cx="385010" cy="385010"/>
              </a:xfrm>
              <a:solidFill>
                <a:srgbClr val="FFFFFF"/>
              </a:solidFill>
            </p:grpSpPr>
            <p:sp>
              <p:nvSpPr>
                <p:cNvPr id="360" name="Freeform: Shape 359">
                  <a:extLst>
                    <a:ext uri="{FF2B5EF4-FFF2-40B4-BE49-F238E27FC236}">
                      <a16:creationId xmlns:a16="http://schemas.microsoft.com/office/drawing/2014/main" id="{B8C0A098-DD23-276A-125C-BCF35BEF8824}"/>
                    </a:ext>
                  </a:extLst>
                </p:cNvPr>
                <p:cNvSpPr/>
                <p:nvPr/>
              </p:nvSpPr>
              <p:spPr>
                <a:xfrm>
                  <a:off x="5208640" y="2496725"/>
                  <a:ext cx="375866" cy="376762"/>
                </a:xfrm>
                <a:custGeom>
                  <a:avLst/>
                  <a:gdLst>
                    <a:gd name="connsiteX0" fmla="*/ 20123 w 375866"/>
                    <a:gd name="connsiteY0" fmla="*/ 375845 h 376762"/>
                    <a:gd name="connsiteX1" fmla="*/ 0 w 375866"/>
                    <a:gd name="connsiteY1" fmla="*/ 355677 h 376762"/>
                    <a:gd name="connsiteX2" fmla="*/ 0 w 375866"/>
                    <a:gd name="connsiteY2" fmla="*/ 20167 h 376762"/>
                    <a:gd name="connsiteX3" fmla="*/ 20123 w 375866"/>
                    <a:gd name="connsiteY3" fmla="*/ 0 h 376762"/>
                    <a:gd name="connsiteX4" fmla="*/ 355750 w 375866"/>
                    <a:gd name="connsiteY4" fmla="*/ 0 h 376762"/>
                    <a:gd name="connsiteX5" fmla="*/ 375867 w 375866"/>
                    <a:gd name="connsiteY5" fmla="*/ 20167 h 376762"/>
                    <a:gd name="connsiteX6" fmla="*/ 375867 w 375866"/>
                    <a:gd name="connsiteY6" fmla="*/ 356594 h 376762"/>
                    <a:gd name="connsiteX7" fmla="*/ 355750 w 375866"/>
                    <a:gd name="connsiteY7" fmla="*/ 376762 h 376762"/>
                    <a:gd name="connsiteX8" fmla="*/ 20123 w 375866"/>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66" h="376762">
                      <a:moveTo>
                        <a:pt x="20123" y="375845"/>
                      </a:moveTo>
                      <a:cubicBezTo>
                        <a:pt x="9144" y="375845"/>
                        <a:pt x="0" y="366675"/>
                        <a:pt x="0" y="355677"/>
                      </a:cubicBezTo>
                      <a:lnTo>
                        <a:pt x="0" y="20167"/>
                      </a:lnTo>
                      <a:cubicBezTo>
                        <a:pt x="0" y="9166"/>
                        <a:pt x="9144" y="0"/>
                        <a:pt x="20123" y="0"/>
                      </a:cubicBezTo>
                      <a:lnTo>
                        <a:pt x="355750" y="0"/>
                      </a:lnTo>
                      <a:cubicBezTo>
                        <a:pt x="366723" y="0"/>
                        <a:pt x="375867" y="9166"/>
                        <a:pt x="375867" y="20167"/>
                      </a:cubicBezTo>
                      <a:lnTo>
                        <a:pt x="375867" y="356594"/>
                      </a:lnTo>
                      <a:cubicBezTo>
                        <a:pt x="375867" y="367593"/>
                        <a:pt x="366723" y="376762"/>
                        <a:pt x="355750" y="376762"/>
                      </a:cubicBezTo>
                      <a:lnTo>
                        <a:pt x="20123" y="375845"/>
                      </a:lnTo>
                      <a:close/>
                    </a:path>
                  </a:pathLst>
                </a:custGeom>
                <a:solidFill>
                  <a:srgbClr val="FFFFFF"/>
                </a:solidFill>
                <a:ln w="6417" cap="flat">
                  <a:noFill/>
                  <a:prstDash val="solid"/>
                  <a:miter/>
                </a:ln>
              </p:spPr>
              <p:txBody>
                <a:bodyPr rtlCol="0" anchor="ctr"/>
                <a:lstStyle/>
                <a:p>
                  <a:endParaRPr lang="en-US" sz="810"/>
                </a:p>
              </p:txBody>
            </p:sp>
            <p:sp>
              <p:nvSpPr>
                <p:cNvPr id="361" name="Freeform: Shape 360">
                  <a:extLst>
                    <a:ext uri="{FF2B5EF4-FFF2-40B4-BE49-F238E27FC236}">
                      <a16:creationId xmlns:a16="http://schemas.microsoft.com/office/drawing/2014/main" id="{FA076B08-9EC3-C8B7-8631-3AD94FB07D40}"/>
                    </a:ext>
                  </a:extLst>
                </p:cNvPr>
                <p:cNvSpPr/>
                <p:nvPr/>
              </p:nvSpPr>
              <p:spPr>
                <a:xfrm>
                  <a:off x="5204058" y="2492141"/>
                  <a:ext cx="385010" cy="385010"/>
                </a:xfrm>
                <a:custGeom>
                  <a:avLst/>
                  <a:gdLst>
                    <a:gd name="connsiteX0" fmla="*/ 359407 w 385010"/>
                    <a:gd name="connsiteY0" fmla="*/ 9167 h 385010"/>
                    <a:gd name="connsiteX1" fmla="*/ 374949 w 385010"/>
                    <a:gd name="connsiteY1" fmla="*/ 24750 h 385010"/>
                    <a:gd name="connsiteX2" fmla="*/ 374949 w 385010"/>
                    <a:gd name="connsiteY2" fmla="*/ 361178 h 385010"/>
                    <a:gd name="connsiteX3" fmla="*/ 359407 w 385010"/>
                    <a:gd name="connsiteY3" fmla="*/ 376758 h 385010"/>
                    <a:gd name="connsiteX4" fmla="*/ 24692 w 385010"/>
                    <a:gd name="connsiteY4" fmla="*/ 376758 h 385010"/>
                    <a:gd name="connsiteX5" fmla="*/ 9144 w 385010"/>
                    <a:gd name="connsiteY5" fmla="*/ 360261 h 385010"/>
                    <a:gd name="connsiteX6" fmla="*/ 9144 w 385010"/>
                    <a:gd name="connsiteY6" fmla="*/ 24750 h 385010"/>
                    <a:gd name="connsiteX7" fmla="*/ 24692 w 385010"/>
                    <a:gd name="connsiteY7" fmla="*/ 9167 h 385010"/>
                    <a:gd name="connsiteX8" fmla="*/ 359407 w 385010"/>
                    <a:gd name="connsiteY8" fmla="*/ 9167 h 385010"/>
                    <a:gd name="connsiteX9" fmla="*/ 359407 w 385010"/>
                    <a:gd name="connsiteY9" fmla="*/ 0 h 385010"/>
                    <a:gd name="connsiteX10" fmla="*/ 24692 w 385010"/>
                    <a:gd name="connsiteY10" fmla="*/ 0 h 385010"/>
                    <a:gd name="connsiteX11" fmla="*/ 0 w 385010"/>
                    <a:gd name="connsiteY11" fmla="*/ 24750 h 385010"/>
                    <a:gd name="connsiteX12" fmla="*/ 0 w 385010"/>
                    <a:gd name="connsiteY12" fmla="*/ 361178 h 385010"/>
                    <a:gd name="connsiteX13" fmla="*/ 24692 w 385010"/>
                    <a:gd name="connsiteY13" fmla="*/ 385011 h 385010"/>
                    <a:gd name="connsiteX14" fmla="*/ 360318 w 385010"/>
                    <a:gd name="connsiteY14" fmla="*/ 385011 h 385010"/>
                    <a:gd name="connsiteX15" fmla="*/ 385011 w 385010"/>
                    <a:gd name="connsiteY15" fmla="*/ 360261 h 385010"/>
                    <a:gd name="connsiteX16" fmla="*/ 385011 w 385010"/>
                    <a:gd name="connsiteY16" fmla="*/ 24750 h 385010"/>
                    <a:gd name="connsiteX17" fmla="*/ 359407 w 385010"/>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010" h="385010">
                      <a:moveTo>
                        <a:pt x="359407" y="9167"/>
                      </a:moveTo>
                      <a:cubicBezTo>
                        <a:pt x="367634" y="9167"/>
                        <a:pt x="374949" y="16500"/>
                        <a:pt x="374949" y="24750"/>
                      </a:cubicBezTo>
                      <a:lnTo>
                        <a:pt x="374949" y="361178"/>
                      </a:lnTo>
                      <a:cubicBezTo>
                        <a:pt x="374949" y="369424"/>
                        <a:pt x="367634" y="376758"/>
                        <a:pt x="359407" y="376758"/>
                      </a:cubicBezTo>
                      <a:lnTo>
                        <a:pt x="24692" y="376758"/>
                      </a:lnTo>
                      <a:cubicBezTo>
                        <a:pt x="16459" y="375841"/>
                        <a:pt x="9144" y="368513"/>
                        <a:pt x="9144" y="360261"/>
                      </a:cubicBezTo>
                      <a:lnTo>
                        <a:pt x="9144" y="24750"/>
                      </a:lnTo>
                      <a:cubicBezTo>
                        <a:pt x="9144" y="16500"/>
                        <a:pt x="16459" y="9167"/>
                        <a:pt x="24692" y="9167"/>
                      </a:cubicBezTo>
                      <a:lnTo>
                        <a:pt x="359407" y="9167"/>
                      </a:lnTo>
                      <a:close/>
                      <a:moveTo>
                        <a:pt x="359407" y="0"/>
                      </a:moveTo>
                      <a:lnTo>
                        <a:pt x="24692" y="0"/>
                      </a:lnTo>
                      <a:cubicBezTo>
                        <a:pt x="10973" y="0"/>
                        <a:pt x="0" y="11000"/>
                        <a:pt x="0" y="24750"/>
                      </a:cubicBezTo>
                      <a:lnTo>
                        <a:pt x="0" y="361178"/>
                      </a:lnTo>
                      <a:cubicBezTo>
                        <a:pt x="0" y="374012"/>
                        <a:pt x="10973" y="385011"/>
                        <a:pt x="24692" y="385011"/>
                      </a:cubicBezTo>
                      <a:lnTo>
                        <a:pt x="360318" y="385011"/>
                      </a:lnTo>
                      <a:cubicBezTo>
                        <a:pt x="374038" y="385011"/>
                        <a:pt x="385011" y="374012"/>
                        <a:pt x="385011" y="360261"/>
                      </a:cubicBezTo>
                      <a:lnTo>
                        <a:pt x="385011" y="24750"/>
                      </a:lnTo>
                      <a:cubicBezTo>
                        <a:pt x="384093" y="11000"/>
                        <a:pt x="373120" y="0"/>
                        <a:pt x="359407" y="0"/>
                      </a:cubicBezTo>
                      <a:close/>
                    </a:path>
                  </a:pathLst>
                </a:custGeom>
                <a:solidFill>
                  <a:srgbClr val="FFFFFF"/>
                </a:solidFill>
                <a:ln w="6417" cap="flat">
                  <a:noFill/>
                  <a:prstDash val="solid"/>
                  <a:miter/>
                </a:ln>
              </p:spPr>
              <p:txBody>
                <a:bodyPr rtlCol="0" anchor="ctr"/>
                <a:lstStyle/>
                <a:p>
                  <a:endParaRPr lang="en-US" sz="810"/>
                </a:p>
              </p:txBody>
            </p:sp>
          </p:grpSp>
          <p:grpSp>
            <p:nvGrpSpPr>
              <p:cNvPr id="362" name="Graphic 4">
                <a:extLst>
                  <a:ext uri="{FF2B5EF4-FFF2-40B4-BE49-F238E27FC236}">
                    <a16:creationId xmlns:a16="http://schemas.microsoft.com/office/drawing/2014/main" id="{7F703F45-EEE4-F4DD-6B54-005CCF9DD0F0}"/>
                  </a:ext>
                </a:extLst>
              </p:cNvPr>
              <p:cNvGrpSpPr/>
              <p:nvPr/>
            </p:nvGrpSpPr>
            <p:grpSpPr>
              <a:xfrm>
                <a:off x="5213209" y="2501310"/>
                <a:ext cx="366716" cy="366677"/>
                <a:chOff x="5213209" y="2501310"/>
                <a:chExt cx="366716" cy="366677"/>
              </a:xfrm>
              <a:solidFill>
                <a:srgbClr val="2D5967"/>
              </a:solidFill>
            </p:grpSpPr>
            <p:sp>
              <p:nvSpPr>
                <p:cNvPr id="363" name="Freeform: Shape 362">
                  <a:extLst>
                    <a:ext uri="{FF2B5EF4-FFF2-40B4-BE49-F238E27FC236}">
                      <a16:creationId xmlns:a16="http://schemas.microsoft.com/office/drawing/2014/main" id="{1A5B45E9-6F67-59BA-81F3-AF392D403FDE}"/>
                    </a:ext>
                  </a:extLst>
                </p:cNvPr>
                <p:cNvSpPr/>
                <p:nvPr/>
              </p:nvSpPr>
              <p:spPr>
                <a:xfrm>
                  <a:off x="5360443" y="2560893"/>
                  <a:ext cx="61268" cy="13750"/>
                </a:xfrm>
                <a:custGeom>
                  <a:avLst/>
                  <a:gdLst>
                    <a:gd name="connsiteX0" fmla="*/ 61268 w 61268"/>
                    <a:gd name="connsiteY0" fmla="*/ 0 h 13750"/>
                    <a:gd name="connsiteX1" fmla="*/ 0 w 61268"/>
                    <a:gd name="connsiteY1" fmla="*/ 0 h 13750"/>
                    <a:gd name="connsiteX2" fmla="*/ 0 w 61268"/>
                    <a:gd name="connsiteY2" fmla="*/ 13750 h 13750"/>
                    <a:gd name="connsiteX3" fmla="*/ 61268 w 61268"/>
                    <a:gd name="connsiteY3" fmla="*/ 13750 h 13750"/>
                    <a:gd name="connsiteX4" fmla="*/ 61268 w 61268"/>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68" h="13750">
                      <a:moveTo>
                        <a:pt x="61268" y="0"/>
                      </a:moveTo>
                      <a:lnTo>
                        <a:pt x="0" y="0"/>
                      </a:lnTo>
                      <a:lnTo>
                        <a:pt x="0" y="13750"/>
                      </a:lnTo>
                      <a:lnTo>
                        <a:pt x="61268" y="13750"/>
                      </a:lnTo>
                      <a:lnTo>
                        <a:pt x="61268" y="0"/>
                      </a:lnTo>
                      <a:close/>
                    </a:path>
                  </a:pathLst>
                </a:custGeom>
                <a:solidFill>
                  <a:srgbClr val="2D5967"/>
                </a:solidFill>
                <a:ln w="6417" cap="flat">
                  <a:noFill/>
                  <a:prstDash val="solid"/>
                  <a:miter/>
                </a:ln>
              </p:spPr>
              <p:txBody>
                <a:bodyPr rtlCol="0" anchor="ctr"/>
                <a:lstStyle/>
                <a:p>
                  <a:endParaRPr lang="en-US" sz="810"/>
                </a:p>
              </p:txBody>
            </p:sp>
            <p:sp>
              <p:nvSpPr>
                <p:cNvPr id="364" name="Freeform: Shape 363">
                  <a:extLst>
                    <a:ext uri="{FF2B5EF4-FFF2-40B4-BE49-F238E27FC236}">
                      <a16:creationId xmlns:a16="http://schemas.microsoft.com/office/drawing/2014/main" id="{EAA52218-C33E-2714-3690-B2FC3653C1BF}"/>
                    </a:ext>
                  </a:extLst>
                </p:cNvPr>
                <p:cNvSpPr/>
                <p:nvPr/>
              </p:nvSpPr>
              <p:spPr>
                <a:xfrm>
                  <a:off x="5312888" y="2679152"/>
                  <a:ext cx="61274" cy="13750"/>
                </a:xfrm>
                <a:custGeom>
                  <a:avLst/>
                  <a:gdLst>
                    <a:gd name="connsiteX0" fmla="*/ 61274 w 61274"/>
                    <a:gd name="connsiteY0" fmla="*/ 0 h 13750"/>
                    <a:gd name="connsiteX1" fmla="*/ 0 w 61274"/>
                    <a:gd name="connsiteY1" fmla="*/ 0 h 13750"/>
                    <a:gd name="connsiteX2" fmla="*/ 0 w 61274"/>
                    <a:gd name="connsiteY2" fmla="*/ 13751 h 13750"/>
                    <a:gd name="connsiteX3" fmla="*/ 61274 w 61274"/>
                    <a:gd name="connsiteY3" fmla="*/ 13751 h 13750"/>
                    <a:gd name="connsiteX4" fmla="*/ 61274 w 61274"/>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74" h="13750">
                      <a:moveTo>
                        <a:pt x="61274" y="0"/>
                      </a:moveTo>
                      <a:lnTo>
                        <a:pt x="0" y="0"/>
                      </a:lnTo>
                      <a:lnTo>
                        <a:pt x="0" y="13751"/>
                      </a:lnTo>
                      <a:lnTo>
                        <a:pt x="61274" y="13751"/>
                      </a:lnTo>
                      <a:lnTo>
                        <a:pt x="61274" y="0"/>
                      </a:lnTo>
                      <a:close/>
                    </a:path>
                  </a:pathLst>
                </a:custGeom>
                <a:solidFill>
                  <a:srgbClr val="2D5967"/>
                </a:solidFill>
                <a:ln w="6417" cap="flat">
                  <a:noFill/>
                  <a:prstDash val="solid"/>
                  <a:miter/>
                </a:ln>
              </p:spPr>
              <p:txBody>
                <a:bodyPr rtlCol="0" anchor="ctr"/>
                <a:lstStyle/>
                <a:p>
                  <a:endParaRPr lang="en-US" sz="810"/>
                </a:p>
              </p:txBody>
            </p:sp>
            <p:sp>
              <p:nvSpPr>
                <p:cNvPr id="365" name="Freeform: Shape 364">
                  <a:extLst>
                    <a:ext uri="{FF2B5EF4-FFF2-40B4-BE49-F238E27FC236}">
                      <a16:creationId xmlns:a16="http://schemas.microsoft.com/office/drawing/2014/main" id="{17436124-9A7F-90C1-B41C-5810D5D53C62}"/>
                    </a:ext>
                  </a:extLst>
                </p:cNvPr>
                <p:cNvSpPr/>
                <p:nvPr/>
              </p:nvSpPr>
              <p:spPr>
                <a:xfrm>
                  <a:off x="5242476" y="2679152"/>
                  <a:ext cx="13712" cy="13750"/>
                </a:xfrm>
                <a:custGeom>
                  <a:avLst/>
                  <a:gdLst>
                    <a:gd name="connsiteX0" fmla="*/ 13713 w 13712"/>
                    <a:gd name="connsiteY0" fmla="*/ 0 h 13750"/>
                    <a:gd name="connsiteX1" fmla="*/ 0 w 13712"/>
                    <a:gd name="connsiteY1" fmla="*/ 0 h 13750"/>
                    <a:gd name="connsiteX2" fmla="*/ 0 w 13712"/>
                    <a:gd name="connsiteY2" fmla="*/ 13751 h 13750"/>
                    <a:gd name="connsiteX3" fmla="*/ 13713 w 13712"/>
                    <a:gd name="connsiteY3" fmla="*/ 13751 h 13750"/>
                    <a:gd name="connsiteX4" fmla="*/ 13713 w 13712"/>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13750">
                      <a:moveTo>
                        <a:pt x="13713" y="0"/>
                      </a:moveTo>
                      <a:lnTo>
                        <a:pt x="0" y="0"/>
                      </a:lnTo>
                      <a:lnTo>
                        <a:pt x="0" y="13751"/>
                      </a:lnTo>
                      <a:lnTo>
                        <a:pt x="13713" y="13751"/>
                      </a:lnTo>
                      <a:lnTo>
                        <a:pt x="13713" y="0"/>
                      </a:lnTo>
                      <a:close/>
                    </a:path>
                  </a:pathLst>
                </a:custGeom>
                <a:solidFill>
                  <a:srgbClr val="2D5967"/>
                </a:solidFill>
                <a:ln w="6417" cap="flat">
                  <a:noFill/>
                  <a:prstDash val="solid"/>
                  <a:miter/>
                </a:ln>
              </p:spPr>
              <p:txBody>
                <a:bodyPr rtlCol="0" anchor="ctr"/>
                <a:lstStyle/>
                <a:p>
                  <a:endParaRPr lang="en-US" sz="810"/>
                </a:p>
              </p:txBody>
            </p:sp>
            <p:sp>
              <p:nvSpPr>
                <p:cNvPr id="366" name="Freeform: Shape 365">
                  <a:extLst>
                    <a:ext uri="{FF2B5EF4-FFF2-40B4-BE49-F238E27FC236}">
                      <a16:creationId xmlns:a16="http://schemas.microsoft.com/office/drawing/2014/main" id="{010746B6-85ED-A0B9-F18A-4D368C83FD7C}"/>
                    </a:ext>
                  </a:extLst>
                </p:cNvPr>
                <p:cNvSpPr/>
                <p:nvPr/>
              </p:nvSpPr>
              <p:spPr>
                <a:xfrm>
                  <a:off x="5242476" y="2560893"/>
                  <a:ext cx="37493" cy="13750"/>
                </a:xfrm>
                <a:custGeom>
                  <a:avLst/>
                  <a:gdLst>
                    <a:gd name="connsiteX0" fmla="*/ 37494 w 37493"/>
                    <a:gd name="connsiteY0" fmla="*/ 0 h 13750"/>
                    <a:gd name="connsiteX1" fmla="*/ 0 w 37493"/>
                    <a:gd name="connsiteY1" fmla="*/ 0 h 13750"/>
                    <a:gd name="connsiteX2" fmla="*/ 0 w 37493"/>
                    <a:gd name="connsiteY2" fmla="*/ 13750 h 13750"/>
                    <a:gd name="connsiteX3" fmla="*/ 37494 w 37493"/>
                    <a:gd name="connsiteY3" fmla="*/ 13750 h 13750"/>
                    <a:gd name="connsiteX4" fmla="*/ 37494 w 37493"/>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93" h="13750">
                      <a:moveTo>
                        <a:pt x="37494" y="0"/>
                      </a:moveTo>
                      <a:lnTo>
                        <a:pt x="0" y="0"/>
                      </a:lnTo>
                      <a:lnTo>
                        <a:pt x="0" y="13750"/>
                      </a:lnTo>
                      <a:lnTo>
                        <a:pt x="37494" y="13750"/>
                      </a:lnTo>
                      <a:lnTo>
                        <a:pt x="37494" y="0"/>
                      </a:lnTo>
                      <a:close/>
                    </a:path>
                  </a:pathLst>
                </a:custGeom>
                <a:solidFill>
                  <a:srgbClr val="2D5967"/>
                </a:solidFill>
                <a:ln w="6417" cap="flat">
                  <a:noFill/>
                  <a:prstDash val="solid"/>
                  <a:miter/>
                </a:ln>
              </p:spPr>
              <p:txBody>
                <a:bodyPr rtlCol="0" anchor="ctr"/>
                <a:lstStyle/>
                <a:p>
                  <a:endParaRPr lang="en-US" sz="810"/>
                </a:p>
              </p:txBody>
            </p:sp>
            <p:sp>
              <p:nvSpPr>
                <p:cNvPr id="367" name="Freeform: Shape 366">
                  <a:extLst>
                    <a:ext uri="{FF2B5EF4-FFF2-40B4-BE49-F238E27FC236}">
                      <a16:creationId xmlns:a16="http://schemas.microsoft.com/office/drawing/2014/main" id="{AF24F247-5E8F-2AAB-F454-111E193BE6E7}"/>
                    </a:ext>
                  </a:extLst>
                </p:cNvPr>
                <p:cNvSpPr/>
                <p:nvPr/>
              </p:nvSpPr>
              <p:spPr>
                <a:xfrm>
                  <a:off x="5431773" y="2560893"/>
                  <a:ext cx="13712" cy="13750"/>
                </a:xfrm>
                <a:custGeom>
                  <a:avLst/>
                  <a:gdLst>
                    <a:gd name="connsiteX0" fmla="*/ 13713 w 13712"/>
                    <a:gd name="connsiteY0" fmla="*/ 0 h 13750"/>
                    <a:gd name="connsiteX1" fmla="*/ 0 w 13712"/>
                    <a:gd name="connsiteY1" fmla="*/ 0 h 13750"/>
                    <a:gd name="connsiteX2" fmla="*/ 0 w 13712"/>
                    <a:gd name="connsiteY2" fmla="*/ 13750 h 13750"/>
                    <a:gd name="connsiteX3" fmla="*/ 13713 w 13712"/>
                    <a:gd name="connsiteY3" fmla="*/ 13750 h 13750"/>
                    <a:gd name="connsiteX4" fmla="*/ 13713 w 13712"/>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13750">
                      <a:moveTo>
                        <a:pt x="13713" y="0"/>
                      </a:moveTo>
                      <a:lnTo>
                        <a:pt x="0" y="0"/>
                      </a:lnTo>
                      <a:lnTo>
                        <a:pt x="0" y="13750"/>
                      </a:lnTo>
                      <a:lnTo>
                        <a:pt x="13713" y="13750"/>
                      </a:lnTo>
                      <a:lnTo>
                        <a:pt x="13713" y="0"/>
                      </a:lnTo>
                      <a:close/>
                    </a:path>
                  </a:pathLst>
                </a:custGeom>
                <a:solidFill>
                  <a:srgbClr val="2D5967"/>
                </a:solidFill>
                <a:ln w="6417" cap="flat">
                  <a:noFill/>
                  <a:prstDash val="solid"/>
                  <a:miter/>
                </a:ln>
              </p:spPr>
              <p:txBody>
                <a:bodyPr rtlCol="0" anchor="ctr"/>
                <a:lstStyle/>
                <a:p>
                  <a:endParaRPr lang="en-US" sz="810"/>
                </a:p>
              </p:txBody>
            </p:sp>
            <p:sp>
              <p:nvSpPr>
                <p:cNvPr id="368" name="Freeform: Shape 367">
                  <a:extLst>
                    <a:ext uri="{FF2B5EF4-FFF2-40B4-BE49-F238E27FC236}">
                      <a16:creationId xmlns:a16="http://schemas.microsoft.com/office/drawing/2014/main" id="{BDE7544D-A39B-3C88-21C0-6C5462B0E113}"/>
                    </a:ext>
                  </a:extLst>
                </p:cNvPr>
                <p:cNvSpPr/>
                <p:nvPr/>
              </p:nvSpPr>
              <p:spPr>
                <a:xfrm>
                  <a:off x="5312888" y="2560893"/>
                  <a:ext cx="13719" cy="13750"/>
                </a:xfrm>
                <a:custGeom>
                  <a:avLst/>
                  <a:gdLst>
                    <a:gd name="connsiteX0" fmla="*/ 13719 w 13719"/>
                    <a:gd name="connsiteY0" fmla="*/ 0 h 13750"/>
                    <a:gd name="connsiteX1" fmla="*/ 0 w 13719"/>
                    <a:gd name="connsiteY1" fmla="*/ 0 h 13750"/>
                    <a:gd name="connsiteX2" fmla="*/ 0 w 13719"/>
                    <a:gd name="connsiteY2" fmla="*/ 13750 h 13750"/>
                    <a:gd name="connsiteX3" fmla="*/ 13719 w 13719"/>
                    <a:gd name="connsiteY3" fmla="*/ 13750 h 13750"/>
                    <a:gd name="connsiteX4" fmla="*/ 13719 w 13719"/>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9" h="13750">
                      <a:moveTo>
                        <a:pt x="13719" y="0"/>
                      </a:moveTo>
                      <a:lnTo>
                        <a:pt x="0" y="0"/>
                      </a:lnTo>
                      <a:lnTo>
                        <a:pt x="0" y="13750"/>
                      </a:lnTo>
                      <a:lnTo>
                        <a:pt x="13719" y="13750"/>
                      </a:lnTo>
                      <a:lnTo>
                        <a:pt x="13719" y="0"/>
                      </a:lnTo>
                      <a:close/>
                    </a:path>
                  </a:pathLst>
                </a:custGeom>
                <a:solidFill>
                  <a:srgbClr val="2D5967"/>
                </a:solidFill>
                <a:ln w="6417" cap="flat">
                  <a:noFill/>
                  <a:prstDash val="solid"/>
                  <a:miter/>
                </a:ln>
              </p:spPr>
              <p:txBody>
                <a:bodyPr rtlCol="0" anchor="ctr"/>
                <a:lstStyle/>
                <a:p>
                  <a:endParaRPr lang="en-US" sz="810"/>
                </a:p>
              </p:txBody>
            </p:sp>
            <p:sp>
              <p:nvSpPr>
                <p:cNvPr id="369" name="Freeform: Shape 368">
                  <a:extLst>
                    <a:ext uri="{FF2B5EF4-FFF2-40B4-BE49-F238E27FC236}">
                      <a16:creationId xmlns:a16="http://schemas.microsoft.com/office/drawing/2014/main" id="{41F16033-9388-0336-FF1E-AECECDAD75CA}"/>
                    </a:ext>
                  </a:extLst>
                </p:cNvPr>
                <p:cNvSpPr/>
                <p:nvPr/>
              </p:nvSpPr>
              <p:spPr>
                <a:xfrm>
                  <a:off x="5289107" y="2560893"/>
                  <a:ext cx="13719" cy="13750"/>
                </a:xfrm>
                <a:custGeom>
                  <a:avLst/>
                  <a:gdLst>
                    <a:gd name="connsiteX0" fmla="*/ 13719 w 13719"/>
                    <a:gd name="connsiteY0" fmla="*/ 0 h 13750"/>
                    <a:gd name="connsiteX1" fmla="*/ 0 w 13719"/>
                    <a:gd name="connsiteY1" fmla="*/ 0 h 13750"/>
                    <a:gd name="connsiteX2" fmla="*/ 0 w 13719"/>
                    <a:gd name="connsiteY2" fmla="*/ 13750 h 13750"/>
                    <a:gd name="connsiteX3" fmla="*/ 13719 w 13719"/>
                    <a:gd name="connsiteY3" fmla="*/ 13750 h 13750"/>
                    <a:gd name="connsiteX4" fmla="*/ 13719 w 13719"/>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9" h="13750">
                      <a:moveTo>
                        <a:pt x="13719" y="0"/>
                      </a:moveTo>
                      <a:lnTo>
                        <a:pt x="0" y="0"/>
                      </a:lnTo>
                      <a:lnTo>
                        <a:pt x="0" y="13750"/>
                      </a:lnTo>
                      <a:lnTo>
                        <a:pt x="13719" y="13750"/>
                      </a:lnTo>
                      <a:lnTo>
                        <a:pt x="13719" y="0"/>
                      </a:lnTo>
                      <a:close/>
                    </a:path>
                  </a:pathLst>
                </a:custGeom>
                <a:solidFill>
                  <a:srgbClr val="2D5967"/>
                </a:solidFill>
                <a:ln w="6417" cap="flat">
                  <a:noFill/>
                  <a:prstDash val="solid"/>
                  <a:miter/>
                </a:ln>
              </p:spPr>
              <p:txBody>
                <a:bodyPr rtlCol="0" anchor="ctr"/>
                <a:lstStyle/>
                <a:p>
                  <a:endParaRPr lang="en-US" sz="810"/>
                </a:p>
              </p:txBody>
            </p:sp>
            <p:sp>
              <p:nvSpPr>
                <p:cNvPr id="370" name="Freeform: Shape 369">
                  <a:extLst>
                    <a:ext uri="{FF2B5EF4-FFF2-40B4-BE49-F238E27FC236}">
                      <a16:creationId xmlns:a16="http://schemas.microsoft.com/office/drawing/2014/main" id="{7929F093-ADC9-B77B-820A-9F75D270386C}"/>
                    </a:ext>
                  </a:extLst>
                </p:cNvPr>
                <p:cNvSpPr/>
                <p:nvPr/>
              </p:nvSpPr>
              <p:spPr>
                <a:xfrm>
                  <a:off x="5455547" y="2560893"/>
                  <a:ext cx="13719" cy="13750"/>
                </a:xfrm>
                <a:custGeom>
                  <a:avLst/>
                  <a:gdLst>
                    <a:gd name="connsiteX0" fmla="*/ 13719 w 13719"/>
                    <a:gd name="connsiteY0" fmla="*/ 0 h 13750"/>
                    <a:gd name="connsiteX1" fmla="*/ 0 w 13719"/>
                    <a:gd name="connsiteY1" fmla="*/ 0 h 13750"/>
                    <a:gd name="connsiteX2" fmla="*/ 0 w 13719"/>
                    <a:gd name="connsiteY2" fmla="*/ 13750 h 13750"/>
                    <a:gd name="connsiteX3" fmla="*/ 13719 w 13719"/>
                    <a:gd name="connsiteY3" fmla="*/ 13750 h 13750"/>
                    <a:gd name="connsiteX4" fmla="*/ 13719 w 13719"/>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9" h="13750">
                      <a:moveTo>
                        <a:pt x="13719" y="0"/>
                      </a:moveTo>
                      <a:lnTo>
                        <a:pt x="0" y="0"/>
                      </a:lnTo>
                      <a:lnTo>
                        <a:pt x="0" y="13750"/>
                      </a:lnTo>
                      <a:lnTo>
                        <a:pt x="13719" y="13750"/>
                      </a:lnTo>
                      <a:lnTo>
                        <a:pt x="13719" y="0"/>
                      </a:lnTo>
                      <a:close/>
                    </a:path>
                  </a:pathLst>
                </a:custGeom>
                <a:solidFill>
                  <a:srgbClr val="2D5967"/>
                </a:solidFill>
                <a:ln w="6417" cap="flat">
                  <a:noFill/>
                  <a:prstDash val="solid"/>
                  <a:miter/>
                </a:ln>
              </p:spPr>
              <p:txBody>
                <a:bodyPr rtlCol="0" anchor="ctr"/>
                <a:lstStyle/>
                <a:p>
                  <a:endParaRPr lang="en-US" sz="810"/>
                </a:p>
              </p:txBody>
            </p:sp>
            <p:sp>
              <p:nvSpPr>
                <p:cNvPr id="371" name="Freeform: Shape 370">
                  <a:extLst>
                    <a:ext uri="{FF2B5EF4-FFF2-40B4-BE49-F238E27FC236}">
                      <a16:creationId xmlns:a16="http://schemas.microsoft.com/office/drawing/2014/main" id="{CFCB5DC1-27A6-EDD7-460D-45D88675920A}"/>
                    </a:ext>
                  </a:extLst>
                </p:cNvPr>
                <p:cNvSpPr/>
                <p:nvPr/>
              </p:nvSpPr>
              <p:spPr>
                <a:xfrm>
                  <a:off x="5337580" y="2560893"/>
                  <a:ext cx="12801" cy="12833"/>
                </a:xfrm>
                <a:custGeom>
                  <a:avLst/>
                  <a:gdLst>
                    <a:gd name="connsiteX0" fmla="*/ 6404 w 12801"/>
                    <a:gd name="connsiteY0" fmla="*/ 12834 h 12833"/>
                    <a:gd name="connsiteX1" fmla="*/ 12802 w 12801"/>
                    <a:gd name="connsiteY1" fmla="*/ 6417 h 12833"/>
                    <a:gd name="connsiteX2" fmla="*/ 6404 w 12801"/>
                    <a:gd name="connsiteY2" fmla="*/ 0 h 12833"/>
                    <a:gd name="connsiteX3" fmla="*/ 0 w 12801"/>
                    <a:gd name="connsiteY3" fmla="*/ 6417 h 12833"/>
                    <a:gd name="connsiteX4" fmla="*/ 6404 w 12801"/>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1" h="12833">
                      <a:moveTo>
                        <a:pt x="6404" y="12834"/>
                      </a:moveTo>
                      <a:cubicBezTo>
                        <a:pt x="9940" y="12834"/>
                        <a:pt x="12802" y="9960"/>
                        <a:pt x="12802" y="6417"/>
                      </a:cubicBezTo>
                      <a:cubicBezTo>
                        <a:pt x="12802" y="2873"/>
                        <a:pt x="9940" y="0"/>
                        <a:pt x="6404" y="0"/>
                      </a:cubicBezTo>
                      <a:cubicBezTo>
                        <a:pt x="2868" y="0"/>
                        <a:pt x="0" y="2873"/>
                        <a:pt x="0" y="6417"/>
                      </a:cubicBezTo>
                      <a:cubicBezTo>
                        <a:pt x="0" y="9960"/>
                        <a:pt x="2868" y="12834"/>
                        <a:pt x="6404" y="12834"/>
                      </a:cubicBezTo>
                      <a:close/>
                    </a:path>
                  </a:pathLst>
                </a:custGeom>
                <a:solidFill>
                  <a:srgbClr val="2D5967"/>
                </a:solidFill>
                <a:ln w="6417" cap="flat">
                  <a:noFill/>
                  <a:prstDash val="solid"/>
                  <a:miter/>
                </a:ln>
              </p:spPr>
              <p:txBody>
                <a:bodyPr rtlCol="0" anchor="ctr"/>
                <a:lstStyle/>
                <a:p>
                  <a:endParaRPr lang="en-US" sz="810"/>
                </a:p>
              </p:txBody>
            </p:sp>
            <p:sp>
              <p:nvSpPr>
                <p:cNvPr id="372" name="Freeform: Shape 371">
                  <a:extLst>
                    <a:ext uri="{FF2B5EF4-FFF2-40B4-BE49-F238E27FC236}">
                      <a16:creationId xmlns:a16="http://schemas.microsoft.com/office/drawing/2014/main" id="{E492F06C-4B29-B97D-527A-F73059DBA0FC}"/>
                    </a:ext>
                  </a:extLst>
                </p:cNvPr>
                <p:cNvSpPr/>
                <p:nvPr/>
              </p:nvSpPr>
              <p:spPr>
                <a:xfrm>
                  <a:off x="5479322" y="2560893"/>
                  <a:ext cx="12808" cy="12833"/>
                </a:xfrm>
                <a:custGeom>
                  <a:avLst/>
                  <a:gdLst>
                    <a:gd name="connsiteX0" fmla="*/ 6404 w 12808"/>
                    <a:gd name="connsiteY0" fmla="*/ 12834 h 12833"/>
                    <a:gd name="connsiteX1" fmla="*/ 12808 w 12808"/>
                    <a:gd name="connsiteY1" fmla="*/ 6417 h 12833"/>
                    <a:gd name="connsiteX2" fmla="*/ 6404 w 12808"/>
                    <a:gd name="connsiteY2" fmla="*/ 0 h 12833"/>
                    <a:gd name="connsiteX3" fmla="*/ 0 w 12808"/>
                    <a:gd name="connsiteY3" fmla="*/ 6417 h 12833"/>
                    <a:gd name="connsiteX4" fmla="*/ 6404 w 12808"/>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8" h="12833">
                      <a:moveTo>
                        <a:pt x="6404" y="12834"/>
                      </a:moveTo>
                      <a:cubicBezTo>
                        <a:pt x="9940" y="12834"/>
                        <a:pt x="12808" y="9960"/>
                        <a:pt x="12808" y="6417"/>
                      </a:cubicBezTo>
                      <a:cubicBezTo>
                        <a:pt x="12808" y="2873"/>
                        <a:pt x="9940" y="0"/>
                        <a:pt x="6404" y="0"/>
                      </a:cubicBezTo>
                      <a:cubicBezTo>
                        <a:pt x="2868" y="0"/>
                        <a:pt x="0" y="2873"/>
                        <a:pt x="0" y="6417"/>
                      </a:cubicBezTo>
                      <a:cubicBezTo>
                        <a:pt x="0" y="9960"/>
                        <a:pt x="2868" y="12834"/>
                        <a:pt x="6404" y="12834"/>
                      </a:cubicBezTo>
                      <a:close/>
                    </a:path>
                  </a:pathLst>
                </a:custGeom>
                <a:solidFill>
                  <a:srgbClr val="2D5967"/>
                </a:solidFill>
                <a:ln w="6417" cap="flat">
                  <a:noFill/>
                  <a:prstDash val="solid"/>
                  <a:miter/>
                </a:ln>
              </p:spPr>
              <p:txBody>
                <a:bodyPr rtlCol="0" anchor="ctr"/>
                <a:lstStyle/>
                <a:p>
                  <a:endParaRPr lang="en-US" sz="810"/>
                </a:p>
              </p:txBody>
            </p:sp>
            <p:sp>
              <p:nvSpPr>
                <p:cNvPr id="373" name="Freeform: Shape 372">
                  <a:extLst>
                    <a:ext uri="{FF2B5EF4-FFF2-40B4-BE49-F238E27FC236}">
                      <a16:creationId xmlns:a16="http://schemas.microsoft.com/office/drawing/2014/main" id="{53A6A2ED-4D9C-769A-50E5-A6C7FDA62170}"/>
                    </a:ext>
                  </a:extLst>
                </p:cNvPr>
                <p:cNvSpPr/>
                <p:nvPr/>
              </p:nvSpPr>
              <p:spPr>
                <a:xfrm>
                  <a:off x="5407992" y="2680060"/>
                  <a:ext cx="12807" cy="12833"/>
                </a:xfrm>
                <a:custGeom>
                  <a:avLst/>
                  <a:gdLst>
                    <a:gd name="connsiteX0" fmla="*/ 6404 w 12807"/>
                    <a:gd name="connsiteY0" fmla="*/ 12834 h 12833"/>
                    <a:gd name="connsiteX1" fmla="*/ 12808 w 12807"/>
                    <a:gd name="connsiteY1" fmla="*/ 6417 h 12833"/>
                    <a:gd name="connsiteX2" fmla="*/ 6404 w 12807"/>
                    <a:gd name="connsiteY2" fmla="*/ 0 h 12833"/>
                    <a:gd name="connsiteX3" fmla="*/ 0 w 12807"/>
                    <a:gd name="connsiteY3" fmla="*/ 6417 h 12833"/>
                    <a:gd name="connsiteX4" fmla="*/ 6404 w 12807"/>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7" h="12833">
                      <a:moveTo>
                        <a:pt x="6404" y="12834"/>
                      </a:moveTo>
                      <a:cubicBezTo>
                        <a:pt x="9940" y="12834"/>
                        <a:pt x="12808" y="9961"/>
                        <a:pt x="12808" y="6417"/>
                      </a:cubicBezTo>
                      <a:cubicBezTo>
                        <a:pt x="12808" y="2873"/>
                        <a:pt x="9940" y="0"/>
                        <a:pt x="6404" y="0"/>
                      </a:cubicBezTo>
                      <a:cubicBezTo>
                        <a:pt x="2868" y="0"/>
                        <a:pt x="0" y="2873"/>
                        <a:pt x="0" y="6417"/>
                      </a:cubicBezTo>
                      <a:cubicBezTo>
                        <a:pt x="0" y="9961"/>
                        <a:pt x="2868" y="12834"/>
                        <a:pt x="6404" y="12834"/>
                      </a:cubicBezTo>
                      <a:close/>
                    </a:path>
                  </a:pathLst>
                </a:custGeom>
                <a:solidFill>
                  <a:srgbClr val="2D5967"/>
                </a:solidFill>
                <a:ln w="6417" cap="flat">
                  <a:noFill/>
                  <a:prstDash val="solid"/>
                  <a:miter/>
                </a:ln>
              </p:spPr>
              <p:txBody>
                <a:bodyPr rtlCol="0" anchor="ctr"/>
                <a:lstStyle/>
                <a:p>
                  <a:endParaRPr lang="en-US" sz="810"/>
                </a:p>
              </p:txBody>
            </p:sp>
            <p:sp>
              <p:nvSpPr>
                <p:cNvPr id="374" name="Freeform: Shape 373">
                  <a:extLst>
                    <a:ext uri="{FF2B5EF4-FFF2-40B4-BE49-F238E27FC236}">
                      <a16:creationId xmlns:a16="http://schemas.microsoft.com/office/drawing/2014/main" id="{CC8B437A-59D2-0B24-6188-3CED07EA39CF}"/>
                    </a:ext>
                  </a:extLst>
                </p:cNvPr>
                <p:cNvSpPr/>
                <p:nvPr/>
              </p:nvSpPr>
              <p:spPr>
                <a:xfrm>
                  <a:off x="5479322" y="2799237"/>
                  <a:ext cx="12808" cy="12833"/>
                </a:xfrm>
                <a:custGeom>
                  <a:avLst/>
                  <a:gdLst>
                    <a:gd name="connsiteX0" fmla="*/ 6404 w 12808"/>
                    <a:gd name="connsiteY0" fmla="*/ 12834 h 12833"/>
                    <a:gd name="connsiteX1" fmla="*/ 12808 w 12808"/>
                    <a:gd name="connsiteY1" fmla="*/ 6417 h 12833"/>
                    <a:gd name="connsiteX2" fmla="*/ 6404 w 12808"/>
                    <a:gd name="connsiteY2" fmla="*/ 0 h 12833"/>
                    <a:gd name="connsiteX3" fmla="*/ 0 w 12808"/>
                    <a:gd name="connsiteY3" fmla="*/ 6417 h 12833"/>
                    <a:gd name="connsiteX4" fmla="*/ 6404 w 12808"/>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8" h="12833">
                      <a:moveTo>
                        <a:pt x="6404" y="12834"/>
                      </a:moveTo>
                      <a:cubicBezTo>
                        <a:pt x="9940" y="12834"/>
                        <a:pt x="12808" y="9961"/>
                        <a:pt x="12808" y="6417"/>
                      </a:cubicBezTo>
                      <a:cubicBezTo>
                        <a:pt x="12808" y="2873"/>
                        <a:pt x="9940" y="0"/>
                        <a:pt x="6404" y="0"/>
                      </a:cubicBezTo>
                      <a:cubicBezTo>
                        <a:pt x="2868" y="0"/>
                        <a:pt x="0" y="2873"/>
                        <a:pt x="0" y="6417"/>
                      </a:cubicBezTo>
                      <a:cubicBezTo>
                        <a:pt x="0" y="9961"/>
                        <a:pt x="2868" y="12834"/>
                        <a:pt x="6404" y="12834"/>
                      </a:cubicBezTo>
                      <a:close/>
                    </a:path>
                  </a:pathLst>
                </a:custGeom>
                <a:solidFill>
                  <a:srgbClr val="2D5967"/>
                </a:solidFill>
                <a:ln w="6417" cap="flat">
                  <a:noFill/>
                  <a:prstDash val="solid"/>
                  <a:miter/>
                </a:ln>
              </p:spPr>
              <p:txBody>
                <a:bodyPr rtlCol="0" anchor="ctr"/>
                <a:lstStyle/>
                <a:p>
                  <a:endParaRPr lang="en-US" sz="810"/>
                </a:p>
              </p:txBody>
            </p:sp>
            <p:sp>
              <p:nvSpPr>
                <p:cNvPr id="377" name="Freeform: Shape 376">
                  <a:extLst>
                    <a:ext uri="{FF2B5EF4-FFF2-40B4-BE49-F238E27FC236}">
                      <a16:creationId xmlns:a16="http://schemas.microsoft.com/office/drawing/2014/main" id="{F4357FB2-A764-BE01-4123-433ABFAD05FE}"/>
                    </a:ext>
                  </a:extLst>
                </p:cNvPr>
                <p:cNvSpPr/>
                <p:nvPr/>
              </p:nvSpPr>
              <p:spPr>
                <a:xfrm>
                  <a:off x="5384218" y="2679152"/>
                  <a:ext cx="13719" cy="13750"/>
                </a:xfrm>
                <a:custGeom>
                  <a:avLst/>
                  <a:gdLst>
                    <a:gd name="connsiteX0" fmla="*/ 13719 w 13719"/>
                    <a:gd name="connsiteY0" fmla="*/ 0 h 13750"/>
                    <a:gd name="connsiteX1" fmla="*/ 0 w 13719"/>
                    <a:gd name="connsiteY1" fmla="*/ 0 h 13750"/>
                    <a:gd name="connsiteX2" fmla="*/ 0 w 13719"/>
                    <a:gd name="connsiteY2" fmla="*/ 13751 h 13750"/>
                    <a:gd name="connsiteX3" fmla="*/ 13719 w 13719"/>
                    <a:gd name="connsiteY3" fmla="*/ 13751 h 13750"/>
                    <a:gd name="connsiteX4" fmla="*/ 13719 w 13719"/>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9" h="13750">
                      <a:moveTo>
                        <a:pt x="13719" y="0"/>
                      </a:moveTo>
                      <a:lnTo>
                        <a:pt x="0" y="0"/>
                      </a:lnTo>
                      <a:lnTo>
                        <a:pt x="0" y="13751"/>
                      </a:lnTo>
                      <a:lnTo>
                        <a:pt x="13719" y="13751"/>
                      </a:lnTo>
                      <a:lnTo>
                        <a:pt x="13719" y="0"/>
                      </a:lnTo>
                      <a:close/>
                    </a:path>
                  </a:pathLst>
                </a:custGeom>
                <a:solidFill>
                  <a:srgbClr val="2D5967"/>
                </a:solidFill>
                <a:ln w="6417" cap="flat">
                  <a:noFill/>
                  <a:prstDash val="solid"/>
                  <a:miter/>
                </a:ln>
              </p:spPr>
              <p:txBody>
                <a:bodyPr rtlCol="0" anchor="ctr"/>
                <a:lstStyle/>
                <a:p>
                  <a:endParaRPr lang="en-US" sz="810"/>
                </a:p>
              </p:txBody>
            </p:sp>
            <p:sp>
              <p:nvSpPr>
                <p:cNvPr id="378" name="Freeform: Shape 377">
                  <a:extLst>
                    <a:ext uri="{FF2B5EF4-FFF2-40B4-BE49-F238E27FC236}">
                      <a16:creationId xmlns:a16="http://schemas.microsoft.com/office/drawing/2014/main" id="{50406FD5-18BA-6DAA-C511-015103A23203}"/>
                    </a:ext>
                  </a:extLst>
                </p:cNvPr>
                <p:cNvSpPr/>
                <p:nvPr/>
              </p:nvSpPr>
              <p:spPr>
                <a:xfrm>
                  <a:off x="5290025" y="2680060"/>
                  <a:ext cx="12808" cy="12833"/>
                </a:xfrm>
                <a:custGeom>
                  <a:avLst/>
                  <a:gdLst>
                    <a:gd name="connsiteX0" fmla="*/ 6404 w 12808"/>
                    <a:gd name="connsiteY0" fmla="*/ 12834 h 12833"/>
                    <a:gd name="connsiteX1" fmla="*/ 12808 w 12808"/>
                    <a:gd name="connsiteY1" fmla="*/ 6417 h 12833"/>
                    <a:gd name="connsiteX2" fmla="*/ 6404 w 12808"/>
                    <a:gd name="connsiteY2" fmla="*/ 0 h 12833"/>
                    <a:gd name="connsiteX3" fmla="*/ 0 w 12808"/>
                    <a:gd name="connsiteY3" fmla="*/ 6417 h 12833"/>
                    <a:gd name="connsiteX4" fmla="*/ 6404 w 12808"/>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8" h="12833">
                      <a:moveTo>
                        <a:pt x="6404" y="12834"/>
                      </a:moveTo>
                      <a:cubicBezTo>
                        <a:pt x="9940" y="12834"/>
                        <a:pt x="12808" y="9961"/>
                        <a:pt x="12808" y="6417"/>
                      </a:cubicBezTo>
                      <a:cubicBezTo>
                        <a:pt x="12808" y="2873"/>
                        <a:pt x="9940" y="0"/>
                        <a:pt x="6404" y="0"/>
                      </a:cubicBezTo>
                      <a:cubicBezTo>
                        <a:pt x="2868" y="0"/>
                        <a:pt x="0" y="2873"/>
                        <a:pt x="0" y="6417"/>
                      </a:cubicBezTo>
                      <a:cubicBezTo>
                        <a:pt x="0" y="9961"/>
                        <a:pt x="2868" y="12834"/>
                        <a:pt x="6404" y="12834"/>
                      </a:cubicBezTo>
                      <a:close/>
                    </a:path>
                  </a:pathLst>
                </a:custGeom>
                <a:solidFill>
                  <a:srgbClr val="2D5967"/>
                </a:solidFill>
                <a:ln w="6417" cap="flat">
                  <a:noFill/>
                  <a:prstDash val="solid"/>
                  <a:miter/>
                </a:ln>
              </p:spPr>
              <p:txBody>
                <a:bodyPr rtlCol="0" anchor="ctr"/>
                <a:lstStyle/>
                <a:p>
                  <a:endParaRPr lang="en-US" sz="810"/>
                </a:p>
              </p:txBody>
            </p:sp>
            <p:sp>
              <p:nvSpPr>
                <p:cNvPr id="379" name="Freeform: Shape 378">
                  <a:extLst>
                    <a:ext uri="{FF2B5EF4-FFF2-40B4-BE49-F238E27FC236}">
                      <a16:creationId xmlns:a16="http://schemas.microsoft.com/office/drawing/2014/main" id="{45B87C61-BFD0-F5CC-85FF-CAA41810B926}"/>
                    </a:ext>
                  </a:extLst>
                </p:cNvPr>
                <p:cNvSpPr/>
                <p:nvPr/>
              </p:nvSpPr>
              <p:spPr>
                <a:xfrm>
                  <a:off x="5265333" y="2679152"/>
                  <a:ext cx="13719" cy="13750"/>
                </a:xfrm>
                <a:custGeom>
                  <a:avLst/>
                  <a:gdLst>
                    <a:gd name="connsiteX0" fmla="*/ 13719 w 13719"/>
                    <a:gd name="connsiteY0" fmla="*/ 0 h 13750"/>
                    <a:gd name="connsiteX1" fmla="*/ 0 w 13719"/>
                    <a:gd name="connsiteY1" fmla="*/ 0 h 13750"/>
                    <a:gd name="connsiteX2" fmla="*/ 0 w 13719"/>
                    <a:gd name="connsiteY2" fmla="*/ 13751 h 13750"/>
                    <a:gd name="connsiteX3" fmla="*/ 13719 w 13719"/>
                    <a:gd name="connsiteY3" fmla="*/ 13751 h 13750"/>
                    <a:gd name="connsiteX4" fmla="*/ 13719 w 13719"/>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9" h="13750">
                      <a:moveTo>
                        <a:pt x="13719" y="0"/>
                      </a:moveTo>
                      <a:lnTo>
                        <a:pt x="0" y="0"/>
                      </a:lnTo>
                      <a:lnTo>
                        <a:pt x="0" y="13751"/>
                      </a:lnTo>
                      <a:lnTo>
                        <a:pt x="13719" y="13751"/>
                      </a:lnTo>
                      <a:lnTo>
                        <a:pt x="13719" y="0"/>
                      </a:lnTo>
                      <a:close/>
                    </a:path>
                  </a:pathLst>
                </a:custGeom>
                <a:solidFill>
                  <a:srgbClr val="2D5967"/>
                </a:solidFill>
                <a:ln w="6417" cap="flat">
                  <a:noFill/>
                  <a:prstDash val="solid"/>
                  <a:miter/>
                </a:ln>
              </p:spPr>
              <p:txBody>
                <a:bodyPr rtlCol="0" anchor="ctr"/>
                <a:lstStyle/>
                <a:p>
                  <a:endParaRPr lang="en-US" sz="810"/>
                </a:p>
              </p:txBody>
            </p:sp>
            <p:sp>
              <p:nvSpPr>
                <p:cNvPr id="380" name="Freeform: Shape 379">
                  <a:extLst>
                    <a:ext uri="{FF2B5EF4-FFF2-40B4-BE49-F238E27FC236}">
                      <a16:creationId xmlns:a16="http://schemas.microsoft.com/office/drawing/2014/main" id="{1BE07B2D-38D9-56B1-DF59-C0A4137BDA28}"/>
                    </a:ext>
                  </a:extLst>
                </p:cNvPr>
                <p:cNvSpPr/>
                <p:nvPr/>
              </p:nvSpPr>
              <p:spPr>
                <a:xfrm>
                  <a:off x="5431773" y="2679152"/>
                  <a:ext cx="61267" cy="13750"/>
                </a:xfrm>
                <a:custGeom>
                  <a:avLst/>
                  <a:gdLst>
                    <a:gd name="connsiteX0" fmla="*/ 61268 w 61267"/>
                    <a:gd name="connsiteY0" fmla="*/ 0 h 13750"/>
                    <a:gd name="connsiteX1" fmla="*/ 0 w 61267"/>
                    <a:gd name="connsiteY1" fmla="*/ 0 h 13750"/>
                    <a:gd name="connsiteX2" fmla="*/ 0 w 61267"/>
                    <a:gd name="connsiteY2" fmla="*/ 13751 h 13750"/>
                    <a:gd name="connsiteX3" fmla="*/ 61268 w 61267"/>
                    <a:gd name="connsiteY3" fmla="*/ 13751 h 13750"/>
                    <a:gd name="connsiteX4" fmla="*/ 61268 w 61267"/>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67" h="13750">
                      <a:moveTo>
                        <a:pt x="61268" y="0"/>
                      </a:moveTo>
                      <a:lnTo>
                        <a:pt x="0" y="0"/>
                      </a:lnTo>
                      <a:lnTo>
                        <a:pt x="0" y="13751"/>
                      </a:lnTo>
                      <a:lnTo>
                        <a:pt x="61268" y="13751"/>
                      </a:lnTo>
                      <a:lnTo>
                        <a:pt x="61268" y="0"/>
                      </a:lnTo>
                      <a:close/>
                    </a:path>
                  </a:pathLst>
                </a:custGeom>
                <a:solidFill>
                  <a:srgbClr val="2D5967"/>
                </a:solidFill>
                <a:ln w="6417" cap="flat">
                  <a:noFill/>
                  <a:prstDash val="solid"/>
                  <a:miter/>
                </a:ln>
              </p:spPr>
              <p:txBody>
                <a:bodyPr rtlCol="0" anchor="ctr"/>
                <a:lstStyle/>
                <a:p>
                  <a:endParaRPr lang="en-US" sz="810"/>
                </a:p>
              </p:txBody>
            </p:sp>
            <p:sp>
              <p:nvSpPr>
                <p:cNvPr id="381" name="Freeform: Shape 380">
                  <a:extLst>
                    <a:ext uri="{FF2B5EF4-FFF2-40B4-BE49-F238E27FC236}">
                      <a16:creationId xmlns:a16="http://schemas.microsoft.com/office/drawing/2014/main" id="{F350493A-03B8-E98C-2CDC-211B66673911}"/>
                    </a:ext>
                  </a:extLst>
                </p:cNvPr>
                <p:cNvSpPr/>
                <p:nvPr/>
              </p:nvSpPr>
              <p:spPr>
                <a:xfrm>
                  <a:off x="5384218" y="2798319"/>
                  <a:ext cx="61274" cy="13750"/>
                </a:xfrm>
                <a:custGeom>
                  <a:avLst/>
                  <a:gdLst>
                    <a:gd name="connsiteX0" fmla="*/ 61274 w 61274"/>
                    <a:gd name="connsiteY0" fmla="*/ 0 h 13750"/>
                    <a:gd name="connsiteX1" fmla="*/ 0 w 61274"/>
                    <a:gd name="connsiteY1" fmla="*/ 0 h 13750"/>
                    <a:gd name="connsiteX2" fmla="*/ 0 w 61274"/>
                    <a:gd name="connsiteY2" fmla="*/ 13751 h 13750"/>
                    <a:gd name="connsiteX3" fmla="*/ 61274 w 61274"/>
                    <a:gd name="connsiteY3" fmla="*/ 13751 h 13750"/>
                    <a:gd name="connsiteX4" fmla="*/ 61274 w 61274"/>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74" h="13750">
                      <a:moveTo>
                        <a:pt x="61274" y="0"/>
                      </a:moveTo>
                      <a:lnTo>
                        <a:pt x="0" y="0"/>
                      </a:lnTo>
                      <a:lnTo>
                        <a:pt x="0" y="13751"/>
                      </a:lnTo>
                      <a:lnTo>
                        <a:pt x="61274" y="13751"/>
                      </a:lnTo>
                      <a:lnTo>
                        <a:pt x="61274" y="0"/>
                      </a:lnTo>
                      <a:close/>
                    </a:path>
                  </a:pathLst>
                </a:custGeom>
                <a:solidFill>
                  <a:srgbClr val="2D5967"/>
                </a:solidFill>
                <a:ln w="6417" cap="flat">
                  <a:noFill/>
                  <a:prstDash val="solid"/>
                  <a:miter/>
                </a:ln>
              </p:spPr>
              <p:txBody>
                <a:bodyPr rtlCol="0" anchor="ctr"/>
                <a:lstStyle/>
                <a:p>
                  <a:endParaRPr lang="en-US" sz="810"/>
                </a:p>
              </p:txBody>
            </p:sp>
            <p:sp>
              <p:nvSpPr>
                <p:cNvPr id="382" name="Freeform: Shape 381">
                  <a:extLst>
                    <a:ext uri="{FF2B5EF4-FFF2-40B4-BE49-F238E27FC236}">
                      <a16:creationId xmlns:a16="http://schemas.microsoft.com/office/drawing/2014/main" id="{EEB229AA-486E-0453-42FC-4EE21CC9F944}"/>
                    </a:ext>
                  </a:extLst>
                </p:cNvPr>
                <p:cNvSpPr/>
                <p:nvPr/>
              </p:nvSpPr>
              <p:spPr>
                <a:xfrm>
                  <a:off x="5455547" y="2798319"/>
                  <a:ext cx="13719" cy="13750"/>
                </a:xfrm>
                <a:custGeom>
                  <a:avLst/>
                  <a:gdLst>
                    <a:gd name="connsiteX0" fmla="*/ 13719 w 13719"/>
                    <a:gd name="connsiteY0" fmla="*/ 0 h 13750"/>
                    <a:gd name="connsiteX1" fmla="*/ 0 w 13719"/>
                    <a:gd name="connsiteY1" fmla="*/ 0 h 13750"/>
                    <a:gd name="connsiteX2" fmla="*/ 0 w 13719"/>
                    <a:gd name="connsiteY2" fmla="*/ 13751 h 13750"/>
                    <a:gd name="connsiteX3" fmla="*/ 13719 w 13719"/>
                    <a:gd name="connsiteY3" fmla="*/ 13751 h 13750"/>
                    <a:gd name="connsiteX4" fmla="*/ 13719 w 13719"/>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9" h="13750">
                      <a:moveTo>
                        <a:pt x="13719" y="0"/>
                      </a:moveTo>
                      <a:lnTo>
                        <a:pt x="0" y="0"/>
                      </a:lnTo>
                      <a:lnTo>
                        <a:pt x="0" y="13751"/>
                      </a:lnTo>
                      <a:lnTo>
                        <a:pt x="13719" y="13751"/>
                      </a:lnTo>
                      <a:lnTo>
                        <a:pt x="13719" y="0"/>
                      </a:lnTo>
                      <a:close/>
                    </a:path>
                  </a:pathLst>
                </a:custGeom>
                <a:solidFill>
                  <a:srgbClr val="2D5967"/>
                </a:solidFill>
                <a:ln w="6417" cap="flat">
                  <a:noFill/>
                  <a:prstDash val="solid"/>
                  <a:miter/>
                </a:ln>
              </p:spPr>
              <p:txBody>
                <a:bodyPr rtlCol="0" anchor="ctr"/>
                <a:lstStyle/>
                <a:p>
                  <a:endParaRPr lang="en-US" sz="810"/>
                </a:p>
              </p:txBody>
            </p:sp>
            <p:sp>
              <p:nvSpPr>
                <p:cNvPr id="383" name="Freeform: Shape 382">
                  <a:extLst>
                    <a:ext uri="{FF2B5EF4-FFF2-40B4-BE49-F238E27FC236}">
                      <a16:creationId xmlns:a16="http://schemas.microsoft.com/office/drawing/2014/main" id="{A6102F51-140F-11FD-8FAA-FACB8A4619F8}"/>
                    </a:ext>
                  </a:extLst>
                </p:cNvPr>
                <p:cNvSpPr/>
                <p:nvPr/>
              </p:nvSpPr>
              <p:spPr>
                <a:xfrm>
                  <a:off x="5361355" y="2799237"/>
                  <a:ext cx="12807" cy="12833"/>
                </a:xfrm>
                <a:custGeom>
                  <a:avLst/>
                  <a:gdLst>
                    <a:gd name="connsiteX0" fmla="*/ 6404 w 12807"/>
                    <a:gd name="connsiteY0" fmla="*/ 12834 h 12833"/>
                    <a:gd name="connsiteX1" fmla="*/ 12808 w 12807"/>
                    <a:gd name="connsiteY1" fmla="*/ 6417 h 12833"/>
                    <a:gd name="connsiteX2" fmla="*/ 6404 w 12807"/>
                    <a:gd name="connsiteY2" fmla="*/ 0 h 12833"/>
                    <a:gd name="connsiteX3" fmla="*/ 0 w 12807"/>
                    <a:gd name="connsiteY3" fmla="*/ 6417 h 12833"/>
                    <a:gd name="connsiteX4" fmla="*/ 6404 w 12807"/>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7" h="12833">
                      <a:moveTo>
                        <a:pt x="6404" y="12834"/>
                      </a:moveTo>
                      <a:cubicBezTo>
                        <a:pt x="9940" y="12834"/>
                        <a:pt x="12808" y="9961"/>
                        <a:pt x="12808" y="6417"/>
                      </a:cubicBezTo>
                      <a:cubicBezTo>
                        <a:pt x="12808" y="2873"/>
                        <a:pt x="9940" y="0"/>
                        <a:pt x="6404" y="0"/>
                      </a:cubicBezTo>
                      <a:cubicBezTo>
                        <a:pt x="2868" y="0"/>
                        <a:pt x="0" y="2873"/>
                        <a:pt x="0" y="6417"/>
                      </a:cubicBezTo>
                      <a:cubicBezTo>
                        <a:pt x="0" y="9961"/>
                        <a:pt x="2868" y="12834"/>
                        <a:pt x="6404" y="12834"/>
                      </a:cubicBezTo>
                      <a:close/>
                    </a:path>
                  </a:pathLst>
                </a:custGeom>
                <a:solidFill>
                  <a:srgbClr val="2D5967"/>
                </a:solidFill>
                <a:ln w="6417" cap="flat">
                  <a:noFill/>
                  <a:prstDash val="solid"/>
                  <a:miter/>
                </a:ln>
              </p:spPr>
              <p:txBody>
                <a:bodyPr rtlCol="0" anchor="ctr"/>
                <a:lstStyle/>
                <a:p>
                  <a:endParaRPr lang="en-US" sz="810"/>
                </a:p>
              </p:txBody>
            </p:sp>
            <p:sp>
              <p:nvSpPr>
                <p:cNvPr id="416" name="Freeform: Shape 415">
                  <a:extLst>
                    <a:ext uri="{FF2B5EF4-FFF2-40B4-BE49-F238E27FC236}">
                      <a16:creationId xmlns:a16="http://schemas.microsoft.com/office/drawing/2014/main" id="{9B371571-3A35-A671-590E-68EE49FFDCAD}"/>
                    </a:ext>
                  </a:extLst>
                </p:cNvPr>
                <p:cNvSpPr/>
                <p:nvPr/>
              </p:nvSpPr>
              <p:spPr>
                <a:xfrm>
                  <a:off x="5242476" y="2799237"/>
                  <a:ext cx="12801" cy="12833"/>
                </a:xfrm>
                <a:custGeom>
                  <a:avLst/>
                  <a:gdLst>
                    <a:gd name="connsiteX0" fmla="*/ 6398 w 12801"/>
                    <a:gd name="connsiteY0" fmla="*/ 12834 h 12833"/>
                    <a:gd name="connsiteX1" fmla="*/ 12802 w 12801"/>
                    <a:gd name="connsiteY1" fmla="*/ 6417 h 12833"/>
                    <a:gd name="connsiteX2" fmla="*/ 6398 w 12801"/>
                    <a:gd name="connsiteY2" fmla="*/ 0 h 12833"/>
                    <a:gd name="connsiteX3" fmla="*/ 0 w 12801"/>
                    <a:gd name="connsiteY3" fmla="*/ 6417 h 12833"/>
                    <a:gd name="connsiteX4" fmla="*/ 6398 w 12801"/>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1" h="12833">
                      <a:moveTo>
                        <a:pt x="6398" y="12834"/>
                      </a:moveTo>
                      <a:cubicBezTo>
                        <a:pt x="9933" y="12834"/>
                        <a:pt x="12802" y="9961"/>
                        <a:pt x="12802" y="6417"/>
                      </a:cubicBezTo>
                      <a:cubicBezTo>
                        <a:pt x="12802" y="2873"/>
                        <a:pt x="9933" y="0"/>
                        <a:pt x="6398" y="0"/>
                      </a:cubicBezTo>
                      <a:cubicBezTo>
                        <a:pt x="2862" y="0"/>
                        <a:pt x="0" y="2873"/>
                        <a:pt x="0" y="6417"/>
                      </a:cubicBezTo>
                      <a:cubicBezTo>
                        <a:pt x="0" y="9961"/>
                        <a:pt x="2862" y="12834"/>
                        <a:pt x="6398" y="12834"/>
                      </a:cubicBezTo>
                      <a:close/>
                    </a:path>
                  </a:pathLst>
                </a:custGeom>
                <a:solidFill>
                  <a:srgbClr val="2D5967"/>
                </a:solidFill>
                <a:ln w="6417" cap="flat">
                  <a:noFill/>
                  <a:prstDash val="solid"/>
                  <a:miter/>
                </a:ln>
              </p:spPr>
              <p:txBody>
                <a:bodyPr rtlCol="0" anchor="ctr"/>
                <a:lstStyle/>
                <a:p>
                  <a:endParaRPr lang="en-US" sz="810"/>
                </a:p>
              </p:txBody>
            </p:sp>
            <p:sp>
              <p:nvSpPr>
                <p:cNvPr id="417" name="Freeform: Shape 416">
                  <a:extLst>
                    <a:ext uri="{FF2B5EF4-FFF2-40B4-BE49-F238E27FC236}">
                      <a16:creationId xmlns:a16="http://schemas.microsoft.com/office/drawing/2014/main" id="{E135396E-9EAC-8B88-13A8-2CD0BF5DDDAA}"/>
                    </a:ext>
                  </a:extLst>
                </p:cNvPr>
                <p:cNvSpPr/>
                <p:nvPr/>
              </p:nvSpPr>
              <p:spPr>
                <a:xfrm>
                  <a:off x="5265333" y="2798319"/>
                  <a:ext cx="61274" cy="13750"/>
                </a:xfrm>
                <a:custGeom>
                  <a:avLst/>
                  <a:gdLst>
                    <a:gd name="connsiteX0" fmla="*/ 61274 w 61274"/>
                    <a:gd name="connsiteY0" fmla="*/ 0 h 13750"/>
                    <a:gd name="connsiteX1" fmla="*/ 0 w 61274"/>
                    <a:gd name="connsiteY1" fmla="*/ 0 h 13750"/>
                    <a:gd name="connsiteX2" fmla="*/ 0 w 61274"/>
                    <a:gd name="connsiteY2" fmla="*/ 13751 h 13750"/>
                    <a:gd name="connsiteX3" fmla="*/ 61274 w 61274"/>
                    <a:gd name="connsiteY3" fmla="*/ 13751 h 13750"/>
                    <a:gd name="connsiteX4" fmla="*/ 61274 w 61274"/>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74" h="13750">
                      <a:moveTo>
                        <a:pt x="61274" y="0"/>
                      </a:moveTo>
                      <a:lnTo>
                        <a:pt x="0" y="0"/>
                      </a:lnTo>
                      <a:lnTo>
                        <a:pt x="0" y="13751"/>
                      </a:lnTo>
                      <a:lnTo>
                        <a:pt x="61274" y="13751"/>
                      </a:lnTo>
                      <a:lnTo>
                        <a:pt x="61274" y="0"/>
                      </a:lnTo>
                      <a:close/>
                    </a:path>
                  </a:pathLst>
                </a:custGeom>
                <a:solidFill>
                  <a:srgbClr val="2D5967"/>
                </a:solidFill>
                <a:ln w="6417" cap="flat">
                  <a:noFill/>
                  <a:prstDash val="solid"/>
                  <a:miter/>
                </a:ln>
              </p:spPr>
              <p:txBody>
                <a:bodyPr rtlCol="0" anchor="ctr"/>
                <a:lstStyle/>
                <a:p>
                  <a:endParaRPr lang="en-US" sz="810"/>
                </a:p>
              </p:txBody>
            </p:sp>
            <p:sp>
              <p:nvSpPr>
                <p:cNvPr id="418" name="Freeform: Shape 417">
                  <a:extLst>
                    <a:ext uri="{FF2B5EF4-FFF2-40B4-BE49-F238E27FC236}">
                      <a16:creationId xmlns:a16="http://schemas.microsoft.com/office/drawing/2014/main" id="{89CB08BF-1AE7-DA74-CA6A-6CEA5F2D9A11}"/>
                    </a:ext>
                  </a:extLst>
                </p:cNvPr>
                <p:cNvSpPr/>
                <p:nvPr/>
              </p:nvSpPr>
              <p:spPr>
                <a:xfrm>
                  <a:off x="5336662" y="2798319"/>
                  <a:ext cx="13719" cy="13750"/>
                </a:xfrm>
                <a:custGeom>
                  <a:avLst/>
                  <a:gdLst>
                    <a:gd name="connsiteX0" fmla="*/ 13719 w 13719"/>
                    <a:gd name="connsiteY0" fmla="*/ 0 h 13750"/>
                    <a:gd name="connsiteX1" fmla="*/ 0 w 13719"/>
                    <a:gd name="connsiteY1" fmla="*/ 0 h 13750"/>
                    <a:gd name="connsiteX2" fmla="*/ 0 w 13719"/>
                    <a:gd name="connsiteY2" fmla="*/ 13751 h 13750"/>
                    <a:gd name="connsiteX3" fmla="*/ 13719 w 13719"/>
                    <a:gd name="connsiteY3" fmla="*/ 13751 h 13750"/>
                    <a:gd name="connsiteX4" fmla="*/ 13719 w 13719"/>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9" h="13750">
                      <a:moveTo>
                        <a:pt x="13719" y="0"/>
                      </a:moveTo>
                      <a:lnTo>
                        <a:pt x="0" y="0"/>
                      </a:lnTo>
                      <a:lnTo>
                        <a:pt x="0" y="13751"/>
                      </a:lnTo>
                      <a:lnTo>
                        <a:pt x="13719" y="13751"/>
                      </a:lnTo>
                      <a:lnTo>
                        <a:pt x="13719" y="0"/>
                      </a:lnTo>
                      <a:close/>
                    </a:path>
                  </a:pathLst>
                </a:custGeom>
                <a:solidFill>
                  <a:srgbClr val="2D5967"/>
                </a:solidFill>
                <a:ln w="6417" cap="flat">
                  <a:noFill/>
                  <a:prstDash val="solid"/>
                  <a:miter/>
                </a:ln>
              </p:spPr>
              <p:txBody>
                <a:bodyPr rtlCol="0" anchor="ctr"/>
                <a:lstStyle/>
                <a:p>
                  <a:endParaRPr lang="en-US" sz="810"/>
                </a:p>
              </p:txBody>
            </p:sp>
            <p:sp>
              <p:nvSpPr>
                <p:cNvPr id="419" name="Freeform: Shape 418">
                  <a:extLst>
                    <a:ext uri="{FF2B5EF4-FFF2-40B4-BE49-F238E27FC236}">
                      <a16:creationId xmlns:a16="http://schemas.microsoft.com/office/drawing/2014/main" id="{D6D40380-2A02-4B90-53A9-3B0129ECC175}"/>
                    </a:ext>
                  </a:extLst>
                </p:cNvPr>
                <p:cNvSpPr/>
                <p:nvPr/>
              </p:nvSpPr>
              <p:spPr>
                <a:xfrm>
                  <a:off x="5213209" y="2501310"/>
                  <a:ext cx="366716" cy="366677"/>
                </a:xfrm>
                <a:custGeom>
                  <a:avLst/>
                  <a:gdLst>
                    <a:gd name="connsiteX0" fmla="*/ 350257 w 366716"/>
                    <a:gd name="connsiteY0" fmla="*/ 0 h 366677"/>
                    <a:gd name="connsiteX1" fmla="*/ 15542 w 366716"/>
                    <a:gd name="connsiteY1" fmla="*/ 0 h 366677"/>
                    <a:gd name="connsiteX2" fmla="*/ 0 w 366716"/>
                    <a:gd name="connsiteY2" fmla="*/ 15583 h 366677"/>
                    <a:gd name="connsiteX3" fmla="*/ 0 w 366716"/>
                    <a:gd name="connsiteY3" fmla="*/ 352009 h 366677"/>
                    <a:gd name="connsiteX4" fmla="*/ 15542 w 366716"/>
                    <a:gd name="connsiteY4" fmla="*/ 366678 h 366677"/>
                    <a:gd name="connsiteX5" fmla="*/ 351174 w 366716"/>
                    <a:gd name="connsiteY5" fmla="*/ 366678 h 366677"/>
                    <a:gd name="connsiteX6" fmla="*/ 366716 w 366716"/>
                    <a:gd name="connsiteY6" fmla="*/ 351091 h 366677"/>
                    <a:gd name="connsiteX7" fmla="*/ 366716 w 366716"/>
                    <a:gd name="connsiteY7" fmla="*/ 15583 h 366677"/>
                    <a:gd name="connsiteX8" fmla="*/ 350257 w 366716"/>
                    <a:gd name="connsiteY8" fmla="*/ 0 h 366677"/>
                    <a:gd name="connsiteX9" fmla="*/ 352085 w 366716"/>
                    <a:gd name="connsiteY9" fmla="*/ 351091 h 366677"/>
                    <a:gd name="connsiteX10" fmla="*/ 350257 w 366716"/>
                    <a:gd name="connsiteY10" fmla="*/ 352926 h 366677"/>
                    <a:gd name="connsiteX11" fmla="*/ 15542 w 366716"/>
                    <a:gd name="connsiteY11" fmla="*/ 352926 h 366677"/>
                    <a:gd name="connsiteX12" fmla="*/ 13713 w 366716"/>
                    <a:gd name="connsiteY12" fmla="*/ 351091 h 366677"/>
                    <a:gd name="connsiteX13" fmla="*/ 13713 w 366716"/>
                    <a:gd name="connsiteY13" fmla="*/ 15583 h 366677"/>
                    <a:gd name="connsiteX14" fmla="*/ 15542 w 366716"/>
                    <a:gd name="connsiteY14" fmla="*/ 13750 h 366677"/>
                    <a:gd name="connsiteX15" fmla="*/ 351174 w 366716"/>
                    <a:gd name="connsiteY15" fmla="*/ 13750 h 366677"/>
                    <a:gd name="connsiteX16" fmla="*/ 353003 w 366716"/>
                    <a:gd name="connsiteY16" fmla="*/ 15583 h 366677"/>
                    <a:gd name="connsiteX17" fmla="*/ 352085 w 366716"/>
                    <a:gd name="connsiteY17" fmla="*/ 351091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16" h="366677">
                      <a:moveTo>
                        <a:pt x="350257" y="0"/>
                      </a:moveTo>
                      <a:lnTo>
                        <a:pt x="15542" y="0"/>
                      </a:lnTo>
                      <a:cubicBezTo>
                        <a:pt x="7315" y="0"/>
                        <a:pt x="0" y="7333"/>
                        <a:pt x="0" y="15583"/>
                      </a:cubicBezTo>
                      <a:lnTo>
                        <a:pt x="0" y="352009"/>
                      </a:lnTo>
                      <a:cubicBezTo>
                        <a:pt x="0" y="359343"/>
                        <a:pt x="7315" y="366678"/>
                        <a:pt x="15542" y="366678"/>
                      </a:cubicBezTo>
                      <a:lnTo>
                        <a:pt x="351174" y="366678"/>
                      </a:lnTo>
                      <a:cubicBezTo>
                        <a:pt x="359401" y="366678"/>
                        <a:pt x="366716" y="359343"/>
                        <a:pt x="366716" y="351091"/>
                      </a:cubicBezTo>
                      <a:lnTo>
                        <a:pt x="366716" y="15583"/>
                      </a:lnTo>
                      <a:cubicBezTo>
                        <a:pt x="365805" y="7333"/>
                        <a:pt x="358490" y="0"/>
                        <a:pt x="350257" y="0"/>
                      </a:cubicBezTo>
                      <a:close/>
                      <a:moveTo>
                        <a:pt x="352085" y="351091"/>
                      </a:moveTo>
                      <a:cubicBezTo>
                        <a:pt x="352085" y="352009"/>
                        <a:pt x="351174" y="352926"/>
                        <a:pt x="350257" y="352926"/>
                      </a:cubicBezTo>
                      <a:lnTo>
                        <a:pt x="15542" y="352926"/>
                      </a:lnTo>
                      <a:cubicBezTo>
                        <a:pt x="14630" y="352926"/>
                        <a:pt x="13713" y="352009"/>
                        <a:pt x="13713" y="351091"/>
                      </a:cubicBezTo>
                      <a:lnTo>
                        <a:pt x="13713" y="15583"/>
                      </a:lnTo>
                      <a:cubicBezTo>
                        <a:pt x="13713" y="14667"/>
                        <a:pt x="14630" y="13750"/>
                        <a:pt x="15542" y="13750"/>
                      </a:cubicBezTo>
                      <a:lnTo>
                        <a:pt x="351174" y="13750"/>
                      </a:lnTo>
                      <a:cubicBezTo>
                        <a:pt x="352085" y="13750"/>
                        <a:pt x="353003" y="14667"/>
                        <a:pt x="353003" y="15583"/>
                      </a:cubicBezTo>
                      <a:lnTo>
                        <a:pt x="352085" y="351091"/>
                      </a:lnTo>
                      <a:close/>
                    </a:path>
                  </a:pathLst>
                </a:custGeom>
                <a:solidFill>
                  <a:srgbClr val="2D5967"/>
                </a:solidFill>
                <a:ln w="6417" cap="flat">
                  <a:noFill/>
                  <a:prstDash val="solid"/>
                  <a:miter/>
                </a:ln>
              </p:spPr>
              <p:txBody>
                <a:bodyPr rtlCol="0" anchor="ctr"/>
                <a:lstStyle/>
                <a:p>
                  <a:endParaRPr lang="en-US" sz="810"/>
                </a:p>
              </p:txBody>
            </p:sp>
            <p:sp>
              <p:nvSpPr>
                <p:cNvPr id="420" name="Freeform: Shape 419">
                  <a:extLst>
                    <a:ext uri="{FF2B5EF4-FFF2-40B4-BE49-F238E27FC236}">
                      <a16:creationId xmlns:a16="http://schemas.microsoft.com/office/drawing/2014/main" id="{BA171694-2E47-2A4D-AFB6-56850B87E2E4}"/>
                    </a:ext>
                  </a:extLst>
                </p:cNvPr>
                <p:cNvSpPr/>
                <p:nvPr/>
              </p:nvSpPr>
              <p:spPr>
                <a:xfrm>
                  <a:off x="5503109" y="2647976"/>
                  <a:ext cx="48472" cy="77918"/>
                </a:xfrm>
                <a:custGeom>
                  <a:avLst/>
                  <a:gdLst>
                    <a:gd name="connsiteX0" fmla="*/ 0 w 48472"/>
                    <a:gd name="connsiteY0" fmla="*/ 9167 h 77918"/>
                    <a:gd name="connsiteX1" fmla="*/ 21952 w 48472"/>
                    <a:gd name="connsiteY1" fmla="*/ 31167 h 77918"/>
                    <a:gd name="connsiteX2" fmla="*/ 0 w 48472"/>
                    <a:gd name="connsiteY2" fmla="*/ 31167 h 77918"/>
                    <a:gd name="connsiteX3" fmla="*/ 0 w 48472"/>
                    <a:gd name="connsiteY3" fmla="*/ 44918 h 77918"/>
                    <a:gd name="connsiteX4" fmla="*/ 22863 w 48472"/>
                    <a:gd name="connsiteY4" fmla="*/ 44918 h 77918"/>
                    <a:gd name="connsiteX5" fmla="*/ 0 w 48472"/>
                    <a:gd name="connsiteY5" fmla="*/ 67835 h 77918"/>
                    <a:gd name="connsiteX6" fmla="*/ 9151 w 48472"/>
                    <a:gd name="connsiteY6" fmla="*/ 77918 h 77918"/>
                    <a:gd name="connsiteX7" fmla="*/ 48473 w 48472"/>
                    <a:gd name="connsiteY7" fmla="*/ 38501 h 77918"/>
                    <a:gd name="connsiteX8" fmla="*/ 9151 w 48472"/>
                    <a:gd name="connsiteY8" fmla="*/ 0 h 77918"/>
                    <a:gd name="connsiteX9" fmla="*/ 0 w 48472"/>
                    <a:gd name="connsiteY9" fmla="*/ 9167 h 7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72" h="77918">
                      <a:moveTo>
                        <a:pt x="0" y="9167"/>
                      </a:moveTo>
                      <a:lnTo>
                        <a:pt x="21952" y="31167"/>
                      </a:lnTo>
                      <a:lnTo>
                        <a:pt x="0" y="31167"/>
                      </a:lnTo>
                      <a:lnTo>
                        <a:pt x="0" y="44918"/>
                      </a:lnTo>
                      <a:lnTo>
                        <a:pt x="22863" y="44918"/>
                      </a:lnTo>
                      <a:lnTo>
                        <a:pt x="0" y="67835"/>
                      </a:lnTo>
                      <a:lnTo>
                        <a:pt x="9151" y="77918"/>
                      </a:lnTo>
                      <a:lnTo>
                        <a:pt x="48473" y="38501"/>
                      </a:lnTo>
                      <a:lnTo>
                        <a:pt x="9151" y="0"/>
                      </a:lnTo>
                      <a:lnTo>
                        <a:pt x="0" y="9167"/>
                      </a:lnTo>
                      <a:close/>
                    </a:path>
                  </a:pathLst>
                </a:custGeom>
                <a:solidFill>
                  <a:srgbClr val="2D5967"/>
                </a:solidFill>
                <a:ln w="6417" cap="flat">
                  <a:noFill/>
                  <a:prstDash val="solid"/>
                  <a:miter/>
                </a:ln>
              </p:spPr>
              <p:txBody>
                <a:bodyPr rtlCol="0" anchor="ctr"/>
                <a:lstStyle/>
                <a:p>
                  <a:endParaRPr lang="en-US" sz="810"/>
                </a:p>
              </p:txBody>
            </p:sp>
            <p:sp>
              <p:nvSpPr>
                <p:cNvPr id="421" name="Freeform: Shape 420">
                  <a:extLst>
                    <a:ext uri="{FF2B5EF4-FFF2-40B4-BE49-F238E27FC236}">
                      <a16:creationId xmlns:a16="http://schemas.microsoft.com/office/drawing/2014/main" id="{D3114F32-8B62-A1CD-8034-DE2BB4BC3DCB}"/>
                    </a:ext>
                  </a:extLst>
                </p:cNvPr>
                <p:cNvSpPr/>
                <p:nvPr/>
              </p:nvSpPr>
              <p:spPr>
                <a:xfrm>
                  <a:off x="5503109" y="2528809"/>
                  <a:ext cx="48472" cy="77918"/>
                </a:xfrm>
                <a:custGeom>
                  <a:avLst/>
                  <a:gdLst>
                    <a:gd name="connsiteX0" fmla="*/ 0 w 48472"/>
                    <a:gd name="connsiteY0" fmla="*/ 10083 h 77918"/>
                    <a:gd name="connsiteX1" fmla="*/ 21952 w 48472"/>
                    <a:gd name="connsiteY1" fmla="*/ 32084 h 77918"/>
                    <a:gd name="connsiteX2" fmla="*/ 0 w 48472"/>
                    <a:gd name="connsiteY2" fmla="*/ 32084 h 77918"/>
                    <a:gd name="connsiteX3" fmla="*/ 0 w 48472"/>
                    <a:gd name="connsiteY3" fmla="*/ 45834 h 77918"/>
                    <a:gd name="connsiteX4" fmla="*/ 21952 w 48472"/>
                    <a:gd name="connsiteY4" fmla="*/ 45834 h 77918"/>
                    <a:gd name="connsiteX5" fmla="*/ 0 w 48472"/>
                    <a:gd name="connsiteY5" fmla="*/ 67835 h 77918"/>
                    <a:gd name="connsiteX6" fmla="*/ 9151 w 48472"/>
                    <a:gd name="connsiteY6" fmla="*/ 77918 h 77918"/>
                    <a:gd name="connsiteX7" fmla="*/ 48473 w 48472"/>
                    <a:gd name="connsiteY7" fmla="*/ 38501 h 77918"/>
                    <a:gd name="connsiteX8" fmla="*/ 9151 w 48472"/>
                    <a:gd name="connsiteY8" fmla="*/ 0 h 77918"/>
                    <a:gd name="connsiteX9" fmla="*/ 0 w 48472"/>
                    <a:gd name="connsiteY9" fmla="*/ 10083 h 7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72" h="77918">
                      <a:moveTo>
                        <a:pt x="0" y="10083"/>
                      </a:moveTo>
                      <a:lnTo>
                        <a:pt x="21952" y="32084"/>
                      </a:lnTo>
                      <a:lnTo>
                        <a:pt x="0" y="32084"/>
                      </a:lnTo>
                      <a:lnTo>
                        <a:pt x="0" y="45834"/>
                      </a:lnTo>
                      <a:lnTo>
                        <a:pt x="21952" y="45834"/>
                      </a:lnTo>
                      <a:lnTo>
                        <a:pt x="0" y="67835"/>
                      </a:lnTo>
                      <a:lnTo>
                        <a:pt x="9151" y="77918"/>
                      </a:lnTo>
                      <a:lnTo>
                        <a:pt x="48473" y="38501"/>
                      </a:lnTo>
                      <a:lnTo>
                        <a:pt x="9151" y="0"/>
                      </a:lnTo>
                      <a:lnTo>
                        <a:pt x="0" y="10083"/>
                      </a:lnTo>
                      <a:close/>
                    </a:path>
                  </a:pathLst>
                </a:custGeom>
                <a:solidFill>
                  <a:srgbClr val="2D5967"/>
                </a:solidFill>
                <a:ln w="6417" cap="flat">
                  <a:noFill/>
                  <a:prstDash val="solid"/>
                  <a:miter/>
                </a:ln>
              </p:spPr>
              <p:txBody>
                <a:bodyPr rtlCol="0" anchor="ctr"/>
                <a:lstStyle/>
                <a:p>
                  <a:endParaRPr lang="en-US" sz="810"/>
                </a:p>
              </p:txBody>
            </p:sp>
            <p:sp>
              <p:nvSpPr>
                <p:cNvPr id="422" name="Freeform: Shape 421">
                  <a:extLst>
                    <a:ext uri="{FF2B5EF4-FFF2-40B4-BE49-F238E27FC236}">
                      <a16:creationId xmlns:a16="http://schemas.microsoft.com/office/drawing/2014/main" id="{AAA01067-1642-71F9-79B5-54040B38D27C}"/>
                    </a:ext>
                  </a:extLst>
                </p:cNvPr>
                <p:cNvSpPr/>
                <p:nvPr/>
              </p:nvSpPr>
              <p:spPr>
                <a:xfrm>
                  <a:off x="5503109" y="2766235"/>
                  <a:ext cx="48472" cy="77921"/>
                </a:xfrm>
                <a:custGeom>
                  <a:avLst/>
                  <a:gdLst>
                    <a:gd name="connsiteX0" fmla="*/ 0 w 48472"/>
                    <a:gd name="connsiteY0" fmla="*/ 10084 h 77921"/>
                    <a:gd name="connsiteX1" fmla="*/ 21952 w 48472"/>
                    <a:gd name="connsiteY1" fmla="*/ 32084 h 77921"/>
                    <a:gd name="connsiteX2" fmla="*/ 0 w 48472"/>
                    <a:gd name="connsiteY2" fmla="*/ 32084 h 77921"/>
                    <a:gd name="connsiteX3" fmla="*/ 0 w 48472"/>
                    <a:gd name="connsiteY3" fmla="*/ 45835 h 77921"/>
                    <a:gd name="connsiteX4" fmla="*/ 21952 w 48472"/>
                    <a:gd name="connsiteY4" fmla="*/ 45835 h 77921"/>
                    <a:gd name="connsiteX5" fmla="*/ 0 w 48472"/>
                    <a:gd name="connsiteY5" fmla="*/ 67834 h 77921"/>
                    <a:gd name="connsiteX6" fmla="*/ 9151 w 48472"/>
                    <a:gd name="connsiteY6" fmla="*/ 77921 h 77921"/>
                    <a:gd name="connsiteX7" fmla="*/ 48473 w 48472"/>
                    <a:gd name="connsiteY7" fmla="*/ 39418 h 77921"/>
                    <a:gd name="connsiteX8" fmla="*/ 9151 w 48472"/>
                    <a:gd name="connsiteY8" fmla="*/ 0 h 77921"/>
                    <a:gd name="connsiteX9" fmla="*/ 0 w 48472"/>
                    <a:gd name="connsiteY9" fmla="*/ 10084 h 7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72" h="77921">
                      <a:moveTo>
                        <a:pt x="0" y="10084"/>
                      </a:moveTo>
                      <a:lnTo>
                        <a:pt x="21952" y="32084"/>
                      </a:lnTo>
                      <a:lnTo>
                        <a:pt x="0" y="32084"/>
                      </a:lnTo>
                      <a:lnTo>
                        <a:pt x="0" y="45835"/>
                      </a:lnTo>
                      <a:lnTo>
                        <a:pt x="21952" y="45835"/>
                      </a:lnTo>
                      <a:lnTo>
                        <a:pt x="0" y="67834"/>
                      </a:lnTo>
                      <a:lnTo>
                        <a:pt x="9151" y="77921"/>
                      </a:lnTo>
                      <a:lnTo>
                        <a:pt x="48473" y="39418"/>
                      </a:lnTo>
                      <a:lnTo>
                        <a:pt x="9151" y="0"/>
                      </a:lnTo>
                      <a:lnTo>
                        <a:pt x="0" y="10084"/>
                      </a:lnTo>
                      <a:close/>
                    </a:path>
                  </a:pathLst>
                </a:custGeom>
                <a:solidFill>
                  <a:srgbClr val="2D5967"/>
                </a:solidFill>
                <a:ln w="6417" cap="flat">
                  <a:noFill/>
                  <a:prstDash val="solid"/>
                  <a:miter/>
                </a:ln>
              </p:spPr>
              <p:txBody>
                <a:bodyPr rtlCol="0" anchor="ctr"/>
                <a:lstStyle/>
                <a:p>
                  <a:endParaRPr lang="en-US" sz="810"/>
                </a:p>
              </p:txBody>
            </p:sp>
          </p:grpSp>
        </p:grpSp>
        <p:sp>
          <p:nvSpPr>
            <p:cNvPr id="423" name="TextBox 422">
              <a:extLst>
                <a:ext uri="{FF2B5EF4-FFF2-40B4-BE49-F238E27FC236}">
                  <a16:creationId xmlns:a16="http://schemas.microsoft.com/office/drawing/2014/main" id="{E71C2611-7E05-6233-D291-3FCEB0646F74}"/>
                </a:ext>
              </a:extLst>
            </p:cNvPr>
            <p:cNvSpPr txBox="1"/>
            <p:nvPr/>
          </p:nvSpPr>
          <p:spPr>
            <a:xfrm>
              <a:off x="4969292" y="2836667"/>
              <a:ext cx="86914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Streaming</a:t>
              </a:r>
            </a:p>
          </p:txBody>
        </p:sp>
      </p:grpSp>
      <p:grpSp>
        <p:nvGrpSpPr>
          <p:cNvPr id="424" name="Graphic 4">
            <a:extLst>
              <a:ext uri="{FF2B5EF4-FFF2-40B4-BE49-F238E27FC236}">
                <a16:creationId xmlns:a16="http://schemas.microsoft.com/office/drawing/2014/main" id="{141FC127-0E0A-4BA6-6B70-4BD6FCD20750}"/>
              </a:ext>
            </a:extLst>
          </p:cNvPr>
          <p:cNvGrpSpPr/>
          <p:nvPr/>
        </p:nvGrpSpPr>
        <p:grpSpPr>
          <a:xfrm>
            <a:off x="5578751" y="1543345"/>
            <a:ext cx="898003" cy="664178"/>
            <a:chOff x="5899182" y="2492141"/>
            <a:chExt cx="898003" cy="664178"/>
          </a:xfrm>
        </p:grpSpPr>
        <p:grpSp>
          <p:nvGrpSpPr>
            <p:cNvPr id="425" name="Graphic 4">
              <a:extLst>
                <a:ext uri="{FF2B5EF4-FFF2-40B4-BE49-F238E27FC236}">
                  <a16:creationId xmlns:a16="http://schemas.microsoft.com/office/drawing/2014/main" id="{F19B003A-CCB4-6BF2-0E9F-3459E941CEF5}"/>
                </a:ext>
              </a:extLst>
            </p:cNvPr>
            <p:cNvGrpSpPr/>
            <p:nvPr/>
          </p:nvGrpSpPr>
          <p:grpSpPr>
            <a:xfrm>
              <a:off x="6171995" y="2492141"/>
              <a:ext cx="341166" cy="385010"/>
              <a:chOff x="6171995" y="2492141"/>
              <a:chExt cx="341166" cy="385010"/>
            </a:xfrm>
          </p:grpSpPr>
          <p:sp>
            <p:nvSpPr>
              <p:cNvPr id="426" name="Freeform: Shape 425">
                <a:extLst>
                  <a:ext uri="{FF2B5EF4-FFF2-40B4-BE49-F238E27FC236}">
                    <a16:creationId xmlns:a16="http://schemas.microsoft.com/office/drawing/2014/main" id="{D2E7DCF3-CA4B-C971-836E-FC0F3D46D8B9}"/>
                  </a:ext>
                </a:extLst>
              </p:cNvPr>
              <p:cNvSpPr/>
              <p:nvPr/>
            </p:nvSpPr>
            <p:spPr>
              <a:xfrm>
                <a:off x="6175367" y="2495587"/>
                <a:ext cx="334086" cy="377971"/>
              </a:xfrm>
              <a:custGeom>
                <a:avLst/>
                <a:gdLst>
                  <a:gd name="connsiteX0" fmla="*/ 166956 w 334086"/>
                  <a:gd name="connsiteY0" fmla="*/ 377874 h 377971"/>
                  <a:gd name="connsiteX1" fmla="*/ 151652 w 334086"/>
                  <a:gd name="connsiteY1" fmla="*/ 372619 h 377971"/>
                  <a:gd name="connsiteX2" fmla="*/ 143053 w 334086"/>
                  <a:gd name="connsiteY2" fmla="*/ 358893 h 377971"/>
                  <a:gd name="connsiteX3" fmla="*/ 144978 w 334086"/>
                  <a:gd name="connsiteY3" fmla="*/ 342813 h 377971"/>
                  <a:gd name="connsiteX4" fmla="*/ 156580 w 334086"/>
                  <a:gd name="connsiteY4" fmla="*/ 331519 h 377971"/>
                  <a:gd name="connsiteX5" fmla="*/ 156580 w 334086"/>
                  <a:gd name="connsiteY5" fmla="*/ 308065 h 377971"/>
                  <a:gd name="connsiteX6" fmla="*/ 107112 w 334086"/>
                  <a:gd name="connsiteY6" fmla="*/ 292265 h 377971"/>
                  <a:gd name="connsiteX7" fmla="*/ 68894 w 334086"/>
                  <a:gd name="connsiteY7" fmla="*/ 257074 h 377971"/>
                  <a:gd name="connsiteX8" fmla="*/ 48430 w 334086"/>
                  <a:gd name="connsiteY8" fmla="*/ 268848 h 377971"/>
                  <a:gd name="connsiteX9" fmla="*/ 47686 w 334086"/>
                  <a:gd name="connsiteY9" fmla="*/ 277100 h 377971"/>
                  <a:gd name="connsiteX10" fmla="*/ 39081 w 334086"/>
                  <a:gd name="connsiteY10" fmla="*/ 290044 h 377971"/>
                  <a:gd name="connsiteX11" fmla="*/ 24354 w 334086"/>
                  <a:gd name="connsiteY11" fmla="*/ 294992 h 377971"/>
                  <a:gd name="connsiteX12" fmla="*/ 12182 w 334086"/>
                  <a:gd name="connsiteY12" fmla="*/ 291739 h 377971"/>
                  <a:gd name="connsiteX13" fmla="*/ 3243 w 334086"/>
                  <a:gd name="connsiteY13" fmla="*/ 282847 h 377971"/>
                  <a:gd name="connsiteX14" fmla="*/ 182 w 334086"/>
                  <a:gd name="connsiteY14" fmla="*/ 273814 h 377971"/>
                  <a:gd name="connsiteX15" fmla="*/ 926 w 334086"/>
                  <a:gd name="connsiteY15" fmla="*/ 264305 h 377971"/>
                  <a:gd name="connsiteX16" fmla="*/ 6451 w 334086"/>
                  <a:gd name="connsiteY16" fmla="*/ 254301 h 377971"/>
                  <a:gd name="connsiteX17" fmla="*/ 15955 w 334086"/>
                  <a:gd name="connsiteY17" fmla="*/ 247955 h 377971"/>
                  <a:gd name="connsiteX18" fmla="*/ 27300 w 334086"/>
                  <a:gd name="connsiteY18" fmla="*/ 246683 h 377971"/>
                  <a:gd name="connsiteX19" fmla="*/ 37964 w 334086"/>
                  <a:gd name="connsiteY19" fmla="*/ 250770 h 377971"/>
                  <a:gd name="connsiteX20" fmla="*/ 58428 w 334086"/>
                  <a:gd name="connsiteY20" fmla="*/ 238903 h 377971"/>
                  <a:gd name="connsiteX21" fmla="*/ 47410 w 334086"/>
                  <a:gd name="connsiteY21" fmla="*/ 188839 h 377971"/>
                  <a:gd name="connsiteX22" fmla="*/ 58524 w 334086"/>
                  <a:gd name="connsiteY22" fmla="*/ 138682 h 377971"/>
                  <a:gd name="connsiteX23" fmla="*/ 38061 w 334086"/>
                  <a:gd name="connsiteY23" fmla="*/ 127000 h 377971"/>
                  <a:gd name="connsiteX24" fmla="*/ 24354 w 334086"/>
                  <a:gd name="connsiteY24" fmla="*/ 131358 h 377971"/>
                  <a:gd name="connsiteX25" fmla="*/ 12317 w 334086"/>
                  <a:gd name="connsiteY25" fmla="*/ 128113 h 377971"/>
                  <a:gd name="connsiteX26" fmla="*/ 5149 w 334086"/>
                  <a:gd name="connsiteY26" fmla="*/ 121935 h 377971"/>
                  <a:gd name="connsiteX27" fmla="*/ 926 w 334086"/>
                  <a:gd name="connsiteY27" fmla="*/ 113465 h 377971"/>
                  <a:gd name="connsiteX28" fmla="*/ 182 w 334086"/>
                  <a:gd name="connsiteY28" fmla="*/ 103956 h 377971"/>
                  <a:gd name="connsiteX29" fmla="*/ 3243 w 334086"/>
                  <a:gd name="connsiteY29" fmla="*/ 94922 h 377971"/>
                  <a:gd name="connsiteX30" fmla="*/ 12194 w 334086"/>
                  <a:gd name="connsiteY30" fmla="*/ 86083 h 377971"/>
                  <a:gd name="connsiteX31" fmla="*/ 24354 w 334086"/>
                  <a:gd name="connsiteY31" fmla="*/ 82870 h 377971"/>
                  <a:gd name="connsiteX32" fmla="*/ 36296 w 334086"/>
                  <a:gd name="connsiteY32" fmla="*/ 86022 h 377971"/>
                  <a:gd name="connsiteX33" fmla="*/ 43476 w 334086"/>
                  <a:gd name="connsiteY33" fmla="*/ 92241 h 377971"/>
                  <a:gd name="connsiteX34" fmla="*/ 47686 w 334086"/>
                  <a:gd name="connsiteY34" fmla="*/ 100763 h 377971"/>
                  <a:gd name="connsiteX35" fmla="*/ 48430 w 334086"/>
                  <a:gd name="connsiteY35" fmla="*/ 109014 h 377971"/>
                  <a:gd name="connsiteX36" fmla="*/ 68984 w 334086"/>
                  <a:gd name="connsiteY36" fmla="*/ 120696 h 377971"/>
                  <a:gd name="connsiteX37" fmla="*/ 107176 w 334086"/>
                  <a:gd name="connsiteY37" fmla="*/ 85574 h 377971"/>
                  <a:gd name="connsiteX38" fmla="*/ 156580 w 334086"/>
                  <a:gd name="connsiteY38" fmla="*/ 69798 h 377971"/>
                  <a:gd name="connsiteX39" fmla="*/ 156580 w 334086"/>
                  <a:gd name="connsiteY39" fmla="*/ 46249 h 377971"/>
                  <a:gd name="connsiteX40" fmla="*/ 145151 w 334086"/>
                  <a:gd name="connsiteY40" fmla="*/ 34945 h 377971"/>
                  <a:gd name="connsiteX41" fmla="*/ 143284 w 334086"/>
                  <a:gd name="connsiteY41" fmla="*/ 18969 h 377971"/>
                  <a:gd name="connsiteX42" fmla="*/ 151793 w 334086"/>
                  <a:gd name="connsiteY42" fmla="*/ 5327 h 377971"/>
                  <a:gd name="connsiteX43" fmla="*/ 166956 w 334086"/>
                  <a:gd name="connsiteY43" fmla="*/ 0 h 377971"/>
                  <a:gd name="connsiteX44" fmla="*/ 182113 w 334086"/>
                  <a:gd name="connsiteY44" fmla="*/ 5327 h 377971"/>
                  <a:gd name="connsiteX45" fmla="*/ 190627 w 334086"/>
                  <a:gd name="connsiteY45" fmla="*/ 18969 h 377971"/>
                  <a:gd name="connsiteX46" fmla="*/ 188754 w 334086"/>
                  <a:gd name="connsiteY46" fmla="*/ 34945 h 377971"/>
                  <a:gd name="connsiteX47" fmla="*/ 177325 w 334086"/>
                  <a:gd name="connsiteY47" fmla="*/ 46249 h 377971"/>
                  <a:gd name="connsiteX48" fmla="*/ 177325 w 334086"/>
                  <a:gd name="connsiteY48" fmla="*/ 69798 h 377971"/>
                  <a:gd name="connsiteX49" fmla="*/ 226831 w 334086"/>
                  <a:gd name="connsiteY49" fmla="*/ 85537 h 377971"/>
                  <a:gd name="connsiteX50" fmla="*/ 265089 w 334086"/>
                  <a:gd name="connsiteY50" fmla="*/ 120696 h 377971"/>
                  <a:gd name="connsiteX51" fmla="*/ 285558 w 334086"/>
                  <a:gd name="connsiteY51" fmla="*/ 109014 h 377971"/>
                  <a:gd name="connsiteX52" fmla="*/ 286328 w 334086"/>
                  <a:gd name="connsiteY52" fmla="*/ 100763 h 377971"/>
                  <a:gd name="connsiteX53" fmla="*/ 290564 w 334086"/>
                  <a:gd name="connsiteY53" fmla="*/ 92256 h 377971"/>
                  <a:gd name="connsiteX54" fmla="*/ 297686 w 334086"/>
                  <a:gd name="connsiteY54" fmla="*/ 86022 h 377971"/>
                  <a:gd name="connsiteX55" fmla="*/ 309750 w 334086"/>
                  <a:gd name="connsiteY55" fmla="*/ 82870 h 377971"/>
                  <a:gd name="connsiteX56" fmla="*/ 321878 w 334086"/>
                  <a:gd name="connsiteY56" fmla="*/ 86122 h 377971"/>
                  <a:gd name="connsiteX57" fmla="*/ 330733 w 334086"/>
                  <a:gd name="connsiteY57" fmla="*/ 95015 h 377971"/>
                  <a:gd name="connsiteX58" fmla="*/ 333813 w 334086"/>
                  <a:gd name="connsiteY58" fmla="*/ 110846 h 377971"/>
                  <a:gd name="connsiteX59" fmla="*/ 326241 w 334086"/>
                  <a:gd name="connsiteY59" fmla="*/ 125083 h 377971"/>
                  <a:gd name="connsiteX60" fmla="*/ 311418 w 334086"/>
                  <a:gd name="connsiteY60" fmla="*/ 131403 h 377971"/>
                  <a:gd name="connsiteX61" fmla="*/ 295954 w 334086"/>
                  <a:gd name="connsiteY61" fmla="*/ 127000 h 377971"/>
                  <a:gd name="connsiteX62" fmla="*/ 275484 w 334086"/>
                  <a:gd name="connsiteY62" fmla="*/ 138775 h 377971"/>
                  <a:gd name="connsiteX63" fmla="*/ 286521 w 334086"/>
                  <a:gd name="connsiteY63" fmla="*/ 188932 h 377971"/>
                  <a:gd name="connsiteX64" fmla="*/ 275484 w 334086"/>
                  <a:gd name="connsiteY64" fmla="*/ 239088 h 377971"/>
                  <a:gd name="connsiteX65" fmla="*/ 295954 w 334086"/>
                  <a:gd name="connsiteY65" fmla="*/ 250863 h 377971"/>
                  <a:gd name="connsiteX66" fmla="*/ 309814 w 334086"/>
                  <a:gd name="connsiteY66" fmla="*/ 246505 h 377971"/>
                  <a:gd name="connsiteX67" fmla="*/ 321878 w 334086"/>
                  <a:gd name="connsiteY67" fmla="*/ 249797 h 377971"/>
                  <a:gd name="connsiteX68" fmla="*/ 330733 w 334086"/>
                  <a:gd name="connsiteY68" fmla="*/ 258662 h 377971"/>
                  <a:gd name="connsiteX69" fmla="*/ 333941 w 334086"/>
                  <a:gd name="connsiteY69" fmla="*/ 270749 h 377971"/>
                  <a:gd name="connsiteX70" fmla="*/ 330733 w 334086"/>
                  <a:gd name="connsiteY70" fmla="*/ 282847 h 377971"/>
                  <a:gd name="connsiteX71" fmla="*/ 321878 w 334086"/>
                  <a:gd name="connsiteY71" fmla="*/ 291740 h 377971"/>
                  <a:gd name="connsiteX72" fmla="*/ 309750 w 334086"/>
                  <a:gd name="connsiteY72" fmla="*/ 294992 h 377971"/>
                  <a:gd name="connsiteX73" fmla="*/ 297686 w 334086"/>
                  <a:gd name="connsiteY73" fmla="*/ 291841 h 377971"/>
                  <a:gd name="connsiteX74" fmla="*/ 288317 w 334086"/>
                  <a:gd name="connsiteY74" fmla="*/ 282162 h 377971"/>
                  <a:gd name="connsiteX75" fmla="*/ 285558 w 334086"/>
                  <a:gd name="connsiteY75" fmla="*/ 268941 h 377971"/>
                  <a:gd name="connsiteX76" fmla="*/ 265089 w 334086"/>
                  <a:gd name="connsiteY76" fmla="*/ 257166 h 377971"/>
                  <a:gd name="connsiteX77" fmla="*/ 226876 w 334086"/>
                  <a:gd name="connsiteY77" fmla="*/ 292307 h 377971"/>
                  <a:gd name="connsiteX78" fmla="*/ 177415 w 334086"/>
                  <a:gd name="connsiteY78" fmla="*/ 308065 h 377971"/>
                  <a:gd name="connsiteX79" fmla="*/ 177415 w 334086"/>
                  <a:gd name="connsiteY79" fmla="*/ 331615 h 377971"/>
                  <a:gd name="connsiteX80" fmla="*/ 189017 w 334086"/>
                  <a:gd name="connsiteY80" fmla="*/ 342903 h 377971"/>
                  <a:gd name="connsiteX81" fmla="*/ 190948 w 334086"/>
                  <a:gd name="connsiteY81" fmla="*/ 358990 h 377971"/>
                  <a:gd name="connsiteX82" fmla="*/ 182350 w 334086"/>
                  <a:gd name="connsiteY82" fmla="*/ 372709 h 377971"/>
                  <a:gd name="connsiteX83" fmla="*/ 167046 w 334086"/>
                  <a:gd name="connsiteY83" fmla="*/ 377971 h 377971"/>
                  <a:gd name="connsiteX84" fmla="*/ 166956 w 334086"/>
                  <a:gd name="connsiteY84" fmla="*/ 377874 h 37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34086" h="377971">
                    <a:moveTo>
                      <a:pt x="166956" y="377874"/>
                    </a:moveTo>
                    <a:cubicBezTo>
                      <a:pt x="161399" y="377932"/>
                      <a:pt x="156002" y="376071"/>
                      <a:pt x="151652" y="372619"/>
                    </a:cubicBezTo>
                    <a:cubicBezTo>
                      <a:pt x="147301" y="369167"/>
                      <a:pt x="144266" y="364322"/>
                      <a:pt x="143053" y="358893"/>
                    </a:cubicBezTo>
                    <a:cubicBezTo>
                      <a:pt x="141834" y="353471"/>
                      <a:pt x="142520" y="347792"/>
                      <a:pt x="144978" y="342813"/>
                    </a:cubicBezTo>
                    <a:cubicBezTo>
                      <a:pt x="147442" y="337833"/>
                      <a:pt x="151536" y="333842"/>
                      <a:pt x="156580" y="331519"/>
                    </a:cubicBezTo>
                    <a:lnTo>
                      <a:pt x="156580" y="308065"/>
                    </a:lnTo>
                    <a:cubicBezTo>
                      <a:pt x="139139" y="306465"/>
                      <a:pt x="122256" y="301072"/>
                      <a:pt x="107112" y="292265"/>
                    </a:cubicBezTo>
                    <a:cubicBezTo>
                      <a:pt x="91969" y="283459"/>
                      <a:pt x="78923" y="271448"/>
                      <a:pt x="68894" y="257074"/>
                    </a:cubicBezTo>
                    <a:lnTo>
                      <a:pt x="48430" y="268848"/>
                    </a:lnTo>
                    <a:cubicBezTo>
                      <a:pt x="48693" y="271621"/>
                      <a:pt x="48443" y="274419"/>
                      <a:pt x="47686" y="277100"/>
                    </a:cubicBezTo>
                    <a:cubicBezTo>
                      <a:pt x="46332" y="282251"/>
                      <a:pt x="43303" y="286805"/>
                      <a:pt x="39081" y="290044"/>
                    </a:cubicBezTo>
                    <a:cubicBezTo>
                      <a:pt x="34852" y="293284"/>
                      <a:pt x="29674" y="295025"/>
                      <a:pt x="24354" y="294992"/>
                    </a:cubicBezTo>
                    <a:cubicBezTo>
                      <a:pt x="20081" y="294992"/>
                      <a:pt x="15884" y="293870"/>
                      <a:pt x="12182" y="291739"/>
                    </a:cubicBezTo>
                    <a:cubicBezTo>
                      <a:pt x="8473" y="289608"/>
                      <a:pt x="5392" y="286543"/>
                      <a:pt x="3243" y="282847"/>
                    </a:cubicBezTo>
                    <a:cubicBezTo>
                      <a:pt x="1619" y="280075"/>
                      <a:pt x="580" y="277002"/>
                      <a:pt x="182" y="273814"/>
                    </a:cubicBezTo>
                    <a:cubicBezTo>
                      <a:pt x="-216" y="270627"/>
                      <a:pt x="41" y="267392"/>
                      <a:pt x="926" y="264305"/>
                    </a:cubicBezTo>
                    <a:cubicBezTo>
                      <a:pt x="1947" y="260576"/>
                      <a:pt x="3840" y="257146"/>
                      <a:pt x="6451" y="254301"/>
                    </a:cubicBezTo>
                    <a:cubicBezTo>
                      <a:pt x="9069" y="251457"/>
                      <a:pt x="12323" y="249280"/>
                      <a:pt x="15955" y="247955"/>
                    </a:cubicBezTo>
                    <a:cubicBezTo>
                      <a:pt x="19580" y="246629"/>
                      <a:pt x="23469" y="246193"/>
                      <a:pt x="27300" y="246683"/>
                    </a:cubicBezTo>
                    <a:cubicBezTo>
                      <a:pt x="31130" y="247173"/>
                      <a:pt x="34788" y="248574"/>
                      <a:pt x="37964" y="250770"/>
                    </a:cubicBezTo>
                    <a:lnTo>
                      <a:pt x="58428" y="238903"/>
                    </a:lnTo>
                    <a:cubicBezTo>
                      <a:pt x="51138" y="223225"/>
                      <a:pt x="47378" y="206133"/>
                      <a:pt x="47410" y="188839"/>
                    </a:cubicBezTo>
                    <a:cubicBezTo>
                      <a:pt x="47352" y="171502"/>
                      <a:pt x="51145" y="154368"/>
                      <a:pt x="58524" y="138682"/>
                    </a:cubicBezTo>
                    <a:lnTo>
                      <a:pt x="38061" y="127000"/>
                    </a:lnTo>
                    <a:cubicBezTo>
                      <a:pt x="34044" y="129827"/>
                      <a:pt x="29257" y="131349"/>
                      <a:pt x="24354" y="131358"/>
                    </a:cubicBezTo>
                    <a:cubicBezTo>
                      <a:pt x="20126" y="131349"/>
                      <a:pt x="15974" y="130230"/>
                      <a:pt x="12317" y="128113"/>
                    </a:cubicBezTo>
                    <a:cubicBezTo>
                      <a:pt x="9538" y="126550"/>
                      <a:pt x="7106" y="124450"/>
                      <a:pt x="5149" y="121935"/>
                    </a:cubicBezTo>
                    <a:cubicBezTo>
                      <a:pt x="3192" y="119421"/>
                      <a:pt x="1761" y="116541"/>
                      <a:pt x="926" y="113465"/>
                    </a:cubicBezTo>
                    <a:cubicBezTo>
                      <a:pt x="41" y="110378"/>
                      <a:pt x="-216" y="107143"/>
                      <a:pt x="182" y="103956"/>
                    </a:cubicBezTo>
                    <a:cubicBezTo>
                      <a:pt x="580" y="100769"/>
                      <a:pt x="1619" y="97696"/>
                      <a:pt x="3243" y="94922"/>
                    </a:cubicBezTo>
                    <a:cubicBezTo>
                      <a:pt x="5405" y="91245"/>
                      <a:pt x="8492" y="88198"/>
                      <a:pt x="12194" y="86083"/>
                    </a:cubicBezTo>
                    <a:cubicBezTo>
                      <a:pt x="15897" y="83969"/>
                      <a:pt x="20087" y="82861"/>
                      <a:pt x="24354" y="82870"/>
                    </a:cubicBezTo>
                    <a:cubicBezTo>
                      <a:pt x="28545" y="82836"/>
                      <a:pt x="32671" y="83925"/>
                      <a:pt x="36296" y="86022"/>
                    </a:cubicBezTo>
                    <a:cubicBezTo>
                      <a:pt x="39081" y="87596"/>
                      <a:pt x="41526" y="89710"/>
                      <a:pt x="43476" y="92241"/>
                    </a:cubicBezTo>
                    <a:cubicBezTo>
                      <a:pt x="45434" y="94773"/>
                      <a:pt x="46865" y="97670"/>
                      <a:pt x="47686" y="100763"/>
                    </a:cubicBezTo>
                    <a:cubicBezTo>
                      <a:pt x="48443" y="103444"/>
                      <a:pt x="48693" y="106242"/>
                      <a:pt x="48430" y="109014"/>
                    </a:cubicBezTo>
                    <a:lnTo>
                      <a:pt x="68984" y="120696"/>
                    </a:lnTo>
                    <a:cubicBezTo>
                      <a:pt x="79019" y="106350"/>
                      <a:pt x="92052" y="94365"/>
                      <a:pt x="107176" y="85574"/>
                    </a:cubicBezTo>
                    <a:cubicBezTo>
                      <a:pt x="122308" y="76785"/>
                      <a:pt x="139165" y="71401"/>
                      <a:pt x="156580" y="69798"/>
                    </a:cubicBezTo>
                    <a:lnTo>
                      <a:pt x="156580" y="46249"/>
                    </a:lnTo>
                    <a:cubicBezTo>
                      <a:pt x="151600" y="43891"/>
                      <a:pt x="147571" y="39904"/>
                      <a:pt x="145151" y="34945"/>
                    </a:cubicBezTo>
                    <a:cubicBezTo>
                      <a:pt x="142732" y="29987"/>
                      <a:pt x="142078" y="24353"/>
                      <a:pt x="143284" y="18969"/>
                    </a:cubicBezTo>
                    <a:cubicBezTo>
                      <a:pt x="144490" y="13586"/>
                      <a:pt x="147494" y="8774"/>
                      <a:pt x="151793" y="5327"/>
                    </a:cubicBezTo>
                    <a:cubicBezTo>
                      <a:pt x="156099" y="1879"/>
                      <a:pt x="161444" y="0"/>
                      <a:pt x="166956" y="0"/>
                    </a:cubicBezTo>
                    <a:cubicBezTo>
                      <a:pt x="172461" y="0"/>
                      <a:pt x="177813" y="1879"/>
                      <a:pt x="182113" y="5327"/>
                    </a:cubicBezTo>
                    <a:cubicBezTo>
                      <a:pt x="186418" y="8774"/>
                      <a:pt x="189421" y="13586"/>
                      <a:pt x="190627" y="18969"/>
                    </a:cubicBezTo>
                    <a:cubicBezTo>
                      <a:pt x="191834" y="24353"/>
                      <a:pt x="191173" y="29987"/>
                      <a:pt x="188754" y="34945"/>
                    </a:cubicBezTo>
                    <a:cubicBezTo>
                      <a:pt x="186341" y="39904"/>
                      <a:pt x="182305" y="43891"/>
                      <a:pt x="177325" y="46249"/>
                    </a:cubicBezTo>
                    <a:lnTo>
                      <a:pt x="177325" y="69798"/>
                    </a:lnTo>
                    <a:cubicBezTo>
                      <a:pt x="194773" y="71375"/>
                      <a:pt x="211668" y="76746"/>
                      <a:pt x="226831" y="85537"/>
                    </a:cubicBezTo>
                    <a:cubicBezTo>
                      <a:pt x="241988" y="94328"/>
                      <a:pt x="255078" y="106327"/>
                      <a:pt x="265089" y="120696"/>
                    </a:cubicBezTo>
                    <a:lnTo>
                      <a:pt x="285558" y="109014"/>
                    </a:lnTo>
                    <a:cubicBezTo>
                      <a:pt x="285366" y="106242"/>
                      <a:pt x="285623" y="103452"/>
                      <a:pt x="286328" y="100763"/>
                    </a:cubicBezTo>
                    <a:cubicBezTo>
                      <a:pt x="287163" y="97677"/>
                      <a:pt x="288574" y="94785"/>
                      <a:pt x="290564" y="92256"/>
                    </a:cubicBezTo>
                    <a:cubicBezTo>
                      <a:pt x="292489" y="89726"/>
                      <a:pt x="294927" y="87608"/>
                      <a:pt x="297686" y="86022"/>
                    </a:cubicBezTo>
                    <a:cubicBezTo>
                      <a:pt x="301344" y="83913"/>
                      <a:pt x="305515" y="82824"/>
                      <a:pt x="309750" y="82870"/>
                    </a:cubicBezTo>
                    <a:cubicBezTo>
                      <a:pt x="313985" y="82868"/>
                      <a:pt x="318156" y="83990"/>
                      <a:pt x="321878" y="86122"/>
                    </a:cubicBezTo>
                    <a:cubicBezTo>
                      <a:pt x="325535" y="88254"/>
                      <a:pt x="328615" y="91321"/>
                      <a:pt x="330733" y="95015"/>
                    </a:cubicBezTo>
                    <a:cubicBezTo>
                      <a:pt x="333556" y="99788"/>
                      <a:pt x="334647" y="105375"/>
                      <a:pt x="333813" y="110846"/>
                    </a:cubicBezTo>
                    <a:cubicBezTo>
                      <a:pt x="332979" y="116318"/>
                      <a:pt x="330348" y="121342"/>
                      <a:pt x="326241" y="125083"/>
                    </a:cubicBezTo>
                    <a:cubicBezTo>
                      <a:pt x="322199" y="128823"/>
                      <a:pt x="316937" y="131054"/>
                      <a:pt x="311418" y="131403"/>
                    </a:cubicBezTo>
                    <a:cubicBezTo>
                      <a:pt x="305900" y="131752"/>
                      <a:pt x="300445" y="130198"/>
                      <a:pt x="295954" y="127000"/>
                    </a:cubicBezTo>
                    <a:lnTo>
                      <a:pt x="275484" y="138775"/>
                    </a:lnTo>
                    <a:cubicBezTo>
                      <a:pt x="282735" y="154496"/>
                      <a:pt x="286521" y="171610"/>
                      <a:pt x="286521" y="188932"/>
                    </a:cubicBezTo>
                    <a:cubicBezTo>
                      <a:pt x="286521" y="206253"/>
                      <a:pt x="282735" y="223366"/>
                      <a:pt x="275484" y="239088"/>
                    </a:cubicBezTo>
                    <a:lnTo>
                      <a:pt x="295954" y="250863"/>
                    </a:lnTo>
                    <a:cubicBezTo>
                      <a:pt x="300060" y="248042"/>
                      <a:pt x="304873" y="246524"/>
                      <a:pt x="309814" y="246505"/>
                    </a:cubicBezTo>
                    <a:cubicBezTo>
                      <a:pt x="314049" y="246529"/>
                      <a:pt x="318220" y="247664"/>
                      <a:pt x="321878" y="249797"/>
                    </a:cubicBezTo>
                    <a:cubicBezTo>
                      <a:pt x="325535" y="251930"/>
                      <a:pt x="328615" y="254987"/>
                      <a:pt x="330733" y="258662"/>
                    </a:cubicBezTo>
                    <a:cubicBezTo>
                      <a:pt x="332850" y="262338"/>
                      <a:pt x="333941" y="266506"/>
                      <a:pt x="333941" y="270749"/>
                    </a:cubicBezTo>
                    <a:cubicBezTo>
                      <a:pt x="333941" y="274992"/>
                      <a:pt x="332850" y="279163"/>
                      <a:pt x="330733" y="282847"/>
                    </a:cubicBezTo>
                    <a:cubicBezTo>
                      <a:pt x="328615" y="286542"/>
                      <a:pt x="325535" y="289609"/>
                      <a:pt x="321878" y="291740"/>
                    </a:cubicBezTo>
                    <a:cubicBezTo>
                      <a:pt x="318156" y="293873"/>
                      <a:pt x="313985" y="294994"/>
                      <a:pt x="309750" y="294992"/>
                    </a:cubicBezTo>
                    <a:cubicBezTo>
                      <a:pt x="305515" y="295039"/>
                      <a:pt x="301344" y="293950"/>
                      <a:pt x="297686" y="291841"/>
                    </a:cubicBezTo>
                    <a:cubicBezTo>
                      <a:pt x="293708" y="289577"/>
                      <a:pt x="290435" y="286219"/>
                      <a:pt x="288317" y="282162"/>
                    </a:cubicBezTo>
                    <a:cubicBezTo>
                      <a:pt x="286136" y="278105"/>
                      <a:pt x="285173" y="273519"/>
                      <a:pt x="285558" y="268941"/>
                    </a:cubicBezTo>
                    <a:lnTo>
                      <a:pt x="265089" y="257166"/>
                    </a:lnTo>
                    <a:cubicBezTo>
                      <a:pt x="255078" y="271524"/>
                      <a:pt x="241988" y="283517"/>
                      <a:pt x="226876" y="292307"/>
                    </a:cubicBezTo>
                    <a:cubicBezTo>
                      <a:pt x="211726" y="301097"/>
                      <a:pt x="194850" y="306475"/>
                      <a:pt x="177415" y="308065"/>
                    </a:cubicBezTo>
                    <a:lnTo>
                      <a:pt x="177415" y="331615"/>
                    </a:lnTo>
                    <a:cubicBezTo>
                      <a:pt x="182459" y="333938"/>
                      <a:pt x="186559" y="337923"/>
                      <a:pt x="189017" y="342903"/>
                    </a:cubicBezTo>
                    <a:cubicBezTo>
                      <a:pt x="191481" y="347888"/>
                      <a:pt x="192161" y="353567"/>
                      <a:pt x="190948" y="358990"/>
                    </a:cubicBezTo>
                    <a:cubicBezTo>
                      <a:pt x="189736" y="364412"/>
                      <a:pt x="186700" y="369257"/>
                      <a:pt x="182350" y="372709"/>
                    </a:cubicBezTo>
                    <a:cubicBezTo>
                      <a:pt x="177999" y="376167"/>
                      <a:pt x="172596" y="378022"/>
                      <a:pt x="167046" y="377971"/>
                    </a:cubicBezTo>
                    <a:lnTo>
                      <a:pt x="166956" y="377874"/>
                    </a:lnTo>
                    <a:close/>
                  </a:path>
                </a:pathLst>
              </a:custGeom>
              <a:solidFill>
                <a:srgbClr val="FFFFFF"/>
              </a:solidFill>
              <a:ln w="6417" cap="flat">
                <a:noFill/>
                <a:prstDash val="solid"/>
                <a:miter/>
              </a:ln>
            </p:spPr>
            <p:txBody>
              <a:bodyPr rtlCol="0" anchor="ctr"/>
              <a:lstStyle/>
              <a:p>
                <a:endParaRPr lang="en-US" sz="810"/>
              </a:p>
            </p:txBody>
          </p:sp>
          <p:sp>
            <p:nvSpPr>
              <p:cNvPr id="427" name="Freeform: Shape 426">
                <a:extLst>
                  <a:ext uri="{FF2B5EF4-FFF2-40B4-BE49-F238E27FC236}">
                    <a16:creationId xmlns:a16="http://schemas.microsoft.com/office/drawing/2014/main" id="{4667A5C7-DEFE-4D1A-26DD-895CFEC33B44}"/>
                  </a:ext>
                </a:extLst>
              </p:cNvPr>
              <p:cNvSpPr/>
              <p:nvPr/>
            </p:nvSpPr>
            <p:spPr>
              <a:xfrm>
                <a:off x="6171995" y="2492141"/>
                <a:ext cx="341166" cy="385010"/>
              </a:xfrm>
              <a:custGeom>
                <a:avLst/>
                <a:gdLst>
                  <a:gd name="connsiteX0" fmla="*/ 170328 w 341166"/>
                  <a:gd name="connsiteY0" fmla="*/ 6953 h 385010"/>
                  <a:gd name="connsiteX1" fmla="*/ 183572 w 341166"/>
                  <a:gd name="connsiteY1" fmla="*/ 11952 h 385010"/>
                  <a:gd name="connsiteX2" fmla="*/ 190573 w 341166"/>
                  <a:gd name="connsiteY2" fmla="*/ 24275 h 385010"/>
                  <a:gd name="connsiteX3" fmla="*/ 188090 w 341166"/>
                  <a:gd name="connsiteY3" fmla="*/ 38232 h 385010"/>
                  <a:gd name="connsiteX4" fmla="*/ 177271 w 341166"/>
                  <a:gd name="connsiteY4" fmla="*/ 47376 h 385010"/>
                  <a:gd name="connsiteX5" fmla="*/ 177271 w 341166"/>
                  <a:gd name="connsiteY5" fmla="*/ 76486 h 385010"/>
                  <a:gd name="connsiteX6" fmla="*/ 228458 w 341166"/>
                  <a:gd name="connsiteY6" fmla="*/ 91962 h 385010"/>
                  <a:gd name="connsiteX7" fmla="*/ 267305 w 341166"/>
                  <a:gd name="connsiteY7" fmla="*/ 128775 h 385010"/>
                  <a:gd name="connsiteX8" fmla="*/ 292524 w 341166"/>
                  <a:gd name="connsiteY8" fmla="*/ 114220 h 385010"/>
                  <a:gd name="connsiteX9" fmla="*/ 292524 w 341166"/>
                  <a:gd name="connsiteY9" fmla="*/ 104949 h 385010"/>
                  <a:gd name="connsiteX10" fmla="*/ 301828 w 341166"/>
                  <a:gd name="connsiteY10" fmla="*/ 92340 h 385010"/>
                  <a:gd name="connsiteX11" fmla="*/ 309464 w 341166"/>
                  <a:gd name="connsiteY11" fmla="*/ 89757 h 385010"/>
                  <a:gd name="connsiteX12" fmla="*/ 317549 w 341166"/>
                  <a:gd name="connsiteY12" fmla="*/ 90312 h 385010"/>
                  <a:gd name="connsiteX13" fmla="*/ 324800 w 341166"/>
                  <a:gd name="connsiteY13" fmla="*/ 93921 h 385010"/>
                  <a:gd name="connsiteX14" fmla="*/ 330126 w 341166"/>
                  <a:gd name="connsiteY14" fmla="*/ 100035 h 385010"/>
                  <a:gd name="connsiteX15" fmla="*/ 332757 w 341166"/>
                  <a:gd name="connsiteY15" fmla="*/ 107723 h 385010"/>
                  <a:gd name="connsiteX16" fmla="*/ 332180 w 341166"/>
                  <a:gd name="connsiteY16" fmla="*/ 115814 h 385010"/>
                  <a:gd name="connsiteX17" fmla="*/ 328586 w 341166"/>
                  <a:gd name="connsiteY17" fmla="*/ 123076 h 385010"/>
                  <a:gd name="connsiteX18" fmla="*/ 322490 w 341166"/>
                  <a:gd name="connsiteY18" fmla="*/ 128405 h 385010"/>
                  <a:gd name="connsiteX19" fmla="*/ 312159 w 341166"/>
                  <a:gd name="connsiteY19" fmla="*/ 131186 h 385010"/>
                  <a:gd name="connsiteX20" fmla="*/ 298684 w 341166"/>
                  <a:gd name="connsiteY20" fmla="*/ 126087 h 385010"/>
                  <a:gd name="connsiteX21" fmla="*/ 273401 w 341166"/>
                  <a:gd name="connsiteY21" fmla="*/ 140642 h 385010"/>
                  <a:gd name="connsiteX22" fmla="*/ 285401 w 341166"/>
                  <a:gd name="connsiteY22" fmla="*/ 192190 h 385010"/>
                  <a:gd name="connsiteX23" fmla="*/ 273401 w 341166"/>
                  <a:gd name="connsiteY23" fmla="*/ 243737 h 385010"/>
                  <a:gd name="connsiteX24" fmla="*/ 298684 w 341166"/>
                  <a:gd name="connsiteY24" fmla="*/ 258293 h 385010"/>
                  <a:gd name="connsiteX25" fmla="*/ 312287 w 341166"/>
                  <a:gd name="connsiteY25" fmla="*/ 253286 h 385010"/>
                  <a:gd name="connsiteX26" fmla="*/ 322490 w 341166"/>
                  <a:gd name="connsiteY26" fmla="*/ 255975 h 385010"/>
                  <a:gd name="connsiteX27" fmla="*/ 328586 w 341166"/>
                  <a:gd name="connsiteY27" fmla="*/ 261303 h 385010"/>
                  <a:gd name="connsiteX28" fmla="*/ 332180 w 341166"/>
                  <a:gd name="connsiteY28" fmla="*/ 268566 h 385010"/>
                  <a:gd name="connsiteX29" fmla="*/ 332757 w 341166"/>
                  <a:gd name="connsiteY29" fmla="*/ 276657 h 385010"/>
                  <a:gd name="connsiteX30" fmla="*/ 330126 w 341166"/>
                  <a:gd name="connsiteY30" fmla="*/ 284344 h 385010"/>
                  <a:gd name="connsiteX31" fmla="*/ 324800 w 341166"/>
                  <a:gd name="connsiteY31" fmla="*/ 290458 h 385010"/>
                  <a:gd name="connsiteX32" fmla="*/ 317549 w 341166"/>
                  <a:gd name="connsiteY32" fmla="*/ 294067 h 385010"/>
                  <a:gd name="connsiteX33" fmla="*/ 309464 w 341166"/>
                  <a:gd name="connsiteY33" fmla="*/ 294623 h 385010"/>
                  <a:gd name="connsiteX34" fmla="*/ 301828 w 341166"/>
                  <a:gd name="connsiteY34" fmla="*/ 292039 h 385010"/>
                  <a:gd name="connsiteX35" fmla="*/ 292524 w 341166"/>
                  <a:gd name="connsiteY35" fmla="*/ 279430 h 385010"/>
                  <a:gd name="connsiteX36" fmla="*/ 292524 w 341166"/>
                  <a:gd name="connsiteY36" fmla="*/ 270159 h 385010"/>
                  <a:gd name="connsiteX37" fmla="*/ 267305 w 341166"/>
                  <a:gd name="connsiteY37" fmla="*/ 255604 h 385010"/>
                  <a:gd name="connsiteX38" fmla="*/ 228458 w 341166"/>
                  <a:gd name="connsiteY38" fmla="*/ 292417 h 385010"/>
                  <a:gd name="connsiteX39" fmla="*/ 177271 w 341166"/>
                  <a:gd name="connsiteY39" fmla="*/ 307893 h 385010"/>
                  <a:gd name="connsiteX40" fmla="*/ 177271 w 341166"/>
                  <a:gd name="connsiteY40" fmla="*/ 337006 h 385010"/>
                  <a:gd name="connsiteX41" fmla="*/ 188231 w 341166"/>
                  <a:gd name="connsiteY41" fmla="*/ 346086 h 385010"/>
                  <a:gd name="connsiteX42" fmla="*/ 190765 w 341166"/>
                  <a:gd name="connsiteY42" fmla="*/ 360100 h 385010"/>
                  <a:gd name="connsiteX43" fmla="*/ 183687 w 341166"/>
                  <a:gd name="connsiteY43" fmla="*/ 372453 h 385010"/>
                  <a:gd name="connsiteX44" fmla="*/ 170328 w 341166"/>
                  <a:gd name="connsiteY44" fmla="*/ 377342 h 385010"/>
                  <a:gd name="connsiteX45" fmla="*/ 156961 w 341166"/>
                  <a:gd name="connsiteY45" fmla="*/ 372453 h 385010"/>
                  <a:gd name="connsiteX46" fmla="*/ 149883 w 341166"/>
                  <a:gd name="connsiteY46" fmla="*/ 360100 h 385010"/>
                  <a:gd name="connsiteX47" fmla="*/ 152425 w 341166"/>
                  <a:gd name="connsiteY47" fmla="*/ 346086 h 385010"/>
                  <a:gd name="connsiteX48" fmla="*/ 163378 w 341166"/>
                  <a:gd name="connsiteY48" fmla="*/ 337006 h 385010"/>
                  <a:gd name="connsiteX49" fmla="*/ 163378 w 341166"/>
                  <a:gd name="connsiteY49" fmla="*/ 308264 h 385010"/>
                  <a:gd name="connsiteX50" fmla="*/ 112120 w 341166"/>
                  <a:gd name="connsiteY50" fmla="*/ 292777 h 385010"/>
                  <a:gd name="connsiteX51" fmla="*/ 73286 w 341166"/>
                  <a:gd name="connsiteY51" fmla="*/ 255882 h 385010"/>
                  <a:gd name="connsiteX52" fmla="*/ 48093 w 341166"/>
                  <a:gd name="connsiteY52" fmla="*/ 270438 h 385010"/>
                  <a:gd name="connsiteX53" fmla="*/ 46515 w 341166"/>
                  <a:gd name="connsiteY53" fmla="*/ 282940 h 385010"/>
                  <a:gd name="connsiteX54" fmla="*/ 38006 w 341166"/>
                  <a:gd name="connsiteY54" fmla="*/ 292225 h 385010"/>
                  <a:gd name="connsiteX55" fmla="*/ 28997 w 341166"/>
                  <a:gd name="connsiteY55" fmla="*/ 294878 h 385010"/>
                  <a:gd name="connsiteX56" fmla="*/ 19743 w 341166"/>
                  <a:gd name="connsiteY56" fmla="*/ 293285 h 385010"/>
                  <a:gd name="connsiteX57" fmla="*/ 12140 w 341166"/>
                  <a:gd name="connsiteY57" fmla="*/ 287770 h 385010"/>
                  <a:gd name="connsiteX58" fmla="*/ 7744 w 341166"/>
                  <a:gd name="connsiteY58" fmla="*/ 279464 h 385010"/>
                  <a:gd name="connsiteX59" fmla="*/ 7455 w 341166"/>
                  <a:gd name="connsiteY59" fmla="*/ 270069 h 385010"/>
                  <a:gd name="connsiteX60" fmla="*/ 11337 w 341166"/>
                  <a:gd name="connsiteY60" fmla="*/ 261509 h 385010"/>
                  <a:gd name="connsiteX61" fmla="*/ 18588 w 341166"/>
                  <a:gd name="connsiteY61" fmla="*/ 255538 h 385010"/>
                  <a:gd name="connsiteX62" fmla="*/ 27726 w 341166"/>
                  <a:gd name="connsiteY62" fmla="*/ 253379 h 385010"/>
                  <a:gd name="connsiteX63" fmla="*/ 41246 w 341166"/>
                  <a:gd name="connsiteY63" fmla="*/ 258478 h 385010"/>
                  <a:gd name="connsiteX64" fmla="*/ 66432 w 341166"/>
                  <a:gd name="connsiteY64" fmla="*/ 243830 h 385010"/>
                  <a:gd name="connsiteX65" fmla="*/ 54350 w 341166"/>
                  <a:gd name="connsiteY65" fmla="*/ 192329 h 385010"/>
                  <a:gd name="connsiteX66" fmla="*/ 66432 w 341166"/>
                  <a:gd name="connsiteY66" fmla="*/ 140828 h 385010"/>
                  <a:gd name="connsiteX67" fmla="*/ 41150 w 341166"/>
                  <a:gd name="connsiteY67" fmla="*/ 126273 h 385010"/>
                  <a:gd name="connsiteX68" fmla="*/ 27726 w 341166"/>
                  <a:gd name="connsiteY68" fmla="*/ 131371 h 385010"/>
                  <a:gd name="connsiteX69" fmla="*/ 13898 w 341166"/>
                  <a:gd name="connsiteY69" fmla="*/ 124808 h 385010"/>
                  <a:gd name="connsiteX70" fmla="*/ 8277 w 341166"/>
                  <a:gd name="connsiteY70" fmla="*/ 110558 h 385010"/>
                  <a:gd name="connsiteX71" fmla="*/ 13898 w 341166"/>
                  <a:gd name="connsiteY71" fmla="*/ 96307 h 385010"/>
                  <a:gd name="connsiteX72" fmla="*/ 27726 w 341166"/>
                  <a:gd name="connsiteY72" fmla="*/ 89744 h 385010"/>
                  <a:gd name="connsiteX73" fmla="*/ 38006 w 341166"/>
                  <a:gd name="connsiteY73" fmla="*/ 92526 h 385010"/>
                  <a:gd name="connsiteX74" fmla="*/ 47265 w 341166"/>
                  <a:gd name="connsiteY74" fmla="*/ 105134 h 385010"/>
                  <a:gd name="connsiteX75" fmla="*/ 47265 w 341166"/>
                  <a:gd name="connsiteY75" fmla="*/ 114405 h 385010"/>
                  <a:gd name="connsiteX76" fmla="*/ 72541 w 341166"/>
                  <a:gd name="connsiteY76" fmla="*/ 128961 h 385010"/>
                  <a:gd name="connsiteX77" fmla="*/ 111363 w 341166"/>
                  <a:gd name="connsiteY77" fmla="*/ 92147 h 385010"/>
                  <a:gd name="connsiteX78" fmla="*/ 162544 w 341166"/>
                  <a:gd name="connsiteY78" fmla="*/ 76672 h 385010"/>
                  <a:gd name="connsiteX79" fmla="*/ 162544 w 341166"/>
                  <a:gd name="connsiteY79" fmla="*/ 47376 h 385010"/>
                  <a:gd name="connsiteX80" fmla="*/ 151616 w 341166"/>
                  <a:gd name="connsiteY80" fmla="*/ 38052 h 385010"/>
                  <a:gd name="connsiteX81" fmla="*/ 149300 w 341166"/>
                  <a:gd name="connsiteY81" fmla="*/ 23859 h 385010"/>
                  <a:gd name="connsiteX82" fmla="*/ 156711 w 341166"/>
                  <a:gd name="connsiteY82" fmla="*/ 11542 h 385010"/>
                  <a:gd name="connsiteX83" fmla="*/ 170328 w 341166"/>
                  <a:gd name="connsiteY83" fmla="*/ 6953 h 385010"/>
                  <a:gd name="connsiteX84" fmla="*/ 170328 w 341166"/>
                  <a:gd name="connsiteY84" fmla="*/ 0 h 385010"/>
                  <a:gd name="connsiteX85" fmla="*/ 153592 w 341166"/>
                  <a:gd name="connsiteY85" fmla="*/ 5826 h 385010"/>
                  <a:gd name="connsiteX86" fmla="*/ 143781 w 341166"/>
                  <a:gd name="connsiteY86" fmla="*/ 20592 h 385010"/>
                  <a:gd name="connsiteX87" fmla="*/ 144879 w 341166"/>
                  <a:gd name="connsiteY87" fmla="*/ 38293 h 385010"/>
                  <a:gd name="connsiteX88" fmla="*/ 156435 w 341166"/>
                  <a:gd name="connsiteY88" fmla="*/ 51733 h 385010"/>
                  <a:gd name="connsiteX89" fmla="*/ 156435 w 341166"/>
                  <a:gd name="connsiteY89" fmla="*/ 70275 h 385010"/>
                  <a:gd name="connsiteX90" fmla="*/ 108784 w 341166"/>
                  <a:gd name="connsiteY90" fmla="*/ 86115 h 385010"/>
                  <a:gd name="connsiteX91" fmla="*/ 71341 w 341166"/>
                  <a:gd name="connsiteY91" fmla="*/ 119597 h 385010"/>
                  <a:gd name="connsiteX92" fmla="*/ 55505 w 341166"/>
                  <a:gd name="connsiteY92" fmla="*/ 110418 h 385010"/>
                  <a:gd name="connsiteX93" fmla="*/ 54484 w 341166"/>
                  <a:gd name="connsiteY93" fmla="*/ 103280 h 385010"/>
                  <a:gd name="connsiteX94" fmla="*/ 49710 w 341166"/>
                  <a:gd name="connsiteY94" fmla="*/ 93570 h 385010"/>
                  <a:gd name="connsiteX95" fmla="*/ 41523 w 341166"/>
                  <a:gd name="connsiteY95" fmla="*/ 86499 h 385010"/>
                  <a:gd name="connsiteX96" fmla="*/ 27726 w 341166"/>
                  <a:gd name="connsiteY96" fmla="*/ 82791 h 385010"/>
                  <a:gd name="connsiteX97" fmla="*/ 13808 w 341166"/>
                  <a:gd name="connsiteY97" fmla="*/ 86553 h 385010"/>
                  <a:gd name="connsiteX98" fmla="*/ 3650 w 341166"/>
                  <a:gd name="connsiteY98" fmla="*/ 96790 h 385010"/>
                  <a:gd name="connsiteX99" fmla="*/ 1000 w 341166"/>
                  <a:gd name="connsiteY99" fmla="*/ 117824 h 385010"/>
                  <a:gd name="connsiteX100" fmla="*/ 13930 w 341166"/>
                  <a:gd name="connsiteY100" fmla="*/ 134616 h 385010"/>
                  <a:gd name="connsiteX101" fmla="*/ 27630 w 341166"/>
                  <a:gd name="connsiteY101" fmla="*/ 138325 h 385010"/>
                  <a:gd name="connsiteX102" fmla="*/ 41523 w 341166"/>
                  <a:gd name="connsiteY102" fmla="*/ 134523 h 385010"/>
                  <a:gd name="connsiteX103" fmla="*/ 57539 w 341166"/>
                  <a:gd name="connsiteY103" fmla="*/ 143794 h 385010"/>
                  <a:gd name="connsiteX104" fmla="*/ 47490 w 341166"/>
                  <a:gd name="connsiteY104" fmla="*/ 192468 h 385010"/>
                  <a:gd name="connsiteX105" fmla="*/ 57539 w 341166"/>
                  <a:gd name="connsiteY105" fmla="*/ 241141 h 385010"/>
                  <a:gd name="connsiteX106" fmla="*/ 41523 w 341166"/>
                  <a:gd name="connsiteY106" fmla="*/ 250320 h 385010"/>
                  <a:gd name="connsiteX107" fmla="*/ 27726 w 341166"/>
                  <a:gd name="connsiteY107" fmla="*/ 246425 h 385010"/>
                  <a:gd name="connsiteX108" fmla="*/ 10888 w 341166"/>
                  <a:gd name="connsiteY108" fmla="*/ 252145 h 385010"/>
                  <a:gd name="connsiteX109" fmla="*/ 961 w 341166"/>
                  <a:gd name="connsiteY109" fmla="*/ 266915 h 385010"/>
                  <a:gd name="connsiteX110" fmla="*/ 3650 w 341166"/>
                  <a:gd name="connsiteY110" fmla="*/ 287960 h 385010"/>
                  <a:gd name="connsiteX111" fmla="*/ 13808 w 341166"/>
                  <a:gd name="connsiteY111" fmla="*/ 298198 h 385010"/>
                  <a:gd name="connsiteX112" fmla="*/ 27726 w 341166"/>
                  <a:gd name="connsiteY112" fmla="*/ 301959 h 385010"/>
                  <a:gd name="connsiteX113" fmla="*/ 41426 w 341166"/>
                  <a:gd name="connsiteY113" fmla="*/ 298251 h 385010"/>
                  <a:gd name="connsiteX114" fmla="*/ 49614 w 341166"/>
                  <a:gd name="connsiteY114" fmla="*/ 291180 h 385010"/>
                  <a:gd name="connsiteX115" fmla="*/ 54395 w 341166"/>
                  <a:gd name="connsiteY115" fmla="*/ 281470 h 385010"/>
                  <a:gd name="connsiteX116" fmla="*/ 55505 w 341166"/>
                  <a:gd name="connsiteY116" fmla="*/ 274239 h 385010"/>
                  <a:gd name="connsiteX117" fmla="*/ 71341 w 341166"/>
                  <a:gd name="connsiteY117" fmla="*/ 264967 h 385010"/>
                  <a:gd name="connsiteX118" fmla="*/ 108790 w 341166"/>
                  <a:gd name="connsiteY118" fmla="*/ 298628 h 385010"/>
                  <a:gd name="connsiteX119" fmla="*/ 156531 w 341166"/>
                  <a:gd name="connsiteY119" fmla="*/ 314568 h 385010"/>
                  <a:gd name="connsiteX120" fmla="*/ 156531 w 341166"/>
                  <a:gd name="connsiteY120" fmla="*/ 333111 h 385010"/>
                  <a:gd name="connsiteX121" fmla="*/ 144750 w 341166"/>
                  <a:gd name="connsiteY121" fmla="*/ 346554 h 385010"/>
                  <a:gd name="connsiteX122" fmla="*/ 143582 w 341166"/>
                  <a:gd name="connsiteY122" fmla="*/ 364393 h 385010"/>
                  <a:gd name="connsiteX123" fmla="*/ 153509 w 341166"/>
                  <a:gd name="connsiteY123" fmla="*/ 379261 h 385010"/>
                  <a:gd name="connsiteX124" fmla="*/ 170417 w 341166"/>
                  <a:gd name="connsiteY124" fmla="*/ 385011 h 385010"/>
                  <a:gd name="connsiteX125" fmla="*/ 187326 w 341166"/>
                  <a:gd name="connsiteY125" fmla="*/ 379261 h 385010"/>
                  <a:gd name="connsiteX126" fmla="*/ 197253 w 341166"/>
                  <a:gd name="connsiteY126" fmla="*/ 364393 h 385010"/>
                  <a:gd name="connsiteX127" fmla="*/ 196085 w 341166"/>
                  <a:gd name="connsiteY127" fmla="*/ 346554 h 385010"/>
                  <a:gd name="connsiteX128" fmla="*/ 184310 w 341166"/>
                  <a:gd name="connsiteY128" fmla="*/ 333111 h 385010"/>
                  <a:gd name="connsiteX129" fmla="*/ 184310 w 341166"/>
                  <a:gd name="connsiteY129" fmla="*/ 314568 h 385010"/>
                  <a:gd name="connsiteX130" fmla="*/ 231981 w 341166"/>
                  <a:gd name="connsiteY130" fmla="*/ 298645 h 385010"/>
                  <a:gd name="connsiteX131" fmla="*/ 269423 w 341166"/>
                  <a:gd name="connsiteY131" fmla="*/ 265060 h 385010"/>
                  <a:gd name="connsiteX132" fmla="*/ 285401 w 341166"/>
                  <a:gd name="connsiteY132" fmla="*/ 274332 h 385010"/>
                  <a:gd name="connsiteX133" fmla="*/ 286363 w 341166"/>
                  <a:gd name="connsiteY133" fmla="*/ 281470 h 385010"/>
                  <a:gd name="connsiteX134" fmla="*/ 299325 w 341166"/>
                  <a:gd name="connsiteY134" fmla="*/ 298251 h 385010"/>
                  <a:gd name="connsiteX135" fmla="*/ 313250 w 341166"/>
                  <a:gd name="connsiteY135" fmla="*/ 302052 h 385010"/>
                  <a:gd name="connsiteX136" fmla="*/ 327175 w 341166"/>
                  <a:gd name="connsiteY136" fmla="*/ 298363 h 385010"/>
                  <a:gd name="connsiteX137" fmla="*/ 337377 w 341166"/>
                  <a:gd name="connsiteY137" fmla="*/ 288178 h 385010"/>
                  <a:gd name="connsiteX138" fmla="*/ 341099 w 341166"/>
                  <a:gd name="connsiteY138" fmla="*/ 274239 h 385010"/>
                  <a:gd name="connsiteX139" fmla="*/ 337377 w 341166"/>
                  <a:gd name="connsiteY139" fmla="*/ 260300 h 385010"/>
                  <a:gd name="connsiteX140" fmla="*/ 327175 w 341166"/>
                  <a:gd name="connsiteY140" fmla="*/ 250114 h 385010"/>
                  <a:gd name="connsiteX141" fmla="*/ 313250 w 341166"/>
                  <a:gd name="connsiteY141" fmla="*/ 246426 h 385010"/>
                  <a:gd name="connsiteX142" fmla="*/ 299325 w 341166"/>
                  <a:gd name="connsiteY142" fmla="*/ 250227 h 385010"/>
                  <a:gd name="connsiteX143" fmla="*/ 283412 w 341166"/>
                  <a:gd name="connsiteY143" fmla="*/ 240956 h 385010"/>
                  <a:gd name="connsiteX144" fmla="*/ 293358 w 341166"/>
                  <a:gd name="connsiteY144" fmla="*/ 192190 h 385010"/>
                  <a:gd name="connsiteX145" fmla="*/ 283412 w 341166"/>
                  <a:gd name="connsiteY145" fmla="*/ 143423 h 385010"/>
                  <a:gd name="connsiteX146" fmla="*/ 299325 w 341166"/>
                  <a:gd name="connsiteY146" fmla="*/ 134152 h 385010"/>
                  <a:gd name="connsiteX147" fmla="*/ 313186 w 341166"/>
                  <a:gd name="connsiteY147" fmla="*/ 137879 h 385010"/>
                  <a:gd name="connsiteX148" fmla="*/ 327110 w 341166"/>
                  <a:gd name="connsiteY148" fmla="*/ 134152 h 385010"/>
                  <a:gd name="connsiteX149" fmla="*/ 336864 w 341166"/>
                  <a:gd name="connsiteY149" fmla="*/ 124798 h 385010"/>
                  <a:gd name="connsiteX150" fmla="*/ 341099 w 341166"/>
                  <a:gd name="connsiteY150" fmla="*/ 111923 h 385010"/>
                  <a:gd name="connsiteX151" fmla="*/ 338725 w 341166"/>
                  <a:gd name="connsiteY151" fmla="*/ 98584 h 385010"/>
                  <a:gd name="connsiteX152" fmla="*/ 330383 w 341166"/>
                  <a:gd name="connsiteY152" fmla="*/ 87944 h 385010"/>
                  <a:gd name="connsiteX153" fmla="*/ 317934 w 341166"/>
                  <a:gd name="connsiteY153" fmla="*/ 82529 h 385010"/>
                  <a:gd name="connsiteX154" fmla="*/ 304459 w 341166"/>
                  <a:gd name="connsiteY154" fmla="*/ 83622 h 385010"/>
                  <a:gd name="connsiteX155" fmla="*/ 293101 w 341166"/>
                  <a:gd name="connsiteY155" fmla="*/ 90966 h 385010"/>
                  <a:gd name="connsiteX156" fmla="*/ 286556 w 341166"/>
                  <a:gd name="connsiteY156" fmla="*/ 102816 h 385010"/>
                  <a:gd name="connsiteX157" fmla="*/ 285593 w 341166"/>
                  <a:gd name="connsiteY157" fmla="*/ 109955 h 385010"/>
                  <a:gd name="connsiteX158" fmla="*/ 269615 w 341166"/>
                  <a:gd name="connsiteY158" fmla="*/ 119226 h 385010"/>
                  <a:gd name="connsiteX159" fmla="*/ 231994 w 341166"/>
                  <a:gd name="connsiteY159" fmla="*/ 85793 h 385010"/>
                  <a:gd name="connsiteX160" fmla="*/ 184214 w 341166"/>
                  <a:gd name="connsiteY160" fmla="*/ 70089 h 385010"/>
                  <a:gd name="connsiteX161" fmla="*/ 184214 w 341166"/>
                  <a:gd name="connsiteY161" fmla="*/ 51547 h 385010"/>
                  <a:gd name="connsiteX162" fmla="*/ 195546 w 341166"/>
                  <a:gd name="connsiteY162" fmla="*/ 38114 h 385010"/>
                  <a:gd name="connsiteX163" fmla="*/ 196560 w 341166"/>
                  <a:gd name="connsiteY163" fmla="*/ 20563 h 385010"/>
                  <a:gd name="connsiteX164" fmla="*/ 186864 w 341166"/>
                  <a:gd name="connsiteY164" fmla="*/ 5906 h 385010"/>
                  <a:gd name="connsiteX165" fmla="*/ 170328 w 341166"/>
                  <a:gd name="connsiteY165" fmla="*/ 0 h 385010"/>
                  <a:gd name="connsiteX166" fmla="*/ 170328 w 341166"/>
                  <a:gd name="connsiteY166"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341166" h="385010">
                    <a:moveTo>
                      <a:pt x="170328" y="6953"/>
                    </a:moveTo>
                    <a:cubicBezTo>
                      <a:pt x="175192" y="7020"/>
                      <a:pt x="179876" y="8788"/>
                      <a:pt x="183572" y="11952"/>
                    </a:cubicBezTo>
                    <a:cubicBezTo>
                      <a:pt x="187275" y="15116"/>
                      <a:pt x="189751" y="19475"/>
                      <a:pt x="190573" y="24275"/>
                    </a:cubicBezTo>
                    <a:cubicBezTo>
                      <a:pt x="191401" y="29075"/>
                      <a:pt x="190521" y="34012"/>
                      <a:pt x="188090" y="38232"/>
                    </a:cubicBezTo>
                    <a:cubicBezTo>
                      <a:pt x="185657" y="42451"/>
                      <a:pt x="181833" y="45685"/>
                      <a:pt x="177271" y="47376"/>
                    </a:cubicBezTo>
                    <a:lnTo>
                      <a:pt x="177271" y="76486"/>
                    </a:lnTo>
                    <a:cubicBezTo>
                      <a:pt x="195302" y="77585"/>
                      <a:pt x="212833" y="82884"/>
                      <a:pt x="228458" y="91962"/>
                    </a:cubicBezTo>
                    <a:cubicBezTo>
                      <a:pt x="244083" y="101040"/>
                      <a:pt x="257359" y="113645"/>
                      <a:pt x="267305" y="128775"/>
                    </a:cubicBezTo>
                    <a:lnTo>
                      <a:pt x="292524" y="114220"/>
                    </a:lnTo>
                    <a:cubicBezTo>
                      <a:pt x="291882" y="111166"/>
                      <a:pt x="291882" y="108003"/>
                      <a:pt x="292524" y="104949"/>
                    </a:cubicBezTo>
                    <a:cubicBezTo>
                      <a:pt x="293871" y="99689"/>
                      <a:pt x="297208" y="95158"/>
                      <a:pt x="301828" y="92340"/>
                    </a:cubicBezTo>
                    <a:cubicBezTo>
                      <a:pt x="304202" y="90983"/>
                      <a:pt x="306769" y="90105"/>
                      <a:pt x="309464" y="89757"/>
                    </a:cubicBezTo>
                    <a:cubicBezTo>
                      <a:pt x="312223" y="89409"/>
                      <a:pt x="314918" y="89598"/>
                      <a:pt x="317549" y="90312"/>
                    </a:cubicBezTo>
                    <a:cubicBezTo>
                      <a:pt x="320180" y="91027"/>
                      <a:pt x="322683" y="92253"/>
                      <a:pt x="324800" y="93921"/>
                    </a:cubicBezTo>
                    <a:cubicBezTo>
                      <a:pt x="326982" y="95590"/>
                      <a:pt x="328779" y="97667"/>
                      <a:pt x="330126" y="100035"/>
                    </a:cubicBezTo>
                    <a:cubicBezTo>
                      <a:pt x="331474" y="102403"/>
                      <a:pt x="332372" y="105015"/>
                      <a:pt x="332757" y="107723"/>
                    </a:cubicBezTo>
                    <a:cubicBezTo>
                      <a:pt x="333078" y="110430"/>
                      <a:pt x="332885" y="113179"/>
                      <a:pt x="332180" y="115814"/>
                    </a:cubicBezTo>
                    <a:cubicBezTo>
                      <a:pt x="331474" y="118448"/>
                      <a:pt x="330255" y="120916"/>
                      <a:pt x="328586" y="123076"/>
                    </a:cubicBezTo>
                    <a:cubicBezTo>
                      <a:pt x="326918" y="125236"/>
                      <a:pt x="324800" y="127047"/>
                      <a:pt x="322490" y="128405"/>
                    </a:cubicBezTo>
                    <a:cubicBezTo>
                      <a:pt x="319346" y="130215"/>
                      <a:pt x="315817" y="131174"/>
                      <a:pt x="312159" y="131186"/>
                    </a:cubicBezTo>
                    <a:cubicBezTo>
                      <a:pt x="307218" y="131147"/>
                      <a:pt x="302405" y="129339"/>
                      <a:pt x="298684" y="126087"/>
                    </a:cubicBezTo>
                    <a:lnTo>
                      <a:pt x="273401" y="140642"/>
                    </a:lnTo>
                    <a:cubicBezTo>
                      <a:pt x="281294" y="156669"/>
                      <a:pt x="285401" y="174309"/>
                      <a:pt x="285401" y="192190"/>
                    </a:cubicBezTo>
                    <a:cubicBezTo>
                      <a:pt x="285401" y="210070"/>
                      <a:pt x="281294" y="227710"/>
                      <a:pt x="273401" y="243737"/>
                    </a:cubicBezTo>
                    <a:lnTo>
                      <a:pt x="298684" y="258293"/>
                    </a:lnTo>
                    <a:cubicBezTo>
                      <a:pt x="302470" y="255053"/>
                      <a:pt x="307282" y="253277"/>
                      <a:pt x="312287" y="253286"/>
                    </a:cubicBezTo>
                    <a:cubicBezTo>
                      <a:pt x="315881" y="253277"/>
                      <a:pt x="319346" y="254204"/>
                      <a:pt x="322490" y="255975"/>
                    </a:cubicBezTo>
                    <a:cubicBezTo>
                      <a:pt x="324800" y="257332"/>
                      <a:pt x="326918" y="259143"/>
                      <a:pt x="328586" y="261303"/>
                    </a:cubicBezTo>
                    <a:cubicBezTo>
                      <a:pt x="330255" y="263464"/>
                      <a:pt x="331474" y="265931"/>
                      <a:pt x="332180" y="268566"/>
                    </a:cubicBezTo>
                    <a:cubicBezTo>
                      <a:pt x="332885" y="271200"/>
                      <a:pt x="333078" y="273950"/>
                      <a:pt x="332757" y="276657"/>
                    </a:cubicBezTo>
                    <a:cubicBezTo>
                      <a:pt x="332372" y="279364"/>
                      <a:pt x="331474" y="281977"/>
                      <a:pt x="330126" y="284344"/>
                    </a:cubicBezTo>
                    <a:cubicBezTo>
                      <a:pt x="328779" y="286712"/>
                      <a:pt x="326982" y="288790"/>
                      <a:pt x="324800" y="290458"/>
                    </a:cubicBezTo>
                    <a:cubicBezTo>
                      <a:pt x="322683" y="292126"/>
                      <a:pt x="320180" y="293353"/>
                      <a:pt x="317549" y="294067"/>
                    </a:cubicBezTo>
                    <a:cubicBezTo>
                      <a:pt x="314918" y="294782"/>
                      <a:pt x="312223" y="294971"/>
                      <a:pt x="309464" y="294623"/>
                    </a:cubicBezTo>
                    <a:cubicBezTo>
                      <a:pt x="306769" y="294274"/>
                      <a:pt x="304202" y="293397"/>
                      <a:pt x="301828" y="292039"/>
                    </a:cubicBezTo>
                    <a:cubicBezTo>
                      <a:pt x="297208" y="289221"/>
                      <a:pt x="293871" y="284690"/>
                      <a:pt x="292524" y="279430"/>
                    </a:cubicBezTo>
                    <a:cubicBezTo>
                      <a:pt x="291882" y="276377"/>
                      <a:pt x="291882" y="273213"/>
                      <a:pt x="292524" y="270159"/>
                    </a:cubicBezTo>
                    <a:lnTo>
                      <a:pt x="267305" y="255604"/>
                    </a:lnTo>
                    <a:cubicBezTo>
                      <a:pt x="257359" y="270734"/>
                      <a:pt x="244083" y="283340"/>
                      <a:pt x="228458" y="292417"/>
                    </a:cubicBezTo>
                    <a:cubicBezTo>
                      <a:pt x="212833" y="301495"/>
                      <a:pt x="195302" y="306794"/>
                      <a:pt x="177271" y="307893"/>
                    </a:cubicBezTo>
                    <a:lnTo>
                      <a:pt x="177271" y="337006"/>
                    </a:lnTo>
                    <a:cubicBezTo>
                      <a:pt x="181878" y="338642"/>
                      <a:pt x="185760" y="341857"/>
                      <a:pt x="188231" y="346086"/>
                    </a:cubicBezTo>
                    <a:cubicBezTo>
                      <a:pt x="190701" y="350315"/>
                      <a:pt x="191600" y="355275"/>
                      <a:pt x="190765" y="360100"/>
                    </a:cubicBezTo>
                    <a:cubicBezTo>
                      <a:pt x="189937" y="364926"/>
                      <a:pt x="187429" y="369302"/>
                      <a:pt x="183687" y="372453"/>
                    </a:cubicBezTo>
                    <a:cubicBezTo>
                      <a:pt x="179946" y="375610"/>
                      <a:pt x="175217" y="377342"/>
                      <a:pt x="170328" y="377342"/>
                    </a:cubicBezTo>
                    <a:cubicBezTo>
                      <a:pt x="165438" y="377342"/>
                      <a:pt x="160703" y="375610"/>
                      <a:pt x="156961" y="372453"/>
                    </a:cubicBezTo>
                    <a:cubicBezTo>
                      <a:pt x="153220" y="369302"/>
                      <a:pt x="150718" y="364926"/>
                      <a:pt x="149883" y="360100"/>
                    </a:cubicBezTo>
                    <a:cubicBezTo>
                      <a:pt x="149056" y="355275"/>
                      <a:pt x="149954" y="350315"/>
                      <a:pt x="152425" y="346086"/>
                    </a:cubicBezTo>
                    <a:cubicBezTo>
                      <a:pt x="154889" y="341857"/>
                      <a:pt x="158771" y="338642"/>
                      <a:pt x="163378" y="337006"/>
                    </a:cubicBezTo>
                    <a:lnTo>
                      <a:pt x="163378" y="308264"/>
                    </a:lnTo>
                    <a:cubicBezTo>
                      <a:pt x="145321" y="307176"/>
                      <a:pt x="127771" y="301873"/>
                      <a:pt x="112120" y="292777"/>
                    </a:cubicBezTo>
                    <a:cubicBezTo>
                      <a:pt x="96476" y="283682"/>
                      <a:pt x="83174" y="271046"/>
                      <a:pt x="73286" y="255882"/>
                    </a:cubicBezTo>
                    <a:lnTo>
                      <a:pt x="48093" y="270438"/>
                    </a:lnTo>
                    <a:cubicBezTo>
                      <a:pt x="48876" y="274668"/>
                      <a:pt x="48324" y="279037"/>
                      <a:pt x="46515" y="282940"/>
                    </a:cubicBezTo>
                    <a:cubicBezTo>
                      <a:pt x="44705" y="286843"/>
                      <a:pt x="41734" y="290087"/>
                      <a:pt x="38006" y="292225"/>
                    </a:cubicBezTo>
                    <a:cubicBezTo>
                      <a:pt x="35240" y="293787"/>
                      <a:pt x="32160" y="294695"/>
                      <a:pt x="28997" y="294878"/>
                    </a:cubicBezTo>
                    <a:cubicBezTo>
                      <a:pt x="25833" y="295062"/>
                      <a:pt x="22663" y="294517"/>
                      <a:pt x="19743" y="293285"/>
                    </a:cubicBezTo>
                    <a:cubicBezTo>
                      <a:pt x="16824" y="292052"/>
                      <a:pt x="14219" y="290166"/>
                      <a:pt x="12140" y="287770"/>
                    </a:cubicBezTo>
                    <a:cubicBezTo>
                      <a:pt x="10061" y="285374"/>
                      <a:pt x="8559" y="282533"/>
                      <a:pt x="7744" y="279464"/>
                    </a:cubicBezTo>
                    <a:cubicBezTo>
                      <a:pt x="6936" y="276396"/>
                      <a:pt x="6833" y="273182"/>
                      <a:pt x="7455" y="270069"/>
                    </a:cubicBezTo>
                    <a:cubicBezTo>
                      <a:pt x="8078" y="266956"/>
                      <a:pt x="9406" y="264028"/>
                      <a:pt x="11337" y="261509"/>
                    </a:cubicBezTo>
                    <a:cubicBezTo>
                      <a:pt x="13269" y="258990"/>
                      <a:pt x="15746" y="256947"/>
                      <a:pt x="18588" y="255538"/>
                    </a:cubicBezTo>
                    <a:cubicBezTo>
                      <a:pt x="21431" y="254128"/>
                      <a:pt x="24556" y="253390"/>
                      <a:pt x="27726" y="253379"/>
                    </a:cubicBezTo>
                    <a:cubicBezTo>
                      <a:pt x="32693" y="253418"/>
                      <a:pt x="37486" y="255225"/>
                      <a:pt x="41246" y="258478"/>
                    </a:cubicBezTo>
                    <a:lnTo>
                      <a:pt x="66432" y="243830"/>
                    </a:lnTo>
                    <a:cubicBezTo>
                      <a:pt x="58489" y="227827"/>
                      <a:pt x="54350" y="210199"/>
                      <a:pt x="54350" y="192329"/>
                    </a:cubicBezTo>
                    <a:cubicBezTo>
                      <a:pt x="54350" y="174458"/>
                      <a:pt x="58489" y="156830"/>
                      <a:pt x="66432" y="140828"/>
                    </a:cubicBezTo>
                    <a:lnTo>
                      <a:pt x="41150" y="126273"/>
                    </a:lnTo>
                    <a:cubicBezTo>
                      <a:pt x="37416" y="129504"/>
                      <a:pt x="32661" y="131310"/>
                      <a:pt x="27726" y="131371"/>
                    </a:cubicBezTo>
                    <a:cubicBezTo>
                      <a:pt x="22451" y="131018"/>
                      <a:pt x="17511" y="128672"/>
                      <a:pt x="13898" y="124808"/>
                    </a:cubicBezTo>
                    <a:cubicBezTo>
                      <a:pt x="10285" y="120943"/>
                      <a:pt x="8277" y="115850"/>
                      <a:pt x="8277" y="110558"/>
                    </a:cubicBezTo>
                    <a:cubicBezTo>
                      <a:pt x="8277" y="105266"/>
                      <a:pt x="10285" y="100172"/>
                      <a:pt x="13898" y="96307"/>
                    </a:cubicBezTo>
                    <a:cubicBezTo>
                      <a:pt x="17511" y="92443"/>
                      <a:pt x="22451" y="90097"/>
                      <a:pt x="27726" y="89744"/>
                    </a:cubicBezTo>
                    <a:cubicBezTo>
                      <a:pt x="31332" y="89768"/>
                      <a:pt x="34875" y="90726"/>
                      <a:pt x="38006" y="92526"/>
                    </a:cubicBezTo>
                    <a:cubicBezTo>
                      <a:pt x="42626" y="95343"/>
                      <a:pt x="45956" y="99874"/>
                      <a:pt x="47265" y="105134"/>
                    </a:cubicBezTo>
                    <a:cubicBezTo>
                      <a:pt x="47984" y="108182"/>
                      <a:pt x="47984" y="111357"/>
                      <a:pt x="47265" y="114405"/>
                    </a:cubicBezTo>
                    <a:lnTo>
                      <a:pt x="72541" y="128961"/>
                    </a:lnTo>
                    <a:cubicBezTo>
                      <a:pt x="82442" y="113831"/>
                      <a:pt x="95738" y="101225"/>
                      <a:pt x="111363" y="92147"/>
                    </a:cubicBezTo>
                    <a:cubicBezTo>
                      <a:pt x="126988" y="83069"/>
                      <a:pt x="144513" y="77770"/>
                      <a:pt x="162544" y="76672"/>
                    </a:cubicBezTo>
                    <a:lnTo>
                      <a:pt x="162544" y="47376"/>
                    </a:lnTo>
                    <a:cubicBezTo>
                      <a:pt x="157911" y="45663"/>
                      <a:pt x="154042" y="42359"/>
                      <a:pt x="151616" y="38052"/>
                    </a:cubicBezTo>
                    <a:cubicBezTo>
                      <a:pt x="149184" y="33745"/>
                      <a:pt x="148369" y="28715"/>
                      <a:pt x="149300" y="23859"/>
                    </a:cubicBezTo>
                    <a:cubicBezTo>
                      <a:pt x="150236" y="19004"/>
                      <a:pt x="152861" y="14639"/>
                      <a:pt x="156711" y="11542"/>
                    </a:cubicBezTo>
                    <a:cubicBezTo>
                      <a:pt x="160568" y="8446"/>
                      <a:pt x="165387" y="6819"/>
                      <a:pt x="170328" y="6953"/>
                    </a:cubicBezTo>
                    <a:close/>
                    <a:moveTo>
                      <a:pt x="170328" y="0"/>
                    </a:moveTo>
                    <a:cubicBezTo>
                      <a:pt x="164264" y="62"/>
                      <a:pt x="158386" y="2108"/>
                      <a:pt x="153592" y="5826"/>
                    </a:cubicBezTo>
                    <a:cubicBezTo>
                      <a:pt x="148799" y="9544"/>
                      <a:pt x="145353" y="14729"/>
                      <a:pt x="143781" y="20592"/>
                    </a:cubicBezTo>
                    <a:cubicBezTo>
                      <a:pt x="142209" y="26453"/>
                      <a:pt x="142594" y="32670"/>
                      <a:pt x="144879" y="38293"/>
                    </a:cubicBezTo>
                    <a:cubicBezTo>
                      <a:pt x="147163" y="43916"/>
                      <a:pt x="151218" y="48636"/>
                      <a:pt x="156435" y="51733"/>
                    </a:cubicBezTo>
                    <a:lnTo>
                      <a:pt x="156435" y="70275"/>
                    </a:lnTo>
                    <a:cubicBezTo>
                      <a:pt x="139636" y="72241"/>
                      <a:pt x="123421" y="77632"/>
                      <a:pt x="108784" y="86115"/>
                    </a:cubicBezTo>
                    <a:cubicBezTo>
                      <a:pt x="94153" y="94598"/>
                      <a:pt x="81403" y="105993"/>
                      <a:pt x="71341" y="119597"/>
                    </a:cubicBezTo>
                    <a:lnTo>
                      <a:pt x="55505" y="110418"/>
                    </a:lnTo>
                    <a:cubicBezTo>
                      <a:pt x="55492" y="108004"/>
                      <a:pt x="55145" y="105602"/>
                      <a:pt x="54484" y="103280"/>
                    </a:cubicBezTo>
                    <a:cubicBezTo>
                      <a:pt x="53560" y="99755"/>
                      <a:pt x="51937" y="96453"/>
                      <a:pt x="49710" y="93570"/>
                    </a:cubicBezTo>
                    <a:cubicBezTo>
                      <a:pt x="47477" y="90687"/>
                      <a:pt x="44699" y="88282"/>
                      <a:pt x="41523" y="86499"/>
                    </a:cubicBezTo>
                    <a:cubicBezTo>
                      <a:pt x="37326" y="84080"/>
                      <a:pt x="32571" y="82802"/>
                      <a:pt x="27726" y="82791"/>
                    </a:cubicBezTo>
                    <a:cubicBezTo>
                      <a:pt x="22836" y="82797"/>
                      <a:pt x="18037" y="84095"/>
                      <a:pt x="13808" y="86553"/>
                    </a:cubicBezTo>
                    <a:cubicBezTo>
                      <a:pt x="9579" y="89011"/>
                      <a:pt x="6076" y="92542"/>
                      <a:pt x="3650" y="96790"/>
                    </a:cubicBezTo>
                    <a:cubicBezTo>
                      <a:pt x="25" y="103176"/>
                      <a:pt x="-925" y="110738"/>
                      <a:pt x="1000" y="117824"/>
                    </a:cubicBezTo>
                    <a:cubicBezTo>
                      <a:pt x="2925" y="124911"/>
                      <a:pt x="7571" y="130947"/>
                      <a:pt x="13930" y="134616"/>
                    </a:cubicBezTo>
                    <a:cubicBezTo>
                      <a:pt x="18101" y="137020"/>
                      <a:pt x="22817" y="138298"/>
                      <a:pt x="27630" y="138325"/>
                    </a:cubicBezTo>
                    <a:cubicBezTo>
                      <a:pt x="32513" y="138302"/>
                      <a:pt x="37306" y="136991"/>
                      <a:pt x="41523" y="134523"/>
                    </a:cubicBezTo>
                    <a:lnTo>
                      <a:pt x="57539" y="143794"/>
                    </a:lnTo>
                    <a:cubicBezTo>
                      <a:pt x="50910" y="159163"/>
                      <a:pt x="47490" y="175727"/>
                      <a:pt x="47490" y="192468"/>
                    </a:cubicBezTo>
                    <a:cubicBezTo>
                      <a:pt x="47490" y="209209"/>
                      <a:pt x="50910" y="225773"/>
                      <a:pt x="57539" y="241141"/>
                    </a:cubicBezTo>
                    <a:lnTo>
                      <a:pt x="41523" y="250320"/>
                    </a:lnTo>
                    <a:cubicBezTo>
                      <a:pt x="37345" y="247835"/>
                      <a:pt x="32584" y="246493"/>
                      <a:pt x="27726" y="246425"/>
                    </a:cubicBezTo>
                    <a:cubicBezTo>
                      <a:pt x="21637" y="246434"/>
                      <a:pt x="15720" y="248443"/>
                      <a:pt x="10888" y="252145"/>
                    </a:cubicBezTo>
                    <a:cubicBezTo>
                      <a:pt x="6056" y="255847"/>
                      <a:pt x="2566" y="261036"/>
                      <a:pt x="961" y="266915"/>
                    </a:cubicBezTo>
                    <a:cubicBezTo>
                      <a:pt x="-951" y="274009"/>
                      <a:pt x="12" y="281576"/>
                      <a:pt x="3650" y="287960"/>
                    </a:cubicBezTo>
                    <a:cubicBezTo>
                      <a:pt x="6076" y="292208"/>
                      <a:pt x="9579" y="295739"/>
                      <a:pt x="13808" y="298198"/>
                    </a:cubicBezTo>
                    <a:cubicBezTo>
                      <a:pt x="18037" y="300655"/>
                      <a:pt x="22836" y="301953"/>
                      <a:pt x="27726" y="301959"/>
                    </a:cubicBezTo>
                    <a:cubicBezTo>
                      <a:pt x="32539" y="301932"/>
                      <a:pt x="37262" y="300655"/>
                      <a:pt x="41426" y="298251"/>
                    </a:cubicBezTo>
                    <a:cubicBezTo>
                      <a:pt x="44602" y="296468"/>
                      <a:pt x="47388" y="294063"/>
                      <a:pt x="49614" y="291180"/>
                    </a:cubicBezTo>
                    <a:cubicBezTo>
                      <a:pt x="51841" y="288297"/>
                      <a:pt x="53464" y="284995"/>
                      <a:pt x="54395" y="281470"/>
                    </a:cubicBezTo>
                    <a:cubicBezTo>
                      <a:pt x="55094" y="279122"/>
                      <a:pt x="55466" y="276689"/>
                      <a:pt x="55505" y="274239"/>
                    </a:cubicBezTo>
                    <a:lnTo>
                      <a:pt x="71341" y="264967"/>
                    </a:lnTo>
                    <a:cubicBezTo>
                      <a:pt x="81384" y="278638"/>
                      <a:pt x="94134" y="290095"/>
                      <a:pt x="108790" y="298628"/>
                    </a:cubicBezTo>
                    <a:cubicBezTo>
                      <a:pt x="123440" y="307160"/>
                      <a:pt x="139693" y="312586"/>
                      <a:pt x="156531" y="314568"/>
                    </a:cubicBezTo>
                    <a:lnTo>
                      <a:pt x="156531" y="333111"/>
                    </a:lnTo>
                    <a:cubicBezTo>
                      <a:pt x="151231" y="336172"/>
                      <a:pt x="147092" y="340895"/>
                      <a:pt x="144750" y="346554"/>
                    </a:cubicBezTo>
                    <a:cubicBezTo>
                      <a:pt x="142414" y="352208"/>
                      <a:pt x="142004" y="358483"/>
                      <a:pt x="143582" y="364393"/>
                    </a:cubicBezTo>
                    <a:cubicBezTo>
                      <a:pt x="145167" y="370310"/>
                      <a:pt x="148658" y="375533"/>
                      <a:pt x="153509" y="379261"/>
                    </a:cubicBezTo>
                    <a:cubicBezTo>
                      <a:pt x="158360" y="382989"/>
                      <a:pt x="164302" y="385011"/>
                      <a:pt x="170417" y="385011"/>
                    </a:cubicBezTo>
                    <a:cubicBezTo>
                      <a:pt x="176533" y="385011"/>
                      <a:pt x="182475" y="382989"/>
                      <a:pt x="187326" y="379261"/>
                    </a:cubicBezTo>
                    <a:cubicBezTo>
                      <a:pt x="192184" y="375533"/>
                      <a:pt x="195668" y="370310"/>
                      <a:pt x="197253" y="364393"/>
                    </a:cubicBezTo>
                    <a:cubicBezTo>
                      <a:pt x="198831" y="358483"/>
                      <a:pt x="198421" y="352208"/>
                      <a:pt x="196085" y="346554"/>
                    </a:cubicBezTo>
                    <a:cubicBezTo>
                      <a:pt x="193743" y="340895"/>
                      <a:pt x="189604" y="336172"/>
                      <a:pt x="184310" y="333111"/>
                    </a:cubicBezTo>
                    <a:lnTo>
                      <a:pt x="184310" y="314568"/>
                    </a:lnTo>
                    <a:cubicBezTo>
                      <a:pt x="201122" y="312579"/>
                      <a:pt x="217344" y="307160"/>
                      <a:pt x="231981" y="298645"/>
                    </a:cubicBezTo>
                    <a:cubicBezTo>
                      <a:pt x="246643" y="290129"/>
                      <a:pt x="259349" y="278699"/>
                      <a:pt x="269423" y="265060"/>
                    </a:cubicBezTo>
                    <a:lnTo>
                      <a:pt x="285401" y="274332"/>
                    </a:lnTo>
                    <a:cubicBezTo>
                      <a:pt x="285401" y="276742"/>
                      <a:pt x="285722" y="279144"/>
                      <a:pt x="286363" y="281470"/>
                    </a:cubicBezTo>
                    <a:cubicBezTo>
                      <a:pt x="288289" y="288559"/>
                      <a:pt x="292973" y="294592"/>
                      <a:pt x="299325" y="298251"/>
                    </a:cubicBezTo>
                    <a:cubicBezTo>
                      <a:pt x="303561" y="300721"/>
                      <a:pt x="308309" y="302032"/>
                      <a:pt x="313250" y="302052"/>
                    </a:cubicBezTo>
                    <a:cubicBezTo>
                      <a:pt x="318127" y="302072"/>
                      <a:pt x="322939" y="300799"/>
                      <a:pt x="327175" y="298363"/>
                    </a:cubicBezTo>
                    <a:cubicBezTo>
                      <a:pt x="331410" y="295927"/>
                      <a:pt x="334939" y="292414"/>
                      <a:pt x="337377" y="288178"/>
                    </a:cubicBezTo>
                    <a:cubicBezTo>
                      <a:pt x="339816" y="283942"/>
                      <a:pt x="341099" y="279134"/>
                      <a:pt x="341099" y="274239"/>
                    </a:cubicBezTo>
                    <a:cubicBezTo>
                      <a:pt x="341099" y="269344"/>
                      <a:pt x="339816" y="264536"/>
                      <a:pt x="337377" y="260300"/>
                    </a:cubicBezTo>
                    <a:cubicBezTo>
                      <a:pt x="334939" y="256064"/>
                      <a:pt x="331410" y="252551"/>
                      <a:pt x="327175" y="250114"/>
                    </a:cubicBezTo>
                    <a:cubicBezTo>
                      <a:pt x="322939" y="247679"/>
                      <a:pt x="318127" y="246406"/>
                      <a:pt x="313250" y="246426"/>
                    </a:cubicBezTo>
                    <a:cubicBezTo>
                      <a:pt x="308309" y="246445"/>
                      <a:pt x="303561" y="247757"/>
                      <a:pt x="299325" y="250227"/>
                    </a:cubicBezTo>
                    <a:lnTo>
                      <a:pt x="283412" y="240956"/>
                    </a:lnTo>
                    <a:cubicBezTo>
                      <a:pt x="289957" y="225546"/>
                      <a:pt x="293358" y="208955"/>
                      <a:pt x="293358" y="192190"/>
                    </a:cubicBezTo>
                    <a:cubicBezTo>
                      <a:pt x="293358" y="175424"/>
                      <a:pt x="289957" y="158833"/>
                      <a:pt x="283412" y="143423"/>
                    </a:cubicBezTo>
                    <a:lnTo>
                      <a:pt x="299325" y="134152"/>
                    </a:lnTo>
                    <a:cubicBezTo>
                      <a:pt x="303561" y="136594"/>
                      <a:pt x="308309" y="137879"/>
                      <a:pt x="313186" y="137879"/>
                    </a:cubicBezTo>
                    <a:cubicBezTo>
                      <a:pt x="318062" y="137879"/>
                      <a:pt x="322875" y="136594"/>
                      <a:pt x="327110" y="134152"/>
                    </a:cubicBezTo>
                    <a:cubicBezTo>
                      <a:pt x="331089" y="131890"/>
                      <a:pt x="334426" y="128676"/>
                      <a:pt x="336864" y="124798"/>
                    </a:cubicBezTo>
                    <a:cubicBezTo>
                      <a:pt x="339302" y="120920"/>
                      <a:pt x="340778" y="116496"/>
                      <a:pt x="341099" y="111923"/>
                    </a:cubicBezTo>
                    <a:cubicBezTo>
                      <a:pt x="341420" y="107350"/>
                      <a:pt x="340586" y="102767"/>
                      <a:pt x="338725" y="98584"/>
                    </a:cubicBezTo>
                    <a:cubicBezTo>
                      <a:pt x="336864" y="94400"/>
                      <a:pt x="333976" y="90745"/>
                      <a:pt x="330383" y="87944"/>
                    </a:cubicBezTo>
                    <a:cubicBezTo>
                      <a:pt x="326725" y="85143"/>
                      <a:pt x="322490" y="83283"/>
                      <a:pt x="317934" y="82529"/>
                    </a:cubicBezTo>
                    <a:cubicBezTo>
                      <a:pt x="313442" y="81775"/>
                      <a:pt x="308822" y="82150"/>
                      <a:pt x="304459" y="83622"/>
                    </a:cubicBezTo>
                    <a:cubicBezTo>
                      <a:pt x="300095" y="85094"/>
                      <a:pt x="296245" y="87617"/>
                      <a:pt x="293101" y="90966"/>
                    </a:cubicBezTo>
                    <a:cubicBezTo>
                      <a:pt x="289957" y="94315"/>
                      <a:pt x="287711" y="98386"/>
                      <a:pt x="286556" y="102816"/>
                    </a:cubicBezTo>
                    <a:cubicBezTo>
                      <a:pt x="285914" y="105143"/>
                      <a:pt x="285593" y="107544"/>
                      <a:pt x="285593" y="109955"/>
                    </a:cubicBezTo>
                    <a:lnTo>
                      <a:pt x="269615" y="119226"/>
                    </a:lnTo>
                    <a:cubicBezTo>
                      <a:pt x="259477" y="105624"/>
                      <a:pt x="246707" y="94245"/>
                      <a:pt x="231994" y="85793"/>
                    </a:cubicBezTo>
                    <a:cubicBezTo>
                      <a:pt x="217305" y="77342"/>
                      <a:pt x="201045" y="71996"/>
                      <a:pt x="184214" y="70089"/>
                    </a:cubicBezTo>
                    <a:lnTo>
                      <a:pt x="184214" y="51547"/>
                    </a:lnTo>
                    <a:cubicBezTo>
                      <a:pt x="189341" y="48414"/>
                      <a:pt x="193319" y="43701"/>
                      <a:pt x="195546" y="38114"/>
                    </a:cubicBezTo>
                    <a:cubicBezTo>
                      <a:pt x="197772" y="32528"/>
                      <a:pt x="198125" y="26369"/>
                      <a:pt x="196560" y="20563"/>
                    </a:cubicBezTo>
                    <a:cubicBezTo>
                      <a:pt x="195000" y="14756"/>
                      <a:pt x="191593" y="9613"/>
                      <a:pt x="186864" y="5906"/>
                    </a:cubicBezTo>
                    <a:cubicBezTo>
                      <a:pt x="182135" y="2198"/>
                      <a:pt x="176334" y="126"/>
                      <a:pt x="170328" y="0"/>
                    </a:cubicBezTo>
                    <a:lnTo>
                      <a:pt x="170328" y="0"/>
                    </a:lnTo>
                    <a:close/>
                  </a:path>
                </a:pathLst>
              </a:custGeom>
              <a:solidFill>
                <a:srgbClr val="FFFFFF"/>
              </a:solidFill>
              <a:ln w="6417" cap="flat">
                <a:noFill/>
                <a:prstDash val="solid"/>
                <a:miter/>
              </a:ln>
            </p:spPr>
            <p:txBody>
              <a:bodyPr rtlCol="0" anchor="ctr"/>
              <a:lstStyle/>
              <a:p>
                <a:endParaRPr lang="en-US" sz="810"/>
              </a:p>
            </p:txBody>
          </p:sp>
          <p:sp>
            <p:nvSpPr>
              <p:cNvPr id="428" name="Freeform: Shape 427">
                <a:extLst>
                  <a:ext uri="{FF2B5EF4-FFF2-40B4-BE49-F238E27FC236}">
                    <a16:creationId xmlns:a16="http://schemas.microsoft.com/office/drawing/2014/main" id="{BF27F9D3-A8A7-C904-078B-5FA65CE6189B}"/>
                  </a:ext>
                </a:extLst>
              </p:cNvPr>
              <p:cNvSpPr/>
              <p:nvPr/>
            </p:nvSpPr>
            <p:spPr>
              <a:xfrm>
                <a:off x="6178899" y="2499179"/>
                <a:ext cx="326790" cy="370669"/>
              </a:xfrm>
              <a:custGeom>
                <a:avLst/>
                <a:gdLst>
                  <a:gd name="connsiteX0" fmla="*/ 316421 w 326790"/>
                  <a:gd name="connsiteY0" fmla="*/ 249121 h 370669"/>
                  <a:gd name="connsiteX1" fmla="*/ 304165 w 326790"/>
                  <a:gd name="connsiteY1" fmla="*/ 246522 h 370669"/>
                  <a:gd name="connsiteX2" fmla="*/ 292614 w 326790"/>
                  <a:gd name="connsiteY2" fmla="*/ 251439 h 370669"/>
                  <a:gd name="connsiteX3" fmla="*/ 267332 w 326790"/>
                  <a:gd name="connsiteY3" fmla="*/ 236883 h 370669"/>
                  <a:gd name="connsiteX4" fmla="*/ 279332 w 326790"/>
                  <a:gd name="connsiteY4" fmla="*/ 185336 h 370669"/>
                  <a:gd name="connsiteX5" fmla="*/ 267332 w 326790"/>
                  <a:gd name="connsiteY5" fmla="*/ 133789 h 370669"/>
                  <a:gd name="connsiteX6" fmla="*/ 292614 w 326790"/>
                  <a:gd name="connsiteY6" fmla="*/ 119233 h 370669"/>
                  <a:gd name="connsiteX7" fmla="*/ 306090 w 326790"/>
                  <a:gd name="connsiteY7" fmla="*/ 124332 h 370669"/>
                  <a:gd name="connsiteX8" fmla="*/ 317063 w 326790"/>
                  <a:gd name="connsiteY8" fmla="*/ 121168 h 370669"/>
                  <a:gd name="connsiteX9" fmla="*/ 324634 w 326790"/>
                  <a:gd name="connsiteY9" fmla="*/ 112716 h 370669"/>
                  <a:gd name="connsiteX10" fmla="*/ 326688 w 326790"/>
                  <a:gd name="connsiteY10" fmla="*/ 101514 h 370669"/>
                  <a:gd name="connsiteX11" fmla="*/ 322517 w 326790"/>
                  <a:gd name="connsiteY11" fmla="*/ 90929 h 370669"/>
                  <a:gd name="connsiteX12" fmla="*/ 313341 w 326790"/>
                  <a:gd name="connsiteY12" fmla="*/ 84140 h 370669"/>
                  <a:gd name="connsiteX13" fmla="*/ 302047 w 326790"/>
                  <a:gd name="connsiteY13" fmla="*/ 83187 h 370669"/>
                  <a:gd name="connsiteX14" fmla="*/ 291908 w 326790"/>
                  <a:gd name="connsiteY14" fmla="*/ 88356 h 370669"/>
                  <a:gd name="connsiteX15" fmla="*/ 286005 w 326790"/>
                  <a:gd name="connsiteY15" fmla="*/ 98095 h 370669"/>
                  <a:gd name="connsiteX16" fmla="*/ 286005 w 326790"/>
                  <a:gd name="connsiteY16" fmla="*/ 107366 h 370669"/>
                  <a:gd name="connsiteX17" fmla="*/ 260723 w 326790"/>
                  <a:gd name="connsiteY17" fmla="*/ 121921 h 370669"/>
                  <a:gd name="connsiteX18" fmla="*/ 221927 w 326790"/>
                  <a:gd name="connsiteY18" fmla="*/ 85108 h 370669"/>
                  <a:gd name="connsiteX19" fmla="*/ 170739 w 326790"/>
                  <a:gd name="connsiteY19" fmla="*/ 69632 h 370669"/>
                  <a:gd name="connsiteX20" fmla="*/ 170739 w 326790"/>
                  <a:gd name="connsiteY20" fmla="*/ 40336 h 370669"/>
                  <a:gd name="connsiteX21" fmla="*/ 181699 w 326790"/>
                  <a:gd name="connsiteY21" fmla="*/ 31254 h 370669"/>
                  <a:gd name="connsiteX22" fmla="*/ 184240 w 326790"/>
                  <a:gd name="connsiteY22" fmla="*/ 17239 h 370669"/>
                  <a:gd name="connsiteX23" fmla="*/ 177163 w 326790"/>
                  <a:gd name="connsiteY23" fmla="*/ 4884 h 370669"/>
                  <a:gd name="connsiteX24" fmla="*/ 163796 w 326790"/>
                  <a:gd name="connsiteY24" fmla="*/ 0 h 370669"/>
                  <a:gd name="connsiteX25" fmla="*/ 150436 w 326790"/>
                  <a:gd name="connsiteY25" fmla="*/ 4884 h 370669"/>
                  <a:gd name="connsiteX26" fmla="*/ 143359 w 326790"/>
                  <a:gd name="connsiteY26" fmla="*/ 17239 h 370669"/>
                  <a:gd name="connsiteX27" fmla="*/ 145893 w 326790"/>
                  <a:gd name="connsiteY27" fmla="*/ 31254 h 370669"/>
                  <a:gd name="connsiteX28" fmla="*/ 156853 w 326790"/>
                  <a:gd name="connsiteY28" fmla="*/ 40336 h 370669"/>
                  <a:gd name="connsiteX29" fmla="*/ 156853 w 326790"/>
                  <a:gd name="connsiteY29" fmla="*/ 69447 h 370669"/>
                  <a:gd name="connsiteX30" fmla="*/ 105666 w 326790"/>
                  <a:gd name="connsiteY30" fmla="*/ 84922 h 370669"/>
                  <a:gd name="connsiteX31" fmla="*/ 66844 w 326790"/>
                  <a:gd name="connsiteY31" fmla="*/ 121736 h 370669"/>
                  <a:gd name="connsiteX32" fmla="*/ 41196 w 326790"/>
                  <a:gd name="connsiteY32" fmla="*/ 107180 h 370669"/>
                  <a:gd name="connsiteX33" fmla="*/ 41196 w 326790"/>
                  <a:gd name="connsiteY33" fmla="*/ 97909 h 370669"/>
                  <a:gd name="connsiteX34" fmla="*/ 31936 w 326790"/>
                  <a:gd name="connsiteY34" fmla="*/ 85301 h 370669"/>
                  <a:gd name="connsiteX35" fmla="*/ 21022 w 326790"/>
                  <a:gd name="connsiteY35" fmla="*/ 82449 h 370669"/>
                  <a:gd name="connsiteX36" fmla="*/ 10222 w 326790"/>
                  <a:gd name="connsiteY36" fmla="*/ 85713 h 370669"/>
                  <a:gd name="connsiteX37" fmla="*/ 2702 w 326790"/>
                  <a:gd name="connsiteY37" fmla="*/ 94134 h 370669"/>
                  <a:gd name="connsiteX38" fmla="*/ 674 w 326790"/>
                  <a:gd name="connsiteY38" fmla="*/ 105245 h 370669"/>
                  <a:gd name="connsiteX39" fmla="*/ 4723 w 326790"/>
                  <a:gd name="connsiteY39" fmla="*/ 115787 h 370669"/>
                  <a:gd name="connsiteX40" fmla="*/ 13668 w 326790"/>
                  <a:gd name="connsiteY40" fmla="*/ 122669 h 370669"/>
                  <a:gd name="connsiteX41" fmla="*/ 24884 w 326790"/>
                  <a:gd name="connsiteY41" fmla="*/ 123874 h 370669"/>
                  <a:gd name="connsiteX42" fmla="*/ 35087 w 326790"/>
                  <a:gd name="connsiteY42" fmla="*/ 119048 h 370669"/>
                  <a:gd name="connsiteX43" fmla="*/ 60459 w 326790"/>
                  <a:gd name="connsiteY43" fmla="*/ 133603 h 370669"/>
                  <a:gd name="connsiteX44" fmla="*/ 48377 w 326790"/>
                  <a:gd name="connsiteY44" fmla="*/ 185104 h 370669"/>
                  <a:gd name="connsiteX45" fmla="*/ 60459 w 326790"/>
                  <a:gd name="connsiteY45" fmla="*/ 236605 h 370669"/>
                  <a:gd name="connsiteX46" fmla="*/ 34253 w 326790"/>
                  <a:gd name="connsiteY46" fmla="*/ 251439 h 370669"/>
                  <a:gd name="connsiteX47" fmla="*/ 24101 w 326790"/>
                  <a:gd name="connsiteY47" fmla="*/ 246703 h 370669"/>
                  <a:gd name="connsiteX48" fmla="*/ 12968 w 326790"/>
                  <a:gd name="connsiteY48" fmla="*/ 247942 h 370669"/>
                  <a:gd name="connsiteX49" fmla="*/ 4100 w 326790"/>
                  <a:gd name="connsiteY49" fmla="*/ 254795 h 370669"/>
                  <a:gd name="connsiteX50" fmla="*/ 90 w 326790"/>
                  <a:gd name="connsiteY50" fmla="*/ 265265 h 370669"/>
                  <a:gd name="connsiteX51" fmla="*/ 2098 w 326790"/>
                  <a:gd name="connsiteY51" fmla="*/ 276296 h 370669"/>
                  <a:gd name="connsiteX52" fmla="*/ 9542 w 326790"/>
                  <a:gd name="connsiteY52" fmla="*/ 284676 h 370669"/>
                  <a:gd name="connsiteX53" fmla="*/ 20252 w 326790"/>
                  <a:gd name="connsiteY53" fmla="*/ 287957 h 370669"/>
                  <a:gd name="connsiteX54" fmla="*/ 31102 w 326790"/>
                  <a:gd name="connsiteY54" fmla="*/ 285186 h 370669"/>
                  <a:gd name="connsiteX55" fmla="*/ 39618 w 326790"/>
                  <a:gd name="connsiteY55" fmla="*/ 275901 h 370669"/>
                  <a:gd name="connsiteX56" fmla="*/ 41196 w 326790"/>
                  <a:gd name="connsiteY56" fmla="*/ 263399 h 370669"/>
                  <a:gd name="connsiteX57" fmla="*/ 66382 w 326790"/>
                  <a:gd name="connsiteY57" fmla="*/ 248843 h 370669"/>
                  <a:gd name="connsiteX58" fmla="*/ 105223 w 326790"/>
                  <a:gd name="connsiteY58" fmla="*/ 285738 h 370669"/>
                  <a:gd name="connsiteX59" fmla="*/ 156481 w 326790"/>
                  <a:gd name="connsiteY59" fmla="*/ 301225 h 370669"/>
                  <a:gd name="connsiteX60" fmla="*/ 156481 w 326790"/>
                  <a:gd name="connsiteY60" fmla="*/ 330333 h 370669"/>
                  <a:gd name="connsiteX61" fmla="*/ 145521 w 326790"/>
                  <a:gd name="connsiteY61" fmla="*/ 339419 h 370669"/>
                  <a:gd name="connsiteX62" fmla="*/ 142987 w 326790"/>
                  <a:gd name="connsiteY62" fmla="*/ 353434 h 370669"/>
                  <a:gd name="connsiteX63" fmla="*/ 150064 w 326790"/>
                  <a:gd name="connsiteY63" fmla="*/ 365786 h 370669"/>
                  <a:gd name="connsiteX64" fmla="*/ 163424 w 326790"/>
                  <a:gd name="connsiteY64" fmla="*/ 370670 h 370669"/>
                  <a:gd name="connsiteX65" fmla="*/ 176790 w 326790"/>
                  <a:gd name="connsiteY65" fmla="*/ 365786 h 370669"/>
                  <a:gd name="connsiteX66" fmla="*/ 183868 w 326790"/>
                  <a:gd name="connsiteY66" fmla="*/ 353434 h 370669"/>
                  <a:gd name="connsiteX67" fmla="*/ 181327 w 326790"/>
                  <a:gd name="connsiteY67" fmla="*/ 339419 h 370669"/>
                  <a:gd name="connsiteX68" fmla="*/ 170373 w 326790"/>
                  <a:gd name="connsiteY68" fmla="*/ 330333 h 370669"/>
                  <a:gd name="connsiteX69" fmla="*/ 170373 w 326790"/>
                  <a:gd name="connsiteY69" fmla="*/ 301225 h 370669"/>
                  <a:gd name="connsiteX70" fmla="*/ 221554 w 326790"/>
                  <a:gd name="connsiteY70" fmla="*/ 285749 h 370669"/>
                  <a:gd name="connsiteX71" fmla="*/ 260402 w 326790"/>
                  <a:gd name="connsiteY71" fmla="*/ 248936 h 370669"/>
                  <a:gd name="connsiteX72" fmla="*/ 285684 w 326790"/>
                  <a:gd name="connsiteY72" fmla="*/ 263491 h 370669"/>
                  <a:gd name="connsiteX73" fmla="*/ 285684 w 326790"/>
                  <a:gd name="connsiteY73" fmla="*/ 272762 h 370669"/>
                  <a:gd name="connsiteX74" fmla="*/ 294924 w 326790"/>
                  <a:gd name="connsiteY74" fmla="*/ 285371 h 370669"/>
                  <a:gd name="connsiteX75" fmla="*/ 302625 w 326790"/>
                  <a:gd name="connsiteY75" fmla="*/ 287955 h 370669"/>
                  <a:gd name="connsiteX76" fmla="*/ 310646 w 326790"/>
                  <a:gd name="connsiteY76" fmla="*/ 287399 h 370669"/>
                  <a:gd name="connsiteX77" fmla="*/ 317897 w 326790"/>
                  <a:gd name="connsiteY77" fmla="*/ 283790 h 370669"/>
                  <a:gd name="connsiteX78" fmla="*/ 323223 w 326790"/>
                  <a:gd name="connsiteY78" fmla="*/ 277676 h 370669"/>
                  <a:gd name="connsiteX79" fmla="*/ 325854 w 326790"/>
                  <a:gd name="connsiteY79" fmla="*/ 269989 h 370669"/>
                  <a:gd name="connsiteX80" fmla="*/ 325276 w 326790"/>
                  <a:gd name="connsiteY80" fmla="*/ 261898 h 370669"/>
                  <a:gd name="connsiteX81" fmla="*/ 321683 w 326790"/>
                  <a:gd name="connsiteY81" fmla="*/ 254635 h 370669"/>
                  <a:gd name="connsiteX82" fmla="*/ 315586 w 326790"/>
                  <a:gd name="connsiteY82" fmla="*/ 249306 h 370669"/>
                  <a:gd name="connsiteX83" fmla="*/ 316421 w 326790"/>
                  <a:gd name="connsiteY83" fmla="*/ 249121 h 370669"/>
                  <a:gd name="connsiteX84" fmla="*/ 78420 w 326790"/>
                  <a:gd name="connsiteY84" fmla="*/ 241889 h 370669"/>
                  <a:gd name="connsiteX85" fmla="*/ 102772 w 326790"/>
                  <a:gd name="connsiteY85" fmla="*/ 227797 h 370669"/>
                  <a:gd name="connsiteX86" fmla="*/ 120463 w 326790"/>
                  <a:gd name="connsiteY86" fmla="*/ 239479 h 370669"/>
                  <a:gd name="connsiteX87" fmla="*/ 147498 w 326790"/>
                  <a:gd name="connsiteY87" fmla="*/ 235771 h 370669"/>
                  <a:gd name="connsiteX88" fmla="*/ 171387 w 326790"/>
                  <a:gd name="connsiteY88" fmla="*/ 221864 h 370669"/>
                  <a:gd name="connsiteX89" fmla="*/ 163520 w 326790"/>
                  <a:gd name="connsiteY89" fmla="*/ 208328 h 370669"/>
                  <a:gd name="connsiteX90" fmla="*/ 144071 w 326790"/>
                  <a:gd name="connsiteY90" fmla="*/ 219732 h 370669"/>
                  <a:gd name="connsiteX91" fmla="*/ 137128 w 326790"/>
                  <a:gd name="connsiteY91" fmla="*/ 207679 h 370669"/>
                  <a:gd name="connsiteX92" fmla="*/ 156667 w 326790"/>
                  <a:gd name="connsiteY92" fmla="*/ 196925 h 370669"/>
                  <a:gd name="connsiteX93" fmla="*/ 149724 w 326790"/>
                  <a:gd name="connsiteY93" fmla="*/ 184965 h 370669"/>
                  <a:gd name="connsiteX94" fmla="*/ 130275 w 326790"/>
                  <a:gd name="connsiteY94" fmla="*/ 196276 h 370669"/>
                  <a:gd name="connsiteX95" fmla="*/ 122684 w 326790"/>
                  <a:gd name="connsiteY95" fmla="*/ 182462 h 370669"/>
                  <a:gd name="connsiteX96" fmla="*/ 142126 w 326790"/>
                  <a:gd name="connsiteY96" fmla="*/ 171151 h 370669"/>
                  <a:gd name="connsiteX97" fmla="*/ 135184 w 326790"/>
                  <a:gd name="connsiteY97" fmla="*/ 159099 h 370669"/>
                  <a:gd name="connsiteX98" fmla="*/ 111108 w 326790"/>
                  <a:gd name="connsiteY98" fmla="*/ 173191 h 370669"/>
                  <a:gd name="connsiteX99" fmla="*/ 96342 w 326790"/>
                  <a:gd name="connsiteY99" fmla="*/ 191746 h 370669"/>
                  <a:gd name="connsiteX100" fmla="*/ 95829 w 326790"/>
                  <a:gd name="connsiteY100" fmla="*/ 215467 h 370669"/>
                  <a:gd name="connsiteX101" fmla="*/ 71567 w 326790"/>
                  <a:gd name="connsiteY101" fmla="*/ 229837 h 370669"/>
                  <a:gd name="connsiteX102" fmla="*/ 61294 w 326790"/>
                  <a:gd name="connsiteY102" fmla="*/ 185336 h 370669"/>
                  <a:gd name="connsiteX103" fmla="*/ 81096 w 326790"/>
                  <a:gd name="connsiteY103" fmla="*/ 124069 h 370669"/>
                  <a:gd name="connsiteX104" fmla="*/ 133612 w 326790"/>
                  <a:gd name="connsiteY104" fmla="*/ 86894 h 370669"/>
                  <a:gd name="connsiteX105" fmla="*/ 197902 w 326790"/>
                  <a:gd name="connsiteY105" fmla="*/ 88635 h 370669"/>
                  <a:gd name="connsiteX106" fmla="*/ 248338 w 326790"/>
                  <a:gd name="connsiteY106" fmla="*/ 128597 h 370669"/>
                  <a:gd name="connsiteX107" fmla="*/ 228061 w 326790"/>
                  <a:gd name="connsiteY107" fmla="*/ 140279 h 370669"/>
                  <a:gd name="connsiteX108" fmla="*/ 227503 w 326790"/>
                  <a:gd name="connsiteY108" fmla="*/ 139258 h 370669"/>
                  <a:gd name="connsiteX109" fmla="*/ 206577 w 326790"/>
                  <a:gd name="connsiteY109" fmla="*/ 127247 h 370669"/>
                  <a:gd name="connsiteX110" fmla="*/ 182777 w 326790"/>
                  <a:gd name="connsiteY110" fmla="*/ 131193 h 370669"/>
                  <a:gd name="connsiteX111" fmla="*/ 161852 w 326790"/>
                  <a:gd name="connsiteY111" fmla="*/ 143431 h 370669"/>
                  <a:gd name="connsiteX112" fmla="*/ 168981 w 326790"/>
                  <a:gd name="connsiteY112" fmla="*/ 155390 h 370669"/>
                  <a:gd name="connsiteX113" fmla="*/ 150462 w 326790"/>
                  <a:gd name="connsiteY113" fmla="*/ 165866 h 370669"/>
                  <a:gd name="connsiteX114" fmla="*/ 158335 w 326790"/>
                  <a:gd name="connsiteY114" fmla="*/ 179310 h 370669"/>
                  <a:gd name="connsiteX115" fmla="*/ 176668 w 326790"/>
                  <a:gd name="connsiteY115" fmla="*/ 169111 h 370669"/>
                  <a:gd name="connsiteX116" fmla="*/ 183612 w 326790"/>
                  <a:gd name="connsiteY116" fmla="*/ 181071 h 370669"/>
                  <a:gd name="connsiteX117" fmla="*/ 165651 w 326790"/>
                  <a:gd name="connsiteY117" fmla="*/ 191362 h 370669"/>
                  <a:gd name="connsiteX118" fmla="*/ 172594 w 326790"/>
                  <a:gd name="connsiteY118" fmla="*/ 203321 h 370669"/>
                  <a:gd name="connsiteX119" fmla="*/ 190561 w 326790"/>
                  <a:gd name="connsiteY119" fmla="*/ 192845 h 370669"/>
                  <a:gd name="connsiteX120" fmla="*/ 198428 w 326790"/>
                  <a:gd name="connsiteY120" fmla="*/ 206196 h 370669"/>
                  <a:gd name="connsiteX121" fmla="*/ 219353 w 326790"/>
                  <a:gd name="connsiteY121" fmla="*/ 193958 h 370669"/>
                  <a:gd name="connsiteX122" fmla="*/ 234035 w 326790"/>
                  <a:gd name="connsiteY122" fmla="*/ 175678 h 370669"/>
                  <a:gd name="connsiteX123" fmla="*/ 234818 w 326790"/>
                  <a:gd name="connsiteY123" fmla="*/ 152238 h 370669"/>
                  <a:gd name="connsiteX124" fmla="*/ 255268 w 326790"/>
                  <a:gd name="connsiteY124" fmla="*/ 140464 h 370669"/>
                  <a:gd name="connsiteX125" fmla="*/ 265214 w 326790"/>
                  <a:gd name="connsiteY125" fmla="*/ 217924 h 370669"/>
                  <a:gd name="connsiteX126" fmla="*/ 217505 w 326790"/>
                  <a:gd name="connsiteY126" fmla="*/ 279715 h 370669"/>
                  <a:gd name="connsiteX127" fmla="*/ 140137 w 326790"/>
                  <a:gd name="connsiteY127" fmla="*/ 289643 h 370669"/>
                  <a:gd name="connsiteX128" fmla="*/ 78420 w 326790"/>
                  <a:gd name="connsiteY128" fmla="*/ 241889 h 370669"/>
                  <a:gd name="connsiteX129" fmla="*/ 299481 w 326790"/>
                  <a:gd name="connsiteY129" fmla="*/ 101989 h 370669"/>
                  <a:gd name="connsiteX130" fmla="*/ 300636 w 326790"/>
                  <a:gd name="connsiteY130" fmla="*/ 99511 h 370669"/>
                  <a:gd name="connsiteX131" fmla="*/ 302689 w 326790"/>
                  <a:gd name="connsiteY131" fmla="*/ 97724 h 370669"/>
                  <a:gd name="connsiteX132" fmla="*/ 305320 w 326790"/>
                  <a:gd name="connsiteY132" fmla="*/ 96654 h 370669"/>
                  <a:gd name="connsiteX133" fmla="*/ 308143 w 326790"/>
                  <a:gd name="connsiteY133" fmla="*/ 96726 h 370669"/>
                  <a:gd name="connsiteX134" fmla="*/ 310710 w 326790"/>
                  <a:gd name="connsiteY134" fmla="*/ 97926 h 370669"/>
                  <a:gd name="connsiteX135" fmla="*/ 312635 w 326790"/>
                  <a:gd name="connsiteY135" fmla="*/ 100055 h 370669"/>
                  <a:gd name="connsiteX136" fmla="*/ 313469 w 326790"/>
                  <a:gd name="connsiteY136" fmla="*/ 102758 h 370669"/>
                  <a:gd name="connsiteX137" fmla="*/ 313212 w 326790"/>
                  <a:gd name="connsiteY137" fmla="*/ 105583 h 370669"/>
                  <a:gd name="connsiteX138" fmla="*/ 311801 w 326790"/>
                  <a:gd name="connsiteY138" fmla="*/ 108061 h 370669"/>
                  <a:gd name="connsiteX139" fmla="*/ 309555 w 326790"/>
                  <a:gd name="connsiteY139" fmla="*/ 109777 h 370669"/>
                  <a:gd name="connsiteX140" fmla="*/ 304357 w 326790"/>
                  <a:gd name="connsiteY140" fmla="*/ 110378 h 370669"/>
                  <a:gd name="connsiteX141" fmla="*/ 300314 w 326790"/>
                  <a:gd name="connsiteY141" fmla="*/ 107180 h 370669"/>
                  <a:gd name="connsiteX142" fmla="*/ 299288 w 326790"/>
                  <a:gd name="connsiteY142" fmla="*/ 104535 h 370669"/>
                  <a:gd name="connsiteX143" fmla="*/ 299481 w 326790"/>
                  <a:gd name="connsiteY143" fmla="*/ 101711 h 370669"/>
                  <a:gd name="connsiteX144" fmla="*/ 299481 w 326790"/>
                  <a:gd name="connsiteY144" fmla="*/ 101989 h 370669"/>
                  <a:gd name="connsiteX145" fmla="*/ 163424 w 326790"/>
                  <a:gd name="connsiteY145" fmla="*/ 13821 h 370669"/>
                  <a:gd name="connsiteX146" fmla="*/ 167293 w 326790"/>
                  <a:gd name="connsiteY146" fmla="*/ 14999 h 370669"/>
                  <a:gd name="connsiteX147" fmla="*/ 169854 w 326790"/>
                  <a:gd name="connsiteY147" fmla="*/ 18135 h 370669"/>
                  <a:gd name="connsiteX148" fmla="*/ 170232 w 326790"/>
                  <a:gd name="connsiteY148" fmla="*/ 22165 h 370669"/>
                  <a:gd name="connsiteX149" fmla="*/ 168301 w 326790"/>
                  <a:gd name="connsiteY149" fmla="*/ 25724 h 370669"/>
                  <a:gd name="connsiteX150" fmla="*/ 164727 w 326790"/>
                  <a:gd name="connsiteY150" fmla="*/ 27605 h 370669"/>
                  <a:gd name="connsiteX151" fmla="*/ 160703 w 326790"/>
                  <a:gd name="connsiteY151" fmla="*/ 27171 h 370669"/>
                  <a:gd name="connsiteX152" fmla="*/ 157604 w 326790"/>
                  <a:gd name="connsiteY152" fmla="*/ 24569 h 370669"/>
                  <a:gd name="connsiteX153" fmla="*/ 156481 w 326790"/>
                  <a:gd name="connsiteY153" fmla="*/ 20681 h 370669"/>
                  <a:gd name="connsiteX154" fmla="*/ 158547 w 326790"/>
                  <a:gd name="connsiteY154" fmla="*/ 15825 h 370669"/>
                  <a:gd name="connsiteX155" fmla="*/ 163424 w 326790"/>
                  <a:gd name="connsiteY155" fmla="*/ 13821 h 370669"/>
                  <a:gd name="connsiteX156" fmla="*/ 26752 w 326790"/>
                  <a:gd name="connsiteY156" fmla="*/ 106532 h 370669"/>
                  <a:gd name="connsiteX157" fmla="*/ 22651 w 326790"/>
                  <a:gd name="connsiteY157" fmla="*/ 109729 h 370669"/>
                  <a:gd name="connsiteX158" fmla="*/ 17492 w 326790"/>
                  <a:gd name="connsiteY158" fmla="*/ 109127 h 370669"/>
                  <a:gd name="connsiteX159" fmla="*/ 14335 w 326790"/>
                  <a:gd name="connsiteY159" fmla="*/ 105014 h 370669"/>
                  <a:gd name="connsiteX160" fmla="*/ 14900 w 326790"/>
                  <a:gd name="connsiteY160" fmla="*/ 99856 h 370669"/>
                  <a:gd name="connsiteX161" fmla="*/ 17447 w 326790"/>
                  <a:gd name="connsiteY161" fmla="*/ 97476 h 370669"/>
                  <a:gd name="connsiteX162" fmla="*/ 20829 w 326790"/>
                  <a:gd name="connsiteY162" fmla="*/ 96611 h 370669"/>
                  <a:gd name="connsiteX163" fmla="*/ 24345 w 326790"/>
                  <a:gd name="connsiteY163" fmla="*/ 97446 h 370669"/>
                  <a:gd name="connsiteX164" fmla="*/ 27586 w 326790"/>
                  <a:gd name="connsiteY164" fmla="*/ 101711 h 370669"/>
                  <a:gd name="connsiteX165" fmla="*/ 27695 w 326790"/>
                  <a:gd name="connsiteY165" fmla="*/ 104391 h 370669"/>
                  <a:gd name="connsiteX166" fmla="*/ 26752 w 326790"/>
                  <a:gd name="connsiteY166" fmla="*/ 106903 h 370669"/>
                  <a:gd name="connsiteX167" fmla="*/ 26752 w 326790"/>
                  <a:gd name="connsiteY167" fmla="*/ 106532 h 370669"/>
                  <a:gd name="connsiteX168" fmla="*/ 27496 w 326790"/>
                  <a:gd name="connsiteY168" fmla="*/ 268590 h 370669"/>
                  <a:gd name="connsiteX169" fmla="*/ 24249 w 326790"/>
                  <a:gd name="connsiteY169" fmla="*/ 272855 h 370669"/>
                  <a:gd name="connsiteX170" fmla="*/ 19109 w 326790"/>
                  <a:gd name="connsiteY170" fmla="*/ 273388 h 370669"/>
                  <a:gd name="connsiteX171" fmla="*/ 14990 w 326790"/>
                  <a:gd name="connsiteY171" fmla="*/ 270259 h 370669"/>
                  <a:gd name="connsiteX172" fmla="*/ 14425 w 326790"/>
                  <a:gd name="connsiteY172" fmla="*/ 265102 h 370669"/>
                  <a:gd name="connsiteX173" fmla="*/ 17582 w 326790"/>
                  <a:gd name="connsiteY173" fmla="*/ 260988 h 370669"/>
                  <a:gd name="connsiteX174" fmla="*/ 22748 w 326790"/>
                  <a:gd name="connsiteY174" fmla="*/ 260386 h 370669"/>
                  <a:gd name="connsiteX175" fmla="*/ 26841 w 326790"/>
                  <a:gd name="connsiteY175" fmla="*/ 263584 h 370669"/>
                  <a:gd name="connsiteX176" fmla="*/ 27727 w 326790"/>
                  <a:gd name="connsiteY176" fmla="*/ 266205 h 370669"/>
                  <a:gd name="connsiteX177" fmla="*/ 27496 w 326790"/>
                  <a:gd name="connsiteY177" fmla="*/ 268961 h 370669"/>
                  <a:gd name="connsiteX178" fmla="*/ 27496 w 326790"/>
                  <a:gd name="connsiteY178" fmla="*/ 268590 h 370669"/>
                  <a:gd name="connsiteX179" fmla="*/ 163424 w 326790"/>
                  <a:gd name="connsiteY179" fmla="*/ 356854 h 370669"/>
                  <a:gd name="connsiteX180" fmla="*/ 159561 w 326790"/>
                  <a:gd name="connsiteY180" fmla="*/ 355673 h 370669"/>
                  <a:gd name="connsiteX181" fmla="*/ 157001 w 326790"/>
                  <a:gd name="connsiteY181" fmla="*/ 352536 h 370669"/>
                  <a:gd name="connsiteX182" fmla="*/ 156622 w 326790"/>
                  <a:gd name="connsiteY182" fmla="*/ 348506 h 370669"/>
                  <a:gd name="connsiteX183" fmla="*/ 158547 w 326790"/>
                  <a:gd name="connsiteY183" fmla="*/ 344951 h 370669"/>
                  <a:gd name="connsiteX184" fmla="*/ 162128 w 326790"/>
                  <a:gd name="connsiteY184" fmla="*/ 343064 h 370669"/>
                  <a:gd name="connsiteX185" fmla="*/ 166151 w 326790"/>
                  <a:gd name="connsiteY185" fmla="*/ 343501 h 370669"/>
                  <a:gd name="connsiteX186" fmla="*/ 169244 w 326790"/>
                  <a:gd name="connsiteY186" fmla="*/ 346099 h 370669"/>
                  <a:gd name="connsiteX187" fmla="*/ 170373 w 326790"/>
                  <a:gd name="connsiteY187" fmla="*/ 349988 h 370669"/>
                  <a:gd name="connsiteX188" fmla="*/ 168307 w 326790"/>
                  <a:gd name="connsiteY188" fmla="*/ 354846 h 370669"/>
                  <a:gd name="connsiteX189" fmla="*/ 163424 w 326790"/>
                  <a:gd name="connsiteY189" fmla="*/ 356854 h 370669"/>
                  <a:gd name="connsiteX190" fmla="*/ 312122 w 326790"/>
                  <a:gd name="connsiteY190" fmla="*/ 271094 h 370669"/>
                  <a:gd name="connsiteX191" fmla="*/ 308015 w 326790"/>
                  <a:gd name="connsiteY191" fmla="*/ 274255 h 370669"/>
                  <a:gd name="connsiteX192" fmla="*/ 302881 w 326790"/>
                  <a:gd name="connsiteY192" fmla="*/ 273689 h 370669"/>
                  <a:gd name="connsiteX193" fmla="*/ 300828 w 326790"/>
                  <a:gd name="connsiteY193" fmla="*/ 271902 h 370669"/>
                  <a:gd name="connsiteX194" fmla="*/ 299609 w 326790"/>
                  <a:gd name="connsiteY194" fmla="*/ 269425 h 370669"/>
                  <a:gd name="connsiteX195" fmla="*/ 299544 w 326790"/>
                  <a:gd name="connsiteY195" fmla="*/ 266290 h 370669"/>
                  <a:gd name="connsiteX196" fmla="*/ 300828 w 326790"/>
                  <a:gd name="connsiteY196" fmla="*/ 263435 h 370669"/>
                  <a:gd name="connsiteX197" fmla="*/ 303266 w 326790"/>
                  <a:gd name="connsiteY197" fmla="*/ 261439 h 370669"/>
                  <a:gd name="connsiteX198" fmla="*/ 306282 w 326790"/>
                  <a:gd name="connsiteY198" fmla="*/ 260710 h 370669"/>
                  <a:gd name="connsiteX199" fmla="*/ 309747 w 326790"/>
                  <a:gd name="connsiteY199" fmla="*/ 261637 h 370669"/>
                  <a:gd name="connsiteX200" fmla="*/ 312891 w 326790"/>
                  <a:gd name="connsiteY200" fmla="*/ 265872 h 370669"/>
                  <a:gd name="connsiteX201" fmla="*/ 312122 w 326790"/>
                  <a:gd name="connsiteY201" fmla="*/ 271094 h 37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326790" h="370669">
                    <a:moveTo>
                      <a:pt x="316421" y="249121"/>
                    </a:moveTo>
                    <a:cubicBezTo>
                      <a:pt x="312699" y="247014"/>
                      <a:pt x="308400" y="246107"/>
                      <a:pt x="304165" y="246522"/>
                    </a:cubicBezTo>
                    <a:cubicBezTo>
                      <a:pt x="299866" y="246936"/>
                      <a:pt x="295823" y="248653"/>
                      <a:pt x="292614" y="251439"/>
                    </a:cubicBezTo>
                    <a:lnTo>
                      <a:pt x="267332" y="236883"/>
                    </a:lnTo>
                    <a:cubicBezTo>
                      <a:pt x="275225" y="220856"/>
                      <a:pt x="279332" y="203216"/>
                      <a:pt x="279332" y="185336"/>
                    </a:cubicBezTo>
                    <a:cubicBezTo>
                      <a:pt x="279332" y="167455"/>
                      <a:pt x="275225" y="149815"/>
                      <a:pt x="267332" y="133789"/>
                    </a:cubicBezTo>
                    <a:lnTo>
                      <a:pt x="292614" y="119233"/>
                    </a:lnTo>
                    <a:cubicBezTo>
                      <a:pt x="296336" y="122485"/>
                      <a:pt x="301149" y="124293"/>
                      <a:pt x="306090" y="124332"/>
                    </a:cubicBezTo>
                    <a:cubicBezTo>
                      <a:pt x="310004" y="124317"/>
                      <a:pt x="313790" y="123221"/>
                      <a:pt x="317063" y="121168"/>
                    </a:cubicBezTo>
                    <a:cubicBezTo>
                      <a:pt x="320335" y="119116"/>
                      <a:pt x="322966" y="116188"/>
                      <a:pt x="324634" y="112716"/>
                    </a:cubicBezTo>
                    <a:cubicBezTo>
                      <a:pt x="326367" y="109243"/>
                      <a:pt x="327073" y="105363"/>
                      <a:pt x="326688" y="101514"/>
                    </a:cubicBezTo>
                    <a:cubicBezTo>
                      <a:pt x="326303" y="97664"/>
                      <a:pt x="324827" y="93998"/>
                      <a:pt x="322517" y="90929"/>
                    </a:cubicBezTo>
                    <a:cubicBezTo>
                      <a:pt x="320143" y="87859"/>
                      <a:pt x="316998" y="85507"/>
                      <a:pt x="313341" y="84140"/>
                    </a:cubicBezTo>
                    <a:cubicBezTo>
                      <a:pt x="309747" y="82771"/>
                      <a:pt x="305833" y="82442"/>
                      <a:pt x="302047" y="83187"/>
                    </a:cubicBezTo>
                    <a:cubicBezTo>
                      <a:pt x="298261" y="83932"/>
                      <a:pt x="294732" y="85722"/>
                      <a:pt x="291908" y="88356"/>
                    </a:cubicBezTo>
                    <a:cubicBezTo>
                      <a:pt x="289085" y="90990"/>
                      <a:pt x="287032" y="94363"/>
                      <a:pt x="286005" y="98095"/>
                    </a:cubicBezTo>
                    <a:cubicBezTo>
                      <a:pt x="285363" y="101149"/>
                      <a:pt x="285363" y="104312"/>
                      <a:pt x="286005" y="107366"/>
                    </a:cubicBezTo>
                    <a:lnTo>
                      <a:pt x="260723" y="121921"/>
                    </a:lnTo>
                    <a:cubicBezTo>
                      <a:pt x="250841" y="106792"/>
                      <a:pt x="237552" y="94186"/>
                      <a:pt x="221927" y="85108"/>
                    </a:cubicBezTo>
                    <a:cubicBezTo>
                      <a:pt x="206301" y="76030"/>
                      <a:pt x="188777" y="70731"/>
                      <a:pt x="170739" y="69632"/>
                    </a:cubicBezTo>
                    <a:lnTo>
                      <a:pt x="170739" y="40336"/>
                    </a:lnTo>
                    <a:cubicBezTo>
                      <a:pt x="175346" y="38697"/>
                      <a:pt x="179229" y="35480"/>
                      <a:pt x="181699" y="31254"/>
                    </a:cubicBezTo>
                    <a:cubicBezTo>
                      <a:pt x="184170" y="27028"/>
                      <a:pt x="185068" y="22064"/>
                      <a:pt x="184240" y="17239"/>
                    </a:cubicBezTo>
                    <a:cubicBezTo>
                      <a:pt x="183406" y="12415"/>
                      <a:pt x="180897" y="8038"/>
                      <a:pt x="177163" y="4884"/>
                    </a:cubicBezTo>
                    <a:cubicBezTo>
                      <a:pt x="173422" y="1730"/>
                      <a:pt x="168686" y="0"/>
                      <a:pt x="163796" y="0"/>
                    </a:cubicBezTo>
                    <a:cubicBezTo>
                      <a:pt x="158906" y="0"/>
                      <a:pt x="154171" y="1730"/>
                      <a:pt x="150436" y="4884"/>
                    </a:cubicBezTo>
                    <a:cubicBezTo>
                      <a:pt x="146696" y="8038"/>
                      <a:pt x="144186" y="12415"/>
                      <a:pt x="143359" y="17239"/>
                    </a:cubicBezTo>
                    <a:cubicBezTo>
                      <a:pt x="142524" y="22064"/>
                      <a:pt x="143423" y="27028"/>
                      <a:pt x="145893" y="31254"/>
                    </a:cubicBezTo>
                    <a:cubicBezTo>
                      <a:pt x="148364" y="35480"/>
                      <a:pt x="152246" y="38697"/>
                      <a:pt x="156853" y="40336"/>
                    </a:cubicBezTo>
                    <a:lnTo>
                      <a:pt x="156853" y="69447"/>
                    </a:lnTo>
                    <a:cubicBezTo>
                      <a:pt x="138822" y="70545"/>
                      <a:pt x="121291" y="75845"/>
                      <a:pt x="105666" y="84922"/>
                    </a:cubicBezTo>
                    <a:cubicBezTo>
                      <a:pt x="90041" y="94000"/>
                      <a:pt x="76746" y="106606"/>
                      <a:pt x="66844" y="121736"/>
                    </a:cubicBezTo>
                    <a:lnTo>
                      <a:pt x="41196" y="107180"/>
                    </a:lnTo>
                    <a:cubicBezTo>
                      <a:pt x="41921" y="104132"/>
                      <a:pt x="41921" y="100957"/>
                      <a:pt x="41196" y="97909"/>
                    </a:cubicBezTo>
                    <a:cubicBezTo>
                      <a:pt x="39887" y="92650"/>
                      <a:pt x="36563" y="88119"/>
                      <a:pt x="31936" y="85301"/>
                    </a:cubicBezTo>
                    <a:cubicBezTo>
                      <a:pt x="28632" y="83363"/>
                      <a:pt x="24852" y="82376"/>
                      <a:pt x="21022" y="82449"/>
                    </a:cubicBezTo>
                    <a:cubicBezTo>
                      <a:pt x="17191" y="82522"/>
                      <a:pt x="13456" y="83651"/>
                      <a:pt x="10222" y="85713"/>
                    </a:cubicBezTo>
                    <a:cubicBezTo>
                      <a:pt x="6988" y="87774"/>
                      <a:pt x="4389" y="90689"/>
                      <a:pt x="2702" y="94134"/>
                    </a:cubicBezTo>
                    <a:cubicBezTo>
                      <a:pt x="1020" y="97581"/>
                      <a:pt x="314" y="101425"/>
                      <a:pt x="674" y="105245"/>
                    </a:cubicBezTo>
                    <a:cubicBezTo>
                      <a:pt x="1026" y="109066"/>
                      <a:pt x="2432" y="112713"/>
                      <a:pt x="4723" y="115787"/>
                    </a:cubicBezTo>
                    <a:cubicBezTo>
                      <a:pt x="7014" y="118862"/>
                      <a:pt x="10113" y="121243"/>
                      <a:pt x="13668" y="122669"/>
                    </a:cubicBezTo>
                    <a:cubicBezTo>
                      <a:pt x="17229" y="124096"/>
                      <a:pt x="21105" y="124513"/>
                      <a:pt x="24884" y="123874"/>
                    </a:cubicBezTo>
                    <a:cubicBezTo>
                      <a:pt x="28664" y="123235"/>
                      <a:pt x="32193" y="121565"/>
                      <a:pt x="35087" y="119048"/>
                    </a:cubicBezTo>
                    <a:lnTo>
                      <a:pt x="60459" y="133603"/>
                    </a:lnTo>
                    <a:cubicBezTo>
                      <a:pt x="52516" y="149606"/>
                      <a:pt x="48377" y="167234"/>
                      <a:pt x="48377" y="185104"/>
                    </a:cubicBezTo>
                    <a:cubicBezTo>
                      <a:pt x="48377" y="202975"/>
                      <a:pt x="52516" y="220602"/>
                      <a:pt x="60459" y="236605"/>
                    </a:cubicBezTo>
                    <a:lnTo>
                      <a:pt x="34253" y="251439"/>
                    </a:lnTo>
                    <a:cubicBezTo>
                      <a:pt x="31365" y="248958"/>
                      <a:pt x="27855" y="247319"/>
                      <a:pt x="24101" y="246703"/>
                    </a:cubicBezTo>
                    <a:cubicBezTo>
                      <a:pt x="20348" y="246086"/>
                      <a:pt x="16498" y="246515"/>
                      <a:pt x="12968" y="247942"/>
                    </a:cubicBezTo>
                    <a:cubicBezTo>
                      <a:pt x="9439" y="249369"/>
                      <a:pt x="6372" y="251740"/>
                      <a:pt x="4100" y="254795"/>
                    </a:cubicBezTo>
                    <a:cubicBezTo>
                      <a:pt x="1829" y="257851"/>
                      <a:pt x="443" y="261472"/>
                      <a:pt x="90" y="265265"/>
                    </a:cubicBezTo>
                    <a:cubicBezTo>
                      <a:pt x="-263" y="269057"/>
                      <a:pt x="430" y="272873"/>
                      <a:pt x="2098" y="276296"/>
                    </a:cubicBezTo>
                    <a:cubicBezTo>
                      <a:pt x="3766" y="279720"/>
                      <a:pt x="6340" y="282619"/>
                      <a:pt x="9542" y="284676"/>
                    </a:cubicBezTo>
                    <a:cubicBezTo>
                      <a:pt x="12744" y="286732"/>
                      <a:pt x="16446" y="287867"/>
                      <a:pt x="20252" y="287957"/>
                    </a:cubicBezTo>
                    <a:cubicBezTo>
                      <a:pt x="24057" y="288048"/>
                      <a:pt x="27810" y="287088"/>
                      <a:pt x="31102" y="285186"/>
                    </a:cubicBezTo>
                    <a:cubicBezTo>
                      <a:pt x="34830" y="283048"/>
                      <a:pt x="37808" y="279804"/>
                      <a:pt x="39618" y="275901"/>
                    </a:cubicBezTo>
                    <a:cubicBezTo>
                      <a:pt x="41421" y="271998"/>
                      <a:pt x="41979" y="267629"/>
                      <a:pt x="41196" y="263399"/>
                    </a:cubicBezTo>
                    <a:lnTo>
                      <a:pt x="66382" y="248843"/>
                    </a:lnTo>
                    <a:cubicBezTo>
                      <a:pt x="76277" y="264007"/>
                      <a:pt x="89579" y="276642"/>
                      <a:pt x="105223" y="285738"/>
                    </a:cubicBezTo>
                    <a:cubicBezTo>
                      <a:pt x="120868" y="294833"/>
                      <a:pt x="138424" y="300138"/>
                      <a:pt x="156481" y="301225"/>
                    </a:cubicBezTo>
                    <a:lnTo>
                      <a:pt x="156481" y="330333"/>
                    </a:lnTo>
                    <a:cubicBezTo>
                      <a:pt x="151874" y="331976"/>
                      <a:pt x="147991" y="335191"/>
                      <a:pt x="145521" y="339419"/>
                    </a:cubicBezTo>
                    <a:cubicBezTo>
                      <a:pt x="143057" y="343642"/>
                      <a:pt x="142152" y="348608"/>
                      <a:pt x="142987" y="353434"/>
                    </a:cubicBezTo>
                    <a:cubicBezTo>
                      <a:pt x="143814" y="358259"/>
                      <a:pt x="146323" y="362636"/>
                      <a:pt x="150064" y="365786"/>
                    </a:cubicBezTo>
                    <a:cubicBezTo>
                      <a:pt x="153805" y="368943"/>
                      <a:pt x="158534" y="370670"/>
                      <a:pt x="163424" y="370670"/>
                    </a:cubicBezTo>
                    <a:cubicBezTo>
                      <a:pt x="168314" y="370670"/>
                      <a:pt x="173049" y="368943"/>
                      <a:pt x="176790" y="365786"/>
                    </a:cubicBezTo>
                    <a:cubicBezTo>
                      <a:pt x="180531" y="362636"/>
                      <a:pt x="183034" y="358259"/>
                      <a:pt x="183868" y="353434"/>
                    </a:cubicBezTo>
                    <a:cubicBezTo>
                      <a:pt x="184696" y="348608"/>
                      <a:pt x="183798" y="343642"/>
                      <a:pt x="181327" y="339419"/>
                    </a:cubicBezTo>
                    <a:cubicBezTo>
                      <a:pt x="178863" y="335191"/>
                      <a:pt x="174981" y="331976"/>
                      <a:pt x="170373" y="330333"/>
                    </a:cubicBezTo>
                    <a:lnTo>
                      <a:pt x="170373" y="301225"/>
                    </a:lnTo>
                    <a:cubicBezTo>
                      <a:pt x="188405" y="300126"/>
                      <a:pt x="205929" y="294827"/>
                      <a:pt x="221554" y="285749"/>
                    </a:cubicBezTo>
                    <a:cubicBezTo>
                      <a:pt x="237186" y="276671"/>
                      <a:pt x="250456" y="264065"/>
                      <a:pt x="260402" y="248936"/>
                    </a:cubicBezTo>
                    <a:lnTo>
                      <a:pt x="285684" y="263491"/>
                    </a:lnTo>
                    <a:cubicBezTo>
                      <a:pt x="284978" y="266545"/>
                      <a:pt x="284978" y="269709"/>
                      <a:pt x="285684" y="272762"/>
                    </a:cubicBezTo>
                    <a:cubicBezTo>
                      <a:pt x="286968" y="278022"/>
                      <a:pt x="290304" y="282553"/>
                      <a:pt x="294924" y="285371"/>
                    </a:cubicBezTo>
                    <a:cubicBezTo>
                      <a:pt x="297299" y="286728"/>
                      <a:pt x="299866" y="287606"/>
                      <a:pt x="302625" y="287955"/>
                    </a:cubicBezTo>
                    <a:cubicBezTo>
                      <a:pt x="305320" y="288302"/>
                      <a:pt x="308015" y="288114"/>
                      <a:pt x="310646" y="287399"/>
                    </a:cubicBezTo>
                    <a:cubicBezTo>
                      <a:pt x="313276" y="286685"/>
                      <a:pt x="315779" y="285458"/>
                      <a:pt x="317897" y="283790"/>
                    </a:cubicBezTo>
                    <a:cubicBezTo>
                      <a:pt x="320078" y="282122"/>
                      <a:pt x="321875" y="280044"/>
                      <a:pt x="323223" y="277676"/>
                    </a:cubicBezTo>
                    <a:cubicBezTo>
                      <a:pt x="324634" y="275308"/>
                      <a:pt x="325469" y="272696"/>
                      <a:pt x="325854" y="269989"/>
                    </a:cubicBezTo>
                    <a:cubicBezTo>
                      <a:pt x="326174" y="267281"/>
                      <a:pt x="325982" y="264532"/>
                      <a:pt x="325276" y="261898"/>
                    </a:cubicBezTo>
                    <a:cubicBezTo>
                      <a:pt x="324570" y="259263"/>
                      <a:pt x="323351" y="256796"/>
                      <a:pt x="321683" y="254635"/>
                    </a:cubicBezTo>
                    <a:cubicBezTo>
                      <a:pt x="320014" y="252474"/>
                      <a:pt x="317961" y="250664"/>
                      <a:pt x="315586" y="249306"/>
                    </a:cubicBezTo>
                    <a:lnTo>
                      <a:pt x="316421" y="249121"/>
                    </a:lnTo>
                    <a:close/>
                    <a:moveTo>
                      <a:pt x="78420" y="241889"/>
                    </a:moveTo>
                    <a:lnTo>
                      <a:pt x="102772" y="227797"/>
                    </a:lnTo>
                    <a:cubicBezTo>
                      <a:pt x="107488" y="233241"/>
                      <a:pt x="113610" y="237281"/>
                      <a:pt x="120463" y="239479"/>
                    </a:cubicBezTo>
                    <a:cubicBezTo>
                      <a:pt x="129607" y="241851"/>
                      <a:pt x="139322" y="240519"/>
                      <a:pt x="147498" y="235771"/>
                    </a:cubicBezTo>
                    <a:lnTo>
                      <a:pt x="171387" y="221864"/>
                    </a:lnTo>
                    <a:lnTo>
                      <a:pt x="163520" y="208328"/>
                    </a:lnTo>
                    <a:lnTo>
                      <a:pt x="144071" y="219732"/>
                    </a:lnTo>
                    <a:lnTo>
                      <a:pt x="137128" y="207679"/>
                    </a:lnTo>
                    <a:lnTo>
                      <a:pt x="156667" y="196925"/>
                    </a:lnTo>
                    <a:lnTo>
                      <a:pt x="149724" y="184965"/>
                    </a:lnTo>
                    <a:lnTo>
                      <a:pt x="130275" y="196276"/>
                    </a:lnTo>
                    <a:lnTo>
                      <a:pt x="122684" y="182462"/>
                    </a:lnTo>
                    <a:lnTo>
                      <a:pt x="142126" y="171151"/>
                    </a:lnTo>
                    <a:lnTo>
                      <a:pt x="135184" y="159099"/>
                    </a:lnTo>
                    <a:lnTo>
                      <a:pt x="111108" y="173191"/>
                    </a:lnTo>
                    <a:cubicBezTo>
                      <a:pt x="104287" y="177590"/>
                      <a:pt x="99101" y="184109"/>
                      <a:pt x="96342" y="191746"/>
                    </a:cubicBezTo>
                    <a:cubicBezTo>
                      <a:pt x="93583" y="199384"/>
                      <a:pt x="93403" y="207718"/>
                      <a:pt x="95829" y="215467"/>
                    </a:cubicBezTo>
                    <a:lnTo>
                      <a:pt x="71567" y="229837"/>
                    </a:lnTo>
                    <a:cubicBezTo>
                      <a:pt x="64791" y="215984"/>
                      <a:pt x="61274" y="200761"/>
                      <a:pt x="61294" y="185336"/>
                    </a:cubicBezTo>
                    <a:cubicBezTo>
                      <a:pt x="61108" y="163308"/>
                      <a:pt x="68057" y="141814"/>
                      <a:pt x="81096" y="124069"/>
                    </a:cubicBezTo>
                    <a:cubicBezTo>
                      <a:pt x="94129" y="106324"/>
                      <a:pt x="112558" y="93282"/>
                      <a:pt x="133612" y="86894"/>
                    </a:cubicBezTo>
                    <a:cubicBezTo>
                      <a:pt x="154665" y="80508"/>
                      <a:pt x="177227" y="81118"/>
                      <a:pt x="197902" y="88635"/>
                    </a:cubicBezTo>
                    <a:cubicBezTo>
                      <a:pt x="218583" y="96153"/>
                      <a:pt x="236281" y="110172"/>
                      <a:pt x="248338" y="128597"/>
                    </a:cubicBezTo>
                    <a:lnTo>
                      <a:pt x="228061" y="140279"/>
                    </a:lnTo>
                    <a:lnTo>
                      <a:pt x="227503" y="139258"/>
                    </a:lnTo>
                    <a:cubicBezTo>
                      <a:pt x="222119" y="132960"/>
                      <a:pt x="214727" y="128716"/>
                      <a:pt x="206577" y="127247"/>
                    </a:cubicBezTo>
                    <a:cubicBezTo>
                      <a:pt x="198428" y="125777"/>
                      <a:pt x="190022" y="127171"/>
                      <a:pt x="182777" y="131193"/>
                    </a:cubicBezTo>
                    <a:lnTo>
                      <a:pt x="161852" y="143431"/>
                    </a:lnTo>
                    <a:lnTo>
                      <a:pt x="168981" y="155390"/>
                    </a:lnTo>
                    <a:lnTo>
                      <a:pt x="150462" y="165866"/>
                    </a:lnTo>
                    <a:lnTo>
                      <a:pt x="158335" y="179310"/>
                    </a:lnTo>
                    <a:lnTo>
                      <a:pt x="176668" y="169111"/>
                    </a:lnTo>
                    <a:lnTo>
                      <a:pt x="183612" y="181071"/>
                    </a:lnTo>
                    <a:lnTo>
                      <a:pt x="165651" y="191362"/>
                    </a:lnTo>
                    <a:lnTo>
                      <a:pt x="172594" y="203321"/>
                    </a:lnTo>
                    <a:lnTo>
                      <a:pt x="190561" y="192845"/>
                    </a:lnTo>
                    <a:lnTo>
                      <a:pt x="198428" y="206196"/>
                    </a:lnTo>
                    <a:lnTo>
                      <a:pt x="219353" y="193958"/>
                    </a:lnTo>
                    <a:cubicBezTo>
                      <a:pt x="226091" y="189615"/>
                      <a:pt x="231244" y="183201"/>
                      <a:pt x="234035" y="175678"/>
                    </a:cubicBezTo>
                    <a:cubicBezTo>
                      <a:pt x="236820" y="168156"/>
                      <a:pt x="237096" y="159931"/>
                      <a:pt x="234818" y="152238"/>
                    </a:cubicBezTo>
                    <a:lnTo>
                      <a:pt x="255268" y="140464"/>
                    </a:lnTo>
                    <a:cubicBezTo>
                      <a:pt x="268744" y="163946"/>
                      <a:pt x="272273" y="191809"/>
                      <a:pt x="265214" y="217924"/>
                    </a:cubicBezTo>
                    <a:cubicBezTo>
                      <a:pt x="258092" y="244038"/>
                      <a:pt x="240959" y="266266"/>
                      <a:pt x="217505" y="279715"/>
                    </a:cubicBezTo>
                    <a:cubicBezTo>
                      <a:pt x="194051" y="293166"/>
                      <a:pt x="166222" y="296737"/>
                      <a:pt x="140137" y="289643"/>
                    </a:cubicBezTo>
                    <a:cubicBezTo>
                      <a:pt x="114053" y="282549"/>
                      <a:pt x="91857" y="265372"/>
                      <a:pt x="78420" y="241889"/>
                    </a:cubicBezTo>
                    <a:close/>
                    <a:moveTo>
                      <a:pt x="299481" y="101989"/>
                    </a:moveTo>
                    <a:cubicBezTo>
                      <a:pt x="299673" y="101090"/>
                      <a:pt x="300058" y="100246"/>
                      <a:pt x="300636" y="99511"/>
                    </a:cubicBezTo>
                    <a:cubicBezTo>
                      <a:pt x="301149" y="98776"/>
                      <a:pt x="301855" y="98167"/>
                      <a:pt x="302689" y="97724"/>
                    </a:cubicBezTo>
                    <a:cubicBezTo>
                      <a:pt x="303459" y="97190"/>
                      <a:pt x="304357" y="96826"/>
                      <a:pt x="305320" y="96654"/>
                    </a:cubicBezTo>
                    <a:cubicBezTo>
                      <a:pt x="306282" y="96483"/>
                      <a:pt x="307245" y="96507"/>
                      <a:pt x="308143" y="96726"/>
                    </a:cubicBezTo>
                    <a:cubicBezTo>
                      <a:pt x="309106" y="96945"/>
                      <a:pt x="309940" y="97353"/>
                      <a:pt x="310710" y="97926"/>
                    </a:cubicBezTo>
                    <a:cubicBezTo>
                      <a:pt x="311480" y="98499"/>
                      <a:pt x="312122" y="99224"/>
                      <a:pt x="312635" y="100055"/>
                    </a:cubicBezTo>
                    <a:cubicBezTo>
                      <a:pt x="313084" y="100886"/>
                      <a:pt x="313341" y="101806"/>
                      <a:pt x="313469" y="102758"/>
                    </a:cubicBezTo>
                    <a:cubicBezTo>
                      <a:pt x="313597" y="103709"/>
                      <a:pt x="313469" y="104671"/>
                      <a:pt x="313212" y="105583"/>
                    </a:cubicBezTo>
                    <a:cubicBezTo>
                      <a:pt x="312891" y="106496"/>
                      <a:pt x="312442" y="107339"/>
                      <a:pt x="311801" y="108061"/>
                    </a:cubicBezTo>
                    <a:cubicBezTo>
                      <a:pt x="311159" y="108782"/>
                      <a:pt x="310389" y="109366"/>
                      <a:pt x="309555" y="109777"/>
                    </a:cubicBezTo>
                    <a:cubicBezTo>
                      <a:pt x="307950" y="110648"/>
                      <a:pt x="306090" y="110864"/>
                      <a:pt x="304357" y="110378"/>
                    </a:cubicBezTo>
                    <a:cubicBezTo>
                      <a:pt x="302625" y="109892"/>
                      <a:pt x="301149" y="108744"/>
                      <a:pt x="300314" y="107180"/>
                    </a:cubicBezTo>
                    <a:cubicBezTo>
                      <a:pt x="299801" y="106379"/>
                      <a:pt x="299416" y="105477"/>
                      <a:pt x="299288" y="104535"/>
                    </a:cubicBezTo>
                    <a:cubicBezTo>
                      <a:pt x="299159" y="103592"/>
                      <a:pt x="299224" y="102630"/>
                      <a:pt x="299481" y="101711"/>
                    </a:cubicBezTo>
                    <a:lnTo>
                      <a:pt x="299481" y="101989"/>
                    </a:lnTo>
                    <a:close/>
                    <a:moveTo>
                      <a:pt x="163424" y="13821"/>
                    </a:moveTo>
                    <a:cubicBezTo>
                      <a:pt x="164804" y="13821"/>
                      <a:pt x="166151" y="14231"/>
                      <a:pt x="167293" y="14999"/>
                    </a:cubicBezTo>
                    <a:cubicBezTo>
                      <a:pt x="168436" y="15767"/>
                      <a:pt x="169328" y="16859"/>
                      <a:pt x="169854" y="18135"/>
                    </a:cubicBezTo>
                    <a:cubicBezTo>
                      <a:pt x="170373" y="19411"/>
                      <a:pt x="170508" y="20814"/>
                      <a:pt x="170232" y="22165"/>
                    </a:cubicBezTo>
                    <a:cubicBezTo>
                      <a:pt x="169957" y="23516"/>
                      <a:pt x="169283" y="24755"/>
                      <a:pt x="168301" y="25724"/>
                    </a:cubicBezTo>
                    <a:cubicBezTo>
                      <a:pt x="167325" y="26692"/>
                      <a:pt x="166074" y="27347"/>
                      <a:pt x="164727" y="27605"/>
                    </a:cubicBezTo>
                    <a:cubicBezTo>
                      <a:pt x="163373" y="27863"/>
                      <a:pt x="161974" y="27712"/>
                      <a:pt x="160703" y="27171"/>
                    </a:cubicBezTo>
                    <a:cubicBezTo>
                      <a:pt x="159439" y="26631"/>
                      <a:pt x="158361" y="25725"/>
                      <a:pt x="157604" y="24569"/>
                    </a:cubicBezTo>
                    <a:cubicBezTo>
                      <a:pt x="156853" y="23414"/>
                      <a:pt x="156462" y="22060"/>
                      <a:pt x="156481" y="20681"/>
                    </a:cubicBezTo>
                    <a:cubicBezTo>
                      <a:pt x="156507" y="18853"/>
                      <a:pt x="157251" y="17109"/>
                      <a:pt x="158547" y="15825"/>
                    </a:cubicBezTo>
                    <a:cubicBezTo>
                      <a:pt x="159850" y="14541"/>
                      <a:pt x="161602" y="13821"/>
                      <a:pt x="163424" y="13821"/>
                    </a:cubicBezTo>
                    <a:close/>
                    <a:moveTo>
                      <a:pt x="26752" y="106532"/>
                    </a:moveTo>
                    <a:cubicBezTo>
                      <a:pt x="25860" y="108095"/>
                      <a:pt x="24384" y="109243"/>
                      <a:pt x="22651" y="109729"/>
                    </a:cubicBezTo>
                    <a:cubicBezTo>
                      <a:pt x="20919" y="110214"/>
                      <a:pt x="19064" y="109999"/>
                      <a:pt x="17492" y="109127"/>
                    </a:cubicBezTo>
                    <a:cubicBezTo>
                      <a:pt x="15946" y="108216"/>
                      <a:pt x="14817" y="106742"/>
                      <a:pt x="14335" y="105014"/>
                    </a:cubicBezTo>
                    <a:cubicBezTo>
                      <a:pt x="13854" y="103286"/>
                      <a:pt x="14053" y="101438"/>
                      <a:pt x="14900" y="99856"/>
                    </a:cubicBezTo>
                    <a:cubicBezTo>
                      <a:pt x="15535" y="98861"/>
                      <a:pt x="16414" y="98042"/>
                      <a:pt x="17447" y="97476"/>
                    </a:cubicBezTo>
                    <a:cubicBezTo>
                      <a:pt x="18487" y="96908"/>
                      <a:pt x="19648" y="96611"/>
                      <a:pt x="20829" y="96611"/>
                    </a:cubicBezTo>
                    <a:cubicBezTo>
                      <a:pt x="22048" y="96613"/>
                      <a:pt x="23255" y="96898"/>
                      <a:pt x="24345" y="97446"/>
                    </a:cubicBezTo>
                    <a:cubicBezTo>
                      <a:pt x="25930" y="98400"/>
                      <a:pt x="27092" y="99926"/>
                      <a:pt x="27586" y="101711"/>
                    </a:cubicBezTo>
                    <a:cubicBezTo>
                      <a:pt x="27798" y="102588"/>
                      <a:pt x="27836" y="103499"/>
                      <a:pt x="27695" y="104391"/>
                    </a:cubicBezTo>
                    <a:cubicBezTo>
                      <a:pt x="27547" y="105282"/>
                      <a:pt x="27233" y="106136"/>
                      <a:pt x="26752" y="106903"/>
                    </a:cubicBezTo>
                    <a:lnTo>
                      <a:pt x="26752" y="106532"/>
                    </a:lnTo>
                    <a:close/>
                    <a:moveTo>
                      <a:pt x="27496" y="268590"/>
                    </a:moveTo>
                    <a:cubicBezTo>
                      <a:pt x="26995" y="270375"/>
                      <a:pt x="25840" y="271901"/>
                      <a:pt x="24249" y="272855"/>
                    </a:cubicBezTo>
                    <a:cubicBezTo>
                      <a:pt x="22671" y="273679"/>
                      <a:pt x="20829" y="273870"/>
                      <a:pt x="19109" y="273388"/>
                    </a:cubicBezTo>
                    <a:cubicBezTo>
                      <a:pt x="17390" y="272905"/>
                      <a:pt x="15920" y="271787"/>
                      <a:pt x="14990" y="270259"/>
                    </a:cubicBezTo>
                    <a:cubicBezTo>
                      <a:pt x="14149" y="268677"/>
                      <a:pt x="13944" y="266830"/>
                      <a:pt x="14425" y="265102"/>
                    </a:cubicBezTo>
                    <a:cubicBezTo>
                      <a:pt x="14913" y="263374"/>
                      <a:pt x="16042" y="261900"/>
                      <a:pt x="17582" y="260988"/>
                    </a:cubicBezTo>
                    <a:cubicBezTo>
                      <a:pt x="19161" y="260117"/>
                      <a:pt x="21015" y="259901"/>
                      <a:pt x="22748" y="260386"/>
                    </a:cubicBezTo>
                    <a:cubicBezTo>
                      <a:pt x="24480" y="260872"/>
                      <a:pt x="25950" y="262021"/>
                      <a:pt x="26841" y="263584"/>
                    </a:cubicBezTo>
                    <a:cubicBezTo>
                      <a:pt x="27317" y="264387"/>
                      <a:pt x="27618" y="265279"/>
                      <a:pt x="27727" y="266205"/>
                    </a:cubicBezTo>
                    <a:cubicBezTo>
                      <a:pt x="27843" y="267130"/>
                      <a:pt x="27759" y="268069"/>
                      <a:pt x="27496" y="268961"/>
                    </a:cubicBezTo>
                    <a:lnTo>
                      <a:pt x="27496" y="268590"/>
                    </a:lnTo>
                    <a:close/>
                    <a:moveTo>
                      <a:pt x="163424" y="356854"/>
                    </a:moveTo>
                    <a:cubicBezTo>
                      <a:pt x="162051" y="356854"/>
                      <a:pt x="160703" y="356443"/>
                      <a:pt x="159561" y="355673"/>
                    </a:cubicBezTo>
                    <a:cubicBezTo>
                      <a:pt x="158413" y="354903"/>
                      <a:pt x="157527" y="353812"/>
                      <a:pt x="157001" y="352536"/>
                    </a:cubicBezTo>
                    <a:cubicBezTo>
                      <a:pt x="156481" y="351259"/>
                      <a:pt x="156346" y="349860"/>
                      <a:pt x="156622" y="348506"/>
                    </a:cubicBezTo>
                    <a:cubicBezTo>
                      <a:pt x="156898" y="347158"/>
                      <a:pt x="157572" y="345920"/>
                      <a:pt x="158547" y="344951"/>
                    </a:cubicBezTo>
                    <a:cubicBezTo>
                      <a:pt x="159529" y="343982"/>
                      <a:pt x="160774" y="343327"/>
                      <a:pt x="162128" y="343064"/>
                    </a:cubicBezTo>
                    <a:cubicBezTo>
                      <a:pt x="163482" y="342808"/>
                      <a:pt x="164881" y="342962"/>
                      <a:pt x="166151" y="343501"/>
                    </a:cubicBezTo>
                    <a:cubicBezTo>
                      <a:pt x="167415" y="344040"/>
                      <a:pt x="168493" y="344944"/>
                      <a:pt x="169244" y="346099"/>
                    </a:cubicBezTo>
                    <a:cubicBezTo>
                      <a:pt x="170001" y="347261"/>
                      <a:pt x="170393" y="348608"/>
                      <a:pt x="170373" y="349988"/>
                    </a:cubicBezTo>
                    <a:cubicBezTo>
                      <a:pt x="170348" y="351817"/>
                      <a:pt x="169603" y="353562"/>
                      <a:pt x="168307" y="354846"/>
                    </a:cubicBezTo>
                    <a:cubicBezTo>
                      <a:pt x="167005" y="356129"/>
                      <a:pt x="165253" y="356854"/>
                      <a:pt x="163424" y="356854"/>
                    </a:cubicBezTo>
                    <a:close/>
                    <a:moveTo>
                      <a:pt x="312122" y="271094"/>
                    </a:moveTo>
                    <a:cubicBezTo>
                      <a:pt x="311223" y="272639"/>
                      <a:pt x="309747" y="273772"/>
                      <a:pt x="308015" y="274255"/>
                    </a:cubicBezTo>
                    <a:cubicBezTo>
                      <a:pt x="306282" y="274739"/>
                      <a:pt x="304485" y="274536"/>
                      <a:pt x="302881" y="273689"/>
                    </a:cubicBezTo>
                    <a:cubicBezTo>
                      <a:pt x="302047" y="273246"/>
                      <a:pt x="301341" y="272637"/>
                      <a:pt x="300828" y="271902"/>
                    </a:cubicBezTo>
                    <a:cubicBezTo>
                      <a:pt x="300251" y="271167"/>
                      <a:pt x="299866" y="270324"/>
                      <a:pt x="299609" y="269425"/>
                    </a:cubicBezTo>
                    <a:cubicBezTo>
                      <a:pt x="299352" y="268400"/>
                      <a:pt x="299352" y="267328"/>
                      <a:pt x="299544" y="266290"/>
                    </a:cubicBezTo>
                    <a:cubicBezTo>
                      <a:pt x="299737" y="265252"/>
                      <a:pt x="300186" y="264276"/>
                      <a:pt x="300828" y="263435"/>
                    </a:cubicBezTo>
                    <a:cubicBezTo>
                      <a:pt x="301470" y="262595"/>
                      <a:pt x="302304" y="261912"/>
                      <a:pt x="303266" y="261439"/>
                    </a:cubicBezTo>
                    <a:cubicBezTo>
                      <a:pt x="304229" y="260967"/>
                      <a:pt x="305255" y="260718"/>
                      <a:pt x="306282" y="260710"/>
                    </a:cubicBezTo>
                    <a:cubicBezTo>
                      <a:pt x="307502" y="260698"/>
                      <a:pt x="308721" y="261019"/>
                      <a:pt x="309747" y="261637"/>
                    </a:cubicBezTo>
                    <a:cubicBezTo>
                      <a:pt x="311287" y="262581"/>
                      <a:pt x="312442" y="264102"/>
                      <a:pt x="312891" y="265872"/>
                    </a:cubicBezTo>
                    <a:cubicBezTo>
                      <a:pt x="313341" y="267641"/>
                      <a:pt x="313084" y="269516"/>
                      <a:pt x="312122" y="271094"/>
                    </a:cubicBezTo>
                    <a:close/>
                  </a:path>
                </a:pathLst>
              </a:custGeom>
              <a:solidFill>
                <a:srgbClr val="2D5967"/>
              </a:solidFill>
              <a:ln w="6417" cap="flat">
                <a:noFill/>
                <a:prstDash val="solid"/>
                <a:miter/>
              </a:ln>
            </p:spPr>
            <p:txBody>
              <a:bodyPr rtlCol="0" anchor="ctr"/>
              <a:lstStyle/>
              <a:p>
                <a:endParaRPr lang="en-US" sz="810"/>
              </a:p>
            </p:txBody>
          </p:sp>
        </p:grpSp>
        <p:grpSp>
          <p:nvGrpSpPr>
            <p:cNvPr id="429" name="Graphic 4">
              <a:extLst>
                <a:ext uri="{FF2B5EF4-FFF2-40B4-BE49-F238E27FC236}">
                  <a16:creationId xmlns:a16="http://schemas.microsoft.com/office/drawing/2014/main" id="{CC4012AB-6632-03D1-295E-BABD170DFC77}"/>
                </a:ext>
              </a:extLst>
            </p:cNvPr>
            <p:cNvGrpSpPr/>
            <p:nvPr/>
          </p:nvGrpSpPr>
          <p:grpSpPr>
            <a:xfrm>
              <a:off x="5899182" y="2836667"/>
              <a:ext cx="898003" cy="319652"/>
              <a:chOff x="5899182" y="2836667"/>
              <a:chExt cx="898003" cy="319652"/>
            </a:xfrm>
            <a:solidFill>
              <a:srgbClr val="000000"/>
            </a:solidFill>
          </p:grpSpPr>
          <p:sp>
            <p:nvSpPr>
              <p:cNvPr id="430" name="TextBox 429">
                <a:extLst>
                  <a:ext uri="{FF2B5EF4-FFF2-40B4-BE49-F238E27FC236}">
                    <a16:creationId xmlns:a16="http://schemas.microsoft.com/office/drawing/2014/main" id="{04E30A0E-800A-EE6F-0CA1-BF296F0591D8}"/>
                  </a:ext>
                </a:extLst>
              </p:cNvPr>
              <p:cNvSpPr txBox="1"/>
              <p:nvPr/>
            </p:nvSpPr>
            <p:spPr>
              <a:xfrm>
                <a:off x="6083416" y="2836667"/>
                <a:ext cx="52290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Service</a:t>
                </a:r>
              </a:p>
            </p:txBody>
          </p:sp>
          <p:sp>
            <p:nvSpPr>
              <p:cNvPr id="431" name="TextBox 430">
                <a:extLst>
                  <a:ext uri="{FF2B5EF4-FFF2-40B4-BE49-F238E27FC236}">
                    <a16:creationId xmlns:a16="http://schemas.microsoft.com/office/drawing/2014/main" id="{BAD1750E-9779-3775-77C0-3DF9FC639926}"/>
                  </a:ext>
                </a:extLst>
              </p:cNvPr>
              <p:cNvSpPr txBox="1"/>
              <p:nvPr/>
            </p:nvSpPr>
            <p:spPr>
              <a:xfrm>
                <a:off x="5899182" y="2939337"/>
                <a:ext cx="89800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Connector Hub</a:t>
                </a:r>
              </a:p>
            </p:txBody>
          </p:sp>
        </p:grpSp>
      </p:grpSp>
      <p:grpSp>
        <p:nvGrpSpPr>
          <p:cNvPr id="432" name="Graphic 4">
            <a:extLst>
              <a:ext uri="{FF2B5EF4-FFF2-40B4-BE49-F238E27FC236}">
                <a16:creationId xmlns:a16="http://schemas.microsoft.com/office/drawing/2014/main" id="{F258F7F6-FE86-454C-8ECA-F3D7F28B08FE}"/>
              </a:ext>
            </a:extLst>
          </p:cNvPr>
          <p:cNvGrpSpPr/>
          <p:nvPr/>
        </p:nvGrpSpPr>
        <p:grpSpPr>
          <a:xfrm>
            <a:off x="6541675" y="1543345"/>
            <a:ext cx="785793" cy="664178"/>
            <a:chOff x="6862106" y="2492141"/>
            <a:chExt cx="785793" cy="664178"/>
          </a:xfrm>
        </p:grpSpPr>
        <p:grpSp>
          <p:nvGrpSpPr>
            <p:cNvPr id="433" name="Graphic 4">
              <a:extLst>
                <a:ext uri="{FF2B5EF4-FFF2-40B4-BE49-F238E27FC236}">
                  <a16:creationId xmlns:a16="http://schemas.microsoft.com/office/drawing/2014/main" id="{6EBD8B07-7EBD-43F7-06EF-8C6E760B5795}"/>
                </a:ext>
              </a:extLst>
            </p:cNvPr>
            <p:cNvGrpSpPr/>
            <p:nvPr/>
          </p:nvGrpSpPr>
          <p:grpSpPr>
            <a:xfrm>
              <a:off x="7080856" y="2492141"/>
              <a:ext cx="345675" cy="385010"/>
              <a:chOff x="7080856" y="2492141"/>
              <a:chExt cx="345675" cy="385010"/>
            </a:xfrm>
          </p:grpSpPr>
          <p:grpSp>
            <p:nvGrpSpPr>
              <p:cNvPr id="434" name="Graphic 4">
                <a:extLst>
                  <a:ext uri="{FF2B5EF4-FFF2-40B4-BE49-F238E27FC236}">
                    <a16:creationId xmlns:a16="http://schemas.microsoft.com/office/drawing/2014/main" id="{233B6EF0-AAC4-2757-CEA2-22AFDBBBC239}"/>
                  </a:ext>
                </a:extLst>
              </p:cNvPr>
              <p:cNvGrpSpPr/>
              <p:nvPr/>
            </p:nvGrpSpPr>
            <p:grpSpPr>
              <a:xfrm>
                <a:off x="7080856" y="2492141"/>
                <a:ext cx="345675" cy="385010"/>
                <a:chOff x="7080856" y="2492141"/>
                <a:chExt cx="345675" cy="385010"/>
              </a:xfrm>
              <a:solidFill>
                <a:srgbClr val="FFFFFF"/>
              </a:solidFill>
            </p:grpSpPr>
            <p:sp>
              <p:nvSpPr>
                <p:cNvPr id="435" name="Freeform: Shape 434">
                  <a:extLst>
                    <a:ext uri="{FF2B5EF4-FFF2-40B4-BE49-F238E27FC236}">
                      <a16:creationId xmlns:a16="http://schemas.microsoft.com/office/drawing/2014/main" id="{314850AD-2DE8-58BD-0909-0923FAE32FA6}"/>
                    </a:ext>
                  </a:extLst>
                </p:cNvPr>
                <p:cNvSpPr/>
                <p:nvPr/>
              </p:nvSpPr>
              <p:spPr>
                <a:xfrm>
                  <a:off x="7083552" y="2496713"/>
                  <a:ext cx="338359" cy="375862"/>
                </a:xfrm>
                <a:custGeom>
                  <a:avLst/>
                  <a:gdLst>
                    <a:gd name="connsiteX0" fmla="*/ 42094 w 338359"/>
                    <a:gd name="connsiteY0" fmla="*/ 369465 h 375862"/>
                    <a:gd name="connsiteX1" fmla="*/ 13732 w 338359"/>
                    <a:gd name="connsiteY1" fmla="*/ 341115 h 375862"/>
                    <a:gd name="connsiteX2" fmla="*/ 8277 w 338359"/>
                    <a:gd name="connsiteY2" fmla="*/ 324650 h 375862"/>
                    <a:gd name="connsiteX3" fmla="*/ 22908 w 338359"/>
                    <a:gd name="connsiteY3" fmla="*/ 310021 h 375862"/>
                    <a:gd name="connsiteX4" fmla="*/ 49409 w 338359"/>
                    <a:gd name="connsiteY4" fmla="*/ 283500 h 375862"/>
                    <a:gd name="connsiteX5" fmla="*/ 76809 w 338359"/>
                    <a:gd name="connsiteY5" fmla="*/ 259722 h 375862"/>
                    <a:gd name="connsiteX6" fmla="*/ 105172 w 338359"/>
                    <a:gd name="connsiteY6" fmla="*/ 237774 h 375862"/>
                    <a:gd name="connsiteX7" fmla="*/ 86884 w 338359"/>
                    <a:gd name="connsiteY7" fmla="*/ 171929 h 375862"/>
                    <a:gd name="connsiteX8" fmla="*/ 87846 w 338359"/>
                    <a:gd name="connsiteY8" fmla="*/ 160041 h 375862"/>
                    <a:gd name="connsiteX9" fmla="*/ 55826 w 338359"/>
                    <a:gd name="connsiteY9" fmla="*/ 160041 h 375862"/>
                    <a:gd name="connsiteX10" fmla="*/ 29260 w 338359"/>
                    <a:gd name="connsiteY10" fmla="*/ 177416 h 375862"/>
                    <a:gd name="connsiteX11" fmla="*/ 0 w 338359"/>
                    <a:gd name="connsiteY11" fmla="*/ 149066 h 375862"/>
                    <a:gd name="connsiteX12" fmla="*/ 29260 w 338359"/>
                    <a:gd name="connsiteY12" fmla="*/ 120716 h 375862"/>
                    <a:gd name="connsiteX13" fmla="*/ 32918 w 338359"/>
                    <a:gd name="connsiteY13" fmla="*/ 120716 h 375862"/>
                    <a:gd name="connsiteX14" fmla="*/ 75013 w 338359"/>
                    <a:gd name="connsiteY14" fmla="*/ 47555 h 375862"/>
                    <a:gd name="connsiteX15" fmla="*/ 69494 w 338359"/>
                    <a:gd name="connsiteY15" fmla="*/ 29265 h 375862"/>
                    <a:gd name="connsiteX16" fmla="*/ 98820 w 338359"/>
                    <a:gd name="connsiteY16" fmla="*/ 0 h 375862"/>
                    <a:gd name="connsiteX17" fmla="*/ 127117 w 338359"/>
                    <a:gd name="connsiteY17" fmla="*/ 29265 h 375862"/>
                    <a:gd name="connsiteX18" fmla="*/ 121663 w 338359"/>
                    <a:gd name="connsiteY18" fmla="*/ 45726 h 375862"/>
                    <a:gd name="connsiteX19" fmla="*/ 137192 w 338359"/>
                    <a:gd name="connsiteY19" fmla="*/ 71332 h 375862"/>
                    <a:gd name="connsiteX20" fmla="*/ 213103 w 338359"/>
                    <a:gd name="connsiteY20" fmla="*/ 45726 h 375862"/>
                    <a:gd name="connsiteX21" fmla="*/ 301784 w 338359"/>
                    <a:gd name="connsiteY21" fmla="*/ 82307 h 375862"/>
                    <a:gd name="connsiteX22" fmla="*/ 338360 w 338359"/>
                    <a:gd name="connsiteY22" fmla="*/ 171015 h 375862"/>
                    <a:gd name="connsiteX23" fmla="*/ 301784 w 338359"/>
                    <a:gd name="connsiteY23" fmla="*/ 259722 h 375862"/>
                    <a:gd name="connsiteX24" fmla="*/ 213103 w 338359"/>
                    <a:gd name="connsiteY24" fmla="*/ 296303 h 375862"/>
                    <a:gd name="connsiteX25" fmla="*/ 147266 w 338359"/>
                    <a:gd name="connsiteY25" fmla="*/ 278013 h 375862"/>
                    <a:gd name="connsiteX26" fmla="*/ 124423 w 338359"/>
                    <a:gd name="connsiteY26" fmla="*/ 307277 h 375862"/>
                    <a:gd name="connsiteX27" fmla="*/ 100616 w 338359"/>
                    <a:gd name="connsiteY27" fmla="*/ 334711 h 375862"/>
                    <a:gd name="connsiteX28" fmla="*/ 74114 w 338359"/>
                    <a:gd name="connsiteY28" fmla="*/ 361232 h 375862"/>
                    <a:gd name="connsiteX29" fmla="*/ 59484 w 338359"/>
                    <a:gd name="connsiteY29" fmla="*/ 375863 h 375862"/>
                    <a:gd name="connsiteX30" fmla="*/ 42094 w 338359"/>
                    <a:gd name="connsiteY30" fmla="*/ 369465 h 375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8359" h="375862">
                      <a:moveTo>
                        <a:pt x="42094" y="369465"/>
                      </a:moveTo>
                      <a:lnTo>
                        <a:pt x="13732" y="341115"/>
                      </a:lnTo>
                      <a:lnTo>
                        <a:pt x="8277" y="324650"/>
                      </a:lnTo>
                      <a:lnTo>
                        <a:pt x="22908" y="310021"/>
                      </a:lnTo>
                      <a:lnTo>
                        <a:pt x="49409" y="283500"/>
                      </a:lnTo>
                      <a:cubicBezTo>
                        <a:pt x="57623" y="274355"/>
                        <a:pt x="67697" y="267039"/>
                        <a:pt x="76809" y="259722"/>
                      </a:cubicBezTo>
                      <a:lnTo>
                        <a:pt x="105172" y="237774"/>
                      </a:lnTo>
                      <a:cubicBezTo>
                        <a:pt x="93300" y="217655"/>
                        <a:pt x="86884" y="195707"/>
                        <a:pt x="86884" y="171929"/>
                      </a:cubicBezTo>
                      <a:cubicBezTo>
                        <a:pt x="86884" y="168271"/>
                        <a:pt x="86884" y="163698"/>
                        <a:pt x="87846" y="160041"/>
                      </a:cubicBezTo>
                      <a:lnTo>
                        <a:pt x="55826" y="160041"/>
                      </a:lnTo>
                      <a:cubicBezTo>
                        <a:pt x="51206" y="170100"/>
                        <a:pt x="41196" y="177416"/>
                        <a:pt x="29260" y="177416"/>
                      </a:cubicBezTo>
                      <a:cubicBezTo>
                        <a:pt x="13732" y="177416"/>
                        <a:pt x="0" y="164613"/>
                        <a:pt x="0" y="149066"/>
                      </a:cubicBezTo>
                      <a:cubicBezTo>
                        <a:pt x="0" y="133519"/>
                        <a:pt x="12834" y="120716"/>
                        <a:pt x="29260" y="120716"/>
                      </a:cubicBezTo>
                      <a:cubicBezTo>
                        <a:pt x="30223" y="120716"/>
                        <a:pt x="32020" y="120716"/>
                        <a:pt x="32918" y="120716"/>
                      </a:cubicBezTo>
                      <a:lnTo>
                        <a:pt x="75013" y="47555"/>
                      </a:lnTo>
                      <a:cubicBezTo>
                        <a:pt x="71355" y="41153"/>
                        <a:pt x="69494" y="35666"/>
                        <a:pt x="69494" y="29265"/>
                      </a:cubicBezTo>
                      <a:cubicBezTo>
                        <a:pt x="69494" y="13718"/>
                        <a:pt x="82328" y="0"/>
                        <a:pt x="98820" y="0"/>
                      </a:cubicBezTo>
                      <a:cubicBezTo>
                        <a:pt x="115246" y="0"/>
                        <a:pt x="127117" y="12804"/>
                        <a:pt x="127117" y="29265"/>
                      </a:cubicBezTo>
                      <a:cubicBezTo>
                        <a:pt x="127117" y="35666"/>
                        <a:pt x="125321" y="41153"/>
                        <a:pt x="121663" y="45726"/>
                      </a:cubicBezTo>
                      <a:lnTo>
                        <a:pt x="137192" y="71332"/>
                      </a:lnTo>
                      <a:cubicBezTo>
                        <a:pt x="159137" y="54871"/>
                        <a:pt x="184740" y="45726"/>
                        <a:pt x="213103" y="45726"/>
                      </a:cubicBezTo>
                      <a:cubicBezTo>
                        <a:pt x="246920" y="45726"/>
                        <a:pt x="278042" y="58529"/>
                        <a:pt x="301784" y="82307"/>
                      </a:cubicBezTo>
                      <a:cubicBezTo>
                        <a:pt x="325591" y="106084"/>
                        <a:pt x="338360" y="138092"/>
                        <a:pt x="338360" y="171015"/>
                      </a:cubicBezTo>
                      <a:cubicBezTo>
                        <a:pt x="338360" y="203937"/>
                        <a:pt x="325591" y="235945"/>
                        <a:pt x="301784" y="259722"/>
                      </a:cubicBezTo>
                      <a:cubicBezTo>
                        <a:pt x="278042" y="283500"/>
                        <a:pt x="246920" y="296303"/>
                        <a:pt x="213103" y="296303"/>
                      </a:cubicBezTo>
                      <a:cubicBezTo>
                        <a:pt x="189297" y="296303"/>
                        <a:pt x="167351" y="289901"/>
                        <a:pt x="147266" y="278013"/>
                      </a:cubicBezTo>
                      <a:lnTo>
                        <a:pt x="124423" y="307277"/>
                      </a:lnTo>
                      <a:cubicBezTo>
                        <a:pt x="117107" y="317335"/>
                        <a:pt x="108829" y="326485"/>
                        <a:pt x="100616" y="334711"/>
                      </a:cubicBezTo>
                      <a:lnTo>
                        <a:pt x="74114" y="361232"/>
                      </a:lnTo>
                      <a:lnTo>
                        <a:pt x="59484" y="375863"/>
                      </a:lnTo>
                      <a:lnTo>
                        <a:pt x="42094" y="369465"/>
                      </a:lnTo>
                      <a:close/>
                    </a:path>
                  </a:pathLst>
                </a:custGeom>
                <a:solidFill>
                  <a:srgbClr val="FFFFFF"/>
                </a:solidFill>
                <a:ln w="6417" cap="flat">
                  <a:noFill/>
                  <a:prstDash val="solid"/>
                  <a:miter/>
                </a:ln>
              </p:spPr>
              <p:txBody>
                <a:bodyPr rtlCol="0" anchor="ctr"/>
                <a:lstStyle/>
                <a:p>
                  <a:endParaRPr lang="en-US" sz="810"/>
                </a:p>
              </p:txBody>
            </p:sp>
            <p:sp>
              <p:nvSpPr>
                <p:cNvPr id="436" name="Freeform: Shape 435">
                  <a:extLst>
                    <a:ext uri="{FF2B5EF4-FFF2-40B4-BE49-F238E27FC236}">
                      <a16:creationId xmlns:a16="http://schemas.microsoft.com/office/drawing/2014/main" id="{F3375590-4C1C-090B-52EF-4B1A1F3E1693}"/>
                    </a:ext>
                  </a:extLst>
                </p:cNvPr>
                <p:cNvSpPr/>
                <p:nvPr/>
              </p:nvSpPr>
              <p:spPr>
                <a:xfrm>
                  <a:off x="7080856" y="2492141"/>
                  <a:ext cx="345675" cy="385010"/>
                </a:xfrm>
                <a:custGeom>
                  <a:avLst/>
                  <a:gdLst>
                    <a:gd name="connsiteX0" fmla="*/ 100552 w 345675"/>
                    <a:gd name="connsiteY0" fmla="*/ 9145 h 385010"/>
                    <a:gd name="connsiteX1" fmla="*/ 125257 w 345675"/>
                    <a:gd name="connsiteY1" fmla="*/ 33837 h 385010"/>
                    <a:gd name="connsiteX2" fmla="*/ 118840 w 345675"/>
                    <a:gd name="connsiteY2" fmla="*/ 50298 h 385010"/>
                    <a:gd name="connsiteX3" fmla="*/ 138091 w 345675"/>
                    <a:gd name="connsiteY3" fmla="*/ 82306 h 385010"/>
                    <a:gd name="connsiteX4" fmla="*/ 214900 w 345675"/>
                    <a:gd name="connsiteY4" fmla="*/ 54871 h 385010"/>
                    <a:gd name="connsiteX5" fmla="*/ 300822 w 345675"/>
                    <a:gd name="connsiteY5" fmla="*/ 90537 h 385010"/>
                    <a:gd name="connsiteX6" fmla="*/ 336500 w 345675"/>
                    <a:gd name="connsiteY6" fmla="*/ 176501 h 385010"/>
                    <a:gd name="connsiteX7" fmla="*/ 300822 w 345675"/>
                    <a:gd name="connsiteY7" fmla="*/ 262466 h 385010"/>
                    <a:gd name="connsiteX8" fmla="*/ 214900 w 345675"/>
                    <a:gd name="connsiteY8" fmla="*/ 298132 h 385010"/>
                    <a:gd name="connsiteX9" fmla="*/ 148101 w 345675"/>
                    <a:gd name="connsiteY9" fmla="*/ 278012 h 385010"/>
                    <a:gd name="connsiteX10" fmla="*/ 141748 w 345675"/>
                    <a:gd name="connsiteY10" fmla="*/ 286243 h 385010"/>
                    <a:gd name="connsiteX11" fmla="*/ 123460 w 345675"/>
                    <a:gd name="connsiteY11" fmla="*/ 310020 h 385010"/>
                    <a:gd name="connsiteX12" fmla="*/ 99654 w 345675"/>
                    <a:gd name="connsiteY12" fmla="*/ 337455 h 385010"/>
                    <a:gd name="connsiteX13" fmla="*/ 73152 w 345675"/>
                    <a:gd name="connsiteY13" fmla="*/ 363976 h 385010"/>
                    <a:gd name="connsiteX14" fmla="*/ 61217 w 345675"/>
                    <a:gd name="connsiteY14" fmla="*/ 374949 h 385010"/>
                    <a:gd name="connsiteX15" fmla="*/ 47549 w 345675"/>
                    <a:gd name="connsiteY15" fmla="*/ 370380 h 385010"/>
                    <a:gd name="connsiteX16" fmla="*/ 20983 w 345675"/>
                    <a:gd name="connsiteY16" fmla="*/ 343859 h 385010"/>
                    <a:gd name="connsiteX17" fmla="*/ 16427 w 345675"/>
                    <a:gd name="connsiteY17" fmla="*/ 330140 h 385010"/>
                    <a:gd name="connsiteX18" fmla="*/ 29261 w 345675"/>
                    <a:gd name="connsiteY18" fmla="*/ 317337 h 385010"/>
                    <a:gd name="connsiteX19" fmla="*/ 55763 w 345675"/>
                    <a:gd name="connsiteY19" fmla="*/ 290816 h 385010"/>
                    <a:gd name="connsiteX20" fmla="*/ 82264 w 345675"/>
                    <a:gd name="connsiteY20" fmla="*/ 267038 h 385010"/>
                    <a:gd name="connsiteX21" fmla="*/ 106071 w 345675"/>
                    <a:gd name="connsiteY21" fmla="*/ 248748 h 385010"/>
                    <a:gd name="connsiteX22" fmla="*/ 114284 w 345675"/>
                    <a:gd name="connsiteY22" fmla="*/ 242346 h 385010"/>
                    <a:gd name="connsiteX23" fmla="*/ 94200 w 345675"/>
                    <a:gd name="connsiteY23" fmla="*/ 175587 h 385010"/>
                    <a:gd name="connsiteX24" fmla="*/ 95098 w 345675"/>
                    <a:gd name="connsiteY24" fmla="*/ 159126 h 385010"/>
                    <a:gd name="connsiteX25" fmla="*/ 55763 w 345675"/>
                    <a:gd name="connsiteY25" fmla="*/ 159126 h 385010"/>
                    <a:gd name="connsiteX26" fmla="*/ 32918 w 345675"/>
                    <a:gd name="connsiteY26" fmla="*/ 176501 h 385010"/>
                    <a:gd name="connsiteX27" fmla="*/ 8214 w 345675"/>
                    <a:gd name="connsiteY27" fmla="*/ 152724 h 385010"/>
                    <a:gd name="connsiteX28" fmla="*/ 32918 w 345675"/>
                    <a:gd name="connsiteY28" fmla="*/ 128032 h 385010"/>
                    <a:gd name="connsiteX29" fmla="*/ 39271 w 345675"/>
                    <a:gd name="connsiteY29" fmla="*/ 128946 h 385010"/>
                    <a:gd name="connsiteX30" fmla="*/ 84125 w 345675"/>
                    <a:gd name="connsiteY30" fmla="*/ 50298 h 385010"/>
                    <a:gd name="connsiteX31" fmla="*/ 76809 w 345675"/>
                    <a:gd name="connsiteY31" fmla="*/ 33837 h 385010"/>
                    <a:gd name="connsiteX32" fmla="*/ 100552 w 345675"/>
                    <a:gd name="connsiteY32" fmla="*/ 9145 h 385010"/>
                    <a:gd name="connsiteX33" fmla="*/ 100552 w 345675"/>
                    <a:gd name="connsiteY33" fmla="*/ 0 h 385010"/>
                    <a:gd name="connsiteX34" fmla="*/ 67634 w 345675"/>
                    <a:gd name="connsiteY34" fmla="*/ 33837 h 385010"/>
                    <a:gd name="connsiteX35" fmla="*/ 73152 w 345675"/>
                    <a:gd name="connsiteY35" fmla="*/ 52127 h 385010"/>
                    <a:gd name="connsiteX36" fmla="*/ 33817 w 345675"/>
                    <a:gd name="connsiteY36" fmla="*/ 118887 h 385010"/>
                    <a:gd name="connsiteX37" fmla="*/ 32918 w 345675"/>
                    <a:gd name="connsiteY37" fmla="*/ 118887 h 385010"/>
                    <a:gd name="connsiteX38" fmla="*/ 0 w 345675"/>
                    <a:gd name="connsiteY38" fmla="*/ 151810 h 385010"/>
                    <a:gd name="connsiteX39" fmla="*/ 33817 w 345675"/>
                    <a:gd name="connsiteY39" fmla="*/ 184732 h 385010"/>
                    <a:gd name="connsiteX40" fmla="*/ 63078 w 345675"/>
                    <a:gd name="connsiteY40" fmla="*/ 167356 h 385010"/>
                    <a:gd name="connsiteX41" fmla="*/ 85922 w 345675"/>
                    <a:gd name="connsiteY41" fmla="*/ 167356 h 385010"/>
                    <a:gd name="connsiteX42" fmla="*/ 85922 w 345675"/>
                    <a:gd name="connsiteY42" fmla="*/ 174672 h 385010"/>
                    <a:gd name="connsiteX43" fmla="*/ 103311 w 345675"/>
                    <a:gd name="connsiteY43" fmla="*/ 239603 h 385010"/>
                    <a:gd name="connsiteX44" fmla="*/ 101515 w 345675"/>
                    <a:gd name="connsiteY44" fmla="*/ 240517 h 385010"/>
                    <a:gd name="connsiteX45" fmla="*/ 77708 w 345675"/>
                    <a:gd name="connsiteY45" fmla="*/ 258807 h 385010"/>
                    <a:gd name="connsiteX46" fmla="*/ 49346 w 345675"/>
                    <a:gd name="connsiteY46" fmla="*/ 283499 h 385010"/>
                    <a:gd name="connsiteX47" fmla="*/ 21946 w 345675"/>
                    <a:gd name="connsiteY47" fmla="*/ 310935 h 385010"/>
                    <a:gd name="connsiteX48" fmla="*/ 9112 w 345675"/>
                    <a:gd name="connsiteY48" fmla="*/ 323736 h 385010"/>
                    <a:gd name="connsiteX49" fmla="*/ 5454 w 345675"/>
                    <a:gd name="connsiteY49" fmla="*/ 327394 h 385010"/>
                    <a:gd name="connsiteX50" fmla="*/ 7315 w 345675"/>
                    <a:gd name="connsiteY50" fmla="*/ 332880 h 385010"/>
                    <a:gd name="connsiteX51" fmla="*/ 11871 w 345675"/>
                    <a:gd name="connsiteY51" fmla="*/ 346599 h 385010"/>
                    <a:gd name="connsiteX52" fmla="*/ 12769 w 345675"/>
                    <a:gd name="connsiteY52" fmla="*/ 348428 h 385010"/>
                    <a:gd name="connsiteX53" fmla="*/ 14631 w 345675"/>
                    <a:gd name="connsiteY53" fmla="*/ 350257 h 385010"/>
                    <a:gd name="connsiteX54" fmla="*/ 41132 w 345675"/>
                    <a:gd name="connsiteY54" fmla="*/ 376778 h 385010"/>
                    <a:gd name="connsiteX55" fmla="*/ 42929 w 345675"/>
                    <a:gd name="connsiteY55" fmla="*/ 378607 h 385010"/>
                    <a:gd name="connsiteX56" fmla="*/ 44789 w 345675"/>
                    <a:gd name="connsiteY56" fmla="*/ 379524 h 385010"/>
                    <a:gd name="connsiteX57" fmla="*/ 58522 w 345675"/>
                    <a:gd name="connsiteY57" fmla="*/ 384093 h 385010"/>
                    <a:gd name="connsiteX58" fmla="*/ 63078 w 345675"/>
                    <a:gd name="connsiteY58" fmla="*/ 385011 h 385010"/>
                    <a:gd name="connsiteX59" fmla="*/ 66735 w 345675"/>
                    <a:gd name="connsiteY59" fmla="*/ 381353 h 385010"/>
                    <a:gd name="connsiteX60" fmla="*/ 79569 w 345675"/>
                    <a:gd name="connsiteY60" fmla="*/ 369463 h 385010"/>
                    <a:gd name="connsiteX61" fmla="*/ 106071 w 345675"/>
                    <a:gd name="connsiteY61" fmla="*/ 342942 h 385010"/>
                    <a:gd name="connsiteX62" fmla="*/ 130775 w 345675"/>
                    <a:gd name="connsiteY62" fmla="*/ 314593 h 385010"/>
                    <a:gd name="connsiteX63" fmla="*/ 149063 w 345675"/>
                    <a:gd name="connsiteY63" fmla="*/ 290816 h 385010"/>
                    <a:gd name="connsiteX64" fmla="*/ 149962 w 345675"/>
                    <a:gd name="connsiteY64" fmla="*/ 288986 h 385010"/>
                    <a:gd name="connsiteX65" fmla="*/ 214900 w 345675"/>
                    <a:gd name="connsiteY65" fmla="*/ 306363 h 385010"/>
                    <a:gd name="connsiteX66" fmla="*/ 307238 w 345675"/>
                    <a:gd name="connsiteY66" fmla="*/ 267953 h 385010"/>
                    <a:gd name="connsiteX67" fmla="*/ 345675 w 345675"/>
                    <a:gd name="connsiteY67" fmla="*/ 175587 h 385010"/>
                    <a:gd name="connsiteX68" fmla="*/ 307238 w 345675"/>
                    <a:gd name="connsiteY68" fmla="*/ 83221 h 385010"/>
                    <a:gd name="connsiteX69" fmla="*/ 214900 w 345675"/>
                    <a:gd name="connsiteY69" fmla="*/ 45726 h 385010"/>
                    <a:gd name="connsiteX70" fmla="*/ 140786 w 345675"/>
                    <a:gd name="connsiteY70" fmla="*/ 68588 h 385010"/>
                    <a:gd name="connsiteX71" fmla="*/ 129813 w 345675"/>
                    <a:gd name="connsiteY71" fmla="*/ 49384 h 385010"/>
                    <a:gd name="connsiteX72" fmla="*/ 134433 w 345675"/>
                    <a:gd name="connsiteY72" fmla="*/ 32922 h 385010"/>
                    <a:gd name="connsiteX73" fmla="*/ 100552 w 345675"/>
                    <a:gd name="connsiteY73"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45675" h="385010">
                      <a:moveTo>
                        <a:pt x="100552" y="9145"/>
                      </a:moveTo>
                      <a:cubicBezTo>
                        <a:pt x="114284" y="9145"/>
                        <a:pt x="125257" y="20119"/>
                        <a:pt x="125257" y="33837"/>
                      </a:cubicBezTo>
                      <a:cubicBezTo>
                        <a:pt x="125257" y="40239"/>
                        <a:pt x="122497" y="45726"/>
                        <a:pt x="118840" y="50298"/>
                      </a:cubicBezTo>
                      <a:lnTo>
                        <a:pt x="138091" y="82306"/>
                      </a:lnTo>
                      <a:cubicBezTo>
                        <a:pt x="160036" y="64931"/>
                        <a:pt x="186538" y="54871"/>
                        <a:pt x="214900" y="54871"/>
                      </a:cubicBezTo>
                      <a:cubicBezTo>
                        <a:pt x="246920" y="54871"/>
                        <a:pt x="277978" y="67674"/>
                        <a:pt x="300822" y="90537"/>
                      </a:cubicBezTo>
                      <a:cubicBezTo>
                        <a:pt x="323730" y="113400"/>
                        <a:pt x="336500" y="143579"/>
                        <a:pt x="336500" y="176501"/>
                      </a:cubicBezTo>
                      <a:cubicBezTo>
                        <a:pt x="336500" y="209424"/>
                        <a:pt x="323730" y="239603"/>
                        <a:pt x="300822" y="262466"/>
                      </a:cubicBezTo>
                      <a:cubicBezTo>
                        <a:pt x="277978" y="285329"/>
                        <a:pt x="247818" y="298132"/>
                        <a:pt x="214900" y="298132"/>
                      </a:cubicBezTo>
                      <a:cubicBezTo>
                        <a:pt x="191094" y="298132"/>
                        <a:pt x="167352" y="290816"/>
                        <a:pt x="148101" y="278012"/>
                      </a:cubicBezTo>
                      <a:lnTo>
                        <a:pt x="141748" y="286243"/>
                      </a:lnTo>
                      <a:lnTo>
                        <a:pt x="123460" y="310020"/>
                      </a:lnTo>
                      <a:cubicBezTo>
                        <a:pt x="116145" y="319165"/>
                        <a:pt x="107867" y="328311"/>
                        <a:pt x="99654" y="337455"/>
                      </a:cubicBezTo>
                      <a:lnTo>
                        <a:pt x="73152" y="363976"/>
                      </a:lnTo>
                      <a:lnTo>
                        <a:pt x="61217" y="374949"/>
                      </a:lnTo>
                      <a:lnTo>
                        <a:pt x="47549" y="370380"/>
                      </a:lnTo>
                      <a:lnTo>
                        <a:pt x="20983" y="343859"/>
                      </a:lnTo>
                      <a:lnTo>
                        <a:pt x="16427" y="330140"/>
                      </a:lnTo>
                      <a:lnTo>
                        <a:pt x="29261" y="317337"/>
                      </a:lnTo>
                      <a:lnTo>
                        <a:pt x="55763" y="290816"/>
                      </a:lnTo>
                      <a:cubicBezTo>
                        <a:pt x="63078" y="282585"/>
                        <a:pt x="72189" y="274354"/>
                        <a:pt x="82264" y="267038"/>
                      </a:cubicBezTo>
                      <a:lnTo>
                        <a:pt x="106071" y="248748"/>
                      </a:lnTo>
                      <a:lnTo>
                        <a:pt x="114284" y="242346"/>
                      </a:lnTo>
                      <a:cubicBezTo>
                        <a:pt x="101515" y="223141"/>
                        <a:pt x="94200" y="199364"/>
                        <a:pt x="94200" y="175587"/>
                      </a:cubicBezTo>
                      <a:cubicBezTo>
                        <a:pt x="94200" y="170100"/>
                        <a:pt x="95098" y="164613"/>
                        <a:pt x="95098" y="159126"/>
                      </a:cubicBezTo>
                      <a:lnTo>
                        <a:pt x="55763" y="159126"/>
                      </a:lnTo>
                      <a:cubicBezTo>
                        <a:pt x="53003" y="169185"/>
                        <a:pt x="43891" y="176501"/>
                        <a:pt x="32918" y="176501"/>
                      </a:cubicBezTo>
                      <a:cubicBezTo>
                        <a:pt x="19186" y="176501"/>
                        <a:pt x="8214" y="165527"/>
                        <a:pt x="8214" y="152724"/>
                      </a:cubicBezTo>
                      <a:cubicBezTo>
                        <a:pt x="8214" y="139921"/>
                        <a:pt x="19186" y="128032"/>
                        <a:pt x="32918" y="128032"/>
                      </a:cubicBezTo>
                      <a:cubicBezTo>
                        <a:pt x="34715" y="128032"/>
                        <a:pt x="37474" y="128032"/>
                        <a:pt x="39271" y="128946"/>
                      </a:cubicBezTo>
                      <a:lnTo>
                        <a:pt x="84125" y="50298"/>
                      </a:lnTo>
                      <a:cubicBezTo>
                        <a:pt x="79569" y="45726"/>
                        <a:pt x="76809" y="40239"/>
                        <a:pt x="76809" y="33837"/>
                      </a:cubicBezTo>
                      <a:cubicBezTo>
                        <a:pt x="76809" y="20119"/>
                        <a:pt x="86884" y="9145"/>
                        <a:pt x="100552" y="9145"/>
                      </a:cubicBezTo>
                      <a:close/>
                      <a:moveTo>
                        <a:pt x="100552" y="0"/>
                      </a:moveTo>
                      <a:cubicBezTo>
                        <a:pt x="82264" y="0"/>
                        <a:pt x="67634" y="14632"/>
                        <a:pt x="67634" y="33837"/>
                      </a:cubicBezTo>
                      <a:cubicBezTo>
                        <a:pt x="67634" y="40239"/>
                        <a:pt x="69495" y="46640"/>
                        <a:pt x="73152" y="52127"/>
                      </a:cubicBezTo>
                      <a:lnTo>
                        <a:pt x="33817" y="118887"/>
                      </a:lnTo>
                      <a:lnTo>
                        <a:pt x="32918" y="118887"/>
                      </a:lnTo>
                      <a:cubicBezTo>
                        <a:pt x="14631" y="118887"/>
                        <a:pt x="0" y="133519"/>
                        <a:pt x="0" y="151810"/>
                      </a:cubicBezTo>
                      <a:cubicBezTo>
                        <a:pt x="0" y="170100"/>
                        <a:pt x="14631" y="184732"/>
                        <a:pt x="33817" y="184732"/>
                      </a:cubicBezTo>
                      <a:cubicBezTo>
                        <a:pt x="45688" y="184732"/>
                        <a:pt x="57559" y="177416"/>
                        <a:pt x="63078" y="167356"/>
                      </a:cubicBezTo>
                      <a:lnTo>
                        <a:pt x="85922" y="167356"/>
                      </a:lnTo>
                      <a:cubicBezTo>
                        <a:pt x="85922" y="170100"/>
                        <a:pt x="85922" y="172843"/>
                        <a:pt x="85922" y="174672"/>
                      </a:cubicBezTo>
                      <a:cubicBezTo>
                        <a:pt x="85922" y="197535"/>
                        <a:pt x="91440" y="219484"/>
                        <a:pt x="103311" y="239603"/>
                      </a:cubicBezTo>
                      <a:lnTo>
                        <a:pt x="101515" y="240517"/>
                      </a:lnTo>
                      <a:lnTo>
                        <a:pt x="77708" y="258807"/>
                      </a:lnTo>
                      <a:cubicBezTo>
                        <a:pt x="67634" y="266124"/>
                        <a:pt x="58522" y="274354"/>
                        <a:pt x="49346" y="283499"/>
                      </a:cubicBezTo>
                      <a:lnTo>
                        <a:pt x="21946" y="310935"/>
                      </a:lnTo>
                      <a:lnTo>
                        <a:pt x="9112" y="323736"/>
                      </a:lnTo>
                      <a:lnTo>
                        <a:pt x="5454" y="327394"/>
                      </a:lnTo>
                      <a:lnTo>
                        <a:pt x="7315" y="332880"/>
                      </a:lnTo>
                      <a:lnTo>
                        <a:pt x="11871" y="346599"/>
                      </a:lnTo>
                      <a:lnTo>
                        <a:pt x="12769" y="348428"/>
                      </a:lnTo>
                      <a:lnTo>
                        <a:pt x="14631" y="350257"/>
                      </a:lnTo>
                      <a:lnTo>
                        <a:pt x="41132" y="376778"/>
                      </a:lnTo>
                      <a:lnTo>
                        <a:pt x="42929" y="378607"/>
                      </a:lnTo>
                      <a:lnTo>
                        <a:pt x="44789" y="379524"/>
                      </a:lnTo>
                      <a:lnTo>
                        <a:pt x="58522" y="384093"/>
                      </a:lnTo>
                      <a:lnTo>
                        <a:pt x="63078" y="385011"/>
                      </a:lnTo>
                      <a:lnTo>
                        <a:pt x="66735" y="381353"/>
                      </a:lnTo>
                      <a:lnTo>
                        <a:pt x="79569" y="369463"/>
                      </a:lnTo>
                      <a:lnTo>
                        <a:pt x="106071" y="342942"/>
                      </a:lnTo>
                      <a:cubicBezTo>
                        <a:pt x="115183" y="333798"/>
                        <a:pt x="123460" y="324654"/>
                        <a:pt x="130775" y="314593"/>
                      </a:cubicBezTo>
                      <a:lnTo>
                        <a:pt x="149063" y="290816"/>
                      </a:lnTo>
                      <a:lnTo>
                        <a:pt x="149962" y="288986"/>
                      </a:lnTo>
                      <a:cubicBezTo>
                        <a:pt x="169148" y="299960"/>
                        <a:pt x="191992" y="306363"/>
                        <a:pt x="214900" y="306363"/>
                      </a:cubicBezTo>
                      <a:cubicBezTo>
                        <a:pt x="249615" y="306363"/>
                        <a:pt x="282534" y="292645"/>
                        <a:pt x="307238" y="267953"/>
                      </a:cubicBezTo>
                      <a:cubicBezTo>
                        <a:pt x="331943" y="243261"/>
                        <a:pt x="345675" y="210338"/>
                        <a:pt x="345675" y="175587"/>
                      </a:cubicBezTo>
                      <a:cubicBezTo>
                        <a:pt x="345675" y="140835"/>
                        <a:pt x="331943" y="107913"/>
                        <a:pt x="307238" y="83221"/>
                      </a:cubicBezTo>
                      <a:cubicBezTo>
                        <a:pt x="282534" y="58529"/>
                        <a:pt x="249615" y="45726"/>
                        <a:pt x="214900" y="45726"/>
                      </a:cubicBezTo>
                      <a:cubicBezTo>
                        <a:pt x="187436" y="45726"/>
                        <a:pt x="162731" y="53957"/>
                        <a:pt x="140786" y="68588"/>
                      </a:cubicBezTo>
                      <a:lnTo>
                        <a:pt x="129813" y="49384"/>
                      </a:lnTo>
                      <a:cubicBezTo>
                        <a:pt x="132572" y="43897"/>
                        <a:pt x="134433" y="38409"/>
                        <a:pt x="134433" y="32922"/>
                      </a:cubicBezTo>
                      <a:cubicBezTo>
                        <a:pt x="134433" y="14632"/>
                        <a:pt x="118840" y="0"/>
                        <a:pt x="100552" y="0"/>
                      </a:cubicBezTo>
                      <a:close/>
                    </a:path>
                  </a:pathLst>
                </a:custGeom>
                <a:solidFill>
                  <a:srgbClr val="FFFFFF"/>
                </a:solidFill>
                <a:ln w="6417" cap="flat">
                  <a:noFill/>
                  <a:prstDash val="solid"/>
                  <a:miter/>
                </a:ln>
              </p:spPr>
              <p:txBody>
                <a:bodyPr rtlCol="0" anchor="ctr"/>
                <a:lstStyle/>
                <a:p>
                  <a:endParaRPr lang="en-US" sz="810"/>
                </a:p>
              </p:txBody>
            </p:sp>
          </p:grpSp>
          <p:grpSp>
            <p:nvGrpSpPr>
              <p:cNvPr id="437" name="Graphic 4">
                <a:extLst>
                  <a:ext uri="{FF2B5EF4-FFF2-40B4-BE49-F238E27FC236}">
                    <a16:creationId xmlns:a16="http://schemas.microsoft.com/office/drawing/2014/main" id="{022A8DDB-8813-31CA-A46D-0D73D98F65DB}"/>
                  </a:ext>
                </a:extLst>
              </p:cNvPr>
              <p:cNvGrpSpPr/>
              <p:nvPr/>
            </p:nvGrpSpPr>
            <p:grpSpPr>
              <a:xfrm>
                <a:off x="7089070" y="2501287"/>
                <a:ext cx="328285" cy="365809"/>
                <a:chOff x="7089070" y="2501287"/>
                <a:chExt cx="328285" cy="365809"/>
              </a:xfrm>
              <a:solidFill>
                <a:srgbClr val="2D5967"/>
              </a:solidFill>
            </p:grpSpPr>
            <p:sp>
              <p:nvSpPr>
                <p:cNvPr id="438" name="Freeform: Shape 437">
                  <a:extLst>
                    <a:ext uri="{FF2B5EF4-FFF2-40B4-BE49-F238E27FC236}">
                      <a16:creationId xmlns:a16="http://schemas.microsoft.com/office/drawing/2014/main" id="{6CF9FFC9-DA87-C9D6-EFCA-D7141056223F}"/>
                    </a:ext>
                  </a:extLst>
                </p:cNvPr>
                <p:cNvSpPr/>
                <p:nvPr/>
              </p:nvSpPr>
              <p:spPr>
                <a:xfrm>
                  <a:off x="7089070" y="2501287"/>
                  <a:ext cx="124358" cy="167356"/>
                </a:xfrm>
                <a:custGeom>
                  <a:avLst/>
                  <a:gdLst>
                    <a:gd name="connsiteX0" fmla="*/ 47549 w 124358"/>
                    <a:gd name="connsiteY0" fmla="*/ 136262 h 167356"/>
                    <a:gd name="connsiteX1" fmla="*/ 42031 w 124358"/>
                    <a:gd name="connsiteY1" fmla="*/ 126203 h 167356"/>
                    <a:gd name="connsiteX2" fmla="*/ 86884 w 124358"/>
                    <a:gd name="connsiteY2" fmla="*/ 47555 h 167356"/>
                    <a:gd name="connsiteX3" fmla="*/ 92338 w 124358"/>
                    <a:gd name="connsiteY3" fmla="*/ 48469 h 167356"/>
                    <a:gd name="connsiteX4" fmla="*/ 98755 w 124358"/>
                    <a:gd name="connsiteY4" fmla="*/ 47555 h 167356"/>
                    <a:gd name="connsiteX5" fmla="*/ 114284 w 124358"/>
                    <a:gd name="connsiteY5" fmla="*/ 74075 h 167356"/>
                    <a:gd name="connsiteX6" fmla="*/ 124358 w 124358"/>
                    <a:gd name="connsiteY6" fmla="*/ 64931 h 167356"/>
                    <a:gd name="connsiteX7" fmla="*/ 110626 w 124358"/>
                    <a:gd name="connsiteY7" fmla="*/ 41153 h 167356"/>
                    <a:gd name="connsiteX8" fmla="*/ 117043 w 124358"/>
                    <a:gd name="connsiteY8" fmla="*/ 24692 h 167356"/>
                    <a:gd name="connsiteX9" fmla="*/ 93301 w 124358"/>
                    <a:gd name="connsiteY9" fmla="*/ 0 h 167356"/>
                    <a:gd name="connsiteX10" fmla="*/ 68596 w 124358"/>
                    <a:gd name="connsiteY10" fmla="*/ 24692 h 167356"/>
                    <a:gd name="connsiteX11" fmla="*/ 75911 w 124358"/>
                    <a:gd name="connsiteY11" fmla="*/ 42068 h 167356"/>
                    <a:gd name="connsiteX12" fmla="*/ 31057 w 124358"/>
                    <a:gd name="connsiteY12" fmla="*/ 120716 h 167356"/>
                    <a:gd name="connsiteX13" fmla="*/ 24705 w 124358"/>
                    <a:gd name="connsiteY13" fmla="*/ 118887 h 167356"/>
                    <a:gd name="connsiteX14" fmla="*/ 0 w 124358"/>
                    <a:gd name="connsiteY14" fmla="*/ 143579 h 167356"/>
                    <a:gd name="connsiteX15" fmla="*/ 24705 w 124358"/>
                    <a:gd name="connsiteY15" fmla="*/ 167356 h 167356"/>
                    <a:gd name="connsiteX16" fmla="*/ 47549 w 124358"/>
                    <a:gd name="connsiteY16" fmla="*/ 149980 h 167356"/>
                    <a:gd name="connsiteX17" fmla="*/ 76809 w 124358"/>
                    <a:gd name="connsiteY17" fmla="*/ 149980 h 167356"/>
                    <a:gd name="connsiteX18" fmla="*/ 79569 w 124358"/>
                    <a:gd name="connsiteY18" fmla="*/ 136262 h 167356"/>
                    <a:gd name="connsiteX19" fmla="*/ 47549 w 124358"/>
                    <a:gd name="connsiteY19" fmla="*/ 136262 h 167356"/>
                    <a:gd name="connsiteX20" fmla="*/ 81365 w 124358"/>
                    <a:gd name="connsiteY20" fmla="*/ 24692 h 167356"/>
                    <a:gd name="connsiteX21" fmla="*/ 92338 w 124358"/>
                    <a:gd name="connsiteY21" fmla="*/ 13718 h 167356"/>
                    <a:gd name="connsiteX22" fmla="*/ 103311 w 124358"/>
                    <a:gd name="connsiteY22" fmla="*/ 24692 h 167356"/>
                    <a:gd name="connsiteX23" fmla="*/ 92338 w 124358"/>
                    <a:gd name="connsiteY23" fmla="*/ 35666 h 167356"/>
                    <a:gd name="connsiteX24" fmla="*/ 81365 w 124358"/>
                    <a:gd name="connsiteY24" fmla="*/ 24692 h 167356"/>
                    <a:gd name="connsiteX25" fmla="*/ 24705 w 124358"/>
                    <a:gd name="connsiteY25" fmla="*/ 153638 h 167356"/>
                    <a:gd name="connsiteX26" fmla="*/ 13732 w 124358"/>
                    <a:gd name="connsiteY26" fmla="*/ 142664 h 167356"/>
                    <a:gd name="connsiteX27" fmla="*/ 24705 w 124358"/>
                    <a:gd name="connsiteY27" fmla="*/ 131690 h 167356"/>
                    <a:gd name="connsiteX28" fmla="*/ 35677 w 124358"/>
                    <a:gd name="connsiteY28" fmla="*/ 142664 h 167356"/>
                    <a:gd name="connsiteX29" fmla="*/ 24705 w 124358"/>
                    <a:gd name="connsiteY29" fmla="*/ 153638 h 16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4358" h="167356">
                      <a:moveTo>
                        <a:pt x="47549" y="136262"/>
                      </a:moveTo>
                      <a:cubicBezTo>
                        <a:pt x="46651" y="132605"/>
                        <a:pt x="44789" y="128946"/>
                        <a:pt x="42031" y="126203"/>
                      </a:cubicBezTo>
                      <a:lnTo>
                        <a:pt x="86884" y="47555"/>
                      </a:lnTo>
                      <a:cubicBezTo>
                        <a:pt x="88680" y="47555"/>
                        <a:pt x="90542" y="48469"/>
                        <a:pt x="92338" y="48469"/>
                      </a:cubicBezTo>
                      <a:cubicBezTo>
                        <a:pt x="94199" y="48469"/>
                        <a:pt x="96958" y="48469"/>
                        <a:pt x="98755" y="47555"/>
                      </a:cubicBezTo>
                      <a:lnTo>
                        <a:pt x="114284" y="74075"/>
                      </a:lnTo>
                      <a:cubicBezTo>
                        <a:pt x="117942" y="70418"/>
                        <a:pt x="120700" y="67674"/>
                        <a:pt x="124358" y="64931"/>
                      </a:cubicBezTo>
                      <a:lnTo>
                        <a:pt x="110626" y="41153"/>
                      </a:lnTo>
                      <a:cubicBezTo>
                        <a:pt x="114284" y="36580"/>
                        <a:pt x="117043" y="31093"/>
                        <a:pt x="117043" y="24692"/>
                      </a:cubicBezTo>
                      <a:cubicBezTo>
                        <a:pt x="117043" y="10974"/>
                        <a:pt x="106071" y="0"/>
                        <a:pt x="93301" y="0"/>
                      </a:cubicBezTo>
                      <a:cubicBezTo>
                        <a:pt x="78671" y="0"/>
                        <a:pt x="68596" y="10974"/>
                        <a:pt x="68596" y="24692"/>
                      </a:cubicBezTo>
                      <a:cubicBezTo>
                        <a:pt x="68596" y="31093"/>
                        <a:pt x="71291" y="37495"/>
                        <a:pt x="75911" y="42068"/>
                      </a:cubicBezTo>
                      <a:lnTo>
                        <a:pt x="31057" y="120716"/>
                      </a:lnTo>
                      <a:cubicBezTo>
                        <a:pt x="28363" y="118887"/>
                        <a:pt x="26502" y="118887"/>
                        <a:pt x="24705" y="118887"/>
                      </a:cubicBezTo>
                      <a:cubicBezTo>
                        <a:pt x="10973" y="118887"/>
                        <a:pt x="0" y="129861"/>
                        <a:pt x="0" y="143579"/>
                      </a:cubicBezTo>
                      <a:cubicBezTo>
                        <a:pt x="0" y="157297"/>
                        <a:pt x="10973" y="167356"/>
                        <a:pt x="24705" y="167356"/>
                      </a:cubicBezTo>
                      <a:cubicBezTo>
                        <a:pt x="35677" y="167356"/>
                        <a:pt x="44789" y="160040"/>
                        <a:pt x="47549" y="149980"/>
                      </a:cubicBezTo>
                      <a:lnTo>
                        <a:pt x="76809" y="149980"/>
                      </a:lnTo>
                      <a:cubicBezTo>
                        <a:pt x="77708" y="145408"/>
                        <a:pt x="77708" y="140835"/>
                        <a:pt x="79569" y="136262"/>
                      </a:cubicBezTo>
                      <a:lnTo>
                        <a:pt x="47549" y="136262"/>
                      </a:lnTo>
                      <a:close/>
                      <a:moveTo>
                        <a:pt x="81365" y="24692"/>
                      </a:moveTo>
                      <a:cubicBezTo>
                        <a:pt x="81365" y="19205"/>
                        <a:pt x="85986" y="13718"/>
                        <a:pt x="92338" y="13718"/>
                      </a:cubicBezTo>
                      <a:cubicBezTo>
                        <a:pt x="97857" y="13718"/>
                        <a:pt x="103311" y="18290"/>
                        <a:pt x="103311" y="24692"/>
                      </a:cubicBezTo>
                      <a:cubicBezTo>
                        <a:pt x="103311" y="31093"/>
                        <a:pt x="98755" y="35666"/>
                        <a:pt x="92338" y="35666"/>
                      </a:cubicBezTo>
                      <a:cubicBezTo>
                        <a:pt x="86884" y="34752"/>
                        <a:pt x="81365" y="30179"/>
                        <a:pt x="81365" y="24692"/>
                      </a:cubicBezTo>
                      <a:close/>
                      <a:moveTo>
                        <a:pt x="24705" y="153638"/>
                      </a:moveTo>
                      <a:cubicBezTo>
                        <a:pt x="19186" y="153638"/>
                        <a:pt x="13732" y="149066"/>
                        <a:pt x="13732" y="142664"/>
                      </a:cubicBezTo>
                      <a:cubicBezTo>
                        <a:pt x="13732" y="137177"/>
                        <a:pt x="18288" y="131690"/>
                        <a:pt x="24705" y="131690"/>
                      </a:cubicBezTo>
                      <a:cubicBezTo>
                        <a:pt x="31057" y="131690"/>
                        <a:pt x="35677" y="136262"/>
                        <a:pt x="35677" y="142664"/>
                      </a:cubicBezTo>
                      <a:cubicBezTo>
                        <a:pt x="35677" y="149066"/>
                        <a:pt x="30159" y="153638"/>
                        <a:pt x="24705" y="153638"/>
                      </a:cubicBezTo>
                      <a:close/>
                    </a:path>
                  </a:pathLst>
                </a:custGeom>
                <a:solidFill>
                  <a:srgbClr val="2D5967"/>
                </a:solidFill>
                <a:ln w="6417" cap="flat">
                  <a:noFill/>
                  <a:prstDash val="solid"/>
                  <a:miter/>
                </a:ln>
              </p:spPr>
              <p:txBody>
                <a:bodyPr rtlCol="0" anchor="ctr"/>
                <a:lstStyle/>
                <a:p>
                  <a:endParaRPr lang="en-US" sz="810"/>
                </a:p>
              </p:txBody>
            </p:sp>
            <p:sp>
              <p:nvSpPr>
                <p:cNvPr id="439" name="Freeform: Shape 438">
                  <a:extLst>
                    <a:ext uri="{FF2B5EF4-FFF2-40B4-BE49-F238E27FC236}">
                      <a16:creationId xmlns:a16="http://schemas.microsoft.com/office/drawing/2014/main" id="{4B716594-6FFD-5805-FE27-1E8BFF433D6F}"/>
                    </a:ext>
                  </a:extLst>
                </p:cNvPr>
                <p:cNvSpPr/>
                <p:nvPr/>
              </p:nvSpPr>
              <p:spPr>
                <a:xfrm>
                  <a:off x="7108256" y="2547013"/>
                  <a:ext cx="309099" cy="309103"/>
                </a:xfrm>
                <a:custGeom>
                  <a:avLst/>
                  <a:gdLst>
                    <a:gd name="connsiteX0" fmla="*/ 187500 w 309099"/>
                    <a:gd name="connsiteY0" fmla="*/ 242346 h 309103"/>
                    <a:gd name="connsiteX1" fmla="*/ 273422 w 309099"/>
                    <a:gd name="connsiteY1" fmla="*/ 206680 h 309103"/>
                    <a:gd name="connsiteX2" fmla="*/ 309100 w 309099"/>
                    <a:gd name="connsiteY2" fmla="*/ 120716 h 309103"/>
                    <a:gd name="connsiteX3" fmla="*/ 273422 w 309099"/>
                    <a:gd name="connsiteY3" fmla="*/ 34751 h 309103"/>
                    <a:gd name="connsiteX4" fmla="*/ 187500 w 309099"/>
                    <a:gd name="connsiteY4" fmla="*/ 0 h 309103"/>
                    <a:gd name="connsiteX5" fmla="*/ 101514 w 309099"/>
                    <a:gd name="connsiteY5" fmla="*/ 35666 h 309103"/>
                    <a:gd name="connsiteX6" fmla="*/ 65837 w 309099"/>
                    <a:gd name="connsiteY6" fmla="*/ 121630 h 309103"/>
                    <a:gd name="connsiteX7" fmla="*/ 85986 w 309099"/>
                    <a:gd name="connsiteY7" fmla="*/ 188389 h 309103"/>
                    <a:gd name="connsiteX8" fmla="*/ 77772 w 309099"/>
                    <a:gd name="connsiteY8" fmla="*/ 194792 h 309103"/>
                    <a:gd name="connsiteX9" fmla="*/ 53966 w 309099"/>
                    <a:gd name="connsiteY9" fmla="*/ 213081 h 309103"/>
                    <a:gd name="connsiteX10" fmla="*/ 26502 w 309099"/>
                    <a:gd name="connsiteY10" fmla="*/ 236859 h 309103"/>
                    <a:gd name="connsiteX11" fmla="*/ 0 w 309099"/>
                    <a:gd name="connsiteY11" fmla="*/ 263380 h 309103"/>
                    <a:gd name="connsiteX12" fmla="*/ 45752 w 309099"/>
                    <a:gd name="connsiteY12" fmla="*/ 309104 h 309103"/>
                    <a:gd name="connsiteX13" fmla="*/ 72254 w 309099"/>
                    <a:gd name="connsiteY13" fmla="*/ 282583 h 309103"/>
                    <a:gd name="connsiteX14" fmla="*/ 96060 w 309099"/>
                    <a:gd name="connsiteY14" fmla="*/ 255149 h 309103"/>
                    <a:gd name="connsiteX15" fmla="*/ 114348 w 309099"/>
                    <a:gd name="connsiteY15" fmla="*/ 231372 h 309103"/>
                    <a:gd name="connsiteX16" fmla="*/ 120701 w 309099"/>
                    <a:gd name="connsiteY16" fmla="*/ 223141 h 309103"/>
                    <a:gd name="connsiteX17" fmla="*/ 187500 w 309099"/>
                    <a:gd name="connsiteY17" fmla="*/ 242346 h 309103"/>
                    <a:gd name="connsiteX18" fmla="*/ 111589 w 309099"/>
                    <a:gd name="connsiteY18" fmla="*/ 44811 h 309103"/>
                    <a:gd name="connsiteX19" fmla="*/ 187500 w 309099"/>
                    <a:gd name="connsiteY19" fmla="*/ 13717 h 309103"/>
                    <a:gd name="connsiteX20" fmla="*/ 263412 w 309099"/>
                    <a:gd name="connsiteY20" fmla="*/ 44811 h 309103"/>
                    <a:gd name="connsiteX21" fmla="*/ 295367 w 309099"/>
                    <a:gd name="connsiteY21" fmla="*/ 120716 h 309103"/>
                    <a:gd name="connsiteX22" fmla="*/ 263412 w 309099"/>
                    <a:gd name="connsiteY22" fmla="*/ 196620 h 309103"/>
                    <a:gd name="connsiteX23" fmla="*/ 187500 w 309099"/>
                    <a:gd name="connsiteY23" fmla="*/ 227714 h 309103"/>
                    <a:gd name="connsiteX24" fmla="*/ 111589 w 309099"/>
                    <a:gd name="connsiteY24" fmla="*/ 195706 h 309103"/>
                    <a:gd name="connsiteX25" fmla="*/ 80467 w 309099"/>
                    <a:gd name="connsiteY25" fmla="*/ 119801 h 309103"/>
                    <a:gd name="connsiteX26" fmla="*/ 111589 w 309099"/>
                    <a:gd name="connsiteY26" fmla="*/ 44811 h 309103"/>
                    <a:gd name="connsiteX27" fmla="*/ 103375 w 309099"/>
                    <a:gd name="connsiteY27" fmla="*/ 222227 h 309103"/>
                    <a:gd name="connsiteX28" fmla="*/ 85087 w 309099"/>
                    <a:gd name="connsiteY28" fmla="*/ 246004 h 309103"/>
                    <a:gd name="connsiteX29" fmla="*/ 63142 w 309099"/>
                    <a:gd name="connsiteY29" fmla="*/ 271610 h 309103"/>
                    <a:gd name="connsiteX30" fmla="*/ 46651 w 309099"/>
                    <a:gd name="connsiteY30" fmla="*/ 288069 h 309103"/>
                    <a:gd name="connsiteX31" fmla="*/ 20149 w 309099"/>
                    <a:gd name="connsiteY31" fmla="*/ 261551 h 309103"/>
                    <a:gd name="connsiteX32" fmla="*/ 36576 w 309099"/>
                    <a:gd name="connsiteY32" fmla="*/ 245089 h 309103"/>
                    <a:gd name="connsiteX33" fmla="*/ 62179 w 309099"/>
                    <a:gd name="connsiteY33" fmla="*/ 223141 h 309103"/>
                    <a:gd name="connsiteX34" fmla="*/ 85986 w 309099"/>
                    <a:gd name="connsiteY34" fmla="*/ 204851 h 309103"/>
                    <a:gd name="connsiteX35" fmla="*/ 94200 w 309099"/>
                    <a:gd name="connsiteY35" fmla="*/ 198449 h 309103"/>
                    <a:gd name="connsiteX36" fmla="*/ 101514 w 309099"/>
                    <a:gd name="connsiteY36" fmla="*/ 206680 h 309103"/>
                    <a:gd name="connsiteX37" fmla="*/ 109728 w 309099"/>
                    <a:gd name="connsiteY37" fmla="*/ 213996 h 309103"/>
                    <a:gd name="connsiteX38" fmla="*/ 103375 w 309099"/>
                    <a:gd name="connsiteY38" fmla="*/ 222227 h 309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9099" h="309103">
                      <a:moveTo>
                        <a:pt x="187500" y="242346"/>
                      </a:moveTo>
                      <a:cubicBezTo>
                        <a:pt x="219520" y="242346"/>
                        <a:pt x="250578" y="229543"/>
                        <a:pt x="273422" y="206680"/>
                      </a:cubicBezTo>
                      <a:cubicBezTo>
                        <a:pt x="296330" y="183817"/>
                        <a:pt x="309100" y="153638"/>
                        <a:pt x="309100" y="120716"/>
                      </a:cubicBezTo>
                      <a:cubicBezTo>
                        <a:pt x="309100" y="87793"/>
                        <a:pt x="296330" y="57614"/>
                        <a:pt x="273422" y="34751"/>
                      </a:cubicBezTo>
                      <a:cubicBezTo>
                        <a:pt x="250578" y="12803"/>
                        <a:pt x="219520" y="0"/>
                        <a:pt x="187500" y="0"/>
                      </a:cubicBezTo>
                      <a:cubicBezTo>
                        <a:pt x="155480" y="0"/>
                        <a:pt x="124358" y="12803"/>
                        <a:pt x="101514" y="35666"/>
                      </a:cubicBezTo>
                      <a:cubicBezTo>
                        <a:pt x="78671" y="58529"/>
                        <a:pt x="65837" y="88708"/>
                        <a:pt x="65837" y="121630"/>
                      </a:cubicBezTo>
                      <a:cubicBezTo>
                        <a:pt x="65837" y="145408"/>
                        <a:pt x="73152" y="169185"/>
                        <a:pt x="85986" y="188389"/>
                      </a:cubicBezTo>
                      <a:lnTo>
                        <a:pt x="77772" y="194792"/>
                      </a:lnTo>
                      <a:lnTo>
                        <a:pt x="53966" y="213081"/>
                      </a:lnTo>
                      <a:cubicBezTo>
                        <a:pt x="44789" y="220398"/>
                        <a:pt x="35678" y="228628"/>
                        <a:pt x="26502" y="236859"/>
                      </a:cubicBezTo>
                      <a:lnTo>
                        <a:pt x="0" y="263380"/>
                      </a:lnTo>
                      <a:lnTo>
                        <a:pt x="45752" y="309104"/>
                      </a:lnTo>
                      <a:lnTo>
                        <a:pt x="72254" y="282583"/>
                      </a:lnTo>
                      <a:cubicBezTo>
                        <a:pt x="80467" y="274357"/>
                        <a:pt x="88745" y="265209"/>
                        <a:pt x="96060" y="255149"/>
                      </a:cubicBezTo>
                      <a:lnTo>
                        <a:pt x="114348" y="231372"/>
                      </a:lnTo>
                      <a:lnTo>
                        <a:pt x="120701" y="223141"/>
                      </a:lnTo>
                      <a:cubicBezTo>
                        <a:pt x="139952" y="235030"/>
                        <a:pt x="163694" y="242346"/>
                        <a:pt x="187500" y="242346"/>
                      </a:cubicBezTo>
                      <a:close/>
                      <a:moveTo>
                        <a:pt x="111589" y="44811"/>
                      </a:moveTo>
                      <a:cubicBezTo>
                        <a:pt x="131674" y="24691"/>
                        <a:pt x="159138" y="13717"/>
                        <a:pt x="187500" y="13717"/>
                      </a:cubicBezTo>
                      <a:cubicBezTo>
                        <a:pt x="215863" y="13717"/>
                        <a:pt x="243263" y="24691"/>
                        <a:pt x="263412" y="44811"/>
                      </a:cubicBezTo>
                      <a:cubicBezTo>
                        <a:pt x="283496" y="64930"/>
                        <a:pt x="295367" y="92366"/>
                        <a:pt x="295367" y="120716"/>
                      </a:cubicBezTo>
                      <a:cubicBezTo>
                        <a:pt x="295367" y="149066"/>
                        <a:pt x="284394" y="176501"/>
                        <a:pt x="263412" y="196620"/>
                      </a:cubicBezTo>
                      <a:cubicBezTo>
                        <a:pt x="243263" y="216740"/>
                        <a:pt x="215863" y="227714"/>
                        <a:pt x="187500" y="227714"/>
                      </a:cubicBezTo>
                      <a:cubicBezTo>
                        <a:pt x="159138" y="227714"/>
                        <a:pt x="131674" y="216740"/>
                        <a:pt x="111589" y="195706"/>
                      </a:cubicBezTo>
                      <a:cubicBezTo>
                        <a:pt x="91440" y="175587"/>
                        <a:pt x="80467" y="148151"/>
                        <a:pt x="80467" y="119801"/>
                      </a:cubicBezTo>
                      <a:cubicBezTo>
                        <a:pt x="80467" y="91452"/>
                        <a:pt x="91440" y="64930"/>
                        <a:pt x="111589" y="44811"/>
                      </a:cubicBezTo>
                      <a:close/>
                      <a:moveTo>
                        <a:pt x="103375" y="222227"/>
                      </a:moveTo>
                      <a:lnTo>
                        <a:pt x="85087" y="246004"/>
                      </a:lnTo>
                      <a:cubicBezTo>
                        <a:pt x="77772" y="255149"/>
                        <a:pt x="70457" y="263380"/>
                        <a:pt x="63142" y="271610"/>
                      </a:cubicBezTo>
                      <a:lnTo>
                        <a:pt x="46651" y="288069"/>
                      </a:lnTo>
                      <a:lnTo>
                        <a:pt x="20149" y="261551"/>
                      </a:lnTo>
                      <a:lnTo>
                        <a:pt x="36576" y="245089"/>
                      </a:lnTo>
                      <a:cubicBezTo>
                        <a:pt x="44789" y="237774"/>
                        <a:pt x="53067" y="229543"/>
                        <a:pt x="62179" y="223141"/>
                      </a:cubicBezTo>
                      <a:lnTo>
                        <a:pt x="85986" y="204851"/>
                      </a:lnTo>
                      <a:lnTo>
                        <a:pt x="94200" y="198449"/>
                      </a:lnTo>
                      <a:cubicBezTo>
                        <a:pt x="96060" y="201193"/>
                        <a:pt x="98755" y="203936"/>
                        <a:pt x="101514" y="206680"/>
                      </a:cubicBezTo>
                      <a:cubicBezTo>
                        <a:pt x="104274" y="209423"/>
                        <a:pt x="107033" y="211253"/>
                        <a:pt x="109728" y="213996"/>
                      </a:cubicBezTo>
                      <a:lnTo>
                        <a:pt x="103375" y="222227"/>
                      </a:lnTo>
                      <a:close/>
                    </a:path>
                  </a:pathLst>
                </a:custGeom>
                <a:solidFill>
                  <a:srgbClr val="2D5967"/>
                </a:solidFill>
                <a:ln w="6417" cap="flat">
                  <a:noFill/>
                  <a:prstDash val="solid"/>
                  <a:miter/>
                </a:ln>
              </p:spPr>
              <p:txBody>
                <a:bodyPr rtlCol="0" anchor="ctr"/>
                <a:lstStyle/>
                <a:p>
                  <a:endParaRPr lang="en-US" sz="810"/>
                </a:p>
              </p:txBody>
            </p:sp>
            <p:sp>
              <p:nvSpPr>
                <p:cNvPr id="440" name="Freeform: Shape 439">
                  <a:extLst>
                    <a:ext uri="{FF2B5EF4-FFF2-40B4-BE49-F238E27FC236}">
                      <a16:creationId xmlns:a16="http://schemas.microsoft.com/office/drawing/2014/main" id="{9278301F-9FF0-40B7-3A97-F4B8EA0DFE0F}"/>
                    </a:ext>
                  </a:extLst>
                </p:cNvPr>
                <p:cNvSpPr/>
                <p:nvPr/>
              </p:nvSpPr>
              <p:spPr>
                <a:xfrm>
                  <a:off x="7199953" y="2571704"/>
                  <a:ext cx="191590" cy="192047"/>
                </a:xfrm>
                <a:custGeom>
                  <a:avLst/>
                  <a:gdLst>
                    <a:gd name="connsiteX0" fmla="*/ 95803 w 191590"/>
                    <a:gd name="connsiteY0" fmla="*/ 192048 h 192047"/>
                    <a:gd name="connsiteX1" fmla="*/ 163437 w 191590"/>
                    <a:gd name="connsiteY1" fmla="*/ 163698 h 192047"/>
                    <a:gd name="connsiteX2" fmla="*/ 163437 w 191590"/>
                    <a:gd name="connsiteY2" fmla="*/ 28350 h 192047"/>
                    <a:gd name="connsiteX3" fmla="*/ 95803 w 191590"/>
                    <a:gd name="connsiteY3" fmla="*/ 0 h 192047"/>
                    <a:gd name="connsiteX4" fmla="*/ 28106 w 191590"/>
                    <a:gd name="connsiteY4" fmla="*/ 28350 h 192047"/>
                    <a:gd name="connsiteX5" fmla="*/ 28106 w 191590"/>
                    <a:gd name="connsiteY5" fmla="*/ 163698 h 192047"/>
                    <a:gd name="connsiteX6" fmla="*/ 95803 w 191590"/>
                    <a:gd name="connsiteY6" fmla="*/ 192048 h 192047"/>
                    <a:gd name="connsiteX7" fmla="*/ 95803 w 191590"/>
                    <a:gd name="connsiteY7" fmla="*/ 13717 h 192047"/>
                    <a:gd name="connsiteX8" fmla="*/ 154325 w 191590"/>
                    <a:gd name="connsiteY8" fmla="*/ 37495 h 192047"/>
                    <a:gd name="connsiteX9" fmla="*/ 154325 w 191590"/>
                    <a:gd name="connsiteY9" fmla="*/ 153638 h 192047"/>
                    <a:gd name="connsiteX10" fmla="*/ 95803 w 191590"/>
                    <a:gd name="connsiteY10" fmla="*/ 177415 h 192047"/>
                    <a:gd name="connsiteX11" fmla="*/ 37282 w 191590"/>
                    <a:gd name="connsiteY11" fmla="*/ 153638 h 192047"/>
                    <a:gd name="connsiteX12" fmla="*/ 37282 w 191590"/>
                    <a:gd name="connsiteY12" fmla="*/ 37495 h 192047"/>
                    <a:gd name="connsiteX13" fmla="*/ 95803 w 191590"/>
                    <a:gd name="connsiteY13" fmla="*/ 13717 h 19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590" h="192047">
                      <a:moveTo>
                        <a:pt x="95803" y="192048"/>
                      </a:moveTo>
                      <a:cubicBezTo>
                        <a:pt x="121407" y="192048"/>
                        <a:pt x="145149" y="181988"/>
                        <a:pt x="163437" y="163698"/>
                      </a:cubicBezTo>
                      <a:cubicBezTo>
                        <a:pt x="200976" y="126203"/>
                        <a:pt x="200976" y="65845"/>
                        <a:pt x="163437" y="28350"/>
                      </a:cubicBezTo>
                      <a:cubicBezTo>
                        <a:pt x="145149" y="10060"/>
                        <a:pt x="121407" y="0"/>
                        <a:pt x="95803" y="0"/>
                      </a:cubicBezTo>
                      <a:cubicBezTo>
                        <a:pt x="70200" y="0"/>
                        <a:pt x="46394" y="10060"/>
                        <a:pt x="28106" y="28350"/>
                      </a:cubicBezTo>
                      <a:cubicBezTo>
                        <a:pt x="-9369" y="65845"/>
                        <a:pt x="-9369" y="126203"/>
                        <a:pt x="28106" y="163698"/>
                      </a:cubicBezTo>
                      <a:cubicBezTo>
                        <a:pt x="46394" y="181988"/>
                        <a:pt x="70200" y="192048"/>
                        <a:pt x="95803" y="192048"/>
                      </a:cubicBezTo>
                      <a:close/>
                      <a:moveTo>
                        <a:pt x="95803" y="13717"/>
                      </a:moveTo>
                      <a:cubicBezTo>
                        <a:pt x="117749" y="13717"/>
                        <a:pt x="138797" y="21948"/>
                        <a:pt x="154325" y="37495"/>
                      </a:cubicBezTo>
                      <a:cubicBezTo>
                        <a:pt x="186345" y="69503"/>
                        <a:pt x="186345" y="121630"/>
                        <a:pt x="154325" y="153638"/>
                      </a:cubicBezTo>
                      <a:cubicBezTo>
                        <a:pt x="138797" y="169185"/>
                        <a:pt x="117749" y="177415"/>
                        <a:pt x="95803" y="177415"/>
                      </a:cubicBezTo>
                      <a:cubicBezTo>
                        <a:pt x="73858" y="177415"/>
                        <a:pt x="52811" y="169185"/>
                        <a:pt x="37282" y="153638"/>
                      </a:cubicBezTo>
                      <a:cubicBezTo>
                        <a:pt x="5262" y="121630"/>
                        <a:pt x="5262" y="69503"/>
                        <a:pt x="37282" y="37495"/>
                      </a:cubicBezTo>
                      <a:cubicBezTo>
                        <a:pt x="52811" y="22863"/>
                        <a:pt x="73858" y="13717"/>
                        <a:pt x="95803" y="13717"/>
                      </a:cubicBezTo>
                      <a:close/>
                    </a:path>
                  </a:pathLst>
                </a:custGeom>
                <a:solidFill>
                  <a:srgbClr val="2D5967"/>
                </a:solidFill>
                <a:ln w="6417" cap="flat">
                  <a:noFill/>
                  <a:prstDash val="solid"/>
                  <a:miter/>
                </a:ln>
              </p:spPr>
              <p:txBody>
                <a:bodyPr rtlCol="0" anchor="ctr"/>
                <a:lstStyle/>
                <a:p>
                  <a:endParaRPr lang="en-US" sz="810"/>
                </a:p>
              </p:txBody>
            </p:sp>
            <p:sp>
              <p:nvSpPr>
                <p:cNvPr id="441" name="Freeform: Shape 440">
                  <a:extLst>
                    <a:ext uri="{FF2B5EF4-FFF2-40B4-BE49-F238E27FC236}">
                      <a16:creationId xmlns:a16="http://schemas.microsoft.com/office/drawing/2014/main" id="{A998D8E4-A87E-CCA7-337C-D47B01BA09CF}"/>
                    </a:ext>
                  </a:extLst>
                </p:cNvPr>
                <p:cNvSpPr/>
                <p:nvPr/>
              </p:nvSpPr>
              <p:spPr>
                <a:xfrm>
                  <a:off x="7096385" y="2817712"/>
                  <a:ext cx="49345" cy="49384"/>
                </a:xfrm>
                <a:custGeom>
                  <a:avLst/>
                  <a:gdLst>
                    <a:gd name="connsiteX0" fmla="*/ 0 w 49345"/>
                    <a:gd name="connsiteY0" fmla="*/ 4569 h 49384"/>
                    <a:gd name="connsiteX1" fmla="*/ 4556 w 49345"/>
                    <a:gd name="connsiteY1" fmla="*/ 18288 h 49384"/>
                    <a:gd name="connsiteX2" fmla="*/ 32020 w 49345"/>
                    <a:gd name="connsiteY2" fmla="*/ 44809 h 49384"/>
                    <a:gd name="connsiteX3" fmla="*/ 45688 w 49345"/>
                    <a:gd name="connsiteY3" fmla="*/ 49384 h 49384"/>
                    <a:gd name="connsiteX4" fmla="*/ 49345 w 49345"/>
                    <a:gd name="connsiteY4" fmla="*/ 44809 h 49384"/>
                    <a:gd name="connsiteX5" fmla="*/ 4556 w 49345"/>
                    <a:gd name="connsiteY5" fmla="*/ 0 h 49384"/>
                    <a:gd name="connsiteX6" fmla="*/ 0 w 49345"/>
                    <a:gd name="connsiteY6" fmla="*/ 4569 h 4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5" h="49384">
                      <a:moveTo>
                        <a:pt x="0" y="4569"/>
                      </a:moveTo>
                      <a:lnTo>
                        <a:pt x="4556" y="18288"/>
                      </a:lnTo>
                      <a:lnTo>
                        <a:pt x="32020" y="44809"/>
                      </a:lnTo>
                      <a:lnTo>
                        <a:pt x="45688" y="49384"/>
                      </a:lnTo>
                      <a:lnTo>
                        <a:pt x="49345" y="44809"/>
                      </a:lnTo>
                      <a:lnTo>
                        <a:pt x="4556" y="0"/>
                      </a:lnTo>
                      <a:lnTo>
                        <a:pt x="0" y="4569"/>
                      </a:lnTo>
                      <a:close/>
                    </a:path>
                  </a:pathLst>
                </a:custGeom>
                <a:solidFill>
                  <a:srgbClr val="2D5967"/>
                </a:solidFill>
                <a:ln w="6417" cap="flat">
                  <a:noFill/>
                  <a:prstDash val="solid"/>
                  <a:miter/>
                </a:ln>
              </p:spPr>
              <p:txBody>
                <a:bodyPr rtlCol="0" anchor="ctr"/>
                <a:lstStyle/>
                <a:p>
                  <a:endParaRPr lang="en-US" sz="810"/>
                </a:p>
              </p:txBody>
            </p:sp>
            <p:sp>
              <p:nvSpPr>
                <p:cNvPr id="450" name="Freeform: Shape 449">
                  <a:extLst>
                    <a:ext uri="{FF2B5EF4-FFF2-40B4-BE49-F238E27FC236}">
                      <a16:creationId xmlns:a16="http://schemas.microsoft.com/office/drawing/2014/main" id="{395AC2F4-439A-C4D2-752E-A4C74AB14E55}"/>
                    </a:ext>
                  </a:extLst>
                </p:cNvPr>
                <p:cNvSpPr/>
                <p:nvPr/>
              </p:nvSpPr>
              <p:spPr>
                <a:xfrm>
                  <a:off x="7224401" y="2601883"/>
                  <a:ext cx="126219" cy="120715"/>
                </a:xfrm>
                <a:custGeom>
                  <a:avLst/>
                  <a:gdLst>
                    <a:gd name="connsiteX0" fmla="*/ 18288 w 126219"/>
                    <a:gd name="connsiteY0" fmla="*/ 61272 h 120715"/>
                    <a:gd name="connsiteX1" fmla="*/ 4556 w 126219"/>
                    <a:gd name="connsiteY1" fmla="*/ 61272 h 120715"/>
                    <a:gd name="connsiteX2" fmla="*/ 0 w 126219"/>
                    <a:gd name="connsiteY2" fmla="*/ 61272 h 120715"/>
                    <a:gd name="connsiteX3" fmla="*/ 0 w 126219"/>
                    <a:gd name="connsiteY3" fmla="*/ 66760 h 120715"/>
                    <a:gd name="connsiteX4" fmla="*/ 898 w 126219"/>
                    <a:gd name="connsiteY4" fmla="*/ 74990 h 120715"/>
                    <a:gd name="connsiteX5" fmla="*/ 19186 w 126219"/>
                    <a:gd name="connsiteY5" fmla="*/ 74990 h 120715"/>
                    <a:gd name="connsiteX6" fmla="*/ 72254 w 126219"/>
                    <a:gd name="connsiteY6" fmla="*/ 120716 h 120715"/>
                    <a:gd name="connsiteX7" fmla="*/ 126220 w 126219"/>
                    <a:gd name="connsiteY7" fmla="*/ 66760 h 120715"/>
                    <a:gd name="connsiteX8" fmla="*/ 72254 w 126219"/>
                    <a:gd name="connsiteY8" fmla="*/ 12803 h 120715"/>
                    <a:gd name="connsiteX9" fmla="*/ 52105 w 126219"/>
                    <a:gd name="connsiteY9" fmla="*/ 16461 h 120715"/>
                    <a:gd name="connsiteX10" fmla="*/ 44789 w 126219"/>
                    <a:gd name="connsiteY10" fmla="*/ 4573 h 120715"/>
                    <a:gd name="connsiteX11" fmla="*/ 42095 w 126219"/>
                    <a:gd name="connsiteY11" fmla="*/ 0 h 120715"/>
                    <a:gd name="connsiteX12" fmla="*/ 30160 w 126219"/>
                    <a:gd name="connsiteY12" fmla="*/ 6401 h 120715"/>
                    <a:gd name="connsiteX13" fmla="*/ 39335 w 126219"/>
                    <a:gd name="connsiteY13" fmla="*/ 22863 h 120715"/>
                    <a:gd name="connsiteX14" fmla="*/ 18288 w 126219"/>
                    <a:gd name="connsiteY14" fmla="*/ 61272 h 120715"/>
                    <a:gd name="connsiteX15" fmla="*/ 71355 w 126219"/>
                    <a:gd name="connsiteY15" fmla="*/ 106084 h 120715"/>
                    <a:gd name="connsiteX16" fmla="*/ 31122 w 126219"/>
                    <a:gd name="connsiteY16" fmla="*/ 65845 h 120715"/>
                    <a:gd name="connsiteX17" fmla="*/ 71355 w 126219"/>
                    <a:gd name="connsiteY17" fmla="*/ 25606 h 120715"/>
                    <a:gd name="connsiteX18" fmla="*/ 111589 w 126219"/>
                    <a:gd name="connsiteY18" fmla="*/ 65845 h 120715"/>
                    <a:gd name="connsiteX19" fmla="*/ 71355 w 126219"/>
                    <a:gd name="connsiteY19" fmla="*/ 106084 h 12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219" h="120715">
                      <a:moveTo>
                        <a:pt x="18288" y="61272"/>
                      </a:moveTo>
                      <a:lnTo>
                        <a:pt x="4556" y="61272"/>
                      </a:lnTo>
                      <a:lnTo>
                        <a:pt x="0" y="61272"/>
                      </a:lnTo>
                      <a:cubicBezTo>
                        <a:pt x="0" y="63101"/>
                        <a:pt x="0" y="64931"/>
                        <a:pt x="0" y="66760"/>
                      </a:cubicBezTo>
                      <a:cubicBezTo>
                        <a:pt x="0" y="69503"/>
                        <a:pt x="0" y="72247"/>
                        <a:pt x="898" y="74990"/>
                      </a:cubicBezTo>
                      <a:lnTo>
                        <a:pt x="19186" y="74990"/>
                      </a:lnTo>
                      <a:cubicBezTo>
                        <a:pt x="22844" y="100597"/>
                        <a:pt x="45752" y="120716"/>
                        <a:pt x="72254" y="120716"/>
                      </a:cubicBezTo>
                      <a:cubicBezTo>
                        <a:pt x="101515" y="120716"/>
                        <a:pt x="126220" y="96939"/>
                        <a:pt x="126220" y="66760"/>
                      </a:cubicBezTo>
                      <a:cubicBezTo>
                        <a:pt x="126220" y="36580"/>
                        <a:pt x="102413" y="12803"/>
                        <a:pt x="72254" y="12803"/>
                      </a:cubicBezTo>
                      <a:cubicBezTo>
                        <a:pt x="64938" y="12803"/>
                        <a:pt x="58522" y="14632"/>
                        <a:pt x="52105" y="16461"/>
                      </a:cubicBezTo>
                      <a:lnTo>
                        <a:pt x="44789" y="4573"/>
                      </a:lnTo>
                      <a:lnTo>
                        <a:pt x="42095" y="0"/>
                      </a:lnTo>
                      <a:cubicBezTo>
                        <a:pt x="37474" y="1829"/>
                        <a:pt x="33817" y="3658"/>
                        <a:pt x="30160" y="6401"/>
                      </a:cubicBezTo>
                      <a:lnTo>
                        <a:pt x="39335" y="22863"/>
                      </a:lnTo>
                      <a:cubicBezTo>
                        <a:pt x="27464" y="32008"/>
                        <a:pt x="19186" y="45726"/>
                        <a:pt x="18288" y="61272"/>
                      </a:cubicBezTo>
                      <a:close/>
                      <a:moveTo>
                        <a:pt x="71355" y="106084"/>
                      </a:moveTo>
                      <a:cubicBezTo>
                        <a:pt x="49410" y="106084"/>
                        <a:pt x="31122" y="87793"/>
                        <a:pt x="31122" y="65845"/>
                      </a:cubicBezTo>
                      <a:cubicBezTo>
                        <a:pt x="31122" y="43897"/>
                        <a:pt x="49410" y="25606"/>
                        <a:pt x="71355" y="25606"/>
                      </a:cubicBezTo>
                      <a:cubicBezTo>
                        <a:pt x="93301" y="25606"/>
                        <a:pt x="111589" y="43897"/>
                        <a:pt x="111589" y="65845"/>
                      </a:cubicBezTo>
                      <a:cubicBezTo>
                        <a:pt x="111589" y="87793"/>
                        <a:pt x="93301" y="106084"/>
                        <a:pt x="71355" y="106084"/>
                      </a:cubicBezTo>
                      <a:close/>
                    </a:path>
                  </a:pathLst>
                </a:custGeom>
                <a:solidFill>
                  <a:srgbClr val="2D5967"/>
                </a:solidFill>
                <a:ln w="6417" cap="flat">
                  <a:noFill/>
                  <a:prstDash val="solid"/>
                  <a:miter/>
                </a:ln>
              </p:spPr>
              <p:txBody>
                <a:bodyPr rtlCol="0" anchor="ctr"/>
                <a:lstStyle/>
                <a:p>
                  <a:endParaRPr lang="en-US" sz="810"/>
                </a:p>
              </p:txBody>
            </p:sp>
          </p:grpSp>
        </p:grpSp>
        <p:grpSp>
          <p:nvGrpSpPr>
            <p:cNvPr id="451" name="Graphic 4">
              <a:extLst>
                <a:ext uri="{FF2B5EF4-FFF2-40B4-BE49-F238E27FC236}">
                  <a16:creationId xmlns:a16="http://schemas.microsoft.com/office/drawing/2014/main" id="{14113D3F-6034-92AF-7231-82B1120F167D}"/>
                </a:ext>
              </a:extLst>
            </p:cNvPr>
            <p:cNvGrpSpPr/>
            <p:nvPr/>
          </p:nvGrpSpPr>
          <p:grpSpPr>
            <a:xfrm>
              <a:off x="6862106" y="2836667"/>
              <a:ext cx="785793" cy="319652"/>
              <a:chOff x="6862106" y="2836667"/>
              <a:chExt cx="785793" cy="319652"/>
            </a:xfrm>
            <a:solidFill>
              <a:srgbClr val="000000"/>
            </a:solidFill>
          </p:grpSpPr>
          <p:sp>
            <p:nvSpPr>
              <p:cNvPr id="517" name="TextBox 516">
                <a:extLst>
                  <a:ext uri="{FF2B5EF4-FFF2-40B4-BE49-F238E27FC236}">
                    <a16:creationId xmlns:a16="http://schemas.microsoft.com/office/drawing/2014/main" id="{31031805-499A-179B-570A-B372C5CBD222}"/>
                  </a:ext>
                </a:extLst>
              </p:cNvPr>
              <p:cNvSpPr txBox="1"/>
              <p:nvPr/>
            </p:nvSpPr>
            <p:spPr>
              <a:xfrm>
                <a:off x="7075723" y="2836667"/>
                <a:ext cx="35618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a:t>
                </a:r>
              </a:p>
            </p:txBody>
          </p:sp>
          <p:sp>
            <p:nvSpPr>
              <p:cNvPr id="518" name="TextBox 517">
                <a:extLst>
                  <a:ext uri="{FF2B5EF4-FFF2-40B4-BE49-F238E27FC236}">
                    <a16:creationId xmlns:a16="http://schemas.microsoft.com/office/drawing/2014/main" id="{056A5CF0-8FC6-90B8-D773-1D1D94CE544A}"/>
                  </a:ext>
                </a:extLst>
              </p:cNvPr>
              <p:cNvSpPr txBox="1"/>
              <p:nvPr/>
            </p:nvSpPr>
            <p:spPr>
              <a:xfrm>
                <a:off x="6862106" y="2939337"/>
                <a:ext cx="78579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 Science</a:t>
                </a:r>
              </a:p>
            </p:txBody>
          </p:sp>
        </p:grpSp>
      </p:grpSp>
      <p:grpSp>
        <p:nvGrpSpPr>
          <p:cNvPr id="519" name="Graphic 4">
            <a:extLst>
              <a:ext uri="{FF2B5EF4-FFF2-40B4-BE49-F238E27FC236}">
                <a16:creationId xmlns:a16="http://schemas.microsoft.com/office/drawing/2014/main" id="{BB2184BC-0CB2-A52B-23FC-503C42583722}"/>
              </a:ext>
            </a:extLst>
          </p:cNvPr>
          <p:cNvGrpSpPr/>
          <p:nvPr/>
        </p:nvGrpSpPr>
        <p:grpSpPr>
          <a:xfrm>
            <a:off x="7396398" y="1560435"/>
            <a:ext cx="603050" cy="647088"/>
            <a:chOff x="7716829" y="2509231"/>
            <a:chExt cx="603050" cy="647088"/>
          </a:xfrm>
        </p:grpSpPr>
        <p:grpSp>
          <p:nvGrpSpPr>
            <p:cNvPr id="520" name="Graphic 4">
              <a:extLst>
                <a:ext uri="{FF2B5EF4-FFF2-40B4-BE49-F238E27FC236}">
                  <a16:creationId xmlns:a16="http://schemas.microsoft.com/office/drawing/2014/main" id="{7F2D96A6-C493-93E3-676C-9465FB75ED84}"/>
                </a:ext>
              </a:extLst>
            </p:cNvPr>
            <p:cNvGrpSpPr/>
            <p:nvPr/>
          </p:nvGrpSpPr>
          <p:grpSpPr>
            <a:xfrm>
              <a:off x="7822130" y="2509231"/>
              <a:ext cx="385010" cy="367901"/>
              <a:chOff x="7822130" y="2509231"/>
              <a:chExt cx="385010" cy="367901"/>
            </a:xfrm>
          </p:grpSpPr>
          <p:grpSp>
            <p:nvGrpSpPr>
              <p:cNvPr id="521" name="Graphic 4">
                <a:extLst>
                  <a:ext uri="{FF2B5EF4-FFF2-40B4-BE49-F238E27FC236}">
                    <a16:creationId xmlns:a16="http://schemas.microsoft.com/office/drawing/2014/main" id="{0AAF39EB-534B-38BD-13CF-FDC7145FBA9E}"/>
                  </a:ext>
                </a:extLst>
              </p:cNvPr>
              <p:cNvGrpSpPr/>
              <p:nvPr/>
            </p:nvGrpSpPr>
            <p:grpSpPr>
              <a:xfrm>
                <a:off x="7822130" y="2509231"/>
                <a:ext cx="385010" cy="367901"/>
                <a:chOff x="7822130" y="2509231"/>
                <a:chExt cx="385010" cy="367901"/>
              </a:xfrm>
              <a:solidFill>
                <a:srgbClr val="FFFFFF"/>
              </a:solidFill>
            </p:grpSpPr>
            <p:grpSp>
              <p:nvGrpSpPr>
                <p:cNvPr id="522" name="Graphic 4">
                  <a:extLst>
                    <a:ext uri="{FF2B5EF4-FFF2-40B4-BE49-F238E27FC236}">
                      <a16:creationId xmlns:a16="http://schemas.microsoft.com/office/drawing/2014/main" id="{81B5C307-BA33-9EAD-D8A5-7E9E4E811A06}"/>
                    </a:ext>
                  </a:extLst>
                </p:cNvPr>
                <p:cNvGrpSpPr/>
                <p:nvPr/>
              </p:nvGrpSpPr>
              <p:grpSpPr>
                <a:xfrm>
                  <a:off x="7822130" y="2509231"/>
                  <a:ext cx="194237" cy="366149"/>
                  <a:chOff x="7822130" y="2509231"/>
                  <a:chExt cx="194237" cy="366149"/>
                </a:xfrm>
                <a:solidFill>
                  <a:srgbClr val="FFFFFF"/>
                </a:solidFill>
              </p:grpSpPr>
              <p:sp>
                <p:nvSpPr>
                  <p:cNvPr id="523" name="Freeform: Shape 522">
                    <a:extLst>
                      <a:ext uri="{FF2B5EF4-FFF2-40B4-BE49-F238E27FC236}">
                        <a16:creationId xmlns:a16="http://schemas.microsoft.com/office/drawing/2014/main" id="{5D581678-CB78-C9F7-C9CF-7A1D02BF94F2}"/>
                      </a:ext>
                    </a:extLst>
                  </p:cNvPr>
                  <p:cNvSpPr/>
                  <p:nvPr/>
                </p:nvSpPr>
                <p:spPr>
                  <a:xfrm>
                    <a:off x="7826494" y="2512730"/>
                    <a:ext cx="186408" cy="359158"/>
                  </a:xfrm>
                  <a:custGeom>
                    <a:avLst/>
                    <a:gdLst>
                      <a:gd name="connsiteX0" fmla="*/ 154004 w 186408"/>
                      <a:gd name="connsiteY0" fmla="*/ 359159 h 359158"/>
                      <a:gd name="connsiteX1" fmla="*/ 85793 w 186408"/>
                      <a:gd name="connsiteY1" fmla="*/ 320709 h 359158"/>
                      <a:gd name="connsiteX2" fmla="*/ 19251 w 186408"/>
                      <a:gd name="connsiteY2" fmla="*/ 239441 h 359158"/>
                      <a:gd name="connsiteX3" fmla="*/ 19251 w 186408"/>
                      <a:gd name="connsiteY3" fmla="*/ 234197 h 359158"/>
                      <a:gd name="connsiteX4" fmla="*/ 0 w 186408"/>
                      <a:gd name="connsiteY4" fmla="*/ 180017 h 359158"/>
                      <a:gd name="connsiteX5" fmla="*/ 19251 w 186408"/>
                      <a:gd name="connsiteY5" fmla="*/ 125837 h 359158"/>
                      <a:gd name="connsiteX6" fmla="*/ 19251 w 186408"/>
                      <a:gd name="connsiteY6" fmla="*/ 120594 h 359158"/>
                      <a:gd name="connsiteX7" fmla="*/ 86627 w 186408"/>
                      <a:gd name="connsiteY7" fmla="*/ 38450 h 359158"/>
                      <a:gd name="connsiteX8" fmla="*/ 126860 w 186408"/>
                      <a:gd name="connsiteY8" fmla="*/ 5243 h 359158"/>
                      <a:gd name="connsiteX9" fmla="*/ 154902 w 186408"/>
                      <a:gd name="connsiteY9" fmla="*/ 0 h 359158"/>
                      <a:gd name="connsiteX10" fmla="*/ 156635 w 186408"/>
                      <a:gd name="connsiteY10" fmla="*/ 0 h 359158"/>
                      <a:gd name="connsiteX11" fmla="*/ 186409 w 186408"/>
                      <a:gd name="connsiteY11" fmla="*/ 31460 h 359158"/>
                      <a:gd name="connsiteX12" fmla="*/ 186409 w 186408"/>
                      <a:gd name="connsiteY12" fmla="*/ 327704 h 359158"/>
                      <a:gd name="connsiteX13" fmla="*/ 157533 w 186408"/>
                      <a:gd name="connsiteY13" fmla="*/ 359159 h 359158"/>
                      <a:gd name="connsiteX14" fmla="*/ 154004 w 186408"/>
                      <a:gd name="connsiteY14" fmla="*/ 359159 h 3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408" h="359158">
                        <a:moveTo>
                          <a:pt x="154004" y="359159"/>
                        </a:moveTo>
                        <a:cubicBezTo>
                          <a:pt x="126026" y="359159"/>
                          <a:pt x="100616" y="345177"/>
                          <a:pt x="85793" y="320709"/>
                        </a:cubicBezTo>
                        <a:cubicBezTo>
                          <a:pt x="47292" y="313721"/>
                          <a:pt x="19251" y="278764"/>
                          <a:pt x="19251" y="239441"/>
                        </a:cubicBezTo>
                        <a:cubicBezTo>
                          <a:pt x="19251" y="237693"/>
                          <a:pt x="19251" y="235945"/>
                          <a:pt x="19251" y="234197"/>
                        </a:cubicBezTo>
                        <a:cubicBezTo>
                          <a:pt x="6994" y="219342"/>
                          <a:pt x="0" y="200116"/>
                          <a:pt x="0" y="180017"/>
                        </a:cubicBezTo>
                        <a:cubicBezTo>
                          <a:pt x="0" y="159919"/>
                          <a:pt x="6994" y="140693"/>
                          <a:pt x="19251" y="125837"/>
                        </a:cubicBezTo>
                        <a:cubicBezTo>
                          <a:pt x="19251" y="124090"/>
                          <a:pt x="19251" y="122342"/>
                          <a:pt x="19251" y="120594"/>
                        </a:cubicBezTo>
                        <a:cubicBezTo>
                          <a:pt x="19251" y="80396"/>
                          <a:pt x="48126" y="45442"/>
                          <a:pt x="86627" y="38450"/>
                        </a:cubicBezTo>
                        <a:cubicBezTo>
                          <a:pt x="96253" y="23595"/>
                          <a:pt x="110241" y="11360"/>
                          <a:pt x="126860" y="5243"/>
                        </a:cubicBezTo>
                        <a:cubicBezTo>
                          <a:pt x="135651" y="1748"/>
                          <a:pt x="145277" y="0"/>
                          <a:pt x="154902" y="0"/>
                        </a:cubicBezTo>
                        <a:lnTo>
                          <a:pt x="156635" y="0"/>
                        </a:lnTo>
                        <a:cubicBezTo>
                          <a:pt x="173255" y="874"/>
                          <a:pt x="186409" y="13982"/>
                          <a:pt x="186409" y="31460"/>
                        </a:cubicBezTo>
                        <a:lnTo>
                          <a:pt x="186409" y="327704"/>
                        </a:lnTo>
                        <a:cubicBezTo>
                          <a:pt x="186409" y="344304"/>
                          <a:pt x="173255" y="358286"/>
                          <a:pt x="157533" y="359159"/>
                        </a:cubicBezTo>
                        <a:cubicBezTo>
                          <a:pt x="155736" y="359159"/>
                          <a:pt x="154902" y="359159"/>
                          <a:pt x="154004" y="359159"/>
                        </a:cubicBezTo>
                        <a:close/>
                      </a:path>
                    </a:pathLst>
                  </a:custGeom>
                  <a:solidFill>
                    <a:srgbClr val="FFFFFF"/>
                  </a:solidFill>
                  <a:ln w="6417" cap="flat">
                    <a:noFill/>
                    <a:prstDash val="solid"/>
                    <a:miter/>
                  </a:ln>
                </p:spPr>
                <p:txBody>
                  <a:bodyPr rtlCol="0" anchor="ctr"/>
                  <a:lstStyle/>
                  <a:p>
                    <a:endParaRPr lang="en-US" sz="810"/>
                  </a:p>
                </p:txBody>
              </p:sp>
              <p:sp>
                <p:nvSpPr>
                  <p:cNvPr id="524" name="Freeform: Shape 523">
                    <a:extLst>
                      <a:ext uri="{FF2B5EF4-FFF2-40B4-BE49-F238E27FC236}">
                        <a16:creationId xmlns:a16="http://schemas.microsoft.com/office/drawing/2014/main" id="{832CBBAB-C735-27EB-D6FF-C37C47059DA2}"/>
                      </a:ext>
                    </a:extLst>
                  </p:cNvPr>
                  <p:cNvSpPr/>
                  <p:nvPr/>
                </p:nvSpPr>
                <p:spPr>
                  <a:xfrm>
                    <a:off x="7822130" y="2509231"/>
                    <a:ext cx="194237" cy="366149"/>
                  </a:xfrm>
                  <a:custGeom>
                    <a:avLst/>
                    <a:gdLst>
                      <a:gd name="connsiteX0" fmla="*/ 158368 w 194237"/>
                      <a:gd name="connsiteY0" fmla="*/ 8739 h 366149"/>
                      <a:gd name="connsiteX1" fmla="*/ 160100 w 194237"/>
                      <a:gd name="connsiteY1" fmla="*/ 8739 h 366149"/>
                      <a:gd name="connsiteX2" fmla="*/ 185511 w 194237"/>
                      <a:gd name="connsiteY2" fmla="*/ 35829 h 366149"/>
                      <a:gd name="connsiteX3" fmla="*/ 185511 w 194237"/>
                      <a:gd name="connsiteY3" fmla="*/ 332070 h 366149"/>
                      <a:gd name="connsiteX4" fmla="*/ 160998 w 194237"/>
                      <a:gd name="connsiteY4" fmla="*/ 359162 h 366149"/>
                      <a:gd name="connsiteX5" fmla="*/ 158368 w 194237"/>
                      <a:gd name="connsiteY5" fmla="*/ 359162 h 366149"/>
                      <a:gd name="connsiteX6" fmla="*/ 92723 w 194237"/>
                      <a:gd name="connsiteY6" fmla="*/ 321585 h 366149"/>
                      <a:gd name="connsiteX7" fmla="*/ 27977 w 194237"/>
                      <a:gd name="connsiteY7" fmla="*/ 243810 h 366149"/>
                      <a:gd name="connsiteX8" fmla="*/ 27977 w 194237"/>
                      <a:gd name="connsiteY8" fmla="*/ 236819 h 366149"/>
                      <a:gd name="connsiteX9" fmla="*/ 8727 w 194237"/>
                      <a:gd name="connsiteY9" fmla="*/ 183513 h 366149"/>
                      <a:gd name="connsiteX10" fmla="*/ 27977 w 194237"/>
                      <a:gd name="connsiteY10" fmla="*/ 131081 h 366149"/>
                      <a:gd name="connsiteX11" fmla="*/ 27977 w 194237"/>
                      <a:gd name="connsiteY11" fmla="*/ 124090 h 366149"/>
                      <a:gd name="connsiteX12" fmla="*/ 93622 w 194237"/>
                      <a:gd name="connsiteY12" fmla="*/ 46315 h 366149"/>
                      <a:gd name="connsiteX13" fmla="*/ 133021 w 194237"/>
                      <a:gd name="connsiteY13" fmla="*/ 13108 h 366149"/>
                      <a:gd name="connsiteX14" fmla="*/ 158368 w 194237"/>
                      <a:gd name="connsiteY14" fmla="*/ 8739 h 366149"/>
                      <a:gd name="connsiteX15" fmla="*/ 158368 w 194237"/>
                      <a:gd name="connsiteY15" fmla="*/ 0 h 366149"/>
                      <a:gd name="connsiteX16" fmla="*/ 129492 w 194237"/>
                      <a:gd name="connsiteY16" fmla="*/ 5243 h 366149"/>
                      <a:gd name="connsiteX17" fmla="*/ 88360 w 194237"/>
                      <a:gd name="connsiteY17" fmla="*/ 38450 h 366149"/>
                      <a:gd name="connsiteX18" fmla="*/ 19251 w 194237"/>
                      <a:gd name="connsiteY18" fmla="*/ 124090 h 366149"/>
                      <a:gd name="connsiteX19" fmla="*/ 19251 w 194237"/>
                      <a:gd name="connsiteY19" fmla="*/ 128459 h 366149"/>
                      <a:gd name="connsiteX20" fmla="*/ 0 w 194237"/>
                      <a:gd name="connsiteY20" fmla="*/ 183513 h 366149"/>
                      <a:gd name="connsiteX21" fmla="*/ 19251 w 194237"/>
                      <a:gd name="connsiteY21" fmla="*/ 238567 h 366149"/>
                      <a:gd name="connsiteX22" fmla="*/ 19251 w 194237"/>
                      <a:gd name="connsiteY22" fmla="*/ 242062 h 366149"/>
                      <a:gd name="connsiteX23" fmla="*/ 87526 w 194237"/>
                      <a:gd name="connsiteY23" fmla="*/ 327700 h 366149"/>
                      <a:gd name="connsiteX24" fmla="*/ 158368 w 194237"/>
                      <a:gd name="connsiteY24" fmla="*/ 366149 h 366149"/>
                      <a:gd name="connsiteX25" fmla="*/ 160998 w 194237"/>
                      <a:gd name="connsiteY25" fmla="*/ 366149 h 366149"/>
                      <a:gd name="connsiteX26" fmla="*/ 194238 w 194237"/>
                      <a:gd name="connsiteY26" fmla="*/ 330324 h 366149"/>
                      <a:gd name="connsiteX27" fmla="*/ 194238 w 194237"/>
                      <a:gd name="connsiteY27" fmla="*/ 35829 h 366149"/>
                      <a:gd name="connsiteX28" fmla="*/ 160100 w 194237"/>
                      <a:gd name="connsiteY28" fmla="*/ 0 h 366149"/>
                      <a:gd name="connsiteX29" fmla="*/ 158368 w 194237"/>
                      <a:gd name="connsiteY29" fmla="*/ 0 h 36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4237" h="366149">
                        <a:moveTo>
                          <a:pt x="158368" y="8739"/>
                        </a:moveTo>
                        <a:cubicBezTo>
                          <a:pt x="159266" y="8739"/>
                          <a:pt x="159266" y="8739"/>
                          <a:pt x="160100" y="8739"/>
                        </a:cubicBezTo>
                        <a:cubicBezTo>
                          <a:pt x="174153" y="8739"/>
                          <a:pt x="185511" y="20973"/>
                          <a:pt x="185511" y="35829"/>
                        </a:cubicBezTo>
                        <a:lnTo>
                          <a:pt x="185511" y="332070"/>
                        </a:lnTo>
                        <a:cubicBezTo>
                          <a:pt x="185511" y="346925"/>
                          <a:pt x="174987" y="358289"/>
                          <a:pt x="160998" y="359162"/>
                        </a:cubicBezTo>
                        <a:cubicBezTo>
                          <a:pt x="160100" y="359162"/>
                          <a:pt x="159266" y="359162"/>
                          <a:pt x="158368" y="359162"/>
                        </a:cubicBezTo>
                        <a:cubicBezTo>
                          <a:pt x="131224" y="359162"/>
                          <a:pt x="106776" y="345179"/>
                          <a:pt x="92723" y="321585"/>
                        </a:cubicBezTo>
                        <a:cubicBezTo>
                          <a:pt x="56019" y="316342"/>
                          <a:pt x="27977" y="283134"/>
                          <a:pt x="27977" y="243810"/>
                        </a:cubicBezTo>
                        <a:cubicBezTo>
                          <a:pt x="27977" y="242062"/>
                          <a:pt x="27977" y="239441"/>
                          <a:pt x="27977" y="236819"/>
                        </a:cubicBezTo>
                        <a:cubicBezTo>
                          <a:pt x="15721" y="221089"/>
                          <a:pt x="8727" y="202738"/>
                          <a:pt x="8727" y="183513"/>
                        </a:cubicBezTo>
                        <a:cubicBezTo>
                          <a:pt x="8727" y="164288"/>
                          <a:pt x="15721" y="145936"/>
                          <a:pt x="27977" y="131081"/>
                        </a:cubicBezTo>
                        <a:cubicBezTo>
                          <a:pt x="27977" y="128459"/>
                          <a:pt x="27977" y="126711"/>
                          <a:pt x="27977" y="124090"/>
                        </a:cubicBezTo>
                        <a:cubicBezTo>
                          <a:pt x="27977" y="84766"/>
                          <a:pt x="56019" y="51559"/>
                          <a:pt x="93622" y="46315"/>
                        </a:cubicBezTo>
                        <a:cubicBezTo>
                          <a:pt x="102348" y="31459"/>
                          <a:pt x="116402" y="20099"/>
                          <a:pt x="133021" y="13108"/>
                        </a:cubicBezTo>
                        <a:cubicBezTo>
                          <a:pt x="140849" y="10486"/>
                          <a:pt x="149640" y="8739"/>
                          <a:pt x="158368" y="8739"/>
                        </a:cubicBezTo>
                        <a:close/>
                        <a:moveTo>
                          <a:pt x="158368" y="0"/>
                        </a:moveTo>
                        <a:cubicBezTo>
                          <a:pt x="148743" y="0"/>
                          <a:pt x="138283" y="1748"/>
                          <a:pt x="129492" y="5243"/>
                        </a:cubicBezTo>
                        <a:cubicBezTo>
                          <a:pt x="112872" y="11360"/>
                          <a:pt x="97985" y="23595"/>
                          <a:pt x="88360" y="38450"/>
                        </a:cubicBezTo>
                        <a:cubicBezTo>
                          <a:pt x="49025" y="46315"/>
                          <a:pt x="19251" y="82144"/>
                          <a:pt x="19251" y="124090"/>
                        </a:cubicBezTo>
                        <a:cubicBezTo>
                          <a:pt x="19251" y="125838"/>
                          <a:pt x="19251" y="126711"/>
                          <a:pt x="19251" y="128459"/>
                        </a:cubicBezTo>
                        <a:cubicBezTo>
                          <a:pt x="6994" y="143315"/>
                          <a:pt x="0" y="163414"/>
                          <a:pt x="0" y="183513"/>
                        </a:cubicBezTo>
                        <a:cubicBezTo>
                          <a:pt x="0" y="203612"/>
                          <a:pt x="6994" y="222837"/>
                          <a:pt x="19251" y="238567"/>
                        </a:cubicBezTo>
                        <a:cubicBezTo>
                          <a:pt x="19251" y="239441"/>
                          <a:pt x="19251" y="241188"/>
                          <a:pt x="19251" y="242062"/>
                        </a:cubicBezTo>
                        <a:cubicBezTo>
                          <a:pt x="19251" y="283134"/>
                          <a:pt x="48126" y="319839"/>
                          <a:pt x="87526" y="327700"/>
                        </a:cubicBezTo>
                        <a:cubicBezTo>
                          <a:pt x="103247" y="352167"/>
                          <a:pt x="129492" y="366149"/>
                          <a:pt x="158368" y="366149"/>
                        </a:cubicBezTo>
                        <a:cubicBezTo>
                          <a:pt x="159266" y="366149"/>
                          <a:pt x="160100" y="366149"/>
                          <a:pt x="160998" y="366149"/>
                        </a:cubicBezTo>
                        <a:cubicBezTo>
                          <a:pt x="179350" y="365277"/>
                          <a:pt x="194238" y="349549"/>
                          <a:pt x="194238" y="330324"/>
                        </a:cubicBezTo>
                        <a:lnTo>
                          <a:pt x="194238" y="35829"/>
                        </a:lnTo>
                        <a:cubicBezTo>
                          <a:pt x="194238" y="16604"/>
                          <a:pt x="179350" y="874"/>
                          <a:pt x="160100" y="0"/>
                        </a:cubicBezTo>
                        <a:cubicBezTo>
                          <a:pt x="159266" y="0"/>
                          <a:pt x="159266" y="0"/>
                          <a:pt x="158368" y="0"/>
                        </a:cubicBezTo>
                        <a:close/>
                      </a:path>
                    </a:pathLst>
                  </a:custGeom>
                  <a:solidFill>
                    <a:srgbClr val="FFFFFF"/>
                  </a:solidFill>
                  <a:ln w="6417" cap="flat">
                    <a:noFill/>
                    <a:prstDash val="solid"/>
                    <a:miter/>
                  </a:ln>
                </p:spPr>
                <p:txBody>
                  <a:bodyPr rtlCol="0" anchor="ctr"/>
                  <a:lstStyle/>
                  <a:p>
                    <a:endParaRPr lang="en-US" sz="810"/>
                  </a:p>
                </p:txBody>
              </p:sp>
            </p:grpSp>
            <p:grpSp>
              <p:nvGrpSpPr>
                <p:cNvPr id="525" name="Graphic 4">
                  <a:extLst>
                    <a:ext uri="{FF2B5EF4-FFF2-40B4-BE49-F238E27FC236}">
                      <a16:creationId xmlns:a16="http://schemas.microsoft.com/office/drawing/2014/main" id="{B709E48A-D850-F9B6-6865-8F2FBC9FE9AB}"/>
                    </a:ext>
                  </a:extLst>
                </p:cNvPr>
                <p:cNvGrpSpPr/>
                <p:nvPr/>
              </p:nvGrpSpPr>
              <p:grpSpPr>
                <a:xfrm>
                  <a:off x="8012903" y="2509231"/>
                  <a:ext cx="194237" cy="367901"/>
                  <a:chOff x="8012903" y="2509231"/>
                  <a:chExt cx="194237" cy="367901"/>
                </a:xfrm>
                <a:solidFill>
                  <a:srgbClr val="FFFFFF"/>
                </a:solidFill>
              </p:grpSpPr>
              <p:sp>
                <p:nvSpPr>
                  <p:cNvPr id="526" name="Freeform: Shape 525">
                    <a:extLst>
                      <a:ext uri="{FF2B5EF4-FFF2-40B4-BE49-F238E27FC236}">
                        <a16:creationId xmlns:a16="http://schemas.microsoft.com/office/drawing/2014/main" id="{B3726EFE-12A6-7277-28F3-21E77AAE3A54}"/>
                      </a:ext>
                    </a:extLst>
                  </p:cNvPr>
                  <p:cNvSpPr/>
                  <p:nvPr/>
                </p:nvSpPr>
                <p:spPr>
                  <a:xfrm>
                    <a:off x="8017266" y="2513606"/>
                    <a:ext cx="185510" cy="359162"/>
                  </a:xfrm>
                  <a:custGeom>
                    <a:avLst/>
                    <a:gdLst>
                      <a:gd name="connsiteX0" fmla="*/ 28876 w 185510"/>
                      <a:gd name="connsiteY0" fmla="*/ 358290 h 359162"/>
                      <a:gd name="connsiteX1" fmla="*/ 0 w 185510"/>
                      <a:gd name="connsiteY1" fmla="*/ 326828 h 359162"/>
                      <a:gd name="connsiteX2" fmla="*/ 0 w 185510"/>
                      <a:gd name="connsiteY2" fmla="*/ 31459 h 359162"/>
                      <a:gd name="connsiteX3" fmla="*/ 29774 w 185510"/>
                      <a:gd name="connsiteY3" fmla="*/ 0 h 359162"/>
                      <a:gd name="connsiteX4" fmla="*/ 31506 w 185510"/>
                      <a:gd name="connsiteY4" fmla="*/ 0 h 359162"/>
                      <a:gd name="connsiteX5" fmla="*/ 58650 w 185510"/>
                      <a:gd name="connsiteY5" fmla="*/ 5243 h 359162"/>
                      <a:gd name="connsiteX6" fmla="*/ 98883 w 185510"/>
                      <a:gd name="connsiteY6" fmla="*/ 38450 h 359162"/>
                      <a:gd name="connsiteX7" fmla="*/ 166260 w 185510"/>
                      <a:gd name="connsiteY7" fmla="*/ 120594 h 359162"/>
                      <a:gd name="connsiteX8" fmla="*/ 166260 w 185510"/>
                      <a:gd name="connsiteY8" fmla="*/ 125838 h 359162"/>
                      <a:gd name="connsiteX9" fmla="*/ 185510 w 185510"/>
                      <a:gd name="connsiteY9" fmla="*/ 180017 h 359162"/>
                      <a:gd name="connsiteX10" fmla="*/ 166260 w 185510"/>
                      <a:gd name="connsiteY10" fmla="*/ 234197 h 359162"/>
                      <a:gd name="connsiteX11" fmla="*/ 166260 w 185510"/>
                      <a:gd name="connsiteY11" fmla="*/ 239441 h 359162"/>
                      <a:gd name="connsiteX12" fmla="*/ 99717 w 185510"/>
                      <a:gd name="connsiteY12" fmla="*/ 320712 h 359162"/>
                      <a:gd name="connsiteX13" fmla="*/ 31506 w 185510"/>
                      <a:gd name="connsiteY13" fmla="*/ 359162 h 359162"/>
                      <a:gd name="connsiteX14" fmla="*/ 28876 w 185510"/>
                      <a:gd name="connsiteY14" fmla="*/ 358290 h 35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510" h="359162">
                        <a:moveTo>
                          <a:pt x="28876" y="358290"/>
                        </a:moveTo>
                        <a:cubicBezTo>
                          <a:pt x="12256" y="357410"/>
                          <a:pt x="0" y="344307"/>
                          <a:pt x="0" y="326828"/>
                        </a:cubicBezTo>
                        <a:lnTo>
                          <a:pt x="0" y="31459"/>
                        </a:lnTo>
                        <a:cubicBezTo>
                          <a:pt x="0" y="14856"/>
                          <a:pt x="13090" y="874"/>
                          <a:pt x="29774" y="0"/>
                        </a:cubicBezTo>
                        <a:lnTo>
                          <a:pt x="31506" y="0"/>
                        </a:lnTo>
                        <a:cubicBezTo>
                          <a:pt x="41131" y="0"/>
                          <a:pt x="49859" y="1748"/>
                          <a:pt x="58650" y="5243"/>
                        </a:cubicBezTo>
                        <a:cubicBezTo>
                          <a:pt x="75269" y="11360"/>
                          <a:pt x="89258" y="22721"/>
                          <a:pt x="98883" y="38450"/>
                        </a:cubicBezTo>
                        <a:cubicBezTo>
                          <a:pt x="137384" y="45442"/>
                          <a:pt x="166260" y="79522"/>
                          <a:pt x="166260" y="120594"/>
                        </a:cubicBezTo>
                        <a:cubicBezTo>
                          <a:pt x="166260" y="122342"/>
                          <a:pt x="166260" y="124090"/>
                          <a:pt x="166260" y="125838"/>
                        </a:cubicBezTo>
                        <a:cubicBezTo>
                          <a:pt x="178516" y="140693"/>
                          <a:pt x="185510" y="159918"/>
                          <a:pt x="185510" y="180017"/>
                        </a:cubicBezTo>
                        <a:cubicBezTo>
                          <a:pt x="185510" y="200116"/>
                          <a:pt x="178516" y="219341"/>
                          <a:pt x="166260" y="234197"/>
                        </a:cubicBezTo>
                        <a:cubicBezTo>
                          <a:pt x="166260" y="235945"/>
                          <a:pt x="166260" y="237693"/>
                          <a:pt x="166260" y="239441"/>
                        </a:cubicBezTo>
                        <a:cubicBezTo>
                          <a:pt x="166260" y="279638"/>
                          <a:pt x="137384" y="314591"/>
                          <a:pt x="99717" y="320712"/>
                        </a:cubicBezTo>
                        <a:cubicBezTo>
                          <a:pt x="84895" y="345180"/>
                          <a:pt x="59484" y="359162"/>
                          <a:pt x="31506" y="359162"/>
                        </a:cubicBezTo>
                        <a:cubicBezTo>
                          <a:pt x="30608" y="358290"/>
                          <a:pt x="29774" y="358290"/>
                          <a:pt x="28876" y="358290"/>
                        </a:cubicBezTo>
                        <a:close/>
                      </a:path>
                    </a:pathLst>
                  </a:custGeom>
                  <a:solidFill>
                    <a:srgbClr val="FFFFFF"/>
                  </a:solidFill>
                  <a:ln w="6417" cap="flat">
                    <a:noFill/>
                    <a:prstDash val="solid"/>
                    <a:miter/>
                  </a:ln>
                </p:spPr>
                <p:txBody>
                  <a:bodyPr rtlCol="0" anchor="ctr"/>
                  <a:lstStyle/>
                  <a:p>
                    <a:endParaRPr lang="en-US" sz="810"/>
                  </a:p>
                </p:txBody>
              </p:sp>
              <p:sp>
                <p:nvSpPr>
                  <p:cNvPr id="527" name="Freeform: Shape 526">
                    <a:extLst>
                      <a:ext uri="{FF2B5EF4-FFF2-40B4-BE49-F238E27FC236}">
                        <a16:creationId xmlns:a16="http://schemas.microsoft.com/office/drawing/2014/main" id="{19BD470F-F77C-1BAA-24C4-5AEC39A8E75F}"/>
                      </a:ext>
                    </a:extLst>
                  </p:cNvPr>
                  <p:cNvSpPr/>
                  <p:nvPr/>
                </p:nvSpPr>
                <p:spPr>
                  <a:xfrm>
                    <a:off x="8012903" y="2509231"/>
                    <a:ext cx="194237" cy="367901"/>
                  </a:xfrm>
                  <a:custGeom>
                    <a:avLst/>
                    <a:gdLst>
                      <a:gd name="connsiteX0" fmla="*/ 35870 w 194237"/>
                      <a:gd name="connsiteY0" fmla="*/ 8739 h 367901"/>
                      <a:gd name="connsiteX1" fmla="*/ 62115 w 194237"/>
                      <a:gd name="connsiteY1" fmla="*/ 13982 h 367901"/>
                      <a:gd name="connsiteX2" fmla="*/ 101515 w 194237"/>
                      <a:gd name="connsiteY2" fmla="*/ 47189 h 367901"/>
                      <a:gd name="connsiteX3" fmla="*/ 167095 w 194237"/>
                      <a:gd name="connsiteY3" fmla="*/ 124964 h 367901"/>
                      <a:gd name="connsiteX4" fmla="*/ 167095 w 194237"/>
                      <a:gd name="connsiteY4" fmla="*/ 131955 h 367901"/>
                      <a:gd name="connsiteX5" fmla="*/ 186345 w 194237"/>
                      <a:gd name="connsiteY5" fmla="*/ 184387 h 367901"/>
                      <a:gd name="connsiteX6" fmla="*/ 167095 w 194237"/>
                      <a:gd name="connsiteY6" fmla="*/ 236819 h 367901"/>
                      <a:gd name="connsiteX7" fmla="*/ 167095 w 194237"/>
                      <a:gd name="connsiteY7" fmla="*/ 243810 h 367901"/>
                      <a:gd name="connsiteX8" fmla="*/ 102349 w 194237"/>
                      <a:gd name="connsiteY8" fmla="*/ 321585 h 367901"/>
                      <a:gd name="connsiteX9" fmla="*/ 35870 w 194237"/>
                      <a:gd name="connsiteY9" fmla="*/ 358289 h 367901"/>
                      <a:gd name="connsiteX10" fmla="*/ 33240 w 194237"/>
                      <a:gd name="connsiteY10" fmla="*/ 358289 h 367901"/>
                      <a:gd name="connsiteX11" fmla="*/ 8727 w 194237"/>
                      <a:gd name="connsiteY11" fmla="*/ 331197 h 367901"/>
                      <a:gd name="connsiteX12" fmla="*/ 8727 w 194237"/>
                      <a:gd name="connsiteY12" fmla="*/ 35829 h 367901"/>
                      <a:gd name="connsiteX13" fmla="*/ 34138 w 194237"/>
                      <a:gd name="connsiteY13" fmla="*/ 8739 h 367901"/>
                      <a:gd name="connsiteX14" fmla="*/ 35870 w 194237"/>
                      <a:gd name="connsiteY14" fmla="*/ 8739 h 367901"/>
                      <a:gd name="connsiteX15" fmla="*/ 35870 w 194237"/>
                      <a:gd name="connsiteY15" fmla="*/ 0 h 367901"/>
                      <a:gd name="connsiteX16" fmla="*/ 34138 w 194237"/>
                      <a:gd name="connsiteY16" fmla="*/ 0 h 367901"/>
                      <a:gd name="connsiteX17" fmla="*/ 0 w 194237"/>
                      <a:gd name="connsiteY17" fmla="*/ 35829 h 367901"/>
                      <a:gd name="connsiteX18" fmla="*/ 0 w 194237"/>
                      <a:gd name="connsiteY18" fmla="*/ 332070 h 367901"/>
                      <a:gd name="connsiteX19" fmla="*/ 33240 w 194237"/>
                      <a:gd name="connsiteY19" fmla="*/ 367901 h 367901"/>
                      <a:gd name="connsiteX20" fmla="*/ 35870 w 194237"/>
                      <a:gd name="connsiteY20" fmla="*/ 367901 h 367901"/>
                      <a:gd name="connsiteX21" fmla="*/ 106712 w 194237"/>
                      <a:gd name="connsiteY21" fmla="*/ 329452 h 367901"/>
                      <a:gd name="connsiteX22" fmla="*/ 174987 w 194237"/>
                      <a:gd name="connsiteY22" fmla="*/ 243810 h 367901"/>
                      <a:gd name="connsiteX23" fmla="*/ 174987 w 194237"/>
                      <a:gd name="connsiteY23" fmla="*/ 240314 h 367901"/>
                      <a:gd name="connsiteX24" fmla="*/ 194238 w 194237"/>
                      <a:gd name="connsiteY24" fmla="*/ 185261 h 367901"/>
                      <a:gd name="connsiteX25" fmla="*/ 174987 w 194237"/>
                      <a:gd name="connsiteY25" fmla="*/ 130207 h 367901"/>
                      <a:gd name="connsiteX26" fmla="*/ 174987 w 194237"/>
                      <a:gd name="connsiteY26" fmla="*/ 125838 h 367901"/>
                      <a:gd name="connsiteX27" fmla="*/ 105878 w 194237"/>
                      <a:gd name="connsiteY27" fmla="*/ 40198 h 367901"/>
                      <a:gd name="connsiteX28" fmla="*/ 64746 w 194237"/>
                      <a:gd name="connsiteY28" fmla="*/ 6991 h 367901"/>
                      <a:gd name="connsiteX29" fmla="*/ 35870 w 194237"/>
                      <a:gd name="connsiteY29" fmla="*/ 0 h 367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4237" h="367901">
                        <a:moveTo>
                          <a:pt x="35870" y="8739"/>
                        </a:moveTo>
                        <a:cubicBezTo>
                          <a:pt x="44598" y="8739"/>
                          <a:pt x="53389" y="10486"/>
                          <a:pt x="62115" y="13982"/>
                        </a:cubicBezTo>
                        <a:cubicBezTo>
                          <a:pt x="77836" y="20099"/>
                          <a:pt x="91890" y="31459"/>
                          <a:pt x="101515" y="47189"/>
                        </a:cubicBezTo>
                        <a:cubicBezTo>
                          <a:pt x="138219" y="52433"/>
                          <a:pt x="167095" y="85639"/>
                          <a:pt x="167095" y="124964"/>
                        </a:cubicBezTo>
                        <a:cubicBezTo>
                          <a:pt x="167095" y="127585"/>
                          <a:pt x="167095" y="129333"/>
                          <a:pt x="167095" y="131955"/>
                        </a:cubicBezTo>
                        <a:cubicBezTo>
                          <a:pt x="179351" y="146810"/>
                          <a:pt x="186345" y="165162"/>
                          <a:pt x="186345" y="184387"/>
                        </a:cubicBezTo>
                        <a:cubicBezTo>
                          <a:pt x="186345" y="203612"/>
                          <a:pt x="179351" y="221963"/>
                          <a:pt x="167095" y="236819"/>
                        </a:cubicBezTo>
                        <a:cubicBezTo>
                          <a:pt x="167095" y="239441"/>
                          <a:pt x="167095" y="241188"/>
                          <a:pt x="167095" y="243810"/>
                        </a:cubicBezTo>
                        <a:cubicBezTo>
                          <a:pt x="167095" y="282260"/>
                          <a:pt x="139117" y="315469"/>
                          <a:pt x="102349" y="321585"/>
                        </a:cubicBezTo>
                        <a:cubicBezTo>
                          <a:pt x="87462" y="343434"/>
                          <a:pt x="63014" y="358289"/>
                          <a:pt x="35870" y="358289"/>
                        </a:cubicBezTo>
                        <a:cubicBezTo>
                          <a:pt x="34972" y="358289"/>
                          <a:pt x="34138" y="358289"/>
                          <a:pt x="33240" y="358289"/>
                        </a:cubicBezTo>
                        <a:cubicBezTo>
                          <a:pt x="19251" y="357410"/>
                          <a:pt x="8727" y="346052"/>
                          <a:pt x="8727" y="331197"/>
                        </a:cubicBezTo>
                        <a:lnTo>
                          <a:pt x="8727" y="35829"/>
                        </a:lnTo>
                        <a:cubicBezTo>
                          <a:pt x="8727" y="20973"/>
                          <a:pt x="20085" y="9613"/>
                          <a:pt x="34138" y="8739"/>
                        </a:cubicBezTo>
                        <a:cubicBezTo>
                          <a:pt x="34972" y="8739"/>
                          <a:pt x="35870" y="8739"/>
                          <a:pt x="35870" y="8739"/>
                        </a:cubicBezTo>
                        <a:close/>
                        <a:moveTo>
                          <a:pt x="35870" y="0"/>
                        </a:moveTo>
                        <a:cubicBezTo>
                          <a:pt x="34972" y="0"/>
                          <a:pt x="34138" y="0"/>
                          <a:pt x="34138" y="0"/>
                        </a:cubicBezTo>
                        <a:cubicBezTo>
                          <a:pt x="14888" y="874"/>
                          <a:pt x="0" y="15730"/>
                          <a:pt x="0" y="35829"/>
                        </a:cubicBezTo>
                        <a:lnTo>
                          <a:pt x="0" y="332070"/>
                        </a:lnTo>
                        <a:cubicBezTo>
                          <a:pt x="0" y="351294"/>
                          <a:pt x="14888" y="367022"/>
                          <a:pt x="33240" y="367901"/>
                        </a:cubicBezTo>
                        <a:cubicBezTo>
                          <a:pt x="34138" y="367901"/>
                          <a:pt x="34972" y="367901"/>
                          <a:pt x="35870" y="367901"/>
                        </a:cubicBezTo>
                        <a:cubicBezTo>
                          <a:pt x="64746" y="367901"/>
                          <a:pt x="90991" y="353046"/>
                          <a:pt x="106712" y="329452"/>
                        </a:cubicBezTo>
                        <a:cubicBezTo>
                          <a:pt x="146112" y="321585"/>
                          <a:pt x="174987" y="284881"/>
                          <a:pt x="174987" y="243810"/>
                        </a:cubicBezTo>
                        <a:cubicBezTo>
                          <a:pt x="174987" y="242936"/>
                          <a:pt x="174987" y="241188"/>
                          <a:pt x="174987" y="240314"/>
                        </a:cubicBezTo>
                        <a:cubicBezTo>
                          <a:pt x="187244" y="224584"/>
                          <a:pt x="194238" y="205359"/>
                          <a:pt x="194238" y="185261"/>
                        </a:cubicBezTo>
                        <a:cubicBezTo>
                          <a:pt x="194238" y="165162"/>
                          <a:pt x="187244" y="145062"/>
                          <a:pt x="174987" y="130207"/>
                        </a:cubicBezTo>
                        <a:cubicBezTo>
                          <a:pt x="174987" y="128459"/>
                          <a:pt x="174987" y="127585"/>
                          <a:pt x="174987" y="125838"/>
                        </a:cubicBezTo>
                        <a:cubicBezTo>
                          <a:pt x="174987" y="83892"/>
                          <a:pt x="146112" y="48063"/>
                          <a:pt x="105878" y="40198"/>
                        </a:cubicBezTo>
                        <a:cubicBezTo>
                          <a:pt x="96253" y="25343"/>
                          <a:pt x="81366" y="13108"/>
                          <a:pt x="64746" y="6991"/>
                        </a:cubicBezTo>
                        <a:cubicBezTo>
                          <a:pt x="55955" y="1748"/>
                          <a:pt x="45495" y="0"/>
                          <a:pt x="35870"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528" name="Graphic 4">
                <a:extLst>
                  <a:ext uri="{FF2B5EF4-FFF2-40B4-BE49-F238E27FC236}">
                    <a16:creationId xmlns:a16="http://schemas.microsoft.com/office/drawing/2014/main" id="{798CE08E-2746-ABBF-1FFA-DA7E4D10922D}"/>
                  </a:ext>
                </a:extLst>
              </p:cNvPr>
              <p:cNvGrpSpPr/>
              <p:nvPr/>
            </p:nvGrpSpPr>
            <p:grpSpPr>
              <a:xfrm>
                <a:off x="7830857" y="2517106"/>
                <a:ext cx="367556" cy="350426"/>
                <a:chOff x="7830857" y="2517106"/>
                <a:chExt cx="367556" cy="350426"/>
              </a:xfrm>
              <a:solidFill>
                <a:srgbClr val="2D5967"/>
              </a:solidFill>
            </p:grpSpPr>
            <p:sp>
              <p:nvSpPr>
                <p:cNvPr id="529" name="Freeform: Shape 528">
                  <a:extLst>
                    <a:ext uri="{FF2B5EF4-FFF2-40B4-BE49-F238E27FC236}">
                      <a16:creationId xmlns:a16="http://schemas.microsoft.com/office/drawing/2014/main" id="{F48278C1-5885-2138-C8F8-80BA5839CD97}"/>
                    </a:ext>
                  </a:extLst>
                </p:cNvPr>
                <p:cNvSpPr/>
                <p:nvPr/>
              </p:nvSpPr>
              <p:spPr>
                <a:xfrm>
                  <a:off x="7830857" y="2517982"/>
                  <a:ext cx="176784" cy="349550"/>
                </a:xfrm>
                <a:custGeom>
                  <a:avLst/>
                  <a:gdLst>
                    <a:gd name="connsiteX0" fmla="*/ 151373 w 176784"/>
                    <a:gd name="connsiteY0" fmla="*/ 0 h 349550"/>
                    <a:gd name="connsiteX1" fmla="*/ 123396 w 176784"/>
                    <a:gd name="connsiteY1" fmla="*/ 5243 h 349550"/>
                    <a:gd name="connsiteX2" fmla="*/ 83996 w 176784"/>
                    <a:gd name="connsiteY2" fmla="*/ 38450 h 349550"/>
                    <a:gd name="connsiteX3" fmla="*/ 18416 w 176784"/>
                    <a:gd name="connsiteY3" fmla="*/ 116224 h 349550"/>
                    <a:gd name="connsiteX4" fmla="*/ 18416 w 176784"/>
                    <a:gd name="connsiteY4" fmla="*/ 123216 h 349550"/>
                    <a:gd name="connsiteX5" fmla="*/ 0 w 176784"/>
                    <a:gd name="connsiteY5" fmla="*/ 174774 h 349550"/>
                    <a:gd name="connsiteX6" fmla="*/ 19251 w 176784"/>
                    <a:gd name="connsiteY6" fmla="*/ 227206 h 349550"/>
                    <a:gd name="connsiteX7" fmla="*/ 19251 w 176784"/>
                    <a:gd name="connsiteY7" fmla="*/ 234197 h 349550"/>
                    <a:gd name="connsiteX8" fmla="*/ 83996 w 176784"/>
                    <a:gd name="connsiteY8" fmla="*/ 311973 h 349550"/>
                    <a:gd name="connsiteX9" fmla="*/ 149641 w 176784"/>
                    <a:gd name="connsiteY9" fmla="*/ 349550 h 349550"/>
                    <a:gd name="connsiteX10" fmla="*/ 152272 w 176784"/>
                    <a:gd name="connsiteY10" fmla="*/ 349550 h 349550"/>
                    <a:gd name="connsiteX11" fmla="*/ 176784 w 176784"/>
                    <a:gd name="connsiteY11" fmla="*/ 322459 h 349550"/>
                    <a:gd name="connsiteX12" fmla="*/ 176784 w 176784"/>
                    <a:gd name="connsiteY12" fmla="*/ 27090 h 349550"/>
                    <a:gd name="connsiteX13" fmla="*/ 151373 w 176784"/>
                    <a:gd name="connsiteY13" fmla="*/ 0 h 349550"/>
                    <a:gd name="connsiteX14" fmla="*/ 151373 w 176784"/>
                    <a:gd name="connsiteY14" fmla="*/ 329446 h 349550"/>
                    <a:gd name="connsiteX15" fmla="*/ 149641 w 176784"/>
                    <a:gd name="connsiteY15" fmla="*/ 329446 h 349550"/>
                    <a:gd name="connsiteX16" fmla="*/ 98884 w 176784"/>
                    <a:gd name="connsiteY16" fmla="*/ 297118 h 349550"/>
                    <a:gd name="connsiteX17" fmla="*/ 96253 w 176784"/>
                    <a:gd name="connsiteY17" fmla="*/ 292746 h 349550"/>
                    <a:gd name="connsiteX18" fmla="*/ 91055 w 176784"/>
                    <a:gd name="connsiteY18" fmla="*/ 292746 h 349550"/>
                    <a:gd name="connsiteX19" fmla="*/ 38501 w 176784"/>
                    <a:gd name="connsiteY19" fmla="*/ 234197 h 349550"/>
                    <a:gd name="connsiteX20" fmla="*/ 39400 w 176784"/>
                    <a:gd name="connsiteY20" fmla="*/ 225458 h 349550"/>
                    <a:gd name="connsiteX21" fmla="*/ 40298 w 176784"/>
                    <a:gd name="connsiteY21" fmla="*/ 220215 h 349550"/>
                    <a:gd name="connsiteX22" fmla="*/ 36768 w 176784"/>
                    <a:gd name="connsiteY22" fmla="*/ 216720 h 349550"/>
                    <a:gd name="connsiteX23" fmla="*/ 19251 w 176784"/>
                    <a:gd name="connsiteY23" fmla="*/ 174774 h 349550"/>
                    <a:gd name="connsiteX24" fmla="*/ 36768 w 176784"/>
                    <a:gd name="connsiteY24" fmla="*/ 132828 h 349550"/>
                    <a:gd name="connsiteX25" fmla="*/ 40298 w 176784"/>
                    <a:gd name="connsiteY25" fmla="*/ 129333 h 349550"/>
                    <a:gd name="connsiteX26" fmla="*/ 39400 w 176784"/>
                    <a:gd name="connsiteY26" fmla="*/ 124090 h 349550"/>
                    <a:gd name="connsiteX27" fmla="*/ 38501 w 176784"/>
                    <a:gd name="connsiteY27" fmla="*/ 115350 h 349550"/>
                    <a:gd name="connsiteX28" fmla="*/ 91055 w 176784"/>
                    <a:gd name="connsiteY28" fmla="*/ 56801 h 349550"/>
                    <a:gd name="connsiteX29" fmla="*/ 96253 w 176784"/>
                    <a:gd name="connsiteY29" fmla="*/ 56801 h 349550"/>
                    <a:gd name="connsiteX30" fmla="*/ 98884 w 176784"/>
                    <a:gd name="connsiteY30" fmla="*/ 52432 h 349550"/>
                    <a:gd name="connsiteX31" fmla="*/ 130391 w 176784"/>
                    <a:gd name="connsiteY31" fmla="*/ 24468 h 349550"/>
                    <a:gd name="connsiteX32" fmla="*/ 149641 w 176784"/>
                    <a:gd name="connsiteY32" fmla="*/ 20973 h 349550"/>
                    <a:gd name="connsiteX33" fmla="*/ 151373 w 176784"/>
                    <a:gd name="connsiteY33" fmla="*/ 20973 h 349550"/>
                    <a:gd name="connsiteX34" fmla="*/ 158432 w 176784"/>
                    <a:gd name="connsiteY34" fmla="*/ 27964 h 349550"/>
                    <a:gd name="connsiteX35" fmla="*/ 158432 w 176784"/>
                    <a:gd name="connsiteY35" fmla="*/ 120594 h 349550"/>
                    <a:gd name="connsiteX36" fmla="*/ 112872 w 176784"/>
                    <a:gd name="connsiteY36" fmla="*/ 120594 h 349550"/>
                    <a:gd name="connsiteX37" fmla="*/ 109407 w 176784"/>
                    <a:gd name="connsiteY37" fmla="*/ 117098 h 349550"/>
                    <a:gd name="connsiteX38" fmla="*/ 112038 w 176784"/>
                    <a:gd name="connsiteY38" fmla="*/ 105738 h 349550"/>
                    <a:gd name="connsiteX39" fmla="*/ 84895 w 176784"/>
                    <a:gd name="connsiteY39" fmla="*/ 77774 h 349550"/>
                    <a:gd name="connsiteX40" fmla="*/ 57752 w 176784"/>
                    <a:gd name="connsiteY40" fmla="*/ 105738 h 349550"/>
                    <a:gd name="connsiteX41" fmla="*/ 84895 w 176784"/>
                    <a:gd name="connsiteY41" fmla="*/ 133702 h 349550"/>
                    <a:gd name="connsiteX42" fmla="*/ 95418 w 176784"/>
                    <a:gd name="connsiteY42" fmla="*/ 131081 h 349550"/>
                    <a:gd name="connsiteX43" fmla="*/ 102413 w 176784"/>
                    <a:gd name="connsiteY43" fmla="*/ 138071 h 349550"/>
                    <a:gd name="connsiteX44" fmla="*/ 109407 w 176784"/>
                    <a:gd name="connsiteY44" fmla="*/ 140693 h 349550"/>
                    <a:gd name="connsiteX45" fmla="*/ 157534 w 176784"/>
                    <a:gd name="connsiteY45" fmla="*/ 140693 h 349550"/>
                    <a:gd name="connsiteX46" fmla="*/ 157534 w 176784"/>
                    <a:gd name="connsiteY46" fmla="*/ 166035 h 349550"/>
                    <a:gd name="connsiteX47" fmla="*/ 91055 w 176784"/>
                    <a:gd name="connsiteY47" fmla="*/ 166035 h 349550"/>
                    <a:gd name="connsiteX48" fmla="*/ 65644 w 176784"/>
                    <a:gd name="connsiteY48" fmla="*/ 148558 h 349550"/>
                    <a:gd name="connsiteX49" fmla="*/ 38501 w 176784"/>
                    <a:gd name="connsiteY49" fmla="*/ 176522 h 349550"/>
                    <a:gd name="connsiteX50" fmla="*/ 65644 w 176784"/>
                    <a:gd name="connsiteY50" fmla="*/ 204485 h 349550"/>
                    <a:gd name="connsiteX51" fmla="*/ 91055 w 176784"/>
                    <a:gd name="connsiteY51" fmla="*/ 187008 h 349550"/>
                    <a:gd name="connsiteX52" fmla="*/ 157534 w 176784"/>
                    <a:gd name="connsiteY52" fmla="*/ 187008 h 349550"/>
                    <a:gd name="connsiteX53" fmla="*/ 157534 w 176784"/>
                    <a:gd name="connsiteY53" fmla="*/ 211477 h 349550"/>
                    <a:gd name="connsiteX54" fmla="*/ 107675 w 176784"/>
                    <a:gd name="connsiteY54" fmla="*/ 211477 h 349550"/>
                    <a:gd name="connsiteX55" fmla="*/ 100681 w 176784"/>
                    <a:gd name="connsiteY55" fmla="*/ 214098 h 349550"/>
                    <a:gd name="connsiteX56" fmla="*/ 94520 w 176784"/>
                    <a:gd name="connsiteY56" fmla="*/ 218467 h 349550"/>
                    <a:gd name="connsiteX57" fmla="*/ 83996 w 176784"/>
                    <a:gd name="connsiteY57" fmla="*/ 215846 h 349550"/>
                    <a:gd name="connsiteX58" fmla="*/ 56917 w 176784"/>
                    <a:gd name="connsiteY58" fmla="*/ 243810 h 349550"/>
                    <a:gd name="connsiteX59" fmla="*/ 83996 w 176784"/>
                    <a:gd name="connsiteY59" fmla="*/ 271773 h 349550"/>
                    <a:gd name="connsiteX60" fmla="*/ 111140 w 176784"/>
                    <a:gd name="connsiteY60" fmla="*/ 243810 h 349550"/>
                    <a:gd name="connsiteX61" fmla="*/ 108509 w 176784"/>
                    <a:gd name="connsiteY61" fmla="*/ 232449 h 349550"/>
                    <a:gd name="connsiteX62" fmla="*/ 112038 w 176784"/>
                    <a:gd name="connsiteY62" fmla="*/ 228954 h 349550"/>
                    <a:gd name="connsiteX63" fmla="*/ 157534 w 176784"/>
                    <a:gd name="connsiteY63" fmla="*/ 228954 h 349550"/>
                    <a:gd name="connsiteX64" fmla="*/ 157534 w 176784"/>
                    <a:gd name="connsiteY64" fmla="*/ 323331 h 349550"/>
                    <a:gd name="connsiteX65" fmla="*/ 151373 w 176784"/>
                    <a:gd name="connsiteY65" fmla="*/ 329446 h 349550"/>
                    <a:gd name="connsiteX66" fmla="*/ 83996 w 176784"/>
                    <a:gd name="connsiteY66" fmla="*/ 111855 h 349550"/>
                    <a:gd name="connsiteX67" fmla="*/ 76168 w 176784"/>
                    <a:gd name="connsiteY67" fmla="*/ 103991 h 349550"/>
                    <a:gd name="connsiteX68" fmla="*/ 83996 w 176784"/>
                    <a:gd name="connsiteY68" fmla="*/ 96126 h 349550"/>
                    <a:gd name="connsiteX69" fmla="*/ 91890 w 176784"/>
                    <a:gd name="connsiteY69" fmla="*/ 103991 h 349550"/>
                    <a:gd name="connsiteX70" fmla="*/ 83996 w 176784"/>
                    <a:gd name="connsiteY70" fmla="*/ 111855 h 349550"/>
                    <a:gd name="connsiteX71" fmla="*/ 73537 w 176784"/>
                    <a:gd name="connsiteY71" fmla="*/ 174774 h 349550"/>
                    <a:gd name="connsiteX72" fmla="*/ 65644 w 176784"/>
                    <a:gd name="connsiteY72" fmla="*/ 182639 h 349550"/>
                    <a:gd name="connsiteX73" fmla="*/ 57752 w 176784"/>
                    <a:gd name="connsiteY73" fmla="*/ 174774 h 349550"/>
                    <a:gd name="connsiteX74" fmla="*/ 65644 w 176784"/>
                    <a:gd name="connsiteY74" fmla="*/ 166909 h 349550"/>
                    <a:gd name="connsiteX75" fmla="*/ 73537 w 176784"/>
                    <a:gd name="connsiteY75" fmla="*/ 174774 h 349550"/>
                    <a:gd name="connsiteX76" fmla="*/ 91890 w 176784"/>
                    <a:gd name="connsiteY76" fmla="*/ 243810 h 349550"/>
                    <a:gd name="connsiteX77" fmla="*/ 83996 w 176784"/>
                    <a:gd name="connsiteY77" fmla="*/ 251674 h 349550"/>
                    <a:gd name="connsiteX78" fmla="*/ 76168 w 176784"/>
                    <a:gd name="connsiteY78" fmla="*/ 243810 h 349550"/>
                    <a:gd name="connsiteX79" fmla="*/ 83996 w 176784"/>
                    <a:gd name="connsiteY79" fmla="*/ 235945 h 349550"/>
                    <a:gd name="connsiteX80" fmla="*/ 91890 w 176784"/>
                    <a:gd name="connsiteY80" fmla="*/ 243810 h 34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76784" h="349550">
                      <a:moveTo>
                        <a:pt x="151373" y="0"/>
                      </a:moveTo>
                      <a:cubicBezTo>
                        <a:pt x="141748" y="0"/>
                        <a:pt x="133021" y="1748"/>
                        <a:pt x="123396" y="5243"/>
                      </a:cubicBezTo>
                      <a:cubicBezTo>
                        <a:pt x="107675" y="11360"/>
                        <a:pt x="93622" y="22721"/>
                        <a:pt x="83996" y="38450"/>
                      </a:cubicBezTo>
                      <a:cubicBezTo>
                        <a:pt x="47292" y="43694"/>
                        <a:pt x="18416" y="76901"/>
                        <a:pt x="18416" y="116224"/>
                      </a:cubicBezTo>
                      <a:cubicBezTo>
                        <a:pt x="18416" y="118846"/>
                        <a:pt x="18416" y="120594"/>
                        <a:pt x="18416" y="123216"/>
                      </a:cubicBezTo>
                      <a:cubicBezTo>
                        <a:pt x="6994" y="137197"/>
                        <a:pt x="0" y="155549"/>
                        <a:pt x="0" y="174774"/>
                      </a:cubicBezTo>
                      <a:cubicBezTo>
                        <a:pt x="0" y="193999"/>
                        <a:pt x="6994" y="212350"/>
                        <a:pt x="19251" y="227206"/>
                      </a:cubicBezTo>
                      <a:cubicBezTo>
                        <a:pt x="19251" y="229828"/>
                        <a:pt x="19251" y="231575"/>
                        <a:pt x="19251" y="234197"/>
                      </a:cubicBezTo>
                      <a:cubicBezTo>
                        <a:pt x="19251" y="272647"/>
                        <a:pt x="47292" y="305852"/>
                        <a:pt x="83996" y="311973"/>
                      </a:cubicBezTo>
                      <a:cubicBezTo>
                        <a:pt x="98050" y="335568"/>
                        <a:pt x="122497" y="349550"/>
                        <a:pt x="149641" y="349550"/>
                      </a:cubicBezTo>
                      <a:cubicBezTo>
                        <a:pt x="150539" y="349550"/>
                        <a:pt x="151373" y="349550"/>
                        <a:pt x="152272" y="349550"/>
                      </a:cubicBezTo>
                      <a:cubicBezTo>
                        <a:pt x="166261" y="348671"/>
                        <a:pt x="176784" y="337314"/>
                        <a:pt x="176784" y="322459"/>
                      </a:cubicBezTo>
                      <a:lnTo>
                        <a:pt x="176784" y="27090"/>
                      </a:lnTo>
                      <a:cubicBezTo>
                        <a:pt x="176784" y="12234"/>
                        <a:pt x="165426" y="0"/>
                        <a:pt x="151373" y="0"/>
                      </a:cubicBezTo>
                      <a:close/>
                      <a:moveTo>
                        <a:pt x="151373" y="329446"/>
                      </a:moveTo>
                      <a:cubicBezTo>
                        <a:pt x="150539" y="329446"/>
                        <a:pt x="150539" y="329446"/>
                        <a:pt x="149641" y="329446"/>
                      </a:cubicBezTo>
                      <a:cubicBezTo>
                        <a:pt x="128658" y="329446"/>
                        <a:pt x="108509" y="317216"/>
                        <a:pt x="98884" y="297118"/>
                      </a:cubicBezTo>
                      <a:lnTo>
                        <a:pt x="96253" y="292746"/>
                      </a:lnTo>
                      <a:lnTo>
                        <a:pt x="91055" y="292746"/>
                      </a:lnTo>
                      <a:cubicBezTo>
                        <a:pt x="61281" y="290125"/>
                        <a:pt x="38501" y="264783"/>
                        <a:pt x="38501" y="234197"/>
                      </a:cubicBezTo>
                      <a:cubicBezTo>
                        <a:pt x="38501" y="231575"/>
                        <a:pt x="38501" y="228954"/>
                        <a:pt x="39400" y="225458"/>
                      </a:cubicBezTo>
                      <a:lnTo>
                        <a:pt x="40298" y="220215"/>
                      </a:lnTo>
                      <a:lnTo>
                        <a:pt x="36768" y="216720"/>
                      </a:lnTo>
                      <a:cubicBezTo>
                        <a:pt x="25410" y="205359"/>
                        <a:pt x="19251" y="190503"/>
                        <a:pt x="19251" y="174774"/>
                      </a:cubicBezTo>
                      <a:cubicBezTo>
                        <a:pt x="19251" y="159044"/>
                        <a:pt x="25410" y="144188"/>
                        <a:pt x="36768" y="132828"/>
                      </a:cubicBezTo>
                      <a:lnTo>
                        <a:pt x="40298" y="129333"/>
                      </a:lnTo>
                      <a:lnTo>
                        <a:pt x="39400" y="124090"/>
                      </a:lnTo>
                      <a:cubicBezTo>
                        <a:pt x="38501" y="120594"/>
                        <a:pt x="38501" y="117972"/>
                        <a:pt x="38501" y="115350"/>
                      </a:cubicBezTo>
                      <a:cubicBezTo>
                        <a:pt x="38501" y="84765"/>
                        <a:pt x="62180" y="58549"/>
                        <a:pt x="91055" y="56801"/>
                      </a:cubicBezTo>
                      <a:lnTo>
                        <a:pt x="96253" y="56801"/>
                      </a:lnTo>
                      <a:lnTo>
                        <a:pt x="98884" y="52432"/>
                      </a:lnTo>
                      <a:cubicBezTo>
                        <a:pt x="105878" y="39324"/>
                        <a:pt x="116402" y="29711"/>
                        <a:pt x="130391" y="24468"/>
                      </a:cubicBezTo>
                      <a:cubicBezTo>
                        <a:pt x="136551" y="21847"/>
                        <a:pt x="143545" y="20973"/>
                        <a:pt x="149641" y="20973"/>
                      </a:cubicBezTo>
                      <a:cubicBezTo>
                        <a:pt x="150539" y="20973"/>
                        <a:pt x="150539" y="20973"/>
                        <a:pt x="151373" y="20973"/>
                      </a:cubicBezTo>
                      <a:cubicBezTo>
                        <a:pt x="154903" y="20973"/>
                        <a:pt x="158432" y="24468"/>
                        <a:pt x="158432" y="27964"/>
                      </a:cubicBezTo>
                      <a:lnTo>
                        <a:pt x="158432" y="120594"/>
                      </a:lnTo>
                      <a:lnTo>
                        <a:pt x="112872" y="120594"/>
                      </a:lnTo>
                      <a:lnTo>
                        <a:pt x="109407" y="117098"/>
                      </a:lnTo>
                      <a:cubicBezTo>
                        <a:pt x="111140" y="113603"/>
                        <a:pt x="112038" y="109234"/>
                        <a:pt x="112038" y="105738"/>
                      </a:cubicBezTo>
                      <a:cubicBezTo>
                        <a:pt x="112038" y="90882"/>
                        <a:pt x="99782" y="77774"/>
                        <a:pt x="84895" y="77774"/>
                      </a:cubicBezTo>
                      <a:cubicBezTo>
                        <a:pt x="70008" y="77774"/>
                        <a:pt x="57752" y="90008"/>
                        <a:pt x="57752" y="105738"/>
                      </a:cubicBezTo>
                      <a:cubicBezTo>
                        <a:pt x="57752" y="121468"/>
                        <a:pt x="70008" y="133702"/>
                        <a:pt x="84895" y="133702"/>
                      </a:cubicBezTo>
                      <a:cubicBezTo>
                        <a:pt x="88424" y="133702"/>
                        <a:pt x="91890" y="132828"/>
                        <a:pt x="95418" y="131081"/>
                      </a:cubicBezTo>
                      <a:lnTo>
                        <a:pt x="102413" y="138071"/>
                      </a:lnTo>
                      <a:cubicBezTo>
                        <a:pt x="104145" y="139819"/>
                        <a:pt x="106776" y="140693"/>
                        <a:pt x="109407" y="140693"/>
                      </a:cubicBezTo>
                      <a:lnTo>
                        <a:pt x="157534" y="140693"/>
                      </a:lnTo>
                      <a:lnTo>
                        <a:pt x="157534" y="166035"/>
                      </a:lnTo>
                      <a:lnTo>
                        <a:pt x="91055" y="166035"/>
                      </a:lnTo>
                      <a:cubicBezTo>
                        <a:pt x="87526" y="155549"/>
                        <a:pt x="77002" y="148558"/>
                        <a:pt x="65644" y="148558"/>
                      </a:cubicBezTo>
                      <a:cubicBezTo>
                        <a:pt x="50757" y="148558"/>
                        <a:pt x="38501" y="160792"/>
                        <a:pt x="38501" y="176522"/>
                      </a:cubicBezTo>
                      <a:cubicBezTo>
                        <a:pt x="38501" y="192251"/>
                        <a:pt x="50757" y="204485"/>
                        <a:pt x="65644" y="204485"/>
                      </a:cubicBezTo>
                      <a:cubicBezTo>
                        <a:pt x="77002" y="204485"/>
                        <a:pt x="86627" y="197494"/>
                        <a:pt x="91055" y="187008"/>
                      </a:cubicBezTo>
                      <a:lnTo>
                        <a:pt x="157534" y="187008"/>
                      </a:lnTo>
                      <a:lnTo>
                        <a:pt x="157534" y="211477"/>
                      </a:lnTo>
                      <a:lnTo>
                        <a:pt x="107675" y="211477"/>
                      </a:lnTo>
                      <a:cubicBezTo>
                        <a:pt x="105044" y="211477"/>
                        <a:pt x="102413" y="212350"/>
                        <a:pt x="100681" y="214098"/>
                      </a:cubicBezTo>
                      <a:lnTo>
                        <a:pt x="94520" y="218467"/>
                      </a:lnTo>
                      <a:cubicBezTo>
                        <a:pt x="91055" y="216720"/>
                        <a:pt x="87526" y="215846"/>
                        <a:pt x="83996" y="215846"/>
                      </a:cubicBezTo>
                      <a:cubicBezTo>
                        <a:pt x="69174" y="215846"/>
                        <a:pt x="56917" y="228080"/>
                        <a:pt x="56917" y="243810"/>
                      </a:cubicBezTo>
                      <a:cubicBezTo>
                        <a:pt x="56917" y="259539"/>
                        <a:pt x="69174" y="271773"/>
                        <a:pt x="83996" y="271773"/>
                      </a:cubicBezTo>
                      <a:cubicBezTo>
                        <a:pt x="98884" y="271773"/>
                        <a:pt x="111140" y="259539"/>
                        <a:pt x="111140" y="243810"/>
                      </a:cubicBezTo>
                      <a:cubicBezTo>
                        <a:pt x="111140" y="239440"/>
                        <a:pt x="110306" y="235945"/>
                        <a:pt x="108509" y="232449"/>
                      </a:cubicBezTo>
                      <a:lnTo>
                        <a:pt x="112038" y="228954"/>
                      </a:lnTo>
                      <a:lnTo>
                        <a:pt x="157534" y="228954"/>
                      </a:lnTo>
                      <a:lnTo>
                        <a:pt x="157534" y="323331"/>
                      </a:lnTo>
                      <a:cubicBezTo>
                        <a:pt x="157534" y="326828"/>
                        <a:pt x="154903" y="329446"/>
                        <a:pt x="151373" y="329446"/>
                      </a:cubicBezTo>
                      <a:close/>
                      <a:moveTo>
                        <a:pt x="83996" y="111855"/>
                      </a:moveTo>
                      <a:cubicBezTo>
                        <a:pt x="79633" y="111855"/>
                        <a:pt x="76168" y="108360"/>
                        <a:pt x="76168" y="103991"/>
                      </a:cubicBezTo>
                      <a:cubicBezTo>
                        <a:pt x="76168" y="99621"/>
                        <a:pt x="79633" y="96126"/>
                        <a:pt x="83996" y="96126"/>
                      </a:cubicBezTo>
                      <a:cubicBezTo>
                        <a:pt x="88424" y="96126"/>
                        <a:pt x="91890" y="99621"/>
                        <a:pt x="91890" y="103991"/>
                      </a:cubicBezTo>
                      <a:cubicBezTo>
                        <a:pt x="91890" y="108360"/>
                        <a:pt x="88424" y="111855"/>
                        <a:pt x="83996" y="111855"/>
                      </a:cubicBezTo>
                      <a:close/>
                      <a:moveTo>
                        <a:pt x="73537" y="174774"/>
                      </a:moveTo>
                      <a:cubicBezTo>
                        <a:pt x="73537" y="179143"/>
                        <a:pt x="70008" y="182639"/>
                        <a:pt x="65644" y="182639"/>
                      </a:cubicBezTo>
                      <a:cubicBezTo>
                        <a:pt x="61281" y="182639"/>
                        <a:pt x="57752" y="179143"/>
                        <a:pt x="57752" y="174774"/>
                      </a:cubicBezTo>
                      <a:cubicBezTo>
                        <a:pt x="57752" y="170404"/>
                        <a:pt x="61281" y="166909"/>
                        <a:pt x="65644" y="166909"/>
                      </a:cubicBezTo>
                      <a:cubicBezTo>
                        <a:pt x="70008" y="166909"/>
                        <a:pt x="73537" y="170404"/>
                        <a:pt x="73537" y="174774"/>
                      </a:cubicBezTo>
                      <a:close/>
                      <a:moveTo>
                        <a:pt x="91890" y="243810"/>
                      </a:moveTo>
                      <a:cubicBezTo>
                        <a:pt x="91890" y="248179"/>
                        <a:pt x="88424" y="251674"/>
                        <a:pt x="83996" y="251674"/>
                      </a:cubicBezTo>
                      <a:cubicBezTo>
                        <a:pt x="79633" y="251674"/>
                        <a:pt x="76168" y="248179"/>
                        <a:pt x="76168" y="243810"/>
                      </a:cubicBezTo>
                      <a:cubicBezTo>
                        <a:pt x="76168" y="239440"/>
                        <a:pt x="79633" y="235945"/>
                        <a:pt x="83996" y="235945"/>
                      </a:cubicBezTo>
                      <a:cubicBezTo>
                        <a:pt x="88424" y="235945"/>
                        <a:pt x="91890" y="239440"/>
                        <a:pt x="91890" y="243810"/>
                      </a:cubicBezTo>
                      <a:close/>
                    </a:path>
                  </a:pathLst>
                </a:custGeom>
                <a:solidFill>
                  <a:srgbClr val="2D5967"/>
                </a:solidFill>
                <a:ln w="6417" cap="flat">
                  <a:noFill/>
                  <a:prstDash val="solid"/>
                  <a:miter/>
                </a:ln>
              </p:spPr>
              <p:txBody>
                <a:bodyPr rtlCol="0" anchor="ctr"/>
                <a:lstStyle/>
                <a:p>
                  <a:endParaRPr lang="en-US" sz="810"/>
                </a:p>
              </p:txBody>
            </p:sp>
            <p:sp>
              <p:nvSpPr>
                <p:cNvPr id="530" name="Freeform: Shape 529">
                  <a:extLst>
                    <a:ext uri="{FF2B5EF4-FFF2-40B4-BE49-F238E27FC236}">
                      <a16:creationId xmlns:a16="http://schemas.microsoft.com/office/drawing/2014/main" id="{49CE2412-DF81-04A4-D483-50E1A600CF7A}"/>
                    </a:ext>
                  </a:extLst>
                </p:cNvPr>
                <p:cNvSpPr/>
                <p:nvPr/>
              </p:nvSpPr>
              <p:spPr>
                <a:xfrm>
                  <a:off x="8020731" y="2517106"/>
                  <a:ext cx="177682" cy="350419"/>
                </a:xfrm>
                <a:custGeom>
                  <a:avLst/>
                  <a:gdLst>
                    <a:gd name="connsiteX0" fmla="*/ 177683 w 177682"/>
                    <a:gd name="connsiteY0" fmla="*/ 175648 h 350419"/>
                    <a:gd name="connsiteX1" fmla="*/ 158432 w 177682"/>
                    <a:gd name="connsiteY1" fmla="*/ 123216 h 350419"/>
                    <a:gd name="connsiteX2" fmla="*/ 158432 w 177682"/>
                    <a:gd name="connsiteY2" fmla="*/ 116225 h 350419"/>
                    <a:gd name="connsiteX3" fmla="*/ 92788 w 177682"/>
                    <a:gd name="connsiteY3" fmla="*/ 38450 h 350419"/>
                    <a:gd name="connsiteX4" fmla="*/ 53389 w 177682"/>
                    <a:gd name="connsiteY4" fmla="*/ 5243 h 350419"/>
                    <a:gd name="connsiteX5" fmla="*/ 25411 w 177682"/>
                    <a:gd name="connsiteY5" fmla="*/ 0 h 350419"/>
                    <a:gd name="connsiteX6" fmla="*/ 0 w 177682"/>
                    <a:gd name="connsiteY6" fmla="*/ 27090 h 350419"/>
                    <a:gd name="connsiteX7" fmla="*/ 0 w 177682"/>
                    <a:gd name="connsiteY7" fmla="*/ 323334 h 350419"/>
                    <a:gd name="connsiteX8" fmla="*/ 24513 w 177682"/>
                    <a:gd name="connsiteY8" fmla="*/ 350420 h 350419"/>
                    <a:gd name="connsiteX9" fmla="*/ 27144 w 177682"/>
                    <a:gd name="connsiteY9" fmla="*/ 350420 h 350419"/>
                    <a:gd name="connsiteX10" fmla="*/ 92788 w 177682"/>
                    <a:gd name="connsiteY10" fmla="*/ 312843 h 350419"/>
                    <a:gd name="connsiteX11" fmla="*/ 157534 w 177682"/>
                    <a:gd name="connsiteY11" fmla="*/ 235071 h 350419"/>
                    <a:gd name="connsiteX12" fmla="*/ 157534 w 177682"/>
                    <a:gd name="connsiteY12" fmla="*/ 228080 h 350419"/>
                    <a:gd name="connsiteX13" fmla="*/ 177683 w 177682"/>
                    <a:gd name="connsiteY13" fmla="*/ 175648 h 350419"/>
                    <a:gd name="connsiteX14" fmla="*/ 138283 w 177682"/>
                    <a:gd name="connsiteY14" fmla="*/ 226332 h 350419"/>
                    <a:gd name="connsiteX15" fmla="*/ 139182 w 177682"/>
                    <a:gd name="connsiteY15" fmla="*/ 235071 h 350419"/>
                    <a:gd name="connsiteX16" fmla="*/ 86627 w 177682"/>
                    <a:gd name="connsiteY16" fmla="*/ 293620 h 350419"/>
                    <a:gd name="connsiteX17" fmla="*/ 81430 w 177682"/>
                    <a:gd name="connsiteY17" fmla="*/ 293620 h 350419"/>
                    <a:gd name="connsiteX18" fmla="*/ 78799 w 177682"/>
                    <a:gd name="connsiteY18" fmla="*/ 298861 h 350419"/>
                    <a:gd name="connsiteX19" fmla="*/ 28042 w 177682"/>
                    <a:gd name="connsiteY19" fmla="*/ 331195 h 350419"/>
                    <a:gd name="connsiteX20" fmla="*/ 26310 w 177682"/>
                    <a:gd name="connsiteY20" fmla="*/ 331195 h 350419"/>
                    <a:gd name="connsiteX21" fmla="*/ 20149 w 177682"/>
                    <a:gd name="connsiteY21" fmla="*/ 324207 h 350419"/>
                    <a:gd name="connsiteX22" fmla="*/ 20149 w 177682"/>
                    <a:gd name="connsiteY22" fmla="*/ 229828 h 350419"/>
                    <a:gd name="connsiteX23" fmla="*/ 65645 w 177682"/>
                    <a:gd name="connsiteY23" fmla="*/ 229828 h 350419"/>
                    <a:gd name="connsiteX24" fmla="*/ 69174 w 177682"/>
                    <a:gd name="connsiteY24" fmla="*/ 233323 h 350419"/>
                    <a:gd name="connsiteX25" fmla="*/ 66543 w 177682"/>
                    <a:gd name="connsiteY25" fmla="*/ 244684 h 350419"/>
                    <a:gd name="connsiteX26" fmla="*/ 93687 w 177682"/>
                    <a:gd name="connsiteY26" fmla="*/ 272647 h 350419"/>
                    <a:gd name="connsiteX27" fmla="*/ 120765 w 177682"/>
                    <a:gd name="connsiteY27" fmla="*/ 244684 h 350419"/>
                    <a:gd name="connsiteX28" fmla="*/ 93687 w 177682"/>
                    <a:gd name="connsiteY28" fmla="*/ 216720 h 350419"/>
                    <a:gd name="connsiteX29" fmla="*/ 83163 w 177682"/>
                    <a:gd name="connsiteY29" fmla="*/ 219341 h 350419"/>
                    <a:gd name="connsiteX30" fmla="*/ 76168 w 177682"/>
                    <a:gd name="connsiteY30" fmla="*/ 212351 h 350419"/>
                    <a:gd name="connsiteX31" fmla="*/ 69174 w 177682"/>
                    <a:gd name="connsiteY31" fmla="*/ 209729 h 350419"/>
                    <a:gd name="connsiteX32" fmla="*/ 20149 w 177682"/>
                    <a:gd name="connsiteY32" fmla="*/ 209729 h 350419"/>
                    <a:gd name="connsiteX33" fmla="*/ 20149 w 177682"/>
                    <a:gd name="connsiteY33" fmla="*/ 185261 h 350419"/>
                    <a:gd name="connsiteX34" fmla="*/ 86627 w 177682"/>
                    <a:gd name="connsiteY34" fmla="*/ 185261 h 350419"/>
                    <a:gd name="connsiteX35" fmla="*/ 112039 w 177682"/>
                    <a:gd name="connsiteY35" fmla="*/ 202738 h 350419"/>
                    <a:gd name="connsiteX36" fmla="*/ 139182 w 177682"/>
                    <a:gd name="connsiteY36" fmla="*/ 174774 h 350419"/>
                    <a:gd name="connsiteX37" fmla="*/ 112039 w 177682"/>
                    <a:gd name="connsiteY37" fmla="*/ 146810 h 350419"/>
                    <a:gd name="connsiteX38" fmla="*/ 86627 w 177682"/>
                    <a:gd name="connsiteY38" fmla="*/ 164288 h 350419"/>
                    <a:gd name="connsiteX39" fmla="*/ 20149 w 177682"/>
                    <a:gd name="connsiteY39" fmla="*/ 164288 h 350419"/>
                    <a:gd name="connsiteX40" fmla="*/ 20149 w 177682"/>
                    <a:gd name="connsiteY40" fmla="*/ 138945 h 350419"/>
                    <a:gd name="connsiteX41" fmla="*/ 70008 w 177682"/>
                    <a:gd name="connsiteY41" fmla="*/ 138945 h 350419"/>
                    <a:gd name="connsiteX42" fmla="*/ 77002 w 177682"/>
                    <a:gd name="connsiteY42" fmla="*/ 136324 h 350419"/>
                    <a:gd name="connsiteX43" fmla="*/ 84061 w 177682"/>
                    <a:gd name="connsiteY43" fmla="*/ 129333 h 350419"/>
                    <a:gd name="connsiteX44" fmla="*/ 94521 w 177682"/>
                    <a:gd name="connsiteY44" fmla="*/ 131955 h 350419"/>
                    <a:gd name="connsiteX45" fmla="*/ 121664 w 177682"/>
                    <a:gd name="connsiteY45" fmla="*/ 103991 h 350419"/>
                    <a:gd name="connsiteX46" fmla="*/ 94521 w 177682"/>
                    <a:gd name="connsiteY46" fmla="*/ 76027 h 350419"/>
                    <a:gd name="connsiteX47" fmla="*/ 67377 w 177682"/>
                    <a:gd name="connsiteY47" fmla="*/ 103991 h 350419"/>
                    <a:gd name="connsiteX48" fmla="*/ 70008 w 177682"/>
                    <a:gd name="connsiteY48" fmla="*/ 115351 h 350419"/>
                    <a:gd name="connsiteX49" fmla="*/ 66543 w 177682"/>
                    <a:gd name="connsiteY49" fmla="*/ 118846 h 350419"/>
                    <a:gd name="connsiteX50" fmla="*/ 20149 w 177682"/>
                    <a:gd name="connsiteY50" fmla="*/ 118846 h 350419"/>
                    <a:gd name="connsiteX51" fmla="*/ 20149 w 177682"/>
                    <a:gd name="connsiteY51" fmla="*/ 27964 h 350419"/>
                    <a:gd name="connsiteX52" fmla="*/ 27144 w 177682"/>
                    <a:gd name="connsiteY52" fmla="*/ 20973 h 350419"/>
                    <a:gd name="connsiteX53" fmla="*/ 28876 w 177682"/>
                    <a:gd name="connsiteY53" fmla="*/ 20973 h 350419"/>
                    <a:gd name="connsiteX54" fmla="*/ 48126 w 177682"/>
                    <a:gd name="connsiteY54" fmla="*/ 24469 h 350419"/>
                    <a:gd name="connsiteX55" fmla="*/ 79633 w 177682"/>
                    <a:gd name="connsiteY55" fmla="*/ 52432 h 350419"/>
                    <a:gd name="connsiteX56" fmla="*/ 81430 w 177682"/>
                    <a:gd name="connsiteY56" fmla="*/ 56802 h 350419"/>
                    <a:gd name="connsiteX57" fmla="*/ 86627 w 177682"/>
                    <a:gd name="connsiteY57" fmla="*/ 56802 h 350419"/>
                    <a:gd name="connsiteX58" fmla="*/ 139182 w 177682"/>
                    <a:gd name="connsiteY58" fmla="*/ 115351 h 350419"/>
                    <a:gd name="connsiteX59" fmla="*/ 138283 w 177682"/>
                    <a:gd name="connsiteY59" fmla="*/ 124090 h 350419"/>
                    <a:gd name="connsiteX60" fmla="*/ 137385 w 177682"/>
                    <a:gd name="connsiteY60" fmla="*/ 129333 h 350419"/>
                    <a:gd name="connsiteX61" fmla="*/ 140914 w 177682"/>
                    <a:gd name="connsiteY61" fmla="*/ 132829 h 350419"/>
                    <a:gd name="connsiteX62" fmla="*/ 158432 w 177682"/>
                    <a:gd name="connsiteY62" fmla="*/ 174774 h 350419"/>
                    <a:gd name="connsiteX63" fmla="*/ 140914 w 177682"/>
                    <a:gd name="connsiteY63" fmla="*/ 216720 h 350419"/>
                    <a:gd name="connsiteX64" fmla="*/ 137385 w 177682"/>
                    <a:gd name="connsiteY64" fmla="*/ 220215 h 350419"/>
                    <a:gd name="connsiteX65" fmla="*/ 138283 w 177682"/>
                    <a:gd name="connsiteY65" fmla="*/ 226332 h 350419"/>
                    <a:gd name="connsiteX66" fmla="*/ 93687 w 177682"/>
                    <a:gd name="connsiteY66" fmla="*/ 236819 h 350419"/>
                    <a:gd name="connsiteX67" fmla="*/ 101515 w 177682"/>
                    <a:gd name="connsiteY67" fmla="*/ 244684 h 350419"/>
                    <a:gd name="connsiteX68" fmla="*/ 93687 w 177682"/>
                    <a:gd name="connsiteY68" fmla="*/ 252548 h 350419"/>
                    <a:gd name="connsiteX69" fmla="*/ 85793 w 177682"/>
                    <a:gd name="connsiteY69" fmla="*/ 244684 h 350419"/>
                    <a:gd name="connsiteX70" fmla="*/ 93687 w 177682"/>
                    <a:gd name="connsiteY70" fmla="*/ 236819 h 350419"/>
                    <a:gd name="connsiteX71" fmla="*/ 104146 w 177682"/>
                    <a:gd name="connsiteY71" fmla="*/ 175648 h 350419"/>
                    <a:gd name="connsiteX72" fmla="*/ 112039 w 177682"/>
                    <a:gd name="connsiteY72" fmla="*/ 167783 h 350419"/>
                    <a:gd name="connsiteX73" fmla="*/ 119931 w 177682"/>
                    <a:gd name="connsiteY73" fmla="*/ 175648 h 350419"/>
                    <a:gd name="connsiteX74" fmla="*/ 112039 w 177682"/>
                    <a:gd name="connsiteY74" fmla="*/ 183513 h 350419"/>
                    <a:gd name="connsiteX75" fmla="*/ 104146 w 177682"/>
                    <a:gd name="connsiteY75" fmla="*/ 175648 h 350419"/>
                    <a:gd name="connsiteX76" fmla="*/ 85793 w 177682"/>
                    <a:gd name="connsiteY76" fmla="*/ 104865 h 350419"/>
                    <a:gd name="connsiteX77" fmla="*/ 93687 w 177682"/>
                    <a:gd name="connsiteY77" fmla="*/ 97000 h 350419"/>
                    <a:gd name="connsiteX78" fmla="*/ 101515 w 177682"/>
                    <a:gd name="connsiteY78" fmla="*/ 104865 h 350419"/>
                    <a:gd name="connsiteX79" fmla="*/ 93687 w 177682"/>
                    <a:gd name="connsiteY79" fmla="*/ 112729 h 350419"/>
                    <a:gd name="connsiteX80" fmla="*/ 85793 w 177682"/>
                    <a:gd name="connsiteY80" fmla="*/ 104865 h 350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77682" h="350419">
                      <a:moveTo>
                        <a:pt x="177683" y="175648"/>
                      </a:moveTo>
                      <a:cubicBezTo>
                        <a:pt x="177683" y="156423"/>
                        <a:pt x="170689" y="138072"/>
                        <a:pt x="158432" y="123216"/>
                      </a:cubicBezTo>
                      <a:cubicBezTo>
                        <a:pt x="158432" y="120594"/>
                        <a:pt x="158432" y="118846"/>
                        <a:pt x="158432" y="116225"/>
                      </a:cubicBezTo>
                      <a:cubicBezTo>
                        <a:pt x="158432" y="76901"/>
                        <a:pt x="130391" y="43694"/>
                        <a:pt x="92788" y="38450"/>
                      </a:cubicBezTo>
                      <a:cubicBezTo>
                        <a:pt x="84061" y="23595"/>
                        <a:pt x="70008" y="12234"/>
                        <a:pt x="53389" y="5243"/>
                      </a:cubicBezTo>
                      <a:cubicBezTo>
                        <a:pt x="44662" y="1748"/>
                        <a:pt x="35036" y="0"/>
                        <a:pt x="25411" y="0"/>
                      </a:cubicBezTo>
                      <a:cubicBezTo>
                        <a:pt x="11422" y="0"/>
                        <a:pt x="0" y="12234"/>
                        <a:pt x="0" y="27090"/>
                      </a:cubicBezTo>
                      <a:lnTo>
                        <a:pt x="0" y="323334"/>
                      </a:lnTo>
                      <a:cubicBezTo>
                        <a:pt x="0" y="338189"/>
                        <a:pt x="10524" y="349547"/>
                        <a:pt x="24513" y="350420"/>
                      </a:cubicBezTo>
                      <a:cubicBezTo>
                        <a:pt x="25411" y="350420"/>
                        <a:pt x="26310" y="350420"/>
                        <a:pt x="27144" y="350420"/>
                      </a:cubicBezTo>
                      <a:cubicBezTo>
                        <a:pt x="54287" y="350420"/>
                        <a:pt x="78799" y="336438"/>
                        <a:pt x="92788" y="312843"/>
                      </a:cubicBezTo>
                      <a:cubicBezTo>
                        <a:pt x="129556" y="307600"/>
                        <a:pt x="157534" y="274395"/>
                        <a:pt x="157534" y="235071"/>
                      </a:cubicBezTo>
                      <a:cubicBezTo>
                        <a:pt x="157534" y="233323"/>
                        <a:pt x="157534" y="230702"/>
                        <a:pt x="157534" y="228080"/>
                      </a:cubicBezTo>
                      <a:cubicBezTo>
                        <a:pt x="170689" y="213225"/>
                        <a:pt x="177683" y="194873"/>
                        <a:pt x="177683" y="175648"/>
                      </a:cubicBezTo>
                      <a:close/>
                      <a:moveTo>
                        <a:pt x="138283" y="226332"/>
                      </a:moveTo>
                      <a:cubicBezTo>
                        <a:pt x="139182" y="229828"/>
                        <a:pt x="139182" y="232449"/>
                        <a:pt x="139182" y="235071"/>
                      </a:cubicBezTo>
                      <a:cubicBezTo>
                        <a:pt x="139182" y="265657"/>
                        <a:pt x="116402" y="290999"/>
                        <a:pt x="86627" y="293620"/>
                      </a:cubicBezTo>
                      <a:lnTo>
                        <a:pt x="81430" y="293620"/>
                      </a:lnTo>
                      <a:lnTo>
                        <a:pt x="78799" y="298861"/>
                      </a:lnTo>
                      <a:cubicBezTo>
                        <a:pt x="69174" y="318965"/>
                        <a:pt x="49025" y="331195"/>
                        <a:pt x="28042" y="331195"/>
                      </a:cubicBezTo>
                      <a:cubicBezTo>
                        <a:pt x="27144" y="331195"/>
                        <a:pt x="27144" y="331195"/>
                        <a:pt x="26310" y="331195"/>
                      </a:cubicBezTo>
                      <a:cubicBezTo>
                        <a:pt x="22780" y="331195"/>
                        <a:pt x="20149" y="327704"/>
                        <a:pt x="20149" y="324207"/>
                      </a:cubicBezTo>
                      <a:lnTo>
                        <a:pt x="20149" y="229828"/>
                      </a:lnTo>
                      <a:lnTo>
                        <a:pt x="65645" y="229828"/>
                      </a:lnTo>
                      <a:lnTo>
                        <a:pt x="69174" y="233323"/>
                      </a:lnTo>
                      <a:cubicBezTo>
                        <a:pt x="67377" y="236819"/>
                        <a:pt x="66543" y="241188"/>
                        <a:pt x="66543" y="244684"/>
                      </a:cubicBezTo>
                      <a:cubicBezTo>
                        <a:pt x="66543" y="259539"/>
                        <a:pt x="78799" y="272647"/>
                        <a:pt x="93687" y="272647"/>
                      </a:cubicBezTo>
                      <a:cubicBezTo>
                        <a:pt x="108509" y="272647"/>
                        <a:pt x="120765" y="260413"/>
                        <a:pt x="120765" y="244684"/>
                      </a:cubicBezTo>
                      <a:cubicBezTo>
                        <a:pt x="120765" y="228954"/>
                        <a:pt x="108509" y="216720"/>
                        <a:pt x="93687" y="216720"/>
                      </a:cubicBezTo>
                      <a:cubicBezTo>
                        <a:pt x="90157" y="216720"/>
                        <a:pt x="86627" y="217594"/>
                        <a:pt x="83163" y="219341"/>
                      </a:cubicBezTo>
                      <a:lnTo>
                        <a:pt x="76168" y="212351"/>
                      </a:lnTo>
                      <a:cubicBezTo>
                        <a:pt x="74436" y="210603"/>
                        <a:pt x="71805" y="209729"/>
                        <a:pt x="69174" y="209729"/>
                      </a:cubicBezTo>
                      <a:lnTo>
                        <a:pt x="20149" y="209729"/>
                      </a:lnTo>
                      <a:lnTo>
                        <a:pt x="20149" y="185261"/>
                      </a:lnTo>
                      <a:lnTo>
                        <a:pt x="86627" y="185261"/>
                      </a:lnTo>
                      <a:cubicBezTo>
                        <a:pt x="90157" y="195747"/>
                        <a:pt x="100681" y="202738"/>
                        <a:pt x="112039" y="202738"/>
                      </a:cubicBezTo>
                      <a:cubicBezTo>
                        <a:pt x="126925" y="202738"/>
                        <a:pt x="139182" y="190504"/>
                        <a:pt x="139182" y="174774"/>
                      </a:cubicBezTo>
                      <a:cubicBezTo>
                        <a:pt x="139182" y="159045"/>
                        <a:pt x="126925" y="146810"/>
                        <a:pt x="112039" y="146810"/>
                      </a:cubicBezTo>
                      <a:cubicBezTo>
                        <a:pt x="100681" y="146810"/>
                        <a:pt x="91055" y="153801"/>
                        <a:pt x="86627" y="164288"/>
                      </a:cubicBezTo>
                      <a:lnTo>
                        <a:pt x="20149" y="164288"/>
                      </a:lnTo>
                      <a:lnTo>
                        <a:pt x="20149" y="138945"/>
                      </a:lnTo>
                      <a:lnTo>
                        <a:pt x="70008" y="138945"/>
                      </a:lnTo>
                      <a:cubicBezTo>
                        <a:pt x="72639" y="138945"/>
                        <a:pt x="75270" y="138072"/>
                        <a:pt x="77002" y="136324"/>
                      </a:cubicBezTo>
                      <a:lnTo>
                        <a:pt x="84061" y="129333"/>
                      </a:lnTo>
                      <a:cubicBezTo>
                        <a:pt x="87526" y="131081"/>
                        <a:pt x="91055" y="131955"/>
                        <a:pt x="94521" y="131955"/>
                      </a:cubicBezTo>
                      <a:cubicBezTo>
                        <a:pt x="109407" y="131955"/>
                        <a:pt x="121664" y="119720"/>
                        <a:pt x="121664" y="103991"/>
                      </a:cubicBezTo>
                      <a:cubicBezTo>
                        <a:pt x="121664" y="88261"/>
                        <a:pt x="109407" y="76027"/>
                        <a:pt x="94521" y="76027"/>
                      </a:cubicBezTo>
                      <a:cubicBezTo>
                        <a:pt x="79633" y="76027"/>
                        <a:pt x="67377" y="88261"/>
                        <a:pt x="67377" y="103991"/>
                      </a:cubicBezTo>
                      <a:cubicBezTo>
                        <a:pt x="67377" y="108360"/>
                        <a:pt x="68275" y="111855"/>
                        <a:pt x="70008" y="115351"/>
                      </a:cubicBezTo>
                      <a:lnTo>
                        <a:pt x="66543" y="118846"/>
                      </a:lnTo>
                      <a:lnTo>
                        <a:pt x="20149" y="118846"/>
                      </a:lnTo>
                      <a:lnTo>
                        <a:pt x="20149" y="27964"/>
                      </a:lnTo>
                      <a:cubicBezTo>
                        <a:pt x="20149" y="24469"/>
                        <a:pt x="22780" y="20973"/>
                        <a:pt x="27144" y="20973"/>
                      </a:cubicBezTo>
                      <a:cubicBezTo>
                        <a:pt x="28042" y="20973"/>
                        <a:pt x="28042" y="20973"/>
                        <a:pt x="28876" y="20973"/>
                      </a:cubicBezTo>
                      <a:cubicBezTo>
                        <a:pt x="35036" y="20973"/>
                        <a:pt x="42031" y="21847"/>
                        <a:pt x="48126" y="24469"/>
                      </a:cubicBezTo>
                      <a:cubicBezTo>
                        <a:pt x="61281" y="29712"/>
                        <a:pt x="72639" y="39324"/>
                        <a:pt x="79633" y="52432"/>
                      </a:cubicBezTo>
                      <a:lnTo>
                        <a:pt x="81430" y="56802"/>
                      </a:lnTo>
                      <a:lnTo>
                        <a:pt x="86627" y="56802"/>
                      </a:lnTo>
                      <a:cubicBezTo>
                        <a:pt x="116402" y="59423"/>
                        <a:pt x="139182" y="84765"/>
                        <a:pt x="139182" y="115351"/>
                      </a:cubicBezTo>
                      <a:cubicBezTo>
                        <a:pt x="139182" y="117972"/>
                        <a:pt x="139182" y="120594"/>
                        <a:pt x="138283" y="124090"/>
                      </a:cubicBezTo>
                      <a:lnTo>
                        <a:pt x="137385" y="129333"/>
                      </a:lnTo>
                      <a:lnTo>
                        <a:pt x="140914" y="132829"/>
                      </a:lnTo>
                      <a:cubicBezTo>
                        <a:pt x="152272" y="144188"/>
                        <a:pt x="158432" y="159045"/>
                        <a:pt x="158432" y="174774"/>
                      </a:cubicBezTo>
                      <a:cubicBezTo>
                        <a:pt x="158432" y="190504"/>
                        <a:pt x="152272" y="205359"/>
                        <a:pt x="140914" y="216720"/>
                      </a:cubicBezTo>
                      <a:lnTo>
                        <a:pt x="137385" y="220215"/>
                      </a:lnTo>
                      <a:lnTo>
                        <a:pt x="138283" y="226332"/>
                      </a:lnTo>
                      <a:close/>
                      <a:moveTo>
                        <a:pt x="93687" y="236819"/>
                      </a:moveTo>
                      <a:cubicBezTo>
                        <a:pt x="98050" y="236819"/>
                        <a:pt x="101515" y="240314"/>
                        <a:pt x="101515" y="244684"/>
                      </a:cubicBezTo>
                      <a:cubicBezTo>
                        <a:pt x="101515" y="249053"/>
                        <a:pt x="98050" y="252548"/>
                        <a:pt x="93687" y="252548"/>
                      </a:cubicBezTo>
                      <a:cubicBezTo>
                        <a:pt x="89258" y="252548"/>
                        <a:pt x="85793" y="249053"/>
                        <a:pt x="85793" y="244684"/>
                      </a:cubicBezTo>
                      <a:cubicBezTo>
                        <a:pt x="85793" y="240314"/>
                        <a:pt x="89258" y="236819"/>
                        <a:pt x="93687" y="236819"/>
                      </a:cubicBezTo>
                      <a:close/>
                      <a:moveTo>
                        <a:pt x="104146" y="175648"/>
                      </a:moveTo>
                      <a:cubicBezTo>
                        <a:pt x="104146" y="171278"/>
                        <a:pt x="107675" y="167783"/>
                        <a:pt x="112039" y="167783"/>
                      </a:cubicBezTo>
                      <a:cubicBezTo>
                        <a:pt x="116402" y="167783"/>
                        <a:pt x="119931" y="171278"/>
                        <a:pt x="119931" y="175648"/>
                      </a:cubicBezTo>
                      <a:cubicBezTo>
                        <a:pt x="119931" y="180017"/>
                        <a:pt x="116402" y="183513"/>
                        <a:pt x="112039" y="183513"/>
                      </a:cubicBezTo>
                      <a:cubicBezTo>
                        <a:pt x="107675" y="183513"/>
                        <a:pt x="104146" y="180017"/>
                        <a:pt x="104146" y="175648"/>
                      </a:cubicBezTo>
                      <a:close/>
                      <a:moveTo>
                        <a:pt x="85793" y="104865"/>
                      </a:moveTo>
                      <a:cubicBezTo>
                        <a:pt x="85793" y="100495"/>
                        <a:pt x="89258" y="97000"/>
                        <a:pt x="93687" y="97000"/>
                      </a:cubicBezTo>
                      <a:cubicBezTo>
                        <a:pt x="98050" y="97000"/>
                        <a:pt x="101515" y="100495"/>
                        <a:pt x="101515" y="104865"/>
                      </a:cubicBezTo>
                      <a:cubicBezTo>
                        <a:pt x="101515" y="109234"/>
                        <a:pt x="98050" y="112729"/>
                        <a:pt x="93687" y="112729"/>
                      </a:cubicBezTo>
                      <a:cubicBezTo>
                        <a:pt x="89258" y="112729"/>
                        <a:pt x="85793" y="109234"/>
                        <a:pt x="85793" y="104865"/>
                      </a:cubicBezTo>
                      <a:close/>
                    </a:path>
                  </a:pathLst>
                </a:custGeom>
                <a:solidFill>
                  <a:srgbClr val="2D5967"/>
                </a:solidFill>
                <a:ln w="6417" cap="flat">
                  <a:noFill/>
                  <a:prstDash val="solid"/>
                  <a:miter/>
                </a:ln>
              </p:spPr>
              <p:txBody>
                <a:bodyPr rtlCol="0" anchor="ctr"/>
                <a:lstStyle/>
                <a:p>
                  <a:endParaRPr lang="en-US" sz="810"/>
                </a:p>
              </p:txBody>
            </p:sp>
          </p:grpSp>
        </p:grpSp>
        <p:grpSp>
          <p:nvGrpSpPr>
            <p:cNvPr id="531" name="Graphic 4">
              <a:extLst>
                <a:ext uri="{FF2B5EF4-FFF2-40B4-BE49-F238E27FC236}">
                  <a16:creationId xmlns:a16="http://schemas.microsoft.com/office/drawing/2014/main" id="{C632F495-244E-00EB-EA69-2802DD103EF1}"/>
                </a:ext>
              </a:extLst>
            </p:cNvPr>
            <p:cNvGrpSpPr/>
            <p:nvPr/>
          </p:nvGrpSpPr>
          <p:grpSpPr>
            <a:xfrm>
              <a:off x="7716829" y="2836667"/>
              <a:ext cx="603050" cy="319652"/>
              <a:chOff x="7716829" y="2836667"/>
              <a:chExt cx="603050" cy="319652"/>
            </a:xfrm>
            <a:solidFill>
              <a:srgbClr val="000000"/>
            </a:solidFill>
          </p:grpSpPr>
          <p:sp>
            <p:nvSpPr>
              <p:cNvPr id="532" name="TextBox 531">
                <a:extLst>
                  <a:ext uri="{FF2B5EF4-FFF2-40B4-BE49-F238E27FC236}">
                    <a16:creationId xmlns:a16="http://schemas.microsoft.com/office/drawing/2014/main" id="{23CB04FC-23F5-74A9-8291-15C3249F0010}"/>
                  </a:ext>
                </a:extLst>
              </p:cNvPr>
              <p:cNvSpPr txBox="1"/>
              <p:nvPr/>
            </p:nvSpPr>
            <p:spPr>
              <a:xfrm>
                <a:off x="7724145" y="2836667"/>
                <a:ext cx="58862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Machine</a:t>
                </a:r>
              </a:p>
            </p:txBody>
          </p:sp>
          <p:sp>
            <p:nvSpPr>
              <p:cNvPr id="533" name="TextBox 532">
                <a:extLst>
                  <a:ext uri="{FF2B5EF4-FFF2-40B4-BE49-F238E27FC236}">
                    <a16:creationId xmlns:a16="http://schemas.microsoft.com/office/drawing/2014/main" id="{F61DB73F-FB47-3CAD-25CD-E1486053D865}"/>
                  </a:ext>
                </a:extLst>
              </p:cNvPr>
              <p:cNvSpPr txBox="1"/>
              <p:nvPr/>
            </p:nvSpPr>
            <p:spPr>
              <a:xfrm>
                <a:off x="7716829" y="2939337"/>
                <a:ext cx="60305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Learning</a:t>
                </a:r>
              </a:p>
            </p:txBody>
          </p:sp>
        </p:grpSp>
      </p:grpSp>
      <p:grpSp>
        <p:nvGrpSpPr>
          <p:cNvPr id="534" name="Graphic 4">
            <a:extLst>
              <a:ext uri="{FF2B5EF4-FFF2-40B4-BE49-F238E27FC236}">
                <a16:creationId xmlns:a16="http://schemas.microsoft.com/office/drawing/2014/main" id="{54420728-FCB5-510E-C8C6-F600E6E703EE}"/>
              </a:ext>
            </a:extLst>
          </p:cNvPr>
          <p:cNvGrpSpPr/>
          <p:nvPr/>
        </p:nvGrpSpPr>
        <p:grpSpPr>
          <a:xfrm>
            <a:off x="8068755" y="1543345"/>
            <a:ext cx="728084" cy="664178"/>
            <a:chOff x="8389186" y="2492141"/>
            <a:chExt cx="728084" cy="664178"/>
          </a:xfrm>
        </p:grpSpPr>
        <p:grpSp>
          <p:nvGrpSpPr>
            <p:cNvPr id="535" name="Graphic 4">
              <a:extLst>
                <a:ext uri="{FF2B5EF4-FFF2-40B4-BE49-F238E27FC236}">
                  <a16:creationId xmlns:a16="http://schemas.microsoft.com/office/drawing/2014/main" id="{2CFD3A9B-BA5B-9DB1-6B08-7786568937A6}"/>
                </a:ext>
              </a:extLst>
            </p:cNvPr>
            <p:cNvGrpSpPr/>
            <p:nvPr/>
          </p:nvGrpSpPr>
          <p:grpSpPr>
            <a:xfrm>
              <a:off x="8568601" y="2492141"/>
              <a:ext cx="354787" cy="385010"/>
              <a:chOff x="8568601" y="2492141"/>
              <a:chExt cx="354787" cy="385010"/>
            </a:xfrm>
          </p:grpSpPr>
          <p:sp>
            <p:nvSpPr>
              <p:cNvPr id="536" name="Freeform: Shape 535">
                <a:extLst>
                  <a:ext uri="{FF2B5EF4-FFF2-40B4-BE49-F238E27FC236}">
                    <a16:creationId xmlns:a16="http://schemas.microsoft.com/office/drawing/2014/main" id="{8D7F747A-646D-5C61-FB66-9DEAC7C096CE}"/>
                  </a:ext>
                </a:extLst>
              </p:cNvPr>
              <p:cNvSpPr/>
              <p:nvPr/>
            </p:nvSpPr>
            <p:spPr>
              <a:xfrm>
                <a:off x="8574119" y="2497631"/>
                <a:ext cx="340092" cy="374033"/>
              </a:xfrm>
              <a:custGeom>
                <a:avLst/>
                <a:gdLst>
                  <a:gd name="connsiteX0" fmla="*/ 171394 w 340092"/>
                  <a:gd name="connsiteY0" fmla="*/ 374033 h 374033"/>
                  <a:gd name="connsiteX1" fmla="*/ 142069 w 340092"/>
                  <a:gd name="connsiteY1" fmla="*/ 362149 h 374033"/>
                  <a:gd name="connsiteX2" fmla="*/ 130134 w 340092"/>
                  <a:gd name="connsiteY2" fmla="*/ 328313 h 374033"/>
                  <a:gd name="connsiteX3" fmla="*/ 68725 w 340092"/>
                  <a:gd name="connsiteY3" fmla="*/ 293559 h 374033"/>
                  <a:gd name="connsiteX4" fmla="*/ 41261 w 340092"/>
                  <a:gd name="connsiteY4" fmla="*/ 304533 h 374033"/>
                  <a:gd name="connsiteX5" fmla="*/ 11936 w 340092"/>
                  <a:gd name="connsiteY5" fmla="*/ 292645 h 374033"/>
                  <a:gd name="connsiteX6" fmla="*/ 0 w 340092"/>
                  <a:gd name="connsiteY6" fmla="*/ 263380 h 374033"/>
                  <a:gd name="connsiteX7" fmla="*/ 11936 w 340092"/>
                  <a:gd name="connsiteY7" fmla="*/ 234116 h 374033"/>
                  <a:gd name="connsiteX8" fmla="*/ 27464 w 340092"/>
                  <a:gd name="connsiteY8" fmla="*/ 224056 h 374033"/>
                  <a:gd name="connsiteX9" fmla="*/ 27464 w 340092"/>
                  <a:gd name="connsiteY9" fmla="*/ 153638 h 374033"/>
                  <a:gd name="connsiteX10" fmla="*/ 11936 w 340092"/>
                  <a:gd name="connsiteY10" fmla="*/ 143579 h 374033"/>
                  <a:gd name="connsiteX11" fmla="*/ 0 w 340092"/>
                  <a:gd name="connsiteY11" fmla="*/ 114314 h 374033"/>
                  <a:gd name="connsiteX12" fmla="*/ 10973 w 340092"/>
                  <a:gd name="connsiteY12" fmla="*/ 84136 h 374033"/>
                  <a:gd name="connsiteX13" fmla="*/ 40298 w 340092"/>
                  <a:gd name="connsiteY13" fmla="*/ 72247 h 374033"/>
                  <a:gd name="connsiteX14" fmla="*/ 66928 w 340092"/>
                  <a:gd name="connsiteY14" fmla="*/ 81392 h 374033"/>
                  <a:gd name="connsiteX15" fmla="*/ 129235 w 340092"/>
                  <a:gd name="connsiteY15" fmla="*/ 45726 h 374033"/>
                  <a:gd name="connsiteX16" fmla="*/ 141171 w 340092"/>
                  <a:gd name="connsiteY16" fmla="*/ 11888 h 374033"/>
                  <a:gd name="connsiteX17" fmla="*/ 170496 w 340092"/>
                  <a:gd name="connsiteY17" fmla="*/ 0 h 374033"/>
                  <a:gd name="connsiteX18" fmla="*/ 199821 w 340092"/>
                  <a:gd name="connsiteY18" fmla="*/ 11888 h 374033"/>
                  <a:gd name="connsiteX19" fmla="*/ 211756 w 340092"/>
                  <a:gd name="connsiteY19" fmla="*/ 47555 h 374033"/>
                  <a:gd name="connsiteX20" fmla="*/ 272267 w 340092"/>
                  <a:gd name="connsiteY20" fmla="*/ 82306 h 374033"/>
                  <a:gd name="connsiteX21" fmla="*/ 298833 w 340092"/>
                  <a:gd name="connsiteY21" fmla="*/ 72247 h 374033"/>
                  <a:gd name="connsiteX22" fmla="*/ 328157 w 340092"/>
                  <a:gd name="connsiteY22" fmla="*/ 84136 h 374033"/>
                  <a:gd name="connsiteX23" fmla="*/ 340093 w 340092"/>
                  <a:gd name="connsiteY23" fmla="*/ 113400 h 374033"/>
                  <a:gd name="connsiteX24" fmla="*/ 328157 w 340092"/>
                  <a:gd name="connsiteY24" fmla="*/ 142664 h 374033"/>
                  <a:gd name="connsiteX25" fmla="*/ 310768 w 340092"/>
                  <a:gd name="connsiteY25" fmla="*/ 153638 h 374033"/>
                  <a:gd name="connsiteX26" fmla="*/ 310768 w 340092"/>
                  <a:gd name="connsiteY26" fmla="*/ 223142 h 374033"/>
                  <a:gd name="connsiteX27" fmla="*/ 328157 w 340092"/>
                  <a:gd name="connsiteY27" fmla="*/ 232286 h 374033"/>
                  <a:gd name="connsiteX28" fmla="*/ 340093 w 340092"/>
                  <a:gd name="connsiteY28" fmla="*/ 261551 h 374033"/>
                  <a:gd name="connsiteX29" fmla="*/ 328157 w 340092"/>
                  <a:gd name="connsiteY29" fmla="*/ 290816 h 374033"/>
                  <a:gd name="connsiteX30" fmla="*/ 298833 w 340092"/>
                  <a:gd name="connsiteY30" fmla="*/ 302704 h 374033"/>
                  <a:gd name="connsiteX31" fmla="*/ 270406 w 340092"/>
                  <a:gd name="connsiteY31" fmla="*/ 291730 h 374033"/>
                  <a:gd name="connsiteX32" fmla="*/ 210858 w 340092"/>
                  <a:gd name="connsiteY32" fmla="*/ 325567 h 374033"/>
                  <a:gd name="connsiteX33" fmla="*/ 198922 w 340092"/>
                  <a:gd name="connsiteY33" fmla="*/ 360320 h 374033"/>
                  <a:gd name="connsiteX34" fmla="*/ 171394 w 340092"/>
                  <a:gd name="connsiteY34" fmla="*/ 374033 h 37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0092" h="374033">
                    <a:moveTo>
                      <a:pt x="171394" y="374033"/>
                    </a:moveTo>
                    <a:cubicBezTo>
                      <a:pt x="160421" y="374033"/>
                      <a:pt x="149384" y="369464"/>
                      <a:pt x="142069" y="362149"/>
                    </a:cubicBezTo>
                    <a:cubicBezTo>
                      <a:pt x="132893" y="353005"/>
                      <a:pt x="129235" y="341115"/>
                      <a:pt x="130134" y="328313"/>
                    </a:cubicBezTo>
                    <a:lnTo>
                      <a:pt x="68725" y="293559"/>
                    </a:lnTo>
                    <a:cubicBezTo>
                      <a:pt x="61410" y="299961"/>
                      <a:pt x="51335" y="304533"/>
                      <a:pt x="41261" y="304533"/>
                    </a:cubicBezTo>
                    <a:cubicBezTo>
                      <a:pt x="30224" y="304533"/>
                      <a:pt x="19251" y="299961"/>
                      <a:pt x="11936" y="292645"/>
                    </a:cubicBezTo>
                    <a:cubicBezTo>
                      <a:pt x="3658" y="284414"/>
                      <a:pt x="0" y="274355"/>
                      <a:pt x="0" y="263380"/>
                    </a:cubicBezTo>
                    <a:cubicBezTo>
                      <a:pt x="0" y="252406"/>
                      <a:pt x="4556" y="241432"/>
                      <a:pt x="11936" y="234116"/>
                    </a:cubicBezTo>
                    <a:cubicBezTo>
                      <a:pt x="16492" y="229543"/>
                      <a:pt x="22010" y="226799"/>
                      <a:pt x="27464" y="224056"/>
                    </a:cubicBezTo>
                    <a:lnTo>
                      <a:pt x="27464" y="153638"/>
                    </a:lnTo>
                    <a:cubicBezTo>
                      <a:pt x="22010" y="151810"/>
                      <a:pt x="16492" y="148151"/>
                      <a:pt x="11936" y="143579"/>
                    </a:cubicBezTo>
                    <a:cubicBezTo>
                      <a:pt x="3658" y="135348"/>
                      <a:pt x="0" y="125289"/>
                      <a:pt x="0" y="114314"/>
                    </a:cubicBezTo>
                    <a:cubicBezTo>
                      <a:pt x="0" y="103340"/>
                      <a:pt x="3658" y="92366"/>
                      <a:pt x="10973" y="84136"/>
                    </a:cubicBezTo>
                    <a:cubicBezTo>
                      <a:pt x="19251" y="76819"/>
                      <a:pt x="29325" y="72247"/>
                      <a:pt x="40298" y="72247"/>
                    </a:cubicBezTo>
                    <a:cubicBezTo>
                      <a:pt x="50437" y="72247"/>
                      <a:pt x="59548" y="75905"/>
                      <a:pt x="66928" y="81392"/>
                    </a:cubicBezTo>
                    <a:lnTo>
                      <a:pt x="129235" y="45726"/>
                    </a:lnTo>
                    <a:cubicBezTo>
                      <a:pt x="127439" y="32923"/>
                      <a:pt x="131995" y="21034"/>
                      <a:pt x="141171" y="11888"/>
                    </a:cubicBezTo>
                    <a:cubicBezTo>
                      <a:pt x="149384" y="3658"/>
                      <a:pt x="159523" y="0"/>
                      <a:pt x="170496" y="0"/>
                    </a:cubicBezTo>
                    <a:cubicBezTo>
                      <a:pt x="181468" y="0"/>
                      <a:pt x="192505" y="4573"/>
                      <a:pt x="199821" y="11888"/>
                    </a:cubicBezTo>
                    <a:cubicBezTo>
                      <a:pt x="208997" y="21034"/>
                      <a:pt x="213553" y="34752"/>
                      <a:pt x="211756" y="47555"/>
                    </a:cubicBezTo>
                    <a:lnTo>
                      <a:pt x="272267" y="82306"/>
                    </a:lnTo>
                    <a:cubicBezTo>
                      <a:pt x="279582" y="75905"/>
                      <a:pt x="289656" y="72247"/>
                      <a:pt x="298833" y="72247"/>
                    </a:cubicBezTo>
                    <a:cubicBezTo>
                      <a:pt x="309805" y="72247"/>
                      <a:pt x="320842" y="76819"/>
                      <a:pt x="328157" y="84136"/>
                    </a:cubicBezTo>
                    <a:cubicBezTo>
                      <a:pt x="336435" y="92366"/>
                      <a:pt x="340093" y="102426"/>
                      <a:pt x="340093" y="113400"/>
                    </a:cubicBezTo>
                    <a:cubicBezTo>
                      <a:pt x="340093" y="124374"/>
                      <a:pt x="335473" y="135348"/>
                      <a:pt x="328157" y="142664"/>
                    </a:cubicBezTo>
                    <a:cubicBezTo>
                      <a:pt x="324500" y="146323"/>
                      <a:pt x="318083" y="150895"/>
                      <a:pt x="310768" y="153638"/>
                    </a:cubicBezTo>
                    <a:lnTo>
                      <a:pt x="310768" y="223142"/>
                    </a:lnTo>
                    <a:cubicBezTo>
                      <a:pt x="318083" y="224971"/>
                      <a:pt x="323602" y="228629"/>
                      <a:pt x="328157" y="232286"/>
                    </a:cubicBezTo>
                    <a:cubicBezTo>
                      <a:pt x="336435" y="240517"/>
                      <a:pt x="340093" y="250577"/>
                      <a:pt x="340093" y="261551"/>
                    </a:cubicBezTo>
                    <a:cubicBezTo>
                      <a:pt x="340093" y="272525"/>
                      <a:pt x="335473" y="283499"/>
                      <a:pt x="328157" y="290816"/>
                    </a:cubicBezTo>
                    <a:cubicBezTo>
                      <a:pt x="319944" y="299046"/>
                      <a:pt x="309805" y="302704"/>
                      <a:pt x="298833" y="302704"/>
                    </a:cubicBezTo>
                    <a:cubicBezTo>
                      <a:pt x="287860" y="302704"/>
                      <a:pt x="277721" y="299046"/>
                      <a:pt x="270406" y="291730"/>
                    </a:cubicBezTo>
                    <a:lnTo>
                      <a:pt x="210858" y="325567"/>
                    </a:lnTo>
                    <a:cubicBezTo>
                      <a:pt x="212654" y="338368"/>
                      <a:pt x="208099" y="351176"/>
                      <a:pt x="198922" y="360320"/>
                    </a:cubicBezTo>
                    <a:cubicBezTo>
                      <a:pt x="192505" y="369464"/>
                      <a:pt x="182431" y="374033"/>
                      <a:pt x="171394" y="374033"/>
                    </a:cubicBezTo>
                    <a:close/>
                  </a:path>
                </a:pathLst>
              </a:custGeom>
              <a:solidFill>
                <a:srgbClr val="FFFFFF"/>
              </a:solidFill>
              <a:ln w="6417" cap="flat">
                <a:noFill/>
                <a:prstDash val="solid"/>
                <a:miter/>
              </a:ln>
            </p:spPr>
            <p:txBody>
              <a:bodyPr rtlCol="0" anchor="ctr"/>
              <a:lstStyle/>
              <a:p>
                <a:endParaRPr lang="en-US" sz="810"/>
              </a:p>
            </p:txBody>
          </p:sp>
          <p:sp>
            <p:nvSpPr>
              <p:cNvPr id="537" name="Freeform: Shape 536">
                <a:extLst>
                  <a:ext uri="{FF2B5EF4-FFF2-40B4-BE49-F238E27FC236}">
                    <a16:creationId xmlns:a16="http://schemas.microsoft.com/office/drawing/2014/main" id="{0790B562-1CF1-5D4E-B6DD-4565F38D672B}"/>
                  </a:ext>
                </a:extLst>
              </p:cNvPr>
              <p:cNvSpPr/>
              <p:nvPr/>
            </p:nvSpPr>
            <p:spPr>
              <a:xfrm>
                <a:off x="8568601" y="2492141"/>
                <a:ext cx="354787" cy="385010"/>
              </a:xfrm>
              <a:custGeom>
                <a:avLst/>
                <a:gdLst>
                  <a:gd name="connsiteX0" fmla="*/ 176913 w 354787"/>
                  <a:gd name="connsiteY0" fmla="*/ 9145 h 385010"/>
                  <a:gd name="connsiteX1" fmla="*/ 203543 w 354787"/>
                  <a:gd name="connsiteY1" fmla="*/ 20119 h 385010"/>
                  <a:gd name="connsiteX2" fmla="*/ 213617 w 354787"/>
                  <a:gd name="connsiteY2" fmla="*/ 54871 h 385010"/>
                  <a:gd name="connsiteX3" fmla="*/ 280545 w 354787"/>
                  <a:gd name="connsiteY3" fmla="*/ 93280 h 385010"/>
                  <a:gd name="connsiteX4" fmla="*/ 305250 w 354787"/>
                  <a:gd name="connsiteY4" fmla="*/ 82306 h 385010"/>
                  <a:gd name="connsiteX5" fmla="*/ 331880 w 354787"/>
                  <a:gd name="connsiteY5" fmla="*/ 93280 h 385010"/>
                  <a:gd name="connsiteX6" fmla="*/ 342852 w 354787"/>
                  <a:gd name="connsiteY6" fmla="*/ 119801 h 385010"/>
                  <a:gd name="connsiteX7" fmla="*/ 331880 w 354787"/>
                  <a:gd name="connsiteY7" fmla="*/ 146323 h 385010"/>
                  <a:gd name="connsiteX8" fmla="*/ 313527 w 354787"/>
                  <a:gd name="connsiteY8" fmla="*/ 157297 h 385010"/>
                  <a:gd name="connsiteX9" fmla="*/ 313527 w 354787"/>
                  <a:gd name="connsiteY9" fmla="*/ 234116 h 385010"/>
                  <a:gd name="connsiteX10" fmla="*/ 331880 w 354787"/>
                  <a:gd name="connsiteY10" fmla="*/ 243261 h 385010"/>
                  <a:gd name="connsiteX11" fmla="*/ 342852 w 354787"/>
                  <a:gd name="connsiteY11" fmla="*/ 269782 h 385010"/>
                  <a:gd name="connsiteX12" fmla="*/ 331880 w 354787"/>
                  <a:gd name="connsiteY12" fmla="*/ 296303 h 385010"/>
                  <a:gd name="connsiteX13" fmla="*/ 305250 w 354787"/>
                  <a:gd name="connsiteY13" fmla="*/ 307277 h 385010"/>
                  <a:gd name="connsiteX14" fmla="*/ 278684 w 354787"/>
                  <a:gd name="connsiteY14" fmla="*/ 296303 h 385010"/>
                  <a:gd name="connsiteX15" fmla="*/ 277785 w 354787"/>
                  <a:gd name="connsiteY15" fmla="*/ 294473 h 385010"/>
                  <a:gd name="connsiteX16" fmla="*/ 212654 w 354787"/>
                  <a:gd name="connsiteY16" fmla="*/ 331969 h 385010"/>
                  <a:gd name="connsiteX17" fmla="*/ 202580 w 354787"/>
                  <a:gd name="connsiteY17" fmla="*/ 365805 h 385010"/>
                  <a:gd name="connsiteX18" fmla="*/ 176014 w 354787"/>
                  <a:gd name="connsiteY18" fmla="*/ 376778 h 385010"/>
                  <a:gd name="connsiteX19" fmla="*/ 149449 w 354787"/>
                  <a:gd name="connsiteY19" fmla="*/ 365805 h 385010"/>
                  <a:gd name="connsiteX20" fmla="*/ 139374 w 354787"/>
                  <a:gd name="connsiteY20" fmla="*/ 332880 h 385010"/>
                  <a:gd name="connsiteX21" fmla="*/ 73345 w 354787"/>
                  <a:gd name="connsiteY21" fmla="*/ 292645 h 385010"/>
                  <a:gd name="connsiteX22" fmla="*/ 72446 w 354787"/>
                  <a:gd name="connsiteY22" fmla="*/ 293559 h 385010"/>
                  <a:gd name="connsiteX23" fmla="*/ 45816 w 354787"/>
                  <a:gd name="connsiteY23" fmla="*/ 304533 h 385010"/>
                  <a:gd name="connsiteX24" fmla="*/ 19251 w 354787"/>
                  <a:gd name="connsiteY24" fmla="*/ 293559 h 385010"/>
                  <a:gd name="connsiteX25" fmla="*/ 9176 w 354787"/>
                  <a:gd name="connsiteY25" fmla="*/ 267953 h 385010"/>
                  <a:gd name="connsiteX26" fmla="*/ 20149 w 354787"/>
                  <a:gd name="connsiteY26" fmla="*/ 241432 h 385010"/>
                  <a:gd name="connsiteX27" fmla="*/ 36705 w 354787"/>
                  <a:gd name="connsiteY27" fmla="*/ 232286 h 385010"/>
                  <a:gd name="connsiteX28" fmla="*/ 36705 w 354787"/>
                  <a:gd name="connsiteY28" fmla="*/ 155467 h 385010"/>
                  <a:gd name="connsiteX29" fmla="*/ 20149 w 354787"/>
                  <a:gd name="connsiteY29" fmla="*/ 146323 h 385010"/>
                  <a:gd name="connsiteX30" fmla="*/ 9176 w 354787"/>
                  <a:gd name="connsiteY30" fmla="*/ 118887 h 385010"/>
                  <a:gd name="connsiteX31" fmla="*/ 20149 w 354787"/>
                  <a:gd name="connsiteY31" fmla="*/ 92366 h 385010"/>
                  <a:gd name="connsiteX32" fmla="*/ 45816 w 354787"/>
                  <a:gd name="connsiteY32" fmla="*/ 82306 h 385010"/>
                  <a:gd name="connsiteX33" fmla="*/ 71484 w 354787"/>
                  <a:gd name="connsiteY33" fmla="*/ 92366 h 385010"/>
                  <a:gd name="connsiteX34" fmla="*/ 139374 w 354787"/>
                  <a:gd name="connsiteY34" fmla="*/ 53042 h 385010"/>
                  <a:gd name="connsiteX35" fmla="*/ 149449 w 354787"/>
                  <a:gd name="connsiteY35" fmla="*/ 20119 h 385010"/>
                  <a:gd name="connsiteX36" fmla="*/ 176913 w 354787"/>
                  <a:gd name="connsiteY36" fmla="*/ 9145 h 385010"/>
                  <a:gd name="connsiteX37" fmla="*/ 176913 w 354787"/>
                  <a:gd name="connsiteY37" fmla="*/ 0 h 385010"/>
                  <a:gd name="connsiteX38" fmla="*/ 143930 w 354787"/>
                  <a:gd name="connsiteY38" fmla="*/ 13718 h 385010"/>
                  <a:gd name="connsiteX39" fmla="*/ 130198 w 354787"/>
                  <a:gd name="connsiteY39" fmla="*/ 48469 h 385010"/>
                  <a:gd name="connsiteX40" fmla="*/ 72446 w 354787"/>
                  <a:gd name="connsiteY40" fmla="*/ 81392 h 385010"/>
                  <a:gd name="connsiteX41" fmla="*/ 45816 w 354787"/>
                  <a:gd name="connsiteY41" fmla="*/ 73161 h 385010"/>
                  <a:gd name="connsiteX42" fmla="*/ 13732 w 354787"/>
                  <a:gd name="connsiteY42" fmla="*/ 86879 h 385010"/>
                  <a:gd name="connsiteX43" fmla="*/ 0 w 354787"/>
                  <a:gd name="connsiteY43" fmla="*/ 119801 h 385010"/>
                  <a:gd name="connsiteX44" fmla="*/ 13732 w 354787"/>
                  <a:gd name="connsiteY44" fmla="*/ 152724 h 385010"/>
                  <a:gd name="connsiteX45" fmla="*/ 27529 w 354787"/>
                  <a:gd name="connsiteY45" fmla="*/ 161869 h 385010"/>
                  <a:gd name="connsiteX46" fmla="*/ 27529 w 354787"/>
                  <a:gd name="connsiteY46" fmla="*/ 225885 h 385010"/>
                  <a:gd name="connsiteX47" fmla="*/ 13732 w 354787"/>
                  <a:gd name="connsiteY47" fmla="*/ 235030 h 385010"/>
                  <a:gd name="connsiteX48" fmla="*/ 0 w 354787"/>
                  <a:gd name="connsiteY48" fmla="*/ 267953 h 385010"/>
                  <a:gd name="connsiteX49" fmla="*/ 13732 w 354787"/>
                  <a:gd name="connsiteY49" fmla="*/ 300875 h 385010"/>
                  <a:gd name="connsiteX50" fmla="*/ 46779 w 354787"/>
                  <a:gd name="connsiteY50" fmla="*/ 314593 h 385010"/>
                  <a:gd name="connsiteX51" fmla="*/ 75206 w 354787"/>
                  <a:gd name="connsiteY51" fmla="*/ 305448 h 385010"/>
                  <a:gd name="connsiteX52" fmla="*/ 131096 w 354787"/>
                  <a:gd name="connsiteY52" fmla="*/ 337455 h 385010"/>
                  <a:gd name="connsiteX53" fmla="*/ 144829 w 354787"/>
                  <a:gd name="connsiteY53" fmla="*/ 371291 h 385010"/>
                  <a:gd name="connsiteX54" fmla="*/ 177875 w 354787"/>
                  <a:gd name="connsiteY54" fmla="*/ 385011 h 385010"/>
                  <a:gd name="connsiteX55" fmla="*/ 210857 w 354787"/>
                  <a:gd name="connsiteY55" fmla="*/ 371291 h 385010"/>
                  <a:gd name="connsiteX56" fmla="*/ 224589 w 354787"/>
                  <a:gd name="connsiteY56" fmla="*/ 335627 h 385010"/>
                  <a:gd name="connsiteX57" fmla="*/ 278684 w 354787"/>
                  <a:gd name="connsiteY57" fmla="*/ 304533 h 385010"/>
                  <a:gd name="connsiteX58" fmla="*/ 308008 w 354787"/>
                  <a:gd name="connsiteY58" fmla="*/ 314593 h 385010"/>
                  <a:gd name="connsiteX59" fmla="*/ 340991 w 354787"/>
                  <a:gd name="connsiteY59" fmla="*/ 300875 h 385010"/>
                  <a:gd name="connsiteX60" fmla="*/ 354787 w 354787"/>
                  <a:gd name="connsiteY60" fmla="*/ 267953 h 385010"/>
                  <a:gd name="connsiteX61" fmla="*/ 340991 w 354787"/>
                  <a:gd name="connsiteY61" fmla="*/ 235030 h 385010"/>
                  <a:gd name="connsiteX62" fmla="*/ 325463 w 354787"/>
                  <a:gd name="connsiteY62" fmla="*/ 224971 h 385010"/>
                  <a:gd name="connsiteX63" fmla="*/ 325463 w 354787"/>
                  <a:gd name="connsiteY63" fmla="*/ 161869 h 385010"/>
                  <a:gd name="connsiteX64" fmla="*/ 340991 w 354787"/>
                  <a:gd name="connsiteY64" fmla="*/ 150895 h 385010"/>
                  <a:gd name="connsiteX65" fmla="*/ 354787 w 354787"/>
                  <a:gd name="connsiteY65" fmla="*/ 117972 h 385010"/>
                  <a:gd name="connsiteX66" fmla="*/ 340991 w 354787"/>
                  <a:gd name="connsiteY66" fmla="*/ 85050 h 385010"/>
                  <a:gd name="connsiteX67" fmla="*/ 308008 w 354787"/>
                  <a:gd name="connsiteY67" fmla="*/ 71332 h 385010"/>
                  <a:gd name="connsiteX68" fmla="*/ 280545 w 354787"/>
                  <a:gd name="connsiteY68" fmla="*/ 80477 h 385010"/>
                  <a:gd name="connsiteX69" fmla="*/ 224589 w 354787"/>
                  <a:gd name="connsiteY69" fmla="*/ 48469 h 385010"/>
                  <a:gd name="connsiteX70" fmla="*/ 210857 w 354787"/>
                  <a:gd name="connsiteY70" fmla="*/ 11888 h 385010"/>
                  <a:gd name="connsiteX71" fmla="*/ 176913 w 354787"/>
                  <a:gd name="connsiteY71"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54787" h="385010">
                    <a:moveTo>
                      <a:pt x="176913" y="9145"/>
                    </a:moveTo>
                    <a:cubicBezTo>
                      <a:pt x="186088" y="9145"/>
                      <a:pt x="196163" y="12803"/>
                      <a:pt x="203543" y="20119"/>
                    </a:cubicBezTo>
                    <a:cubicBezTo>
                      <a:pt x="212654" y="29265"/>
                      <a:pt x="216377" y="42068"/>
                      <a:pt x="213617" y="54871"/>
                    </a:cubicBezTo>
                    <a:lnTo>
                      <a:pt x="280545" y="93280"/>
                    </a:lnTo>
                    <a:cubicBezTo>
                      <a:pt x="286962" y="85965"/>
                      <a:pt x="296073" y="82306"/>
                      <a:pt x="305250" y="82306"/>
                    </a:cubicBezTo>
                    <a:cubicBezTo>
                      <a:pt x="314425" y="82306"/>
                      <a:pt x="324500" y="85965"/>
                      <a:pt x="331880" y="93280"/>
                    </a:cubicBezTo>
                    <a:cubicBezTo>
                      <a:pt x="339194" y="100597"/>
                      <a:pt x="342852" y="109741"/>
                      <a:pt x="342852" y="119801"/>
                    </a:cubicBezTo>
                    <a:cubicBezTo>
                      <a:pt x="342852" y="129861"/>
                      <a:pt x="339194" y="139006"/>
                      <a:pt x="331880" y="146323"/>
                    </a:cubicBezTo>
                    <a:cubicBezTo>
                      <a:pt x="326361" y="151810"/>
                      <a:pt x="319944" y="155467"/>
                      <a:pt x="313527" y="157297"/>
                    </a:cubicBezTo>
                    <a:lnTo>
                      <a:pt x="313527" y="234116"/>
                    </a:lnTo>
                    <a:cubicBezTo>
                      <a:pt x="320842" y="235945"/>
                      <a:pt x="326361" y="237774"/>
                      <a:pt x="331880" y="243261"/>
                    </a:cubicBezTo>
                    <a:cubicBezTo>
                      <a:pt x="339194" y="250577"/>
                      <a:pt x="342852" y="259722"/>
                      <a:pt x="342852" y="269782"/>
                    </a:cubicBezTo>
                    <a:cubicBezTo>
                      <a:pt x="342852" y="279842"/>
                      <a:pt x="339194" y="288986"/>
                      <a:pt x="331880" y="296303"/>
                    </a:cubicBezTo>
                    <a:cubicBezTo>
                      <a:pt x="324500" y="303619"/>
                      <a:pt x="315324" y="307277"/>
                      <a:pt x="305250" y="307277"/>
                    </a:cubicBezTo>
                    <a:cubicBezTo>
                      <a:pt x="296073" y="307277"/>
                      <a:pt x="285999" y="303619"/>
                      <a:pt x="278684" y="296303"/>
                    </a:cubicBezTo>
                    <a:cubicBezTo>
                      <a:pt x="277785" y="295388"/>
                      <a:pt x="277785" y="295388"/>
                      <a:pt x="277785" y="294473"/>
                    </a:cubicBezTo>
                    <a:lnTo>
                      <a:pt x="212654" y="331969"/>
                    </a:lnTo>
                    <a:cubicBezTo>
                      <a:pt x="215414" y="343859"/>
                      <a:pt x="211756" y="357572"/>
                      <a:pt x="202580" y="365805"/>
                    </a:cubicBezTo>
                    <a:cubicBezTo>
                      <a:pt x="195265" y="373120"/>
                      <a:pt x="186088" y="376778"/>
                      <a:pt x="176014" y="376778"/>
                    </a:cubicBezTo>
                    <a:cubicBezTo>
                      <a:pt x="165939" y="376778"/>
                      <a:pt x="156764" y="373120"/>
                      <a:pt x="149449" y="365805"/>
                    </a:cubicBezTo>
                    <a:cubicBezTo>
                      <a:pt x="141171" y="357572"/>
                      <a:pt x="136615" y="344770"/>
                      <a:pt x="139374" y="332880"/>
                    </a:cubicBezTo>
                    <a:lnTo>
                      <a:pt x="73345" y="292645"/>
                    </a:lnTo>
                    <a:lnTo>
                      <a:pt x="72446" y="293559"/>
                    </a:lnTo>
                    <a:cubicBezTo>
                      <a:pt x="65067" y="300875"/>
                      <a:pt x="55955" y="304533"/>
                      <a:pt x="45816" y="304533"/>
                    </a:cubicBezTo>
                    <a:cubicBezTo>
                      <a:pt x="36705" y="304533"/>
                      <a:pt x="26566" y="300875"/>
                      <a:pt x="19251" y="293559"/>
                    </a:cubicBezTo>
                    <a:cubicBezTo>
                      <a:pt x="12834" y="287158"/>
                      <a:pt x="9176" y="277098"/>
                      <a:pt x="9176" y="267953"/>
                    </a:cubicBezTo>
                    <a:cubicBezTo>
                      <a:pt x="9176" y="257893"/>
                      <a:pt x="12834" y="248748"/>
                      <a:pt x="20149" y="241432"/>
                    </a:cubicBezTo>
                    <a:cubicBezTo>
                      <a:pt x="24769" y="236859"/>
                      <a:pt x="30288" y="233201"/>
                      <a:pt x="36705" y="232286"/>
                    </a:cubicBezTo>
                    <a:lnTo>
                      <a:pt x="36705" y="155467"/>
                    </a:lnTo>
                    <a:cubicBezTo>
                      <a:pt x="30288" y="153638"/>
                      <a:pt x="24769" y="150895"/>
                      <a:pt x="20149" y="146323"/>
                    </a:cubicBezTo>
                    <a:cubicBezTo>
                      <a:pt x="12834" y="138092"/>
                      <a:pt x="9176" y="128946"/>
                      <a:pt x="9176" y="118887"/>
                    </a:cubicBezTo>
                    <a:cubicBezTo>
                      <a:pt x="9176" y="108827"/>
                      <a:pt x="12834" y="99682"/>
                      <a:pt x="20149" y="92366"/>
                    </a:cubicBezTo>
                    <a:cubicBezTo>
                      <a:pt x="27529" y="85965"/>
                      <a:pt x="36705" y="82306"/>
                      <a:pt x="45816" y="82306"/>
                    </a:cubicBezTo>
                    <a:cubicBezTo>
                      <a:pt x="54993" y="82306"/>
                      <a:pt x="64168" y="85965"/>
                      <a:pt x="71484" y="92366"/>
                    </a:cubicBezTo>
                    <a:lnTo>
                      <a:pt x="139374" y="53042"/>
                    </a:lnTo>
                    <a:cubicBezTo>
                      <a:pt x="136615" y="41153"/>
                      <a:pt x="140272" y="28350"/>
                      <a:pt x="149449" y="20119"/>
                    </a:cubicBezTo>
                    <a:cubicBezTo>
                      <a:pt x="157662" y="12803"/>
                      <a:pt x="166838" y="9145"/>
                      <a:pt x="176913" y="9145"/>
                    </a:cubicBezTo>
                    <a:close/>
                    <a:moveTo>
                      <a:pt x="176913" y="0"/>
                    </a:moveTo>
                    <a:cubicBezTo>
                      <a:pt x="165042" y="0"/>
                      <a:pt x="153106" y="4573"/>
                      <a:pt x="143930" y="13718"/>
                    </a:cubicBezTo>
                    <a:cubicBezTo>
                      <a:pt x="134754" y="22863"/>
                      <a:pt x="130198" y="35666"/>
                      <a:pt x="130198" y="48469"/>
                    </a:cubicBezTo>
                    <a:lnTo>
                      <a:pt x="72446" y="81392"/>
                    </a:lnTo>
                    <a:cubicBezTo>
                      <a:pt x="65067" y="75905"/>
                      <a:pt x="55955" y="73161"/>
                      <a:pt x="45816" y="73161"/>
                    </a:cubicBezTo>
                    <a:cubicBezTo>
                      <a:pt x="33945" y="73161"/>
                      <a:pt x="22010" y="77734"/>
                      <a:pt x="13732" y="86879"/>
                    </a:cubicBezTo>
                    <a:cubicBezTo>
                      <a:pt x="4621" y="96024"/>
                      <a:pt x="0" y="106998"/>
                      <a:pt x="0" y="119801"/>
                    </a:cubicBezTo>
                    <a:cubicBezTo>
                      <a:pt x="0" y="131690"/>
                      <a:pt x="4621" y="143579"/>
                      <a:pt x="13732" y="152724"/>
                    </a:cubicBezTo>
                    <a:cubicBezTo>
                      <a:pt x="17454" y="156382"/>
                      <a:pt x="22909" y="160040"/>
                      <a:pt x="27529" y="161869"/>
                    </a:cubicBezTo>
                    <a:lnTo>
                      <a:pt x="27529" y="225885"/>
                    </a:lnTo>
                    <a:cubicBezTo>
                      <a:pt x="22010" y="228629"/>
                      <a:pt x="17454" y="231372"/>
                      <a:pt x="13732" y="235030"/>
                    </a:cubicBezTo>
                    <a:cubicBezTo>
                      <a:pt x="4621" y="244176"/>
                      <a:pt x="0" y="255150"/>
                      <a:pt x="0" y="267953"/>
                    </a:cubicBezTo>
                    <a:cubicBezTo>
                      <a:pt x="0" y="279842"/>
                      <a:pt x="4621" y="291730"/>
                      <a:pt x="13732" y="300875"/>
                    </a:cubicBezTo>
                    <a:cubicBezTo>
                      <a:pt x="22909" y="310020"/>
                      <a:pt x="33945" y="314593"/>
                      <a:pt x="46779" y="314593"/>
                    </a:cubicBezTo>
                    <a:cubicBezTo>
                      <a:pt x="56853" y="314593"/>
                      <a:pt x="66928" y="310935"/>
                      <a:pt x="75206" y="305448"/>
                    </a:cubicBezTo>
                    <a:lnTo>
                      <a:pt x="131096" y="337455"/>
                    </a:lnTo>
                    <a:cubicBezTo>
                      <a:pt x="131096" y="350257"/>
                      <a:pt x="135652" y="362147"/>
                      <a:pt x="144829" y="371291"/>
                    </a:cubicBezTo>
                    <a:cubicBezTo>
                      <a:pt x="154004" y="380435"/>
                      <a:pt x="165042" y="385011"/>
                      <a:pt x="177875" y="385011"/>
                    </a:cubicBezTo>
                    <a:cubicBezTo>
                      <a:pt x="189746" y="385011"/>
                      <a:pt x="201682" y="380435"/>
                      <a:pt x="210857" y="371291"/>
                    </a:cubicBezTo>
                    <a:cubicBezTo>
                      <a:pt x="220034" y="362147"/>
                      <a:pt x="225488" y="348428"/>
                      <a:pt x="224589" y="335627"/>
                    </a:cubicBezTo>
                    <a:lnTo>
                      <a:pt x="278684" y="304533"/>
                    </a:lnTo>
                    <a:cubicBezTo>
                      <a:pt x="286962" y="310935"/>
                      <a:pt x="297036" y="314593"/>
                      <a:pt x="308008" y="314593"/>
                    </a:cubicBezTo>
                    <a:cubicBezTo>
                      <a:pt x="319944" y="314593"/>
                      <a:pt x="331880" y="310020"/>
                      <a:pt x="340991" y="300875"/>
                    </a:cubicBezTo>
                    <a:cubicBezTo>
                      <a:pt x="350168" y="291730"/>
                      <a:pt x="354787" y="280756"/>
                      <a:pt x="354787" y="267953"/>
                    </a:cubicBezTo>
                    <a:cubicBezTo>
                      <a:pt x="354787" y="256064"/>
                      <a:pt x="350168" y="244176"/>
                      <a:pt x="340991" y="235030"/>
                    </a:cubicBezTo>
                    <a:cubicBezTo>
                      <a:pt x="336435" y="230458"/>
                      <a:pt x="331880" y="227714"/>
                      <a:pt x="325463" y="224971"/>
                    </a:cubicBezTo>
                    <a:lnTo>
                      <a:pt x="325463" y="161869"/>
                    </a:lnTo>
                    <a:cubicBezTo>
                      <a:pt x="330917" y="159126"/>
                      <a:pt x="336435" y="155467"/>
                      <a:pt x="340991" y="150895"/>
                    </a:cubicBezTo>
                    <a:cubicBezTo>
                      <a:pt x="350168" y="141750"/>
                      <a:pt x="354787" y="130775"/>
                      <a:pt x="354787" y="117972"/>
                    </a:cubicBezTo>
                    <a:cubicBezTo>
                      <a:pt x="354787" y="106084"/>
                      <a:pt x="350168" y="94195"/>
                      <a:pt x="340991" y="85050"/>
                    </a:cubicBezTo>
                    <a:cubicBezTo>
                      <a:pt x="331880" y="75905"/>
                      <a:pt x="320842" y="71332"/>
                      <a:pt x="308008" y="71332"/>
                    </a:cubicBezTo>
                    <a:cubicBezTo>
                      <a:pt x="297934" y="71332"/>
                      <a:pt x="288758" y="74075"/>
                      <a:pt x="280545" y="80477"/>
                    </a:cubicBezTo>
                    <a:lnTo>
                      <a:pt x="224589" y="48469"/>
                    </a:lnTo>
                    <a:cubicBezTo>
                      <a:pt x="225488" y="34752"/>
                      <a:pt x="220932" y="21948"/>
                      <a:pt x="210857" y="11888"/>
                    </a:cubicBezTo>
                    <a:cubicBezTo>
                      <a:pt x="200783" y="4573"/>
                      <a:pt x="188848" y="0"/>
                      <a:pt x="176913" y="0"/>
                    </a:cubicBezTo>
                    <a:close/>
                  </a:path>
                </a:pathLst>
              </a:custGeom>
              <a:solidFill>
                <a:srgbClr val="FFFFFF"/>
              </a:solidFill>
              <a:ln w="6417" cap="flat">
                <a:noFill/>
                <a:prstDash val="solid"/>
                <a:miter/>
              </a:ln>
            </p:spPr>
            <p:txBody>
              <a:bodyPr rtlCol="0" anchor="ctr"/>
              <a:lstStyle/>
              <a:p>
                <a:endParaRPr lang="en-US" sz="810"/>
              </a:p>
            </p:txBody>
          </p:sp>
          <p:sp>
            <p:nvSpPr>
              <p:cNvPr id="538" name="Freeform: Shape 537">
                <a:extLst>
                  <a:ext uri="{FF2B5EF4-FFF2-40B4-BE49-F238E27FC236}">
                    <a16:creationId xmlns:a16="http://schemas.microsoft.com/office/drawing/2014/main" id="{68C0117A-C3DE-CE95-E9C8-EFA8F33CD5E1}"/>
                  </a:ext>
                </a:extLst>
              </p:cNvPr>
              <p:cNvSpPr/>
              <p:nvPr/>
            </p:nvSpPr>
            <p:spPr>
              <a:xfrm>
                <a:off x="8577777" y="2501288"/>
                <a:ext cx="334574" cy="365807"/>
              </a:xfrm>
              <a:custGeom>
                <a:avLst/>
                <a:gdLst>
                  <a:gd name="connsiteX0" fmla="*/ 304350 w 334574"/>
                  <a:gd name="connsiteY0" fmla="*/ 223141 h 365807"/>
                  <a:gd name="connsiteX1" fmla="*/ 304350 w 334574"/>
                  <a:gd name="connsiteY1" fmla="*/ 146322 h 365807"/>
                  <a:gd name="connsiteX2" fmla="*/ 322703 w 334574"/>
                  <a:gd name="connsiteY2" fmla="*/ 135348 h 365807"/>
                  <a:gd name="connsiteX3" fmla="*/ 333676 w 334574"/>
                  <a:gd name="connsiteY3" fmla="*/ 108827 h 365807"/>
                  <a:gd name="connsiteX4" fmla="*/ 322703 w 334574"/>
                  <a:gd name="connsiteY4" fmla="*/ 82306 h 365807"/>
                  <a:gd name="connsiteX5" fmla="*/ 270406 w 334574"/>
                  <a:gd name="connsiteY5" fmla="*/ 82306 h 365807"/>
                  <a:gd name="connsiteX6" fmla="*/ 203542 w 334574"/>
                  <a:gd name="connsiteY6" fmla="*/ 45725 h 365807"/>
                  <a:gd name="connsiteX7" fmla="*/ 193404 w 334574"/>
                  <a:gd name="connsiteY7" fmla="*/ 10974 h 365807"/>
                  <a:gd name="connsiteX8" fmla="*/ 141171 w 334574"/>
                  <a:gd name="connsiteY8" fmla="*/ 10974 h 365807"/>
                  <a:gd name="connsiteX9" fmla="*/ 131096 w 334574"/>
                  <a:gd name="connsiteY9" fmla="*/ 43896 h 365807"/>
                  <a:gd name="connsiteX10" fmla="*/ 63270 w 334574"/>
                  <a:gd name="connsiteY10" fmla="*/ 83221 h 365807"/>
                  <a:gd name="connsiteX11" fmla="*/ 11037 w 334574"/>
                  <a:gd name="connsiteY11" fmla="*/ 84135 h 365807"/>
                  <a:gd name="connsiteX12" fmla="*/ 0 w 334574"/>
                  <a:gd name="connsiteY12" fmla="*/ 109742 h 365807"/>
                  <a:gd name="connsiteX13" fmla="*/ 11037 w 334574"/>
                  <a:gd name="connsiteY13" fmla="*/ 136262 h 365807"/>
                  <a:gd name="connsiteX14" fmla="*/ 27529 w 334574"/>
                  <a:gd name="connsiteY14" fmla="*/ 145408 h 365807"/>
                  <a:gd name="connsiteX15" fmla="*/ 27529 w 334574"/>
                  <a:gd name="connsiteY15" fmla="*/ 222227 h 365807"/>
                  <a:gd name="connsiteX16" fmla="*/ 11037 w 334574"/>
                  <a:gd name="connsiteY16" fmla="*/ 231372 h 365807"/>
                  <a:gd name="connsiteX17" fmla="*/ 0 w 334574"/>
                  <a:gd name="connsiteY17" fmla="*/ 258807 h 365807"/>
                  <a:gd name="connsiteX18" fmla="*/ 11037 w 334574"/>
                  <a:gd name="connsiteY18" fmla="*/ 285328 h 365807"/>
                  <a:gd name="connsiteX19" fmla="*/ 36704 w 334574"/>
                  <a:gd name="connsiteY19" fmla="*/ 295388 h 365807"/>
                  <a:gd name="connsiteX20" fmla="*/ 63270 w 334574"/>
                  <a:gd name="connsiteY20" fmla="*/ 284414 h 365807"/>
                  <a:gd name="connsiteX21" fmla="*/ 64168 w 334574"/>
                  <a:gd name="connsiteY21" fmla="*/ 283499 h 365807"/>
                  <a:gd name="connsiteX22" fmla="*/ 131096 w 334574"/>
                  <a:gd name="connsiteY22" fmla="*/ 321910 h 365807"/>
                  <a:gd name="connsiteX23" fmla="*/ 141171 w 334574"/>
                  <a:gd name="connsiteY23" fmla="*/ 354828 h 365807"/>
                  <a:gd name="connsiteX24" fmla="*/ 167736 w 334574"/>
                  <a:gd name="connsiteY24" fmla="*/ 365808 h 365807"/>
                  <a:gd name="connsiteX25" fmla="*/ 194366 w 334574"/>
                  <a:gd name="connsiteY25" fmla="*/ 354828 h 365807"/>
                  <a:gd name="connsiteX26" fmla="*/ 204441 w 334574"/>
                  <a:gd name="connsiteY26" fmla="*/ 320992 h 365807"/>
                  <a:gd name="connsiteX27" fmla="*/ 269507 w 334574"/>
                  <a:gd name="connsiteY27" fmla="*/ 283499 h 365807"/>
                  <a:gd name="connsiteX28" fmla="*/ 270406 w 334574"/>
                  <a:gd name="connsiteY28" fmla="*/ 285328 h 365807"/>
                  <a:gd name="connsiteX29" fmla="*/ 297036 w 334574"/>
                  <a:gd name="connsiteY29" fmla="*/ 296302 h 365807"/>
                  <a:gd name="connsiteX30" fmla="*/ 323601 w 334574"/>
                  <a:gd name="connsiteY30" fmla="*/ 285328 h 365807"/>
                  <a:gd name="connsiteX31" fmla="*/ 334574 w 334574"/>
                  <a:gd name="connsiteY31" fmla="*/ 258807 h 365807"/>
                  <a:gd name="connsiteX32" fmla="*/ 323601 w 334574"/>
                  <a:gd name="connsiteY32" fmla="*/ 232287 h 365807"/>
                  <a:gd name="connsiteX33" fmla="*/ 304350 w 334574"/>
                  <a:gd name="connsiteY33" fmla="*/ 223141 h 365807"/>
                  <a:gd name="connsiteX34" fmla="*/ 196163 w 334574"/>
                  <a:gd name="connsiteY34" fmla="*/ 305448 h 365807"/>
                  <a:gd name="connsiteX35" fmla="*/ 193404 w 334574"/>
                  <a:gd name="connsiteY35" fmla="*/ 302704 h 365807"/>
                  <a:gd name="connsiteX36" fmla="*/ 176014 w 334574"/>
                  <a:gd name="connsiteY36" fmla="*/ 293559 h 365807"/>
                  <a:gd name="connsiteX37" fmla="*/ 176014 w 334574"/>
                  <a:gd name="connsiteY37" fmla="*/ 229543 h 365807"/>
                  <a:gd name="connsiteX38" fmla="*/ 208996 w 334574"/>
                  <a:gd name="connsiteY38" fmla="*/ 217654 h 365807"/>
                  <a:gd name="connsiteX39" fmla="*/ 260331 w 334574"/>
                  <a:gd name="connsiteY39" fmla="*/ 246918 h 365807"/>
                  <a:gd name="connsiteX40" fmla="*/ 260331 w 334574"/>
                  <a:gd name="connsiteY40" fmla="*/ 267953 h 365807"/>
                  <a:gd name="connsiteX41" fmla="*/ 196163 w 334574"/>
                  <a:gd name="connsiteY41" fmla="*/ 305448 h 365807"/>
                  <a:gd name="connsiteX42" fmla="*/ 141171 w 334574"/>
                  <a:gd name="connsiteY42" fmla="*/ 302704 h 365807"/>
                  <a:gd name="connsiteX43" fmla="*/ 137512 w 334574"/>
                  <a:gd name="connsiteY43" fmla="*/ 306362 h 365807"/>
                  <a:gd name="connsiteX44" fmla="*/ 72446 w 334574"/>
                  <a:gd name="connsiteY44" fmla="*/ 268867 h 365807"/>
                  <a:gd name="connsiteX45" fmla="*/ 72446 w 334574"/>
                  <a:gd name="connsiteY45" fmla="*/ 246918 h 365807"/>
                  <a:gd name="connsiteX46" fmla="*/ 123781 w 334574"/>
                  <a:gd name="connsiteY46" fmla="*/ 216740 h 365807"/>
                  <a:gd name="connsiteX47" fmla="*/ 159523 w 334574"/>
                  <a:gd name="connsiteY47" fmla="*/ 228628 h 365807"/>
                  <a:gd name="connsiteX48" fmla="*/ 159523 w 334574"/>
                  <a:gd name="connsiteY48" fmla="*/ 292644 h 365807"/>
                  <a:gd name="connsiteX49" fmla="*/ 141171 w 334574"/>
                  <a:gd name="connsiteY49" fmla="*/ 302704 h 365807"/>
                  <a:gd name="connsiteX50" fmla="*/ 44918 w 334574"/>
                  <a:gd name="connsiteY50" fmla="*/ 146322 h 365807"/>
                  <a:gd name="connsiteX51" fmla="*/ 63270 w 334574"/>
                  <a:gd name="connsiteY51" fmla="*/ 136262 h 365807"/>
                  <a:gd name="connsiteX52" fmla="*/ 65067 w 334574"/>
                  <a:gd name="connsiteY52" fmla="*/ 134434 h 365807"/>
                  <a:gd name="connsiteX53" fmla="*/ 109985 w 334574"/>
                  <a:gd name="connsiteY53" fmla="*/ 160040 h 365807"/>
                  <a:gd name="connsiteX54" fmla="*/ 96253 w 334574"/>
                  <a:gd name="connsiteY54" fmla="*/ 179244 h 365807"/>
                  <a:gd name="connsiteX55" fmla="*/ 93493 w 334574"/>
                  <a:gd name="connsiteY55" fmla="*/ 182903 h 365807"/>
                  <a:gd name="connsiteX56" fmla="*/ 95354 w 334574"/>
                  <a:gd name="connsiteY56" fmla="*/ 186561 h 365807"/>
                  <a:gd name="connsiteX57" fmla="*/ 109086 w 334574"/>
                  <a:gd name="connsiteY57" fmla="*/ 205765 h 365807"/>
                  <a:gd name="connsiteX58" fmla="*/ 63270 w 334574"/>
                  <a:gd name="connsiteY58" fmla="*/ 232287 h 365807"/>
                  <a:gd name="connsiteX59" fmla="*/ 44918 w 334574"/>
                  <a:gd name="connsiteY59" fmla="*/ 222227 h 365807"/>
                  <a:gd name="connsiteX60" fmla="*/ 44918 w 334574"/>
                  <a:gd name="connsiteY60" fmla="*/ 146322 h 365807"/>
                  <a:gd name="connsiteX61" fmla="*/ 138411 w 334574"/>
                  <a:gd name="connsiteY61" fmla="*/ 59443 h 365807"/>
                  <a:gd name="connsiteX62" fmla="*/ 141171 w 334574"/>
                  <a:gd name="connsiteY62" fmla="*/ 63101 h 365807"/>
                  <a:gd name="connsiteX63" fmla="*/ 159523 w 334574"/>
                  <a:gd name="connsiteY63" fmla="*/ 73161 h 365807"/>
                  <a:gd name="connsiteX64" fmla="*/ 159523 w 334574"/>
                  <a:gd name="connsiteY64" fmla="*/ 136262 h 365807"/>
                  <a:gd name="connsiteX65" fmla="*/ 123781 w 334574"/>
                  <a:gd name="connsiteY65" fmla="*/ 148151 h 365807"/>
                  <a:gd name="connsiteX66" fmla="*/ 73344 w 334574"/>
                  <a:gd name="connsiteY66" fmla="*/ 118887 h 365807"/>
                  <a:gd name="connsiteX67" fmla="*/ 72446 w 334574"/>
                  <a:gd name="connsiteY67" fmla="*/ 96938 h 365807"/>
                  <a:gd name="connsiteX68" fmla="*/ 138411 w 334574"/>
                  <a:gd name="connsiteY68" fmla="*/ 59443 h 365807"/>
                  <a:gd name="connsiteX69" fmla="*/ 193404 w 334574"/>
                  <a:gd name="connsiteY69" fmla="*/ 63101 h 365807"/>
                  <a:gd name="connsiteX70" fmla="*/ 195264 w 334574"/>
                  <a:gd name="connsiteY70" fmla="*/ 60358 h 365807"/>
                  <a:gd name="connsiteX71" fmla="*/ 260331 w 334574"/>
                  <a:gd name="connsiteY71" fmla="*/ 97852 h 365807"/>
                  <a:gd name="connsiteX72" fmla="*/ 259432 w 334574"/>
                  <a:gd name="connsiteY72" fmla="*/ 118887 h 365807"/>
                  <a:gd name="connsiteX73" fmla="*/ 210857 w 334574"/>
                  <a:gd name="connsiteY73" fmla="*/ 148151 h 365807"/>
                  <a:gd name="connsiteX74" fmla="*/ 176912 w 334574"/>
                  <a:gd name="connsiteY74" fmla="*/ 136262 h 365807"/>
                  <a:gd name="connsiteX75" fmla="*/ 176912 w 334574"/>
                  <a:gd name="connsiteY75" fmla="*/ 72246 h 365807"/>
                  <a:gd name="connsiteX76" fmla="*/ 193404 w 334574"/>
                  <a:gd name="connsiteY76" fmla="*/ 63101 h 365807"/>
                  <a:gd name="connsiteX77" fmla="*/ 213617 w 334574"/>
                  <a:gd name="connsiteY77" fmla="*/ 193877 h 365807"/>
                  <a:gd name="connsiteX78" fmla="*/ 121920 w 334574"/>
                  <a:gd name="connsiteY78" fmla="*/ 193877 h 365807"/>
                  <a:gd name="connsiteX79" fmla="*/ 112744 w 334574"/>
                  <a:gd name="connsiteY79" fmla="*/ 182903 h 365807"/>
                  <a:gd name="connsiteX80" fmla="*/ 121920 w 334574"/>
                  <a:gd name="connsiteY80" fmla="*/ 171929 h 365807"/>
                  <a:gd name="connsiteX81" fmla="*/ 213617 w 334574"/>
                  <a:gd name="connsiteY81" fmla="*/ 171929 h 365807"/>
                  <a:gd name="connsiteX82" fmla="*/ 222793 w 334574"/>
                  <a:gd name="connsiteY82" fmla="*/ 182903 h 365807"/>
                  <a:gd name="connsiteX83" fmla="*/ 213617 w 334574"/>
                  <a:gd name="connsiteY83" fmla="*/ 193877 h 365807"/>
                  <a:gd name="connsiteX84" fmla="*/ 270406 w 334574"/>
                  <a:gd name="connsiteY84" fmla="*/ 232287 h 365807"/>
                  <a:gd name="connsiteX85" fmla="*/ 270406 w 334574"/>
                  <a:gd name="connsiteY85" fmla="*/ 232287 h 365807"/>
                  <a:gd name="connsiteX86" fmla="*/ 224589 w 334574"/>
                  <a:gd name="connsiteY86" fmla="*/ 206680 h 365807"/>
                  <a:gd name="connsiteX87" fmla="*/ 225488 w 334574"/>
                  <a:gd name="connsiteY87" fmla="*/ 205765 h 365807"/>
                  <a:gd name="connsiteX88" fmla="*/ 239284 w 334574"/>
                  <a:gd name="connsiteY88" fmla="*/ 186561 h 365807"/>
                  <a:gd name="connsiteX89" fmla="*/ 241080 w 334574"/>
                  <a:gd name="connsiteY89" fmla="*/ 182903 h 365807"/>
                  <a:gd name="connsiteX90" fmla="*/ 239284 w 334574"/>
                  <a:gd name="connsiteY90" fmla="*/ 179244 h 365807"/>
                  <a:gd name="connsiteX91" fmla="*/ 225488 w 334574"/>
                  <a:gd name="connsiteY91" fmla="*/ 160040 h 365807"/>
                  <a:gd name="connsiteX92" fmla="*/ 269507 w 334574"/>
                  <a:gd name="connsiteY92" fmla="*/ 134434 h 365807"/>
                  <a:gd name="connsiteX93" fmla="*/ 271369 w 334574"/>
                  <a:gd name="connsiteY93" fmla="*/ 136262 h 365807"/>
                  <a:gd name="connsiteX94" fmla="*/ 288758 w 334574"/>
                  <a:gd name="connsiteY94" fmla="*/ 146322 h 365807"/>
                  <a:gd name="connsiteX95" fmla="*/ 288758 w 334574"/>
                  <a:gd name="connsiteY95" fmla="*/ 223141 h 365807"/>
                  <a:gd name="connsiteX96" fmla="*/ 270406 w 334574"/>
                  <a:gd name="connsiteY96" fmla="*/ 232287 h 365807"/>
                  <a:gd name="connsiteX97" fmla="*/ 282341 w 334574"/>
                  <a:gd name="connsiteY97" fmla="*/ 96024 h 365807"/>
                  <a:gd name="connsiteX98" fmla="*/ 310767 w 334574"/>
                  <a:gd name="connsiteY98" fmla="*/ 96024 h 365807"/>
                  <a:gd name="connsiteX99" fmla="*/ 316286 w 334574"/>
                  <a:gd name="connsiteY99" fmla="*/ 109742 h 365807"/>
                  <a:gd name="connsiteX100" fmla="*/ 310767 w 334574"/>
                  <a:gd name="connsiteY100" fmla="*/ 123459 h 365807"/>
                  <a:gd name="connsiteX101" fmla="*/ 296073 w 334574"/>
                  <a:gd name="connsiteY101" fmla="*/ 128946 h 365807"/>
                  <a:gd name="connsiteX102" fmla="*/ 282341 w 334574"/>
                  <a:gd name="connsiteY102" fmla="*/ 123459 h 365807"/>
                  <a:gd name="connsiteX103" fmla="*/ 279581 w 334574"/>
                  <a:gd name="connsiteY103" fmla="*/ 98768 h 365807"/>
                  <a:gd name="connsiteX104" fmla="*/ 282341 w 334574"/>
                  <a:gd name="connsiteY104" fmla="*/ 96024 h 365807"/>
                  <a:gd name="connsiteX105" fmla="*/ 153106 w 334574"/>
                  <a:gd name="connsiteY105" fmla="*/ 22863 h 365807"/>
                  <a:gd name="connsiteX106" fmla="*/ 181533 w 334574"/>
                  <a:gd name="connsiteY106" fmla="*/ 22863 h 365807"/>
                  <a:gd name="connsiteX107" fmla="*/ 185190 w 334574"/>
                  <a:gd name="connsiteY107" fmla="*/ 45725 h 365807"/>
                  <a:gd name="connsiteX108" fmla="*/ 181533 w 334574"/>
                  <a:gd name="connsiteY108" fmla="*/ 51212 h 365807"/>
                  <a:gd name="connsiteX109" fmla="*/ 153106 w 334574"/>
                  <a:gd name="connsiteY109" fmla="*/ 51212 h 365807"/>
                  <a:gd name="connsiteX110" fmla="*/ 148486 w 334574"/>
                  <a:gd name="connsiteY110" fmla="*/ 44811 h 365807"/>
                  <a:gd name="connsiteX111" fmla="*/ 153106 w 334574"/>
                  <a:gd name="connsiteY111" fmla="*/ 22863 h 365807"/>
                  <a:gd name="connsiteX112" fmla="*/ 17454 w 334574"/>
                  <a:gd name="connsiteY112" fmla="*/ 109742 h 365807"/>
                  <a:gd name="connsiteX113" fmla="*/ 22908 w 334574"/>
                  <a:gd name="connsiteY113" fmla="*/ 96024 h 365807"/>
                  <a:gd name="connsiteX114" fmla="*/ 51335 w 334574"/>
                  <a:gd name="connsiteY114" fmla="*/ 96024 h 365807"/>
                  <a:gd name="connsiteX115" fmla="*/ 54094 w 334574"/>
                  <a:gd name="connsiteY115" fmla="*/ 98768 h 365807"/>
                  <a:gd name="connsiteX116" fmla="*/ 51335 w 334574"/>
                  <a:gd name="connsiteY116" fmla="*/ 124374 h 365807"/>
                  <a:gd name="connsiteX117" fmla="*/ 36704 w 334574"/>
                  <a:gd name="connsiteY117" fmla="*/ 129861 h 365807"/>
                  <a:gd name="connsiteX118" fmla="*/ 22908 w 334574"/>
                  <a:gd name="connsiteY118" fmla="*/ 124374 h 365807"/>
                  <a:gd name="connsiteX119" fmla="*/ 17454 w 334574"/>
                  <a:gd name="connsiteY119" fmla="*/ 109742 h 365807"/>
                  <a:gd name="connsiteX120" fmla="*/ 22908 w 334574"/>
                  <a:gd name="connsiteY120" fmla="*/ 272525 h 365807"/>
                  <a:gd name="connsiteX121" fmla="*/ 17454 w 334574"/>
                  <a:gd name="connsiteY121" fmla="*/ 258807 h 365807"/>
                  <a:gd name="connsiteX122" fmla="*/ 22908 w 334574"/>
                  <a:gd name="connsiteY122" fmla="*/ 245090 h 365807"/>
                  <a:gd name="connsiteX123" fmla="*/ 36704 w 334574"/>
                  <a:gd name="connsiteY123" fmla="*/ 239602 h 365807"/>
                  <a:gd name="connsiteX124" fmla="*/ 51335 w 334574"/>
                  <a:gd name="connsiteY124" fmla="*/ 245090 h 365807"/>
                  <a:gd name="connsiteX125" fmla="*/ 54094 w 334574"/>
                  <a:gd name="connsiteY125" fmla="*/ 268867 h 365807"/>
                  <a:gd name="connsiteX126" fmla="*/ 51335 w 334574"/>
                  <a:gd name="connsiteY126" fmla="*/ 273440 h 365807"/>
                  <a:gd name="connsiteX127" fmla="*/ 22908 w 334574"/>
                  <a:gd name="connsiteY127" fmla="*/ 272525 h 365807"/>
                  <a:gd name="connsiteX128" fmla="*/ 181533 w 334574"/>
                  <a:gd name="connsiteY128" fmla="*/ 342944 h 365807"/>
                  <a:gd name="connsiteX129" fmla="*/ 153106 w 334574"/>
                  <a:gd name="connsiteY129" fmla="*/ 342944 h 365807"/>
                  <a:gd name="connsiteX130" fmla="*/ 148486 w 334574"/>
                  <a:gd name="connsiteY130" fmla="*/ 320992 h 365807"/>
                  <a:gd name="connsiteX131" fmla="*/ 153106 w 334574"/>
                  <a:gd name="connsiteY131" fmla="*/ 314595 h 365807"/>
                  <a:gd name="connsiteX132" fmla="*/ 181533 w 334574"/>
                  <a:gd name="connsiteY132" fmla="*/ 314595 h 365807"/>
                  <a:gd name="connsiteX133" fmla="*/ 185190 w 334574"/>
                  <a:gd name="connsiteY133" fmla="*/ 320081 h 365807"/>
                  <a:gd name="connsiteX134" fmla="*/ 181533 w 334574"/>
                  <a:gd name="connsiteY134" fmla="*/ 342944 h 365807"/>
                  <a:gd name="connsiteX135" fmla="*/ 310767 w 334574"/>
                  <a:gd name="connsiteY135" fmla="*/ 272525 h 365807"/>
                  <a:gd name="connsiteX136" fmla="*/ 282341 w 334574"/>
                  <a:gd name="connsiteY136" fmla="*/ 272525 h 365807"/>
                  <a:gd name="connsiteX137" fmla="*/ 278683 w 334574"/>
                  <a:gd name="connsiteY137" fmla="*/ 267953 h 365807"/>
                  <a:gd name="connsiteX138" fmla="*/ 282341 w 334574"/>
                  <a:gd name="connsiteY138" fmla="*/ 244175 h 365807"/>
                  <a:gd name="connsiteX139" fmla="*/ 296073 w 334574"/>
                  <a:gd name="connsiteY139" fmla="*/ 238688 h 365807"/>
                  <a:gd name="connsiteX140" fmla="*/ 310767 w 334574"/>
                  <a:gd name="connsiteY140" fmla="*/ 244175 h 365807"/>
                  <a:gd name="connsiteX141" fmla="*/ 316286 w 334574"/>
                  <a:gd name="connsiteY141" fmla="*/ 257893 h 365807"/>
                  <a:gd name="connsiteX142" fmla="*/ 310767 w 334574"/>
                  <a:gd name="connsiteY142" fmla="*/ 272525 h 365807"/>
                  <a:gd name="connsiteX143" fmla="*/ 189746 w 334574"/>
                  <a:gd name="connsiteY143" fmla="*/ 182903 h 365807"/>
                  <a:gd name="connsiteX144" fmla="*/ 168699 w 334574"/>
                  <a:gd name="connsiteY144" fmla="*/ 203936 h 365807"/>
                  <a:gd name="connsiteX145" fmla="*/ 147587 w 334574"/>
                  <a:gd name="connsiteY145" fmla="*/ 182903 h 365807"/>
                  <a:gd name="connsiteX146" fmla="*/ 168699 w 334574"/>
                  <a:gd name="connsiteY146" fmla="*/ 161869 h 365807"/>
                  <a:gd name="connsiteX147" fmla="*/ 189746 w 334574"/>
                  <a:gd name="connsiteY147" fmla="*/ 182903 h 36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34574" h="365807">
                    <a:moveTo>
                      <a:pt x="304350" y="223141"/>
                    </a:moveTo>
                    <a:lnTo>
                      <a:pt x="304350" y="146322"/>
                    </a:lnTo>
                    <a:cubicBezTo>
                      <a:pt x="311666" y="144493"/>
                      <a:pt x="318083" y="140835"/>
                      <a:pt x="322703" y="135348"/>
                    </a:cubicBezTo>
                    <a:cubicBezTo>
                      <a:pt x="330018" y="128032"/>
                      <a:pt x="333676" y="118887"/>
                      <a:pt x="333676" y="108827"/>
                    </a:cubicBezTo>
                    <a:cubicBezTo>
                      <a:pt x="333676" y="98768"/>
                      <a:pt x="330018" y="89622"/>
                      <a:pt x="322703" y="82306"/>
                    </a:cubicBezTo>
                    <a:cubicBezTo>
                      <a:pt x="308008" y="67674"/>
                      <a:pt x="285100" y="67674"/>
                      <a:pt x="270406" y="82306"/>
                    </a:cubicBezTo>
                    <a:lnTo>
                      <a:pt x="203542" y="45725"/>
                    </a:lnTo>
                    <a:cubicBezTo>
                      <a:pt x="206237" y="33837"/>
                      <a:pt x="202579" y="20119"/>
                      <a:pt x="193404" y="10974"/>
                    </a:cubicBezTo>
                    <a:cubicBezTo>
                      <a:pt x="178773" y="-3658"/>
                      <a:pt x="155865" y="-3658"/>
                      <a:pt x="141171" y="10974"/>
                    </a:cubicBezTo>
                    <a:cubicBezTo>
                      <a:pt x="131994" y="20119"/>
                      <a:pt x="128337" y="32008"/>
                      <a:pt x="131096" y="43896"/>
                    </a:cubicBezTo>
                    <a:lnTo>
                      <a:pt x="63270" y="83221"/>
                    </a:lnTo>
                    <a:cubicBezTo>
                      <a:pt x="48575" y="69503"/>
                      <a:pt x="25667" y="69503"/>
                      <a:pt x="11037" y="84135"/>
                    </a:cubicBezTo>
                    <a:cubicBezTo>
                      <a:pt x="3657" y="90537"/>
                      <a:pt x="0" y="99682"/>
                      <a:pt x="0" y="109742"/>
                    </a:cubicBezTo>
                    <a:cubicBezTo>
                      <a:pt x="0" y="119801"/>
                      <a:pt x="3657" y="128946"/>
                      <a:pt x="11037" y="136262"/>
                    </a:cubicBezTo>
                    <a:cubicBezTo>
                      <a:pt x="15592" y="140835"/>
                      <a:pt x="21112" y="144493"/>
                      <a:pt x="27529" y="145408"/>
                    </a:cubicBezTo>
                    <a:lnTo>
                      <a:pt x="27529" y="222227"/>
                    </a:lnTo>
                    <a:cubicBezTo>
                      <a:pt x="21112" y="224056"/>
                      <a:pt x="15592" y="226800"/>
                      <a:pt x="11037" y="231372"/>
                    </a:cubicBezTo>
                    <a:cubicBezTo>
                      <a:pt x="3657" y="239602"/>
                      <a:pt x="0" y="248748"/>
                      <a:pt x="0" y="258807"/>
                    </a:cubicBezTo>
                    <a:cubicBezTo>
                      <a:pt x="0" y="268867"/>
                      <a:pt x="3657" y="278012"/>
                      <a:pt x="11037" y="285328"/>
                    </a:cubicBezTo>
                    <a:cubicBezTo>
                      <a:pt x="18352" y="291730"/>
                      <a:pt x="27529" y="295388"/>
                      <a:pt x="36704" y="295388"/>
                    </a:cubicBezTo>
                    <a:cubicBezTo>
                      <a:pt x="45816" y="295388"/>
                      <a:pt x="55955" y="291730"/>
                      <a:pt x="63270" y="284414"/>
                    </a:cubicBezTo>
                    <a:lnTo>
                      <a:pt x="64168" y="283499"/>
                    </a:lnTo>
                    <a:lnTo>
                      <a:pt x="131096" y="321910"/>
                    </a:lnTo>
                    <a:cubicBezTo>
                      <a:pt x="129235" y="333800"/>
                      <a:pt x="132957" y="345684"/>
                      <a:pt x="141171" y="354828"/>
                    </a:cubicBezTo>
                    <a:cubicBezTo>
                      <a:pt x="148486" y="362150"/>
                      <a:pt x="157661" y="365808"/>
                      <a:pt x="167736" y="365808"/>
                    </a:cubicBezTo>
                    <a:cubicBezTo>
                      <a:pt x="176912" y="365808"/>
                      <a:pt x="186987" y="362150"/>
                      <a:pt x="194366" y="354828"/>
                    </a:cubicBezTo>
                    <a:cubicBezTo>
                      <a:pt x="203542" y="345684"/>
                      <a:pt x="207200" y="332883"/>
                      <a:pt x="204441" y="320992"/>
                    </a:cubicBezTo>
                    <a:lnTo>
                      <a:pt x="269507" y="283499"/>
                    </a:lnTo>
                    <a:cubicBezTo>
                      <a:pt x="269507" y="284414"/>
                      <a:pt x="270406" y="284414"/>
                      <a:pt x="270406" y="285328"/>
                    </a:cubicBezTo>
                    <a:cubicBezTo>
                      <a:pt x="277785" y="292644"/>
                      <a:pt x="286961" y="296302"/>
                      <a:pt x="297036" y="296302"/>
                    </a:cubicBezTo>
                    <a:cubicBezTo>
                      <a:pt x="306212" y="296302"/>
                      <a:pt x="316286" y="292644"/>
                      <a:pt x="323601" y="285328"/>
                    </a:cubicBezTo>
                    <a:cubicBezTo>
                      <a:pt x="330916" y="278012"/>
                      <a:pt x="334574" y="268867"/>
                      <a:pt x="334574" y="258807"/>
                    </a:cubicBezTo>
                    <a:cubicBezTo>
                      <a:pt x="334574" y="248748"/>
                      <a:pt x="330916" y="239602"/>
                      <a:pt x="323601" y="232287"/>
                    </a:cubicBezTo>
                    <a:cubicBezTo>
                      <a:pt x="317184" y="226800"/>
                      <a:pt x="310767" y="224970"/>
                      <a:pt x="304350" y="223141"/>
                    </a:cubicBezTo>
                    <a:close/>
                    <a:moveTo>
                      <a:pt x="196163" y="305448"/>
                    </a:moveTo>
                    <a:cubicBezTo>
                      <a:pt x="195264" y="304533"/>
                      <a:pt x="194366" y="303619"/>
                      <a:pt x="193404" y="302704"/>
                    </a:cubicBezTo>
                    <a:cubicBezTo>
                      <a:pt x="188847" y="298131"/>
                      <a:pt x="182430" y="294474"/>
                      <a:pt x="176014" y="293559"/>
                    </a:cubicBezTo>
                    <a:lnTo>
                      <a:pt x="176014" y="229543"/>
                    </a:lnTo>
                    <a:cubicBezTo>
                      <a:pt x="187950" y="228628"/>
                      <a:pt x="198922" y="224056"/>
                      <a:pt x="208996" y="217654"/>
                    </a:cubicBezTo>
                    <a:lnTo>
                      <a:pt x="260331" y="246918"/>
                    </a:lnTo>
                    <a:cubicBezTo>
                      <a:pt x="258535" y="253320"/>
                      <a:pt x="257572" y="260636"/>
                      <a:pt x="260331" y="267953"/>
                    </a:cubicBezTo>
                    <a:lnTo>
                      <a:pt x="196163" y="305448"/>
                    </a:lnTo>
                    <a:close/>
                    <a:moveTo>
                      <a:pt x="141171" y="302704"/>
                    </a:moveTo>
                    <a:cubicBezTo>
                      <a:pt x="140272" y="303619"/>
                      <a:pt x="138411" y="305448"/>
                      <a:pt x="137512" y="306362"/>
                    </a:cubicBezTo>
                    <a:lnTo>
                      <a:pt x="72446" y="268867"/>
                    </a:lnTo>
                    <a:cubicBezTo>
                      <a:pt x="74243" y="261551"/>
                      <a:pt x="74243" y="254235"/>
                      <a:pt x="72446" y="246918"/>
                    </a:cubicBezTo>
                    <a:lnTo>
                      <a:pt x="123781" y="216740"/>
                    </a:lnTo>
                    <a:cubicBezTo>
                      <a:pt x="134754" y="223141"/>
                      <a:pt x="146689" y="227714"/>
                      <a:pt x="159523" y="228628"/>
                    </a:cubicBezTo>
                    <a:lnTo>
                      <a:pt x="159523" y="292644"/>
                    </a:lnTo>
                    <a:cubicBezTo>
                      <a:pt x="153106" y="294474"/>
                      <a:pt x="146689" y="297217"/>
                      <a:pt x="141171" y="302704"/>
                    </a:cubicBezTo>
                    <a:close/>
                    <a:moveTo>
                      <a:pt x="44918" y="146322"/>
                    </a:moveTo>
                    <a:cubicBezTo>
                      <a:pt x="52233" y="144493"/>
                      <a:pt x="58650" y="141749"/>
                      <a:pt x="63270" y="136262"/>
                    </a:cubicBezTo>
                    <a:cubicBezTo>
                      <a:pt x="64168" y="135348"/>
                      <a:pt x="64168" y="135348"/>
                      <a:pt x="65067" y="134434"/>
                    </a:cubicBezTo>
                    <a:lnTo>
                      <a:pt x="109985" y="160040"/>
                    </a:lnTo>
                    <a:cubicBezTo>
                      <a:pt x="104531" y="165527"/>
                      <a:pt x="99910" y="171929"/>
                      <a:pt x="96253" y="179244"/>
                    </a:cubicBezTo>
                    <a:lnTo>
                      <a:pt x="93493" y="182903"/>
                    </a:lnTo>
                    <a:lnTo>
                      <a:pt x="95354" y="186561"/>
                    </a:lnTo>
                    <a:cubicBezTo>
                      <a:pt x="99011" y="193877"/>
                      <a:pt x="103568" y="200278"/>
                      <a:pt x="109086" y="205765"/>
                    </a:cubicBezTo>
                    <a:lnTo>
                      <a:pt x="63270" y="232287"/>
                    </a:lnTo>
                    <a:cubicBezTo>
                      <a:pt x="57752" y="226800"/>
                      <a:pt x="51335" y="224056"/>
                      <a:pt x="44918" y="222227"/>
                    </a:cubicBezTo>
                    <a:lnTo>
                      <a:pt x="44918" y="146322"/>
                    </a:lnTo>
                    <a:close/>
                    <a:moveTo>
                      <a:pt x="138411" y="59443"/>
                    </a:moveTo>
                    <a:cubicBezTo>
                      <a:pt x="139374" y="60358"/>
                      <a:pt x="140272" y="62186"/>
                      <a:pt x="141171" y="63101"/>
                    </a:cubicBezTo>
                    <a:cubicBezTo>
                      <a:pt x="146689" y="68589"/>
                      <a:pt x="153106" y="71332"/>
                      <a:pt x="159523" y="73161"/>
                    </a:cubicBezTo>
                    <a:lnTo>
                      <a:pt x="159523" y="136262"/>
                    </a:lnTo>
                    <a:cubicBezTo>
                      <a:pt x="146689" y="137177"/>
                      <a:pt x="134754" y="141749"/>
                      <a:pt x="123781" y="148151"/>
                    </a:cubicBezTo>
                    <a:lnTo>
                      <a:pt x="73344" y="118887"/>
                    </a:lnTo>
                    <a:cubicBezTo>
                      <a:pt x="75205" y="111570"/>
                      <a:pt x="75205" y="104255"/>
                      <a:pt x="72446" y="96938"/>
                    </a:cubicBezTo>
                    <a:lnTo>
                      <a:pt x="138411" y="59443"/>
                    </a:lnTo>
                    <a:close/>
                    <a:moveTo>
                      <a:pt x="193404" y="63101"/>
                    </a:moveTo>
                    <a:cubicBezTo>
                      <a:pt x="194366" y="62186"/>
                      <a:pt x="195264" y="61272"/>
                      <a:pt x="195264" y="60358"/>
                    </a:cubicBezTo>
                    <a:lnTo>
                      <a:pt x="260331" y="97852"/>
                    </a:lnTo>
                    <a:cubicBezTo>
                      <a:pt x="257572" y="105169"/>
                      <a:pt x="257572" y="112485"/>
                      <a:pt x="259432" y="118887"/>
                    </a:cubicBezTo>
                    <a:lnTo>
                      <a:pt x="210857" y="148151"/>
                    </a:lnTo>
                    <a:cubicBezTo>
                      <a:pt x="200783" y="141749"/>
                      <a:pt x="188847" y="137177"/>
                      <a:pt x="176912" y="136262"/>
                    </a:cubicBezTo>
                    <a:lnTo>
                      <a:pt x="176912" y="72246"/>
                    </a:lnTo>
                    <a:cubicBezTo>
                      <a:pt x="182430" y="71332"/>
                      <a:pt x="188847" y="67674"/>
                      <a:pt x="193404" y="63101"/>
                    </a:cubicBezTo>
                    <a:close/>
                    <a:moveTo>
                      <a:pt x="213617" y="193877"/>
                    </a:moveTo>
                    <a:cubicBezTo>
                      <a:pt x="187950" y="219483"/>
                      <a:pt x="147587" y="219483"/>
                      <a:pt x="121920" y="193877"/>
                    </a:cubicBezTo>
                    <a:cubicBezTo>
                      <a:pt x="118262" y="190218"/>
                      <a:pt x="115503" y="186561"/>
                      <a:pt x="112744" y="182903"/>
                    </a:cubicBezTo>
                    <a:cubicBezTo>
                      <a:pt x="115503" y="179244"/>
                      <a:pt x="118262" y="175587"/>
                      <a:pt x="121920" y="171929"/>
                    </a:cubicBezTo>
                    <a:cubicBezTo>
                      <a:pt x="147587" y="146322"/>
                      <a:pt x="187950" y="146322"/>
                      <a:pt x="213617" y="171929"/>
                    </a:cubicBezTo>
                    <a:cubicBezTo>
                      <a:pt x="217274" y="175587"/>
                      <a:pt x="220034" y="179244"/>
                      <a:pt x="222793" y="182903"/>
                    </a:cubicBezTo>
                    <a:cubicBezTo>
                      <a:pt x="219071" y="186561"/>
                      <a:pt x="216376" y="190218"/>
                      <a:pt x="213617" y="193877"/>
                    </a:cubicBezTo>
                    <a:close/>
                    <a:moveTo>
                      <a:pt x="270406" y="232287"/>
                    </a:moveTo>
                    <a:cubicBezTo>
                      <a:pt x="269507" y="232287"/>
                      <a:pt x="270406" y="232287"/>
                      <a:pt x="270406" y="232287"/>
                    </a:cubicBezTo>
                    <a:lnTo>
                      <a:pt x="224589" y="206680"/>
                    </a:lnTo>
                    <a:cubicBezTo>
                      <a:pt x="224589" y="206680"/>
                      <a:pt x="225488" y="206680"/>
                      <a:pt x="225488" y="205765"/>
                    </a:cubicBezTo>
                    <a:cubicBezTo>
                      <a:pt x="231006" y="200278"/>
                      <a:pt x="235626" y="193877"/>
                      <a:pt x="239284" y="186561"/>
                    </a:cubicBezTo>
                    <a:lnTo>
                      <a:pt x="241080" y="182903"/>
                    </a:lnTo>
                    <a:lnTo>
                      <a:pt x="239284" y="179244"/>
                    </a:lnTo>
                    <a:cubicBezTo>
                      <a:pt x="235626" y="171929"/>
                      <a:pt x="231006" y="165527"/>
                      <a:pt x="225488" y="160040"/>
                    </a:cubicBezTo>
                    <a:lnTo>
                      <a:pt x="269507" y="134434"/>
                    </a:lnTo>
                    <a:cubicBezTo>
                      <a:pt x="270406" y="135348"/>
                      <a:pt x="270406" y="135348"/>
                      <a:pt x="271369" y="136262"/>
                    </a:cubicBezTo>
                    <a:cubicBezTo>
                      <a:pt x="275924" y="140835"/>
                      <a:pt x="282341" y="144493"/>
                      <a:pt x="288758" y="146322"/>
                    </a:cubicBezTo>
                    <a:lnTo>
                      <a:pt x="288758" y="223141"/>
                    </a:lnTo>
                    <a:cubicBezTo>
                      <a:pt x="280544" y="224056"/>
                      <a:pt x="275026" y="227714"/>
                      <a:pt x="270406" y="232287"/>
                    </a:cubicBezTo>
                    <a:close/>
                    <a:moveTo>
                      <a:pt x="282341" y="96024"/>
                    </a:moveTo>
                    <a:cubicBezTo>
                      <a:pt x="290619" y="87793"/>
                      <a:pt x="302490" y="87793"/>
                      <a:pt x="310767" y="96024"/>
                    </a:cubicBezTo>
                    <a:cubicBezTo>
                      <a:pt x="314425" y="99682"/>
                      <a:pt x="316286" y="105169"/>
                      <a:pt x="316286" y="109742"/>
                    </a:cubicBezTo>
                    <a:cubicBezTo>
                      <a:pt x="316286" y="115229"/>
                      <a:pt x="314425" y="119801"/>
                      <a:pt x="310767" y="123459"/>
                    </a:cubicBezTo>
                    <a:cubicBezTo>
                      <a:pt x="307110" y="127117"/>
                      <a:pt x="301592" y="129861"/>
                      <a:pt x="296073" y="128946"/>
                    </a:cubicBezTo>
                    <a:cubicBezTo>
                      <a:pt x="290619" y="128946"/>
                      <a:pt x="285998" y="127117"/>
                      <a:pt x="282341" y="123459"/>
                    </a:cubicBezTo>
                    <a:cubicBezTo>
                      <a:pt x="275924" y="117057"/>
                      <a:pt x="274127" y="106998"/>
                      <a:pt x="279581" y="98768"/>
                    </a:cubicBezTo>
                    <a:cubicBezTo>
                      <a:pt x="280544" y="97852"/>
                      <a:pt x="281443" y="96938"/>
                      <a:pt x="282341" y="96024"/>
                    </a:cubicBezTo>
                    <a:close/>
                    <a:moveTo>
                      <a:pt x="153106" y="22863"/>
                    </a:moveTo>
                    <a:cubicBezTo>
                      <a:pt x="161320" y="14632"/>
                      <a:pt x="173255" y="14632"/>
                      <a:pt x="181533" y="22863"/>
                    </a:cubicBezTo>
                    <a:cubicBezTo>
                      <a:pt x="187950" y="29264"/>
                      <a:pt x="188847" y="38409"/>
                      <a:pt x="185190" y="45725"/>
                    </a:cubicBezTo>
                    <a:cubicBezTo>
                      <a:pt x="184292" y="47555"/>
                      <a:pt x="182430" y="49384"/>
                      <a:pt x="181533" y="51212"/>
                    </a:cubicBezTo>
                    <a:cubicBezTo>
                      <a:pt x="173255" y="59443"/>
                      <a:pt x="161320" y="59443"/>
                      <a:pt x="153106" y="51212"/>
                    </a:cubicBezTo>
                    <a:cubicBezTo>
                      <a:pt x="151245" y="49384"/>
                      <a:pt x="149449" y="47555"/>
                      <a:pt x="148486" y="44811"/>
                    </a:cubicBezTo>
                    <a:cubicBezTo>
                      <a:pt x="145790" y="37495"/>
                      <a:pt x="147587" y="28350"/>
                      <a:pt x="153106" y="22863"/>
                    </a:cubicBezTo>
                    <a:close/>
                    <a:moveTo>
                      <a:pt x="17454" y="109742"/>
                    </a:moveTo>
                    <a:cubicBezTo>
                      <a:pt x="17454" y="104255"/>
                      <a:pt x="19251" y="99682"/>
                      <a:pt x="22908" y="96024"/>
                    </a:cubicBezTo>
                    <a:cubicBezTo>
                      <a:pt x="31186" y="87793"/>
                      <a:pt x="43121" y="87793"/>
                      <a:pt x="51335" y="96024"/>
                    </a:cubicBezTo>
                    <a:cubicBezTo>
                      <a:pt x="52233" y="96938"/>
                      <a:pt x="53196" y="97852"/>
                      <a:pt x="54094" y="98768"/>
                    </a:cubicBezTo>
                    <a:cubicBezTo>
                      <a:pt x="59613" y="106998"/>
                      <a:pt x="58650" y="117057"/>
                      <a:pt x="51335" y="124374"/>
                    </a:cubicBezTo>
                    <a:cubicBezTo>
                      <a:pt x="47677" y="128032"/>
                      <a:pt x="42158" y="130775"/>
                      <a:pt x="36704" y="129861"/>
                    </a:cubicBezTo>
                    <a:cubicBezTo>
                      <a:pt x="31186" y="129861"/>
                      <a:pt x="26566" y="128032"/>
                      <a:pt x="22908" y="124374"/>
                    </a:cubicBezTo>
                    <a:cubicBezTo>
                      <a:pt x="19251" y="120716"/>
                      <a:pt x="17454" y="115229"/>
                      <a:pt x="17454" y="109742"/>
                    </a:cubicBezTo>
                    <a:close/>
                    <a:moveTo>
                      <a:pt x="22908" y="272525"/>
                    </a:moveTo>
                    <a:cubicBezTo>
                      <a:pt x="19251" y="268867"/>
                      <a:pt x="17454" y="263380"/>
                      <a:pt x="17454" y="258807"/>
                    </a:cubicBezTo>
                    <a:cubicBezTo>
                      <a:pt x="17454" y="253320"/>
                      <a:pt x="19251" y="248748"/>
                      <a:pt x="22908" y="245090"/>
                    </a:cubicBezTo>
                    <a:cubicBezTo>
                      <a:pt x="26566" y="241431"/>
                      <a:pt x="31186" y="239602"/>
                      <a:pt x="36704" y="239602"/>
                    </a:cubicBezTo>
                    <a:cubicBezTo>
                      <a:pt x="42158" y="239602"/>
                      <a:pt x="47677" y="241431"/>
                      <a:pt x="51335" y="245090"/>
                    </a:cubicBezTo>
                    <a:cubicBezTo>
                      <a:pt x="57752" y="251491"/>
                      <a:pt x="58650" y="261551"/>
                      <a:pt x="54094" y="268867"/>
                    </a:cubicBezTo>
                    <a:cubicBezTo>
                      <a:pt x="53196" y="270696"/>
                      <a:pt x="52233" y="271610"/>
                      <a:pt x="51335" y="273440"/>
                    </a:cubicBezTo>
                    <a:cubicBezTo>
                      <a:pt x="43121" y="280756"/>
                      <a:pt x="31186" y="280756"/>
                      <a:pt x="22908" y="272525"/>
                    </a:cubicBezTo>
                    <a:close/>
                    <a:moveTo>
                      <a:pt x="181533" y="342944"/>
                    </a:moveTo>
                    <a:cubicBezTo>
                      <a:pt x="173255" y="351171"/>
                      <a:pt x="161320" y="351171"/>
                      <a:pt x="153106" y="342944"/>
                    </a:cubicBezTo>
                    <a:cubicBezTo>
                      <a:pt x="147587" y="337458"/>
                      <a:pt x="145790" y="329225"/>
                      <a:pt x="148486" y="320992"/>
                    </a:cubicBezTo>
                    <a:cubicBezTo>
                      <a:pt x="149449" y="318252"/>
                      <a:pt x="151245" y="316424"/>
                      <a:pt x="153106" y="314595"/>
                    </a:cubicBezTo>
                    <a:cubicBezTo>
                      <a:pt x="161320" y="306362"/>
                      <a:pt x="173255" y="306362"/>
                      <a:pt x="181533" y="314595"/>
                    </a:cubicBezTo>
                    <a:cubicBezTo>
                      <a:pt x="183329" y="316424"/>
                      <a:pt x="184292" y="318252"/>
                      <a:pt x="185190" y="320081"/>
                    </a:cubicBezTo>
                    <a:cubicBezTo>
                      <a:pt x="188847" y="328308"/>
                      <a:pt x="187950" y="337458"/>
                      <a:pt x="181533" y="342944"/>
                    </a:cubicBezTo>
                    <a:close/>
                    <a:moveTo>
                      <a:pt x="310767" y="272525"/>
                    </a:moveTo>
                    <a:cubicBezTo>
                      <a:pt x="302490" y="280756"/>
                      <a:pt x="290619" y="280756"/>
                      <a:pt x="282341" y="272525"/>
                    </a:cubicBezTo>
                    <a:cubicBezTo>
                      <a:pt x="281443" y="270696"/>
                      <a:pt x="279581" y="269782"/>
                      <a:pt x="278683" y="267953"/>
                    </a:cubicBezTo>
                    <a:cubicBezTo>
                      <a:pt x="274127" y="260636"/>
                      <a:pt x="275924" y="250577"/>
                      <a:pt x="282341" y="244175"/>
                    </a:cubicBezTo>
                    <a:cubicBezTo>
                      <a:pt x="285998" y="240517"/>
                      <a:pt x="290619" y="238688"/>
                      <a:pt x="296073" y="238688"/>
                    </a:cubicBezTo>
                    <a:cubicBezTo>
                      <a:pt x="301592" y="238688"/>
                      <a:pt x="307110" y="240517"/>
                      <a:pt x="310767" y="244175"/>
                    </a:cubicBezTo>
                    <a:cubicBezTo>
                      <a:pt x="314425" y="247833"/>
                      <a:pt x="316286" y="253320"/>
                      <a:pt x="316286" y="257893"/>
                    </a:cubicBezTo>
                    <a:cubicBezTo>
                      <a:pt x="316286" y="264294"/>
                      <a:pt x="314425" y="268867"/>
                      <a:pt x="310767" y="272525"/>
                    </a:cubicBezTo>
                    <a:close/>
                    <a:moveTo>
                      <a:pt x="189746" y="182903"/>
                    </a:moveTo>
                    <a:cubicBezTo>
                      <a:pt x="189746" y="194791"/>
                      <a:pt x="180570" y="203936"/>
                      <a:pt x="168699" y="203936"/>
                    </a:cubicBezTo>
                    <a:cubicBezTo>
                      <a:pt x="156763" y="203936"/>
                      <a:pt x="147587" y="194791"/>
                      <a:pt x="147587" y="182903"/>
                    </a:cubicBezTo>
                    <a:cubicBezTo>
                      <a:pt x="147587" y="171014"/>
                      <a:pt x="156763" y="161869"/>
                      <a:pt x="168699" y="161869"/>
                    </a:cubicBezTo>
                    <a:cubicBezTo>
                      <a:pt x="179672" y="161869"/>
                      <a:pt x="189746" y="171014"/>
                      <a:pt x="189746" y="182903"/>
                    </a:cubicBezTo>
                    <a:close/>
                  </a:path>
                </a:pathLst>
              </a:custGeom>
              <a:solidFill>
                <a:srgbClr val="2D5967"/>
              </a:solidFill>
              <a:ln w="6417" cap="flat">
                <a:noFill/>
                <a:prstDash val="solid"/>
                <a:miter/>
              </a:ln>
            </p:spPr>
            <p:txBody>
              <a:bodyPr rtlCol="0" anchor="ctr"/>
              <a:lstStyle/>
              <a:p>
                <a:endParaRPr lang="en-US" sz="810"/>
              </a:p>
            </p:txBody>
          </p:sp>
        </p:grpSp>
        <p:grpSp>
          <p:nvGrpSpPr>
            <p:cNvPr id="539" name="Graphic 4">
              <a:extLst>
                <a:ext uri="{FF2B5EF4-FFF2-40B4-BE49-F238E27FC236}">
                  <a16:creationId xmlns:a16="http://schemas.microsoft.com/office/drawing/2014/main" id="{F41F480F-0616-DA6C-F697-91D2CCBDF25F}"/>
                </a:ext>
              </a:extLst>
            </p:cNvPr>
            <p:cNvGrpSpPr/>
            <p:nvPr/>
          </p:nvGrpSpPr>
          <p:grpSpPr>
            <a:xfrm>
              <a:off x="8389186" y="2836667"/>
              <a:ext cx="728084" cy="319652"/>
              <a:chOff x="8389186" y="2836667"/>
              <a:chExt cx="728084" cy="319652"/>
            </a:xfrm>
            <a:solidFill>
              <a:srgbClr val="000000"/>
            </a:solidFill>
          </p:grpSpPr>
          <p:sp>
            <p:nvSpPr>
              <p:cNvPr id="540" name="TextBox 539">
                <a:extLst>
                  <a:ext uri="{FF2B5EF4-FFF2-40B4-BE49-F238E27FC236}">
                    <a16:creationId xmlns:a16="http://schemas.microsoft.com/office/drawing/2014/main" id="{9164E027-00F7-5F6C-0D90-862F59B5B882}"/>
                  </a:ext>
                </a:extLst>
              </p:cNvPr>
              <p:cNvSpPr txBox="1"/>
              <p:nvPr/>
            </p:nvSpPr>
            <p:spPr>
              <a:xfrm>
                <a:off x="8462531" y="2836667"/>
                <a:ext cx="57259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Artificial</a:t>
                </a:r>
              </a:p>
            </p:txBody>
          </p:sp>
          <p:sp>
            <p:nvSpPr>
              <p:cNvPr id="541" name="TextBox 540">
                <a:extLst>
                  <a:ext uri="{FF2B5EF4-FFF2-40B4-BE49-F238E27FC236}">
                    <a16:creationId xmlns:a16="http://schemas.microsoft.com/office/drawing/2014/main" id="{F5F6BCFF-B791-34F0-DA29-83E2CD801EF1}"/>
                  </a:ext>
                </a:extLst>
              </p:cNvPr>
              <p:cNvSpPr txBox="1"/>
              <p:nvPr/>
            </p:nvSpPr>
            <p:spPr>
              <a:xfrm>
                <a:off x="8389186" y="2939337"/>
                <a:ext cx="72808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Intelligence</a:t>
                </a:r>
              </a:p>
            </p:txBody>
          </p:sp>
        </p:grpSp>
      </p:grpSp>
      <p:grpSp>
        <p:nvGrpSpPr>
          <p:cNvPr id="542" name="Graphic 4">
            <a:extLst>
              <a:ext uri="{FF2B5EF4-FFF2-40B4-BE49-F238E27FC236}">
                <a16:creationId xmlns:a16="http://schemas.microsoft.com/office/drawing/2014/main" id="{9BC4A29E-7303-74D4-0CBE-2C6F8CF84085}"/>
              </a:ext>
            </a:extLst>
          </p:cNvPr>
          <p:cNvGrpSpPr/>
          <p:nvPr/>
        </p:nvGrpSpPr>
        <p:grpSpPr>
          <a:xfrm>
            <a:off x="8859503" y="1592538"/>
            <a:ext cx="612668" cy="614985"/>
            <a:chOff x="9179934" y="2541334"/>
            <a:chExt cx="612668" cy="614985"/>
          </a:xfrm>
        </p:grpSpPr>
        <p:grpSp>
          <p:nvGrpSpPr>
            <p:cNvPr id="543" name="Graphic 4">
              <a:extLst>
                <a:ext uri="{FF2B5EF4-FFF2-40B4-BE49-F238E27FC236}">
                  <a16:creationId xmlns:a16="http://schemas.microsoft.com/office/drawing/2014/main" id="{08F32181-801A-9E7B-AD93-00CE1DBBC07B}"/>
                </a:ext>
              </a:extLst>
            </p:cNvPr>
            <p:cNvGrpSpPr/>
            <p:nvPr/>
          </p:nvGrpSpPr>
          <p:grpSpPr>
            <a:xfrm>
              <a:off x="9291587" y="2541334"/>
              <a:ext cx="385010" cy="335810"/>
              <a:chOff x="9291587" y="2541334"/>
              <a:chExt cx="385010" cy="335810"/>
            </a:xfrm>
          </p:grpSpPr>
          <p:sp>
            <p:nvSpPr>
              <p:cNvPr id="544" name="Freeform: Shape 543">
                <a:extLst>
                  <a:ext uri="{FF2B5EF4-FFF2-40B4-BE49-F238E27FC236}">
                    <a16:creationId xmlns:a16="http://schemas.microsoft.com/office/drawing/2014/main" id="{EB56BD6E-460D-1727-F995-F99535010D36}"/>
                  </a:ext>
                </a:extLst>
              </p:cNvPr>
              <p:cNvSpPr/>
              <p:nvPr/>
            </p:nvSpPr>
            <p:spPr>
              <a:xfrm>
                <a:off x="9494744" y="2712530"/>
                <a:ext cx="177874" cy="160610"/>
              </a:xfrm>
              <a:custGeom>
                <a:avLst/>
                <a:gdLst>
                  <a:gd name="connsiteX0" fmla="*/ 0 w 177874"/>
                  <a:gd name="connsiteY0" fmla="*/ 160610 h 160610"/>
                  <a:gd name="connsiteX1" fmla="*/ 0 w 177874"/>
                  <a:gd name="connsiteY1" fmla="*/ 0 h 160610"/>
                  <a:gd name="connsiteX2" fmla="*/ 177875 w 177874"/>
                  <a:gd name="connsiteY2" fmla="*/ 0 h 160610"/>
                  <a:gd name="connsiteX3" fmla="*/ 177875 w 177874"/>
                  <a:gd name="connsiteY3" fmla="*/ 129110 h 160610"/>
                  <a:gd name="connsiteX4" fmla="*/ 56853 w 177874"/>
                  <a:gd name="connsiteY4" fmla="*/ 129110 h 160610"/>
                  <a:gd name="connsiteX5" fmla="*/ 32533 w 177874"/>
                  <a:gd name="connsiteY5" fmla="*/ 160610 h 160610"/>
                  <a:gd name="connsiteX6" fmla="*/ 0 w 177874"/>
                  <a:gd name="connsiteY6" fmla="*/ 160610 h 160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874" h="160610">
                    <a:moveTo>
                      <a:pt x="0" y="160610"/>
                    </a:moveTo>
                    <a:lnTo>
                      <a:pt x="0" y="0"/>
                    </a:lnTo>
                    <a:lnTo>
                      <a:pt x="177875" y="0"/>
                    </a:lnTo>
                    <a:lnTo>
                      <a:pt x="177875" y="129110"/>
                    </a:lnTo>
                    <a:lnTo>
                      <a:pt x="56853" y="129110"/>
                    </a:lnTo>
                    <a:lnTo>
                      <a:pt x="32533" y="160610"/>
                    </a:lnTo>
                    <a:lnTo>
                      <a:pt x="0" y="160610"/>
                    </a:lnTo>
                    <a:close/>
                  </a:path>
                </a:pathLst>
              </a:custGeom>
              <a:solidFill>
                <a:srgbClr val="FFFFFF"/>
              </a:solidFill>
              <a:ln w="6417" cap="flat">
                <a:noFill/>
                <a:prstDash val="solid"/>
                <a:miter/>
              </a:ln>
            </p:spPr>
            <p:txBody>
              <a:bodyPr rtlCol="0" anchor="ctr"/>
              <a:lstStyle/>
              <a:p>
                <a:endParaRPr lang="en-US" sz="810"/>
              </a:p>
            </p:txBody>
          </p:sp>
          <p:sp>
            <p:nvSpPr>
              <p:cNvPr id="545" name="Freeform: Shape 544">
                <a:extLst>
                  <a:ext uri="{FF2B5EF4-FFF2-40B4-BE49-F238E27FC236}">
                    <a16:creationId xmlns:a16="http://schemas.microsoft.com/office/drawing/2014/main" id="{EA2BB069-98DB-E28C-3B72-C12C3658CC48}"/>
                  </a:ext>
                </a:extLst>
              </p:cNvPr>
              <p:cNvSpPr/>
              <p:nvPr/>
            </p:nvSpPr>
            <p:spPr>
              <a:xfrm>
                <a:off x="9490766" y="2708543"/>
                <a:ext cx="185831" cy="168601"/>
              </a:xfrm>
              <a:custGeom>
                <a:avLst/>
                <a:gdLst>
                  <a:gd name="connsiteX0" fmla="*/ 177810 w 185831"/>
                  <a:gd name="connsiteY0" fmla="*/ 7995 h 168601"/>
                  <a:gd name="connsiteX1" fmla="*/ 177810 w 185831"/>
                  <a:gd name="connsiteY1" fmla="*/ 129113 h 168601"/>
                  <a:gd name="connsiteX2" fmla="*/ 58842 w 185831"/>
                  <a:gd name="connsiteY2" fmla="*/ 129113 h 168601"/>
                  <a:gd name="connsiteX3" fmla="*/ 34843 w 185831"/>
                  <a:gd name="connsiteY3" fmla="*/ 160607 h 168601"/>
                  <a:gd name="connsiteX4" fmla="*/ 8021 w 185831"/>
                  <a:gd name="connsiteY4" fmla="*/ 160607 h 168601"/>
                  <a:gd name="connsiteX5" fmla="*/ 8021 w 185831"/>
                  <a:gd name="connsiteY5" fmla="*/ 7995 h 168601"/>
                  <a:gd name="connsiteX6" fmla="*/ 177810 w 185831"/>
                  <a:gd name="connsiteY6" fmla="*/ 7995 h 168601"/>
                  <a:gd name="connsiteX7" fmla="*/ 185832 w 185831"/>
                  <a:gd name="connsiteY7" fmla="*/ 0 h 168601"/>
                  <a:gd name="connsiteX8" fmla="*/ 0 w 185831"/>
                  <a:gd name="connsiteY8" fmla="*/ 0 h 168601"/>
                  <a:gd name="connsiteX9" fmla="*/ 0 w 185831"/>
                  <a:gd name="connsiteY9" fmla="*/ 168602 h 168601"/>
                  <a:gd name="connsiteX10" fmla="*/ 38501 w 185831"/>
                  <a:gd name="connsiteY10" fmla="*/ 168602 h 168601"/>
                  <a:gd name="connsiteX11" fmla="*/ 40875 w 185831"/>
                  <a:gd name="connsiteY11" fmla="*/ 165483 h 168601"/>
                  <a:gd name="connsiteX12" fmla="*/ 62756 w 185831"/>
                  <a:gd name="connsiteY12" fmla="*/ 137108 h 168601"/>
                  <a:gd name="connsiteX13" fmla="*/ 185832 w 185831"/>
                  <a:gd name="connsiteY13" fmla="*/ 137108 h 168601"/>
                  <a:gd name="connsiteX14" fmla="*/ 185832 w 185831"/>
                  <a:gd name="connsiteY14" fmla="*/ 0 h 16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31" h="168601">
                    <a:moveTo>
                      <a:pt x="177810" y="7995"/>
                    </a:moveTo>
                    <a:lnTo>
                      <a:pt x="177810" y="129113"/>
                    </a:lnTo>
                    <a:lnTo>
                      <a:pt x="58842" y="129113"/>
                    </a:lnTo>
                    <a:lnTo>
                      <a:pt x="34843" y="160607"/>
                    </a:lnTo>
                    <a:lnTo>
                      <a:pt x="8021" y="160607"/>
                    </a:lnTo>
                    <a:lnTo>
                      <a:pt x="8021" y="7995"/>
                    </a:lnTo>
                    <a:lnTo>
                      <a:pt x="177810" y="7995"/>
                    </a:lnTo>
                    <a:close/>
                    <a:moveTo>
                      <a:pt x="185832" y="0"/>
                    </a:moveTo>
                    <a:lnTo>
                      <a:pt x="0" y="0"/>
                    </a:lnTo>
                    <a:lnTo>
                      <a:pt x="0" y="168602"/>
                    </a:lnTo>
                    <a:lnTo>
                      <a:pt x="38501" y="168602"/>
                    </a:lnTo>
                    <a:lnTo>
                      <a:pt x="40875" y="165483"/>
                    </a:lnTo>
                    <a:lnTo>
                      <a:pt x="62756" y="137108"/>
                    </a:lnTo>
                    <a:lnTo>
                      <a:pt x="185832" y="137108"/>
                    </a:lnTo>
                    <a:lnTo>
                      <a:pt x="185832" y="0"/>
                    </a:lnTo>
                    <a:close/>
                  </a:path>
                </a:pathLst>
              </a:custGeom>
              <a:solidFill>
                <a:srgbClr val="FFFFFF"/>
              </a:solidFill>
              <a:ln w="6417" cap="flat">
                <a:noFill/>
                <a:prstDash val="solid"/>
                <a:miter/>
              </a:ln>
            </p:spPr>
            <p:txBody>
              <a:bodyPr rtlCol="0" anchor="ctr"/>
              <a:lstStyle/>
              <a:p>
                <a:endParaRPr lang="en-US" sz="810"/>
              </a:p>
            </p:txBody>
          </p:sp>
          <p:sp>
            <p:nvSpPr>
              <p:cNvPr id="546" name="Freeform: Shape 545">
                <a:extLst>
                  <a:ext uri="{FF2B5EF4-FFF2-40B4-BE49-F238E27FC236}">
                    <a16:creationId xmlns:a16="http://schemas.microsoft.com/office/drawing/2014/main" id="{A320CB9C-EF89-70ED-45DD-B48DA492A7FC}"/>
                  </a:ext>
                </a:extLst>
              </p:cNvPr>
              <p:cNvSpPr/>
              <p:nvPr/>
            </p:nvSpPr>
            <p:spPr>
              <a:xfrm>
                <a:off x="9298261" y="2545363"/>
                <a:ext cx="303901" cy="218728"/>
              </a:xfrm>
              <a:custGeom>
                <a:avLst/>
                <a:gdLst>
                  <a:gd name="connsiteX0" fmla="*/ 156057 w 303901"/>
                  <a:gd name="connsiteY0" fmla="*/ 218728 h 218728"/>
                  <a:gd name="connsiteX1" fmla="*/ 111204 w 303901"/>
                  <a:gd name="connsiteY1" fmla="*/ 160609 h 218728"/>
                  <a:gd name="connsiteX2" fmla="*/ 80402 w 303901"/>
                  <a:gd name="connsiteY2" fmla="*/ 160609 h 218728"/>
                  <a:gd name="connsiteX3" fmla="*/ 23549 w 303901"/>
                  <a:gd name="connsiteY3" fmla="*/ 137088 h 218728"/>
                  <a:gd name="connsiteX4" fmla="*/ 0 w 303901"/>
                  <a:gd name="connsiteY4" fmla="*/ 80304 h 218728"/>
                  <a:gd name="connsiteX5" fmla="*/ 23549 w 303901"/>
                  <a:gd name="connsiteY5" fmla="*/ 23520 h 218728"/>
                  <a:gd name="connsiteX6" fmla="*/ 80402 w 303901"/>
                  <a:gd name="connsiteY6" fmla="*/ 0 h 218728"/>
                  <a:gd name="connsiteX7" fmla="*/ 223498 w 303901"/>
                  <a:gd name="connsiteY7" fmla="*/ 0 h 218728"/>
                  <a:gd name="connsiteX8" fmla="*/ 280351 w 303901"/>
                  <a:gd name="connsiteY8" fmla="*/ 23520 h 218728"/>
                  <a:gd name="connsiteX9" fmla="*/ 303902 w 303901"/>
                  <a:gd name="connsiteY9" fmla="*/ 80304 h 218728"/>
                  <a:gd name="connsiteX10" fmla="*/ 280351 w 303901"/>
                  <a:gd name="connsiteY10" fmla="*/ 137088 h 218728"/>
                  <a:gd name="connsiteX11" fmla="*/ 223498 w 303901"/>
                  <a:gd name="connsiteY11" fmla="*/ 160609 h 218728"/>
                  <a:gd name="connsiteX12" fmla="*/ 189938 w 303901"/>
                  <a:gd name="connsiteY12" fmla="*/ 160609 h 218728"/>
                  <a:gd name="connsiteX13" fmla="*/ 189938 w 303901"/>
                  <a:gd name="connsiteY13" fmla="*/ 218728 h 218728"/>
                  <a:gd name="connsiteX14" fmla="*/ 156057 w 303901"/>
                  <a:gd name="connsiteY14" fmla="*/ 218728 h 21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3901" h="218728">
                    <a:moveTo>
                      <a:pt x="156057" y="218728"/>
                    </a:moveTo>
                    <a:lnTo>
                      <a:pt x="111204" y="160609"/>
                    </a:lnTo>
                    <a:lnTo>
                      <a:pt x="80402" y="160609"/>
                    </a:lnTo>
                    <a:cubicBezTo>
                      <a:pt x="59099" y="160609"/>
                      <a:pt x="38630" y="152148"/>
                      <a:pt x="23549" y="137088"/>
                    </a:cubicBezTo>
                    <a:cubicBezTo>
                      <a:pt x="8470" y="122028"/>
                      <a:pt x="0" y="101602"/>
                      <a:pt x="0" y="80304"/>
                    </a:cubicBezTo>
                    <a:cubicBezTo>
                      <a:pt x="0" y="59006"/>
                      <a:pt x="8470" y="38581"/>
                      <a:pt x="23549" y="23520"/>
                    </a:cubicBezTo>
                    <a:cubicBezTo>
                      <a:pt x="38630" y="8461"/>
                      <a:pt x="59099" y="0"/>
                      <a:pt x="80402" y="0"/>
                    </a:cubicBezTo>
                    <a:lnTo>
                      <a:pt x="223498" y="0"/>
                    </a:lnTo>
                    <a:cubicBezTo>
                      <a:pt x="244802" y="0"/>
                      <a:pt x="265272" y="8461"/>
                      <a:pt x="280351" y="23520"/>
                    </a:cubicBezTo>
                    <a:cubicBezTo>
                      <a:pt x="295431" y="38581"/>
                      <a:pt x="303902" y="59006"/>
                      <a:pt x="303902" y="80304"/>
                    </a:cubicBezTo>
                    <a:cubicBezTo>
                      <a:pt x="303902" y="101602"/>
                      <a:pt x="295431" y="122028"/>
                      <a:pt x="280351" y="137088"/>
                    </a:cubicBezTo>
                    <a:cubicBezTo>
                      <a:pt x="265272" y="152148"/>
                      <a:pt x="244802" y="160609"/>
                      <a:pt x="223498" y="160609"/>
                    </a:cubicBezTo>
                    <a:lnTo>
                      <a:pt x="189938" y="160609"/>
                    </a:lnTo>
                    <a:lnTo>
                      <a:pt x="189938" y="218728"/>
                    </a:lnTo>
                    <a:lnTo>
                      <a:pt x="156057" y="218728"/>
                    </a:lnTo>
                    <a:close/>
                  </a:path>
                </a:pathLst>
              </a:custGeom>
              <a:solidFill>
                <a:srgbClr val="FFFFFF"/>
              </a:solidFill>
              <a:ln w="6417" cap="flat">
                <a:noFill/>
                <a:prstDash val="solid"/>
                <a:miter/>
              </a:ln>
            </p:spPr>
            <p:txBody>
              <a:bodyPr rtlCol="0" anchor="ctr"/>
              <a:lstStyle/>
              <a:p>
                <a:endParaRPr lang="en-US" sz="810"/>
              </a:p>
            </p:txBody>
          </p:sp>
          <p:sp>
            <p:nvSpPr>
              <p:cNvPr id="547" name="Freeform: Shape 546">
                <a:extLst>
                  <a:ext uri="{FF2B5EF4-FFF2-40B4-BE49-F238E27FC236}">
                    <a16:creationId xmlns:a16="http://schemas.microsoft.com/office/drawing/2014/main" id="{C64C54A6-3C39-1FAA-DE89-783038A2ABD1}"/>
                  </a:ext>
                </a:extLst>
              </p:cNvPr>
              <p:cNvSpPr/>
              <p:nvPr/>
            </p:nvSpPr>
            <p:spPr>
              <a:xfrm>
                <a:off x="9291587" y="2541334"/>
                <a:ext cx="317248" cy="227004"/>
              </a:xfrm>
              <a:custGeom>
                <a:avLst/>
                <a:gdLst>
                  <a:gd name="connsiteX0" fmla="*/ 230172 w 317248"/>
                  <a:gd name="connsiteY0" fmla="*/ 8035 h 227004"/>
                  <a:gd name="connsiteX1" fmla="*/ 260139 w 317248"/>
                  <a:gd name="connsiteY1" fmla="*/ 13119 h 227004"/>
                  <a:gd name="connsiteX2" fmla="*/ 285806 w 317248"/>
                  <a:gd name="connsiteY2" fmla="*/ 29491 h 227004"/>
                  <a:gd name="connsiteX3" fmla="*/ 303067 w 317248"/>
                  <a:gd name="connsiteY3" fmla="*/ 54556 h 227004"/>
                  <a:gd name="connsiteX4" fmla="*/ 309100 w 317248"/>
                  <a:gd name="connsiteY4" fmla="*/ 84342 h 227004"/>
                  <a:gd name="connsiteX5" fmla="*/ 303067 w 317248"/>
                  <a:gd name="connsiteY5" fmla="*/ 114129 h 227004"/>
                  <a:gd name="connsiteX6" fmla="*/ 285806 w 317248"/>
                  <a:gd name="connsiteY6" fmla="*/ 139195 h 227004"/>
                  <a:gd name="connsiteX7" fmla="*/ 260139 w 317248"/>
                  <a:gd name="connsiteY7" fmla="*/ 155567 h 227004"/>
                  <a:gd name="connsiteX8" fmla="*/ 230172 w 317248"/>
                  <a:gd name="connsiteY8" fmla="*/ 160650 h 227004"/>
                  <a:gd name="connsiteX9" fmla="*/ 192634 w 317248"/>
                  <a:gd name="connsiteY9" fmla="*/ 160650 h 227004"/>
                  <a:gd name="connsiteX10" fmla="*/ 192634 w 317248"/>
                  <a:gd name="connsiteY10" fmla="*/ 218770 h 227004"/>
                  <a:gd name="connsiteX11" fmla="*/ 164592 w 317248"/>
                  <a:gd name="connsiteY11" fmla="*/ 218770 h 227004"/>
                  <a:gd name="connsiteX12" fmla="*/ 119930 w 317248"/>
                  <a:gd name="connsiteY12" fmla="*/ 160650 h 227004"/>
                  <a:gd name="connsiteX13" fmla="*/ 87076 w 317248"/>
                  <a:gd name="connsiteY13" fmla="*/ 160650 h 227004"/>
                  <a:gd name="connsiteX14" fmla="*/ 57046 w 317248"/>
                  <a:gd name="connsiteY14" fmla="*/ 155567 h 227004"/>
                  <a:gd name="connsiteX15" fmla="*/ 31443 w 317248"/>
                  <a:gd name="connsiteY15" fmla="*/ 139195 h 227004"/>
                  <a:gd name="connsiteX16" fmla="*/ 14181 w 317248"/>
                  <a:gd name="connsiteY16" fmla="*/ 114129 h 227004"/>
                  <a:gd name="connsiteX17" fmla="*/ 8150 w 317248"/>
                  <a:gd name="connsiteY17" fmla="*/ 84342 h 227004"/>
                  <a:gd name="connsiteX18" fmla="*/ 14181 w 317248"/>
                  <a:gd name="connsiteY18" fmla="*/ 54556 h 227004"/>
                  <a:gd name="connsiteX19" fmla="*/ 31443 w 317248"/>
                  <a:gd name="connsiteY19" fmla="*/ 29491 h 227004"/>
                  <a:gd name="connsiteX20" fmla="*/ 57046 w 317248"/>
                  <a:gd name="connsiteY20" fmla="*/ 13119 h 227004"/>
                  <a:gd name="connsiteX21" fmla="*/ 87076 w 317248"/>
                  <a:gd name="connsiteY21" fmla="*/ 8035 h 227004"/>
                  <a:gd name="connsiteX22" fmla="*/ 230172 w 317248"/>
                  <a:gd name="connsiteY22" fmla="*/ 8035 h 227004"/>
                  <a:gd name="connsiteX23" fmla="*/ 230172 w 317248"/>
                  <a:gd name="connsiteY23" fmla="*/ 41 h 227004"/>
                  <a:gd name="connsiteX24" fmla="*/ 87076 w 317248"/>
                  <a:gd name="connsiteY24" fmla="*/ 41 h 227004"/>
                  <a:gd name="connsiteX25" fmla="*/ 53966 w 317248"/>
                  <a:gd name="connsiteY25" fmla="*/ 5697 h 227004"/>
                  <a:gd name="connsiteX26" fmla="*/ 25667 w 317248"/>
                  <a:gd name="connsiteY26" fmla="*/ 23793 h 227004"/>
                  <a:gd name="connsiteX27" fmla="*/ 6674 w 317248"/>
                  <a:gd name="connsiteY27" fmla="*/ 51468 h 227004"/>
                  <a:gd name="connsiteX28" fmla="*/ 0 w 317248"/>
                  <a:gd name="connsiteY28" fmla="*/ 84342 h 227004"/>
                  <a:gd name="connsiteX29" fmla="*/ 6674 w 317248"/>
                  <a:gd name="connsiteY29" fmla="*/ 117218 h 227004"/>
                  <a:gd name="connsiteX30" fmla="*/ 25667 w 317248"/>
                  <a:gd name="connsiteY30" fmla="*/ 144892 h 227004"/>
                  <a:gd name="connsiteX31" fmla="*/ 53966 w 317248"/>
                  <a:gd name="connsiteY31" fmla="*/ 162989 h 227004"/>
                  <a:gd name="connsiteX32" fmla="*/ 87076 w 317248"/>
                  <a:gd name="connsiteY32" fmla="*/ 168644 h 227004"/>
                  <a:gd name="connsiteX33" fmla="*/ 115889 w 317248"/>
                  <a:gd name="connsiteY33" fmla="*/ 168644 h 227004"/>
                  <a:gd name="connsiteX34" fmla="*/ 158240 w 317248"/>
                  <a:gd name="connsiteY34" fmla="*/ 223886 h 227004"/>
                  <a:gd name="connsiteX35" fmla="*/ 160678 w 317248"/>
                  <a:gd name="connsiteY35" fmla="*/ 227004 h 227004"/>
                  <a:gd name="connsiteX36" fmla="*/ 200719 w 317248"/>
                  <a:gd name="connsiteY36" fmla="*/ 227004 h 227004"/>
                  <a:gd name="connsiteX37" fmla="*/ 200719 w 317248"/>
                  <a:gd name="connsiteY37" fmla="*/ 168644 h 227004"/>
                  <a:gd name="connsiteX38" fmla="*/ 230236 w 317248"/>
                  <a:gd name="connsiteY38" fmla="*/ 168644 h 227004"/>
                  <a:gd name="connsiteX39" fmla="*/ 263347 w 317248"/>
                  <a:gd name="connsiteY39" fmla="*/ 162973 h 227004"/>
                  <a:gd name="connsiteX40" fmla="*/ 291645 w 317248"/>
                  <a:gd name="connsiteY40" fmla="*/ 144863 h 227004"/>
                  <a:gd name="connsiteX41" fmla="*/ 310575 w 317248"/>
                  <a:gd name="connsiteY41" fmla="*/ 117179 h 227004"/>
                  <a:gd name="connsiteX42" fmla="*/ 317248 w 317248"/>
                  <a:gd name="connsiteY42" fmla="*/ 84301 h 227004"/>
                  <a:gd name="connsiteX43" fmla="*/ 310575 w 317248"/>
                  <a:gd name="connsiteY43" fmla="*/ 51430 h 227004"/>
                  <a:gd name="connsiteX44" fmla="*/ 291581 w 317248"/>
                  <a:gd name="connsiteY44" fmla="*/ 23764 h 227004"/>
                  <a:gd name="connsiteX45" fmla="*/ 263283 w 317248"/>
                  <a:gd name="connsiteY45" fmla="*/ 5681 h 227004"/>
                  <a:gd name="connsiteX46" fmla="*/ 230172 w 317248"/>
                  <a:gd name="connsiteY46" fmla="*/ 41 h 22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7248" h="227004">
                    <a:moveTo>
                      <a:pt x="230172" y="8035"/>
                    </a:moveTo>
                    <a:cubicBezTo>
                      <a:pt x="240375" y="7704"/>
                      <a:pt x="250578" y="9433"/>
                      <a:pt x="260139" y="13119"/>
                    </a:cubicBezTo>
                    <a:cubicBezTo>
                      <a:pt x="269700" y="16805"/>
                      <a:pt x="278427" y="22372"/>
                      <a:pt x="285806" y="29491"/>
                    </a:cubicBezTo>
                    <a:cubicBezTo>
                      <a:pt x="293185" y="36609"/>
                      <a:pt x="299025" y="45133"/>
                      <a:pt x="303067" y="54556"/>
                    </a:cubicBezTo>
                    <a:cubicBezTo>
                      <a:pt x="307046" y="63979"/>
                      <a:pt x="309100" y="74109"/>
                      <a:pt x="309100" y="84342"/>
                    </a:cubicBezTo>
                    <a:cubicBezTo>
                      <a:pt x="309100" y="94577"/>
                      <a:pt x="307046" y="104706"/>
                      <a:pt x="303067" y="114129"/>
                    </a:cubicBezTo>
                    <a:cubicBezTo>
                      <a:pt x="299025" y="123552"/>
                      <a:pt x="293185" y="132076"/>
                      <a:pt x="285806" y="139195"/>
                    </a:cubicBezTo>
                    <a:cubicBezTo>
                      <a:pt x="278427" y="146313"/>
                      <a:pt x="269700" y="151881"/>
                      <a:pt x="260139" y="155567"/>
                    </a:cubicBezTo>
                    <a:cubicBezTo>
                      <a:pt x="250578" y="159253"/>
                      <a:pt x="240375" y="160981"/>
                      <a:pt x="230172" y="160650"/>
                    </a:cubicBezTo>
                    <a:lnTo>
                      <a:pt x="192634" y="160650"/>
                    </a:lnTo>
                    <a:lnTo>
                      <a:pt x="192634" y="218770"/>
                    </a:lnTo>
                    <a:lnTo>
                      <a:pt x="164592" y="218770"/>
                    </a:lnTo>
                    <a:lnTo>
                      <a:pt x="119930" y="160650"/>
                    </a:lnTo>
                    <a:lnTo>
                      <a:pt x="87076" y="160650"/>
                    </a:lnTo>
                    <a:cubicBezTo>
                      <a:pt x="76809" y="160981"/>
                      <a:pt x="66607" y="159253"/>
                      <a:pt x="57046" y="155567"/>
                    </a:cubicBezTo>
                    <a:cubicBezTo>
                      <a:pt x="47485" y="151881"/>
                      <a:pt x="38758" y="146313"/>
                      <a:pt x="31443" y="139195"/>
                    </a:cubicBezTo>
                    <a:cubicBezTo>
                      <a:pt x="24063" y="132076"/>
                      <a:pt x="18224" y="123552"/>
                      <a:pt x="14181" y="114129"/>
                    </a:cubicBezTo>
                    <a:cubicBezTo>
                      <a:pt x="10203" y="104706"/>
                      <a:pt x="8150" y="94577"/>
                      <a:pt x="8150" y="84342"/>
                    </a:cubicBezTo>
                    <a:cubicBezTo>
                      <a:pt x="8150" y="74109"/>
                      <a:pt x="10203" y="63979"/>
                      <a:pt x="14181" y="54556"/>
                    </a:cubicBezTo>
                    <a:cubicBezTo>
                      <a:pt x="18224" y="45133"/>
                      <a:pt x="24063" y="36609"/>
                      <a:pt x="31443" y="29491"/>
                    </a:cubicBezTo>
                    <a:cubicBezTo>
                      <a:pt x="38758" y="22372"/>
                      <a:pt x="47485" y="16805"/>
                      <a:pt x="57046" y="13119"/>
                    </a:cubicBezTo>
                    <a:cubicBezTo>
                      <a:pt x="66607" y="9433"/>
                      <a:pt x="76809" y="7704"/>
                      <a:pt x="87076" y="8035"/>
                    </a:cubicBezTo>
                    <a:lnTo>
                      <a:pt x="230172" y="8035"/>
                    </a:lnTo>
                    <a:close/>
                    <a:moveTo>
                      <a:pt x="230172" y="41"/>
                    </a:moveTo>
                    <a:lnTo>
                      <a:pt x="87076" y="41"/>
                    </a:lnTo>
                    <a:cubicBezTo>
                      <a:pt x="75783" y="-307"/>
                      <a:pt x="64490" y="1617"/>
                      <a:pt x="53966" y="5697"/>
                    </a:cubicBezTo>
                    <a:cubicBezTo>
                      <a:pt x="43378" y="9777"/>
                      <a:pt x="33817" y="15931"/>
                      <a:pt x="25667" y="23793"/>
                    </a:cubicBezTo>
                    <a:cubicBezTo>
                      <a:pt x="17518" y="31656"/>
                      <a:pt x="11101" y="41067"/>
                      <a:pt x="6674" y="51468"/>
                    </a:cubicBezTo>
                    <a:cubicBezTo>
                      <a:pt x="2246" y="61869"/>
                      <a:pt x="0" y="73048"/>
                      <a:pt x="0" y="84342"/>
                    </a:cubicBezTo>
                    <a:cubicBezTo>
                      <a:pt x="0" y="95637"/>
                      <a:pt x="2246" y="106817"/>
                      <a:pt x="6674" y="117218"/>
                    </a:cubicBezTo>
                    <a:cubicBezTo>
                      <a:pt x="11101" y="127619"/>
                      <a:pt x="17518" y="137030"/>
                      <a:pt x="25667" y="144892"/>
                    </a:cubicBezTo>
                    <a:cubicBezTo>
                      <a:pt x="33817" y="152755"/>
                      <a:pt x="43378" y="158909"/>
                      <a:pt x="53966" y="162989"/>
                    </a:cubicBezTo>
                    <a:cubicBezTo>
                      <a:pt x="64490" y="167069"/>
                      <a:pt x="75783" y="168992"/>
                      <a:pt x="87076" y="168644"/>
                    </a:cubicBezTo>
                    <a:lnTo>
                      <a:pt x="115889" y="168644"/>
                    </a:lnTo>
                    <a:lnTo>
                      <a:pt x="158240" y="223886"/>
                    </a:lnTo>
                    <a:lnTo>
                      <a:pt x="160678" y="227004"/>
                    </a:lnTo>
                    <a:lnTo>
                      <a:pt x="200719" y="227004"/>
                    </a:lnTo>
                    <a:lnTo>
                      <a:pt x="200719" y="168644"/>
                    </a:lnTo>
                    <a:lnTo>
                      <a:pt x="230236" y="168644"/>
                    </a:lnTo>
                    <a:cubicBezTo>
                      <a:pt x="241530" y="168987"/>
                      <a:pt x="252824" y="167058"/>
                      <a:pt x="263347" y="162973"/>
                    </a:cubicBezTo>
                    <a:cubicBezTo>
                      <a:pt x="273871" y="158888"/>
                      <a:pt x="283496" y="152729"/>
                      <a:pt x="291645" y="144863"/>
                    </a:cubicBezTo>
                    <a:cubicBezTo>
                      <a:pt x="299730" y="136997"/>
                      <a:pt x="306212" y="127583"/>
                      <a:pt x="310575" y="117179"/>
                    </a:cubicBezTo>
                    <a:cubicBezTo>
                      <a:pt x="315003" y="106776"/>
                      <a:pt x="317248" y="95596"/>
                      <a:pt x="317248" y="84301"/>
                    </a:cubicBezTo>
                    <a:cubicBezTo>
                      <a:pt x="317248" y="73007"/>
                      <a:pt x="315003" y="61829"/>
                      <a:pt x="310575" y="51430"/>
                    </a:cubicBezTo>
                    <a:cubicBezTo>
                      <a:pt x="306147" y="41031"/>
                      <a:pt x="299666" y="31623"/>
                      <a:pt x="291581" y="23764"/>
                    </a:cubicBezTo>
                    <a:cubicBezTo>
                      <a:pt x="283432" y="15906"/>
                      <a:pt x="273807" y="9756"/>
                      <a:pt x="263283" y="5681"/>
                    </a:cubicBezTo>
                    <a:cubicBezTo>
                      <a:pt x="252695" y="1606"/>
                      <a:pt x="241466" y="-312"/>
                      <a:pt x="230172" y="41"/>
                    </a:cubicBezTo>
                    <a:close/>
                  </a:path>
                </a:pathLst>
              </a:custGeom>
              <a:solidFill>
                <a:srgbClr val="FFFFFF"/>
              </a:solidFill>
              <a:ln w="6417" cap="flat">
                <a:noFill/>
                <a:prstDash val="solid"/>
                <a:miter/>
              </a:ln>
            </p:spPr>
            <p:txBody>
              <a:bodyPr rtlCol="0" anchor="ctr"/>
              <a:lstStyle/>
              <a:p>
                <a:endParaRPr lang="en-US" sz="810"/>
              </a:p>
            </p:txBody>
          </p:sp>
          <p:sp>
            <p:nvSpPr>
              <p:cNvPr id="548" name="Freeform: Shape 547">
                <a:extLst>
                  <a:ext uri="{FF2B5EF4-FFF2-40B4-BE49-F238E27FC236}">
                    <a16:creationId xmlns:a16="http://schemas.microsoft.com/office/drawing/2014/main" id="{6CD18E9A-11A0-C639-0B9E-87F1466E6636}"/>
                  </a:ext>
                </a:extLst>
              </p:cNvPr>
              <p:cNvSpPr/>
              <p:nvPr/>
            </p:nvSpPr>
            <p:spPr>
              <a:xfrm>
                <a:off x="9532732" y="2750436"/>
                <a:ext cx="101899" cy="19346"/>
              </a:xfrm>
              <a:custGeom>
                <a:avLst/>
                <a:gdLst>
                  <a:gd name="connsiteX0" fmla="*/ 101899 w 101899"/>
                  <a:gd name="connsiteY0" fmla="*/ 0 h 19346"/>
                  <a:gd name="connsiteX1" fmla="*/ 0 w 101899"/>
                  <a:gd name="connsiteY1" fmla="*/ 0 h 19346"/>
                  <a:gd name="connsiteX2" fmla="*/ 0 w 101899"/>
                  <a:gd name="connsiteY2" fmla="*/ 19347 h 19346"/>
                  <a:gd name="connsiteX3" fmla="*/ 101899 w 101899"/>
                  <a:gd name="connsiteY3" fmla="*/ 19347 h 19346"/>
                  <a:gd name="connsiteX4" fmla="*/ 101899 w 101899"/>
                  <a:gd name="connsiteY4" fmla="*/ 0 h 19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99" h="19346">
                    <a:moveTo>
                      <a:pt x="101899" y="0"/>
                    </a:moveTo>
                    <a:lnTo>
                      <a:pt x="0" y="0"/>
                    </a:lnTo>
                    <a:lnTo>
                      <a:pt x="0" y="19347"/>
                    </a:lnTo>
                    <a:lnTo>
                      <a:pt x="101899" y="19347"/>
                    </a:lnTo>
                    <a:lnTo>
                      <a:pt x="101899" y="0"/>
                    </a:lnTo>
                    <a:close/>
                  </a:path>
                </a:pathLst>
              </a:custGeom>
              <a:solidFill>
                <a:srgbClr val="2D5967"/>
              </a:solidFill>
              <a:ln w="6417" cap="flat">
                <a:noFill/>
                <a:prstDash val="solid"/>
                <a:miter/>
              </a:ln>
            </p:spPr>
            <p:txBody>
              <a:bodyPr rtlCol="0" anchor="ctr"/>
              <a:lstStyle/>
              <a:p>
                <a:endParaRPr lang="en-US" sz="810"/>
              </a:p>
            </p:txBody>
          </p:sp>
          <p:sp>
            <p:nvSpPr>
              <p:cNvPr id="549" name="Freeform: Shape 548">
                <a:extLst>
                  <a:ext uri="{FF2B5EF4-FFF2-40B4-BE49-F238E27FC236}">
                    <a16:creationId xmlns:a16="http://schemas.microsoft.com/office/drawing/2014/main" id="{7EDB2BE0-3F88-7C06-3A83-B949584818FC}"/>
                  </a:ext>
                </a:extLst>
              </p:cNvPr>
              <p:cNvSpPr/>
              <p:nvPr/>
            </p:nvSpPr>
            <p:spPr>
              <a:xfrm>
                <a:off x="9532732" y="2784323"/>
                <a:ext cx="101899" cy="19346"/>
              </a:xfrm>
              <a:custGeom>
                <a:avLst/>
                <a:gdLst>
                  <a:gd name="connsiteX0" fmla="*/ 101899 w 101899"/>
                  <a:gd name="connsiteY0" fmla="*/ 0 h 19346"/>
                  <a:gd name="connsiteX1" fmla="*/ 0 w 101899"/>
                  <a:gd name="connsiteY1" fmla="*/ 0 h 19346"/>
                  <a:gd name="connsiteX2" fmla="*/ 0 w 101899"/>
                  <a:gd name="connsiteY2" fmla="*/ 19347 h 19346"/>
                  <a:gd name="connsiteX3" fmla="*/ 101899 w 101899"/>
                  <a:gd name="connsiteY3" fmla="*/ 19347 h 19346"/>
                  <a:gd name="connsiteX4" fmla="*/ 101899 w 101899"/>
                  <a:gd name="connsiteY4" fmla="*/ 0 h 19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99" h="19346">
                    <a:moveTo>
                      <a:pt x="101899" y="0"/>
                    </a:moveTo>
                    <a:lnTo>
                      <a:pt x="0" y="0"/>
                    </a:lnTo>
                    <a:lnTo>
                      <a:pt x="0" y="19347"/>
                    </a:lnTo>
                    <a:lnTo>
                      <a:pt x="101899" y="19347"/>
                    </a:lnTo>
                    <a:lnTo>
                      <a:pt x="101899" y="0"/>
                    </a:lnTo>
                    <a:close/>
                  </a:path>
                </a:pathLst>
              </a:custGeom>
              <a:solidFill>
                <a:srgbClr val="2D5967"/>
              </a:solidFill>
              <a:ln w="6417" cap="flat">
                <a:noFill/>
                <a:prstDash val="solid"/>
                <a:miter/>
              </a:ln>
            </p:spPr>
            <p:txBody>
              <a:bodyPr rtlCol="0" anchor="ctr"/>
              <a:lstStyle/>
              <a:p>
                <a:endParaRPr lang="en-US" sz="810"/>
              </a:p>
            </p:txBody>
          </p:sp>
          <p:sp>
            <p:nvSpPr>
              <p:cNvPr id="550" name="Freeform: Shape 549">
                <a:extLst>
                  <a:ext uri="{FF2B5EF4-FFF2-40B4-BE49-F238E27FC236}">
                    <a16:creationId xmlns:a16="http://schemas.microsoft.com/office/drawing/2014/main" id="{556253F5-31A8-8318-239B-FF5EED362261}"/>
                  </a:ext>
                </a:extLst>
              </p:cNvPr>
              <p:cNvSpPr/>
              <p:nvPr/>
            </p:nvSpPr>
            <p:spPr>
              <a:xfrm>
                <a:off x="9498787" y="2716528"/>
                <a:ext cx="169789" cy="152614"/>
              </a:xfrm>
              <a:custGeom>
                <a:avLst/>
                <a:gdLst>
                  <a:gd name="connsiteX0" fmla="*/ 0 w 169789"/>
                  <a:gd name="connsiteY0" fmla="*/ 0 h 152614"/>
                  <a:gd name="connsiteX1" fmla="*/ 0 w 169789"/>
                  <a:gd name="connsiteY1" fmla="*/ 152615 h 152614"/>
                  <a:gd name="connsiteX2" fmla="*/ 26566 w 169789"/>
                  <a:gd name="connsiteY2" fmla="*/ 152615 h 152614"/>
                  <a:gd name="connsiteX3" fmla="*/ 50565 w 169789"/>
                  <a:gd name="connsiteY3" fmla="*/ 121115 h 152614"/>
                  <a:gd name="connsiteX4" fmla="*/ 169789 w 169789"/>
                  <a:gd name="connsiteY4" fmla="*/ 121115 h 152614"/>
                  <a:gd name="connsiteX5" fmla="*/ 169789 w 169789"/>
                  <a:gd name="connsiteY5" fmla="*/ 0 h 152614"/>
                  <a:gd name="connsiteX6" fmla="*/ 0 w 169789"/>
                  <a:gd name="connsiteY6" fmla="*/ 0 h 152614"/>
                  <a:gd name="connsiteX7" fmla="*/ 150346 w 169789"/>
                  <a:gd name="connsiteY7" fmla="*/ 101768 h 152614"/>
                  <a:gd name="connsiteX8" fmla="*/ 41324 w 169789"/>
                  <a:gd name="connsiteY8" fmla="*/ 101768 h 152614"/>
                  <a:gd name="connsiteX9" fmla="*/ 19571 w 169789"/>
                  <a:gd name="connsiteY9" fmla="*/ 130150 h 152614"/>
                  <a:gd name="connsiteX10" fmla="*/ 19571 w 169789"/>
                  <a:gd name="connsiteY10" fmla="*/ 19347 h 152614"/>
                  <a:gd name="connsiteX11" fmla="*/ 150346 w 169789"/>
                  <a:gd name="connsiteY11" fmla="*/ 19347 h 152614"/>
                  <a:gd name="connsiteX12" fmla="*/ 150346 w 169789"/>
                  <a:gd name="connsiteY12" fmla="*/ 101768 h 15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789" h="152614">
                    <a:moveTo>
                      <a:pt x="0" y="0"/>
                    </a:moveTo>
                    <a:lnTo>
                      <a:pt x="0" y="152615"/>
                    </a:lnTo>
                    <a:lnTo>
                      <a:pt x="26566" y="152615"/>
                    </a:lnTo>
                    <a:lnTo>
                      <a:pt x="50565" y="121115"/>
                    </a:lnTo>
                    <a:lnTo>
                      <a:pt x="169789" y="121115"/>
                    </a:lnTo>
                    <a:lnTo>
                      <a:pt x="169789" y="0"/>
                    </a:lnTo>
                    <a:lnTo>
                      <a:pt x="0" y="0"/>
                    </a:lnTo>
                    <a:close/>
                    <a:moveTo>
                      <a:pt x="150346" y="101768"/>
                    </a:moveTo>
                    <a:lnTo>
                      <a:pt x="41324" y="101768"/>
                    </a:lnTo>
                    <a:lnTo>
                      <a:pt x="19571" y="130150"/>
                    </a:lnTo>
                    <a:lnTo>
                      <a:pt x="19571" y="19347"/>
                    </a:lnTo>
                    <a:lnTo>
                      <a:pt x="150346" y="19347"/>
                    </a:lnTo>
                    <a:lnTo>
                      <a:pt x="150346" y="101768"/>
                    </a:lnTo>
                    <a:close/>
                  </a:path>
                </a:pathLst>
              </a:custGeom>
              <a:solidFill>
                <a:srgbClr val="2D5967"/>
              </a:solidFill>
              <a:ln w="6417" cap="flat">
                <a:noFill/>
                <a:prstDash val="solid"/>
                <a:miter/>
              </a:ln>
            </p:spPr>
            <p:txBody>
              <a:bodyPr rtlCol="0" anchor="ctr"/>
              <a:lstStyle/>
              <a:p>
                <a:endParaRPr lang="en-US" sz="810"/>
              </a:p>
            </p:txBody>
          </p:sp>
          <p:sp>
            <p:nvSpPr>
              <p:cNvPr id="551" name="Freeform: Shape 550">
                <a:extLst>
                  <a:ext uri="{FF2B5EF4-FFF2-40B4-BE49-F238E27FC236}">
                    <a16:creationId xmlns:a16="http://schemas.microsoft.com/office/drawing/2014/main" id="{AFD35910-ACBC-62E9-4D08-14F144CA8A17}"/>
                  </a:ext>
                </a:extLst>
              </p:cNvPr>
              <p:cNvSpPr/>
              <p:nvPr/>
            </p:nvSpPr>
            <p:spPr>
              <a:xfrm>
                <a:off x="9299736" y="2549330"/>
                <a:ext cx="298703" cy="210774"/>
              </a:xfrm>
              <a:custGeom>
                <a:avLst/>
                <a:gdLst>
                  <a:gd name="connsiteX0" fmla="*/ 298704 w 298703"/>
                  <a:gd name="connsiteY0" fmla="*/ 76387 h 210774"/>
                  <a:gd name="connsiteX1" fmla="*/ 292865 w 298703"/>
                  <a:gd name="connsiteY1" fmla="*/ 47127 h 210774"/>
                  <a:gd name="connsiteX2" fmla="*/ 276181 w 298703"/>
                  <a:gd name="connsiteY2" fmla="*/ 22340 h 210774"/>
                  <a:gd name="connsiteX3" fmla="*/ 251347 w 298703"/>
                  <a:gd name="connsiteY3" fmla="*/ 5804 h 210774"/>
                  <a:gd name="connsiteX4" fmla="*/ 222023 w 298703"/>
                  <a:gd name="connsiteY4" fmla="*/ 40 h 210774"/>
                  <a:gd name="connsiteX5" fmla="*/ 78927 w 298703"/>
                  <a:gd name="connsiteY5" fmla="*/ 40 h 210774"/>
                  <a:gd name="connsiteX6" fmla="*/ 48896 w 298703"/>
                  <a:gd name="connsiteY6" fmla="*/ 5123 h 210774"/>
                  <a:gd name="connsiteX7" fmla="*/ 23293 w 298703"/>
                  <a:gd name="connsiteY7" fmla="*/ 21495 h 210774"/>
                  <a:gd name="connsiteX8" fmla="*/ 6031 w 298703"/>
                  <a:gd name="connsiteY8" fmla="*/ 46561 h 210774"/>
                  <a:gd name="connsiteX9" fmla="*/ 0 w 298703"/>
                  <a:gd name="connsiteY9" fmla="*/ 76347 h 210774"/>
                  <a:gd name="connsiteX10" fmla="*/ 6031 w 298703"/>
                  <a:gd name="connsiteY10" fmla="*/ 106133 h 210774"/>
                  <a:gd name="connsiteX11" fmla="*/ 23293 w 298703"/>
                  <a:gd name="connsiteY11" fmla="*/ 131199 h 210774"/>
                  <a:gd name="connsiteX12" fmla="*/ 48896 w 298703"/>
                  <a:gd name="connsiteY12" fmla="*/ 147571 h 210774"/>
                  <a:gd name="connsiteX13" fmla="*/ 78927 w 298703"/>
                  <a:gd name="connsiteY13" fmla="*/ 152654 h 210774"/>
                  <a:gd name="connsiteX14" fmla="*/ 111781 w 298703"/>
                  <a:gd name="connsiteY14" fmla="*/ 152654 h 210774"/>
                  <a:gd name="connsiteX15" fmla="*/ 156443 w 298703"/>
                  <a:gd name="connsiteY15" fmla="*/ 210774 h 210774"/>
                  <a:gd name="connsiteX16" fmla="*/ 184484 w 298703"/>
                  <a:gd name="connsiteY16" fmla="*/ 210774 h 210774"/>
                  <a:gd name="connsiteX17" fmla="*/ 184484 w 298703"/>
                  <a:gd name="connsiteY17" fmla="*/ 152654 h 210774"/>
                  <a:gd name="connsiteX18" fmla="*/ 222023 w 298703"/>
                  <a:gd name="connsiteY18" fmla="*/ 152654 h 210774"/>
                  <a:gd name="connsiteX19" fmla="*/ 251347 w 298703"/>
                  <a:gd name="connsiteY19" fmla="*/ 146920 h 210774"/>
                  <a:gd name="connsiteX20" fmla="*/ 276181 w 298703"/>
                  <a:gd name="connsiteY20" fmla="*/ 130406 h 210774"/>
                  <a:gd name="connsiteX21" fmla="*/ 292865 w 298703"/>
                  <a:gd name="connsiteY21" fmla="*/ 105635 h 210774"/>
                  <a:gd name="connsiteX22" fmla="*/ 298704 w 298703"/>
                  <a:gd name="connsiteY22" fmla="*/ 76387 h 210774"/>
                  <a:gd name="connsiteX23" fmla="*/ 164977 w 298703"/>
                  <a:gd name="connsiteY23" fmla="*/ 133308 h 210774"/>
                  <a:gd name="connsiteX24" fmla="*/ 164977 w 298703"/>
                  <a:gd name="connsiteY24" fmla="*/ 190149 h 210774"/>
                  <a:gd name="connsiteX25" fmla="*/ 121278 w 298703"/>
                  <a:gd name="connsiteY25" fmla="*/ 133308 h 210774"/>
                  <a:gd name="connsiteX26" fmla="*/ 78927 w 298703"/>
                  <a:gd name="connsiteY26" fmla="*/ 133308 h 210774"/>
                  <a:gd name="connsiteX27" fmla="*/ 56404 w 298703"/>
                  <a:gd name="connsiteY27" fmla="*/ 129601 h 210774"/>
                  <a:gd name="connsiteX28" fmla="*/ 37154 w 298703"/>
                  <a:gd name="connsiteY28" fmla="*/ 117400 h 210774"/>
                  <a:gd name="connsiteX29" fmla="*/ 24256 w 298703"/>
                  <a:gd name="connsiteY29" fmla="*/ 98652 h 210774"/>
                  <a:gd name="connsiteX30" fmla="*/ 19699 w 298703"/>
                  <a:gd name="connsiteY30" fmla="*/ 76347 h 210774"/>
                  <a:gd name="connsiteX31" fmla="*/ 24256 w 298703"/>
                  <a:gd name="connsiteY31" fmla="*/ 54042 h 210774"/>
                  <a:gd name="connsiteX32" fmla="*/ 37154 w 298703"/>
                  <a:gd name="connsiteY32" fmla="*/ 35294 h 210774"/>
                  <a:gd name="connsiteX33" fmla="*/ 56404 w 298703"/>
                  <a:gd name="connsiteY33" fmla="*/ 23094 h 210774"/>
                  <a:gd name="connsiteX34" fmla="*/ 78927 w 298703"/>
                  <a:gd name="connsiteY34" fmla="*/ 19387 h 210774"/>
                  <a:gd name="connsiteX35" fmla="*/ 222023 w 298703"/>
                  <a:gd name="connsiteY35" fmla="*/ 19387 h 210774"/>
                  <a:gd name="connsiteX36" fmla="*/ 244482 w 298703"/>
                  <a:gd name="connsiteY36" fmla="*/ 23094 h 210774"/>
                  <a:gd name="connsiteX37" fmla="*/ 263732 w 298703"/>
                  <a:gd name="connsiteY37" fmla="*/ 35294 h 210774"/>
                  <a:gd name="connsiteX38" fmla="*/ 276694 w 298703"/>
                  <a:gd name="connsiteY38" fmla="*/ 54042 h 210774"/>
                  <a:gd name="connsiteX39" fmla="*/ 281250 w 298703"/>
                  <a:gd name="connsiteY39" fmla="*/ 76347 h 210774"/>
                  <a:gd name="connsiteX40" fmla="*/ 276694 w 298703"/>
                  <a:gd name="connsiteY40" fmla="*/ 98652 h 210774"/>
                  <a:gd name="connsiteX41" fmla="*/ 263732 w 298703"/>
                  <a:gd name="connsiteY41" fmla="*/ 117400 h 210774"/>
                  <a:gd name="connsiteX42" fmla="*/ 244482 w 298703"/>
                  <a:gd name="connsiteY42" fmla="*/ 129601 h 210774"/>
                  <a:gd name="connsiteX43" fmla="*/ 222023 w 298703"/>
                  <a:gd name="connsiteY43" fmla="*/ 133308 h 210774"/>
                  <a:gd name="connsiteX44" fmla="*/ 164977 w 298703"/>
                  <a:gd name="connsiteY44" fmla="*/ 133308 h 21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98703" h="210774">
                    <a:moveTo>
                      <a:pt x="298704" y="76387"/>
                    </a:moveTo>
                    <a:cubicBezTo>
                      <a:pt x="298704" y="66344"/>
                      <a:pt x="296715" y="56401"/>
                      <a:pt x="292865" y="47127"/>
                    </a:cubicBezTo>
                    <a:cubicBezTo>
                      <a:pt x="289015" y="37854"/>
                      <a:pt x="283304" y="29430"/>
                      <a:pt x="276181" y="22340"/>
                    </a:cubicBezTo>
                    <a:cubicBezTo>
                      <a:pt x="269058" y="15249"/>
                      <a:pt x="260652" y="9631"/>
                      <a:pt x="251347" y="5804"/>
                    </a:cubicBezTo>
                    <a:cubicBezTo>
                      <a:pt x="242043" y="1977"/>
                      <a:pt x="232097" y="19"/>
                      <a:pt x="222023" y="40"/>
                    </a:cubicBezTo>
                    <a:lnTo>
                      <a:pt x="78927" y="40"/>
                    </a:lnTo>
                    <a:cubicBezTo>
                      <a:pt x="68660" y="-291"/>
                      <a:pt x="58457" y="1438"/>
                      <a:pt x="48896" y="5123"/>
                    </a:cubicBezTo>
                    <a:cubicBezTo>
                      <a:pt x="39335" y="8809"/>
                      <a:pt x="30608" y="14376"/>
                      <a:pt x="23293" y="21495"/>
                    </a:cubicBezTo>
                    <a:cubicBezTo>
                      <a:pt x="15914" y="28614"/>
                      <a:pt x="10074" y="37138"/>
                      <a:pt x="6031" y="46561"/>
                    </a:cubicBezTo>
                    <a:cubicBezTo>
                      <a:pt x="2053" y="55983"/>
                      <a:pt x="0" y="66113"/>
                      <a:pt x="0" y="76347"/>
                    </a:cubicBezTo>
                    <a:cubicBezTo>
                      <a:pt x="0" y="86581"/>
                      <a:pt x="2053" y="96710"/>
                      <a:pt x="6031" y="106133"/>
                    </a:cubicBezTo>
                    <a:cubicBezTo>
                      <a:pt x="10074" y="115557"/>
                      <a:pt x="15914" y="124081"/>
                      <a:pt x="23293" y="131199"/>
                    </a:cubicBezTo>
                    <a:cubicBezTo>
                      <a:pt x="30608" y="138318"/>
                      <a:pt x="39335" y="143885"/>
                      <a:pt x="48896" y="147571"/>
                    </a:cubicBezTo>
                    <a:cubicBezTo>
                      <a:pt x="58457" y="151257"/>
                      <a:pt x="68660" y="152985"/>
                      <a:pt x="78927" y="152654"/>
                    </a:cubicBezTo>
                    <a:lnTo>
                      <a:pt x="111781" y="152654"/>
                    </a:lnTo>
                    <a:lnTo>
                      <a:pt x="156443" y="210774"/>
                    </a:lnTo>
                    <a:lnTo>
                      <a:pt x="184484" y="210774"/>
                    </a:lnTo>
                    <a:lnTo>
                      <a:pt x="184484" y="152654"/>
                    </a:lnTo>
                    <a:lnTo>
                      <a:pt x="222023" y="152654"/>
                    </a:lnTo>
                    <a:cubicBezTo>
                      <a:pt x="232033" y="152686"/>
                      <a:pt x="242043" y="150737"/>
                      <a:pt x="251347" y="146920"/>
                    </a:cubicBezTo>
                    <a:cubicBezTo>
                      <a:pt x="260652" y="143102"/>
                      <a:pt x="269058" y="137490"/>
                      <a:pt x="276181" y="130406"/>
                    </a:cubicBezTo>
                    <a:cubicBezTo>
                      <a:pt x="283304" y="123322"/>
                      <a:pt x="289015" y="114904"/>
                      <a:pt x="292865" y="105635"/>
                    </a:cubicBezTo>
                    <a:cubicBezTo>
                      <a:pt x="296715" y="96366"/>
                      <a:pt x="298704" y="86427"/>
                      <a:pt x="298704" y="76387"/>
                    </a:cubicBezTo>
                    <a:close/>
                    <a:moveTo>
                      <a:pt x="164977" y="133308"/>
                    </a:moveTo>
                    <a:lnTo>
                      <a:pt x="164977" y="190149"/>
                    </a:lnTo>
                    <a:lnTo>
                      <a:pt x="121278" y="133308"/>
                    </a:lnTo>
                    <a:lnTo>
                      <a:pt x="78927" y="133308"/>
                    </a:lnTo>
                    <a:cubicBezTo>
                      <a:pt x="71227" y="133595"/>
                      <a:pt x="63591" y="132334"/>
                      <a:pt x="56404" y="129601"/>
                    </a:cubicBezTo>
                    <a:cubicBezTo>
                      <a:pt x="49281" y="126868"/>
                      <a:pt x="42736" y="122718"/>
                      <a:pt x="37154" y="117400"/>
                    </a:cubicBezTo>
                    <a:cubicBezTo>
                      <a:pt x="31635" y="112083"/>
                      <a:pt x="27272" y="105706"/>
                      <a:pt x="24256" y="98652"/>
                    </a:cubicBezTo>
                    <a:cubicBezTo>
                      <a:pt x="21239" y="91599"/>
                      <a:pt x="19699" y="84012"/>
                      <a:pt x="19699" y="76347"/>
                    </a:cubicBezTo>
                    <a:cubicBezTo>
                      <a:pt x="19699" y="68682"/>
                      <a:pt x="21239" y="61096"/>
                      <a:pt x="24256" y="54042"/>
                    </a:cubicBezTo>
                    <a:cubicBezTo>
                      <a:pt x="27272" y="46988"/>
                      <a:pt x="31635" y="40612"/>
                      <a:pt x="37154" y="35294"/>
                    </a:cubicBezTo>
                    <a:cubicBezTo>
                      <a:pt x="42736" y="29976"/>
                      <a:pt x="49281" y="25827"/>
                      <a:pt x="56404" y="23094"/>
                    </a:cubicBezTo>
                    <a:cubicBezTo>
                      <a:pt x="63591" y="20360"/>
                      <a:pt x="71227" y="19099"/>
                      <a:pt x="78927" y="19387"/>
                    </a:cubicBezTo>
                    <a:lnTo>
                      <a:pt x="222023" y="19387"/>
                    </a:lnTo>
                    <a:cubicBezTo>
                      <a:pt x="229659" y="19099"/>
                      <a:pt x="237359" y="20360"/>
                      <a:pt x="244482" y="23094"/>
                    </a:cubicBezTo>
                    <a:cubicBezTo>
                      <a:pt x="251668" y="25827"/>
                      <a:pt x="258214" y="29976"/>
                      <a:pt x="263732" y="35294"/>
                    </a:cubicBezTo>
                    <a:cubicBezTo>
                      <a:pt x="269250" y="40612"/>
                      <a:pt x="273678" y="46988"/>
                      <a:pt x="276694" y="54042"/>
                    </a:cubicBezTo>
                    <a:cubicBezTo>
                      <a:pt x="279710" y="61096"/>
                      <a:pt x="281250" y="68682"/>
                      <a:pt x="281250" y="76347"/>
                    </a:cubicBezTo>
                    <a:cubicBezTo>
                      <a:pt x="281250" y="84012"/>
                      <a:pt x="279710" y="91599"/>
                      <a:pt x="276694" y="98652"/>
                    </a:cubicBezTo>
                    <a:cubicBezTo>
                      <a:pt x="273678" y="105706"/>
                      <a:pt x="269250" y="112083"/>
                      <a:pt x="263732" y="117400"/>
                    </a:cubicBezTo>
                    <a:cubicBezTo>
                      <a:pt x="258214" y="122718"/>
                      <a:pt x="251668" y="126868"/>
                      <a:pt x="244482" y="129601"/>
                    </a:cubicBezTo>
                    <a:cubicBezTo>
                      <a:pt x="237359" y="132334"/>
                      <a:pt x="229659" y="133595"/>
                      <a:pt x="222023" y="133308"/>
                    </a:cubicBezTo>
                    <a:lnTo>
                      <a:pt x="164977" y="133308"/>
                    </a:lnTo>
                    <a:close/>
                  </a:path>
                </a:pathLst>
              </a:custGeom>
              <a:solidFill>
                <a:srgbClr val="2D5967"/>
              </a:solidFill>
              <a:ln w="6417" cap="flat">
                <a:noFill/>
                <a:prstDash val="solid"/>
                <a:miter/>
              </a:ln>
            </p:spPr>
            <p:txBody>
              <a:bodyPr rtlCol="0" anchor="ctr"/>
              <a:lstStyle/>
              <a:p>
                <a:endParaRPr lang="en-US" sz="810"/>
              </a:p>
            </p:txBody>
          </p:sp>
          <p:sp>
            <p:nvSpPr>
              <p:cNvPr id="552" name="Freeform: Shape 551">
                <a:extLst>
                  <a:ext uri="{FF2B5EF4-FFF2-40B4-BE49-F238E27FC236}">
                    <a16:creationId xmlns:a16="http://schemas.microsoft.com/office/drawing/2014/main" id="{035820D0-159F-D845-B6D8-F21EB8B3CF86}"/>
                  </a:ext>
                </a:extLst>
              </p:cNvPr>
              <p:cNvSpPr/>
              <p:nvPr/>
            </p:nvSpPr>
            <p:spPr>
              <a:xfrm>
                <a:off x="9479227" y="2583195"/>
                <a:ext cx="85012" cy="84900"/>
              </a:xfrm>
              <a:custGeom>
                <a:avLst/>
                <a:gdLst>
                  <a:gd name="connsiteX0" fmla="*/ 85011 w 85012"/>
                  <a:gd name="connsiteY0" fmla="*/ 42531 h 84900"/>
                  <a:gd name="connsiteX1" fmla="*/ 77889 w 85012"/>
                  <a:gd name="connsiteY1" fmla="*/ 18924 h 84900"/>
                  <a:gd name="connsiteX2" fmla="*/ 58831 w 85012"/>
                  <a:gd name="connsiteY2" fmla="*/ 3254 h 84900"/>
                  <a:gd name="connsiteX3" fmla="*/ 34254 w 85012"/>
                  <a:gd name="connsiteY3" fmla="*/ 806 h 84900"/>
                  <a:gd name="connsiteX4" fmla="*/ 12501 w 85012"/>
                  <a:gd name="connsiteY4" fmla="*/ 12405 h 84900"/>
                  <a:gd name="connsiteX5" fmla="*/ 822 w 85012"/>
                  <a:gd name="connsiteY5" fmla="*/ 34139 h 84900"/>
                  <a:gd name="connsiteX6" fmla="*/ 3261 w 85012"/>
                  <a:gd name="connsiteY6" fmla="*/ 58677 h 84900"/>
                  <a:gd name="connsiteX7" fmla="*/ 18918 w 85012"/>
                  <a:gd name="connsiteY7" fmla="*/ 77742 h 84900"/>
                  <a:gd name="connsiteX8" fmla="*/ 42532 w 85012"/>
                  <a:gd name="connsiteY8" fmla="*/ 84901 h 84900"/>
                  <a:gd name="connsiteX9" fmla="*/ 72563 w 85012"/>
                  <a:gd name="connsiteY9" fmla="*/ 72496 h 84900"/>
                  <a:gd name="connsiteX10" fmla="*/ 85011 w 85012"/>
                  <a:gd name="connsiteY10" fmla="*/ 42531 h 84900"/>
                  <a:gd name="connsiteX11" fmla="*/ 19560 w 85012"/>
                  <a:gd name="connsiteY11" fmla="*/ 42531 h 84900"/>
                  <a:gd name="connsiteX12" fmla="*/ 23410 w 85012"/>
                  <a:gd name="connsiteY12" fmla="*/ 29709 h 84900"/>
                  <a:gd name="connsiteX13" fmla="*/ 33741 w 85012"/>
                  <a:gd name="connsiteY13" fmla="*/ 21195 h 84900"/>
                  <a:gd name="connsiteX14" fmla="*/ 47088 w 85012"/>
                  <a:gd name="connsiteY14" fmla="*/ 19865 h 84900"/>
                  <a:gd name="connsiteX15" fmla="*/ 58895 w 85012"/>
                  <a:gd name="connsiteY15" fmla="*/ 26170 h 84900"/>
                  <a:gd name="connsiteX16" fmla="*/ 65248 w 85012"/>
                  <a:gd name="connsiteY16" fmla="*/ 37978 h 84900"/>
                  <a:gd name="connsiteX17" fmla="*/ 63900 w 85012"/>
                  <a:gd name="connsiteY17" fmla="*/ 51299 h 84900"/>
                  <a:gd name="connsiteX18" fmla="*/ 55366 w 85012"/>
                  <a:gd name="connsiteY18" fmla="*/ 61628 h 84900"/>
                  <a:gd name="connsiteX19" fmla="*/ 42532 w 85012"/>
                  <a:gd name="connsiteY19" fmla="*/ 65475 h 84900"/>
                  <a:gd name="connsiteX20" fmla="*/ 26297 w 85012"/>
                  <a:gd name="connsiteY20" fmla="*/ 58731 h 84900"/>
                  <a:gd name="connsiteX21" fmla="*/ 19560 w 85012"/>
                  <a:gd name="connsiteY21" fmla="*/ 42531 h 8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012" h="84900">
                    <a:moveTo>
                      <a:pt x="85011" y="42531"/>
                    </a:moveTo>
                    <a:cubicBezTo>
                      <a:pt x="85076" y="34132"/>
                      <a:pt x="82573" y="25916"/>
                      <a:pt x="77889" y="18924"/>
                    </a:cubicBezTo>
                    <a:cubicBezTo>
                      <a:pt x="73269" y="11933"/>
                      <a:pt x="66595" y="6479"/>
                      <a:pt x="58831" y="3254"/>
                    </a:cubicBezTo>
                    <a:cubicBezTo>
                      <a:pt x="51066" y="29"/>
                      <a:pt x="42532" y="-823"/>
                      <a:pt x="34254" y="806"/>
                    </a:cubicBezTo>
                    <a:cubicBezTo>
                      <a:pt x="26041" y="2435"/>
                      <a:pt x="18469" y="6472"/>
                      <a:pt x="12501" y="12405"/>
                    </a:cubicBezTo>
                    <a:cubicBezTo>
                      <a:pt x="6533" y="18339"/>
                      <a:pt x="2491" y="25903"/>
                      <a:pt x="822" y="34139"/>
                    </a:cubicBezTo>
                    <a:cubicBezTo>
                      <a:pt x="-846" y="42377"/>
                      <a:pt x="52" y="50916"/>
                      <a:pt x="3261" y="58677"/>
                    </a:cubicBezTo>
                    <a:cubicBezTo>
                      <a:pt x="6469" y="66439"/>
                      <a:pt x="11923" y="73073"/>
                      <a:pt x="18918" y="77742"/>
                    </a:cubicBezTo>
                    <a:cubicBezTo>
                      <a:pt x="25912" y="82409"/>
                      <a:pt x="34126" y="84901"/>
                      <a:pt x="42532" y="84901"/>
                    </a:cubicBezTo>
                    <a:cubicBezTo>
                      <a:pt x="53761" y="84902"/>
                      <a:pt x="64606" y="80440"/>
                      <a:pt x="72563" y="72496"/>
                    </a:cubicBezTo>
                    <a:cubicBezTo>
                      <a:pt x="80520" y="64553"/>
                      <a:pt x="85011" y="53775"/>
                      <a:pt x="85011" y="42531"/>
                    </a:cubicBezTo>
                    <a:close/>
                    <a:moveTo>
                      <a:pt x="19560" y="42531"/>
                    </a:moveTo>
                    <a:cubicBezTo>
                      <a:pt x="19560" y="37970"/>
                      <a:pt x="20843" y="33508"/>
                      <a:pt x="23410" y="29709"/>
                    </a:cubicBezTo>
                    <a:cubicBezTo>
                      <a:pt x="25912" y="25910"/>
                      <a:pt x="29505" y="22947"/>
                      <a:pt x="33741" y="21195"/>
                    </a:cubicBezTo>
                    <a:cubicBezTo>
                      <a:pt x="37976" y="19442"/>
                      <a:pt x="42596" y="18979"/>
                      <a:pt x="47088" y="19865"/>
                    </a:cubicBezTo>
                    <a:cubicBezTo>
                      <a:pt x="51580" y="20751"/>
                      <a:pt x="55687" y="22946"/>
                      <a:pt x="58895" y="26170"/>
                    </a:cubicBezTo>
                    <a:cubicBezTo>
                      <a:pt x="62168" y="29395"/>
                      <a:pt x="64349" y="33505"/>
                      <a:pt x="65248" y="37978"/>
                    </a:cubicBezTo>
                    <a:cubicBezTo>
                      <a:pt x="66082" y="42452"/>
                      <a:pt x="65632" y="47088"/>
                      <a:pt x="63900" y="51299"/>
                    </a:cubicBezTo>
                    <a:cubicBezTo>
                      <a:pt x="62168" y="55509"/>
                      <a:pt x="59151" y="59104"/>
                      <a:pt x="55366" y="61628"/>
                    </a:cubicBezTo>
                    <a:cubicBezTo>
                      <a:pt x="51580" y="64152"/>
                      <a:pt x="47088" y="65491"/>
                      <a:pt x="42532" y="65475"/>
                    </a:cubicBezTo>
                    <a:cubicBezTo>
                      <a:pt x="36436" y="65453"/>
                      <a:pt x="30597" y="63030"/>
                      <a:pt x="26297" y="58731"/>
                    </a:cubicBezTo>
                    <a:cubicBezTo>
                      <a:pt x="21998" y="54433"/>
                      <a:pt x="19560" y="48609"/>
                      <a:pt x="19560" y="42531"/>
                    </a:cubicBezTo>
                    <a:close/>
                  </a:path>
                </a:pathLst>
              </a:custGeom>
              <a:solidFill>
                <a:srgbClr val="2D5967"/>
              </a:solidFill>
              <a:ln w="6417" cap="flat">
                <a:noFill/>
                <a:prstDash val="solid"/>
                <a:miter/>
              </a:ln>
            </p:spPr>
            <p:txBody>
              <a:bodyPr rtlCol="0" anchor="ctr"/>
              <a:lstStyle/>
              <a:p>
                <a:endParaRPr lang="en-US" sz="810"/>
              </a:p>
            </p:txBody>
          </p:sp>
          <p:sp>
            <p:nvSpPr>
              <p:cNvPr id="553" name="Freeform: Shape 552">
                <a:extLst>
                  <a:ext uri="{FF2B5EF4-FFF2-40B4-BE49-F238E27FC236}">
                    <a16:creationId xmlns:a16="http://schemas.microsoft.com/office/drawing/2014/main" id="{1EB7F4AD-9146-68DD-2E97-BBEA58A9563F}"/>
                  </a:ext>
                </a:extLst>
              </p:cNvPr>
              <p:cNvSpPr/>
              <p:nvPr/>
            </p:nvSpPr>
            <p:spPr>
              <a:xfrm>
                <a:off x="9336068" y="2583269"/>
                <a:ext cx="85011" cy="84901"/>
              </a:xfrm>
              <a:custGeom>
                <a:avLst/>
                <a:gdLst>
                  <a:gd name="connsiteX0" fmla="*/ 42596 w 85011"/>
                  <a:gd name="connsiteY0" fmla="*/ 0 h 84901"/>
                  <a:gd name="connsiteX1" fmla="*/ 18982 w 85011"/>
                  <a:gd name="connsiteY1" fmla="*/ 7116 h 84901"/>
                  <a:gd name="connsiteX2" fmla="*/ 3260 w 85011"/>
                  <a:gd name="connsiteY2" fmla="*/ 26150 h 84901"/>
                  <a:gd name="connsiteX3" fmla="*/ 823 w 85011"/>
                  <a:gd name="connsiteY3" fmla="*/ 50683 h 84901"/>
                  <a:gd name="connsiteX4" fmla="*/ 12437 w 85011"/>
                  <a:gd name="connsiteY4" fmla="*/ 72440 h 84901"/>
                  <a:gd name="connsiteX5" fmla="*/ 34190 w 85011"/>
                  <a:gd name="connsiteY5" fmla="*/ 84080 h 84901"/>
                  <a:gd name="connsiteX6" fmla="*/ 58766 w 85011"/>
                  <a:gd name="connsiteY6" fmla="*/ 81677 h 84901"/>
                  <a:gd name="connsiteX7" fmla="*/ 77888 w 85011"/>
                  <a:gd name="connsiteY7" fmla="*/ 66043 h 84901"/>
                  <a:gd name="connsiteX8" fmla="*/ 85012 w 85011"/>
                  <a:gd name="connsiteY8" fmla="*/ 42451 h 84901"/>
                  <a:gd name="connsiteX9" fmla="*/ 72627 w 85011"/>
                  <a:gd name="connsiteY9" fmla="*/ 12462 h 84901"/>
                  <a:gd name="connsiteX10" fmla="*/ 42596 w 85011"/>
                  <a:gd name="connsiteY10" fmla="*/ 0 h 84901"/>
                  <a:gd name="connsiteX11" fmla="*/ 42596 w 85011"/>
                  <a:gd name="connsiteY11" fmla="*/ 65395 h 84901"/>
                  <a:gd name="connsiteX12" fmla="*/ 29762 w 85011"/>
                  <a:gd name="connsiteY12" fmla="*/ 61548 h 84901"/>
                  <a:gd name="connsiteX13" fmla="*/ 21228 w 85011"/>
                  <a:gd name="connsiteY13" fmla="*/ 51219 h 84901"/>
                  <a:gd name="connsiteX14" fmla="*/ 19880 w 85011"/>
                  <a:gd name="connsiteY14" fmla="*/ 37899 h 84901"/>
                  <a:gd name="connsiteX15" fmla="*/ 26233 w 85011"/>
                  <a:gd name="connsiteY15" fmla="*/ 26090 h 84901"/>
                  <a:gd name="connsiteX16" fmla="*/ 38040 w 85011"/>
                  <a:gd name="connsiteY16" fmla="*/ 19786 h 84901"/>
                  <a:gd name="connsiteX17" fmla="*/ 51387 w 85011"/>
                  <a:gd name="connsiteY17" fmla="*/ 21115 h 84901"/>
                  <a:gd name="connsiteX18" fmla="*/ 61718 w 85011"/>
                  <a:gd name="connsiteY18" fmla="*/ 29629 h 84901"/>
                  <a:gd name="connsiteX19" fmla="*/ 65568 w 85011"/>
                  <a:gd name="connsiteY19" fmla="*/ 42451 h 84901"/>
                  <a:gd name="connsiteX20" fmla="*/ 58830 w 85011"/>
                  <a:gd name="connsiteY20" fmla="*/ 58651 h 84901"/>
                  <a:gd name="connsiteX21" fmla="*/ 42596 w 85011"/>
                  <a:gd name="connsiteY21" fmla="*/ 65395 h 84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011" h="84901">
                    <a:moveTo>
                      <a:pt x="42596" y="0"/>
                    </a:moveTo>
                    <a:cubicBezTo>
                      <a:pt x="34190" y="-15"/>
                      <a:pt x="25976" y="2461"/>
                      <a:pt x="18982" y="7116"/>
                    </a:cubicBezTo>
                    <a:cubicBezTo>
                      <a:pt x="11924" y="11770"/>
                      <a:pt x="6469" y="18395"/>
                      <a:pt x="3260" y="26150"/>
                    </a:cubicBezTo>
                    <a:cubicBezTo>
                      <a:pt x="52" y="33905"/>
                      <a:pt x="-846" y="42444"/>
                      <a:pt x="823" y="50683"/>
                    </a:cubicBezTo>
                    <a:cubicBezTo>
                      <a:pt x="2427" y="58923"/>
                      <a:pt x="6469" y="66495"/>
                      <a:pt x="12437" y="72440"/>
                    </a:cubicBezTo>
                    <a:cubicBezTo>
                      <a:pt x="18340" y="78384"/>
                      <a:pt x="25912" y="82435"/>
                      <a:pt x="34190" y="84080"/>
                    </a:cubicBezTo>
                    <a:cubicBezTo>
                      <a:pt x="42468" y="85725"/>
                      <a:pt x="51002" y="84888"/>
                      <a:pt x="58766" y="81677"/>
                    </a:cubicBezTo>
                    <a:cubicBezTo>
                      <a:pt x="66531" y="78467"/>
                      <a:pt x="73204" y="73026"/>
                      <a:pt x="77888" y="66043"/>
                    </a:cubicBezTo>
                    <a:cubicBezTo>
                      <a:pt x="82509" y="59061"/>
                      <a:pt x="85012" y="50850"/>
                      <a:pt x="85012" y="42451"/>
                    </a:cubicBezTo>
                    <a:cubicBezTo>
                      <a:pt x="85012" y="31206"/>
                      <a:pt x="80584" y="20421"/>
                      <a:pt x="72627" y="12462"/>
                    </a:cubicBezTo>
                    <a:cubicBezTo>
                      <a:pt x="64670" y="4503"/>
                      <a:pt x="53889" y="21"/>
                      <a:pt x="42596" y="0"/>
                    </a:cubicBezTo>
                    <a:close/>
                    <a:moveTo>
                      <a:pt x="42596" y="65395"/>
                    </a:moveTo>
                    <a:cubicBezTo>
                      <a:pt x="38040" y="65411"/>
                      <a:pt x="33548" y="64072"/>
                      <a:pt x="29762" y="61548"/>
                    </a:cubicBezTo>
                    <a:cubicBezTo>
                      <a:pt x="25976" y="59024"/>
                      <a:pt x="22960" y="55429"/>
                      <a:pt x="21228" y="51219"/>
                    </a:cubicBezTo>
                    <a:cubicBezTo>
                      <a:pt x="19495" y="47009"/>
                      <a:pt x="18982" y="42372"/>
                      <a:pt x="19880" y="37899"/>
                    </a:cubicBezTo>
                    <a:cubicBezTo>
                      <a:pt x="20779" y="33425"/>
                      <a:pt x="22960" y="29315"/>
                      <a:pt x="26233" y="26090"/>
                    </a:cubicBezTo>
                    <a:cubicBezTo>
                      <a:pt x="29441" y="22866"/>
                      <a:pt x="33548" y="20671"/>
                      <a:pt x="38040" y="19786"/>
                    </a:cubicBezTo>
                    <a:cubicBezTo>
                      <a:pt x="42532" y="18900"/>
                      <a:pt x="47152" y="19362"/>
                      <a:pt x="51387" y="21115"/>
                    </a:cubicBezTo>
                    <a:cubicBezTo>
                      <a:pt x="55622" y="22868"/>
                      <a:pt x="59216" y="25831"/>
                      <a:pt x="61718" y="29629"/>
                    </a:cubicBezTo>
                    <a:cubicBezTo>
                      <a:pt x="64220" y="33428"/>
                      <a:pt x="65568" y="37890"/>
                      <a:pt x="65568" y="42451"/>
                    </a:cubicBezTo>
                    <a:cubicBezTo>
                      <a:pt x="65568" y="48529"/>
                      <a:pt x="63130" y="54353"/>
                      <a:pt x="58830" y="58651"/>
                    </a:cubicBezTo>
                    <a:cubicBezTo>
                      <a:pt x="54532" y="62950"/>
                      <a:pt x="48692" y="65374"/>
                      <a:pt x="42596" y="65395"/>
                    </a:cubicBezTo>
                    <a:close/>
                  </a:path>
                </a:pathLst>
              </a:custGeom>
              <a:solidFill>
                <a:srgbClr val="2D5967"/>
              </a:solidFill>
              <a:ln w="6417" cap="flat">
                <a:noFill/>
                <a:prstDash val="solid"/>
                <a:miter/>
              </a:ln>
            </p:spPr>
            <p:txBody>
              <a:bodyPr rtlCol="0" anchor="ctr"/>
              <a:lstStyle/>
              <a:p>
                <a:endParaRPr lang="en-US" sz="810"/>
              </a:p>
            </p:txBody>
          </p:sp>
        </p:grpSp>
        <p:grpSp>
          <p:nvGrpSpPr>
            <p:cNvPr id="554" name="Graphic 4">
              <a:extLst>
                <a:ext uri="{FF2B5EF4-FFF2-40B4-BE49-F238E27FC236}">
                  <a16:creationId xmlns:a16="http://schemas.microsoft.com/office/drawing/2014/main" id="{ACFFDBED-7703-ED42-5B0E-13F5EC66FA45}"/>
                </a:ext>
              </a:extLst>
            </p:cNvPr>
            <p:cNvGrpSpPr/>
            <p:nvPr/>
          </p:nvGrpSpPr>
          <p:grpSpPr>
            <a:xfrm>
              <a:off x="9179934" y="2836667"/>
              <a:ext cx="612668" cy="319652"/>
              <a:chOff x="9179934" y="2836667"/>
              <a:chExt cx="612668" cy="319652"/>
            </a:xfrm>
            <a:solidFill>
              <a:srgbClr val="000000"/>
            </a:solidFill>
          </p:grpSpPr>
          <p:sp>
            <p:nvSpPr>
              <p:cNvPr id="555" name="TextBox 554">
                <a:extLst>
                  <a:ext uri="{FF2B5EF4-FFF2-40B4-BE49-F238E27FC236}">
                    <a16:creationId xmlns:a16="http://schemas.microsoft.com/office/drawing/2014/main" id="{02FFF0EB-47CD-0DF6-8653-815371B887F1}"/>
                  </a:ext>
                </a:extLst>
              </p:cNvPr>
              <p:cNvSpPr txBox="1"/>
              <p:nvPr/>
            </p:nvSpPr>
            <p:spPr>
              <a:xfrm>
                <a:off x="9242883" y="2836667"/>
                <a:ext cx="48442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Digital</a:t>
                </a:r>
              </a:p>
            </p:txBody>
          </p:sp>
          <p:sp>
            <p:nvSpPr>
              <p:cNvPr id="556" name="TextBox 555">
                <a:extLst>
                  <a:ext uri="{FF2B5EF4-FFF2-40B4-BE49-F238E27FC236}">
                    <a16:creationId xmlns:a16="http://schemas.microsoft.com/office/drawing/2014/main" id="{EC363A66-2CFB-B2C1-1593-F0E1630FE6A3}"/>
                  </a:ext>
                </a:extLst>
              </p:cNvPr>
              <p:cNvSpPr txBox="1"/>
              <p:nvPr/>
            </p:nvSpPr>
            <p:spPr>
              <a:xfrm>
                <a:off x="9179934" y="2939337"/>
                <a:ext cx="61266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Assistant</a:t>
                </a:r>
              </a:p>
            </p:txBody>
          </p:sp>
        </p:grpSp>
      </p:grpSp>
      <p:grpSp>
        <p:nvGrpSpPr>
          <p:cNvPr id="557" name="Graphic 4">
            <a:extLst>
              <a:ext uri="{FF2B5EF4-FFF2-40B4-BE49-F238E27FC236}">
                <a16:creationId xmlns:a16="http://schemas.microsoft.com/office/drawing/2014/main" id="{15E978AD-8BD5-82B8-6A3F-73711DF520C2}"/>
              </a:ext>
            </a:extLst>
          </p:cNvPr>
          <p:cNvGrpSpPr/>
          <p:nvPr/>
        </p:nvGrpSpPr>
        <p:grpSpPr>
          <a:xfrm>
            <a:off x="9546362" y="1548696"/>
            <a:ext cx="886781" cy="658827"/>
            <a:chOff x="9866793" y="2497492"/>
            <a:chExt cx="886781" cy="658827"/>
          </a:xfrm>
        </p:grpSpPr>
        <p:grpSp>
          <p:nvGrpSpPr>
            <p:cNvPr id="558" name="Graphic 4">
              <a:extLst>
                <a:ext uri="{FF2B5EF4-FFF2-40B4-BE49-F238E27FC236}">
                  <a16:creationId xmlns:a16="http://schemas.microsoft.com/office/drawing/2014/main" id="{758C159E-B5EB-F58E-3E9A-BE79A54238AF}"/>
                </a:ext>
              </a:extLst>
            </p:cNvPr>
            <p:cNvGrpSpPr/>
            <p:nvPr/>
          </p:nvGrpSpPr>
          <p:grpSpPr>
            <a:xfrm>
              <a:off x="10112943" y="2497492"/>
              <a:ext cx="384985" cy="379665"/>
              <a:chOff x="10112943" y="2497492"/>
              <a:chExt cx="384985" cy="379665"/>
            </a:xfrm>
          </p:grpSpPr>
          <p:grpSp>
            <p:nvGrpSpPr>
              <p:cNvPr id="559" name="Graphic 4">
                <a:extLst>
                  <a:ext uri="{FF2B5EF4-FFF2-40B4-BE49-F238E27FC236}">
                    <a16:creationId xmlns:a16="http://schemas.microsoft.com/office/drawing/2014/main" id="{0189932C-6404-F5E6-D83C-DA9DF7201C81}"/>
                  </a:ext>
                </a:extLst>
              </p:cNvPr>
              <p:cNvGrpSpPr/>
              <p:nvPr/>
            </p:nvGrpSpPr>
            <p:grpSpPr>
              <a:xfrm>
                <a:off x="10112943" y="2497492"/>
                <a:ext cx="384985" cy="379665"/>
                <a:chOff x="10112943" y="2497492"/>
                <a:chExt cx="384985" cy="379665"/>
              </a:xfrm>
              <a:solidFill>
                <a:srgbClr val="FFFFFF"/>
              </a:solidFill>
            </p:grpSpPr>
            <p:sp>
              <p:nvSpPr>
                <p:cNvPr id="560" name="Freeform: Shape 559">
                  <a:extLst>
                    <a:ext uri="{FF2B5EF4-FFF2-40B4-BE49-F238E27FC236}">
                      <a16:creationId xmlns:a16="http://schemas.microsoft.com/office/drawing/2014/main" id="{C229C040-CD18-3885-A961-7B09C855ABED}"/>
                    </a:ext>
                  </a:extLst>
                </p:cNvPr>
                <p:cNvSpPr/>
                <p:nvPr/>
              </p:nvSpPr>
              <p:spPr>
                <a:xfrm>
                  <a:off x="10117434" y="2501108"/>
                  <a:ext cx="373868" cy="371525"/>
                </a:xfrm>
                <a:custGeom>
                  <a:avLst/>
                  <a:gdLst>
                    <a:gd name="connsiteX0" fmla="*/ 128337 w 373868"/>
                    <a:gd name="connsiteY0" fmla="*/ 371526 h 371525"/>
                    <a:gd name="connsiteX1" fmla="*/ 114797 w 373868"/>
                    <a:gd name="connsiteY1" fmla="*/ 366103 h 371525"/>
                    <a:gd name="connsiteX2" fmla="*/ 113899 w 373868"/>
                    <a:gd name="connsiteY2" fmla="*/ 365199 h 371525"/>
                    <a:gd name="connsiteX3" fmla="*/ 113001 w 373868"/>
                    <a:gd name="connsiteY3" fmla="*/ 365199 h 371525"/>
                    <a:gd name="connsiteX4" fmla="*/ 98499 w 373868"/>
                    <a:gd name="connsiteY4" fmla="*/ 370621 h 371525"/>
                    <a:gd name="connsiteX5" fmla="*/ 97601 w 373868"/>
                    <a:gd name="connsiteY5" fmla="*/ 370621 h 371525"/>
                    <a:gd name="connsiteX6" fmla="*/ 63271 w 373868"/>
                    <a:gd name="connsiteY6" fmla="*/ 353449 h 371525"/>
                    <a:gd name="connsiteX7" fmla="*/ 30737 w 373868"/>
                    <a:gd name="connsiteY7" fmla="*/ 311866 h 371525"/>
                    <a:gd name="connsiteX8" fmla="*/ 21689 w 373868"/>
                    <a:gd name="connsiteY8" fmla="*/ 285651 h 371525"/>
                    <a:gd name="connsiteX9" fmla="*/ 30737 w 373868"/>
                    <a:gd name="connsiteY9" fmla="*/ 259436 h 371525"/>
                    <a:gd name="connsiteX10" fmla="*/ 63271 w 373868"/>
                    <a:gd name="connsiteY10" fmla="*/ 217854 h 371525"/>
                    <a:gd name="connsiteX11" fmla="*/ 83163 w 373868"/>
                    <a:gd name="connsiteY11" fmla="*/ 203391 h 371525"/>
                    <a:gd name="connsiteX12" fmla="*/ 97601 w 373868"/>
                    <a:gd name="connsiteY12" fmla="*/ 200679 h 371525"/>
                    <a:gd name="connsiteX13" fmla="*/ 99461 w 373868"/>
                    <a:gd name="connsiteY13" fmla="*/ 200679 h 371525"/>
                    <a:gd name="connsiteX14" fmla="*/ 101258 w 373868"/>
                    <a:gd name="connsiteY14" fmla="*/ 200679 h 371525"/>
                    <a:gd name="connsiteX15" fmla="*/ 101258 w 373868"/>
                    <a:gd name="connsiteY15" fmla="*/ 191639 h 371525"/>
                    <a:gd name="connsiteX16" fmla="*/ 0 w 373868"/>
                    <a:gd name="connsiteY16" fmla="*/ 191639 h 371525"/>
                    <a:gd name="connsiteX17" fmla="*/ 963 w 373868"/>
                    <a:gd name="connsiteY17" fmla="*/ 178080 h 371525"/>
                    <a:gd name="connsiteX18" fmla="*/ 49731 w 373868"/>
                    <a:gd name="connsiteY18" fmla="*/ 103955 h 371525"/>
                    <a:gd name="connsiteX19" fmla="*/ 61474 w 373868"/>
                    <a:gd name="connsiteY19" fmla="*/ 88588 h 371525"/>
                    <a:gd name="connsiteX20" fmla="*/ 101258 w 373868"/>
                    <a:gd name="connsiteY20" fmla="*/ 38870 h 371525"/>
                    <a:gd name="connsiteX21" fmla="*/ 129235 w 373868"/>
                    <a:gd name="connsiteY21" fmla="*/ 33447 h 371525"/>
                    <a:gd name="connsiteX22" fmla="*/ 135588 w 373868"/>
                    <a:gd name="connsiteY22" fmla="*/ 33447 h 371525"/>
                    <a:gd name="connsiteX23" fmla="*/ 137385 w 373868"/>
                    <a:gd name="connsiteY23" fmla="*/ 33447 h 371525"/>
                    <a:gd name="connsiteX24" fmla="*/ 152721 w 373868"/>
                    <a:gd name="connsiteY24" fmla="*/ 27119 h 371525"/>
                    <a:gd name="connsiteX25" fmla="*/ 215093 w 373868"/>
                    <a:gd name="connsiteY25" fmla="*/ 0 h 371525"/>
                    <a:gd name="connsiteX26" fmla="*/ 291004 w 373868"/>
                    <a:gd name="connsiteY26" fmla="*/ 47006 h 371525"/>
                    <a:gd name="connsiteX27" fmla="*/ 306404 w 373868"/>
                    <a:gd name="connsiteY27" fmla="*/ 58757 h 371525"/>
                    <a:gd name="connsiteX28" fmla="*/ 333484 w 373868"/>
                    <a:gd name="connsiteY28" fmla="*/ 70509 h 371525"/>
                    <a:gd name="connsiteX29" fmla="*/ 363322 w 373868"/>
                    <a:gd name="connsiteY29" fmla="*/ 185311 h 371525"/>
                    <a:gd name="connsiteX30" fmla="*/ 359664 w 373868"/>
                    <a:gd name="connsiteY30" fmla="*/ 191639 h 371525"/>
                    <a:gd name="connsiteX31" fmla="*/ 295560 w 373868"/>
                    <a:gd name="connsiteY31" fmla="*/ 191639 h 371525"/>
                    <a:gd name="connsiteX32" fmla="*/ 295560 w 373868"/>
                    <a:gd name="connsiteY32" fmla="*/ 335367 h 371525"/>
                    <a:gd name="connsiteX33" fmla="*/ 189811 w 373868"/>
                    <a:gd name="connsiteY33" fmla="*/ 335367 h 371525"/>
                    <a:gd name="connsiteX34" fmla="*/ 164528 w 373868"/>
                    <a:gd name="connsiteY34" fmla="*/ 353449 h 371525"/>
                    <a:gd name="connsiteX35" fmla="*/ 130134 w 373868"/>
                    <a:gd name="connsiteY35" fmla="*/ 370621 h 371525"/>
                    <a:gd name="connsiteX36" fmla="*/ 128337 w 373868"/>
                    <a:gd name="connsiteY36" fmla="*/ 371526 h 3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3868" h="371525">
                      <a:moveTo>
                        <a:pt x="128337" y="371526"/>
                      </a:moveTo>
                      <a:cubicBezTo>
                        <a:pt x="122947" y="371526"/>
                        <a:pt x="118391" y="368818"/>
                        <a:pt x="114797" y="366103"/>
                      </a:cubicBezTo>
                      <a:cubicBezTo>
                        <a:pt x="114797" y="366103"/>
                        <a:pt x="113899" y="366103"/>
                        <a:pt x="113899" y="365199"/>
                      </a:cubicBezTo>
                      <a:cubicBezTo>
                        <a:pt x="113899" y="365199"/>
                        <a:pt x="113899" y="365199"/>
                        <a:pt x="113001" y="365199"/>
                      </a:cubicBezTo>
                      <a:cubicBezTo>
                        <a:pt x="108445" y="367913"/>
                        <a:pt x="104852" y="370621"/>
                        <a:pt x="98499" y="370621"/>
                      </a:cubicBezTo>
                      <a:lnTo>
                        <a:pt x="97601" y="370621"/>
                      </a:lnTo>
                      <a:cubicBezTo>
                        <a:pt x="84061" y="370621"/>
                        <a:pt x="71419" y="364294"/>
                        <a:pt x="63271" y="353449"/>
                      </a:cubicBezTo>
                      <a:cubicBezTo>
                        <a:pt x="44276" y="348925"/>
                        <a:pt x="30737" y="331754"/>
                        <a:pt x="30737" y="311866"/>
                      </a:cubicBezTo>
                      <a:cubicBezTo>
                        <a:pt x="25347" y="304634"/>
                        <a:pt x="21689" y="295594"/>
                        <a:pt x="21689" y="285651"/>
                      </a:cubicBezTo>
                      <a:cubicBezTo>
                        <a:pt x="21689" y="276611"/>
                        <a:pt x="24449" y="267572"/>
                        <a:pt x="30737" y="259436"/>
                      </a:cubicBezTo>
                      <a:cubicBezTo>
                        <a:pt x="30737" y="239549"/>
                        <a:pt x="44276" y="222374"/>
                        <a:pt x="63271" y="217854"/>
                      </a:cubicBezTo>
                      <a:cubicBezTo>
                        <a:pt x="68725" y="211526"/>
                        <a:pt x="75013" y="206103"/>
                        <a:pt x="83163" y="203391"/>
                      </a:cubicBezTo>
                      <a:cubicBezTo>
                        <a:pt x="87654" y="201583"/>
                        <a:pt x="93108" y="200679"/>
                        <a:pt x="97601" y="200679"/>
                      </a:cubicBezTo>
                      <a:lnTo>
                        <a:pt x="99461" y="200679"/>
                      </a:lnTo>
                      <a:cubicBezTo>
                        <a:pt x="100360" y="200679"/>
                        <a:pt x="100360" y="200679"/>
                        <a:pt x="101258" y="200679"/>
                      </a:cubicBezTo>
                      <a:lnTo>
                        <a:pt x="101258" y="191639"/>
                      </a:lnTo>
                      <a:lnTo>
                        <a:pt x="0" y="191639"/>
                      </a:lnTo>
                      <a:lnTo>
                        <a:pt x="963" y="178080"/>
                      </a:lnTo>
                      <a:cubicBezTo>
                        <a:pt x="3658" y="146441"/>
                        <a:pt x="21689" y="119322"/>
                        <a:pt x="49731" y="103955"/>
                      </a:cubicBezTo>
                      <a:cubicBezTo>
                        <a:pt x="56083" y="100340"/>
                        <a:pt x="59677" y="94915"/>
                        <a:pt x="61474" y="88588"/>
                      </a:cubicBezTo>
                      <a:cubicBezTo>
                        <a:pt x="65965" y="65989"/>
                        <a:pt x="80467" y="47909"/>
                        <a:pt x="101258" y="38870"/>
                      </a:cubicBezTo>
                      <a:cubicBezTo>
                        <a:pt x="110306" y="35254"/>
                        <a:pt x="119290" y="33447"/>
                        <a:pt x="129235" y="33447"/>
                      </a:cubicBezTo>
                      <a:cubicBezTo>
                        <a:pt x="131032" y="33447"/>
                        <a:pt x="133792" y="33447"/>
                        <a:pt x="135588" y="33447"/>
                      </a:cubicBezTo>
                      <a:cubicBezTo>
                        <a:pt x="136486" y="33447"/>
                        <a:pt x="137385" y="33447"/>
                        <a:pt x="137385" y="33447"/>
                      </a:cubicBezTo>
                      <a:cubicBezTo>
                        <a:pt x="143737" y="33447"/>
                        <a:pt x="149127" y="30734"/>
                        <a:pt x="152721" y="27119"/>
                      </a:cubicBezTo>
                      <a:cubicBezTo>
                        <a:pt x="169020" y="9944"/>
                        <a:pt x="191608" y="0"/>
                        <a:pt x="215093" y="0"/>
                      </a:cubicBezTo>
                      <a:cubicBezTo>
                        <a:pt x="247627" y="0"/>
                        <a:pt x="276567" y="18079"/>
                        <a:pt x="291004" y="47006"/>
                      </a:cubicBezTo>
                      <a:cubicBezTo>
                        <a:pt x="293699" y="53334"/>
                        <a:pt x="300052" y="57853"/>
                        <a:pt x="306404" y="58757"/>
                      </a:cubicBezTo>
                      <a:cubicBezTo>
                        <a:pt x="316286" y="60565"/>
                        <a:pt x="325334" y="65085"/>
                        <a:pt x="333484" y="70509"/>
                      </a:cubicBezTo>
                      <a:cubicBezTo>
                        <a:pt x="372370" y="94915"/>
                        <a:pt x="385011" y="145537"/>
                        <a:pt x="363322" y="185311"/>
                      </a:cubicBezTo>
                      <a:lnTo>
                        <a:pt x="359664" y="191639"/>
                      </a:lnTo>
                      <a:lnTo>
                        <a:pt x="295560" y="191639"/>
                      </a:lnTo>
                      <a:lnTo>
                        <a:pt x="295560" y="335367"/>
                      </a:lnTo>
                      <a:lnTo>
                        <a:pt x="189811" y="335367"/>
                      </a:lnTo>
                      <a:cubicBezTo>
                        <a:pt x="183458" y="344408"/>
                        <a:pt x="174410" y="350735"/>
                        <a:pt x="164528" y="353449"/>
                      </a:cubicBezTo>
                      <a:cubicBezTo>
                        <a:pt x="156378" y="364294"/>
                        <a:pt x="143737" y="370621"/>
                        <a:pt x="130134" y="370621"/>
                      </a:cubicBezTo>
                      <a:lnTo>
                        <a:pt x="128337" y="371526"/>
                      </a:lnTo>
                      <a:close/>
                    </a:path>
                  </a:pathLst>
                </a:custGeom>
                <a:solidFill>
                  <a:srgbClr val="FFFFFF"/>
                </a:solidFill>
                <a:ln w="6417" cap="flat">
                  <a:noFill/>
                  <a:prstDash val="solid"/>
                  <a:miter/>
                </a:ln>
              </p:spPr>
              <p:txBody>
                <a:bodyPr rtlCol="0" anchor="ctr"/>
                <a:lstStyle/>
                <a:p>
                  <a:endParaRPr lang="en-US" sz="810"/>
                </a:p>
              </p:txBody>
            </p:sp>
            <p:sp>
              <p:nvSpPr>
                <p:cNvPr id="561" name="Freeform: Shape 560">
                  <a:extLst>
                    <a:ext uri="{FF2B5EF4-FFF2-40B4-BE49-F238E27FC236}">
                      <a16:creationId xmlns:a16="http://schemas.microsoft.com/office/drawing/2014/main" id="{7FC1A59F-44CA-CAD8-03ED-A1880EC1EDAD}"/>
                    </a:ext>
                  </a:extLst>
                </p:cNvPr>
                <p:cNvSpPr/>
                <p:nvPr/>
              </p:nvSpPr>
              <p:spPr>
                <a:xfrm>
                  <a:off x="10112943" y="2497492"/>
                  <a:ext cx="384985" cy="379665"/>
                </a:xfrm>
                <a:custGeom>
                  <a:avLst/>
                  <a:gdLst>
                    <a:gd name="connsiteX0" fmla="*/ 220483 w 384985"/>
                    <a:gd name="connsiteY0" fmla="*/ 9039 h 379665"/>
                    <a:gd name="connsiteX1" fmla="*/ 292801 w 384985"/>
                    <a:gd name="connsiteY1" fmla="*/ 53334 h 379665"/>
                    <a:gd name="connsiteX2" fmla="*/ 310896 w 384985"/>
                    <a:gd name="connsiteY2" fmla="*/ 67797 h 379665"/>
                    <a:gd name="connsiteX3" fmla="*/ 337077 w 384985"/>
                    <a:gd name="connsiteY3" fmla="*/ 78644 h 379665"/>
                    <a:gd name="connsiteX4" fmla="*/ 366017 w 384985"/>
                    <a:gd name="connsiteY4" fmla="*/ 187120 h 379665"/>
                    <a:gd name="connsiteX5" fmla="*/ 364156 w 384985"/>
                    <a:gd name="connsiteY5" fmla="*/ 191640 h 379665"/>
                    <a:gd name="connsiteX6" fmla="*/ 297292 w 384985"/>
                    <a:gd name="connsiteY6" fmla="*/ 191640 h 379665"/>
                    <a:gd name="connsiteX7" fmla="*/ 297292 w 384985"/>
                    <a:gd name="connsiteY7" fmla="*/ 335370 h 379665"/>
                    <a:gd name="connsiteX8" fmla="*/ 191607 w 384985"/>
                    <a:gd name="connsiteY8" fmla="*/ 335370 h 379665"/>
                    <a:gd name="connsiteX9" fmla="*/ 166261 w 384985"/>
                    <a:gd name="connsiteY9" fmla="*/ 353446 h 379665"/>
                    <a:gd name="connsiteX10" fmla="*/ 134625 w 384985"/>
                    <a:gd name="connsiteY10" fmla="*/ 370624 h 379665"/>
                    <a:gd name="connsiteX11" fmla="*/ 133727 w 384985"/>
                    <a:gd name="connsiteY11" fmla="*/ 370624 h 379665"/>
                    <a:gd name="connsiteX12" fmla="*/ 121984 w 384985"/>
                    <a:gd name="connsiteY12" fmla="*/ 366107 h 379665"/>
                    <a:gd name="connsiteX13" fmla="*/ 119289 w 384985"/>
                    <a:gd name="connsiteY13" fmla="*/ 364297 h 379665"/>
                    <a:gd name="connsiteX14" fmla="*/ 116594 w 384985"/>
                    <a:gd name="connsiteY14" fmla="*/ 366107 h 379665"/>
                    <a:gd name="connsiteX15" fmla="*/ 104851 w 384985"/>
                    <a:gd name="connsiteY15" fmla="*/ 370624 h 379665"/>
                    <a:gd name="connsiteX16" fmla="*/ 103953 w 384985"/>
                    <a:gd name="connsiteY16" fmla="*/ 370624 h 379665"/>
                    <a:gd name="connsiteX17" fmla="*/ 72318 w 384985"/>
                    <a:gd name="connsiteY17" fmla="*/ 353446 h 379665"/>
                    <a:gd name="connsiteX18" fmla="*/ 41581 w 384985"/>
                    <a:gd name="connsiteY18" fmla="*/ 316389 h 379665"/>
                    <a:gd name="connsiteX19" fmla="*/ 41581 w 384985"/>
                    <a:gd name="connsiteY19" fmla="*/ 314578 h 379665"/>
                    <a:gd name="connsiteX20" fmla="*/ 32533 w 384985"/>
                    <a:gd name="connsiteY20" fmla="*/ 290171 h 379665"/>
                    <a:gd name="connsiteX21" fmla="*/ 41581 w 384985"/>
                    <a:gd name="connsiteY21" fmla="*/ 265764 h 379665"/>
                    <a:gd name="connsiteX22" fmla="*/ 41581 w 384985"/>
                    <a:gd name="connsiteY22" fmla="*/ 263956 h 379665"/>
                    <a:gd name="connsiteX23" fmla="*/ 72318 w 384985"/>
                    <a:gd name="connsiteY23" fmla="*/ 226894 h 379665"/>
                    <a:gd name="connsiteX24" fmla="*/ 91247 w 384985"/>
                    <a:gd name="connsiteY24" fmla="*/ 212430 h 379665"/>
                    <a:gd name="connsiteX25" fmla="*/ 103953 w 384985"/>
                    <a:gd name="connsiteY25" fmla="*/ 209718 h 379665"/>
                    <a:gd name="connsiteX26" fmla="*/ 105749 w 384985"/>
                    <a:gd name="connsiteY26" fmla="*/ 209718 h 379665"/>
                    <a:gd name="connsiteX27" fmla="*/ 112038 w 384985"/>
                    <a:gd name="connsiteY27" fmla="*/ 211527 h 379665"/>
                    <a:gd name="connsiteX28" fmla="*/ 112038 w 384985"/>
                    <a:gd name="connsiteY28" fmla="*/ 191640 h 379665"/>
                    <a:gd name="connsiteX29" fmla="*/ 9946 w 384985"/>
                    <a:gd name="connsiteY29" fmla="*/ 191640 h 379665"/>
                    <a:gd name="connsiteX30" fmla="*/ 10844 w 384985"/>
                    <a:gd name="connsiteY30" fmla="*/ 183504 h 379665"/>
                    <a:gd name="connsiteX31" fmla="*/ 56917 w 384985"/>
                    <a:gd name="connsiteY31" fmla="*/ 112995 h 379665"/>
                    <a:gd name="connsiteX32" fmla="*/ 70457 w 384985"/>
                    <a:gd name="connsiteY32" fmla="*/ 94916 h 379665"/>
                    <a:gd name="connsiteX33" fmla="*/ 108445 w 384985"/>
                    <a:gd name="connsiteY33" fmla="*/ 47910 h 379665"/>
                    <a:gd name="connsiteX34" fmla="*/ 134625 w 384985"/>
                    <a:gd name="connsiteY34" fmla="*/ 42486 h 379665"/>
                    <a:gd name="connsiteX35" fmla="*/ 140978 w 384985"/>
                    <a:gd name="connsiteY35" fmla="*/ 42486 h 379665"/>
                    <a:gd name="connsiteX36" fmla="*/ 143673 w 384985"/>
                    <a:gd name="connsiteY36" fmla="*/ 42486 h 379665"/>
                    <a:gd name="connsiteX37" fmla="*/ 162667 w 384985"/>
                    <a:gd name="connsiteY37" fmla="*/ 34351 h 379665"/>
                    <a:gd name="connsiteX38" fmla="*/ 220483 w 384985"/>
                    <a:gd name="connsiteY38" fmla="*/ 9039 h 379665"/>
                    <a:gd name="connsiteX39" fmla="*/ 220483 w 384985"/>
                    <a:gd name="connsiteY39" fmla="*/ 0 h 379665"/>
                    <a:gd name="connsiteX40" fmla="*/ 154517 w 384985"/>
                    <a:gd name="connsiteY40" fmla="*/ 28926 h 379665"/>
                    <a:gd name="connsiteX41" fmla="*/ 142775 w 384985"/>
                    <a:gd name="connsiteY41" fmla="*/ 34351 h 379665"/>
                    <a:gd name="connsiteX42" fmla="*/ 140978 w 384985"/>
                    <a:gd name="connsiteY42" fmla="*/ 34351 h 379665"/>
                    <a:gd name="connsiteX43" fmla="*/ 133727 w 384985"/>
                    <a:gd name="connsiteY43" fmla="*/ 34351 h 379665"/>
                    <a:gd name="connsiteX44" fmla="*/ 103953 w 384985"/>
                    <a:gd name="connsiteY44" fmla="*/ 40678 h 379665"/>
                    <a:gd name="connsiteX45" fmla="*/ 61473 w 384985"/>
                    <a:gd name="connsiteY45" fmla="*/ 94012 h 379665"/>
                    <a:gd name="connsiteX46" fmla="*/ 52426 w 384985"/>
                    <a:gd name="connsiteY46" fmla="*/ 105763 h 379665"/>
                    <a:gd name="connsiteX47" fmla="*/ 1797 w 384985"/>
                    <a:gd name="connsiteY47" fmla="*/ 183504 h 379665"/>
                    <a:gd name="connsiteX48" fmla="*/ 898 w 384985"/>
                    <a:gd name="connsiteY48" fmla="*/ 191640 h 379665"/>
                    <a:gd name="connsiteX49" fmla="*/ 0 w 384985"/>
                    <a:gd name="connsiteY49" fmla="*/ 200679 h 379665"/>
                    <a:gd name="connsiteX50" fmla="*/ 9946 w 384985"/>
                    <a:gd name="connsiteY50" fmla="*/ 200679 h 379665"/>
                    <a:gd name="connsiteX51" fmla="*/ 98498 w 384985"/>
                    <a:gd name="connsiteY51" fmla="*/ 200679 h 379665"/>
                    <a:gd name="connsiteX52" fmla="*/ 86756 w 384985"/>
                    <a:gd name="connsiteY52" fmla="*/ 203391 h 379665"/>
                    <a:gd name="connsiteX53" fmla="*/ 65965 w 384985"/>
                    <a:gd name="connsiteY53" fmla="*/ 218758 h 379665"/>
                    <a:gd name="connsiteX54" fmla="*/ 30737 w 384985"/>
                    <a:gd name="connsiteY54" fmla="*/ 263052 h 379665"/>
                    <a:gd name="connsiteX55" fmla="*/ 21689 w 384985"/>
                    <a:gd name="connsiteY55" fmla="*/ 290171 h 379665"/>
                    <a:gd name="connsiteX56" fmla="*/ 30737 w 384985"/>
                    <a:gd name="connsiteY56" fmla="*/ 317287 h 379665"/>
                    <a:gd name="connsiteX57" fmla="*/ 65067 w 384985"/>
                    <a:gd name="connsiteY57" fmla="*/ 361583 h 379665"/>
                    <a:gd name="connsiteX58" fmla="*/ 102092 w 384985"/>
                    <a:gd name="connsiteY58" fmla="*/ 379665 h 379665"/>
                    <a:gd name="connsiteX59" fmla="*/ 103953 w 384985"/>
                    <a:gd name="connsiteY59" fmla="*/ 379665 h 379665"/>
                    <a:gd name="connsiteX60" fmla="*/ 118390 w 384985"/>
                    <a:gd name="connsiteY60" fmla="*/ 375141 h 379665"/>
                    <a:gd name="connsiteX61" fmla="*/ 132828 w 384985"/>
                    <a:gd name="connsiteY61" fmla="*/ 379665 h 379665"/>
                    <a:gd name="connsiteX62" fmla="*/ 134625 w 384985"/>
                    <a:gd name="connsiteY62" fmla="*/ 379665 h 379665"/>
                    <a:gd name="connsiteX63" fmla="*/ 171715 w 384985"/>
                    <a:gd name="connsiteY63" fmla="*/ 361583 h 379665"/>
                    <a:gd name="connsiteX64" fmla="*/ 196997 w 384985"/>
                    <a:gd name="connsiteY64" fmla="*/ 344411 h 379665"/>
                    <a:gd name="connsiteX65" fmla="*/ 297292 w 384985"/>
                    <a:gd name="connsiteY65" fmla="*/ 344411 h 379665"/>
                    <a:gd name="connsiteX66" fmla="*/ 306340 w 384985"/>
                    <a:gd name="connsiteY66" fmla="*/ 344411 h 379665"/>
                    <a:gd name="connsiteX67" fmla="*/ 306340 w 384985"/>
                    <a:gd name="connsiteY67" fmla="*/ 335370 h 379665"/>
                    <a:gd name="connsiteX68" fmla="*/ 306340 w 384985"/>
                    <a:gd name="connsiteY68" fmla="*/ 200679 h 379665"/>
                    <a:gd name="connsiteX69" fmla="*/ 364156 w 384985"/>
                    <a:gd name="connsiteY69" fmla="*/ 200679 h 379665"/>
                    <a:gd name="connsiteX70" fmla="*/ 369610 w 384985"/>
                    <a:gd name="connsiteY70" fmla="*/ 200679 h 379665"/>
                    <a:gd name="connsiteX71" fmla="*/ 372305 w 384985"/>
                    <a:gd name="connsiteY71" fmla="*/ 196159 h 379665"/>
                    <a:gd name="connsiteX72" fmla="*/ 374102 w 384985"/>
                    <a:gd name="connsiteY72" fmla="*/ 191640 h 379665"/>
                    <a:gd name="connsiteX73" fmla="*/ 342467 w 384985"/>
                    <a:gd name="connsiteY73" fmla="*/ 70509 h 379665"/>
                    <a:gd name="connsiteX74" fmla="*/ 313591 w 384985"/>
                    <a:gd name="connsiteY74" fmla="*/ 58757 h 379665"/>
                    <a:gd name="connsiteX75" fmla="*/ 300052 w 384985"/>
                    <a:gd name="connsiteY75" fmla="*/ 49718 h 379665"/>
                    <a:gd name="connsiteX76" fmla="*/ 220483 w 384985"/>
                    <a:gd name="connsiteY76" fmla="*/ 0 h 37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84985" h="379665">
                      <a:moveTo>
                        <a:pt x="220483" y="9039"/>
                      </a:moveTo>
                      <a:cubicBezTo>
                        <a:pt x="251220" y="9039"/>
                        <a:pt x="279261" y="26215"/>
                        <a:pt x="292801" y="53334"/>
                      </a:cubicBezTo>
                      <a:cubicBezTo>
                        <a:pt x="296394" y="60565"/>
                        <a:pt x="302747" y="65989"/>
                        <a:pt x="310896" y="67797"/>
                      </a:cubicBezTo>
                      <a:cubicBezTo>
                        <a:pt x="319879" y="69605"/>
                        <a:pt x="328927" y="73221"/>
                        <a:pt x="337077" y="78644"/>
                      </a:cubicBezTo>
                      <a:cubicBezTo>
                        <a:pt x="373204" y="101244"/>
                        <a:pt x="385845" y="149153"/>
                        <a:pt x="366017" y="187120"/>
                      </a:cubicBezTo>
                      <a:lnTo>
                        <a:pt x="364156" y="191640"/>
                      </a:lnTo>
                      <a:lnTo>
                        <a:pt x="297292" y="191640"/>
                      </a:lnTo>
                      <a:lnTo>
                        <a:pt x="297292" y="335370"/>
                      </a:lnTo>
                      <a:lnTo>
                        <a:pt x="191607" y="335370"/>
                      </a:lnTo>
                      <a:cubicBezTo>
                        <a:pt x="186153" y="344411"/>
                        <a:pt x="177105" y="351643"/>
                        <a:pt x="166261" y="353446"/>
                      </a:cubicBezTo>
                      <a:cubicBezTo>
                        <a:pt x="159074" y="364297"/>
                        <a:pt x="147330" y="370624"/>
                        <a:pt x="134625" y="370624"/>
                      </a:cubicBezTo>
                      <a:lnTo>
                        <a:pt x="133727" y="370624"/>
                      </a:lnTo>
                      <a:cubicBezTo>
                        <a:pt x="129235" y="370624"/>
                        <a:pt x="125641" y="367910"/>
                        <a:pt x="121984" y="366107"/>
                      </a:cubicBezTo>
                      <a:cubicBezTo>
                        <a:pt x="121086" y="365202"/>
                        <a:pt x="120187" y="365202"/>
                        <a:pt x="119289" y="364297"/>
                      </a:cubicBezTo>
                      <a:cubicBezTo>
                        <a:pt x="118390" y="365202"/>
                        <a:pt x="117493" y="365202"/>
                        <a:pt x="116594" y="366107"/>
                      </a:cubicBezTo>
                      <a:cubicBezTo>
                        <a:pt x="112936" y="367910"/>
                        <a:pt x="109343" y="370624"/>
                        <a:pt x="104851" y="370624"/>
                      </a:cubicBezTo>
                      <a:lnTo>
                        <a:pt x="103953" y="370624"/>
                      </a:lnTo>
                      <a:cubicBezTo>
                        <a:pt x="91247" y="370624"/>
                        <a:pt x="79505" y="364297"/>
                        <a:pt x="72318" y="353446"/>
                      </a:cubicBezTo>
                      <a:cubicBezTo>
                        <a:pt x="54222" y="349833"/>
                        <a:pt x="41581" y="334465"/>
                        <a:pt x="41581" y="316389"/>
                      </a:cubicBezTo>
                      <a:cubicBezTo>
                        <a:pt x="41581" y="315482"/>
                        <a:pt x="41581" y="315482"/>
                        <a:pt x="41581" y="314578"/>
                      </a:cubicBezTo>
                      <a:cubicBezTo>
                        <a:pt x="36127" y="307346"/>
                        <a:pt x="32533" y="299211"/>
                        <a:pt x="32533" y="290171"/>
                      </a:cubicBezTo>
                      <a:cubicBezTo>
                        <a:pt x="32533" y="281131"/>
                        <a:pt x="35228" y="272996"/>
                        <a:pt x="41581" y="265764"/>
                      </a:cubicBezTo>
                      <a:cubicBezTo>
                        <a:pt x="41581" y="264860"/>
                        <a:pt x="41581" y="264860"/>
                        <a:pt x="41581" y="263956"/>
                      </a:cubicBezTo>
                      <a:cubicBezTo>
                        <a:pt x="41581" y="245877"/>
                        <a:pt x="55120" y="229606"/>
                        <a:pt x="72318" y="226894"/>
                      </a:cubicBezTo>
                      <a:cubicBezTo>
                        <a:pt x="76809" y="220566"/>
                        <a:pt x="83162" y="215143"/>
                        <a:pt x="91247" y="212430"/>
                      </a:cubicBezTo>
                      <a:cubicBezTo>
                        <a:pt x="95804" y="210623"/>
                        <a:pt x="99397" y="209718"/>
                        <a:pt x="103953" y="209718"/>
                      </a:cubicBezTo>
                      <a:cubicBezTo>
                        <a:pt x="104851" y="209718"/>
                        <a:pt x="104851" y="209718"/>
                        <a:pt x="105749" y="209718"/>
                      </a:cubicBezTo>
                      <a:cubicBezTo>
                        <a:pt x="108445" y="209718"/>
                        <a:pt x="110242" y="210623"/>
                        <a:pt x="112038" y="211527"/>
                      </a:cubicBezTo>
                      <a:lnTo>
                        <a:pt x="112038" y="191640"/>
                      </a:lnTo>
                      <a:lnTo>
                        <a:pt x="9946" y="191640"/>
                      </a:lnTo>
                      <a:lnTo>
                        <a:pt x="10844" y="183504"/>
                      </a:lnTo>
                      <a:cubicBezTo>
                        <a:pt x="12641" y="153673"/>
                        <a:pt x="29838" y="127458"/>
                        <a:pt x="56917" y="112995"/>
                      </a:cubicBezTo>
                      <a:cubicBezTo>
                        <a:pt x="64168" y="109379"/>
                        <a:pt x="69558" y="102147"/>
                        <a:pt x="70457" y="94916"/>
                      </a:cubicBezTo>
                      <a:cubicBezTo>
                        <a:pt x="75013" y="74125"/>
                        <a:pt x="88553" y="56949"/>
                        <a:pt x="108445" y="47910"/>
                      </a:cubicBezTo>
                      <a:cubicBezTo>
                        <a:pt x="116594" y="44294"/>
                        <a:pt x="125641" y="42486"/>
                        <a:pt x="134625" y="42486"/>
                      </a:cubicBezTo>
                      <a:cubicBezTo>
                        <a:pt x="136486" y="42486"/>
                        <a:pt x="138283" y="42486"/>
                        <a:pt x="140978" y="42486"/>
                      </a:cubicBezTo>
                      <a:cubicBezTo>
                        <a:pt x="141876" y="42486"/>
                        <a:pt x="142775" y="42486"/>
                        <a:pt x="143673" y="42486"/>
                      </a:cubicBezTo>
                      <a:cubicBezTo>
                        <a:pt x="150924" y="42486"/>
                        <a:pt x="157213" y="39774"/>
                        <a:pt x="162667" y="34351"/>
                      </a:cubicBezTo>
                      <a:cubicBezTo>
                        <a:pt x="176206" y="18079"/>
                        <a:pt x="197895" y="9039"/>
                        <a:pt x="220483" y="9039"/>
                      </a:cubicBezTo>
                      <a:close/>
                      <a:moveTo>
                        <a:pt x="220483" y="0"/>
                      </a:moveTo>
                      <a:cubicBezTo>
                        <a:pt x="196099" y="0"/>
                        <a:pt x="171715" y="10848"/>
                        <a:pt x="154517" y="28926"/>
                      </a:cubicBezTo>
                      <a:cubicBezTo>
                        <a:pt x="151823" y="32542"/>
                        <a:pt x="147330" y="34351"/>
                        <a:pt x="142775" y="34351"/>
                      </a:cubicBezTo>
                      <a:cubicBezTo>
                        <a:pt x="141876" y="34351"/>
                        <a:pt x="141876" y="34351"/>
                        <a:pt x="140978" y="34351"/>
                      </a:cubicBezTo>
                      <a:cubicBezTo>
                        <a:pt x="138283" y="34351"/>
                        <a:pt x="136486" y="34351"/>
                        <a:pt x="133727" y="34351"/>
                      </a:cubicBezTo>
                      <a:cubicBezTo>
                        <a:pt x="123781" y="34351"/>
                        <a:pt x="112936" y="36158"/>
                        <a:pt x="103953" y="40678"/>
                      </a:cubicBezTo>
                      <a:cubicBezTo>
                        <a:pt x="82264" y="50622"/>
                        <a:pt x="65965" y="70509"/>
                        <a:pt x="61473" y="94012"/>
                      </a:cubicBezTo>
                      <a:cubicBezTo>
                        <a:pt x="60575" y="99435"/>
                        <a:pt x="56917" y="103955"/>
                        <a:pt x="52426" y="105763"/>
                      </a:cubicBezTo>
                      <a:cubicBezTo>
                        <a:pt x="23486" y="121131"/>
                        <a:pt x="3594" y="150057"/>
                        <a:pt x="1797" y="183504"/>
                      </a:cubicBezTo>
                      <a:lnTo>
                        <a:pt x="898" y="191640"/>
                      </a:lnTo>
                      <a:lnTo>
                        <a:pt x="0" y="200679"/>
                      </a:lnTo>
                      <a:lnTo>
                        <a:pt x="9946" y="200679"/>
                      </a:lnTo>
                      <a:lnTo>
                        <a:pt x="98498" y="200679"/>
                      </a:lnTo>
                      <a:cubicBezTo>
                        <a:pt x="94905" y="200679"/>
                        <a:pt x="90349" y="201583"/>
                        <a:pt x="86756" y="203391"/>
                      </a:cubicBezTo>
                      <a:cubicBezTo>
                        <a:pt x="78606" y="206103"/>
                        <a:pt x="71419" y="211527"/>
                        <a:pt x="65965" y="218758"/>
                      </a:cubicBezTo>
                      <a:cubicBezTo>
                        <a:pt x="46073" y="224182"/>
                        <a:pt x="31635" y="242261"/>
                        <a:pt x="30737" y="263052"/>
                      </a:cubicBezTo>
                      <a:cubicBezTo>
                        <a:pt x="25282" y="271188"/>
                        <a:pt x="21689" y="280227"/>
                        <a:pt x="21689" y="290171"/>
                      </a:cubicBezTo>
                      <a:cubicBezTo>
                        <a:pt x="21689" y="300114"/>
                        <a:pt x="24384" y="309154"/>
                        <a:pt x="30737" y="317287"/>
                      </a:cubicBezTo>
                      <a:cubicBezTo>
                        <a:pt x="30737" y="338078"/>
                        <a:pt x="45175" y="356160"/>
                        <a:pt x="65067" y="361583"/>
                      </a:cubicBezTo>
                      <a:cubicBezTo>
                        <a:pt x="74115" y="373338"/>
                        <a:pt x="87654" y="379665"/>
                        <a:pt x="102092" y="379665"/>
                      </a:cubicBezTo>
                      <a:cubicBezTo>
                        <a:pt x="102991" y="379665"/>
                        <a:pt x="102991" y="379665"/>
                        <a:pt x="103953" y="379665"/>
                      </a:cubicBezTo>
                      <a:cubicBezTo>
                        <a:pt x="110242" y="379665"/>
                        <a:pt x="114797" y="376951"/>
                        <a:pt x="118390" y="375141"/>
                      </a:cubicBezTo>
                      <a:cubicBezTo>
                        <a:pt x="121984" y="377856"/>
                        <a:pt x="126540" y="379665"/>
                        <a:pt x="132828" y="379665"/>
                      </a:cubicBezTo>
                      <a:cubicBezTo>
                        <a:pt x="132828" y="379665"/>
                        <a:pt x="133727" y="379665"/>
                        <a:pt x="134625" y="379665"/>
                      </a:cubicBezTo>
                      <a:cubicBezTo>
                        <a:pt x="149127" y="379665"/>
                        <a:pt x="162667" y="373338"/>
                        <a:pt x="171715" y="361583"/>
                      </a:cubicBezTo>
                      <a:cubicBezTo>
                        <a:pt x="181661" y="358875"/>
                        <a:pt x="190708" y="352541"/>
                        <a:pt x="196997" y="344411"/>
                      </a:cubicBezTo>
                      <a:lnTo>
                        <a:pt x="297292" y="344411"/>
                      </a:lnTo>
                      <a:lnTo>
                        <a:pt x="306340" y="344411"/>
                      </a:lnTo>
                      <a:lnTo>
                        <a:pt x="306340" y="335370"/>
                      </a:lnTo>
                      <a:lnTo>
                        <a:pt x="306340" y="200679"/>
                      </a:lnTo>
                      <a:lnTo>
                        <a:pt x="364156" y="200679"/>
                      </a:lnTo>
                      <a:lnTo>
                        <a:pt x="369610" y="200679"/>
                      </a:lnTo>
                      <a:lnTo>
                        <a:pt x="372305" y="196159"/>
                      </a:lnTo>
                      <a:lnTo>
                        <a:pt x="374102" y="191640"/>
                      </a:lnTo>
                      <a:cubicBezTo>
                        <a:pt x="396689" y="149153"/>
                        <a:pt x="383149" y="96724"/>
                        <a:pt x="342467" y="70509"/>
                      </a:cubicBezTo>
                      <a:cubicBezTo>
                        <a:pt x="333483" y="65085"/>
                        <a:pt x="323537" y="60565"/>
                        <a:pt x="313591" y="58757"/>
                      </a:cubicBezTo>
                      <a:cubicBezTo>
                        <a:pt x="307238" y="57854"/>
                        <a:pt x="302747" y="54238"/>
                        <a:pt x="300052" y="49718"/>
                      </a:cubicBezTo>
                      <a:cubicBezTo>
                        <a:pt x="284651" y="18983"/>
                        <a:pt x="253914" y="0"/>
                        <a:pt x="220483" y="0"/>
                      </a:cubicBezTo>
                      <a:close/>
                    </a:path>
                  </a:pathLst>
                </a:custGeom>
                <a:solidFill>
                  <a:srgbClr val="FFFFFF"/>
                </a:solidFill>
                <a:ln w="6417" cap="flat">
                  <a:noFill/>
                  <a:prstDash val="solid"/>
                  <a:miter/>
                </a:ln>
              </p:spPr>
              <p:txBody>
                <a:bodyPr rtlCol="0" anchor="ctr"/>
                <a:lstStyle/>
                <a:p>
                  <a:endParaRPr lang="en-US" sz="810"/>
                </a:p>
              </p:txBody>
            </p:sp>
          </p:grpSp>
          <p:grpSp>
            <p:nvGrpSpPr>
              <p:cNvPr id="562" name="Graphic 4">
                <a:extLst>
                  <a:ext uri="{FF2B5EF4-FFF2-40B4-BE49-F238E27FC236}">
                    <a16:creationId xmlns:a16="http://schemas.microsoft.com/office/drawing/2014/main" id="{0D9303C0-80C8-F7DD-FCB3-1C034B634D07}"/>
                  </a:ext>
                </a:extLst>
              </p:cNvPr>
              <p:cNvGrpSpPr/>
              <p:nvPr/>
            </p:nvGrpSpPr>
            <p:grpSpPr>
              <a:xfrm>
                <a:off x="10121991" y="2506535"/>
                <a:ext cx="365802" cy="361581"/>
                <a:chOff x="10121991" y="2506535"/>
                <a:chExt cx="365802" cy="361581"/>
              </a:xfrm>
              <a:solidFill>
                <a:srgbClr val="2D5967"/>
              </a:solidFill>
            </p:grpSpPr>
            <p:sp>
              <p:nvSpPr>
                <p:cNvPr id="563" name="Freeform: Shape 562">
                  <a:extLst>
                    <a:ext uri="{FF2B5EF4-FFF2-40B4-BE49-F238E27FC236}">
                      <a16:creationId xmlns:a16="http://schemas.microsoft.com/office/drawing/2014/main" id="{A8DCE1F1-9431-537C-20E9-C4E7C1C6806D}"/>
                    </a:ext>
                  </a:extLst>
                </p:cNvPr>
                <p:cNvSpPr/>
                <p:nvPr/>
              </p:nvSpPr>
              <p:spPr>
                <a:xfrm>
                  <a:off x="10121991" y="2506535"/>
                  <a:ext cx="365802" cy="182599"/>
                </a:xfrm>
                <a:custGeom>
                  <a:avLst/>
                  <a:gdLst>
                    <a:gd name="connsiteX0" fmla="*/ 328029 w 365802"/>
                    <a:gd name="connsiteY0" fmla="*/ 69605 h 182599"/>
                    <a:gd name="connsiteX1" fmla="*/ 301848 w 365802"/>
                    <a:gd name="connsiteY1" fmla="*/ 58757 h 182599"/>
                    <a:gd name="connsiteX2" fmla="*/ 283753 w 365802"/>
                    <a:gd name="connsiteY2" fmla="*/ 44294 h 182599"/>
                    <a:gd name="connsiteX3" fmla="*/ 211435 w 365802"/>
                    <a:gd name="connsiteY3" fmla="*/ 0 h 182599"/>
                    <a:gd name="connsiteX4" fmla="*/ 152720 w 365802"/>
                    <a:gd name="connsiteY4" fmla="*/ 25311 h 182599"/>
                    <a:gd name="connsiteX5" fmla="*/ 131031 w 365802"/>
                    <a:gd name="connsiteY5" fmla="*/ 33447 h 182599"/>
                    <a:gd name="connsiteX6" fmla="*/ 98498 w 365802"/>
                    <a:gd name="connsiteY6" fmla="*/ 38870 h 182599"/>
                    <a:gd name="connsiteX7" fmla="*/ 60510 w 365802"/>
                    <a:gd name="connsiteY7" fmla="*/ 85876 h 182599"/>
                    <a:gd name="connsiteX8" fmla="*/ 46971 w 365802"/>
                    <a:gd name="connsiteY8" fmla="*/ 103955 h 182599"/>
                    <a:gd name="connsiteX9" fmla="*/ 898 w 365802"/>
                    <a:gd name="connsiteY9" fmla="*/ 174464 h 182599"/>
                    <a:gd name="connsiteX10" fmla="*/ 0 w 365802"/>
                    <a:gd name="connsiteY10" fmla="*/ 182600 h 182599"/>
                    <a:gd name="connsiteX11" fmla="*/ 88552 w 365802"/>
                    <a:gd name="connsiteY11" fmla="*/ 182600 h 182599"/>
                    <a:gd name="connsiteX12" fmla="*/ 88552 w 365802"/>
                    <a:gd name="connsiteY12" fmla="*/ 167233 h 182599"/>
                    <a:gd name="connsiteX13" fmla="*/ 18095 w 365802"/>
                    <a:gd name="connsiteY13" fmla="*/ 167233 h 182599"/>
                    <a:gd name="connsiteX14" fmla="*/ 54222 w 365802"/>
                    <a:gd name="connsiteY14" fmla="*/ 118418 h 182599"/>
                    <a:gd name="connsiteX15" fmla="*/ 75911 w 365802"/>
                    <a:gd name="connsiteY15" fmla="*/ 89492 h 182599"/>
                    <a:gd name="connsiteX16" fmla="*/ 103888 w 365802"/>
                    <a:gd name="connsiteY16" fmla="*/ 54237 h 182599"/>
                    <a:gd name="connsiteX17" fmla="*/ 128337 w 365802"/>
                    <a:gd name="connsiteY17" fmla="*/ 50622 h 182599"/>
                    <a:gd name="connsiteX18" fmla="*/ 162667 w 365802"/>
                    <a:gd name="connsiteY18" fmla="*/ 37966 h 182599"/>
                    <a:gd name="connsiteX19" fmla="*/ 210536 w 365802"/>
                    <a:gd name="connsiteY19" fmla="*/ 17175 h 182599"/>
                    <a:gd name="connsiteX20" fmla="*/ 268416 w 365802"/>
                    <a:gd name="connsiteY20" fmla="*/ 53334 h 182599"/>
                    <a:gd name="connsiteX21" fmla="*/ 298190 w 365802"/>
                    <a:gd name="connsiteY21" fmla="*/ 74125 h 182599"/>
                    <a:gd name="connsiteX22" fmla="*/ 318981 w 365802"/>
                    <a:gd name="connsiteY22" fmla="*/ 83164 h 182599"/>
                    <a:gd name="connsiteX23" fmla="*/ 344327 w 365802"/>
                    <a:gd name="connsiteY23" fmla="*/ 167233 h 182599"/>
                    <a:gd name="connsiteX24" fmla="*/ 299089 w 365802"/>
                    <a:gd name="connsiteY24" fmla="*/ 167233 h 182599"/>
                    <a:gd name="connsiteX25" fmla="*/ 299089 w 365802"/>
                    <a:gd name="connsiteY25" fmla="*/ 182600 h 182599"/>
                    <a:gd name="connsiteX26" fmla="*/ 353311 w 365802"/>
                    <a:gd name="connsiteY26" fmla="*/ 182600 h 182599"/>
                    <a:gd name="connsiteX27" fmla="*/ 355172 w 365802"/>
                    <a:gd name="connsiteY27" fmla="*/ 178080 h 182599"/>
                    <a:gd name="connsiteX28" fmla="*/ 328029 w 365802"/>
                    <a:gd name="connsiteY28" fmla="*/ 69605 h 182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5802" h="182599">
                      <a:moveTo>
                        <a:pt x="328029" y="69605"/>
                      </a:moveTo>
                      <a:cubicBezTo>
                        <a:pt x="319879" y="64181"/>
                        <a:pt x="310831" y="60565"/>
                        <a:pt x="301848" y="58757"/>
                      </a:cubicBezTo>
                      <a:cubicBezTo>
                        <a:pt x="293699" y="56949"/>
                        <a:pt x="287346" y="51525"/>
                        <a:pt x="283753" y="44294"/>
                      </a:cubicBezTo>
                      <a:cubicBezTo>
                        <a:pt x="270213" y="17175"/>
                        <a:pt x="242172" y="0"/>
                        <a:pt x="211435" y="0"/>
                      </a:cubicBezTo>
                      <a:cubicBezTo>
                        <a:pt x="188847" y="0"/>
                        <a:pt x="168057" y="9039"/>
                        <a:pt x="152720" y="25311"/>
                      </a:cubicBezTo>
                      <a:cubicBezTo>
                        <a:pt x="147266" y="30734"/>
                        <a:pt x="139181" y="34350"/>
                        <a:pt x="131031" y="33447"/>
                      </a:cubicBezTo>
                      <a:cubicBezTo>
                        <a:pt x="120187" y="32542"/>
                        <a:pt x="109342" y="34350"/>
                        <a:pt x="98498" y="38870"/>
                      </a:cubicBezTo>
                      <a:cubicBezTo>
                        <a:pt x="79505" y="47006"/>
                        <a:pt x="65067" y="65085"/>
                        <a:pt x="60510" y="85876"/>
                      </a:cubicBezTo>
                      <a:cubicBezTo>
                        <a:pt x="58714" y="94012"/>
                        <a:pt x="54222" y="100340"/>
                        <a:pt x="46971" y="103955"/>
                      </a:cubicBezTo>
                      <a:cubicBezTo>
                        <a:pt x="20791" y="117515"/>
                        <a:pt x="3593" y="143730"/>
                        <a:pt x="898" y="174464"/>
                      </a:cubicBezTo>
                      <a:lnTo>
                        <a:pt x="0" y="182600"/>
                      </a:lnTo>
                      <a:lnTo>
                        <a:pt x="88552" y="182600"/>
                      </a:lnTo>
                      <a:lnTo>
                        <a:pt x="88552" y="167233"/>
                      </a:lnTo>
                      <a:lnTo>
                        <a:pt x="18095" y="167233"/>
                      </a:lnTo>
                      <a:cubicBezTo>
                        <a:pt x="22587" y="146441"/>
                        <a:pt x="35228" y="128362"/>
                        <a:pt x="54222" y="118418"/>
                      </a:cubicBezTo>
                      <a:cubicBezTo>
                        <a:pt x="65965" y="112091"/>
                        <a:pt x="74114" y="102147"/>
                        <a:pt x="75911" y="89492"/>
                      </a:cubicBezTo>
                      <a:cubicBezTo>
                        <a:pt x="78606" y="74125"/>
                        <a:pt x="89450" y="60565"/>
                        <a:pt x="103888" y="54237"/>
                      </a:cubicBezTo>
                      <a:cubicBezTo>
                        <a:pt x="111139" y="50622"/>
                        <a:pt x="120187" y="49718"/>
                        <a:pt x="128337" y="50622"/>
                      </a:cubicBezTo>
                      <a:cubicBezTo>
                        <a:pt x="140978" y="51525"/>
                        <a:pt x="153619" y="47006"/>
                        <a:pt x="162667" y="37966"/>
                      </a:cubicBezTo>
                      <a:cubicBezTo>
                        <a:pt x="175308" y="24406"/>
                        <a:pt x="192505" y="17175"/>
                        <a:pt x="210536" y="17175"/>
                      </a:cubicBezTo>
                      <a:cubicBezTo>
                        <a:pt x="234921" y="17175"/>
                        <a:pt x="257572" y="30734"/>
                        <a:pt x="268416" y="53334"/>
                      </a:cubicBezTo>
                      <a:cubicBezTo>
                        <a:pt x="274705" y="63277"/>
                        <a:pt x="285549" y="71412"/>
                        <a:pt x="298190" y="74125"/>
                      </a:cubicBezTo>
                      <a:cubicBezTo>
                        <a:pt x="305442" y="75932"/>
                        <a:pt x="312693" y="78644"/>
                        <a:pt x="318981" y="83164"/>
                      </a:cubicBezTo>
                      <a:cubicBezTo>
                        <a:pt x="347023" y="101243"/>
                        <a:pt x="357867" y="137402"/>
                        <a:pt x="344327" y="167233"/>
                      </a:cubicBezTo>
                      <a:lnTo>
                        <a:pt x="299089" y="167233"/>
                      </a:lnTo>
                      <a:lnTo>
                        <a:pt x="299089" y="182600"/>
                      </a:lnTo>
                      <a:lnTo>
                        <a:pt x="353311" y="182600"/>
                      </a:lnTo>
                      <a:lnTo>
                        <a:pt x="355172" y="178080"/>
                      </a:lnTo>
                      <a:cubicBezTo>
                        <a:pt x="376861" y="140114"/>
                        <a:pt x="364156" y="93108"/>
                        <a:pt x="328029" y="69605"/>
                      </a:cubicBezTo>
                      <a:close/>
                    </a:path>
                  </a:pathLst>
                </a:custGeom>
                <a:solidFill>
                  <a:srgbClr val="2D5967"/>
                </a:solidFill>
                <a:ln w="6417" cap="flat">
                  <a:noFill/>
                  <a:prstDash val="solid"/>
                  <a:miter/>
                </a:ln>
              </p:spPr>
              <p:txBody>
                <a:bodyPr rtlCol="0" anchor="ctr"/>
                <a:lstStyle/>
                <a:p>
                  <a:endParaRPr lang="en-US" sz="810"/>
                </a:p>
              </p:txBody>
            </p:sp>
            <p:sp>
              <p:nvSpPr>
                <p:cNvPr id="564" name="Freeform: Shape 563">
                  <a:extLst>
                    <a:ext uri="{FF2B5EF4-FFF2-40B4-BE49-F238E27FC236}">
                      <a16:creationId xmlns:a16="http://schemas.microsoft.com/office/drawing/2014/main" id="{135D8DA0-6810-8426-F111-02925CFD8B5F}"/>
                    </a:ext>
                  </a:extLst>
                </p:cNvPr>
                <p:cNvSpPr/>
                <p:nvPr/>
              </p:nvSpPr>
              <p:spPr>
                <a:xfrm>
                  <a:off x="10223184" y="2596926"/>
                  <a:ext cx="186151" cy="235935"/>
                </a:xfrm>
                <a:custGeom>
                  <a:avLst/>
                  <a:gdLst>
                    <a:gd name="connsiteX0" fmla="*/ 186152 w 186151"/>
                    <a:gd name="connsiteY0" fmla="*/ 42487 h 235935"/>
                    <a:gd name="connsiteX1" fmla="*/ 143672 w 186151"/>
                    <a:gd name="connsiteY1" fmla="*/ 0 h 235935"/>
                    <a:gd name="connsiteX2" fmla="*/ 0 w 186151"/>
                    <a:gd name="connsiteY2" fmla="*/ 0 h 235935"/>
                    <a:gd name="connsiteX3" fmla="*/ 0 w 186151"/>
                    <a:gd name="connsiteY3" fmla="*/ 99436 h 235935"/>
                    <a:gd name="connsiteX4" fmla="*/ 8149 w 186151"/>
                    <a:gd name="connsiteY4" fmla="*/ 103052 h 235935"/>
                    <a:gd name="connsiteX5" fmla="*/ 16298 w 186151"/>
                    <a:gd name="connsiteY5" fmla="*/ 99436 h 235935"/>
                    <a:gd name="connsiteX6" fmla="*/ 16298 w 186151"/>
                    <a:gd name="connsiteY6" fmla="*/ 16271 h 235935"/>
                    <a:gd name="connsiteX7" fmla="*/ 128337 w 186151"/>
                    <a:gd name="connsiteY7" fmla="*/ 16271 h 235935"/>
                    <a:gd name="connsiteX8" fmla="*/ 128337 w 186151"/>
                    <a:gd name="connsiteY8" fmla="*/ 59662 h 235935"/>
                    <a:gd name="connsiteX9" fmla="*/ 171714 w 186151"/>
                    <a:gd name="connsiteY9" fmla="*/ 59662 h 235935"/>
                    <a:gd name="connsiteX10" fmla="*/ 171714 w 186151"/>
                    <a:gd name="connsiteY10" fmla="*/ 220567 h 235935"/>
                    <a:gd name="connsiteX11" fmla="*/ 97600 w 186151"/>
                    <a:gd name="connsiteY11" fmla="*/ 220567 h 235935"/>
                    <a:gd name="connsiteX12" fmla="*/ 94006 w 186151"/>
                    <a:gd name="connsiteY12" fmla="*/ 235936 h 235935"/>
                    <a:gd name="connsiteX13" fmla="*/ 186152 w 186151"/>
                    <a:gd name="connsiteY13" fmla="*/ 235936 h 235935"/>
                    <a:gd name="connsiteX14" fmla="*/ 186152 w 186151"/>
                    <a:gd name="connsiteY14" fmla="*/ 42487 h 235935"/>
                    <a:gd name="connsiteX15" fmla="*/ 143672 w 186151"/>
                    <a:gd name="connsiteY15" fmla="*/ 21695 h 235935"/>
                    <a:gd name="connsiteX16" fmla="*/ 165361 w 186151"/>
                    <a:gd name="connsiteY16" fmla="*/ 43390 h 235935"/>
                    <a:gd name="connsiteX17" fmla="*/ 143672 w 186151"/>
                    <a:gd name="connsiteY17" fmla="*/ 43390 h 235935"/>
                    <a:gd name="connsiteX18" fmla="*/ 143672 w 186151"/>
                    <a:gd name="connsiteY18" fmla="*/ 21695 h 23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151" h="235935">
                      <a:moveTo>
                        <a:pt x="186152" y="42487"/>
                      </a:moveTo>
                      <a:lnTo>
                        <a:pt x="143672" y="0"/>
                      </a:lnTo>
                      <a:lnTo>
                        <a:pt x="0" y="0"/>
                      </a:lnTo>
                      <a:lnTo>
                        <a:pt x="0" y="99436"/>
                      </a:lnTo>
                      <a:cubicBezTo>
                        <a:pt x="2695" y="100339"/>
                        <a:pt x="5454" y="101244"/>
                        <a:pt x="8149" y="103052"/>
                      </a:cubicBezTo>
                      <a:cubicBezTo>
                        <a:pt x="10844" y="101244"/>
                        <a:pt x="13539" y="100339"/>
                        <a:pt x="16298" y="99436"/>
                      </a:cubicBezTo>
                      <a:lnTo>
                        <a:pt x="16298" y="16271"/>
                      </a:lnTo>
                      <a:lnTo>
                        <a:pt x="128337" y="16271"/>
                      </a:lnTo>
                      <a:lnTo>
                        <a:pt x="128337" y="59662"/>
                      </a:lnTo>
                      <a:lnTo>
                        <a:pt x="171714" y="59662"/>
                      </a:lnTo>
                      <a:lnTo>
                        <a:pt x="171714" y="220567"/>
                      </a:lnTo>
                      <a:lnTo>
                        <a:pt x="97600" y="220567"/>
                      </a:lnTo>
                      <a:cubicBezTo>
                        <a:pt x="97600" y="225990"/>
                        <a:pt x="95803" y="231412"/>
                        <a:pt x="94006" y="235936"/>
                      </a:cubicBezTo>
                      <a:lnTo>
                        <a:pt x="186152" y="235936"/>
                      </a:lnTo>
                      <a:lnTo>
                        <a:pt x="186152" y="42487"/>
                      </a:lnTo>
                      <a:close/>
                      <a:moveTo>
                        <a:pt x="143672" y="21695"/>
                      </a:moveTo>
                      <a:lnTo>
                        <a:pt x="165361" y="43390"/>
                      </a:lnTo>
                      <a:lnTo>
                        <a:pt x="143672" y="43390"/>
                      </a:lnTo>
                      <a:lnTo>
                        <a:pt x="143672" y="21695"/>
                      </a:lnTo>
                      <a:close/>
                    </a:path>
                  </a:pathLst>
                </a:custGeom>
                <a:solidFill>
                  <a:srgbClr val="2D5967"/>
                </a:solidFill>
                <a:ln w="6417" cap="flat">
                  <a:noFill/>
                  <a:prstDash val="solid"/>
                  <a:miter/>
                </a:ln>
              </p:spPr>
              <p:txBody>
                <a:bodyPr rtlCol="0" anchor="ctr"/>
                <a:lstStyle/>
                <a:p>
                  <a:endParaRPr lang="en-US" sz="810"/>
                </a:p>
              </p:txBody>
            </p:sp>
            <p:sp>
              <p:nvSpPr>
                <p:cNvPr id="565" name="Freeform: Shape 564">
                  <a:extLst>
                    <a:ext uri="{FF2B5EF4-FFF2-40B4-BE49-F238E27FC236}">
                      <a16:creationId xmlns:a16="http://schemas.microsoft.com/office/drawing/2014/main" id="{7C05095F-BF03-C9AF-1A25-9B0EC709EE67}"/>
                    </a:ext>
                  </a:extLst>
                </p:cNvPr>
                <p:cNvSpPr/>
                <p:nvPr/>
              </p:nvSpPr>
              <p:spPr>
                <a:xfrm>
                  <a:off x="10279203" y="2707208"/>
                  <a:ext cx="94006" cy="15362"/>
                </a:xfrm>
                <a:custGeom>
                  <a:avLst/>
                  <a:gdLst>
                    <a:gd name="connsiteX0" fmla="*/ 93108 w 94006"/>
                    <a:gd name="connsiteY0" fmla="*/ 0 h 15362"/>
                    <a:gd name="connsiteX1" fmla="*/ 0 w 94006"/>
                    <a:gd name="connsiteY1" fmla="*/ 0 h 15362"/>
                    <a:gd name="connsiteX2" fmla="*/ 6353 w 94006"/>
                    <a:gd name="connsiteY2" fmla="*/ 6326 h 15362"/>
                    <a:gd name="connsiteX3" fmla="*/ 24448 w 94006"/>
                    <a:gd name="connsiteY3" fmla="*/ 15363 h 15362"/>
                    <a:gd name="connsiteX4" fmla="*/ 94007 w 94006"/>
                    <a:gd name="connsiteY4" fmla="*/ 15363 h 15362"/>
                    <a:gd name="connsiteX5" fmla="*/ 94007 w 94006"/>
                    <a:gd name="connsiteY5" fmla="*/ 0 h 15362"/>
                    <a:gd name="connsiteX6" fmla="*/ 93108 w 94006"/>
                    <a:gd name="connsiteY6" fmla="*/ 0 h 1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006" h="15362">
                      <a:moveTo>
                        <a:pt x="93108" y="0"/>
                      </a:moveTo>
                      <a:lnTo>
                        <a:pt x="0" y="0"/>
                      </a:lnTo>
                      <a:cubicBezTo>
                        <a:pt x="2759" y="1808"/>
                        <a:pt x="4556" y="4519"/>
                        <a:pt x="6353" y="6326"/>
                      </a:cubicBezTo>
                      <a:cubicBezTo>
                        <a:pt x="12641" y="8133"/>
                        <a:pt x="18994" y="11748"/>
                        <a:pt x="24448" y="15363"/>
                      </a:cubicBezTo>
                      <a:lnTo>
                        <a:pt x="94007" y="15363"/>
                      </a:lnTo>
                      <a:lnTo>
                        <a:pt x="94007" y="0"/>
                      </a:lnTo>
                      <a:lnTo>
                        <a:pt x="93108" y="0"/>
                      </a:lnTo>
                      <a:close/>
                    </a:path>
                  </a:pathLst>
                </a:custGeom>
                <a:solidFill>
                  <a:srgbClr val="2D5967"/>
                </a:solidFill>
                <a:ln w="6417" cap="flat">
                  <a:noFill/>
                  <a:prstDash val="solid"/>
                  <a:miter/>
                </a:ln>
              </p:spPr>
              <p:txBody>
                <a:bodyPr rtlCol="0" anchor="ctr"/>
                <a:lstStyle/>
                <a:p>
                  <a:endParaRPr lang="en-US" sz="810"/>
                </a:p>
              </p:txBody>
            </p:sp>
            <p:sp>
              <p:nvSpPr>
                <p:cNvPr id="566" name="Freeform: Shape 565">
                  <a:extLst>
                    <a:ext uri="{FF2B5EF4-FFF2-40B4-BE49-F238E27FC236}">
                      <a16:creationId xmlns:a16="http://schemas.microsoft.com/office/drawing/2014/main" id="{6EDDF2D6-004F-2A6C-9346-C421A57E1F30}"/>
                    </a:ext>
                  </a:extLst>
                </p:cNvPr>
                <p:cNvSpPr/>
                <p:nvPr/>
              </p:nvSpPr>
              <p:spPr>
                <a:xfrm>
                  <a:off x="10328934" y="2782240"/>
                  <a:ext cx="43377" cy="16266"/>
                </a:xfrm>
                <a:custGeom>
                  <a:avLst/>
                  <a:gdLst>
                    <a:gd name="connsiteX0" fmla="*/ 43378 w 43377"/>
                    <a:gd name="connsiteY0" fmla="*/ 15363 h 16266"/>
                    <a:gd name="connsiteX1" fmla="*/ 43378 w 43377"/>
                    <a:gd name="connsiteY1" fmla="*/ 0 h 16266"/>
                    <a:gd name="connsiteX2" fmla="*/ 898 w 43377"/>
                    <a:gd name="connsiteY2" fmla="*/ 0 h 16266"/>
                    <a:gd name="connsiteX3" fmla="*/ 898 w 43377"/>
                    <a:gd name="connsiteY3" fmla="*/ 6326 h 16266"/>
                    <a:gd name="connsiteX4" fmla="*/ 0 w 43377"/>
                    <a:gd name="connsiteY4" fmla="*/ 16266 h 16266"/>
                    <a:gd name="connsiteX5" fmla="*/ 43378 w 43377"/>
                    <a:gd name="connsiteY5" fmla="*/ 16266 h 16266"/>
                    <a:gd name="connsiteX6" fmla="*/ 43378 w 43377"/>
                    <a:gd name="connsiteY6" fmla="*/ 15363 h 1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77" h="16266">
                      <a:moveTo>
                        <a:pt x="43378" y="15363"/>
                      </a:moveTo>
                      <a:lnTo>
                        <a:pt x="43378" y="0"/>
                      </a:lnTo>
                      <a:lnTo>
                        <a:pt x="898" y="0"/>
                      </a:lnTo>
                      <a:cubicBezTo>
                        <a:pt x="898" y="1807"/>
                        <a:pt x="898" y="3615"/>
                        <a:pt x="898" y="6326"/>
                      </a:cubicBezTo>
                      <a:cubicBezTo>
                        <a:pt x="898" y="9940"/>
                        <a:pt x="898" y="12651"/>
                        <a:pt x="0" y="16266"/>
                      </a:cubicBezTo>
                      <a:lnTo>
                        <a:pt x="43378" y="16266"/>
                      </a:lnTo>
                      <a:lnTo>
                        <a:pt x="43378" y="15363"/>
                      </a:lnTo>
                      <a:close/>
                    </a:path>
                  </a:pathLst>
                </a:custGeom>
                <a:solidFill>
                  <a:srgbClr val="2D5967"/>
                </a:solidFill>
                <a:ln w="6417" cap="flat">
                  <a:noFill/>
                  <a:prstDash val="solid"/>
                  <a:miter/>
                </a:ln>
              </p:spPr>
              <p:txBody>
                <a:bodyPr rtlCol="0" anchor="ctr"/>
                <a:lstStyle/>
                <a:p>
                  <a:endParaRPr lang="en-US" sz="810"/>
                </a:p>
              </p:txBody>
            </p:sp>
            <p:sp>
              <p:nvSpPr>
                <p:cNvPr id="567" name="Freeform: Shape 566">
                  <a:extLst>
                    <a:ext uri="{FF2B5EF4-FFF2-40B4-BE49-F238E27FC236}">
                      <a16:creationId xmlns:a16="http://schemas.microsoft.com/office/drawing/2014/main" id="{3E9FC908-9202-1876-F984-4D6A8AA6367B}"/>
                    </a:ext>
                  </a:extLst>
                </p:cNvPr>
                <p:cNvSpPr/>
                <p:nvPr/>
              </p:nvSpPr>
              <p:spPr>
                <a:xfrm>
                  <a:off x="10318987" y="2746082"/>
                  <a:ext cx="54222" cy="15362"/>
                </a:xfrm>
                <a:custGeom>
                  <a:avLst/>
                  <a:gdLst>
                    <a:gd name="connsiteX0" fmla="*/ 53324 w 54222"/>
                    <a:gd name="connsiteY0" fmla="*/ 0 h 15362"/>
                    <a:gd name="connsiteX1" fmla="*/ 0 w 54222"/>
                    <a:gd name="connsiteY1" fmla="*/ 0 h 15362"/>
                    <a:gd name="connsiteX2" fmla="*/ 2695 w 54222"/>
                    <a:gd name="connsiteY2" fmla="*/ 12651 h 15362"/>
                    <a:gd name="connsiteX3" fmla="*/ 4492 w 54222"/>
                    <a:gd name="connsiteY3" fmla="*/ 15363 h 15362"/>
                    <a:gd name="connsiteX4" fmla="*/ 54223 w 54222"/>
                    <a:gd name="connsiteY4" fmla="*/ 15363 h 15362"/>
                    <a:gd name="connsiteX5" fmla="*/ 54223 w 54222"/>
                    <a:gd name="connsiteY5" fmla="*/ 0 h 15362"/>
                    <a:gd name="connsiteX6" fmla="*/ 53324 w 54222"/>
                    <a:gd name="connsiteY6" fmla="*/ 0 h 1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22" h="15362">
                      <a:moveTo>
                        <a:pt x="53324" y="0"/>
                      </a:moveTo>
                      <a:lnTo>
                        <a:pt x="0" y="0"/>
                      </a:lnTo>
                      <a:cubicBezTo>
                        <a:pt x="898" y="4519"/>
                        <a:pt x="1797" y="8133"/>
                        <a:pt x="2695" y="12651"/>
                      </a:cubicBezTo>
                      <a:cubicBezTo>
                        <a:pt x="3594" y="13556"/>
                        <a:pt x="3594" y="14459"/>
                        <a:pt x="4492" y="15363"/>
                      </a:cubicBezTo>
                      <a:lnTo>
                        <a:pt x="54223" y="15363"/>
                      </a:lnTo>
                      <a:lnTo>
                        <a:pt x="54223" y="0"/>
                      </a:lnTo>
                      <a:lnTo>
                        <a:pt x="53324" y="0"/>
                      </a:lnTo>
                      <a:close/>
                    </a:path>
                  </a:pathLst>
                </a:custGeom>
                <a:solidFill>
                  <a:srgbClr val="2D5967"/>
                </a:solidFill>
                <a:ln w="6417" cap="flat">
                  <a:noFill/>
                  <a:prstDash val="solid"/>
                  <a:miter/>
                </a:ln>
              </p:spPr>
              <p:txBody>
                <a:bodyPr rtlCol="0" anchor="ctr"/>
                <a:lstStyle/>
                <a:p>
                  <a:endParaRPr lang="en-US" sz="810"/>
                </a:p>
              </p:txBody>
            </p:sp>
            <p:sp>
              <p:nvSpPr>
                <p:cNvPr id="568" name="Freeform: Shape 567">
                  <a:extLst>
                    <a:ext uri="{FF2B5EF4-FFF2-40B4-BE49-F238E27FC236}">
                      <a16:creationId xmlns:a16="http://schemas.microsoft.com/office/drawing/2014/main" id="{E007EF0E-33C7-B5E4-D56B-5EF9CF1101F5}"/>
                    </a:ext>
                  </a:extLst>
                </p:cNvPr>
                <p:cNvSpPr/>
                <p:nvPr/>
              </p:nvSpPr>
              <p:spPr>
                <a:xfrm>
                  <a:off x="10260273" y="2671953"/>
                  <a:ext cx="112038" cy="15362"/>
                </a:xfrm>
                <a:custGeom>
                  <a:avLst/>
                  <a:gdLst>
                    <a:gd name="connsiteX0" fmla="*/ 112039 w 112038"/>
                    <a:gd name="connsiteY0" fmla="*/ 0 h 15362"/>
                    <a:gd name="connsiteX1" fmla="*/ 0 w 112038"/>
                    <a:gd name="connsiteY1" fmla="*/ 0 h 15362"/>
                    <a:gd name="connsiteX2" fmla="*/ 0 w 112038"/>
                    <a:gd name="connsiteY2" fmla="*/ 15363 h 15362"/>
                    <a:gd name="connsiteX3" fmla="*/ 112039 w 112038"/>
                    <a:gd name="connsiteY3" fmla="*/ 15363 h 15362"/>
                    <a:gd name="connsiteX4" fmla="*/ 112039 w 112038"/>
                    <a:gd name="connsiteY4" fmla="*/ 0 h 1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38" h="15362">
                      <a:moveTo>
                        <a:pt x="112039" y="0"/>
                      </a:moveTo>
                      <a:lnTo>
                        <a:pt x="0" y="0"/>
                      </a:lnTo>
                      <a:lnTo>
                        <a:pt x="0" y="15363"/>
                      </a:lnTo>
                      <a:lnTo>
                        <a:pt x="112039" y="15363"/>
                      </a:lnTo>
                      <a:lnTo>
                        <a:pt x="112039" y="0"/>
                      </a:lnTo>
                      <a:close/>
                    </a:path>
                  </a:pathLst>
                </a:custGeom>
                <a:solidFill>
                  <a:srgbClr val="2D5967"/>
                </a:solidFill>
                <a:ln w="6417" cap="flat">
                  <a:noFill/>
                  <a:prstDash val="solid"/>
                  <a:miter/>
                </a:ln>
              </p:spPr>
              <p:txBody>
                <a:bodyPr rtlCol="0" anchor="ctr"/>
                <a:lstStyle/>
                <a:p>
                  <a:endParaRPr lang="en-US" sz="810"/>
                </a:p>
              </p:txBody>
            </p:sp>
            <p:sp>
              <p:nvSpPr>
                <p:cNvPr id="569" name="Freeform: Shape 568">
                  <a:extLst>
                    <a:ext uri="{FF2B5EF4-FFF2-40B4-BE49-F238E27FC236}">
                      <a16:creationId xmlns:a16="http://schemas.microsoft.com/office/drawing/2014/main" id="{C9D0D643-07FB-0DF4-BB5C-D8065550B326}"/>
                    </a:ext>
                  </a:extLst>
                </p:cNvPr>
                <p:cNvSpPr/>
                <p:nvPr/>
              </p:nvSpPr>
              <p:spPr>
                <a:xfrm>
                  <a:off x="10176213" y="2779523"/>
                  <a:ext cx="16234" cy="16266"/>
                </a:xfrm>
                <a:custGeom>
                  <a:avLst/>
                  <a:gdLst>
                    <a:gd name="connsiteX0" fmla="*/ 8150 w 16234"/>
                    <a:gd name="connsiteY0" fmla="*/ 16267 h 16266"/>
                    <a:gd name="connsiteX1" fmla="*/ 16235 w 16234"/>
                    <a:gd name="connsiteY1" fmla="*/ 8133 h 16266"/>
                    <a:gd name="connsiteX2" fmla="*/ 8150 w 16234"/>
                    <a:gd name="connsiteY2" fmla="*/ 0 h 16266"/>
                    <a:gd name="connsiteX3" fmla="*/ 0 w 16234"/>
                    <a:gd name="connsiteY3" fmla="*/ 8133 h 16266"/>
                    <a:gd name="connsiteX4" fmla="*/ 8150 w 16234"/>
                    <a:gd name="connsiteY4" fmla="*/ 16267 h 16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4" h="16266">
                      <a:moveTo>
                        <a:pt x="8150" y="16267"/>
                      </a:moveTo>
                      <a:cubicBezTo>
                        <a:pt x="12641" y="16267"/>
                        <a:pt x="16235" y="12625"/>
                        <a:pt x="16235" y="8133"/>
                      </a:cubicBezTo>
                      <a:cubicBezTo>
                        <a:pt x="16235" y="3642"/>
                        <a:pt x="12641" y="0"/>
                        <a:pt x="8150" y="0"/>
                      </a:cubicBezTo>
                      <a:cubicBezTo>
                        <a:pt x="3658" y="0"/>
                        <a:pt x="0" y="3642"/>
                        <a:pt x="0" y="8133"/>
                      </a:cubicBezTo>
                      <a:cubicBezTo>
                        <a:pt x="0" y="12625"/>
                        <a:pt x="3658" y="16267"/>
                        <a:pt x="8150" y="16267"/>
                      </a:cubicBezTo>
                      <a:close/>
                    </a:path>
                  </a:pathLst>
                </a:custGeom>
                <a:solidFill>
                  <a:srgbClr val="2D5967"/>
                </a:solidFill>
                <a:ln w="6417" cap="flat">
                  <a:noFill/>
                  <a:prstDash val="solid"/>
                  <a:miter/>
                </a:ln>
              </p:spPr>
              <p:txBody>
                <a:bodyPr rtlCol="0" anchor="ctr"/>
                <a:lstStyle/>
                <a:p>
                  <a:endParaRPr lang="en-US" sz="810"/>
                </a:p>
              </p:txBody>
            </p:sp>
            <p:sp>
              <p:nvSpPr>
                <p:cNvPr id="570" name="Freeform: Shape 569">
                  <a:extLst>
                    <a:ext uri="{FF2B5EF4-FFF2-40B4-BE49-F238E27FC236}">
                      <a16:creationId xmlns:a16="http://schemas.microsoft.com/office/drawing/2014/main" id="{C6086BA4-3DD5-A492-F4F5-CF78CCF4151A}"/>
                    </a:ext>
                  </a:extLst>
                </p:cNvPr>
                <p:cNvSpPr/>
                <p:nvPr/>
              </p:nvSpPr>
              <p:spPr>
                <a:xfrm>
                  <a:off x="10183741" y="2754894"/>
                  <a:ext cx="15632" cy="15261"/>
                </a:xfrm>
                <a:custGeom>
                  <a:avLst/>
                  <a:gdLst>
                    <a:gd name="connsiteX0" fmla="*/ 2418 w 15632"/>
                    <a:gd name="connsiteY0" fmla="*/ 2033 h 15261"/>
                    <a:gd name="connsiteX1" fmla="*/ 2418 w 15632"/>
                    <a:gd name="connsiteY1" fmla="*/ 12877 h 15261"/>
                    <a:gd name="connsiteX2" fmla="*/ 13262 w 15632"/>
                    <a:gd name="connsiteY2" fmla="*/ 12877 h 15261"/>
                    <a:gd name="connsiteX3" fmla="*/ 13262 w 15632"/>
                    <a:gd name="connsiteY3" fmla="*/ 2033 h 15261"/>
                    <a:gd name="connsiteX4" fmla="*/ 2418 w 15632"/>
                    <a:gd name="connsiteY4" fmla="*/ 2033 h 15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32" h="15261">
                      <a:moveTo>
                        <a:pt x="2418" y="2033"/>
                      </a:moveTo>
                      <a:cubicBezTo>
                        <a:pt x="-341" y="4744"/>
                        <a:pt x="-1240" y="10167"/>
                        <a:pt x="2418" y="12877"/>
                      </a:cubicBezTo>
                      <a:cubicBezTo>
                        <a:pt x="5113" y="15588"/>
                        <a:pt x="10504" y="16492"/>
                        <a:pt x="13262" y="12877"/>
                      </a:cubicBezTo>
                      <a:cubicBezTo>
                        <a:pt x="15958" y="10167"/>
                        <a:pt x="16856" y="4744"/>
                        <a:pt x="13262" y="2033"/>
                      </a:cubicBezTo>
                      <a:cubicBezTo>
                        <a:pt x="10504" y="-678"/>
                        <a:pt x="6011" y="-678"/>
                        <a:pt x="2418" y="2033"/>
                      </a:cubicBezTo>
                      <a:close/>
                    </a:path>
                  </a:pathLst>
                </a:custGeom>
                <a:solidFill>
                  <a:srgbClr val="2D5967"/>
                </a:solidFill>
                <a:ln w="6417" cap="flat">
                  <a:noFill/>
                  <a:prstDash val="solid"/>
                  <a:miter/>
                </a:ln>
              </p:spPr>
              <p:txBody>
                <a:bodyPr rtlCol="0" anchor="ctr"/>
                <a:lstStyle/>
                <a:p>
                  <a:endParaRPr lang="en-US" sz="810"/>
                </a:p>
              </p:txBody>
            </p:sp>
            <p:sp>
              <p:nvSpPr>
                <p:cNvPr id="571" name="Freeform: Shape 570">
                  <a:extLst>
                    <a:ext uri="{FF2B5EF4-FFF2-40B4-BE49-F238E27FC236}">
                      <a16:creationId xmlns:a16="http://schemas.microsoft.com/office/drawing/2014/main" id="{006AB8E4-F499-C3A9-82AD-9A626FD4AD67}"/>
                    </a:ext>
                  </a:extLst>
                </p:cNvPr>
                <p:cNvSpPr/>
                <p:nvPr/>
              </p:nvSpPr>
              <p:spPr>
                <a:xfrm>
                  <a:off x="10184190" y="2804481"/>
                  <a:ext cx="15633" cy="14941"/>
                </a:xfrm>
                <a:custGeom>
                  <a:avLst/>
                  <a:gdLst>
                    <a:gd name="connsiteX0" fmla="*/ 1969 w 15633"/>
                    <a:gd name="connsiteY0" fmla="*/ 2163 h 14941"/>
                    <a:gd name="connsiteX1" fmla="*/ 2868 w 15633"/>
                    <a:gd name="connsiteY1" fmla="*/ 13007 h 14941"/>
                    <a:gd name="connsiteX2" fmla="*/ 13712 w 15633"/>
                    <a:gd name="connsiteY2" fmla="*/ 12102 h 14941"/>
                    <a:gd name="connsiteX3" fmla="*/ 12813 w 15633"/>
                    <a:gd name="connsiteY3" fmla="*/ 1259 h 14941"/>
                    <a:gd name="connsiteX4" fmla="*/ 1969 w 15633"/>
                    <a:gd name="connsiteY4" fmla="*/ 2163 h 14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33" h="14941">
                      <a:moveTo>
                        <a:pt x="1969" y="2163"/>
                      </a:moveTo>
                      <a:cubicBezTo>
                        <a:pt x="-790" y="5778"/>
                        <a:pt x="-790" y="10299"/>
                        <a:pt x="2868" y="13007"/>
                      </a:cubicBezTo>
                      <a:cubicBezTo>
                        <a:pt x="6461" y="15721"/>
                        <a:pt x="11016" y="15721"/>
                        <a:pt x="13712" y="12102"/>
                      </a:cubicBezTo>
                      <a:cubicBezTo>
                        <a:pt x="16407" y="8489"/>
                        <a:pt x="16407" y="3970"/>
                        <a:pt x="12813" y="1259"/>
                      </a:cubicBezTo>
                      <a:cubicBezTo>
                        <a:pt x="10054" y="-548"/>
                        <a:pt x="4664" y="-548"/>
                        <a:pt x="1969" y="2163"/>
                      </a:cubicBezTo>
                      <a:close/>
                    </a:path>
                  </a:pathLst>
                </a:custGeom>
                <a:solidFill>
                  <a:srgbClr val="2D5967"/>
                </a:solidFill>
                <a:ln w="6417" cap="flat">
                  <a:noFill/>
                  <a:prstDash val="solid"/>
                  <a:miter/>
                </a:ln>
              </p:spPr>
              <p:txBody>
                <a:bodyPr rtlCol="0" anchor="ctr"/>
                <a:lstStyle/>
                <a:p>
                  <a:endParaRPr lang="en-US" sz="810"/>
                </a:p>
              </p:txBody>
            </p:sp>
            <p:sp>
              <p:nvSpPr>
                <p:cNvPr id="572" name="Freeform: Shape 571">
                  <a:extLst>
                    <a:ext uri="{FF2B5EF4-FFF2-40B4-BE49-F238E27FC236}">
                      <a16:creationId xmlns:a16="http://schemas.microsoft.com/office/drawing/2014/main" id="{07F8AE93-EF70-CCC2-CD0D-ABBC2E20C885}"/>
                    </a:ext>
                  </a:extLst>
                </p:cNvPr>
                <p:cNvSpPr/>
                <p:nvPr/>
              </p:nvSpPr>
              <p:spPr>
                <a:xfrm>
                  <a:off x="10143680" y="2707208"/>
                  <a:ext cx="175307" cy="160908"/>
                </a:xfrm>
                <a:custGeom>
                  <a:avLst/>
                  <a:gdLst>
                    <a:gd name="connsiteX0" fmla="*/ 166260 w 175307"/>
                    <a:gd name="connsiteY0" fmla="*/ 106667 h 160908"/>
                    <a:gd name="connsiteX1" fmla="*/ 166260 w 175307"/>
                    <a:gd name="connsiteY1" fmla="*/ 104860 h 160908"/>
                    <a:gd name="connsiteX2" fmla="*/ 175308 w 175307"/>
                    <a:gd name="connsiteY2" fmla="*/ 80452 h 160908"/>
                    <a:gd name="connsiteX3" fmla="*/ 166260 w 175307"/>
                    <a:gd name="connsiteY3" fmla="*/ 56045 h 160908"/>
                    <a:gd name="connsiteX4" fmla="*/ 166260 w 175307"/>
                    <a:gd name="connsiteY4" fmla="*/ 54238 h 160908"/>
                    <a:gd name="connsiteX5" fmla="*/ 135524 w 175307"/>
                    <a:gd name="connsiteY5" fmla="*/ 17175 h 160908"/>
                    <a:gd name="connsiteX6" fmla="*/ 116594 w 175307"/>
                    <a:gd name="connsiteY6" fmla="*/ 2712 h 160908"/>
                    <a:gd name="connsiteX7" fmla="*/ 102091 w 175307"/>
                    <a:gd name="connsiteY7" fmla="*/ 0 h 160908"/>
                    <a:gd name="connsiteX8" fmla="*/ 91247 w 175307"/>
                    <a:gd name="connsiteY8" fmla="*/ 4520 h 160908"/>
                    <a:gd name="connsiteX9" fmla="*/ 87654 w 175307"/>
                    <a:gd name="connsiteY9" fmla="*/ 6328 h 160908"/>
                    <a:gd name="connsiteX10" fmla="*/ 84060 w 175307"/>
                    <a:gd name="connsiteY10" fmla="*/ 4520 h 160908"/>
                    <a:gd name="connsiteX11" fmla="*/ 73216 w 175307"/>
                    <a:gd name="connsiteY11" fmla="*/ 0 h 160908"/>
                    <a:gd name="connsiteX12" fmla="*/ 58713 w 175307"/>
                    <a:gd name="connsiteY12" fmla="*/ 2712 h 160908"/>
                    <a:gd name="connsiteX13" fmla="*/ 39784 w 175307"/>
                    <a:gd name="connsiteY13" fmla="*/ 17175 h 160908"/>
                    <a:gd name="connsiteX14" fmla="*/ 9047 w 175307"/>
                    <a:gd name="connsiteY14" fmla="*/ 54238 h 160908"/>
                    <a:gd name="connsiteX15" fmla="*/ 9047 w 175307"/>
                    <a:gd name="connsiteY15" fmla="*/ 56045 h 160908"/>
                    <a:gd name="connsiteX16" fmla="*/ 0 w 175307"/>
                    <a:gd name="connsiteY16" fmla="*/ 80452 h 160908"/>
                    <a:gd name="connsiteX17" fmla="*/ 9047 w 175307"/>
                    <a:gd name="connsiteY17" fmla="*/ 104860 h 160908"/>
                    <a:gd name="connsiteX18" fmla="*/ 9047 w 175307"/>
                    <a:gd name="connsiteY18" fmla="*/ 106667 h 160908"/>
                    <a:gd name="connsiteX19" fmla="*/ 39784 w 175307"/>
                    <a:gd name="connsiteY19" fmla="*/ 143730 h 160908"/>
                    <a:gd name="connsiteX20" fmla="*/ 71355 w 175307"/>
                    <a:gd name="connsiteY20" fmla="*/ 160908 h 160908"/>
                    <a:gd name="connsiteX21" fmla="*/ 72254 w 175307"/>
                    <a:gd name="connsiteY21" fmla="*/ 160908 h 160908"/>
                    <a:gd name="connsiteX22" fmla="*/ 84060 w 175307"/>
                    <a:gd name="connsiteY22" fmla="*/ 156384 h 160908"/>
                    <a:gd name="connsiteX23" fmla="*/ 86756 w 175307"/>
                    <a:gd name="connsiteY23" fmla="*/ 154575 h 160908"/>
                    <a:gd name="connsiteX24" fmla="*/ 89450 w 175307"/>
                    <a:gd name="connsiteY24" fmla="*/ 156384 h 160908"/>
                    <a:gd name="connsiteX25" fmla="*/ 101194 w 175307"/>
                    <a:gd name="connsiteY25" fmla="*/ 160908 h 160908"/>
                    <a:gd name="connsiteX26" fmla="*/ 102091 w 175307"/>
                    <a:gd name="connsiteY26" fmla="*/ 160908 h 160908"/>
                    <a:gd name="connsiteX27" fmla="*/ 133727 w 175307"/>
                    <a:gd name="connsiteY27" fmla="*/ 143730 h 160908"/>
                    <a:gd name="connsiteX28" fmla="*/ 166260 w 175307"/>
                    <a:gd name="connsiteY28" fmla="*/ 106667 h 160908"/>
                    <a:gd name="connsiteX29" fmla="*/ 72254 w 175307"/>
                    <a:gd name="connsiteY29" fmla="*/ 145540 h 160908"/>
                    <a:gd name="connsiteX30" fmla="*/ 72254 w 175307"/>
                    <a:gd name="connsiteY30" fmla="*/ 145540 h 160908"/>
                    <a:gd name="connsiteX31" fmla="*/ 51527 w 175307"/>
                    <a:gd name="connsiteY31" fmla="*/ 133784 h 160908"/>
                    <a:gd name="connsiteX32" fmla="*/ 49666 w 175307"/>
                    <a:gd name="connsiteY32" fmla="*/ 130171 h 160908"/>
                    <a:gd name="connsiteX33" fmla="*/ 45174 w 175307"/>
                    <a:gd name="connsiteY33" fmla="*/ 130171 h 160908"/>
                    <a:gd name="connsiteX34" fmla="*/ 24384 w 175307"/>
                    <a:gd name="connsiteY34" fmla="*/ 107571 h 160908"/>
                    <a:gd name="connsiteX35" fmla="*/ 24384 w 175307"/>
                    <a:gd name="connsiteY35" fmla="*/ 103955 h 160908"/>
                    <a:gd name="connsiteX36" fmla="*/ 25282 w 175307"/>
                    <a:gd name="connsiteY36" fmla="*/ 100340 h 160908"/>
                    <a:gd name="connsiteX37" fmla="*/ 22587 w 175307"/>
                    <a:gd name="connsiteY37" fmla="*/ 97628 h 160908"/>
                    <a:gd name="connsiteX38" fmla="*/ 16234 w 175307"/>
                    <a:gd name="connsiteY38" fmla="*/ 81357 h 160908"/>
                    <a:gd name="connsiteX39" fmla="*/ 22587 w 175307"/>
                    <a:gd name="connsiteY39" fmla="*/ 65085 h 160908"/>
                    <a:gd name="connsiteX40" fmla="*/ 25282 w 175307"/>
                    <a:gd name="connsiteY40" fmla="*/ 61469 h 160908"/>
                    <a:gd name="connsiteX41" fmla="*/ 24384 w 175307"/>
                    <a:gd name="connsiteY41" fmla="*/ 57854 h 160908"/>
                    <a:gd name="connsiteX42" fmla="*/ 24384 w 175307"/>
                    <a:gd name="connsiteY42" fmla="*/ 54238 h 160908"/>
                    <a:gd name="connsiteX43" fmla="*/ 45174 w 175307"/>
                    <a:gd name="connsiteY43" fmla="*/ 31639 h 160908"/>
                    <a:gd name="connsiteX44" fmla="*/ 49666 w 175307"/>
                    <a:gd name="connsiteY44" fmla="*/ 31639 h 160908"/>
                    <a:gd name="connsiteX45" fmla="*/ 51527 w 175307"/>
                    <a:gd name="connsiteY45" fmla="*/ 28023 h 160908"/>
                    <a:gd name="connsiteX46" fmla="*/ 64168 w 175307"/>
                    <a:gd name="connsiteY46" fmla="*/ 17175 h 160908"/>
                    <a:gd name="connsiteX47" fmla="*/ 71355 w 175307"/>
                    <a:gd name="connsiteY47" fmla="*/ 15368 h 160908"/>
                    <a:gd name="connsiteX48" fmla="*/ 72254 w 175307"/>
                    <a:gd name="connsiteY48" fmla="*/ 15368 h 160908"/>
                    <a:gd name="connsiteX49" fmla="*/ 75911 w 175307"/>
                    <a:gd name="connsiteY49" fmla="*/ 17175 h 160908"/>
                    <a:gd name="connsiteX50" fmla="*/ 79505 w 175307"/>
                    <a:gd name="connsiteY50" fmla="*/ 19887 h 160908"/>
                    <a:gd name="connsiteX51" fmla="*/ 79505 w 175307"/>
                    <a:gd name="connsiteY51" fmla="*/ 125648 h 160908"/>
                    <a:gd name="connsiteX52" fmla="*/ 79505 w 175307"/>
                    <a:gd name="connsiteY52" fmla="*/ 141016 h 160908"/>
                    <a:gd name="connsiteX53" fmla="*/ 75911 w 175307"/>
                    <a:gd name="connsiteY53" fmla="*/ 142825 h 160908"/>
                    <a:gd name="connsiteX54" fmla="*/ 72254 w 175307"/>
                    <a:gd name="connsiteY54" fmla="*/ 145540 h 160908"/>
                    <a:gd name="connsiteX55" fmla="*/ 102990 w 175307"/>
                    <a:gd name="connsiteY55" fmla="*/ 145540 h 160908"/>
                    <a:gd name="connsiteX56" fmla="*/ 98498 w 175307"/>
                    <a:gd name="connsiteY56" fmla="*/ 143730 h 160908"/>
                    <a:gd name="connsiteX57" fmla="*/ 94905 w 175307"/>
                    <a:gd name="connsiteY57" fmla="*/ 141921 h 160908"/>
                    <a:gd name="connsiteX58" fmla="*/ 94905 w 175307"/>
                    <a:gd name="connsiteY58" fmla="*/ 111184 h 160908"/>
                    <a:gd name="connsiteX59" fmla="*/ 94905 w 175307"/>
                    <a:gd name="connsiteY59" fmla="*/ 21695 h 160908"/>
                    <a:gd name="connsiteX60" fmla="*/ 98498 w 175307"/>
                    <a:gd name="connsiteY60" fmla="*/ 18983 h 160908"/>
                    <a:gd name="connsiteX61" fmla="*/ 102091 w 175307"/>
                    <a:gd name="connsiteY61" fmla="*/ 17175 h 160908"/>
                    <a:gd name="connsiteX62" fmla="*/ 110241 w 175307"/>
                    <a:gd name="connsiteY62" fmla="*/ 18983 h 160908"/>
                    <a:gd name="connsiteX63" fmla="*/ 122882 w 175307"/>
                    <a:gd name="connsiteY63" fmla="*/ 29831 h 160908"/>
                    <a:gd name="connsiteX64" fmla="*/ 124679 w 175307"/>
                    <a:gd name="connsiteY64" fmla="*/ 33447 h 160908"/>
                    <a:gd name="connsiteX65" fmla="*/ 129235 w 175307"/>
                    <a:gd name="connsiteY65" fmla="*/ 33447 h 160908"/>
                    <a:gd name="connsiteX66" fmla="*/ 150026 w 175307"/>
                    <a:gd name="connsiteY66" fmla="*/ 56045 h 160908"/>
                    <a:gd name="connsiteX67" fmla="*/ 150026 w 175307"/>
                    <a:gd name="connsiteY67" fmla="*/ 59661 h 160908"/>
                    <a:gd name="connsiteX68" fmla="*/ 149127 w 175307"/>
                    <a:gd name="connsiteY68" fmla="*/ 61469 h 160908"/>
                    <a:gd name="connsiteX69" fmla="*/ 151822 w 175307"/>
                    <a:gd name="connsiteY69" fmla="*/ 64181 h 160908"/>
                    <a:gd name="connsiteX70" fmla="*/ 158111 w 175307"/>
                    <a:gd name="connsiteY70" fmla="*/ 80452 h 160908"/>
                    <a:gd name="connsiteX71" fmla="*/ 151822 w 175307"/>
                    <a:gd name="connsiteY71" fmla="*/ 96724 h 160908"/>
                    <a:gd name="connsiteX72" fmla="*/ 149127 w 175307"/>
                    <a:gd name="connsiteY72" fmla="*/ 99435 h 160908"/>
                    <a:gd name="connsiteX73" fmla="*/ 150026 w 175307"/>
                    <a:gd name="connsiteY73" fmla="*/ 103051 h 160908"/>
                    <a:gd name="connsiteX74" fmla="*/ 150026 w 175307"/>
                    <a:gd name="connsiteY74" fmla="*/ 106667 h 160908"/>
                    <a:gd name="connsiteX75" fmla="*/ 129235 w 175307"/>
                    <a:gd name="connsiteY75" fmla="*/ 129267 h 160908"/>
                    <a:gd name="connsiteX76" fmla="*/ 124679 w 175307"/>
                    <a:gd name="connsiteY76" fmla="*/ 129267 h 160908"/>
                    <a:gd name="connsiteX77" fmla="*/ 122882 w 175307"/>
                    <a:gd name="connsiteY77" fmla="*/ 132879 h 160908"/>
                    <a:gd name="connsiteX78" fmla="*/ 102990 w 175307"/>
                    <a:gd name="connsiteY78" fmla="*/ 145540 h 16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75307" h="160908">
                      <a:moveTo>
                        <a:pt x="166260" y="106667"/>
                      </a:moveTo>
                      <a:cubicBezTo>
                        <a:pt x="166260" y="105764"/>
                        <a:pt x="166260" y="105764"/>
                        <a:pt x="166260" y="104860"/>
                      </a:cubicBezTo>
                      <a:cubicBezTo>
                        <a:pt x="171715" y="97628"/>
                        <a:pt x="175308" y="89492"/>
                        <a:pt x="175308" y="80452"/>
                      </a:cubicBezTo>
                      <a:cubicBezTo>
                        <a:pt x="175308" y="71413"/>
                        <a:pt x="172612" y="63277"/>
                        <a:pt x="166260" y="56045"/>
                      </a:cubicBezTo>
                      <a:cubicBezTo>
                        <a:pt x="166260" y="55142"/>
                        <a:pt x="166260" y="55142"/>
                        <a:pt x="166260" y="54238"/>
                      </a:cubicBezTo>
                      <a:cubicBezTo>
                        <a:pt x="166260" y="36158"/>
                        <a:pt x="152720" y="19887"/>
                        <a:pt x="135524" y="17175"/>
                      </a:cubicBezTo>
                      <a:cubicBezTo>
                        <a:pt x="131031" y="10848"/>
                        <a:pt x="124679" y="5424"/>
                        <a:pt x="116594" y="2712"/>
                      </a:cubicBezTo>
                      <a:cubicBezTo>
                        <a:pt x="112038" y="904"/>
                        <a:pt x="107546" y="0"/>
                        <a:pt x="102091" y="0"/>
                      </a:cubicBezTo>
                      <a:cubicBezTo>
                        <a:pt x="97600" y="0"/>
                        <a:pt x="94905" y="1808"/>
                        <a:pt x="91247" y="4520"/>
                      </a:cubicBezTo>
                      <a:cubicBezTo>
                        <a:pt x="90349" y="5424"/>
                        <a:pt x="89450" y="5424"/>
                        <a:pt x="87654" y="6328"/>
                      </a:cubicBezTo>
                      <a:cubicBezTo>
                        <a:pt x="86756" y="5424"/>
                        <a:pt x="84959" y="4520"/>
                        <a:pt x="84060" y="4520"/>
                      </a:cubicBezTo>
                      <a:cubicBezTo>
                        <a:pt x="80402" y="2712"/>
                        <a:pt x="77708" y="0"/>
                        <a:pt x="73216" y="0"/>
                      </a:cubicBezTo>
                      <a:cubicBezTo>
                        <a:pt x="68660" y="0"/>
                        <a:pt x="63270" y="904"/>
                        <a:pt x="58713" y="2712"/>
                      </a:cubicBezTo>
                      <a:cubicBezTo>
                        <a:pt x="51527" y="5424"/>
                        <a:pt x="44276" y="10848"/>
                        <a:pt x="39784" y="17175"/>
                      </a:cubicBezTo>
                      <a:cubicBezTo>
                        <a:pt x="21689" y="20791"/>
                        <a:pt x="9047" y="36158"/>
                        <a:pt x="9047" y="54238"/>
                      </a:cubicBezTo>
                      <a:cubicBezTo>
                        <a:pt x="9047" y="55142"/>
                        <a:pt x="9047" y="55142"/>
                        <a:pt x="9047" y="56045"/>
                      </a:cubicBezTo>
                      <a:cubicBezTo>
                        <a:pt x="3593" y="63277"/>
                        <a:pt x="0" y="71413"/>
                        <a:pt x="0" y="80452"/>
                      </a:cubicBezTo>
                      <a:cubicBezTo>
                        <a:pt x="0" y="89492"/>
                        <a:pt x="2695" y="97628"/>
                        <a:pt x="9047" y="104860"/>
                      </a:cubicBezTo>
                      <a:cubicBezTo>
                        <a:pt x="9047" y="105764"/>
                        <a:pt x="9047" y="105764"/>
                        <a:pt x="9047" y="106667"/>
                      </a:cubicBezTo>
                      <a:cubicBezTo>
                        <a:pt x="9047" y="124749"/>
                        <a:pt x="22587" y="141016"/>
                        <a:pt x="39784" y="143730"/>
                      </a:cubicBezTo>
                      <a:cubicBezTo>
                        <a:pt x="46971" y="154575"/>
                        <a:pt x="58713" y="160908"/>
                        <a:pt x="71355" y="160908"/>
                      </a:cubicBezTo>
                      <a:lnTo>
                        <a:pt x="72254" y="160908"/>
                      </a:lnTo>
                      <a:cubicBezTo>
                        <a:pt x="76809" y="160908"/>
                        <a:pt x="80402" y="158194"/>
                        <a:pt x="84060" y="156384"/>
                      </a:cubicBezTo>
                      <a:cubicBezTo>
                        <a:pt x="84959" y="155479"/>
                        <a:pt x="85857" y="155479"/>
                        <a:pt x="86756" y="154575"/>
                      </a:cubicBezTo>
                      <a:cubicBezTo>
                        <a:pt x="87654" y="155479"/>
                        <a:pt x="88552" y="155479"/>
                        <a:pt x="89450" y="156384"/>
                      </a:cubicBezTo>
                      <a:cubicBezTo>
                        <a:pt x="93044" y="158194"/>
                        <a:pt x="96701" y="160908"/>
                        <a:pt x="101194" y="160908"/>
                      </a:cubicBezTo>
                      <a:lnTo>
                        <a:pt x="102091" y="160908"/>
                      </a:lnTo>
                      <a:cubicBezTo>
                        <a:pt x="114733" y="160908"/>
                        <a:pt x="126476" y="154575"/>
                        <a:pt x="133727" y="143730"/>
                      </a:cubicBezTo>
                      <a:cubicBezTo>
                        <a:pt x="152720" y="140111"/>
                        <a:pt x="166260" y="124749"/>
                        <a:pt x="166260" y="106667"/>
                      </a:cubicBezTo>
                      <a:close/>
                      <a:moveTo>
                        <a:pt x="72254" y="145540"/>
                      </a:moveTo>
                      <a:cubicBezTo>
                        <a:pt x="71355" y="145540"/>
                        <a:pt x="72254" y="145540"/>
                        <a:pt x="72254" y="145540"/>
                      </a:cubicBezTo>
                      <a:cubicBezTo>
                        <a:pt x="63270" y="145540"/>
                        <a:pt x="56019" y="141016"/>
                        <a:pt x="51527" y="133784"/>
                      </a:cubicBezTo>
                      <a:lnTo>
                        <a:pt x="49666" y="130171"/>
                      </a:lnTo>
                      <a:lnTo>
                        <a:pt x="45174" y="130171"/>
                      </a:lnTo>
                      <a:cubicBezTo>
                        <a:pt x="33431" y="129267"/>
                        <a:pt x="24384" y="119321"/>
                        <a:pt x="24384" y="107571"/>
                      </a:cubicBezTo>
                      <a:cubicBezTo>
                        <a:pt x="24384" y="106667"/>
                        <a:pt x="24384" y="105764"/>
                        <a:pt x="24384" y="103955"/>
                      </a:cubicBezTo>
                      <a:lnTo>
                        <a:pt x="25282" y="100340"/>
                      </a:lnTo>
                      <a:lnTo>
                        <a:pt x="22587" y="97628"/>
                      </a:lnTo>
                      <a:cubicBezTo>
                        <a:pt x="18095" y="93108"/>
                        <a:pt x="16234" y="87684"/>
                        <a:pt x="16234" y="81357"/>
                      </a:cubicBezTo>
                      <a:cubicBezTo>
                        <a:pt x="16234" y="75029"/>
                        <a:pt x="18994" y="69605"/>
                        <a:pt x="22587" y="65085"/>
                      </a:cubicBezTo>
                      <a:lnTo>
                        <a:pt x="25282" y="61469"/>
                      </a:lnTo>
                      <a:lnTo>
                        <a:pt x="24384" y="57854"/>
                      </a:lnTo>
                      <a:cubicBezTo>
                        <a:pt x="24384" y="56949"/>
                        <a:pt x="24384" y="55142"/>
                        <a:pt x="24384" y="54238"/>
                      </a:cubicBezTo>
                      <a:cubicBezTo>
                        <a:pt x="24384" y="42486"/>
                        <a:pt x="33431" y="32542"/>
                        <a:pt x="45174" y="31639"/>
                      </a:cubicBezTo>
                      <a:lnTo>
                        <a:pt x="49666" y="31639"/>
                      </a:lnTo>
                      <a:lnTo>
                        <a:pt x="51527" y="28023"/>
                      </a:lnTo>
                      <a:cubicBezTo>
                        <a:pt x="54222" y="22599"/>
                        <a:pt x="58713" y="18983"/>
                        <a:pt x="64168" y="17175"/>
                      </a:cubicBezTo>
                      <a:cubicBezTo>
                        <a:pt x="66863" y="16271"/>
                        <a:pt x="69558" y="15368"/>
                        <a:pt x="71355" y="15368"/>
                      </a:cubicBezTo>
                      <a:cubicBezTo>
                        <a:pt x="71355" y="15368"/>
                        <a:pt x="71355" y="15368"/>
                        <a:pt x="72254" y="15368"/>
                      </a:cubicBezTo>
                      <a:cubicBezTo>
                        <a:pt x="73216" y="15368"/>
                        <a:pt x="74114" y="16271"/>
                        <a:pt x="75911" y="17175"/>
                      </a:cubicBezTo>
                      <a:cubicBezTo>
                        <a:pt x="76809" y="18079"/>
                        <a:pt x="78606" y="18983"/>
                        <a:pt x="79505" y="19887"/>
                      </a:cubicBezTo>
                      <a:lnTo>
                        <a:pt x="79505" y="125648"/>
                      </a:lnTo>
                      <a:lnTo>
                        <a:pt x="79505" y="141016"/>
                      </a:lnTo>
                      <a:cubicBezTo>
                        <a:pt x="78606" y="141921"/>
                        <a:pt x="76809" y="142825"/>
                        <a:pt x="75911" y="142825"/>
                      </a:cubicBezTo>
                      <a:cubicBezTo>
                        <a:pt x="75013" y="143730"/>
                        <a:pt x="72254" y="144635"/>
                        <a:pt x="72254" y="145540"/>
                      </a:cubicBezTo>
                      <a:close/>
                      <a:moveTo>
                        <a:pt x="102990" y="145540"/>
                      </a:moveTo>
                      <a:cubicBezTo>
                        <a:pt x="102091" y="145540"/>
                        <a:pt x="100295" y="144635"/>
                        <a:pt x="98498" y="143730"/>
                      </a:cubicBezTo>
                      <a:cubicBezTo>
                        <a:pt x="97600" y="142825"/>
                        <a:pt x="96701" y="142825"/>
                        <a:pt x="94905" y="141921"/>
                      </a:cubicBezTo>
                      <a:lnTo>
                        <a:pt x="94905" y="111184"/>
                      </a:lnTo>
                      <a:lnTo>
                        <a:pt x="94905" y="21695"/>
                      </a:lnTo>
                      <a:cubicBezTo>
                        <a:pt x="96701" y="20791"/>
                        <a:pt x="97600" y="19887"/>
                        <a:pt x="98498" y="18983"/>
                      </a:cubicBezTo>
                      <a:cubicBezTo>
                        <a:pt x="99397" y="18079"/>
                        <a:pt x="101194" y="17175"/>
                        <a:pt x="102091" y="17175"/>
                      </a:cubicBezTo>
                      <a:cubicBezTo>
                        <a:pt x="104787" y="17175"/>
                        <a:pt x="107546" y="17175"/>
                        <a:pt x="110241" y="18983"/>
                      </a:cubicBezTo>
                      <a:cubicBezTo>
                        <a:pt x="115632" y="20791"/>
                        <a:pt x="120187" y="24407"/>
                        <a:pt x="122882" y="29831"/>
                      </a:cubicBezTo>
                      <a:lnTo>
                        <a:pt x="124679" y="33447"/>
                      </a:lnTo>
                      <a:lnTo>
                        <a:pt x="129235" y="33447"/>
                      </a:lnTo>
                      <a:cubicBezTo>
                        <a:pt x="140978" y="34351"/>
                        <a:pt x="150026" y="44294"/>
                        <a:pt x="150026" y="56045"/>
                      </a:cubicBezTo>
                      <a:cubicBezTo>
                        <a:pt x="150026" y="56949"/>
                        <a:pt x="150026" y="57854"/>
                        <a:pt x="150026" y="59661"/>
                      </a:cubicBezTo>
                      <a:lnTo>
                        <a:pt x="149127" y="61469"/>
                      </a:lnTo>
                      <a:lnTo>
                        <a:pt x="151822" y="64181"/>
                      </a:lnTo>
                      <a:cubicBezTo>
                        <a:pt x="156314" y="68701"/>
                        <a:pt x="158111" y="74125"/>
                        <a:pt x="158111" y="80452"/>
                      </a:cubicBezTo>
                      <a:cubicBezTo>
                        <a:pt x="158111" y="86780"/>
                        <a:pt x="155416" y="92204"/>
                        <a:pt x="151822" y="96724"/>
                      </a:cubicBezTo>
                      <a:lnTo>
                        <a:pt x="149127" y="99435"/>
                      </a:lnTo>
                      <a:lnTo>
                        <a:pt x="150026" y="103051"/>
                      </a:lnTo>
                      <a:cubicBezTo>
                        <a:pt x="150026" y="103955"/>
                        <a:pt x="150026" y="105764"/>
                        <a:pt x="150026" y="106667"/>
                      </a:cubicBezTo>
                      <a:cubicBezTo>
                        <a:pt x="150026" y="118416"/>
                        <a:pt x="140978" y="128362"/>
                        <a:pt x="129235" y="129267"/>
                      </a:cubicBezTo>
                      <a:lnTo>
                        <a:pt x="124679" y="129267"/>
                      </a:lnTo>
                      <a:lnTo>
                        <a:pt x="122882" y="132879"/>
                      </a:lnTo>
                      <a:cubicBezTo>
                        <a:pt x="119289" y="140111"/>
                        <a:pt x="112038" y="145540"/>
                        <a:pt x="102990" y="145540"/>
                      </a:cubicBezTo>
                      <a:close/>
                    </a:path>
                  </a:pathLst>
                </a:custGeom>
                <a:solidFill>
                  <a:srgbClr val="2D5967"/>
                </a:solidFill>
                <a:ln w="6417" cap="flat">
                  <a:noFill/>
                  <a:prstDash val="solid"/>
                  <a:miter/>
                </a:ln>
              </p:spPr>
              <p:txBody>
                <a:bodyPr rtlCol="0" anchor="ctr"/>
                <a:lstStyle/>
                <a:p>
                  <a:endParaRPr lang="en-US" sz="810"/>
                </a:p>
              </p:txBody>
            </p:sp>
            <p:sp>
              <p:nvSpPr>
                <p:cNvPr id="573" name="Freeform: Shape 572">
                  <a:extLst>
                    <a:ext uri="{FF2B5EF4-FFF2-40B4-BE49-F238E27FC236}">
                      <a16:creationId xmlns:a16="http://schemas.microsoft.com/office/drawing/2014/main" id="{4B2965EE-C288-1E1C-9C92-273619D4441F}"/>
                    </a:ext>
                  </a:extLst>
                </p:cNvPr>
                <p:cNvSpPr/>
                <p:nvPr/>
              </p:nvSpPr>
              <p:spPr>
                <a:xfrm>
                  <a:off x="10270155" y="2779523"/>
                  <a:ext cx="16299" cy="16266"/>
                </a:xfrm>
                <a:custGeom>
                  <a:avLst/>
                  <a:gdLst>
                    <a:gd name="connsiteX0" fmla="*/ 8150 w 16299"/>
                    <a:gd name="connsiteY0" fmla="*/ 16267 h 16266"/>
                    <a:gd name="connsiteX1" fmla="*/ 16299 w 16299"/>
                    <a:gd name="connsiteY1" fmla="*/ 8133 h 16266"/>
                    <a:gd name="connsiteX2" fmla="*/ 8150 w 16299"/>
                    <a:gd name="connsiteY2" fmla="*/ 0 h 16266"/>
                    <a:gd name="connsiteX3" fmla="*/ 0 w 16299"/>
                    <a:gd name="connsiteY3" fmla="*/ 8133 h 16266"/>
                    <a:gd name="connsiteX4" fmla="*/ 8150 w 16299"/>
                    <a:gd name="connsiteY4" fmla="*/ 16267 h 16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9" h="16266">
                      <a:moveTo>
                        <a:pt x="8150" y="16267"/>
                      </a:moveTo>
                      <a:cubicBezTo>
                        <a:pt x="12641" y="16267"/>
                        <a:pt x="16299" y="12625"/>
                        <a:pt x="16299" y="8133"/>
                      </a:cubicBezTo>
                      <a:cubicBezTo>
                        <a:pt x="16299" y="3642"/>
                        <a:pt x="12641" y="0"/>
                        <a:pt x="8150" y="0"/>
                      </a:cubicBezTo>
                      <a:cubicBezTo>
                        <a:pt x="3657" y="0"/>
                        <a:pt x="0" y="3642"/>
                        <a:pt x="0" y="8133"/>
                      </a:cubicBezTo>
                      <a:cubicBezTo>
                        <a:pt x="0" y="12625"/>
                        <a:pt x="3657" y="16267"/>
                        <a:pt x="8150" y="16267"/>
                      </a:cubicBezTo>
                      <a:close/>
                    </a:path>
                  </a:pathLst>
                </a:custGeom>
                <a:solidFill>
                  <a:srgbClr val="2D5967"/>
                </a:solidFill>
                <a:ln w="6417" cap="flat">
                  <a:noFill/>
                  <a:prstDash val="solid"/>
                  <a:miter/>
                </a:ln>
              </p:spPr>
              <p:txBody>
                <a:bodyPr rtlCol="0" anchor="ctr"/>
                <a:lstStyle/>
                <a:p>
                  <a:endParaRPr lang="en-US" sz="810"/>
                </a:p>
              </p:txBody>
            </p:sp>
            <p:sp>
              <p:nvSpPr>
                <p:cNvPr id="574" name="Freeform: Shape 573">
                  <a:extLst>
                    <a:ext uri="{FF2B5EF4-FFF2-40B4-BE49-F238E27FC236}">
                      <a16:creationId xmlns:a16="http://schemas.microsoft.com/office/drawing/2014/main" id="{D0E7EC30-C9C8-FCF6-79C2-8CCB40B5EDA4}"/>
                    </a:ext>
                  </a:extLst>
                </p:cNvPr>
                <p:cNvSpPr/>
                <p:nvPr/>
              </p:nvSpPr>
              <p:spPr>
                <a:xfrm>
                  <a:off x="10262744" y="2755447"/>
                  <a:ext cx="14887" cy="15261"/>
                </a:xfrm>
                <a:custGeom>
                  <a:avLst/>
                  <a:gdLst>
                    <a:gd name="connsiteX0" fmla="*/ 2022 w 14887"/>
                    <a:gd name="connsiteY0" fmla="*/ 2384 h 15261"/>
                    <a:gd name="connsiteX1" fmla="*/ 2022 w 14887"/>
                    <a:gd name="connsiteY1" fmla="*/ 13229 h 15261"/>
                    <a:gd name="connsiteX2" fmla="*/ 12866 w 14887"/>
                    <a:gd name="connsiteY2" fmla="*/ 13229 h 15261"/>
                    <a:gd name="connsiteX3" fmla="*/ 12866 w 14887"/>
                    <a:gd name="connsiteY3" fmla="*/ 2384 h 15261"/>
                    <a:gd name="connsiteX4" fmla="*/ 2022 w 14887"/>
                    <a:gd name="connsiteY4" fmla="*/ 2384 h 15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87" h="15261">
                      <a:moveTo>
                        <a:pt x="2022" y="2384"/>
                      </a:moveTo>
                      <a:cubicBezTo>
                        <a:pt x="-674" y="5095"/>
                        <a:pt x="-674" y="10517"/>
                        <a:pt x="2022" y="13229"/>
                      </a:cubicBezTo>
                      <a:cubicBezTo>
                        <a:pt x="4716" y="15940"/>
                        <a:pt x="10171" y="15940"/>
                        <a:pt x="12866" y="13229"/>
                      </a:cubicBezTo>
                      <a:cubicBezTo>
                        <a:pt x="15561" y="10517"/>
                        <a:pt x="15561" y="5095"/>
                        <a:pt x="12866" y="2384"/>
                      </a:cubicBezTo>
                      <a:cubicBezTo>
                        <a:pt x="10171" y="-327"/>
                        <a:pt x="5615" y="-1230"/>
                        <a:pt x="2022" y="2384"/>
                      </a:cubicBezTo>
                      <a:close/>
                    </a:path>
                  </a:pathLst>
                </a:custGeom>
                <a:solidFill>
                  <a:srgbClr val="2D5967"/>
                </a:solidFill>
                <a:ln w="6417" cap="flat">
                  <a:noFill/>
                  <a:prstDash val="solid"/>
                  <a:miter/>
                </a:ln>
              </p:spPr>
              <p:txBody>
                <a:bodyPr rtlCol="0" anchor="ctr"/>
                <a:lstStyle/>
                <a:p>
                  <a:endParaRPr lang="en-US" sz="810"/>
                </a:p>
              </p:txBody>
            </p:sp>
            <p:sp>
              <p:nvSpPr>
                <p:cNvPr id="575" name="Freeform: Shape 574">
                  <a:extLst>
                    <a:ext uri="{FF2B5EF4-FFF2-40B4-BE49-F238E27FC236}">
                      <a16:creationId xmlns:a16="http://schemas.microsoft.com/office/drawing/2014/main" id="{B8E0712E-C083-65D2-532E-EFC81E777784}"/>
                    </a:ext>
                  </a:extLst>
                </p:cNvPr>
                <p:cNvSpPr/>
                <p:nvPr/>
              </p:nvSpPr>
              <p:spPr>
                <a:xfrm>
                  <a:off x="10262844" y="2805004"/>
                  <a:ext cx="15585" cy="15317"/>
                </a:xfrm>
                <a:custGeom>
                  <a:avLst/>
                  <a:gdLst>
                    <a:gd name="connsiteX0" fmla="*/ 12765 w 15585"/>
                    <a:gd name="connsiteY0" fmla="*/ 13382 h 15317"/>
                    <a:gd name="connsiteX1" fmla="*/ 13664 w 15585"/>
                    <a:gd name="connsiteY1" fmla="*/ 2540 h 15317"/>
                    <a:gd name="connsiteX2" fmla="*/ 2820 w 15585"/>
                    <a:gd name="connsiteY2" fmla="*/ 1637 h 15317"/>
                    <a:gd name="connsiteX3" fmla="*/ 1921 w 15585"/>
                    <a:gd name="connsiteY3" fmla="*/ 12483 h 15317"/>
                    <a:gd name="connsiteX4" fmla="*/ 12765 w 15585"/>
                    <a:gd name="connsiteY4" fmla="*/ 13382 h 15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5" h="15317">
                      <a:moveTo>
                        <a:pt x="12765" y="13382"/>
                      </a:moveTo>
                      <a:cubicBezTo>
                        <a:pt x="16359" y="10674"/>
                        <a:pt x="16359" y="5252"/>
                        <a:pt x="13664" y="2540"/>
                      </a:cubicBezTo>
                      <a:cubicBezTo>
                        <a:pt x="10968" y="-171"/>
                        <a:pt x="5514" y="-1074"/>
                        <a:pt x="2820" y="1637"/>
                      </a:cubicBezTo>
                      <a:cubicBezTo>
                        <a:pt x="-774" y="4348"/>
                        <a:pt x="-774" y="9769"/>
                        <a:pt x="1921" y="12483"/>
                      </a:cubicBezTo>
                      <a:cubicBezTo>
                        <a:pt x="4616" y="16096"/>
                        <a:pt x="10071" y="16096"/>
                        <a:pt x="12765" y="13382"/>
                      </a:cubicBezTo>
                      <a:close/>
                    </a:path>
                  </a:pathLst>
                </a:custGeom>
                <a:solidFill>
                  <a:srgbClr val="2D5967"/>
                </a:solidFill>
                <a:ln w="6417" cap="flat">
                  <a:noFill/>
                  <a:prstDash val="solid"/>
                  <a:miter/>
                </a:ln>
              </p:spPr>
              <p:txBody>
                <a:bodyPr rtlCol="0" anchor="ctr"/>
                <a:lstStyle/>
                <a:p>
                  <a:endParaRPr lang="en-US" sz="810"/>
                </a:p>
              </p:txBody>
            </p:sp>
          </p:grpSp>
        </p:grpSp>
        <p:grpSp>
          <p:nvGrpSpPr>
            <p:cNvPr id="576" name="Graphic 4">
              <a:extLst>
                <a:ext uri="{FF2B5EF4-FFF2-40B4-BE49-F238E27FC236}">
                  <a16:creationId xmlns:a16="http://schemas.microsoft.com/office/drawing/2014/main" id="{D8B56A4D-FFFF-1451-AC01-6A7DFCF00DB1}"/>
                </a:ext>
              </a:extLst>
            </p:cNvPr>
            <p:cNvGrpSpPr/>
            <p:nvPr/>
          </p:nvGrpSpPr>
          <p:grpSpPr>
            <a:xfrm>
              <a:off x="9866793" y="2836667"/>
              <a:ext cx="886781" cy="319652"/>
              <a:chOff x="9866793" y="2836667"/>
              <a:chExt cx="886781" cy="319652"/>
            </a:xfrm>
            <a:solidFill>
              <a:srgbClr val="000000"/>
            </a:solidFill>
          </p:grpSpPr>
          <p:sp>
            <p:nvSpPr>
              <p:cNvPr id="577" name="TextBox 576">
                <a:extLst>
                  <a:ext uri="{FF2B5EF4-FFF2-40B4-BE49-F238E27FC236}">
                    <a16:creationId xmlns:a16="http://schemas.microsoft.com/office/drawing/2014/main" id="{6D89548E-123F-C5FC-C0A9-656AAC135F79}"/>
                  </a:ext>
                </a:extLst>
              </p:cNvPr>
              <p:cNvSpPr txBox="1"/>
              <p:nvPr/>
            </p:nvSpPr>
            <p:spPr>
              <a:xfrm>
                <a:off x="9971644" y="2836667"/>
                <a:ext cx="67678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Document</a:t>
                </a:r>
              </a:p>
            </p:txBody>
          </p:sp>
          <p:sp>
            <p:nvSpPr>
              <p:cNvPr id="578" name="TextBox 577">
                <a:extLst>
                  <a:ext uri="{FF2B5EF4-FFF2-40B4-BE49-F238E27FC236}">
                    <a16:creationId xmlns:a16="http://schemas.microsoft.com/office/drawing/2014/main" id="{04B00209-4C66-6E1F-085A-0A66A649DF81}"/>
                  </a:ext>
                </a:extLst>
              </p:cNvPr>
              <p:cNvSpPr txBox="1"/>
              <p:nvPr/>
            </p:nvSpPr>
            <p:spPr>
              <a:xfrm>
                <a:off x="9866793" y="2939337"/>
                <a:ext cx="88678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Understanding</a:t>
                </a:r>
              </a:p>
            </p:txBody>
          </p:sp>
        </p:grpSp>
      </p:grpSp>
      <p:grpSp>
        <p:nvGrpSpPr>
          <p:cNvPr id="581" name="Graphic 4">
            <a:extLst>
              <a:ext uri="{FF2B5EF4-FFF2-40B4-BE49-F238E27FC236}">
                <a16:creationId xmlns:a16="http://schemas.microsoft.com/office/drawing/2014/main" id="{11D6C943-5453-6961-E9C3-9B4233675ABF}"/>
              </a:ext>
            </a:extLst>
          </p:cNvPr>
          <p:cNvGrpSpPr/>
          <p:nvPr/>
        </p:nvGrpSpPr>
        <p:grpSpPr>
          <a:xfrm>
            <a:off x="855733" y="2522823"/>
            <a:ext cx="559769" cy="561508"/>
            <a:chOff x="996413" y="3749842"/>
            <a:chExt cx="559769" cy="561508"/>
          </a:xfrm>
        </p:grpSpPr>
        <p:grpSp>
          <p:nvGrpSpPr>
            <p:cNvPr id="582" name="Graphic 4">
              <a:extLst>
                <a:ext uri="{FF2B5EF4-FFF2-40B4-BE49-F238E27FC236}">
                  <a16:creationId xmlns:a16="http://schemas.microsoft.com/office/drawing/2014/main" id="{C15D50A2-2DC1-0218-189B-3858AF78890E}"/>
                </a:ext>
              </a:extLst>
            </p:cNvPr>
            <p:cNvGrpSpPr/>
            <p:nvPr/>
          </p:nvGrpSpPr>
          <p:grpSpPr>
            <a:xfrm>
              <a:off x="1089791" y="3749842"/>
              <a:ext cx="368455" cy="385010"/>
              <a:chOff x="1089791" y="3749842"/>
              <a:chExt cx="368455" cy="385010"/>
            </a:xfrm>
          </p:grpSpPr>
          <p:sp>
            <p:nvSpPr>
              <p:cNvPr id="583" name="Freeform: Shape 582">
                <a:extLst>
                  <a:ext uri="{FF2B5EF4-FFF2-40B4-BE49-F238E27FC236}">
                    <a16:creationId xmlns:a16="http://schemas.microsoft.com/office/drawing/2014/main" id="{0BD19E3B-6E83-A1DA-C5D5-44D794CCEABE}"/>
                  </a:ext>
                </a:extLst>
              </p:cNvPr>
              <p:cNvSpPr/>
              <p:nvPr/>
            </p:nvSpPr>
            <p:spPr>
              <a:xfrm>
                <a:off x="1089791" y="3749842"/>
                <a:ext cx="368455" cy="385010"/>
              </a:xfrm>
              <a:custGeom>
                <a:avLst/>
                <a:gdLst>
                  <a:gd name="connsiteX0" fmla="*/ 368455 w 368455"/>
                  <a:gd name="connsiteY0" fmla="*/ 140433 h 385010"/>
                  <a:gd name="connsiteX1" fmla="*/ 311666 w 368455"/>
                  <a:gd name="connsiteY1" fmla="*/ 0 h 385010"/>
                  <a:gd name="connsiteX2" fmla="*/ 56597 w 368455"/>
                  <a:gd name="connsiteY2" fmla="*/ 96 h 385010"/>
                  <a:gd name="connsiteX3" fmla="*/ 0 w 368455"/>
                  <a:gd name="connsiteY3" fmla="*/ 140144 h 385010"/>
                  <a:gd name="connsiteX4" fmla="*/ 0 w 368455"/>
                  <a:gd name="connsiteY4" fmla="*/ 384529 h 385010"/>
                  <a:gd name="connsiteX5" fmla="*/ 368455 w 368455"/>
                  <a:gd name="connsiteY5" fmla="*/ 385011 h 385010"/>
                  <a:gd name="connsiteX6" fmla="*/ 368455 w 368455"/>
                  <a:gd name="connsiteY6" fmla="*/ 140433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455" h="385010">
                    <a:moveTo>
                      <a:pt x="368455" y="140433"/>
                    </a:moveTo>
                    <a:lnTo>
                      <a:pt x="311666" y="0"/>
                    </a:lnTo>
                    <a:lnTo>
                      <a:pt x="56597" y="96"/>
                    </a:lnTo>
                    <a:lnTo>
                      <a:pt x="0" y="140144"/>
                    </a:lnTo>
                    <a:lnTo>
                      <a:pt x="0" y="384529"/>
                    </a:lnTo>
                    <a:lnTo>
                      <a:pt x="368455" y="385011"/>
                    </a:lnTo>
                    <a:lnTo>
                      <a:pt x="368455" y="140433"/>
                    </a:lnTo>
                    <a:close/>
                  </a:path>
                </a:pathLst>
              </a:custGeom>
              <a:solidFill>
                <a:srgbClr val="FFFFFF"/>
              </a:solidFill>
              <a:ln w="6417" cap="flat">
                <a:noFill/>
                <a:prstDash val="solid"/>
                <a:miter/>
              </a:ln>
            </p:spPr>
            <p:txBody>
              <a:bodyPr rtlCol="0" anchor="ctr"/>
              <a:lstStyle/>
              <a:p>
                <a:endParaRPr lang="en-US" sz="810"/>
              </a:p>
            </p:txBody>
          </p:sp>
          <p:sp>
            <p:nvSpPr>
              <p:cNvPr id="584" name="Freeform: Shape 583">
                <a:extLst>
                  <a:ext uri="{FF2B5EF4-FFF2-40B4-BE49-F238E27FC236}">
                    <a16:creationId xmlns:a16="http://schemas.microsoft.com/office/drawing/2014/main" id="{37F71345-65B8-2B93-A38A-B38029EEF3CF}"/>
                  </a:ext>
                </a:extLst>
              </p:cNvPr>
              <p:cNvSpPr/>
              <p:nvPr/>
            </p:nvSpPr>
            <p:spPr>
              <a:xfrm>
                <a:off x="1101341" y="4015499"/>
                <a:ext cx="108187" cy="108188"/>
              </a:xfrm>
              <a:custGeom>
                <a:avLst/>
                <a:gdLst>
                  <a:gd name="connsiteX0" fmla="*/ 0 w 108187"/>
                  <a:gd name="connsiteY0" fmla="*/ 108188 h 108188"/>
                  <a:gd name="connsiteX1" fmla="*/ 108188 w 108187"/>
                  <a:gd name="connsiteY1" fmla="*/ 108188 h 108188"/>
                  <a:gd name="connsiteX2" fmla="*/ 108188 w 108187"/>
                  <a:gd name="connsiteY2" fmla="*/ 0 h 108188"/>
                  <a:gd name="connsiteX3" fmla="*/ 0 w 108187"/>
                  <a:gd name="connsiteY3" fmla="*/ 0 h 108188"/>
                  <a:gd name="connsiteX4" fmla="*/ 0 w 108187"/>
                  <a:gd name="connsiteY4" fmla="*/ 108188 h 108188"/>
                  <a:gd name="connsiteX5" fmla="*/ 14342 w 108187"/>
                  <a:gd name="connsiteY5" fmla="*/ 14245 h 108188"/>
                  <a:gd name="connsiteX6" fmla="*/ 94328 w 108187"/>
                  <a:gd name="connsiteY6" fmla="*/ 14245 h 108188"/>
                  <a:gd name="connsiteX7" fmla="*/ 94328 w 108187"/>
                  <a:gd name="connsiteY7" fmla="*/ 93943 h 108188"/>
                  <a:gd name="connsiteX8" fmla="*/ 14342 w 108187"/>
                  <a:gd name="connsiteY8" fmla="*/ 93943 h 108188"/>
                  <a:gd name="connsiteX9" fmla="*/ 14342 w 108187"/>
                  <a:gd name="connsiteY9" fmla="*/ 14245 h 10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87" h="108188">
                    <a:moveTo>
                      <a:pt x="0" y="108188"/>
                    </a:moveTo>
                    <a:lnTo>
                      <a:pt x="108188" y="108188"/>
                    </a:lnTo>
                    <a:lnTo>
                      <a:pt x="108188" y="0"/>
                    </a:lnTo>
                    <a:lnTo>
                      <a:pt x="0" y="0"/>
                    </a:lnTo>
                    <a:lnTo>
                      <a:pt x="0" y="108188"/>
                    </a:lnTo>
                    <a:close/>
                    <a:moveTo>
                      <a:pt x="14342" y="14245"/>
                    </a:moveTo>
                    <a:lnTo>
                      <a:pt x="94328" y="14245"/>
                    </a:lnTo>
                    <a:lnTo>
                      <a:pt x="94328" y="93943"/>
                    </a:lnTo>
                    <a:lnTo>
                      <a:pt x="14342" y="93943"/>
                    </a:lnTo>
                    <a:lnTo>
                      <a:pt x="14342" y="14245"/>
                    </a:lnTo>
                    <a:close/>
                  </a:path>
                </a:pathLst>
              </a:custGeom>
              <a:solidFill>
                <a:srgbClr val="2C5967"/>
              </a:solidFill>
              <a:ln w="6417" cap="flat">
                <a:noFill/>
                <a:prstDash val="solid"/>
                <a:miter/>
              </a:ln>
            </p:spPr>
            <p:txBody>
              <a:bodyPr rtlCol="0" anchor="ctr"/>
              <a:lstStyle/>
              <a:p>
                <a:endParaRPr lang="en-US" sz="810"/>
              </a:p>
            </p:txBody>
          </p:sp>
          <p:sp>
            <p:nvSpPr>
              <p:cNvPr id="585" name="Freeform: Shape 584">
                <a:extLst>
                  <a:ext uri="{FF2B5EF4-FFF2-40B4-BE49-F238E27FC236}">
                    <a16:creationId xmlns:a16="http://schemas.microsoft.com/office/drawing/2014/main" id="{F82650A1-251C-D1BD-F817-F21B7AAFB302}"/>
                  </a:ext>
                </a:extLst>
              </p:cNvPr>
              <p:cNvSpPr/>
              <p:nvPr/>
            </p:nvSpPr>
            <p:spPr>
              <a:xfrm>
                <a:off x="1220406" y="4015499"/>
                <a:ext cx="108091" cy="108188"/>
              </a:xfrm>
              <a:custGeom>
                <a:avLst/>
                <a:gdLst>
                  <a:gd name="connsiteX0" fmla="*/ 0 w 108091"/>
                  <a:gd name="connsiteY0" fmla="*/ 108188 h 108188"/>
                  <a:gd name="connsiteX1" fmla="*/ 108092 w 108091"/>
                  <a:gd name="connsiteY1" fmla="*/ 108188 h 108188"/>
                  <a:gd name="connsiteX2" fmla="*/ 108092 w 108091"/>
                  <a:gd name="connsiteY2" fmla="*/ 0 h 108188"/>
                  <a:gd name="connsiteX3" fmla="*/ 0 w 108091"/>
                  <a:gd name="connsiteY3" fmla="*/ 0 h 108188"/>
                  <a:gd name="connsiteX4" fmla="*/ 0 w 108091"/>
                  <a:gd name="connsiteY4" fmla="*/ 108188 h 108188"/>
                  <a:gd name="connsiteX5" fmla="*/ 14245 w 108091"/>
                  <a:gd name="connsiteY5" fmla="*/ 14245 h 108188"/>
                  <a:gd name="connsiteX6" fmla="*/ 93846 w 108091"/>
                  <a:gd name="connsiteY6" fmla="*/ 14245 h 108188"/>
                  <a:gd name="connsiteX7" fmla="*/ 93846 w 108091"/>
                  <a:gd name="connsiteY7" fmla="*/ 93943 h 108188"/>
                  <a:gd name="connsiteX8" fmla="*/ 14245 w 108091"/>
                  <a:gd name="connsiteY8" fmla="*/ 93943 h 108188"/>
                  <a:gd name="connsiteX9" fmla="*/ 14245 w 108091"/>
                  <a:gd name="connsiteY9" fmla="*/ 14245 h 10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91" h="108188">
                    <a:moveTo>
                      <a:pt x="0" y="108188"/>
                    </a:moveTo>
                    <a:lnTo>
                      <a:pt x="108092" y="108188"/>
                    </a:lnTo>
                    <a:lnTo>
                      <a:pt x="108092" y="0"/>
                    </a:lnTo>
                    <a:lnTo>
                      <a:pt x="0" y="0"/>
                    </a:lnTo>
                    <a:lnTo>
                      <a:pt x="0" y="108188"/>
                    </a:lnTo>
                    <a:close/>
                    <a:moveTo>
                      <a:pt x="14245" y="14245"/>
                    </a:moveTo>
                    <a:lnTo>
                      <a:pt x="93846" y="14245"/>
                    </a:lnTo>
                    <a:lnTo>
                      <a:pt x="93846" y="93943"/>
                    </a:lnTo>
                    <a:lnTo>
                      <a:pt x="14245" y="93943"/>
                    </a:lnTo>
                    <a:lnTo>
                      <a:pt x="14245" y="14245"/>
                    </a:lnTo>
                    <a:close/>
                  </a:path>
                </a:pathLst>
              </a:custGeom>
              <a:solidFill>
                <a:srgbClr val="2C5967"/>
              </a:solidFill>
              <a:ln w="6417" cap="flat">
                <a:noFill/>
                <a:prstDash val="solid"/>
                <a:miter/>
              </a:ln>
            </p:spPr>
            <p:txBody>
              <a:bodyPr rtlCol="0" anchor="ctr"/>
              <a:lstStyle/>
              <a:p>
                <a:endParaRPr lang="en-US" sz="810"/>
              </a:p>
            </p:txBody>
          </p:sp>
          <p:sp>
            <p:nvSpPr>
              <p:cNvPr id="586" name="Freeform: Shape 585">
                <a:extLst>
                  <a:ext uri="{FF2B5EF4-FFF2-40B4-BE49-F238E27FC236}">
                    <a16:creationId xmlns:a16="http://schemas.microsoft.com/office/drawing/2014/main" id="{C45E74BE-DC75-A15F-73FF-2A53AE59B763}"/>
                  </a:ext>
                </a:extLst>
              </p:cNvPr>
              <p:cNvSpPr/>
              <p:nvPr/>
            </p:nvSpPr>
            <p:spPr>
              <a:xfrm>
                <a:off x="1339374" y="4015499"/>
                <a:ext cx="108187" cy="108188"/>
              </a:xfrm>
              <a:custGeom>
                <a:avLst/>
                <a:gdLst>
                  <a:gd name="connsiteX0" fmla="*/ 0 w 108187"/>
                  <a:gd name="connsiteY0" fmla="*/ 108188 h 108188"/>
                  <a:gd name="connsiteX1" fmla="*/ 108188 w 108187"/>
                  <a:gd name="connsiteY1" fmla="*/ 108188 h 108188"/>
                  <a:gd name="connsiteX2" fmla="*/ 108188 w 108187"/>
                  <a:gd name="connsiteY2" fmla="*/ 0 h 108188"/>
                  <a:gd name="connsiteX3" fmla="*/ 0 w 108187"/>
                  <a:gd name="connsiteY3" fmla="*/ 0 h 108188"/>
                  <a:gd name="connsiteX4" fmla="*/ 0 w 108187"/>
                  <a:gd name="connsiteY4" fmla="*/ 108188 h 108188"/>
                  <a:gd name="connsiteX5" fmla="*/ 14342 w 108187"/>
                  <a:gd name="connsiteY5" fmla="*/ 14245 h 108188"/>
                  <a:gd name="connsiteX6" fmla="*/ 93846 w 108187"/>
                  <a:gd name="connsiteY6" fmla="*/ 14245 h 108188"/>
                  <a:gd name="connsiteX7" fmla="*/ 93846 w 108187"/>
                  <a:gd name="connsiteY7" fmla="*/ 93943 h 108188"/>
                  <a:gd name="connsiteX8" fmla="*/ 14342 w 108187"/>
                  <a:gd name="connsiteY8" fmla="*/ 93943 h 108188"/>
                  <a:gd name="connsiteX9" fmla="*/ 14342 w 108187"/>
                  <a:gd name="connsiteY9" fmla="*/ 14245 h 10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87" h="108188">
                    <a:moveTo>
                      <a:pt x="0" y="108188"/>
                    </a:moveTo>
                    <a:lnTo>
                      <a:pt x="108188" y="108188"/>
                    </a:lnTo>
                    <a:lnTo>
                      <a:pt x="108188" y="0"/>
                    </a:lnTo>
                    <a:lnTo>
                      <a:pt x="0" y="0"/>
                    </a:lnTo>
                    <a:lnTo>
                      <a:pt x="0" y="108188"/>
                    </a:lnTo>
                    <a:close/>
                    <a:moveTo>
                      <a:pt x="14342" y="14245"/>
                    </a:moveTo>
                    <a:lnTo>
                      <a:pt x="93846" y="14245"/>
                    </a:lnTo>
                    <a:lnTo>
                      <a:pt x="93846" y="93943"/>
                    </a:lnTo>
                    <a:lnTo>
                      <a:pt x="14342" y="93943"/>
                    </a:lnTo>
                    <a:lnTo>
                      <a:pt x="14342" y="14245"/>
                    </a:lnTo>
                    <a:close/>
                  </a:path>
                </a:pathLst>
              </a:custGeom>
              <a:solidFill>
                <a:srgbClr val="2C5967"/>
              </a:solidFill>
              <a:ln w="6417" cap="flat">
                <a:noFill/>
                <a:prstDash val="solid"/>
                <a:miter/>
              </a:ln>
            </p:spPr>
            <p:txBody>
              <a:bodyPr rtlCol="0" anchor="ctr"/>
              <a:lstStyle/>
              <a:p>
                <a:endParaRPr lang="en-US" sz="810"/>
              </a:p>
            </p:txBody>
          </p:sp>
          <p:sp>
            <p:nvSpPr>
              <p:cNvPr id="587" name="Freeform: Shape 586">
                <a:extLst>
                  <a:ext uri="{FF2B5EF4-FFF2-40B4-BE49-F238E27FC236}">
                    <a16:creationId xmlns:a16="http://schemas.microsoft.com/office/drawing/2014/main" id="{17942C00-C0DC-B2EF-F738-A90726D7340B}"/>
                  </a:ext>
                </a:extLst>
              </p:cNvPr>
              <p:cNvSpPr/>
              <p:nvPr/>
            </p:nvSpPr>
            <p:spPr>
              <a:xfrm>
                <a:off x="1101341" y="3896434"/>
                <a:ext cx="108187" cy="108187"/>
              </a:xfrm>
              <a:custGeom>
                <a:avLst/>
                <a:gdLst>
                  <a:gd name="connsiteX0" fmla="*/ 0 w 108187"/>
                  <a:gd name="connsiteY0" fmla="*/ 108188 h 108187"/>
                  <a:gd name="connsiteX1" fmla="*/ 108188 w 108187"/>
                  <a:gd name="connsiteY1" fmla="*/ 108188 h 108187"/>
                  <a:gd name="connsiteX2" fmla="*/ 108188 w 108187"/>
                  <a:gd name="connsiteY2" fmla="*/ 0 h 108187"/>
                  <a:gd name="connsiteX3" fmla="*/ 0 w 108187"/>
                  <a:gd name="connsiteY3" fmla="*/ 0 h 108187"/>
                  <a:gd name="connsiteX4" fmla="*/ 0 w 108187"/>
                  <a:gd name="connsiteY4" fmla="*/ 108188 h 108187"/>
                  <a:gd name="connsiteX5" fmla="*/ 14342 w 108187"/>
                  <a:gd name="connsiteY5" fmla="*/ 14245 h 108187"/>
                  <a:gd name="connsiteX6" fmla="*/ 94328 w 108187"/>
                  <a:gd name="connsiteY6" fmla="*/ 14245 h 108187"/>
                  <a:gd name="connsiteX7" fmla="*/ 94328 w 108187"/>
                  <a:gd name="connsiteY7" fmla="*/ 94039 h 108187"/>
                  <a:gd name="connsiteX8" fmla="*/ 14342 w 108187"/>
                  <a:gd name="connsiteY8" fmla="*/ 94039 h 108187"/>
                  <a:gd name="connsiteX9" fmla="*/ 14342 w 108187"/>
                  <a:gd name="connsiteY9" fmla="*/ 14245 h 10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87" h="108187">
                    <a:moveTo>
                      <a:pt x="0" y="108188"/>
                    </a:moveTo>
                    <a:lnTo>
                      <a:pt x="108188" y="108188"/>
                    </a:lnTo>
                    <a:lnTo>
                      <a:pt x="108188" y="0"/>
                    </a:lnTo>
                    <a:lnTo>
                      <a:pt x="0" y="0"/>
                    </a:lnTo>
                    <a:lnTo>
                      <a:pt x="0" y="108188"/>
                    </a:lnTo>
                    <a:close/>
                    <a:moveTo>
                      <a:pt x="14342" y="14245"/>
                    </a:moveTo>
                    <a:lnTo>
                      <a:pt x="94328" y="14245"/>
                    </a:lnTo>
                    <a:lnTo>
                      <a:pt x="94328" y="94039"/>
                    </a:lnTo>
                    <a:lnTo>
                      <a:pt x="14342" y="94039"/>
                    </a:lnTo>
                    <a:lnTo>
                      <a:pt x="14342" y="14245"/>
                    </a:lnTo>
                    <a:close/>
                  </a:path>
                </a:pathLst>
              </a:custGeom>
              <a:solidFill>
                <a:srgbClr val="2C5967"/>
              </a:solidFill>
              <a:ln w="6417" cap="flat">
                <a:noFill/>
                <a:prstDash val="solid"/>
                <a:miter/>
              </a:ln>
            </p:spPr>
            <p:txBody>
              <a:bodyPr rtlCol="0" anchor="ctr"/>
              <a:lstStyle/>
              <a:p>
                <a:endParaRPr lang="en-US" sz="810"/>
              </a:p>
            </p:txBody>
          </p:sp>
          <p:sp>
            <p:nvSpPr>
              <p:cNvPr id="588" name="Freeform: Shape 587">
                <a:extLst>
                  <a:ext uri="{FF2B5EF4-FFF2-40B4-BE49-F238E27FC236}">
                    <a16:creationId xmlns:a16="http://schemas.microsoft.com/office/drawing/2014/main" id="{7C1374F6-43E6-04A0-95E6-83E70F7994A5}"/>
                  </a:ext>
                </a:extLst>
              </p:cNvPr>
              <p:cNvSpPr/>
              <p:nvPr/>
            </p:nvSpPr>
            <p:spPr>
              <a:xfrm>
                <a:off x="1220406" y="3896434"/>
                <a:ext cx="108091" cy="108187"/>
              </a:xfrm>
              <a:custGeom>
                <a:avLst/>
                <a:gdLst>
                  <a:gd name="connsiteX0" fmla="*/ 0 w 108091"/>
                  <a:gd name="connsiteY0" fmla="*/ 108188 h 108187"/>
                  <a:gd name="connsiteX1" fmla="*/ 108092 w 108091"/>
                  <a:gd name="connsiteY1" fmla="*/ 108188 h 108187"/>
                  <a:gd name="connsiteX2" fmla="*/ 108092 w 108091"/>
                  <a:gd name="connsiteY2" fmla="*/ 0 h 108187"/>
                  <a:gd name="connsiteX3" fmla="*/ 0 w 108091"/>
                  <a:gd name="connsiteY3" fmla="*/ 0 h 108187"/>
                  <a:gd name="connsiteX4" fmla="*/ 0 w 108091"/>
                  <a:gd name="connsiteY4" fmla="*/ 108188 h 108187"/>
                  <a:gd name="connsiteX5" fmla="*/ 14245 w 108091"/>
                  <a:gd name="connsiteY5" fmla="*/ 14245 h 108187"/>
                  <a:gd name="connsiteX6" fmla="*/ 93846 w 108091"/>
                  <a:gd name="connsiteY6" fmla="*/ 14245 h 108187"/>
                  <a:gd name="connsiteX7" fmla="*/ 93846 w 108091"/>
                  <a:gd name="connsiteY7" fmla="*/ 94039 h 108187"/>
                  <a:gd name="connsiteX8" fmla="*/ 14245 w 108091"/>
                  <a:gd name="connsiteY8" fmla="*/ 94039 h 108187"/>
                  <a:gd name="connsiteX9" fmla="*/ 14245 w 108091"/>
                  <a:gd name="connsiteY9" fmla="*/ 14245 h 10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91" h="108187">
                    <a:moveTo>
                      <a:pt x="0" y="108188"/>
                    </a:moveTo>
                    <a:lnTo>
                      <a:pt x="108092" y="108188"/>
                    </a:lnTo>
                    <a:lnTo>
                      <a:pt x="108092" y="0"/>
                    </a:lnTo>
                    <a:lnTo>
                      <a:pt x="0" y="0"/>
                    </a:lnTo>
                    <a:lnTo>
                      <a:pt x="0" y="108188"/>
                    </a:lnTo>
                    <a:close/>
                    <a:moveTo>
                      <a:pt x="14245" y="14245"/>
                    </a:moveTo>
                    <a:lnTo>
                      <a:pt x="93846" y="14245"/>
                    </a:lnTo>
                    <a:lnTo>
                      <a:pt x="93846" y="94039"/>
                    </a:lnTo>
                    <a:lnTo>
                      <a:pt x="14245" y="94039"/>
                    </a:lnTo>
                    <a:lnTo>
                      <a:pt x="14245" y="14245"/>
                    </a:lnTo>
                    <a:close/>
                  </a:path>
                </a:pathLst>
              </a:custGeom>
              <a:solidFill>
                <a:srgbClr val="2C5967"/>
              </a:solidFill>
              <a:ln w="6417" cap="flat">
                <a:noFill/>
                <a:prstDash val="solid"/>
                <a:miter/>
              </a:ln>
            </p:spPr>
            <p:txBody>
              <a:bodyPr rtlCol="0" anchor="ctr"/>
              <a:lstStyle/>
              <a:p>
                <a:endParaRPr lang="en-US" sz="810"/>
              </a:p>
            </p:txBody>
          </p:sp>
          <p:sp>
            <p:nvSpPr>
              <p:cNvPr id="589" name="Freeform: Shape 588">
                <a:extLst>
                  <a:ext uri="{FF2B5EF4-FFF2-40B4-BE49-F238E27FC236}">
                    <a16:creationId xmlns:a16="http://schemas.microsoft.com/office/drawing/2014/main" id="{97853EF6-91B2-D743-18AA-171E86DB4A57}"/>
                  </a:ext>
                </a:extLst>
              </p:cNvPr>
              <p:cNvSpPr/>
              <p:nvPr/>
            </p:nvSpPr>
            <p:spPr>
              <a:xfrm>
                <a:off x="1339374" y="3896434"/>
                <a:ext cx="108187" cy="108187"/>
              </a:xfrm>
              <a:custGeom>
                <a:avLst/>
                <a:gdLst>
                  <a:gd name="connsiteX0" fmla="*/ 0 w 108187"/>
                  <a:gd name="connsiteY0" fmla="*/ 0 h 108187"/>
                  <a:gd name="connsiteX1" fmla="*/ 0 w 108187"/>
                  <a:gd name="connsiteY1" fmla="*/ 108188 h 108187"/>
                  <a:gd name="connsiteX2" fmla="*/ 108188 w 108187"/>
                  <a:gd name="connsiteY2" fmla="*/ 108188 h 108187"/>
                  <a:gd name="connsiteX3" fmla="*/ 108188 w 108187"/>
                  <a:gd name="connsiteY3" fmla="*/ 0 h 108187"/>
                  <a:gd name="connsiteX4" fmla="*/ 0 w 108187"/>
                  <a:gd name="connsiteY4" fmla="*/ 0 h 108187"/>
                  <a:gd name="connsiteX5" fmla="*/ 93846 w 108187"/>
                  <a:gd name="connsiteY5" fmla="*/ 94039 h 108187"/>
                  <a:gd name="connsiteX6" fmla="*/ 14342 w 108187"/>
                  <a:gd name="connsiteY6" fmla="*/ 94039 h 108187"/>
                  <a:gd name="connsiteX7" fmla="*/ 14342 w 108187"/>
                  <a:gd name="connsiteY7" fmla="*/ 14245 h 108187"/>
                  <a:gd name="connsiteX8" fmla="*/ 93846 w 108187"/>
                  <a:gd name="connsiteY8" fmla="*/ 14245 h 108187"/>
                  <a:gd name="connsiteX9" fmla="*/ 93846 w 108187"/>
                  <a:gd name="connsiteY9" fmla="*/ 94039 h 10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87" h="108187">
                    <a:moveTo>
                      <a:pt x="0" y="0"/>
                    </a:moveTo>
                    <a:lnTo>
                      <a:pt x="0" y="108188"/>
                    </a:lnTo>
                    <a:lnTo>
                      <a:pt x="108188" y="108188"/>
                    </a:lnTo>
                    <a:lnTo>
                      <a:pt x="108188" y="0"/>
                    </a:lnTo>
                    <a:lnTo>
                      <a:pt x="0" y="0"/>
                    </a:lnTo>
                    <a:close/>
                    <a:moveTo>
                      <a:pt x="93846" y="94039"/>
                    </a:moveTo>
                    <a:lnTo>
                      <a:pt x="14342" y="94039"/>
                    </a:lnTo>
                    <a:lnTo>
                      <a:pt x="14342" y="14245"/>
                    </a:lnTo>
                    <a:lnTo>
                      <a:pt x="93846" y="14245"/>
                    </a:lnTo>
                    <a:lnTo>
                      <a:pt x="93846" y="94039"/>
                    </a:lnTo>
                    <a:close/>
                  </a:path>
                </a:pathLst>
              </a:custGeom>
              <a:solidFill>
                <a:srgbClr val="2C5967"/>
              </a:solidFill>
              <a:ln w="6417" cap="flat">
                <a:noFill/>
                <a:prstDash val="solid"/>
                <a:miter/>
              </a:ln>
            </p:spPr>
            <p:txBody>
              <a:bodyPr rtlCol="0" anchor="ctr"/>
              <a:lstStyle/>
              <a:p>
                <a:endParaRPr lang="en-US" sz="810"/>
              </a:p>
            </p:txBody>
          </p:sp>
          <p:sp>
            <p:nvSpPr>
              <p:cNvPr id="590" name="Freeform: Shape 589">
                <a:extLst>
                  <a:ext uri="{FF2B5EF4-FFF2-40B4-BE49-F238E27FC236}">
                    <a16:creationId xmlns:a16="http://schemas.microsoft.com/office/drawing/2014/main" id="{4EC2A0EF-8AA4-3475-0E60-5B20111D935E}"/>
                  </a:ext>
                </a:extLst>
              </p:cNvPr>
              <p:cNvSpPr/>
              <p:nvPr/>
            </p:nvSpPr>
            <p:spPr>
              <a:xfrm>
                <a:off x="1104036" y="3818181"/>
                <a:ext cx="115599" cy="67376"/>
              </a:xfrm>
              <a:custGeom>
                <a:avLst/>
                <a:gdLst>
                  <a:gd name="connsiteX0" fmla="*/ 0 w 115599"/>
                  <a:gd name="connsiteY0" fmla="*/ 67377 h 67376"/>
                  <a:gd name="connsiteX1" fmla="*/ 104915 w 115599"/>
                  <a:gd name="connsiteY1" fmla="*/ 67377 h 67376"/>
                  <a:gd name="connsiteX2" fmla="*/ 115599 w 115599"/>
                  <a:gd name="connsiteY2" fmla="*/ 0 h 67376"/>
                  <a:gd name="connsiteX3" fmla="*/ 26662 w 115599"/>
                  <a:gd name="connsiteY3" fmla="*/ 0 h 67376"/>
                  <a:gd name="connsiteX4" fmla="*/ 0 w 115599"/>
                  <a:gd name="connsiteY4" fmla="*/ 67377 h 67376"/>
                  <a:gd name="connsiteX5" fmla="*/ 99429 w 115599"/>
                  <a:gd name="connsiteY5" fmla="*/ 13475 h 67376"/>
                  <a:gd name="connsiteX6" fmla="*/ 93173 w 115599"/>
                  <a:gd name="connsiteY6" fmla="*/ 53613 h 67376"/>
                  <a:gd name="connsiteX7" fmla="*/ 20309 w 115599"/>
                  <a:gd name="connsiteY7" fmla="*/ 53613 h 67376"/>
                  <a:gd name="connsiteX8" fmla="*/ 36095 w 115599"/>
                  <a:gd name="connsiteY8" fmla="*/ 13475 h 67376"/>
                  <a:gd name="connsiteX9" fmla="*/ 99429 w 115599"/>
                  <a:gd name="connsiteY9" fmla="*/ 13475 h 6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9" h="67376">
                    <a:moveTo>
                      <a:pt x="0" y="67377"/>
                    </a:moveTo>
                    <a:lnTo>
                      <a:pt x="104915" y="67377"/>
                    </a:lnTo>
                    <a:lnTo>
                      <a:pt x="115599" y="0"/>
                    </a:lnTo>
                    <a:lnTo>
                      <a:pt x="26662" y="0"/>
                    </a:lnTo>
                    <a:lnTo>
                      <a:pt x="0" y="67377"/>
                    </a:lnTo>
                    <a:close/>
                    <a:moveTo>
                      <a:pt x="99429" y="13475"/>
                    </a:moveTo>
                    <a:lnTo>
                      <a:pt x="93173" y="53613"/>
                    </a:lnTo>
                    <a:lnTo>
                      <a:pt x="20309" y="53613"/>
                    </a:lnTo>
                    <a:lnTo>
                      <a:pt x="36095" y="13475"/>
                    </a:lnTo>
                    <a:lnTo>
                      <a:pt x="99429" y="13475"/>
                    </a:lnTo>
                    <a:close/>
                  </a:path>
                </a:pathLst>
              </a:custGeom>
              <a:solidFill>
                <a:srgbClr val="2C5967"/>
              </a:solidFill>
              <a:ln w="6417" cap="flat">
                <a:noFill/>
                <a:prstDash val="solid"/>
                <a:miter/>
              </a:ln>
            </p:spPr>
            <p:txBody>
              <a:bodyPr rtlCol="0" anchor="ctr"/>
              <a:lstStyle/>
              <a:p>
                <a:endParaRPr lang="en-US" sz="810"/>
              </a:p>
            </p:txBody>
          </p:sp>
          <p:sp>
            <p:nvSpPr>
              <p:cNvPr id="591" name="Freeform: Shape 590">
                <a:extLst>
                  <a:ext uri="{FF2B5EF4-FFF2-40B4-BE49-F238E27FC236}">
                    <a16:creationId xmlns:a16="http://schemas.microsoft.com/office/drawing/2014/main" id="{D2630067-3A62-48E6-107F-2D05CD1DDBCC}"/>
                  </a:ext>
                </a:extLst>
              </p:cNvPr>
              <p:cNvSpPr/>
              <p:nvPr/>
            </p:nvSpPr>
            <p:spPr>
              <a:xfrm>
                <a:off x="1221465" y="3818181"/>
                <a:ext cx="103952" cy="67376"/>
              </a:xfrm>
              <a:custGeom>
                <a:avLst/>
                <a:gdLst>
                  <a:gd name="connsiteX0" fmla="*/ 103953 w 103952"/>
                  <a:gd name="connsiteY0" fmla="*/ 67377 h 67376"/>
                  <a:gd name="connsiteX1" fmla="*/ 95964 w 103952"/>
                  <a:gd name="connsiteY1" fmla="*/ 0 h 67376"/>
                  <a:gd name="connsiteX2" fmla="*/ 7989 w 103952"/>
                  <a:gd name="connsiteY2" fmla="*/ 0 h 67376"/>
                  <a:gd name="connsiteX3" fmla="*/ 0 w 103952"/>
                  <a:gd name="connsiteY3" fmla="*/ 67377 h 67376"/>
                  <a:gd name="connsiteX4" fmla="*/ 103953 w 103952"/>
                  <a:gd name="connsiteY4" fmla="*/ 67377 h 67376"/>
                  <a:gd name="connsiteX5" fmla="*/ 20213 w 103952"/>
                  <a:gd name="connsiteY5" fmla="*/ 13475 h 67376"/>
                  <a:gd name="connsiteX6" fmla="*/ 83740 w 103952"/>
                  <a:gd name="connsiteY6" fmla="*/ 13475 h 67376"/>
                  <a:gd name="connsiteX7" fmla="*/ 88456 w 103952"/>
                  <a:gd name="connsiteY7" fmla="*/ 53613 h 67376"/>
                  <a:gd name="connsiteX8" fmla="*/ 15497 w 103952"/>
                  <a:gd name="connsiteY8" fmla="*/ 53613 h 67376"/>
                  <a:gd name="connsiteX9" fmla="*/ 20213 w 103952"/>
                  <a:gd name="connsiteY9" fmla="*/ 13475 h 6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952" h="67376">
                    <a:moveTo>
                      <a:pt x="103953" y="67377"/>
                    </a:moveTo>
                    <a:lnTo>
                      <a:pt x="95964" y="0"/>
                    </a:lnTo>
                    <a:lnTo>
                      <a:pt x="7989" y="0"/>
                    </a:lnTo>
                    <a:lnTo>
                      <a:pt x="0" y="67377"/>
                    </a:lnTo>
                    <a:lnTo>
                      <a:pt x="103953" y="67377"/>
                    </a:lnTo>
                    <a:close/>
                    <a:moveTo>
                      <a:pt x="20213" y="13475"/>
                    </a:moveTo>
                    <a:lnTo>
                      <a:pt x="83740" y="13475"/>
                    </a:lnTo>
                    <a:lnTo>
                      <a:pt x="88456" y="53613"/>
                    </a:lnTo>
                    <a:lnTo>
                      <a:pt x="15497" y="53613"/>
                    </a:lnTo>
                    <a:lnTo>
                      <a:pt x="20213" y="13475"/>
                    </a:lnTo>
                    <a:close/>
                  </a:path>
                </a:pathLst>
              </a:custGeom>
              <a:solidFill>
                <a:srgbClr val="2C5967"/>
              </a:solidFill>
              <a:ln w="6417" cap="flat">
                <a:noFill/>
                <a:prstDash val="solid"/>
                <a:miter/>
              </a:ln>
            </p:spPr>
            <p:txBody>
              <a:bodyPr rtlCol="0" anchor="ctr"/>
              <a:lstStyle/>
              <a:p>
                <a:endParaRPr lang="en-US" sz="810"/>
              </a:p>
            </p:txBody>
          </p:sp>
          <p:sp>
            <p:nvSpPr>
              <p:cNvPr id="592" name="Freeform: Shape 591">
                <a:extLst>
                  <a:ext uri="{FF2B5EF4-FFF2-40B4-BE49-F238E27FC236}">
                    <a16:creationId xmlns:a16="http://schemas.microsoft.com/office/drawing/2014/main" id="{B0A1F654-406A-D791-5C14-360E169428D4}"/>
                  </a:ext>
                </a:extLst>
              </p:cNvPr>
              <p:cNvSpPr/>
              <p:nvPr/>
            </p:nvSpPr>
            <p:spPr>
              <a:xfrm>
                <a:off x="1328594" y="3817892"/>
                <a:ext cx="114733" cy="67665"/>
              </a:xfrm>
              <a:custGeom>
                <a:avLst/>
                <a:gdLst>
                  <a:gd name="connsiteX0" fmla="*/ 114733 w 114733"/>
                  <a:gd name="connsiteY0" fmla="*/ 67665 h 67665"/>
                  <a:gd name="connsiteX1" fmla="*/ 88456 w 114733"/>
                  <a:gd name="connsiteY1" fmla="*/ 0 h 67665"/>
                  <a:gd name="connsiteX2" fmla="*/ 0 w 114733"/>
                  <a:gd name="connsiteY2" fmla="*/ 0 h 67665"/>
                  <a:gd name="connsiteX3" fmla="*/ 10684 w 114733"/>
                  <a:gd name="connsiteY3" fmla="*/ 67377 h 67665"/>
                  <a:gd name="connsiteX4" fmla="*/ 114733 w 114733"/>
                  <a:gd name="connsiteY4" fmla="*/ 67665 h 67665"/>
                  <a:gd name="connsiteX5" fmla="*/ 78831 w 114733"/>
                  <a:gd name="connsiteY5" fmla="*/ 13764 h 67665"/>
                  <a:gd name="connsiteX6" fmla="*/ 94616 w 114733"/>
                  <a:gd name="connsiteY6" fmla="*/ 53901 h 67665"/>
                  <a:gd name="connsiteX7" fmla="*/ 22427 w 114733"/>
                  <a:gd name="connsiteY7" fmla="*/ 53901 h 67665"/>
                  <a:gd name="connsiteX8" fmla="*/ 16170 w 114733"/>
                  <a:gd name="connsiteY8" fmla="*/ 13764 h 67665"/>
                  <a:gd name="connsiteX9" fmla="*/ 78831 w 114733"/>
                  <a:gd name="connsiteY9" fmla="*/ 13764 h 6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733" h="67665">
                    <a:moveTo>
                      <a:pt x="114733" y="67665"/>
                    </a:moveTo>
                    <a:lnTo>
                      <a:pt x="88456" y="0"/>
                    </a:lnTo>
                    <a:lnTo>
                      <a:pt x="0" y="0"/>
                    </a:lnTo>
                    <a:lnTo>
                      <a:pt x="10684" y="67377"/>
                    </a:lnTo>
                    <a:lnTo>
                      <a:pt x="114733" y="67665"/>
                    </a:lnTo>
                    <a:close/>
                    <a:moveTo>
                      <a:pt x="78831" y="13764"/>
                    </a:moveTo>
                    <a:lnTo>
                      <a:pt x="94616" y="53901"/>
                    </a:lnTo>
                    <a:lnTo>
                      <a:pt x="22427" y="53901"/>
                    </a:lnTo>
                    <a:lnTo>
                      <a:pt x="16170" y="13764"/>
                    </a:lnTo>
                    <a:lnTo>
                      <a:pt x="78831" y="13764"/>
                    </a:lnTo>
                    <a:close/>
                  </a:path>
                </a:pathLst>
              </a:custGeom>
              <a:solidFill>
                <a:srgbClr val="2C5967"/>
              </a:solidFill>
              <a:ln w="6417" cap="flat">
                <a:noFill/>
                <a:prstDash val="solid"/>
                <a:miter/>
              </a:ln>
            </p:spPr>
            <p:txBody>
              <a:bodyPr rtlCol="0" anchor="ctr"/>
              <a:lstStyle/>
              <a:p>
                <a:endParaRPr lang="en-US" sz="810"/>
              </a:p>
            </p:txBody>
          </p:sp>
          <p:sp>
            <p:nvSpPr>
              <p:cNvPr id="593" name="Freeform: Shape 592">
                <a:extLst>
                  <a:ext uri="{FF2B5EF4-FFF2-40B4-BE49-F238E27FC236}">
                    <a16:creationId xmlns:a16="http://schemas.microsoft.com/office/drawing/2014/main" id="{E50B0421-6B6C-5AE7-D345-F1F80D35F386}"/>
                  </a:ext>
                </a:extLst>
              </p:cNvPr>
              <p:cNvSpPr/>
              <p:nvPr/>
            </p:nvSpPr>
            <p:spPr>
              <a:xfrm>
                <a:off x="1135415" y="3759467"/>
                <a:ext cx="93461" cy="48126"/>
              </a:xfrm>
              <a:custGeom>
                <a:avLst/>
                <a:gdLst>
                  <a:gd name="connsiteX0" fmla="*/ 18673 w 93461"/>
                  <a:gd name="connsiteY0" fmla="*/ 0 h 48126"/>
                  <a:gd name="connsiteX1" fmla="*/ 0 w 93461"/>
                  <a:gd name="connsiteY1" fmla="*/ 48126 h 48126"/>
                  <a:gd name="connsiteX2" fmla="*/ 85954 w 93461"/>
                  <a:gd name="connsiteY2" fmla="*/ 48126 h 48126"/>
                  <a:gd name="connsiteX3" fmla="*/ 93461 w 93461"/>
                  <a:gd name="connsiteY3" fmla="*/ 0 h 48126"/>
                  <a:gd name="connsiteX4" fmla="*/ 18673 w 93461"/>
                  <a:gd name="connsiteY4" fmla="*/ 0 h 48126"/>
                  <a:gd name="connsiteX5" fmla="*/ 74211 w 93461"/>
                  <a:gd name="connsiteY5" fmla="*/ 33592 h 48126"/>
                  <a:gd name="connsiteX6" fmla="*/ 20309 w 93461"/>
                  <a:gd name="connsiteY6" fmla="*/ 33592 h 48126"/>
                  <a:gd name="connsiteX7" fmla="*/ 28106 w 93461"/>
                  <a:gd name="connsiteY7" fmla="*/ 13764 h 48126"/>
                  <a:gd name="connsiteX8" fmla="*/ 77291 w 93461"/>
                  <a:gd name="connsiteY8" fmla="*/ 13764 h 48126"/>
                  <a:gd name="connsiteX9" fmla="*/ 74211 w 93461"/>
                  <a:gd name="connsiteY9" fmla="*/ 33592 h 4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61" h="48126">
                    <a:moveTo>
                      <a:pt x="18673" y="0"/>
                    </a:moveTo>
                    <a:lnTo>
                      <a:pt x="0" y="48126"/>
                    </a:lnTo>
                    <a:lnTo>
                      <a:pt x="85954" y="48126"/>
                    </a:lnTo>
                    <a:lnTo>
                      <a:pt x="93461" y="0"/>
                    </a:lnTo>
                    <a:lnTo>
                      <a:pt x="18673" y="0"/>
                    </a:lnTo>
                    <a:close/>
                    <a:moveTo>
                      <a:pt x="74211" y="33592"/>
                    </a:moveTo>
                    <a:lnTo>
                      <a:pt x="20309" y="33592"/>
                    </a:lnTo>
                    <a:lnTo>
                      <a:pt x="28106" y="13764"/>
                    </a:lnTo>
                    <a:lnTo>
                      <a:pt x="77291" y="13764"/>
                    </a:lnTo>
                    <a:lnTo>
                      <a:pt x="74211" y="33592"/>
                    </a:lnTo>
                    <a:close/>
                  </a:path>
                </a:pathLst>
              </a:custGeom>
              <a:solidFill>
                <a:srgbClr val="2C5967"/>
              </a:solidFill>
              <a:ln w="6417" cap="flat">
                <a:noFill/>
                <a:prstDash val="solid"/>
                <a:miter/>
              </a:ln>
            </p:spPr>
            <p:txBody>
              <a:bodyPr rtlCol="0" anchor="ctr"/>
              <a:lstStyle/>
              <a:p>
                <a:endParaRPr lang="en-US" sz="810"/>
              </a:p>
            </p:txBody>
          </p:sp>
          <p:sp>
            <p:nvSpPr>
              <p:cNvPr id="594" name="Freeform: Shape 593">
                <a:extLst>
                  <a:ext uri="{FF2B5EF4-FFF2-40B4-BE49-F238E27FC236}">
                    <a16:creationId xmlns:a16="http://schemas.microsoft.com/office/drawing/2014/main" id="{73754566-A28F-3DDF-128F-982FBB32731B}"/>
                  </a:ext>
                </a:extLst>
              </p:cNvPr>
              <p:cNvSpPr/>
              <p:nvPr/>
            </p:nvSpPr>
            <p:spPr>
              <a:xfrm>
                <a:off x="1230512" y="3759467"/>
                <a:ext cx="85953" cy="48126"/>
              </a:xfrm>
              <a:custGeom>
                <a:avLst/>
                <a:gdLst>
                  <a:gd name="connsiteX0" fmla="*/ 80660 w 85953"/>
                  <a:gd name="connsiteY0" fmla="*/ 0 h 48126"/>
                  <a:gd name="connsiteX1" fmla="*/ 5583 w 85953"/>
                  <a:gd name="connsiteY1" fmla="*/ 0 h 48126"/>
                  <a:gd name="connsiteX2" fmla="*/ 0 w 85953"/>
                  <a:gd name="connsiteY2" fmla="*/ 48126 h 48126"/>
                  <a:gd name="connsiteX3" fmla="*/ 85954 w 85953"/>
                  <a:gd name="connsiteY3" fmla="*/ 48126 h 48126"/>
                  <a:gd name="connsiteX4" fmla="*/ 80660 w 85953"/>
                  <a:gd name="connsiteY4" fmla="*/ 0 h 48126"/>
                  <a:gd name="connsiteX5" fmla="*/ 15497 w 85953"/>
                  <a:gd name="connsiteY5" fmla="*/ 33881 h 48126"/>
                  <a:gd name="connsiteX6" fmla="*/ 17807 w 85953"/>
                  <a:gd name="connsiteY6" fmla="*/ 14053 h 48126"/>
                  <a:gd name="connsiteX7" fmla="*/ 68051 w 85953"/>
                  <a:gd name="connsiteY7" fmla="*/ 14053 h 48126"/>
                  <a:gd name="connsiteX8" fmla="*/ 70457 w 85953"/>
                  <a:gd name="connsiteY8" fmla="*/ 33881 h 48126"/>
                  <a:gd name="connsiteX9" fmla="*/ 15497 w 85953"/>
                  <a:gd name="connsiteY9" fmla="*/ 33881 h 4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953" h="48126">
                    <a:moveTo>
                      <a:pt x="80660" y="0"/>
                    </a:moveTo>
                    <a:lnTo>
                      <a:pt x="5583" y="0"/>
                    </a:lnTo>
                    <a:lnTo>
                      <a:pt x="0" y="48126"/>
                    </a:lnTo>
                    <a:lnTo>
                      <a:pt x="85954" y="48126"/>
                    </a:lnTo>
                    <a:lnTo>
                      <a:pt x="80660" y="0"/>
                    </a:lnTo>
                    <a:close/>
                    <a:moveTo>
                      <a:pt x="15497" y="33881"/>
                    </a:moveTo>
                    <a:lnTo>
                      <a:pt x="17807" y="14053"/>
                    </a:lnTo>
                    <a:lnTo>
                      <a:pt x="68051" y="14053"/>
                    </a:lnTo>
                    <a:lnTo>
                      <a:pt x="70457" y="33881"/>
                    </a:lnTo>
                    <a:lnTo>
                      <a:pt x="15497" y="33881"/>
                    </a:lnTo>
                    <a:close/>
                  </a:path>
                </a:pathLst>
              </a:custGeom>
              <a:solidFill>
                <a:srgbClr val="2C5967"/>
              </a:solidFill>
              <a:ln w="6417" cap="flat">
                <a:noFill/>
                <a:prstDash val="solid"/>
                <a:miter/>
              </a:ln>
            </p:spPr>
            <p:txBody>
              <a:bodyPr rtlCol="0" anchor="ctr"/>
              <a:lstStyle/>
              <a:p>
                <a:endParaRPr lang="en-US" sz="810"/>
              </a:p>
            </p:txBody>
          </p:sp>
          <p:sp>
            <p:nvSpPr>
              <p:cNvPr id="595" name="Freeform: Shape 594">
                <a:extLst>
                  <a:ext uri="{FF2B5EF4-FFF2-40B4-BE49-F238E27FC236}">
                    <a16:creationId xmlns:a16="http://schemas.microsoft.com/office/drawing/2014/main" id="{000800C5-9482-AC1C-5DAF-1DED56B6F621}"/>
                  </a:ext>
                </a:extLst>
              </p:cNvPr>
              <p:cNvSpPr/>
              <p:nvPr/>
            </p:nvSpPr>
            <p:spPr>
              <a:xfrm>
                <a:off x="1319354" y="3759467"/>
                <a:ext cx="93461" cy="48126"/>
              </a:xfrm>
              <a:custGeom>
                <a:avLst/>
                <a:gdLst>
                  <a:gd name="connsiteX0" fmla="*/ 74788 w 93461"/>
                  <a:gd name="connsiteY0" fmla="*/ 0 h 48126"/>
                  <a:gd name="connsiteX1" fmla="*/ 0 w 93461"/>
                  <a:gd name="connsiteY1" fmla="*/ 0 h 48126"/>
                  <a:gd name="connsiteX2" fmla="*/ 7508 w 93461"/>
                  <a:gd name="connsiteY2" fmla="*/ 48126 h 48126"/>
                  <a:gd name="connsiteX3" fmla="*/ 93461 w 93461"/>
                  <a:gd name="connsiteY3" fmla="*/ 48126 h 48126"/>
                  <a:gd name="connsiteX4" fmla="*/ 74788 w 93461"/>
                  <a:gd name="connsiteY4" fmla="*/ 0 h 48126"/>
                  <a:gd name="connsiteX5" fmla="*/ 19251 w 93461"/>
                  <a:gd name="connsiteY5" fmla="*/ 33881 h 48126"/>
                  <a:gd name="connsiteX6" fmla="*/ 16170 w 93461"/>
                  <a:gd name="connsiteY6" fmla="*/ 14053 h 48126"/>
                  <a:gd name="connsiteX7" fmla="*/ 65452 w 93461"/>
                  <a:gd name="connsiteY7" fmla="*/ 14053 h 48126"/>
                  <a:gd name="connsiteX8" fmla="*/ 73248 w 93461"/>
                  <a:gd name="connsiteY8" fmla="*/ 33881 h 48126"/>
                  <a:gd name="connsiteX9" fmla="*/ 19251 w 93461"/>
                  <a:gd name="connsiteY9" fmla="*/ 33881 h 4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461" h="48126">
                    <a:moveTo>
                      <a:pt x="74788" y="0"/>
                    </a:moveTo>
                    <a:lnTo>
                      <a:pt x="0" y="0"/>
                    </a:lnTo>
                    <a:lnTo>
                      <a:pt x="7508" y="48126"/>
                    </a:lnTo>
                    <a:lnTo>
                      <a:pt x="93461" y="48126"/>
                    </a:lnTo>
                    <a:lnTo>
                      <a:pt x="74788" y="0"/>
                    </a:lnTo>
                    <a:close/>
                    <a:moveTo>
                      <a:pt x="19251" y="33881"/>
                    </a:moveTo>
                    <a:lnTo>
                      <a:pt x="16170" y="14053"/>
                    </a:lnTo>
                    <a:lnTo>
                      <a:pt x="65452" y="14053"/>
                    </a:lnTo>
                    <a:lnTo>
                      <a:pt x="73248" y="33881"/>
                    </a:lnTo>
                    <a:lnTo>
                      <a:pt x="19251" y="33881"/>
                    </a:lnTo>
                    <a:close/>
                  </a:path>
                </a:pathLst>
              </a:custGeom>
              <a:solidFill>
                <a:srgbClr val="2C5967"/>
              </a:solidFill>
              <a:ln w="6417" cap="flat">
                <a:noFill/>
                <a:prstDash val="solid"/>
                <a:miter/>
              </a:ln>
            </p:spPr>
            <p:txBody>
              <a:bodyPr rtlCol="0" anchor="ctr"/>
              <a:lstStyle/>
              <a:p>
                <a:endParaRPr lang="en-US" sz="810"/>
              </a:p>
            </p:txBody>
          </p:sp>
        </p:grpSp>
        <p:sp>
          <p:nvSpPr>
            <p:cNvPr id="596" name="TextBox 595">
              <a:extLst>
                <a:ext uri="{FF2B5EF4-FFF2-40B4-BE49-F238E27FC236}">
                  <a16:creationId xmlns:a16="http://schemas.microsoft.com/office/drawing/2014/main" id="{8DE0941B-3C03-8989-5084-527DD0442BEB}"/>
                </a:ext>
              </a:extLst>
            </p:cNvPr>
            <p:cNvSpPr txBox="1"/>
            <p:nvPr/>
          </p:nvSpPr>
          <p:spPr>
            <a:xfrm>
              <a:off x="996413" y="4094368"/>
              <a:ext cx="55976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Essbase</a:t>
              </a:r>
            </a:p>
          </p:txBody>
        </p:sp>
      </p:grpSp>
      <p:grpSp>
        <p:nvGrpSpPr>
          <p:cNvPr id="597" name="Graphic 4">
            <a:extLst>
              <a:ext uri="{FF2B5EF4-FFF2-40B4-BE49-F238E27FC236}">
                <a16:creationId xmlns:a16="http://schemas.microsoft.com/office/drawing/2014/main" id="{BFD83422-CF92-326A-5AF8-640508054ED8}"/>
              </a:ext>
            </a:extLst>
          </p:cNvPr>
          <p:cNvGrpSpPr/>
          <p:nvPr/>
        </p:nvGrpSpPr>
        <p:grpSpPr>
          <a:xfrm>
            <a:off x="1492759" y="2522823"/>
            <a:ext cx="601447" cy="664178"/>
            <a:chOff x="1633439" y="3749842"/>
            <a:chExt cx="601447" cy="664178"/>
          </a:xfrm>
        </p:grpSpPr>
        <p:grpSp>
          <p:nvGrpSpPr>
            <p:cNvPr id="598" name="Graphic 4">
              <a:extLst>
                <a:ext uri="{FF2B5EF4-FFF2-40B4-BE49-F238E27FC236}">
                  <a16:creationId xmlns:a16="http://schemas.microsoft.com/office/drawing/2014/main" id="{F4AF8A14-24E2-1540-E854-A07F04BEF4EB}"/>
                </a:ext>
              </a:extLst>
            </p:cNvPr>
            <p:cNvGrpSpPr/>
            <p:nvPr/>
          </p:nvGrpSpPr>
          <p:grpSpPr>
            <a:xfrm>
              <a:off x="1738964" y="3749842"/>
              <a:ext cx="385010" cy="385010"/>
              <a:chOff x="1738964" y="3749842"/>
              <a:chExt cx="385010" cy="385010"/>
            </a:xfrm>
          </p:grpSpPr>
          <p:sp>
            <p:nvSpPr>
              <p:cNvPr id="599" name="Freeform: Shape 598">
                <a:extLst>
                  <a:ext uri="{FF2B5EF4-FFF2-40B4-BE49-F238E27FC236}">
                    <a16:creationId xmlns:a16="http://schemas.microsoft.com/office/drawing/2014/main" id="{55333B8D-0FEA-471B-7F19-EC5314F48766}"/>
                  </a:ext>
                </a:extLst>
              </p:cNvPr>
              <p:cNvSpPr/>
              <p:nvPr/>
            </p:nvSpPr>
            <p:spPr>
              <a:xfrm>
                <a:off x="1743545" y="3754430"/>
                <a:ext cx="375680" cy="375840"/>
              </a:xfrm>
              <a:custGeom>
                <a:avLst/>
                <a:gdLst>
                  <a:gd name="connsiteX0" fmla="*/ 326823 w 375680"/>
                  <a:gd name="connsiteY0" fmla="*/ 375841 h 375840"/>
                  <a:gd name="connsiteX1" fmla="*/ 260761 w 375680"/>
                  <a:gd name="connsiteY1" fmla="*/ 291780 h 375840"/>
                  <a:gd name="connsiteX2" fmla="*/ 140080 w 375680"/>
                  <a:gd name="connsiteY2" fmla="*/ 291780 h 375840"/>
                  <a:gd name="connsiteX3" fmla="*/ 101649 w 375680"/>
                  <a:gd name="connsiteY3" fmla="*/ 330371 h 375840"/>
                  <a:gd name="connsiteX4" fmla="*/ 98357 w 375680"/>
                  <a:gd name="connsiteY4" fmla="*/ 327073 h 375840"/>
                  <a:gd name="connsiteX5" fmla="*/ 77361 w 375680"/>
                  <a:gd name="connsiteY5" fmla="*/ 318378 h 375840"/>
                  <a:gd name="connsiteX6" fmla="*/ 56359 w 375680"/>
                  <a:gd name="connsiteY6" fmla="*/ 327073 h 375840"/>
                  <a:gd name="connsiteX7" fmla="*/ 53067 w 375680"/>
                  <a:gd name="connsiteY7" fmla="*/ 330371 h 375840"/>
                  <a:gd name="connsiteX8" fmla="*/ 20219 w 375680"/>
                  <a:gd name="connsiteY8" fmla="*/ 297369 h 375840"/>
                  <a:gd name="connsiteX9" fmla="*/ 0 w 375680"/>
                  <a:gd name="connsiteY9" fmla="*/ 278215 h 375840"/>
                  <a:gd name="connsiteX10" fmla="*/ 0 w 375680"/>
                  <a:gd name="connsiteY10" fmla="*/ 0 h 375840"/>
                  <a:gd name="connsiteX11" fmla="*/ 375681 w 375680"/>
                  <a:gd name="connsiteY11" fmla="*/ 0 h 375840"/>
                  <a:gd name="connsiteX12" fmla="*/ 375681 w 375680"/>
                  <a:gd name="connsiteY12" fmla="*/ 375841 h 375840"/>
                  <a:gd name="connsiteX13" fmla="*/ 326823 w 375680"/>
                  <a:gd name="connsiteY13" fmla="*/ 375841 h 37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5680" h="375840">
                    <a:moveTo>
                      <a:pt x="326823" y="375841"/>
                    </a:moveTo>
                    <a:lnTo>
                      <a:pt x="260761" y="291780"/>
                    </a:lnTo>
                    <a:lnTo>
                      <a:pt x="140080" y="291780"/>
                    </a:lnTo>
                    <a:lnTo>
                      <a:pt x="101649" y="330371"/>
                    </a:lnTo>
                    <a:lnTo>
                      <a:pt x="98357" y="327073"/>
                    </a:lnTo>
                    <a:cubicBezTo>
                      <a:pt x="92781" y="321503"/>
                      <a:pt x="85235" y="318378"/>
                      <a:pt x="77361" y="318378"/>
                    </a:cubicBezTo>
                    <a:cubicBezTo>
                      <a:pt x="69488" y="318378"/>
                      <a:pt x="61935" y="321503"/>
                      <a:pt x="56359" y="327073"/>
                    </a:cubicBezTo>
                    <a:lnTo>
                      <a:pt x="53067" y="330371"/>
                    </a:lnTo>
                    <a:lnTo>
                      <a:pt x="20219" y="297369"/>
                    </a:lnTo>
                    <a:lnTo>
                      <a:pt x="0" y="278215"/>
                    </a:lnTo>
                    <a:lnTo>
                      <a:pt x="0" y="0"/>
                    </a:lnTo>
                    <a:lnTo>
                      <a:pt x="375681" y="0"/>
                    </a:lnTo>
                    <a:lnTo>
                      <a:pt x="375681" y="375841"/>
                    </a:lnTo>
                    <a:lnTo>
                      <a:pt x="326823" y="375841"/>
                    </a:lnTo>
                    <a:close/>
                  </a:path>
                </a:pathLst>
              </a:custGeom>
              <a:solidFill>
                <a:srgbClr val="FFFFFF"/>
              </a:solidFill>
              <a:ln w="6417" cap="flat">
                <a:noFill/>
                <a:prstDash val="solid"/>
                <a:miter/>
              </a:ln>
            </p:spPr>
            <p:txBody>
              <a:bodyPr rtlCol="0" anchor="ctr"/>
              <a:lstStyle/>
              <a:p>
                <a:endParaRPr lang="en-US" sz="810"/>
              </a:p>
            </p:txBody>
          </p:sp>
          <p:sp>
            <p:nvSpPr>
              <p:cNvPr id="600" name="Freeform: Shape 599">
                <a:extLst>
                  <a:ext uri="{FF2B5EF4-FFF2-40B4-BE49-F238E27FC236}">
                    <a16:creationId xmlns:a16="http://schemas.microsoft.com/office/drawing/2014/main" id="{C8F6B96C-6576-C7B8-51D8-C4D9E564668F}"/>
                  </a:ext>
                </a:extLst>
              </p:cNvPr>
              <p:cNvSpPr/>
              <p:nvPr/>
            </p:nvSpPr>
            <p:spPr>
              <a:xfrm>
                <a:off x="1738964" y="3749842"/>
                <a:ext cx="385010" cy="385010"/>
              </a:xfrm>
              <a:custGeom>
                <a:avLst/>
                <a:gdLst>
                  <a:gd name="connsiteX0" fmla="*/ 375680 w 385010"/>
                  <a:gd name="connsiteY0" fmla="*/ 9170 h 385010"/>
                  <a:gd name="connsiteX1" fmla="*/ 375680 w 385010"/>
                  <a:gd name="connsiteY1" fmla="*/ 375841 h 385010"/>
                  <a:gd name="connsiteX2" fmla="*/ 333682 w 385010"/>
                  <a:gd name="connsiteY2" fmla="*/ 375841 h 385010"/>
                  <a:gd name="connsiteX3" fmla="*/ 267897 w 385010"/>
                  <a:gd name="connsiteY3" fmla="*/ 291780 h 385010"/>
                  <a:gd name="connsiteX4" fmla="*/ 142730 w 385010"/>
                  <a:gd name="connsiteY4" fmla="*/ 291780 h 385010"/>
                  <a:gd name="connsiteX5" fmla="*/ 135870 w 385010"/>
                  <a:gd name="connsiteY5" fmla="*/ 298749 h 385010"/>
                  <a:gd name="connsiteX6" fmla="*/ 128369 w 385010"/>
                  <a:gd name="connsiteY6" fmla="*/ 306269 h 385010"/>
                  <a:gd name="connsiteX7" fmla="*/ 106224 w 385010"/>
                  <a:gd name="connsiteY7" fmla="*/ 328453 h 385010"/>
                  <a:gd name="connsiteX8" fmla="*/ 95085 w 385010"/>
                  <a:gd name="connsiteY8" fmla="*/ 320977 h 385010"/>
                  <a:gd name="connsiteX9" fmla="*/ 81937 w 385010"/>
                  <a:gd name="connsiteY9" fmla="*/ 318352 h 385010"/>
                  <a:gd name="connsiteX10" fmla="*/ 68782 w 385010"/>
                  <a:gd name="connsiteY10" fmla="*/ 320977 h 385010"/>
                  <a:gd name="connsiteX11" fmla="*/ 57643 w 385010"/>
                  <a:gd name="connsiteY11" fmla="*/ 328453 h 385010"/>
                  <a:gd name="connsiteX12" fmla="*/ 34401 w 385010"/>
                  <a:gd name="connsiteY12" fmla="*/ 305166 h 385010"/>
                  <a:gd name="connsiteX13" fmla="*/ 27997 w 385010"/>
                  <a:gd name="connsiteY13" fmla="*/ 298749 h 385010"/>
                  <a:gd name="connsiteX14" fmla="*/ 9150 w 385010"/>
                  <a:gd name="connsiteY14" fmla="*/ 280782 h 385010"/>
                  <a:gd name="connsiteX15" fmla="*/ 9150 w 385010"/>
                  <a:gd name="connsiteY15" fmla="*/ 9170 h 385010"/>
                  <a:gd name="connsiteX16" fmla="*/ 375680 w 385010"/>
                  <a:gd name="connsiteY16" fmla="*/ 9170 h 385010"/>
                  <a:gd name="connsiteX17" fmla="*/ 384825 w 385010"/>
                  <a:gd name="connsiteY17" fmla="*/ 0 h 385010"/>
                  <a:gd name="connsiteX18" fmla="*/ 0 w 385010"/>
                  <a:gd name="connsiteY18" fmla="*/ 0 h 385010"/>
                  <a:gd name="connsiteX19" fmla="*/ 0 w 385010"/>
                  <a:gd name="connsiteY19" fmla="*/ 284722 h 385010"/>
                  <a:gd name="connsiteX20" fmla="*/ 2836 w 385010"/>
                  <a:gd name="connsiteY20" fmla="*/ 287474 h 385010"/>
                  <a:gd name="connsiteX21" fmla="*/ 21682 w 385010"/>
                  <a:gd name="connsiteY21" fmla="*/ 305808 h 385010"/>
                  <a:gd name="connsiteX22" fmla="*/ 27997 w 385010"/>
                  <a:gd name="connsiteY22" fmla="*/ 312045 h 385010"/>
                  <a:gd name="connsiteX23" fmla="*/ 51238 w 385010"/>
                  <a:gd name="connsiteY23" fmla="*/ 334959 h 385010"/>
                  <a:gd name="connsiteX24" fmla="*/ 57643 w 385010"/>
                  <a:gd name="connsiteY24" fmla="*/ 341466 h 385010"/>
                  <a:gd name="connsiteX25" fmla="*/ 64046 w 385010"/>
                  <a:gd name="connsiteY25" fmla="*/ 334959 h 385010"/>
                  <a:gd name="connsiteX26" fmla="*/ 72202 w 385010"/>
                  <a:gd name="connsiteY26" fmla="*/ 329466 h 385010"/>
                  <a:gd name="connsiteX27" fmla="*/ 81840 w 385010"/>
                  <a:gd name="connsiteY27" fmla="*/ 327535 h 385010"/>
                  <a:gd name="connsiteX28" fmla="*/ 91479 w 385010"/>
                  <a:gd name="connsiteY28" fmla="*/ 329466 h 385010"/>
                  <a:gd name="connsiteX29" fmla="*/ 99641 w 385010"/>
                  <a:gd name="connsiteY29" fmla="*/ 334959 h 385010"/>
                  <a:gd name="connsiteX30" fmla="*/ 106135 w 385010"/>
                  <a:gd name="connsiteY30" fmla="*/ 341466 h 385010"/>
                  <a:gd name="connsiteX31" fmla="*/ 112539 w 385010"/>
                  <a:gd name="connsiteY31" fmla="*/ 334959 h 385010"/>
                  <a:gd name="connsiteX32" fmla="*/ 134683 w 385010"/>
                  <a:gd name="connsiteY32" fmla="*/ 312776 h 385010"/>
                  <a:gd name="connsiteX33" fmla="*/ 142184 w 385010"/>
                  <a:gd name="connsiteY33" fmla="*/ 305256 h 385010"/>
                  <a:gd name="connsiteX34" fmla="*/ 146484 w 385010"/>
                  <a:gd name="connsiteY34" fmla="*/ 300950 h 385010"/>
                  <a:gd name="connsiteX35" fmla="*/ 263411 w 385010"/>
                  <a:gd name="connsiteY35" fmla="*/ 300950 h 385010"/>
                  <a:gd name="connsiteX36" fmla="*/ 326457 w 385010"/>
                  <a:gd name="connsiteY36" fmla="*/ 381526 h 385010"/>
                  <a:gd name="connsiteX37" fmla="*/ 329383 w 385010"/>
                  <a:gd name="connsiteY37" fmla="*/ 385011 h 385010"/>
                  <a:gd name="connsiteX38" fmla="*/ 385011 w 385010"/>
                  <a:gd name="connsiteY38" fmla="*/ 385011 h 385010"/>
                  <a:gd name="connsiteX39" fmla="*/ 385011 w 385010"/>
                  <a:gd name="connsiteY39" fmla="*/ 0 h 385010"/>
                  <a:gd name="connsiteX40" fmla="*/ 384825 w 385010"/>
                  <a:gd name="connsiteY40"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5010" h="385010">
                    <a:moveTo>
                      <a:pt x="375680" y="9170"/>
                    </a:moveTo>
                    <a:lnTo>
                      <a:pt x="375680" y="375841"/>
                    </a:lnTo>
                    <a:lnTo>
                      <a:pt x="333682" y="375841"/>
                    </a:lnTo>
                    <a:lnTo>
                      <a:pt x="267897" y="291780"/>
                    </a:lnTo>
                    <a:lnTo>
                      <a:pt x="142730" y="291780"/>
                    </a:lnTo>
                    <a:lnTo>
                      <a:pt x="135870" y="298749"/>
                    </a:lnTo>
                    <a:lnTo>
                      <a:pt x="128369" y="306269"/>
                    </a:lnTo>
                    <a:lnTo>
                      <a:pt x="106224" y="328453"/>
                    </a:lnTo>
                    <a:cubicBezTo>
                      <a:pt x="103035" y="325251"/>
                      <a:pt x="99249" y="322709"/>
                      <a:pt x="95085" y="320977"/>
                    </a:cubicBezTo>
                    <a:cubicBezTo>
                      <a:pt x="90914" y="319244"/>
                      <a:pt x="86448" y="318352"/>
                      <a:pt x="81937" y="318352"/>
                    </a:cubicBezTo>
                    <a:cubicBezTo>
                      <a:pt x="77419" y="318352"/>
                      <a:pt x="72953" y="319244"/>
                      <a:pt x="68782" y="320977"/>
                    </a:cubicBezTo>
                    <a:cubicBezTo>
                      <a:pt x="64618" y="322709"/>
                      <a:pt x="60832" y="325251"/>
                      <a:pt x="57643" y="328453"/>
                    </a:cubicBezTo>
                    <a:lnTo>
                      <a:pt x="34401" y="305166"/>
                    </a:lnTo>
                    <a:lnTo>
                      <a:pt x="27997" y="298749"/>
                    </a:lnTo>
                    <a:lnTo>
                      <a:pt x="9150" y="280782"/>
                    </a:lnTo>
                    <a:lnTo>
                      <a:pt x="9150" y="9170"/>
                    </a:lnTo>
                    <a:lnTo>
                      <a:pt x="375680" y="9170"/>
                    </a:lnTo>
                    <a:close/>
                    <a:moveTo>
                      <a:pt x="384825" y="0"/>
                    </a:moveTo>
                    <a:lnTo>
                      <a:pt x="0" y="0"/>
                    </a:lnTo>
                    <a:lnTo>
                      <a:pt x="0" y="284722"/>
                    </a:lnTo>
                    <a:lnTo>
                      <a:pt x="2836" y="287474"/>
                    </a:lnTo>
                    <a:lnTo>
                      <a:pt x="21682" y="305808"/>
                    </a:lnTo>
                    <a:lnTo>
                      <a:pt x="27997" y="312045"/>
                    </a:lnTo>
                    <a:lnTo>
                      <a:pt x="51238" y="334959"/>
                    </a:lnTo>
                    <a:lnTo>
                      <a:pt x="57643" y="341466"/>
                    </a:lnTo>
                    <a:lnTo>
                      <a:pt x="64046" y="334959"/>
                    </a:lnTo>
                    <a:cubicBezTo>
                      <a:pt x="66376" y="332604"/>
                      <a:pt x="69148" y="330737"/>
                      <a:pt x="72202" y="329466"/>
                    </a:cubicBezTo>
                    <a:cubicBezTo>
                      <a:pt x="75257" y="328189"/>
                      <a:pt x="78536" y="327535"/>
                      <a:pt x="81840" y="327535"/>
                    </a:cubicBezTo>
                    <a:cubicBezTo>
                      <a:pt x="85151" y="327535"/>
                      <a:pt x="88424" y="328189"/>
                      <a:pt x="91479" y="329466"/>
                    </a:cubicBezTo>
                    <a:cubicBezTo>
                      <a:pt x="94533" y="330737"/>
                      <a:pt x="97305" y="332604"/>
                      <a:pt x="99641" y="334959"/>
                    </a:cubicBezTo>
                    <a:lnTo>
                      <a:pt x="106135" y="341466"/>
                    </a:lnTo>
                    <a:lnTo>
                      <a:pt x="112539" y="334959"/>
                    </a:lnTo>
                    <a:lnTo>
                      <a:pt x="134683" y="312776"/>
                    </a:lnTo>
                    <a:lnTo>
                      <a:pt x="142184" y="305256"/>
                    </a:lnTo>
                    <a:lnTo>
                      <a:pt x="146484" y="300950"/>
                    </a:lnTo>
                    <a:lnTo>
                      <a:pt x="263411" y="300950"/>
                    </a:lnTo>
                    <a:lnTo>
                      <a:pt x="326457" y="381526"/>
                    </a:lnTo>
                    <a:lnTo>
                      <a:pt x="329383" y="385011"/>
                    </a:lnTo>
                    <a:lnTo>
                      <a:pt x="385011" y="385011"/>
                    </a:lnTo>
                    <a:lnTo>
                      <a:pt x="385011" y="0"/>
                    </a:lnTo>
                    <a:lnTo>
                      <a:pt x="384825" y="0"/>
                    </a:lnTo>
                    <a:close/>
                  </a:path>
                </a:pathLst>
              </a:custGeom>
              <a:solidFill>
                <a:srgbClr val="FFFFFF"/>
              </a:solidFill>
              <a:ln w="6417" cap="flat">
                <a:noFill/>
                <a:prstDash val="solid"/>
                <a:miter/>
              </a:ln>
            </p:spPr>
            <p:txBody>
              <a:bodyPr rtlCol="0" anchor="ctr"/>
              <a:lstStyle/>
              <a:p>
                <a:endParaRPr lang="en-US" sz="810"/>
              </a:p>
            </p:txBody>
          </p:sp>
          <p:sp>
            <p:nvSpPr>
              <p:cNvPr id="601" name="Freeform: Shape 600">
                <a:extLst>
                  <a:ext uri="{FF2B5EF4-FFF2-40B4-BE49-F238E27FC236}">
                    <a16:creationId xmlns:a16="http://schemas.microsoft.com/office/drawing/2014/main" id="{5246CFF5-CC87-957F-1307-433859CFBD76}"/>
                  </a:ext>
                </a:extLst>
              </p:cNvPr>
              <p:cNvSpPr/>
              <p:nvPr/>
            </p:nvSpPr>
            <p:spPr>
              <a:xfrm>
                <a:off x="1793794" y="4075079"/>
                <a:ext cx="54346" cy="55005"/>
              </a:xfrm>
              <a:custGeom>
                <a:avLst/>
                <a:gdLst>
                  <a:gd name="connsiteX0" fmla="*/ 27517 w 54346"/>
                  <a:gd name="connsiteY0" fmla="*/ 55005 h 55005"/>
                  <a:gd name="connsiteX1" fmla="*/ 12245 w 54346"/>
                  <a:gd name="connsiteY1" fmla="*/ 50398 h 55005"/>
                  <a:gd name="connsiteX2" fmla="*/ 2107 w 54346"/>
                  <a:gd name="connsiteY2" fmla="*/ 38065 h 55005"/>
                  <a:gd name="connsiteX3" fmla="*/ 522 w 54346"/>
                  <a:gd name="connsiteY3" fmla="*/ 22164 h 55005"/>
                  <a:gd name="connsiteX4" fmla="*/ 8029 w 54346"/>
                  <a:gd name="connsiteY4" fmla="*/ 8066 h 55005"/>
                  <a:gd name="connsiteX5" fmla="*/ 10038 w 54346"/>
                  <a:gd name="connsiteY5" fmla="*/ 6237 h 55005"/>
                  <a:gd name="connsiteX6" fmla="*/ 11963 w 54346"/>
                  <a:gd name="connsiteY6" fmla="*/ 4768 h 55005"/>
                  <a:gd name="connsiteX7" fmla="*/ 27517 w 54346"/>
                  <a:gd name="connsiteY7" fmla="*/ 0 h 55005"/>
                  <a:gd name="connsiteX8" fmla="*/ 42154 w 54346"/>
                  <a:gd name="connsiteY8" fmla="*/ 4768 h 55005"/>
                  <a:gd name="connsiteX9" fmla="*/ 43983 w 54346"/>
                  <a:gd name="connsiteY9" fmla="*/ 6141 h 55005"/>
                  <a:gd name="connsiteX10" fmla="*/ 46177 w 54346"/>
                  <a:gd name="connsiteY10" fmla="*/ 8066 h 55005"/>
                  <a:gd name="connsiteX11" fmla="*/ 52222 w 54346"/>
                  <a:gd name="connsiteY11" fmla="*/ 17037 h 55005"/>
                  <a:gd name="connsiteX12" fmla="*/ 54346 w 54346"/>
                  <a:gd name="connsiteY12" fmla="*/ 27637 h 55005"/>
                  <a:gd name="connsiteX13" fmla="*/ 52222 w 54346"/>
                  <a:gd name="connsiteY13" fmla="*/ 38244 h 55005"/>
                  <a:gd name="connsiteX14" fmla="*/ 46177 w 54346"/>
                  <a:gd name="connsiteY14" fmla="*/ 47209 h 55005"/>
                  <a:gd name="connsiteX15" fmla="*/ 27517 w 54346"/>
                  <a:gd name="connsiteY15" fmla="*/ 55005 h 5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346" h="55005">
                    <a:moveTo>
                      <a:pt x="27517" y="55005"/>
                    </a:moveTo>
                    <a:cubicBezTo>
                      <a:pt x="22082" y="55018"/>
                      <a:pt x="16769" y="53414"/>
                      <a:pt x="12245" y="50398"/>
                    </a:cubicBezTo>
                    <a:cubicBezTo>
                      <a:pt x="7721" y="47382"/>
                      <a:pt x="4192" y="43089"/>
                      <a:pt x="2107" y="38065"/>
                    </a:cubicBezTo>
                    <a:cubicBezTo>
                      <a:pt x="15" y="33040"/>
                      <a:pt x="-531" y="27509"/>
                      <a:pt x="522" y="22164"/>
                    </a:cubicBezTo>
                    <a:cubicBezTo>
                      <a:pt x="1574" y="16825"/>
                      <a:pt x="4186" y="11923"/>
                      <a:pt x="8029" y="8066"/>
                    </a:cubicBezTo>
                    <a:lnTo>
                      <a:pt x="10038" y="6237"/>
                    </a:lnTo>
                    <a:lnTo>
                      <a:pt x="11963" y="4768"/>
                    </a:lnTo>
                    <a:cubicBezTo>
                      <a:pt x="16564" y="1675"/>
                      <a:pt x="21973" y="19"/>
                      <a:pt x="27517" y="0"/>
                    </a:cubicBezTo>
                    <a:cubicBezTo>
                      <a:pt x="32747" y="160"/>
                      <a:pt x="37829" y="1816"/>
                      <a:pt x="42154" y="4768"/>
                    </a:cubicBezTo>
                    <a:lnTo>
                      <a:pt x="43983" y="6141"/>
                    </a:lnTo>
                    <a:cubicBezTo>
                      <a:pt x="44766" y="6725"/>
                      <a:pt x="45497" y="7367"/>
                      <a:pt x="46177" y="8066"/>
                    </a:cubicBezTo>
                    <a:cubicBezTo>
                      <a:pt x="48764" y="10626"/>
                      <a:pt x="50817" y="13674"/>
                      <a:pt x="52222" y="17037"/>
                    </a:cubicBezTo>
                    <a:cubicBezTo>
                      <a:pt x="53621" y="20393"/>
                      <a:pt x="54346" y="23999"/>
                      <a:pt x="54346" y="27637"/>
                    </a:cubicBezTo>
                    <a:cubicBezTo>
                      <a:pt x="54346" y="31282"/>
                      <a:pt x="53621" y="34888"/>
                      <a:pt x="52222" y="38244"/>
                    </a:cubicBezTo>
                    <a:cubicBezTo>
                      <a:pt x="50817" y="41607"/>
                      <a:pt x="48764" y="44655"/>
                      <a:pt x="46177" y="47209"/>
                    </a:cubicBezTo>
                    <a:cubicBezTo>
                      <a:pt x="41172" y="52092"/>
                      <a:pt x="34499" y="54883"/>
                      <a:pt x="27517" y="55005"/>
                    </a:cubicBezTo>
                    <a:close/>
                  </a:path>
                </a:pathLst>
              </a:custGeom>
              <a:solidFill>
                <a:srgbClr val="FFFFFF"/>
              </a:solidFill>
              <a:ln w="6417" cap="flat">
                <a:noFill/>
                <a:prstDash val="solid"/>
                <a:miter/>
              </a:ln>
            </p:spPr>
            <p:txBody>
              <a:bodyPr rtlCol="0" anchor="ctr"/>
              <a:lstStyle/>
              <a:p>
                <a:endParaRPr lang="en-US" sz="810"/>
              </a:p>
            </p:txBody>
          </p:sp>
          <p:sp>
            <p:nvSpPr>
              <p:cNvPr id="602" name="Freeform: Shape 601">
                <a:extLst>
                  <a:ext uri="{FF2B5EF4-FFF2-40B4-BE49-F238E27FC236}">
                    <a16:creationId xmlns:a16="http://schemas.microsoft.com/office/drawing/2014/main" id="{27735E78-F75C-0E1F-4179-95E3F71A87F6}"/>
                  </a:ext>
                </a:extLst>
              </p:cNvPr>
              <p:cNvSpPr/>
              <p:nvPr/>
            </p:nvSpPr>
            <p:spPr>
              <a:xfrm>
                <a:off x="1788737" y="4070684"/>
                <a:ext cx="64229" cy="63931"/>
              </a:xfrm>
              <a:custGeom>
                <a:avLst/>
                <a:gdLst>
                  <a:gd name="connsiteX0" fmla="*/ 32574 w 64229"/>
                  <a:gd name="connsiteY0" fmla="*/ 9170 h 63931"/>
                  <a:gd name="connsiteX1" fmla="*/ 45016 w 64229"/>
                  <a:gd name="connsiteY1" fmla="*/ 12924 h 63931"/>
                  <a:gd name="connsiteX2" fmla="*/ 46569 w 64229"/>
                  <a:gd name="connsiteY2" fmla="*/ 14027 h 63931"/>
                  <a:gd name="connsiteX3" fmla="*/ 48032 w 64229"/>
                  <a:gd name="connsiteY3" fmla="*/ 15310 h 63931"/>
                  <a:gd name="connsiteX4" fmla="*/ 53846 w 64229"/>
                  <a:gd name="connsiteY4" fmla="*/ 31224 h 63931"/>
                  <a:gd name="connsiteX5" fmla="*/ 47153 w 64229"/>
                  <a:gd name="connsiteY5" fmla="*/ 46785 h 63931"/>
                  <a:gd name="connsiteX6" fmla="*/ 31624 w 64229"/>
                  <a:gd name="connsiteY6" fmla="*/ 53491 h 63931"/>
                  <a:gd name="connsiteX7" fmla="*/ 15736 w 64229"/>
                  <a:gd name="connsiteY7" fmla="*/ 47671 h 63931"/>
                  <a:gd name="connsiteX8" fmla="*/ 10776 w 64229"/>
                  <a:gd name="connsiteY8" fmla="*/ 40227 h 63931"/>
                  <a:gd name="connsiteX9" fmla="*/ 9056 w 64229"/>
                  <a:gd name="connsiteY9" fmla="*/ 31442 h 63931"/>
                  <a:gd name="connsiteX10" fmla="*/ 10763 w 64229"/>
                  <a:gd name="connsiteY10" fmla="*/ 22696 h 63931"/>
                  <a:gd name="connsiteX11" fmla="*/ 15736 w 64229"/>
                  <a:gd name="connsiteY11" fmla="*/ 15310 h 63931"/>
                  <a:gd name="connsiteX12" fmla="*/ 16288 w 64229"/>
                  <a:gd name="connsiteY12" fmla="*/ 14849 h 63931"/>
                  <a:gd name="connsiteX13" fmla="*/ 17385 w 64229"/>
                  <a:gd name="connsiteY13" fmla="*/ 13841 h 63931"/>
                  <a:gd name="connsiteX14" fmla="*/ 17930 w 64229"/>
                  <a:gd name="connsiteY14" fmla="*/ 13841 h 63931"/>
                  <a:gd name="connsiteX15" fmla="*/ 19304 w 64229"/>
                  <a:gd name="connsiteY15" fmla="*/ 12924 h 63931"/>
                  <a:gd name="connsiteX16" fmla="*/ 32574 w 64229"/>
                  <a:gd name="connsiteY16" fmla="*/ 9170 h 63931"/>
                  <a:gd name="connsiteX17" fmla="*/ 32574 w 64229"/>
                  <a:gd name="connsiteY17" fmla="*/ 0 h 63931"/>
                  <a:gd name="connsiteX18" fmla="*/ 15280 w 64229"/>
                  <a:gd name="connsiteY18" fmla="*/ 5133 h 63931"/>
                  <a:gd name="connsiteX19" fmla="*/ 13541 w 64229"/>
                  <a:gd name="connsiteY19" fmla="*/ 6417 h 63931"/>
                  <a:gd name="connsiteX20" fmla="*/ 12810 w 64229"/>
                  <a:gd name="connsiteY20" fmla="*/ 6969 h 63931"/>
                  <a:gd name="connsiteX21" fmla="*/ 11347 w 64229"/>
                  <a:gd name="connsiteY21" fmla="*/ 8342 h 63931"/>
                  <a:gd name="connsiteX22" fmla="*/ 10885 w 64229"/>
                  <a:gd name="connsiteY22" fmla="*/ 8342 h 63931"/>
                  <a:gd name="connsiteX23" fmla="*/ 9242 w 64229"/>
                  <a:gd name="connsiteY23" fmla="*/ 9170 h 63931"/>
                  <a:gd name="connsiteX24" fmla="*/ 586 w 64229"/>
                  <a:gd name="connsiteY24" fmla="*/ 25648 h 63931"/>
                  <a:gd name="connsiteX25" fmla="*/ 2492 w 64229"/>
                  <a:gd name="connsiteY25" fmla="*/ 44174 h 63931"/>
                  <a:gd name="connsiteX26" fmla="*/ 14324 w 64229"/>
                  <a:gd name="connsiteY26" fmla="*/ 58541 h 63931"/>
                  <a:gd name="connsiteX27" fmla="*/ 32112 w 64229"/>
                  <a:gd name="connsiteY27" fmla="*/ 63931 h 63931"/>
                  <a:gd name="connsiteX28" fmla="*/ 49906 w 64229"/>
                  <a:gd name="connsiteY28" fmla="*/ 58541 h 63931"/>
                  <a:gd name="connsiteX29" fmla="*/ 61738 w 64229"/>
                  <a:gd name="connsiteY29" fmla="*/ 44174 h 63931"/>
                  <a:gd name="connsiteX30" fmla="*/ 63644 w 64229"/>
                  <a:gd name="connsiteY30" fmla="*/ 25648 h 63931"/>
                  <a:gd name="connsiteX31" fmla="*/ 54988 w 64229"/>
                  <a:gd name="connsiteY31" fmla="*/ 9170 h 63931"/>
                  <a:gd name="connsiteX32" fmla="*/ 54442 w 64229"/>
                  <a:gd name="connsiteY32" fmla="*/ 9170 h 63931"/>
                  <a:gd name="connsiteX33" fmla="*/ 53980 w 64229"/>
                  <a:gd name="connsiteY33" fmla="*/ 9170 h 63931"/>
                  <a:gd name="connsiteX34" fmla="*/ 52427 w 64229"/>
                  <a:gd name="connsiteY34" fmla="*/ 7700 h 63931"/>
                  <a:gd name="connsiteX35" fmla="*/ 51972 w 64229"/>
                  <a:gd name="connsiteY35" fmla="*/ 7700 h 63931"/>
                  <a:gd name="connsiteX36" fmla="*/ 50047 w 64229"/>
                  <a:gd name="connsiteY36" fmla="*/ 6327 h 63931"/>
                  <a:gd name="connsiteX37" fmla="*/ 32574 w 64229"/>
                  <a:gd name="connsiteY37" fmla="*/ 0 h 6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4229" h="63931">
                    <a:moveTo>
                      <a:pt x="32574" y="9170"/>
                    </a:moveTo>
                    <a:cubicBezTo>
                      <a:pt x="36995" y="9182"/>
                      <a:pt x="41320" y="10492"/>
                      <a:pt x="45016" y="12924"/>
                    </a:cubicBezTo>
                    <a:cubicBezTo>
                      <a:pt x="45574" y="13232"/>
                      <a:pt x="46100" y="13597"/>
                      <a:pt x="46569" y="14027"/>
                    </a:cubicBezTo>
                    <a:lnTo>
                      <a:pt x="48032" y="15310"/>
                    </a:lnTo>
                    <a:cubicBezTo>
                      <a:pt x="51933" y="19674"/>
                      <a:pt x="54012" y="25372"/>
                      <a:pt x="53846" y="31224"/>
                    </a:cubicBezTo>
                    <a:cubicBezTo>
                      <a:pt x="53685" y="37077"/>
                      <a:pt x="51292" y="42646"/>
                      <a:pt x="47153" y="46785"/>
                    </a:cubicBezTo>
                    <a:cubicBezTo>
                      <a:pt x="43020" y="50931"/>
                      <a:pt x="37463" y="53324"/>
                      <a:pt x="31624" y="53491"/>
                    </a:cubicBezTo>
                    <a:cubicBezTo>
                      <a:pt x="25778" y="53651"/>
                      <a:pt x="20093" y="51572"/>
                      <a:pt x="15736" y="47671"/>
                    </a:cubicBezTo>
                    <a:cubicBezTo>
                      <a:pt x="13612" y="45540"/>
                      <a:pt x="11924" y="43012"/>
                      <a:pt x="10776" y="40227"/>
                    </a:cubicBezTo>
                    <a:cubicBezTo>
                      <a:pt x="9633" y="37442"/>
                      <a:pt x="9050" y="34452"/>
                      <a:pt x="9056" y="31442"/>
                    </a:cubicBezTo>
                    <a:cubicBezTo>
                      <a:pt x="9037" y="28439"/>
                      <a:pt x="9614" y="25468"/>
                      <a:pt x="10763" y="22696"/>
                    </a:cubicBezTo>
                    <a:cubicBezTo>
                      <a:pt x="11912" y="19924"/>
                      <a:pt x="13599" y="17409"/>
                      <a:pt x="15736" y="15310"/>
                    </a:cubicBezTo>
                    <a:lnTo>
                      <a:pt x="16288" y="14849"/>
                    </a:lnTo>
                    <a:lnTo>
                      <a:pt x="17385" y="13841"/>
                    </a:lnTo>
                    <a:lnTo>
                      <a:pt x="17930" y="13841"/>
                    </a:lnTo>
                    <a:lnTo>
                      <a:pt x="19304" y="12924"/>
                    </a:lnTo>
                    <a:cubicBezTo>
                      <a:pt x="23244" y="10350"/>
                      <a:pt x="27870" y="9041"/>
                      <a:pt x="32574" y="9170"/>
                    </a:cubicBezTo>
                    <a:close/>
                    <a:moveTo>
                      <a:pt x="32574" y="0"/>
                    </a:moveTo>
                    <a:cubicBezTo>
                      <a:pt x="26433" y="13"/>
                      <a:pt x="20433" y="1790"/>
                      <a:pt x="15280" y="5133"/>
                    </a:cubicBezTo>
                    <a:lnTo>
                      <a:pt x="13541" y="6417"/>
                    </a:lnTo>
                    <a:lnTo>
                      <a:pt x="12810" y="6969"/>
                    </a:lnTo>
                    <a:lnTo>
                      <a:pt x="11347" y="8342"/>
                    </a:lnTo>
                    <a:lnTo>
                      <a:pt x="10885" y="8342"/>
                    </a:lnTo>
                    <a:lnTo>
                      <a:pt x="9242" y="9170"/>
                    </a:lnTo>
                    <a:cubicBezTo>
                      <a:pt x="4795" y="13687"/>
                      <a:pt x="1786" y="19417"/>
                      <a:pt x="586" y="25648"/>
                    </a:cubicBezTo>
                    <a:cubicBezTo>
                      <a:pt x="-621" y="31879"/>
                      <a:pt x="47" y="38321"/>
                      <a:pt x="2492" y="44174"/>
                    </a:cubicBezTo>
                    <a:cubicBezTo>
                      <a:pt x="4936" y="50026"/>
                      <a:pt x="9050" y="55024"/>
                      <a:pt x="14324" y="58541"/>
                    </a:cubicBezTo>
                    <a:cubicBezTo>
                      <a:pt x="19592" y="62051"/>
                      <a:pt x="25785" y="63931"/>
                      <a:pt x="32112" y="63931"/>
                    </a:cubicBezTo>
                    <a:cubicBezTo>
                      <a:pt x="38445" y="63931"/>
                      <a:pt x="44637" y="62051"/>
                      <a:pt x="49906" y="58541"/>
                    </a:cubicBezTo>
                    <a:cubicBezTo>
                      <a:pt x="55180" y="55024"/>
                      <a:pt x="59294" y="50026"/>
                      <a:pt x="61738" y="44174"/>
                    </a:cubicBezTo>
                    <a:cubicBezTo>
                      <a:pt x="64183" y="38321"/>
                      <a:pt x="64850" y="31879"/>
                      <a:pt x="63644" y="25648"/>
                    </a:cubicBezTo>
                    <a:cubicBezTo>
                      <a:pt x="62444" y="19417"/>
                      <a:pt x="59435" y="13687"/>
                      <a:pt x="54988" y="9170"/>
                    </a:cubicBezTo>
                    <a:lnTo>
                      <a:pt x="54442" y="9170"/>
                    </a:lnTo>
                    <a:lnTo>
                      <a:pt x="53980" y="9170"/>
                    </a:lnTo>
                    <a:cubicBezTo>
                      <a:pt x="53980" y="9170"/>
                      <a:pt x="52973" y="8252"/>
                      <a:pt x="52427" y="7700"/>
                    </a:cubicBezTo>
                    <a:lnTo>
                      <a:pt x="51972" y="7700"/>
                    </a:lnTo>
                    <a:lnTo>
                      <a:pt x="50047" y="6327"/>
                    </a:lnTo>
                    <a:cubicBezTo>
                      <a:pt x="44997" y="2490"/>
                      <a:pt x="38901" y="289"/>
                      <a:pt x="32574" y="0"/>
                    </a:cubicBezTo>
                    <a:close/>
                  </a:path>
                </a:pathLst>
              </a:custGeom>
              <a:solidFill>
                <a:srgbClr val="FFFFFF"/>
              </a:solidFill>
              <a:ln w="6417" cap="flat">
                <a:noFill/>
                <a:prstDash val="solid"/>
                <a:miter/>
              </a:ln>
            </p:spPr>
            <p:txBody>
              <a:bodyPr rtlCol="0" anchor="ctr"/>
              <a:lstStyle/>
              <a:p>
                <a:endParaRPr lang="en-US" sz="810"/>
              </a:p>
            </p:txBody>
          </p:sp>
          <p:sp>
            <p:nvSpPr>
              <p:cNvPr id="603" name="Freeform: Shape 602">
                <a:extLst>
                  <a:ext uri="{FF2B5EF4-FFF2-40B4-BE49-F238E27FC236}">
                    <a16:creationId xmlns:a16="http://schemas.microsoft.com/office/drawing/2014/main" id="{1E02D8A3-81CB-16E9-D4E2-DFCDF8B30C13}"/>
                  </a:ext>
                </a:extLst>
              </p:cNvPr>
              <p:cNvSpPr/>
              <p:nvPr/>
            </p:nvSpPr>
            <p:spPr>
              <a:xfrm>
                <a:off x="1748121" y="3759011"/>
                <a:ext cx="366523" cy="366677"/>
              </a:xfrm>
              <a:custGeom>
                <a:avLst/>
                <a:gdLst>
                  <a:gd name="connsiteX0" fmla="*/ 545 w 366523"/>
                  <a:gd name="connsiteY0" fmla="*/ 0 h 366677"/>
                  <a:gd name="connsiteX1" fmla="*/ 0 w 366523"/>
                  <a:gd name="connsiteY1" fmla="*/ 255114 h 366677"/>
                  <a:gd name="connsiteX2" fmla="*/ 15279 w 366523"/>
                  <a:gd name="connsiteY2" fmla="*/ 244482 h 366677"/>
                  <a:gd name="connsiteX3" fmla="*/ 15279 w 366523"/>
                  <a:gd name="connsiteY3" fmla="*/ 15311 h 366677"/>
                  <a:gd name="connsiteX4" fmla="*/ 351335 w 366523"/>
                  <a:gd name="connsiteY4" fmla="*/ 15311 h 366677"/>
                  <a:gd name="connsiteX5" fmla="*/ 351335 w 366523"/>
                  <a:gd name="connsiteY5" fmla="*/ 351367 h 366677"/>
                  <a:gd name="connsiteX6" fmla="*/ 331943 w 366523"/>
                  <a:gd name="connsiteY6" fmla="*/ 351367 h 366677"/>
                  <a:gd name="connsiteX7" fmla="*/ 266158 w 366523"/>
                  <a:gd name="connsiteY7" fmla="*/ 267396 h 366677"/>
                  <a:gd name="connsiteX8" fmla="*/ 158464 w 366523"/>
                  <a:gd name="connsiteY8" fmla="*/ 267396 h 366677"/>
                  <a:gd name="connsiteX9" fmla="*/ 158926 w 366523"/>
                  <a:gd name="connsiteY9" fmla="*/ 267396 h 366677"/>
                  <a:gd name="connsiteX10" fmla="*/ 166607 w 366523"/>
                  <a:gd name="connsiteY10" fmla="*/ 275096 h 366677"/>
                  <a:gd name="connsiteX11" fmla="*/ 167159 w 366523"/>
                  <a:gd name="connsiteY11" fmla="*/ 275648 h 366677"/>
                  <a:gd name="connsiteX12" fmla="*/ 173197 w 366523"/>
                  <a:gd name="connsiteY12" fmla="*/ 282155 h 366677"/>
                  <a:gd name="connsiteX13" fmla="*/ 258746 w 366523"/>
                  <a:gd name="connsiteY13" fmla="*/ 282155 h 366677"/>
                  <a:gd name="connsiteX14" fmla="*/ 324532 w 366523"/>
                  <a:gd name="connsiteY14" fmla="*/ 366678 h 366677"/>
                  <a:gd name="connsiteX15" fmla="*/ 366524 w 366523"/>
                  <a:gd name="connsiteY15" fmla="*/ 366678 h 366677"/>
                  <a:gd name="connsiteX16" fmla="*/ 366524 w 366523"/>
                  <a:gd name="connsiteY16" fmla="*/ 0 h 366677"/>
                  <a:gd name="connsiteX17" fmla="*/ 545 w 366523"/>
                  <a:gd name="connsiteY17" fmla="*/ 0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523" h="366677">
                    <a:moveTo>
                      <a:pt x="545" y="0"/>
                    </a:moveTo>
                    <a:lnTo>
                      <a:pt x="0" y="255114"/>
                    </a:lnTo>
                    <a:cubicBezTo>
                      <a:pt x="4793" y="251162"/>
                      <a:pt x="9901" y="247600"/>
                      <a:pt x="15279" y="244482"/>
                    </a:cubicBezTo>
                    <a:lnTo>
                      <a:pt x="15279" y="15311"/>
                    </a:lnTo>
                    <a:lnTo>
                      <a:pt x="351335" y="15311"/>
                    </a:lnTo>
                    <a:lnTo>
                      <a:pt x="351335" y="351367"/>
                    </a:lnTo>
                    <a:lnTo>
                      <a:pt x="331943" y="351367"/>
                    </a:lnTo>
                    <a:lnTo>
                      <a:pt x="266158" y="267396"/>
                    </a:lnTo>
                    <a:lnTo>
                      <a:pt x="158464" y="267396"/>
                    </a:lnTo>
                    <a:lnTo>
                      <a:pt x="158926" y="267396"/>
                    </a:lnTo>
                    <a:lnTo>
                      <a:pt x="166607" y="275096"/>
                    </a:lnTo>
                    <a:lnTo>
                      <a:pt x="167159" y="275648"/>
                    </a:lnTo>
                    <a:lnTo>
                      <a:pt x="173197" y="282155"/>
                    </a:lnTo>
                    <a:lnTo>
                      <a:pt x="258746" y="282155"/>
                    </a:lnTo>
                    <a:lnTo>
                      <a:pt x="324532" y="366678"/>
                    </a:lnTo>
                    <a:lnTo>
                      <a:pt x="366524" y="366678"/>
                    </a:lnTo>
                    <a:lnTo>
                      <a:pt x="366524" y="0"/>
                    </a:lnTo>
                    <a:lnTo>
                      <a:pt x="545" y="0"/>
                    </a:lnTo>
                    <a:close/>
                  </a:path>
                </a:pathLst>
              </a:custGeom>
              <a:solidFill>
                <a:srgbClr val="2D5967"/>
              </a:solidFill>
              <a:ln w="6417" cap="flat">
                <a:noFill/>
                <a:prstDash val="solid"/>
                <a:miter/>
              </a:ln>
            </p:spPr>
            <p:txBody>
              <a:bodyPr rtlCol="0" anchor="ctr"/>
              <a:lstStyle/>
              <a:p>
                <a:endParaRPr lang="en-US" sz="810"/>
              </a:p>
            </p:txBody>
          </p:sp>
          <p:sp>
            <p:nvSpPr>
              <p:cNvPr id="604" name="Freeform: Shape 603">
                <a:extLst>
                  <a:ext uri="{FF2B5EF4-FFF2-40B4-BE49-F238E27FC236}">
                    <a16:creationId xmlns:a16="http://schemas.microsoft.com/office/drawing/2014/main" id="{DB412D47-3034-C32B-EF0B-82E411C9B39F}"/>
                  </a:ext>
                </a:extLst>
              </p:cNvPr>
              <p:cNvSpPr/>
              <p:nvPr/>
            </p:nvSpPr>
            <p:spPr>
              <a:xfrm>
                <a:off x="1839605" y="3843066"/>
                <a:ext cx="83720" cy="126777"/>
              </a:xfrm>
              <a:custGeom>
                <a:avLst/>
                <a:gdLst>
                  <a:gd name="connsiteX0" fmla="*/ 30288 w 83720"/>
                  <a:gd name="connsiteY0" fmla="*/ 106885 h 126777"/>
                  <a:gd name="connsiteX1" fmla="*/ 56269 w 83720"/>
                  <a:gd name="connsiteY1" fmla="*/ 126777 h 126777"/>
                  <a:gd name="connsiteX2" fmla="*/ 83721 w 83720"/>
                  <a:gd name="connsiteY2" fmla="*/ 66735 h 126777"/>
                  <a:gd name="connsiteX3" fmla="*/ 83721 w 83720"/>
                  <a:gd name="connsiteY3" fmla="*/ 0 h 126777"/>
                  <a:gd name="connsiteX4" fmla="*/ 0 w 83720"/>
                  <a:gd name="connsiteY4" fmla="*/ 0 h 126777"/>
                  <a:gd name="connsiteX5" fmla="*/ 0 w 83720"/>
                  <a:gd name="connsiteY5" fmla="*/ 72144 h 126777"/>
                  <a:gd name="connsiteX6" fmla="*/ 30012 w 83720"/>
                  <a:gd name="connsiteY6" fmla="*/ 72144 h 126777"/>
                  <a:gd name="connsiteX7" fmla="*/ 30288 w 83720"/>
                  <a:gd name="connsiteY7" fmla="*/ 106885 h 126777"/>
                  <a:gd name="connsiteX8" fmla="*/ 15554 w 83720"/>
                  <a:gd name="connsiteY8" fmla="*/ 56930 h 126777"/>
                  <a:gd name="connsiteX9" fmla="*/ 15554 w 83720"/>
                  <a:gd name="connsiteY9" fmla="*/ 15400 h 126777"/>
                  <a:gd name="connsiteX10" fmla="*/ 68712 w 83720"/>
                  <a:gd name="connsiteY10" fmla="*/ 15400 h 126777"/>
                  <a:gd name="connsiteX11" fmla="*/ 68712 w 83720"/>
                  <a:gd name="connsiteY11" fmla="*/ 62609 h 126777"/>
                  <a:gd name="connsiteX12" fmla="*/ 50417 w 83720"/>
                  <a:gd name="connsiteY12" fmla="*/ 102490 h 126777"/>
                  <a:gd name="connsiteX13" fmla="*/ 45752 w 83720"/>
                  <a:gd name="connsiteY13" fmla="*/ 99281 h 126777"/>
                  <a:gd name="connsiteX14" fmla="*/ 45752 w 83720"/>
                  <a:gd name="connsiteY14" fmla="*/ 56930 h 126777"/>
                  <a:gd name="connsiteX15" fmla="*/ 15554 w 83720"/>
                  <a:gd name="connsiteY15" fmla="*/ 56930 h 12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720" h="126777">
                    <a:moveTo>
                      <a:pt x="30288" y="106885"/>
                    </a:moveTo>
                    <a:lnTo>
                      <a:pt x="56269" y="126777"/>
                    </a:lnTo>
                    <a:lnTo>
                      <a:pt x="83721" y="66735"/>
                    </a:lnTo>
                    <a:lnTo>
                      <a:pt x="83721" y="0"/>
                    </a:lnTo>
                    <a:lnTo>
                      <a:pt x="0" y="0"/>
                    </a:lnTo>
                    <a:lnTo>
                      <a:pt x="0" y="72144"/>
                    </a:lnTo>
                    <a:lnTo>
                      <a:pt x="30012" y="72144"/>
                    </a:lnTo>
                    <a:lnTo>
                      <a:pt x="30288" y="106885"/>
                    </a:lnTo>
                    <a:close/>
                    <a:moveTo>
                      <a:pt x="15554" y="56930"/>
                    </a:moveTo>
                    <a:lnTo>
                      <a:pt x="15554" y="15400"/>
                    </a:lnTo>
                    <a:lnTo>
                      <a:pt x="68712" y="15400"/>
                    </a:lnTo>
                    <a:lnTo>
                      <a:pt x="68712" y="62609"/>
                    </a:lnTo>
                    <a:lnTo>
                      <a:pt x="50417" y="102490"/>
                    </a:lnTo>
                    <a:lnTo>
                      <a:pt x="45752" y="99281"/>
                    </a:lnTo>
                    <a:lnTo>
                      <a:pt x="45752" y="56930"/>
                    </a:lnTo>
                    <a:lnTo>
                      <a:pt x="15554" y="56930"/>
                    </a:lnTo>
                    <a:close/>
                  </a:path>
                </a:pathLst>
              </a:custGeom>
              <a:solidFill>
                <a:srgbClr val="2D5967"/>
              </a:solidFill>
              <a:ln w="6417" cap="flat">
                <a:noFill/>
                <a:prstDash val="solid"/>
                <a:miter/>
              </a:ln>
            </p:spPr>
            <p:txBody>
              <a:bodyPr rtlCol="0" anchor="ctr"/>
              <a:lstStyle/>
              <a:p>
                <a:endParaRPr lang="en-US" sz="810"/>
              </a:p>
            </p:txBody>
          </p:sp>
          <p:sp>
            <p:nvSpPr>
              <p:cNvPr id="605" name="Freeform: Shape 604">
                <a:extLst>
                  <a:ext uri="{FF2B5EF4-FFF2-40B4-BE49-F238E27FC236}">
                    <a16:creationId xmlns:a16="http://schemas.microsoft.com/office/drawing/2014/main" id="{5719F41D-4F6E-C2E4-CBF6-592FBA74739B}"/>
                  </a:ext>
                </a:extLst>
              </p:cNvPr>
              <p:cNvSpPr/>
              <p:nvPr/>
            </p:nvSpPr>
            <p:spPr>
              <a:xfrm>
                <a:off x="1939336" y="3843066"/>
                <a:ext cx="83258" cy="126777"/>
              </a:xfrm>
              <a:custGeom>
                <a:avLst/>
                <a:gdLst>
                  <a:gd name="connsiteX0" fmla="*/ 30012 w 83258"/>
                  <a:gd name="connsiteY0" fmla="*/ 106885 h 126777"/>
                  <a:gd name="connsiteX1" fmla="*/ 55814 w 83258"/>
                  <a:gd name="connsiteY1" fmla="*/ 126777 h 126777"/>
                  <a:gd name="connsiteX2" fmla="*/ 83258 w 83258"/>
                  <a:gd name="connsiteY2" fmla="*/ 66735 h 126777"/>
                  <a:gd name="connsiteX3" fmla="*/ 83258 w 83258"/>
                  <a:gd name="connsiteY3" fmla="*/ 0 h 126777"/>
                  <a:gd name="connsiteX4" fmla="*/ 0 w 83258"/>
                  <a:gd name="connsiteY4" fmla="*/ 0 h 126777"/>
                  <a:gd name="connsiteX5" fmla="*/ 0 w 83258"/>
                  <a:gd name="connsiteY5" fmla="*/ 72144 h 126777"/>
                  <a:gd name="connsiteX6" fmla="*/ 30012 w 83258"/>
                  <a:gd name="connsiteY6" fmla="*/ 72144 h 126777"/>
                  <a:gd name="connsiteX7" fmla="*/ 30012 w 83258"/>
                  <a:gd name="connsiteY7" fmla="*/ 106885 h 126777"/>
                  <a:gd name="connsiteX8" fmla="*/ 15278 w 83258"/>
                  <a:gd name="connsiteY8" fmla="*/ 56930 h 126777"/>
                  <a:gd name="connsiteX9" fmla="*/ 15278 w 83258"/>
                  <a:gd name="connsiteY9" fmla="*/ 15400 h 126777"/>
                  <a:gd name="connsiteX10" fmla="*/ 68442 w 83258"/>
                  <a:gd name="connsiteY10" fmla="*/ 15400 h 126777"/>
                  <a:gd name="connsiteX11" fmla="*/ 68442 w 83258"/>
                  <a:gd name="connsiteY11" fmla="*/ 62609 h 126777"/>
                  <a:gd name="connsiteX12" fmla="*/ 50141 w 83258"/>
                  <a:gd name="connsiteY12" fmla="*/ 102490 h 126777"/>
                  <a:gd name="connsiteX13" fmla="*/ 45290 w 83258"/>
                  <a:gd name="connsiteY13" fmla="*/ 99281 h 126777"/>
                  <a:gd name="connsiteX14" fmla="*/ 45290 w 83258"/>
                  <a:gd name="connsiteY14" fmla="*/ 56930 h 126777"/>
                  <a:gd name="connsiteX15" fmla="*/ 15278 w 83258"/>
                  <a:gd name="connsiteY15" fmla="*/ 56930 h 12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258" h="126777">
                    <a:moveTo>
                      <a:pt x="30012" y="106885"/>
                    </a:moveTo>
                    <a:lnTo>
                      <a:pt x="55814" y="126777"/>
                    </a:lnTo>
                    <a:lnTo>
                      <a:pt x="83258" y="66735"/>
                    </a:lnTo>
                    <a:lnTo>
                      <a:pt x="83258" y="0"/>
                    </a:lnTo>
                    <a:lnTo>
                      <a:pt x="0" y="0"/>
                    </a:lnTo>
                    <a:lnTo>
                      <a:pt x="0" y="72144"/>
                    </a:lnTo>
                    <a:lnTo>
                      <a:pt x="30012" y="72144"/>
                    </a:lnTo>
                    <a:lnTo>
                      <a:pt x="30012" y="106885"/>
                    </a:lnTo>
                    <a:close/>
                    <a:moveTo>
                      <a:pt x="15278" y="56930"/>
                    </a:moveTo>
                    <a:lnTo>
                      <a:pt x="15278" y="15400"/>
                    </a:lnTo>
                    <a:lnTo>
                      <a:pt x="68442" y="15400"/>
                    </a:lnTo>
                    <a:lnTo>
                      <a:pt x="68442" y="62609"/>
                    </a:lnTo>
                    <a:lnTo>
                      <a:pt x="50141" y="102490"/>
                    </a:lnTo>
                    <a:lnTo>
                      <a:pt x="45290" y="99281"/>
                    </a:lnTo>
                    <a:lnTo>
                      <a:pt x="45290" y="56930"/>
                    </a:lnTo>
                    <a:lnTo>
                      <a:pt x="15278" y="56930"/>
                    </a:lnTo>
                    <a:close/>
                  </a:path>
                </a:pathLst>
              </a:custGeom>
              <a:solidFill>
                <a:srgbClr val="2D5967"/>
              </a:solidFill>
              <a:ln w="6417" cap="flat">
                <a:noFill/>
                <a:prstDash val="solid"/>
                <a:miter/>
              </a:ln>
            </p:spPr>
            <p:txBody>
              <a:bodyPr rtlCol="0" anchor="ctr"/>
              <a:lstStyle/>
              <a:p>
                <a:endParaRPr lang="en-US" sz="810"/>
              </a:p>
            </p:txBody>
          </p:sp>
          <p:sp>
            <p:nvSpPr>
              <p:cNvPr id="606" name="Freeform: Shape 605">
                <a:extLst>
                  <a:ext uri="{FF2B5EF4-FFF2-40B4-BE49-F238E27FC236}">
                    <a16:creationId xmlns:a16="http://schemas.microsoft.com/office/drawing/2014/main" id="{E0DD00E5-354C-4BF6-B301-B61A2C3A3E95}"/>
                  </a:ext>
                </a:extLst>
              </p:cNvPr>
              <p:cNvSpPr/>
              <p:nvPr/>
            </p:nvSpPr>
            <p:spPr>
              <a:xfrm>
                <a:off x="1748121" y="3999906"/>
                <a:ext cx="144834" cy="40618"/>
              </a:xfrm>
              <a:custGeom>
                <a:avLst/>
                <a:gdLst>
                  <a:gd name="connsiteX0" fmla="*/ 10793 w 144834"/>
                  <a:gd name="connsiteY0" fmla="*/ 40619 h 40618"/>
                  <a:gd name="connsiteX1" fmla="*/ 13995 w 144834"/>
                  <a:gd name="connsiteY1" fmla="*/ 37500 h 40618"/>
                  <a:gd name="connsiteX2" fmla="*/ 72414 w 144834"/>
                  <a:gd name="connsiteY2" fmla="*/ 15124 h 40618"/>
                  <a:gd name="connsiteX3" fmla="*/ 130833 w 144834"/>
                  <a:gd name="connsiteY3" fmla="*/ 37500 h 40618"/>
                  <a:gd name="connsiteX4" fmla="*/ 134035 w 144834"/>
                  <a:gd name="connsiteY4" fmla="*/ 40619 h 40618"/>
                  <a:gd name="connsiteX5" fmla="*/ 144834 w 144834"/>
                  <a:gd name="connsiteY5" fmla="*/ 29800 h 40618"/>
                  <a:gd name="connsiteX6" fmla="*/ 72414 w 144834"/>
                  <a:gd name="connsiteY6" fmla="*/ 0 h 40618"/>
                  <a:gd name="connsiteX7" fmla="*/ 0 w 144834"/>
                  <a:gd name="connsiteY7" fmla="*/ 29800 h 40618"/>
                  <a:gd name="connsiteX8" fmla="*/ 10793 w 144834"/>
                  <a:gd name="connsiteY8" fmla="*/ 40619 h 4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834" h="40618">
                    <a:moveTo>
                      <a:pt x="10793" y="40619"/>
                    </a:moveTo>
                    <a:cubicBezTo>
                      <a:pt x="11801" y="39521"/>
                      <a:pt x="12898" y="38508"/>
                      <a:pt x="13995" y="37500"/>
                    </a:cubicBezTo>
                    <a:cubicBezTo>
                      <a:pt x="30056" y="23088"/>
                      <a:pt x="50853" y="15124"/>
                      <a:pt x="72414" y="15124"/>
                    </a:cubicBezTo>
                    <a:cubicBezTo>
                      <a:pt x="93975" y="15124"/>
                      <a:pt x="114778" y="23088"/>
                      <a:pt x="130833" y="37500"/>
                    </a:cubicBezTo>
                    <a:cubicBezTo>
                      <a:pt x="131930" y="38508"/>
                      <a:pt x="133034" y="39521"/>
                      <a:pt x="134035" y="40619"/>
                    </a:cubicBezTo>
                    <a:lnTo>
                      <a:pt x="144834" y="29800"/>
                    </a:lnTo>
                    <a:cubicBezTo>
                      <a:pt x="125552" y="10710"/>
                      <a:pt x="99532" y="0"/>
                      <a:pt x="72414" y="0"/>
                    </a:cubicBezTo>
                    <a:cubicBezTo>
                      <a:pt x="45303" y="0"/>
                      <a:pt x="19283" y="10710"/>
                      <a:pt x="0" y="29800"/>
                    </a:cubicBezTo>
                    <a:lnTo>
                      <a:pt x="10793" y="40619"/>
                    </a:lnTo>
                    <a:close/>
                  </a:path>
                </a:pathLst>
              </a:custGeom>
              <a:solidFill>
                <a:srgbClr val="2D5967"/>
              </a:solidFill>
              <a:ln w="6417" cap="flat">
                <a:noFill/>
                <a:prstDash val="solid"/>
                <a:miter/>
              </a:ln>
            </p:spPr>
            <p:txBody>
              <a:bodyPr rtlCol="0" anchor="ctr"/>
              <a:lstStyle/>
              <a:p>
                <a:endParaRPr lang="en-US" sz="810"/>
              </a:p>
            </p:txBody>
          </p:sp>
          <p:sp>
            <p:nvSpPr>
              <p:cNvPr id="607" name="Freeform: Shape 606">
                <a:extLst>
                  <a:ext uri="{FF2B5EF4-FFF2-40B4-BE49-F238E27FC236}">
                    <a16:creationId xmlns:a16="http://schemas.microsoft.com/office/drawing/2014/main" id="{BA6D5987-1DF1-26B5-4102-D328B48A3B34}"/>
                  </a:ext>
                </a:extLst>
              </p:cNvPr>
              <p:cNvSpPr/>
              <p:nvPr/>
            </p:nvSpPr>
            <p:spPr>
              <a:xfrm>
                <a:off x="1767326" y="4026221"/>
                <a:ext cx="107873" cy="33187"/>
              </a:xfrm>
              <a:custGeom>
                <a:avLst/>
                <a:gdLst>
                  <a:gd name="connsiteX0" fmla="*/ 53985 w 107873"/>
                  <a:gd name="connsiteY0" fmla="*/ 0 h 33187"/>
                  <a:gd name="connsiteX1" fmla="*/ 24762 w 107873"/>
                  <a:gd name="connsiteY1" fmla="*/ 5788 h 33187"/>
                  <a:gd name="connsiteX2" fmla="*/ 0 w 107873"/>
                  <a:gd name="connsiteY2" fmla="*/ 22369 h 33187"/>
                  <a:gd name="connsiteX3" fmla="*/ 10799 w 107873"/>
                  <a:gd name="connsiteY3" fmla="*/ 33188 h 33187"/>
                  <a:gd name="connsiteX4" fmla="*/ 15278 w 107873"/>
                  <a:gd name="connsiteY4" fmla="*/ 29062 h 33187"/>
                  <a:gd name="connsiteX5" fmla="*/ 53940 w 107873"/>
                  <a:gd name="connsiteY5" fmla="*/ 15311 h 33187"/>
                  <a:gd name="connsiteX6" fmla="*/ 92595 w 107873"/>
                  <a:gd name="connsiteY6" fmla="*/ 29062 h 33187"/>
                  <a:gd name="connsiteX7" fmla="*/ 97074 w 107873"/>
                  <a:gd name="connsiteY7" fmla="*/ 33188 h 33187"/>
                  <a:gd name="connsiteX8" fmla="*/ 107873 w 107873"/>
                  <a:gd name="connsiteY8" fmla="*/ 22369 h 33187"/>
                  <a:gd name="connsiteX9" fmla="*/ 83156 w 107873"/>
                  <a:gd name="connsiteY9" fmla="*/ 5801 h 33187"/>
                  <a:gd name="connsiteX10" fmla="*/ 53985 w 107873"/>
                  <a:gd name="connsiteY10" fmla="*/ 0 h 3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73" h="33187">
                    <a:moveTo>
                      <a:pt x="53985" y="0"/>
                    </a:moveTo>
                    <a:cubicBezTo>
                      <a:pt x="43955" y="-13"/>
                      <a:pt x="34028" y="1951"/>
                      <a:pt x="24762" y="5788"/>
                    </a:cubicBezTo>
                    <a:cubicBezTo>
                      <a:pt x="15503" y="9632"/>
                      <a:pt x="7084" y="15266"/>
                      <a:pt x="0" y="22369"/>
                    </a:cubicBezTo>
                    <a:lnTo>
                      <a:pt x="10799" y="33188"/>
                    </a:lnTo>
                    <a:cubicBezTo>
                      <a:pt x="12262" y="31718"/>
                      <a:pt x="13725" y="30345"/>
                      <a:pt x="15278" y="29062"/>
                    </a:cubicBezTo>
                    <a:cubicBezTo>
                      <a:pt x="26206" y="20168"/>
                      <a:pt x="39855" y="15311"/>
                      <a:pt x="53940" y="15311"/>
                    </a:cubicBezTo>
                    <a:cubicBezTo>
                      <a:pt x="68018" y="15311"/>
                      <a:pt x="81667" y="20168"/>
                      <a:pt x="92595" y="29062"/>
                    </a:cubicBezTo>
                    <a:cubicBezTo>
                      <a:pt x="94148" y="30345"/>
                      <a:pt x="95611" y="31718"/>
                      <a:pt x="97074" y="33188"/>
                    </a:cubicBezTo>
                    <a:lnTo>
                      <a:pt x="107873" y="22369"/>
                    </a:lnTo>
                    <a:cubicBezTo>
                      <a:pt x="100802" y="15272"/>
                      <a:pt x="92402" y="9638"/>
                      <a:pt x="83156" y="5801"/>
                    </a:cubicBezTo>
                    <a:cubicBezTo>
                      <a:pt x="73909" y="1964"/>
                      <a:pt x="63995" y="-6"/>
                      <a:pt x="53985" y="0"/>
                    </a:cubicBezTo>
                    <a:close/>
                  </a:path>
                </a:pathLst>
              </a:custGeom>
              <a:solidFill>
                <a:srgbClr val="2D5967"/>
              </a:solidFill>
              <a:ln w="6417" cap="flat">
                <a:noFill/>
                <a:prstDash val="solid"/>
                <a:miter/>
              </a:ln>
            </p:spPr>
            <p:txBody>
              <a:bodyPr rtlCol="0" anchor="ctr"/>
              <a:lstStyle/>
              <a:p>
                <a:endParaRPr lang="en-US" sz="810"/>
              </a:p>
            </p:txBody>
          </p:sp>
          <p:sp>
            <p:nvSpPr>
              <p:cNvPr id="608" name="Freeform: Shape 607">
                <a:extLst>
                  <a:ext uri="{FF2B5EF4-FFF2-40B4-BE49-F238E27FC236}">
                    <a16:creationId xmlns:a16="http://schemas.microsoft.com/office/drawing/2014/main" id="{68915857-427D-8584-85CE-1F3B50FBC289}"/>
                  </a:ext>
                </a:extLst>
              </p:cNvPr>
              <p:cNvSpPr/>
              <p:nvPr/>
            </p:nvSpPr>
            <p:spPr>
              <a:xfrm>
                <a:off x="1786172" y="4052992"/>
                <a:ext cx="69815" cy="25302"/>
              </a:xfrm>
              <a:custGeom>
                <a:avLst/>
                <a:gdLst>
                  <a:gd name="connsiteX0" fmla="*/ 35139 w 69815"/>
                  <a:gd name="connsiteY0" fmla="*/ 1 h 25302"/>
                  <a:gd name="connsiteX1" fmla="*/ 1835 w 69815"/>
                  <a:gd name="connsiteY1" fmla="*/ 12834 h 25302"/>
                  <a:gd name="connsiteX2" fmla="*/ 0 w 69815"/>
                  <a:gd name="connsiteY2" fmla="*/ 14483 h 25302"/>
                  <a:gd name="connsiteX3" fmla="*/ 10434 w 69815"/>
                  <a:gd name="connsiteY3" fmla="*/ 25302 h 25302"/>
                  <a:gd name="connsiteX4" fmla="*/ 21573 w 69815"/>
                  <a:gd name="connsiteY4" fmla="*/ 17827 h 25302"/>
                  <a:gd name="connsiteX5" fmla="*/ 34722 w 69815"/>
                  <a:gd name="connsiteY5" fmla="*/ 15202 h 25302"/>
                  <a:gd name="connsiteX6" fmla="*/ 47876 w 69815"/>
                  <a:gd name="connsiteY6" fmla="*/ 17827 h 25302"/>
                  <a:gd name="connsiteX7" fmla="*/ 59016 w 69815"/>
                  <a:gd name="connsiteY7" fmla="*/ 25302 h 25302"/>
                  <a:gd name="connsiteX8" fmla="*/ 69815 w 69815"/>
                  <a:gd name="connsiteY8" fmla="*/ 14483 h 25302"/>
                  <a:gd name="connsiteX9" fmla="*/ 67980 w 69815"/>
                  <a:gd name="connsiteY9" fmla="*/ 12834 h 25302"/>
                  <a:gd name="connsiteX10" fmla="*/ 35139 w 69815"/>
                  <a:gd name="connsiteY10" fmla="*/ 1 h 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15" h="25302">
                    <a:moveTo>
                      <a:pt x="35139" y="1"/>
                    </a:moveTo>
                    <a:cubicBezTo>
                      <a:pt x="22818" y="-64"/>
                      <a:pt x="10934" y="4518"/>
                      <a:pt x="1835" y="12834"/>
                    </a:cubicBezTo>
                    <a:lnTo>
                      <a:pt x="0" y="14483"/>
                    </a:lnTo>
                    <a:lnTo>
                      <a:pt x="10434" y="25302"/>
                    </a:lnTo>
                    <a:cubicBezTo>
                      <a:pt x="13623" y="22100"/>
                      <a:pt x="17409" y="19559"/>
                      <a:pt x="21573" y="17827"/>
                    </a:cubicBezTo>
                    <a:cubicBezTo>
                      <a:pt x="25744" y="16094"/>
                      <a:pt x="30211" y="15202"/>
                      <a:pt x="34722" y="15202"/>
                    </a:cubicBezTo>
                    <a:cubicBezTo>
                      <a:pt x="39239" y="15202"/>
                      <a:pt x="43705" y="16094"/>
                      <a:pt x="47876" y="17827"/>
                    </a:cubicBezTo>
                    <a:cubicBezTo>
                      <a:pt x="52041" y="19559"/>
                      <a:pt x="55827" y="22100"/>
                      <a:pt x="59016" y="25302"/>
                    </a:cubicBezTo>
                    <a:lnTo>
                      <a:pt x="69815" y="14483"/>
                    </a:lnTo>
                    <a:lnTo>
                      <a:pt x="67980" y="12834"/>
                    </a:lnTo>
                    <a:cubicBezTo>
                      <a:pt x="59003" y="4627"/>
                      <a:pt x="47292" y="52"/>
                      <a:pt x="35139" y="1"/>
                    </a:cubicBezTo>
                    <a:close/>
                  </a:path>
                </a:pathLst>
              </a:custGeom>
              <a:solidFill>
                <a:srgbClr val="2D5967"/>
              </a:solidFill>
              <a:ln w="6417" cap="flat">
                <a:noFill/>
                <a:prstDash val="solid"/>
                <a:miter/>
              </a:ln>
            </p:spPr>
            <p:txBody>
              <a:bodyPr rtlCol="0" anchor="ctr"/>
              <a:lstStyle/>
              <a:p>
                <a:endParaRPr lang="en-US" sz="810"/>
              </a:p>
            </p:txBody>
          </p:sp>
          <p:sp>
            <p:nvSpPr>
              <p:cNvPr id="609" name="Freeform: Shape 608">
                <a:extLst>
                  <a:ext uri="{FF2B5EF4-FFF2-40B4-BE49-F238E27FC236}">
                    <a16:creationId xmlns:a16="http://schemas.microsoft.com/office/drawing/2014/main" id="{EFC4E0D1-6FD1-D0B2-3EC9-2465EB49AD4B}"/>
                  </a:ext>
                </a:extLst>
              </p:cNvPr>
              <p:cNvSpPr/>
              <p:nvPr/>
            </p:nvSpPr>
            <p:spPr>
              <a:xfrm>
                <a:off x="1798986" y="4080302"/>
                <a:ext cx="46602" cy="46063"/>
              </a:xfrm>
              <a:custGeom>
                <a:avLst/>
                <a:gdLst>
                  <a:gd name="connsiteX0" fmla="*/ 38059 w 46602"/>
                  <a:gd name="connsiteY0" fmla="*/ 6058 h 46063"/>
                  <a:gd name="connsiteX1" fmla="*/ 36596 w 46602"/>
                  <a:gd name="connsiteY1" fmla="*/ 4774 h 46063"/>
                  <a:gd name="connsiteX2" fmla="*/ 35043 w 46602"/>
                  <a:gd name="connsiteY2" fmla="*/ 3677 h 46063"/>
                  <a:gd name="connsiteX3" fmla="*/ 22646 w 46602"/>
                  <a:gd name="connsiteY3" fmla="*/ 0 h 46063"/>
                  <a:gd name="connsiteX4" fmla="*/ 10248 w 46602"/>
                  <a:gd name="connsiteY4" fmla="*/ 3677 h 46063"/>
                  <a:gd name="connsiteX5" fmla="*/ 8875 w 46602"/>
                  <a:gd name="connsiteY5" fmla="*/ 4594 h 46063"/>
                  <a:gd name="connsiteX6" fmla="*/ 8323 w 46602"/>
                  <a:gd name="connsiteY6" fmla="*/ 4594 h 46063"/>
                  <a:gd name="connsiteX7" fmla="*/ 7226 w 46602"/>
                  <a:gd name="connsiteY7" fmla="*/ 5602 h 46063"/>
                  <a:gd name="connsiteX8" fmla="*/ 6674 w 46602"/>
                  <a:gd name="connsiteY8" fmla="*/ 6058 h 46063"/>
                  <a:gd name="connsiteX9" fmla="*/ 1701 w 46602"/>
                  <a:gd name="connsiteY9" fmla="*/ 13443 h 46063"/>
                  <a:gd name="connsiteX10" fmla="*/ 1 w 46602"/>
                  <a:gd name="connsiteY10" fmla="*/ 22196 h 46063"/>
                  <a:gd name="connsiteX11" fmla="*/ 1721 w 46602"/>
                  <a:gd name="connsiteY11" fmla="*/ 30974 h 46063"/>
                  <a:gd name="connsiteX12" fmla="*/ 6674 w 46602"/>
                  <a:gd name="connsiteY12" fmla="*/ 38418 h 46063"/>
                  <a:gd name="connsiteX13" fmla="*/ 14099 w 46602"/>
                  <a:gd name="connsiteY13" fmla="*/ 43930 h 46063"/>
                  <a:gd name="connsiteX14" fmla="*/ 23089 w 46602"/>
                  <a:gd name="connsiteY14" fmla="*/ 46054 h 46063"/>
                  <a:gd name="connsiteX15" fmla="*/ 32188 w 46602"/>
                  <a:gd name="connsiteY15" fmla="*/ 44437 h 46063"/>
                  <a:gd name="connsiteX16" fmla="*/ 39907 w 46602"/>
                  <a:gd name="connsiteY16" fmla="*/ 39348 h 46063"/>
                  <a:gd name="connsiteX17" fmla="*/ 44983 w 46602"/>
                  <a:gd name="connsiteY17" fmla="*/ 31616 h 46063"/>
                  <a:gd name="connsiteX18" fmla="*/ 46593 w 46602"/>
                  <a:gd name="connsiteY18" fmla="*/ 22504 h 46063"/>
                  <a:gd name="connsiteX19" fmla="*/ 44476 w 46602"/>
                  <a:gd name="connsiteY19" fmla="*/ 13495 h 46063"/>
                  <a:gd name="connsiteX20" fmla="*/ 38977 w 46602"/>
                  <a:gd name="connsiteY20" fmla="*/ 6058 h 46063"/>
                  <a:gd name="connsiteX21" fmla="*/ 38059 w 46602"/>
                  <a:gd name="connsiteY21" fmla="*/ 6058 h 4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602" h="46063">
                    <a:moveTo>
                      <a:pt x="38059" y="6058"/>
                    </a:moveTo>
                    <a:lnTo>
                      <a:pt x="36596" y="4774"/>
                    </a:lnTo>
                    <a:cubicBezTo>
                      <a:pt x="36121" y="4351"/>
                      <a:pt x="35601" y="3978"/>
                      <a:pt x="35043" y="3677"/>
                    </a:cubicBezTo>
                    <a:cubicBezTo>
                      <a:pt x="31347" y="1277"/>
                      <a:pt x="27041" y="0"/>
                      <a:pt x="22646" y="0"/>
                    </a:cubicBezTo>
                    <a:cubicBezTo>
                      <a:pt x="18244" y="0"/>
                      <a:pt x="13938" y="1277"/>
                      <a:pt x="10248" y="3677"/>
                    </a:cubicBezTo>
                    <a:lnTo>
                      <a:pt x="8875" y="4594"/>
                    </a:lnTo>
                    <a:lnTo>
                      <a:pt x="8323" y="4594"/>
                    </a:lnTo>
                    <a:lnTo>
                      <a:pt x="7226" y="5602"/>
                    </a:lnTo>
                    <a:lnTo>
                      <a:pt x="6674" y="6058"/>
                    </a:lnTo>
                    <a:cubicBezTo>
                      <a:pt x="4538" y="8162"/>
                      <a:pt x="2850" y="10671"/>
                      <a:pt x="1701" y="13443"/>
                    </a:cubicBezTo>
                    <a:cubicBezTo>
                      <a:pt x="553" y="16215"/>
                      <a:pt x="-25" y="19193"/>
                      <a:pt x="1" y="22196"/>
                    </a:cubicBezTo>
                    <a:cubicBezTo>
                      <a:pt x="-12" y="25205"/>
                      <a:pt x="572" y="28189"/>
                      <a:pt x="1721" y="30974"/>
                    </a:cubicBezTo>
                    <a:cubicBezTo>
                      <a:pt x="2863" y="33759"/>
                      <a:pt x="4550" y="36287"/>
                      <a:pt x="6674" y="38418"/>
                    </a:cubicBezTo>
                    <a:cubicBezTo>
                      <a:pt x="8753" y="40741"/>
                      <a:pt x="11275" y="42621"/>
                      <a:pt x="14099" y="43930"/>
                    </a:cubicBezTo>
                    <a:cubicBezTo>
                      <a:pt x="16922" y="45245"/>
                      <a:pt x="19983" y="45964"/>
                      <a:pt x="23089" y="46054"/>
                    </a:cubicBezTo>
                    <a:cubicBezTo>
                      <a:pt x="26201" y="46144"/>
                      <a:pt x="29294" y="45592"/>
                      <a:pt x="32188" y="44437"/>
                    </a:cubicBezTo>
                    <a:cubicBezTo>
                      <a:pt x="35082" y="43288"/>
                      <a:pt x="37706" y="41556"/>
                      <a:pt x="39907" y="39348"/>
                    </a:cubicBezTo>
                    <a:cubicBezTo>
                      <a:pt x="42108" y="37147"/>
                      <a:pt x="43834" y="34516"/>
                      <a:pt x="44983" y="31616"/>
                    </a:cubicBezTo>
                    <a:cubicBezTo>
                      <a:pt x="46131" y="28722"/>
                      <a:pt x="46683" y="25623"/>
                      <a:pt x="46593" y="22504"/>
                    </a:cubicBezTo>
                    <a:cubicBezTo>
                      <a:pt x="46510" y="19385"/>
                      <a:pt x="45785" y="16324"/>
                      <a:pt x="44476" y="13495"/>
                    </a:cubicBezTo>
                    <a:cubicBezTo>
                      <a:pt x="43167" y="10665"/>
                      <a:pt x="41293" y="8137"/>
                      <a:pt x="38977" y="6058"/>
                    </a:cubicBezTo>
                    <a:lnTo>
                      <a:pt x="38059" y="6058"/>
                    </a:lnTo>
                    <a:close/>
                  </a:path>
                </a:pathLst>
              </a:custGeom>
              <a:solidFill>
                <a:srgbClr val="2D5967"/>
              </a:solidFill>
              <a:ln w="6417" cap="flat">
                <a:noFill/>
                <a:prstDash val="solid"/>
                <a:miter/>
              </a:ln>
            </p:spPr>
            <p:txBody>
              <a:bodyPr rtlCol="0" anchor="ctr"/>
              <a:lstStyle/>
              <a:p>
                <a:endParaRPr lang="en-US" sz="810"/>
              </a:p>
            </p:txBody>
          </p:sp>
        </p:grpSp>
        <p:grpSp>
          <p:nvGrpSpPr>
            <p:cNvPr id="610" name="Graphic 4">
              <a:extLst>
                <a:ext uri="{FF2B5EF4-FFF2-40B4-BE49-F238E27FC236}">
                  <a16:creationId xmlns:a16="http://schemas.microsoft.com/office/drawing/2014/main" id="{230EF7A0-D6F7-83A1-BC88-4574AB32CACC}"/>
                </a:ext>
              </a:extLst>
            </p:cNvPr>
            <p:cNvGrpSpPr/>
            <p:nvPr/>
          </p:nvGrpSpPr>
          <p:grpSpPr>
            <a:xfrm>
              <a:off x="1633439" y="4094368"/>
              <a:ext cx="601447" cy="319652"/>
              <a:chOff x="1633439" y="4094368"/>
              <a:chExt cx="601447" cy="319652"/>
            </a:xfrm>
            <a:solidFill>
              <a:srgbClr val="000000"/>
            </a:solidFill>
          </p:grpSpPr>
          <p:sp>
            <p:nvSpPr>
              <p:cNvPr id="611" name="TextBox 610">
                <a:extLst>
                  <a:ext uri="{FF2B5EF4-FFF2-40B4-BE49-F238E27FC236}">
                    <a16:creationId xmlns:a16="http://schemas.microsoft.com/office/drawing/2014/main" id="{8EEAEC08-D35A-73B3-A2BD-CF022EC9833A}"/>
                  </a:ext>
                </a:extLst>
              </p:cNvPr>
              <p:cNvSpPr txBox="1"/>
              <p:nvPr/>
            </p:nvSpPr>
            <p:spPr>
              <a:xfrm>
                <a:off x="1633439" y="4094368"/>
                <a:ext cx="6014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Message</a:t>
                </a:r>
              </a:p>
            </p:txBody>
          </p:sp>
          <p:sp>
            <p:nvSpPr>
              <p:cNvPr id="612" name="TextBox 611">
                <a:extLst>
                  <a:ext uri="{FF2B5EF4-FFF2-40B4-BE49-F238E27FC236}">
                    <a16:creationId xmlns:a16="http://schemas.microsoft.com/office/drawing/2014/main" id="{29650EDE-A3AA-C90C-9F62-45DD232E3EF2}"/>
                  </a:ext>
                </a:extLst>
              </p:cNvPr>
              <p:cNvSpPr txBox="1"/>
              <p:nvPr/>
            </p:nvSpPr>
            <p:spPr>
              <a:xfrm>
                <a:off x="1652837" y="4197038"/>
                <a:ext cx="56457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Listener</a:t>
                </a:r>
              </a:p>
            </p:txBody>
          </p:sp>
        </p:grpSp>
      </p:grpSp>
      <p:grpSp>
        <p:nvGrpSpPr>
          <p:cNvPr id="613" name="Graphic 4">
            <a:extLst>
              <a:ext uri="{FF2B5EF4-FFF2-40B4-BE49-F238E27FC236}">
                <a16:creationId xmlns:a16="http://schemas.microsoft.com/office/drawing/2014/main" id="{5201D8A2-825D-7315-F327-67493E80037C}"/>
              </a:ext>
            </a:extLst>
          </p:cNvPr>
          <p:cNvGrpSpPr/>
          <p:nvPr/>
        </p:nvGrpSpPr>
        <p:grpSpPr>
          <a:xfrm>
            <a:off x="2166123" y="2522823"/>
            <a:ext cx="612668" cy="664178"/>
            <a:chOff x="2306803" y="3749842"/>
            <a:chExt cx="612668" cy="664178"/>
          </a:xfrm>
        </p:grpSpPr>
        <p:grpSp>
          <p:nvGrpSpPr>
            <p:cNvPr id="614" name="Graphic 4">
              <a:extLst>
                <a:ext uri="{FF2B5EF4-FFF2-40B4-BE49-F238E27FC236}">
                  <a16:creationId xmlns:a16="http://schemas.microsoft.com/office/drawing/2014/main" id="{46465AEB-D9E7-1E6C-EB83-769E119B9559}"/>
                </a:ext>
              </a:extLst>
            </p:cNvPr>
            <p:cNvGrpSpPr/>
            <p:nvPr/>
          </p:nvGrpSpPr>
          <p:grpSpPr>
            <a:xfrm>
              <a:off x="2415941" y="3749842"/>
              <a:ext cx="385010" cy="385010"/>
              <a:chOff x="2415941" y="3749842"/>
              <a:chExt cx="385010" cy="385010"/>
            </a:xfrm>
          </p:grpSpPr>
          <p:sp>
            <p:nvSpPr>
              <p:cNvPr id="615" name="Freeform: Shape 614">
                <a:extLst>
                  <a:ext uri="{FF2B5EF4-FFF2-40B4-BE49-F238E27FC236}">
                    <a16:creationId xmlns:a16="http://schemas.microsoft.com/office/drawing/2014/main" id="{E51F4901-C163-EE55-CE63-4F0E24ADD085}"/>
                  </a:ext>
                </a:extLst>
              </p:cNvPr>
              <p:cNvSpPr/>
              <p:nvPr/>
            </p:nvSpPr>
            <p:spPr>
              <a:xfrm>
                <a:off x="2420522" y="3754430"/>
                <a:ext cx="375937" cy="375840"/>
              </a:xfrm>
              <a:custGeom>
                <a:avLst/>
                <a:gdLst>
                  <a:gd name="connsiteX0" fmla="*/ 326983 w 375937"/>
                  <a:gd name="connsiteY0" fmla="*/ 375841 h 375840"/>
                  <a:gd name="connsiteX1" fmla="*/ 261076 w 375937"/>
                  <a:gd name="connsiteY1" fmla="*/ 291594 h 375840"/>
                  <a:gd name="connsiteX2" fmla="*/ 173441 w 375937"/>
                  <a:gd name="connsiteY2" fmla="*/ 291594 h 375840"/>
                  <a:gd name="connsiteX3" fmla="*/ 173441 w 375937"/>
                  <a:gd name="connsiteY3" fmla="*/ 316074 h 375840"/>
                  <a:gd name="connsiteX4" fmla="*/ 156295 w 375937"/>
                  <a:gd name="connsiteY4" fmla="*/ 317999 h 375840"/>
                  <a:gd name="connsiteX5" fmla="*/ 167024 w 375937"/>
                  <a:gd name="connsiteY5" fmla="*/ 331475 h 375840"/>
                  <a:gd name="connsiteX6" fmla="*/ 128979 w 375937"/>
                  <a:gd name="connsiteY6" fmla="*/ 369514 h 375840"/>
                  <a:gd name="connsiteX7" fmla="*/ 115593 w 375937"/>
                  <a:gd name="connsiteY7" fmla="*/ 358701 h 375840"/>
                  <a:gd name="connsiteX8" fmla="*/ 113668 w 375937"/>
                  <a:gd name="connsiteY8" fmla="*/ 375841 h 375840"/>
                  <a:gd name="connsiteX9" fmla="*/ 59863 w 375937"/>
                  <a:gd name="connsiteY9" fmla="*/ 375841 h 375840"/>
                  <a:gd name="connsiteX10" fmla="*/ 58028 w 375937"/>
                  <a:gd name="connsiteY10" fmla="*/ 358701 h 375840"/>
                  <a:gd name="connsiteX11" fmla="*/ 44552 w 375937"/>
                  <a:gd name="connsiteY11" fmla="*/ 369514 h 375840"/>
                  <a:gd name="connsiteX12" fmla="*/ 6507 w 375937"/>
                  <a:gd name="connsiteY12" fmla="*/ 331475 h 375840"/>
                  <a:gd name="connsiteX13" fmla="*/ 17236 w 375937"/>
                  <a:gd name="connsiteY13" fmla="*/ 317999 h 375840"/>
                  <a:gd name="connsiteX14" fmla="*/ 186 w 375937"/>
                  <a:gd name="connsiteY14" fmla="*/ 316074 h 375840"/>
                  <a:gd name="connsiteX15" fmla="*/ 186 w 375937"/>
                  <a:gd name="connsiteY15" fmla="*/ 281603 h 375840"/>
                  <a:gd name="connsiteX16" fmla="*/ 0 w 375937"/>
                  <a:gd name="connsiteY16" fmla="*/ 281603 h 375840"/>
                  <a:gd name="connsiteX17" fmla="*/ 0 w 375937"/>
                  <a:gd name="connsiteY17" fmla="*/ 0 h 375840"/>
                  <a:gd name="connsiteX18" fmla="*/ 375937 w 375937"/>
                  <a:gd name="connsiteY18" fmla="*/ 0 h 375840"/>
                  <a:gd name="connsiteX19" fmla="*/ 375937 w 375937"/>
                  <a:gd name="connsiteY19" fmla="*/ 375841 h 375840"/>
                  <a:gd name="connsiteX20" fmla="*/ 326983 w 375937"/>
                  <a:gd name="connsiteY20" fmla="*/ 375841 h 37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5937" h="375840">
                    <a:moveTo>
                      <a:pt x="326983" y="375841"/>
                    </a:moveTo>
                    <a:lnTo>
                      <a:pt x="261076" y="291594"/>
                    </a:lnTo>
                    <a:lnTo>
                      <a:pt x="173441" y="291594"/>
                    </a:lnTo>
                    <a:lnTo>
                      <a:pt x="173441" y="316074"/>
                    </a:lnTo>
                    <a:lnTo>
                      <a:pt x="156295" y="317999"/>
                    </a:lnTo>
                    <a:lnTo>
                      <a:pt x="167024" y="331475"/>
                    </a:lnTo>
                    <a:lnTo>
                      <a:pt x="128979" y="369514"/>
                    </a:lnTo>
                    <a:lnTo>
                      <a:pt x="115593" y="358701"/>
                    </a:lnTo>
                    <a:lnTo>
                      <a:pt x="113668" y="375841"/>
                    </a:lnTo>
                    <a:lnTo>
                      <a:pt x="59863" y="375841"/>
                    </a:lnTo>
                    <a:lnTo>
                      <a:pt x="58028" y="358701"/>
                    </a:lnTo>
                    <a:lnTo>
                      <a:pt x="44552" y="369514"/>
                    </a:lnTo>
                    <a:lnTo>
                      <a:pt x="6507" y="331475"/>
                    </a:lnTo>
                    <a:lnTo>
                      <a:pt x="17236" y="317999"/>
                    </a:lnTo>
                    <a:lnTo>
                      <a:pt x="186" y="316074"/>
                    </a:lnTo>
                    <a:lnTo>
                      <a:pt x="186" y="281603"/>
                    </a:lnTo>
                    <a:lnTo>
                      <a:pt x="0" y="281603"/>
                    </a:lnTo>
                    <a:lnTo>
                      <a:pt x="0" y="0"/>
                    </a:lnTo>
                    <a:lnTo>
                      <a:pt x="375937" y="0"/>
                    </a:lnTo>
                    <a:lnTo>
                      <a:pt x="375937" y="375841"/>
                    </a:lnTo>
                    <a:lnTo>
                      <a:pt x="326983" y="375841"/>
                    </a:lnTo>
                    <a:close/>
                  </a:path>
                </a:pathLst>
              </a:custGeom>
              <a:solidFill>
                <a:srgbClr val="FFFFFF"/>
              </a:solidFill>
              <a:ln w="6417" cap="flat">
                <a:noFill/>
                <a:prstDash val="solid"/>
                <a:miter/>
              </a:ln>
            </p:spPr>
            <p:txBody>
              <a:bodyPr rtlCol="0" anchor="ctr"/>
              <a:lstStyle/>
              <a:p>
                <a:endParaRPr lang="en-US" sz="810"/>
              </a:p>
            </p:txBody>
          </p:sp>
          <p:sp>
            <p:nvSpPr>
              <p:cNvPr id="616" name="Freeform: Shape 615">
                <a:extLst>
                  <a:ext uri="{FF2B5EF4-FFF2-40B4-BE49-F238E27FC236}">
                    <a16:creationId xmlns:a16="http://schemas.microsoft.com/office/drawing/2014/main" id="{7066D1CD-FFA3-26FD-68C3-078504A73633}"/>
                  </a:ext>
                </a:extLst>
              </p:cNvPr>
              <p:cNvSpPr/>
              <p:nvPr/>
            </p:nvSpPr>
            <p:spPr>
              <a:xfrm>
                <a:off x="2415941" y="3749842"/>
                <a:ext cx="385010" cy="385010"/>
              </a:xfrm>
              <a:custGeom>
                <a:avLst/>
                <a:gdLst>
                  <a:gd name="connsiteX0" fmla="*/ 375841 w 385010"/>
                  <a:gd name="connsiteY0" fmla="*/ 9170 h 385010"/>
                  <a:gd name="connsiteX1" fmla="*/ 375841 w 385010"/>
                  <a:gd name="connsiteY1" fmla="*/ 375841 h 385010"/>
                  <a:gd name="connsiteX2" fmla="*/ 333676 w 385010"/>
                  <a:gd name="connsiteY2" fmla="*/ 375841 h 385010"/>
                  <a:gd name="connsiteX3" fmla="*/ 267858 w 385010"/>
                  <a:gd name="connsiteY3" fmla="*/ 291601 h 385010"/>
                  <a:gd name="connsiteX4" fmla="*/ 173441 w 385010"/>
                  <a:gd name="connsiteY4" fmla="*/ 291601 h 385010"/>
                  <a:gd name="connsiteX5" fmla="*/ 173441 w 385010"/>
                  <a:gd name="connsiteY5" fmla="*/ 316626 h 385010"/>
                  <a:gd name="connsiteX6" fmla="*/ 153362 w 385010"/>
                  <a:gd name="connsiteY6" fmla="*/ 318827 h 385010"/>
                  <a:gd name="connsiteX7" fmla="*/ 152907 w 385010"/>
                  <a:gd name="connsiteY7" fmla="*/ 319924 h 385010"/>
                  <a:gd name="connsiteX8" fmla="*/ 165465 w 385010"/>
                  <a:gd name="connsiteY8" fmla="*/ 335691 h 385010"/>
                  <a:gd name="connsiteX9" fmla="*/ 133284 w 385010"/>
                  <a:gd name="connsiteY9" fmla="*/ 367961 h 385010"/>
                  <a:gd name="connsiteX10" fmla="*/ 117518 w 385010"/>
                  <a:gd name="connsiteY10" fmla="*/ 355307 h 385010"/>
                  <a:gd name="connsiteX11" fmla="*/ 116421 w 385010"/>
                  <a:gd name="connsiteY11" fmla="*/ 355859 h 385010"/>
                  <a:gd name="connsiteX12" fmla="*/ 114130 w 385010"/>
                  <a:gd name="connsiteY12" fmla="*/ 375841 h 385010"/>
                  <a:gd name="connsiteX13" fmla="*/ 68294 w 385010"/>
                  <a:gd name="connsiteY13" fmla="*/ 375841 h 385010"/>
                  <a:gd name="connsiteX14" fmla="*/ 66093 w 385010"/>
                  <a:gd name="connsiteY14" fmla="*/ 355859 h 385010"/>
                  <a:gd name="connsiteX15" fmla="*/ 64900 w 385010"/>
                  <a:gd name="connsiteY15" fmla="*/ 355307 h 385010"/>
                  <a:gd name="connsiteX16" fmla="*/ 49499 w 385010"/>
                  <a:gd name="connsiteY16" fmla="*/ 367961 h 385010"/>
                  <a:gd name="connsiteX17" fmla="*/ 17236 w 385010"/>
                  <a:gd name="connsiteY17" fmla="*/ 335691 h 385010"/>
                  <a:gd name="connsiteX18" fmla="*/ 29793 w 385010"/>
                  <a:gd name="connsiteY18" fmla="*/ 319924 h 385010"/>
                  <a:gd name="connsiteX19" fmla="*/ 29793 w 385010"/>
                  <a:gd name="connsiteY19" fmla="*/ 318827 h 385010"/>
                  <a:gd name="connsiteX20" fmla="*/ 9170 w 385010"/>
                  <a:gd name="connsiteY20" fmla="*/ 316626 h 385010"/>
                  <a:gd name="connsiteX21" fmla="*/ 9170 w 385010"/>
                  <a:gd name="connsiteY21" fmla="*/ 284632 h 385010"/>
                  <a:gd name="connsiteX22" fmla="*/ 9170 w 385010"/>
                  <a:gd name="connsiteY22" fmla="*/ 286191 h 385010"/>
                  <a:gd name="connsiteX23" fmla="*/ 9170 w 385010"/>
                  <a:gd name="connsiteY23" fmla="*/ 9170 h 385010"/>
                  <a:gd name="connsiteX24" fmla="*/ 375841 w 385010"/>
                  <a:gd name="connsiteY24" fmla="*/ 9170 h 385010"/>
                  <a:gd name="connsiteX25" fmla="*/ 385011 w 385010"/>
                  <a:gd name="connsiteY25" fmla="*/ 0 h 385010"/>
                  <a:gd name="connsiteX26" fmla="*/ 0 w 385010"/>
                  <a:gd name="connsiteY26" fmla="*/ 0 h 385010"/>
                  <a:gd name="connsiteX27" fmla="*/ 0 w 385010"/>
                  <a:gd name="connsiteY27" fmla="*/ 286191 h 385010"/>
                  <a:gd name="connsiteX28" fmla="*/ 0 w 385010"/>
                  <a:gd name="connsiteY28" fmla="*/ 324782 h 385010"/>
                  <a:gd name="connsiteX29" fmla="*/ 8156 w 385010"/>
                  <a:gd name="connsiteY29" fmla="*/ 325700 h 385010"/>
                  <a:gd name="connsiteX30" fmla="*/ 12924 w 385010"/>
                  <a:gd name="connsiteY30" fmla="*/ 326251 h 385010"/>
                  <a:gd name="connsiteX31" fmla="*/ 10081 w 385010"/>
                  <a:gd name="connsiteY31" fmla="*/ 330012 h 385010"/>
                  <a:gd name="connsiteX32" fmla="*/ 4947 w 385010"/>
                  <a:gd name="connsiteY32" fmla="*/ 336332 h 385010"/>
                  <a:gd name="connsiteX33" fmla="*/ 10722 w 385010"/>
                  <a:gd name="connsiteY33" fmla="*/ 342204 h 385010"/>
                  <a:gd name="connsiteX34" fmla="*/ 42993 w 385010"/>
                  <a:gd name="connsiteY34" fmla="*/ 374378 h 385010"/>
                  <a:gd name="connsiteX35" fmla="*/ 48768 w 385010"/>
                  <a:gd name="connsiteY35" fmla="*/ 380243 h 385010"/>
                  <a:gd name="connsiteX36" fmla="*/ 55185 w 385010"/>
                  <a:gd name="connsiteY36" fmla="*/ 375109 h 385010"/>
                  <a:gd name="connsiteX37" fmla="*/ 58945 w 385010"/>
                  <a:gd name="connsiteY37" fmla="*/ 372087 h 385010"/>
                  <a:gd name="connsiteX38" fmla="*/ 59491 w 385010"/>
                  <a:gd name="connsiteY38" fmla="*/ 376855 h 385010"/>
                  <a:gd name="connsiteX39" fmla="*/ 60408 w 385010"/>
                  <a:gd name="connsiteY39" fmla="*/ 385011 h 385010"/>
                  <a:gd name="connsiteX40" fmla="*/ 122376 w 385010"/>
                  <a:gd name="connsiteY40" fmla="*/ 385011 h 385010"/>
                  <a:gd name="connsiteX41" fmla="*/ 123293 w 385010"/>
                  <a:gd name="connsiteY41" fmla="*/ 376855 h 385010"/>
                  <a:gd name="connsiteX42" fmla="*/ 123845 w 385010"/>
                  <a:gd name="connsiteY42" fmla="*/ 372087 h 385010"/>
                  <a:gd name="connsiteX43" fmla="*/ 127509 w 385010"/>
                  <a:gd name="connsiteY43" fmla="*/ 375109 h 385010"/>
                  <a:gd name="connsiteX44" fmla="*/ 133926 w 385010"/>
                  <a:gd name="connsiteY44" fmla="*/ 380243 h 385010"/>
                  <a:gd name="connsiteX45" fmla="*/ 139797 w 385010"/>
                  <a:gd name="connsiteY45" fmla="*/ 374378 h 385010"/>
                  <a:gd name="connsiteX46" fmla="*/ 171971 w 385010"/>
                  <a:gd name="connsiteY46" fmla="*/ 342204 h 385010"/>
                  <a:gd name="connsiteX47" fmla="*/ 177747 w 385010"/>
                  <a:gd name="connsiteY47" fmla="*/ 336332 h 385010"/>
                  <a:gd name="connsiteX48" fmla="*/ 172703 w 385010"/>
                  <a:gd name="connsiteY48" fmla="*/ 330012 h 385010"/>
                  <a:gd name="connsiteX49" fmla="*/ 169681 w 385010"/>
                  <a:gd name="connsiteY49" fmla="*/ 326251 h 385010"/>
                  <a:gd name="connsiteX50" fmla="*/ 174448 w 385010"/>
                  <a:gd name="connsiteY50" fmla="*/ 325700 h 385010"/>
                  <a:gd name="connsiteX51" fmla="*/ 182604 w 385010"/>
                  <a:gd name="connsiteY51" fmla="*/ 324782 h 385010"/>
                  <a:gd name="connsiteX52" fmla="*/ 182604 w 385010"/>
                  <a:gd name="connsiteY52" fmla="*/ 300764 h 385010"/>
                  <a:gd name="connsiteX53" fmla="*/ 263456 w 385010"/>
                  <a:gd name="connsiteY53" fmla="*/ 300764 h 385010"/>
                  <a:gd name="connsiteX54" fmla="*/ 326617 w 385010"/>
                  <a:gd name="connsiteY54" fmla="*/ 381526 h 385010"/>
                  <a:gd name="connsiteX55" fmla="*/ 329370 w 385010"/>
                  <a:gd name="connsiteY55" fmla="*/ 385011 h 385010"/>
                  <a:gd name="connsiteX56" fmla="*/ 385011 w 385010"/>
                  <a:gd name="connsiteY56" fmla="*/ 385011 h 385010"/>
                  <a:gd name="connsiteX57" fmla="*/ 385011 w 385010"/>
                  <a:gd name="connsiteY5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85010" h="385010">
                    <a:moveTo>
                      <a:pt x="375841" y="9170"/>
                    </a:moveTo>
                    <a:lnTo>
                      <a:pt x="375841" y="375841"/>
                    </a:lnTo>
                    <a:lnTo>
                      <a:pt x="333676" y="375841"/>
                    </a:lnTo>
                    <a:lnTo>
                      <a:pt x="267858" y="291601"/>
                    </a:lnTo>
                    <a:lnTo>
                      <a:pt x="173441" y="291601"/>
                    </a:lnTo>
                    <a:lnTo>
                      <a:pt x="173441" y="316626"/>
                    </a:lnTo>
                    <a:lnTo>
                      <a:pt x="153362" y="318827"/>
                    </a:lnTo>
                    <a:cubicBezTo>
                      <a:pt x="153247" y="319206"/>
                      <a:pt x="153093" y="319578"/>
                      <a:pt x="152907" y="319924"/>
                    </a:cubicBezTo>
                    <a:lnTo>
                      <a:pt x="165465" y="335691"/>
                    </a:lnTo>
                    <a:lnTo>
                      <a:pt x="133284" y="367961"/>
                    </a:lnTo>
                    <a:lnTo>
                      <a:pt x="117518" y="355307"/>
                    </a:lnTo>
                    <a:lnTo>
                      <a:pt x="116421" y="355859"/>
                    </a:lnTo>
                    <a:lnTo>
                      <a:pt x="114130" y="375841"/>
                    </a:lnTo>
                    <a:lnTo>
                      <a:pt x="68294" y="375841"/>
                    </a:lnTo>
                    <a:lnTo>
                      <a:pt x="66093" y="355859"/>
                    </a:lnTo>
                    <a:lnTo>
                      <a:pt x="64900" y="355307"/>
                    </a:lnTo>
                    <a:lnTo>
                      <a:pt x="49499" y="367961"/>
                    </a:lnTo>
                    <a:lnTo>
                      <a:pt x="17236" y="335691"/>
                    </a:lnTo>
                    <a:lnTo>
                      <a:pt x="29793" y="319924"/>
                    </a:lnTo>
                    <a:cubicBezTo>
                      <a:pt x="29826" y="319559"/>
                      <a:pt x="29826" y="319193"/>
                      <a:pt x="29793" y="318827"/>
                    </a:cubicBezTo>
                    <a:lnTo>
                      <a:pt x="9170" y="316626"/>
                    </a:lnTo>
                    <a:lnTo>
                      <a:pt x="9170" y="284632"/>
                    </a:lnTo>
                    <a:lnTo>
                      <a:pt x="9170" y="286191"/>
                    </a:lnTo>
                    <a:lnTo>
                      <a:pt x="9170" y="9170"/>
                    </a:lnTo>
                    <a:lnTo>
                      <a:pt x="375841" y="9170"/>
                    </a:lnTo>
                    <a:close/>
                    <a:moveTo>
                      <a:pt x="385011" y="0"/>
                    </a:moveTo>
                    <a:lnTo>
                      <a:pt x="0" y="0"/>
                    </a:lnTo>
                    <a:lnTo>
                      <a:pt x="0" y="286191"/>
                    </a:lnTo>
                    <a:lnTo>
                      <a:pt x="0" y="324782"/>
                    </a:lnTo>
                    <a:lnTo>
                      <a:pt x="8156" y="325700"/>
                    </a:lnTo>
                    <a:lnTo>
                      <a:pt x="12924" y="326251"/>
                    </a:lnTo>
                    <a:lnTo>
                      <a:pt x="10081" y="330012"/>
                    </a:lnTo>
                    <a:lnTo>
                      <a:pt x="4947" y="336332"/>
                    </a:lnTo>
                    <a:lnTo>
                      <a:pt x="10722" y="342204"/>
                    </a:lnTo>
                    <a:lnTo>
                      <a:pt x="42993" y="374378"/>
                    </a:lnTo>
                    <a:lnTo>
                      <a:pt x="48768" y="380243"/>
                    </a:lnTo>
                    <a:lnTo>
                      <a:pt x="55185" y="375109"/>
                    </a:lnTo>
                    <a:lnTo>
                      <a:pt x="58945" y="372087"/>
                    </a:lnTo>
                    <a:lnTo>
                      <a:pt x="59491" y="376855"/>
                    </a:lnTo>
                    <a:lnTo>
                      <a:pt x="60408" y="385011"/>
                    </a:lnTo>
                    <a:lnTo>
                      <a:pt x="122376" y="385011"/>
                    </a:lnTo>
                    <a:lnTo>
                      <a:pt x="123293" y="376855"/>
                    </a:lnTo>
                    <a:lnTo>
                      <a:pt x="123845" y="372087"/>
                    </a:lnTo>
                    <a:lnTo>
                      <a:pt x="127509" y="375109"/>
                    </a:lnTo>
                    <a:lnTo>
                      <a:pt x="133926" y="380243"/>
                    </a:lnTo>
                    <a:lnTo>
                      <a:pt x="139797" y="374378"/>
                    </a:lnTo>
                    <a:lnTo>
                      <a:pt x="171971" y="342204"/>
                    </a:lnTo>
                    <a:lnTo>
                      <a:pt x="177747" y="336332"/>
                    </a:lnTo>
                    <a:lnTo>
                      <a:pt x="172703" y="330012"/>
                    </a:lnTo>
                    <a:lnTo>
                      <a:pt x="169681" y="326251"/>
                    </a:lnTo>
                    <a:lnTo>
                      <a:pt x="174448" y="325700"/>
                    </a:lnTo>
                    <a:lnTo>
                      <a:pt x="182604" y="324782"/>
                    </a:lnTo>
                    <a:lnTo>
                      <a:pt x="182604" y="300764"/>
                    </a:lnTo>
                    <a:lnTo>
                      <a:pt x="263456" y="300764"/>
                    </a:lnTo>
                    <a:lnTo>
                      <a:pt x="326617" y="381526"/>
                    </a:lnTo>
                    <a:lnTo>
                      <a:pt x="329370" y="385011"/>
                    </a:lnTo>
                    <a:lnTo>
                      <a:pt x="385011" y="385011"/>
                    </a:lnTo>
                    <a:lnTo>
                      <a:pt x="385011" y="0"/>
                    </a:lnTo>
                    <a:close/>
                  </a:path>
                </a:pathLst>
              </a:custGeom>
              <a:solidFill>
                <a:srgbClr val="FFFFFF"/>
              </a:solidFill>
              <a:ln w="6417" cap="flat">
                <a:noFill/>
                <a:prstDash val="solid"/>
                <a:miter/>
              </a:ln>
            </p:spPr>
            <p:txBody>
              <a:bodyPr rtlCol="0" anchor="ctr"/>
              <a:lstStyle/>
              <a:p>
                <a:endParaRPr lang="en-US" sz="810"/>
              </a:p>
            </p:txBody>
          </p:sp>
          <p:sp>
            <p:nvSpPr>
              <p:cNvPr id="617" name="Freeform: Shape 616">
                <a:extLst>
                  <a:ext uri="{FF2B5EF4-FFF2-40B4-BE49-F238E27FC236}">
                    <a16:creationId xmlns:a16="http://schemas.microsoft.com/office/drawing/2014/main" id="{7D3A819A-51FF-4AE2-F7D4-FE27E148D4FA}"/>
                  </a:ext>
                </a:extLst>
              </p:cNvPr>
              <p:cNvSpPr/>
              <p:nvPr/>
            </p:nvSpPr>
            <p:spPr>
              <a:xfrm>
                <a:off x="2425110" y="3759011"/>
                <a:ext cx="366767" cy="366677"/>
              </a:xfrm>
              <a:custGeom>
                <a:avLst/>
                <a:gdLst>
                  <a:gd name="connsiteX0" fmla="*/ 0 w 366767"/>
                  <a:gd name="connsiteY0" fmla="*/ 0 h 366677"/>
                  <a:gd name="connsiteX1" fmla="*/ 0 w 366767"/>
                  <a:gd name="connsiteY1" fmla="*/ 234580 h 366677"/>
                  <a:gd name="connsiteX2" fmla="*/ 4761 w 366767"/>
                  <a:gd name="connsiteY2" fmla="*/ 229813 h 366677"/>
                  <a:gd name="connsiteX3" fmla="*/ 15304 w 366767"/>
                  <a:gd name="connsiteY3" fmla="*/ 219366 h 366677"/>
                  <a:gd name="connsiteX4" fmla="*/ 15670 w 366767"/>
                  <a:gd name="connsiteY4" fmla="*/ 15311 h 366677"/>
                  <a:gd name="connsiteX5" fmla="*/ 351457 w 366767"/>
                  <a:gd name="connsiteY5" fmla="*/ 15311 h 366677"/>
                  <a:gd name="connsiteX6" fmla="*/ 351457 w 366767"/>
                  <a:gd name="connsiteY6" fmla="*/ 351091 h 366677"/>
                  <a:gd name="connsiteX7" fmla="*/ 332117 w 366767"/>
                  <a:gd name="connsiteY7" fmla="*/ 351091 h 366677"/>
                  <a:gd name="connsiteX8" fmla="*/ 266203 w 366767"/>
                  <a:gd name="connsiteY8" fmla="*/ 267127 h 366677"/>
                  <a:gd name="connsiteX9" fmla="*/ 175725 w 366767"/>
                  <a:gd name="connsiteY9" fmla="*/ 267127 h 366677"/>
                  <a:gd name="connsiteX10" fmla="*/ 175725 w 366767"/>
                  <a:gd name="connsiteY10" fmla="*/ 268680 h 366677"/>
                  <a:gd name="connsiteX11" fmla="*/ 175725 w 366767"/>
                  <a:gd name="connsiteY11" fmla="*/ 282341 h 366677"/>
                  <a:gd name="connsiteX12" fmla="*/ 258778 w 366767"/>
                  <a:gd name="connsiteY12" fmla="*/ 282341 h 366677"/>
                  <a:gd name="connsiteX13" fmla="*/ 324596 w 366767"/>
                  <a:gd name="connsiteY13" fmla="*/ 366678 h 366677"/>
                  <a:gd name="connsiteX14" fmla="*/ 366768 w 366767"/>
                  <a:gd name="connsiteY14" fmla="*/ 366678 h 366677"/>
                  <a:gd name="connsiteX15" fmla="*/ 366768 w 366767"/>
                  <a:gd name="connsiteY15" fmla="*/ 0 h 366677"/>
                  <a:gd name="connsiteX16" fmla="*/ 0 w 366767"/>
                  <a:gd name="connsiteY16" fmla="*/ 0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767" h="366677">
                    <a:moveTo>
                      <a:pt x="0" y="0"/>
                    </a:moveTo>
                    <a:lnTo>
                      <a:pt x="0" y="234580"/>
                    </a:lnTo>
                    <a:lnTo>
                      <a:pt x="4761" y="229813"/>
                    </a:lnTo>
                    <a:lnTo>
                      <a:pt x="15304" y="219366"/>
                    </a:lnTo>
                    <a:lnTo>
                      <a:pt x="15670" y="15311"/>
                    </a:lnTo>
                    <a:lnTo>
                      <a:pt x="351457" y="15311"/>
                    </a:lnTo>
                    <a:lnTo>
                      <a:pt x="351457" y="351091"/>
                    </a:lnTo>
                    <a:lnTo>
                      <a:pt x="332117" y="351091"/>
                    </a:lnTo>
                    <a:lnTo>
                      <a:pt x="266203" y="267127"/>
                    </a:lnTo>
                    <a:lnTo>
                      <a:pt x="175725" y="267127"/>
                    </a:lnTo>
                    <a:lnTo>
                      <a:pt x="175725" y="268680"/>
                    </a:lnTo>
                    <a:lnTo>
                      <a:pt x="175725" y="282341"/>
                    </a:lnTo>
                    <a:lnTo>
                      <a:pt x="258778" y="282341"/>
                    </a:lnTo>
                    <a:lnTo>
                      <a:pt x="324596" y="366678"/>
                    </a:lnTo>
                    <a:lnTo>
                      <a:pt x="366768" y="366678"/>
                    </a:lnTo>
                    <a:lnTo>
                      <a:pt x="366768" y="0"/>
                    </a:lnTo>
                    <a:lnTo>
                      <a:pt x="0" y="0"/>
                    </a:lnTo>
                    <a:close/>
                  </a:path>
                </a:pathLst>
              </a:custGeom>
              <a:solidFill>
                <a:srgbClr val="2D5967"/>
              </a:solidFill>
              <a:ln w="6417" cap="flat">
                <a:noFill/>
                <a:prstDash val="solid"/>
                <a:miter/>
              </a:ln>
            </p:spPr>
            <p:txBody>
              <a:bodyPr rtlCol="0" anchor="ctr"/>
              <a:lstStyle/>
              <a:p>
                <a:endParaRPr lang="en-US" sz="810"/>
              </a:p>
            </p:txBody>
          </p:sp>
          <p:sp>
            <p:nvSpPr>
              <p:cNvPr id="618" name="Freeform: Shape 617">
                <a:extLst>
                  <a:ext uri="{FF2B5EF4-FFF2-40B4-BE49-F238E27FC236}">
                    <a16:creationId xmlns:a16="http://schemas.microsoft.com/office/drawing/2014/main" id="{883C9652-A715-80B6-A6BE-91ABEA5B3DE3}"/>
                  </a:ext>
                </a:extLst>
              </p:cNvPr>
              <p:cNvSpPr/>
              <p:nvPr/>
            </p:nvSpPr>
            <p:spPr>
              <a:xfrm>
                <a:off x="2516775" y="3842982"/>
                <a:ext cx="83605" cy="126225"/>
              </a:xfrm>
              <a:custGeom>
                <a:avLst/>
                <a:gdLst>
                  <a:gd name="connsiteX0" fmla="*/ 30069 w 83605"/>
                  <a:gd name="connsiteY0" fmla="*/ 106795 h 126225"/>
                  <a:gd name="connsiteX1" fmla="*/ 56103 w 83605"/>
                  <a:gd name="connsiteY1" fmla="*/ 126226 h 126225"/>
                  <a:gd name="connsiteX2" fmla="*/ 83605 w 83605"/>
                  <a:gd name="connsiteY2" fmla="*/ 66273 h 126225"/>
                  <a:gd name="connsiteX3" fmla="*/ 83605 w 83605"/>
                  <a:gd name="connsiteY3" fmla="*/ 0 h 126225"/>
                  <a:gd name="connsiteX4" fmla="*/ 0 w 83605"/>
                  <a:gd name="connsiteY4" fmla="*/ 0 h 126225"/>
                  <a:gd name="connsiteX5" fmla="*/ 0 w 83605"/>
                  <a:gd name="connsiteY5" fmla="*/ 71869 h 126225"/>
                  <a:gd name="connsiteX6" fmla="*/ 30069 w 83605"/>
                  <a:gd name="connsiteY6" fmla="*/ 71869 h 126225"/>
                  <a:gd name="connsiteX7" fmla="*/ 30069 w 83605"/>
                  <a:gd name="connsiteY7" fmla="*/ 106795 h 126225"/>
                  <a:gd name="connsiteX8" fmla="*/ 15311 w 83605"/>
                  <a:gd name="connsiteY8" fmla="*/ 56924 h 126225"/>
                  <a:gd name="connsiteX9" fmla="*/ 15311 w 83605"/>
                  <a:gd name="connsiteY9" fmla="*/ 15400 h 126225"/>
                  <a:gd name="connsiteX10" fmla="*/ 68481 w 83605"/>
                  <a:gd name="connsiteY10" fmla="*/ 15400 h 126225"/>
                  <a:gd name="connsiteX11" fmla="*/ 68481 w 83605"/>
                  <a:gd name="connsiteY11" fmla="*/ 62699 h 126225"/>
                  <a:gd name="connsiteX12" fmla="*/ 50141 w 83605"/>
                  <a:gd name="connsiteY12" fmla="*/ 102483 h 126225"/>
                  <a:gd name="connsiteX13" fmla="*/ 45836 w 83605"/>
                  <a:gd name="connsiteY13" fmla="*/ 99371 h 126225"/>
                  <a:gd name="connsiteX14" fmla="*/ 45836 w 83605"/>
                  <a:gd name="connsiteY14" fmla="*/ 57200 h 126225"/>
                  <a:gd name="connsiteX15" fmla="*/ 15311 w 83605"/>
                  <a:gd name="connsiteY15" fmla="*/ 56924 h 12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605" h="126225">
                    <a:moveTo>
                      <a:pt x="30069" y="106795"/>
                    </a:moveTo>
                    <a:lnTo>
                      <a:pt x="56103" y="126226"/>
                    </a:lnTo>
                    <a:lnTo>
                      <a:pt x="83605" y="66273"/>
                    </a:lnTo>
                    <a:lnTo>
                      <a:pt x="83605" y="0"/>
                    </a:lnTo>
                    <a:lnTo>
                      <a:pt x="0" y="0"/>
                    </a:lnTo>
                    <a:lnTo>
                      <a:pt x="0" y="71869"/>
                    </a:lnTo>
                    <a:lnTo>
                      <a:pt x="30069" y="71869"/>
                    </a:lnTo>
                    <a:lnTo>
                      <a:pt x="30069" y="106795"/>
                    </a:lnTo>
                    <a:close/>
                    <a:moveTo>
                      <a:pt x="15311" y="56924"/>
                    </a:moveTo>
                    <a:lnTo>
                      <a:pt x="15311" y="15400"/>
                    </a:lnTo>
                    <a:lnTo>
                      <a:pt x="68481" y="15400"/>
                    </a:lnTo>
                    <a:lnTo>
                      <a:pt x="68481" y="62699"/>
                    </a:lnTo>
                    <a:lnTo>
                      <a:pt x="50141" y="102483"/>
                    </a:lnTo>
                    <a:lnTo>
                      <a:pt x="45836" y="99371"/>
                    </a:lnTo>
                    <a:lnTo>
                      <a:pt x="45836" y="57200"/>
                    </a:lnTo>
                    <a:lnTo>
                      <a:pt x="15311" y="56924"/>
                    </a:lnTo>
                    <a:close/>
                  </a:path>
                </a:pathLst>
              </a:custGeom>
              <a:solidFill>
                <a:srgbClr val="2D5967"/>
              </a:solidFill>
              <a:ln w="6417" cap="flat">
                <a:noFill/>
                <a:prstDash val="solid"/>
                <a:miter/>
              </a:ln>
            </p:spPr>
            <p:txBody>
              <a:bodyPr rtlCol="0" anchor="ctr"/>
              <a:lstStyle/>
              <a:p>
                <a:endParaRPr lang="en-US" sz="810"/>
              </a:p>
            </p:txBody>
          </p:sp>
          <p:sp>
            <p:nvSpPr>
              <p:cNvPr id="619" name="Freeform: Shape 618">
                <a:extLst>
                  <a:ext uri="{FF2B5EF4-FFF2-40B4-BE49-F238E27FC236}">
                    <a16:creationId xmlns:a16="http://schemas.microsoft.com/office/drawing/2014/main" id="{F11458F3-33CF-832F-6D3B-F7AC81143B3E}"/>
                  </a:ext>
                </a:extLst>
              </p:cNvPr>
              <p:cNvSpPr/>
              <p:nvPr/>
            </p:nvSpPr>
            <p:spPr>
              <a:xfrm>
                <a:off x="2616332" y="3842982"/>
                <a:ext cx="83784" cy="126225"/>
              </a:xfrm>
              <a:custGeom>
                <a:avLst/>
                <a:gdLst>
                  <a:gd name="connsiteX0" fmla="*/ 30063 w 83784"/>
                  <a:gd name="connsiteY0" fmla="*/ 106795 h 126225"/>
                  <a:gd name="connsiteX1" fmla="*/ 56282 w 83784"/>
                  <a:gd name="connsiteY1" fmla="*/ 126226 h 126225"/>
                  <a:gd name="connsiteX2" fmla="*/ 83785 w 83784"/>
                  <a:gd name="connsiteY2" fmla="*/ 66273 h 126225"/>
                  <a:gd name="connsiteX3" fmla="*/ 83785 w 83784"/>
                  <a:gd name="connsiteY3" fmla="*/ 0 h 126225"/>
                  <a:gd name="connsiteX4" fmla="*/ 0 w 83784"/>
                  <a:gd name="connsiteY4" fmla="*/ 0 h 126225"/>
                  <a:gd name="connsiteX5" fmla="*/ 0 w 83784"/>
                  <a:gd name="connsiteY5" fmla="*/ 71869 h 126225"/>
                  <a:gd name="connsiteX6" fmla="*/ 30063 w 83784"/>
                  <a:gd name="connsiteY6" fmla="*/ 71869 h 126225"/>
                  <a:gd name="connsiteX7" fmla="*/ 30063 w 83784"/>
                  <a:gd name="connsiteY7" fmla="*/ 106795 h 126225"/>
                  <a:gd name="connsiteX8" fmla="*/ 15214 w 83784"/>
                  <a:gd name="connsiteY8" fmla="*/ 56924 h 126225"/>
                  <a:gd name="connsiteX9" fmla="*/ 15214 w 83784"/>
                  <a:gd name="connsiteY9" fmla="*/ 15400 h 126225"/>
                  <a:gd name="connsiteX10" fmla="*/ 68474 w 83784"/>
                  <a:gd name="connsiteY10" fmla="*/ 15400 h 126225"/>
                  <a:gd name="connsiteX11" fmla="*/ 68474 w 83784"/>
                  <a:gd name="connsiteY11" fmla="*/ 62699 h 126225"/>
                  <a:gd name="connsiteX12" fmla="*/ 50141 w 83784"/>
                  <a:gd name="connsiteY12" fmla="*/ 102483 h 126225"/>
                  <a:gd name="connsiteX13" fmla="*/ 45373 w 83784"/>
                  <a:gd name="connsiteY13" fmla="*/ 99371 h 126225"/>
                  <a:gd name="connsiteX14" fmla="*/ 45373 w 83784"/>
                  <a:gd name="connsiteY14" fmla="*/ 57200 h 126225"/>
                  <a:gd name="connsiteX15" fmla="*/ 15214 w 83784"/>
                  <a:gd name="connsiteY15" fmla="*/ 56924 h 12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784" h="126225">
                    <a:moveTo>
                      <a:pt x="30063" y="106795"/>
                    </a:moveTo>
                    <a:lnTo>
                      <a:pt x="56282" y="126226"/>
                    </a:lnTo>
                    <a:lnTo>
                      <a:pt x="83785" y="66273"/>
                    </a:lnTo>
                    <a:lnTo>
                      <a:pt x="83785" y="0"/>
                    </a:lnTo>
                    <a:lnTo>
                      <a:pt x="0" y="0"/>
                    </a:lnTo>
                    <a:lnTo>
                      <a:pt x="0" y="71869"/>
                    </a:lnTo>
                    <a:lnTo>
                      <a:pt x="30063" y="71869"/>
                    </a:lnTo>
                    <a:lnTo>
                      <a:pt x="30063" y="106795"/>
                    </a:lnTo>
                    <a:close/>
                    <a:moveTo>
                      <a:pt x="15214" y="56924"/>
                    </a:moveTo>
                    <a:lnTo>
                      <a:pt x="15214" y="15400"/>
                    </a:lnTo>
                    <a:lnTo>
                      <a:pt x="68474" y="15400"/>
                    </a:lnTo>
                    <a:lnTo>
                      <a:pt x="68474" y="62699"/>
                    </a:lnTo>
                    <a:lnTo>
                      <a:pt x="50141" y="102483"/>
                    </a:lnTo>
                    <a:lnTo>
                      <a:pt x="45373" y="99371"/>
                    </a:lnTo>
                    <a:lnTo>
                      <a:pt x="45373" y="57200"/>
                    </a:lnTo>
                    <a:lnTo>
                      <a:pt x="15214" y="56924"/>
                    </a:lnTo>
                    <a:close/>
                  </a:path>
                </a:pathLst>
              </a:custGeom>
              <a:solidFill>
                <a:srgbClr val="2D5967"/>
              </a:solidFill>
              <a:ln w="6417" cap="flat">
                <a:noFill/>
                <a:prstDash val="solid"/>
                <a:miter/>
              </a:ln>
            </p:spPr>
            <p:txBody>
              <a:bodyPr rtlCol="0" anchor="ctr"/>
              <a:lstStyle/>
              <a:p>
                <a:endParaRPr lang="en-US" sz="810"/>
              </a:p>
            </p:txBody>
          </p:sp>
          <p:sp>
            <p:nvSpPr>
              <p:cNvPr id="620" name="Freeform: Shape 619">
                <a:extLst>
                  <a:ext uri="{FF2B5EF4-FFF2-40B4-BE49-F238E27FC236}">
                    <a16:creationId xmlns:a16="http://schemas.microsoft.com/office/drawing/2014/main" id="{B51324E8-4381-44AD-CA9B-147E35117B76}"/>
                  </a:ext>
                </a:extLst>
              </p:cNvPr>
              <p:cNvSpPr/>
              <p:nvPr/>
            </p:nvSpPr>
            <p:spPr>
              <a:xfrm>
                <a:off x="2425110" y="3961963"/>
                <a:ext cx="164271" cy="163719"/>
              </a:xfrm>
              <a:custGeom>
                <a:avLst/>
                <a:gdLst>
                  <a:gd name="connsiteX0" fmla="*/ 164271 w 164271"/>
                  <a:gd name="connsiteY0" fmla="*/ 58849 h 163719"/>
                  <a:gd name="connsiteX1" fmla="*/ 144193 w 164271"/>
                  <a:gd name="connsiteY1" fmla="*/ 56648 h 163719"/>
                  <a:gd name="connsiteX2" fmla="*/ 143737 w 164271"/>
                  <a:gd name="connsiteY2" fmla="*/ 55454 h 163719"/>
                  <a:gd name="connsiteX3" fmla="*/ 156295 w 164271"/>
                  <a:gd name="connsiteY3" fmla="*/ 39784 h 163719"/>
                  <a:gd name="connsiteX4" fmla="*/ 124115 w 164271"/>
                  <a:gd name="connsiteY4" fmla="*/ 7880 h 163719"/>
                  <a:gd name="connsiteX5" fmla="*/ 108348 w 164271"/>
                  <a:gd name="connsiteY5" fmla="*/ 20534 h 163719"/>
                  <a:gd name="connsiteX6" fmla="*/ 107251 w 164271"/>
                  <a:gd name="connsiteY6" fmla="*/ 19982 h 163719"/>
                  <a:gd name="connsiteX7" fmla="*/ 104960 w 164271"/>
                  <a:gd name="connsiteY7" fmla="*/ 0 h 163719"/>
                  <a:gd name="connsiteX8" fmla="*/ 59125 w 164271"/>
                  <a:gd name="connsiteY8" fmla="*/ 0 h 163719"/>
                  <a:gd name="connsiteX9" fmla="*/ 56924 w 164271"/>
                  <a:gd name="connsiteY9" fmla="*/ 19982 h 163719"/>
                  <a:gd name="connsiteX10" fmla="*/ 55730 w 164271"/>
                  <a:gd name="connsiteY10" fmla="*/ 20534 h 163719"/>
                  <a:gd name="connsiteX11" fmla="*/ 40330 w 164271"/>
                  <a:gd name="connsiteY11" fmla="*/ 7880 h 163719"/>
                  <a:gd name="connsiteX12" fmla="*/ 8066 w 164271"/>
                  <a:gd name="connsiteY12" fmla="*/ 39784 h 163719"/>
                  <a:gd name="connsiteX13" fmla="*/ 20624 w 164271"/>
                  <a:gd name="connsiteY13" fmla="*/ 55454 h 163719"/>
                  <a:gd name="connsiteX14" fmla="*/ 20624 w 164271"/>
                  <a:gd name="connsiteY14" fmla="*/ 56648 h 163719"/>
                  <a:gd name="connsiteX15" fmla="*/ 0 w 164271"/>
                  <a:gd name="connsiteY15" fmla="*/ 58849 h 163719"/>
                  <a:gd name="connsiteX16" fmla="*/ 0 w 164271"/>
                  <a:gd name="connsiteY16" fmla="*/ 104684 h 163719"/>
                  <a:gd name="connsiteX17" fmla="*/ 19982 w 164271"/>
                  <a:gd name="connsiteY17" fmla="*/ 106885 h 163719"/>
                  <a:gd name="connsiteX18" fmla="*/ 19982 w 164271"/>
                  <a:gd name="connsiteY18" fmla="*/ 107983 h 163719"/>
                  <a:gd name="connsiteX19" fmla="*/ 8066 w 164271"/>
                  <a:gd name="connsiteY19" fmla="*/ 123569 h 163719"/>
                  <a:gd name="connsiteX20" fmla="*/ 40330 w 164271"/>
                  <a:gd name="connsiteY20" fmla="*/ 155833 h 163719"/>
                  <a:gd name="connsiteX21" fmla="*/ 56006 w 164271"/>
                  <a:gd name="connsiteY21" fmla="*/ 143185 h 163719"/>
                  <a:gd name="connsiteX22" fmla="*/ 57200 w 164271"/>
                  <a:gd name="connsiteY22" fmla="*/ 143737 h 163719"/>
                  <a:gd name="connsiteX23" fmla="*/ 59401 w 164271"/>
                  <a:gd name="connsiteY23" fmla="*/ 163719 h 163719"/>
                  <a:gd name="connsiteX24" fmla="*/ 105236 w 164271"/>
                  <a:gd name="connsiteY24" fmla="*/ 163719 h 163719"/>
                  <a:gd name="connsiteX25" fmla="*/ 107527 w 164271"/>
                  <a:gd name="connsiteY25" fmla="*/ 143737 h 163719"/>
                  <a:gd name="connsiteX26" fmla="*/ 108624 w 164271"/>
                  <a:gd name="connsiteY26" fmla="*/ 143185 h 163719"/>
                  <a:gd name="connsiteX27" fmla="*/ 124391 w 164271"/>
                  <a:gd name="connsiteY27" fmla="*/ 155833 h 163719"/>
                  <a:gd name="connsiteX28" fmla="*/ 156571 w 164271"/>
                  <a:gd name="connsiteY28" fmla="*/ 123569 h 163719"/>
                  <a:gd name="connsiteX29" fmla="*/ 143737 w 164271"/>
                  <a:gd name="connsiteY29" fmla="*/ 107803 h 163719"/>
                  <a:gd name="connsiteX30" fmla="*/ 144193 w 164271"/>
                  <a:gd name="connsiteY30" fmla="*/ 106699 h 163719"/>
                  <a:gd name="connsiteX31" fmla="*/ 164271 w 164271"/>
                  <a:gd name="connsiteY31" fmla="*/ 104498 h 163719"/>
                  <a:gd name="connsiteX32" fmla="*/ 164271 w 164271"/>
                  <a:gd name="connsiteY32" fmla="*/ 58849 h 163719"/>
                  <a:gd name="connsiteX33" fmla="*/ 132919 w 164271"/>
                  <a:gd name="connsiteY33" fmla="*/ 92582 h 163719"/>
                  <a:gd name="connsiteX34" fmla="*/ 131359 w 164271"/>
                  <a:gd name="connsiteY34" fmla="*/ 97350 h 163719"/>
                  <a:gd name="connsiteX35" fmla="*/ 128061 w 164271"/>
                  <a:gd name="connsiteY35" fmla="*/ 105416 h 163719"/>
                  <a:gd name="connsiteX36" fmla="*/ 125770 w 164271"/>
                  <a:gd name="connsiteY36" fmla="*/ 109818 h 163719"/>
                  <a:gd name="connsiteX37" fmla="*/ 135851 w 164271"/>
                  <a:gd name="connsiteY37" fmla="*/ 122465 h 163719"/>
                  <a:gd name="connsiteX38" fmla="*/ 122928 w 164271"/>
                  <a:gd name="connsiteY38" fmla="*/ 135395 h 163719"/>
                  <a:gd name="connsiteX39" fmla="*/ 109998 w 164271"/>
                  <a:gd name="connsiteY39" fmla="*/ 125218 h 163719"/>
                  <a:gd name="connsiteX40" fmla="*/ 105506 w 164271"/>
                  <a:gd name="connsiteY40" fmla="*/ 127509 h 163719"/>
                  <a:gd name="connsiteX41" fmla="*/ 97440 w 164271"/>
                  <a:gd name="connsiteY41" fmla="*/ 130904 h 163719"/>
                  <a:gd name="connsiteX42" fmla="*/ 92768 w 164271"/>
                  <a:gd name="connsiteY42" fmla="*/ 132367 h 163719"/>
                  <a:gd name="connsiteX43" fmla="*/ 91665 w 164271"/>
                  <a:gd name="connsiteY43" fmla="*/ 148409 h 163719"/>
                  <a:gd name="connsiteX44" fmla="*/ 73332 w 164271"/>
                  <a:gd name="connsiteY44" fmla="*/ 148409 h 163719"/>
                  <a:gd name="connsiteX45" fmla="*/ 71593 w 164271"/>
                  <a:gd name="connsiteY45" fmla="*/ 132367 h 163719"/>
                  <a:gd name="connsiteX46" fmla="*/ 66825 w 164271"/>
                  <a:gd name="connsiteY46" fmla="*/ 130904 h 163719"/>
                  <a:gd name="connsiteX47" fmla="*/ 58759 w 164271"/>
                  <a:gd name="connsiteY47" fmla="*/ 127509 h 163719"/>
                  <a:gd name="connsiteX48" fmla="*/ 54081 w 164271"/>
                  <a:gd name="connsiteY48" fmla="*/ 125218 h 163719"/>
                  <a:gd name="connsiteX49" fmla="*/ 41434 w 164271"/>
                  <a:gd name="connsiteY49" fmla="*/ 135395 h 163719"/>
                  <a:gd name="connsiteX50" fmla="*/ 28504 w 164271"/>
                  <a:gd name="connsiteY50" fmla="*/ 122465 h 163719"/>
                  <a:gd name="connsiteX51" fmla="*/ 38681 w 164271"/>
                  <a:gd name="connsiteY51" fmla="*/ 109818 h 163719"/>
                  <a:gd name="connsiteX52" fmla="*/ 36666 w 164271"/>
                  <a:gd name="connsiteY52" fmla="*/ 105416 h 163719"/>
                  <a:gd name="connsiteX53" fmla="*/ 33272 w 164271"/>
                  <a:gd name="connsiteY53" fmla="*/ 97350 h 163719"/>
                  <a:gd name="connsiteX54" fmla="*/ 31808 w 164271"/>
                  <a:gd name="connsiteY54" fmla="*/ 92582 h 163719"/>
                  <a:gd name="connsiteX55" fmla="*/ 15670 w 164271"/>
                  <a:gd name="connsiteY55" fmla="*/ 90843 h 163719"/>
                  <a:gd name="connsiteX56" fmla="*/ 15670 w 164271"/>
                  <a:gd name="connsiteY56" fmla="*/ 72510 h 163719"/>
                  <a:gd name="connsiteX57" fmla="*/ 31808 w 164271"/>
                  <a:gd name="connsiteY57" fmla="*/ 70765 h 163719"/>
                  <a:gd name="connsiteX58" fmla="*/ 33272 w 164271"/>
                  <a:gd name="connsiteY58" fmla="*/ 65997 h 163719"/>
                  <a:gd name="connsiteX59" fmla="*/ 36666 w 164271"/>
                  <a:gd name="connsiteY59" fmla="*/ 57931 h 163719"/>
                  <a:gd name="connsiteX60" fmla="*/ 38681 w 164271"/>
                  <a:gd name="connsiteY60" fmla="*/ 53715 h 163719"/>
                  <a:gd name="connsiteX61" fmla="*/ 28504 w 164271"/>
                  <a:gd name="connsiteY61" fmla="*/ 40882 h 163719"/>
                  <a:gd name="connsiteX62" fmla="*/ 41434 w 164271"/>
                  <a:gd name="connsiteY62" fmla="*/ 27958 h 163719"/>
                  <a:gd name="connsiteX63" fmla="*/ 54081 w 164271"/>
                  <a:gd name="connsiteY63" fmla="*/ 38129 h 163719"/>
                  <a:gd name="connsiteX64" fmla="*/ 58483 w 164271"/>
                  <a:gd name="connsiteY64" fmla="*/ 35838 h 163719"/>
                  <a:gd name="connsiteX65" fmla="*/ 66549 w 164271"/>
                  <a:gd name="connsiteY65" fmla="*/ 32450 h 163719"/>
                  <a:gd name="connsiteX66" fmla="*/ 71317 w 164271"/>
                  <a:gd name="connsiteY66" fmla="*/ 30981 h 163719"/>
                  <a:gd name="connsiteX67" fmla="*/ 73332 w 164271"/>
                  <a:gd name="connsiteY67" fmla="*/ 14849 h 163719"/>
                  <a:gd name="connsiteX68" fmla="*/ 91665 w 164271"/>
                  <a:gd name="connsiteY68" fmla="*/ 14849 h 163719"/>
                  <a:gd name="connsiteX69" fmla="*/ 93500 w 164271"/>
                  <a:gd name="connsiteY69" fmla="*/ 30981 h 163719"/>
                  <a:gd name="connsiteX70" fmla="*/ 98178 w 164271"/>
                  <a:gd name="connsiteY70" fmla="*/ 32450 h 163719"/>
                  <a:gd name="connsiteX71" fmla="*/ 106244 w 164271"/>
                  <a:gd name="connsiteY71" fmla="*/ 35838 h 163719"/>
                  <a:gd name="connsiteX72" fmla="*/ 110736 w 164271"/>
                  <a:gd name="connsiteY72" fmla="*/ 38129 h 163719"/>
                  <a:gd name="connsiteX73" fmla="*/ 123293 w 164271"/>
                  <a:gd name="connsiteY73" fmla="*/ 27958 h 163719"/>
                  <a:gd name="connsiteX74" fmla="*/ 136217 w 164271"/>
                  <a:gd name="connsiteY74" fmla="*/ 40882 h 163719"/>
                  <a:gd name="connsiteX75" fmla="*/ 125770 w 164271"/>
                  <a:gd name="connsiteY75" fmla="*/ 53715 h 163719"/>
                  <a:gd name="connsiteX76" fmla="*/ 128061 w 164271"/>
                  <a:gd name="connsiteY76" fmla="*/ 58117 h 163719"/>
                  <a:gd name="connsiteX77" fmla="*/ 131359 w 164271"/>
                  <a:gd name="connsiteY77" fmla="*/ 66183 h 163719"/>
                  <a:gd name="connsiteX78" fmla="*/ 132919 w 164271"/>
                  <a:gd name="connsiteY78" fmla="*/ 70951 h 163719"/>
                  <a:gd name="connsiteX79" fmla="*/ 148961 w 164271"/>
                  <a:gd name="connsiteY79" fmla="*/ 72690 h 163719"/>
                  <a:gd name="connsiteX80" fmla="*/ 148961 w 164271"/>
                  <a:gd name="connsiteY80" fmla="*/ 91023 h 163719"/>
                  <a:gd name="connsiteX81" fmla="*/ 132919 w 164271"/>
                  <a:gd name="connsiteY81" fmla="*/ 92582 h 16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64271" h="163719">
                    <a:moveTo>
                      <a:pt x="164271" y="58849"/>
                    </a:moveTo>
                    <a:lnTo>
                      <a:pt x="144193" y="56648"/>
                    </a:lnTo>
                    <a:cubicBezTo>
                      <a:pt x="144065" y="56244"/>
                      <a:pt x="143911" y="55846"/>
                      <a:pt x="143737" y="55454"/>
                    </a:cubicBezTo>
                    <a:lnTo>
                      <a:pt x="156295" y="39784"/>
                    </a:lnTo>
                    <a:lnTo>
                      <a:pt x="124115" y="7880"/>
                    </a:lnTo>
                    <a:lnTo>
                      <a:pt x="108348" y="20534"/>
                    </a:lnTo>
                    <a:lnTo>
                      <a:pt x="107251" y="19982"/>
                    </a:lnTo>
                    <a:lnTo>
                      <a:pt x="104960" y="0"/>
                    </a:lnTo>
                    <a:lnTo>
                      <a:pt x="59125" y="0"/>
                    </a:lnTo>
                    <a:lnTo>
                      <a:pt x="56924" y="19982"/>
                    </a:lnTo>
                    <a:lnTo>
                      <a:pt x="55730" y="20534"/>
                    </a:lnTo>
                    <a:lnTo>
                      <a:pt x="40330" y="7880"/>
                    </a:lnTo>
                    <a:lnTo>
                      <a:pt x="8066" y="39784"/>
                    </a:lnTo>
                    <a:lnTo>
                      <a:pt x="20624" y="55454"/>
                    </a:lnTo>
                    <a:cubicBezTo>
                      <a:pt x="20675" y="55852"/>
                      <a:pt x="20675" y="56256"/>
                      <a:pt x="20624" y="56648"/>
                    </a:cubicBezTo>
                    <a:lnTo>
                      <a:pt x="0" y="58849"/>
                    </a:lnTo>
                    <a:lnTo>
                      <a:pt x="0" y="104684"/>
                    </a:lnTo>
                    <a:lnTo>
                      <a:pt x="19982" y="106885"/>
                    </a:lnTo>
                    <a:cubicBezTo>
                      <a:pt x="20021" y="107251"/>
                      <a:pt x="20021" y="107617"/>
                      <a:pt x="19982" y="107983"/>
                    </a:cubicBezTo>
                    <a:lnTo>
                      <a:pt x="8066" y="123569"/>
                    </a:lnTo>
                    <a:lnTo>
                      <a:pt x="40330" y="155833"/>
                    </a:lnTo>
                    <a:lnTo>
                      <a:pt x="56006" y="143185"/>
                    </a:lnTo>
                    <a:lnTo>
                      <a:pt x="57200" y="143737"/>
                    </a:lnTo>
                    <a:lnTo>
                      <a:pt x="59401" y="163719"/>
                    </a:lnTo>
                    <a:lnTo>
                      <a:pt x="105236" y="163719"/>
                    </a:lnTo>
                    <a:lnTo>
                      <a:pt x="107527" y="143737"/>
                    </a:lnTo>
                    <a:lnTo>
                      <a:pt x="108624" y="143185"/>
                    </a:lnTo>
                    <a:lnTo>
                      <a:pt x="124391" y="155833"/>
                    </a:lnTo>
                    <a:lnTo>
                      <a:pt x="156571" y="123569"/>
                    </a:lnTo>
                    <a:lnTo>
                      <a:pt x="143737" y="107803"/>
                    </a:lnTo>
                    <a:cubicBezTo>
                      <a:pt x="143923" y="107450"/>
                      <a:pt x="144077" y="107084"/>
                      <a:pt x="144193" y="106699"/>
                    </a:cubicBezTo>
                    <a:lnTo>
                      <a:pt x="164271" y="104498"/>
                    </a:lnTo>
                    <a:lnTo>
                      <a:pt x="164271" y="58849"/>
                    </a:lnTo>
                    <a:close/>
                    <a:moveTo>
                      <a:pt x="132919" y="92582"/>
                    </a:moveTo>
                    <a:lnTo>
                      <a:pt x="131359" y="97350"/>
                    </a:lnTo>
                    <a:cubicBezTo>
                      <a:pt x="130493" y="100128"/>
                      <a:pt x="129383" y="102823"/>
                      <a:pt x="128061" y="105416"/>
                    </a:cubicBezTo>
                    <a:lnTo>
                      <a:pt x="125770" y="109818"/>
                    </a:lnTo>
                    <a:lnTo>
                      <a:pt x="135851" y="122465"/>
                    </a:lnTo>
                    <a:lnTo>
                      <a:pt x="122928" y="135395"/>
                    </a:lnTo>
                    <a:lnTo>
                      <a:pt x="109998" y="125218"/>
                    </a:lnTo>
                    <a:lnTo>
                      <a:pt x="105506" y="127509"/>
                    </a:lnTo>
                    <a:cubicBezTo>
                      <a:pt x="102926" y="128882"/>
                      <a:pt x="100231" y="130018"/>
                      <a:pt x="97440" y="130904"/>
                    </a:cubicBezTo>
                    <a:lnTo>
                      <a:pt x="92768" y="132367"/>
                    </a:lnTo>
                    <a:lnTo>
                      <a:pt x="91665" y="148409"/>
                    </a:lnTo>
                    <a:lnTo>
                      <a:pt x="73332" y="148409"/>
                    </a:lnTo>
                    <a:lnTo>
                      <a:pt x="71593" y="132367"/>
                    </a:lnTo>
                    <a:lnTo>
                      <a:pt x="66825" y="130904"/>
                    </a:lnTo>
                    <a:cubicBezTo>
                      <a:pt x="64047" y="129999"/>
                      <a:pt x="61345" y="128863"/>
                      <a:pt x="58759" y="127509"/>
                    </a:cubicBezTo>
                    <a:lnTo>
                      <a:pt x="54081" y="125218"/>
                    </a:lnTo>
                    <a:lnTo>
                      <a:pt x="41434" y="135395"/>
                    </a:lnTo>
                    <a:lnTo>
                      <a:pt x="28504" y="122465"/>
                    </a:lnTo>
                    <a:lnTo>
                      <a:pt x="38681" y="109818"/>
                    </a:lnTo>
                    <a:lnTo>
                      <a:pt x="36666" y="105416"/>
                    </a:lnTo>
                    <a:cubicBezTo>
                      <a:pt x="35312" y="102830"/>
                      <a:pt x="34176" y="100128"/>
                      <a:pt x="33272" y="97350"/>
                    </a:cubicBezTo>
                    <a:lnTo>
                      <a:pt x="31808" y="92582"/>
                    </a:lnTo>
                    <a:lnTo>
                      <a:pt x="15670" y="90843"/>
                    </a:lnTo>
                    <a:lnTo>
                      <a:pt x="15670" y="72510"/>
                    </a:lnTo>
                    <a:lnTo>
                      <a:pt x="31808" y="70765"/>
                    </a:lnTo>
                    <a:lnTo>
                      <a:pt x="33272" y="65997"/>
                    </a:lnTo>
                    <a:cubicBezTo>
                      <a:pt x="34176" y="63219"/>
                      <a:pt x="35312" y="60524"/>
                      <a:pt x="36666" y="57931"/>
                    </a:cubicBezTo>
                    <a:lnTo>
                      <a:pt x="38681" y="53715"/>
                    </a:lnTo>
                    <a:lnTo>
                      <a:pt x="28504" y="40882"/>
                    </a:lnTo>
                    <a:lnTo>
                      <a:pt x="41434" y="27958"/>
                    </a:lnTo>
                    <a:lnTo>
                      <a:pt x="54081" y="38129"/>
                    </a:lnTo>
                    <a:lnTo>
                      <a:pt x="58483" y="35838"/>
                    </a:lnTo>
                    <a:cubicBezTo>
                      <a:pt x="61069" y="34484"/>
                      <a:pt x="63771" y="33348"/>
                      <a:pt x="66549" y="32450"/>
                    </a:cubicBezTo>
                    <a:lnTo>
                      <a:pt x="71317" y="30981"/>
                    </a:lnTo>
                    <a:lnTo>
                      <a:pt x="73332" y="14849"/>
                    </a:lnTo>
                    <a:lnTo>
                      <a:pt x="91665" y="14849"/>
                    </a:lnTo>
                    <a:lnTo>
                      <a:pt x="93500" y="30981"/>
                    </a:lnTo>
                    <a:lnTo>
                      <a:pt x="98178" y="32450"/>
                    </a:lnTo>
                    <a:cubicBezTo>
                      <a:pt x="100963" y="33336"/>
                      <a:pt x="103664" y="34465"/>
                      <a:pt x="106244" y="35838"/>
                    </a:cubicBezTo>
                    <a:lnTo>
                      <a:pt x="110736" y="38129"/>
                    </a:lnTo>
                    <a:lnTo>
                      <a:pt x="123293" y="27958"/>
                    </a:lnTo>
                    <a:lnTo>
                      <a:pt x="136217" y="40882"/>
                    </a:lnTo>
                    <a:lnTo>
                      <a:pt x="125770" y="53715"/>
                    </a:lnTo>
                    <a:lnTo>
                      <a:pt x="128061" y="58117"/>
                    </a:lnTo>
                    <a:cubicBezTo>
                      <a:pt x="129383" y="60710"/>
                      <a:pt x="130493" y="63405"/>
                      <a:pt x="131359" y="66183"/>
                    </a:cubicBezTo>
                    <a:lnTo>
                      <a:pt x="132919" y="70951"/>
                    </a:lnTo>
                    <a:lnTo>
                      <a:pt x="148961" y="72690"/>
                    </a:lnTo>
                    <a:lnTo>
                      <a:pt x="148961" y="91023"/>
                    </a:lnTo>
                    <a:lnTo>
                      <a:pt x="132919" y="92582"/>
                    </a:lnTo>
                    <a:close/>
                  </a:path>
                </a:pathLst>
              </a:custGeom>
              <a:solidFill>
                <a:srgbClr val="2D5967"/>
              </a:solidFill>
              <a:ln w="6417" cap="flat">
                <a:noFill/>
                <a:prstDash val="solid"/>
                <a:miter/>
              </a:ln>
            </p:spPr>
            <p:txBody>
              <a:bodyPr rtlCol="0" anchor="ctr"/>
              <a:lstStyle/>
              <a:p>
                <a:endParaRPr lang="en-US" sz="810"/>
              </a:p>
            </p:txBody>
          </p:sp>
          <p:sp>
            <p:nvSpPr>
              <p:cNvPr id="621" name="Freeform: Shape 620">
                <a:extLst>
                  <a:ext uri="{FF2B5EF4-FFF2-40B4-BE49-F238E27FC236}">
                    <a16:creationId xmlns:a16="http://schemas.microsoft.com/office/drawing/2014/main" id="{6E7CFE1A-B6B8-9BA0-D9C9-900FB0036334}"/>
                  </a:ext>
                </a:extLst>
              </p:cNvPr>
              <p:cNvSpPr/>
              <p:nvPr/>
            </p:nvSpPr>
            <p:spPr>
              <a:xfrm>
                <a:off x="2474977" y="4011007"/>
                <a:ext cx="65270" cy="65268"/>
              </a:xfrm>
              <a:custGeom>
                <a:avLst/>
                <a:gdLst>
                  <a:gd name="connsiteX0" fmla="*/ 32634 w 65270"/>
                  <a:gd name="connsiteY0" fmla="*/ 0 h 65268"/>
                  <a:gd name="connsiteX1" fmla="*/ 14500 w 65270"/>
                  <a:gd name="connsiteY1" fmla="*/ 5499 h 65268"/>
                  <a:gd name="connsiteX2" fmla="*/ 2482 w 65270"/>
                  <a:gd name="connsiteY2" fmla="*/ 20142 h 65268"/>
                  <a:gd name="connsiteX3" fmla="*/ 627 w 65270"/>
                  <a:gd name="connsiteY3" fmla="*/ 39002 h 65268"/>
                  <a:gd name="connsiteX4" fmla="*/ 9559 w 65270"/>
                  <a:gd name="connsiteY4" fmla="*/ 55711 h 65268"/>
                  <a:gd name="connsiteX5" fmla="*/ 26269 w 65270"/>
                  <a:gd name="connsiteY5" fmla="*/ 64643 h 65268"/>
                  <a:gd name="connsiteX6" fmla="*/ 45122 w 65270"/>
                  <a:gd name="connsiteY6" fmla="*/ 62782 h 65268"/>
                  <a:gd name="connsiteX7" fmla="*/ 59771 w 65270"/>
                  <a:gd name="connsiteY7" fmla="*/ 50764 h 65268"/>
                  <a:gd name="connsiteX8" fmla="*/ 65271 w 65270"/>
                  <a:gd name="connsiteY8" fmla="*/ 32636 h 65268"/>
                  <a:gd name="connsiteX9" fmla="*/ 55709 w 65270"/>
                  <a:gd name="connsiteY9" fmla="*/ 9561 h 65268"/>
                  <a:gd name="connsiteX10" fmla="*/ 32634 w 65270"/>
                  <a:gd name="connsiteY10" fmla="*/ 0 h 65268"/>
                  <a:gd name="connsiteX11" fmla="*/ 32634 w 65270"/>
                  <a:gd name="connsiteY11" fmla="*/ 50507 h 65268"/>
                  <a:gd name="connsiteX12" fmla="*/ 22958 w 65270"/>
                  <a:gd name="connsiteY12" fmla="*/ 47574 h 65268"/>
                  <a:gd name="connsiteX13" fmla="*/ 16541 w 65270"/>
                  <a:gd name="connsiteY13" fmla="*/ 39759 h 65268"/>
                  <a:gd name="connsiteX14" fmla="*/ 15553 w 65270"/>
                  <a:gd name="connsiteY14" fmla="*/ 29697 h 65268"/>
                  <a:gd name="connsiteX15" fmla="*/ 20321 w 65270"/>
                  <a:gd name="connsiteY15" fmla="*/ 20778 h 65268"/>
                  <a:gd name="connsiteX16" fmla="*/ 29234 w 65270"/>
                  <a:gd name="connsiteY16" fmla="*/ 16010 h 65268"/>
                  <a:gd name="connsiteX17" fmla="*/ 39302 w 65270"/>
                  <a:gd name="connsiteY17" fmla="*/ 16998 h 65268"/>
                  <a:gd name="connsiteX18" fmla="*/ 47117 w 65270"/>
                  <a:gd name="connsiteY18" fmla="*/ 23415 h 65268"/>
                  <a:gd name="connsiteX19" fmla="*/ 50050 w 65270"/>
                  <a:gd name="connsiteY19" fmla="*/ 33092 h 65268"/>
                  <a:gd name="connsiteX20" fmla="*/ 44948 w 65270"/>
                  <a:gd name="connsiteY20" fmla="*/ 45406 h 65268"/>
                  <a:gd name="connsiteX21" fmla="*/ 32634 w 65270"/>
                  <a:gd name="connsiteY21" fmla="*/ 50507 h 6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270" h="65268">
                    <a:moveTo>
                      <a:pt x="32634" y="0"/>
                    </a:moveTo>
                    <a:cubicBezTo>
                      <a:pt x="26179" y="0"/>
                      <a:pt x="19871" y="1912"/>
                      <a:pt x="14500" y="5499"/>
                    </a:cubicBezTo>
                    <a:cubicBezTo>
                      <a:pt x="9136" y="9086"/>
                      <a:pt x="4952" y="14181"/>
                      <a:pt x="2482" y="20142"/>
                    </a:cubicBezTo>
                    <a:cubicBezTo>
                      <a:pt x="11" y="26110"/>
                      <a:pt x="-631" y="32668"/>
                      <a:pt x="627" y="39002"/>
                    </a:cubicBezTo>
                    <a:cubicBezTo>
                      <a:pt x="1885" y="45329"/>
                      <a:pt x="4997" y="51149"/>
                      <a:pt x="9559" y="55711"/>
                    </a:cubicBezTo>
                    <a:cubicBezTo>
                      <a:pt x="14122" y="60273"/>
                      <a:pt x="19936" y="63379"/>
                      <a:pt x="26269" y="64643"/>
                    </a:cubicBezTo>
                    <a:cubicBezTo>
                      <a:pt x="32596" y="65901"/>
                      <a:pt x="39160" y="65253"/>
                      <a:pt x="45122" y="62782"/>
                    </a:cubicBezTo>
                    <a:cubicBezTo>
                      <a:pt x="51083" y="60312"/>
                      <a:pt x="56184" y="56128"/>
                      <a:pt x="59771" y="50764"/>
                    </a:cubicBezTo>
                    <a:cubicBezTo>
                      <a:pt x="63352" y="45399"/>
                      <a:pt x="65271" y="39091"/>
                      <a:pt x="65271" y="32636"/>
                    </a:cubicBezTo>
                    <a:cubicBezTo>
                      <a:pt x="65271" y="23980"/>
                      <a:pt x="61831" y="15676"/>
                      <a:pt x="55709" y="9561"/>
                    </a:cubicBezTo>
                    <a:cubicBezTo>
                      <a:pt x="49588" y="3439"/>
                      <a:pt x="41291" y="0"/>
                      <a:pt x="32634" y="0"/>
                    </a:cubicBezTo>
                    <a:close/>
                    <a:moveTo>
                      <a:pt x="32634" y="50507"/>
                    </a:moveTo>
                    <a:cubicBezTo>
                      <a:pt x="29189" y="50507"/>
                      <a:pt x="25820" y="49487"/>
                      <a:pt x="22958" y="47574"/>
                    </a:cubicBezTo>
                    <a:cubicBezTo>
                      <a:pt x="20096" y="45662"/>
                      <a:pt x="17863" y="42941"/>
                      <a:pt x="16541" y="39759"/>
                    </a:cubicBezTo>
                    <a:cubicBezTo>
                      <a:pt x="15226" y="36576"/>
                      <a:pt x="14879" y="33072"/>
                      <a:pt x="15553" y="29697"/>
                    </a:cubicBezTo>
                    <a:cubicBezTo>
                      <a:pt x="16227" y="26315"/>
                      <a:pt x="17882" y="23210"/>
                      <a:pt x="20321" y="20778"/>
                    </a:cubicBezTo>
                    <a:cubicBezTo>
                      <a:pt x="22752" y="18339"/>
                      <a:pt x="25858" y="16684"/>
                      <a:pt x="29234" y="16010"/>
                    </a:cubicBezTo>
                    <a:cubicBezTo>
                      <a:pt x="32615" y="15336"/>
                      <a:pt x="36119" y="15683"/>
                      <a:pt x="39302" y="16998"/>
                    </a:cubicBezTo>
                    <a:cubicBezTo>
                      <a:pt x="42484" y="18320"/>
                      <a:pt x="45205" y="20553"/>
                      <a:pt x="47117" y="23415"/>
                    </a:cubicBezTo>
                    <a:cubicBezTo>
                      <a:pt x="49029" y="26277"/>
                      <a:pt x="50050" y="29646"/>
                      <a:pt x="50050" y="33092"/>
                    </a:cubicBezTo>
                    <a:cubicBezTo>
                      <a:pt x="50050" y="37712"/>
                      <a:pt x="48214" y="42139"/>
                      <a:pt x="44948" y="45406"/>
                    </a:cubicBezTo>
                    <a:cubicBezTo>
                      <a:pt x="41682" y="48672"/>
                      <a:pt x="37255" y="50507"/>
                      <a:pt x="32634" y="50507"/>
                    </a:cubicBezTo>
                    <a:close/>
                  </a:path>
                </a:pathLst>
              </a:custGeom>
              <a:solidFill>
                <a:srgbClr val="2D5967"/>
              </a:solidFill>
              <a:ln w="6417" cap="flat">
                <a:noFill/>
                <a:prstDash val="solid"/>
                <a:miter/>
              </a:ln>
            </p:spPr>
            <p:txBody>
              <a:bodyPr rtlCol="0" anchor="ctr"/>
              <a:lstStyle/>
              <a:p>
                <a:endParaRPr lang="en-US" sz="810"/>
              </a:p>
            </p:txBody>
          </p:sp>
        </p:grpSp>
        <p:grpSp>
          <p:nvGrpSpPr>
            <p:cNvPr id="622" name="Graphic 4">
              <a:extLst>
                <a:ext uri="{FF2B5EF4-FFF2-40B4-BE49-F238E27FC236}">
                  <a16:creationId xmlns:a16="http://schemas.microsoft.com/office/drawing/2014/main" id="{6EDFED0B-8886-B6AB-4BFE-6357E32E4743}"/>
                </a:ext>
              </a:extLst>
            </p:cNvPr>
            <p:cNvGrpSpPr/>
            <p:nvPr/>
          </p:nvGrpSpPr>
          <p:grpSpPr>
            <a:xfrm>
              <a:off x="2306803" y="4094368"/>
              <a:ext cx="612668" cy="319652"/>
              <a:chOff x="2306803" y="4094368"/>
              <a:chExt cx="612668" cy="319652"/>
            </a:xfrm>
            <a:solidFill>
              <a:srgbClr val="000000"/>
            </a:solidFill>
          </p:grpSpPr>
          <p:sp>
            <p:nvSpPr>
              <p:cNvPr id="623" name="TextBox 622">
                <a:extLst>
                  <a:ext uri="{FF2B5EF4-FFF2-40B4-BE49-F238E27FC236}">
                    <a16:creationId xmlns:a16="http://schemas.microsoft.com/office/drawing/2014/main" id="{F1D242C3-5CA0-2831-704A-F1A2EA8A4028}"/>
                  </a:ext>
                </a:extLst>
              </p:cNvPr>
              <p:cNvSpPr txBox="1"/>
              <p:nvPr/>
            </p:nvSpPr>
            <p:spPr>
              <a:xfrm>
                <a:off x="2310416" y="4094368"/>
                <a:ext cx="6014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Message</a:t>
                </a:r>
              </a:p>
            </p:txBody>
          </p:sp>
          <p:sp>
            <p:nvSpPr>
              <p:cNvPr id="624" name="TextBox 623">
                <a:extLst>
                  <a:ext uri="{FF2B5EF4-FFF2-40B4-BE49-F238E27FC236}">
                    <a16:creationId xmlns:a16="http://schemas.microsoft.com/office/drawing/2014/main" id="{E1B7926E-BFB2-E322-3F88-BDB4A4A1C881}"/>
                  </a:ext>
                </a:extLst>
              </p:cNvPr>
              <p:cNvSpPr txBox="1"/>
              <p:nvPr/>
            </p:nvSpPr>
            <p:spPr>
              <a:xfrm>
                <a:off x="2306803" y="4197038"/>
                <a:ext cx="61266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Producer</a:t>
                </a:r>
              </a:p>
            </p:txBody>
          </p:sp>
        </p:grpSp>
      </p:grpSp>
      <p:grpSp>
        <p:nvGrpSpPr>
          <p:cNvPr id="625" name="Graphic 4">
            <a:extLst>
              <a:ext uri="{FF2B5EF4-FFF2-40B4-BE49-F238E27FC236}">
                <a16:creationId xmlns:a16="http://schemas.microsoft.com/office/drawing/2014/main" id="{16F7AEBD-37B4-7D77-A7C9-CF774B1D1695}"/>
              </a:ext>
            </a:extLst>
          </p:cNvPr>
          <p:cNvGrpSpPr/>
          <p:nvPr/>
        </p:nvGrpSpPr>
        <p:grpSpPr>
          <a:xfrm>
            <a:off x="2846558" y="2522823"/>
            <a:ext cx="734496" cy="561508"/>
            <a:chOff x="2987238" y="3749842"/>
            <a:chExt cx="734496" cy="561508"/>
          </a:xfrm>
        </p:grpSpPr>
        <p:grpSp>
          <p:nvGrpSpPr>
            <p:cNvPr id="626" name="Graphic 4">
              <a:extLst>
                <a:ext uri="{FF2B5EF4-FFF2-40B4-BE49-F238E27FC236}">
                  <a16:creationId xmlns:a16="http://schemas.microsoft.com/office/drawing/2014/main" id="{02D73F92-424F-895C-D7E4-0335EB0DF05F}"/>
                </a:ext>
              </a:extLst>
            </p:cNvPr>
            <p:cNvGrpSpPr/>
            <p:nvPr/>
          </p:nvGrpSpPr>
          <p:grpSpPr>
            <a:xfrm>
              <a:off x="3157086" y="3749842"/>
              <a:ext cx="385010" cy="385010"/>
              <a:chOff x="3157086" y="3749842"/>
              <a:chExt cx="385010" cy="385010"/>
            </a:xfrm>
          </p:grpSpPr>
          <p:grpSp>
            <p:nvGrpSpPr>
              <p:cNvPr id="627" name="Graphic 4">
                <a:extLst>
                  <a:ext uri="{FF2B5EF4-FFF2-40B4-BE49-F238E27FC236}">
                    <a16:creationId xmlns:a16="http://schemas.microsoft.com/office/drawing/2014/main" id="{8C6A929B-088B-A9C4-6758-8F20B297064D}"/>
                  </a:ext>
                </a:extLst>
              </p:cNvPr>
              <p:cNvGrpSpPr/>
              <p:nvPr/>
            </p:nvGrpSpPr>
            <p:grpSpPr>
              <a:xfrm>
                <a:off x="3157086" y="3749842"/>
                <a:ext cx="385010" cy="385010"/>
                <a:chOff x="3157086" y="3749842"/>
                <a:chExt cx="385010" cy="385010"/>
              </a:xfrm>
              <a:solidFill>
                <a:srgbClr val="FFFFFF"/>
              </a:solidFill>
            </p:grpSpPr>
            <p:grpSp>
              <p:nvGrpSpPr>
                <p:cNvPr id="628" name="Graphic 4">
                  <a:extLst>
                    <a:ext uri="{FF2B5EF4-FFF2-40B4-BE49-F238E27FC236}">
                      <a16:creationId xmlns:a16="http://schemas.microsoft.com/office/drawing/2014/main" id="{D60E0E5B-5C6A-4738-71ED-37BFCE6C6C48}"/>
                    </a:ext>
                  </a:extLst>
                </p:cNvPr>
                <p:cNvGrpSpPr/>
                <p:nvPr/>
              </p:nvGrpSpPr>
              <p:grpSpPr>
                <a:xfrm>
                  <a:off x="3199257" y="3864427"/>
                  <a:ext cx="242004" cy="202592"/>
                  <a:chOff x="3199257" y="3864427"/>
                  <a:chExt cx="242004" cy="202592"/>
                </a:xfrm>
                <a:solidFill>
                  <a:srgbClr val="FFFFFF"/>
                </a:solidFill>
              </p:grpSpPr>
              <p:sp>
                <p:nvSpPr>
                  <p:cNvPr id="629" name="Freeform: Shape 628">
                    <a:extLst>
                      <a:ext uri="{FF2B5EF4-FFF2-40B4-BE49-F238E27FC236}">
                        <a16:creationId xmlns:a16="http://schemas.microsoft.com/office/drawing/2014/main" id="{B46E1943-8BA2-9B09-5203-35515E366C10}"/>
                      </a:ext>
                    </a:extLst>
                  </p:cNvPr>
                  <p:cNvSpPr/>
                  <p:nvPr/>
                </p:nvSpPr>
                <p:spPr>
                  <a:xfrm>
                    <a:off x="3204756" y="3869926"/>
                    <a:ext cx="231006" cy="193422"/>
                  </a:xfrm>
                  <a:custGeom>
                    <a:avLst/>
                    <a:gdLst>
                      <a:gd name="connsiteX0" fmla="*/ 25667 w 231006"/>
                      <a:gd name="connsiteY0" fmla="*/ 193423 h 193422"/>
                      <a:gd name="connsiteX1" fmla="*/ 0 w 231006"/>
                      <a:gd name="connsiteY1" fmla="*/ 167756 h 193422"/>
                      <a:gd name="connsiteX2" fmla="*/ 25667 w 231006"/>
                      <a:gd name="connsiteY2" fmla="*/ 142088 h 193422"/>
                      <a:gd name="connsiteX3" fmla="*/ 27503 w 231006"/>
                      <a:gd name="connsiteY3" fmla="*/ 142088 h 193422"/>
                      <a:gd name="connsiteX4" fmla="*/ 82502 w 231006"/>
                      <a:gd name="connsiteY4" fmla="*/ 41254 h 193422"/>
                      <a:gd name="connsiteX5" fmla="*/ 77920 w 231006"/>
                      <a:gd name="connsiteY5" fmla="*/ 25667 h 193422"/>
                      <a:gd name="connsiteX6" fmla="*/ 103587 w 231006"/>
                      <a:gd name="connsiteY6" fmla="*/ 0 h 193422"/>
                      <a:gd name="connsiteX7" fmla="*/ 129255 w 231006"/>
                      <a:gd name="connsiteY7" fmla="*/ 25667 h 193422"/>
                      <a:gd name="connsiteX8" fmla="*/ 128337 w 231006"/>
                      <a:gd name="connsiteY8" fmla="*/ 33002 h 193422"/>
                      <a:gd name="connsiteX9" fmla="*/ 170502 w 231006"/>
                      <a:gd name="connsiteY9" fmla="*/ 68756 h 193422"/>
                      <a:gd name="connsiteX10" fmla="*/ 181507 w 231006"/>
                      <a:gd name="connsiteY10" fmla="*/ 66004 h 193422"/>
                      <a:gd name="connsiteX11" fmla="*/ 184253 w 231006"/>
                      <a:gd name="connsiteY11" fmla="*/ 66004 h 193422"/>
                      <a:gd name="connsiteX12" fmla="*/ 212674 w 231006"/>
                      <a:gd name="connsiteY12" fmla="*/ 17422 h 193422"/>
                      <a:gd name="connsiteX13" fmla="*/ 216338 w 231006"/>
                      <a:gd name="connsiteY13" fmla="*/ 20168 h 193422"/>
                      <a:gd name="connsiteX14" fmla="*/ 226425 w 231006"/>
                      <a:gd name="connsiteY14" fmla="*/ 25667 h 193422"/>
                      <a:gd name="connsiteX15" fmla="*/ 231007 w 231006"/>
                      <a:gd name="connsiteY15" fmla="*/ 27503 h 193422"/>
                      <a:gd name="connsiteX16" fmla="*/ 202586 w 231006"/>
                      <a:gd name="connsiteY16" fmla="*/ 76085 h 193422"/>
                      <a:gd name="connsiteX17" fmla="*/ 207174 w 231006"/>
                      <a:gd name="connsiteY17" fmla="*/ 90753 h 193422"/>
                      <a:gd name="connsiteX18" fmla="*/ 181507 w 231006"/>
                      <a:gd name="connsiteY18" fmla="*/ 116421 h 193422"/>
                      <a:gd name="connsiteX19" fmla="*/ 155840 w 231006"/>
                      <a:gd name="connsiteY19" fmla="*/ 90753 h 193422"/>
                      <a:gd name="connsiteX20" fmla="*/ 156757 w 231006"/>
                      <a:gd name="connsiteY20" fmla="*/ 83419 h 193422"/>
                      <a:gd name="connsiteX21" fmla="*/ 114586 w 231006"/>
                      <a:gd name="connsiteY21" fmla="*/ 47671 h 193422"/>
                      <a:gd name="connsiteX22" fmla="*/ 103587 w 231006"/>
                      <a:gd name="connsiteY22" fmla="*/ 50417 h 193422"/>
                      <a:gd name="connsiteX23" fmla="*/ 100834 w 231006"/>
                      <a:gd name="connsiteY23" fmla="*/ 50417 h 193422"/>
                      <a:gd name="connsiteX24" fmla="*/ 45836 w 231006"/>
                      <a:gd name="connsiteY24" fmla="*/ 150340 h 193422"/>
                      <a:gd name="connsiteX25" fmla="*/ 51335 w 231006"/>
                      <a:gd name="connsiteY25" fmla="*/ 165920 h 193422"/>
                      <a:gd name="connsiteX26" fmla="*/ 25667 w 231006"/>
                      <a:gd name="connsiteY26" fmla="*/ 193423 h 193422"/>
                      <a:gd name="connsiteX27" fmla="*/ 25667 w 231006"/>
                      <a:gd name="connsiteY27" fmla="*/ 162256 h 193422"/>
                      <a:gd name="connsiteX28" fmla="*/ 21086 w 231006"/>
                      <a:gd name="connsiteY28" fmla="*/ 166838 h 193422"/>
                      <a:gd name="connsiteX29" fmla="*/ 25667 w 231006"/>
                      <a:gd name="connsiteY29" fmla="*/ 171426 h 193422"/>
                      <a:gd name="connsiteX30" fmla="*/ 30249 w 231006"/>
                      <a:gd name="connsiteY30" fmla="*/ 166838 h 193422"/>
                      <a:gd name="connsiteX31" fmla="*/ 25667 w 231006"/>
                      <a:gd name="connsiteY31" fmla="*/ 162256 h 193422"/>
                      <a:gd name="connsiteX32" fmla="*/ 182424 w 231006"/>
                      <a:gd name="connsiteY32" fmla="*/ 87090 h 193422"/>
                      <a:gd name="connsiteX33" fmla="*/ 177836 w 231006"/>
                      <a:gd name="connsiteY33" fmla="*/ 91671 h 193422"/>
                      <a:gd name="connsiteX34" fmla="*/ 182424 w 231006"/>
                      <a:gd name="connsiteY34" fmla="*/ 96253 h 193422"/>
                      <a:gd name="connsiteX35" fmla="*/ 187006 w 231006"/>
                      <a:gd name="connsiteY35" fmla="*/ 91671 h 193422"/>
                      <a:gd name="connsiteX36" fmla="*/ 182424 w 231006"/>
                      <a:gd name="connsiteY36" fmla="*/ 87090 h 193422"/>
                      <a:gd name="connsiteX37" fmla="*/ 103587 w 231006"/>
                      <a:gd name="connsiteY37" fmla="*/ 21086 h 193422"/>
                      <a:gd name="connsiteX38" fmla="*/ 99005 w 231006"/>
                      <a:gd name="connsiteY38" fmla="*/ 25667 h 193422"/>
                      <a:gd name="connsiteX39" fmla="*/ 103587 w 231006"/>
                      <a:gd name="connsiteY39" fmla="*/ 30255 h 193422"/>
                      <a:gd name="connsiteX40" fmla="*/ 108169 w 231006"/>
                      <a:gd name="connsiteY40" fmla="*/ 25667 h 193422"/>
                      <a:gd name="connsiteX41" fmla="*/ 103587 w 231006"/>
                      <a:gd name="connsiteY41" fmla="*/ 21086 h 19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31006" h="193422">
                        <a:moveTo>
                          <a:pt x="25667" y="193423"/>
                        </a:moveTo>
                        <a:cubicBezTo>
                          <a:pt x="10999" y="193423"/>
                          <a:pt x="0" y="181507"/>
                          <a:pt x="0" y="167756"/>
                        </a:cubicBezTo>
                        <a:cubicBezTo>
                          <a:pt x="0" y="153087"/>
                          <a:pt x="11916" y="142088"/>
                          <a:pt x="25667" y="142088"/>
                        </a:cubicBezTo>
                        <a:cubicBezTo>
                          <a:pt x="26585" y="142088"/>
                          <a:pt x="26585" y="142088"/>
                          <a:pt x="27503" y="142088"/>
                        </a:cubicBezTo>
                        <a:lnTo>
                          <a:pt x="82502" y="41254"/>
                        </a:lnTo>
                        <a:cubicBezTo>
                          <a:pt x="79755" y="36672"/>
                          <a:pt x="77920" y="31167"/>
                          <a:pt x="77920" y="25667"/>
                        </a:cubicBezTo>
                        <a:cubicBezTo>
                          <a:pt x="77920" y="11005"/>
                          <a:pt x="89836" y="0"/>
                          <a:pt x="103587" y="0"/>
                        </a:cubicBezTo>
                        <a:cubicBezTo>
                          <a:pt x="118256" y="0"/>
                          <a:pt x="129255" y="11916"/>
                          <a:pt x="129255" y="25667"/>
                        </a:cubicBezTo>
                        <a:cubicBezTo>
                          <a:pt x="129255" y="28420"/>
                          <a:pt x="129255" y="30255"/>
                          <a:pt x="128337" y="33002"/>
                        </a:cubicBezTo>
                        <a:lnTo>
                          <a:pt x="170502" y="68756"/>
                        </a:lnTo>
                        <a:cubicBezTo>
                          <a:pt x="174173" y="66921"/>
                          <a:pt x="177836" y="66004"/>
                          <a:pt x="181507" y="66004"/>
                        </a:cubicBezTo>
                        <a:cubicBezTo>
                          <a:pt x="182424" y="66004"/>
                          <a:pt x="183336" y="66004"/>
                          <a:pt x="184253" y="66004"/>
                        </a:cubicBezTo>
                        <a:lnTo>
                          <a:pt x="212674" y="17422"/>
                        </a:lnTo>
                        <a:lnTo>
                          <a:pt x="216338" y="20168"/>
                        </a:lnTo>
                        <a:cubicBezTo>
                          <a:pt x="219090" y="22003"/>
                          <a:pt x="222754" y="23839"/>
                          <a:pt x="226425" y="25667"/>
                        </a:cubicBezTo>
                        <a:lnTo>
                          <a:pt x="231007" y="27503"/>
                        </a:lnTo>
                        <a:lnTo>
                          <a:pt x="202586" y="76085"/>
                        </a:lnTo>
                        <a:cubicBezTo>
                          <a:pt x="205339" y="80673"/>
                          <a:pt x="207174" y="85254"/>
                          <a:pt x="207174" y="90753"/>
                        </a:cubicBezTo>
                        <a:cubicBezTo>
                          <a:pt x="207174" y="105422"/>
                          <a:pt x="195258" y="116421"/>
                          <a:pt x="181507" y="116421"/>
                        </a:cubicBezTo>
                        <a:cubicBezTo>
                          <a:pt x="166838" y="116421"/>
                          <a:pt x="155840" y="104505"/>
                          <a:pt x="155840" y="90753"/>
                        </a:cubicBezTo>
                        <a:cubicBezTo>
                          <a:pt x="155840" y="88007"/>
                          <a:pt x="155840" y="86172"/>
                          <a:pt x="156757" y="83419"/>
                        </a:cubicBezTo>
                        <a:lnTo>
                          <a:pt x="114586" y="47671"/>
                        </a:lnTo>
                        <a:cubicBezTo>
                          <a:pt x="110922" y="49506"/>
                          <a:pt x="107251" y="50417"/>
                          <a:pt x="103587" y="50417"/>
                        </a:cubicBezTo>
                        <a:cubicBezTo>
                          <a:pt x="102670" y="50417"/>
                          <a:pt x="101752" y="50417"/>
                          <a:pt x="100834" y="50417"/>
                        </a:cubicBezTo>
                        <a:lnTo>
                          <a:pt x="45836" y="150340"/>
                        </a:lnTo>
                        <a:cubicBezTo>
                          <a:pt x="49500" y="154922"/>
                          <a:pt x="51335" y="160421"/>
                          <a:pt x="51335" y="165920"/>
                        </a:cubicBezTo>
                        <a:cubicBezTo>
                          <a:pt x="51335" y="181507"/>
                          <a:pt x="40336" y="193423"/>
                          <a:pt x="25667" y="193423"/>
                        </a:cubicBezTo>
                        <a:close/>
                        <a:moveTo>
                          <a:pt x="25667" y="162256"/>
                        </a:moveTo>
                        <a:cubicBezTo>
                          <a:pt x="22915" y="162256"/>
                          <a:pt x="21086" y="164092"/>
                          <a:pt x="21086" y="166838"/>
                        </a:cubicBezTo>
                        <a:cubicBezTo>
                          <a:pt x="21086" y="169591"/>
                          <a:pt x="22915" y="171426"/>
                          <a:pt x="25667" y="171426"/>
                        </a:cubicBezTo>
                        <a:cubicBezTo>
                          <a:pt x="28420" y="171426"/>
                          <a:pt x="30249" y="169591"/>
                          <a:pt x="30249" y="166838"/>
                        </a:cubicBezTo>
                        <a:cubicBezTo>
                          <a:pt x="30249" y="164092"/>
                          <a:pt x="28420" y="162256"/>
                          <a:pt x="25667" y="162256"/>
                        </a:cubicBezTo>
                        <a:close/>
                        <a:moveTo>
                          <a:pt x="182424" y="87090"/>
                        </a:moveTo>
                        <a:cubicBezTo>
                          <a:pt x="179672" y="87090"/>
                          <a:pt x="177836" y="88918"/>
                          <a:pt x="177836" y="91671"/>
                        </a:cubicBezTo>
                        <a:cubicBezTo>
                          <a:pt x="177836" y="94424"/>
                          <a:pt x="179672" y="96253"/>
                          <a:pt x="182424" y="96253"/>
                        </a:cubicBezTo>
                        <a:cubicBezTo>
                          <a:pt x="185171" y="96253"/>
                          <a:pt x="187006" y="94424"/>
                          <a:pt x="187006" y="91671"/>
                        </a:cubicBezTo>
                        <a:cubicBezTo>
                          <a:pt x="187006" y="88918"/>
                          <a:pt x="184253" y="87090"/>
                          <a:pt x="182424" y="87090"/>
                        </a:cubicBezTo>
                        <a:close/>
                        <a:moveTo>
                          <a:pt x="103587" y="21086"/>
                        </a:moveTo>
                        <a:cubicBezTo>
                          <a:pt x="100834" y="21086"/>
                          <a:pt x="99005" y="22921"/>
                          <a:pt x="99005" y="25667"/>
                        </a:cubicBezTo>
                        <a:cubicBezTo>
                          <a:pt x="99005" y="28420"/>
                          <a:pt x="100834" y="30255"/>
                          <a:pt x="103587" y="30255"/>
                        </a:cubicBezTo>
                        <a:cubicBezTo>
                          <a:pt x="106334" y="30255"/>
                          <a:pt x="108169" y="28420"/>
                          <a:pt x="108169" y="25667"/>
                        </a:cubicBezTo>
                        <a:cubicBezTo>
                          <a:pt x="108169" y="22921"/>
                          <a:pt x="106334" y="21086"/>
                          <a:pt x="103587" y="21086"/>
                        </a:cubicBezTo>
                        <a:close/>
                      </a:path>
                    </a:pathLst>
                  </a:custGeom>
                  <a:solidFill>
                    <a:srgbClr val="FFFFFF"/>
                  </a:solidFill>
                  <a:ln w="6417" cap="flat">
                    <a:noFill/>
                    <a:prstDash val="solid"/>
                    <a:miter/>
                  </a:ln>
                </p:spPr>
                <p:txBody>
                  <a:bodyPr rtlCol="0" anchor="ctr"/>
                  <a:lstStyle/>
                  <a:p>
                    <a:endParaRPr lang="en-US" sz="810"/>
                  </a:p>
                </p:txBody>
              </p:sp>
              <p:sp>
                <p:nvSpPr>
                  <p:cNvPr id="630" name="Freeform: Shape 629">
                    <a:extLst>
                      <a:ext uri="{FF2B5EF4-FFF2-40B4-BE49-F238E27FC236}">
                        <a16:creationId xmlns:a16="http://schemas.microsoft.com/office/drawing/2014/main" id="{78672353-EDA2-5888-98E5-365F4EBE5320}"/>
                      </a:ext>
                    </a:extLst>
                  </p:cNvPr>
                  <p:cNvSpPr/>
                  <p:nvPr/>
                </p:nvSpPr>
                <p:spPr>
                  <a:xfrm>
                    <a:off x="3199257" y="3864427"/>
                    <a:ext cx="242004" cy="202592"/>
                  </a:xfrm>
                  <a:custGeom>
                    <a:avLst/>
                    <a:gdLst>
                      <a:gd name="connsiteX0" fmla="*/ 109087 w 242004"/>
                      <a:gd name="connsiteY0" fmla="*/ 9170 h 202592"/>
                      <a:gd name="connsiteX1" fmla="*/ 130166 w 242004"/>
                      <a:gd name="connsiteY1" fmla="*/ 30249 h 202592"/>
                      <a:gd name="connsiteX2" fmla="*/ 128337 w 242004"/>
                      <a:gd name="connsiteY2" fmla="*/ 39419 h 202592"/>
                      <a:gd name="connsiteX3" fmla="*/ 175084 w 242004"/>
                      <a:gd name="connsiteY3" fmla="*/ 78837 h 202592"/>
                      <a:gd name="connsiteX4" fmla="*/ 187000 w 242004"/>
                      <a:gd name="connsiteY4" fmla="*/ 75167 h 202592"/>
                      <a:gd name="connsiteX5" fmla="*/ 192505 w 242004"/>
                      <a:gd name="connsiteY5" fmla="*/ 76084 h 202592"/>
                      <a:gd name="connsiteX6" fmla="*/ 220001 w 242004"/>
                      <a:gd name="connsiteY6" fmla="*/ 29338 h 202592"/>
                      <a:gd name="connsiteX7" fmla="*/ 231007 w 242004"/>
                      <a:gd name="connsiteY7" fmla="*/ 35755 h 202592"/>
                      <a:gd name="connsiteX8" fmla="*/ 203504 w 242004"/>
                      <a:gd name="connsiteY8" fmla="*/ 83419 h 202592"/>
                      <a:gd name="connsiteX9" fmla="*/ 209003 w 242004"/>
                      <a:gd name="connsiteY9" fmla="*/ 98088 h 202592"/>
                      <a:gd name="connsiteX10" fmla="*/ 187917 w 242004"/>
                      <a:gd name="connsiteY10" fmla="*/ 119174 h 202592"/>
                      <a:gd name="connsiteX11" fmla="*/ 166838 w 242004"/>
                      <a:gd name="connsiteY11" fmla="*/ 98088 h 202592"/>
                      <a:gd name="connsiteX12" fmla="*/ 168667 w 242004"/>
                      <a:gd name="connsiteY12" fmla="*/ 89836 h 202592"/>
                      <a:gd name="connsiteX13" fmla="*/ 121920 w 242004"/>
                      <a:gd name="connsiteY13" fmla="*/ 50417 h 202592"/>
                      <a:gd name="connsiteX14" fmla="*/ 109998 w 242004"/>
                      <a:gd name="connsiteY14" fmla="*/ 54088 h 202592"/>
                      <a:gd name="connsiteX15" fmla="*/ 105416 w 242004"/>
                      <a:gd name="connsiteY15" fmla="*/ 53170 h 202592"/>
                      <a:gd name="connsiteX16" fmla="*/ 46747 w 242004"/>
                      <a:gd name="connsiteY16" fmla="*/ 157675 h 202592"/>
                      <a:gd name="connsiteX17" fmla="*/ 53164 w 242004"/>
                      <a:gd name="connsiteY17" fmla="*/ 172337 h 202592"/>
                      <a:gd name="connsiteX18" fmla="*/ 32084 w 242004"/>
                      <a:gd name="connsiteY18" fmla="*/ 193423 h 202592"/>
                      <a:gd name="connsiteX19" fmla="*/ 10999 w 242004"/>
                      <a:gd name="connsiteY19" fmla="*/ 172337 h 202592"/>
                      <a:gd name="connsiteX20" fmla="*/ 31167 w 242004"/>
                      <a:gd name="connsiteY20" fmla="*/ 151258 h 202592"/>
                      <a:gd name="connsiteX21" fmla="*/ 35748 w 242004"/>
                      <a:gd name="connsiteY21" fmla="*/ 152169 h 202592"/>
                      <a:gd name="connsiteX22" fmla="*/ 93500 w 242004"/>
                      <a:gd name="connsiteY22" fmla="*/ 45836 h 202592"/>
                      <a:gd name="connsiteX23" fmla="*/ 88001 w 242004"/>
                      <a:gd name="connsiteY23" fmla="*/ 31167 h 202592"/>
                      <a:gd name="connsiteX24" fmla="*/ 109087 w 242004"/>
                      <a:gd name="connsiteY24" fmla="*/ 9170 h 202592"/>
                      <a:gd name="connsiteX25" fmla="*/ 109087 w 242004"/>
                      <a:gd name="connsiteY25" fmla="*/ 40336 h 202592"/>
                      <a:gd name="connsiteX26" fmla="*/ 118250 w 242004"/>
                      <a:gd name="connsiteY26" fmla="*/ 31167 h 202592"/>
                      <a:gd name="connsiteX27" fmla="*/ 109087 w 242004"/>
                      <a:gd name="connsiteY27" fmla="*/ 22003 h 202592"/>
                      <a:gd name="connsiteX28" fmla="*/ 99917 w 242004"/>
                      <a:gd name="connsiteY28" fmla="*/ 31167 h 202592"/>
                      <a:gd name="connsiteX29" fmla="*/ 109087 w 242004"/>
                      <a:gd name="connsiteY29" fmla="*/ 40336 h 202592"/>
                      <a:gd name="connsiteX30" fmla="*/ 187917 w 242004"/>
                      <a:gd name="connsiteY30" fmla="*/ 106340 h 202592"/>
                      <a:gd name="connsiteX31" fmla="*/ 197087 w 242004"/>
                      <a:gd name="connsiteY31" fmla="*/ 97170 h 202592"/>
                      <a:gd name="connsiteX32" fmla="*/ 187917 w 242004"/>
                      <a:gd name="connsiteY32" fmla="*/ 88001 h 202592"/>
                      <a:gd name="connsiteX33" fmla="*/ 178754 w 242004"/>
                      <a:gd name="connsiteY33" fmla="*/ 97170 h 202592"/>
                      <a:gd name="connsiteX34" fmla="*/ 187917 w 242004"/>
                      <a:gd name="connsiteY34" fmla="*/ 106340 h 202592"/>
                      <a:gd name="connsiteX35" fmla="*/ 31167 w 242004"/>
                      <a:gd name="connsiteY35" fmla="*/ 181507 h 202592"/>
                      <a:gd name="connsiteX36" fmla="*/ 40330 w 242004"/>
                      <a:gd name="connsiteY36" fmla="*/ 172337 h 202592"/>
                      <a:gd name="connsiteX37" fmla="*/ 31167 w 242004"/>
                      <a:gd name="connsiteY37" fmla="*/ 163174 h 202592"/>
                      <a:gd name="connsiteX38" fmla="*/ 21997 w 242004"/>
                      <a:gd name="connsiteY38" fmla="*/ 172337 h 202592"/>
                      <a:gd name="connsiteX39" fmla="*/ 31167 w 242004"/>
                      <a:gd name="connsiteY39" fmla="*/ 181507 h 202592"/>
                      <a:gd name="connsiteX40" fmla="*/ 109087 w 242004"/>
                      <a:gd name="connsiteY40" fmla="*/ 0 h 202592"/>
                      <a:gd name="connsiteX41" fmla="*/ 78831 w 242004"/>
                      <a:gd name="connsiteY41" fmla="*/ 30249 h 202592"/>
                      <a:gd name="connsiteX42" fmla="*/ 83419 w 242004"/>
                      <a:gd name="connsiteY42" fmla="*/ 45836 h 202592"/>
                      <a:gd name="connsiteX43" fmla="*/ 30249 w 242004"/>
                      <a:gd name="connsiteY43" fmla="*/ 142088 h 202592"/>
                      <a:gd name="connsiteX44" fmla="*/ 0 w 242004"/>
                      <a:gd name="connsiteY44" fmla="*/ 172337 h 202592"/>
                      <a:gd name="connsiteX45" fmla="*/ 30249 w 242004"/>
                      <a:gd name="connsiteY45" fmla="*/ 202592 h 202592"/>
                      <a:gd name="connsiteX46" fmla="*/ 60498 w 242004"/>
                      <a:gd name="connsiteY46" fmla="*/ 172337 h 202592"/>
                      <a:gd name="connsiteX47" fmla="*/ 55916 w 242004"/>
                      <a:gd name="connsiteY47" fmla="*/ 156757 h 202592"/>
                      <a:gd name="connsiteX48" fmla="*/ 108169 w 242004"/>
                      <a:gd name="connsiteY48" fmla="*/ 61422 h 202592"/>
                      <a:gd name="connsiteX49" fmla="*/ 118250 w 242004"/>
                      <a:gd name="connsiteY49" fmla="*/ 59587 h 202592"/>
                      <a:gd name="connsiteX50" fmla="*/ 155833 w 242004"/>
                      <a:gd name="connsiteY50" fmla="*/ 91671 h 202592"/>
                      <a:gd name="connsiteX51" fmla="*/ 154915 w 242004"/>
                      <a:gd name="connsiteY51" fmla="*/ 97170 h 202592"/>
                      <a:gd name="connsiteX52" fmla="*/ 185171 w 242004"/>
                      <a:gd name="connsiteY52" fmla="*/ 127419 h 202592"/>
                      <a:gd name="connsiteX53" fmla="*/ 215420 w 242004"/>
                      <a:gd name="connsiteY53" fmla="*/ 97170 h 202592"/>
                      <a:gd name="connsiteX54" fmla="*/ 211756 w 242004"/>
                      <a:gd name="connsiteY54" fmla="*/ 82501 h 202592"/>
                      <a:gd name="connsiteX55" fmla="*/ 236506 w 242004"/>
                      <a:gd name="connsiteY55" fmla="*/ 40336 h 202592"/>
                      <a:gd name="connsiteX56" fmla="*/ 242005 w 242004"/>
                      <a:gd name="connsiteY56" fmla="*/ 32084 h 202592"/>
                      <a:gd name="connsiteX57" fmla="*/ 232835 w 242004"/>
                      <a:gd name="connsiteY57" fmla="*/ 27503 h 202592"/>
                      <a:gd name="connsiteX58" fmla="*/ 223672 w 242004"/>
                      <a:gd name="connsiteY58" fmla="*/ 22003 h 202592"/>
                      <a:gd name="connsiteX59" fmla="*/ 215420 w 242004"/>
                      <a:gd name="connsiteY59" fmla="*/ 16504 h 202592"/>
                      <a:gd name="connsiteX60" fmla="*/ 210838 w 242004"/>
                      <a:gd name="connsiteY60" fmla="*/ 24750 h 202592"/>
                      <a:gd name="connsiteX61" fmla="*/ 186089 w 242004"/>
                      <a:gd name="connsiteY61" fmla="*/ 66921 h 202592"/>
                      <a:gd name="connsiteX62" fmla="*/ 176001 w 242004"/>
                      <a:gd name="connsiteY62" fmla="*/ 68750 h 202592"/>
                      <a:gd name="connsiteX63" fmla="*/ 138418 w 242004"/>
                      <a:gd name="connsiteY63" fmla="*/ 36666 h 202592"/>
                      <a:gd name="connsiteX64" fmla="*/ 139335 w 242004"/>
                      <a:gd name="connsiteY64" fmla="*/ 31167 h 202592"/>
                      <a:gd name="connsiteX65" fmla="*/ 109087 w 242004"/>
                      <a:gd name="connsiteY65" fmla="*/ 0 h 20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42004" h="202592">
                        <a:moveTo>
                          <a:pt x="109087" y="9170"/>
                        </a:moveTo>
                        <a:cubicBezTo>
                          <a:pt x="121003" y="9170"/>
                          <a:pt x="130166" y="18333"/>
                          <a:pt x="130166" y="30249"/>
                        </a:cubicBezTo>
                        <a:cubicBezTo>
                          <a:pt x="130166" y="33002"/>
                          <a:pt x="129248" y="36666"/>
                          <a:pt x="128337" y="39419"/>
                        </a:cubicBezTo>
                        <a:lnTo>
                          <a:pt x="175084" y="78837"/>
                        </a:lnTo>
                        <a:cubicBezTo>
                          <a:pt x="178754" y="77002"/>
                          <a:pt x="182418" y="75167"/>
                          <a:pt x="187000" y="75167"/>
                        </a:cubicBezTo>
                        <a:cubicBezTo>
                          <a:pt x="188835" y="75167"/>
                          <a:pt x="190670" y="75167"/>
                          <a:pt x="192505" y="76084"/>
                        </a:cubicBezTo>
                        <a:lnTo>
                          <a:pt x="220001" y="29338"/>
                        </a:lnTo>
                        <a:cubicBezTo>
                          <a:pt x="223672" y="31167"/>
                          <a:pt x="227336" y="33919"/>
                          <a:pt x="231007" y="35755"/>
                        </a:cubicBezTo>
                        <a:lnTo>
                          <a:pt x="203504" y="83419"/>
                        </a:lnTo>
                        <a:cubicBezTo>
                          <a:pt x="207168" y="87089"/>
                          <a:pt x="209003" y="92589"/>
                          <a:pt x="209003" y="98088"/>
                        </a:cubicBezTo>
                        <a:cubicBezTo>
                          <a:pt x="209003" y="110004"/>
                          <a:pt x="199833" y="119174"/>
                          <a:pt x="187917" y="119174"/>
                        </a:cubicBezTo>
                        <a:cubicBezTo>
                          <a:pt x="176001" y="119174"/>
                          <a:pt x="166838" y="110004"/>
                          <a:pt x="166838" y="98088"/>
                        </a:cubicBezTo>
                        <a:cubicBezTo>
                          <a:pt x="166838" y="95335"/>
                          <a:pt x="167749" y="91671"/>
                          <a:pt x="168667" y="89836"/>
                        </a:cubicBezTo>
                        <a:lnTo>
                          <a:pt x="121920" y="50417"/>
                        </a:lnTo>
                        <a:cubicBezTo>
                          <a:pt x="118250" y="52252"/>
                          <a:pt x="114586" y="54088"/>
                          <a:pt x="109998" y="54088"/>
                        </a:cubicBezTo>
                        <a:cubicBezTo>
                          <a:pt x="108169" y="54088"/>
                          <a:pt x="106334" y="54088"/>
                          <a:pt x="105416" y="53170"/>
                        </a:cubicBezTo>
                        <a:lnTo>
                          <a:pt x="46747" y="157675"/>
                        </a:lnTo>
                        <a:cubicBezTo>
                          <a:pt x="50417" y="161339"/>
                          <a:pt x="53164" y="166838"/>
                          <a:pt x="53164" y="172337"/>
                        </a:cubicBezTo>
                        <a:cubicBezTo>
                          <a:pt x="53164" y="184253"/>
                          <a:pt x="44000" y="193423"/>
                          <a:pt x="32084" y="193423"/>
                        </a:cubicBezTo>
                        <a:cubicBezTo>
                          <a:pt x="20162" y="193423"/>
                          <a:pt x="10999" y="184253"/>
                          <a:pt x="10999" y="172337"/>
                        </a:cubicBezTo>
                        <a:cubicBezTo>
                          <a:pt x="10999" y="160421"/>
                          <a:pt x="19251" y="151258"/>
                          <a:pt x="31167" y="151258"/>
                        </a:cubicBezTo>
                        <a:cubicBezTo>
                          <a:pt x="32995" y="151258"/>
                          <a:pt x="33913" y="151258"/>
                          <a:pt x="35748" y="152169"/>
                        </a:cubicBezTo>
                        <a:lnTo>
                          <a:pt x="93500" y="45836"/>
                        </a:lnTo>
                        <a:cubicBezTo>
                          <a:pt x="89836" y="42171"/>
                          <a:pt x="88001" y="36666"/>
                          <a:pt x="88001" y="31167"/>
                        </a:cubicBezTo>
                        <a:cubicBezTo>
                          <a:pt x="88001" y="19251"/>
                          <a:pt x="97164" y="9170"/>
                          <a:pt x="109087" y="9170"/>
                        </a:cubicBezTo>
                        <a:close/>
                        <a:moveTo>
                          <a:pt x="109087" y="40336"/>
                        </a:moveTo>
                        <a:cubicBezTo>
                          <a:pt x="114586" y="40336"/>
                          <a:pt x="118250" y="36666"/>
                          <a:pt x="118250" y="31167"/>
                        </a:cubicBezTo>
                        <a:cubicBezTo>
                          <a:pt x="118250" y="25667"/>
                          <a:pt x="114586" y="22003"/>
                          <a:pt x="109087" y="22003"/>
                        </a:cubicBezTo>
                        <a:cubicBezTo>
                          <a:pt x="103581" y="22003"/>
                          <a:pt x="99917" y="25667"/>
                          <a:pt x="99917" y="31167"/>
                        </a:cubicBezTo>
                        <a:cubicBezTo>
                          <a:pt x="99917" y="35755"/>
                          <a:pt x="104498" y="40336"/>
                          <a:pt x="109087" y="40336"/>
                        </a:cubicBezTo>
                        <a:close/>
                        <a:moveTo>
                          <a:pt x="187917" y="106340"/>
                        </a:moveTo>
                        <a:cubicBezTo>
                          <a:pt x="193416" y="106340"/>
                          <a:pt x="197087" y="102669"/>
                          <a:pt x="197087" y="97170"/>
                        </a:cubicBezTo>
                        <a:cubicBezTo>
                          <a:pt x="197087" y="91671"/>
                          <a:pt x="193416" y="88001"/>
                          <a:pt x="187917" y="88001"/>
                        </a:cubicBezTo>
                        <a:cubicBezTo>
                          <a:pt x="182418" y="88001"/>
                          <a:pt x="178754" y="91671"/>
                          <a:pt x="178754" y="97170"/>
                        </a:cubicBezTo>
                        <a:cubicBezTo>
                          <a:pt x="178754" y="102669"/>
                          <a:pt x="182418" y="106340"/>
                          <a:pt x="187917" y="106340"/>
                        </a:cubicBezTo>
                        <a:close/>
                        <a:moveTo>
                          <a:pt x="31167" y="181507"/>
                        </a:moveTo>
                        <a:cubicBezTo>
                          <a:pt x="36666" y="181507"/>
                          <a:pt x="40330" y="177836"/>
                          <a:pt x="40330" y="172337"/>
                        </a:cubicBezTo>
                        <a:cubicBezTo>
                          <a:pt x="40330" y="166838"/>
                          <a:pt x="36666" y="163174"/>
                          <a:pt x="31167" y="163174"/>
                        </a:cubicBezTo>
                        <a:cubicBezTo>
                          <a:pt x="25667" y="163174"/>
                          <a:pt x="21997" y="166838"/>
                          <a:pt x="21997" y="172337"/>
                        </a:cubicBezTo>
                        <a:cubicBezTo>
                          <a:pt x="21997" y="177836"/>
                          <a:pt x="26579" y="181507"/>
                          <a:pt x="31167" y="181507"/>
                        </a:cubicBezTo>
                        <a:close/>
                        <a:moveTo>
                          <a:pt x="109087" y="0"/>
                        </a:moveTo>
                        <a:cubicBezTo>
                          <a:pt x="92582" y="0"/>
                          <a:pt x="78831" y="13751"/>
                          <a:pt x="78831" y="30249"/>
                        </a:cubicBezTo>
                        <a:cubicBezTo>
                          <a:pt x="78831" y="35755"/>
                          <a:pt x="80666" y="41254"/>
                          <a:pt x="83419" y="45836"/>
                        </a:cubicBezTo>
                        <a:lnTo>
                          <a:pt x="30249" y="142088"/>
                        </a:lnTo>
                        <a:cubicBezTo>
                          <a:pt x="13745" y="142088"/>
                          <a:pt x="0" y="155839"/>
                          <a:pt x="0" y="172337"/>
                        </a:cubicBezTo>
                        <a:cubicBezTo>
                          <a:pt x="0" y="188841"/>
                          <a:pt x="13745" y="202592"/>
                          <a:pt x="30249" y="202592"/>
                        </a:cubicBezTo>
                        <a:cubicBezTo>
                          <a:pt x="46747" y="202592"/>
                          <a:pt x="60498" y="188841"/>
                          <a:pt x="60498" y="172337"/>
                        </a:cubicBezTo>
                        <a:cubicBezTo>
                          <a:pt x="60498" y="166838"/>
                          <a:pt x="58663" y="161339"/>
                          <a:pt x="55916" y="156757"/>
                        </a:cubicBezTo>
                        <a:lnTo>
                          <a:pt x="108169" y="61422"/>
                        </a:lnTo>
                        <a:cubicBezTo>
                          <a:pt x="111833" y="61422"/>
                          <a:pt x="114586" y="60505"/>
                          <a:pt x="118250" y="59587"/>
                        </a:cubicBezTo>
                        <a:lnTo>
                          <a:pt x="155833" y="91671"/>
                        </a:lnTo>
                        <a:cubicBezTo>
                          <a:pt x="155833" y="93506"/>
                          <a:pt x="154915" y="95335"/>
                          <a:pt x="154915" y="97170"/>
                        </a:cubicBezTo>
                        <a:cubicBezTo>
                          <a:pt x="154915" y="113668"/>
                          <a:pt x="168667" y="127419"/>
                          <a:pt x="185171" y="127419"/>
                        </a:cubicBezTo>
                        <a:cubicBezTo>
                          <a:pt x="201669" y="127419"/>
                          <a:pt x="215420" y="113668"/>
                          <a:pt x="215420" y="97170"/>
                        </a:cubicBezTo>
                        <a:cubicBezTo>
                          <a:pt x="215420" y="91671"/>
                          <a:pt x="214502" y="87089"/>
                          <a:pt x="211756" y="82501"/>
                        </a:cubicBezTo>
                        <a:lnTo>
                          <a:pt x="236506" y="40336"/>
                        </a:lnTo>
                        <a:lnTo>
                          <a:pt x="242005" y="32084"/>
                        </a:lnTo>
                        <a:lnTo>
                          <a:pt x="232835" y="27503"/>
                        </a:lnTo>
                        <a:cubicBezTo>
                          <a:pt x="229171" y="25667"/>
                          <a:pt x="226418" y="23832"/>
                          <a:pt x="223672" y="22003"/>
                        </a:cubicBezTo>
                        <a:lnTo>
                          <a:pt x="215420" y="16504"/>
                        </a:lnTo>
                        <a:lnTo>
                          <a:pt x="210838" y="24750"/>
                        </a:lnTo>
                        <a:lnTo>
                          <a:pt x="186089" y="66921"/>
                        </a:lnTo>
                        <a:cubicBezTo>
                          <a:pt x="182418" y="66921"/>
                          <a:pt x="178754" y="67839"/>
                          <a:pt x="176001" y="68750"/>
                        </a:cubicBezTo>
                        <a:lnTo>
                          <a:pt x="138418" y="36666"/>
                        </a:lnTo>
                        <a:cubicBezTo>
                          <a:pt x="138418" y="34837"/>
                          <a:pt x="139335" y="33002"/>
                          <a:pt x="139335" y="31167"/>
                        </a:cubicBezTo>
                        <a:cubicBezTo>
                          <a:pt x="140253" y="13751"/>
                          <a:pt x="126502" y="0"/>
                          <a:pt x="109087" y="0"/>
                        </a:cubicBezTo>
                        <a:close/>
                      </a:path>
                    </a:pathLst>
                  </a:custGeom>
                  <a:solidFill>
                    <a:srgbClr val="FFFFFF"/>
                  </a:solidFill>
                  <a:ln w="6417" cap="flat">
                    <a:noFill/>
                    <a:prstDash val="solid"/>
                    <a:miter/>
                  </a:ln>
                </p:spPr>
                <p:txBody>
                  <a:bodyPr rtlCol="0" anchor="ctr"/>
                  <a:lstStyle/>
                  <a:p>
                    <a:endParaRPr lang="en-US" sz="810"/>
                  </a:p>
                </p:txBody>
              </p:sp>
            </p:grpSp>
            <p:grpSp>
              <p:nvGrpSpPr>
                <p:cNvPr id="631" name="Graphic 4">
                  <a:extLst>
                    <a:ext uri="{FF2B5EF4-FFF2-40B4-BE49-F238E27FC236}">
                      <a16:creationId xmlns:a16="http://schemas.microsoft.com/office/drawing/2014/main" id="{567FA45A-8228-204C-5419-310E9A3C0CAB}"/>
                    </a:ext>
                  </a:extLst>
                </p:cNvPr>
                <p:cNvGrpSpPr/>
                <p:nvPr/>
              </p:nvGrpSpPr>
              <p:grpSpPr>
                <a:xfrm>
                  <a:off x="3157086" y="3749842"/>
                  <a:ext cx="385010" cy="385010"/>
                  <a:chOff x="3157086" y="3749842"/>
                  <a:chExt cx="385010" cy="385010"/>
                </a:xfrm>
                <a:solidFill>
                  <a:srgbClr val="FFFFFF"/>
                </a:solidFill>
              </p:grpSpPr>
              <p:sp>
                <p:nvSpPr>
                  <p:cNvPr id="632" name="Freeform: Shape 631">
                    <a:extLst>
                      <a:ext uri="{FF2B5EF4-FFF2-40B4-BE49-F238E27FC236}">
                        <a16:creationId xmlns:a16="http://schemas.microsoft.com/office/drawing/2014/main" id="{16F21BFE-E23E-AD00-B8A3-71C40467A676}"/>
                      </a:ext>
                    </a:extLst>
                  </p:cNvPr>
                  <p:cNvSpPr/>
                  <p:nvPr/>
                </p:nvSpPr>
                <p:spPr>
                  <a:xfrm>
                    <a:off x="3161667" y="3754423"/>
                    <a:ext cx="375847" cy="375847"/>
                  </a:xfrm>
                  <a:custGeom>
                    <a:avLst/>
                    <a:gdLst>
                      <a:gd name="connsiteX0" fmla="*/ 0 w 375847"/>
                      <a:gd name="connsiteY0" fmla="*/ 375847 h 375847"/>
                      <a:gd name="connsiteX1" fmla="*/ 0 w 375847"/>
                      <a:gd name="connsiteY1" fmla="*/ 0 h 375847"/>
                      <a:gd name="connsiteX2" fmla="*/ 30255 w 375847"/>
                      <a:gd name="connsiteY2" fmla="*/ 0 h 375847"/>
                      <a:gd name="connsiteX3" fmla="*/ 30255 w 375847"/>
                      <a:gd name="connsiteY3" fmla="*/ 21086 h 375847"/>
                      <a:gd name="connsiteX4" fmla="*/ 21086 w 375847"/>
                      <a:gd name="connsiteY4" fmla="*/ 21086 h 375847"/>
                      <a:gd name="connsiteX5" fmla="*/ 21086 w 375847"/>
                      <a:gd name="connsiteY5" fmla="*/ 354762 h 375847"/>
                      <a:gd name="connsiteX6" fmla="*/ 57752 w 375847"/>
                      <a:gd name="connsiteY6" fmla="*/ 354762 h 375847"/>
                      <a:gd name="connsiteX7" fmla="*/ 57752 w 375847"/>
                      <a:gd name="connsiteY7" fmla="*/ 345592 h 375847"/>
                      <a:gd name="connsiteX8" fmla="*/ 79755 w 375847"/>
                      <a:gd name="connsiteY8" fmla="*/ 345592 h 375847"/>
                      <a:gd name="connsiteX9" fmla="*/ 79755 w 375847"/>
                      <a:gd name="connsiteY9" fmla="*/ 354762 h 375847"/>
                      <a:gd name="connsiteX10" fmla="*/ 135671 w 375847"/>
                      <a:gd name="connsiteY10" fmla="*/ 354762 h 375847"/>
                      <a:gd name="connsiteX11" fmla="*/ 135671 w 375847"/>
                      <a:gd name="connsiteY11" fmla="*/ 345592 h 375847"/>
                      <a:gd name="connsiteX12" fmla="*/ 157675 w 375847"/>
                      <a:gd name="connsiteY12" fmla="*/ 345592 h 375847"/>
                      <a:gd name="connsiteX13" fmla="*/ 157675 w 375847"/>
                      <a:gd name="connsiteY13" fmla="*/ 354762 h 375847"/>
                      <a:gd name="connsiteX14" fmla="*/ 213591 w 375847"/>
                      <a:gd name="connsiteY14" fmla="*/ 354762 h 375847"/>
                      <a:gd name="connsiteX15" fmla="*/ 213591 w 375847"/>
                      <a:gd name="connsiteY15" fmla="*/ 345592 h 375847"/>
                      <a:gd name="connsiteX16" fmla="*/ 235595 w 375847"/>
                      <a:gd name="connsiteY16" fmla="*/ 345592 h 375847"/>
                      <a:gd name="connsiteX17" fmla="*/ 235595 w 375847"/>
                      <a:gd name="connsiteY17" fmla="*/ 354762 h 375847"/>
                      <a:gd name="connsiteX18" fmla="*/ 291511 w 375847"/>
                      <a:gd name="connsiteY18" fmla="*/ 354762 h 375847"/>
                      <a:gd name="connsiteX19" fmla="*/ 291511 w 375847"/>
                      <a:gd name="connsiteY19" fmla="*/ 345592 h 375847"/>
                      <a:gd name="connsiteX20" fmla="*/ 313508 w 375847"/>
                      <a:gd name="connsiteY20" fmla="*/ 345592 h 375847"/>
                      <a:gd name="connsiteX21" fmla="*/ 313508 w 375847"/>
                      <a:gd name="connsiteY21" fmla="*/ 354762 h 375847"/>
                      <a:gd name="connsiteX22" fmla="*/ 354762 w 375847"/>
                      <a:gd name="connsiteY22" fmla="*/ 354762 h 375847"/>
                      <a:gd name="connsiteX23" fmla="*/ 354762 w 375847"/>
                      <a:gd name="connsiteY23" fmla="*/ 343763 h 375847"/>
                      <a:gd name="connsiteX24" fmla="*/ 375847 w 375847"/>
                      <a:gd name="connsiteY24" fmla="*/ 343763 h 375847"/>
                      <a:gd name="connsiteX25" fmla="*/ 375847 w 375847"/>
                      <a:gd name="connsiteY25" fmla="*/ 375847 h 375847"/>
                      <a:gd name="connsiteX26" fmla="*/ 0 w 375847"/>
                      <a:gd name="connsiteY26" fmla="*/ 375847 h 37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5847" h="375847">
                        <a:moveTo>
                          <a:pt x="0" y="375847"/>
                        </a:moveTo>
                        <a:lnTo>
                          <a:pt x="0" y="0"/>
                        </a:lnTo>
                        <a:lnTo>
                          <a:pt x="30255" y="0"/>
                        </a:lnTo>
                        <a:lnTo>
                          <a:pt x="30255" y="21086"/>
                        </a:lnTo>
                        <a:lnTo>
                          <a:pt x="21086" y="21086"/>
                        </a:lnTo>
                        <a:lnTo>
                          <a:pt x="21086" y="354762"/>
                        </a:lnTo>
                        <a:lnTo>
                          <a:pt x="57752" y="354762"/>
                        </a:lnTo>
                        <a:lnTo>
                          <a:pt x="57752" y="345592"/>
                        </a:lnTo>
                        <a:lnTo>
                          <a:pt x="79755" y="345592"/>
                        </a:lnTo>
                        <a:lnTo>
                          <a:pt x="79755" y="354762"/>
                        </a:lnTo>
                        <a:lnTo>
                          <a:pt x="135671" y="354762"/>
                        </a:lnTo>
                        <a:lnTo>
                          <a:pt x="135671" y="345592"/>
                        </a:lnTo>
                        <a:lnTo>
                          <a:pt x="157675" y="345592"/>
                        </a:lnTo>
                        <a:lnTo>
                          <a:pt x="157675" y="354762"/>
                        </a:lnTo>
                        <a:lnTo>
                          <a:pt x="213591" y="354762"/>
                        </a:lnTo>
                        <a:lnTo>
                          <a:pt x="213591" y="345592"/>
                        </a:lnTo>
                        <a:lnTo>
                          <a:pt x="235595" y="345592"/>
                        </a:lnTo>
                        <a:lnTo>
                          <a:pt x="235595" y="354762"/>
                        </a:lnTo>
                        <a:lnTo>
                          <a:pt x="291511" y="354762"/>
                        </a:lnTo>
                        <a:lnTo>
                          <a:pt x="291511" y="345592"/>
                        </a:lnTo>
                        <a:lnTo>
                          <a:pt x="313508" y="345592"/>
                        </a:lnTo>
                        <a:lnTo>
                          <a:pt x="313508" y="354762"/>
                        </a:lnTo>
                        <a:lnTo>
                          <a:pt x="354762" y="354762"/>
                        </a:lnTo>
                        <a:lnTo>
                          <a:pt x="354762" y="343763"/>
                        </a:lnTo>
                        <a:lnTo>
                          <a:pt x="375847" y="343763"/>
                        </a:lnTo>
                        <a:lnTo>
                          <a:pt x="375847" y="375847"/>
                        </a:lnTo>
                        <a:lnTo>
                          <a:pt x="0" y="375847"/>
                        </a:lnTo>
                        <a:close/>
                      </a:path>
                    </a:pathLst>
                  </a:custGeom>
                  <a:solidFill>
                    <a:srgbClr val="FFFFFF"/>
                  </a:solidFill>
                  <a:ln w="6417" cap="flat">
                    <a:noFill/>
                    <a:prstDash val="solid"/>
                    <a:miter/>
                  </a:ln>
                </p:spPr>
                <p:txBody>
                  <a:bodyPr rtlCol="0" anchor="ctr"/>
                  <a:lstStyle/>
                  <a:p>
                    <a:endParaRPr lang="en-US" sz="810"/>
                  </a:p>
                </p:txBody>
              </p:sp>
              <p:sp>
                <p:nvSpPr>
                  <p:cNvPr id="633" name="Freeform: Shape 632">
                    <a:extLst>
                      <a:ext uri="{FF2B5EF4-FFF2-40B4-BE49-F238E27FC236}">
                        <a16:creationId xmlns:a16="http://schemas.microsoft.com/office/drawing/2014/main" id="{CE6A0555-BC0A-BBFE-0D83-D0174C06355A}"/>
                      </a:ext>
                    </a:extLst>
                  </p:cNvPr>
                  <p:cNvSpPr/>
                  <p:nvPr/>
                </p:nvSpPr>
                <p:spPr>
                  <a:xfrm>
                    <a:off x="3157086" y="3749842"/>
                    <a:ext cx="385010" cy="385010"/>
                  </a:xfrm>
                  <a:custGeom>
                    <a:avLst/>
                    <a:gdLst>
                      <a:gd name="connsiteX0" fmla="*/ 30249 w 385010"/>
                      <a:gd name="connsiteY0" fmla="*/ 9170 h 385010"/>
                      <a:gd name="connsiteX1" fmla="*/ 30249 w 385010"/>
                      <a:gd name="connsiteY1" fmla="*/ 21086 h 385010"/>
                      <a:gd name="connsiteX2" fmla="*/ 21086 w 385010"/>
                      <a:gd name="connsiteY2" fmla="*/ 21086 h 385010"/>
                      <a:gd name="connsiteX3" fmla="*/ 21086 w 385010"/>
                      <a:gd name="connsiteY3" fmla="*/ 363007 h 385010"/>
                      <a:gd name="connsiteX4" fmla="*/ 66921 w 385010"/>
                      <a:gd name="connsiteY4" fmla="*/ 363007 h 385010"/>
                      <a:gd name="connsiteX5" fmla="*/ 66921 w 385010"/>
                      <a:gd name="connsiteY5" fmla="*/ 353844 h 385010"/>
                      <a:gd name="connsiteX6" fmla="*/ 78837 w 385010"/>
                      <a:gd name="connsiteY6" fmla="*/ 353844 h 385010"/>
                      <a:gd name="connsiteX7" fmla="*/ 78837 w 385010"/>
                      <a:gd name="connsiteY7" fmla="*/ 363007 h 385010"/>
                      <a:gd name="connsiteX8" fmla="*/ 144834 w 385010"/>
                      <a:gd name="connsiteY8" fmla="*/ 363007 h 385010"/>
                      <a:gd name="connsiteX9" fmla="*/ 144834 w 385010"/>
                      <a:gd name="connsiteY9" fmla="*/ 353844 h 385010"/>
                      <a:gd name="connsiteX10" fmla="*/ 156757 w 385010"/>
                      <a:gd name="connsiteY10" fmla="*/ 353844 h 385010"/>
                      <a:gd name="connsiteX11" fmla="*/ 156757 w 385010"/>
                      <a:gd name="connsiteY11" fmla="*/ 363007 h 385010"/>
                      <a:gd name="connsiteX12" fmla="*/ 222754 w 385010"/>
                      <a:gd name="connsiteY12" fmla="*/ 363007 h 385010"/>
                      <a:gd name="connsiteX13" fmla="*/ 222754 w 385010"/>
                      <a:gd name="connsiteY13" fmla="*/ 353844 h 385010"/>
                      <a:gd name="connsiteX14" fmla="*/ 234670 w 385010"/>
                      <a:gd name="connsiteY14" fmla="*/ 353844 h 385010"/>
                      <a:gd name="connsiteX15" fmla="*/ 234670 w 385010"/>
                      <a:gd name="connsiteY15" fmla="*/ 363007 h 385010"/>
                      <a:gd name="connsiteX16" fmla="*/ 300674 w 385010"/>
                      <a:gd name="connsiteY16" fmla="*/ 363007 h 385010"/>
                      <a:gd name="connsiteX17" fmla="*/ 300674 w 385010"/>
                      <a:gd name="connsiteY17" fmla="*/ 353844 h 385010"/>
                      <a:gd name="connsiteX18" fmla="*/ 312590 w 385010"/>
                      <a:gd name="connsiteY18" fmla="*/ 353844 h 385010"/>
                      <a:gd name="connsiteX19" fmla="*/ 312590 w 385010"/>
                      <a:gd name="connsiteY19" fmla="*/ 363007 h 385010"/>
                      <a:gd name="connsiteX20" fmla="*/ 363007 w 385010"/>
                      <a:gd name="connsiteY20" fmla="*/ 363007 h 385010"/>
                      <a:gd name="connsiteX21" fmla="*/ 363007 w 385010"/>
                      <a:gd name="connsiteY21" fmla="*/ 352926 h 385010"/>
                      <a:gd name="connsiteX22" fmla="*/ 375841 w 385010"/>
                      <a:gd name="connsiteY22" fmla="*/ 352926 h 385010"/>
                      <a:gd name="connsiteX23" fmla="*/ 375841 w 385010"/>
                      <a:gd name="connsiteY23" fmla="*/ 375841 h 385010"/>
                      <a:gd name="connsiteX24" fmla="*/ 9170 w 385010"/>
                      <a:gd name="connsiteY24" fmla="*/ 375841 h 385010"/>
                      <a:gd name="connsiteX25" fmla="*/ 9170 w 385010"/>
                      <a:gd name="connsiteY25" fmla="*/ 9170 h 385010"/>
                      <a:gd name="connsiteX26" fmla="*/ 30249 w 385010"/>
                      <a:gd name="connsiteY26" fmla="*/ 9170 h 385010"/>
                      <a:gd name="connsiteX27" fmla="*/ 39419 w 385010"/>
                      <a:gd name="connsiteY27" fmla="*/ 0 h 385010"/>
                      <a:gd name="connsiteX28" fmla="*/ 30249 w 385010"/>
                      <a:gd name="connsiteY28" fmla="*/ 0 h 385010"/>
                      <a:gd name="connsiteX29" fmla="*/ 9170 w 385010"/>
                      <a:gd name="connsiteY29" fmla="*/ 0 h 385010"/>
                      <a:gd name="connsiteX30" fmla="*/ 0 w 385010"/>
                      <a:gd name="connsiteY30" fmla="*/ 0 h 385010"/>
                      <a:gd name="connsiteX31" fmla="*/ 0 w 385010"/>
                      <a:gd name="connsiteY31" fmla="*/ 9170 h 385010"/>
                      <a:gd name="connsiteX32" fmla="*/ 0 w 385010"/>
                      <a:gd name="connsiteY32" fmla="*/ 375841 h 385010"/>
                      <a:gd name="connsiteX33" fmla="*/ 0 w 385010"/>
                      <a:gd name="connsiteY33" fmla="*/ 385011 h 385010"/>
                      <a:gd name="connsiteX34" fmla="*/ 9170 w 385010"/>
                      <a:gd name="connsiteY34" fmla="*/ 385011 h 385010"/>
                      <a:gd name="connsiteX35" fmla="*/ 375841 w 385010"/>
                      <a:gd name="connsiteY35" fmla="*/ 385011 h 385010"/>
                      <a:gd name="connsiteX36" fmla="*/ 385011 w 385010"/>
                      <a:gd name="connsiteY36" fmla="*/ 385011 h 385010"/>
                      <a:gd name="connsiteX37" fmla="*/ 385011 w 385010"/>
                      <a:gd name="connsiteY37" fmla="*/ 375841 h 385010"/>
                      <a:gd name="connsiteX38" fmla="*/ 385011 w 385010"/>
                      <a:gd name="connsiteY38" fmla="*/ 352926 h 385010"/>
                      <a:gd name="connsiteX39" fmla="*/ 385011 w 385010"/>
                      <a:gd name="connsiteY39" fmla="*/ 343757 h 385010"/>
                      <a:gd name="connsiteX40" fmla="*/ 375841 w 385010"/>
                      <a:gd name="connsiteY40" fmla="*/ 343757 h 385010"/>
                      <a:gd name="connsiteX41" fmla="*/ 363925 w 385010"/>
                      <a:gd name="connsiteY41" fmla="*/ 343757 h 385010"/>
                      <a:gd name="connsiteX42" fmla="*/ 354762 w 385010"/>
                      <a:gd name="connsiteY42" fmla="*/ 343757 h 385010"/>
                      <a:gd name="connsiteX43" fmla="*/ 354762 w 385010"/>
                      <a:gd name="connsiteY43" fmla="*/ 352926 h 385010"/>
                      <a:gd name="connsiteX44" fmla="*/ 354762 w 385010"/>
                      <a:gd name="connsiteY44" fmla="*/ 353844 h 385010"/>
                      <a:gd name="connsiteX45" fmla="*/ 322677 w 385010"/>
                      <a:gd name="connsiteY45" fmla="*/ 353844 h 385010"/>
                      <a:gd name="connsiteX46" fmla="*/ 322677 w 385010"/>
                      <a:gd name="connsiteY46" fmla="*/ 344674 h 385010"/>
                      <a:gd name="connsiteX47" fmla="*/ 313508 w 385010"/>
                      <a:gd name="connsiteY47" fmla="*/ 344674 h 385010"/>
                      <a:gd name="connsiteX48" fmla="*/ 301592 w 385010"/>
                      <a:gd name="connsiteY48" fmla="*/ 344674 h 385010"/>
                      <a:gd name="connsiteX49" fmla="*/ 292422 w 385010"/>
                      <a:gd name="connsiteY49" fmla="*/ 344674 h 385010"/>
                      <a:gd name="connsiteX50" fmla="*/ 292422 w 385010"/>
                      <a:gd name="connsiteY50" fmla="*/ 353844 h 385010"/>
                      <a:gd name="connsiteX51" fmla="*/ 244758 w 385010"/>
                      <a:gd name="connsiteY51" fmla="*/ 353844 h 385010"/>
                      <a:gd name="connsiteX52" fmla="*/ 244758 w 385010"/>
                      <a:gd name="connsiteY52" fmla="*/ 344674 h 385010"/>
                      <a:gd name="connsiteX53" fmla="*/ 235588 w 385010"/>
                      <a:gd name="connsiteY53" fmla="*/ 344674 h 385010"/>
                      <a:gd name="connsiteX54" fmla="*/ 223672 w 385010"/>
                      <a:gd name="connsiteY54" fmla="*/ 344674 h 385010"/>
                      <a:gd name="connsiteX55" fmla="*/ 214509 w 385010"/>
                      <a:gd name="connsiteY55" fmla="*/ 344674 h 385010"/>
                      <a:gd name="connsiteX56" fmla="*/ 214509 w 385010"/>
                      <a:gd name="connsiteY56" fmla="*/ 353844 h 385010"/>
                      <a:gd name="connsiteX57" fmla="*/ 166838 w 385010"/>
                      <a:gd name="connsiteY57" fmla="*/ 353844 h 385010"/>
                      <a:gd name="connsiteX58" fmla="*/ 166838 w 385010"/>
                      <a:gd name="connsiteY58" fmla="*/ 344674 h 385010"/>
                      <a:gd name="connsiteX59" fmla="*/ 157668 w 385010"/>
                      <a:gd name="connsiteY59" fmla="*/ 344674 h 385010"/>
                      <a:gd name="connsiteX60" fmla="*/ 145752 w 385010"/>
                      <a:gd name="connsiteY60" fmla="*/ 344674 h 385010"/>
                      <a:gd name="connsiteX61" fmla="*/ 136589 w 385010"/>
                      <a:gd name="connsiteY61" fmla="*/ 344674 h 385010"/>
                      <a:gd name="connsiteX62" fmla="*/ 136589 w 385010"/>
                      <a:gd name="connsiteY62" fmla="*/ 353844 h 385010"/>
                      <a:gd name="connsiteX63" fmla="*/ 88918 w 385010"/>
                      <a:gd name="connsiteY63" fmla="*/ 353844 h 385010"/>
                      <a:gd name="connsiteX64" fmla="*/ 88918 w 385010"/>
                      <a:gd name="connsiteY64" fmla="*/ 344674 h 385010"/>
                      <a:gd name="connsiteX65" fmla="*/ 79755 w 385010"/>
                      <a:gd name="connsiteY65" fmla="*/ 344674 h 385010"/>
                      <a:gd name="connsiteX66" fmla="*/ 66921 w 385010"/>
                      <a:gd name="connsiteY66" fmla="*/ 344674 h 385010"/>
                      <a:gd name="connsiteX67" fmla="*/ 57752 w 385010"/>
                      <a:gd name="connsiteY67" fmla="*/ 344674 h 385010"/>
                      <a:gd name="connsiteX68" fmla="*/ 57752 w 385010"/>
                      <a:gd name="connsiteY68" fmla="*/ 353844 h 385010"/>
                      <a:gd name="connsiteX69" fmla="*/ 30249 w 385010"/>
                      <a:gd name="connsiteY69" fmla="*/ 353844 h 385010"/>
                      <a:gd name="connsiteX70" fmla="*/ 30249 w 385010"/>
                      <a:gd name="connsiteY70" fmla="*/ 30249 h 385010"/>
                      <a:gd name="connsiteX71" fmla="*/ 39419 w 385010"/>
                      <a:gd name="connsiteY71" fmla="*/ 30249 h 385010"/>
                      <a:gd name="connsiteX72" fmla="*/ 39419 w 385010"/>
                      <a:gd name="connsiteY72" fmla="*/ 21086 h 385010"/>
                      <a:gd name="connsiteX73" fmla="*/ 39419 w 385010"/>
                      <a:gd name="connsiteY73" fmla="*/ 9170 h 385010"/>
                      <a:gd name="connsiteX74" fmla="*/ 39419 w 385010"/>
                      <a:gd name="connsiteY74"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85010" h="385010">
                        <a:moveTo>
                          <a:pt x="30249" y="9170"/>
                        </a:moveTo>
                        <a:lnTo>
                          <a:pt x="30249" y="21086"/>
                        </a:lnTo>
                        <a:lnTo>
                          <a:pt x="21086" y="21086"/>
                        </a:lnTo>
                        <a:lnTo>
                          <a:pt x="21086" y="363007"/>
                        </a:lnTo>
                        <a:lnTo>
                          <a:pt x="66921" y="363007"/>
                        </a:lnTo>
                        <a:lnTo>
                          <a:pt x="66921" y="353844"/>
                        </a:lnTo>
                        <a:lnTo>
                          <a:pt x="78837" y="353844"/>
                        </a:lnTo>
                        <a:lnTo>
                          <a:pt x="78837" y="363007"/>
                        </a:lnTo>
                        <a:lnTo>
                          <a:pt x="144834" y="363007"/>
                        </a:lnTo>
                        <a:lnTo>
                          <a:pt x="144834" y="353844"/>
                        </a:lnTo>
                        <a:lnTo>
                          <a:pt x="156757" y="353844"/>
                        </a:lnTo>
                        <a:lnTo>
                          <a:pt x="156757" y="363007"/>
                        </a:lnTo>
                        <a:lnTo>
                          <a:pt x="222754" y="363007"/>
                        </a:lnTo>
                        <a:lnTo>
                          <a:pt x="222754" y="353844"/>
                        </a:lnTo>
                        <a:lnTo>
                          <a:pt x="234670" y="353844"/>
                        </a:lnTo>
                        <a:lnTo>
                          <a:pt x="234670" y="363007"/>
                        </a:lnTo>
                        <a:lnTo>
                          <a:pt x="300674" y="363007"/>
                        </a:lnTo>
                        <a:lnTo>
                          <a:pt x="300674" y="353844"/>
                        </a:lnTo>
                        <a:lnTo>
                          <a:pt x="312590" y="353844"/>
                        </a:lnTo>
                        <a:lnTo>
                          <a:pt x="312590" y="363007"/>
                        </a:lnTo>
                        <a:lnTo>
                          <a:pt x="363007" y="363007"/>
                        </a:lnTo>
                        <a:lnTo>
                          <a:pt x="363007" y="352926"/>
                        </a:lnTo>
                        <a:lnTo>
                          <a:pt x="375841" y="352926"/>
                        </a:lnTo>
                        <a:lnTo>
                          <a:pt x="375841" y="375841"/>
                        </a:lnTo>
                        <a:lnTo>
                          <a:pt x="9170" y="375841"/>
                        </a:lnTo>
                        <a:lnTo>
                          <a:pt x="9170" y="9170"/>
                        </a:lnTo>
                        <a:lnTo>
                          <a:pt x="30249" y="9170"/>
                        </a:lnTo>
                        <a:close/>
                        <a:moveTo>
                          <a:pt x="39419" y="0"/>
                        </a:moveTo>
                        <a:lnTo>
                          <a:pt x="30249" y="0"/>
                        </a:lnTo>
                        <a:lnTo>
                          <a:pt x="9170" y="0"/>
                        </a:lnTo>
                        <a:lnTo>
                          <a:pt x="0" y="0"/>
                        </a:lnTo>
                        <a:lnTo>
                          <a:pt x="0" y="9170"/>
                        </a:lnTo>
                        <a:lnTo>
                          <a:pt x="0" y="375841"/>
                        </a:lnTo>
                        <a:lnTo>
                          <a:pt x="0" y="385011"/>
                        </a:lnTo>
                        <a:lnTo>
                          <a:pt x="9170" y="385011"/>
                        </a:lnTo>
                        <a:lnTo>
                          <a:pt x="375841" y="385011"/>
                        </a:lnTo>
                        <a:lnTo>
                          <a:pt x="385011" y="385011"/>
                        </a:lnTo>
                        <a:lnTo>
                          <a:pt x="385011" y="375841"/>
                        </a:lnTo>
                        <a:lnTo>
                          <a:pt x="385011" y="352926"/>
                        </a:lnTo>
                        <a:lnTo>
                          <a:pt x="385011" y="343757"/>
                        </a:lnTo>
                        <a:lnTo>
                          <a:pt x="375841" y="343757"/>
                        </a:lnTo>
                        <a:lnTo>
                          <a:pt x="363925" y="343757"/>
                        </a:lnTo>
                        <a:lnTo>
                          <a:pt x="354762" y="343757"/>
                        </a:lnTo>
                        <a:lnTo>
                          <a:pt x="354762" y="352926"/>
                        </a:lnTo>
                        <a:lnTo>
                          <a:pt x="354762" y="353844"/>
                        </a:lnTo>
                        <a:lnTo>
                          <a:pt x="322677" y="353844"/>
                        </a:lnTo>
                        <a:lnTo>
                          <a:pt x="322677" y="344674"/>
                        </a:lnTo>
                        <a:lnTo>
                          <a:pt x="313508" y="344674"/>
                        </a:lnTo>
                        <a:lnTo>
                          <a:pt x="301592" y="344674"/>
                        </a:lnTo>
                        <a:lnTo>
                          <a:pt x="292422" y="344674"/>
                        </a:lnTo>
                        <a:lnTo>
                          <a:pt x="292422" y="353844"/>
                        </a:lnTo>
                        <a:lnTo>
                          <a:pt x="244758" y="353844"/>
                        </a:lnTo>
                        <a:lnTo>
                          <a:pt x="244758" y="344674"/>
                        </a:lnTo>
                        <a:lnTo>
                          <a:pt x="235588" y="344674"/>
                        </a:lnTo>
                        <a:lnTo>
                          <a:pt x="223672" y="344674"/>
                        </a:lnTo>
                        <a:lnTo>
                          <a:pt x="214509" y="344674"/>
                        </a:lnTo>
                        <a:lnTo>
                          <a:pt x="214509" y="353844"/>
                        </a:lnTo>
                        <a:lnTo>
                          <a:pt x="166838" y="353844"/>
                        </a:lnTo>
                        <a:lnTo>
                          <a:pt x="166838" y="344674"/>
                        </a:lnTo>
                        <a:lnTo>
                          <a:pt x="157668" y="344674"/>
                        </a:lnTo>
                        <a:lnTo>
                          <a:pt x="145752" y="344674"/>
                        </a:lnTo>
                        <a:lnTo>
                          <a:pt x="136589" y="344674"/>
                        </a:lnTo>
                        <a:lnTo>
                          <a:pt x="136589" y="353844"/>
                        </a:lnTo>
                        <a:lnTo>
                          <a:pt x="88918" y="353844"/>
                        </a:lnTo>
                        <a:lnTo>
                          <a:pt x="88918" y="344674"/>
                        </a:lnTo>
                        <a:lnTo>
                          <a:pt x="79755" y="344674"/>
                        </a:lnTo>
                        <a:lnTo>
                          <a:pt x="66921" y="344674"/>
                        </a:lnTo>
                        <a:lnTo>
                          <a:pt x="57752" y="344674"/>
                        </a:lnTo>
                        <a:lnTo>
                          <a:pt x="57752" y="353844"/>
                        </a:lnTo>
                        <a:lnTo>
                          <a:pt x="30249" y="353844"/>
                        </a:lnTo>
                        <a:lnTo>
                          <a:pt x="30249" y="30249"/>
                        </a:lnTo>
                        <a:lnTo>
                          <a:pt x="39419" y="30249"/>
                        </a:lnTo>
                        <a:lnTo>
                          <a:pt x="39419" y="21086"/>
                        </a:lnTo>
                        <a:lnTo>
                          <a:pt x="39419" y="9170"/>
                        </a:lnTo>
                        <a:lnTo>
                          <a:pt x="39419" y="0"/>
                        </a:lnTo>
                        <a:close/>
                      </a:path>
                    </a:pathLst>
                  </a:custGeom>
                  <a:solidFill>
                    <a:srgbClr val="FFFFFF"/>
                  </a:solidFill>
                  <a:ln w="6417" cap="flat">
                    <a:noFill/>
                    <a:prstDash val="solid"/>
                    <a:miter/>
                  </a:ln>
                </p:spPr>
                <p:txBody>
                  <a:bodyPr rtlCol="0" anchor="ctr"/>
                  <a:lstStyle/>
                  <a:p>
                    <a:endParaRPr lang="en-US" sz="810"/>
                  </a:p>
                </p:txBody>
              </p:sp>
            </p:grpSp>
            <p:grpSp>
              <p:nvGrpSpPr>
                <p:cNvPr id="634" name="Graphic 4">
                  <a:extLst>
                    <a:ext uri="{FF2B5EF4-FFF2-40B4-BE49-F238E27FC236}">
                      <a16:creationId xmlns:a16="http://schemas.microsoft.com/office/drawing/2014/main" id="{61AC0936-982E-907D-F910-A1CAD320C82F}"/>
                    </a:ext>
                  </a:extLst>
                </p:cNvPr>
                <p:cNvGrpSpPr/>
                <p:nvPr/>
              </p:nvGrpSpPr>
              <p:grpSpPr>
                <a:xfrm>
                  <a:off x="3384428" y="3749842"/>
                  <a:ext cx="157668" cy="243839"/>
                  <a:chOff x="3384428" y="3749842"/>
                  <a:chExt cx="157668" cy="243839"/>
                </a:xfrm>
                <a:solidFill>
                  <a:srgbClr val="FFFFFF"/>
                </a:solidFill>
              </p:grpSpPr>
              <p:sp>
                <p:nvSpPr>
                  <p:cNvPr id="635" name="Freeform: Shape 634">
                    <a:extLst>
                      <a:ext uri="{FF2B5EF4-FFF2-40B4-BE49-F238E27FC236}">
                        <a16:creationId xmlns:a16="http://schemas.microsoft.com/office/drawing/2014/main" id="{6B1A9070-0887-A48F-4D5B-BF83067FB1AF}"/>
                      </a:ext>
                    </a:extLst>
                  </p:cNvPr>
                  <p:cNvSpPr/>
                  <p:nvPr/>
                </p:nvSpPr>
                <p:spPr>
                  <a:xfrm>
                    <a:off x="3389010" y="3754423"/>
                    <a:ext cx="148505" cy="233759"/>
                  </a:xfrm>
                  <a:custGeom>
                    <a:avLst/>
                    <a:gdLst>
                      <a:gd name="connsiteX0" fmla="*/ 43083 w 148505"/>
                      <a:gd name="connsiteY0" fmla="*/ 233759 h 233759"/>
                      <a:gd name="connsiteX1" fmla="*/ 43083 w 148505"/>
                      <a:gd name="connsiteY1" fmla="*/ 211756 h 233759"/>
                      <a:gd name="connsiteX2" fmla="*/ 45836 w 148505"/>
                      <a:gd name="connsiteY2" fmla="*/ 176008 h 233759"/>
                      <a:gd name="connsiteX3" fmla="*/ 50417 w 148505"/>
                      <a:gd name="connsiteY3" fmla="*/ 144841 h 233759"/>
                      <a:gd name="connsiteX4" fmla="*/ 0 w 148505"/>
                      <a:gd name="connsiteY4" fmla="*/ 74256 h 233759"/>
                      <a:gd name="connsiteX5" fmla="*/ 74256 w 148505"/>
                      <a:gd name="connsiteY5" fmla="*/ 0 h 233759"/>
                      <a:gd name="connsiteX6" fmla="*/ 148505 w 148505"/>
                      <a:gd name="connsiteY6" fmla="*/ 74256 h 233759"/>
                      <a:gd name="connsiteX7" fmla="*/ 99923 w 148505"/>
                      <a:gd name="connsiteY7" fmla="*/ 143923 h 233759"/>
                      <a:gd name="connsiteX8" fmla="*/ 104505 w 148505"/>
                      <a:gd name="connsiteY8" fmla="*/ 176008 h 233759"/>
                      <a:gd name="connsiteX9" fmla="*/ 107251 w 148505"/>
                      <a:gd name="connsiteY9" fmla="*/ 211756 h 233759"/>
                      <a:gd name="connsiteX10" fmla="*/ 107251 w 148505"/>
                      <a:gd name="connsiteY10" fmla="*/ 233759 h 233759"/>
                      <a:gd name="connsiteX11" fmla="*/ 43083 w 148505"/>
                      <a:gd name="connsiteY11" fmla="*/ 233759 h 233759"/>
                      <a:gd name="connsiteX12" fmla="*/ 86172 w 148505"/>
                      <a:gd name="connsiteY12" fmla="*/ 212673 h 233759"/>
                      <a:gd name="connsiteX13" fmla="*/ 83419 w 148505"/>
                      <a:gd name="connsiteY13" fmla="*/ 178754 h 233759"/>
                      <a:gd name="connsiteX14" fmla="*/ 78837 w 148505"/>
                      <a:gd name="connsiteY14" fmla="*/ 147587 h 233759"/>
                      <a:gd name="connsiteX15" fmla="*/ 74256 w 148505"/>
                      <a:gd name="connsiteY15" fmla="*/ 147587 h 233759"/>
                      <a:gd name="connsiteX16" fmla="*/ 71503 w 148505"/>
                      <a:gd name="connsiteY16" fmla="*/ 147587 h 233759"/>
                      <a:gd name="connsiteX17" fmla="*/ 66921 w 148505"/>
                      <a:gd name="connsiteY17" fmla="*/ 178754 h 233759"/>
                      <a:gd name="connsiteX18" fmla="*/ 64168 w 148505"/>
                      <a:gd name="connsiteY18" fmla="*/ 211756 h 233759"/>
                      <a:gd name="connsiteX19" fmla="*/ 64168 w 148505"/>
                      <a:gd name="connsiteY19" fmla="*/ 212673 h 233759"/>
                      <a:gd name="connsiteX20" fmla="*/ 86172 w 148505"/>
                      <a:gd name="connsiteY20" fmla="*/ 212673 h 233759"/>
                      <a:gd name="connsiteX21" fmla="*/ 74256 w 148505"/>
                      <a:gd name="connsiteY21" fmla="*/ 21086 h 233759"/>
                      <a:gd name="connsiteX22" fmla="*/ 21086 w 148505"/>
                      <a:gd name="connsiteY22" fmla="*/ 74256 h 233759"/>
                      <a:gd name="connsiteX23" fmla="*/ 74256 w 148505"/>
                      <a:gd name="connsiteY23" fmla="*/ 127419 h 233759"/>
                      <a:gd name="connsiteX24" fmla="*/ 127419 w 148505"/>
                      <a:gd name="connsiteY24" fmla="*/ 74256 h 233759"/>
                      <a:gd name="connsiteX25" fmla="*/ 74256 w 148505"/>
                      <a:gd name="connsiteY25" fmla="*/ 21086 h 23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8505" h="233759">
                        <a:moveTo>
                          <a:pt x="43083" y="233759"/>
                        </a:moveTo>
                        <a:lnTo>
                          <a:pt x="43083" y="211756"/>
                        </a:lnTo>
                        <a:cubicBezTo>
                          <a:pt x="43083" y="200757"/>
                          <a:pt x="44000" y="187924"/>
                          <a:pt x="45836" y="176008"/>
                        </a:cubicBezTo>
                        <a:lnTo>
                          <a:pt x="50417" y="144841"/>
                        </a:lnTo>
                        <a:cubicBezTo>
                          <a:pt x="21086" y="134754"/>
                          <a:pt x="0" y="106340"/>
                          <a:pt x="0" y="74256"/>
                        </a:cubicBezTo>
                        <a:cubicBezTo>
                          <a:pt x="0" y="33002"/>
                          <a:pt x="33002" y="0"/>
                          <a:pt x="74256" y="0"/>
                        </a:cubicBezTo>
                        <a:cubicBezTo>
                          <a:pt x="115503" y="0"/>
                          <a:pt x="148505" y="33002"/>
                          <a:pt x="148505" y="74256"/>
                        </a:cubicBezTo>
                        <a:cubicBezTo>
                          <a:pt x="148505" y="105422"/>
                          <a:pt x="128337" y="132925"/>
                          <a:pt x="99923" y="143923"/>
                        </a:cubicBezTo>
                        <a:lnTo>
                          <a:pt x="104505" y="176008"/>
                        </a:lnTo>
                        <a:cubicBezTo>
                          <a:pt x="106340" y="188841"/>
                          <a:pt x="107251" y="200757"/>
                          <a:pt x="107251" y="211756"/>
                        </a:cubicBezTo>
                        <a:lnTo>
                          <a:pt x="107251" y="233759"/>
                        </a:lnTo>
                        <a:lnTo>
                          <a:pt x="43083" y="233759"/>
                        </a:lnTo>
                        <a:close/>
                        <a:moveTo>
                          <a:pt x="86172" y="212673"/>
                        </a:moveTo>
                        <a:cubicBezTo>
                          <a:pt x="86172" y="201675"/>
                          <a:pt x="85254" y="190676"/>
                          <a:pt x="83419" y="178754"/>
                        </a:cubicBezTo>
                        <a:lnTo>
                          <a:pt x="78837" y="147587"/>
                        </a:lnTo>
                        <a:cubicBezTo>
                          <a:pt x="77002" y="147587"/>
                          <a:pt x="76084" y="147587"/>
                          <a:pt x="74256" y="147587"/>
                        </a:cubicBezTo>
                        <a:cubicBezTo>
                          <a:pt x="73338" y="147587"/>
                          <a:pt x="72421" y="147587"/>
                          <a:pt x="71503" y="147587"/>
                        </a:cubicBezTo>
                        <a:lnTo>
                          <a:pt x="66921" y="178754"/>
                        </a:lnTo>
                        <a:cubicBezTo>
                          <a:pt x="65086" y="189759"/>
                          <a:pt x="64168" y="200757"/>
                          <a:pt x="64168" y="211756"/>
                        </a:cubicBezTo>
                        <a:lnTo>
                          <a:pt x="64168" y="212673"/>
                        </a:lnTo>
                        <a:lnTo>
                          <a:pt x="86172" y="212673"/>
                        </a:lnTo>
                        <a:close/>
                        <a:moveTo>
                          <a:pt x="74256" y="21086"/>
                        </a:moveTo>
                        <a:cubicBezTo>
                          <a:pt x="44918" y="21086"/>
                          <a:pt x="21086" y="44918"/>
                          <a:pt x="21086" y="74256"/>
                        </a:cubicBezTo>
                        <a:cubicBezTo>
                          <a:pt x="21086" y="103587"/>
                          <a:pt x="44918" y="127419"/>
                          <a:pt x="74256" y="127419"/>
                        </a:cubicBezTo>
                        <a:cubicBezTo>
                          <a:pt x="103587" y="127419"/>
                          <a:pt x="127419" y="103587"/>
                          <a:pt x="127419" y="74256"/>
                        </a:cubicBezTo>
                        <a:cubicBezTo>
                          <a:pt x="127419" y="44918"/>
                          <a:pt x="103587" y="21086"/>
                          <a:pt x="74256" y="21086"/>
                        </a:cubicBezTo>
                        <a:close/>
                      </a:path>
                    </a:pathLst>
                  </a:custGeom>
                  <a:solidFill>
                    <a:srgbClr val="FFFFFF"/>
                  </a:solidFill>
                  <a:ln w="6417" cap="flat">
                    <a:noFill/>
                    <a:prstDash val="solid"/>
                    <a:miter/>
                  </a:ln>
                </p:spPr>
                <p:txBody>
                  <a:bodyPr rtlCol="0" anchor="ctr"/>
                  <a:lstStyle/>
                  <a:p>
                    <a:endParaRPr lang="en-US" sz="810"/>
                  </a:p>
                </p:txBody>
              </p:sp>
              <p:sp>
                <p:nvSpPr>
                  <p:cNvPr id="636" name="Freeform: Shape 635">
                    <a:extLst>
                      <a:ext uri="{FF2B5EF4-FFF2-40B4-BE49-F238E27FC236}">
                        <a16:creationId xmlns:a16="http://schemas.microsoft.com/office/drawing/2014/main" id="{EF20AF08-3C2D-271F-AE58-EA6CCC05B17D}"/>
                      </a:ext>
                    </a:extLst>
                  </p:cNvPr>
                  <p:cNvSpPr/>
                  <p:nvPr/>
                </p:nvSpPr>
                <p:spPr>
                  <a:xfrm>
                    <a:off x="3384428" y="3749842"/>
                    <a:ext cx="157668" cy="243839"/>
                  </a:xfrm>
                  <a:custGeom>
                    <a:avLst/>
                    <a:gdLst>
                      <a:gd name="connsiteX0" fmla="*/ 78831 w 157668"/>
                      <a:gd name="connsiteY0" fmla="*/ 9170 h 243839"/>
                      <a:gd name="connsiteX1" fmla="*/ 148505 w 157668"/>
                      <a:gd name="connsiteY1" fmla="*/ 78837 h 243839"/>
                      <a:gd name="connsiteX2" fmla="*/ 98999 w 157668"/>
                      <a:gd name="connsiteY2" fmla="*/ 145752 h 243839"/>
                      <a:gd name="connsiteX3" fmla="*/ 100834 w 157668"/>
                      <a:gd name="connsiteY3" fmla="*/ 154922 h 243839"/>
                      <a:gd name="connsiteX4" fmla="*/ 104498 w 157668"/>
                      <a:gd name="connsiteY4" fmla="*/ 181507 h 243839"/>
                      <a:gd name="connsiteX5" fmla="*/ 107251 w 157668"/>
                      <a:gd name="connsiteY5" fmla="*/ 216337 h 243839"/>
                      <a:gd name="connsiteX6" fmla="*/ 107251 w 157668"/>
                      <a:gd name="connsiteY6" fmla="*/ 233759 h 243839"/>
                      <a:gd name="connsiteX7" fmla="*/ 52252 w 157668"/>
                      <a:gd name="connsiteY7" fmla="*/ 233759 h 243839"/>
                      <a:gd name="connsiteX8" fmla="*/ 52252 w 157668"/>
                      <a:gd name="connsiteY8" fmla="*/ 216337 h 243839"/>
                      <a:gd name="connsiteX9" fmla="*/ 54999 w 157668"/>
                      <a:gd name="connsiteY9" fmla="*/ 181507 h 243839"/>
                      <a:gd name="connsiteX10" fmla="*/ 58669 w 157668"/>
                      <a:gd name="connsiteY10" fmla="*/ 154922 h 243839"/>
                      <a:gd name="connsiteX11" fmla="*/ 60498 w 157668"/>
                      <a:gd name="connsiteY11" fmla="*/ 145752 h 243839"/>
                      <a:gd name="connsiteX12" fmla="*/ 10081 w 157668"/>
                      <a:gd name="connsiteY12" fmla="*/ 78837 h 243839"/>
                      <a:gd name="connsiteX13" fmla="*/ 78831 w 157668"/>
                      <a:gd name="connsiteY13" fmla="*/ 9170 h 243839"/>
                      <a:gd name="connsiteX14" fmla="*/ 78831 w 157668"/>
                      <a:gd name="connsiteY14" fmla="*/ 135671 h 243839"/>
                      <a:gd name="connsiteX15" fmla="*/ 136582 w 157668"/>
                      <a:gd name="connsiteY15" fmla="*/ 77920 h 243839"/>
                      <a:gd name="connsiteX16" fmla="*/ 78831 w 157668"/>
                      <a:gd name="connsiteY16" fmla="*/ 20168 h 243839"/>
                      <a:gd name="connsiteX17" fmla="*/ 21079 w 157668"/>
                      <a:gd name="connsiteY17" fmla="*/ 77920 h 243839"/>
                      <a:gd name="connsiteX18" fmla="*/ 78831 w 157668"/>
                      <a:gd name="connsiteY18" fmla="*/ 135671 h 243839"/>
                      <a:gd name="connsiteX19" fmla="*/ 78831 w 157668"/>
                      <a:gd name="connsiteY19" fmla="*/ 148505 h 243839"/>
                      <a:gd name="connsiteX20" fmla="*/ 72414 w 157668"/>
                      <a:gd name="connsiteY20" fmla="*/ 148505 h 243839"/>
                      <a:gd name="connsiteX21" fmla="*/ 70585 w 157668"/>
                      <a:gd name="connsiteY21" fmla="*/ 157668 h 243839"/>
                      <a:gd name="connsiteX22" fmla="*/ 66915 w 157668"/>
                      <a:gd name="connsiteY22" fmla="*/ 183336 h 243839"/>
                      <a:gd name="connsiteX23" fmla="*/ 64168 w 157668"/>
                      <a:gd name="connsiteY23" fmla="*/ 216337 h 243839"/>
                      <a:gd name="connsiteX24" fmla="*/ 64168 w 157668"/>
                      <a:gd name="connsiteY24" fmla="*/ 221837 h 243839"/>
                      <a:gd name="connsiteX25" fmla="*/ 94417 w 157668"/>
                      <a:gd name="connsiteY25" fmla="*/ 221837 h 243839"/>
                      <a:gd name="connsiteX26" fmla="*/ 94417 w 157668"/>
                      <a:gd name="connsiteY26" fmla="*/ 216337 h 243839"/>
                      <a:gd name="connsiteX27" fmla="*/ 91664 w 157668"/>
                      <a:gd name="connsiteY27" fmla="*/ 183336 h 243839"/>
                      <a:gd name="connsiteX28" fmla="*/ 88001 w 157668"/>
                      <a:gd name="connsiteY28" fmla="*/ 157668 h 243839"/>
                      <a:gd name="connsiteX29" fmla="*/ 86165 w 157668"/>
                      <a:gd name="connsiteY29" fmla="*/ 148505 h 243839"/>
                      <a:gd name="connsiteX30" fmla="*/ 78831 w 157668"/>
                      <a:gd name="connsiteY30" fmla="*/ 148505 h 243839"/>
                      <a:gd name="connsiteX31" fmla="*/ 78831 w 157668"/>
                      <a:gd name="connsiteY31" fmla="*/ 0 h 243839"/>
                      <a:gd name="connsiteX32" fmla="*/ 0 w 157668"/>
                      <a:gd name="connsiteY32" fmla="*/ 78837 h 243839"/>
                      <a:gd name="connsiteX33" fmla="*/ 49499 w 157668"/>
                      <a:gd name="connsiteY33" fmla="*/ 152169 h 243839"/>
                      <a:gd name="connsiteX34" fmla="*/ 49499 w 157668"/>
                      <a:gd name="connsiteY34" fmla="*/ 154004 h 243839"/>
                      <a:gd name="connsiteX35" fmla="*/ 45836 w 157668"/>
                      <a:gd name="connsiteY35" fmla="*/ 180589 h 243839"/>
                      <a:gd name="connsiteX36" fmla="*/ 43083 w 157668"/>
                      <a:gd name="connsiteY36" fmla="*/ 217255 h 243839"/>
                      <a:gd name="connsiteX37" fmla="*/ 43083 w 157668"/>
                      <a:gd name="connsiteY37" fmla="*/ 234670 h 243839"/>
                      <a:gd name="connsiteX38" fmla="*/ 43083 w 157668"/>
                      <a:gd name="connsiteY38" fmla="*/ 243840 h 243839"/>
                      <a:gd name="connsiteX39" fmla="*/ 52252 w 157668"/>
                      <a:gd name="connsiteY39" fmla="*/ 243840 h 243839"/>
                      <a:gd name="connsiteX40" fmla="*/ 107251 w 157668"/>
                      <a:gd name="connsiteY40" fmla="*/ 243840 h 243839"/>
                      <a:gd name="connsiteX41" fmla="*/ 116421 w 157668"/>
                      <a:gd name="connsiteY41" fmla="*/ 243840 h 243839"/>
                      <a:gd name="connsiteX42" fmla="*/ 116421 w 157668"/>
                      <a:gd name="connsiteY42" fmla="*/ 234670 h 243839"/>
                      <a:gd name="connsiteX43" fmla="*/ 116421 w 157668"/>
                      <a:gd name="connsiteY43" fmla="*/ 217255 h 243839"/>
                      <a:gd name="connsiteX44" fmla="*/ 113668 w 157668"/>
                      <a:gd name="connsiteY44" fmla="*/ 180589 h 243839"/>
                      <a:gd name="connsiteX45" fmla="*/ 109086 w 157668"/>
                      <a:gd name="connsiteY45" fmla="*/ 154004 h 243839"/>
                      <a:gd name="connsiteX46" fmla="*/ 109086 w 157668"/>
                      <a:gd name="connsiteY46" fmla="*/ 152169 h 243839"/>
                      <a:gd name="connsiteX47" fmla="*/ 157668 w 157668"/>
                      <a:gd name="connsiteY47" fmla="*/ 78837 h 243839"/>
                      <a:gd name="connsiteX48" fmla="*/ 78831 w 157668"/>
                      <a:gd name="connsiteY48" fmla="*/ 0 h 243839"/>
                      <a:gd name="connsiteX49" fmla="*/ 78831 w 157668"/>
                      <a:gd name="connsiteY49" fmla="*/ 126502 h 243839"/>
                      <a:gd name="connsiteX50" fmla="*/ 30249 w 157668"/>
                      <a:gd name="connsiteY50" fmla="*/ 77920 h 243839"/>
                      <a:gd name="connsiteX51" fmla="*/ 78831 w 157668"/>
                      <a:gd name="connsiteY51" fmla="*/ 29331 h 243839"/>
                      <a:gd name="connsiteX52" fmla="*/ 127419 w 157668"/>
                      <a:gd name="connsiteY52" fmla="*/ 77920 h 243839"/>
                      <a:gd name="connsiteX53" fmla="*/ 78831 w 157668"/>
                      <a:gd name="connsiteY53" fmla="*/ 126502 h 243839"/>
                      <a:gd name="connsiteX54" fmla="*/ 73332 w 157668"/>
                      <a:gd name="connsiteY54" fmla="*/ 212673 h 243839"/>
                      <a:gd name="connsiteX55" fmla="*/ 76084 w 157668"/>
                      <a:gd name="connsiteY55" fmla="*/ 184253 h 243839"/>
                      <a:gd name="connsiteX56" fmla="*/ 79748 w 157668"/>
                      <a:gd name="connsiteY56" fmla="*/ 159503 h 243839"/>
                      <a:gd name="connsiteX57" fmla="*/ 83419 w 157668"/>
                      <a:gd name="connsiteY57" fmla="*/ 184253 h 243839"/>
                      <a:gd name="connsiteX58" fmla="*/ 86165 w 157668"/>
                      <a:gd name="connsiteY58" fmla="*/ 212673 h 243839"/>
                      <a:gd name="connsiteX59" fmla="*/ 73332 w 157668"/>
                      <a:gd name="connsiteY59" fmla="*/ 212673 h 24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7668" h="243839">
                        <a:moveTo>
                          <a:pt x="78831" y="9170"/>
                        </a:moveTo>
                        <a:cubicBezTo>
                          <a:pt x="117332" y="9170"/>
                          <a:pt x="148505" y="40336"/>
                          <a:pt x="148505" y="78837"/>
                        </a:cubicBezTo>
                        <a:cubicBezTo>
                          <a:pt x="148505" y="110004"/>
                          <a:pt x="127419" y="136589"/>
                          <a:pt x="98999" y="145752"/>
                        </a:cubicBezTo>
                        <a:lnTo>
                          <a:pt x="100834" y="154922"/>
                        </a:lnTo>
                        <a:lnTo>
                          <a:pt x="104498" y="181507"/>
                        </a:lnTo>
                        <a:cubicBezTo>
                          <a:pt x="106333" y="193423"/>
                          <a:pt x="107251" y="205339"/>
                          <a:pt x="107251" y="216337"/>
                        </a:cubicBezTo>
                        <a:lnTo>
                          <a:pt x="107251" y="233759"/>
                        </a:lnTo>
                        <a:lnTo>
                          <a:pt x="52252" y="233759"/>
                        </a:lnTo>
                        <a:lnTo>
                          <a:pt x="52252" y="216337"/>
                        </a:lnTo>
                        <a:cubicBezTo>
                          <a:pt x="52252" y="205339"/>
                          <a:pt x="53163" y="193423"/>
                          <a:pt x="54999" y="181507"/>
                        </a:cubicBezTo>
                        <a:lnTo>
                          <a:pt x="58669" y="154922"/>
                        </a:lnTo>
                        <a:lnTo>
                          <a:pt x="60498" y="145752"/>
                        </a:lnTo>
                        <a:cubicBezTo>
                          <a:pt x="31167" y="137506"/>
                          <a:pt x="10081" y="110922"/>
                          <a:pt x="10081" y="78837"/>
                        </a:cubicBezTo>
                        <a:cubicBezTo>
                          <a:pt x="9163" y="40336"/>
                          <a:pt x="40330" y="9170"/>
                          <a:pt x="78831" y="9170"/>
                        </a:cubicBezTo>
                        <a:close/>
                        <a:moveTo>
                          <a:pt x="78831" y="135671"/>
                        </a:moveTo>
                        <a:cubicBezTo>
                          <a:pt x="110004" y="135671"/>
                          <a:pt x="136582" y="110004"/>
                          <a:pt x="136582" y="77920"/>
                        </a:cubicBezTo>
                        <a:cubicBezTo>
                          <a:pt x="136582" y="45836"/>
                          <a:pt x="110915" y="20168"/>
                          <a:pt x="78831" y="20168"/>
                        </a:cubicBezTo>
                        <a:cubicBezTo>
                          <a:pt x="46747" y="20168"/>
                          <a:pt x="21079" y="45836"/>
                          <a:pt x="21079" y="77920"/>
                        </a:cubicBezTo>
                        <a:cubicBezTo>
                          <a:pt x="21079" y="110004"/>
                          <a:pt x="47664" y="135671"/>
                          <a:pt x="78831" y="135671"/>
                        </a:cubicBezTo>
                        <a:close/>
                        <a:moveTo>
                          <a:pt x="78831" y="148505"/>
                        </a:moveTo>
                        <a:cubicBezTo>
                          <a:pt x="77002" y="148505"/>
                          <a:pt x="74249" y="148505"/>
                          <a:pt x="72414" y="148505"/>
                        </a:cubicBezTo>
                        <a:lnTo>
                          <a:pt x="70585" y="157668"/>
                        </a:lnTo>
                        <a:lnTo>
                          <a:pt x="66915" y="183336"/>
                        </a:lnTo>
                        <a:cubicBezTo>
                          <a:pt x="65086" y="194341"/>
                          <a:pt x="64168" y="206257"/>
                          <a:pt x="64168" y="216337"/>
                        </a:cubicBezTo>
                        <a:lnTo>
                          <a:pt x="64168" y="221837"/>
                        </a:lnTo>
                        <a:lnTo>
                          <a:pt x="94417" y="221837"/>
                        </a:lnTo>
                        <a:lnTo>
                          <a:pt x="94417" y="216337"/>
                        </a:lnTo>
                        <a:cubicBezTo>
                          <a:pt x="94417" y="205339"/>
                          <a:pt x="93500" y="194341"/>
                          <a:pt x="91664" y="183336"/>
                        </a:cubicBezTo>
                        <a:lnTo>
                          <a:pt x="88001" y="157668"/>
                        </a:lnTo>
                        <a:lnTo>
                          <a:pt x="86165" y="148505"/>
                        </a:lnTo>
                        <a:cubicBezTo>
                          <a:pt x="84337" y="147587"/>
                          <a:pt x="81584" y="148505"/>
                          <a:pt x="78831" y="148505"/>
                        </a:cubicBezTo>
                        <a:close/>
                        <a:moveTo>
                          <a:pt x="78831" y="0"/>
                        </a:moveTo>
                        <a:cubicBezTo>
                          <a:pt x="35748" y="0"/>
                          <a:pt x="0" y="35748"/>
                          <a:pt x="0" y="78837"/>
                        </a:cubicBezTo>
                        <a:cubicBezTo>
                          <a:pt x="0" y="110922"/>
                          <a:pt x="20168" y="140253"/>
                          <a:pt x="49499" y="152169"/>
                        </a:cubicBezTo>
                        <a:lnTo>
                          <a:pt x="49499" y="154004"/>
                        </a:lnTo>
                        <a:lnTo>
                          <a:pt x="45836" y="180589"/>
                        </a:lnTo>
                        <a:cubicBezTo>
                          <a:pt x="44000" y="193423"/>
                          <a:pt x="43083" y="205339"/>
                          <a:pt x="43083" y="217255"/>
                        </a:cubicBezTo>
                        <a:lnTo>
                          <a:pt x="43083" y="234670"/>
                        </a:lnTo>
                        <a:lnTo>
                          <a:pt x="43083" y="243840"/>
                        </a:lnTo>
                        <a:lnTo>
                          <a:pt x="52252" y="243840"/>
                        </a:lnTo>
                        <a:lnTo>
                          <a:pt x="107251" y="243840"/>
                        </a:lnTo>
                        <a:lnTo>
                          <a:pt x="116421" y="243840"/>
                        </a:lnTo>
                        <a:lnTo>
                          <a:pt x="116421" y="234670"/>
                        </a:lnTo>
                        <a:lnTo>
                          <a:pt x="116421" y="217255"/>
                        </a:lnTo>
                        <a:cubicBezTo>
                          <a:pt x="116421" y="205339"/>
                          <a:pt x="115503" y="193423"/>
                          <a:pt x="113668" y="180589"/>
                        </a:cubicBezTo>
                        <a:lnTo>
                          <a:pt x="109086" y="154004"/>
                        </a:lnTo>
                        <a:lnTo>
                          <a:pt x="109086" y="152169"/>
                        </a:lnTo>
                        <a:cubicBezTo>
                          <a:pt x="138418" y="139335"/>
                          <a:pt x="157668" y="110004"/>
                          <a:pt x="157668" y="78837"/>
                        </a:cubicBezTo>
                        <a:cubicBezTo>
                          <a:pt x="157668" y="35748"/>
                          <a:pt x="121920" y="0"/>
                          <a:pt x="78831" y="0"/>
                        </a:cubicBezTo>
                        <a:close/>
                        <a:moveTo>
                          <a:pt x="78831" y="126502"/>
                        </a:moveTo>
                        <a:cubicBezTo>
                          <a:pt x="52252" y="126502"/>
                          <a:pt x="30249" y="104505"/>
                          <a:pt x="30249" y="77920"/>
                        </a:cubicBezTo>
                        <a:cubicBezTo>
                          <a:pt x="30249" y="51335"/>
                          <a:pt x="52252" y="29331"/>
                          <a:pt x="78831" y="29331"/>
                        </a:cubicBezTo>
                        <a:cubicBezTo>
                          <a:pt x="105416" y="29331"/>
                          <a:pt x="127419" y="51335"/>
                          <a:pt x="127419" y="77920"/>
                        </a:cubicBezTo>
                        <a:cubicBezTo>
                          <a:pt x="127419" y="105422"/>
                          <a:pt x="105416" y="126502"/>
                          <a:pt x="78831" y="126502"/>
                        </a:cubicBezTo>
                        <a:close/>
                        <a:moveTo>
                          <a:pt x="73332" y="212673"/>
                        </a:moveTo>
                        <a:cubicBezTo>
                          <a:pt x="73332" y="203504"/>
                          <a:pt x="74249" y="194341"/>
                          <a:pt x="76084" y="184253"/>
                        </a:cubicBezTo>
                        <a:lnTo>
                          <a:pt x="79748" y="159503"/>
                        </a:lnTo>
                        <a:lnTo>
                          <a:pt x="83419" y="184253"/>
                        </a:lnTo>
                        <a:cubicBezTo>
                          <a:pt x="84337" y="194341"/>
                          <a:pt x="85248" y="203504"/>
                          <a:pt x="86165" y="212673"/>
                        </a:cubicBezTo>
                        <a:lnTo>
                          <a:pt x="73332" y="212673"/>
                        </a:lnTo>
                        <a:close/>
                      </a:path>
                    </a:pathLst>
                  </a:custGeom>
                  <a:solidFill>
                    <a:srgbClr val="FFFFFF"/>
                  </a:solidFill>
                  <a:ln w="6417" cap="flat">
                    <a:noFill/>
                    <a:prstDash val="solid"/>
                    <a:miter/>
                  </a:ln>
                </p:spPr>
                <p:txBody>
                  <a:bodyPr rtlCol="0" anchor="ctr"/>
                  <a:lstStyle/>
                  <a:p>
                    <a:endParaRPr lang="en-US" sz="810"/>
                  </a:p>
                </p:txBody>
              </p:sp>
            </p:grpSp>
            <p:grpSp>
              <p:nvGrpSpPr>
                <p:cNvPr id="637" name="Graphic 4">
                  <a:extLst>
                    <a:ext uri="{FF2B5EF4-FFF2-40B4-BE49-F238E27FC236}">
                      <a16:creationId xmlns:a16="http://schemas.microsoft.com/office/drawing/2014/main" id="{DAD2927B-BB26-B58C-5121-C13FCBD79995}"/>
                    </a:ext>
                  </a:extLst>
                </p:cNvPr>
                <p:cNvGrpSpPr/>
                <p:nvPr/>
              </p:nvGrpSpPr>
              <p:grpSpPr>
                <a:xfrm>
                  <a:off x="3413760" y="3781926"/>
                  <a:ext cx="100834" cy="94417"/>
                  <a:chOff x="3413760" y="3781926"/>
                  <a:chExt cx="100834" cy="94417"/>
                </a:xfrm>
                <a:solidFill>
                  <a:srgbClr val="FFFFFF"/>
                </a:solidFill>
              </p:grpSpPr>
              <p:sp>
                <p:nvSpPr>
                  <p:cNvPr id="638" name="Freeform: Shape 637">
                    <a:extLst>
                      <a:ext uri="{FF2B5EF4-FFF2-40B4-BE49-F238E27FC236}">
                        <a16:creationId xmlns:a16="http://schemas.microsoft.com/office/drawing/2014/main" id="{AB376ABB-209D-315B-6CD8-B55C708CD585}"/>
                      </a:ext>
                    </a:extLst>
                  </p:cNvPr>
                  <p:cNvSpPr/>
                  <p:nvPr/>
                </p:nvSpPr>
                <p:spPr>
                  <a:xfrm>
                    <a:off x="3420176" y="3786507"/>
                    <a:ext cx="88000" cy="84336"/>
                  </a:xfrm>
                  <a:custGeom>
                    <a:avLst/>
                    <a:gdLst>
                      <a:gd name="connsiteX0" fmla="*/ 30249 w 88000"/>
                      <a:gd name="connsiteY0" fmla="*/ 84336 h 84336"/>
                      <a:gd name="connsiteX1" fmla="*/ 30249 w 88000"/>
                      <a:gd name="connsiteY1" fmla="*/ 72420 h 84336"/>
                      <a:gd name="connsiteX2" fmla="*/ 25667 w 88000"/>
                      <a:gd name="connsiteY2" fmla="*/ 69668 h 84336"/>
                      <a:gd name="connsiteX3" fmla="*/ 14669 w 88000"/>
                      <a:gd name="connsiteY3" fmla="*/ 76085 h 84336"/>
                      <a:gd name="connsiteX4" fmla="*/ 0 w 88000"/>
                      <a:gd name="connsiteY4" fmla="*/ 51335 h 84336"/>
                      <a:gd name="connsiteX5" fmla="*/ 10998 w 88000"/>
                      <a:gd name="connsiteY5" fmla="*/ 44918 h 84336"/>
                      <a:gd name="connsiteX6" fmla="*/ 10998 w 88000"/>
                      <a:gd name="connsiteY6" fmla="*/ 42172 h 84336"/>
                      <a:gd name="connsiteX7" fmla="*/ 10998 w 88000"/>
                      <a:gd name="connsiteY7" fmla="*/ 39419 h 84336"/>
                      <a:gd name="connsiteX8" fmla="*/ 0 w 88000"/>
                      <a:gd name="connsiteY8" fmla="*/ 33002 h 84336"/>
                      <a:gd name="connsiteX9" fmla="*/ 14669 w 88000"/>
                      <a:gd name="connsiteY9" fmla="*/ 8252 h 84336"/>
                      <a:gd name="connsiteX10" fmla="*/ 25667 w 88000"/>
                      <a:gd name="connsiteY10" fmla="*/ 14669 h 84336"/>
                      <a:gd name="connsiteX11" fmla="*/ 30249 w 88000"/>
                      <a:gd name="connsiteY11" fmla="*/ 11916 h 84336"/>
                      <a:gd name="connsiteX12" fmla="*/ 30249 w 88000"/>
                      <a:gd name="connsiteY12" fmla="*/ 0 h 84336"/>
                      <a:gd name="connsiteX13" fmla="*/ 57752 w 88000"/>
                      <a:gd name="connsiteY13" fmla="*/ 0 h 84336"/>
                      <a:gd name="connsiteX14" fmla="*/ 57752 w 88000"/>
                      <a:gd name="connsiteY14" fmla="*/ 11916 h 84336"/>
                      <a:gd name="connsiteX15" fmla="*/ 62333 w 88000"/>
                      <a:gd name="connsiteY15" fmla="*/ 14669 h 84336"/>
                      <a:gd name="connsiteX16" fmla="*/ 73338 w 88000"/>
                      <a:gd name="connsiteY16" fmla="*/ 8252 h 84336"/>
                      <a:gd name="connsiteX17" fmla="*/ 88001 w 88000"/>
                      <a:gd name="connsiteY17" fmla="*/ 33002 h 84336"/>
                      <a:gd name="connsiteX18" fmla="*/ 77002 w 88000"/>
                      <a:gd name="connsiteY18" fmla="*/ 39419 h 84336"/>
                      <a:gd name="connsiteX19" fmla="*/ 77002 w 88000"/>
                      <a:gd name="connsiteY19" fmla="*/ 42172 h 84336"/>
                      <a:gd name="connsiteX20" fmla="*/ 77002 w 88000"/>
                      <a:gd name="connsiteY20" fmla="*/ 44918 h 84336"/>
                      <a:gd name="connsiteX21" fmla="*/ 88001 w 88000"/>
                      <a:gd name="connsiteY21" fmla="*/ 51335 h 84336"/>
                      <a:gd name="connsiteX22" fmla="*/ 73338 w 88000"/>
                      <a:gd name="connsiteY22" fmla="*/ 76085 h 84336"/>
                      <a:gd name="connsiteX23" fmla="*/ 62333 w 88000"/>
                      <a:gd name="connsiteY23" fmla="*/ 69668 h 84336"/>
                      <a:gd name="connsiteX24" fmla="*/ 57752 w 88000"/>
                      <a:gd name="connsiteY24" fmla="*/ 72420 h 84336"/>
                      <a:gd name="connsiteX25" fmla="*/ 57752 w 88000"/>
                      <a:gd name="connsiteY25" fmla="*/ 84336 h 84336"/>
                      <a:gd name="connsiteX26" fmla="*/ 30249 w 88000"/>
                      <a:gd name="connsiteY26" fmla="*/ 84336 h 84336"/>
                      <a:gd name="connsiteX27" fmla="*/ 44000 w 88000"/>
                      <a:gd name="connsiteY27" fmla="*/ 30255 h 84336"/>
                      <a:gd name="connsiteX28" fmla="*/ 32084 w 88000"/>
                      <a:gd name="connsiteY28" fmla="*/ 42172 h 84336"/>
                      <a:gd name="connsiteX29" fmla="*/ 44000 w 88000"/>
                      <a:gd name="connsiteY29" fmla="*/ 54088 h 84336"/>
                      <a:gd name="connsiteX30" fmla="*/ 55916 w 88000"/>
                      <a:gd name="connsiteY30" fmla="*/ 42172 h 84336"/>
                      <a:gd name="connsiteX31" fmla="*/ 44000 w 88000"/>
                      <a:gd name="connsiteY31" fmla="*/ 30255 h 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8000" h="84336">
                        <a:moveTo>
                          <a:pt x="30249" y="84336"/>
                        </a:moveTo>
                        <a:lnTo>
                          <a:pt x="30249" y="72420"/>
                        </a:lnTo>
                        <a:cubicBezTo>
                          <a:pt x="28420" y="71503"/>
                          <a:pt x="26585" y="70585"/>
                          <a:pt x="25667" y="69668"/>
                        </a:cubicBezTo>
                        <a:lnTo>
                          <a:pt x="14669" y="76085"/>
                        </a:lnTo>
                        <a:lnTo>
                          <a:pt x="0" y="51335"/>
                        </a:lnTo>
                        <a:lnTo>
                          <a:pt x="10998" y="44918"/>
                        </a:lnTo>
                        <a:cubicBezTo>
                          <a:pt x="10998" y="44000"/>
                          <a:pt x="10998" y="43089"/>
                          <a:pt x="10998" y="42172"/>
                        </a:cubicBezTo>
                        <a:cubicBezTo>
                          <a:pt x="10998" y="41254"/>
                          <a:pt x="10998" y="40336"/>
                          <a:pt x="10998" y="39419"/>
                        </a:cubicBezTo>
                        <a:lnTo>
                          <a:pt x="0" y="33002"/>
                        </a:lnTo>
                        <a:lnTo>
                          <a:pt x="14669" y="8252"/>
                        </a:lnTo>
                        <a:lnTo>
                          <a:pt x="25667" y="14669"/>
                        </a:lnTo>
                        <a:cubicBezTo>
                          <a:pt x="27503" y="13751"/>
                          <a:pt x="28420" y="12834"/>
                          <a:pt x="30249" y="11916"/>
                        </a:cubicBezTo>
                        <a:lnTo>
                          <a:pt x="30249" y="0"/>
                        </a:lnTo>
                        <a:lnTo>
                          <a:pt x="57752" y="0"/>
                        </a:lnTo>
                        <a:lnTo>
                          <a:pt x="57752" y="11916"/>
                        </a:lnTo>
                        <a:cubicBezTo>
                          <a:pt x="59587" y="12834"/>
                          <a:pt x="60505" y="13751"/>
                          <a:pt x="62333" y="14669"/>
                        </a:cubicBezTo>
                        <a:lnTo>
                          <a:pt x="73338" y="8252"/>
                        </a:lnTo>
                        <a:lnTo>
                          <a:pt x="88001" y="33002"/>
                        </a:lnTo>
                        <a:lnTo>
                          <a:pt x="77002" y="39419"/>
                        </a:lnTo>
                        <a:cubicBezTo>
                          <a:pt x="77002" y="40336"/>
                          <a:pt x="77002" y="41254"/>
                          <a:pt x="77002" y="42172"/>
                        </a:cubicBezTo>
                        <a:cubicBezTo>
                          <a:pt x="77002" y="43089"/>
                          <a:pt x="77002" y="44000"/>
                          <a:pt x="77002" y="44918"/>
                        </a:cubicBezTo>
                        <a:lnTo>
                          <a:pt x="88001" y="51335"/>
                        </a:lnTo>
                        <a:lnTo>
                          <a:pt x="73338" y="76085"/>
                        </a:lnTo>
                        <a:lnTo>
                          <a:pt x="62333" y="69668"/>
                        </a:lnTo>
                        <a:cubicBezTo>
                          <a:pt x="60505" y="70585"/>
                          <a:pt x="59587" y="71503"/>
                          <a:pt x="57752" y="72420"/>
                        </a:cubicBezTo>
                        <a:lnTo>
                          <a:pt x="57752" y="84336"/>
                        </a:lnTo>
                        <a:lnTo>
                          <a:pt x="30249" y="84336"/>
                        </a:lnTo>
                        <a:close/>
                        <a:moveTo>
                          <a:pt x="44000" y="30255"/>
                        </a:moveTo>
                        <a:cubicBezTo>
                          <a:pt x="37583" y="30255"/>
                          <a:pt x="32084" y="35755"/>
                          <a:pt x="32084" y="42172"/>
                        </a:cubicBezTo>
                        <a:cubicBezTo>
                          <a:pt x="32084" y="48588"/>
                          <a:pt x="37583" y="54088"/>
                          <a:pt x="44000" y="54088"/>
                        </a:cubicBezTo>
                        <a:cubicBezTo>
                          <a:pt x="50417" y="54088"/>
                          <a:pt x="55916" y="48588"/>
                          <a:pt x="55916" y="42172"/>
                        </a:cubicBezTo>
                        <a:cubicBezTo>
                          <a:pt x="55916" y="35755"/>
                          <a:pt x="50417" y="30255"/>
                          <a:pt x="44000" y="30255"/>
                        </a:cubicBezTo>
                        <a:close/>
                      </a:path>
                    </a:pathLst>
                  </a:custGeom>
                  <a:solidFill>
                    <a:srgbClr val="FFFFFF"/>
                  </a:solidFill>
                  <a:ln w="6417" cap="flat">
                    <a:noFill/>
                    <a:prstDash val="solid"/>
                    <a:miter/>
                  </a:ln>
                </p:spPr>
                <p:txBody>
                  <a:bodyPr rtlCol="0" anchor="ctr"/>
                  <a:lstStyle/>
                  <a:p>
                    <a:endParaRPr lang="en-US" sz="810"/>
                  </a:p>
                </p:txBody>
              </p:sp>
              <p:sp>
                <p:nvSpPr>
                  <p:cNvPr id="639" name="Freeform: Shape 638">
                    <a:extLst>
                      <a:ext uri="{FF2B5EF4-FFF2-40B4-BE49-F238E27FC236}">
                        <a16:creationId xmlns:a16="http://schemas.microsoft.com/office/drawing/2014/main" id="{2905ADFB-E0AA-664A-989E-A5419068FD1B}"/>
                      </a:ext>
                    </a:extLst>
                  </p:cNvPr>
                  <p:cNvSpPr/>
                  <p:nvPr/>
                </p:nvSpPr>
                <p:spPr>
                  <a:xfrm>
                    <a:off x="3413760" y="3781926"/>
                    <a:ext cx="100834" cy="94417"/>
                  </a:xfrm>
                  <a:custGeom>
                    <a:avLst/>
                    <a:gdLst>
                      <a:gd name="connsiteX0" fmla="*/ 59587 w 100834"/>
                      <a:gd name="connsiteY0" fmla="*/ 9170 h 94417"/>
                      <a:gd name="connsiteX1" fmla="*/ 59587 w 100834"/>
                      <a:gd name="connsiteY1" fmla="*/ 20168 h 94417"/>
                      <a:gd name="connsiteX2" fmla="*/ 67832 w 100834"/>
                      <a:gd name="connsiteY2" fmla="*/ 24750 h 94417"/>
                      <a:gd name="connsiteX3" fmla="*/ 77002 w 100834"/>
                      <a:gd name="connsiteY3" fmla="*/ 19251 h 94417"/>
                      <a:gd name="connsiteX4" fmla="*/ 87083 w 100834"/>
                      <a:gd name="connsiteY4" fmla="*/ 36666 h 94417"/>
                      <a:gd name="connsiteX5" fmla="*/ 77920 w 100834"/>
                      <a:gd name="connsiteY5" fmla="*/ 42165 h 94417"/>
                      <a:gd name="connsiteX6" fmla="*/ 77920 w 100834"/>
                      <a:gd name="connsiteY6" fmla="*/ 46753 h 94417"/>
                      <a:gd name="connsiteX7" fmla="*/ 77920 w 100834"/>
                      <a:gd name="connsiteY7" fmla="*/ 51335 h 94417"/>
                      <a:gd name="connsiteX8" fmla="*/ 87083 w 100834"/>
                      <a:gd name="connsiteY8" fmla="*/ 56834 h 94417"/>
                      <a:gd name="connsiteX9" fmla="*/ 77002 w 100834"/>
                      <a:gd name="connsiteY9" fmla="*/ 74249 h 94417"/>
                      <a:gd name="connsiteX10" fmla="*/ 67832 w 100834"/>
                      <a:gd name="connsiteY10" fmla="*/ 68750 h 94417"/>
                      <a:gd name="connsiteX11" fmla="*/ 59587 w 100834"/>
                      <a:gd name="connsiteY11" fmla="*/ 73338 h 94417"/>
                      <a:gd name="connsiteX12" fmla="*/ 59587 w 100834"/>
                      <a:gd name="connsiteY12" fmla="*/ 84337 h 94417"/>
                      <a:gd name="connsiteX13" fmla="*/ 41254 w 100834"/>
                      <a:gd name="connsiteY13" fmla="*/ 84337 h 94417"/>
                      <a:gd name="connsiteX14" fmla="*/ 41254 w 100834"/>
                      <a:gd name="connsiteY14" fmla="*/ 74249 h 94417"/>
                      <a:gd name="connsiteX15" fmla="*/ 32084 w 100834"/>
                      <a:gd name="connsiteY15" fmla="*/ 69668 h 94417"/>
                      <a:gd name="connsiteX16" fmla="*/ 22914 w 100834"/>
                      <a:gd name="connsiteY16" fmla="*/ 75167 h 94417"/>
                      <a:gd name="connsiteX17" fmla="*/ 12834 w 100834"/>
                      <a:gd name="connsiteY17" fmla="*/ 57752 h 94417"/>
                      <a:gd name="connsiteX18" fmla="*/ 22003 w 100834"/>
                      <a:gd name="connsiteY18" fmla="*/ 52252 h 94417"/>
                      <a:gd name="connsiteX19" fmla="*/ 21086 w 100834"/>
                      <a:gd name="connsiteY19" fmla="*/ 47671 h 94417"/>
                      <a:gd name="connsiteX20" fmla="*/ 22003 w 100834"/>
                      <a:gd name="connsiteY20" fmla="*/ 43083 h 94417"/>
                      <a:gd name="connsiteX21" fmla="*/ 12834 w 100834"/>
                      <a:gd name="connsiteY21" fmla="*/ 37583 h 94417"/>
                      <a:gd name="connsiteX22" fmla="*/ 22914 w 100834"/>
                      <a:gd name="connsiteY22" fmla="*/ 20168 h 94417"/>
                      <a:gd name="connsiteX23" fmla="*/ 32084 w 100834"/>
                      <a:gd name="connsiteY23" fmla="*/ 25667 h 94417"/>
                      <a:gd name="connsiteX24" fmla="*/ 41254 w 100834"/>
                      <a:gd name="connsiteY24" fmla="*/ 21086 h 94417"/>
                      <a:gd name="connsiteX25" fmla="*/ 41254 w 100834"/>
                      <a:gd name="connsiteY25" fmla="*/ 10081 h 94417"/>
                      <a:gd name="connsiteX26" fmla="*/ 59587 w 100834"/>
                      <a:gd name="connsiteY26" fmla="*/ 10081 h 94417"/>
                      <a:gd name="connsiteX27" fmla="*/ 50417 w 100834"/>
                      <a:gd name="connsiteY27" fmla="*/ 63251 h 94417"/>
                      <a:gd name="connsiteX28" fmla="*/ 66921 w 100834"/>
                      <a:gd name="connsiteY28" fmla="*/ 46753 h 94417"/>
                      <a:gd name="connsiteX29" fmla="*/ 50417 w 100834"/>
                      <a:gd name="connsiteY29" fmla="*/ 30249 h 94417"/>
                      <a:gd name="connsiteX30" fmla="*/ 33919 w 100834"/>
                      <a:gd name="connsiteY30" fmla="*/ 46753 h 94417"/>
                      <a:gd name="connsiteX31" fmla="*/ 50417 w 100834"/>
                      <a:gd name="connsiteY31" fmla="*/ 63251 h 94417"/>
                      <a:gd name="connsiteX32" fmla="*/ 68750 w 100834"/>
                      <a:gd name="connsiteY32" fmla="*/ 0 h 94417"/>
                      <a:gd name="connsiteX33" fmla="*/ 59587 w 100834"/>
                      <a:gd name="connsiteY33" fmla="*/ 0 h 94417"/>
                      <a:gd name="connsiteX34" fmla="*/ 41254 w 100834"/>
                      <a:gd name="connsiteY34" fmla="*/ 0 h 94417"/>
                      <a:gd name="connsiteX35" fmla="*/ 32084 w 100834"/>
                      <a:gd name="connsiteY35" fmla="*/ 0 h 94417"/>
                      <a:gd name="connsiteX36" fmla="*/ 32084 w 100834"/>
                      <a:gd name="connsiteY36" fmla="*/ 9170 h 94417"/>
                      <a:gd name="connsiteX37" fmla="*/ 32084 w 100834"/>
                      <a:gd name="connsiteY37" fmla="*/ 13751 h 94417"/>
                      <a:gd name="connsiteX38" fmla="*/ 27503 w 100834"/>
                      <a:gd name="connsiteY38" fmla="*/ 10998 h 94417"/>
                      <a:gd name="connsiteX39" fmla="*/ 19251 w 100834"/>
                      <a:gd name="connsiteY39" fmla="*/ 6417 h 94417"/>
                      <a:gd name="connsiteX40" fmla="*/ 14669 w 100834"/>
                      <a:gd name="connsiteY40" fmla="*/ 14669 h 94417"/>
                      <a:gd name="connsiteX41" fmla="*/ 4582 w 100834"/>
                      <a:gd name="connsiteY41" fmla="*/ 32084 h 94417"/>
                      <a:gd name="connsiteX42" fmla="*/ 0 w 100834"/>
                      <a:gd name="connsiteY42" fmla="*/ 39419 h 94417"/>
                      <a:gd name="connsiteX43" fmla="*/ 8252 w 100834"/>
                      <a:gd name="connsiteY43" fmla="*/ 44000 h 94417"/>
                      <a:gd name="connsiteX44" fmla="*/ 12834 w 100834"/>
                      <a:gd name="connsiteY44" fmla="*/ 46753 h 94417"/>
                      <a:gd name="connsiteX45" fmla="*/ 8252 w 100834"/>
                      <a:gd name="connsiteY45" fmla="*/ 49499 h 94417"/>
                      <a:gd name="connsiteX46" fmla="*/ 0 w 100834"/>
                      <a:gd name="connsiteY46" fmla="*/ 54087 h 94417"/>
                      <a:gd name="connsiteX47" fmla="*/ 4582 w 100834"/>
                      <a:gd name="connsiteY47" fmla="*/ 62333 h 94417"/>
                      <a:gd name="connsiteX48" fmla="*/ 14669 w 100834"/>
                      <a:gd name="connsiteY48" fmla="*/ 79755 h 94417"/>
                      <a:gd name="connsiteX49" fmla="*/ 19251 w 100834"/>
                      <a:gd name="connsiteY49" fmla="*/ 88001 h 94417"/>
                      <a:gd name="connsiteX50" fmla="*/ 27503 w 100834"/>
                      <a:gd name="connsiteY50" fmla="*/ 83419 h 94417"/>
                      <a:gd name="connsiteX51" fmla="*/ 32084 w 100834"/>
                      <a:gd name="connsiteY51" fmla="*/ 80666 h 94417"/>
                      <a:gd name="connsiteX52" fmla="*/ 32084 w 100834"/>
                      <a:gd name="connsiteY52" fmla="*/ 85254 h 94417"/>
                      <a:gd name="connsiteX53" fmla="*/ 32084 w 100834"/>
                      <a:gd name="connsiteY53" fmla="*/ 94417 h 94417"/>
                      <a:gd name="connsiteX54" fmla="*/ 41254 w 100834"/>
                      <a:gd name="connsiteY54" fmla="*/ 94417 h 94417"/>
                      <a:gd name="connsiteX55" fmla="*/ 59587 w 100834"/>
                      <a:gd name="connsiteY55" fmla="*/ 94417 h 94417"/>
                      <a:gd name="connsiteX56" fmla="*/ 68750 w 100834"/>
                      <a:gd name="connsiteY56" fmla="*/ 94417 h 94417"/>
                      <a:gd name="connsiteX57" fmla="*/ 68750 w 100834"/>
                      <a:gd name="connsiteY57" fmla="*/ 85254 h 94417"/>
                      <a:gd name="connsiteX58" fmla="*/ 68750 w 100834"/>
                      <a:gd name="connsiteY58" fmla="*/ 80666 h 94417"/>
                      <a:gd name="connsiteX59" fmla="*/ 73338 w 100834"/>
                      <a:gd name="connsiteY59" fmla="*/ 83419 h 94417"/>
                      <a:gd name="connsiteX60" fmla="*/ 81584 w 100834"/>
                      <a:gd name="connsiteY60" fmla="*/ 88001 h 94417"/>
                      <a:gd name="connsiteX61" fmla="*/ 86172 w 100834"/>
                      <a:gd name="connsiteY61" fmla="*/ 79755 h 94417"/>
                      <a:gd name="connsiteX62" fmla="*/ 96253 w 100834"/>
                      <a:gd name="connsiteY62" fmla="*/ 62333 h 94417"/>
                      <a:gd name="connsiteX63" fmla="*/ 100834 w 100834"/>
                      <a:gd name="connsiteY63" fmla="*/ 54087 h 94417"/>
                      <a:gd name="connsiteX64" fmla="*/ 92589 w 100834"/>
                      <a:gd name="connsiteY64" fmla="*/ 49499 h 94417"/>
                      <a:gd name="connsiteX65" fmla="*/ 88001 w 100834"/>
                      <a:gd name="connsiteY65" fmla="*/ 46753 h 94417"/>
                      <a:gd name="connsiteX66" fmla="*/ 92589 w 100834"/>
                      <a:gd name="connsiteY66" fmla="*/ 44000 h 94417"/>
                      <a:gd name="connsiteX67" fmla="*/ 100834 w 100834"/>
                      <a:gd name="connsiteY67" fmla="*/ 39419 h 94417"/>
                      <a:gd name="connsiteX68" fmla="*/ 96253 w 100834"/>
                      <a:gd name="connsiteY68" fmla="*/ 31167 h 94417"/>
                      <a:gd name="connsiteX69" fmla="*/ 86172 w 100834"/>
                      <a:gd name="connsiteY69" fmla="*/ 13751 h 94417"/>
                      <a:gd name="connsiteX70" fmla="*/ 81584 w 100834"/>
                      <a:gd name="connsiteY70" fmla="*/ 5499 h 94417"/>
                      <a:gd name="connsiteX71" fmla="*/ 73338 w 100834"/>
                      <a:gd name="connsiteY71" fmla="*/ 10998 h 94417"/>
                      <a:gd name="connsiteX72" fmla="*/ 68750 w 100834"/>
                      <a:gd name="connsiteY72" fmla="*/ 13751 h 94417"/>
                      <a:gd name="connsiteX73" fmla="*/ 68750 w 100834"/>
                      <a:gd name="connsiteY73" fmla="*/ 9170 h 94417"/>
                      <a:gd name="connsiteX74" fmla="*/ 68750 w 100834"/>
                      <a:gd name="connsiteY74" fmla="*/ 0 h 94417"/>
                      <a:gd name="connsiteX75" fmla="*/ 50417 w 100834"/>
                      <a:gd name="connsiteY75" fmla="*/ 54087 h 94417"/>
                      <a:gd name="connsiteX76" fmla="*/ 43083 w 100834"/>
                      <a:gd name="connsiteY76" fmla="*/ 46753 h 94417"/>
                      <a:gd name="connsiteX77" fmla="*/ 50417 w 100834"/>
                      <a:gd name="connsiteY77" fmla="*/ 39419 h 94417"/>
                      <a:gd name="connsiteX78" fmla="*/ 57752 w 100834"/>
                      <a:gd name="connsiteY78" fmla="*/ 46753 h 94417"/>
                      <a:gd name="connsiteX79" fmla="*/ 50417 w 100834"/>
                      <a:gd name="connsiteY79" fmla="*/ 54087 h 9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00834" h="94417">
                        <a:moveTo>
                          <a:pt x="59587" y="9170"/>
                        </a:moveTo>
                        <a:lnTo>
                          <a:pt x="59587" y="20168"/>
                        </a:lnTo>
                        <a:cubicBezTo>
                          <a:pt x="62333" y="21086"/>
                          <a:pt x="66004" y="22915"/>
                          <a:pt x="67832" y="24750"/>
                        </a:cubicBezTo>
                        <a:lnTo>
                          <a:pt x="77002" y="19251"/>
                        </a:lnTo>
                        <a:lnTo>
                          <a:pt x="87083" y="36666"/>
                        </a:lnTo>
                        <a:lnTo>
                          <a:pt x="77920" y="42165"/>
                        </a:lnTo>
                        <a:cubicBezTo>
                          <a:pt x="77920" y="44000"/>
                          <a:pt x="77920" y="45836"/>
                          <a:pt x="77920" y="46753"/>
                        </a:cubicBezTo>
                        <a:cubicBezTo>
                          <a:pt x="77920" y="48582"/>
                          <a:pt x="77920" y="50417"/>
                          <a:pt x="77920" y="51335"/>
                        </a:cubicBezTo>
                        <a:lnTo>
                          <a:pt x="87083" y="56834"/>
                        </a:lnTo>
                        <a:lnTo>
                          <a:pt x="77002" y="74249"/>
                        </a:lnTo>
                        <a:lnTo>
                          <a:pt x="67832" y="68750"/>
                        </a:lnTo>
                        <a:cubicBezTo>
                          <a:pt x="65086" y="70585"/>
                          <a:pt x="62333" y="72421"/>
                          <a:pt x="59587" y="73338"/>
                        </a:cubicBezTo>
                        <a:lnTo>
                          <a:pt x="59587" y="84337"/>
                        </a:lnTo>
                        <a:lnTo>
                          <a:pt x="41254" y="84337"/>
                        </a:lnTo>
                        <a:lnTo>
                          <a:pt x="41254" y="74249"/>
                        </a:lnTo>
                        <a:cubicBezTo>
                          <a:pt x="37583" y="73338"/>
                          <a:pt x="34837" y="71503"/>
                          <a:pt x="32084" y="69668"/>
                        </a:cubicBezTo>
                        <a:lnTo>
                          <a:pt x="22914" y="75167"/>
                        </a:lnTo>
                        <a:lnTo>
                          <a:pt x="12834" y="57752"/>
                        </a:lnTo>
                        <a:lnTo>
                          <a:pt x="22003" y="52252"/>
                        </a:lnTo>
                        <a:cubicBezTo>
                          <a:pt x="22003" y="50417"/>
                          <a:pt x="21086" y="48582"/>
                          <a:pt x="21086" y="47671"/>
                        </a:cubicBezTo>
                        <a:cubicBezTo>
                          <a:pt x="21086" y="45836"/>
                          <a:pt x="21086" y="44000"/>
                          <a:pt x="22003" y="43083"/>
                        </a:cubicBezTo>
                        <a:lnTo>
                          <a:pt x="12834" y="37583"/>
                        </a:lnTo>
                        <a:lnTo>
                          <a:pt x="22914" y="20168"/>
                        </a:lnTo>
                        <a:lnTo>
                          <a:pt x="32084" y="25667"/>
                        </a:lnTo>
                        <a:cubicBezTo>
                          <a:pt x="34837" y="23832"/>
                          <a:pt x="37583" y="22003"/>
                          <a:pt x="41254" y="21086"/>
                        </a:cubicBezTo>
                        <a:lnTo>
                          <a:pt x="41254" y="10081"/>
                        </a:lnTo>
                        <a:lnTo>
                          <a:pt x="59587" y="10081"/>
                        </a:lnTo>
                        <a:moveTo>
                          <a:pt x="50417" y="63251"/>
                        </a:moveTo>
                        <a:cubicBezTo>
                          <a:pt x="59587" y="63251"/>
                          <a:pt x="66921" y="55916"/>
                          <a:pt x="66921" y="46753"/>
                        </a:cubicBezTo>
                        <a:cubicBezTo>
                          <a:pt x="66921" y="37583"/>
                          <a:pt x="59587" y="30249"/>
                          <a:pt x="50417" y="30249"/>
                        </a:cubicBezTo>
                        <a:cubicBezTo>
                          <a:pt x="41254" y="30249"/>
                          <a:pt x="33919" y="37583"/>
                          <a:pt x="33919" y="46753"/>
                        </a:cubicBezTo>
                        <a:cubicBezTo>
                          <a:pt x="33919" y="55916"/>
                          <a:pt x="41254" y="63251"/>
                          <a:pt x="50417" y="63251"/>
                        </a:cubicBezTo>
                        <a:close/>
                        <a:moveTo>
                          <a:pt x="68750" y="0"/>
                        </a:moveTo>
                        <a:lnTo>
                          <a:pt x="59587" y="0"/>
                        </a:lnTo>
                        <a:lnTo>
                          <a:pt x="41254" y="0"/>
                        </a:lnTo>
                        <a:lnTo>
                          <a:pt x="32084" y="0"/>
                        </a:lnTo>
                        <a:lnTo>
                          <a:pt x="32084" y="9170"/>
                        </a:lnTo>
                        <a:lnTo>
                          <a:pt x="32084" y="13751"/>
                        </a:lnTo>
                        <a:lnTo>
                          <a:pt x="27503" y="10998"/>
                        </a:lnTo>
                        <a:lnTo>
                          <a:pt x="19251" y="6417"/>
                        </a:lnTo>
                        <a:lnTo>
                          <a:pt x="14669" y="14669"/>
                        </a:lnTo>
                        <a:lnTo>
                          <a:pt x="4582" y="32084"/>
                        </a:lnTo>
                        <a:lnTo>
                          <a:pt x="0" y="39419"/>
                        </a:lnTo>
                        <a:lnTo>
                          <a:pt x="8252" y="44000"/>
                        </a:lnTo>
                        <a:lnTo>
                          <a:pt x="12834" y="46753"/>
                        </a:lnTo>
                        <a:lnTo>
                          <a:pt x="8252" y="49499"/>
                        </a:lnTo>
                        <a:lnTo>
                          <a:pt x="0" y="54087"/>
                        </a:lnTo>
                        <a:lnTo>
                          <a:pt x="4582" y="62333"/>
                        </a:lnTo>
                        <a:lnTo>
                          <a:pt x="14669" y="79755"/>
                        </a:lnTo>
                        <a:lnTo>
                          <a:pt x="19251" y="88001"/>
                        </a:lnTo>
                        <a:lnTo>
                          <a:pt x="27503" y="83419"/>
                        </a:lnTo>
                        <a:lnTo>
                          <a:pt x="32084" y="80666"/>
                        </a:lnTo>
                        <a:lnTo>
                          <a:pt x="32084" y="85254"/>
                        </a:lnTo>
                        <a:lnTo>
                          <a:pt x="32084" y="94417"/>
                        </a:lnTo>
                        <a:lnTo>
                          <a:pt x="41254" y="94417"/>
                        </a:lnTo>
                        <a:lnTo>
                          <a:pt x="59587" y="94417"/>
                        </a:lnTo>
                        <a:lnTo>
                          <a:pt x="68750" y="94417"/>
                        </a:lnTo>
                        <a:lnTo>
                          <a:pt x="68750" y="85254"/>
                        </a:lnTo>
                        <a:lnTo>
                          <a:pt x="68750" y="80666"/>
                        </a:lnTo>
                        <a:lnTo>
                          <a:pt x="73338" y="83419"/>
                        </a:lnTo>
                        <a:lnTo>
                          <a:pt x="81584" y="88001"/>
                        </a:lnTo>
                        <a:lnTo>
                          <a:pt x="86172" y="79755"/>
                        </a:lnTo>
                        <a:lnTo>
                          <a:pt x="96253" y="62333"/>
                        </a:lnTo>
                        <a:lnTo>
                          <a:pt x="100834" y="54087"/>
                        </a:lnTo>
                        <a:lnTo>
                          <a:pt x="92589" y="49499"/>
                        </a:lnTo>
                        <a:lnTo>
                          <a:pt x="88001" y="46753"/>
                        </a:lnTo>
                        <a:lnTo>
                          <a:pt x="92589" y="44000"/>
                        </a:lnTo>
                        <a:lnTo>
                          <a:pt x="100834" y="39419"/>
                        </a:lnTo>
                        <a:lnTo>
                          <a:pt x="96253" y="31167"/>
                        </a:lnTo>
                        <a:lnTo>
                          <a:pt x="86172" y="13751"/>
                        </a:lnTo>
                        <a:lnTo>
                          <a:pt x="81584" y="5499"/>
                        </a:lnTo>
                        <a:lnTo>
                          <a:pt x="73338" y="10998"/>
                        </a:lnTo>
                        <a:lnTo>
                          <a:pt x="68750" y="13751"/>
                        </a:lnTo>
                        <a:lnTo>
                          <a:pt x="68750" y="9170"/>
                        </a:lnTo>
                        <a:lnTo>
                          <a:pt x="68750" y="0"/>
                        </a:lnTo>
                        <a:close/>
                        <a:moveTo>
                          <a:pt x="50417" y="54087"/>
                        </a:moveTo>
                        <a:cubicBezTo>
                          <a:pt x="46753" y="54087"/>
                          <a:pt x="43083" y="51335"/>
                          <a:pt x="43083" y="46753"/>
                        </a:cubicBezTo>
                        <a:cubicBezTo>
                          <a:pt x="43083" y="43083"/>
                          <a:pt x="45836" y="39419"/>
                          <a:pt x="50417" y="39419"/>
                        </a:cubicBezTo>
                        <a:cubicBezTo>
                          <a:pt x="54088" y="39419"/>
                          <a:pt x="57752" y="42165"/>
                          <a:pt x="57752" y="46753"/>
                        </a:cubicBezTo>
                        <a:cubicBezTo>
                          <a:pt x="56834" y="50417"/>
                          <a:pt x="54088" y="54087"/>
                          <a:pt x="50417" y="54087"/>
                        </a:cubicBezTo>
                        <a:close/>
                      </a:path>
                    </a:pathLst>
                  </a:custGeom>
                  <a:solidFill>
                    <a:srgbClr val="FFFFFF"/>
                  </a:solidFill>
                  <a:ln w="6417" cap="flat">
                    <a:noFill/>
                    <a:prstDash val="solid"/>
                    <a:miter/>
                  </a:ln>
                </p:spPr>
                <p:txBody>
                  <a:bodyPr rtlCol="0" anchor="ctr"/>
                  <a:lstStyle/>
                  <a:p>
                    <a:endParaRPr lang="en-US" sz="810"/>
                  </a:p>
                </p:txBody>
              </p:sp>
            </p:grpSp>
          </p:grpSp>
          <p:grpSp>
            <p:nvGrpSpPr>
              <p:cNvPr id="640" name="Graphic 4">
                <a:extLst>
                  <a:ext uri="{FF2B5EF4-FFF2-40B4-BE49-F238E27FC236}">
                    <a16:creationId xmlns:a16="http://schemas.microsoft.com/office/drawing/2014/main" id="{B4E63845-228B-A346-5D55-F1D6FDA7C44A}"/>
                  </a:ext>
                </a:extLst>
              </p:cNvPr>
              <p:cNvGrpSpPr/>
              <p:nvPr/>
            </p:nvGrpSpPr>
            <p:grpSpPr>
              <a:xfrm>
                <a:off x="3166255" y="3759005"/>
                <a:ext cx="366671" cy="366677"/>
                <a:chOff x="3166255" y="3759005"/>
                <a:chExt cx="366671" cy="366677"/>
              </a:xfrm>
              <a:solidFill>
                <a:srgbClr val="2D5967"/>
              </a:solidFill>
            </p:grpSpPr>
            <p:sp>
              <p:nvSpPr>
                <p:cNvPr id="641" name="Freeform: Shape 640">
                  <a:extLst>
                    <a:ext uri="{FF2B5EF4-FFF2-40B4-BE49-F238E27FC236}">
                      <a16:creationId xmlns:a16="http://schemas.microsoft.com/office/drawing/2014/main" id="{09F08ADE-EE30-FAFE-CEA2-D4A541A1A24B}"/>
                    </a:ext>
                  </a:extLst>
                </p:cNvPr>
                <p:cNvSpPr/>
                <p:nvPr/>
              </p:nvSpPr>
              <p:spPr>
                <a:xfrm>
                  <a:off x="3209338" y="3871762"/>
                  <a:ext cx="220001" cy="187006"/>
                </a:xfrm>
                <a:custGeom>
                  <a:avLst/>
                  <a:gdLst>
                    <a:gd name="connsiteX0" fmla="*/ 21079 w 220001"/>
                    <a:gd name="connsiteY0" fmla="*/ 187006 h 187006"/>
                    <a:gd name="connsiteX1" fmla="*/ 42165 w 220001"/>
                    <a:gd name="connsiteY1" fmla="*/ 165920 h 187006"/>
                    <a:gd name="connsiteX2" fmla="*/ 35748 w 220001"/>
                    <a:gd name="connsiteY2" fmla="*/ 151251 h 187006"/>
                    <a:gd name="connsiteX3" fmla="*/ 94417 w 220001"/>
                    <a:gd name="connsiteY3" fmla="*/ 44000 h 187006"/>
                    <a:gd name="connsiteX4" fmla="*/ 98999 w 220001"/>
                    <a:gd name="connsiteY4" fmla="*/ 44918 h 187006"/>
                    <a:gd name="connsiteX5" fmla="*/ 110915 w 220001"/>
                    <a:gd name="connsiteY5" fmla="*/ 41254 h 187006"/>
                    <a:gd name="connsiteX6" fmla="*/ 157668 w 220001"/>
                    <a:gd name="connsiteY6" fmla="*/ 80666 h 187006"/>
                    <a:gd name="connsiteX7" fmla="*/ 155833 w 220001"/>
                    <a:gd name="connsiteY7" fmla="*/ 88918 h 187006"/>
                    <a:gd name="connsiteX8" fmla="*/ 176919 w 220001"/>
                    <a:gd name="connsiteY8" fmla="*/ 110004 h 187006"/>
                    <a:gd name="connsiteX9" fmla="*/ 198004 w 220001"/>
                    <a:gd name="connsiteY9" fmla="*/ 88918 h 187006"/>
                    <a:gd name="connsiteX10" fmla="*/ 192505 w 220001"/>
                    <a:gd name="connsiteY10" fmla="*/ 74249 h 187006"/>
                    <a:gd name="connsiteX11" fmla="*/ 220001 w 220001"/>
                    <a:gd name="connsiteY11" fmla="*/ 26585 h 187006"/>
                    <a:gd name="connsiteX12" fmla="*/ 209003 w 220001"/>
                    <a:gd name="connsiteY12" fmla="*/ 20168 h 187006"/>
                    <a:gd name="connsiteX13" fmla="*/ 181500 w 220001"/>
                    <a:gd name="connsiteY13" fmla="*/ 66921 h 187006"/>
                    <a:gd name="connsiteX14" fmla="*/ 176001 w 220001"/>
                    <a:gd name="connsiteY14" fmla="*/ 66004 h 187006"/>
                    <a:gd name="connsiteX15" fmla="*/ 164085 w 220001"/>
                    <a:gd name="connsiteY15" fmla="*/ 69668 h 187006"/>
                    <a:gd name="connsiteX16" fmla="*/ 117332 w 220001"/>
                    <a:gd name="connsiteY16" fmla="*/ 30249 h 187006"/>
                    <a:gd name="connsiteX17" fmla="*/ 119167 w 220001"/>
                    <a:gd name="connsiteY17" fmla="*/ 21086 h 187006"/>
                    <a:gd name="connsiteX18" fmla="*/ 98081 w 220001"/>
                    <a:gd name="connsiteY18" fmla="*/ 0 h 187006"/>
                    <a:gd name="connsiteX19" fmla="*/ 77002 w 220001"/>
                    <a:gd name="connsiteY19" fmla="*/ 21086 h 187006"/>
                    <a:gd name="connsiteX20" fmla="*/ 82501 w 220001"/>
                    <a:gd name="connsiteY20" fmla="*/ 35748 h 187006"/>
                    <a:gd name="connsiteX21" fmla="*/ 25667 w 220001"/>
                    <a:gd name="connsiteY21" fmla="*/ 143923 h 187006"/>
                    <a:gd name="connsiteX22" fmla="*/ 21079 w 220001"/>
                    <a:gd name="connsiteY22" fmla="*/ 143923 h 187006"/>
                    <a:gd name="connsiteX23" fmla="*/ 0 w 220001"/>
                    <a:gd name="connsiteY23" fmla="*/ 165003 h 187006"/>
                    <a:gd name="connsiteX24" fmla="*/ 21079 w 220001"/>
                    <a:gd name="connsiteY24" fmla="*/ 187006 h 187006"/>
                    <a:gd name="connsiteX25" fmla="*/ 21079 w 220001"/>
                    <a:gd name="connsiteY25" fmla="*/ 155839 h 187006"/>
                    <a:gd name="connsiteX26" fmla="*/ 30249 w 220001"/>
                    <a:gd name="connsiteY26" fmla="*/ 165003 h 187006"/>
                    <a:gd name="connsiteX27" fmla="*/ 21079 w 220001"/>
                    <a:gd name="connsiteY27" fmla="*/ 174172 h 187006"/>
                    <a:gd name="connsiteX28" fmla="*/ 11916 w 220001"/>
                    <a:gd name="connsiteY28" fmla="*/ 165003 h 187006"/>
                    <a:gd name="connsiteX29" fmla="*/ 21079 w 220001"/>
                    <a:gd name="connsiteY29" fmla="*/ 155839 h 187006"/>
                    <a:gd name="connsiteX30" fmla="*/ 89836 w 220001"/>
                    <a:gd name="connsiteY30" fmla="*/ 23832 h 187006"/>
                    <a:gd name="connsiteX31" fmla="*/ 98999 w 220001"/>
                    <a:gd name="connsiteY31" fmla="*/ 14669 h 187006"/>
                    <a:gd name="connsiteX32" fmla="*/ 108169 w 220001"/>
                    <a:gd name="connsiteY32" fmla="*/ 23832 h 187006"/>
                    <a:gd name="connsiteX33" fmla="*/ 98999 w 220001"/>
                    <a:gd name="connsiteY33" fmla="*/ 33002 h 187006"/>
                    <a:gd name="connsiteX34" fmla="*/ 89836 w 220001"/>
                    <a:gd name="connsiteY34" fmla="*/ 23832 h 187006"/>
                    <a:gd name="connsiteX35" fmla="*/ 177836 w 220001"/>
                    <a:gd name="connsiteY35" fmla="*/ 80666 h 187006"/>
                    <a:gd name="connsiteX36" fmla="*/ 187006 w 220001"/>
                    <a:gd name="connsiteY36" fmla="*/ 89836 h 187006"/>
                    <a:gd name="connsiteX37" fmla="*/ 177836 w 220001"/>
                    <a:gd name="connsiteY37" fmla="*/ 99005 h 187006"/>
                    <a:gd name="connsiteX38" fmla="*/ 168667 w 220001"/>
                    <a:gd name="connsiteY38" fmla="*/ 89836 h 187006"/>
                    <a:gd name="connsiteX39" fmla="*/ 177836 w 220001"/>
                    <a:gd name="connsiteY39" fmla="*/ 80666 h 18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001" h="187006">
                      <a:moveTo>
                        <a:pt x="21079" y="187006"/>
                      </a:moveTo>
                      <a:cubicBezTo>
                        <a:pt x="33002" y="187006"/>
                        <a:pt x="42165" y="177836"/>
                        <a:pt x="42165" y="165920"/>
                      </a:cubicBezTo>
                      <a:cubicBezTo>
                        <a:pt x="42165" y="160421"/>
                        <a:pt x="39419" y="154922"/>
                        <a:pt x="35748" y="151251"/>
                      </a:cubicBezTo>
                      <a:lnTo>
                        <a:pt x="94417" y="44000"/>
                      </a:lnTo>
                      <a:cubicBezTo>
                        <a:pt x="96253" y="44000"/>
                        <a:pt x="98081" y="44918"/>
                        <a:pt x="98999" y="44918"/>
                      </a:cubicBezTo>
                      <a:cubicBezTo>
                        <a:pt x="103587" y="44918"/>
                        <a:pt x="107251" y="44000"/>
                        <a:pt x="110915" y="41254"/>
                      </a:cubicBezTo>
                      <a:lnTo>
                        <a:pt x="157668" y="80666"/>
                      </a:lnTo>
                      <a:cubicBezTo>
                        <a:pt x="156750" y="83419"/>
                        <a:pt x="155833" y="86172"/>
                        <a:pt x="155833" y="88918"/>
                      </a:cubicBezTo>
                      <a:cubicBezTo>
                        <a:pt x="155833" y="100834"/>
                        <a:pt x="165003" y="110004"/>
                        <a:pt x="176919" y="110004"/>
                      </a:cubicBezTo>
                      <a:cubicBezTo>
                        <a:pt x="188835" y="110004"/>
                        <a:pt x="198004" y="100834"/>
                        <a:pt x="198004" y="88918"/>
                      </a:cubicBezTo>
                      <a:cubicBezTo>
                        <a:pt x="198004" y="83419"/>
                        <a:pt x="196169" y="77920"/>
                        <a:pt x="192505" y="74249"/>
                      </a:cubicBezTo>
                      <a:lnTo>
                        <a:pt x="220001" y="26585"/>
                      </a:lnTo>
                      <a:cubicBezTo>
                        <a:pt x="216337" y="24750"/>
                        <a:pt x="212673" y="22915"/>
                        <a:pt x="209003" y="20168"/>
                      </a:cubicBezTo>
                      <a:lnTo>
                        <a:pt x="181500" y="66921"/>
                      </a:lnTo>
                      <a:cubicBezTo>
                        <a:pt x="179672" y="66921"/>
                        <a:pt x="177836" y="66004"/>
                        <a:pt x="176001" y="66004"/>
                      </a:cubicBezTo>
                      <a:cubicBezTo>
                        <a:pt x="171419" y="66004"/>
                        <a:pt x="167756" y="66921"/>
                        <a:pt x="164085" y="69668"/>
                      </a:cubicBezTo>
                      <a:lnTo>
                        <a:pt x="117332" y="30249"/>
                      </a:lnTo>
                      <a:cubicBezTo>
                        <a:pt x="118249" y="27503"/>
                        <a:pt x="119167" y="24750"/>
                        <a:pt x="119167" y="21086"/>
                      </a:cubicBezTo>
                      <a:cubicBezTo>
                        <a:pt x="119167" y="9170"/>
                        <a:pt x="110004" y="0"/>
                        <a:pt x="98081" y="0"/>
                      </a:cubicBezTo>
                      <a:cubicBezTo>
                        <a:pt x="86165" y="0"/>
                        <a:pt x="77002" y="9170"/>
                        <a:pt x="77002" y="21086"/>
                      </a:cubicBezTo>
                      <a:cubicBezTo>
                        <a:pt x="77002" y="26585"/>
                        <a:pt x="78831" y="32084"/>
                        <a:pt x="82501" y="35748"/>
                      </a:cubicBezTo>
                      <a:lnTo>
                        <a:pt x="25667" y="143923"/>
                      </a:lnTo>
                      <a:cubicBezTo>
                        <a:pt x="23832" y="143923"/>
                        <a:pt x="22914" y="143923"/>
                        <a:pt x="21079" y="143923"/>
                      </a:cubicBezTo>
                      <a:cubicBezTo>
                        <a:pt x="9163" y="143923"/>
                        <a:pt x="0" y="153087"/>
                        <a:pt x="0" y="165003"/>
                      </a:cubicBezTo>
                      <a:cubicBezTo>
                        <a:pt x="0" y="176919"/>
                        <a:pt x="9163" y="187006"/>
                        <a:pt x="21079" y="187006"/>
                      </a:cubicBezTo>
                      <a:close/>
                      <a:moveTo>
                        <a:pt x="21079" y="155839"/>
                      </a:moveTo>
                      <a:cubicBezTo>
                        <a:pt x="26585" y="155839"/>
                        <a:pt x="30249" y="159503"/>
                        <a:pt x="30249" y="165003"/>
                      </a:cubicBezTo>
                      <a:cubicBezTo>
                        <a:pt x="30249" y="170502"/>
                        <a:pt x="26585" y="174172"/>
                        <a:pt x="21079" y="174172"/>
                      </a:cubicBezTo>
                      <a:cubicBezTo>
                        <a:pt x="15580" y="174172"/>
                        <a:pt x="11916" y="170502"/>
                        <a:pt x="11916" y="165003"/>
                      </a:cubicBezTo>
                      <a:cubicBezTo>
                        <a:pt x="11916" y="159503"/>
                        <a:pt x="16498" y="155839"/>
                        <a:pt x="21079" y="155839"/>
                      </a:cubicBezTo>
                      <a:close/>
                      <a:moveTo>
                        <a:pt x="89836" y="23832"/>
                      </a:moveTo>
                      <a:cubicBezTo>
                        <a:pt x="89836" y="18333"/>
                        <a:pt x="93500" y="14669"/>
                        <a:pt x="98999" y="14669"/>
                      </a:cubicBezTo>
                      <a:cubicBezTo>
                        <a:pt x="104498" y="14669"/>
                        <a:pt x="108169" y="18333"/>
                        <a:pt x="108169" y="23832"/>
                      </a:cubicBezTo>
                      <a:cubicBezTo>
                        <a:pt x="108169" y="29331"/>
                        <a:pt x="104498" y="33002"/>
                        <a:pt x="98999" y="33002"/>
                      </a:cubicBezTo>
                      <a:cubicBezTo>
                        <a:pt x="94417" y="33002"/>
                        <a:pt x="89836" y="28420"/>
                        <a:pt x="89836" y="23832"/>
                      </a:cubicBezTo>
                      <a:close/>
                      <a:moveTo>
                        <a:pt x="177836" y="80666"/>
                      </a:moveTo>
                      <a:cubicBezTo>
                        <a:pt x="183336" y="80666"/>
                        <a:pt x="187006" y="84337"/>
                        <a:pt x="187006" y="89836"/>
                      </a:cubicBezTo>
                      <a:cubicBezTo>
                        <a:pt x="187006" y="95335"/>
                        <a:pt x="183336" y="99005"/>
                        <a:pt x="177836" y="99005"/>
                      </a:cubicBezTo>
                      <a:cubicBezTo>
                        <a:pt x="172337" y="99005"/>
                        <a:pt x="168667" y="95335"/>
                        <a:pt x="168667" y="89836"/>
                      </a:cubicBezTo>
                      <a:cubicBezTo>
                        <a:pt x="168667" y="84337"/>
                        <a:pt x="172337" y="80666"/>
                        <a:pt x="177836" y="80666"/>
                      </a:cubicBezTo>
                      <a:close/>
                    </a:path>
                  </a:pathLst>
                </a:custGeom>
                <a:solidFill>
                  <a:srgbClr val="2D5967"/>
                </a:solidFill>
                <a:ln w="6417" cap="flat">
                  <a:noFill/>
                  <a:prstDash val="solid"/>
                  <a:miter/>
                </a:ln>
              </p:spPr>
              <p:txBody>
                <a:bodyPr rtlCol="0" anchor="ctr"/>
                <a:lstStyle/>
                <a:p>
                  <a:endParaRPr lang="en-US" sz="810"/>
                </a:p>
              </p:txBody>
            </p:sp>
            <p:sp>
              <p:nvSpPr>
                <p:cNvPr id="642" name="Freeform: Shape 641">
                  <a:extLst>
                    <a:ext uri="{FF2B5EF4-FFF2-40B4-BE49-F238E27FC236}">
                      <a16:creationId xmlns:a16="http://schemas.microsoft.com/office/drawing/2014/main" id="{E63DCA9D-AC40-7020-90B9-2FF8D4AEDAD6}"/>
                    </a:ext>
                  </a:extLst>
                </p:cNvPr>
                <p:cNvSpPr/>
                <p:nvPr/>
              </p:nvSpPr>
              <p:spPr>
                <a:xfrm>
                  <a:off x="3166255" y="3759005"/>
                  <a:ext cx="366671" cy="366677"/>
                </a:xfrm>
                <a:custGeom>
                  <a:avLst/>
                  <a:gdLst>
                    <a:gd name="connsiteX0" fmla="*/ 354755 w 366671"/>
                    <a:gd name="connsiteY0" fmla="*/ 354762 h 366677"/>
                    <a:gd name="connsiteX1" fmla="*/ 304338 w 366671"/>
                    <a:gd name="connsiteY1" fmla="*/ 354762 h 366677"/>
                    <a:gd name="connsiteX2" fmla="*/ 304338 w 366671"/>
                    <a:gd name="connsiteY2" fmla="*/ 345598 h 366677"/>
                    <a:gd name="connsiteX3" fmla="*/ 291504 w 366671"/>
                    <a:gd name="connsiteY3" fmla="*/ 345598 h 366677"/>
                    <a:gd name="connsiteX4" fmla="*/ 291504 w 366671"/>
                    <a:gd name="connsiteY4" fmla="*/ 354762 h 366677"/>
                    <a:gd name="connsiteX5" fmla="*/ 226418 w 366671"/>
                    <a:gd name="connsiteY5" fmla="*/ 354762 h 366677"/>
                    <a:gd name="connsiteX6" fmla="*/ 226418 w 366671"/>
                    <a:gd name="connsiteY6" fmla="*/ 345598 h 366677"/>
                    <a:gd name="connsiteX7" fmla="*/ 213585 w 366671"/>
                    <a:gd name="connsiteY7" fmla="*/ 345598 h 366677"/>
                    <a:gd name="connsiteX8" fmla="*/ 213585 w 366671"/>
                    <a:gd name="connsiteY8" fmla="*/ 354762 h 366677"/>
                    <a:gd name="connsiteX9" fmla="*/ 148499 w 366671"/>
                    <a:gd name="connsiteY9" fmla="*/ 354762 h 366677"/>
                    <a:gd name="connsiteX10" fmla="*/ 148499 w 366671"/>
                    <a:gd name="connsiteY10" fmla="*/ 345598 h 366677"/>
                    <a:gd name="connsiteX11" fmla="*/ 135665 w 366671"/>
                    <a:gd name="connsiteY11" fmla="*/ 345598 h 366677"/>
                    <a:gd name="connsiteX12" fmla="*/ 135665 w 366671"/>
                    <a:gd name="connsiteY12" fmla="*/ 354762 h 366677"/>
                    <a:gd name="connsiteX13" fmla="*/ 70585 w 366671"/>
                    <a:gd name="connsiteY13" fmla="*/ 354762 h 366677"/>
                    <a:gd name="connsiteX14" fmla="*/ 70585 w 366671"/>
                    <a:gd name="connsiteY14" fmla="*/ 345598 h 366677"/>
                    <a:gd name="connsiteX15" fmla="*/ 57752 w 366671"/>
                    <a:gd name="connsiteY15" fmla="*/ 345598 h 366677"/>
                    <a:gd name="connsiteX16" fmla="*/ 57752 w 366671"/>
                    <a:gd name="connsiteY16" fmla="*/ 354762 h 366677"/>
                    <a:gd name="connsiteX17" fmla="*/ 11916 w 366671"/>
                    <a:gd name="connsiteY17" fmla="*/ 354762 h 366677"/>
                    <a:gd name="connsiteX18" fmla="*/ 11916 w 366671"/>
                    <a:gd name="connsiteY18" fmla="*/ 11923 h 366677"/>
                    <a:gd name="connsiteX19" fmla="*/ 21079 w 366671"/>
                    <a:gd name="connsiteY19" fmla="*/ 11923 h 366677"/>
                    <a:gd name="connsiteX20" fmla="*/ 21079 w 366671"/>
                    <a:gd name="connsiteY20" fmla="*/ 0 h 366677"/>
                    <a:gd name="connsiteX21" fmla="*/ 0 w 366671"/>
                    <a:gd name="connsiteY21" fmla="*/ 0 h 366677"/>
                    <a:gd name="connsiteX22" fmla="*/ 0 w 366671"/>
                    <a:gd name="connsiteY22" fmla="*/ 366678 h 366677"/>
                    <a:gd name="connsiteX23" fmla="*/ 366671 w 366671"/>
                    <a:gd name="connsiteY23" fmla="*/ 366678 h 366677"/>
                    <a:gd name="connsiteX24" fmla="*/ 366671 w 366671"/>
                    <a:gd name="connsiteY24" fmla="*/ 343763 h 366677"/>
                    <a:gd name="connsiteX25" fmla="*/ 354755 w 366671"/>
                    <a:gd name="connsiteY25" fmla="*/ 343763 h 366677"/>
                    <a:gd name="connsiteX26" fmla="*/ 354755 w 366671"/>
                    <a:gd name="connsiteY26" fmla="*/ 354762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6671" h="366677">
                      <a:moveTo>
                        <a:pt x="354755" y="354762"/>
                      </a:moveTo>
                      <a:lnTo>
                        <a:pt x="304338" y="354762"/>
                      </a:lnTo>
                      <a:lnTo>
                        <a:pt x="304338" y="345598"/>
                      </a:lnTo>
                      <a:lnTo>
                        <a:pt x="291504" y="345598"/>
                      </a:lnTo>
                      <a:lnTo>
                        <a:pt x="291504" y="354762"/>
                      </a:lnTo>
                      <a:lnTo>
                        <a:pt x="226418" y="354762"/>
                      </a:lnTo>
                      <a:lnTo>
                        <a:pt x="226418" y="345598"/>
                      </a:lnTo>
                      <a:lnTo>
                        <a:pt x="213585" y="345598"/>
                      </a:lnTo>
                      <a:lnTo>
                        <a:pt x="213585" y="354762"/>
                      </a:lnTo>
                      <a:lnTo>
                        <a:pt x="148499" y="354762"/>
                      </a:lnTo>
                      <a:lnTo>
                        <a:pt x="148499" y="345598"/>
                      </a:lnTo>
                      <a:lnTo>
                        <a:pt x="135665" y="345598"/>
                      </a:lnTo>
                      <a:lnTo>
                        <a:pt x="135665" y="354762"/>
                      </a:lnTo>
                      <a:lnTo>
                        <a:pt x="70585" y="354762"/>
                      </a:lnTo>
                      <a:lnTo>
                        <a:pt x="70585" y="345598"/>
                      </a:lnTo>
                      <a:lnTo>
                        <a:pt x="57752" y="345598"/>
                      </a:lnTo>
                      <a:lnTo>
                        <a:pt x="57752" y="354762"/>
                      </a:lnTo>
                      <a:lnTo>
                        <a:pt x="11916" y="354762"/>
                      </a:lnTo>
                      <a:lnTo>
                        <a:pt x="11916" y="11923"/>
                      </a:lnTo>
                      <a:lnTo>
                        <a:pt x="21079" y="11923"/>
                      </a:lnTo>
                      <a:lnTo>
                        <a:pt x="21079" y="0"/>
                      </a:lnTo>
                      <a:lnTo>
                        <a:pt x="0" y="0"/>
                      </a:lnTo>
                      <a:lnTo>
                        <a:pt x="0" y="366678"/>
                      </a:lnTo>
                      <a:lnTo>
                        <a:pt x="366671" y="366678"/>
                      </a:lnTo>
                      <a:lnTo>
                        <a:pt x="366671" y="343763"/>
                      </a:lnTo>
                      <a:lnTo>
                        <a:pt x="354755" y="343763"/>
                      </a:lnTo>
                      <a:lnTo>
                        <a:pt x="354755" y="354762"/>
                      </a:lnTo>
                      <a:close/>
                    </a:path>
                  </a:pathLst>
                </a:custGeom>
                <a:solidFill>
                  <a:srgbClr val="2D5967"/>
                </a:solidFill>
                <a:ln w="6417" cap="flat">
                  <a:noFill/>
                  <a:prstDash val="solid"/>
                  <a:miter/>
                </a:ln>
              </p:spPr>
              <p:txBody>
                <a:bodyPr rtlCol="0" anchor="ctr"/>
                <a:lstStyle/>
                <a:p>
                  <a:endParaRPr lang="en-US" sz="810"/>
                </a:p>
              </p:txBody>
            </p:sp>
            <p:sp>
              <p:nvSpPr>
                <p:cNvPr id="643" name="Freeform: Shape 642">
                  <a:extLst>
                    <a:ext uri="{FF2B5EF4-FFF2-40B4-BE49-F238E27FC236}">
                      <a16:creationId xmlns:a16="http://schemas.microsoft.com/office/drawing/2014/main" id="{8982BE4C-28CF-DA98-7BCB-9E1A9F6EA4F1}"/>
                    </a:ext>
                  </a:extLst>
                </p:cNvPr>
                <p:cNvSpPr/>
                <p:nvPr/>
              </p:nvSpPr>
              <p:spPr>
                <a:xfrm>
                  <a:off x="3393591" y="3759011"/>
                  <a:ext cx="139335" cy="224589"/>
                </a:xfrm>
                <a:custGeom>
                  <a:avLst/>
                  <a:gdLst>
                    <a:gd name="connsiteX0" fmla="*/ 139335 w 139335"/>
                    <a:gd name="connsiteY0" fmla="*/ 69668 h 224589"/>
                    <a:gd name="connsiteX1" fmla="*/ 69668 w 139335"/>
                    <a:gd name="connsiteY1" fmla="*/ 0 h 224589"/>
                    <a:gd name="connsiteX2" fmla="*/ 0 w 139335"/>
                    <a:gd name="connsiteY2" fmla="*/ 69668 h 224589"/>
                    <a:gd name="connsiteX3" fmla="*/ 50417 w 139335"/>
                    <a:gd name="connsiteY3" fmla="*/ 136582 h 224589"/>
                    <a:gd name="connsiteX4" fmla="*/ 48588 w 139335"/>
                    <a:gd name="connsiteY4" fmla="*/ 145752 h 224589"/>
                    <a:gd name="connsiteX5" fmla="*/ 44918 w 139335"/>
                    <a:gd name="connsiteY5" fmla="*/ 172337 h 224589"/>
                    <a:gd name="connsiteX6" fmla="*/ 42172 w 139335"/>
                    <a:gd name="connsiteY6" fmla="*/ 207168 h 224589"/>
                    <a:gd name="connsiteX7" fmla="*/ 42172 w 139335"/>
                    <a:gd name="connsiteY7" fmla="*/ 224589 h 224589"/>
                    <a:gd name="connsiteX8" fmla="*/ 97170 w 139335"/>
                    <a:gd name="connsiteY8" fmla="*/ 224589 h 224589"/>
                    <a:gd name="connsiteX9" fmla="*/ 97170 w 139335"/>
                    <a:gd name="connsiteY9" fmla="*/ 207168 h 224589"/>
                    <a:gd name="connsiteX10" fmla="*/ 94417 w 139335"/>
                    <a:gd name="connsiteY10" fmla="*/ 172337 h 224589"/>
                    <a:gd name="connsiteX11" fmla="*/ 90753 w 139335"/>
                    <a:gd name="connsiteY11" fmla="*/ 145752 h 224589"/>
                    <a:gd name="connsiteX12" fmla="*/ 88918 w 139335"/>
                    <a:gd name="connsiteY12" fmla="*/ 136582 h 224589"/>
                    <a:gd name="connsiteX13" fmla="*/ 139335 w 139335"/>
                    <a:gd name="connsiteY13" fmla="*/ 69668 h 224589"/>
                    <a:gd name="connsiteX14" fmla="*/ 69668 w 139335"/>
                    <a:gd name="connsiteY14" fmla="*/ 11916 h 224589"/>
                    <a:gd name="connsiteX15" fmla="*/ 127419 w 139335"/>
                    <a:gd name="connsiteY15" fmla="*/ 69668 h 224589"/>
                    <a:gd name="connsiteX16" fmla="*/ 69668 w 139335"/>
                    <a:gd name="connsiteY16" fmla="*/ 127419 h 224589"/>
                    <a:gd name="connsiteX17" fmla="*/ 11916 w 139335"/>
                    <a:gd name="connsiteY17" fmla="*/ 69668 h 224589"/>
                    <a:gd name="connsiteX18" fmla="*/ 69668 w 139335"/>
                    <a:gd name="connsiteY18" fmla="*/ 11916 h 224589"/>
                    <a:gd name="connsiteX19" fmla="*/ 79755 w 139335"/>
                    <a:gd name="connsiteY19" fmla="*/ 147587 h 224589"/>
                    <a:gd name="connsiteX20" fmla="*/ 83419 w 139335"/>
                    <a:gd name="connsiteY20" fmla="*/ 173255 h 224589"/>
                    <a:gd name="connsiteX21" fmla="*/ 86172 w 139335"/>
                    <a:gd name="connsiteY21" fmla="*/ 206256 h 224589"/>
                    <a:gd name="connsiteX22" fmla="*/ 86172 w 139335"/>
                    <a:gd name="connsiteY22" fmla="*/ 211756 h 224589"/>
                    <a:gd name="connsiteX23" fmla="*/ 55916 w 139335"/>
                    <a:gd name="connsiteY23" fmla="*/ 211756 h 224589"/>
                    <a:gd name="connsiteX24" fmla="*/ 55916 w 139335"/>
                    <a:gd name="connsiteY24" fmla="*/ 206256 h 224589"/>
                    <a:gd name="connsiteX25" fmla="*/ 58669 w 139335"/>
                    <a:gd name="connsiteY25" fmla="*/ 173255 h 224589"/>
                    <a:gd name="connsiteX26" fmla="*/ 62333 w 139335"/>
                    <a:gd name="connsiteY26" fmla="*/ 147587 h 224589"/>
                    <a:gd name="connsiteX27" fmla="*/ 64168 w 139335"/>
                    <a:gd name="connsiteY27" fmla="*/ 138418 h 224589"/>
                    <a:gd name="connsiteX28" fmla="*/ 70585 w 139335"/>
                    <a:gd name="connsiteY28" fmla="*/ 138418 h 224589"/>
                    <a:gd name="connsiteX29" fmla="*/ 78837 w 139335"/>
                    <a:gd name="connsiteY29" fmla="*/ 137500 h 224589"/>
                    <a:gd name="connsiteX30" fmla="*/ 79755 w 139335"/>
                    <a:gd name="connsiteY30" fmla="*/ 147587 h 22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9335" h="224589">
                      <a:moveTo>
                        <a:pt x="139335" y="69668"/>
                      </a:moveTo>
                      <a:cubicBezTo>
                        <a:pt x="139335" y="31167"/>
                        <a:pt x="108169" y="0"/>
                        <a:pt x="69668" y="0"/>
                      </a:cubicBezTo>
                      <a:cubicBezTo>
                        <a:pt x="31167" y="0"/>
                        <a:pt x="0" y="31167"/>
                        <a:pt x="0" y="69668"/>
                      </a:cubicBezTo>
                      <a:cubicBezTo>
                        <a:pt x="0" y="101752"/>
                        <a:pt x="21086" y="128337"/>
                        <a:pt x="50417" y="136582"/>
                      </a:cubicBezTo>
                      <a:lnTo>
                        <a:pt x="48588" y="145752"/>
                      </a:lnTo>
                      <a:lnTo>
                        <a:pt x="44918" y="172337"/>
                      </a:lnTo>
                      <a:cubicBezTo>
                        <a:pt x="43083" y="184253"/>
                        <a:pt x="42172" y="196169"/>
                        <a:pt x="42172" y="207168"/>
                      </a:cubicBezTo>
                      <a:lnTo>
                        <a:pt x="42172" y="224589"/>
                      </a:lnTo>
                      <a:lnTo>
                        <a:pt x="97170" y="224589"/>
                      </a:lnTo>
                      <a:lnTo>
                        <a:pt x="97170" y="207168"/>
                      </a:lnTo>
                      <a:cubicBezTo>
                        <a:pt x="97170" y="196169"/>
                        <a:pt x="96253" y="184253"/>
                        <a:pt x="94417" y="172337"/>
                      </a:cubicBezTo>
                      <a:lnTo>
                        <a:pt x="90753" y="145752"/>
                      </a:lnTo>
                      <a:lnTo>
                        <a:pt x="88918" y="136582"/>
                      </a:lnTo>
                      <a:cubicBezTo>
                        <a:pt x="118256" y="127419"/>
                        <a:pt x="139335" y="100834"/>
                        <a:pt x="139335" y="69668"/>
                      </a:cubicBezTo>
                      <a:close/>
                      <a:moveTo>
                        <a:pt x="69668" y="11916"/>
                      </a:moveTo>
                      <a:cubicBezTo>
                        <a:pt x="100834" y="11916"/>
                        <a:pt x="127419" y="37583"/>
                        <a:pt x="127419" y="69668"/>
                      </a:cubicBezTo>
                      <a:cubicBezTo>
                        <a:pt x="127419" y="101752"/>
                        <a:pt x="101752" y="127419"/>
                        <a:pt x="69668" y="127419"/>
                      </a:cubicBezTo>
                      <a:cubicBezTo>
                        <a:pt x="37583" y="127419"/>
                        <a:pt x="11916" y="101752"/>
                        <a:pt x="11916" y="69668"/>
                      </a:cubicBezTo>
                      <a:cubicBezTo>
                        <a:pt x="11916" y="37583"/>
                        <a:pt x="38501" y="11916"/>
                        <a:pt x="69668" y="11916"/>
                      </a:cubicBezTo>
                      <a:close/>
                      <a:moveTo>
                        <a:pt x="79755" y="147587"/>
                      </a:moveTo>
                      <a:lnTo>
                        <a:pt x="83419" y="173255"/>
                      </a:lnTo>
                      <a:cubicBezTo>
                        <a:pt x="85254" y="185171"/>
                        <a:pt x="86172" y="196169"/>
                        <a:pt x="86172" y="206256"/>
                      </a:cubicBezTo>
                      <a:lnTo>
                        <a:pt x="86172" y="211756"/>
                      </a:lnTo>
                      <a:lnTo>
                        <a:pt x="55916" y="211756"/>
                      </a:lnTo>
                      <a:lnTo>
                        <a:pt x="55916" y="206256"/>
                      </a:lnTo>
                      <a:cubicBezTo>
                        <a:pt x="55916" y="195252"/>
                        <a:pt x="56834" y="184253"/>
                        <a:pt x="58669" y="173255"/>
                      </a:cubicBezTo>
                      <a:lnTo>
                        <a:pt x="62333" y="147587"/>
                      </a:lnTo>
                      <a:lnTo>
                        <a:pt x="64168" y="138418"/>
                      </a:lnTo>
                      <a:cubicBezTo>
                        <a:pt x="66004" y="138418"/>
                        <a:pt x="68750" y="138418"/>
                        <a:pt x="70585" y="138418"/>
                      </a:cubicBezTo>
                      <a:cubicBezTo>
                        <a:pt x="73338" y="138418"/>
                        <a:pt x="76084" y="138418"/>
                        <a:pt x="78837" y="137500"/>
                      </a:cubicBezTo>
                      <a:lnTo>
                        <a:pt x="79755" y="147587"/>
                      </a:lnTo>
                      <a:close/>
                    </a:path>
                  </a:pathLst>
                </a:custGeom>
                <a:solidFill>
                  <a:srgbClr val="2D5967"/>
                </a:solidFill>
                <a:ln w="6417" cap="flat">
                  <a:noFill/>
                  <a:prstDash val="solid"/>
                  <a:miter/>
                </a:ln>
              </p:spPr>
              <p:txBody>
                <a:bodyPr rtlCol="0" anchor="ctr"/>
                <a:lstStyle/>
                <a:p>
                  <a:endParaRPr lang="en-US" sz="810"/>
                </a:p>
              </p:txBody>
            </p:sp>
            <p:sp>
              <p:nvSpPr>
                <p:cNvPr id="644" name="Freeform: Shape 643">
                  <a:extLst>
                    <a:ext uri="{FF2B5EF4-FFF2-40B4-BE49-F238E27FC236}">
                      <a16:creationId xmlns:a16="http://schemas.microsoft.com/office/drawing/2014/main" id="{9C0E20FC-4D4C-5B48-6E07-770CF7538591}"/>
                    </a:ext>
                  </a:extLst>
                </p:cNvPr>
                <p:cNvSpPr/>
                <p:nvPr/>
              </p:nvSpPr>
              <p:spPr>
                <a:xfrm>
                  <a:off x="3426593" y="3790178"/>
                  <a:ext cx="74249" cy="75166"/>
                </a:xfrm>
                <a:custGeom>
                  <a:avLst/>
                  <a:gdLst>
                    <a:gd name="connsiteX0" fmla="*/ 10081 w 74249"/>
                    <a:gd name="connsiteY0" fmla="*/ 10998 h 75166"/>
                    <a:gd name="connsiteX1" fmla="*/ 0 w 74249"/>
                    <a:gd name="connsiteY1" fmla="*/ 28414 h 75166"/>
                    <a:gd name="connsiteX2" fmla="*/ 9163 w 74249"/>
                    <a:gd name="connsiteY2" fmla="*/ 33919 h 75166"/>
                    <a:gd name="connsiteX3" fmla="*/ 8252 w 74249"/>
                    <a:gd name="connsiteY3" fmla="*/ 38501 h 75166"/>
                    <a:gd name="connsiteX4" fmla="*/ 9163 w 74249"/>
                    <a:gd name="connsiteY4" fmla="*/ 43083 h 75166"/>
                    <a:gd name="connsiteX5" fmla="*/ 0 w 74249"/>
                    <a:gd name="connsiteY5" fmla="*/ 48582 h 75166"/>
                    <a:gd name="connsiteX6" fmla="*/ 10081 w 74249"/>
                    <a:gd name="connsiteY6" fmla="*/ 66004 h 75166"/>
                    <a:gd name="connsiteX7" fmla="*/ 19251 w 74249"/>
                    <a:gd name="connsiteY7" fmla="*/ 60498 h 75166"/>
                    <a:gd name="connsiteX8" fmla="*/ 28414 w 74249"/>
                    <a:gd name="connsiteY8" fmla="*/ 65086 h 75166"/>
                    <a:gd name="connsiteX9" fmla="*/ 28414 w 74249"/>
                    <a:gd name="connsiteY9" fmla="*/ 75167 h 75166"/>
                    <a:gd name="connsiteX10" fmla="*/ 46753 w 74249"/>
                    <a:gd name="connsiteY10" fmla="*/ 75167 h 75166"/>
                    <a:gd name="connsiteX11" fmla="*/ 46753 w 74249"/>
                    <a:gd name="connsiteY11" fmla="*/ 64169 h 75166"/>
                    <a:gd name="connsiteX12" fmla="*/ 54999 w 74249"/>
                    <a:gd name="connsiteY12" fmla="*/ 59587 h 75166"/>
                    <a:gd name="connsiteX13" fmla="*/ 64168 w 74249"/>
                    <a:gd name="connsiteY13" fmla="*/ 65086 h 75166"/>
                    <a:gd name="connsiteX14" fmla="*/ 74249 w 74249"/>
                    <a:gd name="connsiteY14" fmla="*/ 47664 h 75166"/>
                    <a:gd name="connsiteX15" fmla="*/ 65086 w 74249"/>
                    <a:gd name="connsiteY15" fmla="*/ 42165 h 75166"/>
                    <a:gd name="connsiteX16" fmla="*/ 65086 w 74249"/>
                    <a:gd name="connsiteY16" fmla="*/ 37584 h 75166"/>
                    <a:gd name="connsiteX17" fmla="*/ 65086 w 74249"/>
                    <a:gd name="connsiteY17" fmla="*/ 33002 h 75166"/>
                    <a:gd name="connsiteX18" fmla="*/ 74249 w 74249"/>
                    <a:gd name="connsiteY18" fmla="*/ 27503 h 75166"/>
                    <a:gd name="connsiteX19" fmla="*/ 64168 w 74249"/>
                    <a:gd name="connsiteY19" fmla="*/ 10081 h 75166"/>
                    <a:gd name="connsiteX20" fmla="*/ 54999 w 74249"/>
                    <a:gd name="connsiteY20" fmla="*/ 15580 h 75166"/>
                    <a:gd name="connsiteX21" fmla="*/ 46753 w 74249"/>
                    <a:gd name="connsiteY21" fmla="*/ 10998 h 75166"/>
                    <a:gd name="connsiteX22" fmla="*/ 46753 w 74249"/>
                    <a:gd name="connsiteY22" fmla="*/ 0 h 75166"/>
                    <a:gd name="connsiteX23" fmla="*/ 28414 w 74249"/>
                    <a:gd name="connsiteY23" fmla="*/ 0 h 75166"/>
                    <a:gd name="connsiteX24" fmla="*/ 28414 w 74249"/>
                    <a:gd name="connsiteY24" fmla="*/ 10998 h 75166"/>
                    <a:gd name="connsiteX25" fmla="*/ 19251 w 74249"/>
                    <a:gd name="connsiteY25" fmla="*/ 15580 h 75166"/>
                    <a:gd name="connsiteX26" fmla="*/ 10081 w 74249"/>
                    <a:gd name="connsiteY26" fmla="*/ 10998 h 75166"/>
                    <a:gd name="connsiteX27" fmla="*/ 37583 w 74249"/>
                    <a:gd name="connsiteY27" fmla="*/ 21997 h 75166"/>
                    <a:gd name="connsiteX28" fmla="*/ 54081 w 74249"/>
                    <a:gd name="connsiteY28" fmla="*/ 38501 h 75166"/>
                    <a:gd name="connsiteX29" fmla="*/ 37583 w 74249"/>
                    <a:gd name="connsiteY29" fmla="*/ 54999 h 75166"/>
                    <a:gd name="connsiteX30" fmla="*/ 21086 w 74249"/>
                    <a:gd name="connsiteY30" fmla="*/ 38501 h 75166"/>
                    <a:gd name="connsiteX31" fmla="*/ 37583 w 74249"/>
                    <a:gd name="connsiteY31" fmla="*/ 21997 h 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249" h="75166">
                      <a:moveTo>
                        <a:pt x="10081" y="10998"/>
                      </a:moveTo>
                      <a:lnTo>
                        <a:pt x="0" y="28414"/>
                      </a:lnTo>
                      <a:lnTo>
                        <a:pt x="9163" y="33919"/>
                      </a:lnTo>
                      <a:cubicBezTo>
                        <a:pt x="9163" y="35748"/>
                        <a:pt x="8252" y="37584"/>
                        <a:pt x="8252" y="38501"/>
                      </a:cubicBezTo>
                      <a:cubicBezTo>
                        <a:pt x="8252" y="40336"/>
                        <a:pt x="8252" y="42165"/>
                        <a:pt x="9163" y="43083"/>
                      </a:cubicBezTo>
                      <a:lnTo>
                        <a:pt x="0" y="48582"/>
                      </a:lnTo>
                      <a:lnTo>
                        <a:pt x="10081" y="66004"/>
                      </a:lnTo>
                      <a:lnTo>
                        <a:pt x="19251" y="60498"/>
                      </a:lnTo>
                      <a:cubicBezTo>
                        <a:pt x="21997" y="62333"/>
                        <a:pt x="24750" y="64169"/>
                        <a:pt x="28414" y="65086"/>
                      </a:cubicBezTo>
                      <a:lnTo>
                        <a:pt x="28414" y="75167"/>
                      </a:lnTo>
                      <a:lnTo>
                        <a:pt x="46753" y="75167"/>
                      </a:lnTo>
                      <a:lnTo>
                        <a:pt x="46753" y="64169"/>
                      </a:lnTo>
                      <a:cubicBezTo>
                        <a:pt x="49499" y="63251"/>
                        <a:pt x="53170" y="61416"/>
                        <a:pt x="54999" y="59587"/>
                      </a:cubicBezTo>
                      <a:lnTo>
                        <a:pt x="64168" y="65086"/>
                      </a:lnTo>
                      <a:lnTo>
                        <a:pt x="74249" y="47664"/>
                      </a:lnTo>
                      <a:lnTo>
                        <a:pt x="65086" y="42165"/>
                      </a:lnTo>
                      <a:cubicBezTo>
                        <a:pt x="65086" y="40336"/>
                        <a:pt x="65086" y="38501"/>
                        <a:pt x="65086" y="37584"/>
                      </a:cubicBezTo>
                      <a:cubicBezTo>
                        <a:pt x="65086" y="35748"/>
                        <a:pt x="65086" y="33919"/>
                        <a:pt x="65086" y="33002"/>
                      </a:cubicBezTo>
                      <a:lnTo>
                        <a:pt x="74249" y="27503"/>
                      </a:lnTo>
                      <a:lnTo>
                        <a:pt x="64168" y="10081"/>
                      </a:lnTo>
                      <a:lnTo>
                        <a:pt x="54999" y="15580"/>
                      </a:lnTo>
                      <a:cubicBezTo>
                        <a:pt x="52252" y="13751"/>
                        <a:pt x="49499" y="11916"/>
                        <a:pt x="46753" y="10998"/>
                      </a:cubicBezTo>
                      <a:lnTo>
                        <a:pt x="46753" y="0"/>
                      </a:lnTo>
                      <a:lnTo>
                        <a:pt x="28414" y="0"/>
                      </a:lnTo>
                      <a:lnTo>
                        <a:pt x="28414" y="10998"/>
                      </a:lnTo>
                      <a:cubicBezTo>
                        <a:pt x="24750" y="11916"/>
                        <a:pt x="21997" y="13751"/>
                        <a:pt x="19251" y="15580"/>
                      </a:cubicBezTo>
                      <a:lnTo>
                        <a:pt x="10081" y="10998"/>
                      </a:lnTo>
                      <a:close/>
                      <a:moveTo>
                        <a:pt x="37583" y="21997"/>
                      </a:moveTo>
                      <a:cubicBezTo>
                        <a:pt x="46753" y="21997"/>
                        <a:pt x="54081" y="29331"/>
                        <a:pt x="54081" y="38501"/>
                      </a:cubicBezTo>
                      <a:cubicBezTo>
                        <a:pt x="54081" y="47664"/>
                        <a:pt x="46753" y="54999"/>
                        <a:pt x="37583" y="54999"/>
                      </a:cubicBezTo>
                      <a:cubicBezTo>
                        <a:pt x="28414" y="54999"/>
                        <a:pt x="21086" y="47664"/>
                        <a:pt x="21086" y="38501"/>
                      </a:cubicBezTo>
                      <a:cubicBezTo>
                        <a:pt x="21086" y="29331"/>
                        <a:pt x="28414" y="21997"/>
                        <a:pt x="37583" y="21997"/>
                      </a:cubicBezTo>
                      <a:close/>
                    </a:path>
                  </a:pathLst>
                </a:custGeom>
                <a:solidFill>
                  <a:srgbClr val="2D5967"/>
                </a:solidFill>
                <a:ln w="6417" cap="flat">
                  <a:noFill/>
                  <a:prstDash val="solid"/>
                  <a:miter/>
                </a:ln>
              </p:spPr>
              <p:txBody>
                <a:bodyPr rtlCol="0" anchor="ctr"/>
                <a:lstStyle/>
                <a:p>
                  <a:endParaRPr lang="en-US" sz="810"/>
                </a:p>
              </p:txBody>
            </p:sp>
          </p:grpSp>
        </p:grpSp>
        <p:sp>
          <p:nvSpPr>
            <p:cNvPr id="645" name="TextBox 644">
              <a:extLst>
                <a:ext uri="{FF2B5EF4-FFF2-40B4-BE49-F238E27FC236}">
                  <a16:creationId xmlns:a16="http://schemas.microsoft.com/office/drawing/2014/main" id="{F9F64EB2-9C90-1405-2185-A41485944363}"/>
                </a:ext>
              </a:extLst>
            </p:cNvPr>
            <p:cNvSpPr txBox="1"/>
            <p:nvPr/>
          </p:nvSpPr>
          <p:spPr>
            <a:xfrm>
              <a:off x="2987238" y="4094368"/>
              <a:ext cx="73449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Forecasting</a:t>
              </a:r>
            </a:p>
          </p:txBody>
        </p:sp>
      </p:grpSp>
      <p:grpSp>
        <p:nvGrpSpPr>
          <p:cNvPr id="646" name="Graphic 4">
            <a:extLst>
              <a:ext uri="{FF2B5EF4-FFF2-40B4-BE49-F238E27FC236}">
                <a16:creationId xmlns:a16="http://schemas.microsoft.com/office/drawing/2014/main" id="{7A39C943-5839-4CD9-F72B-6ED4EE317C68}"/>
              </a:ext>
            </a:extLst>
          </p:cNvPr>
          <p:cNvGrpSpPr/>
          <p:nvPr/>
        </p:nvGrpSpPr>
        <p:grpSpPr>
          <a:xfrm>
            <a:off x="3647213" y="2554907"/>
            <a:ext cx="817853" cy="632094"/>
            <a:chOff x="3787893" y="3781926"/>
            <a:chExt cx="817853" cy="632094"/>
          </a:xfrm>
        </p:grpSpPr>
        <p:grpSp>
          <p:nvGrpSpPr>
            <p:cNvPr id="647" name="Graphic 4">
              <a:extLst>
                <a:ext uri="{FF2B5EF4-FFF2-40B4-BE49-F238E27FC236}">
                  <a16:creationId xmlns:a16="http://schemas.microsoft.com/office/drawing/2014/main" id="{9D0F8C6D-9A1C-62A2-1133-9C6FDB3241CF}"/>
                </a:ext>
              </a:extLst>
            </p:cNvPr>
            <p:cNvGrpSpPr/>
            <p:nvPr/>
          </p:nvGrpSpPr>
          <p:grpSpPr>
            <a:xfrm>
              <a:off x="3997692" y="3781926"/>
              <a:ext cx="385010" cy="356134"/>
              <a:chOff x="3997692" y="3781926"/>
              <a:chExt cx="385010" cy="356134"/>
            </a:xfrm>
          </p:grpSpPr>
          <p:sp>
            <p:nvSpPr>
              <p:cNvPr id="648" name="Freeform: Shape 647">
                <a:extLst>
                  <a:ext uri="{FF2B5EF4-FFF2-40B4-BE49-F238E27FC236}">
                    <a16:creationId xmlns:a16="http://schemas.microsoft.com/office/drawing/2014/main" id="{E73071E8-D84E-5C3A-9D1D-4FF07E19A58A}"/>
                  </a:ext>
                </a:extLst>
              </p:cNvPr>
              <p:cNvSpPr/>
              <p:nvPr/>
            </p:nvSpPr>
            <p:spPr>
              <a:xfrm>
                <a:off x="3997692" y="3781926"/>
                <a:ext cx="385010" cy="356134"/>
              </a:xfrm>
              <a:custGeom>
                <a:avLst/>
                <a:gdLst>
                  <a:gd name="connsiteX0" fmla="*/ 194155 w 385010"/>
                  <a:gd name="connsiteY0" fmla="*/ 194956 h 356134"/>
                  <a:gd name="connsiteX1" fmla="*/ 317358 w 385010"/>
                  <a:gd name="connsiteY1" fmla="*/ 194956 h 356134"/>
                  <a:gd name="connsiteX2" fmla="*/ 349076 w 385010"/>
                  <a:gd name="connsiteY2" fmla="*/ 214143 h 356134"/>
                  <a:gd name="connsiteX3" fmla="*/ 385011 w 385010"/>
                  <a:gd name="connsiteY3" fmla="*/ 178067 h 356134"/>
                  <a:gd name="connsiteX4" fmla="*/ 349076 w 385010"/>
                  <a:gd name="connsiteY4" fmla="*/ 141992 h 356134"/>
                  <a:gd name="connsiteX5" fmla="*/ 317358 w 385010"/>
                  <a:gd name="connsiteY5" fmla="*/ 161178 h 356134"/>
                  <a:gd name="connsiteX6" fmla="*/ 194155 w 385010"/>
                  <a:gd name="connsiteY6" fmla="*/ 161178 h 356134"/>
                  <a:gd name="connsiteX7" fmla="*/ 191864 w 385010"/>
                  <a:gd name="connsiteY7" fmla="*/ 161178 h 356134"/>
                  <a:gd name="connsiteX8" fmla="*/ 191864 w 385010"/>
                  <a:gd name="connsiteY8" fmla="*/ 150712 h 356134"/>
                  <a:gd name="connsiteX9" fmla="*/ 194155 w 385010"/>
                  <a:gd name="connsiteY9" fmla="*/ 150712 h 356134"/>
                  <a:gd name="connsiteX10" fmla="*/ 271708 w 385010"/>
                  <a:gd name="connsiteY10" fmla="*/ 150712 h 356134"/>
                  <a:gd name="connsiteX11" fmla="*/ 275469 w 385010"/>
                  <a:gd name="connsiteY11" fmla="*/ 150712 h 356134"/>
                  <a:gd name="connsiteX12" fmla="*/ 278125 w 385010"/>
                  <a:gd name="connsiteY12" fmla="*/ 148056 h 356134"/>
                  <a:gd name="connsiteX13" fmla="*/ 304986 w 385010"/>
                  <a:gd name="connsiteY13" fmla="*/ 121156 h 356134"/>
                  <a:gd name="connsiteX14" fmla="*/ 315709 w 385010"/>
                  <a:gd name="connsiteY14" fmla="*/ 122812 h 356134"/>
                  <a:gd name="connsiteX15" fmla="*/ 351643 w 385010"/>
                  <a:gd name="connsiteY15" fmla="*/ 86736 h 356134"/>
                  <a:gd name="connsiteX16" fmla="*/ 315709 w 385010"/>
                  <a:gd name="connsiteY16" fmla="*/ 50667 h 356134"/>
                  <a:gd name="connsiteX17" fmla="*/ 279774 w 385010"/>
                  <a:gd name="connsiteY17" fmla="*/ 86736 h 356134"/>
                  <a:gd name="connsiteX18" fmla="*/ 281334 w 385010"/>
                  <a:gd name="connsiteY18" fmla="*/ 97202 h 356134"/>
                  <a:gd name="connsiteX19" fmla="*/ 261531 w 385010"/>
                  <a:gd name="connsiteY19" fmla="*/ 117030 h 356134"/>
                  <a:gd name="connsiteX20" fmla="*/ 194155 w 385010"/>
                  <a:gd name="connsiteY20" fmla="*/ 117030 h 356134"/>
                  <a:gd name="connsiteX21" fmla="*/ 191864 w 385010"/>
                  <a:gd name="connsiteY21" fmla="*/ 117030 h 356134"/>
                  <a:gd name="connsiteX22" fmla="*/ 191864 w 385010"/>
                  <a:gd name="connsiteY22" fmla="*/ 96195 h 356134"/>
                  <a:gd name="connsiteX23" fmla="*/ 200661 w 385010"/>
                  <a:gd name="connsiteY23" fmla="*/ 87385 h 356134"/>
                  <a:gd name="connsiteX24" fmla="*/ 217717 w 385010"/>
                  <a:gd name="connsiteY24" fmla="*/ 70309 h 356134"/>
                  <a:gd name="connsiteX25" fmla="*/ 228439 w 385010"/>
                  <a:gd name="connsiteY25" fmla="*/ 71958 h 356134"/>
                  <a:gd name="connsiteX26" fmla="*/ 264374 w 385010"/>
                  <a:gd name="connsiteY26" fmla="*/ 35889 h 356134"/>
                  <a:gd name="connsiteX27" fmla="*/ 228350 w 385010"/>
                  <a:gd name="connsiteY27" fmla="*/ 0 h 356134"/>
                  <a:gd name="connsiteX28" fmla="*/ 195900 w 385010"/>
                  <a:gd name="connsiteY28" fmla="*/ 20835 h 356134"/>
                  <a:gd name="connsiteX29" fmla="*/ 195900 w 385010"/>
                  <a:gd name="connsiteY29" fmla="*/ 20560 h 356134"/>
                  <a:gd name="connsiteX30" fmla="*/ 192139 w 385010"/>
                  <a:gd name="connsiteY30" fmla="*/ 28176 h 356134"/>
                  <a:gd name="connsiteX31" fmla="*/ 189387 w 385010"/>
                  <a:gd name="connsiteY31" fmla="*/ 20925 h 356134"/>
                  <a:gd name="connsiteX32" fmla="*/ 189297 w 385010"/>
                  <a:gd name="connsiteY32" fmla="*/ 20649 h 356134"/>
                  <a:gd name="connsiteX33" fmla="*/ 159869 w 385010"/>
                  <a:gd name="connsiteY33" fmla="*/ 186 h 356134"/>
                  <a:gd name="connsiteX34" fmla="*/ 157213 w 385010"/>
                  <a:gd name="connsiteY34" fmla="*/ 186 h 356134"/>
                  <a:gd name="connsiteX35" fmla="*/ 128703 w 385010"/>
                  <a:gd name="connsiteY35" fmla="*/ 5416 h 356134"/>
                  <a:gd name="connsiteX36" fmla="*/ 87821 w 385010"/>
                  <a:gd name="connsiteY36" fmla="*/ 37635 h 356134"/>
                  <a:gd name="connsiteX37" fmla="*/ 19251 w 385010"/>
                  <a:gd name="connsiteY37" fmla="*/ 120239 h 356134"/>
                  <a:gd name="connsiteX38" fmla="*/ 19340 w 385010"/>
                  <a:gd name="connsiteY38" fmla="*/ 124557 h 356134"/>
                  <a:gd name="connsiteX39" fmla="*/ 0 w 385010"/>
                  <a:gd name="connsiteY39" fmla="*/ 178157 h 356134"/>
                  <a:gd name="connsiteX40" fmla="*/ 19340 w 385010"/>
                  <a:gd name="connsiteY40" fmla="*/ 231853 h 356134"/>
                  <a:gd name="connsiteX41" fmla="*/ 19251 w 385010"/>
                  <a:gd name="connsiteY41" fmla="*/ 235896 h 356134"/>
                  <a:gd name="connsiteX42" fmla="*/ 87359 w 385010"/>
                  <a:gd name="connsiteY42" fmla="*/ 318410 h 356134"/>
                  <a:gd name="connsiteX43" fmla="*/ 157213 w 385010"/>
                  <a:gd name="connsiteY43" fmla="*/ 356135 h 356134"/>
                  <a:gd name="connsiteX44" fmla="*/ 159414 w 385010"/>
                  <a:gd name="connsiteY44" fmla="*/ 356135 h 356134"/>
                  <a:gd name="connsiteX45" fmla="*/ 191588 w 385010"/>
                  <a:gd name="connsiteY45" fmla="*/ 325109 h 356134"/>
                  <a:gd name="connsiteX46" fmla="*/ 192961 w 385010"/>
                  <a:gd name="connsiteY46" fmla="*/ 325109 h 356134"/>
                  <a:gd name="connsiteX47" fmla="*/ 228439 w 385010"/>
                  <a:gd name="connsiteY47" fmla="*/ 356135 h 356134"/>
                  <a:gd name="connsiteX48" fmla="*/ 264374 w 385010"/>
                  <a:gd name="connsiteY48" fmla="*/ 320059 h 356134"/>
                  <a:gd name="connsiteX49" fmla="*/ 228439 w 385010"/>
                  <a:gd name="connsiteY49" fmla="*/ 283990 h 356134"/>
                  <a:gd name="connsiteX50" fmla="*/ 217717 w 385010"/>
                  <a:gd name="connsiteY50" fmla="*/ 285639 h 356134"/>
                  <a:gd name="connsiteX51" fmla="*/ 200661 w 385010"/>
                  <a:gd name="connsiteY51" fmla="*/ 268571 h 356134"/>
                  <a:gd name="connsiteX52" fmla="*/ 191864 w 385010"/>
                  <a:gd name="connsiteY52" fmla="*/ 259760 h 356134"/>
                  <a:gd name="connsiteX53" fmla="*/ 191864 w 385010"/>
                  <a:gd name="connsiteY53" fmla="*/ 239104 h 356134"/>
                  <a:gd name="connsiteX54" fmla="*/ 194155 w 385010"/>
                  <a:gd name="connsiteY54" fmla="*/ 239104 h 356134"/>
                  <a:gd name="connsiteX55" fmla="*/ 261531 w 385010"/>
                  <a:gd name="connsiteY55" fmla="*/ 239104 h 356134"/>
                  <a:gd name="connsiteX56" fmla="*/ 281700 w 385010"/>
                  <a:gd name="connsiteY56" fmla="*/ 259388 h 356134"/>
                  <a:gd name="connsiteX57" fmla="*/ 280602 w 385010"/>
                  <a:gd name="connsiteY57" fmla="*/ 268295 h 356134"/>
                  <a:gd name="connsiteX58" fmla="*/ 316536 w 385010"/>
                  <a:gd name="connsiteY58" fmla="*/ 304364 h 356134"/>
                  <a:gd name="connsiteX59" fmla="*/ 352471 w 385010"/>
                  <a:gd name="connsiteY59" fmla="*/ 268295 h 356134"/>
                  <a:gd name="connsiteX60" fmla="*/ 316536 w 385010"/>
                  <a:gd name="connsiteY60" fmla="*/ 232219 h 356134"/>
                  <a:gd name="connsiteX61" fmla="*/ 304345 w 385010"/>
                  <a:gd name="connsiteY61" fmla="*/ 234330 h 356134"/>
                  <a:gd name="connsiteX62" fmla="*/ 278125 w 385010"/>
                  <a:gd name="connsiteY62" fmla="*/ 207989 h 356134"/>
                  <a:gd name="connsiteX63" fmla="*/ 275469 w 385010"/>
                  <a:gd name="connsiteY63" fmla="*/ 205326 h 356134"/>
                  <a:gd name="connsiteX64" fmla="*/ 271708 w 385010"/>
                  <a:gd name="connsiteY64" fmla="*/ 205326 h 356134"/>
                  <a:gd name="connsiteX65" fmla="*/ 194155 w 385010"/>
                  <a:gd name="connsiteY65" fmla="*/ 205326 h 356134"/>
                  <a:gd name="connsiteX66" fmla="*/ 191864 w 385010"/>
                  <a:gd name="connsiteY66" fmla="*/ 205326 h 356134"/>
                  <a:gd name="connsiteX67" fmla="*/ 191864 w 385010"/>
                  <a:gd name="connsiteY67" fmla="*/ 194867 h 356134"/>
                  <a:gd name="connsiteX68" fmla="*/ 194155 w 385010"/>
                  <a:gd name="connsiteY68" fmla="*/ 194867 h 356134"/>
                  <a:gd name="connsiteX69" fmla="*/ 194155 w 385010"/>
                  <a:gd name="connsiteY69" fmla="*/ 194956 h 35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85010" h="356134">
                    <a:moveTo>
                      <a:pt x="194155" y="194956"/>
                    </a:moveTo>
                    <a:lnTo>
                      <a:pt x="317358" y="194956"/>
                    </a:lnTo>
                    <a:cubicBezTo>
                      <a:pt x="323499" y="206520"/>
                      <a:pt x="335691" y="214143"/>
                      <a:pt x="349076" y="214143"/>
                    </a:cubicBezTo>
                    <a:cubicBezTo>
                      <a:pt x="368879" y="214143"/>
                      <a:pt x="385011" y="197985"/>
                      <a:pt x="385011" y="178067"/>
                    </a:cubicBezTo>
                    <a:cubicBezTo>
                      <a:pt x="385011" y="158149"/>
                      <a:pt x="368879" y="141992"/>
                      <a:pt x="349076" y="141992"/>
                    </a:cubicBezTo>
                    <a:cubicBezTo>
                      <a:pt x="335691" y="141992"/>
                      <a:pt x="323499" y="149615"/>
                      <a:pt x="317358" y="161178"/>
                    </a:cubicBezTo>
                    <a:lnTo>
                      <a:pt x="194155" y="161178"/>
                    </a:lnTo>
                    <a:lnTo>
                      <a:pt x="191864" y="161178"/>
                    </a:lnTo>
                    <a:lnTo>
                      <a:pt x="191864" y="150712"/>
                    </a:lnTo>
                    <a:lnTo>
                      <a:pt x="194155" y="150712"/>
                    </a:lnTo>
                    <a:lnTo>
                      <a:pt x="271708" y="150712"/>
                    </a:lnTo>
                    <a:lnTo>
                      <a:pt x="275469" y="150712"/>
                    </a:lnTo>
                    <a:lnTo>
                      <a:pt x="278125" y="148056"/>
                    </a:lnTo>
                    <a:lnTo>
                      <a:pt x="304986" y="121156"/>
                    </a:lnTo>
                    <a:cubicBezTo>
                      <a:pt x="308464" y="122260"/>
                      <a:pt x="312045" y="122812"/>
                      <a:pt x="315709" y="122812"/>
                    </a:cubicBezTo>
                    <a:cubicBezTo>
                      <a:pt x="335511" y="122812"/>
                      <a:pt x="351643" y="106654"/>
                      <a:pt x="351643" y="86736"/>
                    </a:cubicBezTo>
                    <a:cubicBezTo>
                      <a:pt x="351643" y="66819"/>
                      <a:pt x="335511" y="50667"/>
                      <a:pt x="315709" y="50667"/>
                    </a:cubicBezTo>
                    <a:cubicBezTo>
                      <a:pt x="295906" y="50667"/>
                      <a:pt x="279774" y="66819"/>
                      <a:pt x="279774" y="86736"/>
                    </a:cubicBezTo>
                    <a:cubicBezTo>
                      <a:pt x="279774" y="90317"/>
                      <a:pt x="280326" y="93808"/>
                      <a:pt x="281334" y="97202"/>
                    </a:cubicBezTo>
                    <a:lnTo>
                      <a:pt x="261531" y="117030"/>
                    </a:lnTo>
                    <a:lnTo>
                      <a:pt x="194155" y="117030"/>
                    </a:lnTo>
                    <a:lnTo>
                      <a:pt x="191864" y="117030"/>
                    </a:lnTo>
                    <a:lnTo>
                      <a:pt x="191864" y="96195"/>
                    </a:lnTo>
                    <a:lnTo>
                      <a:pt x="200661" y="87385"/>
                    </a:lnTo>
                    <a:lnTo>
                      <a:pt x="217717" y="70309"/>
                    </a:lnTo>
                    <a:cubicBezTo>
                      <a:pt x="221195" y="71413"/>
                      <a:pt x="224776" y="71958"/>
                      <a:pt x="228439" y="71958"/>
                    </a:cubicBezTo>
                    <a:cubicBezTo>
                      <a:pt x="248242" y="71958"/>
                      <a:pt x="264374" y="55807"/>
                      <a:pt x="264374" y="35889"/>
                    </a:cubicBezTo>
                    <a:cubicBezTo>
                      <a:pt x="264374" y="15972"/>
                      <a:pt x="248146" y="0"/>
                      <a:pt x="228350" y="0"/>
                    </a:cubicBezTo>
                    <a:cubicBezTo>
                      <a:pt x="213957" y="0"/>
                      <a:pt x="201579" y="8534"/>
                      <a:pt x="195900" y="20835"/>
                    </a:cubicBezTo>
                    <a:lnTo>
                      <a:pt x="195900" y="20560"/>
                    </a:lnTo>
                    <a:lnTo>
                      <a:pt x="192139" y="28176"/>
                    </a:lnTo>
                    <a:lnTo>
                      <a:pt x="189387" y="20925"/>
                    </a:lnTo>
                    <a:cubicBezTo>
                      <a:pt x="189387" y="20835"/>
                      <a:pt x="189297" y="20746"/>
                      <a:pt x="189297" y="20649"/>
                    </a:cubicBezTo>
                    <a:cubicBezTo>
                      <a:pt x="184439" y="8907"/>
                      <a:pt x="173255" y="642"/>
                      <a:pt x="159869" y="186"/>
                    </a:cubicBezTo>
                    <a:cubicBezTo>
                      <a:pt x="158952" y="186"/>
                      <a:pt x="158130" y="186"/>
                      <a:pt x="157213" y="186"/>
                    </a:cubicBezTo>
                    <a:cubicBezTo>
                      <a:pt x="147587" y="186"/>
                      <a:pt x="137962" y="1925"/>
                      <a:pt x="128703" y="5416"/>
                    </a:cubicBezTo>
                    <a:cubicBezTo>
                      <a:pt x="112109" y="11563"/>
                      <a:pt x="97722" y="22947"/>
                      <a:pt x="87821" y="37635"/>
                    </a:cubicBezTo>
                    <a:cubicBezTo>
                      <a:pt x="48402" y="44886"/>
                      <a:pt x="19251" y="79671"/>
                      <a:pt x="19251" y="120239"/>
                    </a:cubicBezTo>
                    <a:cubicBezTo>
                      <a:pt x="19251" y="121618"/>
                      <a:pt x="19251" y="123088"/>
                      <a:pt x="19340" y="124557"/>
                    </a:cubicBezTo>
                    <a:cubicBezTo>
                      <a:pt x="6872" y="139515"/>
                      <a:pt x="0" y="158425"/>
                      <a:pt x="0" y="178157"/>
                    </a:cubicBezTo>
                    <a:cubicBezTo>
                      <a:pt x="0" y="197895"/>
                      <a:pt x="6872" y="216799"/>
                      <a:pt x="19340" y="231853"/>
                    </a:cubicBezTo>
                    <a:cubicBezTo>
                      <a:pt x="19251" y="233233"/>
                      <a:pt x="19251" y="234516"/>
                      <a:pt x="19251" y="235896"/>
                    </a:cubicBezTo>
                    <a:cubicBezTo>
                      <a:pt x="19251" y="276187"/>
                      <a:pt x="48216" y="310883"/>
                      <a:pt x="87359" y="318410"/>
                    </a:cubicBezTo>
                    <a:cubicBezTo>
                      <a:pt x="102946" y="342088"/>
                      <a:pt x="128703" y="356135"/>
                      <a:pt x="157213" y="356135"/>
                    </a:cubicBezTo>
                    <a:cubicBezTo>
                      <a:pt x="157944" y="356135"/>
                      <a:pt x="158682" y="356135"/>
                      <a:pt x="159414" y="356135"/>
                    </a:cubicBezTo>
                    <a:cubicBezTo>
                      <a:pt x="176553" y="355673"/>
                      <a:pt x="190394" y="341909"/>
                      <a:pt x="191588" y="325109"/>
                    </a:cubicBezTo>
                    <a:lnTo>
                      <a:pt x="192961" y="325109"/>
                    </a:lnTo>
                    <a:cubicBezTo>
                      <a:pt x="195438" y="342550"/>
                      <a:pt x="210286" y="356135"/>
                      <a:pt x="228439" y="356135"/>
                    </a:cubicBezTo>
                    <a:cubicBezTo>
                      <a:pt x="248242" y="356135"/>
                      <a:pt x="264374" y="339977"/>
                      <a:pt x="264374" y="320059"/>
                    </a:cubicBezTo>
                    <a:cubicBezTo>
                      <a:pt x="264374" y="300141"/>
                      <a:pt x="248242" y="283990"/>
                      <a:pt x="228439" y="283990"/>
                    </a:cubicBezTo>
                    <a:cubicBezTo>
                      <a:pt x="224776" y="283990"/>
                      <a:pt x="221195" y="284542"/>
                      <a:pt x="217717" y="285639"/>
                    </a:cubicBezTo>
                    <a:lnTo>
                      <a:pt x="200661" y="268571"/>
                    </a:lnTo>
                    <a:lnTo>
                      <a:pt x="191864" y="259760"/>
                    </a:lnTo>
                    <a:lnTo>
                      <a:pt x="191864" y="239104"/>
                    </a:lnTo>
                    <a:lnTo>
                      <a:pt x="194155" y="239104"/>
                    </a:lnTo>
                    <a:lnTo>
                      <a:pt x="261531" y="239104"/>
                    </a:lnTo>
                    <a:lnTo>
                      <a:pt x="281700" y="259388"/>
                    </a:lnTo>
                    <a:cubicBezTo>
                      <a:pt x="280968" y="262327"/>
                      <a:pt x="280602" y="265266"/>
                      <a:pt x="280602" y="268295"/>
                    </a:cubicBezTo>
                    <a:cubicBezTo>
                      <a:pt x="280602" y="288123"/>
                      <a:pt x="296734" y="304364"/>
                      <a:pt x="316536" y="304364"/>
                    </a:cubicBezTo>
                    <a:cubicBezTo>
                      <a:pt x="336332" y="304364"/>
                      <a:pt x="352471" y="288213"/>
                      <a:pt x="352471" y="268295"/>
                    </a:cubicBezTo>
                    <a:cubicBezTo>
                      <a:pt x="352471" y="248377"/>
                      <a:pt x="336332" y="232219"/>
                      <a:pt x="316536" y="232219"/>
                    </a:cubicBezTo>
                    <a:cubicBezTo>
                      <a:pt x="312410" y="232219"/>
                      <a:pt x="308285" y="232957"/>
                      <a:pt x="304345" y="234330"/>
                    </a:cubicBezTo>
                    <a:lnTo>
                      <a:pt x="278125" y="207989"/>
                    </a:lnTo>
                    <a:lnTo>
                      <a:pt x="275469" y="205326"/>
                    </a:lnTo>
                    <a:lnTo>
                      <a:pt x="271708" y="205326"/>
                    </a:lnTo>
                    <a:lnTo>
                      <a:pt x="194155" y="205326"/>
                    </a:lnTo>
                    <a:lnTo>
                      <a:pt x="191864" y="205326"/>
                    </a:lnTo>
                    <a:lnTo>
                      <a:pt x="191864" y="194867"/>
                    </a:lnTo>
                    <a:lnTo>
                      <a:pt x="194155" y="194867"/>
                    </a:lnTo>
                    <a:lnTo>
                      <a:pt x="194155" y="194956"/>
                    </a:lnTo>
                    <a:close/>
                  </a:path>
                </a:pathLst>
              </a:custGeom>
              <a:solidFill>
                <a:srgbClr val="FFFFFF"/>
              </a:solidFill>
              <a:ln w="6417" cap="flat">
                <a:noFill/>
                <a:prstDash val="solid"/>
                <a:miter/>
              </a:ln>
            </p:spPr>
            <p:txBody>
              <a:bodyPr rtlCol="0" anchor="ctr"/>
              <a:lstStyle/>
              <a:p>
                <a:endParaRPr lang="en-US" sz="810"/>
              </a:p>
            </p:txBody>
          </p:sp>
          <p:grpSp>
            <p:nvGrpSpPr>
              <p:cNvPr id="649" name="Graphic 4">
                <a:extLst>
                  <a:ext uri="{FF2B5EF4-FFF2-40B4-BE49-F238E27FC236}">
                    <a16:creationId xmlns:a16="http://schemas.microsoft.com/office/drawing/2014/main" id="{AE8D056D-D24F-C122-9AB5-E3D20AFADC89}"/>
                  </a:ext>
                </a:extLst>
              </p:cNvPr>
              <p:cNvGrpSpPr/>
              <p:nvPr/>
            </p:nvGrpSpPr>
            <p:grpSpPr>
              <a:xfrm>
                <a:off x="4006862" y="3791102"/>
                <a:ext cx="366670" cy="337782"/>
                <a:chOff x="4006862" y="3791102"/>
                <a:chExt cx="366670" cy="337782"/>
              </a:xfrm>
              <a:solidFill>
                <a:srgbClr val="2C5967"/>
              </a:solidFill>
            </p:grpSpPr>
            <p:sp>
              <p:nvSpPr>
                <p:cNvPr id="650" name="Freeform: Shape 649">
                  <a:extLst>
                    <a:ext uri="{FF2B5EF4-FFF2-40B4-BE49-F238E27FC236}">
                      <a16:creationId xmlns:a16="http://schemas.microsoft.com/office/drawing/2014/main" id="{7224ED65-1F94-EB29-0E86-D2781BC05E35}"/>
                    </a:ext>
                  </a:extLst>
                </p:cNvPr>
                <p:cNvSpPr/>
                <p:nvPr/>
              </p:nvSpPr>
              <p:spPr>
                <a:xfrm>
                  <a:off x="4191757" y="3791102"/>
                  <a:ext cx="61050" cy="71778"/>
                </a:xfrm>
                <a:custGeom>
                  <a:avLst/>
                  <a:gdLst>
                    <a:gd name="connsiteX0" fmla="*/ 21452 w 61050"/>
                    <a:gd name="connsiteY0" fmla="*/ 50391 h 71778"/>
                    <a:gd name="connsiteX1" fmla="*/ 34285 w 61050"/>
                    <a:gd name="connsiteY1" fmla="*/ 53696 h 71778"/>
                    <a:gd name="connsiteX2" fmla="*/ 61050 w 61050"/>
                    <a:gd name="connsiteY2" fmla="*/ 26803 h 71778"/>
                    <a:gd name="connsiteX3" fmla="*/ 34285 w 61050"/>
                    <a:gd name="connsiteY3" fmla="*/ 0 h 71778"/>
                    <a:gd name="connsiteX4" fmla="*/ 7514 w 61050"/>
                    <a:gd name="connsiteY4" fmla="*/ 26900 h 71778"/>
                    <a:gd name="connsiteX5" fmla="*/ 10633 w 61050"/>
                    <a:gd name="connsiteY5" fmla="*/ 39470 h 71778"/>
                    <a:gd name="connsiteX6" fmla="*/ 0 w 61050"/>
                    <a:gd name="connsiteY6" fmla="*/ 50116 h 71778"/>
                    <a:gd name="connsiteX7" fmla="*/ 0 w 61050"/>
                    <a:gd name="connsiteY7" fmla="*/ 71779 h 71778"/>
                    <a:gd name="connsiteX8" fmla="*/ 21452 w 61050"/>
                    <a:gd name="connsiteY8" fmla="*/ 50391 h 71778"/>
                    <a:gd name="connsiteX9" fmla="*/ 34285 w 61050"/>
                    <a:gd name="connsiteY9" fmla="*/ 15330 h 71778"/>
                    <a:gd name="connsiteX10" fmla="*/ 45739 w 61050"/>
                    <a:gd name="connsiteY10" fmla="*/ 26803 h 71778"/>
                    <a:gd name="connsiteX11" fmla="*/ 34285 w 61050"/>
                    <a:gd name="connsiteY11" fmla="*/ 38276 h 71778"/>
                    <a:gd name="connsiteX12" fmla="*/ 22825 w 61050"/>
                    <a:gd name="connsiteY12" fmla="*/ 26803 h 71778"/>
                    <a:gd name="connsiteX13" fmla="*/ 34285 w 61050"/>
                    <a:gd name="connsiteY13" fmla="*/ 15330 h 7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050" h="71778">
                      <a:moveTo>
                        <a:pt x="21452" y="50391"/>
                      </a:moveTo>
                      <a:cubicBezTo>
                        <a:pt x="25302" y="52503"/>
                        <a:pt x="29697" y="53696"/>
                        <a:pt x="34285" y="53696"/>
                      </a:cubicBezTo>
                      <a:cubicBezTo>
                        <a:pt x="49044" y="53696"/>
                        <a:pt x="61050" y="41671"/>
                        <a:pt x="61050" y="26803"/>
                      </a:cubicBezTo>
                      <a:cubicBezTo>
                        <a:pt x="61050" y="11935"/>
                        <a:pt x="49044" y="0"/>
                        <a:pt x="34285" y="0"/>
                      </a:cubicBezTo>
                      <a:cubicBezTo>
                        <a:pt x="19527" y="0"/>
                        <a:pt x="7514" y="12025"/>
                        <a:pt x="7514" y="26900"/>
                      </a:cubicBezTo>
                      <a:cubicBezTo>
                        <a:pt x="7514" y="31488"/>
                        <a:pt x="8708" y="35710"/>
                        <a:pt x="10633" y="39470"/>
                      </a:cubicBezTo>
                      <a:lnTo>
                        <a:pt x="0" y="50116"/>
                      </a:lnTo>
                      <a:lnTo>
                        <a:pt x="0" y="71779"/>
                      </a:lnTo>
                      <a:lnTo>
                        <a:pt x="21452" y="50391"/>
                      </a:lnTo>
                      <a:close/>
                      <a:moveTo>
                        <a:pt x="34285" y="15330"/>
                      </a:moveTo>
                      <a:cubicBezTo>
                        <a:pt x="40606" y="15330"/>
                        <a:pt x="45739" y="20470"/>
                        <a:pt x="45739" y="26803"/>
                      </a:cubicBezTo>
                      <a:cubicBezTo>
                        <a:pt x="45739" y="33137"/>
                        <a:pt x="40606" y="38276"/>
                        <a:pt x="34285" y="38276"/>
                      </a:cubicBezTo>
                      <a:cubicBezTo>
                        <a:pt x="27958" y="38276"/>
                        <a:pt x="22825" y="33137"/>
                        <a:pt x="22825" y="26803"/>
                      </a:cubicBezTo>
                      <a:cubicBezTo>
                        <a:pt x="22825" y="20470"/>
                        <a:pt x="27958" y="15330"/>
                        <a:pt x="34285" y="15330"/>
                      </a:cubicBezTo>
                      <a:close/>
                    </a:path>
                  </a:pathLst>
                </a:custGeom>
                <a:solidFill>
                  <a:srgbClr val="2C5967"/>
                </a:solidFill>
                <a:ln w="6417" cap="flat">
                  <a:noFill/>
                  <a:prstDash val="solid"/>
                  <a:miter/>
                </a:ln>
              </p:spPr>
              <p:txBody>
                <a:bodyPr rtlCol="0" anchor="ctr"/>
                <a:lstStyle/>
                <a:p>
                  <a:endParaRPr lang="en-US" sz="810"/>
                </a:p>
              </p:txBody>
            </p:sp>
            <p:sp>
              <p:nvSpPr>
                <p:cNvPr id="651" name="Freeform: Shape 650">
                  <a:extLst>
                    <a:ext uri="{FF2B5EF4-FFF2-40B4-BE49-F238E27FC236}">
                      <a16:creationId xmlns:a16="http://schemas.microsoft.com/office/drawing/2014/main" id="{171BD45B-AC61-2A11-5E43-35D8D35DB941}"/>
                    </a:ext>
                  </a:extLst>
                </p:cNvPr>
                <p:cNvSpPr/>
                <p:nvPr/>
              </p:nvSpPr>
              <p:spPr>
                <a:xfrm>
                  <a:off x="4191847" y="4057009"/>
                  <a:ext cx="61049" cy="71778"/>
                </a:xfrm>
                <a:custGeom>
                  <a:avLst/>
                  <a:gdLst>
                    <a:gd name="connsiteX0" fmla="*/ 34195 w 61049"/>
                    <a:gd name="connsiteY0" fmla="*/ 18083 h 71778"/>
                    <a:gd name="connsiteX1" fmla="*/ 21362 w 61049"/>
                    <a:gd name="connsiteY1" fmla="*/ 21387 h 71778"/>
                    <a:gd name="connsiteX2" fmla="*/ 0 w 61049"/>
                    <a:gd name="connsiteY2" fmla="*/ 0 h 71778"/>
                    <a:gd name="connsiteX3" fmla="*/ 0 w 61049"/>
                    <a:gd name="connsiteY3" fmla="*/ 21663 h 71778"/>
                    <a:gd name="connsiteX4" fmla="*/ 10633 w 61049"/>
                    <a:gd name="connsiteY4" fmla="*/ 32309 h 71778"/>
                    <a:gd name="connsiteX5" fmla="*/ 7521 w 61049"/>
                    <a:gd name="connsiteY5" fmla="*/ 44886 h 71778"/>
                    <a:gd name="connsiteX6" fmla="*/ 34285 w 61049"/>
                    <a:gd name="connsiteY6" fmla="*/ 71779 h 71778"/>
                    <a:gd name="connsiteX7" fmla="*/ 61050 w 61049"/>
                    <a:gd name="connsiteY7" fmla="*/ 44886 h 71778"/>
                    <a:gd name="connsiteX8" fmla="*/ 34195 w 61049"/>
                    <a:gd name="connsiteY8" fmla="*/ 18083 h 71778"/>
                    <a:gd name="connsiteX9" fmla="*/ 34195 w 61049"/>
                    <a:gd name="connsiteY9" fmla="*/ 56449 h 71778"/>
                    <a:gd name="connsiteX10" fmla="*/ 22735 w 61049"/>
                    <a:gd name="connsiteY10" fmla="*/ 44976 h 71778"/>
                    <a:gd name="connsiteX11" fmla="*/ 34195 w 61049"/>
                    <a:gd name="connsiteY11" fmla="*/ 33502 h 71778"/>
                    <a:gd name="connsiteX12" fmla="*/ 45649 w 61049"/>
                    <a:gd name="connsiteY12" fmla="*/ 44976 h 71778"/>
                    <a:gd name="connsiteX13" fmla="*/ 34195 w 61049"/>
                    <a:gd name="connsiteY13" fmla="*/ 56449 h 7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049" h="71778">
                      <a:moveTo>
                        <a:pt x="34195" y="18083"/>
                      </a:moveTo>
                      <a:cubicBezTo>
                        <a:pt x="29517" y="18083"/>
                        <a:pt x="25116" y="19276"/>
                        <a:pt x="21362" y="21387"/>
                      </a:cubicBezTo>
                      <a:lnTo>
                        <a:pt x="0" y="0"/>
                      </a:lnTo>
                      <a:lnTo>
                        <a:pt x="0" y="21663"/>
                      </a:lnTo>
                      <a:lnTo>
                        <a:pt x="10633" y="32309"/>
                      </a:lnTo>
                      <a:cubicBezTo>
                        <a:pt x="8618" y="36076"/>
                        <a:pt x="7521" y="40388"/>
                        <a:pt x="7521" y="44886"/>
                      </a:cubicBezTo>
                      <a:cubicBezTo>
                        <a:pt x="7521" y="59664"/>
                        <a:pt x="19526" y="71779"/>
                        <a:pt x="34285" y="71779"/>
                      </a:cubicBezTo>
                      <a:cubicBezTo>
                        <a:pt x="49044" y="71779"/>
                        <a:pt x="61050" y="59754"/>
                        <a:pt x="61050" y="44886"/>
                      </a:cubicBezTo>
                      <a:cubicBezTo>
                        <a:pt x="61050" y="30018"/>
                        <a:pt x="48954" y="18083"/>
                        <a:pt x="34195" y="18083"/>
                      </a:cubicBezTo>
                      <a:close/>
                      <a:moveTo>
                        <a:pt x="34195" y="56449"/>
                      </a:moveTo>
                      <a:cubicBezTo>
                        <a:pt x="27868" y="56449"/>
                        <a:pt x="22735" y="51309"/>
                        <a:pt x="22735" y="44976"/>
                      </a:cubicBezTo>
                      <a:cubicBezTo>
                        <a:pt x="22735" y="38642"/>
                        <a:pt x="27868" y="33502"/>
                        <a:pt x="34195" y="33502"/>
                      </a:cubicBezTo>
                      <a:cubicBezTo>
                        <a:pt x="40516" y="33502"/>
                        <a:pt x="45649" y="38642"/>
                        <a:pt x="45649" y="44976"/>
                      </a:cubicBezTo>
                      <a:cubicBezTo>
                        <a:pt x="45649" y="51309"/>
                        <a:pt x="40516" y="56449"/>
                        <a:pt x="34195" y="56449"/>
                      </a:cubicBezTo>
                      <a:close/>
                    </a:path>
                  </a:pathLst>
                </a:custGeom>
                <a:solidFill>
                  <a:srgbClr val="2C5967"/>
                </a:solidFill>
                <a:ln w="6417" cap="flat">
                  <a:noFill/>
                  <a:prstDash val="solid"/>
                  <a:miter/>
                </a:ln>
              </p:spPr>
              <p:txBody>
                <a:bodyPr rtlCol="0" anchor="ctr"/>
                <a:lstStyle/>
                <a:p>
                  <a:endParaRPr lang="en-US" sz="810"/>
                </a:p>
              </p:txBody>
            </p:sp>
            <p:sp>
              <p:nvSpPr>
                <p:cNvPr id="652" name="Freeform: Shape 651">
                  <a:extLst>
                    <a:ext uri="{FF2B5EF4-FFF2-40B4-BE49-F238E27FC236}">
                      <a16:creationId xmlns:a16="http://schemas.microsoft.com/office/drawing/2014/main" id="{DE03B83E-56A3-8081-ABF8-DC546F109C21}"/>
                    </a:ext>
                  </a:extLst>
                </p:cNvPr>
                <p:cNvSpPr/>
                <p:nvPr/>
              </p:nvSpPr>
              <p:spPr>
                <a:xfrm>
                  <a:off x="4006862" y="3791166"/>
                  <a:ext cx="173524" cy="337718"/>
                </a:xfrm>
                <a:custGeom>
                  <a:avLst/>
                  <a:gdLst>
                    <a:gd name="connsiteX0" fmla="*/ 173434 w 173524"/>
                    <a:gd name="connsiteY0" fmla="*/ 251438 h 337718"/>
                    <a:gd name="connsiteX1" fmla="*/ 173434 w 173524"/>
                    <a:gd name="connsiteY1" fmla="*/ 24173 h 337718"/>
                    <a:gd name="connsiteX2" fmla="*/ 150334 w 173524"/>
                    <a:gd name="connsiteY2" fmla="*/ 33 h 337718"/>
                    <a:gd name="connsiteX3" fmla="*/ 122741 w 173524"/>
                    <a:gd name="connsiteY3" fmla="*/ 4621 h 337718"/>
                    <a:gd name="connsiteX4" fmla="*/ 84151 w 173524"/>
                    <a:gd name="connsiteY4" fmla="*/ 36654 h 337718"/>
                    <a:gd name="connsiteX5" fmla="*/ 19251 w 173524"/>
                    <a:gd name="connsiteY5" fmla="*/ 110909 h 337718"/>
                    <a:gd name="connsiteX6" fmla="*/ 19706 w 173524"/>
                    <a:gd name="connsiteY6" fmla="*/ 118346 h 337718"/>
                    <a:gd name="connsiteX7" fmla="*/ 0 w 173524"/>
                    <a:gd name="connsiteY7" fmla="*/ 168918 h 337718"/>
                    <a:gd name="connsiteX8" fmla="*/ 19616 w 173524"/>
                    <a:gd name="connsiteY8" fmla="*/ 219495 h 337718"/>
                    <a:gd name="connsiteX9" fmla="*/ 19251 w 173524"/>
                    <a:gd name="connsiteY9" fmla="*/ 226656 h 337718"/>
                    <a:gd name="connsiteX10" fmla="*/ 83785 w 173524"/>
                    <a:gd name="connsiteY10" fmla="*/ 300726 h 337718"/>
                    <a:gd name="connsiteX11" fmla="*/ 148043 w 173524"/>
                    <a:gd name="connsiteY11" fmla="*/ 337719 h 337718"/>
                    <a:gd name="connsiteX12" fmla="*/ 149968 w 173524"/>
                    <a:gd name="connsiteY12" fmla="*/ 337719 h 337718"/>
                    <a:gd name="connsiteX13" fmla="*/ 173524 w 173524"/>
                    <a:gd name="connsiteY13" fmla="*/ 313579 h 337718"/>
                    <a:gd name="connsiteX14" fmla="*/ 173434 w 173524"/>
                    <a:gd name="connsiteY14" fmla="*/ 251438 h 337718"/>
                    <a:gd name="connsiteX15" fmla="*/ 149878 w 173524"/>
                    <a:gd name="connsiteY15" fmla="*/ 15452 h 337718"/>
                    <a:gd name="connsiteX16" fmla="*/ 158220 w 173524"/>
                    <a:gd name="connsiteY16" fmla="*/ 24263 h 337718"/>
                    <a:gd name="connsiteX17" fmla="*/ 158220 w 173524"/>
                    <a:gd name="connsiteY17" fmla="*/ 89342 h 337718"/>
                    <a:gd name="connsiteX18" fmla="*/ 158220 w 173524"/>
                    <a:gd name="connsiteY18" fmla="*/ 117153 h 337718"/>
                    <a:gd name="connsiteX19" fmla="*/ 110183 w 173524"/>
                    <a:gd name="connsiteY19" fmla="*/ 117153 h 337718"/>
                    <a:gd name="connsiteX20" fmla="*/ 105416 w 173524"/>
                    <a:gd name="connsiteY20" fmla="*/ 112379 h 337718"/>
                    <a:gd name="connsiteX21" fmla="*/ 108534 w 173524"/>
                    <a:gd name="connsiteY21" fmla="*/ 99898 h 337718"/>
                    <a:gd name="connsiteX22" fmla="*/ 81763 w 173524"/>
                    <a:gd name="connsiteY22" fmla="*/ 73005 h 337718"/>
                    <a:gd name="connsiteX23" fmla="*/ 54999 w 173524"/>
                    <a:gd name="connsiteY23" fmla="*/ 99898 h 337718"/>
                    <a:gd name="connsiteX24" fmla="*/ 81763 w 173524"/>
                    <a:gd name="connsiteY24" fmla="*/ 126791 h 337718"/>
                    <a:gd name="connsiteX25" fmla="*/ 94783 w 173524"/>
                    <a:gd name="connsiteY25" fmla="*/ 123396 h 337718"/>
                    <a:gd name="connsiteX26" fmla="*/ 103953 w 173524"/>
                    <a:gd name="connsiteY26" fmla="*/ 132573 h 337718"/>
                    <a:gd name="connsiteX27" fmla="*/ 158310 w 173524"/>
                    <a:gd name="connsiteY27" fmla="*/ 132573 h 337718"/>
                    <a:gd name="connsiteX28" fmla="*/ 158310 w 173524"/>
                    <a:gd name="connsiteY28" fmla="*/ 161391 h 337718"/>
                    <a:gd name="connsiteX29" fmla="*/ 86441 w 173524"/>
                    <a:gd name="connsiteY29" fmla="*/ 161391 h 337718"/>
                    <a:gd name="connsiteX30" fmla="*/ 60774 w 173524"/>
                    <a:gd name="connsiteY30" fmla="*/ 142211 h 337718"/>
                    <a:gd name="connsiteX31" fmla="*/ 34009 w 173524"/>
                    <a:gd name="connsiteY31" fmla="*/ 169104 h 337718"/>
                    <a:gd name="connsiteX32" fmla="*/ 60774 w 173524"/>
                    <a:gd name="connsiteY32" fmla="*/ 195997 h 337718"/>
                    <a:gd name="connsiteX33" fmla="*/ 86441 w 173524"/>
                    <a:gd name="connsiteY33" fmla="*/ 176817 h 337718"/>
                    <a:gd name="connsiteX34" fmla="*/ 158310 w 173524"/>
                    <a:gd name="connsiteY34" fmla="*/ 176817 h 337718"/>
                    <a:gd name="connsiteX35" fmla="*/ 158310 w 173524"/>
                    <a:gd name="connsiteY35" fmla="*/ 205635 h 337718"/>
                    <a:gd name="connsiteX36" fmla="*/ 103953 w 173524"/>
                    <a:gd name="connsiteY36" fmla="*/ 205635 h 337718"/>
                    <a:gd name="connsiteX37" fmla="*/ 95977 w 173524"/>
                    <a:gd name="connsiteY37" fmla="*/ 213617 h 337718"/>
                    <a:gd name="connsiteX38" fmla="*/ 81763 w 173524"/>
                    <a:gd name="connsiteY38" fmla="*/ 209491 h 337718"/>
                    <a:gd name="connsiteX39" fmla="*/ 54999 w 173524"/>
                    <a:gd name="connsiteY39" fmla="*/ 236384 h 337718"/>
                    <a:gd name="connsiteX40" fmla="*/ 81763 w 173524"/>
                    <a:gd name="connsiteY40" fmla="*/ 263277 h 337718"/>
                    <a:gd name="connsiteX41" fmla="*/ 108534 w 173524"/>
                    <a:gd name="connsiteY41" fmla="*/ 236384 h 337718"/>
                    <a:gd name="connsiteX42" fmla="*/ 106057 w 173524"/>
                    <a:gd name="connsiteY42" fmla="*/ 225187 h 337718"/>
                    <a:gd name="connsiteX43" fmla="*/ 110183 w 173524"/>
                    <a:gd name="connsiteY43" fmla="*/ 221054 h 337718"/>
                    <a:gd name="connsiteX44" fmla="*/ 158220 w 173524"/>
                    <a:gd name="connsiteY44" fmla="*/ 221054 h 337718"/>
                    <a:gd name="connsiteX45" fmla="*/ 158220 w 173524"/>
                    <a:gd name="connsiteY45" fmla="*/ 313855 h 337718"/>
                    <a:gd name="connsiteX46" fmla="*/ 149512 w 173524"/>
                    <a:gd name="connsiteY46" fmla="*/ 322665 h 337718"/>
                    <a:gd name="connsiteX47" fmla="*/ 147953 w 173524"/>
                    <a:gd name="connsiteY47" fmla="*/ 322665 h 337718"/>
                    <a:gd name="connsiteX48" fmla="*/ 95239 w 173524"/>
                    <a:gd name="connsiteY48" fmla="*/ 290356 h 337718"/>
                    <a:gd name="connsiteX49" fmla="*/ 93314 w 173524"/>
                    <a:gd name="connsiteY49" fmla="*/ 286589 h 337718"/>
                    <a:gd name="connsiteX50" fmla="*/ 89098 w 173524"/>
                    <a:gd name="connsiteY50" fmla="*/ 286224 h 337718"/>
                    <a:gd name="connsiteX51" fmla="*/ 34555 w 173524"/>
                    <a:gd name="connsiteY51" fmla="*/ 226932 h 337718"/>
                    <a:gd name="connsiteX52" fmla="*/ 35293 w 173524"/>
                    <a:gd name="connsiteY52" fmla="*/ 218115 h 337718"/>
                    <a:gd name="connsiteX53" fmla="*/ 35838 w 173524"/>
                    <a:gd name="connsiteY53" fmla="*/ 214265 h 337718"/>
                    <a:gd name="connsiteX54" fmla="*/ 33092 w 173524"/>
                    <a:gd name="connsiteY54" fmla="*/ 211506 h 337718"/>
                    <a:gd name="connsiteX55" fmla="*/ 15304 w 173524"/>
                    <a:gd name="connsiteY55" fmla="*/ 169104 h 337718"/>
                    <a:gd name="connsiteX56" fmla="*/ 33092 w 173524"/>
                    <a:gd name="connsiteY56" fmla="*/ 126695 h 337718"/>
                    <a:gd name="connsiteX57" fmla="*/ 35838 w 173524"/>
                    <a:gd name="connsiteY57" fmla="*/ 123942 h 337718"/>
                    <a:gd name="connsiteX58" fmla="*/ 35293 w 173524"/>
                    <a:gd name="connsiteY58" fmla="*/ 120092 h 337718"/>
                    <a:gd name="connsiteX59" fmla="*/ 34555 w 173524"/>
                    <a:gd name="connsiteY59" fmla="*/ 111185 h 337718"/>
                    <a:gd name="connsiteX60" fmla="*/ 89374 w 173524"/>
                    <a:gd name="connsiteY60" fmla="*/ 51894 h 337718"/>
                    <a:gd name="connsiteX61" fmla="*/ 93589 w 173524"/>
                    <a:gd name="connsiteY61" fmla="*/ 51618 h 337718"/>
                    <a:gd name="connsiteX62" fmla="*/ 95611 w 173524"/>
                    <a:gd name="connsiteY62" fmla="*/ 47851 h 337718"/>
                    <a:gd name="connsiteX63" fmla="*/ 128061 w 173524"/>
                    <a:gd name="connsiteY63" fmla="*/ 19309 h 337718"/>
                    <a:gd name="connsiteX64" fmla="*/ 149878 w 173524"/>
                    <a:gd name="connsiteY64" fmla="*/ 15452 h 337718"/>
                    <a:gd name="connsiteX65" fmla="*/ 81673 w 173524"/>
                    <a:gd name="connsiteY65" fmla="*/ 111371 h 337718"/>
                    <a:gd name="connsiteX66" fmla="*/ 70213 w 173524"/>
                    <a:gd name="connsiteY66" fmla="*/ 99898 h 337718"/>
                    <a:gd name="connsiteX67" fmla="*/ 81673 w 173524"/>
                    <a:gd name="connsiteY67" fmla="*/ 88425 h 337718"/>
                    <a:gd name="connsiteX68" fmla="*/ 93134 w 173524"/>
                    <a:gd name="connsiteY68" fmla="*/ 99898 h 337718"/>
                    <a:gd name="connsiteX69" fmla="*/ 81673 w 173524"/>
                    <a:gd name="connsiteY69" fmla="*/ 111371 h 337718"/>
                    <a:gd name="connsiteX70" fmla="*/ 72048 w 173524"/>
                    <a:gd name="connsiteY70" fmla="*/ 168918 h 337718"/>
                    <a:gd name="connsiteX71" fmla="*/ 60588 w 173524"/>
                    <a:gd name="connsiteY71" fmla="*/ 180391 h 337718"/>
                    <a:gd name="connsiteX72" fmla="*/ 49134 w 173524"/>
                    <a:gd name="connsiteY72" fmla="*/ 168918 h 337718"/>
                    <a:gd name="connsiteX73" fmla="*/ 60588 w 173524"/>
                    <a:gd name="connsiteY73" fmla="*/ 157444 h 337718"/>
                    <a:gd name="connsiteX74" fmla="*/ 72048 w 173524"/>
                    <a:gd name="connsiteY74" fmla="*/ 168918 h 337718"/>
                    <a:gd name="connsiteX75" fmla="*/ 93134 w 173524"/>
                    <a:gd name="connsiteY75" fmla="*/ 236018 h 337718"/>
                    <a:gd name="connsiteX76" fmla="*/ 81673 w 173524"/>
                    <a:gd name="connsiteY76" fmla="*/ 247492 h 337718"/>
                    <a:gd name="connsiteX77" fmla="*/ 70213 w 173524"/>
                    <a:gd name="connsiteY77" fmla="*/ 236018 h 337718"/>
                    <a:gd name="connsiteX78" fmla="*/ 81673 w 173524"/>
                    <a:gd name="connsiteY78" fmla="*/ 224545 h 337718"/>
                    <a:gd name="connsiteX79" fmla="*/ 93134 w 173524"/>
                    <a:gd name="connsiteY79" fmla="*/ 236018 h 33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73524" h="337718">
                      <a:moveTo>
                        <a:pt x="173434" y="251438"/>
                      </a:moveTo>
                      <a:lnTo>
                        <a:pt x="173434" y="24173"/>
                      </a:lnTo>
                      <a:cubicBezTo>
                        <a:pt x="173434" y="11044"/>
                        <a:pt x="163257" y="488"/>
                        <a:pt x="150334" y="33"/>
                      </a:cubicBezTo>
                      <a:cubicBezTo>
                        <a:pt x="140984" y="-243"/>
                        <a:pt x="131725" y="1226"/>
                        <a:pt x="122741" y="4621"/>
                      </a:cubicBezTo>
                      <a:cubicBezTo>
                        <a:pt x="106610" y="10588"/>
                        <a:pt x="93044" y="21965"/>
                        <a:pt x="84151" y="36654"/>
                      </a:cubicBezTo>
                      <a:cubicBezTo>
                        <a:pt x="47388" y="41614"/>
                        <a:pt x="19251" y="73371"/>
                        <a:pt x="19251" y="110909"/>
                      </a:cubicBezTo>
                      <a:cubicBezTo>
                        <a:pt x="19251" y="113296"/>
                        <a:pt x="19340" y="115683"/>
                        <a:pt x="19706" y="118346"/>
                      </a:cubicBezTo>
                      <a:cubicBezTo>
                        <a:pt x="6962" y="132111"/>
                        <a:pt x="0" y="150013"/>
                        <a:pt x="0" y="168918"/>
                      </a:cubicBezTo>
                      <a:cubicBezTo>
                        <a:pt x="0" y="187828"/>
                        <a:pt x="6962" y="205635"/>
                        <a:pt x="19616" y="219495"/>
                      </a:cubicBezTo>
                      <a:cubicBezTo>
                        <a:pt x="19340" y="221972"/>
                        <a:pt x="19251" y="224359"/>
                        <a:pt x="19251" y="226656"/>
                      </a:cubicBezTo>
                      <a:cubicBezTo>
                        <a:pt x="19251" y="264009"/>
                        <a:pt x="47298" y="295772"/>
                        <a:pt x="83785" y="300726"/>
                      </a:cubicBezTo>
                      <a:cubicBezTo>
                        <a:pt x="97164" y="323583"/>
                        <a:pt x="121458" y="337719"/>
                        <a:pt x="148043" y="337719"/>
                      </a:cubicBezTo>
                      <a:cubicBezTo>
                        <a:pt x="148684" y="337719"/>
                        <a:pt x="149326" y="337719"/>
                        <a:pt x="149968" y="337719"/>
                      </a:cubicBezTo>
                      <a:cubicBezTo>
                        <a:pt x="162988" y="337347"/>
                        <a:pt x="173524" y="326522"/>
                        <a:pt x="173524" y="313579"/>
                      </a:cubicBezTo>
                      <a:lnTo>
                        <a:pt x="173434" y="251438"/>
                      </a:lnTo>
                      <a:close/>
                      <a:moveTo>
                        <a:pt x="149878" y="15452"/>
                      </a:moveTo>
                      <a:cubicBezTo>
                        <a:pt x="154460" y="15632"/>
                        <a:pt x="158220" y="19585"/>
                        <a:pt x="158220" y="24263"/>
                      </a:cubicBezTo>
                      <a:lnTo>
                        <a:pt x="158220" y="89342"/>
                      </a:lnTo>
                      <a:lnTo>
                        <a:pt x="158220" y="117153"/>
                      </a:lnTo>
                      <a:lnTo>
                        <a:pt x="110183" y="117153"/>
                      </a:lnTo>
                      <a:lnTo>
                        <a:pt x="105416" y="112379"/>
                      </a:lnTo>
                      <a:cubicBezTo>
                        <a:pt x="107341" y="108618"/>
                        <a:pt x="108534" y="104396"/>
                        <a:pt x="108534" y="99898"/>
                      </a:cubicBezTo>
                      <a:cubicBezTo>
                        <a:pt x="108534" y="85120"/>
                        <a:pt x="96522" y="73005"/>
                        <a:pt x="81763" y="73005"/>
                      </a:cubicBezTo>
                      <a:cubicBezTo>
                        <a:pt x="67004" y="73005"/>
                        <a:pt x="54999" y="85024"/>
                        <a:pt x="54999" y="99898"/>
                      </a:cubicBezTo>
                      <a:cubicBezTo>
                        <a:pt x="54999" y="114766"/>
                        <a:pt x="67004" y="126791"/>
                        <a:pt x="81763" y="126791"/>
                      </a:cubicBezTo>
                      <a:cubicBezTo>
                        <a:pt x="86441" y="126791"/>
                        <a:pt x="90933" y="125507"/>
                        <a:pt x="94783" y="123396"/>
                      </a:cubicBezTo>
                      <a:lnTo>
                        <a:pt x="103953" y="132573"/>
                      </a:lnTo>
                      <a:lnTo>
                        <a:pt x="158310" y="132573"/>
                      </a:lnTo>
                      <a:lnTo>
                        <a:pt x="158310" y="161391"/>
                      </a:lnTo>
                      <a:lnTo>
                        <a:pt x="86441" y="161391"/>
                      </a:lnTo>
                      <a:cubicBezTo>
                        <a:pt x="83143" y="150289"/>
                        <a:pt x="72876" y="142211"/>
                        <a:pt x="60774" y="142211"/>
                      </a:cubicBezTo>
                      <a:cubicBezTo>
                        <a:pt x="46015" y="142211"/>
                        <a:pt x="34009" y="154236"/>
                        <a:pt x="34009" y="169104"/>
                      </a:cubicBezTo>
                      <a:cubicBezTo>
                        <a:pt x="34009" y="183882"/>
                        <a:pt x="46015" y="195997"/>
                        <a:pt x="60774" y="195997"/>
                      </a:cubicBezTo>
                      <a:cubicBezTo>
                        <a:pt x="72876" y="195997"/>
                        <a:pt x="83143" y="187918"/>
                        <a:pt x="86441" y="176817"/>
                      </a:cubicBezTo>
                      <a:lnTo>
                        <a:pt x="158310" y="176817"/>
                      </a:lnTo>
                      <a:lnTo>
                        <a:pt x="158310" y="205635"/>
                      </a:lnTo>
                      <a:lnTo>
                        <a:pt x="103953" y="205635"/>
                      </a:lnTo>
                      <a:lnTo>
                        <a:pt x="95977" y="213617"/>
                      </a:lnTo>
                      <a:cubicBezTo>
                        <a:pt x="91850" y="211050"/>
                        <a:pt x="86993" y="209491"/>
                        <a:pt x="81763" y="209491"/>
                      </a:cubicBezTo>
                      <a:cubicBezTo>
                        <a:pt x="67004" y="209491"/>
                        <a:pt x="54999" y="221516"/>
                        <a:pt x="54999" y="236384"/>
                      </a:cubicBezTo>
                      <a:cubicBezTo>
                        <a:pt x="54999" y="251162"/>
                        <a:pt x="67004" y="263277"/>
                        <a:pt x="81763" y="263277"/>
                      </a:cubicBezTo>
                      <a:cubicBezTo>
                        <a:pt x="96522" y="263277"/>
                        <a:pt x="108534" y="251252"/>
                        <a:pt x="108534" y="236384"/>
                      </a:cubicBezTo>
                      <a:cubicBezTo>
                        <a:pt x="108534" y="232348"/>
                        <a:pt x="107617" y="228581"/>
                        <a:pt x="106057" y="225187"/>
                      </a:cubicBezTo>
                      <a:lnTo>
                        <a:pt x="110183" y="221054"/>
                      </a:lnTo>
                      <a:lnTo>
                        <a:pt x="158220" y="221054"/>
                      </a:lnTo>
                      <a:lnTo>
                        <a:pt x="158220" y="313855"/>
                      </a:lnTo>
                      <a:cubicBezTo>
                        <a:pt x="158220" y="318622"/>
                        <a:pt x="154370" y="322569"/>
                        <a:pt x="149512" y="322665"/>
                      </a:cubicBezTo>
                      <a:cubicBezTo>
                        <a:pt x="148961" y="322665"/>
                        <a:pt x="148498" y="322665"/>
                        <a:pt x="147953" y="322665"/>
                      </a:cubicBezTo>
                      <a:cubicBezTo>
                        <a:pt x="125674" y="322665"/>
                        <a:pt x="105505" y="310274"/>
                        <a:pt x="95239" y="290356"/>
                      </a:cubicBezTo>
                      <a:lnTo>
                        <a:pt x="93314" y="286589"/>
                      </a:lnTo>
                      <a:lnTo>
                        <a:pt x="89098" y="286224"/>
                      </a:lnTo>
                      <a:cubicBezTo>
                        <a:pt x="58483" y="283747"/>
                        <a:pt x="34555" y="257771"/>
                        <a:pt x="34555" y="226932"/>
                      </a:cubicBezTo>
                      <a:cubicBezTo>
                        <a:pt x="34555" y="224269"/>
                        <a:pt x="34830" y="221516"/>
                        <a:pt x="35293" y="218115"/>
                      </a:cubicBezTo>
                      <a:lnTo>
                        <a:pt x="35838" y="214265"/>
                      </a:lnTo>
                      <a:lnTo>
                        <a:pt x="33092" y="211506"/>
                      </a:lnTo>
                      <a:cubicBezTo>
                        <a:pt x="21631" y="200219"/>
                        <a:pt x="15304" y="185165"/>
                        <a:pt x="15304" y="169104"/>
                      </a:cubicBezTo>
                      <a:cubicBezTo>
                        <a:pt x="15304" y="153042"/>
                        <a:pt x="21631" y="137988"/>
                        <a:pt x="33092" y="126695"/>
                      </a:cubicBezTo>
                      <a:lnTo>
                        <a:pt x="35838" y="123942"/>
                      </a:lnTo>
                      <a:lnTo>
                        <a:pt x="35293" y="120092"/>
                      </a:lnTo>
                      <a:cubicBezTo>
                        <a:pt x="34741" y="116691"/>
                        <a:pt x="34555" y="113848"/>
                        <a:pt x="34555" y="111185"/>
                      </a:cubicBezTo>
                      <a:cubicBezTo>
                        <a:pt x="34555" y="80256"/>
                        <a:pt x="58663" y="54184"/>
                        <a:pt x="89374" y="51894"/>
                      </a:cubicBezTo>
                      <a:lnTo>
                        <a:pt x="93589" y="51618"/>
                      </a:lnTo>
                      <a:lnTo>
                        <a:pt x="95611" y="47851"/>
                      </a:lnTo>
                      <a:cubicBezTo>
                        <a:pt x="102669" y="34632"/>
                        <a:pt x="114220" y="24539"/>
                        <a:pt x="128061" y="19309"/>
                      </a:cubicBezTo>
                      <a:lnTo>
                        <a:pt x="149878" y="15452"/>
                      </a:lnTo>
                      <a:close/>
                      <a:moveTo>
                        <a:pt x="81673" y="111371"/>
                      </a:moveTo>
                      <a:cubicBezTo>
                        <a:pt x="75347" y="111371"/>
                        <a:pt x="70213" y="106231"/>
                        <a:pt x="70213" y="99898"/>
                      </a:cubicBezTo>
                      <a:cubicBezTo>
                        <a:pt x="70213" y="93564"/>
                        <a:pt x="75347" y="88425"/>
                        <a:pt x="81673" y="88425"/>
                      </a:cubicBezTo>
                      <a:cubicBezTo>
                        <a:pt x="88001" y="88425"/>
                        <a:pt x="93134" y="93564"/>
                        <a:pt x="93134" y="99898"/>
                      </a:cubicBezTo>
                      <a:cubicBezTo>
                        <a:pt x="93134" y="106135"/>
                        <a:pt x="88001" y="111371"/>
                        <a:pt x="81673" y="111371"/>
                      </a:cubicBezTo>
                      <a:close/>
                      <a:moveTo>
                        <a:pt x="72048" y="168918"/>
                      </a:moveTo>
                      <a:cubicBezTo>
                        <a:pt x="72048" y="175251"/>
                        <a:pt x="66915" y="180391"/>
                        <a:pt x="60588" y="180391"/>
                      </a:cubicBezTo>
                      <a:cubicBezTo>
                        <a:pt x="54267" y="180391"/>
                        <a:pt x="49134" y="175251"/>
                        <a:pt x="49134" y="168918"/>
                      </a:cubicBezTo>
                      <a:cubicBezTo>
                        <a:pt x="49134" y="162584"/>
                        <a:pt x="54267" y="157444"/>
                        <a:pt x="60588" y="157444"/>
                      </a:cubicBezTo>
                      <a:cubicBezTo>
                        <a:pt x="66915" y="157444"/>
                        <a:pt x="72048" y="162584"/>
                        <a:pt x="72048" y="168918"/>
                      </a:cubicBezTo>
                      <a:close/>
                      <a:moveTo>
                        <a:pt x="93134" y="236018"/>
                      </a:moveTo>
                      <a:cubicBezTo>
                        <a:pt x="93134" y="242352"/>
                        <a:pt x="88001" y="247492"/>
                        <a:pt x="81673" y="247492"/>
                      </a:cubicBezTo>
                      <a:cubicBezTo>
                        <a:pt x="75347" y="247492"/>
                        <a:pt x="70213" y="242352"/>
                        <a:pt x="70213" y="236018"/>
                      </a:cubicBezTo>
                      <a:cubicBezTo>
                        <a:pt x="70213" y="229685"/>
                        <a:pt x="75347" y="224545"/>
                        <a:pt x="81673" y="224545"/>
                      </a:cubicBezTo>
                      <a:cubicBezTo>
                        <a:pt x="88001" y="224545"/>
                        <a:pt x="93134" y="229685"/>
                        <a:pt x="93134" y="236018"/>
                      </a:cubicBezTo>
                      <a:close/>
                    </a:path>
                  </a:pathLst>
                </a:custGeom>
                <a:solidFill>
                  <a:srgbClr val="2C5967"/>
                </a:solidFill>
                <a:ln w="6417" cap="flat">
                  <a:noFill/>
                  <a:prstDash val="solid"/>
                  <a:miter/>
                </a:ln>
              </p:spPr>
              <p:txBody>
                <a:bodyPr rtlCol="0" anchor="ctr"/>
                <a:lstStyle/>
                <a:p>
                  <a:endParaRPr lang="en-US" sz="810"/>
                </a:p>
              </p:txBody>
            </p:sp>
            <p:sp>
              <p:nvSpPr>
                <p:cNvPr id="653" name="Freeform: Shape 652">
                  <a:extLst>
                    <a:ext uri="{FF2B5EF4-FFF2-40B4-BE49-F238E27FC236}">
                      <a16:creationId xmlns:a16="http://schemas.microsoft.com/office/drawing/2014/main" id="{DA2F4AE2-E1FF-557B-8861-076E93568AD2}"/>
                    </a:ext>
                  </a:extLst>
                </p:cNvPr>
                <p:cNvSpPr/>
                <p:nvPr/>
              </p:nvSpPr>
              <p:spPr>
                <a:xfrm>
                  <a:off x="4191847" y="3841769"/>
                  <a:ext cx="148318" cy="81782"/>
                </a:xfrm>
                <a:custGeom>
                  <a:avLst/>
                  <a:gdLst>
                    <a:gd name="connsiteX0" fmla="*/ 0 w 148318"/>
                    <a:gd name="connsiteY0" fmla="*/ 66459 h 81782"/>
                    <a:gd name="connsiteX1" fmla="*/ 0 w 148318"/>
                    <a:gd name="connsiteY1" fmla="*/ 81783 h 81782"/>
                    <a:gd name="connsiteX2" fmla="*/ 77554 w 148318"/>
                    <a:gd name="connsiteY2" fmla="*/ 81783 h 81782"/>
                    <a:gd name="connsiteX3" fmla="*/ 108721 w 148318"/>
                    <a:gd name="connsiteY3" fmla="*/ 50488 h 81782"/>
                    <a:gd name="connsiteX4" fmla="*/ 121554 w 148318"/>
                    <a:gd name="connsiteY4" fmla="*/ 53793 h 81782"/>
                    <a:gd name="connsiteX5" fmla="*/ 148319 w 148318"/>
                    <a:gd name="connsiteY5" fmla="*/ 26900 h 81782"/>
                    <a:gd name="connsiteX6" fmla="*/ 121554 w 148318"/>
                    <a:gd name="connsiteY6" fmla="*/ 0 h 81782"/>
                    <a:gd name="connsiteX7" fmla="*/ 94789 w 148318"/>
                    <a:gd name="connsiteY7" fmla="*/ 26900 h 81782"/>
                    <a:gd name="connsiteX8" fmla="*/ 97901 w 148318"/>
                    <a:gd name="connsiteY8" fmla="*/ 39470 h 81782"/>
                    <a:gd name="connsiteX9" fmla="*/ 71137 w 148318"/>
                    <a:gd name="connsiteY9" fmla="*/ 66273 h 81782"/>
                    <a:gd name="connsiteX10" fmla="*/ 0 w 148318"/>
                    <a:gd name="connsiteY10" fmla="*/ 66273 h 81782"/>
                    <a:gd name="connsiteX11" fmla="*/ 0 w 148318"/>
                    <a:gd name="connsiteY11" fmla="*/ 66459 h 81782"/>
                    <a:gd name="connsiteX12" fmla="*/ 121554 w 148318"/>
                    <a:gd name="connsiteY12" fmla="*/ 15516 h 81782"/>
                    <a:gd name="connsiteX13" fmla="*/ 133015 w 148318"/>
                    <a:gd name="connsiteY13" fmla="*/ 26989 h 81782"/>
                    <a:gd name="connsiteX14" fmla="*/ 121554 w 148318"/>
                    <a:gd name="connsiteY14" fmla="*/ 38463 h 81782"/>
                    <a:gd name="connsiteX15" fmla="*/ 110094 w 148318"/>
                    <a:gd name="connsiteY15" fmla="*/ 26989 h 81782"/>
                    <a:gd name="connsiteX16" fmla="*/ 121554 w 148318"/>
                    <a:gd name="connsiteY16" fmla="*/ 15516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318" h="81782">
                      <a:moveTo>
                        <a:pt x="0" y="66459"/>
                      </a:moveTo>
                      <a:lnTo>
                        <a:pt x="0" y="81783"/>
                      </a:lnTo>
                      <a:lnTo>
                        <a:pt x="77554" y="81783"/>
                      </a:lnTo>
                      <a:lnTo>
                        <a:pt x="108721" y="50488"/>
                      </a:lnTo>
                      <a:cubicBezTo>
                        <a:pt x="112570" y="52599"/>
                        <a:pt x="116973" y="53793"/>
                        <a:pt x="121554" y="53793"/>
                      </a:cubicBezTo>
                      <a:cubicBezTo>
                        <a:pt x="136313" y="53793"/>
                        <a:pt x="148319" y="41767"/>
                        <a:pt x="148319" y="26900"/>
                      </a:cubicBezTo>
                      <a:cubicBezTo>
                        <a:pt x="148319" y="12025"/>
                        <a:pt x="136313" y="0"/>
                        <a:pt x="121554" y="0"/>
                      </a:cubicBezTo>
                      <a:cubicBezTo>
                        <a:pt x="106796" y="0"/>
                        <a:pt x="94789" y="12025"/>
                        <a:pt x="94789" y="26900"/>
                      </a:cubicBezTo>
                      <a:cubicBezTo>
                        <a:pt x="94789" y="31488"/>
                        <a:pt x="95977" y="35710"/>
                        <a:pt x="97901" y="39470"/>
                      </a:cubicBezTo>
                      <a:lnTo>
                        <a:pt x="71137" y="66273"/>
                      </a:lnTo>
                      <a:lnTo>
                        <a:pt x="0" y="66273"/>
                      </a:lnTo>
                      <a:lnTo>
                        <a:pt x="0" y="66459"/>
                      </a:lnTo>
                      <a:close/>
                      <a:moveTo>
                        <a:pt x="121554" y="15516"/>
                      </a:moveTo>
                      <a:cubicBezTo>
                        <a:pt x="127881" y="15516"/>
                        <a:pt x="133015" y="20656"/>
                        <a:pt x="133015" y="26989"/>
                      </a:cubicBezTo>
                      <a:cubicBezTo>
                        <a:pt x="133015" y="33323"/>
                        <a:pt x="127881" y="38463"/>
                        <a:pt x="121554" y="38463"/>
                      </a:cubicBezTo>
                      <a:cubicBezTo>
                        <a:pt x="115227" y="38463"/>
                        <a:pt x="110094" y="33323"/>
                        <a:pt x="110094" y="26989"/>
                      </a:cubicBezTo>
                      <a:cubicBezTo>
                        <a:pt x="110094" y="20656"/>
                        <a:pt x="115227" y="15516"/>
                        <a:pt x="121554" y="15516"/>
                      </a:cubicBezTo>
                      <a:close/>
                    </a:path>
                  </a:pathLst>
                </a:custGeom>
                <a:solidFill>
                  <a:srgbClr val="2C5967"/>
                </a:solidFill>
                <a:ln w="6417" cap="flat">
                  <a:noFill/>
                  <a:prstDash val="solid"/>
                  <a:miter/>
                </a:ln>
              </p:spPr>
              <p:txBody>
                <a:bodyPr rtlCol="0" anchor="ctr"/>
                <a:lstStyle/>
                <a:p>
                  <a:endParaRPr lang="en-US" sz="810"/>
                </a:p>
              </p:txBody>
            </p:sp>
            <p:sp>
              <p:nvSpPr>
                <p:cNvPr id="654" name="Freeform: Shape 653">
                  <a:extLst>
                    <a:ext uri="{FF2B5EF4-FFF2-40B4-BE49-F238E27FC236}">
                      <a16:creationId xmlns:a16="http://schemas.microsoft.com/office/drawing/2014/main" id="{2C22B5EE-9399-E8A7-8F9E-988CF4562FC4}"/>
                    </a:ext>
                  </a:extLst>
                </p:cNvPr>
                <p:cNvSpPr/>
                <p:nvPr/>
              </p:nvSpPr>
              <p:spPr>
                <a:xfrm>
                  <a:off x="4191847" y="3996434"/>
                  <a:ext cx="149146" cy="80679"/>
                </a:xfrm>
                <a:custGeom>
                  <a:avLst/>
                  <a:gdLst>
                    <a:gd name="connsiteX0" fmla="*/ 122382 w 149146"/>
                    <a:gd name="connsiteY0" fmla="*/ 26893 h 80679"/>
                    <a:gd name="connsiteX1" fmla="*/ 108355 w 149146"/>
                    <a:gd name="connsiteY1" fmla="*/ 30929 h 80679"/>
                    <a:gd name="connsiteX2" fmla="*/ 77554 w 149146"/>
                    <a:gd name="connsiteY2" fmla="*/ 0 h 80679"/>
                    <a:gd name="connsiteX3" fmla="*/ 0 w 149146"/>
                    <a:gd name="connsiteY3" fmla="*/ 0 h 80679"/>
                    <a:gd name="connsiteX4" fmla="*/ 0 w 149146"/>
                    <a:gd name="connsiteY4" fmla="*/ 15323 h 80679"/>
                    <a:gd name="connsiteX5" fmla="*/ 71227 w 149146"/>
                    <a:gd name="connsiteY5" fmla="*/ 15323 h 80679"/>
                    <a:gd name="connsiteX6" fmla="*/ 98178 w 149146"/>
                    <a:gd name="connsiteY6" fmla="*/ 42499 h 80679"/>
                    <a:gd name="connsiteX7" fmla="*/ 95611 w 149146"/>
                    <a:gd name="connsiteY7" fmla="*/ 53786 h 80679"/>
                    <a:gd name="connsiteX8" fmla="*/ 122382 w 149146"/>
                    <a:gd name="connsiteY8" fmla="*/ 80679 h 80679"/>
                    <a:gd name="connsiteX9" fmla="*/ 149147 w 149146"/>
                    <a:gd name="connsiteY9" fmla="*/ 53786 h 80679"/>
                    <a:gd name="connsiteX10" fmla="*/ 122382 w 149146"/>
                    <a:gd name="connsiteY10" fmla="*/ 26893 h 80679"/>
                    <a:gd name="connsiteX11" fmla="*/ 122382 w 149146"/>
                    <a:gd name="connsiteY11" fmla="*/ 65259 h 80679"/>
                    <a:gd name="connsiteX12" fmla="*/ 110922 w 149146"/>
                    <a:gd name="connsiteY12" fmla="*/ 53786 h 80679"/>
                    <a:gd name="connsiteX13" fmla="*/ 122382 w 149146"/>
                    <a:gd name="connsiteY13" fmla="*/ 42313 h 80679"/>
                    <a:gd name="connsiteX14" fmla="*/ 133836 w 149146"/>
                    <a:gd name="connsiteY14" fmla="*/ 53786 h 80679"/>
                    <a:gd name="connsiteX15" fmla="*/ 122382 w 149146"/>
                    <a:gd name="connsiteY15" fmla="*/ 65259 h 8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146" h="80679">
                      <a:moveTo>
                        <a:pt x="122382" y="26893"/>
                      </a:moveTo>
                      <a:cubicBezTo>
                        <a:pt x="117248" y="26893"/>
                        <a:pt x="112384" y="28363"/>
                        <a:pt x="108355" y="30929"/>
                      </a:cubicBezTo>
                      <a:lnTo>
                        <a:pt x="77554" y="0"/>
                      </a:lnTo>
                      <a:lnTo>
                        <a:pt x="0" y="0"/>
                      </a:lnTo>
                      <a:lnTo>
                        <a:pt x="0" y="15323"/>
                      </a:lnTo>
                      <a:lnTo>
                        <a:pt x="71227" y="15323"/>
                      </a:lnTo>
                      <a:lnTo>
                        <a:pt x="98178" y="42499"/>
                      </a:lnTo>
                      <a:cubicBezTo>
                        <a:pt x="96528" y="45983"/>
                        <a:pt x="95611" y="49750"/>
                        <a:pt x="95611" y="53786"/>
                      </a:cubicBezTo>
                      <a:cubicBezTo>
                        <a:pt x="95611" y="68564"/>
                        <a:pt x="107623" y="80679"/>
                        <a:pt x="122382" y="80679"/>
                      </a:cubicBezTo>
                      <a:cubicBezTo>
                        <a:pt x="137141" y="80679"/>
                        <a:pt x="149147" y="68654"/>
                        <a:pt x="149147" y="53786"/>
                      </a:cubicBezTo>
                      <a:cubicBezTo>
                        <a:pt x="149147" y="39008"/>
                        <a:pt x="137141" y="26893"/>
                        <a:pt x="122382" y="26893"/>
                      </a:cubicBezTo>
                      <a:close/>
                      <a:moveTo>
                        <a:pt x="122382" y="65259"/>
                      </a:moveTo>
                      <a:cubicBezTo>
                        <a:pt x="116055" y="65259"/>
                        <a:pt x="110922" y="60120"/>
                        <a:pt x="110922" y="53786"/>
                      </a:cubicBezTo>
                      <a:cubicBezTo>
                        <a:pt x="110922" y="47453"/>
                        <a:pt x="116055" y="42313"/>
                        <a:pt x="122382" y="42313"/>
                      </a:cubicBezTo>
                      <a:cubicBezTo>
                        <a:pt x="128703" y="42313"/>
                        <a:pt x="133836" y="47453"/>
                        <a:pt x="133836" y="53786"/>
                      </a:cubicBezTo>
                      <a:cubicBezTo>
                        <a:pt x="133836" y="60120"/>
                        <a:pt x="128703" y="65259"/>
                        <a:pt x="122382" y="65259"/>
                      </a:cubicBezTo>
                      <a:close/>
                    </a:path>
                  </a:pathLst>
                </a:custGeom>
                <a:solidFill>
                  <a:srgbClr val="2C5967"/>
                </a:solidFill>
                <a:ln w="6417" cap="flat">
                  <a:noFill/>
                  <a:prstDash val="solid"/>
                  <a:miter/>
                </a:ln>
              </p:spPr>
              <p:txBody>
                <a:bodyPr rtlCol="0" anchor="ctr"/>
                <a:lstStyle/>
                <a:p>
                  <a:endParaRPr lang="en-US" sz="810"/>
                </a:p>
              </p:txBody>
            </p:sp>
            <p:sp>
              <p:nvSpPr>
                <p:cNvPr id="655" name="Freeform: Shape 654">
                  <a:extLst>
                    <a:ext uri="{FF2B5EF4-FFF2-40B4-BE49-F238E27FC236}">
                      <a16:creationId xmlns:a16="http://schemas.microsoft.com/office/drawing/2014/main" id="{23C9AC48-71C1-78A7-4A16-1BC515A0BD11}"/>
                    </a:ext>
                  </a:extLst>
                </p:cNvPr>
                <p:cNvSpPr/>
                <p:nvPr/>
              </p:nvSpPr>
              <p:spPr>
                <a:xfrm>
                  <a:off x="4191847" y="3933190"/>
                  <a:ext cx="181686" cy="53696"/>
                </a:xfrm>
                <a:custGeom>
                  <a:avLst/>
                  <a:gdLst>
                    <a:gd name="connsiteX0" fmla="*/ 154922 w 181686"/>
                    <a:gd name="connsiteY0" fmla="*/ 0 h 53696"/>
                    <a:gd name="connsiteX1" fmla="*/ 129254 w 181686"/>
                    <a:gd name="connsiteY1" fmla="*/ 19186 h 53696"/>
                    <a:gd name="connsiteX2" fmla="*/ 0 w 181686"/>
                    <a:gd name="connsiteY2" fmla="*/ 19186 h 53696"/>
                    <a:gd name="connsiteX3" fmla="*/ 0 w 181686"/>
                    <a:gd name="connsiteY3" fmla="*/ 34516 h 53696"/>
                    <a:gd name="connsiteX4" fmla="*/ 129254 w 181686"/>
                    <a:gd name="connsiteY4" fmla="*/ 34516 h 53696"/>
                    <a:gd name="connsiteX5" fmla="*/ 154922 w 181686"/>
                    <a:gd name="connsiteY5" fmla="*/ 53696 h 53696"/>
                    <a:gd name="connsiteX6" fmla="*/ 181686 w 181686"/>
                    <a:gd name="connsiteY6" fmla="*/ 26803 h 53696"/>
                    <a:gd name="connsiteX7" fmla="*/ 154922 w 181686"/>
                    <a:gd name="connsiteY7" fmla="*/ 0 h 53696"/>
                    <a:gd name="connsiteX8" fmla="*/ 154922 w 181686"/>
                    <a:gd name="connsiteY8" fmla="*/ 38366 h 53696"/>
                    <a:gd name="connsiteX9" fmla="*/ 143461 w 181686"/>
                    <a:gd name="connsiteY9" fmla="*/ 26893 h 53696"/>
                    <a:gd name="connsiteX10" fmla="*/ 154922 w 181686"/>
                    <a:gd name="connsiteY10" fmla="*/ 15420 h 53696"/>
                    <a:gd name="connsiteX11" fmla="*/ 166382 w 181686"/>
                    <a:gd name="connsiteY11" fmla="*/ 26893 h 53696"/>
                    <a:gd name="connsiteX12" fmla="*/ 154922 w 181686"/>
                    <a:gd name="connsiteY12" fmla="*/ 38366 h 5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686" h="53696">
                      <a:moveTo>
                        <a:pt x="154922" y="0"/>
                      </a:moveTo>
                      <a:cubicBezTo>
                        <a:pt x="142819" y="0"/>
                        <a:pt x="132553" y="8079"/>
                        <a:pt x="129254" y="19186"/>
                      </a:cubicBezTo>
                      <a:lnTo>
                        <a:pt x="0" y="19186"/>
                      </a:lnTo>
                      <a:lnTo>
                        <a:pt x="0" y="34516"/>
                      </a:lnTo>
                      <a:lnTo>
                        <a:pt x="129254" y="34516"/>
                      </a:lnTo>
                      <a:cubicBezTo>
                        <a:pt x="132553" y="45617"/>
                        <a:pt x="142819" y="53696"/>
                        <a:pt x="154922" y="53696"/>
                      </a:cubicBezTo>
                      <a:cubicBezTo>
                        <a:pt x="169681" y="53696"/>
                        <a:pt x="181686" y="41671"/>
                        <a:pt x="181686" y="26803"/>
                      </a:cubicBezTo>
                      <a:cubicBezTo>
                        <a:pt x="181686" y="12025"/>
                        <a:pt x="169681" y="0"/>
                        <a:pt x="154922" y="0"/>
                      </a:cubicBezTo>
                      <a:close/>
                      <a:moveTo>
                        <a:pt x="154922" y="38366"/>
                      </a:moveTo>
                      <a:cubicBezTo>
                        <a:pt x="148595" y="38366"/>
                        <a:pt x="143461" y="33226"/>
                        <a:pt x="143461" y="26893"/>
                      </a:cubicBezTo>
                      <a:cubicBezTo>
                        <a:pt x="143461" y="20560"/>
                        <a:pt x="148595" y="15420"/>
                        <a:pt x="154922" y="15420"/>
                      </a:cubicBezTo>
                      <a:cubicBezTo>
                        <a:pt x="161249" y="15420"/>
                        <a:pt x="166382" y="20560"/>
                        <a:pt x="166382" y="26893"/>
                      </a:cubicBezTo>
                      <a:cubicBezTo>
                        <a:pt x="166382" y="33226"/>
                        <a:pt x="161249" y="38366"/>
                        <a:pt x="154922" y="38366"/>
                      </a:cubicBezTo>
                      <a:close/>
                    </a:path>
                  </a:pathLst>
                </a:custGeom>
                <a:solidFill>
                  <a:srgbClr val="2C5967"/>
                </a:solidFill>
                <a:ln w="6417" cap="flat">
                  <a:noFill/>
                  <a:prstDash val="solid"/>
                  <a:miter/>
                </a:ln>
              </p:spPr>
              <p:txBody>
                <a:bodyPr rtlCol="0" anchor="ctr"/>
                <a:lstStyle/>
                <a:p>
                  <a:endParaRPr lang="en-US" sz="810"/>
                </a:p>
              </p:txBody>
            </p:sp>
          </p:grpSp>
        </p:grpSp>
        <p:grpSp>
          <p:nvGrpSpPr>
            <p:cNvPr id="656" name="Graphic 4">
              <a:extLst>
                <a:ext uri="{FF2B5EF4-FFF2-40B4-BE49-F238E27FC236}">
                  <a16:creationId xmlns:a16="http://schemas.microsoft.com/office/drawing/2014/main" id="{48A72C85-8698-D3A1-5DC6-13845DF5F7BB}"/>
                </a:ext>
              </a:extLst>
            </p:cNvPr>
            <p:cNvGrpSpPr/>
            <p:nvPr/>
          </p:nvGrpSpPr>
          <p:grpSpPr>
            <a:xfrm>
              <a:off x="3787893" y="4094368"/>
              <a:ext cx="817853" cy="319652"/>
              <a:chOff x="3787893" y="4094368"/>
              <a:chExt cx="817853" cy="319652"/>
            </a:xfrm>
            <a:solidFill>
              <a:srgbClr val="000000"/>
            </a:solidFill>
          </p:grpSpPr>
          <p:sp>
            <p:nvSpPr>
              <p:cNvPr id="657" name="TextBox 656">
                <a:extLst>
                  <a:ext uri="{FF2B5EF4-FFF2-40B4-BE49-F238E27FC236}">
                    <a16:creationId xmlns:a16="http://schemas.microsoft.com/office/drawing/2014/main" id="{F80A79A4-3947-A5A2-FB18-5E95D9337D2A}"/>
                  </a:ext>
                </a:extLst>
              </p:cNvPr>
              <p:cNvSpPr txBox="1"/>
              <p:nvPr/>
            </p:nvSpPr>
            <p:spPr>
              <a:xfrm>
                <a:off x="4014889" y="4094368"/>
                <a:ext cx="35618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a:t>
                </a:r>
              </a:p>
            </p:txBody>
          </p:sp>
          <p:sp>
            <p:nvSpPr>
              <p:cNvPr id="658" name="TextBox 657">
                <a:extLst>
                  <a:ext uri="{FF2B5EF4-FFF2-40B4-BE49-F238E27FC236}">
                    <a16:creationId xmlns:a16="http://schemas.microsoft.com/office/drawing/2014/main" id="{9E1A73D5-5A67-C8C5-29AD-DAB802D935EC}"/>
                  </a:ext>
                </a:extLst>
              </p:cNvPr>
              <p:cNvSpPr txBox="1"/>
              <p:nvPr/>
            </p:nvSpPr>
            <p:spPr>
              <a:xfrm>
                <a:off x="3787893" y="4197038"/>
                <a:ext cx="81785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Generative AI</a:t>
                </a:r>
              </a:p>
            </p:txBody>
          </p:sp>
        </p:grpSp>
      </p:grpSp>
      <p:grpSp>
        <p:nvGrpSpPr>
          <p:cNvPr id="659" name="Graphic 4">
            <a:extLst>
              <a:ext uri="{FF2B5EF4-FFF2-40B4-BE49-F238E27FC236}">
                <a16:creationId xmlns:a16="http://schemas.microsoft.com/office/drawing/2014/main" id="{A6C2AD74-18AE-A373-7239-A227A516C754}"/>
              </a:ext>
            </a:extLst>
          </p:cNvPr>
          <p:cNvGrpSpPr/>
          <p:nvPr/>
        </p:nvGrpSpPr>
        <p:grpSpPr>
          <a:xfrm>
            <a:off x="4528573" y="2522823"/>
            <a:ext cx="849913" cy="561508"/>
            <a:chOff x="4669253" y="3749842"/>
            <a:chExt cx="849913" cy="561508"/>
          </a:xfrm>
        </p:grpSpPr>
        <p:grpSp>
          <p:nvGrpSpPr>
            <p:cNvPr id="660" name="Graphic 4">
              <a:extLst>
                <a:ext uri="{FF2B5EF4-FFF2-40B4-BE49-F238E27FC236}">
                  <a16:creationId xmlns:a16="http://schemas.microsoft.com/office/drawing/2014/main" id="{A4C2D8B2-4A6F-A414-4A67-E092E4A85199}"/>
                </a:ext>
              </a:extLst>
            </p:cNvPr>
            <p:cNvGrpSpPr/>
            <p:nvPr/>
          </p:nvGrpSpPr>
          <p:grpSpPr>
            <a:xfrm>
              <a:off x="4917437" y="3749842"/>
              <a:ext cx="351429" cy="385010"/>
              <a:chOff x="4917437" y="3749842"/>
              <a:chExt cx="351429" cy="385010"/>
            </a:xfrm>
          </p:grpSpPr>
          <p:sp>
            <p:nvSpPr>
              <p:cNvPr id="661" name="Freeform: Shape 660">
                <a:extLst>
                  <a:ext uri="{FF2B5EF4-FFF2-40B4-BE49-F238E27FC236}">
                    <a16:creationId xmlns:a16="http://schemas.microsoft.com/office/drawing/2014/main" id="{BC1BD3B5-046D-3294-3783-E7B3DE398A2D}"/>
                  </a:ext>
                </a:extLst>
              </p:cNvPr>
              <p:cNvSpPr/>
              <p:nvPr/>
            </p:nvSpPr>
            <p:spPr>
              <a:xfrm>
                <a:off x="4917437" y="3749842"/>
                <a:ext cx="351429" cy="385010"/>
              </a:xfrm>
              <a:custGeom>
                <a:avLst/>
                <a:gdLst>
                  <a:gd name="connsiteX0" fmla="*/ 301823 w 351429"/>
                  <a:gd name="connsiteY0" fmla="*/ 206898 h 385010"/>
                  <a:gd name="connsiteX1" fmla="*/ 322356 w 351429"/>
                  <a:gd name="connsiteY1" fmla="*/ 215420 h 385010"/>
                  <a:gd name="connsiteX2" fmla="*/ 342884 w 351429"/>
                  <a:gd name="connsiteY2" fmla="*/ 206898 h 385010"/>
                  <a:gd name="connsiteX3" fmla="*/ 351406 w 351429"/>
                  <a:gd name="connsiteY3" fmla="*/ 186364 h 385010"/>
                  <a:gd name="connsiteX4" fmla="*/ 342884 w 351429"/>
                  <a:gd name="connsiteY4" fmla="*/ 165830 h 385010"/>
                  <a:gd name="connsiteX5" fmla="*/ 322356 w 351429"/>
                  <a:gd name="connsiteY5" fmla="*/ 157303 h 385010"/>
                  <a:gd name="connsiteX6" fmla="*/ 301823 w 351429"/>
                  <a:gd name="connsiteY6" fmla="*/ 165830 h 385010"/>
                  <a:gd name="connsiteX7" fmla="*/ 297697 w 351429"/>
                  <a:gd name="connsiteY7" fmla="*/ 171054 h 385010"/>
                  <a:gd name="connsiteX8" fmla="*/ 282668 w 351429"/>
                  <a:gd name="connsiteY8" fmla="*/ 171054 h 385010"/>
                  <a:gd name="connsiteX9" fmla="*/ 282668 w 351429"/>
                  <a:gd name="connsiteY9" fmla="*/ 97536 h 385010"/>
                  <a:gd name="connsiteX10" fmla="*/ 282668 w 351429"/>
                  <a:gd name="connsiteY10" fmla="*/ 93686 h 385010"/>
                  <a:gd name="connsiteX11" fmla="*/ 280012 w 351429"/>
                  <a:gd name="connsiteY11" fmla="*/ 91029 h 385010"/>
                  <a:gd name="connsiteX12" fmla="*/ 263783 w 351429"/>
                  <a:gd name="connsiteY12" fmla="*/ 74801 h 385010"/>
                  <a:gd name="connsiteX13" fmla="*/ 294122 w 351429"/>
                  <a:gd name="connsiteY13" fmla="*/ 74801 h 385010"/>
                  <a:gd name="connsiteX14" fmla="*/ 297883 w 351429"/>
                  <a:gd name="connsiteY14" fmla="*/ 74801 h 385010"/>
                  <a:gd name="connsiteX15" fmla="*/ 300539 w 351429"/>
                  <a:gd name="connsiteY15" fmla="*/ 72145 h 385010"/>
                  <a:gd name="connsiteX16" fmla="*/ 315478 w 351429"/>
                  <a:gd name="connsiteY16" fmla="*/ 57200 h 385010"/>
                  <a:gd name="connsiteX17" fmla="*/ 322446 w 351429"/>
                  <a:gd name="connsiteY17" fmla="*/ 58027 h 385010"/>
                  <a:gd name="connsiteX18" fmla="*/ 342974 w 351429"/>
                  <a:gd name="connsiteY18" fmla="*/ 49500 h 385010"/>
                  <a:gd name="connsiteX19" fmla="*/ 342974 w 351429"/>
                  <a:gd name="connsiteY19" fmla="*/ 8432 h 385010"/>
                  <a:gd name="connsiteX20" fmla="*/ 322356 w 351429"/>
                  <a:gd name="connsiteY20" fmla="*/ 0 h 385010"/>
                  <a:gd name="connsiteX21" fmla="*/ 301823 w 351429"/>
                  <a:gd name="connsiteY21" fmla="*/ 8528 h 385010"/>
                  <a:gd name="connsiteX22" fmla="*/ 293301 w 351429"/>
                  <a:gd name="connsiteY22" fmla="*/ 29062 h 385010"/>
                  <a:gd name="connsiteX23" fmla="*/ 294033 w 351429"/>
                  <a:gd name="connsiteY23" fmla="*/ 35383 h 385010"/>
                  <a:gd name="connsiteX24" fmla="*/ 285139 w 351429"/>
                  <a:gd name="connsiteY24" fmla="*/ 44276 h 385010"/>
                  <a:gd name="connsiteX25" fmla="*/ 242249 w 351429"/>
                  <a:gd name="connsiteY25" fmla="*/ 44276 h 385010"/>
                  <a:gd name="connsiteX26" fmla="*/ 233079 w 351429"/>
                  <a:gd name="connsiteY26" fmla="*/ 44276 h 385010"/>
                  <a:gd name="connsiteX27" fmla="*/ 229325 w 351429"/>
                  <a:gd name="connsiteY27" fmla="*/ 44276 h 385010"/>
                  <a:gd name="connsiteX28" fmla="*/ 220156 w 351429"/>
                  <a:gd name="connsiteY28" fmla="*/ 44276 h 385010"/>
                  <a:gd name="connsiteX29" fmla="*/ 82495 w 351429"/>
                  <a:gd name="connsiteY29" fmla="*/ 44276 h 385010"/>
                  <a:gd name="connsiteX30" fmla="*/ 73325 w 351429"/>
                  <a:gd name="connsiteY30" fmla="*/ 44276 h 385010"/>
                  <a:gd name="connsiteX31" fmla="*/ 73325 w 351429"/>
                  <a:gd name="connsiteY31" fmla="*/ 53446 h 385010"/>
                  <a:gd name="connsiteX32" fmla="*/ 73325 w 351429"/>
                  <a:gd name="connsiteY32" fmla="*/ 116055 h 385010"/>
                  <a:gd name="connsiteX33" fmla="*/ 53895 w 351429"/>
                  <a:gd name="connsiteY33" fmla="*/ 116055 h 385010"/>
                  <a:gd name="connsiteX34" fmla="*/ 29056 w 351429"/>
                  <a:gd name="connsiteY34" fmla="*/ 102028 h 385010"/>
                  <a:gd name="connsiteX35" fmla="*/ 17415 w 351429"/>
                  <a:gd name="connsiteY35" fmla="*/ 104505 h 385010"/>
                  <a:gd name="connsiteX36" fmla="*/ 2021 w 351429"/>
                  <a:gd name="connsiteY36" fmla="*/ 120547 h 385010"/>
                  <a:gd name="connsiteX37" fmla="*/ 2477 w 351429"/>
                  <a:gd name="connsiteY37" fmla="*/ 142730 h 385010"/>
                  <a:gd name="connsiteX38" fmla="*/ 29056 w 351429"/>
                  <a:gd name="connsiteY38" fmla="*/ 160145 h 385010"/>
                  <a:gd name="connsiteX39" fmla="*/ 40695 w 351429"/>
                  <a:gd name="connsiteY39" fmla="*/ 157668 h 385010"/>
                  <a:gd name="connsiteX40" fmla="*/ 53529 w 351429"/>
                  <a:gd name="connsiteY40" fmla="*/ 146580 h 385010"/>
                  <a:gd name="connsiteX41" fmla="*/ 73325 w 351429"/>
                  <a:gd name="connsiteY41" fmla="*/ 146580 h 385010"/>
                  <a:gd name="connsiteX42" fmla="*/ 73325 w 351429"/>
                  <a:gd name="connsiteY42" fmla="*/ 224500 h 385010"/>
                  <a:gd name="connsiteX43" fmla="*/ 53709 w 351429"/>
                  <a:gd name="connsiteY43" fmla="*/ 224500 h 385010"/>
                  <a:gd name="connsiteX44" fmla="*/ 49589 w 351429"/>
                  <a:gd name="connsiteY44" fmla="*/ 219270 h 385010"/>
                  <a:gd name="connsiteX45" fmla="*/ 29056 w 351429"/>
                  <a:gd name="connsiteY45" fmla="*/ 210838 h 385010"/>
                  <a:gd name="connsiteX46" fmla="*/ 8528 w 351429"/>
                  <a:gd name="connsiteY46" fmla="*/ 219366 h 385010"/>
                  <a:gd name="connsiteX47" fmla="*/ 0 w 351429"/>
                  <a:gd name="connsiteY47" fmla="*/ 239900 h 385010"/>
                  <a:gd name="connsiteX48" fmla="*/ 8528 w 351429"/>
                  <a:gd name="connsiteY48" fmla="*/ 260434 h 385010"/>
                  <a:gd name="connsiteX49" fmla="*/ 29056 w 351429"/>
                  <a:gd name="connsiteY49" fmla="*/ 268956 h 385010"/>
                  <a:gd name="connsiteX50" fmla="*/ 49589 w 351429"/>
                  <a:gd name="connsiteY50" fmla="*/ 260434 h 385010"/>
                  <a:gd name="connsiteX51" fmla="*/ 53709 w 351429"/>
                  <a:gd name="connsiteY51" fmla="*/ 255204 h 385010"/>
                  <a:gd name="connsiteX52" fmla="*/ 73325 w 351429"/>
                  <a:gd name="connsiteY52" fmla="*/ 255204 h 385010"/>
                  <a:gd name="connsiteX53" fmla="*/ 73325 w 351429"/>
                  <a:gd name="connsiteY53" fmla="*/ 298017 h 385010"/>
                  <a:gd name="connsiteX54" fmla="*/ 73325 w 351429"/>
                  <a:gd name="connsiteY54" fmla="*/ 307181 h 385010"/>
                  <a:gd name="connsiteX55" fmla="*/ 73325 w 351429"/>
                  <a:gd name="connsiteY55" fmla="*/ 308740 h 385010"/>
                  <a:gd name="connsiteX56" fmla="*/ 73325 w 351429"/>
                  <a:gd name="connsiteY56" fmla="*/ 313328 h 385010"/>
                  <a:gd name="connsiteX57" fmla="*/ 73325 w 351429"/>
                  <a:gd name="connsiteY57" fmla="*/ 319007 h 385010"/>
                  <a:gd name="connsiteX58" fmla="*/ 78369 w 351429"/>
                  <a:gd name="connsiteY58" fmla="*/ 321574 h 385010"/>
                  <a:gd name="connsiteX59" fmla="*/ 90651 w 351429"/>
                  <a:gd name="connsiteY59" fmla="*/ 327715 h 385010"/>
                  <a:gd name="connsiteX60" fmla="*/ 92576 w 351429"/>
                  <a:gd name="connsiteY60" fmla="*/ 328632 h 385010"/>
                  <a:gd name="connsiteX61" fmla="*/ 94770 w 351429"/>
                  <a:gd name="connsiteY61" fmla="*/ 328632 h 385010"/>
                  <a:gd name="connsiteX62" fmla="*/ 145553 w 351429"/>
                  <a:gd name="connsiteY62" fmla="*/ 328632 h 385010"/>
                  <a:gd name="connsiteX63" fmla="*/ 136749 w 351429"/>
                  <a:gd name="connsiteY63" fmla="*/ 340824 h 385010"/>
                  <a:gd name="connsiteX64" fmla="*/ 107238 w 351429"/>
                  <a:gd name="connsiteY64" fmla="*/ 340824 h 385010"/>
                  <a:gd name="connsiteX65" fmla="*/ 82585 w 351429"/>
                  <a:gd name="connsiteY65" fmla="*/ 327073 h 385010"/>
                  <a:gd name="connsiteX66" fmla="*/ 53529 w 351429"/>
                  <a:gd name="connsiteY66" fmla="*/ 356135 h 385010"/>
                  <a:gd name="connsiteX67" fmla="*/ 82495 w 351429"/>
                  <a:gd name="connsiteY67" fmla="*/ 385011 h 385010"/>
                  <a:gd name="connsiteX68" fmla="*/ 107148 w 351429"/>
                  <a:gd name="connsiteY68" fmla="*/ 371259 h 385010"/>
                  <a:gd name="connsiteX69" fmla="*/ 147658 w 351429"/>
                  <a:gd name="connsiteY69" fmla="*/ 371259 h 385010"/>
                  <a:gd name="connsiteX70" fmla="*/ 152336 w 351429"/>
                  <a:gd name="connsiteY70" fmla="*/ 371259 h 385010"/>
                  <a:gd name="connsiteX71" fmla="*/ 155082 w 351429"/>
                  <a:gd name="connsiteY71" fmla="*/ 367409 h 385010"/>
                  <a:gd name="connsiteX72" fmla="*/ 183130 w 351429"/>
                  <a:gd name="connsiteY72" fmla="*/ 328453 h 385010"/>
                  <a:gd name="connsiteX73" fmla="*/ 261217 w 351429"/>
                  <a:gd name="connsiteY73" fmla="*/ 328453 h 385010"/>
                  <a:gd name="connsiteX74" fmla="*/ 263418 w 351429"/>
                  <a:gd name="connsiteY74" fmla="*/ 328453 h 385010"/>
                  <a:gd name="connsiteX75" fmla="*/ 265343 w 351429"/>
                  <a:gd name="connsiteY75" fmla="*/ 327445 h 385010"/>
                  <a:gd name="connsiteX76" fmla="*/ 277169 w 351429"/>
                  <a:gd name="connsiteY76" fmla="*/ 321574 h 385010"/>
                  <a:gd name="connsiteX77" fmla="*/ 279550 w 351429"/>
                  <a:gd name="connsiteY77" fmla="*/ 320386 h 385010"/>
                  <a:gd name="connsiteX78" fmla="*/ 284407 w 351429"/>
                  <a:gd name="connsiteY78" fmla="*/ 325244 h 385010"/>
                  <a:gd name="connsiteX79" fmla="*/ 290914 w 351429"/>
                  <a:gd name="connsiteY79" fmla="*/ 331751 h 385010"/>
                  <a:gd name="connsiteX80" fmla="*/ 297420 w 351429"/>
                  <a:gd name="connsiteY80" fmla="*/ 325244 h 385010"/>
                  <a:gd name="connsiteX81" fmla="*/ 332341 w 351429"/>
                  <a:gd name="connsiteY81" fmla="*/ 290317 h 385010"/>
                  <a:gd name="connsiteX82" fmla="*/ 338854 w 351429"/>
                  <a:gd name="connsiteY82" fmla="*/ 283811 h 385010"/>
                  <a:gd name="connsiteX83" fmla="*/ 332341 w 351429"/>
                  <a:gd name="connsiteY83" fmla="*/ 277297 h 385010"/>
                  <a:gd name="connsiteX84" fmla="*/ 321073 w 351429"/>
                  <a:gd name="connsiteY84" fmla="*/ 266023 h 385010"/>
                  <a:gd name="connsiteX85" fmla="*/ 297055 w 351429"/>
                  <a:gd name="connsiteY85" fmla="*/ 245309 h 385010"/>
                  <a:gd name="connsiteX86" fmla="*/ 279184 w 351429"/>
                  <a:gd name="connsiteY86" fmla="*/ 232476 h 385010"/>
                  <a:gd name="connsiteX87" fmla="*/ 284042 w 351429"/>
                  <a:gd name="connsiteY87" fmla="*/ 201579 h 385010"/>
                  <a:gd name="connsiteX88" fmla="*/ 297883 w 351429"/>
                  <a:gd name="connsiteY88" fmla="*/ 201579 h 385010"/>
                  <a:gd name="connsiteX89" fmla="*/ 301823 w 351429"/>
                  <a:gd name="connsiteY89" fmla="*/ 206898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51429" h="385010">
                    <a:moveTo>
                      <a:pt x="301823" y="206898"/>
                    </a:moveTo>
                    <a:cubicBezTo>
                      <a:pt x="307322" y="212398"/>
                      <a:pt x="314560" y="215420"/>
                      <a:pt x="322356" y="215420"/>
                    </a:cubicBezTo>
                    <a:cubicBezTo>
                      <a:pt x="330147" y="215420"/>
                      <a:pt x="337385" y="212398"/>
                      <a:pt x="342884" y="206898"/>
                    </a:cubicBezTo>
                    <a:cubicBezTo>
                      <a:pt x="348383" y="201399"/>
                      <a:pt x="351406" y="194154"/>
                      <a:pt x="351406" y="186364"/>
                    </a:cubicBezTo>
                    <a:cubicBezTo>
                      <a:pt x="351406" y="178574"/>
                      <a:pt x="348383" y="171330"/>
                      <a:pt x="342884" y="165830"/>
                    </a:cubicBezTo>
                    <a:cubicBezTo>
                      <a:pt x="337385" y="160331"/>
                      <a:pt x="330147" y="157303"/>
                      <a:pt x="322356" y="157303"/>
                    </a:cubicBezTo>
                    <a:cubicBezTo>
                      <a:pt x="314560" y="157303"/>
                      <a:pt x="307322" y="160331"/>
                      <a:pt x="301823" y="165830"/>
                    </a:cubicBezTo>
                    <a:cubicBezTo>
                      <a:pt x="300263" y="167390"/>
                      <a:pt x="298890" y="169129"/>
                      <a:pt x="297697" y="171054"/>
                    </a:cubicBezTo>
                    <a:lnTo>
                      <a:pt x="282668" y="171054"/>
                    </a:lnTo>
                    <a:lnTo>
                      <a:pt x="282668" y="97536"/>
                    </a:lnTo>
                    <a:lnTo>
                      <a:pt x="282668" y="93686"/>
                    </a:lnTo>
                    <a:lnTo>
                      <a:pt x="280012" y="91029"/>
                    </a:lnTo>
                    <a:lnTo>
                      <a:pt x="263783" y="74801"/>
                    </a:lnTo>
                    <a:lnTo>
                      <a:pt x="294122" y="74801"/>
                    </a:lnTo>
                    <a:lnTo>
                      <a:pt x="297883" y="74801"/>
                    </a:lnTo>
                    <a:lnTo>
                      <a:pt x="300539" y="72145"/>
                    </a:lnTo>
                    <a:lnTo>
                      <a:pt x="315478" y="57200"/>
                    </a:lnTo>
                    <a:cubicBezTo>
                      <a:pt x="317768" y="57752"/>
                      <a:pt x="320059" y="58027"/>
                      <a:pt x="322446" y="58027"/>
                    </a:cubicBezTo>
                    <a:cubicBezTo>
                      <a:pt x="330236" y="58027"/>
                      <a:pt x="337474" y="54999"/>
                      <a:pt x="342974" y="49500"/>
                    </a:cubicBezTo>
                    <a:cubicBezTo>
                      <a:pt x="354248" y="38225"/>
                      <a:pt x="354248" y="19802"/>
                      <a:pt x="342974" y="8432"/>
                    </a:cubicBezTo>
                    <a:cubicBezTo>
                      <a:pt x="337385" y="3022"/>
                      <a:pt x="330147" y="0"/>
                      <a:pt x="322356" y="0"/>
                    </a:cubicBezTo>
                    <a:cubicBezTo>
                      <a:pt x="314560" y="0"/>
                      <a:pt x="307322" y="3022"/>
                      <a:pt x="301823" y="8528"/>
                    </a:cubicBezTo>
                    <a:cubicBezTo>
                      <a:pt x="296323" y="13931"/>
                      <a:pt x="293301" y="21265"/>
                      <a:pt x="293301" y="29062"/>
                    </a:cubicBezTo>
                    <a:cubicBezTo>
                      <a:pt x="293301" y="31256"/>
                      <a:pt x="293577" y="33368"/>
                      <a:pt x="294033" y="35383"/>
                    </a:cubicBezTo>
                    <a:lnTo>
                      <a:pt x="285139" y="44276"/>
                    </a:lnTo>
                    <a:lnTo>
                      <a:pt x="242249" y="44276"/>
                    </a:lnTo>
                    <a:lnTo>
                      <a:pt x="233079" y="44276"/>
                    </a:lnTo>
                    <a:lnTo>
                      <a:pt x="229325" y="44276"/>
                    </a:lnTo>
                    <a:lnTo>
                      <a:pt x="220156" y="44276"/>
                    </a:lnTo>
                    <a:lnTo>
                      <a:pt x="82495" y="44276"/>
                    </a:lnTo>
                    <a:lnTo>
                      <a:pt x="73325" y="44276"/>
                    </a:lnTo>
                    <a:lnTo>
                      <a:pt x="73325" y="53446"/>
                    </a:lnTo>
                    <a:lnTo>
                      <a:pt x="73325" y="116055"/>
                    </a:lnTo>
                    <a:lnTo>
                      <a:pt x="53895" y="116055"/>
                    </a:lnTo>
                    <a:cubicBezTo>
                      <a:pt x="48672" y="107437"/>
                      <a:pt x="39322" y="102028"/>
                      <a:pt x="29056" y="102028"/>
                    </a:cubicBezTo>
                    <a:cubicBezTo>
                      <a:pt x="25025" y="102028"/>
                      <a:pt x="21176" y="102856"/>
                      <a:pt x="17415" y="104505"/>
                    </a:cubicBezTo>
                    <a:cubicBezTo>
                      <a:pt x="10357" y="107617"/>
                      <a:pt x="4858" y="113302"/>
                      <a:pt x="2021" y="120547"/>
                    </a:cubicBezTo>
                    <a:cubicBezTo>
                      <a:pt x="-821" y="127785"/>
                      <a:pt x="-642" y="135671"/>
                      <a:pt x="2477" y="142730"/>
                    </a:cubicBezTo>
                    <a:cubicBezTo>
                      <a:pt x="7058" y="153273"/>
                      <a:pt x="17505" y="160145"/>
                      <a:pt x="29056" y="160145"/>
                    </a:cubicBezTo>
                    <a:cubicBezTo>
                      <a:pt x="33092" y="160145"/>
                      <a:pt x="37032" y="159324"/>
                      <a:pt x="40695" y="157668"/>
                    </a:cubicBezTo>
                    <a:cubicBezTo>
                      <a:pt x="46015" y="155377"/>
                      <a:pt x="50507" y="151438"/>
                      <a:pt x="53529" y="146580"/>
                    </a:cubicBezTo>
                    <a:lnTo>
                      <a:pt x="73325" y="146580"/>
                    </a:lnTo>
                    <a:lnTo>
                      <a:pt x="73325" y="224500"/>
                    </a:lnTo>
                    <a:lnTo>
                      <a:pt x="53709" y="224500"/>
                    </a:lnTo>
                    <a:cubicBezTo>
                      <a:pt x="52522" y="222575"/>
                      <a:pt x="51149" y="220829"/>
                      <a:pt x="49589" y="219270"/>
                    </a:cubicBezTo>
                    <a:cubicBezTo>
                      <a:pt x="44090" y="213867"/>
                      <a:pt x="36846" y="210838"/>
                      <a:pt x="29056" y="210838"/>
                    </a:cubicBezTo>
                    <a:cubicBezTo>
                      <a:pt x="21265" y="210838"/>
                      <a:pt x="14027" y="213867"/>
                      <a:pt x="8528" y="219366"/>
                    </a:cubicBezTo>
                    <a:cubicBezTo>
                      <a:pt x="3029" y="224865"/>
                      <a:pt x="0" y="232104"/>
                      <a:pt x="0" y="239900"/>
                    </a:cubicBezTo>
                    <a:cubicBezTo>
                      <a:pt x="0" y="247690"/>
                      <a:pt x="3029" y="254935"/>
                      <a:pt x="8528" y="260434"/>
                    </a:cubicBezTo>
                    <a:cubicBezTo>
                      <a:pt x="14027" y="265933"/>
                      <a:pt x="21265" y="268956"/>
                      <a:pt x="29056" y="268956"/>
                    </a:cubicBezTo>
                    <a:cubicBezTo>
                      <a:pt x="36846" y="268956"/>
                      <a:pt x="44090" y="265843"/>
                      <a:pt x="49589" y="260434"/>
                    </a:cubicBezTo>
                    <a:cubicBezTo>
                      <a:pt x="51149" y="258875"/>
                      <a:pt x="52522" y="257039"/>
                      <a:pt x="53709" y="255204"/>
                    </a:cubicBezTo>
                    <a:lnTo>
                      <a:pt x="73325" y="255204"/>
                    </a:lnTo>
                    <a:lnTo>
                      <a:pt x="73325" y="298017"/>
                    </a:lnTo>
                    <a:lnTo>
                      <a:pt x="73325" y="307181"/>
                    </a:lnTo>
                    <a:lnTo>
                      <a:pt x="73325" y="308740"/>
                    </a:lnTo>
                    <a:lnTo>
                      <a:pt x="73325" y="313328"/>
                    </a:lnTo>
                    <a:lnTo>
                      <a:pt x="73325" y="319007"/>
                    </a:lnTo>
                    <a:lnTo>
                      <a:pt x="78369" y="321574"/>
                    </a:lnTo>
                    <a:lnTo>
                      <a:pt x="90651" y="327715"/>
                    </a:lnTo>
                    <a:lnTo>
                      <a:pt x="92576" y="328632"/>
                    </a:lnTo>
                    <a:lnTo>
                      <a:pt x="94770" y="328632"/>
                    </a:lnTo>
                    <a:lnTo>
                      <a:pt x="145553" y="328632"/>
                    </a:lnTo>
                    <a:lnTo>
                      <a:pt x="136749" y="340824"/>
                    </a:lnTo>
                    <a:lnTo>
                      <a:pt x="107238" y="340824"/>
                    </a:lnTo>
                    <a:cubicBezTo>
                      <a:pt x="102015" y="332392"/>
                      <a:pt x="92756" y="327073"/>
                      <a:pt x="82585" y="327073"/>
                    </a:cubicBezTo>
                    <a:cubicBezTo>
                      <a:pt x="66543" y="327073"/>
                      <a:pt x="53529" y="340093"/>
                      <a:pt x="53529" y="356135"/>
                    </a:cubicBezTo>
                    <a:cubicBezTo>
                      <a:pt x="53529" y="372177"/>
                      <a:pt x="66543" y="385011"/>
                      <a:pt x="82495" y="385011"/>
                    </a:cubicBezTo>
                    <a:cubicBezTo>
                      <a:pt x="92756" y="385011"/>
                      <a:pt x="101925" y="379691"/>
                      <a:pt x="107148" y="371259"/>
                    </a:cubicBezTo>
                    <a:lnTo>
                      <a:pt x="147658" y="371259"/>
                    </a:lnTo>
                    <a:lnTo>
                      <a:pt x="152336" y="371259"/>
                    </a:lnTo>
                    <a:lnTo>
                      <a:pt x="155082" y="367409"/>
                    </a:lnTo>
                    <a:lnTo>
                      <a:pt x="183130" y="328453"/>
                    </a:lnTo>
                    <a:lnTo>
                      <a:pt x="261217" y="328453"/>
                    </a:lnTo>
                    <a:lnTo>
                      <a:pt x="263418" y="328453"/>
                    </a:lnTo>
                    <a:lnTo>
                      <a:pt x="265343" y="327445"/>
                    </a:lnTo>
                    <a:lnTo>
                      <a:pt x="277169" y="321574"/>
                    </a:lnTo>
                    <a:lnTo>
                      <a:pt x="279550" y="320386"/>
                    </a:lnTo>
                    <a:lnTo>
                      <a:pt x="284407" y="325244"/>
                    </a:lnTo>
                    <a:lnTo>
                      <a:pt x="290914" y="331751"/>
                    </a:lnTo>
                    <a:lnTo>
                      <a:pt x="297420" y="325244"/>
                    </a:lnTo>
                    <a:lnTo>
                      <a:pt x="332341" y="290317"/>
                    </a:lnTo>
                    <a:lnTo>
                      <a:pt x="338854" y="283811"/>
                    </a:lnTo>
                    <a:lnTo>
                      <a:pt x="332341" y="277297"/>
                    </a:lnTo>
                    <a:lnTo>
                      <a:pt x="321073" y="266023"/>
                    </a:lnTo>
                    <a:cubicBezTo>
                      <a:pt x="313918" y="258875"/>
                      <a:pt x="305852" y="251906"/>
                      <a:pt x="297055" y="245309"/>
                    </a:cubicBezTo>
                    <a:lnTo>
                      <a:pt x="279184" y="232476"/>
                    </a:lnTo>
                    <a:cubicBezTo>
                      <a:pt x="283124" y="222575"/>
                      <a:pt x="284683" y="212032"/>
                      <a:pt x="284042" y="201579"/>
                    </a:cubicBezTo>
                    <a:lnTo>
                      <a:pt x="297883" y="201579"/>
                    </a:lnTo>
                    <a:cubicBezTo>
                      <a:pt x="298890" y="203600"/>
                      <a:pt x="300263" y="205339"/>
                      <a:pt x="301823" y="206898"/>
                    </a:cubicBezTo>
                    <a:close/>
                  </a:path>
                </a:pathLst>
              </a:custGeom>
              <a:solidFill>
                <a:srgbClr val="FFFFFF"/>
              </a:solidFill>
              <a:ln w="6417" cap="flat">
                <a:noFill/>
                <a:prstDash val="solid"/>
                <a:miter/>
              </a:ln>
            </p:spPr>
            <p:txBody>
              <a:bodyPr rtlCol="0" anchor="ctr"/>
              <a:lstStyle/>
              <a:p>
                <a:endParaRPr lang="en-US" sz="810"/>
              </a:p>
            </p:txBody>
          </p:sp>
          <p:grpSp>
            <p:nvGrpSpPr>
              <p:cNvPr id="662" name="Graphic 4">
                <a:extLst>
                  <a:ext uri="{FF2B5EF4-FFF2-40B4-BE49-F238E27FC236}">
                    <a16:creationId xmlns:a16="http://schemas.microsoft.com/office/drawing/2014/main" id="{A39B139C-11C0-25E6-6BB5-112A38EF0BE9}"/>
                  </a:ext>
                </a:extLst>
              </p:cNvPr>
              <p:cNvGrpSpPr/>
              <p:nvPr/>
            </p:nvGrpSpPr>
            <p:grpSpPr>
              <a:xfrm>
                <a:off x="4926601" y="3759157"/>
                <a:ext cx="332978" cy="366531"/>
                <a:chOff x="4926601" y="3759157"/>
                <a:chExt cx="332978" cy="366531"/>
              </a:xfrm>
              <a:solidFill>
                <a:srgbClr val="2C5967"/>
              </a:solidFill>
            </p:grpSpPr>
            <p:sp>
              <p:nvSpPr>
                <p:cNvPr id="663" name="Freeform: Shape 662">
                  <a:extLst>
                    <a:ext uri="{FF2B5EF4-FFF2-40B4-BE49-F238E27FC236}">
                      <a16:creationId xmlns:a16="http://schemas.microsoft.com/office/drawing/2014/main" id="{F33D8F8C-4A7E-FC1E-C4FC-C887F9B983D8}"/>
                    </a:ext>
                  </a:extLst>
                </p:cNvPr>
                <p:cNvSpPr/>
                <p:nvPr/>
              </p:nvSpPr>
              <p:spPr>
                <a:xfrm>
                  <a:off x="5159686" y="3759157"/>
                  <a:ext cx="99809" cy="56412"/>
                </a:xfrm>
                <a:custGeom>
                  <a:avLst/>
                  <a:gdLst>
                    <a:gd name="connsiteX0" fmla="*/ 51694 w 99809"/>
                    <a:gd name="connsiteY0" fmla="*/ 56412 h 56412"/>
                    <a:gd name="connsiteX1" fmla="*/ 70752 w 99809"/>
                    <a:gd name="connsiteY1" fmla="*/ 37348 h 56412"/>
                    <a:gd name="connsiteX2" fmla="*/ 80012 w 99809"/>
                    <a:gd name="connsiteY2" fmla="*/ 39638 h 56412"/>
                    <a:gd name="connsiteX3" fmla="*/ 94039 w 99809"/>
                    <a:gd name="connsiteY3" fmla="*/ 33863 h 56412"/>
                    <a:gd name="connsiteX4" fmla="*/ 94039 w 99809"/>
                    <a:gd name="connsiteY4" fmla="*/ 5809 h 56412"/>
                    <a:gd name="connsiteX5" fmla="*/ 65991 w 99809"/>
                    <a:gd name="connsiteY5" fmla="*/ 5809 h 56412"/>
                    <a:gd name="connsiteX6" fmla="*/ 60215 w 99809"/>
                    <a:gd name="connsiteY6" fmla="*/ 19746 h 56412"/>
                    <a:gd name="connsiteX7" fmla="*/ 62320 w 99809"/>
                    <a:gd name="connsiteY7" fmla="*/ 28544 h 56412"/>
                    <a:gd name="connsiteX8" fmla="*/ 46650 w 99809"/>
                    <a:gd name="connsiteY8" fmla="*/ 44220 h 56412"/>
                    <a:gd name="connsiteX9" fmla="*/ 0 w 99809"/>
                    <a:gd name="connsiteY9" fmla="*/ 44220 h 56412"/>
                    <a:gd name="connsiteX10" fmla="*/ 12282 w 99809"/>
                    <a:gd name="connsiteY10" fmla="*/ 56412 h 56412"/>
                    <a:gd name="connsiteX11" fmla="*/ 51694 w 99809"/>
                    <a:gd name="connsiteY11" fmla="*/ 56412 h 56412"/>
                    <a:gd name="connsiteX12" fmla="*/ 74698 w 99809"/>
                    <a:gd name="connsiteY12" fmla="*/ 14337 h 56412"/>
                    <a:gd name="connsiteX13" fmla="*/ 80101 w 99809"/>
                    <a:gd name="connsiteY13" fmla="*/ 12136 h 56412"/>
                    <a:gd name="connsiteX14" fmla="*/ 85511 w 99809"/>
                    <a:gd name="connsiteY14" fmla="*/ 14337 h 56412"/>
                    <a:gd name="connsiteX15" fmla="*/ 85511 w 99809"/>
                    <a:gd name="connsiteY15" fmla="*/ 25156 h 56412"/>
                    <a:gd name="connsiteX16" fmla="*/ 74698 w 99809"/>
                    <a:gd name="connsiteY16" fmla="*/ 25156 h 56412"/>
                    <a:gd name="connsiteX17" fmla="*/ 72497 w 99809"/>
                    <a:gd name="connsiteY17" fmla="*/ 19746 h 56412"/>
                    <a:gd name="connsiteX18" fmla="*/ 74698 w 99809"/>
                    <a:gd name="connsiteY18" fmla="*/ 14337 h 5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809" h="56412">
                      <a:moveTo>
                        <a:pt x="51694" y="56412"/>
                      </a:moveTo>
                      <a:lnTo>
                        <a:pt x="70752" y="37348"/>
                      </a:lnTo>
                      <a:cubicBezTo>
                        <a:pt x="73691" y="38901"/>
                        <a:pt x="76803" y="39638"/>
                        <a:pt x="80012" y="39638"/>
                      </a:cubicBezTo>
                      <a:cubicBezTo>
                        <a:pt x="85055" y="39638"/>
                        <a:pt x="90189" y="37713"/>
                        <a:pt x="94039" y="33863"/>
                      </a:cubicBezTo>
                      <a:cubicBezTo>
                        <a:pt x="101733" y="26163"/>
                        <a:pt x="101733" y="13509"/>
                        <a:pt x="94039" y="5809"/>
                      </a:cubicBezTo>
                      <a:cubicBezTo>
                        <a:pt x="86338" y="-1981"/>
                        <a:pt x="73691" y="-1891"/>
                        <a:pt x="65991" y="5809"/>
                      </a:cubicBezTo>
                      <a:cubicBezTo>
                        <a:pt x="62320" y="9383"/>
                        <a:pt x="60215" y="14427"/>
                        <a:pt x="60215" y="19746"/>
                      </a:cubicBezTo>
                      <a:cubicBezTo>
                        <a:pt x="60215" y="22858"/>
                        <a:pt x="60947" y="25797"/>
                        <a:pt x="62320" y="28544"/>
                      </a:cubicBezTo>
                      <a:lnTo>
                        <a:pt x="46650" y="44220"/>
                      </a:lnTo>
                      <a:lnTo>
                        <a:pt x="0" y="44220"/>
                      </a:lnTo>
                      <a:lnTo>
                        <a:pt x="12282" y="56412"/>
                      </a:lnTo>
                      <a:lnTo>
                        <a:pt x="51694" y="56412"/>
                      </a:lnTo>
                      <a:close/>
                      <a:moveTo>
                        <a:pt x="74698" y="14337"/>
                      </a:moveTo>
                      <a:cubicBezTo>
                        <a:pt x="76161" y="12867"/>
                        <a:pt x="78176" y="12136"/>
                        <a:pt x="80101" y="12136"/>
                      </a:cubicBezTo>
                      <a:cubicBezTo>
                        <a:pt x="82026" y="12136"/>
                        <a:pt x="84048" y="12867"/>
                        <a:pt x="85511" y="14337"/>
                      </a:cubicBezTo>
                      <a:cubicBezTo>
                        <a:pt x="88443" y="17359"/>
                        <a:pt x="88443" y="22127"/>
                        <a:pt x="85511" y="25156"/>
                      </a:cubicBezTo>
                      <a:cubicBezTo>
                        <a:pt x="82578" y="28088"/>
                        <a:pt x="77721" y="28178"/>
                        <a:pt x="74698" y="25156"/>
                      </a:cubicBezTo>
                      <a:cubicBezTo>
                        <a:pt x="73229" y="23686"/>
                        <a:pt x="72497" y="21761"/>
                        <a:pt x="72497" y="19746"/>
                      </a:cubicBezTo>
                      <a:cubicBezTo>
                        <a:pt x="72497" y="17725"/>
                        <a:pt x="73229" y="15710"/>
                        <a:pt x="74698" y="14337"/>
                      </a:cubicBezTo>
                      <a:close/>
                    </a:path>
                  </a:pathLst>
                </a:custGeom>
                <a:solidFill>
                  <a:srgbClr val="2C5967"/>
                </a:solidFill>
                <a:ln w="6417" cap="flat">
                  <a:noFill/>
                  <a:prstDash val="solid"/>
                  <a:miter/>
                </a:ln>
              </p:spPr>
              <p:txBody>
                <a:bodyPr rtlCol="0" anchor="ctr"/>
                <a:lstStyle/>
                <a:p>
                  <a:endParaRPr lang="en-US" sz="810"/>
                </a:p>
              </p:txBody>
            </p:sp>
            <p:sp>
              <p:nvSpPr>
                <p:cNvPr id="664" name="Freeform: Shape 663">
                  <a:extLst>
                    <a:ext uri="{FF2B5EF4-FFF2-40B4-BE49-F238E27FC236}">
                      <a16:creationId xmlns:a16="http://schemas.microsoft.com/office/drawing/2014/main" id="{521933D3-796A-3DE1-D3CA-A1DB62424819}"/>
                    </a:ext>
                  </a:extLst>
                </p:cNvPr>
                <p:cNvSpPr/>
                <p:nvPr/>
              </p:nvSpPr>
              <p:spPr>
                <a:xfrm>
                  <a:off x="4926601" y="3969816"/>
                  <a:ext cx="64162" cy="39728"/>
                </a:xfrm>
                <a:custGeom>
                  <a:avLst/>
                  <a:gdLst>
                    <a:gd name="connsiteX0" fmla="*/ 64162 w 64162"/>
                    <a:gd name="connsiteY0" fmla="*/ 13785 h 39728"/>
                    <a:gd name="connsiteX1" fmla="*/ 38771 w 64162"/>
                    <a:gd name="connsiteY1" fmla="*/ 13785 h 39728"/>
                    <a:gd name="connsiteX2" fmla="*/ 33913 w 64162"/>
                    <a:gd name="connsiteY2" fmla="*/ 5809 h 39728"/>
                    <a:gd name="connsiteX3" fmla="*/ 5872 w 64162"/>
                    <a:gd name="connsiteY3" fmla="*/ 5809 h 39728"/>
                    <a:gd name="connsiteX4" fmla="*/ 0 w 64162"/>
                    <a:gd name="connsiteY4" fmla="*/ 19926 h 39728"/>
                    <a:gd name="connsiteX5" fmla="*/ 5775 w 64162"/>
                    <a:gd name="connsiteY5" fmla="*/ 33953 h 39728"/>
                    <a:gd name="connsiteX6" fmla="*/ 19802 w 64162"/>
                    <a:gd name="connsiteY6" fmla="*/ 39728 h 39728"/>
                    <a:gd name="connsiteX7" fmla="*/ 33823 w 64162"/>
                    <a:gd name="connsiteY7" fmla="*/ 33953 h 39728"/>
                    <a:gd name="connsiteX8" fmla="*/ 38681 w 64162"/>
                    <a:gd name="connsiteY8" fmla="*/ 25977 h 39728"/>
                    <a:gd name="connsiteX9" fmla="*/ 64162 w 64162"/>
                    <a:gd name="connsiteY9" fmla="*/ 25977 h 39728"/>
                    <a:gd name="connsiteX10" fmla="*/ 64162 w 64162"/>
                    <a:gd name="connsiteY10" fmla="*/ 13785 h 39728"/>
                    <a:gd name="connsiteX11" fmla="*/ 25302 w 64162"/>
                    <a:gd name="connsiteY11" fmla="*/ 25335 h 39728"/>
                    <a:gd name="connsiteX12" fmla="*/ 14483 w 64162"/>
                    <a:gd name="connsiteY12" fmla="*/ 25335 h 39728"/>
                    <a:gd name="connsiteX13" fmla="*/ 12282 w 64162"/>
                    <a:gd name="connsiteY13" fmla="*/ 19926 h 39728"/>
                    <a:gd name="connsiteX14" fmla="*/ 14483 w 64162"/>
                    <a:gd name="connsiteY14" fmla="*/ 14517 h 39728"/>
                    <a:gd name="connsiteX15" fmla="*/ 19892 w 64162"/>
                    <a:gd name="connsiteY15" fmla="*/ 12316 h 39728"/>
                    <a:gd name="connsiteX16" fmla="*/ 25302 w 64162"/>
                    <a:gd name="connsiteY16" fmla="*/ 14517 h 39728"/>
                    <a:gd name="connsiteX17" fmla="*/ 25302 w 64162"/>
                    <a:gd name="connsiteY17" fmla="*/ 25335 h 3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162" h="39728">
                      <a:moveTo>
                        <a:pt x="64162" y="13785"/>
                      </a:moveTo>
                      <a:lnTo>
                        <a:pt x="38771" y="13785"/>
                      </a:lnTo>
                      <a:cubicBezTo>
                        <a:pt x="37860" y="10852"/>
                        <a:pt x="36204" y="8190"/>
                        <a:pt x="33913" y="5809"/>
                      </a:cubicBezTo>
                      <a:cubicBezTo>
                        <a:pt x="26219" y="-1891"/>
                        <a:pt x="13565" y="-1981"/>
                        <a:pt x="5872" y="5809"/>
                      </a:cubicBezTo>
                      <a:cubicBezTo>
                        <a:pt x="2111" y="9569"/>
                        <a:pt x="0" y="14606"/>
                        <a:pt x="0" y="19926"/>
                      </a:cubicBezTo>
                      <a:cubicBezTo>
                        <a:pt x="0" y="25239"/>
                        <a:pt x="2111" y="30193"/>
                        <a:pt x="5775" y="33953"/>
                      </a:cubicBezTo>
                      <a:cubicBezTo>
                        <a:pt x="9625" y="37803"/>
                        <a:pt x="14759" y="39728"/>
                        <a:pt x="19802" y="39728"/>
                      </a:cubicBezTo>
                      <a:cubicBezTo>
                        <a:pt x="24840" y="39728"/>
                        <a:pt x="29973" y="37803"/>
                        <a:pt x="33823" y="33953"/>
                      </a:cubicBezTo>
                      <a:cubicBezTo>
                        <a:pt x="36114" y="31656"/>
                        <a:pt x="37763" y="28910"/>
                        <a:pt x="38681" y="25977"/>
                      </a:cubicBezTo>
                      <a:lnTo>
                        <a:pt x="64162" y="25977"/>
                      </a:lnTo>
                      <a:lnTo>
                        <a:pt x="64162" y="13785"/>
                      </a:lnTo>
                      <a:close/>
                      <a:moveTo>
                        <a:pt x="25302" y="25335"/>
                      </a:moveTo>
                      <a:cubicBezTo>
                        <a:pt x="22369" y="28268"/>
                        <a:pt x="17512" y="28358"/>
                        <a:pt x="14483" y="25335"/>
                      </a:cubicBezTo>
                      <a:cubicBezTo>
                        <a:pt x="13020" y="23866"/>
                        <a:pt x="12282" y="21941"/>
                        <a:pt x="12282" y="19926"/>
                      </a:cubicBezTo>
                      <a:cubicBezTo>
                        <a:pt x="12282" y="17911"/>
                        <a:pt x="13110" y="15986"/>
                        <a:pt x="14483" y="14517"/>
                      </a:cubicBezTo>
                      <a:cubicBezTo>
                        <a:pt x="15952" y="13047"/>
                        <a:pt x="17967" y="12316"/>
                        <a:pt x="19892" y="12316"/>
                      </a:cubicBezTo>
                      <a:cubicBezTo>
                        <a:pt x="21817" y="12316"/>
                        <a:pt x="23832" y="13047"/>
                        <a:pt x="25302" y="14517"/>
                      </a:cubicBezTo>
                      <a:cubicBezTo>
                        <a:pt x="28234" y="17449"/>
                        <a:pt x="28234" y="22307"/>
                        <a:pt x="25302" y="25335"/>
                      </a:cubicBezTo>
                      <a:close/>
                    </a:path>
                  </a:pathLst>
                </a:custGeom>
                <a:solidFill>
                  <a:srgbClr val="2C5967"/>
                </a:solidFill>
                <a:ln w="6417" cap="flat">
                  <a:noFill/>
                  <a:prstDash val="solid"/>
                  <a:miter/>
                </a:ln>
              </p:spPr>
              <p:txBody>
                <a:bodyPr rtlCol="0" anchor="ctr"/>
                <a:lstStyle/>
                <a:p>
                  <a:endParaRPr lang="en-US" sz="810"/>
                </a:p>
              </p:txBody>
            </p:sp>
            <p:sp>
              <p:nvSpPr>
                <p:cNvPr id="665" name="Freeform: Shape 664">
                  <a:extLst>
                    <a:ext uri="{FF2B5EF4-FFF2-40B4-BE49-F238E27FC236}">
                      <a16:creationId xmlns:a16="http://schemas.microsoft.com/office/drawing/2014/main" id="{A3995F6A-F2AE-40C2-93D3-DE382DE51354}"/>
                    </a:ext>
                  </a:extLst>
                </p:cNvPr>
                <p:cNvSpPr/>
                <p:nvPr/>
              </p:nvSpPr>
              <p:spPr>
                <a:xfrm>
                  <a:off x="5200105" y="3916415"/>
                  <a:ext cx="59473" cy="39683"/>
                </a:xfrm>
                <a:custGeom>
                  <a:avLst/>
                  <a:gdLst>
                    <a:gd name="connsiteX0" fmla="*/ 25661 w 59473"/>
                    <a:gd name="connsiteY0" fmla="*/ 5764 h 39683"/>
                    <a:gd name="connsiteX1" fmla="*/ 20803 w 59473"/>
                    <a:gd name="connsiteY1" fmla="*/ 13740 h 39683"/>
                    <a:gd name="connsiteX2" fmla="*/ 0 w 59473"/>
                    <a:gd name="connsiteY2" fmla="*/ 13740 h 39683"/>
                    <a:gd name="connsiteX3" fmla="*/ 0 w 59473"/>
                    <a:gd name="connsiteY3" fmla="*/ 25932 h 39683"/>
                    <a:gd name="connsiteX4" fmla="*/ 20803 w 59473"/>
                    <a:gd name="connsiteY4" fmla="*/ 25932 h 39683"/>
                    <a:gd name="connsiteX5" fmla="*/ 25661 w 59473"/>
                    <a:gd name="connsiteY5" fmla="*/ 33908 h 39683"/>
                    <a:gd name="connsiteX6" fmla="*/ 39682 w 59473"/>
                    <a:gd name="connsiteY6" fmla="*/ 39683 h 39683"/>
                    <a:gd name="connsiteX7" fmla="*/ 53703 w 59473"/>
                    <a:gd name="connsiteY7" fmla="*/ 33908 h 39683"/>
                    <a:gd name="connsiteX8" fmla="*/ 53703 w 59473"/>
                    <a:gd name="connsiteY8" fmla="*/ 5854 h 39683"/>
                    <a:gd name="connsiteX9" fmla="*/ 25661 w 59473"/>
                    <a:gd name="connsiteY9" fmla="*/ 5764 h 39683"/>
                    <a:gd name="connsiteX10" fmla="*/ 45085 w 59473"/>
                    <a:gd name="connsiteY10" fmla="*/ 25200 h 39683"/>
                    <a:gd name="connsiteX11" fmla="*/ 34272 w 59473"/>
                    <a:gd name="connsiteY11" fmla="*/ 25200 h 39683"/>
                    <a:gd name="connsiteX12" fmla="*/ 32072 w 59473"/>
                    <a:gd name="connsiteY12" fmla="*/ 19791 h 39683"/>
                    <a:gd name="connsiteX13" fmla="*/ 34272 w 59473"/>
                    <a:gd name="connsiteY13" fmla="*/ 14382 h 39683"/>
                    <a:gd name="connsiteX14" fmla="*/ 39682 w 59473"/>
                    <a:gd name="connsiteY14" fmla="*/ 12181 h 39683"/>
                    <a:gd name="connsiteX15" fmla="*/ 45085 w 59473"/>
                    <a:gd name="connsiteY15" fmla="*/ 14382 h 39683"/>
                    <a:gd name="connsiteX16" fmla="*/ 45085 w 59473"/>
                    <a:gd name="connsiteY16" fmla="*/ 25200 h 3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473" h="39683">
                      <a:moveTo>
                        <a:pt x="25661" y="5764"/>
                      </a:moveTo>
                      <a:cubicBezTo>
                        <a:pt x="23370" y="8055"/>
                        <a:pt x="21715" y="10711"/>
                        <a:pt x="20803" y="13740"/>
                      </a:cubicBezTo>
                      <a:lnTo>
                        <a:pt x="0" y="13740"/>
                      </a:lnTo>
                      <a:lnTo>
                        <a:pt x="0" y="25932"/>
                      </a:lnTo>
                      <a:lnTo>
                        <a:pt x="20803" y="25932"/>
                      </a:lnTo>
                      <a:cubicBezTo>
                        <a:pt x="21715" y="28865"/>
                        <a:pt x="23370" y="31617"/>
                        <a:pt x="25661" y="33908"/>
                      </a:cubicBezTo>
                      <a:cubicBezTo>
                        <a:pt x="29505" y="37758"/>
                        <a:pt x="34638" y="39683"/>
                        <a:pt x="39682" y="39683"/>
                      </a:cubicBezTo>
                      <a:cubicBezTo>
                        <a:pt x="44719" y="39683"/>
                        <a:pt x="49853" y="37758"/>
                        <a:pt x="53703" y="33908"/>
                      </a:cubicBezTo>
                      <a:cubicBezTo>
                        <a:pt x="61397" y="26208"/>
                        <a:pt x="61397" y="13554"/>
                        <a:pt x="53703" y="5854"/>
                      </a:cubicBezTo>
                      <a:cubicBezTo>
                        <a:pt x="46002" y="-1936"/>
                        <a:pt x="33355" y="-1936"/>
                        <a:pt x="25661" y="5764"/>
                      </a:cubicBezTo>
                      <a:close/>
                      <a:moveTo>
                        <a:pt x="45085" y="25200"/>
                      </a:moveTo>
                      <a:cubicBezTo>
                        <a:pt x="42152" y="28133"/>
                        <a:pt x="37295" y="28223"/>
                        <a:pt x="34272" y="25200"/>
                      </a:cubicBezTo>
                      <a:cubicBezTo>
                        <a:pt x="32803" y="23731"/>
                        <a:pt x="32072" y="21806"/>
                        <a:pt x="32072" y="19791"/>
                      </a:cubicBezTo>
                      <a:cubicBezTo>
                        <a:pt x="32072" y="17770"/>
                        <a:pt x="32899" y="15845"/>
                        <a:pt x="34272" y="14382"/>
                      </a:cubicBezTo>
                      <a:cubicBezTo>
                        <a:pt x="35736" y="12912"/>
                        <a:pt x="37757" y="12181"/>
                        <a:pt x="39682" y="12181"/>
                      </a:cubicBezTo>
                      <a:cubicBezTo>
                        <a:pt x="41601" y="12181"/>
                        <a:pt x="43622" y="12912"/>
                        <a:pt x="45085" y="14382"/>
                      </a:cubicBezTo>
                      <a:cubicBezTo>
                        <a:pt x="48017" y="17404"/>
                        <a:pt x="48017" y="22262"/>
                        <a:pt x="45085" y="25200"/>
                      </a:cubicBezTo>
                      <a:close/>
                    </a:path>
                  </a:pathLst>
                </a:custGeom>
                <a:solidFill>
                  <a:srgbClr val="2C5967"/>
                </a:solidFill>
                <a:ln w="6417" cap="flat">
                  <a:noFill/>
                  <a:prstDash val="solid"/>
                  <a:miter/>
                </a:ln>
              </p:spPr>
              <p:txBody>
                <a:bodyPr rtlCol="0" anchor="ctr"/>
                <a:lstStyle/>
                <a:p>
                  <a:endParaRPr lang="en-US" sz="810"/>
                </a:p>
              </p:txBody>
            </p:sp>
            <p:sp>
              <p:nvSpPr>
                <p:cNvPr id="666" name="Freeform: Shape 665">
                  <a:extLst>
                    <a:ext uri="{FF2B5EF4-FFF2-40B4-BE49-F238E27FC236}">
                      <a16:creationId xmlns:a16="http://schemas.microsoft.com/office/drawing/2014/main" id="{DD7F6C40-9A30-B500-6827-3E81766FC791}"/>
                    </a:ext>
                  </a:extLst>
                </p:cNvPr>
                <p:cNvSpPr/>
                <p:nvPr/>
              </p:nvSpPr>
              <p:spPr>
                <a:xfrm>
                  <a:off x="4926691" y="3861119"/>
                  <a:ext cx="64071" cy="39704"/>
                </a:xfrm>
                <a:custGeom>
                  <a:avLst/>
                  <a:gdLst>
                    <a:gd name="connsiteX0" fmla="*/ 19802 w 64071"/>
                    <a:gd name="connsiteY0" fmla="*/ 39704 h 39704"/>
                    <a:gd name="connsiteX1" fmla="*/ 27778 w 64071"/>
                    <a:gd name="connsiteY1" fmla="*/ 38055 h 39704"/>
                    <a:gd name="connsiteX2" fmla="*/ 38590 w 64071"/>
                    <a:gd name="connsiteY2" fmla="*/ 26229 h 39704"/>
                    <a:gd name="connsiteX3" fmla="*/ 64071 w 64071"/>
                    <a:gd name="connsiteY3" fmla="*/ 26229 h 39704"/>
                    <a:gd name="connsiteX4" fmla="*/ 64071 w 64071"/>
                    <a:gd name="connsiteY4" fmla="*/ 14037 h 39704"/>
                    <a:gd name="connsiteX5" fmla="*/ 38776 w 64071"/>
                    <a:gd name="connsiteY5" fmla="*/ 14037 h 39704"/>
                    <a:gd name="connsiteX6" fmla="*/ 38038 w 64071"/>
                    <a:gd name="connsiteY6" fmla="*/ 11926 h 39704"/>
                    <a:gd name="connsiteX7" fmla="*/ 11922 w 64071"/>
                    <a:gd name="connsiteY7" fmla="*/ 1659 h 39704"/>
                    <a:gd name="connsiteX8" fmla="*/ 1379 w 64071"/>
                    <a:gd name="connsiteY8" fmla="*/ 12657 h 39704"/>
                    <a:gd name="connsiteX9" fmla="*/ 1655 w 64071"/>
                    <a:gd name="connsiteY9" fmla="*/ 27878 h 39704"/>
                    <a:gd name="connsiteX10" fmla="*/ 19802 w 64071"/>
                    <a:gd name="connsiteY10" fmla="*/ 39704 h 39704"/>
                    <a:gd name="connsiteX11" fmla="*/ 12653 w 64071"/>
                    <a:gd name="connsiteY11" fmla="*/ 17059 h 39704"/>
                    <a:gd name="connsiteX12" fmla="*/ 16683 w 64071"/>
                    <a:gd name="connsiteY12" fmla="*/ 12843 h 39704"/>
                    <a:gd name="connsiteX13" fmla="*/ 19712 w 64071"/>
                    <a:gd name="connsiteY13" fmla="*/ 12202 h 39704"/>
                    <a:gd name="connsiteX14" fmla="*/ 22458 w 64071"/>
                    <a:gd name="connsiteY14" fmla="*/ 12753 h 39704"/>
                    <a:gd name="connsiteX15" fmla="*/ 26674 w 64071"/>
                    <a:gd name="connsiteY15" fmla="*/ 16783 h 39704"/>
                    <a:gd name="connsiteX16" fmla="*/ 26770 w 64071"/>
                    <a:gd name="connsiteY16" fmla="*/ 22655 h 39704"/>
                    <a:gd name="connsiteX17" fmla="*/ 22734 w 64071"/>
                    <a:gd name="connsiteY17" fmla="*/ 26870 h 39704"/>
                    <a:gd name="connsiteX18" fmla="*/ 12653 w 64071"/>
                    <a:gd name="connsiteY18" fmla="*/ 22924 h 39704"/>
                    <a:gd name="connsiteX19" fmla="*/ 12653 w 64071"/>
                    <a:gd name="connsiteY19" fmla="*/ 17059 h 3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071" h="39704">
                      <a:moveTo>
                        <a:pt x="19802" y="39704"/>
                      </a:moveTo>
                      <a:cubicBezTo>
                        <a:pt x="22458" y="39704"/>
                        <a:pt x="25115" y="39152"/>
                        <a:pt x="27778" y="38055"/>
                      </a:cubicBezTo>
                      <a:cubicBezTo>
                        <a:pt x="33091" y="35758"/>
                        <a:pt x="36851" y="31362"/>
                        <a:pt x="38590" y="26229"/>
                      </a:cubicBezTo>
                      <a:lnTo>
                        <a:pt x="64071" y="26229"/>
                      </a:lnTo>
                      <a:lnTo>
                        <a:pt x="64071" y="14037"/>
                      </a:lnTo>
                      <a:lnTo>
                        <a:pt x="38776" y="14037"/>
                      </a:lnTo>
                      <a:cubicBezTo>
                        <a:pt x="38590" y="13299"/>
                        <a:pt x="38314" y="12657"/>
                        <a:pt x="38038" y="11926"/>
                      </a:cubicBezTo>
                      <a:cubicBezTo>
                        <a:pt x="33643" y="1935"/>
                        <a:pt x="21913" y="-2743"/>
                        <a:pt x="11922" y="1659"/>
                      </a:cubicBezTo>
                      <a:cubicBezTo>
                        <a:pt x="7064" y="3770"/>
                        <a:pt x="3304" y="7710"/>
                        <a:pt x="1379" y="12657"/>
                      </a:cubicBezTo>
                      <a:cubicBezTo>
                        <a:pt x="-546" y="17611"/>
                        <a:pt x="-457" y="23020"/>
                        <a:pt x="1655" y="27878"/>
                      </a:cubicBezTo>
                      <a:cubicBezTo>
                        <a:pt x="4863" y="35302"/>
                        <a:pt x="12191" y="39704"/>
                        <a:pt x="19802" y="39704"/>
                      </a:cubicBezTo>
                      <a:close/>
                      <a:moveTo>
                        <a:pt x="12653" y="17059"/>
                      </a:moveTo>
                      <a:cubicBezTo>
                        <a:pt x="13385" y="15134"/>
                        <a:pt x="14854" y="13671"/>
                        <a:pt x="16683" y="12843"/>
                      </a:cubicBezTo>
                      <a:cubicBezTo>
                        <a:pt x="17690" y="12388"/>
                        <a:pt x="18704" y="12202"/>
                        <a:pt x="19712" y="12202"/>
                      </a:cubicBezTo>
                      <a:cubicBezTo>
                        <a:pt x="20629" y="12202"/>
                        <a:pt x="21637" y="12388"/>
                        <a:pt x="22458" y="12753"/>
                      </a:cubicBezTo>
                      <a:cubicBezTo>
                        <a:pt x="24383" y="13485"/>
                        <a:pt x="25853" y="14954"/>
                        <a:pt x="26674" y="16783"/>
                      </a:cubicBezTo>
                      <a:cubicBezTo>
                        <a:pt x="27502" y="18618"/>
                        <a:pt x="27502" y="20729"/>
                        <a:pt x="26770" y="22655"/>
                      </a:cubicBezTo>
                      <a:cubicBezTo>
                        <a:pt x="26032" y="24580"/>
                        <a:pt x="24569" y="26043"/>
                        <a:pt x="22734" y="26870"/>
                      </a:cubicBezTo>
                      <a:cubicBezTo>
                        <a:pt x="18884" y="28520"/>
                        <a:pt x="14392" y="26774"/>
                        <a:pt x="12653" y="22924"/>
                      </a:cubicBezTo>
                      <a:cubicBezTo>
                        <a:pt x="12011" y="21095"/>
                        <a:pt x="11922" y="18984"/>
                        <a:pt x="12653" y="17059"/>
                      </a:cubicBezTo>
                      <a:close/>
                    </a:path>
                  </a:pathLst>
                </a:custGeom>
                <a:solidFill>
                  <a:srgbClr val="2C5967"/>
                </a:solidFill>
                <a:ln w="6417" cap="flat">
                  <a:noFill/>
                  <a:prstDash val="solid"/>
                  <a:miter/>
                </a:ln>
              </p:spPr>
              <p:txBody>
                <a:bodyPr rtlCol="0" anchor="ctr"/>
                <a:lstStyle/>
                <a:p>
                  <a:endParaRPr lang="en-US" sz="810"/>
                </a:p>
              </p:txBody>
            </p:sp>
            <p:sp>
              <p:nvSpPr>
                <p:cNvPr id="667" name="Freeform: Shape 666">
                  <a:extLst>
                    <a:ext uri="{FF2B5EF4-FFF2-40B4-BE49-F238E27FC236}">
                      <a16:creationId xmlns:a16="http://schemas.microsoft.com/office/drawing/2014/main" id="{343F2817-0F12-31D0-50CB-445A43254690}"/>
                    </a:ext>
                  </a:extLst>
                </p:cNvPr>
                <p:cNvSpPr/>
                <p:nvPr/>
              </p:nvSpPr>
              <p:spPr>
                <a:xfrm>
                  <a:off x="4999926" y="3803287"/>
                  <a:ext cx="191010" cy="245944"/>
                </a:xfrm>
                <a:custGeom>
                  <a:avLst/>
                  <a:gdLst>
                    <a:gd name="connsiteX0" fmla="*/ 170207 w 191010"/>
                    <a:gd name="connsiteY0" fmla="*/ 236409 h 245944"/>
                    <a:gd name="connsiteX1" fmla="*/ 170117 w 191010"/>
                    <a:gd name="connsiteY1" fmla="*/ 236230 h 245944"/>
                    <a:gd name="connsiteX2" fmla="*/ 168372 w 191010"/>
                    <a:gd name="connsiteY2" fmla="*/ 233753 h 245944"/>
                    <a:gd name="connsiteX3" fmla="*/ 12282 w 191010"/>
                    <a:gd name="connsiteY3" fmla="*/ 233753 h 245944"/>
                    <a:gd name="connsiteX4" fmla="*/ 12282 w 191010"/>
                    <a:gd name="connsiteY4" fmla="*/ 12282 h 245944"/>
                    <a:gd name="connsiteX5" fmla="*/ 134459 w 191010"/>
                    <a:gd name="connsiteY5" fmla="*/ 12282 h 245944"/>
                    <a:gd name="connsiteX6" fmla="*/ 134459 w 191010"/>
                    <a:gd name="connsiteY6" fmla="*/ 56558 h 245944"/>
                    <a:gd name="connsiteX7" fmla="*/ 178728 w 191010"/>
                    <a:gd name="connsiteY7" fmla="*/ 56558 h 245944"/>
                    <a:gd name="connsiteX8" fmla="*/ 178728 w 191010"/>
                    <a:gd name="connsiteY8" fmla="*/ 102670 h 245944"/>
                    <a:gd name="connsiteX9" fmla="*/ 180377 w 191010"/>
                    <a:gd name="connsiteY9" fmla="*/ 104222 h 245944"/>
                    <a:gd name="connsiteX10" fmla="*/ 191010 w 191010"/>
                    <a:gd name="connsiteY10" fmla="*/ 117794 h 245944"/>
                    <a:gd name="connsiteX11" fmla="*/ 191010 w 191010"/>
                    <a:gd name="connsiteY11" fmla="*/ 44090 h 245944"/>
                    <a:gd name="connsiteX12" fmla="*/ 146837 w 191010"/>
                    <a:gd name="connsiteY12" fmla="*/ 0 h 245944"/>
                    <a:gd name="connsiteX13" fmla="*/ 0 w 191010"/>
                    <a:gd name="connsiteY13" fmla="*/ 0 h 245944"/>
                    <a:gd name="connsiteX14" fmla="*/ 0 w 191010"/>
                    <a:gd name="connsiteY14" fmla="*/ 245945 h 245944"/>
                    <a:gd name="connsiteX15" fmla="*/ 177811 w 191010"/>
                    <a:gd name="connsiteY15" fmla="*/ 245945 h 245944"/>
                    <a:gd name="connsiteX16" fmla="*/ 170207 w 191010"/>
                    <a:gd name="connsiteY16" fmla="*/ 236409 h 245944"/>
                    <a:gd name="connsiteX17" fmla="*/ 146651 w 191010"/>
                    <a:gd name="connsiteY17" fmla="*/ 17229 h 245944"/>
                    <a:gd name="connsiteX18" fmla="*/ 173871 w 191010"/>
                    <a:gd name="connsiteY18" fmla="*/ 44366 h 245944"/>
                    <a:gd name="connsiteX19" fmla="*/ 146651 w 191010"/>
                    <a:gd name="connsiteY19" fmla="*/ 44366 h 245944"/>
                    <a:gd name="connsiteX20" fmla="*/ 146651 w 191010"/>
                    <a:gd name="connsiteY20" fmla="*/ 17229 h 24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1010" h="245944">
                      <a:moveTo>
                        <a:pt x="170207" y="236409"/>
                      </a:moveTo>
                      <a:lnTo>
                        <a:pt x="170117" y="236230"/>
                      </a:lnTo>
                      <a:lnTo>
                        <a:pt x="168372" y="233753"/>
                      </a:lnTo>
                      <a:lnTo>
                        <a:pt x="12282" y="233753"/>
                      </a:lnTo>
                      <a:lnTo>
                        <a:pt x="12282" y="12282"/>
                      </a:lnTo>
                      <a:lnTo>
                        <a:pt x="134459" y="12282"/>
                      </a:lnTo>
                      <a:lnTo>
                        <a:pt x="134459" y="56558"/>
                      </a:lnTo>
                      <a:lnTo>
                        <a:pt x="178728" y="56558"/>
                      </a:lnTo>
                      <a:lnTo>
                        <a:pt x="178728" y="102670"/>
                      </a:lnTo>
                      <a:cubicBezTo>
                        <a:pt x="179280" y="103215"/>
                        <a:pt x="179832" y="103677"/>
                        <a:pt x="180377" y="104222"/>
                      </a:cubicBezTo>
                      <a:cubicBezTo>
                        <a:pt x="184503" y="108348"/>
                        <a:pt x="188078" y="112936"/>
                        <a:pt x="191010" y="117794"/>
                      </a:cubicBezTo>
                      <a:lnTo>
                        <a:pt x="191010" y="44090"/>
                      </a:lnTo>
                      <a:lnTo>
                        <a:pt x="146837" y="0"/>
                      </a:lnTo>
                      <a:lnTo>
                        <a:pt x="0" y="0"/>
                      </a:lnTo>
                      <a:lnTo>
                        <a:pt x="0" y="245945"/>
                      </a:lnTo>
                      <a:lnTo>
                        <a:pt x="177811" y="245945"/>
                      </a:lnTo>
                      <a:cubicBezTo>
                        <a:pt x="175244" y="242922"/>
                        <a:pt x="172684" y="239714"/>
                        <a:pt x="170207" y="236409"/>
                      </a:cubicBezTo>
                      <a:close/>
                      <a:moveTo>
                        <a:pt x="146651" y="17229"/>
                      </a:moveTo>
                      <a:lnTo>
                        <a:pt x="173871" y="44366"/>
                      </a:lnTo>
                      <a:lnTo>
                        <a:pt x="146651" y="44366"/>
                      </a:lnTo>
                      <a:lnTo>
                        <a:pt x="146651" y="17229"/>
                      </a:lnTo>
                      <a:close/>
                    </a:path>
                  </a:pathLst>
                </a:custGeom>
                <a:solidFill>
                  <a:srgbClr val="2C5967"/>
                </a:solidFill>
                <a:ln w="6417" cap="flat">
                  <a:noFill/>
                  <a:prstDash val="solid"/>
                  <a:miter/>
                </a:ln>
              </p:spPr>
              <p:txBody>
                <a:bodyPr rtlCol="0" anchor="ctr"/>
                <a:lstStyle/>
                <a:p>
                  <a:endParaRPr lang="en-US" sz="810"/>
                </a:p>
              </p:txBody>
            </p:sp>
            <p:sp>
              <p:nvSpPr>
                <p:cNvPr id="668" name="Freeform: Shape 667">
                  <a:extLst>
                    <a:ext uri="{FF2B5EF4-FFF2-40B4-BE49-F238E27FC236}">
                      <a16:creationId xmlns:a16="http://schemas.microsoft.com/office/drawing/2014/main" id="{733302F3-2CAA-E28A-8C29-AD7695D84A28}"/>
                    </a:ext>
                  </a:extLst>
                </p:cNvPr>
                <p:cNvSpPr/>
                <p:nvPr/>
              </p:nvSpPr>
              <p:spPr>
                <a:xfrm>
                  <a:off x="4980040" y="4056932"/>
                  <a:ext cx="210350" cy="68756"/>
                </a:xfrm>
                <a:custGeom>
                  <a:avLst/>
                  <a:gdLst>
                    <a:gd name="connsiteX0" fmla="*/ 198614 w 210350"/>
                    <a:gd name="connsiteY0" fmla="*/ 0 h 68756"/>
                    <a:gd name="connsiteX1" fmla="*/ 32078 w 210350"/>
                    <a:gd name="connsiteY1" fmla="*/ 0 h 68756"/>
                    <a:gd name="connsiteX2" fmla="*/ 19886 w 210350"/>
                    <a:gd name="connsiteY2" fmla="*/ 0 h 68756"/>
                    <a:gd name="connsiteX3" fmla="*/ 19886 w 210350"/>
                    <a:gd name="connsiteY3" fmla="*/ 1559 h 68756"/>
                    <a:gd name="connsiteX4" fmla="*/ 19886 w 210350"/>
                    <a:gd name="connsiteY4" fmla="*/ 6147 h 68756"/>
                    <a:gd name="connsiteX5" fmla="*/ 32168 w 210350"/>
                    <a:gd name="connsiteY5" fmla="*/ 12288 h 68756"/>
                    <a:gd name="connsiteX6" fmla="*/ 100822 w 210350"/>
                    <a:gd name="connsiteY6" fmla="*/ 12288 h 68756"/>
                    <a:gd name="connsiteX7" fmla="*/ 78824 w 210350"/>
                    <a:gd name="connsiteY7" fmla="*/ 42813 h 68756"/>
                    <a:gd name="connsiteX8" fmla="*/ 38771 w 210350"/>
                    <a:gd name="connsiteY8" fmla="*/ 42813 h 68756"/>
                    <a:gd name="connsiteX9" fmla="*/ 19886 w 210350"/>
                    <a:gd name="connsiteY9" fmla="*/ 29062 h 68756"/>
                    <a:gd name="connsiteX10" fmla="*/ 0 w 210350"/>
                    <a:gd name="connsiteY10" fmla="*/ 48954 h 68756"/>
                    <a:gd name="connsiteX11" fmla="*/ 19886 w 210350"/>
                    <a:gd name="connsiteY11" fmla="*/ 68756 h 68756"/>
                    <a:gd name="connsiteX12" fmla="*/ 38771 w 210350"/>
                    <a:gd name="connsiteY12" fmla="*/ 55005 h 68756"/>
                    <a:gd name="connsiteX13" fmla="*/ 85055 w 210350"/>
                    <a:gd name="connsiteY13" fmla="*/ 55005 h 68756"/>
                    <a:gd name="connsiteX14" fmla="*/ 115850 w 210350"/>
                    <a:gd name="connsiteY14" fmla="*/ 12192 h 68756"/>
                    <a:gd name="connsiteX15" fmla="*/ 198614 w 210350"/>
                    <a:gd name="connsiteY15" fmla="*/ 12192 h 68756"/>
                    <a:gd name="connsiteX16" fmla="*/ 210351 w 210350"/>
                    <a:gd name="connsiteY16" fmla="*/ 6327 h 68756"/>
                    <a:gd name="connsiteX17" fmla="*/ 204300 w 210350"/>
                    <a:gd name="connsiteY17" fmla="*/ 0 h 68756"/>
                    <a:gd name="connsiteX18" fmla="*/ 198614 w 210350"/>
                    <a:gd name="connsiteY18" fmla="*/ 0 h 68756"/>
                    <a:gd name="connsiteX19" fmla="*/ 19886 w 210350"/>
                    <a:gd name="connsiteY19" fmla="*/ 56564 h 68756"/>
                    <a:gd name="connsiteX20" fmla="*/ 12282 w 210350"/>
                    <a:gd name="connsiteY20" fmla="*/ 48954 h 68756"/>
                    <a:gd name="connsiteX21" fmla="*/ 19886 w 210350"/>
                    <a:gd name="connsiteY21" fmla="*/ 41254 h 68756"/>
                    <a:gd name="connsiteX22" fmla="*/ 27496 w 210350"/>
                    <a:gd name="connsiteY22" fmla="*/ 48864 h 68756"/>
                    <a:gd name="connsiteX23" fmla="*/ 19886 w 210350"/>
                    <a:gd name="connsiteY23" fmla="*/ 56564 h 6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50" h="68756">
                      <a:moveTo>
                        <a:pt x="198614" y="0"/>
                      </a:moveTo>
                      <a:lnTo>
                        <a:pt x="32078" y="0"/>
                      </a:lnTo>
                      <a:lnTo>
                        <a:pt x="19886" y="0"/>
                      </a:lnTo>
                      <a:lnTo>
                        <a:pt x="19886" y="1559"/>
                      </a:lnTo>
                      <a:lnTo>
                        <a:pt x="19886" y="6147"/>
                      </a:lnTo>
                      <a:lnTo>
                        <a:pt x="32168" y="12288"/>
                      </a:lnTo>
                      <a:lnTo>
                        <a:pt x="100822" y="12288"/>
                      </a:lnTo>
                      <a:lnTo>
                        <a:pt x="78824" y="42813"/>
                      </a:lnTo>
                      <a:lnTo>
                        <a:pt x="38771" y="42813"/>
                      </a:lnTo>
                      <a:cubicBezTo>
                        <a:pt x="36204" y="34837"/>
                        <a:pt x="28690" y="29062"/>
                        <a:pt x="19886" y="29062"/>
                      </a:cubicBezTo>
                      <a:cubicBezTo>
                        <a:pt x="8984" y="29062"/>
                        <a:pt x="0" y="37956"/>
                        <a:pt x="0" y="48954"/>
                      </a:cubicBezTo>
                      <a:cubicBezTo>
                        <a:pt x="0" y="59953"/>
                        <a:pt x="8984" y="68756"/>
                        <a:pt x="19886" y="68756"/>
                      </a:cubicBezTo>
                      <a:cubicBezTo>
                        <a:pt x="28690" y="68756"/>
                        <a:pt x="36204" y="62981"/>
                        <a:pt x="38771" y="55005"/>
                      </a:cubicBezTo>
                      <a:lnTo>
                        <a:pt x="85055" y="55005"/>
                      </a:lnTo>
                      <a:lnTo>
                        <a:pt x="115850" y="12192"/>
                      </a:lnTo>
                      <a:lnTo>
                        <a:pt x="198614" y="12192"/>
                      </a:lnTo>
                      <a:lnTo>
                        <a:pt x="210351" y="6327"/>
                      </a:lnTo>
                      <a:cubicBezTo>
                        <a:pt x="208329" y="4312"/>
                        <a:pt x="206315" y="2201"/>
                        <a:pt x="204300" y="0"/>
                      </a:cubicBezTo>
                      <a:lnTo>
                        <a:pt x="198614" y="0"/>
                      </a:lnTo>
                      <a:close/>
                      <a:moveTo>
                        <a:pt x="19886" y="56564"/>
                      </a:moveTo>
                      <a:cubicBezTo>
                        <a:pt x="15670" y="56564"/>
                        <a:pt x="12282" y="53170"/>
                        <a:pt x="12282" y="48954"/>
                      </a:cubicBezTo>
                      <a:cubicBezTo>
                        <a:pt x="12282" y="44648"/>
                        <a:pt x="15670" y="41254"/>
                        <a:pt x="19886" y="41254"/>
                      </a:cubicBezTo>
                      <a:cubicBezTo>
                        <a:pt x="24102" y="41254"/>
                        <a:pt x="27496" y="44648"/>
                        <a:pt x="27496" y="48864"/>
                      </a:cubicBezTo>
                      <a:cubicBezTo>
                        <a:pt x="27586" y="53080"/>
                        <a:pt x="24102" y="56564"/>
                        <a:pt x="19886" y="56564"/>
                      </a:cubicBezTo>
                      <a:close/>
                    </a:path>
                  </a:pathLst>
                </a:custGeom>
                <a:solidFill>
                  <a:srgbClr val="2C5967"/>
                </a:solidFill>
                <a:ln w="6417" cap="flat">
                  <a:noFill/>
                  <a:prstDash val="solid"/>
                  <a:miter/>
                </a:ln>
              </p:spPr>
              <p:txBody>
                <a:bodyPr rtlCol="0" anchor="ctr"/>
                <a:lstStyle/>
                <a:p>
                  <a:endParaRPr lang="en-US" sz="810"/>
                </a:p>
              </p:txBody>
            </p:sp>
            <p:sp>
              <p:nvSpPr>
                <p:cNvPr id="669" name="Freeform: Shape 668">
                  <a:extLst>
                    <a:ext uri="{FF2B5EF4-FFF2-40B4-BE49-F238E27FC236}">
                      <a16:creationId xmlns:a16="http://schemas.microsoft.com/office/drawing/2014/main" id="{0C94B6A8-E115-7FF9-2B4F-FEBCAAA2DC08}"/>
                    </a:ext>
                  </a:extLst>
                </p:cNvPr>
                <p:cNvSpPr/>
                <p:nvPr/>
              </p:nvSpPr>
              <p:spPr>
                <a:xfrm>
                  <a:off x="5027428" y="3875156"/>
                  <a:ext cx="136011" cy="12191"/>
                </a:xfrm>
                <a:custGeom>
                  <a:avLst/>
                  <a:gdLst>
                    <a:gd name="connsiteX0" fmla="*/ 103754 w 136011"/>
                    <a:gd name="connsiteY0" fmla="*/ 12006 h 12191"/>
                    <a:gd name="connsiteX1" fmla="*/ 108791 w 136011"/>
                    <a:gd name="connsiteY1" fmla="*/ 12192 h 12191"/>
                    <a:gd name="connsiteX2" fmla="*/ 136011 w 136011"/>
                    <a:gd name="connsiteY2" fmla="*/ 12192 h 12191"/>
                    <a:gd name="connsiteX3" fmla="*/ 136011 w 136011"/>
                    <a:gd name="connsiteY3" fmla="*/ 0 h 12191"/>
                    <a:gd name="connsiteX4" fmla="*/ 32257 w 136011"/>
                    <a:gd name="connsiteY4" fmla="*/ 0 h 12191"/>
                    <a:gd name="connsiteX5" fmla="*/ 0 w 136011"/>
                    <a:gd name="connsiteY5" fmla="*/ 0 h 12191"/>
                    <a:gd name="connsiteX6" fmla="*/ 0 w 136011"/>
                    <a:gd name="connsiteY6" fmla="*/ 12192 h 12191"/>
                    <a:gd name="connsiteX7" fmla="*/ 37301 w 136011"/>
                    <a:gd name="connsiteY7" fmla="*/ 12192 h 12191"/>
                    <a:gd name="connsiteX8" fmla="*/ 98621 w 136011"/>
                    <a:gd name="connsiteY8" fmla="*/ 12192 h 12191"/>
                    <a:gd name="connsiteX9" fmla="*/ 103754 w 136011"/>
                    <a:gd name="connsiteY9" fmla="*/ 12006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011" h="12191">
                      <a:moveTo>
                        <a:pt x="103754" y="12006"/>
                      </a:moveTo>
                      <a:cubicBezTo>
                        <a:pt x="105493" y="12006"/>
                        <a:pt x="107142" y="12102"/>
                        <a:pt x="108791" y="12192"/>
                      </a:cubicBezTo>
                      <a:lnTo>
                        <a:pt x="136011" y="12192"/>
                      </a:lnTo>
                      <a:lnTo>
                        <a:pt x="136011" y="0"/>
                      </a:lnTo>
                      <a:lnTo>
                        <a:pt x="32257" y="0"/>
                      </a:lnTo>
                      <a:lnTo>
                        <a:pt x="0" y="0"/>
                      </a:lnTo>
                      <a:lnTo>
                        <a:pt x="0" y="12192"/>
                      </a:lnTo>
                      <a:lnTo>
                        <a:pt x="37301" y="12192"/>
                      </a:lnTo>
                      <a:lnTo>
                        <a:pt x="98621" y="12192"/>
                      </a:lnTo>
                      <a:cubicBezTo>
                        <a:pt x="100360" y="12102"/>
                        <a:pt x="102008" y="12006"/>
                        <a:pt x="103754" y="12006"/>
                      </a:cubicBezTo>
                      <a:close/>
                    </a:path>
                  </a:pathLst>
                </a:custGeom>
                <a:solidFill>
                  <a:srgbClr val="2C5967"/>
                </a:solidFill>
                <a:ln w="6417" cap="flat">
                  <a:noFill/>
                  <a:prstDash val="solid"/>
                  <a:miter/>
                </a:ln>
              </p:spPr>
              <p:txBody>
                <a:bodyPr rtlCol="0" anchor="ctr"/>
                <a:lstStyle/>
                <a:p>
                  <a:endParaRPr lang="en-US" sz="810"/>
                </a:p>
              </p:txBody>
            </p:sp>
            <p:sp>
              <p:nvSpPr>
                <p:cNvPr id="670" name="Freeform: Shape 669">
                  <a:extLst>
                    <a:ext uri="{FF2B5EF4-FFF2-40B4-BE49-F238E27FC236}">
                      <a16:creationId xmlns:a16="http://schemas.microsoft.com/office/drawing/2014/main" id="{A78B171F-AFEC-6973-1A68-EBE6F9C01994}"/>
                    </a:ext>
                  </a:extLst>
                </p:cNvPr>
                <p:cNvSpPr/>
                <p:nvPr/>
              </p:nvSpPr>
              <p:spPr>
                <a:xfrm>
                  <a:off x="5027428" y="3902652"/>
                  <a:ext cx="60023" cy="12191"/>
                </a:xfrm>
                <a:custGeom>
                  <a:avLst/>
                  <a:gdLst>
                    <a:gd name="connsiteX0" fmla="*/ 54614 w 60023"/>
                    <a:gd name="connsiteY0" fmla="*/ 4864 h 12191"/>
                    <a:gd name="connsiteX1" fmla="*/ 60023 w 60023"/>
                    <a:gd name="connsiteY1" fmla="*/ 0 h 12191"/>
                    <a:gd name="connsiteX2" fmla="*/ 0 w 60023"/>
                    <a:gd name="connsiteY2" fmla="*/ 0 h 12191"/>
                    <a:gd name="connsiteX3" fmla="*/ 0 w 60023"/>
                    <a:gd name="connsiteY3" fmla="*/ 12192 h 12191"/>
                    <a:gd name="connsiteX4" fmla="*/ 48197 w 60023"/>
                    <a:gd name="connsiteY4" fmla="*/ 12192 h 12191"/>
                    <a:gd name="connsiteX5" fmla="*/ 54614 w 60023"/>
                    <a:gd name="connsiteY5" fmla="*/ 4864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3" h="12191">
                      <a:moveTo>
                        <a:pt x="54614" y="4864"/>
                      </a:moveTo>
                      <a:cubicBezTo>
                        <a:pt x="56353" y="3119"/>
                        <a:pt x="58188" y="1469"/>
                        <a:pt x="60023" y="0"/>
                      </a:cubicBezTo>
                      <a:lnTo>
                        <a:pt x="0" y="0"/>
                      </a:lnTo>
                      <a:lnTo>
                        <a:pt x="0" y="12192"/>
                      </a:lnTo>
                      <a:lnTo>
                        <a:pt x="48197" y="12192"/>
                      </a:lnTo>
                      <a:cubicBezTo>
                        <a:pt x="50122" y="9625"/>
                        <a:pt x="52233" y="7155"/>
                        <a:pt x="54614" y="4864"/>
                      </a:cubicBezTo>
                      <a:close/>
                    </a:path>
                  </a:pathLst>
                </a:custGeom>
                <a:solidFill>
                  <a:srgbClr val="2C5967"/>
                </a:solidFill>
                <a:ln w="6417" cap="flat">
                  <a:noFill/>
                  <a:prstDash val="solid"/>
                  <a:miter/>
                </a:ln>
              </p:spPr>
              <p:txBody>
                <a:bodyPr rtlCol="0" anchor="ctr"/>
                <a:lstStyle/>
                <a:p>
                  <a:endParaRPr lang="en-US" sz="810"/>
                </a:p>
              </p:txBody>
            </p:sp>
            <p:sp>
              <p:nvSpPr>
                <p:cNvPr id="671" name="Freeform: Shape 670">
                  <a:extLst>
                    <a:ext uri="{FF2B5EF4-FFF2-40B4-BE49-F238E27FC236}">
                      <a16:creationId xmlns:a16="http://schemas.microsoft.com/office/drawing/2014/main" id="{B4B9099A-C603-6E9E-520D-2EF657641CA2}"/>
                    </a:ext>
                  </a:extLst>
                </p:cNvPr>
                <p:cNvSpPr/>
                <p:nvPr/>
              </p:nvSpPr>
              <p:spPr>
                <a:xfrm>
                  <a:off x="5027428" y="3930155"/>
                  <a:ext cx="39399" cy="12191"/>
                </a:xfrm>
                <a:custGeom>
                  <a:avLst/>
                  <a:gdLst>
                    <a:gd name="connsiteX0" fmla="*/ 39400 w 39399"/>
                    <a:gd name="connsiteY0" fmla="*/ 0 h 12191"/>
                    <a:gd name="connsiteX1" fmla="*/ 0 w 39399"/>
                    <a:gd name="connsiteY1" fmla="*/ 0 h 12191"/>
                    <a:gd name="connsiteX2" fmla="*/ 0 w 39399"/>
                    <a:gd name="connsiteY2" fmla="*/ 12192 h 12191"/>
                    <a:gd name="connsiteX3" fmla="*/ 35646 w 39399"/>
                    <a:gd name="connsiteY3" fmla="*/ 12192 h 12191"/>
                    <a:gd name="connsiteX4" fmla="*/ 39400 w 39399"/>
                    <a:gd name="connsiteY4" fmla="*/ 0 h 12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9" h="12191">
                      <a:moveTo>
                        <a:pt x="39400" y="0"/>
                      </a:moveTo>
                      <a:lnTo>
                        <a:pt x="0" y="0"/>
                      </a:lnTo>
                      <a:lnTo>
                        <a:pt x="0" y="12192"/>
                      </a:lnTo>
                      <a:lnTo>
                        <a:pt x="35646" y="12192"/>
                      </a:lnTo>
                      <a:cubicBezTo>
                        <a:pt x="36563" y="7976"/>
                        <a:pt x="37847" y="3940"/>
                        <a:pt x="39400" y="0"/>
                      </a:cubicBezTo>
                      <a:close/>
                    </a:path>
                  </a:pathLst>
                </a:custGeom>
                <a:solidFill>
                  <a:srgbClr val="2C5967"/>
                </a:solidFill>
                <a:ln w="6417" cap="flat">
                  <a:noFill/>
                  <a:prstDash val="solid"/>
                  <a:miter/>
                </a:ln>
              </p:spPr>
              <p:txBody>
                <a:bodyPr rtlCol="0" anchor="ctr"/>
                <a:lstStyle/>
                <a:p>
                  <a:endParaRPr lang="en-US" sz="810"/>
                </a:p>
              </p:txBody>
            </p:sp>
            <p:sp>
              <p:nvSpPr>
                <p:cNvPr id="672" name="Freeform: Shape 671">
                  <a:extLst>
                    <a:ext uri="{FF2B5EF4-FFF2-40B4-BE49-F238E27FC236}">
                      <a16:creationId xmlns:a16="http://schemas.microsoft.com/office/drawing/2014/main" id="{2A6B7C26-EE39-905C-C4F2-2D2A351DE495}"/>
                    </a:ext>
                  </a:extLst>
                </p:cNvPr>
                <p:cNvSpPr/>
                <p:nvPr/>
              </p:nvSpPr>
              <p:spPr>
                <a:xfrm>
                  <a:off x="5027428" y="3956098"/>
                  <a:ext cx="35190" cy="12191"/>
                </a:xfrm>
                <a:custGeom>
                  <a:avLst/>
                  <a:gdLst>
                    <a:gd name="connsiteX0" fmla="*/ 0 w 35190"/>
                    <a:gd name="connsiteY0" fmla="*/ 12192 h 12191"/>
                    <a:gd name="connsiteX1" fmla="*/ 35190 w 35190"/>
                    <a:gd name="connsiteY1" fmla="*/ 12192 h 12191"/>
                    <a:gd name="connsiteX2" fmla="*/ 34176 w 35190"/>
                    <a:gd name="connsiteY2" fmla="*/ 552 h 12191"/>
                    <a:gd name="connsiteX3" fmla="*/ 34176 w 35190"/>
                    <a:gd name="connsiteY3" fmla="*/ 0 h 12191"/>
                    <a:gd name="connsiteX4" fmla="*/ 0 w 35190"/>
                    <a:gd name="connsiteY4" fmla="*/ 0 h 12191"/>
                    <a:gd name="connsiteX5" fmla="*/ 0 w 35190"/>
                    <a:gd name="connsiteY5" fmla="*/ 12192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0" h="12191">
                      <a:moveTo>
                        <a:pt x="0" y="12192"/>
                      </a:moveTo>
                      <a:lnTo>
                        <a:pt x="35190" y="12192"/>
                      </a:lnTo>
                      <a:cubicBezTo>
                        <a:pt x="34548" y="8342"/>
                        <a:pt x="34176" y="4492"/>
                        <a:pt x="34176" y="552"/>
                      </a:cubicBezTo>
                      <a:cubicBezTo>
                        <a:pt x="34176" y="366"/>
                        <a:pt x="34176" y="180"/>
                        <a:pt x="34176" y="0"/>
                      </a:cubicBezTo>
                      <a:lnTo>
                        <a:pt x="0" y="0"/>
                      </a:lnTo>
                      <a:lnTo>
                        <a:pt x="0" y="12192"/>
                      </a:lnTo>
                      <a:close/>
                    </a:path>
                  </a:pathLst>
                </a:custGeom>
                <a:solidFill>
                  <a:srgbClr val="2C5967"/>
                </a:solidFill>
                <a:ln w="6417" cap="flat">
                  <a:noFill/>
                  <a:prstDash val="solid"/>
                  <a:miter/>
                </a:ln>
              </p:spPr>
              <p:txBody>
                <a:bodyPr rtlCol="0" anchor="ctr"/>
                <a:lstStyle/>
                <a:p>
                  <a:endParaRPr lang="en-US" sz="810"/>
                </a:p>
              </p:txBody>
            </p:sp>
            <p:sp>
              <p:nvSpPr>
                <p:cNvPr id="673" name="Freeform: Shape 672">
                  <a:extLst>
                    <a:ext uri="{FF2B5EF4-FFF2-40B4-BE49-F238E27FC236}">
                      <a16:creationId xmlns:a16="http://schemas.microsoft.com/office/drawing/2014/main" id="{0274C70E-EA37-51C1-881A-A5F459368C96}"/>
                    </a:ext>
                  </a:extLst>
                </p:cNvPr>
                <p:cNvSpPr/>
                <p:nvPr/>
              </p:nvSpPr>
              <p:spPr>
                <a:xfrm>
                  <a:off x="5027428" y="3983594"/>
                  <a:ext cx="46278" cy="12191"/>
                </a:xfrm>
                <a:custGeom>
                  <a:avLst/>
                  <a:gdLst>
                    <a:gd name="connsiteX0" fmla="*/ 0 w 46278"/>
                    <a:gd name="connsiteY0" fmla="*/ 12192 h 12191"/>
                    <a:gd name="connsiteX1" fmla="*/ 37295 w 46278"/>
                    <a:gd name="connsiteY1" fmla="*/ 12192 h 12191"/>
                    <a:gd name="connsiteX2" fmla="*/ 46278 w 46278"/>
                    <a:gd name="connsiteY2" fmla="*/ 12192 h 12191"/>
                    <a:gd name="connsiteX3" fmla="*/ 39586 w 46278"/>
                    <a:gd name="connsiteY3" fmla="*/ 0 h 12191"/>
                    <a:gd name="connsiteX4" fmla="*/ 32257 w 46278"/>
                    <a:gd name="connsiteY4" fmla="*/ 0 h 12191"/>
                    <a:gd name="connsiteX5" fmla="*/ 0 w 46278"/>
                    <a:gd name="connsiteY5" fmla="*/ 0 h 12191"/>
                    <a:gd name="connsiteX6" fmla="*/ 0 w 46278"/>
                    <a:gd name="connsiteY6" fmla="*/ 12192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78" h="12191">
                      <a:moveTo>
                        <a:pt x="0" y="12192"/>
                      </a:moveTo>
                      <a:lnTo>
                        <a:pt x="37295" y="12192"/>
                      </a:lnTo>
                      <a:lnTo>
                        <a:pt x="46278" y="12192"/>
                      </a:lnTo>
                      <a:cubicBezTo>
                        <a:pt x="43615" y="8342"/>
                        <a:pt x="41421" y="4216"/>
                        <a:pt x="39586" y="0"/>
                      </a:cubicBezTo>
                      <a:lnTo>
                        <a:pt x="32257" y="0"/>
                      </a:lnTo>
                      <a:lnTo>
                        <a:pt x="0" y="0"/>
                      </a:lnTo>
                      <a:lnTo>
                        <a:pt x="0" y="12192"/>
                      </a:lnTo>
                      <a:close/>
                    </a:path>
                  </a:pathLst>
                </a:custGeom>
                <a:solidFill>
                  <a:srgbClr val="2C5967"/>
                </a:solidFill>
                <a:ln w="6417" cap="flat">
                  <a:noFill/>
                  <a:prstDash val="solid"/>
                  <a:miter/>
                </a:ln>
              </p:spPr>
              <p:txBody>
                <a:bodyPr rtlCol="0" anchor="ctr"/>
                <a:lstStyle/>
                <a:p>
                  <a:endParaRPr lang="en-US" sz="810"/>
                </a:p>
              </p:txBody>
            </p:sp>
            <p:sp>
              <p:nvSpPr>
                <p:cNvPr id="674" name="Freeform: Shape 673">
                  <a:extLst>
                    <a:ext uri="{FF2B5EF4-FFF2-40B4-BE49-F238E27FC236}">
                      <a16:creationId xmlns:a16="http://schemas.microsoft.com/office/drawing/2014/main" id="{5555BE6B-5F7C-C06E-952B-EDC31EE2843A}"/>
                    </a:ext>
                  </a:extLst>
                </p:cNvPr>
                <p:cNvSpPr/>
                <p:nvPr/>
              </p:nvSpPr>
              <p:spPr>
                <a:xfrm>
                  <a:off x="5070136" y="3894950"/>
                  <a:ext cx="172860" cy="173622"/>
                </a:xfrm>
                <a:custGeom>
                  <a:avLst/>
                  <a:gdLst>
                    <a:gd name="connsiteX0" fmla="*/ 138678 w 172860"/>
                    <a:gd name="connsiteY0" fmla="*/ 107619 h 173622"/>
                    <a:gd name="connsiteX1" fmla="*/ 114756 w 172860"/>
                    <a:gd name="connsiteY1" fmla="*/ 90389 h 173622"/>
                    <a:gd name="connsiteX2" fmla="*/ 104302 w 172860"/>
                    <a:gd name="connsiteY2" fmla="*/ 17879 h 173622"/>
                    <a:gd name="connsiteX3" fmla="*/ 17874 w 172860"/>
                    <a:gd name="connsiteY3" fmla="*/ 17879 h 173622"/>
                    <a:gd name="connsiteX4" fmla="*/ 17874 w 172860"/>
                    <a:gd name="connsiteY4" fmla="*/ 104320 h 173622"/>
                    <a:gd name="connsiteX5" fmla="*/ 61040 w 172860"/>
                    <a:gd name="connsiteY5" fmla="*/ 122198 h 173622"/>
                    <a:gd name="connsiteX6" fmla="*/ 89454 w 172860"/>
                    <a:gd name="connsiteY6" fmla="*/ 115229 h 173622"/>
                    <a:gd name="connsiteX7" fmla="*/ 106869 w 172860"/>
                    <a:gd name="connsiteY7" fmla="*/ 139433 h 173622"/>
                    <a:gd name="connsiteX8" fmla="*/ 126665 w 172860"/>
                    <a:gd name="connsiteY8" fmla="*/ 162348 h 173622"/>
                    <a:gd name="connsiteX9" fmla="*/ 137940 w 172860"/>
                    <a:gd name="connsiteY9" fmla="*/ 173622 h 173622"/>
                    <a:gd name="connsiteX10" fmla="*/ 172860 w 172860"/>
                    <a:gd name="connsiteY10" fmla="*/ 138695 h 173622"/>
                    <a:gd name="connsiteX11" fmla="*/ 161592 w 172860"/>
                    <a:gd name="connsiteY11" fmla="*/ 127421 h 173622"/>
                    <a:gd name="connsiteX12" fmla="*/ 138678 w 172860"/>
                    <a:gd name="connsiteY12" fmla="*/ 107619 h 173622"/>
                    <a:gd name="connsiteX13" fmla="*/ 26582 w 172860"/>
                    <a:gd name="connsiteY13" fmla="*/ 95703 h 173622"/>
                    <a:gd name="connsiteX14" fmla="*/ 26582 w 172860"/>
                    <a:gd name="connsiteY14" fmla="*/ 26587 h 173622"/>
                    <a:gd name="connsiteX15" fmla="*/ 61136 w 172860"/>
                    <a:gd name="connsiteY15" fmla="*/ 12284 h 173622"/>
                    <a:gd name="connsiteX16" fmla="*/ 95691 w 172860"/>
                    <a:gd name="connsiteY16" fmla="*/ 26587 h 173622"/>
                    <a:gd name="connsiteX17" fmla="*/ 95691 w 172860"/>
                    <a:gd name="connsiteY17" fmla="*/ 95703 h 173622"/>
                    <a:gd name="connsiteX18" fmla="*/ 26582 w 172860"/>
                    <a:gd name="connsiteY18" fmla="*/ 95703 h 173622"/>
                    <a:gd name="connsiteX19" fmla="*/ 138126 w 172860"/>
                    <a:gd name="connsiteY19" fmla="*/ 156483 h 173622"/>
                    <a:gd name="connsiteX20" fmla="*/ 135469 w 172860"/>
                    <a:gd name="connsiteY20" fmla="*/ 153820 h 173622"/>
                    <a:gd name="connsiteX21" fmla="*/ 116860 w 172860"/>
                    <a:gd name="connsiteY21" fmla="*/ 132278 h 173622"/>
                    <a:gd name="connsiteX22" fmla="*/ 99811 w 172860"/>
                    <a:gd name="connsiteY22" fmla="*/ 108536 h 173622"/>
                    <a:gd name="connsiteX23" fmla="*/ 104399 w 172860"/>
                    <a:gd name="connsiteY23" fmla="*/ 104410 h 173622"/>
                    <a:gd name="connsiteX24" fmla="*/ 107877 w 172860"/>
                    <a:gd name="connsiteY24" fmla="*/ 100560 h 173622"/>
                    <a:gd name="connsiteX25" fmla="*/ 131433 w 172860"/>
                    <a:gd name="connsiteY25" fmla="*/ 117520 h 173622"/>
                    <a:gd name="connsiteX26" fmla="*/ 153064 w 172860"/>
                    <a:gd name="connsiteY26" fmla="*/ 136129 h 173622"/>
                    <a:gd name="connsiteX27" fmla="*/ 155721 w 172860"/>
                    <a:gd name="connsiteY27" fmla="*/ 138792 h 173622"/>
                    <a:gd name="connsiteX28" fmla="*/ 138126 w 172860"/>
                    <a:gd name="connsiteY28" fmla="*/ 156483 h 17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2860" h="173622">
                      <a:moveTo>
                        <a:pt x="138678" y="107619"/>
                      </a:moveTo>
                      <a:lnTo>
                        <a:pt x="114756" y="90389"/>
                      </a:lnTo>
                      <a:cubicBezTo>
                        <a:pt x="127403" y="67192"/>
                        <a:pt x="123919" y="37495"/>
                        <a:pt x="104302" y="17879"/>
                      </a:cubicBezTo>
                      <a:cubicBezTo>
                        <a:pt x="80477" y="-5960"/>
                        <a:pt x="41707" y="-5960"/>
                        <a:pt x="17874" y="17879"/>
                      </a:cubicBezTo>
                      <a:cubicBezTo>
                        <a:pt x="-5958" y="41711"/>
                        <a:pt x="-5958" y="80488"/>
                        <a:pt x="17874" y="104320"/>
                      </a:cubicBezTo>
                      <a:cubicBezTo>
                        <a:pt x="29790" y="116236"/>
                        <a:pt x="45460" y="122198"/>
                        <a:pt x="61040" y="122198"/>
                      </a:cubicBezTo>
                      <a:cubicBezTo>
                        <a:pt x="70852" y="122198"/>
                        <a:pt x="80567" y="119907"/>
                        <a:pt x="89454" y="115229"/>
                      </a:cubicBezTo>
                      <a:lnTo>
                        <a:pt x="106869" y="139433"/>
                      </a:lnTo>
                      <a:cubicBezTo>
                        <a:pt x="113197" y="147865"/>
                        <a:pt x="119793" y="155565"/>
                        <a:pt x="126665" y="162348"/>
                      </a:cubicBezTo>
                      <a:lnTo>
                        <a:pt x="137940" y="173622"/>
                      </a:lnTo>
                      <a:lnTo>
                        <a:pt x="172860" y="138695"/>
                      </a:lnTo>
                      <a:lnTo>
                        <a:pt x="161592" y="127421"/>
                      </a:lnTo>
                      <a:cubicBezTo>
                        <a:pt x="154899" y="120638"/>
                        <a:pt x="147199" y="114035"/>
                        <a:pt x="138678" y="107619"/>
                      </a:cubicBezTo>
                      <a:close/>
                      <a:moveTo>
                        <a:pt x="26582" y="95703"/>
                      </a:moveTo>
                      <a:cubicBezTo>
                        <a:pt x="7518" y="76638"/>
                        <a:pt x="7518" y="45651"/>
                        <a:pt x="26582" y="26587"/>
                      </a:cubicBezTo>
                      <a:cubicBezTo>
                        <a:pt x="36111" y="17051"/>
                        <a:pt x="48669" y="12284"/>
                        <a:pt x="61136" y="12284"/>
                      </a:cubicBezTo>
                      <a:cubicBezTo>
                        <a:pt x="73694" y="12284"/>
                        <a:pt x="86156" y="17051"/>
                        <a:pt x="95691" y="26587"/>
                      </a:cubicBezTo>
                      <a:cubicBezTo>
                        <a:pt x="114756" y="45651"/>
                        <a:pt x="114756" y="76638"/>
                        <a:pt x="95691" y="95703"/>
                      </a:cubicBezTo>
                      <a:cubicBezTo>
                        <a:pt x="76717" y="114773"/>
                        <a:pt x="45646" y="114773"/>
                        <a:pt x="26582" y="95703"/>
                      </a:cubicBezTo>
                      <a:close/>
                      <a:moveTo>
                        <a:pt x="138126" y="156483"/>
                      </a:moveTo>
                      <a:lnTo>
                        <a:pt x="135469" y="153820"/>
                      </a:lnTo>
                      <a:cubicBezTo>
                        <a:pt x="129053" y="147403"/>
                        <a:pt x="122822" y="140165"/>
                        <a:pt x="116860" y="132278"/>
                      </a:cubicBezTo>
                      <a:lnTo>
                        <a:pt x="99811" y="108536"/>
                      </a:lnTo>
                      <a:cubicBezTo>
                        <a:pt x="101370" y="107253"/>
                        <a:pt x="102929" y="105880"/>
                        <a:pt x="104399" y="104410"/>
                      </a:cubicBezTo>
                      <a:cubicBezTo>
                        <a:pt x="105682" y="103127"/>
                        <a:pt x="106780" y="101843"/>
                        <a:pt x="107877" y="100560"/>
                      </a:cubicBezTo>
                      <a:lnTo>
                        <a:pt x="131433" y="117520"/>
                      </a:lnTo>
                      <a:cubicBezTo>
                        <a:pt x="139409" y="123481"/>
                        <a:pt x="146647" y="129712"/>
                        <a:pt x="153064" y="136129"/>
                      </a:cubicBezTo>
                      <a:lnTo>
                        <a:pt x="155721" y="138792"/>
                      </a:lnTo>
                      <a:lnTo>
                        <a:pt x="138126" y="156483"/>
                      </a:lnTo>
                      <a:close/>
                    </a:path>
                  </a:pathLst>
                </a:custGeom>
                <a:solidFill>
                  <a:srgbClr val="2C5967"/>
                </a:solidFill>
                <a:ln w="6417" cap="flat">
                  <a:noFill/>
                  <a:prstDash val="solid"/>
                  <a:miter/>
                </a:ln>
              </p:spPr>
              <p:txBody>
                <a:bodyPr rtlCol="0" anchor="ctr"/>
                <a:lstStyle/>
                <a:p>
                  <a:endParaRPr lang="en-US" sz="810"/>
                </a:p>
              </p:txBody>
            </p:sp>
            <p:sp>
              <p:nvSpPr>
                <p:cNvPr id="675" name="Freeform: Shape 674">
                  <a:extLst>
                    <a:ext uri="{FF2B5EF4-FFF2-40B4-BE49-F238E27FC236}">
                      <a16:creationId xmlns:a16="http://schemas.microsoft.com/office/drawing/2014/main" id="{1DBF3D0D-5F9F-9AC6-1639-B1DD0F463BA1}"/>
                    </a:ext>
                  </a:extLst>
                </p:cNvPr>
                <p:cNvSpPr/>
                <p:nvPr/>
              </p:nvSpPr>
              <p:spPr>
                <a:xfrm>
                  <a:off x="5157485" y="3941981"/>
                  <a:ext cx="13379" cy="9349"/>
                </a:xfrm>
                <a:custGeom>
                  <a:avLst/>
                  <a:gdLst>
                    <a:gd name="connsiteX0" fmla="*/ 11454 w 13379"/>
                    <a:gd name="connsiteY0" fmla="*/ 0 h 9349"/>
                    <a:gd name="connsiteX1" fmla="*/ 0 w 13379"/>
                    <a:gd name="connsiteY1" fmla="*/ 4312 h 9349"/>
                    <a:gd name="connsiteX2" fmla="*/ 1373 w 13379"/>
                    <a:gd name="connsiteY2" fmla="*/ 9349 h 9349"/>
                    <a:gd name="connsiteX3" fmla="*/ 13379 w 13379"/>
                    <a:gd name="connsiteY3" fmla="*/ 7245 h 9349"/>
                    <a:gd name="connsiteX4" fmla="*/ 11454 w 13379"/>
                    <a:gd name="connsiteY4" fmla="*/ 0 h 9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79" h="9349">
                      <a:moveTo>
                        <a:pt x="11454" y="0"/>
                      </a:moveTo>
                      <a:lnTo>
                        <a:pt x="0" y="4312"/>
                      </a:lnTo>
                      <a:cubicBezTo>
                        <a:pt x="642" y="5961"/>
                        <a:pt x="1097" y="7610"/>
                        <a:pt x="1373" y="9349"/>
                      </a:cubicBezTo>
                      <a:lnTo>
                        <a:pt x="13379" y="7245"/>
                      </a:lnTo>
                      <a:cubicBezTo>
                        <a:pt x="13013" y="4858"/>
                        <a:pt x="12372" y="2387"/>
                        <a:pt x="11454" y="0"/>
                      </a:cubicBezTo>
                      <a:close/>
                    </a:path>
                  </a:pathLst>
                </a:custGeom>
                <a:solidFill>
                  <a:srgbClr val="2C5967"/>
                </a:solidFill>
                <a:ln w="6417" cap="flat">
                  <a:noFill/>
                  <a:prstDash val="solid"/>
                  <a:miter/>
                </a:ln>
              </p:spPr>
              <p:txBody>
                <a:bodyPr rtlCol="0" anchor="ctr"/>
                <a:lstStyle/>
                <a:p>
                  <a:endParaRPr lang="en-US" sz="810"/>
                </a:p>
              </p:txBody>
            </p:sp>
            <p:sp>
              <p:nvSpPr>
                <p:cNvPr id="676" name="Freeform: Shape 675">
                  <a:extLst>
                    <a:ext uri="{FF2B5EF4-FFF2-40B4-BE49-F238E27FC236}">
                      <a16:creationId xmlns:a16="http://schemas.microsoft.com/office/drawing/2014/main" id="{2A7152C4-2798-CE6C-552E-D86314DFE0BF}"/>
                    </a:ext>
                  </a:extLst>
                </p:cNvPr>
                <p:cNvSpPr/>
                <p:nvPr/>
              </p:nvSpPr>
              <p:spPr>
                <a:xfrm>
                  <a:off x="5136219" y="3916955"/>
                  <a:ext cx="30345" cy="25763"/>
                </a:xfrm>
                <a:custGeom>
                  <a:avLst/>
                  <a:gdLst>
                    <a:gd name="connsiteX0" fmla="*/ 23742 w 30345"/>
                    <a:gd name="connsiteY0" fmla="*/ 11095 h 25763"/>
                    <a:gd name="connsiteX1" fmla="*/ 1925 w 30345"/>
                    <a:gd name="connsiteY1" fmla="*/ 0 h 25763"/>
                    <a:gd name="connsiteX2" fmla="*/ 0 w 30345"/>
                    <a:gd name="connsiteY2" fmla="*/ 12102 h 25763"/>
                    <a:gd name="connsiteX3" fmla="*/ 15035 w 30345"/>
                    <a:gd name="connsiteY3" fmla="*/ 19712 h 25763"/>
                    <a:gd name="connsiteX4" fmla="*/ 19616 w 30345"/>
                    <a:gd name="connsiteY4" fmla="*/ 25764 h 25763"/>
                    <a:gd name="connsiteX5" fmla="*/ 30345 w 30345"/>
                    <a:gd name="connsiteY5" fmla="*/ 19802 h 25763"/>
                    <a:gd name="connsiteX6" fmla="*/ 23742 w 30345"/>
                    <a:gd name="connsiteY6" fmla="*/ 11095 h 25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45" h="25763">
                      <a:moveTo>
                        <a:pt x="23742" y="11095"/>
                      </a:moveTo>
                      <a:cubicBezTo>
                        <a:pt x="17788" y="5133"/>
                        <a:pt x="10267" y="1283"/>
                        <a:pt x="1925" y="0"/>
                      </a:cubicBezTo>
                      <a:lnTo>
                        <a:pt x="0" y="12102"/>
                      </a:lnTo>
                      <a:cubicBezTo>
                        <a:pt x="5775" y="13020"/>
                        <a:pt x="10909" y="15676"/>
                        <a:pt x="15035" y="19712"/>
                      </a:cubicBezTo>
                      <a:cubicBezTo>
                        <a:pt x="16870" y="21548"/>
                        <a:pt x="18333" y="23563"/>
                        <a:pt x="19616" y="25764"/>
                      </a:cubicBezTo>
                      <a:lnTo>
                        <a:pt x="30345" y="19802"/>
                      </a:lnTo>
                      <a:cubicBezTo>
                        <a:pt x="28600" y="16684"/>
                        <a:pt x="26309" y="13751"/>
                        <a:pt x="23742" y="11095"/>
                      </a:cubicBezTo>
                      <a:close/>
                    </a:path>
                  </a:pathLst>
                </a:custGeom>
                <a:solidFill>
                  <a:srgbClr val="2C5967"/>
                </a:solidFill>
                <a:ln w="6417" cap="flat">
                  <a:noFill/>
                  <a:prstDash val="solid"/>
                  <a:miter/>
                </a:ln>
              </p:spPr>
              <p:txBody>
                <a:bodyPr rtlCol="0" anchor="ctr"/>
                <a:lstStyle/>
                <a:p>
                  <a:endParaRPr lang="en-US" sz="810"/>
                </a:p>
              </p:txBody>
            </p:sp>
          </p:grpSp>
        </p:grpSp>
        <p:sp>
          <p:nvSpPr>
            <p:cNvPr id="677" name="TextBox 676">
              <a:extLst>
                <a:ext uri="{FF2B5EF4-FFF2-40B4-BE49-F238E27FC236}">
                  <a16:creationId xmlns:a16="http://schemas.microsoft.com/office/drawing/2014/main" id="{4BF37F4B-44BE-8B70-F38A-6E1E3C011529}"/>
                </a:ext>
              </a:extLst>
            </p:cNvPr>
            <p:cNvSpPr txBox="1"/>
            <p:nvPr/>
          </p:nvSpPr>
          <p:spPr>
            <a:xfrm>
              <a:off x="4669253" y="4094368"/>
              <a:ext cx="849913"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OCI Language</a:t>
              </a:r>
            </a:p>
          </p:txBody>
        </p:sp>
      </p:grpSp>
      <p:grpSp>
        <p:nvGrpSpPr>
          <p:cNvPr id="678" name="Graphic 4">
            <a:extLst>
              <a:ext uri="{FF2B5EF4-FFF2-40B4-BE49-F238E27FC236}">
                <a16:creationId xmlns:a16="http://schemas.microsoft.com/office/drawing/2014/main" id="{28A419BA-257A-7A70-0F19-F66A89088DBF}"/>
              </a:ext>
            </a:extLst>
          </p:cNvPr>
          <p:cNvGrpSpPr/>
          <p:nvPr/>
        </p:nvGrpSpPr>
        <p:grpSpPr>
          <a:xfrm>
            <a:off x="5443724" y="2554907"/>
            <a:ext cx="1015021" cy="529424"/>
            <a:chOff x="5584404" y="3781926"/>
            <a:chExt cx="1015021" cy="529424"/>
          </a:xfrm>
        </p:grpSpPr>
        <p:grpSp>
          <p:nvGrpSpPr>
            <p:cNvPr id="679" name="Graphic 4">
              <a:extLst>
                <a:ext uri="{FF2B5EF4-FFF2-40B4-BE49-F238E27FC236}">
                  <a16:creationId xmlns:a16="http://schemas.microsoft.com/office/drawing/2014/main" id="{78D2714D-AA29-1584-D195-8808EDF1E9D3}"/>
                </a:ext>
              </a:extLst>
            </p:cNvPr>
            <p:cNvGrpSpPr/>
            <p:nvPr/>
          </p:nvGrpSpPr>
          <p:grpSpPr>
            <a:xfrm>
              <a:off x="5890661" y="3781926"/>
              <a:ext cx="385010" cy="356134"/>
              <a:chOff x="5890661" y="3781926"/>
              <a:chExt cx="385010" cy="356134"/>
            </a:xfrm>
          </p:grpSpPr>
          <p:sp>
            <p:nvSpPr>
              <p:cNvPr id="680" name="Freeform: Shape 679">
                <a:extLst>
                  <a:ext uri="{FF2B5EF4-FFF2-40B4-BE49-F238E27FC236}">
                    <a16:creationId xmlns:a16="http://schemas.microsoft.com/office/drawing/2014/main" id="{BEE5409B-F7AC-9B2A-E585-B701182CC44B}"/>
                  </a:ext>
                </a:extLst>
              </p:cNvPr>
              <p:cNvSpPr/>
              <p:nvPr/>
            </p:nvSpPr>
            <p:spPr>
              <a:xfrm>
                <a:off x="5890661" y="3781926"/>
                <a:ext cx="385010" cy="356134"/>
              </a:xfrm>
              <a:custGeom>
                <a:avLst/>
                <a:gdLst>
                  <a:gd name="connsiteX0" fmla="*/ 194155 w 385010"/>
                  <a:gd name="connsiteY0" fmla="*/ 194956 h 356134"/>
                  <a:gd name="connsiteX1" fmla="*/ 317358 w 385010"/>
                  <a:gd name="connsiteY1" fmla="*/ 194956 h 356134"/>
                  <a:gd name="connsiteX2" fmla="*/ 349076 w 385010"/>
                  <a:gd name="connsiteY2" fmla="*/ 214143 h 356134"/>
                  <a:gd name="connsiteX3" fmla="*/ 385011 w 385010"/>
                  <a:gd name="connsiteY3" fmla="*/ 178067 h 356134"/>
                  <a:gd name="connsiteX4" fmla="*/ 349076 w 385010"/>
                  <a:gd name="connsiteY4" fmla="*/ 141992 h 356134"/>
                  <a:gd name="connsiteX5" fmla="*/ 317358 w 385010"/>
                  <a:gd name="connsiteY5" fmla="*/ 161178 h 356134"/>
                  <a:gd name="connsiteX6" fmla="*/ 194155 w 385010"/>
                  <a:gd name="connsiteY6" fmla="*/ 161178 h 356134"/>
                  <a:gd name="connsiteX7" fmla="*/ 191864 w 385010"/>
                  <a:gd name="connsiteY7" fmla="*/ 161178 h 356134"/>
                  <a:gd name="connsiteX8" fmla="*/ 191864 w 385010"/>
                  <a:gd name="connsiteY8" fmla="*/ 150712 h 356134"/>
                  <a:gd name="connsiteX9" fmla="*/ 194155 w 385010"/>
                  <a:gd name="connsiteY9" fmla="*/ 150712 h 356134"/>
                  <a:gd name="connsiteX10" fmla="*/ 271708 w 385010"/>
                  <a:gd name="connsiteY10" fmla="*/ 150712 h 356134"/>
                  <a:gd name="connsiteX11" fmla="*/ 275469 w 385010"/>
                  <a:gd name="connsiteY11" fmla="*/ 150712 h 356134"/>
                  <a:gd name="connsiteX12" fmla="*/ 278125 w 385010"/>
                  <a:gd name="connsiteY12" fmla="*/ 148056 h 356134"/>
                  <a:gd name="connsiteX13" fmla="*/ 304986 w 385010"/>
                  <a:gd name="connsiteY13" fmla="*/ 121156 h 356134"/>
                  <a:gd name="connsiteX14" fmla="*/ 315709 w 385010"/>
                  <a:gd name="connsiteY14" fmla="*/ 122812 h 356134"/>
                  <a:gd name="connsiteX15" fmla="*/ 351643 w 385010"/>
                  <a:gd name="connsiteY15" fmla="*/ 86736 h 356134"/>
                  <a:gd name="connsiteX16" fmla="*/ 315709 w 385010"/>
                  <a:gd name="connsiteY16" fmla="*/ 50667 h 356134"/>
                  <a:gd name="connsiteX17" fmla="*/ 279774 w 385010"/>
                  <a:gd name="connsiteY17" fmla="*/ 86736 h 356134"/>
                  <a:gd name="connsiteX18" fmla="*/ 281334 w 385010"/>
                  <a:gd name="connsiteY18" fmla="*/ 97202 h 356134"/>
                  <a:gd name="connsiteX19" fmla="*/ 261531 w 385010"/>
                  <a:gd name="connsiteY19" fmla="*/ 117030 h 356134"/>
                  <a:gd name="connsiteX20" fmla="*/ 194155 w 385010"/>
                  <a:gd name="connsiteY20" fmla="*/ 117030 h 356134"/>
                  <a:gd name="connsiteX21" fmla="*/ 191864 w 385010"/>
                  <a:gd name="connsiteY21" fmla="*/ 117030 h 356134"/>
                  <a:gd name="connsiteX22" fmla="*/ 191864 w 385010"/>
                  <a:gd name="connsiteY22" fmla="*/ 96195 h 356134"/>
                  <a:gd name="connsiteX23" fmla="*/ 200661 w 385010"/>
                  <a:gd name="connsiteY23" fmla="*/ 87385 h 356134"/>
                  <a:gd name="connsiteX24" fmla="*/ 217717 w 385010"/>
                  <a:gd name="connsiteY24" fmla="*/ 70309 h 356134"/>
                  <a:gd name="connsiteX25" fmla="*/ 228439 w 385010"/>
                  <a:gd name="connsiteY25" fmla="*/ 71958 h 356134"/>
                  <a:gd name="connsiteX26" fmla="*/ 264374 w 385010"/>
                  <a:gd name="connsiteY26" fmla="*/ 35889 h 356134"/>
                  <a:gd name="connsiteX27" fmla="*/ 228350 w 385010"/>
                  <a:gd name="connsiteY27" fmla="*/ 0 h 356134"/>
                  <a:gd name="connsiteX28" fmla="*/ 195900 w 385010"/>
                  <a:gd name="connsiteY28" fmla="*/ 20835 h 356134"/>
                  <a:gd name="connsiteX29" fmla="*/ 195900 w 385010"/>
                  <a:gd name="connsiteY29" fmla="*/ 20560 h 356134"/>
                  <a:gd name="connsiteX30" fmla="*/ 192139 w 385010"/>
                  <a:gd name="connsiteY30" fmla="*/ 28176 h 356134"/>
                  <a:gd name="connsiteX31" fmla="*/ 189387 w 385010"/>
                  <a:gd name="connsiteY31" fmla="*/ 20925 h 356134"/>
                  <a:gd name="connsiteX32" fmla="*/ 189297 w 385010"/>
                  <a:gd name="connsiteY32" fmla="*/ 20649 h 356134"/>
                  <a:gd name="connsiteX33" fmla="*/ 159869 w 385010"/>
                  <a:gd name="connsiteY33" fmla="*/ 186 h 356134"/>
                  <a:gd name="connsiteX34" fmla="*/ 157213 w 385010"/>
                  <a:gd name="connsiteY34" fmla="*/ 186 h 356134"/>
                  <a:gd name="connsiteX35" fmla="*/ 128703 w 385010"/>
                  <a:gd name="connsiteY35" fmla="*/ 5416 h 356134"/>
                  <a:gd name="connsiteX36" fmla="*/ 87821 w 385010"/>
                  <a:gd name="connsiteY36" fmla="*/ 37635 h 356134"/>
                  <a:gd name="connsiteX37" fmla="*/ 19251 w 385010"/>
                  <a:gd name="connsiteY37" fmla="*/ 120239 h 356134"/>
                  <a:gd name="connsiteX38" fmla="*/ 19340 w 385010"/>
                  <a:gd name="connsiteY38" fmla="*/ 124557 h 356134"/>
                  <a:gd name="connsiteX39" fmla="*/ 0 w 385010"/>
                  <a:gd name="connsiteY39" fmla="*/ 178157 h 356134"/>
                  <a:gd name="connsiteX40" fmla="*/ 19340 w 385010"/>
                  <a:gd name="connsiteY40" fmla="*/ 231853 h 356134"/>
                  <a:gd name="connsiteX41" fmla="*/ 19251 w 385010"/>
                  <a:gd name="connsiteY41" fmla="*/ 235896 h 356134"/>
                  <a:gd name="connsiteX42" fmla="*/ 87359 w 385010"/>
                  <a:gd name="connsiteY42" fmla="*/ 318410 h 356134"/>
                  <a:gd name="connsiteX43" fmla="*/ 157213 w 385010"/>
                  <a:gd name="connsiteY43" fmla="*/ 356135 h 356134"/>
                  <a:gd name="connsiteX44" fmla="*/ 159414 w 385010"/>
                  <a:gd name="connsiteY44" fmla="*/ 356135 h 356134"/>
                  <a:gd name="connsiteX45" fmla="*/ 191588 w 385010"/>
                  <a:gd name="connsiteY45" fmla="*/ 325109 h 356134"/>
                  <a:gd name="connsiteX46" fmla="*/ 192961 w 385010"/>
                  <a:gd name="connsiteY46" fmla="*/ 325109 h 356134"/>
                  <a:gd name="connsiteX47" fmla="*/ 228439 w 385010"/>
                  <a:gd name="connsiteY47" fmla="*/ 356135 h 356134"/>
                  <a:gd name="connsiteX48" fmla="*/ 264374 w 385010"/>
                  <a:gd name="connsiteY48" fmla="*/ 320059 h 356134"/>
                  <a:gd name="connsiteX49" fmla="*/ 228439 w 385010"/>
                  <a:gd name="connsiteY49" fmla="*/ 283990 h 356134"/>
                  <a:gd name="connsiteX50" fmla="*/ 217717 w 385010"/>
                  <a:gd name="connsiteY50" fmla="*/ 285639 h 356134"/>
                  <a:gd name="connsiteX51" fmla="*/ 200661 w 385010"/>
                  <a:gd name="connsiteY51" fmla="*/ 268571 h 356134"/>
                  <a:gd name="connsiteX52" fmla="*/ 191864 w 385010"/>
                  <a:gd name="connsiteY52" fmla="*/ 259760 h 356134"/>
                  <a:gd name="connsiteX53" fmla="*/ 191864 w 385010"/>
                  <a:gd name="connsiteY53" fmla="*/ 239104 h 356134"/>
                  <a:gd name="connsiteX54" fmla="*/ 194155 w 385010"/>
                  <a:gd name="connsiteY54" fmla="*/ 239104 h 356134"/>
                  <a:gd name="connsiteX55" fmla="*/ 261531 w 385010"/>
                  <a:gd name="connsiteY55" fmla="*/ 239104 h 356134"/>
                  <a:gd name="connsiteX56" fmla="*/ 281700 w 385010"/>
                  <a:gd name="connsiteY56" fmla="*/ 259388 h 356134"/>
                  <a:gd name="connsiteX57" fmla="*/ 280602 w 385010"/>
                  <a:gd name="connsiteY57" fmla="*/ 268295 h 356134"/>
                  <a:gd name="connsiteX58" fmla="*/ 316536 w 385010"/>
                  <a:gd name="connsiteY58" fmla="*/ 304364 h 356134"/>
                  <a:gd name="connsiteX59" fmla="*/ 352471 w 385010"/>
                  <a:gd name="connsiteY59" fmla="*/ 268295 h 356134"/>
                  <a:gd name="connsiteX60" fmla="*/ 316536 w 385010"/>
                  <a:gd name="connsiteY60" fmla="*/ 232219 h 356134"/>
                  <a:gd name="connsiteX61" fmla="*/ 304345 w 385010"/>
                  <a:gd name="connsiteY61" fmla="*/ 234330 h 356134"/>
                  <a:gd name="connsiteX62" fmla="*/ 278125 w 385010"/>
                  <a:gd name="connsiteY62" fmla="*/ 207989 h 356134"/>
                  <a:gd name="connsiteX63" fmla="*/ 275469 w 385010"/>
                  <a:gd name="connsiteY63" fmla="*/ 205326 h 356134"/>
                  <a:gd name="connsiteX64" fmla="*/ 271708 w 385010"/>
                  <a:gd name="connsiteY64" fmla="*/ 205326 h 356134"/>
                  <a:gd name="connsiteX65" fmla="*/ 194155 w 385010"/>
                  <a:gd name="connsiteY65" fmla="*/ 205326 h 356134"/>
                  <a:gd name="connsiteX66" fmla="*/ 191864 w 385010"/>
                  <a:gd name="connsiteY66" fmla="*/ 205326 h 356134"/>
                  <a:gd name="connsiteX67" fmla="*/ 191864 w 385010"/>
                  <a:gd name="connsiteY67" fmla="*/ 194867 h 356134"/>
                  <a:gd name="connsiteX68" fmla="*/ 194155 w 385010"/>
                  <a:gd name="connsiteY68" fmla="*/ 194867 h 356134"/>
                  <a:gd name="connsiteX69" fmla="*/ 194155 w 385010"/>
                  <a:gd name="connsiteY69" fmla="*/ 194956 h 35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85010" h="356134">
                    <a:moveTo>
                      <a:pt x="194155" y="194956"/>
                    </a:moveTo>
                    <a:lnTo>
                      <a:pt x="317358" y="194956"/>
                    </a:lnTo>
                    <a:cubicBezTo>
                      <a:pt x="323499" y="206520"/>
                      <a:pt x="335691" y="214143"/>
                      <a:pt x="349076" y="214143"/>
                    </a:cubicBezTo>
                    <a:cubicBezTo>
                      <a:pt x="368879" y="214143"/>
                      <a:pt x="385011" y="197985"/>
                      <a:pt x="385011" y="178067"/>
                    </a:cubicBezTo>
                    <a:cubicBezTo>
                      <a:pt x="385011" y="158149"/>
                      <a:pt x="368879" y="141992"/>
                      <a:pt x="349076" y="141992"/>
                    </a:cubicBezTo>
                    <a:cubicBezTo>
                      <a:pt x="335691" y="141992"/>
                      <a:pt x="323499" y="149615"/>
                      <a:pt x="317358" y="161178"/>
                    </a:cubicBezTo>
                    <a:lnTo>
                      <a:pt x="194155" y="161178"/>
                    </a:lnTo>
                    <a:lnTo>
                      <a:pt x="191864" y="161178"/>
                    </a:lnTo>
                    <a:lnTo>
                      <a:pt x="191864" y="150712"/>
                    </a:lnTo>
                    <a:lnTo>
                      <a:pt x="194155" y="150712"/>
                    </a:lnTo>
                    <a:lnTo>
                      <a:pt x="271708" y="150712"/>
                    </a:lnTo>
                    <a:lnTo>
                      <a:pt x="275469" y="150712"/>
                    </a:lnTo>
                    <a:lnTo>
                      <a:pt x="278125" y="148056"/>
                    </a:lnTo>
                    <a:lnTo>
                      <a:pt x="304986" y="121156"/>
                    </a:lnTo>
                    <a:cubicBezTo>
                      <a:pt x="308464" y="122260"/>
                      <a:pt x="312045" y="122812"/>
                      <a:pt x="315709" y="122812"/>
                    </a:cubicBezTo>
                    <a:cubicBezTo>
                      <a:pt x="335511" y="122812"/>
                      <a:pt x="351643" y="106654"/>
                      <a:pt x="351643" y="86736"/>
                    </a:cubicBezTo>
                    <a:cubicBezTo>
                      <a:pt x="351643" y="66819"/>
                      <a:pt x="335511" y="50667"/>
                      <a:pt x="315709" y="50667"/>
                    </a:cubicBezTo>
                    <a:cubicBezTo>
                      <a:pt x="295906" y="50667"/>
                      <a:pt x="279774" y="66819"/>
                      <a:pt x="279774" y="86736"/>
                    </a:cubicBezTo>
                    <a:cubicBezTo>
                      <a:pt x="279774" y="90317"/>
                      <a:pt x="280326" y="93808"/>
                      <a:pt x="281334" y="97202"/>
                    </a:cubicBezTo>
                    <a:lnTo>
                      <a:pt x="261531" y="117030"/>
                    </a:lnTo>
                    <a:lnTo>
                      <a:pt x="194155" y="117030"/>
                    </a:lnTo>
                    <a:lnTo>
                      <a:pt x="191864" y="117030"/>
                    </a:lnTo>
                    <a:lnTo>
                      <a:pt x="191864" y="96195"/>
                    </a:lnTo>
                    <a:lnTo>
                      <a:pt x="200661" y="87385"/>
                    </a:lnTo>
                    <a:lnTo>
                      <a:pt x="217717" y="70309"/>
                    </a:lnTo>
                    <a:cubicBezTo>
                      <a:pt x="221195" y="71413"/>
                      <a:pt x="224776" y="71958"/>
                      <a:pt x="228439" y="71958"/>
                    </a:cubicBezTo>
                    <a:cubicBezTo>
                      <a:pt x="248242" y="71958"/>
                      <a:pt x="264374" y="55807"/>
                      <a:pt x="264374" y="35889"/>
                    </a:cubicBezTo>
                    <a:cubicBezTo>
                      <a:pt x="264374" y="15972"/>
                      <a:pt x="248146" y="0"/>
                      <a:pt x="228350" y="0"/>
                    </a:cubicBezTo>
                    <a:cubicBezTo>
                      <a:pt x="213957" y="0"/>
                      <a:pt x="201579" y="8534"/>
                      <a:pt x="195900" y="20835"/>
                    </a:cubicBezTo>
                    <a:lnTo>
                      <a:pt x="195900" y="20560"/>
                    </a:lnTo>
                    <a:lnTo>
                      <a:pt x="192139" y="28176"/>
                    </a:lnTo>
                    <a:lnTo>
                      <a:pt x="189387" y="20925"/>
                    </a:lnTo>
                    <a:cubicBezTo>
                      <a:pt x="189387" y="20835"/>
                      <a:pt x="189297" y="20746"/>
                      <a:pt x="189297" y="20649"/>
                    </a:cubicBezTo>
                    <a:cubicBezTo>
                      <a:pt x="184439" y="8907"/>
                      <a:pt x="173255" y="642"/>
                      <a:pt x="159869" y="186"/>
                    </a:cubicBezTo>
                    <a:cubicBezTo>
                      <a:pt x="158952" y="186"/>
                      <a:pt x="158130" y="186"/>
                      <a:pt x="157213" y="186"/>
                    </a:cubicBezTo>
                    <a:cubicBezTo>
                      <a:pt x="147587" y="186"/>
                      <a:pt x="137962" y="1925"/>
                      <a:pt x="128703" y="5416"/>
                    </a:cubicBezTo>
                    <a:cubicBezTo>
                      <a:pt x="112109" y="11563"/>
                      <a:pt x="97722" y="22947"/>
                      <a:pt x="87821" y="37635"/>
                    </a:cubicBezTo>
                    <a:cubicBezTo>
                      <a:pt x="48402" y="44886"/>
                      <a:pt x="19251" y="79671"/>
                      <a:pt x="19251" y="120239"/>
                    </a:cubicBezTo>
                    <a:cubicBezTo>
                      <a:pt x="19251" y="121618"/>
                      <a:pt x="19251" y="123088"/>
                      <a:pt x="19340" y="124557"/>
                    </a:cubicBezTo>
                    <a:cubicBezTo>
                      <a:pt x="6872" y="139515"/>
                      <a:pt x="0" y="158425"/>
                      <a:pt x="0" y="178157"/>
                    </a:cubicBezTo>
                    <a:cubicBezTo>
                      <a:pt x="0" y="197895"/>
                      <a:pt x="6872" y="216799"/>
                      <a:pt x="19340" y="231853"/>
                    </a:cubicBezTo>
                    <a:cubicBezTo>
                      <a:pt x="19251" y="233233"/>
                      <a:pt x="19251" y="234516"/>
                      <a:pt x="19251" y="235896"/>
                    </a:cubicBezTo>
                    <a:cubicBezTo>
                      <a:pt x="19251" y="276187"/>
                      <a:pt x="48216" y="310883"/>
                      <a:pt x="87359" y="318410"/>
                    </a:cubicBezTo>
                    <a:cubicBezTo>
                      <a:pt x="102946" y="342088"/>
                      <a:pt x="128703" y="356135"/>
                      <a:pt x="157213" y="356135"/>
                    </a:cubicBezTo>
                    <a:cubicBezTo>
                      <a:pt x="157944" y="356135"/>
                      <a:pt x="158682" y="356135"/>
                      <a:pt x="159414" y="356135"/>
                    </a:cubicBezTo>
                    <a:cubicBezTo>
                      <a:pt x="176553" y="355673"/>
                      <a:pt x="190394" y="341909"/>
                      <a:pt x="191588" y="325109"/>
                    </a:cubicBezTo>
                    <a:lnTo>
                      <a:pt x="192961" y="325109"/>
                    </a:lnTo>
                    <a:cubicBezTo>
                      <a:pt x="195438" y="342550"/>
                      <a:pt x="210286" y="356135"/>
                      <a:pt x="228439" y="356135"/>
                    </a:cubicBezTo>
                    <a:cubicBezTo>
                      <a:pt x="248242" y="356135"/>
                      <a:pt x="264374" y="339977"/>
                      <a:pt x="264374" y="320059"/>
                    </a:cubicBezTo>
                    <a:cubicBezTo>
                      <a:pt x="264374" y="300141"/>
                      <a:pt x="248242" y="283990"/>
                      <a:pt x="228439" y="283990"/>
                    </a:cubicBezTo>
                    <a:cubicBezTo>
                      <a:pt x="224776" y="283990"/>
                      <a:pt x="221195" y="284542"/>
                      <a:pt x="217717" y="285639"/>
                    </a:cubicBezTo>
                    <a:lnTo>
                      <a:pt x="200661" y="268571"/>
                    </a:lnTo>
                    <a:lnTo>
                      <a:pt x="191864" y="259760"/>
                    </a:lnTo>
                    <a:lnTo>
                      <a:pt x="191864" y="239104"/>
                    </a:lnTo>
                    <a:lnTo>
                      <a:pt x="194155" y="239104"/>
                    </a:lnTo>
                    <a:lnTo>
                      <a:pt x="261531" y="239104"/>
                    </a:lnTo>
                    <a:lnTo>
                      <a:pt x="281700" y="259388"/>
                    </a:lnTo>
                    <a:cubicBezTo>
                      <a:pt x="280968" y="262327"/>
                      <a:pt x="280602" y="265266"/>
                      <a:pt x="280602" y="268295"/>
                    </a:cubicBezTo>
                    <a:cubicBezTo>
                      <a:pt x="280602" y="288123"/>
                      <a:pt x="296734" y="304364"/>
                      <a:pt x="316536" y="304364"/>
                    </a:cubicBezTo>
                    <a:cubicBezTo>
                      <a:pt x="336332" y="304364"/>
                      <a:pt x="352471" y="288213"/>
                      <a:pt x="352471" y="268295"/>
                    </a:cubicBezTo>
                    <a:cubicBezTo>
                      <a:pt x="352471" y="248377"/>
                      <a:pt x="336332" y="232219"/>
                      <a:pt x="316536" y="232219"/>
                    </a:cubicBezTo>
                    <a:cubicBezTo>
                      <a:pt x="312410" y="232219"/>
                      <a:pt x="308285" y="232957"/>
                      <a:pt x="304345" y="234330"/>
                    </a:cubicBezTo>
                    <a:lnTo>
                      <a:pt x="278125" y="207989"/>
                    </a:lnTo>
                    <a:lnTo>
                      <a:pt x="275469" y="205326"/>
                    </a:lnTo>
                    <a:lnTo>
                      <a:pt x="271708" y="205326"/>
                    </a:lnTo>
                    <a:lnTo>
                      <a:pt x="194155" y="205326"/>
                    </a:lnTo>
                    <a:lnTo>
                      <a:pt x="191864" y="205326"/>
                    </a:lnTo>
                    <a:lnTo>
                      <a:pt x="191864" y="194867"/>
                    </a:lnTo>
                    <a:lnTo>
                      <a:pt x="194155" y="194867"/>
                    </a:lnTo>
                    <a:lnTo>
                      <a:pt x="194155" y="194956"/>
                    </a:lnTo>
                    <a:close/>
                  </a:path>
                </a:pathLst>
              </a:custGeom>
              <a:solidFill>
                <a:srgbClr val="FFFFFF"/>
              </a:solidFill>
              <a:ln w="6417" cap="flat">
                <a:noFill/>
                <a:prstDash val="solid"/>
                <a:miter/>
              </a:ln>
            </p:spPr>
            <p:txBody>
              <a:bodyPr rtlCol="0" anchor="ctr"/>
              <a:lstStyle/>
              <a:p>
                <a:endParaRPr lang="en-US" sz="810"/>
              </a:p>
            </p:txBody>
          </p:sp>
          <p:grpSp>
            <p:nvGrpSpPr>
              <p:cNvPr id="681" name="Graphic 4">
                <a:extLst>
                  <a:ext uri="{FF2B5EF4-FFF2-40B4-BE49-F238E27FC236}">
                    <a16:creationId xmlns:a16="http://schemas.microsoft.com/office/drawing/2014/main" id="{23F379C5-C981-9C6F-1D16-6650DDC5D22E}"/>
                  </a:ext>
                </a:extLst>
              </p:cNvPr>
              <p:cNvGrpSpPr/>
              <p:nvPr/>
            </p:nvGrpSpPr>
            <p:grpSpPr>
              <a:xfrm>
                <a:off x="5899830" y="3791102"/>
                <a:ext cx="366670" cy="337782"/>
                <a:chOff x="5899830" y="3791102"/>
                <a:chExt cx="366670" cy="337782"/>
              </a:xfrm>
              <a:solidFill>
                <a:srgbClr val="2C5967"/>
              </a:solidFill>
            </p:grpSpPr>
            <p:sp>
              <p:nvSpPr>
                <p:cNvPr id="682" name="Freeform: Shape 681">
                  <a:extLst>
                    <a:ext uri="{FF2B5EF4-FFF2-40B4-BE49-F238E27FC236}">
                      <a16:creationId xmlns:a16="http://schemas.microsoft.com/office/drawing/2014/main" id="{C3257476-622B-BD50-FD77-2265795C01FF}"/>
                    </a:ext>
                  </a:extLst>
                </p:cNvPr>
                <p:cNvSpPr/>
                <p:nvPr/>
              </p:nvSpPr>
              <p:spPr>
                <a:xfrm>
                  <a:off x="6084725" y="3791102"/>
                  <a:ext cx="61050" cy="71778"/>
                </a:xfrm>
                <a:custGeom>
                  <a:avLst/>
                  <a:gdLst>
                    <a:gd name="connsiteX0" fmla="*/ 21452 w 61050"/>
                    <a:gd name="connsiteY0" fmla="*/ 50391 h 71778"/>
                    <a:gd name="connsiteX1" fmla="*/ 34285 w 61050"/>
                    <a:gd name="connsiteY1" fmla="*/ 53696 h 71778"/>
                    <a:gd name="connsiteX2" fmla="*/ 61050 w 61050"/>
                    <a:gd name="connsiteY2" fmla="*/ 26803 h 71778"/>
                    <a:gd name="connsiteX3" fmla="*/ 34285 w 61050"/>
                    <a:gd name="connsiteY3" fmla="*/ 0 h 71778"/>
                    <a:gd name="connsiteX4" fmla="*/ 7514 w 61050"/>
                    <a:gd name="connsiteY4" fmla="*/ 26900 h 71778"/>
                    <a:gd name="connsiteX5" fmla="*/ 10633 w 61050"/>
                    <a:gd name="connsiteY5" fmla="*/ 39470 h 71778"/>
                    <a:gd name="connsiteX6" fmla="*/ 0 w 61050"/>
                    <a:gd name="connsiteY6" fmla="*/ 50116 h 71778"/>
                    <a:gd name="connsiteX7" fmla="*/ 0 w 61050"/>
                    <a:gd name="connsiteY7" fmla="*/ 71779 h 71778"/>
                    <a:gd name="connsiteX8" fmla="*/ 21452 w 61050"/>
                    <a:gd name="connsiteY8" fmla="*/ 50391 h 71778"/>
                    <a:gd name="connsiteX9" fmla="*/ 34285 w 61050"/>
                    <a:gd name="connsiteY9" fmla="*/ 15330 h 71778"/>
                    <a:gd name="connsiteX10" fmla="*/ 45739 w 61050"/>
                    <a:gd name="connsiteY10" fmla="*/ 26803 h 71778"/>
                    <a:gd name="connsiteX11" fmla="*/ 34285 w 61050"/>
                    <a:gd name="connsiteY11" fmla="*/ 38276 h 71778"/>
                    <a:gd name="connsiteX12" fmla="*/ 22825 w 61050"/>
                    <a:gd name="connsiteY12" fmla="*/ 26803 h 71778"/>
                    <a:gd name="connsiteX13" fmla="*/ 34285 w 61050"/>
                    <a:gd name="connsiteY13" fmla="*/ 15330 h 7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050" h="71778">
                      <a:moveTo>
                        <a:pt x="21452" y="50391"/>
                      </a:moveTo>
                      <a:cubicBezTo>
                        <a:pt x="25302" y="52503"/>
                        <a:pt x="29697" y="53696"/>
                        <a:pt x="34285" y="53696"/>
                      </a:cubicBezTo>
                      <a:cubicBezTo>
                        <a:pt x="49044" y="53696"/>
                        <a:pt x="61050" y="41671"/>
                        <a:pt x="61050" y="26803"/>
                      </a:cubicBezTo>
                      <a:cubicBezTo>
                        <a:pt x="61050" y="11935"/>
                        <a:pt x="49044" y="0"/>
                        <a:pt x="34285" y="0"/>
                      </a:cubicBezTo>
                      <a:cubicBezTo>
                        <a:pt x="19527" y="0"/>
                        <a:pt x="7514" y="12025"/>
                        <a:pt x="7514" y="26900"/>
                      </a:cubicBezTo>
                      <a:cubicBezTo>
                        <a:pt x="7514" y="31488"/>
                        <a:pt x="8708" y="35710"/>
                        <a:pt x="10633" y="39470"/>
                      </a:cubicBezTo>
                      <a:lnTo>
                        <a:pt x="0" y="50116"/>
                      </a:lnTo>
                      <a:lnTo>
                        <a:pt x="0" y="71779"/>
                      </a:lnTo>
                      <a:lnTo>
                        <a:pt x="21452" y="50391"/>
                      </a:lnTo>
                      <a:close/>
                      <a:moveTo>
                        <a:pt x="34285" y="15330"/>
                      </a:moveTo>
                      <a:cubicBezTo>
                        <a:pt x="40606" y="15330"/>
                        <a:pt x="45739" y="20470"/>
                        <a:pt x="45739" y="26803"/>
                      </a:cubicBezTo>
                      <a:cubicBezTo>
                        <a:pt x="45739" y="33137"/>
                        <a:pt x="40606" y="38276"/>
                        <a:pt x="34285" y="38276"/>
                      </a:cubicBezTo>
                      <a:cubicBezTo>
                        <a:pt x="27958" y="38276"/>
                        <a:pt x="22825" y="33137"/>
                        <a:pt x="22825" y="26803"/>
                      </a:cubicBezTo>
                      <a:cubicBezTo>
                        <a:pt x="22825" y="20470"/>
                        <a:pt x="27958" y="15330"/>
                        <a:pt x="34285" y="15330"/>
                      </a:cubicBezTo>
                      <a:close/>
                    </a:path>
                  </a:pathLst>
                </a:custGeom>
                <a:solidFill>
                  <a:srgbClr val="2C5967"/>
                </a:solidFill>
                <a:ln w="6417" cap="flat">
                  <a:noFill/>
                  <a:prstDash val="solid"/>
                  <a:miter/>
                </a:ln>
              </p:spPr>
              <p:txBody>
                <a:bodyPr rtlCol="0" anchor="ctr"/>
                <a:lstStyle/>
                <a:p>
                  <a:endParaRPr lang="en-US" sz="810"/>
                </a:p>
              </p:txBody>
            </p:sp>
            <p:sp>
              <p:nvSpPr>
                <p:cNvPr id="683" name="Freeform: Shape 682">
                  <a:extLst>
                    <a:ext uri="{FF2B5EF4-FFF2-40B4-BE49-F238E27FC236}">
                      <a16:creationId xmlns:a16="http://schemas.microsoft.com/office/drawing/2014/main" id="{E3985871-BD2C-86F5-82F6-5AA6F8DAFA96}"/>
                    </a:ext>
                  </a:extLst>
                </p:cNvPr>
                <p:cNvSpPr/>
                <p:nvPr/>
              </p:nvSpPr>
              <p:spPr>
                <a:xfrm>
                  <a:off x="6084815" y="4057009"/>
                  <a:ext cx="61049" cy="71778"/>
                </a:xfrm>
                <a:custGeom>
                  <a:avLst/>
                  <a:gdLst>
                    <a:gd name="connsiteX0" fmla="*/ 34195 w 61049"/>
                    <a:gd name="connsiteY0" fmla="*/ 18083 h 71778"/>
                    <a:gd name="connsiteX1" fmla="*/ 21362 w 61049"/>
                    <a:gd name="connsiteY1" fmla="*/ 21387 h 71778"/>
                    <a:gd name="connsiteX2" fmla="*/ 0 w 61049"/>
                    <a:gd name="connsiteY2" fmla="*/ 0 h 71778"/>
                    <a:gd name="connsiteX3" fmla="*/ 0 w 61049"/>
                    <a:gd name="connsiteY3" fmla="*/ 21663 h 71778"/>
                    <a:gd name="connsiteX4" fmla="*/ 10633 w 61049"/>
                    <a:gd name="connsiteY4" fmla="*/ 32309 h 71778"/>
                    <a:gd name="connsiteX5" fmla="*/ 7521 w 61049"/>
                    <a:gd name="connsiteY5" fmla="*/ 44886 h 71778"/>
                    <a:gd name="connsiteX6" fmla="*/ 34285 w 61049"/>
                    <a:gd name="connsiteY6" fmla="*/ 71779 h 71778"/>
                    <a:gd name="connsiteX7" fmla="*/ 61050 w 61049"/>
                    <a:gd name="connsiteY7" fmla="*/ 44886 h 71778"/>
                    <a:gd name="connsiteX8" fmla="*/ 34195 w 61049"/>
                    <a:gd name="connsiteY8" fmla="*/ 18083 h 71778"/>
                    <a:gd name="connsiteX9" fmla="*/ 34195 w 61049"/>
                    <a:gd name="connsiteY9" fmla="*/ 56449 h 71778"/>
                    <a:gd name="connsiteX10" fmla="*/ 22735 w 61049"/>
                    <a:gd name="connsiteY10" fmla="*/ 44976 h 71778"/>
                    <a:gd name="connsiteX11" fmla="*/ 34195 w 61049"/>
                    <a:gd name="connsiteY11" fmla="*/ 33502 h 71778"/>
                    <a:gd name="connsiteX12" fmla="*/ 45649 w 61049"/>
                    <a:gd name="connsiteY12" fmla="*/ 44976 h 71778"/>
                    <a:gd name="connsiteX13" fmla="*/ 34195 w 61049"/>
                    <a:gd name="connsiteY13" fmla="*/ 56449 h 7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049" h="71778">
                      <a:moveTo>
                        <a:pt x="34195" y="18083"/>
                      </a:moveTo>
                      <a:cubicBezTo>
                        <a:pt x="29517" y="18083"/>
                        <a:pt x="25116" y="19276"/>
                        <a:pt x="21362" y="21387"/>
                      </a:cubicBezTo>
                      <a:lnTo>
                        <a:pt x="0" y="0"/>
                      </a:lnTo>
                      <a:lnTo>
                        <a:pt x="0" y="21663"/>
                      </a:lnTo>
                      <a:lnTo>
                        <a:pt x="10633" y="32309"/>
                      </a:lnTo>
                      <a:cubicBezTo>
                        <a:pt x="8618" y="36076"/>
                        <a:pt x="7521" y="40388"/>
                        <a:pt x="7521" y="44886"/>
                      </a:cubicBezTo>
                      <a:cubicBezTo>
                        <a:pt x="7521" y="59664"/>
                        <a:pt x="19526" y="71779"/>
                        <a:pt x="34285" y="71779"/>
                      </a:cubicBezTo>
                      <a:cubicBezTo>
                        <a:pt x="49044" y="71779"/>
                        <a:pt x="61050" y="59754"/>
                        <a:pt x="61050" y="44886"/>
                      </a:cubicBezTo>
                      <a:cubicBezTo>
                        <a:pt x="61050" y="30018"/>
                        <a:pt x="48954" y="18083"/>
                        <a:pt x="34195" y="18083"/>
                      </a:cubicBezTo>
                      <a:close/>
                      <a:moveTo>
                        <a:pt x="34195" y="56449"/>
                      </a:moveTo>
                      <a:cubicBezTo>
                        <a:pt x="27868" y="56449"/>
                        <a:pt x="22735" y="51309"/>
                        <a:pt x="22735" y="44976"/>
                      </a:cubicBezTo>
                      <a:cubicBezTo>
                        <a:pt x="22735" y="38642"/>
                        <a:pt x="27868" y="33502"/>
                        <a:pt x="34195" y="33502"/>
                      </a:cubicBezTo>
                      <a:cubicBezTo>
                        <a:pt x="40516" y="33502"/>
                        <a:pt x="45649" y="38642"/>
                        <a:pt x="45649" y="44976"/>
                      </a:cubicBezTo>
                      <a:cubicBezTo>
                        <a:pt x="45649" y="51309"/>
                        <a:pt x="40516" y="56449"/>
                        <a:pt x="34195" y="56449"/>
                      </a:cubicBezTo>
                      <a:close/>
                    </a:path>
                  </a:pathLst>
                </a:custGeom>
                <a:solidFill>
                  <a:srgbClr val="2C5967"/>
                </a:solidFill>
                <a:ln w="6417" cap="flat">
                  <a:noFill/>
                  <a:prstDash val="solid"/>
                  <a:miter/>
                </a:ln>
              </p:spPr>
              <p:txBody>
                <a:bodyPr rtlCol="0" anchor="ctr"/>
                <a:lstStyle/>
                <a:p>
                  <a:endParaRPr lang="en-US" sz="810"/>
                </a:p>
              </p:txBody>
            </p:sp>
            <p:sp>
              <p:nvSpPr>
                <p:cNvPr id="684" name="Freeform: Shape 683">
                  <a:extLst>
                    <a:ext uri="{FF2B5EF4-FFF2-40B4-BE49-F238E27FC236}">
                      <a16:creationId xmlns:a16="http://schemas.microsoft.com/office/drawing/2014/main" id="{B6188ED7-75B2-9B66-2DCA-ECFDA0FD0B1D}"/>
                    </a:ext>
                  </a:extLst>
                </p:cNvPr>
                <p:cNvSpPr/>
                <p:nvPr/>
              </p:nvSpPr>
              <p:spPr>
                <a:xfrm>
                  <a:off x="5899830" y="3791166"/>
                  <a:ext cx="173524" cy="337718"/>
                </a:xfrm>
                <a:custGeom>
                  <a:avLst/>
                  <a:gdLst>
                    <a:gd name="connsiteX0" fmla="*/ 173434 w 173524"/>
                    <a:gd name="connsiteY0" fmla="*/ 251438 h 337718"/>
                    <a:gd name="connsiteX1" fmla="*/ 173434 w 173524"/>
                    <a:gd name="connsiteY1" fmla="*/ 24173 h 337718"/>
                    <a:gd name="connsiteX2" fmla="*/ 150334 w 173524"/>
                    <a:gd name="connsiteY2" fmla="*/ 33 h 337718"/>
                    <a:gd name="connsiteX3" fmla="*/ 122741 w 173524"/>
                    <a:gd name="connsiteY3" fmla="*/ 4621 h 337718"/>
                    <a:gd name="connsiteX4" fmla="*/ 84151 w 173524"/>
                    <a:gd name="connsiteY4" fmla="*/ 36654 h 337718"/>
                    <a:gd name="connsiteX5" fmla="*/ 19251 w 173524"/>
                    <a:gd name="connsiteY5" fmla="*/ 110909 h 337718"/>
                    <a:gd name="connsiteX6" fmla="*/ 19706 w 173524"/>
                    <a:gd name="connsiteY6" fmla="*/ 118346 h 337718"/>
                    <a:gd name="connsiteX7" fmla="*/ 0 w 173524"/>
                    <a:gd name="connsiteY7" fmla="*/ 168918 h 337718"/>
                    <a:gd name="connsiteX8" fmla="*/ 19616 w 173524"/>
                    <a:gd name="connsiteY8" fmla="*/ 219495 h 337718"/>
                    <a:gd name="connsiteX9" fmla="*/ 19251 w 173524"/>
                    <a:gd name="connsiteY9" fmla="*/ 226656 h 337718"/>
                    <a:gd name="connsiteX10" fmla="*/ 83785 w 173524"/>
                    <a:gd name="connsiteY10" fmla="*/ 300726 h 337718"/>
                    <a:gd name="connsiteX11" fmla="*/ 148043 w 173524"/>
                    <a:gd name="connsiteY11" fmla="*/ 337719 h 337718"/>
                    <a:gd name="connsiteX12" fmla="*/ 149968 w 173524"/>
                    <a:gd name="connsiteY12" fmla="*/ 337719 h 337718"/>
                    <a:gd name="connsiteX13" fmla="*/ 173524 w 173524"/>
                    <a:gd name="connsiteY13" fmla="*/ 313579 h 337718"/>
                    <a:gd name="connsiteX14" fmla="*/ 173434 w 173524"/>
                    <a:gd name="connsiteY14" fmla="*/ 251438 h 337718"/>
                    <a:gd name="connsiteX15" fmla="*/ 149878 w 173524"/>
                    <a:gd name="connsiteY15" fmla="*/ 15452 h 337718"/>
                    <a:gd name="connsiteX16" fmla="*/ 158220 w 173524"/>
                    <a:gd name="connsiteY16" fmla="*/ 24263 h 337718"/>
                    <a:gd name="connsiteX17" fmla="*/ 158220 w 173524"/>
                    <a:gd name="connsiteY17" fmla="*/ 89342 h 337718"/>
                    <a:gd name="connsiteX18" fmla="*/ 158220 w 173524"/>
                    <a:gd name="connsiteY18" fmla="*/ 117153 h 337718"/>
                    <a:gd name="connsiteX19" fmla="*/ 110183 w 173524"/>
                    <a:gd name="connsiteY19" fmla="*/ 117153 h 337718"/>
                    <a:gd name="connsiteX20" fmla="*/ 105416 w 173524"/>
                    <a:gd name="connsiteY20" fmla="*/ 112379 h 337718"/>
                    <a:gd name="connsiteX21" fmla="*/ 108534 w 173524"/>
                    <a:gd name="connsiteY21" fmla="*/ 99898 h 337718"/>
                    <a:gd name="connsiteX22" fmla="*/ 81763 w 173524"/>
                    <a:gd name="connsiteY22" fmla="*/ 73005 h 337718"/>
                    <a:gd name="connsiteX23" fmla="*/ 54999 w 173524"/>
                    <a:gd name="connsiteY23" fmla="*/ 99898 h 337718"/>
                    <a:gd name="connsiteX24" fmla="*/ 81763 w 173524"/>
                    <a:gd name="connsiteY24" fmla="*/ 126791 h 337718"/>
                    <a:gd name="connsiteX25" fmla="*/ 94783 w 173524"/>
                    <a:gd name="connsiteY25" fmla="*/ 123396 h 337718"/>
                    <a:gd name="connsiteX26" fmla="*/ 103953 w 173524"/>
                    <a:gd name="connsiteY26" fmla="*/ 132573 h 337718"/>
                    <a:gd name="connsiteX27" fmla="*/ 158310 w 173524"/>
                    <a:gd name="connsiteY27" fmla="*/ 132573 h 337718"/>
                    <a:gd name="connsiteX28" fmla="*/ 158310 w 173524"/>
                    <a:gd name="connsiteY28" fmla="*/ 161391 h 337718"/>
                    <a:gd name="connsiteX29" fmla="*/ 86441 w 173524"/>
                    <a:gd name="connsiteY29" fmla="*/ 161391 h 337718"/>
                    <a:gd name="connsiteX30" fmla="*/ 60774 w 173524"/>
                    <a:gd name="connsiteY30" fmla="*/ 142211 h 337718"/>
                    <a:gd name="connsiteX31" fmla="*/ 34009 w 173524"/>
                    <a:gd name="connsiteY31" fmla="*/ 169104 h 337718"/>
                    <a:gd name="connsiteX32" fmla="*/ 60774 w 173524"/>
                    <a:gd name="connsiteY32" fmla="*/ 195997 h 337718"/>
                    <a:gd name="connsiteX33" fmla="*/ 86441 w 173524"/>
                    <a:gd name="connsiteY33" fmla="*/ 176817 h 337718"/>
                    <a:gd name="connsiteX34" fmla="*/ 158310 w 173524"/>
                    <a:gd name="connsiteY34" fmla="*/ 176817 h 337718"/>
                    <a:gd name="connsiteX35" fmla="*/ 158310 w 173524"/>
                    <a:gd name="connsiteY35" fmla="*/ 205635 h 337718"/>
                    <a:gd name="connsiteX36" fmla="*/ 103953 w 173524"/>
                    <a:gd name="connsiteY36" fmla="*/ 205635 h 337718"/>
                    <a:gd name="connsiteX37" fmla="*/ 95977 w 173524"/>
                    <a:gd name="connsiteY37" fmla="*/ 213617 h 337718"/>
                    <a:gd name="connsiteX38" fmla="*/ 81763 w 173524"/>
                    <a:gd name="connsiteY38" fmla="*/ 209491 h 337718"/>
                    <a:gd name="connsiteX39" fmla="*/ 54999 w 173524"/>
                    <a:gd name="connsiteY39" fmla="*/ 236384 h 337718"/>
                    <a:gd name="connsiteX40" fmla="*/ 81763 w 173524"/>
                    <a:gd name="connsiteY40" fmla="*/ 263277 h 337718"/>
                    <a:gd name="connsiteX41" fmla="*/ 108534 w 173524"/>
                    <a:gd name="connsiteY41" fmla="*/ 236384 h 337718"/>
                    <a:gd name="connsiteX42" fmla="*/ 106057 w 173524"/>
                    <a:gd name="connsiteY42" fmla="*/ 225187 h 337718"/>
                    <a:gd name="connsiteX43" fmla="*/ 110183 w 173524"/>
                    <a:gd name="connsiteY43" fmla="*/ 221054 h 337718"/>
                    <a:gd name="connsiteX44" fmla="*/ 158220 w 173524"/>
                    <a:gd name="connsiteY44" fmla="*/ 221054 h 337718"/>
                    <a:gd name="connsiteX45" fmla="*/ 158220 w 173524"/>
                    <a:gd name="connsiteY45" fmla="*/ 313855 h 337718"/>
                    <a:gd name="connsiteX46" fmla="*/ 149512 w 173524"/>
                    <a:gd name="connsiteY46" fmla="*/ 322665 h 337718"/>
                    <a:gd name="connsiteX47" fmla="*/ 147953 w 173524"/>
                    <a:gd name="connsiteY47" fmla="*/ 322665 h 337718"/>
                    <a:gd name="connsiteX48" fmla="*/ 95239 w 173524"/>
                    <a:gd name="connsiteY48" fmla="*/ 290356 h 337718"/>
                    <a:gd name="connsiteX49" fmla="*/ 93314 w 173524"/>
                    <a:gd name="connsiteY49" fmla="*/ 286589 h 337718"/>
                    <a:gd name="connsiteX50" fmla="*/ 89098 w 173524"/>
                    <a:gd name="connsiteY50" fmla="*/ 286224 h 337718"/>
                    <a:gd name="connsiteX51" fmla="*/ 34555 w 173524"/>
                    <a:gd name="connsiteY51" fmla="*/ 226932 h 337718"/>
                    <a:gd name="connsiteX52" fmla="*/ 35293 w 173524"/>
                    <a:gd name="connsiteY52" fmla="*/ 218115 h 337718"/>
                    <a:gd name="connsiteX53" fmla="*/ 35838 w 173524"/>
                    <a:gd name="connsiteY53" fmla="*/ 214265 h 337718"/>
                    <a:gd name="connsiteX54" fmla="*/ 33092 w 173524"/>
                    <a:gd name="connsiteY54" fmla="*/ 211506 h 337718"/>
                    <a:gd name="connsiteX55" fmla="*/ 15304 w 173524"/>
                    <a:gd name="connsiteY55" fmla="*/ 169104 h 337718"/>
                    <a:gd name="connsiteX56" fmla="*/ 33092 w 173524"/>
                    <a:gd name="connsiteY56" fmla="*/ 126695 h 337718"/>
                    <a:gd name="connsiteX57" fmla="*/ 35838 w 173524"/>
                    <a:gd name="connsiteY57" fmla="*/ 123942 h 337718"/>
                    <a:gd name="connsiteX58" fmla="*/ 35293 w 173524"/>
                    <a:gd name="connsiteY58" fmla="*/ 120092 h 337718"/>
                    <a:gd name="connsiteX59" fmla="*/ 34555 w 173524"/>
                    <a:gd name="connsiteY59" fmla="*/ 111185 h 337718"/>
                    <a:gd name="connsiteX60" fmla="*/ 89374 w 173524"/>
                    <a:gd name="connsiteY60" fmla="*/ 51894 h 337718"/>
                    <a:gd name="connsiteX61" fmla="*/ 93589 w 173524"/>
                    <a:gd name="connsiteY61" fmla="*/ 51618 h 337718"/>
                    <a:gd name="connsiteX62" fmla="*/ 95611 w 173524"/>
                    <a:gd name="connsiteY62" fmla="*/ 47851 h 337718"/>
                    <a:gd name="connsiteX63" fmla="*/ 128061 w 173524"/>
                    <a:gd name="connsiteY63" fmla="*/ 19309 h 337718"/>
                    <a:gd name="connsiteX64" fmla="*/ 149878 w 173524"/>
                    <a:gd name="connsiteY64" fmla="*/ 15452 h 337718"/>
                    <a:gd name="connsiteX65" fmla="*/ 81673 w 173524"/>
                    <a:gd name="connsiteY65" fmla="*/ 111371 h 337718"/>
                    <a:gd name="connsiteX66" fmla="*/ 70213 w 173524"/>
                    <a:gd name="connsiteY66" fmla="*/ 99898 h 337718"/>
                    <a:gd name="connsiteX67" fmla="*/ 81673 w 173524"/>
                    <a:gd name="connsiteY67" fmla="*/ 88425 h 337718"/>
                    <a:gd name="connsiteX68" fmla="*/ 93134 w 173524"/>
                    <a:gd name="connsiteY68" fmla="*/ 99898 h 337718"/>
                    <a:gd name="connsiteX69" fmla="*/ 81673 w 173524"/>
                    <a:gd name="connsiteY69" fmla="*/ 111371 h 337718"/>
                    <a:gd name="connsiteX70" fmla="*/ 72048 w 173524"/>
                    <a:gd name="connsiteY70" fmla="*/ 168918 h 337718"/>
                    <a:gd name="connsiteX71" fmla="*/ 60588 w 173524"/>
                    <a:gd name="connsiteY71" fmla="*/ 180391 h 337718"/>
                    <a:gd name="connsiteX72" fmla="*/ 49134 w 173524"/>
                    <a:gd name="connsiteY72" fmla="*/ 168918 h 337718"/>
                    <a:gd name="connsiteX73" fmla="*/ 60588 w 173524"/>
                    <a:gd name="connsiteY73" fmla="*/ 157444 h 337718"/>
                    <a:gd name="connsiteX74" fmla="*/ 72048 w 173524"/>
                    <a:gd name="connsiteY74" fmla="*/ 168918 h 337718"/>
                    <a:gd name="connsiteX75" fmla="*/ 93134 w 173524"/>
                    <a:gd name="connsiteY75" fmla="*/ 236018 h 337718"/>
                    <a:gd name="connsiteX76" fmla="*/ 81673 w 173524"/>
                    <a:gd name="connsiteY76" fmla="*/ 247492 h 337718"/>
                    <a:gd name="connsiteX77" fmla="*/ 70213 w 173524"/>
                    <a:gd name="connsiteY77" fmla="*/ 236018 h 337718"/>
                    <a:gd name="connsiteX78" fmla="*/ 81673 w 173524"/>
                    <a:gd name="connsiteY78" fmla="*/ 224545 h 337718"/>
                    <a:gd name="connsiteX79" fmla="*/ 93134 w 173524"/>
                    <a:gd name="connsiteY79" fmla="*/ 236018 h 33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73524" h="337718">
                      <a:moveTo>
                        <a:pt x="173434" y="251438"/>
                      </a:moveTo>
                      <a:lnTo>
                        <a:pt x="173434" y="24173"/>
                      </a:lnTo>
                      <a:cubicBezTo>
                        <a:pt x="173434" y="11044"/>
                        <a:pt x="163257" y="488"/>
                        <a:pt x="150334" y="33"/>
                      </a:cubicBezTo>
                      <a:cubicBezTo>
                        <a:pt x="140984" y="-243"/>
                        <a:pt x="131725" y="1226"/>
                        <a:pt x="122741" y="4621"/>
                      </a:cubicBezTo>
                      <a:cubicBezTo>
                        <a:pt x="106610" y="10588"/>
                        <a:pt x="93044" y="21965"/>
                        <a:pt x="84151" y="36654"/>
                      </a:cubicBezTo>
                      <a:cubicBezTo>
                        <a:pt x="47388" y="41614"/>
                        <a:pt x="19251" y="73371"/>
                        <a:pt x="19251" y="110909"/>
                      </a:cubicBezTo>
                      <a:cubicBezTo>
                        <a:pt x="19251" y="113296"/>
                        <a:pt x="19340" y="115683"/>
                        <a:pt x="19706" y="118346"/>
                      </a:cubicBezTo>
                      <a:cubicBezTo>
                        <a:pt x="6962" y="132111"/>
                        <a:pt x="0" y="150013"/>
                        <a:pt x="0" y="168918"/>
                      </a:cubicBezTo>
                      <a:cubicBezTo>
                        <a:pt x="0" y="187828"/>
                        <a:pt x="6962" y="205635"/>
                        <a:pt x="19616" y="219495"/>
                      </a:cubicBezTo>
                      <a:cubicBezTo>
                        <a:pt x="19340" y="221972"/>
                        <a:pt x="19251" y="224359"/>
                        <a:pt x="19251" y="226656"/>
                      </a:cubicBezTo>
                      <a:cubicBezTo>
                        <a:pt x="19251" y="264009"/>
                        <a:pt x="47298" y="295772"/>
                        <a:pt x="83785" y="300726"/>
                      </a:cubicBezTo>
                      <a:cubicBezTo>
                        <a:pt x="97164" y="323583"/>
                        <a:pt x="121458" y="337719"/>
                        <a:pt x="148043" y="337719"/>
                      </a:cubicBezTo>
                      <a:cubicBezTo>
                        <a:pt x="148684" y="337719"/>
                        <a:pt x="149326" y="337719"/>
                        <a:pt x="149968" y="337719"/>
                      </a:cubicBezTo>
                      <a:cubicBezTo>
                        <a:pt x="162988" y="337347"/>
                        <a:pt x="173524" y="326522"/>
                        <a:pt x="173524" y="313579"/>
                      </a:cubicBezTo>
                      <a:lnTo>
                        <a:pt x="173434" y="251438"/>
                      </a:lnTo>
                      <a:close/>
                      <a:moveTo>
                        <a:pt x="149878" y="15452"/>
                      </a:moveTo>
                      <a:cubicBezTo>
                        <a:pt x="154460" y="15632"/>
                        <a:pt x="158220" y="19585"/>
                        <a:pt x="158220" y="24263"/>
                      </a:cubicBezTo>
                      <a:lnTo>
                        <a:pt x="158220" y="89342"/>
                      </a:lnTo>
                      <a:lnTo>
                        <a:pt x="158220" y="117153"/>
                      </a:lnTo>
                      <a:lnTo>
                        <a:pt x="110183" y="117153"/>
                      </a:lnTo>
                      <a:lnTo>
                        <a:pt x="105416" y="112379"/>
                      </a:lnTo>
                      <a:cubicBezTo>
                        <a:pt x="107341" y="108618"/>
                        <a:pt x="108534" y="104396"/>
                        <a:pt x="108534" y="99898"/>
                      </a:cubicBezTo>
                      <a:cubicBezTo>
                        <a:pt x="108534" y="85120"/>
                        <a:pt x="96522" y="73005"/>
                        <a:pt x="81763" y="73005"/>
                      </a:cubicBezTo>
                      <a:cubicBezTo>
                        <a:pt x="67004" y="73005"/>
                        <a:pt x="54999" y="85024"/>
                        <a:pt x="54999" y="99898"/>
                      </a:cubicBezTo>
                      <a:cubicBezTo>
                        <a:pt x="54999" y="114766"/>
                        <a:pt x="67004" y="126791"/>
                        <a:pt x="81763" y="126791"/>
                      </a:cubicBezTo>
                      <a:cubicBezTo>
                        <a:pt x="86441" y="126791"/>
                        <a:pt x="90933" y="125507"/>
                        <a:pt x="94783" y="123396"/>
                      </a:cubicBezTo>
                      <a:lnTo>
                        <a:pt x="103953" y="132573"/>
                      </a:lnTo>
                      <a:lnTo>
                        <a:pt x="158310" y="132573"/>
                      </a:lnTo>
                      <a:lnTo>
                        <a:pt x="158310" y="161391"/>
                      </a:lnTo>
                      <a:lnTo>
                        <a:pt x="86441" y="161391"/>
                      </a:lnTo>
                      <a:cubicBezTo>
                        <a:pt x="83143" y="150289"/>
                        <a:pt x="72876" y="142211"/>
                        <a:pt x="60774" y="142211"/>
                      </a:cubicBezTo>
                      <a:cubicBezTo>
                        <a:pt x="46015" y="142211"/>
                        <a:pt x="34009" y="154236"/>
                        <a:pt x="34009" y="169104"/>
                      </a:cubicBezTo>
                      <a:cubicBezTo>
                        <a:pt x="34009" y="183882"/>
                        <a:pt x="46015" y="195997"/>
                        <a:pt x="60774" y="195997"/>
                      </a:cubicBezTo>
                      <a:cubicBezTo>
                        <a:pt x="72876" y="195997"/>
                        <a:pt x="83143" y="187918"/>
                        <a:pt x="86441" y="176817"/>
                      </a:cubicBezTo>
                      <a:lnTo>
                        <a:pt x="158310" y="176817"/>
                      </a:lnTo>
                      <a:lnTo>
                        <a:pt x="158310" y="205635"/>
                      </a:lnTo>
                      <a:lnTo>
                        <a:pt x="103953" y="205635"/>
                      </a:lnTo>
                      <a:lnTo>
                        <a:pt x="95977" y="213617"/>
                      </a:lnTo>
                      <a:cubicBezTo>
                        <a:pt x="91850" y="211050"/>
                        <a:pt x="86993" y="209491"/>
                        <a:pt x="81763" y="209491"/>
                      </a:cubicBezTo>
                      <a:cubicBezTo>
                        <a:pt x="67004" y="209491"/>
                        <a:pt x="54999" y="221516"/>
                        <a:pt x="54999" y="236384"/>
                      </a:cubicBezTo>
                      <a:cubicBezTo>
                        <a:pt x="54999" y="251162"/>
                        <a:pt x="67004" y="263277"/>
                        <a:pt x="81763" y="263277"/>
                      </a:cubicBezTo>
                      <a:cubicBezTo>
                        <a:pt x="96522" y="263277"/>
                        <a:pt x="108534" y="251252"/>
                        <a:pt x="108534" y="236384"/>
                      </a:cubicBezTo>
                      <a:cubicBezTo>
                        <a:pt x="108534" y="232348"/>
                        <a:pt x="107617" y="228581"/>
                        <a:pt x="106057" y="225187"/>
                      </a:cubicBezTo>
                      <a:lnTo>
                        <a:pt x="110183" y="221054"/>
                      </a:lnTo>
                      <a:lnTo>
                        <a:pt x="158220" y="221054"/>
                      </a:lnTo>
                      <a:lnTo>
                        <a:pt x="158220" y="313855"/>
                      </a:lnTo>
                      <a:cubicBezTo>
                        <a:pt x="158220" y="318622"/>
                        <a:pt x="154370" y="322569"/>
                        <a:pt x="149512" y="322665"/>
                      </a:cubicBezTo>
                      <a:cubicBezTo>
                        <a:pt x="148961" y="322665"/>
                        <a:pt x="148498" y="322665"/>
                        <a:pt x="147953" y="322665"/>
                      </a:cubicBezTo>
                      <a:cubicBezTo>
                        <a:pt x="125674" y="322665"/>
                        <a:pt x="105505" y="310274"/>
                        <a:pt x="95239" y="290356"/>
                      </a:cubicBezTo>
                      <a:lnTo>
                        <a:pt x="93314" y="286589"/>
                      </a:lnTo>
                      <a:lnTo>
                        <a:pt x="89098" y="286224"/>
                      </a:lnTo>
                      <a:cubicBezTo>
                        <a:pt x="58483" y="283747"/>
                        <a:pt x="34555" y="257771"/>
                        <a:pt x="34555" y="226932"/>
                      </a:cubicBezTo>
                      <a:cubicBezTo>
                        <a:pt x="34555" y="224269"/>
                        <a:pt x="34830" y="221516"/>
                        <a:pt x="35293" y="218115"/>
                      </a:cubicBezTo>
                      <a:lnTo>
                        <a:pt x="35838" y="214265"/>
                      </a:lnTo>
                      <a:lnTo>
                        <a:pt x="33092" y="211506"/>
                      </a:lnTo>
                      <a:cubicBezTo>
                        <a:pt x="21631" y="200219"/>
                        <a:pt x="15304" y="185165"/>
                        <a:pt x="15304" y="169104"/>
                      </a:cubicBezTo>
                      <a:cubicBezTo>
                        <a:pt x="15304" y="153042"/>
                        <a:pt x="21631" y="137988"/>
                        <a:pt x="33092" y="126695"/>
                      </a:cubicBezTo>
                      <a:lnTo>
                        <a:pt x="35838" y="123942"/>
                      </a:lnTo>
                      <a:lnTo>
                        <a:pt x="35293" y="120092"/>
                      </a:lnTo>
                      <a:cubicBezTo>
                        <a:pt x="34741" y="116691"/>
                        <a:pt x="34555" y="113848"/>
                        <a:pt x="34555" y="111185"/>
                      </a:cubicBezTo>
                      <a:cubicBezTo>
                        <a:pt x="34555" y="80256"/>
                        <a:pt x="58663" y="54184"/>
                        <a:pt x="89374" y="51894"/>
                      </a:cubicBezTo>
                      <a:lnTo>
                        <a:pt x="93589" y="51618"/>
                      </a:lnTo>
                      <a:lnTo>
                        <a:pt x="95611" y="47851"/>
                      </a:lnTo>
                      <a:cubicBezTo>
                        <a:pt x="102669" y="34632"/>
                        <a:pt x="114220" y="24539"/>
                        <a:pt x="128061" y="19309"/>
                      </a:cubicBezTo>
                      <a:lnTo>
                        <a:pt x="149878" y="15452"/>
                      </a:lnTo>
                      <a:close/>
                      <a:moveTo>
                        <a:pt x="81673" y="111371"/>
                      </a:moveTo>
                      <a:cubicBezTo>
                        <a:pt x="75347" y="111371"/>
                        <a:pt x="70213" y="106231"/>
                        <a:pt x="70213" y="99898"/>
                      </a:cubicBezTo>
                      <a:cubicBezTo>
                        <a:pt x="70213" y="93564"/>
                        <a:pt x="75347" y="88425"/>
                        <a:pt x="81673" y="88425"/>
                      </a:cubicBezTo>
                      <a:cubicBezTo>
                        <a:pt x="88001" y="88425"/>
                        <a:pt x="93134" y="93564"/>
                        <a:pt x="93134" y="99898"/>
                      </a:cubicBezTo>
                      <a:cubicBezTo>
                        <a:pt x="93134" y="106135"/>
                        <a:pt x="88001" y="111371"/>
                        <a:pt x="81673" y="111371"/>
                      </a:cubicBezTo>
                      <a:close/>
                      <a:moveTo>
                        <a:pt x="72048" y="168918"/>
                      </a:moveTo>
                      <a:cubicBezTo>
                        <a:pt x="72048" y="175251"/>
                        <a:pt x="66915" y="180391"/>
                        <a:pt x="60588" y="180391"/>
                      </a:cubicBezTo>
                      <a:cubicBezTo>
                        <a:pt x="54267" y="180391"/>
                        <a:pt x="49134" y="175251"/>
                        <a:pt x="49134" y="168918"/>
                      </a:cubicBezTo>
                      <a:cubicBezTo>
                        <a:pt x="49134" y="162584"/>
                        <a:pt x="54267" y="157444"/>
                        <a:pt x="60588" y="157444"/>
                      </a:cubicBezTo>
                      <a:cubicBezTo>
                        <a:pt x="66915" y="157444"/>
                        <a:pt x="72048" y="162584"/>
                        <a:pt x="72048" y="168918"/>
                      </a:cubicBezTo>
                      <a:close/>
                      <a:moveTo>
                        <a:pt x="93134" y="236018"/>
                      </a:moveTo>
                      <a:cubicBezTo>
                        <a:pt x="93134" y="242352"/>
                        <a:pt x="88001" y="247492"/>
                        <a:pt x="81673" y="247492"/>
                      </a:cubicBezTo>
                      <a:cubicBezTo>
                        <a:pt x="75347" y="247492"/>
                        <a:pt x="70213" y="242352"/>
                        <a:pt x="70213" y="236018"/>
                      </a:cubicBezTo>
                      <a:cubicBezTo>
                        <a:pt x="70213" y="229685"/>
                        <a:pt x="75347" y="224545"/>
                        <a:pt x="81673" y="224545"/>
                      </a:cubicBezTo>
                      <a:cubicBezTo>
                        <a:pt x="88001" y="224545"/>
                        <a:pt x="93134" y="229685"/>
                        <a:pt x="93134" y="236018"/>
                      </a:cubicBezTo>
                      <a:close/>
                    </a:path>
                  </a:pathLst>
                </a:custGeom>
                <a:solidFill>
                  <a:srgbClr val="2C5967"/>
                </a:solidFill>
                <a:ln w="6417" cap="flat">
                  <a:noFill/>
                  <a:prstDash val="solid"/>
                  <a:miter/>
                </a:ln>
              </p:spPr>
              <p:txBody>
                <a:bodyPr rtlCol="0" anchor="ctr"/>
                <a:lstStyle/>
                <a:p>
                  <a:endParaRPr lang="en-US" sz="810"/>
                </a:p>
              </p:txBody>
            </p:sp>
            <p:sp>
              <p:nvSpPr>
                <p:cNvPr id="685" name="Freeform: Shape 684">
                  <a:extLst>
                    <a:ext uri="{FF2B5EF4-FFF2-40B4-BE49-F238E27FC236}">
                      <a16:creationId xmlns:a16="http://schemas.microsoft.com/office/drawing/2014/main" id="{40D47824-E1FA-897F-D91C-FD101F279F53}"/>
                    </a:ext>
                  </a:extLst>
                </p:cNvPr>
                <p:cNvSpPr/>
                <p:nvPr/>
              </p:nvSpPr>
              <p:spPr>
                <a:xfrm>
                  <a:off x="6084815" y="3841769"/>
                  <a:ext cx="148318" cy="81782"/>
                </a:xfrm>
                <a:custGeom>
                  <a:avLst/>
                  <a:gdLst>
                    <a:gd name="connsiteX0" fmla="*/ 0 w 148318"/>
                    <a:gd name="connsiteY0" fmla="*/ 66459 h 81782"/>
                    <a:gd name="connsiteX1" fmla="*/ 0 w 148318"/>
                    <a:gd name="connsiteY1" fmla="*/ 81783 h 81782"/>
                    <a:gd name="connsiteX2" fmla="*/ 77554 w 148318"/>
                    <a:gd name="connsiteY2" fmla="*/ 81783 h 81782"/>
                    <a:gd name="connsiteX3" fmla="*/ 108721 w 148318"/>
                    <a:gd name="connsiteY3" fmla="*/ 50488 h 81782"/>
                    <a:gd name="connsiteX4" fmla="*/ 121554 w 148318"/>
                    <a:gd name="connsiteY4" fmla="*/ 53793 h 81782"/>
                    <a:gd name="connsiteX5" fmla="*/ 148319 w 148318"/>
                    <a:gd name="connsiteY5" fmla="*/ 26900 h 81782"/>
                    <a:gd name="connsiteX6" fmla="*/ 121554 w 148318"/>
                    <a:gd name="connsiteY6" fmla="*/ 0 h 81782"/>
                    <a:gd name="connsiteX7" fmla="*/ 94789 w 148318"/>
                    <a:gd name="connsiteY7" fmla="*/ 26900 h 81782"/>
                    <a:gd name="connsiteX8" fmla="*/ 97901 w 148318"/>
                    <a:gd name="connsiteY8" fmla="*/ 39470 h 81782"/>
                    <a:gd name="connsiteX9" fmla="*/ 71137 w 148318"/>
                    <a:gd name="connsiteY9" fmla="*/ 66273 h 81782"/>
                    <a:gd name="connsiteX10" fmla="*/ 0 w 148318"/>
                    <a:gd name="connsiteY10" fmla="*/ 66273 h 81782"/>
                    <a:gd name="connsiteX11" fmla="*/ 0 w 148318"/>
                    <a:gd name="connsiteY11" fmla="*/ 66459 h 81782"/>
                    <a:gd name="connsiteX12" fmla="*/ 121554 w 148318"/>
                    <a:gd name="connsiteY12" fmla="*/ 15516 h 81782"/>
                    <a:gd name="connsiteX13" fmla="*/ 133015 w 148318"/>
                    <a:gd name="connsiteY13" fmla="*/ 26989 h 81782"/>
                    <a:gd name="connsiteX14" fmla="*/ 121554 w 148318"/>
                    <a:gd name="connsiteY14" fmla="*/ 38463 h 81782"/>
                    <a:gd name="connsiteX15" fmla="*/ 110094 w 148318"/>
                    <a:gd name="connsiteY15" fmla="*/ 26989 h 81782"/>
                    <a:gd name="connsiteX16" fmla="*/ 121554 w 148318"/>
                    <a:gd name="connsiteY16" fmla="*/ 15516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318" h="81782">
                      <a:moveTo>
                        <a:pt x="0" y="66459"/>
                      </a:moveTo>
                      <a:lnTo>
                        <a:pt x="0" y="81783"/>
                      </a:lnTo>
                      <a:lnTo>
                        <a:pt x="77554" y="81783"/>
                      </a:lnTo>
                      <a:lnTo>
                        <a:pt x="108721" y="50488"/>
                      </a:lnTo>
                      <a:cubicBezTo>
                        <a:pt x="112570" y="52599"/>
                        <a:pt x="116973" y="53793"/>
                        <a:pt x="121554" y="53793"/>
                      </a:cubicBezTo>
                      <a:cubicBezTo>
                        <a:pt x="136313" y="53793"/>
                        <a:pt x="148319" y="41767"/>
                        <a:pt x="148319" y="26900"/>
                      </a:cubicBezTo>
                      <a:cubicBezTo>
                        <a:pt x="148319" y="12025"/>
                        <a:pt x="136313" y="0"/>
                        <a:pt x="121554" y="0"/>
                      </a:cubicBezTo>
                      <a:cubicBezTo>
                        <a:pt x="106796" y="0"/>
                        <a:pt x="94789" y="12025"/>
                        <a:pt x="94789" y="26900"/>
                      </a:cubicBezTo>
                      <a:cubicBezTo>
                        <a:pt x="94789" y="31488"/>
                        <a:pt x="95977" y="35710"/>
                        <a:pt x="97901" y="39470"/>
                      </a:cubicBezTo>
                      <a:lnTo>
                        <a:pt x="71137" y="66273"/>
                      </a:lnTo>
                      <a:lnTo>
                        <a:pt x="0" y="66273"/>
                      </a:lnTo>
                      <a:lnTo>
                        <a:pt x="0" y="66459"/>
                      </a:lnTo>
                      <a:close/>
                      <a:moveTo>
                        <a:pt x="121554" y="15516"/>
                      </a:moveTo>
                      <a:cubicBezTo>
                        <a:pt x="127881" y="15516"/>
                        <a:pt x="133015" y="20656"/>
                        <a:pt x="133015" y="26989"/>
                      </a:cubicBezTo>
                      <a:cubicBezTo>
                        <a:pt x="133015" y="33323"/>
                        <a:pt x="127881" y="38463"/>
                        <a:pt x="121554" y="38463"/>
                      </a:cubicBezTo>
                      <a:cubicBezTo>
                        <a:pt x="115227" y="38463"/>
                        <a:pt x="110094" y="33323"/>
                        <a:pt x="110094" y="26989"/>
                      </a:cubicBezTo>
                      <a:cubicBezTo>
                        <a:pt x="110094" y="20656"/>
                        <a:pt x="115227" y="15516"/>
                        <a:pt x="121554" y="15516"/>
                      </a:cubicBezTo>
                      <a:close/>
                    </a:path>
                  </a:pathLst>
                </a:custGeom>
                <a:solidFill>
                  <a:srgbClr val="2C5967"/>
                </a:solidFill>
                <a:ln w="6417" cap="flat">
                  <a:noFill/>
                  <a:prstDash val="solid"/>
                  <a:miter/>
                </a:ln>
              </p:spPr>
              <p:txBody>
                <a:bodyPr rtlCol="0" anchor="ctr"/>
                <a:lstStyle/>
                <a:p>
                  <a:endParaRPr lang="en-US" sz="810"/>
                </a:p>
              </p:txBody>
            </p:sp>
            <p:sp>
              <p:nvSpPr>
                <p:cNvPr id="686" name="Freeform: Shape 685">
                  <a:extLst>
                    <a:ext uri="{FF2B5EF4-FFF2-40B4-BE49-F238E27FC236}">
                      <a16:creationId xmlns:a16="http://schemas.microsoft.com/office/drawing/2014/main" id="{D2F3EC10-4662-7E62-2BE7-8EDDE9B3207D}"/>
                    </a:ext>
                  </a:extLst>
                </p:cNvPr>
                <p:cNvSpPr/>
                <p:nvPr/>
              </p:nvSpPr>
              <p:spPr>
                <a:xfrm>
                  <a:off x="6084815" y="3996434"/>
                  <a:ext cx="149146" cy="80679"/>
                </a:xfrm>
                <a:custGeom>
                  <a:avLst/>
                  <a:gdLst>
                    <a:gd name="connsiteX0" fmla="*/ 122382 w 149146"/>
                    <a:gd name="connsiteY0" fmla="*/ 26893 h 80679"/>
                    <a:gd name="connsiteX1" fmla="*/ 108355 w 149146"/>
                    <a:gd name="connsiteY1" fmla="*/ 30929 h 80679"/>
                    <a:gd name="connsiteX2" fmla="*/ 77554 w 149146"/>
                    <a:gd name="connsiteY2" fmla="*/ 0 h 80679"/>
                    <a:gd name="connsiteX3" fmla="*/ 0 w 149146"/>
                    <a:gd name="connsiteY3" fmla="*/ 0 h 80679"/>
                    <a:gd name="connsiteX4" fmla="*/ 0 w 149146"/>
                    <a:gd name="connsiteY4" fmla="*/ 15323 h 80679"/>
                    <a:gd name="connsiteX5" fmla="*/ 71227 w 149146"/>
                    <a:gd name="connsiteY5" fmla="*/ 15323 h 80679"/>
                    <a:gd name="connsiteX6" fmla="*/ 98178 w 149146"/>
                    <a:gd name="connsiteY6" fmla="*/ 42499 h 80679"/>
                    <a:gd name="connsiteX7" fmla="*/ 95611 w 149146"/>
                    <a:gd name="connsiteY7" fmla="*/ 53786 h 80679"/>
                    <a:gd name="connsiteX8" fmla="*/ 122382 w 149146"/>
                    <a:gd name="connsiteY8" fmla="*/ 80679 h 80679"/>
                    <a:gd name="connsiteX9" fmla="*/ 149147 w 149146"/>
                    <a:gd name="connsiteY9" fmla="*/ 53786 h 80679"/>
                    <a:gd name="connsiteX10" fmla="*/ 122382 w 149146"/>
                    <a:gd name="connsiteY10" fmla="*/ 26893 h 80679"/>
                    <a:gd name="connsiteX11" fmla="*/ 122382 w 149146"/>
                    <a:gd name="connsiteY11" fmla="*/ 65259 h 80679"/>
                    <a:gd name="connsiteX12" fmla="*/ 110922 w 149146"/>
                    <a:gd name="connsiteY12" fmla="*/ 53786 h 80679"/>
                    <a:gd name="connsiteX13" fmla="*/ 122382 w 149146"/>
                    <a:gd name="connsiteY13" fmla="*/ 42313 h 80679"/>
                    <a:gd name="connsiteX14" fmla="*/ 133836 w 149146"/>
                    <a:gd name="connsiteY14" fmla="*/ 53786 h 80679"/>
                    <a:gd name="connsiteX15" fmla="*/ 122382 w 149146"/>
                    <a:gd name="connsiteY15" fmla="*/ 65259 h 8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146" h="80679">
                      <a:moveTo>
                        <a:pt x="122382" y="26893"/>
                      </a:moveTo>
                      <a:cubicBezTo>
                        <a:pt x="117248" y="26893"/>
                        <a:pt x="112384" y="28363"/>
                        <a:pt x="108355" y="30929"/>
                      </a:cubicBezTo>
                      <a:lnTo>
                        <a:pt x="77554" y="0"/>
                      </a:lnTo>
                      <a:lnTo>
                        <a:pt x="0" y="0"/>
                      </a:lnTo>
                      <a:lnTo>
                        <a:pt x="0" y="15323"/>
                      </a:lnTo>
                      <a:lnTo>
                        <a:pt x="71227" y="15323"/>
                      </a:lnTo>
                      <a:lnTo>
                        <a:pt x="98178" y="42499"/>
                      </a:lnTo>
                      <a:cubicBezTo>
                        <a:pt x="96528" y="45983"/>
                        <a:pt x="95611" y="49750"/>
                        <a:pt x="95611" y="53786"/>
                      </a:cubicBezTo>
                      <a:cubicBezTo>
                        <a:pt x="95611" y="68564"/>
                        <a:pt x="107623" y="80679"/>
                        <a:pt x="122382" y="80679"/>
                      </a:cubicBezTo>
                      <a:cubicBezTo>
                        <a:pt x="137141" y="80679"/>
                        <a:pt x="149147" y="68654"/>
                        <a:pt x="149147" y="53786"/>
                      </a:cubicBezTo>
                      <a:cubicBezTo>
                        <a:pt x="149147" y="39008"/>
                        <a:pt x="137141" y="26893"/>
                        <a:pt x="122382" y="26893"/>
                      </a:cubicBezTo>
                      <a:close/>
                      <a:moveTo>
                        <a:pt x="122382" y="65259"/>
                      </a:moveTo>
                      <a:cubicBezTo>
                        <a:pt x="116055" y="65259"/>
                        <a:pt x="110922" y="60120"/>
                        <a:pt x="110922" y="53786"/>
                      </a:cubicBezTo>
                      <a:cubicBezTo>
                        <a:pt x="110922" y="47453"/>
                        <a:pt x="116055" y="42313"/>
                        <a:pt x="122382" y="42313"/>
                      </a:cubicBezTo>
                      <a:cubicBezTo>
                        <a:pt x="128703" y="42313"/>
                        <a:pt x="133836" y="47453"/>
                        <a:pt x="133836" y="53786"/>
                      </a:cubicBezTo>
                      <a:cubicBezTo>
                        <a:pt x="133836" y="60120"/>
                        <a:pt x="128703" y="65259"/>
                        <a:pt x="122382" y="65259"/>
                      </a:cubicBezTo>
                      <a:close/>
                    </a:path>
                  </a:pathLst>
                </a:custGeom>
                <a:solidFill>
                  <a:srgbClr val="2C5967"/>
                </a:solidFill>
                <a:ln w="6417" cap="flat">
                  <a:noFill/>
                  <a:prstDash val="solid"/>
                  <a:miter/>
                </a:ln>
              </p:spPr>
              <p:txBody>
                <a:bodyPr rtlCol="0" anchor="ctr"/>
                <a:lstStyle/>
                <a:p>
                  <a:endParaRPr lang="en-US" sz="810"/>
                </a:p>
              </p:txBody>
            </p:sp>
            <p:sp>
              <p:nvSpPr>
                <p:cNvPr id="687" name="Freeform: Shape 686">
                  <a:extLst>
                    <a:ext uri="{FF2B5EF4-FFF2-40B4-BE49-F238E27FC236}">
                      <a16:creationId xmlns:a16="http://schemas.microsoft.com/office/drawing/2014/main" id="{3E5F6B57-C03C-1301-86B2-EB878EB2E107}"/>
                    </a:ext>
                  </a:extLst>
                </p:cNvPr>
                <p:cNvSpPr/>
                <p:nvPr/>
              </p:nvSpPr>
              <p:spPr>
                <a:xfrm>
                  <a:off x="6084815" y="3933190"/>
                  <a:ext cx="181686" cy="53696"/>
                </a:xfrm>
                <a:custGeom>
                  <a:avLst/>
                  <a:gdLst>
                    <a:gd name="connsiteX0" fmla="*/ 154922 w 181686"/>
                    <a:gd name="connsiteY0" fmla="*/ 0 h 53696"/>
                    <a:gd name="connsiteX1" fmla="*/ 129254 w 181686"/>
                    <a:gd name="connsiteY1" fmla="*/ 19186 h 53696"/>
                    <a:gd name="connsiteX2" fmla="*/ 0 w 181686"/>
                    <a:gd name="connsiteY2" fmla="*/ 19186 h 53696"/>
                    <a:gd name="connsiteX3" fmla="*/ 0 w 181686"/>
                    <a:gd name="connsiteY3" fmla="*/ 34516 h 53696"/>
                    <a:gd name="connsiteX4" fmla="*/ 129254 w 181686"/>
                    <a:gd name="connsiteY4" fmla="*/ 34516 h 53696"/>
                    <a:gd name="connsiteX5" fmla="*/ 154922 w 181686"/>
                    <a:gd name="connsiteY5" fmla="*/ 53696 h 53696"/>
                    <a:gd name="connsiteX6" fmla="*/ 181686 w 181686"/>
                    <a:gd name="connsiteY6" fmla="*/ 26803 h 53696"/>
                    <a:gd name="connsiteX7" fmla="*/ 154922 w 181686"/>
                    <a:gd name="connsiteY7" fmla="*/ 0 h 53696"/>
                    <a:gd name="connsiteX8" fmla="*/ 154922 w 181686"/>
                    <a:gd name="connsiteY8" fmla="*/ 38366 h 53696"/>
                    <a:gd name="connsiteX9" fmla="*/ 143461 w 181686"/>
                    <a:gd name="connsiteY9" fmla="*/ 26893 h 53696"/>
                    <a:gd name="connsiteX10" fmla="*/ 154922 w 181686"/>
                    <a:gd name="connsiteY10" fmla="*/ 15420 h 53696"/>
                    <a:gd name="connsiteX11" fmla="*/ 166382 w 181686"/>
                    <a:gd name="connsiteY11" fmla="*/ 26893 h 53696"/>
                    <a:gd name="connsiteX12" fmla="*/ 154922 w 181686"/>
                    <a:gd name="connsiteY12" fmla="*/ 38366 h 5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686" h="53696">
                      <a:moveTo>
                        <a:pt x="154922" y="0"/>
                      </a:moveTo>
                      <a:cubicBezTo>
                        <a:pt x="142819" y="0"/>
                        <a:pt x="132553" y="8079"/>
                        <a:pt x="129254" y="19186"/>
                      </a:cubicBezTo>
                      <a:lnTo>
                        <a:pt x="0" y="19186"/>
                      </a:lnTo>
                      <a:lnTo>
                        <a:pt x="0" y="34516"/>
                      </a:lnTo>
                      <a:lnTo>
                        <a:pt x="129254" y="34516"/>
                      </a:lnTo>
                      <a:cubicBezTo>
                        <a:pt x="132553" y="45617"/>
                        <a:pt x="142819" y="53696"/>
                        <a:pt x="154922" y="53696"/>
                      </a:cubicBezTo>
                      <a:cubicBezTo>
                        <a:pt x="169681" y="53696"/>
                        <a:pt x="181686" y="41671"/>
                        <a:pt x="181686" y="26803"/>
                      </a:cubicBezTo>
                      <a:cubicBezTo>
                        <a:pt x="181686" y="12025"/>
                        <a:pt x="169681" y="0"/>
                        <a:pt x="154922" y="0"/>
                      </a:cubicBezTo>
                      <a:close/>
                      <a:moveTo>
                        <a:pt x="154922" y="38366"/>
                      </a:moveTo>
                      <a:cubicBezTo>
                        <a:pt x="148595" y="38366"/>
                        <a:pt x="143461" y="33226"/>
                        <a:pt x="143461" y="26893"/>
                      </a:cubicBezTo>
                      <a:cubicBezTo>
                        <a:pt x="143461" y="20560"/>
                        <a:pt x="148595" y="15420"/>
                        <a:pt x="154922" y="15420"/>
                      </a:cubicBezTo>
                      <a:cubicBezTo>
                        <a:pt x="161249" y="15420"/>
                        <a:pt x="166382" y="20560"/>
                        <a:pt x="166382" y="26893"/>
                      </a:cubicBezTo>
                      <a:cubicBezTo>
                        <a:pt x="166382" y="33226"/>
                        <a:pt x="161249" y="38366"/>
                        <a:pt x="154922" y="38366"/>
                      </a:cubicBezTo>
                      <a:close/>
                    </a:path>
                  </a:pathLst>
                </a:custGeom>
                <a:solidFill>
                  <a:srgbClr val="2C5967"/>
                </a:solidFill>
                <a:ln w="6417" cap="flat">
                  <a:noFill/>
                  <a:prstDash val="solid"/>
                  <a:miter/>
                </a:ln>
              </p:spPr>
              <p:txBody>
                <a:bodyPr rtlCol="0" anchor="ctr"/>
                <a:lstStyle/>
                <a:p>
                  <a:endParaRPr lang="en-US" sz="810"/>
                </a:p>
              </p:txBody>
            </p:sp>
          </p:grpSp>
        </p:grpSp>
        <p:sp>
          <p:nvSpPr>
            <p:cNvPr id="688" name="TextBox 687">
              <a:extLst>
                <a:ext uri="{FF2B5EF4-FFF2-40B4-BE49-F238E27FC236}">
                  <a16:creationId xmlns:a16="http://schemas.microsoft.com/office/drawing/2014/main" id="{BF4F1E51-901B-7F13-75DB-2BD522E8F756}"/>
                </a:ext>
              </a:extLst>
            </p:cNvPr>
            <p:cNvSpPr txBox="1"/>
            <p:nvPr/>
          </p:nvSpPr>
          <p:spPr>
            <a:xfrm>
              <a:off x="5584404" y="4094368"/>
              <a:ext cx="101502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Generative AI</a:t>
              </a:r>
            </a:p>
          </p:txBody>
        </p:sp>
      </p:grpSp>
      <p:grpSp>
        <p:nvGrpSpPr>
          <p:cNvPr id="689" name="Graphic 4">
            <a:extLst>
              <a:ext uri="{FF2B5EF4-FFF2-40B4-BE49-F238E27FC236}">
                <a16:creationId xmlns:a16="http://schemas.microsoft.com/office/drawing/2014/main" id="{E9442A38-1805-60C3-B984-4E483BF784B1}"/>
              </a:ext>
            </a:extLst>
          </p:cNvPr>
          <p:cNvGrpSpPr/>
          <p:nvPr/>
        </p:nvGrpSpPr>
        <p:grpSpPr>
          <a:xfrm>
            <a:off x="6517828" y="2531986"/>
            <a:ext cx="726481" cy="561508"/>
            <a:chOff x="6658500" y="3749842"/>
            <a:chExt cx="726481" cy="561508"/>
          </a:xfrm>
        </p:grpSpPr>
        <p:grpSp>
          <p:nvGrpSpPr>
            <p:cNvPr id="690" name="Graphic 4">
              <a:extLst>
                <a:ext uri="{FF2B5EF4-FFF2-40B4-BE49-F238E27FC236}">
                  <a16:creationId xmlns:a16="http://schemas.microsoft.com/office/drawing/2014/main" id="{FDAF793F-2F38-EC04-0965-A7983A67DBEB}"/>
                </a:ext>
              </a:extLst>
            </p:cNvPr>
            <p:cNvGrpSpPr/>
            <p:nvPr/>
          </p:nvGrpSpPr>
          <p:grpSpPr>
            <a:xfrm>
              <a:off x="6824311" y="3749842"/>
              <a:ext cx="385010" cy="385010"/>
              <a:chOff x="6824311" y="3749842"/>
              <a:chExt cx="385010" cy="385010"/>
            </a:xfrm>
          </p:grpSpPr>
          <p:sp>
            <p:nvSpPr>
              <p:cNvPr id="691" name="Freeform: Shape 690">
                <a:extLst>
                  <a:ext uri="{FF2B5EF4-FFF2-40B4-BE49-F238E27FC236}">
                    <a16:creationId xmlns:a16="http://schemas.microsoft.com/office/drawing/2014/main" id="{2081D565-716B-C1AA-5560-B09C803B1A1F}"/>
                  </a:ext>
                </a:extLst>
              </p:cNvPr>
              <p:cNvSpPr/>
              <p:nvPr/>
            </p:nvSpPr>
            <p:spPr>
              <a:xfrm>
                <a:off x="6824311" y="3749842"/>
                <a:ext cx="385010" cy="385010"/>
              </a:xfrm>
              <a:custGeom>
                <a:avLst/>
                <a:gdLst>
                  <a:gd name="connsiteX0" fmla="*/ 225295 w 385010"/>
                  <a:gd name="connsiteY0" fmla="*/ 217987 h 385010"/>
                  <a:gd name="connsiteX1" fmla="*/ 239862 w 385010"/>
                  <a:gd name="connsiteY1" fmla="*/ 217987 h 385010"/>
                  <a:gd name="connsiteX2" fmla="*/ 245316 w 385010"/>
                  <a:gd name="connsiteY2" fmla="*/ 217987 h 385010"/>
                  <a:gd name="connsiteX3" fmla="*/ 251220 w 385010"/>
                  <a:gd name="connsiteY3" fmla="*/ 217987 h 385010"/>
                  <a:gd name="connsiteX4" fmla="*/ 256481 w 385010"/>
                  <a:gd name="connsiteY4" fmla="*/ 217987 h 385010"/>
                  <a:gd name="connsiteX5" fmla="*/ 270406 w 385010"/>
                  <a:gd name="connsiteY5" fmla="*/ 217987 h 385010"/>
                  <a:gd name="connsiteX6" fmla="*/ 286127 w 385010"/>
                  <a:gd name="connsiteY6" fmla="*/ 217987 h 385010"/>
                  <a:gd name="connsiteX7" fmla="*/ 289143 w 385010"/>
                  <a:gd name="connsiteY7" fmla="*/ 217987 h 385010"/>
                  <a:gd name="connsiteX8" fmla="*/ 297292 w 385010"/>
                  <a:gd name="connsiteY8" fmla="*/ 219000 h 385010"/>
                  <a:gd name="connsiteX9" fmla="*/ 305377 w 385010"/>
                  <a:gd name="connsiteY9" fmla="*/ 217987 h 385010"/>
                  <a:gd name="connsiteX10" fmla="*/ 308522 w 385010"/>
                  <a:gd name="connsiteY10" fmla="*/ 217987 h 385010"/>
                  <a:gd name="connsiteX11" fmla="*/ 324115 w 385010"/>
                  <a:gd name="connsiteY11" fmla="*/ 217987 h 385010"/>
                  <a:gd name="connsiteX12" fmla="*/ 338681 w 385010"/>
                  <a:gd name="connsiteY12" fmla="*/ 217987 h 385010"/>
                  <a:gd name="connsiteX13" fmla="*/ 344135 w 385010"/>
                  <a:gd name="connsiteY13" fmla="*/ 217987 h 385010"/>
                  <a:gd name="connsiteX14" fmla="*/ 350039 w 385010"/>
                  <a:gd name="connsiteY14" fmla="*/ 217987 h 385010"/>
                  <a:gd name="connsiteX15" fmla="*/ 355301 w 385010"/>
                  <a:gd name="connsiteY15" fmla="*/ 217987 h 385010"/>
                  <a:gd name="connsiteX16" fmla="*/ 369354 w 385010"/>
                  <a:gd name="connsiteY16" fmla="*/ 217987 h 385010"/>
                  <a:gd name="connsiteX17" fmla="*/ 385011 w 385010"/>
                  <a:gd name="connsiteY17" fmla="*/ 217987 h 385010"/>
                  <a:gd name="connsiteX18" fmla="*/ 377054 w 385010"/>
                  <a:gd name="connsiteY18" fmla="*/ 204242 h 385010"/>
                  <a:gd name="connsiteX19" fmla="*/ 365888 w 385010"/>
                  <a:gd name="connsiteY19" fmla="*/ 184805 h 385010"/>
                  <a:gd name="connsiteX20" fmla="*/ 384562 w 385010"/>
                  <a:gd name="connsiteY20" fmla="*/ 153087 h 385010"/>
                  <a:gd name="connsiteX21" fmla="*/ 368712 w 385010"/>
                  <a:gd name="connsiteY21" fmla="*/ 153087 h 385010"/>
                  <a:gd name="connsiteX22" fmla="*/ 354723 w 385010"/>
                  <a:gd name="connsiteY22" fmla="*/ 153087 h 385010"/>
                  <a:gd name="connsiteX23" fmla="*/ 349397 w 385010"/>
                  <a:gd name="connsiteY23" fmla="*/ 153087 h 385010"/>
                  <a:gd name="connsiteX24" fmla="*/ 344135 w 385010"/>
                  <a:gd name="connsiteY24" fmla="*/ 153087 h 385010"/>
                  <a:gd name="connsiteX25" fmla="*/ 338874 w 385010"/>
                  <a:gd name="connsiteY25" fmla="*/ 153087 h 385010"/>
                  <a:gd name="connsiteX26" fmla="*/ 324949 w 385010"/>
                  <a:gd name="connsiteY26" fmla="*/ 153087 h 385010"/>
                  <a:gd name="connsiteX27" fmla="*/ 308971 w 385010"/>
                  <a:gd name="connsiteY27" fmla="*/ 153087 h 385010"/>
                  <a:gd name="connsiteX28" fmla="*/ 304928 w 385010"/>
                  <a:gd name="connsiteY28" fmla="*/ 153087 h 385010"/>
                  <a:gd name="connsiteX29" fmla="*/ 297292 w 385010"/>
                  <a:gd name="connsiteY29" fmla="*/ 152079 h 385010"/>
                  <a:gd name="connsiteX30" fmla="*/ 289592 w 385010"/>
                  <a:gd name="connsiteY30" fmla="*/ 153087 h 385010"/>
                  <a:gd name="connsiteX31" fmla="*/ 285742 w 385010"/>
                  <a:gd name="connsiteY31" fmla="*/ 153087 h 385010"/>
                  <a:gd name="connsiteX32" fmla="*/ 269893 w 385010"/>
                  <a:gd name="connsiteY32" fmla="*/ 153087 h 385010"/>
                  <a:gd name="connsiteX33" fmla="*/ 255904 w 385010"/>
                  <a:gd name="connsiteY33" fmla="*/ 153087 h 385010"/>
                  <a:gd name="connsiteX34" fmla="*/ 250578 w 385010"/>
                  <a:gd name="connsiteY34" fmla="*/ 153087 h 385010"/>
                  <a:gd name="connsiteX35" fmla="*/ 245316 w 385010"/>
                  <a:gd name="connsiteY35" fmla="*/ 153087 h 385010"/>
                  <a:gd name="connsiteX36" fmla="*/ 240054 w 385010"/>
                  <a:gd name="connsiteY36" fmla="*/ 153087 h 385010"/>
                  <a:gd name="connsiteX37" fmla="*/ 226129 w 385010"/>
                  <a:gd name="connsiteY37" fmla="*/ 153087 h 385010"/>
                  <a:gd name="connsiteX38" fmla="*/ 225231 w 385010"/>
                  <a:gd name="connsiteY38" fmla="*/ 153087 h 385010"/>
                  <a:gd name="connsiteX39" fmla="*/ 225231 w 385010"/>
                  <a:gd name="connsiteY39" fmla="*/ 138604 h 385010"/>
                  <a:gd name="connsiteX40" fmla="*/ 225359 w 385010"/>
                  <a:gd name="connsiteY40" fmla="*/ 138604 h 385010"/>
                  <a:gd name="connsiteX41" fmla="*/ 239990 w 385010"/>
                  <a:gd name="connsiteY41" fmla="*/ 138604 h 385010"/>
                  <a:gd name="connsiteX42" fmla="*/ 245380 w 385010"/>
                  <a:gd name="connsiteY42" fmla="*/ 138604 h 385010"/>
                  <a:gd name="connsiteX43" fmla="*/ 251348 w 385010"/>
                  <a:gd name="connsiteY43" fmla="*/ 138604 h 385010"/>
                  <a:gd name="connsiteX44" fmla="*/ 256545 w 385010"/>
                  <a:gd name="connsiteY44" fmla="*/ 138604 h 385010"/>
                  <a:gd name="connsiteX45" fmla="*/ 270534 w 385010"/>
                  <a:gd name="connsiteY45" fmla="*/ 138604 h 385010"/>
                  <a:gd name="connsiteX46" fmla="*/ 286191 w 385010"/>
                  <a:gd name="connsiteY46" fmla="*/ 138604 h 385010"/>
                  <a:gd name="connsiteX47" fmla="*/ 289143 w 385010"/>
                  <a:gd name="connsiteY47" fmla="*/ 138604 h 385010"/>
                  <a:gd name="connsiteX48" fmla="*/ 297292 w 385010"/>
                  <a:gd name="connsiteY48" fmla="*/ 139611 h 385010"/>
                  <a:gd name="connsiteX49" fmla="*/ 305377 w 385010"/>
                  <a:gd name="connsiteY49" fmla="*/ 138604 h 385010"/>
                  <a:gd name="connsiteX50" fmla="*/ 308457 w 385010"/>
                  <a:gd name="connsiteY50" fmla="*/ 138604 h 385010"/>
                  <a:gd name="connsiteX51" fmla="*/ 324051 w 385010"/>
                  <a:gd name="connsiteY51" fmla="*/ 138604 h 385010"/>
                  <a:gd name="connsiteX52" fmla="*/ 338617 w 385010"/>
                  <a:gd name="connsiteY52" fmla="*/ 138604 h 385010"/>
                  <a:gd name="connsiteX53" fmla="*/ 344007 w 385010"/>
                  <a:gd name="connsiteY53" fmla="*/ 138604 h 385010"/>
                  <a:gd name="connsiteX54" fmla="*/ 349975 w 385010"/>
                  <a:gd name="connsiteY54" fmla="*/ 138604 h 385010"/>
                  <a:gd name="connsiteX55" fmla="*/ 355172 w 385010"/>
                  <a:gd name="connsiteY55" fmla="*/ 138604 h 385010"/>
                  <a:gd name="connsiteX56" fmla="*/ 369354 w 385010"/>
                  <a:gd name="connsiteY56" fmla="*/ 138604 h 385010"/>
                  <a:gd name="connsiteX57" fmla="*/ 385011 w 385010"/>
                  <a:gd name="connsiteY57" fmla="*/ 138604 h 385010"/>
                  <a:gd name="connsiteX58" fmla="*/ 377054 w 385010"/>
                  <a:gd name="connsiteY58" fmla="*/ 124853 h 385010"/>
                  <a:gd name="connsiteX59" fmla="*/ 365888 w 385010"/>
                  <a:gd name="connsiteY59" fmla="*/ 105422 h 385010"/>
                  <a:gd name="connsiteX60" fmla="*/ 384562 w 385010"/>
                  <a:gd name="connsiteY60" fmla="*/ 73704 h 385010"/>
                  <a:gd name="connsiteX61" fmla="*/ 368712 w 385010"/>
                  <a:gd name="connsiteY61" fmla="*/ 73704 h 385010"/>
                  <a:gd name="connsiteX62" fmla="*/ 354723 w 385010"/>
                  <a:gd name="connsiteY62" fmla="*/ 73704 h 385010"/>
                  <a:gd name="connsiteX63" fmla="*/ 349397 w 385010"/>
                  <a:gd name="connsiteY63" fmla="*/ 73704 h 385010"/>
                  <a:gd name="connsiteX64" fmla="*/ 344135 w 385010"/>
                  <a:gd name="connsiteY64" fmla="*/ 73704 h 385010"/>
                  <a:gd name="connsiteX65" fmla="*/ 338874 w 385010"/>
                  <a:gd name="connsiteY65" fmla="*/ 73704 h 385010"/>
                  <a:gd name="connsiteX66" fmla="*/ 324949 w 385010"/>
                  <a:gd name="connsiteY66" fmla="*/ 73704 h 385010"/>
                  <a:gd name="connsiteX67" fmla="*/ 309100 w 385010"/>
                  <a:gd name="connsiteY67" fmla="*/ 73704 h 385010"/>
                  <a:gd name="connsiteX68" fmla="*/ 304993 w 385010"/>
                  <a:gd name="connsiteY68" fmla="*/ 73704 h 385010"/>
                  <a:gd name="connsiteX69" fmla="*/ 297356 w 385010"/>
                  <a:gd name="connsiteY69" fmla="*/ 72696 h 385010"/>
                  <a:gd name="connsiteX70" fmla="*/ 289721 w 385010"/>
                  <a:gd name="connsiteY70" fmla="*/ 73704 h 385010"/>
                  <a:gd name="connsiteX71" fmla="*/ 285806 w 385010"/>
                  <a:gd name="connsiteY71" fmla="*/ 73704 h 385010"/>
                  <a:gd name="connsiteX72" fmla="*/ 269956 w 385010"/>
                  <a:gd name="connsiteY72" fmla="*/ 73704 h 385010"/>
                  <a:gd name="connsiteX73" fmla="*/ 256032 w 385010"/>
                  <a:gd name="connsiteY73" fmla="*/ 73704 h 385010"/>
                  <a:gd name="connsiteX74" fmla="*/ 250706 w 385010"/>
                  <a:gd name="connsiteY74" fmla="*/ 73704 h 385010"/>
                  <a:gd name="connsiteX75" fmla="*/ 245380 w 385010"/>
                  <a:gd name="connsiteY75" fmla="*/ 73704 h 385010"/>
                  <a:gd name="connsiteX76" fmla="*/ 240183 w 385010"/>
                  <a:gd name="connsiteY76" fmla="*/ 73704 h 385010"/>
                  <a:gd name="connsiteX77" fmla="*/ 226129 w 385010"/>
                  <a:gd name="connsiteY77" fmla="*/ 73704 h 385010"/>
                  <a:gd name="connsiteX78" fmla="*/ 225231 w 385010"/>
                  <a:gd name="connsiteY78" fmla="*/ 73704 h 385010"/>
                  <a:gd name="connsiteX79" fmla="*/ 225231 w 385010"/>
                  <a:gd name="connsiteY79" fmla="*/ 9170 h 385010"/>
                  <a:gd name="connsiteX80" fmla="*/ 225231 w 385010"/>
                  <a:gd name="connsiteY80" fmla="*/ 0 h 385010"/>
                  <a:gd name="connsiteX81" fmla="*/ 216183 w 385010"/>
                  <a:gd name="connsiteY81" fmla="*/ 0 h 385010"/>
                  <a:gd name="connsiteX82" fmla="*/ 204184 w 385010"/>
                  <a:gd name="connsiteY82" fmla="*/ 0 h 385010"/>
                  <a:gd name="connsiteX83" fmla="*/ 195201 w 385010"/>
                  <a:gd name="connsiteY83" fmla="*/ 0 h 385010"/>
                  <a:gd name="connsiteX84" fmla="*/ 195201 w 385010"/>
                  <a:gd name="connsiteY84" fmla="*/ 9170 h 385010"/>
                  <a:gd name="connsiteX85" fmla="*/ 195201 w 385010"/>
                  <a:gd name="connsiteY85" fmla="*/ 51976 h 385010"/>
                  <a:gd name="connsiteX86" fmla="*/ 8984 w 385010"/>
                  <a:gd name="connsiteY86" fmla="*/ 51976 h 385010"/>
                  <a:gd name="connsiteX87" fmla="*/ 0 w 385010"/>
                  <a:gd name="connsiteY87" fmla="*/ 51976 h 385010"/>
                  <a:gd name="connsiteX88" fmla="*/ 0 w 385010"/>
                  <a:gd name="connsiteY88" fmla="*/ 61146 h 385010"/>
                  <a:gd name="connsiteX89" fmla="*/ 0 w 385010"/>
                  <a:gd name="connsiteY89" fmla="*/ 357508 h 385010"/>
                  <a:gd name="connsiteX90" fmla="*/ 0 w 385010"/>
                  <a:gd name="connsiteY90" fmla="*/ 366678 h 385010"/>
                  <a:gd name="connsiteX91" fmla="*/ 8984 w 385010"/>
                  <a:gd name="connsiteY91" fmla="*/ 366678 h 385010"/>
                  <a:gd name="connsiteX92" fmla="*/ 36768 w 385010"/>
                  <a:gd name="connsiteY92" fmla="*/ 366678 h 385010"/>
                  <a:gd name="connsiteX93" fmla="*/ 40554 w 385010"/>
                  <a:gd name="connsiteY93" fmla="*/ 366678 h 385010"/>
                  <a:gd name="connsiteX94" fmla="*/ 43121 w 385010"/>
                  <a:gd name="connsiteY94" fmla="*/ 363925 h 385010"/>
                  <a:gd name="connsiteX95" fmla="*/ 86563 w 385010"/>
                  <a:gd name="connsiteY95" fmla="*/ 319283 h 385010"/>
                  <a:gd name="connsiteX96" fmla="*/ 195136 w 385010"/>
                  <a:gd name="connsiteY96" fmla="*/ 319283 h 385010"/>
                  <a:gd name="connsiteX97" fmla="*/ 195136 w 385010"/>
                  <a:gd name="connsiteY97" fmla="*/ 375841 h 385010"/>
                  <a:gd name="connsiteX98" fmla="*/ 195136 w 385010"/>
                  <a:gd name="connsiteY98" fmla="*/ 385011 h 385010"/>
                  <a:gd name="connsiteX99" fmla="*/ 204120 w 385010"/>
                  <a:gd name="connsiteY99" fmla="*/ 385011 h 385010"/>
                  <a:gd name="connsiteX100" fmla="*/ 216183 w 385010"/>
                  <a:gd name="connsiteY100" fmla="*/ 385011 h 385010"/>
                  <a:gd name="connsiteX101" fmla="*/ 225231 w 385010"/>
                  <a:gd name="connsiteY101" fmla="*/ 385011 h 385010"/>
                  <a:gd name="connsiteX102" fmla="*/ 225231 w 385010"/>
                  <a:gd name="connsiteY102" fmla="*/ 375841 h 385010"/>
                  <a:gd name="connsiteX103" fmla="*/ 225231 w 385010"/>
                  <a:gd name="connsiteY103" fmla="*/ 297466 h 385010"/>
                  <a:gd name="connsiteX104" fmla="*/ 225359 w 385010"/>
                  <a:gd name="connsiteY104" fmla="*/ 297376 h 385010"/>
                  <a:gd name="connsiteX105" fmla="*/ 239990 w 385010"/>
                  <a:gd name="connsiteY105" fmla="*/ 297376 h 385010"/>
                  <a:gd name="connsiteX106" fmla="*/ 245380 w 385010"/>
                  <a:gd name="connsiteY106" fmla="*/ 297376 h 385010"/>
                  <a:gd name="connsiteX107" fmla="*/ 251348 w 385010"/>
                  <a:gd name="connsiteY107" fmla="*/ 297376 h 385010"/>
                  <a:gd name="connsiteX108" fmla="*/ 256545 w 385010"/>
                  <a:gd name="connsiteY108" fmla="*/ 297376 h 385010"/>
                  <a:gd name="connsiteX109" fmla="*/ 270534 w 385010"/>
                  <a:gd name="connsiteY109" fmla="*/ 297376 h 385010"/>
                  <a:gd name="connsiteX110" fmla="*/ 286191 w 385010"/>
                  <a:gd name="connsiteY110" fmla="*/ 297376 h 385010"/>
                  <a:gd name="connsiteX111" fmla="*/ 289271 w 385010"/>
                  <a:gd name="connsiteY111" fmla="*/ 297376 h 385010"/>
                  <a:gd name="connsiteX112" fmla="*/ 297356 w 385010"/>
                  <a:gd name="connsiteY112" fmla="*/ 298383 h 385010"/>
                  <a:gd name="connsiteX113" fmla="*/ 305442 w 385010"/>
                  <a:gd name="connsiteY113" fmla="*/ 297376 h 385010"/>
                  <a:gd name="connsiteX114" fmla="*/ 308650 w 385010"/>
                  <a:gd name="connsiteY114" fmla="*/ 297376 h 385010"/>
                  <a:gd name="connsiteX115" fmla="*/ 324179 w 385010"/>
                  <a:gd name="connsiteY115" fmla="*/ 297376 h 385010"/>
                  <a:gd name="connsiteX116" fmla="*/ 338810 w 385010"/>
                  <a:gd name="connsiteY116" fmla="*/ 297376 h 385010"/>
                  <a:gd name="connsiteX117" fmla="*/ 344200 w 385010"/>
                  <a:gd name="connsiteY117" fmla="*/ 297376 h 385010"/>
                  <a:gd name="connsiteX118" fmla="*/ 350167 w 385010"/>
                  <a:gd name="connsiteY118" fmla="*/ 297376 h 385010"/>
                  <a:gd name="connsiteX119" fmla="*/ 355365 w 385010"/>
                  <a:gd name="connsiteY119" fmla="*/ 297376 h 385010"/>
                  <a:gd name="connsiteX120" fmla="*/ 369354 w 385010"/>
                  <a:gd name="connsiteY120" fmla="*/ 297376 h 385010"/>
                  <a:gd name="connsiteX121" fmla="*/ 385011 w 385010"/>
                  <a:gd name="connsiteY121" fmla="*/ 297376 h 385010"/>
                  <a:gd name="connsiteX122" fmla="*/ 377054 w 385010"/>
                  <a:gd name="connsiteY122" fmla="*/ 283625 h 385010"/>
                  <a:gd name="connsiteX123" fmla="*/ 365888 w 385010"/>
                  <a:gd name="connsiteY123" fmla="*/ 264188 h 385010"/>
                  <a:gd name="connsiteX124" fmla="*/ 384562 w 385010"/>
                  <a:gd name="connsiteY124" fmla="*/ 232476 h 385010"/>
                  <a:gd name="connsiteX125" fmla="*/ 368712 w 385010"/>
                  <a:gd name="connsiteY125" fmla="*/ 232476 h 385010"/>
                  <a:gd name="connsiteX126" fmla="*/ 354723 w 385010"/>
                  <a:gd name="connsiteY126" fmla="*/ 232476 h 385010"/>
                  <a:gd name="connsiteX127" fmla="*/ 349397 w 385010"/>
                  <a:gd name="connsiteY127" fmla="*/ 232476 h 385010"/>
                  <a:gd name="connsiteX128" fmla="*/ 344135 w 385010"/>
                  <a:gd name="connsiteY128" fmla="*/ 232476 h 385010"/>
                  <a:gd name="connsiteX129" fmla="*/ 338874 w 385010"/>
                  <a:gd name="connsiteY129" fmla="*/ 232476 h 385010"/>
                  <a:gd name="connsiteX130" fmla="*/ 324949 w 385010"/>
                  <a:gd name="connsiteY130" fmla="*/ 232476 h 385010"/>
                  <a:gd name="connsiteX131" fmla="*/ 308971 w 385010"/>
                  <a:gd name="connsiteY131" fmla="*/ 232476 h 385010"/>
                  <a:gd name="connsiteX132" fmla="*/ 304928 w 385010"/>
                  <a:gd name="connsiteY132" fmla="*/ 232476 h 385010"/>
                  <a:gd name="connsiteX133" fmla="*/ 297292 w 385010"/>
                  <a:gd name="connsiteY133" fmla="*/ 231462 h 385010"/>
                  <a:gd name="connsiteX134" fmla="*/ 289592 w 385010"/>
                  <a:gd name="connsiteY134" fmla="*/ 232476 h 385010"/>
                  <a:gd name="connsiteX135" fmla="*/ 285742 w 385010"/>
                  <a:gd name="connsiteY135" fmla="*/ 232476 h 385010"/>
                  <a:gd name="connsiteX136" fmla="*/ 269893 w 385010"/>
                  <a:gd name="connsiteY136" fmla="*/ 232476 h 385010"/>
                  <a:gd name="connsiteX137" fmla="*/ 255904 w 385010"/>
                  <a:gd name="connsiteY137" fmla="*/ 232476 h 385010"/>
                  <a:gd name="connsiteX138" fmla="*/ 250578 w 385010"/>
                  <a:gd name="connsiteY138" fmla="*/ 232476 h 385010"/>
                  <a:gd name="connsiteX139" fmla="*/ 245316 w 385010"/>
                  <a:gd name="connsiteY139" fmla="*/ 232476 h 385010"/>
                  <a:gd name="connsiteX140" fmla="*/ 240054 w 385010"/>
                  <a:gd name="connsiteY140" fmla="*/ 232476 h 385010"/>
                  <a:gd name="connsiteX141" fmla="*/ 226129 w 385010"/>
                  <a:gd name="connsiteY141" fmla="*/ 232476 h 385010"/>
                  <a:gd name="connsiteX142" fmla="*/ 225231 w 385010"/>
                  <a:gd name="connsiteY142" fmla="*/ 232476 h 385010"/>
                  <a:gd name="connsiteX143" fmla="*/ 225231 w 385010"/>
                  <a:gd name="connsiteY143" fmla="*/ 217987 h 385010"/>
                  <a:gd name="connsiteX144" fmla="*/ 225295 w 385010"/>
                  <a:gd name="connsiteY144" fmla="*/ 217987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385010" h="385010">
                    <a:moveTo>
                      <a:pt x="225295" y="217987"/>
                    </a:moveTo>
                    <a:lnTo>
                      <a:pt x="239862" y="217987"/>
                    </a:lnTo>
                    <a:lnTo>
                      <a:pt x="245316" y="217987"/>
                    </a:lnTo>
                    <a:lnTo>
                      <a:pt x="251220" y="217987"/>
                    </a:lnTo>
                    <a:lnTo>
                      <a:pt x="256481" y="217987"/>
                    </a:lnTo>
                    <a:lnTo>
                      <a:pt x="270406" y="217987"/>
                    </a:lnTo>
                    <a:lnTo>
                      <a:pt x="286127" y="217987"/>
                    </a:lnTo>
                    <a:lnTo>
                      <a:pt x="289143" y="217987"/>
                    </a:lnTo>
                    <a:cubicBezTo>
                      <a:pt x="291709" y="218538"/>
                      <a:pt x="294276" y="219000"/>
                      <a:pt x="297292" y="219000"/>
                    </a:cubicBezTo>
                    <a:cubicBezTo>
                      <a:pt x="300180" y="219000"/>
                      <a:pt x="302875" y="218538"/>
                      <a:pt x="305377" y="217987"/>
                    </a:cubicBezTo>
                    <a:lnTo>
                      <a:pt x="308522" y="217987"/>
                    </a:lnTo>
                    <a:lnTo>
                      <a:pt x="324115" y="217987"/>
                    </a:lnTo>
                    <a:lnTo>
                      <a:pt x="338681" y="217987"/>
                    </a:lnTo>
                    <a:lnTo>
                      <a:pt x="344135" y="217987"/>
                    </a:lnTo>
                    <a:lnTo>
                      <a:pt x="350039" y="217987"/>
                    </a:lnTo>
                    <a:lnTo>
                      <a:pt x="355301" y="217987"/>
                    </a:lnTo>
                    <a:lnTo>
                      <a:pt x="369354" y="217987"/>
                    </a:lnTo>
                    <a:lnTo>
                      <a:pt x="385011" y="217987"/>
                    </a:lnTo>
                    <a:lnTo>
                      <a:pt x="377054" y="204242"/>
                    </a:lnTo>
                    <a:lnTo>
                      <a:pt x="365888" y="184805"/>
                    </a:lnTo>
                    <a:lnTo>
                      <a:pt x="384562" y="153087"/>
                    </a:lnTo>
                    <a:lnTo>
                      <a:pt x="368712" y="153087"/>
                    </a:lnTo>
                    <a:lnTo>
                      <a:pt x="354723" y="153087"/>
                    </a:lnTo>
                    <a:lnTo>
                      <a:pt x="349397" y="153087"/>
                    </a:lnTo>
                    <a:lnTo>
                      <a:pt x="344135" y="153087"/>
                    </a:lnTo>
                    <a:lnTo>
                      <a:pt x="338874" y="153087"/>
                    </a:lnTo>
                    <a:lnTo>
                      <a:pt x="324949" y="153087"/>
                    </a:lnTo>
                    <a:lnTo>
                      <a:pt x="308971" y="153087"/>
                    </a:lnTo>
                    <a:lnTo>
                      <a:pt x="304928" y="153087"/>
                    </a:lnTo>
                    <a:cubicBezTo>
                      <a:pt x="302490" y="152445"/>
                      <a:pt x="299987" y="152079"/>
                      <a:pt x="297292" y="152079"/>
                    </a:cubicBezTo>
                    <a:cubicBezTo>
                      <a:pt x="294597" y="152079"/>
                      <a:pt x="292031" y="152535"/>
                      <a:pt x="289592" y="153087"/>
                    </a:cubicBezTo>
                    <a:lnTo>
                      <a:pt x="285742" y="153087"/>
                    </a:lnTo>
                    <a:lnTo>
                      <a:pt x="269893" y="153087"/>
                    </a:lnTo>
                    <a:lnTo>
                      <a:pt x="255904" y="153087"/>
                    </a:lnTo>
                    <a:lnTo>
                      <a:pt x="250578" y="153087"/>
                    </a:lnTo>
                    <a:lnTo>
                      <a:pt x="245316" y="153087"/>
                    </a:lnTo>
                    <a:lnTo>
                      <a:pt x="240054" y="153087"/>
                    </a:lnTo>
                    <a:lnTo>
                      <a:pt x="226129" y="153087"/>
                    </a:lnTo>
                    <a:lnTo>
                      <a:pt x="225231" y="153087"/>
                    </a:lnTo>
                    <a:lnTo>
                      <a:pt x="225231" y="138604"/>
                    </a:lnTo>
                    <a:lnTo>
                      <a:pt x="225359" y="138604"/>
                    </a:lnTo>
                    <a:lnTo>
                      <a:pt x="239990" y="138604"/>
                    </a:lnTo>
                    <a:lnTo>
                      <a:pt x="245380" y="138604"/>
                    </a:lnTo>
                    <a:lnTo>
                      <a:pt x="251348" y="138604"/>
                    </a:lnTo>
                    <a:lnTo>
                      <a:pt x="256545" y="138604"/>
                    </a:lnTo>
                    <a:lnTo>
                      <a:pt x="270534" y="138604"/>
                    </a:lnTo>
                    <a:lnTo>
                      <a:pt x="286191" y="138604"/>
                    </a:lnTo>
                    <a:lnTo>
                      <a:pt x="289143" y="138604"/>
                    </a:lnTo>
                    <a:cubicBezTo>
                      <a:pt x="291709" y="139246"/>
                      <a:pt x="294276" y="139611"/>
                      <a:pt x="297292" y="139611"/>
                    </a:cubicBezTo>
                    <a:cubicBezTo>
                      <a:pt x="300180" y="139611"/>
                      <a:pt x="302875" y="139156"/>
                      <a:pt x="305377" y="138604"/>
                    </a:cubicBezTo>
                    <a:lnTo>
                      <a:pt x="308457" y="138604"/>
                    </a:lnTo>
                    <a:lnTo>
                      <a:pt x="324051" y="138604"/>
                    </a:lnTo>
                    <a:lnTo>
                      <a:pt x="338617" y="138604"/>
                    </a:lnTo>
                    <a:lnTo>
                      <a:pt x="344007" y="138604"/>
                    </a:lnTo>
                    <a:lnTo>
                      <a:pt x="349975" y="138604"/>
                    </a:lnTo>
                    <a:lnTo>
                      <a:pt x="355172" y="138604"/>
                    </a:lnTo>
                    <a:lnTo>
                      <a:pt x="369354" y="138604"/>
                    </a:lnTo>
                    <a:lnTo>
                      <a:pt x="385011" y="138604"/>
                    </a:lnTo>
                    <a:lnTo>
                      <a:pt x="377054" y="124853"/>
                    </a:lnTo>
                    <a:lnTo>
                      <a:pt x="365888" y="105422"/>
                    </a:lnTo>
                    <a:lnTo>
                      <a:pt x="384562" y="73704"/>
                    </a:lnTo>
                    <a:lnTo>
                      <a:pt x="368712" y="73704"/>
                    </a:lnTo>
                    <a:lnTo>
                      <a:pt x="354723" y="73704"/>
                    </a:lnTo>
                    <a:lnTo>
                      <a:pt x="349397" y="73704"/>
                    </a:lnTo>
                    <a:lnTo>
                      <a:pt x="344135" y="73704"/>
                    </a:lnTo>
                    <a:lnTo>
                      <a:pt x="338874" y="73704"/>
                    </a:lnTo>
                    <a:lnTo>
                      <a:pt x="324949" y="73704"/>
                    </a:lnTo>
                    <a:lnTo>
                      <a:pt x="309100" y="73704"/>
                    </a:lnTo>
                    <a:lnTo>
                      <a:pt x="304993" y="73704"/>
                    </a:lnTo>
                    <a:cubicBezTo>
                      <a:pt x="302554" y="73062"/>
                      <a:pt x="300052" y="72696"/>
                      <a:pt x="297356" y="72696"/>
                    </a:cubicBezTo>
                    <a:cubicBezTo>
                      <a:pt x="294662" y="72696"/>
                      <a:pt x="292159" y="73152"/>
                      <a:pt x="289721" y="73704"/>
                    </a:cubicBezTo>
                    <a:lnTo>
                      <a:pt x="285806" y="73704"/>
                    </a:lnTo>
                    <a:lnTo>
                      <a:pt x="269956" y="73704"/>
                    </a:lnTo>
                    <a:lnTo>
                      <a:pt x="256032" y="73704"/>
                    </a:lnTo>
                    <a:lnTo>
                      <a:pt x="250706" y="73704"/>
                    </a:lnTo>
                    <a:lnTo>
                      <a:pt x="245380" y="73704"/>
                    </a:lnTo>
                    <a:lnTo>
                      <a:pt x="240183" y="73704"/>
                    </a:lnTo>
                    <a:lnTo>
                      <a:pt x="226129" y="73704"/>
                    </a:lnTo>
                    <a:lnTo>
                      <a:pt x="225231" y="73704"/>
                    </a:lnTo>
                    <a:lnTo>
                      <a:pt x="225231" y="9170"/>
                    </a:lnTo>
                    <a:lnTo>
                      <a:pt x="225231" y="0"/>
                    </a:lnTo>
                    <a:lnTo>
                      <a:pt x="216183" y="0"/>
                    </a:lnTo>
                    <a:lnTo>
                      <a:pt x="204184" y="0"/>
                    </a:lnTo>
                    <a:lnTo>
                      <a:pt x="195201" y="0"/>
                    </a:lnTo>
                    <a:lnTo>
                      <a:pt x="195201" y="9170"/>
                    </a:lnTo>
                    <a:lnTo>
                      <a:pt x="195201" y="51976"/>
                    </a:lnTo>
                    <a:lnTo>
                      <a:pt x="8984" y="51976"/>
                    </a:lnTo>
                    <a:lnTo>
                      <a:pt x="0" y="51976"/>
                    </a:lnTo>
                    <a:lnTo>
                      <a:pt x="0" y="61146"/>
                    </a:lnTo>
                    <a:lnTo>
                      <a:pt x="0" y="357508"/>
                    </a:lnTo>
                    <a:lnTo>
                      <a:pt x="0" y="366678"/>
                    </a:lnTo>
                    <a:lnTo>
                      <a:pt x="8984" y="366678"/>
                    </a:lnTo>
                    <a:lnTo>
                      <a:pt x="36768" y="366678"/>
                    </a:lnTo>
                    <a:lnTo>
                      <a:pt x="40554" y="366678"/>
                    </a:lnTo>
                    <a:lnTo>
                      <a:pt x="43121" y="363925"/>
                    </a:lnTo>
                    <a:lnTo>
                      <a:pt x="86563" y="319283"/>
                    </a:lnTo>
                    <a:lnTo>
                      <a:pt x="195136" y="319283"/>
                    </a:lnTo>
                    <a:lnTo>
                      <a:pt x="195136" y="375841"/>
                    </a:lnTo>
                    <a:lnTo>
                      <a:pt x="195136" y="385011"/>
                    </a:lnTo>
                    <a:lnTo>
                      <a:pt x="204120" y="385011"/>
                    </a:lnTo>
                    <a:lnTo>
                      <a:pt x="216183" y="385011"/>
                    </a:lnTo>
                    <a:lnTo>
                      <a:pt x="225231" y="385011"/>
                    </a:lnTo>
                    <a:lnTo>
                      <a:pt x="225231" y="375841"/>
                    </a:lnTo>
                    <a:lnTo>
                      <a:pt x="225231" y="297466"/>
                    </a:lnTo>
                    <a:lnTo>
                      <a:pt x="225359" y="297376"/>
                    </a:lnTo>
                    <a:lnTo>
                      <a:pt x="239990" y="297376"/>
                    </a:lnTo>
                    <a:lnTo>
                      <a:pt x="245380" y="297376"/>
                    </a:lnTo>
                    <a:lnTo>
                      <a:pt x="251348" y="297376"/>
                    </a:lnTo>
                    <a:lnTo>
                      <a:pt x="256545" y="297376"/>
                    </a:lnTo>
                    <a:lnTo>
                      <a:pt x="270534" y="297376"/>
                    </a:lnTo>
                    <a:lnTo>
                      <a:pt x="286191" y="297376"/>
                    </a:lnTo>
                    <a:lnTo>
                      <a:pt x="289271" y="297376"/>
                    </a:lnTo>
                    <a:cubicBezTo>
                      <a:pt x="291774" y="297927"/>
                      <a:pt x="294405" y="298383"/>
                      <a:pt x="297356" y="298383"/>
                    </a:cubicBezTo>
                    <a:cubicBezTo>
                      <a:pt x="300244" y="298383"/>
                      <a:pt x="302939" y="297927"/>
                      <a:pt x="305442" y="297376"/>
                    </a:cubicBezTo>
                    <a:lnTo>
                      <a:pt x="308650" y="297376"/>
                    </a:lnTo>
                    <a:lnTo>
                      <a:pt x="324179" y="297376"/>
                    </a:lnTo>
                    <a:lnTo>
                      <a:pt x="338810" y="297376"/>
                    </a:lnTo>
                    <a:lnTo>
                      <a:pt x="344200" y="297376"/>
                    </a:lnTo>
                    <a:lnTo>
                      <a:pt x="350167" y="297376"/>
                    </a:lnTo>
                    <a:lnTo>
                      <a:pt x="355365" y="297376"/>
                    </a:lnTo>
                    <a:lnTo>
                      <a:pt x="369354" y="297376"/>
                    </a:lnTo>
                    <a:lnTo>
                      <a:pt x="385011" y="297376"/>
                    </a:lnTo>
                    <a:lnTo>
                      <a:pt x="377054" y="283625"/>
                    </a:lnTo>
                    <a:lnTo>
                      <a:pt x="365888" y="264188"/>
                    </a:lnTo>
                    <a:lnTo>
                      <a:pt x="384562" y="232476"/>
                    </a:lnTo>
                    <a:lnTo>
                      <a:pt x="368712" y="232476"/>
                    </a:lnTo>
                    <a:lnTo>
                      <a:pt x="354723" y="232476"/>
                    </a:lnTo>
                    <a:lnTo>
                      <a:pt x="349397" y="232476"/>
                    </a:lnTo>
                    <a:lnTo>
                      <a:pt x="344135" y="232476"/>
                    </a:lnTo>
                    <a:lnTo>
                      <a:pt x="338874" y="232476"/>
                    </a:lnTo>
                    <a:lnTo>
                      <a:pt x="324949" y="232476"/>
                    </a:lnTo>
                    <a:lnTo>
                      <a:pt x="308971" y="232476"/>
                    </a:lnTo>
                    <a:lnTo>
                      <a:pt x="304928" y="232476"/>
                    </a:lnTo>
                    <a:cubicBezTo>
                      <a:pt x="302490" y="231834"/>
                      <a:pt x="299987" y="231462"/>
                      <a:pt x="297292" y="231462"/>
                    </a:cubicBezTo>
                    <a:cubicBezTo>
                      <a:pt x="294597" y="231462"/>
                      <a:pt x="292031" y="231924"/>
                      <a:pt x="289592" y="232476"/>
                    </a:cubicBezTo>
                    <a:lnTo>
                      <a:pt x="285742" y="232476"/>
                    </a:lnTo>
                    <a:lnTo>
                      <a:pt x="269893" y="232476"/>
                    </a:lnTo>
                    <a:lnTo>
                      <a:pt x="255904" y="232476"/>
                    </a:lnTo>
                    <a:lnTo>
                      <a:pt x="250578" y="232476"/>
                    </a:lnTo>
                    <a:lnTo>
                      <a:pt x="245316" y="232476"/>
                    </a:lnTo>
                    <a:lnTo>
                      <a:pt x="240054" y="232476"/>
                    </a:lnTo>
                    <a:lnTo>
                      <a:pt x="226129" y="232476"/>
                    </a:lnTo>
                    <a:lnTo>
                      <a:pt x="225231" y="232476"/>
                    </a:lnTo>
                    <a:lnTo>
                      <a:pt x="225231" y="217987"/>
                    </a:lnTo>
                    <a:lnTo>
                      <a:pt x="225295" y="217987"/>
                    </a:lnTo>
                    <a:close/>
                  </a:path>
                </a:pathLst>
              </a:custGeom>
              <a:solidFill>
                <a:srgbClr val="FFFFFF"/>
              </a:solidFill>
              <a:ln w="6417" cap="flat">
                <a:noFill/>
                <a:prstDash val="solid"/>
                <a:miter/>
              </a:ln>
            </p:spPr>
            <p:txBody>
              <a:bodyPr rtlCol="0" anchor="ctr"/>
              <a:lstStyle/>
              <a:p>
                <a:endParaRPr lang="en-US" sz="810"/>
              </a:p>
            </p:txBody>
          </p:sp>
          <p:grpSp>
            <p:nvGrpSpPr>
              <p:cNvPr id="692" name="Graphic 4">
                <a:extLst>
                  <a:ext uri="{FF2B5EF4-FFF2-40B4-BE49-F238E27FC236}">
                    <a16:creationId xmlns:a16="http://schemas.microsoft.com/office/drawing/2014/main" id="{B55ECCA3-EDC9-BA05-5339-97ACE3DCF5F5}"/>
                  </a:ext>
                </a:extLst>
              </p:cNvPr>
              <p:cNvGrpSpPr/>
              <p:nvPr/>
            </p:nvGrpSpPr>
            <p:grpSpPr>
              <a:xfrm>
                <a:off x="6833295" y="3759011"/>
                <a:ext cx="360370" cy="366677"/>
                <a:chOff x="6833295" y="3759011"/>
                <a:chExt cx="360370" cy="366677"/>
              </a:xfrm>
              <a:solidFill>
                <a:srgbClr val="2C5967"/>
              </a:solidFill>
            </p:grpSpPr>
            <p:sp>
              <p:nvSpPr>
                <p:cNvPr id="693" name="Freeform: Shape 692">
                  <a:extLst>
                    <a:ext uri="{FF2B5EF4-FFF2-40B4-BE49-F238E27FC236}">
                      <a16:creationId xmlns:a16="http://schemas.microsoft.com/office/drawing/2014/main" id="{19BC8B5A-D12D-7652-2223-CF192E89DB45}"/>
                    </a:ext>
                  </a:extLst>
                </p:cNvPr>
                <p:cNvSpPr/>
                <p:nvPr/>
              </p:nvSpPr>
              <p:spPr>
                <a:xfrm>
                  <a:off x="6833295" y="3810988"/>
                  <a:ext cx="186152" cy="296361"/>
                </a:xfrm>
                <a:custGeom>
                  <a:avLst/>
                  <a:gdLst>
                    <a:gd name="connsiteX0" fmla="*/ 68853 w 186152"/>
                    <a:gd name="connsiteY0" fmla="*/ 236781 h 296361"/>
                    <a:gd name="connsiteX1" fmla="*/ 22844 w 186152"/>
                    <a:gd name="connsiteY1" fmla="*/ 284170 h 296361"/>
                    <a:gd name="connsiteX2" fmla="*/ 11999 w 186152"/>
                    <a:gd name="connsiteY2" fmla="*/ 284170 h 296361"/>
                    <a:gd name="connsiteX3" fmla="*/ 11999 w 186152"/>
                    <a:gd name="connsiteY3" fmla="*/ 12192 h 296361"/>
                    <a:gd name="connsiteX4" fmla="*/ 186153 w 186152"/>
                    <a:gd name="connsiteY4" fmla="*/ 12192 h 296361"/>
                    <a:gd name="connsiteX5" fmla="*/ 186153 w 186152"/>
                    <a:gd name="connsiteY5" fmla="*/ 0 h 296361"/>
                    <a:gd name="connsiteX6" fmla="*/ 0 w 186152"/>
                    <a:gd name="connsiteY6" fmla="*/ 0 h 296361"/>
                    <a:gd name="connsiteX7" fmla="*/ 0 w 186152"/>
                    <a:gd name="connsiteY7" fmla="*/ 296362 h 296361"/>
                    <a:gd name="connsiteX8" fmla="*/ 27785 w 186152"/>
                    <a:gd name="connsiteY8" fmla="*/ 296362 h 296361"/>
                    <a:gd name="connsiteX9" fmla="*/ 73922 w 186152"/>
                    <a:gd name="connsiteY9" fmla="*/ 248973 h 296361"/>
                    <a:gd name="connsiteX10" fmla="*/ 186153 w 186152"/>
                    <a:gd name="connsiteY10" fmla="*/ 248973 h 296361"/>
                    <a:gd name="connsiteX11" fmla="*/ 186153 w 186152"/>
                    <a:gd name="connsiteY11" fmla="*/ 236781 h 296361"/>
                    <a:gd name="connsiteX12" fmla="*/ 68853 w 186152"/>
                    <a:gd name="connsiteY12" fmla="*/ 236781 h 296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2" h="296361">
                      <a:moveTo>
                        <a:pt x="68853" y="236781"/>
                      </a:moveTo>
                      <a:lnTo>
                        <a:pt x="22844" y="284170"/>
                      </a:lnTo>
                      <a:lnTo>
                        <a:pt x="11999" y="284170"/>
                      </a:lnTo>
                      <a:lnTo>
                        <a:pt x="11999" y="12192"/>
                      </a:lnTo>
                      <a:lnTo>
                        <a:pt x="186153" y="12192"/>
                      </a:lnTo>
                      <a:lnTo>
                        <a:pt x="186153" y="0"/>
                      </a:lnTo>
                      <a:lnTo>
                        <a:pt x="0" y="0"/>
                      </a:lnTo>
                      <a:lnTo>
                        <a:pt x="0" y="296362"/>
                      </a:lnTo>
                      <a:lnTo>
                        <a:pt x="27785" y="296362"/>
                      </a:lnTo>
                      <a:lnTo>
                        <a:pt x="73922" y="248973"/>
                      </a:lnTo>
                      <a:lnTo>
                        <a:pt x="186153" y="248973"/>
                      </a:lnTo>
                      <a:lnTo>
                        <a:pt x="186153" y="236781"/>
                      </a:lnTo>
                      <a:lnTo>
                        <a:pt x="68853" y="236781"/>
                      </a:lnTo>
                      <a:close/>
                    </a:path>
                  </a:pathLst>
                </a:custGeom>
                <a:solidFill>
                  <a:srgbClr val="2C5967"/>
                </a:solidFill>
                <a:ln w="6417" cap="flat">
                  <a:noFill/>
                  <a:prstDash val="solid"/>
                  <a:miter/>
                </a:ln>
              </p:spPr>
              <p:txBody>
                <a:bodyPr rtlCol="0" anchor="ctr"/>
                <a:lstStyle/>
                <a:p>
                  <a:endParaRPr lang="en-US" sz="810"/>
                </a:p>
              </p:txBody>
            </p:sp>
            <p:sp>
              <p:nvSpPr>
                <p:cNvPr id="694" name="Freeform: Shape 693">
                  <a:extLst>
                    <a:ext uri="{FF2B5EF4-FFF2-40B4-BE49-F238E27FC236}">
                      <a16:creationId xmlns:a16="http://schemas.microsoft.com/office/drawing/2014/main" id="{8683FB31-6C86-485E-A111-1138139114E7}"/>
                    </a:ext>
                  </a:extLst>
                </p:cNvPr>
                <p:cNvSpPr/>
                <p:nvPr/>
              </p:nvSpPr>
              <p:spPr>
                <a:xfrm>
                  <a:off x="6876352" y="3899720"/>
                  <a:ext cx="57110" cy="71778"/>
                </a:xfrm>
                <a:custGeom>
                  <a:avLst/>
                  <a:gdLst>
                    <a:gd name="connsiteX0" fmla="*/ 42993 w 57110"/>
                    <a:gd name="connsiteY0" fmla="*/ 71689 h 71778"/>
                    <a:gd name="connsiteX1" fmla="*/ 54993 w 57110"/>
                    <a:gd name="connsiteY1" fmla="*/ 71689 h 71778"/>
                    <a:gd name="connsiteX2" fmla="*/ 54993 w 57110"/>
                    <a:gd name="connsiteY2" fmla="*/ 59497 h 71778"/>
                    <a:gd name="connsiteX3" fmla="*/ 54993 w 57110"/>
                    <a:gd name="connsiteY3" fmla="*/ 35844 h 71778"/>
                    <a:gd name="connsiteX4" fmla="*/ 54993 w 57110"/>
                    <a:gd name="connsiteY4" fmla="*/ 23653 h 71778"/>
                    <a:gd name="connsiteX5" fmla="*/ 47934 w 57110"/>
                    <a:gd name="connsiteY5" fmla="*/ 23653 h 71778"/>
                    <a:gd name="connsiteX6" fmla="*/ 50629 w 57110"/>
                    <a:gd name="connsiteY6" fmla="*/ 16684 h 71778"/>
                    <a:gd name="connsiteX7" fmla="*/ 57110 w 57110"/>
                    <a:gd name="connsiteY7" fmla="*/ 0 h 71778"/>
                    <a:gd name="connsiteX8" fmla="*/ 39464 w 57110"/>
                    <a:gd name="connsiteY8" fmla="*/ 0 h 71778"/>
                    <a:gd name="connsiteX9" fmla="*/ 27143 w 57110"/>
                    <a:gd name="connsiteY9" fmla="*/ 0 h 71778"/>
                    <a:gd name="connsiteX10" fmla="*/ 20534 w 57110"/>
                    <a:gd name="connsiteY10" fmla="*/ 0 h 71778"/>
                    <a:gd name="connsiteX11" fmla="*/ 17069 w 57110"/>
                    <a:gd name="connsiteY11" fmla="*/ 5596 h 71778"/>
                    <a:gd name="connsiteX12" fmla="*/ 1925 w 57110"/>
                    <a:gd name="connsiteY12" fmla="*/ 29428 h 71778"/>
                    <a:gd name="connsiteX13" fmla="*/ 0 w 57110"/>
                    <a:gd name="connsiteY13" fmla="*/ 32450 h 71778"/>
                    <a:gd name="connsiteX14" fmla="*/ 0 w 57110"/>
                    <a:gd name="connsiteY14" fmla="*/ 36024 h 71778"/>
                    <a:gd name="connsiteX15" fmla="*/ 0 w 57110"/>
                    <a:gd name="connsiteY15" fmla="*/ 59587 h 71778"/>
                    <a:gd name="connsiteX16" fmla="*/ 0 w 57110"/>
                    <a:gd name="connsiteY16" fmla="*/ 71779 h 71778"/>
                    <a:gd name="connsiteX17" fmla="*/ 11935 w 57110"/>
                    <a:gd name="connsiteY17" fmla="*/ 71779 h 71778"/>
                    <a:gd name="connsiteX18" fmla="*/ 42993 w 57110"/>
                    <a:gd name="connsiteY18" fmla="*/ 71779 h 71778"/>
                    <a:gd name="connsiteX19" fmla="*/ 42993 w 57110"/>
                    <a:gd name="connsiteY19" fmla="*/ 71689 h 71778"/>
                    <a:gd name="connsiteX20" fmla="*/ 11935 w 57110"/>
                    <a:gd name="connsiteY20" fmla="*/ 35844 h 71778"/>
                    <a:gd name="connsiteX21" fmla="*/ 27079 w 57110"/>
                    <a:gd name="connsiteY21" fmla="*/ 12012 h 71778"/>
                    <a:gd name="connsiteX22" fmla="*/ 39400 w 57110"/>
                    <a:gd name="connsiteY22" fmla="*/ 12012 h 71778"/>
                    <a:gd name="connsiteX23" fmla="*/ 30223 w 57110"/>
                    <a:gd name="connsiteY23" fmla="*/ 35658 h 71778"/>
                    <a:gd name="connsiteX24" fmla="*/ 42929 w 57110"/>
                    <a:gd name="connsiteY24" fmla="*/ 35658 h 71778"/>
                    <a:gd name="connsiteX25" fmla="*/ 42929 w 57110"/>
                    <a:gd name="connsiteY25" fmla="*/ 59311 h 71778"/>
                    <a:gd name="connsiteX26" fmla="*/ 11935 w 57110"/>
                    <a:gd name="connsiteY26" fmla="*/ 59311 h 71778"/>
                    <a:gd name="connsiteX27" fmla="*/ 11935 w 57110"/>
                    <a:gd name="connsiteY27" fmla="*/ 35844 h 7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110" h="71778">
                      <a:moveTo>
                        <a:pt x="42993" y="71689"/>
                      </a:moveTo>
                      <a:lnTo>
                        <a:pt x="54993" y="71689"/>
                      </a:lnTo>
                      <a:lnTo>
                        <a:pt x="54993" y="59497"/>
                      </a:lnTo>
                      <a:lnTo>
                        <a:pt x="54993" y="35844"/>
                      </a:lnTo>
                      <a:lnTo>
                        <a:pt x="54993" y="23653"/>
                      </a:lnTo>
                      <a:lnTo>
                        <a:pt x="47934" y="23653"/>
                      </a:lnTo>
                      <a:lnTo>
                        <a:pt x="50629" y="16684"/>
                      </a:lnTo>
                      <a:lnTo>
                        <a:pt x="57110" y="0"/>
                      </a:lnTo>
                      <a:lnTo>
                        <a:pt x="39464" y="0"/>
                      </a:lnTo>
                      <a:lnTo>
                        <a:pt x="27143" y="0"/>
                      </a:lnTo>
                      <a:lnTo>
                        <a:pt x="20534" y="0"/>
                      </a:lnTo>
                      <a:lnTo>
                        <a:pt x="17069" y="5596"/>
                      </a:lnTo>
                      <a:lnTo>
                        <a:pt x="1925" y="29428"/>
                      </a:lnTo>
                      <a:lnTo>
                        <a:pt x="0" y="32450"/>
                      </a:lnTo>
                      <a:lnTo>
                        <a:pt x="0" y="36024"/>
                      </a:lnTo>
                      <a:lnTo>
                        <a:pt x="0" y="59587"/>
                      </a:lnTo>
                      <a:lnTo>
                        <a:pt x="0" y="71779"/>
                      </a:lnTo>
                      <a:lnTo>
                        <a:pt x="11935" y="71779"/>
                      </a:lnTo>
                      <a:lnTo>
                        <a:pt x="42993" y="71779"/>
                      </a:lnTo>
                      <a:lnTo>
                        <a:pt x="42993" y="71689"/>
                      </a:lnTo>
                      <a:close/>
                      <a:moveTo>
                        <a:pt x="11935" y="35844"/>
                      </a:moveTo>
                      <a:lnTo>
                        <a:pt x="27079" y="12012"/>
                      </a:lnTo>
                      <a:lnTo>
                        <a:pt x="39400" y="12012"/>
                      </a:lnTo>
                      <a:lnTo>
                        <a:pt x="30223" y="35658"/>
                      </a:lnTo>
                      <a:lnTo>
                        <a:pt x="42929" y="35658"/>
                      </a:lnTo>
                      <a:lnTo>
                        <a:pt x="42929" y="59311"/>
                      </a:lnTo>
                      <a:lnTo>
                        <a:pt x="11935" y="59311"/>
                      </a:lnTo>
                      <a:lnTo>
                        <a:pt x="11935" y="35844"/>
                      </a:lnTo>
                      <a:close/>
                    </a:path>
                  </a:pathLst>
                </a:custGeom>
                <a:solidFill>
                  <a:srgbClr val="2C5967"/>
                </a:solidFill>
                <a:ln w="6417" cap="flat">
                  <a:noFill/>
                  <a:prstDash val="solid"/>
                  <a:miter/>
                </a:ln>
              </p:spPr>
              <p:txBody>
                <a:bodyPr rtlCol="0" anchor="ctr"/>
                <a:lstStyle/>
                <a:p>
                  <a:endParaRPr lang="en-US" sz="810"/>
                </a:p>
              </p:txBody>
            </p:sp>
            <p:sp>
              <p:nvSpPr>
                <p:cNvPr id="695" name="Freeform: Shape 694">
                  <a:extLst>
                    <a:ext uri="{FF2B5EF4-FFF2-40B4-BE49-F238E27FC236}">
                      <a16:creationId xmlns:a16="http://schemas.microsoft.com/office/drawing/2014/main" id="{6B25B5AF-D048-2EF9-6A09-9C023542F4BC}"/>
                    </a:ext>
                  </a:extLst>
                </p:cNvPr>
                <p:cNvSpPr/>
                <p:nvPr/>
              </p:nvSpPr>
              <p:spPr>
                <a:xfrm>
                  <a:off x="6939557" y="3899720"/>
                  <a:ext cx="56981" cy="71688"/>
                </a:xfrm>
                <a:custGeom>
                  <a:avLst/>
                  <a:gdLst>
                    <a:gd name="connsiteX0" fmla="*/ 42929 w 56981"/>
                    <a:gd name="connsiteY0" fmla="*/ 71689 h 71688"/>
                    <a:gd name="connsiteX1" fmla="*/ 54929 w 56981"/>
                    <a:gd name="connsiteY1" fmla="*/ 71689 h 71688"/>
                    <a:gd name="connsiteX2" fmla="*/ 54929 w 56981"/>
                    <a:gd name="connsiteY2" fmla="*/ 59497 h 71688"/>
                    <a:gd name="connsiteX3" fmla="*/ 54929 w 56981"/>
                    <a:gd name="connsiteY3" fmla="*/ 35844 h 71688"/>
                    <a:gd name="connsiteX4" fmla="*/ 54929 w 56981"/>
                    <a:gd name="connsiteY4" fmla="*/ 23653 h 71688"/>
                    <a:gd name="connsiteX5" fmla="*/ 47806 w 56981"/>
                    <a:gd name="connsiteY5" fmla="*/ 23653 h 71688"/>
                    <a:gd name="connsiteX6" fmla="*/ 50501 w 56981"/>
                    <a:gd name="connsiteY6" fmla="*/ 16684 h 71688"/>
                    <a:gd name="connsiteX7" fmla="*/ 56982 w 56981"/>
                    <a:gd name="connsiteY7" fmla="*/ 0 h 71688"/>
                    <a:gd name="connsiteX8" fmla="*/ 39335 w 56981"/>
                    <a:gd name="connsiteY8" fmla="*/ 0 h 71688"/>
                    <a:gd name="connsiteX9" fmla="*/ 27080 w 56981"/>
                    <a:gd name="connsiteY9" fmla="*/ 0 h 71688"/>
                    <a:gd name="connsiteX10" fmla="*/ 20599 w 56981"/>
                    <a:gd name="connsiteY10" fmla="*/ 0 h 71688"/>
                    <a:gd name="connsiteX11" fmla="*/ 17069 w 56981"/>
                    <a:gd name="connsiteY11" fmla="*/ 5596 h 71688"/>
                    <a:gd name="connsiteX12" fmla="*/ 1861 w 56981"/>
                    <a:gd name="connsiteY12" fmla="*/ 29242 h 71688"/>
                    <a:gd name="connsiteX13" fmla="*/ 0 w 56981"/>
                    <a:gd name="connsiteY13" fmla="*/ 32270 h 71688"/>
                    <a:gd name="connsiteX14" fmla="*/ 0 w 56981"/>
                    <a:gd name="connsiteY14" fmla="*/ 35844 h 71688"/>
                    <a:gd name="connsiteX15" fmla="*/ 0 w 56981"/>
                    <a:gd name="connsiteY15" fmla="*/ 59401 h 71688"/>
                    <a:gd name="connsiteX16" fmla="*/ 0 w 56981"/>
                    <a:gd name="connsiteY16" fmla="*/ 71593 h 71688"/>
                    <a:gd name="connsiteX17" fmla="*/ 11935 w 56981"/>
                    <a:gd name="connsiteY17" fmla="*/ 71593 h 71688"/>
                    <a:gd name="connsiteX18" fmla="*/ 42929 w 56981"/>
                    <a:gd name="connsiteY18" fmla="*/ 71593 h 71688"/>
                    <a:gd name="connsiteX19" fmla="*/ 42929 w 56981"/>
                    <a:gd name="connsiteY19" fmla="*/ 71689 h 71688"/>
                    <a:gd name="connsiteX20" fmla="*/ 11935 w 56981"/>
                    <a:gd name="connsiteY20" fmla="*/ 35844 h 71688"/>
                    <a:gd name="connsiteX21" fmla="*/ 27080 w 56981"/>
                    <a:gd name="connsiteY21" fmla="*/ 12012 h 71688"/>
                    <a:gd name="connsiteX22" fmla="*/ 39400 w 56981"/>
                    <a:gd name="connsiteY22" fmla="*/ 12012 h 71688"/>
                    <a:gd name="connsiteX23" fmla="*/ 30224 w 56981"/>
                    <a:gd name="connsiteY23" fmla="*/ 35658 h 71688"/>
                    <a:gd name="connsiteX24" fmla="*/ 42929 w 56981"/>
                    <a:gd name="connsiteY24" fmla="*/ 35658 h 71688"/>
                    <a:gd name="connsiteX25" fmla="*/ 42929 w 56981"/>
                    <a:gd name="connsiteY25" fmla="*/ 59311 h 71688"/>
                    <a:gd name="connsiteX26" fmla="*/ 11935 w 56981"/>
                    <a:gd name="connsiteY26" fmla="*/ 59311 h 71688"/>
                    <a:gd name="connsiteX27" fmla="*/ 11935 w 56981"/>
                    <a:gd name="connsiteY27" fmla="*/ 35844 h 7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981" h="71688">
                      <a:moveTo>
                        <a:pt x="42929" y="71689"/>
                      </a:moveTo>
                      <a:lnTo>
                        <a:pt x="54929" y="71689"/>
                      </a:lnTo>
                      <a:lnTo>
                        <a:pt x="54929" y="59497"/>
                      </a:lnTo>
                      <a:lnTo>
                        <a:pt x="54929" y="35844"/>
                      </a:lnTo>
                      <a:lnTo>
                        <a:pt x="54929" y="23653"/>
                      </a:lnTo>
                      <a:lnTo>
                        <a:pt x="47806" y="23653"/>
                      </a:lnTo>
                      <a:lnTo>
                        <a:pt x="50501" y="16684"/>
                      </a:lnTo>
                      <a:lnTo>
                        <a:pt x="56982" y="0"/>
                      </a:lnTo>
                      <a:lnTo>
                        <a:pt x="39335" y="0"/>
                      </a:lnTo>
                      <a:lnTo>
                        <a:pt x="27080" y="0"/>
                      </a:lnTo>
                      <a:lnTo>
                        <a:pt x="20599" y="0"/>
                      </a:lnTo>
                      <a:lnTo>
                        <a:pt x="17069" y="5596"/>
                      </a:lnTo>
                      <a:lnTo>
                        <a:pt x="1861" y="29242"/>
                      </a:lnTo>
                      <a:lnTo>
                        <a:pt x="0" y="32270"/>
                      </a:lnTo>
                      <a:lnTo>
                        <a:pt x="0" y="35844"/>
                      </a:lnTo>
                      <a:lnTo>
                        <a:pt x="0" y="59401"/>
                      </a:lnTo>
                      <a:lnTo>
                        <a:pt x="0" y="71593"/>
                      </a:lnTo>
                      <a:lnTo>
                        <a:pt x="11935" y="71593"/>
                      </a:lnTo>
                      <a:lnTo>
                        <a:pt x="42929" y="71593"/>
                      </a:lnTo>
                      <a:lnTo>
                        <a:pt x="42929" y="71689"/>
                      </a:lnTo>
                      <a:close/>
                      <a:moveTo>
                        <a:pt x="11935" y="35844"/>
                      </a:moveTo>
                      <a:lnTo>
                        <a:pt x="27080" y="12012"/>
                      </a:lnTo>
                      <a:lnTo>
                        <a:pt x="39400" y="12012"/>
                      </a:lnTo>
                      <a:lnTo>
                        <a:pt x="30224" y="35658"/>
                      </a:lnTo>
                      <a:lnTo>
                        <a:pt x="42929" y="35658"/>
                      </a:lnTo>
                      <a:lnTo>
                        <a:pt x="42929" y="59311"/>
                      </a:lnTo>
                      <a:lnTo>
                        <a:pt x="11935" y="59311"/>
                      </a:lnTo>
                      <a:lnTo>
                        <a:pt x="11935" y="35844"/>
                      </a:lnTo>
                      <a:close/>
                    </a:path>
                  </a:pathLst>
                </a:custGeom>
                <a:solidFill>
                  <a:srgbClr val="2C5967"/>
                </a:solidFill>
                <a:ln w="6417" cap="flat">
                  <a:noFill/>
                  <a:prstDash val="solid"/>
                  <a:miter/>
                </a:ln>
              </p:spPr>
              <p:txBody>
                <a:bodyPr rtlCol="0" anchor="ctr"/>
                <a:lstStyle/>
                <a:p>
                  <a:endParaRPr lang="en-US" sz="810"/>
                </a:p>
              </p:txBody>
            </p:sp>
            <p:sp>
              <p:nvSpPr>
                <p:cNvPr id="696" name="Freeform: Shape 695">
                  <a:extLst>
                    <a:ext uri="{FF2B5EF4-FFF2-40B4-BE49-F238E27FC236}">
                      <a16:creationId xmlns:a16="http://schemas.microsoft.com/office/drawing/2014/main" id="{57A3DBD7-6BBD-0F38-6B26-8B118CB1C2CB}"/>
                    </a:ext>
                  </a:extLst>
                </p:cNvPr>
                <p:cNvSpPr/>
                <p:nvPr/>
              </p:nvSpPr>
              <p:spPr>
                <a:xfrm>
                  <a:off x="7028431" y="3759011"/>
                  <a:ext cx="11999" cy="366677"/>
                </a:xfrm>
                <a:custGeom>
                  <a:avLst/>
                  <a:gdLst>
                    <a:gd name="connsiteX0" fmla="*/ 11999 w 11999"/>
                    <a:gd name="connsiteY0" fmla="*/ 0 h 366677"/>
                    <a:gd name="connsiteX1" fmla="*/ 0 w 11999"/>
                    <a:gd name="connsiteY1" fmla="*/ 0 h 366677"/>
                    <a:gd name="connsiteX2" fmla="*/ 0 w 11999"/>
                    <a:gd name="connsiteY2" fmla="*/ 366678 h 366677"/>
                    <a:gd name="connsiteX3" fmla="*/ 11999 w 11999"/>
                    <a:gd name="connsiteY3" fmla="*/ 366678 h 366677"/>
                    <a:gd name="connsiteX4" fmla="*/ 11999 w 11999"/>
                    <a:gd name="connsiteY4" fmla="*/ 0 h 366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9" h="366677">
                      <a:moveTo>
                        <a:pt x="11999" y="0"/>
                      </a:moveTo>
                      <a:lnTo>
                        <a:pt x="0" y="0"/>
                      </a:lnTo>
                      <a:lnTo>
                        <a:pt x="0" y="366678"/>
                      </a:lnTo>
                      <a:lnTo>
                        <a:pt x="11999" y="366678"/>
                      </a:lnTo>
                      <a:lnTo>
                        <a:pt x="11999" y="0"/>
                      </a:lnTo>
                      <a:close/>
                    </a:path>
                  </a:pathLst>
                </a:custGeom>
                <a:solidFill>
                  <a:srgbClr val="2C5967"/>
                </a:solidFill>
                <a:ln w="6417" cap="flat">
                  <a:noFill/>
                  <a:prstDash val="solid"/>
                  <a:miter/>
                </a:ln>
              </p:spPr>
              <p:txBody>
                <a:bodyPr rtlCol="0" anchor="ctr"/>
                <a:lstStyle/>
                <a:p>
                  <a:endParaRPr lang="en-US" sz="810"/>
                </a:p>
              </p:txBody>
            </p:sp>
            <p:sp>
              <p:nvSpPr>
                <p:cNvPr id="697" name="Freeform: Shape 696">
                  <a:extLst>
                    <a:ext uri="{FF2B5EF4-FFF2-40B4-BE49-F238E27FC236}">
                      <a16:creationId xmlns:a16="http://schemas.microsoft.com/office/drawing/2014/main" id="{61BFE210-4B7C-F2D0-F9A4-4696608BF0A6}"/>
                    </a:ext>
                  </a:extLst>
                </p:cNvPr>
                <p:cNvSpPr/>
                <p:nvPr/>
              </p:nvSpPr>
              <p:spPr>
                <a:xfrm>
                  <a:off x="7049606" y="3912002"/>
                  <a:ext cx="45239" cy="46669"/>
                </a:xfrm>
                <a:custGeom>
                  <a:avLst/>
                  <a:gdLst>
                    <a:gd name="connsiteX0" fmla="*/ 44598 w 45239"/>
                    <a:gd name="connsiteY0" fmla="*/ 0 h 46669"/>
                    <a:gd name="connsiteX1" fmla="*/ 30608 w 45239"/>
                    <a:gd name="connsiteY1" fmla="*/ 0 h 46669"/>
                    <a:gd name="connsiteX2" fmla="*/ 22909 w 45239"/>
                    <a:gd name="connsiteY2" fmla="*/ 14213 h 46669"/>
                    <a:gd name="connsiteX3" fmla="*/ 14759 w 45239"/>
                    <a:gd name="connsiteY3" fmla="*/ 0 h 46669"/>
                    <a:gd name="connsiteX4" fmla="*/ 834 w 45239"/>
                    <a:gd name="connsiteY4" fmla="*/ 0 h 46669"/>
                    <a:gd name="connsiteX5" fmla="*/ 13861 w 45239"/>
                    <a:gd name="connsiteY5" fmla="*/ 22286 h 46669"/>
                    <a:gd name="connsiteX6" fmla="*/ 0 w 45239"/>
                    <a:gd name="connsiteY6" fmla="*/ 46670 h 46669"/>
                    <a:gd name="connsiteX7" fmla="*/ 14566 w 45239"/>
                    <a:gd name="connsiteY7" fmla="*/ 46670 h 46669"/>
                    <a:gd name="connsiteX8" fmla="*/ 22716 w 45239"/>
                    <a:gd name="connsiteY8" fmla="*/ 31179 h 46669"/>
                    <a:gd name="connsiteX9" fmla="*/ 31250 w 45239"/>
                    <a:gd name="connsiteY9" fmla="*/ 46670 h 46669"/>
                    <a:gd name="connsiteX10" fmla="*/ 45239 w 45239"/>
                    <a:gd name="connsiteY10" fmla="*/ 46670 h 46669"/>
                    <a:gd name="connsiteX11" fmla="*/ 31378 w 45239"/>
                    <a:gd name="connsiteY11" fmla="*/ 22555 h 46669"/>
                    <a:gd name="connsiteX12" fmla="*/ 44598 w 45239"/>
                    <a:gd name="connsiteY12" fmla="*/ 0 h 4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39" h="46669">
                      <a:moveTo>
                        <a:pt x="44598" y="0"/>
                      </a:moveTo>
                      <a:lnTo>
                        <a:pt x="30608" y="0"/>
                      </a:lnTo>
                      <a:lnTo>
                        <a:pt x="22909" y="14213"/>
                      </a:lnTo>
                      <a:lnTo>
                        <a:pt x="14759" y="0"/>
                      </a:lnTo>
                      <a:lnTo>
                        <a:pt x="834" y="0"/>
                      </a:lnTo>
                      <a:lnTo>
                        <a:pt x="13861" y="22286"/>
                      </a:lnTo>
                      <a:lnTo>
                        <a:pt x="0" y="46670"/>
                      </a:lnTo>
                      <a:lnTo>
                        <a:pt x="14566" y="46670"/>
                      </a:lnTo>
                      <a:lnTo>
                        <a:pt x="22716" y="31179"/>
                      </a:lnTo>
                      <a:lnTo>
                        <a:pt x="31250" y="46670"/>
                      </a:lnTo>
                      <a:lnTo>
                        <a:pt x="45239" y="46670"/>
                      </a:lnTo>
                      <a:lnTo>
                        <a:pt x="31378" y="22555"/>
                      </a:lnTo>
                      <a:lnTo>
                        <a:pt x="44598" y="0"/>
                      </a:lnTo>
                      <a:close/>
                    </a:path>
                  </a:pathLst>
                </a:custGeom>
                <a:solidFill>
                  <a:srgbClr val="2C5967"/>
                </a:solidFill>
                <a:ln w="6417" cap="flat">
                  <a:noFill/>
                  <a:prstDash val="solid"/>
                  <a:miter/>
                </a:ln>
              </p:spPr>
              <p:txBody>
                <a:bodyPr rtlCol="0" anchor="ctr"/>
                <a:lstStyle/>
                <a:p>
                  <a:endParaRPr lang="en-US" sz="810"/>
                </a:p>
              </p:txBody>
            </p:sp>
            <p:sp>
              <p:nvSpPr>
                <p:cNvPr id="698" name="Freeform: Shape 697">
                  <a:extLst>
                    <a:ext uri="{FF2B5EF4-FFF2-40B4-BE49-F238E27FC236}">
                      <a16:creationId xmlns:a16="http://schemas.microsoft.com/office/drawing/2014/main" id="{00079307-D500-D4C5-3129-04868559FE11}"/>
                    </a:ext>
                  </a:extLst>
                </p:cNvPr>
                <p:cNvSpPr/>
                <p:nvPr/>
              </p:nvSpPr>
              <p:spPr>
                <a:xfrm>
                  <a:off x="7099401" y="3911001"/>
                  <a:ext cx="44340" cy="48684"/>
                </a:xfrm>
                <a:custGeom>
                  <a:avLst/>
                  <a:gdLst>
                    <a:gd name="connsiteX0" fmla="*/ 34137 w 44340"/>
                    <a:gd name="connsiteY0" fmla="*/ 2836 h 48684"/>
                    <a:gd name="connsiteX1" fmla="*/ 22202 w 44340"/>
                    <a:gd name="connsiteY1" fmla="*/ 0 h 48684"/>
                    <a:gd name="connsiteX2" fmla="*/ 10203 w 44340"/>
                    <a:gd name="connsiteY2" fmla="*/ 2836 h 48684"/>
                    <a:gd name="connsiteX3" fmla="*/ 2631 w 44340"/>
                    <a:gd name="connsiteY3" fmla="*/ 11185 h 48684"/>
                    <a:gd name="connsiteX4" fmla="*/ 0 w 44340"/>
                    <a:gd name="connsiteY4" fmla="*/ 24294 h 48684"/>
                    <a:gd name="connsiteX5" fmla="*/ 5775 w 44340"/>
                    <a:gd name="connsiteY5" fmla="*/ 42261 h 48684"/>
                    <a:gd name="connsiteX6" fmla="*/ 22202 w 44340"/>
                    <a:gd name="connsiteY6" fmla="*/ 48685 h 48684"/>
                    <a:gd name="connsiteX7" fmla="*/ 38565 w 44340"/>
                    <a:gd name="connsiteY7" fmla="*/ 42261 h 48684"/>
                    <a:gd name="connsiteX8" fmla="*/ 44341 w 44340"/>
                    <a:gd name="connsiteY8" fmla="*/ 24294 h 48684"/>
                    <a:gd name="connsiteX9" fmla="*/ 41709 w 44340"/>
                    <a:gd name="connsiteY9" fmla="*/ 11185 h 48684"/>
                    <a:gd name="connsiteX10" fmla="*/ 34137 w 44340"/>
                    <a:gd name="connsiteY10" fmla="*/ 2836 h 48684"/>
                    <a:gd name="connsiteX11" fmla="*/ 22266 w 44340"/>
                    <a:gd name="connsiteY11" fmla="*/ 37866 h 48684"/>
                    <a:gd name="connsiteX12" fmla="*/ 13091 w 44340"/>
                    <a:gd name="connsiteY12" fmla="*/ 24294 h 48684"/>
                    <a:gd name="connsiteX13" fmla="*/ 22266 w 44340"/>
                    <a:gd name="connsiteY13" fmla="*/ 10723 h 48684"/>
                    <a:gd name="connsiteX14" fmla="*/ 31443 w 44340"/>
                    <a:gd name="connsiteY14" fmla="*/ 24294 h 48684"/>
                    <a:gd name="connsiteX15" fmla="*/ 22266 w 44340"/>
                    <a:gd name="connsiteY15" fmla="*/ 37866 h 48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340" h="48684">
                      <a:moveTo>
                        <a:pt x="34137" y="2836"/>
                      </a:moveTo>
                      <a:cubicBezTo>
                        <a:pt x="30801" y="911"/>
                        <a:pt x="26887" y="0"/>
                        <a:pt x="22202" y="0"/>
                      </a:cubicBezTo>
                      <a:cubicBezTo>
                        <a:pt x="17518" y="0"/>
                        <a:pt x="13539" y="911"/>
                        <a:pt x="10203" y="2836"/>
                      </a:cubicBezTo>
                      <a:cubicBezTo>
                        <a:pt x="6866" y="4761"/>
                        <a:pt x="4364" y="7514"/>
                        <a:pt x="2631" y="11185"/>
                      </a:cubicBezTo>
                      <a:cubicBezTo>
                        <a:pt x="898" y="14759"/>
                        <a:pt x="0" y="19161"/>
                        <a:pt x="0" y="24294"/>
                      </a:cubicBezTo>
                      <a:cubicBezTo>
                        <a:pt x="0" y="31995"/>
                        <a:pt x="1925" y="38046"/>
                        <a:pt x="5775" y="42261"/>
                      </a:cubicBezTo>
                      <a:cubicBezTo>
                        <a:pt x="9689" y="46484"/>
                        <a:pt x="15079" y="48685"/>
                        <a:pt x="22202" y="48685"/>
                      </a:cubicBezTo>
                      <a:cubicBezTo>
                        <a:pt x="29325" y="48685"/>
                        <a:pt x="34715" y="46573"/>
                        <a:pt x="38565" y="42261"/>
                      </a:cubicBezTo>
                      <a:cubicBezTo>
                        <a:pt x="42479" y="38046"/>
                        <a:pt x="44341" y="31995"/>
                        <a:pt x="44341" y="24294"/>
                      </a:cubicBezTo>
                      <a:cubicBezTo>
                        <a:pt x="44341" y="19161"/>
                        <a:pt x="43442" y="14759"/>
                        <a:pt x="41709" y="11185"/>
                      </a:cubicBezTo>
                      <a:cubicBezTo>
                        <a:pt x="40041" y="7514"/>
                        <a:pt x="37474" y="4761"/>
                        <a:pt x="34137" y="2836"/>
                      </a:cubicBezTo>
                      <a:close/>
                      <a:moveTo>
                        <a:pt x="22266" y="37866"/>
                      </a:moveTo>
                      <a:cubicBezTo>
                        <a:pt x="16171" y="37866"/>
                        <a:pt x="13091" y="33368"/>
                        <a:pt x="13091" y="24294"/>
                      </a:cubicBezTo>
                      <a:cubicBezTo>
                        <a:pt x="13091" y="15311"/>
                        <a:pt x="16171" y="10723"/>
                        <a:pt x="22266" y="10723"/>
                      </a:cubicBezTo>
                      <a:cubicBezTo>
                        <a:pt x="28427" y="10723"/>
                        <a:pt x="31443" y="15214"/>
                        <a:pt x="31443" y="24294"/>
                      </a:cubicBezTo>
                      <a:cubicBezTo>
                        <a:pt x="31443" y="33368"/>
                        <a:pt x="28427" y="37866"/>
                        <a:pt x="22266" y="37866"/>
                      </a:cubicBezTo>
                      <a:close/>
                    </a:path>
                  </a:pathLst>
                </a:custGeom>
                <a:solidFill>
                  <a:srgbClr val="2C5967"/>
                </a:solidFill>
                <a:ln w="6417" cap="flat">
                  <a:noFill/>
                  <a:prstDash val="solid"/>
                  <a:miter/>
                </a:ln>
              </p:spPr>
              <p:txBody>
                <a:bodyPr rtlCol="0" anchor="ctr"/>
                <a:lstStyle/>
                <a:p>
                  <a:endParaRPr lang="en-US" sz="810"/>
                </a:p>
              </p:txBody>
            </p:sp>
            <p:sp>
              <p:nvSpPr>
                <p:cNvPr id="699" name="Freeform: Shape 698">
                  <a:extLst>
                    <a:ext uri="{FF2B5EF4-FFF2-40B4-BE49-F238E27FC236}">
                      <a16:creationId xmlns:a16="http://schemas.microsoft.com/office/drawing/2014/main" id="{D67AE8D6-8E3C-BF6F-2676-3EB429161E19}"/>
                    </a:ext>
                  </a:extLst>
                </p:cNvPr>
                <p:cNvSpPr/>
                <p:nvPr/>
              </p:nvSpPr>
              <p:spPr>
                <a:xfrm>
                  <a:off x="7148426" y="3912002"/>
                  <a:ext cx="45239" cy="46669"/>
                </a:xfrm>
                <a:custGeom>
                  <a:avLst/>
                  <a:gdLst>
                    <a:gd name="connsiteX0" fmla="*/ 44597 w 45239"/>
                    <a:gd name="connsiteY0" fmla="*/ 0 h 46669"/>
                    <a:gd name="connsiteX1" fmla="*/ 30608 w 45239"/>
                    <a:gd name="connsiteY1" fmla="*/ 0 h 46669"/>
                    <a:gd name="connsiteX2" fmla="*/ 22908 w 45239"/>
                    <a:gd name="connsiteY2" fmla="*/ 14213 h 46669"/>
                    <a:gd name="connsiteX3" fmla="*/ 14759 w 45239"/>
                    <a:gd name="connsiteY3" fmla="*/ 0 h 46669"/>
                    <a:gd name="connsiteX4" fmla="*/ 834 w 45239"/>
                    <a:gd name="connsiteY4" fmla="*/ 0 h 46669"/>
                    <a:gd name="connsiteX5" fmla="*/ 13796 w 45239"/>
                    <a:gd name="connsiteY5" fmla="*/ 22286 h 46669"/>
                    <a:gd name="connsiteX6" fmla="*/ 0 w 45239"/>
                    <a:gd name="connsiteY6" fmla="*/ 46670 h 46669"/>
                    <a:gd name="connsiteX7" fmla="*/ 14566 w 45239"/>
                    <a:gd name="connsiteY7" fmla="*/ 46670 h 46669"/>
                    <a:gd name="connsiteX8" fmla="*/ 22587 w 45239"/>
                    <a:gd name="connsiteY8" fmla="*/ 31179 h 46669"/>
                    <a:gd name="connsiteX9" fmla="*/ 31250 w 45239"/>
                    <a:gd name="connsiteY9" fmla="*/ 46670 h 46669"/>
                    <a:gd name="connsiteX10" fmla="*/ 45239 w 45239"/>
                    <a:gd name="connsiteY10" fmla="*/ 46670 h 46669"/>
                    <a:gd name="connsiteX11" fmla="*/ 31378 w 45239"/>
                    <a:gd name="connsiteY11" fmla="*/ 22555 h 46669"/>
                    <a:gd name="connsiteX12" fmla="*/ 44597 w 45239"/>
                    <a:gd name="connsiteY12" fmla="*/ 0 h 4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39" h="46669">
                      <a:moveTo>
                        <a:pt x="44597" y="0"/>
                      </a:moveTo>
                      <a:lnTo>
                        <a:pt x="30608" y="0"/>
                      </a:lnTo>
                      <a:lnTo>
                        <a:pt x="22908" y="14213"/>
                      </a:lnTo>
                      <a:lnTo>
                        <a:pt x="14759" y="0"/>
                      </a:lnTo>
                      <a:lnTo>
                        <a:pt x="834" y="0"/>
                      </a:lnTo>
                      <a:lnTo>
                        <a:pt x="13796" y="22286"/>
                      </a:lnTo>
                      <a:lnTo>
                        <a:pt x="0" y="46670"/>
                      </a:lnTo>
                      <a:lnTo>
                        <a:pt x="14566" y="46670"/>
                      </a:lnTo>
                      <a:lnTo>
                        <a:pt x="22587" y="31179"/>
                      </a:lnTo>
                      <a:lnTo>
                        <a:pt x="31250" y="46670"/>
                      </a:lnTo>
                      <a:lnTo>
                        <a:pt x="45239" y="46670"/>
                      </a:lnTo>
                      <a:lnTo>
                        <a:pt x="31378" y="22555"/>
                      </a:lnTo>
                      <a:lnTo>
                        <a:pt x="44597" y="0"/>
                      </a:lnTo>
                      <a:close/>
                    </a:path>
                  </a:pathLst>
                </a:custGeom>
                <a:solidFill>
                  <a:srgbClr val="2C5967"/>
                </a:solidFill>
                <a:ln w="6417" cap="flat">
                  <a:noFill/>
                  <a:prstDash val="solid"/>
                  <a:miter/>
                </a:ln>
              </p:spPr>
              <p:txBody>
                <a:bodyPr rtlCol="0" anchor="ctr"/>
                <a:lstStyle/>
                <a:p>
                  <a:endParaRPr lang="en-US" sz="810"/>
                </a:p>
              </p:txBody>
            </p:sp>
            <p:sp>
              <p:nvSpPr>
                <p:cNvPr id="700" name="Freeform: Shape 699">
                  <a:extLst>
                    <a:ext uri="{FF2B5EF4-FFF2-40B4-BE49-F238E27FC236}">
                      <a16:creationId xmlns:a16="http://schemas.microsoft.com/office/drawing/2014/main" id="{21B8444B-A8C5-422C-A12F-069FAC5800DE}"/>
                    </a:ext>
                  </a:extLst>
                </p:cNvPr>
                <p:cNvSpPr/>
                <p:nvPr/>
              </p:nvSpPr>
              <p:spPr>
                <a:xfrm>
                  <a:off x="7049606" y="3832529"/>
                  <a:ext cx="45239" cy="46669"/>
                </a:xfrm>
                <a:custGeom>
                  <a:avLst/>
                  <a:gdLst>
                    <a:gd name="connsiteX0" fmla="*/ 44598 w 45239"/>
                    <a:gd name="connsiteY0" fmla="*/ 0 h 46669"/>
                    <a:gd name="connsiteX1" fmla="*/ 30608 w 45239"/>
                    <a:gd name="connsiteY1" fmla="*/ 0 h 46669"/>
                    <a:gd name="connsiteX2" fmla="*/ 22909 w 45239"/>
                    <a:gd name="connsiteY2" fmla="*/ 14207 h 46669"/>
                    <a:gd name="connsiteX3" fmla="*/ 14759 w 45239"/>
                    <a:gd name="connsiteY3" fmla="*/ 0 h 46669"/>
                    <a:gd name="connsiteX4" fmla="*/ 834 w 45239"/>
                    <a:gd name="connsiteY4" fmla="*/ 0 h 46669"/>
                    <a:gd name="connsiteX5" fmla="*/ 13861 w 45239"/>
                    <a:gd name="connsiteY5" fmla="*/ 22279 h 46669"/>
                    <a:gd name="connsiteX6" fmla="*/ 0 w 45239"/>
                    <a:gd name="connsiteY6" fmla="*/ 46670 h 46669"/>
                    <a:gd name="connsiteX7" fmla="*/ 14566 w 45239"/>
                    <a:gd name="connsiteY7" fmla="*/ 46670 h 46669"/>
                    <a:gd name="connsiteX8" fmla="*/ 22716 w 45239"/>
                    <a:gd name="connsiteY8" fmla="*/ 31173 h 46669"/>
                    <a:gd name="connsiteX9" fmla="*/ 31250 w 45239"/>
                    <a:gd name="connsiteY9" fmla="*/ 46670 h 46669"/>
                    <a:gd name="connsiteX10" fmla="*/ 45239 w 45239"/>
                    <a:gd name="connsiteY10" fmla="*/ 46670 h 46669"/>
                    <a:gd name="connsiteX11" fmla="*/ 31378 w 45239"/>
                    <a:gd name="connsiteY11" fmla="*/ 22555 h 46669"/>
                    <a:gd name="connsiteX12" fmla="*/ 44598 w 45239"/>
                    <a:gd name="connsiteY12" fmla="*/ 0 h 4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39" h="46669">
                      <a:moveTo>
                        <a:pt x="44598" y="0"/>
                      </a:moveTo>
                      <a:lnTo>
                        <a:pt x="30608" y="0"/>
                      </a:lnTo>
                      <a:lnTo>
                        <a:pt x="22909" y="14207"/>
                      </a:lnTo>
                      <a:lnTo>
                        <a:pt x="14759" y="0"/>
                      </a:lnTo>
                      <a:lnTo>
                        <a:pt x="834" y="0"/>
                      </a:lnTo>
                      <a:lnTo>
                        <a:pt x="13861" y="22279"/>
                      </a:lnTo>
                      <a:lnTo>
                        <a:pt x="0" y="46670"/>
                      </a:lnTo>
                      <a:lnTo>
                        <a:pt x="14566" y="46670"/>
                      </a:lnTo>
                      <a:lnTo>
                        <a:pt x="22716" y="31173"/>
                      </a:lnTo>
                      <a:lnTo>
                        <a:pt x="31250" y="46670"/>
                      </a:lnTo>
                      <a:lnTo>
                        <a:pt x="45239" y="46670"/>
                      </a:lnTo>
                      <a:lnTo>
                        <a:pt x="31378" y="22555"/>
                      </a:lnTo>
                      <a:lnTo>
                        <a:pt x="44598" y="0"/>
                      </a:lnTo>
                      <a:close/>
                    </a:path>
                  </a:pathLst>
                </a:custGeom>
                <a:solidFill>
                  <a:srgbClr val="2C5967"/>
                </a:solidFill>
                <a:ln w="6417" cap="flat">
                  <a:noFill/>
                  <a:prstDash val="solid"/>
                  <a:miter/>
                </a:ln>
              </p:spPr>
              <p:txBody>
                <a:bodyPr rtlCol="0" anchor="ctr"/>
                <a:lstStyle/>
                <a:p>
                  <a:endParaRPr lang="en-US" sz="810"/>
                </a:p>
              </p:txBody>
            </p:sp>
            <p:sp>
              <p:nvSpPr>
                <p:cNvPr id="701" name="Freeform: Shape 700">
                  <a:extLst>
                    <a:ext uri="{FF2B5EF4-FFF2-40B4-BE49-F238E27FC236}">
                      <a16:creationId xmlns:a16="http://schemas.microsoft.com/office/drawing/2014/main" id="{AFDE1508-827B-0869-1985-3809B61A0028}"/>
                    </a:ext>
                  </a:extLst>
                </p:cNvPr>
                <p:cNvSpPr/>
                <p:nvPr/>
              </p:nvSpPr>
              <p:spPr>
                <a:xfrm>
                  <a:off x="7099401" y="3831522"/>
                  <a:ext cx="44340" cy="48684"/>
                </a:xfrm>
                <a:custGeom>
                  <a:avLst/>
                  <a:gdLst>
                    <a:gd name="connsiteX0" fmla="*/ 34137 w 44340"/>
                    <a:gd name="connsiteY0" fmla="*/ 2843 h 48684"/>
                    <a:gd name="connsiteX1" fmla="*/ 22202 w 44340"/>
                    <a:gd name="connsiteY1" fmla="*/ 0 h 48684"/>
                    <a:gd name="connsiteX2" fmla="*/ 10203 w 44340"/>
                    <a:gd name="connsiteY2" fmla="*/ 2843 h 48684"/>
                    <a:gd name="connsiteX3" fmla="*/ 2631 w 44340"/>
                    <a:gd name="connsiteY3" fmla="*/ 11184 h 48684"/>
                    <a:gd name="connsiteX4" fmla="*/ 0 w 44340"/>
                    <a:gd name="connsiteY4" fmla="*/ 24294 h 48684"/>
                    <a:gd name="connsiteX5" fmla="*/ 5775 w 44340"/>
                    <a:gd name="connsiteY5" fmla="*/ 42268 h 48684"/>
                    <a:gd name="connsiteX6" fmla="*/ 22202 w 44340"/>
                    <a:gd name="connsiteY6" fmla="*/ 48685 h 48684"/>
                    <a:gd name="connsiteX7" fmla="*/ 38565 w 44340"/>
                    <a:gd name="connsiteY7" fmla="*/ 42268 h 48684"/>
                    <a:gd name="connsiteX8" fmla="*/ 44341 w 44340"/>
                    <a:gd name="connsiteY8" fmla="*/ 24294 h 48684"/>
                    <a:gd name="connsiteX9" fmla="*/ 41709 w 44340"/>
                    <a:gd name="connsiteY9" fmla="*/ 11184 h 48684"/>
                    <a:gd name="connsiteX10" fmla="*/ 34137 w 44340"/>
                    <a:gd name="connsiteY10" fmla="*/ 2843 h 48684"/>
                    <a:gd name="connsiteX11" fmla="*/ 22266 w 44340"/>
                    <a:gd name="connsiteY11" fmla="*/ 37956 h 48684"/>
                    <a:gd name="connsiteX12" fmla="*/ 13091 w 44340"/>
                    <a:gd name="connsiteY12" fmla="*/ 24384 h 48684"/>
                    <a:gd name="connsiteX13" fmla="*/ 22266 w 44340"/>
                    <a:gd name="connsiteY13" fmla="*/ 10819 h 48684"/>
                    <a:gd name="connsiteX14" fmla="*/ 31443 w 44340"/>
                    <a:gd name="connsiteY14" fmla="*/ 24384 h 48684"/>
                    <a:gd name="connsiteX15" fmla="*/ 22266 w 44340"/>
                    <a:gd name="connsiteY15" fmla="*/ 37956 h 48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340" h="48684">
                      <a:moveTo>
                        <a:pt x="34137" y="2843"/>
                      </a:moveTo>
                      <a:cubicBezTo>
                        <a:pt x="30801" y="918"/>
                        <a:pt x="26887" y="0"/>
                        <a:pt x="22202" y="0"/>
                      </a:cubicBezTo>
                      <a:cubicBezTo>
                        <a:pt x="17518" y="0"/>
                        <a:pt x="13539" y="918"/>
                        <a:pt x="10203" y="2843"/>
                      </a:cubicBezTo>
                      <a:cubicBezTo>
                        <a:pt x="6866" y="4768"/>
                        <a:pt x="4364" y="7514"/>
                        <a:pt x="2631" y="11184"/>
                      </a:cubicBezTo>
                      <a:cubicBezTo>
                        <a:pt x="898" y="14759"/>
                        <a:pt x="0" y="19161"/>
                        <a:pt x="0" y="24294"/>
                      </a:cubicBezTo>
                      <a:cubicBezTo>
                        <a:pt x="0" y="31994"/>
                        <a:pt x="1925" y="38045"/>
                        <a:pt x="5775" y="42268"/>
                      </a:cubicBezTo>
                      <a:cubicBezTo>
                        <a:pt x="9689" y="46484"/>
                        <a:pt x="15079" y="48685"/>
                        <a:pt x="22202" y="48685"/>
                      </a:cubicBezTo>
                      <a:cubicBezTo>
                        <a:pt x="29325" y="48685"/>
                        <a:pt x="34715" y="46573"/>
                        <a:pt x="38565" y="42268"/>
                      </a:cubicBezTo>
                      <a:cubicBezTo>
                        <a:pt x="42479" y="38045"/>
                        <a:pt x="44341" y="31994"/>
                        <a:pt x="44341" y="24294"/>
                      </a:cubicBezTo>
                      <a:cubicBezTo>
                        <a:pt x="44341" y="19161"/>
                        <a:pt x="43442" y="14759"/>
                        <a:pt x="41709" y="11184"/>
                      </a:cubicBezTo>
                      <a:cubicBezTo>
                        <a:pt x="40041" y="7610"/>
                        <a:pt x="37474" y="4768"/>
                        <a:pt x="34137" y="2843"/>
                      </a:cubicBezTo>
                      <a:close/>
                      <a:moveTo>
                        <a:pt x="22266" y="37956"/>
                      </a:moveTo>
                      <a:cubicBezTo>
                        <a:pt x="16171" y="37956"/>
                        <a:pt x="13091" y="33464"/>
                        <a:pt x="13091" y="24384"/>
                      </a:cubicBezTo>
                      <a:cubicBezTo>
                        <a:pt x="13091" y="15400"/>
                        <a:pt x="16171" y="10819"/>
                        <a:pt x="22266" y="10819"/>
                      </a:cubicBezTo>
                      <a:cubicBezTo>
                        <a:pt x="28427" y="10819"/>
                        <a:pt x="31443" y="15310"/>
                        <a:pt x="31443" y="24384"/>
                      </a:cubicBezTo>
                      <a:cubicBezTo>
                        <a:pt x="31443" y="33374"/>
                        <a:pt x="28427" y="37956"/>
                        <a:pt x="22266" y="37956"/>
                      </a:cubicBezTo>
                      <a:close/>
                    </a:path>
                  </a:pathLst>
                </a:custGeom>
                <a:solidFill>
                  <a:srgbClr val="2C5967"/>
                </a:solidFill>
                <a:ln w="6417" cap="flat">
                  <a:noFill/>
                  <a:prstDash val="solid"/>
                  <a:miter/>
                </a:ln>
              </p:spPr>
              <p:txBody>
                <a:bodyPr rtlCol="0" anchor="ctr"/>
                <a:lstStyle/>
                <a:p>
                  <a:endParaRPr lang="en-US" sz="810"/>
                </a:p>
              </p:txBody>
            </p:sp>
            <p:sp>
              <p:nvSpPr>
                <p:cNvPr id="702" name="Freeform: Shape 701">
                  <a:extLst>
                    <a:ext uri="{FF2B5EF4-FFF2-40B4-BE49-F238E27FC236}">
                      <a16:creationId xmlns:a16="http://schemas.microsoft.com/office/drawing/2014/main" id="{7C4109E4-AF0A-D099-15E0-2CA6E09589C3}"/>
                    </a:ext>
                  </a:extLst>
                </p:cNvPr>
                <p:cNvSpPr/>
                <p:nvPr/>
              </p:nvSpPr>
              <p:spPr>
                <a:xfrm>
                  <a:off x="7148426" y="3832529"/>
                  <a:ext cx="45239" cy="46669"/>
                </a:xfrm>
                <a:custGeom>
                  <a:avLst/>
                  <a:gdLst>
                    <a:gd name="connsiteX0" fmla="*/ 14566 w 45239"/>
                    <a:gd name="connsiteY0" fmla="*/ 46670 h 46669"/>
                    <a:gd name="connsiteX1" fmla="*/ 22587 w 45239"/>
                    <a:gd name="connsiteY1" fmla="*/ 31173 h 46669"/>
                    <a:gd name="connsiteX2" fmla="*/ 31250 w 45239"/>
                    <a:gd name="connsiteY2" fmla="*/ 46670 h 46669"/>
                    <a:gd name="connsiteX3" fmla="*/ 45239 w 45239"/>
                    <a:gd name="connsiteY3" fmla="*/ 46670 h 46669"/>
                    <a:gd name="connsiteX4" fmla="*/ 31378 w 45239"/>
                    <a:gd name="connsiteY4" fmla="*/ 22555 h 46669"/>
                    <a:gd name="connsiteX5" fmla="*/ 44597 w 45239"/>
                    <a:gd name="connsiteY5" fmla="*/ 0 h 46669"/>
                    <a:gd name="connsiteX6" fmla="*/ 30608 w 45239"/>
                    <a:gd name="connsiteY6" fmla="*/ 0 h 46669"/>
                    <a:gd name="connsiteX7" fmla="*/ 22908 w 45239"/>
                    <a:gd name="connsiteY7" fmla="*/ 14207 h 46669"/>
                    <a:gd name="connsiteX8" fmla="*/ 14759 w 45239"/>
                    <a:gd name="connsiteY8" fmla="*/ 0 h 46669"/>
                    <a:gd name="connsiteX9" fmla="*/ 834 w 45239"/>
                    <a:gd name="connsiteY9" fmla="*/ 0 h 46669"/>
                    <a:gd name="connsiteX10" fmla="*/ 13796 w 45239"/>
                    <a:gd name="connsiteY10" fmla="*/ 22279 h 46669"/>
                    <a:gd name="connsiteX11" fmla="*/ 0 w 45239"/>
                    <a:gd name="connsiteY11" fmla="*/ 46670 h 46669"/>
                    <a:gd name="connsiteX12" fmla="*/ 14566 w 45239"/>
                    <a:gd name="connsiteY12" fmla="*/ 46670 h 4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39" h="46669">
                      <a:moveTo>
                        <a:pt x="14566" y="46670"/>
                      </a:moveTo>
                      <a:lnTo>
                        <a:pt x="22587" y="31173"/>
                      </a:lnTo>
                      <a:lnTo>
                        <a:pt x="31250" y="46670"/>
                      </a:lnTo>
                      <a:lnTo>
                        <a:pt x="45239" y="46670"/>
                      </a:lnTo>
                      <a:lnTo>
                        <a:pt x="31378" y="22555"/>
                      </a:lnTo>
                      <a:lnTo>
                        <a:pt x="44597" y="0"/>
                      </a:lnTo>
                      <a:lnTo>
                        <a:pt x="30608" y="0"/>
                      </a:lnTo>
                      <a:lnTo>
                        <a:pt x="22908" y="14207"/>
                      </a:lnTo>
                      <a:lnTo>
                        <a:pt x="14759" y="0"/>
                      </a:lnTo>
                      <a:lnTo>
                        <a:pt x="834" y="0"/>
                      </a:lnTo>
                      <a:lnTo>
                        <a:pt x="13796" y="22279"/>
                      </a:lnTo>
                      <a:lnTo>
                        <a:pt x="0" y="46670"/>
                      </a:lnTo>
                      <a:lnTo>
                        <a:pt x="14566" y="46670"/>
                      </a:lnTo>
                      <a:close/>
                    </a:path>
                  </a:pathLst>
                </a:custGeom>
                <a:solidFill>
                  <a:srgbClr val="2C5967"/>
                </a:solidFill>
                <a:ln w="6417" cap="flat">
                  <a:noFill/>
                  <a:prstDash val="solid"/>
                  <a:miter/>
                </a:ln>
              </p:spPr>
              <p:txBody>
                <a:bodyPr rtlCol="0" anchor="ctr"/>
                <a:lstStyle/>
                <a:p>
                  <a:endParaRPr lang="en-US" sz="810"/>
                </a:p>
              </p:txBody>
            </p:sp>
            <p:sp>
              <p:nvSpPr>
                <p:cNvPr id="703" name="Freeform: Shape 702">
                  <a:extLst>
                    <a:ext uri="{FF2B5EF4-FFF2-40B4-BE49-F238E27FC236}">
                      <a16:creationId xmlns:a16="http://schemas.microsoft.com/office/drawing/2014/main" id="{1058F36C-632C-93DC-5E3A-83F7EA954F60}"/>
                    </a:ext>
                  </a:extLst>
                </p:cNvPr>
                <p:cNvSpPr/>
                <p:nvPr/>
              </p:nvSpPr>
              <p:spPr>
                <a:xfrm>
                  <a:off x="7049606" y="3991481"/>
                  <a:ext cx="45239" cy="46579"/>
                </a:xfrm>
                <a:custGeom>
                  <a:avLst/>
                  <a:gdLst>
                    <a:gd name="connsiteX0" fmla="*/ 44598 w 45239"/>
                    <a:gd name="connsiteY0" fmla="*/ 0 h 46579"/>
                    <a:gd name="connsiteX1" fmla="*/ 30608 w 45239"/>
                    <a:gd name="connsiteY1" fmla="*/ 0 h 46579"/>
                    <a:gd name="connsiteX2" fmla="*/ 22909 w 45239"/>
                    <a:gd name="connsiteY2" fmla="*/ 14123 h 46579"/>
                    <a:gd name="connsiteX3" fmla="*/ 14759 w 45239"/>
                    <a:gd name="connsiteY3" fmla="*/ 0 h 46579"/>
                    <a:gd name="connsiteX4" fmla="*/ 834 w 45239"/>
                    <a:gd name="connsiteY4" fmla="*/ 0 h 46579"/>
                    <a:gd name="connsiteX5" fmla="*/ 13861 w 45239"/>
                    <a:gd name="connsiteY5" fmla="*/ 22189 h 46579"/>
                    <a:gd name="connsiteX6" fmla="*/ 0 w 45239"/>
                    <a:gd name="connsiteY6" fmla="*/ 46580 h 46579"/>
                    <a:gd name="connsiteX7" fmla="*/ 14566 w 45239"/>
                    <a:gd name="connsiteY7" fmla="*/ 46580 h 46579"/>
                    <a:gd name="connsiteX8" fmla="*/ 22716 w 45239"/>
                    <a:gd name="connsiteY8" fmla="*/ 31173 h 46579"/>
                    <a:gd name="connsiteX9" fmla="*/ 31250 w 45239"/>
                    <a:gd name="connsiteY9" fmla="*/ 46580 h 46579"/>
                    <a:gd name="connsiteX10" fmla="*/ 45239 w 45239"/>
                    <a:gd name="connsiteY10" fmla="*/ 46580 h 46579"/>
                    <a:gd name="connsiteX11" fmla="*/ 31378 w 45239"/>
                    <a:gd name="connsiteY11" fmla="*/ 22465 h 46579"/>
                    <a:gd name="connsiteX12" fmla="*/ 44598 w 45239"/>
                    <a:gd name="connsiteY12" fmla="*/ 0 h 46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39" h="46579">
                      <a:moveTo>
                        <a:pt x="44598" y="0"/>
                      </a:moveTo>
                      <a:lnTo>
                        <a:pt x="30608" y="0"/>
                      </a:lnTo>
                      <a:lnTo>
                        <a:pt x="22909" y="14123"/>
                      </a:lnTo>
                      <a:lnTo>
                        <a:pt x="14759" y="0"/>
                      </a:lnTo>
                      <a:lnTo>
                        <a:pt x="834" y="0"/>
                      </a:lnTo>
                      <a:lnTo>
                        <a:pt x="13861" y="22189"/>
                      </a:lnTo>
                      <a:lnTo>
                        <a:pt x="0" y="46580"/>
                      </a:lnTo>
                      <a:lnTo>
                        <a:pt x="14566" y="46580"/>
                      </a:lnTo>
                      <a:lnTo>
                        <a:pt x="22716" y="31173"/>
                      </a:lnTo>
                      <a:lnTo>
                        <a:pt x="31250" y="46580"/>
                      </a:lnTo>
                      <a:lnTo>
                        <a:pt x="45239" y="46580"/>
                      </a:lnTo>
                      <a:lnTo>
                        <a:pt x="31378" y="22465"/>
                      </a:lnTo>
                      <a:lnTo>
                        <a:pt x="44598" y="0"/>
                      </a:lnTo>
                      <a:close/>
                    </a:path>
                  </a:pathLst>
                </a:custGeom>
                <a:solidFill>
                  <a:srgbClr val="2C5967"/>
                </a:solidFill>
                <a:ln w="6417" cap="flat">
                  <a:noFill/>
                  <a:prstDash val="solid"/>
                  <a:miter/>
                </a:ln>
              </p:spPr>
              <p:txBody>
                <a:bodyPr rtlCol="0" anchor="ctr"/>
                <a:lstStyle/>
                <a:p>
                  <a:endParaRPr lang="en-US" sz="810"/>
                </a:p>
              </p:txBody>
            </p:sp>
            <p:sp>
              <p:nvSpPr>
                <p:cNvPr id="704" name="Freeform: Shape 703">
                  <a:extLst>
                    <a:ext uri="{FF2B5EF4-FFF2-40B4-BE49-F238E27FC236}">
                      <a16:creationId xmlns:a16="http://schemas.microsoft.com/office/drawing/2014/main" id="{6D5BE2E7-37F5-781B-D505-29FFE1E1989E}"/>
                    </a:ext>
                  </a:extLst>
                </p:cNvPr>
                <p:cNvSpPr/>
                <p:nvPr/>
              </p:nvSpPr>
              <p:spPr>
                <a:xfrm>
                  <a:off x="7099401" y="3990473"/>
                  <a:ext cx="44340" cy="48684"/>
                </a:xfrm>
                <a:custGeom>
                  <a:avLst/>
                  <a:gdLst>
                    <a:gd name="connsiteX0" fmla="*/ 34137 w 44340"/>
                    <a:gd name="connsiteY0" fmla="*/ 2843 h 48684"/>
                    <a:gd name="connsiteX1" fmla="*/ 22202 w 44340"/>
                    <a:gd name="connsiteY1" fmla="*/ 0 h 48684"/>
                    <a:gd name="connsiteX2" fmla="*/ 10203 w 44340"/>
                    <a:gd name="connsiteY2" fmla="*/ 2843 h 48684"/>
                    <a:gd name="connsiteX3" fmla="*/ 2631 w 44340"/>
                    <a:gd name="connsiteY3" fmla="*/ 11185 h 48684"/>
                    <a:gd name="connsiteX4" fmla="*/ 0 w 44340"/>
                    <a:gd name="connsiteY4" fmla="*/ 24294 h 48684"/>
                    <a:gd name="connsiteX5" fmla="*/ 5775 w 44340"/>
                    <a:gd name="connsiteY5" fmla="*/ 42268 h 48684"/>
                    <a:gd name="connsiteX6" fmla="*/ 22202 w 44340"/>
                    <a:gd name="connsiteY6" fmla="*/ 48685 h 48684"/>
                    <a:gd name="connsiteX7" fmla="*/ 38565 w 44340"/>
                    <a:gd name="connsiteY7" fmla="*/ 42268 h 48684"/>
                    <a:gd name="connsiteX8" fmla="*/ 44341 w 44340"/>
                    <a:gd name="connsiteY8" fmla="*/ 24294 h 48684"/>
                    <a:gd name="connsiteX9" fmla="*/ 41709 w 44340"/>
                    <a:gd name="connsiteY9" fmla="*/ 11185 h 48684"/>
                    <a:gd name="connsiteX10" fmla="*/ 34137 w 44340"/>
                    <a:gd name="connsiteY10" fmla="*/ 2843 h 48684"/>
                    <a:gd name="connsiteX11" fmla="*/ 22266 w 44340"/>
                    <a:gd name="connsiteY11" fmla="*/ 37866 h 48684"/>
                    <a:gd name="connsiteX12" fmla="*/ 13091 w 44340"/>
                    <a:gd name="connsiteY12" fmla="*/ 24294 h 48684"/>
                    <a:gd name="connsiteX13" fmla="*/ 22266 w 44340"/>
                    <a:gd name="connsiteY13" fmla="*/ 10729 h 48684"/>
                    <a:gd name="connsiteX14" fmla="*/ 31443 w 44340"/>
                    <a:gd name="connsiteY14" fmla="*/ 24294 h 48684"/>
                    <a:gd name="connsiteX15" fmla="*/ 22266 w 44340"/>
                    <a:gd name="connsiteY15" fmla="*/ 37866 h 48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340" h="48684">
                      <a:moveTo>
                        <a:pt x="34137" y="2843"/>
                      </a:moveTo>
                      <a:cubicBezTo>
                        <a:pt x="30801" y="918"/>
                        <a:pt x="26887" y="0"/>
                        <a:pt x="22202" y="0"/>
                      </a:cubicBezTo>
                      <a:cubicBezTo>
                        <a:pt x="17518" y="0"/>
                        <a:pt x="13539" y="918"/>
                        <a:pt x="10203" y="2843"/>
                      </a:cubicBezTo>
                      <a:cubicBezTo>
                        <a:pt x="6866" y="4768"/>
                        <a:pt x="4364" y="7521"/>
                        <a:pt x="2631" y="11185"/>
                      </a:cubicBezTo>
                      <a:cubicBezTo>
                        <a:pt x="898" y="14759"/>
                        <a:pt x="0" y="19161"/>
                        <a:pt x="0" y="24294"/>
                      </a:cubicBezTo>
                      <a:cubicBezTo>
                        <a:pt x="0" y="32001"/>
                        <a:pt x="1925" y="38052"/>
                        <a:pt x="5775" y="42268"/>
                      </a:cubicBezTo>
                      <a:cubicBezTo>
                        <a:pt x="9689" y="46484"/>
                        <a:pt x="15079" y="48685"/>
                        <a:pt x="22202" y="48685"/>
                      </a:cubicBezTo>
                      <a:cubicBezTo>
                        <a:pt x="29325" y="48685"/>
                        <a:pt x="34715" y="46580"/>
                        <a:pt x="38565" y="42268"/>
                      </a:cubicBezTo>
                      <a:cubicBezTo>
                        <a:pt x="42479" y="38052"/>
                        <a:pt x="44341" y="32001"/>
                        <a:pt x="44341" y="24294"/>
                      </a:cubicBezTo>
                      <a:cubicBezTo>
                        <a:pt x="44341" y="19161"/>
                        <a:pt x="43442" y="14759"/>
                        <a:pt x="41709" y="11185"/>
                      </a:cubicBezTo>
                      <a:cubicBezTo>
                        <a:pt x="40041" y="7521"/>
                        <a:pt x="37474" y="4768"/>
                        <a:pt x="34137" y="2843"/>
                      </a:cubicBezTo>
                      <a:close/>
                      <a:moveTo>
                        <a:pt x="22266" y="37866"/>
                      </a:moveTo>
                      <a:cubicBezTo>
                        <a:pt x="16171" y="37866"/>
                        <a:pt x="13091" y="33374"/>
                        <a:pt x="13091" y="24294"/>
                      </a:cubicBezTo>
                      <a:cubicBezTo>
                        <a:pt x="13091" y="15310"/>
                        <a:pt x="16171" y="10729"/>
                        <a:pt x="22266" y="10729"/>
                      </a:cubicBezTo>
                      <a:cubicBezTo>
                        <a:pt x="28427" y="10729"/>
                        <a:pt x="31443" y="15221"/>
                        <a:pt x="31443" y="24294"/>
                      </a:cubicBezTo>
                      <a:cubicBezTo>
                        <a:pt x="31443" y="33374"/>
                        <a:pt x="28427" y="37866"/>
                        <a:pt x="22266" y="37866"/>
                      </a:cubicBezTo>
                      <a:close/>
                    </a:path>
                  </a:pathLst>
                </a:custGeom>
                <a:solidFill>
                  <a:srgbClr val="2C5967"/>
                </a:solidFill>
                <a:ln w="6417" cap="flat">
                  <a:noFill/>
                  <a:prstDash val="solid"/>
                  <a:miter/>
                </a:ln>
              </p:spPr>
              <p:txBody>
                <a:bodyPr rtlCol="0" anchor="ctr"/>
                <a:lstStyle/>
                <a:p>
                  <a:endParaRPr lang="en-US" sz="810"/>
                </a:p>
              </p:txBody>
            </p:sp>
            <p:sp>
              <p:nvSpPr>
                <p:cNvPr id="705" name="Freeform: Shape 704">
                  <a:extLst>
                    <a:ext uri="{FF2B5EF4-FFF2-40B4-BE49-F238E27FC236}">
                      <a16:creationId xmlns:a16="http://schemas.microsoft.com/office/drawing/2014/main" id="{29EB60CC-7D6B-FA52-4127-A338209B45CF}"/>
                    </a:ext>
                  </a:extLst>
                </p:cNvPr>
                <p:cNvSpPr/>
                <p:nvPr/>
              </p:nvSpPr>
              <p:spPr>
                <a:xfrm>
                  <a:off x="7148426" y="3991481"/>
                  <a:ext cx="45239" cy="46579"/>
                </a:xfrm>
                <a:custGeom>
                  <a:avLst/>
                  <a:gdLst>
                    <a:gd name="connsiteX0" fmla="*/ 44597 w 45239"/>
                    <a:gd name="connsiteY0" fmla="*/ 0 h 46579"/>
                    <a:gd name="connsiteX1" fmla="*/ 30608 w 45239"/>
                    <a:gd name="connsiteY1" fmla="*/ 0 h 46579"/>
                    <a:gd name="connsiteX2" fmla="*/ 22908 w 45239"/>
                    <a:gd name="connsiteY2" fmla="*/ 14123 h 46579"/>
                    <a:gd name="connsiteX3" fmla="*/ 14759 w 45239"/>
                    <a:gd name="connsiteY3" fmla="*/ 0 h 46579"/>
                    <a:gd name="connsiteX4" fmla="*/ 834 w 45239"/>
                    <a:gd name="connsiteY4" fmla="*/ 0 h 46579"/>
                    <a:gd name="connsiteX5" fmla="*/ 13796 w 45239"/>
                    <a:gd name="connsiteY5" fmla="*/ 22189 h 46579"/>
                    <a:gd name="connsiteX6" fmla="*/ 0 w 45239"/>
                    <a:gd name="connsiteY6" fmla="*/ 46580 h 46579"/>
                    <a:gd name="connsiteX7" fmla="*/ 14566 w 45239"/>
                    <a:gd name="connsiteY7" fmla="*/ 46580 h 46579"/>
                    <a:gd name="connsiteX8" fmla="*/ 22587 w 45239"/>
                    <a:gd name="connsiteY8" fmla="*/ 31173 h 46579"/>
                    <a:gd name="connsiteX9" fmla="*/ 31250 w 45239"/>
                    <a:gd name="connsiteY9" fmla="*/ 46580 h 46579"/>
                    <a:gd name="connsiteX10" fmla="*/ 45239 w 45239"/>
                    <a:gd name="connsiteY10" fmla="*/ 46580 h 46579"/>
                    <a:gd name="connsiteX11" fmla="*/ 31378 w 45239"/>
                    <a:gd name="connsiteY11" fmla="*/ 22465 h 46579"/>
                    <a:gd name="connsiteX12" fmla="*/ 44597 w 45239"/>
                    <a:gd name="connsiteY12" fmla="*/ 0 h 46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239" h="46579">
                      <a:moveTo>
                        <a:pt x="44597" y="0"/>
                      </a:moveTo>
                      <a:lnTo>
                        <a:pt x="30608" y="0"/>
                      </a:lnTo>
                      <a:lnTo>
                        <a:pt x="22908" y="14123"/>
                      </a:lnTo>
                      <a:lnTo>
                        <a:pt x="14759" y="0"/>
                      </a:lnTo>
                      <a:lnTo>
                        <a:pt x="834" y="0"/>
                      </a:lnTo>
                      <a:lnTo>
                        <a:pt x="13796" y="22189"/>
                      </a:lnTo>
                      <a:lnTo>
                        <a:pt x="0" y="46580"/>
                      </a:lnTo>
                      <a:lnTo>
                        <a:pt x="14566" y="46580"/>
                      </a:lnTo>
                      <a:lnTo>
                        <a:pt x="22587" y="31173"/>
                      </a:lnTo>
                      <a:lnTo>
                        <a:pt x="31250" y="46580"/>
                      </a:lnTo>
                      <a:lnTo>
                        <a:pt x="45239" y="46580"/>
                      </a:lnTo>
                      <a:lnTo>
                        <a:pt x="31378" y="22465"/>
                      </a:lnTo>
                      <a:lnTo>
                        <a:pt x="44597" y="0"/>
                      </a:lnTo>
                      <a:close/>
                    </a:path>
                  </a:pathLst>
                </a:custGeom>
                <a:solidFill>
                  <a:srgbClr val="2C5967"/>
                </a:solidFill>
                <a:ln w="6417" cap="flat">
                  <a:noFill/>
                  <a:prstDash val="solid"/>
                  <a:miter/>
                </a:ln>
              </p:spPr>
              <p:txBody>
                <a:bodyPr rtlCol="0" anchor="ctr"/>
                <a:lstStyle/>
                <a:p>
                  <a:endParaRPr lang="en-US" sz="810"/>
                </a:p>
              </p:txBody>
            </p:sp>
          </p:grpSp>
        </p:grpSp>
        <p:sp>
          <p:nvSpPr>
            <p:cNvPr id="706" name="TextBox 705">
              <a:extLst>
                <a:ext uri="{FF2B5EF4-FFF2-40B4-BE49-F238E27FC236}">
                  <a16:creationId xmlns:a16="http://schemas.microsoft.com/office/drawing/2014/main" id="{B081443C-235D-50E3-353A-750B89A68B73}"/>
                </a:ext>
              </a:extLst>
            </p:cNvPr>
            <p:cNvSpPr txBox="1"/>
            <p:nvPr/>
          </p:nvSpPr>
          <p:spPr>
            <a:xfrm>
              <a:off x="6658500" y="4094368"/>
              <a:ext cx="72648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Speech</a:t>
              </a:r>
            </a:p>
          </p:txBody>
        </p:sp>
      </p:grpSp>
      <p:grpSp>
        <p:nvGrpSpPr>
          <p:cNvPr id="707" name="Graphic 4">
            <a:extLst>
              <a:ext uri="{FF2B5EF4-FFF2-40B4-BE49-F238E27FC236}">
                <a16:creationId xmlns:a16="http://schemas.microsoft.com/office/drawing/2014/main" id="{EABF715D-287A-1802-8E09-5E8551438E43}"/>
              </a:ext>
            </a:extLst>
          </p:cNvPr>
          <p:cNvGrpSpPr/>
          <p:nvPr/>
        </p:nvGrpSpPr>
        <p:grpSpPr>
          <a:xfrm>
            <a:off x="7311519" y="2522823"/>
            <a:ext cx="673582" cy="561508"/>
            <a:chOff x="7452199" y="3749842"/>
            <a:chExt cx="673582" cy="561508"/>
          </a:xfrm>
        </p:grpSpPr>
        <p:grpSp>
          <p:nvGrpSpPr>
            <p:cNvPr id="708" name="Graphic 4">
              <a:extLst>
                <a:ext uri="{FF2B5EF4-FFF2-40B4-BE49-F238E27FC236}">
                  <a16:creationId xmlns:a16="http://schemas.microsoft.com/office/drawing/2014/main" id="{A59FCC42-836A-0284-F60F-F5B03818FD78}"/>
                </a:ext>
              </a:extLst>
            </p:cNvPr>
            <p:cNvGrpSpPr/>
            <p:nvPr/>
          </p:nvGrpSpPr>
          <p:grpSpPr>
            <a:xfrm>
              <a:off x="7591124" y="3749842"/>
              <a:ext cx="385010" cy="385010"/>
              <a:chOff x="7591124" y="3749842"/>
              <a:chExt cx="385010" cy="385010"/>
            </a:xfrm>
          </p:grpSpPr>
          <p:grpSp>
            <p:nvGrpSpPr>
              <p:cNvPr id="709" name="Graphic 4">
                <a:extLst>
                  <a:ext uri="{FF2B5EF4-FFF2-40B4-BE49-F238E27FC236}">
                    <a16:creationId xmlns:a16="http://schemas.microsoft.com/office/drawing/2014/main" id="{C5BAF0D8-FC86-916C-76D8-CD138E48DCD5}"/>
                  </a:ext>
                </a:extLst>
              </p:cNvPr>
              <p:cNvGrpSpPr/>
              <p:nvPr/>
            </p:nvGrpSpPr>
            <p:grpSpPr>
              <a:xfrm>
                <a:off x="7591124" y="3749842"/>
                <a:ext cx="385010" cy="385010"/>
                <a:chOff x="7591124" y="3749842"/>
                <a:chExt cx="385010" cy="385010"/>
              </a:xfrm>
              <a:solidFill>
                <a:srgbClr val="FFFFFF"/>
              </a:solidFill>
            </p:grpSpPr>
            <p:sp>
              <p:nvSpPr>
                <p:cNvPr id="710" name="Freeform: Shape 709">
                  <a:extLst>
                    <a:ext uri="{FF2B5EF4-FFF2-40B4-BE49-F238E27FC236}">
                      <a16:creationId xmlns:a16="http://schemas.microsoft.com/office/drawing/2014/main" id="{09D03AEE-66EC-417E-00A7-E62AC46FB60B}"/>
                    </a:ext>
                  </a:extLst>
                </p:cNvPr>
                <p:cNvSpPr/>
                <p:nvPr/>
              </p:nvSpPr>
              <p:spPr>
                <a:xfrm>
                  <a:off x="7662928" y="3811809"/>
                  <a:ext cx="241402" cy="260985"/>
                </a:xfrm>
                <a:custGeom>
                  <a:avLst/>
                  <a:gdLst>
                    <a:gd name="connsiteX0" fmla="*/ 241402 w 241402"/>
                    <a:gd name="connsiteY0" fmla="*/ 201399 h 260985"/>
                    <a:gd name="connsiteX1" fmla="*/ 241402 w 241402"/>
                    <a:gd name="connsiteY1" fmla="*/ 195714 h 260985"/>
                    <a:gd name="connsiteX2" fmla="*/ 241402 w 241402"/>
                    <a:gd name="connsiteY2" fmla="*/ 66831 h 260985"/>
                    <a:gd name="connsiteX3" fmla="*/ 241402 w 241402"/>
                    <a:gd name="connsiteY3" fmla="*/ 61236 h 260985"/>
                    <a:gd name="connsiteX4" fmla="*/ 236461 w 241402"/>
                    <a:gd name="connsiteY4" fmla="*/ 58669 h 260985"/>
                    <a:gd name="connsiteX5" fmla="*/ 126925 w 241402"/>
                    <a:gd name="connsiteY5" fmla="*/ 2111 h 260985"/>
                    <a:gd name="connsiteX6" fmla="*/ 122818 w 241402"/>
                    <a:gd name="connsiteY6" fmla="*/ 0 h 260985"/>
                    <a:gd name="connsiteX7" fmla="*/ 118712 w 241402"/>
                    <a:gd name="connsiteY7" fmla="*/ 2021 h 260985"/>
                    <a:gd name="connsiteX8" fmla="*/ 5134 w 241402"/>
                    <a:gd name="connsiteY8" fmla="*/ 58579 h 260985"/>
                    <a:gd name="connsiteX9" fmla="*/ 0 w 241402"/>
                    <a:gd name="connsiteY9" fmla="*/ 61146 h 260985"/>
                    <a:gd name="connsiteX10" fmla="*/ 0 w 241402"/>
                    <a:gd name="connsiteY10" fmla="*/ 66831 h 260985"/>
                    <a:gd name="connsiteX11" fmla="*/ 0 w 241402"/>
                    <a:gd name="connsiteY11" fmla="*/ 195810 h 260985"/>
                    <a:gd name="connsiteX12" fmla="*/ 0 w 241402"/>
                    <a:gd name="connsiteY12" fmla="*/ 201489 h 260985"/>
                    <a:gd name="connsiteX13" fmla="*/ 5198 w 241402"/>
                    <a:gd name="connsiteY13" fmla="*/ 204056 h 260985"/>
                    <a:gd name="connsiteX14" fmla="*/ 118776 w 241402"/>
                    <a:gd name="connsiteY14" fmla="*/ 259061 h 260985"/>
                    <a:gd name="connsiteX15" fmla="*/ 122883 w 241402"/>
                    <a:gd name="connsiteY15" fmla="*/ 260986 h 260985"/>
                    <a:gd name="connsiteX16" fmla="*/ 126925 w 241402"/>
                    <a:gd name="connsiteY16" fmla="*/ 258965 h 260985"/>
                    <a:gd name="connsiteX17" fmla="*/ 236397 w 241402"/>
                    <a:gd name="connsiteY17" fmla="*/ 203876 h 260985"/>
                    <a:gd name="connsiteX18" fmla="*/ 241402 w 241402"/>
                    <a:gd name="connsiteY18" fmla="*/ 201399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402" h="260985">
                      <a:moveTo>
                        <a:pt x="241402" y="201399"/>
                      </a:moveTo>
                      <a:lnTo>
                        <a:pt x="241402" y="195714"/>
                      </a:lnTo>
                      <a:lnTo>
                        <a:pt x="241402" y="66831"/>
                      </a:lnTo>
                      <a:lnTo>
                        <a:pt x="241402" y="61236"/>
                      </a:lnTo>
                      <a:lnTo>
                        <a:pt x="236461" y="58669"/>
                      </a:lnTo>
                      <a:lnTo>
                        <a:pt x="126925" y="2111"/>
                      </a:lnTo>
                      <a:lnTo>
                        <a:pt x="122818" y="0"/>
                      </a:lnTo>
                      <a:lnTo>
                        <a:pt x="118712" y="2021"/>
                      </a:lnTo>
                      <a:lnTo>
                        <a:pt x="5134" y="58579"/>
                      </a:lnTo>
                      <a:lnTo>
                        <a:pt x="0" y="61146"/>
                      </a:lnTo>
                      <a:lnTo>
                        <a:pt x="0" y="66831"/>
                      </a:lnTo>
                      <a:lnTo>
                        <a:pt x="0" y="195810"/>
                      </a:lnTo>
                      <a:lnTo>
                        <a:pt x="0" y="201489"/>
                      </a:lnTo>
                      <a:lnTo>
                        <a:pt x="5198" y="204056"/>
                      </a:lnTo>
                      <a:lnTo>
                        <a:pt x="118776" y="259061"/>
                      </a:lnTo>
                      <a:lnTo>
                        <a:pt x="122883" y="260986"/>
                      </a:lnTo>
                      <a:lnTo>
                        <a:pt x="126925" y="258965"/>
                      </a:lnTo>
                      <a:lnTo>
                        <a:pt x="236397" y="203876"/>
                      </a:lnTo>
                      <a:lnTo>
                        <a:pt x="241402" y="201399"/>
                      </a:lnTo>
                      <a:close/>
                    </a:path>
                  </a:pathLst>
                </a:custGeom>
                <a:solidFill>
                  <a:srgbClr val="FFFFFF"/>
                </a:solidFill>
                <a:ln w="6417" cap="flat">
                  <a:noFill/>
                  <a:prstDash val="solid"/>
                  <a:miter/>
                </a:ln>
              </p:spPr>
              <p:txBody>
                <a:bodyPr rtlCol="0" anchor="ctr"/>
                <a:lstStyle/>
                <a:p>
                  <a:endParaRPr lang="en-US" sz="810"/>
                </a:p>
              </p:txBody>
            </p:sp>
            <p:sp>
              <p:nvSpPr>
                <p:cNvPr id="711" name="Freeform: Shape 710">
                  <a:extLst>
                    <a:ext uri="{FF2B5EF4-FFF2-40B4-BE49-F238E27FC236}">
                      <a16:creationId xmlns:a16="http://schemas.microsoft.com/office/drawing/2014/main" id="{EC161CE3-8751-9795-75F9-B88B4995BF9A}"/>
                    </a:ext>
                  </a:extLst>
                </p:cNvPr>
                <p:cNvSpPr/>
                <p:nvPr/>
              </p:nvSpPr>
              <p:spPr>
                <a:xfrm>
                  <a:off x="7872631" y="3749842"/>
                  <a:ext cx="103503" cy="103497"/>
                </a:xfrm>
                <a:custGeom>
                  <a:avLst/>
                  <a:gdLst>
                    <a:gd name="connsiteX0" fmla="*/ 94327 w 103503"/>
                    <a:gd name="connsiteY0" fmla="*/ 0 h 103497"/>
                    <a:gd name="connsiteX1" fmla="*/ 9176 w 103503"/>
                    <a:gd name="connsiteY1" fmla="*/ 0 h 103497"/>
                    <a:gd name="connsiteX2" fmla="*/ 0 w 103503"/>
                    <a:gd name="connsiteY2" fmla="*/ 0 h 103497"/>
                    <a:gd name="connsiteX3" fmla="*/ 0 w 103503"/>
                    <a:gd name="connsiteY3" fmla="*/ 9170 h 103497"/>
                    <a:gd name="connsiteX4" fmla="*/ 0 w 103503"/>
                    <a:gd name="connsiteY4" fmla="*/ 22273 h 103497"/>
                    <a:gd name="connsiteX5" fmla="*/ 0 w 103503"/>
                    <a:gd name="connsiteY5" fmla="*/ 31442 h 103497"/>
                    <a:gd name="connsiteX6" fmla="*/ 9176 w 103503"/>
                    <a:gd name="connsiteY6" fmla="*/ 31442 h 103497"/>
                    <a:gd name="connsiteX7" fmla="*/ 72061 w 103503"/>
                    <a:gd name="connsiteY7" fmla="*/ 31442 h 103497"/>
                    <a:gd name="connsiteX8" fmla="*/ 72061 w 103503"/>
                    <a:gd name="connsiteY8" fmla="*/ 94328 h 103497"/>
                    <a:gd name="connsiteX9" fmla="*/ 72061 w 103503"/>
                    <a:gd name="connsiteY9" fmla="*/ 103497 h 103497"/>
                    <a:gd name="connsiteX10" fmla="*/ 81237 w 103503"/>
                    <a:gd name="connsiteY10" fmla="*/ 103497 h 103497"/>
                    <a:gd name="connsiteX11" fmla="*/ 94327 w 103503"/>
                    <a:gd name="connsiteY11" fmla="*/ 103497 h 103497"/>
                    <a:gd name="connsiteX12" fmla="*/ 103504 w 103503"/>
                    <a:gd name="connsiteY12" fmla="*/ 103497 h 103497"/>
                    <a:gd name="connsiteX13" fmla="*/ 103504 w 103503"/>
                    <a:gd name="connsiteY13" fmla="*/ 94328 h 103497"/>
                    <a:gd name="connsiteX14" fmla="*/ 103504 w 103503"/>
                    <a:gd name="connsiteY14" fmla="*/ 9170 h 103497"/>
                    <a:gd name="connsiteX15" fmla="*/ 103504 w 103503"/>
                    <a:gd name="connsiteY15" fmla="*/ 0 h 103497"/>
                    <a:gd name="connsiteX16" fmla="*/ 94327 w 103503"/>
                    <a:gd name="connsiteY16" fmla="*/ 0 h 10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503" h="103497">
                      <a:moveTo>
                        <a:pt x="94327" y="0"/>
                      </a:moveTo>
                      <a:lnTo>
                        <a:pt x="9176" y="0"/>
                      </a:lnTo>
                      <a:lnTo>
                        <a:pt x="0" y="0"/>
                      </a:lnTo>
                      <a:lnTo>
                        <a:pt x="0" y="9170"/>
                      </a:lnTo>
                      <a:lnTo>
                        <a:pt x="0" y="22273"/>
                      </a:lnTo>
                      <a:lnTo>
                        <a:pt x="0" y="31442"/>
                      </a:lnTo>
                      <a:lnTo>
                        <a:pt x="9176" y="31442"/>
                      </a:lnTo>
                      <a:lnTo>
                        <a:pt x="72061" y="31442"/>
                      </a:lnTo>
                      <a:lnTo>
                        <a:pt x="72061" y="94328"/>
                      </a:lnTo>
                      <a:lnTo>
                        <a:pt x="72061" y="103497"/>
                      </a:lnTo>
                      <a:lnTo>
                        <a:pt x="81237" y="103497"/>
                      </a:lnTo>
                      <a:lnTo>
                        <a:pt x="94327" y="103497"/>
                      </a:lnTo>
                      <a:lnTo>
                        <a:pt x="103504" y="103497"/>
                      </a:lnTo>
                      <a:lnTo>
                        <a:pt x="103504" y="94328"/>
                      </a:lnTo>
                      <a:lnTo>
                        <a:pt x="103504" y="9170"/>
                      </a:lnTo>
                      <a:lnTo>
                        <a:pt x="103504" y="0"/>
                      </a:lnTo>
                      <a:lnTo>
                        <a:pt x="94327" y="0"/>
                      </a:lnTo>
                      <a:close/>
                    </a:path>
                  </a:pathLst>
                </a:custGeom>
                <a:solidFill>
                  <a:srgbClr val="FFFFFF"/>
                </a:solidFill>
                <a:ln w="6417" cap="flat">
                  <a:noFill/>
                  <a:prstDash val="solid"/>
                  <a:miter/>
                </a:ln>
              </p:spPr>
              <p:txBody>
                <a:bodyPr rtlCol="0" anchor="ctr"/>
                <a:lstStyle/>
                <a:p>
                  <a:endParaRPr lang="en-US" sz="810"/>
                </a:p>
              </p:txBody>
            </p:sp>
            <p:sp>
              <p:nvSpPr>
                <p:cNvPr id="712" name="Freeform: Shape 711">
                  <a:extLst>
                    <a:ext uri="{FF2B5EF4-FFF2-40B4-BE49-F238E27FC236}">
                      <a16:creationId xmlns:a16="http://schemas.microsoft.com/office/drawing/2014/main" id="{5AC4918A-8DF2-5802-5606-E80BDDB55067}"/>
                    </a:ext>
                  </a:extLst>
                </p:cNvPr>
                <p:cNvSpPr/>
                <p:nvPr/>
              </p:nvSpPr>
              <p:spPr>
                <a:xfrm>
                  <a:off x="7591124" y="3749842"/>
                  <a:ext cx="103503" cy="103497"/>
                </a:xfrm>
                <a:custGeom>
                  <a:avLst/>
                  <a:gdLst>
                    <a:gd name="connsiteX0" fmla="*/ 22266 w 103503"/>
                    <a:gd name="connsiteY0" fmla="*/ 103497 h 103497"/>
                    <a:gd name="connsiteX1" fmla="*/ 31443 w 103503"/>
                    <a:gd name="connsiteY1" fmla="*/ 103497 h 103497"/>
                    <a:gd name="connsiteX2" fmla="*/ 31443 w 103503"/>
                    <a:gd name="connsiteY2" fmla="*/ 94328 h 103497"/>
                    <a:gd name="connsiteX3" fmla="*/ 31443 w 103503"/>
                    <a:gd name="connsiteY3" fmla="*/ 31442 h 103497"/>
                    <a:gd name="connsiteX4" fmla="*/ 94327 w 103503"/>
                    <a:gd name="connsiteY4" fmla="*/ 31442 h 103497"/>
                    <a:gd name="connsiteX5" fmla="*/ 103504 w 103503"/>
                    <a:gd name="connsiteY5" fmla="*/ 31442 h 103497"/>
                    <a:gd name="connsiteX6" fmla="*/ 103504 w 103503"/>
                    <a:gd name="connsiteY6" fmla="*/ 22273 h 103497"/>
                    <a:gd name="connsiteX7" fmla="*/ 103504 w 103503"/>
                    <a:gd name="connsiteY7" fmla="*/ 9170 h 103497"/>
                    <a:gd name="connsiteX8" fmla="*/ 103504 w 103503"/>
                    <a:gd name="connsiteY8" fmla="*/ 0 h 103497"/>
                    <a:gd name="connsiteX9" fmla="*/ 94327 w 103503"/>
                    <a:gd name="connsiteY9" fmla="*/ 0 h 103497"/>
                    <a:gd name="connsiteX10" fmla="*/ 9176 w 103503"/>
                    <a:gd name="connsiteY10" fmla="*/ 0 h 103497"/>
                    <a:gd name="connsiteX11" fmla="*/ 0 w 103503"/>
                    <a:gd name="connsiteY11" fmla="*/ 0 h 103497"/>
                    <a:gd name="connsiteX12" fmla="*/ 0 w 103503"/>
                    <a:gd name="connsiteY12" fmla="*/ 9170 h 103497"/>
                    <a:gd name="connsiteX13" fmla="*/ 0 w 103503"/>
                    <a:gd name="connsiteY13" fmla="*/ 94328 h 103497"/>
                    <a:gd name="connsiteX14" fmla="*/ 0 w 103503"/>
                    <a:gd name="connsiteY14" fmla="*/ 103497 h 103497"/>
                    <a:gd name="connsiteX15" fmla="*/ 9176 w 103503"/>
                    <a:gd name="connsiteY15" fmla="*/ 103497 h 103497"/>
                    <a:gd name="connsiteX16" fmla="*/ 22266 w 103503"/>
                    <a:gd name="connsiteY16" fmla="*/ 103497 h 10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503" h="103497">
                      <a:moveTo>
                        <a:pt x="22266" y="103497"/>
                      </a:moveTo>
                      <a:lnTo>
                        <a:pt x="31443" y="103497"/>
                      </a:lnTo>
                      <a:lnTo>
                        <a:pt x="31443" y="94328"/>
                      </a:lnTo>
                      <a:lnTo>
                        <a:pt x="31443" y="31442"/>
                      </a:lnTo>
                      <a:lnTo>
                        <a:pt x="94327" y="31442"/>
                      </a:lnTo>
                      <a:lnTo>
                        <a:pt x="103504" y="31442"/>
                      </a:lnTo>
                      <a:lnTo>
                        <a:pt x="103504" y="22273"/>
                      </a:lnTo>
                      <a:lnTo>
                        <a:pt x="103504" y="9170"/>
                      </a:lnTo>
                      <a:lnTo>
                        <a:pt x="103504" y="0"/>
                      </a:lnTo>
                      <a:lnTo>
                        <a:pt x="94327" y="0"/>
                      </a:lnTo>
                      <a:lnTo>
                        <a:pt x="9176" y="0"/>
                      </a:lnTo>
                      <a:lnTo>
                        <a:pt x="0" y="0"/>
                      </a:lnTo>
                      <a:lnTo>
                        <a:pt x="0" y="9170"/>
                      </a:lnTo>
                      <a:lnTo>
                        <a:pt x="0" y="94328"/>
                      </a:lnTo>
                      <a:lnTo>
                        <a:pt x="0" y="103497"/>
                      </a:lnTo>
                      <a:lnTo>
                        <a:pt x="9176" y="103497"/>
                      </a:lnTo>
                      <a:lnTo>
                        <a:pt x="22266" y="103497"/>
                      </a:lnTo>
                      <a:close/>
                    </a:path>
                  </a:pathLst>
                </a:custGeom>
                <a:solidFill>
                  <a:srgbClr val="FFFFFF"/>
                </a:solidFill>
                <a:ln w="6417" cap="flat">
                  <a:noFill/>
                  <a:prstDash val="solid"/>
                  <a:miter/>
                </a:ln>
              </p:spPr>
              <p:txBody>
                <a:bodyPr rtlCol="0" anchor="ctr"/>
                <a:lstStyle/>
                <a:p>
                  <a:endParaRPr lang="en-US" sz="810"/>
                </a:p>
              </p:txBody>
            </p:sp>
            <p:sp>
              <p:nvSpPr>
                <p:cNvPr id="713" name="Freeform: Shape 712">
                  <a:extLst>
                    <a:ext uri="{FF2B5EF4-FFF2-40B4-BE49-F238E27FC236}">
                      <a16:creationId xmlns:a16="http://schemas.microsoft.com/office/drawing/2014/main" id="{E01C540A-1C32-7F07-EB17-44099876D873}"/>
                    </a:ext>
                  </a:extLst>
                </p:cNvPr>
                <p:cNvSpPr/>
                <p:nvPr/>
              </p:nvSpPr>
              <p:spPr>
                <a:xfrm>
                  <a:off x="7872631" y="4031355"/>
                  <a:ext cx="103503" cy="103497"/>
                </a:xfrm>
                <a:custGeom>
                  <a:avLst/>
                  <a:gdLst>
                    <a:gd name="connsiteX0" fmla="*/ 81237 w 103503"/>
                    <a:gd name="connsiteY0" fmla="*/ 0 h 103497"/>
                    <a:gd name="connsiteX1" fmla="*/ 72061 w 103503"/>
                    <a:gd name="connsiteY1" fmla="*/ 0 h 103497"/>
                    <a:gd name="connsiteX2" fmla="*/ 72061 w 103503"/>
                    <a:gd name="connsiteY2" fmla="*/ 9170 h 103497"/>
                    <a:gd name="connsiteX3" fmla="*/ 72061 w 103503"/>
                    <a:gd name="connsiteY3" fmla="*/ 72055 h 103497"/>
                    <a:gd name="connsiteX4" fmla="*/ 9176 w 103503"/>
                    <a:gd name="connsiteY4" fmla="*/ 72055 h 103497"/>
                    <a:gd name="connsiteX5" fmla="*/ 0 w 103503"/>
                    <a:gd name="connsiteY5" fmla="*/ 72055 h 103497"/>
                    <a:gd name="connsiteX6" fmla="*/ 0 w 103503"/>
                    <a:gd name="connsiteY6" fmla="*/ 81218 h 103497"/>
                    <a:gd name="connsiteX7" fmla="*/ 0 w 103503"/>
                    <a:gd name="connsiteY7" fmla="*/ 94328 h 103497"/>
                    <a:gd name="connsiteX8" fmla="*/ 0 w 103503"/>
                    <a:gd name="connsiteY8" fmla="*/ 103497 h 103497"/>
                    <a:gd name="connsiteX9" fmla="*/ 9176 w 103503"/>
                    <a:gd name="connsiteY9" fmla="*/ 103497 h 103497"/>
                    <a:gd name="connsiteX10" fmla="*/ 94327 w 103503"/>
                    <a:gd name="connsiteY10" fmla="*/ 103497 h 103497"/>
                    <a:gd name="connsiteX11" fmla="*/ 103504 w 103503"/>
                    <a:gd name="connsiteY11" fmla="*/ 103497 h 103497"/>
                    <a:gd name="connsiteX12" fmla="*/ 103504 w 103503"/>
                    <a:gd name="connsiteY12" fmla="*/ 94328 h 103497"/>
                    <a:gd name="connsiteX13" fmla="*/ 103504 w 103503"/>
                    <a:gd name="connsiteY13" fmla="*/ 9170 h 103497"/>
                    <a:gd name="connsiteX14" fmla="*/ 103504 w 103503"/>
                    <a:gd name="connsiteY14" fmla="*/ 0 h 103497"/>
                    <a:gd name="connsiteX15" fmla="*/ 94327 w 103503"/>
                    <a:gd name="connsiteY15" fmla="*/ 0 h 103497"/>
                    <a:gd name="connsiteX16" fmla="*/ 81237 w 103503"/>
                    <a:gd name="connsiteY16" fmla="*/ 0 h 10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503" h="103497">
                      <a:moveTo>
                        <a:pt x="81237" y="0"/>
                      </a:moveTo>
                      <a:lnTo>
                        <a:pt x="72061" y="0"/>
                      </a:lnTo>
                      <a:lnTo>
                        <a:pt x="72061" y="9170"/>
                      </a:lnTo>
                      <a:lnTo>
                        <a:pt x="72061" y="72055"/>
                      </a:lnTo>
                      <a:lnTo>
                        <a:pt x="9176" y="72055"/>
                      </a:lnTo>
                      <a:lnTo>
                        <a:pt x="0" y="72055"/>
                      </a:lnTo>
                      <a:lnTo>
                        <a:pt x="0" y="81218"/>
                      </a:lnTo>
                      <a:lnTo>
                        <a:pt x="0" y="94328"/>
                      </a:lnTo>
                      <a:lnTo>
                        <a:pt x="0" y="103497"/>
                      </a:lnTo>
                      <a:lnTo>
                        <a:pt x="9176" y="103497"/>
                      </a:lnTo>
                      <a:lnTo>
                        <a:pt x="94327" y="103497"/>
                      </a:lnTo>
                      <a:lnTo>
                        <a:pt x="103504" y="103497"/>
                      </a:lnTo>
                      <a:lnTo>
                        <a:pt x="103504" y="94328"/>
                      </a:lnTo>
                      <a:lnTo>
                        <a:pt x="103504" y="9170"/>
                      </a:lnTo>
                      <a:lnTo>
                        <a:pt x="103504" y="0"/>
                      </a:lnTo>
                      <a:lnTo>
                        <a:pt x="94327" y="0"/>
                      </a:lnTo>
                      <a:lnTo>
                        <a:pt x="81237" y="0"/>
                      </a:lnTo>
                      <a:close/>
                    </a:path>
                  </a:pathLst>
                </a:custGeom>
                <a:solidFill>
                  <a:srgbClr val="FFFFFF"/>
                </a:solidFill>
                <a:ln w="6417" cap="flat">
                  <a:noFill/>
                  <a:prstDash val="solid"/>
                  <a:miter/>
                </a:ln>
              </p:spPr>
              <p:txBody>
                <a:bodyPr rtlCol="0" anchor="ctr"/>
                <a:lstStyle/>
                <a:p>
                  <a:endParaRPr lang="en-US" sz="810"/>
                </a:p>
              </p:txBody>
            </p:sp>
            <p:sp>
              <p:nvSpPr>
                <p:cNvPr id="714" name="Freeform: Shape 713">
                  <a:extLst>
                    <a:ext uri="{FF2B5EF4-FFF2-40B4-BE49-F238E27FC236}">
                      <a16:creationId xmlns:a16="http://schemas.microsoft.com/office/drawing/2014/main" id="{E2809FC0-4411-E0A0-6B84-DD2C43E497C1}"/>
                    </a:ext>
                  </a:extLst>
                </p:cNvPr>
                <p:cNvSpPr/>
                <p:nvPr/>
              </p:nvSpPr>
              <p:spPr>
                <a:xfrm>
                  <a:off x="7591124" y="4031355"/>
                  <a:ext cx="103503" cy="103497"/>
                </a:xfrm>
                <a:custGeom>
                  <a:avLst/>
                  <a:gdLst>
                    <a:gd name="connsiteX0" fmla="*/ 31443 w 103503"/>
                    <a:gd name="connsiteY0" fmla="*/ 72055 h 103497"/>
                    <a:gd name="connsiteX1" fmla="*/ 31443 w 103503"/>
                    <a:gd name="connsiteY1" fmla="*/ 9170 h 103497"/>
                    <a:gd name="connsiteX2" fmla="*/ 31443 w 103503"/>
                    <a:gd name="connsiteY2" fmla="*/ 0 h 103497"/>
                    <a:gd name="connsiteX3" fmla="*/ 22266 w 103503"/>
                    <a:gd name="connsiteY3" fmla="*/ 0 h 103497"/>
                    <a:gd name="connsiteX4" fmla="*/ 9176 w 103503"/>
                    <a:gd name="connsiteY4" fmla="*/ 0 h 103497"/>
                    <a:gd name="connsiteX5" fmla="*/ 0 w 103503"/>
                    <a:gd name="connsiteY5" fmla="*/ 0 h 103497"/>
                    <a:gd name="connsiteX6" fmla="*/ 0 w 103503"/>
                    <a:gd name="connsiteY6" fmla="*/ 9170 h 103497"/>
                    <a:gd name="connsiteX7" fmla="*/ 0 w 103503"/>
                    <a:gd name="connsiteY7" fmla="*/ 94328 h 103497"/>
                    <a:gd name="connsiteX8" fmla="*/ 0 w 103503"/>
                    <a:gd name="connsiteY8" fmla="*/ 103497 h 103497"/>
                    <a:gd name="connsiteX9" fmla="*/ 9176 w 103503"/>
                    <a:gd name="connsiteY9" fmla="*/ 103497 h 103497"/>
                    <a:gd name="connsiteX10" fmla="*/ 94327 w 103503"/>
                    <a:gd name="connsiteY10" fmla="*/ 103497 h 103497"/>
                    <a:gd name="connsiteX11" fmla="*/ 103504 w 103503"/>
                    <a:gd name="connsiteY11" fmla="*/ 103497 h 103497"/>
                    <a:gd name="connsiteX12" fmla="*/ 103504 w 103503"/>
                    <a:gd name="connsiteY12" fmla="*/ 94328 h 103497"/>
                    <a:gd name="connsiteX13" fmla="*/ 103504 w 103503"/>
                    <a:gd name="connsiteY13" fmla="*/ 81218 h 103497"/>
                    <a:gd name="connsiteX14" fmla="*/ 103504 w 103503"/>
                    <a:gd name="connsiteY14" fmla="*/ 72055 h 103497"/>
                    <a:gd name="connsiteX15" fmla="*/ 94327 w 103503"/>
                    <a:gd name="connsiteY15" fmla="*/ 72055 h 103497"/>
                    <a:gd name="connsiteX16" fmla="*/ 31443 w 103503"/>
                    <a:gd name="connsiteY16" fmla="*/ 72055 h 10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503" h="103497">
                      <a:moveTo>
                        <a:pt x="31443" y="72055"/>
                      </a:moveTo>
                      <a:lnTo>
                        <a:pt x="31443" y="9170"/>
                      </a:lnTo>
                      <a:lnTo>
                        <a:pt x="31443" y="0"/>
                      </a:lnTo>
                      <a:lnTo>
                        <a:pt x="22266" y="0"/>
                      </a:lnTo>
                      <a:lnTo>
                        <a:pt x="9176" y="0"/>
                      </a:lnTo>
                      <a:lnTo>
                        <a:pt x="0" y="0"/>
                      </a:lnTo>
                      <a:lnTo>
                        <a:pt x="0" y="9170"/>
                      </a:lnTo>
                      <a:lnTo>
                        <a:pt x="0" y="94328"/>
                      </a:lnTo>
                      <a:lnTo>
                        <a:pt x="0" y="103497"/>
                      </a:lnTo>
                      <a:lnTo>
                        <a:pt x="9176" y="103497"/>
                      </a:lnTo>
                      <a:lnTo>
                        <a:pt x="94327" y="103497"/>
                      </a:lnTo>
                      <a:lnTo>
                        <a:pt x="103504" y="103497"/>
                      </a:lnTo>
                      <a:lnTo>
                        <a:pt x="103504" y="94328"/>
                      </a:lnTo>
                      <a:lnTo>
                        <a:pt x="103504" y="81218"/>
                      </a:lnTo>
                      <a:lnTo>
                        <a:pt x="103504" y="72055"/>
                      </a:lnTo>
                      <a:lnTo>
                        <a:pt x="94327" y="72055"/>
                      </a:lnTo>
                      <a:lnTo>
                        <a:pt x="31443" y="72055"/>
                      </a:lnTo>
                      <a:close/>
                    </a:path>
                  </a:pathLst>
                </a:custGeom>
                <a:solidFill>
                  <a:srgbClr val="FFFFFF"/>
                </a:solidFill>
                <a:ln w="6417" cap="flat">
                  <a:noFill/>
                  <a:prstDash val="solid"/>
                  <a:miter/>
                </a:ln>
              </p:spPr>
              <p:txBody>
                <a:bodyPr rtlCol="0" anchor="ctr"/>
                <a:lstStyle/>
                <a:p>
                  <a:endParaRPr lang="en-US" sz="810"/>
                </a:p>
              </p:txBody>
            </p:sp>
          </p:grpSp>
          <p:grpSp>
            <p:nvGrpSpPr>
              <p:cNvPr id="715" name="Graphic 4">
                <a:extLst>
                  <a:ext uri="{FF2B5EF4-FFF2-40B4-BE49-F238E27FC236}">
                    <a16:creationId xmlns:a16="http://schemas.microsoft.com/office/drawing/2014/main" id="{1F646BA7-BDD6-FEA7-306C-F6E3D51BD2A7}"/>
                  </a:ext>
                </a:extLst>
              </p:cNvPr>
              <p:cNvGrpSpPr/>
              <p:nvPr/>
            </p:nvGrpSpPr>
            <p:grpSpPr>
              <a:xfrm>
                <a:off x="7600300" y="3759005"/>
                <a:ext cx="366657" cy="366677"/>
                <a:chOff x="7600300" y="3759005"/>
                <a:chExt cx="366657" cy="366677"/>
              </a:xfrm>
              <a:solidFill>
                <a:srgbClr val="2C5967"/>
              </a:solidFill>
            </p:grpSpPr>
            <p:sp>
              <p:nvSpPr>
                <p:cNvPr id="716" name="Freeform: Shape 715">
                  <a:extLst>
                    <a:ext uri="{FF2B5EF4-FFF2-40B4-BE49-F238E27FC236}">
                      <a16:creationId xmlns:a16="http://schemas.microsoft.com/office/drawing/2014/main" id="{038DF311-B89B-7237-20F2-71C406059152}"/>
                    </a:ext>
                  </a:extLst>
                </p:cNvPr>
                <p:cNvSpPr/>
                <p:nvPr/>
              </p:nvSpPr>
              <p:spPr>
                <a:xfrm>
                  <a:off x="7672040" y="3822076"/>
                  <a:ext cx="223177" cy="240541"/>
                </a:xfrm>
                <a:custGeom>
                  <a:avLst/>
                  <a:gdLst>
                    <a:gd name="connsiteX0" fmla="*/ 223178 w 223177"/>
                    <a:gd name="connsiteY0" fmla="*/ 56558 h 240541"/>
                    <a:gd name="connsiteX1" fmla="*/ 113579 w 223177"/>
                    <a:gd name="connsiteY1" fmla="*/ 0 h 240541"/>
                    <a:gd name="connsiteX2" fmla="*/ 0 w 223177"/>
                    <a:gd name="connsiteY2" fmla="*/ 56558 h 240541"/>
                    <a:gd name="connsiteX3" fmla="*/ 0 w 223177"/>
                    <a:gd name="connsiteY3" fmla="*/ 185537 h 240541"/>
                    <a:gd name="connsiteX4" fmla="*/ 113706 w 223177"/>
                    <a:gd name="connsiteY4" fmla="*/ 240542 h 240541"/>
                    <a:gd name="connsiteX5" fmla="*/ 223178 w 223177"/>
                    <a:gd name="connsiteY5" fmla="*/ 185447 h 240541"/>
                    <a:gd name="connsiteX6" fmla="*/ 223178 w 223177"/>
                    <a:gd name="connsiteY6" fmla="*/ 56558 h 240541"/>
                    <a:gd name="connsiteX7" fmla="*/ 202131 w 223177"/>
                    <a:gd name="connsiteY7" fmla="*/ 60505 h 240541"/>
                    <a:gd name="connsiteX8" fmla="*/ 113514 w 223177"/>
                    <a:gd name="connsiteY8" fmla="*/ 104781 h 240541"/>
                    <a:gd name="connsiteX9" fmla="*/ 21368 w 223177"/>
                    <a:gd name="connsiteY9" fmla="*/ 60505 h 240541"/>
                    <a:gd name="connsiteX10" fmla="*/ 113450 w 223177"/>
                    <a:gd name="connsiteY10" fmla="*/ 14669 h 240541"/>
                    <a:gd name="connsiteX11" fmla="*/ 202131 w 223177"/>
                    <a:gd name="connsiteY11" fmla="*/ 60505 h 240541"/>
                    <a:gd name="connsiteX12" fmla="*/ 13155 w 223177"/>
                    <a:gd name="connsiteY12" fmla="*/ 70951 h 240541"/>
                    <a:gd name="connsiteX13" fmla="*/ 107098 w 223177"/>
                    <a:gd name="connsiteY13" fmla="*/ 116145 h 240541"/>
                    <a:gd name="connsiteX14" fmla="*/ 107098 w 223177"/>
                    <a:gd name="connsiteY14" fmla="*/ 222754 h 240541"/>
                    <a:gd name="connsiteX15" fmla="*/ 13155 w 223177"/>
                    <a:gd name="connsiteY15" fmla="*/ 177291 h 240541"/>
                    <a:gd name="connsiteX16" fmla="*/ 13155 w 223177"/>
                    <a:gd name="connsiteY16" fmla="*/ 70951 h 240541"/>
                    <a:gd name="connsiteX17" fmla="*/ 120187 w 223177"/>
                    <a:gd name="connsiteY17" fmla="*/ 222575 h 240541"/>
                    <a:gd name="connsiteX18" fmla="*/ 120187 w 223177"/>
                    <a:gd name="connsiteY18" fmla="*/ 116145 h 240541"/>
                    <a:gd name="connsiteX19" fmla="*/ 210023 w 223177"/>
                    <a:gd name="connsiteY19" fmla="*/ 71227 h 240541"/>
                    <a:gd name="connsiteX20" fmla="*/ 210023 w 223177"/>
                    <a:gd name="connsiteY20" fmla="*/ 177381 h 240541"/>
                    <a:gd name="connsiteX21" fmla="*/ 120187 w 223177"/>
                    <a:gd name="connsiteY21" fmla="*/ 222575 h 24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3177" h="240541">
                      <a:moveTo>
                        <a:pt x="223178" y="56558"/>
                      </a:moveTo>
                      <a:lnTo>
                        <a:pt x="113579" y="0"/>
                      </a:lnTo>
                      <a:lnTo>
                        <a:pt x="0" y="56558"/>
                      </a:lnTo>
                      <a:lnTo>
                        <a:pt x="0" y="185537"/>
                      </a:lnTo>
                      <a:lnTo>
                        <a:pt x="113706" y="240542"/>
                      </a:lnTo>
                      <a:lnTo>
                        <a:pt x="223178" y="185447"/>
                      </a:lnTo>
                      <a:lnTo>
                        <a:pt x="223178" y="56558"/>
                      </a:lnTo>
                      <a:close/>
                      <a:moveTo>
                        <a:pt x="202131" y="60505"/>
                      </a:moveTo>
                      <a:lnTo>
                        <a:pt x="113514" y="104781"/>
                      </a:lnTo>
                      <a:lnTo>
                        <a:pt x="21368" y="60505"/>
                      </a:lnTo>
                      <a:lnTo>
                        <a:pt x="113450" y="14669"/>
                      </a:lnTo>
                      <a:lnTo>
                        <a:pt x="202131" y="60505"/>
                      </a:lnTo>
                      <a:close/>
                      <a:moveTo>
                        <a:pt x="13155" y="70951"/>
                      </a:moveTo>
                      <a:lnTo>
                        <a:pt x="107098" y="116145"/>
                      </a:lnTo>
                      <a:lnTo>
                        <a:pt x="107098" y="222754"/>
                      </a:lnTo>
                      <a:lnTo>
                        <a:pt x="13155" y="177291"/>
                      </a:lnTo>
                      <a:lnTo>
                        <a:pt x="13155" y="70951"/>
                      </a:lnTo>
                      <a:close/>
                      <a:moveTo>
                        <a:pt x="120187" y="222575"/>
                      </a:moveTo>
                      <a:lnTo>
                        <a:pt x="120187" y="116145"/>
                      </a:lnTo>
                      <a:lnTo>
                        <a:pt x="210023" y="71227"/>
                      </a:lnTo>
                      <a:lnTo>
                        <a:pt x="210023" y="177381"/>
                      </a:lnTo>
                      <a:lnTo>
                        <a:pt x="120187" y="222575"/>
                      </a:lnTo>
                      <a:close/>
                    </a:path>
                  </a:pathLst>
                </a:custGeom>
                <a:solidFill>
                  <a:srgbClr val="2C5967"/>
                </a:solidFill>
                <a:ln w="6417" cap="flat">
                  <a:noFill/>
                  <a:prstDash val="solid"/>
                  <a:miter/>
                </a:ln>
              </p:spPr>
              <p:txBody>
                <a:bodyPr rtlCol="0" anchor="ctr"/>
                <a:lstStyle/>
                <a:p>
                  <a:endParaRPr lang="en-US" sz="810"/>
                </a:p>
              </p:txBody>
            </p:sp>
            <p:sp>
              <p:nvSpPr>
                <p:cNvPr id="717" name="Freeform: Shape 716">
                  <a:extLst>
                    <a:ext uri="{FF2B5EF4-FFF2-40B4-BE49-F238E27FC236}">
                      <a16:creationId xmlns:a16="http://schemas.microsoft.com/office/drawing/2014/main" id="{C2B2C1E1-4B28-D41D-567C-0B0B86F2E7F0}"/>
                    </a:ext>
                  </a:extLst>
                </p:cNvPr>
                <p:cNvSpPr/>
                <p:nvPr/>
              </p:nvSpPr>
              <p:spPr>
                <a:xfrm>
                  <a:off x="7881807" y="3759005"/>
                  <a:ext cx="85150" cy="85164"/>
                </a:xfrm>
                <a:custGeom>
                  <a:avLst/>
                  <a:gdLst>
                    <a:gd name="connsiteX0" fmla="*/ 0 w 85150"/>
                    <a:gd name="connsiteY0" fmla="*/ 0 h 85164"/>
                    <a:gd name="connsiteX1" fmla="*/ 0 w 85150"/>
                    <a:gd name="connsiteY1" fmla="*/ 13110 h 85164"/>
                    <a:gd name="connsiteX2" fmla="*/ 72061 w 85150"/>
                    <a:gd name="connsiteY2" fmla="*/ 13110 h 85164"/>
                    <a:gd name="connsiteX3" fmla="*/ 72061 w 85150"/>
                    <a:gd name="connsiteY3" fmla="*/ 85164 h 85164"/>
                    <a:gd name="connsiteX4" fmla="*/ 85151 w 85150"/>
                    <a:gd name="connsiteY4" fmla="*/ 85164 h 85164"/>
                    <a:gd name="connsiteX5" fmla="*/ 85151 w 85150"/>
                    <a:gd name="connsiteY5" fmla="*/ 0 h 85164"/>
                    <a:gd name="connsiteX6" fmla="*/ 0 w 85150"/>
                    <a:gd name="connsiteY6" fmla="*/ 0 h 8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150" h="85164">
                      <a:moveTo>
                        <a:pt x="0" y="0"/>
                      </a:moveTo>
                      <a:lnTo>
                        <a:pt x="0" y="13110"/>
                      </a:lnTo>
                      <a:lnTo>
                        <a:pt x="72061" y="13110"/>
                      </a:lnTo>
                      <a:lnTo>
                        <a:pt x="72061" y="85164"/>
                      </a:lnTo>
                      <a:lnTo>
                        <a:pt x="85151" y="85164"/>
                      </a:lnTo>
                      <a:lnTo>
                        <a:pt x="85151" y="0"/>
                      </a:lnTo>
                      <a:lnTo>
                        <a:pt x="0" y="0"/>
                      </a:lnTo>
                      <a:close/>
                    </a:path>
                  </a:pathLst>
                </a:custGeom>
                <a:solidFill>
                  <a:srgbClr val="2C5967"/>
                </a:solidFill>
                <a:ln w="6417" cap="flat">
                  <a:noFill/>
                  <a:prstDash val="solid"/>
                  <a:miter/>
                </a:ln>
              </p:spPr>
              <p:txBody>
                <a:bodyPr rtlCol="0" anchor="ctr"/>
                <a:lstStyle/>
                <a:p>
                  <a:endParaRPr lang="en-US" sz="810"/>
                </a:p>
              </p:txBody>
            </p:sp>
            <p:sp>
              <p:nvSpPr>
                <p:cNvPr id="718" name="Freeform: Shape 717">
                  <a:extLst>
                    <a:ext uri="{FF2B5EF4-FFF2-40B4-BE49-F238E27FC236}">
                      <a16:creationId xmlns:a16="http://schemas.microsoft.com/office/drawing/2014/main" id="{8DBD6847-4DC1-D3A4-6946-DC362DC23B3C}"/>
                    </a:ext>
                  </a:extLst>
                </p:cNvPr>
                <p:cNvSpPr/>
                <p:nvPr/>
              </p:nvSpPr>
              <p:spPr>
                <a:xfrm>
                  <a:off x="7600300" y="3759005"/>
                  <a:ext cx="85150" cy="85164"/>
                </a:xfrm>
                <a:custGeom>
                  <a:avLst/>
                  <a:gdLst>
                    <a:gd name="connsiteX0" fmla="*/ 13090 w 85150"/>
                    <a:gd name="connsiteY0" fmla="*/ 13110 h 85164"/>
                    <a:gd name="connsiteX1" fmla="*/ 85151 w 85150"/>
                    <a:gd name="connsiteY1" fmla="*/ 13110 h 85164"/>
                    <a:gd name="connsiteX2" fmla="*/ 85151 w 85150"/>
                    <a:gd name="connsiteY2" fmla="*/ 0 h 85164"/>
                    <a:gd name="connsiteX3" fmla="*/ 0 w 85150"/>
                    <a:gd name="connsiteY3" fmla="*/ 0 h 85164"/>
                    <a:gd name="connsiteX4" fmla="*/ 0 w 85150"/>
                    <a:gd name="connsiteY4" fmla="*/ 85164 h 85164"/>
                    <a:gd name="connsiteX5" fmla="*/ 13090 w 85150"/>
                    <a:gd name="connsiteY5" fmla="*/ 85164 h 85164"/>
                    <a:gd name="connsiteX6" fmla="*/ 13090 w 85150"/>
                    <a:gd name="connsiteY6" fmla="*/ 13110 h 8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150" h="85164">
                      <a:moveTo>
                        <a:pt x="13090" y="13110"/>
                      </a:moveTo>
                      <a:lnTo>
                        <a:pt x="85151" y="13110"/>
                      </a:lnTo>
                      <a:lnTo>
                        <a:pt x="85151" y="0"/>
                      </a:lnTo>
                      <a:lnTo>
                        <a:pt x="0" y="0"/>
                      </a:lnTo>
                      <a:lnTo>
                        <a:pt x="0" y="85164"/>
                      </a:lnTo>
                      <a:lnTo>
                        <a:pt x="13090" y="85164"/>
                      </a:lnTo>
                      <a:lnTo>
                        <a:pt x="13090" y="13110"/>
                      </a:lnTo>
                      <a:close/>
                    </a:path>
                  </a:pathLst>
                </a:custGeom>
                <a:solidFill>
                  <a:srgbClr val="2C5967"/>
                </a:solidFill>
                <a:ln w="6417" cap="flat">
                  <a:noFill/>
                  <a:prstDash val="solid"/>
                  <a:miter/>
                </a:ln>
              </p:spPr>
              <p:txBody>
                <a:bodyPr rtlCol="0" anchor="ctr"/>
                <a:lstStyle/>
                <a:p>
                  <a:endParaRPr lang="en-US" sz="810"/>
                </a:p>
              </p:txBody>
            </p:sp>
            <p:sp>
              <p:nvSpPr>
                <p:cNvPr id="719" name="Freeform: Shape 718">
                  <a:extLst>
                    <a:ext uri="{FF2B5EF4-FFF2-40B4-BE49-F238E27FC236}">
                      <a16:creationId xmlns:a16="http://schemas.microsoft.com/office/drawing/2014/main" id="{691ECA12-36D4-8B1D-5EC2-45EFC7767195}"/>
                    </a:ext>
                  </a:extLst>
                </p:cNvPr>
                <p:cNvSpPr/>
                <p:nvPr/>
              </p:nvSpPr>
              <p:spPr>
                <a:xfrm>
                  <a:off x="7881807" y="4040524"/>
                  <a:ext cx="85150" cy="85158"/>
                </a:xfrm>
                <a:custGeom>
                  <a:avLst/>
                  <a:gdLst>
                    <a:gd name="connsiteX0" fmla="*/ 72061 w 85150"/>
                    <a:gd name="connsiteY0" fmla="*/ 72048 h 85158"/>
                    <a:gd name="connsiteX1" fmla="*/ 0 w 85150"/>
                    <a:gd name="connsiteY1" fmla="*/ 72048 h 85158"/>
                    <a:gd name="connsiteX2" fmla="*/ 0 w 85150"/>
                    <a:gd name="connsiteY2" fmla="*/ 85158 h 85158"/>
                    <a:gd name="connsiteX3" fmla="*/ 85151 w 85150"/>
                    <a:gd name="connsiteY3" fmla="*/ 85158 h 85158"/>
                    <a:gd name="connsiteX4" fmla="*/ 85151 w 85150"/>
                    <a:gd name="connsiteY4" fmla="*/ 0 h 85158"/>
                    <a:gd name="connsiteX5" fmla="*/ 72061 w 85150"/>
                    <a:gd name="connsiteY5" fmla="*/ 0 h 85158"/>
                    <a:gd name="connsiteX6" fmla="*/ 72061 w 85150"/>
                    <a:gd name="connsiteY6" fmla="*/ 72048 h 8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150" h="85158">
                      <a:moveTo>
                        <a:pt x="72061" y="72048"/>
                      </a:moveTo>
                      <a:lnTo>
                        <a:pt x="0" y="72048"/>
                      </a:lnTo>
                      <a:lnTo>
                        <a:pt x="0" y="85158"/>
                      </a:lnTo>
                      <a:lnTo>
                        <a:pt x="85151" y="85158"/>
                      </a:lnTo>
                      <a:lnTo>
                        <a:pt x="85151" y="0"/>
                      </a:lnTo>
                      <a:lnTo>
                        <a:pt x="72061" y="0"/>
                      </a:lnTo>
                      <a:lnTo>
                        <a:pt x="72061" y="72048"/>
                      </a:lnTo>
                      <a:close/>
                    </a:path>
                  </a:pathLst>
                </a:custGeom>
                <a:solidFill>
                  <a:srgbClr val="2C5967"/>
                </a:solidFill>
                <a:ln w="6417" cap="flat">
                  <a:noFill/>
                  <a:prstDash val="solid"/>
                  <a:miter/>
                </a:ln>
              </p:spPr>
              <p:txBody>
                <a:bodyPr rtlCol="0" anchor="ctr"/>
                <a:lstStyle/>
                <a:p>
                  <a:endParaRPr lang="en-US" sz="810"/>
                </a:p>
              </p:txBody>
            </p:sp>
            <p:sp>
              <p:nvSpPr>
                <p:cNvPr id="720" name="Freeform: Shape 719">
                  <a:extLst>
                    <a:ext uri="{FF2B5EF4-FFF2-40B4-BE49-F238E27FC236}">
                      <a16:creationId xmlns:a16="http://schemas.microsoft.com/office/drawing/2014/main" id="{E9F04BA9-B187-5678-6A3A-943D2C735968}"/>
                    </a:ext>
                  </a:extLst>
                </p:cNvPr>
                <p:cNvSpPr/>
                <p:nvPr/>
              </p:nvSpPr>
              <p:spPr>
                <a:xfrm>
                  <a:off x="7600300" y="4040524"/>
                  <a:ext cx="85150" cy="85158"/>
                </a:xfrm>
                <a:custGeom>
                  <a:avLst/>
                  <a:gdLst>
                    <a:gd name="connsiteX0" fmla="*/ 13090 w 85150"/>
                    <a:gd name="connsiteY0" fmla="*/ 0 h 85158"/>
                    <a:gd name="connsiteX1" fmla="*/ 0 w 85150"/>
                    <a:gd name="connsiteY1" fmla="*/ 0 h 85158"/>
                    <a:gd name="connsiteX2" fmla="*/ 0 w 85150"/>
                    <a:gd name="connsiteY2" fmla="*/ 85158 h 85158"/>
                    <a:gd name="connsiteX3" fmla="*/ 85151 w 85150"/>
                    <a:gd name="connsiteY3" fmla="*/ 85158 h 85158"/>
                    <a:gd name="connsiteX4" fmla="*/ 85151 w 85150"/>
                    <a:gd name="connsiteY4" fmla="*/ 72048 h 85158"/>
                    <a:gd name="connsiteX5" fmla="*/ 13090 w 85150"/>
                    <a:gd name="connsiteY5" fmla="*/ 72048 h 85158"/>
                    <a:gd name="connsiteX6" fmla="*/ 13090 w 85150"/>
                    <a:gd name="connsiteY6" fmla="*/ 0 h 8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150" h="85158">
                      <a:moveTo>
                        <a:pt x="13090" y="0"/>
                      </a:moveTo>
                      <a:lnTo>
                        <a:pt x="0" y="0"/>
                      </a:lnTo>
                      <a:lnTo>
                        <a:pt x="0" y="85158"/>
                      </a:lnTo>
                      <a:lnTo>
                        <a:pt x="85151" y="85158"/>
                      </a:lnTo>
                      <a:lnTo>
                        <a:pt x="85151" y="72048"/>
                      </a:lnTo>
                      <a:lnTo>
                        <a:pt x="13090" y="72048"/>
                      </a:lnTo>
                      <a:lnTo>
                        <a:pt x="13090" y="0"/>
                      </a:lnTo>
                      <a:close/>
                    </a:path>
                  </a:pathLst>
                </a:custGeom>
                <a:solidFill>
                  <a:srgbClr val="2C5967"/>
                </a:solidFill>
                <a:ln w="6417" cap="flat">
                  <a:noFill/>
                  <a:prstDash val="solid"/>
                  <a:miter/>
                </a:ln>
              </p:spPr>
              <p:txBody>
                <a:bodyPr rtlCol="0" anchor="ctr"/>
                <a:lstStyle/>
                <a:p>
                  <a:endParaRPr lang="en-US" sz="810"/>
                </a:p>
              </p:txBody>
            </p:sp>
          </p:grpSp>
        </p:grpSp>
        <p:sp>
          <p:nvSpPr>
            <p:cNvPr id="721" name="TextBox 720">
              <a:extLst>
                <a:ext uri="{FF2B5EF4-FFF2-40B4-BE49-F238E27FC236}">
                  <a16:creationId xmlns:a16="http://schemas.microsoft.com/office/drawing/2014/main" id="{1A2AADE8-B5F9-FE07-E95A-4BE9A0C005CD}"/>
                </a:ext>
              </a:extLst>
            </p:cNvPr>
            <p:cNvSpPr txBox="1"/>
            <p:nvPr/>
          </p:nvSpPr>
          <p:spPr>
            <a:xfrm>
              <a:off x="7452199" y="4094368"/>
              <a:ext cx="67358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Vision</a:t>
              </a:r>
            </a:p>
          </p:txBody>
        </p:sp>
      </p:grpSp>
      <p:sp>
        <p:nvSpPr>
          <p:cNvPr id="80" name="Title 3">
            <a:extLst>
              <a:ext uri="{FF2B5EF4-FFF2-40B4-BE49-F238E27FC236}">
                <a16:creationId xmlns:a16="http://schemas.microsoft.com/office/drawing/2014/main" id="{9069E63F-674F-3A45-84E7-B01B411721CF}"/>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Analytics and AI</a:t>
            </a:r>
            <a:endParaRPr lang="en-US" dirty="0"/>
          </a:p>
        </p:txBody>
      </p:sp>
      <p:sp>
        <p:nvSpPr>
          <p:cNvPr id="28" name="Footer Placeholder 4">
            <a:extLst>
              <a:ext uri="{FF2B5EF4-FFF2-40B4-BE49-F238E27FC236}">
                <a16:creationId xmlns:a16="http://schemas.microsoft.com/office/drawing/2014/main" id="{6F6F2567-35ED-F243-9696-95890DC255AA}"/>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3095B333-E3C4-4BFB-8200-C1D2B2738F6A}"/>
              </a:ext>
            </a:extLst>
          </p:cNvPr>
          <p:cNvSpPr>
            <a:spLocks noGrp="1"/>
          </p:cNvSpPr>
          <p:nvPr>
            <p:ph type="sldNum" sz="quarter" idx="12"/>
          </p:nvPr>
        </p:nvSpPr>
        <p:spPr/>
        <p:txBody>
          <a:bodyPr/>
          <a:lstStyle/>
          <a:p>
            <a:fld id="{345D60D9-5372-5F40-9443-0F9AE5BDC3C8}" type="slidenum">
              <a:rPr lang="en-US" smtClean="0"/>
              <a:pPr/>
              <a:t>38</a:t>
            </a:fld>
            <a:endParaRPr lang="en-US" dirty="0"/>
          </a:p>
        </p:txBody>
      </p:sp>
    </p:spTree>
    <p:extLst>
      <p:ext uri="{BB962C8B-B14F-4D97-AF65-F5344CB8AC3E}">
        <p14:creationId xmlns:p14="http://schemas.microsoft.com/office/powerpoint/2010/main" val="3727513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aphic 4">
            <a:extLst>
              <a:ext uri="{FF2B5EF4-FFF2-40B4-BE49-F238E27FC236}">
                <a16:creationId xmlns:a16="http://schemas.microsoft.com/office/drawing/2014/main" id="{B1472099-ABBE-55DB-DC6F-5AAAC2B9067A}"/>
              </a:ext>
            </a:extLst>
          </p:cNvPr>
          <p:cNvGrpSpPr/>
          <p:nvPr/>
        </p:nvGrpSpPr>
        <p:grpSpPr>
          <a:xfrm>
            <a:off x="692518" y="1552784"/>
            <a:ext cx="9840935" cy="664178"/>
            <a:chOff x="991453" y="2440806"/>
            <a:chExt cx="9840935" cy="664178"/>
          </a:xfrm>
        </p:grpSpPr>
        <p:grpSp>
          <p:nvGrpSpPr>
            <p:cNvPr id="86" name="Graphic 4">
              <a:extLst>
                <a:ext uri="{FF2B5EF4-FFF2-40B4-BE49-F238E27FC236}">
                  <a16:creationId xmlns:a16="http://schemas.microsoft.com/office/drawing/2014/main" id="{827351FF-8BE5-83E4-75C8-F1757F9B9DF6}"/>
                </a:ext>
              </a:extLst>
            </p:cNvPr>
            <p:cNvGrpSpPr/>
            <p:nvPr/>
          </p:nvGrpSpPr>
          <p:grpSpPr>
            <a:xfrm>
              <a:off x="991453" y="2440806"/>
              <a:ext cx="1197764" cy="664178"/>
              <a:chOff x="991453" y="2440806"/>
              <a:chExt cx="1197764" cy="664178"/>
            </a:xfrm>
          </p:grpSpPr>
          <p:grpSp>
            <p:nvGrpSpPr>
              <p:cNvPr id="87" name="Graphic 4">
                <a:extLst>
                  <a:ext uri="{FF2B5EF4-FFF2-40B4-BE49-F238E27FC236}">
                    <a16:creationId xmlns:a16="http://schemas.microsoft.com/office/drawing/2014/main" id="{54EB2F57-66DA-11ED-847B-F5B610ECCFD6}"/>
                  </a:ext>
                </a:extLst>
              </p:cNvPr>
              <p:cNvGrpSpPr/>
              <p:nvPr/>
            </p:nvGrpSpPr>
            <p:grpSpPr>
              <a:xfrm>
                <a:off x="1389246" y="2440806"/>
                <a:ext cx="385928" cy="385010"/>
                <a:chOff x="1389246" y="2440806"/>
                <a:chExt cx="385928" cy="385010"/>
              </a:xfrm>
            </p:grpSpPr>
            <p:grpSp>
              <p:nvGrpSpPr>
                <p:cNvPr id="88" name="Graphic 4">
                  <a:extLst>
                    <a:ext uri="{FF2B5EF4-FFF2-40B4-BE49-F238E27FC236}">
                      <a16:creationId xmlns:a16="http://schemas.microsoft.com/office/drawing/2014/main" id="{200945B5-1931-8740-5850-B60DFE029DDF}"/>
                    </a:ext>
                  </a:extLst>
                </p:cNvPr>
                <p:cNvGrpSpPr/>
                <p:nvPr/>
              </p:nvGrpSpPr>
              <p:grpSpPr>
                <a:xfrm>
                  <a:off x="1389246" y="2440806"/>
                  <a:ext cx="385928" cy="385010"/>
                  <a:chOff x="1389246" y="2440806"/>
                  <a:chExt cx="385928" cy="385010"/>
                </a:xfrm>
                <a:solidFill>
                  <a:srgbClr val="FFFFFF"/>
                </a:solidFill>
              </p:grpSpPr>
              <p:sp>
                <p:nvSpPr>
                  <p:cNvPr id="89" name="Freeform: Shape 88">
                    <a:extLst>
                      <a:ext uri="{FF2B5EF4-FFF2-40B4-BE49-F238E27FC236}">
                        <a16:creationId xmlns:a16="http://schemas.microsoft.com/office/drawing/2014/main" id="{8A17A33E-B07A-BC15-E471-653A8D6269E2}"/>
                      </a:ext>
                    </a:extLst>
                  </p:cNvPr>
                  <p:cNvSpPr/>
                  <p:nvPr/>
                </p:nvSpPr>
                <p:spPr>
                  <a:xfrm>
                    <a:off x="1393827" y="2445390"/>
                    <a:ext cx="376764" cy="376762"/>
                  </a:xfrm>
                  <a:custGeom>
                    <a:avLst/>
                    <a:gdLst>
                      <a:gd name="connsiteX0" fmla="*/ 20168 w 376764"/>
                      <a:gd name="connsiteY0" fmla="*/ 375845 h 376762"/>
                      <a:gd name="connsiteX1" fmla="*/ 0 w 376764"/>
                      <a:gd name="connsiteY1" fmla="*/ 355677 h 376762"/>
                      <a:gd name="connsiteX2" fmla="*/ 0 w 376764"/>
                      <a:gd name="connsiteY2" fmla="*/ 20167 h 376762"/>
                      <a:gd name="connsiteX3" fmla="*/ 20168 w 376764"/>
                      <a:gd name="connsiteY3" fmla="*/ 0 h 376762"/>
                      <a:gd name="connsiteX4" fmla="*/ 356597 w 376764"/>
                      <a:gd name="connsiteY4" fmla="*/ 0 h 376762"/>
                      <a:gd name="connsiteX5" fmla="*/ 376765 w 376764"/>
                      <a:gd name="connsiteY5" fmla="*/ 20167 h 376762"/>
                      <a:gd name="connsiteX6" fmla="*/ 376765 w 376764"/>
                      <a:gd name="connsiteY6" fmla="*/ 356594 h 376762"/>
                      <a:gd name="connsiteX7" fmla="*/ 356597 w 376764"/>
                      <a:gd name="connsiteY7" fmla="*/ 376762 h 376762"/>
                      <a:gd name="connsiteX8" fmla="*/ 20168 w 376764"/>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64" h="376762">
                        <a:moveTo>
                          <a:pt x="20168" y="375845"/>
                        </a:moveTo>
                        <a:cubicBezTo>
                          <a:pt x="9170" y="375845"/>
                          <a:pt x="0" y="366675"/>
                          <a:pt x="0" y="355677"/>
                        </a:cubicBezTo>
                        <a:lnTo>
                          <a:pt x="0" y="20167"/>
                        </a:lnTo>
                        <a:cubicBezTo>
                          <a:pt x="0" y="9166"/>
                          <a:pt x="9170" y="0"/>
                          <a:pt x="20168" y="0"/>
                        </a:cubicBezTo>
                        <a:lnTo>
                          <a:pt x="356597" y="0"/>
                        </a:lnTo>
                        <a:cubicBezTo>
                          <a:pt x="367595" y="0"/>
                          <a:pt x="376765" y="9166"/>
                          <a:pt x="376765" y="20167"/>
                        </a:cubicBezTo>
                        <a:lnTo>
                          <a:pt x="376765" y="356594"/>
                        </a:lnTo>
                        <a:cubicBezTo>
                          <a:pt x="376765" y="367593"/>
                          <a:pt x="367595" y="376762"/>
                          <a:pt x="356597" y="376762"/>
                        </a:cubicBezTo>
                        <a:lnTo>
                          <a:pt x="20168" y="375845"/>
                        </a:lnTo>
                        <a:close/>
                      </a:path>
                    </a:pathLst>
                  </a:custGeom>
                  <a:solidFill>
                    <a:srgbClr val="FFFFFF"/>
                  </a:solidFill>
                  <a:ln w="6417" cap="flat">
                    <a:noFill/>
                    <a:prstDash val="solid"/>
                    <a:miter/>
                  </a:ln>
                </p:spPr>
                <p:txBody>
                  <a:bodyPr rtlCol="0" anchor="ctr"/>
                  <a:lstStyle/>
                  <a:p>
                    <a:endParaRPr lang="en-US" sz="810"/>
                  </a:p>
                </p:txBody>
              </p:sp>
              <p:sp>
                <p:nvSpPr>
                  <p:cNvPr id="104" name="Freeform: Shape 103">
                    <a:extLst>
                      <a:ext uri="{FF2B5EF4-FFF2-40B4-BE49-F238E27FC236}">
                        <a16:creationId xmlns:a16="http://schemas.microsoft.com/office/drawing/2014/main" id="{10155A1F-03CE-54BD-FDD4-0E349F6DAAE9}"/>
                      </a:ext>
                    </a:extLst>
                  </p:cNvPr>
                  <p:cNvSpPr/>
                  <p:nvPr/>
                </p:nvSpPr>
                <p:spPr>
                  <a:xfrm>
                    <a:off x="1389246" y="2440806"/>
                    <a:ext cx="385928" cy="385010"/>
                  </a:xfrm>
                  <a:custGeom>
                    <a:avLst/>
                    <a:gdLst>
                      <a:gd name="connsiteX0" fmla="*/ 360261 w 385928"/>
                      <a:gd name="connsiteY0" fmla="*/ 9167 h 385010"/>
                      <a:gd name="connsiteX1" fmla="*/ 375841 w 385928"/>
                      <a:gd name="connsiteY1" fmla="*/ 24750 h 385010"/>
                      <a:gd name="connsiteX2" fmla="*/ 375841 w 385928"/>
                      <a:gd name="connsiteY2" fmla="*/ 361178 h 385010"/>
                      <a:gd name="connsiteX3" fmla="*/ 360261 w 385928"/>
                      <a:gd name="connsiteY3" fmla="*/ 376759 h 385010"/>
                      <a:gd name="connsiteX4" fmla="*/ 24750 w 385928"/>
                      <a:gd name="connsiteY4" fmla="*/ 376759 h 385010"/>
                      <a:gd name="connsiteX5" fmla="*/ 9170 w 385928"/>
                      <a:gd name="connsiteY5" fmla="*/ 360261 h 385010"/>
                      <a:gd name="connsiteX6" fmla="*/ 9170 w 385928"/>
                      <a:gd name="connsiteY6" fmla="*/ 24750 h 385010"/>
                      <a:gd name="connsiteX7" fmla="*/ 24750 w 385928"/>
                      <a:gd name="connsiteY7" fmla="*/ 9167 h 385010"/>
                      <a:gd name="connsiteX8" fmla="*/ 360261 w 385928"/>
                      <a:gd name="connsiteY8" fmla="*/ 9167 h 385010"/>
                      <a:gd name="connsiteX9" fmla="*/ 360261 w 385928"/>
                      <a:gd name="connsiteY9" fmla="*/ 0 h 385010"/>
                      <a:gd name="connsiteX10" fmla="*/ 24750 w 385928"/>
                      <a:gd name="connsiteY10" fmla="*/ 0 h 385010"/>
                      <a:gd name="connsiteX11" fmla="*/ 0 w 385928"/>
                      <a:gd name="connsiteY11" fmla="*/ 24750 h 385010"/>
                      <a:gd name="connsiteX12" fmla="*/ 0 w 385928"/>
                      <a:gd name="connsiteY12" fmla="*/ 361178 h 385010"/>
                      <a:gd name="connsiteX13" fmla="*/ 24750 w 385928"/>
                      <a:gd name="connsiteY13" fmla="*/ 385011 h 385010"/>
                      <a:gd name="connsiteX14" fmla="*/ 361178 w 385928"/>
                      <a:gd name="connsiteY14" fmla="*/ 385011 h 385010"/>
                      <a:gd name="connsiteX15" fmla="*/ 385928 w 385928"/>
                      <a:gd name="connsiteY15" fmla="*/ 360261 h 385010"/>
                      <a:gd name="connsiteX16" fmla="*/ 385928 w 385928"/>
                      <a:gd name="connsiteY16" fmla="*/ 24750 h 385010"/>
                      <a:gd name="connsiteX17" fmla="*/ 360261 w 385928"/>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28" h="385010">
                        <a:moveTo>
                          <a:pt x="360261" y="9167"/>
                        </a:moveTo>
                        <a:cubicBezTo>
                          <a:pt x="368513" y="9167"/>
                          <a:pt x="375841" y="16500"/>
                          <a:pt x="375841" y="24750"/>
                        </a:cubicBezTo>
                        <a:lnTo>
                          <a:pt x="375841" y="361178"/>
                        </a:lnTo>
                        <a:cubicBezTo>
                          <a:pt x="375841" y="369424"/>
                          <a:pt x="368513" y="376759"/>
                          <a:pt x="360261" y="376759"/>
                        </a:cubicBezTo>
                        <a:lnTo>
                          <a:pt x="24750" y="376759"/>
                        </a:lnTo>
                        <a:cubicBezTo>
                          <a:pt x="16498" y="375841"/>
                          <a:pt x="9170" y="368513"/>
                          <a:pt x="9170" y="360261"/>
                        </a:cubicBezTo>
                        <a:lnTo>
                          <a:pt x="9170" y="24750"/>
                        </a:lnTo>
                        <a:cubicBezTo>
                          <a:pt x="9170" y="16500"/>
                          <a:pt x="16498" y="9167"/>
                          <a:pt x="24750" y="9167"/>
                        </a:cubicBezTo>
                        <a:lnTo>
                          <a:pt x="360261" y="9167"/>
                        </a:lnTo>
                        <a:close/>
                        <a:moveTo>
                          <a:pt x="360261" y="0"/>
                        </a:moveTo>
                        <a:lnTo>
                          <a:pt x="24750" y="0"/>
                        </a:lnTo>
                        <a:cubicBezTo>
                          <a:pt x="10998" y="0"/>
                          <a:pt x="0" y="11000"/>
                          <a:pt x="0" y="24750"/>
                        </a:cubicBezTo>
                        <a:lnTo>
                          <a:pt x="0" y="361178"/>
                        </a:lnTo>
                        <a:cubicBezTo>
                          <a:pt x="0" y="374012"/>
                          <a:pt x="10998" y="385011"/>
                          <a:pt x="24750" y="385011"/>
                        </a:cubicBezTo>
                        <a:lnTo>
                          <a:pt x="361178" y="385011"/>
                        </a:lnTo>
                        <a:cubicBezTo>
                          <a:pt x="374930" y="385011"/>
                          <a:pt x="385928" y="374012"/>
                          <a:pt x="385928" y="360261"/>
                        </a:cubicBezTo>
                        <a:lnTo>
                          <a:pt x="385928" y="24750"/>
                        </a:lnTo>
                        <a:cubicBezTo>
                          <a:pt x="385011" y="11000"/>
                          <a:pt x="374012" y="0"/>
                          <a:pt x="360261" y="0"/>
                        </a:cubicBezTo>
                        <a:close/>
                      </a:path>
                    </a:pathLst>
                  </a:custGeom>
                  <a:solidFill>
                    <a:srgbClr val="FFFFFF"/>
                  </a:solidFill>
                  <a:ln w="6417" cap="flat">
                    <a:noFill/>
                    <a:prstDash val="solid"/>
                    <a:miter/>
                  </a:ln>
                </p:spPr>
                <p:txBody>
                  <a:bodyPr rtlCol="0" anchor="ctr"/>
                  <a:lstStyle/>
                  <a:p>
                    <a:endParaRPr lang="en-US" sz="810"/>
                  </a:p>
                </p:txBody>
              </p:sp>
            </p:grpSp>
            <p:grpSp>
              <p:nvGrpSpPr>
                <p:cNvPr id="106" name="Graphic 4">
                  <a:extLst>
                    <a:ext uri="{FF2B5EF4-FFF2-40B4-BE49-F238E27FC236}">
                      <a16:creationId xmlns:a16="http://schemas.microsoft.com/office/drawing/2014/main" id="{4ACAF11D-41EF-0B11-B68B-99EA53BEF7A6}"/>
                    </a:ext>
                  </a:extLst>
                </p:cNvPr>
                <p:cNvGrpSpPr/>
                <p:nvPr/>
              </p:nvGrpSpPr>
              <p:grpSpPr>
                <a:xfrm>
                  <a:off x="1398415" y="2449972"/>
                  <a:ext cx="367588" cy="366674"/>
                  <a:chOff x="1398415" y="2449972"/>
                  <a:chExt cx="367588" cy="366674"/>
                </a:xfrm>
                <a:solidFill>
                  <a:srgbClr val="2D5967"/>
                </a:solidFill>
              </p:grpSpPr>
              <p:sp>
                <p:nvSpPr>
                  <p:cNvPr id="131" name="Freeform: Shape 130">
                    <a:extLst>
                      <a:ext uri="{FF2B5EF4-FFF2-40B4-BE49-F238E27FC236}">
                        <a16:creationId xmlns:a16="http://schemas.microsoft.com/office/drawing/2014/main" id="{15B056CF-47DF-4A18-795F-794660DEDE51}"/>
                      </a:ext>
                    </a:extLst>
                  </p:cNvPr>
                  <p:cNvSpPr/>
                  <p:nvPr/>
                </p:nvSpPr>
                <p:spPr>
                  <a:xfrm>
                    <a:off x="1398415" y="2449972"/>
                    <a:ext cx="367588" cy="366674"/>
                  </a:xfrm>
                  <a:custGeom>
                    <a:avLst/>
                    <a:gdLst>
                      <a:gd name="connsiteX0" fmla="*/ 351091 w 367588"/>
                      <a:gd name="connsiteY0" fmla="*/ 0 h 366674"/>
                      <a:gd name="connsiteX1" fmla="*/ 15580 w 367588"/>
                      <a:gd name="connsiteY1" fmla="*/ 0 h 366674"/>
                      <a:gd name="connsiteX2" fmla="*/ 0 w 367588"/>
                      <a:gd name="connsiteY2" fmla="*/ 15583 h 366674"/>
                      <a:gd name="connsiteX3" fmla="*/ 0 w 367588"/>
                      <a:gd name="connsiteY3" fmla="*/ 352012 h 366674"/>
                      <a:gd name="connsiteX4" fmla="*/ 15580 w 367588"/>
                      <a:gd name="connsiteY4" fmla="*/ 366674 h 366674"/>
                      <a:gd name="connsiteX5" fmla="*/ 352009 w 367588"/>
                      <a:gd name="connsiteY5" fmla="*/ 366674 h 366674"/>
                      <a:gd name="connsiteX6" fmla="*/ 367589 w 367588"/>
                      <a:gd name="connsiteY6" fmla="*/ 351094 h 366674"/>
                      <a:gd name="connsiteX7" fmla="*/ 367589 w 367588"/>
                      <a:gd name="connsiteY7" fmla="*/ 15583 h 366674"/>
                      <a:gd name="connsiteX8" fmla="*/ 351091 w 367588"/>
                      <a:gd name="connsiteY8" fmla="*/ 0 h 366674"/>
                      <a:gd name="connsiteX9" fmla="*/ 352926 w 367588"/>
                      <a:gd name="connsiteY9" fmla="*/ 351094 h 366674"/>
                      <a:gd name="connsiteX10" fmla="*/ 351091 w 367588"/>
                      <a:gd name="connsiteY10" fmla="*/ 352923 h 366674"/>
                      <a:gd name="connsiteX11" fmla="*/ 15580 w 367588"/>
                      <a:gd name="connsiteY11" fmla="*/ 352923 h 366674"/>
                      <a:gd name="connsiteX12" fmla="*/ 13745 w 367588"/>
                      <a:gd name="connsiteY12" fmla="*/ 351094 h 366674"/>
                      <a:gd name="connsiteX13" fmla="*/ 13745 w 367588"/>
                      <a:gd name="connsiteY13" fmla="*/ 15583 h 366674"/>
                      <a:gd name="connsiteX14" fmla="*/ 15580 w 367588"/>
                      <a:gd name="connsiteY14" fmla="*/ 13750 h 366674"/>
                      <a:gd name="connsiteX15" fmla="*/ 352009 w 367588"/>
                      <a:gd name="connsiteY15" fmla="*/ 13750 h 366674"/>
                      <a:gd name="connsiteX16" fmla="*/ 353838 w 367588"/>
                      <a:gd name="connsiteY16" fmla="*/ 15583 h 366674"/>
                      <a:gd name="connsiteX17" fmla="*/ 352926 w 367588"/>
                      <a:gd name="connsiteY17" fmla="*/ 351094 h 3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88" h="366674">
                        <a:moveTo>
                          <a:pt x="351091" y="0"/>
                        </a:moveTo>
                        <a:lnTo>
                          <a:pt x="15580" y="0"/>
                        </a:lnTo>
                        <a:cubicBezTo>
                          <a:pt x="7328" y="0"/>
                          <a:pt x="0" y="7333"/>
                          <a:pt x="0" y="15583"/>
                        </a:cubicBezTo>
                        <a:lnTo>
                          <a:pt x="0" y="352012"/>
                        </a:lnTo>
                        <a:cubicBezTo>
                          <a:pt x="0" y="359340"/>
                          <a:pt x="7328" y="366674"/>
                          <a:pt x="15580" y="366674"/>
                        </a:cubicBezTo>
                        <a:lnTo>
                          <a:pt x="352009" y="366674"/>
                        </a:lnTo>
                        <a:cubicBezTo>
                          <a:pt x="360254" y="366674"/>
                          <a:pt x="367589" y="359340"/>
                          <a:pt x="367589" y="351094"/>
                        </a:cubicBezTo>
                        <a:lnTo>
                          <a:pt x="367589" y="15583"/>
                        </a:lnTo>
                        <a:cubicBezTo>
                          <a:pt x="366671" y="7333"/>
                          <a:pt x="359343" y="0"/>
                          <a:pt x="351091" y="0"/>
                        </a:cubicBezTo>
                        <a:close/>
                        <a:moveTo>
                          <a:pt x="352926" y="351094"/>
                        </a:moveTo>
                        <a:cubicBezTo>
                          <a:pt x="352926" y="352012"/>
                          <a:pt x="352009" y="352923"/>
                          <a:pt x="351091" y="352923"/>
                        </a:cubicBezTo>
                        <a:lnTo>
                          <a:pt x="15580" y="352923"/>
                        </a:lnTo>
                        <a:cubicBezTo>
                          <a:pt x="14663" y="352923"/>
                          <a:pt x="13745" y="352012"/>
                          <a:pt x="13745" y="351094"/>
                        </a:cubicBezTo>
                        <a:lnTo>
                          <a:pt x="13745" y="15583"/>
                        </a:lnTo>
                        <a:cubicBezTo>
                          <a:pt x="13745" y="14667"/>
                          <a:pt x="14663" y="13750"/>
                          <a:pt x="15580" y="13750"/>
                        </a:cubicBezTo>
                        <a:lnTo>
                          <a:pt x="352009" y="13750"/>
                        </a:lnTo>
                        <a:cubicBezTo>
                          <a:pt x="352926" y="13750"/>
                          <a:pt x="353838" y="14667"/>
                          <a:pt x="353838" y="15583"/>
                        </a:cubicBezTo>
                        <a:lnTo>
                          <a:pt x="352926" y="351094"/>
                        </a:lnTo>
                        <a:close/>
                      </a:path>
                    </a:pathLst>
                  </a:custGeom>
                  <a:solidFill>
                    <a:srgbClr val="2D5967"/>
                  </a:solidFill>
                  <a:ln w="6417" cap="flat">
                    <a:noFill/>
                    <a:prstDash val="solid"/>
                    <a:miter/>
                  </a:ln>
                </p:spPr>
                <p:txBody>
                  <a:bodyPr rtlCol="0" anchor="ctr"/>
                  <a:lstStyle/>
                  <a:p>
                    <a:endParaRPr lang="en-US" sz="810"/>
                  </a:p>
                </p:txBody>
              </p:sp>
              <p:sp>
                <p:nvSpPr>
                  <p:cNvPr id="133" name="Freeform: Shape 132">
                    <a:extLst>
                      <a:ext uri="{FF2B5EF4-FFF2-40B4-BE49-F238E27FC236}">
                        <a16:creationId xmlns:a16="http://schemas.microsoft.com/office/drawing/2014/main" id="{931AA8B6-CAF0-7BA0-D606-C7528AAACFDA}"/>
                      </a:ext>
                    </a:extLst>
                  </p:cNvPr>
                  <p:cNvSpPr/>
                  <p:nvPr/>
                </p:nvSpPr>
                <p:spPr>
                  <a:xfrm>
                    <a:off x="1494668" y="2490306"/>
                    <a:ext cx="81583" cy="81585"/>
                  </a:xfrm>
                  <a:custGeom>
                    <a:avLst/>
                    <a:gdLst>
                      <a:gd name="connsiteX0" fmla="*/ 81584 w 81583"/>
                      <a:gd name="connsiteY0" fmla="*/ 0 h 81585"/>
                      <a:gd name="connsiteX1" fmla="*/ 0 w 81583"/>
                      <a:gd name="connsiteY1" fmla="*/ 0 h 81585"/>
                      <a:gd name="connsiteX2" fmla="*/ 0 w 81583"/>
                      <a:gd name="connsiteY2" fmla="*/ 81586 h 81585"/>
                      <a:gd name="connsiteX3" fmla="*/ 81584 w 81583"/>
                      <a:gd name="connsiteY3" fmla="*/ 81586 h 81585"/>
                      <a:gd name="connsiteX4" fmla="*/ 81584 w 81583"/>
                      <a:gd name="connsiteY4" fmla="*/ 0 h 81585"/>
                      <a:gd name="connsiteX5" fmla="*/ 67832 w 81583"/>
                      <a:gd name="connsiteY5" fmla="*/ 68752 h 81585"/>
                      <a:gd name="connsiteX6" fmla="*/ 13745 w 81583"/>
                      <a:gd name="connsiteY6" fmla="*/ 68752 h 81585"/>
                      <a:gd name="connsiteX7" fmla="*/ 13745 w 81583"/>
                      <a:gd name="connsiteY7" fmla="*/ 13751 h 81585"/>
                      <a:gd name="connsiteX8" fmla="*/ 67832 w 81583"/>
                      <a:gd name="connsiteY8" fmla="*/ 13751 h 81585"/>
                      <a:gd name="connsiteX9" fmla="*/ 67832 w 81583"/>
                      <a:gd name="connsiteY9" fmla="*/ 68752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3" h="81585">
                        <a:moveTo>
                          <a:pt x="81584" y="0"/>
                        </a:moveTo>
                        <a:lnTo>
                          <a:pt x="0" y="0"/>
                        </a:lnTo>
                        <a:lnTo>
                          <a:pt x="0" y="81586"/>
                        </a:lnTo>
                        <a:lnTo>
                          <a:pt x="81584" y="81586"/>
                        </a:lnTo>
                        <a:lnTo>
                          <a:pt x="81584" y="0"/>
                        </a:lnTo>
                        <a:close/>
                        <a:moveTo>
                          <a:pt x="67832" y="68752"/>
                        </a:moveTo>
                        <a:lnTo>
                          <a:pt x="13745" y="68752"/>
                        </a:lnTo>
                        <a:lnTo>
                          <a:pt x="13745" y="13751"/>
                        </a:lnTo>
                        <a:lnTo>
                          <a:pt x="67832" y="13751"/>
                        </a:lnTo>
                        <a:lnTo>
                          <a:pt x="67832" y="68752"/>
                        </a:lnTo>
                        <a:close/>
                      </a:path>
                    </a:pathLst>
                  </a:custGeom>
                  <a:solidFill>
                    <a:srgbClr val="2D5967"/>
                  </a:solidFill>
                  <a:ln w="6417" cap="flat">
                    <a:noFill/>
                    <a:prstDash val="solid"/>
                    <a:miter/>
                  </a:ln>
                </p:spPr>
                <p:txBody>
                  <a:bodyPr rtlCol="0" anchor="ctr"/>
                  <a:lstStyle/>
                  <a:p>
                    <a:endParaRPr lang="en-US" sz="810"/>
                  </a:p>
                </p:txBody>
              </p:sp>
              <p:sp>
                <p:nvSpPr>
                  <p:cNvPr id="139" name="Freeform: Shape 138">
                    <a:extLst>
                      <a:ext uri="{FF2B5EF4-FFF2-40B4-BE49-F238E27FC236}">
                        <a16:creationId xmlns:a16="http://schemas.microsoft.com/office/drawing/2014/main" id="{8085D619-82E4-2648-47B9-F88911A2FAE3}"/>
                      </a:ext>
                    </a:extLst>
                  </p:cNvPr>
                  <p:cNvSpPr/>
                  <p:nvPr/>
                </p:nvSpPr>
                <p:spPr>
                  <a:xfrm>
                    <a:off x="1586333" y="2490306"/>
                    <a:ext cx="81590" cy="81585"/>
                  </a:xfrm>
                  <a:custGeom>
                    <a:avLst/>
                    <a:gdLst>
                      <a:gd name="connsiteX0" fmla="*/ 81590 w 81590"/>
                      <a:gd name="connsiteY0" fmla="*/ 0 h 81585"/>
                      <a:gd name="connsiteX1" fmla="*/ 0 w 81590"/>
                      <a:gd name="connsiteY1" fmla="*/ 0 h 81585"/>
                      <a:gd name="connsiteX2" fmla="*/ 0 w 81590"/>
                      <a:gd name="connsiteY2" fmla="*/ 81586 h 81585"/>
                      <a:gd name="connsiteX3" fmla="*/ 81590 w 81590"/>
                      <a:gd name="connsiteY3" fmla="*/ 81586 h 81585"/>
                      <a:gd name="connsiteX4" fmla="*/ 81590 w 81590"/>
                      <a:gd name="connsiteY4" fmla="*/ 0 h 81585"/>
                      <a:gd name="connsiteX5" fmla="*/ 67839 w 81590"/>
                      <a:gd name="connsiteY5" fmla="*/ 68752 h 81585"/>
                      <a:gd name="connsiteX6" fmla="*/ 13751 w 81590"/>
                      <a:gd name="connsiteY6" fmla="*/ 68752 h 81585"/>
                      <a:gd name="connsiteX7" fmla="*/ 13751 w 81590"/>
                      <a:gd name="connsiteY7" fmla="*/ 13751 h 81585"/>
                      <a:gd name="connsiteX8" fmla="*/ 67839 w 81590"/>
                      <a:gd name="connsiteY8" fmla="*/ 13751 h 81585"/>
                      <a:gd name="connsiteX9" fmla="*/ 67839 w 81590"/>
                      <a:gd name="connsiteY9" fmla="*/ 68752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90" h="81585">
                        <a:moveTo>
                          <a:pt x="81590" y="0"/>
                        </a:moveTo>
                        <a:lnTo>
                          <a:pt x="0" y="0"/>
                        </a:lnTo>
                        <a:lnTo>
                          <a:pt x="0" y="81586"/>
                        </a:lnTo>
                        <a:lnTo>
                          <a:pt x="81590" y="81586"/>
                        </a:lnTo>
                        <a:cubicBezTo>
                          <a:pt x="80673" y="81586"/>
                          <a:pt x="80673" y="0"/>
                          <a:pt x="81590" y="0"/>
                        </a:cubicBezTo>
                        <a:close/>
                        <a:moveTo>
                          <a:pt x="67839" y="68752"/>
                        </a:moveTo>
                        <a:lnTo>
                          <a:pt x="13751" y="68752"/>
                        </a:lnTo>
                        <a:lnTo>
                          <a:pt x="13751" y="13751"/>
                        </a:lnTo>
                        <a:lnTo>
                          <a:pt x="67839" y="13751"/>
                        </a:lnTo>
                        <a:lnTo>
                          <a:pt x="67839" y="68752"/>
                        </a:lnTo>
                        <a:close/>
                      </a:path>
                    </a:pathLst>
                  </a:custGeom>
                  <a:solidFill>
                    <a:srgbClr val="2D5967"/>
                  </a:solidFill>
                  <a:ln w="6417" cap="flat">
                    <a:noFill/>
                    <a:prstDash val="solid"/>
                    <a:miter/>
                  </a:ln>
                </p:spPr>
                <p:txBody>
                  <a:bodyPr rtlCol="0" anchor="ctr"/>
                  <a:lstStyle/>
                  <a:p>
                    <a:endParaRPr lang="en-US" sz="810"/>
                  </a:p>
                </p:txBody>
              </p:sp>
              <p:sp>
                <p:nvSpPr>
                  <p:cNvPr id="141" name="Freeform: Shape 140">
                    <a:extLst>
                      <a:ext uri="{FF2B5EF4-FFF2-40B4-BE49-F238E27FC236}">
                        <a16:creationId xmlns:a16="http://schemas.microsoft.com/office/drawing/2014/main" id="{D99B1497-0050-B5DC-789B-B2CF5F12FFBC}"/>
                      </a:ext>
                    </a:extLst>
                  </p:cNvPr>
                  <p:cNvSpPr/>
                  <p:nvPr/>
                </p:nvSpPr>
                <p:spPr>
                  <a:xfrm>
                    <a:off x="1541415" y="2581976"/>
                    <a:ext cx="80672" cy="38501"/>
                  </a:xfrm>
                  <a:custGeom>
                    <a:avLst/>
                    <a:gdLst>
                      <a:gd name="connsiteX0" fmla="*/ 12834 w 80672"/>
                      <a:gd name="connsiteY0" fmla="*/ 13751 h 38501"/>
                      <a:gd name="connsiteX1" fmla="*/ 67839 w 80672"/>
                      <a:gd name="connsiteY1" fmla="*/ 13751 h 38501"/>
                      <a:gd name="connsiteX2" fmla="*/ 67839 w 80672"/>
                      <a:gd name="connsiteY2" fmla="*/ 35751 h 38501"/>
                      <a:gd name="connsiteX3" fmla="*/ 80672 w 80672"/>
                      <a:gd name="connsiteY3" fmla="*/ 38501 h 38501"/>
                      <a:gd name="connsiteX4" fmla="*/ 80672 w 80672"/>
                      <a:gd name="connsiteY4" fmla="*/ 0 h 38501"/>
                      <a:gd name="connsiteX5" fmla="*/ 0 w 80672"/>
                      <a:gd name="connsiteY5" fmla="*/ 0 h 38501"/>
                      <a:gd name="connsiteX6" fmla="*/ 0 w 80672"/>
                      <a:gd name="connsiteY6" fmla="*/ 38501 h 38501"/>
                      <a:gd name="connsiteX7" fmla="*/ 12834 w 80672"/>
                      <a:gd name="connsiteY7" fmla="*/ 35751 h 38501"/>
                      <a:gd name="connsiteX8" fmla="*/ 12834 w 80672"/>
                      <a:gd name="connsiteY8" fmla="*/ 13751 h 3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672" h="38501">
                        <a:moveTo>
                          <a:pt x="12834" y="13751"/>
                        </a:moveTo>
                        <a:lnTo>
                          <a:pt x="67839" y="13751"/>
                        </a:lnTo>
                        <a:lnTo>
                          <a:pt x="67839" y="35751"/>
                        </a:lnTo>
                        <a:lnTo>
                          <a:pt x="80672" y="38501"/>
                        </a:lnTo>
                        <a:lnTo>
                          <a:pt x="80672" y="0"/>
                        </a:lnTo>
                        <a:lnTo>
                          <a:pt x="0" y="0"/>
                        </a:lnTo>
                        <a:lnTo>
                          <a:pt x="0" y="38501"/>
                        </a:lnTo>
                        <a:lnTo>
                          <a:pt x="12834" y="35751"/>
                        </a:lnTo>
                        <a:lnTo>
                          <a:pt x="12834" y="13751"/>
                        </a:lnTo>
                        <a:close/>
                      </a:path>
                    </a:pathLst>
                  </a:custGeom>
                  <a:solidFill>
                    <a:srgbClr val="2D5967"/>
                  </a:solidFill>
                  <a:ln w="6417" cap="flat">
                    <a:noFill/>
                    <a:prstDash val="solid"/>
                    <a:miter/>
                  </a:ln>
                </p:spPr>
                <p:txBody>
                  <a:bodyPr rtlCol="0" anchor="ctr"/>
                  <a:lstStyle/>
                  <a:p>
                    <a:endParaRPr lang="en-US" sz="810"/>
                  </a:p>
                </p:txBody>
              </p:sp>
              <p:sp>
                <p:nvSpPr>
                  <p:cNvPr id="150" name="Freeform: Shape 149">
                    <a:extLst>
                      <a:ext uri="{FF2B5EF4-FFF2-40B4-BE49-F238E27FC236}">
                        <a16:creationId xmlns:a16="http://schemas.microsoft.com/office/drawing/2014/main" id="{1D368AB6-3328-12A3-A02C-1C96D9207BC8}"/>
                      </a:ext>
                    </a:extLst>
                  </p:cNvPr>
                  <p:cNvSpPr/>
                  <p:nvPr/>
                </p:nvSpPr>
                <p:spPr>
                  <a:xfrm>
                    <a:off x="1633086" y="2581976"/>
                    <a:ext cx="80666" cy="61418"/>
                  </a:xfrm>
                  <a:custGeom>
                    <a:avLst/>
                    <a:gdLst>
                      <a:gd name="connsiteX0" fmla="*/ 12834 w 80666"/>
                      <a:gd name="connsiteY0" fmla="*/ 13751 h 61418"/>
                      <a:gd name="connsiteX1" fmla="*/ 67833 w 80666"/>
                      <a:gd name="connsiteY1" fmla="*/ 13751 h 61418"/>
                      <a:gd name="connsiteX2" fmla="*/ 67833 w 80666"/>
                      <a:gd name="connsiteY2" fmla="*/ 58669 h 61418"/>
                      <a:gd name="connsiteX3" fmla="*/ 80666 w 80666"/>
                      <a:gd name="connsiteY3" fmla="*/ 61418 h 61418"/>
                      <a:gd name="connsiteX4" fmla="*/ 80666 w 80666"/>
                      <a:gd name="connsiteY4" fmla="*/ 0 h 61418"/>
                      <a:gd name="connsiteX5" fmla="*/ 0 w 80666"/>
                      <a:gd name="connsiteY5" fmla="*/ 0 h 61418"/>
                      <a:gd name="connsiteX6" fmla="*/ 0 w 80666"/>
                      <a:gd name="connsiteY6" fmla="*/ 41251 h 61418"/>
                      <a:gd name="connsiteX7" fmla="*/ 12834 w 80666"/>
                      <a:gd name="connsiteY7" fmla="*/ 44918 h 61418"/>
                      <a:gd name="connsiteX8" fmla="*/ 12834 w 80666"/>
                      <a:gd name="connsiteY8" fmla="*/ 13751 h 6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666" h="61418">
                        <a:moveTo>
                          <a:pt x="12834" y="13751"/>
                        </a:moveTo>
                        <a:lnTo>
                          <a:pt x="67833" y="13751"/>
                        </a:lnTo>
                        <a:lnTo>
                          <a:pt x="67833" y="58669"/>
                        </a:lnTo>
                        <a:lnTo>
                          <a:pt x="80666" y="61418"/>
                        </a:lnTo>
                        <a:lnTo>
                          <a:pt x="80666" y="0"/>
                        </a:lnTo>
                        <a:lnTo>
                          <a:pt x="0" y="0"/>
                        </a:lnTo>
                        <a:lnTo>
                          <a:pt x="0" y="41251"/>
                        </a:lnTo>
                        <a:lnTo>
                          <a:pt x="12834" y="44918"/>
                        </a:lnTo>
                        <a:lnTo>
                          <a:pt x="12834" y="13751"/>
                        </a:lnTo>
                        <a:close/>
                      </a:path>
                    </a:pathLst>
                  </a:custGeom>
                  <a:solidFill>
                    <a:srgbClr val="2D5967"/>
                  </a:solidFill>
                  <a:ln w="6417" cap="flat">
                    <a:noFill/>
                    <a:prstDash val="solid"/>
                    <a:miter/>
                  </a:ln>
                </p:spPr>
                <p:txBody>
                  <a:bodyPr rtlCol="0" anchor="ctr"/>
                  <a:lstStyle/>
                  <a:p>
                    <a:endParaRPr lang="en-US" sz="810"/>
                  </a:p>
                </p:txBody>
              </p:sp>
              <p:sp>
                <p:nvSpPr>
                  <p:cNvPr id="152" name="Freeform: Shape 151">
                    <a:extLst>
                      <a:ext uri="{FF2B5EF4-FFF2-40B4-BE49-F238E27FC236}">
                        <a16:creationId xmlns:a16="http://schemas.microsoft.com/office/drawing/2014/main" id="{73113D7C-BACA-4983-75F2-8B0C39F5EB3B}"/>
                      </a:ext>
                    </a:extLst>
                  </p:cNvPr>
                  <p:cNvSpPr/>
                  <p:nvPr/>
                </p:nvSpPr>
                <p:spPr>
                  <a:xfrm>
                    <a:off x="1449750" y="2581976"/>
                    <a:ext cx="80666" cy="61418"/>
                  </a:xfrm>
                  <a:custGeom>
                    <a:avLst/>
                    <a:gdLst>
                      <a:gd name="connsiteX0" fmla="*/ 12834 w 80666"/>
                      <a:gd name="connsiteY0" fmla="*/ 13751 h 61418"/>
                      <a:gd name="connsiteX1" fmla="*/ 67832 w 80666"/>
                      <a:gd name="connsiteY1" fmla="*/ 13751 h 61418"/>
                      <a:gd name="connsiteX2" fmla="*/ 67832 w 80666"/>
                      <a:gd name="connsiteY2" fmla="*/ 44918 h 61418"/>
                      <a:gd name="connsiteX3" fmla="*/ 80666 w 80666"/>
                      <a:gd name="connsiteY3" fmla="*/ 41251 h 61418"/>
                      <a:gd name="connsiteX4" fmla="*/ 80666 w 80666"/>
                      <a:gd name="connsiteY4" fmla="*/ 0 h 61418"/>
                      <a:gd name="connsiteX5" fmla="*/ 0 w 80666"/>
                      <a:gd name="connsiteY5" fmla="*/ 0 h 61418"/>
                      <a:gd name="connsiteX6" fmla="*/ 0 w 80666"/>
                      <a:gd name="connsiteY6" fmla="*/ 61418 h 61418"/>
                      <a:gd name="connsiteX7" fmla="*/ 12834 w 80666"/>
                      <a:gd name="connsiteY7" fmla="*/ 58669 h 61418"/>
                      <a:gd name="connsiteX8" fmla="*/ 12834 w 80666"/>
                      <a:gd name="connsiteY8" fmla="*/ 13751 h 6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666" h="61418">
                        <a:moveTo>
                          <a:pt x="12834" y="13751"/>
                        </a:moveTo>
                        <a:lnTo>
                          <a:pt x="67832" y="13751"/>
                        </a:lnTo>
                        <a:lnTo>
                          <a:pt x="67832" y="44918"/>
                        </a:lnTo>
                        <a:lnTo>
                          <a:pt x="80666" y="41251"/>
                        </a:lnTo>
                        <a:lnTo>
                          <a:pt x="80666" y="0"/>
                        </a:lnTo>
                        <a:lnTo>
                          <a:pt x="0" y="0"/>
                        </a:lnTo>
                        <a:lnTo>
                          <a:pt x="0" y="61418"/>
                        </a:lnTo>
                        <a:lnTo>
                          <a:pt x="12834" y="58669"/>
                        </a:lnTo>
                        <a:lnTo>
                          <a:pt x="12834" y="13751"/>
                        </a:lnTo>
                        <a:close/>
                      </a:path>
                    </a:pathLst>
                  </a:custGeom>
                  <a:solidFill>
                    <a:srgbClr val="2D5967"/>
                  </a:solidFill>
                  <a:ln w="6417" cap="flat">
                    <a:noFill/>
                    <a:prstDash val="solid"/>
                    <a:miter/>
                  </a:ln>
                </p:spPr>
                <p:txBody>
                  <a:bodyPr rtlCol="0" anchor="ctr"/>
                  <a:lstStyle/>
                  <a:p>
                    <a:endParaRPr lang="en-US" sz="810"/>
                  </a:p>
                </p:txBody>
              </p:sp>
              <p:sp>
                <p:nvSpPr>
                  <p:cNvPr id="189" name="Freeform: Shape 188">
                    <a:extLst>
                      <a:ext uri="{FF2B5EF4-FFF2-40B4-BE49-F238E27FC236}">
                        <a16:creationId xmlns:a16="http://schemas.microsoft.com/office/drawing/2014/main" id="{3AF80866-C489-6227-696E-B9893A255FB6}"/>
                      </a:ext>
                    </a:extLst>
                  </p:cNvPr>
                  <p:cNvSpPr/>
                  <p:nvPr/>
                </p:nvSpPr>
                <p:spPr>
                  <a:xfrm>
                    <a:off x="1436917" y="2621394"/>
                    <a:ext cx="289669" cy="154005"/>
                  </a:xfrm>
                  <a:custGeom>
                    <a:avLst/>
                    <a:gdLst>
                      <a:gd name="connsiteX0" fmla="*/ 144835 w 289669"/>
                      <a:gd name="connsiteY0" fmla="*/ 0 h 154005"/>
                      <a:gd name="connsiteX1" fmla="*/ 0 w 289669"/>
                      <a:gd name="connsiteY1" fmla="*/ 35751 h 154005"/>
                      <a:gd name="connsiteX2" fmla="*/ 1829 w 289669"/>
                      <a:gd name="connsiteY2" fmla="*/ 42168 h 154005"/>
                      <a:gd name="connsiteX3" fmla="*/ 144835 w 289669"/>
                      <a:gd name="connsiteY3" fmla="*/ 154006 h 154005"/>
                      <a:gd name="connsiteX4" fmla="*/ 287840 w 289669"/>
                      <a:gd name="connsiteY4" fmla="*/ 42168 h 154005"/>
                      <a:gd name="connsiteX5" fmla="*/ 289669 w 289669"/>
                      <a:gd name="connsiteY5" fmla="*/ 35751 h 154005"/>
                      <a:gd name="connsiteX6" fmla="*/ 144835 w 289669"/>
                      <a:gd name="connsiteY6" fmla="*/ 0 h 154005"/>
                      <a:gd name="connsiteX7" fmla="*/ 138418 w 289669"/>
                      <a:gd name="connsiteY7" fmla="*/ 15584 h 154005"/>
                      <a:gd name="connsiteX8" fmla="*/ 138418 w 289669"/>
                      <a:gd name="connsiteY8" fmla="*/ 140254 h 154005"/>
                      <a:gd name="connsiteX9" fmla="*/ 16498 w 289669"/>
                      <a:gd name="connsiteY9" fmla="*/ 45835 h 154005"/>
                      <a:gd name="connsiteX10" fmla="*/ 138418 w 289669"/>
                      <a:gd name="connsiteY10" fmla="*/ 15584 h 154005"/>
                      <a:gd name="connsiteX11" fmla="*/ 151251 w 289669"/>
                      <a:gd name="connsiteY11" fmla="*/ 140254 h 154005"/>
                      <a:gd name="connsiteX12" fmla="*/ 151251 w 289669"/>
                      <a:gd name="connsiteY12" fmla="*/ 15584 h 154005"/>
                      <a:gd name="connsiteX13" fmla="*/ 273171 w 289669"/>
                      <a:gd name="connsiteY13" fmla="*/ 45835 h 154005"/>
                      <a:gd name="connsiteX14" fmla="*/ 151251 w 289669"/>
                      <a:gd name="connsiteY14" fmla="*/ 140254 h 15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669" h="154005">
                        <a:moveTo>
                          <a:pt x="144835" y="0"/>
                        </a:moveTo>
                        <a:lnTo>
                          <a:pt x="0" y="35751"/>
                        </a:lnTo>
                        <a:lnTo>
                          <a:pt x="1829" y="42168"/>
                        </a:lnTo>
                        <a:cubicBezTo>
                          <a:pt x="18333" y="108170"/>
                          <a:pt x="77002" y="154006"/>
                          <a:pt x="144835" y="154006"/>
                        </a:cubicBezTo>
                        <a:cubicBezTo>
                          <a:pt x="212667" y="154006"/>
                          <a:pt x="272254" y="108170"/>
                          <a:pt x="287840" y="42168"/>
                        </a:cubicBezTo>
                        <a:lnTo>
                          <a:pt x="289669" y="35751"/>
                        </a:lnTo>
                        <a:lnTo>
                          <a:pt x="144835" y="0"/>
                        </a:lnTo>
                        <a:close/>
                        <a:moveTo>
                          <a:pt x="138418" y="15584"/>
                        </a:moveTo>
                        <a:lnTo>
                          <a:pt x="138418" y="140254"/>
                        </a:lnTo>
                        <a:cubicBezTo>
                          <a:pt x="81584" y="138421"/>
                          <a:pt x="32995" y="99920"/>
                          <a:pt x="16498" y="45835"/>
                        </a:cubicBezTo>
                        <a:lnTo>
                          <a:pt x="138418" y="15584"/>
                        </a:lnTo>
                        <a:close/>
                        <a:moveTo>
                          <a:pt x="151251" y="140254"/>
                        </a:moveTo>
                        <a:lnTo>
                          <a:pt x="151251" y="15584"/>
                        </a:lnTo>
                        <a:lnTo>
                          <a:pt x="273171" y="45835"/>
                        </a:lnTo>
                        <a:cubicBezTo>
                          <a:pt x="256674" y="99920"/>
                          <a:pt x="208085" y="138421"/>
                          <a:pt x="151251" y="140254"/>
                        </a:cubicBezTo>
                        <a:close/>
                      </a:path>
                    </a:pathLst>
                  </a:custGeom>
                  <a:solidFill>
                    <a:srgbClr val="2D5967"/>
                  </a:solidFill>
                  <a:ln w="6417" cap="flat">
                    <a:noFill/>
                    <a:prstDash val="solid"/>
                    <a:miter/>
                  </a:ln>
                </p:spPr>
                <p:txBody>
                  <a:bodyPr rtlCol="0" anchor="ctr"/>
                  <a:lstStyle/>
                  <a:p>
                    <a:endParaRPr lang="en-US" sz="810"/>
                  </a:p>
                </p:txBody>
              </p:sp>
            </p:grpSp>
          </p:grpSp>
          <p:grpSp>
            <p:nvGrpSpPr>
              <p:cNvPr id="191" name="Graphic 4">
                <a:extLst>
                  <a:ext uri="{FF2B5EF4-FFF2-40B4-BE49-F238E27FC236}">
                    <a16:creationId xmlns:a16="http://schemas.microsoft.com/office/drawing/2014/main" id="{E59F0039-EA81-FC0B-BAB3-C8C2D60C1E24}"/>
                  </a:ext>
                </a:extLst>
              </p:cNvPr>
              <p:cNvGrpSpPr/>
              <p:nvPr/>
            </p:nvGrpSpPr>
            <p:grpSpPr>
              <a:xfrm>
                <a:off x="991453" y="2785332"/>
                <a:ext cx="1197764" cy="319652"/>
                <a:chOff x="991453" y="2785332"/>
                <a:chExt cx="1197764" cy="319652"/>
              </a:xfrm>
              <a:solidFill>
                <a:srgbClr val="000000"/>
              </a:solidFill>
            </p:grpSpPr>
            <p:sp>
              <p:nvSpPr>
                <p:cNvPr id="204" name="TextBox 203">
                  <a:extLst>
                    <a:ext uri="{FF2B5EF4-FFF2-40B4-BE49-F238E27FC236}">
                      <a16:creationId xmlns:a16="http://schemas.microsoft.com/office/drawing/2014/main" id="{27FB7D33-3609-E180-17FC-982FFFB70111}"/>
                    </a:ext>
                  </a:extLst>
                </p:cNvPr>
                <p:cNvSpPr txBox="1"/>
                <p:nvPr/>
              </p:nvSpPr>
              <p:spPr>
                <a:xfrm>
                  <a:off x="991453" y="2785332"/>
                  <a:ext cx="119776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Container Engine</a:t>
                  </a:r>
                </a:p>
              </p:txBody>
            </p:sp>
            <p:sp>
              <p:nvSpPr>
                <p:cNvPr id="206" name="TextBox 205">
                  <a:extLst>
                    <a:ext uri="{FF2B5EF4-FFF2-40B4-BE49-F238E27FC236}">
                      <a16:creationId xmlns:a16="http://schemas.microsoft.com/office/drawing/2014/main" id="{40F66280-B893-7B20-BDE5-D89EEE19085D}"/>
                    </a:ext>
                  </a:extLst>
                </p:cNvPr>
                <p:cNvSpPr txBox="1"/>
                <p:nvPr/>
              </p:nvSpPr>
              <p:spPr>
                <a:xfrm>
                  <a:off x="1147113" y="2888002"/>
                  <a:ext cx="88517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for Kubernetes</a:t>
                  </a:r>
                </a:p>
              </p:txBody>
            </p:sp>
          </p:grpSp>
        </p:grpSp>
        <p:grpSp>
          <p:nvGrpSpPr>
            <p:cNvPr id="219" name="Graphic 4">
              <a:extLst>
                <a:ext uri="{FF2B5EF4-FFF2-40B4-BE49-F238E27FC236}">
                  <a16:creationId xmlns:a16="http://schemas.microsoft.com/office/drawing/2014/main" id="{89E8C49F-5746-19B3-8909-D99B1F2DE012}"/>
                </a:ext>
              </a:extLst>
            </p:cNvPr>
            <p:cNvGrpSpPr/>
            <p:nvPr/>
          </p:nvGrpSpPr>
          <p:grpSpPr>
            <a:xfrm>
              <a:off x="2250604" y="2440806"/>
              <a:ext cx="843501" cy="664178"/>
              <a:chOff x="2250604" y="2440806"/>
              <a:chExt cx="843501" cy="664178"/>
            </a:xfrm>
          </p:grpSpPr>
          <p:grpSp>
            <p:nvGrpSpPr>
              <p:cNvPr id="221" name="Graphic 4">
                <a:extLst>
                  <a:ext uri="{FF2B5EF4-FFF2-40B4-BE49-F238E27FC236}">
                    <a16:creationId xmlns:a16="http://schemas.microsoft.com/office/drawing/2014/main" id="{A13DFBCF-4F0D-BA65-1808-70A6CB180A7B}"/>
                  </a:ext>
                </a:extLst>
              </p:cNvPr>
              <p:cNvGrpSpPr/>
              <p:nvPr/>
            </p:nvGrpSpPr>
            <p:grpSpPr>
              <a:xfrm>
                <a:off x="2473692" y="2440806"/>
                <a:ext cx="385928" cy="385010"/>
                <a:chOff x="2473692" y="2440806"/>
                <a:chExt cx="385928" cy="385010"/>
              </a:xfrm>
            </p:grpSpPr>
            <p:grpSp>
              <p:nvGrpSpPr>
                <p:cNvPr id="222" name="Graphic 4">
                  <a:extLst>
                    <a:ext uri="{FF2B5EF4-FFF2-40B4-BE49-F238E27FC236}">
                      <a16:creationId xmlns:a16="http://schemas.microsoft.com/office/drawing/2014/main" id="{278AFBDF-A0B1-CE1D-4206-78A8607B998D}"/>
                    </a:ext>
                  </a:extLst>
                </p:cNvPr>
                <p:cNvGrpSpPr/>
                <p:nvPr/>
              </p:nvGrpSpPr>
              <p:grpSpPr>
                <a:xfrm>
                  <a:off x="2473692" y="2440806"/>
                  <a:ext cx="385928" cy="385010"/>
                  <a:chOff x="2473692" y="2440806"/>
                  <a:chExt cx="385928" cy="385010"/>
                </a:xfrm>
                <a:solidFill>
                  <a:srgbClr val="FFFFFF"/>
                </a:solidFill>
              </p:grpSpPr>
              <p:sp>
                <p:nvSpPr>
                  <p:cNvPr id="223" name="Freeform: Shape 222">
                    <a:extLst>
                      <a:ext uri="{FF2B5EF4-FFF2-40B4-BE49-F238E27FC236}">
                        <a16:creationId xmlns:a16="http://schemas.microsoft.com/office/drawing/2014/main" id="{AA8C3983-4C4F-3D30-3BC7-9A1674D3F78A}"/>
                      </a:ext>
                    </a:extLst>
                  </p:cNvPr>
                  <p:cNvSpPr/>
                  <p:nvPr/>
                </p:nvSpPr>
                <p:spPr>
                  <a:xfrm>
                    <a:off x="2478274" y="2445390"/>
                    <a:ext cx="376764" cy="376762"/>
                  </a:xfrm>
                  <a:custGeom>
                    <a:avLst/>
                    <a:gdLst>
                      <a:gd name="connsiteX0" fmla="*/ 20168 w 376764"/>
                      <a:gd name="connsiteY0" fmla="*/ 375845 h 376762"/>
                      <a:gd name="connsiteX1" fmla="*/ 0 w 376764"/>
                      <a:gd name="connsiteY1" fmla="*/ 355677 h 376762"/>
                      <a:gd name="connsiteX2" fmla="*/ 0 w 376764"/>
                      <a:gd name="connsiteY2" fmla="*/ 20167 h 376762"/>
                      <a:gd name="connsiteX3" fmla="*/ 20168 w 376764"/>
                      <a:gd name="connsiteY3" fmla="*/ 0 h 376762"/>
                      <a:gd name="connsiteX4" fmla="*/ 356597 w 376764"/>
                      <a:gd name="connsiteY4" fmla="*/ 0 h 376762"/>
                      <a:gd name="connsiteX5" fmla="*/ 376765 w 376764"/>
                      <a:gd name="connsiteY5" fmla="*/ 20167 h 376762"/>
                      <a:gd name="connsiteX6" fmla="*/ 376765 w 376764"/>
                      <a:gd name="connsiteY6" fmla="*/ 356594 h 376762"/>
                      <a:gd name="connsiteX7" fmla="*/ 356597 w 376764"/>
                      <a:gd name="connsiteY7" fmla="*/ 376762 h 376762"/>
                      <a:gd name="connsiteX8" fmla="*/ 20168 w 376764"/>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64" h="376762">
                        <a:moveTo>
                          <a:pt x="20168" y="375845"/>
                        </a:moveTo>
                        <a:cubicBezTo>
                          <a:pt x="9170" y="375845"/>
                          <a:pt x="0" y="366675"/>
                          <a:pt x="0" y="355677"/>
                        </a:cubicBezTo>
                        <a:lnTo>
                          <a:pt x="0" y="20167"/>
                        </a:lnTo>
                        <a:cubicBezTo>
                          <a:pt x="0" y="9166"/>
                          <a:pt x="9170" y="0"/>
                          <a:pt x="20168" y="0"/>
                        </a:cubicBezTo>
                        <a:lnTo>
                          <a:pt x="356597" y="0"/>
                        </a:lnTo>
                        <a:cubicBezTo>
                          <a:pt x="367595" y="0"/>
                          <a:pt x="376765" y="9166"/>
                          <a:pt x="376765" y="20167"/>
                        </a:cubicBezTo>
                        <a:lnTo>
                          <a:pt x="376765" y="356594"/>
                        </a:lnTo>
                        <a:cubicBezTo>
                          <a:pt x="376765" y="367593"/>
                          <a:pt x="367595" y="376762"/>
                          <a:pt x="356597" y="376762"/>
                        </a:cubicBezTo>
                        <a:lnTo>
                          <a:pt x="20168" y="375845"/>
                        </a:lnTo>
                        <a:close/>
                      </a:path>
                    </a:pathLst>
                  </a:custGeom>
                  <a:solidFill>
                    <a:srgbClr val="FFFFFF"/>
                  </a:solidFill>
                  <a:ln w="6417" cap="flat">
                    <a:noFill/>
                    <a:prstDash val="solid"/>
                    <a:miter/>
                  </a:ln>
                </p:spPr>
                <p:txBody>
                  <a:bodyPr rtlCol="0" anchor="ctr"/>
                  <a:lstStyle/>
                  <a:p>
                    <a:endParaRPr lang="en-US" sz="810"/>
                  </a:p>
                </p:txBody>
              </p:sp>
              <p:sp>
                <p:nvSpPr>
                  <p:cNvPr id="235" name="Freeform: Shape 234">
                    <a:extLst>
                      <a:ext uri="{FF2B5EF4-FFF2-40B4-BE49-F238E27FC236}">
                        <a16:creationId xmlns:a16="http://schemas.microsoft.com/office/drawing/2014/main" id="{795AB3AA-589C-B1E5-2D93-7859AD30F4D0}"/>
                      </a:ext>
                    </a:extLst>
                  </p:cNvPr>
                  <p:cNvSpPr/>
                  <p:nvPr/>
                </p:nvSpPr>
                <p:spPr>
                  <a:xfrm>
                    <a:off x="2473692" y="2440806"/>
                    <a:ext cx="385928" cy="385010"/>
                  </a:xfrm>
                  <a:custGeom>
                    <a:avLst/>
                    <a:gdLst>
                      <a:gd name="connsiteX0" fmla="*/ 360261 w 385928"/>
                      <a:gd name="connsiteY0" fmla="*/ 9167 h 385010"/>
                      <a:gd name="connsiteX1" fmla="*/ 375841 w 385928"/>
                      <a:gd name="connsiteY1" fmla="*/ 24750 h 385010"/>
                      <a:gd name="connsiteX2" fmla="*/ 375841 w 385928"/>
                      <a:gd name="connsiteY2" fmla="*/ 361178 h 385010"/>
                      <a:gd name="connsiteX3" fmla="*/ 360261 w 385928"/>
                      <a:gd name="connsiteY3" fmla="*/ 376759 h 385010"/>
                      <a:gd name="connsiteX4" fmla="*/ 24750 w 385928"/>
                      <a:gd name="connsiteY4" fmla="*/ 376759 h 385010"/>
                      <a:gd name="connsiteX5" fmla="*/ 9170 w 385928"/>
                      <a:gd name="connsiteY5" fmla="*/ 360261 h 385010"/>
                      <a:gd name="connsiteX6" fmla="*/ 9170 w 385928"/>
                      <a:gd name="connsiteY6" fmla="*/ 24750 h 385010"/>
                      <a:gd name="connsiteX7" fmla="*/ 24750 w 385928"/>
                      <a:gd name="connsiteY7" fmla="*/ 9167 h 385010"/>
                      <a:gd name="connsiteX8" fmla="*/ 360261 w 385928"/>
                      <a:gd name="connsiteY8" fmla="*/ 9167 h 385010"/>
                      <a:gd name="connsiteX9" fmla="*/ 360261 w 385928"/>
                      <a:gd name="connsiteY9" fmla="*/ 0 h 385010"/>
                      <a:gd name="connsiteX10" fmla="*/ 24750 w 385928"/>
                      <a:gd name="connsiteY10" fmla="*/ 0 h 385010"/>
                      <a:gd name="connsiteX11" fmla="*/ 0 w 385928"/>
                      <a:gd name="connsiteY11" fmla="*/ 24750 h 385010"/>
                      <a:gd name="connsiteX12" fmla="*/ 0 w 385928"/>
                      <a:gd name="connsiteY12" fmla="*/ 361178 h 385010"/>
                      <a:gd name="connsiteX13" fmla="*/ 24750 w 385928"/>
                      <a:gd name="connsiteY13" fmla="*/ 385011 h 385010"/>
                      <a:gd name="connsiteX14" fmla="*/ 361178 w 385928"/>
                      <a:gd name="connsiteY14" fmla="*/ 385011 h 385010"/>
                      <a:gd name="connsiteX15" fmla="*/ 385928 w 385928"/>
                      <a:gd name="connsiteY15" fmla="*/ 360261 h 385010"/>
                      <a:gd name="connsiteX16" fmla="*/ 385928 w 385928"/>
                      <a:gd name="connsiteY16" fmla="*/ 24750 h 385010"/>
                      <a:gd name="connsiteX17" fmla="*/ 360261 w 385928"/>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28" h="385010">
                        <a:moveTo>
                          <a:pt x="360261" y="9167"/>
                        </a:moveTo>
                        <a:cubicBezTo>
                          <a:pt x="368513" y="9167"/>
                          <a:pt x="375841" y="16500"/>
                          <a:pt x="375841" y="24750"/>
                        </a:cubicBezTo>
                        <a:lnTo>
                          <a:pt x="375841" y="361178"/>
                        </a:lnTo>
                        <a:cubicBezTo>
                          <a:pt x="375841" y="369424"/>
                          <a:pt x="368513" y="376759"/>
                          <a:pt x="360261" y="376759"/>
                        </a:cubicBezTo>
                        <a:lnTo>
                          <a:pt x="24750" y="376759"/>
                        </a:lnTo>
                        <a:cubicBezTo>
                          <a:pt x="16498" y="375841"/>
                          <a:pt x="9170" y="368513"/>
                          <a:pt x="9170" y="360261"/>
                        </a:cubicBezTo>
                        <a:lnTo>
                          <a:pt x="9170" y="24750"/>
                        </a:lnTo>
                        <a:cubicBezTo>
                          <a:pt x="9170" y="16500"/>
                          <a:pt x="16498" y="9167"/>
                          <a:pt x="24750" y="9167"/>
                        </a:cubicBezTo>
                        <a:lnTo>
                          <a:pt x="360261" y="9167"/>
                        </a:lnTo>
                        <a:close/>
                        <a:moveTo>
                          <a:pt x="360261" y="0"/>
                        </a:moveTo>
                        <a:lnTo>
                          <a:pt x="24750" y="0"/>
                        </a:lnTo>
                        <a:cubicBezTo>
                          <a:pt x="10998" y="0"/>
                          <a:pt x="0" y="11000"/>
                          <a:pt x="0" y="24750"/>
                        </a:cubicBezTo>
                        <a:lnTo>
                          <a:pt x="0" y="361178"/>
                        </a:lnTo>
                        <a:cubicBezTo>
                          <a:pt x="0" y="374012"/>
                          <a:pt x="10998" y="385011"/>
                          <a:pt x="24750" y="385011"/>
                        </a:cubicBezTo>
                        <a:lnTo>
                          <a:pt x="361178" y="385011"/>
                        </a:lnTo>
                        <a:cubicBezTo>
                          <a:pt x="374930" y="385011"/>
                          <a:pt x="385928" y="374012"/>
                          <a:pt x="385928" y="360261"/>
                        </a:cubicBezTo>
                        <a:lnTo>
                          <a:pt x="385928" y="24750"/>
                        </a:lnTo>
                        <a:cubicBezTo>
                          <a:pt x="385011" y="11000"/>
                          <a:pt x="374012" y="0"/>
                          <a:pt x="360261" y="0"/>
                        </a:cubicBezTo>
                        <a:close/>
                      </a:path>
                    </a:pathLst>
                  </a:custGeom>
                  <a:solidFill>
                    <a:srgbClr val="FFFFFF"/>
                  </a:solidFill>
                  <a:ln w="6417" cap="flat">
                    <a:noFill/>
                    <a:prstDash val="solid"/>
                    <a:miter/>
                  </a:ln>
                </p:spPr>
                <p:txBody>
                  <a:bodyPr rtlCol="0" anchor="ctr"/>
                  <a:lstStyle/>
                  <a:p>
                    <a:endParaRPr lang="en-US" sz="810"/>
                  </a:p>
                </p:txBody>
              </p:sp>
            </p:grpSp>
            <p:sp>
              <p:nvSpPr>
                <p:cNvPr id="237" name="Freeform: Shape 236">
                  <a:extLst>
                    <a:ext uri="{FF2B5EF4-FFF2-40B4-BE49-F238E27FC236}">
                      <a16:creationId xmlns:a16="http://schemas.microsoft.com/office/drawing/2014/main" id="{8C9D3E5B-01DB-0C8F-388F-519EB2A89869}"/>
                    </a:ext>
                  </a:extLst>
                </p:cNvPr>
                <p:cNvSpPr/>
                <p:nvPr/>
              </p:nvSpPr>
              <p:spPr>
                <a:xfrm>
                  <a:off x="2482862" y="2449972"/>
                  <a:ext cx="366671" cy="366674"/>
                </a:xfrm>
                <a:custGeom>
                  <a:avLst/>
                  <a:gdLst>
                    <a:gd name="connsiteX0" fmla="*/ 351091 w 366671"/>
                    <a:gd name="connsiteY0" fmla="*/ 366674 h 366674"/>
                    <a:gd name="connsiteX1" fmla="*/ 15580 w 366671"/>
                    <a:gd name="connsiteY1" fmla="*/ 366674 h 366674"/>
                    <a:gd name="connsiteX2" fmla="*/ 0 w 366671"/>
                    <a:gd name="connsiteY2" fmla="*/ 351094 h 366674"/>
                    <a:gd name="connsiteX3" fmla="*/ 0 w 366671"/>
                    <a:gd name="connsiteY3" fmla="*/ 15583 h 366674"/>
                    <a:gd name="connsiteX4" fmla="*/ 15580 w 366671"/>
                    <a:gd name="connsiteY4" fmla="*/ 0 h 366674"/>
                    <a:gd name="connsiteX5" fmla="*/ 352009 w 366671"/>
                    <a:gd name="connsiteY5" fmla="*/ 0 h 366674"/>
                    <a:gd name="connsiteX6" fmla="*/ 366671 w 366671"/>
                    <a:gd name="connsiteY6" fmla="*/ 15583 h 366674"/>
                    <a:gd name="connsiteX7" fmla="*/ 366671 w 366671"/>
                    <a:gd name="connsiteY7" fmla="*/ 352012 h 366674"/>
                    <a:gd name="connsiteX8" fmla="*/ 351091 w 366671"/>
                    <a:gd name="connsiteY8" fmla="*/ 366674 h 366674"/>
                    <a:gd name="connsiteX9" fmla="*/ 15580 w 366671"/>
                    <a:gd name="connsiteY9" fmla="*/ 13750 h 366674"/>
                    <a:gd name="connsiteX10" fmla="*/ 13745 w 366671"/>
                    <a:gd name="connsiteY10" fmla="*/ 15583 h 366674"/>
                    <a:gd name="connsiteX11" fmla="*/ 13745 w 366671"/>
                    <a:gd name="connsiteY11" fmla="*/ 352012 h 366674"/>
                    <a:gd name="connsiteX12" fmla="*/ 15580 w 366671"/>
                    <a:gd name="connsiteY12" fmla="*/ 353841 h 366674"/>
                    <a:gd name="connsiteX13" fmla="*/ 352009 w 366671"/>
                    <a:gd name="connsiteY13" fmla="*/ 353841 h 366674"/>
                    <a:gd name="connsiteX14" fmla="*/ 353838 w 366671"/>
                    <a:gd name="connsiteY14" fmla="*/ 352012 h 366674"/>
                    <a:gd name="connsiteX15" fmla="*/ 353838 w 366671"/>
                    <a:gd name="connsiteY15" fmla="*/ 15583 h 366674"/>
                    <a:gd name="connsiteX16" fmla="*/ 352009 w 366671"/>
                    <a:gd name="connsiteY16" fmla="*/ 13750 h 366674"/>
                    <a:gd name="connsiteX17" fmla="*/ 15580 w 366671"/>
                    <a:gd name="connsiteY17" fmla="*/ 13750 h 3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671" h="366674">
                      <a:moveTo>
                        <a:pt x="351091" y="366674"/>
                      </a:moveTo>
                      <a:lnTo>
                        <a:pt x="15580" y="366674"/>
                      </a:lnTo>
                      <a:cubicBezTo>
                        <a:pt x="7328" y="366674"/>
                        <a:pt x="0" y="359340"/>
                        <a:pt x="0" y="351094"/>
                      </a:cubicBezTo>
                      <a:lnTo>
                        <a:pt x="0" y="15583"/>
                      </a:lnTo>
                      <a:cubicBezTo>
                        <a:pt x="0" y="7333"/>
                        <a:pt x="7328" y="0"/>
                        <a:pt x="15580" y="0"/>
                      </a:cubicBezTo>
                      <a:lnTo>
                        <a:pt x="352009" y="0"/>
                      </a:lnTo>
                      <a:cubicBezTo>
                        <a:pt x="359343" y="0"/>
                        <a:pt x="366671" y="7333"/>
                        <a:pt x="366671" y="15583"/>
                      </a:cubicBezTo>
                      <a:lnTo>
                        <a:pt x="366671" y="352012"/>
                      </a:lnTo>
                      <a:cubicBezTo>
                        <a:pt x="366671" y="359340"/>
                        <a:pt x="359343" y="366674"/>
                        <a:pt x="351091" y="366674"/>
                      </a:cubicBezTo>
                      <a:close/>
                      <a:moveTo>
                        <a:pt x="15580" y="13750"/>
                      </a:moveTo>
                      <a:cubicBezTo>
                        <a:pt x="14663" y="13750"/>
                        <a:pt x="13745" y="14667"/>
                        <a:pt x="13745" y="15583"/>
                      </a:cubicBezTo>
                      <a:lnTo>
                        <a:pt x="13745" y="352012"/>
                      </a:lnTo>
                      <a:cubicBezTo>
                        <a:pt x="13745" y="352923"/>
                        <a:pt x="14663" y="353841"/>
                        <a:pt x="15580" y="353841"/>
                      </a:cubicBezTo>
                      <a:lnTo>
                        <a:pt x="352009" y="353841"/>
                      </a:lnTo>
                      <a:cubicBezTo>
                        <a:pt x="352926" y="353841"/>
                        <a:pt x="353838" y="352923"/>
                        <a:pt x="353838" y="352012"/>
                      </a:cubicBezTo>
                      <a:lnTo>
                        <a:pt x="353838" y="15583"/>
                      </a:lnTo>
                      <a:cubicBezTo>
                        <a:pt x="353838" y="14667"/>
                        <a:pt x="352926" y="13750"/>
                        <a:pt x="352009" y="13750"/>
                      </a:cubicBezTo>
                      <a:lnTo>
                        <a:pt x="15580" y="13750"/>
                      </a:lnTo>
                      <a:close/>
                    </a:path>
                  </a:pathLst>
                </a:custGeom>
                <a:solidFill>
                  <a:srgbClr val="2D5967"/>
                </a:solidFill>
                <a:ln w="6417" cap="flat">
                  <a:noFill/>
                  <a:prstDash val="solid"/>
                  <a:miter/>
                </a:ln>
              </p:spPr>
              <p:txBody>
                <a:bodyPr rtlCol="0" anchor="ctr"/>
                <a:lstStyle/>
                <a:p>
                  <a:endParaRPr lang="en-US" sz="810"/>
                </a:p>
              </p:txBody>
            </p:sp>
            <p:grpSp>
              <p:nvGrpSpPr>
                <p:cNvPr id="248" name="Graphic 4">
                  <a:extLst>
                    <a:ext uri="{FF2B5EF4-FFF2-40B4-BE49-F238E27FC236}">
                      <a16:creationId xmlns:a16="http://schemas.microsoft.com/office/drawing/2014/main" id="{74115678-928F-84AA-C0F9-D093962F3EDD}"/>
                    </a:ext>
                  </a:extLst>
                </p:cNvPr>
                <p:cNvGrpSpPr/>
                <p:nvPr/>
              </p:nvGrpSpPr>
              <p:grpSpPr>
                <a:xfrm>
                  <a:off x="2534196" y="2546225"/>
                  <a:ext cx="264001" cy="173254"/>
                  <a:chOff x="2534196" y="2546225"/>
                  <a:chExt cx="264001" cy="173254"/>
                </a:xfrm>
                <a:solidFill>
                  <a:srgbClr val="2D5967"/>
                </a:solidFill>
              </p:grpSpPr>
              <p:sp>
                <p:nvSpPr>
                  <p:cNvPr id="249" name="Freeform: Shape 248">
                    <a:extLst>
                      <a:ext uri="{FF2B5EF4-FFF2-40B4-BE49-F238E27FC236}">
                        <a16:creationId xmlns:a16="http://schemas.microsoft.com/office/drawing/2014/main" id="{06A20501-C527-2685-C394-4499A9B06329}"/>
                      </a:ext>
                    </a:extLst>
                  </p:cNvPr>
                  <p:cNvSpPr/>
                  <p:nvPr/>
                </p:nvSpPr>
                <p:spPr>
                  <a:xfrm>
                    <a:off x="2579114" y="2546225"/>
                    <a:ext cx="81583" cy="81585"/>
                  </a:xfrm>
                  <a:custGeom>
                    <a:avLst/>
                    <a:gdLst>
                      <a:gd name="connsiteX0" fmla="*/ 81584 w 81583"/>
                      <a:gd name="connsiteY0" fmla="*/ 81586 h 81585"/>
                      <a:gd name="connsiteX1" fmla="*/ 0 w 81583"/>
                      <a:gd name="connsiteY1" fmla="*/ 81586 h 81585"/>
                      <a:gd name="connsiteX2" fmla="*/ 0 w 81583"/>
                      <a:gd name="connsiteY2" fmla="*/ 0 h 81585"/>
                      <a:gd name="connsiteX3" fmla="*/ 81584 w 81583"/>
                      <a:gd name="connsiteY3" fmla="*/ 0 h 81585"/>
                      <a:gd name="connsiteX4" fmla="*/ 81584 w 81583"/>
                      <a:gd name="connsiteY4" fmla="*/ 81586 h 81585"/>
                      <a:gd name="connsiteX5" fmla="*/ 12834 w 81583"/>
                      <a:gd name="connsiteY5" fmla="*/ 68752 h 81585"/>
                      <a:gd name="connsiteX6" fmla="*/ 66915 w 81583"/>
                      <a:gd name="connsiteY6" fmla="*/ 68752 h 81585"/>
                      <a:gd name="connsiteX7" fmla="*/ 66915 w 81583"/>
                      <a:gd name="connsiteY7" fmla="*/ 13750 h 81585"/>
                      <a:gd name="connsiteX8" fmla="*/ 12834 w 81583"/>
                      <a:gd name="connsiteY8" fmla="*/ 13750 h 81585"/>
                      <a:gd name="connsiteX9" fmla="*/ 12834 w 81583"/>
                      <a:gd name="connsiteY9" fmla="*/ 68752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3" h="81585">
                        <a:moveTo>
                          <a:pt x="81584" y="81586"/>
                        </a:moveTo>
                        <a:lnTo>
                          <a:pt x="0" y="81586"/>
                        </a:lnTo>
                        <a:lnTo>
                          <a:pt x="0" y="0"/>
                        </a:lnTo>
                        <a:lnTo>
                          <a:pt x="81584" y="0"/>
                        </a:lnTo>
                        <a:lnTo>
                          <a:pt x="81584" y="81586"/>
                        </a:lnTo>
                        <a:close/>
                        <a:moveTo>
                          <a:pt x="12834" y="68752"/>
                        </a:moveTo>
                        <a:lnTo>
                          <a:pt x="66915" y="68752"/>
                        </a:lnTo>
                        <a:lnTo>
                          <a:pt x="66915" y="13750"/>
                        </a:lnTo>
                        <a:lnTo>
                          <a:pt x="12834" y="13750"/>
                        </a:lnTo>
                        <a:lnTo>
                          <a:pt x="12834" y="68752"/>
                        </a:lnTo>
                        <a:close/>
                      </a:path>
                    </a:pathLst>
                  </a:custGeom>
                  <a:solidFill>
                    <a:srgbClr val="2D5967"/>
                  </a:solidFill>
                  <a:ln w="6417" cap="flat">
                    <a:noFill/>
                    <a:prstDash val="solid"/>
                    <a:miter/>
                  </a:ln>
                </p:spPr>
                <p:txBody>
                  <a:bodyPr rtlCol="0" anchor="ctr"/>
                  <a:lstStyle/>
                  <a:p>
                    <a:endParaRPr lang="en-US" sz="810"/>
                  </a:p>
                </p:txBody>
              </p:sp>
              <p:sp>
                <p:nvSpPr>
                  <p:cNvPr id="282" name="Freeform: Shape 281">
                    <a:extLst>
                      <a:ext uri="{FF2B5EF4-FFF2-40B4-BE49-F238E27FC236}">
                        <a16:creationId xmlns:a16="http://schemas.microsoft.com/office/drawing/2014/main" id="{2277F358-1E9E-8AE8-A7D2-903887866091}"/>
                      </a:ext>
                    </a:extLst>
                  </p:cNvPr>
                  <p:cNvSpPr/>
                  <p:nvPr/>
                </p:nvSpPr>
                <p:spPr>
                  <a:xfrm>
                    <a:off x="2670779" y="2546225"/>
                    <a:ext cx="81590" cy="81585"/>
                  </a:xfrm>
                  <a:custGeom>
                    <a:avLst/>
                    <a:gdLst>
                      <a:gd name="connsiteX0" fmla="*/ 81590 w 81590"/>
                      <a:gd name="connsiteY0" fmla="*/ 81586 h 81585"/>
                      <a:gd name="connsiteX1" fmla="*/ 0 w 81590"/>
                      <a:gd name="connsiteY1" fmla="*/ 81586 h 81585"/>
                      <a:gd name="connsiteX2" fmla="*/ 0 w 81590"/>
                      <a:gd name="connsiteY2" fmla="*/ 0 h 81585"/>
                      <a:gd name="connsiteX3" fmla="*/ 81590 w 81590"/>
                      <a:gd name="connsiteY3" fmla="*/ 0 h 81585"/>
                      <a:gd name="connsiteX4" fmla="*/ 81590 w 81590"/>
                      <a:gd name="connsiteY4" fmla="*/ 81586 h 81585"/>
                      <a:gd name="connsiteX5" fmla="*/ 12834 w 81590"/>
                      <a:gd name="connsiteY5" fmla="*/ 68752 h 81585"/>
                      <a:gd name="connsiteX6" fmla="*/ 66921 w 81590"/>
                      <a:gd name="connsiteY6" fmla="*/ 68752 h 81585"/>
                      <a:gd name="connsiteX7" fmla="*/ 66921 w 81590"/>
                      <a:gd name="connsiteY7" fmla="*/ 13750 h 81585"/>
                      <a:gd name="connsiteX8" fmla="*/ 12834 w 81590"/>
                      <a:gd name="connsiteY8" fmla="*/ 13750 h 81585"/>
                      <a:gd name="connsiteX9" fmla="*/ 12834 w 81590"/>
                      <a:gd name="connsiteY9" fmla="*/ 68752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90" h="81585">
                        <a:moveTo>
                          <a:pt x="81590" y="81586"/>
                        </a:moveTo>
                        <a:lnTo>
                          <a:pt x="0" y="81586"/>
                        </a:lnTo>
                        <a:lnTo>
                          <a:pt x="0" y="0"/>
                        </a:lnTo>
                        <a:lnTo>
                          <a:pt x="81590" y="0"/>
                        </a:lnTo>
                        <a:cubicBezTo>
                          <a:pt x="80673" y="916"/>
                          <a:pt x="80673" y="81586"/>
                          <a:pt x="81590" y="81586"/>
                        </a:cubicBezTo>
                        <a:close/>
                        <a:moveTo>
                          <a:pt x="12834" y="68752"/>
                        </a:moveTo>
                        <a:lnTo>
                          <a:pt x="66921" y="68752"/>
                        </a:lnTo>
                        <a:lnTo>
                          <a:pt x="66921" y="13750"/>
                        </a:lnTo>
                        <a:lnTo>
                          <a:pt x="12834" y="13750"/>
                        </a:lnTo>
                        <a:lnTo>
                          <a:pt x="12834" y="68752"/>
                        </a:lnTo>
                        <a:close/>
                      </a:path>
                    </a:pathLst>
                  </a:custGeom>
                  <a:solidFill>
                    <a:srgbClr val="2D5967"/>
                  </a:solidFill>
                  <a:ln w="6417" cap="flat">
                    <a:noFill/>
                    <a:prstDash val="solid"/>
                    <a:miter/>
                  </a:ln>
                </p:spPr>
                <p:txBody>
                  <a:bodyPr rtlCol="0" anchor="ctr"/>
                  <a:lstStyle/>
                  <a:p>
                    <a:endParaRPr lang="en-US" sz="810"/>
                  </a:p>
                </p:txBody>
              </p:sp>
              <p:sp>
                <p:nvSpPr>
                  <p:cNvPr id="284" name="Freeform: Shape 283">
                    <a:extLst>
                      <a:ext uri="{FF2B5EF4-FFF2-40B4-BE49-F238E27FC236}">
                        <a16:creationId xmlns:a16="http://schemas.microsoft.com/office/drawing/2014/main" id="{14EA83E4-6A4E-6AAC-3DAC-74E5B706F1BE}"/>
                      </a:ext>
                    </a:extLst>
                  </p:cNvPr>
                  <p:cNvSpPr/>
                  <p:nvPr/>
                </p:nvSpPr>
                <p:spPr>
                  <a:xfrm>
                    <a:off x="2624950" y="2637893"/>
                    <a:ext cx="81583" cy="81585"/>
                  </a:xfrm>
                  <a:custGeom>
                    <a:avLst/>
                    <a:gdLst>
                      <a:gd name="connsiteX0" fmla="*/ 81584 w 81583"/>
                      <a:gd name="connsiteY0" fmla="*/ 81586 h 81585"/>
                      <a:gd name="connsiteX1" fmla="*/ 0 w 81583"/>
                      <a:gd name="connsiteY1" fmla="*/ 81586 h 81585"/>
                      <a:gd name="connsiteX2" fmla="*/ 0 w 81583"/>
                      <a:gd name="connsiteY2" fmla="*/ 0 h 81585"/>
                      <a:gd name="connsiteX3" fmla="*/ 81584 w 81583"/>
                      <a:gd name="connsiteY3" fmla="*/ 0 h 81585"/>
                      <a:gd name="connsiteX4" fmla="*/ 81584 w 81583"/>
                      <a:gd name="connsiteY4" fmla="*/ 81586 h 81585"/>
                      <a:gd name="connsiteX5" fmla="*/ 13745 w 81583"/>
                      <a:gd name="connsiteY5" fmla="*/ 68752 h 81585"/>
                      <a:gd name="connsiteX6" fmla="*/ 68750 w 81583"/>
                      <a:gd name="connsiteY6" fmla="*/ 68752 h 81585"/>
                      <a:gd name="connsiteX7" fmla="*/ 68750 w 81583"/>
                      <a:gd name="connsiteY7" fmla="*/ 13751 h 81585"/>
                      <a:gd name="connsiteX8" fmla="*/ 13745 w 81583"/>
                      <a:gd name="connsiteY8" fmla="*/ 13751 h 81585"/>
                      <a:gd name="connsiteX9" fmla="*/ 13745 w 81583"/>
                      <a:gd name="connsiteY9" fmla="*/ 68752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3" h="81585">
                        <a:moveTo>
                          <a:pt x="81584" y="81586"/>
                        </a:moveTo>
                        <a:lnTo>
                          <a:pt x="0" y="81586"/>
                        </a:lnTo>
                        <a:lnTo>
                          <a:pt x="0" y="0"/>
                        </a:lnTo>
                        <a:lnTo>
                          <a:pt x="81584" y="0"/>
                        </a:lnTo>
                        <a:lnTo>
                          <a:pt x="81584" y="81586"/>
                        </a:lnTo>
                        <a:close/>
                        <a:moveTo>
                          <a:pt x="13745" y="68752"/>
                        </a:moveTo>
                        <a:lnTo>
                          <a:pt x="68750" y="68752"/>
                        </a:lnTo>
                        <a:lnTo>
                          <a:pt x="68750" y="13751"/>
                        </a:lnTo>
                        <a:lnTo>
                          <a:pt x="13745" y="13751"/>
                        </a:lnTo>
                        <a:lnTo>
                          <a:pt x="13745" y="68752"/>
                        </a:lnTo>
                        <a:close/>
                      </a:path>
                    </a:pathLst>
                  </a:custGeom>
                  <a:solidFill>
                    <a:srgbClr val="2D5967"/>
                  </a:solidFill>
                  <a:ln w="6417" cap="flat">
                    <a:noFill/>
                    <a:prstDash val="solid"/>
                    <a:miter/>
                  </a:ln>
                </p:spPr>
                <p:txBody>
                  <a:bodyPr rtlCol="0" anchor="ctr"/>
                  <a:lstStyle/>
                  <a:p>
                    <a:endParaRPr lang="en-US" sz="810"/>
                  </a:p>
                </p:txBody>
              </p:sp>
              <p:sp>
                <p:nvSpPr>
                  <p:cNvPr id="285" name="Freeform: Shape 284">
                    <a:extLst>
                      <a:ext uri="{FF2B5EF4-FFF2-40B4-BE49-F238E27FC236}">
                        <a16:creationId xmlns:a16="http://schemas.microsoft.com/office/drawing/2014/main" id="{09D68B09-98DE-BCE4-73FA-59752043E585}"/>
                      </a:ext>
                    </a:extLst>
                  </p:cNvPr>
                  <p:cNvSpPr/>
                  <p:nvPr/>
                </p:nvSpPr>
                <p:spPr>
                  <a:xfrm>
                    <a:off x="2716614" y="2637893"/>
                    <a:ext cx="81583" cy="81585"/>
                  </a:xfrm>
                  <a:custGeom>
                    <a:avLst/>
                    <a:gdLst>
                      <a:gd name="connsiteX0" fmla="*/ 81584 w 81583"/>
                      <a:gd name="connsiteY0" fmla="*/ 81586 h 81585"/>
                      <a:gd name="connsiteX1" fmla="*/ 0 w 81583"/>
                      <a:gd name="connsiteY1" fmla="*/ 81586 h 81585"/>
                      <a:gd name="connsiteX2" fmla="*/ 0 w 81583"/>
                      <a:gd name="connsiteY2" fmla="*/ 0 h 81585"/>
                      <a:gd name="connsiteX3" fmla="*/ 81584 w 81583"/>
                      <a:gd name="connsiteY3" fmla="*/ 0 h 81585"/>
                      <a:gd name="connsiteX4" fmla="*/ 81584 w 81583"/>
                      <a:gd name="connsiteY4" fmla="*/ 81586 h 81585"/>
                      <a:gd name="connsiteX5" fmla="*/ 13751 w 81583"/>
                      <a:gd name="connsiteY5" fmla="*/ 68752 h 81585"/>
                      <a:gd name="connsiteX6" fmla="*/ 68750 w 81583"/>
                      <a:gd name="connsiteY6" fmla="*/ 68752 h 81585"/>
                      <a:gd name="connsiteX7" fmla="*/ 68750 w 81583"/>
                      <a:gd name="connsiteY7" fmla="*/ 13751 h 81585"/>
                      <a:gd name="connsiteX8" fmla="*/ 13751 w 81583"/>
                      <a:gd name="connsiteY8" fmla="*/ 13751 h 81585"/>
                      <a:gd name="connsiteX9" fmla="*/ 13751 w 81583"/>
                      <a:gd name="connsiteY9" fmla="*/ 68752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3" h="81585">
                        <a:moveTo>
                          <a:pt x="81584" y="81586"/>
                        </a:moveTo>
                        <a:lnTo>
                          <a:pt x="0" y="81586"/>
                        </a:lnTo>
                        <a:lnTo>
                          <a:pt x="0" y="0"/>
                        </a:lnTo>
                        <a:lnTo>
                          <a:pt x="81584" y="0"/>
                        </a:lnTo>
                        <a:lnTo>
                          <a:pt x="81584" y="81586"/>
                        </a:lnTo>
                        <a:close/>
                        <a:moveTo>
                          <a:pt x="13751" y="68752"/>
                        </a:moveTo>
                        <a:lnTo>
                          <a:pt x="68750" y="68752"/>
                        </a:lnTo>
                        <a:lnTo>
                          <a:pt x="68750" y="13751"/>
                        </a:lnTo>
                        <a:lnTo>
                          <a:pt x="13751" y="13751"/>
                        </a:lnTo>
                        <a:lnTo>
                          <a:pt x="13751" y="68752"/>
                        </a:lnTo>
                        <a:close/>
                      </a:path>
                    </a:pathLst>
                  </a:custGeom>
                  <a:solidFill>
                    <a:srgbClr val="2D5967"/>
                  </a:solidFill>
                  <a:ln w="6417" cap="flat">
                    <a:noFill/>
                    <a:prstDash val="solid"/>
                    <a:miter/>
                  </a:ln>
                </p:spPr>
                <p:txBody>
                  <a:bodyPr rtlCol="0" anchor="ctr"/>
                  <a:lstStyle/>
                  <a:p>
                    <a:endParaRPr lang="en-US" sz="810"/>
                  </a:p>
                </p:txBody>
              </p:sp>
              <p:sp>
                <p:nvSpPr>
                  <p:cNvPr id="286" name="Freeform: Shape 285">
                    <a:extLst>
                      <a:ext uri="{FF2B5EF4-FFF2-40B4-BE49-F238E27FC236}">
                        <a16:creationId xmlns:a16="http://schemas.microsoft.com/office/drawing/2014/main" id="{88DCD542-A87D-FD47-AB10-B631D1EFA6F3}"/>
                      </a:ext>
                    </a:extLst>
                  </p:cNvPr>
                  <p:cNvSpPr/>
                  <p:nvPr/>
                </p:nvSpPr>
                <p:spPr>
                  <a:xfrm>
                    <a:off x="2534196" y="2637893"/>
                    <a:ext cx="81583" cy="81585"/>
                  </a:xfrm>
                  <a:custGeom>
                    <a:avLst/>
                    <a:gdLst>
                      <a:gd name="connsiteX0" fmla="*/ 80666 w 81583"/>
                      <a:gd name="connsiteY0" fmla="*/ 81586 h 81585"/>
                      <a:gd name="connsiteX1" fmla="*/ 0 w 81583"/>
                      <a:gd name="connsiteY1" fmla="*/ 81586 h 81585"/>
                      <a:gd name="connsiteX2" fmla="*/ 0 w 81583"/>
                      <a:gd name="connsiteY2" fmla="*/ 0 h 81585"/>
                      <a:gd name="connsiteX3" fmla="*/ 81584 w 81583"/>
                      <a:gd name="connsiteY3" fmla="*/ 0 h 81585"/>
                      <a:gd name="connsiteX4" fmla="*/ 80666 w 81583"/>
                      <a:gd name="connsiteY4" fmla="*/ 81586 h 81585"/>
                      <a:gd name="connsiteX5" fmla="*/ 12834 w 81583"/>
                      <a:gd name="connsiteY5" fmla="*/ 68752 h 81585"/>
                      <a:gd name="connsiteX6" fmla="*/ 67833 w 81583"/>
                      <a:gd name="connsiteY6" fmla="*/ 68752 h 81585"/>
                      <a:gd name="connsiteX7" fmla="*/ 67833 w 81583"/>
                      <a:gd name="connsiteY7" fmla="*/ 13751 h 81585"/>
                      <a:gd name="connsiteX8" fmla="*/ 12834 w 81583"/>
                      <a:gd name="connsiteY8" fmla="*/ 13751 h 81585"/>
                      <a:gd name="connsiteX9" fmla="*/ 12834 w 81583"/>
                      <a:gd name="connsiteY9" fmla="*/ 68752 h 8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3" h="81585">
                        <a:moveTo>
                          <a:pt x="80666" y="81586"/>
                        </a:moveTo>
                        <a:lnTo>
                          <a:pt x="0" y="81586"/>
                        </a:lnTo>
                        <a:lnTo>
                          <a:pt x="0" y="0"/>
                        </a:lnTo>
                        <a:lnTo>
                          <a:pt x="81584" y="0"/>
                        </a:lnTo>
                        <a:lnTo>
                          <a:pt x="80666" y="81586"/>
                        </a:lnTo>
                        <a:close/>
                        <a:moveTo>
                          <a:pt x="12834" y="68752"/>
                        </a:moveTo>
                        <a:lnTo>
                          <a:pt x="67833" y="68752"/>
                        </a:lnTo>
                        <a:lnTo>
                          <a:pt x="67833" y="13751"/>
                        </a:lnTo>
                        <a:lnTo>
                          <a:pt x="12834" y="13751"/>
                        </a:lnTo>
                        <a:lnTo>
                          <a:pt x="12834" y="68752"/>
                        </a:lnTo>
                        <a:close/>
                      </a:path>
                    </a:pathLst>
                  </a:custGeom>
                  <a:solidFill>
                    <a:srgbClr val="2D5967"/>
                  </a:solidFill>
                  <a:ln w="6417" cap="flat">
                    <a:noFill/>
                    <a:prstDash val="solid"/>
                    <a:miter/>
                  </a:ln>
                </p:spPr>
                <p:txBody>
                  <a:bodyPr rtlCol="0" anchor="ctr"/>
                  <a:lstStyle/>
                  <a:p>
                    <a:endParaRPr lang="en-US" sz="810"/>
                  </a:p>
                </p:txBody>
              </p:sp>
            </p:grpSp>
          </p:grpSp>
          <p:grpSp>
            <p:nvGrpSpPr>
              <p:cNvPr id="287" name="Graphic 4">
                <a:extLst>
                  <a:ext uri="{FF2B5EF4-FFF2-40B4-BE49-F238E27FC236}">
                    <a16:creationId xmlns:a16="http://schemas.microsoft.com/office/drawing/2014/main" id="{0B4EA3AF-30B7-16BB-AFCB-E6483608D3C4}"/>
                  </a:ext>
                </a:extLst>
              </p:cNvPr>
              <p:cNvGrpSpPr/>
              <p:nvPr/>
            </p:nvGrpSpPr>
            <p:grpSpPr>
              <a:xfrm>
                <a:off x="2250604" y="2785332"/>
                <a:ext cx="843501" cy="319652"/>
                <a:chOff x="2250604" y="2785332"/>
                <a:chExt cx="843501" cy="319652"/>
              </a:xfrm>
              <a:solidFill>
                <a:srgbClr val="000000"/>
              </a:solidFill>
            </p:grpSpPr>
            <p:sp>
              <p:nvSpPr>
                <p:cNvPr id="416" name="TextBox 415">
                  <a:extLst>
                    <a:ext uri="{FF2B5EF4-FFF2-40B4-BE49-F238E27FC236}">
                      <a16:creationId xmlns:a16="http://schemas.microsoft.com/office/drawing/2014/main" id="{2B44F093-2685-AAAF-4FA8-9FD2C8C27C3A}"/>
                    </a:ext>
                  </a:extLst>
                </p:cNvPr>
                <p:cNvSpPr txBox="1"/>
                <p:nvPr/>
              </p:nvSpPr>
              <p:spPr>
                <a:xfrm>
                  <a:off x="2250604" y="2785332"/>
                  <a:ext cx="84350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Container</a:t>
                  </a:r>
                </a:p>
              </p:txBody>
            </p:sp>
            <p:sp>
              <p:nvSpPr>
                <p:cNvPr id="417" name="TextBox 416">
                  <a:extLst>
                    <a:ext uri="{FF2B5EF4-FFF2-40B4-BE49-F238E27FC236}">
                      <a16:creationId xmlns:a16="http://schemas.microsoft.com/office/drawing/2014/main" id="{98EA53EE-0390-6A23-1D8F-B173B3669209}"/>
                    </a:ext>
                  </a:extLst>
                </p:cNvPr>
                <p:cNvSpPr txBox="1"/>
                <p:nvPr/>
              </p:nvSpPr>
              <p:spPr>
                <a:xfrm>
                  <a:off x="2384459" y="2888002"/>
                  <a:ext cx="56938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Registry</a:t>
                  </a:r>
                </a:p>
              </p:txBody>
            </p:sp>
          </p:grpSp>
        </p:grpSp>
        <p:grpSp>
          <p:nvGrpSpPr>
            <p:cNvPr id="418" name="Graphic 4">
              <a:extLst>
                <a:ext uri="{FF2B5EF4-FFF2-40B4-BE49-F238E27FC236}">
                  <a16:creationId xmlns:a16="http://schemas.microsoft.com/office/drawing/2014/main" id="{1F749685-CF4A-9C2E-1386-552F5FB5E458}"/>
                </a:ext>
              </a:extLst>
            </p:cNvPr>
            <p:cNvGrpSpPr/>
            <p:nvPr/>
          </p:nvGrpSpPr>
          <p:grpSpPr>
            <a:xfrm>
              <a:off x="3158793" y="2440806"/>
              <a:ext cx="646331" cy="561508"/>
              <a:chOff x="3158793" y="2440806"/>
              <a:chExt cx="646331" cy="561508"/>
            </a:xfrm>
          </p:grpSpPr>
          <p:grpSp>
            <p:nvGrpSpPr>
              <p:cNvPr id="419" name="Graphic 4">
                <a:extLst>
                  <a:ext uri="{FF2B5EF4-FFF2-40B4-BE49-F238E27FC236}">
                    <a16:creationId xmlns:a16="http://schemas.microsoft.com/office/drawing/2014/main" id="{3848CBDE-CF74-91FE-AFB5-FB0D0D4E86E7}"/>
                  </a:ext>
                </a:extLst>
              </p:cNvPr>
              <p:cNvGrpSpPr/>
              <p:nvPr/>
            </p:nvGrpSpPr>
            <p:grpSpPr>
              <a:xfrm>
                <a:off x="3285423" y="2440806"/>
                <a:ext cx="385010" cy="385010"/>
                <a:chOff x="3285423" y="2440806"/>
                <a:chExt cx="385010" cy="385010"/>
              </a:xfrm>
            </p:grpSpPr>
            <p:grpSp>
              <p:nvGrpSpPr>
                <p:cNvPr id="420" name="Graphic 4">
                  <a:extLst>
                    <a:ext uri="{FF2B5EF4-FFF2-40B4-BE49-F238E27FC236}">
                      <a16:creationId xmlns:a16="http://schemas.microsoft.com/office/drawing/2014/main" id="{7B638F21-4BA0-C2AE-9B64-F1ED3F4AC1E3}"/>
                    </a:ext>
                  </a:extLst>
                </p:cNvPr>
                <p:cNvGrpSpPr/>
                <p:nvPr/>
              </p:nvGrpSpPr>
              <p:grpSpPr>
                <a:xfrm>
                  <a:off x="3285423" y="2440806"/>
                  <a:ext cx="385010" cy="385010"/>
                  <a:chOff x="3285423" y="2440806"/>
                  <a:chExt cx="385010" cy="385010"/>
                </a:xfrm>
                <a:solidFill>
                  <a:srgbClr val="FFFFFF"/>
                </a:solidFill>
              </p:grpSpPr>
              <p:sp>
                <p:nvSpPr>
                  <p:cNvPr id="421" name="Freeform: Shape 420">
                    <a:extLst>
                      <a:ext uri="{FF2B5EF4-FFF2-40B4-BE49-F238E27FC236}">
                        <a16:creationId xmlns:a16="http://schemas.microsoft.com/office/drawing/2014/main" id="{D10485CE-A485-145B-28A2-C0999D360002}"/>
                      </a:ext>
                    </a:extLst>
                  </p:cNvPr>
                  <p:cNvSpPr/>
                  <p:nvPr/>
                </p:nvSpPr>
                <p:spPr>
                  <a:xfrm>
                    <a:off x="3290209" y="2445595"/>
                    <a:ext cx="375436" cy="375434"/>
                  </a:xfrm>
                  <a:custGeom>
                    <a:avLst/>
                    <a:gdLst>
                      <a:gd name="connsiteX0" fmla="*/ 20117 w 375436"/>
                      <a:gd name="connsiteY0" fmla="*/ 375435 h 375434"/>
                      <a:gd name="connsiteX1" fmla="*/ 0 w 375436"/>
                      <a:gd name="connsiteY1" fmla="*/ 355318 h 375434"/>
                      <a:gd name="connsiteX2" fmla="*/ 0 w 375436"/>
                      <a:gd name="connsiteY2" fmla="*/ 20113 h 375434"/>
                      <a:gd name="connsiteX3" fmla="*/ 20117 w 375436"/>
                      <a:gd name="connsiteY3" fmla="*/ 0 h 375434"/>
                      <a:gd name="connsiteX4" fmla="*/ 355320 w 375436"/>
                      <a:gd name="connsiteY4" fmla="*/ 0 h 375434"/>
                      <a:gd name="connsiteX5" fmla="*/ 375437 w 375436"/>
                      <a:gd name="connsiteY5" fmla="*/ 20113 h 375434"/>
                      <a:gd name="connsiteX6" fmla="*/ 375437 w 375436"/>
                      <a:gd name="connsiteY6" fmla="*/ 355318 h 375434"/>
                      <a:gd name="connsiteX7" fmla="*/ 355320 w 375436"/>
                      <a:gd name="connsiteY7" fmla="*/ 375435 h 375434"/>
                      <a:gd name="connsiteX8" fmla="*/ 20117 w 375436"/>
                      <a:gd name="connsiteY8" fmla="*/ 375435 h 37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436" h="375434">
                        <a:moveTo>
                          <a:pt x="20117" y="375435"/>
                        </a:moveTo>
                        <a:cubicBezTo>
                          <a:pt x="9581" y="375435"/>
                          <a:pt x="0" y="366817"/>
                          <a:pt x="0" y="355318"/>
                        </a:cubicBezTo>
                        <a:lnTo>
                          <a:pt x="0" y="20113"/>
                        </a:lnTo>
                        <a:cubicBezTo>
                          <a:pt x="0" y="9578"/>
                          <a:pt x="8625" y="0"/>
                          <a:pt x="20117" y="0"/>
                        </a:cubicBezTo>
                        <a:lnTo>
                          <a:pt x="355320" y="0"/>
                        </a:lnTo>
                        <a:cubicBezTo>
                          <a:pt x="366812" y="0"/>
                          <a:pt x="375437" y="8620"/>
                          <a:pt x="375437" y="20113"/>
                        </a:cubicBezTo>
                        <a:lnTo>
                          <a:pt x="375437" y="355318"/>
                        </a:lnTo>
                        <a:cubicBezTo>
                          <a:pt x="375437" y="366817"/>
                          <a:pt x="366812" y="375435"/>
                          <a:pt x="355320" y="375435"/>
                        </a:cubicBezTo>
                        <a:lnTo>
                          <a:pt x="20117" y="375435"/>
                        </a:lnTo>
                        <a:close/>
                      </a:path>
                    </a:pathLst>
                  </a:custGeom>
                  <a:solidFill>
                    <a:srgbClr val="FFFFFF"/>
                  </a:solidFill>
                  <a:ln w="6417" cap="flat">
                    <a:noFill/>
                    <a:prstDash val="solid"/>
                    <a:miter/>
                  </a:ln>
                </p:spPr>
                <p:txBody>
                  <a:bodyPr rtlCol="0" anchor="ctr"/>
                  <a:lstStyle/>
                  <a:p>
                    <a:endParaRPr lang="en-US" sz="810"/>
                  </a:p>
                </p:txBody>
              </p:sp>
              <p:sp>
                <p:nvSpPr>
                  <p:cNvPr id="422" name="Freeform: Shape 421">
                    <a:extLst>
                      <a:ext uri="{FF2B5EF4-FFF2-40B4-BE49-F238E27FC236}">
                        <a16:creationId xmlns:a16="http://schemas.microsoft.com/office/drawing/2014/main" id="{8F7E6CCD-558F-8787-73E4-3E29365B89B5}"/>
                      </a:ext>
                    </a:extLst>
                  </p:cNvPr>
                  <p:cNvSpPr/>
                  <p:nvPr/>
                </p:nvSpPr>
                <p:spPr>
                  <a:xfrm>
                    <a:off x="3285423" y="2440806"/>
                    <a:ext cx="385010" cy="385010"/>
                  </a:xfrm>
                  <a:custGeom>
                    <a:avLst/>
                    <a:gdLst>
                      <a:gd name="connsiteX0" fmla="*/ 360107 w 385010"/>
                      <a:gd name="connsiteY0" fmla="*/ 9577 h 385010"/>
                      <a:gd name="connsiteX1" fmla="*/ 375430 w 385010"/>
                      <a:gd name="connsiteY1" fmla="*/ 24901 h 385010"/>
                      <a:gd name="connsiteX2" fmla="*/ 375430 w 385010"/>
                      <a:gd name="connsiteY2" fmla="*/ 360107 h 385010"/>
                      <a:gd name="connsiteX3" fmla="*/ 360107 w 385010"/>
                      <a:gd name="connsiteY3" fmla="*/ 375430 h 385010"/>
                      <a:gd name="connsiteX4" fmla="*/ 24904 w 385010"/>
                      <a:gd name="connsiteY4" fmla="*/ 375430 h 385010"/>
                      <a:gd name="connsiteX5" fmla="*/ 9580 w 385010"/>
                      <a:gd name="connsiteY5" fmla="*/ 360107 h 385010"/>
                      <a:gd name="connsiteX6" fmla="*/ 9580 w 385010"/>
                      <a:gd name="connsiteY6" fmla="*/ 24901 h 385010"/>
                      <a:gd name="connsiteX7" fmla="*/ 24904 w 385010"/>
                      <a:gd name="connsiteY7" fmla="*/ 9577 h 385010"/>
                      <a:gd name="connsiteX8" fmla="*/ 360107 w 385010"/>
                      <a:gd name="connsiteY8" fmla="*/ 9577 h 385010"/>
                      <a:gd name="connsiteX9" fmla="*/ 360107 w 385010"/>
                      <a:gd name="connsiteY9" fmla="*/ 0 h 385010"/>
                      <a:gd name="connsiteX10" fmla="*/ 24904 w 385010"/>
                      <a:gd name="connsiteY10" fmla="*/ 0 h 385010"/>
                      <a:gd name="connsiteX11" fmla="*/ 0 w 385010"/>
                      <a:gd name="connsiteY11" fmla="*/ 24901 h 385010"/>
                      <a:gd name="connsiteX12" fmla="*/ 0 w 385010"/>
                      <a:gd name="connsiteY12" fmla="*/ 360107 h 385010"/>
                      <a:gd name="connsiteX13" fmla="*/ 24904 w 385010"/>
                      <a:gd name="connsiteY13" fmla="*/ 385011 h 385010"/>
                      <a:gd name="connsiteX14" fmla="*/ 360107 w 385010"/>
                      <a:gd name="connsiteY14" fmla="*/ 385011 h 385010"/>
                      <a:gd name="connsiteX15" fmla="*/ 385011 w 385010"/>
                      <a:gd name="connsiteY15" fmla="*/ 360107 h 385010"/>
                      <a:gd name="connsiteX16" fmla="*/ 385011 w 385010"/>
                      <a:gd name="connsiteY16" fmla="*/ 24901 h 385010"/>
                      <a:gd name="connsiteX17" fmla="*/ 360107 w 385010"/>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010" h="385010">
                        <a:moveTo>
                          <a:pt x="360107" y="9577"/>
                        </a:moveTo>
                        <a:cubicBezTo>
                          <a:pt x="368731" y="9577"/>
                          <a:pt x="375430" y="16281"/>
                          <a:pt x="375430" y="24901"/>
                        </a:cubicBezTo>
                        <a:lnTo>
                          <a:pt x="375430" y="360107"/>
                        </a:lnTo>
                        <a:cubicBezTo>
                          <a:pt x="375430" y="368731"/>
                          <a:pt x="368731" y="375430"/>
                          <a:pt x="360107" y="375430"/>
                        </a:cubicBezTo>
                        <a:lnTo>
                          <a:pt x="24904" y="375430"/>
                        </a:lnTo>
                        <a:cubicBezTo>
                          <a:pt x="16279" y="375430"/>
                          <a:pt x="9580" y="368731"/>
                          <a:pt x="9580" y="360107"/>
                        </a:cubicBezTo>
                        <a:lnTo>
                          <a:pt x="9580" y="24901"/>
                        </a:lnTo>
                        <a:cubicBezTo>
                          <a:pt x="9580" y="16281"/>
                          <a:pt x="16279" y="9577"/>
                          <a:pt x="24904" y="9577"/>
                        </a:cubicBezTo>
                        <a:lnTo>
                          <a:pt x="360107" y="9577"/>
                        </a:lnTo>
                        <a:close/>
                        <a:moveTo>
                          <a:pt x="360107" y="0"/>
                        </a:moveTo>
                        <a:lnTo>
                          <a:pt x="24904" y="0"/>
                        </a:lnTo>
                        <a:cubicBezTo>
                          <a:pt x="11493" y="0"/>
                          <a:pt x="0" y="11493"/>
                          <a:pt x="0" y="24901"/>
                        </a:cubicBezTo>
                        <a:lnTo>
                          <a:pt x="0" y="360107"/>
                        </a:lnTo>
                        <a:cubicBezTo>
                          <a:pt x="0" y="373518"/>
                          <a:pt x="11493" y="385011"/>
                          <a:pt x="24904" y="385011"/>
                        </a:cubicBezTo>
                        <a:lnTo>
                          <a:pt x="360107" y="385011"/>
                        </a:lnTo>
                        <a:cubicBezTo>
                          <a:pt x="373518" y="385011"/>
                          <a:pt x="385011" y="373518"/>
                          <a:pt x="385011" y="360107"/>
                        </a:cubicBezTo>
                        <a:lnTo>
                          <a:pt x="385011" y="24901"/>
                        </a:lnTo>
                        <a:cubicBezTo>
                          <a:pt x="385011" y="11493"/>
                          <a:pt x="374474" y="0"/>
                          <a:pt x="360107" y="0"/>
                        </a:cubicBezTo>
                        <a:close/>
                      </a:path>
                    </a:pathLst>
                  </a:custGeom>
                  <a:solidFill>
                    <a:srgbClr val="FFFFFF"/>
                  </a:solidFill>
                  <a:ln w="6417" cap="flat">
                    <a:noFill/>
                    <a:prstDash val="solid"/>
                    <a:miter/>
                  </a:ln>
                </p:spPr>
                <p:txBody>
                  <a:bodyPr rtlCol="0" anchor="ctr"/>
                  <a:lstStyle/>
                  <a:p>
                    <a:endParaRPr lang="en-US" sz="810"/>
                  </a:p>
                </p:txBody>
              </p:sp>
            </p:grpSp>
            <p:grpSp>
              <p:nvGrpSpPr>
                <p:cNvPr id="423" name="Graphic 4">
                  <a:extLst>
                    <a:ext uri="{FF2B5EF4-FFF2-40B4-BE49-F238E27FC236}">
                      <a16:creationId xmlns:a16="http://schemas.microsoft.com/office/drawing/2014/main" id="{C1CEFA5C-9327-A2CE-4530-65C09866A0E3}"/>
                    </a:ext>
                  </a:extLst>
                </p:cNvPr>
                <p:cNvGrpSpPr/>
                <p:nvPr/>
              </p:nvGrpSpPr>
              <p:grpSpPr>
                <a:xfrm>
                  <a:off x="3295003" y="2450384"/>
                  <a:ext cx="365856" cy="365858"/>
                  <a:chOff x="3295003" y="2450384"/>
                  <a:chExt cx="365856" cy="365858"/>
                </a:xfrm>
                <a:solidFill>
                  <a:srgbClr val="2D5967"/>
                </a:solidFill>
              </p:grpSpPr>
              <p:sp>
                <p:nvSpPr>
                  <p:cNvPr id="426" name="Freeform: Shape 425">
                    <a:extLst>
                      <a:ext uri="{FF2B5EF4-FFF2-40B4-BE49-F238E27FC236}">
                        <a16:creationId xmlns:a16="http://schemas.microsoft.com/office/drawing/2014/main" id="{D07855A5-F520-2A93-D532-07224CB64855}"/>
                      </a:ext>
                    </a:extLst>
                  </p:cNvPr>
                  <p:cNvSpPr/>
                  <p:nvPr/>
                </p:nvSpPr>
                <p:spPr>
                  <a:xfrm>
                    <a:off x="3295003" y="2450384"/>
                    <a:ext cx="365856" cy="365858"/>
                  </a:xfrm>
                  <a:custGeom>
                    <a:avLst/>
                    <a:gdLst>
                      <a:gd name="connsiteX0" fmla="*/ 350527 w 365856"/>
                      <a:gd name="connsiteY0" fmla="*/ 0 h 365858"/>
                      <a:gd name="connsiteX1" fmla="*/ 15323 w 365856"/>
                      <a:gd name="connsiteY1" fmla="*/ 0 h 365858"/>
                      <a:gd name="connsiteX2" fmla="*/ 0 w 365856"/>
                      <a:gd name="connsiteY2" fmla="*/ 15323 h 365858"/>
                      <a:gd name="connsiteX3" fmla="*/ 0 w 365856"/>
                      <a:gd name="connsiteY3" fmla="*/ 350535 h 365858"/>
                      <a:gd name="connsiteX4" fmla="*/ 15323 w 365856"/>
                      <a:gd name="connsiteY4" fmla="*/ 365858 h 365858"/>
                      <a:gd name="connsiteX5" fmla="*/ 350527 w 365856"/>
                      <a:gd name="connsiteY5" fmla="*/ 365858 h 365858"/>
                      <a:gd name="connsiteX6" fmla="*/ 365856 w 365856"/>
                      <a:gd name="connsiteY6" fmla="*/ 350535 h 365858"/>
                      <a:gd name="connsiteX7" fmla="*/ 365856 w 365856"/>
                      <a:gd name="connsiteY7" fmla="*/ 15323 h 365858"/>
                      <a:gd name="connsiteX8" fmla="*/ 350527 w 365856"/>
                      <a:gd name="connsiteY8" fmla="*/ 0 h 365858"/>
                      <a:gd name="connsiteX9" fmla="*/ 352445 w 365856"/>
                      <a:gd name="connsiteY9" fmla="*/ 350535 h 365858"/>
                      <a:gd name="connsiteX10" fmla="*/ 350527 w 365856"/>
                      <a:gd name="connsiteY10" fmla="*/ 352447 h 365858"/>
                      <a:gd name="connsiteX11" fmla="*/ 15323 w 365856"/>
                      <a:gd name="connsiteY11" fmla="*/ 352447 h 365858"/>
                      <a:gd name="connsiteX12" fmla="*/ 13405 w 365856"/>
                      <a:gd name="connsiteY12" fmla="*/ 350535 h 365858"/>
                      <a:gd name="connsiteX13" fmla="*/ 13405 w 365856"/>
                      <a:gd name="connsiteY13" fmla="*/ 15323 h 365858"/>
                      <a:gd name="connsiteX14" fmla="*/ 15323 w 365856"/>
                      <a:gd name="connsiteY14" fmla="*/ 13408 h 365858"/>
                      <a:gd name="connsiteX15" fmla="*/ 350527 w 365856"/>
                      <a:gd name="connsiteY15" fmla="*/ 13408 h 365858"/>
                      <a:gd name="connsiteX16" fmla="*/ 352445 w 365856"/>
                      <a:gd name="connsiteY16" fmla="*/ 15323 h 365858"/>
                      <a:gd name="connsiteX17" fmla="*/ 352445 w 365856"/>
                      <a:gd name="connsiteY17" fmla="*/ 350535 h 36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5856" h="365858">
                        <a:moveTo>
                          <a:pt x="350527" y="0"/>
                        </a:moveTo>
                        <a:lnTo>
                          <a:pt x="15323" y="0"/>
                        </a:lnTo>
                        <a:cubicBezTo>
                          <a:pt x="6699" y="0"/>
                          <a:pt x="0" y="6704"/>
                          <a:pt x="0" y="15323"/>
                        </a:cubicBezTo>
                        <a:lnTo>
                          <a:pt x="0" y="350535"/>
                        </a:lnTo>
                        <a:cubicBezTo>
                          <a:pt x="0" y="359153"/>
                          <a:pt x="6699" y="365858"/>
                          <a:pt x="15323" y="365858"/>
                        </a:cubicBezTo>
                        <a:lnTo>
                          <a:pt x="350527" y="365858"/>
                        </a:lnTo>
                        <a:cubicBezTo>
                          <a:pt x="359151" y="365858"/>
                          <a:pt x="365856" y="359153"/>
                          <a:pt x="365856" y="350535"/>
                        </a:cubicBezTo>
                        <a:lnTo>
                          <a:pt x="365856" y="15323"/>
                        </a:lnTo>
                        <a:cubicBezTo>
                          <a:pt x="365856" y="6704"/>
                          <a:pt x="359151" y="0"/>
                          <a:pt x="350527" y="0"/>
                        </a:cubicBezTo>
                        <a:close/>
                        <a:moveTo>
                          <a:pt x="352445" y="350535"/>
                        </a:moveTo>
                        <a:cubicBezTo>
                          <a:pt x="352445" y="351491"/>
                          <a:pt x="351489" y="352447"/>
                          <a:pt x="350527" y="352447"/>
                        </a:cubicBezTo>
                        <a:lnTo>
                          <a:pt x="15323" y="352447"/>
                        </a:lnTo>
                        <a:cubicBezTo>
                          <a:pt x="14361" y="352447"/>
                          <a:pt x="13405" y="351491"/>
                          <a:pt x="13405" y="350535"/>
                        </a:cubicBezTo>
                        <a:lnTo>
                          <a:pt x="13405" y="15323"/>
                        </a:lnTo>
                        <a:cubicBezTo>
                          <a:pt x="13405" y="14366"/>
                          <a:pt x="14361" y="13408"/>
                          <a:pt x="15323" y="13408"/>
                        </a:cubicBezTo>
                        <a:lnTo>
                          <a:pt x="350527" y="13408"/>
                        </a:lnTo>
                        <a:cubicBezTo>
                          <a:pt x="351489" y="13408"/>
                          <a:pt x="352445" y="14366"/>
                          <a:pt x="352445" y="15323"/>
                        </a:cubicBezTo>
                        <a:lnTo>
                          <a:pt x="352445" y="350535"/>
                        </a:lnTo>
                        <a:close/>
                      </a:path>
                    </a:pathLst>
                  </a:custGeom>
                  <a:solidFill>
                    <a:srgbClr val="2D5967"/>
                  </a:solidFill>
                  <a:ln w="6417" cap="flat">
                    <a:noFill/>
                    <a:prstDash val="solid"/>
                    <a:miter/>
                  </a:ln>
                </p:spPr>
                <p:txBody>
                  <a:bodyPr rtlCol="0" anchor="ctr"/>
                  <a:lstStyle/>
                  <a:p>
                    <a:endParaRPr lang="en-US" sz="810"/>
                  </a:p>
                </p:txBody>
              </p:sp>
              <p:sp>
                <p:nvSpPr>
                  <p:cNvPr id="427" name="Freeform: Shape 426">
                    <a:extLst>
                      <a:ext uri="{FF2B5EF4-FFF2-40B4-BE49-F238E27FC236}">
                        <a16:creationId xmlns:a16="http://schemas.microsoft.com/office/drawing/2014/main" id="{6A064521-BC4E-6BC0-A030-4A23487A1986}"/>
                      </a:ext>
                    </a:extLst>
                  </p:cNvPr>
                  <p:cNvSpPr/>
                  <p:nvPr/>
                </p:nvSpPr>
                <p:spPr>
                  <a:xfrm>
                    <a:off x="3335224" y="2692692"/>
                    <a:ext cx="285408" cy="81404"/>
                  </a:xfrm>
                  <a:custGeom>
                    <a:avLst/>
                    <a:gdLst>
                      <a:gd name="connsiteX0" fmla="*/ 0 w 285408"/>
                      <a:gd name="connsiteY0" fmla="*/ 81405 h 81404"/>
                      <a:gd name="connsiteX1" fmla="*/ 285408 w 285408"/>
                      <a:gd name="connsiteY1" fmla="*/ 81405 h 81404"/>
                      <a:gd name="connsiteX2" fmla="*/ 285408 w 285408"/>
                      <a:gd name="connsiteY2" fmla="*/ 0 h 81404"/>
                      <a:gd name="connsiteX3" fmla="*/ 0 w 285408"/>
                      <a:gd name="connsiteY3" fmla="*/ 0 h 81404"/>
                      <a:gd name="connsiteX4" fmla="*/ 0 w 285408"/>
                      <a:gd name="connsiteY4" fmla="*/ 81405 h 81404"/>
                      <a:gd name="connsiteX5" fmla="*/ 14367 w 285408"/>
                      <a:gd name="connsiteY5" fmla="*/ 13409 h 81404"/>
                      <a:gd name="connsiteX6" fmla="*/ 271997 w 285408"/>
                      <a:gd name="connsiteY6" fmla="*/ 13409 h 81404"/>
                      <a:gd name="connsiteX7" fmla="*/ 271997 w 285408"/>
                      <a:gd name="connsiteY7" fmla="*/ 67999 h 81404"/>
                      <a:gd name="connsiteX8" fmla="*/ 14367 w 285408"/>
                      <a:gd name="connsiteY8" fmla="*/ 67999 h 81404"/>
                      <a:gd name="connsiteX9" fmla="*/ 14367 w 285408"/>
                      <a:gd name="connsiteY9" fmla="*/ 13409 h 8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408" h="81404">
                        <a:moveTo>
                          <a:pt x="0" y="81405"/>
                        </a:moveTo>
                        <a:lnTo>
                          <a:pt x="285408" y="81405"/>
                        </a:lnTo>
                        <a:lnTo>
                          <a:pt x="285408" y="0"/>
                        </a:lnTo>
                        <a:lnTo>
                          <a:pt x="0" y="0"/>
                        </a:lnTo>
                        <a:lnTo>
                          <a:pt x="0" y="81405"/>
                        </a:lnTo>
                        <a:close/>
                        <a:moveTo>
                          <a:pt x="14367" y="13409"/>
                        </a:moveTo>
                        <a:lnTo>
                          <a:pt x="271997" y="13409"/>
                        </a:lnTo>
                        <a:lnTo>
                          <a:pt x="271997" y="67999"/>
                        </a:lnTo>
                        <a:lnTo>
                          <a:pt x="14367" y="67999"/>
                        </a:lnTo>
                        <a:lnTo>
                          <a:pt x="14367" y="13409"/>
                        </a:lnTo>
                        <a:close/>
                      </a:path>
                    </a:pathLst>
                  </a:custGeom>
                  <a:solidFill>
                    <a:srgbClr val="2D5967"/>
                  </a:solidFill>
                  <a:ln w="6417" cap="flat">
                    <a:noFill/>
                    <a:prstDash val="solid"/>
                    <a:miter/>
                  </a:ln>
                </p:spPr>
                <p:txBody>
                  <a:bodyPr rtlCol="0" anchor="ctr"/>
                  <a:lstStyle/>
                  <a:p>
                    <a:endParaRPr lang="en-US" sz="810"/>
                  </a:p>
                </p:txBody>
              </p:sp>
              <p:sp>
                <p:nvSpPr>
                  <p:cNvPr id="428" name="Freeform: Shape 427">
                    <a:extLst>
                      <a:ext uri="{FF2B5EF4-FFF2-40B4-BE49-F238E27FC236}">
                        <a16:creationId xmlns:a16="http://schemas.microsoft.com/office/drawing/2014/main" id="{278369B5-A3A3-A8BA-5B56-92597B70B8EE}"/>
                      </a:ext>
                    </a:extLst>
                  </p:cNvPr>
                  <p:cNvSpPr/>
                  <p:nvPr/>
                </p:nvSpPr>
                <p:spPr>
                  <a:xfrm>
                    <a:off x="3566038" y="2723339"/>
                    <a:ext cx="21072" cy="21070"/>
                  </a:xfrm>
                  <a:custGeom>
                    <a:avLst/>
                    <a:gdLst>
                      <a:gd name="connsiteX0" fmla="*/ 10536 w 21072"/>
                      <a:gd name="connsiteY0" fmla="*/ 21070 h 21070"/>
                      <a:gd name="connsiteX1" fmla="*/ 21073 w 21072"/>
                      <a:gd name="connsiteY1" fmla="*/ 10535 h 21070"/>
                      <a:gd name="connsiteX2" fmla="*/ 10536 w 21072"/>
                      <a:gd name="connsiteY2" fmla="*/ 0 h 21070"/>
                      <a:gd name="connsiteX3" fmla="*/ 0 w 21072"/>
                      <a:gd name="connsiteY3" fmla="*/ 10535 h 21070"/>
                      <a:gd name="connsiteX4" fmla="*/ 10536 w 21072"/>
                      <a:gd name="connsiteY4" fmla="*/ 21070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72" h="21070">
                        <a:moveTo>
                          <a:pt x="10536" y="21070"/>
                        </a:moveTo>
                        <a:cubicBezTo>
                          <a:pt x="16357" y="21070"/>
                          <a:pt x="21073" y="16354"/>
                          <a:pt x="21073" y="10535"/>
                        </a:cubicBezTo>
                        <a:cubicBezTo>
                          <a:pt x="21073" y="4717"/>
                          <a:pt x="16357" y="0"/>
                          <a:pt x="10536" y="0"/>
                        </a:cubicBezTo>
                        <a:cubicBezTo>
                          <a:pt x="4716" y="0"/>
                          <a:pt x="0" y="4717"/>
                          <a:pt x="0" y="10535"/>
                        </a:cubicBezTo>
                        <a:cubicBezTo>
                          <a:pt x="0" y="16354"/>
                          <a:pt x="4716" y="21070"/>
                          <a:pt x="10536" y="21070"/>
                        </a:cubicBezTo>
                        <a:close/>
                      </a:path>
                    </a:pathLst>
                  </a:custGeom>
                  <a:solidFill>
                    <a:srgbClr val="2D5967"/>
                  </a:solidFill>
                  <a:ln w="6417" cap="flat">
                    <a:noFill/>
                    <a:prstDash val="solid"/>
                    <a:miter/>
                  </a:ln>
                </p:spPr>
                <p:txBody>
                  <a:bodyPr rtlCol="0" anchor="ctr"/>
                  <a:lstStyle/>
                  <a:p>
                    <a:endParaRPr lang="en-US" sz="810"/>
                  </a:p>
                </p:txBody>
              </p:sp>
              <p:sp>
                <p:nvSpPr>
                  <p:cNvPr id="429" name="Freeform: Shape 428">
                    <a:extLst>
                      <a:ext uri="{FF2B5EF4-FFF2-40B4-BE49-F238E27FC236}">
                        <a16:creationId xmlns:a16="http://schemas.microsoft.com/office/drawing/2014/main" id="{F8DC5B1C-A688-3214-CEE6-A7D826932CE0}"/>
                      </a:ext>
                    </a:extLst>
                  </p:cNvPr>
                  <p:cNvSpPr/>
                  <p:nvPr/>
                </p:nvSpPr>
                <p:spPr>
                  <a:xfrm>
                    <a:off x="3335224" y="2490610"/>
                    <a:ext cx="132167" cy="81407"/>
                  </a:xfrm>
                  <a:custGeom>
                    <a:avLst/>
                    <a:gdLst>
                      <a:gd name="connsiteX0" fmla="*/ 132168 w 132167"/>
                      <a:gd name="connsiteY0" fmla="*/ 0 h 81407"/>
                      <a:gd name="connsiteX1" fmla="*/ 0 w 132167"/>
                      <a:gd name="connsiteY1" fmla="*/ 0 h 81407"/>
                      <a:gd name="connsiteX2" fmla="*/ 0 w 132167"/>
                      <a:gd name="connsiteY2" fmla="*/ 81407 h 81407"/>
                      <a:gd name="connsiteX3" fmla="*/ 132168 w 132167"/>
                      <a:gd name="connsiteY3" fmla="*/ 81407 h 81407"/>
                      <a:gd name="connsiteX4" fmla="*/ 132168 w 132167"/>
                      <a:gd name="connsiteY4" fmla="*/ 0 h 81407"/>
                      <a:gd name="connsiteX5" fmla="*/ 61294 w 132167"/>
                      <a:gd name="connsiteY5" fmla="*/ 14366 h 81407"/>
                      <a:gd name="connsiteX6" fmla="*/ 71830 w 132167"/>
                      <a:gd name="connsiteY6" fmla="*/ 14366 h 81407"/>
                      <a:gd name="connsiteX7" fmla="*/ 71830 w 132167"/>
                      <a:gd name="connsiteY7" fmla="*/ 68957 h 81407"/>
                      <a:gd name="connsiteX8" fmla="*/ 61294 w 132167"/>
                      <a:gd name="connsiteY8" fmla="*/ 68957 h 81407"/>
                      <a:gd name="connsiteX9" fmla="*/ 61294 w 132167"/>
                      <a:gd name="connsiteY9" fmla="*/ 14366 h 81407"/>
                      <a:gd name="connsiteX10" fmla="*/ 47889 w 132167"/>
                      <a:gd name="connsiteY10" fmla="*/ 67999 h 81407"/>
                      <a:gd name="connsiteX11" fmla="*/ 37352 w 132167"/>
                      <a:gd name="connsiteY11" fmla="*/ 67999 h 81407"/>
                      <a:gd name="connsiteX12" fmla="*/ 37352 w 132167"/>
                      <a:gd name="connsiteY12" fmla="*/ 14366 h 81407"/>
                      <a:gd name="connsiteX13" fmla="*/ 47889 w 132167"/>
                      <a:gd name="connsiteY13" fmla="*/ 14366 h 81407"/>
                      <a:gd name="connsiteX14" fmla="*/ 47889 w 132167"/>
                      <a:gd name="connsiteY14" fmla="*/ 67999 h 81407"/>
                      <a:gd name="connsiteX15" fmla="*/ 85241 w 132167"/>
                      <a:gd name="connsiteY15" fmla="*/ 14366 h 81407"/>
                      <a:gd name="connsiteX16" fmla="*/ 95778 w 132167"/>
                      <a:gd name="connsiteY16" fmla="*/ 14366 h 81407"/>
                      <a:gd name="connsiteX17" fmla="*/ 95778 w 132167"/>
                      <a:gd name="connsiteY17" fmla="*/ 68957 h 81407"/>
                      <a:gd name="connsiteX18" fmla="*/ 85241 w 132167"/>
                      <a:gd name="connsiteY18" fmla="*/ 68957 h 81407"/>
                      <a:gd name="connsiteX19" fmla="*/ 85241 w 132167"/>
                      <a:gd name="connsiteY19" fmla="*/ 14366 h 81407"/>
                      <a:gd name="connsiteX20" fmla="*/ 14367 w 132167"/>
                      <a:gd name="connsiteY20" fmla="*/ 14366 h 81407"/>
                      <a:gd name="connsiteX21" fmla="*/ 24904 w 132167"/>
                      <a:gd name="connsiteY21" fmla="*/ 14366 h 81407"/>
                      <a:gd name="connsiteX22" fmla="*/ 24904 w 132167"/>
                      <a:gd name="connsiteY22" fmla="*/ 68957 h 81407"/>
                      <a:gd name="connsiteX23" fmla="*/ 14367 w 132167"/>
                      <a:gd name="connsiteY23" fmla="*/ 68957 h 81407"/>
                      <a:gd name="connsiteX24" fmla="*/ 14367 w 132167"/>
                      <a:gd name="connsiteY24" fmla="*/ 14366 h 81407"/>
                      <a:gd name="connsiteX25" fmla="*/ 118763 w 132167"/>
                      <a:gd name="connsiteY25" fmla="*/ 67999 h 81407"/>
                      <a:gd name="connsiteX26" fmla="*/ 108227 w 132167"/>
                      <a:gd name="connsiteY26" fmla="*/ 67999 h 81407"/>
                      <a:gd name="connsiteX27" fmla="*/ 108227 w 132167"/>
                      <a:gd name="connsiteY27" fmla="*/ 14366 h 81407"/>
                      <a:gd name="connsiteX28" fmla="*/ 118763 w 132167"/>
                      <a:gd name="connsiteY28" fmla="*/ 14366 h 81407"/>
                      <a:gd name="connsiteX29" fmla="*/ 118763 w 132167"/>
                      <a:gd name="connsiteY29" fmla="*/ 67999 h 81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67" h="81407">
                        <a:moveTo>
                          <a:pt x="132168" y="0"/>
                        </a:moveTo>
                        <a:lnTo>
                          <a:pt x="0" y="0"/>
                        </a:lnTo>
                        <a:lnTo>
                          <a:pt x="0" y="81407"/>
                        </a:lnTo>
                        <a:lnTo>
                          <a:pt x="132168" y="81407"/>
                        </a:lnTo>
                        <a:lnTo>
                          <a:pt x="132168" y="0"/>
                        </a:lnTo>
                        <a:close/>
                        <a:moveTo>
                          <a:pt x="61294" y="14366"/>
                        </a:moveTo>
                        <a:lnTo>
                          <a:pt x="71830" y="14366"/>
                        </a:lnTo>
                        <a:lnTo>
                          <a:pt x="71830" y="68957"/>
                        </a:lnTo>
                        <a:lnTo>
                          <a:pt x="61294" y="68957"/>
                        </a:lnTo>
                        <a:cubicBezTo>
                          <a:pt x="61294" y="67999"/>
                          <a:pt x="61294" y="14366"/>
                          <a:pt x="61294" y="14366"/>
                        </a:cubicBezTo>
                        <a:close/>
                        <a:moveTo>
                          <a:pt x="47889" y="67999"/>
                        </a:moveTo>
                        <a:lnTo>
                          <a:pt x="37352" y="67999"/>
                        </a:lnTo>
                        <a:lnTo>
                          <a:pt x="37352" y="14366"/>
                        </a:lnTo>
                        <a:lnTo>
                          <a:pt x="47889" y="14366"/>
                        </a:lnTo>
                        <a:lnTo>
                          <a:pt x="47889" y="67999"/>
                        </a:lnTo>
                        <a:close/>
                        <a:moveTo>
                          <a:pt x="85241" y="14366"/>
                        </a:moveTo>
                        <a:lnTo>
                          <a:pt x="95778" y="14366"/>
                        </a:lnTo>
                        <a:lnTo>
                          <a:pt x="95778" y="68957"/>
                        </a:lnTo>
                        <a:lnTo>
                          <a:pt x="85241" y="68957"/>
                        </a:lnTo>
                        <a:lnTo>
                          <a:pt x="85241" y="14366"/>
                        </a:lnTo>
                        <a:close/>
                        <a:moveTo>
                          <a:pt x="14367" y="14366"/>
                        </a:moveTo>
                        <a:lnTo>
                          <a:pt x="24904" y="14366"/>
                        </a:lnTo>
                        <a:lnTo>
                          <a:pt x="24904" y="68957"/>
                        </a:lnTo>
                        <a:lnTo>
                          <a:pt x="14367" y="68957"/>
                        </a:lnTo>
                        <a:lnTo>
                          <a:pt x="14367" y="14366"/>
                        </a:lnTo>
                        <a:close/>
                        <a:moveTo>
                          <a:pt x="118763" y="67999"/>
                        </a:moveTo>
                        <a:lnTo>
                          <a:pt x="108227" y="67999"/>
                        </a:lnTo>
                        <a:lnTo>
                          <a:pt x="108227" y="14366"/>
                        </a:lnTo>
                        <a:lnTo>
                          <a:pt x="118763" y="14366"/>
                        </a:lnTo>
                        <a:lnTo>
                          <a:pt x="118763" y="67999"/>
                        </a:lnTo>
                        <a:close/>
                      </a:path>
                    </a:pathLst>
                  </a:custGeom>
                  <a:solidFill>
                    <a:srgbClr val="2D5967"/>
                  </a:solidFill>
                  <a:ln w="6417" cap="flat">
                    <a:noFill/>
                    <a:prstDash val="solid"/>
                    <a:miter/>
                  </a:ln>
                </p:spPr>
                <p:txBody>
                  <a:bodyPr rtlCol="0" anchor="ctr"/>
                  <a:lstStyle/>
                  <a:p>
                    <a:endParaRPr lang="en-US" sz="810"/>
                  </a:p>
                </p:txBody>
              </p:sp>
              <p:sp>
                <p:nvSpPr>
                  <p:cNvPr id="430" name="Freeform: Shape 429">
                    <a:extLst>
                      <a:ext uri="{FF2B5EF4-FFF2-40B4-BE49-F238E27FC236}">
                        <a16:creationId xmlns:a16="http://schemas.microsoft.com/office/drawing/2014/main" id="{B71BCD66-D78A-FDFD-EA73-5073FFC61F12}"/>
                      </a:ext>
                    </a:extLst>
                  </p:cNvPr>
                  <p:cNvSpPr/>
                  <p:nvPr/>
                </p:nvSpPr>
                <p:spPr>
                  <a:xfrm>
                    <a:off x="3488465" y="2490610"/>
                    <a:ext cx="132167" cy="81407"/>
                  </a:xfrm>
                  <a:custGeom>
                    <a:avLst/>
                    <a:gdLst>
                      <a:gd name="connsiteX0" fmla="*/ 0 w 132167"/>
                      <a:gd name="connsiteY0" fmla="*/ 81407 h 81407"/>
                      <a:gd name="connsiteX1" fmla="*/ 132168 w 132167"/>
                      <a:gd name="connsiteY1" fmla="*/ 81407 h 81407"/>
                      <a:gd name="connsiteX2" fmla="*/ 132168 w 132167"/>
                      <a:gd name="connsiteY2" fmla="*/ 0 h 81407"/>
                      <a:gd name="connsiteX3" fmla="*/ 0 w 132167"/>
                      <a:gd name="connsiteY3" fmla="*/ 0 h 81407"/>
                      <a:gd name="connsiteX4" fmla="*/ 0 w 132167"/>
                      <a:gd name="connsiteY4" fmla="*/ 81407 h 81407"/>
                      <a:gd name="connsiteX5" fmla="*/ 70874 w 132167"/>
                      <a:gd name="connsiteY5" fmla="*/ 67999 h 81407"/>
                      <a:gd name="connsiteX6" fmla="*/ 60337 w 132167"/>
                      <a:gd name="connsiteY6" fmla="*/ 67999 h 81407"/>
                      <a:gd name="connsiteX7" fmla="*/ 60337 w 132167"/>
                      <a:gd name="connsiteY7" fmla="*/ 14366 h 81407"/>
                      <a:gd name="connsiteX8" fmla="*/ 70874 w 132167"/>
                      <a:gd name="connsiteY8" fmla="*/ 14366 h 81407"/>
                      <a:gd name="connsiteX9" fmla="*/ 70874 w 132167"/>
                      <a:gd name="connsiteY9" fmla="*/ 67999 h 81407"/>
                      <a:gd name="connsiteX10" fmla="*/ 84279 w 132167"/>
                      <a:gd name="connsiteY10" fmla="*/ 14366 h 81407"/>
                      <a:gd name="connsiteX11" fmla="*/ 94815 w 132167"/>
                      <a:gd name="connsiteY11" fmla="*/ 14366 h 81407"/>
                      <a:gd name="connsiteX12" fmla="*/ 94815 w 132167"/>
                      <a:gd name="connsiteY12" fmla="*/ 68957 h 81407"/>
                      <a:gd name="connsiteX13" fmla="*/ 84279 w 132167"/>
                      <a:gd name="connsiteY13" fmla="*/ 68957 h 81407"/>
                      <a:gd name="connsiteX14" fmla="*/ 84279 w 132167"/>
                      <a:gd name="connsiteY14" fmla="*/ 14366 h 81407"/>
                      <a:gd name="connsiteX15" fmla="*/ 46926 w 132167"/>
                      <a:gd name="connsiteY15" fmla="*/ 67999 h 81407"/>
                      <a:gd name="connsiteX16" fmla="*/ 36390 w 132167"/>
                      <a:gd name="connsiteY16" fmla="*/ 67999 h 81407"/>
                      <a:gd name="connsiteX17" fmla="*/ 36390 w 132167"/>
                      <a:gd name="connsiteY17" fmla="*/ 14366 h 81407"/>
                      <a:gd name="connsiteX18" fmla="*/ 46926 w 132167"/>
                      <a:gd name="connsiteY18" fmla="*/ 14366 h 81407"/>
                      <a:gd name="connsiteX19" fmla="*/ 46926 w 132167"/>
                      <a:gd name="connsiteY19" fmla="*/ 67999 h 81407"/>
                      <a:gd name="connsiteX20" fmla="*/ 118756 w 132167"/>
                      <a:gd name="connsiteY20" fmla="*/ 67999 h 81407"/>
                      <a:gd name="connsiteX21" fmla="*/ 108226 w 132167"/>
                      <a:gd name="connsiteY21" fmla="*/ 67999 h 81407"/>
                      <a:gd name="connsiteX22" fmla="*/ 108226 w 132167"/>
                      <a:gd name="connsiteY22" fmla="*/ 14366 h 81407"/>
                      <a:gd name="connsiteX23" fmla="*/ 118756 w 132167"/>
                      <a:gd name="connsiteY23" fmla="*/ 14366 h 81407"/>
                      <a:gd name="connsiteX24" fmla="*/ 118756 w 132167"/>
                      <a:gd name="connsiteY24" fmla="*/ 67999 h 81407"/>
                      <a:gd name="connsiteX25" fmla="*/ 13405 w 132167"/>
                      <a:gd name="connsiteY25" fmla="*/ 14366 h 81407"/>
                      <a:gd name="connsiteX26" fmla="*/ 23941 w 132167"/>
                      <a:gd name="connsiteY26" fmla="*/ 14366 h 81407"/>
                      <a:gd name="connsiteX27" fmla="*/ 23941 w 132167"/>
                      <a:gd name="connsiteY27" fmla="*/ 68957 h 81407"/>
                      <a:gd name="connsiteX28" fmla="*/ 13405 w 132167"/>
                      <a:gd name="connsiteY28" fmla="*/ 68957 h 81407"/>
                      <a:gd name="connsiteX29" fmla="*/ 13405 w 132167"/>
                      <a:gd name="connsiteY29" fmla="*/ 14366 h 81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67" h="81407">
                        <a:moveTo>
                          <a:pt x="0" y="81407"/>
                        </a:moveTo>
                        <a:lnTo>
                          <a:pt x="132168" y="81407"/>
                        </a:lnTo>
                        <a:lnTo>
                          <a:pt x="132168" y="0"/>
                        </a:lnTo>
                        <a:lnTo>
                          <a:pt x="0" y="0"/>
                        </a:lnTo>
                        <a:lnTo>
                          <a:pt x="0" y="81407"/>
                        </a:lnTo>
                        <a:close/>
                        <a:moveTo>
                          <a:pt x="70874" y="67999"/>
                        </a:moveTo>
                        <a:lnTo>
                          <a:pt x="60337" y="67999"/>
                        </a:lnTo>
                        <a:lnTo>
                          <a:pt x="60337" y="14366"/>
                        </a:lnTo>
                        <a:lnTo>
                          <a:pt x="70874" y="14366"/>
                        </a:lnTo>
                        <a:lnTo>
                          <a:pt x="70874" y="67999"/>
                        </a:lnTo>
                        <a:close/>
                        <a:moveTo>
                          <a:pt x="84279" y="14366"/>
                        </a:moveTo>
                        <a:lnTo>
                          <a:pt x="94815" y="14366"/>
                        </a:lnTo>
                        <a:lnTo>
                          <a:pt x="94815" y="68957"/>
                        </a:lnTo>
                        <a:lnTo>
                          <a:pt x="84279" y="68957"/>
                        </a:lnTo>
                        <a:lnTo>
                          <a:pt x="84279" y="14366"/>
                        </a:lnTo>
                        <a:close/>
                        <a:moveTo>
                          <a:pt x="46926" y="67999"/>
                        </a:moveTo>
                        <a:lnTo>
                          <a:pt x="36390" y="67999"/>
                        </a:lnTo>
                        <a:lnTo>
                          <a:pt x="36390" y="14366"/>
                        </a:lnTo>
                        <a:lnTo>
                          <a:pt x="46926" y="14366"/>
                        </a:lnTo>
                        <a:lnTo>
                          <a:pt x="46926" y="67999"/>
                        </a:lnTo>
                        <a:close/>
                        <a:moveTo>
                          <a:pt x="118756" y="67999"/>
                        </a:moveTo>
                        <a:lnTo>
                          <a:pt x="108226" y="67999"/>
                        </a:lnTo>
                        <a:lnTo>
                          <a:pt x="108226" y="14366"/>
                        </a:lnTo>
                        <a:lnTo>
                          <a:pt x="118756" y="14366"/>
                        </a:lnTo>
                        <a:lnTo>
                          <a:pt x="118756" y="67999"/>
                        </a:lnTo>
                        <a:close/>
                        <a:moveTo>
                          <a:pt x="13405" y="14366"/>
                        </a:moveTo>
                        <a:lnTo>
                          <a:pt x="23941" y="14366"/>
                        </a:lnTo>
                        <a:lnTo>
                          <a:pt x="23941" y="68957"/>
                        </a:lnTo>
                        <a:lnTo>
                          <a:pt x="13405" y="68957"/>
                        </a:lnTo>
                        <a:lnTo>
                          <a:pt x="13405" y="14366"/>
                        </a:lnTo>
                        <a:close/>
                      </a:path>
                    </a:pathLst>
                  </a:custGeom>
                  <a:solidFill>
                    <a:srgbClr val="2D5967"/>
                  </a:solidFill>
                  <a:ln w="6417" cap="flat">
                    <a:noFill/>
                    <a:prstDash val="solid"/>
                    <a:miter/>
                  </a:ln>
                </p:spPr>
                <p:txBody>
                  <a:bodyPr rtlCol="0" anchor="ctr"/>
                  <a:lstStyle/>
                  <a:p>
                    <a:endParaRPr lang="en-US" sz="810"/>
                  </a:p>
                </p:txBody>
              </p:sp>
              <p:sp>
                <p:nvSpPr>
                  <p:cNvPr id="431" name="Freeform: Shape 430">
                    <a:extLst>
                      <a:ext uri="{FF2B5EF4-FFF2-40B4-BE49-F238E27FC236}">
                        <a16:creationId xmlns:a16="http://schemas.microsoft.com/office/drawing/2014/main" id="{40B3AD64-CCA8-CD51-63D9-76062BC67BA4}"/>
                      </a:ext>
                    </a:extLst>
                  </p:cNvPr>
                  <p:cNvSpPr/>
                  <p:nvPr/>
                </p:nvSpPr>
                <p:spPr>
                  <a:xfrm>
                    <a:off x="3335224" y="2593086"/>
                    <a:ext cx="132167" cy="81407"/>
                  </a:xfrm>
                  <a:custGeom>
                    <a:avLst/>
                    <a:gdLst>
                      <a:gd name="connsiteX0" fmla="*/ 132168 w 132167"/>
                      <a:gd name="connsiteY0" fmla="*/ 0 h 81407"/>
                      <a:gd name="connsiteX1" fmla="*/ 0 w 132167"/>
                      <a:gd name="connsiteY1" fmla="*/ 0 h 81407"/>
                      <a:gd name="connsiteX2" fmla="*/ 0 w 132167"/>
                      <a:gd name="connsiteY2" fmla="*/ 81408 h 81407"/>
                      <a:gd name="connsiteX3" fmla="*/ 132168 w 132167"/>
                      <a:gd name="connsiteY3" fmla="*/ 81408 h 81407"/>
                      <a:gd name="connsiteX4" fmla="*/ 132168 w 132167"/>
                      <a:gd name="connsiteY4" fmla="*/ 0 h 81407"/>
                      <a:gd name="connsiteX5" fmla="*/ 61294 w 132167"/>
                      <a:gd name="connsiteY5" fmla="*/ 13409 h 81407"/>
                      <a:gd name="connsiteX6" fmla="*/ 71830 w 132167"/>
                      <a:gd name="connsiteY6" fmla="*/ 13409 h 81407"/>
                      <a:gd name="connsiteX7" fmla="*/ 71830 w 132167"/>
                      <a:gd name="connsiteY7" fmla="*/ 68000 h 81407"/>
                      <a:gd name="connsiteX8" fmla="*/ 61294 w 132167"/>
                      <a:gd name="connsiteY8" fmla="*/ 68000 h 81407"/>
                      <a:gd name="connsiteX9" fmla="*/ 61294 w 132167"/>
                      <a:gd name="connsiteY9" fmla="*/ 13409 h 81407"/>
                      <a:gd name="connsiteX10" fmla="*/ 47889 w 132167"/>
                      <a:gd name="connsiteY10" fmla="*/ 68000 h 81407"/>
                      <a:gd name="connsiteX11" fmla="*/ 37352 w 132167"/>
                      <a:gd name="connsiteY11" fmla="*/ 68000 h 81407"/>
                      <a:gd name="connsiteX12" fmla="*/ 37352 w 132167"/>
                      <a:gd name="connsiteY12" fmla="*/ 13409 h 81407"/>
                      <a:gd name="connsiteX13" fmla="*/ 47889 w 132167"/>
                      <a:gd name="connsiteY13" fmla="*/ 13409 h 81407"/>
                      <a:gd name="connsiteX14" fmla="*/ 47889 w 132167"/>
                      <a:gd name="connsiteY14" fmla="*/ 68000 h 81407"/>
                      <a:gd name="connsiteX15" fmla="*/ 85241 w 132167"/>
                      <a:gd name="connsiteY15" fmla="*/ 13409 h 81407"/>
                      <a:gd name="connsiteX16" fmla="*/ 95778 w 132167"/>
                      <a:gd name="connsiteY16" fmla="*/ 13409 h 81407"/>
                      <a:gd name="connsiteX17" fmla="*/ 95778 w 132167"/>
                      <a:gd name="connsiteY17" fmla="*/ 68000 h 81407"/>
                      <a:gd name="connsiteX18" fmla="*/ 85241 w 132167"/>
                      <a:gd name="connsiteY18" fmla="*/ 68000 h 81407"/>
                      <a:gd name="connsiteX19" fmla="*/ 85241 w 132167"/>
                      <a:gd name="connsiteY19" fmla="*/ 13409 h 81407"/>
                      <a:gd name="connsiteX20" fmla="*/ 14367 w 132167"/>
                      <a:gd name="connsiteY20" fmla="*/ 13409 h 81407"/>
                      <a:gd name="connsiteX21" fmla="*/ 24904 w 132167"/>
                      <a:gd name="connsiteY21" fmla="*/ 13409 h 81407"/>
                      <a:gd name="connsiteX22" fmla="*/ 24904 w 132167"/>
                      <a:gd name="connsiteY22" fmla="*/ 68000 h 81407"/>
                      <a:gd name="connsiteX23" fmla="*/ 14367 w 132167"/>
                      <a:gd name="connsiteY23" fmla="*/ 68000 h 81407"/>
                      <a:gd name="connsiteX24" fmla="*/ 14367 w 132167"/>
                      <a:gd name="connsiteY24" fmla="*/ 13409 h 81407"/>
                      <a:gd name="connsiteX25" fmla="*/ 118763 w 132167"/>
                      <a:gd name="connsiteY25" fmla="*/ 68000 h 81407"/>
                      <a:gd name="connsiteX26" fmla="*/ 108227 w 132167"/>
                      <a:gd name="connsiteY26" fmla="*/ 68000 h 81407"/>
                      <a:gd name="connsiteX27" fmla="*/ 108227 w 132167"/>
                      <a:gd name="connsiteY27" fmla="*/ 13409 h 81407"/>
                      <a:gd name="connsiteX28" fmla="*/ 118763 w 132167"/>
                      <a:gd name="connsiteY28" fmla="*/ 13409 h 81407"/>
                      <a:gd name="connsiteX29" fmla="*/ 118763 w 132167"/>
                      <a:gd name="connsiteY29" fmla="*/ 68000 h 81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67" h="81407">
                        <a:moveTo>
                          <a:pt x="132168" y="0"/>
                        </a:moveTo>
                        <a:lnTo>
                          <a:pt x="0" y="0"/>
                        </a:lnTo>
                        <a:lnTo>
                          <a:pt x="0" y="81408"/>
                        </a:lnTo>
                        <a:lnTo>
                          <a:pt x="132168" y="81408"/>
                        </a:lnTo>
                        <a:lnTo>
                          <a:pt x="132168" y="0"/>
                        </a:lnTo>
                        <a:close/>
                        <a:moveTo>
                          <a:pt x="61294" y="13409"/>
                        </a:moveTo>
                        <a:lnTo>
                          <a:pt x="71830" y="13409"/>
                        </a:lnTo>
                        <a:lnTo>
                          <a:pt x="71830" y="68000"/>
                        </a:lnTo>
                        <a:lnTo>
                          <a:pt x="61294" y="68000"/>
                        </a:lnTo>
                        <a:cubicBezTo>
                          <a:pt x="61294" y="67042"/>
                          <a:pt x="61294" y="13409"/>
                          <a:pt x="61294" y="13409"/>
                        </a:cubicBezTo>
                        <a:close/>
                        <a:moveTo>
                          <a:pt x="47889" y="68000"/>
                        </a:moveTo>
                        <a:lnTo>
                          <a:pt x="37352" y="68000"/>
                        </a:lnTo>
                        <a:lnTo>
                          <a:pt x="37352" y="13409"/>
                        </a:lnTo>
                        <a:lnTo>
                          <a:pt x="47889" y="13409"/>
                        </a:lnTo>
                        <a:lnTo>
                          <a:pt x="47889" y="68000"/>
                        </a:lnTo>
                        <a:close/>
                        <a:moveTo>
                          <a:pt x="85241" y="13409"/>
                        </a:moveTo>
                        <a:lnTo>
                          <a:pt x="95778" y="13409"/>
                        </a:lnTo>
                        <a:lnTo>
                          <a:pt x="95778" y="68000"/>
                        </a:lnTo>
                        <a:lnTo>
                          <a:pt x="85241" y="68000"/>
                        </a:lnTo>
                        <a:lnTo>
                          <a:pt x="85241" y="13409"/>
                        </a:lnTo>
                        <a:close/>
                        <a:moveTo>
                          <a:pt x="14367" y="13409"/>
                        </a:moveTo>
                        <a:lnTo>
                          <a:pt x="24904" y="13409"/>
                        </a:lnTo>
                        <a:lnTo>
                          <a:pt x="24904" y="68000"/>
                        </a:lnTo>
                        <a:lnTo>
                          <a:pt x="14367" y="68000"/>
                        </a:lnTo>
                        <a:lnTo>
                          <a:pt x="14367" y="13409"/>
                        </a:lnTo>
                        <a:close/>
                        <a:moveTo>
                          <a:pt x="118763" y="68000"/>
                        </a:moveTo>
                        <a:lnTo>
                          <a:pt x="108227" y="68000"/>
                        </a:lnTo>
                        <a:lnTo>
                          <a:pt x="108227" y="13409"/>
                        </a:lnTo>
                        <a:lnTo>
                          <a:pt x="118763" y="13409"/>
                        </a:lnTo>
                        <a:lnTo>
                          <a:pt x="118763" y="68000"/>
                        </a:lnTo>
                        <a:close/>
                      </a:path>
                    </a:pathLst>
                  </a:custGeom>
                  <a:solidFill>
                    <a:srgbClr val="2D5967"/>
                  </a:solidFill>
                  <a:ln w="6417" cap="flat">
                    <a:noFill/>
                    <a:prstDash val="solid"/>
                    <a:miter/>
                  </a:ln>
                </p:spPr>
                <p:txBody>
                  <a:bodyPr rtlCol="0" anchor="ctr"/>
                  <a:lstStyle/>
                  <a:p>
                    <a:endParaRPr lang="en-US" sz="810"/>
                  </a:p>
                </p:txBody>
              </p:sp>
              <p:sp>
                <p:nvSpPr>
                  <p:cNvPr id="432" name="Freeform: Shape 431">
                    <a:extLst>
                      <a:ext uri="{FF2B5EF4-FFF2-40B4-BE49-F238E27FC236}">
                        <a16:creationId xmlns:a16="http://schemas.microsoft.com/office/drawing/2014/main" id="{6435F1FC-86A7-7E9E-6C44-2C7B5D99C6F2}"/>
                      </a:ext>
                    </a:extLst>
                  </p:cNvPr>
                  <p:cNvSpPr/>
                  <p:nvPr/>
                </p:nvSpPr>
                <p:spPr>
                  <a:xfrm>
                    <a:off x="3488465" y="2593086"/>
                    <a:ext cx="132167" cy="81407"/>
                  </a:xfrm>
                  <a:custGeom>
                    <a:avLst/>
                    <a:gdLst>
                      <a:gd name="connsiteX0" fmla="*/ 0 w 132167"/>
                      <a:gd name="connsiteY0" fmla="*/ 81408 h 81407"/>
                      <a:gd name="connsiteX1" fmla="*/ 132168 w 132167"/>
                      <a:gd name="connsiteY1" fmla="*/ 81408 h 81407"/>
                      <a:gd name="connsiteX2" fmla="*/ 132168 w 132167"/>
                      <a:gd name="connsiteY2" fmla="*/ 0 h 81407"/>
                      <a:gd name="connsiteX3" fmla="*/ 0 w 132167"/>
                      <a:gd name="connsiteY3" fmla="*/ 0 h 81407"/>
                      <a:gd name="connsiteX4" fmla="*/ 0 w 132167"/>
                      <a:gd name="connsiteY4" fmla="*/ 81408 h 81407"/>
                      <a:gd name="connsiteX5" fmla="*/ 70874 w 132167"/>
                      <a:gd name="connsiteY5" fmla="*/ 68000 h 81407"/>
                      <a:gd name="connsiteX6" fmla="*/ 60337 w 132167"/>
                      <a:gd name="connsiteY6" fmla="*/ 68000 h 81407"/>
                      <a:gd name="connsiteX7" fmla="*/ 60337 w 132167"/>
                      <a:gd name="connsiteY7" fmla="*/ 13409 h 81407"/>
                      <a:gd name="connsiteX8" fmla="*/ 70874 w 132167"/>
                      <a:gd name="connsiteY8" fmla="*/ 13409 h 81407"/>
                      <a:gd name="connsiteX9" fmla="*/ 70874 w 132167"/>
                      <a:gd name="connsiteY9" fmla="*/ 68000 h 81407"/>
                      <a:gd name="connsiteX10" fmla="*/ 84279 w 132167"/>
                      <a:gd name="connsiteY10" fmla="*/ 13409 h 81407"/>
                      <a:gd name="connsiteX11" fmla="*/ 94815 w 132167"/>
                      <a:gd name="connsiteY11" fmla="*/ 13409 h 81407"/>
                      <a:gd name="connsiteX12" fmla="*/ 94815 w 132167"/>
                      <a:gd name="connsiteY12" fmla="*/ 68000 h 81407"/>
                      <a:gd name="connsiteX13" fmla="*/ 84279 w 132167"/>
                      <a:gd name="connsiteY13" fmla="*/ 68000 h 81407"/>
                      <a:gd name="connsiteX14" fmla="*/ 84279 w 132167"/>
                      <a:gd name="connsiteY14" fmla="*/ 13409 h 81407"/>
                      <a:gd name="connsiteX15" fmla="*/ 46926 w 132167"/>
                      <a:gd name="connsiteY15" fmla="*/ 68000 h 81407"/>
                      <a:gd name="connsiteX16" fmla="*/ 36390 w 132167"/>
                      <a:gd name="connsiteY16" fmla="*/ 68000 h 81407"/>
                      <a:gd name="connsiteX17" fmla="*/ 36390 w 132167"/>
                      <a:gd name="connsiteY17" fmla="*/ 13409 h 81407"/>
                      <a:gd name="connsiteX18" fmla="*/ 46926 w 132167"/>
                      <a:gd name="connsiteY18" fmla="*/ 13409 h 81407"/>
                      <a:gd name="connsiteX19" fmla="*/ 46926 w 132167"/>
                      <a:gd name="connsiteY19" fmla="*/ 68000 h 81407"/>
                      <a:gd name="connsiteX20" fmla="*/ 118756 w 132167"/>
                      <a:gd name="connsiteY20" fmla="*/ 68000 h 81407"/>
                      <a:gd name="connsiteX21" fmla="*/ 108226 w 132167"/>
                      <a:gd name="connsiteY21" fmla="*/ 68000 h 81407"/>
                      <a:gd name="connsiteX22" fmla="*/ 108226 w 132167"/>
                      <a:gd name="connsiteY22" fmla="*/ 13409 h 81407"/>
                      <a:gd name="connsiteX23" fmla="*/ 118756 w 132167"/>
                      <a:gd name="connsiteY23" fmla="*/ 13409 h 81407"/>
                      <a:gd name="connsiteX24" fmla="*/ 118756 w 132167"/>
                      <a:gd name="connsiteY24" fmla="*/ 68000 h 81407"/>
                      <a:gd name="connsiteX25" fmla="*/ 13405 w 132167"/>
                      <a:gd name="connsiteY25" fmla="*/ 13409 h 81407"/>
                      <a:gd name="connsiteX26" fmla="*/ 23941 w 132167"/>
                      <a:gd name="connsiteY26" fmla="*/ 13409 h 81407"/>
                      <a:gd name="connsiteX27" fmla="*/ 23941 w 132167"/>
                      <a:gd name="connsiteY27" fmla="*/ 68000 h 81407"/>
                      <a:gd name="connsiteX28" fmla="*/ 13405 w 132167"/>
                      <a:gd name="connsiteY28" fmla="*/ 68000 h 81407"/>
                      <a:gd name="connsiteX29" fmla="*/ 13405 w 132167"/>
                      <a:gd name="connsiteY29" fmla="*/ 13409 h 81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67" h="81407">
                        <a:moveTo>
                          <a:pt x="0" y="81408"/>
                        </a:moveTo>
                        <a:lnTo>
                          <a:pt x="132168" y="81408"/>
                        </a:lnTo>
                        <a:lnTo>
                          <a:pt x="132168" y="0"/>
                        </a:lnTo>
                        <a:lnTo>
                          <a:pt x="0" y="0"/>
                        </a:lnTo>
                        <a:lnTo>
                          <a:pt x="0" y="81408"/>
                        </a:lnTo>
                        <a:close/>
                        <a:moveTo>
                          <a:pt x="70874" y="68000"/>
                        </a:moveTo>
                        <a:lnTo>
                          <a:pt x="60337" y="68000"/>
                        </a:lnTo>
                        <a:lnTo>
                          <a:pt x="60337" y="13409"/>
                        </a:lnTo>
                        <a:lnTo>
                          <a:pt x="70874" y="13409"/>
                        </a:lnTo>
                        <a:lnTo>
                          <a:pt x="70874" y="68000"/>
                        </a:lnTo>
                        <a:close/>
                        <a:moveTo>
                          <a:pt x="84279" y="13409"/>
                        </a:moveTo>
                        <a:lnTo>
                          <a:pt x="94815" y="13409"/>
                        </a:lnTo>
                        <a:lnTo>
                          <a:pt x="94815" y="68000"/>
                        </a:lnTo>
                        <a:lnTo>
                          <a:pt x="84279" y="68000"/>
                        </a:lnTo>
                        <a:lnTo>
                          <a:pt x="84279" y="13409"/>
                        </a:lnTo>
                        <a:close/>
                        <a:moveTo>
                          <a:pt x="46926" y="68000"/>
                        </a:moveTo>
                        <a:lnTo>
                          <a:pt x="36390" y="68000"/>
                        </a:lnTo>
                        <a:lnTo>
                          <a:pt x="36390" y="13409"/>
                        </a:lnTo>
                        <a:lnTo>
                          <a:pt x="46926" y="13409"/>
                        </a:lnTo>
                        <a:lnTo>
                          <a:pt x="46926" y="68000"/>
                        </a:lnTo>
                        <a:close/>
                        <a:moveTo>
                          <a:pt x="118756" y="68000"/>
                        </a:moveTo>
                        <a:lnTo>
                          <a:pt x="108226" y="68000"/>
                        </a:lnTo>
                        <a:lnTo>
                          <a:pt x="108226" y="13409"/>
                        </a:lnTo>
                        <a:lnTo>
                          <a:pt x="118756" y="13409"/>
                        </a:lnTo>
                        <a:lnTo>
                          <a:pt x="118756" y="68000"/>
                        </a:lnTo>
                        <a:close/>
                        <a:moveTo>
                          <a:pt x="13405" y="13409"/>
                        </a:moveTo>
                        <a:lnTo>
                          <a:pt x="23941" y="13409"/>
                        </a:lnTo>
                        <a:lnTo>
                          <a:pt x="23941" y="68000"/>
                        </a:lnTo>
                        <a:lnTo>
                          <a:pt x="13405" y="68000"/>
                        </a:lnTo>
                        <a:lnTo>
                          <a:pt x="13405" y="13409"/>
                        </a:lnTo>
                        <a:close/>
                      </a:path>
                    </a:pathLst>
                  </a:custGeom>
                  <a:solidFill>
                    <a:srgbClr val="2D5967"/>
                  </a:solidFill>
                  <a:ln w="6417" cap="flat">
                    <a:noFill/>
                    <a:prstDash val="solid"/>
                    <a:miter/>
                  </a:ln>
                </p:spPr>
                <p:txBody>
                  <a:bodyPr rtlCol="0" anchor="ctr"/>
                  <a:lstStyle/>
                  <a:p>
                    <a:endParaRPr lang="en-US" sz="810"/>
                  </a:p>
                </p:txBody>
              </p:sp>
            </p:grpSp>
          </p:grpSp>
          <p:sp>
            <p:nvSpPr>
              <p:cNvPr id="433" name="TextBox 432">
                <a:extLst>
                  <a:ext uri="{FF2B5EF4-FFF2-40B4-BE49-F238E27FC236}">
                    <a16:creationId xmlns:a16="http://schemas.microsoft.com/office/drawing/2014/main" id="{43D5AC92-3CB1-73C6-F537-8F527C15A31F}"/>
                  </a:ext>
                </a:extLst>
              </p:cNvPr>
              <p:cNvSpPr txBox="1"/>
              <p:nvPr/>
            </p:nvSpPr>
            <p:spPr>
              <a:xfrm>
                <a:off x="3158793" y="2785332"/>
                <a:ext cx="64633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Container</a:t>
                </a:r>
              </a:p>
            </p:txBody>
          </p:sp>
        </p:grpSp>
        <p:grpSp>
          <p:nvGrpSpPr>
            <p:cNvPr id="434" name="Graphic 4">
              <a:extLst>
                <a:ext uri="{FF2B5EF4-FFF2-40B4-BE49-F238E27FC236}">
                  <a16:creationId xmlns:a16="http://schemas.microsoft.com/office/drawing/2014/main" id="{55265511-1DFB-E878-1ABF-60318AA89A78}"/>
                </a:ext>
              </a:extLst>
            </p:cNvPr>
            <p:cNvGrpSpPr/>
            <p:nvPr/>
          </p:nvGrpSpPr>
          <p:grpSpPr>
            <a:xfrm>
              <a:off x="3872814" y="2508748"/>
              <a:ext cx="694421" cy="596236"/>
              <a:chOff x="3872814" y="2508748"/>
              <a:chExt cx="694421" cy="596236"/>
            </a:xfrm>
          </p:grpSpPr>
          <p:grpSp>
            <p:nvGrpSpPr>
              <p:cNvPr id="435" name="Graphic 4">
                <a:extLst>
                  <a:ext uri="{FF2B5EF4-FFF2-40B4-BE49-F238E27FC236}">
                    <a16:creationId xmlns:a16="http://schemas.microsoft.com/office/drawing/2014/main" id="{6A068FF8-8108-9801-379C-B9104280AEDC}"/>
                  </a:ext>
                </a:extLst>
              </p:cNvPr>
              <p:cNvGrpSpPr/>
              <p:nvPr/>
            </p:nvGrpSpPr>
            <p:grpSpPr>
              <a:xfrm>
                <a:off x="4023359" y="2508748"/>
                <a:ext cx="385010" cy="317068"/>
                <a:chOff x="4023359" y="2508748"/>
                <a:chExt cx="385010" cy="317068"/>
              </a:xfrm>
            </p:grpSpPr>
            <p:grpSp>
              <p:nvGrpSpPr>
                <p:cNvPr id="436" name="Graphic 4">
                  <a:extLst>
                    <a:ext uri="{FF2B5EF4-FFF2-40B4-BE49-F238E27FC236}">
                      <a16:creationId xmlns:a16="http://schemas.microsoft.com/office/drawing/2014/main" id="{9CFC7CB6-337A-0325-4849-12B2863D3A48}"/>
                    </a:ext>
                  </a:extLst>
                </p:cNvPr>
                <p:cNvGrpSpPr/>
                <p:nvPr/>
              </p:nvGrpSpPr>
              <p:grpSpPr>
                <a:xfrm>
                  <a:off x="4023359" y="2508748"/>
                  <a:ext cx="385010" cy="317068"/>
                  <a:chOff x="4023359" y="2508748"/>
                  <a:chExt cx="385010" cy="317068"/>
                </a:xfrm>
                <a:solidFill>
                  <a:srgbClr val="FFFFFF"/>
                </a:solidFill>
              </p:grpSpPr>
              <p:sp>
                <p:nvSpPr>
                  <p:cNvPr id="437" name="Freeform: Shape 436">
                    <a:extLst>
                      <a:ext uri="{FF2B5EF4-FFF2-40B4-BE49-F238E27FC236}">
                        <a16:creationId xmlns:a16="http://schemas.microsoft.com/office/drawing/2014/main" id="{DAB9D137-17B2-C2B2-F490-CC8815F9C96C}"/>
                      </a:ext>
                    </a:extLst>
                  </p:cNvPr>
                  <p:cNvSpPr/>
                  <p:nvPr/>
                </p:nvSpPr>
                <p:spPr>
                  <a:xfrm>
                    <a:off x="4027133" y="2512522"/>
                    <a:ext cx="377464" cy="310271"/>
                  </a:xfrm>
                  <a:custGeom>
                    <a:avLst/>
                    <a:gdLst>
                      <a:gd name="connsiteX0" fmla="*/ 16607 w 377464"/>
                      <a:gd name="connsiteY0" fmla="*/ 309521 h 310271"/>
                      <a:gd name="connsiteX1" fmla="*/ 0 w 377464"/>
                      <a:gd name="connsiteY1" fmla="*/ 292908 h 310271"/>
                      <a:gd name="connsiteX2" fmla="*/ 0 w 377464"/>
                      <a:gd name="connsiteY2" fmla="*/ 16608 h 310271"/>
                      <a:gd name="connsiteX3" fmla="*/ 16607 w 377464"/>
                      <a:gd name="connsiteY3" fmla="*/ 0 h 310271"/>
                      <a:gd name="connsiteX4" fmla="*/ 360857 w 377464"/>
                      <a:gd name="connsiteY4" fmla="*/ 0 h 310271"/>
                      <a:gd name="connsiteX5" fmla="*/ 377464 w 377464"/>
                      <a:gd name="connsiteY5" fmla="*/ 16608 h 310271"/>
                      <a:gd name="connsiteX6" fmla="*/ 377464 w 377464"/>
                      <a:gd name="connsiteY6" fmla="*/ 293665 h 310271"/>
                      <a:gd name="connsiteX7" fmla="*/ 360857 w 377464"/>
                      <a:gd name="connsiteY7" fmla="*/ 310272 h 310271"/>
                      <a:gd name="connsiteX8" fmla="*/ 16607 w 377464"/>
                      <a:gd name="connsiteY8" fmla="*/ 310272 h 310271"/>
                      <a:gd name="connsiteX9" fmla="*/ 16607 w 377464"/>
                      <a:gd name="connsiteY9" fmla="*/ 309521 h 31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464" h="310271">
                        <a:moveTo>
                          <a:pt x="16607" y="309521"/>
                        </a:moveTo>
                        <a:cubicBezTo>
                          <a:pt x="7553" y="309521"/>
                          <a:pt x="0" y="301968"/>
                          <a:pt x="0" y="292908"/>
                        </a:cubicBezTo>
                        <a:lnTo>
                          <a:pt x="0" y="16608"/>
                        </a:lnTo>
                        <a:cubicBezTo>
                          <a:pt x="0" y="7549"/>
                          <a:pt x="7553" y="0"/>
                          <a:pt x="16607" y="0"/>
                        </a:cubicBezTo>
                        <a:lnTo>
                          <a:pt x="360857" y="0"/>
                        </a:lnTo>
                        <a:cubicBezTo>
                          <a:pt x="369912" y="0"/>
                          <a:pt x="377464" y="7549"/>
                          <a:pt x="377464" y="16608"/>
                        </a:cubicBezTo>
                        <a:lnTo>
                          <a:pt x="377464" y="293665"/>
                        </a:lnTo>
                        <a:cubicBezTo>
                          <a:pt x="377464" y="302725"/>
                          <a:pt x="369912" y="310272"/>
                          <a:pt x="360857" y="310272"/>
                        </a:cubicBezTo>
                        <a:lnTo>
                          <a:pt x="16607" y="310272"/>
                        </a:lnTo>
                        <a:lnTo>
                          <a:pt x="16607" y="309521"/>
                        </a:lnTo>
                        <a:close/>
                      </a:path>
                    </a:pathLst>
                  </a:custGeom>
                  <a:solidFill>
                    <a:srgbClr val="FFFFFF"/>
                  </a:solidFill>
                  <a:ln w="6417" cap="flat">
                    <a:noFill/>
                    <a:prstDash val="solid"/>
                    <a:miter/>
                  </a:ln>
                </p:spPr>
                <p:txBody>
                  <a:bodyPr rtlCol="0" anchor="ctr"/>
                  <a:lstStyle/>
                  <a:p>
                    <a:endParaRPr lang="en-US" sz="810"/>
                  </a:p>
                </p:txBody>
              </p:sp>
              <p:sp>
                <p:nvSpPr>
                  <p:cNvPr id="438" name="Freeform: Shape 437">
                    <a:extLst>
                      <a:ext uri="{FF2B5EF4-FFF2-40B4-BE49-F238E27FC236}">
                        <a16:creationId xmlns:a16="http://schemas.microsoft.com/office/drawing/2014/main" id="{10D9CCFB-2B90-5B05-BA4E-7106008FF15F}"/>
                      </a:ext>
                    </a:extLst>
                  </p:cNvPr>
                  <p:cNvSpPr/>
                  <p:nvPr/>
                </p:nvSpPr>
                <p:spPr>
                  <a:xfrm>
                    <a:off x="4023359" y="2508748"/>
                    <a:ext cx="385010" cy="317068"/>
                  </a:xfrm>
                  <a:custGeom>
                    <a:avLst/>
                    <a:gdLst>
                      <a:gd name="connsiteX0" fmla="*/ 363873 w 385010"/>
                      <a:gd name="connsiteY0" fmla="*/ 7549 h 317068"/>
                      <a:gd name="connsiteX1" fmla="*/ 376707 w 385010"/>
                      <a:gd name="connsiteY1" fmla="*/ 20383 h 317068"/>
                      <a:gd name="connsiteX2" fmla="*/ 376707 w 385010"/>
                      <a:gd name="connsiteY2" fmla="*/ 297439 h 317068"/>
                      <a:gd name="connsiteX3" fmla="*/ 363873 w 385010"/>
                      <a:gd name="connsiteY3" fmla="*/ 310273 h 317068"/>
                      <a:gd name="connsiteX4" fmla="*/ 20380 w 385010"/>
                      <a:gd name="connsiteY4" fmla="*/ 310273 h 317068"/>
                      <a:gd name="connsiteX5" fmla="*/ 7546 w 385010"/>
                      <a:gd name="connsiteY5" fmla="*/ 296682 h 317068"/>
                      <a:gd name="connsiteX6" fmla="*/ 7546 w 385010"/>
                      <a:gd name="connsiteY6" fmla="*/ 20383 h 317068"/>
                      <a:gd name="connsiteX7" fmla="*/ 20380 w 385010"/>
                      <a:gd name="connsiteY7" fmla="*/ 7549 h 317068"/>
                      <a:gd name="connsiteX8" fmla="*/ 363873 w 385010"/>
                      <a:gd name="connsiteY8" fmla="*/ 7549 h 317068"/>
                      <a:gd name="connsiteX9" fmla="*/ 363873 w 385010"/>
                      <a:gd name="connsiteY9" fmla="*/ 0 h 317068"/>
                      <a:gd name="connsiteX10" fmla="*/ 20380 w 385010"/>
                      <a:gd name="connsiteY10" fmla="*/ 0 h 317068"/>
                      <a:gd name="connsiteX11" fmla="*/ 0 w 385010"/>
                      <a:gd name="connsiteY11" fmla="*/ 20383 h 317068"/>
                      <a:gd name="connsiteX12" fmla="*/ 0 w 385010"/>
                      <a:gd name="connsiteY12" fmla="*/ 297439 h 317068"/>
                      <a:gd name="connsiteX13" fmla="*/ 20380 w 385010"/>
                      <a:gd name="connsiteY13" fmla="*/ 317068 h 317068"/>
                      <a:gd name="connsiteX14" fmla="*/ 364630 w 385010"/>
                      <a:gd name="connsiteY14" fmla="*/ 317068 h 317068"/>
                      <a:gd name="connsiteX15" fmla="*/ 385011 w 385010"/>
                      <a:gd name="connsiteY15" fmla="*/ 296682 h 317068"/>
                      <a:gd name="connsiteX16" fmla="*/ 385011 w 385010"/>
                      <a:gd name="connsiteY16" fmla="*/ 20383 h 317068"/>
                      <a:gd name="connsiteX17" fmla="*/ 363873 w 385010"/>
                      <a:gd name="connsiteY17" fmla="*/ 0 h 317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010" h="317068">
                        <a:moveTo>
                          <a:pt x="363873" y="7549"/>
                        </a:moveTo>
                        <a:cubicBezTo>
                          <a:pt x="370669" y="7549"/>
                          <a:pt x="376707" y="12834"/>
                          <a:pt x="376707" y="20383"/>
                        </a:cubicBezTo>
                        <a:lnTo>
                          <a:pt x="376707" y="297439"/>
                        </a:lnTo>
                        <a:cubicBezTo>
                          <a:pt x="376707" y="304235"/>
                          <a:pt x="371420" y="310273"/>
                          <a:pt x="363873" y="310273"/>
                        </a:cubicBezTo>
                        <a:lnTo>
                          <a:pt x="20380" y="310273"/>
                        </a:lnTo>
                        <a:cubicBezTo>
                          <a:pt x="12834" y="309516"/>
                          <a:pt x="7546" y="304235"/>
                          <a:pt x="7546" y="296682"/>
                        </a:cubicBezTo>
                        <a:lnTo>
                          <a:pt x="7546" y="20383"/>
                        </a:lnTo>
                        <a:cubicBezTo>
                          <a:pt x="7546" y="12834"/>
                          <a:pt x="12834" y="7549"/>
                          <a:pt x="20380" y="7549"/>
                        </a:cubicBezTo>
                        <a:lnTo>
                          <a:pt x="363873" y="7549"/>
                        </a:lnTo>
                        <a:close/>
                        <a:moveTo>
                          <a:pt x="363873" y="0"/>
                        </a:moveTo>
                        <a:lnTo>
                          <a:pt x="20380" y="0"/>
                        </a:lnTo>
                        <a:cubicBezTo>
                          <a:pt x="9061" y="0"/>
                          <a:pt x="0" y="9059"/>
                          <a:pt x="0" y="20383"/>
                        </a:cubicBezTo>
                        <a:lnTo>
                          <a:pt x="0" y="297439"/>
                        </a:lnTo>
                        <a:cubicBezTo>
                          <a:pt x="0" y="308008"/>
                          <a:pt x="9061" y="317068"/>
                          <a:pt x="20380" y="317068"/>
                        </a:cubicBezTo>
                        <a:lnTo>
                          <a:pt x="364630" y="317068"/>
                        </a:lnTo>
                        <a:cubicBezTo>
                          <a:pt x="375950" y="317068"/>
                          <a:pt x="385011" y="308008"/>
                          <a:pt x="385011" y="296682"/>
                        </a:cubicBezTo>
                        <a:lnTo>
                          <a:pt x="385011" y="20383"/>
                        </a:lnTo>
                        <a:cubicBezTo>
                          <a:pt x="384253" y="9059"/>
                          <a:pt x="375199" y="0"/>
                          <a:pt x="363873" y="0"/>
                        </a:cubicBezTo>
                        <a:close/>
                      </a:path>
                    </a:pathLst>
                  </a:custGeom>
                  <a:solidFill>
                    <a:srgbClr val="FFFFFF"/>
                  </a:solidFill>
                  <a:ln w="6417" cap="flat">
                    <a:noFill/>
                    <a:prstDash val="solid"/>
                    <a:miter/>
                  </a:ln>
                </p:spPr>
                <p:txBody>
                  <a:bodyPr rtlCol="0" anchor="ctr"/>
                  <a:lstStyle/>
                  <a:p>
                    <a:endParaRPr lang="en-US" sz="810"/>
                  </a:p>
                </p:txBody>
              </p:sp>
            </p:grpSp>
            <p:grpSp>
              <p:nvGrpSpPr>
                <p:cNvPr id="439" name="Graphic 4">
                  <a:extLst>
                    <a:ext uri="{FF2B5EF4-FFF2-40B4-BE49-F238E27FC236}">
                      <a16:creationId xmlns:a16="http://schemas.microsoft.com/office/drawing/2014/main" id="{C8E01A8A-58A0-01B6-F3C7-95AFEC0638B6}"/>
                    </a:ext>
                  </a:extLst>
                </p:cNvPr>
                <p:cNvGrpSpPr/>
                <p:nvPr/>
              </p:nvGrpSpPr>
              <p:grpSpPr>
                <a:xfrm>
                  <a:off x="4030906" y="2516296"/>
                  <a:ext cx="369911" cy="302724"/>
                  <a:chOff x="4030906" y="2516296"/>
                  <a:chExt cx="369911" cy="302724"/>
                </a:xfrm>
                <a:solidFill>
                  <a:srgbClr val="2D5967"/>
                </a:solidFill>
              </p:grpSpPr>
              <p:sp>
                <p:nvSpPr>
                  <p:cNvPr id="440" name="Freeform: Shape 439">
                    <a:extLst>
                      <a:ext uri="{FF2B5EF4-FFF2-40B4-BE49-F238E27FC236}">
                        <a16:creationId xmlns:a16="http://schemas.microsoft.com/office/drawing/2014/main" id="{BB4C196C-0403-4051-A1CC-F5801D21C1AC}"/>
                      </a:ext>
                    </a:extLst>
                  </p:cNvPr>
                  <p:cNvSpPr/>
                  <p:nvPr/>
                </p:nvSpPr>
                <p:spPr>
                  <a:xfrm>
                    <a:off x="4030906" y="2516297"/>
                    <a:ext cx="30197" cy="301966"/>
                  </a:xfrm>
                  <a:custGeom>
                    <a:avLst/>
                    <a:gdLst>
                      <a:gd name="connsiteX0" fmla="*/ 24917 w 30197"/>
                      <a:gd name="connsiteY0" fmla="*/ 290647 h 301966"/>
                      <a:gd name="connsiteX1" fmla="*/ 12834 w 30197"/>
                      <a:gd name="connsiteY1" fmla="*/ 290647 h 301966"/>
                      <a:gd name="connsiteX2" fmla="*/ 11325 w 30197"/>
                      <a:gd name="connsiteY2" fmla="*/ 289133 h 301966"/>
                      <a:gd name="connsiteX3" fmla="*/ 11325 w 30197"/>
                      <a:gd name="connsiteY3" fmla="*/ 12834 h 301966"/>
                      <a:gd name="connsiteX4" fmla="*/ 12834 w 30197"/>
                      <a:gd name="connsiteY4" fmla="*/ 11324 h 301966"/>
                      <a:gd name="connsiteX5" fmla="*/ 25667 w 30197"/>
                      <a:gd name="connsiteY5" fmla="*/ 11324 h 301966"/>
                      <a:gd name="connsiteX6" fmla="*/ 30198 w 30197"/>
                      <a:gd name="connsiteY6" fmla="*/ 0 h 301966"/>
                      <a:gd name="connsiteX7" fmla="*/ 12834 w 30197"/>
                      <a:gd name="connsiteY7" fmla="*/ 0 h 301966"/>
                      <a:gd name="connsiteX8" fmla="*/ 0 w 30197"/>
                      <a:gd name="connsiteY8" fmla="*/ 12834 h 301966"/>
                      <a:gd name="connsiteX9" fmla="*/ 0 w 30197"/>
                      <a:gd name="connsiteY9" fmla="*/ 289890 h 301966"/>
                      <a:gd name="connsiteX10" fmla="*/ 12834 w 30197"/>
                      <a:gd name="connsiteY10" fmla="*/ 301966 h 301966"/>
                      <a:gd name="connsiteX11" fmla="*/ 29447 w 30197"/>
                      <a:gd name="connsiteY11" fmla="*/ 301966 h 301966"/>
                      <a:gd name="connsiteX12" fmla="*/ 24917 w 30197"/>
                      <a:gd name="connsiteY12" fmla="*/ 290647 h 30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97" h="301966">
                        <a:moveTo>
                          <a:pt x="24917" y="290647"/>
                        </a:moveTo>
                        <a:lnTo>
                          <a:pt x="12834" y="290647"/>
                        </a:lnTo>
                        <a:cubicBezTo>
                          <a:pt x="12083" y="290647"/>
                          <a:pt x="11325" y="289890"/>
                          <a:pt x="11325" y="289133"/>
                        </a:cubicBezTo>
                        <a:lnTo>
                          <a:pt x="11325" y="12834"/>
                        </a:lnTo>
                        <a:cubicBezTo>
                          <a:pt x="11325" y="12079"/>
                          <a:pt x="12083" y="11324"/>
                          <a:pt x="12834" y="11324"/>
                        </a:cubicBezTo>
                        <a:lnTo>
                          <a:pt x="25667" y="11324"/>
                        </a:lnTo>
                        <a:cubicBezTo>
                          <a:pt x="25667" y="6795"/>
                          <a:pt x="27181" y="3020"/>
                          <a:pt x="30198" y="0"/>
                        </a:cubicBezTo>
                        <a:lnTo>
                          <a:pt x="12834" y="0"/>
                        </a:lnTo>
                        <a:cubicBezTo>
                          <a:pt x="5287" y="0"/>
                          <a:pt x="0" y="5285"/>
                          <a:pt x="0" y="12834"/>
                        </a:cubicBezTo>
                        <a:lnTo>
                          <a:pt x="0" y="289890"/>
                        </a:lnTo>
                        <a:cubicBezTo>
                          <a:pt x="0" y="296685"/>
                          <a:pt x="5287" y="301966"/>
                          <a:pt x="12834" y="301966"/>
                        </a:cubicBezTo>
                        <a:lnTo>
                          <a:pt x="29447" y="301966"/>
                        </a:lnTo>
                        <a:cubicBezTo>
                          <a:pt x="27181" y="298950"/>
                          <a:pt x="25667" y="295177"/>
                          <a:pt x="24917" y="290647"/>
                        </a:cubicBezTo>
                        <a:close/>
                      </a:path>
                    </a:pathLst>
                  </a:custGeom>
                  <a:solidFill>
                    <a:srgbClr val="2D5967"/>
                  </a:solidFill>
                  <a:ln w="6417" cap="flat">
                    <a:noFill/>
                    <a:prstDash val="solid"/>
                    <a:miter/>
                  </a:ln>
                </p:spPr>
                <p:txBody>
                  <a:bodyPr rtlCol="0" anchor="ctr"/>
                  <a:lstStyle/>
                  <a:p>
                    <a:endParaRPr lang="en-US" sz="810"/>
                  </a:p>
                </p:txBody>
              </p:sp>
              <p:sp>
                <p:nvSpPr>
                  <p:cNvPr id="441" name="Freeform: Shape 440">
                    <a:extLst>
                      <a:ext uri="{FF2B5EF4-FFF2-40B4-BE49-F238E27FC236}">
                        <a16:creationId xmlns:a16="http://schemas.microsoft.com/office/drawing/2014/main" id="{CE7E4CEE-F6D1-A945-25DE-59909D2F578C}"/>
                      </a:ext>
                    </a:extLst>
                  </p:cNvPr>
                  <p:cNvSpPr/>
                  <p:nvPr/>
                </p:nvSpPr>
                <p:spPr>
                  <a:xfrm>
                    <a:off x="4064126" y="2516296"/>
                    <a:ext cx="29440" cy="302724"/>
                  </a:xfrm>
                  <a:custGeom>
                    <a:avLst/>
                    <a:gdLst>
                      <a:gd name="connsiteX0" fmla="*/ 25667 w 29440"/>
                      <a:gd name="connsiteY0" fmla="*/ 290648 h 302724"/>
                      <a:gd name="connsiteX1" fmla="*/ 12834 w 29440"/>
                      <a:gd name="connsiteY1" fmla="*/ 290648 h 302724"/>
                      <a:gd name="connsiteX2" fmla="*/ 11325 w 29440"/>
                      <a:gd name="connsiteY2" fmla="*/ 289134 h 302724"/>
                      <a:gd name="connsiteX3" fmla="*/ 11325 w 29440"/>
                      <a:gd name="connsiteY3" fmla="*/ 12834 h 302724"/>
                      <a:gd name="connsiteX4" fmla="*/ 12834 w 29440"/>
                      <a:gd name="connsiteY4" fmla="*/ 11324 h 302724"/>
                      <a:gd name="connsiteX5" fmla="*/ 25667 w 29440"/>
                      <a:gd name="connsiteY5" fmla="*/ 11324 h 302724"/>
                      <a:gd name="connsiteX6" fmla="*/ 29440 w 29440"/>
                      <a:gd name="connsiteY6" fmla="*/ 0 h 302724"/>
                      <a:gd name="connsiteX7" fmla="*/ 12834 w 29440"/>
                      <a:gd name="connsiteY7" fmla="*/ 0 h 302724"/>
                      <a:gd name="connsiteX8" fmla="*/ 0 w 29440"/>
                      <a:gd name="connsiteY8" fmla="*/ 12834 h 302724"/>
                      <a:gd name="connsiteX9" fmla="*/ 0 w 29440"/>
                      <a:gd name="connsiteY9" fmla="*/ 289891 h 302724"/>
                      <a:gd name="connsiteX10" fmla="*/ 12834 w 29440"/>
                      <a:gd name="connsiteY10" fmla="*/ 302725 h 302724"/>
                      <a:gd name="connsiteX11" fmla="*/ 29440 w 29440"/>
                      <a:gd name="connsiteY11" fmla="*/ 302725 h 302724"/>
                      <a:gd name="connsiteX12" fmla="*/ 25667 w 29440"/>
                      <a:gd name="connsiteY12" fmla="*/ 290648 h 30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40" h="302724">
                        <a:moveTo>
                          <a:pt x="25667" y="290648"/>
                        </a:moveTo>
                        <a:lnTo>
                          <a:pt x="12834" y="290648"/>
                        </a:lnTo>
                        <a:cubicBezTo>
                          <a:pt x="12076" y="290648"/>
                          <a:pt x="11325" y="289891"/>
                          <a:pt x="11325" y="289134"/>
                        </a:cubicBezTo>
                        <a:lnTo>
                          <a:pt x="11325" y="12834"/>
                        </a:lnTo>
                        <a:cubicBezTo>
                          <a:pt x="11325" y="12079"/>
                          <a:pt x="12076" y="11324"/>
                          <a:pt x="12834" y="11324"/>
                        </a:cubicBezTo>
                        <a:lnTo>
                          <a:pt x="25667" y="11324"/>
                        </a:lnTo>
                        <a:cubicBezTo>
                          <a:pt x="25667" y="6794"/>
                          <a:pt x="27175" y="3020"/>
                          <a:pt x="29440" y="0"/>
                        </a:cubicBezTo>
                        <a:lnTo>
                          <a:pt x="12834" y="0"/>
                        </a:lnTo>
                        <a:cubicBezTo>
                          <a:pt x="6038" y="0"/>
                          <a:pt x="0" y="5284"/>
                          <a:pt x="0" y="12834"/>
                        </a:cubicBezTo>
                        <a:lnTo>
                          <a:pt x="0" y="289891"/>
                        </a:lnTo>
                        <a:cubicBezTo>
                          <a:pt x="0" y="296687"/>
                          <a:pt x="5281" y="302725"/>
                          <a:pt x="12834" y="302725"/>
                        </a:cubicBezTo>
                        <a:lnTo>
                          <a:pt x="29440" y="302725"/>
                        </a:lnTo>
                        <a:cubicBezTo>
                          <a:pt x="27175" y="298952"/>
                          <a:pt x="25667" y="295172"/>
                          <a:pt x="25667" y="290648"/>
                        </a:cubicBezTo>
                        <a:close/>
                      </a:path>
                    </a:pathLst>
                  </a:custGeom>
                  <a:solidFill>
                    <a:srgbClr val="2D5967"/>
                  </a:solidFill>
                  <a:ln w="6417" cap="flat">
                    <a:noFill/>
                    <a:prstDash val="solid"/>
                    <a:miter/>
                  </a:ln>
                </p:spPr>
                <p:txBody>
                  <a:bodyPr rtlCol="0" anchor="ctr"/>
                  <a:lstStyle/>
                  <a:p>
                    <a:endParaRPr lang="en-US" sz="810"/>
                  </a:p>
                </p:txBody>
              </p:sp>
              <p:sp>
                <p:nvSpPr>
                  <p:cNvPr id="442" name="Freeform: Shape 441">
                    <a:extLst>
                      <a:ext uri="{FF2B5EF4-FFF2-40B4-BE49-F238E27FC236}">
                        <a16:creationId xmlns:a16="http://schemas.microsoft.com/office/drawing/2014/main" id="{9B445590-44A5-B455-4637-DD5873BBFBDB}"/>
                      </a:ext>
                    </a:extLst>
                  </p:cNvPr>
                  <p:cNvSpPr/>
                  <p:nvPr/>
                </p:nvSpPr>
                <p:spPr>
                  <a:xfrm>
                    <a:off x="4098096" y="2516296"/>
                    <a:ext cx="302721" cy="302724"/>
                  </a:xfrm>
                  <a:custGeom>
                    <a:avLst/>
                    <a:gdLst>
                      <a:gd name="connsiteX0" fmla="*/ 289137 w 302721"/>
                      <a:gd name="connsiteY0" fmla="*/ 0 h 302724"/>
                      <a:gd name="connsiteX1" fmla="*/ 12834 w 302721"/>
                      <a:gd name="connsiteY1" fmla="*/ 0 h 302724"/>
                      <a:gd name="connsiteX2" fmla="*/ 0 w 302721"/>
                      <a:gd name="connsiteY2" fmla="*/ 12834 h 302724"/>
                      <a:gd name="connsiteX3" fmla="*/ 0 w 302721"/>
                      <a:gd name="connsiteY3" fmla="*/ 289891 h 302724"/>
                      <a:gd name="connsiteX4" fmla="*/ 12834 w 302721"/>
                      <a:gd name="connsiteY4" fmla="*/ 302725 h 302724"/>
                      <a:gd name="connsiteX5" fmla="*/ 289894 w 302721"/>
                      <a:gd name="connsiteY5" fmla="*/ 302725 h 302724"/>
                      <a:gd name="connsiteX6" fmla="*/ 302721 w 302721"/>
                      <a:gd name="connsiteY6" fmla="*/ 289891 h 302724"/>
                      <a:gd name="connsiteX7" fmla="*/ 302721 w 302721"/>
                      <a:gd name="connsiteY7" fmla="*/ 12834 h 302724"/>
                      <a:gd name="connsiteX8" fmla="*/ 289137 w 302721"/>
                      <a:gd name="connsiteY8" fmla="*/ 0 h 302724"/>
                      <a:gd name="connsiteX9" fmla="*/ 290645 w 302721"/>
                      <a:gd name="connsiteY9" fmla="*/ 289134 h 302724"/>
                      <a:gd name="connsiteX10" fmla="*/ 289137 w 302721"/>
                      <a:gd name="connsiteY10" fmla="*/ 290648 h 302724"/>
                      <a:gd name="connsiteX11" fmla="*/ 12834 w 302721"/>
                      <a:gd name="connsiteY11" fmla="*/ 290648 h 302724"/>
                      <a:gd name="connsiteX12" fmla="*/ 11326 w 302721"/>
                      <a:gd name="connsiteY12" fmla="*/ 289134 h 302724"/>
                      <a:gd name="connsiteX13" fmla="*/ 11326 w 302721"/>
                      <a:gd name="connsiteY13" fmla="*/ 12834 h 302724"/>
                      <a:gd name="connsiteX14" fmla="*/ 12834 w 302721"/>
                      <a:gd name="connsiteY14" fmla="*/ 11324 h 302724"/>
                      <a:gd name="connsiteX15" fmla="*/ 289894 w 302721"/>
                      <a:gd name="connsiteY15" fmla="*/ 11324 h 302724"/>
                      <a:gd name="connsiteX16" fmla="*/ 291402 w 302721"/>
                      <a:gd name="connsiteY16" fmla="*/ 12834 h 302724"/>
                      <a:gd name="connsiteX17" fmla="*/ 291402 w 302721"/>
                      <a:gd name="connsiteY17" fmla="*/ 289134 h 302724"/>
                      <a:gd name="connsiteX18" fmla="*/ 290645 w 302721"/>
                      <a:gd name="connsiteY18" fmla="*/ 289134 h 30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2721" h="302724">
                        <a:moveTo>
                          <a:pt x="289137" y="0"/>
                        </a:moveTo>
                        <a:lnTo>
                          <a:pt x="12834" y="0"/>
                        </a:lnTo>
                        <a:cubicBezTo>
                          <a:pt x="6039" y="0"/>
                          <a:pt x="0" y="5284"/>
                          <a:pt x="0" y="12834"/>
                        </a:cubicBezTo>
                        <a:lnTo>
                          <a:pt x="0" y="289891"/>
                        </a:lnTo>
                        <a:cubicBezTo>
                          <a:pt x="0" y="296687"/>
                          <a:pt x="5288" y="302725"/>
                          <a:pt x="12834" y="302725"/>
                        </a:cubicBezTo>
                        <a:lnTo>
                          <a:pt x="289894" y="302725"/>
                        </a:lnTo>
                        <a:cubicBezTo>
                          <a:pt x="296683" y="302725"/>
                          <a:pt x="302721" y="297437"/>
                          <a:pt x="302721" y="289891"/>
                        </a:cubicBezTo>
                        <a:lnTo>
                          <a:pt x="302721" y="12834"/>
                        </a:lnTo>
                        <a:cubicBezTo>
                          <a:pt x="301970" y="5284"/>
                          <a:pt x="295932" y="0"/>
                          <a:pt x="289137" y="0"/>
                        </a:cubicBezTo>
                        <a:close/>
                        <a:moveTo>
                          <a:pt x="290645" y="289134"/>
                        </a:moveTo>
                        <a:cubicBezTo>
                          <a:pt x="290645" y="289891"/>
                          <a:pt x="289894" y="290648"/>
                          <a:pt x="289137" y="290648"/>
                        </a:cubicBezTo>
                        <a:lnTo>
                          <a:pt x="12834" y="290648"/>
                        </a:lnTo>
                        <a:cubicBezTo>
                          <a:pt x="12077" y="290648"/>
                          <a:pt x="11326" y="289891"/>
                          <a:pt x="11326" y="289134"/>
                        </a:cubicBezTo>
                        <a:lnTo>
                          <a:pt x="11326" y="12834"/>
                        </a:lnTo>
                        <a:cubicBezTo>
                          <a:pt x="11326" y="12079"/>
                          <a:pt x="12077" y="11324"/>
                          <a:pt x="12834" y="11324"/>
                        </a:cubicBezTo>
                        <a:lnTo>
                          <a:pt x="289894" y="11324"/>
                        </a:lnTo>
                        <a:cubicBezTo>
                          <a:pt x="290645" y="11324"/>
                          <a:pt x="291402" y="12079"/>
                          <a:pt x="291402" y="12834"/>
                        </a:cubicBezTo>
                        <a:lnTo>
                          <a:pt x="291402" y="289134"/>
                        </a:lnTo>
                        <a:lnTo>
                          <a:pt x="290645" y="289134"/>
                        </a:lnTo>
                        <a:close/>
                      </a:path>
                    </a:pathLst>
                  </a:custGeom>
                  <a:solidFill>
                    <a:srgbClr val="2D5967"/>
                  </a:solidFill>
                  <a:ln w="6417" cap="flat">
                    <a:noFill/>
                    <a:prstDash val="solid"/>
                    <a:miter/>
                  </a:ln>
                </p:spPr>
                <p:txBody>
                  <a:bodyPr rtlCol="0" anchor="ctr"/>
                  <a:lstStyle/>
                  <a:p>
                    <a:endParaRPr lang="en-US" sz="810"/>
                  </a:p>
                </p:txBody>
              </p:sp>
              <p:sp>
                <p:nvSpPr>
                  <p:cNvPr id="443" name="Freeform: Shape 442">
                    <a:extLst>
                      <a:ext uri="{FF2B5EF4-FFF2-40B4-BE49-F238E27FC236}">
                        <a16:creationId xmlns:a16="http://schemas.microsoft.com/office/drawing/2014/main" id="{5CFA52E2-B03F-894A-7D41-94A1EF5E5D0A}"/>
                      </a:ext>
                    </a:extLst>
                  </p:cNvPr>
                  <p:cNvSpPr/>
                  <p:nvPr/>
                </p:nvSpPr>
                <p:spPr>
                  <a:xfrm>
                    <a:off x="4131316" y="2716351"/>
                    <a:ext cx="234779" cy="67191"/>
                  </a:xfrm>
                  <a:custGeom>
                    <a:avLst/>
                    <a:gdLst>
                      <a:gd name="connsiteX0" fmla="*/ 0 w 234779"/>
                      <a:gd name="connsiteY0" fmla="*/ 0 h 67191"/>
                      <a:gd name="connsiteX1" fmla="*/ 0 w 234779"/>
                      <a:gd name="connsiteY1" fmla="*/ 67191 h 67191"/>
                      <a:gd name="connsiteX2" fmla="*/ 234780 w 234779"/>
                      <a:gd name="connsiteY2" fmla="*/ 67191 h 67191"/>
                      <a:gd name="connsiteX3" fmla="*/ 234780 w 234779"/>
                      <a:gd name="connsiteY3" fmla="*/ 0 h 67191"/>
                      <a:gd name="connsiteX4" fmla="*/ 0 w 234779"/>
                      <a:gd name="connsiteY4" fmla="*/ 0 h 67191"/>
                      <a:gd name="connsiteX5" fmla="*/ 224211 w 234779"/>
                      <a:gd name="connsiteY5" fmla="*/ 55866 h 67191"/>
                      <a:gd name="connsiteX6" fmla="*/ 11320 w 234779"/>
                      <a:gd name="connsiteY6" fmla="*/ 55866 h 67191"/>
                      <a:gd name="connsiteX7" fmla="*/ 11320 w 234779"/>
                      <a:gd name="connsiteY7" fmla="*/ 11324 h 67191"/>
                      <a:gd name="connsiteX8" fmla="*/ 224211 w 234779"/>
                      <a:gd name="connsiteY8" fmla="*/ 11324 h 67191"/>
                      <a:gd name="connsiteX9" fmla="*/ 224211 w 234779"/>
                      <a:gd name="connsiteY9" fmla="*/ 55866 h 6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779" h="67191">
                        <a:moveTo>
                          <a:pt x="0" y="0"/>
                        </a:moveTo>
                        <a:lnTo>
                          <a:pt x="0" y="67191"/>
                        </a:lnTo>
                        <a:lnTo>
                          <a:pt x="234780" y="67191"/>
                        </a:lnTo>
                        <a:lnTo>
                          <a:pt x="234780" y="0"/>
                        </a:lnTo>
                        <a:lnTo>
                          <a:pt x="0" y="0"/>
                        </a:lnTo>
                        <a:close/>
                        <a:moveTo>
                          <a:pt x="224211" y="55866"/>
                        </a:moveTo>
                        <a:lnTo>
                          <a:pt x="11320" y="55866"/>
                        </a:lnTo>
                        <a:lnTo>
                          <a:pt x="11320" y="11324"/>
                        </a:lnTo>
                        <a:lnTo>
                          <a:pt x="224211" y="11324"/>
                        </a:lnTo>
                        <a:lnTo>
                          <a:pt x="224211" y="55866"/>
                        </a:lnTo>
                        <a:close/>
                      </a:path>
                    </a:pathLst>
                  </a:custGeom>
                  <a:solidFill>
                    <a:srgbClr val="2D5967"/>
                  </a:solidFill>
                  <a:ln w="6417" cap="flat">
                    <a:noFill/>
                    <a:prstDash val="solid"/>
                    <a:miter/>
                  </a:ln>
                </p:spPr>
                <p:txBody>
                  <a:bodyPr rtlCol="0" anchor="ctr"/>
                  <a:lstStyle/>
                  <a:p>
                    <a:endParaRPr lang="en-US" sz="810"/>
                  </a:p>
                </p:txBody>
              </p:sp>
              <p:sp>
                <p:nvSpPr>
                  <p:cNvPr id="444" name="Freeform: Shape 443">
                    <a:extLst>
                      <a:ext uri="{FF2B5EF4-FFF2-40B4-BE49-F238E27FC236}">
                        <a16:creationId xmlns:a16="http://schemas.microsoft.com/office/drawing/2014/main" id="{59575575-7E23-21B7-3C77-D4B2A4C18899}"/>
                      </a:ext>
                    </a:extLst>
                  </p:cNvPr>
                  <p:cNvSpPr/>
                  <p:nvPr/>
                </p:nvSpPr>
                <p:spPr>
                  <a:xfrm>
                    <a:off x="4321557" y="2741261"/>
                    <a:ext cx="16606" cy="16608"/>
                  </a:xfrm>
                  <a:custGeom>
                    <a:avLst/>
                    <a:gdLst>
                      <a:gd name="connsiteX0" fmla="*/ 8303 w 16606"/>
                      <a:gd name="connsiteY0" fmla="*/ 16608 h 16608"/>
                      <a:gd name="connsiteX1" fmla="*/ 16607 w 16606"/>
                      <a:gd name="connsiteY1" fmla="*/ 8304 h 16608"/>
                      <a:gd name="connsiteX2" fmla="*/ 8303 w 16606"/>
                      <a:gd name="connsiteY2" fmla="*/ 0 h 16608"/>
                      <a:gd name="connsiteX3" fmla="*/ 0 w 16606"/>
                      <a:gd name="connsiteY3" fmla="*/ 8304 h 16608"/>
                      <a:gd name="connsiteX4" fmla="*/ 8303 w 16606"/>
                      <a:gd name="connsiteY4" fmla="*/ 16608 h 16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06" h="16608">
                        <a:moveTo>
                          <a:pt x="8303" y="16608"/>
                        </a:moveTo>
                        <a:cubicBezTo>
                          <a:pt x="12891" y="16608"/>
                          <a:pt x="16607" y="12890"/>
                          <a:pt x="16607" y="8304"/>
                        </a:cubicBezTo>
                        <a:cubicBezTo>
                          <a:pt x="16607" y="3718"/>
                          <a:pt x="12891" y="0"/>
                          <a:pt x="8303" y="0"/>
                        </a:cubicBezTo>
                        <a:cubicBezTo>
                          <a:pt x="3715" y="0"/>
                          <a:pt x="0" y="3718"/>
                          <a:pt x="0" y="8304"/>
                        </a:cubicBezTo>
                        <a:cubicBezTo>
                          <a:pt x="0" y="12890"/>
                          <a:pt x="3715" y="16608"/>
                          <a:pt x="8303" y="16608"/>
                        </a:cubicBezTo>
                        <a:close/>
                      </a:path>
                    </a:pathLst>
                  </a:custGeom>
                  <a:solidFill>
                    <a:srgbClr val="2D5967"/>
                  </a:solidFill>
                  <a:ln w="6417" cap="flat">
                    <a:noFill/>
                    <a:prstDash val="solid"/>
                    <a:miter/>
                  </a:ln>
                </p:spPr>
                <p:txBody>
                  <a:bodyPr rtlCol="0" anchor="ctr"/>
                  <a:lstStyle/>
                  <a:p>
                    <a:endParaRPr lang="en-US" sz="810"/>
                  </a:p>
                </p:txBody>
              </p:sp>
              <p:sp>
                <p:nvSpPr>
                  <p:cNvPr id="445" name="Freeform: Shape 444">
                    <a:extLst>
                      <a:ext uri="{FF2B5EF4-FFF2-40B4-BE49-F238E27FC236}">
                        <a16:creationId xmlns:a16="http://schemas.microsoft.com/office/drawing/2014/main" id="{4F5A9887-A184-CE1E-6C24-6ABA147AF6FF}"/>
                      </a:ext>
                    </a:extLst>
                  </p:cNvPr>
                  <p:cNvSpPr/>
                  <p:nvPr/>
                </p:nvSpPr>
                <p:spPr>
                  <a:xfrm>
                    <a:off x="4131316" y="2549511"/>
                    <a:ext cx="109458" cy="67188"/>
                  </a:xfrm>
                  <a:custGeom>
                    <a:avLst/>
                    <a:gdLst>
                      <a:gd name="connsiteX0" fmla="*/ 109459 w 109458"/>
                      <a:gd name="connsiteY0" fmla="*/ 67188 h 67188"/>
                      <a:gd name="connsiteX1" fmla="*/ 109459 w 109458"/>
                      <a:gd name="connsiteY1" fmla="*/ 0 h 67188"/>
                      <a:gd name="connsiteX2" fmla="*/ 0 w 109458"/>
                      <a:gd name="connsiteY2" fmla="*/ 0 h 67188"/>
                      <a:gd name="connsiteX3" fmla="*/ 0 w 109458"/>
                      <a:gd name="connsiteY3" fmla="*/ 67188 h 67188"/>
                      <a:gd name="connsiteX4" fmla="*/ 109459 w 109458"/>
                      <a:gd name="connsiteY4" fmla="*/ 67188 h 67188"/>
                      <a:gd name="connsiteX5" fmla="*/ 11320 w 109458"/>
                      <a:gd name="connsiteY5" fmla="*/ 11324 h 67188"/>
                      <a:gd name="connsiteX6" fmla="*/ 19623 w 109458"/>
                      <a:gd name="connsiteY6" fmla="*/ 11324 h 67188"/>
                      <a:gd name="connsiteX7" fmla="*/ 19623 w 109458"/>
                      <a:gd name="connsiteY7" fmla="*/ 55864 h 67188"/>
                      <a:gd name="connsiteX8" fmla="*/ 11320 w 109458"/>
                      <a:gd name="connsiteY8" fmla="*/ 55864 h 67188"/>
                      <a:gd name="connsiteX9" fmla="*/ 11320 w 109458"/>
                      <a:gd name="connsiteY9" fmla="*/ 11324 h 67188"/>
                      <a:gd name="connsiteX10" fmla="*/ 30948 w 109458"/>
                      <a:gd name="connsiteY10" fmla="*/ 11324 h 67188"/>
                      <a:gd name="connsiteX11" fmla="*/ 39252 w 109458"/>
                      <a:gd name="connsiteY11" fmla="*/ 11324 h 67188"/>
                      <a:gd name="connsiteX12" fmla="*/ 39252 w 109458"/>
                      <a:gd name="connsiteY12" fmla="*/ 55864 h 67188"/>
                      <a:gd name="connsiteX13" fmla="*/ 30948 w 109458"/>
                      <a:gd name="connsiteY13" fmla="*/ 55864 h 67188"/>
                      <a:gd name="connsiteX14" fmla="*/ 30948 w 109458"/>
                      <a:gd name="connsiteY14" fmla="*/ 11324 h 67188"/>
                      <a:gd name="connsiteX15" fmla="*/ 50578 w 109458"/>
                      <a:gd name="connsiteY15" fmla="*/ 56619 h 67188"/>
                      <a:gd name="connsiteX16" fmla="*/ 50578 w 109458"/>
                      <a:gd name="connsiteY16" fmla="*/ 11324 h 67188"/>
                      <a:gd name="connsiteX17" fmla="*/ 58881 w 109458"/>
                      <a:gd name="connsiteY17" fmla="*/ 11324 h 67188"/>
                      <a:gd name="connsiteX18" fmla="*/ 58881 w 109458"/>
                      <a:gd name="connsiteY18" fmla="*/ 55864 h 67188"/>
                      <a:gd name="connsiteX19" fmla="*/ 50578 w 109458"/>
                      <a:gd name="connsiteY19" fmla="*/ 55864 h 67188"/>
                      <a:gd name="connsiteX20" fmla="*/ 50578 w 109458"/>
                      <a:gd name="connsiteY20" fmla="*/ 56619 h 67188"/>
                      <a:gd name="connsiteX21" fmla="*/ 98139 w 109458"/>
                      <a:gd name="connsiteY21" fmla="*/ 11324 h 67188"/>
                      <a:gd name="connsiteX22" fmla="*/ 98139 w 109458"/>
                      <a:gd name="connsiteY22" fmla="*/ 55864 h 67188"/>
                      <a:gd name="connsiteX23" fmla="*/ 89836 w 109458"/>
                      <a:gd name="connsiteY23" fmla="*/ 55864 h 67188"/>
                      <a:gd name="connsiteX24" fmla="*/ 89836 w 109458"/>
                      <a:gd name="connsiteY24" fmla="*/ 11324 h 67188"/>
                      <a:gd name="connsiteX25" fmla="*/ 98139 w 109458"/>
                      <a:gd name="connsiteY25" fmla="*/ 11324 h 67188"/>
                      <a:gd name="connsiteX26" fmla="*/ 78510 w 109458"/>
                      <a:gd name="connsiteY26" fmla="*/ 11324 h 67188"/>
                      <a:gd name="connsiteX27" fmla="*/ 78510 w 109458"/>
                      <a:gd name="connsiteY27" fmla="*/ 55864 h 67188"/>
                      <a:gd name="connsiteX28" fmla="*/ 70207 w 109458"/>
                      <a:gd name="connsiteY28" fmla="*/ 55864 h 67188"/>
                      <a:gd name="connsiteX29" fmla="*/ 70207 w 109458"/>
                      <a:gd name="connsiteY29" fmla="*/ 11324 h 67188"/>
                      <a:gd name="connsiteX30" fmla="*/ 78510 w 109458"/>
                      <a:gd name="connsiteY30" fmla="*/ 11324 h 6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9458" h="67188">
                        <a:moveTo>
                          <a:pt x="109459" y="67188"/>
                        </a:moveTo>
                        <a:lnTo>
                          <a:pt x="109459" y="0"/>
                        </a:lnTo>
                        <a:lnTo>
                          <a:pt x="0" y="0"/>
                        </a:lnTo>
                        <a:lnTo>
                          <a:pt x="0" y="67188"/>
                        </a:lnTo>
                        <a:lnTo>
                          <a:pt x="109459" y="67188"/>
                        </a:lnTo>
                        <a:close/>
                        <a:moveTo>
                          <a:pt x="11320" y="11324"/>
                        </a:moveTo>
                        <a:lnTo>
                          <a:pt x="19623" y="11324"/>
                        </a:lnTo>
                        <a:lnTo>
                          <a:pt x="19623" y="55864"/>
                        </a:lnTo>
                        <a:lnTo>
                          <a:pt x="11320" y="55864"/>
                        </a:lnTo>
                        <a:lnTo>
                          <a:pt x="11320" y="11324"/>
                        </a:lnTo>
                        <a:close/>
                        <a:moveTo>
                          <a:pt x="30948" y="11324"/>
                        </a:moveTo>
                        <a:lnTo>
                          <a:pt x="39252" y="11324"/>
                        </a:lnTo>
                        <a:lnTo>
                          <a:pt x="39252" y="55864"/>
                        </a:lnTo>
                        <a:lnTo>
                          <a:pt x="30948" y="55864"/>
                        </a:lnTo>
                        <a:lnTo>
                          <a:pt x="30948" y="11324"/>
                        </a:lnTo>
                        <a:close/>
                        <a:moveTo>
                          <a:pt x="50578" y="56619"/>
                        </a:moveTo>
                        <a:lnTo>
                          <a:pt x="50578" y="11324"/>
                        </a:lnTo>
                        <a:lnTo>
                          <a:pt x="58881" y="11324"/>
                        </a:lnTo>
                        <a:lnTo>
                          <a:pt x="58881" y="55864"/>
                        </a:lnTo>
                        <a:lnTo>
                          <a:pt x="50578" y="55864"/>
                        </a:lnTo>
                        <a:lnTo>
                          <a:pt x="50578" y="56619"/>
                        </a:lnTo>
                        <a:close/>
                        <a:moveTo>
                          <a:pt x="98139" y="11324"/>
                        </a:moveTo>
                        <a:lnTo>
                          <a:pt x="98139" y="55864"/>
                        </a:lnTo>
                        <a:lnTo>
                          <a:pt x="89836" y="55864"/>
                        </a:lnTo>
                        <a:lnTo>
                          <a:pt x="89836" y="11324"/>
                        </a:lnTo>
                        <a:lnTo>
                          <a:pt x="98139" y="11324"/>
                        </a:lnTo>
                        <a:close/>
                        <a:moveTo>
                          <a:pt x="78510" y="11324"/>
                        </a:moveTo>
                        <a:lnTo>
                          <a:pt x="78510" y="55864"/>
                        </a:lnTo>
                        <a:lnTo>
                          <a:pt x="70207" y="55864"/>
                        </a:lnTo>
                        <a:lnTo>
                          <a:pt x="70207" y="11324"/>
                        </a:lnTo>
                        <a:lnTo>
                          <a:pt x="78510" y="11324"/>
                        </a:lnTo>
                        <a:close/>
                      </a:path>
                    </a:pathLst>
                  </a:custGeom>
                  <a:solidFill>
                    <a:srgbClr val="2D5967"/>
                  </a:solidFill>
                  <a:ln w="6417" cap="flat">
                    <a:noFill/>
                    <a:prstDash val="solid"/>
                    <a:miter/>
                  </a:ln>
                </p:spPr>
                <p:txBody>
                  <a:bodyPr rtlCol="0" anchor="ctr"/>
                  <a:lstStyle/>
                  <a:p>
                    <a:endParaRPr lang="en-US" sz="810"/>
                  </a:p>
                </p:txBody>
              </p:sp>
              <p:sp>
                <p:nvSpPr>
                  <p:cNvPr id="446" name="Freeform: Shape 445">
                    <a:extLst>
                      <a:ext uri="{FF2B5EF4-FFF2-40B4-BE49-F238E27FC236}">
                        <a16:creationId xmlns:a16="http://schemas.microsoft.com/office/drawing/2014/main" id="{A031BBE7-8D8B-FD1C-A800-FE41F90641BC}"/>
                      </a:ext>
                    </a:extLst>
                  </p:cNvPr>
                  <p:cNvSpPr/>
                  <p:nvPr/>
                </p:nvSpPr>
                <p:spPr>
                  <a:xfrm>
                    <a:off x="4257388" y="2549511"/>
                    <a:ext cx="108707" cy="67188"/>
                  </a:xfrm>
                  <a:custGeom>
                    <a:avLst/>
                    <a:gdLst>
                      <a:gd name="connsiteX0" fmla="*/ 0 w 108707"/>
                      <a:gd name="connsiteY0" fmla="*/ 0 h 67188"/>
                      <a:gd name="connsiteX1" fmla="*/ 0 w 108707"/>
                      <a:gd name="connsiteY1" fmla="*/ 67188 h 67188"/>
                      <a:gd name="connsiteX2" fmla="*/ 108708 w 108707"/>
                      <a:gd name="connsiteY2" fmla="*/ 67188 h 67188"/>
                      <a:gd name="connsiteX3" fmla="*/ 108708 w 108707"/>
                      <a:gd name="connsiteY3" fmla="*/ 0 h 67188"/>
                      <a:gd name="connsiteX4" fmla="*/ 0 w 108707"/>
                      <a:gd name="connsiteY4" fmla="*/ 0 h 67188"/>
                      <a:gd name="connsiteX5" fmla="*/ 11319 w 108707"/>
                      <a:gd name="connsiteY5" fmla="*/ 11324 h 67188"/>
                      <a:gd name="connsiteX6" fmla="*/ 19629 w 108707"/>
                      <a:gd name="connsiteY6" fmla="*/ 11324 h 67188"/>
                      <a:gd name="connsiteX7" fmla="*/ 19629 w 108707"/>
                      <a:gd name="connsiteY7" fmla="*/ 55864 h 67188"/>
                      <a:gd name="connsiteX8" fmla="*/ 11319 w 108707"/>
                      <a:gd name="connsiteY8" fmla="*/ 55864 h 67188"/>
                      <a:gd name="connsiteX9" fmla="*/ 11319 w 108707"/>
                      <a:gd name="connsiteY9" fmla="*/ 11324 h 67188"/>
                      <a:gd name="connsiteX10" fmla="*/ 30948 w 108707"/>
                      <a:gd name="connsiteY10" fmla="*/ 11324 h 67188"/>
                      <a:gd name="connsiteX11" fmla="*/ 39252 w 108707"/>
                      <a:gd name="connsiteY11" fmla="*/ 11324 h 67188"/>
                      <a:gd name="connsiteX12" fmla="*/ 39252 w 108707"/>
                      <a:gd name="connsiteY12" fmla="*/ 55864 h 67188"/>
                      <a:gd name="connsiteX13" fmla="*/ 30948 w 108707"/>
                      <a:gd name="connsiteY13" fmla="*/ 55864 h 67188"/>
                      <a:gd name="connsiteX14" fmla="*/ 30948 w 108707"/>
                      <a:gd name="connsiteY14" fmla="*/ 11324 h 67188"/>
                      <a:gd name="connsiteX15" fmla="*/ 50578 w 108707"/>
                      <a:gd name="connsiteY15" fmla="*/ 11324 h 67188"/>
                      <a:gd name="connsiteX16" fmla="*/ 58881 w 108707"/>
                      <a:gd name="connsiteY16" fmla="*/ 11324 h 67188"/>
                      <a:gd name="connsiteX17" fmla="*/ 58881 w 108707"/>
                      <a:gd name="connsiteY17" fmla="*/ 55864 h 67188"/>
                      <a:gd name="connsiteX18" fmla="*/ 50578 w 108707"/>
                      <a:gd name="connsiteY18" fmla="*/ 55864 h 67188"/>
                      <a:gd name="connsiteX19" fmla="*/ 50578 w 108707"/>
                      <a:gd name="connsiteY19" fmla="*/ 11324 h 67188"/>
                      <a:gd name="connsiteX20" fmla="*/ 70207 w 108707"/>
                      <a:gd name="connsiteY20" fmla="*/ 56619 h 67188"/>
                      <a:gd name="connsiteX21" fmla="*/ 70207 w 108707"/>
                      <a:gd name="connsiteY21" fmla="*/ 11324 h 67188"/>
                      <a:gd name="connsiteX22" fmla="*/ 78510 w 108707"/>
                      <a:gd name="connsiteY22" fmla="*/ 11324 h 67188"/>
                      <a:gd name="connsiteX23" fmla="*/ 78510 w 108707"/>
                      <a:gd name="connsiteY23" fmla="*/ 55864 h 67188"/>
                      <a:gd name="connsiteX24" fmla="*/ 70207 w 108707"/>
                      <a:gd name="connsiteY24" fmla="*/ 55864 h 67188"/>
                      <a:gd name="connsiteX25" fmla="*/ 70207 w 108707"/>
                      <a:gd name="connsiteY25" fmla="*/ 56619 h 67188"/>
                      <a:gd name="connsiteX26" fmla="*/ 98139 w 108707"/>
                      <a:gd name="connsiteY26" fmla="*/ 56619 h 67188"/>
                      <a:gd name="connsiteX27" fmla="*/ 89836 w 108707"/>
                      <a:gd name="connsiteY27" fmla="*/ 56619 h 67188"/>
                      <a:gd name="connsiteX28" fmla="*/ 89836 w 108707"/>
                      <a:gd name="connsiteY28" fmla="*/ 11324 h 67188"/>
                      <a:gd name="connsiteX29" fmla="*/ 98139 w 108707"/>
                      <a:gd name="connsiteY29" fmla="*/ 11324 h 67188"/>
                      <a:gd name="connsiteX30" fmla="*/ 98139 w 108707"/>
                      <a:gd name="connsiteY30" fmla="*/ 56619 h 6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8707" h="67188">
                        <a:moveTo>
                          <a:pt x="0" y="0"/>
                        </a:moveTo>
                        <a:lnTo>
                          <a:pt x="0" y="67188"/>
                        </a:lnTo>
                        <a:lnTo>
                          <a:pt x="108708" y="67188"/>
                        </a:lnTo>
                        <a:lnTo>
                          <a:pt x="108708" y="0"/>
                        </a:lnTo>
                        <a:lnTo>
                          <a:pt x="0" y="0"/>
                        </a:lnTo>
                        <a:close/>
                        <a:moveTo>
                          <a:pt x="11319" y="11324"/>
                        </a:moveTo>
                        <a:lnTo>
                          <a:pt x="19629" y="11324"/>
                        </a:lnTo>
                        <a:lnTo>
                          <a:pt x="19629" y="55864"/>
                        </a:lnTo>
                        <a:lnTo>
                          <a:pt x="11319" y="55864"/>
                        </a:lnTo>
                        <a:lnTo>
                          <a:pt x="11319" y="11324"/>
                        </a:lnTo>
                        <a:close/>
                        <a:moveTo>
                          <a:pt x="30948" y="11324"/>
                        </a:moveTo>
                        <a:lnTo>
                          <a:pt x="39252" y="11324"/>
                        </a:lnTo>
                        <a:lnTo>
                          <a:pt x="39252" y="55864"/>
                        </a:lnTo>
                        <a:lnTo>
                          <a:pt x="30948" y="55864"/>
                        </a:lnTo>
                        <a:lnTo>
                          <a:pt x="30948" y="11324"/>
                        </a:lnTo>
                        <a:close/>
                        <a:moveTo>
                          <a:pt x="50578" y="11324"/>
                        </a:moveTo>
                        <a:lnTo>
                          <a:pt x="58881" y="11324"/>
                        </a:lnTo>
                        <a:lnTo>
                          <a:pt x="58881" y="55864"/>
                        </a:lnTo>
                        <a:lnTo>
                          <a:pt x="50578" y="55864"/>
                        </a:lnTo>
                        <a:lnTo>
                          <a:pt x="50578" y="11324"/>
                        </a:lnTo>
                        <a:close/>
                        <a:moveTo>
                          <a:pt x="70207" y="56619"/>
                        </a:moveTo>
                        <a:lnTo>
                          <a:pt x="70207" y="11324"/>
                        </a:lnTo>
                        <a:lnTo>
                          <a:pt x="78510" y="11324"/>
                        </a:lnTo>
                        <a:lnTo>
                          <a:pt x="78510" y="55864"/>
                        </a:lnTo>
                        <a:lnTo>
                          <a:pt x="70207" y="55864"/>
                        </a:lnTo>
                        <a:lnTo>
                          <a:pt x="70207" y="56619"/>
                        </a:lnTo>
                        <a:close/>
                        <a:moveTo>
                          <a:pt x="98139" y="56619"/>
                        </a:moveTo>
                        <a:lnTo>
                          <a:pt x="89836" y="56619"/>
                        </a:lnTo>
                        <a:lnTo>
                          <a:pt x="89836" y="11324"/>
                        </a:lnTo>
                        <a:lnTo>
                          <a:pt x="98139" y="11324"/>
                        </a:lnTo>
                        <a:lnTo>
                          <a:pt x="98139" y="56619"/>
                        </a:lnTo>
                        <a:close/>
                      </a:path>
                    </a:pathLst>
                  </a:custGeom>
                  <a:solidFill>
                    <a:srgbClr val="2D5967"/>
                  </a:solidFill>
                  <a:ln w="6417" cap="flat">
                    <a:noFill/>
                    <a:prstDash val="solid"/>
                    <a:miter/>
                  </a:ln>
                </p:spPr>
                <p:txBody>
                  <a:bodyPr rtlCol="0" anchor="ctr"/>
                  <a:lstStyle/>
                  <a:p>
                    <a:endParaRPr lang="en-US" sz="810"/>
                  </a:p>
                </p:txBody>
              </p:sp>
              <p:sp>
                <p:nvSpPr>
                  <p:cNvPr id="447" name="Freeform: Shape 446">
                    <a:extLst>
                      <a:ext uri="{FF2B5EF4-FFF2-40B4-BE49-F238E27FC236}">
                        <a16:creationId xmlns:a16="http://schemas.microsoft.com/office/drawing/2014/main" id="{DA8A0C87-D815-E1B9-3E54-58E70E50F7DC}"/>
                      </a:ext>
                    </a:extLst>
                  </p:cNvPr>
                  <p:cNvSpPr/>
                  <p:nvPr/>
                </p:nvSpPr>
                <p:spPr>
                  <a:xfrm>
                    <a:off x="4131316" y="2633310"/>
                    <a:ext cx="109458" cy="67187"/>
                  </a:xfrm>
                  <a:custGeom>
                    <a:avLst/>
                    <a:gdLst>
                      <a:gd name="connsiteX0" fmla="*/ 109459 w 109458"/>
                      <a:gd name="connsiteY0" fmla="*/ 67188 h 67187"/>
                      <a:gd name="connsiteX1" fmla="*/ 109459 w 109458"/>
                      <a:gd name="connsiteY1" fmla="*/ 0 h 67187"/>
                      <a:gd name="connsiteX2" fmla="*/ 0 w 109458"/>
                      <a:gd name="connsiteY2" fmla="*/ 0 h 67187"/>
                      <a:gd name="connsiteX3" fmla="*/ 0 w 109458"/>
                      <a:gd name="connsiteY3" fmla="*/ 67188 h 67187"/>
                      <a:gd name="connsiteX4" fmla="*/ 109459 w 109458"/>
                      <a:gd name="connsiteY4" fmla="*/ 67188 h 67187"/>
                      <a:gd name="connsiteX5" fmla="*/ 11320 w 109458"/>
                      <a:gd name="connsiteY5" fmla="*/ 11324 h 67187"/>
                      <a:gd name="connsiteX6" fmla="*/ 19623 w 109458"/>
                      <a:gd name="connsiteY6" fmla="*/ 11324 h 67187"/>
                      <a:gd name="connsiteX7" fmla="*/ 19623 w 109458"/>
                      <a:gd name="connsiteY7" fmla="*/ 56619 h 67187"/>
                      <a:gd name="connsiteX8" fmla="*/ 11320 w 109458"/>
                      <a:gd name="connsiteY8" fmla="*/ 56619 h 67187"/>
                      <a:gd name="connsiteX9" fmla="*/ 11320 w 109458"/>
                      <a:gd name="connsiteY9" fmla="*/ 11324 h 67187"/>
                      <a:gd name="connsiteX10" fmla="*/ 30948 w 109458"/>
                      <a:gd name="connsiteY10" fmla="*/ 11324 h 67187"/>
                      <a:gd name="connsiteX11" fmla="*/ 39252 w 109458"/>
                      <a:gd name="connsiteY11" fmla="*/ 11324 h 67187"/>
                      <a:gd name="connsiteX12" fmla="*/ 39252 w 109458"/>
                      <a:gd name="connsiteY12" fmla="*/ 56619 h 67187"/>
                      <a:gd name="connsiteX13" fmla="*/ 30948 w 109458"/>
                      <a:gd name="connsiteY13" fmla="*/ 56619 h 67187"/>
                      <a:gd name="connsiteX14" fmla="*/ 30948 w 109458"/>
                      <a:gd name="connsiteY14" fmla="*/ 11324 h 67187"/>
                      <a:gd name="connsiteX15" fmla="*/ 50578 w 109458"/>
                      <a:gd name="connsiteY15" fmla="*/ 56619 h 67187"/>
                      <a:gd name="connsiteX16" fmla="*/ 50578 w 109458"/>
                      <a:gd name="connsiteY16" fmla="*/ 11324 h 67187"/>
                      <a:gd name="connsiteX17" fmla="*/ 58881 w 109458"/>
                      <a:gd name="connsiteY17" fmla="*/ 11324 h 67187"/>
                      <a:gd name="connsiteX18" fmla="*/ 58881 w 109458"/>
                      <a:gd name="connsiteY18" fmla="*/ 56619 h 67187"/>
                      <a:gd name="connsiteX19" fmla="*/ 50578 w 109458"/>
                      <a:gd name="connsiteY19" fmla="*/ 56619 h 67187"/>
                      <a:gd name="connsiteX20" fmla="*/ 98139 w 109458"/>
                      <a:gd name="connsiteY20" fmla="*/ 11324 h 67187"/>
                      <a:gd name="connsiteX21" fmla="*/ 98139 w 109458"/>
                      <a:gd name="connsiteY21" fmla="*/ 56619 h 67187"/>
                      <a:gd name="connsiteX22" fmla="*/ 89836 w 109458"/>
                      <a:gd name="connsiteY22" fmla="*/ 56619 h 67187"/>
                      <a:gd name="connsiteX23" fmla="*/ 89836 w 109458"/>
                      <a:gd name="connsiteY23" fmla="*/ 11324 h 67187"/>
                      <a:gd name="connsiteX24" fmla="*/ 98139 w 109458"/>
                      <a:gd name="connsiteY24" fmla="*/ 11324 h 67187"/>
                      <a:gd name="connsiteX25" fmla="*/ 78510 w 109458"/>
                      <a:gd name="connsiteY25" fmla="*/ 11324 h 67187"/>
                      <a:gd name="connsiteX26" fmla="*/ 78510 w 109458"/>
                      <a:gd name="connsiteY26" fmla="*/ 56619 h 67187"/>
                      <a:gd name="connsiteX27" fmla="*/ 70207 w 109458"/>
                      <a:gd name="connsiteY27" fmla="*/ 56619 h 67187"/>
                      <a:gd name="connsiteX28" fmla="*/ 70207 w 109458"/>
                      <a:gd name="connsiteY28" fmla="*/ 11324 h 67187"/>
                      <a:gd name="connsiteX29" fmla="*/ 78510 w 109458"/>
                      <a:gd name="connsiteY29" fmla="*/ 11324 h 6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458" h="67187">
                        <a:moveTo>
                          <a:pt x="109459" y="67188"/>
                        </a:moveTo>
                        <a:lnTo>
                          <a:pt x="109459" y="0"/>
                        </a:lnTo>
                        <a:lnTo>
                          <a:pt x="0" y="0"/>
                        </a:lnTo>
                        <a:lnTo>
                          <a:pt x="0" y="67188"/>
                        </a:lnTo>
                        <a:lnTo>
                          <a:pt x="109459" y="67188"/>
                        </a:lnTo>
                        <a:close/>
                        <a:moveTo>
                          <a:pt x="11320" y="11324"/>
                        </a:moveTo>
                        <a:lnTo>
                          <a:pt x="19623" y="11324"/>
                        </a:lnTo>
                        <a:lnTo>
                          <a:pt x="19623" y="56619"/>
                        </a:lnTo>
                        <a:lnTo>
                          <a:pt x="11320" y="56619"/>
                        </a:lnTo>
                        <a:lnTo>
                          <a:pt x="11320" y="11324"/>
                        </a:lnTo>
                        <a:close/>
                        <a:moveTo>
                          <a:pt x="30948" y="11324"/>
                        </a:moveTo>
                        <a:lnTo>
                          <a:pt x="39252" y="11324"/>
                        </a:lnTo>
                        <a:lnTo>
                          <a:pt x="39252" y="56619"/>
                        </a:lnTo>
                        <a:lnTo>
                          <a:pt x="30948" y="56619"/>
                        </a:lnTo>
                        <a:lnTo>
                          <a:pt x="30948" y="11324"/>
                        </a:lnTo>
                        <a:close/>
                        <a:moveTo>
                          <a:pt x="50578" y="56619"/>
                        </a:moveTo>
                        <a:lnTo>
                          <a:pt x="50578" y="11324"/>
                        </a:lnTo>
                        <a:lnTo>
                          <a:pt x="58881" y="11324"/>
                        </a:lnTo>
                        <a:lnTo>
                          <a:pt x="58881" y="56619"/>
                        </a:lnTo>
                        <a:lnTo>
                          <a:pt x="50578" y="56619"/>
                        </a:lnTo>
                        <a:close/>
                        <a:moveTo>
                          <a:pt x="98139" y="11324"/>
                        </a:moveTo>
                        <a:lnTo>
                          <a:pt x="98139" y="56619"/>
                        </a:lnTo>
                        <a:lnTo>
                          <a:pt x="89836" y="56619"/>
                        </a:lnTo>
                        <a:lnTo>
                          <a:pt x="89836" y="11324"/>
                        </a:lnTo>
                        <a:lnTo>
                          <a:pt x="98139" y="11324"/>
                        </a:lnTo>
                        <a:close/>
                        <a:moveTo>
                          <a:pt x="78510" y="11324"/>
                        </a:moveTo>
                        <a:lnTo>
                          <a:pt x="78510" y="56619"/>
                        </a:lnTo>
                        <a:lnTo>
                          <a:pt x="70207" y="56619"/>
                        </a:lnTo>
                        <a:lnTo>
                          <a:pt x="70207" y="11324"/>
                        </a:lnTo>
                        <a:lnTo>
                          <a:pt x="78510" y="11324"/>
                        </a:lnTo>
                        <a:close/>
                      </a:path>
                    </a:pathLst>
                  </a:custGeom>
                  <a:solidFill>
                    <a:srgbClr val="2D5967"/>
                  </a:solidFill>
                  <a:ln w="6417" cap="flat">
                    <a:noFill/>
                    <a:prstDash val="solid"/>
                    <a:miter/>
                  </a:ln>
                </p:spPr>
                <p:txBody>
                  <a:bodyPr rtlCol="0" anchor="ctr"/>
                  <a:lstStyle/>
                  <a:p>
                    <a:endParaRPr lang="en-US" sz="810"/>
                  </a:p>
                </p:txBody>
              </p:sp>
              <p:sp>
                <p:nvSpPr>
                  <p:cNvPr id="544" name="Freeform: Shape 543">
                    <a:extLst>
                      <a:ext uri="{FF2B5EF4-FFF2-40B4-BE49-F238E27FC236}">
                        <a16:creationId xmlns:a16="http://schemas.microsoft.com/office/drawing/2014/main" id="{8526701F-5BCA-A95B-CB41-13E4D84F7F14}"/>
                      </a:ext>
                    </a:extLst>
                  </p:cNvPr>
                  <p:cNvSpPr/>
                  <p:nvPr/>
                </p:nvSpPr>
                <p:spPr>
                  <a:xfrm>
                    <a:off x="4257388" y="2634064"/>
                    <a:ext cx="108707" cy="67188"/>
                  </a:xfrm>
                  <a:custGeom>
                    <a:avLst/>
                    <a:gdLst>
                      <a:gd name="connsiteX0" fmla="*/ 0 w 108707"/>
                      <a:gd name="connsiteY0" fmla="*/ 0 h 67188"/>
                      <a:gd name="connsiteX1" fmla="*/ 0 w 108707"/>
                      <a:gd name="connsiteY1" fmla="*/ 67188 h 67188"/>
                      <a:gd name="connsiteX2" fmla="*/ 108708 w 108707"/>
                      <a:gd name="connsiteY2" fmla="*/ 67188 h 67188"/>
                      <a:gd name="connsiteX3" fmla="*/ 108708 w 108707"/>
                      <a:gd name="connsiteY3" fmla="*/ 0 h 67188"/>
                      <a:gd name="connsiteX4" fmla="*/ 0 w 108707"/>
                      <a:gd name="connsiteY4" fmla="*/ 0 h 67188"/>
                      <a:gd name="connsiteX5" fmla="*/ 11319 w 108707"/>
                      <a:gd name="connsiteY5" fmla="*/ 10569 h 67188"/>
                      <a:gd name="connsiteX6" fmla="*/ 19629 w 108707"/>
                      <a:gd name="connsiteY6" fmla="*/ 10569 h 67188"/>
                      <a:gd name="connsiteX7" fmla="*/ 19629 w 108707"/>
                      <a:gd name="connsiteY7" fmla="*/ 55864 h 67188"/>
                      <a:gd name="connsiteX8" fmla="*/ 11319 w 108707"/>
                      <a:gd name="connsiteY8" fmla="*/ 55864 h 67188"/>
                      <a:gd name="connsiteX9" fmla="*/ 11319 w 108707"/>
                      <a:gd name="connsiteY9" fmla="*/ 10569 h 67188"/>
                      <a:gd name="connsiteX10" fmla="*/ 30948 w 108707"/>
                      <a:gd name="connsiteY10" fmla="*/ 10569 h 67188"/>
                      <a:gd name="connsiteX11" fmla="*/ 39252 w 108707"/>
                      <a:gd name="connsiteY11" fmla="*/ 10569 h 67188"/>
                      <a:gd name="connsiteX12" fmla="*/ 39252 w 108707"/>
                      <a:gd name="connsiteY12" fmla="*/ 55864 h 67188"/>
                      <a:gd name="connsiteX13" fmla="*/ 30948 w 108707"/>
                      <a:gd name="connsiteY13" fmla="*/ 55864 h 67188"/>
                      <a:gd name="connsiteX14" fmla="*/ 30948 w 108707"/>
                      <a:gd name="connsiteY14" fmla="*/ 10569 h 67188"/>
                      <a:gd name="connsiteX15" fmla="*/ 50578 w 108707"/>
                      <a:gd name="connsiteY15" fmla="*/ 10569 h 67188"/>
                      <a:gd name="connsiteX16" fmla="*/ 58881 w 108707"/>
                      <a:gd name="connsiteY16" fmla="*/ 10569 h 67188"/>
                      <a:gd name="connsiteX17" fmla="*/ 58881 w 108707"/>
                      <a:gd name="connsiteY17" fmla="*/ 55864 h 67188"/>
                      <a:gd name="connsiteX18" fmla="*/ 50578 w 108707"/>
                      <a:gd name="connsiteY18" fmla="*/ 55864 h 67188"/>
                      <a:gd name="connsiteX19" fmla="*/ 50578 w 108707"/>
                      <a:gd name="connsiteY19" fmla="*/ 10569 h 67188"/>
                      <a:gd name="connsiteX20" fmla="*/ 70207 w 108707"/>
                      <a:gd name="connsiteY20" fmla="*/ 55864 h 67188"/>
                      <a:gd name="connsiteX21" fmla="*/ 70207 w 108707"/>
                      <a:gd name="connsiteY21" fmla="*/ 10569 h 67188"/>
                      <a:gd name="connsiteX22" fmla="*/ 78510 w 108707"/>
                      <a:gd name="connsiteY22" fmla="*/ 10569 h 67188"/>
                      <a:gd name="connsiteX23" fmla="*/ 78510 w 108707"/>
                      <a:gd name="connsiteY23" fmla="*/ 55864 h 67188"/>
                      <a:gd name="connsiteX24" fmla="*/ 70207 w 108707"/>
                      <a:gd name="connsiteY24" fmla="*/ 55864 h 67188"/>
                      <a:gd name="connsiteX25" fmla="*/ 98139 w 108707"/>
                      <a:gd name="connsiteY25" fmla="*/ 55864 h 67188"/>
                      <a:gd name="connsiteX26" fmla="*/ 89836 w 108707"/>
                      <a:gd name="connsiteY26" fmla="*/ 55864 h 67188"/>
                      <a:gd name="connsiteX27" fmla="*/ 89836 w 108707"/>
                      <a:gd name="connsiteY27" fmla="*/ 10569 h 67188"/>
                      <a:gd name="connsiteX28" fmla="*/ 98139 w 108707"/>
                      <a:gd name="connsiteY28" fmla="*/ 10569 h 67188"/>
                      <a:gd name="connsiteX29" fmla="*/ 98139 w 108707"/>
                      <a:gd name="connsiteY29" fmla="*/ 55864 h 6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8707" h="67188">
                        <a:moveTo>
                          <a:pt x="0" y="0"/>
                        </a:moveTo>
                        <a:lnTo>
                          <a:pt x="0" y="67188"/>
                        </a:lnTo>
                        <a:lnTo>
                          <a:pt x="108708" y="67188"/>
                        </a:lnTo>
                        <a:lnTo>
                          <a:pt x="108708" y="0"/>
                        </a:lnTo>
                        <a:lnTo>
                          <a:pt x="0" y="0"/>
                        </a:lnTo>
                        <a:close/>
                        <a:moveTo>
                          <a:pt x="11319" y="10569"/>
                        </a:moveTo>
                        <a:lnTo>
                          <a:pt x="19629" y="10569"/>
                        </a:lnTo>
                        <a:lnTo>
                          <a:pt x="19629" y="55864"/>
                        </a:lnTo>
                        <a:lnTo>
                          <a:pt x="11319" y="55864"/>
                        </a:lnTo>
                        <a:lnTo>
                          <a:pt x="11319" y="10569"/>
                        </a:lnTo>
                        <a:close/>
                        <a:moveTo>
                          <a:pt x="30948" y="10569"/>
                        </a:moveTo>
                        <a:lnTo>
                          <a:pt x="39252" y="10569"/>
                        </a:lnTo>
                        <a:lnTo>
                          <a:pt x="39252" y="55864"/>
                        </a:lnTo>
                        <a:lnTo>
                          <a:pt x="30948" y="55864"/>
                        </a:lnTo>
                        <a:lnTo>
                          <a:pt x="30948" y="10569"/>
                        </a:lnTo>
                        <a:close/>
                        <a:moveTo>
                          <a:pt x="50578" y="10569"/>
                        </a:moveTo>
                        <a:lnTo>
                          <a:pt x="58881" y="10569"/>
                        </a:lnTo>
                        <a:lnTo>
                          <a:pt x="58881" y="55864"/>
                        </a:lnTo>
                        <a:lnTo>
                          <a:pt x="50578" y="55864"/>
                        </a:lnTo>
                        <a:lnTo>
                          <a:pt x="50578" y="10569"/>
                        </a:lnTo>
                        <a:close/>
                        <a:moveTo>
                          <a:pt x="70207" y="55864"/>
                        </a:moveTo>
                        <a:lnTo>
                          <a:pt x="70207" y="10569"/>
                        </a:lnTo>
                        <a:lnTo>
                          <a:pt x="78510" y="10569"/>
                        </a:lnTo>
                        <a:lnTo>
                          <a:pt x="78510" y="55864"/>
                        </a:lnTo>
                        <a:lnTo>
                          <a:pt x="70207" y="55864"/>
                        </a:lnTo>
                        <a:close/>
                        <a:moveTo>
                          <a:pt x="98139" y="55864"/>
                        </a:moveTo>
                        <a:lnTo>
                          <a:pt x="89836" y="55864"/>
                        </a:lnTo>
                        <a:lnTo>
                          <a:pt x="89836" y="10569"/>
                        </a:lnTo>
                        <a:lnTo>
                          <a:pt x="98139" y="10569"/>
                        </a:lnTo>
                        <a:lnTo>
                          <a:pt x="98139" y="55864"/>
                        </a:lnTo>
                        <a:close/>
                      </a:path>
                    </a:pathLst>
                  </a:custGeom>
                  <a:solidFill>
                    <a:srgbClr val="2D5967"/>
                  </a:solidFill>
                  <a:ln w="6417" cap="flat">
                    <a:noFill/>
                    <a:prstDash val="solid"/>
                    <a:miter/>
                  </a:ln>
                </p:spPr>
                <p:txBody>
                  <a:bodyPr rtlCol="0" anchor="ctr"/>
                  <a:lstStyle/>
                  <a:p>
                    <a:endParaRPr lang="en-US" sz="810"/>
                  </a:p>
                </p:txBody>
              </p:sp>
            </p:grpSp>
          </p:grpSp>
          <p:grpSp>
            <p:nvGrpSpPr>
              <p:cNvPr id="545" name="Graphic 4">
                <a:extLst>
                  <a:ext uri="{FF2B5EF4-FFF2-40B4-BE49-F238E27FC236}">
                    <a16:creationId xmlns:a16="http://schemas.microsoft.com/office/drawing/2014/main" id="{FF04E2B3-4E26-2324-CA5B-89818260CCC4}"/>
                  </a:ext>
                </a:extLst>
              </p:cNvPr>
              <p:cNvGrpSpPr/>
              <p:nvPr/>
            </p:nvGrpSpPr>
            <p:grpSpPr>
              <a:xfrm>
                <a:off x="3872814" y="2785332"/>
                <a:ext cx="694421" cy="319652"/>
                <a:chOff x="3872814" y="2785332"/>
                <a:chExt cx="694421" cy="319652"/>
              </a:xfrm>
              <a:solidFill>
                <a:srgbClr val="000000"/>
              </a:solidFill>
            </p:grpSpPr>
            <p:sp>
              <p:nvSpPr>
                <p:cNvPr id="546" name="TextBox 545">
                  <a:extLst>
                    <a:ext uri="{FF2B5EF4-FFF2-40B4-BE49-F238E27FC236}">
                      <a16:creationId xmlns:a16="http://schemas.microsoft.com/office/drawing/2014/main" id="{F1D16EE5-1545-4DA8-4EB3-1B4C4CD0E1BE}"/>
                    </a:ext>
                  </a:extLst>
                </p:cNvPr>
                <p:cNvSpPr txBox="1"/>
                <p:nvPr/>
              </p:nvSpPr>
              <p:spPr>
                <a:xfrm>
                  <a:off x="3935879" y="2785332"/>
                  <a:ext cx="56778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Multiple</a:t>
                  </a:r>
                </a:p>
              </p:txBody>
            </p:sp>
            <p:sp>
              <p:nvSpPr>
                <p:cNvPr id="547" name="TextBox 546">
                  <a:extLst>
                    <a:ext uri="{FF2B5EF4-FFF2-40B4-BE49-F238E27FC236}">
                      <a16:creationId xmlns:a16="http://schemas.microsoft.com/office/drawing/2014/main" id="{9FC55B03-05A2-0BBC-00F5-BA3738805C37}"/>
                    </a:ext>
                  </a:extLst>
                </p:cNvPr>
                <p:cNvSpPr txBox="1"/>
                <p:nvPr/>
              </p:nvSpPr>
              <p:spPr>
                <a:xfrm>
                  <a:off x="3872814" y="2888002"/>
                  <a:ext cx="69442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Containers</a:t>
                  </a:r>
                </a:p>
              </p:txBody>
            </p:sp>
          </p:grpSp>
        </p:grpSp>
        <p:grpSp>
          <p:nvGrpSpPr>
            <p:cNvPr id="548" name="Graphic 4">
              <a:extLst>
                <a:ext uri="{FF2B5EF4-FFF2-40B4-BE49-F238E27FC236}">
                  <a16:creationId xmlns:a16="http://schemas.microsoft.com/office/drawing/2014/main" id="{1351E5DD-4F56-524C-DF45-2BAF2BB41FC9}"/>
                </a:ext>
              </a:extLst>
            </p:cNvPr>
            <p:cNvGrpSpPr/>
            <p:nvPr/>
          </p:nvGrpSpPr>
          <p:grpSpPr>
            <a:xfrm>
              <a:off x="4634666" y="2483824"/>
              <a:ext cx="646331" cy="621160"/>
              <a:chOff x="4634666" y="2483824"/>
              <a:chExt cx="646331" cy="621160"/>
            </a:xfrm>
          </p:grpSpPr>
          <p:grpSp>
            <p:nvGrpSpPr>
              <p:cNvPr id="549" name="Graphic 4">
                <a:extLst>
                  <a:ext uri="{FF2B5EF4-FFF2-40B4-BE49-F238E27FC236}">
                    <a16:creationId xmlns:a16="http://schemas.microsoft.com/office/drawing/2014/main" id="{26F1BF9A-1C4E-232D-745C-AA782AD3129E}"/>
                  </a:ext>
                </a:extLst>
              </p:cNvPr>
              <p:cNvGrpSpPr/>
              <p:nvPr/>
            </p:nvGrpSpPr>
            <p:grpSpPr>
              <a:xfrm>
                <a:off x="4761296" y="2483824"/>
                <a:ext cx="385010" cy="341992"/>
                <a:chOff x="4761296" y="2483824"/>
                <a:chExt cx="385010" cy="341992"/>
              </a:xfrm>
            </p:grpSpPr>
            <p:grpSp>
              <p:nvGrpSpPr>
                <p:cNvPr id="550" name="Graphic 4">
                  <a:extLst>
                    <a:ext uri="{FF2B5EF4-FFF2-40B4-BE49-F238E27FC236}">
                      <a16:creationId xmlns:a16="http://schemas.microsoft.com/office/drawing/2014/main" id="{C91362B8-3A10-E908-C135-BD2BC5DB44DF}"/>
                    </a:ext>
                  </a:extLst>
                </p:cNvPr>
                <p:cNvGrpSpPr/>
                <p:nvPr/>
              </p:nvGrpSpPr>
              <p:grpSpPr>
                <a:xfrm>
                  <a:off x="4761296" y="2483824"/>
                  <a:ext cx="385010" cy="341992"/>
                  <a:chOff x="4761296" y="2483824"/>
                  <a:chExt cx="385010" cy="341992"/>
                </a:xfrm>
                <a:solidFill>
                  <a:srgbClr val="FFFFFF"/>
                </a:solidFill>
              </p:grpSpPr>
              <p:sp>
                <p:nvSpPr>
                  <p:cNvPr id="551" name="Freeform: Shape 550">
                    <a:extLst>
                      <a:ext uri="{FF2B5EF4-FFF2-40B4-BE49-F238E27FC236}">
                        <a16:creationId xmlns:a16="http://schemas.microsoft.com/office/drawing/2014/main" id="{F3C23F1D-B0C4-D42D-36E3-05C37ADF5315}"/>
                      </a:ext>
                    </a:extLst>
                  </p:cNvPr>
                  <p:cNvSpPr/>
                  <p:nvPr/>
                </p:nvSpPr>
                <p:spPr>
                  <a:xfrm>
                    <a:off x="4765872" y="2487480"/>
                    <a:ext cx="375323" cy="334678"/>
                  </a:xfrm>
                  <a:custGeom>
                    <a:avLst/>
                    <a:gdLst>
                      <a:gd name="connsiteX0" fmla="*/ 284382 w 375323"/>
                      <a:gd name="connsiteY0" fmla="*/ 334679 h 334678"/>
                      <a:gd name="connsiteX1" fmla="*/ 284382 w 375323"/>
                      <a:gd name="connsiteY1" fmla="*/ 331021 h 334678"/>
                      <a:gd name="connsiteX2" fmla="*/ 93269 w 375323"/>
                      <a:gd name="connsiteY2" fmla="*/ 331021 h 334678"/>
                      <a:gd name="connsiteX3" fmla="*/ 93269 w 375323"/>
                      <a:gd name="connsiteY3" fmla="*/ 334679 h 334678"/>
                      <a:gd name="connsiteX4" fmla="*/ 60350 w 375323"/>
                      <a:gd name="connsiteY4" fmla="*/ 334679 h 334678"/>
                      <a:gd name="connsiteX5" fmla="*/ 60350 w 375323"/>
                      <a:gd name="connsiteY5" fmla="*/ 192942 h 334678"/>
                      <a:gd name="connsiteX6" fmla="*/ 0 w 375323"/>
                      <a:gd name="connsiteY6" fmla="*/ 192942 h 334678"/>
                      <a:gd name="connsiteX7" fmla="*/ 911 w 375323"/>
                      <a:gd name="connsiteY7" fmla="*/ 179226 h 334678"/>
                      <a:gd name="connsiteX8" fmla="*/ 49378 w 375323"/>
                      <a:gd name="connsiteY8" fmla="*/ 105158 h 334678"/>
                      <a:gd name="connsiteX9" fmla="*/ 61262 w 375323"/>
                      <a:gd name="connsiteY9" fmla="*/ 89613 h 334678"/>
                      <a:gd name="connsiteX10" fmla="*/ 101495 w 375323"/>
                      <a:gd name="connsiteY10" fmla="*/ 39320 h 334678"/>
                      <a:gd name="connsiteX11" fmla="*/ 129845 w 375323"/>
                      <a:gd name="connsiteY11" fmla="*/ 33833 h 334678"/>
                      <a:gd name="connsiteX12" fmla="*/ 136242 w 375323"/>
                      <a:gd name="connsiteY12" fmla="*/ 33833 h 334678"/>
                      <a:gd name="connsiteX13" fmla="*/ 138071 w 375323"/>
                      <a:gd name="connsiteY13" fmla="*/ 33833 h 334678"/>
                      <a:gd name="connsiteX14" fmla="*/ 153619 w 375323"/>
                      <a:gd name="connsiteY14" fmla="*/ 27433 h 334678"/>
                      <a:gd name="connsiteX15" fmla="*/ 215798 w 375323"/>
                      <a:gd name="connsiteY15" fmla="*/ 0 h 334678"/>
                      <a:gd name="connsiteX16" fmla="*/ 291697 w 375323"/>
                      <a:gd name="connsiteY16" fmla="*/ 47549 h 334678"/>
                      <a:gd name="connsiteX17" fmla="*/ 307245 w 375323"/>
                      <a:gd name="connsiteY17" fmla="*/ 59437 h 334678"/>
                      <a:gd name="connsiteX18" fmla="*/ 334677 w 375323"/>
                      <a:gd name="connsiteY18" fmla="*/ 70410 h 334678"/>
                      <a:gd name="connsiteX19" fmla="*/ 364849 w 375323"/>
                      <a:gd name="connsiteY19" fmla="*/ 185627 h 334678"/>
                      <a:gd name="connsiteX20" fmla="*/ 361191 w 375323"/>
                      <a:gd name="connsiteY20" fmla="*/ 192028 h 334678"/>
                      <a:gd name="connsiteX21" fmla="*/ 316389 w 375323"/>
                      <a:gd name="connsiteY21" fmla="*/ 192028 h 334678"/>
                      <a:gd name="connsiteX22" fmla="*/ 316389 w 375323"/>
                      <a:gd name="connsiteY22" fmla="*/ 334679 h 334678"/>
                      <a:gd name="connsiteX23" fmla="*/ 284382 w 375323"/>
                      <a:gd name="connsiteY23" fmla="*/ 334679 h 33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5323" h="334678">
                        <a:moveTo>
                          <a:pt x="284382" y="334679"/>
                        </a:moveTo>
                        <a:lnTo>
                          <a:pt x="284382" y="331021"/>
                        </a:lnTo>
                        <a:lnTo>
                          <a:pt x="93269" y="331021"/>
                        </a:lnTo>
                        <a:lnTo>
                          <a:pt x="93269" y="334679"/>
                        </a:lnTo>
                        <a:lnTo>
                          <a:pt x="60350" y="334679"/>
                        </a:lnTo>
                        <a:lnTo>
                          <a:pt x="60350" y="192942"/>
                        </a:lnTo>
                        <a:lnTo>
                          <a:pt x="0" y="192942"/>
                        </a:lnTo>
                        <a:lnTo>
                          <a:pt x="911" y="179226"/>
                        </a:lnTo>
                        <a:cubicBezTo>
                          <a:pt x="3658" y="148136"/>
                          <a:pt x="21028" y="119789"/>
                          <a:pt x="49378" y="105158"/>
                        </a:cubicBezTo>
                        <a:cubicBezTo>
                          <a:pt x="55775" y="102415"/>
                          <a:pt x="59433" y="96014"/>
                          <a:pt x="61262" y="89613"/>
                        </a:cubicBezTo>
                        <a:cubicBezTo>
                          <a:pt x="65837" y="67667"/>
                          <a:pt x="80467" y="48464"/>
                          <a:pt x="101495" y="39320"/>
                        </a:cubicBezTo>
                        <a:cubicBezTo>
                          <a:pt x="110639" y="35662"/>
                          <a:pt x="119783" y="33833"/>
                          <a:pt x="129845" y="33833"/>
                        </a:cubicBezTo>
                        <a:cubicBezTo>
                          <a:pt x="131673" y="33833"/>
                          <a:pt x="134413" y="33833"/>
                          <a:pt x="136242" y="33833"/>
                        </a:cubicBezTo>
                        <a:cubicBezTo>
                          <a:pt x="137160" y="33833"/>
                          <a:pt x="138071" y="33833"/>
                          <a:pt x="138071" y="33833"/>
                        </a:cubicBezTo>
                        <a:cubicBezTo>
                          <a:pt x="144475" y="33833"/>
                          <a:pt x="149050" y="31090"/>
                          <a:pt x="153619" y="27433"/>
                        </a:cubicBezTo>
                        <a:cubicBezTo>
                          <a:pt x="170078" y="10058"/>
                          <a:pt x="192024" y="0"/>
                          <a:pt x="215798" y="0"/>
                        </a:cubicBezTo>
                        <a:cubicBezTo>
                          <a:pt x="247805" y="0"/>
                          <a:pt x="277066" y="18288"/>
                          <a:pt x="291697" y="47549"/>
                        </a:cubicBezTo>
                        <a:cubicBezTo>
                          <a:pt x="294443" y="53951"/>
                          <a:pt x="299929" y="57609"/>
                          <a:pt x="307245" y="59437"/>
                        </a:cubicBezTo>
                        <a:cubicBezTo>
                          <a:pt x="317300" y="61266"/>
                          <a:pt x="326444" y="65838"/>
                          <a:pt x="334677" y="70410"/>
                        </a:cubicBezTo>
                        <a:cubicBezTo>
                          <a:pt x="373082" y="95100"/>
                          <a:pt x="386795" y="145393"/>
                          <a:pt x="364849" y="185627"/>
                        </a:cubicBezTo>
                        <a:lnTo>
                          <a:pt x="361191" y="192028"/>
                        </a:lnTo>
                        <a:lnTo>
                          <a:pt x="316389" y="192028"/>
                        </a:lnTo>
                        <a:lnTo>
                          <a:pt x="316389" y="334679"/>
                        </a:lnTo>
                        <a:lnTo>
                          <a:pt x="284382" y="334679"/>
                        </a:lnTo>
                        <a:close/>
                      </a:path>
                    </a:pathLst>
                  </a:custGeom>
                  <a:solidFill>
                    <a:srgbClr val="FFFFFF"/>
                  </a:solidFill>
                  <a:ln w="6417" cap="flat">
                    <a:noFill/>
                    <a:prstDash val="solid"/>
                    <a:miter/>
                  </a:ln>
                </p:spPr>
                <p:txBody>
                  <a:bodyPr rtlCol="0" anchor="ctr"/>
                  <a:lstStyle/>
                  <a:p>
                    <a:endParaRPr lang="en-US" sz="810"/>
                  </a:p>
                </p:txBody>
              </p:sp>
              <p:sp>
                <p:nvSpPr>
                  <p:cNvPr id="643" name="Freeform: Shape 642">
                    <a:extLst>
                      <a:ext uri="{FF2B5EF4-FFF2-40B4-BE49-F238E27FC236}">
                        <a16:creationId xmlns:a16="http://schemas.microsoft.com/office/drawing/2014/main" id="{58B3DCF6-1ED1-F0BD-6C9F-5AB02BB607AF}"/>
                      </a:ext>
                    </a:extLst>
                  </p:cNvPr>
                  <p:cNvSpPr/>
                  <p:nvPr/>
                </p:nvSpPr>
                <p:spPr>
                  <a:xfrm>
                    <a:off x="4761296" y="2483824"/>
                    <a:ext cx="385010" cy="341992"/>
                  </a:xfrm>
                  <a:custGeom>
                    <a:avLst/>
                    <a:gdLst>
                      <a:gd name="connsiteX0" fmla="*/ 220374 w 385010"/>
                      <a:gd name="connsiteY0" fmla="*/ 9144 h 341992"/>
                      <a:gd name="connsiteX1" fmla="*/ 292615 w 385010"/>
                      <a:gd name="connsiteY1" fmla="*/ 53950 h 341992"/>
                      <a:gd name="connsiteX2" fmla="*/ 310902 w 385010"/>
                      <a:gd name="connsiteY2" fmla="*/ 68581 h 341992"/>
                      <a:gd name="connsiteX3" fmla="*/ 337423 w 385010"/>
                      <a:gd name="connsiteY3" fmla="*/ 79554 h 341992"/>
                      <a:gd name="connsiteX4" fmla="*/ 365766 w 385010"/>
                      <a:gd name="connsiteY4" fmla="*/ 188370 h 341992"/>
                      <a:gd name="connsiteX5" fmla="*/ 363938 w 385010"/>
                      <a:gd name="connsiteY5" fmla="*/ 192028 h 341992"/>
                      <a:gd name="connsiteX6" fmla="*/ 317306 w 385010"/>
                      <a:gd name="connsiteY6" fmla="*/ 192028 h 341992"/>
                      <a:gd name="connsiteX7" fmla="*/ 317306 w 385010"/>
                      <a:gd name="connsiteY7" fmla="*/ 329191 h 341992"/>
                      <a:gd name="connsiteX8" fmla="*/ 317306 w 385010"/>
                      <a:gd name="connsiteY8" fmla="*/ 332849 h 341992"/>
                      <a:gd name="connsiteX9" fmla="*/ 293532 w 385010"/>
                      <a:gd name="connsiteY9" fmla="*/ 332849 h 341992"/>
                      <a:gd name="connsiteX10" fmla="*/ 293532 w 385010"/>
                      <a:gd name="connsiteY10" fmla="*/ 329191 h 341992"/>
                      <a:gd name="connsiteX11" fmla="*/ 93269 w 385010"/>
                      <a:gd name="connsiteY11" fmla="*/ 329191 h 341992"/>
                      <a:gd name="connsiteX12" fmla="*/ 93269 w 385010"/>
                      <a:gd name="connsiteY12" fmla="*/ 332849 h 341992"/>
                      <a:gd name="connsiteX13" fmla="*/ 69495 w 385010"/>
                      <a:gd name="connsiteY13" fmla="*/ 332849 h 341992"/>
                      <a:gd name="connsiteX14" fmla="*/ 69495 w 385010"/>
                      <a:gd name="connsiteY14" fmla="*/ 329191 h 341992"/>
                      <a:gd name="connsiteX15" fmla="*/ 69495 w 385010"/>
                      <a:gd name="connsiteY15" fmla="*/ 192028 h 341992"/>
                      <a:gd name="connsiteX16" fmla="*/ 10062 w 385010"/>
                      <a:gd name="connsiteY16" fmla="*/ 192028 h 341992"/>
                      <a:gd name="connsiteX17" fmla="*/ 10973 w 385010"/>
                      <a:gd name="connsiteY17" fmla="*/ 183798 h 341992"/>
                      <a:gd name="connsiteX18" fmla="*/ 56693 w 385010"/>
                      <a:gd name="connsiteY18" fmla="*/ 113388 h 341992"/>
                      <a:gd name="connsiteX19" fmla="*/ 70412 w 385010"/>
                      <a:gd name="connsiteY19" fmla="*/ 95100 h 341992"/>
                      <a:gd name="connsiteX20" fmla="*/ 107899 w 385010"/>
                      <a:gd name="connsiteY20" fmla="*/ 48464 h 341992"/>
                      <a:gd name="connsiteX21" fmla="*/ 134420 w 385010"/>
                      <a:gd name="connsiteY21" fmla="*/ 42977 h 341992"/>
                      <a:gd name="connsiteX22" fmla="*/ 140818 w 385010"/>
                      <a:gd name="connsiteY22" fmla="*/ 42977 h 341992"/>
                      <a:gd name="connsiteX23" fmla="*/ 143564 w 385010"/>
                      <a:gd name="connsiteY23" fmla="*/ 42977 h 341992"/>
                      <a:gd name="connsiteX24" fmla="*/ 161852 w 385010"/>
                      <a:gd name="connsiteY24" fmla="*/ 34748 h 341992"/>
                      <a:gd name="connsiteX25" fmla="*/ 220374 w 385010"/>
                      <a:gd name="connsiteY25" fmla="*/ 9144 h 341992"/>
                      <a:gd name="connsiteX26" fmla="*/ 220374 w 385010"/>
                      <a:gd name="connsiteY26" fmla="*/ 0 h 341992"/>
                      <a:gd name="connsiteX27" fmla="*/ 154537 w 385010"/>
                      <a:gd name="connsiteY27" fmla="*/ 28347 h 341992"/>
                      <a:gd name="connsiteX28" fmla="*/ 142646 w 385010"/>
                      <a:gd name="connsiteY28" fmla="*/ 33833 h 341992"/>
                      <a:gd name="connsiteX29" fmla="*/ 140818 w 385010"/>
                      <a:gd name="connsiteY29" fmla="*/ 33833 h 341992"/>
                      <a:gd name="connsiteX30" fmla="*/ 133502 w 385010"/>
                      <a:gd name="connsiteY30" fmla="*/ 33833 h 341992"/>
                      <a:gd name="connsiteX31" fmla="*/ 103331 w 385010"/>
                      <a:gd name="connsiteY31" fmla="*/ 40234 h 341992"/>
                      <a:gd name="connsiteX32" fmla="*/ 61268 w 385010"/>
                      <a:gd name="connsiteY32" fmla="*/ 93271 h 341992"/>
                      <a:gd name="connsiteX33" fmla="*/ 52124 w 385010"/>
                      <a:gd name="connsiteY33" fmla="*/ 105158 h 341992"/>
                      <a:gd name="connsiteX34" fmla="*/ 918 w 385010"/>
                      <a:gd name="connsiteY34" fmla="*/ 182884 h 341992"/>
                      <a:gd name="connsiteX35" fmla="*/ 0 w 385010"/>
                      <a:gd name="connsiteY35" fmla="*/ 191113 h 341992"/>
                      <a:gd name="connsiteX36" fmla="*/ 0 w 385010"/>
                      <a:gd name="connsiteY36" fmla="*/ 201172 h 341992"/>
                      <a:gd name="connsiteX37" fmla="*/ 10062 w 385010"/>
                      <a:gd name="connsiteY37" fmla="*/ 201172 h 341992"/>
                      <a:gd name="connsiteX38" fmla="*/ 60351 w 385010"/>
                      <a:gd name="connsiteY38" fmla="*/ 201172 h 341992"/>
                      <a:gd name="connsiteX39" fmla="*/ 60351 w 385010"/>
                      <a:gd name="connsiteY39" fmla="*/ 329191 h 341992"/>
                      <a:gd name="connsiteX40" fmla="*/ 60351 w 385010"/>
                      <a:gd name="connsiteY40" fmla="*/ 332849 h 341992"/>
                      <a:gd name="connsiteX41" fmla="*/ 60351 w 385010"/>
                      <a:gd name="connsiteY41" fmla="*/ 341993 h 341992"/>
                      <a:gd name="connsiteX42" fmla="*/ 69495 w 385010"/>
                      <a:gd name="connsiteY42" fmla="*/ 341993 h 341992"/>
                      <a:gd name="connsiteX43" fmla="*/ 93269 w 385010"/>
                      <a:gd name="connsiteY43" fmla="*/ 341993 h 341992"/>
                      <a:gd name="connsiteX44" fmla="*/ 102413 w 385010"/>
                      <a:gd name="connsiteY44" fmla="*/ 341993 h 341992"/>
                      <a:gd name="connsiteX45" fmla="*/ 102413 w 385010"/>
                      <a:gd name="connsiteY45" fmla="*/ 338335 h 341992"/>
                      <a:gd name="connsiteX46" fmla="*/ 284382 w 385010"/>
                      <a:gd name="connsiteY46" fmla="*/ 338335 h 341992"/>
                      <a:gd name="connsiteX47" fmla="*/ 284382 w 385010"/>
                      <a:gd name="connsiteY47" fmla="*/ 341993 h 341992"/>
                      <a:gd name="connsiteX48" fmla="*/ 293532 w 385010"/>
                      <a:gd name="connsiteY48" fmla="*/ 341993 h 341992"/>
                      <a:gd name="connsiteX49" fmla="*/ 317306 w 385010"/>
                      <a:gd name="connsiteY49" fmla="*/ 341993 h 341992"/>
                      <a:gd name="connsiteX50" fmla="*/ 326451 w 385010"/>
                      <a:gd name="connsiteY50" fmla="*/ 341993 h 341992"/>
                      <a:gd name="connsiteX51" fmla="*/ 326451 w 385010"/>
                      <a:gd name="connsiteY51" fmla="*/ 332849 h 341992"/>
                      <a:gd name="connsiteX52" fmla="*/ 326451 w 385010"/>
                      <a:gd name="connsiteY52" fmla="*/ 329191 h 341992"/>
                      <a:gd name="connsiteX53" fmla="*/ 326451 w 385010"/>
                      <a:gd name="connsiteY53" fmla="*/ 201172 h 341992"/>
                      <a:gd name="connsiteX54" fmla="*/ 363938 w 385010"/>
                      <a:gd name="connsiteY54" fmla="*/ 201172 h 341992"/>
                      <a:gd name="connsiteX55" fmla="*/ 369424 w 385010"/>
                      <a:gd name="connsiteY55" fmla="*/ 201172 h 341992"/>
                      <a:gd name="connsiteX56" fmla="*/ 372171 w 385010"/>
                      <a:gd name="connsiteY56" fmla="*/ 196600 h 341992"/>
                      <a:gd name="connsiteX57" fmla="*/ 373999 w 385010"/>
                      <a:gd name="connsiteY57" fmla="*/ 192028 h 341992"/>
                      <a:gd name="connsiteX58" fmla="*/ 341992 w 385010"/>
                      <a:gd name="connsiteY58" fmla="*/ 71324 h 341992"/>
                      <a:gd name="connsiteX59" fmla="*/ 312731 w 385010"/>
                      <a:gd name="connsiteY59" fmla="*/ 59437 h 341992"/>
                      <a:gd name="connsiteX60" fmla="*/ 300847 w 385010"/>
                      <a:gd name="connsiteY60" fmla="*/ 50293 h 341992"/>
                      <a:gd name="connsiteX61" fmla="*/ 220374 w 385010"/>
                      <a:gd name="connsiteY61" fmla="*/ 0 h 34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5010" h="341992">
                        <a:moveTo>
                          <a:pt x="220374" y="9144"/>
                        </a:moveTo>
                        <a:cubicBezTo>
                          <a:pt x="251463" y="9144"/>
                          <a:pt x="278895" y="26518"/>
                          <a:pt x="292615" y="53950"/>
                        </a:cubicBezTo>
                        <a:cubicBezTo>
                          <a:pt x="296272" y="61266"/>
                          <a:pt x="302676" y="66752"/>
                          <a:pt x="310902" y="68581"/>
                        </a:cubicBezTo>
                        <a:cubicBezTo>
                          <a:pt x="320046" y="70410"/>
                          <a:pt x="329191" y="74068"/>
                          <a:pt x="337423" y="79554"/>
                        </a:cubicBezTo>
                        <a:cubicBezTo>
                          <a:pt x="373999" y="102415"/>
                          <a:pt x="386801" y="150879"/>
                          <a:pt x="365766" y="188370"/>
                        </a:cubicBezTo>
                        <a:lnTo>
                          <a:pt x="363938" y="192028"/>
                        </a:lnTo>
                        <a:lnTo>
                          <a:pt x="317306" y="192028"/>
                        </a:lnTo>
                        <a:lnTo>
                          <a:pt x="317306" y="329191"/>
                        </a:lnTo>
                        <a:lnTo>
                          <a:pt x="317306" y="332849"/>
                        </a:lnTo>
                        <a:lnTo>
                          <a:pt x="293532" y="332849"/>
                        </a:lnTo>
                        <a:lnTo>
                          <a:pt x="293532" y="329191"/>
                        </a:lnTo>
                        <a:lnTo>
                          <a:pt x="93269" y="329191"/>
                        </a:lnTo>
                        <a:lnTo>
                          <a:pt x="93269" y="332849"/>
                        </a:lnTo>
                        <a:lnTo>
                          <a:pt x="69495" y="332849"/>
                        </a:lnTo>
                        <a:lnTo>
                          <a:pt x="69495" y="329191"/>
                        </a:lnTo>
                        <a:lnTo>
                          <a:pt x="69495" y="192028"/>
                        </a:lnTo>
                        <a:lnTo>
                          <a:pt x="10062" y="192028"/>
                        </a:lnTo>
                        <a:lnTo>
                          <a:pt x="10973" y="183798"/>
                        </a:lnTo>
                        <a:cubicBezTo>
                          <a:pt x="12802" y="153622"/>
                          <a:pt x="30178" y="128019"/>
                          <a:pt x="56693" y="113388"/>
                        </a:cubicBezTo>
                        <a:cubicBezTo>
                          <a:pt x="64008" y="109730"/>
                          <a:pt x="68583" y="102415"/>
                          <a:pt x="70412" y="95100"/>
                        </a:cubicBezTo>
                        <a:cubicBezTo>
                          <a:pt x="74070" y="74068"/>
                          <a:pt x="88700" y="56694"/>
                          <a:pt x="107899" y="48464"/>
                        </a:cubicBezTo>
                        <a:cubicBezTo>
                          <a:pt x="116132" y="44806"/>
                          <a:pt x="125276" y="42977"/>
                          <a:pt x="134420" y="42977"/>
                        </a:cubicBezTo>
                        <a:cubicBezTo>
                          <a:pt x="136249" y="42977"/>
                          <a:pt x="138078" y="42977"/>
                          <a:pt x="140818" y="42977"/>
                        </a:cubicBezTo>
                        <a:cubicBezTo>
                          <a:pt x="141735" y="42977"/>
                          <a:pt x="142646" y="42977"/>
                          <a:pt x="143564" y="42977"/>
                        </a:cubicBezTo>
                        <a:cubicBezTo>
                          <a:pt x="150879" y="42977"/>
                          <a:pt x="157283" y="40234"/>
                          <a:pt x="161852" y="34748"/>
                        </a:cubicBezTo>
                        <a:cubicBezTo>
                          <a:pt x="176482" y="18288"/>
                          <a:pt x="198428" y="9144"/>
                          <a:pt x="220374" y="9144"/>
                        </a:cubicBezTo>
                        <a:close/>
                        <a:moveTo>
                          <a:pt x="220374" y="0"/>
                        </a:moveTo>
                        <a:cubicBezTo>
                          <a:pt x="195688" y="0"/>
                          <a:pt x="171914" y="10058"/>
                          <a:pt x="154537" y="28347"/>
                        </a:cubicBezTo>
                        <a:cubicBezTo>
                          <a:pt x="151797" y="32005"/>
                          <a:pt x="147222" y="33833"/>
                          <a:pt x="142646" y="33833"/>
                        </a:cubicBezTo>
                        <a:cubicBezTo>
                          <a:pt x="141735" y="33833"/>
                          <a:pt x="141735" y="33833"/>
                          <a:pt x="140818" y="33833"/>
                        </a:cubicBezTo>
                        <a:cubicBezTo>
                          <a:pt x="138078" y="33833"/>
                          <a:pt x="136249" y="33833"/>
                          <a:pt x="133502" y="33833"/>
                        </a:cubicBezTo>
                        <a:cubicBezTo>
                          <a:pt x="123447" y="33833"/>
                          <a:pt x="113385" y="35662"/>
                          <a:pt x="103331" y="40234"/>
                        </a:cubicBezTo>
                        <a:cubicBezTo>
                          <a:pt x="82296" y="49378"/>
                          <a:pt x="65837" y="69496"/>
                          <a:pt x="61268" y="93271"/>
                        </a:cubicBezTo>
                        <a:cubicBezTo>
                          <a:pt x="60351" y="98757"/>
                          <a:pt x="56693" y="102415"/>
                          <a:pt x="52124" y="105158"/>
                        </a:cubicBezTo>
                        <a:cubicBezTo>
                          <a:pt x="22863" y="120703"/>
                          <a:pt x="3658" y="149965"/>
                          <a:pt x="918" y="182884"/>
                        </a:cubicBezTo>
                        <a:lnTo>
                          <a:pt x="0" y="191113"/>
                        </a:lnTo>
                        <a:lnTo>
                          <a:pt x="0" y="201172"/>
                        </a:lnTo>
                        <a:lnTo>
                          <a:pt x="10062" y="201172"/>
                        </a:lnTo>
                        <a:lnTo>
                          <a:pt x="60351" y="201172"/>
                        </a:lnTo>
                        <a:lnTo>
                          <a:pt x="60351" y="329191"/>
                        </a:lnTo>
                        <a:lnTo>
                          <a:pt x="60351" y="332849"/>
                        </a:lnTo>
                        <a:lnTo>
                          <a:pt x="60351" y="341993"/>
                        </a:lnTo>
                        <a:lnTo>
                          <a:pt x="69495" y="341993"/>
                        </a:lnTo>
                        <a:lnTo>
                          <a:pt x="93269" y="341993"/>
                        </a:lnTo>
                        <a:lnTo>
                          <a:pt x="102413" y="341993"/>
                        </a:lnTo>
                        <a:lnTo>
                          <a:pt x="102413" y="338335"/>
                        </a:lnTo>
                        <a:lnTo>
                          <a:pt x="284382" y="338335"/>
                        </a:lnTo>
                        <a:lnTo>
                          <a:pt x="284382" y="341993"/>
                        </a:lnTo>
                        <a:lnTo>
                          <a:pt x="293532" y="341993"/>
                        </a:lnTo>
                        <a:lnTo>
                          <a:pt x="317306" y="341993"/>
                        </a:lnTo>
                        <a:lnTo>
                          <a:pt x="326451" y="341993"/>
                        </a:lnTo>
                        <a:lnTo>
                          <a:pt x="326451" y="332849"/>
                        </a:lnTo>
                        <a:lnTo>
                          <a:pt x="326451" y="329191"/>
                        </a:lnTo>
                        <a:lnTo>
                          <a:pt x="326451" y="201172"/>
                        </a:lnTo>
                        <a:lnTo>
                          <a:pt x="363938" y="201172"/>
                        </a:lnTo>
                        <a:lnTo>
                          <a:pt x="369424" y="201172"/>
                        </a:lnTo>
                        <a:lnTo>
                          <a:pt x="372171" y="196600"/>
                        </a:lnTo>
                        <a:lnTo>
                          <a:pt x="373999" y="192028"/>
                        </a:lnTo>
                        <a:cubicBezTo>
                          <a:pt x="396856" y="149965"/>
                          <a:pt x="383143" y="96928"/>
                          <a:pt x="341992" y="71324"/>
                        </a:cubicBezTo>
                        <a:cubicBezTo>
                          <a:pt x="332848" y="65838"/>
                          <a:pt x="322793" y="61266"/>
                          <a:pt x="312731" y="59437"/>
                        </a:cubicBezTo>
                        <a:cubicBezTo>
                          <a:pt x="307245" y="58523"/>
                          <a:pt x="302676" y="54865"/>
                          <a:pt x="300847" y="50293"/>
                        </a:cubicBezTo>
                        <a:cubicBezTo>
                          <a:pt x="285299" y="19202"/>
                          <a:pt x="254210" y="0"/>
                          <a:pt x="220374" y="0"/>
                        </a:cubicBezTo>
                        <a:close/>
                      </a:path>
                    </a:pathLst>
                  </a:custGeom>
                  <a:solidFill>
                    <a:srgbClr val="FFFFFF"/>
                  </a:solidFill>
                  <a:ln w="6417" cap="flat">
                    <a:noFill/>
                    <a:prstDash val="solid"/>
                    <a:miter/>
                  </a:ln>
                </p:spPr>
                <p:txBody>
                  <a:bodyPr rtlCol="0" anchor="ctr"/>
                  <a:lstStyle/>
                  <a:p>
                    <a:endParaRPr lang="en-US" sz="810"/>
                  </a:p>
                </p:txBody>
              </p:sp>
            </p:grpSp>
            <p:grpSp>
              <p:nvGrpSpPr>
                <p:cNvPr id="644" name="Graphic 4">
                  <a:extLst>
                    <a:ext uri="{FF2B5EF4-FFF2-40B4-BE49-F238E27FC236}">
                      <a16:creationId xmlns:a16="http://schemas.microsoft.com/office/drawing/2014/main" id="{68D621FF-ABE3-01BC-2A47-0C4AFF4E9B72}"/>
                    </a:ext>
                  </a:extLst>
                </p:cNvPr>
                <p:cNvGrpSpPr/>
                <p:nvPr/>
              </p:nvGrpSpPr>
              <p:grpSpPr>
                <a:xfrm>
                  <a:off x="4771358" y="2492053"/>
                  <a:ext cx="365155" cy="324619"/>
                  <a:chOff x="4771358" y="2492053"/>
                  <a:chExt cx="365155" cy="324619"/>
                </a:xfrm>
                <a:solidFill>
                  <a:srgbClr val="2D5967"/>
                </a:solidFill>
              </p:grpSpPr>
              <p:sp>
                <p:nvSpPr>
                  <p:cNvPr id="645" name="Freeform: Shape 644">
                    <a:extLst>
                      <a:ext uri="{FF2B5EF4-FFF2-40B4-BE49-F238E27FC236}">
                        <a16:creationId xmlns:a16="http://schemas.microsoft.com/office/drawing/2014/main" id="{27831772-64A4-DF9E-45A4-6D42687B0362}"/>
                      </a:ext>
                    </a:extLst>
                  </p:cNvPr>
                  <p:cNvSpPr/>
                  <p:nvPr/>
                </p:nvSpPr>
                <p:spPr>
                  <a:xfrm>
                    <a:off x="4771358" y="2492053"/>
                    <a:ext cx="365155" cy="183798"/>
                  </a:xfrm>
                  <a:custGeom>
                    <a:avLst/>
                    <a:gdLst>
                      <a:gd name="connsiteX0" fmla="*/ 327362 w 365155"/>
                      <a:gd name="connsiteY0" fmla="*/ 70411 h 183798"/>
                      <a:gd name="connsiteX1" fmla="*/ 300841 w 365155"/>
                      <a:gd name="connsiteY1" fmla="*/ 59437 h 183798"/>
                      <a:gd name="connsiteX2" fmla="*/ 282553 w 365155"/>
                      <a:gd name="connsiteY2" fmla="*/ 44807 h 183798"/>
                      <a:gd name="connsiteX3" fmla="*/ 210312 w 365155"/>
                      <a:gd name="connsiteY3" fmla="*/ 0 h 183798"/>
                      <a:gd name="connsiteX4" fmla="*/ 150879 w 365155"/>
                      <a:gd name="connsiteY4" fmla="*/ 25604 h 183798"/>
                      <a:gd name="connsiteX5" fmla="*/ 129845 w 365155"/>
                      <a:gd name="connsiteY5" fmla="*/ 33833 h 183798"/>
                      <a:gd name="connsiteX6" fmla="*/ 97844 w 365155"/>
                      <a:gd name="connsiteY6" fmla="*/ 39320 h 183798"/>
                      <a:gd name="connsiteX7" fmla="*/ 60351 w 365155"/>
                      <a:gd name="connsiteY7" fmla="*/ 85956 h 183798"/>
                      <a:gd name="connsiteX8" fmla="*/ 46631 w 365155"/>
                      <a:gd name="connsiteY8" fmla="*/ 104244 h 183798"/>
                      <a:gd name="connsiteX9" fmla="*/ 911 w 365155"/>
                      <a:gd name="connsiteY9" fmla="*/ 174654 h 183798"/>
                      <a:gd name="connsiteX10" fmla="*/ 0 w 365155"/>
                      <a:gd name="connsiteY10" fmla="*/ 183799 h 183798"/>
                      <a:gd name="connsiteX11" fmla="*/ 47549 w 365155"/>
                      <a:gd name="connsiteY11" fmla="*/ 183799 h 183798"/>
                      <a:gd name="connsiteX12" fmla="*/ 47549 w 365155"/>
                      <a:gd name="connsiteY12" fmla="*/ 168253 h 183798"/>
                      <a:gd name="connsiteX13" fmla="*/ 17371 w 365155"/>
                      <a:gd name="connsiteY13" fmla="*/ 168253 h 183798"/>
                      <a:gd name="connsiteX14" fmla="*/ 53946 w 365155"/>
                      <a:gd name="connsiteY14" fmla="*/ 118875 h 183798"/>
                      <a:gd name="connsiteX15" fmla="*/ 75892 w 365155"/>
                      <a:gd name="connsiteY15" fmla="*/ 89613 h 183798"/>
                      <a:gd name="connsiteX16" fmla="*/ 104242 w 365155"/>
                      <a:gd name="connsiteY16" fmla="*/ 53951 h 183798"/>
                      <a:gd name="connsiteX17" fmla="*/ 128934 w 365155"/>
                      <a:gd name="connsiteY17" fmla="*/ 50293 h 183798"/>
                      <a:gd name="connsiteX18" fmla="*/ 162763 w 365155"/>
                      <a:gd name="connsiteY18" fmla="*/ 37492 h 183798"/>
                      <a:gd name="connsiteX19" fmla="*/ 210312 w 365155"/>
                      <a:gd name="connsiteY19" fmla="*/ 16460 h 183798"/>
                      <a:gd name="connsiteX20" fmla="*/ 267922 w 365155"/>
                      <a:gd name="connsiteY20" fmla="*/ 52122 h 183798"/>
                      <a:gd name="connsiteX21" fmla="*/ 297183 w 365155"/>
                      <a:gd name="connsiteY21" fmla="*/ 74983 h 183798"/>
                      <a:gd name="connsiteX22" fmla="*/ 318218 w 365155"/>
                      <a:gd name="connsiteY22" fmla="*/ 84127 h 183798"/>
                      <a:gd name="connsiteX23" fmla="*/ 343821 w 365155"/>
                      <a:gd name="connsiteY23" fmla="*/ 168253 h 183798"/>
                      <a:gd name="connsiteX24" fmla="*/ 318218 w 365155"/>
                      <a:gd name="connsiteY24" fmla="*/ 168253 h 183798"/>
                      <a:gd name="connsiteX25" fmla="*/ 318218 w 365155"/>
                      <a:gd name="connsiteY25" fmla="*/ 183799 h 183798"/>
                      <a:gd name="connsiteX26" fmla="*/ 352965 w 365155"/>
                      <a:gd name="connsiteY26" fmla="*/ 183799 h 183798"/>
                      <a:gd name="connsiteX27" fmla="*/ 354794 w 365155"/>
                      <a:gd name="connsiteY27" fmla="*/ 179226 h 183798"/>
                      <a:gd name="connsiteX28" fmla="*/ 327362 w 365155"/>
                      <a:gd name="connsiteY28" fmla="*/ 70411 h 1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5155" h="183798">
                        <a:moveTo>
                          <a:pt x="327362" y="70411"/>
                        </a:moveTo>
                        <a:cubicBezTo>
                          <a:pt x="319129" y="65839"/>
                          <a:pt x="309985" y="62180"/>
                          <a:pt x="300841" y="59437"/>
                        </a:cubicBezTo>
                        <a:cubicBezTo>
                          <a:pt x="292615" y="57608"/>
                          <a:pt x="286211" y="52122"/>
                          <a:pt x="282553" y="44807"/>
                        </a:cubicBezTo>
                        <a:cubicBezTo>
                          <a:pt x="268840" y="17374"/>
                          <a:pt x="241408" y="0"/>
                          <a:pt x="210312" y="0"/>
                        </a:cubicBezTo>
                        <a:cubicBezTo>
                          <a:pt x="188366" y="0"/>
                          <a:pt x="166421" y="9145"/>
                          <a:pt x="150879" y="25604"/>
                        </a:cubicBezTo>
                        <a:cubicBezTo>
                          <a:pt x="145393" y="31090"/>
                          <a:pt x="138078" y="34748"/>
                          <a:pt x="129845" y="33833"/>
                        </a:cubicBezTo>
                        <a:cubicBezTo>
                          <a:pt x="118872" y="32919"/>
                          <a:pt x="107899" y="34748"/>
                          <a:pt x="97844" y="39320"/>
                        </a:cubicBezTo>
                        <a:cubicBezTo>
                          <a:pt x="78638" y="47550"/>
                          <a:pt x="64008" y="64924"/>
                          <a:pt x="60351" y="85956"/>
                        </a:cubicBezTo>
                        <a:cubicBezTo>
                          <a:pt x="58522" y="94186"/>
                          <a:pt x="53946" y="100587"/>
                          <a:pt x="46631" y="104244"/>
                        </a:cubicBezTo>
                        <a:cubicBezTo>
                          <a:pt x="20117" y="117960"/>
                          <a:pt x="2740" y="144478"/>
                          <a:pt x="911" y="174654"/>
                        </a:cubicBezTo>
                        <a:lnTo>
                          <a:pt x="0" y="183799"/>
                        </a:lnTo>
                        <a:lnTo>
                          <a:pt x="47549" y="183799"/>
                        </a:lnTo>
                        <a:lnTo>
                          <a:pt x="47549" y="168253"/>
                        </a:lnTo>
                        <a:lnTo>
                          <a:pt x="17371" y="168253"/>
                        </a:lnTo>
                        <a:cubicBezTo>
                          <a:pt x="21028" y="147222"/>
                          <a:pt x="34747" y="128934"/>
                          <a:pt x="53946" y="118875"/>
                        </a:cubicBezTo>
                        <a:cubicBezTo>
                          <a:pt x="65837" y="112474"/>
                          <a:pt x="73152" y="102415"/>
                          <a:pt x="75892" y="89613"/>
                        </a:cubicBezTo>
                        <a:cubicBezTo>
                          <a:pt x="78638" y="74068"/>
                          <a:pt x="89611" y="60352"/>
                          <a:pt x="104242" y="53951"/>
                        </a:cubicBezTo>
                        <a:cubicBezTo>
                          <a:pt x="111557" y="50293"/>
                          <a:pt x="120701" y="49379"/>
                          <a:pt x="128934" y="50293"/>
                        </a:cubicBezTo>
                        <a:cubicBezTo>
                          <a:pt x="141735" y="51208"/>
                          <a:pt x="154537" y="46636"/>
                          <a:pt x="162763" y="37492"/>
                        </a:cubicBezTo>
                        <a:cubicBezTo>
                          <a:pt x="174654" y="24689"/>
                          <a:pt x="192024" y="16460"/>
                          <a:pt x="210312" y="16460"/>
                        </a:cubicBezTo>
                        <a:cubicBezTo>
                          <a:pt x="235004" y="16460"/>
                          <a:pt x="256950" y="30176"/>
                          <a:pt x="267922" y="52122"/>
                        </a:cubicBezTo>
                        <a:cubicBezTo>
                          <a:pt x="273409" y="64009"/>
                          <a:pt x="284382" y="72240"/>
                          <a:pt x="297183" y="74983"/>
                        </a:cubicBezTo>
                        <a:cubicBezTo>
                          <a:pt x="304498" y="76812"/>
                          <a:pt x="311814" y="79555"/>
                          <a:pt x="318218" y="84127"/>
                        </a:cubicBezTo>
                        <a:cubicBezTo>
                          <a:pt x="346561" y="101501"/>
                          <a:pt x="357534" y="138078"/>
                          <a:pt x="343821" y="168253"/>
                        </a:cubicBezTo>
                        <a:lnTo>
                          <a:pt x="318218" y="168253"/>
                        </a:lnTo>
                        <a:lnTo>
                          <a:pt x="318218" y="183799"/>
                        </a:lnTo>
                        <a:lnTo>
                          <a:pt x="352965" y="183799"/>
                        </a:lnTo>
                        <a:lnTo>
                          <a:pt x="354794" y="179226"/>
                        </a:lnTo>
                        <a:cubicBezTo>
                          <a:pt x="375822" y="141735"/>
                          <a:pt x="363938" y="93271"/>
                          <a:pt x="327362" y="70411"/>
                        </a:cubicBezTo>
                        <a:close/>
                      </a:path>
                    </a:pathLst>
                  </a:custGeom>
                  <a:solidFill>
                    <a:srgbClr val="2D5967"/>
                  </a:solidFill>
                  <a:ln w="6417" cap="flat">
                    <a:noFill/>
                    <a:prstDash val="solid"/>
                    <a:miter/>
                  </a:ln>
                </p:spPr>
                <p:txBody>
                  <a:bodyPr rtlCol="0" anchor="ctr"/>
                  <a:lstStyle/>
                  <a:p>
                    <a:endParaRPr lang="en-US" sz="810"/>
                  </a:p>
                </p:txBody>
              </p:sp>
              <p:sp>
                <p:nvSpPr>
                  <p:cNvPr id="646" name="Freeform: Shape 645">
                    <a:extLst>
                      <a:ext uri="{FF2B5EF4-FFF2-40B4-BE49-F238E27FC236}">
                        <a16:creationId xmlns:a16="http://schemas.microsoft.com/office/drawing/2014/main" id="{7B57BD11-7438-07EB-EEA9-514A698CD142}"/>
                      </a:ext>
                    </a:extLst>
                  </p:cNvPr>
                  <p:cNvSpPr/>
                  <p:nvPr/>
                </p:nvSpPr>
                <p:spPr>
                  <a:xfrm>
                    <a:off x="5019163" y="2672194"/>
                    <a:ext cx="27432" cy="113388"/>
                  </a:xfrm>
                  <a:custGeom>
                    <a:avLst/>
                    <a:gdLst>
                      <a:gd name="connsiteX0" fmla="*/ 27432 w 27432"/>
                      <a:gd name="connsiteY0" fmla="*/ 97840 h 113388"/>
                      <a:gd name="connsiteX1" fmla="*/ 15548 w 27432"/>
                      <a:gd name="connsiteY1" fmla="*/ 97840 h 113388"/>
                      <a:gd name="connsiteX2" fmla="*/ 15548 w 27432"/>
                      <a:gd name="connsiteY2" fmla="*/ 15545 h 113388"/>
                      <a:gd name="connsiteX3" fmla="*/ 27432 w 27432"/>
                      <a:gd name="connsiteY3" fmla="*/ 15545 h 113388"/>
                      <a:gd name="connsiteX4" fmla="*/ 27432 w 27432"/>
                      <a:gd name="connsiteY4" fmla="*/ 7315 h 113388"/>
                      <a:gd name="connsiteX5" fmla="*/ 27432 w 27432"/>
                      <a:gd name="connsiteY5" fmla="*/ 0 h 113388"/>
                      <a:gd name="connsiteX6" fmla="*/ 0 w 27432"/>
                      <a:gd name="connsiteY6" fmla="*/ 0 h 113388"/>
                      <a:gd name="connsiteX7" fmla="*/ 0 w 27432"/>
                      <a:gd name="connsiteY7" fmla="*/ 113388 h 113388"/>
                      <a:gd name="connsiteX8" fmla="*/ 27432 w 27432"/>
                      <a:gd name="connsiteY8" fmla="*/ 113388 h 113388"/>
                      <a:gd name="connsiteX9" fmla="*/ 27432 w 27432"/>
                      <a:gd name="connsiteY9" fmla="*/ 106073 h 113388"/>
                      <a:gd name="connsiteX10" fmla="*/ 27432 w 27432"/>
                      <a:gd name="connsiteY10" fmla="*/ 97840 h 11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 h="113388">
                        <a:moveTo>
                          <a:pt x="27432" y="97840"/>
                        </a:moveTo>
                        <a:lnTo>
                          <a:pt x="15548" y="97840"/>
                        </a:lnTo>
                        <a:lnTo>
                          <a:pt x="15548" y="15545"/>
                        </a:lnTo>
                        <a:lnTo>
                          <a:pt x="27432" y="15545"/>
                        </a:lnTo>
                        <a:lnTo>
                          <a:pt x="27432" y="7315"/>
                        </a:lnTo>
                        <a:lnTo>
                          <a:pt x="27432" y="0"/>
                        </a:lnTo>
                        <a:lnTo>
                          <a:pt x="0" y="0"/>
                        </a:lnTo>
                        <a:lnTo>
                          <a:pt x="0" y="113388"/>
                        </a:lnTo>
                        <a:lnTo>
                          <a:pt x="27432" y="113388"/>
                        </a:lnTo>
                        <a:lnTo>
                          <a:pt x="27432" y="106073"/>
                        </a:lnTo>
                        <a:lnTo>
                          <a:pt x="27432" y="97840"/>
                        </a:lnTo>
                        <a:close/>
                      </a:path>
                    </a:pathLst>
                  </a:custGeom>
                  <a:solidFill>
                    <a:srgbClr val="2D5967"/>
                  </a:solidFill>
                  <a:ln w="6417" cap="flat">
                    <a:noFill/>
                    <a:prstDash val="solid"/>
                    <a:miter/>
                  </a:ln>
                </p:spPr>
                <p:txBody>
                  <a:bodyPr rtlCol="0" anchor="ctr"/>
                  <a:lstStyle/>
                  <a:p>
                    <a:endParaRPr lang="en-US" sz="810"/>
                  </a:p>
                </p:txBody>
              </p:sp>
              <p:sp>
                <p:nvSpPr>
                  <p:cNvPr id="647" name="Freeform: Shape 646">
                    <a:extLst>
                      <a:ext uri="{FF2B5EF4-FFF2-40B4-BE49-F238E27FC236}">
                        <a16:creationId xmlns:a16="http://schemas.microsoft.com/office/drawing/2014/main" id="{8B8B76B4-2A45-16E7-7D12-163438067929}"/>
                      </a:ext>
                    </a:extLst>
                  </p:cNvPr>
                  <p:cNvSpPr/>
                  <p:nvPr/>
                </p:nvSpPr>
                <p:spPr>
                  <a:xfrm>
                    <a:off x="4979841" y="2672194"/>
                    <a:ext cx="27432" cy="113388"/>
                  </a:xfrm>
                  <a:custGeom>
                    <a:avLst/>
                    <a:gdLst>
                      <a:gd name="connsiteX0" fmla="*/ 27432 w 27432"/>
                      <a:gd name="connsiteY0" fmla="*/ 97840 h 113388"/>
                      <a:gd name="connsiteX1" fmla="*/ 15548 w 27432"/>
                      <a:gd name="connsiteY1" fmla="*/ 97840 h 113388"/>
                      <a:gd name="connsiteX2" fmla="*/ 15548 w 27432"/>
                      <a:gd name="connsiteY2" fmla="*/ 15545 h 113388"/>
                      <a:gd name="connsiteX3" fmla="*/ 27432 w 27432"/>
                      <a:gd name="connsiteY3" fmla="*/ 15545 h 113388"/>
                      <a:gd name="connsiteX4" fmla="*/ 27432 w 27432"/>
                      <a:gd name="connsiteY4" fmla="*/ 7315 h 113388"/>
                      <a:gd name="connsiteX5" fmla="*/ 27432 w 27432"/>
                      <a:gd name="connsiteY5" fmla="*/ 0 h 113388"/>
                      <a:gd name="connsiteX6" fmla="*/ 0 w 27432"/>
                      <a:gd name="connsiteY6" fmla="*/ 0 h 113388"/>
                      <a:gd name="connsiteX7" fmla="*/ 0 w 27432"/>
                      <a:gd name="connsiteY7" fmla="*/ 113388 h 113388"/>
                      <a:gd name="connsiteX8" fmla="*/ 27432 w 27432"/>
                      <a:gd name="connsiteY8" fmla="*/ 113388 h 113388"/>
                      <a:gd name="connsiteX9" fmla="*/ 27432 w 27432"/>
                      <a:gd name="connsiteY9" fmla="*/ 106073 h 113388"/>
                      <a:gd name="connsiteX10" fmla="*/ 27432 w 27432"/>
                      <a:gd name="connsiteY10" fmla="*/ 97840 h 11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 h="113388">
                        <a:moveTo>
                          <a:pt x="27432" y="97840"/>
                        </a:moveTo>
                        <a:lnTo>
                          <a:pt x="15548" y="97840"/>
                        </a:lnTo>
                        <a:lnTo>
                          <a:pt x="15548" y="15545"/>
                        </a:lnTo>
                        <a:lnTo>
                          <a:pt x="27432" y="15545"/>
                        </a:lnTo>
                        <a:lnTo>
                          <a:pt x="27432" y="7315"/>
                        </a:lnTo>
                        <a:lnTo>
                          <a:pt x="27432" y="0"/>
                        </a:lnTo>
                        <a:lnTo>
                          <a:pt x="0" y="0"/>
                        </a:lnTo>
                        <a:lnTo>
                          <a:pt x="0" y="113388"/>
                        </a:lnTo>
                        <a:lnTo>
                          <a:pt x="27432" y="113388"/>
                        </a:lnTo>
                        <a:lnTo>
                          <a:pt x="27432" y="106073"/>
                        </a:lnTo>
                        <a:lnTo>
                          <a:pt x="27432" y="97840"/>
                        </a:lnTo>
                        <a:close/>
                      </a:path>
                    </a:pathLst>
                  </a:custGeom>
                  <a:solidFill>
                    <a:srgbClr val="2D5967"/>
                  </a:solidFill>
                  <a:ln w="6417" cap="flat">
                    <a:noFill/>
                    <a:prstDash val="solid"/>
                    <a:miter/>
                  </a:ln>
                </p:spPr>
                <p:txBody>
                  <a:bodyPr rtlCol="0" anchor="ctr"/>
                  <a:lstStyle/>
                  <a:p>
                    <a:endParaRPr lang="en-US" sz="810"/>
                  </a:p>
                </p:txBody>
              </p:sp>
              <p:sp>
                <p:nvSpPr>
                  <p:cNvPr id="648" name="Freeform: Shape 647">
                    <a:extLst>
                      <a:ext uri="{FF2B5EF4-FFF2-40B4-BE49-F238E27FC236}">
                        <a16:creationId xmlns:a16="http://schemas.microsoft.com/office/drawing/2014/main" id="{4BD3902A-CC29-0907-DF6B-0B6791A83934}"/>
                      </a:ext>
                    </a:extLst>
                  </p:cNvPr>
                  <p:cNvSpPr/>
                  <p:nvPr/>
                </p:nvSpPr>
                <p:spPr>
                  <a:xfrm>
                    <a:off x="4940525" y="2672194"/>
                    <a:ext cx="27431" cy="113388"/>
                  </a:xfrm>
                  <a:custGeom>
                    <a:avLst/>
                    <a:gdLst>
                      <a:gd name="connsiteX0" fmla="*/ 27432 w 27431"/>
                      <a:gd name="connsiteY0" fmla="*/ 97840 h 113388"/>
                      <a:gd name="connsiteX1" fmla="*/ 15542 w 27431"/>
                      <a:gd name="connsiteY1" fmla="*/ 97840 h 113388"/>
                      <a:gd name="connsiteX2" fmla="*/ 15542 w 27431"/>
                      <a:gd name="connsiteY2" fmla="*/ 15545 h 113388"/>
                      <a:gd name="connsiteX3" fmla="*/ 27432 w 27431"/>
                      <a:gd name="connsiteY3" fmla="*/ 15545 h 113388"/>
                      <a:gd name="connsiteX4" fmla="*/ 27432 w 27431"/>
                      <a:gd name="connsiteY4" fmla="*/ 7315 h 113388"/>
                      <a:gd name="connsiteX5" fmla="*/ 27432 w 27431"/>
                      <a:gd name="connsiteY5" fmla="*/ 0 h 113388"/>
                      <a:gd name="connsiteX6" fmla="*/ 0 w 27431"/>
                      <a:gd name="connsiteY6" fmla="*/ 0 h 113388"/>
                      <a:gd name="connsiteX7" fmla="*/ 0 w 27431"/>
                      <a:gd name="connsiteY7" fmla="*/ 113388 h 113388"/>
                      <a:gd name="connsiteX8" fmla="*/ 27432 w 27431"/>
                      <a:gd name="connsiteY8" fmla="*/ 113388 h 113388"/>
                      <a:gd name="connsiteX9" fmla="*/ 27432 w 27431"/>
                      <a:gd name="connsiteY9" fmla="*/ 106073 h 113388"/>
                      <a:gd name="connsiteX10" fmla="*/ 27432 w 27431"/>
                      <a:gd name="connsiteY10" fmla="*/ 97840 h 11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1" h="113388">
                        <a:moveTo>
                          <a:pt x="27432" y="97840"/>
                        </a:moveTo>
                        <a:lnTo>
                          <a:pt x="15542" y="97840"/>
                        </a:lnTo>
                        <a:lnTo>
                          <a:pt x="15542" y="15545"/>
                        </a:lnTo>
                        <a:lnTo>
                          <a:pt x="27432" y="15545"/>
                        </a:lnTo>
                        <a:lnTo>
                          <a:pt x="27432" y="7315"/>
                        </a:lnTo>
                        <a:lnTo>
                          <a:pt x="27432" y="0"/>
                        </a:lnTo>
                        <a:lnTo>
                          <a:pt x="0" y="0"/>
                        </a:lnTo>
                        <a:lnTo>
                          <a:pt x="0" y="113388"/>
                        </a:lnTo>
                        <a:lnTo>
                          <a:pt x="27432" y="113388"/>
                        </a:lnTo>
                        <a:lnTo>
                          <a:pt x="27432" y="106073"/>
                        </a:lnTo>
                        <a:lnTo>
                          <a:pt x="27432" y="97840"/>
                        </a:lnTo>
                        <a:close/>
                      </a:path>
                    </a:pathLst>
                  </a:custGeom>
                  <a:solidFill>
                    <a:srgbClr val="2D5967"/>
                  </a:solidFill>
                  <a:ln w="6417" cap="flat">
                    <a:noFill/>
                    <a:prstDash val="solid"/>
                    <a:miter/>
                  </a:ln>
                </p:spPr>
                <p:txBody>
                  <a:bodyPr rtlCol="0" anchor="ctr"/>
                  <a:lstStyle/>
                  <a:p>
                    <a:endParaRPr lang="en-US" sz="810"/>
                  </a:p>
                </p:txBody>
              </p:sp>
              <p:sp>
                <p:nvSpPr>
                  <p:cNvPr id="649" name="Freeform: Shape 648">
                    <a:extLst>
                      <a:ext uri="{FF2B5EF4-FFF2-40B4-BE49-F238E27FC236}">
                        <a16:creationId xmlns:a16="http://schemas.microsoft.com/office/drawing/2014/main" id="{8C8500C4-E3D2-9973-A96B-429CFFCF33D2}"/>
                      </a:ext>
                    </a:extLst>
                  </p:cNvPr>
                  <p:cNvSpPr/>
                  <p:nvPr/>
                </p:nvSpPr>
                <p:spPr>
                  <a:xfrm>
                    <a:off x="4901203" y="2672194"/>
                    <a:ext cx="27432" cy="113388"/>
                  </a:xfrm>
                  <a:custGeom>
                    <a:avLst/>
                    <a:gdLst>
                      <a:gd name="connsiteX0" fmla="*/ 27432 w 27432"/>
                      <a:gd name="connsiteY0" fmla="*/ 97840 h 113388"/>
                      <a:gd name="connsiteX1" fmla="*/ 15548 w 27432"/>
                      <a:gd name="connsiteY1" fmla="*/ 97840 h 113388"/>
                      <a:gd name="connsiteX2" fmla="*/ 15548 w 27432"/>
                      <a:gd name="connsiteY2" fmla="*/ 15545 h 113388"/>
                      <a:gd name="connsiteX3" fmla="*/ 27432 w 27432"/>
                      <a:gd name="connsiteY3" fmla="*/ 15545 h 113388"/>
                      <a:gd name="connsiteX4" fmla="*/ 27432 w 27432"/>
                      <a:gd name="connsiteY4" fmla="*/ 7315 h 113388"/>
                      <a:gd name="connsiteX5" fmla="*/ 27432 w 27432"/>
                      <a:gd name="connsiteY5" fmla="*/ 0 h 113388"/>
                      <a:gd name="connsiteX6" fmla="*/ 0 w 27432"/>
                      <a:gd name="connsiteY6" fmla="*/ 0 h 113388"/>
                      <a:gd name="connsiteX7" fmla="*/ 0 w 27432"/>
                      <a:gd name="connsiteY7" fmla="*/ 113388 h 113388"/>
                      <a:gd name="connsiteX8" fmla="*/ 27432 w 27432"/>
                      <a:gd name="connsiteY8" fmla="*/ 113388 h 113388"/>
                      <a:gd name="connsiteX9" fmla="*/ 27432 w 27432"/>
                      <a:gd name="connsiteY9" fmla="*/ 106073 h 113388"/>
                      <a:gd name="connsiteX10" fmla="*/ 27432 w 27432"/>
                      <a:gd name="connsiteY10" fmla="*/ 97840 h 11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 h="113388">
                        <a:moveTo>
                          <a:pt x="27432" y="97840"/>
                        </a:moveTo>
                        <a:lnTo>
                          <a:pt x="15548" y="97840"/>
                        </a:lnTo>
                        <a:lnTo>
                          <a:pt x="15548" y="15545"/>
                        </a:lnTo>
                        <a:lnTo>
                          <a:pt x="27432" y="15545"/>
                        </a:lnTo>
                        <a:lnTo>
                          <a:pt x="27432" y="7315"/>
                        </a:lnTo>
                        <a:lnTo>
                          <a:pt x="27432" y="0"/>
                        </a:lnTo>
                        <a:lnTo>
                          <a:pt x="0" y="0"/>
                        </a:lnTo>
                        <a:lnTo>
                          <a:pt x="0" y="113388"/>
                        </a:lnTo>
                        <a:lnTo>
                          <a:pt x="27432" y="113388"/>
                        </a:lnTo>
                        <a:lnTo>
                          <a:pt x="27432" y="106073"/>
                        </a:lnTo>
                        <a:lnTo>
                          <a:pt x="27432" y="97840"/>
                        </a:lnTo>
                        <a:close/>
                      </a:path>
                    </a:pathLst>
                  </a:custGeom>
                  <a:solidFill>
                    <a:srgbClr val="2D5967"/>
                  </a:solidFill>
                  <a:ln w="6417" cap="flat">
                    <a:noFill/>
                    <a:prstDash val="solid"/>
                    <a:miter/>
                  </a:ln>
                </p:spPr>
                <p:txBody>
                  <a:bodyPr rtlCol="0" anchor="ctr"/>
                  <a:lstStyle/>
                  <a:p>
                    <a:endParaRPr lang="en-US" sz="810"/>
                  </a:p>
                </p:txBody>
              </p:sp>
              <p:sp>
                <p:nvSpPr>
                  <p:cNvPr id="650" name="Freeform: Shape 649">
                    <a:extLst>
                      <a:ext uri="{FF2B5EF4-FFF2-40B4-BE49-F238E27FC236}">
                        <a16:creationId xmlns:a16="http://schemas.microsoft.com/office/drawing/2014/main" id="{7BB74C70-466B-BAEF-4A32-E5A14FE465D5}"/>
                      </a:ext>
                    </a:extLst>
                  </p:cNvPr>
                  <p:cNvSpPr/>
                  <p:nvPr/>
                </p:nvSpPr>
                <p:spPr>
                  <a:xfrm>
                    <a:off x="4861880" y="2672194"/>
                    <a:ext cx="27432" cy="113388"/>
                  </a:xfrm>
                  <a:custGeom>
                    <a:avLst/>
                    <a:gdLst>
                      <a:gd name="connsiteX0" fmla="*/ 27432 w 27432"/>
                      <a:gd name="connsiteY0" fmla="*/ 97840 h 113388"/>
                      <a:gd name="connsiteX1" fmla="*/ 15548 w 27432"/>
                      <a:gd name="connsiteY1" fmla="*/ 97840 h 113388"/>
                      <a:gd name="connsiteX2" fmla="*/ 15548 w 27432"/>
                      <a:gd name="connsiteY2" fmla="*/ 15545 h 113388"/>
                      <a:gd name="connsiteX3" fmla="*/ 27432 w 27432"/>
                      <a:gd name="connsiteY3" fmla="*/ 15545 h 113388"/>
                      <a:gd name="connsiteX4" fmla="*/ 27432 w 27432"/>
                      <a:gd name="connsiteY4" fmla="*/ 7315 h 113388"/>
                      <a:gd name="connsiteX5" fmla="*/ 27432 w 27432"/>
                      <a:gd name="connsiteY5" fmla="*/ 0 h 113388"/>
                      <a:gd name="connsiteX6" fmla="*/ 0 w 27432"/>
                      <a:gd name="connsiteY6" fmla="*/ 0 h 113388"/>
                      <a:gd name="connsiteX7" fmla="*/ 0 w 27432"/>
                      <a:gd name="connsiteY7" fmla="*/ 113388 h 113388"/>
                      <a:gd name="connsiteX8" fmla="*/ 27432 w 27432"/>
                      <a:gd name="connsiteY8" fmla="*/ 113388 h 113388"/>
                      <a:gd name="connsiteX9" fmla="*/ 27432 w 27432"/>
                      <a:gd name="connsiteY9" fmla="*/ 106073 h 113388"/>
                      <a:gd name="connsiteX10" fmla="*/ 27432 w 27432"/>
                      <a:gd name="connsiteY10" fmla="*/ 97840 h 11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 h="113388">
                        <a:moveTo>
                          <a:pt x="27432" y="97840"/>
                        </a:moveTo>
                        <a:lnTo>
                          <a:pt x="15548" y="97840"/>
                        </a:lnTo>
                        <a:lnTo>
                          <a:pt x="15548" y="15545"/>
                        </a:lnTo>
                        <a:lnTo>
                          <a:pt x="27432" y="15545"/>
                        </a:lnTo>
                        <a:lnTo>
                          <a:pt x="27432" y="7315"/>
                        </a:lnTo>
                        <a:lnTo>
                          <a:pt x="27432" y="0"/>
                        </a:lnTo>
                        <a:lnTo>
                          <a:pt x="0" y="0"/>
                        </a:lnTo>
                        <a:lnTo>
                          <a:pt x="0" y="113388"/>
                        </a:lnTo>
                        <a:lnTo>
                          <a:pt x="27432" y="113388"/>
                        </a:lnTo>
                        <a:lnTo>
                          <a:pt x="27432" y="106073"/>
                        </a:lnTo>
                        <a:lnTo>
                          <a:pt x="27432" y="97840"/>
                        </a:lnTo>
                        <a:close/>
                      </a:path>
                    </a:pathLst>
                  </a:custGeom>
                  <a:solidFill>
                    <a:srgbClr val="2D5967"/>
                  </a:solidFill>
                  <a:ln w="6417" cap="flat">
                    <a:noFill/>
                    <a:prstDash val="solid"/>
                    <a:miter/>
                  </a:ln>
                </p:spPr>
                <p:txBody>
                  <a:bodyPr rtlCol="0" anchor="ctr"/>
                  <a:lstStyle/>
                  <a:p>
                    <a:endParaRPr lang="en-US" sz="810"/>
                  </a:p>
                </p:txBody>
              </p:sp>
              <p:sp>
                <p:nvSpPr>
                  <p:cNvPr id="651" name="Freeform: Shape 650">
                    <a:extLst>
                      <a:ext uri="{FF2B5EF4-FFF2-40B4-BE49-F238E27FC236}">
                        <a16:creationId xmlns:a16="http://schemas.microsoft.com/office/drawing/2014/main" id="{ABF2703A-33A9-F715-8178-708E6950B66E}"/>
                      </a:ext>
                    </a:extLst>
                  </p:cNvPr>
                  <p:cNvSpPr/>
                  <p:nvPr/>
                </p:nvSpPr>
                <p:spPr>
                  <a:xfrm>
                    <a:off x="4830791" y="2640190"/>
                    <a:ext cx="247811" cy="176482"/>
                  </a:xfrm>
                  <a:custGeom>
                    <a:avLst/>
                    <a:gdLst>
                      <a:gd name="connsiteX0" fmla="*/ 224038 w 247811"/>
                      <a:gd name="connsiteY0" fmla="*/ 3658 h 176482"/>
                      <a:gd name="connsiteX1" fmla="*/ 23774 w 247811"/>
                      <a:gd name="connsiteY1" fmla="*/ 3658 h 176482"/>
                      <a:gd name="connsiteX2" fmla="*/ 23774 w 247811"/>
                      <a:gd name="connsiteY2" fmla="*/ 0 h 176482"/>
                      <a:gd name="connsiteX3" fmla="*/ 0 w 247811"/>
                      <a:gd name="connsiteY3" fmla="*/ 0 h 176482"/>
                      <a:gd name="connsiteX4" fmla="*/ 0 w 247811"/>
                      <a:gd name="connsiteY4" fmla="*/ 3658 h 176482"/>
                      <a:gd name="connsiteX5" fmla="*/ 0 w 247811"/>
                      <a:gd name="connsiteY5" fmla="*/ 27433 h 176482"/>
                      <a:gd name="connsiteX6" fmla="*/ 0 w 247811"/>
                      <a:gd name="connsiteY6" fmla="*/ 149050 h 176482"/>
                      <a:gd name="connsiteX7" fmla="*/ 0 w 247811"/>
                      <a:gd name="connsiteY7" fmla="*/ 172825 h 176482"/>
                      <a:gd name="connsiteX8" fmla="*/ 0 w 247811"/>
                      <a:gd name="connsiteY8" fmla="*/ 176482 h 176482"/>
                      <a:gd name="connsiteX9" fmla="*/ 23774 w 247811"/>
                      <a:gd name="connsiteY9" fmla="*/ 176482 h 176482"/>
                      <a:gd name="connsiteX10" fmla="*/ 23774 w 247811"/>
                      <a:gd name="connsiteY10" fmla="*/ 172825 h 176482"/>
                      <a:gd name="connsiteX11" fmla="*/ 224038 w 247811"/>
                      <a:gd name="connsiteY11" fmla="*/ 172825 h 176482"/>
                      <a:gd name="connsiteX12" fmla="*/ 224038 w 247811"/>
                      <a:gd name="connsiteY12" fmla="*/ 176482 h 176482"/>
                      <a:gd name="connsiteX13" fmla="*/ 247812 w 247811"/>
                      <a:gd name="connsiteY13" fmla="*/ 176482 h 176482"/>
                      <a:gd name="connsiteX14" fmla="*/ 247812 w 247811"/>
                      <a:gd name="connsiteY14" fmla="*/ 172825 h 176482"/>
                      <a:gd name="connsiteX15" fmla="*/ 247812 w 247811"/>
                      <a:gd name="connsiteY15" fmla="*/ 149050 h 176482"/>
                      <a:gd name="connsiteX16" fmla="*/ 247812 w 247811"/>
                      <a:gd name="connsiteY16" fmla="*/ 27433 h 176482"/>
                      <a:gd name="connsiteX17" fmla="*/ 247812 w 247811"/>
                      <a:gd name="connsiteY17" fmla="*/ 3658 h 176482"/>
                      <a:gd name="connsiteX18" fmla="*/ 247812 w 247811"/>
                      <a:gd name="connsiteY18" fmla="*/ 0 h 176482"/>
                      <a:gd name="connsiteX19" fmla="*/ 224038 w 247811"/>
                      <a:gd name="connsiteY19" fmla="*/ 0 h 176482"/>
                      <a:gd name="connsiteX20" fmla="*/ 224038 w 247811"/>
                      <a:gd name="connsiteY20" fmla="*/ 3658 h 176482"/>
                      <a:gd name="connsiteX21" fmla="*/ 231353 w 247811"/>
                      <a:gd name="connsiteY21" fmla="*/ 149050 h 176482"/>
                      <a:gd name="connsiteX22" fmla="*/ 231353 w 247811"/>
                      <a:gd name="connsiteY22" fmla="*/ 157283 h 176482"/>
                      <a:gd name="connsiteX23" fmla="*/ 15548 w 247811"/>
                      <a:gd name="connsiteY23" fmla="*/ 157283 h 176482"/>
                      <a:gd name="connsiteX24" fmla="*/ 15548 w 247811"/>
                      <a:gd name="connsiteY24" fmla="*/ 149050 h 176482"/>
                      <a:gd name="connsiteX25" fmla="*/ 15548 w 247811"/>
                      <a:gd name="connsiteY25" fmla="*/ 27433 h 176482"/>
                      <a:gd name="connsiteX26" fmla="*/ 15548 w 247811"/>
                      <a:gd name="connsiteY26" fmla="*/ 19203 h 176482"/>
                      <a:gd name="connsiteX27" fmla="*/ 231353 w 247811"/>
                      <a:gd name="connsiteY27" fmla="*/ 19203 h 176482"/>
                      <a:gd name="connsiteX28" fmla="*/ 231353 w 247811"/>
                      <a:gd name="connsiteY28" fmla="*/ 27433 h 176482"/>
                      <a:gd name="connsiteX29" fmla="*/ 231353 w 247811"/>
                      <a:gd name="connsiteY29" fmla="*/ 149050 h 1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7811" h="176482">
                        <a:moveTo>
                          <a:pt x="224038" y="3658"/>
                        </a:moveTo>
                        <a:lnTo>
                          <a:pt x="23774" y="3658"/>
                        </a:lnTo>
                        <a:lnTo>
                          <a:pt x="23774" y="0"/>
                        </a:lnTo>
                        <a:lnTo>
                          <a:pt x="0" y="0"/>
                        </a:lnTo>
                        <a:lnTo>
                          <a:pt x="0" y="3658"/>
                        </a:lnTo>
                        <a:lnTo>
                          <a:pt x="0" y="27433"/>
                        </a:lnTo>
                        <a:lnTo>
                          <a:pt x="0" y="149050"/>
                        </a:lnTo>
                        <a:lnTo>
                          <a:pt x="0" y="172825"/>
                        </a:lnTo>
                        <a:lnTo>
                          <a:pt x="0" y="176482"/>
                        </a:lnTo>
                        <a:lnTo>
                          <a:pt x="23774" y="176482"/>
                        </a:lnTo>
                        <a:lnTo>
                          <a:pt x="23774" y="172825"/>
                        </a:lnTo>
                        <a:lnTo>
                          <a:pt x="224038" y="172825"/>
                        </a:lnTo>
                        <a:lnTo>
                          <a:pt x="224038" y="176482"/>
                        </a:lnTo>
                        <a:lnTo>
                          <a:pt x="247812" y="176482"/>
                        </a:lnTo>
                        <a:lnTo>
                          <a:pt x="247812" y="172825"/>
                        </a:lnTo>
                        <a:lnTo>
                          <a:pt x="247812" y="149050"/>
                        </a:lnTo>
                        <a:lnTo>
                          <a:pt x="247812" y="27433"/>
                        </a:lnTo>
                        <a:lnTo>
                          <a:pt x="247812" y="3658"/>
                        </a:lnTo>
                        <a:lnTo>
                          <a:pt x="247812" y="0"/>
                        </a:lnTo>
                        <a:lnTo>
                          <a:pt x="224038" y="0"/>
                        </a:lnTo>
                        <a:lnTo>
                          <a:pt x="224038" y="3658"/>
                        </a:lnTo>
                        <a:close/>
                        <a:moveTo>
                          <a:pt x="231353" y="149050"/>
                        </a:moveTo>
                        <a:lnTo>
                          <a:pt x="231353" y="157283"/>
                        </a:lnTo>
                        <a:lnTo>
                          <a:pt x="15548" y="157283"/>
                        </a:lnTo>
                        <a:lnTo>
                          <a:pt x="15548" y="149050"/>
                        </a:lnTo>
                        <a:lnTo>
                          <a:pt x="15548" y="27433"/>
                        </a:lnTo>
                        <a:lnTo>
                          <a:pt x="15548" y="19203"/>
                        </a:lnTo>
                        <a:lnTo>
                          <a:pt x="231353" y="19203"/>
                        </a:lnTo>
                        <a:lnTo>
                          <a:pt x="231353" y="27433"/>
                        </a:lnTo>
                        <a:lnTo>
                          <a:pt x="231353" y="149050"/>
                        </a:lnTo>
                        <a:close/>
                      </a:path>
                    </a:pathLst>
                  </a:custGeom>
                  <a:solidFill>
                    <a:srgbClr val="2D5967"/>
                  </a:solidFill>
                  <a:ln w="6417" cap="flat">
                    <a:noFill/>
                    <a:prstDash val="solid"/>
                    <a:miter/>
                  </a:ln>
                </p:spPr>
                <p:txBody>
                  <a:bodyPr rtlCol="0" anchor="ctr"/>
                  <a:lstStyle/>
                  <a:p>
                    <a:endParaRPr lang="en-US" sz="810"/>
                  </a:p>
                </p:txBody>
              </p:sp>
            </p:grpSp>
          </p:grpSp>
          <p:grpSp>
            <p:nvGrpSpPr>
              <p:cNvPr id="652" name="Graphic 4">
                <a:extLst>
                  <a:ext uri="{FF2B5EF4-FFF2-40B4-BE49-F238E27FC236}">
                    <a16:creationId xmlns:a16="http://schemas.microsoft.com/office/drawing/2014/main" id="{F73E30A6-ED0F-7F7C-DF16-C61453723655}"/>
                  </a:ext>
                </a:extLst>
              </p:cNvPr>
              <p:cNvGrpSpPr/>
              <p:nvPr/>
            </p:nvGrpSpPr>
            <p:grpSpPr>
              <a:xfrm>
                <a:off x="4634666" y="2785332"/>
                <a:ext cx="646331" cy="319652"/>
                <a:chOff x="4634666" y="2785332"/>
                <a:chExt cx="646331" cy="319652"/>
              </a:xfrm>
              <a:solidFill>
                <a:srgbClr val="000000"/>
              </a:solidFill>
            </p:grpSpPr>
            <p:sp>
              <p:nvSpPr>
                <p:cNvPr id="653" name="TextBox 652">
                  <a:extLst>
                    <a:ext uri="{FF2B5EF4-FFF2-40B4-BE49-F238E27FC236}">
                      <a16:creationId xmlns:a16="http://schemas.microsoft.com/office/drawing/2014/main" id="{BCBC05FA-B523-EB28-58ED-51939DDF5208}"/>
                    </a:ext>
                  </a:extLst>
                </p:cNvPr>
                <p:cNvSpPr txBox="1"/>
                <p:nvPr/>
              </p:nvSpPr>
              <p:spPr>
                <a:xfrm>
                  <a:off x="4634666" y="2785332"/>
                  <a:ext cx="64633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Container</a:t>
                  </a:r>
                </a:p>
              </p:txBody>
            </p:sp>
            <p:sp>
              <p:nvSpPr>
                <p:cNvPr id="654" name="TextBox 653">
                  <a:extLst>
                    <a:ext uri="{FF2B5EF4-FFF2-40B4-BE49-F238E27FC236}">
                      <a16:creationId xmlns:a16="http://schemas.microsoft.com/office/drawing/2014/main" id="{A3A99069-2531-9375-4AE6-5F3724DB5FED}"/>
                    </a:ext>
                  </a:extLst>
                </p:cNvPr>
                <p:cNvSpPr txBox="1"/>
                <p:nvPr/>
              </p:nvSpPr>
              <p:spPr>
                <a:xfrm>
                  <a:off x="4642136" y="2888002"/>
                  <a:ext cx="62869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Instances</a:t>
                  </a:r>
                </a:p>
              </p:txBody>
            </p:sp>
          </p:grpSp>
        </p:grpSp>
        <p:grpSp>
          <p:nvGrpSpPr>
            <p:cNvPr id="655" name="Graphic 4">
              <a:extLst>
                <a:ext uri="{FF2B5EF4-FFF2-40B4-BE49-F238E27FC236}">
                  <a16:creationId xmlns:a16="http://schemas.microsoft.com/office/drawing/2014/main" id="{8C69825E-E6D0-42A2-569A-0E53CF269080}"/>
                </a:ext>
              </a:extLst>
            </p:cNvPr>
            <p:cNvGrpSpPr/>
            <p:nvPr/>
          </p:nvGrpSpPr>
          <p:grpSpPr>
            <a:xfrm>
              <a:off x="5348989" y="2440806"/>
              <a:ext cx="808235" cy="561508"/>
              <a:chOff x="5348989" y="2440806"/>
              <a:chExt cx="808235" cy="561508"/>
            </a:xfrm>
          </p:grpSpPr>
          <p:grpSp>
            <p:nvGrpSpPr>
              <p:cNvPr id="656" name="Graphic 4">
                <a:extLst>
                  <a:ext uri="{FF2B5EF4-FFF2-40B4-BE49-F238E27FC236}">
                    <a16:creationId xmlns:a16="http://schemas.microsoft.com/office/drawing/2014/main" id="{66CBFF14-5074-7852-8711-1D94EC47C3B8}"/>
                  </a:ext>
                </a:extLst>
              </p:cNvPr>
              <p:cNvGrpSpPr/>
              <p:nvPr/>
            </p:nvGrpSpPr>
            <p:grpSpPr>
              <a:xfrm>
                <a:off x="5556985" y="2440806"/>
                <a:ext cx="385010" cy="385010"/>
                <a:chOff x="5556985" y="2440806"/>
                <a:chExt cx="385010" cy="385010"/>
              </a:xfrm>
            </p:grpSpPr>
            <p:grpSp>
              <p:nvGrpSpPr>
                <p:cNvPr id="657" name="Graphic 4">
                  <a:extLst>
                    <a:ext uri="{FF2B5EF4-FFF2-40B4-BE49-F238E27FC236}">
                      <a16:creationId xmlns:a16="http://schemas.microsoft.com/office/drawing/2014/main" id="{07EF8F2A-7F2A-ED62-A0AE-AB4DF7F26D75}"/>
                    </a:ext>
                  </a:extLst>
                </p:cNvPr>
                <p:cNvGrpSpPr/>
                <p:nvPr/>
              </p:nvGrpSpPr>
              <p:grpSpPr>
                <a:xfrm>
                  <a:off x="5556985" y="2440806"/>
                  <a:ext cx="385010" cy="385010"/>
                  <a:chOff x="5556985" y="2440806"/>
                  <a:chExt cx="385010" cy="385010"/>
                </a:xfrm>
                <a:solidFill>
                  <a:srgbClr val="FFFFFF"/>
                </a:solidFill>
              </p:grpSpPr>
              <p:sp>
                <p:nvSpPr>
                  <p:cNvPr id="658" name="Freeform: Shape 657">
                    <a:extLst>
                      <a:ext uri="{FF2B5EF4-FFF2-40B4-BE49-F238E27FC236}">
                        <a16:creationId xmlns:a16="http://schemas.microsoft.com/office/drawing/2014/main" id="{7F41AF37-8D70-0866-40AD-62D683780434}"/>
                      </a:ext>
                    </a:extLst>
                  </p:cNvPr>
                  <p:cNvSpPr/>
                  <p:nvPr/>
                </p:nvSpPr>
                <p:spPr>
                  <a:xfrm>
                    <a:off x="5561547" y="2445380"/>
                    <a:ext cx="374063" cy="374949"/>
                  </a:xfrm>
                  <a:custGeom>
                    <a:avLst/>
                    <a:gdLst>
                      <a:gd name="connsiteX0" fmla="*/ 187032 w 374063"/>
                      <a:gd name="connsiteY0" fmla="*/ 374950 h 374949"/>
                      <a:gd name="connsiteX1" fmla="*/ 163309 w 374063"/>
                      <a:gd name="connsiteY1" fmla="*/ 359402 h 374949"/>
                      <a:gd name="connsiteX2" fmla="*/ 157835 w 374063"/>
                      <a:gd name="connsiteY2" fmla="*/ 358490 h 374949"/>
                      <a:gd name="connsiteX3" fmla="*/ 137763 w 374063"/>
                      <a:gd name="connsiteY3" fmla="*/ 367634 h 374949"/>
                      <a:gd name="connsiteX4" fmla="*/ 112218 w 374063"/>
                      <a:gd name="connsiteY4" fmla="*/ 343860 h 374949"/>
                      <a:gd name="connsiteX5" fmla="*/ 31019 w 374063"/>
                      <a:gd name="connsiteY5" fmla="*/ 262466 h 374949"/>
                      <a:gd name="connsiteX6" fmla="*/ 7296 w 374063"/>
                      <a:gd name="connsiteY6" fmla="*/ 236859 h 374949"/>
                      <a:gd name="connsiteX7" fmla="*/ 16421 w 374063"/>
                      <a:gd name="connsiteY7" fmla="*/ 216740 h 374949"/>
                      <a:gd name="connsiteX8" fmla="*/ 15509 w 374063"/>
                      <a:gd name="connsiteY8" fmla="*/ 211253 h 374949"/>
                      <a:gd name="connsiteX9" fmla="*/ 0 w 374063"/>
                      <a:gd name="connsiteY9" fmla="*/ 187475 h 374949"/>
                      <a:gd name="connsiteX10" fmla="*/ 15509 w 374063"/>
                      <a:gd name="connsiteY10" fmla="*/ 163698 h 374949"/>
                      <a:gd name="connsiteX11" fmla="*/ 16421 w 374063"/>
                      <a:gd name="connsiteY11" fmla="*/ 158211 h 374949"/>
                      <a:gd name="connsiteX12" fmla="*/ 7296 w 374063"/>
                      <a:gd name="connsiteY12" fmla="*/ 138092 h 374949"/>
                      <a:gd name="connsiteX13" fmla="*/ 31019 w 374063"/>
                      <a:gd name="connsiteY13" fmla="*/ 112485 h 374949"/>
                      <a:gd name="connsiteX14" fmla="*/ 112218 w 374063"/>
                      <a:gd name="connsiteY14" fmla="*/ 31093 h 374949"/>
                      <a:gd name="connsiteX15" fmla="*/ 137763 w 374063"/>
                      <a:gd name="connsiteY15" fmla="*/ 7316 h 374949"/>
                      <a:gd name="connsiteX16" fmla="*/ 157835 w 374063"/>
                      <a:gd name="connsiteY16" fmla="*/ 16461 h 374949"/>
                      <a:gd name="connsiteX17" fmla="*/ 163309 w 374063"/>
                      <a:gd name="connsiteY17" fmla="*/ 15547 h 374949"/>
                      <a:gd name="connsiteX18" fmla="*/ 187032 w 374063"/>
                      <a:gd name="connsiteY18" fmla="*/ 0 h 374949"/>
                      <a:gd name="connsiteX19" fmla="*/ 210748 w 374063"/>
                      <a:gd name="connsiteY19" fmla="*/ 15547 h 374949"/>
                      <a:gd name="connsiteX20" fmla="*/ 216228 w 374063"/>
                      <a:gd name="connsiteY20" fmla="*/ 16461 h 374949"/>
                      <a:gd name="connsiteX21" fmla="*/ 236300 w 374063"/>
                      <a:gd name="connsiteY21" fmla="*/ 7316 h 374949"/>
                      <a:gd name="connsiteX22" fmla="*/ 261846 w 374063"/>
                      <a:gd name="connsiteY22" fmla="*/ 31093 h 374949"/>
                      <a:gd name="connsiteX23" fmla="*/ 343045 w 374063"/>
                      <a:gd name="connsiteY23" fmla="*/ 112485 h 374949"/>
                      <a:gd name="connsiteX24" fmla="*/ 366761 w 374063"/>
                      <a:gd name="connsiteY24" fmla="*/ 138092 h 374949"/>
                      <a:gd name="connsiteX25" fmla="*/ 357636 w 374063"/>
                      <a:gd name="connsiteY25" fmla="*/ 158211 h 374949"/>
                      <a:gd name="connsiteX26" fmla="*/ 358554 w 374063"/>
                      <a:gd name="connsiteY26" fmla="*/ 163698 h 374949"/>
                      <a:gd name="connsiteX27" fmla="*/ 374063 w 374063"/>
                      <a:gd name="connsiteY27" fmla="*/ 187475 h 374949"/>
                      <a:gd name="connsiteX28" fmla="*/ 358554 w 374063"/>
                      <a:gd name="connsiteY28" fmla="*/ 211253 h 374949"/>
                      <a:gd name="connsiteX29" fmla="*/ 357636 w 374063"/>
                      <a:gd name="connsiteY29" fmla="*/ 216740 h 374949"/>
                      <a:gd name="connsiteX30" fmla="*/ 366761 w 374063"/>
                      <a:gd name="connsiteY30" fmla="*/ 236859 h 374949"/>
                      <a:gd name="connsiteX31" fmla="*/ 343045 w 374063"/>
                      <a:gd name="connsiteY31" fmla="*/ 262466 h 374949"/>
                      <a:gd name="connsiteX32" fmla="*/ 261846 w 374063"/>
                      <a:gd name="connsiteY32" fmla="*/ 343860 h 374949"/>
                      <a:gd name="connsiteX33" fmla="*/ 236300 w 374063"/>
                      <a:gd name="connsiteY33" fmla="*/ 367634 h 374949"/>
                      <a:gd name="connsiteX34" fmla="*/ 216228 w 374063"/>
                      <a:gd name="connsiteY34" fmla="*/ 358490 h 374949"/>
                      <a:gd name="connsiteX35" fmla="*/ 210748 w 374063"/>
                      <a:gd name="connsiteY35" fmla="*/ 359402 h 374949"/>
                      <a:gd name="connsiteX36" fmla="*/ 187032 w 374063"/>
                      <a:gd name="connsiteY36" fmla="*/ 374950 h 37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4063" h="374949">
                        <a:moveTo>
                          <a:pt x="187032" y="374950"/>
                        </a:moveTo>
                        <a:cubicBezTo>
                          <a:pt x="176996" y="374950"/>
                          <a:pt x="167871" y="368552"/>
                          <a:pt x="163309" y="359402"/>
                        </a:cubicBezTo>
                        <a:cubicBezTo>
                          <a:pt x="161486" y="359402"/>
                          <a:pt x="159657" y="358490"/>
                          <a:pt x="157835" y="358490"/>
                        </a:cubicBezTo>
                        <a:cubicBezTo>
                          <a:pt x="153273" y="364894"/>
                          <a:pt x="145977" y="367634"/>
                          <a:pt x="137763" y="367634"/>
                        </a:cubicBezTo>
                        <a:cubicBezTo>
                          <a:pt x="124076" y="367634"/>
                          <a:pt x="113129" y="356662"/>
                          <a:pt x="112218" y="343860"/>
                        </a:cubicBezTo>
                        <a:cubicBezTo>
                          <a:pt x="76636" y="326483"/>
                          <a:pt x="48351" y="298132"/>
                          <a:pt x="31019" y="262466"/>
                        </a:cubicBezTo>
                        <a:cubicBezTo>
                          <a:pt x="17332" y="261551"/>
                          <a:pt x="7296" y="250577"/>
                          <a:pt x="7296" y="236859"/>
                        </a:cubicBezTo>
                        <a:cubicBezTo>
                          <a:pt x="7296" y="228628"/>
                          <a:pt x="10947" y="222227"/>
                          <a:pt x="16421" y="216740"/>
                        </a:cubicBezTo>
                        <a:cubicBezTo>
                          <a:pt x="16421" y="214911"/>
                          <a:pt x="15509" y="213082"/>
                          <a:pt x="15509" y="211253"/>
                        </a:cubicBezTo>
                        <a:cubicBezTo>
                          <a:pt x="6385" y="207595"/>
                          <a:pt x="0" y="197535"/>
                          <a:pt x="0" y="187475"/>
                        </a:cubicBezTo>
                        <a:cubicBezTo>
                          <a:pt x="0" y="177415"/>
                          <a:pt x="6385" y="168271"/>
                          <a:pt x="15509" y="163698"/>
                        </a:cubicBezTo>
                        <a:cubicBezTo>
                          <a:pt x="15509" y="161869"/>
                          <a:pt x="16421" y="160040"/>
                          <a:pt x="16421" y="158211"/>
                        </a:cubicBezTo>
                        <a:cubicBezTo>
                          <a:pt x="10036" y="153638"/>
                          <a:pt x="7296" y="146322"/>
                          <a:pt x="7296" y="138092"/>
                        </a:cubicBezTo>
                        <a:cubicBezTo>
                          <a:pt x="7296" y="124374"/>
                          <a:pt x="18243" y="113400"/>
                          <a:pt x="31019" y="112485"/>
                        </a:cubicBezTo>
                        <a:cubicBezTo>
                          <a:pt x="48351" y="76819"/>
                          <a:pt x="76636" y="48469"/>
                          <a:pt x="112218" y="31093"/>
                        </a:cubicBezTo>
                        <a:cubicBezTo>
                          <a:pt x="113129" y="17376"/>
                          <a:pt x="124076" y="7316"/>
                          <a:pt x="137763" y="7316"/>
                        </a:cubicBezTo>
                        <a:cubicBezTo>
                          <a:pt x="145977" y="7316"/>
                          <a:pt x="152362" y="10974"/>
                          <a:pt x="157835" y="16461"/>
                        </a:cubicBezTo>
                        <a:cubicBezTo>
                          <a:pt x="159657" y="16461"/>
                          <a:pt x="161486" y="15547"/>
                          <a:pt x="163309" y="15547"/>
                        </a:cubicBezTo>
                        <a:cubicBezTo>
                          <a:pt x="166960" y="6401"/>
                          <a:pt x="176996" y="0"/>
                          <a:pt x="187032" y="0"/>
                        </a:cubicBezTo>
                        <a:cubicBezTo>
                          <a:pt x="197068" y="0"/>
                          <a:pt x="206192" y="6401"/>
                          <a:pt x="210748" y="15547"/>
                        </a:cubicBezTo>
                        <a:cubicBezTo>
                          <a:pt x="212577" y="15547"/>
                          <a:pt x="214399" y="16461"/>
                          <a:pt x="216228" y="16461"/>
                        </a:cubicBezTo>
                        <a:cubicBezTo>
                          <a:pt x="220784" y="10060"/>
                          <a:pt x="228087" y="7316"/>
                          <a:pt x="236300" y="7316"/>
                        </a:cubicBezTo>
                        <a:cubicBezTo>
                          <a:pt x="249981" y="7316"/>
                          <a:pt x="260928" y="18290"/>
                          <a:pt x="261846" y="31093"/>
                        </a:cubicBezTo>
                        <a:cubicBezTo>
                          <a:pt x="297427" y="48469"/>
                          <a:pt x="325706" y="76819"/>
                          <a:pt x="343045" y="112485"/>
                        </a:cubicBezTo>
                        <a:cubicBezTo>
                          <a:pt x="356725" y="113400"/>
                          <a:pt x="366761" y="124374"/>
                          <a:pt x="366761" y="138092"/>
                        </a:cubicBezTo>
                        <a:cubicBezTo>
                          <a:pt x="366761" y="146322"/>
                          <a:pt x="363116" y="152724"/>
                          <a:pt x="357636" y="158211"/>
                        </a:cubicBezTo>
                        <a:cubicBezTo>
                          <a:pt x="357636" y="160040"/>
                          <a:pt x="358554" y="161869"/>
                          <a:pt x="358554" y="163698"/>
                        </a:cubicBezTo>
                        <a:cubicBezTo>
                          <a:pt x="367672" y="167356"/>
                          <a:pt x="374063" y="177415"/>
                          <a:pt x="374063" y="187475"/>
                        </a:cubicBezTo>
                        <a:cubicBezTo>
                          <a:pt x="374063" y="197535"/>
                          <a:pt x="367672" y="206680"/>
                          <a:pt x="358554" y="211253"/>
                        </a:cubicBezTo>
                        <a:cubicBezTo>
                          <a:pt x="358554" y="213082"/>
                          <a:pt x="357636" y="214911"/>
                          <a:pt x="357636" y="216740"/>
                        </a:cubicBezTo>
                        <a:cubicBezTo>
                          <a:pt x="364027" y="221312"/>
                          <a:pt x="366761" y="228628"/>
                          <a:pt x="366761" y="236859"/>
                        </a:cubicBezTo>
                        <a:cubicBezTo>
                          <a:pt x="366761" y="250577"/>
                          <a:pt x="355814" y="261551"/>
                          <a:pt x="343045" y="262466"/>
                        </a:cubicBezTo>
                        <a:cubicBezTo>
                          <a:pt x="325706" y="298132"/>
                          <a:pt x="297427" y="326483"/>
                          <a:pt x="261846" y="343860"/>
                        </a:cubicBezTo>
                        <a:cubicBezTo>
                          <a:pt x="260928" y="357573"/>
                          <a:pt x="249981" y="367634"/>
                          <a:pt x="236300" y="367634"/>
                        </a:cubicBezTo>
                        <a:cubicBezTo>
                          <a:pt x="228087" y="367634"/>
                          <a:pt x="221702" y="363977"/>
                          <a:pt x="216228" y="358490"/>
                        </a:cubicBezTo>
                        <a:cubicBezTo>
                          <a:pt x="214399" y="358490"/>
                          <a:pt x="212577" y="359402"/>
                          <a:pt x="210748" y="359402"/>
                        </a:cubicBezTo>
                        <a:cubicBezTo>
                          <a:pt x="206192" y="368552"/>
                          <a:pt x="197068" y="374950"/>
                          <a:pt x="187032" y="374950"/>
                        </a:cubicBezTo>
                        <a:close/>
                      </a:path>
                    </a:pathLst>
                  </a:custGeom>
                  <a:solidFill>
                    <a:srgbClr val="FFFFFF"/>
                  </a:solidFill>
                  <a:ln w="6417" cap="flat">
                    <a:noFill/>
                    <a:prstDash val="solid"/>
                    <a:miter/>
                  </a:ln>
                </p:spPr>
                <p:txBody>
                  <a:bodyPr rtlCol="0" anchor="ctr"/>
                  <a:lstStyle/>
                  <a:p>
                    <a:endParaRPr lang="en-US" sz="810"/>
                  </a:p>
                </p:txBody>
              </p:sp>
              <p:sp>
                <p:nvSpPr>
                  <p:cNvPr id="659" name="Freeform: Shape 658">
                    <a:extLst>
                      <a:ext uri="{FF2B5EF4-FFF2-40B4-BE49-F238E27FC236}">
                        <a16:creationId xmlns:a16="http://schemas.microsoft.com/office/drawing/2014/main" id="{3D5FF7B9-3BEF-9AD8-BD09-9D749289A2D8}"/>
                      </a:ext>
                    </a:extLst>
                  </p:cNvPr>
                  <p:cNvSpPr/>
                  <p:nvPr/>
                </p:nvSpPr>
                <p:spPr>
                  <a:xfrm>
                    <a:off x="5556985" y="2440806"/>
                    <a:ext cx="385010" cy="385010"/>
                  </a:xfrm>
                  <a:custGeom>
                    <a:avLst/>
                    <a:gdLst>
                      <a:gd name="connsiteX0" fmla="*/ 191594 w 385010"/>
                      <a:gd name="connsiteY0" fmla="*/ 9145 h 385010"/>
                      <a:gd name="connsiteX1" fmla="*/ 211666 w 385010"/>
                      <a:gd name="connsiteY1" fmla="*/ 24692 h 385010"/>
                      <a:gd name="connsiteX2" fmla="*/ 222613 w 385010"/>
                      <a:gd name="connsiteY2" fmla="*/ 26521 h 385010"/>
                      <a:gd name="connsiteX3" fmla="*/ 240863 w 385010"/>
                      <a:gd name="connsiteY3" fmla="*/ 16461 h 385010"/>
                      <a:gd name="connsiteX4" fmla="*/ 261846 w 385010"/>
                      <a:gd name="connsiteY4" fmla="*/ 37495 h 385010"/>
                      <a:gd name="connsiteX5" fmla="*/ 261846 w 385010"/>
                      <a:gd name="connsiteY5" fmla="*/ 38409 h 385010"/>
                      <a:gd name="connsiteX6" fmla="*/ 344867 w 385010"/>
                      <a:gd name="connsiteY6" fmla="*/ 121631 h 385010"/>
                      <a:gd name="connsiteX7" fmla="*/ 345778 w 385010"/>
                      <a:gd name="connsiteY7" fmla="*/ 121631 h 385010"/>
                      <a:gd name="connsiteX8" fmla="*/ 366761 w 385010"/>
                      <a:gd name="connsiteY8" fmla="*/ 142664 h 385010"/>
                      <a:gd name="connsiteX9" fmla="*/ 356725 w 385010"/>
                      <a:gd name="connsiteY9" fmla="*/ 160954 h 385010"/>
                      <a:gd name="connsiteX10" fmla="*/ 358554 w 385010"/>
                      <a:gd name="connsiteY10" fmla="*/ 171928 h 385010"/>
                      <a:gd name="connsiteX11" fmla="*/ 374063 w 385010"/>
                      <a:gd name="connsiteY11" fmla="*/ 192048 h 385010"/>
                      <a:gd name="connsiteX12" fmla="*/ 358554 w 385010"/>
                      <a:gd name="connsiteY12" fmla="*/ 212167 h 385010"/>
                      <a:gd name="connsiteX13" fmla="*/ 356725 w 385010"/>
                      <a:gd name="connsiteY13" fmla="*/ 223141 h 385010"/>
                      <a:gd name="connsiteX14" fmla="*/ 366761 w 385010"/>
                      <a:gd name="connsiteY14" fmla="*/ 241432 h 385010"/>
                      <a:gd name="connsiteX15" fmla="*/ 345778 w 385010"/>
                      <a:gd name="connsiteY15" fmla="*/ 262466 h 385010"/>
                      <a:gd name="connsiteX16" fmla="*/ 344867 w 385010"/>
                      <a:gd name="connsiteY16" fmla="*/ 262466 h 385010"/>
                      <a:gd name="connsiteX17" fmla="*/ 261846 w 385010"/>
                      <a:gd name="connsiteY17" fmla="*/ 345688 h 385010"/>
                      <a:gd name="connsiteX18" fmla="*/ 261846 w 385010"/>
                      <a:gd name="connsiteY18" fmla="*/ 346599 h 385010"/>
                      <a:gd name="connsiteX19" fmla="*/ 240863 w 385010"/>
                      <a:gd name="connsiteY19" fmla="*/ 367634 h 385010"/>
                      <a:gd name="connsiteX20" fmla="*/ 222613 w 385010"/>
                      <a:gd name="connsiteY20" fmla="*/ 357572 h 385010"/>
                      <a:gd name="connsiteX21" fmla="*/ 211666 w 385010"/>
                      <a:gd name="connsiteY21" fmla="*/ 359407 h 385010"/>
                      <a:gd name="connsiteX22" fmla="*/ 191594 w 385010"/>
                      <a:gd name="connsiteY22" fmla="*/ 374949 h 385010"/>
                      <a:gd name="connsiteX23" fmla="*/ 171522 w 385010"/>
                      <a:gd name="connsiteY23" fmla="*/ 359407 h 385010"/>
                      <a:gd name="connsiteX24" fmla="*/ 160575 w 385010"/>
                      <a:gd name="connsiteY24" fmla="*/ 357572 h 385010"/>
                      <a:gd name="connsiteX25" fmla="*/ 142326 w 385010"/>
                      <a:gd name="connsiteY25" fmla="*/ 367634 h 385010"/>
                      <a:gd name="connsiteX26" fmla="*/ 121342 w 385010"/>
                      <a:gd name="connsiteY26" fmla="*/ 346599 h 385010"/>
                      <a:gd name="connsiteX27" fmla="*/ 121342 w 385010"/>
                      <a:gd name="connsiteY27" fmla="*/ 345688 h 385010"/>
                      <a:gd name="connsiteX28" fmla="*/ 38321 w 385010"/>
                      <a:gd name="connsiteY28" fmla="*/ 262466 h 385010"/>
                      <a:gd name="connsiteX29" fmla="*/ 37404 w 385010"/>
                      <a:gd name="connsiteY29" fmla="*/ 262466 h 385010"/>
                      <a:gd name="connsiteX30" fmla="*/ 16421 w 385010"/>
                      <a:gd name="connsiteY30" fmla="*/ 241432 h 385010"/>
                      <a:gd name="connsiteX31" fmla="*/ 26457 w 385010"/>
                      <a:gd name="connsiteY31" fmla="*/ 223141 h 385010"/>
                      <a:gd name="connsiteX32" fmla="*/ 24634 w 385010"/>
                      <a:gd name="connsiteY32" fmla="*/ 212167 h 385010"/>
                      <a:gd name="connsiteX33" fmla="*/ 9125 w 385010"/>
                      <a:gd name="connsiteY33" fmla="*/ 192048 h 385010"/>
                      <a:gd name="connsiteX34" fmla="*/ 24634 w 385010"/>
                      <a:gd name="connsiteY34" fmla="*/ 171928 h 385010"/>
                      <a:gd name="connsiteX35" fmla="*/ 26457 w 385010"/>
                      <a:gd name="connsiteY35" fmla="*/ 160954 h 385010"/>
                      <a:gd name="connsiteX36" fmla="*/ 16421 w 385010"/>
                      <a:gd name="connsiteY36" fmla="*/ 142664 h 385010"/>
                      <a:gd name="connsiteX37" fmla="*/ 37404 w 385010"/>
                      <a:gd name="connsiteY37" fmla="*/ 121631 h 385010"/>
                      <a:gd name="connsiteX38" fmla="*/ 38321 w 385010"/>
                      <a:gd name="connsiteY38" fmla="*/ 121631 h 385010"/>
                      <a:gd name="connsiteX39" fmla="*/ 121342 w 385010"/>
                      <a:gd name="connsiteY39" fmla="*/ 38409 h 385010"/>
                      <a:gd name="connsiteX40" fmla="*/ 121342 w 385010"/>
                      <a:gd name="connsiteY40" fmla="*/ 37495 h 385010"/>
                      <a:gd name="connsiteX41" fmla="*/ 142326 w 385010"/>
                      <a:gd name="connsiteY41" fmla="*/ 16461 h 385010"/>
                      <a:gd name="connsiteX42" fmla="*/ 160575 w 385010"/>
                      <a:gd name="connsiteY42" fmla="*/ 26521 h 385010"/>
                      <a:gd name="connsiteX43" fmla="*/ 171522 w 385010"/>
                      <a:gd name="connsiteY43" fmla="*/ 24692 h 385010"/>
                      <a:gd name="connsiteX44" fmla="*/ 191594 w 385010"/>
                      <a:gd name="connsiteY44" fmla="*/ 9145 h 385010"/>
                      <a:gd name="connsiteX45" fmla="*/ 191594 w 385010"/>
                      <a:gd name="connsiteY45" fmla="*/ 0 h 385010"/>
                      <a:gd name="connsiteX46" fmla="*/ 165137 w 385010"/>
                      <a:gd name="connsiteY46" fmla="*/ 16461 h 385010"/>
                      <a:gd name="connsiteX47" fmla="*/ 164220 w 385010"/>
                      <a:gd name="connsiteY47" fmla="*/ 16461 h 385010"/>
                      <a:gd name="connsiteX48" fmla="*/ 142326 w 385010"/>
                      <a:gd name="connsiteY48" fmla="*/ 7316 h 385010"/>
                      <a:gd name="connsiteX49" fmla="*/ 112218 w 385010"/>
                      <a:gd name="connsiteY49" fmla="*/ 32922 h 385010"/>
                      <a:gd name="connsiteX50" fmla="*/ 31930 w 385010"/>
                      <a:gd name="connsiteY50" fmla="*/ 113400 h 385010"/>
                      <a:gd name="connsiteX51" fmla="*/ 7296 w 385010"/>
                      <a:gd name="connsiteY51" fmla="*/ 142664 h 385010"/>
                      <a:gd name="connsiteX52" fmla="*/ 16421 w 385010"/>
                      <a:gd name="connsiteY52" fmla="*/ 164613 h 385010"/>
                      <a:gd name="connsiteX53" fmla="*/ 16421 w 385010"/>
                      <a:gd name="connsiteY53" fmla="*/ 165527 h 385010"/>
                      <a:gd name="connsiteX54" fmla="*/ 0 w 385010"/>
                      <a:gd name="connsiteY54" fmla="*/ 192048 h 385010"/>
                      <a:gd name="connsiteX55" fmla="*/ 16421 w 385010"/>
                      <a:gd name="connsiteY55" fmla="*/ 218569 h 385010"/>
                      <a:gd name="connsiteX56" fmla="*/ 16421 w 385010"/>
                      <a:gd name="connsiteY56" fmla="*/ 219484 h 385010"/>
                      <a:gd name="connsiteX57" fmla="*/ 7296 w 385010"/>
                      <a:gd name="connsiteY57" fmla="*/ 241432 h 385010"/>
                      <a:gd name="connsiteX58" fmla="*/ 32841 w 385010"/>
                      <a:gd name="connsiteY58" fmla="*/ 271611 h 385010"/>
                      <a:gd name="connsiteX59" fmla="*/ 113129 w 385010"/>
                      <a:gd name="connsiteY59" fmla="*/ 352086 h 385010"/>
                      <a:gd name="connsiteX60" fmla="*/ 143237 w 385010"/>
                      <a:gd name="connsiteY60" fmla="*/ 377695 h 385010"/>
                      <a:gd name="connsiteX61" fmla="*/ 165137 w 385010"/>
                      <a:gd name="connsiteY61" fmla="*/ 368551 h 385010"/>
                      <a:gd name="connsiteX62" fmla="*/ 166049 w 385010"/>
                      <a:gd name="connsiteY62" fmla="*/ 368551 h 385010"/>
                      <a:gd name="connsiteX63" fmla="*/ 192505 w 385010"/>
                      <a:gd name="connsiteY63" fmla="*/ 385011 h 385010"/>
                      <a:gd name="connsiteX64" fmla="*/ 218962 w 385010"/>
                      <a:gd name="connsiteY64" fmla="*/ 368551 h 385010"/>
                      <a:gd name="connsiteX65" fmla="*/ 219873 w 385010"/>
                      <a:gd name="connsiteY65" fmla="*/ 368551 h 385010"/>
                      <a:gd name="connsiteX66" fmla="*/ 241774 w 385010"/>
                      <a:gd name="connsiteY66" fmla="*/ 377695 h 385010"/>
                      <a:gd name="connsiteX67" fmla="*/ 271882 w 385010"/>
                      <a:gd name="connsiteY67" fmla="*/ 352086 h 385010"/>
                      <a:gd name="connsiteX68" fmla="*/ 352169 w 385010"/>
                      <a:gd name="connsiteY68" fmla="*/ 271611 h 385010"/>
                      <a:gd name="connsiteX69" fmla="*/ 377714 w 385010"/>
                      <a:gd name="connsiteY69" fmla="*/ 241432 h 385010"/>
                      <a:gd name="connsiteX70" fmla="*/ 368590 w 385010"/>
                      <a:gd name="connsiteY70" fmla="*/ 219484 h 385010"/>
                      <a:gd name="connsiteX71" fmla="*/ 368590 w 385010"/>
                      <a:gd name="connsiteY71" fmla="*/ 218569 h 385010"/>
                      <a:gd name="connsiteX72" fmla="*/ 385011 w 385010"/>
                      <a:gd name="connsiteY72" fmla="*/ 192048 h 385010"/>
                      <a:gd name="connsiteX73" fmla="*/ 368590 w 385010"/>
                      <a:gd name="connsiteY73" fmla="*/ 165527 h 385010"/>
                      <a:gd name="connsiteX74" fmla="*/ 368590 w 385010"/>
                      <a:gd name="connsiteY74" fmla="*/ 164613 h 385010"/>
                      <a:gd name="connsiteX75" fmla="*/ 377714 w 385010"/>
                      <a:gd name="connsiteY75" fmla="*/ 142664 h 385010"/>
                      <a:gd name="connsiteX76" fmla="*/ 352169 w 385010"/>
                      <a:gd name="connsiteY76" fmla="*/ 112485 h 385010"/>
                      <a:gd name="connsiteX77" fmla="*/ 271882 w 385010"/>
                      <a:gd name="connsiteY77" fmla="*/ 32008 h 385010"/>
                      <a:gd name="connsiteX78" fmla="*/ 240863 w 385010"/>
                      <a:gd name="connsiteY78" fmla="*/ 7316 h 385010"/>
                      <a:gd name="connsiteX79" fmla="*/ 218962 w 385010"/>
                      <a:gd name="connsiteY79" fmla="*/ 16461 h 385010"/>
                      <a:gd name="connsiteX80" fmla="*/ 218051 w 385010"/>
                      <a:gd name="connsiteY80" fmla="*/ 16461 h 385010"/>
                      <a:gd name="connsiteX81" fmla="*/ 191594 w 385010"/>
                      <a:gd name="connsiteY81"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85010" h="385010">
                        <a:moveTo>
                          <a:pt x="191594" y="9145"/>
                        </a:moveTo>
                        <a:cubicBezTo>
                          <a:pt x="201630" y="9145"/>
                          <a:pt x="208926" y="15547"/>
                          <a:pt x="211666" y="24692"/>
                        </a:cubicBezTo>
                        <a:cubicBezTo>
                          <a:pt x="215317" y="24692"/>
                          <a:pt x="218962" y="25606"/>
                          <a:pt x="222613" y="26521"/>
                        </a:cubicBezTo>
                        <a:cubicBezTo>
                          <a:pt x="226264" y="20119"/>
                          <a:pt x="232649" y="16461"/>
                          <a:pt x="240863" y="16461"/>
                        </a:cubicBezTo>
                        <a:cubicBezTo>
                          <a:pt x="252721" y="16461"/>
                          <a:pt x="261846" y="25606"/>
                          <a:pt x="261846" y="37495"/>
                        </a:cubicBezTo>
                        <a:lnTo>
                          <a:pt x="261846" y="38409"/>
                        </a:lnTo>
                        <a:cubicBezTo>
                          <a:pt x="298338" y="54871"/>
                          <a:pt x="328446" y="85050"/>
                          <a:pt x="344867" y="121631"/>
                        </a:cubicBezTo>
                        <a:lnTo>
                          <a:pt x="345778" y="121631"/>
                        </a:lnTo>
                        <a:cubicBezTo>
                          <a:pt x="357643" y="121631"/>
                          <a:pt x="366761" y="130775"/>
                          <a:pt x="366761" y="142664"/>
                        </a:cubicBezTo>
                        <a:cubicBezTo>
                          <a:pt x="366761" y="149980"/>
                          <a:pt x="363116" y="156382"/>
                          <a:pt x="356725" y="160954"/>
                        </a:cubicBezTo>
                        <a:cubicBezTo>
                          <a:pt x="357643" y="164613"/>
                          <a:pt x="357643" y="168271"/>
                          <a:pt x="358554" y="171928"/>
                        </a:cubicBezTo>
                        <a:cubicBezTo>
                          <a:pt x="367679" y="174672"/>
                          <a:pt x="374063" y="182903"/>
                          <a:pt x="374063" y="192048"/>
                        </a:cubicBezTo>
                        <a:cubicBezTo>
                          <a:pt x="374063" y="201193"/>
                          <a:pt x="367679" y="209424"/>
                          <a:pt x="358554" y="212167"/>
                        </a:cubicBezTo>
                        <a:cubicBezTo>
                          <a:pt x="358554" y="215825"/>
                          <a:pt x="357643" y="219484"/>
                          <a:pt x="356725" y="223141"/>
                        </a:cubicBezTo>
                        <a:cubicBezTo>
                          <a:pt x="363116" y="226799"/>
                          <a:pt x="366761" y="233201"/>
                          <a:pt x="366761" y="241432"/>
                        </a:cubicBezTo>
                        <a:cubicBezTo>
                          <a:pt x="366761" y="253320"/>
                          <a:pt x="357643" y="262466"/>
                          <a:pt x="345778" y="262466"/>
                        </a:cubicBezTo>
                        <a:lnTo>
                          <a:pt x="344867" y="262466"/>
                        </a:lnTo>
                        <a:cubicBezTo>
                          <a:pt x="328446" y="299046"/>
                          <a:pt x="298338" y="329223"/>
                          <a:pt x="261846" y="345688"/>
                        </a:cubicBezTo>
                        <a:lnTo>
                          <a:pt x="261846" y="346599"/>
                        </a:lnTo>
                        <a:cubicBezTo>
                          <a:pt x="261846" y="358490"/>
                          <a:pt x="252721" y="367634"/>
                          <a:pt x="240863" y="367634"/>
                        </a:cubicBezTo>
                        <a:cubicBezTo>
                          <a:pt x="233560" y="367634"/>
                          <a:pt x="227176" y="363976"/>
                          <a:pt x="222613" y="357572"/>
                        </a:cubicBezTo>
                        <a:cubicBezTo>
                          <a:pt x="218962" y="358490"/>
                          <a:pt x="215317" y="358490"/>
                          <a:pt x="211666" y="359407"/>
                        </a:cubicBezTo>
                        <a:cubicBezTo>
                          <a:pt x="208926" y="368551"/>
                          <a:pt x="200719" y="374949"/>
                          <a:pt x="191594" y="374949"/>
                        </a:cubicBezTo>
                        <a:cubicBezTo>
                          <a:pt x="182469" y="374949"/>
                          <a:pt x="174256" y="368551"/>
                          <a:pt x="171522" y="359407"/>
                        </a:cubicBezTo>
                        <a:cubicBezTo>
                          <a:pt x="167871" y="359407"/>
                          <a:pt x="164220" y="358490"/>
                          <a:pt x="160575" y="357572"/>
                        </a:cubicBezTo>
                        <a:cubicBezTo>
                          <a:pt x="156924" y="363976"/>
                          <a:pt x="150539" y="367634"/>
                          <a:pt x="142326" y="367634"/>
                        </a:cubicBezTo>
                        <a:cubicBezTo>
                          <a:pt x="130467" y="367634"/>
                          <a:pt x="121342" y="358490"/>
                          <a:pt x="121342" y="346599"/>
                        </a:cubicBezTo>
                        <a:lnTo>
                          <a:pt x="121342" y="345688"/>
                        </a:lnTo>
                        <a:cubicBezTo>
                          <a:pt x="84850" y="329223"/>
                          <a:pt x="54742" y="299046"/>
                          <a:pt x="38321" y="262466"/>
                        </a:cubicBezTo>
                        <a:lnTo>
                          <a:pt x="37404" y="262466"/>
                        </a:lnTo>
                        <a:cubicBezTo>
                          <a:pt x="25546" y="262466"/>
                          <a:pt x="16421" y="253320"/>
                          <a:pt x="16421" y="241432"/>
                        </a:cubicBezTo>
                        <a:cubicBezTo>
                          <a:pt x="16421" y="234116"/>
                          <a:pt x="20072" y="227714"/>
                          <a:pt x="26457" y="223141"/>
                        </a:cubicBezTo>
                        <a:cubicBezTo>
                          <a:pt x="25546" y="219484"/>
                          <a:pt x="25546" y="215825"/>
                          <a:pt x="24634" y="212167"/>
                        </a:cubicBezTo>
                        <a:cubicBezTo>
                          <a:pt x="15509" y="209424"/>
                          <a:pt x="9125" y="202107"/>
                          <a:pt x="9125" y="192048"/>
                        </a:cubicBezTo>
                        <a:cubicBezTo>
                          <a:pt x="9125" y="181988"/>
                          <a:pt x="15509" y="174672"/>
                          <a:pt x="24634" y="171928"/>
                        </a:cubicBezTo>
                        <a:cubicBezTo>
                          <a:pt x="24634" y="168271"/>
                          <a:pt x="25546" y="164613"/>
                          <a:pt x="26457" y="160954"/>
                        </a:cubicBezTo>
                        <a:cubicBezTo>
                          <a:pt x="20072" y="157297"/>
                          <a:pt x="16421" y="150895"/>
                          <a:pt x="16421" y="142664"/>
                        </a:cubicBezTo>
                        <a:cubicBezTo>
                          <a:pt x="16421" y="130775"/>
                          <a:pt x="25546" y="121631"/>
                          <a:pt x="37404" y="121631"/>
                        </a:cubicBezTo>
                        <a:lnTo>
                          <a:pt x="38321" y="121631"/>
                        </a:lnTo>
                        <a:cubicBezTo>
                          <a:pt x="54742" y="85050"/>
                          <a:pt x="84850" y="54871"/>
                          <a:pt x="121342" y="38409"/>
                        </a:cubicBezTo>
                        <a:lnTo>
                          <a:pt x="121342" y="37495"/>
                        </a:lnTo>
                        <a:cubicBezTo>
                          <a:pt x="121342" y="25606"/>
                          <a:pt x="130467" y="16461"/>
                          <a:pt x="142326" y="16461"/>
                        </a:cubicBezTo>
                        <a:cubicBezTo>
                          <a:pt x="149628" y="16461"/>
                          <a:pt x="156013" y="20119"/>
                          <a:pt x="160575" y="26521"/>
                        </a:cubicBezTo>
                        <a:cubicBezTo>
                          <a:pt x="164220" y="25606"/>
                          <a:pt x="167871" y="25606"/>
                          <a:pt x="171522" y="24692"/>
                        </a:cubicBezTo>
                        <a:cubicBezTo>
                          <a:pt x="174256" y="15547"/>
                          <a:pt x="181558" y="9145"/>
                          <a:pt x="191594" y="9145"/>
                        </a:cubicBezTo>
                        <a:close/>
                        <a:moveTo>
                          <a:pt x="191594" y="0"/>
                        </a:moveTo>
                        <a:cubicBezTo>
                          <a:pt x="180647" y="0"/>
                          <a:pt x="169693" y="6401"/>
                          <a:pt x="165137" y="16461"/>
                        </a:cubicBezTo>
                        <a:lnTo>
                          <a:pt x="164220" y="16461"/>
                        </a:lnTo>
                        <a:cubicBezTo>
                          <a:pt x="158746" y="10974"/>
                          <a:pt x="150539" y="7316"/>
                          <a:pt x="142326" y="7316"/>
                        </a:cubicBezTo>
                        <a:cubicBezTo>
                          <a:pt x="126816" y="7316"/>
                          <a:pt x="114958" y="18291"/>
                          <a:pt x="112218" y="32922"/>
                        </a:cubicBezTo>
                        <a:cubicBezTo>
                          <a:pt x="77548" y="50298"/>
                          <a:pt x="49268" y="78648"/>
                          <a:pt x="31930" y="113400"/>
                        </a:cubicBezTo>
                        <a:cubicBezTo>
                          <a:pt x="18249" y="115229"/>
                          <a:pt x="7296" y="128032"/>
                          <a:pt x="7296" y="142664"/>
                        </a:cubicBezTo>
                        <a:cubicBezTo>
                          <a:pt x="7296" y="150895"/>
                          <a:pt x="10947" y="159126"/>
                          <a:pt x="16421" y="164613"/>
                        </a:cubicBezTo>
                        <a:lnTo>
                          <a:pt x="16421" y="165527"/>
                        </a:lnTo>
                        <a:cubicBezTo>
                          <a:pt x="6385" y="170100"/>
                          <a:pt x="0" y="181074"/>
                          <a:pt x="0" y="192048"/>
                        </a:cubicBezTo>
                        <a:cubicBezTo>
                          <a:pt x="0" y="203023"/>
                          <a:pt x="6385" y="213997"/>
                          <a:pt x="16421" y="218569"/>
                        </a:cubicBezTo>
                        <a:lnTo>
                          <a:pt x="16421" y="219484"/>
                        </a:lnTo>
                        <a:cubicBezTo>
                          <a:pt x="10947" y="224971"/>
                          <a:pt x="7296" y="233201"/>
                          <a:pt x="7296" y="241432"/>
                        </a:cubicBezTo>
                        <a:cubicBezTo>
                          <a:pt x="7296" y="256979"/>
                          <a:pt x="18249" y="268867"/>
                          <a:pt x="32841" y="271611"/>
                        </a:cubicBezTo>
                        <a:cubicBezTo>
                          <a:pt x="50180" y="306363"/>
                          <a:pt x="78459" y="334715"/>
                          <a:pt x="113129" y="352086"/>
                        </a:cubicBezTo>
                        <a:cubicBezTo>
                          <a:pt x="114958" y="366723"/>
                          <a:pt x="127727" y="377695"/>
                          <a:pt x="143237" y="377695"/>
                        </a:cubicBezTo>
                        <a:cubicBezTo>
                          <a:pt x="151450" y="377695"/>
                          <a:pt x="159664" y="374038"/>
                          <a:pt x="165137" y="368551"/>
                        </a:cubicBezTo>
                        <a:lnTo>
                          <a:pt x="166049" y="368551"/>
                        </a:lnTo>
                        <a:cubicBezTo>
                          <a:pt x="171522" y="378607"/>
                          <a:pt x="181558" y="385011"/>
                          <a:pt x="192505" y="385011"/>
                        </a:cubicBezTo>
                        <a:cubicBezTo>
                          <a:pt x="203452" y="385011"/>
                          <a:pt x="214399" y="378607"/>
                          <a:pt x="218962" y="368551"/>
                        </a:cubicBezTo>
                        <a:lnTo>
                          <a:pt x="219873" y="368551"/>
                        </a:lnTo>
                        <a:cubicBezTo>
                          <a:pt x="225347" y="374038"/>
                          <a:pt x="233560" y="377695"/>
                          <a:pt x="241774" y="377695"/>
                        </a:cubicBezTo>
                        <a:cubicBezTo>
                          <a:pt x="257283" y="377695"/>
                          <a:pt x="269142" y="366723"/>
                          <a:pt x="271882" y="352086"/>
                        </a:cubicBezTo>
                        <a:cubicBezTo>
                          <a:pt x="306552" y="334715"/>
                          <a:pt x="334831" y="306363"/>
                          <a:pt x="352169" y="271611"/>
                        </a:cubicBezTo>
                        <a:cubicBezTo>
                          <a:pt x="366761" y="269782"/>
                          <a:pt x="377714" y="256979"/>
                          <a:pt x="377714" y="241432"/>
                        </a:cubicBezTo>
                        <a:cubicBezTo>
                          <a:pt x="377714" y="233201"/>
                          <a:pt x="374063" y="224971"/>
                          <a:pt x="368590" y="219484"/>
                        </a:cubicBezTo>
                        <a:lnTo>
                          <a:pt x="368590" y="218569"/>
                        </a:lnTo>
                        <a:cubicBezTo>
                          <a:pt x="378626" y="213082"/>
                          <a:pt x="385011" y="203023"/>
                          <a:pt x="385011" y="192048"/>
                        </a:cubicBezTo>
                        <a:cubicBezTo>
                          <a:pt x="385011" y="181074"/>
                          <a:pt x="378626" y="170100"/>
                          <a:pt x="368590" y="165527"/>
                        </a:cubicBezTo>
                        <a:lnTo>
                          <a:pt x="368590" y="164613"/>
                        </a:lnTo>
                        <a:cubicBezTo>
                          <a:pt x="374063" y="159126"/>
                          <a:pt x="377714" y="150895"/>
                          <a:pt x="377714" y="142664"/>
                        </a:cubicBezTo>
                        <a:cubicBezTo>
                          <a:pt x="377714" y="127118"/>
                          <a:pt x="366761" y="115229"/>
                          <a:pt x="352169" y="112485"/>
                        </a:cubicBezTo>
                        <a:cubicBezTo>
                          <a:pt x="334831" y="77734"/>
                          <a:pt x="306552" y="49384"/>
                          <a:pt x="271882" y="32008"/>
                        </a:cubicBezTo>
                        <a:cubicBezTo>
                          <a:pt x="268231" y="18291"/>
                          <a:pt x="255454" y="7316"/>
                          <a:pt x="240863" y="7316"/>
                        </a:cubicBezTo>
                        <a:cubicBezTo>
                          <a:pt x="232649" y="7316"/>
                          <a:pt x="224436" y="10974"/>
                          <a:pt x="218962" y="16461"/>
                        </a:cubicBezTo>
                        <a:lnTo>
                          <a:pt x="218051" y="16461"/>
                        </a:lnTo>
                        <a:cubicBezTo>
                          <a:pt x="213488" y="6401"/>
                          <a:pt x="202541" y="0"/>
                          <a:pt x="191594" y="0"/>
                        </a:cubicBezTo>
                        <a:close/>
                      </a:path>
                    </a:pathLst>
                  </a:custGeom>
                  <a:solidFill>
                    <a:srgbClr val="FFFFFF"/>
                  </a:solidFill>
                  <a:ln w="6417" cap="flat">
                    <a:noFill/>
                    <a:prstDash val="solid"/>
                    <a:miter/>
                  </a:ln>
                </p:spPr>
                <p:txBody>
                  <a:bodyPr rtlCol="0" anchor="ctr"/>
                  <a:lstStyle/>
                  <a:p>
                    <a:endParaRPr lang="en-US" sz="810"/>
                  </a:p>
                </p:txBody>
              </p:sp>
            </p:grpSp>
            <p:grpSp>
              <p:nvGrpSpPr>
                <p:cNvPr id="660" name="Graphic 4">
                  <a:extLst>
                    <a:ext uri="{FF2B5EF4-FFF2-40B4-BE49-F238E27FC236}">
                      <a16:creationId xmlns:a16="http://schemas.microsoft.com/office/drawing/2014/main" id="{C3455660-CA71-5297-EE8D-47BF70B895ED}"/>
                    </a:ext>
                  </a:extLst>
                </p:cNvPr>
                <p:cNvGrpSpPr/>
                <p:nvPr/>
              </p:nvGrpSpPr>
              <p:grpSpPr>
                <a:xfrm>
                  <a:off x="5566109" y="2449950"/>
                  <a:ext cx="364938" cy="365804"/>
                  <a:chOff x="5566109" y="2449950"/>
                  <a:chExt cx="364938" cy="365804"/>
                </a:xfrm>
                <a:solidFill>
                  <a:srgbClr val="2C5967"/>
                </a:solidFill>
              </p:grpSpPr>
              <p:sp>
                <p:nvSpPr>
                  <p:cNvPr id="661" name="Freeform: Shape 660">
                    <a:extLst>
                      <a:ext uri="{FF2B5EF4-FFF2-40B4-BE49-F238E27FC236}">
                        <a16:creationId xmlns:a16="http://schemas.microsoft.com/office/drawing/2014/main" id="{A9C735D3-B929-4D5A-734C-B281F651ECCA}"/>
                      </a:ext>
                    </a:extLst>
                  </p:cNvPr>
                  <p:cNvSpPr/>
                  <p:nvPr/>
                </p:nvSpPr>
                <p:spPr>
                  <a:xfrm>
                    <a:off x="5716649" y="2576153"/>
                    <a:ext cx="63860" cy="14632"/>
                  </a:xfrm>
                  <a:custGeom>
                    <a:avLst/>
                    <a:gdLst>
                      <a:gd name="connsiteX0" fmla="*/ 49262 w 63860"/>
                      <a:gd name="connsiteY0" fmla="*/ 14632 h 14632"/>
                      <a:gd name="connsiteX1" fmla="*/ 56564 w 63860"/>
                      <a:gd name="connsiteY1" fmla="*/ 14632 h 14632"/>
                      <a:gd name="connsiteX2" fmla="*/ 63860 w 63860"/>
                      <a:gd name="connsiteY2" fmla="*/ 14632 h 14632"/>
                      <a:gd name="connsiteX3" fmla="*/ 63860 w 63860"/>
                      <a:gd name="connsiteY3" fmla="*/ 0 h 14632"/>
                      <a:gd name="connsiteX4" fmla="*/ 56564 w 63860"/>
                      <a:gd name="connsiteY4" fmla="*/ 0 h 14632"/>
                      <a:gd name="connsiteX5" fmla="*/ 49262 w 63860"/>
                      <a:gd name="connsiteY5" fmla="*/ 0 h 14632"/>
                      <a:gd name="connsiteX6" fmla="*/ 14592 w 63860"/>
                      <a:gd name="connsiteY6" fmla="*/ 0 h 14632"/>
                      <a:gd name="connsiteX7" fmla="*/ 7296 w 63860"/>
                      <a:gd name="connsiteY7" fmla="*/ 0 h 14632"/>
                      <a:gd name="connsiteX8" fmla="*/ 0 w 63860"/>
                      <a:gd name="connsiteY8" fmla="*/ 0 h 14632"/>
                      <a:gd name="connsiteX9" fmla="*/ 0 w 63860"/>
                      <a:gd name="connsiteY9" fmla="*/ 14632 h 14632"/>
                      <a:gd name="connsiteX10" fmla="*/ 7296 w 63860"/>
                      <a:gd name="connsiteY10" fmla="*/ 14632 h 14632"/>
                      <a:gd name="connsiteX11" fmla="*/ 14592 w 63860"/>
                      <a:gd name="connsiteY11" fmla="*/ 14632 h 14632"/>
                      <a:gd name="connsiteX12" fmla="*/ 49262 w 63860"/>
                      <a:gd name="connsiteY12" fmla="*/ 14632 h 1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860" h="14632">
                        <a:moveTo>
                          <a:pt x="49262" y="14632"/>
                        </a:moveTo>
                        <a:lnTo>
                          <a:pt x="56564" y="14632"/>
                        </a:lnTo>
                        <a:lnTo>
                          <a:pt x="63860" y="14632"/>
                        </a:lnTo>
                        <a:lnTo>
                          <a:pt x="63860" y="0"/>
                        </a:lnTo>
                        <a:lnTo>
                          <a:pt x="56564" y="0"/>
                        </a:lnTo>
                        <a:lnTo>
                          <a:pt x="49262" y="0"/>
                        </a:lnTo>
                        <a:lnTo>
                          <a:pt x="14592" y="0"/>
                        </a:lnTo>
                        <a:lnTo>
                          <a:pt x="7296" y="0"/>
                        </a:lnTo>
                        <a:lnTo>
                          <a:pt x="0" y="0"/>
                        </a:lnTo>
                        <a:lnTo>
                          <a:pt x="0" y="14632"/>
                        </a:lnTo>
                        <a:lnTo>
                          <a:pt x="7296" y="14632"/>
                        </a:lnTo>
                        <a:lnTo>
                          <a:pt x="14592" y="14632"/>
                        </a:lnTo>
                        <a:lnTo>
                          <a:pt x="49262" y="14632"/>
                        </a:lnTo>
                        <a:close/>
                      </a:path>
                    </a:pathLst>
                  </a:custGeom>
                  <a:solidFill>
                    <a:srgbClr val="2C5967"/>
                  </a:solidFill>
                  <a:ln w="6417" cap="flat">
                    <a:noFill/>
                    <a:prstDash val="solid"/>
                    <a:miter/>
                  </a:ln>
                </p:spPr>
                <p:txBody>
                  <a:bodyPr rtlCol="0" anchor="ctr"/>
                  <a:lstStyle/>
                  <a:p>
                    <a:endParaRPr lang="en-US" sz="810"/>
                  </a:p>
                </p:txBody>
              </p:sp>
              <p:sp>
                <p:nvSpPr>
                  <p:cNvPr id="662" name="Freeform: Shape 661">
                    <a:extLst>
                      <a:ext uri="{FF2B5EF4-FFF2-40B4-BE49-F238E27FC236}">
                        <a16:creationId xmlns:a16="http://schemas.microsoft.com/office/drawing/2014/main" id="{2B73400C-C5C6-34A3-CADB-9C1D6CB1A39A}"/>
                      </a:ext>
                    </a:extLst>
                  </p:cNvPr>
                  <p:cNvSpPr/>
                  <p:nvPr/>
                </p:nvSpPr>
                <p:spPr>
                  <a:xfrm>
                    <a:off x="5741276" y="2600844"/>
                    <a:ext cx="14598" cy="64016"/>
                  </a:xfrm>
                  <a:custGeom>
                    <a:avLst/>
                    <a:gdLst>
                      <a:gd name="connsiteX0" fmla="*/ 14598 w 14598"/>
                      <a:gd name="connsiteY0" fmla="*/ 14632 h 64016"/>
                      <a:gd name="connsiteX1" fmla="*/ 14598 w 14598"/>
                      <a:gd name="connsiteY1" fmla="*/ 5487 h 64016"/>
                      <a:gd name="connsiteX2" fmla="*/ 14598 w 14598"/>
                      <a:gd name="connsiteY2" fmla="*/ 0 h 64016"/>
                      <a:gd name="connsiteX3" fmla="*/ 0 w 14598"/>
                      <a:gd name="connsiteY3" fmla="*/ 0 h 64016"/>
                      <a:gd name="connsiteX4" fmla="*/ 0 w 14598"/>
                      <a:gd name="connsiteY4" fmla="*/ 5487 h 64016"/>
                      <a:gd name="connsiteX5" fmla="*/ 7302 w 14598"/>
                      <a:gd name="connsiteY5" fmla="*/ 5487 h 64016"/>
                      <a:gd name="connsiteX6" fmla="*/ 0 w 14598"/>
                      <a:gd name="connsiteY6" fmla="*/ 5487 h 64016"/>
                      <a:gd name="connsiteX7" fmla="*/ 0 w 14598"/>
                      <a:gd name="connsiteY7" fmla="*/ 14632 h 64016"/>
                      <a:gd name="connsiteX8" fmla="*/ 0 w 14598"/>
                      <a:gd name="connsiteY8" fmla="*/ 49384 h 64016"/>
                      <a:gd name="connsiteX9" fmla="*/ 0 w 14598"/>
                      <a:gd name="connsiteY9" fmla="*/ 56700 h 64016"/>
                      <a:gd name="connsiteX10" fmla="*/ 0 w 14598"/>
                      <a:gd name="connsiteY10" fmla="*/ 64016 h 64016"/>
                      <a:gd name="connsiteX11" fmla="*/ 14598 w 14598"/>
                      <a:gd name="connsiteY11" fmla="*/ 64016 h 64016"/>
                      <a:gd name="connsiteX12" fmla="*/ 14598 w 14598"/>
                      <a:gd name="connsiteY12" fmla="*/ 56700 h 64016"/>
                      <a:gd name="connsiteX13" fmla="*/ 14598 w 14598"/>
                      <a:gd name="connsiteY13" fmla="*/ 49384 h 64016"/>
                      <a:gd name="connsiteX14" fmla="*/ 14598 w 14598"/>
                      <a:gd name="connsiteY14" fmla="*/ 14632 h 6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98" h="64016">
                        <a:moveTo>
                          <a:pt x="14598" y="14632"/>
                        </a:moveTo>
                        <a:lnTo>
                          <a:pt x="14598" y="5487"/>
                        </a:lnTo>
                        <a:lnTo>
                          <a:pt x="14598" y="0"/>
                        </a:lnTo>
                        <a:lnTo>
                          <a:pt x="0" y="0"/>
                        </a:lnTo>
                        <a:lnTo>
                          <a:pt x="0" y="5487"/>
                        </a:lnTo>
                        <a:lnTo>
                          <a:pt x="7302" y="5487"/>
                        </a:lnTo>
                        <a:lnTo>
                          <a:pt x="0" y="5487"/>
                        </a:lnTo>
                        <a:lnTo>
                          <a:pt x="0" y="14632"/>
                        </a:lnTo>
                        <a:lnTo>
                          <a:pt x="0" y="49384"/>
                        </a:lnTo>
                        <a:lnTo>
                          <a:pt x="0" y="56700"/>
                        </a:lnTo>
                        <a:lnTo>
                          <a:pt x="0" y="64016"/>
                        </a:lnTo>
                        <a:lnTo>
                          <a:pt x="14598" y="64016"/>
                        </a:lnTo>
                        <a:lnTo>
                          <a:pt x="14598" y="56700"/>
                        </a:lnTo>
                        <a:lnTo>
                          <a:pt x="14598" y="49384"/>
                        </a:lnTo>
                        <a:lnTo>
                          <a:pt x="14598" y="14632"/>
                        </a:lnTo>
                        <a:close/>
                      </a:path>
                    </a:pathLst>
                  </a:custGeom>
                  <a:solidFill>
                    <a:srgbClr val="2C5967"/>
                  </a:solidFill>
                  <a:ln w="6417" cap="flat">
                    <a:noFill/>
                    <a:prstDash val="solid"/>
                    <a:miter/>
                  </a:ln>
                </p:spPr>
                <p:txBody>
                  <a:bodyPr rtlCol="0" anchor="ctr"/>
                  <a:lstStyle/>
                  <a:p>
                    <a:endParaRPr lang="en-US" sz="810"/>
                  </a:p>
                </p:txBody>
              </p:sp>
              <p:sp>
                <p:nvSpPr>
                  <p:cNvPr id="663" name="Freeform: Shape 662">
                    <a:extLst>
                      <a:ext uri="{FF2B5EF4-FFF2-40B4-BE49-F238E27FC236}">
                        <a16:creationId xmlns:a16="http://schemas.microsoft.com/office/drawing/2014/main" id="{9A6E79B2-D8E4-FB5B-EA47-750D3D7FF6BA}"/>
                      </a:ext>
                    </a:extLst>
                  </p:cNvPr>
                  <p:cNvSpPr/>
                  <p:nvPr/>
                </p:nvSpPr>
                <p:spPr>
                  <a:xfrm>
                    <a:off x="5716649" y="2674922"/>
                    <a:ext cx="63860" cy="14632"/>
                  </a:xfrm>
                  <a:custGeom>
                    <a:avLst/>
                    <a:gdLst>
                      <a:gd name="connsiteX0" fmla="*/ 14592 w 63860"/>
                      <a:gd name="connsiteY0" fmla="*/ 0 h 14632"/>
                      <a:gd name="connsiteX1" fmla="*/ 7296 w 63860"/>
                      <a:gd name="connsiteY1" fmla="*/ 0 h 14632"/>
                      <a:gd name="connsiteX2" fmla="*/ 0 w 63860"/>
                      <a:gd name="connsiteY2" fmla="*/ 0 h 14632"/>
                      <a:gd name="connsiteX3" fmla="*/ 0 w 63860"/>
                      <a:gd name="connsiteY3" fmla="*/ 14632 h 14632"/>
                      <a:gd name="connsiteX4" fmla="*/ 7296 w 63860"/>
                      <a:gd name="connsiteY4" fmla="*/ 14632 h 14632"/>
                      <a:gd name="connsiteX5" fmla="*/ 14592 w 63860"/>
                      <a:gd name="connsiteY5" fmla="*/ 14632 h 14632"/>
                      <a:gd name="connsiteX6" fmla="*/ 49262 w 63860"/>
                      <a:gd name="connsiteY6" fmla="*/ 14632 h 14632"/>
                      <a:gd name="connsiteX7" fmla="*/ 56564 w 63860"/>
                      <a:gd name="connsiteY7" fmla="*/ 14632 h 14632"/>
                      <a:gd name="connsiteX8" fmla="*/ 63860 w 63860"/>
                      <a:gd name="connsiteY8" fmla="*/ 14632 h 14632"/>
                      <a:gd name="connsiteX9" fmla="*/ 63860 w 63860"/>
                      <a:gd name="connsiteY9" fmla="*/ 0 h 14632"/>
                      <a:gd name="connsiteX10" fmla="*/ 56564 w 63860"/>
                      <a:gd name="connsiteY10" fmla="*/ 0 h 14632"/>
                      <a:gd name="connsiteX11" fmla="*/ 49262 w 63860"/>
                      <a:gd name="connsiteY11" fmla="*/ 0 h 14632"/>
                      <a:gd name="connsiteX12" fmla="*/ 14592 w 63860"/>
                      <a:gd name="connsiteY12" fmla="*/ 0 h 1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860" h="14632">
                        <a:moveTo>
                          <a:pt x="14592" y="0"/>
                        </a:moveTo>
                        <a:lnTo>
                          <a:pt x="7296" y="0"/>
                        </a:lnTo>
                        <a:lnTo>
                          <a:pt x="0" y="0"/>
                        </a:lnTo>
                        <a:lnTo>
                          <a:pt x="0" y="14632"/>
                        </a:lnTo>
                        <a:lnTo>
                          <a:pt x="7296" y="14632"/>
                        </a:lnTo>
                        <a:lnTo>
                          <a:pt x="14592" y="14632"/>
                        </a:lnTo>
                        <a:lnTo>
                          <a:pt x="49262" y="14632"/>
                        </a:lnTo>
                        <a:lnTo>
                          <a:pt x="56564" y="14632"/>
                        </a:lnTo>
                        <a:lnTo>
                          <a:pt x="63860" y="14632"/>
                        </a:lnTo>
                        <a:lnTo>
                          <a:pt x="63860" y="0"/>
                        </a:lnTo>
                        <a:lnTo>
                          <a:pt x="56564" y="0"/>
                        </a:lnTo>
                        <a:lnTo>
                          <a:pt x="49262" y="0"/>
                        </a:lnTo>
                        <a:lnTo>
                          <a:pt x="14592" y="0"/>
                        </a:lnTo>
                        <a:close/>
                      </a:path>
                    </a:pathLst>
                  </a:custGeom>
                  <a:solidFill>
                    <a:srgbClr val="2C5967"/>
                  </a:solidFill>
                  <a:ln w="6417" cap="flat">
                    <a:noFill/>
                    <a:prstDash val="solid"/>
                    <a:miter/>
                  </a:ln>
                </p:spPr>
                <p:txBody>
                  <a:bodyPr rtlCol="0" anchor="ctr"/>
                  <a:lstStyle/>
                  <a:p>
                    <a:endParaRPr lang="en-US" sz="810"/>
                  </a:p>
                </p:txBody>
              </p:sp>
              <p:sp>
                <p:nvSpPr>
                  <p:cNvPr id="664" name="Freeform: Shape 663">
                    <a:extLst>
                      <a:ext uri="{FF2B5EF4-FFF2-40B4-BE49-F238E27FC236}">
                        <a16:creationId xmlns:a16="http://schemas.microsoft.com/office/drawing/2014/main" id="{A793E54C-4BBD-6EAC-F64B-13B7FE46B7DF}"/>
                      </a:ext>
                    </a:extLst>
                  </p:cNvPr>
                  <p:cNvSpPr/>
                  <p:nvPr/>
                </p:nvSpPr>
                <p:spPr>
                  <a:xfrm>
                    <a:off x="5566109" y="2449950"/>
                    <a:ext cx="364938" cy="365804"/>
                  </a:xfrm>
                  <a:custGeom>
                    <a:avLst/>
                    <a:gdLst>
                      <a:gd name="connsiteX0" fmla="*/ 364939 w 364938"/>
                      <a:gd name="connsiteY0" fmla="*/ 182903 h 365804"/>
                      <a:gd name="connsiteX1" fmla="*/ 349429 w 364938"/>
                      <a:gd name="connsiteY1" fmla="*/ 162784 h 365804"/>
                      <a:gd name="connsiteX2" fmla="*/ 347607 w 364938"/>
                      <a:gd name="connsiteY2" fmla="*/ 151810 h 365804"/>
                      <a:gd name="connsiteX3" fmla="*/ 357643 w 364938"/>
                      <a:gd name="connsiteY3" fmla="*/ 133520 h 365804"/>
                      <a:gd name="connsiteX4" fmla="*/ 336660 w 364938"/>
                      <a:gd name="connsiteY4" fmla="*/ 112485 h 365804"/>
                      <a:gd name="connsiteX5" fmla="*/ 335742 w 364938"/>
                      <a:gd name="connsiteY5" fmla="*/ 112485 h 365804"/>
                      <a:gd name="connsiteX6" fmla="*/ 252721 w 364938"/>
                      <a:gd name="connsiteY6" fmla="*/ 29265 h 365804"/>
                      <a:gd name="connsiteX7" fmla="*/ 252721 w 364938"/>
                      <a:gd name="connsiteY7" fmla="*/ 28350 h 365804"/>
                      <a:gd name="connsiteX8" fmla="*/ 231738 w 364938"/>
                      <a:gd name="connsiteY8" fmla="*/ 7316 h 365804"/>
                      <a:gd name="connsiteX9" fmla="*/ 213488 w 364938"/>
                      <a:gd name="connsiteY9" fmla="*/ 17376 h 365804"/>
                      <a:gd name="connsiteX10" fmla="*/ 202541 w 364938"/>
                      <a:gd name="connsiteY10" fmla="*/ 15547 h 365804"/>
                      <a:gd name="connsiteX11" fmla="*/ 182469 w 364938"/>
                      <a:gd name="connsiteY11" fmla="*/ 0 h 365804"/>
                      <a:gd name="connsiteX12" fmla="*/ 162397 w 364938"/>
                      <a:gd name="connsiteY12" fmla="*/ 15547 h 365804"/>
                      <a:gd name="connsiteX13" fmla="*/ 151450 w 364938"/>
                      <a:gd name="connsiteY13" fmla="*/ 17376 h 365804"/>
                      <a:gd name="connsiteX14" fmla="*/ 133201 w 364938"/>
                      <a:gd name="connsiteY14" fmla="*/ 7316 h 365804"/>
                      <a:gd name="connsiteX15" fmla="*/ 112218 w 364938"/>
                      <a:gd name="connsiteY15" fmla="*/ 28350 h 365804"/>
                      <a:gd name="connsiteX16" fmla="*/ 112218 w 364938"/>
                      <a:gd name="connsiteY16" fmla="*/ 29265 h 365804"/>
                      <a:gd name="connsiteX17" fmla="*/ 29197 w 364938"/>
                      <a:gd name="connsiteY17" fmla="*/ 112485 h 365804"/>
                      <a:gd name="connsiteX18" fmla="*/ 28286 w 364938"/>
                      <a:gd name="connsiteY18" fmla="*/ 112485 h 365804"/>
                      <a:gd name="connsiteX19" fmla="*/ 7302 w 364938"/>
                      <a:gd name="connsiteY19" fmla="*/ 133520 h 365804"/>
                      <a:gd name="connsiteX20" fmla="*/ 17338 w 364938"/>
                      <a:gd name="connsiteY20" fmla="*/ 151810 h 365804"/>
                      <a:gd name="connsiteX21" fmla="*/ 15509 w 364938"/>
                      <a:gd name="connsiteY21" fmla="*/ 162784 h 365804"/>
                      <a:gd name="connsiteX22" fmla="*/ 0 w 364938"/>
                      <a:gd name="connsiteY22" fmla="*/ 182903 h 365804"/>
                      <a:gd name="connsiteX23" fmla="*/ 15509 w 364938"/>
                      <a:gd name="connsiteY23" fmla="*/ 203023 h 365804"/>
                      <a:gd name="connsiteX24" fmla="*/ 17338 w 364938"/>
                      <a:gd name="connsiteY24" fmla="*/ 213997 h 365804"/>
                      <a:gd name="connsiteX25" fmla="*/ 7302 w 364938"/>
                      <a:gd name="connsiteY25" fmla="*/ 232287 h 365804"/>
                      <a:gd name="connsiteX26" fmla="*/ 28286 w 364938"/>
                      <a:gd name="connsiteY26" fmla="*/ 253321 h 365804"/>
                      <a:gd name="connsiteX27" fmla="*/ 29197 w 364938"/>
                      <a:gd name="connsiteY27" fmla="*/ 253321 h 365804"/>
                      <a:gd name="connsiteX28" fmla="*/ 112218 w 364938"/>
                      <a:gd name="connsiteY28" fmla="*/ 336544 h 365804"/>
                      <a:gd name="connsiteX29" fmla="*/ 112218 w 364938"/>
                      <a:gd name="connsiteY29" fmla="*/ 337455 h 365804"/>
                      <a:gd name="connsiteX30" fmla="*/ 133201 w 364938"/>
                      <a:gd name="connsiteY30" fmla="*/ 358490 h 365804"/>
                      <a:gd name="connsiteX31" fmla="*/ 151450 w 364938"/>
                      <a:gd name="connsiteY31" fmla="*/ 348428 h 365804"/>
                      <a:gd name="connsiteX32" fmla="*/ 162397 w 364938"/>
                      <a:gd name="connsiteY32" fmla="*/ 350257 h 365804"/>
                      <a:gd name="connsiteX33" fmla="*/ 182469 w 364938"/>
                      <a:gd name="connsiteY33" fmla="*/ 365805 h 365804"/>
                      <a:gd name="connsiteX34" fmla="*/ 202541 w 364938"/>
                      <a:gd name="connsiteY34" fmla="*/ 350257 h 365804"/>
                      <a:gd name="connsiteX35" fmla="*/ 213488 w 364938"/>
                      <a:gd name="connsiteY35" fmla="*/ 348428 h 365804"/>
                      <a:gd name="connsiteX36" fmla="*/ 231738 w 364938"/>
                      <a:gd name="connsiteY36" fmla="*/ 358490 h 365804"/>
                      <a:gd name="connsiteX37" fmla="*/ 252721 w 364938"/>
                      <a:gd name="connsiteY37" fmla="*/ 337455 h 365804"/>
                      <a:gd name="connsiteX38" fmla="*/ 252721 w 364938"/>
                      <a:gd name="connsiteY38" fmla="*/ 336544 h 365804"/>
                      <a:gd name="connsiteX39" fmla="*/ 335742 w 364938"/>
                      <a:gd name="connsiteY39" fmla="*/ 253321 h 365804"/>
                      <a:gd name="connsiteX40" fmla="*/ 336660 w 364938"/>
                      <a:gd name="connsiteY40" fmla="*/ 253321 h 365804"/>
                      <a:gd name="connsiteX41" fmla="*/ 357643 w 364938"/>
                      <a:gd name="connsiteY41" fmla="*/ 232287 h 365804"/>
                      <a:gd name="connsiteX42" fmla="*/ 347607 w 364938"/>
                      <a:gd name="connsiteY42" fmla="*/ 213997 h 365804"/>
                      <a:gd name="connsiteX43" fmla="*/ 349429 w 364938"/>
                      <a:gd name="connsiteY43" fmla="*/ 203023 h 365804"/>
                      <a:gd name="connsiteX44" fmla="*/ 364939 w 364938"/>
                      <a:gd name="connsiteY44" fmla="*/ 182903 h 365804"/>
                      <a:gd name="connsiteX45" fmla="*/ 336660 w 364938"/>
                      <a:gd name="connsiteY45" fmla="*/ 182903 h 365804"/>
                      <a:gd name="connsiteX46" fmla="*/ 343956 w 364938"/>
                      <a:gd name="connsiteY46" fmla="*/ 175587 h 365804"/>
                      <a:gd name="connsiteX47" fmla="*/ 351252 w 364938"/>
                      <a:gd name="connsiteY47" fmla="*/ 182903 h 365804"/>
                      <a:gd name="connsiteX48" fmla="*/ 343956 w 364938"/>
                      <a:gd name="connsiteY48" fmla="*/ 190220 h 365804"/>
                      <a:gd name="connsiteX49" fmla="*/ 336660 w 364938"/>
                      <a:gd name="connsiteY49" fmla="*/ 182903 h 365804"/>
                      <a:gd name="connsiteX50" fmla="*/ 343956 w 364938"/>
                      <a:gd name="connsiteY50" fmla="*/ 133520 h 365804"/>
                      <a:gd name="connsiteX51" fmla="*/ 336660 w 364938"/>
                      <a:gd name="connsiteY51" fmla="*/ 140836 h 365804"/>
                      <a:gd name="connsiteX52" fmla="*/ 329357 w 364938"/>
                      <a:gd name="connsiteY52" fmla="*/ 133520 h 365804"/>
                      <a:gd name="connsiteX53" fmla="*/ 336660 w 364938"/>
                      <a:gd name="connsiteY53" fmla="*/ 126203 h 365804"/>
                      <a:gd name="connsiteX54" fmla="*/ 343956 w 364938"/>
                      <a:gd name="connsiteY54" fmla="*/ 133520 h 365804"/>
                      <a:gd name="connsiteX55" fmla="*/ 231738 w 364938"/>
                      <a:gd name="connsiteY55" fmla="*/ 21034 h 365804"/>
                      <a:gd name="connsiteX56" fmla="*/ 239034 w 364938"/>
                      <a:gd name="connsiteY56" fmla="*/ 28350 h 365804"/>
                      <a:gd name="connsiteX57" fmla="*/ 231738 w 364938"/>
                      <a:gd name="connsiteY57" fmla="*/ 35666 h 365804"/>
                      <a:gd name="connsiteX58" fmla="*/ 224436 w 364938"/>
                      <a:gd name="connsiteY58" fmla="*/ 28350 h 365804"/>
                      <a:gd name="connsiteX59" fmla="*/ 231738 w 364938"/>
                      <a:gd name="connsiteY59" fmla="*/ 21034 h 365804"/>
                      <a:gd name="connsiteX60" fmla="*/ 182469 w 364938"/>
                      <a:gd name="connsiteY60" fmla="*/ 13718 h 365804"/>
                      <a:gd name="connsiteX61" fmla="*/ 189772 w 364938"/>
                      <a:gd name="connsiteY61" fmla="*/ 21034 h 365804"/>
                      <a:gd name="connsiteX62" fmla="*/ 182469 w 364938"/>
                      <a:gd name="connsiteY62" fmla="*/ 28350 h 365804"/>
                      <a:gd name="connsiteX63" fmla="*/ 175173 w 364938"/>
                      <a:gd name="connsiteY63" fmla="*/ 21034 h 365804"/>
                      <a:gd name="connsiteX64" fmla="*/ 182469 w 364938"/>
                      <a:gd name="connsiteY64" fmla="*/ 13718 h 365804"/>
                      <a:gd name="connsiteX65" fmla="*/ 140503 w 364938"/>
                      <a:gd name="connsiteY65" fmla="*/ 28350 h 365804"/>
                      <a:gd name="connsiteX66" fmla="*/ 133201 w 364938"/>
                      <a:gd name="connsiteY66" fmla="*/ 35666 h 365804"/>
                      <a:gd name="connsiteX67" fmla="*/ 125905 w 364938"/>
                      <a:gd name="connsiteY67" fmla="*/ 28350 h 365804"/>
                      <a:gd name="connsiteX68" fmla="*/ 133201 w 364938"/>
                      <a:gd name="connsiteY68" fmla="*/ 21034 h 365804"/>
                      <a:gd name="connsiteX69" fmla="*/ 140503 w 364938"/>
                      <a:gd name="connsiteY69" fmla="*/ 28350 h 365804"/>
                      <a:gd name="connsiteX70" fmla="*/ 20983 w 364938"/>
                      <a:gd name="connsiteY70" fmla="*/ 133520 h 365804"/>
                      <a:gd name="connsiteX71" fmla="*/ 28286 w 364938"/>
                      <a:gd name="connsiteY71" fmla="*/ 126203 h 365804"/>
                      <a:gd name="connsiteX72" fmla="*/ 35581 w 364938"/>
                      <a:gd name="connsiteY72" fmla="*/ 133520 h 365804"/>
                      <a:gd name="connsiteX73" fmla="*/ 28286 w 364938"/>
                      <a:gd name="connsiteY73" fmla="*/ 140836 h 365804"/>
                      <a:gd name="connsiteX74" fmla="*/ 20983 w 364938"/>
                      <a:gd name="connsiteY74" fmla="*/ 133520 h 365804"/>
                      <a:gd name="connsiteX75" fmla="*/ 20983 w 364938"/>
                      <a:gd name="connsiteY75" fmla="*/ 175587 h 365804"/>
                      <a:gd name="connsiteX76" fmla="*/ 28286 w 364938"/>
                      <a:gd name="connsiteY76" fmla="*/ 182903 h 365804"/>
                      <a:gd name="connsiteX77" fmla="*/ 20983 w 364938"/>
                      <a:gd name="connsiteY77" fmla="*/ 190220 h 365804"/>
                      <a:gd name="connsiteX78" fmla="*/ 13687 w 364938"/>
                      <a:gd name="connsiteY78" fmla="*/ 182903 h 365804"/>
                      <a:gd name="connsiteX79" fmla="*/ 20983 w 364938"/>
                      <a:gd name="connsiteY79" fmla="*/ 175587 h 365804"/>
                      <a:gd name="connsiteX80" fmla="*/ 20983 w 364938"/>
                      <a:gd name="connsiteY80" fmla="*/ 232287 h 365804"/>
                      <a:gd name="connsiteX81" fmla="*/ 28286 w 364938"/>
                      <a:gd name="connsiteY81" fmla="*/ 224971 h 365804"/>
                      <a:gd name="connsiteX82" fmla="*/ 35581 w 364938"/>
                      <a:gd name="connsiteY82" fmla="*/ 232287 h 365804"/>
                      <a:gd name="connsiteX83" fmla="*/ 28286 w 364938"/>
                      <a:gd name="connsiteY83" fmla="*/ 239603 h 365804"/>
                      <a:gd name="connsiteX84" fmla="*/ 20983 w 364938"/>
                      <a:gd name="connsiteY84" fmla="*/ 232287 h 365804"/>
                      <a:gd name="connsiteX85" fmla="*/ 125905 w 364938"/>
                      <a:gd name="connsiteY85" fmla="*/ 337455 h 365804"/>
                      <a:gd name="connsiteX86" fmla="*/ 133201 w 364938"/>
                      <a:gd name="connsiteY86" fmla="*/ 330140 h 365804"/>
                      <a:gd name="connsiteX87" fmla="*/ 140503 w 364938"/>
                      <a:gd name="connsiteY87" fmla="*/ 337455 h 365804"/>
                      <a:gd name="connsiteX88" fmla="*/ 133201 w 364938"/>
                      <a:gd name="connsiteY88" fmla="*/ 344771 h 365804"/>
                      <a:gd name="connsiteX89" fmla="*/ 125905 w 364938"/>
                      <a:gd name="connsiteY89" fmla="*/ 337455 h 365804"/>
                      <a:gd name="connsiteX90" fmla="*/ 182469 w 364938"/>
                      <a:gd name="connsiteY90" fmla="*/ 352086 h 365804"/>
                      <a:gd name="connsiteX91" fmla="*/ 175173 w 364938"/>
                      <a:gd name="connsiteY91" fmla="*/ 344771 h 365804"/>
                      <a:gd name="connsiteX92" fmla="*/ 182469 w 364938"/>
                      <a:gd name="connsiteY92" fmla="*/ 337455 h 365804"/>
                      <a:gd name="connsiteX93" fmla="*/ 189772 w 364938"/>
                      <a:gd name="connsiteY93" fmla="*/ 344771 h 365804"/>
                      <a:gd name="connsiteX94" fmla="*/ 182469 w 364938"/>
                      <a:gd name="connsiteY94" fmla="*/ 352086 h 365804"/>
                      <a:gd name="connsiteX95" fmla="*/ 224436 w 364938"/>
                      <a:gd name="connsiteY95" fmla="*/ 337455 h 365804"/>
                      <a:gd name="connsiteX96" fmla="*/ 231738 w 364938"/>
                      <a:gd name="connsiteY96" fmla="*/ 330140 h 365804"/>
                      <a:gd name="connsiteX97" fmla="*/ 239034 w 364938"/>
                      <a:gd name="connsiteY97" fmla="*/ 337455 h 365804"/>
                      <a:gd name="connsiteX98" fmla="*/ 231738 w 364938"/>
                      <a:gd name="connsiteY98" fmla="*/ 344771 h 365804"/>
                      <a:gd name="connsiteX99" fmla="*/ 224436 w 364938"/>
                      <a:gd name="connsiteY99" fmla="*/ 337455 h 365804"/>
                      <a:gd name="connsiteX100" fmla="*/ 247247 w 364938"/>
                      <a:gd name="connsiteY100" fmla="*/ 323736 h 365804"/>
                      <a:gd name="connsiteX101" fmla="*/ 239034 w 364938"/>
                      <a:gd name="connsiteY101" fmla="*/ 318250 h 365804"/>
                      <a:gd name="connsiteX102" fmla="*/ 239034 w 364938"/>
                      <a:gd name="connsiteY102" fmla="*/ 250577 h 365804"/>
                      <a:gd name="connsiteX103" fmla="*/ 239034 w 364938"/>
                      <a:gd name="connsiteY103" fmla="*/ 215826 h 365804"/>
                      <a:gd name="connsiteX104" fmla="*/ 239034 w 364938"/>
                      <a:gd name="connsiteY104" fmla="*/ 206681 h 365804"/>
                      <a:gd name="connsiteX105" fmla="*/ 239034 w 364938"/>
                      <a:gd name="connsiteY105" fmla="*/ 201194 h 365804"/>
                      <a:gd name="connsiteX106" fmla="*/ 225353 w 364938"/>
                      <a:gd name="connsiteY106" fmla="*/ 201194 h 365804"/>
                      <a:gd name="connsiteX107" fmla="*/ 225353 w 364938"/>
                      <a:gd name="connsiteY107" fmla="*/ 206681 h 365804"/>
                      <a:gd name="connsiteX108" fmla="*/ 225353 w 364938"/>
                      <a:gd name="connsiteY108" fmla="*/ 215826 h 365804"/>
                      <a:gd name="connsiteX109" fmla="*/ 225353 w 364938"/>
                      <a:gd name="connsiteY109" fmla="*/ 250577 h 365804"/>
                      <a:gd name="connsiteX110" fmla="*/ 225353 w 364938"/>
                      <a:gd name="connsiteY110" fmla="*/ 318250 h 365804"/>
                      <a:gd name="connsiteX111" fmla="*/ 211666 w 364938"/>
                      <a:gd name="connsiteY111" fmla="*/ 335627 h 365804"/>
                      <a:gd name="connsiteX112" fmla="*/ 202541 w 364938"/>
                      <a:gd name="connsiteY112" fmla="*/ 337455 h 365804"/>
                      <a:gd name="connsiteX113" fmla="*/ 189772 w 364938"/>
                      <a:gd name="connsiteY113" fmla="*/ 325565 h 365804"/>
                      <a:gd name="connsiteX114" fmla="*/ 189772 w 364938"/>
                      <a:gd name="connsiteY114" fmla="*/ 250577 h 365804"/>
                      <a:gd name="connsiteX115" fmla="*/ 176084 w 364938"/>
                      <a:gd name="connsiteY115" fmla="*/ 250577 h 365804"/>
                      <a:gd name="connsiteX116" fmla="*/ 176084 w 364938"/>
                      <a:gd name="connsiteY116" fmla="*/ 325565 h 365804"/>
                      <a:gd name="connsiteX117" fmla="*/ 163309 w 364938"/>
                      <a:gd name="connsiteY117" fmla="*/ 337455 h 365804"/>
                      <a:gd name="connsiteX118" fmla="*/ 154190 w 364938"/>
                      <a:gd name="connsiteY118" fmla="*/ 335627 h 365804"/>
                      <a:gd name="connsiteX119" fmla="*/ 140503 w 364938"/>
                      <a:gd name="connsiteY119" fmla="*/ 318250 h 365804"/>
                      <a:gd name="connsiteX120" fmla="*/ 140503 w 364938"/>
                      <a:gd name="connsiteY120" fmla="*/ 250577 h 365804"/>
                      <a:gd name="connsiteX121" fmla="*/ 140503 w 364938"/>
                      <a:gd name="connsiteY121" fmla="*/ 215826 h 365804"/>
                      <a:gd name="connsiteX122" fmla="*/ 140503 w 364938"/>
                      <a:gd name="connsiteY122" fmla="*/ 208510 h 365804"/>
                      <a:gd name="connsiteX123" fmla="*/ 140503 w 364938"/>
                      <a:gd name="connsiteY123" fmla="*/ 201194 h 365804"/>
                      <a:gd name="connsiteX124" fmla="*/ 126816 w 364938"/>
                      <a:gd name="connsiteY124" fmla="*/ 201194 h 365804"/>
                      <a:gd name="connsiteX125" fmla="*/ 126816 w 364938"/>
                      <a:gd name="connsiteY125" fmla="*/ 208510 h 365804"/>
                      <a:gd name="connsiteX126" fmla="*/ 126816 w 364938"/>
                      <a:gd name="connsiteY126" fmla="*/ 215826 h 365804"/>
                      <a:gd name="connsiteX127" fmla="*/ 126816 w 364938"/>
                      <a:gd name="connsiteY127" fmla="*/ 250577 h 365804"/>
                      <a:gd name="connsiteX128" fmla="*/ 126816 w 364938"/>
                      <a:gd name="connsiteY128" fmla="*/ 318250 h 365804"/>
                      <a:gd name="connsiteX129" fmla="*/ 118609 w 364938"/>
                      <a:gd name="connsiteY129" fmla="*/ 323736 h 365804"/>
                      <a:gd name="connsiteX130" fmla="*/ 42884 w 364938"/>
                      <a:gd name="connsiteY130" fmla="*/ 247834 h 365804"/>
                      <a:gd name="connsiteX131" fmla="*/ 48357 w 364938"/>
                      <a:gd name="connsiteY131" fmla="*/ 239603 h 365804"/>
                      <a:gd name="connsiteX132" fmla="*/ 115869 w 364938"/>
                      <a:gd name="connsiteY132" fmla="*/ 239603 h 365804"/>
                      <a:gd name="connsiteX133" fmla="*/ 115869 w 364938"/>
                      <a:gd name="connsiteY133" fmla="*/ 225885 h 365804"/>
                      <a:gd name="connsiteX134" fmla="*/ 48357 w 364938"/>
                      <a:gd name="connsiteY134" fmla="*/ 225885 h 365804"/>
                      <a:gd name="connsiteX135" fmla="*/ 31019 w 364938"/>
                      <a:gd name="connsiteY135" fmla="*/ 212168 h 365804"/>
                      <a:gd name="connsiteX136" fmla="*/ 29197 w 364938"/>
                      <a:gd name="connsiteY136" fmla="*/ 203023 h 365804"/>
                      <a:gd name="connsiteX137" fmla="*/ 41055 w 364938"/>
                      <a:gd name="connsiteY137" fmla="*/ 190220 h 365804"/>
                      <a:gd name="connsiteX138" fmla="*/ 115869 w 364938"/>
                      <a:gd name="connsiteY138" fmla="*/ 190220 h 365804"/>
                      <a:gd name="connsiteX139" fmla="*/ 150539 w 364938"/>
                      <a:gd name="connsiteY139" fmla="*/ 190220 h 365804"/>
                      <a:gd name="connsiteX140" fmla="*/ 157835 w 364938"/>
                      <a:gd name="connsiteY140" fmla="*/ 190220 h 365804"/>
                      <a:gd name="connsiteX141" fmla="*/ 165137 w 364938"/>
                      <a:gd name="connsiteY141" fmla="*/ 190220 h 365804"/>
                      <a:gd name="connsiteX142" fmla="*/ 165137 w 364938"/>
                      <a:gd name="connsiteY142" fmla="*/ 176502 h 365804"/>
                      <a:gd name="connsiteX143" fmla="*/ 157835 w 364938"/>
                      <a:gd name="connsiteY143" fmla="*/ 176502 h 365804"/>
                      <a:gd name="connsiteX144" fmla="*/ 150539 w 364938"/>
                      <a:gd name="connsiteY144" fmla="*/ 176502 h 365804"/>
                      <a:gd name="connsiteX145" fmla="*/ 115869 w 364938"/>
                      <a:gd name="connsiteY145" fmla="*/ 176502 h 365804"/>
                      <a:gd name="connsiteX146" fmla="*/ 41055 w 364938"/>
                      <a:gd name="connsiteY146" fmla="*/ 176502 h 365804"/>
                      <a:gd name="connsiteX147" fmla="*/ 29197 w 364938"/>
                      <a:gd name="connsiteY147" fmla="*/ 163698 h 365804"/>
                      <a:gd name="connsiteX148" fmla="*/ 31019 w 364938"/>
                      <a:gd name="connsiteY148" fmla="*/ 154554 h 365804"/>
                      <a:gd name="connsiteX149" fmla="*/ 48357 w 364938"/>
                      <a:gd name="connsiteY149" fmla="*/ 140836 h 365804"/>
                      <a:gd name="connsiteX150" fmla="*/ 115869 w 364938"/>
                      <a:gd name="connsiteY150" fmla="*/ 140836 h 365804"/>
                      <a:gd name="connsiteX151" fmla="*/ 115869 w 364938"/>
                      <a:gd name="connsiteY151" fmla="*/ 127118 h 365804"/>
                      <a:gd name="connsiteX152" fmla="*/ 48357 w 364938"/>
                      <a:gd name="connsiteY152" fmla="*/ 127118 h 365804"/>
                      <a:gd name="connsiteX153" fmla="*/ 42884 w 364938"/>
                      <a:gd name="connsiteY153" fmla="*/ 118887 h 365804"/>
                      <a:gd name="connsiteX154" fmla="*/ 118609 w 364938"/>
                      <a:gd name="connsiteY154" fmla="*/ 42983 h 365804"/>
                      <a:gd name="connsiteX155" fmla="*/ 127727 w 364938"/>
                      <a:gd name="connsiteY155" fmla="*/ 48470 h 365804"/>
                      <a:gd name="connsiteX156" fmla="*/ 127727 w 364938"/>
                      <a:gd name="connsiteY156" fmla="*/ 116144 h 365804"/>
                      <a:gd name="connsiteX157" fmla="*/ 127727 w 364938"/>
                      <a:gd name="connsiteY157" fmla="*/ 150895 h 365804"/>
                      <a:gd name="connsiteX158" fmla="*/ 127727 w 364938"/>
                      <a:gd name="connsiteY158" fmla="*/ 154554 h 365804"/>
                      <a:gd name="connsiteX159" fmla="*/ 135030 w 364938"/>
                      <a:gd name="connsiteY159" fmla="*/ 154554 h 365804"/>
                      <a:gd name="connsiteX160" fmla="*/ 127727 w 364938"/>
                      <a:gd name="connsiteY160" fmla="*/ 154554 h 365804"/>
                      <a:gd name="connsiteX161" fmla="*/ 127727 w 364938"/>
                      <a:gd name="connsiteY161" fmla="*/ 165528 h 365804"/>
                      <a:gd name="connsiteX162" fmla="*/ 141415 w 364938"/>
                      <a:gd name="connsiteY162" fmla="*/ 165528 h 365804"/>
                      <a:gd name="connsiteX163" fmla="*/ 141415 w 364938"/>
                      <a:gd name="connsiteY163" fmla="*/ 154554 h 365804"/>
                      <a:gd name="connsiteX164" fmla="*/ 141415 w 364938"/>
                      <a:gd name="connsiteY164" fmla="*/ 150895 h 365804"/>
                      <a:gd name="connsiteX165" fmla="*/ 141415 w 364938"/>
                      <a:gd name="connsiteY165" fmla="*/ 116144 h 365804"/>
                      <a:gd name="connsiteX166" fmla="*/ 141415 w 364938"/>
                      <a:gd name="connsiteY166" fmla="*/ 47555 h 365804"/>
                      <a:gd name="connsiteX167" fmla="*/ 155102 w 364938"/>
                      <a:gd name="connsiteY167" fmla="*/ 30179 h 365804"/>
                      <a:gd name="connsiteX168" fmla="*/ 164226 w 364938"/>
                      <a:gd name="connsiteY168" fmla="*/ 28350 h 365804"/>
                      <a:gd name="connsiteX169" fmla="*/ 176996 w 364938"/>
                      <a:gd name="connsiteY169" fmla="*/ 40239 h 365804"/>
                      <a:gd name="connsiteX170" fmla="*/ 176996 w 364938"/>
                      <a:gd name="connsiteY170" fmla="*/ 115229 h 365804"/>
                      <a:gd name="connsiteX171" fmla="*/ 190683 w 364938"/>
                      <a:gd name="connsiteY171" fmla="*/ 115229 h 365804"/>
                      <a:gd name="connsiteX172" fmla="*/ 190683 w 364938"/>
                      <a:gd name="connsiteY172" fmla="*/ 40239 h 365804"/>
                      <a:gd name="connsiteX173" fmla="*/ 202541 w 364938"/>
                      <a:gd name="connsiteY173" fmla="*/ 28350 h 365804"/>
                      <a:gd name="connsiteX174" fmla="*/ 211666 w 364938"/>
                      <a:gd name="connsiteY174" fmla="*/ 30179 h 365804"/>
                      <a:gd name="connsiteX175" fmla="*/ 225353 w 364938"/>
                      <a:gd name="connsiteY175" fmla="*/ 47555 h 365804"/>
                      <a:gd name="connsiteX176" fmla="*/ 225353 w 364938"/>
                      <a:gd name="connsiteY176" fmla="*/ 115229 h 365804"/>
                      <a:gd name="connsiteX177" fmla="*/ 225353 w 364938"/>
                      <a:gd name="connsiteY177" fmla="*/ 149981 h 365804"/>
                      <a:gd name="connsiteX178" fmla="*/ 225353 w 364938"/>
                      <a:gd name="connsiteY178" fmla="*/ 155468 h 365804"/>
                      <a:gd name="connsiteX179" fmla="*/ 225353 w 364938"/>
                      <a:gd name="connsiteY179" fmla="*/ 164613 h 365804"/>
                      <a:gd name="connsiteX180" fmla="*/ 239034 w 364938"/>
                      <a:gd name="connsiteY180" fmla="*/ 164613 h 365804"/>
                      <a:gd name="connsiteX181" fmla="*/ 239034 w 364938"/>
                      <a:gd name="connsiteY181" fmla="*/ 155468 h 365804"/>
                      <a:gd name="connsiteX182" fmla="*/ 239034 w 364938"/>
                      <a:gd name="connsiteY182" fmla="*/ 149981 h 365804"/>
                      <a:gd name="connsiteX183" fmla="*/ 239034 w 364938"/>
                      <a:gd name="connsiteY183" fmla="*/ 115229 h 365804"/>
                      <a:gd name="connsiteX184" fmla="*/ 239034 w 364938"/>
                      <a:gd name="connsiteY184" fmla="*/ 47555 h 365804"/>
                      <a:gd name="connsiteX185" fmla="*/ 247247 w 364938"/>
                      <a:gd name="connsiteY185" fmla="*/ 42068 h 365804"/>
                      <a:gd name="connsiteX186" fmla="*/ 322973 w 364938"/>
                      <a:gd name="connsiteY186" fmla="*/ 117972 h 365804"/>
                      <a:gd name="connsiteX187" fmla="*/ 317499 w 364938"/>
                      <a:gd name="connsiteY187" fmla="*/ 126203 h 365804"/>
                      <a:gd name="connsiteX188" fmla="*/ 249981 w 364938"/>
                      <a:gd name="connsiteY188" fmla="*/ 126203 h 365804"/>
                      <a:gd name="connsiteX189" fmla="*/ 249981 w 364938"/>
                      <a:gd name="connsiteY189" fmla="*/ 139921 h 365804"/>
                      <a:gd name="connsiteX190" fmla="*/ 317499 w 364938"/>
                      <a:gd name="connsiteY190" fmla="*/ 139921 h 365804"/>
                      <a:gd name="connsiteX191" fmla="*/ 334831 w 364938"/>
                      <a:gd name="connsiteY191" fmla="*/ 153638 h 365804"/>
                      <a:gd name="connsiteX192" fmla="*/ 336660 w 364938"/>
                      <a:gd name="connsiteY192" fmla="*/ 162784 h 365804"/>
                      <a:gd name="connsiteX193" fmla="*/ 324795 w 364938"/>
                      <a:gd name="connsiteY193" fmla="*/ 175587 h 365804"/>
                      <a:gd name="connsiteX194" fmla="*/ 249981 w 364938"/>
                      <a:gd name="connsiteY194" fmla="*/ 175587 h 365804"/>
                      <a:gd name="connsiteX195" fmla="*/ 215317 w 364938"/>
                      <a:gd name="connsiteY195" fmla="*/ 175587 h 365804"/>
                      <a:gd name="connsiteX196" fmla="*/ 208015 w 364938"/>
                      <a:gd name="connsiteY196" fmla="*/ 175587 h 365804"/>
                      <a:gd name="connsiteX197" fmla="*/ 200719 w 364938"/>
                      <a:gd name="connsiteY197" fmla="*/ 175587 h 365804"/>
                      <a:gd name="connsiteX198" fmla="*/ 200719 w 364938"/>
                      <a:gd name="connsiteY198" fmla="*/ 189305 h 365804"/>
                      <a:gd name="connsiteX199" fmla="*/ 208015 w 364938"/>
                      <a:gd name="connsiteY199" fmla="*/ 189305 h 365804"/>
                      <a:gd name="connsiteX200" fmla="*/ 215317 w 364938"/>
                      <a:gd name="connsiteY200" fmla="*/ 189305 h 365804"/>
                      <a:gd name="connsiteX201" fmla="*/ 249981 w 364938"/>
                      <a:gd name="connsiteY201" fmla="*/ 189305 h 365804"/>
                      <a:gd name="connsiteX202" fmla="*/ 324795 w 364938"/>
                      <a:gd name="connsiteY202" fmla="*/ 189305 h 365804"/>
                      <a:gd name="connsiteX203" fmla="*/ 336660 w 364938"/>
                      <a:gd name="connsiteY203" fmla="*/ 202108 h 365804"/>
                      <a:gd name="connsiteX204" fmla="*/ 334831 w 364938"/>
                      <a:gd name="connsiteY204" fmla="*/ 211253 h 365804"/>
                      <a:gd name="connsiteX205" fmla="*/ 317499 w 364938"/>
                      <a:gd name="connsiteY205" fmla="*/ 224971 h 365804"/>
                      <a:gd name="connsiteX206" fmla="*/ 249981 w 364938"/>
                      <a:gd name="connsiteY206" fmla="*/ 224971 h 365804"/>
                      <a:gd name="connsiteX207" fmla="*/ 249981 w 364938"/>
                      <a:gd name="connsiteY207" fmla="*/ 238689 h 365804"/>
                      <a:gd name="connsiteX208" fmla="*/ 317499 w 364938"/>
                      <a:gd name="connsiteY208" fmla="*/ 238689 h 365804"/>
                      <a:gd name="connsiteX209" fmla="*/ 322973 w 364938"/>
                      <a:gd name="connsiteY209" fmla="*/ 246919 h 365804"/>
                      <a:gd name="connsiteX210" fmla="*/ 247247 w 364938"/>
                      <a:gd name="connsiteY210" fmla="*/ 323736 h 365804"/>
                      <a:gd name="connsiteX211" fmla="*/ 343956 w 364938"/>
                      <a:gd name="connsiteY211" fmla="*/ 232287 h 365804"/>
                      <a:gd name="connsiteX212" fmla="*/ 336660 w 364938"/>
                      <a:gd name="connsiteY212" fmla="*/ 239603 h 365804"/>
                      <a:gd name="connsiteX213" fmla="*/ 329357 w 364938"/>
                      <a:gd name="connsiteY213" fmla="*/ 232287 h 365804"/>
                      <a:gd name="connsiteX214" fmla="*/ 336660 w 364938"/>
                      <a:gd name="connsiteY214" fmla="*/ 224971 h 365804"/>
                      <a:gd name="connsiteX215" fmla="*/ 343956 w 364938"/>
                      <a:gd name="connsiteY215" fmla="*/ 232287 h 36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364938" h="365804">
                        <a:moveTo>
                          <a:pt x="364939" y="182903"/>
                        </a:moveTo>
                        <a:cubicBezTo>
                          <a:pt x="364939" y="172843"/>
                          <a:pt x="358554" y="165528"/>
                          <a:pt x="349429" y="162784"/>
                        </a:cubicBezTo>
                        <a:cubicBezTo>
                          <a:pt x="349429" y="159126"/>
                          <a:pt x="348518" y="155468"/>
                          <a:pt x="347607" y="151810"/>
                        </a:cubicBezTo>
                        <a:cubicBezTo>
                          <a:pt x="353992" y="148151"/>
                          <a:pt x="357643" y="141750"/>
                          <a:pt x="357643" y="133520"/>
                        </a:cubicBezTo>
                        <a:cubicBezTo>
                          <a:pt x="357643" y="121631"/>
                          <a:pt x="348518" y="112485"/>
                          <a:pt x="336660" y="112485"/>
                        </a:cubicBezTo>
                        <a:lnTo>
                          <a:pt x="335742" y="112485"/>
                        </a:lnTo>
                        <a:cubicBezTo>
                          <a:pt x="319321" y="75905"/>
                          <a:pt x="289213" y="45726"/>
                          <a:pt x="252721" y="29265"/>
                        </a:cubicBezTo>
                        <a:lnTo>
                          <a:pt x="252721" y="28350"/>
                        </a:lnTo>
                        <a:cubicBezTo>
                          <a:pt x="252721" y="16462"/>
                          <a:pt x="243596" y="7316"/>
                          <a:pt x="231738" y="7316"/>
                        </a:cubicBezTo>
                        <a:cubicBezTo>
                          <a:pt x="224436" y="7316"/>
                          <a:pt x="218051" y="10975"/>
                          <a:pt x="213488" y="17376"/>
                        </a:cubicBezTo>
                        <a:cubicBezTo>
                          <a:pt x="209844" y="16462"/>
                          <a:pt x="206192" y="16462"/>
                          <a:pt x="202541" y="15547"/>
                        </a:cubicBezTo>
                        <a:cubicBezTo>
                          <a:pt x="199808" y="6402"/>
                          <a:pt x="192505" y="0"/>
                          <a:pt x="182469" y="0"/>
                        </a:cubicBezTo>
                        <a:cubicBezTo>
                          <a:pt x="172433" y="0"/>
                          <a:pt x="165137" y="6402"/>
                          <a:pt x="162397" y="15547"/>
                        </a:cubicBezTo>
                        <a:cubicBezTo>
                          <a:pt x="158746" y="15547"/>
                          <a:pt x="155102" y="16462"/>
                          <a:pt x="151450" y="17376"/>
                        </a:cubicBezTo>
                        <a:cubicBezTo>
                          <a:pt x="147799" y="10975"/>
                          <a:pt x="141415" y="7316"/>
                          <a:pt x="133201" y="7316"/>
                        </a:cubicBezTo>
                        <a:cubicBezTo>
                          <a:pt x="121342" y="7316"/>
                          <a:pt x="112218" y="16462"/>
                          <a:pt x="112218" y="28350"/>
                        </a:cubicBezTo>
                        <a:lnTo>
                          <a:pt x="112218" y="29265"/>
                        </a:lnTo>
                        <a:cubicBezTo>
                          <a:pt x="75725" y="45726"/>
                          <a:pt x="45617" y="75905"/>
                          <a:pt x="29197" y="112485"/>
                        </a:cubicBezTo>
                        <a:lnTo>
                          <a:pt x="28286" y="112485"/>
                        </a:lnTo>
                        <a:cubicBezTo>
                          <a:pt x="16421" y="112485"/>
                          <a:pt x="7302" y="121631"/>
                          <a:pt x="7302" y="133520"/>
                        </a:cubicBezTo>
                        <a:cubicBezTo>
                          <a:pt x="7302" y="140836"/>
                          <a:pt x="10947" y="147237"/>
                          <a:pt x="17338" y="151810"/>
                        </a:cubicBezTo>
                        <a:cubicBezTo>
                          <a:pt x="16421" y="155468"/>
                          <a:pt x="16421" y="159126"/>
                          <a:pt x="15509" y="162784"/>
                        </a:cubicBezTo>
                        <a:cubicBezTo>
                          <a:pt x="6385" y="165528"/>
                          <a:pt x="0" y="172843"/>
                          <a:pt x="0" y="182903"/>
                        </a:cubicBezTo>
                        <a:cubicBezTo>
                          <a:pt x="0" y="192963"/>
                          <a:pt x="6385" y="200279"/>
                          <a:pt x="15509" y="203023"/>
                        </a:cubicBezTo>
                        <a:cubicBezTo>
                          <a:pt x="15509" y="206681"/>
                          <a:pt x="16421" y="210338"/>
                          <a:pt x="17338" y="213997"/>
                        </a:cubicBezTo>
                        <a:cubicBezTo>
                          <a:pt x="10947" y="217655"/>
                          <a:pt x="7302" y="224056"/>
                          <a:pt x="7302" y="232287"/>
                        </a:cubicBezTo>
                        <a:cubicBezTo>
                          <a:pt x="7302" y="244176"/>
                          <a:pt x="16421" y="253321"/>
                          <a:pt x="28286" y="253321"/>
                        </a:cubicBezTo>
                        <a:lnTo>
                          <a:pt x="29197" y="253321"/>
                        </a:lnTo>
                        <a:cubicBezTo>
                          <a:pt x="45617" y="289901"/>
                          <a:pt x="75725" y="320079"/>
                          <a:pt x="112218" y="336544"/>
                        </a:cubicBezTo>
                        <a:lnTo>
                          <a:pt x="112218" y="337455"/>
                        </a:lnTo>
                        <a:cubicBezTo>
                          <a:pt x="112218" y="349346"/>
                          <a:pt x="121342" y="358490"/>
                          <a:pt x="133201" y="358490"/>
                        </a:cubicBezTo>
                        <a:cubicBezTo>
                          <a:pt x="140503" y="358490"/>
                          <a:pt x="146888" y="354832"/>
                          <a:pt x="151450" y="348428"/>
                        </a:cubicBezTo>
                        <a:cubicBezTo>
                          <a:pt x="155102" y="349346"/>
                          <a:pt x="158746" y="349346"/>
                          <a:pt x="162397" y="350257"/>
                        </a:cubicBezTo>
                        <a:cubicBezTo>
                          <a:pt x="165137" y="359407"/>
                          <a:pt x="173344" y="365805"/>
                          <a:pt x="182469" y="365805"/>
                        </a:cubicBezTo>
                        <a:cubicBezTo>
                          <a:pt x="191594" y="365805"/>
                          <a:pt x="199808" y="359407"/>
                          <a:pt x="202541" y="350257"/>
                        </a:cubicBezTo>
                        <a:cubicBezTo>
                          <a:pt x="206192" y="350257"/>
                          <a:pt x="209844" y="349346"/>
                          <a:pt x="213488" y="348428"/>
                        </a:cubicBezTo>
                        <a:cubicBezTo>
                          <a:pt x="217139" y="354832"/>
                          <a:pt x="223524" y="358490"/>
                          <a:pt x="231738" y="358490"/>
                        </a:cubicBezTo>
                        <a:cubicBezTo>
                          <a:pt x="243596" y="358490"/>
                          <a:pt x="252721" y="349346"/>
                          <a:pt x="252721" y="337455"/>
                        </a:cubicBezTo>
                        <a:lnTo>
                          <a:pt x="252721" y="336544"/>
                        </a:lnTo>
                        <a:cubicBezTo>
                          <a:pt x="289213" y="320079"/>
                          <a:pt x="319321" y="289901"/>
                          <a:pt x="335742" y="253321"/>
                        </a:cubicBezTo>
                        <a:lnTo>
                          <a:pt x="336660" y="253321"/>
                        </a:lnTo>
                        <a:cubicBezTo>
                          <a:pt x="348518" y="253321"/>
                          <a:pt x="357643" y="244176"/>
                          <a:pt x="357643" y="232287"/>
                        </a:cubicBezTo>
                        <a:cubicBezTo>
                          <a:pt x="357643" y="224971"/>
                          <a:pt x="353992" y="218569"/>
                          <a:pt x="347607" y="213997"/>
                        </a:cubicBezTo>
                        <a:cubicBezTo>
                          <a:pt x="348518" y="210338"/>
                          <a:pt x="348518" y="206681"/>
                          <a:pt x="349429" y="203023"/>
                        </a:cubicBezTo>
                        <a:cubicBezTo>
                          <a:pt x="358554" y="200279"/>
                          <a:pt x="364939" y="192963"/>
                          <a:pt x="364939" y="182903"/>
                        </a:cubicBezTo>
                        <a:close/>
                        <a:moveTo>
                          <a:pt x="336660" y="182903"/>
                        </a:moveTo>
                        <a:cubicBezTo>
                          <a:pt x="336660" y="179245"/>
                          <a:pt x="339393" y="175587"/>
                          <a:pt x="343956" y="175587"/>
                        </a:cubicBezTo>
                        <a:cubicBezTo>
                          <a:pt x="347607" y="175587"/>
                          <a:pt x="351252" y="178331"/>
                          <a:pt x="351252" y="182903"/>
                        </a:cubicBezTo>
                        <a:cubicBezTo>
                          <a:pt x="351252" y="187476"/>
                          <a:pt x="348518" y="190220"/>
                          <a:pt x="343956" y="190220"/>
                        </a:cubicBezTo>
                        <a:cubicBezTo>
                          <a:pt x="340305" y="190220"/>
                          <a:pt x="336660" y="186561"/>
                          <a:pt x="336660" y="182903"/>
                        </a:cubicBezTo>
                        <a:close/>
                        <a:moveTo>
                          <a:pt x="343956" y="133520"/>
                        </a:moveTo>
                        <a:cubicBezTo>
                          <a:pt x="343956" y="137177"/>
                          <a:pt x="341216" y="140836"/>
                          <a:pt x="336660" y="140836"/>
                        </a:cubicBezTo>
                        <a:cubicBezTo>
                          <a:pt x="332097" y="140836"/>
                          <a:pt x="329357" y="138092"/>
                          <a:pt x="329357" y="133520"/>
                        </a:cubicBezTo>
                        <a:cubicBezTo>
                          <a:pt x="329357" y="129861"/>
                          <a:pt x="332097" y="126203"/>
                          <a:pt x="336660" y="126203"/>
                        </a:cubicBezTo>
                        <a:cubicBezTo>
                          <a:pt x="341216" y="126203"/>
                          <a:pt x="343956" y="129861"/>
                          <a:pt x="343956" y="133520"/>
                        </a:cubicBezTo>
                        <a:close/>
                        <a:moveTo>
                          <a:pt x="231738" y="21034"/>
                        </a:moveTo>
                        <a:cubicBezTo>
                          <a:pt x="235389" y="21034"/>
                          <a:pt x="239034" y="23778"/>
                          <a:pt x="239034" y="28350"/>
                        </a:cubicBezTo>
                        <a:cubicBezTo>
                          <a:pt x="239034" y="32009"/>
                          <a:pt x="236300" y="35666"/>
                          <a:pt x="231738" y="35666"/>
                        </a:cubicBezTo>
                        <a:cubicBezTo>
                          <a:pt x="228087" y="35666"/>
                          <a:pt x="224436" y="32923"/>
                          <a:pt x="224436" y="28350"/>
                        </a:cubicBezTo>
                        <a:cubicBezTo>
                          <a:pt x="224436" y="24692"/>
                          <a:pt x="228087" y="21034"/>
                          <a:pt x="231738" y="21034"/>
                        </a:cubicBezTo>
                        <a:close/>
                        <a:moveTo>
                          <a:pt x="182469" y="13718"/>
                        </a:moveTo>
                        <a:cubicBezTo>
                          <a:pt x="186121" y="13718"/>
                          <a:pt x="189772" y="16462"/>
                          <a:pt x="189772" y="21034"/>
                        </a:cubicBezTo>
                        <a:cubicBezTo>
                          <a:pt x="189772" y="25606"/>
                          <a:pt x="186121" y="28350"/>
                          <a:pt x="182469" y="28350"/>
                        </a:cubicBezTo>
                        <a:cubicBezTo>
                          <a:pt x="178818" y="28350"/>
                          <a:pt x="175173" y="25606"/>
                          <a:pt x="175173" y="21034"/>
                        </a:cubicBezTo>
                        <a:cubicBezTo>
                          <a:pt x="175173" y="16462"/>
                          <a:pt x="178818" y="13718"/>
                          <a:pt x="182469" y="13718"/>
                        </a:cubicBezTo>
                        <a:close/>
                        <a:moveTo>
                          <a:pt x="140503" y="28350"/>
                        </a:moveTo>
                        <a:cubicBezTo>
                          <a:pt x="140503" y="32009"/>
                          <a:pt x="137763" y="35666"/>
                          <a:pt x="133201" y="35666"/>
                        </a:cubicBezTo>
                        <a:cubicBezTo>
                          <a:pt x="129556" y="35666"/>
                          <a:pt x="125905" y="32923"/>
                          <a:pt x="125905" y="28350"/>
                        </a:cubicBezTo>
                        <a:cubicBezTo>
                          <a:pt x="125905" y="24692"/>
                          <a:pt x="128645" y="21034"/>
                          <a:pt x="133201" y="21034"/>
                        </a:cubicBezTo>
                        <a:cubicBezTo>
                          <a:pt x="136852" y="21034"/>
                          <a:pt x="140503" y="24692"/>
                          <a:pt x="140503" y="28350"/>
                        </a:cubicBezTo>
                        <a:close/>
                        <a:moveTo>
                          <a:pt x="20983" y="133520"/>
                        </a:moveTo>
                        <a:cubicBezTo>
                          <a:pt x="20983" y="129861"/>
                          <a:pt x="23723" y="126203"/>
                          <a:pt x="28286" y="126203"/>
                        </a:cubicBezTo>
                        <a:cubicBezTo>
                          <a:pt x="31930" y="126203"/>
                          <a:pt x="35581" y="128947"/>
                          <a:pt x="35581" y="133520"/>
                        </a:cubicBezTo>
                        <a:cubicBezTo>
                          <a:pt x="35581" y="137177"/>
                          <a:pt x="32848" y="140836"/>
                          <a:pt x="28286" y="140836"/>
                        </a:cubicBezTo>
                        <a:cubicBezTo>
                          <a:pt x="24634" y="140836"/>
                          <a:pt x="20983" y="137177"/>
                          <a:pt x="20983" y="133520"/>
                        </a:cubicBezTo>
                        <a:close/>
                        <a:moveTo>
                          <a:pt x="20983" y="175587"/>
                        </a:moveTo>
                        <a:cubicBezTo>
                          <a:pt x="24634" y="175587"/>
                          <a:pt x="28286" y="178331"/>
                          <a:pt x="28286" y="182903"/>
                        </a:cubicBezTo>
                        <a:cubicBezTo>
                          <a:pt x="28286" y="187476"/>
                          <a:pt x="25546" y="190220"/>
                          <a:pt x="20983" y="190220"/>
                        </a:cubicBezTo>
                        <a:cubicBezTo>
                          <a:pt x="16421" y="190220"/>
                          <a:pt x="13687" y="186561"/>
                          <a:pt x="13687" y="182903"/>
                        </a:cubicBezTo>
                        <a:cubicBezTo>
                          <a:pt x="13687" y="179245"/>
                          <a:pt x="17338" y="175587"/>
                          <a:pt x="20983" y="175587"/>
                        </a:cubicBezTo>
                        <a:close/>
                        <a:moveTo>
                          <a:pt x="20983" y="232287"/>
                        </a:moveTo>
                        <a:cubicBezTo>
                          <a:pt x="20983" y="228629"/>
                          <a:pt x="23723" y="224971"/>
                          <a:pt x="28286" y="224971"/>
                        </a:cubicBezTo>
                        <a:cubicBezTo>
                          <a:pt x="31930" y="224971"/>
                          <a:pt x="35581" y="227715"/>
                          <a:pt x="35581" y="232287"/>
                        </a:cubicBezTo>
                        <a:cubicBezTo>
                          <a:pt x="35581" y="235945"/>
                          <a:pt x="32848" y="239603"/>
                          <a:pt x="28286" y="239603"/>
                        </a:cubicBezTo>
                        <a:cubicBezTo>
                          <a:pt x="24634" y="239603"/>
                          <a:pt x="20983" y="235945"/>
                          <a:pt x="20983" y="232287"/>
                        </a:cubicBezTo>
                        <a:close/>
                        <a:moveTo>
                          <a:pt x="125905" y="337455"/>
                        </a:moveTo>
                        <a:cubicBezTo>
                          <a:pt x="125905" y="333798"/>
                          <a:pt x="128645" y="330140"/>
                          <a:pt x="133201" y="330140"/>
                        </a:cubicBezTo>
                        <a:cubicBezTo>
                          <a:pt x="136852" y="330140"/>
                          <a:pt x="140503" y="332887"/>
                          <a:pt x="140503" y="337455"/>
                        </a:cubicBezTo>
                        <a:cubicBezTo>
                          <a:pt x="140503" y="342031"/>
                          <a:pt x="137763" y="344771"/>
                          <a:pt x="133201" y="344771"/>
                        </a:cubicBezTo>
                        <a:cubicBezTo>
                          <a:pt x="129556" y="344771"/>
                          <a:pt x="125905" y="341113"/>
                          <a:pt x="125905" y="337455"/>
                        </a:cubicBezTo>
                        <a:close/>
                        <a:moveTo>
                          <a:pt x="182469" y="352086"/>
                        </a:moveTo>
                        <a:cubicBezTo>
                          <a:pt x="178818" y="352086"/>
                          <a:pt x="175173" y="349346"/>
                          <a:pt x="175173" y="344771"/>
                        </a:cubicBezTo>
                        <a:cubicBezTo>
                          <a:pt x="175173" y="341113"/>
                          <a:pt x="177907" y="337455"/>
                          <a:pt x="182469" y="337455"/>
                        </a:cubicBezTo>
                        <a:cubicBezTo>
                          <a:pt x="187032" y="337455"/>
                          <a:pt x="189772" y="340202"/>
                          <a:pt x="189772" y="344771"/>
                        </a:cubicBezTo>
                        <a:cubicBezTo>
                          <a:pt x="189772" y="348428"/>
                          <a:pt x="186121" y="352086"/>
                          <a:pt x="182469" y="352086"/>
                        </a:cubicBezTo>
                        <a:close/>
                        <a:moveTo>
                          <a:pt x="224436" y="337455"/>
                        </a:moveTo>
                        <a:cubicBezTo>
                          <a:pt x="224436" y="333798"/>
                          <a:pt x="227176" y="330140"/>
                          <a:pt x="231738" y="330140"/>
                        </a:cubicBezTo>
                        <a:cubicBezTo>
                          <a:pt x="235389" y="330140"/>
                          <a:pt x="239034" y="332887"/>
                          <a:pt x="239034" y="337455"/>
                        </a:cubicBezTo>
                        <a:cubicBezTo>
                          <a:pt x="239034" y="342031"/>
                          <a:pt x="236300" y="344771"/>
                          <a:pt x="231738" y="344771"/>
                        </a:cubicBezTo>
                        <a:cubicBezTo>
                          <a:pt x="228087" y="344771"/>
                          <a:pt x="224436" y="341113"/>
                          <a:pt x="224436" y="337455"/>
                        </a:cubicBezTo>
                        <a:close/>
                        <a:moveTo>
                          <a:pt x="247247" y="323736"/>
                        </a:moveTo>
                        <a:cubicBezTo>
                          <a:pt x="244507" y="320996"/>
                          <a:pt x="241774" y="319167"/>
                          <a:pt x="239034" y="318250"/>
                        </a:cubicBezTo>
                        <a:lnTo>
                          <a:pt x="239034" y="250577"/>
                        </a:lnTo>
                        <a:lnTo>
                          <a:pt x="239034" y="215826"/>
                        </a:lnTo>
                        <a:lnTo>
                          <a:pt x="239034" y="206681"/>
                        </a:lnTo>
                        <a:lnTo>
                          <a:pt x="239034" y="201194"/>
                        </a:lnTo>
                        <a:lnTo>
                          <a:pt x="225353" y="201194"/>
                        </a:lnTo>
                        <a:lnTo>
                          <a:pt x="225353" y="206681"/>
                        </a:lnTo>
                        <a:lnTo>
                          <a:pt x="225353" y="215826"/>
                        </a:lnTo>
                        <a:lnTo>
                          <a:pt x="225353" y="250577"/>
                        </a:lnTo>
                        <a:lnTo>
                          <a:pt x="225353" y="318250"/>
                        </a:lnTo>
                        <a:cubicBezTo>
                          <a:pt x="218051" y="320996"/>
                          <a:pt x="212577" y="327394"/>
                          <a:pt x="211666" y="335627"/>
                        </a:cubicBezTo>
                        <a:cubicBezTo>
                          <a:pt x="208926" y="336544"/>
                          <a:pt x="206192" y="336544"/>
                          <a:pt x="202541" y="337455"/>
                        </a:cubicBezTo>
                        <a:cubicBezTo>
                          <a:pt x="199808" y="331969"/>
                          <a:pt x="196157" y="327394"/>
                          <a:pt x="189772" y="325565"/>
                        </a:cubicBezTo>
                        <a:lnTo>
                          <a:pt x="189772" y="250577"/>
                        </a:lnTo>
                        <a:lnTo>
                          <a:pt x="176084" y="250577"/>
                        </a:lnTo>
                        <a:lnTo>
                          <a:pt x="176084" y="325565"/>
                        </a:lnTo>
                        <a:cubicBezTo>
                          <a:pt x="170611" y="327394"/>
                          <a:pt x="166049" y="331969"/>
                          <a:pt x="163309" y="337455"/>
                        </a:cubicBezTo>
                        <a:cubicBezTo>
                          <a:pt x="160575" y="337455"/>
                          <a:pt x="156924" y="336544"/>
                          <a:pt x="154190" y="335627"/>
                        </a:cubicBezTo>
                        <a:cubicBezTo>
                          <a:pt x="153273" y="327394"/>
                          <a:pt x="147799" y="320996"/>
                          <a:pt x="140503" y="318250"/>
                        </a:cubicBezTo>
                        <a:lnTo>
                          <a:pt x="140503" y="250577"/>
                        </a:lnTo>
                        <a:lnTo>
                          <a:pt x="140503" y="215826"/>
                        </a:lnTo>
                        <a:lnTo>
                          <a:pt x="140503" y="208510"/>
                        </a:lnTo>
                        <a:lnTo>
                          <a:pt x="140503" y="201194"/>
                        </a:lnTo>
                        <a:lnTo>
                          <a:pt x="126816" y="201194"/>
                        </a:lnTo>
                        <a:lnTo>
                          <a:pt x="126816" y="208510"/>
                        </a:lnTo>
                        <a:lnTo>
                          <a:pt x="126816" y="215826"/>
                        </a:lnTo>
                        <a:lnTo>
                          <a:pt x="126816" y="250577"/>
                        </a:lnTo>
                        <a:lnTo>
                          <a:pt x="126816" y="318250"/>
                        </a:lnTo>
                        <a:cubicBezTo>
                          <a:pt x="123165" y="319167"/>
                          <a:pt x="120431" y="320996"/>
                          <a:pt x="118609" y="323736"/>
                        </a:cubicBezTo>
                        <a:cubicBezTo>
                          <a:pt x="85761" y="308192"/>
                          <a:pt x="58393" y="281671"/>
                          <a:pt x="42884" y="247834"/>
                        </a:cubicBezTo>
                        <a:cubicBezTo>
                          <a:pt x="45617" y="245090"/>
                          <a:pt x="47440" y="242347"/>
                          <a:pt x="48357" y="239603"/>
                        </a:cubicBezTo>
                        <a:lnTo>
                          <a:pt x="115869" y="239603"/>
                        </a:lnTo>
                        <a:lnTo>
                          <a:pt x="115869" y="225885"/>
                        </a:lnTo>
                        <a:lnTo>
                          <a:pt x="48357" y="225885"/>
                        </a:lnTo>
                        <a:cubicBezTo>
                          <a:pt x="45617" y="218569"/>
                          <a:pt x="39233" y="213082"/>
                          <a:pt x="31019" y="212168"/>
                        </a:cubicBezTo>
                        <a:cubicBezTo>
                          <a:pt x="30108" y="209424"/>
                          <a:pt x="30108" y="206681"/>
                          <a:pt x="29197" y="203023"/>
                        </a:cubicBezTo>
                        <a:cubicBezTo>
                          <a:pt x="34670" y="200279"/>
                          <a:pt x="39233" y="196621"/>
                          <a:pt x="41055" y="190220"/>
                        </a:cubicBezTo>
                        <a:lnTo>
                          <a:pt x="115869" y="190220"/>
                        </a:lnTo>
                        <a:lnTo>
                          <a:pt x="150539" y="190220"/>
                        </a:lnTo>
                        <a:lnTo>
                          <a:pt x="157835" y="190220"/>
                        </a:lnTo>
                        <a:lnTo>
                          <a:pt x="165137" y="190220"/>
                        </a:lnTo>
                        <a:lnTo>
                          <a:pt x="165137" y="176502"/>
                        </a:lnTo>
                        <a:lnTo>
                          <a:pt x="157835" y="176502"/>
                        </a:lnTo>
                        <a:lnTo>
                          <a:pt x="150539" y="176502"/>
                        </a:lnTo>
                        <a:lnTo>
                          <a:pt x="115869" y="176502"/>
                        </a:lnTo>
                        <a:lnTo>
                          <a:pt x="41055" y="176502"/>
                        </a:lnTo>
                        <a:cubicBezTo>
                          <a:pt x="39233" y="171015"/>
                          <a:pt x="34670" y="166442"/>
                          <a:pt x="29197" y="163698"/>
                        </a:cubicBezTo>
                        <a:cubicBezTo>
                          <a:pt x="29197" y="160955"/>
                          <a:pt x="30108" y="157297"/>
                          <a:pt x="31019" y="154554"/>
                        </a:cubicBezTo>
                        <a:cubicBezTo>
                          <a:pt x="39233" y="153638"/>
                          <a:pt x="45617" y="148151"/>
                          <a:pt x="48357" y="140836"/>
                        </a:cubicBezTo>
                        <a:lnTo>
                          <a:pt x="115869" y="140836"/>
                        </a:lnTo>
                        <a:lnTo>
                          <a:pt x="115869" y="127118"/>
                        </a:lnTo>
                        <a:lnTo>
                          <a:pt x="48357" y="127118"/>
                        </a:lnTo>
                        <a:cubicBezTo>
                          <a:pt x="47440" y="123460"/>
                          <a:pt x="45617" y="120716"/>
                          <a:pt x="42884" y="118887"/>
                        </a:cubicBezTo>
                        <a:cubicBezTo>
                          <a:pt x="58393" y="85965"/>
                          <a:pt x="84850" y="58529"/>
                          <a:pt x="118609" y="42983"/>
                        </a:cubicBezTo>
                        <a:cubicBezTo>
                          <a:pt x="121342" y="45726"/>
                          <a:pt x="124082" y="47555"/>
                          <a:pt x="127727" y="48470"/>
                        </a:cubicBezTo>
                        <a:lnTo>
                          <a:pt x="127727" y="116144"/>
                        </a:lnTo>
                        <a:lnTo>
                          <a:pt x="127727" y="150895"/>
                        </a:lnTo>
                        <a:lnTo>
                          <a:pt x="127727" y="154554"/>
                        </a:lnTo>
                        <a:lnTo>
                          <a:pt x="135030" y="154554"/>
                        </a:lnTo>
                        <a:lnTo>
                          <a:pt x="127727" y="154554"/>
                        </a:lnTo>
                        <a:lnTo>
                          <a:pt x="127727" y="165528"/>
                        </a:lnTo>
                        <a:lnTo>
                          <a:pt x="141415" y="165528"/>
                        </a:lnTo>
                        <a:lnTo>
                          <a:pt x="141415" y="154554"/>
                        </a:lnTo>
                        <a:lnTo>
                          <a:pt x="141415" y="150895"/>
                        </a:lnTo>
                        <a:lnTo>
                          <a:pt x="141415" y="116144"/>
                        </a:lnTo>
                        <a:lnTo>
                          <a:pt x="141415" y="47555"/>
                        </a:lnTo>
                        <a:cubicBezTo>
                          <a:pt x="148710" y="44811"/>
                          <a:pt x="154190" y="38410"/>
                          <a:pt x="155102" y="30179"/>
                        </a:cubicBezTo>
                        <a:cubicBezTo>
                          <a:pt x="157835" y="29265"/>
                          <a:pt x="160575" y="29265"/>
                          <a:pt x="164226" y="28350"/>
                        </a:cubicBezTo>
                        <a:cubicBezTo>
                          <a:pt x="166960" y="33837"/>
                          <a:pt x="171522" y="38410"/>
                          <a:pt x="176996" y="40239"/>
                        </a:cubicBezTo>
                        <a:lnTo>
                          <a:pt x="176996" y="115229"/>
                        </a:lnTo>
                        <a:lnTo>
                          <a:pt x="190683" y="115229"/>
                        </a:lnTo>
                        <a:lnTo>
                          <a:pt x="190683" y="40239"/>
                        </a:lnTo>
                        <a:cubicBezTo>
                          <a:pt x="196157" y="38410"/>
                          <a:pt x="200719" y="33837"/>
                          <a:pt x="202541" y="28350"/>
                        </a:cubicBezTo>
                        <a:cubicBezTo>
                          <a:pt x="205281" y="28350"/>
                          <a:pt x="208926" y="29265"/>
                          <a:pt x="211666" y="30179"/>
                        </a:cubicBezTo>
                        <a:cubicBezTo>
                          <a:pt x="212577" y="38410"/>
                          <a:pt x="218051" y="44811"/>
                          <a:pt x="225353" y="47555"/>
                        </a:cubicBezTo>
                        <a:lnTo>
                          <a:pt x="225353" y="115229"/>
                        </a:lnTo>
                        <a:lnTo>
                          <a:pt x="225353" y="149981"/>
                        </a:lnTo>
                        <a:lnTo>
                          <a:pt x="225353" y="155468"/>
                        </a:lnTo>
                        <a:lnTo>
                          <a:pt x="225353" y="164613"/>
                        </a:lnTo>
                        <a:lnTo>
                          <a:pt x="239034" y="164613"/>
                        </a:lnTo>
                        <a:lnTo>
                          <a:pt x="239034" y="155468"/>
                        </a:lnTo>
                        <a:lnTo>
                          <a:pt x="239034" y="149981"/>
                        </a:lnTo>
                        <a:lnTo>
                          <a:pt x="239034" y="115229"/>
                        </a:lnTo>
                        <a:lnTo>
                          <a:pt x="239034" y="47555"/>
                        </a:lnTo>
                        <a:cubicBezTo>
                          <a:pt x="242685" y="46641"/>
                          <a:pt x="245425" y="44811"/>
                          <a:pt x="247247" y="42068"/>
                        </a:cubicBezTo>
                        <a:cubicBezTo>
                          <a:pt x="280089" y="57615"/>
                          <a:pt x="307463" y="84136"/>
                          <a:pt x="322973" y="117972"/>
                        </a:cubicBezTo>
                        <a:cubicBezTo>
                          <a:pt x="320233" y="120716"/>
                          <a:pt x="318410" y="123460"/>
                          <a:pt x="317499" y="126203"/>
                        </a:cubicBezTo>
                        <a:lnTo>
                          <a:pt x="249981" y="126203"/>
                        </a:lnTo>
                        <a:lnTo>
                          <a:pt x="249981" y="139921"/>
                        </a:lnTo>
                        <a:lnTo>
                          <a:pt x="317499" y="139921"/>
                        </a:lnTo>
                        <a:cubicBezTo>
                          <a:pt x="320233" y="147237"/>
                          <a:pt x="326624" y="152724"/>
                          <a:pt x="334831" y="153638"/>
                        </a:cubicBezTo>
                        <a:cubicBezTo>
                          <a:pt x="335742" y="156382"/>
                          <a:pt x="335742" y="159126"/>
                          <a:pt x="336660" y="162784"/>
                        </a:cubicBezTo>
                        <a:cubicBezTo>
                          <a:pt x="331180" y="165528"/>
                          <a:pt x="326624" y="169185"/>
                          <a:pt x="324795" y="175587"/>
                        </a:cubicBezTo>
                        <a:lnTo>
                          <a:pt x="249981" y="175587"/>
                        </a:lnTo>
                        <a:lnTo>
                          <a:pt x="215317" y="175587"/>
                        </a:lnTo>
                        <a:lnTo>
                          <a:pt x="208015" y="175587"/>
                        </a:lnTo>
                        <a:lnTo>
                          <a:pt x="200719" y="175587"/>
                        </a:lnTo>
                        <a:lnTo>
                          <a:pt x="200719" y="189305"/>
                        </a:lnTo>
                        <a:lnTo>
                          <a:pt x="208015" y="189305"/>
                        </a:lnTo>
                        <a:lnTo>
                          <a:pt x="215317" y="189305"/>
                        </a:lnTo>
                        <a:lnTo>
                          <a:pt x="249981" y="189305"/>
                        </a:lnTo>
                        <a:lnTo>
                          <a:pt x="324795" y="189305"/>
                        </a:lnTo>
                        <a:cubicBezTo>
                          <a:pt x="326624" y="194792"/>
                          <a:pt x="331180" y="199364"/>
                          <a:pt x="336660" y="202108"/>
                        </a:cubicBezTo>
                        <a:cubicBezTo>
                          <a:pt x="336660" y="204851"/>
                          <a:pt x="335742" y="208510"/>
                          <a:pt x="334831" y="211253"/>
                        </a:cubicBezTo>
                        <a:cubicBezTo>
                          <a:pt x="326624" y="212168"/>
                          <a:pt x="320233" y="217655"/>
                          <a:pt x="317499" y="224971"/>
                        </a:cubicBezTo>
                        <a:lnTo>
                          <a:pt x="249981" y="224971"/>
                        </a:lnTo>
                        <a:lnTo>
                          <a:pt x="249981" y="238689"/>
                        </a:lnTo>
                        <a:lnTo>
                          <a:pt x="317499" y="238689"/>
                        </a:lnTo>
                        <a:cubicBezTo>
                          <a:pt x="318410" y="242347"/>
                          <a:pt x="320233" y="245090"/>
                          <a:pt x="322973" y="246919"/>
                        </a:cubicBezTo>
                        <a:cubicBezTo>
                          <a:pt x="307463" y="280756"/>
                          <a:pt x="280089" y="308192"/>
                          <a:pt x="247247" y="323736"/>
                        </a:cubicBezTo>
                        <a:close/>
                        <a:moveTo>
                          <a:pt x="343956" y="232287"/>
                        </a:moveTo>
                        <a:cubicBezTo>
                          <a:pt x="343956" y="235945"/>
                          <a:pt x="341216" y="239603"/>
                          <a:pt x="336660" y="239603"/>
                        </a:cubicBezTo>
                        <a:cubicBezTo>
                          <a:pt x="332097" y="239603"/>
                          <a:pt x="329357" y="236860"/>
                          <a:pt x="329357" y="232287"/>
                        </a:cubicBezTo>
                        <a:cubicBezTo>
                          <a:pt x="329357" y="228629"/>
                          <a:pt x="332097" y="224971"/>
                          <a:pt x="336660" y="224971"/>
                        </a:cubicBezTo>
                        <a:cubicBezTo>
                          <a:pt x="341216" y="224971"/>
                          <a:pt x="343956" y="228629"/>
                          <a:pt x="343956" y="232287"/>
                        </a:cubicBezTo>
                        <a:close/>
                      </a:path>
                    </a:pathLst>
                  </a:custGeom>
                  <a:solidFill>
                    <a:srgbClr val="2C5967"/>
                  </a:solidFill>
                  <a:ln w="6417" cap="flat">
                    <a:noFill/>
                    <a:prstDash val="solid"/>
                    <a:miter/>
                  </a:ln>
                </p:spPr>
                <p:txBody>
                  <a:bodyPr rtlCol="0" anchor="ctr"/>
                  <a:lstStyle/>
                  <a:p>
                    <a:endParaRPr lang="en-US" sz="810"/>
                  </a:p>
                </p:txBody>
              </p:sp>
            </p:grpSp>
          </p:grpSp>
          <p:sp>
            <p:nvSpPr>
              <p:cNvPr id="665" name="TextBox 664">
                <a:extLst>
                  <a:ext uri="{FF2B5EF4-FFF2-40B4-BE49-F238E27FC236}">
                    <a16:creationId xmlns:a16="http://schemas.microsoft.com/office/drawing/2014/main" id="{BCCAA198-DDA7-1F4A-C3DF-AF004737C720}"/>
                  </a:ext>
                </a:extLst>
              </p:cNvPr>
              <p:cNvSpPr txBox="1"/>
              <p:nvPr/>
            </p:nvSpPr>
            <p:spPr>
              <a:xfrm>
                <a:off x="5348989" y="2785332"/>
                <a:ext cx="80823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Service Mesh</a:t>
                </a:r>
              </a:p>
            </p:txBody>
          </p:sp>
        </p:grpSp>
        <p:grpSp>
          <p:nvGrpSpPr>
            <p:cNvPr id="666" name="Graphic 4">
              <a:extLst>
                <a:ext uri="{FF2B5EF4-FFF2-40B4-BE49-F238E27FC236}">
                  <a16:creationId xmlns:a16="http://schemas.microsoft.com/office/drawing/2014/main" id="{6F10DAE0-23FE-CBE5-4892-D91EFBED3F42}"/>
                </a:ext>
              </a:extLst>
            </p:cNvPr>
            <p:cNvGrpSpPr/>
            <p:nvPr/>
          </p:nvGrpSpPr>
          <p:grpSpPr>
            <a:xfrm>
              <a:off x="6291110" y="2440806"/>
              <a:ext cx="442750" cy="561508"/>
              <a:chOff x="6291110" y="2440806"/>
              <a:chExt cx="442750" cy="561508"/>
            </a:xfrm>
          </p:grpSpPr>
          <p:grpSp>
            <p:nvGrpSpPr>
              <p:cNvPr id="667" name="Graphic 4">
                <a:extLst>
                  <a:ext uri="{FF2B5EF4-FFF2-40B4-BE49-F238E27FC236}">
                    <a16:creationId xmlns:a16="http://schemas.microsoft.com/office/drawing/2014/main" id="{B44DD537-B7AF-FA5C-93FD-BF31DEBBD273}"/>
                  </a:ext>
                </a:extLst>
              </p:cNvPr>
              <p:cNvGrpSpPr/>
              <p:nvPr/>
            </p:nvGrpSpPr>
            <p:grpSpPr>
              <a:xfrm>
                <a:off x="6317381" y="2440806"/>
                <a:ext cx="385908" cy="385010"/>
                <a:chOff x="6317381" y="2440806"/>
                <a:chExt cx="385908" cy="385010"/>
              </a:xfrm>
            </p:grpSpPr>
            <p:grpSp>
              <p:nvGrpSpPr>
                <p:cNvPr id="668" name="Graphic 4">
                  <a:extLst>
                    <a:ext uri="{FF2B5EF4-FFF2-40B4-BE49-F238E27FC236}">
                      <a16:creationId xmlns:a16="http://schemas.microsoft.com/office/drawing/2014/main" id="{98014026-5F21-2373-EB59-800B0271A111}"/>
                    </a:ext>
                  </a:extLst>
                </p:cNvPr>
                <p:cNvGrpSpPr/>
                <p:nvPr/>
              </p:nvGrpSpPr>
              <p:grpSpPr>
                <a:xfrm>
                  <a:off x="6317381" y="2440806"/>
                  <a:ext cx="385908" cy="385010"/>
                  <a:chOff x="6317381" y="2440806"/>
                  <a:chExt cx="385908" cy="385010"/>
                </a:xfrm>
                <a:solidFill>
                  <a:srgbClr val="FFFFFF"/>
                </a:solidFill>
              </p:grpSpPr>
              <p:sp>
                <p:nvSpPr>
                  <p:cNvPr id="669" name="Freeform: Shape 668">
                    <a:extLst>
                      <a:ext uri="{FF2B5EF4-FFF2-40B4-BE49-F238E27FC236}">
                        <a16:creationId xmlns:a16="http://schemas.microsoft.com/office/drawing/2014/main" id="{D44738DE-997C-F80A-81DA-B9554624CA36}"/>
                      </a:ext>
                    </a:extLst>
                  </p:cNvPr>
                  <p:cNvSpPr/>
                  <p:nvPr/>
                </p:nvSpPr>
                <p:spPr>
                  <a:xfrm>
                    <a:off x="6321892" y="2445317"/>
                    <a:ext cx="376777" cy="376757"/>
                  </a:xfrm>
                  <a:custGeom>
                    <a:avLst/>
                    <a:gdLst>
                      <a:gd name="connsiteX0" fmla="*/ 20168 w 376777"/>
                      <a:gd name="connsiteY0" fmla="*/ 375847 h 376757"/>
                      <a:gd name="connsiteX1" fmla="*/ 0 w 376777"/>
                      <a:gd name="connsiteY1" fmla="*/ 355679 h 376757"/>
                      <a:gd name="connsiteX2" fmla="*/ 0 w 376777"/>
                      <a:gd name="connsiteY2" fmla="*/ 20168 h 376757"/>
                      <a:gd name="connsiteX3" fmla="*/ 20168 w 376777"/>
                      <a:gd name="connsiteY3" fmla="*/ 0 h 376757"/>
                      <a:gd name="connsiteX4" fmla="*/ 356565 w 376777"/>
                      <a:gd name="connsiteY4" fmla="*/ 0 h 376757"/>
                      <a:gd name="connsiteX5" fmla="*/ 376778 w 376777"/>
                      <a:gd name="connsiteY5" fmla="*/ 20168 h 376757"/>
                      <a:gd name="connsiteX6" fmla="*/ 376778 w 376777"/>
                      <a:gd name="connsiteY6" fmla="*/ 356596 h 376757"/>
                      <a:gd name="connsiteX7" fmla="*/ 356565 w 376777"/>
                      <a:gd name="connsiteY7" fmla="*/ 376758 h 376757"/>
                      <a:gd name="connsiteX8" fmla="*/ 20168 w 376777"/>
                      <a:gd name="connsiteY8" fmla="*/ 376758 h 376757"/>
                      <a:gd name="connsiteX9" fmla="*/ 20168 w 376777"/>
                      <a:gd name="connsiteY9" fmla="*/ 375847 h 3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6777" h="376757">
                        <a:moveTo>
                          <a:pt x="20168" y="375847"/>
                        </a:moveTo>
                        <a:cubicBezTo>
                          <a:pt x="9163" y="375847"/>
                          <a:pt x="0" y="366677"/>
                          <a:pt x="0" y="355679"/>
                        </a:cubicBezTo>
                        <a:lnTo>
                          <a:pt x="0" y="20168"/>
                        </a:lnTo>
                        <a:cubicBezTo>
                          <a:pt x="0" y="9167"/>
                          <a:pt x="9163" y="0"/>
                          <a:pt x="20168" y="0"/>
                        </a:cubicBezTo>
                        <a:lnTo>
                          <a:pt x="356565" y="0"/>
                        </a:lnTo>
                        <a:cubicBezTo>
                          <a:pt x="367602" y="0"/>
                          <a:pt x="376778" y="9167"/>
                          <a:pt x="376778" y="20168"/>
                        </a:cubicBezTo>
                        <a:lnTo>
                          <a:pt x="376778" y="356596"/>
                        </a:lnTo>
                        <a:cubicBezTo>
                          <a:pt x="376778" y="367595"/>
                          <a:pt x="367602" y="376758"/>
                          <a:pt x="356565" y="376758"/>
                        </a:cubicBezTo>
                        <a:lnTo>
                          <a:pt x="20168" y="376758"/>
                        </a:lnTo>
                        <a:lnTo>
                          <a:pt x="20168" y="375847"/>
                        </a:lnTo>
                        <a:close/>
                      </a:path>
                    </a:pathLst>
                  </a:custGeom>
                  <a:solidFill>
                    <a:srgbClr val="FFFFFF"/>
                  </a:solidFill>
                  <a:ln w="6417" cap="flat">
                    <a:noFill/>
                    <a:prstDash val="solid"/>
                    <a:miter/>
                  </a:ln>
                </p:spPr>
                <p:txBody>
                  <a:bodyPr rtlCol="0" anchor="ctr"/>
                  <a:lstStyle/>
                  <a:p>
                    <a:endParaRPr lang="en-US" sz="810"/>
                  </a:p>
                </p:txBody>
              </p:sp>
              <p:sp>
                <p:nvSpPr>
                  <p:cNvPr id="670" name="Freeform: Shape 669">
                    <a:extLst>
                      <a:ext uri="{FF2B5EF4-FFF2-40B4-BE49-F238E27FC236}">
                        <a16:creationId xmlns:a16="http://schemas.microsoft.com/office/drawing/2014/main" id="{DA5BB850-9349-9527-EAA4-467EBA41C3A1}"/>
                      </a:ext>
                    </a:extLst>
                  </p:cNvPr>
                  <p:cNvSpPr/>
                  <p:nvPr/>
                </p:nvSpPr>
                <p:spPr>
                  <a:xfrm>
                    <a:off x="6317381" y="2440806"/>
                    <a:ext cx="385908" cy="385010"/>
                  </a:xfrm>
                  <a:custGeom>
                    <a:avLst/>
                    <a:gdLst>
                      <a:gd name="connsiteX0" fmla="*/ 360242 w 385908"/>
                      <a:gd name="connsiteY0" fmla="*/ 9167 h 385010"/>
                      <a:gd name="connsiteX1" fmla="*/ 375834 w 385908"/>
                      <a:gd name="connsiteY1" fmla="*/ 24750 h 385010"/>
                      <a:gd name="connsiteX2" fmla="*/ 375834 w 385908"/>
                      <a:gd name="connsiteY2" fmla="*/ 361178 h 385010"/>
                      <a:gd name="connsiteX3" fmla="*/ 360242 w 385908"/>
                      <a:gd name="connsiteY3" fmla="*/ 376759 h 385010"/>
                      <a:gd name="connsiteX4" fmla="*/ 24750 w 385908"/>
                      <a:gd name="connsiteY4" fmla="*/ 376759 h 385010"/>
                      <a:gd name="connsiteX5" fmla="*/ 9170 w 385908"/>
                      <a:gd name="connsiteY5" fmla="*/ 360261 h 385010"/>
                      <a:gd name="connsiteX6" fmla="*/ 9170 w 385908"/>
                      <a:gd name="connsiteY6" fmla="*/ 24750 h 385010"/>
                      <a:gd name="connsiteX7" fmla="*/ 24750 w 385908"/>
                      <a:gd name="connsiteY7" fmla="*/ 9167 h 385010"/>
                      <a:gd name="connsiteX8" fmla="*/ 360242 w 385908"/>
                      <a:gd name="connsiteY8" fmla="*/ 9167 h 385010"/>
                      <a:gd name="connsiteX9" fmla="*/ 360242 w 385908"/>
                      <a:gd name="connsiteY9" fmla="*/ 0 h 385010"/>
                      <a:gd name="connsiteX10" fmla="*/ 24750 w 385908"/>
                      <a:gd name="connsiteY10" fmla="*/ 0 h 385010"/>
                      <a:gd name="connsiteX11" fmla="*/ 0 w 385908"/>
                      <a:gd name="connsiteY11" fmla="*/ 24750 h 385010"/>
                      <a:gd name="connsiteX12" fmla="*/ 0 w 385908"/>
                      <a:gd name="connsiteY12" fmla="*/ 361178 h 385010"/>
                      <a:gd name="connsiteX13" fmla="*/ 24750 w 385908"/>
                      <a:gd name="connsiteY13" fmla="*/ 385011 h 385010"/>
                      <a:gd name="connsiteX14" fmla="*/ 361204 w 385908"/>
                      <a:gd name="connsiteY14" fmla="*/ 385011 h 385010"/>
                      <a:gd name="connsiteX15" fmla="*/ 385909 w 385908"/>
                      <a:gd name="connsiteY15" fmla="*/ 360261 h 385010"/>
                      <a:gd name="connsiteX16" fmla="*/ 385909 w 385908"/>
                      <a:gd name="connsiteY16" fmla="*/ 24750 h 385010"/>
                      <a:gd name="connsiteX17" fmla="*/ 360242 w 385908"/>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08" h="385010">
                        <a:moveTo>
                          <a:pt x="360242" y="9167"/>
                        </a:moveTo>
                        <a:cubicBezTo>
                          <a:pt x="369417" y="9167"/>
                          <a:pt x="375834" y="15584"/>
                          <a:pt x="375834" y="24750"/>
                        </a:cubicBezTo>
                        <a:lnTo>
                          <a:pt x="375834" y="361178"/>
                        </a:lnTo>
                        <a:cubicBezTo>
                          <a:pt x="375834" y="369424"/>
                          <a:pt x="369417" y="376759"/>
                          <a:pt x="360242" y="376759"/>
                        </a:cubicBezTo>
                        <a:lnTo>
                          <a:pt x="24750" y="376759"/>
                        </a:lnTo>
                        <a:cubicBezTo>
                          <a:pt x="15587" y="375841"/>
                          <a:pt x="9170" y="369424"/>
                          <a:pt x="9170" y="360261"/>
                        </a:cubicBezTo>
                        <a:lnTo>
                          <a:pt x="9170" y="24750"/>
                        </a:lnTo>
                        <a:cubicBezTo>
                          <a:pt x="9170" y="15584"/>
                          <a:pt x="15587" y="9167"/>
                          <a:pt x="24750" y="9167"/>
                        </a:cubicBezTo>
                        <a:lnTo>
                          <a:pt x="360242" y="9167"/>
                        </a:lnTo>
                        <a:close/>
                        <a:moveTo>
                          <a:pt x="360242" y="0"/>
                        </a:moveTo>
                        <a:lnTo>
                          <a:pt x="24750" y="0"/>
                        </a:lnTo>
                        <a:cubicBezTo>
                          <a:pt x="10998" y="0"/>
                          <a:pt x="0" y="11000"/>
                          <a:pt x="0" y="24750"/>
                        </a:cubicBezTo>
                        <a:lnTo>
                          <a:pt x="0" y="361178"/>
                        </a:lnTo>
                        <a:cubicBezTo>
                          <a:pt x="0" y="374012"/>
                          <a:pt x="10998" y="385011"/>
                          <a:pt x="24750" y="385011"/>
                        </a:cubicBezTo>
                        <a:lnTo>
                          <a:pt x="361204" y="385011"/>
                        </a:lnTo>
                        <a:cubicBezTo>
                          <a:pt x="374936" y="385011"/>
                          <a:pt x="385909" y="374012"/>
                          <a:pt x="385909" y="360261"/>
                        </a:cubicBezTo>
                        <a:lnTo>
                          <a:pt x="385909" y="24750"/>
                        </a:lnTo>
                        <a:cubicBezTo>
                          <a:pt x="385011" y="11000"/>
                          <a:pt x="374038" y="0"/>
                          <a:pt x="360242" y="0"/>
                        </a:cubicBezTo>
                        <a:close/>
                      </a:path>
                    </a:pathLst>
                  </a:custGeom>
                  <a:solidFill>
                    <a:srgbClr val="FFFFFF"/>
                  </a:solidFill>
                  <a:ln w="6417" cap="flat">
                    <a:noFill/>
                    <a:prstDash val="solid"/>
                    <a:miter/>
                  </a:ln>
                </p:spPr>
                <p:txBody>
                  <a:bodyPr rtlCol="0" anchor="ctr"/>
                  <a:lstStyle/>
                  <a:p>
                    <a:endParaRPr lang="en-US" sz="810"/>
                  </a:p>
                </p:txBody>
              </p:sp>
            </p:grpSp>
            <p:grpSp>
              <p:nvGrpSpPr>
                <p:cNvPr id="671" name="Graphic 4">
                  <a:extLst>
                    <a:ext uri="{FF2B5EF4-FFF2-40B4-BE49-F238E27FC236}">
                      <a16:creationId xmlns:a16="http://schemas.microsoft.com/office/drawing/2014/main" id="{7B5CF7F0-D8AC-CAEB-B809-E71662058D7C}"/>
                    </a:ext>
                  </a:extLst>
                </p:cNvPr>
                <p:cNvGrpSpPr/>
                <p:nvPr/>
              </p:nvGrpSpPr>
              <p:grpSpPr>
                <a:xfrm>
                  <a:off x="6326403" y="2449834"/>
                  <a:ext cx="367581" cy="366677"/>
                  <a:chOff x="6326403" y="2449834"/>
                  <a:chExt cx="367581" cy="366677"/>
                </a:xfrm>
              </p:grpSpPr>
              <p:sp>
                <p:nvSpPr>
                  <p:cNvPr id="864" name="Freeform: Shape 863">
                    <a:extLst>
                      <a:ext uri="{FF2B5EF4-FFF2-40B4-BE49-F238E27FC236}">
                        <a16:creationId xmlns:a16="http://schemas.microsoft.com/office/drawing/2014/main" id="{0D52CFAD-7C16-A2DA-2D43-B5D9F72CB3E1}"/>
                      </a:ext>
                    </a:extLst>
                  </p:cNvPr>
                  <p:cNvSpPr/>
                  <p:nvPr/>
                </p:nvSpPr>
                <p:spPr>
                  <a:xfrm>
                    <a:off x="6342195" y="2465616"/>
                    <a:ext cx="336454" cy="336425"/>
                  </a:xfrm>
                  <a:custGeom>
                    <a:avLst/>
                    <a:gdLst>
                      <a:gd name="connsiteX0" fmla="*/ 335492 w 336454"/>
                      <a:gd name="connsiteY0" fmla="*/ 0 h 336425"/>
                      <a:gd name="connsiteX1" fmla="*/ 0 w 336454"/>
                      <a:gd name="connsiteY1" fmla="*/ 0 h 336425"/>
                      <a:gd name="connsiteX2" fmla="*/ 0 w 336454"/>
                      <a:gd name="connsiteY2" fmla="*/ 336425 h 336425"/>
                      <a:gd name="connsiteX3" fmla="*/ 336455 w 336454"/>
                      <a:gd name="connsiteY3" fmla="*/ 336425 h 336425"/>
                      <a:gd name="connsiteX4" fmla="*/ 335492 w 336454"/>
                      <a:gd name="connsiteY4" fmla="*/ 0 h 336425"/>
                      <a:gd name="connsiteX5" fmla="*/ 241100 w 336454"/>
                      <a:gd name="connsiteY5" fmla="*/ 239256 h 336425"/>
                      <a:gd name="connsiteX6" fmla="*/ 235581 w 336454"/>
                      <a:gd name="connsiteY6" fmla="*/ 233756 h 336425"/>
                      <a:gd name="connsiteX7" fmla="*/ 230063 w 336454"/>
                      <a:gd name="connsiteY7" fmla="*/ 228256 h 336425"/>
                      <a:gd name="connsiteX8" fmla="*/ 240202 w 336454"/>
                      <a:gd name="connsiteY8" fmla="*/ 218173 h 336425"/>
                      <a:gd name="connsiteX9" fmla="*/ 228266 w 336454"/>
                      <a:gd name="connsiteY9" fmla="*/ 206255 h 336425"/>
                      <a:gd name="connsiteX10" fmla="*/ 218192 w 336454"/>
                      <a:gd name="connsiteY10" fmla="*/ 216339 h 336425"/>
                      <a:gd name="connsiteX11" fmla="*/ 212673 w 336454"/>
                      <a:gd name="connsiteY11" fmla="*/ 210839 h 336425"/>
                      <a:gd name="connsiteX12" fmla="*/ 207155 w 336454"/>
                      <a:gd name="connsiteY12" fmla="*/ 205339 h 336425"/>
                      <a:gd name="connsiteX13" fmla="*/ 217229 w 336454"/>
                      <a:gd name="connsiteY13" fmla="*/ 195255 h 336425"/>
                      <a:gd name="connsiteX14" fmla="*/ 206257 w 336454"/>
                      <a:gd name="connsiteY14" fmla="*/ 184255 h 336425"/>
                      <a:gd name="connsiteX15" fmla="*/ 217229 w 336454"/>
                      <a:gd name="connsiteY15" fmla="*/ 173255 h 336425"/>
                      <a:gd name="connsiteX16" fmla="*/ 286018 w 336454"/>
                      <a:gd name="connsiteY16" fmla="*/ 242006 h 336425"/>
                      <a:gd name="connsiteX17" fmla="*/ 242897 w 336454"/>
                      <a:gd name="connsiteY17" fmla="*/ 284174 h 336425"/>
                      <a:gd name="connsiteX18" fmla="*/ 174172 w 336454"/>
                      <a:gd name="connsiteY18" fmla="*/ 215422 h 336425"/>
                      <a:gd name="connsiteX19" fmla="*/ 185145 w 336454"/>
                      <a:gd name="connsiteY19" fmla="*/ 204422 h 336425"/>
                      <a:gd name="connsiteX20" fmla="*/ 242897 w 336454"/>
                      <a:gd name="connsiteY20" fmla="*/ 262174 h 336425"/>
                      <a:gd name="connsiteX21" fmla="*/ 264008 w 336454"/>
                      <a:gd name="connsiteY21" fmla="*/ 241090 h 336425"/>
                      <a:gd name="connsiteX22" fmla="*/ 250276 w 336454"/>
                      <a:gd name="connsiteY22" fmla="*/ 227339 h 336425"/>
                      <a:gd name="connsiteX23" fmla="*/ 241100 w 336454"/>
                      <a:gd name="connsiteY23" fmla="*/ 239256 h 336425"/>
                      <a:gd name="connsiteX24" fmla="*/ 128356 w 336454"/>
                      <a:gd name="connsiteY24" fmla="*/ 126503 h 336425"/>
                      <a:gd name="connsiteX25" fmla="*/ 122838 w 336454"/>
                      <a:gd name="connsiteY25" fmla="*/ 121003 h 336425"/>
                      <a:gd name="connsiteX26" fmla="*/ 117319 w 336454"/>
                      <a:gd name="connsiteY26" fmla="*/ 115503 h 336425"/>
                      <a:gd name="connsiteX27" fmla="*/ 127393 w 336454"/>
                      <a:gd name="connsiteY27" fmla="*/ 105419 h 336425"/>
                      <a:gd name="connsiteX28" fmla="*/ 113662 w 336454"/>
                      <a:gd name="connsiteY28" fmla="*/ 91669 h 336425"/>
                      <a:gd name="connsiteX29" fmla="*/ 103587 w 336454"/>
                      <a:gd name="connsiteY29" fmla="*/ 101753 h 336425"/>
                      <a:gd name="connsiteX30" fmla="*/ 98069 w 336454"/>
                      <a:gd name="connsiteY30" fmla="*/ 96253 h 336425"/>
                      <a:gd name="connsiteX31" fmla="*/ 92614 w 336454"/>
                      <a:gd name="connsiteY31" fmla="*/ 90752 h 336425"/>
                      <a:gd name="connsiteX32" fmla="*/ 102689 w 336454"/>
                      <a:gd name="connsiteY32" fmla="*/ 80669 h 336425"/>
                      <a:gd name="connsiteX33" fmla="*/ 89855 w 336454"/>
                      <a:gd name="connsiteY33" fmla="*/ 67835 h 336425"/>
                      <a:gd name="connsiteX34" fmla="*/ 68756 w 336454"/>
                      <a:gd name="connsiteY34" fmla="*/ 88919 h 336425"/>
                      <a:gd name="connsiteX35" fmla="*/ 126495 w 336454"/>
                      <a:gd name="connsiteY35" fmla="*/ 147587 h 336425"/>
                      <a:gd name="connsiteX36" fmla="*/ 115522 w 336454"/>
                      <a:gd name="connsiteY36" fmla="*/ 158587 h 336425"/>
                      <a:gd name="connsiteX37" fmla="*/ 46753 w 336454"/>
                      <a:gd name="connsiteY37" fmla="*/ 89836 h 336425"/>
                      <a:gd name="connsiteX38" fmla="*/ 89855 w 336454"/>
                      <a:gd name="connsiteY38" fmla="*/ 47668 h 336425"/>
                      <a:gd name="connsiteX39" fmla="*/ 158580 w 336454"/>
                      <a:gd name="connsiteY39" fmla="*/ 116420 h 336425"/>
                      <a:gd name="connsiteX40" fmla="*/ 147607 w 336454"/>
                      <a:gd name="connsiteY40" fmla="*/ 127420 h 336425"/>
                      <a:gd name="connsiteX41" fmla="*/ 137532 w 336454"/>
                      <a:gd name="connsiteY41" fmla="*/ 117336 h 336425"/>
                      <a:gd name="connsiteX42" fmla="*/ 128356 w 336454"/>
                      <a:gd name="connsiteY42" fmla="*/ 126503 h 336425"/>
                      <a:gd name="connsiteX43" fmla="*/ 73338 w 336454"/>
                      <a:gd name="connsiteY43" fmla="*/ 217256 h 336425"/>
                      <a:gd name="connsiteX44" fmla="*/ 243859 w 336454"/>
                      <a:gd name="connsiteY44" fmla="*/ 46751 h 336425"/>
                      <a:gd name="connsiteX45" fmla="*/ 286916 w 336454"/>
                      <a:gd name="connsiteY45" fmla="*/ 88919 h 336425"/>
                      <a:gd name="connsiteX46" fmla="*/ 116421 w 336454"/>
                      <a:gd name="connsiteY46" fmla="*/ 259423 h 336425"/>
                      <a:gd name="connsiteX47" fmla="*/ 55005 w 336454"/>
                      <a:gd name="connsiteY47" fmla="*/ 278674 h 336425"/>
                      <a:gd name="connsiteX48" fmla="*/ 73338 w 336454"/>
                      <a:gd name="connsiteY48" fmla="*/ 217256 h 33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36454" h="336425">
                        <a:moveTo>
                          <a:pt x="335492" y="0"/>
                        </a:moveTo>
                        <a:lnTo>
                          <a:pt x="0" y="0"/>
                        </a:lnTo>
                        <a:lnTo>
                          <a:pt x="0" y="336425"/>
                        </a:lnTo>
                        <a:lnTo>
                          <a:pt x="336455" y="336425"/>
                        </a:lnTo>
                        <a:lnTo>
                          <a:pt x="335492" y="0"/>
                        </a:lnTo>
                        <a:close/>
                        <a:moveTo>
                          <a:pt x="241100" y="239256"/>
                        </a:moveTo>
                        <a:lnTo>
                          <a:pt x="235581" y="233756"/>
                        </a:lnTo>
                        <a:lnTo>
                          <a:pt x="230063" y="228256"/>
                        </a:lnTo>
                        <a:lnTo>
                          <a:pt x="240202" y="218173"/>
                        </a:lnTo>
                        <a:lnTo>
                          <a:pt x="228266" y="206255"/>
                        </a:lnTo>
                        <a:lnTo>
                          <a:pt x="218192" y="216339"/>
                        </a:lnTo>
                        <a:lnTo>
                          <a:pt x="212673" y="210839"/>
                        </a:lnTo>
                        <a:lnTo>
                          <a:pt x="207155" y="205339"/>
                        </a:lnTo>
                        <a:lnTo>
                          <a:pt x="217229" y="195255"/>
                        </a:lnTo>
                        <a:lnTo>
                          <a:pt x="206257" y="184255"/>
                        </a:lnTo>
                        <a:lnTo>
                          <a:pt x="217229" y="173255"/>
                        </a:lnTo>
                        <a:lnTo>
                          <a:pt x="286018" y="242006"/>
                        </a:lnTo>
                        <a:lnTo>
                          <a:pt x="242897" y="284174"/>
                        </a:lnTo>
                        <a:lnTo>
                          <a:pt x="174172" y="215422"/>
                        </a:lnTo>
                        <a:lnTo>
                          <a:pt x="185145" y="204422"/>
                        </a:lnTo>
                        <a:lnTo>
                          <a:pt x="242897" y="262174"/>
                        </a:lnTo>
                        <a:lnTo>
                          <a:pt x="264008" y="241090"/>
                        </a:lnTo>
                        <a:lnTo>
                          <a:pt x="250276" y="227339"/>
                        </a:lnTo>
                        <a:lnTo>
                          <a:pt x="241100" y="239256"/>
                        </a:lnTo>
                        <a:close/>
                        <a:moveTo>
                          <a:pt x="128356" y="126503"/>
                        </a:moveTo>
                        <a:lnTo>
                          <a:pt x="122838" y="121003"/>
                        </a:lnTo>
                        <a:lnTo>
                          <a:pt x="117319" y="115503"/>
                        </a:lnTo>
                        <a:lnTo>
                          <a:pt x="127393" y="105419"/>
                        </a:lnTo>
                        <a:lnTo>
                          <a:pt x="113662" y="91669"/>
                        </a:lnTo>
                        <a:lnTo>
                          <a:pt x="103587" y="101753"/>
                        </a:lnTo>
                        <a:lnTo>
                          <a:pt x="98069" y="96253"/>
                        </a:lnTo>
                        <a:lnTo>
                          <a:pt x="92614" y="90752"/>
                        </a:lnTo>
                        <a:lnTo>
                          <a:pt x="102689" y="80669"/>
                        </a:lnTo>
                        <a:lnTo>
                          <a:pt x="89855" y="67835"/>
                        </a:lnTo>
                        <a:lnTo>
                          <a:pt x="68756" y="88919"/>
                        </a:lnTo>
                        <a:lnTo>
                          <a:pt x="126495" y="147587"/>
                        </a:lnTo>
                        <a:lnTo>
                          <a:pt x="115522" y="158587"/>
                        </a:lnTo>
                        <a:lnTo>
                          <a:pt x="46753" y="89836"/>
                        </a:lnTo>
                        <a:lnTo>
                          <a:pt x="89855" y="47668"/>
                        </a:lnTo>
                        <a:lnTo>
                          <a:pt x="158580" y="116420"/>
                        </a:lnTo>
                        <a:lnTo>
                          <a:pt x="147607" y="127420"/>
                        </a:lnTo>
                        <a:lnTo>
                          <a:pt x="137532" y="117336"/>
                        </a:lnTo>
                        <a:lnTo>
                          <a:pt x="128356" y="126503"/>
                        </a:lnTo>
                        <a:close/>
                        <a:moveTo>
                          <a:pt x="73338" y="217256"/>
                        </a:moveTo>
                        <a:lnTo>
                          <a:pt x="243859" y="46751"/>
                        </a:lnTo>
                        <a:lnTo>
                          <a:pt x="286916" y="88919"/>
                        </a:lnTo>
                        <a:lnTo>
                          <a:pt x="116421" y="259423"/>
                        </a:lnTo>
                        <a:lnTo>
                          <a:pt x="55005" y="278674"/>
                        </a:lnTo>
                        <a:lnTo>
                          <a:pt x="73338" y="217256"/>
                        </a:lnTo>
                        <a:close/>
                      </a:path>
                    </a:pathLst>
                  </a:custGeom>
                  <a:solidFill>
                    <a:srgbClr val="FFFFFF"/>
                  </a:solidFill>
                  <a:ln w="6417" cap="flat">
                    <a:noFill/>
                    <a:prstDash val="solid"/>
                    <a:miter/>
                  </a:ln>
                </p:spPr>
                <p:txBody>
                  <a:bodyPr rtlCol="0" anchor="ctr"/>
                  <a:lstStyle/>
                  <a:p>
                    <a:endParaRPr lang="en-US" sz="810"/>
                  </a:p>
                </p:txBody>
              </p:sp>
              <p:sp>
                <p:nvSpPr>
                  <p:cNvPr id="865" name="Freeform: Shape 864">
                    <a:extLst>
                      <a:ext uri="{FF2B5EF4-FFF2-40B4-BE49-F238E27FC236}">
                        <a16:creationId xmlns:a16="http://schemas.microsoft.com/office/drawing/2014/main" id="{E750A63A-12DD-693F-A7DA-45B9C199EFAA}"/>
                      </a:ext>
                    </a:extLst>
                  </p:cNvPr>
                  <p:cNvSpPr/>
                  <p:nvPr/>
                </p:nvSpPr>
                <p:spPr>
                  <a:xfrm>
                    <a:off x="6326403" y="2449834"/>
                    <a:ext cx="367581" cy="366677"/>
                  </a:xfrm>
                  <a:custGeom>
                    <a:avLst/>
                    <a:gdLst>
                      <a:gd name="connsiteX0" fmla="*/ 351091 w 367581"/>
                      <a:gd name="connsiteY0" fmla="*/ 0 h 366677"/>
                      <a:gd name="connsiteX1" fmla="*/ 15587 w 367581"/>
                      <a:gd name="connsiteY1" fmla="*/ 0 h 366677"/>
                      <a:gd name="connsiteX2" fmla="*/ 0 w 367581"/>
                      <a:gd name="connsiteY2" fmla="*/ 15584 h 366677"/>
                      <a:gd name="connsiteX3" fmla="*/ 0 w 367581"/>
                      <a:gd name="connsiteY3" fmla="*/ 352009 h 366677"/>
                      <a:gd name="connsiteX4" fmla="*/ 15587 w 367581"/>
                      <a:gd name="connsiteY4" fmla="*/ 366678 h 366677"/>
                      <a:gd name="connsiteX5" fmla="*/ 351989 w 367581"/>
                      <a:gd name="connsiteY5" fmla="*/ 366678 h 366677"/>
                      <a:gd name="connsiteX6" fmla="*/ 367582 w 367581"/>
                      <a:gd name="connsiteY6" fmla="*/ 351091 h 366677"/>
                      <a:gd name="connsiteX7" fmla="*/ 367582 w 367581"/>
                      <a:gd name="connsiteY7" fmla="*/ 15584 h 366677"/>
                      <a:gd name="connsiteX8" fmla="*/ 351091 w 367581"/>
                      <a:gd name="connsiteY8" fmla="*/ 0 h 366677"/>
                      <a:gd name="connsiteX9" fmla="*/ 15587 w 367581"/>
                      <a:gd name="connsiteY9" fmla="*/ 15584 h 366677"/>
                      <a:gd name="connsiteX10" fmla="*/ 351989 w 367581"/>
                      <a:gd name="connsiteY10" fmla="*/ 15584 h 366677"/>
                      <a:gd name="connsiteX11" fmla="*/ 351989 w 367581"/>
                      <a:gd name="connsiteY11" fmla="*/ 352009 h 366677"/>
                      <a:gd name="connsiteX12" fmla="*/ 15587 w 367581"/>
                      <a:gd name="connsiteY12" fmla="*/ 352009 h 366677"/>
                      <a:gd name="connsiteX13" fmla="*/ 15587 w 367581"/>
                      <a:gd name="connsiteY13" fmla="*/ 15584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581" h="366677">
                        <a:moveTo>
                          <a:pt x="351091" y="0"/>
                        </a:moveTo>
                        <a:lnTo>
                          <a:pt x="15587" y="0"/>
                        </a:lnTo>
                        <a:cubicBezTo>
                          <a:pt x="6417" y="0"/>
                          <a:pt x="0" y="6417"/>
                          <a:pt x="0" y="15584"/>
                        </a:cubicBezTo>
                        <a:lnTo>
                          <a:pt x="0" y="352009"/>
                        </a:lnTo>
                        <a:cubicBezTo>
                          <a:pt x="0" y="360261"/>
                          <a:pt x="6417" y="366678"/>
                          <a:pt x="15587" y="366678"/>
                        </a:cubicBezTo>
                        <a:lnTo>
                          <a:pt x="351989" y="366678"/>
                        </a:lnTo>
                        <a:cubicBezTo>
                          <a:pt x="360267" y="366678"/>
                          <a:pt x="367582" y="360261"/>
                          <a:pt x="367582" y="351091"/>
                        </a:cubicBezTo>
                        <a:lnTo>
                          <a:pt x="367582" y="15584"/>
                        </a:lnTo>
                        <a:cubicBezTo>
                          <a:pt x="366684" y="6417"/>
                          <a:pt x="360267" y="0"/>
                          <a:pt x="351091" y="0"/>
                        </a:cubicBezTo>
                        <a:close/>
                        <a:moveTo>
                          <a:pt x="15587" y="15584"/>
                        </a:moveTo>
                        <a:lnTo>
                          <a:pt x="351989" y="15584"/>
                        </a:lnTo>
                        <a:lnTo>
                          <a:pt x="351989" y="352009"/>
                        </a:lnTo>
                        <a:lnTo>
                          <a:pt x="15587" y="352009"/>
                        </a:lnTo>
                        <a:lnTo>
                          <a:pt x="15587" y="15584"/>
                        </a:lnTo>
                        <a:close/>
                      </a:path>
                    </a:pathLst>
                  </a:custGeom>
                  <a:solidFill>
                    <a:srgbClr val="2D5967"/>
                  </a:solidFill>
                  <a:ln w="6417" cap="flat">
                    <a:noFill/>
                    <a:prstDash val="solid"/>
                    <a:miter/>
                  </a:ln>
                </p:spPr>
                <p:txBody>
                  <a:bodyPr rtlCol="0" anchor="ctr"/>
                  <a:lstStyle/>
                  <a:p>
                    <a:endParaRPr lang="en-US" sz="810"/>
                  </a:p>
                </p:txBody>
              </p:sp>
              <p:sp>
                <p:nvSpPr>
                  <p:cNvPr id="866" name="Freeform: Shape 865">
                    <a:extLst>
                      <a:ext uri="{FF2B5EF4-FFF2-40B4-BE49-F238E27FC236}">
                        <a16:creationId xmlns:a16="http://schemas.microsoft.com/office/drawing/2014/main" id="{0EC6176B-9C3A-18E3-D3C6-6D3DD87EF9A8}"/>
                      </a:ext>
                    </a:extLst>
                  </p:cNvPr>
                  <p:cNvSpPr/>
                  <p:nvPr/>
                </p:nvSpPr>
                <p:spPr>
                  <a:xfrm>
                    <a:off x="6517393" y="2640829"/>
                    <a:ext cx="111845" cy="110920"/>
                  </a:xfrm>
                  <a:custGeom>
                    <a:avLst/>
                    <a:gdLst>
                      <a:gd name="connsiteX0" fmla="*/ 68789 w 111845"/>
                      <a:gd name="connsiteY0" fmla="*/ 88919 h 110920"/>
                      <a:gd name="connsiteX1" fmla="*/ 11037 w 111845"/>
                      <a:gd name="connsiteY1" fmla="*/ 31168 h 110920"/>
                      <a:gd name="connsiteX2" fmla="*/ 0 w 111845"/>
                      <a:gd name="connsiteY2" fmla="*/ 42168 h 110920"/>
                      <a:gd name="connsiteX3" fmla="*/ 68789 w 111845"/>
                      <a:gd name="connsiteY3" fmla="*/ 110920 h 110920"/>
                      <a:gd name="connsiteX4" fmla="*/ 111846 w 111845"/>
                      <a:gd name="connsiteY4" fmla="*/ 68752 h 110920"/>
                      <a:gd name="connsiteX5" fmla="*/ 43121 w 111845"/>
                      <a:gd name="connsiteY5" fmla="*/ 0 h 110920"/>
                      <a:gd name="connsiteX6" fmla="*/ 32084 w 111845"/>
                      <a:gd name="connsiteY6" fmla="*/ 11000 h 110920"/>
                      <a:gd name="connsiteX7" fmla="*/ 43121 w 111845"/>
                      <a:gd name="connsiteY7" fmla="*/ 22001 h 110920"/>
                      <a:gd name="connsiteX8" fmla="*/ 32983 w 111845"/>
                      <a:gd name="connsiteY8" fmla="*/ 32084 h 110920"/>
                      <a:gd name="connsiteX9" fmla="*/ 38501 w 111845"/>
                      <a:gd name="connsiteY9" fmla="*/ 37585 h 110920"/>
                      <a:gd name="connsiteX10" fmla="*/ 44020 w 111845"/>
                      <a:gd name="connsiteY10" fmla="*/ 43085 h 110920"/>
                      <a:gd name="connsiteX11" fmla="*/ 54094 w 111845"/>
                      <a:gd name="connsiteY11" fmla="*/ 33001 h 110920"/>
                      <a:gd name="connsiteX12" fmla="*/ 66029 w 111845"/>
                      <a:gd name="connsiteY12" fmla="*/ 44918 h 110920"/>
                      <a:gd name="connsiteX13" fmla="*/ 55955 w 111845"/>
                      <a:gd name="connsiteY13" fmla="*/ 55002 h 110920"/>
                      <a:gd name="connsiteX14" fmla="*/ 61409 w 111845"/>
                      <a:gd name="connsiteY14" fmla="*/ 60502 h 110920"/>
                      <a:gd name="connsiteX15" fmla="*/ 66928 w 111845"/>
                      <a:gd name="connsiteY15" fmla="*/ 66002 h 110920"/>
                      <a:gd name="connsiteX16" fmla="*/ 77003 w 111845"/>
                      <a:gd name="connsiteY16" fmla="*/ 55918 h 110920"/>
                      <a:gd name="connsiteX17" fmla="*/ 90735 w 111845"/>
                      <a:gd name="connsiteY17" fmla="*/ 69669 h 110920"/>
                      <a:gd name="connsiteX18" fmla="*/ 68789 w 111845"/>
                      <a:gd name="connsiteY18" fmla="*/ 88919 h 11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1845" h="110920">
                        <a:moveTo>
                          <a:pt x="68789" y="88919"/>
                        </a:moveTo>
                        <a:lnTo>
                          <a:pt x="11037" y="31168"/>
                        </a:lnTo>
                        <a:lnTo>
                          <a:pt x="0" y="42168"/>
                        </a:lnTo>
                        <a:lnTo>
                          <a:pt x="68789" y="110920"/>
                        </a:lnTo>
                        <a:lnTo>
                          <a:pt x="111846" y="68752"/>
                        </a:lnTo>
                        <a:lnTo>
                          <a:pt x="43121" y="0"/>
                        </a:lnTo>
                        <a:lnTo>
                          <a:pt x="32084" y="11000"/>
                        </a:lnTo>
                        <a:lnTo>
                          <a:pt x="43121" y="22001"/>
                        </a:lnTo>
                        <a:lnTo>
                          <a:pt x="32983" y="32084"/>
                        </a:lnTo>
                        <a:lnTo>
                          <a:pt x="38501" y="37585"/>
                        </a:lnTo>
                        <a:lnTo>
                          <a:pt x="44020" y="43085"/>
                        </a:lnTo>
                        <a:lnTo>
                          <a:pt x="54094" y="33001"/>
                        </a:lnTo>
                        <a:lnTo>
                          <a:pt x="66029" y="44918"/>
                        </a:lnTo>
                        <a:lnTo>
                          <a:pt x="55955" y="55002"/>
                        </a:lnTo>
                        <a:lnTo>
                          <a:pt x="61409" y="60502"/>
                        </a:lnTo>
                        <a:lnTo>
                          <a:pt x="66928" y="66002"/>
                        </a:lnTo>
                        <a:lnTo>
                          <a:pt x="77003" y="55918"/>
                        </a:lnTo>
                        <a:lnTo>
                          <a:pt x="90735" y="69669"/>
                        </a:lnTo>
                        <a:lnTo>
                          <a:pt x="68789" y="88919"/>
                        </a:lnTo>
                        <a:close/>
                      </a:path>
                    </a:pathLst>
                  </a:custGeom>
                  <a:solidFill>
                    <a:srgbClr val="2D5967"/>
                  </a:solidFill>
                  <a:ln w="6417" cap="flat">
                    <a:noFill/>
                    <a:prstDash val="solid"/>
                    <a:miter/>
                  </a:ln>
                </p:spPr>
                <p:txBody>
                  <a:bodyPr rtlCol="0" anchor="ctr"/>
                  <a:lstStyle/>
                  <a:p>
                    <a:endParaRPr lang="en-US" sz="810"/>
                  </a:p>
                </p:txBody>
              </p:sp>
              <p:sp>
                <p:nvSpPr>
                  <p:cNvPr id="867" name="Freeform: Shape 866">
                    <a:extLst>
                      <a:ext uri="{FF2B5EF4-FFF2-40B4-BE49-F238E27FC236}">
                        <a16:creationId xmlns:a16="http://schemas.microsoft.com/office/drawing/2014/main" id="{1F413BBC-FEFC-2499-EF55-E95642CE57C4}"/>
                      </a:ext>
                    </a:extLst>
                  </p:cNvPr>
                  <p:cNvSpPr/>
                  <p:nvPr/>
                </p:nvSpPr>
                <p:spPr>
                  <a:xfrm>
                    <a:off x="6388819" y="2512248"/>
                    <a:ext cx="111826" cy="110920"/>
                  </a:xfrm>
                  <a:custGeom>
                    <a:avLst/>
                    <a:gdLst>
                      <a:gd name="connsiteX0" fmla="*/ 111826 w 111826"/>
                      <a:gd name="connsiteY0" fmla="*/ 68752 h 110920"/>
                      <a:gd name="connsiteX1" fmla="*/ 43102 w 111826"/>
                      <a:gd name="connsiteY1" fmla="*/ 0 h 110920"/>
                      <a:gd name="connsiteX2" fmla="*/ 0 w 111826"/>
                      <a:gd name="connsiteY2" fmla="*/ 42168 h 110920"/>
                      <a:gd name="connsiteX3" fmla="*/ 68769 w 111826"/>
                      <a:gd name="connsiteY3" fmla="*/ 110920 h 110920"/>
                      <a:gd name="connsiteX4" fmla="*/ 79742 w 111826"/>
                      <a:gd name="connsiteY4" fmla="*/ 99920 h 110920"/>
                      <a:gd name="connsiteX5" fmla="*/ 21997 w 111826"/>
                      <a:gd name="connsiteY5" fmla="*/ 41251 h 110920"/>
                      <a:gd name="connsiteX6" fmla="*/ 43102 w 111826"/>
                      <a:gd name="connsiteY6" fmla="*/ 20167 h 110920"/>
                      <a:gd name="connsiteX7" fmla="*/ 55935 w 111826"/>
                      <a:gd name="connsiteY7" fmla="*/ 33001 h 110920"/>
                      <a:gd name="connsiteX8" fmla="*/ 45861 w 111826"/>
                      <a:gd name="connsiteY8" fmla="*/ 43085 h 110920"/>
                      <a:gd name="connsiteX9" fmla="*/ 51316 w 111826"/>
                      <a:gd name="connsiteY9" fmla="*/ 48585 h 110920"/>
                      <a:gd name="connsiteX10" fmla="*/ 56834 w 111826"/>
                      <a:gd name="connsiteY10" fmla="*/ 54085 h 110920"/>
                      <a:gd name="connsiteX11" fmla="*/ 66908 w 111826"/>
                      <a:gd name="connsiteY11" fmla="*/ 44002 h 110920"/>
                      <a:gd name="connsiteX12" fmla="*/ 80641 w 111826"/>
                      <a:gd name="connsiteY12" fmla="*/ 57752 h 110920"/>
                      <a:gd name="connsiteX13" fmla="*/ 70566 w 111826"/>
                      <a:gd name="connsiteY13" fmla="*/ 67836 h 110920"/>
                      <a:gd name="connsiteX14" fmla="*/ 76084 w 111826"/>
                      <a:gd name="connsiteY14" fmla="*/ 73336 h 110920"/>
                      <a:gd name="connsiteX15" fmla="*/ 81603 w 111826"/>
                      <a:gd name="connsiteY15" fmla="*/ 78836 h 110920"/>
                      <a:gd name="connsiteX16" fmla="*/ 91677 w 111826"/>
                      <a:gd name="connsiteY16" fmla="*/ 68752 h 110920"/>
                      <a:gd name="connsiteX17" fmla="*/ 101752 w 111826"/>
                      <a:gd name="connsiteY17" fmla="*/ 78836 h 110920"/>
                      <a:gd name="connsiteX18" fmla="*/ 111826 w 111826"/>
                      <a:gd name="connsiteY18" fmla="*/ 68752 h 11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1826" h="110920">
                        <a:moveTo>
                          <a:pt x="111826" y="68752"/>
                        </a:moveTo>
                        <a:lnTo>
                          <a:pt x="43102" y="0"/>
                        </a:lnTo>
                        <a:lnTo>
                          <a:pt x="0" y="42168"/>
                        </a:lnTo>
                        <a:lnTo>
                          <a:pt x="68769" y="110920"/>
                        </a:lnTo>
                        <a:lnTo>
                          <a:pt x="79742" y="99920"/>
                        </a:lnTo>
                        <a:lnTo>
                          <a:pt x="21997" y="41251"/>
                        </a:lnTo>
                        <a:lnTo>
                          <a:pt x="43102" y="20167"/>
                        </a:lnTo>
                        <a:lnTo>
                          <a:pt x="55935" y="33001"/>
                        </a:lnTo>
                        <a:lnTo>
                          <a:pt x="45861" y="43085"/>
                        </a:lnTo>
                        <a:lnTo>
                          <a:pt x="51316" y="48585"/>
                        </a:lnTo>
                        <a:lnTo>
                          <a:pt x="56834" y="54085"/>
                        </a:lnTo>
                        <a:lnTo>
                          <a:pt x="66908" y="44002"/>
                        </a:lnTo>
                        <a:lnTo>
                          <a:pt x="80641" y="57752"/>
                        </a:lnTo>
                        <a:lnTo>
                          <a:pt x="70566" y="67836"/>
                        </a:lnTo>
                        <a:lnTo>
                          <a:pt x="76084" y="73336"/>
                        </a:lnTo>
                        <a:lnTo>
                          <a:pt x="81603" y="78836"/>
                        </a:lnTo>
                        <a:lnTo>
                          <a:pt x="91677" y="68752"/>
                        </a:lnTo>
                        <a:lnTo>
                          <a:pt x="101752" y="78836"/>
                        </a:lnTo>
                        <a:lnTo>
                          <a:pt x="111826" y="68752"/>
                        </a:lnTo>
                        <a:close/>
                      </a:path>
                    </a:pathLst>
                  </a:custGeom>
                  <a:solidFill>
                    <a:srgbClr val="2D5967"/>
                  </a:solidFill>
                  <a:ln w="6417" cap="flat">
                    <a:noFill/>
                    <a:prstDash val="solid"/>
                    <a:miter/>
                  </a:ln>
                </p:spPr>
                <p:txBody>
                  <a:bodyPr rtlCol="0" anchor="ctr"/>
                  <a:lstStyle/>
                  <a:p>
                    <a:endParaRPr lang="en-US" sz="810"/>
                  </a:p>
                </p:txBody>
              </p:sp>
              <p:sp>
                <p:nvSpPr>
                  <p:cNvPr id="868" name="Freeform: Shape 867">
                    <a:extLst>
                      <a:ext uri="{FF2B5EF4-FFF2-40B4-BE49-F238E27FC236}">
                        <a16:creationId xmlns:a16="http://schemas.microsoft.com/office/drawing/2014/main" id="{C9F5B456-6E11-7DAE-768D-776A6B6D0F91}"/>
                      </a:ext>
                    </a:extLst>
                  </p:cNvPr>
                  <p:cNvSpPr/>
                  <p:nvPr/>
                </p:nvSpPr>
                <p:spPr>
                  <a:xfrm>
                    <a:off x="6569306" y="2533300"/>
                    <a:ext cx="37602" cy="37584"/>
                  </a:xfrm>
                  <a:custGeom>
                    <a:avLst/>
                    <a:gdLst>
                      <a:gd name="connsiteX0" fmla="*/ 21047 w 37602"/>
                      <a:gd name="connsiteY0" fmla="*/ 37584 h 37584"/>
                      <a:gd name="connsiteX1" fmla="*/ 37603 w 37602"/>
                      <a:gd name="connsiteY1" fmla="*/ 21084 h 37584"/>
                      <a:gd name="connsiteX2" fmla="*/ 16491 w 37602"/>
                      <a:gd name="connsiteY2" fmla="*/ 0 h 37584"/>
                      <a:gd name="connsiteX3" fmla="*/ 0 w 37602"/>
                      <a:gd name="connsiteY3" fmla="*/ 16500 h 37584"/>
                      <a:gd name="connsiteX4" fmla="*/ 21047 w 37602"/>
                      <a:gd name="connsiteY4" fmla="*/ 37584 h 3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2" h="37584">
                        <a:moveTo>
                          <a:pt x="21047" y="37584"/>
                        </a:moveTo>
                        <a:lnTo>
                          <a:pt x="37603" y="21084"/>
                        </a:lnTo>
                        <a:lnTo>
                          <a:pt x="16491" y="0"/>
                        </a:lnTo>
                        <a:lnTo>
                          <a:pt x="0" y="16500"/>
                        </a:lnTo>
                        <a:lnTo>
                          <a:pt x="21047" y="37584"/>
                        </a:lnTo>
                        <a:close/>
                      </a:path>
                    </a:pathLst>
                  </a:custGeom>
                  <a:solidFill>
                    <a:srgbClr val="FFFFFF"/>
                  </a:solidFill>
                  <a:ln w="6417" cap="flat">
                    <a:noFill/>
                    <a:prstDash val="solid"/>
                    <a:miter/>
                  </a:ln>
                </p:spPr>
                <p:txBody>
                  <a:bodyPr rtlCol="0" anchor="ctr"/>
                  <a:lstStyle/>
                  <a:p>
                    <a:endParaRPr lang="en-US" sz="810"/>
                  </a:p>
                </p:txBody>
              </p:sp>
              <p:sp>
                <p:nvSpPr>
                  <p:cNvPr id="869" name="Freeform: Shape 868">
                    <a:extLst>
                      <a:ext uri="{FF2B5EF4-FFF2-40B4-BE49-F238E27FC236}">
                        <a16:creationId xmlns:a16="http://schemas.microsoft.com/office/drawing/2014/main" id="{1846E81D-80DA-8093-B8FA-1D227CAE053C}"/>
                      </a:ext>
                    </a:extLst>
                  </p:cNvPr>
                  <p:cNvSpPr/>
                  <p:nvPr/>
                </p:nvSpPr>
                <p:spPr>
                  <a:xfrm>
                    <a:off x="6437696" y="2560747"/>
                    <a:ext cx="142068" cy="142086"/>
                  </a:xfrm>
                  <a:custGeom>
                    <a:avLst/>
                    <a:gdLst>
                      <a:gd name="connsiteX0" fmla="*/ 0 w 142068"/>
                      <a:gd name="connsiteY0" fmla="*/ 121919 h 142086"/>
                      <a:gd name="connsiteX1" fmla="*/ 21047 w 142068"/>
                      <a:gd name="connsiteY1" fmla="*/ 142087 h 142086"/>
                      <a:gd name="connsiteX2" fmla="*/ 142069 w 142068"/>
                      <a:gd name="connsiteY2" fmla="*/ 21084 h 142086"/>
                      <a:gd name="connsiteX3" fmla="*/ 121022 w 142068"/>
                      <a:gd name="connsiteY3" fmla="*/ 0 h 142086"/>
                      <a:gd name="connsiteX4" fmla="*/ 0 w 142068"/>
                      <a:gd name="connsiteY4" fmla="*/ 121919 h 142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68" h="142086">
                        <a:moveTo>
                          <a:pt x="0" y="121919"/>
                        </a:moveTo>
                        <a:lnTo>
                          <a:pt x="21047" y="142087"/>
                        </a:lnTo>
                        <a:lnTo>
                          <a:pt x="142069" y="21084"/>
                        </a:lnTo>
                        <a:lnTo>
                          <a:pt x="121022" y="0"/>
                        </a:lnTo>
                        <a:lnTo>
                          <a:pt x="0" y="121919"/>
                        </a:lnTo>
                        <a:close/>
                      </a:path>
                    </a:pathLst>
                  </a:custGeom>
                  <a:solidFill>
                    <a:srgbClr val="FFFFFF"/>
                  </a:solidFill>
                  <a:ln w="6417" cap="flat">
                    <a:noFill/>
                    <a:prstDash val="solid"/>
                    <a:miter/>
                  </a:ln>
                </p:spPr>
                <p:txBody>
                  <a:bodyPr rtlCol="0" anchor="ctr"/>
                  <a:lstStyle/>
                  <a:p>
                    <a:endParaRPr lang="en-US" sz="810"/>
                  </a:p>
                </p:txBody>
              </p:sp>
              <p:sp>
                <p:nvSpPr>
                  <p:cNvPr id="870" name="Freeform: Shape 869">
                    <a:extLst>
                      <a:ext uri="{FF2B5EF4-FFF2-40B4-BE49-F238E27FC236}">
                        <a16:creationId xmlns:a16="http://schemas.microsoft.com/office/drawing/2014/main" id="{13AAFB78-9511-D638-D130-F681E165B571}"/>
                      </a:ext>
                    </a:extLst>
                  </p:cNvPr>
                  <p:cNvSpPr/>
                  <p:nvPr/>
                </p:nvSpPr>
                <p:spPr>
                  <a:xfrm>
                    <a:off x="6420371" y="2694601"/>
                    <a:ext cx="26630" cy="26584"/>
                  </a:xfrm>
                  <a:custGeom>
                    <a:avLst/>
                    <a:gdLst>
                      <a:gd name="connsiteX0" fmla="*/ 26630 w 26630"/>
                      <a:gd name="connsiteY0" fmla="*/ 18334 h 26584"/>
                      <a:gd name="connsiteX1" fmla="*/ 8278 w 26630"/>
                      <a:gd name="connsiteY1" fmla="*/ 0 h 26584"/>
                      <a:gd name="connsiteX2" fmla="*/ 0 w 26630"/>
                      <a:gd name="connsiteY2" fmla="*/ 26584 h 26584"/>
                      <a:gd name="connsiteX3" fmla="*/ 26630 w 26630"/>
                      <a:gd name="connsiteY3" fmla="*/ 18334 h 26584"/>
                    </a:gdLst>
                    <a:ahLst/>
                    <a:cxnLst>
                      <a:cxn ang="0">
                        <a:pos x="connsiteX0" y="connsiteY0"/>
                      </a:cxn>
                      <a:cxn ang="0">
                        <a:pos x="connsiteX1" y="connsiteY1"/>
                      </a:cxn>
                      <a:cxn ang="0">
                        <a:pos x="connsiteX2" y="connsiteY2"/>
                      </a:cxn>
                      <a:cxn ang="0">
                        <a:pos x="connsiteX3" y="connsiteY3"/>
                      </a:cxn>
                    </a:cxnLst>
                    <a:rect l="l" t="t" r="r" b="b"/>
                    <a:pathLst>
                      <a:path w="26630" h="26584">
                        <a:moveTo>
                          <a:pt x="26630" y="18334"/>
                        </a:moveTo>
                        <a:lnTo>
                          <a:pt x="8278" y="0"/>
                        </a:lnTo>
                        <a:lnTo>
                          <a:pt x="0" y="26584"/>
                        </a:lnTo>
                        <a:lnTo>
                          <a:pt x="26630" y="18334"/>
                        </a:lnTo>
                        <a:close/>
                      </a:path>
                    </a:pathLst>
                  </a:custGeom>
                  <a:solidFill>
                    <a:srgbClr val="FFFFFF"/>
                  </a:solidFill>
                  <a:ln w="6417" cap="flat">
                    <a:noFill/>
                    <a:prstDash val="solid"/>
                    <a:miter/>
                  </a:ln>
                </p:spPr>
                <p:txBody>
                  <a:bodyPr rtlCol="0" anchor="ctr"/>
                  <a:lstStyle/>
                  <a:p>
                    <a:endParaRPr lang="en-US" sz="810"/>
                  </a:p>
                </p:txBody>
              </p:sp>
              <p:sp>
                <p:nvSpPr>
                  <p:cNvPr id="871" name="Freeform: Shape 870">
                    <a:extLst>
                      <a:ext uri="{FF2B5EF4-FFF2-40B4-BE49-F238E27FC236}">
                        <a16:creationId xmlns:a16="http://schemas.microsoft.com/office/drawing/2014/main" id="{8EB2B8A1-092F-10B5-B55F-AFBCA892F691}"/>
                      </a:ext>
                    </a:extLst>
                  </p:cNvPr>
                  <p:cNvSpPr/>
                  <p:nvPr/>
                </p:nvSpPr>
                <p:spPr>
                  <a:xfrm>
                    <a:off x="6397854" y="2512248"/>
                    <a:ext cx="231000" cy="231006"/>
                  </a:xfrm>
                  <a:custGeom>
                    <a:avLst/>
                    <a:gdLst>
                      <a:gd name="connsiteX0" fmla="*/ 60504 w 231000"/>
                      <a:gd name="connsiteY0" fmla="*/ 212673 h 231006"/>
                      <a:gd name="connsiteX1" fmla="*/ 231000 w 231000"/>
                      <a:gd name="connsiteY1" fmla="*/ 42168 h 231006"/>
                      <a:gd name="connsiteX2" fmla="*/ 187943 w 231000"/>
                      <a:gd name="connsiteY2" fmla="*/ 0 h 231006"/>
                      <a:gd name="connsiteX3" fmla="*/ 18333 w 231000"/>
                      <a:gd name="connsiteY3" fmla="*/ 169588 h 231006"/>
                      <a:gd name="connsiteX4" fmla="*/ 0 w 231000"/>
                      <a:gd name="connsiteY4" fmla="*/ 231006 h 231006"/>
                      <a:gd name="connsiteX5" fmla="*/ 60504 w 231000"/>
                      <a:gd name="connsiteY5" fmla="*/ 212673 h 231006"/>
                      <a:gd name="connsiteX6" fmla="*/ 208990 w 231000"/>
                      <a:gd name="connsiteY6" fmla="*/ 42168 h 231006"/>
                      <a:gd name="connsiteX7" fmla="*/ 192499 w 231000"/>
                      <a:gd name="connsiteY7" fmla="*/ 58669 h 231006"/>
                      <a:gd name="connsiteX8" fmla="*/ 171387 w 231000"/>
                      <a:gd name="connsiteY8" fmla="*/ 37585 h 231006"/>
                      <a:gd name="connsiteX9" fmla="*/ 187943 w 231000"/>
                      <a:gd name="connsiteY9" fmla="*/ 21084 h 231006"/>
                      <a:gd name="connsiteX10" fmla="*/ 208990 w 231000"/>
                      <a:gd name="connsiteY10" fmla="*/ 42168 h 231006"/>
                      <a:gd name="connsiteX11" fmla="*/ 160414 w 231000"/>
                      <a:gd name="connsiteY11" fmla="*/ 48585 h 231006"/>
                      <a:gd name="connsiteX12" fmla="*/ 181526 w 231000"/>
                      <a:gd name="connsiteY12" fmla="*/ 69669 h 231006"/>
                      <a:gd name="connsiteX13" fmla="*/ 60504 w 231000"/>
                      <a:gd name="connsiteY13" fmla="*/ 190672 h 231006"/>
                      <a:gd name="connsiteX14" fmla="*/ 39393 w 231000"/>
                      <a:gd name="connsiteY14" fmla="*/ 169588 h 231006"/>
                      <a:gd name="connsiteX15" fmla="*/ 160414 w 231000"/>
                      <a:gd name="connsiteY15" fmla="*/ 48585 h 231006"/>
                      <a:gd name="connsiteX16" fmla="*/ 30217 w 231000"/>
                      <a:gd name="connsiteY16" fmla="*/ 182422 h 231006"/>
                      <a:gd name="connsiteX17" fmla="*/ 48569 w 231000"/>
                      <a:gd name="connsiteY17" fmla="*/ 200756 h 231006"/>
                      <a:gd name="connsiteX18" fmla="*/ 22003 w 231000"/>
                      <a:gd name="connsiteY18" fmla="*/ 209006 h 231006"/>
                      <a:gd name="connsiteX19" fmla="*/ 30217 w 231000"/>
                      <a:gd name="connsiteY19" fmla="*/ 182422 h 231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1000" h="231006">
                        <a:moveTo>
                          <a:pt x="60504" y="212673"/>
                        </a:moveTo>
                        <a:lnTo>
                          <a:pt x="231000" y="42168"/>
                        </a:lnTo>
                        <a:lnTo>
                          <a:pt x="187943" y="0"/>
                        </a:lnTo>
                        <a:lnTo>
                          <a:pt x="18333" y="169588"/>
                        </a:lnTo>
                        <a:lnTo>
                          <a:pt x="0" y="231006"/>
                        </a:lnTo>
                        <a:lnTo>
                          <a:pt x="60504" y="212673"/>
                        </a:lnTo>
                        <a:close/>
                        <a:moveTo>
                          <a:pt x="208990" y="42168"/>
                        </a:moveTo>
                        <a:lnTo>
                          <a:pt x="192499" y="58669"/>
                        </a:lnTo>
                        <a:lnTo>
                          <a:pt x="171387" y="37585"/>
                        </a:lnTo>
                        <a:lnTo>
                          <a:pt x="187943" y="21084"/>
                        </a:lnTo>
                        <a:lnTo>
                          <a:pt x="208990" y="42168"/>
                        </a:lnTo>
                        <a:close/>
                        <a:moveTo>
                          <a:pt x="160414" y="48585"/>
                        </a:moveTo>
                        <a:lnTo>
                          <a:pt x="181526" y="69669"/>
                        </a:lnTo>
                        <a:lnTo>
                          <a:pt x="60504" y="190672"/>
                        </a:lnTo>
                        <a:lnTo>
                          <a:pt x="39393" y="169588"/>
                        </a:lnTo>
                        <a:lnTo>
                          <a:pt x="160414" y="48585"/>
                        </a:lnTo>
                        <a:close/>
                        <a:moveTo>
                          <a:pt x="30217" y="182422"/>
                        </a:moveTo>
                        <a:lnTo>
                          <a:pt x="48569" y="200756"/>
                        </a:lnTo>
                        <a:lnTo>
                          <a:pt x="22003" y="209006"/>
                        </a:lnTo>
                        <a:lnTo>
                          <a:pt x="30217" y="182422"/>
                        </a:lnTo>
                        <a:close/>
                      </a:path>
                    </a:pathLst>
                  </a:custGeom>
                  <a:solidFill>
                    <a:srgbClr val="2D5967"/>
                  </a:solidFill>
                  <a:ln w="6417" cap="flat">
                    <a:noFill/>
                    <a:prstDash val="solid"/>
                    <a:miter/>
                  </a:ln>
                </p:spPr>
                <p:txBody>
                  <a:bodyPr rtlCol="0" anchor="ctr"/>
                  <a:lstStyle/>
                  <a:p>
                    <a:endParaRPr lang="en-US" sz="810"/>
                  </a:p>
                </p:txBody>
              </p:sp>
            </p:grpSp>
          </p:grpSp>
          <p:sp>
            <p:nvSpPr>
              <p:cNvPr id="872" name="TextBox 871">
                <a:extLst>
                  <a:ext uri="{FF2B5EF4-FFF2-40B4-BE49-F238E27FC236}">
                    <a16:creationId xmlns:a16="http://schemas.microsoft.com/office/drawing/2014/main" id="{6D613684-36F8-4319-DA99-80E086D42608}"/>
                  </a:ext>
                </a:extLst>
              </p:cNvPr>
              <p:cNvSpPr txBox="1"/>
              <p:nvPr/>
            </p:nvSpPr>
            <p:spPr>
              <a:xfrm>
                <a:off x="6291110" y="2785332"/>
                <a:ext cx="44275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APEX</a:t>
                </a:r>
              </a:p>
            </p:txBody>
          </p:sp>
        </p:grpSp>
        <p:grpSp>
          <p:nvGrpSpPr>
            <p:cNvPr id="873" name="Graphic 4">
              <a:extLst>
                <a:ext uri="{FF2B5EF4-FFF2-40B4-BE49-F238E27FC236}">
                  <a16:creationId xmlns:a16="http://schemas.microsoft.com/office/drawing/2014/main" id="{4178A9A8-057F-6E27-B624-FD1AABA2205F}"/>
                </a:ext>
              </a:extLst>
            </p:cNvPr>
            <p:cNvGrpSpPr/>
            <p:nvPr/>
          </p:nvGrpSpPr>
          <p:grpSpPr>
            <a:xfrm>
              <a:off x="6868908" y="2440806"/>
              <a:ext cx="729687" cy="664178"/>
              <a:chOff x="6868908" y="2440806"/>
              <a:chExt cx="729687" cy="664178"/>
            </a:xfrm>
          </p:grpSpPr>
          <p:grpSp>
            <p:nvGrpSpPr>
              <p:cNvPr id="874" name="Graphic 4">
                <a:extLst>
                  <a:ext uri="{FF2B5EF4-FFF2-40B4-BE49-F238E27FC236}">
                    <a16:creationId xmlns:a16="http://schemas.microsoft.com/office/drawing/2014/main" id="{81318A13-E07A-7D99-41A8-CDD780679899}"/>
                  </a:ext>
                </a:extLst>
              </p:cNvPr>
              <p:cNvGrpSpPr/>
              <p:nvPr/>
            </p:nvGrpSpPr>
            <p:grpSpPr>
              <a:xfrm>
                <a:off x="7089563" y="2440806"/>
                <a:ext cx="279106" cy="385010"/>
                <a:chOff x="7089563" y="2440806"/>
                <a:chExt cx="279106" cy="385010"/>
              </a:xfrm>
            </p:grpSpPr>
            <p:sp>
              <p:nvSpPr>
                <p:cNvPr id="875" name="Freeform: Shape 874">
                  <a:extLst>
                    <a:ext uri="{FF2B5EF4-FFF2-40B4-BE49-F238E27FC236}">
                      <a16:creationId xmlns:a16="http://schemas.microsoft.com/office/drawing/2014/main" id="{CF1B4210-0B83-1EED-5779-483734F349AC}"/>
                    </a:ext>
                  </a:extLst>
                </p:cNvPr>
                <p:cNvSpPr/>
                <p:nvPr/>
              </p:nvSpPr>
              <p:spPr>
                <a:xfrm>
                  <a:off x="7094070" y="2445590"/>
                  <a:ext cx="269962" cy="372391"/>
                </a:xfrm>
                <a:custGeom>
                  <a:avLst/>
                  <a:gdLst>
                    <a:gd name="connsiteX0" fmla="*/ 24005 w 269962"/>
                    <a:gd name="connsiteY0" fmla="*/ 212174 h 372391"/>
                    <a:gd name="connsiteX1" fmla="*/ 2187 w 269962"/>
                    <a:gd name="connsiteY1" fmla="*/ 111017 h 372391"/>
                    <a:gd name="connsiteX2" fmla="*/ 58206 w 269962"/>
                    <a:gd name="connsiteY2" fmla="*/ 24037 h 372391"/>
                    <a:gd name="connsiteX3" fmla="*/ 159207 w 269962"/>
                    <a:gd name="connsiteY3" fmla="*/ 2184 h 372391"/>
                    <a:gd name="connsiteX4" fmla="*/ 246092 w 269962"/>
                    <a:gd name="connsiteY4" fmla="*/ 58260 h 372391"/>
                    <a:gd name="connsiteX5" fmla="*/ 269962 w 269962"/>
                    <a:gd name="connsiteY5" fmla="*/ 135397 h 372391"/>
                    <a:gd name="connsiteX6" fmla="*/ 246092 w 269962"/>
                    <a:gd name="connsiteY6" fmla="*/ 212534 h 372391"/>
                    <a:gd name="connsiteX7" fmla="*/ 135080 w 269962"/>
                    <a:gd name="connsiteY7" fmla="*/ 372391 h 372391"/>
                    <a:gd name="connsiteX8" fmla="*/ 24005 w 269962"/>
                    <a:gd name="connsiteY8" fmla="*/ 212174 h 37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962" h="372391">
                      <a:moveTo>
                        <a:pt x="24005" y="212174"/>
                      </a:moveTo>
                      <a:cubicBezTo>
                        <a:pt x="3599" y="182687"/>
                        <a:pt x="-4230" y="146300"/>
                        <a:pt x="2187" y="111017"/>
                      </a:cubicBezTo>
                      <a:cubicBezTo>
                        <a:pt x="8604" y="75735"/>
                        <a:pt x="28753" y="44447"/>
                        <a:pt x="58206" y="24037"/>
                      </a:cubicBezTo>
                      <a:cubicBezTo>
                        <a:pt x="87659" y="3626"/>
                        <a:pt x="123979" y="-4234"/>
                        <a:pt x="159207" y="2184"/>
                      </a:cubicBezTo>
                      <a:cubicBezTo>
                        <a:pt x="194436" y="8602"/>
                        <a:pt x="225686" y="28773"/>
                        <a:pt x="246092" y="58260"/>
                      </a:cubicBezTo>
                      <a:cubicBezTo>
                        <a:pt x="261621" y="80967"/>
                        <a:pt x="269962" y="107859"/>
                        <a:pt x="269962" y="135397"/>
                      </a:cubicBezTo>
                      <a:cubicBezTo>
                        <a:pt x="269962" y="162935"/>
                        <a:pt x="261621" y="189827"/>
                        <a:pt x="246092" y="212534"/>
                      </a:cubicBezTo>
                      <a:lnTo>
                        <a:pt x="135080" y="372391"/>
                      </a:lnTo>
                      <a:lnTo>
                        <a:pt x="24005" y="212174"/>
                      </a:lnTo>
                      <a:close/>
                    </a:path>
                  </a:pathLst>
                </a:custGeom>
                <a:solidFill>
                  <a:srgbClr val="FFFFFF"/>
                </a:solidFill>
                <a:ln w="6417" cap="flat">
                  <a:noFill/>
                  <a:prstDash val="solid"/>
                  <a:miter/>
                </a:ln>
              </p:spPr>
              <p:txBody>
                <a:bodyPr rtlCol="0" anchor="ctr"/>
                <a:lstStyle/>
                <a:p>
                  <a:endParaRPr lang="en-US" sz="810"/>
                </a:p>
              </p:txBody>
            </p:sp>
            <p:sp>
              <p:nvSpPr>
                <p:cNvPr id="876" name="Freeform: Shape 875">
                  <a:extLst>
                    <a:ext uri="{FF2B5EF4-FFF2-40B4-BE49-F238E27FC236}">
                      <a16:creationId xmlns:a16="http://schemas.microsoft.com/office/drawing/2014/main" id="{B106D49D-5EB5-1CA5-6AEF-F6971B8CB5FA}"/>
                    </a:ext>
                  </a:extLst>
                </p:cNvPr>
                <p:cNvSpPr/>
                <p:nvPr/>
              </p:nvSpPr>
              <p:spPr>
                <a:xfrm>
                  <a:off x="7089563" y="2440806"/>
                  <a:ext cx="279106" cy="385010"/>
                </a:xfrm>
                <a:custGeom>
                  <a:avLst/>
                  <a:gdLst>
                    <a:gd name="connsiteX0" fmla="*/ 139394 w 279106"/>
                    <a:gd name="connsiteY0" fmla="*/ 9006 h 385010"/>
                    <a:gd name="connsiteX1" fmla="*/ 207220 w 279106"/>
                    <a:gd name="connsiteY1" fmla="*/ 27715 h 385010"/>
                    <a:gd name="connsiteX2" fmla="*/ 255539 w 279106"/>
                    <a:gd name="connsiteY2" fmla="*/ 78917 h 385010"/>
                    <a:gd name="connsiteX3" fmla="*/ 270362 w 279106"/>
                    <a:gd name="connsiteY3" fmla="*/ 147777 h 385010"/>
                    <a:gd name="connsiteX4" fmla="*/ 247325 w 279106"/>
                    <a:gd name="connsiteY4" fmla="*/ 214345 h 385010"/>
                    <a:gd name="connsiteX5" fmla="*/ 139586 w 279106"/>
                    <a:gd name="connsiteY5" fmla="*/ 369251 h 385010"/>
                    <a:gd name="connsiteX6" fmla="*/ 32168 w 279106"/>
                    <a:gd name="connsiteY6" fmla="*/ 214345 h 385010"/>
                    <a:gd name="connsiteX7" fmla="*/ 9196 w 279106"/>
                    <a:gd name="connsiteY7" fmla="*/ 147958 h 385010"/>
                    <a:gd name="connsiteX8" fmla="*/ 23827 w 279106"/>
                    <a:gd name="connsiteY8" fmla="*/ 79236 h 385010"/>
                    <a:gd name="connsiteX9" fmla="*/ 71825 w 279106"/>
                    <a:gd name="connsiteY9" fmla="*/ 27995 h 385010"/>
                    <a:gd name="connsiteX10" fmla="*/ 139394 w 279106"/>
                    <a:gd name="connsiteY10" fmla="*/ 9006 h 385010"/>
                    <a:gd name="connsiteX11" fmla="*/ 139394 w 279106"/>
                    <a:gd name="connsiteY11" fmla="*/ 0 h 385010"/>
                    <a:gd name="connsiteX12" fmla="*/ 67205 w 279106"/>
                    <a:gd name="connsiteY12" fmla="*/ 20296 h 385010"/>
                    <a:gd name="connsiteX13" fmla="*/ 15870 w 279106"/>
                    <a:gd name="connsiteY13" fmla="*/ 75067 h 385010"/>
                    <a:gd name="connsiteX14" fmla="*/ 277 w 279106"/>
                    <a:gd name="connsiteY14" fmla="*/ 148520 h 385010"/>
                    <a:gd name="connsiteX15" fmla="*/ 24789 w 279106"/>
                    <a:gd name="connsiteY15" fmla="*/ 219478 h 385010"/>
                    <a:gd name="connsiteX16" fmla="*/ 132207 w 279106"/>
                    <a:gd name="connsiteY16" fmla="*/ 374384 h 385010"/>
                    <a:gd name="connsiteX17" fmla="*/ 139586 w 279106"/>
                    <a:gd name="connsiteY17" fmla="*/ 385011 h 385010"/>
                    <a:gd name="connsiteX18" fmla="*/ 146966 w 279106"/>
                    <a:gd name="connsiteY18" fmla="*/ 374384 h 385010"/>
                    <a:gd name="connsiteX19" fmla="*/ 254255 w 279106"/>
                    <a:gd name="connsiteY19" fmla="*/ 219478 h 385010"/>
                    <a:gd name="connsiteX20" fmla="*/ 278832 w 279106"/>
                    <a:gd name="connsiteY20" fmla="*/ 148453 h 385010"/>
                    <a:gd name="connsiteX21" fmla="*/ 263175 w 279106"/>
                    <a:gd name="connsiteY21" fmla="*/ 74947 h 385010"/>
                    <a:gd name="connsiteX22" fmla="*/ 211711 w 279106"/>
                    <a:gd name="connsiteY22" fmla="*/ 20191 h 385010"/>
                    <a:gd name="connsiteX23" fmla="*/ 139394 w 279106"/>
                    <a:gd name="connsiteY23" fmla="*/ 0 h 385010"/>
                    <a:gd name="connsiteX24" fmla="*/ 139394 w 279106"/>
                    <a:gd name="connsiteY24"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9106" h="385010">
                      <a:moveTo>
                        <a:pt x="139394" y="9006"/>
                      </a:moveTo>
                      <a:cubicBezTo>
                        <a:pt x="163329" y="8919"/>
                        <a:pt x="186750" y="15389"/>
                        <a:pt x="207220" y="27715"/>
                      </a:cubicBezTo>
                      <a:cubicBezTo>
                        <a:pt x="227689" y="40040"/>
                        <a:pt x="244438" y="57749"/>
                        <a:pt x="255539" y="78917"/>
                      </a:cubicBezTo>
                      <a:cubicBezTo>
                        <a:pt x="266640" y="100084"/>
                        <a:pt x="271773" y="123901"/>
                        <a:pt x="270362" y="147777"/>
                      </a:cubicBezTo>
                      <a:cubicBezTo>
                        <a:pt x="268886" y="171654"/>
                        <a:pt x="260929" y="194677"/>
                        <a:pt x="247325" y="214345"/>
                      </a:cubicBezTo>
                      <a:lnTo>
                        <a:pt x="139586" y="369251"/>
                      </a:lnTo>
                      <a:lnTo>
                        <a:pt x="32168" y="214345"/>
                      </a:lnTo>
                      <a:cubicBezTo>
                        <a:pt x="18629" y="194727"/>
                        <a:pt x="10672" y="171771"/>
                        <a:pt x="9196" y="147958"/>
                      </a:cubicBezTo>
                      <a:cubicBezTo>
                        <a:pt x="7721" y="124144"/>
                        <a:pt x="12789" y="100380"/>
                        <a:pt x="23827" y="79236"/>
                      </a:cubicBezTo>
                      <a:cubicBezTo>
                        <a:pt x="34864" y="58092"/>
                        <a:pt x="51483" y="40374"/>
                        <a:pt x="71825" y="27995"/>
                      </a:cubicBezTo>
                      <a:cubicBezTo>
                        <a:pt x="92230" y="15617"/>
                        <a:pt x="115587" y="9050"/>
                        <a:pt x="139394" y="9006"/>
                      </a:cubicBezTo>
                      <a:close/>
                      <a:moveTo>
                        <a:pt x="139394" y="0"/>
                      </a:moveTo>
                      <a:cubicBezTo>
                        <a:pt x="113919" y="47"/>
                        <a:pt x="88957" y="7065"/>
                        <a:pt x="67205" y="20296"/>
                      </a:cubicBezTo>
                      <a:cubicBezTo>
                        <a:pt x="45387" y="33527"/>
                        <a:pt x="27677" y="52467"/>
                        <a:pt x="15870" y="75067"/>
                      </a:cubicBezTo>
                      <a:cubicBezTo>
                        <a:pt x="4063" y="97667"/>
                        <a:pt x="-1327" y="123067"/>
                        <a:pt x="277" y="148520"/>
                      </a:cubicBezTo>
                      <a:cubicBezTo>
                        <a:pt x="1817" y="173974"/>
                        <a:pt x="10287" y="198511"/>
                        <a:pt x="24789" y="219478"/>
                      </a:cubicBezTo>
                      <a:lnTo>
                        <a:pt x="132207" y="374384"/>
                      </a:lnTo>
                      <a:lnTo>
                        <a:pt x="139586" y="385011"/>
                      </a:lnTo>
                      <a:lnTo>
                        <a:pt x="146966" y="374384"/>
                      </a:lnTo>
                      <a:lnTo>
                        <a:pt x="254255" y="219478"/>
                      </a:lnTo>
                      <a:cubicBezTo>
                        <a:pt x="268757" y="198492"/>
                        <a:pt x="277292" y="173930"/>
                        <a:pt x="278832" y="148453"/>
                      </a:cubicBezTo>
                      <a:cubicBezTo>
                        <a:pt x="280436" y="122976"/>
                        <a:pt x="274981" y="97557"/>
                        <a:pt x="263175" y="74947"/>
                      </a:cubicBezTo>
                      <a:cubicBezTo>
                        <a:pt x="251304" y="52338"/>
                        <a:pt x="233529" y="33402"/>
                        <a:pt x="211711" y="20191"/>
                      </a:cubicBezTo>
                      <a:cubicBezTo>
                        <a:pt x="189895" y="6980"/>
                        <a:pt x="164933" y="-3"/>
                        <a:pt x="139394" y="0"/>
                      </a:cubicBezTo>
                      <a:lnTo>
                        <a:pt x="139394" y="0"/>
                      </a:lnTo>
                      <a:close/>
                    </a:path>
                  </a:pathLst>
                </a:custGeom>
                <a:solidFill>
                  <a:srgbClr val="FFFFFF"/>
                </a:solidFill>
                <a:ln w="6417" cap="flat">
                  <a:noFill/>
                  <a:prstDash val="solid"/>
                  <a:miter/>
                </a:ln>
              </p:spPr>
              <p:txBody>
                <a:bodyPr rtlCol="0" anchor="ctr"/>
                <a:lstStyle/>
                <a:p>
                  <a:endParaRPr lang="en-US" sz="810"/>
                </a:p>
              </p:txBody>
            </p:sp>
            <p:sp>
              <p:nvSpPr>
                <p:cNvPr id="877" name="Freeform: Shape 876">
                  <a:extLst>
                    <a:ext uri="{FF2B5EF4-FFF2-40B4-BE49-F238E27FC236}">
                      <a16:creationId xmlns:a16="http://schemas.microsoft.com/office/drawing/2014/main" id="{3A510E3B-E312-2F2F-FC37-E805ABAC0925}"/>
                    </a:ext>
                  </a:extLst>
                </p:cNvPr>
                <p:cNvSpPr/>
                <p:nvPr/>
              </p:nvSpPr>
              <p:spPr>
                <a:xfrm>
                  <a:off x="7098474" y="2449829"/>
                  <a:ext cx="261130" cy="360227"/>
                </a:xfrm>
                <a:custGeom>
                  <a:avLst/>
                  <a:gdLst>
                    <a:gd name="connsiteX0" fmla="*/ 237965 w 261130"/>
                    <a:gd name="connsiteY0" fmla="*/ 56272 h 360227"/>
                    <a:gd name="connsiteX1" fmla="*/ 153904 w 261130"/>
                    <a:gd name="connsiteY1" fmla="*/ 2094 h 360227"/>
                    <a:gd name="connsiteX2" fmla="*/ 56240 w 261130"/>
                    <a:gd name="connsiteY2" fmla="*/ 23309 h 360227"/>
                    <a:gd name="connsiteX3" fmla="*/ 2082 w 261130"/>
                    <a:gd name="connsiteY3" fmla="*/ 107489 h 360227"/>
                    <a:gd name="connsiteX4" fmla="*/ 23321 w 261130"/>
                    <a:gd name="connsiteY4" fmla="*/ 205322 h 360227"/>
                    <a:gd name="connsiteX5" fmla="*/ 130675 w 261130"/>
                    <a:gd name="connsiteY5" fmla="*/ 360227 h 360227"/>
                    <a:gd name="connsiteX6" fmla="*/ 237965 w 261130"/>
                    <a:gd name="connsiteY6" fmla="*/ 205322 h 360227"/>
                    <a:gd name="connsiteX7" fmla="*/ 261130 w 261130"/>
                    <a:gd name="connsiteY7" fmla="*/ 130797 h 360227"/>
                    <a:gd name="connsiteX8" fmla="*/ 237965 w 261130"/>
                    <a:gd name="connsiteY8" fmla="*/ 56272 h 360227"/>
                    <a:gd name="connsiteX9" fmla="*/ 224939 w 261130"/>
                    <a:gd name="connsiteY9" fmla="*/ 196406 h 360227"/>
                    <a:gd name="connsiteX10" fmla="*/ 130675 w 261130"/>
                    <a:gd name="connsiteY10" fmla="*/ 332577 h 360227"/>
                    <a:gd name="connsiteX11" fmla="*/ 36091 w 261130"/>
                    <a:gd name="connsiteY11" fmla="*/ 196316 h 360227"/>
                    <a:gd name="connsiteX12" fmla="*/ 15878 w 261130"/>
                    <a:gd name="connsiteY12" fmla="*/ 137917 h 360227"/>
                    <a:gd name="connsiteX13" fmla="*/ 28776 w 261130"/>
                    <a:gd name="connsiteY13" fmla="*/ 77481 h 360227"/>
                    <a:gd name="connsiteX14" fmla="*/ 71063 w 261130"/>
                    <a:gd name="connsiteY14" fmla="*/ 32459 h 360227"/>
                    <a:gd name="connsiteX15" fmla="*/ 130483 w 261130"/>
                    <a:gd name="connsiteY15" fmla="*/ 15853 h 360227"/>
                    <a:gd name="connsiteX16" fmla="*/ 189967 w 261130"/>
                    <a:gd name="connsiteY16" fmla="*/ 32459 h 360227"/>
                    <a:gd name="connsiteX17" fmla="*/ 232254 w 261130"/>
                    <a:gd name="connsiteY17" fmla="*/ 77481 h 360227"/>
                    <a:gd name="connsiteX18" fmla="*/ 245152 w 261130"/>
                    <a:gd name="connsiteY18" fmla="*/ 137917 h 360227"/>
                    <a:gd name="connsiteX19" fmla="*/ 224939 w 261130"/>
                    <a:gd name="connsiteY19" fmla="*/ 196316 h 360227"/>
                    <a:gd name="connsiteX20" fmla="*/ 224939 w 261130"/>
                    <a:gd name="connsiteY20" fmla="*/ 196406 h 36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1130" h="360227">
                      <a:moveTo>
                        <a:pt x="237965" y="56272"/>
                      </a:moveTo>
                      <a:cubicBezTo>
                        <a:pt x="218265" y="27764"/>
                        <a:pt x="188042" y="8276"/>
                        <a:pt x="153904" y="2094"/>
                      </a:cubicBezTo>
                      <a:cubicBezTo>
                        <a:pt x="119831" y="-4088"/>
                        <a:pt x="84667" y="3544"/>
                        <a:pt x="56240" y="23309"/>
                      </a:cubicBezTo>
                      <a:cubicBezTo>
                        <a:pt x="27749" y="43075"/>
                        <a:pt x="8306" y="73355"/>
                        <a:pt x="2082" y="107489"/>
                      </a:cubicBezTo>
                      <a:cubicBezTo>
                        <a:pt x="-4079" y="141623"/>
                        <a:pt x="3558" y="176815"/>
                        <a:pt x="23321" y="205322"/>
                      </a:cubicBezTo>
                      <a:lnTo>
                        <a:pt x="130675" y="360227"/>
                      </a:lnTo>
                      <a:lnTo>
                        <a:pt x="237965" y="205322"/>
                      </a:lnTo>
                      <a:cubicBezTo>
                        <a:pt x="253045" y="183392"/>
                        <a:pt x="261130" y="157407"/>
                        <a:pt x="261130" y="130797"/>
                      </a:cubicBezTo>
                      <a:cubicBezTo>
                        <a:pt x="261130" y="104187"/>
                        <a:pt x="253045" y="78202"/>
                        <a:pt x="237965" y="56272"/>
                      </a:cubicBezTo>
                      <a:close/>
                      <a:moveTo>
                        <a:pt x="224939" y="196406"/>
                      </a:moveTo>
                      <a:lnTo>
                        <a:pt x="130675" y="332577"/>
                      </a:lnTo>
                      <a:lnTo>
                        <a:pt x="36091" y="196316"/>
                      </a:lnTo>
                      <a:cubicBezTo>
                        <a:pt x="24156" y="179060"/>
                        <a:pt x="17162" y="158865"/>
                        <a:pt x="15878" y="137917"/>
                      </a:cubicBezTo>
                      <a:cubicBezTo>
                        <a:pt x="14595" y="116970"/>
                        <a:pt x="19022" y="96070"/>
                        <a:pt x="28776" y="77481"/>
                      </a:cubicBezTo>
                      <a:cubicBezTo>
                        <a:pt x="38465" y="58891"/>
                        <a:pt x="53096" y="43322"/>
                        <a:pt x="71063" y="32459"/>
                      </a:cubicBezTo>
                      <a:cubicBezTo>
                        <a:pt x="88966" y="21595"/>
                        <a:pt x="109564" y="15853"/>
                        <a:pt x="130483" y="15853"/>
                      </a:cubicBezTo>
                      <a:cubicBezTo>
                        <a:pt x="151466" y="15853"/>
                        <a:pt x="172000" y="21595"/>
                        <a:pt x="189967" y="32459"/>
                      </a:cubicBezTo>
                      <a:cubicBezTo>
                        <a:pt x="207870" y="43322"/>
                        <a:pt x="222501" y="58891"/>
                        <a:pt x="232254" y="77481"/>
                      </a:cubicBezTo>
                      <a:cubicBezTo>
                        <a:pt x="242007" y="96070"/>
                        <a:pt x="246435" y="116970"/>
                        <a:pt x="245152" y="137917"/>
                      </a:cubicBezTo>
                      <a:cubicBezTo>
                        <a:pt x="243868" y="158865"/>
                        <a:pt x="236874" y="179060"/>
                        <a:pt x="224939" y="196316"/>
                      </a:cubicBezTo>
                      <a:lnTo>
                        <a:pt x="224939" y="196406"/>
                      </a:lnTo>
                      <a:close/>
                    </a:path>
                  </a:pathLst>
                </a:custGeom>
                <a:solidFill>
                  <a:srgbClr val="2D5967"/>
                </a:solidFill>
                <a:ln w="6417" cap="flat">
                  <a:noFill/>
                  <a:prstDash val="solid"/>
                  <a:miter/>
                </a:ln>
              </p:spPr>
              <p:txBody>
                <a:bodyPr rtlCol="0" anchor="ctr"/>
                <a:lstStyle/>
                <a:p>
                  <a:endParaRPr lang="en-US" sz="810"/>
                </a:p>
              </p:txBody>
            </p:sp>
            <p:sp>
              <p:nvSpPr>
                <p:cNvPr id="878" name="Freeform: Shape 877">
                  <a:extLst>
                    <a:ext uri="{FF2B5EF4-FFF2-40B4-BE49-F238E27FC236}">
                      <a16:creationId xmlns:a16="http://schemas.microsoft.com/office/drawing/2014/main" id="{4E2B310E-BC72-8501-C69B-4EE95B13BCE8}"/>
                    </a:ext>
                  </a:extLst>
                </p:cNvPr>
                <p:cNvSpPr/>
                <p:nvPr/>
              </p:nvSpPr>
              <p:spPr>
                <a:xfrm>
                  <a:off x="7172741" y="2485944"/>
                  <a:ext cx="112625" cy="155542"/>
                </a:xfrm>
                <a:custGeom>
                  <a:avLst/>
                  <a:gdLst>
                    <a:gd name="connsiteX0" fmla="*/ 96001 w 112625"/>
                    <a:gd name="connsiteY0" fmla="*/ 59151 h 155542"/>
                    <a:gd name="connsiteX1" fmla="*/ 96001 w 112625"/>
                    <a:gd name="connsiteY1" fmla="*/ 39698 h 155542"/>
                    <a:gd name="connsiteX2" fmla="*/ 91701 w 112625"/>
                    <a:gd name="connsiteY2" fmla="*/ 21974 h 155542"/>
                    <a:gd name="connsiteX3" fmla="*/ 79959 w 112625"/>
                    <a:gd name="connsiteY3" fmla="*/ 7996 h 155542"/>
                    <a:gd name="connsiteX4" fmla="*/ 63404 w 112625"/>
                    <a:gd name="connsiteY4" fmla="*/ 645 h 155542"/>
                    <a:gd name="connsiteX5" fmla="*/ 45243 w 112625"/>
                    <a:gd name="connsiteY5" fmla="*/ 1602 h 155542"/>
                    <a:gd name="connsiteX6" fmla="*/ 24517 w 112625"/>
                    <a:gd name="connsiteY6" fmla="*/ 16259 h 155542"/>
                    <a:gd name="connsiteX7" fmla="*/ 16624 w 112625"/>
                    <a:gd name="connsiteY7" fmla="*/ 40418 h 155542"/>
                    <a:gd name="connsiteX8" fmla="*/ 16624 w 112625"/>
                    <a:gd name="connsiteY8" fmla="*/ 59151 h 155542"/>
                    <a:gd name="connsiteX9" fmla="*/ 1095 w 112625"/>
                    <a:gd name="connsiteY9" fmla="*/ 88011 h 155542"/>
                    <a:gd name="connsiteX10" fmla="*/ 4240 w 112625"/>
                    <a:gd name="connsiteY10" fmla="*/ 120642 h 155542"/>
                    <a:gd name="connsiteX11" fmla="*/ 24966 w 112625"/>
                    <a:gd name="connsiteY11" fmla="*/ 146012 h 155542"/>
                    <a:gd name="connsiteX12" fmla="*/ 56344 w 112625"/>
                    <a:gd name="connsiteY12" fmla="*/ 155542 h 155542"/>
                    <a:gd name="connsiteX13" fmla="*/ 87659 w 112625"/>
                    <a:gd name="connsiteY13" fmla="*/ 146012 h 155542"/>
                    <a:gd name="connsiteX14" fmla="*/ 108385 w 112625"/>
                    <a:gd name="connsiteY14" fmla="*/ 120642 h 155542"/>
                    <a:gd name="connsiteX15" fmla="*/ 111530 w 112625"/>
                    <a:gd name="connsiteY15" fmla="*/ 88011 h 155542"/>
                    <a:gd name="connsiteX16" fmla="*/ 96001 w 112625"/>
                    <a:gd name="connsiteY16" fmla="*/ 59151 h 155542"/>
                    <a:gd name="connsiteX17" fmla="*/ 32410 w 112625"/>
                    <a:gd name="connsiteY17" fmla="*/ 40418 h 155542"/>
                    <a:gd name="connsiteX18" fmla="*/ 37030 w 112625"/>
                    <a:gd name="connsiteY18" fmla="*/ 25710 h 155542"/>
                    <a:gd name="connsiteX19" fmla="*/ 49543 w 112625"/>
                    <a:gd name="connsiteY19" fmla="*/ 16732 h 155542"/>
                    <a:gd name="connsiteX20" fmla="*/ 60515 w 112625"/>
                    <a:gd name="connsiteY20" fmla="*/ 16172 h 155542"/>
                    <a:gd name="connsiteX21" fmla="*/ 70526 w 112625"/>
                    <a:gd name="connsiteY21" fmla="*/ 20605 h 155542"/>
                    <a:gd name="connsiteX22" fmla="*/ 77584 w 112625"/>
                    <a:gd name="connsiteY22" fmla="*/ 29022 h 155542"/>
                    <a:gd name="connsiteX23" fmla="*/ 80216 w 112625"/>
                    <a:gd name="connsiteY23" fmla="*/ 39698 h 155542"/>
                    <a:gd name="connsiteX24" fmla="*/ 80216 w 112625"/>
                    <a:gd name="connsiteY24" fmla="*/ 48074 h 155542"/>
                    <a:gd name="connsiteX25" fmla="*/ 56344 w 112625"/>
                    <a:gd name="connsiteY25" fmla="*/ 42758 h 155542"/>
                    <a:gd name="connsiteX26" fmla="*/ 32410 w 112625"/>
                    <a:gd name="connsiteY26" fmla="*/ 48074 h 155542"/>
                    <a:gd name="connsiteX27" fmla="*/ 32410 w 112625"/>
                    <a:gd name="connsiteY27" fmla="*/ 40418 h 155542"/>
                    <a:gd name="connsiteX28" fmla="*/ 56344 w 112625"/>
                    <a:gd name="connsiteY28" fmla="*/ 139485 h 155542"/>
                    <a:gd name="connsiteX29" fmla="*/ 33629 w 112625"/>
                    <a:gd name="connsiteY29" fmla="*/ 132744 h 155542"/>
                    <a:gd name="connsiteX30" fmla="*/ 18549 w 112625"/>
                    <a:gd name="connsiteY30" fmla="*/ 114502 h 155542"/>
                    <a:gd name="connsiteX31" fmla="*/ 16175 w 112625"/>
                    <a:gd name="connsiteY31" fmla="*/ 90936 h 155542"/>
                    <a:gd name="connsiteX32" fmla="*/ 27277 w 112625"/>
                    <a:gd name="connsiteY32" fmla="*/ 70026 h 155542"/>
                    <a:gd name="connsiteX33" fmla="*/ 48131 w 112625"/>
                    <a:gd name="connsiteY33" fmla="*/ 58851 h 155542"/>
                    <a:gd name="connsiteX34" fmla="*/ 71681 w 112625"/>
                    <a:gd name="connsiteY34" fmla="*/ 61195 h 155542"/>
                    <a:gd name="connsiteX35" fmla="*/ 89905 w 112625"/>
                    <a:gd name="connsiteY35" fmla="*/ 76265 h 155542"/>
                    <a:gd name="connsiteX36" fmla="*/ 96707 w 112625"/>
                    <a:gd name="connsiteY36" fmla="*/ 98958 h 155542"/>
                    <a:gd name="connsiteX37" fmla="*/ 93755 w 112625"/>
                    <a:gd name="connsiteY37" fmla="*/ 114557 h 155542"/>
                    <a:gd name="connsiteX38" fmla="*/ 85028 w 112625"/>
                    <a:gd name="connsiteY38" fmla="*/ 127811 h 155542"/>
                    <a:gd name="connsiteX39" fmla="*/ 71873 w 112625"/>
                    <a:gd name="connsiteY39" fmla="*/ 136668 h 155542"/>
                    <a:gd name="connsiteX40" fmla="*/ 56344 w 112625"/>
                    <a:gd name="connsiteY40" fmla="*/ 139755 h 155542"/>
                    <a:gd name="connsiteX41" fmla="*/ 56344 w 112625"/>
                    <a:gd name="connsiteY41" fmla="*/ 139485 h 155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2625" h="155542">
                      <a:moveTo>
                        <a:pt x="96001" y="59151"/>
                      </a:moveTo>
                      <a:lnTo>
                        <a:pt x="96001" y="39698"/>
                      </a:lnTo>
                      <a:cubicBezTo>
                        <a:pt x="95937" y="33537"/>
                        <a:pt x="94461" y="27472"/>
                        <a:pt x="91701" y="21974"/>
                      </a:cubicBezTo>
                      <a:cubicBezTo>
                        <a:pt x="88878" y="16476"/>
                        <a:pt x="84900" y="11693"/>
                        <a:pt x="79959" y="7996"/>
                      </a:cubicBezTo>
                      <a:cubicBezTo>
                        <a:pt x="75082" y="4274"/>
                        <a:pt x="69435" y="1756"/>
                        <a:pt x="63404" y="645"/>
                      </a:cubicBezTo>
                      <a:cubicBezTo>
                        <a:pt x="57371" y="-466"/>
                        <a:pt x="51147" y="-138"/>
                        <a:pt x="45243" y="1602"/>
                      </a:cubicBezTo>
                      <a:cubicBezTo>
                        <a:pt x="36966" y="4124"/>
                        <a:pt x="29651" y="9264"/>
                        <a:pt x="24517" y="16259"/>
                      </a:cubicBezTo>
                      <a:cubicBezTo>
                        <a:pt x="19383" y="23253"/>
                        <a:pt x="16624" y="31727"/>
                        <a:pt x="16624" y="40418"/>
                      </a:cubicBezTo>
                      <a:lnTo>
                        <a:pt x="16624" y="59151"/>
                      </a:lnTo>
                      <a:cubicBezTo>
                        <a:pt x="8732" y="67019"/>
                        <a:pt x="3341" y="77064"/>
                        <a:pt x="1095" y="88011"/>
                      </a:cubicBezTo>
                      <a:cubicBezTo>
                        <a:pt x="-1086" y="98959"/>
                        <a:pt x="5" y="110316"/>
                        <a:pt x="4240" y="120642"/>
                      </a:cubicBezTo>
                      <a:cubicBezTo>
                        <a:pt x="8539" y="130968"/>
                        <a:pt x="15726" y="139798"/>
                        <a:pt x="24966" y="146012"/>
                      </a:cubicBezTo>
                      <a:cubicBezTo>
                        <a:pt x="34271" y="152225"/>
                        <a:pt x="45179" y="155542"/>
                        <a:pt x="56344" y="155542"/>
                      </a:cubicBezTo>
                      <a:cubicBezTo>
                        <a:pt x="67446" y="155542"/>
                        <a:pt x="78354" y="152225"/>
                        <a:pt x="87659" y="146012"/>
                      </a:cubicBezTo>
                      <a:cubicBezTo>
                        <a:pt x="96899" y="139798"/>
                        <a:pt x="104150" y="130968"/>
                        <a:pt x="108385" y="120642"/>
                      </a:cubicBezTo>
                      <a:cubicBezTo>
                        <a:pt x="112620" y="110316"/>
                        <a:pt x="113711" y="98959"/>
                        <a:pt x="111530" y="88011"/>
                      </a:cubicBezTo>
                      <a:cubicBezTo>
                        <a:pt x="109283" y="77064"/>
                        <a:pt x="103893" y="67019"/>
                        <a:pt x="96001" y="59151"/>
                      </a:cubicBezTo>
                      <a:close/>
                      <a:moveTo>
                        <a:pt x="32410" y="40418"/>
                      </a:moveTo>
                      <a:cubicBezTo>
                        <a:pt x="32345" y="35141"/>
                        <a:pt x="33950" y="29981"/>
                        <a:pt x="37030" y="25710"/>
                      </a:cubicBezTo>
                      <a:cubicBezTo>
                        <a:pt x="40110" y="21440"/>
                        <a:pt x="44538" y="18290"/>
                        <a:pt x="49543" y="16732"/>
                      </a:cubicBezTo>
                      <a:cubicBezTo>
                        <a:pt x="53136" y="15691"/>
                        <a:pt x="56858" y="15499"/>
                        <a:pt x="60515" y="16172"/>
                      </a:cubicBezTo>
                      <a:cubicBezTo>
                        <a:pt x="64174" y="16844"/>
                        <a:pt x="67574" y="18362"/>
                        <a:pt x="70526" y="20605"/>
                      </a:cubicBezTo>
                      <a:cubicBezTo>
                        <a:pt x="73478" y="22833"/>
                        <a:pt x="75916" y="25712"/>
                        <a:pt x="77584" y="29022"/>
                      </a:cubicBezTo>
                      <a:cubicBezTo>
                        <a:pt x="79317" y="32332"/>
                        <a:pt x="80216" y="35984"/>
                        <a:pt x="80216" y="39698"/>
                      </a:cubicBezTo>
                      <a:lnTo>
                        <a:pt x="80216" y="48074"/>
                      </a:lnTo>
                      <a:cubicBezTo>
                        <a:pt x="72772" y="44572"/>
                        <a:pt x="64558" y="42758"/>
                        <a:pt x="56344" y="42758"/>
                      </a:cubicBezTo>
                      <a:cubicBezTo>
                        <a:pt x="48067" y="42758"/>
                        <a:pt x="39853" y="44572"/>
                        <a:pt x="32410" y="48074"/>
                      </a:cubicBezTo>
                      <a:lnTo>
                        <a:pt x="32410" y="40418"/>
                      </a:lnTo>
                      <a:close/>
                      <a:moveTo>
                        <a:pt x="56344" y="139485"/>
                      </a:moveTo>
                      <a:cubicBezTo>
                        <a:pt x="48259" y="139539"/>
                        <a:pt x="40367" y="137192"/>
                        <a:pt x="33629" y="132744"/>
                      </a:cubicBezTo>
                      <a:cubicBezTo>
                        <a:pt x="26891" y="128296"/>
                        <a:pt x="21694" y="121946"/>
                        <a:pt x="18549" y="114502"/>
                      </a:cubicBezTo>
                      <a:cubicBezTo>
                        <a:pt x="15405" y="107058"/>
                        <a:pt x="14571" y="98856"/>
                        <a:pt x="16175" y="90936"/>
                      </a:cubicBezTo>
                      <a:cubicBezTo>
                        <a:pt x="17716" y="83017"/>
                        <a:pt x="21566" y="75739"/>
                        <a:pt x="27277" y="70026"/>
                      </a:cubicBezTo>
                      <a:cubicBezTo>
                        <a:pt x="32987" y="64313"/>
                        <a:pt x="40238" y="60423"/>
                        <a:pt x="48131" y="58851"/>
                      </a:cubicBezTo>
                      <a:cubicBezTo>
                        <a:pt x="56024" y="57278"/>
                        <a:pt x="64238" y="58095"/>
                        <a:pt x="71681" y="61195"/>
                      </a:cubicBezTo>
                      <a:cubicBezTo>
                        <a:pt x="79124" y="64296"/>
                        <a:pt x="85477" y="69541"/>
                        <a:pt x="89905" y="76265"/>
                      </a:cubicBezTo>
                      <a:cubicBezTo>
                        <a:pt x="94397" y="82989"/>
                        <a:pt x="96771" y="90887"/>
                        <a:pt x="96707" y="98958"/>
                      </a:cubicBezTo>
                      <a:cubicBezTo>
                        <a:pt x="96771" y="104302"/>
                        <a:pt x="95744" y="109604"/>
                        <a:pt x="93755" y="114557"/>
                      </a:cubicBezTo>
                      <a:cubicBezTo>
                        <a:pt x="91765" y="119510"/>
                        <a:pt x="88814" y="124016"/>
                        <a:pt x="85028" y="127811"/>
                      </a:cubicBezTo>
                      <a:cubicBezTo>
                        <a:pt x="81242" y="131607"/>
                        <a:pt x="76815" y="134617"/>
                        <a:pt x="71873" y="136668"/>
                      </a:cubicBezTo>
                      <a:cubicBezTo>
                        <a:pt x="66932" y="138718"/>
                        <a:pt x="61671" y="139768"/>
                        <a:pt x="56344" y="139755"/>
                      </a:cubicBezTo>
                      <a:lnTo>
                        <a:pt x="56344" y="139485"/>
                      </a:lnTo>
                      <a:close/>
                    </a:path>
                  </a:pathLst>
                </a:custGeom>
                <a:solidFill>
                  <a:srgbClr val="2D5967"/>
                </a:solidFill>
                <a:ln w="6417" cap="flat">
                  <a:noFill/>
                  <a:prstDash val="solid"/>
                  <a:miter/>
                </a:ln>
              </p:spPr>
              <p:txBody>
                <a:bodyPr rtlCol="0" anchor="ctr"/>
                <a:lstStyle/>
                <a:p>
                  <a:endParaRPr lang="en-US" sz="810"/>
                </a:p>
              </p:txBody>
            </p:sp>
            <p:sp>
              <p:nvSpPr>
                <p:cNvPr id="879" name="Freeform: Shape 878">
                  <a:extLst>
                    <a:ext uri="{FF2B5EF4-FFF2-40B4-BE49-F238E27FC236}">
                      <a16:creationId xmlns:a16="http://schemas.microsoft.com/office/drawing/2014/main" id="{A3542ED8-5502-6317-5625-D8A747969580}"/>
                    </a:ext>
                  </a:extLst>
                </p:cNvPr>
                <p:cNvSpPr/>
                <p:nvPr/>
              </p:nvSpPr>
              <p:spPr>
                <a:xfrm>
                  <a:off x="7217134" y="2567607"/>
                  <a:ext cx="23822" cy="37645"/>
                </a:xfrm>
                <a:custGeom>
                  <a:avLst/>
                  <a:gdLst>
                    <a:gd name="connsiteX0" fmla="*/ 11951 w 23822"/>
                    <a:gd name="connsiteY0" fmla="*/ 0 h 37645"/>
                    <a:gd name="connsiteX1" fmla="*/ 10475 w 23822"/>
                    <a:gd name="connsiteY1" fmla="*/ 0 h 37645"/>
                    <a:gd name="connsiteX2" fmla="*/ 3610 w 23822"/>
                    <a:gd name="connsiteY2" fmla="*/ 3305 h 37645"/>
                    <a:gd name="connsiteX3" fmla="*/ 144 w 23822"/>
                    <a:gd name="connsiteY3" fmla="*/ 10087 h 37645"/>
                    <a:gd name="connsiteX4" fmla="*/ 1300 w 23822"/>
                    <a:gd name="connsiteY4" fmla="*/ 17209 h 37645"/>
                    <a:gd name="connsiteX5" fmla="*/ 6368 w 23822"/>
                    <a:gd name="connsiteY5" fmla="*/ 22335 h 37645"/>
                    <a:gd name="connsiteX6" fmla="*/ 3994 w 23822"/>
                    <a:gd name="connsiteY6" fmla="*/ 37646 h 37645"/>
                    <a:gd name="connsiteX7" fmla="*/ 19844 w 23822"/>
                    <a:gd name="connsiteY7" fmla="*/ 37646 h 37645"/>
                    <a:gd name="connsiteX8" fmla="*/ 17662 w 23822"/>
                    <a:gd name="connsiteY8" fmla="*/ 22335 h 37645"/>
                    <a:gd name="connsiteX9" fmla="*/ 22154 w 23822"/>
                    <a:gd name="connsiteY9" fmla="*/ 17897 h 37645"/>
                    <a:gd name="connsiteX10" fmla="*/ 23823 w 23822"/>
                    <a:gd name="connsiteY10" fmla="*/ 11798 h 37645"/>
                    <a:gd name="connsiteX11" fmla="*/ 20293 w 23822"/>
                    <a:gd name="connsiteY11" fmla="*/ 3450 h 37645"/>
                    <a:gd name="connsiteX12" fmla="*/ 11951 w 23822"/>
                    <a:gd name="connsiteY12" fmla="*/ 0 h 3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22" h="37645">
                      <a:moveTo>
                        <a:pt x="11951" y="0"/>
                      </a:moveTo>
                      <a:lnTo>
                        <a:pt x="10475" y="0"/>
                      </a:lnTo>
                      <a:cubicBezTo>
                        <a:pt x="7908" y="324"/>
                        <a:pt x="5470" y="1484"/>
                        <a:pt x="3610" y="3305"/>
                      </a:cubicBezTo>
                      <a:cubicBezTo>
                        <a:pt x="1748" y="5126"/>
                        <a:pt x="530" y="7507"/>
                        <a:pt x="144" y="10087"/>
                      </a:cubicBezTo>
                      <a:cubicBezTo>
                        <a:pt x="-240" y="12522"/>
                        <a:pt x="144" y="15012"/>
                        <a:pt x="1300" y="17209"/>
                      </a:cubicBezTo>
                      <a:cubicBezTo>
                        <a:pt x="2390" y="19405"/>
                        <a:pt x="4187" y="21198"/>
                        <a:pt x="6368" y="22335"/>
                      </a:cubicBezTo>
                      <a:lnTo>
                        <a:pt x="3994" y="37646"/>
                      </a:lnTo>
                      <a:lnTo>
                        <a:pt x="19844" y="37646"/>
                      </a:lnTo>
                      <a:lnTo>
                        <a:pt x="17662" y="22335"/>
                      </a:lnTo>
                      <a:cubicBezTo>
                        <a:pt x="19523" y="21280"/>
                        <a:pt x="21127" y="19749"/>
                        <a:pt x="22154" y="17897"/>
                      </a:cubicBezTo>
                      <a:cubicBezTo>
                        <a:pt x="23245" y="16045"/>
                        <a:pt x="23823" y="13940"/>
                        <a:pt x="23823" y="11798"/>
                      </a:cubicBezTo>
                      <a:cubicBezTo>
                        <a:pt x="23759" y="8661"/>
                        <a:pt x="22539" y="5660"/>
                        <a:pt x="20293" y="3450"/>
                      </a:cubicBezTo>
                      <a:cubicBezTo>
                        <a:pt x="18047" y="1240"/>
                        <a:pt x="15095" y="0"/>
                        <a:pt x="11951" y="0"/>
                      </a:cubicBezTo>
                      <a:close/>
                    </a:path>
                  </a:pathLst>
                </a:custGeom>
                <a:solidFill>
                  <a:srgbClr val="2D5967"/>
                </a:solidFill>
                <a:ln w="6417" cap="flat">
                  <a:noFill/>
                  <a:prstDash val="solid"/>
                  <a:miter/>
                </a:ln>
              </p:spPr>
              <p:txBody>
                <a:bodyPr rtlCol="0" anchor="ctr"/>
                <a:lstStyle/>
                <a:p>
                  <a:endParaRPr lang="en-US" sz="810"/>
                </a:p>
              </p:txBody>
            </p:sp>
          </p:grpSp>
          <p:grpSp>
            <p:nvGrpSpPr>
              <p:cNvPr id="880" name="Graphic 4">
                <a:extLst>
                  <a:ext uri="{FF2B5EF4-FFF2-40B4-BE49-F238E27FC236}">
                    <a16:creationId xmlns:a16="http://schemas.microsoft.com/office/drawing/2014/main" id="{66283565-1131-8028-1FAA-5073FC41876F}"/>
                  </a:ext>
                </a:extLst>
              </p:cNvPr>
              <p:cNvGrpSpPr/>
              <p:nvPr/>
            </p:nvGrpSpPr>
            <p:grpSpPr>
              <a:xfrm>
                <a:off x="6868908" y="2785332"/>
                <a:ext cx="729687" cy="319652"/>
                <a:chOff x="6868908" y="2785332"/>
                <a:chExt cx="729687" cy="319652"/>
              </a:xfrm>
              <a:solidFill>
                <a:srgbClr val="000000"/>
              </a:solidFill>
            </p:grpSpPr>
            <p:sp>
              <p:nvSpPr>
                <p:cNvPr id="881" name="TextBox 880">
                  <a:extLst>
                    <a:ext uri="{FF2B5EF4-FFF2-40B4-BE49-F238E27FC236}">
                      <a16:creationId xmlns:a16="http://schemas.microsoft.com/office/drawing/2014/main" id="{716D4735-8853-99F9-9192-61B19C599D60}"/>
                    </a:ext>
                  </a:extLst>
                </p:cNvPr>
                <p:cNvSpPr txBox="1"/>
                <p:nvPr/>
              </p:nvSpPr>
              <p:spPr>
                <a:xfrm>
                  <a:off x="6976518" y="2785332"/>
                  <a:ext cx="51007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Private</a:t>
                  </a:r>
                </a:p>
              </p:txBody>
            </p:sp>
            <p:sp>
              <p:nvSpPr>
                <p:cNvPr id="882" name="TextBox 881">
                  <a:extLst>
                    <a:ext uri="{FF2B5EF4-FFF2-40B4-BE49-F238E27FC236}">
                      <a16:creationId xmlns:a16="http://schemas.microsoft.com/office/drawing/2014/main" id="{A58156C6-6498-4065-EC74-49FD6B3730A5}"/>
                    </a:ext>
                  </a:extLst>
                </p:cNvPr>
                <p:cNvSpPr txBox="1"/>
                <p:nvPr/>
              </p:nvSpPr>
              <p:spPr>
                <a:xfrm>
                  <a:off x="6868908" y="2888002"/>
                  <a:ext cx="72968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Endpoint IP</a:t>
                  </a:r>
                </a:p>
              </p:txBody>
            </p:sp>
          </p:grpSp>
        </p:grpSp>
        <p:grpSp>
          <p:nvGrpSpPr>
            <p:cNvPr id="883" name="Graphic 4">
              <a:extLst>
                <a:ext uri="{FF2B5EF4-FFF2-40B4-BE49-F238E27FC236}">
                  <a16:creationId xmlns:a16="http://schemas.microsoft.com/office/drawing/2014/main" id="{4A5A1A5E-C5FF-C9CF-E135-B6A7D8D2587D}"/>
                </a:ext>
              </a:extLst>
            </p:cNvPr>
            <p:cNvGrpSpPr/>
            <p:nvPr/>
          </p:nvGrpSpPr>
          <p:grpSpPr>
            <a:xfrm>
              <a:off x="7665944" y="2440806"/>
              <a:ext cx="772969" cy="561508"/>
              <a:chOff x="7665944" y="2440806"/>
              <a:chExt cx="772969" cy="561508"/>
            </a:xfrm>
          </p:grpSpPr>
          <p:grpSp>
            <p:nvGrpSpPr>
              <p:cNvPr id="884" name="Graphic 4">
                <a:extLst>
                  <a:ext uri="{FF2B5EF4-FFF2-40B4-BE49-F238E27FC236}">
                    <a16:creationId xmlns:a16="http://schemas.microsoft.com/office/drawing/2014/main" id="{AAC17B9D-A4C3-C04C-AF75-FBACD09C22B1}"/>
                  </a:ext>
                </a:extLst>
              </p:cNvPr>
              <p:cNvGrpSpPr/>
              <p:nvPr/>
            </p:nvGrpSpPr>
            <p:grpSpPr>
              <a:xfrm>
                <a:off x="7859540" y="2440806"/>
                <a:ext cx="375193" cy="385010"/>
                <a:chOff x="7859540" y="2440806"/>
                <a:chExt cx="375193" cy="385010"/>
              </a:xfrm>
            </p:grpSpPr>
            <p:sp>
              <p:nvSpPr>
                <p:cNvPr id="906" name="Freeform: Shape 905">
                  <a:extLst>
                    <a:ext uri="{FF2B5EF4-FFF2-40B4-BE49-F238E27FC236}">
                      <a16:creationId xmlns:a16="http://schemas.microsoft.com/office/drawing/2014/main" id="{E31D1280-AD79-3732-6893-96CAF1066AE9}"/>
                    </a:ext>
                  </a:extLst>
                </p:cNvPr>
                <p:cNvSpPr/>
                <p:nvPr/>
              </p:nvSpPr>
              <p:spPr>
                <a:xfrm>
                  <a:off x="7864032" y="2450633"/>
                  <a:ext cx="90220" cy="360892"/>
                </a:xfrm>
                <a:custGeom>
                  <a:avLst/>
                  <a:gdLst>
                    <a:gd name="connsiteX0" fmla="*/ 0 w 90220"/>
                    <a:gd name="connsiteY0" fmla="*/ 282281 h 360892"/>
                    <a:gd name="connsiteX1" fmla="*/ 0 w 90220"/>
                    <a:gd name="connsiteY1" fmla="*/ 77717 h 360892"/>
                    <a:gd name="connsiteX2" fmla="*/ 90220 w 90220"/>
                    <a:gd name="connsiteY2" fmla="*/ 0 h 360892"/>
                    <a:gd name="connsiteX3" fmla="*/ 90220 w 90220"/>
                    <a:gd name="connsiteY3" fmla="*/ 360893 h 360892"/>
                    <a:gd name="connsiteX4" fmla="*/ 0 w 90220"/>
                    <a:gd name="connsiteY4" fmla="*/ 282281 h 36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20" h="360892">
                      <a:moveTo>
                        <a:pt x="0" y="282281"/>
                      </a:moveTo>
                      <a:lnTo>
                        <a:pt x="0" y="77717"/>
                      </a:lnTo>
                      <a:lnTo>
                        <a:pt x="90220" y="0"/>
                      </a:lnTo>
                      <a:lnTo>
                        <a:pt x="90220" y="360893"/>
                      </a:lnTo>
                      <a:lnTo>
                        <a:pt x="0" y="282281"/>
                      </a:lnTo>
                      <a:close/>
                    </a:path>
                  </a:pathLst>
                </a:custGeom>
                <a:solidFill>
                  <a:srgbClr val="FFFFFF"/>
                </a:solidFill>
                <a:ln w="6417" cap="flat">
                  <a:noFill/>
                  <a:prstDash val="solid"/>
                  <a:miter/>
                </a:ln>
              </p:spPr>
              <p:txBody>
                <a:bodyPr rtlCol="0" anchor="ctr"/>
                <a:lstStyle/>
                <a:p>
                  <a:endParaRPr lang="en-US" sz="810"/>
                </a:p>
              </p:txBody>
            </p:sp>
            <p:sp>
              <p:nvSpPr>
                <p:cNvPr id="907" name="Freeform: Shape 906">
                  <a:extLst>
                    <a:ext uri="{FF2B5EF4-FFF2-40B4-BE49-F238E27FC236}">
                      <a16:creationId xmlns:a16="http://schemas.microsoft.com/office/drawing/2014/main" id="{DB355866-129F-66D0-9F5E-768C1003B89A}"/>
                    </a:ext>
                  </a:extLst>
                </p:cNvPr>
                <p:cNvSpPr/>
                <p:nvPr/>
              </p:nvSpPr>
              <p:spPr>
                <a:xfrm>
                  <a:off x="7859540" y="2440806"/>
                  <a:ext cx="99204" cy="381436"/>
                </a:xfrm>
                <a:custGeom>
                  <a:avLst/>
                  <a:gdLst>
                    <a:gd name="connsiteX0" fmla="*/ 90221 w 99204"/>
                    <a:gd name="connsiteY0" fmla="*/ 19652 h 381436"/>
                    <a:gd name="connsiteX1" fmla="*/ 90221 w 99204"/>
                    <a:gd name="connsiteY1" fmla="*/ 360890 h 381436"/>
                    <a:gd name="connsiteX2" fmla="*/ 8984 w 99204"/>
                    <a:gd name="connsiteY2" fmla="*/ 289428 h 381436"/>
                    <a:gd name="connsiteX3" fmla="*/ 8984 w 99204"/>
                    <a:gd name="connsiteY3" fmla="*/ 89330 h 381436"/>
                    <a:gd name="connsiteX4" fmla="*/ 90221 w 99204"/>
                    <a:gd name="connsiteY4" fmla="*/ 19652 h 381436"/>
                    <a:gd name="connsiteX5" fmla="*/ 99205 w 99204"/>
                    <a:gd name="connsiteY5" fmla="*/ 0 h 381436"/>
                    <a:gd name="connsiteX6" fmla="*/ 83997 w 99204"/>
                    <a:gd name="connsiteY6" fmla="*/ 12506 h 381436"/>
                    <a:gd name="connsiteX7" fmla="*/ 2695 w 99204"/>
                    <a:gd name="connsiteY7" fmla="*/ 83076 h 381436"/>
                    <a:gd name="connsiteX8" fmla="*/ 0 w 99204"/>
                    <a:gd name="connsiteY8" fmla="*/ 85757 h 381436"/>
                    <a:gd name="connsiteX9" fmla="*/ 0 w 99204"/>
                    <a:gd name="connsiteY9" fmla="*/ 89330 h 381436"/>
                    <a:gd name="connsiteX10" fmla="*/ 0 w 99204"/>
                    <a:gd name="connsiteY10" fmla="*/ 289428 h 381436"/>
                    <a:gd name="connsiteX11" fmla="*/ 0 w 99204"/>
                    <a:gd name="connsiteY11" fmla="*/ 293895 h 381436"/>
                    <a:gd name="connsiteX12" fmla="*/ 2695 w 99204"/>
                    <a:gd name="connsiteY12" fmla="*/ 296574 h 381436"/>
                    <a:gd name="connsiteX13" fmla="*/ 83997 w 99204"/>
                    <a:gd name="connsiteY13" fmla="*/ 368038 h 381436"/>
                    <a:gd name="connsiteX14" fmla="*/ 99205 w 99204"/>
                    <a:gd name="connsiteY14" fmla="*/ 381436 h 381436"/>
                    <a:gd name="connsiteX15" fmla="*/ 99205 w 99204"/>
                    <a:gd name="connsiteY15" fmla="*/ 361788 h 381436"/>
                    <a:gd name="connsiteX16" fmla="*/ 99205 w 99204"/>
                    <a:gd name="connsiteY16" fmla="*/ 19652 h 381436"/>
                    <a:gd name="connsiteX17" fmla="*/ 99205 w 99204"/>
                    <a:gd name="connsiteY17" fmla="*/ 0 h 381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204" h="381436">
                      <a:moveTo>
                        <a:pt x="90221" y="19652"/>
                      </a:moveTo>
                      <a:lnTo>
                        <a:pt x="90221" y="360890"/>
                      </a:lnTo>
                      <a:lnTo>
                        <a:pt x="8984" y="289428"/>
                      </a:lnTo>
                      <a:lnTo>
                        <a:pt x="8984" y="89330"/>
                      </a:lnTo>
                      <a:lnTo>
                        <a:pt x="90221" y="19652"/>
                      </a:lnTo>
                      <a:close/>
                      <a:moveTo>
                        <a:pt x="99205" y="0"/>
                      </a:moveTo>
                      <a:lnTo>
                        <a:pt x="83997" y="12506"/>
                      </a:lnTo>
                      <a:lnTo>
                        <a:pt x="2695" y="83076"/>
                      </a:lnTo>
                      <a:lnTo>
                        <a:pt x="0" y="85757"/>
                      </a:lnTo>
                      <a:lnTo>
                        <a:pt x="0" y="89330"/>
                      </a:lnTo>
                      <a:lnTo>
                        <a:pt x="0" y="289428"/>
                      </a:lnTo>
                      <a:lnTo>
                        <a:pt x="0" y="293895"/>
                      </a:lnTo>
                      <a:lnTo>
                        <a:pt x="2695" y="296574"/>
                      </a:lnTo>
                      <a:lnTo>
                        <a:pt x="83997" y="368038"/>
                      </a:lnTo>
                      <a:lnTo>
                        <a:pt x="99205" y="381436"/>
                      </a:lnTo>
                      <a:lnTo>
                        <a:pt x="99205" y="361788"/>
                      </a:lnTo>
                      <a:lnTo>
                        <a:pt x="99205" y="19652"/>
                      </a:lnTo>
                      <a:lnTo>
                        <a:pt x="99205" y="0"/>
                      </a:lnTo>
                      <a:close/>
                    </a:path>
                  </a:pathLst>
                </a:custGeom>
                <a:solidFill>
                  <a:srgbClr val="FFFFFF"/>
                </a:solidFill>
                <a:ln w="6417" cap="flat">
                  <a:noFill/>
                  <a:prstDash val="solid"/>
                  <a:miter/>
                </a:ln>
              </p:spPr>
              <p:txBody>
                <a:bodyPr rtlCol="0" anchor="ctr"/>
                <a:lstStyle/>
                <a:p>
                  <a:endParaRPr lang="en-US" sz="810"/>
                </a:p>
              </p:txBody>
            </p:sp>
            <p:sp>
              <p:nvSpPr>
                <p:cNvPr id="908" name="Freeform: Shape 907">
                  <a:extLst>
                    <a:ext uri="{FF2B5EF4-FFF2-40B4-BE49-F238E27FC236}">
                      <a16:creationId xmlns:a16="http://schemas.microsoft.com/office/drawing/2014/main" id="{F5809A70-EBA0-D6E6-8682-2EEB0CA2B64F}"/>
                    </a:ext>
                  </a:extLst>
                </p:cNvPr>
                <p:cNvSpPr/>
                <p:nvPr/>
              </p:nvSpPr>
              <p:spPr>
                <a:xfrm>
                  <a:off x="8140021" y="2450633"/>
                  <a:ext cx="90220" cy="360892"/>
                </a:xfrm>
                <a:custGeom>
                  <a:avLst/>
                  <a:gdLst>
                    <a:gd name="connsiteX0" fmla="*/ 0 w 90220"/>
                    <a:gd name="connsiteY0" fmla="*/ 0 h 360892"/>
                    <a:gd name="connsiteX1" fmla="*/ 90220 w 90220"/>
                    <a:gd name="connsiteY1" fmla="*/ 77717 h 360892"/>
                    <a:gd name="connsiteX2" fmla="*/ 90220 w 90220"/>
                    <a:gd name="connsiteY2" fmla="*/ 282281 h 360892"/>
                    <a:gd name="connsiteX3" fmla="*/ 0 w 90220"/>
                    <a:gd name="connsiteY3" fmla="*/ 360893 h 360892"/>
                    <a:gd name="connsiteX4" fmla="*/ 0 w 90220"/>
                    <a:gd name="connsiteY4" fmla="*/ 0 h 360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20" h="360892">
                      <a:moveTo>
                        <a:pt x="0" y="0"/>
                      </a:moveTo>
                      <a:lnTo>
                        <a:pt x="90220" y="77717"/>
                      </a:lnTo>
                      <a:lnTo>
                        <a:pt x="90220" y="282281"/>
                      </a:lnTo>
                      <a:lnTo>
                        <a:pt x="0" y="360893"/>
                      </a:lnTo>
                      <a:lnTo>
                        <a:pt x="0" y="0"/>
                      </a:lnTo>
                      <a:close/>
                    </a:path>
                  </a:pathLst>
                </a:custGeom>
                <a:solidFill>
                  <a:srgbClr val="FFFFFF"/>
                </a:solidFill>
                <a:ln w="6417" cap="flat">
                  <a:noFill/>
                  <a:prstDash val="solid"/>
                  <a:miter/>
                </a:ln>
              </p:spPr>
              <p:txBody>
                <a:bodyPr rtlCol="0" anchor="ctr"/>
                <a:lstStyle/>
                <a:p>
                  <a:endParaRPr lang="en-US" sz="810"/>
                </a:p>
              </p:txBody>
            </p:sp>
            <p:sp>
              <p:nvSpPr>
                <p:cNvPr id="909" name="Freeform: Shape 908">
                  <a:extLst>
                    <a:ext uri="{FF2B5EF4-FFF2-40B4-BE49-F238E27FC236}">
                      <a16:creationId xmlns:a16="http://schemas.microsoft.com/office/drawing/2014/main" id="{E831445F-4EE5-ECFA-D2C2-F039A423DECC}"/>
                    </a:ext>
                  </a:extLst>
                </p:cNvPr>
                <p:cNvSpPr/>
                <p:nvPr/>
              </p:nvSpPr>
              <p:spPr>
                <a:xfrm>
                  <a:off x="8135593" y="2440806"/>
                  <a:ext cx="99140" cy="380544"/>
                </a:xfrm>
                <a:custGeom>
                  <a:avLst/>
                  <a:gdLst>
                    <a:gd name="connsiteX0" fmla="*/ 8920 w 99140"/>
                    <a:gd name="connsiteY0" fmla="*/ 19652 h 380544"/>
                    <a:gd name="connsiteX1" fmla="*/ 90221 w 99140"/>
                    <a:gd name="connsiteY1" fmla="*/ 89330 h 380544"/>
                    <a:gd name="connsiteX2" fmla="*/ 90221 w 99140"/>
                    <a:gd name="connsiteY2" fmla="*/ 289428 h 380544"/>
                    <a:gd name="connsiteX3" fmla="*/ 8920 w 99140"/>
                    <a:gd name="connsiteY3" fmla="*/ 360890 h 380544"/>
                    <a:gd name="connsiteX4" fmla="*/ 8920 w 99140"/>
                    <a:gd name="connsiteY4" fmla="*/ 19652 h 380544"/>
                    <a:gd name="connsiteX5" fmla="*/ 0 w 99140"/>
                    <a:gd name="connsiteY5" fmla="*/ 0 h 380544"/>
                    <a:gd name="connsiteX6" fmla="*/ 0 w 99140"/>
                    <a:gd name="connsiteY6" fmla="*/ 19652 h 380544"/>
                    <a:gd name="connsiteX7" fmla="*/ 0 w 99140"/>
                    <a:gd name="connsiteY7" fmla="*/ 360890 h 380544"/>
                    <a:gd name="connsiteX8" fmla="*/ 0 w 99140"/>
                    <a:gd name="connsiteY8" fmla="*/ 380544 h 380544"/>
                    <a:gd name="connsiteX9" fmla="*/ 15208 w 99140"/>
                    <a:gd name="connsiteY9" fmla="*/ 367146 h 380544"/>
                    <a:gd name="connsiteX10" fmla="*/ 96510 w 99140"/>
                    <a:gd name="connsiteY10" fmla="*/ 295681 h 380544"/>
                    <a:gd name="connsiteX11" fmla="*/ 99141 w 99140"/>
                    <a:gd name="connsiteY11" fmla="*/ 293001 h 380544"/>
                    <a:gd name="connsiteX12" fmla="*/ 99141 w 99140"/>
                    <a:gd name="connsiteY12" fmla="*/ 288535 h 380544"/>
                    <a:gd name="connsiteX13" fmla="*/ 99141 w 99140"/>
                    <a:gd name="connsiteY13" fmla="*/ 89330 h 380544"/>
                    <a:gd name="connsiteX14" fmla="*/ 99141 w 99140"/>
                    <a:gd name="connsiteY14" fmla="*/ 85757 h 380544"/>
                    <a:gd name="connsiteX15" fmla="*/ 96510 w 99140"/>
                    <a:gd name="connsiteY15" fmla="*/ 83076 h 380544"/>
                    <a:gd name="connsiteX16" fmla="*/ 15208 w 99140"/>
                    <a:gd name="connsiteY16" fmla="*/ 13400 h 380544"/>
                    <a:gd name="connsiteX17" fmla="*/ 0 w 99140"/>
                    <a:gd name="connsiteY17" fmla="*/ 0 h 38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140" h="380544">
                      <a:moveTo>
                        <a:pt x="8920" y="19652"/>
                      </a:moveTo>
                      <a:lnTo>
                        <a:pt x="90221" y="89330"/>
                      </a:lnTo>
                      <a:lnTo>
                        <a:pt x="90221" y="289428"/>
                      </a:lnTo>
                      <a:lnTo>
                        <a:pt x="8920" y="360890"/>
                      </a:lnTo>
                      <a:lnTo>
                        <a:pt x="8920" y="19652"/>
                      </a:lnTo>
                      <a:close/>
                      <a:moveTo>
                        <a:pt x="0" y="0"/>
                      </a:moveTo>
                      <a:lnTo>
                        <a:pt x="0" y="19652"/>
                      </a:lnTo>
                      <a:lnTo>
                        <a:pt x="0" y="360890"/>
                      </a:lnTo>
                      <a:lnTo>
                        <a:pt x="0" y="380544"/>
                      </a:lnTo>
                      <a:lnTo>
                        <a:pt x="15208" y="367146"/>
                      </a:lnTo>
                      <a:lnTo>
                        <a:pt x="96510" y="295681"/>
                      </a:lnTo>
                      <a:lnTo>
                        <a:pt x="99141" y="293001"/>
                      </a:lnTo>
                      <a:lnTo>
                        <a:pt x="99141" y="288535"/>
                      </a:lnTo>
                      <a:lnTo>
                        <a:pt x="99141" y="89330"/>
                      </a:lnTo>
                      <a:lnTo>
                        <a:pt x="99141" y="85757"/>
                      </a:lnTo>
                      <a:lnTo>
                        <a:pt x="96510" y="83076"/>
                      </a:lnTo>
                      <a:lnTo>
                        <a:pt x="15208" y="13400"/>
                      </a:lnTo>
                      <a:lnTo>
                        <a:pt x="0" y="0"/>
                      </a:lnTo>
                      <a:close/>
                    </a:path>
                  </a:pathLst>
                </a:custGeom>
                <a:solidFill>
                  <a:srgbClr val="FFFFFF"/>
                </a:solidFill>
                <a:ln w="6417" cap="flat">
                  <a:noFill/>
                  <a:prstDash val="solid"/>
                  <a:miter/>
                </a:ln>
              </p:spPr>
              <p:txBody>
                <a:bodyPr rtlCol="0" anchor="ctr"/>
                <a:lstStyle/>
                <a:p>
                  <a:endParaRPr lang="en-US" sz="810"/>
                </a:p>
              </p:txBody>
            </p:sp>
            <p:sp>
              <p:nvSpPr>
                <p:cNvPr id="910" name="Freeform: Shape 909">
                  <a:extLst>
                    <a:ext uri="{FF2B5EF4-FFF2-40B4-BE49-F238E27FC236}">
                      <a16:creationId xmlns:a16="http://schemas.microsoft.com/office/drawing/2014/main" id="{CA34D532-28ED-229E-0809-ECC7039059DD}"/>
                    </a:ext>
                  </a:extLst>
                </p:cNvPr>
                <p:cNvSpPr/>
                <p:nvPr/>
              </p:nvSpPr>
              <p:spPr>
                <a:xfrm>
                  <a:off x="7953354" y="2455093"/>
                  <a:ext cx="187564" cy="366250"/>
                </a:xfrm>
                <a:custGeom>
                  <a:avLst/>
                  <a:gdLst>
                    <a:gd name="connsiteX0" fmla="*/ 97344 w 187564"/>
                    <a:gd name="connsiteY0" fmla="*/ 366250 h 366250"/>
                    <a:gd name="connsiteX1" fmla="*/ 93814 w 187564"/>
                    <a:gd name="connsiteY1" fmla="*/ 334096 h 366250"/>
                    <a:gd name="connsiteX2" fmla="*/ 90221 w 187564"/>
                    <a:gd name="connsiteY2" fmla="*/ 366250 h 366250"/>
                    <a:gd name="connsiteX3" fmla="*/ 0 w 187564"/>
                    <a:gd name="connsiteY3" fmla="*/ 366250 h 366250"/>
                    <a:gd name="connsiteX4" fmla="*/ 59870 w 187564"/>
                    <a:gd name="connsiteY4" fmla="*/ 0 h 366250"/>
                    <a:gd name="connsiteX5" fmla="*/ 129492 w 187564"/>
                    <a:gd name="connsiteY5" fmla="*/ 0 h 366250"/>
                    <a:gd name="connsiteX6" fmla="*/ 187565 w 187564"/>
                    <a:gd name="connsiteY6" fmla="*/ 366250 h 366250"/>
                    <a:gd name="connsiteX7" fmla="*/ 97344 w 187564"/>
                    <a:gd name="connsiteY7" fmla="*/ 366250 h 36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564" h="366250">
                      <a:moveTo>
                        <a:pt x="97344" y="366250"/>
                      </a:moveTo>
                      <a:lnTo>
                        <a:pt x="93814" y="334096"/>
                      </a:lnTo>
                      <a:lnTo>
                        <a:pt x="90221" y="366250"/>
                      </a:lnTo>
                      <a:lnTo>
                        <a:pt x="0" y="366250"/>
                      </a:lnTo>
                      <a:lnTo>
                        <a:pt x="59870" y="0"/>
                      </a:lnTo>
                      <a:lnTo>
                        <a:pt x="129492" y="0"/>
                      </a:lnTo>
                      <a:lnTo>
                        <a:pt x="187565" y="366250"/>
                      </a:lnTo>
                      <a:lnTo>
                        <a:pt x="97344" y="366250"/>
                      </a:lnTo>
                      <a:close/>
                    </a:path>
                  </a:pathLst>
                </a:custGeom>
                <a:solidFill>
                  <a:srgbClr val="FFFFFF"/>
                </a:solidFill>
                <a:ln w="6417" cap="flat">
                  <a:noFill/>
                  <a:prstDash val="solid"/>
                  <a:miter/>
                </a:ln>
              </p:spPr>
              <p:txBody>
                <a:bodyPr rtlCol="0" anchor="ctr"/>
                <a:lstStyle/>
                <a:p>
                  <a:endParaRPr lang="en-US" sz="810"/>
                </a:p>
              </p:txBody>
            </p:sp>
            <p:sp>
              <p:nvSpPr>
                <p:cNvPr id="911" name="Freeform: Shape 910">
                  <a:extLst>
                    <a:ext uri="{FF2B5EF4-FFF2-40B4-BE49-F238E27FC236}">
                      <a16:creationId xmlns:a16="http://schemas.microsoft.com/office/drawing/2014/main" id="{B61E34CB-D4C5-B9F7-9C61-69D26B1B4819}"/>
                    </a:ext>
                  </a:extLst>
                </p:cNvPr>
                <p:cNvSpPr/>
                <p:nvPr/>
              </p:nvSpPr>
              <p:spPr>
                <a:xfrm>
                  <a:off x="7948028" y="2450633"/>
                  <a:ext cx="198280" cy="375183"/>
                </a:xfrm>
                <a:custGeom>
                  <a:avLst/>
                  <a:gdLst>
                    <a:gd name="connsiteX0" fmla="*/ 131288 w 198280"/>
                    <a:gd name="connsiteY0" fmla="*/ 8933 h 375183"/>
                    <a:gd name="connsiteX1" fmla="*/ 188463 w 198280"/>
                    <a:gd name="connsiteY1" fmla="*/ 366251 h 375183"/>
                    <a:gd name="connsiteX2" fmla="*/ 107161 w 198280"/>
                    <a:gd name="connsiteY2" fmla="*/ 366251 h 375183"/>
                    <a:gd name="connsiteX3" fmla="*/ 100038 w 198280"/>
                    <a:gd name="connsiteY3" fmla="*/ 294788 h 375183"/>
                    <a:gd name="connsiteX4" fmla="*/ 92852 w 198280"/>
                    <a:gd name="connsiteY4" fmla="*/ 366251 h 375183"/>
                    <a:gd name="connsiteX5" fmla="*/ 11615 w 198280"/>
                    <a:gd name="connsiteY5" fmla="*/ 366251 h 375183"/>
                    <a:gd name="connsiteX6" fmla="*/ 69623 w 198280"/>
                    <a:gd name="connsiteY6" fmla="*/ 8933 h 375183"/>
                    <a:gd name="connsiteX7" fmla="*/ 131288 w 198280"/>
                    <a:gd name="connsiteY7" fmla="*/ 8933 h 375183"/>
                    <a:gd name="connsiteX8" fmla="*/ 139309 w 198280"/>
                    <a:gd name="connsiteY8" fmla="*/ 0 h 375183"/>
                    <a:gd name="connsiteX9" fmla="*/ 131288 w 198280"/>
                    <a:gd name="connsiteY9" fmla="*/ 0 h 375183"/>
                    <a:gd name="connsiteX10" fmla="*/ 68788 w 198280"/>
                    <a:gd name="connsiteY10" fmla="*/ 0 h 375183"/>
                    <a:gd name="connsiteX11" fmla="*/ 60703 w 198280"/>
                    <a:gd name="connsiteY11" fmla="*/ 0 h 375183"/>
                    <a:gd name="connsiteX12" fmla="*/ 59805 w 198280"/>
                    <a:gd name="connsiteY12" fmla="*/ 7146 h 375183"/>
                    <a:gd name="connsiteX13" fmla="*/ 1733 w 198280"/>
                    <a:gd name="connsiteY13" fmla="*/ 364467 h 375183"/>
                    <a:gd name="connsiteX14" fmla="*/ 0 w 198280"/>
                    <a:gd name="connsiteY14" fmla="*/ 375183 h 375183"/>
                    <a:gd name="connsiteX15" fmla="*/ 10716 w 198280"/>
                    <a:gd name="connsiteY15" fmla="*/ 375183 h 375183"/>
                    <a:gd name="connsiteX16" fmla="*/ 91953 w 198280"/>
                    <a:gd name="connsiteY16" fmla="*/ 375183 h 375183"/>
                    <a:gd name="connsiteX17" fmla="*/ 100038 w 198280"/>
                    <a:gd name="connsiteY17" fmla="*/ 375183 h 375183"/>
                    <a:gd name="connsiteX18" fmla="*/ 106263 w 198280"/>
                    <a:gd name="connsiteY18" fmla="*/ 375183 h 375183"/>
                    <a:gd name="connsiteX19" fmla="*/ 187564 w 198280"/>
                    <a:gd name="connsiteY19" fmla="*/ 375183 h 375183"/>
                    <a:gd name="connsiteX20" fmla="*/ 198281 w 198280"/>
                    <a:gd name="connsiteY20" fmla="*/ 375183 h 375183"/>
                    <a:gd name="connsiteX21" fmla="*/ 196484 w 198280"/>
                    <a:gd name="connsiteY21" fmla="*/ 364467 h 375183"/>
                    <a:gd name="connsiteX22" fmla="*/ 139309 w 198280"/>
                    <a:gd name="connsiteY22" fmla="*/ 7146 h 375183"/>
                    <a:gd name="connsiteX23" fmla="*/ 139309 w 198280"/>
                    <a:gd name="connsiteY23" fmla="*/ 0 h 37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280" h="375183">
                      <a:moveTo>
                        <a:pt x="131288" y="8933"/>
                      </a:moveTo>
                      <a:lnTo>
                        <a:pt x="188463" y="366251"/>
                      </a:lnTo>
                      <a:lnTo>
                        <a:pt x="107161" y="366251"/>
                      </a:lnTo>
                      <a:lnTo>
                        <a:pt x="100038" y="294788"/>
                      </a:lnTo>
                      <a:lnTo>
                        <a:pt x="92852" y="366251"/>
                      </a:lnTo>
                      <a:lnTo>
                        <a:pt x="11615" y="366251"/>
                      </a:lnTo>
                      <a:lnTo>
                        <a:pt x="69623" y="8933"/>
                      </a:lnTo>
                      <a:lnTo>
                        <a:pt x="131288" y="8933"/>
                      </a:lnTo>
                      <a:close/>
                      <a:moveTo>
                        <a:pt x="139309" y="0"/>
                      </a:moveTo>
                      <a:lnTo>
                        <a:pt x="131288" y="0"/>
                      </a:lnTo>
                      <a:lnTo>
                        <a:pt x="68788" y="0"/>
                      </a:lnTo>
                      <a:lnTo>
                        <a:pt x="60703" y="0"/>
                      </a:lnTo>
                      <a:lnTo>
                        <a:pt x="59805" y="7146"/>
                      </a:lnTo>
                      <a:lnTo>
                        <a:pt x="1733" y="364467"/>
                      </a:lnTo>
                      <a:lnTo>
                        <a:pt x="0" y="375183"/>
                      </a:lnTo>
                      <a:lnTo>
                        <a:pt x="10716" y="375183"/>
                      </a:lnTo>
                      <a:lnTo>
                        <a:pt x="91953" y="375183"/>
                      </a:lnTo>
                      <a:lnTo>
                        <a:pt x="100038" y="375183"/>
                      </a:lnTo>
                      <a:lnTo>
                        <a:pt x="106263" y="375183"/>
                      </a:lnTo>
                      <a:lnTo>
                        <a:pt x="187564" y="375183"/>
                      </a:lnTo>
                      <a:lnTo>
                        <a:pt x="198281" y="375183"/>
                      </a:lnTo>
                      <a:lnTo>
                        <a:pt x="196484" y="364467"/>
                      </a:lnTo>
                      <a:lnTo>
                        <a:pt x="139309" y="7146"/>
                      </a:lnTo>
                      <a:lnTo>
                        <a:pt x="139309" y="0"/>
                      </a:lnTo>
                      <a:close/>
                    </a:path>
                  </a:pathLst>
                </a:custGeom>
                <a:solidFill>
                  <a:srgbClr val="FFFFFF"/>
                </a:solidFill>
                <a:ln w="6417" cap="flat">
                  <a:noFill/>
                  <a:prstDash val="solid"/>
                  <a:miter/>
                </a:ln>
              </p:spPr>
              <p:txBody>
                <a:bodyPr rtlCol="0" anchor="ctr"/>
                <a:lstStyle/>
                <a:p>
                  <a:endParaRPr lang="en-US" sz="810"/>
                </a:p>
              </p:txBody>
            </p:sp>
            <p:sp>
              <p:nvSpPr>
                <p:cNvPr id="912" name="Freeform: Shape 911">
                  <a:extLst>
                    <a:ext uri="{FF2B5EF4-FFF2-40B4-BE49-F238E27FC236}">
                      <a16:creationId xmlns:a16="http://schemas.microsoft.com/office/drawing/2014/main" id="{E8C70A37-5DF0-AC66-01D1-AEF4548BF0E6}"/>
                    </a:ext>
                  </a:extLst>
                </p:cNvPr>
                <p:cNvSpPr/>
                <p:nvPr/>
              </p:nvSpPr>
              <p:spPr>
                <a:xfrm>
                  <a:off x="7881871" y="2489046"/>
                  <a:ext cx="54543" cy="283176"/>
                </a:xfrm>
                <a:custGeom>
                  <a:avLst/>
                  <a:gdLst>
                    <a:gd name="connsiteX0" fmla="*/ 54543 w 54543"/>
                    <a:gd name="connsiteY0" fmla="*/ 0 h 283176"/>
                    <a:gd name="connsiteX1" fmla="*/ 0 w 54543"/>
                    <a:gd name="connsiteY1" fmla="*/ 47345 h 283176"/>
                    <a:gd name="connsiteX2" fmla="*/ 0 w 54543"/>
                    <a:gd name="connsiteY2" fmla="*/ 235831 h 283176"/>
                    <a:gd name="connsiteX3" fmla="*/ 54543 w 54543"/>
                    <a:gd name="connsiteY3" fmla="*/ 283177 h 283176"/>
                    <a:gd name="connsiteX4" fmla="*/ 54543 w 54543"/>
                    <a:gd name="connsiteY4" fmla="*/ 0 h 28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43" h="283176">
                      <a:moveTo>
                        <a:pt x="54543" y="0"/>
                      </a:moveTo>
                      <a:lnTo>
                        <a:pt x="0" y="47345"/>
                      </a:lnTo>
                      <a:lnTo>
                        <a:pt x="0" y="235831"/>
                      </a:lnTo>
                      <a:lnTo>
                        <a:pt x="54543" y="283177"/>
                      </a:lnTo>
                      <a:lnTo>
                        <a:pt x="54543" y="0"/>
                      </a:lnTo>
                      <a:close/>
                    </a:path>
                  </a:pathLst>
                </a:custGeom>
                <a:solidFill>
                  <a:srgbClr val="FFFFFF"/>
                </a:solidFill>
                <a:ln w="6417" cap="flat">
                  <a:noFill/>
                  <a:prstDash val="solid"/>
                  <a:miter/>
                </a:ln>
              </p:spPr>
              <p:txBody>
                <a:bodyPr rtlCol="0" anchor="ctr"/>
                <a:lstStyle/>
                <a:p>
                  <a:endParaRPr lang="en-US" sz="810"/>
                </a:p>
              </p:txBody>
            </p:sp>
            <p:sp>
              <p:nvSpPr>
                <p:cNvPr id="913" name="Freeform: Shape 912">
                  <a:extLst>
                    <a:ext uri="{FF2B5EF4-FFF2-40B4-BE49-F238E27FC236}">
                      <a16:creationId xmlns:a16="http://schemas.microsoft.com/office/drawing/2014/main" id="{A7CCE1FF-0486-AEBA-C576-0D8F30A7A500}"/>
                    </a:ext>
                  </a:extLst>
                </p:cNvPr>
                <p:cNvSpPr/>
                <p:nvPr/>
              </p:nvSpPr>
              <p:spPr>
                <a:xfrm>
                  <a:off x="7868524" y="2460462"/>
                  <a:ext cx="81237" cy="342131"/>
                </a:xfrm>
                <a:custGeom>
                  <a:avLst/>
                  <a:gdLst>
                    <a:gd name="connsiteX0" fmla="*/ 0 w 81237"/>
                    <a:gd name="connsiteY0" fmla="*/ 270669 h 342131"/>
                    <a:gd name="connsiteX1" fmla="*/ 81237 w 81237"/>
                    <a:gd name="connsiteY1" fmla="*/ 342132 h 342131"/>
                    <a:gd name="connsiteX2" fmla="*/ 81237 w 81237"/>
                    <a:gd name="connsiteY2" fmla="*/ 0 h 342131"/>
                    <a:gd name="connsiteX3" fmla="*/ 0 w 81237"/>
                    <a:gd name="connsiteY3" fmla="*/ 69677 h 342131"/>
                    <a:gd name="connsiteX4" fmla="*/ 0 w 81237"/>
                    <a:gd name="connsiteY4" fmla="*/ 270669 h 342131"/>
                    <a:gd name="connsiteX5" fmla="*/ 13348 w 81237"/>
                    <a:gd name="connsiteY5" fmla="*/ 75931 h 342131"/>
                    <a:gd name="connsiteX6" fmla="*/ 67891 w 81237"/>
                    <a:gd name="connsiteY6" fmla="*/ 28586 h 342131"/>
                    <a:gd name="connsiteX7" fmla="*/ 67891 w 81237"/>
                    <a:gd name="connsiteY7" fmla="*/ 311761 h 342131"/>
                    <a:gd name="connsiteX8" fmla="*/ 13348 w 81237"/>
                    <a:gd name="connsiteY8" fmla="*/ 263522 h 342131"/>
                    <a:gd name="connsiteX9" fmla="*/ 13348 w 81237"/>
                    <a:gd name="connsiteY9" fmla="*/ 75931 h 342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237" h="342131">
                      <a:moveTo>
                        <a:pt x="0" y="270669"/>
                      </a:moveTo>
                      <a:lnTo>
                        <a:pt x="81237" y="342132"/>
                      </a:lnTo>
                      <a:lnTo>
                        <a:pt x="81237" y="0"/>
                      </a:lnTo>
                      <a:lnTo>
                        <a:pt x="0" y="69677"/>
                      </a:lnTo>
                      <a:lnTo>
                        <a:pt x="0" y="270669"/>
                      </a:lnTo>
                      <a:close/>
                      <a:moveTo>
                        <a:pt x="13348" y="75931"/>
                      </a:moveTo>
                      <a:lnTo>
                        <a:pt x="67891" y="28586"/>
                      </a:lnTo>
                      <a:lnTo>
                        <a:pt x="67891" y="311761"/>
                      </a:lnTo>
                      <a:lnTo>
                        <a:pt x="13348" y="263522"/>
                      </a:lnTo>
                      <a:lnTo>
                        <a:pt x="13348" y="75931"/>
                      </a:lnTo>
                      <a:close/>
                    </a:path>
                  </a:pathLst>
                </a:custGeom>
                <a:solidFill>
                  <a:srgbClr val="2D5967"/>
                </a:solidFill>
                <a:ln w="6417" cap="flat">
                  <a:noFill/>
                  <a:prstDash val="solid"/>
                  <a:miter/>
                </a:ln>
              </p:spPr>
              <p:txBody>
                <a:bodyPr rtlCol="0" anchor="ctr"/>
                <a:lstStyle/>
                <a:p>
                  <a:endParaRPr lang="en-US" sz="810"/>
                </a:p>
              </p:txBody>
            </p:sp>
            <p:sp>
              <p:nvSpPr>
                <p:cNvPr id="914" name="Freeform: Shape 913">
                  <a:extLst>
                    <a:ext uri="{FF2B5EF4-FFF2-40B4-BE49-F238E27FC236}">
                      <a16:creationId xmlns:a16="http://schemas.microsoft.com/office/drawing/2014/main" id="{91F89C99-ADDB-E839-43CC-96BF51832EFB}"/>
                    </a:ext>
                  </a:extLst>
                </p:cNvPr>
                <p:cNvSpPr/>
                <p:nvPr/>
              </p:nvSpPr>
              <p:spPr>
                <a:xfrm>
                  <a:off x="8157923" y="2489046"/>
                  <a:ext cx="54478" cy="283176"/>
                </a:xfrm>
                <a:custGeom>
                  <a:avLst/>
                  <a:gdLst>
                    <a:gd name="connsiteX0" fmla="*/ 0 w 54478"/>
                    <a:gd name="connsiteY0" fmla="*/ 283177 h 283176"/>
                    <a:gd name="connsiteX1" fmla="*/ 54479 w 54478"/>
                    <a:gd name="connsiteY1" fmla="*/ 235831 h 283176"/>
                    <a:gd name="connsiteX2" fmla="*/ 54479 w 54478"/>
                    <a:gd name="connsiteY2" fmla="*/ 47345 h 283176"/>
                    <a:gd name="connsiteX3" fmla="*/ 0 w 54478"/>
                    <a:gd name="connsiteY3" fmla="*/ 0 h 283176"/>
                    <a:gd name="connsiteX4" fmla="*/ 0 w 54478"/>
                    <a:gd name="connsiteY4" fmla="*/ 283177 h 28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78" h="283176">
                      <a:moveTo>
                        <a:pt x="0" y="283177"/>
                      </a:moveTo>
                      <a:lnTo>
                        <a:pt x="54479" y="235831"/>
                      </a:lnTo>
                      <a:lnTo>
                        <a:pt x="54479" y="47345"/>
                      </a:lnTo>
                      <a:lnTo>
                        <a:pt x="0" y="0"/>
                      </a:lnTo>
                      <a:lnTo>
                        <a:pt x="0" y="283177"/>
                      </a:lnTo>
                      <a:close/>
                    </a:path>
                  </a:pathLst>
                </a:custGeom>
                <a:solidFill>
                  <a:srgbClr val="FFFFFF"/>
                </a:solidFill>
                <a:ln w="6417" cap="flat">
                  <a:noFill/>
                  <a:prstDash val="solid"/>
                  <a:miter/>
                </a:ln>
              </p:spPr>
              <p:txBody>
                <a:bodyPr rtlCol="0" anchor="ctr"/>
                <a:lstStyle/>
                <a:p>
                  <a:endParaRPr lang="en-US" sz="810"/>
                </a:p>
              </p:txBody>
            </p:sp>
            <p:sp>
              <p:nvSpPr>
                <p:cNvPr id="915" name="Freeform: Shape 914">
                  <a:extLst>
                    <a:ext uri="{FF2B5EF4-FFF2-40B4-BE49-F238E27FC236}">
                      <a16:creationId xmlns:a16="http://schemas.microsoft.com/office/drawing/2014/main" id="{D5B612D2-B3B6-C55A-8206-5DD8D5AAD21D}"/>
                    </a:ext>
                  </a:extLst>
                </p:cNvPr>
                <p:cNvSpPr/>
                <p:nvPr/>
              </p:nvSpPr>
              <p:spPr>
                <a:xfrm>
                  <a:off x="8144512" y="2460462"/>
                  <a:ext cx="81301" cy="341239"/>
                </a:xfrm>
                <a:custGeom>
                  <a:avLst/>
                  <a:gdLst>
                    <a:gd name="connsiteX0" fmla="*/ 0 w 81301"/>
                    <a:gd name="connsiteY0" fmla="*/ 0 h 341239"/>
                    <a:gd name="connsiteX1" fmla="*/ 0 w 81301"/>
                    <a:gd name="connsiteY1" fmla="*/ 341240 h 341239"/>
                    <a:gd name="connsiteX2" fmla="*/ 81302 w 81301"/>
                    <a:gd name="connsiteY2" fmla="*/ 269776 h 341239"/>
                    <a:gd name="connsiteX3" fmla="*/ 81302 w 81301"/>
                    <a:gd name="connsiteY3" fmla="*/ 69677 h 341239"/>
                    <a:gd name="connsiteX4" fmla="*/ 0 w 81301"/>
                    <a:gd name="connsiteY4" fmla="*/ 0 h 341239"/>
                    <a:gd name="connsiteX5" fmla="*/ 67890 w 81301"/>
                    <a:gd name="connsiteY5" fmla="*/ 264416 h 341239"/>
                    <a:gd name="connsiteX6" fmla="*/ 13411 w 81301"/>
                    <a:gd name="connsiteY6" fmla="*/ 312653 h 341239"/>
                    <a:gd name="connsiteX7" fmla="*/ 13411 w 81301"/>
                    <a:gd name="connsiteY7" fmla="*/ 28586 h 341239"/>
                    <a:gd name="connsiteX8" fmla="*/ 67890 w 81301"/>
                    <a:gd name="connsiteY8" fmla="*/ 75931 h 341239"/>
                    <a:gd name="connsiteX9" fmla="*/ 67890 w 81301"/>
                    <a:gd name="connsiteY9" fmla="*/ 264416 h 34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01" h="341239">
                      <a:moveTo>
                        <a:pt x="0" y="0"/>
                      </a:moveTo>
                      <a:lnTo>
                        <a:pt x="0" y="341240"/>
                      </a:lnTo>
                      <a:lnTo>
                        <a:pt x="81302" y="269776"/>
                      </a:lnTo>
                      <a:lnTo>
                        <a:pt x="81302" y="69677"/>
                      </a:lnTo>
                      <a:lnTo>
                        <a:pt x="0" y="0"/>
                      </a:lnTo>
                      <a:close/>
                      <a:moveTo>
                        <a:pt x="67890" y="264416"/>
                      </a:moveTo>
                      <a:lnTo>
                        <a:pt x="13411" y="312653"/>
                      </a:lnTo>
                      <a:lnTo>
                        <a:pt x="13411" y="28586"/>
                      </a:lnTo>
                      <a:lnTo>
                        <a:pt x="67890" y="75931"/>
                      </a:lnTo>
                      <a:lnTo>
                        <a:pt x="67890" y="264416"/>
                      </a:lnTo>
                      <a:close/>
                    </a:path>
                  </a:pathLst>
                </a:custGeom>
                <a:solidFill>
                  <a:srgbClr val="2D5967"/>
                </a:solidFill>
                <a:ln w="6417" cap="flat">
                  <a:noFill/>
                  <a:prstDash val="solid"/>
                  <a:miter/>
                </a:ln>
              </p:spPr>
              <p:txBody>
                <a:bodyPr rtlCol="0" anchor="ctr"/>
                <a:lstStyle/>
                <a:p>
                  <a:endParaRPr lang="en-US" sz="810"/>
                </a:p>
              </p:txBody>
            </p:sp>
            <p:sp>
              <p:nvSpPr>
                <p:cNvPr id="916" name="Freeform: Shape 915">
                  <a:extLst>
                    <a:ext uri="{FF2B5EF4-FFF2-40B4-BE49-F238E27FC236}">
                      <a16:creationId xmlns:a16="http://schemas.microsoft.com/office/drawing/2014/main" id="{50539D7B-26C4-25A3-0911-8AB5F616DF07}"/>
                    </a:ext>
                  </a:extLst>
                </p:cNvPr>
                <p:cNvSpPr/>
                <p:nvPr/>
              </p:nvSpPr>
              <p:spPr>
                <a:xfrm>
                  <a:off x="7973888" y="2472964"/>
                  <a:ext cx="146496" cy="330521"/>
                </a:xfrm>
                <a:custGeom>
                  <a:avLst/>
                  <a:gdLst>
                    <a:gd name="connsiteX0" fmla="*/ 54479 w 146496"/>
                    <a:gd name="connsiteY0" fmla="*/ 0 h 330521"/>
                    <a:gd name="connsiteX1" fmla="*/ 0 w 146496"/>
                    <a:gd name="connsiteY1" fmla="*/ 330522 h 330521"/>
                    <a:gd name="connsiteX2" fmla="*/ 54479 w 146496"/>
                    <a:gd name="connsiteY2" fmla="*/ 330522 h 330521"/>
                    <a:gd name="connsiteX3" fmla="*/ 73280 w 146496"/>
                    <a:gd name="connsiteY3" fmla="*/ 141140 h 330521"/>
                    <a:gd name="connsiteX4" fmla="*/ 92017 w 146496"/>
                    <a:gd name="connsiteY4" fmla="*/ 330522 h 330521"/>
                    <a:gd name="connsiteX5" fmla="*/ 146496 w 146496"/>
                    <a:gd name="connsiteY5" fmla="*/ 330522 h 330521"/>
                    <a:gd name="connsiteX6" fmla="*/ 93814 w 146496"/>
                    <a:gd name="connsiteY6" fmla="*/ 0 h 330521"/>
                    <a:gd name="connsiteX7" fmla="*/ 54479 w 146496"/>
                    <a:gd name="connsiteY7" fmla="*/ 0 h 33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496" h="330521">
                      <a:moveTo>
                        <a:pt x="54479" y="0"/>
                      </a:moveTo>
                      <a:lnTo>
                        <a:pt x="0" y="330522"/>
                      </a:lnTo>
                      <a:lnTo>
                        <a:pt x="54479" y="330522"/>
                      </a:lnTo>
                      <a:lnTo>
                        <a:pt x="73280" y="141140"/>
                      </a:lnTo>
                      <a:lnTo>
                        <a:pt x="92017" y="330522"/>
                      </a:lnTo>
                      <a:lnTo>
                        <a:pt x="146496" y="330522"/>
                      </a:lnTo>
                      <a:lnTo>
                        <a:pt x="93814" y="0"/>
                      </a:lnTo>
                      <a:lnTo>
                        <a:pt x="54479" y="0"/>
                      </a:lnTo>
                      <a:close/>
                    </a:path>
                  </a:pathLst>
                </a:custGeom>
                <a:solidFill>
                  <a:srgbClr val="FFFFFF"/>
                </a:solidFill>
                <a:ln w="6417" cap="flat">
                  <a:noFill/>
                  <a:prstDash val="solid"/>
                  <a:miter/>
                </a:ln>
              </p:spPr>
              <p:txBody>
                <a:bodyPr rtlCol="0" anchor="ctr"/>
                <a:lstStyle/>
                <a:p>
                  <a:endParaRPr lang="en-US" sz="810"/>
                </a:p>
              </p:txBody>
            </p:sp>
            <p:sp>
              <p:nvSpPr>
                <p:cNvPr id="917" name="Freeform: Shape 916">
                  <a:extLst>
                    <a:ext uri="{FF2B5EF4-FFF2-40B4-BE49-F238E27FC236}">
                      <a16:creationId xmlns:a16="http://schemas.microsoft.com/office/drawing/2014/main" id="{D46FE224-E984-9B8B-3762-1B1EAFBD4D28}"/>
                    </a:ext>
                  </a:extLst>
                </p:cNvPr>
                <p:cNvSpPr/>
                <p:nvPr/>
              </p:nvSpPr>
              <p:spPr>
                <a:xfrm>
                  <a:off x="7958745" y="2459563"/>
                  <a:ext cx="176847" cy="357321"/>
                </a:xfrm>
                <a:custGeom>
                  <a:avLst/>
                  <a:gdLst>
                    <a:gd name="connsiteX0" fmla="*/ 58008 w 176847"/>
                    <a:gd name="connsiteY0" fmla="*/ 0 h 357321"/>
                    <a:gd name="connsiteX1" fmla="*/ 0 w 176847"/>
                    <a:gd name="connsiteY1" fmla="*/ 357321 h 357321"/>
                    <a:gd name="connsiteX2" fmla="*/ 81237 w 176847"/>
                    <a:gd name="connsiteY2" fmla="*/ 357321 h 357321"/>
                    <a:gd name="connsiteX3" fmla="*/ 88423 w 176847"/>
                    <a:gd name="connsiteY3" fmla="*/ 285855 h 357321"/>
                    <a:gd name="connsiteX4" fmla="*/ 95547 w 176847"/>
                    <a:gd name="connsiteY4" fmla="*/ 357321 h 357321"/>
                    <a:gd name="connsiteX5" fmla="*/ 176848 w 176847"/>
                    <a:gd name="connsiteY5" fmla="*/ 357321 h 357321"/>
                    <a:gd name="connsiteX6" fmla="*/ 119673 w 176847"/>
                    <a:gd name="connsiteY6" fmla="*/ 0 h 357321"/>
                    <a:gd name="connsiteX7" fmla="*/ 58008 w 176847"/>
                    <a:gd name="connsiteY7" fmla="*/ 0 h 357321"/>
                    <a:gd name="connsiteX8" fmla="*/ 107161 w 176847"/>
                    <a:gd name="connsiteY8" fmla="*/ 343916 h 357321"/>
                    <a:gd name="connsiteX9" fmla="*/ 88423 w 176847"/>
                    <a:gd name="connsiteY9" fmla="*/ 154540 h 357321"/>
                    <a:gd name="connsiteX10" fmla="*/ 69623 w 176847"/>
                    <a:gd name="connsiteY10" fmla="*/ 343916 h 357321"/>
                    <a:gd name="connsiteX11" fmla="*/ 15144 w 176847"/>
                    <a:gd name="connsiteY11" fmla="*/ 343916 h 357321"/>
                    <a:gd name="connsiteX12" fmla="*/ 69623 w 176847"/>
                    <a:gd name="connsiteY12" fmla="*/ 13400 h 357321"/>
                    <a:gd name="connsiteX13" fmla="*/ 109856 w 176847"/>
                    <a:gd name="connsiteY13" fmla="*/ 13400 h 357321"/>
                    <a:gd name="connsiteX14" fmla="*/ 162538 w 176847"/>
                    <a:gd name="connsiteY14" fmla="*/ 343916 h 357321"/>
                    <a:gd name="connsiteX15" fmla="*/ 107161 w 176847"/>
                    <a:gd name="connsiteY15" fmla="*/ 343916 h 35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847" h="357321">
                      <a:moveTo>
                        <a:pt x="58008" y="0"/>
                      </a:moveTo>
                      <a:lnTo>
                        <a:pt x="0" y="357321"/>
                      </a:lnTo>
                      <a:lnTo>
                        <a:pt x="81237" y="357321"/>
                      </a:lnTo>
                      <a:lnTo>
                        <a:pt x="88423" y="285855"/>
                      </a:lnTo>
                      <a:lnTo>
                        <a:pt x="95547" y="357321"/>
                      </a:lnTo>
                      <a:lnTo>
                        <a:pt x="176848" y="357321"/>
                      </a:lnTo>
                      <a:lnTo>
                        <a:pt x="119673" y="0"/>
                      </a:lnTo>
                      <a:cubicBezTo>
                        <a:pt x="120572" y="0"/>
                        <a:pt x="58008" y="0"/>
                        <a:pt x="58008" y="0"/>
                      </a:cubicBezTo>
                      <a:close/>
                      <a:moveTo>
                        <a:pt x="107161" y="343916"/>
                      </a:moveTo>
                      <a:lnTo>
                        <a:pt x="88423" y="154540"/>
                      </a:lnTo>
                      <a:lnTo>
                        <a:pt x="69623" y="343916"/>
                      </a:lnTo>
                      <a:lnTo>
                        <a:pt x="15144" y="343916"/>
                      </a:lnTo>
                      <a:lnTo>
                        <a:pt x="69623" y="13400"/>
                      </a:lnTo>
                      <a:lnTo>
                        <a:pt x="109856" y="13400"/>
                      </a:lnTo>
                      <a:lnTo>
                        <a:pt x="162538" y="343916"/>
                      </a:lnTo>
                      <a:lnTo>
                        <a:pt x="107161" y="343916"/>
                      </a:lnTo>
                      <a:close/>
                    </a:path>
                  </a:pathLst>
                </a:custGeom>
                <a:solidFill>
                  <a:srgbClr val="2D5967"/>
                </a:solidFill>
                <a:ln w="6417" cap="flat">
                  <a:noFill/>
                  <a:prstDash val="solid"/>
                  <a:miter/>
                </a:ln>
              </p:spPr>
              <p:txBody>
                <a:bodyPr rtlCol="0" anchor="ctr"/>
                <a:lstStyle/>
                <a:p>
                  <a:endParaRPr lang="en-US" sz="810"/>
                </a:p>
              </p:txBody>
            </p:sp>
          </p:grpSp>
          <p:sp>
            <p:nvSpPr>
              <p:cNvPr id="918" name="TextBox 917">
                <a:extLst>
                  <a:ext uri="{FF2B5EF4-FFF2-40B4-BE49-F238E27FC236}">
                    <a16:creationId xmlns:a16="http://schemas.microsoft.com/office/drawing/2014/main" id="{02DA4FF5-7A9C-0FC4-79DA-936F46559071}"/>
                  </a:ext>
                </a:extLst>
              </p:cNvPr>
              <p:cNvSpPr txBox="1"/>
              <p:nvPr/>
            </p:nvSpPr>
            <p:spPr>
              <a:xfrm>
                <a:off x="7665944" y="2785332"/>
                <a:ext cx="77296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API Gateway</a:t>
                </a:r>
              </a:p>
            </p:txBody>
          </p:sp>
        </p:grpSp>
        <p:grpSp>
          <p:nvGrpSpPr>
            <p:cNvPr id="919" name="Graphic 4">
              <a:extLst>
                <a:ext uri="{FF2B5EF4-FFF2-40B4-BE49-F238E27FC236}">
                  <a16:creationId xmlns:a16="http://schemas.microsoft.com/office/drawing/2014/main" id="{623CA797-E1ED-F4FB-BE0A-40876CCA5612}"/>
                </a:ext>
              </a:extLst>
            </p:cNvPr>
            <p:cNvGrpSpPr/>
            <p:nvPr/>
          </p:nvGrpSpPr>
          <p:grpSpPr>
            <a:xfrm>
              <a:off x="8504433" y="2440806"/>
              <a:ext cx="708848" cy="561508"/>
              <a:chOff x="8504433" y="2440806"/>
              <a:chExt cx="708848" cy="561508"/>
            </a:xfrm>
          </p:grpSpPr>
          <p:grpSp>
            <p:nvGrpSpPr>
              <p:cNvPr id="920" name="Graphic 4">
                <a:extLst>
                  <a:ext uri="{FF2B5EF4-FFF2-40B4-BE49-F238E27FC236}">
                    <a16:creationId xmlns:a16="http://schemas.microsoft.com/office/drawing/2014/main" id="{508BE381-832A-941B-E5F6-94EC1BADFD76}"/>
                  </a:ext>
                </a:extLst>
              </p:cNvPr>
              <p:cNvGrpSpPr/>
              <p:nvPr/>
            </p:nvGrpSpPr>
            <p:grpSpPr>
              <a:xfrm>
                <a:off x="8662736" y="2440806"/>
                <a:ext cx="385010" cy="385010"/>
                <a:chOff x="8662736" y="2440806"/>
                <a:chExt cx="385010" cy="385010"/>
              </a:xfrm>
            </p:grpSpPr>
            <p:sp>
              <p:nvSpPr>
                <p:cNvPr id="921" name="Freeform: Shape 920">
                  <a:extLst>
                    <a:ext uri="{FF2B5EF4-FFF2-40B4-BE49-F238E27FC236}">
                      <a16:creationId xmlns:a16="http://schemas.microsoft.com/office/drawing/2014/main" id="{4A978853-AED2-C97D-C3BC-5C5804E8D89E}"/>
                    </a:ext>
                  </a:extLst>
                </p:cNvPr>
                <p:cNvSpPr/>
                <p:nvPr/>
              </p:nvSpPr>
              <p:spPr>
                <a:xfrm>
                  <a:off x="8667292" y="2445390"/>
                  <a:ext cx="375899" cy="375844"/>
                </a:xfrm>
                <a:custGeom>
                  <a:avLst/>
                  <a:gdLst>
                    <a:gd name="connsiteX0" fmla="*/ 0 w 375899"/>
                    <a:gd name="connsiteY0" fmla="*/ 375845 h 375844"/>
                    <a:gd name="connsiteX1" fmla="*/ 0 w 375899"/>
                    <a:gd name="connsiteY1" fmla="*/ 57752 h 375844"/>
                    <a:gd name="connsiteX2" fmla="*/ 51335 w 375899"/>
                    <a:gd name="connsiteY2" fmla="*/ 57752 h 375844"/>
                    <a:gd name="connsiteX3" fmla="*/ 51335 w 375899"/>
                    <a:gd name="connsiteY3" fmla="*/ 0 h 375844"/>
                    <a:gd name="connsiteX4" fmla="*/ 162282 w 375899"/>
                    <a:gd name="connsiteY4" fmla="*/ 0 h 375844"/>
                    <a:gd name="connsiteX5" fmla="*/ 162282 w 375899"/>
                    <a:gd name="connsiteY5" fmla="*/ 37584 h 375844"/>
                    <a:gd name="connsiteX6" fmla="*/ 192505 w 375899"/>
                    <a:gd name="connsiteY6" fmla="*/ 37584 h 375844"/>
                    <a:gd name="connsiteX7" fmla="*/ 192505 w 375899"/>
                    <a:gd name="connsiteY7" fmla="*/ 60501 h 375844"/>
                    <a:gd name="connsiteX8" fmla="*/ 162282 w 375899"/>
                    <a:gd name="connsiteY8" fmla="*/ 60501 h 375844"/>
                    <a:gd name="connsiteX9" fmla="*/ 162282 w 375899"/>
                    <a:gd name="connsiteY9" fmla="*/ 98086 h 375844"/>
                    <a:gd name="connsiteX10" fmla="*/ 192505 w 375899"/>
                    <a:gd name="connsiteY10" fmla="*/ 98086 h 375844"/>
                    <a:gd name="connsiteX11" fmla="*/ 192505 w 375899"/>
                    <a:gd name="connsiteY11" fmla="*/ 121003 h 375844"/>
                    <a:gd name="connsiteX12" fmla="*/ 162282 w 375899"/>
                    <a:gd name="connsiteY12" fmla="*/ 121003 h 375844"/>
                    <a:gd name="connsiteX13" fmla="*/ 162282 w 375899"/>
                    <a:gd name="connsiteY13" fmla="*/ 158587 h 375844"/>
                    <a:gd name="connsiteX14" fmla="*/ 51335 w 375899"/>
                    <a:gd name="connsiteY14" fmla="*/ 158587 h 375844"/>
                    <a:gd name="connsiteX15" fmla="*/ 51335 w 375899"/>
                    <a:gd name="connsiteY15" fmla="*/ 104503 h 375844"/>
                    <a:gd name="connsiteX16" fmla="*/ 46779 w 375899"/>
                    <a:gd name="connsiteY16" fmla="*/ 104503 h 375844"/>
                    <a:gd name="connsiteX17" fmla="*/ 46779 w 375899"/>
                    <a:gd name="connsiteY17" fmla="*/ 329092 h 375844"/>
                    <a:gd name="connsiteX18" fmla="*/ 329120 w 375899"/>
                    <a:gd name="connsiteY18" fmla="*/ 329092 h 375844"/>
                    <a:gd name="connsiteX19" fmla="*/ 329120 w 375899"/>
                    <a:gd name="connsiteY19" fmla="*/ 104503 h 375844"/>
                    <a:gd name="connsiteX20" fmla="*/ 324564 w 375899"/>
                    <a:gd name="connsiteY20" fmla="*/ 104503 h 375844"/>
                    <a:gd name="connsiteX21" fmla="*/ 324564 w 375899"/>
                    <a:gd name="connsiteY21" fmla="*/ 158587 h 375844"/>
                    <a:gd name="connsiteX22" fmla="*/ 205339 w 375899"/>
                    <a:gd name="connsiteY22" fmla="*/ 158587 h 375844"/>
                    <a:gd name="connsiteX23" fmla="*/ 205339 w 375899"/>
                    <a:gd name="connsiteY23" fmla="*/ 111836 h 375844"/>
                    <a:gd name="connsiteX24" fmla="*/ 235627 w 375899"/>
                    <a:gd name="connsiteY24" fmla="*/ 111836 h 375844"/>
                    <a:gd name="connsiteX25" fmla="*/ 235627 w 375899"/>
                    <a:gd name="connsiteY25" fmla="*/ 107252 h 375844"/>
                    <a:gd name="connsiteX26" fmla="*/ 205339 w 375899"/>
                    <a:gd name="connsiteY26" fmla="*/ 107252 h 375844"/>
                    <a:gd name="connsiteX27" fmla="*/ 205339 w 375899"/>
                    <a:gd name="connsiteY27" fmla="*/ 51335 h 375844"/>
                    <a:gd name="connsiteX28" fmla="*/ 235627 w 375899"/>
                    <a:gd name="connsiteY28" fmla="*/ 51335 h 375844"/>
                    <a:gd name="connsiteX29" fmla="*/ 235627 w 375899"/>
                    <a:gd name="connsiteY29" fmla="*/ 46751 h 375844"/>
                    <a:gd name="connsiteX30" fmla="*/ 205339 w 375899"/>
                    <a:gd name="connsiteY30" fmla="*/ 46751 h 375844"/>
                    <a:gd name="connsiteX31" fmla="*/ 205339 w 375899"/>
                    <a:gd name="connsiteY31" fmla="*/ 0 h 375844"/>
                    <a:gd name="connsiteX32" fmla="*/ 324564 w 375899"/>
                    <a:gd name="connsiteY32" fmla="*/ 0 h 375844"/>
                    <a:gd name="connsiteX33" fmla="*/ 324564 w 375899"/>
                    <a:gd name="connsiteY33" fmla="*/ 57752 h 375844"/>
                    <a:gd name="connsiteX34" fmla="*/ 375899 w 375899"/>
                    <a:gd name="connsiteY34" fmla="*/ 57752 h 375844"/>
                    <a:gd name="connsiteX35" fmla="*/ 375899 w 375899"/>
                    <a:gd name="connsiteY35" fmla="*/ 375845 h 375844"/>
                    <a:gd name="connsiteX36" fmla="*/ 0 w 375899"/>
                    <a:gd name="connsiteY36"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5899" h="375844">
                      <a:moveTo>
                        <a:pt x="0" y="375845"/>
                      </a:moveTo>
                      <a:lnTo>
                        <a:pt x="0" y="57752"/>
                      </a:lnTo>
                      <a:lnTo>
                        <a:pt x="51335" y="57752"/>
                      </a:lnTo>
                      <a:lnTo>
                        <a:pt x="51335" y="0"/>
                      </a:lnTo>
                      <a:lnTo>
                        <a:pt x="162282" y="0"/>
                      </a:lnTo>
                      <a:lnTo>
                        <a:pt x="162282" y="37584"/>
                      </a:lnTo>
                      <a:lnTo>
                        <a:pt x="192505" y="37584"/>
                      </a:lnTo>
                      <a:lnTo>
                        <a:pt x="192505" y="60501"/>
                      </a:lnTo>
                      <a:lnTo>
                        <a:pt x="162282" y="60501"/>
                      </a:lnTo>
                      <a:lnTo>
                        <a:pt x="162282" y="98086"/>
                      </a:lnTo>
                      <a:lnTo>
                        <a:pt x="192505" y="98086"/>
                      </a:lnTo>
                      <a:lnTo>
                        <a:pt x="192505" y="121003"/>
                      </a:lnTo>
                      <a:lnTo>
                        <a:pt x="162282" y="121003"/>
                      </a:lnTo>
                      <a:lnTo>
                        <a:pt x="162282" y="158587"/>
                      </a:lnTo>
                      <a:lnTo>
                        <a:pt x="51335" y="158587"/>
                      </a:lnTo>
                      <a:lnTo>
                        <a:pt x="51335" y="104503"/>
                      </a:lnTo>
                      <a:lnTo>
                        <a:pt x="46779" y="104503"/>
                      </a:lnTo>
                      <a:lnTo>
                        <a:pt x="46779" y="329092"/>
                      </a:lnTo>
                      <a:lnTo>
                        <a:pt x="329120" y="329092"/>
                      </a:lnTo>
                      <a:lnTo>
                        <a:pt x="329120" y="104503"/>
                      </a:lnTo>
                      <a:lnTo>
                        <a:pt x="324564" y="104503"/>
                      </a:lnTo>
                      <a:lnTo>
                        <a:pt x="324564" y="158587"/>
                      </a:lnTo>
                      <a:lnTo>
                        <a:pt x="205339" y="158587"/>
                      </a:lnTo>
                      <a:lnTo>
                        <a:pt x="205339" y="111836"/>
                      </a:lnTo>
                      <a:lnTo>
                        <a:pt x="235627" y="111836"/>
                      </a:lnTo>
                      <a:lnTo>
                        <a:pt x="235627" y="107252"/>
                      </a:lnTo>
                      <a:lnTo>
                        <a:pt x="205339" y="107252"/>
                      </a:lnTo>
                      <a:lnTo>
                        <a:pt x="205339" y="51335"/>
                      </a:lnTo>
                      <a:lnTo>
                        <a:pt x="235627" y="51335"/>
                      </a:lnTo>
                      <a:lnTo>
                        <a:pt x="235627" y="46751"/>
                      </a:lnTo>
                      <a:lnTo>
                        <a:pt x="205339" y="46751"/>
                      </a:lnTo>
                      <a:lnTo>
                        <a:pt x="205339" y="0"/>
                      </a:lnTo>
                      <a:lnTo>
                        <a:pt x="324564" y="0"/>
                      </a:lnTo>
                      <a:lnTo>
                        <a:pt x="324564" y="57752"/>
                      </a:lnTo>
                      <a:lnTo>
                        <a:pt x="375899" y="57752"/>
                      </a:lnTo>
                      <a:lnTo>
                        <a:pt x="375899" y="375845"/>
                      </a:lnTo>
                      <a:lnTo>
                        <a:pt x="0" y="375845"/>
                      </a:lnTo>
                      <a:close/>
                    </a:path>
                  </a:pathLst>
                </a:custGeom>
                <a:solidFill>
                  <a:srgbClr val="FFFFFF"/>
                </a:solidFill>
                <a:ln w="6417" cap="flat">
                  <a:noFill/>
                  <a:prstDash val="solid"/>
                  <a:miter/>
                </a:ln>
              </p:spPr>
              <p:txBody>
                <a:bodyPr rtlCol="0" anchor="ctr"/>
                <a:lstStyle/>
                <a:p>
                  <a:endParaRPr lang="en-US" sz="810"/>
                </a:p>
              </p:txBody>
            </p:sp>
            <p:sp>
              <p:nvSpPr>
                <p:cNvPr id="922" name="Freeform: Shape 921">
                  <a:extLst>
                    <a:ext uri="{FF2B5EF4-FFF2-40B4-BE49-F238E27FC236}">
                      <a16:creationId xmlns:a16="http://schemas.microsoft.com/office/drawing/2014/main" id="{DAD28BE1-0D8B-FBC7-7AB1-40A0198E14D9}"/>
                    </a:ext>
                  </a:extLst>
                </p:cNvPr>
                <p:cNvSpPr/>
                <p:nvPr/>
              </p:nvSpPr>
              <p:spPr>
                <a:xfrm>
                  <a:off x="8662736" y="2440806"/>
                  <a:ext cx="385010" cy="385010"/>
                </a:xfrm>
                <a:custGeom>
                  <a:avLst/>
                  <a:gdLst>
                    <a:gd name="connsiteX0" fmla="*/ 324499 w 385010"/>
                    <a:gd name="connsiteY0" fmla="*/ 9167 h 385010"/>
                    <a:gd name="connsiteX1" fmla="*/ 324499 w 385010"/>
                    <a:gd name="connsiteY1" fmla="*/ 66919 h 385010"/>
                    <a:gd name="connsiteX2" fmla="*/ 375834 w 385010"/>
                    <a:gd name="connsiteY2" fmla="*/ 66919 h 385010"/>
                    <a:gd name="connsiteX3" fmla="*/ 375834 w 385010"/>
                    <a:gd name="connsiteY3" fmla="*/ 375841 h 385010"/>
                    <a:gd name="connsiteX4" fmla="*/ 9176 w 385010"/>
                    <a:gd name="connsiteY4" fmla="*/ 375841 h 385010"/>
                    <a:gd name="connsiteX5" fmla="*/ 9176 w 385010"/>
                    <a:gd name="connsiteY5" fmla="*/ 66919 h 385010"/>
                    <a:gd name="connsiteX6" fmla="*/ 60511 w 385010"/>
                    <a:gd name="connsiteY6" fmla="*/ 66919 h 385010"/>
                    <a:gd name="connsiteX7" fmla="*/ 60511 w 385010"/>
                    <a:gd name="connsiteY7" fmla="*/ 9167 h 385010"/>
                    <a:gd name="connsiteX8" fmla="*/ 162282 w 385010"/>
                    <a:gd name="connsiteY8" fmla="*/ 9167 h 385010"/>
                    <a:gd name="connsiteX9" fmla="*/ 162282 w 385010"/>
                    <a:gd name="connsiteY9" fmla="*/ 46751 h 385010"/>
                    <a:gd name="connsiteX10" fmla="*/ 192505 w 385010"/>
                    <a:gd name="connsiteY10" fmla="*/ 46751 h 385010"/>
                    <a:gd name="connsiteX11" fmla="*/ 192505 w 385010"/>
                    <a:gd name="connsiteY11" fmla="*/ 60502 h 385010"/>
                    <a:gd name="connsiteX12" fmla="*/ 162282 w 385010"/>
                    <a:gd name="connsiteY12" fmla="*/ 60502 h 385010"/>
                    <a:gd name="connsiteX13" fmla="*/ 162282 w 385010"/>
                    <a:gd name="connsiteY13" fmla="*/ 108169 h 385010"/>
                    <a:gd name="connsiteX14" fmla="*/ 192505 w 385010"/>
                    <a:gd name="connsiteY14" fmla="*/ 108169 h 385010"/>
                    <a:gd name="connsiteX15" fmla="*/ 192505 w 385010"/>
                    <a:gd name="connsiteY15" fmla="*/ 121920 h 385010"/>
                    <a:gd name="connsiteX16" fmla="*/ 162282 w 385010"/>
                    <a:gd name="connsiteY16" fmla="*/ 121920 h 385010"/>
                    <a:gd name="connsiteX17" fmla="*/ 162282 w 385010"/>
                    <a:gd name="connsiteY17" fmla="*/ 159504 h 385010"/>
                    <a:gd name="connsiteX18" fmla="*/ 60511 w 385010"/>
                    <a:gd name="connsiteY18" fmla="*/ 159504 h 385010"/>
                    <a:gd name="connsiteX19" fmla="*/ 60511 w 385010"/>
                    <a:gd name="connsiteY19" fmla="*/ 105420 h 385010"/>
                    <a:gd name="connsiteX20" fmla="*/ 46779 w 385010"/>
                    <a:gd name="connsiteY20" fmla="*/ 105420 h 385010"/>
                    <a:gd name="connsiteX21" fmla="*/ 46779 w 385010"/>
                    <a:gd name="connsiteY21" fmla="*/ 340093 h 385010"/>
                    <a:gd name="connsiteX22" fmla="*/ 339194 w 385010"/>
                    <a:gd name="connsiteY22" fmla="*/ 340093 h 385010"/>
                    <a:gd name="connsiteX23" fmla="*/ 339194 w 385010"/>
                    <a:gd name="connsiteY23" fmla="*/ 104503 h 385010"/>
                    <a:gd name="connsiteX24" fmla="*/ 325398 w 385010"/>
                    <a:gd name="connsiteY24" fmla="*/ 104503 h 385010"/>
                    <a:gd name="connsiteX25" fmla="*/ 325398 w 385010"/>
                    <a:gd name="connsiteY25" fmla="*/ 158588 h 385010"/>
                    <a:gd name="connsiteX26" fmla="*/ 215413 w 385010"/>
                    <a:gd name="connsiteY26" fmla="*/ 158588 h 385010"/>
                    <a:gd name="connsiteX27" fmla="*/ 215413 w 385010"/>
                    <a:gd name="connsiteY27" fmla="*/ 121003 h 385010"/>
                    <a:gd name="connsiteX28" fmla="*/ 245701 w 385010"/>
                    <a:gd name="connsiteY28" fmla="*/ 121003 h 385010"/>
                    <a:gd name="connsiteX29" fmla="*/ 245701 w 385010"/>
                    <a:gd name="connsiteY29" fmla="*/ 107253 h 385010"/>
                    <a:gd name="connsiteX30" fmla="*/ 215413 w 385010"/>
                    <a:gd name="connsiteY30" fmla="*/ 107253 h 385010"/>
                    <a:gd name="connsiteX31" fmla="*/ 215413 w 385010"/>
                    <a:gd name="connsiteY31" fmla="*/ 60502 h 385010"/>
                    <a:gd name="connsiteX32" fmla="*/ 245701 w 385010"/>
                    <a:gd name="connsiteY32" fmla="*/ 60502 h 385010"/>
                    <a:gd name="connsiteX33" fmla="*/ 245701 w 385010"/>
                    <a:gd name="connsiteY33" fmla="*/ 46751 h 385010"/>
                    <a:gd name="connsiteX34" fmla="*/ 215413 w 385010"/>
                    <a:gd name="connsiteY34" fmla="*/ 46751 h 385010"/>
                    <a:gd name="connsiteX35" fmla="*/ 215413 w 385010"/>
                    <a:gd name="connsiteY35" fmla="*/ 9167 h 385010"/>
                    <a:gd name="connsiteX36" fmla="*/ 324499 w 385010"/>
                    <a:gd name="connsiteY36" fmla="*/ 9167 h 385010"/>
                    <a:gd name="connsiteX37" fmla="*/ 333676 w 385010"/>
                    <a:gd name="connsiteY37" fmla="*/ 0 h 385010"/>
                    <a:gd name="connsiteX38" fmla="*/ 324499 w 385010"/>
                    <a:gd name="connsiteY38" fmla="*/ 0 h 385010"/>
                    <a:gd name="connsiteX39" fmla="*/ 214515 w 385010"/>
                    <a:gd name="connsiteY39" fmla="*/ 0 h 385010"/>
                    <a:gd name="connsiteX40" fmla="*/ 205339 w 385010"/>
                    <a:gd name="connsiteY40" fmla="*/ 0 h 385010"/>
                    <a:gd name="connsiteX41" fmla="*/ 205339 w 385010"/>
                    <a:gd name="connsiteY41" fmla="*/ 9167 h 385010"/>
                    <a:gd name="connsiteX42" fmla="*/ 205339 w 385010"/>
                    <a:gd name="connsiteY42" fmla="*/ 46751 h 385010"/>
                    <a:gd name="connsiteX43" fmla="*/ 205339 w 385010"/>
                    <a:gd name="connsiteY43" fmla="*/ 55918 h 385010"/>
                    <a:gd name="connsiteX44" fmla="*/ 205339 w 385010"/>
                    <a:gd name="connsiteY44" fmla="*/ 60502 h 385010"/>
                    <a:gd name="connsiteX45" fmla="*/ 205339 w 385010"/>
                    <a:gd name="connsiteY45" fmla="*/ 108169 h 385010"/>
                    <a:gd name="connsiteX46" fmla="*/ 205339 w 385010"/>
                    <a:gd name="connsiteY46" fmla="*/ 117336 h 385010"/>
                    <a:gd name="connsiteX47" fmla="*/ 205339 w 385010"/>
                    <a:gd name="connsiteY47" fmla="*/ 121920 h 385010"/>
                    <a:gd name="connsiteX48" fmla="*/ 205339 w 385010"/>
                    <a:gd name="connsiteY48" fmla="*/ 159504 h 385010"/>
                    <a:gd name="connsiteX49" fmla="*/ 205339 w 385010"/>
                    <a:gd name="connsiteY49" fmla="*/ 168671 h 385010"/>
                    <a:gd name="connsiteX50" fmla="*/ 214515 w 385010"/>
                    <a:gd name="connsiteY50" fmla="*/ 168671 h 385010"/>
                    <a:gd name="connsiteX51" fmla="*/ 324499 w 385010"/>
                    <a:gd name="connsiteY51" fmla="*/ 168671 h 385010"/>
                    <a:gd name="connsiteX52" fmla="*/ 329120 w 385010"/>
                    <a:gd name="connsiteY52" fmla="*/ 168671 h 385010"/>
                    <a:gd name="connsiteX53" fmla="*/ 329120 w 385010"/>
                    <a:gd name="connsiteY53" fmla="*/ 330012 h 385010"/>
                    <a:gd name="connsiteX54" fmla="*/ 55890 w 385010"/>
                    <a:gd name="connsiteY54" fmla="*/ 330012 h 385010"/>
                    <a:gd name="connsiteX55" fmla="*/ 55890 w 385010"/>
                    <a:gd name="connsiteY55" fmla="*/ 167755 h 385010"/>
                    <a:gd name="connsiteX56" fmla="*/ 60511 w 385010"/>
                    <a:gd name="connsiteY56" fmla="*/ 167755 h 385010"/>
                    <a:gd name="connsiteX57" fmla="*/ 162282 w 385010"/>
                    <a:gd name="connsiteY57" fmla="*/ 167755 h 385010"/>
                    <a:gd name="connsiteX58" fmla="*/ 171394 w 385010"/>
                    <a:gd name="connsiteY58" fmla="*/ 167755 h 385010"/>
                    <a:gd name="connsiteX59" fmla="*/ 171394 w 385010"/>
                    <a:gd name="connsiteY59" fmla="*/ 158588 h 385010"/>
                    <a:gd name="connsiteX60" fmla="*/ 171394 w 385010"/>
                    <a:gd name="connsiteY60" fmla="*/ 130170 h 385010"/>
                    <a:gd name="connsiteX61" fmla="*/ 192505 w 385010"/>
                    <a:gd name="connsiteY61" fmla="*/ 130170 h 385010"/>
                    <a:gd name="connsiteX62" fmla="*/ 201682 w 385010"/>
                    <a:gd name="connsiteY62" fmla="*/ 130170 h 385010"/>
                    <a:gd name="connsiteX63" fmla="*/ 201682 w 385010"/>
                    <a:gd name="connsiteY63" fmla="*/ 121003 h 385010"/>
                    <a:gd name="connsiteX64" fmla="*/ 201682 w 385010"/>
                    <a:gd name="connsiteY64" fmla="*/ 107253 h 385010"/>
                    <a:gd name="connsiteX65" fmla="*/ 201682 w 385010"/>
                    <a:gd name="connsiteY65" fmla="*/ 98086 h 385010"/>
                    <a:gd name="connsiteX66" fmla="*/ 192505 w 385010"/>
                    <a:gd name="connsiteY66" fmla="*/ 98086 h 385010"/>
                    <a:gd name="connsiteX67" fmla="*/ 171394 w 385010"/>
                    <a:gd name="connsiteY67" fmla="*/ 98086 h 385010"/>
                    <a:gd name="connsiteX68" fmla="*/ 171394 w 385010"/>
                    <a:gd name="connsiteY68" fmla="*/ 69668 h 385010"/>
                    <a:gd name="connsiteX69" fmla="*/ 192505 w 385010"/>
                    <a:gd name="connsiteY69" fmla="*/ 69668 h 385010"/>
                    <a:gd name="connsiteX70" fmla="*/ 201682 w 385010"/>
                    <a:gd name="connsiteY70" fmla="*/ 69668 h 385010"/>
                    <a:gd name="connsiteX71" fmla="*/ 201682 w 385010"/>
                    <a:gd name="connsiteY71" fmla="*/ 60502 h 385010"/>
                    <a:gd name="connsiteX72" fmla="*/ 201682 w 385010"/>
                    <a:gd name="connsiteY72" fmla="*/ 46751 h 385010"/>
                    <a:gd name="connsiteX73" fmla="*/ 201682 w 385010"/>
                    <a:gd name="connsiteY73" fmla="*/ 37584 h 385010"/>
                    <a:gd name="connsiteX74" fmla="*/ 192505 w 385010"/>
                    <a:gd name="connsiteY74" fmla="*/ 37584 h 385010"/>
                    <a:gd name="connsiteX75" fmla="*/ 171394 w 385010"/>
                    <a:gd name="connsiteY75" fmla="*/ 37584 h 385010"/>
                    <a:gd name="connsiteX76" fmla="*/ 171394 w 385010"/>
                    <a:gd name="connsiteY76" fmla="*/ 9167 h 385010"/>
                    <a:gd name="connsiteX77" fmla="*/ 171394 w 385010"/>
                    <a:gd name="connsiteY77" fmla="*/ 0 h 385010"/>
                    <a:gd name="connsiteX78" fmla="*/ 162282 w 385010"/>
                    <a:gd name="connsiteY78" fmla="*/ 0 h 385010"/>
                    <a:gd name="connsiteX79" fmla="*/ 60511 w 385010"/>
                    <a:gd name="connsiteY79" fmla="*/ 0 h 385010"/>
                    <a:gd name="connsiteX80" fmla="*/ 51335 w 385010"/>
                    <a:gd name="connsiteY80" fmla="*/ 0 h 385010"/>
                    <a:gd name="connsiteX81" fmla="*/ 51335 w 385010"/>
                    <a:gd name="connsiteY81" fmla="*/ 9167 h 385010"/>
                    <a:gd name="connsiteX82" fmla="*/ 51335 w 385010"/>
                    <a:gd name="connsiteY82" fmla="*/ 57752 h 385010"/>
                    <a:gd name="connsiteX83" fmla="*/ 9176 w 385010"/>
                    <a:gd name="connsiteY83" fmla="*/ 57752 h 385010"/>
                    <a:gd name="connsiteX84" fmla="*/ 0 w 385010"/>
                    <a:gd name="connsiteY84" fmla="*/ 57752 h 385010"/>
                    <a:gd name="connsiteX85" fmla="*/ 0 w 385010"/>
                    <a:gd name="connsiteY85" fmla="*/ 66919 h 385010"/>
                    <a:gd name="connsiteX86" fmla="*/ 0 w 385010"/>
                    <a:gd name="connsiteY86" fmla="*/ 375841 h 385010"/>
                    <a:gd name="connsiteX87" fmla="*/ 0 w 385010"/>
                    <a:gd name="connsiteY87" fmla="*/ 385011 h 385010"/>
                    <a:gd name="connsiteX88" fmla="*/ 9176 w 385010"/>
                    <a:gd name="connsiteY88" fmla="*/ 385011 h 385010"/>
                    <a:gd name="connsiteX89" fmla="*/ 375834 w 385010"/>
                    <a:gd name="connsiteY89" fmla="*/ 385011 h 385010"/>
                    <a:gd name="connsiteX90" fmla="*/ 385011 w 385010"/>
                    <a:gd name="connsiteY90" fmla="*/ 385011 h 385010"/>
                    <a:gd name="connsiteX91" fmla="*/ 385011 w 385010"/>
                    <a:gd name="connsiteY91" fmla="*/ 375841 h 385010"/>
                    <a:gd name="connsiteX92" fmla="*/ 385011 w 385010"/>
                    <a:gd name="connsiteY92" fmla="*/ 66919 h 385010"/>
                    <a:gd name="connsiteX93" fmla="*/ 385011 w 385010"/>
                    <a:gd name="connsiteY93" fmla="*/ 57752 h 385010"/>
                    <a:gd name="connsiteX94" fmla="*/ 375834 w 385010"/>
                    <a:gd name="connsiteY94" fmla="*/ 57752 h 385010"/>
                    <a:gd name="connsiteX95" fmla="*/ 333676 w 385010"/>
                    <a:gd name="connsiteY95" fmla="*/ 57752 h 385010"/>
                    <a:gd name="connsiteX96" fmla="*/ 333676 w 385010"/>
                    <a:gd name="connsiteY96" fmla="*/ 9167 h 385010"/>
                    <a:gd name="connsiteX97" fmla="*/ 333676 w 385010"/>
                    <a:gd name="connsiteY9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85010" h="385010">
                      <a:moveTo>
                        <a:pt x="324499" y="9167"/>
                      </a:moveTo>
                      <a:lnTo>
                        <a:pt x="324499" y="66919"/>
                      </a:lnTo>
                      <a:lnTo>
                        <a:pt x="375834" y="66919"/>
                      </a:lnTo>
                      <a:lnTo>
                        <a:pt x="375834" y="375841"/>
                      </a:lnTo>
                      <a:lnTo>
                        <a:pt x="9176" y="375841"/>
                      </a:lnTo>
                      <a:lnTo>
                        <a:pt x="9176" y="66919"/>
                      </a:lnTo>
                      <a:lnTo>
                        <a:pt x="60511" y="66919"/>
                      </a:lnTo>
                      <a:lnTo>
                        <a:pt x="60511" y="9167"/>
                      </a:lnTo>
                      <a:lnTo>
                        <a:pt x="162282" y="9167"/>
                      </a:lnTo>
                      <a:lnTo>
                        <a:pt x="162282" y="46751"/>
                      </a:lnTo>
                      <a:lnTo>
                        <a:pt x="192505" y="46751"/>
                      </a:lnTo>
                      <a:lnTo>
                        <a:pt x="192505" y="60502"/>
                      </a:lnTo>
                      <a:lnTo>
                        <a:pt x="162282" y="60502"/>
                      </a:lnTo>
                      <a:lnTo>
                        <a:pt x="162282" y="108169"/>
                      </a:lnTo>
                      <a:lnTo>
                        <a:pt x="192505" y="108169"/>
                      </a:lnTo>
                      <a:lnTo>
                        <a:pt x="192505" y="121920"/>
                      </a:lnTo>
                      <a:lnTo>
                        <a:pt x="162282" y="121920"/>
                      </a:lnTo>
                      <a:lnTo>
                        <a:pt x="162282" y="159504"/>
                      </a:lnTo>
                      <a:lnTo>
                        <a:pt x="60511" y="159504"/>
                      </a:lnTo>
                      <a:lnTo>
                        <a:pt x="60511" y="105420"/>
                      </a:lnTo>
                      <a:lnTo>
                        <a:pt x="46779" y="105420"/>
                      </a:lnTo>
                      <a:lnTo>
                        <a:pt x="46779" y="340093"/>
                      </a:lnTo>
                      <a:lnTo>
                        <a:pt x="339194" y="340093"/>
                      </a:lnTo>
                      <a:lnTo>
                        <a:pt x="339194" y="104503"/>
                      </a:lnTo>
                      <a:lnTo>
                        <a:pt x="325398" y="104503"/>
                      </a:lnTo>
                      <a:lnTo>
                        <a:pt x="325398" y="158588"/>
                      </a:lnTo>
                      <a:lnTo>
                        <a:pt x="215413" y="158588"/>
                      </a:lnTo>
                      <a:lnTo>
                        <a:pt x="215413" y="121003"/>
                      </a:lnTo>
                      <a:lnTo>
                        <a:pt x="245701" y="121003"/>
                      </a:lnTo>
                      <a:lnTo>
                        <a:pt x="245701" y="107253"/>
                      </a:lnTo>
                      <a:lnTo>
                        <a:pt x="215413" y="107253"/>
                      </a:lnTo>
                      <a:lnTo>
                        <a:pt x="215413" y="60502"/>
                      </a:lnTo>
                      <a:lnTo>
                        <a:pt x="245701" y="60502"/>
                      </a:lnTo>
                      <a:lnTo>
                        <a:pt x="245701" y="46751"/>
                      </a:lnTo>
                      <a:lnTo>
                        <a:pt x="215413" y="46751"/>
                      </a:lnTo>
                      <a:lnTo>
                        <a:pt x="215413" y="9167"/>
                      </a:lnTo>
                      <a:lnTo>
                        <a:pt x="324499" y="9167"/>
                      </a:lnTo>
                      <a:close/>
                      <a:moveTo>
                        <a:pt x="333676" y="0"/>
                      </a:moveTo>
                      <a:lnTo>
                        <a:pt x="324499" y="0"/>
                      </a:lnTo>
                      <a:lnTo>
                        <a:pt x="214515" y="0"/>
                      </a:lnTo>
                      <a:lnTo>
                        <a:pt x="205339" y="0"/>
                      </a:lnTo>
                      <a:lnTo>
                        <a:pt x="205339" y="9167"/>
                      </a:lnTo>
                      <a:lnTo>
                        <a:pt x="205339" y="46751"/>
                      </a:lnTo>
                      <a:lnTo>
                        <a:pt x="205339" y="55918"/>
                      </a:lnTo>
                      <a:lnTo>
                        <a:pt x="205339" y="60502"/>
                      </a:lnTo>
                      <a:lnTo>
                        <a:pt x="205339" y="108169"/>
                      </a:lnTo>
                      <a:lnTo>
                        <a:pt x="205339" y="117336"/>
                      </a:lnTo>
                      <a:lnTo>
                        <a:pt x="205339" y="121920"/>
                      </a:lnTo>
                      <a:lnTo>
                        <a:pt x="205339" y="159504"/>
                      </a:lnTo>
                      <a:lnTo>
                        <a:pt x="205339" y="168671"/>
                      </a:lnTo>
                      <a:lnTo>
                        <a:pt x="214515" y="168671"/>
                      </a:lnTo>
                      <a:lnTo>
                        <a:pt x="324499" y="168671"/>
                      </a:lnTo>
                      <a:lnTo>
                        <a:pt x="329120" y="168671"/>
                      </a:lnTo>
                      <a:lnTo>
                        <a:pt x="329120" y="330012"/>
                      </a:lnTo>
                      <a:lnTo>
                        <a:pt x="55890" y="330012"/>
                      </a:lnTo>
                      <a:lnTo>
                        <a:pt x="55890" y="167755"/>
                      </a:lnTo>
                      <a:lnTo>
                        <a:pt x="60511" y="167755"/>
                      </a:lnTo>
                      <a:lnTo>
                        <a:pt x="162282" y="167755"/>
                      </a:lnTo>
                      <a:lnTo>
                        <a:pt x="171394" y="167755"/>
                      </a:lnTo>
                      <a:lnTo>
                        <a:pt x="171394" y="158588"/>
                      </a:lnTo>
                      <a:lnTo>
                        <a:pt x="171394" y="130170"/>
                      </a:lnTo>
                      <a:lnTo>
                        <a:pt x="192505" y="130170"/>
                      </a:lnTo>
                      <a:lnTo>
                        <a:pt x="201682" y="130170"/>
                      </a:lnTo>
                      <a:lnTo>
                        <a:pt x="201682" y="121003"/>
                      </a:lnTo>
                      <a:lnTo>
                        <a:pt x="201682" y="107253"/>
                      </a:lnTo>
                      <a:lnTo>
                        <a:pt x="201682" y="98086"/>
                      </a:lnTo>
                      <a:lnTo>
                        <a:pt x="192505" y="98086"/>
                      </a:lnTo>
                      <a:lnTo>
                        <a:pt x="171394" y="98086"/>
                      </a:lnTo>
                      <a:lnTo>
                        <a:pt x="171394" y="69668"/>
                      </a:lnTo>
                      <a:lnTo>
                        <a:pt x="192505" y="69668"/>
                      </a:lnTo>
                      <a:lnTo>
                        <a:pt x="201682" y="69668"/>
                      </a:lnTo>
                      <a:lnTo>
                        <a:pt x="201682" y="60502"/>
                      </a:lnTo>
                      <a:lnTo>
                        <a:pt x="201682" y="46751"/>
                      </a:lnTo>
                      <a:lnTo>
                        <a:pt x="201682" y="37584"/>
                      </a:lnTo>
                      <a:lnTo>
                        <a:pt x="192505" y="37584"/>
                      </a:lnTo>
                      <a:lnTo>
                        <a:pt x="171394" y="37584"/>
                      </a:lnTo>
                      <a:lnTo>
                        <a:pt x="171394" y="9167"/>
                      </a:lnTo>
                      <a:lnTo>
                        <a:pt x="171394" y="0"/>
                      </a:lnTo>
                      <a:lnTo>
                        <a:pt x="162282" y="0"/>
                      </a:lnTo>
                      <a:lnTo>
                        <a:pt x="60511" y="0"/>
                      </a:lnTo>
                      <a:lnTo>
                        <a:pt x="51335" y="0"/>
                      </a:lnTo>
                      <a:lnTo>
                        <a:pt x="51335" y="9167"/>
                      </a:lnTo>
                      <a:lnTo>
                        <a:pt x="51335" y="57752"/>
                      </a:lnTo>
                      <a:lnTo>
                        <a:pt x="9176" y="57752"/>
                      </a:lnTo>
                      <a:lnTo>
                        <a:pt x="0" y="57752"/>
                      </a:lnTo>
                      <a:lnTo>
                        <a:pt x="0" y="66919"/>
                      </a:lnTo>
                      <a:lnTo>
                        <a:pt x="0" y="375841"/>
                      </a:lnTo>
                      <a:lnTo>
                        <a:pt x="0" y="385011"/>
                      </a:lnTo>
                      <a:lnTo>
                        <a:pt x="9176" y="385011"/>
                      </a:lnTo>
                      <a:lnTo>
                        <a:pt x="375834" y="385011"/>
                      </a:lnTo>
                      <a:lnTo>
                        <a:pt x="385011" y="385011"/>
                      </a:lnTo>
                      <a:lnTo>
                        <a:pt x="385011" y="375841"/>
                      </a:lnTo>
                      <a:lnTo>
                        <a:pt x="385011" y="66919"/>
                      </a:lnTo>
                      <a:lnTo>
                        <a:pt x="385011" y="57752"/>
                      </a:lnTo>
                      <a:lnTo>
                        <a:pt x="375834" y="57752"/>
                      </a:lnTo>
                      <a:lnTo>
                        <a:pt x="333676" y="57752"/>
                      </a:lnTo>
                      <a:lnTo>
                        <a:pt x="333676" y="9167"/>
                      </a:lnTo>
                      <a:lnTo>
                        <a:pt x="333676" y="0"/>
                      </a:lnTo>
                      <a:close/>
                    </a:path>
                  </a:pathLst>
                </a:custGeom>
                <a:solidFill>
                  <a:srgbClr val="FFFFFF"/>
                </a:solidFill>
                <a:ln w="6417" cap="flat">
                  <a:noFill/>
                  <a:prstDash val="solid"/>
                  <a:miter/>
                </a:ln>
              </p:spPr>
              <p:txBody>
                <a:bodyPr rtlCol="0" anchor="ctr"/>
                <a:lstStyle/>
                <a:p>
                  <a:endParaRPr lang="en-US" sz="810"/>
                </a:p>
              </p:txBody>
            </p:sp>
            <p:sp>
              <p:nvSpPr>
                <p:cNvPr id="923" name="Freeform: Shape 922">
                  <a:extLst>
                    <a:ext uri="{FF2B5EF4-FFF2-40B4-BE49-F238E27FC236}">
                      <a16:creationId xmlns:a16="http://schemas.microsoft.com/office/drawing/2014/main" id="{D40187FB-BB6B-F5E7-AAA5-6D0A67704FA7}"/>
                    </a:ext>
                  </a:extLst>
                </p:cNvPr>
                <p:cNvSpPr/>
                <p:nvPr/>
              </p:nvSpPr>
              <p:spPr>
                <a:xfrm>
                  <a:off x="8671913" y="2449973"/>
                  <a:ext cx="366657" cy="366679"/>
                </a:xfrm>
                <a:custGeom>
                  <a:avLst/>
                  <a:gdLst>
                    <a:gd name="connsiteX0" fmla="*/ 315323 w 366657"/>
                    <a:gd name="connsiteY0" fmla="*/ 57752 h 366679"/>
                    <a:gd name="connsiteX1" fmla="*/ 315323 w 366657"/>
                    <a:gd name="connsiteY1" fmla="*/ 0 h 366679"/>
                    <a:gd name="connsiteX2" fmla="*/ 205339 w 366657"/>
                    <a:gd name="connsiteY2" fmla="*/ 0 h 366679"/>
                    <a:gd name="connsiteX3" fmla="*/ 205339 w 366657"/>
                    <a:gd name="connsiteY3" fmla="*/ 37585 h 366679"/>
                    <a:gd name="connsiteX4" fmla="*/ 235562 w 366657"/>
                    <a:gd name="connsiteY4" fmla="*/ 37585 h 366679"/>
                    <a:gd name="connsiteX5" fmla="*/ 235562 w 366657"/>
                    <a:gd name="connsiteY5" fmla="*/ 51335 h 366679"/>
                    <a:gd name="connsiteX6" fmla="*/ 205339 w 366657"/>
                    <a:gd name="connsiteY6" fmla="*/ 51335 h 366679"/>
                    <a:gd name="connsiteX7" fmla="*/ 205339 w 366657"/>
                    <a:gd name="connsiteY7" fmla="*/ 99003 h 366679"/>
                    <a:gd name="connsiteX8" fmla="*/ 235562 w 366657"/>
                    <a:gd name="connsiteY8" fmla="*/ 99003 h 366679"/>
                    <a:gd name="connsiteX9" fmla="*/ 235562 w 366657"/>
                    <a:gd name="connsiteY9" fmla="*/ 112753 h 366679"/>
                    <a:gd name="connsiteX10" fmla="*/ 205339 w 366657"/>
                    <a:gd name="connsiteY10" fmla="*/ 112753 h 366679"/>
                    <a:gd name="connsiteX11" fmla="*/ 205339 w 366657"/>
                    <a:gd name="connsiteY11" fmla="*/ 150338 h 366679"/>
                    <a:gd name="connsiteX12" fmla="*/ 315323 w 366657"/>
                    <a:gd name="connsiteY12" fmla="*/ 150338 h 366679"/>
                    <a:gd name="connsiteX13" fmla="*/ 315323 w 366657"/>
                    <a:gd name="connsiteY13" fmla="*/ 96253 h 366679"/>
                    <a:gd name="connsiteX14" fmla="*/ 329055 w 366657"/>
                    <a:gd name="connsiteY14" fmla="*/ 96253 h 366679"/>
                    <a:gd name="connsiteX15" fmla="*/ 329055 w 366657"/>
                    <a:gd name="connsiteY15" fmla="*/ 330925 h 366679"/>
                    <a:gd name="connsiteX16" fmla="*/ 37603 w 366657"/>
                    <a:gd name="connsiteY16" fmla="*/ 330925 h 366679"/>
                    <a:gd name="connsiteX17" fmla="*/ 37603 w 366657"/>
                    <a:gd name="connsiteY17" fmla="*/ 95336 h 366679"/>
                    <a:gd name="connsiteX18" fmla="*/ 51335 w 366657"/>
                    <a:gd name="connsiteY18" fmla="*/ 95336 h 366679"/>
                    <a:gd name="connsiteX19" fmla="*/ 51335 w 366657"/>
                    <a:gd name="connsiteY19" fmla="*/ 149421 h 366679"/>
                    <a:gd name="connsiteX20" fmla="*/ 153106 w 366657"/>
                    <a:gd name="connsiteY20" fmla="*/ 149421 h 366679"/>
                    <a:gd name="connsiteX21" fmla="*/ 153106 w 366657"/>
                    <a:gd name="connsiteY21" fmla="*/ 111837 h 366679"/>
                    <a:gd name="connsiteX22" fmla="*/ 183329 w 366657"/>
                    <a:gd name="connsiteY22" fmla="*/ 111837 h 366679"/>
                    <a:gd name="connsiteX23" fmla="*/ 183329 w 366657"/>
                    <a:gd name="connsiteY23" fmla="*/ 98086 h 366679"/>
                    <a:gd name="connsiteX24" fmla="*/ 153106 w 366657"/>
                    <a:gd name="connsiteY24" fmla="*/ 98086 h 366679"/>
                    <a:gd name="connsiteX25" fmla="*/ 153106 w 366657"/>
                    <a:gd name="connsiteY25" fmla="*/ 51335 h 366679"/>
                    <a:gd name="connsiteX26" fmla="*/ 183329 w 366657"/>
                    <a:gd name="connsiteY26" fmla="*/ 51335 h 366679"/>
                    <a:gd name="connsiteX27" fmla="*/ 183329 w 366657"/>
                    <a:gd name="connsiteY27" fmla="*/ 37585 h 366679"/>
                    <a:gd name="connsiteX28" fmla="*/ 153106 w 366657"/>
                    <a:gd name="connsiteY28" fmla="*/ 37585 h 366679"/>
                    <a:gd name="connsiteX29" fmla="*/ 153106 w 366657"/>
                    <a:gd name="connsiteY29" fmla="*/ 0 h 366679"/>
                    <a:gd name="connsiteX30" fmla="*/ 51335 w 366657"/>
                    <a:gd name="connsiteY30" fmla="*/ 0 h 366679"/>
                    <a:gd name="connsiteX31" fmla="*/ 51335 w 366657"/>
                    <a:gd name="connsiteY31" fmla="*/ 57752 h 366679"/>
                    <a:gd name="connsiteX32" fmla="*/ 0 w 366657"/>
                    <a:gd name="connsiteY32" fmla="*/ 57752 h 366679"/>
                    <a:gd name="connsiteX33" fmla="*/ 0 w 366657"/>
                    <a:gd name="connsiteY33" fmla="*/ 366680 h 366679"/>
                    <a:gd name="connsiteX34" fmla="*/ 366658 w 366657"/>
                    <a:gd name="connsiteY34" fmla="*/ 366680 h 366679"/>
                    <a:gd name="connsiteX35" fmla="*/ 366658 w 366657"/>
                    <a:gd name="connsiteY35" fmla="*/ 57752 h 366679"/>
                    <a:gd name="connsiteX36" fmla="*/ 315323 w 366657"/>
                    <a:gd name="connsiteY36" fmla="*/ 57752 h 366679"/>
                    <a:gd name="connsiteX37" fmla="*/ 302489 w 366657"/>
                    <a:gd name="connsiteY37" fmla="*/ 135671 h 366679"/>
                    <a:gd name="connsiteX38" fmla="*/ 219070 w 366657"/>
                    <a:gd name="connsiteY38" fmla="*/ 135671 h 366679"/>
                    <a:gd name="connsiteX39" fmla="*/ 219070 w 366657"/>
                    <a:gd name="connsiteY39" fmla="*/ 125587 h 366679"/>
                    <a:gd name="connsiteX40" fmla="*/ 249358 w 366657"/>
                    <a:gd name="connsiteY40" fmla="*/ 125587 h 366679"/>
                    <a:gd name="connsiteX41" fmla="*/ 249358 w 366657"/>
                    <a:gd name="connsiteY41" fmla="*/ 85252 h 366679"/>
                    <a:gd name="connsiteX42" fmla="*/ 219070 w 366657"/>
                    <a:gd name="connsiteY42" fmla="*/ 85252 h 366679"/>
                    <a:gd name="connsiteX43" fmla="*/ 219070 w 366657"/>
                    <a:gd name="connsiteY43" fmla="*/ 64168 h 366679"/>
                    <a:gd name="connsiteX44" fmla="*/ 249358 w 366657"/>
                    <a:gd name="connsiteY44" fmla="*/ 64168 h 366679"/>
                    <a:gd name="connsiteX45" fmla="*/ 249358 w 366657"/>
                    <a:gd name="connsiteY45" fmla="*/ 23834 h 366679"/>
                    <a:gd name="connsiteX46" fmla="*/ 219070 w 366657"/>
                    <a:gd name="connsiteY46" fmla="*/ 23834 h 366679"/>
                    <a:gd name="connsiteX47" fmla="*/ 219070 w 366657"/>
                    <a:gd name="connsiteY47" fmla="*/ 13751 h 366679"/>
                    <a:gd name="connsiteX48" fmla="*/ 302489 w 366657"/>
                    <a:gd name="connsiteY48" fmla="*/ 13751 h 366679"/>
                    <a:gd name="connsiteX49" fmla="*/ 302489 w 366657"/>
                    <a:gd name="connsiteY49" fmla="*/ 135671 h 366679"/>
                    <a:gd name="connsiteX50" fmla="*/ 139309 w 366657"/>
                    <a:gd name="connsiteY50" fmla="*/ 135671 h 366679"/>
                    <a:gd name="connsiteX51" fmla="*/ 64168 w 366657"/>
                    <a:gd name="connsiteY51" fmla="*/ 135671 h 366679"/>
                    <a:gd name="connsiteX52" fmla="*/ 64168 w 366657"/>
                    <a:gd name="connsiteY52" fmla="*/ 13751 h 366679"/>
                    <a:gd name="connsiteX53" fmla="*/ 138411 w 366657"/>
                    <a:gd name="connsiteY53" fmla="*/ 13751 h 366679"/>
                    <a:gd name="connsiteX54" fmla="*/ 139309 w 366657"/>
                    <a:gd name="connsiteY54" fmla="*/ 135671 h 366679"/>
                    <a:gd name="connsiteX55" fmla="*/ 352926 w 366657"/>
                    <a:gd name="connsiteY55" fmla="*/ 352928 h 366679"/>
                    <a:gd name="connsiteX56" fmla="*/ 13731 w 366657"/>
                    <a:gd name="connsiteY56" fmla="*/ 352928 h 366679"/>
                    <a:gd name="connsiteX57" fmla="*/ 13731 w 366657"/>
                    <a:gd name="connsiteY57" fmla="*/ 71502 h 366679"/>
                    <a:gd name="connsiteX58" fmla="*/ 51335 w 366657"/>
                    <a:gd name="connsiteY58" fmla="*/ 71502 h 366679"/>
                    <a:gd name="connsiteX59" fmla="*/ 51335 w 366657"/>
                    <a:gd name="connsiteY59" fmla="*/ 81586 h 366679"/>
                    <a:gd name="connsiteX60" fmla="*/ 23806 w 366657"/>
                    <a:gd name="connsiteY60" fmla="*/ 81586 h 366679"/>
                    <a:gd name="connsiteX61" fmla="*/ 23806 w 366657"/>
                    <a:gd name="connsiteY61" fmla="*/ 342841 h 366679"/>
                    <a:gd name="connsiteX62" fmla="*/ 342851 w 366657"/>
                    <a:gd name="connsiteY62" fmla="*/ 342841 h 366679"/>
                    <a:gd name="connsiteX63" fmla="*/ 342851 w 366657"/>
                    <a:gd name="connsiteY63" fmla="*/ 81586 h 366679"/>
                    <a:gd name="connsiteX64" fmla="*/ 315323 w 366657"/>
                    <a:gd name="connsiteY64" fmla="*/ 81586 h 366679"/>
                    <a:gd name="connsiteX65" fmla="*/ 315323 w 366657"/>
                    <a:gd name="connsiteY65" fmla="*/ 71502 h 366679"/>
                    <a:gd name="connsiteX66" fmla="*/ 352926 w 366657"/>
                    <a:gd name="connsiteY66" fmla="*/ 71502 h 366679"/>
                    <a:gd name="connsiteX67" fmla="*/ 352926 w 366657"/>
                    <a:gd name="connsiteY67" fmla="*/ 352928 h 36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66657" h="366679">
                      <a:moveTo>
                        <a:pt x="315323" y="57752"/>
                      </a:moveTo>
                      <a:lnTo>
                        <a:pt x="315323" y="0"/>
                      </a:lnTo>
                      <a:lnTo>
                        <a:pt x="205339" y="0"/>
                      </a:lnTo>
                      <a:lnTo>
                        <a:pt x="205339" y="37585"/>
                      </a:lnTo>
                      <a:lnTo>
                        <a:pt x="235562" y="37585"/>
                      </a:lnTo>
                      <a:lnTo>
                        <a:pt x="235562" y="51335"/>
                      </a:lnTo>
                      <a:lnTo>
                        <a:pt x="205339" y="51335"/>
                      </a:lnTo>
                      <a:lnTo>
                        <a:pt x="205339" y="99003"/>
                      </a:lnTo>
                      <a:lnTo>
                        <a:pt x="235562" y="99003"/>
                      </a:lnTo>
                      <a:lnTo>
                        <a:pt x="235562" y="112753"/>
                      </a:lnTo>
                      <a:lnTo>
                        <a:pt x="205339" y="112753"/>
                      </a:lnTo>
                      <a:lnTo>
                        <a:pt x="205339" y="150338"/>
                      </a:lnTo>
                      <a:lnTo>
                        <a:pt x="315323" y="150338"/>
                      </a:lnTo>
                      <a:lnTo>
                        <a:pt x="315323" y="96253"/>
                      </a:lnTo>
                      <a:lnTo>
                        <a:pt x="329055" y="96253"/>
                      </a:lnTo>
                      <a:lnTo>
                        <a:pt x="329055" y="330925"/>
                      </a:lnTo>
                      <a:lnTo>
                        <a:pt x="37603" y="330925"/>
                      </a:lnTo>
                      <a:lnTo>
                        <a:pt x="37603" y="95336"/>
                      </a:lnTo>
                      <a:lnTo>
                        <a:pt x="51335" y="95336"/>
                      </a:lnTo>
                      <a:lnTo>
                        <a:pt x="51335" y="149421"/>
                      </a:lnTo>
                      <a:lnTo>
                        <a:pt x="153106" y="149421"/>
                      </a:lnTo>
                      <a:lnTo>
                        <a:pt x="153106" y="111837"/>
                      </a:lnTo>
                      <a:lnTo>
                        <a:pt x="183329" y="111837"/>
                      </a:lnTo>
                      <a:lnTo>
                        <a:pt x="183329" y="98086"/>
                      </a:lnTo>
                      <a:lnTo>
                        <a:pt x="153106" y="98086"/>
                      </a:lnTo>
                      <a:lnTo>
                        <a:pt x="153106" y="51335"/>
                      </a:lnTo>
                      <a:lnTo>
                        <a:pt x="183329" y="51335"/>
                      </a:lnTo>
                      <a:lnTo>
                        <a:pt x="183329" y="37585"/>
                      </a:lnTo>
                      <a:lnTo>
                        <a:pt x="153106" y="37585"/>
                      </a:lnTo>
                      <a:lnTo>
                        <a:pt x="153106" y="0"/>
                      </a:lnTo>
                      <a:lnTo>
                        <a:pt x="51335" y="0"/>
                      </a:lnTo>
                      <a:lnTo>
                        <a:pt x="51335" y="57752"/>
                      </a:lnTo>
                      <a:lnTo>
                        <a:pt x="0" y="57752"/>
                      </a:lnTo>
                      <a:lnTo>
                        <a:pt x="0" y="366680"/>
                      </a:lnTo>
                      <a:lnTo>
                        <a:pt x="366658" y="366680"/>
                      </a:lnTo>
                      <a:lnTo>
                        <a:pt x="366658" y="57752"/>
                      </a:lnTo>
                      <a:lnTo>
                        <a:pt x="315323" y="57752"/>
                      </a:lnTo>
                      <a:close/>
                      <a:moveTo>
                        <a:pt x="302489" y="135671"/>
                      </a:moveTo>
                      <a:lnTo>
                        <a:pt x="219070" y="135671"/>
                      </a:lnTo>
                      <a:lnTo>
                        <a:pt x="219070" y="125587"/>
                      </a:lnTo>
                      <a:lnTo>
                        <a:pt x="249358" y="125587"/>
                      </a:lnTo>
                      <a:lnTo>
                        <a:pt x="249358" y="85252"/>
                      </a:lnTo>
                      <a:lnTo>
                        <a:pt x="219070" y="85252"/>
                      </a:lnTo>
                      <a:lnTo>
                        <a:pt x="219070" y="64168"/>
                      </a:lnTo>
                      <a:lnTo>
                        <a:pt x="249358" y="64168"/>
                      </a:lnTo>
                      <a:lnTo>
                        <a:pt x="249358" y="23834"/>
                      </a:lnTo>
                      <a:lnTo>
                        <a:pt x="219070" y="23834"/>
                      </a:lnTo>
                      <a:lnTo>
                        <a:pt x="219070" y="13751"/>
                      </a:lnTo>
                      <a:lnTo>
                        <a:pt x="302489" y="13751"/>
                      </a:lnTo>
                      <a:lnTo>
                        <a:pt x="302489" y="135671"/>
                      </a:lnTo>
                      <a:close/>
                      <a:moveTo>
                        <a:pt x="139309" y="135671"/>
                      </a:moveTo>
                      <a:lnTo>
                        <a:pt x="64168" y="135671"/>
                      </a:lnTo>
                      <a:lnTo>
                        <a:pt x="64168" y="13751"/>
                      </a:lnTo>
                      <a:lnTo>
                        <a:pt x="138411" y="13751"/>
                      </a:lnTo>
                      <a:cubicBezTo>
                        <a:pt x="139309" y="13751"/>
                        <a:pt x="139309" y="135671"/>
                        <a:pt x="139309" y="135671"/>
                      </a:cubicBezTo>
                      <a:close/>
                      <a:moveTo>
                        <a:pt x="352926" y="352928"/>
                      </a:moveTo>
                      <a:lnTo>
                        <a:pt x="13731" y="352928"/>
                      </a:lnTo>
                      <a:lnTo>
                        <a:pt x="13731" y="71502"/>
                      </a:lnTo>
                      <a:lnTo>
                        <a:pt x="51335" y="71502"/>
                      </a:lnTo>
                      <a:lnTo>
                        <a:pt x="51335" y="81586"/>
                      </a:lnTo>
                      <a:lnTo>
                        <a:pt x="23806" y="81586"/>
                      </a:lnTo>
                      <a:lnTo>
                        <a:pt x="23806" y="342841"/>
                      </a:lnTo>
                      <a:lnTo>
                        <a:pt x="342851" y="342841"/>
                      </a:lnTo>
                      <a:lnTo>
                        <a:pt x="342851" y="81586"/>
                      </a:lnTo>
                      <a:lnTo>
                        <a:pt x="315323" y="81586"/>
                      </a:lnTo>
                      <a:lnTo>
                        <a:pt x="315323" y="71502"/>
                      </a:lnTo>
                      <a:lnTo>
                        <a:pt x="352926" y="71502"/>
                      </a:lnTo>
                      <a:lnTo>
                        <a:pt x="352926" y="352928"/>
                      </a:lnTo>
                      <a:close/>
                    </a:path>
                  </a:pathLst>
                </a:custGeom>
                <a:solidFill>
                  <a:srgbClr val="2D5967"/>
                </a:solidFill>
                <a:ln w="6417" cap="flat">
                  <a:noFill/>
                  <a:prstDash val="solid"/>
                  <a:miter/>
                </a:ln>
              </p:spPr>
              <p:txBody>
                <a:bodyPr rtlCol="0" anchor="ctr"/>
                <a:lstStyle/>
                <a:p>
                  <a:endParaRPr lang="en-US" sz="810"/>
                </a:p>
              </p:txBody>
            </p:sp>
          </p:grpSp>
          <p:sp>
            <p:nvSpPr>
              <p:cNvPr id="924" name="TextBox 923">
                <a:extLst>
                  <a:ext uri="{FF2B5EF4-FFF2-40B4-BE49-F238E27FC236}">
                    <a16:creationId xmlns:a16="http://schemas.microsoft.com/office/drawing/2014/main" id="{81DD0AC9-DCC3-73CB-ECDA-AB5742604794}"/>
                  </a:ext>
                </a:extLst>
              </p:cNvPr>
              <p:cNvSpPr txBox="1"/>
              <p:nvPr/>
            </p:nvSpPr>
            <p:spPr>
              <a:xfrm>
                <a:off x="8504433" y="2785332"/>
                <a:ext cx="70884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API Service</a:t>
                </a:r>
              </a:p>
            </p:txBody>
          </p:sp>
        </p:grpSp>
        <p:grpSp>
          <p:nvGrpSpPr>
            <p:cNvPr id="925" name="Graphic 4">
              <a:extLst>
                <a:ext uri="{FF2B5EF4-FFF2-40B4-BE49-F238E27FC236}">
                  <a16:creationId xmlns:a16="http://schemas.microsoft.com/office/drawing/2014/main" id="{5F6E22EF-9CB9-F52F-E2AF-B4384841F95D}"/>
                </a:ext>
              </a:extLst>
            </p:cNvPr>
            <p:cNvGrpSpPr/>
            <p:nvPr/>
          </p:nvGrpSpPr>
          <p:grpSpPr>
            <a:xfrm>
              <a:off x="9282924" y="2475020"/>
              <a:ext cx="704039" cy="527294"/>
              <a:chOff x="9282924" y="2475020"/>
              <a:chExt cx="704039" cy="527294"/>
            </a:xfrm>
          </p:grpSpPr>
          <p:grpSp>
            <p:nvGrpSpPr>
              <p:cNvPr id="926" name="Graphic 4">
                <a:extLst>
                  <a:ext uri="{FF2B5EF4-FFF2-40B4-BE49-F238E27FC236}">
                    <a16:creationId xmlns:a16="http://schemas.microsoft.com/office/drawing/2014/main" id="{7062F40F-0B2A-EB07-AB61-3935C18E526A}"/>
                  </a:ext>
                </a:extLst>
              </p:cNvPr>
              <p:cNvGrpSpPr/>
              <p:nvPr/>
            </p:nvGrpSpPr>
            <p:grpSpPr>
              <a:xfrm>
                <a:off x="9435966" y="2475020"/>
                <a:ext cx="385005" cy="350789"/>
                <a:chOff x="9435966" y="2475020"/>
                <a:chExt cx="385005" cy="350789"/>
              </a:xfrm>
            </p:grpSpPr>
            <p:sp>
              <p:nvSpPr>
                <p:cNvPr id="927" name="Freeform: Shape 926">
                  <a:extLst>
                    <a:ext uri="{FF2B5EF4-FFF2-40B4-BE49-F238E27FC236}">
                      <a16:creationId xmlns:a16="http://schemas.microsoft.com/office/drawing/2014/main" id="{E3A479FF-6A1A-4DF6-CD69-838795A34164}"/>
                    </a:ext>
                  </a:extLst>
                </p:cNvPr>
                <p:cNvSpPr/>
                <p:nvPr/>
              </p:nvSpPr>
              <p:spPr>
                <a:xfrm>
                  <a:off x="9440265" y="2478957"/>
                  <a:ext cx="375807" cy="342566"/>
                </a:xfrm>
                <a:custGeom>
                  <a:avLst/>
                  <a:gdLst>
                    <a:gd name="connsiteX0" fmla="*/ 269315 w 375807"/>
                    <a:gd name="connsiteY0" fmla="*/ 342104 h 342566"/>
                    <a:gd name="connsiteX1" fmla="*/ 254235 w 375807"/>
                    <a:gd name="connsiteY1" fmla="*/ 338312 h 342566"/>
                    <a:gd name="connsiteX2" fmla="*/ 242877 w 375807"/>
                    <a:gd name="connsiteY2" fmla="*/ 327654 h 342566"/>
                    <a:gd name="connsiteX3" fmla="*/ 238193 w 375807"/>
                    <a:gd name="connsiteY3" fmla="*/ 312837 h 342566"/>
                    <a:gd name="connsiteX4" fmla="*/ 241337 w 375807"/>
                    <a:gd name="connsiteY4" fmla="*/ 297610 h 342566"/>
                    <a:gd name="connsiteX5" fmla="*/ 244610 w 375807"/>
                    <a:gd name="connsiteY5" fmla="*/ 292220 h 342566"/>
                    <a:gd name="connsiteX6" fmla="*/ 210087 w 375807"/>
                    <a:gd name="connsiteY6" fmla="*/ 299073 h 342566"/>
                    <a:gd name="connsiteX7" fmla="*/ 152272 w 375807"/>
                    <a:gd name="connsiteY7" fmla="*/ 278450 h 342566"/>
                    <a:gd name="connsiteX8" fmla="*/ 120508 w 375807"/>
                    <a:gd name="connsiteY8" fmla="*/ 225970 h 342566"/>
                    <a:gd name="connsiteX9" fmla="*/ 119546 w 375807"/>
                    <a:gd name="connsiteY9" fmla="*/ 220214 h 342566"/>
                    <a:gd name="connsiteX10" fmla="*/ 105557 w 375807"/>
                    <a:gd name="connsiteY10" fmla="*/ 236372 h 342566"/>
                    <a:gd name="connsiteX11" fmla="*/ 84381 w 375807"/>
                    <a:gd name="connsiteY11" fmla="*/ 239589 h 342566"/>
                    <a:gd name="connsiteX12" fmla="*/ 66221 w 375807"/>
                    <a:gd name="connsiteY12" fmla="*/ 228324 h 342566"/>
                    <a:gd name="connsiteX13" fmla="*/ 59740 w 375807"/>
                    <a:gd name="connsiteY13" fmla="*/ 207969 h 342566"/>
                    <a:gd name="connsiteX14" fmla="*/ 64040 w 375807"/>
                    <a:gd name="connsiteY14" fmla="*/ 192344 h 342566"/>
                    <a:gd name="connsiteX15" fmla="*/ 0 w 375807"/>
                    <a:gd name="connsiteY15" fmla="*/ 192344 h 342566"/>
                    <a:gd name="connsiteX16" fmla="*/ 1668 w 375807"/>
                    <a:gd name="connsiteY16" fmla="*/ 178821 h 342566"/>
                    <a:gd name="connsiteX17" fmla="*/ 16555 w 375807"/>
                    <a:gd name="connsiteY17" fmla="*/ 135909 h 342566"/>
                    <a:gd name="connsiteX18" fmla="*/ 50565 w 375807"/>
                    <a:gd name="connsiteY18" fmla="*/ 105721 h 342566"/>
                    <a:gd name="connsiteX19" fmla="*/ 57879 w 375807"/>
                    <a:gd name="connsiteY19" fmla="*/ 99142 h 342566"/>
                    <a:gd name="connsiteX20" fmla="*/ 61537 w 375807"/>
                    <a:gd name="connsiteY20" fmla="*/ 90004 h 342566"/>
                    <a:gd name="connsiteX21" fmla="*/ 85600 w 375807"/>
                    <a:gd name="connsiteY21" fmla="*/ 49762 h 342566"/>
                    <a:gd name="connsiteX22" fmla="*/ 129748 w 375807"/>
                    <a:gd name="connsiteY22" fmla="*/ 33992 h 342566"/>
                    <a:gd name="connsiteX23" fmla="*/ 136165 w 375807"/>
                    <a:gd name="connsiteY23" fmla="*/ 33992 h 342566"/>
                    <a:gd name="connsiteX24" fmla="*/ 138347 w 375807"/>
                    <a:gd name="connsiteY24" fmla="*/ 33992 h 342566"/>
                    <a:gd name="connsiteX25" fmla="*/ 146753 w 375807"/>
                    <a:gd name="connsiteY25" fmla="*/ 32323 h 342566"/>
                    <a:gd name="connsiteX26" fmla="*/ 153747 w 375807"/>
                    <a:gd name="connsiteY26" fmla="*/ 27413 h 342566"/>
                    <a:gd name="connsiteX27" fmla="*/ 182110 w 375807"/>
                    <a:gd name="connsiteY27" fmla="*/ 7228 h 342566"/>
                    <a:gd name="connsiteX28" fmla="*/ 216183 w 375807"/>
                    <a:gd name="connsiteY28" fmla="*/ 1 h 342566"/>
                    <a:gd name="connsiteX29" fmla="*/ 261037 w 375807"/>
                    <a:gd name="connsiteY29" fmla="*/ 12644 h 342566"/>
                    <a:gd name="connsiteX30" fmla="*/ 292351 w 375807"/>
                    <a:gd name="connsiteY30" fmla="*/ 47058 h 342566"/>
                    <a:gd name="connsiteX31" fmla="*/ 298511 w 375807"/>
                    <a:gd name="connsiteY31" fmla="*/ 55358 h 342566"/>
                    <a:gd name="connsiteX32" fmla="*/ 307752 w 375807"/>
                    <a:gd name="connsiteY32" fmla="*/ 60034 h 342566"/>
                    <a:gd name="connsiteX33" fmla="*/ 335152 w 375807"/>
                    <a:gd name="connsiteY33" fmla="*/ 71364 h 342566"/>
                    <a:gd name="connsiteX34" fmla="*/ 372947 w 375807"/>
                    <a:gd name="connsiteY34" fmla="*/ 122837 h 342566"/>
                    <a:gd name="connsiteX35" fmla="*/ 365439 w 375807"/>
                    <a:gd name="connsiteY35" fmla="*/ 186222 h 342566"/>
                    <a:gd name="connsiteX36" fmla="*/ 361974 w 375807"/>
                    <a:gd name="connsiteY36" fmla="*/ 192710 h 342566"/>
                    <a:gd name="connsiteX37" fmla="*/ 300052 w 375807"/>
                    <a:gd name="connsiteY37" fmla="*/ 192710 h 342566"/>
                    <a:gd name="connsiteX38" fmla="*/ 301527 w 375807"/>
                    <a:gd name="connsiteY38" fmla="*/ 208335 h 342566"/>
                    <a:gd name="connsiteX39" fmla="*/ 292158 w 375807"/>
                    <a:gd name="connsiteY39" fmla="*/ 248475 h 342566"/>
                    <a:gd name="connsiteX40" fmla="*/ 266106 w 375807"/>
                    <a:gd name="connsiteY40" fmla="*/ 280429 h 342566"/>
                    <a:gd name="connsiteX41" fmla="*/ 266106 w 375807"/>
                    <a:gd name="connsiteY41" fmla="*/ 280886 h 342566"/>
                    <a:gd name="connsiteX42" fmla="*/ 268929 w 375807"/>
                    <a:gd name="connsiteY42" fmla="*/ 280886 h 342566"/>
                    <a:gd name="connsiteX43" fmla="*/ 271625 w 375807"/>
                    <a:gd name="connsiteY43" fmla="*/ 280886 h 342566"/>
                    <a:gd name="connsiteX44" fmla="*/ 277079 w 375807"/>
                    <a:gd name="connsiteY44" fmla="*/ 281891 h 342566"/>
                    <a:gd name="connsiteX45" fmla="*/ 294661 w 375807"/>
                    <a:gd name="connsiteY45" fmla="*/ 294600 h 342566"/>
                    <a:gd name="connsiteX46" fmla="*/ 299538 w 375807"/>
                    <a:gd name="connsiteY46" fmla="*/ 315737 h 342566"/>
                    <a:gd name="connsiteX47" fmla="*/ 289335 w 375807"/>
                    <a:gd name="connsiteY47" fmla="*/ 334872 h 342566"/>
                    <a:gd name="connsiteX48" fmla="*/ 269058 w 375807"/>
                    <a:gd name="connsiteY48" fmla="*/ 342566 h 342566"/>
                    <a:gd name="connsiteX49" fmla="*/ 269315 w 375807"/>
                    <a:gd name="connsiteY49" fmla="*/ 342104 h 34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75807" h="342566">
                      <a:moveTo>
                        <a:pt x="269315" y="342104"/>
                      </a:moveTo>
                      <a:cubicBezTo>
                        <a:pt x="264052" y="342149"/>
                        <a:pt x="258855" y="340840"/>
                        <a:pt x="254235" y="338312"/>
                      </a:cubicBezTo>
                      <a:cubicBezTo>
                        <a:pt x="249615" y="335784"/>
                        <a:pt x="245700" y="332113"/>
                        <a:pt x="242877" y="327654"/>
                      </a:cubicBezTo>
                      <a:cubicBezTo>
                        <a:pt x="240118" y="323194"/>
                        <a:pt x="238514" y="318092"/>
                        <a:pt x="238193" y="312837"/>
                      </a:cubicBezTo>
                      <a:cubicBezTo>
                        <a:pt x="237936" y="307575"/>
                        <a:pt x="239027" y="302333"/>
                        <a:pt x="241337" y="297610"/>
                      </a:cubicBezTo>
                      <a:cubicBezTo>
                        <a:pt x="242236" y="295698"/>
                        <a:pt x="243326" y="293888"/>
                        <a:pt x="244610" y="292220"/>
                      </a:cubicBezTo>
                      <a:cubicBezTo>
                        <a:pt x="233701" y="296769"/>
                        <a:pt x="221894" y="299099"/>
                        <a:pt x="210087" y="299073"/>
                      </a:cubicBezTo>
                      <a:cubicBezTo>
                        <a:pt x="188976" y="299054"/>
                        <a:pt x="168570" y="291771"/>
                        <a:pt x="152272" y="278450"/>
                      </a:cubicBezTo>
                      <a:cubicBezTo>
                        <a:pt x="135973" y="265132"/>
                        <a:pt x="124743" y="246594"/>
                        <a:pt x="120508" y="225970"/>
                      </a:cubicBezTo>
                      <a:cubicBezTo>
                        <a:pt x="120123" y="224069"/>
                        <a:pt x="119738" y="222148"/>
                        <a:pt x="119546" y="220214"/>
                      </a:cubicBezTo>
                      <a:cubicBezTo>
                        <a:pt x="116915" y="227091"/>
                        <a:pt x="111974" y="232821"/>
                        <a:pt x="105557" y="236372"/>
                      </a:cubicBezTo>
                      <a:cubicBezTo>
                        <a:pt x="99076" y="239924"/>
                        <a:pt x="91568" y="241064"/>
                        <a:pt x="84381" y="239589"/>
                      </a:cubicBezTo>
                      <a:cubicBezTo>
                        <a:pt x="77194" y="238114"/>
                        <a:pt x="70713" y="234120"/>
                        <a:pt x="66221" y="228324"/>
                      </a:cubicBezTo>
                      <a:cubicBezTo>
                        <a:pt x="61666" y="222528"/>
                        <a:pt x="59420" y="215311"/>
                        <a:pt x="59740" y="207969"/>
                      </a:cubicBezTo>
                      <a:cubicBezTo>
                        <a:pt x="59740" y="202474"/>
                        <a:pt x="61216" y="197086"/>
                        <a:pt x="64040" y="192344"/>
                      </a:cubicBezTo>
                      <a:lnTo>
                        <a:pt x="0" y="192344"/>
                      </a:lnTo>
                      <a:lnTo>
                        <a:pt x="1668" y="178821"/>
                      </a:lnTo>
                      <a:cubicBezTo>
                        <a:pt x="2887" y="163477"/>
                        <a:pt x="8021" y="148704"/>
                        <a:pt x="16555" y="135909"/>
                      </a:cubicBezTo>
                      <a:cubicBezTo>
                        <a:pt x="25154" y="123113"/>
                        <a:pt x="36833" y="112721"/>
                        <a:pt x="50565" y="105721"/>
                      </a:cubicBezTo>
                      <a:cubicBezTo>
                        <a:pt x="53452" y="104118"/>
                        <a:pt x="56019" y="101867"/>
                        <a:pt x="57879" y="99142"/>
                      </a:cubicBezTo>
                      <a:cubicBezTo>
                        <a:pt x="59805" y="96416"/>
                        <a:pt x="61024" y="93290"/>
                        <a:pt x="61537" y="90004"/>
                      </a:cubicBezTo>
                      <a:cubicBezTo>
                        <a:pt x="64617" y="74209"/>
                        <a:pt x="73151" y="59981"/>
                        <a:pt x="85600" y="49762"/>
                      </a:cubicBezTo>
                      <a:cubicBezTo>
                        <a:pt x="98049" y="39542"/>
                        <a:pt x="113642" y="33967"/>
                        <a:pt x="129748" y="33992"/>
                      </a:cubicBezTo>
                      <a:cubicBezTo>
                        <a:pt x="131866" y="33992"/>
                        <a:pt x="134048" y="33992"/>
                        <a:pt x="136165" y="33992"/>
                      </a:cubicBezTo>
                      <a:lnTo>
                        <a:pt x="138347" y="33992"/>
                      </a:lnTo>
                      <a:cubicBezTo>
                        <a:pt x="141235" y="34025"/>
                        <a:pt x="144122" y="33457"/>
                        <a:pt x="146753" y="32323"/>
                      </a:cubicBezTo>
                      <a:cubicBezTo>
                        <a:pt x="149383" y="31191"/>
                        <a:pt x="151758" y="29518"/>
                        <a:pt x="153747" y="27413"/>
                      </a:cubicBezTo>
                      <a:cubicBezTo>
                        <a:pt x="161704" y="18814"/>
                        <a:pt x="171329" y="11944"/>
                        <a:pt x="182110" y="7228"/>
                      </a:cubicBezTo>
                      <a:cubicBezTo>
                        <a:pt x="192826" y="2513"/>
                        <a:pt x="204441" y="53"/>
                        <a:pt x="216183" y="1"/>
                      </a:cubicBezTo>
                      <a:cubicBezTo>
                        <a:pt x="232032" y="-54"/>
                        <a:pt x="247561" y="4326"/>
                        <a:pt x="261037" y="12644"/>
                      </a:cubicBezTo>
                      <a:cubicBezTo>
                        <a:pt x="274448" y="20962"/>
                        <a:pt x="285357" y="32884"/>
                        <a:pt x="292351" y="47058"/>
                      </a:cubicBezTo>
                      <a:cubicBezTo>
                        <a:pt x="293762" y="50264"/>
                        <a:pt x="295816" y="53106"/>
                        <a:pt x="298511" y="55358"/>
                      </a:cubicBezTo>
                      <a:cubicBezTo>
                        <a:pt x="301206" y="57610"/>
                        <a:pt x="304350" y="59211"/>
                        <a:pt x="307752" y="60034"/>
                      </a:cubicBezTo>
                      <a:cubicBezTo>
                        <a:pt x="317441" y="62160"/>
                        <a:pt x="326745" y="65996"/>
                        <a:pt x="335152" y="71364"/>
                      </a:cubicBezTo>
                      <a:cubicBezTo>
                        <a:pt x="353825" y="83126"/>
                        <a:pt x="367300" y="101521"/>
                        <a:pt x="372947" y="122837"/>
                      </a:cubicBezTo>
                      <a:cubicBezTo>
                        <a:pt x="378529" y="144152"/>
                        <a:pt x="375898" y="166804"/>
                        <a:pt x="365439" y="186222"/>
                      </a:cubicBezTo>
                      <a:lnTo>
                        <a:pt x="361974" y="192710"/>
                      </a:lnTo>
                      <a:lnTo>
                        <a:pt x="300052" y="192710"/>
                      </a:lnTo>
                      <a:cubicBezTo>
                        <a:pt x="301014" y="197861"/>
                        <a:pt x="301527" y="203092"/>
                        <a:pt x="301527" y="208335"/>
                      </a:cubicBezTo>
                      <a:cubicBezTo>
                        <a:pt x="301463" y="222251"/>
                        <a:pt x="298319" y="235981"/>
                        <a:pt x="292158" y="248475"/>
                      </a:cubicBezTo>
                      <a:cubicBezTo>
                        <a:pt x="285998" y="260969"/>
                        <a:pt x="277143" y="271899"/>
                        <a:pt x="266106" y="280429"/>
                      </a:cubicBezTo>
                      <a:lnTo>
                        <a:pt x="266106" y="280886"/>
                      </a:lnTo>
                      <a:lnTo>
                        <a:pt x="268929" y="280886"/>
                      </a:lnTo>
                      <a:lnTo>
                        <a:pt x="271625" y="280886"/>
                      </a:lnTo>
                      <a:cubicBezTo>
                        <a:pt x="273486" y="281044"/>
                        <a:pt x="275282" y="281380"/>
                        <a:pt x="277079" y="281891"/>
                      </a:cubicBezTo>
                      <a:cubicBezTo>
                        <a:pt x="284266" y="283865"/>
                        <a:pt x="290554" y="288382"/>
                        <a:pt x="294661" y="294600"/>
                      </a:cubicBezTo>
                      <a:cubicBezTo>
                        <a:pt x="298832" y="300825"/>
                        <a:pt x="300565" y="308332"/>
                        <a:pt x="299538" y="315737"/>
                      </a:cubicBezTo>
                      <a:cubicBezTo>
                        <a:pt x="298575" y="323142"/>
                        <a:pt x="294982" y="329938"/>
                        <a:pt x="289335" y="334872"/>
                      </a:cubicBezTo>
                      <a:cubicBezTo>
                        <a:pt x="283753" y="339801"/>
                        <a:pt x="276502" y="342534"/>
                        <a:pt x="269058" y="342566"/>
                      </a:cubicBezTo>
                      <a:lnTo>
                        <a:pt x="269315" y="342104"/>
                      </a:lnTo>
                      <a:close/>
                    </a:path>
                  </a:pathLst>
                </a:custGeom>
                <a:solidFill>
                  <a:srgbClr val="FFFFFF"/>
                </a:solidFill>
                <a:ln w="6417" cap="flat">
                  <a:noFill/>
                  <a:prstDash val="solid"/>
                  <a:miter/>
                </a:ln>
              </p:spPr>
              <p:txBody>
                <a:bodyPr rtlCol="0" anchor="ctr"/>
                <a:lstStyle/>
                <a:p>
                  <a:endParaRPr lang="en-US" sz="810"/>
                </a:p>
              </p:txBody>
            </p:sp>
            <p:sp>
              <p:nvSpPr>
                <p:cNvPr id="928" name="Freeform: Shape 927">
                  <a:extLst>
                    <a:ext uri="{FF2B5EF4-FFF2-40B4-BE49-F238E27FC236}">
                      <a16:creationId xmlns:a16="http://schemas.microsoft.com/office/drawing/2014/main" id="{F3261184-664D-C2C3-D46F-EEA732E64EF6}"/>
                    </a:ext>
                  </a:extLst>
                </p:cNvPr>
                <p:cNvSpPr/>
                <p:nvPr/>
              </p:nvSpPr>
              <p:spPr>
                <a:xfrm>
                  <a:off x="9435966" y="2475020"/>
                  <a:ext cx="385005" cy="350789"/>
                </a:xfrm>
                <a:custGeom>
                  <a:avLst/>
                  <a:gdLst>
                    <a:gd name="connsiteX0" fmla="*/ 220483 w 385005"/>
                    <a:gd name="connsiteY0" fmla="*/ 9138 h 350789"/>
                    <a:gd name="connsiteX1" fmla="*/ 262962 w 385005"/>
                    <a:gd name="connsiteY1" fmla="*/ 21106 h 350789"/>
                    <a:gd name="connsiteX2" fmla="*/ 292608 w 385005"/>
                    <a:gd name="connsiteY2" fmla="*/ 53728 h 350789"/>
                    <a:gd name="connsiteX3" fmla="*/ 300180 w 385005"/>
                    <a:gd name="connsiteY3" fmla="*/ 62928 h 350789"/>
                    <a:gd name="connsiteX4" fmla="*/ 310896 w 385005"/>
                    <a:gd name="connsiteY4" fmla="*/ 67983 h 350789"/>
                    <a:gd name="connsiteX5" fmla="*/ 337077 w 385005"/>
                    <a:gd name="connsiteY5" fmla="*/ 78765 h 350789"/>
                    <a:gd name="connsiteX6" fmla="*/ 373011 w 385005"/>
                    <a:gd name="connsiteY6" fmla="*/ 127502 h 350789"/>
                    <a:gd name="connsiteX7" fmla="*/ 365824 w 385005"/>
                    <a:gd name="connsiteY7" fmla="*/ 187593 h 350789"/>
                    <a:gd name="connsiteX8" fmla="*/ 363579 w 385005"/>
                    <a:gd name="connsiteY8" fmla="*/ 191704 h 350789"/>
                    <a:gd name="connsiteX9" fmla="*/ 298769 w 385005"/>
                    <a:gd name="connsiteY9" fmla="*/ 191704 h 350789"/>
                    <a:gd name="connsiteX10" fmla="*/ 295816 w 385005"/>
                    <a:gd name="connsiteY10" fmla="*/ 242852 h 350789"/>
                    <a:gd name="connsiteX11" fmla="*/ 264309 w 385005"/>
                    <a:gd name="connsiteY11" fmla="*/ 283261 h 350789"/>
                    <a:gd name="connsiteX12" fmla="*/ 268416 w 385005"/>
                    <a:gd name="connsiteY12" fmla="*/ 289842 h 350789"/>
                    <a:gd name="connsiteX13" fmla="*/ 273550 w 385005"/>
                    <a:gd name="connsiteY13" fmla="*/ 289291 h 350789"/>
                    <a:gd name="connsiteX14" fmla="*/ 275796 w 385005"/>
                    <a:gd name="connsiteY14" fmla="*/ 289291 h 350789"/>
                    <a:gd name="connsiteX15" fmla="*/ 280480 w 385005"/>
                    <a:gd name="connsiteY15" fmla="*/ 290112 h 350789"/>
                    <a:gd name="connsiteX16" fmla="*/ 294469 w 385005"/>
                    <a:gd name="connsiteY16" fmla="*/ 299513 h 350789"/>
                    <a:gd name="connsiteX17" fmla="*/ 299859 w 385005"/>
                    <a:gd name="connsiteY17" fmla="*/ 315465 h 350789"/>
                    <a:gd name="connsiteX18" fmla="*/ 294533 w 385005"/>
                    <a:gd name="connsiteY18" fmla="*/ 331436 h 350789"/>
                    <a:gd name="connsiteX19" fmla="*/ 280544 w 385005"/>
                    <a:gd name="connsiteY19" fmla="*/ 340876 h 350789"/>
                    <a:gd name="connsiteX20" fmla="*/ 263732 w 385005"/>
                    <a:gd name="connsiteY20" fmla="*/ 339919 h 350789"/>
                    <a:gd name="connsiteX21" fmla="*/ 250898 w 385005"/>
                    <a:gd name="connsiteY21" fmla="*/ 328953 h 350789"/>
                    <a:gd name="connsiteX22" fmla="*/ 247370 w 385005"/>
                    <a:gd name="connsiteY22" fmla="*/ 312475 h 350789"/>
                    <a:gd name="connsiteX23" fmla="*/ 254621 w 385005"/>
                    <a:gd name="connsiteY23" fmla="*/ 297241 h 350789"/>
                    <a:gd name="connsiteX24" fmla="*/ 250642 w 385005"/>
                    <a:gd name="connsiteY24" fmla="*/ 291030 h 350789"/>
                    <a:gd name="connsiteX25" fmla="*/ 212718 w 385005"/>
                    <a:gd name="connsiteY25" fmla="*/ 299051 h 350789"/>
                    <a:gd name="connsiteX26" fmla="*/ 175052 w 385005"/>
                    <a:gd name="connsiteY26" fmla="*/ 289701 h 350789"/>
                    <a:gd name="connsiteX27" fmla="*/ 145277 w 385005"/>
                    <a:gd name="connsiteY27" fmla="*/ 264871 h 350789"/>
                    <a:gd name="connsiteX28" fmla="*/ 129300 w 385005"/>
                    <a:gd name="connsiteY28" fmla="*/ 229533 h 350789"/>
                    <a:gd name="connsiteX29" fmla="*/ 127951 w 385005"/>
                    <a:gd name="connsiteY29" fmla="*/ 220395 h 350789"/>
                    <a:gd name="connsiteX30" fmla="*/ 120444 w 385005"/>
                    <a:gd name="connsiteY30" fmla="*/ 220395 h 350789"/>
                    <a:gd name="connsiteX31" fmla="*/ 114156 w 385005"/>
                    <a:gd name="connsiteY31" fmla="*/ 230697 h 350789"/>
                    <a:gd name="connsiteX32" fmla="*/ 103888 w 385005"/>
                    <a:gd name="connsiteY32" fmla="*/ 237097 h 350789"/>
                    <a:gd name="connsiteX33" fmla="*/ 91825 w 385005"/>
                    <a:gd name="connsiteY33" fmla="*/ 238250 h 350789"/>
                    <a:gd name="connsiteX34" fmla="*/ 80596 w 385005"/>
                    <a:gd name="connsiteY34" fmla="*/ 233911 h 350789"/>
                    <a:gd name="connsiteX35" fmla="*/ 72446 w 385005"/>
                    <a:gd name="connsiteY35" fmla="*/ 224994 h 350789"/>
                    <a:gd name="connsiteX36" fmla="*/ 69110 w 385005"/>
                    <a:gd name="connsiteY36" fmla="*/ 213378 h 350789"/>
                    <a:gd name="connsiteX37" fmla="*/ 71355 w 385005"/>
                    <a:gd name="connsiteY37" fmla="*/ 201509 h 350789"/>
                    <a:gd name="connsiteX38" fmla="*/ 78671 w 385005"/>
                    <a:gd name="connsiteY38" fmla="*/ 191887 h 350789"/>
                    <a:gd name="connsiteX39" fmla="*/ 9882 w 385005"/>
                    <a:gd name="connsiteY39" fmla="*/ 191887 h 350789"/>
                    <a:gd name="connsiteX40" fmla="*/ 10524 w 385005"/>
                    <a:gd name="connsiteY40" fmla="*/ 183481 h 350789"/>
                    <a:gd name="connsiteX41" fmla="*/ 24256 w 385005"/>
                    <a:gd name="connsiteY41" fmla="*/ 142500 h 350789"/>
                    <a:gd name="connsiteX42" fmla="*/ 56212 w 385005"/>
                    <a:gd name="connsiteY42" fmla="*/ 113396 h 350789"/>
                    <a:gd name="connsiteX43" fmla="*/ 65260 w 385005"/>
                    <a:gd name="connsiteY43" fmla="*/ 105834 h 350789"/>
                    <a:gd name="connsiteX44" fmla="*/ 70136 w 385005"/>
                    <a:gd name="connsiteY44" fmla="*/ 95121 h 350789"/>
                    <a:gd name="connsiteX45" fmla="*/ 83098 w 385005"/>
                    <a:gd name="connsiteY45" fmla="*/ 67084 h 350789"/>
                    <a:gd name="connsiteX46" fmla="*/ 107611 w 385005"/>
                    <a:gd name="connsiteY46" fmla="*/ 48246 h 350789"/>
                    <a:gd name="connsiteX47" fmla="*/ 133791 w 385005"/>
                    <a:gd name="connsiteY47" fmla="*/ 42764 h 350789"/>
                    <a:gd name="connsiteX48" fmla="*/ 139823 w 385005"/>
                    <a:gd name="connsiteY48" fmla="*/ 42764 h 350789"/>
                    <a:gd name="connsiteX49" fmla="*/ 142389 w 385005"/>
                    <a:gd name="connsiteY49" fmla="*/ 42764 h 350789"/>
                    <a:gd name="connsiteX50" fmla="*/ 152336 w 385005"/>
                    <a:gd name="connsiteY50" fmla="*/ 40599 h 350789"/>
                    <a:gd name="connsiteX51" fmla="*/ 160678 w 385005"/>
                    <a:gd name="connsiteY51" fmla="*/ 34723 h 350789"/>
                    <a:gd name="connsiteX52" fmla="*/ 187885 w 385005"/>
                    <a:gd name="connsiteY52" fmla="*/ 15661 h 350789"/>
                    <a:gd name="connsiteX53" fmla="*/ 220483 w 385005"/>
                    <a:gd name="connsiteY53" fmla="*/ 9138 h 350789"/>
                    <a:gd name="connsiteX54" fmla="*/ 220483 w 385005"/>
                    <a:gd name="connsiteY54" fmla="*/ 0 h 350789"/>
                    <a:gd name="connsiteX55" fmla="*/ 184613 w 385005"/>
                    <a:gd name="connsiteY55" fmla="*/ 7500 h 350789"/>
                    <a:gd name="connsiteX56" fmla="*/ 154710 w 385005"/>
                    <a:gd name="connsiteY56" fmla="*/ 28692 h 350789"/>
                    <a:gd name="connsiteX57" fmla="*/ 149256 w 385005"/>
                    <a:gd name="connsiteY57" fmla="*/ 32519 h 350789"/>
                    <a:gd name="connsiteX58" fmla="*/ 142646 w 385005"/>
                    <a:gd name="connsiteY58" fmla="*/ 33809 h 350789"/>
                    <a:gd name="connsiteX59" fmla="*/ 140914 w 385005"/>
                    <a:gd name="connsiteY59" fmla="*/ 33809 h 350789"/>
                    <a:gd name="connsiteX60" fmla="*/ 134048 w 385005"/>
                    <a:gd name="connsiteY60" fmla="*/ 33809 h 350789"/>
                    <a:gd name="connsiteX61" fmla="*/ 87013 w 385005"/>
                    <a:gd name="connsiteY61" fmla="*/ 50706 h 350789"/>
                    <a:gd name="connsiteX62" fmla="*/ 61345 w 385005"/>
                    <a:gd name="connsiteY62" fmla="*/ 93568 h 350789"/>
                    <a:gd name="connsiteX63" fmla="*/ 58137 w 385005"/>
                    <a:gd name="connsiteY63" fmla="*/ 100641 h 350789"/>
                    <a:gd name="connsiteX64" fmla="*/ 52233 w 385005"/>
                    <a:gd name="connsiteY64" fmla="*/ 105630 h 350789"/>
                    <a:gd name="connsiteX65" fmla="*/ 16812 w 385005"/>
                    <a:gd name="connsiteY65" fmla="*/ 137611 h 350789"/>
                    <a:gd name="connsiteX66" fmla="*/ 1347 w 385005"/>
                    <a:gd name="connsiteY66" fmla="*/ 182749 h 350789"/>
                    <a:gd name="connsiteX67" fmla="*/ 706 w 385005"/>
                    <a:gd name="connsiteY67" fmla="*/ 191156 h 350789"/>
                    <a:gd name="connsiteX68" fmla="*/ 0 w 385005"/>
                    <a:gd name="connsiteY68" fmla="*/ 201024 h 350789"/>
                    <a:gd name="connsiteX69" fmla="*/ 61666 w 385005"/>
                    <a:gd name="connsiteY69" fmla="*/ 201024 h 350789"/>
                    <a:gd name="connsiteX70" fmla="*/ 59805 w 385005"/>
                    <a:gd name="connsiteY70" fmla="*/ 212081 h 350789"/>
                    <a:gd name="connsiteX71" fmla="*/ 65965 w 385005"/>
                    <a:gd name="connsiteY71" fmla="*/ 232124 h 350789"/>
                    <a:gd name="connsiteX72" fmla="*/ 82392 w 385005"/>
                    <a:gd name="connsiteY72" fmla="*/ 245182 h 350789"/>
                    <a:gd name="connsiteX73" fmla="*/ 103311 w 385005"/>
                    <a:gd name="connsiteY73" fmla="*/ 246687 h 350789"/>
                    <a:gd name="connsiteX74" fmla="*/ 121471 w 385005"/>
                    <a:gd name="connsiteY74" fmla="*/ 236112 h 350789"/>
                    <a:gd name="connsiteX75" fmla="*/ 155673 w 385005"/>
                    <a:gd name="connsiteY75" fmla="*/ 287853 h 350789"/>
                    <a:gd name="connsiteX76" fmla="*/ 214387 w 385005"/>
                    <a:gd name="connsiteY76" fmla="*/ 308021 h 350789"/>
                    <a:gd name="connsiteX77" fmla="*/ 239797 w 385005"/>
                    <a:gd name="connsiteY77" fmla="*/ 304646 h 350789"/>
                    <a:gd name="connsiteX78" fmla="*/ 238257 w 385005"/>
                    <a:gd name="connsiteY78" fmla="*/ 319129 h 350789"/>
                    <a:gd name="connsiteX79" fmla="*/ 242813 w 385005"/>
                    <a:gd name="connsiteY79" fmla="*/ 332970 h 350789"/>
                    <a:gd name="connsiteX80" fmla="*/ 255775 w 385005"/>
                    <a:gd name="connsiteY80" fmla="*/ 346022 h 350789"/>
                    <a:gd name="connsiteX81" fmla="*/ 273614 w 385005"/>
                    <a:gd name="connsiteY81" fmla="*/ 350790 h 350789"/>
                    <a:gd name="connsiteX82" fmla="*/ 291196 w 385005"/>
                    <a:gd name="connsiteY82" fmla="*/ 346125 h 350789"/>
                    <a:gd name="connsiteX83" fmla="*/ 301656 w 385005"/>
                    <a:gd name="connsiteY83" fmla="*/ 337038 h 350789"/>
                    <a:gd name="connsiteX84" fmla="*/ 307816 w 385005"/>
                    <a:gd name="connsiteY84" fmla="*/ 324641 h 350789"/>
                    <a:gd name="connsiteX85" fmla="*/ 308778 w 385005"/>
                    <a:gd name="connsiteY85" fmla="*/ 310826 h 350789"/>
                    <a:gd name="connsiteX86" fmla="*/ 304351 w 385005"/>
                    <a:gd name="connsiteY86" fmla="*/ 297697 h 350789"/>
                    <a:gd name="connsiteX87" fmla="*/ 295239 w 385005"/>
                    <a:gd name="connsiteY87" fmla="*/ 287263 h 350789"/>
                    <a:gd name="connsiteX88" fmla="*/ 282854 w 385005"/>
                    <a:gd name="connsiteY88" fmla="*/ 281160 h 350789"/>
                    <a:gd name="connsiteX89" fmla="*/ 281314 w 385005"/>
                    <a:gd name="connsiteY89" fmla="*/ 280703 h 350789"/>
                    <a:gd name="connsiteX90" fmla="*/ 302747 w 385005"/>
                    <a:gd name="connsiteY90" fmla="*/ 249328 h 350789"/>
                    <a:gd name="connsiteX91" fmla="*/ 310383 w 385005"/>
                    <a:gd name="connsiteY91" fmla="*/ 212081 h 350789"/>
                    <a:gd name="connsiteX92" fmla="*/ 309613 w 385005"/>
                    <a:gd name="connsiteY92" fmla="*/ 201024 h 350789"/>
                    <a:gd name="connsiteX93" fmla="*/ 369097 w 385005"/>
                    <a:gd name="connsiteY93" fmla="*/ 201024 h 350789"/>
                    <a:gd name="connsiteX94" fmla="*/ 371664 w 385005"/>
                    <a:gd name="connsiteY94" fmla="*/ 196273 h 350789"/>
                    <a:gd name="connsiteX95" fmla="*/ 373845 w 385005"/>
                    <a:gd name="connsiteY95" fmla="*/ 192161 h 350789"/>
                    <a:gd name="connsiteX96" fmla="*/ 384946 w 385005"/>
                    <a:gd name="connsiteY96" fmla="*/ 151642 h 350789"/>
                    <a:gd name="connsiteX97" fmla="*/ 376733 w 385005"/>
                    <a:gd name="connsiteY97" fmla="*/ 110438 h 350789"/>
                    <a:gd name="connsiteX98" fmla="*/ 350937 w 385005"/>
                    <a:gd name="connsiteY98" fmla="*/ 77259 h 350789"/>
                    <a:gd name="connsiteX99" fmla="*/ 313014 w 385005"/>
                    <a:gd name="connsiteY99" fmla="*/ 59120 h 350789"/>
                    <a:gd name="connsiteX100" fmla="*/ 305891 w 385005"/>
                    <a:gd name="connsiteY100" fmla="*/ 55892 h 350789"/>
                    <a:gd name="connsiteX101" fmla="*/ 300757 w 385005"/>
                    <a:gd name="connsiteY101" fmla="*/ 49982 h 350789"/>
                    <a:gd name="connsiteX102" fmla="*/ 267775 w 385005"/>
                    <a:gd name="connsiteY102" fmla="*/ 13502 h 350789"/>
                    <a:gd name="connsiteX103" fmla="*/ 220483 w 385005"/>
                    <a:gd name="connsiteY103" fmla="*/ 0 h 35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85005" h="350789">
                      <a:moveTo>
                        <a:pt x="220483" y="9138"/>
                      </a:moveTo>
                      <a:cubicBezTo>
                        <a:pt x="235498" y="9076"/>
                        <a:pt x="250193" y="13223"/>
                        <a:pt x="262962" y="21106"/>
                      </a:cubicBezTo>
                      <a:cubicBezTo>
                        <a:pt x="275732" y="28989"/>
                        <a:pt x="285998" y="40292"/>
                        <a:pt x="292608" y="53728"/>
                      </a:cubicBezTo>
                      <a:cubicBezTo>
                        <a:pt x="294405" y="57318"/>
                        <a:pt x="296972" y="60461"/>
                        <a:pt x="300180" y="62928"/>
                      </a:cubicBezTo>
                      <a:cubicBezTo>
                        <a:pt x="303324" y="65395"/>
                        <a:pt x="306982" y="67121"/>
                        <a:pt x="310896" y="67983"/>
                      </a:cubicBezTo>
                      <a:cubicBezTo>
                        <a:pt x="320201" y="70069"/>
                        <a:pt x="329056" y="73715"/>
                        <a:pt x="337077" y="78765"/>
                      </a:cubicBezTo>
                      <a:cubicBezTo>
                        <a:pt x="354787" y="89860"/>
                        <a:pt x="367621" y="107286"/>
                        <a:pt x="373011" y="127502"/>
                      </a:cubicBezTo>
                      <a:cubicBezTo>
                        <a:pt x="378337" y="147717"/>
                        <a:pt x="375771" y="169204"/>
                        <a:pt x="365824" y="187593"/>
                      </a:cubicBezTo>
                      <a:lnTo>
                        <a:pt x="363579" y="191704"/>
                      </a:lnTo>
                      <a:lnTo>
                        <a:pt x="298769" y="191704"/>
                      </a:lnTo>
                      <a:cubicBezTo>
                        <a:pt x="303003" y="208658"/>
                        <a:pt x="301977" y="226498"/>
                        <a:pt x="295816" y="242852"/>
                      </a:cubicBezTo>
                      <a:cubicBezTo>
                        <a:pt x="289656" y="259206"/>
                        <a:pt x="278684" y="273301"/>
                        <a:pt x="264309" y="283261"/>
                      </a:cubicBezTo>
                      <a:lnTo>
                        <a:pt x="268416" y="289842"/>
                      </a:lnTo>
                      <a:cubicBezTo>
                        <a:pt x="270085" y="289477"/>
                        <a:pt x="271817" y="289297"/>
                        <a:pt x="273550" y="289291"/>
                      </a:cubicBezTo>
                      <a:lnTo>
                        <a:pt x="275796" y="289291"/>
                      </a:lnTo>
                      <a:cubicBezTo>
                        <a:pt x="277400" y="289432"/>
                        <a:pt x="278940" y="289708"/>
                        <a:pt x="280480" y="290112"/>
                      </a:cubicBezTo>
                      <a:cubicBezTo>
                        <a:pt x="286063" y="291633"/>
                        <a:pt x="290939" y="294931"/>
                        <a:pt x="294469" y="299513"/>
                      </a:cubicBezTo>
                      <a:cubicBezTo>
                        <a:pt x="297998" y="304094"/>
                        <a:pt x="299859" y="309696"/>
                        <a:pt x="299859" y="315465"/>
                      </a:cubicBezTo>
                      <a:cubicBezTo>
                        <a:pt x="299923" y="321234"/>
                        <a:pt x="297998" y="326842"/>
                        <a:pt x="294533" y="331436"/>
                      </a:cubicBezTo>
                      <a:cubicBezTo>
                        <a:pt x="291004" y="336024"/>
                        <a:pt x="286127" y="339342"/>
                        <a:pt x="280544" y="340876"/>
                      </a:cubicBezTo>
                      <a:cubicBezTo>
                        <a:pt x="274962" y="342409"/>
                        <a:pt x="269059" y="342069"/>
                        <a:pt x="263732" y="339919"/>
                      </a:cubicBezTo>
                      <a:cubicBezTo>
                        <a:pt x="258342" y="337763"/>
                        <a:pt x="253851" y="333913"/>
                        <a:pt x="250898" y="328953"/>
                      </a:cubicBezTo>
                      <a:cubicBezTo>
                        <a:pt x="247947" y="323993"/>
                        <a:pt x="246727" y="318205"/>
                        <a:pt x="247370" y="312475"/>
                      </a:cubicBezTo>
                      <a:cubicBezTo>
                        <a:pt x="248075" y="306744"/>
                        <a:pt x="250578" y="301393"/>
                        <a:pt x="254621" y="297241"/>
                      </a:cubicBezTo>
                      <a:lnTo>
                        <a:pt x="250642" y="291030"/>
                      </a:lnTo>
                      <a:cubicBezTo>
                        <a:pt x="238770" y="296535"/>
                        <a:pt x="225808" y="299275"/>
                        <a:pt x="212718" y="299051"/>
                      </a:cubicBezTo>
                      <a:cubicBezTo>
                        <a:pt x="199628" y="298820"/>
                        <a:pt x="186730" y="295624"/>
                        <a:pt x="175052" y="289701"/>
                      </a:cubicBezTo>
                      <a:cubicBezTo>
                        <a:pt x="163373" y="283784"/>
                        <a:pt x="153170" y="275293"/>
                        <a:pt x="145277" y="264871"/>
                      </a:cubicBezTo>
                      <a:cubicBezTo>
                        <a:pt x="137321" y="254448"/>
                        <a:pt x="131866" y="242366"/>
                        <a:pt x="129300" y="229533"/>
                      </a:cubicBezTo>
                      <a:cubicBezTo>
                        <a:pt x="128658" y="226517"/>
                        <a:pt x="128208" y="223466"/>
                        <a:pt x="127951" y="220395"/>
                      </a:cubicBezTo>
                      <a:lnTo>
                        <a:pt x="120444" y="220395"/>
                      </a:lnTo>
                      <a:cubicBezTo>
                        <a:pt x="119160" y="224272"/>
                        <a:pt x="116979" y="227798"/>
                        <a:pt x="114156" y="230697"/>
                      </a:cubicBezTo>
                      <a:cubicBezTo>
                        <a:pt x="111268" y="233596"/>
                        <a:pt x="107739" y="235787"/>
                        <a:pt x="103888" y="237097"/>
                      </a:cubicBezTo>
                      <a:cubicBezTo>
                        <a:pt x="100038" y="238408"/>
                        <a:pt x="95867" y="238803"/>
                        <a:pt x="91825" y="238250"/>
                      </a:cubicBezTo>
                      <a:cubicBezTo>
                        <a:pt x="87783" y="237697"/>
                        <a:pt x="83932" y="236211"/>
                        <a:pt x="80596" y="233911"/>
                      </a:cubicBezTo>
                      <a:cubicBezTo>
                        <a:pt x="77195" y="231610"/>
                        <a:pt x="74435" y="228557"/>
                        <a:pt x="72446" y="224994"/>
                      </a:cubicBezTo>
                      <a:cubicBezTo>
                        <a:pt x="70457" y="221431"/>
                        <a:pt x="69302" y="217454"/>
                        <a:pt x="69110" y="213378"/>
                      </a:cubicBezTo>
                      <a:cubicBezTo>
                        <a:pt x="68917" y="209302"/>
                        <a:pt x="69687" y="205239"/>
                        <a:pt x="71355" y="201509"/>
                      </a:cubicBezTo>
                      <a:cubicBezTo>
                        <a:pt x="73024" y="197779"/>
                        <a:pt x="75526" y="194485"/>
                        <a:pt x="78671" y="191887"/>
                      </a:cubicBezTo>
                      <a:lnTo>
                        <a:pt x="9882" y="191887"/>
                      </a:lnTo>
                      <a:lnTo>
                        <a:pt x="10524" y="183481"/>
                      </a:lnTo>
                      <a:cubicBezTo>
                        <a:pt x="11551" y="168873"/>
                        <a:pt x="16235" y="154766"/>
                        <a:pt x="24256" y="142500"/>
                      </a:cubicBezTo>
                      <a:cubicBezTo>
                        <a:pt x="32277" y="130234"/>
                        <a:pt x="43249" y="120215"/>
                        <a:pt x="56212" y="113396"/>
                      </a:cubicBezTo>
                      <a:cubicBezTo>
                        <a:pt x="59805" y="111581"/>
                        <a:pt x="62885" y="108997"/>
                        <a:pt x="65260" y="105834"/>
                      </a:cubicBezTo>
                      <a:cubicBezTo>
                        <a:pt x="67698" y="102672"/>
                        <a:pt x="69366" y="99011"/>
                        <a:pt x="70136" y="95121"/>
                      </a:cubicBezTo>
                      <a:cubicBezTo>
                        <a:pt x="72125" y="84866"/>
                        <a:pt x="76617" y="75247"/>
                        <a:pt x="83098" y="67084"/>
                      </a:cubicBezTo>
                      <a:cubicBezTo>
                        <a:pt x="89643" y="58922"/>
                        <a:pt x="98050" y="52459"/>
                        <a:pt x="107611" y="48246"/>
                      </a:cubicBezTo>
                      <a:cubicBezTo>
                        <a:pt x="115889" y="44656"/>
                        <a:pt x="124807" y="42791"/>
                        <a:pt x="133791" y="42764"/>
                      </a:cubicBezTo>
                      <a:lnTo>
                        <a:pt x="139823" y="42764"/>
                      </a:lnTo>
                      <a:lnTo>
                        <a:pt x="142389" y="42764"/>
                      </a:lnTo>
                      <a:cubicBezTo>
                        <a:pt x="145790" y="42717"/>
                        <a:pt x="149192" y="41981"/>
                        <a:pt x="152336" y="40599"/>
                      </a:cubicBezTo>
                      <a:cubicBezTo>
                        <a:pt x="155480" y="39218"/>
                        <a:pt x="158304" y="37220"/>
                        <a:pt x="160678" y="34723"/>
                      </a:cubicBezTo>
                      <a:cubicBezTo>
                        <a:pt x="168314" y="26555"/>
                        <a:pt x="177619" y="20065"/>
                        <a:pt x="187885" y="15661"/>
                      </a:cubicBezTo>
                      <a:cubicBezTo>
                        <a:pt x="198216" y="11257"/>
                        <a:pt x="209253" y="9036"/>
                        <a:pt x="220483" y="9138"/>
                      </a:cubicBezTo>
                      <a:close/>
                      <a:moveTo>
                        <a:pt x="220483" y="0"/>
                      </a:moveTo>
                      <a:cubicBezTo>
                        <a:pt x="208162" y="10"/>
                        <a:pt x="195906" y="2563"/>
                        <a:pt x="184613" y="7500"/>
                      </a:cubicBezTo>
                      <a:cubicBezTo>
                        <a:pt x="173319" y="12437"/>
                        <a:pt x="163116" y="19650"/>
                        <a:pt x="154710" y="28692"/>
                      </a:cubicBezTo>
                      <a:cubicBezTo>
                        <a:pt x="153170" y="30334"/>
                        <a:pt x="151309" y="31638"/>
                        <a:pt x="149256" y="32519"/>
                      </a:cubicBezTo>
                      <a:cubicBezTo>
                        <a:pt x="147139" y="33400"/>
                        <a:pt x="144892" y="33839"/>
                        <a:pt x="142646" y="33809"/>
                      </a:cubicBezTo>
                      <a:lnTo>
                        <a:pt x="140914" y="33809"/>
                      </a:lnTo>
                      <a:cubicBezTo>
                        <a:pt x="138668" y="33672"/>
                        <a:pt x="136358" y="33672"/>
                        <a:pt x="134048" y="33809"/>
                      </a:cubicBezTo>
                      <a:cubicBezTo>
                        <a:pt x="116915" y="33840"/>
                        <a:pt x="100295" y="39811"/>
                        <a:pt x="87013" y="50706"/>
                      </a:cubicBezTo>
                      <a:cubicBezTo>
                        <a:pt x="73794" y="61600"/>
                        <a:pt x="64681" y="76747"/>
                        <a:pt x="61345" y="93568"/>
                      </a:cubicBezTo>
                      <a:cubicBezTo>
                        <a:pt x="60832" y="96135"/>
                        <a:pt x="59741" y="98552"/>
                        <a:pt x="58137" y="100641"/>
                      </a:cubicBezTo>
                      <a:cubicBezTo>
                        <a:pt x="56596" y="102729"/>
                        <a:pt x="54543" y="104434"/>
                        <a:pt x="52233" y="105630"/>
                      </a:cubicBezTo>
                      <a:cubicBezTo>
                        <a:pt x="37860" y="113111"/>
                        <a:pt x="25667" y="124117"/>
                        <a:pt x="16812" y="137611"/>
                      </a:cubicBezTo>
                      <a:cubicBezTo>
                        <a:pt x="7893" y="151103"/>
                        <a:pt x="2567" y="166638"/>
                        <a:pt x="1347" y="182749"/>
                      </a:cubicBezTo>
                      <a:lnTo>
                        <a:pt x="706" y="191156"/>
                      </a:lnTo>
                      <a:lnTo>
                        <a:pt x="0" y="201024"/>
                      </a:lnTo>
                      <a:lnTo>
                        <a:pt x="61666" y="201024"/>
                      </a:lnTo>
                      <a:cubicBezTo>
                        <a:pt x="60447" y="204588"/>
                        <a:pt x="59805" y="208321"/>
                        <a:pt x="59805" y="212081"/>
                      </a:cubicBezTo>
                      <a:cubicBezTo>
                        <a:pt x="59805" y="219230"/>
                        <a:pt x="61923" y="226217"/>
                        <a:pt x="65965" y="232124"/>
                      </a:cubicBezTo>
                      <a:cubicBezTo>
                        <a:pt x="70008" y="238032"/>
                        <a:pt x="75719" y="242583"/>
                        <a:pt x="82392" y="245182"/>
                      </a:cubicBezTo>
                      <a:cubicBezTo>
                        <a:pt x="89066" y="247781"/>
                        <a:pt x="96381" y="248306"/>
                        <a:pt x="103311" y="246687"/>
                      </a:cubicBezTo>
                      <a:cubicBezTo>
                        <a:pt x="110305" y="245068"/>
                        <a:pt x="116594" y="241382"/>
                        <a:pt x="121471" y="236112"/>
                      </a:cubicBezTo>
                      <a:cubicBezTo>
                        <a:pt x="126797" y="256658"/>
                        <a:pt x="138861" y="274848"/>
                        <a:pt x="155673" y="287853"/>
                      </a:cubicBezTo>
                      <a:cubicBezTo>
                        <a:pt x="172485" y="300860"/>
                        <a:pt x="193083" y="307951"/>
                        <a:pt x="214387" y="308021"/>
                      </a:cubicBezTo>
                      <a:cubicBezTo>
                        <a:pt x="222921" y="308009"/>
                        <a:pt x="231455" y="306873"/>
                        <a:pt x="239797" y="304646"/>
                      </a:cubicBezTo>
                      <a:cubicBezTo>
                        <a:pt x="238257" y="309311"/>
                        <a:pt x="237744" y="314246"/>
                        <a:pt x="238257" y="319129"/>
                      </a:cubicBezTo>
                      <a:cubicBezTo>
                        <a:pt x="238770" y="324006"/>
                        <a:pt x="240310" y="328722"/>
                        <a:pt x="242813" y="332970"/>
                      </a:cubicBezTo>
                      <a:cubicBezTo>
                        <a:pt x="245893" y="338392"/>
                        <a:pt x="250385" y="342890"/>
                        <a:pt x="255775" y="346022"/>
                      </a:cubicBezTo>
                      <a:cubicBezTo>
                        <a:pt x="261229" y="349147"/>
                        <a:pt x="267390" y="350796"/>
                        <a:pt x="273614" y="350790"/>
                      </a:cubicBezTo>
                      <a:cubicBezTo>
                        <a:pt x="279774" y="350815"/>
                        <a:pt x="285806" y="349205"/>
                        <a:pt x="291196" y="346125"/>
                      </a:cubicBezTo>
                      <a:cubicBezTo>
                        <a:pt x="295239" y="343815"/>
                        <a:pt x="298769" y="340728"/>
                        <a:pt x="301656" y="337038"/>
                      </a:cubicBezTo>
                      <a:cubicBezTo>
                        <a:pt x="304479" y="333355"/>
                        <a:pt x="306597" y="329139"/>
                        <a:pt x="307816" y="324641"/>
                      </a:cubicBezTo>
                      <a:cubicBezTo>
                        <a:pt x="309035" y="320143"/>
                        <a:pt x="309356" y="315446"/>
                        <a:pt x="308778" y="310826"/>
                      </a:cubicBezTo>
                      <a:cubicBezTo>
                        <a:pt x="308137" y="306199"/>
                        <a:pt x="306661" y="301739"/>
                        <a:pt x="304351" y="297697"/>
                      </a:cubicBezTo>
                      <a:cubicBezTo>
                        <a:pt x="302040" y="293648"/>
                        <a:pt x="298960" y="290099"/>
                        <a:pt x="295239" y="287263"/>
                      </a:cubicBezTo>
                      <a:cubicBezTo>
                        <a:pt x="291581" y="284420"/>
                        <a:pt x="287346" y="282346"/>
                        <a:pt x="282854" y="281160"/>
                      </a:cubicBezTo>
                      <a:lnTo>
                        <a:pt x="281314" y="280703"/>
                      </a:lnTo>
                      <a:cubicBezTo>
                        <a:pt x="290491" y="271781"/>
                        <a:pt x="297806" y="261114"/>
                        <a:pt x="302747" y="249328"/>
                      </a:cubicBezTo>
                      <a:cubicBezTo>
                        <a:pt x="307752" y="237543"/>
                        <a:pt x="310383" y="224879"/>
                        <a:pt x="310383" y="212081"/>
                      </a:cubicBezTo>
                      <a:cubicBezTo>
                        <a:pt x="310383" y="208384"/>
                        <a:pt x="310126" y="204692"/>
                        <a:pt x="309613" y="201024"/>
                      </a:cubicBezTo>
                      <a:lnTo>
                        <a:pt x="369097" y="201024"/>
                      </a:lnTo>
                      <a:lnTo>
                        <a:pt x="371664" y="196273"/>
                      </a:lnTo>
                      <a:lnTo>
                        <a:pt x="373845" y="192161"/>
                      </a:lnTo>
                      <a:cubicBezTo>
                        <a:pt x="380647" y="179701"/>
                        <a:pt x="384433" y="165828"/>
                        <a:pt x="384946" y="151642"/>
                      </a:cubicBezTo>
                      <a:cubicBezTo>
                        <a:pt x="385459" y="137457"/>
                        <a:pt x="382636" y="123350"/>
                        <a:pt x="376733" y="110438"/>
                      </a:cubicBezTo>
                      <a:cubicBezTo>
                        <a:pt x="370830" y="97528"/>
                        <a:pt x="362039" y="86167"/>
                        <a:pt x="350937" y="77259"/>
                      </a:cubicBezTo>
                      <a:cubicBezTo>
                        <a:pt x="339900" y="68352"/>
                        <a:pt x="326938" y="62141"/>
                        <a:pt x="313014" y="59120"/>
                      </a:cubicBezTo>
                      <a:cubicBezTo>
                        <a:pt x="310447" y="58570"/>
                        <a:pt x="308008" y="57469"/>
                        <a:pt x="305891" y="55892"/>
                      </a:cubicBezTo>
                      <a:cubicBezTo>
                        <a:pt x="303773" y="54315"/>
                        <a:pt x="302040" y="52299"/>
                        <a:pt x="300757" y="49982"/>
                      </a:cubicBezTo>
                      <a:cubicBezTo>
                        <a:pt x="293442" y="34978"/>
                        <a:pt x="281956" y="22338"/>
                        <a:pt x="267775" y="13502"/>
                      </a:cubicBezTo>
                      <a:cubicBezTo>
                        <a:pt x="253594" y="4666"/>
                        <a:pt x="237230" y="-12"/>
                        <a:pt x="220483" y="0"/>
                      </a:cubicBezTo>
                      <a:close/>
                    </a:path>
                  </a:pathLst>
                </a:custGeom>
                <a:solidFill>
                  <a:srgbClr val="FFFFFF"/>
                </a:solidFill>
                <a:ln w="6417" cap="flat">
                  <a:noFill/>
                  <a:prstDash val="solid"/>
                  <a:miter/>
                </a:ln>
              </p:spPr>
              <p:txBody>
                <a:bodyPr rtlCol="0" anchor="ctr"/>
                <a:lstStyle/>
                <a:p>
                  <a:endParaRPr lang="en-US" sz="810"/>
                </a:p>
              </p:txBody>
            </p:sp>
            <p:sp>
              <p:nvSpPr>
                <p:cNvPr id="929" name="Freeform: Shape 928">
                  <a:extLst>
                    <a:ext uri="{FF2B5EF4-FFF2-40B4-BE49-F238E27FC236}">
                      <a16:creationId xmlns:a16="http://schemas.microsoft.com/office/drawing/2014/main" id="{A562F9F9-12E4-29FB-EB97-396041DB831B}"/>
                    </a:ext>
                  </a:extLst>
                </p:cNvPr>
                <p:cNvSpPr/>
                <p:nvPr/>
              </p:nvSpPr>
              <p:spPr>
                <a:xfrm>
                  <a:off x="9445848" y="2484169"/>
                  <a:ext cx="365924" cy="182749"/>
                </a:xfrm>
                <a:custGeom>
                  <a:avLst/>
                  <a:gdLst>
                    <a:gd name="connsiteX0" fmla="*/ 327323 w 365924"/>
                    <a:gd name="connsiteY0" fmla="*/ 69629 h 182749"/>
                    <a:gd name="connsiteX1" fmla="*/ 301014 w 365924"/>
                    <a:gd name="connsiteY1" fmla="*/ 58846 h 182749"/>
                    <a:gd name="connsiteX2" fmla="*/ 290298 w 365924"/>
                    <a:gd name="connsiteY2" fmla="*/ 53791 h 182749"/>
                    <a:gd name="connsiteX3" fmla="*/ 282726 w 365924"/>
                    <a:gd name="connsiteY3" fmla="*/ 44591 h 182749"/>
                    <a:gd name="connsiteX4" fmla="*/ 253080 w 365924"/>
                    <a:gd name="connsiteY4" fmla="*/ 11969 h 182749"/>
                    <a:gd name="connsiteX5" fmla="*/ 210600 w 365924"/>
                    <a:gd name="connsiteY5" fmla="*/ 1 h 182749"/>
                    <a:gd name="connsiteX6" fmla="*/ 178388 w 365924"/>
                    <a:gd name="connsiteY6" fmla="*/ 6754 h 182749"/>
                    <a:gd name="connsiteX7" fmla="*/ 151502 w 365924"/>
                    <a:gd name="connsiteY7" fmla="*/ 25768 h 182749"/>
                    <a:gd name="connsiteX8" fmla="*/ 141812 w 365924"/>
                    <a:gd name="connsiteY8" fmla="*/ 32207 h 182749"/>
                    <a:gd name="connsiteX9" fmla="*/ 130197 w 365924"/>
                    <a:gd name="connsiteY9" fmla="*/ 33627 h 182749"/>
                    <a:gd name="connsiteX10" fmla="*/ 98049 w 365924"/>
                    <a:gd name="connsiteY10" fmla="*/ 38835 h 182749"/>
                    <a:gd name="connsiteX11" fmla="*/ 73537 w 365924"/>
                    <a:gd name="connsiteY11" fmla="*/ 57673 h 182749"/>
                    <a:gd name="connsiteX12" fmla="*/ 60510 w 365924"/>
                    <a:gd name="connsiteY12" fmla="*/ 85710 h 182749"/>
                    <a:gd name="connsiteX13" fmla="*/ 55634 w 365924"/>
                    <a:gd name="connsiteY13" fmla="*/ 96423 h 182749"/>
                    <a:gd name="connsiteX14" fmla="*/ 46651 w 365924"/>
                    <a:gd name="connsiteY14" fmla="*/ 103985 h 182749"/>
                    <a:gd name="connsiteX15" fmla="*/ 14630 w 365924"/>
                    <a:gd name="connsiteY15" fmla="*/ 133089 h 182749"/>
                    <a:gd name="connsiteX16" fmla="*/ 898 w 365924"/>
                    <a:gd name="connsiteY16" fmla="*/ 174070 h 182749"/>
                    <a:gd name="connsiteX17" fmla="*/ 0 w 365924"/>
                    <a:gd name="connsiteY17" fmla="*/ 182750 h 182749"/>
                    <a:gd name="connsiteX18" fmla="*/ 53131 w 365924"/>
                    <a:gd name="connsiteY18" fmla="*/ 182750 h 182749"/>
                    <a:gd name="connsiteX19" fmla="*/ 72446 w 365924"/>
                    <a:gd name="connsiteY19" fmla="*/ 166851 h 182749"/>
                    <a:gd name="connsiteX20" fmla="*/ 17582 w 365924"/>
                    <a:gd name="connsiteY20" fmla="*/ 166851 h 182749"/>
                    <a:gd name="connsiteX21" fmla="*/ 30287 w 365924"/>
                    <a:gd name="connsiteY21" fmla="*/ 138289 h 182749"/>
                    <a:gd name="connsiteX22" fmla="*/ 54158 w 365924"/>
                    <a:gd name="connsiteY22" fmla="*/ 118057 h 182749"/>
                    <a:gd name="connsiteX23" fmla="*/ 68467 w 365924"/>
                    <a:gd name="connsiteY23" fmla="*/ 105905 h 182749"/>
                    <a:gd name="connsiteX24" fmla="*/ 76104 w 365924"/>
                    <a:gd name="connsiteY24" fmla="*/ 88726 h 182749"/>
                    <a:gd name="connsiteX25" fmla="*/ 85922 w 365924"/>
                    <a:gd name="connsiteY25" fmla="*/ 67512 h 182749"/>
                    <a:gd name="connsiteX26" fmla="*/ 104530 w 365924"/>
                    <a:gd name="connsiteY26" fmla="*/ 53272 h 182749"/>
                    <a:gd name="connsiteX27" fmla="*/ 128850 w 365924"/>
                    <a:gd name="connsiteY27" fmla="*/ 49252 h 182749"/>
                    <a:gd name="connsiteX28" fmla="*/ 147459 w 365924"/>
                    <a:gd name="connsiteY28" fmla="*/ 46906 h 182749"/>
                    <a:gd name="connsiteX29" fmla="*/ 163051 w 365924"/>
                    <a:gd name="connsiteY29" fmla="*/ 36550 h 182749"/>
                    <a:gd name="connsiteX30" fmla="*/ 184676 w 365924"/>
                    <a:gd name="connsiteY30" fmla="*/ 21242 h 182749"/>
                    <a:gd name="connsiteX31" fmla="*/ 210600 w 365924"/>
                    <a:gd name="connsiteY31" fmla="*/ 15809 h 182749"/>
                    <a:gd name="connsiteX32" fmla="*/ 244738 w 365924"/>
                    <a:gd name="connsiteY32" fmla="*/ 25366 h 182749"/>
                    <a:gd name="connsiteX33" fmla="*/ 268609 w 365924"/>
                    <a:gd name="connsiteY33" fmla="*/ 51627 h 182749"/>
                    <a:gd name="connsiteX34" fmla="*/ 280608 w 365924"/>
                    <a:gd name="connsiteY34" fmla="*/ 66250 h 182749"/>
                    <a:gd name="connsiteX35" fmla="*/ 297741 w 365924"/>
                    <a:gd name="connsiteY35" fmla="*/ 74288 h 182749"/>
                    <a:gd name="connsiteX36" fmla="*/ 318853 w 365924"/>
                    <a:gd name="connsiteY36" fmla="*/ 83426 h 182749"/>
                    <a:gd name="connsiteX37" fmla="*/ 347215 w 365924"/>
                    <a:gd name="connsiteY37" fmla="*/ 120704 h 182749"/>
                    <a:gd name="connsiteX38" fmla="*/ 344135 w 365924"/>
                    <a:gd name="connsiteY38" fmla="*/ 167399 h 182749"/>
                    <a:gd name="connsiteX39" fmla="*/ 296265 w 365924"/>
                    <a:gd name="connsiteY39" fmla="*/ 167399 h 182749"/>
                    <a:gd name="connsiteX40" fmla="*/ 301014 w 365924"/>
                    <a:gd name="connsiteY40" fmla="*/ 182750 h 182749"/>
                    <a:gd name="connsiteX41" fmla="*/ 353696 w 365924"/>
                    <a:gd name="connsiteY41" fmla="*/ 182750 h 182749"/>
                    <a:gd name="connsiteX42" fmla="*/ 355942 w 365924"/>
                    <a:gd name="connsiteY42" fmla="*/ 178638 h 182749"/>
                    <a:gd name="connsiteX43" fmla="*/ 363257 w 365924"/>
                    <a:gd name="connsiteY43" fmla="*/ 118464 h 182749"/>
                    <a:gd name="connsiteX44" fmla="*/ 327323 w 365924"/>
                    <a:gd name="connsiteY44" fmla="*/ 69629 h 18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5924" h="182749">
                      <a:moveTo>
                        <a:pt x="327323" y="69629"/>
                      </a:moveTo>
                      <a:cubicBezTo>
                        <a:pt x="319238" y="64569"/>
                        <a:pt x="310318" y="60923"/>
                        <a:pt x="301014" y="58846"/>
                      </a:cubicBezTo>
                      <a:cubicBezTo>
                        <a:pt x="297099" y="57985"/>
                        <a:pt x="293442" y="56258"/>
                        <a:pt x="290298" y="53791"/>
                      </a:cubicBezTo>
                      <a:cubicBezTo>
                        <a:pt x="287089" y="51325"/>
                        <a:pt x="284523" y="48181"/>
                        <a:pt x="282726" y="44591"/>
                      </a:cubicBezTo>
                      <a:cubicBezTo>
                        <a:pt x="276116" y="31155"/>
                        <a:pt x="265849" y="19852"/>
                        <a:pt x="253080" y="11969"/>
                      </a:cubicBezTo>
                      <a:cubicBezTo>
                        <a:pt x="240310" y="4086"/>
                        <a:pt x="225616" y="-61"/>
                        <a:pt x="210600" y="1"/>
                      </a:cubicBezTo>
                      <a:cubicBezTo>
                        <a:pt x="199499" y="23"/>
                        <a:pt x="188527" y="2322"/>
                        <a:pt x="178388" y="6754"/>
                      </a:cubicBezTo>
                      <a:cubicBezTo>
                        <a:pt x="168249" y="11187"/>
                        <a:pt x="159073" y="17659"/>
                        <a:pt x="151502" y="25768"/>
                      </a:cubicBezTo>
                      <a:cubicBezTo>
                        <a:pt x="148806" y="28639"/>
                        <a:pt x="145469" y="30843"/>
                        <a:pt x="141812" y="32207"/>
                      </a:cubicBezTo>
                      <a:cubicBezTo>
                        <a:pt x="138091" y="33571"/>
                        <a:pt x="134111" y="34057"/>
                        <a:pt x="130197" y="33627"/>
                      </a:cubicBezTo>
                      <a:cubicBezTo>
                        <a:pt x="119225" y="32643"/>
                        <a:pt x="108124" y="34433"/>
                        <a:pt x="98049" y="38835"/>
                      </a:cubicBezTo>
                      <a:cubicBezTo>
                        <a:pt x="88488" y="43048"/>
                        <a:pt x="80082" y="49511"/>
                        <a:pt x="73537" y="57673"/>
                      </a:cubicBezTo>
                      <a:cubicBezTo>
                        <a:pt x="66991" y="65836"/>
                        <a:pt x="62564" y="75455"/>
                        <a:pt x="60510" y="85710"/>
                      </a:cubicBezTo>
                      <a:cubicBezTo>
                        <a:pt x="59740" y="89600"/>
                        <a:pt x="58072" y="93261"/>
                        <a:pt x="55634" y="96423"/>
                      </a:cubicBezTo>
                      <a:cubicBezTo>
                        <a:pt x="53259" y="99586"/>
                        <a:pt x="50179" y="102170"/>
                        <a:pt x="46651" y="103985"/>
                      </a:cubicBezTo>
                      <a:cubicBezTo>
                        <a:pt x="33688" y="110804"/>
                        <a:pt x="22651" y="120823"/>
                        <a:pt x="14630" y="133089"/>
                      </a:cubicBezTo>
                      <a:cubicBezTo>
                        <a:pt x="6673" y="145355"/>
                        <a:pt x="1925" y="159462"/>
                        <a:pt x="898" y="174070"/>
                      </a:cubicBezTo>
                      <a:lnTo>
                        <a:pt x="0" y="182750"/>
                      </a:lnTo>
                      <a:lnTo>
                        <a:pt x="53131" y="182750"/>
                      </a:lnTo>
                      <a:cubicBezTo>
                        <a:pt x="57623" y="175453"/>
                        <a:pt x="64425" y="169857"/>
                        <a:pt x="72446" y="166851"/>
                      </a:cubicBezTo>
                      <a:lnTo>
                        <a:pt x="17582" y="166851"/>
                      </a:lnTo>
                      <a:cubicBezTo>
                        <a:pt x="19571" y="156497"/>
                        <a:pt x="23935" y="146736"/>
                        <a:pt x="30287" y="138289"/>
                      </a:cubicBezTo>
                      <a:cubicBezTo>
                        <a:pt x="36640" y="129843"/>
                        <a:pt x="44789" y="122928"/>
                        <a:pt x="54158" y="118057"/>
                      </a:cubicBezTo>
                      <a:cubicBezTo>
                        <a:pt x="59740" y="115139"/>
                        <a:pt x="64681" y="110985"/>
                        <a:pt x="68467" y="105905"/>
                      </a:cubicBezTo>
                      <a:cubicBezTo>
                        <a:pt x="72254" y="100825"/>
                        <a:pt x="74884" y="94953"/>
                        <a:pt x="76104" y="88726"/>
                      </a:cubicBezTo>
                      <a:cubicBezTo>
                        <a:pt x="77644" y="80963"/>
                        <a:pt x="80981" y="73685"/>
                        <a:pt x="85922" y="67512"/>
                      </a:cubicBezTo>
                      <a:cubicBezTo>
                        <a:pt x="90926" y="61338"/>
                        <a:pt x="97279" y="56453"/>
                        <a:pt x="104530" y="53272"/>
                      </a:cubicBezTo>
                      <a:cubicBezTo>
                        <a:pt x="112166" y="49906"/>
                        <a:pt x="120508" y="48523"/>
                        <a:pt x="128850" y="49252"/>
                      </a:cubicBezTo>
                      <a:cubicBezTo>
                        <a:pt x="135138" y="49912"/>
                        <a:pt x="141491" y="49109"/>
                        <a:pt x="147459" y="46906"/>
                      </a:cubicBezTo>
                      <a:cubicBezTo>
                        <a:pt x="153362" y="44702"/>
                        <a:pt x="158688" y="41158"/>
                        <a:pt x="163051" y="36550"/>
                      </a:cubicBezTo>
                      <a:cubicBezTo>
                        <a:pt x="169148" y="30021"/>
                        <a:pt x="176463" y="24810"/>
                        <a:pt x="184676" y="21242"/>
                      </a:cubicBezTo>
                      <a:cubicBezTo>
                        <a:pt x="192826" y="17674"/>
                        <a:pt x="201681" y="15825"/>
                        <a:pt x="210600" y="15809"/>
                      </a:cubicBezTo>
                      <a:cubicBezTo>
                        <a:pt x="222664" y="15716"/>
                        <a:pt x="234471" y="19029"/>
                        <a:pt x="244738" y="25366"/>
                      </a:cubicBezTo>
                      <a:cubicBezTo>
                        <a:pt x="255005" y="31703"/>
                        <a:pt x="263282" y="40806"/>
                        <a:pt x="268609" y="51627"/>
                      </a:cubicBezTo>
                      <a:cubicBezTo>
                        <a:pt x="271432" y="57335"/>
                        <a:pt x="275539" y="62330"/>
                        <a:pt x="280608" y="66250"/>
                      </a:cubicBezTo>
                      <a:cubicBezTo>
                        <a:pt x="285678" y="70170"/>
                        <a:pt x="291517" y="72917"/>
                        <a:pt x="297741" y="74288"/>
                      </a:cubicBezTo>
                      <a:cubicBezTo>
                        <a:pt x="305249" y="76069"/>
                        <a:pt x="312436" y="79163"/>
                        <a:pt x="318853" y="83426"/>
                      </a:cubicBezTo>
                      <a:cubicBezTo>
                        <a:pt x="332520" y="92040"/>
                        <a:pt x="342531" y="105277"/>
                        <a:pt x="347215" y="120704"/>
                      </a:cubicBezTo>
                      <a:cubicBezTo>
                        <a:pt x="351835" y="136131"/>
                        <a:pt x="350744" y="152711"/>
                        <a:pt x="344135" y="167399"/>
                      </a:cubicBezTo>
                      <a:lnTo>
                        <a:pt x="296265" y="167399"/>
                      </a:lnTo>
                      <a:cubicBezTo>
                        <a:pt x="298255" y="172386"/>
                        <a:pt x="299859" y="177518"/>
                        <a:pt x="301014" y="182750"/>
                      </a:cubicBezTo>
                      <a:lnTo>
                        <a:pt x="353696" y="182750"/>
                      </a:lnTo>
                      <a:lnTo>
                        <a:pt x="355942" y="178638"/>
                      </a:lnTo>
                      <a:cubicBezTo>
                        <a:pt x="365952" y="160242"/>
                        <a:pt x="368519" y="138721"/>
                        <a:pt x="363257" y="118464"/>
                      </a:cubicBezTo>
                      <a:cubicBezTo>
                        <a:pt x="357931" y="98207"/>
                        <a:pt x="345034" y="80741"/>
                        <a:pt x="327323" y="69629"/>
                      </a:cubicBezTo>
                      <a:close/>
                    </a:path>
                  </a:pathLst>
                </a:custGeom>
                <a:solidFill>
                  <a:srgbClr val="2D5967"/>
                </a:solidFill>
                <a:ln w="6417" cap="flat">
                  <a:noFill/>
                  <a:prstDash val="solid"/>
                  <a:miter/>
                </a:ln>
              </p:spPr>
              <p:txBody>
                <a:bodyPr rtlCol="0" anchor="ctr"/>
                <a:lstStyle/>
                <a:p>
                  <a:endParaRPr lang="en-US" sz="810"/>
                </a:p>
              </p:txBody>
            </p:sp>
            <p:sp>
              <p:nvSpPr>
                <p:cNvPr id="930" name="Freeform: Shape 929">
                  <a:extLst>
                    <a:ext uri="{FF2B5EF4-FFF2-40B4-BE49-F238E27FC236}">
                      <a16:creationId xmlns:a16="http://schemas.microsoft.com/office/drawing/2014/main" id="{377AE2CC-E6CD-258F-80B6-E8E1C491FC8B}"/>
                    </a:ext>
                  </a:extLst>
                </p:cNvPr>
                <p:cNvSpPr/>
                <p:nvPr/>
              </p:nvSpPr>
              <p:spPr>
                <a:xfrm>
                  <a:off x="9505011" y="2557799"/>
                  <a:ext cx="232353" cy="258688"/>
                </a:xfrm>
                <a:custGeom>
                  <a:avLst/>
                  <a:gdLst>
                    <a:gd name="connsiteX0" fmla="*/ 199371 w 232353"/>
                    <a:gd name="connsiteY0" fmla="*/ 206608 h 258688"/>
                    <a:gd name="connsiteX1" fmla="*/ 195264 w 232353"/>
                    <a:gd name="connsiteY1" fmla="*/ 200485 h 258688"/>
                    <a:gd name="connsiteX2" fmla="*/ 222472 w 232353"/>
                    <a:gd name="connsiteY2" fmla="*/ 169532 h 258688"/>
                    <a:gd name="connsiteX3" fmla="*/ 232354 w 232353"/>
                    <a:gd name="connsiteY3" fmla="*/ 129487 h 258688"/>
                    <a:gd name="connsiteX4" fmla="*/ 222472 w 232353"/>
                    <a:gd name="connsiteY4" fmla="*/ 89441 h 258688"/>
                    <a:gd name="connsiteX5" fmla="*/ 195264 w 232353"/>
                    <a:gd name="connsiteY5" fmla="*/ 58489 h 258688"/>
                    <a:gd name="connsiteX6" fmla="*/ 198729 w 232353"/>
                    <a:gd name="connsiteY6" fmla="*/ 52001 h 258688"/>
                    <a:gd name="connsiteX7" fmla="*/ 204762 w 232353"/>
                    <a:gd name="connsiteY7" fmla="*/ 52732 h 258688"/>
                    <a:gd name="connsiteX8" fmla="*/ 207007 w 232353"/>
                    <a:gd name="connsiteY8" fmla="*/ 52732 h 258688"/>
                    <a:gd name="connsiteX9" fmla="*/ 211692 w 232353"/>
                    <a:gd name="connsiteY9" fmla="*/ 51910 h 258688"/>
                    <a:gd name="connsiteX10" fmla="*/ 225103 w 232353"/>
                    <a:gd name="connsiteY10" fmla="*/ 43350 h 258688"/>
                    <a:gd name="connsiteX11" fmla="*/ 231199 w 232353"/>
                    <a:gd name="connsiteY11" fmla="*/ 28645 h 258688"/>
                    <a:gd name="connsiteX12" fmla="*/ 227669 w 232353"/>
                    <a:gd name="connsiteY12" fmla="*/ 13129 h 258688"/>
                    <a:gd name="connsiteX13" fmla="*/ 215927 w 232353"/>
                    <a:gd name="connsiteY13" fmla="*/ 2428 h 258688"/>
                    <a:gd name="connsiteX14" fmla="*/ 200141 w 232353"/>
                    <a:gd name="connsiteY14" fmla="*/ 424 h 258688"/>
                    <a:gd name="connsiteX15" fmla="*/ 186024 w 232353"/>
                    <a:gd name="connsiteY15" fmla="*/ 7843 h 258688"/>
                    <a:gd name="connsiteX16" fmla="*/ 178773 w 232353"/>
                    <a:gd name="connsiteY16" fmla="*/ 21995 h 258688"/>
                    <a:gd name="connsiteX17" fmla="*/ 180955 w 232353"/>
                    <a:gd name="connsiteY17" fmla="*/ 37747 h 258688"/>
                    <a:gd name="connsiteX18" fmla="*/ 185190 w 232353"/>
                    <a:gd name="connsiteY18" fmla="*/ 44143 h 258688"/>
                    <a:gd name="connsiteX19" fmla="*/ 181533 w 232353"/>
                    <a:gd name="connsiteY19" fmla="*/ 50813 h 258688"/>
                    <a:gd name="connsiteX20" fmla="*/ 145598 w 232353"/>
                    <a:gd name="connsiteY20" fmla="*/ 42955 h 258688"/>
                    <a:gd name="connsiteX21" fmla="*/ 90670 w 232353"/>
                    <a:gd name="connsiteY21" fmla="*/ 62580 h 258688"/>
                    <a:gd name="connsiteX22" fmla="*/ 60510 w 232353"/>
                    <a:gd name="connsiteY22" fmla="*/ 112491 h 258688"/>
                    <a:gd name="connsiteX23" fmla="*/ 59163 w 232353"/>
                    <a:gd name="connsiteY23" fmla="*/ 121629 h 258688"/>
                    <a:gd name="connsiteX24" fmla="*/ 51656 w 232353"/>
                    <a:gd name="connsiteY24" fmla="*/ 121629 h 258688"/>
                    <a:gd name="connsiteX25" fmla="*/ 40490 w 232353"/>
                    <a:gd name="connsiteY25" fmla="*/ 107070 h 258688"/>
                    <a:gd name="connsiteX26" fmla="*/ 22459 w 232353"/>
                    <a:gd name="connsiteY26" fmla="*/ 103331 h 258688"/>
                    <a:gd name="connsiteX27" fmla="*/ 6353 w 232353"/>
                    <a:gd name="connsiteY27" fmla="*/ 112222 h 258688"/>
                    <a:gd name="connsiteX28" fmla="*/ 0 w 232353"/>
                    <a:gd name="connsiteY28" fmla="*/ 129441 h 258688"/>
                    <a:gd name="connsiteX29" fmla="*/ 6353 w 232353"/>
                    <a:gd name="connsiteY29" fmla="*/ 146660 h 258688"/>
                    <a:gd name="connsiteX30" fmla="*/ 22459 w 232353"/>
                    <a:gd name="connsiteY30" fmla="*/ 155551 h 258688"/>
                    <a:gd name="connsiteX31" fmla="*/ 40490 w 232353"/>
                    <a:gd name="connsiteY31" fmla="*/ 151813 h 258688"/>
                    <a:gd name="connsiteX32" fmla="*/ 51656 w 232353"/>
                    <a:gd name="connsiteY32" fmla="*/ 137254 h 258688"/>
                    <a:gd name="connsiteX33" fmla="*/ 58970 w 232353"/>
                    <a:gd name="connsiteY33" fmla="*/ 137254 h 258688"/>
                    <a:gd name="connsiteX34" fmla="*/ 60383 w 232353"/>
                    <a:gd name="connsiteY34" fmla="*/ 146391 h 258688"/>
                    <a:gd name="connsiteX35" fmla="*/ 76296 w 232353"/>
                    <a:gd name="connsiteY35" fmla="*/ 181728 h 258688"/>
                    <a:gd name="connsiteX36" fmla="*/ 106071 w 232353"/>
                    <a:gd name="connsiteY36" fmla="*/ 206563 h 258688"/>
                    <a:gd name="connsiteX37" fmla="*/ 143737 w 232353"/>
                    <a:gd name="connsiteY37" fmla="*/ 215906 h 258688"/>
                    <a:gd name="connsiteX38" fmla="*/ 181725 w 232353"/>
                    <a:gd name="connsiteY38" fmla="*/ 207885 h 258688"/>
                    <a:gd name="connsiteX39" fmla="*/ 185639 w 232353"/>
                    <a:gd name="connsiteY39" fmla="*/ 214097 h 258688"/>
                    <a:gd name="connsiteX40" fmla="*/ 180763 w 232353"/>
                    <a:gd name="connsiteY40" fmla="*/ 221136 h 258688"/>
                    <a:gd name="connsiteX41" fmla="*/ 178260 w 232353"/>
                    <a:gd name="connsiteY41" fmla="*/ 234028 h 258688"/>
                    <a:gd name="connsiteX42" fmla="*/ 182303 w 232353"/>
                    <a:gd name="connsiteY42" fmla="*/ 246528 h 258688"/>
                    <a:gd name="connsiteX43" fmla="*/ 191928 w 232353"/>
                    <a:gd name="connsiteY43" fmla="*/ 255498 h 258688"/>
                    <a:gd name="connsiteX44" fmla="*/ 204633 w 232353"/>
                    <a:gd name="connsiteY44" fmla="*/ 258687 h 258688"/>
                    <a:gd name="connsiteX45" fmla="*/ 222023 w 232353"/>
                    <a:gd name="connsiteY45" fmla="*/ 252162 h 258688"/>
                    <a:gd name="connsiteX46" fmla="*/ 230749 w 232353"/>
                    <a:gd name="connsiteY46" fmla="*/ 235831 h 258688"/>
                    <a:gd name="connsiteX47" fmla="*/ 226578 w 232353"/>
                    <a:gd name="connsiteY47" fmla="*/ 217793 h 258688"/>
                    <a:gd name="connsiteX48" fmla="*/ 211499 w 232353"/>
                    <a:gd name="connsiteY48" fmla="*/ 206974 h 258688"/>
                    <a:gd name="connsiteX49" fmla="*/ 206879 w 232353"/>
                    <a:gd name="connsiteY49" fmla="*/ 206153 h 258688"/>
                    <a:gd name="connsiteX50" fmla="*/ 199371 w 232353"/>
                    <a:gd name="connsiteY50" fmla="*/ 206608 h 258688"/>
                    <a:gd name="connsiteX51" fmla="*/ 195264 w 232353"/>
                    <a:gd name="connsiteY51" fmla="*/ 20660 h 258688"/>
                    <a:gd name="connsiteX52" fmla="*/ 199115 w 232353"/>
                    <a:gd name="connsiteY52" fmla="*/ 16751 h 258688"/>
                    <a:gd name="connsiteX53" fmla="*/ 204376 w 232353"/>
                    <a:gd name="connsiteY53" fmla="*/ 15268 h 258688"/>
                    <a:gd name="connsiteX54" fmla="*/ 209574 w 232353"/>
                    <a:gd name="connsiteY54" fmla="*/ 16731 h 258688"/>
                    <a:gd name="connsiteX55" fmla="*/ 213745 w 232353"/>
                    <a:gd name="connsiteY55" fmla="*/ 23094 h 258688"/>
                    <a:gd name="connsiteX56" fmla="*/ 212590 w 232353"/>
                    <a:gd name="connsiteY56" fmla="*/ 30594 h 258688"/>
                    <a:gd name="connsiteX57" fmla="*/ 206686 w 232353"/>
                    <a:gd name="connsiteY57" fmla="*/ 35384 h 258688"/>
                    <a:gd name="connsiteX58" fmla="*/ 199051 w 232353"/>
                    <a:gd name="connsiteY58" fmla="*/ 35005 h 258688"/>
                    <a:gd name="connsiteX59" fmla="*/ 194302 w 232353"/>
                    <a:gd name="connsiteY59" fmla="*/ 28599 h 258688"/>
                    <a:gd name="connsiteX60" fmla="*/ 195264 w 232353"/>
                    <a:gd name="connsiteY60" fmla="*/ 20660 h 258688"/>
                    <a:gd name="connsiteX61" fmla="*/ 216440 w 232353"/>
                    <a:gd name="connsiteY61" fmla="*/ 129121 h 258688"/>
                    <a:gd name="connsiteX62" fmla="*/ 204505 w 232353"/>
                    <a:gd name="connsiteY62" fmla="*/ 168641 h 258688"/>
                    <a:gd name="connsiteX63" fmla="*/ 172613 w 232353"/>
                    <a:gd name="connsiteY63" fmla="*/ 194864 h 258688"/>
                    <a:gd name="connsiteX64" fmla="*/ 131481 w 232353"/>
                    <a:gd name="connsiteY64" fmla="*/ 198947 h 258688"/>
                    <a:gd name="connsiteX65" fmla="*/ 95033 w 232353"/>
                    <a:gd name="connsiteY65" fmla="*/ 179513 h 258688"/>
                    <a:gd name="connsiteX66" fmla="*/ 75526 w 232353"/>
                    <a:gd name="connsiteY66" fmla="*/ 143115 h 258688"/>
                    <a:gd name="connsiteX67" fmla="*/ 79569 w 232353"/>
                    <a:gd name="connsiteY67" fmla="*/ 102029 h 258688"/>
                    <a:gd name="connsiteX68" fmla="*/ 105749 w 232353"/>
                    <a:gd name="connsiteY68" fmla="*/ 70111 h 258688"/>
                    <a:gd name="connsiteX69" fmla="*/ 145277 w 232353"/>
                    <a:gd name="connsiteY69" fmla="*/ 58123 h 258688"/>
                    <a:gd name="connsiteX70" fmla="*/ 195585 w 232353"/>
                    <a:gd name="connsiteY70" fmla="*/ 78939 h 258688"/>
                    <a:gd name="connsiteX71" fmla="*/ 216440 w 232353"/>
                    <a:gd name="connsiteY71" fmla="*/ 129121 h 258688"/>
                    <a:gd name="connsiteX72" fmla="*/ 26245 w 232353"/>
                    <a:gd name="connsiteY72" fmla="*/ 139812 h 258688"/>
                    <a:gd name="connsiteX73" fmla="*/ 20277 w 232353"/>
                    <a:gd name="connsiteY73" fmla="*/ 138010 h 258688"/>
                    <a:gd name="connsiteX74" fmla="*/ 16363 w 232353"/>
                    <a:gd name="connsiteY74" fmla="*/ 133212 h 258688"/>
                    <a:gd name="connsiteX75" fmla="*/ 15721 w 232353"/>
                    <a:gd name="connsiteY75" fmla="*/ 127036 h 258688"/>
                    <a:gd name="connsiteX76" fmla="*/ 18673 w 232353"/>
                    <a:gd name="connsiteY76" fmla="*/ 121561 h 258688"/>
                    <a:gd name="connsiteX77" fmla="*/ 24127 w 232353"/>
                    <a:gd name="connsiteY77" fmla="*/ 118636 h 258688"/>
                    <a:gd name="connsiteX78" fmla="*/ 30352 w 232353"/>
                    <a:gd name="connsiteY78" fmla="*/ 119244 h 258688"/>
                    <a:gd name="connsiteX79" fmla="*/ 35164 w 232353"/>
                    <a:gd name="connsiteY79" fmla="*/ 123182 h 258688"/>
                    <a:gd name="connsiteX80" fmla="*/ 36961 w 232353"/>
                    <a:gd name="connsiteY80" fmla="*/ 129121 h 258688"/>
                    <a:gd name="connsiteX81" fmla="*/ 36127 w 232353"/>
                    <a:gd name="connsiteY81" fmla="*/ 133227 h 258688"/>
                    <a:gd name="connsiteX82" fmla="*/ 33817 w 232353"/>
                    <a:gd name="connsiteY82" fmla="*/ 136708 h 258688"/>
                    <a:gd name="connsiteX83" fmla="*/ 30352 w 232353"/>
                    <a:gd name="connsiteY83" fmla="*/ 139023 h 258688"/>
                    <a:gd name="connsiteX84" fmla="*/ 26245 w 232353"/>
                    <a:gd name="connsiteY84" fmla="*/ 139812 h 258688"/>
                    <a:gd name="connsiteX85" fmla="*/ 213681 w 232353"/>
                    <a:gd name="connsiteY85" fmla="*/ 227078 h 258688"/>
                    <a:gd name="connsiteX86" fmla="*/ 214258 w 232353"/>
                    <a:gd name="connsiteY86" fmla="*/ 234759 h 258688"/>
                    <a:gd name="connsiteX87" fmla="*/ 209446 w 232353"/>
                    <a:gd name="connsiteY87" fmla="*/ 240784 h 258688"/>
                    <a:gd name="connsiteX88" fmla="*/ 201809 w 232353"/>
                    <a:gd name="connsiteY88" fmla="*/ 241965 h 258688"/>
                    <a:gd name="connsiteX89" fmla="*/ 195393 w 232353"/>
                    <a:gd name="connsiteY89" fmla="*/ 237672 h 258688"/>
                    <a:gd name="connsiteX90" fmla="*/ 193981 w 232353"/>
                    <a:gd name="connsiteY90" fmla="*/ 232385 h 258688"/>
                    <a:gd name="connsiteX91" fmla="*/ 195393 w 232353"/>
                    <a:gd name="connsiteY91" fmla="*/ 227091 h 258688"/>
                    <a:gd name="connsiteX92" fmla="*/ 199307 w 232353"/>
                    <a:gd name="connsiteY92" fmla="*/ 223209 h 258688"/>
                    <a:gd name="connsiteX93" fmla="*/ 204569 w 232353"/>
                    <a:gd name="connsiteY93" fmla="*/ 221778 h 258688"/>
                    <a:gd name="connsiteX94" fmla="*/ 209830 w 232353"/>
                    <a:gd name="connsiteY94" fmla="*/ 223196 h 258688"/>
                    <a:gd name="connsiteX95" fmla="*/ 213681 w 232353"/>
                    <a:gd name="connsiteY95" fmla="*/ 227078 h 25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232353" h="258688">
                      <a:moveTo>
                        <a:pt x="199371" y="206608"/>
                      </a:moveTo>
                      <a:lnTo>
                        <a:pt x="195264" y="200485"/>
                      </a:lnTo>
                      <a:cubicBezTo>
                        <a:pt x="206686" y="192513"/>
                        <a:pt x="216055" y="181894"/>
                        <a:pt x="222472" y="169532"/>
                      </a:cubicBezTo>
                      <a:cubicBezTo>
                        <a:pt x="228952" y="157170"/>
                        <a:pt x="232354" y="143432"/>
                        <a:pt x="232354" y="129487"/>
                      </a:cubicBezTo>
                      <a:cubicBezTo>
                        <a:pt x="232354" y="115542"/>
                        <a:pt x="228952" y="101803"/>
                        <a:pt x="222472" y="89441"/>
                      </a:cubicBezTo>
                      <a:cubicBezTo>
                        <a:pt x="216055" y="77080"/>
                        <a:pt x="206686" y="66461"/>
                        <a:pt x="195264" y="58489"/>
                      </a:cubicBezTo>
                      <a:lnTo>
                        <a:pt x="198729" y="52001"/>
                      </a:lnTo>
                      <a:cubicBezTo>
                        <a:pt x="200719" y="52467"/>
                        <a:pt x="202708" y="52713"/>
                        <a:pt x="204762" y="52732"/>
                      </a:cubicBezTo>
                      <a:lnTo>
                        <a:pt x="207007" y="52732"/>
                      </a:lnTo>
                      <a:cubicBezTo>
                        <a:pt x="208612" y="52547"/>
                        <a:pt x="210152" y="52272"/>
                        <a:pt x="211692" y="51910"/>
                      </a:cubicBezTo>
                      <a:cubicBezTo>
                        <a:pt x="216953" y="50501"/>
                        <a:pt x="221638" y="47512"/>
                        <a:pt x="225103" y="43350"/>
                      </a:cubicBezTo>
                      <a:cubicBezTo>
                        <a:pt x="228568" y="39187"/>
                        <a:pt x="230685" y="34052"/>
                        <a:pt x="231199" y="28645"/>
                      </a:cubicBezTo>
                      <a:cubicBezTo>
                        <a:pt x="231648" y="23238"/>
                        <a:pt x="230429" y="17820"/>
                        <a:pt x="227669" y="13129"/>
                      </a:cubicBezTo>
                      <a:cubicBezTo>
                        <a:pt x="224974" y="8438"/>
                        <a:pt x="220868" y="4702"/>
                        <a:pt x="215927" y="2428"/>
                      </a:cubicBezTo>
                      <a:cubicBezTo>
                        <a:pt x="210986" y="155"/>
                        <a:pt x="205467" y="-545"/>
                        <a:pt x="200141" y="424"/>
                      </a:cubicBezTo>
                      <a:cubicBezTo>
                        <a:pt x="194751" y="1393"/>
                        <a:pt x="189874" y="3984"/>
                        <a:pt x="186024" y="7843"/>
                      </a:cubicBezTo>
                      <a:cubicBezTo>
                        <a:pt x="182238" y="11703"/>
                        <a:pt x="179672" y="16644"/>
                        <a:pt x="178773" y="21995"/>
                      </a:cubicBezTo>
                      <a:cubicBezTo>
                        <a:pt x="177875" y="27345"/>
                        <a:pt x="178645" y="32845"/>
                        <a:pt x="180955" y="37747"/>
                      </a:cubicBezTo>
                      <a:cubicBezTo>
                        <a:pt x="182110" y="40051"/>
                        <a:pt x="183522" y="42200"/>
                        <a:pt x="185190" y="44143"/>
                      </a:cubicBezTo>
                      <a:lnTo>
                        <a:pt x="181533" y="50813"/>
                      </a:lnTo>
                      <a:cubicBezTo>
                        <a:pt x="170239" y="45636"/>
                        <a:pt x="157983" y="42955"/>
                        <a:pt x="145598" y="42955"/>
                      </a:cubicBezTo>
                      <a:cubicBezTo>
                        <a:pt x="125577" y="42976"/>
                        <a:pt x="106135" y="49909"/>
                        <a:pt x="90670" y="62580"/>
                      </a:cubicBezTo>
                      <a:cubicBezTo>
                        <a:pt x="75141" y="75251"/>
                        <a:pt x="64490" y="92883"/>
                        <a:pt x="60510" y="112491"/>
                      </a:cubicBezTo>
                      <a:cubicBezTo>
                        <a:pt x="59869" y="115507"/>
                        <a:pt x="59420" y="118558"/>
                        <a:pt x="59163" y="121629"/>
                      </a:cubicBezTo>
                      <a:lnTo>
                        <a:pt x="51656" y="121629"/>
                      </a:lnTo>
                      <a:cubicBezTo>
                        <a:pt x="49795" y="115592"/>
                        <a:pt x="45816" y="110427"/>
                        <a:pt x="40490" y="107070"/>
                      </a:cubicBezTo>
                      <a:cubicBezTo>
                        <a:pt x="35100" y="103712"/>
                        <a:pt x="28747" y="102386"/>
                        <a:pt x="22459" y="103331"/>
                      </a:cubicBezTo>
                      <a:cubicBezTo>
                        <a:pt x="16235" y="104276"/>
                        <a:pt x="10524" y="107431"/>
                        <a:pt x="6353" y="112222"/>
                      </a:cubicBezTo>
                      <a:cubicBezTo>
                        <a:pt x="2246" y="117013"/>
                        <a:pt x="0" y="123122"/>
                        <a:pt x="0" y="129441"/>
                      </a:cubicBezTo>
                      <a:cubicBezTo>
                        <a:pt x="0" y="135760"/>
                        <a:pt x="2246" y="141869"/>
                        <a:pt x="6353" y="146660"/>
                      </a:cubicBezTo>
                      <a:cubicBezTo>
                        <a:pt x="10524" y="151451"/>
                        <a:pt x="16235" y="154606"/>
                        <a:pt x="22459" y="155551"/>
                      </a:cubicBezTo>
                      <a:cubicBezTo>
                        <a:pt x="28747" y="156497"/>
                        <a:pt x="35100" y="155170"/>
                        <a:pt x="40490" y="151813"/>
                      </a:cubicBezTo>
                      <a:cubicBezTo>
                        <a:pt x="45816" y="148456"/>
                        <a:pt x="49795" y="143290"/>
                        <a:pt x="51656" y="137254"/>
                      </a:cubicBezTo>
                      <a:lnTo>
                        <a:pt x="58970" y="137254"/>
                      </a:lnTo>
                      <a:cubicBezTo>
                        <a:pt x="59227" y="140324"/>
                        <a:pt x="59740" y="143375"/>
                        <a:pt x="60383" y="146391"/>
                      </a:cubicBezTo>
                      <a:cubicBezTo>
                        <a:pt x="62949" y="159224"/>
                        <a:pt x="68404" y="171306"/>
                        <a:pt x="76296" y="181728"/>
                      </a:cubicBezTo>
                      <a:cubicBezTo>
                        <a:pt x="84253" y="192151"/>
                        <a:pt x="94392" y="200641"/>
                        <a:pt x="106071" y="206563"/>
                      </a:cubicBezTo>
                      <a:cubicBezTo>
                        <a:pt x="117749" y="212480"/>
                        <a:pt x="130647" y="215675"/>
                        <a:pt x="143737" y="215906"/>
                      </a:cubicBezTo>
                      <a:cubicBezTo>
                        <a:pt x="156827" y="216137"/>
                        <a:pt x="169789" y="213391"/>
                        <a:pt x="181725" y="207885"/>
                      </a:cubicBezTo>
                      <a:lnTo>
                        <a:pt x="185639" y="214097"/>
                      </a:lnTo>
                      <a:cubicBezTo>
                        <a:pt x="183650" y="216163"/>
                        <a:pt x="181982" y="218544"/>
                        <a:pt x="180763" y="221136"/>
                      </a:cubicBezTo>
                      <a:cubicBezTo>
                        <a:pt x="178837" y="225147"/>
                        <a:pt x="178003" y="229587"/>
                        <a:pt x="178260" y="234028"/>
                      </a:cubicBezTo>
                      <a:cubicBezTo>
                        <a:pt x="178516" y="238468"/>
                        <a:pt x="179929" y="242767"/>
                        <a:pt x="182303" y="246528"/>
                      </a:cubicBezTo>
                      <a:cubicBezTo>
                        <a:pt x="184677" y="250281"/>
                        <a:pt x="188014" y="253368"/>
                        <a:pt x="191928" y="255498"/>
                      </a:cubicBezTo>
                      <a:cubicBezTo>
                        <a:pt x="195842" y="257622"/>
                        <a:pt x="200205" y="258726"/>
                        <a:pt x="204633" y="258687"/>
                      </a:cubicBezTo>
                      <a:cubicBezTo>
                        <a:pt x="211050" y="258687"/>
                        <a:pt x="217210" y="256365"/>
                        <a:pt x="222023" y="252162"/>
                      </a:cubicBezTo>
                      <a:cubicBezTo>
                        <a:pt x="226771" y="247958"/>
                        <a:pt x="229915" y="242151"/>
                        <a:pt x="230749" y="235831"/>
                      </a:cubicBezTo>
                      <a:cubicBezTo>
                        <a:pt x="231584" y="229510"/>
                        <a:pt x="230108" y="223100"/>
                        <a:pt x="226578" y="217793"/>
                      </a:cubicBezTo>
                      <a:cubicBezTo>
                        <a:pt x="223050" y="212480"/>
                        <a:pt x="217660" y="208636"/>
                        <a:pt x="211499" y="206974"/>
                      </a:cubicBezTo>
                      <a:cubicBezTo>
                        <a:pt x="209959" y="206563"/>
                        <a:pt x="208419" y="206287"/>
                        <a:pt x="206879" y="206153"/>
                      </a:cubicBezTo>
                      <a:cubicBezTo>
                        <a:pt x="204312" y="205928"/>
                        <a:pt x="201809" y="206082"/>
                        <a:pt x="199371" y="206608"/>
                      </a:cubicBezTo>
                      <a:close/>
                      <a:moveTo>
                        <a:pt x="195264" y="20660"/>
                      </a:moveTo>
                      <a:cubicBezTo>
                        <a:pt x="196163" y="19043"/>
                        <a:pt x="197511" y="17696"/>
                        <a:pt x="199115" y="16751"/>
                      </a:cubicBezTo>
                      <a:cubicBezTo>
                        <a:pt x="200719" y="15805"/>
                        <a:pt x="202515" y="15294"/>
                        <a:pt x="204376" y="15268"/>
                      </a:cubicBezTo>
                      <a:cubicBezTo>
                        <a:pt x="206237" y="15271"/>
                        <a:pt x="208034" y="15777"/>
                        <a:pt x="209574" y="16731"/>
                      </a:cubicBezTo>
                      <a:cubicBezTo>
                        <a:pt x="211692" y="18268"/>
                        <a:pt x="213167" y="20534"/>
                        <a:pt x="213745" y="23094"/>
                      </a:cubicBezTo>
                      <a:cubicBezTo>
                        <a:pt x="214258" y="25653"/>
                        <a:pt x="213873" y="28325"/>
                        <a:pt x="212590" y="30594"/>
                      </a:cubicBezTo>
                      <a:cubicBezTo>
                        <a:pt x="211243" y="32863"/>
                        <a:pt x="209189" y="34570"/>
                        <a:pt x="206686" y="35384"/>
                      </a:cubicBezTo>
                      <a:cubicBezTo>
                        <a:pt x="204184" y="36198"/>
                        <a:pt x="201489" y="36063"/>
                        <a:pt x="199051" y="35005"/>
                      </a:cubicBezTo>
                      <a:cubicBezTo>
                        <a:pt x="196741" y="33562"/>
                        <a:pt x="195008" y="31268"/>
                        <a:pt x="194302" y="28599"/>
                      </a:cubicBezTo>
                      <a:cubicBezTo>
                        <a:pt x="193596" y="25929"/>
                        <a:pt x="193917" y="23087"/>
                        <a:pt x="195264" y="20660"/>
                      </a:cubicBezTo>
                      <a:close/>
                      <a:moveTo>
                        <a:pt x="216440" y="129121"/>
                      </a:moveTo>
                      <a:cubicBezTo>
                        <a:pt x="216440" y="143186"/>
                        <a:pt x="212333" y="156939"/>
                        <a:pt x="204505" y="168641"/>
                      </a:cubicBezTo>
                      <a:cubicBezTo>
                        <a:pt x="196676" y="180344"/>
                        <a:pt x="185575" y="189470"/>
                        <a:pt x="172613" y="194864"/>
                      </a:cubicBezTo>
                      <a:cubicBezTo>
                        <a:pt x="159587" y="200259"/>
                        <a:pt x="145277" y="201680"/>
                        <a:pt x="131481" y="198947"/>
                      </a:cubicBezTo>
                      <a:cubicBezTo>
                        <a:pt x="117685" y="196214"/>
                        <a:pt x="104979" y="189451"/>
                        <a:pt x="95033" y="179513"/>
                      </a:cubicBezTo>
                      <a:cubicBezTo>
                        <a:pt x="85087" y="169574"/>
                        <a:pt x="78285" y="156908"/>
                        <a:pt x="75526" y="143115"/>
                      </a:cubicBezTo>
                      <a:cubicBezTo>
                        <a:pt x="72767" y="129323"/>
                        <a:pt x="74178" y="115025"/>
                        <a:pt x="79569" y="102029"/>
                      </a:cubicBezTo>
                      <a:cubicBezTo>
                        <a:pt x="84959" y="89034"/>
                        <a:pt x="94071" y="77926"/>
                        <a:pt x="105749" y="70111"/>
                      </a:cubicBezTo>
                      <a:cubicBezTo>
                        <a:pt x="117492" y="62295"/>
                        <a:pt x="131224" y="58123"/>
                        <a:pt x="145277" y="58123"/>
                      </a:cubicBezTo>
                      <a:cubicBezTo>
                        <a:pt x="164143" y="58148"/>
                        <a:pt x="182238" y="65632"/>
                        <a:pt x="195585" y="78939"/>
                      </a:cubicBezTo>
                      <a:cubicBezTo>
                        <a:pt x="208869" y="92246"/>
                        <a:pt x="216376" y="110290"/>
                        <a:pt x="216440" y="129121"/>
                      </a:cubicBezTo>
                      <a:close/>
                      <a:moveTo>
                        <a:pt x="26245" y="139812"/>
                      </a:moveTo>
                      <a:cubicBezTo>
                        <a:pt x="24127" y="139812"/>
                        <a:pt x="22074" y="139185"/>
                        <a:pt x="20277" y="138010"/>
                      </a:cubicBezTo>
                      <a:cubicBezTo>
                        <a:pt x="18545" y="136835"/>
                        <a:pt x="17197" y="135166"/>
                        <a:pt x="16363" y="133212"/>
                      </a:cubicBezTo>
                      <a:cubicBezTo>
                        <a:pt x="15529" y="131259"/>
                        <a:pt x="15336" y="129110"/>
                        <a:pt x="15721" y="127036"/>
                      </a:cubicBezTo>
                      <a:cubicBezTo>
                        <a:pt x="16171" y="124962"/>
                        <a:pt x="17197" y="123057"/>
                        <a:pt x="18673" y="121561"/>
                      </a:cubicBezTo>
                      <a:cubicBezTo>
                        <a:pt x="20149" y="120066"/>
                        <a:pt x="22074" y="119049"/>
                        <a:pt x="24127" y="118636"/>
                      </a:cubicBezTo>
                      <a:cubicBezTo>
                        <a:pt x="26245" y="118223"/>
                        <a:pt x="28363" y="118435"/>
                        <a:pt x="30352" y="119244"/>
                      </a:cubicBezTo>
                      <a:cubicBezTo>
                        <a:pt x="32277" y="120053"/>
                        <a:pt x="33945" y="121423"/>
                        <a:pt x="35164" y="123182"/>
                      </a:cubicBezTo>
                      <a:cubicBezTo>
                        <a:pt x="36320" y="124940"/>
                        <a:pt x="36961" y="127007"/>
                        <a:pt x="36961" y="129121"/>
                      </a:cubicBezTo>
                      <a:cubicBezTo>
                        <a:pt x="36961" y="130528"/>
                        <a:pt x="36704" y="131925"/>
                        <a:pt x="36127" y="133227"/>
                      </a:cubicBezTo>
                      <a:cubicBezTo>
                        <a:pt x="35614" y="134529"/>
                        <a:pt x="34843" y="135713"/>
                        <a:pt x="33817" y="136708"/>
                      </a:cubicBezTo>
                      <a:cubicBezTo>
                        <a:pt x="32854" y="137703"/>
                        <a:pt x="31635" y="138490"/>
                        <a:pt x="30352" y="139023"/>
                      </a:cubicBezTo>
                      <a:cubicBezTo>
                        <a:pt x="29068" y="139556"/>
                        <a:pt x="27656" y="139824"/>
                        <a:pt x="26245" y="139812"/>
                      </a:cubicBezTo>
                      <a:close/>
                      <a:moveTo>
                        <a:pt x="213681" y="227078"/>
                      </a:moveTo>
                      <a:cubicBezTo>
                        <a:pt x="214836" y="229478"/>
                        <a:pt x="215028" y="232224"/>
                        <a:pt x="214258" y="234759"/>
                      </a:cubicBezTo>
                      <a:cubicBezTo>
                        <a:pt x="213488" y="237300"/>
                        <a:pt x="211756" y="239450"/>
                        <a:pt x="209446" y="240784"/>
                      </a:cubicBezTo>
                      <a:cubicBezTo>
                        <a:pt x="207136" y="242119"/>
                        <a:pt x="204441" y="242543"/>
                        <a:pt x="201809" y="241965"/>
                      </a:cubicBezTo>
                      <a:cubicBezTo>
                        <a:pt x="199243" y="241388"/>
                        <a:pt x="196933" y="239854"/>
                        <a:pt x="195393" y="237672"/>
                      </a:cubicBezTo>
                      <a:cubicBezTo>
                        <a:pt x="194494" y="236068"/>
                        <a:pt x="193981" y="234239"/>
                        <a:pt x="193981" y="232385"/>
                      </a:cubicBezTo>
                      <a:cubicBezTo>
                        <a:pt x="193981" y="230530"/>
                        <a:pt x="194494" y="228702"/>
                        <a:pt x="195393" y="227091"/>
                      </a:cubicBezTo>
                      <a:cubicBezTo>
                        <a:pt x="196355" y="225480"/>
                        <a:pt x="197639" y="224146"/>
                        <a:pt x="199307" y="223209"/>
                      </a:cubicBezTo>
                      <a:cubicBezTo>
                        <a:pt x="200911" y="222278"/>
                        <a:pt x="202708" y="221784"/>
                        <a:pt x="204569" y="221778"/>
                      </a:cubicBezTo>
                      <a:cubicBezTo>
                        <a:pt x="206430" y="221771"/>
                        <a:pt x="208226" y="222265"/>
                        <a:pt x="209830" y="223196"/>
                      </a:cubicBezTo>
                      <a:cubicBezTo>
                        <a:pt x="211435" y="224126"/>
                        <a:pt x="212783" y="225461"/>
                        <a:pt x="213681" y="227078"/>
                      </a:cubicBezTo>
                      <a:close/>
                    </a:path>
                  </a:pathLst>
                </a:custGeom>
                <a:solidFill>
                  <a:srgbClr val="2D5967"/>
                </a:solidFill>
                <a:ln w="6417" cap="flat">
                  <a:noFill/>
                  <a:prstDash val="solid"/>
                  <a:miter/>
                </a:ln>
              </p:spPr>
              <p:txBody>
                <a:bodyPr rtlCol="0" anchor="ctr"/>
                <a:lstStyle/>
                <a:p>
                  <a:endParaRPr lang="en-US" sz="810"/>
                </a:p>
              </p:txBody>
            </p:sp>
            <p:sp>
              <p:nvSpPr>
                <p:cNvPr id="931" name="Freeform: Shape 930">
                  <a:extLst>
                    <a:ext uri="{FF2B5EF4-FFF2-40B4-BE49-F238E27FC236}">
                      <a16:creationId xmlns:a16="http://schemas.microsoft.com/office/drawing/2014/main" id="{537D63A9-4E76-F33D-4AD9-5D4F871EB713}"/>
                    </a:ext>
                  </a:extLst>
                </p:cNvPr>
                <p:cNvSpPr/>
                <p:nvPr/>
              </p:nvSpPr>
              <p:spPr>
                <a:xfrm>
                  <a:off x="9594270" y="2632279"/>
                  <a:ext cx="76552" cy="58205"/>
                </a:xfrm>
                <a:custGeom>
                  <a:avLst/>
                  <a:gdLst>
                    <a:gd name="connsiteX0" fmla="*/ 46907 w 76552"/>
                    <a:gd name="connsiteY0" fmla="*/ 36459 h 58205"/>
                    <a:gd name="connsiteX1" fmla="*/ 36319 w 76552"/>
                    <a:gd name="connsiteY1" fmla="*/ 47058 h 58205"/>
                    <a:gd name="connsiteX2" fmla="*/ 47356 w 76552"/>
                    <a:gd name="connsiteY2" fmla="*/ 58206 h 58205"/>
                    <a:gd name="connsiteX3" fmla="*/ 76552 w 76552"/>
                    <a:gd name="connsiteY3" fmla="*/ 29148 h 58205"/>
                    <a:gd name="connsiteX4" fmla="*/ 47356 w 76552"/>
                    <a:gd name="connsiteY4" fmla="*/ 0 h 58205"/>
                    <a:gd name="connsiteX5" fmla="*/ 36319 w 76552"/>
                    <a:gd name="connsiteY5" fmla="*/ 11148 h 58205"/>
                    <a:gd name="connsiteX6" fmla="*/ 45431 w 76552"/>
                    <a:gd name="connsiteY6" fmla="*/ 20742 h 58205"/>
                    <a:gd name="connsiteX7" fmla="*/ 7957 w 76552"/>
                    <a:gd name="connsiteY7" fmla="*/ 20742 h 58205"/>
                    <a:gd name="connsiteX8" fmla="*/ 0 w 76552"/>
                    <a:gd name="connsiteY8" fmla="*/ 36459 h 58205"/>
                    <a:gd name="connsiteX9" fmla="*/ 46907 w 76552"/>
                    <a:gd name="connsiteY9" fmla="*/ 36459 h 58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552" h="58205">
                      <a:moveTo>
                        <a:pt x="46907" y="36459"/>
                      </a:moveTo>
                      <a:lnTo>
                        <a:pt x="36319" y="47058"/>
                      </a:lnTo>
                      <a:lnTo>
                        <a:pt x="47356" y="58206"/>
                      </a:lnTo>
                      <a:lnTo>
                        <a:pt x="76552" y="29148"/>
                      </a:lnTo>
                      <a:lnTo>
                        <a:pt x="47356" y="0"/>
                      </a:lnTo>
                      <a:lnTo>
                        <a:pt x="36319" y="11148"/>
                      </a:lnTo>
                      <a:lnTo>
                        <a:pt x="45431" y="20742"/>
                      </a:lnTo>
                      <a:lnTo>
                        <a:pt x="7957" y="20742"/>
                      </a:lnTo>
                      <a:cubicBezTo>
                        <a:pt x="4556" y="25566"/>
                        <a:pt x="1860" y="30860"/>
                        <a:pt x="0" y="36459"/>
                      </a:cubicBezTo>
                      <a:lnTo>
                        <a:pt x="46907" y="36459"/>
                      </a:lnTo>
                      <a:close/>
                    </a:path>
                  </a:pathLst>
                </a:custGeom>
                <a:solidFill>
                  <a:srgbClr val="2D5967"/>
                </a:solidFill>
                <a:ln w="6417" cap="flat">
                  <a:noFill/>
                  <a:prstDash val="solid"/>
                  <a:miter/>
                </a:ln>
              </p:spPr>
              <p:txBody>
                <a:bodyPr rtlCol="0" anchor="ctr"/>
                <a:lstStyle/>
                <a:p>
                  <a:endParaRPr lang="en-US" sz="810"/>
                </a:p>
              </p:txBody>
            </p:sp>
            <p:sp>
              <p:nvSpPr>
                <p:cNvPr id="932" name="Freeform: Shape 931">
                  <a:extLst>
                    <a:ext uri="{FF2B5EF4-FFF2-40B4-BE49-F238E27FC236}">
                      <a16:creationId xmlns:a16="http://schemas.microsoft.com/office/drawing/2014/main" id="{E2509FD3-7018-A606-8D9D-728734953DE1}"/>
                    </a:ext>
                  </a:extLst>
                </p:cNvPr>
                <p:cNvSpPr/>
                <p:nvPr/>
              </p:nvSpPr>
              <p:spPr>
                <a:xfrm>
                  <a:off x="9629626" y="2686005"/>
                  <a:ext cx="76103" cy="58205"/>
                </a:xfrm>
                <a:custGeom>
                  <a:avLst/>
                  <a:gdLst>
                    <a:gd name="connsiteX0" fmla="*/ 29389 w 76103"/>
                    <a:gd name="connsiteY0" fmla="*/ 21930 h 58205"/>
                    <a:gd name="connsiteX1" fmla="*/ 40169 w 76103"/>
                    <a:gd name="connsiteY1" fmla="*/ 11148 h 58205"/>
                    <a:gd name="connsiteX2" fmla="*/ 29132 w 76103"/>
                    <a:gd name="connsiteY2" fmla="*/ 0 h 58205"/>
                    <a:gd name="connsiteX3" fmla="*/ 0 w 76103"/>
                    <a:gd name="connsiteY3" fmla="*/ 29057 h 58205"/>
                    <a:gd name="connsiteX4" fmla="*/ 29132 w 76103"/>
                    <a:gd name="connsiteY4" fmla="*/ 58206 h 58205"/>
                    <a:gd name="connsiteX5" fmla="*/ 40169 w 76103"/>
                    <a:gd name="connsiteY5" fmla="*/ 47058 h 58205"/>
                    <a:gd name="connsiteX6" fmla="*/ 31057 w 76103"/>
                    <a:gd name="connsiteY6" fmla="*/ 37920 h 58205"/>
                    <a:gd name="connsiteX7" fmla="*/ 66991 w 76103"/>
                    <a:gd name="connsiteY7" fmla="*/ 37920 h 58205"/>
                    <a:gd name="connsiteX8" fmla="*/ 76104 w 76103"/>
                    <a:gd name="connsiteY8" fmla="*/ 22204 h 58205"/>
                    <a:gd name="connsiteX9" fmla="*/ 29389 w 76103"/>
                    <a:gd name="connsiteY9" fmla="*/ 21930 h 58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03" h="58205">
                      <a:moveTo>
                        <a:pt x="29389" y="21930"/>
                      </a:moveTo>
                      <a:lnTo>
                        <a:pt x="40169" y="11148"/>
                      </a:lnTo>
                      <a:lnTo>
                        <a:pt x="29132" y="0"/>
                      </a:lnTo>
                      <a:lnTo>
                        <a:pt x="0" y="29057"/>
                      </a:lnTo>
                      <a:lnTo>
                        <a:pt x="29132" y="58206"/>
                      </a:lnTo>
                      <a:lnTo>
                        <a:pt x="40169" y="47058"/>
                      </a:lnTo>
                      <a:lnTo>
                        <a:pt x="31057" y="37920"/>
                      </a:lnTo>
                      <a:lnTo>
                        <a:pt x="66991" y="37920"/>
                      </a:lnTo>
                      <a:cubicBezTo>
                        <a:pt x="70841" y="33194"/>
                        <a:pt x="73921" y="27890"/>
                        <a:pt x="76104" y="22204"/>
                      </a:cubicBezTo>
                      <a:lnTo>
                        <a:pt x="29389" y="21930"/>
                      </a:lnTo>
                      <a:close/>
                    </a:path>
                  </a:pathLst>
                </a:custGeom>
                <a:solidFill>
                  <a:srgbClr val="2D5967"/>
                </a:solidFill>
                <a:ln w="6417" cap="flat">
                  <a:noFill/>
                  <a:prstDash val="solid"/>
                  <a:miter/>
                </a:ln>
              </p:spPr>
              <p:txBody>
                <a:bodyPr rtlCol="0" anchor="ctr"/>
                <a:lstStyle/>
                <a:p>
                  <a:endParaRPr lang="en-US" sz="810"/>
                </a:p>
              </p:txBody>
            </p:sp>
          </p:grpSp>
          <p:sp>
            <p:nvSpPr>
              <p:cNvPr id="933" name="TextBox 932">
                <a:extLst>
                  <a:ext uri="{FF2B5EF4-FFF2-40B4-BE49-F238E27FC236}">
                    <a16:creationId xmlns:a16="http://schemas.microsoft.com/office/drawing/2014/main" id="{6E76E511-EF24-B175-032F-5A5998E4FC80}"/>
                  </a:ext>
                </a:extLst>
              </p:cNvPr>
              <p:cNvSpPr txBox="1"/>
              <p:nvPr/>
            </p:nvSpPr>
            <p:spPr>
              <a:xfrm>
                <a:off x="9282924" y="2785332"/>
                <a:ext cx="70403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Integration</a:t>
                </a:r>
              </a:p>
            </p:txBody>
          </p:sp>
        </p:grpSp>
        <p:grpSp>
          <p:nvGrpSpPr>
            <p:cNvPr id="934" name="Graphic 4">
              <a:extLst>
                <a:ext uri="{FF2B5EF4-FFF2-40B4-BE49-F238E27FC236}">
                  <a16:creationId xmlns:a16="http://schemas.microsoft.com/office/drawing/2014/main" id="{C5ACFCE1-4EC7-EDA2-A9BF-55F7AA847A49}"/>
                </a:ext>
              </a:extLst>
            </p:cNvPr>
            <p:cNvGrpSpPr/>
            <p:nvPr/>
          </p:nvGrpSpPr>
          <p:grpSpPr>
            <a:xfrm>
              <a:off x="10051405" y="2442941"/>
              <a:ext cx="780983" cy="559373"/>
              <a:chOff x="10051405" y="2442941"/>
              <a:chExt cx="780983" cy="559373"/>
            </a:xfrm>
          </p:grpSpPr>
          <p:grpSp>
            <p:nvGrpSpPr>
              <p:cNvPr id="935" name="Graphic 4">
                <a:extLst>
                  <a:ext uri="{FF2B5EF4-FFF2-40B4-BE49-F238E27FC236}">
                    <a16:creationId xmlns:a16="http://schemas.microsoft.com/office/drawing/2014/main" id="{72993240-51D4-F911-F01F-514B63D4C33D}"/>
                  </a:ext>
                </a:extLst>
              </p:cNvPr>
              <p:cNvGrpSpPr/>
              <p:nvPr/>
            </p:nvGrpSpPr>
            <p:grpSpPr>
              <a:xfrm>
                <a:off x="10244488" y="2442941"/>
                <a:ext cx="385010" cy="382868"/>
                <a:chOff x="10244488" y="2442941"/>
                <a:chExt cx="385010" cy="382868"/>
              </a:xfrm>
            </p:grpSpPr>
            <p:grpSp>
              <p:nvGrpSpPr>
                <p:cNvPr id="936" name="Graphic 4">
                  <a:extLst>
                    <a:ext uri="{FF2B5EF4-FFF2-40B4-BE49-F238E27FC236}">
                      <a16:creationId xmlns:a16="http://schemas.microsoft.com/office/drawing/2014/main" id="{5F30A1EA-F60A-1454-1920-76ABC02C00A8}"/>
                    </a:ext>
                  </a:extLst>
                </p:cNvPr>
                <p:cNvGrpSpPr/>
                <p:nvPr/>
              </p:nvGrpSpPr>
              <p:grpSpPr>
                <a:xfrm>
                  <a:off x="10244488" y="2442941"/>
                  <a:ext cx="385010" cy="382868"/>
                  <a:chOff x="10244488" y="2442941"/>
                  <a:chExt cx="385010" cy="382868"/>
                </a:xfrm>
                <a:solidFill>
                  <a:srgbClr val="FFFFFF"/>
                </a:solidFill>
              </p:grpSpPr>
              <p:grpSp>
                <p:nvGrpSpPr>
                  <p:cNvPr id="937" name="Graphic 4">
                    <a:extLst>
                      <a:ext uri="{FF2B5EF4-FFF2-40B4-BE49-F238E27FC236}">
                        <a16:creationId xmlns:a16="http://schemas.microsoft.com/office/drawing/2014/main" id="{450607CB-85F4-63D2-51F8-36463D494B84}"/>
                      </a:ext>
                    </a:extLst>
                  </p:cNvPr>
                  <p:cNvGrpSpPr/>
                  <p:nvPr/>
                </p:nvGrpSpPr>
                <p:grpSpPr>
                  <a:xfrm>
                    <a:off x="10433336" y="2480321"/>
                    <a:ext cx="145983" cy="85689"/>
                    <a:chOff x="10433336" y="2480321"/>
                    <a:chExt cx="145983" cy="85689"/>
                  </a:xfrm>
                  <a:solidFill>
                    <a:srgbClr val="FFFFFF"/>
                  </a:solidFill>
                </p:grpSpPr>
                <p:sp>
                  <p:nvSpPr>
                    <p:cNvPr id="938" name="Freeform: Shape 937">
                      <a:extLst>
                        <a:ext uri="{FF2B5EF4-FFF2-40B4-BE49-F238E27FC236}">
                          <a16:creationId xmlns:a16="http://schemas.microsoft.com/office/drawing/2014/main" id="{275E1086-252B-E32B-7B83-73E522D56C32}"/>
                        </a:ext>
                      </a:extLst>
                    </p:cNvPr>
                    <p:cNvSpPr/>
                    <p:nvPr/>
                  </p:nvSpPr>
                  <p:spPr>
                    <a:xfrm>
                      <a:off x="10437892" y="2484884"/>
                      <a:ext cx="135972" cy="76574"/>
                    </a:xfrm>
                    <a:custGeom>
                      <a:avLst/>
                      <a:gdLst>
                        <a:gd name="connsiteX0" fmla="*/ 0 w 135972"/>
                        <a:gd name="connsiteY0" fmla="*/ 76575 h 76574"/>
                        <a:gd name="connsiteX1" fmla="*/ 0 w 135972"/>
                        <a:gd name="connsiteY1" fmla="*/ 0 h 76574"/>
                        <a:gd name="connsiteX2" fmla="*/ 135973 w 135972"/>
                        <a:gd name="connsiteY2" fmla="*/ 0 h 76574"/>
                        <a:gd name="connsiteX3" fmla="*/ 135973 w 135972"/>
                        <a:gd name="connsiteY3" fmla="*/ 46492 h 76574"/>
                        <a:gd name="connsiteX4" fmla="*/ 110434 w 135972"/>
                        <a:gd name="connsiteY4" fmla="*/ 46492 h 76574"/>
                        <a:gd name="connsiteX5" fmla="*/ 98563 w 135972"/>
                        <a:gd name="connsiteY5" fmla="*/ 58343 h 76574"/>
                        <a:gd name="connsiteX6" fmla="*/ 98563 w 135972"/>
                        <a:gd name="connsiteY6" fmla="*/ 76575 h 76574"/>
                        <a:gd name="connsiteX7" fmla="*/ 0 w 135972"/>
                        <a:gd name="connsiteY7" fmla="*/ 76575 h 7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972" h="76574">
                          <a:moveTo>
                            <a:pt x="0" y="76575"/>
                          </a:moveTo>
                          <a:lnTo>
                            <a:pt x="0" y="0"/>
                          </a:lnTo>
                          <a:lnTo>
                            <a:pt x="135973" y="0"/>
                          </a:lnTo>
                          <a:lnTo>
                            <a:pt x="135973" y="46492"/>
                          </a:lnTo>
                          <a:lnTo>
                            <a:pt x="110434" y="46492"/>
                          </a:lnTo>
                          <a:cubicBezTo>
                            <a:pt x="104017" y="46492"/>
                            <a:pt x="98563" y="51962"/>
                            <a:pt x="98563" y="58343"/>
                          </a:cubicBezTo>
                          <a:lnTo>
                            <a:pt x="98563" y="76575"/>
                          </a:lnTo>
                          <a:lnTo>
                            <a:pt x="0" y="76575"/>
                          </a:lnTo>
                          <a:close/>
                        </a:path>
                      </a:pathLst>
                    </a:custGeom>
                    <a:solidFill>
                      <a:srgbClr val="FFFFFF"/>
                    </a:solidFill>
                    <a:ln w="6417" cap="flat">
                      <a:noFill/>
                      <a:prstDash val="solid"/>
                      <a:miter/>
                    </a:ln>
                  </p:spPr>
                  <p:txBody>
                    <a:bodyPr rtlCol="0" anchor="ctr"/>
                    <a:lstStyle/>
                    <a:p>
                      <a:endParaRPr lang="en-US" sz="810"/>
                    </a:p>
                  </p:txBody>
                </p:sp>
                <p:sp>
                  <p:nvSpPr>
                    <p:cNvPr id="939" name="Freeform: Shape 938">
                      <a:extLst>
                        <a:ext uri="{FF2B5EF4-FFF2-40B4-BE49-F238E27FC236}">
                          <a16:creationId xmlns:a16="http://schemas.microsoft.com/office/drawing/2014/main" id="{74CAFC38-9AC9-3D03-C42A-819705E98DFF}"/>
                        </a:ext>
                      </a:extLst>
                    </p:cNvPr>
                    <p:cNvSpPr/>
                    <p:nvPr/>
                  </p:nvSpPr>
                  <p:spPr>
                    <a:xfrm>
                      <a:off x="10433336" y="2480321"/>
                      <a:ext cx="145983" cy="85689"/>
                    </a:xfrm>
                    <a:custGeom>
                      <a:avLst/>
                      <a:gdLst>
                        <a:gd name="connsiteX0" fmla="*/ 136871 w 145983"/>
                        <a:gd name="connsiteY0" fmla="*/ 9116 h 85689"/>
                        <a:gd name="connsiteX1" fmla="*/ 136871 w 145983"/>
                        <a:gd name="connsiteY1" fmla="*/ 46491 h 85689"/>
                        <a:gd name="connsiteX2" fmla="*/ 115888 w 145983"/>
                        <a:gd name="connsiteY2" fmla="*/ 46491 h 85689"/>
                        <a:gd name="connsiteX3" fmla="*/ 99461 w 145983"/>
                        <a:gd name="connsiteY3" fmla="*/ 62900 h 85689"/>
                        <a:gd name="connsiteX4" fmla="*/ 99461 w 145983"/>
                        <a:gd name="connsiteY4" fmla="*/ 76574 h 85689"/>
                        <a:gd name="connsiteX5" fmla="*/ 10010 w 145983"/>
                        <a:gd name="connsiteY5" fmla="*/ 76574 h 85689"/>
                        <a:gd name="connsiteX6" fmla="*/ 10010 w 145983"/>
                        <a:gd name="connsiteY6" fmla="*/ 9116 h 85689"/>
                        <a:gd name="connsiteX7" fmla="*/ 136871 w 145983"/>
                        <a:gd name="connsiteY7" fmla="*/ 9116 h 85689"/>
                        <a:gd name="connsiteX8" fmla="*/ 145983 w 145983"/>
                        <a:gd name="connsiteY8" fmla="*/ 0 h 85689"/>
                        <a:gd name="connsiteX9" fmla="*/ 136871 w 145983"/>
                        <a:gd name="connsiteY9" fmla="*/ 0 h 85689"/>
                        <a:gd name="connsiteX10" fmla="*/ 9111 w 145983"/>
                        <a:gd name="connsiteY10" fmla="*/ 0 h 85689"/>
                        <a:gd name="connsiteX11" fmla="*/ 0 w 145983"/>
                        <a:gd name="connsiteY11" fmla="*/ 0 h 85689"/>
                        <a:gd name="connsiteX12" fmla="*/ 0 w 145983"/>
                        <a:gd name="connsiteY12" fmla="*/ 9116 h 85689"/>
                        <a:gd name="connsiteX13" fmla="*/ 0 w 145983"/>
                        <a:gd name="connsiteY13" fmla="*/ 76574 h 85689"/>
                        <a:gd name="connsiteX14" fmla="*/ 0 w 145983"/>
                        <a:gd name="connsiteY14" fmla="*/ 85690 h 85689"/>
                        <a:gd name="connsiteX15" fmla="*/ 9111 w 145983"/>
                        <a:gd name="connsiteY15" fmla="*/ 85690 h 85689"/>
                        <a:gd name="connsiteX16" fmla="*/ 98563 w 145983"/>
                        <a:gd name="connsiteY16" fmla="*/ 85690 h 85689"/>
                        <a:gd name="connsiteX17" fmla="*/ 107674 w 145983"/>
                        <a:gd name="connsiteY17" fmla="*/ 85690 h 85689"/>
                        <a:gd name="connsiteX18" fmla="*/ 107674 w 145983"/>
                        <a:gd name="connsiteY18" fmla="*/ 76574 h 85689"/>
                        <a:gd name="connsiteX19" fmla="*/ 107674 w 145983"/>
                        <a:gd name="connsiteY19" fmla="*/ 62900 h 85689"/>
                        <a:gd name="connsiteX20" fmla="*/ 114925 w 145983"/>
                        <a:gd name="connsiteY20" fmla="*/ 55607 h 85689"/>
                        <a:gd name="connsiteX21" fmla="*/ 135973 w 145983"/>
                        <a:gd name="connsiteY21" fmla="*/ 55607 h 85689"/>
                        <a:gd name="connsiteX22" fmla="*/ 145085 w 145983"/>
                        <a:gd name="connsiteY22" fmla="*/ 55607 h 85689"/>
                        <a:gd name="connsiteX23" fmla="*/ 145085 w 145983"/>
                        <a:gd name="connsiteY23" fmla="*/ 46491 h 85689"/>
                        <a:gd name="connsiteX24" fmla="*/ 145085 w 145983"/>
                        <a:gd name="connsiteY24" fmla="*/ 9116 h 85689"/>
                        <a:gd name="connsiteX25" fmla="*/ 145983 w 145983"/>
                        <a:gd name="connsiteY25" fmla="*/ 0 h 8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5983" h="85689">
                          <a:moveTo>
                            <a:pt x="136871" y="9116"/>
                          </a:moveTo>
                          <a:lnTo>
                            <a:pt x="136871" y="46491"/>
                          </a:lnTo>
                          <a:lnTo>
                            <a:pt x="115888" y="46491"/>
                          </a:lnTo>
                          <a:cubicBezTo>
                            <a:pt x="106776" y="46491"/>
                            <a:pt x="99461" y="53784"/>
                            <a:pt x="99461" y="62900"/>
                          </a:cubicBezTo>
                          <a:lnTo>
                            <a:pt x="99461" y="76574"/>
                          </a:lnTo>
                          <a:lnTo>
                            <a:pt x="10010" y="76574"/>
                          </a:lnTo>
                          <a:lnTo>
                            <a:pt x="10010" y="9116"/>
                          </a:lnTo>
                          <a:lnTo>
                            <a:pt x="136871" y="9116"/>
                          </a:lnTo>
                          <a:close/>
                          <a:moveTo>
                            <a:pt x="145983" y="0"/>
                          </a:moveTo>
                          <a:lnTo>
                            <a:pt x="136871" y="0"/>
                          </a:lnTo>
                          <a:lnTo>
                            <a:pt x="9111" y="0"/>
                          </a:lnTo>
                          <a:lnTo>
                            <a:pt x="0" y="0"/>
                          </a:lnTo>
                          <a:lnTo>
                            <a:pt x="0" y="9116"/>
                          </a:lnTo>
                          <a:lnTo>
                            <a:pt x="0" y="76574"/>
                          </a:lnTo>
                          <a:lnTo>
                            <a:pt x="0" y="85690"/>
                          </a:lnTo>
                          <a:lnTo>
                            <a:pt x="9111" y="85690"/>
                          </a:lnTo>
                          <a:lnTo>
                            <a:pt x="98563" y="85690"/>
                          </a:lnTo>
                          <a:lnTo>
                            <a:pt x="107674" y="85690"/>
                          </a:lnTo>
                          <a:lnTo>
                            <a:pt x="107674" y="76574"/>
                          </a:lnTo>
                          <a:lnTo>
                            <a:pt x="107674" y="62900"/>
                          </a:lnTo>
                          <a:cubicBezTo>
                            <a:pt x="107674" y="59254"/>
                            <a:pt x="111332" y="55607"/>
                            <a:pt x="114925" y="55607"/>
                          </a:cubicBezTo>
                          <a:lnTo>
                            <a:pt x="135973" y="55607"/>
                          </a:lnTo>
                          <a:lnTo>
                            <a:pt x="145085" y="55607"/>
                          </a:lnTo>
                          <a:lnTo>
                            <a:pt x="145085" y="46491"/>
                          </a:lnTo>
                          <a:lnTo>
                            <a:pt x="145085" y="9116"/>
                          </a:lnTo>
                          <a:lnTo>
                            <a:pt x="145983" y="0"/>
                          </a:lnTo>
                          <a:close/>
                        </a:path>
                      </a:pathLst>
                    </a:custGeom>
                    <a:solidFill>
                      <a:srgbClr val="FFFFFF"/>
                    </a:solidFill>
                    <a:ln w="6417" cap="flat">
                      <a:noFill/>
                      <a:prstDash val="solid"/>
                      <a:miter/>
                    </a:ln>
                  </p:spPr>
                  <p:txBody>
                    <a:bodyPr rtlCol="0" anchor="ctr"/>
                    <a:lstStyle/>
                    <a:p>
                      <a:endParaRPr lang="en-US" sz="810"/>
                    </a:p>
                  </p:txBody>
                </p:sp>
              </p:grpSp>
              <p:grpSp>
                <p:nvGrpSpPr>
                  <p:cNvPr id="940" name="Graphic 4">
                    <a:extLst>
                      <a:ext uri="{FF2B5EF4-FFF2-40B4-BE49-F238E27FC236}">
                        <a16:creationId xmlns:a16="http://schemas.microsoft.com/office/drawing/2014/main" id="{95A9A258-F7DA-29B7-EAC1-8E60251660CC}"/>
                      </a:ext>
                    </a:extLst>
                  </p:cNvPr>
                  <p:cNvGrpSpPr/>
                  <p:nvPr/>
                </p:nvGrpSpPr>
                <p:grpSpPr>
                  <a:xfrm>
                    <a:off x="10244488" y="2442941"/>
                    <a:ext cx="385010" cy="382868"/>
                    <a:chOff x="10244488" y="2442941"/>
                    <a:chExt cx="385010" cy="382868"/>
                  </a:xfrm>
                  <a:solidFill>
                    <a:srgbClr val="FFFFFF"/>
                  </a:solidFill>
                </p:grpSpPr>
                <p:sp>
                  <p:nvSpPr>
                    <p:cNvPr id="941" name="Freeform: Shape 940">
                      <a:extLst>
                        <a:ext uri="{FF2B5EF4-FFF2-40B4-BE49-F238E27FC236}">
                          <a16:creationId xmlns:a16="http://schemas.microsoft.com/office/drawing/2014/main" id="{49F4963B-2673-2C56-AC23-D478DED3A733}"/>
                        </a:ext>
                      </a:extLst>
                    </p:cNvPr>
                    <p:cNvSpPr/>
                    <p:nvPr/>
                  </p:nvSpPr>
                  <p:spPr>
                    <a:xfrm>
                      <a:off x="10249044" y="2447506"/>
                      <a:ext cx="376797" cy="373754"/>
                    </a:xfrm>
                    <a:custGeom>
                      <a:avLst/>
                      <a:gdLst>
                        <a:gd name="connsiteX0" fmla="*/ 17326 w 376797"/>
                        <a:gd name="connsiteY0" fmla="*/ 373754 h 373754"/>
                        <a:gd name="connsiteX1" fmla="*/ 0 w 376797"/>
                        <a:gd name="connsiteY1" fmla="*/ 365553 h 373754"/>
                        <a:gd name="connsiteX2" fmla="*/ 0 w 376797"/>
                        <a:gd name="connsiteY2" fmla="*/ 354613 h 373754"/>
                        <a:gd name="connsiteX3" fmla="*/ 35614 w 376797"/>
                        <a:gd name="connsiteY3" fmla="*/ 288065 h 373754"/>
                        <a:gd name="connsiteX4" fmla="*/ 35614 w 376797"/>
                        <a:gd name="connsiteY4" fmla="*/ 123977 h 373754"/>
                        <a:gd name="connsiteX5" fmla="*/ 55634 w 376797"/>
                        <a:gd name="connsiteY5" fmla="*/ 103922 h 373754"/>
                        <a:gd name="connsiteX6" fmla="*/ 176079 w 376797"/>
                        <a:gd name="connsiteY6" fmla="*/ 103922 h 373754"/>
                        <a:gd name="connsiteX7" fmla="*/ 176079 w 376797"/>
                        <a:gd name="connsiteY7" fmla="*/ 46491 h 373754"/>
                        <a:gd name="connsiteX8" fmla="*/ 44726 w 376797"/>
                        <a:gd name="connsiteY8" fmla="*/ 46491 h 373754"/>
                        <a:gd name="connsiteX9" fmla="*/ 41966 w 376797"/>
                        <a:gd name="connsiteY9" fmla="*/ 74751 h 373754"/>
                        <a:gd name="connsiteX10" fmla="*/ 45624 w 376797"/>
                        <a:gd name="connsiteY10" fmla="*/ 74751 h 373754"/>
                        <a:gd name="connsiteX11" fmla="*/ 45624 w 376797"/>
                        <a:gd name="connsiteY11" fmla="*/ 102099 h 373754"/>
                        <a:gd name="connsiteX12" fmla="*/ 15529 w 376797"/>
                        <a:gd name="connsiteY12" fmla="*/ 102099 h 373754"/>
                        <a:gd name="connsiteX13" fmla="*/ 15529 w 376797"/>
                        <a:gd name="connsiteY13" fmla="*/ 74751 h 373754"/>
                        <a:gd name="connsiteX14" fmla="*/ 19186 w 376797"/>
                        <a:gd name="connsiteY14" fmla="*/ 74751 h 373754"/>
                        <a:gd name="connsiteX15" fmla="*/ 15529 w 376797"/>
                        <a:gd name="connsiteY15" fmla="*/ 30994 h 373754"/>
                        <a:gd name="connsiteX16" fmla="*/ 15529 w 376797"/>
                        <a:gd name="connsiteY16" fmla="*/ 0 h 373754"/>
                        <a:gd name="connsiteX17" fmla="*/ 45624 w 376797"/>
                        <a:gd name="connsiteY17" fmla="*/ 0 h 373754"/>
                        <a:gd name="connsiteX18" fmla="*/ 45624 w 376797"/>
                        <a:gd name="connsiteY18" fmla="*/ 23701 h 373754"/>
                        <a:gd name="connsiteX19" fmla="*/ 338488 w 376797"/>
                        <a:gd name="connsiteY19" fmla="*/ 23701 h 373754"/>
                        <a:gd name="connsiteX20" fmla="*/ 338488 w 376797"/>
                        <a:gd name="connsiteY20" fmla="*/ 74751 h 373754"/>
                        <a:gd name="connsiteX21" fmla="*/ 355814 w 376797"/>
                        <a:gd name="connsiteY21" fmla="*/ 74751 h 373754"/>
                        <a:gd name="connsiteX22" fmla="*/ 376798 w 376797"/>
                        <a:gd name="connsiteY22" fmla="*/ 95718 h 373754"/>
                        <a:gd name="connsiteX23" fmla="*/ 376798 w 376797"/>
                        <a:gd name="connsiteY23" fmla="*/ 200552 h 373754"/>
                        <a:gd name="connsiteX24" fmla="*/ 355814 w 376797"/>
                        <a:gd name="connsiteY24" fmla="*/ 221518 h 373754"/>
                        <a:gd name="connsiteX25" fmla="*/ 337590 w 376797"/>
                        <a:gd name="connsiteY25" fmla="*/ 221518 h 373754"/>
                        <a:gd name="connsiteX26" fmla="*/ 337590 w 376797"/>
                        <a:gd name="connsiteY26" fmla="*/ 285331 h 373754"/>
                        <a:gd name="connsiteX27" fmla="*/ 373140 w 376797"/>
                        <a:gd name="connsiteY27" fmla="*/ 353702 h 373754"/>
                        <a:gd name="connsiteX28" fmla="*/ 373140 w 376797"/>
                        <a:gd name="connsiteY28" fmla="*/ 364642 h 373754"/>
                        <a:gd name="connsiteX29" fmla="*/ 355814 w 376797"/>
                        <a:gd name="connsiteY29" fmla="*/ 372843 h 373754"/>
                        <a:gd name="connsiteX30" fmla="*/ 17326 w 376797"/>
                        <a:gd name="connsiteY30" fmla="*/ 372843 h 373754"/>
                        <a:gd name="connsiteX31" fmla="*/ 17326 w 376797"/>
                        <a:gd name="connsiteY31" fmla="*/ 373754 h 373754"/>
                        <a:gd name="connsiteX32" fmla="*/ 279197 w 376797"/>
                        <a:gd name="connsiteY32" fmla="*/ 104834 h 373754"/>
                        <a:gd name="connsiteX33" fmla="*/ 279197 w 376797"/>
                        <a:gd name="connsiteY33" fmla="*/ 95718 h 373754"/>
                        <a:gd name="connsiteX34" fmla="*/ 300180 w 376797"/>
                        <a:gd name="connsiteY34" fmla="*/ 74751 h 373754"/>
                        <a:gd name="connsiteX35" fmla="*/ 316608 w 376797"/>
                        <a:gd name="connsiteY35" fmla="*/ 74751 h 373754"/>
                        <a:gd name="connsiteX36" fmla="*/ 316608 w 376797"/>
                        <a:gd name="connsiteY36" fmla="*/ 46491 h 373754"/>
                        <a:gd name="connsiteX37" fmla="*/ 197960 w 376797"/>
                        <a:gd name="connsiteY37" fmla="*/ 46491 h 373754"/>
                        <a:gd name="connsiteX38" fmla="*/ 197960 w 376797"/>
                        <a:gd name="connsiteY38" fmla="*/ 104834 h 373754"/>
                        <a:gd name="connsiteX39" fmla="*/ 279197 w 376797"/>
                        <a:gd name="connsiteY39" fmla="*/ 104834 h 37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6797" h="373754">
                          <a:moveTo>
                            <a:pt x="17326" y="373754"/>
                          </a:moveTo>
                          <a:lnTo>
                            <a:pt x="0" y="365553"/>
                          </a:lnTo>
                          <a:lnTo>
                            <a:pt x="0" y="354613"/>
                          </a:lnTo>
                          <a:lnTo>
                            <a:pt x="35614" y="288065"/>
                          </a:lnTo>
                          <a:lnTo>
                            <a:pt x="35614" y="123977"/>
                          </a:lnTo>
                          <a:cubicBezTo>
                            <a:pt x="35614" y="113038"/>
                            <a:pt x="44726" y="103922"/>
                            <a:pt x="55634" y="103922"/>
                          </a:cubicBezTo>
                          <a:lnTo>
                            <a:pt x="176079" y="103922"/>
                          </a:lnTo>
                          <a:lnTo>
                            <a:pt x="176079" y="46491"/>
                          </a:lnTo>
                          <a:lnTo>
                            <a:pt x="44726" y="46491"/>
                          </a:lnTo>
                          <a:lnTo>
                            <a:pt x="41966" y="74751"/>
                          </a:lnTo>
                          <a:lnTo>
                            <a:pt x="45624" y="74751"/>
                          </a:lnTo>
                          <a:lnTo>
                            <a:pt x="45624" y="102099"/>
                          </a:lnTo>
                          <a:lnTo>
                            <a:pt x="15529" y="102099"/>
                          </a:lnTo>
                          <a:lnTo>
                            <a:pt x="15529" y="74751"/>
                          </a:lnTo>
                          <a:lnTo>
                            <a:pt x="19186" y="74751"/>
                          </a:lnTo>
                          <a:lnTo>
                            <a:pt x="15529" y="30994"/>
                          </a:lnTo>
                          <a:lnTo>
                            <a:pt x="15529" y="0"/>
                          </a:lnTo>
                          <a:lnTo>
                            <a:pt x="45624" y="0"/>
                          </a:lnTo>
                          <a:lnTo>
                            <a:pt x="45624" y="23701"/>
                          </a:lnTo>
                          <a:lnTo>
                            <a:pt x="338488" y="23701"/>
                          </a:lnTo>
                          <a:lnTo>
                            <a:pt x="338488" y="74751"/>
                          </a:lnTo>
                          <a:lnTo>
                            <a:pt x="355814" y="74751"/>
                          </a:lnTo>
                          <a:cubicBezTo>
                            <a:pt x="367685" y="74751"/>
                            <a:pt x="376798" y="83867"/>
                            <a:pt x="376798" y="95718"/>
                          </a:cubicBezTo>
                          <a:lnTo>
                            <a:pt x="376798" y="200552"/>
                          </a:lnTo>
                          <a:cubicBezTo>
                            <a:pt x="376798" y="212403"/>
                            <a:pt x="367685" y="221518"/>
                            <a:pt x="355814" y="221518"/>
                          </a:cubicBezTo>
                          <a:lnTo>
                            <a:pt x="337590" y="221518"/>
                          </a:lnTo>
                          <a:lnTo>
                            <a:pt x="337590" y="285331"/>
                          </a:lnTo>
                          <a:lnTo>
                            <a:pt x="373140" y="353702"/>
                          </a:lnTo>
                          <a:lnTo>
                            <a:pt x="373140" y="364642"/>
                          </a:lnTo>
                          <a:lnTo>
                            <a:pt x="355814" y="372843"/>
                          </a:lnTo>
                          <a:lnTo>
                            <a:pt x="17326" y="372843"/>
                          </a:lnTo>
                          <a:lnTo>
                            <a:pt x="17326" y="373754"/>
                          </a:lnTo>
                          <a:close/>
                          <a:moveTo>
                            <a:pt x="279197" y="104834"/>
                          </a:moveTo>
                          <a:lnTo>
                            <a:pt x="279197" y="95718"/>
                          </a:lnTo>
                          <a:cubicBezTo>
                            <a:pt x="279197" y="83867"/>
                            <a:pt x="288309" y="74751"/>
                            <a:pt x="300180" y="74751"/>
                          </a:cubicBezTo>
                          <a:lnTo>
                            <a:pt x="316608" y="74751"/>
                          </a:lnTo>
                          <a:lnTo>
                            <a:pt x="316608" y="46491"/>
                          </a:lnTo>
                          <a:lnTo>
                            <a:pt x="197960" y="46491"/>
                          </a:lnTo>
                          <a:lnTo>
                            <a:pt x="197960" y="104834"/>
                          </a:lnTo>
                          <a:lnTo>
                            <a:pt x="279197" y="104834"/>
                          </a:lnTo>
                          <a:close/>
                        </a:path>
                      </a:pathLst>
                    </a:custGeom>
                    <a:solidFill>
                      <a:srgbClr val="FFFFFF"/>
                    </a:solidFill>
                    <a:ln w="6417" cap="flat">
                      <a:noFill/>
                      <a:prstDash val="solid"/>
                      <a:miter/>
                    </a:ln>
                  </p:spPr>
                  <p:txBody>
                    <a:bodyPr rtlCol="0" anchor="ctr"/>
                    <a:lstStyle/>
                    <a:p>
                      <a:endParaRPr lang="en-US" sz="810"/>
                    </a:p>
                  </p:txBody>
                </p:sp>
                <p:sp>
                  <p:nvSpPr>
                    <p:cNvPr id="942" name="Freeform: Shape 941">
                      <a:extLst>
                        <a:ext uri="{FF2B5EF4-FFF2-40B4-BE49-F238E27FC236}">
                          <a16:creationId xmlns:a16="http://schemas.microsoft.com/office/drawing/2014/main" id="{4D503D34-B1F7-8D22-ACE4-31C67285B946}"/>
                        </a:ext>
                      </a:extLst>
                    </p:cNvPr>
                    <p:cNvSpPr/>
                    <p:nvPr/>
                  </p:nvSpPr>
                  <p:spPr>
                    <a:xfrm>
                      <a:off x="10244488" y="2442941"/>
                      <a:ext cx="385010" cy="382868"/>
                    </a:xfrm>
                    <a:custGeom>
                      <a:avLst/>
                      <a:gdLst>
                        <a:gd name="connsiteX0" fmla="*/ 45624 w 385010"/>
                        <a:gd name="connsiteY0" fmla="*/ 9116 h 382868"/>
                        <a:gd name="connsiteX1" fmla="*/ 45624 w 385010"/>
                        <a:gd name="connsiteY1" fmla="*/ 32817 h 382868"/>
                        <a:gd name="connsiteX2" fmla="*/ 338488 w 385010"/>
                        <a:gd name="connsiteY2" fmla="*/ 32817 h 382868"/>
                        <a:gd name="connsiteX3" fmla="*/ 338488 w 385010"/>
                        <a:gd name="connsiteY3" fmla="*/ 83867 h 382868"/>
                        <a:gd name="connsiteX4" fmla="*/ 360370 w 385010"/>
                        <a:gd name="connsiteY4" fmla="*/ 83867 h 382868"/>
                        <a:gd name="connsiteX5" fmla="*/ 376797 w 385010"/>
                        <a:gd name="connsiteY5" fmla="*/ 100275 h 382868"/>
                        <a:gd name="connsiteX6" fmla="*/ 376797 w 385010"/>
                        <a:gd name="connsiteY6" fmla="*/ 205109 h 382868"/>
                        <a:gd name="connsiteX7" fmla="*/ 360370 w 385010"/>
                        <a:gd name="connsiteY7" fmla="*/ 221518 h 382868"/>
                        <a:gd name="connsiteX8" fmla="*/ 337590 w 385010"/>
                        <a:gd name="connsiteY8" fmla="*/ 221518 h 382868"/>
                        <a:gd name="connsiteX9" fmla="*/ 337590 w 385010"/>
                        <a:gd name="connsiteY9" fmla="*/ 291712 h 382868"/>
                        <a:gd name="connsiteX10" fmla="*/ 373140 w 385010"/>
                        <a:gd name="connsiteY10" fmla="*/ 360082 h 382868"/>
                        <a:gd name="connsiteX11" fmla="*/ 373140 w 385010"/>
                        <a:gd name="connsiteY11" fmla="*/ 366461 h 382868"/>
                        <a:gd name="connsiteX12" fmla="*/ 360370 w 385010"/>
                        <a:gd name="connsiteY12" fmla="*/ 373757 h 382868"/>
                        <a:gd name="connsiteX13" fmla="*/ 22780 w 385010"/>
                        <a:gd name="connsiteY13" fmla="*/ 373757 h 382868"/>
                        <a:gd name="connsiteX14" fmla="*/ 9112 w 385010"/>
                        <a:gd name="connsiteY14" fmla="*/ 367372 h 382868"/>
                        <a:gd name="connsiteX15" fmla="*/ 9112 w 385010"/>
                        <a:gd name="connsiteY15" fmla="*/ 360994 h 382868"/>
                        <a:gd name="connsiteX16" fmla="*/ 44725 w 385010"/>
                        <a:gd name="connsiteY16" fmla="*/ 294446 h 382868"/>
                        <a:gd name="connsiteX17" fmla="*/ 44725 w 385010"/>
                        <a:gd name="connsiteY17" fmla="*/ 128535 h 382868"/>
                        <a:gd name="connsiteX18" fmla="*/ 60190 w 385010"/>
                        <a:gd name="connsiteY18" fmla="*/ 113038 h 382868"/>
                        <a:gd name="connsiteX19" fmla="*/ 185190 w 385010"/>
                        <a:gd name="connsiteY19" fmla="*/ 113038 h 382868"/>
                        <a:gd name="connsiteX20" fmla="*/ 185190 w 385010"/>
                        <a:gd name="connsiteY20" fmla="*/ 46491 h 382868"/>
                        <a:gd name="connsiteX21" fmla="*/ 44725 w 385010"/>
                        <a:gd name="connsiteY21" fmla="*/ 46491 h 382868"/>
                        <a:gd name="connsiteX22" fmla="*/ 41966 w 385010"/>
                        <a:gd name="connsiteY22" fmla="*/ 83867 h 382868"/>
                        <a:gd name="connsiteX23" fmla="*/ 45624 w 385010"/>
                        <a:gd name="connsiteY23" fmla="*/ 83867 h 382868"/>
                        <a:gd name="connsiteX24" fmla="*/ 45624 w 385010"/>
                        <a:gd name="connsiteY24" fmla="*/ 85690 h 382868"/>
                        <a:gd name="connsiteX25" fmla="*/ 45624 w 385010"/>
                        <a:gd name="connsiteY25" fmla="*/ 102099 h 382868"/>
                        <a:gd name="connsiteX26" fmla="*/ 24640 w 385010"/>
                        <a:gd name="connsiteY26" fmla="*/ 102099 h 382868"/>
                        <a:gd name="connsiteX27" fmla="*/ 24640 w 385010"/>
                        <a:gd name="connsiteY27" fmla="*/ 85690 h 382868"/>
                        <a:gd name="connsiteX28" fmla="*/ 24640 w 385010"/>
                        <a:gd name="connsiteY28" fmla="*/ 83867 h 382868"/>
                        <a:gd name="connsiteX29" fmla="*/ 28298 w 385010"/>
                        <a:gd name="connsiteY29" fmla="*/ 83867 h 382868"/>
                        <a:gd name="connsiteX30" fmla="*/ 24640 w 385010"/>
                        <a:gd name="connsiteY30" fmla="*/ 35552 h 382868"/>
                        <a:gd name="connsiteX31" fmla="*/ 24640 w 385010"/>
                        <a:gd name="connsiteY31" fmla="*/ 9116 h 382868"/>
                        <a:gd name="connsiteX32" fmla="*/ 45624 w 385010"/>
                        <a:gd name="connsiteY32" fmla="*/ 9116 h 382868"/>
                        <a:gd name="connsiteX33" fmla="*/ 197959 w 385010"/>
                        <a:gd name="connsiteY33" fmla="*/ 113950 h 382868"/>
                        <a:gd name="connsiteX34" fmla="*/ 287411 w 385010"/>
                        <a:gd name="connsiteY34" fmla="*/ 113950 h 382868"/>
                        <a:gd name="connsiteX35" fmla="*/ 287411 w 385010"/>
                        <a:gd name="connsiteY35" fmla="*/ 100275 h 382868"/>
                        <a:gd name="connsiteX36" fmla="*/ 303837 w 385010"/>
                        <a:gd name="connsiteY36" fmla="*/ 83867 h 382868"/>
                        <a:gd name="connsiteX37" fmla="*/ 324821 w 385010"/>
                        <a:gd name="connsiteY37" fmla="*/ 83867 h 382868"/>
                        <a:gd name="connsiteX38" fmla="*/ 324821 w 385010"/>
                        <a:gd name="connsiteY38" fmla="*/ 46491 h 382868"/>
                        <a:gd name="connsiteX39" fmla="*/ 197959 w 385010"/>
                        <a:gd name="connsiteY39" fmla="*/ 46491 h 382868"/>
                        <a:gd name="connsiteX40" fmla="*/ 197959 w 385010"/>
                        <a:gd name="connsiteY40" fmla="*/ 113950 h 382868"/>
                        <a:gd name="connsiteX41" fmla="*/ 54736 w 385010"/>
                        <a:gd name="connsiteY41" fmla="*/ 0 h 382868"/>
                        <a:gd name="connsiteX42" fmla="*/ 45624 w 385010"/>
                        <a:gd name="connsiteY42" fmla="*/ 0 h 382868"/>
                        <a:gd name="connsiteX43" fmla="*/ 24640 w 385010"/>
                        <a:gd name="connsiteY43" fmla="*/ 0 h 382868"/>
                        <a:gd name="connsiteX44" fmla="*/ 15529 w 385010"/>
                        <a:gd name="connsiteY44" fmla="*/ 0 h 382868"/>
                        <a:gd name="connsiteX45" fmla="*/ 15529 w 385010"/>
                        <a:gd name="connsiteY45" fmla="*/ 9116 h 382868"/>
                        <a:gd name="connsiteX46" fmla="*/ 15529 w 385010"/>
                        <a:gd name="connsiteY46" fmla="*/ 35552 h 382868"/>
                        <a:gd name="connsiteX47" fmla="*/ 18224 w 385010"/>
                        <a:gd name="connsiteY47" fmla="*/ 74751 h 382868"/>
                        <a:gd name="connsiteX48" fmla="*/ 15529 w 385010"/>
                        <a:gd name="connsiteY48" fmla="*/ 74751 h 382868"/>
                        <a:gd name="connsiteX49" fmla="*/ 15529 w 385010"/>
                        <a:gd name="connsiteY49" fmla="*/ 83867 h 382868"/>
                        <a:gd name="connsiteX50" fmla="*/ 15529 w 385010"/>
                        <a:gd name="connsiteY50" fmla="*/ 85690 h 382868"/>
                        <a:gd name="connsiteX51" fmla="*/ 15529 w 385010"/>
                        <a:gd name="connsiteY51" fmla="*/ 102099 h 382868"/>
                        <a:gd name="connsiteX52" fmla="*/ 15529 w 385010"/>
                        <a:gd name="connsiteY52" fmla="*/ 111215 h 382868"/>
                        <a:gd name="connsiteX53" fmla="*/ 24640 w 385010"/>
                        <a:gd name="connsiteY53" fmla="*/ 111215 h 382868"/>
                        <a:gd name="connsiteX54" fmla="*/ 42865 w 385010"/>
                        <a:gd name="connsiteY54" fmla="*/ 111215 h 382868"/>
                        <a:gd name="connsiteX55" fmla="*/ 34651 w 385010"/>
                        <a:gd name="connsiteY55" fmla="*/ 129447 h 382868"/>
                        <a:gd name="connsiteX56" fmla="*/ 34651 w 385010"/>
                        <a:gd name="connsiteY56" fmla="*/ 291712 h 382868"/>
                        <a:gd name="connsiteX57" fmla="*/ 0 w 385010"/>
                        <a:gd name="connsiteY57" fmla="*/ 355526 h 382868"/>
                        <a:gd name="connsiteX58" fmla="*/ 0 w 385010"/>
                        <a:gd name="connsiteY58" fmla="*/ 358260 h 382868"/>
                        <a:gd name="connsiteX59" fmla="*/ 0 w 385010"/>
                        <a:gd name="connsiteY59" fmla="*/ 360082 h 382868"/>
                        <a:gd name="connsiteX60" fmla="*/ 0 w 385010"/>
                        <a:gd name="connsiteY60" fmla="*/ 366461 h 382868"/>
                        <a:gd name="connsiteX61" fmla="*/ 0 w 385010"/>
                        <a:gd name="connsiteY61" fmla="*/ 371934 h 382868"/>
                        <a:gd name="connsiteX62" fmla="*/ 5454 w 385010"/>
                        <a:gd name="connsiteY62" fmla="*/ 374668 h 382868"/>
                        <a:gd name="connsiteX63" fmla="*/ 18224 w 385010"/>
                        <a:gd name="connsiteY63" fmla="*/ 381957 h 382868"/>
                        <a:gd name="connsiteX64" fmla="*/ 20085 w 385010"/>
                        <a:gd name="connsiteY64" fmla="*/ 382869 h 382868"/>
                        <a:gd name="connsiteX65" fmla="*/ 21882 w 385010"/>
                        <a:gd name="connsiteY65" fmla="*/ 382869 h 382868"/>
                        <a:gd name="connsiteX66" fmla="*/ 359472 w 385010"/>
                        <a:gd name="connsiteY66" fmla="*/ 382869 h 382868"/>
                        <a:gd name="connsiteX67" fmla="*/ 361269 w 385010"/>
                        <a:gd name="connsiteY67" fmla="*/ 382869 h 382868"/>
                        <a:gd name="connsiteX68" fmla="*/ 363129 w 385010"/>
                        <a:gd name="connsiteY68" fmla="*/ 381957 h 382868"/>
                        <a:gd name="connsiteX69" fmla="*/ 376797 w 385010"/>
                        <a:gd name="connsiteY69" fmla="*/ 375579 h 382868"/>
                        <a:gd name="connsiteX70" fmla="*/ 381353 w 385010"/>
                        <a:gd name="connsiteY70" fmla="*/ 372846 h 382868"/>
                        <a:gd name="connsiteX71" fmla="*/ 381353 w 385010"/>
                        <a:gd name="connsiteY71" fmla="*/ 367372 h 382868"/>
                        <a:gd name="connsiteX72" fmla="*/ 381353 w 385010"/>
                        <a:gd name="connsiteY72" fmla="*/ 360994 h 382868"/>
                        <a:gd name="connsiteX73" fmla="*/ 381353 w 385010"/>
                        <a:gd name="connsiteY73" fmla="*/ 359171 h 382868"/>
                        <a:gd name="connsiteX74" fmla="*/ 380455 w 385010"/>
                        <a:gd name="connsiteY74" fmla="*/ 357349 h 382868"/>
                        <a:gd name="connsiteX75" fmla="*/ 345804 w 385010"/>
                        <a:gd name="connsiteY75" fmla="*/ 290800 h 382868"/>
                        <a:gd name="connsiteX76" fmla="*/ 345804 w 385010"/>
                        <a:gd name="connsiteY76" fmla="*/ 232458 h 382868"/>
                        <a:gd name="connsiteX77" fmla="*/ 359472 w 385010"/>
                        <a:gd name="connsiteY77" fmla="*/ 232458 h 382868"/>
                        <a:gd name="connsiteX78" fmla="*/ 385011 w 385010"/>
                        <a:gd name="connsiteY78" fmla="*/ 206933 h 382868"/>
                        <a:gd name="connsiteX79" fmla="*/ 385011 w 385010"/>
                        <a:gd name="connsiteY79" fmla="*/ 100275 h 382868"/>
                        <a:gd name="connsiteX80" fmla="*/ 359472 w 385010"/>
                        <a:gd name="connsiteY80" fmla="*/ 74751 h 382868"/>
                        <a:gd name="connsiteX81" fmla="*/ 346702 w 385010"/>
                        <a:gd name="connsiteY81" fmla="*/ 74751 h 382868"/>
                        <a:gd name="connsiteX82" fmla="*/ 346702 w 385010"/>
                        <a:gd name="connsiteY82" fmla="*/ 32817 h 382868"/>
                        <a:gd name="connsiteX83" fmla="*/ 346702 w 385010"/>
                        <a:gd name="connsiteY83" fmla="*/ 23701 h 382868"/>
                        <a:gd name="connsiteX84" fmla="*/ 337590 w 385010"/>
                        <a:gd name="connsiteY84" fmla="*/ 23701 h 382868"/>
                        <a:gd name="connsiteX85" fmla="*/ 54736 w 385010"/>
                        <a:gd name="connsiteY85" fmla="*/ 23701 h 382868"/>
                        <a:gd name="connsiteX86" fmla="*/ 54736 w 385010"/>
                        <a:gd name="connsiteY86" fmla="*/ 9116 h 382868"/>
                        <a:gd name="connsiteX87" fmla="*/ 54736 w 385010"/>
                        <a:gd name="connsiteY87" fmla="*/ 0 h 382868"/>
                        <a:gd name="connsiteX88" fmla="*/ 52939 w 385010"/>
                        <a:gd name="connsiteY88" fmla="*/ 55607 h 382868"/>
                        <a:gd name="connsiteX89" fmla="*/ 175180 w 385010"/>
                        <a:gd name="connsiteY89" fmla="*/ 55607 h 382868"/>
                        <a:gd name="connsiteX90" fmla="*/ 175180 w 385010"/>
                        <a:gd name="connsiteY90" fmla="*/ 104834 h 382868"/>
                        <a:gd name="connsiteX91" fmla="*/ 60190 w 385010"/>
                        <a:gd name="connsiteY91" fmla="*/ 104834 h 382868"/>
                        <a:gd name="connsiteX92" fmla="*/ 55634 w 385010"/>
                        <a:gd name="connsiteY92" fmla="*/ 105745 h 382868"/>
                        <a:gd name="connsiteX93" fmla="*/ 55634 w 385010"/>
                        <a:gd name="connsiteY93" fmla="*/ 102099 h 382868"/>
                        <a:gd name="connsiteX94" fmla="*/ 55634 w 385010"/>
                        <a:gd name="connsiteY94" fmla="*/ 85690 h 382868"/>
                        <a:gd name="connsiteX95" fmla="*/ 55634 w 385010"/>
                        <a:gd name="connsiteY95" fmla="*/ 83867 h 382868"/>
                        <a:gd name="connsiteX96" fmla="*/ 55634 w 385010"/>
                        <a:gd name="connsiteY96" fmla="*/ 74751 h 382868"/>
                        <a:gd name="connsiteX97" fmla="*/ 51976 w 385010"/>
                        <a:gd name="connsiteY97" fmla="*/ 74751 h 382868"/>
                        <a:gd name="connsiteX98" fmla="*/ 52939 w 385010"/>
                        <a:gd name="connsiteY98" fmla="*/ 55607 h 382868"/>
                        <a:gd name="connsiteX99" fmla="*/ 207072 w 385010"/>
                        <a:gd name="connsiteY99" fmla="*/ 55607 h 382868"/>
                        <a:gd name="connsiteX100" fmla="*/ 315644 w 385010"/>
                        <a:gd name="connsiteY100" fmla="*/ 55607 h 382868"/>
                        <a:gd name="connsiteX101" fmla="*/ 315644 w 385010"/>
                        <a:gd name="connsiteY101" fmla="*/ 74751 h 382868"/>
                        <a:gd name="connsiteX102" fmla="*/ 303837 w 385010"/>
                        <a:gd name="connsiteY102" fmla="*/ 74751 h 382868"/>
                        <a:gd name="connsiteX103" fmla="*/ 278234 w 385010"/>
                        <a:gd name="connsiteY103" fmla="*/ 100275 h 382868"/>
                        <a:gd name="connsiteX104" fmla="*/ 278234 w 385010"/>
                        <a:gd name="connsiteY104" fmla="*/ 104834 h 382868"/>
                        <a:gd name="connsiteX105" fmla="*/ 207072 w 385010"/>
                        <a:gd name="connsiteY105" fmla="*/ 104834 h 382868"/>
                        <a:gd name="connsiteX106" fmla="*/ 207072 w 385010"/>
                        <a:gd name="connsiteY106" fmla="*/ 55607 h 38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85010" h="382868">
                          <a:moveTo>
                            <a:pt x="45624" y="9116"/>
                          </a:moveTo>
                          <a:lnTo>
                            <a:pt x="45624" y="32817"/>
                          </a:lnTo>
                          <a:lnTo>
                            <a:pt x="338488" y="32817"/>
                          </a:lnTo>
                          <a:lnTo>
                            <a:pt x="338488" y="83867"/>
                          </a:lnTo>
                          <a:lnTo>
                            <a:pt x="360370" y="83867"/>
                          </a:lnTo>
                          <a:cubicBezTo>
                            <a:pt x="369482" y="83867"/>
                            <a:pt x="376797" y="91160"/>
                            <a:pt x="376797" y="100275"/>
                          </a:cubicBezTo>
                          <a:lnTo>
                            <a:pt x="376797" y="205109"/>
                          </a:lnTo>
                          <a:cubicBezTo>
                            <a:pt x="376797" y="214226"/>
                            <a:pt x="369482" y="221518"/>
                            <a:pt x="360370" y="221518"/>
                          </a:cubicBezTo>
                          <a:lnTo>
                            <a:pt x="337590" y="221518"/>
                          </a:lnTo>
                          <a:lnTo>
                            <a:pt x="337590" y="291712"/>
                          </a:lnTo>
                          <a:lnTo>
                            <a:pt x="373140" y="360082"/>
                          </a:lnTo>
                          <a:lnTo>
                            <a:pt x="373140" y="366461"/>
                          </a:lnTo>
                          <a:lnTo>
                            <a:pt x="360370" y="373757"/>
                          </a:lnTo>
                          <a:lnTo>
                            <a:pt x="22780" y="373757"/>
                          </a:lnTo>
                          <a:lnTo>
                            <a:pt x="9112" y="367372"/>
                          </a:lnTo>
                          <a:lnTo>
                            <a:pt x="9112" y="360994"/>
                          </a:lnTo>
                          <a:lnTo>
                            <a:pt x="44725" y="294446"/>
                          </a:lnTo>
                          <a:lnTo>
                            <a:pt x="44725" y="128535"/>
                          </a:lnTo>
                          <a:cubicBezTo>
                            <a:pt x="44725" y="120331"/>
                            <a:pt x="51976" y="113038"/>
                            <a:pt x="60190" y="113038"/>
                          </a:cubicBezTo>
                          <a:lnTo>
                            <a:pt x="185190" y="113038"/>
                          </a:lnTo>
                          <a:lnTo>
                            <a:pt x="185190" y="46491"/>
                          </a:lnTo>
                          <a:lnTo>
                            <a:pt x="44725" y="46491"/>
                          </a:lnTo>
                          <a:lnTo>
                            <a:pt x="41966" y="83867"/>
                          </a:lnTo>
                          <a:lnTo>
                            <a:pt x="45624" y="83867"/>
                          </a:lnTo>
                          <a:lnTo>
                            <a:pt x="45624" y="85690"/>
                          </a:lnTo>
                          <a:lnTo>
                            <a:pt x="45624" y="102099"/>
                          </a:lnTo>
                          <a:lnTo>
                            <a:pt x="24640" y="102099"/>
                          </a:lnTo>
                          <a:lnTo>
                            <a:pt x="24640" y="85690"/>
                          </a:lnTo>
                          <a:lnTo>
                            <a:pt x="24640" y="83867"/>
                          </a:lnTo>
                          <a:lnTo>
                            <a:pt x="28298" y="83867"/>
                          </a:lnTo>
                          <a:lnTo>
                            <a:pt x="24640" y="35552"/>
                          </a:lnTo>
                          <a:lnTo>
                            <a:pt x="24640" y="9116"/>
                          </a:lnTo>
                          <a:lnTo>
                            <a:pt x="45624" y="9116"/>
                          </a:lnTo>
                          <a:close/>
                          <a:moveTo>
                            <a:pt x="197959" y="113950"/>
                          </a:moveTo>
                          <a:lnTo>
                            <a:pt x="287411" y="113950"/>
                          </a:lnTo>
                          <a:lnTo>
                            <a:pt x="287411" y="100275"/>
                          </a:lnTo>
                          <a:cubicBezTo>
                            <a:pt x="287411" y="91160"/>
                            <a:pt x="294662" y="83867"/>
                            <a:pt x="303837" y="83867"/>
                          </a:cubicBezTo>
                          <a:lnTo>
                            <a:pt x="324821" y="83867"/>
                          </a:lnTo>
                          <a:lnTo>
                            <a:pt x="324821" y="46491"/>
                          </a:lnTo>
                          <a:lnTo>
                            <a:pt x="197959" y="46491"/>
                          </a:lnTo>
                          <a:lnTo>
                            <a:pt x="197959" y="113950"/>
                          </a:lnTo>
                          <a:close/>
                          <a:moveTo>
                            <a:pt x="54736" y="0"/>
                          </a:moveTo>
                          <a:lnTo>
                            <a:pt x="45624" y="0"/>
                          </a:lnTo>
                          <a:lnTo>
                            <a:pt x="24640" y="0"/>
                          </a:lnTo>
                          <a:lnTo>
                            <a:pt x="15529" y="0"/>
                          </a:lnTo>
                          <a:lnTo>
                            <a:pt x="15529" y="9116"/>
                          </a:lnTo>
                          <a:lnTo>
                            <a:pt x="15529" y="35552"/>
                          </a:lnTo>
                          <a:lnTo>
                            <a:pt x="18224" y="74751"/>
                          </a:lnTo>
                          <a:lnTo>
                            <a:pt x="15529" y="74751"/>
                          </a:lnTo>
                          <a:lnTo>
                            <a:pt x="15529" y="83867"/>
                          </a:lnTo>
                          <a:lnTo>
                            <a:pt x="15529" y="85690"/>
                          </a:lnTo>
                          <a:lnTo>
                            <a:pt x="15529" y="102099"/>
                          </a:lnTo>
                          <a:lnTo>
                            <a:pt x="15529" y="111215"/>
                          </a:lnTo>
                          <a:lnTo>
                            <a:pt x="24640" y="111215"/>
                          </a:lnTo>
                          <a:lnTo>
                            <a:pt x="42865" y="111215"/>
                          </a:lnTo>
                          <a:cubicBezTo>
                            <a:pt x="38308" y="115773"/>
                            <a:pt x="34651" y="122154"/>
                            <a:pt x="34651" y="129447"/>
                          </a:cubicBezTo>
                          <a:lnTo>
                            <a:pt x="34651" y="291712"/>
                          </a:lnTo>
                          <a:lnTo>
                            <a:pt x="0" y="355526"/>
                          </a:lnTo>
                          <a:lnTo>
                            <a:pt x="0" y="358260"/>
                          </a:lnTo>
                          <a:lnTo>
                            <a:pt x="0" y="360082"/>
                          </a:lnTo>
                          <a:lnTo>
                            <a:pt x="0" y="366461"/>
                          </a:lnTo>
                          <a:lnTo>
                            <a:pt x="0" y="371934"/>
                          </a:lnTo>
                          <a:lnTo>
                            <a:pt x="5454" y="374668"/>
                          </a:lnTo>
                          <a:lnTo>
                            <a:pt x="18224" y="381957"/>
                          </a:lnTo>
                          <a:lnTo>
                            <a:pt x="20085" y="382869"/>
                          </a:lnTo>
                          <a:lnTo>
                            <a:pt x="21882" y="382869"/>
                          </a:lnTo>
                          <a:lnTo>
                            <a:pt x="359472" y="382869"/>
                          </a:lnTo>
                          <a:lnTo>
                            <a:pt x="361269" y="382869"/>
                          </a:lnTo>
                          <a:lnTo>
                            <a:pt x="363129" y="381957"/>
                          </a:lnTo>
                          <a:lnTo>
                            <a:pt x="376797" y="375579"/>
                          </a:lnTo>
                          <a:lnTo>
                            <a:pt x="381353" y="372846"/>
                          </a:lnTo>
                          <a:lnTo>
                            <a:pt x="381353" y="367372"/>
                          </a:lnTo>
                          <a:lnTo>
                            <a:pt x="381353" y="360994"/>
                          </a:lnTo>
                          <a:lnTo>
                            <a:pt x="381353" y="359171"/>
                          </a:lnTo>
                          <a:lnTo>
                            <a:pt x="380455" y="357349"/>
                          </a:lnTo>
                          <a:lnTo>
                            <a:pt x="345804" y="290800"/>
                          </a:lnTo>
                          <a:lnTo>
                            <a:pt x="345804" y="232458"/>
                          </a:lnTo>
                          <a:lnTo>
                            <a:pt x="359472" y="232458"/>
                          </a:lnTo>
                          <a:cubicBezTo>
                            <a:pt x="373140" y="232458"/>
                            <a:pt x="385011" y="220607"/>
                            <a:pt x="385011" y="206933"/>
                          </a:cubicBezTo>
                          <a:lnTo>
                            <a:pt x="385011" y="100275"/>
                          </a:lnTo>
                          <a:cubicBezTo>
                            <a:pt x="385011" y="85690"/>
                            <a:pt x="373140" y="74751"/>
                            <a:pt x="359472" y="74751"/>
                          </a:cubicBezTo>
                          <a:lnTo>
                            <a:pt x="346702" y="74751"/>
                          </a:lnTo>
                          <a:lnTo>
                            <a:pt x="346702" y="32817"/>
                          </a:lnTo>
                          <a:lnTo>
                            <a:pt x="346702" y="23701"/>
                          </a:lnTo>
                          <a:lnTo>
                            <a:pt x="337590" y="23701"/>
                          </a:lnTo>
                          <a:lnTo>
                            <a:pt x="54736" y="23701"/>
                          </a:lnTo>
                          <a:lnTo>
                            <a:pt x="54736" y="9116"/>
                          </a:lnTo>
                          <a:lnTo>
                            <a:pt x="54736" y="0"/>
                          </a:lnTo>
                          <a:close/>
                          <a:moveTo>
                            <a:pt x="52939" y="55607"/>
                          </a:moveTo>
                          <a:lnTo>
                            <a:pt x="175180" y="55607"/>
                          </a:lnTo>
                          <a:lnTo>
                            <a:pt x="175180" y="104834"/>
                          </a:lnTo>
                          <a:lnTo>
                            <a:pt x="60190" y="104834"/>
                          </a:lnTo>
                          <a:cubicBezTo>
                            <a:pt x="58393" y="104834"/>
                            <a:pt x="56596" y="104834"/>
                            <a:pt x="55634" y="105745"/>
                          </a:cubicBezTo>
                          <a:lnTo>
                            <a:pt x="55634" y="102099"/>
                          </a:lnTo>
                          <a:lnTo>
                            <a:pt x="55634" y="85690"/>
                          </a:lnTo>
                          <a:lnTo>
                            <a:pt x="55634" y="83867"/>
                          </a:lnTo>
                          <a:lnTo>
                            <a:pt x="55634" y="74751"/>
                          </a:lnTo>
                          <a:lnTo>
                            <a:pt x="51976" y="74751"/>
                          </a:lnTo>
                          <a:lnTo>
                            <a:pt x="52939" y="55607"/>
                          </a:lnTo>
                          <a:close/>
                          <a:moveTo>
                            <a:pt x="207072" y="55607"/>
                          </a:moveTo>
                          <a:lnTo>
                            <a:pt x="315644" y="55607"/>
                          </a:lnTo>
                          <a:lnTo>
                            <a:pt x="315644" y="74751"/>
                          </a:lnTo>
                          <a:lnTo>
                            <a:pt x="303837" y="74751"/>
                          </a:lnTo>
                          <a:cubicBezTo>
                            <a:pt x="290105" y="74751"/>
                            <a:pt x="278234" y="86602"/>
                            <a:pt x="278234" y="100275"/>
                          </a:cubicBezTo>
                          <a:lnTo>
                            <a:pt x="278234" y="104834"/>
                          </a:lnTo>
                          <a:lnTo>
                            <a:pt x="207072" y="104834"/>
                          </a:lnTo>
                          <a:lnTo>
                            <a:pt x="207072" y="55607"/>
                          </a:lnTo>
                          <a:close/>
                        </a:path>
                      </a:pathLst>
                    </a:custGeom>
                    <a:solidFill>
                      <a:srgbClr val="FFFFFF"/>
                    </a:solidFill>
                    <a:ln w="6417" cap="flat">
                      <a:noFill/>
                      <a:prstDash val="solid"/>
                      <a:miter/>
                    </a:ln>
                  </p:spPr>
                  <p:txBody>
                    <a:bodyPr rtlCol="0" anchor="ctr"/>
                    <a:lstStyle/>
                    <a:p>
                      <a:endParaRPr lang="en-US" sz="810"/>
                    </a:p>
                  </p:txBody>
                </p:sp>
              </p:grpSp>
            </p:grpSp>
            <p:grpSp>
              <p:nvGrpSpPr>
                <p:cNvPr id="943" name="Graphic 4">
                  <a:extLst>
                    <a:ext uri="{FF2B5EF4-FFF2-40B4-BE49-F238E27FC236}">
                      <a16:creationId xmlns:a16="http://schemas.microsoft.com/office/drawing/2014/main" id="{C0199440-F0A2-9685-6936-CD065DDF6F63}"/>
                    </a:ext>
                  </a:extLst>
                </p:cNvPr>
                <p:cNvGrpSpPr/>
                <p:nvPr/>
              </p:nvGrpSpPr>
              <p:grpSpPr>
                <a:xfrm>
                  <a:off x="10253600" y="2452062"/>
                  <a:ext cx="368583" cy="364635"/>
                  <a:chOff x="10253600" y="2452062"/>
                  <a:chExt cx="368583" cy="364635"/>
                </a:xfrm>
                <a:solidFill>
                  <a:srgbClr val="2D5967"/>
                </a:solidFill>
              </p:grpSpPr>
              <p:sp>
                <p:nvSpPr>
                  <p:cNvPr id="944" name="Freeform: Shape 943">
                    <a:extLst>
                      <a:ext uri="{FF2B5EF4-FFF2-40B4-BE49-F238E27FC236}">
                        <a16:creationId xmlns:a16="http://schemas.microsoft.com/office/drawing/2014/main" id="{27DB8397-856E-A2B3-1293-8BC1D82DDA0C}"/>
                      </a:ext>
                    </a:extLst>
                  </p:cNvPr>
                  <p:cNvSpPr/>
                  <p:nvPr/>
                </p:nvSpPr>
                <p:spPr>
                  <a:xfrm>
                    <a:off x="10564753" y="2503105"/>
                    <a:ext cx="13667" cy="13674"/>
                  </a:xfrm>
                  <a:custGeom>
                    <a:avLst/>
                    <a:gdLst>
                      <a:gd name="connsiteX0" fmla="*/ 13668 w 13667"/>
                      <a:gd name="connsiteY0" fmla="*/ 0 h 13674"/>
                      <a:gd name="connsiteX1" fmla="*/ 0 w 13667"/>
                      <a:gd name="connsiteY1" fmla="*/ 0 h 13674"/>
                      <a:gd name="connsiteX2" fmla="*/ 0 w 13667"/>
                      <a:gd name="connsiteY2" fmla="*/ 13674 h 13674"/>
                      <a:gd name="connsiteX3" fmla="*/ 13668 w 13667"/>
                      <a:gd name="connsiteY3" fmla="*/ 13674 h 13674"/>
                      <a:gd name="connsiteX4" fmla="*/ 13668 w 13667"/>
                      <a:gd name="connsiteY4" fmla="*/ 0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 h="13674">
                        <a:moveTo>
                          <a:pt x="13668" y="0"/>
                        </a:moveTo>
                        <a:lnTo>
                          <a:pt x="0" y="0"/>
                        </a:lnTo>
                        <a:lnTo>
                          <a:pt x="0" y="13674"/>
                        </a:lnTo>
                        <a:lnTo>
                          <a:pt x="13668" y="13674"/>
                        </a:lnTo>
                        <a:lnTo>
                          <a:pt x="13668" y="0"/>
                        </a:lnTo>
                        <a:close/>
                      </a:path>
                    </a:pathLst>
                  </a:custGeom>
                  <a:solidFill>
                    <a:srgbClr val="2D5967"/>
                  </a:solidFill>
                  <a:ln w="6417" cap="flat">
                    <a:noFill/>
                    <a:prstDash val="solid"/>
                    <a:miter/>
                  </a:ln>
                </p:spPr>
                <p:txBody>
                  <a:bodyPr rtlCol="0" anchor="ctr"/>
                  <a:lstStyle/>
                  <a:p>
                    <a:endParaRPr lang="en-US" sz="810"/>
                  </a:p>
                </p:txBody>
              </p:sp>
              <p:sp>
                <p:nvSpPr>
                  <p:cNvPr id="945" name="Freeform: Shape 944">
                    <a:extLst>
                      <a:ext uri="{FF2B5EF4-FFF2-40B4-BE49-F238E27FC236}">
                        <a16:creationId xmlns:a16="http://schemas.microsoft.com/office/drawing/2014/main" id="{51419E39-06FE-2003-0C11-E3094C63A99A}"/>
                      </a:ext>
                    </a:extLst>
                  </p:cNvPr>
                  <p:cNvSpPr/>
                  <p:nvPr/>
                </p:nvSpPr>
                <p:spPr>
                  <a:xfrm>
                    <a:off x="10564753" y="2475763"/>
                    <a:ext cx="13667" cy="13673"/>
                  </a:xfrm>
                  <a:custGeom>
                    <a:avLst/>
                    <a:gdLst>
                      <a:gd name="connsiteX0" fmla="*/ 13668 w 13667"/>
                      <a:gd name="connsiteY0" fmla="*/ 13674 h 13673"/>
                      <a:gd name="connsiteX1" fmla="*/ 13668 w 13667"/>
                      <a:gd name="connsiteY1" fmla="*/ 0 h 13673"/>
                      <a:gd name="connsiteX2" fmla="*/ 6353 w 13667"/>
                      <a:gd name="connsiteY2" fmla="*/ 0 h 13673"/>
                      <a:gd name="connsiteX3" fmla="*/ 0 w 13667"/>
                      <a:gd name="connsiteY3" fmla="*/ 0 h 13673"/>
                      <a:gd name="connsiteX4" fmla="*/ 0 w 13667"/>
                      <a:gd name="connsiteY4" fmla="*/ 13674 h 13673"/>
                      <a:gd name="connsiteX5" fmla="*/ 6353 w 13667"/>
                      <a:gd name="connsiteY5" fmla="*/ 13674 h 13673"/>
                      <a:gd name="connsiteX6" fmla="*/ 13668 w 13667"/>
                      <a:gd name="connsiteY6" fmla="*/ 13674 h 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67" h="13673">
                        <a:moveTo>
                          <a:pt x="13668" y="13674"/>
                        </a:moveTo>
                        <a:lnTo>
                          <a:pt x="13668" y="0"/>
                        </a:lnTo>
                        <a:lnTo>
                          <a:pt x="6353" y="0"/>
                        </a:lnTo>
                        <a:lnTo>
                          <a:pt x="0" y="0"/>
                        </a:lnTo>
                        <a:lnTo>
                          <a:pt x="0" y="13674"/>
                        </a:lnTo>
                        <a:lnTo>
                          <a:pt x="6353" y="13674"/>
                        </a:lnTo>
                        <a:lnTo>
                          <a:pt x="13668" y="13674"/>
                        </a:lnTo>
                        <a:close/>
                      </a:path>
                    </a:pathLst>
                  </a:custGeom>
                  <a:solidFill>
                    <a:srgbClr val="2D5967"/>
                  </a:solidFill>
                  <a:ln w="6417" cap="flat">
                    <a:noFill/>
                    <a:prstDash val="solid"/>
                    <a:miter/>
                  </a:ln>
                </p:spPr>
                <p:txBody>
                  <a:bodyPr rtlCol="0" anchor="ctr"/>
                  <a:lstStyle/>
                  <a:p>
                    <a:endParaRPr lang="en-US" sz="810"/>
                  </a:p>
                </p:txBody>
              </p:sp>
              <p:sp>
                <p:nvSpPr>
                  <p:cNvPr id="946" name="Freeform: Shape 945">
                    <a:extLst>
                      <a:ext uri="{FF2B5EF4-FFF2-40B4-BE49-F238E27FC236}">
                        <a16:creationId xmlns:a16="http://schemas.microsoft.com/office/drawing/2014/main" id="{F5F859EA-36F5-7CD0-B7D9-159CDE3BEF66}"/>
                      </a:ext>
                    </a:extLst>
                  </p:cNvPr>
                  <p:cNvSpPr/>
                  <p:nvPr/>
                </p:nvSpPr>
                <p:spPr>
                  <a:xfrm>
                    <a:off x="10348505" y="2475763"/>
                    <a:ext cx="13667" cy="13673"/>
                  </a:xfrm>
                  <a:custGeom>
                    <a:avLst/>
                    <a:gdLst>
                      <a:gd name="connsiteX0" fmla="*/ 13668 w 13667"/>
                      <a:gd name="connsiteY0" fmla="*/ 0 h 13673"/>
                      <a:gd name="connsiteX1" fmla="*/ 0 w 13667"/>
                      <a:gd name="connsiteY1" fmla="*/ 0 h 13673"/>
                      <a:gd name="connsiteX2" fmla="*/ 0 w 13667"/>
                      <a:gd name="connsiteY2" fmla="*/ 13674 h 13673"/>
                      <a:gd name="connsiteX3" fmla="*/ 13668 w 13667"/>
                      <a:gd name="connsiteY3" fmla="*/ 13674 h 13673"/>
                      <a:gd name="connsiteX4" fmla="*/ 13668 w 13667"/>
                      <a:gd name="connsiteY4" fmla="*/ 0 h 1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 h="13673">
                        <a:moveTo>
                          <a:pt x="13668" y="0"/>
                        </a:moveTo>
                        <a:lnTo>
                          <a:pt x="0" y="0"/>
                        </a:lnTo>
                        <a:lnTo>
                          <a:pt x="0" y="13674"/>
                        </a:lnTo>
                        <a:lnTo>
                          <a:pt x="13668" y="13674"/>
                        </a:lnTo>
                        <a:lnTo>
                          <a:pt x="13668" y="0"/>
                        </a:lnTo>
                        <a:close/>
                      </a:path>
                    </a:pathLst>
                  </a:custGeom>
                  <a:solidFill>
                    <a:srgbClr val="2D5967"/>
                  </a:solidFill>
                  <a:ln w="6417" cap="flat">
                    <a:noFill/>
                    <a:prstDash val="solid"/>
                    <a:miter/>
                  </a:ln>
                </p:spPr>
                <p:txBody>
                  <a:bodyPr rtlCol="0" anchor="ctr"/>
                  <a:lstStyle/>
                  <a:p>
                    <a:endParaRPr lang="en-US" sz="810"/>
                  </a:p>
                </p:txBody>
              </p:sp>
              <p:sp>
                <p:nvSpPr>
                  <p:cNvPr id="947" name="Freeform: Shape 946">
                    <a:extLst>
                      <a:ext uri="{FF2B5EF4-FFF2-40B4-BE49-F238E27FC236}">
                        <a16:creationId xmlns:a16="http://schemas.microsoft.com/office/drawing/2014/main" id="{D3769D6B-A10E-6378-3B68-1204C697B355}"/>
                      </a:ext>
                    </a:extLst>
                  </p:cNvPr>
                  <p:cNvSpPr/>
                  <p:nvPr/>
                </p:nvSpPr>
                <p:spPr>
                  <a:xfrm>
                    <a:off x="10374942" y="2475763"/>
                    <a:ext cx="13667" cy="13673"/>
                  </a:xfrm>
                  <a:custGeom>
                    <a:avLst/>
                    <a:gdLst>
                      <a:gd name="connsiteX0" fmla="*/ 13668 w 13667"/>
                      <a:gd name="connsiteY0" fmla="*/ 0 h 13673"/>
                      <a:gd name="connsiteX1" fmla="*/ 0 w 13667"/>
                      <a:gd name="connsiteY1" fmla="*/ 0 h 13673"/>
                      <a:gd name="connsiteX2" fmla="*/ 0 w 13667"/>
                      <a:gd name="connsiteY2" fmla="*/ 13674 h 13673"/>
                      <a:gd name="connsiteX3" fmla="*/ 13668 w 13667"/>
                      <a:gd name="connsiteY3" fmla="*/ 13674 h 13673"/>
                      <a:gd name="connsiteX4" fmla="*/ 13668 w 13667"/>
                      <a:gd name="connsiteY4" fmla="*/ 0 h 1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 h="13673">
                        <a:moveTo>
                          <a:pt x="13668" y="0"/>
                        </a:moveTo>
                        <a:lnTo>
                          <a:pt x="0" y="0"/>
                        </a:lnTo>
                        <a:lnTo>
                          <a:pt x="0" y="13674"/>
                        </a:lnTo>
                        <a:lnTo>
                          <a:pt x="13668" y="13674"/>
                        </a:lnTo>
                        <a:lnTo>
                          <a:pt x="13668" y="0"/>
                        </a:lnTo>
                        <a:close/>
                      </a:path>
                    </a:pathLst>
                  </a:custGeom>
                  <a:solidFill>
                    <a:srgbClr val="2D5967"/>
                  </a:solidFill>
                  <a:ln w="6417" cap="flat">
                    <a:noFill/>
                    <a:prstDash val="solid"/>
                    <a:miter/>
                  </a:ln>
                </p:spPr>
                <p:txBody>
                  <a:bodyPr rtlCol="0" anchor="ctr"/>
                  <a:lstStyle/>
                  <a:p>
                    <a:endParaRPr lang="en-US" sz="810"/>
                  </a:p>
                </p:txBody>
              </p:sp>
              <p:sp>
                <p:nvSpPr>
                  <p:cNvPr id="948" name="Freeform: Shape 947">
                    <a:extLst>
                      <a:ext uri="{FF2B5EF4-FFF2-40B4-BE49-F238E27FC236}">
                        <a16:creationId xmlns:a16="http://schemas.microsoft.com/office/drawing/2014/main" id="{ADCBA1EC-188B-6490-FF14-B8A645412DBB}"/>
                      </a:ext>
                    </a:extLst>
                  </p:cNvPr>
                  <p:cNvSpPr/>
                  <p:nvPr/>
                </p:nvSpPr>
                <p:spPr>
                  <a:xfrm>
                    <a:off x="10402342" y="2475763"/>
                    <a:ext cx="13667" cy="13673"/>
                  </a:xfrm>
                  <a:custGeom>
                    <a:avLst/>
                    <a:gdLst>
                      <a:gd name="connsiteX0" fmla="*/ 13668 w 13667"/>
                      <a:gd name="connsiteY0" fmla="*/ 0 h 13673"/>
                      <a:gd name="connsiteX1" fmla="*/ 0 w 13667"/>
                      <a:gd name="connsiteY1" fmla="*/ 0 h 13673"/>
                      <a:gd name="connsiteX2" fmla="*/ 0 w 13667"/>
                      <a:gd name="connsiteY2" fmla="*/ 13674 h 13673"/>
                      <a:gd name="connsiteX3" fmla="*/ 13668 w 13667"/>
                      <a:gd name="connsiteY3" fmla="*/ 13674 h 13673"/>
                      <a:gd name="connsiteX4" fmla="*/ 13668 w 13667"/>
                      <a:gd name="connsiteY4" fmla="*/ 0 h 1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 h="13673">
                        <a:moveTo>
                          <a:pt x="13668" y="0"/>
                        </a:moveTo>
                        <a:lnTo>
                          <a:pt x="0" y="0"/>
                        </a:lnTo>
                        <a:lnTo>
                          <a:pt x="0" y="13674"/>
                        </a:lnTo>
                        <a:lnTo>
                          <a:pt x="13668" y="13674"/>
                        </a:lnTo>
                        <a:lnTo>
                          <a:pt x="13668" y="0"/>
                        </a:lnTo>
                        <a:close/>
                      </a:path>
                    </a:pathLst>
                  </a:custGeom>
                  <a:solidFill>
                    <a:srgbClr val="2D5967"/>
                  </a:solidFill>
                  <a:ln w="6417" cap="flat">
                    <a:noFill/>
                    <a:prstDash val="solid"/>
                    <a:miter/>
                  </a:ln>
                </p:spPr>
                <p:txBody>
                  <a:bodyPr rtlCol="0" anchor="ctr"/>
                  <a:lstStyle/>
                  <a:p>
                    <a:endParaRPr lang="en-US" sz="810"/>
                  </a:p>
                </p:txBody>
              </p:sp>
              <p:sp>
                <p:nvSpPr>
                  <p:cNvPr id="949" name="Freeform: Shape 948">
                    <a:extLst>
                      <a:ext uri="{FF2B5EF4-FFF2-40B4-BE49-F238E27FC236}">
                        <a16:creationId xmlns:a16="http://schemas.microsoft.com/office/drawing/2014/main" id="{3D8BBB63-A376-0722-361C-5E4833F3D366}"/>
                      </a:ext>
                    </a:extLst>
                  </p:cNvPr>
                  <p:cNvSpPr/>
                  <p:nvPr/>
                </p:nvSpPr>
                <p:spPr>
                  <a:xfrm>
                    <a:off x="10537353" y="2475763"/>
                    <a:ext cx="13667" cy="13673"/>
                  </a:xfrm>
                  <a:custGeom>
                    <a:avLst/>
                    <a:gdLst>
                      <a:gd name="connsiteX0" fmla="*/ 13668 w 13667"/>
                      <a:gd name="connsiteY0" fmla="*/ 0 h 13673"/>
                      <a:gd name="connsiteX1" fmla="*/ 0 w 13667"/>
                      <a:gd name="connsiteY1" fmla="*/ 0 h 13673"/>
                      <a:gd name="connsiteX2" fmla="*/ 0 w 13667"/>
                      <a:gd name="connsiteY2" fmla="*/ 13674 h 13673"/>
                      <a:gd name="connsiteX3" fmla="*/ 13668 w 13667"/>
                      <a:gd name="connsiteY3" fmla="*/ 13674 h 13673"/>
                      <a:gd name="connsiteX4" fmla="*/ 13668 w 13667"/>
                      <a:gd name="connsiteY4" fmla="*/ 0 h 1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 h="13673">
                        <a:moveTo>
                          <a:pt x="13668" y="0"/>
                        </a:moveTo>
                        <a:lnTo>
                          <a:pt x="0" y="0"/>
                        </a:lnTo>
                        <a:lnTo>
                          <a:pt x="0" y="13674"/>
                        </a:lnTo>
                        <a:lnTo>
                          <a:pt x="13668" y="13674"/>
                        </a:lnTo>
                        <a:lnTo>
                          <a:pt x="13668" y="0"/>
                        </a:lnTo>
                        <a:close/>
                      </a:path>
                    </a:pathLst>
                  </a:custGeom>
                  <a:solidFill>
                    <a:srgbClr val="2D5967"/>
                  </a:solidFill>
                  <a:ln w="6417" cap="flat">
                    <a:noFill/>
                    <a:prstDash val="solid"/>
                    <a:miter/>
                  </a:ln>
                </p:spPr>
                <p:txBody>
                  <a:bodyPr rtlCol="0" anchor="ctr"/>
                  <a:lstStyle/>
                  <a:p>
                    <a:endParaRPr lang="en-US" sz="810"/>
                  </a:p>
                </p:txBody>
              </p:sp>
              <p:sp>
                <p:nvSpPr>
                  <p:cNvPr id="950" name="Freeform: Shape 949">
                    <a:extLst>
                      <a:ext uri="{FF2B5EF4-FFF2-40B4-BE49-F238E27FC236}">
                        <a16:creationId xmlns:a16="http://schemas.microsoft.com/office/drawing/2014/main" id="{49AC69FF-512D-BDAA-1C1C-B1EBE92959EE}"/>
                      </a:ext>
                    </a:extLst>
                  </p:cNvPr>
                  <p:cNvSpPr/>
                  <p:nvPr/>
                </p:nvSpPr>
                <p:spPr>
                  <a:xfrm>
                    <a:off x="10456115" y="2475763"/>
                    <a:ext cx="13732" cy="13673"/>
                  </a:xfrm>
                  <a:custGeom>
                    <a:avLst/>
                    <a:gdLst>
                      <a:gd name="connsiteX0" fmla="*/ 13732 w 13732"/>
                      <a:gd name="connsiteY0" fmla="*/ 0 h 13673"/>
                      <a:gd name="connsiteX1" fmla="*/ 0 w 13732"/>
                      <a:gd name="connsiteY1" fmla="*/ 0 h 13673"/>
                      <a:gd name="connsiteX2" fmla="*/ 0 w 13732"/>
                      <a:gd name="connsiteY2" fmla="*/ 13674 h 13673"/>
                      <a:gd name="connsiteX3" fmla="*/ 13732 w 13732"/>
                      <a:gd name="connsiteY3" fmla="*/ 13674 h 13673"/>
                      <a:gd name="connsiteX4" fmla="*/ 13732 w 13732"/>
                      <a:gd name="connsiteY4" fmla="*/ 0 h 1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2" h="13673">
                        <a:moveTo>
                          <a:pt x="13732" y="0"/>
                        </a:moveTo>
                        <a:lnTo>
                          <a:pt x="0" y="0"/>
                        </a:lnTo>
                        <a:lnTo>
                          <a:pt x="0" y="13674"/>
                        </a:lnTo>
                        <a:lnTo>
                          <a:pt x="13732" y="13674"/>
                        </a:lnTo>
                        <a:lnTo>
                          <a:pt x="13732" y="0"/>
                        </a:lnTo>
                        <a:close/>
                      </a:path>
                    </a:pathLst>
                  </a:custGeom>
                  <a:solidFill>
                    <a:srgbClr val="2D5967"/>
                  </a:solidFill>
                  <a:ln w="6417" cap="flat">
                    <a:noFill/>
                    <a:prstDash val="solid"/>
                    <a:miter/>
                  </a:ln>
                </p:spPr>
                <p:txBody>
                  <a:bodyPr rtlCol="0" anchor="ctr"/>
                  <a:lstStyle/>
                  <a:p>
                    <a:endParaRPr lang="en-US" sz="810"/>
                  </a:p>
                </p:txBody>
              </p:sp>
              <p:sp>
                <p:nvSpPr>
                  <p:cNvPr id="951" name="Freeform: Shape 950">
                    <a:extLst>
                      <a:ext uri="{FF2B5EF4-FFF2-40B4-BE49-F238E27FC236}">
                        <a16:creationId xmlns:a16="http://schemas.microsoft.com/office/drawing/2014/main" id="{8475BCFA-630C-5B25-EC15-8965B7B90273}"/>
                      </a:ext>
                    </a:extLst>
                  </p:cNvPr>
                  <p:cNvSpPr/>
                  <p:nvPr/>
                </p:nvSpPr>
                <p:spPr>
                  <a:xfrm>
                    <a:off x="10509953" y="2475763"/>
                    <a:ext cx="13732" cy="13673"/>
                  </a:xfrm>
                  <a:custGeom>
                    <a:avLst/>
                    <a:gdLst>
                      <a:gd name="connsiteX0" fmla="*/ 13732 w 13732"/>
                      <a:gd name="connsiteY0" fmla="*/ 0 h 13673"/>
                      <a:gd name="connsiteX1" fmla="*/ 0 w 13732"/>
                      <a:gd name="connsiteY1" fmla="*/ 0 h 13673"/>
                      <a:gd name="connsiteX2" fmla="*/ 0 w 13732"/>
                      <a:gd name="connsiteY2" fmla="*/ 13674 h 13673"/>
                      <a:gd name="connsiteX3" fmla="*/ 13732 w 13732"/>
                      <a:gd name="connsiteY3" fmla="*/ 13674 h 13673"/>
                      <a:gd name="connsiteX4" fmla="*/ 13732 w 13732"/>
                      <a:gd name="connsiteY4" fmla="*/ 0 h 1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2" h="13673">
                        <a:moveTo>
                          <a:pt x="13732" y="0"/>
                        </a:moveTo>
                        <a:lnTo>
                          <a:pt x="0" y="0"/>
                        </a:lnTo>
                        <a:lnTo>
                          <a:pt x="0" y="13674"/>
                        </a:lnTo>
                        <a:lnTo>
                          <a:pt x="13732" y="13674"/>
                        </a:lnTo>
                        <a:lnTo>
                          <a:pt x="13732" y="0"/>
                        </a:lnTo>
                        <a:close/>
                      </a:path>
                    </a:pathLst>
                  </a:custGeom>
                  <a:solidFill>
                    <a:srgbClr val="2D5967"/>
                  </a:solidFill>
                  <a:ln w="6417" cap="flat">
                    <a:noFill/>
                    <a:prstDash val="solid"/>
                    <a:miter/>
                  </a:ln>
                </p:spPr>
                <p:txBody>
                  <a:bodyPr rtlCol="0" anchor="ctr"/>
                  <a:lstStyle/>
                  <a:p>
                    <a:endParaRPr lang="en-US" sz="810"/>
                  </a:p>
                </p:txBody>
              </p:sp>
              <p:sp>
                <p:nvSpPr>
                  <p:cNvPr id="952" name="Freeform: Shape 951">
                    <a:extLst>
                      <a:ext uri="{FF2B5EF4-FFF2-40B4-BE49-F238E27FC236}">
                        <a16:creationId xmlns:a16="http://schemas.microsoft.com/office/drawing/2014/main" id="{57FAB28F-5902-86DC-D224-5598E070DBD2}"/>
                      </a:ext>
                    </a:extLst>
                  </p:cNvPr>
                  <p:cNvSpPr/>
                  <p:nvPr/>
                </p:nvSpPr>
                <p:spPr>
                  <a:xfrm>
                    <a:off x="10483515" y="2475763"/>
                    <a:ext cx="13667" cy="13673"/>
                  </a:xfrm>
                  <a:custGeom>
                    <a:avLst/>
                    <a:gdLst>
                      <a:gd name="connsiteX0" fmla="*/ 13668 w 13667"/>
                      <a:gd name="connsiteY0" fmla="*/ 0 h 13673"/>
                      <a:gd name="connsiteX1" fmla="*/ 0 w 13667"/>
                      <a:gd name="connsiteY1" fmla="*/ 0 h 13673"/>
                      <a:gd name="connsiteX2" fmla="*/ 0 w 13667"/>
                      <a:gd name="connsiteY2" fmla="*/ 13674 h 13673"/>
                      <a:gd name="connsiteX3" fmla="*/ 13668 w 13667"/>
                      <a:gd name="connsiteY3" fmla="*/ 13674 h 13673"/>
                      <a:gd name="connsiteX4" fmla="*/ 13668 w 13667"/>
                      <a:gd name="connsiteY4" fmla="*/ 0 h 1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 h="13673">
                        <a:moveTo>
                          <a:pt x="13668" y="0"/>
                        </a:moveTo>
                        <a:lnTo>
                          <a:pt x="0" y="0"/>
                        </a:lnTo>
                        <a:lnTo>
                          <a:pt x="0" y="13674"/>
                        </a:lnTo>
                        <a:lnTo>
                          <a:pt x="13668" y="13674"/>
                        </a:lnTo>
                        <a:lnTo>
                          <a:pt x="13668" y="0"/>
                        </a:lnTo>
                        <a:close/>
                      </a:path>
                    </a:pathLst>
                  </a:custGeom>
                  <a:solidFill>
                    <a:srgbClr val="2D5967"/>
                  </a:solidFill>
                  <a:ln w="6417" cap="flat">
                    <a:noFill/>
                    <a:prstDash val="solid"/>
                    <a:miter/>
                  </a:ln>
                </p:spPr>
                <p:txBody>
                  <a:bodyPr rtlCol="0" anchor="ctr"/>
                  <a:lstStyle/>
                  <a:p>
                    <a:endParaRPr lang="en-US" sz="810"/>
                  </a:p>
                </p:txBody>
              </p:sp>
              <p:sp>
                <p:nvSpPr>
                  <p:cNvPr id="953" name="Freeform: Shape 952">
                    <a:extLst>
                      <a:ext uri="{FF2B5EF4-FFF2-40B4-BE49-F238E27FC236}">
                        <a16:creationId xmlns:a16="http://schemas.microsoft.com/office/drawing/2014/main" id="{1FC6EEA5-6646-966E-6F50-0A1C1795D19A}"/>
                      </a:ext>
                    </a:extLst>
                  </p:cNvPr>
                  <p:cNvSpPr/>
                  <p:nvPr/>
                </p:nvSpPr>
                <p:spPr>
                  <a:xfrm>
                    <a:off x="10300122" y="2475763"/>
                    <a:ext cx="7315" cy="13673"/>
                  </a:xfrm>
                  <a:custGeom>
                    <a:avLst/>
                    <a:gdLst>
                      <a:gd name="connsiteX0" fmla="*/ 0 w 7315"/>
                      <a:gd name="connsiteY0" fmla="*/ 2734 h 13673"/>
                      <a:gd name="connsiteX1" fmla="*/ 0 w 7315"/>
                      <a:gd name="connsiteY1" fmla="*/ 3646 h 13673"/>
                      <a:gd name="connsiteX2" fmla="*/ 0 w 7315"/>
                      <a:gd name="connsiteY2" fmla="*/ 13674 h 13673"/>
                      <a:gd name="connsiteX3" fmla="*/ 7315 w 7315"/>
                      <a:gd name="connsiteY3" fmla="*/ 13674 h 13673"/>
                      <a:gd name="connsiteX4" fmla="*/ 7315 w 7315"/>
                      <a:gd name="connsiteY4" fmla="*/ 0 h 13673"/>
                      <a:gd name="connsiteX5" fmla="*/ 0 w 7315"/>
                      <a:gd name="connsiteY5" fmla="*/ 0 h 13673"/>
                      <a:gd name="connsiteX6" fmla="*/ 0 w 7315"/>
                      <a:gd name="connsiteY6" fmla="*/ 2734 h 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5" h="13673">
                        <a:moveTo>
                          <a:pt x="0" y="2734"/>
                        </a:moveTo>
                        <a:lnTo>
                          <a:pt x="0" y="3646"/>
                        </a:lnTo>
                        <a:lnTo>
                          <a:pt x="0" y="13674"/>
                        </a:lnTo>
                        <a:lnTo>
                          <a:pt x="7315" y="13674"/>
                        </a:lnTo>
                        <a:lnTo>
                          <a:pt x="7315" y="0"/>
                        </a:lnTo>
                        <a:lnTo>
                          <a:pt x="0" y="0"/>
                        </a:lnTo>
                        <a:lnTo>
                          <a:pt x="0" y="2734"/>
                        </a:lnTo>
                        <a:close/>
                      </a:path>
                    </a:pathLst>
                  </a:custGeom>
                  <a:solidFill>
                    <a:srgbClr val="2D5967"/>
                  </a:solidFill>
                  <a:ln w="6417" cap="flat">
                    <a:noFill/>
                    <a:prstDash val="solid"/>
                    <a:miter/>
                  </a:ln>
                </p:spPr>
                <p:txBody>
                  <a:bodyPr rtlCol="0" anchor="ctr"/>
                  <a:lstStyle/>
                  <a:p>
                    <a:endParaRPr lang="en-US" sz="810"/>
                  </a:p>
                </p:txBody>
              </p:sp>
              <p:sp>
                <p:nvSpPr>
                  <p:cNvPr id="954" name="Freeform: Shape 953">
                    <a:extLst>
                      <a:ext uri="{FF2B5EF4-FFF2-40B4-BE49-F238E27FC236}">
                        <a16:creationId xmlns:a16="http://schemas.microsoft.com/office/drawing/2014/main" id="{0A094601-0558-192E-1D5B-63C8267F7AB7}"/>
                      </a:ext>
                    </a:extLst>
                  </p:cNvPr>
                  <p:cNvSpPr/>
                  <p:nvPr/>
                </p:nvSpPr>
                <p:spPr>
                  <a:xfrm>
                    <a:off x="10321105" y="2475763"/>
                    <a:ext cx="13667" cy="13673"/>
                  </a:xfrm>
                  <a:custGeom>
                    <a:avLst/>
                    <a:gdLst>
                      <a:gd name="connsiteX0" fmla="*/ 13668 w 13667"/>
                      <a:gd name="connsiteY0" fmla="*/ 0 h 13673"/>
                      <a:gd name="connsiteX1" fmla="*/ 0 w 13667"/>
                      <a:gd name="connsiteY1" fmla="*/ 0 h 13673"/>
                      <a:gd name="connsiteX2" fmla="*/ 0 w 13667"/>
                      <a:gd name="connsiteY2" fmla="*/ 13674 h 13673"/>
                      <a:gd name="connsiteX3" fmla="*/ 13668 w 13667"/>
                      <a:gd name="connsiteY3" fmla="*/ 13674 h 13673"/>
                      <a:gd name="connsiteX4" fmla="*/ 13668 w 13667"/>
                      <a:gd name="connsiteY4" fmla="*/ 0 h 1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 h="13673">
                        <a:moveTo>
                          <a:pt x="13668" y="0"/>
                        </a:moveTo>
                        <a:lnTo>
                          <a:pt x="0" y="0"/>
                        </a:lnTo>
                        <a:lnTo>
                          <a:pt x="0" y="13674"/>
                        </a:lnTo>
                        <a:lnTo>
                          <a:pt x="13668" y="13674"/>
                        </a:lnTo>
                        <a:lnTo>
                          <a:pt x="13668" y="0"/>
                        </a:lnTo>
                        <a:close/>
                      </a:path>
                    </a:pathLst>
                  </a:custGeom>
                  <a:solidFill>
                    <a:srgbClr val="2D5967"/>
                  </a:solidFill>
                  <a:ln w="6417" cap="flat">
                    <a:noFill/>
                    <a:prstDash val="solid"/>
                    <a:miter/>
                  </a:ln>
                </p:spPr>
                <p:txBody>
                  <a:bodyPr rtlCol="0" anchor="ctr"/>
                  <a:lstStyle/>
                  <a:p>
                    <a:endParaRPr lang="en-US" sz="810"/>
                  </a:p>
                </p:txBody>
              </p:sp>
              <p:sp>
                <p:nvSpPr>
                  <p:cNvPr id="955" name="Freeform: Shape 954">
                    <a:extLst>
                      <a:ext uri="{FF2B5EF4-FFF2-40B4-BE49-F238E27FC236}">
                        <a16:creationId xmlns:a16="http://schemas.microsoft.com/office/drawing/2014/main" id="{320B13D5-AC1C-B224-D432-22E08E07E441}"/>
                      </a:ext>
                    </a:extLst>
                  </p:cNvPr>
                  <p:cNvSpPr/>
                  <p:nvPr/>
                </p:nvSpPr>
                <p:spPr>
                  <a:xfrm>
                    <a:off x="10324763" y="2754705"/>
                    <a:ext cx="222599" cy="13674"/>
                  </a:xfrm>
                  <a:custGeom>
                    <a:avLst/>
                    <a:gdLst>
                      <a:gd name="connsiteX0" fmla="*/ 222600 w 222599"/>
                      <a:gd name="connsiteY0" fmla="*/ 0 h 13674"/>
                      <a:gd name="connsiteX1" fmla="*/ 0 w 222599"/>
                      <a:gd name="connsiteY1" fmla="*/ 0 h 13674"/>
                      <a:gd name="connsiteX2" fmla="*/ 0 w 222599"/>
                      <a:gd name="connsiteY2" fmla="*/ 13674 h 13674"/>
                      <a:gd name="connsiteX3" fmla="*/ 222600 w 222599"/>
                      <a:gd name="connsiteY3" fmla="*/ 13674 h 13674"/>
                      <a:gd name="connsiteX4" fmla="*/ 222600 w 222599"/>
                      <a:gd name="connsiteY4" fmla="*/ 0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599" h="13674">
                        <a:moveTo>
                          <a:pt x="222600" y="0"/>
                        </a:moveTo>
                        <a:lnTo>
                          <a:pt x="0" y="0"/>
                        </a:lnTo>
                        <a:lnTo>
                          <a:pt x="0" y="13674"/>
                        </a:lnTo>
                        <a:lnTo>
                          <a:pt x="222600" y="13674"/>
                        </a:lnTo>
                        <a:lnTo>
                          <a:pt x="222600" y="0"/>
                        </a:lnTo>
                        <a:close/>
                      </a:path>
                    </a:pathLst>
                  </a:custGeom>
                  <a:solidFill>
                    <a:srgbClr val="2D5967"/>
                  </a:solidFill>
                  <a:ln w="6417" cap="flat">
                    <a:noFill/>
                    <a:prstDash val="solid"/>
                    <a:miter/>
                  </a:ln>
                </p:spPr>
                <p:txBody>
                  <a:bodyPr rtlCol="0" anchor="ctr"/>
                  <a:lstStyle/>
                  <a:p>
                    <a:endParaRPr lang="en-US" sz="810"/>
                  </a:p>
                </p:txBody>
              </p:sp>
              <p:sp>
                <p:nvSpPr>
                  <p:cNvPr id="956" name="Freeform: Shape 955">
                    <a:extLst>
                      <a:ext uri="{FF2B5EF4-FFF2-40B4-BE49-F238E27FC236}">
                        <a16:creationId xmlns:a16="http://schemas.microsoft.com/office/drawing/2014/main" id="{D6C6457D-3EE9-AB53-3AD6-926C9C99E78B}"/>
                      </a:ext>
                    </a:extLst>
                  </p:cNvPr>
                  <p:cNvSpPr/>
                  <p:nvPr/>
                </p:nvSpPr>
                <p:spPr>
                  <a:xfrm>
                    <a:off x="10453421" y="2556890"/>
                    <a:ext cx="69301" cy="13673"/>
                  </a:xfrm>
                  <a:custGeom>
                    <a:avLst/>
                    <a:gdLst>
                      <a:gd name="connsiteX0" fmla="*/ 69301 w 69301"/>
                      <a:gd name="connsiteY0" fmla="*/ 0 h 13673"/>
                      <a:gd name="connsiteX1" fmla="*/ 0 w 69301"/>
                      <a:gd name="connsiteY1" fmla="*/ 0 h 13673"/>
                      <a:gd name="connsiteX2" fmla="*/ 0 w 69301"/>
                      <a:gd name="connsiteY2" fmla="*/ 13674 h 13673"/>
                      <a:gd name="connsiteX3" fmla="*/ 69301 w 69301"/>
                      <a:gd name="connsiteY3" fmla="*/ 13674 h 13673"/>
                      <a:gd name="connsiteX4" fmla="*/ 69301 w 69301"/>
                      <a:gd name="connsiteY4" fmla="*/ 0 h 1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01" h="13673">
                        <a:moveTo>
                          <a:pt x="69301" y="0"/>
                        </a:moveTo>
                        <a:lnTo>
                          <a:pt x="0" y="0"/>
                        </a:lnTo>
                        <a:lnTo>
                          <a:pt x="0" y="13674"/>
                        </a:lnTo>
                        <a:lnTo>
                          <a:pt x="69301" y="13674"/>
                        </a:lnTo>
                        <a:lnTo>
                          <a:pt x="69301" y="0"/>
                        </a:lnTo>
                        <a:close/>
                      </a:path>
                    </a:pathLst>
                  </a:custGeom>
                  <a:solidFill>
                    <a:srgbClr val="2D5967"/>
                  </a:solidFill>
                  <a:ln w="6417" cap="flat">
                    <a:noFill/>
                    <a:prstDash val="solid"/>
                    <a:miter/>
                  </a:ln>
                </p:spPr>
                <p:txBody>
                  <a:bodyPr rtlCol="0" anchor="ctr"/>
                  <a:lstStyle/>
                  <a:p>
                    <a:endParaRPr lang="en-US" sz="810"/>
                  </a:p>
                </p:txBody>
              </p:sp>
              <p:sp>
                <p:nvSpPr>
                  <p:cNvPr id="957" name="Freeform: Shape 956">
                    <a:extLst>
                      <a:ext uri="{FF2B5EF4-FFF2-40B4-BE49-F238E27FC236}">
                        <a16:creationId xmlns:a16="http://schemas.microsoft.com/office/drawing/2014/main" id="{FDDACE6E-7521-00E0-DE22-4A3366933030}"/>
                      </a:ext>
                    </a:extLst>
                  </p:cNvPr>
                  <p:cNvSpPr/>
                  <p:nvPr/>
                </p:nvSpPr>
                <p:spPr>
                  <a:xfrm>
                    <a:off x="10253600" y="2556890"/>
                    <a:ext cx="364925" cy="259807"/>
                  </a:xfrm>
                  <a:custGeom>
                    <a:avLst/>
                    <a:gdLst>
                      <a:gd name="connsiteX0" fmla="*/ 315708 w 364925"/>
                      <a:gd name="connsiteY0" fmla="*/ 174115 h 259807"/>
                      <a:gd name="connsiteX1" fmla="*/ 49281 w 364925"/>
                      <a:gd name="connsiteY1" fmla="*/ 174115 h 259807"/>
                      <a:gd name="connsiteX2" fmla="*/ 49281 w 364925"/>
                      <a:gd name="connsiteY2" fmla="*/ 14586 h 259807"/>
                      <a:gd name="connsiteX3" fmla="*/ 51078 w 364925"/>
                      <a:gd name="connsiteY3" fmla="*/ 13674 h 259807"/>
                      <a:gd name="connsiteX4" fmla="*/ 166068 w 364925"/>
                      <a:gd name="connsiteY4" fmla="*/ 13674 h 259807"/>
                      <a:gd name="connsiteX5" fmla="*/ 166068 w 364925"/>
                      <a:gd name="connsiteY5" fmla="*/ 0 h 259807"/>
                      <a:gd name="connsiteX6" fmla="*/ 51078 w 364925"/>
                      <a:gd name="connsiteY6" fmla="*/ 0 h 259807"/>
                      <a:gd name="connsiteX7" fmla="*/ 35613 w 364925"/>
                      <a:gd name="connsiteY7" fmla="*/ 15497 h 259807"/>
                      <a:gd name="connsiteX8" fmla="*/ 35613 w 364925"/>
                      <a:gd name="connsiteY8" fmla="*/ 180496 h 259807"/>
                      <a:gd name="connsiteX9" fmla="*/ 0 w 364925"/>
                      <a:gd name="connsiteY9" fmla="*/ 246133 h 259807"/>
                      <a:gd name="connsiteX10" fmla="*/ 0 w 364925"/>
                      <a:gd name="connsiteY10" fmla="*/ 252512 h 259807"/>
                      <a:gd name="connsiteX11" fmla="*/ 13668 w 364925"/>
                      <a:gd name="connsiteY11" fmla="*/ 259808 h 259807"/>
                      <a:gd name="connsiteX12" fmla="*/ 351258 w 364925"/>
                      <a:gd name="connsiteY12" fmla="*/ 259808 h 259807"/>
                      <a:gd name="connsiteX13" fmla="*/ 364926 w 364925"/>
                      <a:gd name="connsiteY13" fmla="*/ 253423 h 259807"/>
                      <a:gd name="connsiteX14" fmla="*/ 364926 w 364925"/>
                      <a:gd name="connsiteY14" fmla="*/ 247045 h 259807"/>
                      <a:gd name="connsiteX15" fmla="*/ 329376 w 364925"/>
                      <a:gd name="connsiteY15" fmla="*/ 177762 h 259807"/>
                      <a:gd name="connsiteX16" fmla="*/ 329376 w 364925"/>
                      <a:gd name="connsiteY16" fmla="*/ 118508 h 259807"/>
                      <a:gd name="connsiteX17" fmla="*/ 315708 w 364925"/>
                      <a:gd name="connsiteY17" fmla="*/ 118508 h 259807"/>
                      <a:gd name="connsiteX18" fmla="*/ 315708 w 364925"/>
                      <a:gd name="connsiteY18" fmla="*/ 174115 h 259807"/>
                      <a:gd name="connsiteX19" fmla="*/ 349461 w 364925"/>
                      <a:gd name="connsiteY19" fmla="*/ 246133 h 259807"/>
                      <a:gd name="connsiteX20" fmla="*/ 15528 w 364925"/>
                      <a:gd name="connsiteY20" fmla="*/ 246133 h 259807"/>
                      <a:gd name="connsiteX21" fmla="*/ 47421 w 364925"/>
                      <a:gd name="connsiteY21" fmla="*/ 186878 h 259807"/>
                      <a:gd name="connsiteX22" fmla="*/ 319302 w 364925"/>
                      <a:gd name="connsiteY22" fmla="*/ 186878 h 259807"/>
                      <a:gd name="connsiteX23" fmla="*/ 349461 w 364925"/>
                      <a:gd name="connsiteY23" fmla="*/ 246133 h 25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4925" h="259807">
                        <a:moveTo>
                          <a:pt x="315708" y="174115"/>
                        </a:moveTo>
                        <a:lnTo>
                          <a:pt x="49281" y="174115"/>
                        </a:lnTo>
                        <a:lnTo>
                          <a:pt x="49281" y="14586"/>
                        </a:lnTo>
                        <a:cubicBezTo>
                          <a:pt x="49281" y="13674"/>
                          <a:pt x="49281" y="13674"/>
                          <a:pt x="51078" y="13674"/>
                        </a:cubicBezTo>
                        <a:lnTo>
                          <a:pt x="166068" y="13674"/>
                        </a:lnTo>
                        <a:lnTo>
                          <a:pt x="166068" y="0"/>
                        </a:lnTo>
                        <a:lnTo>
                          <a:pt x="51078" y="0"/>
                        </a:lnTo>
                        <a:cubicBezTo>
                          <a:pt x="42864" y="0"/>
                          <a:pt x="35613" y="7293"/>
                          <a:pt x="35613" y="15497"/>
                        </a:cubicBezTo>
                        <a:lnTo>
                          <a:pt x="35613" y="180496"/>
                        </a:lnTo>
                        <a:lnTo>
                          <a:pt x="0" y="246133"/>
                        </a:lnTo>
                        <a:lnTo>
                          <a:pt x="0" y="252512"/>
                        </a:lnTo>
                        <a:lnTo>
                          <a:pt x="13668" y="259808"/>
                        </a:lnTo>
                        <a:lnTo>
                          <a:pt x="351258" y="259808"/>
                        </a:lnTo>
                        <a:lnTo>
                          <a:pt x="364926" y="253423"/>
                        </a:lnTo>
                        <a:lnTo>
                          <a:pt x="364926" y="247045"/>
                        </a:lnTo>
                        <a:lnTo>
                          <a:pt x="329376" y="177762"/>
                        </a:lnTo>
                        <a:lnTo>
                          <a:pt x="329376" y="118508"/>
                        </a:lnTo>
                        <a:lnTo>
                          <a:pt x="315708" y="118508"/>
                        </a:lnTo>
                        <a:lnTo>
                          <a:pt x="315708" y="174115"/>
                        </a:lnTo>
                        <a:close/>
                        <a:moveTo>
                          <a:pt x="349461" y="246133"/>
                        </a:moveTo>
                        <a:lnTo>
                          <a:pt x="15528" y="246133"/>
                        </a:lnTo>
                        <a:lnTo>
                          <a:pt x="47421" y="186878"/>
                        </a:lnTo>
                        <a:lnTo>
                          <a:pt x="319302" y="186878"/>
                        </a:lnTo>
                        <a:lnTo>
                          <a:pt x="349461" y="246133"/>
                        </a:lnTo>
                        <a:close/>
                      </a:path>
                    </a:pathLst>
                  </a:custGeom>
                  <a:solidFill>
                    <a:srgbClr val="2D5967"/>
                  </a:solidFill>
                  <a:ln w="6417" cap="flat">
                    <a:noFill/>
                    <a:prstDash val="solid"/>
                    <a:miter/>
                  </a:ln>
                </p:spPr>
                <p:txBody>
                  <a:bodyPr rtlCol="0" anchor="ctr"/>
                  <a:lstStyle/>
                  <a:p>
                    <a:endParaRPr lang="en-US" sz="810"/>
                  </a:p>
                </p:txBody>
              </p:sp>
              <p:sp>
                <p:nvSpPr>
                  <p:cNvPr id="958" name="Freeform: Shape 957">
                    <a:extLst>
                      <a:ext uri="{FF2B5EF4-FFF2-40B4-BE49-F238E27FC236}">
                        <a16:creationId xmlns:a16="http://schemas.microsoft.com/office/drawing/2014/main" id="{FF8D0FD5-C6CD-CDF8-16F0-A4CE5615B83F}"/>
                      </a:ext>
                    </a:extLst>
                  </p:cNvPr>
                  <p:cNvSpPr/>
                  <p:nvPr/>
                </p:nvSpPr>
                <p:spPr>
                  <a:xfrm>
                    <a:off x="10382257" y="2777497"/>
                    <a:ext cx="108573" cy="13674"/>
                  </a:xfrm>
                  <a:custGeom>
                    <a:avLst/>
                    <a:gdLst>
                      <a:gd name="connsiteX0" fmla="*/ 108573 w 108573"/>
                      <a:gd name="connsiteY0" fmla="*/ 0 h 13674"/>
                      <a:gd name="connsiteX1" fmla="*/ 0 w 108573"/>
                      <a:gd name="connsiteY1" fmla="*/ 0 h 13674"/>
                      <a:gd name="connsiteX2" fmla="*/ 0 w 108573"/>
                      <a:gd name="connsiteY2" fmla="*/ 13674 h 13674"/>
                      <a:gd name="connsiteX3" fmla="*/ 108573 w 108573"/>
                      <a:gd name="connsiteY3" fmla="*/ 13674 h 13674"/>
                      <a:gd name="connsiteX4" fmla="*/ 108573 w 108573"/>
                      <a:gd name="connsiteY4" fmla="*/ 0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73" h="13674">
                        <a:moveTo>
                          <a:pt x="108573" y="0"/>
                        </a:moveTo>
                        <a:lnTo>
                          <a:pt x="0" y="0"/>
                        </a:lnTo>
                        <a:lnTo>
                          <a:pt x="0" y="13674"/>
                        </a:lnTo>
                        <a:lnTo>
                          <a:pt x="108573" y="13674"/>
                        </a:lnTo>
                        <a:lnTo>
                          <a:pt x="108573" y="0"/>
                        </a:lnTo>
                        <a:close/>
                      </a:path>
                    </a:pathLst>
                  </a:custGeom>
                  <a:solidFill>
                    <a:srgbClr val="2D5967"/>
                  </a:solidFill>
                  <a:ln w="6417" cap="flat">
                    <a:noFill/>
                    <a:prstDash val="solid"/>
                    <a:miter/>
                  </a:ln>
                </p:spPr>
                <p:txBody>
                  <a:bodyPr rtlCol="0" anchor="ctr"/>
                  <a:lstStyle/>
                  <a:p>
                    <a:endParaRPr lang="en-US" sz="810"/>
                  </a:p>
                </p:txBody>
              </p:sp>
              <p:sp>
                <p:nvSpPr>
                  <p:cNvPr id="959" name="Freeform: Shape 958">
                    <a:extLst>
                      <a:ext uri="{FF2B5EF4-FFF2-40B4-BE49-F238E27FC236}">
                        <a16:creationId xmlns:a16="http://schemas.microsoft.com/office/drawing/2014/main" id="{9F9222A0-48A9-D00C-11CA-F003AFC4CA8E}"/>
                      </a:ext>
                    </a:extLst>
                  </p:cNvPr>
                  <p:cNvSpPr/>
                  <p:nvPr/>
                </p:nvSpPr>
                <p:spPr>
                  <a:xfrm>
                    <a:off x="10269128" y="2452062"/>
                    <a:ext cx="20983" cy="65634"/>
                  </a:xfrm>
                  <a:custGeom>
                    <a:avLst/>
                    <a:gdLst>
                      <a:gd name="connsiteX0" fmla="*/ 0 w 20983"/>
                      <a:gd name="connsiteY0" fmla="*/ 26436 h 65634"/>
                      <a:gd name="connsiteX1" fmla="*/ 3658 w 20983"/>
                      <a:gd name="connsiteY1" fmla="*/ 65635 h 65634"/>
                      <a:gd name="connsiteX2" fmla="*/ 18224 w 20983"/>
                      <a:gd name="connsiteY2" fmla="*/ 65635 h 65634"/>
                      <a:gd name="connsiteX3" fmla="*/ 20983 w 20983"/>
                      <a:gd name="connsiteY3" fmla="*/ 26436 h 65634"/>
                      <a:gd name="connsiteX4" fmla="*/ 20983 w 20983"/>
                      <a:gd name="connsiteY4" fmla="*/ 0 h 65634"/>
                      <a:gd name="connsiteX5" fmla="*/ 0 w 20983"/>
                      <a:gd name="connsiteY5" fmla="*/ 0 h 65634"/>
                      <a:gd name="connsiteX6" fmla="*/ 0 w 20983"/>
                      <a:gd name="connsiteY6" fmla="*/ 26436 h 6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83" h="65634">
                        <a:moveTo>
                          <a:pt x="0" y="26436"/>
                        </a:moveTo>
                        <a:lnTo>
                          <a:pt x="3658" y="65635"/>
                        </a:lnTo>
                        <a:lnTo>
                          <a:pt x="18224" y="65635"/>
                        </a:lnTo>
                        <a:lnTo>
                          <a:pt x="20983" y="26436"/>
                        </a:lnTo>
                        <a:lnTo>
                          <a:pt x="20983" y="0"/>
                        </a:lnTo>
                        <a:lnTo>
                          <a:pt x="0" y="0"/>
                        </a:lnTo>
                        <a:lnTo>
                          <a:pt x="0" y="26436"/>
                        </a:lnTo>
                        <a:close/>
                      </a:path>
                    </a:pathLst>
                  </a:custGeom>
                  <a:solidFill>
                    <a:srgbClr val="2D5967"/>
                  </a:solidFill>
                  <a:ln w="6417" cap="flat">
                    <a:noFill/>
                    <a:prstDash val="solid"/>
                    <a:miter/>
                  </a:ln>
                </p:spPr>
                <p:txBody>
                  <a:bodyPr rtlCol="0" anchor="ctr"/>
                  <a:lstStyle/>
                  <a:p>
                    <a:endParaRPr lang="en-US" sz="810"/>
                  </a:p>
                </p:txBody>
              </p:sp>
              <p:sp>
                <p:nvSpPr>
                  <p:cNvPr id="960" name="Freeform: Shape 959">
                    <a:extLst>
                      <a:ext uri="{FF2B5EF4-FFF2-40B4-BE49-F238E27FC236}">
                        <a16:creationId xmlns:a16="http://schemas.microsoft.com/office/drawing/2014/main" id="{2B45755D-7E1B-C3A1-3B21-E1BB882FFBB5}"/>
                      </a:ext>
                    </a:extLst>
                  </p:cNvPr>
                  <p:cNvSpPr/>
                  <p:nvPr/>
                </p:nvSpPr>
                <p:spPr>
                  <a:xfrm>
                    <a:off x="10269128" y="2526804"/>
                    <a:ext cx="20983" cy="18231"/>
                  </a:xfrm>
                  <a:custGeom>
                    <a:avLst/>
                    <a:gdLst>
                      <a:gd name="connsiteX0" fmla="*/ 0 w 20983"/>
                      <a:gd name="connsiteY0" fmla="*/ 0 h 18231"/>
                      <a:gd name="connsiteX1" fmla="*/ 0 w 20983"/>
                      <a:gd name="connsiteY1" fmla="*/ 1823 h 18231"/>
                      <a:gd name="connsiteX2" fmla="*/ 0 w 20983"/>
                      <a:gd name="connsiteY2" fmla="*/ 18232 h 18231"/>
                      <a:gd name="connsiteX3" fmla="*/ 20983 w 20983"/>
                      <a:gd name="connsiteY3" fmla="*/ 18232 h 18231"/>
                      <a:gd name="connsiteX4" fmla="*/ 20983 w 20983"/>
                      <a:gd name="connsiteY4" fmla="*/ 1823 h 18231"/>
                      <a:gd name="connsiteX5" fmla="*/ 20983 w 20983"/>
                      <a:gd name="connsiteY5" fmla="*/ 0 h 18231"/>
                      <a:gd name="connsiteX6" fmla="*/ 0 w 20983"/>
                      <a:gd name="connsiteY6" fmla="*/ 0 h 1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83" h="18231">
                        <a:moveTo>
                          <a:pt x="0" y="0"/>
                        </a:moveTo>
                        <a:lnTo>
                          <a:pt x="0" y="1823"/>
                        </a:lnTo>
                        <a:lnTo>
                          <a:pt x="0" y="18232"/>
                        </a:lnTo>
                        <a:lnTo>
                          <a:pt x="20983" y="18232"/>
                        </a:lnTo>
                        <a:lnTo>
                          <a:pt x="20983" y="1823"/>
                        </a:lnTo>
                        <a:lnTo>
                          <a:pt x="20983" y="0"/>
                        </a:lnTo>
                        <a:lnTo>
                          <a:pt x="0" y="0"/>
                        </a:lnTo>
                        <a:close/>
                      </a:path>
                    </a:pathLst>
                  </a:custGeom>
                  <a:solidFill>
                    <a:srgbClr val="2D5967"/>
                  </a:solidFill>
                  <a:ln w="6417" cap="flat">
                    <a:noFill/>
                    <a:prstDash val="solid"/>
                    <a:miter/>
                  </a:ln>
                </p:spPr>
                <p:txBody>
                  <a:bodyPr rtlCol="0" anchor="ctr"/>
                  <a:lstStyle/>
                  <a:p>
                    <a:endParaRPr lang="en-US" sz="810"/>
                  </a:p>
                </p:txBody>
              </p:sp>
              <p:sp>
                <p:nvSpPr>
                  <p:cNvPr id="961" name="Freeform: Shape 960">
                    <a:extLst>
                      <a:ext uri="{FF2B5EF4-FFF2-40B4-BE49-F238E27FC236}">
                        <a16:creationId xmlns:a16="http://schemas.microsoft.com/office/drawing/2014/main" id="{F7269428-8BB6-EC85-63E0-442B84B7B4B4}"/>
                      </a:ext>
                    </a:extLst>
                  </p:cNvPr>
                  <p:cNvSpPr/>
                  <p:nvPr/>
                </p:nvSpPr>
                <p:spPr>
                  <a:xfrm>
                    <a:off x="10532797" y="2525885"/>
                    <a:ext cx="89386" cy="137651"/>
                  </a:xfrm>
                  <a:custGeom>
                    <a:avLst/>
                    <a:gdLst>
                      <a:gd name="connsiteX0" fmla="*/ 72959 w 89386"/>
                      <a:gd name="connsiteY0" fmla="*/ 0 h 137651"/>
                      <a:gd name="connsiteX1" fmla="*/ 16427 w 89386"/>
                      <a:gd name="connsiteY1" fmla="*/ 0 h 137651"/>
                      <a:gd name="connsiteX2" fmla="*/ 0 w 89386"/>
                      <a:gd name="connsiteY2" fmla="*/ 16409 h 137651"/>
                      <a:gd name="connsiteX3" fmla="*/ 0 w 89386"/>
                      <a:gd name="connsiteY3" fmla="*/ 121242 h 137651"/>
                      <a:gd name="connsiteX4" fmla="*/ 16427 w 89386"/>
                      <a:gd name="connsiteY4" fmla="*/ 137652 h 137651"/>
                      <a:gd name="connsiteX5" fmla="*/ 72959 w 89386"/>
                      <a:gd name="connsiteY5" fmla="*/ 137652 h 137651"/>
                      <a:gd name="connsiteX6" fmla="*/ 89386 w 89386"/>
                      <a:gd name="connsiteY6" fmla="*/ 121242 h 137651"/>
                      <a:gd name="connsiteX7" fmla="*/ 89386 w 89386"/>
                      <a:gd name="connsiteY7" fmla="*/ 17320 h 137651"/>
                      <a:gd name="connsiteX8" fmla="*/ 72959 w 89386"/>
                      <a:gd name="connsiteY8" fmla="*/ 0 h 137651"/>
                      <a:gd name="connsiteX9" fmla="*/ 72959 w 89386"/>
                      <a:gd name="connsiteY9" fmla="*/ 125800 h 137651"/>
                      <a:gd name="connsiteX10" fmla="*/ 16427 w 89386"/>
                      <a:gd name="connsiteY10" fmla="*/ 125800 h 137651"/>
                      <a:gd name="connsiteX11" fmla="*/ 13668 w 89386"/>
                      <a:gd name="connsiteY11" fmla="*/ 122154 h 137651"/>
                      <a:gd name="connsiteX12" fmla="*/ 13668 w 89386"/>
                      <a:gd name="connsiteY12" fmla="*/ 114861 h 137651"/>
                      <a:gd name="connsiteX13" fmla="*/ 75718 w 89386"/>
                      <a:gd name="connsiteY13" fmla="*/ 114861 h 137651"/>
                      <a:gd name="connsiteX14" fmla="*/ 75718 w 89386"/>
                      <a:gd name="connsiteY14" fmla="*/ 122154 h 137651"/>
                      <a:gd name="connsiteX15" fmla="*/ 72959 w 89386"/>
                      <a:gd name="connsiteY15" fmla="*/ 125800 h 137651"/>
                      <a:gd name="connsiteX16" fmla="*/ 12769 w 89386"/>
                      <a:gd name="connsiteY16" fmla="*/ 102099 h 137651"/>
                      <a:gd name="connsiteX17" fmla="*/ 12769 w 89386"/>
                      <a:gd name="connsiteY17" fmla="*/ 17320 h 137651"/>
                      <a:gd name="connsiteX18" fmla="*/ 15528 w 89386"/>
                      <a:gd name="connsiteY18" fmla="*/ 14585 h 137651"/>
                      <a:gd name="connsiteX19" fmla="*/ 72061 w 89386"/>
                      <a:gd name="connsiteY19" fmla="*/ 14585 h 137651"/>
                      <a:gd name="connsiteX20" fmla="*/ 74820 w 89386"/>
                      <a:gd name="connsiteY20" fmla="*/ 17320 h 137651"/>
                      <a:gd name="connsiteX21" fmla="*/ 74820 w 89386"/>
                      <a:gd name="connsiteY21" fmla="*/ 102099 h 137651"/>
                      <a:gd name="connsiteX22" fmla="*/ 12769 w 89386"/>
                      <a:gd name="connsiteY22" fmla="*/ 102099 h 13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386" h="137651">
                        <a:moveTo>
                          <a:pt x="72959" y="0"/>
                        </a:moveTo>
                        <a:lnTo>
                          <a:pt x="16427" y="0"/>
                        </a:lnTo>
                        <a:cubicBezTo>
                          <a:pt x="7315" y="0"/>
                          <a:pt x="0" y="7293"/>
                          <a:pt x="0" y="16409"/>
                        </a:cubicBezTo>
                        <a:lnTo>
                          <a:pt x="0" y="121242"/>
                        </a:lnTo>
                        <a:cubicBezTo>
                          <a:pt x="0" y="130359"/>
                          <a:pt x="7315" y="137652"/>
                          <a:pt x="16427" y="137652"/>
                        </a:cubicBezTo>
                        <a:lnTo>
                          <a:pt x="72959" y="137652"/>
                        </a:lnTo>
                        <a:cubicBezTo>
                          <a:pt x="82071" y="137652"/>
                          <a:pt x="89386" y="130359"/>
                          <a:pt x="89386" y="121242"/>
                        </a:cubicBezTo>
                        <a:lnTo>
                          <a:pt x="89386" y="17320"/>
                        </a:lnTo>
                        <a:cubicBezTo>
                          <a:pt x="89386" y="8205"/>
                          <a:pt x="82071" y="0"/>
                          <a:pt x="72959" y="0"/>
                        </a:cubicBezTo>
                        <a:close/>
                        <a:moveTo>
                          <a:pt x="72959" y="125800"/>
                        </a:moveTo>
                        <a:lnTo>
                          <a:pt x="16427" y="125800"/>
                        </a:lnTo>
                        <a:cubicBezTo>
                          <a:pt x="14566" y="125800"/>
                          <a:pt x="13668" y="123977"/>
                          <a:pt x="13668" y="122154"/>
                        </a:cubicBezTo>
                        <a:lnTo>
                          <a:pt x="13668" y="114861"/>
                        </a:lnTo>
                        <a:lnTo>
                          <a:pt x="75718" y="114861"/>
                        </a:lnTo>
                        <a:lnTo>
                          <a:pt x="75718" y="122154"/>
                        </a:lnTo>
                        <a:cubicBezTo>
                          <a:pt x="75718" y="123977"/>
                          <a:pt x="73921" y="125800"/>
                          <a:pt x="72959" y="125800"/>
                        </a:cubicBezTo>
                        <a:close/>
                        <a:moveTo>
                          <a:pt x="12769" y="102099"/>
                        </a:moveTo>
                        <a:lnTo>
                          <a:pt x="12769" y="17320"/>
                        </a:lnTo>
                        <a:cubicBezTo>
                          <a:pt x="12769" y="15497"/>
                          <a:pt x="14566" y="14585"/>
                          <a:pt x="15528" y="14585"/>
                        </a:cubicBezTo>
                        <a:lnTo>
                          <a:pt x="72061" y="14585"/>
                        </a:lnTo>
                        <a:cubicBezTo>
                          <a:pt x="73921" y="14585"/>
                          <a:pt x="74820" y="15497"/>
                          <a:pt x="74820" y="17320"/>
                        </a:cubicBezTo>
                        <a:lnTo>
                          <a:pt x="74820" y="102099"/>
                        </a:lnTo>
                        <a:lnTo>
                          <a:pt x="12769" y="102099"/>
                        </a:lnTo>
                        <a:close/>
                      </a:path>
                    </a:pathLst>
                  </a:custGeom>
                  <a:solidFill>
                    <a:srgbClr val="2D5967"/>
                  </a:solidFill>
                  <a:ln w="6417" cap="flat">
                    <a:noFill/>
                    <a:prstDash val="solid"/>
                    <a:miter/>
                  </a:ln>
                </p:spPr>
                <p:txBody>
                  <a:bodyPr rtlCol="0" anchor="ctr"/>
                  <a:lstStyle/>
                  <a:p>
                    <a:endParaRPr lang="en-US" sz="810"/>
                  </a:p>
                </p:txBody>
              </p:sp>
              <p:sp>
                <p:nvSpPr>
                  <p:cNvPr id="962" name="Freeform: Shape 961">
                    <a:extLst>
                      <a:ext uri="{FF2B5EF4-FFF2-40B4-BE49-F238E27FC236}">
                        <a16:creationId xmlns:a16="http://schemas.microsoft.com/office/drawing/2014/main" id="{DB1340B6-1B6A-F3EC-182C-848523513A18}"/>
                      </a:ext>
                    </a:extLst>
                  </p:cNvPr>
                  <p:cNvSpPr/>
                  <p:nvPr/>
                </p:nvSpPr>
                <p:spPr>
                  <a:xfrm>
                    <a:off x="10571105" y="2555074"/>
                    <a:ext cx="13667" cy="41933"/>
                  </a:xfrm>
                  <a:custGeom>
                    <a:avLst/>
                    <a:gdLst>
                      <a:gd name="connsiteX0" fmla="*/ 0 w 13667"/>
                      <a:gd name="connsiteY0" fmla="*/ 16409 h 41933"/>
                      <a:gd name="connsiteX1" fmla="*/ 1797 w 13667"/>
                      <a:gd name="connsiteY1" fmla="*/ 41933 h 41933"/>
                      <a:gd name="connsiteX2" fmla="*/ 11871 w 13667"/>
                      <a:gd name="connsiteY2" fmla="*/ 41933 h 41933"/>
                      <a:gd name="connsiteX3" fmla="*/ 13668 w 13667"/>
                      <a:gd name="connsiteY3" fmla="*/ 16409 h 41933"/>
                      <a:gd name="connsiteX4" fmla="*/ 13668 w 13667"/>
                      <a:gd name="connsiteY4" fmla="*/ 0 h 41933"/>
                      <a:gd name="connsiteX5" fmla="*/ 0 w 13667"/>
                      <a:gd name="connsiteY5" fmla="*/ 0 h 41933"/>
                      <a:gd name="connsiteX6" fmla="*/ 0 w 13667"/>
                      <a:gd name="connsiteY6" fmla="*/ 16409 h 4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67" h="41933">
                        <a:moveTo>
                          <a:pt x="0" y="16409"/>
                        </a:moveTo>
                        <a:lnTo>
                          <a:pt x="1797" y="41933"/>
                        </a:lnTo>
                        <a:lnTo>
                          <a:pt x="11871" y="41933"/>
                        </a:lnTo>
                        <a:lnTo>
                          <a:pt x="13668" y="16409"/>
                        </a:lnTo>
                        <a:lnTo>
                          <a:pt x="13668" y="0"/>
                        </a:lnTo>
                        <a:lnTo>
                          <a:pt x="0" y="0"/>
                        </a:lnTo>
                        <a:lnTo>
                          <a:pt x="0" y="16409"/>
                        </a:lnTo>
                        <a:close/>
                      </a:path>
                    </a:pathLst>
                  </a:custGeom>
                  <a:solidFill>
                    <a:srgbClr val="2D5967"/>
                  </a:solidFill>
                  <a:ln w="6417" cap="flat">
                    <a:noFill/>
                    <a:prstDash val="solid"/>
                    <a:miter/>
                  </a:ln>
                </p:spPr>
                <p:txBody>
                  <a:bodyPr rtlCol="0" anchor="ctr"/>
                  <a:lstStyle/>
                  <a:p>
                    <a:endParaRPr lang="en-US" sz="810"/>
                  </a:p>
                </p:txBody>
              </p:sp>
              <p:sp>
                <p:nvSpPr>
                  <p:cNvPr id="963" name="Freeform: Shape 962">
                    <a:extLst>
                      <a:ext uri="{FF2B5EF4-FFF2-40B4-BE49-F238E27FC236}">
                        <a16:creationId xmlns:a16="http://schemas.microsoft.com/office/drawing/2014/main" id="{53856985-D10C-3F8B-7E76-DA4235EB82B6}"/>
                      </a:ext>
                    </a:extLst>
                  </p:cNvPr>
                  <p:cNvSpPr/>
                  <p:nvPr/>
                </p:nvSpPr>
                <p:spPr>
                  <a:xfrm>
                    <a:off x="10571105" y="2602472"/>
                    <a:ext cx="13667" cy="11860"/>
                  </a:xfrm>
                  <a:custGeom>
                    <a:avLst/>
                    <a:gdLst>
                      <a:gd name="connsiteX0" fmla="*/ 13668 w 13667"/>
                      <a:gd name="connsiteY0" fmla="*/ 0 h 11860"/>
                      <a:gd name="connsiteX1" fmla="*/ 0 w 13667"/>
                      <a:gd name="connsiteY1" fmla="*/ 0 h 11860"/>
                      <a:gd name="connsiteX2" fmla="*/ 0 w 13667"/>
                      <a:gd name="connsiteY2" fmla="*/ 11860 h 11860"/>
                      <a:gd name="connsiteX3" fmla="*/ 13668 w 13667"/>
                      <a:gd name="connsiteY3" fmla="*/ 11860 h 11860"/>
                      <a:gd name="connsiteX4" fmla="*/ 13668 w 13667"/>
                      <a:gd name="connsiteY4" fmla="*/ 0 h 11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 h="11860">
                        <a:moveTo>
                          <a:pt x="13668" y="0"/>
                        </a:moveTo>
                        <a:lnTo>
                          <a:pt x="0" y="0"/>
                        </a:lnTo>
                        <a:lnTo>
                          <a:pt x="0" y="11860"/>
                        </a:lnTo>
                        <a:lnTo>
                          <a:pt x="13668" y="11860"/>
                        </a:lnTo>
                        <a:lnTo>
                          <a:pt x="13668" y="0"/>
                        </a:lnTo>
                        <a:close/>
                      </a:path>
                    </a:pathLst>
                  </a:custGeom>
                  <a:solidFill>
                    <a:srgbClr val="2D5967"/>
                  </a:solidFill>
                  <a:ln w="6417" cap="flat">
                    <a:noFill/>
                    <a:prstDash val="solid"/>
                    <a:miter/>
                  </a:ln>
                </p:spPr>
                <p:txBody>
                  <a:bodyPr rtlCol="0" anchor="ctr"/>
                  <a:lstStyle/>
                  <a:p>
                    <a:endParaRPr lang="en-US" sz="810"/>
                  </a:p>
                </p:txBody>
              </p:sp>
              <p:sp>
                <p:nvSpPr>
                  <p:cNvPr id="964" name="Freeform: Shape 963">
                    <a:extLst>
                      <a:ext uri="{FF2B5EF4-FFF2-40B4-BE49-F238E27FC236}">
                        <a16:creationId xmlns:a16="http://schemas.microsoft.com/office/drawing/2014/main" id="{AADCA3A3-CBC2-072D-2F67-0F5E55F11007}"/>
                      </a:ext>
                    </a:extLst>
                  </p:cNvPr>
                  <p:cNvSpPr/>
                  <p:nvPr/>
                </p:nvSpPr>
                <p:spPr>
                  <a:xfrm>
                    <a:off x="10429678" y="2503105"/>
                    <a:ext cx="13732" cy="13674"/>
                  </a:xfrm>
                  <a:custGeom>
                    <a:avLst/>
                    <a:gdLst>
                      <a:gd name="connsiteX0" fmla="*/ 13732 w 13732"/>
                      <a:gd name="connsiteY0" fmla="*/ 0 h 13674"/>
                      <a:gd name="connsiteX1" fmla="*/ 0 w 13732"/>
                      <a:gd name="connsiteY1" fmla="*/ 0 h 13674"/>
                      <a:gd name="connsiteX2" fmla="*/ 0 w 13732"/>
                      <a:gd name="connsiteY2" fmla="*/ 13674 h 13674"/>
                      <a:gd name="connsiteX3" fmla="*/ 13732 w 13732"/>
                      <a:gd name="connsiteY3" fmla="*/ 13674 h 13674"/>
                      <a:gd name="connsiteX4" fmla="*/ 13732 w 13732"/>
                      <a:gd name="connsiteY4" fmla="*/ 0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2" h="13674">
                        <a:moveTo>
                          <a:pt x="13732" y="0"/>
                        </a:moveTo>
                        <a:lnTo>
                          <a:pt x="0" y="0"/>
                        </a:lnTo>
                        <a:lnTo>
                          <a:pt x="0" y="13674"/>
                        </a:lnTo>
                        <a:lnTo>
                          <a:pt x="13732" y="13674"/>
                        </a:lnTo>
                        <a:lnTo>
                          <a:pt x="13732" y="0"/>
                        </a:lnTo>
                        <a:close/>
                      </a:path>
                    </a:pathLst>
                  </a:custGeom>
                  <a:solidFill>
                    <a:srgbClr val="2D5967"/>
                  </a:solidFill>
                  <a:ln w="6417" cap="flat">
                    <a:noFill/>
                    <a:prstDash val="solid"/>
                    <a:miter/>
                  </a:ln>
                </p:spPr>
                <p:txBody>
                  <a:bodyPr rtlCol="0" anchor="ctr"/>
                  <a:lstStyle/>
                  <a:p>
                    <a:endParaRPr lang="en-US" sz="810"/>
                  </a:p>
                </p:txBody>
              </p:sp>
              <p:sp>
                <p:nvSpPr>
                  <p:cNvPr id="965" name="Freeform: Shape 964">
                    <a:extLst>
                      <a:ext uri="{FF2B5EF4-FFF2-40B4-BE49-F238E27FC236}">
                        <a16:creationId xmlns:a16="http://schemas.microsoft.com/office/drawing/2014/main" id="{7238AC40-F3BA-01F8-698A-383777387CBD}"/>
                      </a:ext>
                    </a:extLst>
                  </p:cNvPr>
                  <p:cNvSpPr/>
                  <p:nvPr/>
                </p:nvSpPr>
                <p:spPr>
                  <a:xfrm>
                    <a:off x="10429678" y="2529538"/>
                    <a:ext cx="13732" cy="13674"/>
                  </a:xfrm>
                  <a:custGeom>
                    <a:avLst/>
                    <a:gdLst>
                      <a:gd name="connsiteX0" fmla="*/ 13732 w 13732"/>
                      <a:gd name="connsiteY0" fmla="*/ 0 h 13674"/>
                      <a:gd name="connsiteX1" fmla="*/ 0 w 13732"/>
                      <a:gd name="connsiteY1" fmla="*/ 0 h 13674"/>
                      <a:gd name="connsiteX2" fmla="*/ 0 w 13732"/>
                      <a:gd name="connsiteY2" fmla="*/ 13674 h 13674"/>
                      <a:gd name="connsiteX3" fmla="*/ 13732 w 13732"/>
                      <a:gd name="connsiteY3" fmla="*/ 13674 h 13674"/>
                      <a:gd name="connsiteX4" fmla="*/ 13732 w 13732"/>
                      <a:gd name="connsiteY4" fmla="*/ 0 h 13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2" h="13674">
                        <a:moveTo>
                          <a:pt x="13732" y="0"/>
                        </a:moveTo>
                        <a:lnTo>
                          <a:pt x="0" y="0"/>
                        </a:lnTo>
                        <a:lnTo>
                          <a:pt x="0" y="13674"/>
                        </a:lnTo>
                        <a:lnTo>
                          <a:pt x="13732" y="13674"/>
                        </a:lnTo>
                        <a:lnTo>
                          <a:pt x="13732" y="0"/>
                        </a:lnTo>
                        <a:close/>
                      </a:path>
                    </a:pathLst>
                  </a:custGeom>
                  <a:solidFill>
                    <a:srgbClr val="2D5967"/>
                  </a:solidFill>
                  <a:ln w="6417" cap="flat">
                    <a:noFill/>
                    <a:prstDash val="solid"/>
                    <a:miter/>
                  </a:ln>
                </p:spPr>
                <p:txBody>
                  <a:bodyPr rtlCol="0" anchor="ctr"/>
                  <a:lstStyle/>
                  <a:p>
                    <a:endParaRPr lang="en-US" sz="810"/>
                  </a:p>
                </p:txBody>
              </p:sp>
              <p:sp>
                <p:nvSpPr>
                  <p:cNvPr id="966" name="Freeform: Shape 965">
                    <a:extLst>
                      <a:ext uri="{FF2B5EF4-FFF2-40B4-BE49-F238E27FC236}">
                        <a16:creationId xmlns:a16="http://schemas.microsoft.com/office/drawing/2014/main" id="{96CE1E7E-0F0A-D6C7-A099-6A233054F24B}"/>
                      </a:ext>
                    </a:extLst>
                  </p:cNvPr>
                  <p:cNvSpPr/>
                  <p:nvPr/>
                </p:nvSpPr>
                <p:spPr>
                  <a:xfrm>
                    <a:off x="10429678" y="2475763"/>
                    <a:ext cx="12769" cy="13673"/>
                  </a:xfrm>
                  <a:custGeom>
                    <a:avLst/>
                    <a:gdLst>
                      <a:gd name="connsiteX0" fmla="*/ 0 w 12769"/>
                      <a:gd name="connsiteY0" fmla="*/ 13674 h 13673"/>
                      <a:gd name="connsiteX1" fmla="*/ 12769 w 12769"/>
                      <a:gd name="connsiteY1" fmla="*/ 13674 h 13673"/>
                      <a:gd name="connsiteX2" fmla="*/ 12769 w 12769"/>
                      <a:gd name="connsiteY2" fmla="*/ 3646 h 13673"/>
                      <a:gd name="connsiteX3" fmla="*/ 12769 w 12769"/>
                      <a:gd name="connsiteY3" fmla="*/ 0 h 13673"/>
                      <a:gd name="connsiteX4" fmla="*/ 0 w 12769"/>
                      <a:gd name="connsiteY4" fmla="*/ 0 h 13673"/>
                      <a:gd name="connsiteX5" fmla="*/ 0 w 12769"/>
                      <a:gd name="connsiteY5" fmla="*/ 3646 h 13673"/>
                      <a:gd name="connsiteX6" fmla="*/ 0 w 12769"/>
                      <a:gd name="connsiteY6" fmla="*/ 13674 h 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69" h="13673">
                        <a:moveTo>
                          <a:pt x="0" y="13674"/>
                        </a:moveTo>
                        <a:lnTo>
                          <a:pt x="12769" y="13674"/>
                        </a:lnTo>
                        <a:lnTo>
                          <a:pt x="12769" y="3646"/>
                        </a:lnTo>
                        <a:lnTo>
                          <a:pt x="12769" y="0"/>
                        </a:lnTo>
                        <a:lnTo>
                          <a:pt x="0" y="0"/>
                        </a:lnTo>
                        <a:lnTo>
                          <a:pt x="0" y="3646"/>
                        </a:lnTo>
                        <a:lnTo>
                          <a:pt x="0" y="13674"/>
                        </a:lnTo>
                        <a:close/>
                      </a:path>
                    </a:pathLst>
                  </a:custGeom>
                  <a:solidFill>
                    <a:srgbClr val="2D5967"/>
                  </a:solidFill>
                  <a:ln w="6417" cap="flat">
                    <a:noFill/>
                    <a:prstDash val="solid"/>
                    <a:miter/>
                  </a:ln>
                </p:spPr>
                <p:txBody>
                  <a:bodyPr rtlCol="0" anchor="ctr"/>
                  <a:lstStyle/>
                  <a:p>
                    <a:endParaRPr lang="en-US" sz="810"/>
                  </a:p>
                </p:txBody>
              </p:sp>
              <p:sp>
                <p:nvSpPr>
                  <p:cNvPr id="967" name="Freeform: Shape 966">
                    <a:extLst>
                      <a:ext uri="{FF2B5EF4-FFF2-40B4-BE49-F238E27FC236}">
                        <a16:creationId xmlns:a16="http://schemas.microsoft.com/office/drawing/2014/main" id="{2E5BE681-F9EF-08C4-8D29-DB3EA1FAD145}"/>
                      </a:ext>
                    </a:extLst>
                  </p:cNvPr>
                  <p:cNvSpPr/>
                  <p:nvPr/>
                </p:nvSpPr>
                <p:spPr>
                  <a:xfrm>
                    <a:off x="10429678" y="2556890"/>
                    <a:ext cx="13732" cy="13673"/>
                  </a:xfrm>
                  <a:custGeom>
                    <a:avLst/>
                    <a:gdLst>
                      <a:gd name="connsiteX0" fmla="*/ 13732 w 13732"/>
                      <a:gd name="connsiteY0" fmla="*/ 0 h 13673"/>
                      <a:gd name="connsiteX1" fmla="*/ 0 w 13732"/>
                      <a:gd name="connsiteY1" fmla="*/ 0 h 13673"/>
                      <a:gd name="connsiteX2" fmla="*/ 0 w 13732"/>
                      <a:gd name="connsiteY2" fmla="*/ 13674 h 13673"/>
                      <a:gd name="connsiteX3" fmla="*/ 13732 w 13732"/>
                      <a:gd name="connsiteY3" fmla="*/ 13674 h 13673"/>
                      <a:gd name="connsiteX4" fmla="*/ 13732 w 13732"/>
                      <a:gd name="connsiteY4" fmla="*/ 0 h 1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2" h="13673">
                        <a:moveTo>
                          <a:pt x="13732" y="0"/>
                        </a:moveTo>
                        <a:lnTo>
                          <a:pt x="0" y="0"/>
                        </a:lnTo>
                        <a:lnTo>
                          <a:pt x="0" y="13674"/>
                        </a:lnTo>
                        <a:lnTo>
                          <a:pt x="13732" y="13674"/>
                        </a:lnTo>
                        <a:lnTo>
                          <a:pt x="13732" y="0"/>
                        </a:lnTo>
                        <a:close/>
                      </a:path>
                    </a:pathLst>
                  </a:custGeom>
                  <a:solidFill>
                    <a:srgbClr val="2D5967"/>
                  </a:solidFill>
                  <a:ln w="6417" cap="flat">
                    <a:noFill/>
                    <a:prstDash val="solid"/>
                    <a:miter/>
                  </a:ln>
                </p:spPr>
                <p:txBody>
                  <a:bodyPr rtlCol="0" anchor="ctr"/>
                  <a:lstStyle/>
                  <a:p>
                    <a:endParaRPr lang="en-US" sz="810"/>
                  </a:p>
                </p:txBody>
              </p:sp>
              <p:sp>
                <p:nvSpPr>
                  <p:cNvPr id="968" name="Freeform: Shape 967">
                    <a:extLst>
                      <a:ext uri="{FF2B5EF4-FFF2-40B4-BE49-F238E27FC236}">
                        <a16:creationId xmlns:a16="http://schemas.microsoft.com/office/drawing/2014/main" id="{6306D136-EADC-16DF-B9A4-6D51433DF16D}"/>
                      </a:ext>
                    </a:extLst>
                  </p:cNvPr>
                  <p:cNvSpPr/>
                  <p:nvPr/>
                </p:nvSpPr>
                <p:spPr>
                  <a:xfrm>
                    <a:off x="10420566" y="2583322"/>
                    <a:ext cx="30993" cy="94806"/>
                  </a:xfrm>
                  <a:custGeom>
                    <a:avLst/>
                    <a:gdLst>
                      <a:gd name="connsiteX0" fmla="*/ 4556 w 30993"/>
                      <a:gd name="connsiteY0" fmla="*/ 94806 h 94806"/>
                      <a:gd name="connsiteX1" fmla="*/ 26438 w 30993"/>
                      <a:gd name="connsiteY1" fmla="*/ 94806 h 94806"/>
                      <a:gd name="connsiteX2" fmla="*/ 30994 w 30993"/>
                      <a:gd name="connsiteY2" fmla="*/ 38287 h 94806"/>
                      <a:gd name="connsiteX3" fmla="*/ 30994 w 30993"/>
                      <a:gd name="connsiteY3" fmla="*/ 13674 h 94806"/>
                      <a:gd name="connsiteX4" fmla="*/ 30994 w 30993"/>
                      <a:gd name="connsiteY4" fmla="*/ 0 h 94806"/>
                      <a:gd name="connsiteX5" fmla="*/ 0 w 30993"/>
                      <a:gd name="connsiteY5" fmla="*/ 0 h 94806"/>
                      <a:gd name="connsiteX6" fmla="*/ 0 w 30993"/>
                      <a:gd name="connsiteY6" fmla="*/ 13674 h 94806"/>
                      <a:gd name="connsiteX7" fmla="*/ 0 w 30993"/>
                      <a:gd name="connsiteY7" fmla="*/ 38287 h 94806"/>
                      <a:gd name="connsiteX8" fmla="*/ 4556 w 30993"/>
                      <a:gd name="connsiteY8" fmla="*/ 94806 h 9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93" h="94806">
                        <a:moveTo>
                          <a:pt x="4556" y="94806"/>
                        </a:moveTo>
                        <a:lnTo>
                          <a:pt x="26438" y="94806"/>
                        </a:lnTo>
                        <a:lnTo>
                          <a:pt x="30994" y="38287"/>
                        </a:lnTo>
                        <a:lnTo>
                          <a:pt x="30994" y="13674"/>
                        </a:lnTo>
                        <a:lnTo>
                          <a:pt x="30994" y="0"/>
                        </a:lnTo>
                        <a:lnTo>
                          <a:pt x="0" y="0"/>
                        </a:lnTo>
                        <a:lnTo>
                          <a:pt x="0" y="13674"/>
                        </a:lnTo>
                        <a:lnTo>
                          <a:pt x="0" y="38287"/>
                        </a:lnTo>
                        <a:lnTo>
                          <a:pt x="4556" y="94806"/>
                        </a:lnTo>
                        <a:close/>
                      </a:path>
                    </a:pathLst>
                  </a:custGeom>
                  <a:solidFill>
                    <a:srgbClr val="2D5967"/>
                  </a:solidFill>
                  <a:ln w="6417" cap="flat">
                    <a:noFill/>
                    <a:prstDash val="solid"/>
                    <a:miter/>
                  </a:ln>
                </p:spPr>
                <p:txBody>
                  <a:bodyPr rtlCol="0" anchor="ctr"/>
                  <a:lstStyle/>
                  <a:p>
                    <a:endParaRPr lang="en-US" sz="810"/>
                  </a:p>
                </p:txBody>
              </p:sp>
              <p:sp>
                <p:nvSpPr>
                  <p:cNvPr id="969" name="Freeform: Shape 968">
                    <a:extLst>
                      <a:ext uri="{FF2B5EF4-FFF2-40B4-BE49-F238E27FC236}">
                        <a16:creationId xmlns:a16="http://schemas.microsoft.com/office/drawing/2014/main" id="{FB7BF08D-B343-FC7D-4EF6-91B988755CE8}"/>
                      </a:ext>
                    </a:extLst>
                  </p:cNvPr>
                  <p:cNvSpPr/>
                  <p:nvPr/>
                </p:nvSpPr>
                <p:spPr>
                  <a:xfrm>
                    <a:off x="10420566" y="2689985"/>
                    <a:ext cx="30095" cy="27347"/>
                  </a:xfrm>
                  <a:custGeom>
                    <a:avLst/>
                    <a:gdLst>
                      <a:gd name="connsiteX0" fmla="*/ 30095 w 30095"/>
                      <a:gd name="connsiteY0" fmla="*/ 0 h 27347"/>
                      <a:gd name="connsiteX1" fmla="*/ 0 w 30095"/>
                      <a:gd name="connsiteY1" fmla="*/ 0 h 27347"/>
                      <a:gd name="connsiteX2" fmla="*/ 0 w 30095"/>
                      <a:gd name="connsiteY2" fmla="*/ 27348 h 27347"/>
                      <a:gd name="connsiteX3" fmla="*/ 30095 w 30095"/>
                      <a:gd name="connsiteY3" fmla="*/ 27348 h 27347"/>
                      <a:gd name="connsiteX4" fmla="*/ 30095 w 30095"/>
                      <a:gd name="connsiteY4" fmla="*/ 0 h 2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95" h="27347">
                        <a:moveTo>
                          <a:pt x="30095" y="0"/>
                        </a:moveTo>
                        <a:lnTo>
                          <a:pt x="0" y="0"/>
                        </a:lnTo>
                        <a:lnTo>
                          <a:pt x="0" y="27348"/>
                        </a:lnTo>
                        <a:lnTo>
                          <a:pt x="30095" y="27348"/>
                        </a:lnTo>
                        <a:lnTo>
                          <a:pt x="30095" y="0"/>
                        </a:lnTo>
                        <a:close/>
                      </a:path>
                    </a:pathLst>
                  </a:custGeom>
                  <a:solidFill>
                    <a:srgbClr val="2D5967"/>
                  </a:solidFill>
                  <a:ln w="6417" cap="flat">
                    <a:noFill/>
                    <a:prstDash val="solid"/>
                    <a:miter/>
                  </a:ln>
                </p:spPr>
                <p:txBody>
                  <a:bodyPr rtlCol="0" anchor="ctr"/>
                  <a:lstStyle/>
                  <a:p>
                    <a:endParaRPr lang="en-US" sz="810"/>
                  </a:p>
                </p:txBody>
              </p:sp>
            </p:grpSp>
          </p:grpSp>
          <p:sp>
            <p:nvSpPr>
              <p:cNvPr id="970" name="TextBox 969">
                <a:extLst>
                  <a:ext uri="{FF2B5EF4-FFF2-40B4-BE49-F238E27FC236}">
                    <a16:creationId xmlns:a16="http://schemas.microsoft.com/office/drawing/2014/main" id="{685A0E64-270F-944F-3EB0-32BC9988F88B}"/>
                  </a:ext>
                </a:extLst>
              </p:cNvPr>
              <p:cNvSpPr txBox="1"/>
              <p:nvPr/>
            </p:nvSpPr>
            <p:spPr>
              <a:xfrm>
                <a:off x="10051405" y="2785332"/>
                <a:ext cx="78098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Notifications</a:t>
                </a:r>
              </a:p>
            </p:txBody>
          </p:sp>
        </p:grpSp>
      </p:grpSp>
      <p:grpSp>
        <p:nvGrpSpPr>
          <p:cNvPr id="973" name="Graphic 4">
            <a:extLst>
              <a:ext uri="{FF2B5EF4-FFF2-40B4-BE49-F238E27FC236}">
                <a16:creationId xmlns:a16="http://schemas.microsoft.com/office/drawing/2014/main" id="{E0CB719F-334B-7DBB-8F89-AA62B3D5D252}"/>
              </a:ext>
            </a:extLst>
          </p:cNvPr>
          <p:cNvGrpSpPr/>
          <p:nvPr/>
        </p:nvGrpSpPr>
        <p:grpSpPr>
          <a:xfrm>
            <a:off x="691260" y="2633380"/>
            <a:ext cx="827471" cy="542252"/>
            <a:chOff x="990195" y="3717764"/>
            <a:chExt cx="827471" cy="542252"/>
          </a:xfrm>
        </p:grpSpPr>
        <p:grpSp>
          <p:nvGrpSpPr>
            <p:cNvPr id="974" name="Graphic 4">
              <a:extLst>
                <a:ext uri="{FF2B5EF4-FFF2-40B4-BE49-F238E27FC236}">
                  <a16:creationId xmlns:a16="http://schemas.microsoft.com/office/drawing/2014/main" id="{6D07E5BC-07B2-F96D-ADC2-68B274466316}"/>
                </a:ext>
              </a:extLst>
            </p:cNvPr>
            <p:cNvGrpSpPr/>
            <p:nvPr/>
          </p:nvGrpSpPr>
          <p:grpSpPr>
            <a:xfrm>
              <a:off x="1206366" y="3717764"/>
              <a:ext cx="385009" cy="365715"/>
              <a:chOff x="1206366" y="3717764"/>
              <a:chExt cx="385009" cy="365715"/>
            </a:xfrm>
          </p:grpSpPr>
          <p:sp>
            <p:nvSpPr>
              <p:cNvPr id="975" name="Freeform: Shape 974">
                <a:extLst>
                  <a:ext uri="{FF2B5EF4-FFF2-40B4-BE49-F238E27FC236}">
                    <a16:creationId xmlns:a16="http://schemas.microsoft.com/office/drawing/2014/main" id="{8AC0F099-F91F-A26E-700C-B912E8DEEB9C}"/>
                  </a:ext>
                </a:extLst>
              </p:cNvPr>
              <p:cNvSpPr/>
              <p:nvPr/>
            </p:nvSpPr>
            <p:spPr>
              <a:xfrm>
                <a:off x="1407720" y="3986546"/>
                <a:ext cx="91164" cy="91266"/>
              </a:xfrm>
              <a:custGeom>
                <a:avLst/>
                <a:gdLst>
                  <a:gd name="connsiteX0" fmla="*/ 48967 w 91164"/>
                  <a:gd name="connsiteY0" fmla="*/ 81481 h 91266"/>
                  <a:gd name="connsiteX1" fmla="*/ 45219 w 91164"/>
                  <a:gd name="connsiteY1" fmla="*/ 81481 h 91266"/>
                  <a:gd name="connsiteX2" fmla="*/ 40548 w 91164"/>
                  <a:gd name="connsiteY2" fmla="*/ 81481 h 91266"/>
                  <a:gd name="connsiteX3" fmla="*/ 35151 w 91164"/>
                  <a:gd name="connsiteY3" fmla="*/ 91177 h 91266"/>
                  <a:gd name="connsiteX4" fmla="*/ 19225 w 91164"/>
                  <a:gd name="connsiteY4" fmla="*/ 84317 h 91266"/>
                  <a:gd name="connsiteX5" fmla="*/ 22517 w 91164"/>
                  <a:gd name="connsiteY5" fmla="*/ 73710 h 91266"/>
                  <a:gd name="connsiteX6" fmla="*/ 16658 w 91164"/>
                  <a:gd name="connsiteY6" fmla="*/ 67762 h 91266"/>
                  <a:gd name="connsiteX7" fmla="*/ 6045 w 91164"/>
                  <a:gd name="connsiteY7" fmla="*/ 70784 h 91266"/>
                  <a:gd name="connsiteX8" fmla="*/ 0 w 91164"/>
                  <a:gd name="connsiteY8" fmla="*/ 54415 h 91266"/>
                  <a:gd name="connsiteX9" fmla="*/ 9157 w 91164"/>
                  <a:gd name="connsiteY9" fmla="*/ 49288 h 91266"/>
                  <a:gd name="connsiteX10" fmla="*/ 9157 w 91164"/>
                  <a:gd name="connsiteY10" fmla="*/ 40965 h 91266"/>
                  <a:gd name="connsiteX11" fmla="*/ 0 w 91164"/>
                  <a:gd name="connsiteY11" fmla="*/ 35575 h 91266"/>
                  <a:gd name="connsiteX12" fmla="*/ 6866 w 91164"/>
                  <a:gd name="connsiteY12" fmla="*/ 19571 h 91266"/>
                  <a:gd name="connsiteX13" fmla="*/ 17576 w 91164"/>
                  <a:gd name="connsiteY13" fmla="*/ 22953 h 91266"/>
                  <a:gd name="connsiteX14" fmla="*/ 23524 w 91164"/>
                  <a:gd name="connsiteY14" fmla="*/ 17101 h 91266"/>
                  <a:gd name="connsiteX15" fmla="*/ 20412 w 91164"/>
                  <a:gd name="connsiteY15" fmla="*/ 6398 h 91266"/>
                  <a:gd name="connsiteX16" fmla="*/ 36615 w 91164"/>
                  <a:gd name="connsiteY16" fmla="*/ 0 h 91266"/>
                  <a:gd name="connsiteX17" fmla="*/ 41742 w 91164"/>
                  <a:gd name="connsiteY17" fmla="*/ 9786 h 91266"/>
                  <a:gd name="connsiteX18" fmla="*/ 45309 w 91164"/>
                  <a:gd name="connsiteY18" fmla="*/ 9786 h 91266"/>
                  <a:gd name="connsiteX19" fmla="*/ 50071 w 91164"/>
                  <a:gd name="connsiteY19" fmla="*/ 9786 h 91266"/>
                  <a:gd name="connsiteX20" fmla="*/ 55557 w 91164"/>
                  <a:gd name="connsiteY20" fmla="*/ 90 h 91266"/>
                  <a:gd name="connsiteX21" fmla="*/ 71484 w 91164"/>
                  <a:gd name="connsiteY21" fmla="*/ 6949 h 91266"/>
                  <a:gd name="connsiteX22" fmla="*/ 68192 w 91164"/>
                  <a:gd name="connsiteY22" fmla="*/ 17556 h 91266"/>
                  <a:gd name="connsiteX23" fmla="*/ 73954 w 91164"/>
                  <a:gd name="connsiteY23" fmla="*/ 23498 h 91266"/>
                  <a:gd name="connsiteX24" fmla="*/ 84664 w 91164"/>
                  <a:gd name="connsiteY24" fmla="*/ 20482 h 91266"/>
                  <a:gd name="connsiteX25" fmla="*/ 91164 w 91164"/>
                  <a:gd name="connsiteY25" fmla="*/ 36672 h 91266"/>
                  <a:gd name="connsiteX26" fmla="*/ 81096 w 91164"/>
                  <a:gd name="connsiteY26" fmla="*/ 42159 h 91266"/>
                  <a:gd name="connsiteX27" fmla="*/ 81096 w 91164"/>
                  <a:gd name="connsiteY27" fmla="*/ 50481 h 91266"/>
                  <a:gd name="connsiteX28" fmla="*/ 90798 w 91164"/>
                  <a:gd name="connsiteY28" fmla="*/ 55878 h 91266"/>
                  <a:gd name="connsiteX29" fmla="*/ 83932 w 91164"/>
                  <a:gd name="connsiteY29" fmla="*/ 71881 h 91266"/>
                  <a:gd name="connsiteX30" fmla="*/ 73223 w 91164"/>
                  <a:gd name="connsiteY30" fmla="*/ 68314 h 91266"/>
                  <a:gd name="connsiteX31" fmla="*/ 67184 w 91164"/>
                  <a:gd name="connsiteY31" fmla="*/ 74166 h 91266"/>
                  <a:gd name="connsiteX32" fmla="*/ 70297 w 91164"/>
                  <a:gd name="connsiteY32" fmla="*/ 84863 h 91266"/>
                  <a:gd name="connsiteX33" fmla="*/ 54094 w 91164"/>
                  <a:gd name="connsiteY33" fmla="*/ 91267 h 91266"/>
                  <a:gd name="connsiteX34" fmla="*/ 48967 w 91164"/>
                  <a:gd name="connsiteY34" fmla="*/ 81481 h 9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1164" h="91266">
                    <a:moveTo>
                      <a:pt x="48967" y="81481"/>
                    </a:moveTo>
                    <a:lnTo>
                      <a:pt x="45219" y="81481"/>
                    </a:lnTo>
                    <a:cubicBezTo>
                      <a:pt x="43667" y="81616"/>
                      <a:pt x="42101" y="81616"/>
                      <a:pt x="40548" y="81481"/>
                    </a:cubicBezTo>
                    <a:lnTo>
                      <a:pt x="35151" y="91177"/>
                    </a:lnTo>
                    <a:lnTo>
                      <a:pt x="19225" y="84317"/>
                    </a:lnTo>
                    <a:lnTo>
                      <a:pt x="22517" y="73710"/>
                    </a:lnTo>
                    <a:cubicBezTo>
                      <a:pt x="20341" y="71958"/>
                      <a:pt x="18378" y="69963"/>
                      <a:pt x="16658" y="67762"/>
                    </a:cubicBezTo>
                    <a:lnTo>
                      <a:pt x="6045" y="70784"/>
                    </a:lnTo>
                    <a:lnTo>
                      <a:pt x="0" y="54415"/>
                    </a:lnTo>
                    <a:lnTo>
                      <a:pt x="9157" y="49288"/>
                    </a:lnTo>
                    <a:cubicBezTo>
                      <a:pt x="8836" y="46529"/>
                      <a:pt x="8836" y="43731"/>
                      <a:pt x="9157" y="40965"/>
                    </a:cubicBezTo>
                    <a:lnTo>
                      <a:pt x="0" y="35575"/>
                    </a:lnTo>
                    <a:lnTo>
                      <a:pt x="6866" y="19571"/>
                    </a:lnTo>
                    <a:lnTo>
                      <a:pt x="17576" y="22953"/>
                    </a:lnTo>
                    <a:cubicBezTo>
                      <a:pt x="19328" y="20778"/>
                      <a:pt x="21323" y="18814"/>
                      <a:pt x="23524" y="17101"/>
                    </a:cubicBezTo>
                    <a:lnTo>
                      <a:pt x="20412" y="6398"/>
                    </a:lnTo>
                    <a:lnTo>
                      <a:pt x="36615" y="0"/>
                    </a:lnTo>
                    <a:lnTo>
                      <a:pt x="41742" y="9786"/>
                    </a:lnTo>
                    <a:lnTo>
                      <a:pt x="45309" y="9786"/>
                    </a:lnTo>
                    <a:cubicBezTo>
                      <a:pt x="46894" y="9644"/>
                      <a:pt x="48486" y="9644"/>
                      <a:pt x="50071" y="9786"/>
                    </a:cubicBezTo>
                    <a:lnTo>
                      <a:pt x="55557" y="90"/>
                    </a:lnTo>
                    <a:lnTo>
                      <a:pt x="71484" y="6949"/>
                    </a:lnTo>
                    <a:lnTo>
                      <a:pt x="68192" y="17556"/>
                    </a:lnTo>
                    <a:cubicBezTo>
                      <a:pt x="70361" y="19283"/>
                      <a:pt x="72299" y="21278"/>
                      <a:pt x="73954" y="23498"/>
                    </a:cubicBezTo>
                    <a:lnTo>
                      <a:pt x="84664" y="20482"/>
                    </a:lnTo>
                    <a:lnTo>
                      <a:pt x="91164" y="36672"/>
                    </a:lnTo>
                    <a:lnTo>
                      <a:pt x="81096" y="42159"/>
                    </a:lnTo>
                    <a:cubicBezTo>
                      <a:pt x="81410" y="44924"/>
                      <a:pt x="81410" y="47716"/>
                      <a:pt x="81096" y="50481"/>
                    </a:cubicBezTo>
                    <a:lnTo>
                      <a:pt x="90798" y="55878"/>
                    </a:lnTo>
                    <a:lnTo>
                      <a:pt x="83932" y="71881"/>
                    </a:lnTo>
                    <a:lnTo>
                      <a:pt x="73223" y="68314"/>
                    </a:lnTo>
                    <a:cubicBezTo>
                      <a:pt x="71445" y="70489"/>
                      <a:pt x="69417" y="72452"/>
                      <a:pt x="67184" y="74166"/>
                    </a:cubicBezTo>
                    <a:lnTo>
                      <a:pt x="70297" y="84863"/>
                    </a:lnTo>
                    <a:lnTo>
                      <a:pt x="54094" y="91267"/>
                    </a:lnTo>
                    <a:lnTo>
                      <a:pt x="48967" y="81481"/>
                    </a:lnTo>
                    <a:close/>
                  </a:path>
                </a:pathLst>
              </a:custGeom>
              <a:solidFill>
                <a:srgbClr val="FFFFFF"/>
              </a:solidFill>
              <a:ln w="6417" cap="flat">
                <a:noFill/>
                <a:prstDash val="solid"/>
                <a:miter/>
              </a:ln>
            </p:spPr>
            <p:txBody>
              <a:bodyPr rtlCol="0" anchor="ctr"/>
              <a:lstStyle/>
              <a:p>
                <a:endParaRPr lang="en-US" sz="810"/>
              </a:p>
            </p:txBody>
          </p:sp>
          <p:sp>
            <p:nvSpPr>
              <p:cNvPr id="976" name="Freeform: Shape 975">
                <a:extLst>
                  <a:ext uri="{FF2B5EF4-FFF2-40B4-BE49-F238E27FC236}">
                    <a16:creationId xmlns:a16="http://schemas.microsoft.com/office/drawing/2014/main" id="{BECC5D26-EA14-F7EA-B1D2-8127AA67E7BA}"/>
                  </a:ext>
                </a:extLst>
              </p:cNvPr>
              <p:cNvSpPr/>
              <p:nvPr/>
            </p:nvSpPr>
            <p:spPr>
              <a:xfrm>
                <a:off x="1401861" y="3980778"/>
                <a:ext cx="102329" cy="102701"/>
              </a:xfrm>
              <a:custGeom>
                <a:avLst/>
                <a:gdLst>
                  <a:gd name="connsiteX0" fmla="*/ 40182 w 102329"/>
                  <a:gd name="connsiteY0" fmla="*/ 11339 h 102701"/>
                  <a:gd name="connsiteX1" fmla="*/ 41921 w 102329"/>
                  <a:gd name="connsiteY1" fmla="*/ 14637 h 102701"/>
                  <a:gd name="connsiteX2" fmla="*/ 44937 w 102329"/>
                  <a:gd name="connsiteY2" fmla="*/ 20393 h 102701"/>
                  <a:gd name="connsiteX3" fmla="*/ 46772 w 102329"/>
                  <a:gd name="connsiteY3" fmla="*/ 20393 h 102701"/>
                  <a:gd name="connsiteX4" fmla="*/ 50982 w 102329"/>
                  <a:gd name="connsiteY4" fmla="*/ 20393 h 102701"/>
                  <a:gd name="connsiteX5" fmla="*/ 58214 w 102329"/>
                  <a:gd name="connsiteY5" fmla="*/ 21220 h 102701"/>
                  <a:gd name="connsiteX6" fmla="*/ 63155 w 102329"/>
                  <a:gd name="connsiteY6" fmla="*/ 12070 h 102701"/>
                  <a:gd name="connsiteX7" fmla="*/ 71573 w 102329"/>
                  <a:gd name="connsiteY7" fmla="*/ 15734 h 102701"/>
                  <a:gd name="connsiteX8" fmla="*/ 68461 w 102329"/>
                  <a:gd name="connsiteY8" fmla="*/ 25520 h 102701"/>
                  <a:gd name="connsiteX9" fmla="*/ 77612 w 102329"/>
                  <a:gd name="connsiteY9" fmla="*/ 34664 h 102701"/>
                  <a:gd name="connsiteX10" fmla="*/ 87500 w 102329"/>
                  <a:gd name="connsiteY10" fmla="*/ 31827 h 102701"/>
                  <a:gd name="connsiteX11" fmla="*/ 90888 w 102329"/>
                  <a:gd name="connsiteY11" fmla="*/ 40330 h 102701"/>
                  <a:gd name="connsiteX12" fmla="*/ 81731 w 102329"/>
                  <a:gd name="connsiteY12" fmla="*/ 45085 h 102701"/>
                  <a:gd name="connsiteX13" fmla="*/ 81731 w 102329"/>
                  <a:gd name="connsiteY13" fmla="*/ 47010 h 102701"/>
                  <a:gd name="connsiteX14" fmla="*/ 81186 w 102329"/>
                  <a:gd name="connsiteY14" fmla="*/ 58348 h 102701"/>
                  <a:gd name="connsiteX15" fmla="*/ 90336 w 102329"/>
                  <a:gd name="connsiteY15" fmla="*/ 63379 h 102701"/>
                  <a:gd name="connsiteX16" fmla="*/ 86769 w 102329"/>
                  <a:gd name="connsiteY16" fmla="*/ 71792 h 102701"/>
                  <a:gd name="connsiteX17" fmla="*/ 76880 w 102329"/>
                  <a:gd name="connsiteY17" fmla="*/ 68679 h 102701"/>
                  <a:gd name="connsiteX18" fmla="*/ 75873 w 102329"/>
                  <a:gd name="connsiteY18" fmla="*/ 70239 h 102701"/>
                  <a:gd name="connsiteX19" fmla="*/ 67454 w 102329"/>
                  <a:gd name="connsiteY19" fmla="*/ 77920 h 102701"/>
                  <a:gd name="connsiteX20" fmla="*/ 70200 w 102329"/>
                  <a:gd name="connsiteY20" fmla="*/ 87795 h 102701"/>
                  <a:gd name="connsiteX21" fmla="*/ 61692 w 102329"/>
                  <a:gd name="connsiteY21" fmla="*/ 91177 h 102701"/>
                  <a:gd name="connsiteX22" fmla="*/ 56930 w 102329"/>
                  <a:gd name="connsiteY22" fmla="*/ 82033 h 102701"/>
                  <a:gd name="connsiteX23" fmla="*/ 55101 w 102329"/>
                  <a:gd name="connsiteY23" fmla="*/ 82033 h 102701"/>
                  <a:gd name="connsiteX24" fmla="*/ 50706 w 102329"/>
                  <a:gd name="connsiteY24" fmla="*/ 82033 h 102701"/>
                  <a:gd name="connsiteX25" fmla="*/ 43660 w 102329"/>
                  <a:gd name="connsiteY25" fmla="*/ 81211 h 102701"/>
                  <a:gd name="connsiteX26" fmla="*/ 38719 w 102329"/>
                  <a:gd name="connsiteY26" fmla="*/ 90356 h 102701"/>
                  <a:gd name="connsiteX27" fmla="*/ 30294 w 102329"/>
                  <a:gd name="connsiteY27" fmla="*/ 86788 h 102701"/>
                  <a:gd name="connsiteX28" fmla="*/ 33316 w 102329"/>
                  <a:gd name="connsiteY28" fmla="*/ 77554 h 102701"/>
                  <a:gd name="connsiteX29" fmla="*/ 31757 w 102329"/>
                  <a:gd name="connsiteY29" fmla="*/ 76457 h 102701"/>
                  <a:gd name="connsiteX30" fmla="*/ 24166 w 102329"/>
                  <a:gd name="connsiteY30" fmla="*/ 68044 h 102701"/>
                  <a:gd name="connsiteX31" fmla="*/ 15009 w 102329"/>
                  <a:gd name="connsiteY31" fmla="*/ 70784 h 102701"/>
                  <a:gd name="connsiteX32" fmla="*/ 11627 w 102329"/>
                  <a:gd name="connsiteY32" fmla="*/ 62372 h 102701"/>
                  <a:gd name="connsiteX33" fmla="*/ 20778 w 102329"/>
                  <a:gd name="connsiteY33" fmla="*/ 57617 h 102701"/>
                  <a:gd name="connsiteX34" fmla="*/ 20778 w 102329"/>
                  <a:gd name="connsiteY34" fmla="*/ 55698 h 102701"/>
                  <a:gd name="connsiteX35" fmla="*/ 21323 w 102329"/>
                  <a:gd name="connsiteY35" fmla="*/ 44353 h 102701"/>
                  <a:gd name="connsiteX36" fmla="*/ 12173 w 102329"/>
                  <a:gd name="connsiteY36" fmla="*/ 39329 h 102701"/>
                  <a:gd name="connsiteX37" fmla="*/ 15741 w 102329"/>
                  <a:gd name="connsiteY37" fmla="*/ 30910 h 102701"/>
                  <a:gd name="connsiteX38" fmla="*/ 25629 w 102329"/>
                  <a:gd name="connsiteY38" fmla="*/ 34022 h 102701"/>
                  <a:gd name="connsiteX39" fmla="*/ 34779 w 102329"/>
                  <a:gd name="connsiteY39" fmla="*/ 24878 h 102701"/>
                  <a:gd name="connsiteX40" fmla="*/ 33316 w 102329"/>
                  <a:gd name="connsiteY40" fmla="*/ 19392 h 102701"/>
                  <a:gd name="connsiteX41" fmla="*/ 32033 w 102329"/>
                  <a:gd name="connsiteY41" fmla="*/ 14906 h 102701"/>
                  <a:gd name="connsiteX42" fmla="*/ 33868 w 102329"/>
                  <a:gd name="connsiteY42" fmla="*/ 14175 h 102701"/>
                  <a:gd name="connsiteX43" fmla="*/ 38899 w 102329"/>
                  <a:gd name="connsiteY43" fmla="*/ 12166 h 102701"/>
                  <a:gd name="connsiteX44" fmla="*/ 40548 w 102329"/>
                  <a:gd name="connsiteY44" fmla="*/ 11525 h 102701"/>
                  <a:gd name="connsiteX45" fmla="*/ 40182 w 102329"/>
                  <a:gd name="connsiteY45" fmla="*/ 11339 h 102701"/>
                  <a:gd name="connsiteX46" fmla="*/ 44847 w 102329"/>
                  <a:gd name="connsiteY46" fmla="*/ 0 h 102701"/>
                  <a:gd name="connsiteX47" fmla="*/ 37160 w 102329"/>
                  <a:gd name="connsiteY47" fmla="*/ 3022 h 102701"/>
                  <a:gd name="connsiteX48" fmla="*/ 35511 w 102329"/>
                  <a:gd name="connsiteY48" fmla="*/ 3657 h 102701"/>
                  <a:gd name="connsiteX49" fmla="*/ 30480 w 102329"/>
                  <a:gd name="connsiteY49" fmla="*/ 5672 h 102701"/>
                  <a:gd name="connsiteX50" fmla="*/ 28651 w 102329"/>
                  <a:gd name="connsiteY50" fmla="*/ 6404 h 102701"/>
                  <a:gd name="connsiteX51" fmla="*/ 20957 w 102329"/>
                  <a:gd name="connsiteY51" fmla="*/ 9420 h 102701"/>
                  <a:gd name="connsiteX52" fmla="*/ 23248 w 102329"/>
                  <a:gd name="connsiteY52" fmla="*/ 17377 h 102701"/>
                  <a:gd name="connsiteX53" fmla="*/ 24345 w 102329"/>
                  <a:gd name="connsiteY53" fmla="*/ 21220 h 102701"/>
                  <a:gd name="connsiteX54" fmla="*/ 22151 w 102329"/>
                  <a:gd name="connsiteY54" fmla="*/ 23415 h 102701"/>
                  <a:gd name="connsiteX55" fmla="*/ 18217 w 102329"/>
                  <a:gd name="connsiteY55" fmla="*/ 22221 h 102701"/>
                  <a:gd name="connsiteX56" fmla="*/ 10344 w 102329"/>
                  <a:gd name="connsiteY56" fmla="*/ 19757 h 102701"/>
                  <a:gd name="connsiteX57" fmla="*/ 7142 w 102329"/>
                  <a:gd name="connsiteY57" fmla="*/ 27349 h 102701"/>
                  <a:gd name="connsiteX58" fmla="*/ 3478 w 102329"/>
                  <a:gd name="connsiteY58" fmla="*/ 35665 h 102701"/>
                  <a:gd name="connsiteX59" fmla="*/ 186 w 102329"/>
                  <a:gd name="connsiteY59" fmla="*/ 43256 h 102701"/>
                  <a:gd name="connsiteX60" fmla="*/ 7411 w 102329"/>
                  <a:gd name="connsiteY60" fmla="*/ 47279 h 102701"/>
                  <a:gd name="connsiteX61" fmla="*/ 10889 w 102329"/>
                  <a:gd name="connsiteY61" fmla="*/ 49294 h 102701"/>
                  <a:gd name="connsiteX62" fmla="*/ 10889 w 102329"/>
                  <a:gd name="connsiteY62" fmla="*/ 52406 h 102701"/>
                  <a:gd name="connsiteX63" fmla="*/ 7322 w 102329"/>
                  <a:gd name="connsiteY63" fmla="*/ 54235 h 102701"/>
                  <a:gd name="connsiteX64" fmla="*/ 0 w 102329"/>
                  <a:gd name="connsiteY64" fmla="*/ 58072 h 102701"/>
                  <a:gd name="connsiteX65" fmla="*/ 3112 w 102329"/>
                  <a:gd name="connsiteY65" fmla="*/ 65753 h 102701"/>
                  <a:gd name="connsiteX66" fmla="*/ 6410 w 102329"/>
                  <a:gd name="connsiteY66" fmla="*/ 74262 h 102701"/>
                  <a:gd name="connsiteX67" fmla="*/ 9516 w 102329"/>
                  <a:gd name="connsiteY67" fmla="*/ 81853 h 102701"/>
                  <a:gd name="connsiteX68" fmla="*/ 17479 w 102329"/>
                  <a:gd name="connsiteY68" fmla="*/ 79659 h 102701"/>
                  <a:gd name="connsiteX69" fmla="*/ 21323 w 102329"/>
                  <a:gd name="connsiteY69" fmla="*/ 78561 h 102701"/>
                  <a:gd name="connsiteX70" fmla="*/ 23524 w 102329"/>
                  <a:gd name="connsiteY70" fmla="*/ 80756 h 102701"/>
                  <a:gd name="connsiteX71" fmla="*/ 22241 w 102329"/>
                  <a:gd name="connsiteY71" fmla="*/ 84593 h 102701"/>
                  <a:gd name="connsiteX72" fmla="*/ 19770 w 102329"/>
                  <a:gd name="connsiteY72" fmla="*/ 92460 h 102701"/>
                  <a:gd name="connsiteX73" fmla="*/ 27368 w 102329"/>
                  <a:gd name="connsiteY73" fmla="*/ 95752 h 102701"/>
                  <a:gd name="connsiteX74" fmla="*/ 35787 w 102329"/>
                  <a:gd name="connsiteY74" fmla="*/ 99320 h 102701"/>
                  <a:gd name="connsiteX75" fmla="*/ 43384 w 102329"/>
                  <a:gd name="connsiteY75" fmla="*/ 102612 h 102701"/>
                  <a:gd name="connsiteX76" fmla="*/ 47414 w 102329"/>
                  <a:gd name="connsiteY76" fmla="*/ 95386 h 102701"/>
                  <a:gd name="connsiteX77" fmla="*/ 49333 w 102329"/>
                  <a:gd name="connsiteY77" fmla="*/ 91908 h 102701"/>
                  <a:gd name="connsiteX78" fmla="*/ 52445 w 102329"/>
                  <a:gd name="connsiteY78" fmla="*/ 91908 h 102701"/>
                  <a:gd name="connsiteX79" fmla="*/ 54370 w 102329"/>
                  <a:gd name="connsiteY79" fmla="*/ 95386 h 102701"/>
                  <a:gd name="connsiteX80" fmla="*/ 58117 w 102329"/>
                  <a:gd name="connsiteY80" fmla="*/ 102701 h 102701"/>
                  <a:gd name="connsiteX81" fmla="*/ 65805 w 102329"/>
                  <a:gd name="connsiteY81" fmla="*/ 99685 h 102701"/>
                  <a:gd name="connsiteX82" fmla="*/ 74320 w 102329"/>
                  <a:gd name="connsiteY82" fmla="*/ 96297 h 102701"/>
                  <a:gd name="connsiteX83" fmla="*/ 82007 w 102329"/>
                  <a:gd name="connsiteY83" fmla="*/ 93282 h 102701"/>
                  <a:gd name="connsiteX84" fmla="*/ 79081 w 102329"/>
                  <a:gd name="connsiteY84" fmla="*/ 85414 h 102701"/>
                  <a:gd name="connsiteX85" fmla="*/ 77984 w 102329"/>
                  <a:gd name="connsiteY85" fmla="*/ 81577 h 102701"/>
                  <a:gd name="connsiteX86" fmla="*/ 80268 w 102329"/>
                  <a:gd name="connsiteY86" fmla="*/ 79383 h 102701"/>
                  <a:gd name="connsiteX87" fmla="*/ 84112 w 102329"/>
                  <a:gd name="connsiteY87" fmla="*/ 80570 h 102701"/>
                  <a:gd name="connsiteX88" fmla="*/ 91985 w 102329"/>
                  <a:gd name="connsiteY88" fmla="*/ 83040 h 102701"/>
                  <a:gd name="connsiteX89" fmla="*/ 95187 w 102329"/>
                  <a:gd name="connsiteY89" fmla="*/ 75449 h 102701"/>
                  <a:gd name="connsiteX90" fmla="*/ 98851 w 102329"/>
                  <a:gd name="connsiteY90" fmla="*/ 67037 h 102701"/>
                  <a:gd name="connsiteX91" fmla="*/ 102143 w 102329"/>
                  <a:gd name="connsiteY91" fmla="*/ 59535 h 102701"/>
                  <a:gd name="connsiteX92" fmla="*/ 94912 w 102329"/>
                  <a:gd name="connsiteY92" fmla="*/ 55512 h 102701"/>
                  <a:gd name="connsiteX93" fmla="*/ 91434 w 102329"/>
                  <a:gd name="connsiteY93" fmla="*/ 53504 h 102701"/>
                  <a:gd name="connsiteX94" fmla="*/ 91434 w 102329"/>
                  <a:gd name="connsiteY94" fmla="*/ 50391 h 102701"/>
                  <a:gd name="connsiteX95" fmla="*/ 95008 w 102329"/>
                  <a:gd name="connsiteY95" fmla="*/ 48563 h 102701"/>
                  <a:gd name="connsiteX96" fmla="*/ 102329 w 102329"/>
                  <a:gd name="connsiteY96" fmla="*/ 44719 h 102701"/>
                  <a:gd name="connsiteX97" fmla="*/ 99217 w 102329"/>
                  <a:gd name="connsiteY97" fmla="*/ 37038 h 102701"/>
                  <a:gd name="connsiteX98" fmla="*/ 95919 w 102329"/>
                  <a:gd name="connsiteY98" fmla="*/ 28536 h 102701"/>
                  <a:gd name="connsiteX99" fmla="*/ 93083 w 102329"/>
                  <a:gd name="connsiteY99" fmla="*/ 20489 h 102701"/>
                  <a:gd name="connsiteX100" fmla="*/ 85119 w 102329"/>
                  <a:gd name="connsiteY100" fmla="*/ 22773 h 102701"/>
                  <a:gd name="connsiteX101" fmla="*/ 81276 w 102329"/>
                  <a:gd name="connsiteY101" fmla="*/ 23871 h 102701"/>
                  <a:gd name="connsiteX102" fmla="*/ 79081 w 102329"/>
                  <a:gd name="connsiteY102" fmla="*/ 22042 h 102701"/>
                  <a:gd name="connsiteX103" fmla="*/ 80358 w 102329"/>
                  <a:gd name="connsiteY103" fmla="*/ 18198 h 102701"/>
                  <a:gd name="connsiteX104" fmla="*/ 82829 w 102329"/>
                  <a:gd name="connsiteY104" fmla="*/ 10337 h 102701"/>
                  <a:gd name="connsiteX105" fmla="*/ 75237 w 102329"/>
                  <a:gd name="connsiteY105" fmla="*/ 7046 h 102701"/>
                  <a:gd name="connsiteX106" fmla="*/ 66812 w 102329"/>
                  <a:gd name="connsiteY106" fmla="*/ 3478 h 102701"/>
                  <a:gd name="connsiteX107" fmla="*/ 59221 w 102329"/>
                  <a:gd name="connsiteY107" fmla="*/ 186 h 102701"/>
                  <a:gd name="connsiteX108" fmla="*/ 55191 w 102329"/>
                  <a:gd name="connsiteY108" fmla="*/ 7411 h 102701"/>
                  <a:gd name="connsiteX109" fmla="*/ 53266 w 102329"/>
                  <a:gd name="connsiteY109" fmla="*/ 10883 h 102701"/>
                  <a:gd name="connsiteX110" fmla="*/ 50154 w 102329"/>
                  <a:gd name="connsiteY110" fmla="*/ 10883 h 102701"/>
                  <a:gd name="connsiteX111" fmla="*/ 48415 w 102329"/>
                  <a:gd name="connsiteY111" fmla="*/ 7591 h 102701"/>
                  <a:gd name="connsiteX112" fmla="*/ 44668 w 102329"/>
                  <a:gd name="connsiteY112" fmla="*/ 276 h 102701"/>
                  <a:gd name="connsiteX113" fmla="*/ 44847 w 102329"/>
                  <a:gd name="connsiteY113" fmla="*/ 0 h 10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02329" h="102701">
                    <a:moveTo>
                      <a:pt x="40182" y="11339"/>
                    </a:moveTo>
                    <a:lnTo>
                      <a:pt x="41921" y="14637"/>
                    </a:lnTo>
                    <a:lnTo>
                      <a:pt x="44937" y="20393"/>
                    </a:lnTo>
                    <a:lnTo>
                      <a:pt x="46772" y="20393"/>
                    </a:lnTo>
                    <a:lnTo>
                      <a:pt x="50982" y="20393"/>
                    </a:lnTo>
                    <a:cubicBezTo>
                      <a:pt x="53414" y="20393"/>
                      <a:pt x="55839" y="20669"/>
                      <a:pt x="58214" y="21220"/>
                    </a:cubicBezTo>
                    <a:lnTo>
                      <a:pt x="63155" y="12070"/>
                    </a:lnTo>
                    <a:lnTo>
                      <a:pt x="71573" y="15734"/>
                    </a:lnTo>
                    <a:lnTo>
                      <a:pt x="68461" y="25520"/>
                    </a:lnTo>
                    <a:cubicBezTo>
                      <a:pt x="72125" y="27881"/>
                      <a:pt x="75244" y="31000"/>
                      <a:pt x="77612" y="34664"/>
                    </a:cubicBezTo>
                    <a:lnTo>
                      <a:pt x="87500" y="31827"/>
                    </a:lnTo>
                    <a:lnTo>
                      <a:pt x="90888" y="40330"/>
                    </a:lnTo>
                    <a:lnTo>
                      <a:pt x="81731" y="45085"/>
                    </a:lnTo>
                    <a:cubicBezTo>
                      <a:pt x="81731" y="45726"/>
                      <a:pt x="81731" y="46368"/>
                      <a:pt x="81731" y="47010"/>
                    </a:cubicBezTo>
                    <a:cubicBezTo>
                      <a:pt x="82283" y="50789"/>
                      <a:pt x="82097" y="54639"/>
                      <a:pt x="81186" y="58348"/>
                    </a:cubicBezTo>
                    <a:lnTo>
                      <a:pt x="90336" y="63379"/>
                    </a:lnTo>
                    <a:lnTo>
                      <a:pt x="86769" y="71792"/>
                    </a:lnTo>
                    <a:lnTo>
                      <a:pt x="76880" y="68679"/>
                    </a:lnTo>
                    <a:cubicBezTo>
                      <a:pt x="76598" y="69231"/>
                      <a:pt x="76264" y="69751"/>
                      <a:pt x="75873" y="70239"/>
                    </a:cubicBezTo>
                    <a:cubicBezTo>
                      <a:pt x="73550" y="73280"/>
                      <a:pt x="70701" y="75886"/>
                      <a:pt x="67454" y="77920"/>
                    </a:cubicBezTo>
                    <a:lnTo>
                      <a:pt x="70200" y="87795"/>
                    </a:lnTo>
                    <a:lnTo>
                      <a:pt x="61692" y="91177"/>
                    </a:lnTo>
                    <a:lnTo>
                      <a:pt x="56930" y="82033"/>
                    </a:lnTo>
                    <a:lnTo>
                      <a:pt x="55101" y="82033"/>
                    </a:lnTo>
                    <a:cubicBezTo>
                      <a:pt x="53638" y="82168"/>
                      <a:pt x="52169" y="82168"/>
                      <a:pt x="50706" y="82033"/>
                    </a:cubicBezTo>
                    <a:cubicBezTo>
                      <a:pt x="48332" y="82033"/>
                      <a:pt x="45970" y="81757"/>
                      <a:pt x="43660" y="81211"/>
                    </a:cubicBezTo>
                    <a:lnTo>
                      <a:pt x="38719" y="90356"/>
                    </a:lnTo>
                    <a:lnTo>
                      <a:pt x="30294" y="86788"/>
                    </a:lnTo>
                    <a:lnTo>
                      <a:pt x="33316" y="77554"/>
                    </a:lnTo>
                    <a:lnTo>
                      <a:pt x="31757" y="76457"/>
                    </a:lnTo>
                    <a:cubicBezTo>
                      <a:pt x="28747" y="74127"/>
                      <a:pt x="26174" y="71278"/>
                      <a:pt x="24166" y="68044"/>
                    </a:cubicBezTo>
                    <a:lnTo>
                      <a:pt x="15009" y="70784"/>
                    </a:lnTo>
                    <a:lnTo>
                      <a:pt x="11627" y="62372"/>
                    </a:lnTo>
                    <a:lnTo>
                      <a:pt x="20778" y="57617"/>
                    </a:lnTo>
                    <a:cubicBezTo>
                      <a:pt x="20778" y="56975"/>
                      <a:pt x="20778" y="56333"/>
                      <a:pt x="20778" y="55698"/>
                    </a:cubicBezTo>
                    <a:cubicBezTo>
                      <a:pt x="20264" y="51912"/>
                      <a:pt x="20450" y="48069"/>
                      <a:pt x="21323" y="44353"/>
                    </a:cubicBezTo>
                    <a:lnTo>
                      <a:pt x="12173" y="39329"/>
                    </a:lnTo>
                    <a:lnTo>
                      <a:pt x="15741" y="30910"/>
                    </a:lnTo>
                    <a:lnTo>
                      <a:pt x="25629" y="34022"/>
                    </a:lnTo>
                    <a:cubicBezTo>
                      <a:pt x="28009" y="30371"/>
                      <a:pt x="31128" y="27252"/>
                      <a:pt x="34779" y="24878"/>
                    </a:cubicBezTo>
                    <a:lnTo>
                      <a:pt x="33316" y="19392"/>
                    </a:lnTo>
                    <a:lnTo>
                      <a:pt x="32033" y="14906"/>
                    </a:lnTo>
                    <a:lnTo>
                      <a:pt x="33868" y="14175"/>
                    </a:lnTo>
                    <a:lnTo>
                      <a:pt x="38899" y="12166"/>
                    </a:lnTo>
                    <a:lnTo>
                      <a:pt x="40548" y="11525"/>
                    </a:lnTo>
                    <a:lnTo>
                      <a:pt x="40182" y="11339"/>
                    </a:lnTo>
                    <a:close/>
                    <a:moveTo>
                      <a:pt x="44847" y="0"/>
                    </a:moveTo>
                    <a:lnTo>
                      <a:pt x="37160" y="3022"/>
                    </a:lnTo>
                    <a:lnTo>
                      <a:pt x="35511" y="3657"/>
                    </a:lnTo>
                    <a:lnTo>
                      <a:pt x="30480" y="5672"/>
                    </a:lnTo>
                    <a:lnTo>
                      <a:pt x="28651" y="6404"/>
                    </a:lnTo>
                    <a:lnTo>
                      <a:pt x="20957" y="9420"/>
                    </a:lnTo>
                    <a:lnTo>
                      <a:pt x="23248" y="17377"/>
                    </a:lnTo>
                    <a:lnTo>
                      <a:pt x="24345" y="21220"/>
                    </a:lnTo>
                    <a:cubicBezTo>
                      <a:pt x="23569" y="21901"/>
                      <a:pt x="22837" y="22639"/>
                      <a:pt x="22151" y="23415"/>
                    </a:cubicBezTo>
                    <a:lnTo>
                      <a:pt x="18217" y="22221"/>
                    </a:lnTo>
                    <a:lnTo>
                      <a:pt x="10344" y="19757"/>
                    </a:lnTo>
                    <a:lnTo>
                      <a:pt x="7142" y="27349"/>
                    </a:lnTo>
                    <a:lnTo>
                      <a:pt x="3478" y="35665"/>
                    </a:lnTo>
                    <a:lnTo>
                      <a:pt x="186" y="43256"/>
                    </a:lnTo>
                    <a:lnTo>
                      <a:pt x="7411" y="47279"/>
                    </a:lnTo>
                    <a:lnTo>
                      <a:pt x="10889" y="49294"/>
                    </a:lnTo>
                    <a:lnTo>
                      <a:pt x="10889" y="52406"/>
                    </a:lnTo>
                    <a:lnTo>
                      <a:pt x="7322" y="54235"/>
                    </a:lnTo>
                    <a:lnTo>
                      <a:pt x="0" y="58072"/>
                    </a:lnTo>
                    <a:lnTo>
                      <a:pt x="3112" y="65753"/>
                    </a:lnTo>
                    <a:lnTo>
                      <a:pt x="6410" y="74262"/>
                    </a:lnTo>
                    <a:lnTo>
                      <a:pt x="9516" y="81853"/>
                    </a:lnTo>
                    <a:lnTo>
                      <a:pt x="17479" y="79659"/>
                    </a:lnTo>
                    <a:lnTo>
                      <a:pt x="21323" y="78561"/>
                    </a:lnTo>
                    <a:lnTo>
                      <a:pt x="23524" y="80756"/>
                    </a:lnTo>
                    <a:lnTo>
                      <a:pt x="22241" y="84593"/>
                    </a:lnTo>
                    <a:lnTo>
                      <a:pt x="19770" y="92460"/>
                    </a:lnTo>
                    <a:lnTo>
                      <a:pt x="27368" y="95752"/>
                    </a:lnTo>
                    <a:lnTo>
                      <a:pt x="35787" y="99320"/>
                    </a:lnTo>
                    <a:lnTo>
                      <a:pt x="43384" y="102612"/>
                    </a:lnTo>
                    <a:lnTo>
                      <a:pt x="47414" y="95386"/>
                    </a:lnTo>
                    <a:lnTo>
                      <a:pt x="49333" y="91908"/>
                    </a:lnTo>
                    <a:lnTo>
                      <a:pt x="52445" y="91908"/>
                    </a:lnTo>
                    <a:lnTo>
                      <a:pt x="54370" y="95386"/>
                    </a:lnTo>
                    <a:lnTo>
                      <a:pt x="58117" y="102701"/>
                    </a:lnTo>
                    <a:lnTo>
                      <a:pt x="65805" y="99685"/>
                    </a:lnTo>
                    <a:lnTo>
                      <a:pt x="74320" y="96297"/>
                    </a:lnTo>
                    <a:lnTo>
                      <a:pt x="82007" y="93282"/>
                    </a:lnTo>
                    <a:lnTo>
                      <a:pt x="79081" y="85414"/>
                    </a:lnTo>
                    <a:lnTo>
                      <a:pt x="77984" y="81577"/>
                    </a:lnTo>
                    <a:lnTo>
                      <a:pt x="80268" y="79383"/>
                    </a:lnTo>
                    <a:lnTo>
                      <a:pt x="84112" y="80570"/>
                    </a:lnTo>
                    <a:lnTo>
                      <a:pt x="91985" y="83040"/>
                    </a:lnTo>
                    <a:lnTo>
                      <a:pt x="95187" y="75449"/>
                    </a:lnTo>
                    <a:lnTo>
                      <a:pt x="98851" y="67037"/>
                    </a:lnTo>
                    <a:lnTo>
                      <a:pt x="102143" y="59535"/>
                    </a:lnTo>
                    <a:lnTo>
                      <a:pt x="94912" y="55512"/>
                    </a:lnTo>
                    <a:lnTo>
                      <a:pt x="91434" y="53504"/>
                    </a:lnTo>
                    <a:lnTo>
                      <a:pt x="91434" y="50391"/>
                    </a:lnTo>
                    <a:lnTo>
                      <a:pt x="95008" y="48563"/>
                    </a:lnTo>
                    <a:lnTo>
                      <a:pt x="102329" y="44719"/>
                    </a:lnTo>
                    <a:lnTo>
                      <a:pt x="99217" y="37038"/>
                    </a:lnTo>
                    <a:lnTo>
                      <a:pt x="95919" y="28536"/>
                    </a:lnTo>
                    <a:lnTo>
                      <a:pt x="93083" y="20489"/>
                    </a:lnTo>
                    <a:lnTo>
                      <a:pt x="85119" y="22773"/>
                    </a:lnTo>
                    <a:lnTo>
                      <a:pt x="81276" y="23871"/>
                    </a:lnTo>
                    <a:lnTo>
                      <a:pt x="79081" y="22042"/>
                    </a:lnTo>
                    <a:lnTo>
                      <a:pt x="80358" y="18198"/>
                    </a:lnTo>
                    <a:lnTo>
                      <a:pt x="82829" y="10337"/>
                    </a:lnTo>
                    <a:lnTo>
                      <a:pt x="75237" y="7046"/>
                    </a:lnTo>
                    <a:lnTo>
                      <a:pt x="66812" y="3478"/>
                    </a:lnTo>
                    <a:lnTo>
                      <a:pt x="59221" y="186"/>
                    </a:lnTo>
                    <a:lnTo>
                      <a:pt x="55191" y="7411"/>
                    </a:lnTo>
                    <a:lnTo>
                      <a:pt x="53266" y="10883"/>
                    </a:lnTo>
                    <a:lnTo>
                      <a:pt x="50154" y="10883"/>
                    </a:lnTo>
                    <a:lnTo>
                      <a:pt x="48415" y="7591"/>
                    </a:lnTo>
                    <a:lnTo>
                      <a:pt x="44668" y="276"/>
                    </a:lnTo>
                    <a:lnTo>
                      <a:pt x="44847" y="0"/>
                    </a:lnTo>
                    <a:close/>
                  </a:path>
                </a:pathLst>
              </a:custGeom>
              <a:solidFill>
                <a:srgbClr val="FFFFFF"/>
              </a:solidFill>
              <a:ln w="6417" cap="flat">
                <a:noFill/>
                <a:prstDash val="solid"/>
                <a:miter/>
              </a:ln>
            </p:spPr>
            <p:txBody>
              <a:bodyPr rtlCol="0" anchor="ctr"/>
              <a:lstStyle/>
              <a:p>
                <a:endParaRPr lang="en-US" sz="810"/>
              </a:p>
            </p:txBody>
          </p:sp>
          <p:sp>
            <p:nvSpPr>
              <p:cNvPr id="977" name="Freeform: Shape 976">
                <a:extLst>
                  <a:ext uri="{FF2B5EF4-FFF2-40B4-BE49-F238E27FC236}">
                    <a16:creationId xmlns:a16="http://schemas.microsoft.com/office/drawing/2014/main" id="{08DFCEC4-64A3-6A99-FF3A-DB2FD18D7FCE}"/>
                  </a:ext>
                </a:extLst>
              </p:cNvPr>
              <p:cNvSpPr/>
              <p:nvPr/>
            </p:nvSpPr>
            <p:spPr>
              <a:xfrm>
                <a:off x="1211307" y="3721703"/>
                <a:ext cx="375518" cy="315325"/>
              </a:xfrm>
              <a:custGeom>
                <a:avLst/>
                <a:gdLst>
                  <a:gd name="connsiteX0" fmla="*/ 74224 w 375518"/>
                  <a:gd name="connsiteY0" fmla="*/ 315324 h 315325"/>
                  <a:gd name="connsiteX1" fmla="*/ 66074 w 375518"/>
                  <a:gd name="connsiteY1" fmla="*/ 313810 h 315325"/>
                  <a:gd name="connsiteX2" fmla="*/ 59125 w 375518"/>
                  <a:gd name="connsiteY2" fmla="*/ 309286 h 315325"/>
                  <a:gd name="connsiteX3" fmla="*/ 52843 w 375518"/>
                  <a:gd name="connsiteY3" fmla="*/ 293924 h 315325"/>
                  <a:gd name="connsiteX4" fmla="*/ 59125 w 375518"/>
                  <a:gd name="connsiteY4" fmla="*/ 278562 h 315325"/>
                  <a:gd name="connsiteX5" fmla="*/ 66177 w 375518"/>
                  <a:gd name="connsiteY5" fmla="*/ 273673 h 315325"/>
                  <a:gd name="connsiteX6" fmla="*/ 74596 w 375518"/>
                  <a:gd name="connsiteY6" fmla="*/ 271978 h 315325"/>
                  <a:gd name="connsiteX7" fmla="*/ 76514 w 375518"/>
                  <a:gd name="connsiteY7" fmla="*/ 271978 h 315325"/>
                  <a:gd name="connsiteX8" fmla="*/ 81276 w 375518"/>
                  <a:gd name="connsiteY8" fmla="*/ 267127 h 315325"/>
                  <a:gd name="connsiteX9" fmla="*/ 124750 w 375518"/>
                  <a:gd name="connsiteY9" fmla="*/ 222684 h 315325"/>
                  <a:gd name="connsiteX10" fmla="*/ 120264 w 375518"/>
                  <a:gd name="connsiteY10" fmla="*/ 214451 h 315325"/>
                  <a:gd name="connsiteX11" fmla="*/ 118705 w 375518"/>
                  <a:gd name="connsiteY11" fmla="*/ 210980 h 315325"/>
                  <a:gd name="connsiteX12" fmla="*/ 95733 w 375518"/>
                  <a:gd name="connsiteY12" fmla="*/ 208509 h 315325"/>
                  <a:gd name="connsiteX13" fmla="*/ 95733 w 375518"/>
                  <a:gd name="connsiteY13" fmla="*/ 192506 h 315325"/>
                  <a:gd name="connsiteX14" fmla="*/ 0 w 375518"/>
                  <a:gd name="connsiteY14" fmla="*/ 192506 h 315325"/>
                  <a:gd name="connsiteX15" fmla="*/ 1007 w 375518"/>
                  <a:gd name="connsiteY15" fmla="*/ 178973 h 315325"/>
                  <a:gd name="connsiteX16" fmla="*/ 15959 w 375518"/>
                  <a:gd name="connsiteY16" fmla="*/ 136025 h 315325"/>
                  <a:gd name="connsiteX17" fmla="*/ 49974 w 375518"/>
                  <a:gd name="connsiteY17" fmla="*/ 105808 h 315325"/>
                  <a:gd name="connsiteX18" fmla="*/ 57302 w 375518"/>
                  <a:gd name="connsiteY18" fmla="*/ 99224 h 315325"/>
                  <a:gd name="connsiteX19" fmla="*/ 60954 w 375518"/>
                  <a:gd name="connsiteY19" fmla="*/ 90080 h 315325"/>
                  <a:gd name="connsiteX20" fmla="*/ 85023 w 375518"/>
                  <a:gd name="connsiteY20" fmla="*/ 49802 h 315325"/>
                  <a:gd name="connsiteX21" fmla="*/ 129235 w 375518"/>
                  <a:gd name="connsiteY21" fmla="*/ 34016 h 315325"/>
                  <a:gd name="connsiteX22" fmla="*/ 135639 w 375518"/>
                  <a:gd name="connsiteY22" fmla="*/ 34016 h 315325"/>
                  <a:gd name="connsiteX23" fmla="*/ 137840 w 375518"/>
                  <a:gd name="connsiteY23" fmla="*/ 34016 h 315325"/>
                  <a:gd name="connsiteX24" fmla="*/ 146221 w 375518"/>
                  <a:gd name="connsiteY24" fmla="*/ 32348 h 315325"/>
                  <a:gd name="connsiteX25" fmla="*/ 153215 w 375518"/>
                  <a:gd name="connsiteY25" fmla="*/ 27433 h 315325"/>
                  <a:gd name="connsiteX26" fmla="*/ 181622 w 375518"/>
                  <a:gd name="connsiteY26" fmla="*/ 7232 h 315325"/>
                  <a:gd name="connsiteX27" fmla="*/ 215728 w 375518"/>
                  <a:gd name="connsiteY27" fmla="*/ 1 h 315325"/>
                  <a:gd name="connsiteX28" fmla="*/ 260588 w 375518"/>
                  <a:gd name="connsiteY28" fmla="*/ 12655 h 315325"/>
                  <a:gd name="connsiteX29" fmla="*/ 291966 w 375518"/>
                  <a:gd name="connsiteY29" fmla="*/ 47094 h 315325"/>
                  <a:gd name="connsiteX30" fmla="*/ 298094 w 375518"/>
                  <a:gd name="connsiteY30" fmla="*/ 55436 h 315325"/>
                  <a:gd name="connsiteX31" fmla="*/ 307341 w 375518"/>
                  <a:gd name="connsiteY31" fmla="*/ 60081 h 315325"/>
                  <a:gd name="connsiteX32" fmla="*/ 343198 w 375518"/>
                  <a:gd name="connsiteY32" fmla="*/ 77471 h 315325"/>
                  <a:gd name="connsiteX33" fmla="*/ 367602 w 375518"/>
                  <a:gd name="connsiteY33" fmla="*/ 108959 h 315325"/>
                  <a:gd name="connsiteX34" fmla="*/ 375475 w 375518"/>
                  <a:gd name="connsiteY34" fmla="*/ 147999 h 315325"/>
                  <a:gd name="connsiteX35" fmla="*/ 365189 w 375518"/>
                  <a:gd name="connsiteY35" fmla="*/ 186468 h 315325"/>
                  <a:gd name="connsiteX36" fmla="*/ 361711 w 375518"/>
                  <a:gd name="connsiteY36" fmla="*/ 192961 h 315325"/>
                  <a:gd name="connsiteX37" fmla="*/ 281443 w 375518"/>
                  <a:gd name="connsiteY37" fmla="*/ 192961 h 315325"/>
                  <a:gd name="connsiteX38" fmla="*/ 281443 w 375518"/>
                  <a:gd name="connsiteY38" fmla="*/ 208965 h 315325"/>
                  <a:gd name="connsiteX39" fmla="*/ 262224 w 375518"/>
                  <a:gd name="connsiteY39" fmla="*/ 211160 h 315325"/>
                  <a:gd name="connsiteX40" fmla="*/ 274301 w 375518"/>
                  <a:gd name="connsiteY40" fmla="*/ 226252 h 315325"/>
                  <a:gd name="connsiteX41" fmla="*/ 234125 w 375518"/>
                  <a:gd name="connsiteY41" fmla="*/ 266492 h 315325"/>
                  <a:gd name="connsiteX42" fmla="*/ 218930 w 375518"/>
                  <a:gd name="connsiteY42" fmla="*/ 254326 h 315325"/>
                  <a:gd name="connsiteX43" fmla="*/ 216825 w 375518"/>
                  <a:gd name="connsiteY43" fmla="*/ 273621 h 315325"/>
                  <a:gd name="connsiteX44" fmla="*/ 159805 w 375518"/>
                  <a:gd name="connsiteY44" fmla="*/ 273621 h 315325"/>
                  <a:gd name="connsiteX45" fmla="*/ 157238 w 375518"/>
                  <a:gd name="connsiteY45" fmla="*/ 250668 h 315325"/>
                  <a:gd name="connsiteX46" fmla="*/ 152939 w 375518"/>
                  <a:gd name="connsiteY46" fmla="*/ 248563 h 315325"/>
                  <a:gd name="connsiteX47" fmla="*/ 150648 w 375518"/>
                  <a:gd name="connsiteY47" fmla="*/ 246921 h 315325"/>
                  <a:gd name="connsiteX48" fmla="*/ 143237 w 375518"/>
                  <a:gd name="connsiteY48" fmla="*/ 242435 h 315325"/>
                  <a:gd name="connsiteX49" fmla="*/ 100314 w 375518"/>
                  <a:gd name="connsiteY49" fmla="*/ 286243 h 315325"/>
                  <a:gd name="connsiteX50" fmla="*/ 95367 w 375518"/>
                  <a:gd name="connsiteY50" fmla="*/ 291274 h 315325"/>
                  <a:gd name="connsiteX51" fmla="*/ 94379 w 375518"/>
                  <a:gd name="connsiteY51" fmla="*/ 300655 h 315325"/>
                  <a:gd name="connsiteX52" fmla="*/ 89508 w 375518"/>
                  <a:gd name="connsiteY52" fmla="*/ 308741 h 315325"/>
                  <a:gd name="connsiteX53" fmla="*/ 82540 w 375518"/>
                  <a:gd name="connsiteY53" fmla="*/ 313592 h 315325"/>
                  <a:gd name="connsiteX54" fmla="*/ 74224 w 375518"/>
                  <a:gd name="connsiteY54" fmla="*/ 315324 h 31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75518" h="315325">
                    <a:moveTo>
                      <a:pt x="74224" y="315324"/>
                    </a:moveTo>
                    <a:cubicBezTo>
                      <a:pt x="71439" y="315356"/>
                      <a:pt x="68667" y="314843"/>
                      <a:pt x="66074" y="313810"/>
                    </a:cubicBezTo>
                    <a:cubicBezTo>
                      <a:pt x="63482" y="312770"/>
                      <a:pt x="61120" y="311237"/>
                      <a:pt x="59125" y="309286"/>
                    </a:cubicBezTo>
                    <a:cubicBezTo>
                      <a:pt x="55101" y="305186"/>
                      <a:pt x="52843" y="299667"/>
                      <a:pt x="52843" y="293924"/>
                    </a:cubicBezTo>
                    <a:cubicBezTo>
                      <a:pt x="52843" y="288181"/>
                      <a:pt x="55101" y="282663"/>
                      <a:pt x="59125" y="278562"/>
                    </a:cubicBezTo>
                    <a:cubicBezTo>
                      <a:pt x="61120" y="276470"/>
                      <a:pt x="63520" y="274808"/>
                      <a:pt x="66177" y="273673"/>
                    </a:cubicBezTo>
                    <a:cubicBezTo>
                      <a:pt x="68840" y="272543"/>
                      <a:pt x="71702" y="271966"/>
                      <a:pt x="74596" y="271978"/>
                    </a:cubicBezTo>
                    <a:lnTo>
                      <a:pt x="76514" y="271978"/>
                    </a:lnTo>
                    <a:lnTo>
                      <a:pt x="81276" y="267127"/>
                    </a:lnTo>
                    <a:cubicBezTo>
                      <a:pt x="90978" y="257252"/>
                      <a:pt x="110652" y="237404"/>
                      <a:pt x="124750" y="222684"/>
                    </a:cubicBezTo>
                    <a:cubicBezTo>
                      <a:pt x="122921" y="219572"/>
                      <a:pt x="121086" y="216280"/>
                      <a:pt x="120264" y="214451"/>
                    </a:cubicBezTo>
                    <a:cubicBezTo>
                      <a:pt x="119443" y="212623"/>
                      <a:pt x="119167" y="212167"/>
                      <a:pt x="118705" y="210980"/>
                    </a:cubicBezTo>
                    <a:lnTo>
                      <a:pt x="95733" y="208509"/>
                    </a:lnTo>
                    <a:lnTo>
                      <a:pt x="95733" y="192506"/>
                    </a:lnTo>
                    <a:lnTo>
                      <a:pt x="0" y="192506"/>
                    </a:lnTo>
                    <a:lnTo>
                      <a:pt x="1007" y="178973"/>
                    </a:lnTo>
                    <a:cubicBezTo>
                      <a:pt x="2239" y="163611"/>
                      <a:pt x="7386" y="148826"/>
                      <a:pt x="15959" y="136025"/>
                    </a:cubicBezTo>
                    <a:cubicBezTo>
                      <a:pt x="24532" y="123217"/>
                      <a:pt x="36242" y="112815"/>
                      <a:pt x="49974" y="105808"/>
                    </a:cubicBezTo>
                    <a:cubicBezTo>
                      <a:pt x="52888" y="104204"/>
                      <a:pt x="55397" y="101951"/>
                      <a:pt x="57302" y="99224"/>
                    </a:cubicBezTo>
                    <a:cubicBezTo>
                      <a:pt x="59202" y="96497"/>
                      <a:pt x="60453" y="93366"/>
                      <a:pt x="60954" y="90080"/>
                    </a:cubicBezTo>
                    <a:cubicBezTo>
                      <a:pt x="64059" y="74269"/>
                      <a:pt x="72568" y="60030"/>
                      <a:pt x="85023" y="49802"/>
                    </a:cubicBezTo>
                    <a:cubicBezTo>
                      <a:pt x="97478" y="39573"/>
                      <a:pt x="113110" y="33997"/>
                      <a:pt x="129235" y="34016"/>
                    </a:cubicBezTo>
                    <a:cubicBezTo>
                      <a:pt x="131366" y="33881"/>
                      <a:pt x="133509" y="33881"/>
                      <a:pt x="135639" y="34016"/>
                    </a:cubicBezTo>
                    <a:lnTo>
                      <a:pt x="137840" y="34016"/>
                    </a:lnTo>
                    <a:cubicBezTo>
                      <a:pt x="140715" y="34055"/>
                      <a:pt x="143570" y="33484"/>
                      <a:pt x="146221" y="32348"/>
                    </a:cubicBezTo>
                    <a:cubicBezTo>
                      <a:pt x="148871" y="31218"/>
                      <a:pt x="151251" y="29544"/>
                      <a:pt x="153215" y="27433"/>
                    </a:cubicBezTo>
                    <a:cubicBezTo>
                      <a:pt x="161198" y="18828"/>
                      <a:pt x="170868" y="11955"/>
                      <a:pt x="181622" y="7232"/>
                    </a:cubicBezTo>
                    <a:cubicBezTo>
                      <a:pt x="192370" y="2516"/>
                      <a:pt x="203979" y="52"/>
                      <a:pt x="215728" y="1"/>
                    </a:cubicBezTo>
                    <a:cubicBezTo>
                      <a:pt x="231571" y="-57"/>
                      <a:pt x="247113" y="4325"/>
                      <a:pt x="260588" y="12655"/>
                    </a:cubicBezTo>
                    <a:cubicBezTo>
                      <a:pt x="274063" y="20977"/>
                      <a:pt x="284933" y="32913"/>
                      <a:pt x="291966" y="47094"/>
                    </a:cubicBezTo>
                    <a:cubicBezTo>
                      <a:pt x="293320" y="50321"/>
                      <a:pt x="295419" y="53177"/>
                      <a:pt x="298094" y="55436"/>
                    </a:cubicBezTo>
                    <a:cubicBezTo>
                      <a:pt x="300764" y="57694"/>
                      <a:pt x="303934" y="59286"/>
                      <a:pt x="307341" y="60081"/>
                    </a:cubicBezTo>
                    <a:cubicBezTo>
                      <a:pt x="320476" y="63040"/>
                      <a:pt x="332745" y="68994"/>
                      <a:pt x="343198" y="77471"/>
                    </a:cubicBezTo>
                    <a:cubicBezTo>
                      <a:pt x="353651" y="85948"/>
                      <a:pt x="362006" y="96722"/>
                      <a:pt x="367602" y="108959"/>
                    </a:cubicBezTo>
                    <a:cubicBezTo>
                      <a:pt x="373203" y="121189"/>
                      <a:pt x="375899" y="134549"/>
                      <a:pt x="375475" y="147999"/>
                    </a:cubicBezTo>
                    <a:cubicBezTo>
                      <a:pt x="375058" y="161442"/>
                      <a:pt x="371535" y="174609"/>
                      <a:pt x="365189" y="186468"/>
                    </a:cubicBezTo>
                    <a:lnTo>
                      <a:pt x="361711" y="192961"/>
                    </a:lnTo>
                    <a:lnTo>
                      <a:pt x="281443" y="192961"/>
                    </a:lnTo>
                    <a:lnTo>
                      <a:pt x="281443" y="208965"/>
                    </a:lnTo>
                    <a:lnTo>
                      <a:pt x="262224" y="211160"/>
                    </a:lnTo>
                    <a:lnTo>
                      <a:pt x="274301" y="226252"/>
                    </a:lnTo>
                    <a:lnTo>
                      <a:pt x="234125" y="266492"/>
                    </a:lnTo>
                    <a:lnTo>
                      <a:pt x="218930" y="254326"/>
                    </a:lnTo>
                    <a:lnTo>
                      <a:pt x="216825" y="273621"/>
                    </a:lnTo>
                    <a:lnTo>
                      <a:pt x="159805" y="273621"/>
                    </a:lnTo>
                    <a:lnTo>
                      <a:pt x="157238" y="250668"/>
                    </a:lnTo>
                    <a:lnTo>
                      <a:pt x="152939" y="248563"/>
                    </a:lnTo>
                    <a:lnTo>
                      <a:pt x="150648" y="246921"/>
                    </a:lnTo>
                    <a:cubicBezTo>
                      <a:pt x="148088" y="245586"/>
                      <a:pt x="145611" y="244091"/>
                      <a:pt x="143237" y="242435"/>
                    </a:cubicBezTo>
                    <a:cubicBezTo>
                      <a:pt x="129235" y="257072"/>
                      <a:pt x="109465" y="277003"/>
                      <a:pt x="100314" y="286243"/>
                    </a:cubicBezTo>
                    <a:lnTo>
                      <a:pt x="95367" y="291274"/>
                    </a:lnTo>
                    <a:cubicBezTo>
                      <a:pt x="95733" y="294437"/>
                      <a:pt x="95393" y="297639"/>
                      <a:pt x="94379" y="300655"/>
                    </a:cubicBezTo>
                    <a:cubicBezTo>
                      <a:pt x="93371" y="303671"/>
                      <a:pt x="91709" y="306430"/>
                      <a:pt x="89508" y="308741"/>
                    </a:cubicBezTo>
                    <a:cubicBezTo>
                      <a:pt x="87539" y="310807"/>
                      <a:pt x="85171" y="312462"/>
                      <a:pt x="82540" y="313592"/>
                    </a:cubicBezTo>
                    <a:cubicBezTo>
                      <a:pt x="79915" y="314721"/>
                      <a:pt x="77086" y="315311"/>
                      <a:pt x="74224" y="315324"/>
                    </a:cubicBezTo>
                    <a:close/>
                  </a:path>
                </a:pathLst>
              </a:custGeom>
              <a:solidFill>
                <a:srgbClr val="FFFFFF"/>
              </a:solidFill>
              <a:ln w="6417" cap="flat">
                <a:noFill/>
                <a:prstDash val="solid"/>
                <a:miter/>
              </a:ln>
            </p:spPr>
            <p:txBody>
              <a:bodyPr rtlCol="0" anchor="ctr"/>
              <a:lstStyle/>
              <a:p>
                <a:endParaRPr lang="en-US" sz="810"/>
              </a:p>
            </p:txBody>
          </p:sp>
          <p:sp>
            <p:nvSpPr>
              <p:cNvPr id="978" name="Freeform: Shape 977">
                <a:extLst>
                  <a:ext uri="{FF2B5EF4-FFF2-40B4-BE49-F238E27FC236}">
                    <a16:creationId xmlns:a16="http://schemas.microsoft.com/office/drawing/2014/main" id="{26B54D33-305C-8F1F-38A2-2813DA80068C}"/>
                  </a:ext>
                </a:extLst>
              </p:cNvPr>
              <p:cNvSpPr/>
              <p:nvPr/>
            </p:nvSpPr>
            <p:spPr>
              <a:xfrm>
                <a:off x="1206366" y="3717764"/>
                <a:ext cx="385009" cy="323833"/>
              </a:xfrm>
              <a:custGeom>
                <a:avLst/>
                <a:gdLst>
                  <a:gd name="connsiteX0" fmla="*/ 220669 w 385009"/>
                  <a:gd name="connsiteY0" fmla="*/ 9144 h 323833"/>
                  <a:gd name="connsiteX1" fmla="*/ 263174 w 385009"/>
                  <a:gd name="connsiteY1" fmla="*/ 21124 h 323833"/>
                  <a:gd name="connsiteX2" fmla="*/ 292884 w 385009"/>
                  <a:gd name="connsiteY2" fmla="*/ 53773 h 323833"/>
                  <a:gd name="connsiteX3" fmla="*/ 300417 w 385009"/>
                  <a:gd name="connsiteY3" fmla="*/ 62981 h 323833"/>
                  <a:gd name="connsiteX4" fmla="*/ 311191 w 385009"/>
                  <a:gd name="connsiteY4" fmla="*/ 68044 h 323833"/>
                  <a:gd name="connsiteX5" fmla="*/ 337365 w 385009"/>
                  <a:gd name="connsiteY5" fmla="*/ 78831 h 323833"/>
                  <a:gd name="connsiteX6" fmla="*/ 373300 w 385009"/>
                  <a:gd name="connsiteY6" fmla="*/ 127612 h 323833"/>
                  <a:gd name="connsiteX7" fmla="*/ 366107 w 385009"/>
                  <a:gd name="connsiteY7" fmla="*/ 187751 h 323833"/>
                  <a:gd name="connsiteX8" fmla="*/ 363906 w 385009"/>
                  <a:gd name="connsiteY8" fmla="*/ 191864 h 323833"/>
                  <a:gd name="connsiteX9" fmla="*/ 281533 w 385009"/>
                  <a:gd name="connsiteY9" fmla="*/ 191864 h 323833"/>
                  <a:gd name="connsiteX10" fmla="*/ 281533 w 385009"/>
                  <a:gd name="connsiteY10" fmla="*/ 208419 h 323833"/>
                  <a:gd name="connsiteX11" fmla="*/ 260023 w 385009"/>
                  <a:gd name="connsiteY11" fmla="*/ 210800 h 323833"/>
                  <a:gd name="connsiteX12" fmla="*/ 259292 w 385009"/>
                  <a:gd name="connsiteY12" fmla="*/ 212443 h 323833"/>
                  <a:gd name="connsiteX13" fmla="*/ 272838 w 385009"/>
                  <a:gd name="connsiteY13" fmla="*/ 229454 h 323833"/>
                  <a:gd name="connsiteX14" fmla="*/ 238424 w 385009"/>
                  <a:gd name="connsiteY14" fmla="*/ 263841 h 323833"/>
                  <a:gd name="connsiteX15" fmla="*/ 221490 w 385009"/>
                  <a:gd name="connsiteY15" fmla="*/ 250212 h 323833"/>
                  <a:gd name="connsiteX16" fmla="*/ 219751 w 385009"/>
                  <a:gd name="connsiteY16" fmla="*/ 250944 h 323833"/>
                  <a:gd name="connsiteX17" fmla="*/ 217377 w 385009"/>
                  <a:gd name="connsiteY17" fmla="*/ 272530 h 323833"/>
                  <a:gd name="connsiteX18" fmla="*/ 168955 w 385009"/>
                  <a:gd name="connsiteY18" fmla="*/ 272530 h 323833"/>
                  <a:gd name="connsiteX19" fmla="*/ 166575 w 385009"/>
                  <a:gd name="connsiteY19" fmla="*/ 250944 h 323833"/>
                  <a:gd name="connsiteX20" fmla="*/ 160171 w 385009"/>
                  <a:gd name="connsiteY20" fmla="*/ 248018 h 323833"/>
                  <a:gd name="connsiteX21" fmla="*/ 157880 w 385009"/>
                  <a:gd name="connsiteY21" fmla="*/ 246920 h 323833"/>
                  <a:gd name="connsiteX22" fmla="*/ 147812 w 385009"/>
                  <a:gd name="connsiteY22" fmla="*/ 240426 h 323833"/>
                  <a:gd name="connsiteX23" fmla="*/ 102054 w 385009"/>
                  <a:gd name="connsiteY23" fmla="*/ 287436 h 323833"/>
                  <a:gd name="connsiteX24" fmla="*/ 96926 w 385009"/>
                  <a:gd name="connsiteY24" fmla="*/ 292647 h 323833"/>
                  <a:gd name="connsiteX25" fmla="*/ 95919 w 385009"/>
                  <a:gd name="connsiteY25" fmla="*/ 293744 h 323833"/>
                  <a:gd name="connsiteX26" fmla="*/ 95919 w 385009"/>
                  <a:gd name="connsiteY26" fmla="*/ 295117 h 323833"/>
                  <a:gd name="connsiteX27" fmla="*/ 95393 w 385009"/>
                  <a:gd name="connsiteY27" fmla="*/ 302805 h 323833"/>
                  <a:gd name="connsiteX28" fmla="*/ 91523 w 385009"/>
                  <a:gd name="connsiteY28" fmla="*/ 309472 h 323833"/>
                  <a:gd name="connsiteX29" fmla="*/ 86050 w 385009"/>
                  <a:gd name="connsiteY29" fmla="*/ 313148 h 323833"/>
                  <a:gd name="connsiteX30" fmla="*/ 79582 w 385009"/>
                  <a:gd name="connsiteY30" fmla="*/ 314438 h 323833"/>
                  <a:gd name="connsiteX31" fmla="*/ 73113 w 385009"/>
                  <a:gd name="connsiteY31" fmla="*/ 313148 h 323833"/>
                  <a:gd name="connsiteX32" fmla="*/ 67640 w 385009"/>
                  <a:gd name="connsiteY32" fmla="*/ 309472 h 323833"/>
                  <a:gd name="connsiteX33" fmla="*/ 62712 w 385009"/>
                  <a:gd name="connsiteY33" fmla="*/ 297357 h 323833"/>
                  <a:gd name="connsiteX34" fmla="*/ 67640 w 385009"/>
                  <a:gd name="connsiteY34" fmla="*/ 285242 h 323833"/>
                  <a:gd name="connsiteX35" fmla="*/ 73178 w 385009"/>
                  <a:gd name="connsiteY35" fmla="*/ 281366 h 323833"/>
                  <a:gd name="connsiteX36" fmla="*/ 79813 w 385009"/>
                  <a:gd name="connsiteY36" fmla="*/ 280025 h 323833"/>
                  <a:gd name="connsiteX37" fmla="*/ 81917 w 385009"/>
                  <a:gd name="connsiteY37" fmla="*/ 280025 h 323833"/>
                  <a:gd name="connsiteX38" fmla="*/ 83380 w 385009"/>
                  <a:gd name="connsiteY38" fmla="*/ 280025 h 323833"/>
                  <a:gd name="connsiteX39" fmla="*/ 84478 w 385009"/>
                  <a:gd name="connsiteY39" fmla="*/ 279017 h 323833"/>
                  <a:gd name="connsiteX40" fmla="*/ 89053 w 385009"/>
                  <a:gd name="connsiteY40" fmla="*/ 274359 h 323833"/>
                  <a:gd name="connsiteX41" fmla="*/ 134818 w 385009"/>
                  <a:gd name="connsiteY41" fmla="*/ 227349 h 323833"/>
                  <a:gd name="connsiteX42" fmla="*/ 128780 w 385009"/>
                  <a:gd name="connsiteY42" fmla="*/ 216556 h 323833"/>
                  <a:gd name="connsiteX43" fmla="*/ 126123 w 385009"/>
                  <a:gd name="connsiteY43" fmla="*/ 210800 h 323833"/>
                  <a:gd name="connsiteX44" fmla="*/ 104524 w 385009"/>
                  <a:gd name="connsiteY44" fmla="*/ 208419 h 323833"/>
                  <a:gd name="connsiteX45" fmla="*/ 104524 w 385009"/>
                  <a:gd name="connsiteY45" fmla="*/ 192050 h 323833"/>
                  <a:gd name="connsiteX46" fmla="*/ 9882 w 385009"/>
                  <a:gd name="connsiteY46" fmla="*/ 192050 h 323833"/>
                  <a:gd name="connsiteX47" fmla="*/ 10524 w 385009"/>
                  <a:gd name="connsiteY47" fmla="*/ 183637 h 323833"/>
                  <a:gd name="connsiteX48" fmla="*/ 24281 w 385009"/>
                  <a:gd name="connsiteY48" fmla="*/ 142621 h 323833"/>
                  <a:gd name="connsiteX49" fmla="*/ 56289 w 385009"/>
                  <a:gd name="connsiteY49" fmla="*/ 113495 h 323833"/>
                  <a:gd name="connsiteX50" fmla="*/ 65323 w 385009"/>
                  <a:gd name="connsiteY50" fmla="*/ 105923 h 323833"/>
                  <a:gd name="connsiteX51" fmla="*/ 70200 w 385009"/>
                  <a:gd name="connsiteY51" fmla="*/ 95200 h 323833"/>
                  <a:gd name="connsiteX52" fmla="*/ 83201 w 385009"/>
                  <a:gd name="connsiteY52" fmla="*/ 67139 h 323833"/>
                  <a:gd name="connsiteX53" fmla="*/ 107726 w 385009"/>
                  <a:gd name="connsiteY53" fmla="*/ 48287 h 323833"/>
                  <a:gd name="connsiteX54" fmla="*/ 133900 w 385009"/>
                  <a:gd name="connsiteY54" fmla="*/ 42800 h 323833"/>
                  <a:gd name="connsiteX55" fmla="*/ 139945 w 385009"/>
                  <a:gd name="connsiteY55" fmla="*/ 42800 h 323833"/>
                  <a:gd name="connsiteX56" fmla="*/ 142595 w 385009"/>
                  <a:gd name="connsiteY56" fmla="*/ 42800 h 323833"/>
                  <a:gd name="connsiteX57" fmla="*/ 152567 w 385009"/>
                  <a:gd name="connsiteY57" fmla="*/ 40638 h 323833"/>
                  <a:gd name="connsiteX58" fmla="*/ 160902 w 385009"/>
                  <a:gd name="connsiteY58" fmla="*/ 34754 h 323833"/>
                  <a:gd name="connsiteX59" fmla="*/ 188103 w 385009"/>
                  <a:gd name="connsiteY59" fmla="*/ 15696 h 323833"/>
                  <a:gd name="connsiteX60" fmla="*/ 220669 w 385009"/>
                  <a:gd name="connsiteY60" fmla="*/ 9144 h 323833"/>
                  <a:gd name="connsiteX61" fmla="*/ 220669 w 385009"/>
                  <a:gd name="connsiteY61" fmla="*/ 0 h 323833"/>
                  <a:gd name="connsiteX62" fmla="*/ 184773 w 385009"/>
                  <a:gd name="connsiteY62" fmla="*/ 7508 h 323833"/>
                  <a:gd name="connsiteX63" fmla="*/ 154864 w 385009"/>
                  <a:gd name="connsiteY63" fmla="*/ 28715 h 323833"/>
                  <a:gd name="connsiteX64" fmla="*/ 149403 w 385009"/>
                  <a:gd name="connsiteY64" fmla="*/ 32527 h 323833"/>
                  <a:gd name="connsiteX65" fmla="*/ 142871 w 385009"/>
                  <a:gd name="connsiteY65" fmla="*/ 33836 h 323833"/>
                  <a:gd name="connsiteX66" fmla="*/ 141042 w 385009"/>
                  <a:gd name="connsiteY66" fmla="*/ 33836 h 323833"/>
                  <a:gd name="connsiteX67" fmla="*/ 134176 w 385009"/>
                  <a:gd name="connsiteY67" fmla="*/ 33836 h 323833"/>
                  <a:gd name="connsiteX68" fmla="*/ 87096 w 385009"/>
                  <a:gd name="connsiteY68" fmla="*/ 50751 h 323833"/>
                  <a:gd name="connsiteX69" fmla="*/ 61416 w 385009"/>
                  <a:gd name="connsiteY69" fmla="*/ 93647 h 323833"/>
                  <a:gd name="connsiteX70" fmla="*/ 58214 w 385009"/>
                  <a:gd name="connsiteY70" fmla="*/ 100725 h 323833"/>
                  <a:gd name="connsiteX71" fmla="*/ 52259 w 385009"/>
                  <a:gd name="connsiteY71" fmla="*/ 105718 h 323833"/>
                  <a:gd name="connsiteX72" fmla="*/ 16806 w 385009"/>
                  <a:gd name="connsiteY72" fmla="*/ 137718 h 323833"/>
                  <a:gd name="connsiteX73" fmla="*/ 1373 w 385009"/>
                  <a:gd name="connsiteY73" fmla="*/ 182906 h 323833"/>
                  <a:gd name="connsiteX74" fmla="*/ 732 w 385009"/>
                  <a:gd name="connsiteY74" fmla="*/ 191408 h 323833"/>
                  <a:gd name="connsiteX75" fmla="*/ 0 w 385009"/>
                  <a:gd name="connsiteY75" fmla="*/ 201194 h 323833"/>
                  <a:gd name="connsiteX76" fmla="*/ 95643 w 385009"/>
                  <a:gd name="connsiteY76" fmla="*/ 201194 h 323833"/>
                  <a:gd name="connsiteX77" fmla="*/ 95643 w 385009"/>
                  <a:gd name="connsiteY77" fmla="*/ 216742 h 323833"/>
                  <a:gd name="connsiteX78" fmla="*/ 103792 w 385009"/>
                  <a:gd name="connsiteY78" fmla="*/ 217653 h 323833"/>
                  <a:gd name="connsiteX79" fmla="*/ 120175 w 385009"/>
                  <a:gd name="connsiteY79" fmla="*/ 219488 h 323833"/>
                  <a:gd name="connsiteX80" fmla="*/ 120906 w 385009"/>
                  <a:gd name="connsiteY80" fmla="*/ 220855 h 323833"/>
                  <a:gd name="connsiteX81" fmla="*/ 123653 w 385009"/>
                  <a:gd name="connsiteY81" fmla="*/ 226252 h 323833"/>
                  <a:gd name="connsiteX82" fmla="*/ 82373 w 385009"/>
                  <a:gd name="connsiteY82" fmla="*/ 267955 h 323833"/>
                  <a:gd name="connsiteX83" fmla="*/ 79081 w 385009"/>
                  <a:gd name="connsiteY83" fmla="*/ 271336 h 323833"/>
                  <a:gd name="connsiteX84" fmla="*/ 68859 w 385009"/>
                  <a:gd name="connsiteY84" fmla="*/ 273415 h 323833"/>
                  <a:gd name="connsiteX85" fmla="*/ 60318 w 385009"/>
                  <a:gd name="connsiteY85" fmla="*/ 279383 h 323833"/>
                  <a:gd name="connsiteX86" fmla="*/ 53048 w 385009"/>
                  <a:gd name="connsiteY86" fmla="*/ 298082 h 323833"/>
                  <a:gd name="connsiteX87" fmla="*/ 60954 w 385009"/>
                  <a:gd name="connsiteY87" fmla="*/ 316517 h 323833"/>
                  <a:gd name="connsiteX88" fmla="*/ 79261 w 385009"/>
                  <a:gd name="connsiteY88" fmla="*/ 323833 h 323833"/>
                  <a:gd name="connsiteX89" fmla="*/ 89412 w 385009"/>
                  <a:gd name="connsiteY89" fmla="*/ 321747 h 323833"/>
                  <a:gd name="connsiteX90" fmla="*/ 97947 w 385009"/>
                  <a:gd name="connsiteY90" fmla="*/ 315876 h 323833"/>
                  <a:gd name="connsiteX91" fmla="*/ 103517 w 385009"/>
                  <a:gd name="connsiteY91" fmla="*/ 307149 h 323833"/>
                  <a:gd name="connsiteX92" fmla="*/ 105255 w 385009"/>
                  <a:gd name="connsiteY92" fmla="*/ 296946 h 323833"/>
                  <a:gd name="connsiteX93" fmla="*/ 108368 w 385009"/>
                  <a:gd name="connsiteY93" fmla="*/ 293834 h 323833"/>
                  <a:gd name="connsiteX94" fmla="*/ 149095 w 385009"/>
                  <a:gd name="connsiteY94" fmla="*/ 252227 h 323833"/>
                  <a:gd name="connsiteX95" fmla="*/ 153767 w 385009"/>
                  <a:gd name="connsiteY95" fmla="*/ 254967 h 323833"/>
                  <a:gd name="connsiteX96" fmla="*/ 155596 w 385009"/>
                  <a:gd name="connsiteY96" fmla="*/ 256064 h 323833"/>
                  <a:gd name="connsiteX97" fmla="*/ 157700 w 385009"/>
                  <a:gd name="connsiteY97" fmla="*/ 257072 h 323833"/>
                  <a:gd name="connsiteX98" fmla="*/ 159529 w 385009"/>
                  <a:gd name="connsiteY98" fmla="*/ 273441 h 323833"/>
                  <a:gd name="connsiteX99" fmla="*/ 160447 w 385009"/>
                  <a:gd name="connsiteY99" fmla="*/ 281577 h 323833"/>
                  <a:gd name="connsiteX100" fmla="*/ 225520 w 385009"/>
                  <a:gd name="connsiteY100" fmla="*/ 281577 h 323833"/>
                  <a:gd name="connsiteX101" fmla="*/ 226437 w 385009"/>
                  <a:gd name="connsiteY101" fmla="*/ 273441 h 323833"/>
                  <a:gd name="connsiteX102" fmla="*/ 227169 w 385009"/>
                  <a:gd name="connsiteY102" fmla="*/ 266492 h 323833"/>
                  <a:gd name="connsiteX103" fmla="*/ 232662 w 385009"/>
                  <a:gd name="connsiteY103" fmla="*/ 270881 h 323833"/>
                  <a:gd name="connsiteX104" fmla="*/ 238976 w 385009"/>
                  <a:gd name="connsiteY104" fmla="*/ 276001 h 323833"/>
                  <a:gd name="connsiteX105" fmla="*/ 244835 w 385009"/>
                  <a:gd name="connsiteY105" fmla="*/ 270149 h 323833"/>
                  <a:gd name="connsiteX106" fmla="*/ 279248 w 385009"/>
                  <a:gd name="connsiteY106" fmla="*/ 235761 h 323833"/>
                  <a:gd name="connsiteX107" fmla="*/ 285010 w 385009"/>
                  <a:gd name="connsiteY107" fmla="*/ 229999 h 323833"/>
                  <a:gd name="connsiteX108" fmla="*/ 279883 w 385009"/>
                  <a:gd name="connsiteY108" fmla="*/ 223601 h 323833"/>
                  <a:gd name="connsiteX109" fmla="*/ 275494 w 385009"/>
                  <a:gd name="connsiteY109" fmla="*/ 218205 h 323833"/>
                  <a:gd name="connsiteX110" fmla="*/ 282450 w 385009"/>
                  <a:gd name="connsiteY110" fmla="*/ 217383 h 323833"/>
                  <a:gd name="connsiteX111" fmla="*/ 290593 w 385009"/>
                  <a:gd name="connsiteY111" fmla="*/ 216466 h 323833"/>
                  <a:gd name="connsiteX112" fmla="*/ 290593 w 385009"/>
                  <a:gd name="connsiteY112" fmla="*/ 201194 h 323833"/>
                  <a:gd name="connsiteX113" fmla="*/ 369033 w 385009"/>
                  <a:gd name="connsiteY113" fmla="*/ 201194 h 323833"/>
                  <a:gd name="connsiteX114" fmla="*/ 371593 w 385009"/>
                  <a:gd name="connsiteY114" fmla="*/ 196439 h 323833"/>
                  <a:gd name="connsiteX115" fmla="*/ 373794 w 385009"/>
                  <a:gd name="connsiteY115" fmla="*/ 192326 h 323833"/>
                  <a:gd name="connsiteX116" fmla="*/ 384946 w 385009"/>
                  <a:gd name="connsiteY116" fmla="*/ 151842 h 323833"/>
                  <a:gd name="connsiteX117" fmla="*/ 376823 w 385009"/>
                  <a:gd name="connsiteY117" fmla="*/ 110652 h 323833"/>
                  <a:gd name="connsiteX118" fmla="*/ 351136 w 385009"/>
                  <a:gd name="connsiteY118" fmla="*/ 77426 h 323833"/>
                  <a:gd name="connsiteX119" fmla="*/ 313296 w 385009"/>
                  <a:gd name="connsiteY119" fmla="*/ 59170 h 323833"/>
                  <a:gd name="connsiteX120" fmla="*/ 306109 w 385009"/>
                  <a:gd name="connsiteY120" fmla="*/ 55955 h 323833"/>
                  <a:gd name="connsiteX121" fmla="*/ 300937 w 385009"/>
                  <a:gd name="connsiteY121" fmla="*/ 50026 h 323833"/>
                  <a:gd name="connsiteX122" fmla="*/ 267993 w 385009"/>
                  <a:gd name="connsiteY122" fmla="*/ 13495 h 323833"/>
                  <a:gd name="connsiteX123" fmla="*/ 220669 w 385009"/>
                  <a:gd name="connsiteY123" fmla="*/ 0 h 32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85009" h="323833">
                    <a:moveTo>
                      <a:pt x="220669" y="9144"/>
                    </a:moveTo>
                    <a:cubicBezTo>
                      <a:pt x="235678" y="9086"/>
                      <a:pt x="250404" y="13238"/>
                      <a:pt x="263174" y="21124"/>
                    </a:cubicBezTo>
                    <a:cubicBezTo>
                      <a:pt x="275944" y="29017"/>
                      <a:pt x="286236" y="40330"/>
                      <a:pt x="292884" y="53773"/>
                    </a:cubicBezTo>
                    <a:cubicBezTo>
                      <a:pt x="294674" y="57367"/>
                      <a:pt x="297247" y="60511"/>
                      <a:pt x="300417" y="62981"/>
                    </a:cubicBezTo>
                    <a:cubicBezTo>
                      <a:pt x="303587" y="65452"/>
                      <a:pt x="307264" y="67178"/>
                      <a:pt x="311191" y="68044"/>
                    </a:cubicBezTo>
                    <a:cubicBezTo>
                      <a:pt x="320463" y="70130"/>
                      <a:pt x="329312" y="73781"/>
                      <a:pt x="337365" y="78831"/>
                    </a:cubicBezTo>
                    <a:cubicBezTo>
                      <a:pt x="355114" y="89939"/>
                      <a:pt x="367961" y="107379"/>
                      <a:pt x="373300" y="127612"/>
                    </a:cubicBezTo>
                    <a:cubicBezTo>
                      <a:pt x="378639" y="147844"/>
                      <a:pt x="376065" y="169347"/>
                      <a:pt x="366107" y="187751"/>
                    </a:cubicBezTo>
                    <a:lnTo>
                      <a:pt x="363906" y="191864"/>
                    </a:lnTo>
                    <a:lnTo>
                      <a:pt x="281533" y="191864"/>
                    </a:lnTo>
                    <a:lnTo>
                      <a:pt x="281533" y="208419"/>
                    </a:lnTo>
                    <a:lnTo>
                      <a:pt x="260023" y="210800"/>
                    </a:lnTo>
                    <a:lnTo>
                      <a:pt x="259292" y="212443"/>
                    </a:lnTo>
                    <a:lnTo>
                      <a:pt x="272838" y="229454"/>
                    </a:lnTo>
                    <a:lnTo>
                      <a:pt x="238424" y="263841"/>
                    </a:lnTo>
                    <a:lnTo>
                      <a:pt x="221490" y="250212"/>
                    </a:lnTo>
                    <a:lnTo>
                      <a:pt x="219751" y="250944"/>
                    </a:lnTo>
                    <a:lnTo>
                      <a:pt x="217377" y="272530"/>
                    </a:lnTo>
                    <a:lnTo>
                      <a:pt x="168955" y="272530"/>
                    </a:lnTo>
                    <a:lnTo>
                      <a:pt x="166575" y="250944"/>
                    </a:lnTo>
                    <a:cubicBezTo>
                      <a:pt x="164387" y="250103"/>
                      <a:pt x="162243" y="249121"/>
                      <a:pt x="160171" y="248018"/>
                    </a:cubicBezTo>
                    <a:lnTo>
                      <a:pt x="157880" y="246920"/>
                    </a:lnTo>
                    <a:cubicBezTo>
                      <a:pt x="154370" y="245014"/>
                      <a:pt x="151001" y="242846"/>
                      <a:pt x="147812" y="240426"/>
                    </a:cubicBezTo>
                    <a:cubicBezTo>
                      <a:pt x="133534" y="255333"/>
                      <a:pt x="111204" y="277830"/>
                      <a:pt x="102054" y="287436"/>
                    </a:cubicBezTo>
                    <a:lnTo>
                      <a:pt x="96926" y="292647"/>
                    </a:lnTo>
                    <a:lnTo>
                      <a:pt x="95919" y="293744"/>
                    </a:lnTo>
                    <a:lnTo>
                      <a:pt x="95919" y="295117"/>
                    </a:lnTo>
                    <a:cubicBezTo>
                      <a:pt x="96336" y="297684"/>
                      <a:pt x="96156" y="300315"/>
                      <a:pt x="95393" y="302805"/>
                    </a:cubicBezTo>
                    <a:cubicBezTo>
                      <a:pt x="94629" y="305294"/>
                      <a:pt x="93307" y="307579"/>
                      <a:pt x="91523" y="309472"/>
                    </a:cubicBezTo>
                    <a:cubicBezTo>
                      <a:pt x="89958" y="311044"/>
                      <a:pt x="88097" y="312295"/>
                      <a:pt x="86050" y="313148"/>
                    </a:cubicBezTo>
                    <a:cubicBezTo>
                      <a:pt x="84003" y="314002"/>
                      <a:pt x="81802" y="314438"/>
                      <a:pt x="79582" y="314438"/>
                    </a:cubicBezTo>
                    <a:cubicBezTo>
                      <a:pt x="77361" y="314438"/>
                      <a:pt x="75160" y="314002"/>
                      <a:pt x="73113" y="313148"/>
                    </a:cubicBezTo>
                    <a:cubicBezTo>
                      <a:pt x="71067" y="312295"/>
                      <a:pt x="69206" y="311044"/>
                      <a:pt x="67640" y="309472"/>
                    </a:cubicBezTo>
                    <a:cubicBezTo>
                      <a:pt x="64476" y="306231"/>
                      <a:pt x="62712" y="301880"/>
                      <a:pt x="62712" y="297357"/>
                    </a:cubicBezTo>
                    <a:cubicBezTo>
                      <a:pt x="62712" y="292833"/>
                      <a:pt x="64476" y="288482"/>
                      <a:pt x="67640" y="285242"/>
                    </a:cubicBezTo>
                    <a:cubicBezTo>
                      <a:pt x="69199" y="283580"/>
                      <a:pt x="71086" y="282258"/>
                      <a:pt x="73178" y="281366"/>
                    </a:cubicBezTo>
                    <a:cubicBezTo>
                      <a:pt x="75276" y="280468"/>
                      <a:pt x="77535" y="280012"/>
                      <a:pt x="79813" y="280025"/>
                    </a:cubicBezTo>
                    <a:lnTo>
                      <a:pt x="81917" y="280025"/>
                    </a:lnTo>
                    <a:lnTo>
                      <a:pt x="83380" y="280025"/>
                    </a:lnTo>
                    <a:lnTo>
                      <a:pt x="84478" y="279017"/>
                    </a:lnTo>
                    <a:lnTo>
                      <a:pt x="89053" y="274359"/>
                    </a:lnTo>
                    <a:cubicBezTo>
                      <a:pt x="99397" y="263931"/>
                      <a:pt x="120816" y="242345"/>
                      <a:pt x="134818" y="227349"/>
                    </a:cubicBezTo>
                    <a:cubicBezTo>
                      <a:pt x="132527" y="223512"/>
                      <a:pt x="129691" y="218757"/>
                      <a:pt x="128780" y="216556"/>
                    </a:cubicBezTo>
                    <a:cubicBezTo>
                      <a:pt x="127862" y="214361"/>
                      <a:pt x="126944" y="212718"/>
                      <a:pt x="126123" y="210800"/>
                    </a:cubicBezTo>
                    <a:lnTo>
                      <a:pt x="104524" y="208419"/>
                    </a:lnTo>
                    <a:lnTo>
                      <a:pt x="104524" y="192050"/>
                    </a:lnTo>
                    <a:lnTo>
                      <a:pt x="9882" y="192050"/>
                    </a:lnTo>
                    <a:lnTo>
                      <a:pt x="10524" y="183637"/>
                    </a:lnTo>
                    <a:cubicBezTo>
                      <a:pt x="11538" y="169013"/>
                      <a:pt x="16273" y="154896"/>
                      <a:pt x="24281" y="142621"/>
                    </a:cubicBezTo>
                    <a:cubicBezTo>
                      <a:pt x="32290" y="130345"/>
                      <a:pt x="43307" y="120316"/>
                      <a:pt x="56289" y="113495"/>
                    </a:cubicBezTo>
                    <a:cubicBezTo>
                      <a:pt x="59824" y="111679"/>
                      <a:pt x="62917" y="109093"/>
                      <a:pt x="65323" y="105923"/>
                    </a:cubicBezTo>
                    <a:cubicBezTo>
                      <a:pt x="67730" y="102759"/>
                      <a:pt x="69398" y="99095"/>
                      <a:pt x="70200" y="95200"/>
                    </a:cubicBezTo>
                    <a:cubicBezTo>
                      <a:pt x="72202" y="84940"/>
                      <a:pt x="76662" y="75315"/>
                      <a:pt x="83201" y="67139"/>
                    </a:cubicBezTo>
                    <a:cubicBezTo>
                      <a:pt x="89733" y="58971"/>
                      <a:pt x="98146" y="52503"/>
                      <a:pt x="107726" y="48287"/>
                    </a:cubicBezTo>
                    <a:cubicBezTo>
                      <a:pt x="115984" y="44693"/>
                      <a:pt x="124891" y="42826"/>
                      <a:pt x="133900" y="42800"/>
                    </a:cubicBezTo>
                    <a:lnTo>
                      <a:pt x="139945" y="42800"/>
                    </a:lnTo>
                    <a:lnTo>
                      <a:pt x="142595" y="42800"/>
                    </a:lnTo>
                    <a:cubicBezTo>
                      <a:pt x="146034" y="42755"/>
                      <a:pt x="149423" y="42018"/>
                      <a:pt x="152567" y="40638"/>
                    </a:cubicBezTo>
                    <a:cubicBezTo>
                      <a:pt x="155711" y="39252"/>
                      <a:pt x="158547" y="37250"/>
                      <a:pt x="160902" y="34754"/>
                    </a:cubicBezTo>
                    <a:cubicBezTo>
                      <a:pt x="168551" y="26591"/>
                      <a:pt x="177817" y="20104"/>
                      <a:pt x="188103" y="15696"/>
                    </a:cubicBezTo>
                    <a:cubicBezTo>
                      <a:pt x="198390" y="11287"/>
                      <a:pt x="209478" y="9061"/>
                      <a:pt x="220669" y="9144"/>
                    </a:cubicBezTo>
                    <a:close/>
                    <a:moveTo>
                      <a:pt x="220669" y="0"/>
                    </a:moveTo>
                    <a:cubicBezTo>
                      <a:pt x="208316" y="13"/>
                      <a:pt x="196092" y="2567"/>
                      <a:pt x="184773" y="7508"/>
                    </a:cubicBezTo>
                    <a:cubicBezTo>
                      <a:pt x="173447" y="12449"/>
                      <a:pt x="163264" y="19668"/>
                      <a:pt x="154864" y="28715"/>
                    </a:cubicBezTo>
                    <a:cubicBezTo>
                      <a:pt x="153324" y="30352"/>
                      <a:pt x="151463" y="31648"/>
                      <a:pt x="149403" y="32527"/>
                    </a:cubicBezTo>
                    <a:cubicBezTo>
                      <a:pt x="147337" y="33413"/>
                      <a:pt x="145117" y="33855"/>
                      <a:pt x="142871" y="33836"/>
                    </a:cubicBezTo>
                    <a:lnTo>
                      <a:pt x="141042" y="33836"/>
                    </a:lnTo>
                    <a:cubicBezTo>
                      <a:pt x="138758" y="33701"/>
                      <a:pt x="136461" y="33701"/>
                      <a:pt x="134176" y="33836"/>
                    </a:cubicBezTo>
                    <a:cubicBezTo>
                      <a:pt x="116998" y="33868"/>
                      <a:pt x="100366" y="39849"/>
                      <a:pt x="87096" y="50751"/>
                    </a:cubicBezTo>
                    <a:cubicBezTo>
                      <a:pt x="73832" y="61653"/>
                      <a:pt x="64759" y="76810"/>
                      <a:pt x="61416" y="93647"/>
                    </a:cubicBezTo>
                    <a:cubicBezTo>
                      <a:pt x="60896" y="96214"/>
                      <a:pt x="59799" y="98640"/>
                      <a:pt x="58214" y="100725"/>
                    </a:cubicBezTo>
                    <a:cubicBezTo>
                      <a:pt x="56629" y="102817"/>
                      <a:pt x="54594" y="104524"/>
                      <a:pt x="52259" y="105718"/>
                    </a:cubicBezTo>
                    <a:cubicBezTo>
                      <a:pt x="37911" y="113200"/>
                      <a:pt x="25706" y="124217"/>
                      <a:pt x="16806" y="137718"/>
                    </a:cubicBezTo>
                    <a:cubicBezTo>
                      <a:pt x="7899" y="151226"/>
                      <a:pt x="2586" y="166780"/>
                      <a:pt x="1373" y="182906"/>
                    </a:cubicBezTo>
                    <a:lnTo>
                      <a:pt x="732" y="191408"/>
                    </a:lnTo>
                    <a:lnTo>
                      <a:pt x="0" y="201194"/>
                    </a:lnTo>
                    <a:lnTo>
                      <a:pt x="95643" y="201194"/>
                    </a:lnTo>
                    <a:lnTo>
                      <a:pt x="95643" y="216742"/>
                    </a:lnTo>
                    <a:lnTo>
                      <a:pt x="103792" y="217653"/>
                    </a:lnTo>
                    <a:lnTo>
                      <a:pt x="120175" y="219488"/>
                    </a:lnTo>
                    <a:lnTo>
                      <a:pt x="120906" y="220855"/>
                    </a:lnTo>
                    <a:cubicBezTo>
                      <a:pt x="121458" y="222228"/>
                      <a:pt x="122555" y="224243"/>
                      <a:pt x="123653" y="226252"/>
                    </a:cubicBezTo>
                    <a:cubicBezTo>
                      <a:pt x="109831" y="240702"/>
                      <a:pt x="90978" y="259452"/>
                      <a:pt x="82373" y="267955"/>
                    </a:cubicBezTo>
                    <a:lnTo>
                      <a:pt x="79081" y="271336"/>
                    </a:lnTo>
                    <a:cubicBezTo>
                      <a:pt x="75565" y="271323"/>
                      <a:pt x="72087" y="272029"/>
                      <a:pt x="68859" y="273415"/>
                    </a:cubicBezTo>
                    <a:cubicBezTo>
                      <a:pt x="65631" y="274801"/>
                      <a:pt x="62725" y="276829"/>
                      <a:pt x="60318" y="279383"/>
                    </a:cubicBezTo>
                    <a:cubicBezTo>
                      <a:pt x="55538" y="284427"/>
                      <a:pt x="52926" y="291139"/>
                      <a:pt x="53048" y="298082"/>
                    </a:cubicBezTo>
                    <a:cubicBezTo>
                      <a:pt x="53170" y="305025"/>
                      <a:pt x="56006" y="311640"/>
                      <a:pt x="60954" y="316517"/>
                    </a:cubicBezTo>
                    <a:cubicBezTo>
                      <a:pt x="65856" y="321272"/>
                      <a:pt x="72433" y="323897"/>
                      <a:pt x="79261" y="323833"/>
                    </a:cubicBezTo>
                    <a:cubicBezTo>
                      <a:pt x="82752" y="323820"/>
                      <a:pt x="86197" y="323114"/>
                      <a:pt x="89412" y="321747"/>
                    </a:cubicBezTo>
                    <a:cubicBezTo>
                      <a:pt x="92621" y="320380"/>
                      <a:pt x="95521" y="318385"/>
                      <a:pt x="97947" y="315876"/>
                    </a:cubicBezTo>
                    <a:cubicBezTo>
                      <a:pt x="100366" y="313367"/>
                      <a:pt x="102265" y="310402"/>
                      <a:pt x="103517" y="307149"/>
                    </a:cubicBezTo>
                    <a:cubicBezTo>
                      <a:pt x="104774" y="303895"/>
                      <a:pt x="105365" y="300430"/>
                      <a:pt x="105255" y="296946"/>
                    </a:cubicBezTo>
                    <a:lnTo>
                      <a:pt x="108368" y="293834"/>
                    </a:lnTo>
                    <a:cubicBezTo>
                      <a:pt x="116876" y="285242"/>
                      <a:pt x="135094" y="266402"/>
                      <a:pt x="149095" y="252227"/>
                    </a:cubicBezTo>
                    <a:cubicBezTo>
                      <a:pt x="150623" y="253260"/>
                      <a:pt x="152175" y="254178"/>
                      <a:pt x="153767" y="254967"/>
                    </a:cubicBezTo>
                    <a:lnTo>
                      <a:pt x="155596" y="256064"/>
                    </a:lnTo>
                    <a:lnTo>
                      <a:pt x="157700" y="257072"/>
                    </a:lnTo>
                    <a:lnTo>
                      <a:pt x="159529" y="273441"/>
                    </a:lnTo>
                    <a:lnTo>
                      <a:pt x="160447" y="281577"/>
                    </a:lnTo>
                    <a:lnTo>
                      <a:pt x="225520" y="281577"/>
                    </a:lnTo>
                    <a:lnTo>
                      <a:pt x="226437" y="273441"/>
                    </a:lnTo>
                    <a:lnTo>
                      <a:pt x="227169" y="266492"/>
                    </a:lnTo>
                    <a:lnTo>
                      <a:pt x="232662" y="270881"/>
                    </a:lnTo>
                    <a:lnTo>
                      <a:pt x="238976" y="276001"/>
                    </a:lnTo>
                    <a:lnTo>
                      <a:pt x="244835" y="270149"/>
                    </a:lnTo>
                    <a:lnTo>
                      <a:pt x="279248" y="235761"/>
                    </a:lnTo>
                    <a:lnTo>
                      <a:pt x="285010" y="229999"/>
                    </a:lnTo>
                    <a:lnTo>
                      <a:pt x="279883" y="223601"/>
                    </a:lnTo>
                    <a:lnTo>
                      <a:pt x="275494" y="218205"/>
                    </a:lnTo>
                    <a:lnTo>
                      <a:pt x="282450" y="217383"/>
                    </a:lnTo>
                    <a:lnTo>
                      <a:pt x="290593" y="216466"/>
                    </a:lnTo>
                    <a:lnTo>
                      <a:pt x="290593" y="201194"/>
                    </a:lnTo>
                    <a:lnTo>
                      <a:pt x="369033" y="201194"/>
                    </a:lnTo>
                    <a:lnTo>
                      <a:pt x="371593" y="196439"/>
                    </a:lnTo>
                    <a:lnTo>
                      <a:pt x="373794" y="192326"/>
                    </a:lnTo>
                    <a:cubicBezTo>
                      <a:pt x="380602" y="179877"/>
                      <a:pt x="384420" y="166017"/>
                      <a:pt x="384946" y="151842"/>
                    </a:cubicBezTo>
                    <a:cubicBezTo>
                      <a:pt x="385473" y="137667"/>
                      <a:pt x="382694" y="123569"/>
                      <a:pt x="376823" y="110652"/>
                    </a:cubicBezTo>
                    <a:cubicBezTo>
                      <a:pt x="370958" y="97735"/>
                      <a:pt x="362160" y="86358"/>
                      <a:pt x="351136" y="77426"/>
                    </a:cubicBezTo>
                    <a:cubicBezTo>
                      <a:pt x="340105" y="68487"/>
                      <a:pt x="327156" y="62243"/>
                      <a:pt x="313296" y="59170"/>
                    </a:cubicBezTo>
                    <a:cubicBezTo>
                      <a:pt x="310691" y="58631"/>
                      <a:pt x="308239" y="57534"/>
                      <a:pt x="306109" y="55955"/>
                    </a:cubicBezTo>
                    <a:cubicBezTo>
                      <a:pt x="303972" y="54376"/>
                      <a:pt x="302208" y="52355"/>
                      <a:pt x="300937" y="50026"/>
                    </a:cubicBezTo>
                    <a:cubicBezTo>
                      <a:pt x="293603" y="35004"/>
                      <a:pt x="282187" y="22344"/>
                      <a:pt x="267993" y="13495"/>
                    </a:cubicBezTo>
                    <a:cubicBezTo>
                      <a:pt x="253799" y="4652"/>
                      <a:pt x="237398" y="-26"/>
                      <a:pt x="220669" y="0"/>
                    </a:cubicBezTo>
                    <a:close/>
                  </a:path>
                </a:pathLst>
              </a:custGeom>
              <a:solidFill>
                <a:srgbClr val="FFFFFF"/>
              </a:solidFill>
              <a:ln w="6417" cap="flat">
                <a:noFill/>
                <a:prstDash val="solid"/>
                <a:miter/>
              </a:ln>
            </p:spPr>
            <p:txBody>
              <a:bodyPr rtlCol="0" anchor="ctr"/>
              <a:lstStyle/>
              <a:p>
                <a:endParaRPr lang="en-US" sz="810"/>
              </a:p>
            </p:txBody>
          </p:sp>
          <p:sp>
            <p:nvSpPr>
              <p:cNvPr id="979" name="Freeform: Shape 978">
                <a:extLst>
                  <a:ext uri="{FF2B5EF4-FFF2-40B4-BE49-F238E27FC236}">
                    <a16:creationId xmlns:a16="http://schemas.microsoft.com/office/drawing/2014/main" id="{5F923C2A-2963-0B93-5A1F-0A741CB36313}"/>
                  </a:ext>
                </a:extLst>
              </p:cNvPr>
              <p:cNvSpPr/>
              <p:nvPr/>
            </p:nvSpPr>
            <p:spPr>
              <a:xfrm>
                <a:off x="1311166" y="3813420"/>
                <a:ext cx="176642" cy="176963"/>
              </a:xfrm>
              <a:custGeom>
                <a:avLst/>
                <a:gdLst>
                  <a:gd name="connsiteX0" fmla="*/ 154768 w 176642"/>
                  <a:gd name="connsiteY0" fmla="*/ 59811 h 176963"/>
                  <a:gd name="connsiteX1" fmla="*/ 168314 w 176642"/>
                  <a:gd name="connsiteY1" fmla="*/ 42897 h 176963"/>
                  <a:gd name="connsiteX2" fmla="*/ 133900 w 176642"/>
                  <a:gd name="connsiteY2" fmla="*/ 8509 h 176963"/>
                  <a:gd name="connsiteX3" fmla="*/ 116973 w 176642"/>
                  <a:gd name="connsiteY3" fmla="*/ 22042 h 176963"/>
                  <a:gd name="connsiteX4" fmla="*/ 114868 w 176642"/>
                  <a:gd name="connsiteY4" fmla="*/ 21586 h 176963"/>
                  <a:gd name="connsiteX5" fmla="*/ 112487 w 176642"/>
                  <a:gd name="connsiteY5" fmla="*/ 0 h 176963"/>
                  <a:gd name="connsiteX6" fmla="*/ 64162 w 176642"/>
                  <a:gd name="connsiteY6" fmla="*/ 0 h 176963"/>
                  <a:gd name="connsiteX7" fmla="*/ 61781 w 176642"/>
                  <a:gd name="connsiteY7" fmla="*/ 21586 h 176963"/>
                  <a:gd name="connsiteX8" fmla="*/ 60132 w 176642"/>
                  <a:gd name="connsiteY8" fmla="*/ 22228 h 176963"/>
                  <a:gd name="connsiteX9" fmla="*/ 43198 w 176642"/>
                  <a:gd name="connsiteY9" fmla="*/ 8688 h 176963"/>
                  <a:gd name="connsiteX10" fmla="*/ 8785 w 176642"/>
                  <a:gd name="connsiteY10" fmla="*/ 43076 h 176963"/>
                  <a:gd name="connsiteX11" fmla="*/ 22331 w 176642"/>
                  <a:gd name="connsiteY11" fmla="*/ 59811 h 176963"/>
                  <a:gd name="connsiteX12" fmla="*/ 21599 w 176642"/>
                  <a:gd name="connsiteY12" fmla="*/ 61550 h 176963"/>
                  <a:gd name="connsiteX13" fmla="*/ 0 w 176642"/>
                  <a:gd name="connsiteY13" fmla="*/ 63925 h 176963"/>
                  <a:gd name="connsiteX14" fmla="*/ 0 w 176642"/>
                  <a:gd name="connsiteY14" fmla="*/ 112577 h 176963"/>
                  <a:gd name="connsiteX15" fmla="*/ 21599 w 176642"/>
                  <a:gd name="connsiteY15" fmla="*/ 114958 h 176963"/>
                  <a:gd name="connsiteX16" fmla="*/ 24256 w 176642"/>
                  <a:gd name="connsiteY16" fmla="*/ 120720 h 176963"/>
                  <a:gd name="connsiteX17" fmla="*/ 27913 w 176642"/>
                  <a:gd name="connsiteY17" fmla="*/ 116877 h 176963"/>
                  <a:gd name="connsiteX18" fmla="*/ 34048 w 176642"/>
                  <a:gd name="connsiteY18" fmla="*/ 102791 h 176963"/>
                  <a:gd name="connsiteX19" fmla="*/ 33316 w 176642"/>
                  <a:gd name="connsiteY19" fmla="*/ 100417 h 176963"/>
                  <a:gd name="connsiteX20" fmla="*/ 15741 w 176642"/>
                  <a:gd name="connsiteY20" fmla="*/ 98499 h 176963"/>
                  <a:gd name="connsiteX21" fmla="*/ 15741 w 176642"/>
                  <a:gd name="connsiteY21" fmla="*/ 78100 h 176963"/>
                  <a:gd name="connsiteX22" fmla="*/ 33316 w 176642"/>
                  <a:gd name="connsiteY22" fmla="*/ 76181 h 176963"/>
                  <a:gd name="connsiteX23" fmla="*/ 34869 w 176642"/>
                  <a:gd name="connsiteY23" fmla="*/ 71246 h 176963"/>
                  <a:gd name="connsiteX24" fmla="*/ 38533 w 176642"/>
                  <a:gd name="connsiteY24" fmla="*/ 62096 h 176963"/>
                  <a:gd name="connsiteX25" fmla="*/ 40824 w 176642"/>
                  <a:gd name="connsiteY25" fmla="*/ 57527 h 176963"/>
                  <a:gd name="connsiteX26" fmla="*/ 29838 w 176642"/>
                  <a:gd name="connsiteY26" fmla="*/ 43808 h 176963"/>
                  <a:gd name="connsiteX27" fmla="*/ 44302 w 176642"/>
                  <a:gd name="connsiteY27" fmla="*/ 29357 h 176963"/>
                  <a:gd name="connsiteX28" fmla="*/ 58117 w 176642"/>
                  <a:gd name="connsiteY28" fmla="*/ 40330 h 176963"/>
                  <a:gd name="connsiteX29" fmla="*/ 62693 w 176642"/>
                  <a:gd name="connsiteY29" fmla="*/ 37956 h 176963"/>
                  <a:gd name="connsiteX30" fmla="*/ 71849 w 176642"/>
                  <a:gd name="connsiteY30" fmla="*/ 34298 h 176963"/>
                  <a:gd name="connsiteX31" fmla="*/ 76701 w 176642"/>
                  <a:gd name="connsiteY31" fmla="*/ 32745 h 176963"/>
                  <a:gd name="connsiteX32" fmla="*/ 78253 w 176642"/>
                  <a:gd name="connsiteY32" fmla="*/ 15734 h 176963"/>
                  <a:gd name="connsiteX33" fmla="*/ 98755 w 176642"/>
                  <a:gd name="connsiteY33" fmla="*/ 15734 h 176963"/>
                  <a:gd name="connsiteX34" fmla="*/ 100770 w 176642"/>
                  <a:gd name="connsiteY34" fmla="*/ 33201 h 176963"/>
                  <a:gd name="connsiteX35" fmla="*/ 105621 w 176642"/>
                  <a:gd name="connsiteY35" fmla="*/ 34754 h 176963"/>
                  <a:gd name="connsiteX36" fmla="*/ 114772 w 176642"/>
                  <a:gd name="connsiteY36" fmla="*/ 38411 h 176963"/>
                  <a:gd name="connsiteX37" fmla="*/ 119353 w 176642"/>
                  <a:gd name="connsiteY37" fmla="*/ 40792 h 176963"/>
                  <a:gd name="connsiteX38" fmla="*/ 133079 w 176642"/>
                  <a:gd name="connsiteY38" fmla="*/ 29819 h 176963"/>
                  <a:gd name="connsiteX39" fmla="*/ 147632 w 176642"/>
                  <a:gd name="connsiteY39" fmla="*/ 44263 h 176963"/>
                  <a:gd name="connsiteX40" fmla="*/ 136557 w 176642"/>
                  <a:gd name="connsiteY40" fmla="*/ 57983 h 176963"/>
                  <a:gd name="connsiteX41" fmla="*/ 138937 w 176642"/>
                  <a:gd name="connsiteY41" fmla="*/ 62558 h 176963"/>
                  <a:gd name="connsiteX42" fmla="*/ 142595 w 176642"/>
                  <a:gd name="connsiteY42" fmla="*/ 71702 h 176963"/>
                  <a:gd name="connsiteX43" fmla="*/ 144154 w 176642"/>
                  <a:gd name="connsiteY43" fmla="*/ 76637 h 176963"/>
                  <a:gd name="connsiteX44" fmla="*/ 161634 w 176642"/>
                  <a:gd name="connsiteY44" fmla="*/ 78561 h 176963"/>
                  <a:gd name="connsiteX45" fmla="*/ 161634 w 176642"/>
                  <a:gd name="connsiteY45" fmla="*/ 99044 h 176963"/>
                  <a:gd name="connsiteX46" fmla="*/ 144154 w 176642"/>
                  <a:gd name="connsiteY46" fmla="*/ 100963 h 176963"/>
                  <a:gd name="connsiteX47" fmla="*/ 142326 w 176642"/>
                  <a:gd name="connsiteY47" fmla="*/ 105538 h 176963"/>
                  <a:gd name="connsiteX48" fmla="*/ 138662 w 176642"/>
                  <a:gd name="connsiteY48" fmla="*/ 114682 h 176963"/>
                  <a:gd name="connsiteX49" fmla="*/ 136281 w 176642"/>
                  <a:gd name="connsiteY49" fmla="*/ 119167 h 176963"/>
                  <a:gd name="connsiteX50" fmla="*/ 147267 w 176642"/>
                  <a:gd name="connsiteY50" fmla="*/ 132976 h 176963"/>
                  <a:gd name="connsiteX51" fmla="*/ 133169 w 176642"/>
                  <a:gd name="connsiteY51" fmla="*/ 147055 h 176963"/>
                  <a:gd name="connsiteX52" fmla="*/ 119443 w 176642"/>
                  <a:gd name="connsiteY52" fmla="*/ 136082 h 176963"/>
                  <a:gd name="connsiteX53" fmla="*/ 114868 w 176642"/>
                  <a:gd name="connsiteY53" fmla="*/ 138367 h 176963"/>
                  <a:gd name="connsiteX54" fmla="*/ 105711 w 176642"/>
                  <a:gd name="connsiteY54" fmla="*/ 142024 h 176963"/>
                  <a:gd name="connsiteX55" fmla="*/ 100860 w 176642"/>
                  <a:gd name="connsiteY55" fmla="*/ 143583 h 176963"/>
                  <a:gd name="connsiteX56" fmla="*/ 98851 w 176642"/>
                  <a:gd name="connsiteY56" fmla="*/ 161140 h 176963"/>
                  <a:gd name="connsiteX57" fmla="*/ 78253 w 176642"/>
                  <a:gd name="connsiteY57" fmla="*/ 161140 h 176963"/>
                  <a:gd name="connsiteX58" fmla="*/ 76335 w 176642"/>
                  <a:gd name="connsiteY58" fmla="*/ 143583 h 176963"/>
                  <a:gd name="connsiteX59" fmla="*/ 71484 w 176642"/>
                  <a:gd name="connsiteY59" fmla="*/ 142120 h 176963"/>
                  <a:gd name="connsiteX60" fmla="*/ 68371 w 176642"/>
                  <a:gd name="connsiteY60" fmla="*/ 141023 h 176963"/>
                  <a:gd name="connsiteX61" fmla="*/ 57020 w 176642"/>
                  <a:gd name="connsiteY61" fmla="*/ 147151 h 176963"/>
                  <a:gd name="connsiteX62" fmla="*/ 53087 w 176642"/>
                  <a:gd name="connsiteY62" fmla="*/ 151264 h 176963"/>
                  <a:gd name="connsiteX63" fmla="*/ 55371 w 176642"/>
                  <a:gd name="connsiteY63" fmla="*/ 152451 h 176963"/>
                  <a:gd name="connsiteX64" fmla="*/ 61781 w 176642"/>
                  <a:gd name="connsiteY64" fmla="*/ 155378 h 176963"/>
                  <a:gd name="connsiteX65" fmla="*/ 64162 w 176642"/>
                  <a:gd name="connsiteY65" fmla="*/ 176964 h 176963"/>
                  <a:gd name="connsiteX66" fmla="*/ 112853 w 176642"/>
                  <a:gd name="connsiteY66" fmla="*/ 176964 h 176963"/>
                  <a:gd name="connsiteX67" fmla="*/ 114868 w 176642"/>
                  <a:gd name="connsiteY67" fmla="*/ 155288 h 176963"/>
                  <a:gd name="connsiteX68" fmla="*/ 116607 w 176642"/>
                  <a:gd name="connsiteY68" fmla="*/ 154556 h 176963"/>
                  <a:gd name="connsiteX69" fmla="*/ 133534 w 176642"/>
                  <a:gd name="connsiteY69" fmla="*/ 168179 h 176963"/>
                  <a:gd name="connsiteX70" fmla="*/ 167948 w 176642"/>
                  <a:gd name="connsiteY70" fmla="*/ 133798 h 176963"/>
                  <a:gd name="connsiteX71" fmla="*/ 154402 w 176642"/>
                  <a:gd name="connsiteY71" fmla="*/ 116787 h 176963"/>
                  <a:gd name="connsiteX72" fmla="*/ 155140 w 176642"/>
                  <a:gd name="connsiteY72" fmla="*/ 115138 h 176963"/>
                  <a:gd name="connsiteX73" fmla="*/ 176643 w 176642"/>
                  <a:gd name="connsiteY73" fmla="*/ 112763 h 176963"/>
                  <a:gd name="connsiteX74" fmla="*/ 176643 w 176642"/>
                  <a:gd name="connsiteY74" fmla="*/ 64111 h 176963"/>
                  <a:gd name="connsiteX75" fmla="*/ 155140 w 176642"/>
                  <a:gd name="connsiteY75" fmla="*/ 61730 h 176963"/>
                  <a:gd name="connsiteX76" fmla="*/ 154768 w 176642"/>
                  <a:gd name="connsiteY76" fmla="*/ 59811 h 17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76642" h="176963">
                    <a:moveTo>
                      <a:pt x="154768" y="59811"/>
                    </a:moveTo>
                    <a:lnTo>
                      <a:pt x="168314" y="42897"/>
                    </a:lnTo>
                    <a:lnTo>
                      <a:pt x="133900" y="8509"/>
                    </a:lnTo>
                    <a:lnTo>
                      <a:pt x="116973" y="22042"/>
                    </a:lnTo>
                    <a:lnTo>
                      <a:pt x="114868" y="21586"/>
                    </a:lnTo>
                    <a:lnTo>
                      <a:pt x="112487" y="0"/>
                    </a:lnTo>
                    <a:lnTo>
                      <a:pt x="64162" y="0"/>
                    </a:lnTo>
                    <a:lnTo>
                      <a:pt x="61781" y="21586"/>
                    </a:lnTo>
                    <a:lnTo>
                      <a:pt x="60132" y="22228"/>
                    </a:lnTo>
                    <a:lnTo>
                      <a:pt x="43198" y="8688"/>
                    </a:lnTo>
                    <a:lnTo>
                      <a:pt x="8785" y="43076"/>
                    </a:lnTo>
                    <a:lnTo>
                      <a:pt x="22331" y="59811"/>
                    </a:lnTo>
                    <a:cubicBezTo>
                      <a:pt x="22331" y="60363"/>
                      <a:pt x="21875" y="60999"/>
                      <a:pt x="21599" y="61550"/>
                    </a:cubicBezTo>
                    <a:lnTo>
                      <a:pt x="0" y="63925"/>
                    </a:lnTo>
                    <a:lnTo>
                      <a:pt x="0" y="112577"/>
                    </a:lnTo>
                    <a:lnTo>
                      <a:pt x="21599" y="114958"/>
                    </a:lnTo>
                    <a:cubicBezTo>
                      <a:pt x="22427" y="116877"/>
                      <a:pt x="23248" y="118891"/>
                      <a:pt x="24256" y="120720"/>
                    </a:cubicBezTo>
                    <a:lnTo>
                      <a:pt x="27913" y="116877"/>
                    </a:lnTo>
                    <a:cubicBezTo>
                      <a:pt x="30878" y="112635"/>
                      <a:pt x="32957" y="107848"/>
                      <a:pt x="34048" y="102791"/>
                    </a:cubicBezTo>
                    <a:lnTo>
                      <a:pt x="33316" y="100417"/>
                    </a:lnTo>
                    <a:lnTo>
                      <a:pt x="15741" y="98499"/>
                    </a:lnTo>
                    <a:lnTo>
                      <a:pt x="15741" y="78100"/>
                    </a:lnTo>
                    <a:lnTo>
                      <a:pt x="33316" y="76181"/>
                    </a:lnTo>
                    <a:lnTo>
                      <a:pt x="34869" y="71246"/>
                    </a:lnTo>
                    <a:cubicBezTo>
                      <a:pt x="35800" y="68089"/>
                      <a:pt x="37025" y="65028"/>
                      <a:pt x="38533" y="62096"/>
                    </a:cubicBezTo>
                    <a:lnTo>
                      <a:pt x="40824" y="57527"/>
                    </a:lnTo>
                    <a:lnTo>
                      <a:pt x="29838" y="43808"/>
                    </a:lnTo>
                    <a:lnTo>
                      <a:pt x="44302" y="29357"/>
                    </a:lnTo>
                    <a:lnTo>
                      <a:pt x="58117" y="40330"/>
                    </a:lnTo>
                    <a:lnTo>
                      <a:pt x="62693" y="37956"/>
                    </a:lnTo>
                    <a:cubicBezTo>
                      <a:pt x="65638" y="36473"/>
                      <a:pt x="68699" y="35254"/>
                      <a:pt x="71849" y="34298"/>
                    </a:cubicBezTo>
                    <a:lnTo>
                      <a:pt x="76701" y="32745"/>
                    </a:lnTo>
                    <a:lnTo>
                      <a:pt x="78253" y="15734"/>
                    </a:lnTo>
                    <a:lnTo>
                      <a:pt x="98755" y="15734"/>
                    </a:lnTo>
                    <a:lnTo>
                      <a:pt x="100770" y="33201"/>
                    </a:lnTo>
                    <a:lnTo>
                      <a:pt x="105621" y="34754"/>
                    </a:lnTo>
                    <a:cubicBezTo>
                      <a:pt x="108765" y="35729"/>
                      <a:pt x="111826" y="36948"/>
                      <a:pt x="114772" y="38411"/>
                    </a:cubicBezTo>
                    <a:lnTo>
                      <a:pt x="119353" y="40792"/>
                    </a:lnTo>
                    <a:lnTo>
                      <a:pt x="133079" y="29819"/>
                    </a:lnTo>
                    <a:lnTo>
                      <a:pt x="147632" y="44263"/>
                    </a:lnTo>
                    <a:lnTo>
                      <a:pt x="136557" y="57983"/>
                    </a:lnTo>
                    <a:lnTo>
                      <a:pt x="138937" y="62558"/>
                    </a:lnTo>
                    <a:cubicBezTo>
                      <a:pt x="140401" y="65503"/>
                      <a:pt x="141626" y="68558"/>
                      <a:pt x="142595" y="71702"/>
                    </a:cubicBezTo>
                    <a:lnTo>
                      <a:pt x="144154" y="76637"/>
                    </a:lnTo>
                    <a:lnTo>
                      <a:pt x="161634" y="78561"/>
                    </a:lnTo>
                    <a:lnTo>
                      <a:pt x="161634" y="99044"/>
                    </a:lnTo>
                    <a:lnTo>
                      <a:pt x="144154" y="100963"/>
                    </a:lnTo>
                    <a:lnTo>
                      <a:pt x="142326" y="105538"/>
                    </a:lnTo>
                    <a:cubicBezTo>
                      <a:pt x="141344" y="108676"/>
                      <a:pt x="140125" y="111737"/>
                      <a:pt x="138662" y="114682"/>
                    </a:cubicBezTo>
                    <a:lnTo>
                      <a:pt x="136281" y="119167"/>
                    </a:lnTo>
                    <a:lnTo>
                      <a:pt x="147267" y="132976"/>
                    </a:lnTo>
                    <a:lnTo>
                      <a:pt x="133169" y="147055"/>
                    </a:lnTo>
                    <a:lnTo>
                      <a:pt x="119443" y="136082"/>
                    </a:lnTo>
                    <a:lnTo>
                      <a:pt x="114868" y="138367"/>
                    </a:lnTo>
                    <a:cubicBezTo>
                      <a:pt x="111935" y="139874"/>
                      <a:pt x="108875" y="141100"/>
                      <a:pt x="105711" y="142024"/>
                    </a:cubicBezTo>
                    <a:lnTo>
                      <a:pt x="100860" y="143583"/>
                    </a:lnTo>
                    <a:lnTo>
                      <a:pt x="98851" y="161140"/>
                    </a:lnTo>
                    <a:lnTo>
                      <a:pt x="78253" y="161140"/>
                    </a:lnTo>
                    <a:lnTo>
                      <a:pt x="76335" y="143583"/>
                    </a:lnTo>
                    <a:lnTo>
                      <a:pt x="71484" y="142120"/>
                    </a:lnTo>
                    <a:cubicBezTo>
                      <a:pt x="70425" y="141806"/>
                      <a:pt x="69385" y="141440"/>
                      <a:pt x="68371" y="141023"/>
                    </a:cubicBezTo>
                    <a:cubicBezTo>
                      <a:pt x="64123" y="142063"/>
                      <a:pt x="60222" y="144174"/>
                      <a:pt x="57020" y="147151"/>
                    </a:cubicBezTo>
                    <a:lnTo>
                      <a:pt x="53087" y="151264"/>
                    </a:lnTo>
                    <a:lnTo>
                      <a:pt x="55371" y="152451"/>
                    </a:lnTo>
                    <a:cubicBezTo>
                      <a:pt x="57450" y="153555"/>
                      <a:pt x="59587" y="154537"/>
                      <a:pt x="61781" y="155378"/>
                    </a:cubicBezTo>
                    <a:lnTo>
                      <a:pt x="64162" y="176964"/>
                    </a:lnTo>
                    <a:lnTo>
                      <a:pt x="112853" y="176964"/>
                    </a:lnTo>
                    <a:lnTo>
                      <a:pt x="114868" y="155288"/>
                    </a:lnTo>
                    <a:lnTo>
                      <a:pt x="116607" y="154556"/>
                    </a:lnTo>
                    <a:lnTo>
                      <a:pt x="133534" y="168179"/>
                    </a:lnTo>
                    <a:lnTo>
                      <a:pt x="167948" y="133798"/>
                    </a:lnTo>
                    <a:lnTo>
                      <a:pt x="154402" y="116787"/>
                    </a:lnTo>
                    <a:lnTo>
                      <a:pt x="155140" y="115138"/>
                    </a:lnTo>
                    <a:lnTo>
                      <a:pt x="176643" y="112763"/>
                    </a:lnTo>
                    <a:lnTo>
                      <a:pt x="176643" y="64111"/>
                    </a:lnTo>
                    <a:lnTo>
                      <a:pt x="155140" y="61730"/>
                    </a:lnTo>
                    <a:cubicBezTo>
                      <a:pt x="155230" y="61185"/>
                      <a:pt x="155044" y="60543"/>
                      <a:pt x="154768" y="59811"/>
                    </a:cubicBezTo>
                    <a:close/>
                  </a:path>
                </a:pathLst>
              </a:custGeom>
              <a:solidFill>
                <a:srgbClr val="2D5967"/>
              </a:solidFill>
              <a:ln w="6417" cap="flat">
                <a:noFill/>
                <a:prstDash val="solid"/>
                <a:miter/>
              </a:ln>
            </p:spPr>
            <p:txBody>
              <a:bodyPr rtlCol="0" anchor="ctr"/>
              <a:lstStyle/>
              <a:p>
                <a:endParaRPr lang="en-US" sz="810"/>
              </a:p>
            </p:txBody>
          </p:sp>
          <p:sp>
            <p:nvSpPr>
              <p:cNvPr id="980" name="Freeform: Shape 979">
                <a:extLst>
                  <a:ext uri="{FF2B5EF4-FFF2-40B4-BE49-F238E27FC236}">
                    <a16:creationId xmlns:a16="http://schemas.microsoft.com/office/drawing/2014/main" id="{01460FE5-2A7E-78E6-53FD-A724440846FB}"/>
                  </a:ext>
                </a:extLst>
              </p:cNvPr>
              <p:cNvSpPr/>
              <p:nvPr/>
            </p:nvSpPr>
            <p:spPr>
              <a:xfrm>
                <a:off x="1268436" y="3879512"/>
                <a:ext cx="151187" cy="153428"/>
              </a:xfrm>
              <a:custGeom>
                <a:avLst/>
                <a:gdLst>
                  <a:gd name="connsiteX0" fmla="*/ 86204 w 151187"/>
                  <a:gd name="connsiteY0" fmla="*/ 78043 h 153428"/>
                  <a:gd name="connsiteX1" fmla="*/ 91145 w 151187"/>
                  <a:gd name="connsiteY1" fmla="*/ 72923 h 153428"/>
                  <a:gd name="connsiteX2" fmla="*/ 123730 w 151187"/>
                  <a:gd name="connsiteY2" fmla="*/ 61218 h 153428"/>
                  <a:gd name="connsiteX3" fmla="*/ 142204 w 151187"/>
                  <a:gd name="connsiteY3" fmla="*/ 52556 h 153428"/>
                  <a:gd name="connsiteX4" fmla="*/ 151187 w 151187"/>
                  <a:gd name="connsiteY4" fmla="*/ 34242 h 153428"/>
                  <a:gd name="connsiteX5" fmla="*/ 132880 w 151187"/>
                  <a:gd name="connsiteY5" fmla="*/ 46588 h 153428"/>
                  <a:gd name="connsiteX6" fmla="*/ 126835 w 151187"/>
                  <a:gd name="connsiteY6" fmla="*/ 48417 h 153428"/>
                  <a:gd name="connsiteX7" fmla="*/ 122626 w 151187"/>
                  <a:gd name="connsiteY7" fmla="*/ 47499 h 153428"/>
                  <a:gd name="connsiteX8" fmla="*/ 112192 w 151187"/>
                  <a:gd name="connsiteY8" fmla="*/ 36161 h 153428"/>
                  <a:gd name="connsiteX9" fmla="*/ 106975 w 151187"/>
                  <a:gd name="connsiteY9" fmla="*/ 23725 h 153428"/>
                  <a:gd name="connsiteX10" fmla="*/ 108310 w 151187"/>
                  <a:gd name="connsiteY10" fmla="*/ 18534 h 153428"/>
                  <a:gd name="connsiteX11" fmla="*/ 111923 w 151187"/>
                  <a:gd name="connsiteY11" fmla="*/ 14574 h 153428"/>
                  <a:gd name="connsiteX12" fmla="*/ 131507 w 151187"/>
                  <a:gd name="connsiteY12" fmla="*/ 1497 h 153428"/>
                  <a:gd name="connsiteX13" fmla="*/ 121804 w 151187"/>
                  <a:gd name="connsiteY13" fmla="*/ 34 h 153428"/>
                  <a:gd name="connsiteX14" fmla="*/ 99378 w 151187"/>
                  <a:gd name="connsiteY14" fmla="*/ 7625 h 153428"/>
                  <a:gd name="connsiteX15" fmla="*/ 90227 w 151187"/>
                  <a:gd name="connsiteY15" fmla="*/ 30308 h 153428"/>
                  <a:gd name="connsiteX16" fmla="*/ 79428 w 151187"/>
                  <a:gd name="connsiteY16" fmla="*/ 59569 h 153428"/>
                  <a:gd name="connsiteX17" fmla="*/ 75032 w 151187"/>
                  <a:gd name="connsiteY17" fmla="*/ 64234 h 153428"/>
                  <a:gd name="connsiteX18" fmla="*/ 73845 w 151187"/>
                  <a:gd name="connsiteY18" fmla="*/ 65518 h 153428"/>
                  <a:gd name="connsiteX19" fmla="*/ 27259 w 151187"/>
                  <a:gd name="connsiteY19" fmla="*/ 113073 h 153428"/>
                  <a:gd name="connsiteX20" fmla="*/ 22042 w 151187"/>
                  <a:gd name="connsiteY20" fmla="*/ 118463 h 153428"/>
                  <a:gd name="connsiteX21" fmla="*/ 20303 w 151187"/>
                  <a:gd name="connsiteY21" fmla="*/ 119015 h 153428"/>
                  <a:gd name="connsiteX22" fmla="*/ 18840 w 151187"/>
                  <a:gd name="connsiteY22" fmla="*/ 119015 h 153428"/>
                  <a:gd name="connsiteX23" fmla="*/ 17101 w 151187"/>
                  <a:gd name="connsiteY23" fmla="*/ 119015 h 153428"/>
                  <a:gd name="connsiteX24" fmla="*/ 10466 w 151187"/>
                  <a:gd name="connsiteY24" fmla="*/ 120356 h 153428"/>
                  <a:gd name="connsiteX25" fmla="*/ 4928 w 151187"/>
                  <a:gd name="connsiteY25" fmla="*/ 124225 h 153428"/>
                  <a:gd name="connsiteX26" fmla="*/ 0 w 151187"/>
                  <a:gd name="connsiteY26" fmla="*/ 136347 h 153428"/>
                  <a:gd name="connsiteX27" fmla="*/ 4928 w 151187"/>
                  <a:gd name="connsiteY27" fmla="*/ 148462 h 153428"/>
                  <a:gd name="connsiteX28" fmla="*/ 10402 w 151187"/>
                  <a:gd name="connsiteY28" fmla="*/ 152139 h 153428"/>
                  <a:gd name="connsiteX29" fmla="*/ 16870 w 151187"/>
                  <a:gd name="connsiteY29" fmla="*/ 153428 h 153428"/>
                  <a:gd name="connsiteX30" fmla="*/ 23338 w 151187"/>
                  <a:gd name="connsiteY30" fmla="*/ 152139 h 153428"/>
                  <a:gd name="connsiteX31" fmla="*/ 28812 w 151187"/>
                  <a:gd name="connsiteY31" fmla="*/ 148462 h 153428"/>
                  <a:gd name="connsiteX32" fmla="*/ 32751 w 151187"/>
                  <a:gd name="connsiteY32" fmla="*/ 141763 h 153428"/>
                  <a:gd name="connsiteX33" fmla="*/ 33297 w 151187"/>
                  <a:gd name="connsiteY33" fmla="*/ 134011 h 153428"/>
                  <a:gd name="connsiteX34" fmla="*/ 33297 w 151187"/>
                  <a:gd name="connsiteY34" fmla="*/ 132644 h 153428"/>
                  <a:gd name="connsiteX35" fmla="*/ 34304 w 151187"/>
                  <a:gd name="connsiteY35" fmla="*/ 131541 h 153428"/>
                  <a:gd name="connsiteX36" fmla="*/ 39431 w 151187"/>
                  <a:gd name="connsiteY36" fmla="*/ 126330 h 153428"/>
                  <a:gd name="connsiteX37" fmla="*/ 86204 w 151187"/>
                  <a:gd name="connsiteY37" fmla="*/ 78043 h 153428"/>
                  <a:gd name="connsiteX38" fmla="*/ 23691 w 151187"/>
                  <a:gd name="connsiteY38" fmla="*/ 140960 h 153428"/>
                  <a:gd name="connsiteX39" fmla="*/ 16459 w 151187"/>
                  <a:gd name="connsiteY39" fmla="*/ 143983 h 153428"/>
                  <a:gd name="connsiteX40" fmla="*/ 10145 w 151187"/>
                  <a:gd name="connsiteY40" fmla="*/ 139228 h 153428"/>
                  <a:gd name="connsiteX41" fmla="*/ 11152 w 151187"/>
                  <a:gd name="connsiteY41" fmla="*/ 131451 h 153428"/>
                  <a:gd name="connsiteX42" fmla="*/ 18474 w 151187"/>
                  <a:gd name="connsiteY42" fmla="*/ 128345 h 153428"/>
                  <a:gd name="connsiteX43" fmla="*/ 24698 w 151187"/>
                  <a:gd name="connsiteY43" fmla="*/ 133190 h 153428"/>
                  <a:gd name="connsiteX44" fmla="*/ 23691 w 151187"/>
                  <a:gd name="connsiteY44" fmla="*/ 140960 h 15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1187" h="153428">
                    <a:moveTo>
                      <a:pt x="86204" y="78043"/>
                    </a:moveTo>
                    <a:lnTo>
                      <a:pt x="91145" y="72923"/>
                    </a:lnTo>
                    <a:cubicBezTo>
                      <a:pt x="100225" y="65203"/>
                      <a:pt x="111801" y="61039"/>
                      <a:pt x="123730" y="61218"/>
                    </a:cubicBezTo>
                    <a:cubicBezTo>
                      <a:pt x="130692" y="60519"/>
                      <a:pt x="137211" y="57458"/>
                      <a:pt x="142204" y="52556"/>
                    </a:cubicBezTo>
                    <a:cubicBezTo>
                      <a:pt x="147196" y="47647"/>
                      <a:pt x="150366" y="41185"/>
                      <a:pt x="151187" y="34242"/>
                    </a:cubicBezTo>
                    <a:lnTo>
                      <a:pt x="132880" y="46588"/>
                    </a:lnTo>
                    <a:cubicBezTo>
                      <a:pt x="131103" y="47801"/>
                      <a:pt x="128991" y="48442"/>
                      <a:pt x="126835" y="48417"/>
                    </a:cubicBezTo>
                    <a:cubicBezTo>
                      <a:pt x="125385" y="48391"/>
                      <a:pt x="123954" y="48083"/>
                      <a:pt x="122626" y="47499"/>
                    </a:cubicBezTo>
                    <a:cubicBezTo>
                      <a:pt x="118108" y="44830"/>
                      <a:pt x="114476" y="40883"/>
                      <a:pt x="112192" y="36161"/>
                    </a:cubicBezTo>
                    <a:cubicBezTo>
                      <a:pt x="109510" y="32477"/>
                      <a:pt x="107726" y="28217"/>
                      <a:pt x="106975" y="23725"/>
                    </a:cubicBezTo>
                    <a:cubicBezTo>
                      <a:pt x="106988" y="21909"/>
                      <a:pt x="107444" y="20131"/>
                      <a:pt x="108310" y="18534"/>
                    </a:cubicBezTo>
                    <a:cubicBezTo>
                      <a:pt x="109170" y="16942"/>
                      <a:pt x="110408" y="15582"/>
                      <a:pt x="111923" y="14574"/>
                    </a:cubicBezTo>
                    <a:lnTo>
                      <a:pt x="131507" y="1497"/>
                    </a:lnTo>
                    <a:cubicBezTo>
                      <a:pt x="128375" y="470"/>
                      <a:pt x="125096" y="-24"/>
                      <a:pt x="121804" y="34"/>
                    </a:cubicBezTo>
                    <a:cubicBezTo>
                      <a:pt x="113642" y="-338"/>
                      <a:pt x="105634" y="2369"/>
                      <a:pt x="99378" y="7625"/>
                    </a:cubicBezTo>
                    <a:cubicBezTo>
                      <a:pt x="93878" y="13952"/>
                      <a:pt x="90657" y="21935"/>
                      <a:pt x="90227" y="30308"/>
                    </a:cubicBezTo>
                    <a:cubicBezTo>
                      <a:pt x="89534" y="40903"/>
                      <a:pt x="85787" y="51067"/>
                      <a:pt x="79428" y="59569"/>
                    </a:cubicBezTo>
                    <a:lnTo>
                      <a:pt x="75032" y="64234"/>
                    </a:lnTo>
                    <a:lnTo>
                      <a:pt x="73845" y="65518"/>
                    </a:lnTo>
                    <a:cubicBezTo>
                      <a:pt x="59567" y="80514"/>
                      <a:pt x="37237" y="102556"/>
                      <a:pt x="27259" y="113073"/>
                    </a:cubicBezTo>
                    <a:lnTo>
                      <a:pt x="22042" y="118463"/>
                    </a:lnTo>
                    <a:lnTo>
                      <a:pt x="20303" y="119015"/>
                    </a:lnTo>
                    <a:lnTo>
                      <a:pt x="18840" y="119015"/>
                    </a:lnTo>
                    <a:lnTo>
                      <a:pt x="17101" y="119015"/>
                    </a:lnTo>
                    <a:cubicBezTo>
                      <a:pt x="14823" y="119002"/>
                      <a:pt x="12564" y="119458"/>
                      <a:pt x="10466" y="120356"/>
                    </a:cubicBezTo>
                    <a:cubicBezTo>
                      <a:pt x="8374" y="121248"/>
                      <a:pt x="6487" y="122570"/>
                      <a:pt x="4928" y="124225"/>
                    </a:cubicBezTo>
                    <a:cubicBezTo>
                      <a:pt x="1765" y="127472"/>
                      <a:pt x="0" y="131816"/>
                      <a:pt x="0" y="136347"/>
                    </a:cubicBezTo>
                    <a:cubicBezTo>
                      <a:pt x="0" y="140871"/>
                      <a:pt x="1765" y="145221"/>
                      <a:pt x="4928" y="148462"/>
                    </a:cubicBezTo>
                    <a:cubicBezTo>
                      <a:pt x="6494" y="150034"/>
                      <a:pt x="8355" y="151285"/>
                      <a:pt x="10402" y="152139"/>
                    </a:cubicBezTo>
                    <a:cubicBezTo>
                      <a:pt x="12449" y="152986"/>
                      <a:pt x="14650" y="153428"/>
                      <a:pt x="16870" y="153428"/>
                    </a:cubicBezTo>
                    <a:cubicBezTo>
                      <a:pt x="19090" y="153428"/>
                      <a:pt x="21291" y="152986"/>
                      <a:pt x="23338" y="152139"/>
                    </a:cubicBezTo>
                    <a:cubicBezTo>
                      <a:pt x="25385" y="151285"/>
                      <a:pt x="27246" y="150034"/>
                      <a:pt x="28812" y="148462"/>
                    </a:cubicBezTo>
                    <a:cubicBezTo>
                      <a:pt x="30628" y="146562"/>
                      <a:pt x="31975" y="144272"/>
                      <a:pt x="32751" y="141763"/>
                    </a:cubicBezTo>
                    <a:cubicBezTo>
                      <a:pt x="33528" y="139254"/>
                      <a:pt x="33720" y="136603"/>
                      <a:pt x="33297" y="134011"/>
                    </a:cubicBezTo>
                    <a:lnTo>
                      <a:pt x="33297" y="132644"/>
                    </a:lnTo>
                    <a:lnTo>
                      <a:pt x="34304" y="131541"/>
                    </a:lnTo>
                    <a:lnTo>
                      <a:pt x="39431" y="126330"/>
                    </a:lnTo>
                    <a:cubicBezTo>
                      <a:pt x="49410" y="115813"/>
                      <a:pt x="72016" y="92950"/>
                      <a:pt x="86204" y="78043"/>
                    </a:cubicBezTo>
                    <a:close/>
                    <a:moveTo>
                      <a:pt x="23691" y="140960"/>
                    </a:moveTo>
                    <a:lnTo>
                      <a:pt x="16459" y="143983"/>
                    </a:lnTo>
                    <a:lnTo>
                      <a:pt x="10145" y="139228"/>
                    </a:lnTo>
                    <a:lnTo>
                      <a:pt x="11152" y="131451"/>
                    </a:lnTo>
                    <a:lnTo>
                      <a:pt x="18474" y="128345"/>
                    </a:lnTo>
                    <a:lnTo>
                      <a:pt x="24698" y="133190"/>
                    </a:lnTo>
                    <a:lnTo>
                      <a:pt x="23691" y="140960"/>
                    </a:lnTo>
                    <a:close/>
                  </a:path>
                </a:pathLst>
              </a:custGeom>
              <a:solidFill>
                <a:srgbClr val="2D5967"/>
              </a:solidFill>
              <a:ln w="6417" cap="flat">
                <a:noFill/>
                <a:prstDash val="solid"/>
                <a:miter/>
              </a:ln>
            </p:spPr>
            <p:txBody>
              <a:bodyPr rtlCol="0" anchor="ctr"/>
              <a:lstStyle/>
              <a:p>
                <a:endParaRPr lang="en-US" sz="810"/>
              </a:p>
            </p:txBody>
          </p:sp>
          <p:sp>
            <p:nvSpPr>
              <p:cNvPr id="981" name="Freeform: Shape 980">
                <a:extLst>
                  <a:ext uri="{FF2B5EF4-FFF2-40B4-BE49-F238E27FC236}">
                    <a16:creationId xmlns:a16="http://schemas.microsoft.com/office/drawing/2014/main" id="{9150F56F-F63D-8740-DC42-D1DF44F31E8B}"/>
                  </a:ext>
                </a:extLst>
              </p:cNvPr>
              <p:cNvSpPr/>
              <p:nvPr/>
            </p:nvSpPr>
            <p:spPr>
              <a:xfrm>
                <a:off x="1389881" y="3892616"/>
                <a:ext cx="19667" cy="22683"/>
              </a:xfrm>
              <a:custGeom>
                <a:avLst/>
                <a:gdLst>
                  <a:gd name="connsiteX0" fmla="*/ 11980 w 19667"/>
                  <a:gd name="connsiteY0" fmla="*/ 1194 h 22683"/>
                  <a:gd name="connsiteX1" fmla="*/ 9882 w 19667"/>
                  <a:gd name="connsiteY1" fmla="*/ 0 h 22683"/>
                  <a:gd name="connsiteX2" fmla="*/ 0 w 19667"/>
                  <a:gd name="connsiteY2" fmla="*/ 5583 h 22683"/>
                  <a:gd name="connsiteX3" fmla="*/ 0 w 19667"/>
                  <a:gd name="connsiteY3" fmla="*/ 9240 h 22683"/>
                  <a:gd name="connsiteX4" fmla="*/ 0 w 19667"/>
                  <a:gd name="connsiteY4" fmla="*/ 14547 h 22683"/>
                  <a:gd name="connsiteX5" fmla="*/ 0 w 19667"/>
                  <a:gd name="connsiteY5" fmla="*/ 16921 h 22683"/>
                  <a:gd name="connsiteX6" fmla="*/ 2105 w 19667"/>
                  <a:gd name="connsiteY6" fmla="*/ 18205 h 22683"/>
                  <a:gd name="connsiteX7" fmla="*/ 7957 w 19667"/>
                  <a:gd name="connsiteY7" fmla="*/ 21586 h 22683"/>
                  <a:gd name="connsiteX8" fmla="*/ 9786 w 19667"/>
                  <a:gd name="connsiteY8" fmla="*/ 22684 h 22683"/>
                  <a:gd name="connsiteX9" fmla="*/ 19578 w 19667"/>
                  <a:gd name="connsiteY9" fmla="*/ 17011 h 22683"/>
                  <a:gd name="connsiteX10" fmla="*/ 19668 w 19667"/>
                  <a:gd name="connsiteY10" fmla="*/ 13719 h 22683"/>
                  <a:gd name="connsiteX11" fmla="*/ 19668 w 19667"/>
                  <a:gd name="connsiteY11" fmla="*/ 5673 h 22683"/>
                  <a:gd name="connsiteX12" fmla="*/ 11980 w 19667"/>
                  <a:gd name="connsiteY12" fmla="*/ 1194 h 2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67" h="22683">
                    <a:moveTo>
                      <a:pt x="11980" y="1194"/>
                    </a:moveTo>
                    <a:lnTo>
                      <a:pt x="9882" y="0"/>
                    </a:lnTo>
                    <a:lnTo>
                      <a:pt x="0" y="5583"/>
                    </a:lnTo>
                    <a:lnTo>
                      <a:pt x="0" y="9240"/>
                    </a:lnTo>
                    <a:lnTo>
                      <a:pt x="0" y="14547"/>
                    </a:lnTo>
                    <a:lnTo>
                      <a:pt x="0" y="16921"/>
                    </a:lnTo>
                    <a:lnTo>
                      <a:pt x="2105" y="18205"/>
                    </a:lnTo>
                    <a:lnTo>
                      <a:pt x="7957" y="21586"/>
                    </a:lnTo>
                    <a:lnTo>
                      <a:pt x="9786" y="22684"/>
                    </a:lnTo>
                    <a:lnTo>
                      <a:pt x="19578" y="17011"/>
                    </a:lnTo>
                    <a:lnTo>
                      <a:pt x="19668" y="13719"/>
                    </a:lnTo>
                    <a:lnTo>
                      <a:pt x="19668" y="5673"/>
                    </a:lnTo>
                    <a:lnTo>
                      <a:pt x="11980" y="1194"/>
                    </a:lnTo>
                    <a:close/>
                  </a:path>
                </a:pathLst>
              </a:custGeom>
              <a:solidFill>
                <a:srgbClr val="2D5967"/>
              </a:solidFill>
              <a:ln w="6417" cap="flat">
                <a:noFill/>
                <a:prstDash val="solid"/>
                <a:miter/>
              </a:ln>
            </p:spPr>
            <p:txBody>
              <a:bodyPr rtlCol="0" anchor="ctr"/>
              <a:lstStyle/>
              <a:p>
                <a:endParaRPr lang="en-US" sz="810"/>
              </a:p>
            </p:txBody>
          </p:sp>
          <p:sp>
            <p:nvSpPr>
              <p:cNvPr id="982" name="Freeform: Shape 981">
                <a:extLst>
                  <a:ext uri="{FF2B5EF4-FFF2-40B4-BE49-F238E27FC236}">
                    <a16:creationId xmlns:a16="http://schemas.microsoft.com/office/drawing/2014/main" id="{8590C088-2963-609B-5234-FE3270A2F5A9}"/>
                  </a:ext>
                </a:extLst>
              </p:cNvPr>
              <p:cNvSpPr/>
              <p:nvPr/>
            </p:nvSpPr>
            <p:spPr>
              <a:xfrm>
                <a:off x="1412757" y="3992122"/>
                <a:ext cx="80088" cy="80383"/>
              </a:xfrm>
              <a:custGeom>
                <a:avLst/>
                <a:gdLst>
                  <a:gd name="connsiteX0" fmla="*/ 27644 w 80088"/>
                  <a:gd name="connsiteY0" fmla="*/ 821 h 80383"/>
                  <a:gd name="connsiteX1" fmla="*/ 22607 w 80088"/>
                  <a:gd name="connsiteY1" fmla="*/ 2836 h 80383"/>
                  <a:gd name="connsiteX2" fmla="*/ 20778 w 80088"/>
                  <a:gd name="connsiteY2" fmla="*/ 3568 h 80383"/>
                  <a:gd name="connsiteX3" fmla="*/ 22061 w 80088"/>
                  <a:gd name="connsiteY3" fmla="*/ 8047 h 80383"/>
                  <a:gd name="connsiteX4" fmla="*/ 23524 w 80088"/>
                  <a:gd name="connsiteY4" fmla="*/ 13443 h 80383"/>
                  <a:gd name="connsiteX5" fmla="*/ 14374 w 80088"/>
                  <a:gd name="connsiteY5" fmla="*/ 22587 h 80383"/>
                  <a:gd name="connsiteX6" fmla="*/ 4120 w 80088"/>
                  <a:gd name="connsiteY6" fmla="*/ 19571 h 80383"/>
                  <a:gd name="connsiteX7" fmla="*/ 552 w 80088"/>
                  <a:gd name="connsiteY7" fmla="*/ 27984 h 80383"/>
                  <a:gd name="connsiteX8" fmla="*/ 9702 w 80088"/>
                  <a:gd name="connsiteY8" fmla="*/ 33015 h 80383"/>
                  <a:gd name="connsiteX9" fmla="*/ 9157 w 80088"/>
                  <a:gd name="connsiteY9" fmla="*/ 44353 h 80383"/>
                  <a:gd name="connsiteX10" fmla="*/ 9157 w 80088"/>
                  <a:gd name="connsiteY10" fmla="*/ 46272 h 80383"/>
                  <a:gd name="connsiteX11" fmla="*/ 0 w 80088"/>
                  <a:gd name="connsiteY11" fmla="*/ 51027 h 80383"/>
                  <a:gd name="connsiteX12" fmla="*/ 3388 w 80088"/>
                  <a:gd name="connsiteY12" fmla="*/ 59536 h 80383"/>
                  <a:gd name="connsiteX13" fmla="*/ 13270 w 80088"/>
                  <a:gd name="connsiteY13" fmla="*/ 56699 h 80383"/>
                  <a:gd name="connsiteX14" fmla="*/ 20964 w 80088"/>
                  <a:gd name="connsiteY14" fmla="*/ 65112 h 80383"/>
                  <a:gd name="connsiteX15" fmla="*/ 22517 w 80088"/>
                  <a:gd name="connsiteY15" fmla="*/ 66209 h 80383"/>
                  <a:gd name="connsiteX16" fmla="*/ 19494 w 80088"/>
                  <a:gd name="connsiteY16" fmla="*/ 75995 h 80383"/>
                  <a:gd name="connsiteX17" fmla="*/ 27920 w 80088"/>
                  <a:gd name="connsiteY17" fmla="*/ 79563 h 80383"/>
                  <a:gd name="connsiteX18" fmla="*/ 32861 w 80088"/>
                  <a:gd name="connsiteY18" fmla="*/ 70418 h 80383"/>
                  <a:gd name="connsiteX19" fmla="*/ 39906 w 80088"/>
                  <a:gd name="connsiteY19" fmla="*/ 71240 h 80383"/>
                  <a:gd name="connsiteX20" fmla="*/ 44302 w 80088"/>
                  <a:gd name="connsiteY20" fmla="*/ 71240 h 80383"/>
                  <a:gd name="connsiteX21" fmla="*/ 46131 w 80088"/>
                  <a:gd name="connsiteY21" fmla="*/ 71240 h 80383"/>
                  <a:gd name="connsiteX22" fmla="*/ 50892 w 80088"/>
                  <a:gd name="connsiteY22" fmla="*/ 80384 h 80383"/>
                  <a:gd name="connsiteX23" fmla="*/ 59401 w 80088"/>
                  <a:gd name="connsiteY23" fmla="*/ 77002 h 80383"/>
                  <a:gd name="connsiteX24" fmla="*/ 56654 w 80088"/>
                  <a:gd name="connsiteY24" fmla="*/ 67127 h 80383"/>
                  <a:gd name="connsiteX25" fmla="*/ 65080 w 80088"/>
                  <a:gd name="connsiteY25" fmla="*/ 59439 h 80383"/>
                  <a:gd name="connsiteX26" fmla="*/ 66081 w 80088"/>
                  <a:gd name="connsiteY26" fmla="*/ 57887 h 80383"/>
                  <a:gd name="connsiteX27" fmla="*/ 75969 w 80088"/>
                  <a:gd name="connsiteY27" fmla="*/ 60999 h 80383"/>
                  <a:gd name="connsiteX28" fmla="*/ 79537 w 80088"/>
                  <a:gd name="connsiteY28" fmla="*/ 52586 h 80383"/>
                  <a:gd name="connsiteX29" fmla="*/ 70386 w 80088"/>
                  <a:gd name="connsiteY29" fmla="*/ 47555 h 80383"/>
                  <a:gd name="connsiteX30" fmla="*/ 70932 w 80088"/>
                  <a:gd name="connsiteY30" fmla="*/ 36217 h 80383"/>
                  <a:gd name="connsiteX31" fmla="*/ 70932 w 80088"/>
                  <a:gd name="connsiteY31" fmla="*/ 34292 h 80383"/>
                  <a:gd name="connsiteX32" fmla="*/ 80089 w 80088"/>
                  <a:gd name="connsiteY32" fmla="*/ 29537 h 80383"/>
                  <a:gd name="connsiteX33" fmla="*/ 76701 w 80088"/>
                  <a:gd name="connsiteY33" fmla="*/ 21035 h 80383"/>
                  <a:gd name="connsiteX34" fmla="*/ 66819 w 80088"/>
                  <a:gd name="connsiteY34" fmla="*/ 23871 h 80383"/>
                  <a:gd name="connsiteX35" fmla="*/ 57662 w 80088"/>
                  <a:gd name="connsiteY35" fmla="*/ 14720 h 80383"/>
                  <a:gd name="connsiteX36" fmla="*/ 60774 w 80088"/>
                  <a:gd name="connsiteY36" fmla="*/ 4935 h 80383"/>
                  <a:gd name="connsiteX37" fmla="*/ 52355 w 80088"/>
                  <a:gd name="connsiteY37" fmla="*/ 1277 h 80383"/>
                  <a:gd name="connsiteX38" fmla="*/ 47414 w 80088"/>
                  <a:gd name="connsiteY38" fmla="*/ 10427 h 80383"/>
                  <a:gd name="connsiteX39" fmla="*/ 35883 w 80088"/>
                  <a:gd name="connsiteY39" fmla="*/ 9144 h 80383"/>
                  <a:gd name="connsiteX40" fmla="*/ 34048 w 80088"/>
                  <a:gd name="connsiteY40" fmla="*/ 9144 h 80383"/>
                  <a:gd name="connsiteX41" fmla="*/ 31032 w 80088"/>
                  <a:gd name="connsiteY41" fmla="*/ 3382 h 80383"/>
                  <a:gd name="connsiteX42" fmla="*/ 29293 w 80088"/>
                  <a:gd name="connsiteY42" fmla="*/ 0 h 80383"/>
                  <a:gd name="connsiteX43" fmla="*/ 27644 w 80088"/>
                  <a:gd name="connsiteY43" fmla="*/ 821 h 80383"/>
                  <a:gd name="connsiteX44" fmla="*/ 38078 w 80088"/>
                  <a:gd name="connsiteY44" fmla="*/ 24506 h 80383"/>
                  <a:gd name="connsiteX45" fmla="*/ 49718 w 80088"/>
                  <a:gd name="connsiteY45" fmla="*/ 27522 h 80383"/>
                  <a:gd name="connsiteX46" fmla="*/ 55833 w 80088"/>
                  <a:gd name="connsiteY46" fmla="*/ 37860 h 80383"/>
                  <a:gd name="connsiteX47" fmla="*/ 55454 w 80088"/>
                  <a:gd name="connsiteY47" fmla="*/ 43981 h 80383"/>
                  <a:gd name="connsiteX48" fmla="*/ 52721 w 80088"/>
                  <a:gd name="connsiteY48" fmla="*/ 49474 h 80383"/>
                  <a:gd name="connsiteX49" fmla="*/ 48184 w 80088"/>
                  <a:gd name="connsiteY49" fmla="*/ 53613 h 80383"/>
                  <a:gd name="connsiteX50" fmla="*/ 42377 w 80088"/>
                  <a:gd name="connsiteY50" fmla="*/ 55602 h 80383"/>
                  <a:gd name="connsiteX51" fmla="*/ 35979 w 80088"/>
                  <a:gd name="connsiteY51" fmla="*/ 55596 h 80383"/>
                  <a:gd name="connsiteX52" fmla="*/ 30108 w 80088"/>
                  <a:gd name="connsiteY52" fmla="*/ 53048 h 80383"/>
                  <a:gd name="connsiteX53" fmla="*/ 25738 w 80088"/>
                  <a:gd name="connsiteY53" fmla="*/ 48377 h 80383"/>
                  <a:gd name="connsiteX54" fmla="*/ 23595 w 80088"/>
                  <a:gd name="connsiteY54" fmla="*/ 42351 h 80383"/>
                  <a:gd name="connsiteX55" fmla="*/ 24025 w 80088"/>
                  <a:gd name="connsiteY55" fmla="*/ 35973 h 80383"/>
                  <a:gd name="connsiteX56" fmla="*/ 26957 w 80088"/>
                  <a:gd name="connsiteY56" fmla="*/ 30288 h 80383"/>
                  <a:gd name="connsiteX57" fmla="*/ 31917 w 80088"/>
                  <a:gd name="connsiteY57" fmla="*/ 26245 h 80383"/>
                  <a:gd name="connsiteX58" fmla="*/ 38078 w 80088"/>
                  <a:gd name="connsiteY58" fmla="*/ 24506 h 8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0088" h="80383">
                    <a:moveTo>
                      <a:pt x="27644" y="821"/>
                    </a:moveTo>
                    <a:lnTo>
                      <a:pt x="22607" y="2836"/>
                    </a:lnTo>
                    <a:lnTo>
                      <a:pt x="20778" y="3568"/>
                    </a:lnTo>
                    <a:lnTo>
                      <a:pt x="22061" y="8047"/>
                    </a:lnTo>
                    <a:lnTo>
                      <a:pt x="23524" y="13443"/>
                    </a:lnTo>
                    <a:cubicBezTo>
                      <a:pt x="19866" y="15817"/>
                      <a:pt x="16748" y="18936"/>
                      <a:pt x="14374" y="22587"/>
                    </a:cubicBezTo>
                    <a:lnTo>
                      <a:pt x="4120" y="19571"/>
                    </a:lnTo>
                    <a:lnTo>
                      <a:pt x="552" y="27984"/>
                    </a:lnTo>
                    <a:lnTo>
                      <a:pt x="9702" y="33015"/>
                    </a:lnTo>
                    <a:cubicBezTo>
                      <a:pt x="8830" y="36730"/>
                      <a:pt x="8643" y="40574"/>
                      <a:pt x="9157" y="44353"/>
                    </a:cubicBezTo>
                    <a:cubicBezTo>
                      <a:pt x="9157" y="44995"/>
                      <a:pt x="9157" y="45630"/>
                      <a:pt x="9157" y="46272"/>
                    </a:cubicBezTo>
                    <a:lnTo>
                      <a:pt x="0" y="51027"/>
                    </a:lnTo>
                    <a:lnTo>
                      <a:pt x="3388" y="59536"/>
                    </a:lnTo>
                    <a:lnTo>
                      <a:pt x="13270" y="56699"/>
                    </a:lnTo>
                    <a:cubicBezTo>
                      <a:pt x="15311" y="59940"/>
                      <a:pt x="17916" y="62789"/>
                      <a:pt x="20964" y="65112"/>
                    </a:cubicBezTo>
                    <a:lnTo>
                      <a:pt x="22517" y="66209"/>
                    </a:lnTo>
                    <a:lnTo>
                      <a:pt x="19494" y="75995"/>
                    </a:lnTo>
                    <a:lnTo>
                      <a:pt x="27920" y="79563"/>
                    </a:lnTo>
                    <a:lnTo>
                      <a:pt x="32861" y="70418"/>
                    </a:lnTo>
                    <a:cubicBezTo>
                      <a:pt x="35171" y="70964"/>
                      <a:pt x="37532" y="71240"/>
                      <a:pt x="39906" y="71240"/>
                    </a:cubicBezTo>
                    <a:cubicBezTo>
                      <a:pt x="41369" y="71375"/>
                      <a:pt x="42839" y="71375"/>
                      <a:pt x="44302" y="71240"/>
                    </a:cubicBezTo>
                    <a:lnTo>
                      <a:pt x="46131" y="71240"/>
                    </a:lnTo>
                    <a:lnTo>
                      <a:pt x="50892" y="80384"/>
                    </a:lnTo>
                    <a:lnTo>
                      <a:pt x="59401" y="77002"/>
                    </a:lnTo>
                    <a:lnTo>
                      <a:pt x="56654" y="67127"/>
                    </a:lnTo>
                    <a:cubicBezTo>
                      <a:pt x="59901" y="65086"/>
                      <a:pt x="62757" y="62487"/>
                      <a:pt x="65080" y="59439"/>
                    </a:cubicBezTo>
                    <a:cubicBezTo>
                      <a:pt x="65465" y="58958"/>
                      <a:pt x="65798" y="58438"/>
                      <a:pt x="66081" y="57887"/>
                    </a:cubicBezTo>
                    <a:lnTo>
                      <a:pt x="75969" y="60999"/>
                    </a:lnTo>
                    <a:lnTo>
                      <a:pt x="79537" y="52586"/>
                    </a:lnTo>
                    <a:lnTo>
                      <a:pt x="70386" y="47555"/>
                    </a:lnTo>
                    <a:cubicBezTo>
                      <a:pt x="71297" y="43846"/>
                      <a:pt x="71484" y="39996"/>
                      <a:pt x="70932" y="36217"/>
                    </a:cubicBezTo>
                    <a:cubicBezTo>
                      <a:pt x="70932" y="35575"/>
                      <a:pt x="70932" y="34933"/>
                      <a:pt x="70932" y="34292"/>
                    </a:cubicBezTo>
                    <a:lnTo>
                      <a:pt x="80089" y="29537"/>
                    </a:lnTo>
                    <a:lnTo>
                      <a:pt x="76701" y="21035"/>
                    </a:lnTo>
                    <a:lnTo>
                      <a:pt x="66819" y="23871"/>
                    </a:lnTo>
                    <a:cubicBezTo>
                      <a:pt x="64444" y="20207"/>
                      <a:pt x="61326" y="17088"/>
                      <a:pt x="57662" y="14720"/>
                    </a:cubicBezTo>
                    <a:lnTo>
                      <a:pt x="60774" y="4935"/>
                    </a:lnTo>
                    <a:lnTo>
                      <a:pt x="52355" y="1277"/>
                    </a:lnTo>
                    <a:lnTo>
                      <a:pt x="47414" y="10427"/>
                    </a:lnTo>
                    <a:cubicBezTo>
                      <a:pt x="43679" y="9298"/>
                      <a:pt x="39772" y="8862"/>
                      <a:pt x="35883" y="9144"/>
                    </a:cubicBezTo>
                    <a:lnTo>
                      <a:pt x="34048" y="9144"/>
                    </a:lnTo>
                    <a:lnTo>
                      <a:pt x="31032" y="3382"/>
                    </a:lnTo>
                    <a:lnTo>
                      <a:pt x="29293" y="0"/>
                    </a:lnTo>
                    <a:lnTo>
                      <a:pt x="27644" y="821"/>
                    </a:lnTo>
                    <a:close/>
                    <a:moveTo>
                      <a:pt x="38078" y="24506"/>
                    </a:moveTo>
                    <a:cubicBezTo>
                      <a:pt x="42204" y="23935"/>
                      <a:pt x="46387" y="25019"/>
                      <a:pt x="49718" y="27522"/>
                    </a:cubicBezTo>
                    <a:cubicBezTo>
                      <a:pt x="53042" y="30025"/>
                      <a:pt x="55243" y="33740"/>
                      <a:pt x="55833" y="37860"/>
                    </a:cubicBezTo>
                    <a:cubicBezTo>
                      <a:pt x="56115" y="39907"/>
                      <a:pt x="55987" y="41985"/>
                      <a:pt x="55454" y="43981"/>
                    </a:cubicBezTo>
                    <a:cubicBezTo>
                      <a:pt x="54922" y="45977"/>
                      <a:pt x="53991" y="47844"/>
                      <a:pt x="52721" y="49474"/>
                    </a:cubicBezTo>
                    <a:cubicBezTo>
                      <a:pt x="51508" y="51149"/>
                      <a:pt x="49968" y="52554"/>
                      <a:pt x="48184" y="53613"/>
                    </a:cubicBezTo>
                    <a:cubicBezTo>
                      <a:pt x="46407" y="54665"/>
                      <a:pt x="44430" y="55345"/>
                      <a:pt x="42377" y="55602"/>
                    </a:cubicBezTo>
                    <a:cubicBezTo>
                      <a:pt x="40266" y="56038"/>
                      <a:pt x="38090" y="56038"/>
                      <a:pt x="35979" y="55596"/>
                    </a:cubicBezTo>
                    <a:cubicBezTo>
                      <a:pt x="33868" y="55159"/>
                      <a:pt x="31872" y="54293"/>
                      <a:pt x="30108" y="53048"/>
                    </a:cubicBezTo>
                    <a:cubicBezTo>
                      <a:pt x="28350" y="51810"/>
                      <a:pt x="26861" y="50218"/>
                      <a:pt x="25738" y="48377"/>
                    </a:cubicBezTo>
                    <a:cubicBezTo>
                      <a:pt x="24621" y="46535"/>
                      <a:pt x="23890" y="44488"/>
                      <a:pt x="23595" y="42351"/>
                    </a:cubicBezTo>
                    <a:cubicBezTo>
                      <a:pt x="23300" y="40221"/>
                      <a:pt x="23441" y="38046"/>
                      <a:pt x="24025" y="35973"/>
                    </a:cubicBezTo>
                    <a:cubicBezTo>
                      <a:pt x="24602" y="33900"/>
                      <a:pt x="25603" y="31962"/>
                      <a:pt x="26957" y="30288"/>
                    </a:cubicBezTo>
                    <a:cubicBezTo>
                      <a:pt x="28317" y="28619"/>
                      <a:pt x="30005" y="27240"/>
                      <a:pt x="31917" y="26245"/>
                    </a:cubicBezTo>
                    <a:cubicBezTo>
                      <a:pt x="33830" y="25250"/>
                      <a:pt x="35928" y="24660"/>
                      <a:pt x="38078" y="24506"/>
                    </a:cubicBezTo>
                    <a:close/>
                  </a:path>
                </a:pathLst>
              </a:custGeom>
              <a:solidFill>
                <a:srgbClr val="2D5967"/>
              </a:solidFill>
              <a:ln w="6417" cap="flat">
                <a:noFill/>
                <a:prstDash val="solid"/>
                <a:miter/>
              </a:ln>
            </p:spPr>
            <p:txBody>
              <a:bodyPr rtlCol="0" anchor="ctr"/>
              <a:lstStyle/>
              <a:p>
                <a:endParaRPr lang="en-US" sz="810"/>
              </a:p>
            </p:txBody>
          </p:sp>
          <p:sp>
            <p:nvSpPr>
              <p:cNvPr id="983" name="Freeform: Shape 982">
                <a:extLst>
                  <a:ext uri="{FF2B5EF4-FFF2-40B4-BE49-F238E27FC236}">
                    <a16:creationId xmlns:a16="http://schemas.microsoft.com/office/drawing/2014/main" id="{AE41208B-117F-325E-C206-CAB7A5407EFE}"/>
                  </a:ext>
                </a:extLst>
              </p:cNvPr>
              <p:cNvSpPr/>
              <p:nvPr/>
            </p:nvSpPr>
            <p:spPr>
              <a:xfrm>
                <a:off x="1444790" y="4025593"/>
                <a:ext cx="16099" cy="13898"/>
              </a:xfrm>
              <a:custGeom>
                <a:avLst/>
                <a:gdLst>
                  <a:gd name="connsiteX0" fmla="*/ 12070 w 16099"/>
                  <a:gd name="connsiteY0" fmla="*/ 13899 h 13898"/>
                  <a:gd name="connsiteX1" fmla="*/ 16100 w 16099"/>
                  <a:gd name="connsiteY1" fmla="*/ 6949 h 13898"/>
                  <a:gd name="connsiteX2" fmla="*/ 12070 w 16099"/>
                  <a:gd name="connsiteY2" fmla="*/ 0 h 13898"/>
                  <a:gd name="connsiteX3" fmla="*/ 4023 w 16099"/>
                  <a:gd name="connsiteY3" fmla="*/ 0 h 13898"/>
                  <a:gd name="connsiteX4" fmla="*/ 0 w 16099"/>
                  <a:gd name="connsiteY4" fmla="*/ 6949 h 13898"/>
                  <a:gd name="connsiteX5" fmla="*/ 4023 w 16099"/>
                  <a:gd name="connsiteY5" fmla="*/ 13899 h 13898"/>
                  <a:gd name="connsiteX6" fmla="*/ 12070 w 16099"/>
                  <a:gd name="connsiteY6" fmla="*/ 13899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99" h="13898">
                    <a:moveTo>
                      <a:pt x="12070" y="13899"/>
                    </a:moveTo>
                    <a:lnTo>
                      <a:pt x="16100" y="6949"/>
                    </a:lnTo>
                    <a:lnTo>
                      <a:pt x="12070" y="0"/>
                    </a:lnTo>
                    <a:lnTo>
                      <a:pt x="4023" y="0"/>
                    </a:lnTo>
                    <a:lnTo>
                      <a:pt x="0" y="6949"/>
                    </a:lnTo>
                    <a:lnTo>
                      <a:pt x="4023" y="13899"/>
                    </a:lnTo>
                    <a:lnTo>
                      <a:pt x="12070" y="13899"/>
                    </a:lnTo>
                    <a:close/>
                  </a:path>
                </a:pathLst>
              </a:custGeom>
              <a:solidFill>
                <a:srgbClr val="2D5967"/>
              </a:solidFill>
              <a:ln w="6417" cap="flat">
                <a:noFill/>
                <a:prstDash val="solid"/>
                <a:miter/>
              </a:ln>
            </p:spPr>
            <p:txBody>
              <a:bodyPr rtlCol="0" anchor="ctr"/>
              <a:lstStyle/>
              <a:p>
                <a:endParaRPr lang="en-US" sz="810"/>
              </a:p>
            </p:txBody>
          </p:sp>
          <p:sp>
            <p:nvSpPr>
              <p:cNvPr id="984" name="Freeform: Shape 983">
                <a:extLst>
                  <a:ext uri="{FF2B5EF4-FFF2-40B4-BE49-F238E27FC236}">
                    <a16:creationId xmlns:a16="http://schemas.microsoft.com/office/drawing/2014/main" id="{BCC9AA6D-91BA-708D-A62C-D1E60A02E185}"/>
                  </a:ext>
                </a:extLst>
              </p:cNvPr>
              <p:cNvSpPr/>
              <p:nvPr/>
            </p:nvSpPr>
            <p:spPr>
              <a:xfrm>
                <a:off x="1216248" y="3726914"/>
                <a:ext cx="366233" cy="182906"/>
              </a:xfrm>
              <a:custGeom>
                <a:avLst/>
                <a:gdLst>
                  <a:gd name="connsiteX0" fmla="*/ 327567 w 366233"/>
                  <a:gd name="connsiteY0" fmla="*/ 69688 h 182906"/>
                  <a:gd name="connsiteX1" fmla="*/ 301303 w 366233"/>
                  <a:gd name="connsiteY1" fmla="*/ 58895 h 182906"/>
                  <a:gd name="connsiteX2" fmla="*/ 290529 w 366233"/>
                  <a:gd name="connsiteY2" fmla="*/ 53838 h 182906"/>
                  <a:gd name="connsiteX3" fmla="*/ 282996 w 366233"/>
                  <a:gd name="connsiteY3" fmla="*/ 44630 h 182906"/>
                  <a:gd name="connsiteX4" fmla="*/ 253286 w 366233"/>
                  <a:gd name="connsiteY4" fmla="*/ 11981 h 182906"/>
                  <a:gd name="connsiteX5" fmla="*/ 210780 w 366233"/>
                  <a:gd name="connsiteY5" fmla="*/ 1 h 182906"/>
                  <a:gd name="connsiteX6" fmla="*/ 178542 w 366233"/>
                  <a:gd name="connsiteY6" fmla="*/ 6758 h 182906"/>
                  <a:gd name="connsiteX7" fmla="*/ 151656 w 366233"/>
                  <a:gd name="connsiteY7" fmla="*/ 25790 h 182906"/>
                  <a:gd name="connsiteX8" fmla="*/ 141921 w 366233"/>
                  <a:gd name="connsiteY8" fmla="*/ 32233 h 182906"/>
                  <a:gd name="connsiteX9" fmla="*/ 130333 w 366233"/>
                  <a:gd name="connsiteY9" fmla="*/ 33657 h 182906"/>
                  <a:gd name="connsiteX10" fmla="*/ 98114 w 366233"/>
                  <a:gd name="connsiteY10" fmla="*/ 38868 h 182906"/>
                  <a:gd name="connsiteX11" fmla="*/ 73588 w 366233"/>
                  <a:gd name="connsiteY11" fmla="*/ 57720 h 182906"/>
                  <a:gd name="connsiteX12" fmla="*/ 60588 w 366233"/>
                  <a:gd name="connsiteY12" fmla="*/ 85781 h 182906"/>
                  <a:gd name="connsiteX13" fmla="*/ 55711 w 366233"/>
                  <a:gd name="connsiteY13" fmla="*/ 96504 h 182906"/>
                  <a:gd name="connsiteX14" fmla="*/ 46676 w 366233"/>
                  <a:gd name="connsiteY14" fmla="*/ 104075 h 182906"/>
                  <a:gd name="connsiteX15" fmla="*/ 14669 w 366233"/>
                  <a:gd name="connsiteY15" fmla="*/ 133202 h 182906"/>
                  <a:gd name="connsiteX16" fmla="*/ 911 w 366233"/>
                  <a:gd name="connsiteY16" fmla="*/ 174218 h 182906"/>
                  <a:gd name="connsiteX17" fmla="*/ 0 w 366233"/>
                  <a:gd name="connsiteY17" fmla="*/ 182906 h 182906"/>
                  <a:gd name="connsiteX18" fmla="*/ 83194 w 366233"/>
                  <a:gd name="connsiteY18" fmla="*/ 182906 h 182906"/>
                  <a:gd name="connsiteX19" fmla="*/ 83194 w 366233"/>
                  <a:gd name="connsiteY19" fmla="*/ 166993 h 182906"/>
                  <a:gd name="connsiteX20" fmla="*/ 17569 w 366233"/>
                  <a:gd name="connsiteY20" fmla="*/ 166993 h 182906"/>
                  <a:gd name="connsiteX21" fmla="*/ 30307 w 366233"/>
                  <a:gd name="connsiteY21" fmla="*/ 138406 h 182906"/>
                  <a:gd name="connsiteX22" fmla="*/ 54184 w 366233"/>
                  <a:gd name="connsiteY22" fmla="*/ 118154 h 182906"/>
                  <a:gd name="connsiteX23" fmla="*/ 68532 w 366233"/>
                  <a:gd name="connsiteY23" fmla="*/ 105994 h 182906"/>
                  <a:gd name="connsiteX24" fmla="*/ 76149 w 366233"/>
                  <a:gd name="connsiteY24" fmla="*/ 88803 h 182906"/>
                  <a:gd name="connsiteX25" fmla="*/ 86024 w 366233"/>
                  <a:gd name="connsiteY25" fmla="*/ 67570 h 182906"/>
                  <a:gd name="connsiteX26" fmla="*/ 104614 w 366233"/>
                  <a:gd name="connsiteY26" fmla="*/ 53318 h 182906"/>
                  <a:gd name="connsiteX27" fmla="*/ 128959 w 366233"/>
                  <a:gd name="connsiteY27" fmla="*/ 49295 h 182906"/>
                  <a:gd name="connsiteX28" fmla="*/ 147562 w 366233"/>
                  <a:gd name="connsiteY28" fmla="*/ 46946 h 182906"/>
                  <a:gd name="connsiteX29" fmla="*/ 163187 w 366233"/>
                  <a:gd name="connsiteY29" fmla="*/ 36583 h 182906"/>
                  <a:gd name="connsiteX30" fmla="*/ 184824 w 366233"/>
                  <a:gd name="connsiteY30" fmla="*/ 21260 h 182906"/>
                  <a:gd name="connsiteX31" fmla="*/ 210780 w 366233"/>
                  <a:gd name="connsiteY31" fmla="*/ 15825 h 182906"/>
                  <a:gd name="connsiteX32" fmla="*/ 244969 w 366233"/>
                  <a:gd name="connsiteY32" fmla="*/ 25386 h 182906"/>
                  <a:gd name="connsiteX33" fmla="*/ 268808 w 366233"/>
                  <a:gd name="connsiteY33" fmla="*/ 51669 h 182906"/>
                  <a:gd name="connsiteX34" fmla="*/ 280846 w 366233"/>
                  <a:gd name="connsiteY34" fmla="*/ 66306 h 182906"/>
                  <a:gd name="connsiteX35" fmla="*/ 298005 w 366233"/>
                  <a:gd name="connsiteY35" fmla="*/ 74353 h 182906"/>
                  <a:gd name="connsiteX36" fmla="*/ 319148 w 366233"/>
                  <a:gd name="connsiteY36" fmla="*/ 83497 h 182906"/>
                  <a:gd name="connsiteX37" fmla="*/ 347485 w 366233"/>
                  <a:gd name="connsiteY37" fmla="*/ 120804 h 182906"/>
                  <a:gd name="connsiteX38" fmla="*/ 344411 w 366233"/>
                  <a:gd name="connsiteY38" fmla="*/ 167538 h 182906"/>
                  <a:gd name="connsiteX39" fmla="*/ 283727 w 366233"/>
                  <a:gd name="connsiteY39" fmla="*/ 167538 h 182906"/>
                  <a:gd name="connsiteX40" fmla="*/ 283727 w 366233"/>
                  <a:gd name="connsiteY40" fmla="*/ 182906 h 182906"/>
                  <a:gd name="connsiteX41" fmla="*/ 354024 w 366233"/>
                  <a:gd name="connsiteY41" fmla="*/ 182906 h 182906"/>
                  <a:gd name="connsiteX42" fmla="*/ 356218 w 366233"/>
                  <a:gd name="connsiteY42" fmla="*/ 178787 h 182906"/>
                  <a:gd name="connsiteX43" fmla="*/ 363540 w 366233"/>
                  <a:gd name="connsiteY43" fmla="*/ 118565 h 182906"/>
                  <a:gd name="connsiteX44" fmla="*/ 327567 w 366233"/>
                  <a:gd name="connsiteY44" fmla="*/ 69688 h 18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6233" h="182906">
                    <a:moveTo>
                      <a:pt x="327567" y="69688"/>
                    </a:moveTo>
                    <a:cubicBezTo>
                      <a:pt x="319495" y="64625"/>
                      <a:pt x="310607" y="60973"/>
                      <a:pt x="301303" y="58895"/>
                    </a:cubicBezTo>
                    <a:cubicBezTo>
                      <a:pt x="297376" y="58035"/>
                      <a:pt x="293699" y="56308"/>
                      <a:pt x="290529" y="53838"/>
                    </a:cubicBezTo>
                    <a:cubicBezTo>
                      <a:pt x="287365" y="51368"/>
                      <a:pt x="284786" y="48223"/>
                      <a:pt x="282996" y="44630"/>
                    </a:cubicBezTo>
                    <a:cubicBezTo>
                      <a:pt x="276348" y="31180"/>
                      <a:pt x="266055" y="19867"/>
                      <a:pt x="253286" y="11981"/>
                    </a:cubicBezTo>
                    <a:cubicBezTo>
                      <a:pt x="240523" y="4088"/>
                      <a:pt x="225796" y="-63"/>
                      <a:pt x="210780" y="1"/>
                    </a:cubicBezTo>
                    <a:cubicBezTo>
                      <a:pt x="199686" y="26"/>
                      <a:pt x="188713" y="2324"/>
                      <a:pt x="178542" y="6758"/>
                    </a:cubicBezTo>
                    <a:cubicBezTo>
                      <a:pt x="168372" y="11198"/>
                      <a:pt x="159221" y="17673"/>
                      <a:pt x="151656" y="25790"/>
                    </a:cubicBezTo>
                    <a:cubicBezTo>
                      <a:pt x="148954" y="28665"/>
                      <a:pt x="145624" y="30872"/>
                      <a:pt x="141921" y="32233"/>
                    </a:cubicBezTo>
                    <a:cubicBezTo>
                      <a:pt x="138219" y="33599"/>
                      <a:pt x="134253" y="34087"/>
                      <a:pt x="130333" y="33657"/>
                    </a:cubicBezTo>
                    <a:cubicBezTo>
                      <a:pt x="119328" y="32669"/>
                      <a:pt x="108246" y="34466"/>
                      <a:pt x="98114" y="38868"/>
                    </a:cubicBezTo>
                    <a:cubicBezTo>
                      <a:pt x="88533" y="43083"/>
                      <a:pt x="80121" y="49551"/>
                      <a:pt x="73588" y="57720"/>
                    </a:cubicBezTo>
                    <a:cubicBezTo>
                      <a:pt x="67056" y="65889"/>
                      <a:pt x="62596" y="75521"/>
                      <a:pt x="60588" y="85781"/>
                    </a:cubicBezTo>
                    <a:cubicBezTo>
                      <a:pt x="59786" y="89676"/>
                      <a:pt x="58117" y="93340"/>
                      <a:pt x="55711" y="96504"/>
                    </a:cubicBezTo>
                    <a:cubicBezTo>
                      <a:pt x="53305" y="99667"/>
                      <a:pt x="50218" y="102253"/>
                      <a:pt x="46676" y="104075"/>
                    </a:cubicBezTo>
                    <a:cubicBezTo>
                      <a:pt x="33695" y="110897"/>
                      <a:pt x="22677" y="120926"/>
                      <a:pt x="14669" y="133202"/>
                    </a:cubicBezTo>
                    <a:cubicBezTo>
                      <a:pt x="6661" y="145477"/>
                      <a:pt x="1925" y="159594"/>
                      <a:pt x="911" y="174218"/>
                    </a:cubicBezTo>
                    <a:lnTo>
                      <a:pt x="0" y="182906"/>
                    </a:lnTo>
                    <a:lnTo>
                      <a:pt x="83194" y="182906"/>
                    </a:lnTo>
                    <a:lnTo>
                      <a:pt x="83194" y="166993"/>
                    </a:lnTo>
                    <a:lnTo>
                      <a:pt x="17569" y="166993"/>
                    </a:lnTo>
                    <a:cubicBezTo>
                      <a:pt x="19616" y="156629"/>
                      <a:pt x="23973" y="146863"/>
                      <a:pt x="30307" y="138406"/>
                    </a:cubicBezTo>
                    <a:cubicBezTo>
                      <a:pt x="36647" y="129955"/>
                      <a:pt x="44802" y="123031"/>
                      <a:pt x="54184" y="118154"/>
                    </a:cubicBezTo>
                    <a:cubicBezTo>
                      <a:pt x="59824" y="115234"/>
                      <a:pt x="64727" y="111076"/>
                      <a:pt x="68532" y="105994"/>
                    </a:cubicBezTo>
                    <a:cubicBezTo>
                      <a:pt x="72337" y="100912"/>
                      <a:pt x="74942" y="95034"/>
                      <a:pt x="76149" y="88803"/>
                    </a:cubicBezTo>
                    <a:cubicBezTo>
                      <a:pt x="77676" y="81033"/>
                      <a:pt x="81064" y="73750"/>
                      <a:pt x="86024" y="67570"/>
                    </a:cubicBezTo>
                    <a:cubicBezTo>
                      <a:pt x="90978" y="61391"/>
                      <a:pt x="97356" y="56501"/>
                      <a:pt x="104614" y="53318"/>
                    </a:cubicBezTo>
                    <a:cubicBezTo>
                      <a:pt x="112256" y="49949"/>
                      <a:pt x="120630" y="48563"/>
                      <a:pt x="128959" y="49295"/>
                    </a:cubicBezTo>
                    <a:cubicBezTo>
                      <a:pt x="135261" y="49956"/>
                      <a:pt x="141626" y="49154"/>
                      <a:pt x="147562" y="46946"/>
                    </a:cubicBezTo>
                    <a:cubicBezTo>
                      <a:pt x="153504" y="44739"/>
                      <a:pt x="158849" y="41197"/>
                      <a:pt x="163187" y="36583"/>
                    </a:cubicBezTo>
                    <a:cubicBezTo>
                      <a:pt x="169276" y="30044"/>
                      <a:pt x="176636" y="24834"/>
                      <a:pt x="184824" y="21260"/>
                    </a:cubicBezTo>
                    <a:cubicBezTo>
                      <a:pt x="193012" y="17692"/>
                      <a:pt x="201848" y="15838"/>
                      <a:pt x="210780" y="15825"/>
                    </a:cubicBezTo>
                    <a:cubicBezTo>
                      <a:pt x="222851" y="15728"/>
                      <a:pt x="234702" y="19046"/>
                      <a:pt x="244969" y="25386"/>
                    </a:cubicBezTo>
                    <a:cubicBezTo>
                      <a:pt x="255236" y="31732"/>
                      <a:pt x="263501" y="40844"/>
                      <a:pt x="268808" y="51669"/>
                    </a:cubicBezTo>
                    <a:cubicBezTo>
                      <a:pt x="271683" y="57380"/>
                      <a:pt x="275796" y="62385"/>
                      <a:pt x="280846" y="66306"/>
                    </a:cubicBezTo>
                    <a:cubicBezTo>
                      <a:pt x="285896" y="70233"/>
                      <a:pt x="291761" y="72979"/>
                      <a:pt x="298005" y="74353"/>
                    </a:cubicBezTo>
                    <a:cubicBezTo>
                      <a:pt x="305538" y="76137"/>
                      <a:pt x="312693" y="79229"/>
                      <a:pt x="319148" y="83497"/>
                    </a:cubicBezTo>
                    <a:cubicBezTo>
                      <a:pt x="332784" y="92121"/>
                      <a:pt x="342845" y="105365"/>
                      <a:pt x="347485" y="120804"/>
                    </a:cubicBezTo>
                    <a:cubicBezTo>
                      <a:pt x="352124" y="136243"/>
                      <a:pt x="351033" y="152837"/>
                      <a:pt x="344411" y="167538"/>
                    </a:cubicBezTo>
                    <a:lnTo>
                      <a:pt x="283727" y="167538"/>
                    </a:lnTo>
                    <a:lnTo>
                      <a:pt x="283727" y="182906"/>
                    </a:lnTo>
                    <a:lnTo>
                      <a:pt x="354024" y="182906"/>
                    </a:lnTo>
                    <a:lnTo>
                      <a:pt x="356218" y="178787"/>
                    </a:lnTo>
                    <a:cubicBezTo>
                      <a:pt x="366241" y="160377"/>
                      <a:pt x="368859" y="138835"/>
                      <a:pt x="363540" y="118565"/>
                    </a:cubicBezTo>
                    <a:cubicBezTo>
                      <a:pt x="358214" y="98287"/>
                      <a:pt x="345348" y="80808"/>
                      <a:pt x="327567" y="69688"/>
                    </a:cubicBezTo>
                    <a:close/>
                  </a:path>
                </a:pathLst>
              </a:custGeom>
              <a:solidFill>
                <a:srgbClr val="2D5967"/>
              </a:solidFill>
              <a:ln w="6417" cap="flat">
                <a:noFill/>
                <a:prstDash val="solid"/>
                <a:miter/>
              </a:ln>
            </p:spPr>
            <p:txBody>
              <a:bodyPr rtlCol="0" anchor="ctr"/>
              <a:lstStyle/>
              <a:p>
                <a:endParaRPr lang="en-US" sz="810"/>
              </a:p>
            </p:txBody>
          </p:sp>
        </p:grpSp>
        <p:sp>
          <p:nvSpPr>
            <p:cNvPr id="985" name="TextBox 984">
              <a:extLst>
                <a:ext uri="{FF2B5EF4-FFF2-40B4-BE49-F238E27FC236}">
                  <a16:creationId xmlns:a16="http://schemas.microsoft.com/office/drawing/2014/main" id="{1F70045D-92DF-B8EF-3973-9B3E6C992F60}"/>
                </a:ext>
              </a:extLst>
            </p:cNvPr>
            <p:cNvSpPr txBox="1"/>
            <p:nvPr/>
          </p:nvSpPr>
          <p:spPr>
            <a:xfrm>
              <a:off x="990195" y="4043034"/>
              <a:ext cx="82747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Visual Builder</a:t>
              </a:r>
            </a:p>
          </p:txBody>
        </p:sp>
      </p:grpSp>
      <p:grpSp>
        <p:nvGrpSpPr>
          <p:cNvPr id="986" name="Graphic 4">
            <a:extLst>
              <a:ext uri="{FF2B5EF4-FFF2-40B4-BE49-F238E27FC236}">
                <a16:creationId xmlns:a16="http://schemas.microsoft.com/office/drawing/2014/main" id="{BACF8A44-F5DB-1093-9FD4-30DD4C537639}"/>
              </a:ext>
            </a:extLst>
          </p:cNvPr>
          <p:cNvGrpSpPr/>
          <p:nvPr/>
        </p:nvGrpSpPr>
        <p:grpSpPr>
          <a:xfrm>
            <a:off x="1592878" y="2614122"/>
            <a:ext cx="553357" cy="561510"/>
            <a:chOff x="1891813" y="3698506"/>
            <a:chExt cx="553357" cy="561510"/>
          </a:xfrm>
        </p:grpSpPr>
        <p:grpSp>
          <p:nvGrpSpPr>
            <p:cNvPr id="987" name="Graphic 4">
              <a:extLst>
                <a:ext uri="{FF2B5EF4-FFF2-40B4-BE49-F238E27FC236}">
                  <a16:creationId xmlns:a16="http://schemas.microsoft.com/office/drawing/2014/main" id="{924BA256-98BF-920B-AD74-DA3700600DE6}"/>
                </a:ext>
              </a:extLst>
            </p:cNvPr>
            <p:cNvGrpSpPr/>
            <p:nvPr/>
          </p:nvGrpSpPr>
          <p:grpSpPr>
            <a:xfrm>
              <a:off x="1980673" y="3698506"/>
              <a:ext cx="370036" cy="385011"/>
              <a:chOff x="1980673" y="3698506"/>
              <a:chExt cx="370036" cy="385011"/>
            </a:xfrm>
          </p:grpSpPr>
          <p:sp>
            <p:nvSpPr>
              <p:cNvPr id="988" name="Freeform: Shape 987">
                <a:extLst>
                  <a:ext uri="{FF2B5EF4-FFF2-40B4-BE49-F238E27FC236}">
                    <a16:creationId xmlns:a16="http://schemas.microsoft.com/office/drawing/2014/main" id="{1C319F4E-B85A-3B2F-057F-283F97A926F2}"/>
                  </a:ext>
                </a:extLst>
              </p:cNvPr>
              <p:cNvSpPr/>
              <p:nvPr/>
            </p:nvSpPr>
            <p:spPr>
              <a:xfrm>
                <a:off x="1985569" y="3703090"/>
                <a:ext cx="360200" cy="374067"/>
              </a:xfrm>
              <a:custGeom>
                <a:avLst/>
                <a:gdLst>
                  <a:gd name="connsiteX0" fmla="*/ 73242 w 360200"/>
                  <a:gd name="connsiteY0" fmla="*/ 341843 h 374067"/>
                  <a:gd name="connsiteX1" fmla="*/ 103459 w 360200"/>
                  <a:gd name="connsiteY1" fmla="*/ 311247 h 374067"/>
                  <a:gd name="connsiteX2" fmla="*/ 107181 w 360200"/>
                  <a:gd name="connsiteY2" fmla="*/ 311247 h 374067"/>
                  <a:gd name="connsiteX3" fmla="*/ 108996 w 360200"/>
                  <a:gd name="connsiteY3" fmla="*/ 312518 h 374067"/>
                  <a:gd name="connsiteX4" fmla="*/ 122793 w 360200"/>
                  <a:gd name="connsiteY4" fmla="*/ 326044 h 374067"/>
                  <a:gd name="connsiteX5" fmla="*/ 120162 w 360200"/>
                  <a:gd name="connsiteY5" fmla="*/ 328682 h 374067"/>
                  <a:gd name="connsiteX6" fmla="*/ 185684 w 360200"/>
                  <a:gd name="connsiteY6" fmla="*/ 298176 h 374067"/>
                  <a:gd name="connsiteX7" fmla="*/ 195579 w 360200"/>
                  <a:gd name="connsiteY7" fmla="*/ 287736 h 374067"/>
                  <a:gd name="connsiteX8" fmla="*/ 181237 w 360200"/>
                  <a:gd name="connsiteY8" fmla="*/ 273394 h 374067"/>
                  <a:gd name="connsiteX9" fmla="*/ 151290 w 360200"/>
                  <a:gd name="connsiteY9" fmla="*/ 303258 h 374067"/>
                  <a:gd name="connsiteX10" fmla="*/ 139310 w 360200"/>
                  <a:gd name="connsiteY10" fmla="*/ 293639 h 374067"/>
                  <a:gd name="connsiteX11" fmla="*/ 137584 w 360200"/>
                  <a:gd name="connsiteY11" fmla="*/ 308982 h 374067"/>
                  <a:gd name="connsiteX12" fmla="*/ 85857 w 360200"/>
                  <a:gd name="connsiteY12" fmla="*/ 308982 h 374067"/>
                  <a:gd name="connsiteX13" fmla="*/ 84131 w 360200"/>
                  <a:gd name="connsiteY13" fmla="*/ 293639 h 374067"/>
                  <a:gd name="connsiteX14" fmla="*/ 72151 w 360200"/>
                  <a:gd name="connsiteY14" fmla="*/ 303258 h 374067"/>
                  <a:gd name="connsiteX15" fmla="*/ 35851 w 360200"/>
                  <a:gd name="connsiteY15" fmla="*/ 266945 h 374067"/>
                  <a:gd name="connsiteX16" fmla="*/ 45470 w 360200"/>
                  <a:gd name="connsiteY16" fmla="*/ 254965 h 374067"/>
                  <a:gd name="connsiteX17" fmla="*/ 30134 w 360200"/>
                  <a:gd name="connsiteY17" fmla="*/ 253239 h 374067"/>
                  <a:gd name="connsiteX18" fmla="*/ 30134 w 360200"/>
                  <a:gd name="connsiteY18" fmla="*/ 201853 h 374067"/>
                  <a:gd name="connsiteX19" fmla="*/ 45470 w 360200"/>
                  <a:gd name="connsiteY19" fmla="*/ 200223 h 374067"/>
                  <a:gd name="connsiteX20" fmla="*/ 35851 w 360200"/>
                  <a:gd name="connsiteY20" fmla="*/ 188146 h 374067"/>
                  <a:gd name="connsiteX21" fmla="*/ 39483 w 360200"/>
                  <a:gd name="connsiteY21" fmla="*/ 184514 h 374067"/>
                  <a:gd name="connsiteX22" fmla="*/ 0 w 360200"/>
                  <a:gd name="connsiteY22" fmla="*/ 184514 h 374067"/>
                  <a:gd name="connsiteX23" fmla="*/ 911 w 360200"/>
                  <a:gd name="connsiteY23" fmla="*/ 171533 h 374067"/>
                  <a:gd name="connsiteX24" fmla="*/ 14990 w 360200"/>
                  <a:gd name="connsiteY24" fmla="*/ 129958 h 374067"/>
                  <a:gd name="connsiteX25" fmla="*/ 47555 w 360200"/>
                  <a:gd name="connsiteY25" fmla="*/ 100544 h 374067"/>
                  <a:gd name="connsiteX26" fmla="*/ 54684 w 360200"/>
                  <a:gd name="connsiteY26" fmla="*/ 94595 h 374067"/>
                  <a:gd name="connsiteX27" fmla="*/ 58631 w 360200"/>
                  <a:gd name="connsiteY27" fmla="*/ 86196 h 374067"/>
                  <a:gd name="connsiteX28" fmla="*/ 72023 w 360200"/>
                  <a:gd name="connsiteY28" fmla="*/ 57294 h 374067"/>
                  <a:gd name="connsiteX29" fmla="*/ 97292 w 360200"/>
                  <a:gd name="connsiteY29" fmla="*/ 37902 h 374067"/>
                  <a:gd name="connsiteX30" fmla="*/ 124519 w 360200"/>
                  <a:gd name="connsiteY30" fmla="*/ 32275 h 374067"/>
                  <a:gd name="connsiteX31" fmla="*/ 130775 w 360200"/>
                  <a:gd name="connsiteY31" fmla="*/ 32275 h 374067"/>
                  <a:gd name="connsiteX32" fmla="*/ 132867 w 360200"/>
                  <a:gd name="connsiteY32" fmla="*/ 32275 h 374067"/>
                  <a:gd name="connsiteX33" fmla="*/ 140843 w 360200"/>
                  <a:gd name="connsiteY33" fmla="*/ 30645 h 374067"/>
                  <a:gd name="connsiteX34" fmla="*/ 147478 w 360200"/>
                  <a:gd name="connsiteY34" fmla="*/ 25916 h 374067"/>
                  <a:gd name="connsiteX35" fmla="*/ 180121 w 360200"/>
                  <a:gd name="connsiteY35" fmla="*/ 4605 h 374067"/>
                  <a:gd name="connsiteX36" fmla="*/ 218917 w 360200"/>
                  <a:gd name="connsiteY36" fmla="*/ 852 h 374067"/>
                  <a:gd name="connsiteX37" fmla="*/ 255037 w 360200"/>
                  <a:gd name="connsiteY37" fmla="*/ 15514 h 374067"/>
                  <a:gd name="connsiteX38" fmla="*/ 280249 w 360200"/>
                  <a:gd name="connsiteY38" fmla="*/ 45256 h 374067"/>
                  <a:gd name="connsiteX39" fmla="*/ 286140 w 360200"/>
                  <a:gd name="connsiteY39" fmla="*/ 52546 h 374067"/>
                  <a:gd name="connsiteX40" fmla="*/ 294591 w 360200"/>
                  <a:gd name="connsiteY40" fmla="*/ 56601 h 374067"/>
                  <a:gd name="connsiteX41" fmla="*/ 329094 w 360200"/>
                  <a:gd name="connsiteY41" fmla="*/ 73272 h 374067"/>
                  <a:gd name="connsiteX42" fmla="*/ 352586 w 360200"/>
                  <a:gd name="connsiteY42" fmla="*/ 103559 h 374067"/>
                  <a:gd name="connsiteX43" fmla="*/ 360158 w 360200"/>
                  <a:gd name="connsiteY43" fmla="*/ 141137 h 374067"/>
                  <a:gd name="connsiteX44" fmla="*/ 350218 w 360200"/>
                  <a:gd name="connsiteY44" fmla="*/ 178162 h 374067"/>
                  <a:gd name="connsiteX45" fmla="*/ 346772 w 360200"/>
                  <a:gd name="connsiteY45" fmla="*/ 184514 h 374067"/>
                  <a:gd name="connsiteX46" fmla="*/ 321818 w 360200"/>
                  <a:gd name="connsiteY46" fmla="*/ 184514 h 374067"/>
                  <a:gd name="connsiteX47" fmla="*/ 325443 w 360200"/>
                  <a:gd name="connsiteY47" fmla="*/ 188146 h 374067"/>
                  <a:gd name="connsiteX48" fmla="*/ 315824 w 360200"/>
                  <a:gd name="connsiteY48" fmla="*/ 200223 h 374067"/>
                  <a:gd name="connsiteX49" fmla="*/ 331160 w 360200"/>
                  <a:gd name="connsiteY49" fmla="*/ 201853 h 374067"/>
                  <a:gd name="connsiteX50" fmla="*/ 331160 w 360200"/>
                  <a:gd name="connsiteY50" fmla="*/ 253239 h 374067"/>
                  <a:gd name="connsiteX51" fmla="*/ 315824 w 360200"/>
                  <a:gd name="connsiteY51" fmla="*/ 254965 h 374067"/>
                  <a:gd name="connsiteX52" fmla="*/ 325443 w 360200"/>
                  <a:gd name="connsiteY52" fmla="*/ 266945 h 374067"/>
                  <a:gd name="connsiteX53" fmla="*/ 289143 w 360200"/>
                  <a:gd name="connsiteY53" fmla="*/ 303258 h 374067"/>
                  <a:gd name="connsiteX54" fmla="*/ 277163 w 360200"/>
                  <a:gd name="connsiteY54" fmla="*/ 293639 h 374067"/>
                  <a:gd name="connsiteX55" fmla="*/ 275437 w 360200"/>
                  <a:gd name="connsiteY55" fmla="*/ 308982 h 374067"/>
                  <a:gd name="connsiteX56" fmla="*/ 224436 w 360200"/>
                  <a:gd name="connsiteY56" fmla="*/ 308982 h 374067"/>
                  <a:gd name="connsiteX57" fmla="*/ 222806 w 360200"/>
                  <a:gd name="connsiteY57" fmla="*/ 293639 h 374067"/>
                  <a:gd name="connsiteX58" fmla="*/ 214361 w 360200"/>
                  <a:gd name="connsiteY58" fmla="*/ 300358 h 374067"/>
                  <a:gd name="connsiteX59" fmla="*/ 172587 w 360200"/>
                  <a:gd name="connsiteY59" fmla="*/ 337498 h 374067"/>
                  <a:gd name="connsiteX60" fmla="*/ 118891 w 360200"/>
                  <a:gd name="connsiteY60" fmla="*/ 353008 h 374067"/>
                  <a:gd name="connsiteX61" fmla="*/ 122793 w 360200"/>
                  <a:gd name="connsiteY61" fmla="*/ 356820 h 374067"/>
                  <a:gd name="connsiteX62" fmla="*/ 105820 w 360200"/>
                  <a:gd name="connsiteY62" fmla="*/ 374068 h 374067"/>
                  <a:gd name="connsiteX63" fmla="*/ 73242 w 360200"/>
                  <a:gd name="connsiteY63" fmla="*/ 341843 h 3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60200" h="374067">
                    <a:moveTo>
                      <a:pt x="73242" y="341843"/>
                    </a:moveTo>
                    <a:lnTo>
                      <a:pt x="103459" y="311247"/>
                    </a:lnTo>
                    <a:lnTo>
                      <a:pt x="107181" y="311247"/>
                    </a:lnTo>
                    <a:lnTo>
                      <a:pt x="108996" y="312518"/>
                    </a:lnTo>
                    <a:lnTo>
                      <a:pt x="122793" y="326044"/>
                    </a:lnTo>
                    <a:lnTo>
                      <a:pt x="120162" y="328682"/>
                    </a:lnTo>
                    <a:cubicBezTo>
                      <a:pt x="145008" y="326911"/>
                      <a:pt x="168333" y="316053"/>
                      <a:pt x="185684" y="298176"/>
                    </a:cubicBezTo>
                    <a:lnTo>
                      <a:pt x="195579" y="287736"/>
                    </a:lnTo>
                    <a:lnTo>
                      <a:pt x="181237" y="273394"/>
                    </a:lnTo>
                    <a:lnTo>
                      <a:pt x="151290" y="303258"/>
                    </a:lnTo>
                    <a:lnTo>
                      <a:pt x="139310" y="293639"/>
                    </a:lnTo>
                    <a:lnTo>
                      <a:pt x="137584" y="308982"/>
                    </a:lnTo>
                    <a:lnTo>
                      <a:pt x="85857" y="308982"/>
                    </a:lnTo>
                    <a:lnTo>
                      <a:pt x="84131" y="293639"/>
                    </a:lnTo>
                    <a:lnTo>
                      <a:pt x="72151" y="303258"/>
                    </a:lnTo>
                    <a:lnTo>
                      <a:pt x="35851" y="266945"/>
                    </a:lnTo>
                    <a:lnTo>
                      <a:pt x="45470" y="254965"/>
                    </a:lnTo>
                    <a:lnTo>
                      <a:pt x="30134" y="253239"/>
                    </a:lnTo>
                    <a:lnTo>
                      <a:pt x="30134" y="201853"/>
                    </a:lnTo>
                    <a:lnTo>
                      <a:pt x="45470" y="200223"/>
                    </a:lnTo>
                    <a:lnTo>
                      <a:pt x="35851" y="188146"/>
                    </a:lnTo>
                    <a:lnTo>
                      <a:pt x="39483" y="184514"/>
                    </a:lnTo>
                    <a:lnTo>
                      <a:pt x="0" y="184514"/>
                    </a:lnTo>
                    <a:lnTo>
                      <a:pt x="911" y="171533"/>
                    </a:lnTo>
                    <a:cubicBezTo>
                      <a:pt x="1976" y="156697"/>
                      <a:pt x="6821" y="142388"/>
                      <a:pt x="14990" y="129958"/>
                    </a:cubicBezTo>
                    <a:cubicBezTo>
                      <a:pt x="23158" y="117529"/>
                      <a:pt x="34369" y="107403"/>
                      <a:pt x="47555" y="100544"/>
                    </a:cubicBezTo>
                    <a:cubicBezTo>
                      <a:pt x="50340" y="99106"/>
                      <a:pt x="52772" y="97078"/>
                      <a:pt x="54684" y="94595"/>
                    </a:cubicBezTo>
                    <a:cubicBezTo>
                      <a:pt x="56597" y="92118"/>
                      <a:pt x="57944" y="89250"/>
                      <a:pt x="58631" y="86196"/>
                    </a:cubicBezTo>
                    <a:cubicBezTo>
                      <a:pt x="60697" y="75621"/>
                      <a:pt x="65291" y="65707"/>
                      <a:pt x="72023" y="57294"/>
                    </a:cubicBezTo>
                    <a:cubicBezTo>
                      <a:pt x="78760" y="48888"/>
                      <a:pt x="87429" y="42234"/>
                      <a:pt x="97292" y="37902"/>
                    </a:cubicBezTo>
                    <a:cubicBezTo>
                      <a:pt x="105884" y="34174"/>
                      <a:pt x="115150" y="32256"/>
                      <a:pt x="124519" y="32275"/>
                    </a:cubicBezTo>
                    <a:lnTo>
                      <a:pt x="130775" y="32275"/>
                    </a:lnTo>
                    <a:lnTo>
                      <a:pt x="132867" y="32275"/>
                    </a:lnTo>
                    <a:cubicBezTo>
                      <a:pt x="135607" y="32294"/>
                      <a:pt x="138328" y="31742"/>
                      <a:pt x="140843" y="30645"/>
                    </a:cubicBezTo>
                    <a:cubicBezTo>
                      <a:pt x="143365" y="29554"/>
                      <a:pt x="145624" y="27943"/>
                      <a:pt x="147478" y="25916"/>
                    </a:cubicBezTo>
                    <a:cubicBezTo>
                      <a:pt x="156481" y="16284"/>
                      <a:pt x="167679" y="8969"/>
                      <a:pt x="180121" y="4605"/>
                    </a:cubicBezTo>
                    <a:cubicBezTo>
                      <a:pt x="192563" y="242"/>
                      <a:pt x="205872" y="-1048"/>
                      <a:pt x="218917" y="852"/>
                    </a:cubicBezTo>
                    <a:cubicBezTo>
                      <a:pt x="231962" y="2757"/>
                      <a:pt x="244360" y="7788"/>
                      <a:pt x="255037" y="15514"/>
                    </a:cubicBezTo>
                    <a:cubicBezTo>
                      <a:pt x="265715" y="23246"/>
                      <a:pt x="274365" y="33449"/>
                      <a:pt x="280249" y="45256"/>
                    </a:cubicBezTo>
                    <a:cubicBezTo>
                      <a:pt x="281648" y="48092"/>
                      <a:pt x="283663" y="50582"/>
                      <a:pt x="286140" y="52546"/>
                    </a:cubicBezTo>
                    <a:cubicBezTo>
                      <a:pt x="288623" y="54509"/>
                      <a:pt x="291504" y="55895"/>
                      <a:pt x="294591" y="56601"/>
                    </a:cubicBezTo>
                    <a:cubicBezTo>
                      <a:pt x="307226" y="59418"/>
                      <a:pt x="319032" y="65123"/>
                      <a:pt x="329094" y="73272"/>
                    </a:cubicBezTo>
                    <a:cubicBezTo>
                      <a:pt x="339162" y="81421"/>
                      <a:pt x="347203" y="91785"/>
                      <a:pt x="352586" y="103559"/>
                    </a:cubicBezTo>
                    <a:cubicBezTo>
                      <a:pt x="357976" y="115334"/>
                      <a:pt x="360569" y="128194"/>
                      <a:pt x="360158" y="141137"/>
                    </a:cubicBezTo>
                    <a:cubicBezTo>
                      <a:pt x="359747" y="154079"/>
                      <a:pt x="356346" y="166753"/>
                      <a:pt x="350218" y="178162"/>
                    </a:cubicBezTo>
                    <a:lnTo>
                      <a:pt x="346772" y="184514"/>
                    </a:lnTo>
                    <a:lnTo>
                      <a:pt x="321818" y="184514"/>
                    </a:lnTo>
                    <a:lnTo>
                      <a:pt x="325443" y="188146"/>
                    </a:lnTo>
                    <a:lnTo>
                      <a:pt x="315824" y="200223"/>
                    </a:lnTo>
                    <a:lnTo>
                      <a:pt x="331160" y="201853"/>
                    </a:lnTo>
                    <a:lnTo>
                      <a:pt x="331160" y="253239"/>
                    </a:lnTo>
                    <a:lnTo>
                      <a:pt x="315824" y="254965"/>
                    </a:lnTo>
                    <a:lnTo>
                      <a:pt x="325443" y="266945"/>
                    </a:lnTo>
                    <a:lnTo>
                      <a:pt x="289143" y="303258"/>
                    </a:lnTo>
                    <a:lnTo>
                      <a:pt x="277163" y="293639"/>
                    </a:lnTo>
                    <a:lnTo>
                      <a:pt x="275437" y="308982"/>
                    </a:lnTo>
                    <a:lnTo>
                      <a:pt x="224436" y="308982"/>
                    </a:lnTo>
                    <a:lnTo>
                      <a:pt x="222806" y="293639"/>
                    </a:lnTo>
                    <a:lnTo>
                      <a:pt x="214361" y="300358"/>
                    </a:lnTo>
                    <a:cubicBezTo>
                      <a:pt x="203382" y="315694"/>
                      <a:pt x="189104" y="328387"/>
                      <a:pt x="172587" y="337498"/>
                    </a:cubicBezTo>
                    <a:cubicBezTo>
                      <a:pt x="156070" y="346610"/>
                      <a:pt x="137718" y="351911"/>
                      <a:pt x="118891" y="353008"/>
                    </a:cubicBezTo>
                    <a:lnTo>
                      <a:pt x="122793" y="356820"/>
                    </a:lnTo>
                    <a:lnTo>
                      <a:pt x="105820" y="374068"/>
                    </a:lnTo>
                    <a:lnTo>
                      <a:pt x="73242" y="341843"/>
                    </a:lnTo>
                    <a:close/>
                  </a:path>
                </a:pathLst>
              </a:custGeom>
              <a:solidFill>
                <a:srgbClr val="FFFFFF"/>
              </a:solidFill>
              <a:ln w="6417" cap="flat">
                <a:noFill/>
                <a:prstDash val="solid"/>
                <a:miter/>
              </a:ln>
            </p:spPr>
            <p:txBody>
              <a:bodyPr rtlCol="0" anchor="ctr"/>
              <a:lstStyle/>
              <a:p>
                <a:endParaRPr lang="en-US" sz="810"/>
              </a:p>
            </p:txBody>
          </p:sp>
          <p:sp>
            <p:nvSpPr>
              <p:cNvPr id="989" name="Freeform: Shape 988">
                <a:extLst>
                  <a:ext uri="{FF2B5EF4-FFF2-40B4-BE49-F238E27FC236}">
                    <a16:creationId xmlns:a16="http://schemas.microsoft.com/office/drawing/2014/main" id="{8D89F6DE-5420-06A4-E50F-4A490DFBBD59}"/>
                  </a:ext>
                </a:extLst>
              </p:cNvPr>
              <p:cNvSpPr/>
              <p:nvPr/>
            </p:nvSpPr>
            <p:spPr>
              <a:xfrm>
                <a:off x="1980673" y="3698506"/>
                <a:ext cx="370036" cy="385011"/>
              </a:xfrm>
              <a:custGeom>
                <a:avLst/>
                <a:gdLst>
                  <a:gd name="connsiteX0" fmla="*/ 211910 w 370036"/>
                  <a:gd name="connsiteY0" fmla="*/ 9081 h 385011"/>
                  <a:gd name="connsiteX1" fmla="*/ 252772 w 370036"/>
                  <a:gd name="connsiteY1" fmla="*/ 20535 h 385011"/>
                  <a:gd name="connsiteX2" fmla="*/ 281334 w 370036"/>
                  <a:gd name="connsiteY2" fmla="*/ 51932 h 385011"/>
                  <a:gd name="connsiteX3" fmla="*/ 288835 w 370036"/>
                  <a:gd name="connsiteY3" fmla="*/ 60871 h 385011"/>
                  <a:gd name="connsiteX4" fmla="*/ 299487 w 370036"/>
                  <a:gd name="connsiteY4" fmla="*/ 65639 h 385011"/>
                  <a:gd name="connsiteX5" fmla="*/ 332085 w 370036"/>
                  <a:gd name="connsiteY5" fmla="*/ 81424 h 385011"/>
                  <a:gd name="connsiteX6" fmla="*/ 354268 w 370036"/>
                  <a:gd name="connsiteY6" fmla="*/ 110063 h 385011"/>
                  <a:gd name="connsiteX7" fmla="*/ 361416 w 370036"/>
                  <a:gd name="connsiteY7" fmla="*/ 145580 h 385011"/>
                  <a:gd name="connsiteX8" fmla="*/ 352034 w 370036"/>
                  <a:gd name="connsiteY8" fmla="*/ 180571 h 385011"/>
                  <a:gd name="connsiteX9" fmla="*/ 349949 w 370036"/>
                  <a:gd name="connsiteY9" fmla="*/ 184562 h 385011"/>
                  <a:gd name="connsiteX10" fmla="*/ 316094 w 370036"/>
                  <a:gd name="connsiteY10" fmla="*/ 184562 h 385011"/>
                  <a:gd name="connsiteX11" fmla="*/ 324628 w 370036"/>
                  <a:gd name="connsiteY11" fmla="*/ 193097 h 385011"/>
                  <a:gd name="connsiteX12" fmla="*/ 312828 w 370036"/>
                  <a:gd name="connsiteY12" fmla="*/ 207804 h 385011"/>
                  <a:gd name="connsiteX13" fmla="*/ 312828 w 370036"/>
                  <a:gd name="connsiteY13" fmla="*/ 208439 h 385011"/>
                  <a:gd name="connsiteX14" fmla="*/ 331616 w 370036"/>
                  <a:gd name="connsiteY14" fmla="*/ 210525 h 385011"/>
                  <a:gd name="connsiteX15" fmla="*/ 331616 w 370036"/>
                  <a:gd name="connsiteY15" fmla="*/ 254191 h 385011"/>
                  <a:gd name="connsiteX16" fmla="*/ 312828 w 370036"/>
                  <a:gd name="connsiteY16" fmla="*/ 256283 h 385011"/>
                  <a:gd name="connsiteX17" fmla="*/ 312828 w 370036"/>
                  <a:gd name="connsiteY17" fmla="*/ 256918 h 385011"/>
                  <a:gd name="connsiteX18" fmla="*/ 324628 w 370036"/>
                  <a:gd name="connsiteY18" fmla="*/ 271716 h 385011"/>
                  <a:gd name="connsiteX19" fmla="*/ 294135 w 370036"/>
                  <a:gd name="connsiteY19" fmla="*/ 302221 h 385011"/>
                  <a:gd name="connsiteX20" fmla="*/ 279338 w 370036"/>
                  <a:gd name="connsiteY20" fmla="*/ 290414 h 385011"/>
                  <a:gd name="connsiteX21" fmla="*/ 278703 w 370036"/>
                  <a:gd name="connsiteY21" fmla="*/ 290414 h 385011"/>
                  <a:gd name="connsiteX22" fmla="*/ 276617 w 370036"/>
                  <a:gd name="connsiteY22" fmla="*/ 308664 h 385011"/>
                  <a:gd name="connsiteX23" fmla="*/ 233419 w 370036"/>
                  <a:gd name="connsiteY23" fmla="*/ 308664 h 385011"/>
                  <a:gd name="connsiteX24" fmla="*/ 231334 w 370036"/>
                  <a:gd name="connsiteY24" fmla="*/ 290504 h 385011"/>
                  <a:gd name="connsiteX25" fmla="*/ 230698 w 370036"/>
                  <a:gd name="connsiteY25" fmla="*/ 290504 h 385011"/>
                  <a:gd name="connsiteX26" fmla="*/ 215991 w 370036"/>
                  <a:gd name="connsiteY26" fmla="*/ 302311 h 385011"/>
                  <a:gd name="connsiteX27" fmla="*/ 173409 w 370036"/>
                  <a:gd name="connsiteY27" fmla="*/ 339798 h 385011"/>
                  <a:gd name="connsiteX28" fmla="*/ 118436 w 370036"/>
                  <a:gd name="connsiteY28" fmla="*/ 353781 h 385011"/>
                  <a:gd name="connsiteX29" fmla="*/ 112898 w 370036"/>
                  <a:gd name="connsiteY29" fmla="*/ 353781 h 385011"/>
                  <a:gd name="connsiteX30" fmla="*/ 121336 w 370036"/>
                  <a:gd name="connsiteY30" fmla="*/ 362045 h 385011"/>
                  <a:gd name="connsiteX31" fmla="*/ 110716 w 370036"/>
                  <a:gd name="connsiteY31" fmla="*/ 372210 h 385011"/>
                  <a:gd name="connsiteX32" fmla="*/ 84580 w 370036"/>
                  <a:gd name="connsiteY32" fmla="*/ 346427 h 385011"/>
                  <a:gd name="connsiteX33" fmla="*/ 110267 w 370036"/>
                  <a:gd name="connsiteY33" fmla="*/ 320375 h 385011"/>
                  <a:gd name="connsiteX34" fmla="*/ 120791 w 370036"/>
                  <a:gd name="connsiteY34" fmla="*/ 330725 h 385011"/>
                  <a:gd name="connsiteX35" fmla="*/ 113443 w 370036"/>
                  <a:gd name="connsiteY35" fmla="*/ 338079 h 385011"/>
                  <a:gd name="connsiteX36" fmla="*/ 117980 w 370036"/>
                  <a:gd name="connsiteY36" fmla="*/ 338079 h 385011"/>
                  <a:gd name="connsiteX37" fmla="*/ 158778 w 370036"/>
                  <a:gd name="connsiteY37" fmla="*/ 329557 h 385011"/>
                  <a:gd name="connsiteX38" fmla="*/ 193121 w 370036"/>
                  <a:gd name="connsiteY38" fmla="*/ 305943 h 385011"/>
                  <a:gd name="connsiteX39" fmla="*/ 206013 w 370036"/>
                  <a:gd name="connsiteY39" fmla="*/ 292230 h 385011"/>
                  <a:gd name="connsiteX40" fmla="*/ 185408 w 370036"/>
                  <a:gd name="connsiteY40" fmla="*/ 271536 h 385011"/>
                  <a:gd name="connsiteX41" fmla="*/ 155095 w 370036"/>
                  <a:gd name="connsiteY41" fmla="*/ 301766 h 385011"/>
                  <a:gd name="connsiteX42" fmla="*/ 140394 w 370036"/>
                  <a:gd name="connsiteY42" fmla="*/ 289965 h 385011"/>
                  <a:gd name="connsiteX43" fmla="*/ 139759 w 370036"/>
                  <a:gd name="connsiteY43" fmla="*/ 289965 h 385011"/>
                  <a:gd name="connsiteX44" fmla="*/ 138039 w 370036"/>
                  <a:gd name="connsiteY44" fmla="*/ 308664 h 385011"/>
                  <a:gd name="connsiteX45" fmla="*/ 94834 w 370036"/>
                  <a:gd name="connsiteY45" fmla="*/ 308664 h 385011"/>
                  <a:gd name="connsiteX46" fmla="*/ 92749 w 370036"/>
                  <a:gd name="connsiteY46" fmla="*/ 290504 h 385011"/>
                  <a:gd name="connsiteX47" fmla="*/ 92114 w 370036"/>
                  <a:gd name="connsiteY47" fmla="*/ 290504 h 385011"/>
                  <a:gd name="connsiteX48" fmla="*/ 77413 w 370036"/>
                  <a:gd name="connsiteY48" fmla="*/ 302311 h 385011"/>
                  <a:gd name="connsiteX49" fmla="*/ 46830 w 370036"/>
                  <a:gd name="connsiteY49" fmla="*/ 271260 h 385011"/>
                  <a:gd name="connsiteX50" fmla="*/ 58624 w 370036"/>
                  <a:gd name="connsiteY50" fmla="*/ 256463 h 385011"/>
                  <a:gd name="connsiteX51" fmla="*/ 58624 w 370036"/>
                  <a:gd name="connsiteY51" fmla="*/ 255828 h 385011"/>
                  <a:gd name="connsiteX52" fmla="*/ 39566 w 370036"/>
                  <a:gd name="connsiteY52" fmla="*/ 254191 h 385011"/>
                  <a:gd name="connsiteX53" fmla="*/ 39566 w 370036"/>
                  <a:gd name="connsiteY53" fmla="*/ 210525 h 385011"/>
                  <a:gd name="connsiteX54" fmla="*/ 58355 w 370036"/>
                  <a:gd name="connsiteY54" fmla="*/ 208805 h 385011"/>
                  <a:gd name="connsiteX55" fmla="*/ 58355 w 370036"/>
                  <a:gd name="connsiteY55" fmla="*/ 208170 h 385011"/>
                  <a:gd name="connsiteX56" fmla="*/ 46554 w 370036"/>
                  <a:gd name="connsiteY56" fmla="*/ 193462 h 385011"/>
                  <a:gd name="connsiteX57" fmla="*/ 55089 w 370036"/>
                  <a:gd name="connsiteY57" fmla="*/ 184928 h 385011"/>
                  <a:gd name="connsiteX58" fmla="*/ 9709 w 370036"/>
                  <a:gd name="connsiteY58" fmla="*/ 184928 h 385011"/>
                  <a:gd name="connsiteX59" fmla="*/ 10254 w 370036"/>
                  <a:gd name="connsiteY59" fmla="*/ 176759 h 385011"/>
                  <a:gd name="connsiteX60" fmla="*/ 23492 w 370036"/>
                  <a:gd name="connsiteY60" fmla="*/ 137071 h 385011"/>
                  <a:gd name="connsiteX61" fmla="*/ 54453 w 370036"/>
                  <a:gd name="connsiteY61" fmla="*/ 108939 h 385011"/>
                  <a:gd name="connsiteX62" fmla="*/ 63148 w 370036"/>
                  <a:gd name="connsiteY62" fmla="*/ 101618 h 385011"/>
                  <a:gd name="connsiteX63" fmla="*/ 67794 w 370036"/>
                  <a:gd name="connsiteY63" fmla="*/ 91235 h 385011"/>
                  <a:gd name="connsiteX64" fmla="*/ 89323 w 370036"/>
                  <a:gd name="connsiteY64" fmla="*/ 55141 h 385011"/>
                  <a:gd name="connsiteX65" fmla="*/ 128869 w 370036"/>
                  <a:gd name="connsiteY65" fmla="*/ 40947 h 385011"/>
                  <a:gd name="connsiteX66" fmla="*/ 134677 w 370036"/>
                  <a:gd name="connsiteY66" fmla="*/ 40947 h 385011"/>
                  <a:gd name="connsiteX67" fmla="*/ 137218 w 370036"/>
                  <a:gd name="connsiteY67" fmla="*/ 40947 h 385011"/>
                  <a:gd name="connsiteX68" fmla="*/ 147132 w 370036"/>
                  <a:gd name="connsiteY68" fmla="*/ 38990 h 385011"/>
                  <a:gd name="connsiteX69" fmla="*/ 155371 w 370036"/>
                  <a:gd name="connsiteY69" fmla="*/ 33137 h 385011"/>
                  <a:gd name="connsiteX70" fmla="*/ 181167 w 370036"/>
                  <a:gd name="connsiteY70" fmla="*/ 15286 h 385011"/>
                  <a:gd name="connsiteX71" fmla="*/ 211910 w 370036"/>
                  <a:gd name="connsiteY71" fmla="*/ 9081 h 385011"/>
                  <a:gd name="connsiteX72" fmla="*/ 211910 w 370036"/>
                  <a:gd name="connsiteY72" fmla="*/ 1 h 385011"/>
                  <a:gd name="connsiteX73" fmla="*/ 177323 w 370036"/>
                  <a:gd name="connsiteY73" fmla="*/ 7027 h 385011"/>
                  <a:gd name="connsiteX74" fmla="*/ 148383 w 370036"/>
                  <a:gd name="connsiteY74" fmla="*/ 27234 h 385011"/>
                  <a:gd name="connsiteX75" fmla="*/ 143275 w 370036"/>
                  <a:gd name="connsiteY75" fmla="*/ 30885 h 385011"/>
                  <a:gd name="connsiteX76" fmla="*/ 137128 w 370036"/>
                  <a:gd name="connsiteY76" fmla="*/ 32136 h 385011"/>
                  <a:gd name="connsiteX77" fmla="*/ 135402 w 370036"/>
                  <a:gd name="connsiteY77" fmla="*/ 32136 h 385011"/>
                  <a:gd name="connsiteX78" fmla="*/ 128780 w 370036"/>
                  <a:gd name="connsiteY78" fmla="*/ 32136 h 385011"/>
                  <a:gd name="connsiteX79" fmla="*/ 83631 w 370036"/>
                  <a:gd name="connsiteY79" fmla="*/ 48480 h 385011"/>
                  <a:gd name="connsiteX80" fmla="*/ 58990 w 370036"/>
                  <a:gd name="connsiteY80" fmla="*/ 89695 h 385011"/>
                  <a:gd name="connsiteX81" fmla="*/ 55743 w 370036"/>
                  <a:gd name="connsiteY81" fmla="*/ 96401 h 385011"/>
                  <a:gd name="connsiteX82" fmla="*/ 49917 w 370036"/>
                  <a:gd name="connsiteY82" fmla="*/ 101040 h 385011"/>
                  <a:gd name="connsiteX83" fmla="*/ 15683 w 370036"/>
                  <a:gd name="connsiteY83" fmla="*/ 132015 h 385011"/>
                  <a:gd name="connsiteX84" fmla="*/ 905 w 370036"/>
                  <a:gd name="connsiteY84" fmla="*/ 175758 h 385011"/>
                  <a:gd name="connsiteX85" fmla="*/ 269 w 370036"/>
                  <a:gd name="connsiteY85" fmla="*/ 183837 h 385011"/>
                  <a:gd name="connsiteX86" fmla="*/ 0 w 370036"/>
                  <a:gd name="connsiteY86" fmla="*/ 193642 h 385011"/>
                  <a:gd name="connsiteX87" fmla="*/ 35575 w 370036"/>
                  <a:gd name="connsiteY87" fmla="*/ 193642 h 385011"/>
                  <a:gd name="connsiteX88" fmla="*/ 39752 w 370036"/>
                  <a:gd name="connsiteY88" fmla="*/ 198724 h 385011"/>
                  <a:gd name="connsiteX89" fmla="*/ 41658 w 370036"/>
                  <a:gd name="connsiteY89" fmla="*/ 201175 h 385011"/>
                  <a:gd name="connsiteX90" fmla="*/ 38572 w 370036"/>
                  <a:gd name="connsiteY90" fmla="*/ 201175 h 385011"/>
                  <a:gd name="connsiteX91" fmla="*/ 30493 w 370036"/>
                  <a:gd name="connsiteY91" fmla="*/ 202087 h 385011"/>
                  <a:gd name="connsiteX92" fmla="*/ 30493 w 370036"/>
                  <a:gd name="connsiteY92" fmla="*/ 261545 h 385011"/>
                  <a:gd name="connsiteX93" fmla="*/ 38572 w 370036"/>
                  <a:gd name="connsiteY93" fmla="*/ 262456 h 385011"/>
                  <a:gd name="connsiteX94" fmla="*/ 41658 w 370036"/>
                  <a:gd name="connsiteY94" fmla="*/ 262456 h 385011"/>
                  <a:gd name="connsiteX95" fmla="*/ 39752 w 370036"/>
                  <a:gd name="connsiteY95" fmla="*/ 264907 h 385011"/>
                  <a:gd name="connsiteX96" fmla="*/ 34670 w 370036"/>
                  <a:gd name="connsiteY96" fmla="*/ 271260 h 385011"/>
                  <a:gd name="connsiteX97" fmla="*/ 40388 w 370036"/>
                  <a:gd name="connsiteY97" fmla="*/ 276977 h 385011"/>
                  <a:gd name="connsiteX98" fmla="*/ 70970 w 370036"/>
                  <a:gd name="connsiteY98" fmla="*/ 308664 h 385011"/>
                  <a:gd name="connsiteX99" fmla="*/ 76688 w 370036"/>
                  <a:gd name="connsiteY99" fmla="*/ 314381 h 385011"/>
                  <a:gd name="connsiteX100" fmla="*/ 83040 w 370036"/>
                  <a:gd name="connsiteY100" fmla="*/ 309299 h 385011"/>
                  <a:gd name="connsiteX101" fmla="*/ 85492 w 370036"/>
                  <a:gd name="connsiteY101" fmla="*/ 307393 h 385011"/>
                  <a:gd name="connsiteX102" fmla="*/ 85492 w 370036"/>
                  <a:gd name="connsiteY102" fmla="*/ 310480 h 385011"/>
                  <a:gd name="connsiteX103" fmla="*/ 86396 w 370036"/>
                  <a:gd name="connsiteY103" fmla="*/ 318559 h 385011"/>
                  <a:gd name="connsiteX104" fmla="*/ 99827 w 370036"/>
                  <a:gd name="connsiteY104" fmla="*/ 318559 h 385011"/>
                  <a:gd name="connsiteX105" fmla="*/ 78048 w 370036"/>
                  <a:gd name="connsiteY105" fmla="*/ 339984 h 385011"/>
                  <a:gd name="connsiteX106" fmla="*/ 71695 w 370036"/>
                  <a:gd name="connsiteY106" fmla="*/ 346427 h 385011"/>
                  <a:gd name="connsiteX107" fmla="*/ 78138 w 370036"/>
                  <a:gd name="connsiteY107" fmla="*/ 352876 h 385011"/>
                  <a:gd name="connsiteX108" fmla="*/ 104274 w 370036"/>
                  <a:gd name="connsiteY108" fmla="*/ 378659 h 385011"/>
                  <a:gd name="connsiteX109" fmla="*/ 110813 w 370036"/>
                  <a:gd name="connsiteY109" fmla="*/ 385011 h 385011"/>
                  <a:gd name="connsiteX110" fmla="*/ 117165 w 370036"/>
                  <a:gd name="connsiteY110" fmla="*/ 378569 h 385011"/>
                  <a:gd name="connsiteX111" fmla="*/ 127779 w 370036"/>
                  <a:gd name="connsiteY111" fmla="*/ 367853 h 385011"/>
                  <a:gd name="connsiteX112" fmla="*/ 134131 w 370036"/>
                  <a:gd name="connsiteY112" fmla="*/ 361410 h 385011"/>
                  <a:gd name="connsiteX113" fmla="*/ 183907 w 370036"/>
                  <a:gd name="connsiteY113" fmla="*/ 343944 h 385011"/>
                  <a:gd name="connsiteX114" fmla="*/ 222799 w 370036"/>
                  <a:gd name="connsiteY114" fmla="*/ 308298 h 385011"/>
                  <a:gd name="connsiteX115" fmla="*/ 224249 w 370036"/>
                  <a:gd name="connsiteY115" fmla="*/ 307117 h 385011"/>
                  <a:gd name="connsiteX116" fmla="*/ 224249 w 370036"/>
                  <a:gd name="connsiteY116" fmla="*/ 310204 h 385011"/>
                  <a:gd name="connsiteX117" fmla="*/ 225161 w 370036"/>
                  <a:gd name="connsiteY117" fmla="*/ 318289 h 385011"/>
                  <a:gd name="connsiteX118" fmla="*/ 284606 w 370036"/>
                  <a:gd name="connsiteY118" fmla="*/ 318289 h 385011"/>
                  <a:gd name="connsiteX119" fmla="*/ 285511 w 370036"/>
                  <a:gd name="connsiteY119" fmla="*/ 310204 h 385011"/>
                  <a:gd name="connsiteX120" fmla="*/ 285511 w 370036"/>
                  <a:gd name="connsiteY120" fmla="*/ 307117 h 385011"/>
                  <a:gd name="connsiteX121" fmla="*/ 287872 w 370036"/>
                  <a:gd name="connsiteY121" fmla="*/ 309030 h 385011"/>
                  <a:gd name="connsiteX122" fmla="*/ 294225 w 370036"/>
                  <a:gd name="connsiteY122" fmla="*/ 314112 h 385011"/>
                  <a:gd name="connsiteX123" fmla="*/ 299943 w 370036"/>
                  <a:gd name="connsiteY123" fmla="*/ 308394 h 385011"/>
                  <a:gd name="connsiteX124" fmla="*/ 330525 w 370036"/>
                  <a:gd name="connsiteY124" fmla="*/ 277799 h 385011"/>
                  <a:gd name="connsiteX125" fmla="*/ 336243 w 370036"/>
                  <a:gd name="connsiteY125" fmla="*/ 272081 h 385011"/>
                  <a:gd name="connsiteX126" fmla="*/ 331160 w 370036"/>
                  <a:gd name="connsiteY126" fmla="*/ 265722 h 385011"/>
                  <a:gd name="connsiteX127" fmla="*/ 329800 w 370036"/>
                  <a:gd name="connsiteY127" fmla="*/ 263271 h 385011"/>
                  <a:gd name="connsiteX128" fmla="*/ 332887 w 370036"/>
                  <a:gd name="connsiteY128" fmla="*/ 263271 h 385011"/>
                  <a:gd name="connsiteX129" fmla="*/ 340959 w 370036"/>
                  <a:gd name="connsiteY129" fmla="*/ 262366 h 385011"/>
                  <a:gd name="connsiteX130" fmla="*/ 340959 w 370036"/>
                  <a:gd name="connsiteY130" fmla="*/ 202446 h 385011"/>
                  <a:gd name="connsiteX131" fmla="*/ 332887 w 370036"/>
                  <a:gd name="connsiteY131" fmla="*/ 201541 h 385011"/>
                  <a:gd name="connsiteX132" fmla="*/ 329800 w 370036"/>
                  <a:gd name="connsiteY132" fmla="*/ 201541 h 385011"/>
                  <a:gd name="connsiteX133" fmla="*/ 331706 w 370036"/>
                  <a:gd name="connsiteY133" fmla="*/ 199090 h 385011"/>
                  <a:gd name="connsiteX134" fmla="*/ 335877 w 370036"/>
                  <a:gd name="connsiteY134" fmla="*/ 194008 h 385011"/>
                  <a:gd name="connsiteX135" fmla="*/ 354665 w 370036"/>
                  <a:gd name="connsiteY135" fmla="*/ 194008 h 385011"/>
                  <a:gd name="connsiteX136" fmla="*/ 357296 w 370036"/>
                  <a:gd name="connsiteY136" fmla="*/ 189195 h 385011"/>
                  <a:gd name="connsiteX137" fmla="*/ 359382 w 370036"/>
                  <a:gd name="connsiteY137" fmla="*/ 185197 h 385011"/>
                  <a:gd name="connsiteX138" fmla="*/ 367140 w 370036"/>
                  <a:gd name="connsiteY138" fmla="*/ 120669 h 385011"/>
                  <a:gd name="connsiteX139" fmla="*/ 328709 w 370036"/>
                  <a:gd name="connsiteY139" fmla="*/ 68270 h 385011"/>
                  <a:gd name="connsiteX140" fmla="*/ 300757 w 370036"/>
                  <a:gd name="connsiteY140" fmla="*/ 56739 h 385011"/>
                  <a:gd name="connsiteX141" fmla="*/ 293943 w 370036"/>
                  <a:gd name="connsiteY141" fmla="*/ 53537 h 385011"/>
                  <a:gd name="connsiteX142" fmla="*/ 289233 w 370036"/>
                  <a:gd name="connsiteY142" fmla="*/ 47665 h 385011"/>
                  <a:gd name="connsiteX143" fmla="*/ 257373 w 370036"/>
                  <a:gd name="connsiteY143" fmla="*/ 12796 h 385011"/>
                  <a:gd name="connsiteX144" fmla="*/ 211910 w 370036"/>
                  <a:gd name="connsiteY144" fmla="*/ 1 h 385011"/>
                  <a:gd name="connsiteX145" fmla="*/ 156186 w 370036"/>
                  <a:gd name="connsiteY145" fmla="*/ 313932 h 385011"/>
                  <a:gd name="connsiteX146" fmla="*/ 161903 w 370036"/>
                  <a:gd name="connsiteY146" fmla="*/ 308208 h 385011"/>
                  <a:gd name="connsiteX147" fmla="*/ 185774 w 370036"/>
                  <a:gd name="connsiteY147" fmla="*/ 284331 h 385011"/>
                  <a:gd name="connsiteX148" fmla="*/ 193757 w 370036"/>
                  <a:gd name="connsiteY148" fmla="*/ 292416 h 385011"/>
                  <a:gd name="connsiteX149" fmla="*/ 186955 w 370036"/>
                  <a:gd name="connsiteY149" fmla="*/ 299584 h 385011"/>
                  <a:gd name="connsiteX150" fmla="*/ 131411 w 370036"/>
                  <a:gd name="connsiteY150" fmla="*/ 327998 h 385011"/>
                  <a:gd name="connsiteX151" fmla="*/ 127599 w 370036"/>
                  <a:gd name="connsiteY151" fmla="*/ 324276 h 385011"/>
                  <a:gd name="connsiteX152" fmla="*/ 121426 w 370036"/>
                  <a:gd name="connsiteY152" fmla="*/ 317744 h 385011"/>
                  <a:gd name="connsiteX153" fmla="*/ 146201 w 370036"/>
                  <a:gd name="connsiteY153" fmla="*/ 317744 h 385011"/>
                  <a:gd name="connsiteX154" fmla="*/ 147023 w 370036"/>
                  <a:gd name="connsiteY154" fmla="*/ 309665 h 385011"/>
                  <a:gd name="connsiteX155" fmla="*/ 147023 w 370036"/>
                  <a:gd name="connsiteY155" fmla="*/ 306578 h 385011"/>
                  <a:gd name="connsiteX156" fmla="*/ 149474 w 370036"/>
                  <a:gd name="connsiteY156" fmla="*/ 308484 h 385011"/>
                  <a:gd name="connsiteX157" fmla="*/ 155827 w 370036"/>
                  <a:gd name="connsiteY157" fmla="*/ 313566 h 385011"/>
                  <a:gd name="connsiteX158" fmla="*/ 156186 w 370036"/>
                  <a:gd name="connsiteY158" fmla="*/ 313932 h 3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370036" h="385011">
                    <a:moveTo>
                      <a:pt x="211910" y="9081"/>
                    </a:moveTo>
                    <a:cubicBezTo>
                      <a:pt x="226335" y="8984"/>
                      <a:pt x="240497" y="12956"/>
                      <a:pt x="252772" y="20535"/>
                    </a:cubicBezTo>
                    <a:cubicBezTo>
                      <a:pt x="265054" y="28107"/>
                      <a:pt x="274949" y="38990"/>
                      <a:pt x="281334" y="51932"/>
                    </a:cubicBezTo>
                    <a:cubicBezTo>
                      <a:pt x="283130" y="55436"/>
                      <a:pt x="285691" y="58497"/>
                      <a:pt x="288835" y="60871"/>
                    </a:cubicBezTo>
                    <a:cubicBezTo>
                      <a:pt x="291979" y="63245"/>
                      <a:pt x="295624" y="64875"/>
                      <a:pt x="299487" y="65639"/>
                    </a:cubicBezTo>
                    <a:cubicBezTo>
                      <a:pt x="311422" y="68314"/>
                      <a:pt x="322581" y="73718"/>
                      <a:pt x="332085" y="81424"/>
                    </a:cubicBezTo>
                    <a:cubicBezTo>
                      <a:pt x="341588" y="89131"/>
                      <a:pt x="349179" y="98929"/>
                      <a:pt x="354268" y="110063"/>
                    </a:cubicBezTo>
                    <a:cubicBezTo>
                      <a:pt x="359356" y="121189"/>
                      <a:pt x="361807" y="133343"/>
                      <a:pt x="361416" y="145580"/>
                    </a:cubicBezTo>
                    <a:cubicBezTo>
                      <a:pt x="361031" y="157810"/>
                      <a:pt x="357816" y="169784"/>
                      <a:pt x="352034" y="180571"/>
                    </a:cubicBezTo>
                    <a:lnTo>
                      <a:pt x="349949" y="184562"/>
                    </a:lnTo>
                    <a:lnTo>
                      <a:pt x="316094" y="184562"/>
                    </a:lnTo>
                    <a:lnTo>
                      <a:pt x="324628" y="193097"/>
                    </a:lnTo>
                    <a:lnTo>
                      <a:pt x="312828" y="207804"/>
                    </a:lnTo>
                    <a:lnTo>
                      <a:pt x="312828" y="208439"/>
                    </a:lnTo>
                    <a:lnTo>
                      <a:pt x="331616" y="210525"/>
                    </a:lnTo>
                    <a:lnTo>
                      <a:pt x="331616" y="254191"/>
                    </a:lnTo>
                    <a:lnTo>
                      <a:pt x="312828" y="256283"/>
                    </a:lnTo>
                    <a:lnTo>
                      <a:pt x="312828" y="256918"/>
                    </a:lnTo>
                    <a:lnTo>
                      <a:pt x="324628" y="271716"/>
                    </a:lnTo>
                    <a:lnTo>
                      <a:pt x="294135" y="302221"/>
                    </a:lnTo>
                    <a:lnTo>
                      <a:pt x="279338" y="290414"/>
                    </a:lnTo>
                    <a:lnTo>
                      <a:pt x="278703" y="290414"/>
                    </a:lnTo>
                    <a:lnTo>
                      <a:pt x="276617" y="308664"/>
                    </a:lnTo>
                    <a:lnTo>
                      <a:pt x="233419" y="308664"/>
                    </a:lnTo>
                    <a:lnTo>
                      <a:pt x="231334" y="290504"/>
                    </a:lnTo>
                    <a:lnTo>
                      <a:pt x="230698" y="290504"/>
                    </a:lnTo>
                    <a:lnTo>
                      <a:pt x="215991" y="302311"/>
                    </a:lnTo>
                    <a:cubicBezTo>
                      <a:pt x="204967" y="318000"/>
                      <a:pt x="190368" y="330847"/>
                      <a:pt x="173409" y="339798"/>
                    </a:cubicBezTo>
                    <a:cubicBezTo>
                      <a:pt x="156449" y="348743"/>
                      <a:pt x="137609" y="353537"/>
                      <a:pt x="118436" y="353781"/>
                    </a:cubicBezTo>
                    <a:lnTo>
                      <a:pt x="112898" y="353781"/>
                    </a:lnTo>
                    <a:lnTo>
                      <a:pt x="121336" y="362045"/>
                    </a:lnTo>
                    <a:lnTo>
                      <a:pt x="110716" y="372210"/>
                    </a:lnTo>
                    <a:lnTo>
                      <a:pt x="84580" y="346427"/>
                    </a:lnTo>
                    <a:lnTo>
                      <a:pt x="110267" y="320375"/>
                    </a:lnTo>
                    <a:lnTo>
                      <a:pt x="120791" y="330725"/>
                    </a:lnTo>
                    <a:lnTo>
                      <a:pt x="113443" y="338079"/>
                    </a:lnTo>
                    <a:lnTo>
                      <a:pt x="117980" y="338079"/>
                    </a:lnTo>
                    <a:cubicBezTo>
                      <a:pt x="132007" y="337970"/>
                      <a:pt x="145881" y="335075"/>
                      <a:pt x="158778" y="329557"/>
                    </a:cubicBezTo>
                    <a:cubicBezTo>
                      <a:pt x="171676" y="324038"/>
                      <a:pt x="183355" y="316011"/>
                      <a:pt x="193121" y="305943"/>
                    </a:cubicBezTo>
                    <a:cubicBezTo>
                      <a:pt x="194758" y="304217"/>
                      <a:pt x="203561" y="295047"/>
                      <a:pt x="206013" y="292230"/>
                    </a:cubicBezTo>
                    <a:lnTo>
                      <a:pt x="185408" y="271536"/>
                    </a:lnTo>
                    <a:lnTo>
                      <a:pt x="155095" y="301766"/>
                    </a:lnTo>
                    <a:lnTo>
                      <a:pt x="140394" y="289965"/>
                    </a:lnTo>
                    <a:lnTo>
                      <a:pt x="139759" y="289965"/>
                    </a:lnTo>
                    <a:lnTo>
                      <a:pt x="138039" y="308664"/>
                    </a:lnTo>
                    <a:lnTo>
                      <a:pt x="94834" y="308664"/>
                    </a:lnTo>
                    <a:lnTo>
                      <a:pt x="92749" y="290504"/>
                    </a:lnTo>
                    <a:lnTo>
                      <a:pt x="92114" y="290504"/>
                    </a:lnTo>
                    <a:lnTo>
                      <a:pt x="77413" y="302311"/>
                    </a:lnTo>
                    <a:lnTo>
                      <a:pt x="46830" y="271260"/>
                    </a:lnTo>
                    <a:lnTo>
                      <a:pt x="58624" y="256463"/>
                    </a:lnTo>
                    <a:lnTo>
                      <a:pt x="58624" y="255828"/>
                    </a:lnTo>
                    <a:lnTo>
                      <a:pt x="39566" y="254191"/>
                    </a:lnTo>
                    <a:lnTo>
                      <a:pt x="39566" y="210525"/>
                    </a:lnTo>
                    <a:lnTo>
                      <a:pt x="58355" y="208805"/>
                    </a:lnTo>
                    <a:lnTo>
                      <a:pt x="58355" y="208170"/>
                    </a:lnTo>
                    <a:lnTo>
                      <a:pt x="46554" y="193462"/>
                    </a:lnTo>
                    <a:lnTo>
                      <a:pt x="55089" y="184928"/>
                    </a:lnTo>
                    <a:lnTo>
                      <a:pt x="9709" y="184928"/>
                    </a:lnTo>
                    <a:lnTo>
                      <a:pt x="10254" y="176759"/>
                    </a:lnTo>
                    <a:cubicBezTo>
                      <a:pt x="11191" y="162610"/>
                      <a:pt x="15753" y="148942"/>
                      <a:pt x="23492" y="137071"/>
                    </a:cubicBezTo>
                    <a:cubicBezTo>
                      <a:pt x="31231" y="125193"/>
                      <a:pt x="41896" y="115510"/>
                      <a:pt x="54453" y="108939"/>
                    </a:cubicBezTo>
                    <a:cubicBezTo>
                      <a:pt x="57867" y="107188"/>
                      <a:pt x="60838" y="104679"/>
                      <a:pt x="63148" y="101618"/>
                    </a:cubicBezTo>
                    <a:cubicBezTo>
                      <a:pt x="65458" y="98551"/>
                      <a:pt x="67043" y="95002"/>
                      <a:pt x="67794" y="91235"/>
                    </a:cubicBezTo>
                    <a:cubicBezTo>
                      <a:pt x="70572" y="77073"/>
                      <a:pt x="78176" y="64317"/>
                      <a:pt x="89323" y="55141"/>
                    </a:cubicBezTo>
                    <a:cubicBezTo>
                      <a:pt x="100462" y="45965"/>
                      <a:pt x="114438" y="40947"/>
                      <a:pt x="128869" y="40947"/>
                    </a:cubicBezTo>
                    <a:cubicBezTo>
                      <a:pt x="130775" y="40947"/>
                      <a:pt x="132771" y="40947"/>
                      <a:pt x="134677" y="40947"/>
                    </a:cubicBezTo>
                    <a:lnTo>
                      <a:pt x="137218" y="40947"/>
                    </a:lnTo>
                    <a:cubicBezTo>
                      <a:pt x="140625" y="41004"/>
                      <a:pt x="144007" y="40337"/>
                      <a:pt x="147132" y="38990"/>
                    </a:cubicBezTo>
                    <a:cubicBezTo>
                      <a:pt x="150263" y="37648"/>
                      <a:pt x="153067" y="35653"/>
                      <a:pt x="155371" y="33137"/>
                    </a:cubicBezTo>
                    <a:cubicBezTo>
                      <a:pt x="162667" y="25495"/>
                      <a:pt x="171445" y="19425"/>
                      <a:pt x="181167" y="15286"/>
                    </a:cubicBezTo>
                    <a:cubicBezTo>
                      <a:pt x="190888" y="11153"/>
                      <a:pt x="201348" y="9036"/>
                      <a:pt x="211910" y="9081"/>
                    </a:cubicBezTo>
                    <a:close/>
                    <a:moveTo>
                      <a:pt x="211910" y="1"/>
                    </a:moveTo>
                    <a:cubicBezTo>
                      <a:pt x="200019" y="-50"/>
                      <a:pt x="188251" y="2343"/>
                      <a:pt x="177323" y="7027"/>
                    </a:cubicBezTo>
                    <a:cubicBezTo>
                      <a:pt x="166395" y="11712"/>
                      <a:pt x="156545" y="18590"/>
                      <a:pt x="148383" y="27234"/>
                    </a:cubicBezTo>
                    <a:cubicBezTo>
                      <a:pt x="146959" y="28800"/>
                      <a:pt x="145213" y="30045"/>
                      <a:pt x="143275" y="30885"/>
                    </a:cubicBezTo>
                    <a:cubicBezTo>
                      <a:pt x="141337" y="31732"/>
                      <a:pt x="139246" y="32156"/>
                      <a:pt x="137128" y="32136"/>
                    </a:cubicBezTo>
                    <a:lnTo>
                      <a:pt x="135402" y="32136"/>
                    </a:lnTo>
                    <a:cubicBezTo>
                      <a:pt x="133201" y="32002"/>
                      <a:pt x="130987" y="32002"/>
                      <a:pt x="128780" y="32136"/>
                    </a:cubicBezTo>
                    <a:cubicBezTo>
                      <a:pt x="112295" y="32220"/>
                      <a:pt x="96349" y="37989"/>
                      <a:pt x="83631" y="48480"/>
                    </a:cubicBezTo>
                    <a:cubicBezTo>
                      <a:pt x="70919" y="58965"/>
                      <a:pt x="62211" y="73525"/>
                      <a:pt x="58990" y="89695"/>
                    </a:cubicBezTo>
                    <a:cubicBezTo>
                      <a:pt x="58425" y="92147"/>
                      <a:pt x="57315" y="94438"/>
                      <a:pt x="55743" y="96401"/>
                    </a:cubicBezTo>
                    <a:cubicBezTo>
                      <a:pt x="54171" y="98365"/>
                      <a:pt x="52182" y="99949"/>
                      <a:pt x="49917" y="101040"/>
                    </a:cubicBezTo>
                    <a:cubicBezTo>
                      <a:pt x="36050" y="108272"/>
                      <a:pt x="24262" y="118937"/>
                      <a:pt x="15683" y="132015"/>
                    </a:cubicBezTo>
                    <a:cubicBezTo>
                      <a:pt x="7103" y="145098"/>
                      <a:pt x="2021" y="160152"/>
                      <a:pt x="905" y="175758"/>
                    </a:cubicBezTo>
                    <a:lnTo>
                      <a:pt x="269" y="183837"/>
                    </a:lnTo>
                    <a:lnTo>
                      <a:pt x="0" y="193642"/>
                    </a:lnTo>
                    <a:lnTo>
                      <a:pt x="35575" y="193642"/>
                    </a:lnTo>
                    <a:lnTo>
                      <a:pt x="39752" y="198724"/>
                    </a:lnTo>
                    <a:lnTo>
                      <a:pt x="41658" y="201175"/>
                    </a:lnTo>
                    <a:lnTo>
                      <a:pt x="38572" y="201175"/>
                    </a:lnTo>
                    <a:lnTo>
                      <a:pt x="30493" y="202087"/>
                    </a:lnTo>
                    <a:lnTo>
                      <a:pt x="30493" y="261545"/>
                    </a:lnTo>
                    <a:lnTo>
                      <a:pt x="38572" y="262456"/>
                    </a:lnTo>
                    <a:lnTo>
                      <a:pt x="41658" y="262456"/>
                    </a:lnTo>
                    <a:lnTo>
                      <a:pt x="39752" y="264907"/>
                    </a:lnTo>
                    <a:lnTo>
                      <a:pt x="34670" y="271260"/>
                    </a:lnTo>
                    <a:lnTo>
                      <a:pt x="40388" y="276977"/>
                    </a:lnTo>
                    <a:lnTo>
                      <a:pt x="70970" y="308664"/>
                    </a:lnTo>
                    <a:lnTo>
                      <a:pt x="76688" y="314381"/>
                    </a:lnTo>
                    <a:lnTo>
                      <a:pt x="83040" y="309299"/>
                    </a:lnTo>
                    <a:lnTo>
                      <a:pt x="85492" y="307393"/>
                    </a:lnTo>
                    <a:lnTo>
                      <a:pt x="85492" y="310480"/>
                    </a:lnTo>
                    <a:lnTo>
                      <a:pt x="86396" y="318559"/>
                    </a:lnTo>
                    <a:lnTo>
                      <a:pt x="99827" y="318559"/>
                    </a:lnTo>
                    <a:lnTo>
                      <a:pt x="78048" y="339984"/>
                    </a:lnTo>
                    <a:lnTo>
                      <a:pt x="71695" y="346427"/>
                    </a:lnTo>
                    <a:lnTo>
                      <a:pt x="78138" y="352876"/>
                    </a:lnTo>
                    <a:lnTo>
                      <a:pt x="104274" y="378659"/>
                    </a:lnTo>
                    <a:lnTo>
                      <a:pt x="110813" y="385011"/>
                    </a:lnTo>
                    <a:lnTo>
                      <a:pt x="117165" y="378569"/>
                    </a:lnTo>
                    <a:lnTo>
                      <a:pt x="127779" y="367853"/>
                    </a:lnTo>
                    <a:lnTo>
                      <a:pt x="134131" y="361410"/>
                    </a:lnTo>
                    <a:cubicBezTo>
                      <a:pt x="151733" y="359017"/>
                      <a:pt x="168667" y="353075"/>
                      <a:pt x="183907" y="343944"/>
                    </a:cubicBezTo>
                    <a:cubicBezTo>
                      <a:pt x="199147" y="334819"/>
                      <a:pt x="212378" y="322691"/>
                      <a:pt x="222799" y="308298"/>
                    </a:cubicBezTo>
                    <a:lnTo>
                      <a:pt x="224249" y="307117"/>
                    </a:lnTo>
                    <a:lnTo>
                      <a:pt x="224249" y="310204"/>
                    </a:lnTo>
                    <a:lnTo>
                      <a:pt x="225161" y="318289"/>
                    </a:lnTo>
                    <a:lnTo>
                      <a:pt x="284606" y="318289"/>
                    </a:lnTo>
                    <a:lnTo>
                      <a:pt x="285511" y="310204"/>
                    </a:lnTo>
                    <a:lnTo>
                      <a:pt x="285511" y="307117"/>
                    </a:lnTo>
                    <a:lnTo>
                      <a:pt x="287872" y="309030"/>
                    </a:lnTo>
                    <a:lnTo>
                      <a:pt x="294225" y="314112"/>
                    </a:lnTo>
                    <a:lnTo>
                      <a:pt x="299943" y="308394"/>
                    </a:lnTo>
                    <a:lnTo>
                      <a:pt x="330525" y="277799"/>
                    </a:lnTo>
                    <a:lnTo>
                      <a:pt x="336243" y="272081"/>
                    </a:lnTo>
                    <a:lnTo>
                      <a:pt x="331160" y="265722"/>
                    </a:lnTo>
                    <a:lnTo>
                      <a:pt x="329800" y="263271"/>
                    </a:lnTo>
                    <a:lnTo>
                      <a:pt x="332887" y="263271"/>
                    </a:lnTo>
                    <a:lnTo>
                      <a:pt x="340959" y="262366"/>
                    </a:lnTo>
                    <a:lnTo>
                      <a:pt x="340959" y="202446"/>
                    </a:lnTo>
                    <a:lnTo>
                      <a:pt x="332887" y="201541"/>
                    </a:lnTo>
                    <a:lnTo>
                      <a:pt x="329800" y="201541"/>
                    </a:lnTo>
                    <a:lnTo>
                      <a:pt x="331706" y="199090"/>
                    </a:lnTo>
                    <a:lnTo>
                      <a:pt x="335877" y="194008"/>
                    </a:lnTo>
                    <a:lnTo>
                      <a:pt x="354665" y="194008"/>
                    </a:lnTo>
                    <a:lnTo>
                      <a:pt x="357296" y="189195"/>
                    </a:lnTo>
                    <a:lnTo>
                      <a:pt x="359382" y="185197"/>
                    </a:lnTo>
                    <a:cubicBezTo>
                      <a:pt x="370066" y="165453"/>
                      <a:pt x="372838" y="142384"/>
                      <a:pt x="367140" y="120669"/>
                    </a:cubicBezTo>
                    <a:cubicBezTo>
                      <a:pt x="361448" y="98955"/>
                      <a:pt x="347710" y="80224"/>
                      <a:pt x="328709" y="68270"/>
                    </a:cubicBezTo>
                    <a:cubicBezTo>
                      <a:pt x="320111" y="62873"/>
                      <a:pt x="310659" y="58978"/>
                      <a:pt x="300757" y="56739"/>
                    </a:cubicBezTo>
                    <a:cubicBezTo>
                      <a:pt x="298274" y="56206"/>
                      <a:pt x="295945" y="55109"/>
                      <a:pt x="293943" y="53537"/>
                    </a:cubicBezTo>
                    <a:cubicBezTo>
                      <a:pt x="291947" y="51964"/>
                      <a:pt x="290336" y="49956"/>
                      <a:pt x="289233" y="47665"/>
                    </a:cubicBezTo>
                    <a:cubicBezTo>
                      <a:pt x="282072" y="33291"/>
                      <a:pt x="271035" y="21215"/>
                      <a:pt x="257373" y="12796"/>
                    </a:cubicBezTo>
                    <a:cubicBezTo>
                      <a:pt x="243705" y="4371"/>
                      <a:pt x="227958" y="-57"/>
                      <a:pt x="211910" y="1"/>
                    </a:cubicBezTo>
                    <a:close/>
                    <a:moveTo>
                      <a:pt x="156186" y="313932"/>
                    </a:moveTo>
                    <a:lnTo>
                      <a:pt x="161903" y="308208"/>
                    </a:lnTo>
                    <a:lnTo>
                      <a:pt x="185774" y="284331"/>
                    </a:lnTo>
                    <a:lnTo>
                      <a:pt x="193757" y="292416"/>
                    </a:lnTo>
                    <a:cubicBezTo>
                      <a:pt x="190856" y="295593"/>
                      <a:pt x="187859" y="298679"/>
                      <a:pt x="186955" y="299584"/>
                    </a:cubicBezTo>
                    <a:cubicBezTo>
                      <a:pt x="172087" y="314939"/>
                      <a:pt x="152554" y="324930"/>
                      <a:pt x="131411" y="327998"/>
                    </a:cubicBezTo>
                    <a:lnTo>
                      <a:pt x="127599" y="324276"/>
                    </a:lnTo>
                    <a:lnTo>
                      <a:pt x="121426" y="317744"/>
                    </a:lnTo>
                    <a:lnTo>
                      <a:pt x="146201" y="317744"/>
                    </a:lnTo>
                    <a:lnTo>
                      <a:pt x="147023" y="309665"/>
                    </a:lnTo>
                    <a:lnTo>
                      <a:pt x="147023" y="306578"/>
                    </a:lnTo>
                    <a:lnTo>
                      <a:pt x="149474" y="308484"/>
                    </a:lnTo>
                    <a:lnTo>
                      <a:pt x="155827" y="313566"/>
                    </a:lnTo>
                    <a:lnTo>
                      <a:pt x="156186" y="313932"/>
                    </a:lnTo>
                    <a:close/>
                  </a:path>
                </a:pathLst>
              </a:custGeom>
              <a:solidFill>
                <a:srgbClr val="FFFFFF"/>
              </a:solidFill>
              <a:ln w="6417" cap="flat">
                <a:noFill/>
                <a:prstDash val="solid"/>
                <a:miter/>
              </a:ln>
            </p:spPr>
            <p:txBody>
              <a:bodyPr rtlCol="0" anchor="ctr"/>
              <a:lstStyle/>
              <a:p>
                <a:endParaRPr lang="en-US" sz="810"/>
              </a:p>
            </p:txBody>
          </p:sp>
          <p:sp>
            <p:nvSpPr>
              <p:cNvPr id="990" name="Freeform: Shape 989">
                <a:extLst>
                  <a:ext uri="{FF2B5EF4-FFF2-40B4-BE49-F238E27FC236}">
                    <a16:creationId xmlns:a16="http://schemas.microsoft.com/office/drawing/2014/main" id="{8E7A8872-D518-58C6-B075-A19D54BED239}"/>
                  </a:ext>
                </a:extLst>
              </p:cNvPr>
              <p:cNvSpPr/>
              <p:nvPr/>
            </p:nvSpPr>
            <p:spPr>
              <a:xfrm>
                <a:off x="2065254" y="3998815"/>
                <a:ext cx="124602" cy="71900"/>
              </a:xfrm>
              <a:custGeom>
                <a:avLst/>
                <a:gdLst>
                  <a:gd name="connsiteX0" fmla="*/ 113989 w 124602"/>
                  <a:gd name="connsiteY0" fmla="*/ 0 h 71900"/>
                  <a:gd name="connsiteX1" fmla="*/ 108907 w 124602"/>
                  <a:gd name="connsiteY1" fmla="*/ 5628 h 71900"/>
                  <a:gd name="connsiteX2" fmla="*/ 74390 w 124602"/>
                  <a:gd name="connsiteY2" fmla="*/ 29319 h 71900"/>
                  <a:gd name="connsiteX3" fmla="*/ 33400 w 124602"/>
                  <a:gd name="connsiteY3" fmla="*/ 37763 h 71900"/>
                  <a:gd name="connsiteX4" fmla="*/ 28953 w 124602"/>
                  <a:gd name="connsiteY4" fmla="*/ 37763 h 71900"/>
                  <a:gd name="connsiteX5" fmla="*/ 36300 w 124602"/>
                  <a:gd name="connsiteY5" fmla="*/ 30410 h 71900"/>
                  <a:gd name="connsiteX6" fmla="*/ 26136 w 124602"/>
                  <a:gd name="connsiteY6" fmla="*/ 20066 h 71900"/>
                  <a:gd name="connsiteX7" fmla="*/ 0 w 124602"/>
                  <a:gd name="connsiteY7" fmla="*/ 46118 h 71900"/>
                  <a:gd name="connsiteX8" fmla="*/ 26136 w 124602"/>
                  <a:gd name="connsiteY8" fmla="*/ 71901 h 71900"/>
                  <a:gd name="connsiteX9" fmla="*/ 36756 w 124602"/>
                  <a:gd name="connsiteY9" fmla="*/ 61191 h 71900"/>
                  <a:gd name="connsiteX10" fmla="*/ 28317 w 124602"/>
                  <a:gd name="connsiteY10" fmla="*/ 52926 h 71900"/>
                  <a:gd name="connsiteX11" fmla="*/ 33849 w 124602"/>
                  <a:gd name="connsiteY11" fmla="*/ 52926 h 71900"/>
                  <a:gd name="connsiteX12" fmla="*/ 83753 w 124602"/>
                  <a:gd name="connsiteY12" fmla="*/ 41562 h 71900"/>
                  <a:gd name="connsiteX13" fmla="*/ 124602 w 124602"/>
                  <a:gd name="connsiteY13" fmla="*/ 10710 h 71900"/>
                  <a:gd name="connsiteX14" fmla="*/ 118615 w 124602"/>
                  <a:gd name="connsiteY14" fmla="*/ 4723 h 71900"/>
                  <a:gd name="connsiteX15" fmla="*/ 113989 w 124602"/>
                  <a:gd name="connsiteY15" fmla="*/ 0 h 7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602" h="71900">
                    <a:moveTo>
                      <a:pt x="113989" y="0"/>
                    </a:moveTo>
                    <a:cubicBezTo>
                      <a:pt x="112353" y="1906"/>
                      <a:pt x="110626" y="3812"/>
                      <a:pt x="108907" y="5628"/>
                    </a:cubicBezTo>
                    <a:cubicBezTo>
                      <a:pt x="99089" y="15747"/>
                      <a:pt x="87359" y="23800"/>
                      <a:pt x="74390" y="29319"/>
                    </a:cubicBezTo>
                    <a:cubicBezTo>
                      <a:pt x="61428" y="34837"/>
                      <a:pt x="47491" y="37705"/>
                      <a:pt x="33400" y="37763"/>
                    </a:cubicBezTo>
                    <a:lnTo>
                      <a:pt x="28953" y="37763"/>
                    </a:lnTo>
                    <a:lnTo>
                      <a:pt x="36300" y="30410"/>
                    </a:lnTo>
                    <a:lnTo>
                      <a:pt x="26136" y="20066"/>
                    </a:lnTo>
                    <a:lnTo>
                      <a:pt x="0" y="46118"/>
                    </a:lnTo>
                    <a:lnTo>
                      <a:pt x="26136" y="71901"/>
                    </a:lnTo>
                    <a:lnTo>
                      <a:pt x="36756" y="61191"/>
                    </a:lnTo>
                    <a:lnTo>
                      <a:pt x="28317" y="52926"/>
                    </a:lnTo>
                    <a:lnTo>
                      <a:pt x="33849" y="52926"/>
                    </a:lnTo>
                    <a:cubicBezTo>
                      <a:pt x="51104" y="52708"/>
                      <a:pt x="68108" y="48839"/>
                      <a:pt x="83753" y="41562"/>
                    </a:cubicBezTo>
                    <a:cubicBezTo>
                      <a:pt x="99397" y="34285"/>
                      <a:pt x="113321" y="23768"/>
                      <a:pt x="124602" y="10710"/>
                    </a:cubicBezTo>
                    <a:lnTo>
                      <a:pt x="118615" y="4723"/>
                    </a:lnTo>
                    <a:lnTo>
                      <a:pt x="113989" y="0"/>
                    </a:lnTo>
                    <a:close/>
                  </a:path>
                </a:pathLst>
              </a:custGeom>
              <a:solidFill>
                <a:srgbClr val="2D5967"/>
              </a:solidFill>
              <a:ln w="6417" cap="flat">
                <a:noFill/>
                <a:prstDash val="solid"/>
                <a:miter/>
              </a:ln>
            </p:spPr>
            <p:txBody>
              <a:bodyPr rtlCol="0" anchor="ctr"/>
              <a:lstStyle/>
              <a:p>
                <a:endParaRPr lang="en-US" sz="810"/>
              </a:p>
            </p:txBody>
          </p:sp>
          <p:sp>
            <p:nvSpPr>
              <p:cNvPr id="991" name="Freeform: Shape 990">
                <a:extLst>
                  <a:ext uri="{FF2B5EF4-FFF2-40B4-BE49-F238E27FC236}">
                    <a16:creationId xmlns:a16="http://schemas.microsoft.com/office/drawing/2014/main" id="{1DC25D14-494E-1A90-F5B3-B82D49A9081C}"/>
                  </a:ext>
                </a:extLst>
              </p:cNvPr>
              <p:cNvSpPr/>
              <p:nvPr/>
            </p:nvSpPr>
            <p:spPr>
              <a:xfrm>
                <a:off x="2142397" y="3790383"/>
                <a:ext cx="123338" cy="71535"/>
              </a:xfrm>
              <a:custGeom>
                <a:avLst/>
                <a:gdLst>
                  <a:gd name="connsiteX0" fmla="*/ 97202 w 123338"/>
                  <a:gd name="connsiteY0" fmla="*/ 0 h 71535"/>
                  <a:gd name="connsiteX1" fmla="*/ 86583 w 123338"/>
                  <a:gd name="connsiteY1" fmla="*/ 10716 h 71535"/>
                  <a:gd name="connsiteX2" fmla="*/ 94385 w 123338"/>
                  <a:gd name="connsiteY2" fmla="*/ 18429 h 71535"/>
                  <a:gd name="connsiteX3" fmla="*/ 91029 w 123338"/>
                  <a:gd name="connsiteY3" fmla="*/ 18429 h 71535"/>
                  <a:gd name="connsiteX4" fmla="*/ 44526 w 123338"/>
                  <a:gd name="connsiteY4" fmla="*/ 28022 h 71535"/>
                  <a:gd name="connsiteX5" fmla="*/ 5268 w 123338"/>
                  <a:gd name="connsiteY5" fmla="*/ 54742 h 71535"/>
                  <a:gd name="connsiteX6" fmla="*/ 0 w 123338"/>
                  <a:gd name="connsiteY6" fmla="*/ 60556 h 71535"/>
                  <a:gd name="connsiteX7" fmla="*/ 6539 w 123338"/>
                  <a:gd name="connsiteY7" fmla="*/ 67088 h 71535"/>
                  <a:gd name="connsiteX8" fmla="*/ 10710 w 123338"/>
                  <a:gd name="connsiteY8" fmla="*/ 71535 h 71535"/>
                  <a:gd name="connsiteX9" fmla="*/ 16158 w 123338"/>
                  <a:gd name="connsiteY9" fmla="*/ 65548 h 71535"/>
                  <a:gd name="connsiteX10" fmla="*/ 50488 w 123338"/>
                  <a:gd name="connsiteY10" fmla="*/ 42056 h 71535"/>
                  <a:gd name="connsiteX11" fmla="*/ 91209 w 123338"/>
                  <a:gd name="connsiteY11" fmla="*/ 33592 h 71535"/>
                  <a:gd name="connsiteX12" fmla="*/ 94661 w 123338"/>
                  <a:gd name="connsiteY12" fmla="*/ 33592 h 71535"/>
                  <a:gd name="connsiteX13" fmla="*/ 86762 w 123338"/>
                  <a:gd name="connsiteY13" fmla="*/ 41491 h 71535"/>
                  <a:gd name="connsiteX14" fmla="*/ 97472 w 123338"/>
                  <a:gd name="connsiteY14" fmla="*/ 52111 h 71535"/>
                  <a:gd name="connsiteX15" fmla="*/ 123338 w 123338"/>
                  <a:gd name="connsiteY15" fmla="*/ 26149 h 71535"/>
                  <a:gd name="connsiteX16" fmla="*/ 97202 w 123338"/>
                  <a:gd name="connsiteY16" fmla="*/ 0 h 7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338" h="71535">
                    <a:moveTo>
                      <a:pt x="97202" y="0"/>
                    </a:moveTo>
                    <a:lnTo>
                      <a:pt x="86583" y="10716"/>
                    </a:lnTo>
                    <a:lnTo>
                      <a:pt x="94385" y="18429"/>
                    </a:lnTo>
                    <a:lnTo>
                      <a:pt x="91029" y="18429"/>
                    </a:lnTo>
                    <a:cubicBezTo>
                      <a:pt x="75045" y="18532"/>
                      <a:pt x="59240" y="21792"/>
                      <a:pt x="44526" y="28022"/>
                    </a:cubicBezTo>
                    <a:cubicBezTo>
                      <a:pt x="29806" y="34253"/>
                      <a:pt x="16466" y="43333"/>
                      <a:pt x="5268" y="54742"/>
                    </a:cubicBezTo>
                    <a:cubicBezTo>
                      <a:pt x="3452" y="56648"/>
                      <a:pt x="1636" y="58554"/>
                      <a:pt x="0" y="60556"/>
                    </a:cubicBezTo>
                    <a:lnTo>
                      <a:pt x="6539" y="67088"/>
                    </a:lnTo>
                    <a:lnTo>
                      <a:pt x="10710" y="71535"/>
                    </a:lnTo>
                    <a:cubicBezTo>
                      <a:pt x="12468" y="69482"/>
                      <a:pt x="14284" y="67486"/>
                      <a:pt x="16158" y="65548"/>
                    </a:cubicBezTo>
                    <a:cubicBezTo>
                      <a:pt x="25937" y="55525"/>
                      <a:pt x="37603" y="47542"/>
                      <a:pt x="50488" y="42056"/>
                    </a:cubicBezTo>
                    <a:cubicBezTo>
                      <a:pt x="63373" y="36570"/>
                      <a:pt x="77208" y="33695"/>
                      <a:pt x="91209" y="33592"/>
                    </a:cubicBezTo>
                    <a:lnTo>
                      <a:pt x="94661" y="33592"/>
                    </a:lnTo>
                    <a:lnTo>
                      <a:pt x="86762" y="41491"/>
                    </a:lnTo>
                    <a:lnTo>
                      <a:pt x="97472" y="52111"/>
                    </a:lnTo>
                    <a:lnTo>
                      <a:pt x="123338" y="26149"/>
                    </a:lnTo>
                    <a:lnTo>
                      <a:pt x="97202" y="0"/>
                    </a:lnTo>
                    <a:close/>
                  </a:path>
                </a:pathLst>
              </a:custGeom>
              <a:solidFill>
                <a:srgbClr val="2D5967"/>
              </a:solidFill>
              <a:ln w="6417" cap="flat">
                <a:noFill/>
                <a:prstDash val="solid"/>
                <a:miter/>
              </a:ln>
            </p:spPr>
            <p:txBody>
              <a:bodyPr rtlCol="0" anchor="ctr"/>
              <a:lstStyle/>
              <a:p>
                <a:endParaRPr lang="en-US" sz="810"/>
              </a:p>
            </p:txBody>
          </p:sp>
          <p:sp>
            <p:nvSpPr>
              <p:cNvPr id="992" name="Freeform: Shape 991">
                <a:extLst>
                  <a:ext uri="{FF2B5EF4-FFF2-40B4-BE49-F238E27FC236}">
                    <a16:creationId xmlns:a16="http://schemas.microsoft.com/office/drawing/2014/main" id="{F9F14457-E25A-CA30-2EA4-76198ACC6EE7}"/>
                  </a:ext>
                </a:extLst>
              </p:cNvPr>
              <p:cNvSpPr/>
              <p:nvPr/>
            </p:nvSpPr>
            <p:spPr>
              <a:xfrm>
                <a:off x="1990388" y="3707562"/>
                <a:ext cx="351085" cy="175416"/>
              </a:xfrm>
              <a:custGeom>
                <a:avLst/>
                <a:gdLst>
                  <a:gd name="connsiteX0" fmla="*/ 314188 w 351085"/>
                  <a:gd name="connsiteY0" fmla="*/ 66933 h 175416"/>
                  <a:gd name="connsiteX1" fmla="*/ 289136 w 351085"/>
                  <a:gd name="connsiteY1" fmla="*/ 56583 h 175416"/>
                  <a:gd name="connsiteX2" fmla="*/ 278491 w 351085"/>
                  <a:gd name="connsiteY2" fmla="*/ 51815 h 175416"/>
                  <a:gd name="connsiteX3" fmla="*/ 270990 w 351085"/>
                  <a:gd name="connsiteY3" fmla="*/ 42877 h 175416"/>
                  <a:gd name="connsiteX4" fmla="*/ 247106 w 351085"/>
                  <a:gd name="connsiteY4" fmla="*/ 14668 h 175416"/>
                  <a:gd name="connsiteX5" fmla="*/ 212859 w 351085"/>
                  <a:gd name="connsiteY5" fmla="*/ 795 h 175416"/>
                  <a:gd name="connsiteX6" fmla="*/ 176084 w 351085"/>
                  <a:gd name="connsiteY6" fmla="*/ 4420 h 175416"/>
                  <a:gd name="connsiteX7" fmla="*/ 145207 w 351085"/>
                  <a:gd name="connsiteY7" fmla="*/ 24717 h 175416"/>
                  <a:gd name="connsiteX8" fmla="*/ 135857 w 351085"/>
                  <a:gd name="connsiteY8" fmla="*/ 30967 h 175416"/>
                  <a:gd name="connsiteX9" fmla="*/ 124692 w 351085"/>
                  <a:gd name="connsiteY9" fmla="*/ 32346 h 175416"/>
                  <a:gd name="connsiteX10" fmla="*/ 81622 w 351085"/>
                  <a:gd name="connsiteY10" fmla="*/ 44474 h 175416"/>
                  <a:gd name="connsiteX11" fmla="*/ 57809 w 351085"/>
                  <a:gd name="connsiteY11" fmla="*/ 82366 h 175416"/>
                  <a:gd name="connsiteX12" fmla="*/ 53247 w 351085"/>
                  <a:gd name="connsiteY12" fmla="*/ 92594 h 175416"/>
                  <a:gd name="connsiteX13" fmla="*/ 44738 w 351085"/>
                  <a:gd name="connsiteY13" fmla="*/ 99884 h 175416"/>
                  <a:gd name="connsiteX14" fmla="*/ 13905 w 351085"/>
                  <a:gd name="connsiteY14" fmla="*/ 127778 h 175416"/>
                  <a:gd name="connsiteX15" fmla="*/ 539 w 351085"/>
                  <a:gd name="connsiteY15" fmla="*/ 167158 h 175416"/>
                  <a:gd name="connsiteX16" fmla="*/ 0 w 351085"/>
                  <a:gd name="connsiteY16" fmla="*/ 175237 h 175416"/>
                  <a:gd name="connsiteX17" fmla="*/ 29671 w 351085"/>
                  <a:gd name="connsiteY17" fmla="*/ 175237 h 175416"/>
                  <a:gd name="connsiteX18" fmla="*/ 33849 w 351085"/>
                  <a:gd name="connsiteY18" fmla="*/ 171059 h 175416"/>
                  <a:gd name="connsiteX19" fmla="*/ 44738 w 351085"/>
                  <a:gd name="connsiteY19" fmla="*/ 160350 h 175416"/>
                  <a:gd name="connsiteX20" fmla="*/ 16786 w 351085"/>
                  <a:gd name="connsiteY20" fmla="*/ 160350 h 175416"/>
                  <a:gd name="connsiteX21" fmla="*/ 28946 w 351085"/>
                  <a:gd name="connsiteY21" fmla="*/ 132879 h 175416"/>
                  <a:gd name="connsiteX22" fmla="*/ 51816 w 351085"/>
                  <a:gd name="connsiteY22" fmla="*/ 113410 h 175416"/>
                  <a:gd name="connsiteX23" fmla="*/ 65606 w 351085"/>
                  <a:gd name="connsiteY23" fmla="*/ 101764 h 175416"/>
                  <a:gd name="connsiteX24" fmla="*/ 72966 w 351085"/>
                  <a:gd name="connsiteY24" fmla="*/ 85273 h 175416"/>
                  <a:gd name="connsiteX25" fmla="*/ 90972 w 351085"/>
                  <a:gd name="connsiteY25" fmla="*/ 56557 h 175416"/>
                  <a:gd name="connsiteX26" fmla="*/ 123601 w 351085"/>
                  <a:gd name="connsiteY26" fmla="*/ 47413 h 175416"/>
                  <a:gd name="connsiteX27" fmla="*/ 141517 w 351085"/>
                  <a:gd name="connsiteY27" fmla="*/ 45097 h 175416"/>
                  <a:gd name="connsiteX28" fmla="*/ 156545 w 351085"/>
                  <a:gd name="connsiteY28" fmla="*/ 35067 h 175416"/>
                  <a:gd name="connsiteX29" fmla="*/ 181417 w 351085"/>
                  <a:gd name="connsiteY29" fmla="*/ 18698 h 175416"/>
                  <a:gd name="connsiteX30" fmla="*/ 211037 w 351085"/>
                  <a:gd name="connsiteY30" fmla="*/ 15752 h 175416"/>
                  <a:gd name="connsiteX31" fmla="*/ 238642 w 351085"/>
                  <a:gd name="connsiteY31" fmla="*/ 26899 h 175416"/>
                  <a:gd name="connsiteX32" fmla="*/ 257919 w 351085"/>
                  <a:gd name="connsiteY32" fmla="*/ 49595 h 175416"/>
                  <a:gd name="connsiteX33" fmla="*/ 269417 w 351085"/>
                  <a:gd name="connsiteY33" fmla="*/ 63635 h 175416"/>
                  <a:gd name="connsiteX34" fmla="*/ 285870 w 351085"/>
                  <a:gd name="connsiteY34" fmla="*/ 71290 h 175416"/>
                  <a:gd name="connsiteX35" fmla="*/ 311339 w 351085"/>
                  <a:gd name="connsiteY35" fmla="*/ 83424 h 175416"/>
                  <a:gd name="connsiteX36" fmla="*/ 329184 w 351085"/>
                  <a:gd name="connsiteY36" fmla="*/ 105287 h 175416"/>
                  <a:gd name="connsiteX37" fmla="*/ 335986 w 351085"/>
                  <a:gd name="connsiteY37" fmla="*/ 132680 h 175416"/>
                  <a:gd name="connsiteX38" fmla="*/ 330435 w 351085"/>
                  <a:gd name="connsiteY38" fmla="*/ 160350 h 175416"/>
                  <a:gd name="connsiteX39" fmla="*/ 307290 w 351085"/>
                  <a:gd name="connsiteY39" fmla="*/ 160350 h 175416"/>
                  <a:gd name="connsiteX40" fmla="*/ 318179 w 351085"/>
                  <a:gd name="connsiteY40" fmla="*/ 171239 h 175416"/>
                  <a:gd name="connsiteX41" fmla="*/ 322356 w 351085"/>
                  <a:gd name="connsiteY41" fmla="*/ 175416 h 175416"/>
                  <a:gd name="connsiteX42" fmla="*/ 339599 w 351085"/>
                  <a:gd name="connsiteY42" fmla="*/ 175416 h 175416"/>
                  <a:gd name="connsiteX43" fmla="*/ 341684 w 351085"/>
                  <a:gd name="connsiteY43" fmla="*/ 171515 h 175416"/>
                  <a:gd name="connsiteX44" fmla="*/ 348473 w 351085"/>
                  <a:gd name="connsiteY44" fmla="*/ 113821 h 175416"/>
                  <a:gd name="connsiteX45" fmla="*/ 314188 w 351085"/>
                  <a:gd name="connsiteY45" fmla="*/ 66933 h 17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51085" h="175416">
                    <a:moveTo>
                      <a:pt x="314188" y="66933"/>
                    </a:moveTo>
                    <a:cubicBezTo>
                      <a:pt x="306500" y="62056"/>
                      <a:pt x="298024" y="58559"/>
                      <a:pt x="289136" y="56583"/>
                    </a:cubicBezTo>
                    <a:cubicBezTo>
                      <a:pt x="285274" y="55819"/>
                      <a:pt x="281635" y="54189"/>
                      <a:pt x="278491" y="51815"/>
                    </a:cubicBezTo>
                    <a:cubicBezTo>
                      <a:pt x="275347" y="49441"/>
                      <a:pt x="272780" y="46387"/>
                      <a:pt x="270990" y="42877"/>
                    </a:cubicBezTo>
                    <a:cubicBezTo>
                      <a:pt x="265426" y="31679"/>
                      <a:pt x="257232" y="22002"/>
                      <a:pt x="247106" y="14668"/>
                    </a:cubicBezTo>
                    <a:cubicBezTo>
                      <a:pt x="236980" y="7340"/>
                      <a:pt x="225225" y="2579"/>
                      <a:pt x="212859" y="795"/>
                    </a:cubicBezTo>
                    <a:cubicBezTo>
                      <a:pt x="200488" y="-995"/>
                      <a:pt x="187866" y="249"/>
                      <a:pt x="176084" y="4420"/>
                    </a:cubicBezTo>
                    <a:cubicBezTo>
                      <a:pt x="164303" y="8585"/>
                      <a:pt x="153703" y="15554"/>
                      <a:pt x="145207" y="24717"/>
                    </a:cubicBezTo>
                    <a:cubicBezTo>
                      <a:pt x="142621" y="27502"/>
                      <a:pt x="139419" y="29645"/>
                      <a:pt x="135857" y="30967"/>
                    </a:cubicBezTo>
                    <a:cubicBezTo>
                      <a:pt x="132290" y="32295"/>
                      <a:pt x="128472" y="32764"/>
                      <a:pt x="124692" y="32346"/>
                    </a:cubicBezTo>
                    <a:cubicBezTo>
                      <a:pt x="109330" y="30909"/>
                      <a:pt x="93981" y="35228"/>
                      <a:pt x="81622" y="44474"/>
                    </a:cubicBezTo>
                    <a:cubicBezTo>
                      <a:pt x="69263" y="53715"/>
                      <a:pt x="60780" y="67215"/>
                      <a:pt x="57809" y="82366"/>
                    </a:cubicBezTo>
                    <a:cubicBezTo>
                      <a:pt x="57065" y="86075"/>
                      <a:pt x="55506" y="89565"/>
                      <a:pt x="53247" y="92594"/>
                    </a:cubicBezTo>
                    <a:cubicBezTo>
                      <a:pt x="50982" y="95629"/>
                      <a:pt x="48081" y="98119"/>
                      <a:pt x="44738" y="99884"/>
                    </a:cubicBezTo>
                    <a:cubicBezTo>
                      <a:pt x="32258" y="106403"/>
                      <a:pt x="21644" y="116009"/>
                      <a:pt x="13905" y="127778"/>
                    </a:cubicBezTo>
                    <a:cubicBezTo>
                      <a:pt x="6173" y="139553"/>
                      <a:pt x="1572" y="153105"/>
                      <a:pt x="539" y="167158"/>
                    </a:cubicBezTo>
                    <a:lnTo>
                      <a:pt x="0" y="175237"/>
                    </a:lnTo>
                    <a:lnTo>
                      <a:pt x="29671" y="175237"/>
                    </a:lnTo>
                    <a:lnTo>
                      <a:pt x="33849" y="171059"/>
                    </a:lnTo>
                    <a:lnTo>
                      <a:pt x="44738" y="160350"/>
                    </a:lnTo>
                    <a:lnTo>
                      <a:pt x="16786" y="160350"/>
                    </a:lnTo>
                    <a:cubicBezTo>
                      <a:pt x="18724" y="150391"/>
                      <a:pt x="22876" y="141003"/>
                      <a:pt x="28946" y="132879"/>
                    </a:cubicBezTo>
                    <a:cubicBezTo>
                      <a:pt x="35010" y="124749"/>
                      <a:pt x="42826" y="118101"/>
                      <a:pt x="51816" y="113410"/>
                    </a:cubicBezTo>
                    <a:cubicBezTo>
                      <a:pt x="57232" y="110619"/>
                      <a:pt x="61948" y="106634"/>
                      <a:pt x="65606" y="101764"/>
                    </a:cubicBezTo>
                    <a:cubicBezTo>
                      <a:pt x="69270" y="96887"/>
                      <a:pt x="71785" y="91253"/>
                      <a:pt x="72966" y="85273"/>
                    </a:cubicBezTo>
                    <a:cubicBezTo>
                      <a:pt x="75186" y="73793"/>
                      <a:pt x="81609" y="63552"/>
                      <a:pt x="90972" y="56557"/>
                    </a:cubicBezTo>
                    <a:cubicBezTo>
                      <a:pt x="100334" y="49556"/>
                      <a:pt x="111968" y="46297"/>
                      <a:pt x="123601" y="47413"/>
                    </a:cubicBezTo>
                    <a:cubicBezTo>
                      <a:pt x="129678" y="48029"/>
                      <a:pt x="135806" y="47234"/>
                      <a:pt x="141517" y="45097"/>
                    </a:cubicBezTo>
                    <a:cubicBezTo>
                      <a:pt x="147234" y="42953"/>
                      <a:pt x="152374" y="39521"/>
                      <a:pt x="156545" y="35067"/>
                    </a:cubicBezTo>
                    <a:cubicBezTo>
                      <a:pt x="163392" y="27681"/>
                      <a:pt x="171926" y="22060"/>
                      <a:pt x="181417" y="18698"/>
                    </a:cubicBezTo>
                    <a:cubicBezTo>
                      <a:pt x="190908" y="15335"/>
                      <a:pt x="201072" y="14322"/>
                      <a:pt x="211037" y="15752"/>
                    </a:cubicBezTo>
                    <a:cubicBezTo>
                      <a:pt x="221009" y="17177"/>
                      <a:pt x="230480" y="21002"/>
                      <a:pt x="238642" y="26899"/>
                    </a:cubicBezTo>
                    <a:cubicBezTo>
                      <a:pt x="246811" y="32789"/>
                      <a:pt x="253427" y="40579"/>
                      <a:pt x="257919" y="49595"/>
                    </a:cubicBezTo>
                    <a:cubicBezTo>
                      <a:pt x="260652" y="55075"/>
                      <a:pt x="264579" y="59875"/>
                      <a:pt x="269417" y="63635"/>
                    </a:cubicBezTo>
                    <a:cubicBezTo>
                      <a:pt x="274256" y="67389"/>
                      <a:pt x="279883" y="70007"/>
                      <a:pt x="285870" y="71290"/>
                    </a:cubicBezTo>
                    <a:cubicBezTo>
                      <a:pt x="295155" y="73401"/>
                      <a:pt x="303850" y="77547"/>
                      <a:pt x="311339" y="83424"/>
                    </a:cubicBezTo>
                    <a:cubicBezTo>
                      <a:pt x="318834" y="89309"/>
                      <a:pt x="324923" y="96772"/>
                      <a:pt x="329184" y="105287"/>
                    </a:cubicBezTo>
                    <a:cubicBezTo>
                      <a:pt x="333445" y="113802"/>
                      <a:pt x="335768" y="123158"/>
                      <a:pt x="335986" y="132680"/>
                    </a:cubicBezTo>
                    <a:cubicBezTo>
                      <a:pt x="336198" y="142196"/>
                      <a:pt x="334305" y="151648"/>
                      <a:pt x="330435" y="160350"/>
                    </a:cubicBezTo>
                    <a:lnTo>
                      <a:pt x="307290" y="160350"/>
                    </a:lnTo>
                    <a:lnTo>
                      <a:pt x="318179" y="171239"/>
                    </a:lnTo>
                    <a:lnTo>
                      <a:pt x="322356" y="175416"/>
                    </a:lnTo>
                    <a:lnTo>
                      <a:pt x="339599" y="175416"/>
                    </a:lnTo>
                    <a:lnTo>
                      <a:pt x="341684" y="171515"/>
                    </a:lnTo>
                    <a:cubicBezTo>
                      <a:pt x="351149" y="153830"/>
                      <a:pt x="353574" y="133219"/>
                      <a:pt x="348473" y="113821"/>
                    </a:cubicBezTo>
                    <a:cubicBezTo>
                      <a:pt x="343372" y="94423"/>
                      <a:pt x="331122" y="77669"/>
                      <a:pt x="314188" y="66933"/>
                    </a:cubicBezTo>
                    <a:close/>
                  </a:path>
                </a:pathLst>
              </a:custGeom>
              <a:solidFill>
                <a:srgbClr val="2D5967"/>
              </a:solidFill>
              <a:ln w="6417" cap="flat">
                <a:noFill/>
                <a:prstDash val="solid"/>
                <a:miter/>
              </a:ln>
            </p:spPr>
            <p:txBody>
              <a:bodyPr rtlCol="0" anchor="ctr"/>
              <a:lstStyle/>
              <a:p>
                <a:endParaRPr lang="en-US" sz="810"/>
              </a:p>
            </p:txBody>
          </p:sp>
          <p:sp>
            <p:nvSpPr>
              <p:cNvPr id="993" name="Freeform: Shape 992">
                <a:extLst>
                  <a:ext uri="{FF2B5EF4-FFF2-40B4-BE49-F238E27FC236}">
                    <a16:creationId xmlns:a16="http://schemas.microsoft.com/office/drawing/2014/main" id="{73F38FC6-1C80-C35D-7678-5AF744CE90F0}"/>
                  </a:ext>
                </a:extLst>
              </p:cNvPr>
              <p:cNvSpPr/>
              <p:nvPr/>
            </p:nvSpPr>
            <p:spPr>
              <a:xfrm>
                <a:off x="2205284" y="3900226"/>
                <a:ext cx="60803" cy="60819"/>
              </a:xfrm>
              <a:custGeom>
                <a:avLst/>
                <a:gdLst>
                  <a:gd name="connsiteX0" fmla="*/ 60804 w 60803"/>
                  <a:gd name="connsiteY0" fmla="*/ 30410 h 60819"/>
                  <a:gd name="connsiteX1" fmla="*/ 55683 w 60803"/>
                  <a:gd name="connsiteY1" fmla="*/ 13515 h 60819"/>
                  <a:gd name="connsiteX2" fmla="*/ 42035 w 60803"/>
                  <a:gd name="connsiteY2" fmla="*/ 2311 h 60819"/>
                  <a:gd name="connsiteX3" fmla="*/ 24472 w 60803"/>
                  <a:gd name="connsiteY3" fmla="*/ 585 h 60819"/>
                  <a:gd name="connsiteX4" fmla="*/ 8904 w 60803"/>
                  <a:gd name="connsiteY4" fmla="*/ 8908 h 60819"/>
                  <a:gd name="connsiteX5" fmla="*/ 582 w 60803"/>
                  <a:gd name="connsiteY5" fmla="*/ 24475 h 60819"/>
                  <a:gd name="connsiteX6" fmla="*/ 2314 w 60803"/>
                  <a:gd name="connsiteY6" fmla="*/ 42051 h 60819"/>
                  <a:gd name="connsiteX7" fmla="*/ 13512 w 60803"/>
                  <a:gd name="connsiteY7" fmla="*/ 55699 h 60819"/>
                  <a:gd name="connsiteX8" fmla="*/ 30401 w 60803"/>
                  <a:gd name="connsiteY8" fmla="*/ 60820 h 60819"/>
                  <a:gd name="connsiteX9" fmla="*/ 42035 w 60803"/>
                  <a:gd name="connsiteY9" fmla="*/ 58510 h 60819"/>
                  <a:gd name="connsiteX10" fmla="*/ 51904 w 60803"/>
                  <a:gd name="connsiteY10" fmla="*/ 51913 h 60819"/>
                  <a:gd name="connsiteX11" fmla="*/ 58494 w 60803"/>
                  <a:gd name="connsiteY11" fmla="*/ 42051 h 60819"/>
                  <a:gd name="connsiteX12" fmla="*/ 60804 w 60803"/>
                  <a:gd name="connsiteY12" fmla="*/ 30410 h 60819"/>
                  <a:gd name="connsiteX13" fmla="*/ 15430 w 60803"/>
                  <a:gd name="connsiteY13" fmla="*/ 30410 h 60819"/>
                  <a:gd name="connsiteX14" fmla="*/ 18010 w 60803"/>
                  <a:gd name="connsiteY14" fmla="*/ 21889 h 60819"/>
                  <a:gd name="connsiteX15" fmla="*/ 24895 w 60803"/>
                  <a:gd name="connsiteY15" fmla="*/ 16236 h 60819"/>
                  <a:gd name="connsiteX16" fmla="*/ 33757 w 60803"/>
                  <a:gd name="connsiteY16" fmla="*/ 15363 h 60819"/>
                  <a:gd name="connsiteX17" fmla="*/ 41611 w 60803"/>
                  <a:gd name="connsiteY17" fmla="*/ 19560 h 60819"/>
                  <a:gd name="connsiteX18" fmla="*/ 45808 w 60803"/>
                  <a:gd name="connsiteY18" fmla="*/ 27420 h 60819"/>
                  <a:gd name="connsiteX19" fmla="*/ 44935 w 60803"/>
                  <a:gd name="connsiteY19" fmla="*/ 36282 h 60819"/>
                  <a:gd name="connsiteX20" fmla="*/ 39288 w 60803"/>
                  <a:gd name="connsiteY20" fmla="*/ 43167 h 60819"/>
                  <a:gd name="connsiteX21" fmla="*/ 30767 w 60803"/>
                  <a:gd name="connsiteY21" fmla="*/ 45753 h 60819"/>
                  <a:gd name="connsiteX22" fmla="*/ 24786 w 60803"/>
                  <a:gd name="connsiteY22" fmla="*/ 44688 h 60819"/>
                  <a:gd name="connsiteX23" fmla="*/ 19685 w 60803"/>
                  <a:gd name="connsiteY23" fmla="*/ 41390 h 60819"/>
                  <a:gd name="connsiteX24" fmla="*/ 16265 w 60803"/>
                  <a:gd name="connsiteY24" fmla="*/ 36365 h 60819"/>
                  <a:gd name="connsiteX25" fmla="*/ 15065 w 60803"/>
                  <a:gd name="connsiteY25" fmla="*/ 30410 h 60819"/>
                  <a:gd name="connsiteX26" fmla="*/ 15430 w 60803"/>
                  <a:gd name="connsiteY26" fmla="*/ 30410 h 6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803" h="60819">
                    <a:moveTo>
                      <a:pt x="60804" y="30410"/>
                    </a:moveTo>
                    <a:cubicBezTo>
                      <a:pt x="60804" y="24398"/>
                      <a:pt x="59020" y="18514"/>
                      <a:pt x="55683" y="13515"/>
                    </a:cubicBezTo>
                    <a:cubicBezTo>
                      <a:pt x="52340" y="8516"/>
                      <a:pt x="47592" y="4615"/>
                      <a:pt x="42035" y="2311"/>
                    </a:cubicBezTo>
                    <a:cubicBezTo>
                      <a:pt x="36484" y="14"/>
                      <a:pt x="30369" y="-589"/>
                      <a:pt x="24472" y="585"/>
                    </a:cubicBezTo>
                    <a:cubicBezTo>
                      <a:pt x="18575" y="1753"/>
                      <a:pt x="13159" y="4653"/>
                      <a:pt x="8904" y="8908"/>
                    </a:cubicBezTo>
                    <a:cubicBezTo>
                      <a:pt x="4650" y="13162"/>
                      <a:pt x="1756" y="18578"/>
                      <a:pt x="582" y="24475"/>
                    </a:cubicBezTo>
                    <a:cubicBezTo>
                      <a:pt x="-586" y="30378"/>
                      <a:pt x="11" y="36493"/>
                      <a:pt x="2314" y="42051"/>
                    </a:cubicBezTo>
                    <a:cubicBezTo>
                      <a:pt x="4618" y="47608"/>
                      <a:pt x="8513" y="52356"/>
                      <a:pt x="13512" y="55699"/>
                    </a:cubicBezTo>
                    <a:cubicBezTo>
                      <a:pt x="18510" y="59036"/>
                      <a:pt x="24388" y="60820"/>
                      <a:pt x="30401" y="60820"/>
                    </a:cubicBezTo>
                    <a:cubicBezTo>
                      <a:pt x="34392" y="60820"/>
                      <a:pt x="38351" y="60037"/>
                      <a:pt x="42035" y="58510"/>
                    </a:cubicBezTo>
                    <a:cubicBezTo>
                      <a:pt x="45724" y="56976"/>
                      <a:pt x="49080" y="54737"/>
                      <a:pt x="51904" y="51913"/>
                    </a:cubicBezTo>
                    <a:cubicBezTo>
                      <a:pt x="54721" y="49090"/>
                      <a:pt x="56960" y="45740"/>
                      <a:pt x="58494" y="42051"/>
                    </a:cubicBezTo>
                    <a:cubicBezTo>
                      <a:pt x="60021" y="38361"/>
                      <a:pt x="60804" y="34402"/>
                      <a:pt x="60804" y="30410"/>
                    </a:cubicBezTo>
                    <a:close/>
                    <a:moveTo>
                      <a:pt x="15430" y="30410"/>
                    </a:moveTo>
                    <a:cubicBezTo>
                      <a:pt x="15430" y="27375"/>
                      <a:pt x="16329" y="24411"/>
                      <a:pt x="18010" y="21889"/>
                    </a:cubicBezTo>
                    <a:cubicBezTo>
                      <a:pt x="19698" y="19361"/>
                      <a:pt x="22091" y="17397"/>
                      <a:pt x="24895" y="16236"/>
                    </a:cubicBezTo>
                    <a:cubicBezTo>
                      <a:pt x="27699" y="15074"/>
                      <a:pt x="30786" y="14773"/>
                      <a:pt x="33757" y="15363"/>
                    </a:cubicBezTo>
                    <a:cubicBezTo>
                      <a:pt x="36734" y="15953"/>
                      <a:pt x="39468" y="17416"/>
                      <a:pt x="41611" y="19560"/>
                    </a:cubicBezTo>
                    <a:cubicBezTo>
                      <a:pt x="43754" y="21709"/>
                      <a:pt x="45217" y="24443"/>
                      <a:pt x="45808" y="27420"/>
                    </a:cubicBezTo>
                    <a:cubicBezTo>
                      <a:pt x="46398" y="30391"/>
                      <a:pt x="46097" y="33478"/>
                      <a:pt x="44935" y="36282"/>
                    </a:cubicBezTo>
                    <a:cubicBezTo>
                      <a:pt x="43774" y="39086"/>
                      <a:pt x="41810" y="41479"/>
                      <a:pt x="39288" y="43167"/>
                    </a:cubicBezTo>
                    <a:cubicBezTo>
                      <a:pt x="36766" y="44855"/>
                      <a:pt x="33802" y="45753"/>
                      <a:pt x="30767" y="45753"/>
                    </a:cubicBezTo>
                    <a:cubicBezTo>
                      <a:pt x="28720" y="45798"/>
                      <a:pt x="26685" y="45439"/>
                      <a:pt x="24786" y="44688"/>
                    </a:cubicBezTo>
                    <a:cubicBezTo>
                      <a:pt x="22880" y="43943"/>
                      <a:pt x="21148" y="42821"/>
                      <a:pt x="19685" y="41390"/>
                    </a:cubicBezTo>
                    <a:cubicBezTo>
                      <a:pt x="18222" y="39959"/>
                      <a:pt x="17060" y="38252"/>
                      <a:pt x="16265" y="36365"/>
                    </a:cubicBezTo>
                    <a:cubicBezTo>
                      <a:pt x="15475" y="34479"/>
                      <a:pt x="15065" y="32457"/>
                      <a:pt x="15065" y="30410"/>
                    </a:cubicBezTo>
                    <a:lnTo>
                      <a:pt x="15430" y="30410"/>
                    </a:lnTo>
                    <a:close/>
                  </a:path>
                </a:pathLst>
              </a:custGeom>
              <a:solidFill>
                <a:srgbClr val="2D5967"/>
              </a:solidFill>
              <a:ln w="6417" cap="flat">
                <a:noFill/>
                <a:prstDash val="solid"/>
                <a:miter/>
              </a:ln>
            </p:spPr>
            <p:txBody>
              <a:bodyPr rtlCol="0" anchor="ctr"/>
              <a:lstStyle/>
              <a:p>
                <a:endParaRPr lang="en-US" sz="810"/>
              </a:p>
            </p:txBody>
          </p:sp>
          <p:sp>
            <p:nvSpPr>
              <p:cNvPr id="994" name="Freeform: Shape 993">
                <a:extLst>
                  <a:ext uri="{FF2B5EF4-FFF2-40B4-BE49-F238E27FC236}">
                    <a16:creationId xmlns:a16="http://schemas.microsoft.com/office/drawing/2014/main" id="{A7179323-B88B-728A-34B3-509FF8C5BBCF}"/>
                  </a:ext>
                </a:extLst>
              </p:cNvPr>
              <p:cNvSpPr/>
              <p:nvPr/>
            </p:nvSpPr>
            <p:spPr>
              <a:xfrm>
                <a:off x="2020516" y="3854019"/>
                <a:ext cx="292043" cy="153150"/>
              </a:xfrm>
              <a:custGeom>
                <a:avLst/>
                <a:gdLst>
                  <a:gd name="connsiteX0" fmla="*/ 254293 w 292043"/>
                  <a:gd name="connsiteY0" fmla="*/ 6988 h 153150"/>
                  <a:gd name="connsiteX1" fmla="*/ 239496 w 292043"/>
                  <a:gd name="connsiteY1" fmla="*/ 18795 h 153150"/>
                  <a:gd name="connsiteX2" fmla="*/ 238861 w 292043"/>
                  <a:gd name="connsiteY2" fmla="*/ 18795 h 153150"/>
                  <a:gd name="connsiteX3" fmla="*/ 236775 w 292043"/>
                  <a:gd name="connsiteY3" fmla="*/ 0 h 153150"/>
                  <a:gd name="connsiteX4" fmla="*/ 193577 w 292043"/>
                  <a:gd name="connsiteY4" fmla="*/ 0 h 153150"/>
                  <a:gd name="connsiteX5" fmla="*/ 191491 w 292043"/>
                  <a:gd name="connsiteY5" fmla="*/ 18795 h 153150"/>
                  <a:gd name="connsiteX6" fmla="*/ 190856 w 292043"/>
                  <a:gd name="connsiteY6" fmla="*/ 18795 h 153150"/>
                  <a:gd name="connsiteX7" fmla="*/ 176155 w 292043"/>
                  <a:gd name="connsiteY7" fmla="*/ 6988 h 153150"/>
                  <a:gd name="connsiteX8" fmla="*/ 148928 w 292043"/>
                  <a:gd name="connsiteY8" fmla="*/ 34228 h 153150"/>
                  <a:gd name="connsiteX9" fmla="*/ 145566 w 292043"/>
                  <a:gd name="connsiteY9" fmla="*/ 37770 h 153150"/>
                  <a:gd name="connsiteX10" fmla="*/ 157001 w 292043"/>
                  <a:gd name="connsiteY10" fmla="*/ 52111 h 153150"/>
                  <a:gd name="connsiteX11" fmla="*/ 157001 w 292043"/>
                  <a:gd name="connsiteY11" fmla="*/ 52746 h 153150"/>
                  <a:gd name="connsiteX12" fmla="*/ 138309 w 292043"/>
                  <a:gd name="connsiteY12" fmla="*/ 54473 h 153150"/>
                  <a:gd name="connsiteX13" fmla="*/ 138309 w 292043"/>
                  <a:gd name="connsiteY13" fmla="*/ 84523 h 153150"/>
                  <a:gd name="connsiteX14" fmla="*/ 123518 w 292043"/>
                  <a:gd name="connsiteY14" fmla="*/ 86429 h 153150"/>
                  <a:gd name="connsiteX15" fmla="*/ 121971 w 292043"/>
                  <a:gd name="connsiteY15" fmla="*/ 91055 h 153150"/>
                  <a:gd name="connsiteX16" fmla="*/ 118885 w 292043"/>
                  <a:gd name="connsiteY16" fmla="*/ 98499 h 153150"/>
                  <a:gd name="connsiteX17" fmla="*/ 116620 w 292043"/>
                  <a:gd name="connsiteY17" fmla="*/ 102856 h 153150"/>
                  <a:gd name="connsiteX18" fmla="*/ 125693 w 292043"/>
                  <a:gd name="connsiteY18" fmla="*/ 114566 h 153150"/>
                  <a:gd name="connsiteX19" fmla="*/ 114438 w 292043"/>
                  <a:gd name="connsiteY19" fmla="*/ 125918 h 153150"/>
                  <a:gd name="connsiteX20" fmla="*/ 102734 w 292043"/>
                  <a:gd name="connsiteY20" fmla="*/ 116838 h 153150"/>
                  <a:gd name="connsiteX21" fmla="*/ 98377 w 292043"/>
                  <a:gd name="connsiteY21" fmla="*/ 119020 h 153150"/>
                  <a:gd name="connsiteX22" fmla="*/ 90933 w 292043"/>
                  <a:gd name="connsiteY22" fmla="*/ 122106 h 153150"/>
                  <a:gd name="connsiteX23" fmla="*/ 86306 w 292043"/>
                  <a:gd name="connsiteY23" fmla="*/ 123646 h 153150"/>
                  <a:gd name="connsiteX24" fmla="*/ 84580 w 292043"/>
                  <a:gd name="connsiteY24" fmla="*/ 138533 h 153150"/>
                  <a:gd name="connsiteX25" fmla="*/ 68519 w 292043"/>
                  <a:gd name="connsiteY25" fmla="*/ 138533 h 153150"/>
                  <a:gd name="connsiteX26" fmla="*/ 66793 w 292043"/>
                  <a:gd name="connsiteY26" fmla="*/ 123646 h 153150"/>
                  <a:gd name="connsiteX27" fmla="*/ 62166 w 292043"/>
                  <a:gd name="connsiteY27" fmla="*/ 122106 h 153150"/>
                  <a:gd name="connsiteX28" fmla="*/ 54723 w 292043"/>
                  <a:gd name="connsiteY28" fmla="*/ 119020 h 153150"/>
                  <a:gd name="connsiteX29" fmla="*/ 50366 w 292043"/>
                  <a:gd name="connsiteY29" fmla="*/ 116838 h 153150"/>
                  <a:gd name="connsiteX30" fmla="*/ 38661 w 292043"/>
                  <a:gd name="connsiteY30" fmla="*/ 125918 h 153150"/>
                  <a:gd name="connsiteX31" fmla="*/ 27227 w 292043"/>
                  <a:gd name="connsiteY31" fmla="*/ 114566 h 153150"/>
                  <a:gd name="connsiteX32" fmla="*/ 36300 w 292043"/>
                  <a:gd name="connsiteY32" fmla="*/ 102856 h 153150"/>
                  <a:gd name="connsiteX33" fmla="*/ 34304 w 292043"/>
                  <a:gd name="connsiteY33" fmla="*/ 98685 h 153150"/>
                  <a:gd name="connsiteX34" fmla="*/ 31218 w 292043"/>
                  <a:gd name="connsiteY34" fmla="*/ 91235 h 153150"/>
                  <a:gd name="connsiteX35" fmla="*/ 29678 w 292043"/>
                  <a:gd name="connsiteY35" fmla="*/ 86608 h 153150"/>
                  <a:gd name="connsiteX36" fmla="*/ 14611 w 292043"/>
                  <a:gd name="connsiteY36" fmla="*/ 84792 h 153150"/>
                  <a:gd name="connsiteX37" fmla="*/ 14611 w 292043"/>
                  <a:gd name="connsiteY37" fmla="*/ 68545 h 153150"/>
                  <a:gd name="connsiteX38" fmla="*/ 29492 w 292043"/>
                  <a:gd name="connsiteY38" fmla="*/ 66908 h 153150"/>
                  <a:gd name="connsiteX39" fmla="*/ 31218 w 292043"/>
                  <a:gd name="connsiteY39" fmla="*/ 62372 h 153150"/>
                  <a:gd name="connsiteX40" fmla="*/ 34304 w 292043"/>
                  <a:gd name="connsiteY40" fmla="*/ 54922 h 153150"/>
                  <a:gd name="connsiteX41" fmla="*/ 36576 w 292043"/>
                  <a:gd name="connsiteY41" fmla="*/ 50565 h 153150"/>
                  <a:gd name="connsiteX42" fmla="*/ 27496 w 292043"/>
                  <a:gd name="connsiteY42" fmla="*/ 38854 h 153150"/>
                  <a:gd name="connsiteX43" fmla="*/ 38931 w 292043"/>
                  <a:gd name="connsiteY43" fmla="*/ 27419 h 153150"/>
                  <a:gd name="connsiteX44" fmla="*/ 50642 w 292043"/>
                  <a:gd name="connsiteY44" fmla="*/ 36493 h 153150"/>
                  <a:gd name="connsiteX45" fmla="*/ 54999 w 292043"/>
                  <a:gd name="connsiteY45" fmla="*/ 34228 h 153150"/>
                  <a:gd name="connsiteX46" fmla="*/ 62436 w 292043"/>
                  <a:gd name="connsiteY46" fmla="*/ 31141 h 153150"/>
                  <a:gd name="connsiteX47" fmla="*/ 67069 w 292043"/>
                  <a:gd name="connsiteY47" fmla="*/ 29684 h 153150"/>
                  <a:gd name="connsiteX48" fmla="*/ 68788 w 292043"/>
                  <a:gd name="connsiteY48" fmla="*/ 14797 h 153150"/>
                  <a:gd name="connsiteX49" fmla="*/ 84946 w 292043"/>
                  <a:gd name="connsiteY49" fmla="*/ 14797 h 153150"/>
                  <a:gd name="connsiteX50" fmla="*/ 86672 w 292043"/>
                  <a:gd name="connsiteY50" fmla="*/ 29684 h 153150"/>
                  <a:gd name="connsiteX51" fmla="*/ 91299 w 292043"/>
                  <a:gd name="connsiteY51" fmla="*/ 31141 h 153150"/>
                  <a:gd name="connsiteX52" fmla="*/ 98742 w 292043"/>
                  <a:gd name="connsiteY52" fmla="*/ 34228 h 153150"/>
                  <a:gd name="connsiteX53" fmla="*/ 103093 w 292043"/>
                  <a:gd name="connsiteY53" fmla="*/ 36493 h 153150"/>
                  <a:gd name="connsiteX54" fmla="*/ 114804 w 292043"/>
                  <a:gd name="connsiteY54" fmla="*/ 27419 h 153150"/>
                  <a:gd name="connsiteX55" fmla="*/ 126238 w 292043"/>
                  <a:gd name="connsiteY55" fmla="*/ 38854 h 153150"/>
                  <a:gd name="connsiteX56" fmla="*/ 135767 w 292043"/>
                  <a:gd name="connsiteY56" fmla="*/ 27053 h 153150"/>
                  <a:gd name="connsiteX57" fmla="*/ 115619 w 292043"/>
                  <a:gd name="connsiteY57" fmla="*/ 6988 h 153150"/>
                  <a:gd name="connsiteX58" fmla="*/ 100918 w 292043"/>
                  <a:gd name="connsiteY58" fmla="*/ 18795 h 153150"/>
                  <a:gd name="connsiteX59" fmla="*/ 100282 w 292043"/>
                  <a:gd name="connsiteY59" fmla="*/ 18795 h 153150"/>
                  <a:gd name="connsiteX60" fmla="*/ 98197 w 292043"/>
                  <a:gd name="connsiteY60" fmla="*/ 0 h 153150"/>
                  <a:gd name="connsiteX61" fmla="*/ 54999 w 292043"/>
                  <a:gd name="connsiteY61" fmla="*/ 0 h 153150"/>
                  <a:gd name="connsiteX62" fmla="*/ 52907 w 292043"/>
                  <a:gd name="connsiteY62" fmla="*/ 18795 h 153150"/>
                  <a:gd name="connsiteX63" fmla="*/ 52272 w 292043"/>
                  <a:gd name="connsiteY63" fmla="*/ 18795 h 153150"/>
                  <a:gd name="connsiteX64" fmla="*/ 37570 w 292043"/>
                  <a:gd name="connsiteY64" fmla="*/ 6988 h 153150"/>
                  <a:gd name="connsiteX65" fmla="*/ 6988 w 292043"/>
                  <a:gd name="connsiteY65" fmla="*/ 37584 h 153150"/>
                  <a:gd name="connsiteX66" fmla="*/ 18788 w 292043"/>
                  <a:gd name="connsiteY66" fmla="*/ 52291 h 153150"/>
                  <a:gd name="connsiteX67" fmla="*/ 18788 w 292043"/>
                  <a:gd name="connsiteY67" fmla="*/ 52926 h 153150"/>
                  <a:gd name="connsiteX68" fmla="*/ 0 w 292043"/>
                  <a:gd name="connsiteY68" fmla="*/ 55018 h 153150"/>
                  <a:gd name="connsiteX69" fmla="*/ 0 w 292043"/>
                  <a:gd name="connsiteY69" fmla="*/ 98685 h 153150"/>
                  <a:gd name="connsiteX70" fmla="*/ 18788 w 292043"/>
                  <a:gd name="connsiteY70" fmla="*/ 100770 h 153150"/>
                  <a:gd name="connsiteX71" fmla="*/ 18788 w 292043"/>
                  <a:gd name="connsiteY71" fmla="*/ 101405 h 153150"/>
                  <a:gd name="connsiteX72" fmla="*/ 6988 w 292043"/>
                  <a:gd name="connsiteY72" fmla="*/ 116203 h 153150"/>
                  <a:gd name="connsiteX73" fmla="*/ 37570 w 292043"/>
                  <a:gd name="connsiteY73" fmla="*/ 146708 h 153150"/>
                  <a:gd name="connsiteX74" fmla="*/ 52272 w 292043"/>
                  <a:gd name="connsiteY74" fmla="*/ 134901 h 153150"/>
                  <a:gd name="connsiteX75" fmla="*/ 52907 w 292043"/>
                  <a:gd name="connsiteY75" fmla="*/ 134901 h 153150"/>
                  <a:gd name="connsiteX76" fmla="*/ 54999 w 292043"/>
                  <a:gd name="connsiteY76" fmla="*/ 153151 h 153150"/>
                  <a:gd name="connsiteX77" fmla="*/ 98197 w 292043"/>
                  <a:gd name="connsiteY77" fmla="*/ 153151 h 153150"/>
                  <a:gd name="connsiteX78" fmla="*/ 100282 w 292043"/>
                  <a:gd name="connsiteY78" fmla="*/ 134998 h 153150"/>
                  <a:gd name="connsiteX79" fmla="*/ 100918 w 292043"/>
                  <a:gd name="connsiteY79" fmla="*/ 134998 h 153150"/>
                  <a:gd name="connsiteX80" fmla="*/ 115619 w 292043"/>
                  <a:gd name="connsiteY80" fmla="*/ 146798 h 153150"/>
                  <a:gd name="connsiteX81" fmla="*/ 145932 w 292043"/>
                  <a:gd name="connsiteY81" fmla="*/ 116568 h 153150"/>
                  <a:gd name="connsiteX82" fmla="*/ 143301 w 292043"/>
                  <a:gd name="connsiteY82" fmla="*/ 113206 h 153150"/>
                  <a:gd name="connsiteX83" fmla="*/ 134221 w 292043"/>
                  <a:gd name="connsiteY83" fmla="*/ 101771 h 153150"/>
                  <a:gd name="connsiteX84" fmla="*/ 134221 w 292043"/>
                  <a:gd name="connsiteY84" fmla="*/ 101136 h 153150"/>
                  <a:gd name="connsiteX85" fmla="*/ 142755 w 292043"/>
                  <a:gd name="connsiteY85" fmla="*/ 100404 h 153150"/>
                  <a:gd name="connsiteX86" fmla="*/ 145386 w 292043"/>
                  <a:gd name="connsiteY86" fmla="*/ 100404 h 153150"/>
                  <a:gd name="connsiteX87" fmla="*/ 153465 w 292043"/>
                  <a:gd name="connsiteY87" fmla="*/ 98685 h 153150"/>
                  <a:gd name="connsiteX88" fmla="*/ 153465 w 292043"/>
                  <a:gd name="connsiteY88" fmla="*/ 68725 h 153150"/>
                  <a:gd name="connsiteX89" fmla="*/ 168256 w 292043"/>
                  <a:gd name="connsiteY89" fmla="*/ 67088 h 153150"/>
                  <a:gd name="connsiteX90" fmla="*/ 169802 w 292043"/>
                  <a:gd name="connsiteY90" fmla="*/ 62372 h 153150"/>
                  <a:gd name="connsiteX91" fmla="*/ 172882 w 292043"/>
                  <a:gd name="connsiteY91" fmla="*/ 54922 h 153150"/>
                  <a:gd name="connsiteX92" fmla="*/ 175154 w 292043"/>
                  <a:gd name="connsiteY92" fmla="*/ 50565 h 153150"/>
                  <a:gd name="connsiteX93" fmla="*/ 166081 w 292043"/>
                  <a:gd name="connsiteY93" fmla="*/ 38854 h 153150"/>
                  <a:gd name="connsiteX94" fmla="*/ 177515 w 292043"/>
                  <a:gd name="connsiteY94" fmla="*/ 27419 h 153150"/>
                  <a:gd name="connsiteX95" fmla="*/ 189220 w 292043"/>
                  <a:gd name="connsiteY95" fmla="*/ 36493 h 153150"/>
                  <a:gd name="connsiteX96" fmla="*/ 193577 w 292043"/>
                  <a:gd name="connsiteY96" fmla="*/ 34228 h 153150"/>
                  <a:gd name="connsiteX97" fmla="*/ 201020 w 292043"/>
                  <a:gd name="connsiteY97" fmla="*/ 31141 h 153150"/>
                  <a:gd name="connsiteX98" fmla="*/ 205737 w 292043"/>
                  <a:gd name="connsiteY98" fmla="*/ 29684 h 153150"/>
                  <a:gd name="connsiteX99" fmla="*/ 207373 w 292043"/>
                  <a:gd name="connsiteY99" fmla="*/ 14797 h 153150"/>
                  <a:gd name="connsiteX100" fmla="*/ 223345 w 292043"/>
                  <a:gd name="connsiteY100" fmla="*/ 14797 h 153150"/>
                  <a:gd name="connsiteX101" fmla="*/ 224981 w 292043"/>
                  <a:gd name="connsiteY101" fmla="*/ 29684 h 153150"/>
                  <a:gd name="connsiteX102" fmla="*/ 229607 w 292043"/>
                  <a:gd name="connsiteY102" fmla="*/ 31141 h 153150"/>
                  <a:gd name="connsiteX103" fmla="*/ 237051 w 292043"/>
                  <a:gd name="connsiteY103" fmla="*/ 34228 h 153150"/>
                  <a:gd name="connsiteX104" fmla="*/ 241402 w 292043"/>
                  <a:gd name="connsiteY104" fmla="*/ 36493 h 153150"/>
                  <a:gd name="connsiteX105" fmla="*/ 253112 w 292043"/>
                  <a:gd name="connsiteY105" fmla="*/ 27419 h 153150"/>
                  <a:gd name="connsiteX106" fmla="*/ 264637 w 292043"/>
                  <a:gd name="connsiteY106" fmla="*/ 38854 h 153150"/>
                  <a:gd name="connsiteX107" fmla="*/ 255564 w 292043"/>
                  <a:gd name="connsiteY107" fmla="*/ 50565 h 153150"/>
                  <a:gd name="connsiteX108" fmla="*/ 257739 w 292043"/>
                  <a:gd name="connsiteY108" fmla="*/ 54922 h 153150"/>
                  <a:gd name="connsiteX109" fmla="*/ 260825 w 292043"/>
                  <a:gd name="connsiteY109" fmla="*/ 62372 h 153150"/>
                  <a:gd name="connsiteX110" fmla="*/ 262365 w 292043"/>
                  <a:gd name="connsiteY110" fmla="*/ 67088 h 153150"/>
                  <a:gd name="connsiteX111" fmla="*/ 277253 w 292043"/>
                  <a:gd name="connsiteY111" fmla="*/ 68725 h 153150"/>
                  <a:gd name="connsiteX112" fmla="*/ 277253 w 292043"/>
                  <a:gd name="connsiteY112" fmla="*/ 84972 h 153150"/>
                  <a:gd name="connsiteX113" fmla="*/ 262365 w 292043"/>
                  <a:gd name="connsiteY113" fmla="*/ 86608 h 153150"/>
                  <a:gd name="connsiteX114" fmla="*/ 260825 w 292043"/>
                  <a:gd name="connsiteY114" fmla="*/ 91235 h 153150"/>
                  <a:gd name="connsiteX115" fmla="*/ 257739 w 292043"/>
                  <a:gd name="connsiteY115" fmla="*/ 98685 h 153150"/>
                  <a:gd name="connsiteX116" fmla="*/ 255564 w 292043"/>
                  <a:gd name="connsiteY116" fmla="*/ 103042 h 153150"/>
                  <a:gd name="connsiteX117" fmla="*/ 264637 w 292043"/>
                  <a:gd name="connsiteY117" fmla="*/ 114753 h 153150"/>
                  <a:gd name="connsiteX118" fmla="*/ 253112 w 292043"/>
                  <a:gd name="connsiteY118" fmla="*/ 125918 h 153150"/>
                  <a:gd name="connsiteX119" fmla="*/ 241498 w 292043"/>
                  <a:gd name="connsiteY119" fmla="*/ 116838 h 153150"/>
                  <a:gd name="connsiteX120" fmla="*/ 237141 w 292043"/>
                  <a:gd name="connsiteY120" fmla="*/ 119020 h 153150"/>
                  <a:gd name="connsiteX121" fmla="*/ 229697 w 292043"/>
                  <a:gd name="connsiteY121" fmla="*/ 122106 h 153150"/>
                  <a:gd name="connsiteX122" fmla="*/ 225071 w 292043"/>
                  <a:gd name="connsiteY122" fmla="*/ 123646 h 153150"/>
                  <a:gd name="connsiteX123" fmla="*/ 223345 w 292043"/>
                  <a:gd name="connsiteY123" fmla="*/ 138443 h 153150"/>
                  <a:gd name="connsiteX124" fmla="*/ 207097 w 292043"/>
                  <a:gd name="connsiteY124" fmla="*/ 138443 h 153150"/>
                  <a:gd name="connsiteX125" fmla="*/ 205191 w 292043"/>
                  <a:gd name="connsiteY125" fmla="*/ 123556 h 153150"/>
                  <a:gd name="connsiteX126" fmla="*/ 200475 w 292043"/>
                  <a:gd name="connsiteY126" fmla="*/ 122010 h 153150"/>
                  <a:gd name="connsiteX127" fmla="*/ 193031 w 292043"/>
                  <a:gd name="connsiteY127" fmla="*/ 118923 h 153150"/>
                  <a:gd name="connsiteX128" fmla="*/ 188950 w 292043"/>
                  <a:gd name="connsiteY128" fmla="*/ 116838 h 153150"/>
                  <a:gd name="connsiteX129" fmla="*/ 177239 w 292043"/>
                  <a:gd name="connsiteY129" fmla="*/ 125918 h 153150"/>
                  <a:gd name="connsiteX130" fmla="*/ 166806 w 292043"/>
                  <a:gd name="connsiteY130" fmla="*/ 115388 h 153150"/>
                  <a:gd name="connsiteX131" fmla="*/ 165355 w 292043"/>
                  <a:gd name="connsiteY131" fmla="*/ 114932 h 153150"/>
                  <a:gd name="connsiteX132" fmla="*/ 156276 w 292043"/>
                  <a:gd name="connsiteY132" fmla="*/ 126277 h 153150"/>
                  <a:gd name="connsiteX133" fmla="*/ 176155 w 292043"/>
                  <a:gd name="connsiteY133" fmla="*/ 146073 h 153150"/>
                  <a:gd name="connsiteX134" fmla="*/ 190856 w 292043"/>
                  <a:gd name="connsiteY134" fmla="*/ 134266 h 153150"/>
                  <a:gd name="connsiteX135" fmla="*/ 191491 w 292043"/>
                  <a:gd name="connsiteY135" fmla="*/ 134266 h 153150"/>
                  <a:gd name="connsiteX136" fmla="*/ 193577 w 292043"/>
                  <a:gd name="connsiteY136" fmla="*/ 153151 h 153150"/>
                  <a:gd name="connsiteX137" fmla="*/ 236775 w 292043"/>
                  <a:gd name="connsiteY137" fmla="*/ 153151 h 153150"/>
                  <a:gd name="connsiteX138" fmla="*/ 238861 w 292043"/>
                  <a:gd name="connsiteY138" fmla="*/ 134998 h 153150"/>
                  <a:gd name="connsiteX139" fmla="*/ 239496 w 292043"/>
                  <a:gd name="connsiteY139" fmla="*/ 134998 h 153150"/>
                  <a:gd name="connsiteX140" fmla="*/ 254293 w 292043"/>
                  <a:gd name="connsiteY140" fmla="*/ 146798 h 153150"/>
                  <a:gd name="connsiteX141" fmla="*/ 284786 w 292043"/>
                  <a:gd name="connsiteY141" fmla="*/ 116293 h 153150"/>
                  <a:gd name="connsiteX142" fmla="*/ 272985 w 292043"/>
                  <a:gd name="connsiteY142" fmla="*/ 101495 h 153150"/>
                  <a:gd name="connsiteX143" fmla="*/ 272985 w 292043"/>
                  <a:gd name="connsiteY143" fmla="*/ 100860 h 153150"/>
                  <a:gd name="connsiteX144" fmla="*/ 292043 w 292043"/>
                  <a:gd name="connsiteY144" fmla="*/ 98685 h 153150"/>
                  <a:gd name="connsiteX145" fmla="*/ 292043 w 292043"/>
                  <a:gd name="connsiteY145" fmla="*/ 55018 h 153150"/>
                  <a:gd name="connsiteX146" fmla="*/ 273261 w 292043"/>
                  <a:gd name="connsiteY146" fmla="*/ 53292 h 153150"/>
                  <a:gd name="connsiteX147" fmla="*/ 273261 w 292043"/>
                  <a:gd name="connsiteY147" fmla="*/ 52657 h 153150"/>
                  <a:gd name="connsiteX148" fmla="*/ 285055 w 292043"/>
                  <a:gd name="connsiteY148" fmla="*/ 37949 h 153150"/>
                  <a:gd name="connsiteX149" fmla="*/ 254293 w 292043"/>
                  <a:gd name="connsiteY149" fmla="*/ 698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292043" h="153150">
                    <a:moveTo>
                      <a:pt x="254293" y="6988"/>
                    </a:moveTo>
                    <a:lnTo>
                      <a:pt x="239496" y="18795"/>
                    </a:lnTo>
                    <a:lnTo>
                      <a:pt x="238861" y="18795"/>
                    </a:lnTo>
                    <a:lnTo>
                      <a:pt x="236775" y="0"/>
                    </a:lnTo>
                    <a:lnTo>
                      <a:pt x="193577" y="0"/>
                    </a:lnTo>
                    <a:lnTo>
                      <a:pt x="191491" y="18795"/>
                    </a:lnTo>
                    <a:lnTo>
                      <a:pt x="190856" y="18795"/>
                    </a:lnTo>
                    <a:lnTo>
                      <a:pt x="176155" y="6988"/>
                    </a:lnTo>
                    <a:lnTo>
                      <a:pt x="148928" y="34228"/>
                    </a:lnTo>
                    <a:lnTo>
                      <a:pt x="145566" y="37770"/>
                    </a:lnTo>
                    <a:lnTo>
                      <a:pt x="157001" y="52111"/>
                    </a:lnTo>
                    <a:lnTo>
                      <a:pt x="157001" y="52746"/>
                    </a:lnTo>
                    <a:lnTo>
                      <a:pt x="138309" y="54473"/>
                    </a:lnTo>
                    <a:lnTo>
                      <a:pt x="138309" y="84523"/>
                    </a:lnTo>
                    <a:lnTo>
                      <a:pt x="123518" y="86429"/>
                    </a:lnTo>
                    <a:lnTo>
                      <a:pt x="121971" y="91055"/>
                    </a:lnTo>
                    <a:cubicBezTo>
                      <a:pt x="121169" y="93628"/>
                      <a:pt x="120136" y="96118"/>
                      <a:pt x="118885" y="98499"/>
                    </a:cubicBezTo>
                    <a:lnTo>
                      <a:pt x="116620" y="102856"/>
                    </a:lnTo>
                    <a:lnTo>
                      <a:pt x="125693" y="114566"/>
                    </a:lnTo>
                    <a:lnTo>
                      <a:pt x="114438" y="125918"/>
                    </a:lnTo>
                    <a:lnTo>
                      <a:pt x="102734" y="116838"/>
                    </a:lnTo>
                    <a:lnTo>
                      <a:pt x="98377" y="119020"/>
                    </a:lnTo>
                    <a:cubicBezTo>
                      <a:pt x="95996" y="120271"/>
                      <a:pt x="93506" y="121304"/>
                      <a:pt x="90933" y="122106"/>
                    </a:cubicBezTo>
                    <a:lnTo>
                      <a:pt x="86306" y="123646"/>
                    </a:lnTo>
                    <a:lnTo>
                      <a:pt x="84580" y="138533"/>
                    </a:lnTo>
                    <a:lnTo>
                      <a:pt x="68519" y="138533"/>
                    </a:lnTo>
                    <a:lnTo>
                      <a:pt x="66793" y="123646"/>
                    </a:lnTo>
                    <a:lnTo>
                      <a:pt x="62166" y="122106"/>
                    </a:lnTo>
                    <a:cubicBezTo>
                      <a:pt x="59600" y="121304"/>
                      <a:pt x="57103" y="120271"/>
                      <a:pt x="54723" y="119020"/>
                    </a:cubicBezTo>
                    <a:lnTo>
                      <a:pt x="50366" y="116838"/>
                    </a:lnTo>
                    <a:lnTo>
                      <a:pt x="38661" y="125918"/>
                    </a:lnTo>
                    <a:lnTo>
                      <a:pt x="27227" y="114566"/>
                    </a:lnTo>
                    <a:lnTo>
                      <a:pt x="36300" y="102856"/>
                    </a:lnTo>
                    <a:lnTo>
                      <a:pt x="34304" y="98685"/>
                    </a:lnTo>
                    <a:cubicBezTo>
                      <a:pt x="33053" y="96298"/>
                      <a:pt x="32020" y="93808"/>
                      <a:pt x="31218" y="91235"/>
                    </a:cubicBezTo>
                    <a:lnTo>
                      <a:pt x="29678" y="86608"/>
                    </a:lnTo>
                    <a:lnTo>
                      <a:pt x="14611" y="84792"/>
                    </a:lnTo>
                    <a:lnTo>
                      <a:pt x="14611" y="68545"/>
                    </a:lnTo>
                    <a:lnTo>
                      <a:pt x="29492" y="66908"/>
                    </a:lnTo>
                    <a:lnTo>
                      <a:pt x="31218" y="62372"/>
                    </a:lnTo>
                    <a:cubicBezTo>
                      <a:pt x="32020" y="59799"/>
                      <a:pt x="33053" y="57309"/>
                      <a:pt x="34304" y="54922"/>
                    </a:cubicBezTo>
                    <a:lnTo>
                      <a:pt x="36576" y="50565"/>
                    </a:lnTo>
                    <a:lnTo>
                      <a:pt x="27496" y="38854"/>
                    </a:lnTo>
                    <a:lnTo>
                      <a:pt x="38931" y="27419"/>
                    </a:lnTo>
                    <a:lnTo>
                      <a:pt x="50642" y="36493"/>
                    </a:lnTo>
                    <a:lnTo>
                      <a:pt x="54999" y="34228"/>
                    </a:lnTo>
                    <a:cubicBezTo>
                      <a:pt x="57379" y="32976"/>
                      <a:pt x="59869" y="31943"/>
                      <a:pt x="62436" y="31141"/>
                    </a:cubicBezTo>
                    <a:lnTo>
                      <a:pt x="67069" y="29684"/>
                    </a:lnTo>
                    <a:lnTo>
                      <a:pt x="68788" y="14797"/>
                    </a:lnTo>
                    <a:lnTo>
                      <a:pt x="84946" y="14797"/>
                    </a:lnTo>
                    <a:lnTo>
                      <a:pt x="86672" y="29684"/>
                    </a:lnTo>
                    <a:lnTo>
                      <a:pt x="91299" y="31141"/>
                    </a:lnTo>
                    <a:cubicBezTo>
                      <a:pt x="93866" y="31943"/>
                      <a:pt x="96355" y="32976"/>
                      <a:pt x="98742" y="34228"/>
                    </a:cubicBezTo>
                    <a:lnTo>
                      <a:pt x="103093" y="36493"/>
                    </a:lnTo>
                    <a:lnTo>
                      <a:pt x="114804" y="27419"/>
                    </a:lnTo>
                    <a:lnTo>
                      <a:pt x="126238" y="38854"/>
                    </a:lnTo>
                    <a:lnTo>
                      <a:pt x="135767" y="27053"/>
                    </a:lnTo>
                    <a:lnTo>
                      <a:pt x="115619" y="6988"/>
                    </a:lnTo>
                    <a:lnTo>
                      <a:pt x="100918" y="18795"/>
                    </a:lnTo>
                    <a:lnTo>
                      <a:pt x="100282" y="18795"/>
                    </a:lnTo>
                    <a:lnTo>
                      <a:pt x="98197" y="0"/>
                    </a:lnTo>
                    <a:lnTo>
                      <a:pt x="54999" y="0"/>
                    </a:lnTo>
                    <a:lnTo>
                      <a:pt x="52907" y="18795"/>
                    </a:lnTo>
                    <a:lnTo>
                      <a:pt x="52272" y="18795"/>
                    </a:lnTo>
                    <a:lnTo>
                      <a:pt x="37570" y="6988"/>
                    </a:lnTo>
                    <a:lnTo>
                      <a:pt x="6988" y="37584"/>
                    </a:lnTo>
                    <a:lnTo>
                      <a:pt x="18788" y="52291"/>
                    </a:lnTo>
                    <a:lnTo>
                      <a:pt x="18788" y="52926"/>
                    </a:lnTo>
                    <a:lnTo>
                      <a:pt x="0" y="55018"/>
                    </a:lnTo>
                    <a:lnTo>
                      <a:pt x="0" y="98685"/>
                    </a:lnTo>
                    <a:lnTo>
                      <a:pt x="18788" y="100770"/>
                    </a:lnTo>
                    <a:lnTo>
                      <a:pt x="18788" y="101405"/>
                    </a:lnTo>
                    <a:lnTo>
                      <a:pt x="6988" y="116203"/>
                    </a:lnTo>
                    <a:lnTo>
                      <a:pt x="37570" y="146708"/>
                    </a:lnTo>
                    <a:lnTo>
                      <a:pt x="52272" y="134901"/>
                    </a:lnTo>
                    <a:lnTo>
                      <a:pt x="52907" y="134901"/>
                    </a:lnTo>
                    <a:lnTo>
                      <a:pt x="54999" y="153151"/>
                    </a:lnTo>
                    <a:lnTo>
                      <a:pt x="98197" y="153151"/>
                    </a:lnTo>
                    <a:lnTo>
                      <a:pt x="100282" y="134998"/>
                    </a:lnTo>
                    <a:lnTo>
                      <a:pt x="100918" y="134998"/>
                    </a:lnTo>
                    <a:lnTo>
                      <a:pt x="115619" y="146798"/>
                    </a:lnTo>
                    <a:lnTo>
                      <a:pt x="145932" y="116568"/>
                    </a:lnTo>
                    <a:lnTo>
                      <a:pt x="143301" y="113206"/>
                    </a:lnTo>
                    <a:lnTo>
                      <a:pt x="134221" y="101771"/>
                    </a:lnTo>
                    <a:lnTo>
                      <a:pt x="134221" y="101136"/>
                    </a:lnTo>
                    <a:lnTo>
                      <a:pt x="142755" y="100404"/>
                    </a:lnTo>
                    <a:lnTo>
                      <a:pt x="145386" y="100404"/>
                    </a:lnTo>
                    <a:lnTo>
                      <a:pt x="153465" y="98685"/>
                    </a:lnTo>
                    <a:lnTo>
                      <a:pt x="153465" y="68725"/>
                    </a:lnTo>
                    <a:lnTo>
                      <a:pt x="168256" y="67088"/>
                    </a:lnTo>
                    <a:lnTo>
                      <a:pt x="169802" y="62372"/>
                    </a:lnTo>
                    <a:cubicBezTo>
                      <a:pt x="170598" y="59799"/>
                      <a:pt x="171631" y="57309"/>
                      <a:pt x="172882" y="54922"/>
                    </a:cubicBezTo>
                    <a:lnTo>
                      <a:pt x="175154" y="50565"/>
                    </a:lnTo>
                    <a:lnTo>
                      <a:pt x="166081" y="38854"/>
                    </a:lnTo>
                    <a:lnTo>
                      <a:pt x="177515" y="27419"/>
                    </a:lnTo>
                    <a:lnTo>
                      <a:pt x="189220" y="36493"/>
                    </a:lnTo>
                    <a:lnTo>
                      <a:pt x="193577" y="34228"/>
                    </a:lnTo>
                    <a:cubicBezTo>
                      <a:pt x="195957" y="32976"/>
                      <a:pt x="198447" y="31943"/>
                      <a:pt x="201020" y="31141"/>
                    </a:cubicBezTo>
                    <a:lnTo>
                      <a:pt x="205737" y="29684"/>
                    </a:lnTo>
                    <a:lnTo>
                      <a:pt x="207373" y="14797"/>
                    </a:lnTo>
                    <a:lnTo>
                      <a:pt x="223345" y="14797"/>
                    </a:lnTo>
                    <a:lnTo>
                      <a:pt x="224981" y="29684"/>
                    </a:lnTo>
                    <a:lnTo>
                      <a:pt x="229607" y="31141"/>
                    </a:lnTo>
                    <a:cubicBezTo>
                      <a:pt x="232174" y="31943"/>
                      <a:pt x="234664" y="32976"/>
                      <a:pt x="237051" y="34228"/>
                    </a:cubicBezTo>
                    <a:lnTo>
                      <a:pt x="241402" y="36493"/>
                    </a:lnTo>
                    <a:lnTo>
                      <a:pt x="253112" y="27419"/>
                    </a:lnTo>
                    <a:lnTo>
                      <a:pt x="264637" y="38854"/>
                    </a:lnTo>
                    <a:lnTo>
                      <a:pt x="255564" y="50565"/>
                    </a:lnTo>
                    <a:lnTo>
                      <a:pt x="257739" y="54922"/>
                    </a:lnTo>
                    <a:cubicBezTo>
                      <a:pt x="258990" y="57309"/>
                      <a:pt x="260023" y="59799"/>
                      <a:pt x="260825" y="62372"/>
                    </a:cubicBezTo>
                    <a:lnTo>
                      <a:pt x="262365" y="67088"/>
                    </a:lnTo>
                    <a:lnTo>
                      <a:pt x="277253" y="68725"/>
                    </a:lnTo>
                    <a:lnTo>
                      <a:pt x="277253" y="84972"/>
                    </a:lnTo>
                    <a:lnTo>
                      <a:pt x="262365" y="86608"/>
                    </a:lnTo>
                    <a:lnTo>
                      <a:pt x="260825" y="91235"/>
                    </a:lnTo>
                    <a:cubicBezTo>
                      <a:pt x="260023" y="93808"/>
                      <a:pt x="258990" y="96298"/>
                      <a:pt x="257739" y="98685"/>
                    </a:cubicBezTo>
                    <a:lnTo>
                      <a:pt x="255564" y="103042"/>
                    </a:lnTo>
                    <a:lnTo>
                      <a:pt x="264637" y="114753"/>
                    </a:lnTo>
                    <a:lnTo>
                      <a:pt x="253112" y="125918"/>
                    </a:lnTo>
                    <a:lnTo>
                      <a:pt x="241498" y="116838"/>
                    </a:lnTo>
                    <a:lnTo>
                      <a:pt x="237141" y="119020"/>
                    </a:lnTo>
                    <a:cubicBezTo>
                      <a:pt x="234760" y="120271"/>
                      <a:pt x="232264" y="121304"/>
                      <a:pt x="229697" y="122106"/>
                    </a:cubicBezTo>
                    <a:lnTo>
                      <a:pt x="225071" y="123646"/>
                    </a:lnTo>
                    <a:lnTo>
                      <a:pt x="223345" y="138443"/>
                    </a:lnTo>
                    <a:lnTo>
                      <a:pt x="207097" y="138443"/>
                    </a:lnTo>
                    <a:lnTo>
                      <a:pt x="205191" y="123556"/>
                    </a:lnTo>
                    <a:lnTo>
                      <a:pt x="200475" y="122010"/>
                    </a:lnTo>
                    <a:cubicBezTo>
                      <a:pt x="197908" y="121214"/>
                      <a:pt x="195412" y="120181"/>
                      <a:pt x="193031" y="118923"/>
                    </a:cubicBezTo>
                    <a:lnTo>
                      <a:pt x="188950" y="116838"/>
                    </a:lnTo>
                    <a:lnTo>
                      <a:pt x="177239" y="125918"/>
                    </a:lnTo>
                    <a:lnTo>
                      <a:pt x="166806" y="115388"/>
                    </a:lnTo>
                    <a:lnTo>
                      <a:pt x="165355" y="114932"/>
                    </a:lnTo>
                    <a:lnTo>
                      <a:pt x="156276" y="126277"/>
                    </a:lnTo>
                    <a:lnTo>
                      <a:pt x="176155" y="146073"/>
                    </a:lnTo>
                    <a:lnTo>
                      <a:pt x="190856" y="134266"/>
                    </a:lnTo>
                    <a:lnTo>
                      <a:pt x="191491" y="134266"/>
                    </a:lnTo>
                    <a:lnTo>
                      <a:pt x="193577" y="153151"/>
                    </a:lnTo>
                    <a:lnTo>
                      <a:pt x="236775" y="153151"/>
                    </a:lnTo>
                    <a:lnTo>
                      <a:pt x="238861" y="134998"/>
                    </a:lnTo>
                    <a:lnTo>
                      <a:pt x="239496" y="134998"/>
                    </a:lnTo>
                    <a:lnTo>
                      <a:pt x="254293" y="146798"/>
                    </a:lnTo>
                    <a:lnTo>
                      <a:pt x="284786" y="116293"/>
                    </a:lnTo>
                    <a:lnTo>
                      <a:pt x="272985" y="101495"/>
                    </a:lnTo>
                    <a:lnTo>
                      <a:pt x="272985" y="100860"/>
                    </a:lnTo>
                    <a:lnTo>
                      <a:pt x="292043" y="98685"/>
                    </a:lnTo>
                    <a:lnTo>
                      <a:pt x="292043" y="55018"/>
                    </a:lnTo>
                    <a:lnTo>
                      <a:pt x="273261" y="53292"/>
                    </a:lnTo>
                    <a:lnTo>
                      <a:pt x="273261" y="52657"/>
                    </a:lnTo>
                    <a:lnTo>
                      <a:pt x="285055" y="37949"/>
                    </a:lnTo>
                    <a:lnTo>
                      <a:pt x="254293" y="6988"/>
                    </a:lnTo>
                    <a:close/>
                  </a:path>
                </a:pathLst>
              </a:custGeom>
              <a:solidFill>
                <a:srgbClr val="2D5967"/>
              </a:solidFill>
              <a:ln w="6417" cap="flat">
                <a:noFill/>
                <a:prstDash val="solid"/>
                <a:miter/>
              </a:ln>
            </p:spPr>
            <p:txBody>
              <a:bodyPr rtlCol="0" anchor="ctr"/>
              <a:lstStyle/>
              <a:p>
                <a:endParaRPr lang="en-US" sz="810"/>
              </a:p>
            </p:txBody>
          </p:sp>
          <p:sp>
            <p:nvSpPr>
              <p:cNvPr id="995" name="Freeform: Shape 994">
                <a:extLst>
                  <a:ext uri="{FF2B5EF4-FFF2-40B4-BE49-F238E27FC236}">
                    <a16:creationId xmlns:a16="http://schemas.microsoft.com/office/drawing/2014/main" id="{AC5C6440-E20C-8323-CE6A-F737BC59AF90}"/>
                  </a:ext>
                </a:extLst>
              </p:cNvPr>
              <p:cNvSpPr/>
              <p:nvPr/>
            </p:nvSpPr>
            <p:spPr>
              <a:xfrm>
                <a:off x="2066704" y="3900227"/>
                <a:ext cx="60806" cy="60819"/>
              </a:xfrm>
              <a:custGeom>
                <a:avLst/>
                <a:gdLst>
                  <a:gd name="connsiteX0" fmla="*/ 0 w 60806"/>
                  <a:gd name="connsiteY0" fmla="*/ 30409 h 60819"/>
                  <a:gd name="connsiteX1" fmla="*/ 5127 w 60806"/>
                  <a:gd name="connsiteY1" fmla="*/ 47305 h 60819"/>
                  <a:gd name="connsiteX2" fmla="*/ 18769 w 60806"/>
                  <a:gd name="connsiteY2" fmla="*/ 58509 h 60819"/>
                  <a:gd name="connsiteX3" fmla="*/ 36332 w 60806"/>
                  <a:gd name="connsiteY3" fmla="*/ 60235 h 60819"/>
                  <a:gd name="connsiteX4" fmla="*/ 51899 w 60806"/>
                  <a:gd name="connsiteY4" fmla="*/ 51912 h 60819"/>
                  <a:gd name="connsiteX5" fmla="*/ 60222 w 60806"/>
                  <a:gd name="connsiteY5" fmla="*/ 36345 h 60819"/>
                  <a:gd name="connsiteX6" fmla="*/ 58489 w 60806"/>
                  <a:gd name="connsiteY6" fmla="*/ 18769 h 60819"/>
                  <a:gd name="connsiteX7" fmla="*/ 47292 w 60806"/>
                  <a:gd name="connsiteY7" fmla="*/ 5121 h 60819"/>
                  <a:gd name="connsiteX8" fmla="*/ 30403 w 60806"/>
                  <a:gd name="connsiteY8" fmla="*/ 0 h 60819"/>
                  <a:gd name="connsiteX9" fmla="*/ 8907 w 60806"/>
                  <a:gd name="connsiteY9" fmla="*/ 8907 h 60819"/>
                  <a:gd name="connsiteX10" fmla="*/ 0 w 60806"/>
                  <a:gd name="connsiteY10" fmla="*/ 30409 h 60819"/>
                  <a:gd name="connsiteX11" fmla="*/ 45380 w 60806"/>
                  <a:gd name="connsiteY11" fmla="*/ 30409 h 60819"/>
                  <a:gd name="connsiteX12" fmla="*/ 42794 w 60806"/>
                  <a:gd name="connsiteY12" fmla="*/ 38931 h 60819"/>
                  <a:gd name="connsiteX13" fmla="*/ 35909 w 60806"/>
                  <a:gd name="connsiteY13" fmla="*/ 44584 h 60819"/>
                  <a:gd name="connsiteX14" fmla="*/ 27047 w 60806"/>
                  <a:gd name="connsiteY14" fmla="*/ 45457 h 60819"/>
                  <a:gd name="connsiteX15" fmla="*/ 19193 w 60806"/>
                  <a:gd name="connsiteY15" fmla="*/ 41260 h 60819"/>
                  <a:gd name="connsiteX16" fmla="*/ 14996 w 60806"/>
                  <a:gd name="connsiteY16" fmla="*/ 33400 h 60819"/>
                  <a:gd name="connsiteX17" fmla="*/ 15869 w 60806"/>
                  <a:gd name="connsiteY17" fmla="*/ 24538 h 60819"/>
                  <a:gd name="connsiteX18" fmla="*/ 21522 w 60806"/>
                  <a:gd name="connsiteY18" fmla="*/ 17653 h 60819"/>
                  <a:gd name="connsiteX19" fmla="*/ 30037 w 60806"/>
                  <a:gd name="connsiteY19" fmla="*/ 15067 h 60819"/>
                  <a:gd name="connsiteX20" fmla="*/ 36024 w 60806"/>
                  <a:gd name="connsiteY20" fmla="*/ 16132 h 60819"/>
                  <a:gd name="connsiteX21" fmla="*/ 41119 w 60806"/>
                  <a:gd name="connsiteY21" fmla="*/ 19430 h 60819"/>
                  <a:gd name="connsiteX22" fmla="*/ 44539 w 60806"/>
                  <a:gd name="connsiteY22" fmla="*/ 24455 h 60819"/>
                  <a:gd name="connsiteX23" fmla="*/ 45739 w 60806"/>
                  <a:gd name="connsiteY23" fmla="*/ 30409 h 60819"/>
                  <a:gd name="connsiteX24" fmla="*/ 45380 w 60806"/>
                  <a:gd name="connsiteY24" fmla="*/ 30409 h 6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806" h="60819">
                    <a:moveTo>
                      <a:pt x="0" y="30409"/>
                    </a:moveTo>
                    <a:cubicBezTo>
                      <a:pt x="0" y="36422"/>
                      <a:pt x="1784" y="42306"/>
                      <a:pt x="5127" y="47305"/>
                    </a:cubicBezTo>
                    <a:cubicBezTo>
                      <a:pt x="8464" y="52304"/>
                      <a:pt x="13212" y="56205"/>
                      <a:pt x="18769" y="58509"/>
                    </a:cubicBezTo>
                    <a:cubicBezTo>
                      <a:pt x="24326" y="60806"/>
                      <a:pt x="30435" y="61409"/>
                      <a:pt x="36332" y="60235"/>
                    </a:cubicBezTo>
                    <a:cubicBezTo>
                      <a:pt x="42229" y="59067"/>
                      <a:pt x="47651" y="56167"/>
                      <a:pt x="51899" y="51912"/>
                    </a:cubicBezTo>
                    <a:cubicBezTo>
                      <a:pt x="56154" y="47658"/>
                      <a:pt x="59048" y="42242"/>
                      <a:pt x="60222" y="36345"/>
                    </a:cubicBezTo>
                    <a:cubicBezTo>
                      <a:pt x="61396" y="30441"/>
                      <a:pt x="60793" y="24326"/>
                      <a:pt x="58489" y="18769"/>
                    </a:cubicBezTo>
                    <a:cubicBezTo>
                      <a:pt x="56192" y="13212"/>
                      <a:pt x="52291" y="8464"/>
                      <a:pt x="47292" y="5121"/>
                    </a:cubicBezTo>
                    <a:cubicBezTo>
                      <a:pt x="42293" y="1784"/>
                      <a:pt x="36416" y="0"/>
                      <a:pt x="30403" y="0"/>
                    </a:cubicBezTo>
                    <a:cubicBezTo>
                      <a:pt x="22337" y="0"/>
                      <a:pt x="14605" y="3202"/>
                      <a:pt x="8907" y="8907"/>
                    </a:cubicBezTo>
                    <a:cubicBezTo>
                      <a:pt x="3202" y="14611"/>
                      <a:pt x="0" y="22343"/>
                      <a:pt x="0" y="30409"/>
                    </a:cubicBezTo>
                    <a:close/>
                    <a:moveTo>
                      <a:pt x="45380" y="30409"/>
                    </a:moveTo>
                    <a:cubicBezTo>
                      <a:pt x="45380" y="33445"/>
                      <a:pt x="44475" y="36409"/>
                      <a:pt x="42794" y="38931"/>
                    </a:cubicBezTo>
                    <a:cubicBezTo>
                      <a:pt x="41106" y="41459"/>
                      <a:pt x="38713" y="43423"/>
                      <a:pt x="35909" y="44584"/>
                    </a:cubicBezTo>
                    <a:cubicBezTo>
                      <a:pt x="33104" y="45746"/>
                      <a:pt x="30024" y="46047"/>
                      <a:pt x="27047" y="45457"/>
                    </a:cubicBezTo>
                    <a:cubicBezTo>
                      <a:pt x="24076" y="44867"/>
                      <a:pt x="21342" y="43404"/>
                      <a:pt x="19193" y="41260"/>
                    </a:cubicBezTo>
                    <a:cubicBezTo>
                      <a:pt x="17049" y="39111"/>
                      <a:pt x="15586" y="36377"/>
                      <a:pt x="14996" y="33400"/>
                    </a:cubicBezTo>
                    <a:cubicBezTo>
                      <a:pt x="14406" y="30429"/>
                      <a:pt x="14707" y="27342"/>
                      <a:pt x="15869" y="24538"/>
                    </a:cubicBezTo>
                    <a:cubicBezTo>
                      <a:pt x="17030" y="21734"/>
                      <a:pt x="18994" y="19340"/>
                      <a:pt x="21522" y="17653"/>
                    </a:cubicBezTo>
                    <a:cubicBezTo>
                      <a:pt x="24044" y="15965"/>
                      <a:pt x="27008" y="15067"/>
                      <a:pt x="30037" y="15067"/>
                    </a:cubicBezTo>
                    <a:cubicBezTo>
                      <a:pt x="32084" y="15022"/>
                      <a:pt x="34118" y="15381"/>
                      <a:pt x="36024" y="16132"/>
                    </a:cubicBezTo>
                    <a:cubicBezTo>
                      <a:pt x="37923" y="16876"/>
                      <a:pt x="39656" y="17999"/>
                      <a:pt x="41119" y="19430"/>
                    </a:cubicBezTo>
                    <a:cubicBezTo>
                      <a:pt x="42582" y="20861"/>
                      <a:pt x="43744" y="22568"/>
                      <a:pt x="44539" y="24455"/>
                    </a:cubicBezTo>
                    <a:cubicBezTo>
                      <a:pt x="45335" y="26341"/>
                      <a:pt x="45739" y="28362"/>
                      <a:pt x="45739" y="30409"/>
                    </a:cubicBezTo>
                    <a:lnTo>
                      <a:pt x="45380" y="30409"/>
                    </a:lnTo>
                    <a:close/>
                  </a:path>
                </a:pathLst>
              </a:custGeom>
              <a:solidFill>
                <a:srgbClr val="2D5967"/>
              </a:solidFill>
              <a:ln w="6417" cap="flat">
                <a:noFill/>
                <a:prstDash val="solid"/>
                <a:miter/>
              </a:ln>
            </p:spPr>
            <p:txBody>
              <a:bodyPr rtlCol="0" anchor="ctr"/>
              <a:lstStyle/>
              <a:p>
                <a:endParaRPr lang="en-US" sz="810"/>
              </a:p>
            </p:txBody>
          </p:sp>
          <p:sp>
            <p:nvSpPr>
              <p:cNvPr id="996" name="Freeform: Shape 995">
                <a:extLst>
                  <a:ext uri="{FF2B5EF4-FFF2-40B4-BE49-F238E27FC236}">
                    <a16:creationId xmlns:a16="http://schemas.microsoft.com/office/drawing/2014/main" id="{B984380E-7D05-F2DB-8768-71FFD363D54C}"/>
                  </a:ext>
                </a:extLst>
              </p:cNvPr>
              <p:cNvSpPr/>
              <p:nvPr/>
            </p:nvSpPr>
            <p:spPr>
              <a:xfrm>
                <a:off x="2137129" y="3904404"/>
                <a:ext cx="89" cy="89"/>
              </a:xfrm>
              <a:custGeom>
                <a:avLst/>
                <a:gdLst>
                  <a:gd name="connsiteX0" fmla="*/ 90 w 89"/>
                  <a:gd name="connsiteY0" fmla="*/ 90 h 89"/>
                  <a:gd name="connsiteX1" fmla="*/ 90 w 89"/>
                  <a:gd name="connsiteY1" fmla="*/ 0 h 89"/>
                  <a:gd name="connsiteX2" fmla="*/ 0 w 89"/>
                  <a:gd name="connsiteY2" fmla="*/ 0 h 89"/>
                  <a:gd name="connsiteX3" fmla="*/ 90 w 89"/>
                  <a:gd name="connsiteY3" fmla="*/ 90 h 89"/>
                </a:gdLst>
                <a:ahLst/>
                <a:cxnLst>
                  <a:cxn ang="0">
                    <a:pos x="connsiteX0" y="connsiteY0"/>
                  </a:cxn>
                  <a:cxn ang="0">
                    <a:pos x="connsiteX1" y="connsiteY1"/>
                  </a:cxn>
                  <a:cxn ang="0">
                    <a:pos x="connsiteX2" y="connsiteY2"/>
                  </a:cxn>
                  <a:cxn ang="0">
                    <a:pos x="connsiteX3" y="connsiteY3"/>
                  </a:cxn>
                </a:cxnLst>
                <a:rect l="l" t="t" r="r" b="b"/>
                <a:pathLst>
                  <a:path w="89" h="89">
                    <a:moveTo>
                      <a:pt x="90" y="90"/>
                    </a:moveTo>
                    <a:lnTo>
                      <a:pt x="90" y="0"/>
                    </a:lnTo>
                    <a:lnTo>
                      <a:pt x="0" y="0"/>
                    </a:lnTo>
                    <a:lnTo>
                      <a:pt x="90" y="90"/>
                    </a:lnTo>
                    <a:close/>
                  </a:path>
                </a:pathLst>
              </a:custGeom>
              <a:solidFill>
                <a:srgbClr val="2D5967"/>
              </a:solidFill>
              <a:ln w="6417" cap="flat">
                <a:noFill/>
                <a:prstDash val="solid"/>
                <a:miter/>
              </a:ln>
            </p:spPr>
            <p:txBody>
              <a:bodyPr rtlCol="0" anchor="ctr"/>
              <a:lstStyle/>
              <a:p>
                <a:endParaRPr lang="en-US" sz="810"/>
              </a:p>
            </p:txBody>
          </p:sp>
        </p:grpSp>
        <p:sp>
          <p:nvSpPr>
            <p:cNvPr id="997" name="TextBox 996">
              <a:extLst>
                <a:ext uri="{FF2B5EF4-FFF2-40B4-BE49-F238E27FC236}">
                  <a16:creationId xmlns:a16="http://schemas.microsoft.com/office/drawing/2014/main" id="{3CAD42AC-2464-0359-040D-9AEF94BC9CED}"/>
                </a:ext>
              </a:extLst>
            </p:cNvPr>
            <p:cNvSpPr txBox="1"/>
            <p:nvPr/>
          </p:nvSpPr>
          <p:spPr>
            <a:xfrm>
              <a:off x="1891813" y="4043034"/>
              <a:ext cx="55335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DevOps</a:t>
              </a:r>
            </a:p>
          </p:txBody>
        </p:sp>
      </p:grpSp>
      <p:grpSp>
        <p:nvGrpSpPr>
          <p:cNvPr id="998" name="Graphic 4">
            <a:extLst>
              <a:ext uri="{FF2B5EF4-FFF2-40B4-BE49-F238E27FC236}">
                <a16:creationId xmlns:a16="http://schemas.microsoft.com/office/drawing/2014/main" id="{B2A05D82-7C8B-E9EE-B858-BA983738D942}"/>
              </a:ext>
            </a:extLst>
          </p:cNvPr>
          <p:cNvGrpSpPr/>
          <p:nvPr/>
        </p:nvGrpSpPr>
        <p:grpSpPr>
          <a:xfrm>
            <a:off x="2225643" y="2613706"/>
            <a:ext cx="814647" cy="664595"/>
            <a:chOff x="2524578" y="3698090"/>
            <a:chExt cx="814647" cy="664595"/>
          </a:xfrm>
        </p:grpSpPr>
        <p:grpSp>
          <p:nvGrpSpPr>
            <p:cNvPr id="999" name="Graphic 4">
              <a:extLst>
                <a:ext uri="{FF2B5EF4-FFF2-40B4-BE49-F238E27FC236}">
                  <a16:creationId xmlns:a16="http://schemas.microsoft.com/office/drawing/2014/main" id="{C53D41E7-F53B-7898-49E4-34093DC6546D}"/>
                </a:ext>
              </a:extLst>
            </p:cNvPr>
            <p:cNvGrpSpPr/>
            <p:nvPr/>
          </p:nvGrpSpPr>
          <p:grpSpPr>
            <a:xfrm>
              <a:off x="2744271" y="3698090"/>
              <a:ext cx="368948" cy="385010"/>
              <a:chOff x="2744271" y="3698090"/>
              <a:chExt cx="368948" cy="385010"/>
            </a:xfrm>
          </p:grpSpPr>
          <p:sp>
            <p:nvSpPr>
              <p:cNvPr id="1000" name="Freeform: Shape 999">
                <a:extLst>
                  <a:ext uri="{FF2B5EF4-FFF2-40B4-BE49-F238E27FC236}">
                    <a16:creationId xmlns:a16="http://schemas.microsoft.com/office/drawing/2014/main" id="{97DB1FD8-C0E9-9C1C-6A02-A7F7330C136E}"/>
                  </a:ext>
                </a:extLst>
              </p:cNvPr>
              <p:cNvSpPr/>
              <p:nvPr/>
            </p:nvSpPr>
            <p:spPr>
              <a:xfrm>
                <a:off x="2744271" y="3698090"/>
                <a:ext cx="368948" cy="385010"/>
              </a:xfrm>
              <a:custGeom>
                <a:avLst/>
                <a:gdLst>
                  <a:gd name="connsiteX0" fmla="*/ 327817 w 368948"/>
                  <a:gd name="connsiteY0" fmla="*/ 68455 h 385010"/>
                  <a:gd name="connsiteX1" fmla="*/ 300347 w 368948"/>
                  <a:gd name="connsiteY1" fmla="*/ 57007 h 385010"/>
                  <a:gd name="connsiteX2" fmla="*/ 293545 w 368948"/>
                  <a:gd name="connsiteY2" fmla="*/ 53780 h 385010"/>
                  <a:gd name="connsiteX3" fmla="*/ 288899 w 368948"/>
                  <a:gd name="connsiteY3" fmla="*/ 47851 h 385010"/>
                  <a:gd name="connsiteX4" fmla="*/ 262141 w 368948"/>
                  <a:gd name="connsiteY4" fmla="*/ 16312 h 385010"/>
                  <a:gd name="connsiteX5" fmla="*/ 223781 w 368948"/>
                  <a:gd name="connsiteY5" fmla="*/ 854 h 385010"/>
                  <a:gd name="connsiteX6" fmla="*/ 182630 w 368948"/>
                  <a:gd name="connsiteY6" fmla="*/ 5031 h 385010"/>
                  <a:gd name="connsiteX7" fmla="*/ 148159 w 368948"/>
                  <a:gd name="connsiteY7" fmla="*/ 27888 h 385010"/>
                  <a:gd name="connsiteX8" fmla="*/ 143256 w 368948"/>
                  <a:gd name="connsiteY8" fmla="*/ 31430 h 385010"/>
                  <a:gd name="connsiteX9" fmla="*/ 137353 w 368948"/>
                  <a:gd name="connsiteY9" fmla="*/ 32739 h 385010"/>
                  <a:gd name="connsiteX10" fmla="*/ 135703 w 368948"/>
                  <a:gd name="connsiteY10" fmla="*/ 32739 h 385010"/>
                  <a:gd name="connsiteX11" fmla="*/ 129023 w 368948"/>
                  <a:gd name="connsiteY11" fmla="*/ 32739 h 385010"/>
                  <a:gd name="connsiteX12" fmla="*/ 100360 w 368948"/>
                  <a:gd name="connsiteY12" fmla="*/ 38784 h 385010"/>
                  <a:gd name="connsiteX13" fmla="*/ 73428 w 368948"/>
                  <a:gd name="connsiteY13" fmla="*/ 59446 h 385010"/>
                  <a:gd name="connsiteX14" fmla="*/ 59151 w 368948"/>
                  <a:gd name="connsiteY14" fmla="*/ 90247 h 385010"/>
                  <a:gd name="connsiteX15" fmla="*/ 55961 w 368948"/>
                  <a:gd name="connsiteY15" fmla="*/ 96715 h 385010"/>
                  <a:gd name="connsiteX16" fmla="*/ 50270 w 368948"/>
                  <a:gd name="connsiteY16" fmla="*/ 101142 h 385010"/>
                  <a:gd name="connsiteX17" fmla="*/ 16138 w 368948"/>
                  <a:gd name="connsiteY17" fmla="*/ 132059 h 385010"/>
                  <a:gd name="connsiteX18" fmla="*/ 1373 w 368948"/>
                  <a:gd name="connsiteY18" fmla="*/ 175680 h 385010"/>
                  <a:gd name="connsiteX19" fmla="*/ 732 w 368948"/>
                  <a:gd name="connsiteY19" fmla="*/ 183554 h 385010"/>
                  <a:gd name="connsiteX20" fmla="*/ 0 w 368948"/>
                  <a:gd name="connsiteY20" fmla="*/ 193539 h 385010"/>
                  <a:gd name="connsiteX21" fmla="*/ 104569 w 368948"/>
                  <a:gd name="connsiteY21" fmla="*/ 193539 h 385010"/>
                  <a:gd name="connsiteX22" fmla="*/ 104569 w 368948"/>
                  <a:gd name="connsiteY22" fmla="*/ 216248 h 385010"/>
                  <a:gd name="connsiteX23" fmla="*/ 56128 w 368948"/>
                  <a:gd name="connsiteY23" fmla="*/ 216248 h 385010"/>
                  <a:gd name="connsiteX24" fmla="*/ 56128 w 368948"/>
                  <a:gd name="connsiteY24" fmla="*/ 385011 h 385010"/>
                  <a:gd name="connsiteX25" fmla="*/ 91568 w 368948"/>
                  <a:gd name="connsiteY25" fmla="*/ 385011 h 385010"/>
                  <a:gd name="connsiteX26" fmla="*/ 94315 w 368948"/>
                  <a:gd name="connsiteY26" fmla="*/ 381533 h 385010"/>
                  <a:gd name="connsiteX27" fmla="*/ 116934 w 368948"/>
                  <a:gd name="connsiteY27" fmla="*/ 352869 h 385010"/>
                  <a:gd name="connsiteX28" fmla="*/ 234966 w 368948"/>
                  <a:gd name="connsiteY28" fmla="*/ 352869 h 385010"/>
                  <a:gd name="connsiteX29" fmla="*/ 234966 w 368948"/>
                  <a:gd name="connsiteY29" fmla="*/ 337667 h 385010"/>
                  <a:gd name="connsiteX30" fmla="*/ 299525 w 368948"/>
                  <a:gd name="connsiteY30" fmla="*/ 337667 h 385010"/>
                  <a:gd name="connsiteX31" fmla="*/ 299525 w 368948"/>
                  <a:gd name="connsiteY31" fmla="*/ 193539 h 385010"/>
                  <a:gd name="connsiteX32" fmla="*/ 353735 w 368948"/>
                  <a:gd name="connsiteY32" fmla="*/ 193539 h 385010"/>
                  <a:gd name="connsiteX33" fmla="*/ 356391 w 368948"/>
                  <a:gd name="connsiteY33" fmla="*/ 188777 h 385010"/>
                  <a:gd name="connsiteX34" fmla="*/ 358496 w 368948"/>
                  <a:gd name="connsiteY34" fmla="*/ 184748 h 385010"/>
                  <a:gd name="connsiteX35" fmla="*/ 366030 w 368948"/>
                  <a:gd name="connsiteY35" fmla="*/ 120566 h 385010"/>
                  <a:gd name="connsiteX36" fmla="*/ 327817 w 368948"/>
                  <a:gd name="connsiteY36" fmla="*/ 68455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8948" h="385010">
                    <a:moveTo>
                      <a:pt x="327817" y="68455"/>
                    </a:moveTo>
                    <a:cubicBezTo>
                      <a:pt x="319379" y="63110"/>
                      <a:pt x="310088" y="59234"/>
                      <a:pt x="300347" y="57007"/>
                    </a:cubicBezTo>
                    <a:cubicBezTo>
                      <a:pt x="297863" y="56475"/>
                      <a:pt x="295534" y="55371"/>
                      <a:pt x="293545" y="53780"/>
                    </a:cubicBezTo>
                    <a:cubicBezTo>
                      <a:pt x="291556" y="52188"/>
                      <a:pt x="289971" y="50161"/>
                      <a:pt x="288899" y="47851"/>
                    </a:cubicBezTo>
                    <a:cubicBezTo>
                      <a:pt x="282675" y="35325"/>
                      <a:pt x="273486" y="24500"/>
                      <a:pt x="262141" y="16312"/>
                    </a:cubicBezTo>
                    <a:cubicBezTo>
                      <a:pt x="250796" y="8124"/>
                      <a:pt x="237635" y="2817"/>
                      <a:pt x="223781" y="854"/>
                    </a:cubicBezTo>
                    <a:cubicBezTo>
                      <a:pt x="209927" y="-1110"/>
                      <a:pt x="195804" y="327"/>
                      <a:pt x="182630" y="5031"/>
                    </a:cubicBezTo>
                    <a:cubicBezTo>
                      <a:pt x="169456" y="9741"/>
                      <a:pt x="157623" y="17589"/>
                      <a:pt x="148159" y="27888"/>
                    </a:cubicBezTo>
                    <a:cubicBezTo>
                      <a:pt x="146785" y="29389"/>
                      <a:pt x="145117" y="30596"/>
                      <a:pt x="143256" y="31430"/>
                    </a:cubicBezTo>
                    <a:cubicBezTo>
                      <a:pt x="141402" y="32264"/>
                      <a:pt x="139393" y="32713"/>
                      <a:pt x="137353" y="32739"/>
                    </a:cubicBezTo>
                    <a:lnTo>
                      <a:pt x="135703" y="32739"/>
                    </a:lnTo>
                    <a:cubicBezTo>
                      <a:pt x="133509" y="32739"/>
                      <a:pt x="131218" y="32739"/>
                      <a:pt x="129023" y="32739"/>
                    </a:cubicBezTo>
                    <a:cubicBezTo>
                      <a:pt x="119154" y="32765"/>
                      <a:pt x="109394" y="34824"/>
                      <a:pt x="100360" y="38784"/>
                    </a:cubicBezTo>
                    <a:cubicBezTo>
                      <a:pt x="89842" y="43397"/>
                      <a:pt x="80602" y="50488"/>
                      <a:pt x="73428" y="59446"/>
                    </a:cubicBezTo>
                    <a:cubicBezTo>
                      <a:pt x="66248" y="68410"/>
                      <a:pt x="61351" y="78979"/>
                      <a:pt x="59151" y="90247"/>
                    </a:cubicBezTo>
                    <a:cubicBezTo>
                      <a:pt x="58592" y="92615"/>
                      <a:pt x="57501" y="94828"/>
                      <a:pt x="55961" y="96715"/>
                    </a:cubicBezTo>
                    <a:cubicBezTo>
                      <a:pt x="54421" y="98601"/>
                      <a:pt x="52477" y="100116"/>
                      <a:pt x="50270" y="101142"/>
                    </a:cubicBezTo>
                    <a:cubicBezTo>
                      <a:pt x="36448" y="108374"/>
                      <a:pt x="24698" y="119013"/>
                      <a:pt x="16138" y="132059"/>
                    </a:cubicBezTo>
                    <a:cubicBezTo>
                      <a:pt x="7578" y="145104"/>
                      <a:pt x="2496" y="160120"/>
                      <a:pt x="1373" y="175680"/>
                    </a:cubicBezTo>
                    <a:lnTo>
                      <a:pt x="732" y="183554"/>
                    </a:lnTo>
                    <a:lnTo>
                      <a:pt x="0" y="193539"/>
                    </a:lnTo>
                    <a:lnTo>
                      <a:pt x="104569" y="193539"/>
                    </a:lnTo>
                    <a:lnTo>
                      <a:pt x="104569" y="216248"/>
                    </a:lnTo>
                    <a:lnTo>
                      <a:pt x="56128" y="216248"/>
                    </a:lnTo>
                    <a:lnTo>
                      <a:pt x="56128" y="385011"/>
                    </a:lnTo>
                    <a:lnTo>
                      <a:pt x="91568" y="385011"/>
                    </a:lnTo>
                    <a:lnTo>
                      <a:pt x="94315" y="381533"/>
                    </a:lnTo>
                    <a:lnTo>
                      <a:pt x="116934" y="352869"/>
                    </a:lnTo>
                    <a:lnTo>
                      <a:pt x="234966" y="352869"/>
                    </a:lnTo>
                    <a:lnTo>
                      <a:pt x="234966" y="337667"/>
                    </a:lnTo>
                    <a:lnTo>
                      <a:pt x="299525" y="337667"/>
                    </a:lnTo>
                    <a:lnTo>
                      <a:pt x="299525" y="193539"/>
                    </a:lnTo>
                    <a:lnTo>
                      <a:pt x="353735" y="193539"/>
                    </a:lnTo>
                    <a:lnTo>
                      <a:pt x="356391" y="188777"/>
                    </a:lnTo>
                    <a:lnTo>
                      <a:pt x="358496" y="184748"/>
                    </a:lnTo>
                    <a:cubicBezTo>
                      <a:pt x="369026" y="165073"/>
                      <a:pt x="371721" y="142146"/>
                      <a:pt x="366030" y="120566"/>
                    </a:cubicBezTo>
                    <a:cubicBezTo>
                      <a:pt x="360338" y="98993"/>
                      <a:pt x="346683" y="80371"/>
                      <a:pt x="327817" y="68455"/>
                    </a:cubicBezTo>
                    <a:close/>
                  </a:path>
                </a:pathLst>
              </a:custGeom>
              <a:solidFill>
                <a:srgbClr val="FFFFFF"/>
              </a:solidFill>
              <a:ln w="6417" cap="flat">
                <a:noFill/>
                <a:prstDash val="solid"/>
                <a:miter/>
              </a:ln>
            </p:spPr>
            <p:txBody>
              <a:bodyPr rtlCol="0" anchor="ctr"/>
              <a:lstStyle/>
              <a:p>
                <a:endParaRPr lang="en-US" sz="810"/>
              </a:p>
            </p:txBody>
          </p:sp>
          <p:sp>
            <p:nvSpPr>
              <p:cNvPr id="1001" name="Freeform: Shape 1000">
                <a:extLst>
                  <a:ext uri="{FF2B5EF4-FFF2-40B4-BE49-F238E27FC236}">
                    <a16:creationId xmlns:a16="http://schemas.microsoft.com/office/drawing/2014/main" id="{D2E10525-F561-C50F-29B1-68EB79BB19C9}"/>
                  </a:ext>
                </a:extLst>
              </p:cNvPr>
              <p:cNvSpPr/>
              <p:nvPr/>
            </p:nvSpPr>
            <p:spPr>
              <a:xfrm>
                <a:off x="2754172" y="3708156"/>
                <a:ext cx="349911" cy="174327"/>
              </a:xfrm>
              <a:custGeom>
                <a:avLst/>
                <a:gdLst>
                  <a:gd name="connsiteX0" fmla="*/ 338071 w 349911"/>
                  <a:gd name="connsiteY0" fmla="*/ 174328 h 174327"/>
                  <a:gd name="connsiteX1" fmla="*/ 295585 w 349911"/>
                  <a:gd name="connsiteY1" fmla="*/ 174328 h 174327"/>
                  <a:gd name="connsiteX2" fmla="*/ 295585 w 349911"/>
                  <a:gd name="connsiteY2" fmla="*/ 159306 h 174327"/>
                  <a:gd name="connsiteX3" fmla="*/ 328914 w 349911"/>
                  <a:gd name="connsiteY3" fmla="*/ 159306 h 174327"/>
                  <a:gd name="connsiteX4" fmla="*/ 334504 w 349911"/>
                  <a:gd name="connsiteY4" fmla="*/ 131733 h 174327"/>
                  <a:gd name="connsiteX5" fmla="*/ 327740 w 349911"/>
                  <a:gd name="connsiteY5" fmla="*/ 104416 h 174327"/>
                  <a:gd name="connsiteX6" fmla="*/ 309927 w 349911"/>
                  <a:gd name="connsiteY6" fmla="*/ 82631 h 174327"/>
                  <a:gd name="connsiteX7" fmla="*/ 284504 w 349911"/>
                  <a:gd name="connsiteY7" fmla="*/ 70574 h 174327"/>
                  <a:gd name="connsiteX8" fmla="*/ 268340 w 349911"/>
                  <a:gd name="connsiteY8" fmla="*/ 62803 h 174327"/>
                  <a:gd name="connsiteX9" fmla="*/ 257033 w 349911"/>
                  <a:gd name="connsiteY9" fmla="*/ 48872 h 174327"/>
                  <a:gd name="connsiteX10" fmla="*/ 237879 w 349911"/>
                  <a:gd name="connsiteY10" fmla="*/ 26342 h 174327"/>
                  <a:gd name="connsiteX11" fmla="*/ 210460 w 349911"/>
                  <a:gd name="connsiteY11" fmla="*/ 15267 h 174327"/>
                  <a:gd name="connsiteX12" fmla="*/ 181032 w 349911"/>
                  <a:gd name="connsiteY12" fmla="*/ 18174 h 174327"/>
                  <a:gd name="connsiteX13" fmla="*/ 156308 w 349911"/>
                  <a:gd name="connsiteY13" fmla="*/ 34402 h 174327"/>
                  <a:gd name="connsiteX14" fmla="*/ 141305 w 349911"/>
                  <a:gd name="connsiteY14" fmla="*/ 44387 h 174327"/>
                  <a:gd name="connsiteX15" fmla="*/ 123435 w 349911"/>
                  <a:gd name="connsiteY15" fmla="*/ 46677 h 174327"/>
                  <a:gd name="connsiteX16" fmla="*/ 99994 w 349911"/>
                  <a:gd name="connsiteY16" fmla="*/ 50521 h 174327"/>
                  <a:gd name="connsiteX17" fmla="*/ 82084 w 349911"/>
                  <a:gd name="connsiteY17" fmla="*/ 64138 h 174327"/>
                  <a:gd name="connsiteX18" fmla="*/ 72523 w 349911"/>
                  <a:gd name="connsiteY18" fmla="*/ 84492 h 174327"/>
                  <a:gd name="connsiteX19" fmla="*/ 65227 w 349911"/>
                  <a:gd name="connsiteY19" fmla="*/ 100893 h 174327"/>
                  <a:gd name="connsiteX20" fmla="*/ 51553 w 349911"/>
                  <a:gd name="connsiteY20" fmla="*/ 112514 h 174327"/>
                  <a:gd name="connsiteX21" fmla="*/ 28760 w 349911"/>
                  <a:gd name="connsiteY21" fmla="*/ 131925 h 174327"/>
                  <a:gd name="connsiteX22" fmla="*/ 16665 w 349911"/>
                  <a:gd name="connsiteY22" fmla="*/ 159306 h 174327"/>
                  <a:gd name="connsiteX23" fmla="*/ 88822 w 349911"/>
                  <a:gd name="connsiteY23" fmla="*/ 159306 h 174327"/>
                  <a:gd name="connsiteX24" fmla="*/ 88822 w 349911"/>
                  <a:gd name="connsiteY24" fmla="*/ 174328 h 174327"/>
                  <a:gd name="connsiteX25" fmla="*/ 0 w 349911"/>
                  <a:gd name="connsiteY25" fmla="*/ 174328 h 174327"/>
                  <a:gd name="connsiteX26" fmla="*/ 546 w 349911"/>
                  <a:gd name="connsiteY26" fmla="*/ 166268 h 174327"/>
                  <a:gd name="connsiteX27" fmla="*/ 14059 w 349911"/>
                  <a:gd name="connsiteY27" fmla="*/ 126952 h 174327"/>
                  <a:gd name="connsiteX28" fmla="*/ 45046 w 349911"/>
                  <a:gd name="connsiteY28" fmla="*/ 99238 h 174327"/>
                  <a:gd name="connsiteX29" fmla="*/ 53388 w 349911"/>
                  <a:gd name="connsiteY29" fmla="*/ 92012 h 174327"/>
                  <a:gd name="connsiteX30" fmla="*/ 57867 w 349911"/>
                  <a:gd name="connsiteY30" fmla="*/ 81932 h 174327"/>
                  <a:gd name="connsiteX31" fmla="*/ 81584 w 349911"/>
                  <a:gd name="connsiteY31" fmla="*/ 44149 h 174327"/>
                  <a:gd name="connsiteX32" fmla="*/ 124532 w 349911"/>
                  <a:gd name="connsiteY32" fmla="*/ 32118 h 174327"/>
                  <a:gd name="connsiteX33" fmla="*/ 135646 w 349911"/>
                  <a:gd name="connsiteY33" fmla="*/ 30738 h 174327"/>
                  <a:gd name="connsiteX34" fmla="*/ 144950 w 349911"/>
                  <a:gd name="connsiteY34" fmla="*/ 24514 h 174327"/>
                  <a:gd name="connsiteX35" fmla="*/ 175796 w 349911"/>
                  <a:gd name="connsiteY35" fmla="*/ 4352 h 174327"/>
                  <a:gd name="connsiteX36" fmla="*/ 212474 w 349911"/>
                  <a:gd name="connsiteY36" fmla="*/ 810 h 174327"/>
                  <a:gd name="connsiteX37" fmla="*/ 246612 w 349911"/>
                  <a:gd name="connsiteY37" fmla="*/ 14690 h 174327"/>
                  <a:gd name="connsiteX38" fmla="*/ 270406 w 349911"/>
                  <a:gd name="connsiteY38" fmla="*/ 42827 h 174327"/>
                  <a:gd name="connsiteX39" fmla="*/ 277702 w 349911"/>
                  <a:gd name="connsiteY39" fmla="*/ 51683 h 174327"/>
                  <a:gd name="connsiteX40" fmla="*/ 288078 w 349911"/>
                  <a:gd name="connsiteY40" fmla="*/ 56566 h 174327"/>
                  <a:gd name="connsiteX41" fmla="*/ 313078 w 349911"/>
                  <a:gd name="connsiteY41" fmla="*/ 66820 h 174327"/>
                  <a:gd name="connsiteX42" fmla="*/ 347299 w 349911"/>
                  <a:gd name="connsiteY42" fmla="*/ 113522 h 174327"/>
                  <a:gd name="connsiteX43" fmla="*/ 340548 w 349911"/>
                  <a:gd name="connsiteY43" fmla="*/ 171030 h 174327"/>
                  <a:gd name="connsiteX44" fmla="*/ 338071 w 349911"/>
                  <a:gd name="connsiteY44" fmla="*/ 174328 h 17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49911" h="174327">
                    <a:moveTo>
                      <a:pt x="338071" y="174328"/>
                    </a:moveTo>
                    <a:lnTo>
                      <a:pt x="295585" y="174328"/>
                    </a:lnTo>
                    <a:lnTo>
                      <a:pt x="295585" y="159306"/>
                    </a:lnTo>
                    <a:lnTo>
                      <a:pt x="328914" y="159306"/>
                    </a:lnTo>
                    <a:cubicBezTo>
                      <a:pt x="332797" y="150643"/>
                      <a:pt x="334703" y="141223"/>
                      <a:pt x="334504" y="131733"/>
                    </a:cubicBezTo>
                    <a:cubicBezTo>
                      <a:pt x="334298" y="122236"/>
                      <a:pt x="331988" y="112906"/>
                      <a:pt x="327740" y="104416"/>
                    </a:cubicBezTo>
                    <a:cubicBezTo>
                      <a:pt x="323486" y="95927"/>
                      <a:pt x="317403" y="88483"/>
                      <a:pt x="309927" y="82631"/>
                    </a:cubicBezTo>
                    <a:cubicBezTo>
                      <a:pt x="302451" y="76779"/>
                      <a:pt x="293770" y="72659"/>
                      <a:pt x="284504" y="70574"/>
                    </a:cubicBezTo>
                    <a:cubicBezTo>
                      <a:pt x="278606" y="69207"/>
                      <a:pt x="273088" y="66557"/>
                      <a:pt x="268340" y="62803"/>
                    </a:cubicBezTo>
                    <a:cubicBezTo>
                      <a:pt x="263591" y="59049"/>
                      <a:pt x="259728" y="54294"/>
                      <a:pt x="257033" y="48872"/>
                    </a:cubicBezTo>
                    <a:cubicBezTo>
                      <a:pt x="252567" y="39927"/>
                      <a:pt x="245990" y="32195"/>
                      <a:pt x="237879" y="26342"/>
                    </a:cubicBezTo>
                    <a:cubicBezTo>
                      <a:pt x="229768" y="20484"/>
                      <a:pt x="220361" y="16685"/>
                      <a:pt x="210460" y="15267"/>
                    </a:cubicBezTo>
                    <a:cubicBezTo>
                      <a:pt x="200558" y="13842"/>
                      <a:pt x="190458" y="14844"/>
                      <a:pt x="181032" y="18174"/>
                    </a:cubicBezTo>
                    <a:cubicBezTo>
                      <a:pt x="171599" y="21511"/>
                      <a:pt x="163116" y="27074"/>
                      <a:pt x="156308" y="34402"/>
                    </a:cubicBezTo>
                    <a:cubicBezTo>
                      <a:pt x="152143" y="38843"/>
                      <a:pt x="147010" y="42256"/>
                      <a:pt x="141305" y="44387"/>
                    </a:cubicBezTo>
                    <a:cubicBezTo>
                      <a:pt x="135601" y="46511"/>
                      <a:pt x="129486" y="47300"/>
                      <a:pt x="123435" y="46677"/>
                    </a:cubicBezTo>
                    <a:cubicBezTo>
                      <a:pt x="115420" y="45908"/>
                      <a:pt x="107341" y="47229"/>
                      <a:pt x="99994" y="50521"/>
                    </a:cubicBezTo>
                    <a:cubicBezTo>
                      <a:pt x="93012" y="53550"/>
                      <a:pt x="86871" y="58221"/>
                      <a:pt x="82084" y="64138"/>
                    </a:cubicBezTo>
                    <a:cubicBezTo>
                      <a:pt x="77304" y="70048"/>
                      <a:pt x="74018" y="77036"/>
                      <a:pt x="72523" y="84492"/>
                    </a:cubicBezTo>
                    <a:cubicBezTo>
                      <a:pt x="71349" y="90440"/>
                      <a:pt x="68859" y="96042"/>
                      <a:pt x="65227" y="100893"/>
                    </a:cubicBezTo>
                    <a:cubicBezTo>
                      <a:pt x="61602" y="105745"/>
                      <a:pt x="56924" y="109716"/>
                      <a:pt x="51553" y="112514"/>
                    </a:cubicBezTo>
                    <a:cubicBezTo>
                      <a:pt x="42595" y="117192"/>
                      <a:pt x="34805" y="123827"/>
                      <a:pt x="28760" y="131925"/>
                    </a:cubicBezTo>
                    <a:cubicBezTo>
                      <a:pt x="22722" y="140030"/>
                      <a:pt x="18583" y="149385"/>
                      <a:pt x="16665" y="159306"/>
                    </a:cubicBezTo>
                    <a:lnTo>
                      <a:pt x="88822" y="159306"/>
                    </a:lnTo>
                    <a:lnTo>
                      <a:pt x="88822" y="174328"/>
                    </a:lnTo>
                    <a:lnTo>
                      <a:pt x="0" y="174328"/>
                    </a:lnTo>
                    <a:lnTo>
                      <a:pt x="546" y="166268"/>
                    </a:lnTo>
                    <a:cubicBezTo>
                      <a:pt x="1617" y="152222"/>
                      <a:pt x="6269" y="138689"/>
                      <a:pt x="14059" y="126952"/>
                    </a:cubicBezTo>
                    <a:cubicBezTo>
                      <a:pt x="21856" y="115216"/>
                      <a:pt x="32521" y="105674"/>
                      <a:pt x="45046" y="99238"/>
                    </a:cubicBezTo>
                    <a:cubicBezTo>
                      <a:pt x="48325" y="97467"/>
                      <a:pt x="51174" y="95003"/>
                      <a:pt x="53388" y="92012"/>
                    </a:cubicBezTo>
                    <a:cubicBezTo>
                      <a:pt x="55602" y="89022"/>
                      <a:pt x="57136" y="85576"/>
                      <a:pt x="57867" y="81932"/>
                    </a:cubicBezTo>
                    <a:cubicBezTo>
                      <a:pt x="60806" y="66826"/>
                      <a:pt x="69257" y="53357"/>
                      <a:pt x="81584" y="44149"/>
                    </a:cubicBezTo>
                    <a:cubicBezTo>
                      <a:pt x="93904" y="34941"/>
                      <a:pt x="109215" y="30648"/>
                      <a:pt x="124532" y="32118"/>
                    </a:cubicBezTo>
                    <a:cubicBezTo>
                      <a:pt x="128292" y="32528"/>
                      <a:pt x="132097" y="32053"/>
                      <a:pt x="135646" y="30738"/>
                    </a:cubicBezTo>
                    <a:cubicBezTo>
                      <a:pt x="139188" y="29416"/>
                      <a:pt x="142377" y="27286"/>
                      <a:pt x="144950" y="24514"/>
                    </a:cubicBezTo>
                    <a:cubicBezTo>
                      <a:pt x="153452" y="15402"/>
                      <a:pt x="164040" y="8484"/>
                      <a:pt x="175796" y="4352"/>
                    </a:cubicBezTo>
                    <a:cubicBezTo>
                      <a:pt x="187558" y="226"/>
                      <a:pt x="200141" y="-993"/>
                      <a:pt x="212474" y="810"/>
                    </a:cubicBezTo>
                    <a:cubicBezTo>
                      <a:pt x="224808" y="2613"/>
                      <a:pt x="236518" y="7374"/>
                      <a:pt x="246612" y="14690"/>
                    </a:cubicBezTo>
                    <a:cubicBezTo>
                      <a:pt x="256699" y="22011"/>
                      <a:pt x="264862" y="31662"/>
                      <a:pt x="270406" y="42827"/>
                    </a:cubicBezTo>
                    <a:cubicBezTo>
                      <a:pt x="272151" y="46280"/>
                      <a:pt x="274641" y="49308"/>
                      <a:pt x="277702" y="51683"/>
                    </a:cubicBezTo>
                    <a:cubicBezTo>
                      <a:pt x="280756" y="54057"/>
                      <a:pt x="284298" y="55725"/>
                      <a:pt x="288078" y="56566"/>
                    </a:cubicBezTo>
                    <a:cubicBezTo>
                      <a:pt x="296946" y="58497"/>
                      <a:pt x="305410" y="61969"/>
                      <a:pt x="313078" y="66820"/>
                    </a:cubicBezTo>
                    <a:cubicBezTo>
                      <a:pt x="329973" y="77504"/>
                      <a:pt x="342197" y="94194"/>
                      <a:pt x="347299" y="113522"/>
                    </a:cubicBezTo>
                    <a:cubicBezTo>
                      <a:pt x="352394" y="132856"/>
                      <a:pt x="349981" y="153402"/>
                      <a:pt x="340548" y="171030"/>
                    </a:cubicBezTo>
                    <a:lnTo>
                      <a:pt x="338071" y="174328"/>
                    </a:lnTo>
                    <a:close/>
                  </a:path>
                </a:pathLst>
              </a:custGeom>
              <a:solidFill>
                <a:srgbClr val="2D5967"/>
              </a:solidFill>
              <a:ln w="6417" cap="flat">
                <a:noFill/>
                <a:prstDash val="solid"/>
                <a:miter/>
              </a:ln>
            </p:spPr>
            <p:txBody>
              <a:bodyPr rtlCol="0" anchor="ctr"/>
              <a:lstStyle/>
              <a:p>
                <a:endParaRPr lang="en-US" sz="810"/>
              </a:p>
            </p:txBody>
          </p:sp>
          <p:sp>
            <p:nvSpPr>
              <p:cNvPr id="1002" name="Freeform: Shape 1001">
                <a:extLst>
                  <a:ext uri="{FF2B5EF4-FFF2-40B4-BE49-F238E27FC236}">
                    <a16:creationId xmlns:a16="http://schemas.microsoft.com/office/drawing/2014/main" id="{697ACBA0-82A6-3948-108D-4BB97B2E0150}"/>
                  </a:ext>
                </a:extLst>
              </p:cNvPr>
              <p:cNvSpPr/>
              <p:nvPr/>
            </p:nvSpPr>
            <p:spPr>
              <a:xfrm>
                <a:off x="2809556" y="3923494"/>
                <a:ext cx="160523" cy="150449"/>
              </a:xfrm>
              <a:custGeom>
                <a:avLst/>
                <a:gdLst>
                  <a:gd name="connsiteX0" fmla="*/ 0 w 160523"/>
                  <a:gd name="connsiteY0" fmla="*/ 0 h 150449"/>
                  <a:gd name="connsiteX1" fmla="*/ 0 w 160523"/>
                  <a:gd name="connsiteY1" fmla="*/ 150449 h 150449"/>
                  <a:gd name="connsiteX2" fmla="*/ 21888 w 160523"/>
                  <a:gd name="connsiteY2" fmla="*/ 150449 h 150449"/>
                  <a:gd name="connsiteX3" fmla="*/ 47157 w 160523"/>
                  <a:gd name="connsiteY3" fmla="*/ 118307 h 150449"/>
                  <a:gd name="connsiteX4" fmla="*/ 160524 w 160523"/>
                  <a:gd name="connsiteY4" fmla="*/ 118307 h 150449"/>
                  <a:gd name="connsiteX5" fmla="*/ 160524 w 160523"/>
                  <a:gd name="connsiteY5" fmla="*/ 0 h 150449"/>
                  <a:gd name="connsiteX6" fmla="*/ 0 w 160523"/>
                  <a:gd name="connsiteY6" fmla="*/ 0 h 150449"/>
                  <a:gd name="connsiteX7" fmla="*/ 13462 w 160523"/>
                  <a:gd name="connsiteY7" fmla="*/ 15105 h 150449"/>
                  <a:gd name="connsiteX8" fmla="*/ 147061 w 160523"/>
                  <a:gd name="connsiteY8" fmla="*/ 15105 h 150449"/>
                  <a:gd name="connsiteX9" fmla="*/ 147061 w 160523"/>
                  <a:gd name="connsiteY9" fmla="*/ 104659 h 150449"/>
                  <a:gd name="connsiteX10" fmla="*/ 40657 w 160523"/>
                  <a:gd name="connsiteY10" fmla="*/ 104659 h 150449"/>
                  <a:gd name="connsiteX11" fmla="*/ 15291 w 160523"/>
                  <a:gd name="connsiteY11" fmla="*/ 136897 h 150449"/>
                  <a:gd name="connsiteX12" fmla="*/ 13462 w 160523"/>
                  <a:gd name="connsiteY12" fmla="*/ 136897 h 150449"/>
                  <a:gd name="connsiteX13" fmla="*/ 13462 w 160523"/>
                  <a:gd name="connsiteY13" fmla="*/ 15105 h 15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523" h="150449">
                    <a:moveTo>
                      <a:pt x="0" y="0"/>
                    </a:moveTo>
                    <a:lnTo>
                      <a:pt x="0" y="150449"/>
                    </a:lnTo>
                    <a:lnTo>
                      <a:pt x="21888" y="150449"/>
                    </a:lnTo>
                    <a:lnTo>
                      <a:pt x="47157" y="118307"/>
                    </a:lnTo>
                    <a:lnTo>
                      <a:pt x="160524" y="118307"/>
                    </a:lnTo>
                    <a:lnTo>
                      <a:pt x="160524" y="0"/>
                    </a:lnTo>
                    <a:lnTo>
                      <a:pt x="0" y="0"/>
                    </a:lnTo>
                    <a:close/>
                    <a:moveTo>
                      <a:pt x="13462" y="15105"/>
                    </a:moveTo>
                    <a:lnTo>
                      <a:pt x="147061" y="15105"/>
                    </a:lnTo>
                    <a:lnTo>
                      <a:pt x="147061" y="104659"/>
                    </a:lnTo>
                    <a:lnTo>
                      <a:pt x="40657" y="104659"/>
                    </a:lnTo>
                    <a:lnTo>
                      <a:pt x="15291" y="136897"/>
                    </a:lnTo>
                    <a:lnTo>
                      <a:pt x="13462" y="136897"/>
                    </a:lnTo>
                    <a:lnTo>
                      <a:pt x="13462" y="15105"/>
                    </a:lnTo>
                    <a:close/>
                  </a:path>
                </a:pathLst>
              </a:custGeom>
              <a:solidFill>
                <a:srgbClr val="2D5967"/>
              </a:solidFill>
              <a:ln w="6417" cap="flat">
                <a:noFill/>
                <a:prstDash val="solid"/>
                <a:miter/>
              </a:ln>
            </p:spPr>
            <p:txBody>
              <a:bodyPr rtlCol="0" anchor="ctr"/>
              <a:lstStyle/>
              <a:p>
                <a:endParaRPr lang="en-US" sz="810"/>
              </a:p>
            </p:txBody>
          </p:sp>
          <p:sp>
            <p:nvSpPr>
              <p:cNvPr id="1003" name="Freeform: Shape 1002">
                <a:extLst>
                  <a:ext uri="{FF2B5EF4-FFF2-40B4-BE49-F238E27FC236}">
                    <a16:creationId xmlns:a16="http://schemas.microsoft.com/office/drawing/2014/main" id="{0185F524-43C0-12BE-1C6A-03C06A95F26C}"/>
                  </a:ext>
                </a:extLst>
              </p:cNvPr>
              <p:cNvSpPr/>
              <p:nvPr/>
            </p:nvSpPr>
            <p:spPr>
              <a:xfrm>
                <a:off x="2869252" y="3953159"/>
                <a:ext cx="53298" cy="59522"/>
              </a:xfrm>
              <a:custGeom>
                <a:avLst/>
                <a:gdLst>
                  <a:gd name="connsiteX0" fmla="*/ 0 w 53298"/>
                  <a:gd name="connsiteY0" fmla="*/ 0 h 59522"/>
                  <a:gd name="connsiteX1" fmla="*/ 0 w 53298"/>
                  <a:gd name="connsiteY1" fmla="*/ 59523 h 59522"/>
                  <a:gd name="connsiteX2" fmla="*/ 53298 w 53298"/>
                  <a:gd name="connsiteY2" fmla="*/ 29761 h 59522"/>
                  <a:gd name="connsiteX3" fmla="*/ 0 w 53298"/>
                  <a:gd name="connsiteY3" fmla="*/ 0 h 59522"/>
                </a:gdLst>
                <a:ahLst/>
                <a:cxnLst>
                  <a:cxn ang="0">
                    <a:pos x="connsiteX0" y="connsiteY0"/>
                  </a:cxn>
                  <a:cxn ang="0">
                    <a:pos x="connsiteX1" y="connsiteY1"/>
                  </a:cxn>
                  <a:cxn ang="0">
                    <a:pos x="connsiteX2" y="connsiteY2"/>
                  </a:cxn>
                  <a:cxn ang="0">
                    <a:pos x="connsiteX3" y="connsiteY3"/>
                  </a:cxn>
                </a:cxnLst>
                <a:rect l="l" t="t" r="r" b="b"/>
                <a:pathLst>
                  <a:path w="53298" h="59522">
                    <a:moveTo>
                      <a:pt x="0" y="0"/>
                    </a:moveTo>
                    <a:lnTo>
                      <a:pt x="0" y="59523"/>
                    </a:lnTo>
                    <a:lnTo>
                      <a:pt x="53298" y="29761"/>
                    </a:lnTo>
                    <a:lnTo>
                      <a:pt x="0" y="0"/>
                    </a:lnTo>
                    <a:close/>
                  </a:path>
                </a:pathLst>
              </a:custGeom>
              <a:solidFill>
                <a:srgbClr val="2D5967"/>
              </a:solidFill>
              <a:ln w="6417" cap="flat">
                <a:noFill/>
                <a:prstDash val="solid"/>
                <a:miter/>
              </a:ln>
            </p:spPr>
            <p:txBody>
              <a:bodyPr rtlCol="0" anchor="ctr"/>
              <a:lstStyle/>
              <a:p>
                <a:endParaRPr lang="en-US" sz="810"/>
              </a:p>
            </p:txBody>
          </p:sp>
          <p:sp>
            <p:nvSpPr>
              <p:cNvPr id="1004" name="Freeform: Shape 1003">
                <a:extLst>
                  <a:ext uri="{FF2B5EF4-FFF2-40B4-BE49-F238E27FC236}">
                    <a16:creationId xmlns:a16="http://schemas.microsoft.com/office/drawing/2014/main" id="{7012F538-4D4C-E44E-C02F-2FCA570AEDE5}"/>
                  </a:ext>
                </a:extLst>
              </p:cNvPr>
              <p:cNvSpPr/>
              <p:nvPr/>
            </p:nvSpPr>
            <p:spPr>
              <a:xfrm>
                <a:off x="2858010" y="3794105"/>
                <a:ext cx="176636" cy="232495"/>
              </a:xfrm>
              <a:custGeom>
                <a:avLst/>
                <a:gdLst>
                  <a:gd name="connsiteX0" fmla="*/ 135800 w 176636"/>
                  <a:gd name="connsiteY0" fmla="*/ 0 h 232495"/>
                  <a:gd name="connsiteX1" fmla="*/ 0 w 176636"/>
                  <a:gd name="connsiteY1" fmla="*/ 0 h 232495"/>
                  <a:gd name="connsiteX2" fmla="*/ 0 w 176636"/>
                  <a:gd name="connsiteY2" fmla="*/ 114464 h 232495"/>
                  <a:gd name="connsiteX3" fmla="*/ 15105 w 176636"/>
                  <a:gd name="connsiteY3" fmla="*/ 114464 h 232495"/>
                  <a:gd name="connsiteX4" fmla="*/ 15105 w 176636"/>
                  <a:gd name="connsiteY4" fmla="*/ 15105 h 232495"/>
                  <a:gd name="connsiteX5" fmla="*/ 120322 w 176636"/>
                  <a:gd name="connsiteY5" fmla="*/ 15105 h 232495"/>
                  <a:gd name="connsiteX6" fmla="*/ 120322 w 176636"/>
                  <a:gd name="connsiteY6" fmla="*/ 56404 h 232495"/>
                  <a:gd name="connsiteX7" fmla="*/ 161525 w 176636"/>
                  <a:gd name="connsiteY7" fmla="*/ 56404 h 232495"/>
                  <a:gd name="connsiteX8" fmla="*/ 161525 w 176636"/>
                  <a:gd name="connsiteY8" fmla="*/ 217293 h 232495"/>
                  <a:gd name="connsiteX9" fmla="*/ 125905 w 176636"/>
                  <a:gd name="connsiteY9" fmla="*/ 217293 h 232495"/>
                  <a:gd name="connsiteX10" fmla="*/ 125905 w 176636"/>
                  <a:gd name="connsiteY10" fmla="*/ 232495 h 232495"/>
                  <a:gd name="connsiteX11" fmla="*/ 176636 w 176636"/>
                  <a:gd name="connsiteY11" fmla="*/ 232495 h 232495"/>
                  <a:gd name="connsiteX12" fmla="*/ 176636 w 176636"/>
                  <a:gd name="connsiteY12" fmla="*/ 40195 h 232495"/>
                  <a:gd name="connsiteX13" fmla="*/ 135800 w 176636"/>
                  <a:gd name="connsiteY13" fmla="*/ 0 h 232495"/>
                  <a:gd name="connsiteX14" fmla="*/ 135338 w 176636"/>
                  <a:gd name="connsiteY14" fmla="*/ 41754 h 232495"/>
                  <a:gd name="connsiteX15" fmla="*/ 135338 w 176636"/>
                  <a:gd name="connsiteY15" fmla="*/ 22523 h 232495"/>
                  <a:gd name="connsiteX16" fmla="*/ 156398 w 176636"/>
                  <a:gd name="connsiteY16" fmla="*/ 41664 h 232495"/>
                  <a:gd name="connsiteX17" fmla="*/ 135338 w 176636"/>
                  <a:gd name="connsiteY17" fmla="*/ 41754 h 23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636" h="232495">
                    <a:moveTo>
                      <a:pt x="135800" y="0"/>
                    </a:moveTo>
                    <a:lnTo>
                      <a:pt x="0" y="0"/>
                    </a:lnTo>
                    <a:lnTo>
                      <a:pt x="0" y="114464"/>
                    </a:lnTo>
                    <a:lnTo>
                      <a:pt x="15105" y="114464"/>
                    </a:lnTo>
                    <a:lnTo>
                      <a:pt x="15105" y="15105"/>
                    </a:lnTo>
                    <a:lnTo>
                      <a:pt x="120322" y="15105"/>
                    </a:lnTo>
                    <a:lnTo>
                      <a:pt x="120322" y="56404"/>
                    </a:lnTo>
                    <a:lnTo>
                      <a:pt x="161525" y="56404"/>
                    </a:lnTo>
                    <a:lnTo>
                      <a:pt x="161525" y="217293"/>
                    </a:lnTo>
                    <a:lnTo>
                      <a:pt x="125905" y="217293"/>
                    </a:lnTo>
                    <a:lnTo>
                      <a:pt x="125905" y="232495"/>
                    </a:lnTo>
                    <a:lnTo>
                      <a:pt x="176636" y="232495"/>
                    </a:lnTo>
                    <a:lnTo>
                      <a:pt x="176636" y="40195"/>
                    </a:lnTo>
                    <a:lnTo>
                      <a:pt x="135800" y="0"/>
                    </a:lnTo>
                    <a:close/>
                    <a:moveTo>
                      <a:pt x="135338" y="41754"/>
                    </a:moveTo>
                    <a:lnTo>
                      <a:pt x="135338" y="22523"/>
                    </a:lnTo>
                    <a:lnTo>
                      <a:pt x="156398" y="41664"/>
                    </a:lnTo>
                    <a:lnTo>
                      <a:pt x="135338" y="41754"/>
                    </a:lnTo>
                    <a:close/>
                  </a:path>
                </a:pathLst>
              </a:custGeom>
              <a:solidFill>
                <a:srgbClr val="2D5967"/>
              </a:solidFill>
              <a:ln w="6417" cap="flat">
                <a:noFill/>
                <a:prstDash val="solid"/>
                <a:miter/>
              </a:ln>
            </p:spPr>
            <p:txBody>
              <a:bodyPr rtlCol="0" anchor="ctr"/>
              <a:lstStyle/>
              <a:p>
                <a:endParaRPr lang="en-US" sz="810"/>
              </a:p>
            </p:txBody>
          </p:sp>
        </p:grpSp>
        <p:grpSp>
          <p:nvGrpSpPr>
            <p:cNvPr id="1005" name="Graphic 4">
              <a:extLst>
                <a:ext uri="{FF2B5EF4-FFF2-40B4-BE49-F238E27FC236}">
                  <a16:creationId xmlns:a16="http://schemas.microsoft.com/office/drawing/2014/main" id="{BEABB2C2-539F-CACB-361C-75C6BACFBD32}"/>
                </a:ext>
              </a:extLst>
            </p:cNvPr>
            <p:cNvGrpSpPr/>
            <p:nvPr/>
          </p:nvGrpSpPr>
          <p:grpSpPr>
            <a:xfrm>
              <a:off x="2524578" y="4043034"/>
              <a:ext cx="814647" cy="319651"/>
              <a:chOff x="2524578" y="4043034"/>
              <a:chExt cx="814647" cy="319651"/>
            </a:xfrm>
            <a:solidFill>
              <a:srgbClr val="000000"/>
            </a:solidFill>
          </p:grpSpPr>
          <p:sp>
            <p:nvSpPr>
              <p:cNvPr id="1006" name="TextBox 1005">
                <a:extLst>
                  <a:ext uri="{FF2B5EF4-FFF2-40B4-BE49-F238E27FC236}">
                    <a16:creationId xmlns:a16="http://schemas.microsoft.com/office/drawing/2014/main" id="{CDE3872B-41F2-15C3-9FAA-EE4D249B5C4B}"/>
                  </a:ext>
                </a:extLst>
              </p:cNvPr>
              <p:cNvSpPr txBox="1"/>
              <p:nvPr/>
            </p:nvSpPr>
            <p:spPr>
              <a:xfrm>
                <a:off x="2649655" y="4043034"/>
                <a:ext cx="56297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Content</a:t>
                </a:r>
              </a:p>
            </p:txBody>
          </p:sp>
          <p:sp>
            <p:nvSpPr>
              <p:cNvPr id="1007" name="TextBox 1006">
                <a:extLst>
                  <a:ext uri="{FF2B5EF4-FFF2-40B4-BE49-F238E27FC236}">
                    <a16:creationId xmlns:a16="http://schemas.microsoft.com/office/drawing/2014/main" id="{52201AF2-5F2C-3054-D694-0902CC84F941}"/>
                  </a:ext>
                </a:extLst>
              </p:cNvPr>
              <p:cNvSpPr txBox="1"/>
              <p:nvPr/>
            </p:nvSpPr>
            <p:spPr>
              <a:xfrm>
                <a:off x="2524578" y="4145703"/>
                <a:ext cx="8146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Management</a:t>
                </a:r>
              </a:p>
            </p:txBody>
          </p:sp>
        </p:grpSp>
      </p:grpSp>
      <p:grpSp>
        <p:nvGrpSpPr>
          <p:cNvPr id="1008" name="Graphic 4">
            <a:extLst>
              <a:ext uri="{FF2B5EF4-FFF2-40B4-BE49-F238E27FC236}">
                <a16:creationId xmlns:a16="http://schemas.microsoft.com/office/drawing/2014/main" id="{10D870E3-4D93-BDEC-3D8D-160D9897C366}"/>
              </a:ext>
            </a:extLst>
          </p:cNvPr>
          <p:cNvGrpSpPr/>
          <p:nvPr/>
        </p:nvGrpSpPr>
        <p:grpSpPr>
          <a:xfrm>
            <a:off x="3105347" y="2651533"/>
            <a:ext cx="620683" cy="626768"/>
            <a:chOff x="3404282" y="3735917"/>
            <a:chExt cx="620683" cy="626768"/>
          </a:xfrm>
        </p:grpSpPr>
        <p:grpSp>
          <p:nvGrpSpPr>
            <p:cNvPr id="1009" name="Graphic 4">
              <a:extLst>
                <a:ext uri="{FF2B5EF4-FFF2-40B4-BE49-F238E27FC236}">
                  <a16:creationId xmlns:a16="http://schemas.microsoft.com/office/drawing/2014/main" id="{8B92DFA3-7B28-253A-AD56-E46EB504E8F7}"/>
                </a:ext>
              </a:extLst>
            </p:cNvPr>
            <p:cNvGrpSpPr/>
            <p:nvPr/>
          </p:nvGrpSpPr>
          <p:grpSpPr>
            <a:xfrm>
              <a:off x="3516429" y="3735917"/>
              <a:ext cx="385010" cy="347581"/>
              <a:chOff x="3516429" y="3735917"/>
              <a:chExt cx="385010" cy="347581"/>
            </a:xfrm>
          </p:grpSpPr>
          <p:grpSp>
            <p:nvGrpSpPr>
              <p:cNvPr id="1010" name="Graphic 4">
                <a:extLst>
                  <a:ext uri="{FF2B5EF4-FFF2-40B4-BE49-F238E27FC236}">
                    <a16:creationId xmlns:a16="http://schemas.microsoft.com/office/drawing/2014/main" id="{1D32F9EC-24F0-4DF0-A8C1-778AB586CC62}"/>
                  </a:ext>
                </a:extLst>
              </p:cNvPr>
              <p:cNvGrpSpPr/>
              <p:nvPr/>
            </p:nvGrpSpPr>
            <p:grpSpPr>
              <a:xfrm>
                <a:off x="3516429" y="3735917"/>
                <a:ext cx="385010" cy="347581"/>
                <a:chOff x="3516429" y="3735917"/>
                <a:chExt cx="385010" cy="347581"/>
              </a:xfrm>
              <a:solidFill>
                <a:srgbClr val="FFFFFF"/>
              </a:solidFill>
            </p:grpSpPr>
            <p:grpSp>
              <p:nvGrpSpPr>
                <p:cNvPr id="1011" name="Graphic 4">
                  <a:extLst>
                    <a:ext uri="{FF2B5EF4-FFF2-40B4-BE49-F238E27FC236}">
                      <a16:creationId xmlns:a16="http://schemas.microsoft.com/office/drawing/2014/main" id="{532A1329-8914-65D6-8919-5901C43A9843}"/>
                    </a:ext>
                  </a:extLst>
                </p:cNvPr>
                <p:cNvGrpSpPr/>
                <p:nvPr/>
              </p:nvGrpSpPr>
              <p:grpSpPr>
                <a:xfrm>
                  <a:off x="3605020" y="3755790"/>
                  <a:ext cx="207000" cy="308682"/>
                  <a:chOff x="3605020" y="3755790"/>
                  <a:chExt cx="207000" cy="308682"/>
                </a:xfrm>
                <a:solidFill>
                  <a:srgbClr val="FFFFFF"/>
                </a:solidFill>
              </p:grpSpPr>
              <p:sp>
                <p:nvSpPr>
                  <p:cNvPr id="1012" name="Freeform: Shape 1011">
                    <a:extLst>
                      <a:ext uri="{FF2B5EF4-FFF2-40B4-BE49-F238E27FC236}">
                        <a16:creationId xmlns:a16="http://schemas.microsoft.com/office/drawing/2014/main" id="{9CB3C7F9-F891-FFE6-A1CE-70D08E97AB19}"/>
                      </a:ext>
                    </a:extLst>
                  </p:cNvPr>
                  <p:cNvSpPr/>
                  <p:nvPr/>
                </p:nvSpPr>
                <p:spPr>
                  <a:xfrm>
                    <a:off x="3609159" y="3759910"/>
                    <a:ext cx="198716" cy="300410"/>
                  </a:xfrm>
                  <a:custGeom>
                    <a:avLst/>
                    <a:gdLst>
                      <a:gd name="connsiteX0" fmla="*/ 18217 w 198716"/>
                      <a:gd name="connsiteY0" fmla="*/ 299583 h 300410"/>
                      <a:gd name="connsiteX1" fmla="*/ 0 w 198716"/>
                      <a:gd name="connsiteY1" fmla="*/ 281379 h 300410"/>
                      <a:gd name="connsiteX2" fmla="*/ 0 w 198716"/>
                      <a:gd name="connsiteY2" fmla="*/ 18211 h 300410"/>
                      <a:gd name="connsiteX3" fmla="*/ 18217 w 198716"/>
                      <a:gd name="connsiteY3" fmla="*/ 0 h 300410"/>
                      <a:gd name="connsiteX4" fmla="*/ 180500 w 198716"/>
                      <a:gd name="connsiteY4" fmla="*/ 0 h 300410"/>
                      <a:gd name="connsiteX5" fmla="*/ 198717 w 198716"/>
                      <a:gd name="connsiteY5" fmla="*/ 18211 h 300410"/>
                      <a:gd name="connsiteX6" fmla="*/ 198717 w 198716"/>
                      <a:gd name="connsiteY6" fmla="*/ 282206 h 300410"/>
                      <a:gd name="connsiteX7" fmla="*/ 180500 w 198716"/>
                      <a:gd name="connsiteY7" fmla="*/ 300411 h 300410"/>
                      <a:gd name="connsiteX8" fmla="*/ 18217 w 198716"/>
                      <a:gd name="connsiteY8" fmla="*/ 299583 h 30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716" h="300410">
                        <a:moveTo>
                          <a:pt x="18217" y="299583"/>
                        </a:moveTo>
                        <a:cubicBezTo>
                          <a:pt x="8278" y="299583"/>
                          <a:pt x="0" y="291305"/>
                          <a:pt x="0" y="281379"/>
                        </a:cubicBezTo>
                        <a:lnTo>
                          <a:pt x="0" y="18211"/>
                        </a:lnTo>
                        <a:cubicBezTo>
                          <a:pt x="0" y="8278"/>
                          <a:pt x="8278" y="0"/>
                          <a:pt x="18217" y="0"/>
                        </a:cubicBezTo>
                        <a:lnTo>
                          <a:pt x="180500" y="0"/>
                        </a:lnTo>
                        <a:cubicBezTo>
                          <a:pt x="190433" y="0"/>
                          <a:pt x="198717" y="8278"/>
                          <a:pt x="198717" y="18211"/>
                        </a:cubicBezTo>
                        <a:lnTo>
                          <a:pt x="198717" y="282206"/>
                        </a:lnTo>
                        <a:cubicBezTo>
                          <a:pt x="198717" y="292133"/>
                          <a:pt x="190433" y="300411"/>
                          <a:pt x="180500" y="300411"/>
                        </a:cubicBezTo>
                        <a:lnTo>
                          <a:pt x="18217" y="299583"/>
                        </a:lnTo>
                        <a:close/>
                      </a:path>
                    </a:pathLst>
                  </a:custGeom>
                  <a:solidFill>
                    <a:srgbClr val="FFFFFF"/>
                  </a:solidFill>
                  <a:ln w="6417" cap="flat">
                    <a:noFill/>
                    <a:prstDash val="solid"/>
                    <a:miter/>
                  </a:ln>
                </p:spPr>
                <p:txBody>
                  <a:bodyPr rtlCol="0" anchor="ctr"/>
                  <a:lstStyle/>
                  <a:p>
                    <a:endParaRPr lang="en-US" sz="810"/>
                  </a:p>
                </p:txBody>
              </p:sp>
              <p:sp>
                <p:nvSpPr>
                  <p:cNvPr id="1013" name="Freeform: Shape 1012">
                    <a:extLst>
                      <a:ext uri="{FF2B5EF4-FFF2-40B4-BE49-F238E27FC236}">
                        <a16:creationId xmlns:a16="http://schemas.microsoft.com/office/drawing/2014/main" id="{8272108E-18BF-481C-7B6F-44AC18EB45D5}"/>
                      </a:ext>
                    </a:extLst>
                  </p:cNvPr>
                  <p:cNvSpPr/>
                  <p:nvPr/>
                </p:nvSpPr>
                <p:spPr>
                  <a:xfrm>
                    <a:off x="3605020" y="3755790"/>
                    <a:ext cx="207000" cy="308682"/>
                  </a:xfrm>
                  <a:custGeom>
                    <a:avLst/>
                    <a:gdLst>
                      <a:gd name="connsiteX0" fmla="*/ 185472 w 207000"/>
                      <a:gd name="connsiteY0" fmla="*/ 8271 h 308682"/>
                      <a:gd name="connsiteX1" fmla="*/ 199544 w 207000"/>
                      <a:gd name="connsiteY1" fmla="*/ 22343 h 308682"/>
                      <a:gd name="connsiteX2" fmla="*/ 199544 w 207000"/>
                      <a:gd name="connsiteY2" fmla="*/ 286339 h 308682"/>
                      <a:gd name="connsiteX3" fmla="*/ 185472 w 207000"/>
                      <a:gd name="connsiteY3" fmla="*/ 300405 h 308682"/>
                      <a:gd name="connsiteX4" fmla="*/ 22356 w 207000"/>
                      <a:gd name="connsiteY4" fmla="*/ 300405 h 308682"/>
                      <a:gd name="connsiteX5" fmla="*/ 8284 w 207000"/>
                      <a:gd name="connsiteY5" fmla="*/ 286339 h 308682"/>
                      <a:gd name="connsiteX6" fmla="*/ 8284 w 207000"/>
                      <a:gd name="connsiteY6" fmla="*/ 22343 h 308682"/>
                      <a:gd name="connsiteX7" fmla="*/ 22356 w 207000"/>
                      <a:gd name="connsiteY7" fmla="*/ 8271 h 308682"/>
                      <a:gd name="connsiteX8" fmla="*/ 185472 w 207000"/>
                      <a:gd name="connsiteY8" fmla="*/ 8271 h 308682"/>
                      <a:gd name="connsiteX9" fmla="*/ 185472 w 207000"/>
                      <a:gd name="connsiteY9" fmla="*/ 0 h 308682"/>
                      <a:gd name="connsiteX10" fmla="*/ 22356 w 207000"/>
                      <a:gd name="connsiteY10" fmla="*/ 0 h 308682"/>
                      <a:gd name="connsiteX11" fmla="*/ 0 w 207000"/>
                      <a:gd name="connsiteY11" fmla="*/ 22343 h 308682"/>
                      <a:gd name="connsiteX12" fmla="*/ 0 w 207000"/>
                      <a:gd name="connsiteY12" fmla="*/ 286339 h 308682"/>
                      <a:gd name="connsiteX13" fmla="*/ 22356 w 207000"/>
                      <a:gd name="connsiteY13" fmla="*/ 308682 h 308682"/>
                      <a:gd name="connsiteX14" fmla="*/ 184644 w 207000"/>
                      <a:gd name="connsiteY14" fmla="*/ 308682 h 308682"/>
                      <a:gd name="connsiteX15" fmla="*/ 207001 w 207000"/>
                      <a:gd name="connsiteY15" fmla="*/ 286339 h 308682"/>
                      <a:gd name="connsiteX16" fmla="*/ 207001 w 207000"/>
                      <a:gd name="connsiteY16" fmla="*/ 22343 h 308682"/>
                      <a:gd name="connsiteX17" fmla="*/ 185472 w 207000"/>
                      <a:gd name="connsiteY17" fmla="*/ 0 h 30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7000" h="308682">
                        <a:moveTo>
                          <a:pt x="185472" y="8271"/>
                        </a:moveTo>
                        <a:cubicBezTo>
                          <a:pt x="192922" y="8271"/>
                          <a:pt x="199544" y="14893"/>
                          <a:pt x="199544" y="22343"/>
                        </a:cubicBezTo>
                        <a:lnTo>
                          <a:pt x="199544" y="286339"/>
                        </a:lnTo>
                        <a:cubicBezTo>
                          <a:pt x="199544" y="293782"/>
                          <a:pt x="192922" y="300405"/>
                          <a:pt x="185472" y="300405"/>
                        </a:cubicBezTo>
                        <a:lnTo>
                          <a:pt x="22356" y="300405"/>
                        </a:lnTo>
                        <a:cubicBezTo>
                          <a:pt x="14906" y="300405"/>
                          <a:pt x="8284" y="293782"/>
                          <a:pt x="8284" y="286339"/>
                        </a:cubicBezTo>
                        <a:lnTo>
                          <a:pt x="8284" y="22343"/>
                        </a:lnTo>
                        <a:cubicBezTo>
                          <a:pt x="8284" y="14893"/>
                          <a:pt x="14906" y="8271"/>
                          <a:pt x="22356" y="8271"/>
                        </a:cubicBezTo>
                        <a:lnTo>
                          <a:pt x="185472" y="8271"/>
                        </a:lnTo>
                        <a:close/>
                        <a:moveTo>
                          <a:pt x="185472" y="0"/>
                        </a:moveTo>
                        <a:lnTo>
                          <a:pt x="22356" y="0"/>
                        </a:lnTo>
                        <a:cubicBezTo>
                          <a:pt x="9939" y="0"/>
                          <a:pt x="0" y="9927"/>
                          <a:pt x="0" y="22343"/>
                        </a:cubicBezTo>
                        <a:lnTo>
                          <a:pt x="0" y="286339"/>
                        </a:lnTo>
                        <a:cubicBezTo>
                          <a:pt x="0" y="298749"/>
                          <a:pt x="9939" y="308682"/>
                          <a:pt x="22356" y="308682"/>
                        </a:cubicBezTo>
                        <a:lnTo>
                          <a:pt x="184644" y="308682"/>
                        </a:lnTo>
                        <a:cubicBezTo>
                          <a:pt x="197061" y="308682"/>
                          <a:pt x="207001" y="298749"/>
                          <a:pt x="207001" y="286339"/>
                        </a:cubicBezTo>
                        <a:lnTo>
                          <a:pt x="207001" y="22343"/>
                        </a:lnTo>
                        <a:cubicBezTo>
                          <a:pt x="207001" y="9927"/>
                          <a:pt x="197061" y="0"/>
                          <a:pt x="185472" y="0"/>
                        </a:cubicBezTo>
                        <a:close/>
                      </a:path>
                    </a:pathLst>
                  </a:custGeom>
                  <a:solidFill>
                    <a:srgbClr val="FFFFFF"/>
                  </a:solidFill>
                  <a:ln w="6417" cap="flat">
                    <a:noFill/>
                    <a:prstDash val="solid"/>
                    <a:miter/>
                  </a:ln>
                </p:spPr>
                <p:txBody>
                  <a:bodyPr rtlCol="0" anchor="ctr"/>
                  <a:lstStyle/>
                  <a:p>
                    <a:endParaRPr lang="en-US" sz="810"/>
                  </a:p>
                </p:txBody>
              </p:sp>
            </p:grpSp>
            <p:grpSp>
              <p:nvGrpSpPr>
                <p:cNvPr id="1014" name="Graphic 4">
                  <a:extLst>
                    <a:ext uri="{FF2B5EF4-FFF2-40B4-BE49-F238E27FC236}">
                      <a16:creationId xmlns:a16="http://schemas.microsoft.com/office/drawing/2014/main" id="{08DFE79B-774C-B62E-E180-DF9B4F5CD076}"/>
                    </a:ext>
                  </a:extLst>
                </p:cNvPr>
                <p:cNvGrpSpPr/>
                <p:nvPr/>
              </p:nvGrpSpPr>
              <p:grpSpPr>
                <a:xfrm>
                  <a:off x="3516429" y="3735917"/>
                  <a:ext cx="97702" cy="347581"/>
                  <a:chOff x="3516429" y="3735917"/>
                  <a:chExt cx="97702" cy="347581"/>
                </a:xfrm>
                <a:solidFill>
                  <a:srgbClr val="FFFFFF"/>
                </a:solidFill>
              </p:grpSpPr>
              <p:sp>
                <p:nvSpPr>
                  <p:cNvPr id="1015" name="Freeform: Shape 1014">
                    <a:extLst>
                      <a:ext uri="{FF2B5EF4-FFF2-40B4-BE49-F238E27FC236}">
                        <a16:creationId xmlns:a16="http://schemas.microsoft.com/office/drawing/2014/main" id="{FD871934-95C9-AA9D-DEF5-2BACC68E5845}"/>
                      </a:ext>
                    </a:extLst>
                  </p:cNvPr>
                  <p:cNvSpPr/>
                  <p:nvPr/>
                </p:nvSpPr>
                <p:spPr>
                  <a:xfrm>
                    <a:off x="3520568" y="3740056"/>
                    <a:ext cx="90252" cy="339303"/>
                  </a:xfrm>
                  <a:custGeom>
                    <a:avLst/>
                    <a:gdLst>
                      <a:gd name="connsiteX0" fmla="*/ 69552 w 90252"/>
                      <a:gd name="connsiteY0" fmla="*/ 339303 h 339303"/>
                      <a:gd name="connsiteX1" fmla="*/ 36435 w 90252"/>
                      <a:gd name="connsiteY1" fmla="*/ 328549 h 339303"/>
                      <a:gd name="connsiteX2" fmla="*/ 26495 w 90252"/>
                      <a:gd name="connsiteY2" fmla="*/ 292961 h 339303"/>
                      <a:gd name="connsiteX3" fmla="*/ 26495 w 90252"/>
                      <a:gd name="connsiteY3" fmla="*/ 196137 h 339303"/>
                      <a:gd name="connsiteX4" fmla="*/ 0 w 90252"/>
                      <a:gd name="connsiteY4" fmla="*/ 175449 h 339303"/>
                      <a:gd name="connsiteX5" fmla="*/ 0 w 90252"/>
                      <a:gd name="connsiteY5" fmla="*/ 163860 h 339303"/>
                      <a:gd name="connsiteX6" fmla="*/ 26495 w 90252"/>
                      <a:gd name="connsiteY6" fmla="*/ 143172 h 339303"/>
                      <a:gd name="connsiteX7" fmla="*/ 26495 w 90252"/>
                      <a:gd name="connsiteY7" fmla="*/ 47177 h 339303"/>
                      <a:gd name="connsiteX8" fmla="*/ 36435 w 90252"/>
                      <a:gd name="connsiteY8" fmla="*/ 11589 h 339303"/>
                      <a:gd name="connsiteX9" fmla="*/ 68724 w 90252"/>
                      <a:gd name="connsiteY9" fmla="*/ 0 h 339303"/>
                      <a:gd name="connsiteX10" fmla="*/ 70380 w 90252"/>
                      <a:gd name="connsiteY10" fmla="*/ 0 h 339303"/>
                      <a:gd name="connsiteX11" fmla="*/ 86114 w 90252"/>
                      <a:gd name="connsiteY11" fmla="*/ 828 h 339303"/>
                      <a:gd name="connsiteX12" fmla="*/ 89425 w 90252"/>
                      <a:gd name="connsiteY12" fmla="*/ 1656 h 339303"/>
                      <a:gd name="connsiteX13" fmla="*/ 89425 w 90252"/>
                      <a:gd name="connsiteY13" fmla="*/ 20694 h 339303"/>
                      <a:gd name="connsiteX14" fmla="*/ 87769 w 90252"/>
                      <a:gd name="connsiteY14" fmla="*/ 20694 h 339303"/>
                      <a:gd name="connsiteX15" fmla="*/ 82803 w 90252"/>
                      <a:gd name="connsiteY15" fmla="*/ 20694 h 339303"/>
                      <a:gd name="connsiteX16" fmla="*/ 75347 w 90252"/>
                      <a:gd name="connsiteY16" fmla="*/ 19867 h 339303"/>
                      <a:gd name="connsiteX17" fmla="*/ 69552 w 90252"/>
                      <a:gd name="connsiteY17" fmla="*/ 19867 h 339303"/>
                      <a:gd name="connsiteX18" fmla="*/ 54646 w 90252"/>
                      <a:gd name="connsiteY18" fmla="*/ 23999 h 339303"/>
                      <a:gd name="connsiteX19" fmla="*/ 49679 w 90252"/>
                      <a:gd name="connsiteY19" fmla="*/ 46349 h 339303"/>
                      <a:gd name="connsiteX20" fmla="*/ 49679 w 90252"/>
                      <a:gd name="connsiteY20" fmla="*/ 152272 h 339303"/>
                      <a:gd name="connsiteX21" fmla="*/ 25667 w 90252"/>
                      <a:gd name="connsiteY21" fmla="*/ 169655 h 339303"/>
                      <a:gd name="connsiteX22" fmla="*/ 49679 w 90252"/>
                      <a:gd name="connsiteY22" fmla="*/ 187860 h 339303"/>
                      <a:gd name="connsiteX23" fmla="*/ 49679 w 90252"/>
                      <a:gd name="connsiteY23" fmla="*/ 293789 h 339303"/>
                      <a:gd name="connsiteX24" fmla="*/ 54646 w 90252"/>
                      <a:gd name="connsiteY24" fmla="*/ 315304 h 339303"/>
                      <a:gd name="connsiteX25" fmla="*/ 70380 w 90252"/>
                      <a:gd name="connsiteY25" fmla="*/ 320271 h 339303"/>
                      <a:gd name="connsiteX26" fmla="*/ 76174 w 90252"/>
                      <a:gd name="connsiteY26" fmla="*/ 320271 h 339303"/>
                      <a:gd name="connsiteX27" fmla="*/ 83630 w 90252"/>
                      <a:gd name="connsiteY27" fmla="*/ 319443 h 339303"/>
                      <a:gd name="connsiteX28" fmla="*/ 88597 w 90252"/>
                      <a:gd name="connsiteY28" fmla="*/ 319443 h 339303"/>
                      <a:gd name="connsiteX29" fmla="*/ 90253 w 90252"/>
                      <a:gd name="connsiteY29" fmla="*/ 319443 h 339303"/>
                      <a:gd name="connsiteX30" fmla="*/ 90253 w 90252"/>
                      <a:gd name="connsiteY30" fmla="*/ 338476 h 339303"/>
                      <a:gd name="connsiteX31" fmla="*/ 86941 w 90252"/>
                      <a:gd name="connsiteY31" fmla="*/ 338476 h 339303"/>
                      <a:gd name="connsiteX32" fmla="*/ 71208 w 90252"/>
                      <a:gd name="connsiteY32" fmla="*/ 339303 h 339303"/>
                      <a:gd name="connsiteX33" fmla="*/ 69552 w 90252"/>
                      <a:gd name="connsiteY33" fmla="*/ 339303 h 33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0252" h="339303">
                        <a:moveTo>
                          <a:pt x="69552" y="339303"/>
                        </a:moveTo>
                        <a:cubicBezTo>
                          <a:pt x="53818" y="339303"/>
                          <a:pt x="43057" y="335165"/>
                          <a:pt x="36435" y="328549"/>
                        </a:cubicBezTo>
                        <a:cubicBezTo>
                          <a:pt x="29806" y="321099"/>
                          <a:pt x="26495" y="309510"/>
                          <a:pt x="26495" y="292961"/>
                        </a:cubicBezTo>
                        <a:lnTo>
                          <a:pt x="26495" y="196137"/>
                        </a:lnTo>
                        <a:lnTo>
                          <a:pt x="0" y="175449"/>
                        </a:lnTo>
                        <a:lnTo>
                          <a:pt x="0" y="163860"/>
                        </a:lnTo>
                        <a:lnTo>
                          <a:pt x="26495" y="143172"/>
                        </a:lnTo>
                        <a:lnTo>
                          <a:pt x="26495" y="47177"/>
                        </a:lnTo>
                        <a:cubicBezTo>
                          <a:pt x="26495" y="30621"/>
                          <a:pt x="29806" y="19039"/>
                          <a:pt x="36435" y="11589"/>
                        </a:cubicBezTo>
                        <a:cubicBezTo>
                          <a:pt x="43057" y="4139"/>
                          <a:pt x="53818" y="0"/>
                          <a:pt x="68724" y="0"/>
                        </a:cubicBezTo>
                        <a:lnTo>
                          <a:pt x="70380" y="0"/>
                        </a:lnTo>
                        <a:cubicBezTo>
                          <a:pt x="75347" y="0"/>
                          <a:pt x="80313" y="0"/>
                          <a:pt x="86114" y="828"/>
                        </a:cubicBezTo>
                        <a:lnTo>
                          <a:pt x="89425" y="1656"/>
                        </a:lnTo>
                        <a:lnTo>
                          <a:pt x="89425" y="20694"/>
                        </a:lnTo>
                        <a:lnTo>
                          <a:pt x="87769" y="20694"/>
                        </a:lnTo>
                        <a:lnTo>
                          <a:pt x="82803" y="20694"/>
                        </a:lnTo>
                        <a:cubicBezTo>
                          <a:pt x="80313" y="20694"/>
                          <a:pt x="77830" y="20694"/>
                          <a:pt x="75347" y="19867"/>
                        </a:cubicBezTo>
                        <a:cubicBezTo>
                          <a:pt x="73691" y="19867"/>
                          <a:pt x="71208" y="19867"/>
                          <a:pt x="69552" y="19867"/>
                        </a:cubicBezTo>
                        <a:cubicBezTo>
                          <a:pt x="63758" y="19039"/>
                          <a:pt x="57963" y="20694"/>
                          <a:pt x="54646" y="23999"/>
                        </a:cubicBezTo>
                        <a:cubicBezTo>
                          <a:pt x="52162" y="26482"/>
                          <a:pt x="49679" y="31449"/>
                          <a:pt x="49679" y="46349"/>
                        </a:cubicBezTo>
                        <a:lnTo>
                          <a:pt x="49679" y="152272"/>
                        </a:lnTo>
                        <a:lnTo>
                          <a:pt x="25667" y="169655"/>
                        </a:lnTo>
                        <a:lnTo>
                          <a:pt x="49679" y="187860"/>
                        </a:lnTo>
                        <a:lnTo>
                          <a:pt x="49679" y="293789"/>
                        </a:lnTo>
                        <a:cubicBezTo>
                          <a:pt x="49679" y="307861"/>
                          <a:pt x="52162" y="313649"/>
                          <a:pt x="54646" y="315304"/>
                        </a:cubicBezTo>
                        <a:cubicBezTo>
                          <a:pt x="57963" y="318615"/>
                          <a:pt x="63758" y="320271"/>
                          <a:pt x="70380" y="320271"/>
                        </a:cubicBezTo>
                        <a:cubicBezTo>
                          <a:pt x="72035" y="320271"/>
                          <a:pt x="73691" y="320271"/>
                          <a:pt x="76174" y="320271"/>
                        </a:cubicBezTo>
                        <a:cubicBezTo>
                          <a:pt x="78658" y="320271"/>
                          <a:pt x="81141" y="320271"/>
                          <a:pt x="83630" y="319443"/>
                        </a:cubicBezTo>
                        <a:lnTo>
                          <a:pt x="88597" y="319443"/>
                        </a:lnTo>
                        <a:lnTo>
                          <a:pt x="90253" y="319443"/>
                        </a:lnTo>
                        <a:lnTo>
                          <a:pt x="90253" y="338476"/>
                        </a:lnTo>
                        <a:lnTo>
                          <a:pt x="86941" y="338476"/>
                        </a:lnTo>
                        <a:cubicBezTo>
                          <a:pt x="81141" y="339303"/>
                          <a:pt x="76174" y="339303"/>
                          <a:pt x="71208" y="339303"/>
                        </a:cubicBezTo>
                        <a:cubicBezTo>
                          <a:pt x="70380" y="339303"/>
                          <a:pt x="69552" y="339303"/>
                          <a:pt x="69552" y="339303"/>
                        </a:cubicBezTo>
                        <a:close/>
                      </a:path>
                    </a:pathLst>
                  </a:custGeom>
                  <a:solidFill>
                    <a:srgbClr val="FFFFFF"/>
                  </a:solidFill>
                  <a:ln w="6417" cap="flat">
                    <a:noFill/>
                    <a:prstDash val="solid"/>
                    <a:miter/>
                  </a:ln>
                </p:spPr>
                <p:txBody>
                  <a:bodyPr rtlCol="0" anchor="ctr"/>
                  <a:lstStyle/>
                  <a:p>
                    <a:endParaRPr lang="en-US" sz="810"/>
                  </a:p>
                </p:txBody>
              </p:sp>
              <p:sp>
                <p:nvSpPr>
                  <p:cNvPr id="1016" name="Freeform: Shape 1015">
                    <a:extLst>
                      <a:ext uri="{FF2B5EF4-FFF2-40B4-BE49-F238E27FC236}">
                        <a16:creationId xmlns:a16="http://schemas.microsoft.com/office/drawing/2014/main" id="{E914327E-05FA-B9DF-F078-8803B5C5A82E}"/>
                      </a:ext>
                    </a:extLst>
                  </p:cNvPr>
                  <p:cNvSpPr/>
                  <p:nvPr/>
                </p:nvSpPr>
                <p:spPr>
                  <a:xfrm>
                    <a:off x="3516429" y="3735917"/>
                    <a:ext cx="97702" cy="347581"/>
                  </a:xfrm>
                  <a:custGeom>
                    <a:avLst/>
                    <a:gdLst>
                      <a:gd name="connsiteX0" fmla="*/ 74519 w 97702"/>
                      <a:gd name="connsiteY0" fmla="*/ 8278 h 347581"/>
                      <a:gd name="connsiteX1" fmla="*/ 89419 w 97702"/>
                      <a:gd name="connsiteY1" fmla="*/ 9105 h 347581"/>
                      <a:gd name="connsiteX2" fmla="*/ 89419 w 97702"/>
                      <a:gd name="connsiteY2" fmla="*/ 19860 h 347581"/>
                      <a:gd name="connsiteX3" fmla="*/ 87763 w 97702"/>
                      <a:gd name="connsiteY3" fmla="*/ 19860 h 347581"/>
                      <a:gd name="connsiteX4" fmla="*/ 80313 w 97702"/>
                      <a:gd name="connsiteY4" fmla="*/ 19032 h 347581"/>
                      <a:gd name="connsiteX5" fmla="*/ 74519 w 97702"/>
                      <a:gd name="connsiteY5" fmla="*/ 19032 h 347581"/>
                      <a:gd name="connsiteX6" fmla="*/ 55474 w 97702"/>
                      <a:gd name="connsiteY6" fmla="*/ 24827 h 347581"/>
                      <a:gd name="connsiteX7" fmla="*/ 49679 w 97702"/>
                      <a:gd name="connsiteY7" fmla="*/ 50481 h 347581"/>
                      <a:gd name="connsiteX8" fmla="*/ 49679 w 97702"/>
                      <a:gd name="connsiteY8" fmla="*/ 153927 h 347581"/>
                      <a:gd name="connsiteX9" fmla="*/ 22356 w 97702"/>
                      <a:gd name="connsiteY9" fmla="*/ 173787 h 347581"/>
                      <a:gd name="connsiteX10" fmla="*/ 49679 w 97702"/>
                      <a:gd name="connsiteY10" fmla="*/ 193654 h 347581"/>
                      <a:gd name="connsiteX11" fmla="*/ 49679 w 97702"/>
                      <a:gd name="connsiteY11" fmla="*/ 297100 h 347581"/>
                      <a:gd name="connsiteX12" fmla="*/ 56301 w 97702"/>
                      <a:gd name="connsiteY12" fmla="*/ 321927 h 347581"/>
                      <a:gd name="connsiteX13" fmla="*/ 74519 w 97702"/>
                      <a:gd name="connsiteY13" fmla="*/ 328542 h 347581"/>
                      <a:gd name="connsiteX14" fmla="*/ 80313 w 97702"/>
                      <a:gd name="connsiteY14" fmla="*/ 328542 h 347581"/>
                      <a:gd name="connsiteX15" fmla="*/ 87763 w 97702"/>
                      <a:gd name="connsiteY15" fmla="*/ 327721 h 347581"/>
                      <a:gd name="connsiteX16" fmla="*/ 89419 w 97702"/>
                      <a:gd name="connsiteY16" fmla="*/ 327721 h 347581"/>
                      <a:gd name="connsiteX17" fmla="*/ 89419 w 97702"/>
                      <a:gd name="connsiteY17" fmla="*/ 338476 h 347581"/>
                      <a:gd name="connsiteX18" fmla="*/ 74519 w 97702"/>
                      <a:gd name="connsiteY18" fmla="*/ 339303 h 347581"/>
                      <a:gd name="connsiteX19" fmla="*/ 73691 w 97702"/>
                      <a:gd name="connsiteY19" fmla="*/ 339303 h 347581"/>
                      <a:gd name="connsiteX20" fmla="*/ 72863 w 97702"/>
                      <a:gd name="connsiteY20" fmla="*/ 339303 h 347581"/>
                      <a:gd name="connsiteX21" fmla="*/ 43885 w 97702"/>
                      <a:gd name="connsiteY21" fmla="*/ 329370 h 347581"/>
                      <a:gd name="connsiteX22" fmla="*/ 35600 w 97702"/>
                      <a:gd name="connsiteY22" fmla="*/ 296272 h 347581"/>
                      <a:gd name="connsiteX23" fmla="*/ 35600 w 97702"/>
                      <a:gd name="connsiteY23" fmla="*/ 198614 h 347581"/>
                      <a:gd name="connsiteX24" fmla="*/ 8278 w 97702"/>
                      <a:gd name="connsiteY24" fmla="*/ 177926 h 347581"/>
                      <a:gd name="connsiteX25" fmla="*/ 8278 w 97702"/>
                      <a:gd name="connsiteY25" fmla="*/ 170483 h 347581"/>
                      <a:gd name="connsiteX26" fmla="*/ 34773 w 97702"/>
                      <a:gd name="connsiteY26" fmla="*/ 148961 h 347581"/>
                      <a:gd name="connsiteX27" fmla="*/ 34773 w 97702"/>
                      <a:gd name="connsiteY27" fmla="*/ 51309 h 347581"/>
                      <a:gd name="connsiteX28" fmla="*/ 43057 w 97702"/>
                      <a:gd name="connsiteY28" fmla="*/ 18205 h 347581"/>
                      <a:gd name="connsiteX29" fmla="*/ 72863 w 97702"/>
                      <a:gd name="connsiteY29" fmla="*/ 8278 h 347581"/>
                      <a:gd name="connsiteX30" fmla="*/ 73691 w 97702"/>
                      <a:gd name="connsiteY30" fmla="*/ 8278 h 347581"/>
                      <a:gd name="connsiteX31" fmla="*/ 74519 w 97702"/>
                      <a:gd name="connsiteY31" fmla="*/ 8278 h 347581"/>
                      <a:gd name="connsiteX32" fmla="*/ 74519 w 97702"/>
                      <a:gd name="connsiteY32" fmla="*/ 0 h 347581"/>
                      <a:gd name="connsiteX33" fmla="*/ 72863 w 97702"/>
                      <a:gd name="connsiteY33" fmla="*/ 0 h 347581"/>
                      <a:gd name="connsiteX34" fmla="*/ 37256 w 97702"/>
                      <a:gd name="connsiteY34" fmla="*/ 12417 h 347581"/>
                      <a:gd name="connsiteX35" fmla="*/ 26495 w 97702"/>
                      <a:gd name="connsiteY35" fmla="*/ 51309 h 347581"/>
                      <a:gd name="connsiteX36" fmla="*/ 26495 w 97702"/>
                      <a:gd name="connsiteY36" fmla="*/ 144828 h 347581"/>
                      <a:gd name="connsiteX37" fmla="*/ 3311 w 97702"/>
                      <a:gd name="connsiteY37" fmla="*/ 163033 h 347581"/>
                      <a:gd name="connsiteX38" fmla="*/ 0 w 97702"/>
                      <a:gd name="connsiteY38" fmla="*/ 166344 h 347581"/>
                      <a:gd name="connsiteX39" fmla="*/ 0 w 97702"/>
                      <a:gd name="connsiteY39" fmla="*/ 170483 h 347581"/>
                      <a:gd name="connsiteX40" fmla="*/ 0 w 97702"/>
                      <a:gd name="connsiteY40" fmla="*/ 177926 h 347581"/>
                      <a:gd name="connsiteX41" fmla="*/ 0 w 97702"/>
                      <a:gd name="connsiteY41" fmla="*/ 182065 h 347581"/>
                      <a:gd name="connsiteX42" fmla="*/ 3311 w 97702"/>
                      <a:gd name="connsiteY42" fmla="*/ 184548 h 347581"/>
                      <a:gd name="connsiteX43" fmla="*/ 26495 w 97702"/>
                      <a:gd name="connsiteY43" fmla="*/ 202753 h 347581"/>
                      <a:gd name="connsiteX44" fmla="*/ 26495 w 97702"/>
                      <a:gd name="connsiteY44" fmla="*/ 296272 h 347581"/>
                      <a:gd name="connsiteX45" fmla="*/ 37256 w 97702"/>
                      <a:gd name="connsiteY45" fmla="*/ 335165 h 347581"/>
                      <a:gd name="connsiteX46" fmla="*/ 72863 w 97702"/>
                      <a:gd name="connsiteY46" fmla="*/ 347581 h 347581"/>
                      <a:gd name="connsiteX47" fmla="*/ 73691 w 97702"/>
                      <a:gd name="connsiteY47" fmla="*/ 347581 h 347581"/>
                      <a:gd name="connsiteX48" fmla="*/ 74519 w 97702"/>
                      <a:gd name="connsiteY48" fmla="*/ 347581 h 347581"/>
                      <a:gd name="connsiteX49" fmla="*/ 90253 w 97702"/>
                      <a:gd name="connsiteY49" fmla="*/ 346753 h 347581"/>
                      <a:gd name="connsiteX50" fmla="*/ 97703 w 97702"/>
                      <a:gd name="connsiteY50" fmla="*/ 345926 h 347581"/>
                      <a:gd name="connsiteX51" fmla="*/ 97703 w 97702"/>
                      <a:gd name="connsiteY51" fmla="*/ 338476 h 347581"/>
                      <a:gd name="connsiteX52" fmla="*/ 97703 w 97702"/>
                      <a:gd name="connsiteY52" fmla="*/ 327721 h 347581"/>
                      <a:gd name="connsiteX53" fmla="*/ 97703 w 97702"/>
                      <a:gd name="connsiteY53" fmla="*/ 318616 h 347581"/>
                      <a:gd name="connsiteX54" fmla="*/ 96047 w 97702"/>
                      <a:gd name="connsiteY54" fmla="*/ 318616 h 347581"/>
                      <a:gd name="connsiteX55" fmla="*/ 86935 w 97702"/>
                      <a:gd name="connsiteY55" fmla="*/ 319443 h 347581"/>
                      <a:gd name="connsiteX56" fmla="*/ 79486 w 97702"/>
                      <a:gd name="connsiteY56" fmla="*/ 320271 h 347581"/>
                      <a:gd name="connsiteX57" fmla="*/ 74519 w 97702"/>
                      <a:gd name="connsiteY57" fmla="*/ 320271 h 347581"/>
                      <a:gd name="connsiteX58" fmla="*/ 61268 w 97702"/>
                      <a:gd name="connsiteY58" fmla="*/ 316132 h 347581"/>
                      <a:gd name="connsiteX59" fmla="*/ 57129 w 97702"/>
                      <a:gd name="connsiteY59" fmla="*/ 297100 h 347581"/>
                      <a:gd name="connsiteX60" fmla="*/ 57129 w 97702"/>
                      <a:gd name="connsiteY60" fmla="*/ 193654 h 347581"/>
                      <a:gd name="connsiteX61" fmla="*/ 57129 w 97702"/>
                      <a:gd name="connsiteY61" fmla="*/ 189515 h 347581"/>
                      <a:gd name="connsiteX62" fmla="*/ 53818 w 97702"/>
                      <a:gd name="connsiteY62" fmla="*/ 187032 h 347581"/>
                      <a:gd name="connsiteX63" fmla="*/ 36428 w 97702"/>
                      <a:gd name="connsiteY63" fmla="*/ 173787 h 347581"/>
                      <a:gd name="connsiteX64" fmla="*/ 54646 w 97702"/>
                      <a:gd name="connsiteY64" fmla="*/ 160549 h 347581"/>
                      <a:gd name="connsiteX65" fmla="*/ 57957 w 97702"/>
                      <a:gd name="connsiteY65" fmla="*/ 158066 h 347581"/>
                      <a:gd name="connsiteX66" fmla="*/ 57957 w 97702"/>
                      <a:gd name="connsiteY66" fmla="*/ 153927 h 347581"/>
                      <a:gd name="connsiteX67" fmla="*/ 57957 w 97702"/>
                      <a:gd name="connsiteY67" fmla="*/ 50481 h 347581"/>
                      <a:gd name="connsiteX68" fmla="*/ 62096 w 97702"/>
                      <a:gd name="connsiteY68" fmla="*/ 31449 h 347581"/>
                      <a:gd name="connsiteX69" fmla="*/ 74519 w 97702"/>
                      <a:gd name="connsiteY69" fmla="*/ 27310 h 347581"/>
                      <a:gd name="connsiteX70" fmla="*/ 79486 w 97702"/>
                      <a:gd name="connsiteY70" fmla="*/ 27310 h 347581"/>
                      <a:gd name="connsiteX71" fmla="*/ 86935 w 97702"/>
                      <a:gd name="connsiteY71" fmla="*/ 28138 h 347581"/>
                      <a:gd name="connsiteX72" fmla="*/ 96047 w 97702"/>
                      <a:gd name="connsiteY72" fmla="*/ 28966 h 347581"/>
                      <a:gd name="connsiteX73" fmla="*/ 97703 w 97702"/>
                      <a:gd name="connsiteY73" fmla="*/ 28966 h 347581"/>
                      <a:gd name="connsiteX74" fmla="*/ 97703 w 97702"/>
                      <a:gd name="connsiteY74" fmla="*/ 19860 h 347581"/>
                      <a:gd name="connsiteX75" fmla="*/ 97703 w 97702"/>
                      <a:gd name="connsiteY75" fmla="*/ 9105 h 347581"/>
                      <a:gd name="connsiteX76" fmla="*/ 97703 w 97702"/>
                      <a:gd name="connsiteY76" fmla="*/ 1656 h 347581"/>
                      <a:gd name="connsiteX77" fmla="*/ 91080 w 97702"/>
                      <a:gd name="connsiteY77" fmla="*/ 828 h 347581"/>
                      <a:gd name="connsiteX78" fmla="*/ 74519 w 97702"/>
                      <a:gd name="connsiteY78" fmla="*/ 0 h 347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97702" h="347581">
                        <a:moveTo>
                          <a:pt x="74519" y="8278"/>
                        </a:moveTo>
                        <a:cubicBezTo>
                          <a:pt x="79486" y="8278"/>
                          <a:pt x="84452" y="8278"/>
                          <a:pt x="89419" y="9105"/>
                        </a:cubicBezTo>
                        <a:lnTo>
                          <a:pt x="89419" y="19860"/>
                        </a:lnTo>
                        <a:cubicBezTo>
                          <a:pt x="88591" y="19860"/>
                          <a:pt x="88591" y="19860"/>
                          <a:pt x="87763" y="19860"/>
                        </a:cubicBezTo>
                        <a:cubicBezTo>
                          <a:pt x="85280" y="19860"/>
                          <a:pt x="82797" y="19860"/>
                          <a:pt x="80313" y="19032"/>
                        </a:cubicBezTo>
                        <a:cubicBezTo>
                          <a:pt x="77830" y="19032"/>
                          <a:pt x="76174" y="19032"/>
                          <a:pt x="74519" y="19032"/>
                        </a:cubicBezTo>
                        <a:cubicBezTo>
                          <a:pt x="66241" y="19032"/>
                          <a:pt x="60440" y="21516"/>
                          <a:pt x="55474" y="24827"/>
                        </a:cubicBezTo>
                        <a:cubicBezTo>
                          <a:pt x="51335" y="28966"/>
                          <a:pt x="49679" y="37243"/>
                          <a:pt x="49679" y="50481"/>
                        </a:cubicBezTo>
                        <a:lnTo>
                          <a:pt x="49679" y="153927"/>
                        </a:lnTo>
                        <a:lnTo>
                          <a:pt x="22356" y="173787"/>
                        </a:lnTo>
                        <a:lnTo>
                          <a:pt x="49679" y="193654"/>
                        </a:lnTo>
                        <a:lnTo>
                          <a:pt x="49679" y="297100"/>
                        </a:lnTo>
                        <a:cubicBezTo>
                          <a:pt x="49679" y="309510"/>
                          <a:pt x="52163" y="317788"/>
                          <a:pt x="56301" y="321927"/>
                        </a:cubicBezTo>
                        <a:cubicBezTo>
                          <a:pt x="60440" y="326066"/>
                          <a:pt x="66241" y="328542"/>
                          <a:pt x="74519" y="328542"/>
                        </a:cubicBezTo>
                        <a:cubicBezTo>
                          <a:pt x="76174" y="328542"/>
                          <a:pt x="77830" y="328542"/>
                          <a:pt x="80313" y="328542"/>
                        </a:cubicBezTo>
                        <a:cubicBezTo>
                          <a:pt x="82797" y="328542"/>
                          <a:pt x="85280" y="328542"/>
                          <a:pt x="87763" y="327721"/>
                        </a:cubicBezTo>
                        <a:cubicBezTo>
                          <a:pt x="88591" y="327721"/>
                          <a:pt x="88591" y="327721"/>
                          <a:pt x="89419" y="327721"/>
                        </a:cubicBezTo>
                        <a:lnTo>
                          <a:pt x="89419" y="338476"/>
                        </a:lnTo>
                        <a:cubicBezTo>
                          <a:pt x="83624" y="339303"/>
                          <a:pt x="78658" y="339303"/>
                          <a:pt x="74519" y="339303"/>
                        </a:cubicBezTo>
                        <a:lnTo>
                          <a:pt x="73691" y="339303"/>
                        </a:lnTo>
                        <a:lnTo>
                          <a:pt x="72863" y="339303"/>
                        </a:lnTo>
                        <a:cubicBezTo>
                          <a:pt x="58785" y="339303"/>
                          <a:pt x="49679" y="335992"/>
                          <a:pt x="43885" y="329370"/>
                        </a:cubicBezTo>
                        <a:cubicBezTo>
                          <a:pt x="38084" y="322754"/>
                          <a:pt x="35600" y="311993"/>
                          <a:pt x="35600" y="296272"/>
                        </a:cubicBezTo>
                        <a:lnTo>
                          <a:pt x="35600" y="198614"/>
                        </a:lnTo>
                        <a:lnTo>
                          <a:pt x="8278" y="177926"/>
                        </a:lnTo>
                        <a:lnTo>
                          <a:pt x="8278" y="170483"/>
                        </a:lnTo>
                        <a:lnTo>
                          <a:pt x="34773" y="148961"/>
                        </a:lnTo>
                        <a:lnTo>
                          <a:pt x="34773" y="51309"/>
                        </a:lnTo>
                        <a:cubicBezTo>
                          <a:pt x="34773" y="35588"/>
                          <a:pt x="37256" y="24827"/>
                          <a:pt x="43057" y="18205"/>
                        </a:cubicBezTo>
                        <a:cubicBezTo>
                          <a:pt x="49679" y="11589"/>
                          <a:pt x="58785" y="8278"/>
                          <a:pt x="72863" y="8278"/>
                        </a:cubicBezTo>
                        <a:lnTo>
                          <a:pt x="73691" y="8278"/>
                        </a:lnTo>
                        <a:cubicBezTo>
                          <a:pt x="73691" y="8278"/>
                          <a:pt x="73691" y="8278"/>
                          <a:pt x="74519" y="8278"/>
                        </a:cubicBezTo>
                        <a:close/>
                        <a:moveTo>
                          <a:pt x="74519" y="0"/>
                        </a:moveTo>
                        <a:lnTo>
                          <a:pt x="72863" y="0"/>
                        </a:lnTo>
                        <a:cubicBezTo>
                          <a:pt x="56301" y="0"/>
                          <a:pt x="44713" y="4139"/>
                          <a:pt x="37256" y="12417"/>
                        </a:cubicBezTo>
                        <a:cubicBezTo>
                          <a:pt x="30634" y="20688"/>
                          <a:pt x="26495" y="33105"/>
                          <a:pt x="26495" y="51309"/>
                        </a:cubicBezTo>
                        <a:lnTo>
                          <a:pt x="26495" y="144828"/>
                        </a:lnTo>
                        <a:lnTo>
                          <a:pt x="3311" y="163033"/>
                        </a:lnTo>
                        <a:lnTo>
                          <a:pt x="0" y="166344"/>
                        </a:lnTo>
                        <a:lnTo>
                          <a:pt x="0" y="170483"/>
                        </a:lnTo>
                        <a:lnTo>
                          <a:pt x="0" y="177926"/>
                        </a:lnTo>
                        <a:lnTo>
                          <a:pt x="0" y="182065"/>
                        </a:lnTo>
                        <a:lnTo>
                          <a:pt x="3311" y="184548"/>
                        </a:lnTo>
                        <a:lnTo>
                          <a:pt x="26495" y="202753"/>
                        </a:lnTo>
                        <a:lnTo>
                          <a:pt x="26495" y="296272"/>
                        </a:lnTo>
                        <a:cubicBezTo>
                          <a:pt x="26495" y="314477"/>
                          <a:pt x="29806" y="326893"/>
                          <a:pt x="37256" y="335165"/>
                        </a:cubicBezTo>
                        <a:cubicBezTo>
                          <a:pt x="44713" y="343442"/>
                          <a:pt x="56301" y="347581"/>
                          <a:pt x="72863" y="347581"/>
                        </a:cubicBezTo>
                        <a:lnTo>
                          <a:pt x="73691" y="347581"/>
                        </a:lnTo>
                        <a:lnTo>
                          <a:pt x="74519" y="347581"/>
                        </a:lnTo>
                        <a:cubicBezTo>
                          <a:pt x="79486" y="347581"/>
                          <a:pt x="84452" y="347581"/>
                          <a:pt x="90253" y="346753"/>
                        </a:cubicBezTo>
                        <a:lnTo>
                          <a:pt x="97703" y="345926"/>
                        </a:lnTo>
                        <a:lnTo>
                          <a:pt x="97703" y="338476"/>
                        </a:lnTo>
                        <a:lnTo>
                          <a:pt x="97703" y="327721"/>
                        </a:lnTo>
                        <a:lnTo>
                          <a:pt x="97703" y="318616"/>
                        </a:lnTo>
                        <a:lnTo>
                          <a:pt x="96047" y="318616"/>
                        </a:lnTo>
                        <a:lnTo>
                          <a:pt x="86935" y="319443"/>
                        </a:lnTo>
                        <a:cubicBezTo>
                          <a:pt x="84452" y="319443"/>
                          <a:pt x="81969" y="319443"/>
                          <a:pt x="79486" y="320271"/>
                        </a:cubicBezTo>
                        <a:cubicBezTo>
                          <a:pt x="77830" y="320271"/>
                          <a:pt x="75347" y="320271"/>
                          <a:pt x="74519" y="320271"/>
                        </a:cubicBezTo>
                        <a:cubicBezTo>
                          <a:pt x="68725" y="320271"/>
                          <a:pt x="63751" y="318616"/>
                          <a:pt x="61268" y="316132"/>
                        </a:cubicBezTo>
                        <a:cubicBezTo>
                          <a:pt x="60440" y="315304"/>
                          <a:pt x="57129" y="311166"/>
                          <a:pt x="57129" y="297100"/>
                        </a:cubicBezTo>
                        <a:lnTo>
                          <a:pt x="57129" y="193654"/>
                        </a:lnTo>
                        <a:lnTo>
                          <a:pt x="57129" y="189515"/>
                        </a:lnTo>
                        <a:lnTo>
                          <a:pt x="53818" y="187032"/>
                        </a:lnTo>
                        <a:lnTo>
                          <a:pt x="36428" y="173787"/>
                        </a:lnTo>
                        <a:lnTo>
                          <a:pt x="54646" y="160549"/>
                        </a:lnTo>
                        <a:lnTo>
                          <a:pt x="57957" y="158066"/>
                        </a:lnTo>
                        <a:lnTo>
                          <a:pt x="57957" y="153927"/>
                        </a:lnTo>
                        <a:lnTo>
                          <a:pt x="57957" y="50481"/>
                        </a:lnTo>
                        <a:cubicBezTo>
                          <a:pt x="57957" y="35588"/>
                          <a:pt x="61268" y="32277"/>
                          <a:pt x="62096" y="31449"/>
                        </a:cubicBezTo>
                        <a:cubicBezTo>
                          <a:pt x="64586" y="28966"/>
                          <a:pt x="68725" y="27310"/>
                          <a:pt x="74519" y="27310"/>
                        </a:cubicBezTo>
                        <a:cubicBezTo>
                          <a:pt x="76174" y="27310"/>
                          <a:pt x="77830" y="27310"/>
                          <a:pt x="79486" y="27310"/>
                        </a:cubicBezTo>
                        <a:cubicBezTo>
                          <a:pt x="81969" y="27310"/>
                          <a:pt x="84452" y="27310"/>
                          <a:pt x="86935" y="28138"/>
                        </a:cubicBezTo>
                        <a:lnTo>
                          <a:pt x="96047" y="28966"/>
                        </a:lnTo>
                        <a:lnTo>
                          <a:pt x="97703" y="28966"/>
                        </a:lnTo>
                        <a:lnTo>
                          <a:pt x="97703" y="19860"/>
                        </a:lnTo>
                        <a:lnTo>
                          <a:pt x="97703" y="9105"/>
                        </a:lnTo>
                        <a:lnTo>
                          <a:pt x="97703" y="1656"/>
                        </a:lnTo>
                        <a:lnTo>
                          <a:pt x="91080" y="828"/>
                        </a:lnTo>
                        <a:cubicBezTo>
                          <a:pt x="84452" y="0"/>
                          <a:pt x="79486" y="0"/>
                          <a:pt x="74519" y="0"/>
                        </a:cubicBezTo>
                        <a:close/>
                      </a:path>
                    </a:pathLst>
                  </a:custGeom>
                  <a:solidFill>
                    <a:srgbClr val="FFFFFF"/>
                  </a:solidFill>
                  <a:ln w="6417" cap="flat">
                    <a:noFill/>
                    <a:prstDash val="solid"/>
                    <a:miter/>
                  </a:ln>
                </p:spPr>
                <p:txBody>
                  <a:bodyPr rtlCol="0" anchor="ctr"/>
                  <a:lstStyle/>
                  <a:p>
                    <a:endParaRPr lang="en-US" sz="810"/>
                  </a:p>
                </p:txBody>
              </p:sp>
            </p:grpSp>
            <p:grpSp>
              <p:nvGrpSpPr>
                <p:cNvPr id="1017" name="Graphic 4">
                  <a:extLst>
                    <a:ext uri="{FF2B5EF4-FFF2-40B4-BE49-F238E27FC236}">
                      <a16:creationId xmlns:a16="http://schemas.microsoft.com/office/drawing/2014/main" id="{9AF1FC8F-304C-64FC-7400-7E800646181F}"/>
                    </a:ext>
                  </a:extLst>
                </p:cNvPr>
                <p:cNvGrpSpPr/>
                <p:nvPr/>
              </p:nvGrpSpPr>
              <p:grpSpPr>
                <a:xfrm>
                  <a:off x="3804565" y="3735917"/>
                  <a:ext cx="96874" cy="347581"/>
                  <a:chOff x="3804565" y="3735917"/>
                  <a:chExt cx="96874" cy="347581"/>
                </a:xfrm>
                <a:solidFill>
                  <a:srgbClr val="FFFFFF"/>
                </a:solidFill>
              </p:grpSpPr>
              <p:sp>
                <p:nvSpPr>
                  <p:cNvPr id="1018" name="Freeform: Shape 1017">
                    <a:extLst>
                      <a:ext uri="{FF2B5EF4-FFF2-40B4-BE49-F238E27FC236}">
                        <a16:creationId xmlns:a16="http://schemas.microsoft.com/office/drawing/2014/main" id="{A1F403D6-9DF5-E845-B784-B11A131C0EA0}"/>
                      </a:ext>
                    </a:extLst>
                  </p:cNvPr>
                  <p:cNvSpPr/>
                  <p:nvPr/>
                </p:nvSpPr>
                <p:spPr>
                  <a:xfrm>
                    <a:off x="3809531" y="3740056"/>
                    <a:ext cx="87769" cy="339303"/>
                  </a:xfrm>
                  <a:custGeom>
                    <a:avLst/>
                    <a:gdLst>
                      <a:gd name="connsiteX0" fmla="*/ 19045 w 87769"/>
                      <a:gd name="connsiteY0" fmla="*/ 339303 h 339303"/>
                      <a:gd name="connsiteX1" fmla="*/ 3311 w 87769"/>
                      <a:gd name="connsiteY1" fmla="*/ 338476 h 339303"/>
                      <a:gd name="connsiteX2" fmla="*/ 0 w 87769"/>
                      <a:gd name="connsiteY2" fmla="*/ 338476 h 339303"/>
                      <a:gd name="connsiteX3" fmla="*/ 0 w 87769"/>
                      <a:gd name="connsiteY3" fmla="*/ 318615 h 339303"/>
                      <a:gd name="connsiteX4" fmla="*/ 4145 w 87769"/>
                      <a:gd name="connsiteY4" fmla="*/ 318615 h 339303"/>
                      <a:gd name="connsiteX5" fmla="*/ 11595 w 87769"/>
                      <a:gd name="connsiteY5" fmla="*/ 319443 h 339303"/>
                      <a:gd name="connsiteX6" fmla="*/ 18217 w 87769"/>
                      <a:gd name="connsiteY6" fmla="*/ 319443 h 339303"/>
                      <a:gd name="connsiteX7" fmla="*/ 34779 w 87769"/>
                      <a:gd name="connsiteY7" fmla="*/ 314477 h 339303"/>
                      <a:gd name="connsiteX8" fmla="*/ 39746 w 87769"/>
                      <a:gd name="connsiteY8" fmla="*/ 292961 h 339303"/>
                      <a:gd name="connsiteX9" fmla="*/ 39746 w 87769"/>
                      <a:gd name="connsiteY9" fmla="*/ 187860 h 339303"/>
                      <a:gd name="connsiteX10" fmla="*/ 63758 w 87769"/>
                      <a:gd name="connsiteY10" fmla="*/ 169655 h 339303"/>
                      <a:gd name="connsiteX11" fmla="*/ 39746 w 87769"/>
                      <a:gd name="connsiteY11" fmla="*/ 151450 h 339303"/>
                      <a:gd name="connsiteX12" fmla="*/ 39746 w 87769"/>
                      <a:gd name="connsiteY12" fmla="*/ 46349 h 339303"/>
                      <a:gd name="connsiteX13" fmla="*/ 34779 w 87769"/>
                      <a:gd name="connsiteY13" fmla="*/ 23999 h 339303"/>
                      <a:gd name="connsiteX14" fmla="*/ 18217 w 87769"/>
                      <a:gd name="connsiteY14" fmla="*/ 19039 h 339303"/>
                      <a:gd name="connsiteX15" fmla="*/ 11595 w 87769"/>
                      <a:gd name="connsiteY15" fmla="*/ 19039 h 339303"/>
                      <a:gd name="connsiteX16" fmla="*/ 4145 w 87769"/>
                      <a:gd name="connsiteY16" fmla="*/ 19867 h 339303"/>
                      <a:gd name="connsiteX17" fmla="*/ 0 w 87769"/>
                      <a:gd name="connsiteY17" fmla="*/ 19867 h 339303"/>
                      <a:gd name="connsiteX18" fmla="*/ 0 w 87769"/>
                      <a:gd name="connsiteY18" fmla="*/ 1656 h 339303"/>
                      <a:gd name="connsiteX19" fmla="*/ 3311 w 87769"/>
                      <a:gd name="connsiteY19" fmla="*/ 828 h 339303"/>
                      <a:gd name="connsiteX20" fmla="*/ 19045 w 87769"/>
                      <a:gd name="connsiteY20" fmla="*/ 0 h 339303"/>
                      <a:gd name="connsiteX21" fmla="*/ 51335 w 87769"/>
                      <a:gd name="connsiteY21" fmla="*/ 11589 h 339303"/>
                      <a:gd name="connsiteX22" fmla="*/ 61274 w 87769"/>
                      <a:gd name="connsiteY22" fmla="*/ 47177 h 339303"/>
                      <a:gd name="connsiteX23" fmla="*/ 61274 w 87769"/>
                      <a:gd name="connsiteY23" fmla="*/ 143172 h 339303"/>
                      <a:gd name="connsiteX24" fmla="*/ 87769 w 87769"/>
                      <a:gd name="connsiteY24" fmla="*/ 163860 h 339303"/>
                      <a:gd name="connsiteX25" fmla="*/ 87769 w 87769"/>
                      <a:gd name="connsiteY25" fmla="*/ 175449 h 339303"/>
                      <a:gd name="connsiteX26" fmla="*/ 61274 w 87769"/>
                      <a:gd name="connsiteY26" fmla="*/ 196137 h 339303"/>
                      <a:gd name="connsiteX27" fmla="*/ 61274 w 87769"/>
                      <a:gd name="connsiteY27" fmla="*/ 292133 h 339303"/>
                      <a:gd name="connsiteX28" fmla="*/ 51335 w 87769"/>
                      <a:gd name="connsiteY28" fmla="*/ 327721 h 339303"/>
                      <a:gd name="connsiteX29" fmla="*/ 19045 w 87769"/>
                      <a:gd name="connsiteY29" fmla="*/ 339303 h 33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7769" h="339303">
                        <a:moveTo>
                          <a:pt x="19045" y="339303"/>
                        </a:moveTo>
                        <a:cubicBezTo>
                          <a:pt x="14078" y="339303"/>
                          <a:pt x="9112" y="339303"/>
                          <a:pt x="3311" y="338476"/>
                        </a:cubicBezTo>
                        <a:lnTo>
                          <a:pt x="0" y="338476"/>
                        </a:lnTo>
                        <a:lnTo>
                          <a:pt x="0" y="318615"/>
                        </a:lnTo>
                        <a:lnTo>
                          <a:pt x="4145" y="318615"/>
                        </a:lnTo>
                        <a:cubicBezTo>
                          <a:pt x="6629" y="318615"/>
                          <a:pt x="9112" y="318615"/>
                          <a:pt x="11595" y="319443"/>
                        </a:cubicBezTo>
                        <a:cubicBezTo>
                          <a:pt x="14078" y="319443"/>
                          <a:pt x="16562" y="319443"/>
                          <a:pt x="18217" y="319443"/>
                        </a:cubicBezTo>
                        <a:cubicBezTo>
                          <a:pt x="25667" y="319443"/>
                          <a:pt x="31468" y="317788"/>
                          <a:pt x="34779" y="314477"/>
                        </a:cubicBezTo>
                        <a:cubicBezTo>
                          <a:pt x="37263" y="311993"/>
                          <a:pt x="39746" y="307033"/>
                          <a:pt x="39746" y="292961"/>
                        </a:cubicBezTo>
                        <a:lnTo>
                          <a:pt x="39746" y="187860"/>
                        </a:lnTo>
                        <a:lnTo>
                          <a:pt x="63758" y="169655"/>
                        </a:lnTo>
                        <a:lnTo>
                          <a:pt x="39746" y="151450"/>
                        </a:lnTo>
                        <a:lnTo>
                          <a:pt x="39746" y="46349"/>
                        </a:lnTo>
                        <a:cubicBezTo>
                          <a:pt x="39746" y="32277"/>
                          <a:pt x="37263" y="26482"/>
                          <a:pt x="34779" y="23999"/>
                        </a:cubicBezTo>
                        <a:cubicBezTo>
                          <a:pt x="31468" y="20694"/>
                          <a:pt x="25667" y="19039"/>
                          <a:pt x="18217" y="19039"/>
                        </a:cubicBezTo>
                        <a:cubicBezTo>
                          <a:pt x="16562" y="19039"/>
                          <a:pt x="14078" y="19039"/>
                          <a:pt x="11595" y="19039"/>
                        </a:cubicBezTo>
                        <a:cubicBezTo>
                          <a:pt x="9112" y="19039"/>
                          <a:pt x="6629" y="19039"/>
                          <a:pt x="4145" y="19867"/>
                        </a:cubicBezTo>
                        <a:lnTo>
                          <a:pt x="0" y="19867"/>
                        </a:lnTo>
                        <a:lnTo>
                          <a:pt x="0" y="1656"/>
                        </a:lnTo>
                        <a:lnTo>
                          <a:pt x="3311" y="828"/>
                        </a:lnTo>
                        <a:cubicBezTo>
                          <a:pt x="9112" y="0"/>
                          <a:pt x="14078" y="0"/>
                          <a:pt x="19045" y="0"/>
                        </a:cubicBezTo>
                        <a:cubicBezTo>
                          <a:pt x="33952" y="0"/>
                          <a:pt x="44713" y="4139"/>
                          <a:pt x="51335" y="11589"/>
                        </a:cubicBezTo>
                        <a:cubicBezTo>
                          <a:pt x="57963" y="19039"/>
                          <a:pt x="61274" y="30621"/>
                          <a:pt x="61274" y="47177"/>
                        </a:cubicBezTo>
                        <a:lnTo>
                          <a:pt x="61274" y="143172"/>
                        </a:lnTo>
                        <a:lnTo>
                          <a:pt x="87769" y="163860"/>
                        </a:lnTo>
                        <a:lnTo>
                          <a:pt x="87769" y="175449"/>
                        </a:lnTo>
                        <a:lnTo>
                          <a:pt x="61274" y="196137"/>
                        </a:lnTo>
                        <a:lnTo>
                          <a:pt x="61274" y="292133"/>
                        </a:lnTo>
                        <a:cubicBezTo>
                          <a:pt x="61274" y="308682"/>
                          <a:pt x="57963" y="320271"/>
                          <a:pt x="51335" y="327721"/>
                        </a:cubicBezTo>
                        <a:cubicBezTo>
                          <a:pt x="44713" y="335165"/>
                          <a:pt x="33952" y="339303"/>
                          <a:pt x="19045" y="339303"/>
                        </a:cubicBezTo>
                        <a:close/>
                      </a:path>
                    </a:pathLst>
                  </a:custGeom>
                  <a:solidFill>
                    <a:srgbClr val="FFFFFF"/>
                  </a:solidFill>
                  <a:ln w="6417" cap="flat">
                    <a:noFill/>
                    <a:prstDash val="solid"/>
                    <a:miter/>
                  </a:ln>
                </p:spPr>
                <p:txBody>
                  <a:bodyPr rtlCol="0" anchor="ctr"/>
                  <a:lstStyle/>
                  <a:p>
                    <a:endParaRPr lang="en-US" sz="810"/>
                  </a:p>
                </p:txBody>
              </p:sp>
              <p:sp>
                <p:nvSpPr>
                  <p:cNvPr id="1019" name="Freeform: Shape 1018">
                    <a:extLst>
                      <a:ext uri="{FF2B5EF4-FFF2-40B4-BE49-F238E27FC236}">
                        <a16:creationId xmlns:a16="http://schemas.microsoft.com/office/drawing/2014/main" id="{7F0C2F1F-B8AD-2E96-744D-E9ACC9EC5D04}"/>
                      </a:ext>
                    </a:extLst>
                  </p:cNvPr>
                  <p:cNvSpPr/>
                  <p:nvPr/>
                </p:nvSpPr>
                <p:spPr>
                  <a:xfrm>
                    <a:off x="3804565" y="3735917"/>
                    <a:ext cx="96874" cy="347581"/>
                  </a:xfrm>
                  <a:custGeom>
                    <a:avLst/>
                    <a:gdLst>
                      <a:gd name="connsiteX0" fmla="*/ 24012 w 96874"/>
                      <a:gd name="connsiteY0" fmla="*/ 8278 h 347581"/>
                      <a:gd name="connsiteX1" fmla="*/ 52990 w 96874"/>
                      <a:gd name="connsiteY1" fmla="*/ 18205 h 347581"/>
                      <a:gd name="connsiteX2" fmla="*/ 61274 w 96874"/>
                      <a:gd name="connsiteY2" fmla="*/ 51309 h 347581"/>
                      <a:gd name="connsiteX3" fmla="*/ 61274 w 96874"/>
                      <a:gd name="connsiteY3" fmla="*/ 148961 h 347581"/>
                      <a:gd name="connsiteX4" fmla="*/ 87769 w 96874"/>
                      <a:gd name="connsiteY4" fmla="*/ 169655 h 347581"/>
                      <a:gd name="connsiteX5" fmla="*/ 87769 w 96874"/>
                      <a:gd name="connsiteY5" fmla="*/ 177098 h 347581"/>
                      <a:gd name="connsiteX6" fmla="*/ 61274 w 96874"/>
                      <a:gd name="connsiteY6" fmla="*/ 198614 h 347581"/>
                      <a:gd name="connsiteX7" fmla="*/ 61274 w 96874"/>
                      <a:gd name="connsiteY7" fmla="*/ 296272 h 347581"/>
                      <a:gd name="connsiteX8" fmla="*/ 52990 w 96874"/>
                      <a:gd name="connsiteY8" fmla="*/ 329370 h 347581"/>
                      <a:gd name="connsiteX9" fmla="*/ 24012 w 96874"/>
                      <a:gd name="connsiteY9" fmla="*/ 339303 h 347581"/>
                      <a:gd name="connsiteX10" fmla="*/ 9112 w 96874"/>
                      <a:gd name="connsiteY10" fmla="*/ 338476 h 347581"/>
                      <a:gd name="connsiteX11" fmla="*/ 9112 w 96874"/>
                      <a:gd name="connsiteY11" fmla="*/ 327721 h 347581"/>
                      <a:gd name="connsiteX12" fmla="*/ 16562 w 96874"/>
                      <a:gd name="connsiteY12" fmla="*/ 328542 h 347581"/>
                      <a:gd name="connsiteX13" fmla="*/ 23184 w 96874"/>
                      <a:gd name="connsiteY13" fmla="*/ 328542 h 347581"/>
                      <a:gd name="connsiteX14" fmla="*/ 42229 w 96874"/>
                      <a:gd name="connsiteY14" fmla="*/ 322754 h 347581"/>
                      <a:gd name="connsiteX15" fmla="*/ 48851 w 96874"/>
                      <a:gd name="connsiteY15" fmla="*/ 297928 h 347581"/>
                      <a:gd name="connsiteX16" fmla="*/ 48851 w 96874"/>
                      <a:gd name="connsiteY16" fmla="*/ 193654 h 347581"/>
                      <a:gd name="connsiteX17" fmla="*/ 75347 w 96874"/>
                      <a:gd name="connsiteY17" fmla="*/ 173787 h 347581"/>
                      <a:gd name="connsiteX18" fmla="*/ 48851 w 96874"/>
                      <a:gd name="connsiteY18" fmla="*/ 153927 h 347581"/>
                      <a:gd name="connsiteX19" fmla="*/ 48851 w 96874"/>
                      <a:gd name="connsiteY19" fmla="*/ 50481 h 347581"/>
                      <a:gd name="connsiteX20" fmla="*/ 42229 w 96874"/>
                      <a:gd name="connsiteY20" fmla="*/ 25655 h 347581"/>
                      <a:gd name="connsiteX21" fmla="*/ 23184 w 96874"/>
                      <a:gd name="connsiteY21" fmla="*/ 19860 h 347581"/>
                      <a:gd name="connsiteX22" fmla="*/ 16562 w 96874"/>
                      <a:gd name="connsiteY22" fmla="*/ 19860 h 347581"/>
                      <a:gd name="connsiteX23" fmla="*/ 9112 w 96874"/>
                      <a:gd name="connsiteY23" fmla="*/ 20688 h 347581"/>
                      <a:gd name="connsiteX24" fmla="*/ 9112 w 96874"/>
                      <a:gd name="connsiteY24" fmla="*/ 9105 h 347581"/>
                      <a:gd name="connsiteX25" fmla="*/ 24012 w 96874"/>
                      <a:gd name="connsiteY25" fmla="*/ 8278 h 347581"/>
                      <a:gd name="connsiteX26" fmla="*/ 24012 w 96874"/>
                      <a:gd name="connsiteY26" fmla="*/ 0 h 347581"/>
                      <a:gd name="connsiteX27" fmla="*/ 7450 w 96874"/>
                      <a:gd name="connsiteY27" fmla="*/ 828 h 347581"/>
                      <a:gd name="connsiteX28" fmla="*/ 0 w 96874"/>
                      <a:gd name="connsiteY28" fmla="*/ 1656 h 347581"/>
                      <a:gd name="connsiteX29" fmla="*/ 0 w 96874"/>
                      <a:gd name="connsiteY29" fmla="*/ 9105 h 347581"/>
                      <a:gd name="connsiteX30" fmla="*/ 0 w 96874"/>
                      <a:gd name="connsiteY30" fmla="*/ 19860 h 347581"/>
                      <a:gd name="connsiteX31" fmla="*/ 0 w 96874"/>
                      <a:gd name="connsiteY31" fmla="*/ 28966 h 347581"/>
                      <a:gd name="connsiteX32" fmla="*/ 9112 w 96874"/>
                      <a:gd name="connsiteY32" fmla="*/ 28138 h 347581"/>
                      <a:gd name="connsiteX33" fmla="*/ 16562 w 96874"/>
                      <a:gd name="connsiteY33" fmla="*/ 27310 h 347581"/>
                      <a:gd name="connsiteX34" fmla="*/ 23184 w 96874"/>
                      <a:gd name="connsiteY34" fmla="*/ 27310 h 347581"/>
                      <a:gd name="connsiteX35" fmla="*/ 37263 w 96874"/>
                      <a:gd name="connsiteY35" fmla="*/ 31449 h 347581"/>
                      <a:gd name="connsiteX36" fmla="*/ 41401 w 96874"/>
                      <a:gd name="connsiteY36" fmla="*/ 50481 h 347581"/>
                      <a:gd name="connsiteX37" fmla="*/ 41401 w 96874"/>
                      <a:gd name="connsiteY37" fmla="*/ 153927 h 347581"/>
                      <a:gd name="connsiteX38" fmla="*/ 41401 w 96874"/>
                      <a:gd name="connsiteY38" fmla="*/ 158066 h 347581"/>
                      <a:gd name="connsiteX39" fmla="*/ 44712 w 96874"/>
                      <a:gd name="connsiteY39" fmla="*/ 160549 h 347581"/>
                      <a:gd name="connsiteX40" fmla="*/ 62930 w 96874"/>
                      <a:gd name="connsiteY40" fmla="*/ 173787 h 347581"/>
                      <a:gd name="connsiteX41" fmla="*/ 44712 w 96874"/>
                      <a:gd name="connsiteY41" fmla="*/ 187032 h 347581"/>
                      <a:gd name="connsiteX42" fmla="*/ 41401 w 96874"/>
                      <a:gd name="connsiteY42" fmla="*/ 189515 h 347581"/>
                      <a:gd name="connsiteX43" fmla="*/ 41401 w 96874"/>
                      <a:gd name="connsiteY43" fmla="*/ 193654 h 347581"/>
                      <a:gd name="connsiteX44" fmla="*/ 41401 w 96874"/>
                      <a:gd name="connsiteY44" fmla="*/ 297100 h 347581"/>
                      <a:gd name="connsiteX45" fmla="*/ 37263 w 96874"/>
                      <a:gd name="connsiteY45" fmla="*/ 316132 h 347581"/>
                      <a:gd name="connsiteX46" fmla="*/ 23184 w 96874"/>
                      <a:gd name="connsiteY46" fmla="*/ 320271 h 347581"/>
                      <a:gd name="connsiteX47" fmla="*/ 16562 w 96874"/>
                      <a:gd name="connsiteY47" fmla="*/ 320271 h 347581"/>
                      <a:gd name="connsiteX48" fmla="*/ 9112 w 96874"/>
                      <a:gd name="connsiteY48" fmla="*/ 319443 h 347581"/>
                      <a:gd name="connsiteX49" fmla="*/ 0 w 96874"/>
                      <a:gd name="connsiteY49" fmla="*/ 318616 h 347581"/>
                      <a:gd name="connsiteX50" fmla="*/ 0 w 96874"/>
                      <a:gd name="connsiteY50" fmla="*/ 327721 h 347581"/>
                      <a:gd name="connsiteX51" fmla="*/ 0 w 96874"/>
                      <a:gd name="connsiteY51" fmla="*/ 338476 h 347581"/>
                      <a:gd name="connsiteX52" fmla="*/ 0 w 96874"/>
                      <a:gd name="connsiteY52" fmla="*/ 345926 h 347581"/>
                      <a:gd name="connsiteX53" fmla="*/ 7450 w 96874"/>
                      <a:gd name="connsiteY53" fmla="*/ 346753 h 347581"/>
                      <a:gd name="connsiteX54" fmla="*/ 24012 w 96874"/>
                      <a:gd name="connsiteY54" fmla="*/ 347581 h 347581"/>
                      <a:gd name="connsiteX55" fmla="*/ 59619 w 96874"/>
                      <a:gd name="connsiteY55" fmla="*/ 335165 h 347581"/>
                      <a:gd name="connsiteX56" fmla="*/ 70380 w 96874"/>
                      <a:gd name="connsiteY56" fmla="*/ 296272 h 347581"/>
                      <a:gd name="connsiteX57" fmla="*/ 70380 w 96874"/>
                      <a:gd name="connsiteY57" fmla="*/ 202753 h 347581"/>
                      <a:gd name="connsiteX58" fmla="*/ 93564 w 96874"/>
                      <a:gd name="connsiteY58" fmla="*/ 184548 h 347581"/>
                      <a:gd name="connsiteX59" fmla="*/ 96875 w 96874"/>
                      <a:gd name="connsiteY59" fmla="*/ 182065 h 347581"/>
                      <a:gd name="connsiteX60" fmla="*/ 96875 w 96874"/>
                      <a:gd name="connsiteY60" fmla="*/ 177926 h 347581"/>
                      <a:gd name="connsiteX61" fmla="*/ 96875 w 96874"/>
                      <a:gd name="connsiteY61" fmla="*/ 170483 h 347581"/>
                      <a:gd name="connsiteX62" fmla="*/ 96875 w 96874"/>
                      <a:gd name="connsiteY62" fmla="*/ 166344 h 347581"/>
                      <a:gd name="connsiteX63" fmla="*/ 93564 w 96874"/>
                      <a:gd name="connsiteY63" fmla="*/ 163860 h 347581"/>
                      <a:gd name="connsiteX64" fmla="*/ 70380 w 96874"/>
                      <a:gd name="connsiteY64" fmla="*/ 145650 h 347581"/>
                      <a:gd name="connsiteX65" fmla="*/ 70380 w 96874"/>
                      <a:gd name="connsiteY65" fmla="*/ 51309 h 347581"/>
                      <a:gd name="connsiteX66" fmla="*/ 59619 w 96874"/>
                      <a:gd name="connsiteY66" fmla="*/ 12417 h 347581"/>
                      <a:gd name="connsiteX67" fmla="*/ 24012 w 96874"/>
                      <a:gd name="connsiteY67" fmla="*/ 0 h 347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6874" h="347581">
                        <a:moveTo>
                          <a:pt x="24012" y="8278"/>
                        </a:moveTo>
                        <a:cubicBezTo>
                          <a:pt x="38090" y="8278"/>
                          <a:pt x="47196" y="11589"/>
                          <a:pt x="52990" y="18205"/>
                        </a:cubicBezTo>
                        <a:cubicBezTo>
                          <a:pt x="58785" y="24827"/>
                          <a:pt x="61274" y="35588"/>
                          <a:pt x="61274" y="51309"/>
                        </a:cubicBezTo>
                        <a:lnTo>
                          <a:pt x="61274" y="148961"/>
                        </a:lnTo>
                        <a:lnTo>
                          <a:pt x="87769" y="169655"/>
                        </a:lnTo>
                        <a:lnTo>
                          <a:pt x="87769" y="177098"/>
                        </a:lnTo>
                        <a:lnTo>
                          <a:pt x="61274" y="198614"/>
                        </a:lnTo>
                        <a:lnTo>
                          <a:pt x="61274" y="296272"/>
                        </a:lnTo>
                        <a:cubicBezTo>
                          <a:pt x="61274" y="311993"/>
                          <a:pt x="58785" y="322754"/>
                          <a:pt x="52990" y="329370"/>
                        </a:cubicBezTo>
                        <a:cubicBezTo>
                          <a:pt x="47196" y="335992"/>
                          <a:pt x="37263" y="339303"/>
                          <a:pt x="24012" y="339303"/>
                        </a:cubicBezTo>
                        <a:cubicBezTo>
                          <a:pt x="19873" y="339303"/>
                          <a:pt x="14078" y="339303"/>
                          <a:pt x="9112" y="338476"/>
                        </a:cubicBezTo>
                        <a:lnTo>
                          <a:pt x="9112" y="327721"/>
                        </a:lnTo>
                        <a:cubicBezTo>
                          <a:pt x="11595" y="327721"/>
                          <a:pt x="14078" y="327721"/>
                          <a:pt x="16562" y="328542"/>
                        </a:cubicBezTo>
                        <a:cubicBezTo>
                          <a:pt x="19045" y="328542"/>
                          <a:pt x="21528" y="328542"/>
                          <a:pt x="23184" y="328542"/>
                        </a:cubicBezTo>
                        <a:cubicBezTo>
                          <a:pt x="31462" y="328542"/>
                          <a:pt x="38090" y="326893"/>
                          <a:pt x="42229" y="322754"/>
                        </a:cubicBezTo>
                        <a:cubicBezTo>
                          <a:pt x="46368" y="318616"/>
                          <a:pt x="48851" y="310338"/>
                          <a:pt x="48851" y="297928"/>
                        </a:cubicBezTo>
                        <a:lnTo>
                          <a:pt x="48851" y="193654"/>
                        </a:lnTo>
                        <a:lnTo>
                          <a:pt x="75347" y="173787"/>
                        </a:lnTo>
                        <a:lnTo>
                          <a:pt x="48851" y="153927"/>
                        </a:lnTo>
                        <a:lnTo>
                          <a:pt x="48851" y="50481"/>
                        </a:lnTo>
                        <a:cubicBezTo>
                          <a:pt x="48851" y="38071"/>
                          <a:pt x="46368" y="28966"/>
                          <a:pt x="42229" y="25655"/>
                        </a:cubicBezTo>
                        <a:cubicBezTo>
                          <a:pt x="38090" y="21516"/>
                          <a:pt x="31462" y="19860"/>
                          <a:pt x="23184" y="19860"/>
                        </a:cubicBezTo>
                        <a:cubicBezTo>
                          <a:pt x="21528" y="19860"/>
                          <a:pt x="19045" y="19860"/>
                          <a:pt x="16562" y="19860"/>
                        </a:cubicBezTo>
                        <a:cubicBezTo>
                          <a:pt x="14078" y="19860"/>
                          <a:pt x="11595" y="19860"/>
                          <a:pt x="9112" y="20688"/>
                        </a:cubicBezTo>
                        <a:lnTo>
                          <a:pt x="9112" y="9105"/>
                        </a:lnTo>
                        <a:cubicBezTo>
                          <a:pt x="14078" y="8278"/>
                          <a:pt x="19045" y="8278"/>
                          <a:pt x="24012" y="8278"/>
                        </a:cubicBezTo>
                        <a:close/>
                        <a:moveTo>
                          <a:pt x="24012" y="0"/>
                        </a:moveTo>
                        <a:cubicBezTo>
                          <a:pt x="19045" y="0"/>
                          <a:pt x="14078" y="0"/>
                          <a:pt x="7450" y="828"/>
                        </a:cubicBezTo>
                        <a:lnTo>
                          <a:pt x="0" y="1656"/>
                        </a:lnTo>
                        <a:lnTo>
                          <a:pt x="0" y="9105"/>
                        </a:lnTo>
                        <a:lnTo>
                          <a:pt x="0" y="19860"/>
                        </a:lnTo>
                        <a:lnTo>
                          <a:pt x="0" y="28966"/>
                        </a:lnTo>
                        <a:lnTo>
                          <a:pt x="9112" y="28138"/>
                        </a:lnTo>
                        <a:cubicBezTo>
                          <a:pt x="11595" y="28138"/>
                          <a:pt x="13251" y="28138"/>
                          <a:pt x="16562" y="27310"/>
                        </a:cubicBezTo>
                        <a:cubicBezTo>
                          <a:pt x="19045" y="27310"/>
                          <a:pt x="21528" y="27310"/>
                          <a:pt x="23184" y="27310"/>
                        </a:cubicBezTo>
                        <a:cubicBezTo>
                          <a:pt x="29806" y="27310"/>
                          <a:pt x="33951" y="28966"/>
                          <a:pt x="37263" y="31449"/>
                        </a:cubicBezTo>
                        <a:cubicBezTo>
                          <a:pt x="38090" y="32277"/>
                          <a:pt x="41401" y="35588"/>
                          <a:pt x="41401" y="50481"/>
                        </a:cubicBezTo>
                        <a:lnTo>
                          <a:pt x="41401" y="153927"/>
                        </a:lnTo>
                        <a:lnTo>
                          <a:pt x="41401" y="158066"/>
                        </a:lnTo>
                        <a:lnTo>
                          <a:pt x="44712" y="160549"/>
                        </a:lnTo>
                        <a:lnTo>
                          <a:pt x="62930" y="173787"/>
                        </a:lnTo>
                        <a:lnTo>
                          <a:pt x="44712" y="187032"/>
                        </a:lnTo>
                        <a:lnTo>
                          <a:pt x="41401" y="189515"/>
                        </a:lnTo>
                        <a:lnTo>
                          <a:pt x="41401" y="193654"/>
                        </a:lnTo>
                        <a:lnTo>
                          <a:pt x="41401" y="297100"/>
                        </a:lnTo>
                        <a:cubicBezTo>
                          <a:pt x="41401" y="311166"/>
                          <a:pt x="38090" y="315304"/>
                          <a:pt x="37263" y="316132"/>
                        </a:cubicBezTo>
                        <a:cubicBezTo>
                          <a:pt x="34779" y="318616"/>
                          <a:pt x="29806" y="320271"/>
                          <a:pt x="23184" y="320271"/>
                        </a:cubicBezTo>
                        <a:cubicBezTo>
                          <a:pt x="21528" y="320271"/>
                          <a:pt x="19045" y="320271"/>
                          <a:pt x="16562" y="320271"/>
                        </a:cubicBezTo>
                        <a:cubicBezTo>
                          <a:pt x="14078" y="320271"/>
                          <a:pt x="11595" y="320271"/>
                          <a:pt x="9112" y="319443"/>
                        </a:cubicBezTo>
                        <a:lnTo>
                          <a:pt x="0" y="318616"/>
                        </a:lnTo>
                        <a:lnTo>
                          <a:pt x="0" y="327721"/>
                        </a:lnTo>
                        <a:lnTo>
                          <a:pt x="0" y="338476"/>
                        </a:lnTo>
                        <a:lnTo>
                          <a:pt x="0" y="345926"/>
                        </a:lnTo>
                        <a:lnTo>
                          <a:pt x="7450" y="346753"/>
                        </a:lnTo>
                        <a:cubicBezTo>
                          <a:pt x="13251" y="347581"/>
                          <a:pt x="19045" y="347581"/>
                          <a:pt x="24012" y="347581"/>
                        </a:cubicBezTo>
                        <a:cubicBezTo>
                          <a:pt x="40574" y="347581"/>
                          <a:pt x="52162" y="343442"/>
                          <a:pt x="59619" y="335165"/>
                        </a:cubicBezTo>
                        <a:cubicBezTo>
                          <a:pt x="67069" y="326893"/>
                          <a:pt x="70380" y="314477"/>
                          <a:pt x="70380" y="296272"/>
                        </a:cubicBezTo>
                        <a:lnTo>
                          <a:pt x="70380" y="202753"/>
                        </a:lnTo>
                        <a:lnTo>
                          <a:pt x="93564" y="184548"/>
                        </a:lnTo>
                        <a:lnTo>
                          <a:pt x="96875" y="182065"/>
                        </a:lnTo>
                        <a:lnTo>
                          <a:pt x="96875" y="177926"/>
                        </a:lnTo>
                        <a:lnTo>
                          <a:pt x="96875" y="170483"/>
                        </a:lnTo>
                        <a:lnTo>
                          <a:pt x="96875" y="166344"/>
                        </a:lnTo>
                        <a:lnTo>
                          <a:pt x="93564" y="163860"/>
                        </a:lnTo>
                        <a:lnTo>
                          <a:pt x="70380" y="145650"/>
                        </a:lnTo>
                        <a:lnTo>
                          <a:pt x="70380" y="51309"/>
                        </a:lnTo>
                        <a:cubicBezTo>
                          <a:pt x="70380" y="33105"/>
                          <a:pt x="67069" y="20688"/>
                          <a:pt x="59619" y="12417"/>
                        </a:cubicBezTo>
                        <a:cubicBezTo>
                          <a:pt x="51335" y="4139"/>
                          <a:pt x="39746" y="0"/>
                          <a:pt x="24012"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1020" name="Graphic 4">
                <a:extLst>
                  <a:ext uri="{FF2B5EF4-FFF2-40B4-BE49-F238E27FC236}">
                    <a16:creationId xmlns:a16="http://schemas.microsoft.com/office/drawing/2014/main" id="{C2FD35B6-EBA7-6FB6-89E0-5D5EFB3612BC}"/>
                  </a:ext>
                </a:extLst>
              </p:cNvPr>
              <p:cNvGrpSpPr/>
              <p:nvPr/>
            </p:nvGrpSpPr>
            <p:grpSpPr>
              <a:xfrm>
                <a:off x="3524707" y="3744195"/>
                <a:ext cx="367627" cy="331032"/>
                <a:chOff x="3524707" y="3744195"/>
                <a:chExt cx="367627" cy="331032"/>
              </a:xfrm>
              <a:solidFill>
                <a:srgbClr val="2D5967"/>
              </a:solidFill>
            </p:grpSpPr>
            <p:sp>
              <p:nvSpPr>
                <p:cNvPr id="1021" name="Freeform: Shape 1020">
                  <a:extLst>
                    <a:ext uri="{FF2B5EF4-FFF2-40B4-BE49-F238E27FC236}">
                      <a16:creationId xmlns:a16="http://schemas.microsoft.com/office/drawing/2014/main" id="{182CDD04-BF4D-9B9E-D547-3F204D049B13}"/>
                    </a:ext>
                  </a:extLst>
                </p:cNvPr>
                <p:cNvSpPr/>
                <p:nvPr/>
              </p:nvSpPr>
              <p:spPr>
                <a:xfrm>
                  <a:off x="3613304" y="3764068"/>
                  <a:ext cx="190432" cy="292133"/>
                </a:xfrm>
                <a:custGeom>
                  <a:avLst/>
                  <a:gdLst>
                    <a:gd name="connsiteX0" fmla="*/ 177189 w 190432"/>
                    <a:gd name="connsiteY0" fmla="*/ 0 h 292133"/>
                    <a:gd name="connsiteX1" fmla="*/ 14072 w 190432"/>
                    <a:gd name="connsiteY1" fmla="*/ 0 h 292133"/>
                    <a:gd name="connsiteX2" fmla="*/ 0 w 190432"/>
                    <a:gd name="connsiteY2" fmla="*/ 14072 h 292133"/>
                    <a:gd name="connsiteX3" fmla="*/ 0 w 190432"/>
                    <a:gd name="connsiteY3" fmla="*/ 278061 h 292133"/>
                    <a:gd name="connsiteX4" fmla="*/ 14072 w 190432"/>
                    <a:gd name="connsiteY4" fmla="*/ 292133 h 292133"/>
                    <a:gd name="connsiteX5" fmla="*/ 176361 w 190432"/>
                    <a:gd name="connsiteY5" fmla="*/ 292133 h 292133"/>
                    <a:gd name="connsiteX6" fmla="*/ 190433 w 190432"/>
                    <a:gd name="connsiteY6" fmla="*/ 278061 h 292133"/>
                    <a:gd name="connsiteX7" fmla="*/ 190433 w 190432"/>
                    <a:gd name="connsiteY7" fmla="*/ 14072 h 292133"/>
                    <a:gd name="connsiteX8" fmla="*/ 177189 w 190432"/>
                    <a:gd name="connsiteY8" fmla="*/ 0 h 292133"/>
                    <a:gd name="connsiteX9" fmla="*/ 178844 w 190432"/>
                    <a:gd name="connsiteY9" fmla="*/ 277233 h 292133"/>
                    <a:gd name="connsiteX10" fmla="*/ 177189 w 190432"/>
                    <a:gd name="connsiteY10" fmla="*/ 278889 h 292133"/>
                    <a:gd name="connsiteX11" fmla="*/ 14072 w 190432"/>
                    <a:gd name="connsiteY11" fmla="*/ 278889 h 292133"/>
                    <a:gd name="connsiteX12" fmla="*/ 12417 w 190432"/>
                    <a:gd name="connsiteY12" fmla="*/ 277233 h 292133"/>
                    <a:gd name="connsiteX13" fmla="*/ 12417 w 190432"/>
                    <a:gd name="connsiteY13" fmla="*/ 14072 h 292133"/>
                    <a:gd name="connsiteX14" fmla="*/ 14072 w 190432"/>
                    <a:gd name="connsiteY14" fmla="*/ 12417 h 292133"/>
                    <a:gd name="connsiteX15" fmla="*/ 176361 w 190432"/>
                    <a:gd name="connsiteY15" fmla="*/ 12417 h 292133"/>
                    <a:gd name="connsiteX16" fmla="*/ 178016 w 190432"/>
                    <a:gd name="connsiteY16" fmla="*/ 14072 h 292133"/>
                    <a:gd name="connsiteX17" fmla="*/ 178844 w 190432"/>
                    <a:gd name="connsiteY17" fmla="*/ 277233 h 29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432" h="292133">
                      <a:moveTo>
                        <a:pt x="177189" y="0"/>
                      </a:moveTo>
                      <a:lnTo>
                        <a:pt x="14072" y="0"/>
                      </a:lnTo>
                      <a:cubicBezTo>
                        <a:pt x="6622" y="0"/>
                        <a:pt x="0" y="6622"/>
                        <a:pt x="0" y="14072"/>
                      </a:cubicBezTo>
                      <a:lnTo>
                        <a:pt x="0" y="278061"/>
                      </a:lnTo>
                      <a:cubicBezTo>
                        <a:pt x="0" y="285511"/>
                        <a:pt x="6622" y="292133"/>
                        <a:pt x="14072" y="292133"/>
                      </a:cubicBezTo>
                      <a:lnTo>
                        <a:pt x="176361" y="292133"/>
                      </a:lnTo>
                      <a:cubicBezTo>
                        <a:pt x="183811" y="292133"/>
                        <a:pt x="190433" y="285511"/>
                        <a:pt x="190433" y="278061"/>
                      </a:cubicBezTo>
                      <a:lnTo>
                        <a:pt x="190433" y="14072"/>
                      </a:lnTo>
                      <a:cubicBezTo>
                        <a:pt x="190433" y="5794"/>
                        <a:pt x="184638" y="0"/>
                        <a:pt x="177189" y="0"/>
                      </a:cubicBezTo>
                      <a:close/>
                      <a:moveTo>
                        <a:pt x="178844" y="277233"/>
                      </a:moveTo>
                      <a:cubicBezTo>
                        <a:pt x="178844" y="278061"/>
                        <a:pt x="178016" y="278889"/>
                        <a:pt x="177189" y="278889"/>
                      </a:cubicBezTo>
                      <a:lnTo>
                        <a:pt x="14072" y="278889"/>
                      </a:lnTo>
                      <a:cubicBezTo>
                        <a:pt x="13245" y="278889"/>
                        <a:pt x="12417" y="278061"/>
                        <a:pt x="12417" y="277233"/>
                      </a:cubicBezTo>
                      <a:lnTo>
                        <a:pt x="12417" y="14072"/>
                      </a:lnTo>
                      <a:cubicBezTo>
                        <a:pt x="12417" y="13244"/>
                        <a:pt x="13245" y="12417"/>
                        <a:pt x="14072" y="12417"/>
                      </a:cubicBezTo>
                      <a:lnTo>
                        <a:pt x="176361" y="12417"/>
                      </a:lnTo>
                      <a:cubicBezTo>
                        <a:pt x="177189" y="12417"/>
                        <a:pt x="178016" y="13244"/>
                        <a:pt x="178016" y="14072"/>
                      </a:cubicBezTo>
                      <a:lnTo>
                        <a:pt x="178844" y="277233"/>
                      </a:lnTo>
                      <a:close/>
                    </a:path>
                  </a:pathLst>
                </a:custGeom>
                <a:solidFill>
                  <a:srgbClr val="2D5967"/>
                </a:solidFill>
                <a:ln w="6417" cap="flat">
                  <a:noFill/>
                  <a:prstDash val="solid"/>
                  <a:miter/>
                </a:ln>
              </p:spPr>
              <p:txBody>
                <a:bodyPr rtlCol="0" anchor="ctr"/>
                <a:lstStyle/>
                <a:p>
                  <a:endParaRPr lang="en-US" sz="810"/>
                </a:p>
              </p:txBody>
            </p:sp>
            <p:sp>
              <p:nvSpPr>
                <p:cNvPr id="1022" name="Freeform: Shape 1021">
                  <a:extLst>
                    <a:ext uri="{FF2B5EF4-FFF2-40B4-BE49-F238E27FC236}">
                      <a16:creationId xmlns:a16="http://schemas.microsoft.com/office/drawing/2014/main" id="{6E51FA0A-2B4B-76C3-AB1B-71A5B953948D}"/>
                    </a:ext>
                  </a:extLst>
                </p:cNvPr>
                <p:cNvSpPr/>
                <p:nvPr/>
              </p:nvSpPr>
              <p:spPr>
                <a:xfrm>
                  <a:off x="3635654" y="3785571"/>
                  <a:ext cx="147381" cy="54620"/>
                </a:xfrm>
                <a:custGeom>
                  <a:avLst/>
                  <a:gdLst>
                    <a:gd name="connsiteX0" fmla="*/ 0 w 147381"/>
                    <a:gd name="connsiteY0" fmla="*/ 54620 h 54620"/>
                    <a:gd name="connsiteX1" fmla="*/ 147382 w 147381"/>
                    <a:gd name="connsiteY1" fmla="*/ 54620 h 54620"/>
                    <a:gd name="connsiteX2" fmla="*/ 147382 w 147381"/>
                    <a:gd name="connsiteY2" fmla="*/ 0 h 54620"/>
                    <a:gd name="connsiteX3" fmla="*/ 0 w 147381"/>
                    <a:gd name="connsiteY3" fmla="*/ 0 h 54620"/>
                    <a:gd name="connsiteX4" fmla="*/ 0 w 147381"/>
                    <a:gd name="connsiteY4" fmla="*/ 54620 h 54620"/>
                    <a:gd name="connsiteX5" fmla="*/ 11595 w 147381"/>
                    <a:gd name="connsiteY5" fmla="*/ 12417 h 54620"/>
                    <a:gd name="connsiteX6" fmla="*/ 134138 w 147381"/>
                    <a:gd name="connsiteY6" fmla="*/ 12417 h 54620"/>
                    <a:gd name="connsiteX7" fmla="*/ 134138 w 147381"/>
                    <a:gd name="connsiteY7" fmla="*/ 43038 h 54620"/>
                    <a:gd name="connsiteX8" fmla="*/ 11595 w 147381"/>
                    <a:gd name="connsiteY8" fmla="*/ 43038 h 54620"/>
                    <a:gd name="connsiteX9" fmla="*/ 11595 w 147381"/>
                    <a:gd name="connsiteY9" fmla="*/ 12417 h 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81" h="54620">
                      <a:moveTo>
                        <a:pt x="0" y="54620"/>
                      </a:moveTo>
                      <a:lnTo>
                        <a:pt x="147382" y="54620"/>
                      </a:lnTo>
                      <a:lnTo>
                        <a:pt x="147382" y="0"/>
                      </a:lnTo>
                      <a:lnTo>
                        <a:pt x="0" y="0"/>
                      </a:lnTo>
                      <a:lnTo>
                        <a:pt x="0" y="54620"/>
                      </a:lnTo>
                      <a:close/>
                      <a:moveTo>
                        <a:pt x="11595" y="12417"/>
                      </a:moveTo>
                      <a:lnTo>
                        <a:pt x="134138" y="12417"/>
                      </a:lnTo>
                      <a:lnTo>
                        <a:pt x="134138" y="43038"/>
                      </a:lnTo>
                      <a:lnTo>
                        <a:pt x="11595" y="43038"/>
                      </a:lnTo>
                      <a:lnTo>
                        <a:pt x="11595" y="12417"/>
                      </a:lnTo>
                      <a:close/>
                    </a:path>
                  </a:pathLst>
                </a:custGeom>
                <a:solidFill>
                  <a:srgbClr val="2D5967"/>
                </a:solidFill>
                <a:ln w="6417" cap="flat">
                  <a:noFill/>
                  <a:prstDash val="solid"/>
                  <a:miter/>
                </a:ln>
              </p:spPr>
              <p:txBody>
                <a:bodyPr rtlCol="0" anchor="ctr"/>
                <a:lstStyle/>
                <a:p>
                  <a:endParaRPr lang="en-US" sz="810"/>
                </a:p>
              </p:txBody>
            </p:sp>
            <p:sp>
              <p:nvSpPr>
                <p:cNvPr id="1023" name="Freeform: Shape 1022">
                  <a:extLst>
                    <a:ext uri="{FF2B5EF4-FFF2-40B4-BE49-F238E27FC236}">
                      <a16:creationId xmlns:a16="http://schemas.microsoft.com/office/drawing/2014/main" id="{8700A218-47F1-6A9F-C7C0-14AFFE448A31}"/>
                    </a:ext>
                  </a:extLst>
                </p:cNvPr>
                <p:cNvSpPr/>
                <p:nvPr/>
              </p:nvSpPr>
              <p:spPr>
                <a:xfrm>
                  <a:off x="3749091" y="3807086"/>
                  <a:ext cx="11589" cy="11595"/>
                </a:xfrm>
                <a:custGeom>
                  <a:avLst/>
                  <a:gdLst>
                    <a:gd name="connsiteX0" fmla="*/ 5795 w 11589"/>
                    <a:gd name="connsiteY0" fmla="*/ 11595 h 11595"/>
                    <a:gd name="connsiteX1" fmla="*/ 11589 w 11589"/>
                    <a:gd name="connsiteY1" fmla="*/ 5795 h 11595"/>
                    <a:gd name="connsiteX2" fmla="*/ 5795 w 11589"/>
                    <a:gd name="connsiteY2" fmla="*/ 0 h 11595"/>
                    <a:gd name="connsiteX3" fmla="*/ 0 w 11589"/>
                    <a:gd name="connsiteY3" fmla="*/ 5795 h 11595"/>
                    <a:gd name="connsiteX4" fmla="*/ 5795 w 11589"/>
                    <a:gd name="connsiteY4" fmla="*/ 11595 h 11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9" h="11595">
                      <a:moveTo>
                        <a:pt x="5795" y="11595"/>
                      </a:moveTo>
                      <a:cubicBezTo>
                        <a:pt x="8996" y="11595"/>
                        <a:pt x="11589" y="8996"/>
                        <a:pt x="11589" y="5795"/>
                      </a:cubicBezTo>
                      <a:cubicBezTo>
                        <a:pt x="11589" y="2599"/>
                        <a:pt x="8996" y="0"/>
                        <a:pt x="5795" y="0"/>
                      </a:cubicBezTo>
                      <a:cubicBezTo>
                        <a:pt x="2592" y="0"/>
                        <a:pt x="0" y="2599"/>
                        <a:pt x="0" y="5795"/>
                      </a:cubicBezTo>
                      <a:cubicBezTo>
                        <a:pt x="0" y="8996"/>
                        <a:pt x="2592" y="11595"/>
                        <a:pt x="5795" y="11595"/>
                      </a:cubicBezTo>
                      <a:close/>
                    </a:path>
                  </a:pathLst>
                </a:custGeom>
                <a:solidFill>
                  <a:srgbClr val="2D5967"/>
                </a:solidFill>
                <a:ln w="6417" cap="flat">
                  <a:noFill/>
                  <a:prstDash val="solid"/>
                  <a:miter/>
                </a:ln>
              </p:spPr>
              <p:txBody>
                <a:bodyPr rtlCol="0" anchor="ctr"/>
                <a:lstStyle/>
                <a:p>
                  <a:endParaRPr lang="en-US" sz="810"/>
                </a:p>
              </p:txBody>
            </p:sp>
            <p:sp>
              <p:nvSpPr>
                <p:cNvPr id="1024" name="Freeform: Shape 1023">
                  <a:extLst>
                    <a:ext uri="{FF2B5EF4-FFF2-40B4-BE49-F238E27FC236}">
                      <a16:creationId xmlns:a16="http://schemas.microsoft.com/office/drawing/2014/main" id="{1465E487-6911-9CF9-7B7B-57EFE32082D3}"/>
                    </a:ext>
                  </a:extLst>
                </p:cNvPr>
                <p:cNvSpPr/>
                <p:nvPr/>
              </p:nvSpPr>
              <p:spPr>
                <a:xfrm>
                  <a:off x="3635654" y="3849290"/>
                  <a:ext cx="147381" cy="55448"/>
                </a:xfrm>
                <a:custGeom>
                  <a:avLst/>
                  <a:gdLst>
                    <a:gd name="connsiteX0" fmla="*/ 0 w 147381"/>
                    <a:gd name="connsiteY0" fmla="*/ 55448 h 55448"/>
                    <a:gd name="connsiteX1" fmla="*/ 147382 w 147381"/>
                    <a:gd name="connsiteY1" fmla="*/ 55448 h 55448"/>
                    <a:gd name="connsiteX2" fmla="*/ 147382 w 147381"/>
                    <a:gd name="connsiteY2" fmla="*/ 0 h 55448"/>
                    <a:gd name="connsiteX3" fmla="*/ 0 w 147381"/>
                    <a:gd name="connsiteY3" fmla="*/ 0 h 55448"/>
                    <a:gd name="connsiteX4" fmla="*/ 0 w 147381"/>
                    <a:gd name="connsiteY4" fmla="*/ 55448 h 55448"/>
                    <a:gd name="connsiteX5" fmla="*/ 11595 w 147381"/>
                    <a:gd name="connsiteY5" fmla="*/ 12417 h 55448"/>
                    <a:gd name="connsiteX6" fmla="*/ 134138 w 147381"/>
                    <a:gd name="connsiteY6" fmla="*/ 12417 h 55448"/>
                    <a:gd name="connsiteX7" fmla="*/ 134138 w 147381"/>
                    <a:gd name="connsiteY7" fmla="*/ 43866 h 55448"/>
                    <a:gd name="connsiteX8" fmla="*/ 11595 w 147381"/>
                    <a:gd name="connsiteY8" fmla="*/ 43866 h 55448"/>
                    <a:gd name="connsiteX9" fmla="*/ 11595 w 147381"/>
                    <a:gd name="connsiteY9" fmla="*/ 12417 h 5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81" h="55448">
                      <a:moveTo>
                        <a:pt x="0" y="55448"/>
                      </a:moveTo>
                      <a:lnTo>
                        <a:pt x="147382" y="55448"/>
                      </a:lnTo>
                      <a:lnTo>
                        <a:pt x="147382" y="0"/>
                      </a:lnTo>
                      <a:lnTo>
                        <a:pt x="0" y="0"/>
                      </a:lnTo>
                      <a:lnTo>
                        <a:pt x="0" y="55448"/>
                      </a:lnTo>
                      <a:close/>
                      <a:moveTo>
                        <a:pt x="11595" y="12417"/>
                      </a:moveTo>
                      <a:lnTo>
                        <a:pt x="134138" y="12417"/>
                      </a:lnTo>
                      <a:lnTo>
                        <a:pt x="134138" y="43866"/>
                      </a:lnTo>
                      <a:lnTo>
                        <a:pt x="11595" y="43866"/>
                      </a:lnTo>
                      <a:lnTo>
                        <a:pt x="11595" y="12417"/>
                      </a:lnTo>
                      <a:close/>
                    </a:path>
                  </a:pathLst>
                </a:custGeom>
                <a:solidFill>
                  <a:srgbClr val="2D5967"/>
                </a:solidFill>
                <a:ln w="6417" cap="flat">
                  <a:noFill/>
                  <a:prstDash val="solid"/>
                  <a:miter/>
                </a:ln>
              </p:spPr>
              <p:txBody>
                <a:bodyPr rtlCol="0" anchor="ctr"/>
                <a:lstStyle/>
                <a:p>
                  <a:endParaRPr lang="en-US" sz="810"/>
                </a:p>
              </p:txBody>
            </p:sp>
            <p:sp>
              <p:nvSpPr>
                <p:cNvPr id="1025" name="Freeform: Shape 1024">
                  <a:extLst>
                    <a:ext uri="{FF2B5EF4-FFF2-40B4-BE49-F238E27FC236}">
                      <a16:creationId xmlns:a16="http://schemas.microsoft.com/office/drawing/2014/main" id="{46C84F36-E393-D1C6-5AF4-2FBCE586C794}"/>
                    </a:ext>
                  </a:extLst>
                </p:cNvPr>
                <p:cNvSpPr/>
                <p:nvPr/>
              </p:nvSpPr>
              <p:spPr>
                <a:xfrm>
                  <a:off x="3749091" y="3871640"/>
                  <a:ext cx="11589" cy="11595"/>
                </a:xfrm>
                <a:custGeom>
                  <a:avLst/>
                  <a:gdLst>
                    <a:gd name="connsiteX0" fmla="*/ 5795 w 11589"/>
                    <a:gd name="connsiteY0" fmla="*/ 11595 h 11595"/>
                    <a:gd name="connsiteX1" fmla="*/ 11589 w 11589"/>
                    <a:gd name="connsiteY1" fmla="*/ 5795 h 11595"/>
                    <a:gd name="connsiteX2" fmla="*/ 5795 w 11589"/>
                    <a:gd name="connsiteY2" fmla="*/ 0 h 11595"/>
                    <a:gd name="connsiteX3" fmla="*/ 0 w 11589"/>
                    <a:gd name="connsiteY3" fmla="*/ 5795 h 11595"/>
                    <a:gd name="connsiteX4" fmla="*/ 5795 w 11589"/>
                    <a:gd name="connsiteY4" fmla="*/ 11595 h 11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9" h="11595">
                      <a:moveTo>
                        <a:pt x="5795" y="11595"/>
                      </a:moveTo>
                      <a:cubicBezTo>
                        <a:pt x="8996" y="11595"/>
                        <a:pt x="11589" y="8996"/>
                        <a:pt x="11589" y="5795"/>
                      </a:cubicBezTo>
                      <a:cubicBezTo>
                        <a:pt x="11589" y="2599"/>
                        <a:pt x="8996" y="0"/>
                        <a:pt x="5795" y="0"/>
                      </a:cubicBezTo>
                      <a:cubicBezTo>
                        <a:pt x="2592" y="0"/>
                        <a:pt x="0" y="2599"/>
                        <a:pt x="0" y="5795"/>
                      </a:cubicBezTo>
                      <a:cubicBezTo>
                        <a:pt x="0" y="8996"/>
                        <a:pt x="2592" y="11595"/>
                        <a:pt x="5795" y="11595"/>
                      </a:cubicBezTo>
                      <a:close/>
                    </a:path>
                  </a:pathLst>
                </a:custGeom>
                <a:solidFill>
                  <a:srgbClr val="2D5967"/>
                </a:solidFill>
                <a:ln w="6417" cap="flat">
                  <a:noFill/>
                  <a:prstDash val="solid"/>
                  <a:miter/>
                </a:ln>
              </p:spPr>
              <p:txBody>
                <a:bodyPr rtlCol="0" anchor="ctr"/>
                <a:lstStyle/>
                <a:p>
                  <a:endParaRPr lang="en-US" sz="810"/>
                </a:p>
              </p:txBody>
            </p:sp>
            <p:sp>
              <p:nvSpPr>
                <p:cNvPr id="1026" name="Freeform: Shape 1025">
                  <a:extLst>
                    <a:ext uri="{FF2B5EF4-FFF2-40B4-BE49-F238E27FC236}">
                      <a16:creationId xmlns:a16="http://schemas.microsoft.com/office/drawing/2014/main" id="{B5D8BF95-D208-CD1A-F334-300CE0882830}"/>
                    </a:ext>
                  </a:extLst>
                </p:cNvPr>
                <p:cNvSpPr/>
                <p:nvPr/>
              </p:nvSpPr>
              <p:spPr>
                <a:xfrm>
                  <a:off x="3635654" y="3913843"/>
                  <a:ext cx="147381" cy="55447"/>
                </a:xfrm>
                <a:custGeom>
                  <a:avLst/>
                  <a:gdLst>
                    <a:gd name="connsiteX0" fmla="*/ 0 w 147381"/>
                    <a:gd name="connsiteY0" fmla="*/ 55448 h 55447"/>
                    <a:gd name="connsiteX1" fmla="*/ 147382 w 147381"/>
                    <a:gd name="connsiteY1" fmla="*/ 55448 h 55447"/>
                    <a:gd name="connsiteX2" fmla="*/ 147382 w 147381"/>
                    <a:gd name="connsiteY2" fmla="*/ 0 h 55447"/>
                    <a:gd name="connsiteX3" fmla="*/ 0 w 147381"/>
                    <a:gd name="connsiteY3" fmla="*/ 0 h 55447"/>
                    <a:gd name="connsiteX4" fmla="*/ 0 w 147381"/>
                    <a:gd name="connsiteY4" fmla="*/ 55448 h 55447"/>
                    <a:gd name="connsiteX5" fmla="*/ 11595 w 147381"/>
                    <a:gd name="connsiteY5" fmla="*/ 12417 h 55447"/>
                    <a:gd name="connsiteX6" fmla="*/ 134138 w 147381"/>
                    <a:gd name="connsiteY6" fmla="*/ 12417 h 55447"/>
                    <a:gd name="connsiteX7" fmla="*/ 134138 w 147381"/>
                    <a:gd name="connsiteY7" fmla="*/ 43038 h 55447"/>
                    <a:gd name="connsiteX8" fmla="*/ 11595 w 147381"/>
                    <a:gd name="connsiteY8" fmla="*/ 43038 h 55447"/>
                    <a:gd name="connsiteX9" fmla="*/ 11595 w 147381"/>
                    <a:gd name="connsiteY9" fmla="*/ 12417 h 5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81" h="55447">
                      <a:moveTo>
                        <a:pt x="0" y="55448"/>
                      </a:moveTo>
                      <a:lnTo>
                        <a:pt x="147382" y="55448"/>
                      </a:lnTo>
                      <a:lnTo>
                        <a:pt x="147382" y="0"/>
                      </a:lnTo>
                      <a:lnTo>
                        <a:pt x="0" y="0"/>
                      </a:lnTo>
                      <a:lnTo>
                        <a:pt x="0" y="55448"/>
                      </a:lnTo>
                      <a:close/>
                      <a:moveTo>
                        <a:pt x="11595" y="12417"/>
                      </a:moveTo>
                      <a:lnTo>
                        <a:pt x="134138" y="12417"/>
                      </a:lnTo>
                      <a:lnTo>
                        <a:pt x="134138" y="43038"/>
                      </a:lnTo>
                      <a:lnTo>
                        <a:pt x="11595" y="43038"/>
                      </a:lnTo>
                      <a:lnTo>
                        <a:pt x="11595" y="12417"/>
                      </a:lnTo>
                      <a:close/>
                    </a:path>
                  </a:pathLst>
                </a:custGeom>
                <a:solidFill>
                  <a:srgbClr val="2D5967"/>
                </a:solidFill>
                <a:ln w="6417" cap="flat">
                  <a:noFill/>
                  <a:prstDash val="solid"/>
                  <a:miter/>
                </a:ln>
              </p:spPr>
              <p:txBody>
                <a:bodyPr rtlCol="0" anchor="ctr"/>
                <a:lstStyle/>
                <a:p>
                  <a:endParaRPr lang="en-US" sz="810"/>
                </a:p>
              </p:txBody>
            </p:sp>
            <p:sp>
              <p:nvSpPr>
                <p:cNvPr id="1027" name="Freeform: Shape 1026">
                  <a:extLst>
                    <a:ext uri="{FF2B5EF4-FFF2-40B4-BE49-F238E27FC236}">
                      <a16:creationId xmlns:a16="http://schemas.microsoft.com/office/drawing/2014/main" id="{0DC401E3-C1C3-20FD-E44C-EC94496A2812}"/>
                    </a:ext>
                  </a:extLst>
                </p:cNvPr>
                <p:cNvSpPr/>
                <p:nvPr/>
              </p:nvSpPr>
              <p:spPr>
                <a:xfrm>
                  <a:off x="3749091" y="3936187"/>
                  <a:ext cx="11589" cy="11588"/>
                </a:xfrm>
                <a:custGeom>
                  <a:avLst/>
                  <a:gdLst>
                    <a:gd name="connsiteX0" fmla="*/ 5795 w 11589"/>
                    <a:gd name="connsiteY0" fmla="*/ 11589 h 11588"/>
                    <a:gd name="connsiteX1" fmla="*/ 11589 w 11589"/>
                    <a:gd name="connsiteY1" fmla="*/ 5794 h 11588"/>
                    <a:gd name="connsiteX2" fmla="*/ 5795 w 11589"/>
                    <a:gd name="connsiteY2" fmla="*/ 0 h 11588"/>
                    <a:gd name="connsiteX3" fmla="*/ 0 w 11589"/>
                    <a:gd name="connsiteY3" fmla="*/ 5794 h 11588"/>
                    <a:gd name="connsiteX4" fmla="*/ 5795 w 11589"/>
                    <a:gd name="connsiteY4" fmla="*/ 11589 h 11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9" h="11588">
                      <a:moveTo>
                        <a:pt x="5795" y="11589"/>
                      </a:moveTo>
                      <a:cubicBezTo>
                        <a:pt x="8996" y="11589"/>
                        <a:pt x="11589" y="8996"/>
                        <a:pt x="11589" y="5794"/>
                      </a:cubicBezTo>
                      <a:cubicBezTo>
                        <a:pt x="11589" y="2592"/>
                        <a:pt x="8996" y="0"/>
                        <a:pt x="5795" y="0"/>
                      </a:cubicBezTo>
                      <a:cubicBezTo>
                        <a:pt x="2592" y="0"/>
                        <a:pt x="0" y="2592"/>
                        <a:pt x="0" y="5794"/>
                      </a:cubicBezTo>
                      <a:cubicBezTo>
                        <a:pt x="0" y="8996"/>
                        <a:pt x="2592" y="11589"/>
                        <a:pt x="5795" y="11589"/>
                      </a:cubicBezTo>
                      <a:close/>
                    </a:path>
                  </a:pathLst>
                </a:custGeom>
                <a:solidFill>
                  <a:srgbClr val="2D5967"/>
                </a:solidFill>
                <a:ln w="6417" cap="flat">
                  <a:noFill/>
                  <a:prstDash val="solid"/>
                  <a:miter/>
                </a:ln>
              </p:spPr>
              <p:txBody>
                <a:bodyPr rtlCol="0" anchor="ctr"/>
                <a:lstStyle/>
                <a:p>
                  <a:endParaRPr lang="en-US" sz="810"/>
                </a:p>
              </p:txBody>
            </p:sp>
            <p:sp>
              <p:nvSpPr>
                <p:cNvPr id="1028" name="Freeform: Shape 1027">
                  <a:extLst>
                    <a:ext uri="{FF2B5EF4-FFF2-40B4-BE49-F238E27FC236}">
                      <a16:creationId xmlns:a16="http://schemas.microsoft.com/office/drawing/2014/main" id="{F784403C-15EC-F1AE-4A63-C7B6EE5F9E82}"/>
                    </a:ext>
                  </a:extLst>
                </p:cNvPr>
                <p:cNvSpPr/>
                <p:nvPr/>
              </p:nvSpPr>
              <p:spPr>
                <a:xfrm>
                  <a:off x="3635654" y="3978397"/>
                  <a:ext cx="147381" cy="55447"/>
                </a:xfrm>
                <a:custGeom>
                  <a:avLst/>
                  <a:gdLst>
                    <a:gd name="connsiteX0" fmla="*/ 0 w 147381"/>
                    <a:gd name="connsiteY0" fmla="*/ 55448 h 55447"/>
                    <a:gd name="connsiteX1" fmla="*/ 147382 w 147381"/>
                    <a:gd name="connsiteY1" fmla="*/ 55448 h 55447"/>
                    <a:gd name="connsiteX2" fmla="*/ 147382 w 147381"/>
                    <a:gd name="connsiteY2" fmla="*/ 0 h 55447"/>
                    <a:gd name="connsiteX3" fmla="*/ 0 w 147381"/>
                    <a:gd name="connsiteY3" fmla="*/ 0 h 55447"/>
                    <a:gd name="connsiteX4" fmla="*/ 0 w 147381"/>
                    <a:gd name="connsiteY4" fmla="*/ 55448 h 55447"/>
                    <a:gd name="connsiteX5" fmla="*/ 11595 w 147381"/>
                    <a:gd name="connsiteY5" fmla="*/ 12417 h 55447"/>
                    <a:gd name="connsiteX6" fmla="*/ 134138 w 147381"/>
                    <a:gd name="connsiteY6" fmla="*/ 12417 h 55447"/>
                    <a:gd name="connsiteX7" fmla="*/ 134138 w 147381"/>
                    <a:gd name="connsiteY7" fmla="*/ 43038 h 55447"/>
                    <a:gd name="connsiteX8" fmla="*/ 11595 w 147381"/>
                    <a:gd name="connsiteY8" fmla="*/ 43038 h 55447"/>
                    <a:gd name="connsiteX9" fmla="*/ 11595 w 147381"/>
                    <a:gd name="connsiteY9" fmla="*/ 12417 h 5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81" h="55447">
                      <a:moveTo>
                        <a:pt x="0" y="55448"/>
                      </a:moveTo>
                      <a:lnTo>
                        <a:pt x="147382" y="55448"/>
                      </a:lnTo>
                      <a:lnTo>
                        <a:pt x="147382" y="0"/>
                      </a:lnTo>
                      <a:lnTo>
                        <a:pt x="0" y="0"/>
                      </a:lnTo>
                      <a:lnTo>
                        <a:pt x="0" y="55448"/>
                      </a:lnTo>
                      <a:close/>
                      <a:moveTo>
                        <a:pt x="11595" y="12417"/>
                      </a:moveTo>
                      <a:lnTo>
                        <a:pt x="134138" y="12417"/>
                      </a:lnTo>
                      <a:lnTo>
                        <a:pt x="134138" y="43038"/>
                      </a:lnTo>
                      <a:lnTo>
                        <a:pt x="11595" y="43038"/>
                      </a:lnTo>
                      <a:lnTo>
                        <a:pt x="11595" y="12417"/>
                      </a:lnTo>
                      <a:close/>
                    </a:path>
                  </a:pathLst>
                </a:custGeom>
                <a:solidFill>
                  <a:srgbClr val="2D5967"/>
                </a:solidFill>
                <a:ln w="6417" cap="flat">
                  <a:noFill/>
                  <a:prstDash val="solid"/>
                  <a:miter/>
                </a:ln>
              </p:spPr>
              <p:txBody>
                <a:bodyPr rtlCol="0" anchor="ctr"/>
                <a:lstStyle/>
                <a:p>
                  <a:endParaRPr lang="en-US" sz="810"/>
                </a:p>
              </p:txBody>
            </p:sp>
            <p:sp>
              <p:nvSpPr>
                <p:cNvPr id="1029" name="Freeform: Shape 1028">
                  <a:extLst>
                    <a:ext uri="{FF2B5EF4-FFF2-40B4-BE49-F238E27FC236}">
                      <a16:creationId xmlns:a16="http://schemas.microsoft.com/office/drawing/2014/main" id="{285BC761-A4DF-8BDA-5E08-9BF322685C72}"/>
                    </a:ext>
                  </a:extLst>
                </p:cNvPr>
                <p:cNvSpPr/>
                <p:nvPr/>
              </p:nvSpPr>
              <p:spPr>
                <a:xfrm>
                  <a:off x="3749091" y="4000740"/>
                  <a:ext cx="11589" cy="11588"/>
                </a:xfrm>
                <a:custGeom>
                  <a:avLst/>
                  <a:gdLst>
                    <a:gd name="connsiteX0" fmla="*/ 5795 w 11589"/>
                    <a:gd name="connsiteY0" fmla="*/ 11589 h 11588"/>
                    <a:gd name="connsiteX1" fmla="*/ 11589 w 11589"/>
                    <a:gd name="connsiteY1" fmla="*/ 5794 h 11588"/>
                    <a:gd name="connsiteX2" fmla="*/ 5795 w 11589"/>
                    <a:gd name="connsiteY2" fmla="*/ 0 h 11588"/>
                    <a:gd name="connsiteX3" fmla="*/ 0 w 11589"/>
                    <a:gd name="connsiteY3" fmla="*/ 5794 h 11588"/>
                    <a:gd name="connsiteX4" fmla="*/ 5795 w 11589"/>
                    <a:gd name="connsiteY4" fmla="*/ 11589 h 11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9" h="11588">
                      <a:moveTo>
                        <a:pt x="5795" y="11589"/>
                      </a:moveTo>
                      <a:cubicBezTo>
                        <a:pt x="8996" y="11589"/>
                        <a:pt x="11589" y="8996"/>
                        <a:pt x="11589" y="5794"/>
                      </a:cubicBezTo>
                      <a:cubicBezTo>
                        <a:pt x="11589" y="2592"/>
                        <a:pt x="8996" y="0"/>
                        <a:pt x="5795" y="0"/>
                      </a:cubicBezTo>
                      <a:cubicBezTo>
                        <a:pt x="2592" y="0"/>
                        <a:pt x="0" y="2592"/>
                        <a:pt x="0" y="5794"/>
                      </a:cubicBezTo>
                      <a:cubicBezTo>
                        <a:pt x="0" y="8996"/>
                        <a:pt x="2592" y="11589"/>
                        <a:pt x="5795" y="11589"/>
                      </a:cubicBezTo>
                      <a:close/>
                    </a:path>
                  </a:pathLst>
                </a:custGeom>
                <a:solidFill>
                  <a:srgbClr val="2D5967"/>
                </a:solidFill>
                <a:ln w="6417" cap="flat">
                  <a:noFill/>
                  <a:prstDash val="solid"/>
                  <a:miter/>
                </a:ln>
              </p:spPr>
              <p:txBody>
                <a:bodyPr rtlCol="0" anchor="ctr"/>
                <a:lstStyle/>
                <a:p>
                  <a:endParaRPr lang="en-US" sz="810"/>
                </a:p>
              </p:txBody>
            </p:sp>
            <p:sp>
              <p:nvSpPr>
                <p:cNvPr id="1030" name="Freeform: Shape 1029">
                  <a:extLst>
                    <a:ext uri="{FF2B5EF4-FFF2-40B4-BE49-F238E27FC236}">
                      <a16:creationId xmlns:a16="http://schemas.microsoft.com/office/drawing/2014/main" id="{8E5D94F8-3ADB-2B8E-62BE-3ACDF23BB5A9}"/>
                    </a:ext>
                  </a:extLst>
                </p:cNvPr>
                <p:cNvSpPr/>
                <p:nvPr/>
              </p:nvSpPr>
              <p:spPr>
                <a:xfrm>
                  <a:off x="3524707" y="3744195"/>
                  <a:ext cx="81141" cy="331032"/>
                </a:xfrm>
                <a:custGeom>
                  <a:avLst/>
                  <a:gdLst>
                    <a:gd name="connsiteX0" fmla="*/ 65413 w 81141"/>
                    <a:gd name="connsiteY0" fmla="*/ 0 h 331032"/>
                    <a:gd name="connsiteX1" fmla="*/ 65413 w 81141"/>
                    <a:gd name="connsiteY1" fmla="*/ 0 h 331032"/>
                    <a:gd name="connsiteX2" fmla="*/ 35607 w 81141"/>
                    <a:gd name="connsiteY2" fmla="*/ 9933 h 331032"/>
                    <a:gd name="connsiteX3" fmla="*/ 27323 w 81141"/>
                    <a:gd name="connsiteY3" fmla="*/ 43038 h 331032"/>
                    <a:gd name="connsiteX4" fmla="*/ 27323 w 81141"/>
                    <a:gd name="connsiteY4" fmla="*/ 140689 h 331032"/>
                    <a:gd name="connsiteX5" fmla="*/ 0 w 81141"/>
                    <a:gd name="connsiteY5" fmla="*/ 161377 h 331032"/>
                    <a:gd name="connsiteX6" fmla="*/ 0 w 81141"/>
                    <a:gd name="connsiteY6" fmla="*/ 168827 h 331032"/>
                    <a:gd name="connsiteX7" fmla="*/ 26495 w 81141"/>
                    <a:gd name="connsiteY7" fmla="*/ 190343 h 331032"/>
                    <a:gd name="connsiteX8" fmla="*/ 26495 w 81141"/>
                    <a:gd name="connsiteY8" fmla="*/ 287994 h 331032"/>
                    <a:gd name="connsiteX9" fmla="*/ 34780 w 81141"/>
                    <a:gd name="connsiteY9" fmla="*/ 321099 h 331032"/>
                    <a:gd name="connsiteX10" fmla="*/ 64586 w 81141"/>
                    <a:gd name="connsiteY10" fmla="*/ 331032 h 331032"/>
                    <a:gd name="connsiteX11" fmla="*/ 65413 w 81141"/>
                    <a:gd name="connsiteY11" fmla="*/ 331032 h 331032"/>
                    <a:gd name="connsiteX12" fmla="*/ 66241 w 81141"/>
                    <a:gd name="connsiteY12" fmla="*/ 331032 h 331032"/>
                    <a:gd name="connsiteX13" fmla="*/ 81141 w 81141"/>
                    <a:gd name="connsiteY13" fmla="*/ 330204 h 331032"/>
                    <a:gd name="connsiteX14" fmla="*/ 81141 w 81141"/>
                    <a:gd name="connsiteY14" fmla="*/ 319443 h 331032"/>
                    <a:gd name="connsiteX15" fmla="*/ 79486 w 81141"/>
                    <a:gd name="connsiteY15" fmla="*/ 319443 h 331032"/>
                    <a:gd name="connsiteX16" fmla="*/ 72036 w 81141"/>
                    <a:gd name="connsiteY16" fmla="*/ 320271 h 331032"/>
                    <a:gd name="connsiteX17" fmla="*/ 66241 w 81141"/>
                    <a:gd name="connsiteY17" fmla="*/ 320271 h 331032"/>
                    <a:gd name="connsiteX18" fmla="*/ 47196 w 81141"/>
                    <a:gd name="connsiteY18" fmla="*/ 314477 h 331032"/>
                    <a:gd name="connsiteX19" fmla="*/ 40574 w 81141"/>
                    <a:gd name="connsiteY19" fmla="*/ 289650 h 331032"/>
                    <a:gd name="connsiteX20" fmla="*/ 40574 w 81141"/>
                    <a:gd name="connsiteY20" fmla="*/ 185376 h 331032"/>
                    <a:gd name="connsiteX21" fmla="*/ 14079 w 81141"/>
                    <a:gd name="connsiteY21" fmla="*/ 165516 h 331032"/>
                    <a:gd name="connsiteX22" fmla="*/ 41402 w 81141"/>
                    <a:gd name="connsiteY22" fmla="*/ 145656 h 331032"/>
                    <a:gd name="connsiteX23" fmla="*/ 41402 w 81141"/>
                    <a:gd name="connsiteY23" fmla="*/ 42210 h 331032"/>
                    <a:gd name="connsiteX24" fmla="*/ 48024 w 81141"/>
                    <a:gd name="connsiteY24" fmla="*/ 17383 h 331032"/>
                    <a:gd name="connsiteX25" fmla="*/ 66241 w 81141"/>
                    <a:gd name="connsiteY25" fmla="*/ 10761 h 331032"/>
                    <a:gd name="connsiteX26" fmla="*/ 72036 w 81141"/>
                    <a:gd name="connsiteY26" fmla="*/ 10761 h 331032"/>
                    <a:gd name="connsiteX27" fmla="*/ 79486 w 81141"/>
                    <a:gd name="connsiteY27" fmla="*/ 11589 h 331032"/>
                    <a:gd name="connsiteX28" fmla="*/ 81141 w 81141"/>
                    <a:gd name="connsiteY28" fmla="*/ 11589 h 331032"/>
                    <a:gd name="connsiteX29" fmla="*/ 81141 w 81141"/>
                    <a:gd name="connsiteY29" fmla="*/ 828 h 331032"/>
                    <a:gd name="connsiteX30" fmla="*/ 66241 w 81141"/>
                    <a:gd name="connsiteY30" fmla="*/ 0 h 331032"/>
                    <a:gd name="connsiteX31" fmla="*/ 65413 w 81141"/>
                    <a:gd name="connsiteY31" fmla="*/ 0 h 33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1141" h="331032">
                      <a:moveTo>
                        <a:pt x="65413" y="0"/>
                      </a:moveTo>
                      <a:cubicBezTo>
                        <a:pt x="64586" y="0"/>
                        <a:pt x="65413" y="0"/>
                        <a:pt x="65413" y="0"/>
                      </a:cubicBezTo>
                      <a:cubicBezTo>
                        <a:pt x="50507" y="0"/>
                        <a:pt x="41402" y="3311"/>
                        <a:pt x="35607" y="9933"/>
                      </a:cubicBezTo>
                      <a:cubicBezTo>
                        <a:pt x="29806" y="16555"/>
                        <a:pt x="27323" y="27310"/>
                        <a:pt x="27323" y="43038"/>
                      </a:cubicBezTo>
                      <a:lnTo>
                        <a:pt x="27323" y="140689"/>
                      </a:lnTo>
                      <a:lnTo>
                        <a:pt x="0" y="161377"/>
                      </a:lnTo>
                      <a:lnTo>
                        <a:pt x="0" y="168827"/>
                      </a:lnTo>
                      <a:lnTo>
                        <a:pt x="26495" y="190343"/>
                      </a:lnTo>
                      <a:lnTo>
                        <a:pt x="26495" y="287994"/>
                      </a:lnTo>
                      <a:cubicBezTo>
                        <a:pt x="26495" y="303722"/>
                        <a:pt x="28979" y="314477"/>
                        <a:pt x="34780" y="321099"/>
                      </a:cubicBezTo>
                      <a:cubicBezTo>
                        <a:pt x="41402" y="327721"/>
                        <a:pt x="50507" y="331032"/>
                        <a:pt x="64586" y="331032"/>
                      </a:cubicBezTo>
                      <a:lnTo>
                        <a:pt x="65413" y="331032"/>
                      </a:lnTo>
                      <a:lnTo>
                        <a:pt x="66241" y="331032"/>
                      </a:lnTo>
                      <a:cubicBezTo>
                        <a:pt x="71208" y="331032"/>
                        <a:pt x="76175" y="331032"/>
                        <a:pt x="81141" y="330204"/>
                      </a:cubicBezTo>
                      <a:lnTo>
                        <a:pt x="81141" y="319443"/>
                      </a:lnTo>
                      <a:cubicBezTo>
                        <a:pt x="80314" y="319443"/>
                        <a:pt x="80314" y="319443"/>
                        <a:pt x="79486" y="319443"/>
                      </a:cubicBezTo>
                      <a:cubicBezTo>
                        <a:pt x="77002" y="319443"/>
                        <a:pt x="74519" y="319443"/>
                        <a:pt x="72036" y="320271"/>
                      </a:cubicBezTo>
                      <a:cubicBezTo>
                        <a:pt x="69552" y="320271"/>
                        <a:pt x="67897" y="320271"/>
                        <a:pt x="66241" y="320271"/>
                      </a:cubicBezTo>
                      <a:cubicBezTo>
                        <a:pt x="57963" y="320271"/>
                        <a:pt x="51335" y="318616"/>
                        <a:pt x="47196" y="314477"/>
                      </a:cubicBezTo>
                      <a:cubicBezTo>
                        <a:pt x="43057" y="310338"/>
                        <a:pt x="40574" y="302067"/>
                        <a:pt x="40574" y="289650"/>
                      </a:cubicBezTo>
                      <a:lnTo>
                        <a:pt x="40574" y="185376"/>
                      </a:lnTo>
                      <a:lnTo>
                        <a:pt x="14079" y="165516"/>
                      </a:lnTo>
                      <a:lnTo>
                        <a:pt x="41402" y="145656"/>
                      </a:lnTo>
                      <a:lnTo>
                        <a:pt x="41402" y="42210"/>
                      </a:lnTo>
                      <a:cubicBezTo>
                        <a:pt x="41402" y="29793"/>
                        <a:pt x="43885" y="20694"/>
                        <a:pt x="48024" y="17383"/>
                      </a:cubicBezTo>
                      <a:cubicBezTo>
                        <a:pt x="52163" y="13244"/>
                        <a:pt x="57963" y="10761"/>
                        <a:pt x="66241" y="10761"/>
                      </a:cubicBezTo>
                      <a:cubicBezTo>
                        <a:pt x="67897" y="10761"/>
                        <a:pt x="69552" y="10761"/>
                        <a:pt x="72036" y="10761"/>
                      </a:cubicBezTo>
                      <a:cubicBezTo>
                        <a:pt x="74519" y="10761"/>
                        <a:pt x="77002" y="10761"/>
                        <a:pt x="79486" y="11589"/>
                      </a:cubicBezTo>
                      <a:cubicBezTo>
                        <a:pt x="80314" y="11589"/>
                        <a:pt x="80314" y="11589"/>
                        <a:pt x="81141" y="11589"/>
                      </a:cubicBezTo>
                      <a:lnTo>
                        <a:pt x="81141" y="828"/>
                      </a:lnTo>
                      <a:cubicBezTo>
                        <a:pt x="75347" y="0"/>
                        <a:pt x="70380" y="0"/>
                        <a:pt x="66241" y="0"/>
                      </a:cubicBezTo>
                      <a:cubicBezTo>
                        <a:pt x="65413" y="0"/>
                        <a:pt x="65413" y="0"/>
                        <a:pt x="65413" y="0"/>
                      </a:cubicBezTo>
                      <a:close/>
                    </a:path>
                  </a:pathLst>
                </a:custGeom>
                <a:solidFill>
                  <a:srgbClr val="2D5967"/>
                </a:solidFill>
                <a:ln w="6417" cap="flat">
                  <a:noFill/>
                  <a:prstDash val="solid"/>
                  <a:miter/>
                </a:ln>
              </p:spPr>
              <p:txBody>
                <a:bodyPr rtlCol="0" anchor="ctr"/>
                <a:lstStyle/>
                <a:p>
                  <a:endParaRPr lang="en-US" sz="810"/>
                </a:p>
              </p:txBody>
            </p:sp>
            <p:sp>
              <p:nvSpPr>
                <p:cNvPr id="1031" name="Freeform: Shape 1030">
                  <a:extLst>
                    <a:ext uri="{FF2B5EF4-FFF2-40B4-BE49-F238E27FC236}">
                      <a16:creationId xmlns:a16="http://schemas.microsoft.com/office/drawing/2014/main" id="{DA29836C-36D5-398E-6F52-59BB54B0387B}"/>
                    </a:ext>
                  </a:extLst>
                </p:cNvPr>
                <p:cNvSpPr/>
                <p:nvPr/>
              </p:nvSpPr>
              <p:spPr>
                <a:xfrm>
                  <a:off x="3813676" y="3744195"/>
                  <a:ext cx="78657" cy="329376"/>
                </a:xfrm>
                <a:custGeom>
                  <a:avLst/>
                  <a:gdLst>
                    <a:gd name="connsiteX0" fmla="*/ 52163 w 78657"/>
                    <a:gd name="connsiteY0" fmla="*/ 140689 h 329376"/>
                    <a:gd name="connsiteX1" fmla="*/ 52163 w 78657"/>
                    <a:gd name="connsiteY1" fmla="*/ 43038 h 329376"/>
                    <a:gd name="connsiteX2" fmla="*/ 43878 w 78657"/>
                    <a:gd name="connsiteY2" fmla="*/ 9933 h 329376"/>
                    <a:gd name="connsiteX3" fmla="*/ 14900 w 78657"/>
                    <a:gd name="connsiteY3" fmla="*/ 0 h 329376"/>
                    <a:gd name="connsiteX4" fmla="*/ 0 w 78657"/>
                    <a:gd name="connsiteY4" fmla="*/ 828 h 329376"/>
                    <a:gd name="connsiteX5" fmla="*/ 0 w 78657"/>
                    <a:gd name="connsiteY5" fmla="*/ 11589 h 329376"/>
                    <a:gd name="connsiteX6" fmla="*/ 7450 w 78657"/>
                    <a:gd name="connsiteY6" fmla="*/ 10761 h 329376"/>
                    <a:gd name="connsiteX7" fmla="*/ 14072 w 78657"/>
                    <a:gd name="connsiteY7" fmla="*/ 10761 h 329376"/>
                    <a:gd name="connsiteX8" fmla="*/ 33117 w 78657"/>
                    <a:gd name="connsiteY8" fmla="*/ 16555 h 329376"/>
                    <a:gd name="connsiteX9" fmla="*/ 39739 w 78657"/>
                    <a:gd name="connsiteY9" fmla="*/ 41382 h 329376"/>
                    <a:gd name="connsiteX10" fmla="*/ 39739 w 78657"/>
                    <a:gd name="connsiteY10" fmla="*/ 144828 h 329376"/>
                    <a:gd name="connsiteX11" fmla="*/ 66235 w 78657"/>
                    <a:gd name="connsiteY11" fmla="*/ 164688 h 329376"/>
                    <a:gd name="connsiteX12" fmla="*/ 39739 w 78657"/>
                    <a:gd name="connsiteY12" fmla="*/ 184548 h 329376"/>
                    <a:gd name="connsiteX13" fmla="*/ 39739 w 78657"/>
                    <a:gd name="connsiteY13" fmla="*/ 287994 h 329376"/>
                    <a:gd name="connsiteX14" fmla="*/ 33117 w 78657"/>
                    <a:gd name="connsiteY14" fmla="*/ 312821 h 329376"/>
                    <a:gd name="connsiteX15" fmla="*/ 14072 w 78657"/>
                    <a:gd name="connsiteY15" fmla="*/ 318616 h 329376"/>
                    <a:gd name="connsiteX16" fmla="*/ 7450 w 78657"/>
                    <a:gd name="connsiteY16" fmla="*/ 318616 h 329376"/>
                    <a:gd name="connsiteX17" fmla="*/ 0 w 78657"/>
                    <a:gd name="connsiteY17" fmla="*/ 317788 h 329376"/>
                    <a:gd name="connsiteX18" fmla="*/ 0 w 78657"/>
                    <a:gd name="connsiteY18" fmla="*/ 328549 h 329376"/>
                    <a:gd name="connsiteX19" fmla="*/ 14900 w 78657"/>
                    <a:gd name="connsiteY19" fmla="*/ 329377 h 329376"/>
                    <a:gd name="connsiteX20" fmla="*/ 43878 w 78657"/>
                    <a:gd name="connsiteY20" fmla="*/ 319443 h 329376"/>
                    <a:gd name="connsiteX21" fmla="*/ 52163 w 78657"/>
                    <a:gd name="connsiteY21" fmla="*/ 286339 h 329376"/>
                    <a:gd name="connsiteX22" fmla="*/ 52163 w 78657"/>
                    <a:gd name="connsiteY22" fmla="*/ 190343 h 329376"/>
                    <a:gd name="connsiteX23" fmla="*/ 78658 w 78657"/>
                    <a:gd name="connsiteY23" fmla="*/ 169655 h 329376"/>
                    <a:gd name="connsiteX24" fmla="*/ 78658 w 78657"/>
                    <a:gd name="connsiteY24" fmla="*/ 162205 h 329376"/>
                    <a:gd name="connsiteX25" fmla="*/ 52163 w 78657"/>
                    <a:gd name="connsiteY25" fmla="*/ 140689 h 32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657" h="329376">
                      <a:moveTo>
                        <a:pt x="52163" y="140689"/>
                      </a:moveTo>
                      <a:lnTo>
                        <a:pt x="52163" y="43038"/>
                      </a:lnTo>
                      <a:cubicBezTo>
                        <a:pt x="52163" y="27310"/>
                        <a:pt x="49679" y="16555"/>
                        <a:pt x="43878" y="9933"/>
                      </a:cubicBezTo>
                      <a:cubicBezTo>
                        <a:pt x="38084" y="3311"/>
                        <a:pt x="28151" y="0"/>
                        <a:pt x="14900" y="0"/>
                      </a:cubicBezTo>
                      <a:cubicBezTo>
                        <a:pt x="10761" y="0"/>
                        <a:pt x="4967" y="0"/>
                        <a:pt x="0" y="828"/>
                      </a:cubicBezTo>
                      <a:lnTo>
                        <a:pt x="0" y="11589"/>
                      </a:lnTo>
                      <a:cubicBezTo>
                        <a:pt x="2483" y="11589"/>
                        <a:pt x="4967" y="11589"/>
                        <a:pt x="7450" y="10761"/>
                      </a:cubicBezTo>
                      <a:cubicBezTo>
                        <a:pt x="9933" y="10761"/>
                        <a:pt x="12417" y="10761"/>
                        <a:pt x="14072" y="10761"/>
                      </a:cubicBezTo>
                      <a:cubicBezTo>
                        <a:pt x="22350" y="10761"/>
                        <a:pt x="28978" y="12417"/>
                        <a:pt x="33117" y="16555"/>
                      </a:cubicBezTo>
                      <a:cubicBezTo>
                        <a:pt x="37256" y="20694"/>
                        <a:pt x="39739" y="28966"/>
                        <a:pt x="39739" y="41382"/>
                      </a:cubicBezTo>
                      <a:lnTo>
                        <a:pt x="39739" y="144828"/>
                      </a:lnTo>
                      <a:lnTo>
                        <a:pt x="66235" y="164688"/>
                      </a:lnTo>
                      <a:lnTo>
                        <a:pt x="39739" y="184548"/>
                      </a:lnTo>
                      <a:lnTo>
                        <a:pt x="39739" y="287994"/>
                      </a:lnTo>
                      <a:cubicBezTo>
                        <a:pt x="39739" y="300411"/>
                        <a:pt x="37256" y="308689"/>
                        <a:pt x="33117" y="312821"/>
                      </a:cubicBezTo>
                      <a:cubicBezTo>
                        <a:pt x="28978" y="316960"/>
                        <a:pt x="22350" y="318616"/>
                        <a:pt x="14072" y="318616"/>
                      </a:cubicBezTo>
                      <a:cubicBezTo>
                        <a:pt x="12417" y="318616"/>
                        <a:pt x="9933" y="318616"/>
                        <a:pt x="7450" y="318616"/>
                      </a:cubicBezTo>
                      <a:cubicBezTo>
                        <a:pt x="4967" y="318616"/>
                        <a:pt x="2483" y="318616"/>
                        <a:pt x="0" y="317788"/>
                      </a:cubicBezTo>
                      <a:lnTo>
                        <a:pt x="0" y="328549"/>
                      </a:lnTo>
                      <a:cubicBezTo>
                        <a:pt x="5795" y="329377"/>
                        <a:pt x="10761" y="329377"/>
                        <a:pt x="14900" y="329377"/>
                      </a:cubicBezTo>
                      <a:cubicBezTo>
                        <a:pt x="28978" y="329377"/>
                        <a:pt x="38084" y="326065"/>
                        <a:pt x="43878" y="319443"/>
                      </a:cubicBezTo>
                      <a:cubicBezTo>
                        <a:pt x="49679" y="312821"/>
                        <a:pt x="52163" y="302067"/>
                        <a:pt x="52163" y="286339"/>
                      </a:cubicBezTo>
                      <a:lnTo>
                        <a:pt x="52163" y="190343"/>
                      </a:lnTo>
                      <a:lnTo>
                        <a:pt x="78658" y="169655"/>
                      </a:lnTo>
                      <a:lnTo>
                        <a:pt x="78658" y="162205"/>
                      </a:lnTo>
                      <a:lnTo>
                        <a:pt x="52163" y="140689"/>
                      </a:lnTo>
                      <a:close/>
                    </a:path>
                  </a:pathLst>
                </a:custGeom>
                <a:solidFill>
                  <a:srgbClr val="2D5967"/>
                </a:solidFill>
                <a:ln w="6417" cap="flat">
                  <a:noFill/>
                  <a:prstDash val="solid"/>
                  <a:miter/>
                </a:ln>
              </p:spPr>
              <p:txBody>
                <a:bodyPr rtlCol="0" anchor="ctr"/>
                <a:lstStyle/>
                <a:p>
                  <a:endParaRPr lang="en-US" sz="810"/>
                </a:p>
              </p:txBody>
            </p:sp>
          </p:grpSp>
        </p:grpSp>
        <p:grpSp>
          <p:nvGrpSpPr>
            <p:cNvPr id="1032" name="Graphic 4">
              <a:extLst>
                <a:ext uri="{FF2B5EF4-FFF2-40B4-BE49-F238E27FC236}">
                  <a16:creationId xmlns:a16="http://schemas.microsoft.com/office/drawing/2014/main" id="{93EDB091-37FD-782F-F661-D23F1D78FD0F}"/>
                </a:ext>
              </a:extLst>
            </p:cNvPr>
            <p:cNvGrpSpPr/>
            <p:nvPr/>
          </p:nvGrpSpPr>
          <p:grpSpPr>
            <a:xfrm>
              <a:off x="3404282" y="4043034"/>
              <a:ext cx="620683" cy="319651"/>
              <a:chOff x="3404282" y="4043034"/>
              <a:chExt cx="620683" cy="319651"/>
            </a:xfrm>
            <a:solidFill>
              <a:srgbClr val="000000"/>
            </a:solidFill>
          </p:grpSpPr>
          <p:sp>
            <p:nvSpPr>
              <p:cNvPr id="1033" name="TextBox 1032">
                <a:extLst>
                  <a:ext uri="{FF2B5EF4-FFF2-40B4-BE49-F238E27FC236}">
                    <a16:creationId xmlns:a16="http://schemas.microsoft.com/office/drawing/2014/main" id="{A8D990BB-1E4A-17FC-0D49-6E104D97AF20}"/>
                  </a:ext>
                </a:extLst>
              </p:cNvPr>
              <p:cNvSpPr txBox="1"/>
              <p:nvPr/>
            </p:nvSpPr>
            <p:spPr>
              <a:xfrm>
                <a:off x="3404282" y="4043034"/>
                <a:ext cx="62068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Resource</a:t>
                </a:r>
              </a:p>
            </p:txBody>
          </p:sp>
          <p:sp>
            <p:nvSpPr>
              <p:cNvPr id="1034" name="TextBox 1033">
                <a:extLst>
                  <a:ext uri="{FF2B5EF4-FFF2-40B4-BE49-F238E27FC236}">
                    <a16:creationId xmlns:a16="http://schemas.microsoft.com/office/drawing/2014/main" id="{E20871DB-2474-8501-58B7-022BC265398F}"/>
                  </a:ext>
                </a:extLst>
              </p:cNvPr>
              <p:cNvSpPr txBox="1"/>
              <p:nvPr/>
            </p:nvSpPr>
            <p:spPr>
              <a:xfrm>
                <a:off x="3410153" y="4145703"/>
                <a:ext cx="60465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Manager</a:t>
                </a:r>
              </a:p>
            </p:txBody>
          </p:sp>
        </p:grpSp>
      </p:grpSp>
      <p:grpSp>
        <p:nvGrpSpPr>
          <p:cNvPr id="1035" name="Graphic 4">
            <a:extLst>
              <a:ext uri="{FF2B5EF4-FFF2-40B4-BE49-F238E27FC236}">
                <a16:creationId xmlns:a16="http://schemas.microsoft.com/office/drawing/2014/main" id="{8CF6639C-878D-951C-E968-99FFD24AA87E}"/>
              </a:ext>
            </a:extLst>
          </p:cNvPr>
          <p:cNvGrpSpPr/>
          <p:nvPr/>
        </p:nvGrpSpPr>
        <p:grpSpPr>
          <a:xfrm>
            <a:off x="3791500" y="2734920"/>
            <a:ext cx="853119" cy="440712"/>
            <a:chOff x="4090435" y="3819304"/>
            <a:chExt cx="853119" cy="440712"/>
          </a:xfrm>
        </p:grpSpPr>
        <p:grpSp>
          <p:nvGrpSpPr>
            <p:cNvPr id="1036" name="Graphic 4">
              <a:extLst>
                <a:ext uri="{FF2B5EF4-FFF2-40B4-BE49-F238E27FC236}">
                  <a16:creationId xmlns:a16="http://schemas.microsoft.com/office/drawing/2014/main" id="{1EEEAA5F-C72E-A48F-3D21-42F885F97BBD}"/>
                </a:ext>
              </a:extLst>
            </p:cNvPr>
            <p:cNvGrpSpPr/>
            <p:nvPr/>
          </p:nvGrpSpPr>
          <p:grpSpPr>
            <a:xfrm>
              <a:off x="4318534" y="3819304"/>
              <a:ext cx="385010" cy="264656"/>
              <a:chOff x="4318534" y="3819304"/>
              <a:chExt cx="385010" cy="264656"/>
            </a:xfrm>
          </p:grpSpPr>
          <p:grpSp>
            <p:nvGrpSpPr>
              <p:cNvPr id="1037" name="Graphic 4">
                <a:extLst>
                  <a:ext uri="{FF2B5EF4-FFF2-40B4-BE49-F238E27FC236}">
                    <a16:creationId xmlns:a16="http://schemas.microsoft.com/office/drawing/2014/main" id="{12F134E2-E3DF-4D6D-C8D8-B9A932231465}"/>
                  </a:ext>
                </a:extLst>
              </p:cNvPr>
              <p:cNvGrpSpPr/>
              <p:nvPr/>
            </p:nvGrpSpPr>
            <p:grpSpPr>
              <a:xfrm>
                <a:off x="4318534" y="3819304"/>
                <a:ext cx="385010" cy="264656"/>
                <a:chOff x="4318534" y="3819304"/>
                <a:chExt cx="385010" cy="264656"/>
              </a:xfrm>
              <a:solidFill>
                <a:srgbClr val="FFFFFF"/>
              </a:solidFill>
            </p:grpSpPr>
            <p:sp>
              <p:nvSpPr>
                <p:cNvPr id="1038" name="Freeform: Shape 1037">
                  <a:extLst>
                    <a:ext uri="{FF2B5EF4-FFF2-40B4-BE49-F238E27FC236}">
                      <a16:creationId xmlns:a16="http://schemas.microsoft.com/office/drawing/2014/main" id="{950962AB-086E-5C59-1406-3F6C897A05A5}"/>
                    </a:ext>
                  </a:extLst>
                </p:cNvPr>
                <p:cNvSpPr/>
                <p:nvPr/>
              </p:nvSpPr>
              <p:spPr>
                <a:xfrm>
                  <a:off x="4321691" y="3822461"/>
                  <a:ext cx="378709" cy="258355"/>
                </a:xfrm>
                <a:custGeom>
                  <a:avLst/>
                  <a:gdLst>
                    <a:gd name="connsiteX0" fmla="*/ 262763 w 378709"/>
                    <a:gd name="connsiteY0" fmla="*/ 258355 h 258355"/>
                    <a:gd name="connsiteX1" fmla="*/ 262763 w 378709"/>
                    <a:gd name="connsiteY1" fmla="*/ 233150 h 258355"/>
                    <a:gd name="connsiteX2" fmla="*/ 48518 w 378709"/>
                    <a:gd name="connsiteY2" fmla="*/ 233150 h 258355"/>
                    <a:gd name="connsiteX3" fmla="*/ 48518 w 378709"/>
                    <a:gd name="connsiteY3" fmla="*/ 115317 h 258355"/>
                    <a:gd name="connsiteX4" fmla="*/ 0 w 378709"/>
                    <a:gd name="connsiteY4" fmla="*/ 57976 h 258355"/>
                    <a:gd name="connsiteX5" fmla="*/ 57970 w 378709"/>
                    <a:gd name="connsiteY5" fmla="*/ 0 h 258355"/>
                    <a:gd name="connsiteX6" fmla="*/ 109009 w 378709"/>
                    <a:gd name="connsiteY6" fmla="*/ 31507 h 258355"/>
                    <a:gd name="connsiteX7" fmla="*/ 330191 w 378709"/>
                    <a:gd name="connsiteY7" fmla="*/ 31507 h 258355"/>
                    <a:gd name="connsiteX8" fmla="*/ 330191 w 378709"/>
                    <a:gd name="connsiteY8" fmla="*/ 142409 h 258355"/>
                    <a:gd name="connsiteX9" fmla="*/ 378709 w 378709"/>
                    <a:gd name="connsiteY9" fmla="*/ 142409 h 258355"/>
                    <a:gd name="connsiteX10" fmla="*/ 378709 w 378709"/>
                    <a:gd name="connsiteY10" fmla="*/ 258355 h 258355"/>
                    <a:gd name="connsiteX11" fmla="*/ 262763 w 378709"/>
                    <a:gd name="connsiteY11" fmla="*/ 258355 h 25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709" h="258355">
                      <a:moveTo>
                        <a:pt x="262763" y="258355"/>
                      </a:moveTo>
                      <a:lnTo>
                        <a:pt x="262763" y="233150"/>
                      </a:lnTo>
                      <a:lnTo>
                        <a:pt x="48518" y="233150"/>
                      </a:lnTo>
                      <a:lnTo>
                        <a:pt x="48518" y="115317"/>
                      </a:lnTo>
                      <a:cubicBezTo>
                        <a:pt x="20791" y="110902"/>
                        <a:pt x="0" y="86961"/>
                        <a:pt x="0" y="57976"/>
                      </a:cubicBezTo>
                      <a:cubicBezTo>
                        <a:pt x="0" y="25834"/>
                        <a:pt x="25834" y="0"/>
                        <a:pt x="57970" y="0"/>
                      </a:cubicBezTo>
                      <a:cubicBezTo>
                        <a:pt x="79396" y="0"/>
                        <a:pt x="99557" y="11974"/>
                        <a:pt x="109009" y="31507"/>
                      </a:cubicBezTo>
                      <a:lnTo>
                        <a:pt x="330191" y="31507"/>
                      </a:lnTo>
                      <a:lnTo>
                        <a:pt x="330191" y="142409"/>
                      </a:lnTo>
                      <a:lnTo>
                        <a:pt x="378709" y="142409"/>
                      </a:lnTo>
                      <a:lnTo>
                        <a:pt x="378709" y="258355"/>
                      </a:lnTo>
                      <a:lnTo>
                        <a:pt x="262763" y="258355"/>
                      </a:lnTo>
                      <a:close/>
                    </a:path>
                  </a:pathLst>
                </a:custGeom>
                <a:solidFill>
                  <a:srgbClr val="FFFFFF"/>
                </a:solidFill>
                <a:ln w="6417" cap="flat">
                  <a:noFill/>
                  <a:prstDash val="solid"/>
                  <a:miter/>
                </a:ln>
              </p:spPr>
              <p:txBody>
                <a:bodyPr rtlCol="0" anchor="ctr"/>
                <a:lstStyle/>
                <a:p>
                  <a:endParaRPr lang="en-US" sz="810"/>
                </a:p>
              </p:txBody>
            </p:sp>
            <p:sp>
              <p:nvSpPr>
                <p:cNvPr id="1039" name="Freeform: Shape 1038">
                  <a:extLst>
                    <a:ext uri="{FF2B5EF4-FFF2-40B4-BE49-F238E27FC236}">
                      <a16:creationId xmlns:a16="http://schemas.microsoft.com/office/drawing/2014/main" id="{960BA6AC-0725-D747-C998-CF4361CB6D5A}"/>
                    </a:ext>
                  </a:extLst>
                </p:cNvPr>
                <p:cNvSpPr/>
                <p:nvPr/>
              </p:nvSpPr>
              <p:spPr>
                <a:xfrm>
                  <a:off x="4318534" y="3819304"/>
                  <a:ext cx="385010" cy="264656"/>
                </a:xfrm>
                <a:custGeom>
                  <a:avLst/>
                  <a:gdLst>
                    <a:gd name="connsiteX0" fmla="*/ 61121 w 385010"/>
                    <a:gd name="connsiteY0" fmla="*/ 6301 h 264656"/>
                    <a:gd name="connsiteX1" fmla="*/ 110273 w 385010"/>
                    <a:gd name="connsiteY1" fmla="*/ 37808 h 264656"/>
                    <a:gd name="connsiteX2" fmla="*/ 330191 w 385010"/>
                    <a:gd name="connsiteY2" fmla="*/ 37808 h 264656"/>
                    <a:gd name="connsiteX3" fmla="*/ 330191 w 385010"/>
                    <a:gd name="connsiteY3" fmla="*/ 148717 h 264656"/>
                    <a:gd name="connsiteX4" fmla="*/ 378709 w 385010"/>
                    <a:gd name="connsiteY4" fmla="*/ 148717 h 264656"/>
                    <a:gd name="connsiteX5" fmla="*/ 378709 w 385010"/>
                    <a:gd name="connsiteY5" fmla="*/ 258355 h 264656"/>
                    <a:gd name="connsiteX6" fmla="*/ 269065 w 385010"/>
                    <a:gd name="connsiteY6" fmla="*/ 258355 h 264656"/>
                    <a:gd name="connsiteX7" fmla="*/ 269065 w 385010"/>
                    <a:gd name="connsiteY7" fmla="*/ 233149 h 264656"/>
                    <a:gd name="connsiteX8" fmla="*/ 54819 w 385010"/>
                    <a:gd name="connsiteY8" fmla="*/ 233149 h 264656"/>
                    <a:gd name="connsiteX9" fmla="*/ 54819 w 385010"/>
                    <a:gd name="connsiteY9" fmla="*/ 115317 h 264656"/>
                    <a:gd name="connsiteX10" fmla="*/ 6301 w 385010"/>
                    <a:gd name="connsiteY10" fmla="*/ 61127 h 264656"/>
                    <a:gd name="connsiteX11" fmla="*/ 61121 w 385010"/>
                    <a:gd name="connsiteY11" fmla="*/ 6301 h 264656"/>
                    <a:gd name="connsiteX12" fmla="*/ 61121 w 385010"/>
                    <a:gd name="connsiteY12" fmla="*/ 0 h 264656"/>
                    <a:gd name="connsiteX13" fmla="*/ 0 w 385010"/>
                    <a:gd name="connsiteY13" fmla="*/ 61127 h 264656"/>
                    <a:gd name="connsiteX14" fmla="*/ 48518 w 385010"/>
                    <a:gd name="connsiteY14" fmla="*/ 120989 h 264656"/>
                    <a:gd name="connsiteX15" fmla="*/ 48518 w 385010"/>
                    <a:gd name="connsiteY15" fmla="*/ 233149 h 264656"/>
                    <a:gd name="connsiteX16" fmla="*/ 48518 w 385010"/>
                    <a:gd name="connsiteY16" fmla="*/ 239451 h 264656"/>
                    <a:gd name="connsiteX17" fmla="*/ 54819 w 385010"/>
                    <a:gd name="connsiteY17" fmla="*/ 239451 h 264656"/>
                    <a:gd name="connsiteX18" fmla="*/ 262763 w 385010"/>
                    <a:gd name="connsiteY18" fmla="*/ 239451 h 264656"/>
                    <a:gd name="connsiteX19" fmla="*/ 262763 w 385010"/>
                    <a:gd name="connsiteY19" fmla="*/ 258355 h 264656"/>
                    <a:gd name="connsiteX20" fmla="*/ 262763 w 385010"/>
                    <a:gd name="connsiteY20" fmla="*/ 264656 h 264656"/>
                    <a:gd name="connsiteX21" fmla="*/ 269065 w 385010"/>
                    <a:gd name="connsiteY21" fmla="*/ 264656 h 264656"/>
                    <a:gd name="connsiteX22" fmla="*/ 378709 w 385010"/>
                    <a:gd name="connsiteY22" fmla="*/ 264656 h 264656"/>
                    <a:gd name="connsiteX23" fmla="*/ 385011 w 385010"/>
                    <a:gd name="connsiteY23" fmla="*/ 264656 h 264656"/>
                    <a:gd name="connsiteX24" fmla="*/ 385011 w 385010"/>
                    <a:gd name="connsiteY24" fmla="*/ 258355 h 264656"/>
                    <a:gd name="connsiteX25" fmla="*/ 385011 w 385010"/>
                    <a:gd name="connsiteY25" fmla="*/ 148717 h 264656"/>
                    <a:gd name="connsiteX26" fmla="*/ 385011 w 385010"/>
                    <a:gd name="connsiteY26" fmla="*/ 142415 h 264656"/>
                    <a:gd name="connsiteX27" fmla="*/ 378709 w 385010"/>
                    <a:gd name="connsiteY27" fmla="*/ 142415 h 264656"/>
                    <a:gd name="connsiteX28" fmla="*/ 336493 w 385010"/>
                    <a:gd name="connsiteY28" fmla="*/ 142415 h 264656"/>
                    <a:gd name="connsiteX29" fmla="*/ 336493 w 385010"/>
                    <a:gd name="connsiteY29" fmla="*/ 37808 h 264656"/>
                    <a:gd name="connsiteX30" fmla="*/ 336493 w 385010"/>
                    <a:gd name="connsiteY30" fmla="*/ 31507 h 264656"/>
                    <a:gd name="connsiteX31" fmla="*/ 330191 w 385010"/>
                    <a:gd name="connsiteY31" fmla="*/ 31507 h 264656"/>
                    <a:gd name="connsiteX32" fmla="*/ 114053 w 385010"/>
                    <a:gd name="connsiteY32" fmla="*/ 31507 h 264656"/>
                    <a:gd name="connsiteX33" fmla="*/ 61121 w 385010"/>
                    <a:gd name="connsiteY33" fmla="*/ 0 h 26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5010" h="264656">
                      <a:moveTo>
                        <a:pt x="61121" y="6301"/>
                      </a:moveTo>
                      <a:cubicBezTo>
                        <a:pt x="83175" y="6301"/>
                        <a:pt x="101450" y="18904"/>
                        <a:pt x="110273" y="37808"/>
                      </a:cubicBezTo>
                      <a:lnTo>
                        <a:pt x="330191" y="37808"/>
                      </a:lnTo>
                      <a:lnTo>
                        <a:pt x="330191" y="148717"/>
                      </a:lnTo>
                      <a:lnTo>
                        <a:pt x="378709" y="148717"/>
                      </a:lnTo>
                      <a:lnTo>
                        <a:pt x="378709" y="258355"/>
                      </a:lnTo>
                      <a:lnTo>
                        <a:pt x="269065" y="258355"/>
                      </a:lnTo>
                      <a:lnTo>
                        <a:pt x="269065" y="233149"/>
                      </a:lnTo>
                      <a:lnTo>
                        <a:pt x="54819" y="233149"/>
                      </a:lnTo>
                      <a:lnTo>
                        <a:pt x="54819" y="115317"/>
                      </a:lnTo>
                      <a:cubicBezTo>
                        <a:pt x="27727" y="112166"/>
                        <a:pt x="6301" y="88854"/>
                        <a:pt x="6301" y="61127"/>
                      </a:cubicBezTo>
                      <a:cubicBezTo>
                        <a:pt x="6301" y="30878"/>
                        <a:pt x="30878" y="6301"/>
                        <a:pt x="61121" y="6301"/>
                      </a:cubicBezTo>
                      <a:close/>
                      <a:moveTo>
                        <a:pt x="61121" y="0"/>
                      </a:moveTo>
                      <a:cubicBezTo>
                        <a:pt x="27098" y="0"/>
                        <a:pt x="0" y="27098"/>
                        <a:pt x="0" y="61127"/>
                      </a:cubicBezTo>
                      <a:cubicBezTo>
                        <a:pt x="0" y="90112"/>
                        <a:pt x="20162" y="115317"/>
                        <a:pt x="48518" y="120989"/>
                      </a:cubicBezTo>
                      <a:lnTo>
                        <a:pt x="48518" y="233149"/>
                      </a:lnTo>
                      <a:lnTo>
                        <a:pt x="48518" y="239451"/>
                      </a:lnTo>
                      <a:lnTo>
                        <a:pt x="54819" y="239451"/>
                      </a:lnTo>
                      <a:lnTo>
                        <a:pt x="262763" y="239451"/>
                      </a:lnTo>
                      <a:lnTo>
                        <a:pt x="262763" y="258355"/>
                      </a:lnTo>
                      <a:lnTo>
                        <a:pt x="262763" y="264656"/>
                      </a:lnTo>
                      <a:lnTo>
                        <a:pt x="269065" y="264656"/>
                      </a:lnTo>
                      <a:lnTo>
                        <a:pt x="378709" y="264656"/>
                      </a:lnTo>
                      <a:lnTo>
                        <a:pt x="385011" y="264656"/>
                      </a:lnTo>
                      <a:lnTo>
                        <a:pt x="385011" y="258355"/>
                      </a:lnTo>
                      <a:lnTo>
                        <a:pt x="385011" y="148717"/>
                      </a:lnTo>
                      <a:lnTo>
                        <a:pt x="385011" y="142415"/>
                      </a:lnTo>
                      <a:lnTo>
                        <a:pt x="378709" y="142415"/>
                      </a:lnTo>
                      <a:lnTo>
                        <a:pt x="336493" y="142415"/>
                      </a:lnTo>
                      <a:lnTo>
                        <a:pt x="336493" y="37808"/>
                      </a:lnTo>
                      <a:lnTo>
                        <a:pt x="336493" y="31507"/>
                      </a:lnTo>
                      <a:lnTo>
                        <a:pt x="330191" y="31507"/>
                      </a:lnTo>
                      <a:lnTo>
                        <a:pt x="114053" y="31507"/>
                      </a:lnTo>
                      <a:cubicBezTo>
                        <a:pt x="103343" y="11974"/>
                        <a:pt x="83175" y="0"/>
                        <a:pt x="61121" y="0"/>
                      </a:cubicBezTo>
                      <a:close/>
                    </a:path>
                  </a:pathLst>
                </a:custGeom>
                <a:solidFill>
                  <a:srgbClr val="FFFFFF"/>
                </a:solidFill>
                <a:ln w="6417" cap="flat">
                  <a:noFill/>
                  <a:prstDash val="solid"/>
                  <a:miter/>
                </a:ln>
              </p:spPr>
              <p:txBody>
                <a:bodyPr rtlCol="0" anchor="ctr"/>
                <a:lstStyle/>
                <a:p>
                  <a:endParaRPr lang="en-US" sz="810"/>
                </a:p>
              </p:txBody>
            </p:sp>
          </p:grpSp>
          <p:grpSp>
            <p:nvGrpSpPr>
              <p:cNvPr id="1040" name="Graphic 4">
                <a:extLst>
                  <a:ext uri="{FF2B5EF4-FFF2-40B4-BE49-F238E27FC236}">
                    <a16:creationId xmlns:a16="http://schemas.microsoft.com/office/drawing/2014/main" id="{DB46541D-790F-2303-1617-B72A67F69878}"/>
                  </a:ext>
                </a:extLst>
              </p:cNvPr>
              <p:cNvGrpSpPr/>
              <p:nvPr/>
            </p:nvGrpSpPr>
            <p:grpSpPr>
              <a:xfrm>
                <a:off x="4324836" y="3825605"/>
                <a:ext cx="372407" cy="252053"/>
                <a:chOff x="4324836" y="3825605"/>
                <a:chExt cx="372407" cy="252053"/>
              </a:xfrm>
              <a:solidFill>
                <a:srgbClr val="2D5967"/>
              </a:solidFill>
            </p:grpSpPr>
            <p:sp>
              <p:nvSpPr>
                <p:cNvPr id="1041" name="Freeform: Shape 1040">
                  <a:extLst>
                    <a:ext uri="{FF2B5EF4-FFF2-40B4-BE49-F238E27FC236}">
                      <a16:creationId xmlns:a16="http://schemas.microsoft.com/office/drawing/2014/main" id="{8F96FE5A-3F1F-5343-FBC3-A9F3F035E3EF}"/>
                    </a:ext>
                  </a:extLst>
                </p:cNvPr>
                <p:cNvSpPr/>
                <p:nvPr/>
              </p:nvSpPr>
              <p:spPr>
                <a:xfrm>
                  <a:off x="4434480" y="3857112"/>
                  <a:ext cx="214245" cy="118467"/>
                </a:xfrm>
                <a:custGeom>
                  <a:avLst/>
                  <a:gdLst>
                    <a:gd name="connsiteX0" fmla="*/ 190298 w 214245"/>
                    <a:gd name="connsiteY0" fmla="*/ 12603 h 118467"/>
                    <a:gd name="connsiteX1" fmla="*/ 76874 w 214245"/>
                    <a:gd name="connsiteY1" fmla="*/ 102714 h 118467"/>
                    <a:gd name="connsiteX2" fmla="*/ 5666 w 214245"/>
                    <a:gd name="connsiteY2" fmla="*/ 46002 h 118467"/>
                    <a:gd name="connsiteX3" fmla="*/ 0 w 214245"/>
                    <a:gd name="connsiteY3" fmla="*/ 57341 h 118467"/>
                    <a:gd name="connsiteX4" fmla="*/ 76874 w 214245"/>
                    <a:gd name="connsiteY4" fmla="*/ 118468 h 118467"/>
                    <a:gd name="connsiteX5" fmla="*/ 201643 w 214245"/>
                    <a:gd name="connsiteY5" fmla="*/ 18904 h 118467"/>
                    <a:gd name="connsiteX6" fmla="*/ 201643 w 214245"/>
                    <a:gd name="connsiteY6" fmla="*/ 101450 h 118467"/>
                    <a:gd name="connsiteX7" fmla="*/ 214246 w 214245"/>
                    <a:gd name="connsiteY7" fmla="*/ 101450 h 118467"/>
                    <a:gd name="connsiteX8" fmla="*/ 214246 w 214245"/>
                    <a:gd name="connsiteY8" fmla="*/ 0 h 118467"/>
                    <a:gd name="connsiteX9" fmla="*/ 5037 w 214245"/>
                    <a:gd name="connsiteY9" fmla="*/ 0 h 118467"/>
                    <a:gd name="connsiteX10" fmla="*/ 8817 w 214245"/>
                    <a:gd name="connsiteY10" fmla="*/ 12603 h 118467"/>
                    <a:gd name="connsiteX11" fmla="*/ 190298 w 214245"/>
                    <a:gd name="connsiteY11" fmla="*/ 12603 h 11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5" h="118467">
                      <a:moveTo>
                        <a:pt x="190298" y="12603"/>
                      </a:moveTo>
                      <a:lnTo>
                        <a:pt x="76874" y="102714"/>
                      </a:lnTo>
                      <a:lnTo>
                        <a:pt x="5666" y="46002"/>
                      </a:lnTo>
                      <a:cubicBezTo>
                        <a:pt x="4408" y="49782"/>
                        <a:pt x="2516" y="53561"/>
                        <a:pt x="0" y="57341"/>
                      </a:cubicBezTo>
                      <a:lnTo>
                        <a:pt x="76874" y="118468"/>
                      </a:lnTo>
                      <a:lnTo>
                        <a:pt x="201643" y="18904"/>
                      </a:lnTo>
                      <a:lnTo>
                        <a:pt x="201643" y="101450"/>
                      </a:lnTo>
                      <a:lnTo>
                        <a:pt x="214246" y="101450"/>
                      </a:lnTo>
                      <a:lnTo>
                        <a:pt x="214246" y="0"/>
                      </a:lnTo>
                      <a:lnTo>
                        <a:pt x="5037" y="0"/>
                      </a:lnTo>
                      <a:cubicBezTo>
                        <a:pt x="6302" y="3779"/>
                        <a:pt x="7559" y="8194"/>
                        <a:pt x="8817" y="12603"/>
                      </a:cubicBezTo>
                      <a:lnTo>
                        <a:pt x="190298" y="12603"/>
                      </a:lnTo>
                      <a:close/>
                    </a:path>
                  </a:pathLst>
                </a:custGeom>
                <a:solidFill>
                  <a:srgbClr val="2D5967"/>
                </a:solidFill>
                <a:ln w="6417" cap="flat">
                  <a:noFill/>
                  <a:prstDash val="solid"/>
                  <a:miter/>
                </a:ln>
              </p:spPr>
              <p:txBody>
                <a:bodyPr rtlCol="0" anchor="ctr"/>
                <a:lstStyle/>
                <a:p>
                  <a:endParaRPr lang="en-US" sz="810"/>
                </a:p>
              </p:txBody>
            </p:sp>
            <p:sp>
              <p:nvSpPr>
                <p:cNvPr id="1042" name="Freeform: Shape 1041">
                  <a:extLst>
                    <a:ext uri="{FF2B5EF4-FFF2-40B4-BE49-F238E27FC236}">
                      <a16:creationId xmlns:a16="http://schemas.microsoft.com/office/drawing/2014/main" id="{41E67294-B896-FF58-AC25-6D35AFFAC387}"/>
                    </a:ext>
                  </a:extLst>
                </p:cNvPr>
                <p:cNvSpPr/>
                <p:nvPr/>
              </p:nvSpPr>
              <p:spPr>
                <a:xfrm>
                  <a:off x="4373354" y="3944073"/>
                  <a:ext cx="204794" cy="108380"/>
                </a:xfrm>
                <a:custGeom>
                  <a:avLst/>
                  <a:gdLst>
                    <a:gd name="connsiteX0" fmla="*/ 12603 w 204794"/>
                    <a:gd name="connsiteY0" fmla="*/ 95778 h 108380"/>
                    <a:gd name="connsiteX1" fmla="*/ 12603 w 204794"/>
                    <a:gd name="connsiteY1" fmla="*/ 0 h 108380"/>
                    <a:gd name="connsiteX2" fmla="*/ 6301 w 204794"/>
                    <a:gd name="connsiteY2" fmla="*/ 0 h 108380"/>
                    <a:gd name="connsiteX3" fmla="*/ 0 w 204794"/>
                    <a:gd name="connsiteY3" fmla="*/ 0 h 108380"/>
                    <a:gd name="connsiteX4" fmla="*/ 0 w 204794"/>
                    <a:gd name="connsiteY4" fmla="*/ 108380 h 108380"/>
                    <a:gd name="connsiteX5" fmla="*/ 204793 w 204794"/>
                    <a:gd name="connsiteY5" fmla="*/ 108380 h 108380"/>
                    <a:gd name="connsiteX6" fmla="*/ 204793 w 204794"/>
                    <a:gd name="connsiteY6" fmla="*/ 95778 h 108380"/>
                    <a:gd name="connsiteX7" fmla="*/ 12603 w 204794"/>
                    <a:gd name="connsiteY7" fmla="*/ 95778 h 10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794" h="108380">
                      <a:moveTo>
                        <a:pt x="12603" y="95778"/>
                      </a:moveTo>
                      <a:lnTo>
                        <a:pt x="12603" y="0"/>
                      </a:lnTo>
                      <a:cubicBezTo>
                        <a:pt x="10716" y="0"/>
                        <a:pt x="8194" y="0"/>
                        <a:pt x="6301" y="0"/>
                      </a:cubicBezTo>
                      <a:cubicBezTo>
                        <a:pt x="4415" y="0"/>
                        <a:pt x="1893" y="0"/>
                        <a:pt x="0" y="0"/>
                      </a:cubicBezTo>
                      <a:lnTo>
                        <a:pt x="0" y="108380"/>
                      </a:lnTo>
                      <a:lnTo>
                        <a:pt x="204793" y="108380"/>
                      </a:lnTo>
                      <a:lnTo>
                        <a:pt x="204793" y="95778"/>
                      </a:lnTo>
                      <a:cubicBezTo>
                        <a:pt x="205422" y="95778"/>
                        <a:pt x="12603" y="95778"/>
                        <a:pt x="12603" y="95778"/>
                      </a:cubicBezTo>
                      <a:close/>
                    </a:path>
                  </a:pathLst>
                </a:custGeom>
                <a:solidFill>
                  <a:srgbClr val="2D5967"/>
                </a:solidFill>
                <a:ln w="6417" cap="flat">
                  <a:noFill/>
                  <a:prstDash val="solid"/>
                  <a:miter/>
                </a:ln>
              </p:spPr>
              <p:txBody>
                <a:bodyPr rtlCol="0" anchor="ctr"/>
                <a:lstStyle/>
                <a:p>
                  <a:endParaRPr lang="en-US" sz="810"/>
                </a:p>
              </p:txBody>
            </p:sp>
            <p:sp>
              <p:nvSpPr>
                <p:cNvPr id="1043" name="Freeform: Shape 1042">
                  <a:extLst>
                    <a:ext uri="{FF2B5EF4-FFF2-40B4-BE49-F238E27FC236}">
                      <a16:creationId xmlns:a16="http://schemas.microsoft.com/office/drawing/2014/main" id="{034DFDA8-2FD4-BA48-C66E-2ECA569C2CC1}"/>
                    </a:ext>
                  </a:extLst>
                </p:cNvPr>
                <p:cNvSpPr/>
                <p:nvPr/>
              </p:nvSpPr>
              <p:spPr>
                <a:xfrm>
                  <a:off x="4324836" y="3825605"/>
                  <a:ext cx="109644" cy="109644"/>
                </a:xfrm>
                <a:custGeom>
                  <a:avLst/>
                  <a:gdLst>
                    <a:gd name="connsiteX0" fmla="*/ 109644 w 109644"/>
                    <a:gd name="connsiteY0" fmla="*/ 54826 h 109644"/>
                    <a:gd name="connsiteX1" fmla="*/ 54819 w 109644"/>
                    <a:gd name="connsiteY1" fmla="*/ 0 h 109644"/>
                    <a:gd name="connsiteX2" fmla="*/ 0 w 109644"/>
                    <a:gd name="connsiteY2" fmla="*/ 54826 h 109644"/>
                    <a:gd name="connsiteX3" fmla="*/ 54819 w 109644"/>
                    <a:gd name="connsiteY3" fmla="*/ 109645 h 109644"/>
                    <a:gd name="connsiteX4" fmla="*/ 109644 w 109644"/>
                    <a:gd name="connsiteY4" fmla="*/ 54826 h 109644"/>
                    <a:gd name="connsiteX5" fmla="*/ 54819 w 109644"/>
                    <a:gd name="connsiteY5" fmla="*/ 12603 h 109644"/>
                    <a:gd name="connsiteX6" fmla="*/ 97042 w 109644"/>
                    <a:gd name="connsiteY6" fmla="*/ 54826 h 109644"/>
                    <a:gd name="connsiteX7" fmla="*/ 54819 w 109644"/>
                    <a:gd name="connsiteY7" fmla="*/ 97042 h 109644"/>
                    <a:gd name="connsiteX8" fmla="*/ 12603 w 109644"/>
                    <a:gd name="connsiteY8" fmla="*/ 54826 h 109644"/>
                    <a:gd name="connsiteX9" fmla="*/ 54819 w 109644"/>
                    <a:gd name="connsiteY9" fmla="*/ 12603 h 109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644" h="109644">
                      <a:moveTo>
                        <a:pt x="109644" y="54826"/>
                      </a:moveTo>
                      <a:cubicBezTo>
                        <a:pt x="109644" y="24576"/>
                        <a:pt x="85068" y="0"/>
                        <a:pt x="54819" y="0"/>
                      </a:cubicBezTo>
                      <a:cubicBezTo>
                        <a:pt x="24577" y="0"/>
                        <a:pt x="0" y="24576"/>
                        <a:pt x="0" y="54826"/>
                      </a:cubicBezTo>
                      <a:cubicBezTo>
                        <a:pt x="0" y="85068"/>
                        <a:pt x="24577" y="109645"/>
                        <a:pt x="54819" y="109645"/>
                      </a:cubicBezTo>
                      <a:cubicBezTo>
                        <a:pt x="85068" y="109645"/>
                        <a:pt x="109644" y="85068"/>
                        <a:pt x="109644" y="54826"/>
                      </a:cubicBezTo>
                      <a:close/>
                      <a:moveTo>
                        <a:pt x="54819" y="12603"/>
                      </a:moveTo>
                      <a:cubicBezTo>
                        <a:pt x="78138" y="12603"/>
                        <a:pt x="97042" y="31507"/>
                        <a:pt x="97042" y="54826"/>
                      </a:cubicBezTo>
                      <a:cubicBezTo>
                        <a:pt x="97042" y="78138"/>
                        <a:pt x="78138" y="97042"/>
                        <a:pt x="54819" y="97042"/>
                      </a:cubicBezTo>
                      <a:cubicBezTo>
                        <a:pt x="31507" y="97042"/>
                        <a:pt x="12603" y="78138"/>
                        <a:pt x="12603" y="54826"/>
                      </a:cubicBezTo>
                      <a:cubicBezTo>
                        <a:pt x="12603" y="31507"/>
                        <a:pt x="31507" y="12603"/>
                        <a:pt x="54819" y="12603"/>
                      </a:cubicBezTo>
                      <a:close/>
                    </a:path>
                  </a:pathLst>
                </a:custGeom>
                <a:solidFill>
                  <a:srgbClr val="2D5967"/>
                </a:solidFill>
                <a:ln w="6417" cap="flat">
                  <a:noFill/>
                  <a:prstDash val="solid"/>
                  <a:miter/>
                </a:ln>
              </p:spPr>
              <p:txBody>
                <a:bodyPr rtlCol="0" anchor="ctr"/>
                <a:lstStyle/>
                <a:p>
                  <a:endParaRPr lang="en-US" sz="810"/>
                </a:p>
              </p:txBody>
            </p:sp>
            <p:sp>
              <p:nvSpPr>
                <p:cNvPr id="1044" name="Freeform: Shape 1043">
                  <a:extLst>
                    <a:ext uri="{FF2B5EF4-FFF2-40B4-BE49-F238E27FC236}">
                      <a16:creationId xmlns:a16="http://schemas.microsoft.com/office/drawing/2014/main" id="{0526BCC9-97AE-F21C-CB4A-456887ECC26F}"/>
                    </a:ext>
                  </a:extLst>
                </p:cNvPr>
                <p:cNvSpPr/>
                <p:nvPr/>
              </p:nvSpPr>
              <p:spPr>
                <a:xfrm>
                  <a:off x="4350670" y="3848924"/>
                  <a:ext cx="61755" cy="62384"/>
                </a:xfrm>
                <a:custGeom>
                  <a:avLst/>
                  <a:gdLst>
                    <a:gd name="connsiteX0" fmla="*/ 15124 w 61755"/>
                    <a:gd name="connsiteY0" fmla="*/ 57970 h 62384"/>
                    <a:gd name="connsiteX1" fmla="*/ 30878 w 61755"/>
                    <a:gd name="connsiteY1" fmla="*/ 62384 h 62384"/>
                    <a:gd name="connsiteX2" fmla="*/ 39701 w 61755"/>
                    <a:gd name="connsiteY2" fmla="*/ 61120 h 62384"/>
                    <a:gd name="connsiteX3" fmla="*/ 47889 w 61755"/>
                    <a:gd name="connsiteY3" fmla="*/ 57341 h 62384"/>
                    <a:gd name="connsiteX4" fmla="*/ 44738 w 61755"/>
                    <a:gd name="connsiteY4" fmla="*/ 52297 h 62384"/>
                    <a:gd name="connsiteX5" fmla="*/ 43481 w 61755"/>
                    <a:gd name="connsiteY5" fmla="*/ 52297 h 62384"/>
                    <a:gd name="connsiteX6" fmla="*/ 30249 w 61755"/>
                    <a:gd name="connsiteY6" fmla="*/ 56083 h 62384"/>
                    <a:gd name="connsiteX7" fmla="*/ 17646 w 61755"/>
                    <a:gd name="connsiteY7" fmla="*/ 52932 h 62384"/>
                    <a:gd name="connsiteX8" fmla="*/ 8823 w 61755"/>
                    <a:gd name="connsiteY8" fmla="*/ 44109 h 62384"/>
                    <a:gd name="connsiteX9" fmla="*/ 5673 w 61755"/>
                    <a:gd name="connsiteY9" fmla="*/ 31507 h 62384"/>
                    <a:gd name="connsiteX10" fmla="*/ 8823 w 61755"/>
                    <a:gd name="connsiteY10" fmla="*/ 18904 h 62384"/>
                    <a:gd name="connsiteX11" fmla="*/ 18275 w 61755"/>
                    <a:gd name="connsiteY11" fmla="*/ 10081 h 62384"/>
                    <a:gd name="connsiteX12" fmla="*/ 30878 w 61755"/>
                    <a:gd name="connsiteY12" fmla="*/ 6930 h 62384"/>
                    <a:gd name="connsiteX13" fmla="*/ 43481 w 61755"/>
                    <a:gd name="connsiteY13" fmla="*/ 10081 h 62384"/>
                    <a:gd name="connsiteX14" fmla="*/ 52304 w 61755"/>
                    <a:gd name="connsiteY14" fmla="*/ 18904 h 62384"/>
                    <a:gd name="connsiteX15" fmla="*/ 55455 w 61755"/>
                    <a:gd name="connsiteY15" fmla="*/ 31507 h 62384"/>
                    <a:gd name="connsiteX16" fmla="*/ 55455 w 61755"/>
                    <a:gd name="connsiteY16" fmla="*/ 34657 h 62384"/>
                    <a:gd name="connsiteX17" fmla="*/ 54190 w 61755"/>
                    <a:gd name="connsiteY17" fmla="*/ 37808 h 62384"/>
                    <a:gd name="connsiteX18" fmla="*/ 51039 w 61755"/>
                    <a:gd name="connsiteY18" fmla="*/ 39066 h 62384"/>
                    <a:gd name="connsiteX19" fmla="*/ 47260 w 61755"/>
                    <a:gd name="connsiteY19" fmla="*/ 37179 h 62384"/>
                    <a:gd name="connsiteX20" fmla="*/ 46631 w 61755"/>
                    <a:gd name="connsiteY20" fmla="*/ 34657 h 62384"/>
                    <a:gd name="connsiteX21" fmla="*/ 46631 w 61755"/>
                    <a:gd name="connsiteY21" fmla="*/ 15753 h 62384"/>
                    <a:gd name="connsiteX22" fmla="*/ 39072 w 61755"/>
                    <a:gd name="connsiteY22" fmla="*/ 15753 h 62384"/>
                    <a:gd name="connsiteX23" fmla="*/ 39072 w 61755"/>
                    <a:gd name="connsiteY23" fmla="*/ 18904 h 62384"/>
                    <a:gd name="connsiteX24" fmla="*/ 28985 w 61755"/>
                    <a:gd name="connsiteY24" fmla="*/ 15753 h 62384"/>
                    <a:gd name="connsiteX25" fmla="*/ 20797 w 61755"/>
                    <a:gd name="connsiteY25" fmla="*/ 17646 h 62384"/>
                    <a:gd name="connsiteX26" fmla="*/ 14496 w 61755"/>
                    <a:gd name="connsiteY26" fmla="*/ 23948 h 62384"/>
                    <a:gd name="connsiteX27" fmla="*/ 11345 w 61755"/>
                    <a:gd name="connsiteY27" fmla="*/ 32136 h 62384"/>
                    <a:gd name="connsiteX28" fmla="*/ 13867 w 61755"/>
                    <a:gd name="connsiteY28" fmla="*/ 40330 h 62384"/>
                    <a:gd name="connsiteX29" fmla="*/ 20168 w 61755"/>
                    <a:gd name="connsiteY29" fmla="*/ 45996 h 62384"/>
                    <a:gd name="connsiteX30" fmla="*/ 28356 w 61755"/>
                    <a:gd name="connsiteY30" fmla="*/ 48518 h 62384"/>
                    <a:gd name="connsiteX31" fmla="*/ 35922 w 61755"/>
                    <a:gd name="connsiteY31" fmla="*/ 46631 h 62384"/>
                    <a:gd name="connsiteX32" fmla="*/ 41588 w 61755"/>
                    <a:gd name="connsiteY32" fmla="*/ 41587 h 62384"/>
                    <a:gd name="connsiteX33" fmla="*/ 45373 w 61755"/>
                    <a:gd name="connsiteY33" fmla="*/ 44109 h 62384"/>
                    <a:gd name="connsiteX34" fmla="*/ 52304 w 61755"/>
                    <a:gd name="connsiteY34" fmla="*/ 44738 h 62384"/>
                    <a:gd name="connsiteX35" fmla="*/ 54190 w 61755"/>
                    <a:gd name="connsiteY35" fmla="*/ 44109 h 62384"/>
                    <a:gd name="connsiteX36" fmla="*/ 60492 w 61755"/>
                    <a:gd name="connsiteY36" fmla="*/ 38437 h 62384"/>
                    <a:gd name="connsiteX37" fmla="*/ 61756 w 61755"/>
                    <a:gd name="connsiteY37" fmla="*/ 32764 h 62384"/>
                    <a:gd name="connsiteX38" fmla="*/ 61756 w 61755"/>
                    <a:gd name="connsiteY38" fmla="*/ 30878 h 62384"/>
                    <a:gd name="connsiteX39" fmla="*/ 57341 w 61755"/>
                    <a:gd name="connsiteY39" fmla="*/ 15753 h 62384"/>
                    <a:gd name="connsiteX40" fmla="*/ 46002 w 61755"/>
                    <a:gd name="connsiteY40" fmla="*/ 5044 h 62384"/>
                    <a:gd name="connsiteX41" fmla="*/ 30878 w 61755"/>
                    <a:gd name="connsiteY41" fmla="*/ 0 h 62384"/>
                    <a:gd name="connsiteX42" fmla="*/ 15124 w 61755"/>
                    <a:gd name="connsiteY42" fmla="*/ 4408 h 62384"/>
                    <a:gd name="connsiteX43" fmla="*/ 3779 w 61755"/>
                    <a:gd name="connsiteY43" fmla="*/ 15753 h 62384"/>
                    <a:gd name="connsiteX44" fmla="*/ 0 w 61755"/>
                    <a:gd name="connsiteY44" fmla="*/ 31507 h 62384"/>
                    <a:gd name="connsiteX45" fmla="*/ 4415 w 61755"/>
                    <a:gd name="connsiteY45" fmla="*/ 47260 h 62384"/>
                    <a:gd name="connsiteX46" fmla="*/ 15124 w 61755"/>
                    <a:gd name="connsiteY46" fmla="*/ 57970 h 62384"/>
                    <a:gd name="connsiteX47" fmla="*/ 37808 w 61755"/>
                    <a:gd name="connsiteY47" fmla="*/ 36550 h 62384"/>
                    <a:gd name="connsiteX48" fmla="*/ 34028 w 61755"/>
                    <a:gd name="connsiteY48" fmla="*/ 40330 h 62384"/>
                    <a:gd name="connsiteX49" fmla="*/ 28985 w 61755"/>
                    <a:gd name="connsiteY49" fmla="*/ 41587 h 62384"/>
                    <a:gd name="connsiteX50" fmla="*/ 24577 w 61755"/>
                    <a:gd name="connsiteY50" fmla="*/ 39701 h 62384"/>
                    <a:gd name="connsiteX51" fmla="*/ 20797 w 61755"/>
                    <a:gd name="connsiteY51" fmla="*/ 35915 h 62384"/>
                    <a:gd name="connsiteX52" fmla="*/ 19533 w 61755"/>
                    <a:gd name="connsiteY52" fmla="*/ 31507 h 62384"/>
                    <a:gd name="connsiteX53" fmla="*/ 20797 w 61755"/>
                    <a:gd name="connsiteY53" fmla="*/ 26463 h 62384"/>
                    <a:gd name="connsiteX54" fmla="*/ 24577 w 61755"/>
                    <a:gd name="connsiteY54" fmla="*/ 22684 h 62384"/>
                    <a:gd name="connsiteX55" fmla="*/ 29620 w 61755"/>
                    <a:gd name="connsiteY55" fmla="*/ 21426 h 62384"/>
                    <a:gd name="connsiteX56" fmla="*/ 34657 w 61755"/>
                    <a:gd name="connsiteY56" fmla="*/ 22684 h 62384"/>
                    <a:gd name="connsiteX57" fmla="*/ 38437 w 61755"/>
                    <a:gd name="connsiteY57" fmla="*/ 26463 h 62384"/>
                    <a:gd name="connsiteX58" fmla="*/ 39701 w 61755"/>
                    <a:gd name="connsiteY58" fmla="*/ 31507 h 62384"/>
                    <a:gd name="connsiteX59" fmla="*/ 37808 w 61755"/>
                    <a:gd name="connsiteY59" fmla="*/ 36550 h 6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1755" h="62384">
                      <a:moveTo>
                        <a:pt x="15124" y="57970"/>
                      </a:moveTo>
                      <a:cubicBezTo>
                        <a:pt x="20168" y="60492"/>
                        <a:pt x="25205" y="62384"/>
                        <a:pt x="30878" y="62384"/>
                      </a:cubicBezTo>
                      <a:cubicBezTo>
                        <a:pt x="34028" y="62384"/>
                        <a:pt x="37179" y="61749"/>
                        <a:pt x="39701" y="61120"/>
                      </a:cubicBezTo>
                      <a:cubicBezTo>
                        <a:pt x="42852" y="60492"/>
                        <a:pt x="45373" y="58599"/>
                        <a:pt x="47889" y="57341"/>
                      </a:cubicBezTo>
                      <a:lnTo>
                        <a:pt x="44738" y="52297"/>
                      </a:lnTo>
                      <a:lnTo>
                        <a:pt x="43481" y="52297"/>
                      </a:lnTo>
                      <a:cubicBezTo>
                        <a:pt x="39701" y="54819"/>
                        <a:pt x="35286" y="56083"/>
                        <a:pt x="30249" y="56083"/>
                      </a:cubicBezTo>
                      <a:cubicBezTo>
                        <a:pt x="25834" y="56083"/>
                        <a:pt x="21426" y="54819"/>
                        <a:pt x="17646" y="52932"/>
                      </a:cubicBezTo>
                      <a:cubicBezTo>
                        <a:pt x="13867" y="50411"/>
                        <a:pt x="10716" y="47889"/>
                        <a:pt x="8823" y="44109"/>
                      </a:cubicBezTo>
                      <a:cubicBezTo>
                        <a:pt x="6930" y="40330"/>
                        <a:pt x="5673" y="35915"/>
                        <a:pt x="5673" y="31507"/>
                      </a:cubicBezTo>
                      <a:cubicBezTo>
                        <a:pt x="5673" y="27098"/>
                        <a:pt x="6930" y="22684"/>
                        <a:pt x="8823" y="18904"/>
                      </a:cubicBezTo>
                      <a:cubicBezTo>
                        <a:pt x="11345" y="15124"/>
                        <a:pt x="14496" y="11974"/>
                        <a:pt x="18275" y="10081"/>
                      </a:cubicBezTo>
                      <a:cubicBezTo>
                        <a:pt x="22055" y="8194"/>
                        <a:pt x="26469" y="6930"/>
                        <a:pt x="30878" y="6930"/>
                      </a:cubicBezTo>
                      <a:cubicBezTo>
                        <a:pt x="35286" y="6930"/>
                        <a:pt x="39701" y="8194"/>
                        <a:pt x="43481" y="10081"/>
                      </a:cubicBezTo>
                      <a:cubicBezTo>
                        <a:pt x="47260" y="11974"/>
                        <a:pt x="50411" y="15124"/>
                        <a:pt x="52304" y="18904"/>
                      </a:cubicBezTo>
                      <a:cubicBezTo>
                        <a:pt x="54826" y="22684"/>
                        <a:pt x="55455" y="27098"/>
                        <a:pt x="55455" y="31507"/>
                      </a:cubicBezTo>
                      <a:lnTo>
                        <a:pt x="55455" y="34657"/>
                      </a:lnTo>
                      <a:cubicBezTo>
                        <a:pt x="55455" y="35915"/>
                        <a:pt x="54826" y="37179"/>
                        <a:pt x="54190" y="37808"/>
                      </a:cubicBezTo>
                      <a:cubicBezTo>
                        <a:pt x="53561" y="38437"/>
                        <a:pt x="52304" y="39066"/>
                        <a:pt x="51039" y="39066"/>
                      </a:cubicBezTo>
                      <a:cubicBezTo>
                        <a:pt x="49782" y="39066"/>
                        <a:pt x="48524" y="38437"/>
                        <a:pt x="47260" y="37179"/>
                      </a:cubicBezTo>
                      <a:cubicBezTo>
                        <a:pt x="46631" y="36550"/>
                        <a:pt x="46631" y="35286"/>
                        <a:pt x="46631" y="34657"/>
                      </a:cubicBezTo>
                      <a:lnTo>
                        <a:pt x="46631" y="15753"/>
                      </a:lnTo>
                      <a:lnTo>
                        <a:pt x="39072" y="15753"/>
                      </a:lnTo>
                      <a:lnTo>
                        <a:pt x="39072" y="18904"/>
                      </a:lnTo>
                      <a:cubicBezTo>
                        <a:pt x="35922" y="17011"/>
                        <a:pt x="32771" y="15753"/>
                        <a:pt x="28985" y="15753"/>
                      </a:cubicBezTo>
                      <a:cubicBezTo>
                        <a:pt x="25834" y="15753"/>
                        <a:pt x="23319" y="16382"/>
                        <a:pt x="20797" y="17646"/>
                      </a:cubicBezTo>
                      <a:cubicBezTo>
                        <a:pt x="18275" y="18904"/>
                        <a:pt x="16382" y="20797"/>
                        <a:pt x="14496" y="23948"/>
                      </a:cubicBezTo>
                      <a:cubicBezTo>
                        <a:pt x="12603" y="26463"/>
                        <a:pt x="11345" y="28985"/>
                        <a:pt x="11345" y="32136"/>
                      </a:cubicBezTo>
                      <a:cubicBezTo>
                        <a:pt x="11345" y="35286"/>
                        <a:pt x="11974" y="37808"/>
                        <a:pt x="13867" y="40330"/>
                      </a:cubicBezTo>
                      <a:cubicBezTo>
                        <a:pt x="15124" y="42845"/>
                        <a:pt x="17646" y="44738"/>
                        <a:pt x="20168" y="45996"/>
                      </a:cubicBezTo>
                      <a:cubicBezTo>
                        <a:pt x="22684" y="47260"/>
                        <a:pt x="25834" y="48518"/>
                        <a:pt x="28356" y="48518"/>
                      </a:cubicBezTo>
                      <a:cubicBezTo>
                        <a:pt x="30878" y="48518"/>
                        <a:pt x="33400" y="47889"/>
                        <a:pt x="35922" y="46631"/>
                      </a:cubicBezTo>
                      <a:cubicBezTo>
                        <a:pt x="38437" y="45367"/>
                        <a:pt x="40330" y="44109"/>
                        <a:pt x="41588" y="41587"/>
                      </a:cubicBezTo>
                      <a:cubicBezTo>
                        <a:pt x="42852" y="42845"/>
                        <a:pt x="44110" y="43481"/>
                        <a:pt x="45373" y="44109"/>
                      </a:cubicBezTo>
                      <a:cubicBezTo>
                        <a:pt x="47260" y="44738"/>
                        <a:pt x="49782" y="45367"/>
                        <a:pt x="52304" y="44738"/>
                      </a:cubicBezTo>
                      <a:cubicBezTo>
                        <a:pt x="52933" y="44738"/>
                        <a:pt x="53561" y="44109"/>
                        <a:pt x="54190" y="44109"/>
                      </a:cubicBezTo>
                      <a:cubicBezTo>
                        <a:pt x="56712" y="42845"/>
                        <a:pt x="59234" y="40959"/>
                        <a:pt x="60492" y="38437"/>
                      </a:cubicBezTo>
                      <a:cubicBezTo>
                        <a:pt x="61127" y="37179"/>
                        <a:pt x="61756" y="34657"/>
                        <a:pt x="61756" y="32764"/>
                      </a:cubicBezTo>
                      <a:lnTo>
                        <a:pt x="61756" y="30878"/>
                      </a:lnTo>
                      <a:cubicBezTo>
                        <a:pt x="61756" y="25205"/>
                        <a:pt x="59863" y="20162"/>
                        <a:pt x="57341" y="15753"/>
                      </a:cubicBezTo>
                      <a:cubicBezTo>
                        <a:pt x="54826" y="11345"/>
                        <a:pt x="51039" y="7559"/>
                        <a:pt x="46002" y="5044"/>
                      </a:cubicBezTo>
                      <a:cubicBezTo>
                        <a:pt x="41588" y="1893"/>
                        <a:pt x="36550" y="0"/>
                        <a:pt x="30878" y="0"/>
                      </a:cubicBezTo>
                      <a:cubicBezTo>
                        <a:pt x="25205" y="0"/>
                        <a:pt x="20168" y="1893"/>
                        <a:pt x="15124" y="4408"/>
                      </a:cubicBezTo>
                      <a:cubicBezTo>
                        <a:pt x="10081" y="7559"/>
                        <a:pt x="6301" y="10710"/>
                        <a:pt x="3779" y="15753"/>
                      </a:cubicBezTo>
                      <a:cubicBezTo>
                        <a:pt x="1264" y="20797"/>
                        <a:pt x="0" y="25834"/>
                        <a:pt x="0" y="31507"/>
                      </a:cubicBezTo>
                      <a:cubicBezTo>
                        <a:pt x="0" y="37179"/>
                        <a:pt x="1264" y="42216"/>
                        <a:pt x="4415" y="47260"/>
                      </a:cubicBezTo>
                      <a:cubicBezTo>
                        <a:pt x="6930" y="51668"/>
                        <a:pt x="10716" y="55448"/>
                        <a:pt x="15124" y="57970"/>
                      </a:cubicBezTo>
                      <a:close/>
                      <a:moveTo>
                        <a:pt x="37808" y="36550"/>
                      </a:moveTo>
                      <a:cubicBezTo>
                        <a:pt x="37179" y="37808"/>
                        <a:pt x="35922" y="39066"/>
                        <a:pt x="34028" y="40330"/>
                      </a:cubicBezTo>
                      <a:cubicBezTo>
                        <a:pt x="32771" y="40959"/>
                        <a:pt x="30878" y="41587"/>
                        <a:pt x="28985" y="41587"/>
                      </a:cubicBezTo>
                      <a:cubicBezTo>
                        <a:pt x="27098" y="41587"/>
                        <a:pt x="25834" y="40959"/>
                        <a:pt x="24577" y="39701"/>
                      </a:cubicBezTo>
                      <a:cubicBezTo>
                        <a:pt x="23319" y="38437"/>
                        <a:pt x="22055" y="37808"/>
                        <a:pt x="20797" y="35915"/>
                      </a:cubicBezTo>
                      <a:cubicBezTo>
                        <a:pt x="20168" y="34657"/>
                        <a:pt x="19533" y="33400"/>
                        <a:pt x="19533" y="31507"/>
                      </a:cubicBezTo>
                      <a:cubicBezTo>
                        <a:pt x="19533" y="29614"/>
                        <a:pt x="20168" y="28356"/>
                        <a:pt x="20797" y="26463"/>
                      </a:cubicBezTo>
                      <a:cubicBezTo>
                        <a:pt x="21426" y="24576"/>
                        <a:pt x="22684" y="23948"/>
                        <a:pt x="24577" y="22684"/>
                      </a:cubicBezTo>
                      <a:cubicBezTo>
                        <a:pt x="25834" y="22055"/>
                        <a:pt x="27727" y="21426"/>
                        <a:pt x="29620" y="21426"/>
                      </a:cubicBezTo>
                      <a:cubicBezTo>
                        <a:pt x="31507" y="21426"/>
                        <a:pt x="32771" y="22055"/>
                        <a:pt x="34657" y="22684"/>
                      </a:cubicBezTo>
                      <a:cubicBezTo>
                        <a:pt x="36550" y="23312"/>
                        <a:pt x="37179" y="24576"/>
                        <a:pt x="38437" y="26463"/>
                      </a:cubicBezTo>
                      <a:cubicBezTo>
                        <a:pt x="39072" y="27727"/>
                        <a:pt x="39701" y="29614"/>
                        <a:pt x="39701" y="31507"/>
                      </a:cubicBezTo>
                      <a:cubicBezTo>
                        <a:pt x="39072" y="33400"/>
                        <a:pt x="39072" y="34657"/>
                        <a:pt x="37808" y="36550"/>
                      </a:cubicBezTo>
                      <a:close/>
                    </a:path>
                  </a:pathLst>
                </a:custGeom>
                <a:solidFill>
                  <a:srgbClr val="2D5967"/>
                </a:solidFill>
                <a:ln w="6417" cap="flat">
                  <a:noFill/>
                  <a:prstDash val="solid"/>
                  <a:miter/>
                </a:ln>
              </p:spPr>
              <p:txBody>
                <a:bodyPr rtlCol="0" anchor="ctr"/>
                <a:lstStyle/>
                <a:p>
                  <a:endParaRPr lang="en-US" sz="810"/>
                </a:p>
              </p:txBody>
            </p:sp>
            <p:sp>
              <p:nvSpPr>
                <p:cNvPr id="1045" name="Freeform: Shape 1044">
                  <a:extLst>
                    <a:ext uri="{FF2B5EF4-FFF2-40B4-BE49-F238E27FC236}">
                      <a16:creationId xmlns:a16="http://schemas.microsoft.com/office/drawing/2014/main" id="{7504D535-7934-2879-58A8-F2C75C76A09F}"/>
                    </a:ext>
                  </a:extLst>
                </p:cNvPr>
                <p:cNvSpPr/>
                <p:nvPr/>
              </p:nvSpPr>
              <p:spPr>
                <a:xfrm>
                  <a:off x="4587599" y="3968014"/>
                  <a:ext cx="109644" cy="109644"/>
                </a:xfrm>
                <a:custGeom>
                  <a:avLst/>
                  <a:gdLst>
                    <a:gd name="connsiteX0" fmla="*/ 0 w 109644"/>
                    <a:gd name="connsiteY0" fmla="*/ 0 h 109644"/>
                    <a:gd name="connsiteX1" fmla="*/ 0 w 109644"/>
                    <a:gd name="connsiteY1" fmla="*/ 109645 h 109644"/>
                    <a:gd name="connsiteX2" fmla="*/ 109644 w 109644"/>
                    <a:gd name="connsiteY2" fmla="*/ 109645 h 109644"/>
                    <a:gd name="connsiteX3" fmla="*/ 109644 w 109644"/>
                    <a:gd name="connsiteY3" fmla="*/ 0 h 109644"/>
                    <a:gd name="connsiteX4" fmla="*/ 0 w 109644"/>
                    <a:gd name="connsiteY4" fmla="*/ 0 h 109644"/>
                    <a:gd name="connsiteX5" fmla="*/ 97042 w 109644"/>
                    <a:gd name="connsiteY5" fmla="*/ 97042 h 109644"/>
                    <a:gd name="connsiteX6" fmla="*/ 12603 w 109644"/>
                    <a:gd name="connsiteY6" fmla="*/ 97042 h 109644"/>
                    <a:gd name="connsiteX7" fmla="*/ 12603 w 109644"/>
                    <a:gd name="connsiteY7" fmla="*/ 12603 h 109644"/>
                    <a:gd name="connsiteX8" fmla="*/ 97042 w 109644"/>
                    <a:gd name="connsiteY8" fmla="*/ 12603 h 109644"/>
                    <a:gd name="connsiteX9" fmla="*/ 97042 w 109644"/>
                    <a:gd name="connsiteY9" fmla="*/ 97042 h 109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644" h="109644">
                      <a:moveTo>
                        <a:pt x="0" y="0"/>
                      </a:moveTo>
                      <a:lnTo>
                        <a:pt x="0" y="109645"/>
                      </a:lnTo>
                      <a:lnTo>
                        <a:pt x="109644" y="109645"/>
                      </a:lnTo>
                      <a:lnTo>
                        <a:pt x="109644" y="0"/>
                      </a:lnTo>
                      <a:lnTo>
                        <a:pt x="0" y="0"/>
                      </a:lnTo>
                      <a:close/>
                      <a:moveTo>
                        <a:pt x="97042" y="97042"/>
                      </a:moveTo>
                      <a:lnTo>
                        <a:pt x="12603" y="97042"/>
                      </a:lnTo>
                      <a:lnTo>
                        <a:pt x="12603" y="12603"/>
                      </a:lnTo>
                      <a:lnTo>
                        <a:pt x="97042" y="12603"/>
                      </a:lnTo>
                      <a:lnTo>
                        <a:pt x="97042" y="97042"/>
                      </a:lnTo>
                      <a:close/>
                    </a:path>
                  </a:pathLst>
                </a:custGeom>
                <a:solidFill>
                  <a:srgbClr val="2D5967"/>
                </a:solidFill>
                <a:ln w="6417" cap="flat">
                  <a:noFill/>
                  <a:prstDash val="solid"/>
                  <a:miter/>
                </a:ln>
              </p:spPr>
              <p:txBody>
                <a:bodyPr rtlCol="0" anchor="ctr"/>
                <a:lstStyle/>
                <a:p>
                  <a:endParaRPr lang="en-US" sz="810"/>
                </a:p>
              </p:txBody>
            </p:sp>
            <p:sp>
              <p:nvSpPr>
                <p:cNvPr id="1046" name="Freeform: Shape 1045">
                  <a:extLst>
                    <a:ext uri="{FF2B5EF4-FFF2-40B4-BE49-F238E27FC236}">
                      <a16:creationId xmlns:a16="http://schemas.microsoft.com/office/drawing/2014/main" id="{2D145818-57C7-6F6F-F74E-DB3334E4AEC0}"/>
                    </a:ext>
                  </a:extLst>
                </p:cNvPr>
                <p:cNvSpPr/>
                <p:nvPr/>
              </p:nvSpPr>
              <p:spPr>
                <a:xfrm>
                  <a:off x="4609653" y="3993220"/>
                  <a:ext cx="64277" cy="59233"/>
                </a:xfrm>
                <a:custGeom>
                  <a:avLst/>
                  <a:gdLst>
                    <a:gd name="connsiteX0" fmla="*/ 22055 w 64277"/>
                    <a:gd name="connsiteY0" fmla="*/ 0 h 59233"/>
                    <a:gd name="connsiteX1" fmla="*/ 22055 w 64277"/>
                    <a:gd name="connsiteY1" fmla="*/ 8823 h 59233"/>
                    <a:gd name="connsiteX2" fmla="*/ 18904 w 64277"/>
                    <a:gd name="connsiteY2" fmla="*/ 10716 h 59233"/>
                    <a:gd name="connsiteX3" fmla="*/ 9452 w 64277"/>
                    <a:gd name="connsiteY3" fmla="*/ 5044 h 59233"/>
                    <a:gd name="connsiteX4" fmla="*/ 0 w 64277"/>
                    <a:gd name="connsiteY4" fmla="*/ 20797 h 59233"/>
                    <a:gd name="connsiteX5" fmla="*/ 8195 w 64277"/>
                    <a:gd name="connsiteY5" fmla="*/ 25840 h 59233"/>
                    <a:gd name="connsiteX6" fmla="*/ 7566 w 64277"/>
                    <a:gd name="connsiteY6" fmla="*/ 30249 h 59233"/>
                    <a:gd name="connsiteX7" fmla="*/ 7566 w 64277"/>
                    <a:gd name="connsiteY7" fmla="*/ 32142 h 59233"/>
                    <a:gd name="connsiteX8" fmla="*/ 0 w 64277"/>
                    <a:gd name="connsiteY8" fmla="*/ 36550 h 59233"/>
                    <a:gd name="connsiteX9" fmla="*/ 9452 w 64277"/>
                    <a:gd name="connsiteY9" fmla="*/ 52304 h 59233"/>
                    <a:gd name="connsiteX10" fmla="*/ 16382 w 64277"/>
                    <a:gd name="connsiteY10" fmla="*/ 47895 h 59233"/>
                    <a:gd name="connsiteX11" fmla="*/ 22055 w 64277"/>
                    <a:gd name="connsiteY11" fmla="*/ 51046 h 59233"/>
                    <a:gd name="connsiteX12" fmla="*/ 22055 w 64277"/>
                    <a:gd name="connsiteY12" fmla="*/ 59234 h 59233"/>
                    <a:gd name="connsiteX13" fmla="*/ 42223 w 64277"/>
                    <a:gd name="connsiteY13" fmla="*/ 59234 h 59233"/>
                    <a:gd name="connsiteX14" fmla="*/ 42223 w 64277"/>
                    <a:gd name="connsiteY14" fmla="*/ 51046 h 59233"/>
                    <a:gd name="connsiteX15" fmla="*/ 47889 w 64277"/>
                    <a:gd name="connsiteY15" fmla="*/ 47895 h 59233"/>
                    <a:gd name="connsiteX16" fmla="*/ 54826 w 64277"/>
                    <a:gd name="connsiteY16" fmla="*/ 52304 h 59233"/>
                    <a:gd name="connsiteX17" fmla="*/ 64278 w 64277"/>
                    <a:gd name="connsiteY17" fmla="*/ 36550 h 59233"/>
                    <a:gd name="connsiteX18" fmla="*/ 56712 w 64277"/>
                    <a:gd name="connsiteY18" fmla="*/ 32142 h 59233"/>
                    <a:gd name="connsiteX19" fmla="*/ 56712 w 64277"/>
                    <a:gd name="connsiteY19" fmla="*/ 30249 h 59233"/>
                    <a:gd name="connsiteX20" fmla="*/ 56083 w 64277"/>
                    <a:gd name="connsiteY20" fmla="*/ 25840 h 59233"/>
                    <a:gd name="connsiteX21" fmla="*/ 64278 w 64277"/>
                    <a:gd name="connsiteY21" fmla="*/ 20797 h 59233"/>
                    <a:gd name="connsiteX22" fmla="*/ 54826 w 64277"/>
                    <a:gd name="connsiteY22" fmla="*/ 5044 h 59233"/>
                    <a:gd name="connsiteX23" fmla="*/ 45374 w 64277"/>
                    <a:gd name="connsiteY23" fmla="*/ 10716 h 59233"/>
                    <a:gd name="connsiteX24" fmla="*/ 42223 w 64277"/>
                    <a:gd name="connsiteY24" fmla="*/ 8823 h 59233"/>
                    <a:gd name="connsiteX25" fmla="*/ 42223 w 64277"/>
                    <a:gd name="connsiteY25" fmla="*/ 0 h 59233"/>
                    <a:gd name="connsiteX26" fmla="*/ 22055 w 64277"/>
                    <a:gd name="connsiteY26" fmla="*/ 0 h 59233"/>
                    <a:gd name="connsiteX27" fmla="*/ 32136 w 64277"/>
                    <a:gd name="connsiteY27" fmla="*/ 42223 h 59233"/>
                    <a:gd name="connsiteX28" fmla="*/ 20168 w 64277"/>
                    <a:gd name="connsiteY28" fmla="*/ 30249 h 59233"/>
                    <a:gd name="connsiteX29" fmla="*/ 32136 w 64277"/>
                    <a:gd name="connsiteY29" fmla="*/ 18275 h 59233"/>
                    <a:gd name="connsiteX30" fmla="*/ 44110 w 64277"/>
                    <a:gd name="connsiteY30" fmla="*/ 30249 h 59233"/>
                    <a:gd name="connsiteX31" fmla="*/ 32136 w 64277"/>
                    <a:gd name="connsiteY31" fmla="*/ 42223 h 5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4277" h="59233">
                      <a:moveTo>
                        <a:pt x="22055" y="0"/>
                      </a:moveTo>
                      <a:lnTo>
                        <a:pt x="22055" y="8823"/>
                      </a:lnTo>
                      <a:cubicBezTo>
                        <a:pt x="20797" y="9452"/>
                        <a:pt x="19533" y="10087"/>
                        <a:pt x="18904" y="10716"/>
                      </a:cubicBezTo>
                      <a:lnTo>
                        <a:pt x="9452" y="5044"/>
                      </a:lnTo>
                      <a:lnTo>
                        <a:pt x="0" y="20797"/>
                      </a:lnTo>
                      <a:lnTo>
                        <a:pt x="8195" y="25840"/>
                      </a:lnTo>
                      <a:cubicBezTo>
                        <a:pt x="8195" y="27098"/>
                        <a:pt x="7566" y="28991"/>
                        <a:pt x="7566" y="30249"/>
                      </a:cubicBezTo>
                      <a:cubicBezTo>
                        <a:pt x="7566" y="30878"/>
                        <a:pt x="7566" y="31507"/>
                        <a:pt x="7566" y="32142"/>
                      </a:cubicBezTo>
                      <a:lnTo>
                        <a:pt x="0" y="36550"/>
                      </a:lnTo>
                      <a:lnTo>
                        <a:pt x="9452" y="52304"/>
                      </a:lnTo>
                      <a:lnTo>
                        <a:pt x="16382" y="47895"/>
                      </a:lnTo>
                      <a:cubicBezTo>
                        <a:pt x="18275" y="49153"/>
                        <a:pt x="19533" y="50411"/>
                        <a:pt x="22055" y="51046"/>
                      </a:cubicBezTo>
                      <a:lnTo>
                        <a:pt x="22055" y="59234"/>
                      </a:lnTo>
                      <a:lnTo>
                        <a:pt x="42223" y="59234"/>
                      </a:lnTo>
                      <a:lnTo>
                        <a:pt x="42223" y="51046"/>
                      </a:lnTo>
                      <a:cubicBezTo>
                        <a:pt x="44110" y="49782"/>
                        <a:pt x="46002" y="49153"/>
                        <a:pt x="47889" y="47895"/>
                      </a:cubicBezTo>
                      <a:lnTo>
                        <a:pt x="54826" y="52304"/>
                      </a:lnTo>
                      <a:lnTo>
                        <a:pt x="64278" y="36550"/>
                      </a:lnTo>
                      <a:lnTo>
                        <a:pt x="56712" y="32142"/>
                      </a:lnTo>
                      <a:cubicBezTo>
                        <a:pt x="56712" y="31507"/>
                        <a:pt x="56712" y="30878"/>
                        <a:pt x="56712" y="30249"/>
                      </a:cubicBezTo>
                      <a:cubicBezTo>
                        <a:pt x="56712" y="28991"/>
                        <a:pt x="56712" y="27098"/>
                        <a:pt x="56083" y="25840"/>
                      </a:cubicBezTo>
                      <a:lnTo>
                        <a:pt x="64278" y="20797"/>
                      </a:lnTo>
                      <a:lnTo>
                        <a:pt x="54826" y="5044"/>
                      </a:lnTo>
                      <a:lnTo>
                        <a:pt x="45374" y="10716"/>
                      </a:lnTo>
                      <a:cubicBezTo>
                        <a:pt x="44110" y="10087"/>
                        <a:pt x="43481" y="9452"/>
                        <a:pt x="42223" y="8823"/>
                      </a:cubicBezTo>
                      <a:lnTo>
                        <a:pt x="42223" y="0"/>
                      </a:lnTo>
                      <a:cubicBezTo>
                        <a:pt x="42852" y="0"/>
                        <a:pt x="22055" y="0"/>
                        <a:pt x="22055" y="0"/>
                      </a:cubicBezTo>
                      <a:close/>
                      <a:moveTo>
                        <a:pt x="32136" y="42223"/>
                      </a:moveTo>
                      <a:cubicBezTo>
                        <a:pt x="25834" y="42223"/>
                        <a:pt x="20168" y="37179"/>
                        <a:pt x="20168" y="30249"/>
                      </a:cubicBezTo>
                      <a:cubicBezTo>
                        <a:pt x="20168" y="23948"/>
                        <a:pt x="25206" y="18275"/>
                        <a:pt x="32136" y="18275"/>
                      </a:cubicBezTo>
                      <a:cubicBezTo>
                        <a:pt x="38437" y="18275"/>
                        <a:pt x="44110" y="23319"/>
                        <a:pt x="44110" y="30249"/>
                      </a:cubicBezTo>
                      <a:cubicBezTo>
                        <a:pt x="44110" y="37179"/>
                        <a:pt x="38437" y="42223"/>
                        <a:pt x="32136" y="42223"/>
                      </a:cubicBezTo>
                      <a:close/>
                    </a:path>
                  </a:pathLst>
                </a:custGeom>
                <a:solidFill>
                  <a:srgbClr val="2D5967"/>
                </a:solidFill>
                <a:ln w="6417" cap="flat">
                  <a:noFill/>
                  <a:prstDash val="solid"/>
                  <a:miter/>
                </a:ln>
              </p:spPr>
              <p:txBody>
                <a:bodyPr rtlCol="0" anchor="ctr"/>
                <a:lstStyle/>
                <a:p>
                  <a:endParaRPr lang="en-US" sz="810"/>
                </a:p>
              </p:txBody>
            </p:sp>
          </p:grpSp>
        </p:grpSp>
        <p:sp>
          <p:nvSpPr>
            <p:cNvPr id="1047" name="TextBox 1046">
              <a:extLst>
                <a:ext uri="{FF2B5EF4-FFF2-40B4-BE49-F238E27FC236}">
                  <a16:creationId xmlns:a16="http://schemas.microsoft.com/office/drawing/2014/main" id="{CD52D04F-9FA4-F943-2A54-D69EF19A3492}"/>
                </a:ext>
              </a:extLst>
            </p:cNvPr>
            <p:cNvSpPr txBox="1"/>
            <p:nvPr/>
          </p:nvSpPr>
          <p:spPr>
            <a:xfrm>
              <a:off x="4090435" y="4043034"/>
              <a:ext cx="85311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Email Delivery</a:t>
              </a:r>
            </a:p>
          </p:txBody>
        </p:sp>
      </p:grpSp>
      <p:grpSp>
        <p:nvGrpSpPr>
          <p:cNvPr id="1048" name="Graphic 4">
            <a:extLst>
              <a:ext uri="{FF2B5EF4-FFF2-40B4-BE49-F238E27FC236}">
                <a16:creationId xmlns:a16="http://schemas.microsoft.com/office/drawing/2014/main" id="{03C62FEA-CE4B-7336-E142-0D48CB0B86F5}"/>
              </a:ext>
            </a:extLst>
          </p:cNvPr>
          <p:cNvGrpSpPr/>
          <p:nvPr/>
        </p:nvGrpSpPr>
        <p:grpSpPr>
          <a:xfrm>
            <a:off x="4799245" y="2614123"/>
            <a:ext cx="385011" cy="561509"/>
            <a:chOff x="5098180" y="3698507"/>
            <a:chExt cx="385011" cy="561509"/>
          </a:xfrm>
        </p:grpSpPr>
        <p:grpSp>
          <p:nvGrpSpPr>
            <p:cNvPr id="1049" name="Graphic 4">
              <a:extLst>
                <a:ext uri="{FF2B5EF4-FFF2-40B4-BE49-F238E27FC236}">
                  <a16:creationId xmlns:a16="http://schemas.microsoft.com/office/drawing/2014/main" id="{4D6C8352-32E2-3E5F-55C5-B9E8F3DD41B1}"/>
                </a:ext>
              </a:extLst>
            </p:cNvPr>
            <p:cNvGrpSpPr/>
            <p:nvPr/>
          </p:nvGrpSpPr>
          <p:grpSpPr>
            <a:xfrm>
              <a:off x="5098180" y="3698507"/>
              <a:ext cx="385011" cy="385011"/>
              <a:chOff x="5098180" y="3698507"/>
              <a:chExt cx="385011" cy="385011"/>
            </a:xfrm>
          </p:grpSpPr>
          <p:sp>
            <p:nvSpPr>
              <p:cNvPr id="1050" name="Freeform: Shape 1049">
                <a:extLst>
                  <a:ext uri="{FF2B5EF4-FFF2-40B4-BE49-F238E27FC236}">
                    <a16:creationId xmlns:a16="http://schemas.microsoft.com/office/drawing/2014/main" id="{34688BD4-D188-5F53-4891-A55BD003ABA1}"/>
                  </a:ext>
                </a:extLst>
              </p:cNvPr>
              <p:cNvSpPr/>
              <p:nvPr/>
            </p:nvSpPr>
            <p:spPr>
              <a:xfrm>
                <a:off x="5102769" y="3703095"/>
                <a:ext cx="375840" cy="375841"/>
              </a:xfrm>
              <a:custGeom>
                <a:avLst/>
                <a:gdLst>
                  <a:gd name="connsiteX0" fmla="*/ 187917 w 375840"/>
                  <a:gd name="connsiteY0" fmla="*/ 375841 h 375841"/>
                  <a:gd name="connsiteX1" fmla="*/ 375841 w 375840"/>
                  <a:gd name="connsiteY1" fmla="*/ 187917 h 375841"/>
                  <a:gd name="connsiteX2" fmla="*/ 187917 w 375840"/>
                  <a:gd name="connsiteY2" fmla="*/ 0 h 375841"/>
                  <a:gd name="connsiteX3" fmla="*/ 0 w 375840"/>
                  <a:gd name="connsiteY3" fmla="*/ 187917 h 375841"/>
                  <a:gd name="connsiteX4" fmla="*/ 187917 w 375840"/>
                  <a:gd name="connsiteY4" fmla="*/ 375841 h 375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840" h="375841">
                    <a:moveTo>
                      <a:pt x="187917" y="375841"/>
                    </a:moveTo>
                    <a:cubicBezTo>
                      <a:pt x="291703" y="375841"/>
                      <a:pt x="375841" y="291703"/>
                      <a:pt x="375841" y="187917"/>
                    </a:cubicBezTo>
                    <a:cubicBezTo>
                      <a:pt x="375841" y="84131"/>
                      <a:pt x="291703" y="0"/>
                      <a:pt x="187917" y="0"/>
                    </a:cubicBezTo>
                    <a:cubicBezTo>
                      <a:pt x="84131" y="0"/>
                      <a:pt x="0" y="84131"/>
                      <a:pt x="0" y="187917"/>
                    </a:cubicBezTo>
                    <a:cubicBezTo>
                      <a:pt x="0" y="291703"/>
                      <a:pt x="84131" y="375841"/>
                      <a:pt x="187917" y="375841"/>
                    </a:cubicBezTo>
                    <a:close/>
                  </a:path>
                </a:pathLst>
              </a:custGeom>
              <a:solidFill>
                <a:srgbClr val="FFFFFF"/>
              </a:solidFill>
              <a:ln w="6417" cap="flat">
                <a:noFill/>
                <a:prstDash val="solid"/>
                <a:miter/>
              </a:ln>
            </p:spPr>
            <p:txBody>
              <a:bodyPr rtlCol="0" anchor="ctr"/>
              <a:lstStyle/>
              <a:p>
                <a:endParaRPr lang="en-US" sz="810"/>
              </a:p>
            </p:txBody>
          </p:sp>
          <p:sp>
            <p:nvSpPr>
              <p:cNvPr id="1051" name="Freeform: Shape 1050">
                <a:extLst>
                  <a:ext uri="{FF2B5EF4-FFF2-40B4-BE49-F238E27FC236}">
                    <a16:creationId xmlns:a16="http://schemas.microsoft.com/office/drawing/2014/main" id="{A3CDEA4F-5A2F-E8EB-FF1A-608317E63783}"/>
                  </a:ext>
                </a:extLst>
              </p:cNvPr>
              <p:cNvSpPr/>
              <p:nvPr/>
            </p:nvSpPr>
            <p:spPr>
              <a:xfrm>
                <a:off x="5098180" y="3698507"/>
                <a:ext cx="385011" cy="385011"/>
              </a:xfrm>
              <a:custGeom>
                <a:avLst/>
                <a:gdLst>
                  <a:gd name="connsiteX0" fmla="*/ 192506 w 385011"/>
                  <a:gd name="connsiteY0" fmla="*/ 9170 h 385011"/>
                  <a:gd name="connsiteX1" fmla="*/ 294360 w 385011"/>
                  <a:gd name="connsiteY1" fmla="*/ 40067 h 385011"/>
                  <a:gd name="connsiteX2" fmla="*/ 361891 w 385011"/>
                  <a:gd name="connsiteY2" fmla="*/ 122344 h 385011"/>
                  <a:gd name="connsiteX3" fmla="*/ 372318 w 385011"/>
                  <a:gd name="connsiteY3" fmla="*/ 228273 h 385011"/>
                  <a:gd name="connsiteX4" fmla="*/ 322145 w 385011"/>
                  <a:gd name="connsiteY4" fmla="*/ 322145 h 385011"/>
                  <a:gd name="connsiteX5" fmla="*/ 228273 w 385011"/>
                  <a:gd name="connsiteY5" fmla="*/ 372318 h 385011"/>
                  <a:gd name="connsiteX6" fmla="*/ 122344 w 385011"/>
                  <a:gd name="connsiteY6" fmla="*/ 361891 h 385011"/>
                  <a:gd name="connsiteX7" fmla="*/ 40067 w 385011"/>
                  <a:gd name="connsiteY7" fmla="*/ 294360 h 385011"/>
                  <a:gd name="connsiteX8" fmla="*/ 9170 w 385011"/>
                  <a:gd name="connsiteY8" fmla="*/ 192505 h 385011"/>
                  <a:gd name="connsiteX9" fmla="*/ 62866 w 385011"/>
                  <a:gd name="connsiteY9" fmla="*/ 62866 h 385011"/>
                  <a:gd name="connsiteX10" fmla="*/ 192506 w 385011"/>
                  <a:gd name="connsiteY10" fmla="*/ 9170 h 385011"/>
                  <a:gd name="connsiteX11" fmla="*/ 192506 w 385011"/>
                  <a:gd name="connsiteY11" fmla="*/ 0 h 385011"/>
                  <a:gd name="connsiteX12" fmla="*/ 85556 w 385011"/>
                  <a:gd name="connsiteY12" fmla="*/ 32444 h 385011"/>
                  <a:gd name="connsiteX13" fmla="*/ 14657 w 385011"/>
                  <a:gd name="connsiteY13" fmla="*/ 118834 h 385011"/>
                  <a:gd name="connsiteX14" fmla="*/ 3697 w 385011"/>
                  <a:gd name="connsiteY14" fmla="*/ 230063 h 385011"/>
                  <a:gd name="connsiteX15" fmla="*/ 56385 w 385011"/>
                  <a:gd name="connsiteY15" fmla="*/ 328626 h 385011"/>
                  <a:gd name="connsiteX16" fmla="*/ 154948 w 385011"/>
                  <a:gd name="connsiteY16" fmla="*/ 381315 h 385011"/>
                  <a:gd name="connsiteX17" fmla="*/ 266178 w 385011"/>
                  <a:gd name="connsiteY17" fmla="*/ 370355 h 385011"/>
                  <a:gd name="connsiteX18" fmla="*/ 352567 w 385011"/>
                  <a:gd name="connsiteY18" fmla="*/ 299455 h 385011"/>
                  <a:gd name="connsiteX19" fmla="*/ 385011 w 385011"/>
                  <a:gd name="connsiteY19" fmla="*/ 192505 h 385011"/>
                  <a:gd name="connsiteX20" fmla="*/ 328626 w 385011"/>
                  <a:gd name="connsiteY20" fmla="*/ 56385 h 385011"/>
                  <a:gd name="connsiteX21" fmla="*/ 192506 w 385011"/>
                  <a:gd name="connsiteY21" fmla="*/ 0 h 385011"/>
                  <a:gd name="connsiteX22" fmla="*/ 192506 w 385011"/>
                  <a:gd name="connsiteY22" fmla="*/ 0 h 3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5011" h="385011">
                    <a:moveTo>
                      <a:pt x="192506" y="9170"/>
                    </a:moveTo>
                    <a:cubicBezTo>
                      <a:pt x="228767" y="9170"/>
                      <a:pt x="264214" y="19918"/>
                      <a:pt x="294360" y="40067"/>
                    </a:cubicBezTo>
                    <a:cubicBezTo>
                      <a:pt x="324513" y="60209"/>
                      <a:pt x="348012" y="88841"/>
                      <a:pt x="361891" y="122344"/>
                    </a:cubicBezTo>
                    <a:cubicBezTo>
                      <a:pt x="375764" y="155846"/>
                      <a:pt x="379396" y="192711"/>
                      <a:pt x="372318" y="228273"/>
                    </a:cubicBezTo>
                    <a:cubicBezTo>
                      <a:pt x="365247" y="263835"/>
                      <a:pt x="347787" y="296503"/>
                      <a:pt x="322145" y="322145"/>
                    </a:cubicBezTo>
                    <a:cubicBezTo>
                      <a:pt x="296503" y="347787"/>
                      <a:pt x="263836" y="365247"/>
                      <a:pt x="228273" y="372318"/>
                    </a:cubicBezTo>
                    <a:cubicBezTo>
                      <a:pt x="192711" y="379396"/>
                      <a:pt x="155846" y="375764"/>
                      <a:pt x="122344" y="361891"/>
                    </a:cubicBezTo>
                    <a:cubicBezTo>
                      <a:pt x="88841" y="348011"/>
                      <a:pt x="60210" y="324513"/>
                      <a:pt x="40067" y="294360"/>
                    </a:cubicBezTo>
                    <a:cubicBezTo>
                      <a:pt x="19918" y="264213"/>
                      <a:pt x="9170" y="228767"/>
                      <a:pt x="9170" y="192505"/>
                    </a:cubicBezTo>
                    <a:cubicBezTo>
                      <a:pt x="9170" y="143878"/>
                      <a:pt x="28485" y="97247"/>
                      <a:pt x="62866" y="62866"/>
                    </a:cubicBezTo>
                    <a:cubicBezTo>
                      <a:pt x="97248" y="28484"/>
                      <a:pt x="143879" y="9170"/>
                      <a:pt x="192506" y="9170"/>
                    </a:cubicBezTo>
                    <a:close/>
                    <a:moveTo>
                      <a:pt x="192506" y="0"/>
                    </a:moveTo>
                    <a:cubicBezTo>
                      <a:pt x="154435" y="0"/>
                      <a:pt x="117210" y="11287"/>
                      <a:pt x="85556" y="32444"/>
                    </a:cubicBezTo>
                    <a:cubicBezTo>
                      <a:pt x="53895" y="53594"/>
                      <a:pt x="29223" y="83663"/>
                      <a:pt x="14657" y="118834"/>
                    </a:cubicBezTo>
                    <a:cubicBezTo>
                      <a:pt x="84" y="154011"/>
                      <a:pt x="-3728" y="192717"/>
                      <a:pt x="3697" y="230063"/>
                    </a:cubicBezTo>
                    <a:cubicBezTo>
                      <a:pt x="11127" y="267403"/>
                      <a:pt x="29460" y="301707"/>
                      <a:pt x="56385" y="328626"/>
                    </a:cubicBezTo>
                    <a:cubicBezTo>
                      <a:pt x="83304" y="355551"/>
                      <a:pt x="117608" y="373884"/>
                      <a:pt x="154948" y="381315"/>
                    </a:cubicBezTo>
                    <a:cubicBezTo>
                      <a:pt x="192294" y="388739"/>
                      <a:pt x="231001" y="384927"/>
                      <a:pt x="266178" y="370355"/>
                    </a:cubicBezTo>
                    <a:cubicBezTo>
                      <a:pt x="301348" y="355788"/>
                      <a:pt x="331418" y="331116"/>
                      <a:pt x="352567" y="299455"/>
                    </a:cubicBezTo>
                    <a:cubicBezTo>
                      <a:pt x="373724" y="267801"/>
                      <a:pt x="385011" y="230577"/>
                      <a:pt x="385011" y="192505"/>
                    </a:cubicBezTo>
                    <a:cubicBezTo>
                      <a:pt x="385011" y="141453"/>
                      <a:pt x="364727" y="92486"/>
                      <a:pt x="328626" y="56385"/>
                    </a:cubicBezTo>
                    <a:cubicBezTo>
                      <a:pt x="292525" y="20284"/>
                      <a:pt x="243564" y="0"/>
                      <a:pt x="192506" y="0"/>
                    </a:cubicBezTo>
                    <a:lnTo>
                      <a:pt x="192506" y="0"/>
                    </a:lnTo>
                    <a:close/>
                  </a:path>
                </a:pathLst>
              </a:custGeom>
              <a:solidFill>
                <a:srgbClr val="FFFFFF"/>
              </a:solidFill>
              <a:ln w="6417" cap="flat">
                <a:noFill/>
                <a:prstDash val="solid"/>
                <a:miter/>
              </a:ln>
            </p:spPr>
            <p:txBody>
              <a:bodyPr rtlCol="0" anchor="ctr"/>
              <a:lstStyle/>
              <a:p>
                <a:endParaRPr lang="en-US" sz="810"/>
              </a:p>
            </p:txBody>
          </p:sp>
          <p:sp>
            <p:nvSpPr>
              <p:cNvPr id="1052" name="Freeform: Shape 1051">
                <a:extLst>
                  <a:ext uri="{FF2B5EF4-FFF2-40B4-BE49-F238E27FC236}">
                    <a16:creationId xmlns:a16="http://schemas.microsoft.com/office/drawing/2014/main" id="{E249D7C9-200A-D2E3-28D0-08DCD6E496B6}"/>
                  </a:ext>
                </a:extLst>
              </p:cNvPr>
              <p:cNvSpPr/>
              <p:nvPr/>
            </p:nvSpPr>
            <p:spPr>
              <a:xfrm>
                <a:off x="5153186" y="3707676"/>
                <a:ext cx="291600" cy="149698"/>
              </a:xfrm>
              <a:custGeom>
                <a:avLst/>
                <a:gdLst>
                  <a:gd name="connsiteX0" fmla="*/ 137500 w 291600"/>
                  <a:gd name="connsiteY0" fmla="*/ 15311 h 149698"/>
                  <a:gd name="connsiteX1" fmla="*/ 211364 w 291600"/>
                  <a:gd name="connsiteY1" fmla="*/ 32354 h 149698"/>
                  <a:gd name="connsiteX2" fmla="*/ 270149 w 291600"/>
                  <a:gd name="connsiteY2" fmla="*/ 80211 h 149698"/>
                  <a:gd name="connsiteX3" fmla="*/ 200571 w 291600"/>
                  <a:gd name="connsiteY3" fmla="*/ 132187 h 149698"/>
                  <a:gd name="connsiteX4" fmla="*/ 26399 w 291600"/>
                  <a:gd name="connsiteY4" fmla="*/ 57476 h 149698"/>
                  <a:gd name="connsiteX5" fmla="*/ 137500 w 291600"/>
                  <a:gd name="connsiteY5" fmla="*/ 15311 h 149698"/>
                  <a:gd name="connsiteX6" fmla="*/ 137500 w 291600"/>
                  <a:gd name="connsiteY6" fmla="*/ 0 h 149698"/>
                  <a:gd name="connsiteX7" fmla="*/ 61980 w 291600"/>
                  <a:gd name="connsiteY7" fmla="*/ 16434 h 149698"/>
                  <a:gd name="connsiteX8" fmla="*/ 0 w 291600"/>
                  <a:gd name="connsiteY8" fmla="*/ 62609 h 149698"/>
                  <a:gd name="connsiteX9" fmla="*/ 203048 w 291600"/>
                  <a:gd name="connsiteY9" fmla="*/ 149699 h 149698"/>
                  <a:gd name="connsiteX10" fmla="*/ 291601 w 291600"/>
                  <a:gd name="connsiteY10" fmla="*/ 83605 h 149698"/>
                  <a:gd name="connsiteX11" fmla="*/ 225193 w 291600"/>
                  <a:gd name="connsiteY11" fmla="*/ 22190 h 149698"/>
                  <a:gd name="connsiteX12" fmla="*/ 137500 w 291600"/>
                  <a:gd name="connsiteY12" fmla="*/ 0 h 14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1600" h="149698">
                    <a:moveTo>
                      <a:pt x="137500" y="15311"/>
                    </a:moveTo>
                    <a:cubicBezTo>
                      <a:pt x="163103" y="15272"/>
                      <a:pt x="188373" y="21099"/>
                      <a:pt x="211364" y="32354"/>
                    </a:cubicBezTo>
                    <a:cubicBezTo>
                      <a:pt x="234356" y="43603"/>
                      <a:pt x="254466" y="59972"/>
                      <a:pt x="270149" y="80211"/>
                    </a:cubicBezTo>
                    <a:lnTo>
                      <a:pt x="200571" y="132187"/>
                    </a:lnTo>
                    <a:lnTo>
                      <a:pt x="26399" y="57476"/>
                    </a:lnTo>
                    <a:cubicBezTo>
                      <a:pt x="57045" y="30326"/>
                      <a:pt x="96560" y="15330"/>
                      <a:pt x="137500" y="15311"/>
                    </a:cubicBezTo>
                    <a:close/>
                    <a:moveTo>
                      <a:pt x="137500" y="0"/>
                    </a:moveTo>
                    <a:cubicBezTo>
                      <a:pt x="111441" y="32"/>
                      <a:pt x="85697" y="5634"/>
                      <a:pt x="61980" y="16434"/>
                    </a:cubicBezTo>
                    <a:cubicBezTo>
                      <a:pt x="38263" y="27233"/>
                      <a:pt x="17133" y="42974"/>
                      <a:pt x="0" y="62609"/>
                    </a:cubicBezTo>
                    <a:lnTo>
                      <a:pt x="203048" y="149699"/>
                    </a:lnTo>
                    <a:lnTo>
                      <a:pt x="291601" y="83605"/>
                    </a:lnTo>
                    <a:cubicBezTo>
                      <a:pt x="274936" y="57906"/>
                      <a:pt x="252111" y="36794"/>
                      <a:pt x="225193" y="22190"/>
                    </a:cubicBezTo>
                    <a:cubicBezTo>
                      <a:pt x="198274" y="7585"/>
                      <a:pt x="168128" y="-45"/>
                      <a:pt x="137500" y="0"/>
                    </a:cubicBezTo>
                    <a:close/>
                  </a:path>
                </a:pathLst>
              </a:custGeom>
              <a:solidFill>
                <a:srgbClr val="2D5967"/>
              </a:solidFill>
              <a:ln w="6417" cap="flat">
                <a:noFill/>
                <a:prstDash val="solid"/>
                <a:miter/>
              </a:ln>
            </p:spPr>
            <p:txBody>
              <a:bodyPr rtlCol="0" anchor="ctr"/>
              <a:lstStyle/>
              <a:p>
                <a:endParaRPr lang="en-US" sz="810"/>
              </a:p>
            </p:txBody>
          </p:sp>
          <p:sp>
            <p:nvSpPr>
              <p:cNvPr id="1053" name="Freeform: Shape 1052">
                <a:extLst>
                  <a:ext uri="{FF2B5EF4-FFF2-40B4-BE49-F238E27FC236}">
                    <a16:creationId xmlns:a16="http://schemas.microsoft.com/office/drawing/2014/main" id="{B92C2EC6-D546-74FF-D870-D8B00D2DAD14}"/>
                  </a:ext>
                </a:extLst>
              </p:cNvPr>
              <p:cNvSpPr/>
              <p:nvPr/>
            </p:nvSpPr>
            <p:spPr>
              <a:xfrm>
                <a:off x="5107230" y="3806676"/>
                <a:ext cx="147245" cy="264284"/>
              </a:xfrm>
              <a:custGeom>
                <a:avLst/>
                <a:gdLst>
                  <a:gd name="connsiteX0" fmla="*/ 28258 w 147245"/>
                  <a:gd name="connsiteY0" fmla="*/ 20168 h 264284"/>
                  <a:gd name="connsiteX1" fmla="*/ 108745 w 147245"/>
                  <a:gd name="connsiteY1" fmla="*/ 54729 h 264284"/>
                  <a:gd name="connsiteX2" fmla="*/ 129645 w 147245"/>
                  <a:gd name="connsiteY2" fmla="*/ 244026 h 264284"/>
                  <a:gd name="connsiteX3" fmla="*/ 46893 w 147245"/>
                  <a:gd name="connsiteY3" fmla="*/ 182527 h 264284"/>
                  <a:gd name="connsiteX4" fmla="*/ 15425 w 147245"/>
                  <a:gd name="connsiteY4" fmla="*/ 84337 h 264284"/>
                  <a:gd name="connsiteX5" fmla="*/ 28258 w 147245"/>
                  <a:gd name="connsiteY5" fmla="*/ 20168 h 264284"/>
                  <a:gd name="connsiteX6" fmla="*/ 20655 w 147245"/>
                  <a:gd name="connsiteY6" fmla="*/ 0 h 264284"/>
                  <a:gd name="connsiteX7" fmla="*/ 24 w 147245"/>
                  <a:gd name="connsiteY7" fmla="*/ 81558 h 264284"/>
                  <a:gd name="connsiteX8" fmla="*/ 17991 w 147245"/>
                  <a:gd name="connsiteY8" fmla="*/ 163739 h 264284"/>
                  <a:gd name="connsiteX9" fmla="*/ 70770 w 147245"/>
                  <a:gd name="connsiteY9" fmla="*/ 229242 h 264284"/>
                  <a:gd name="connsiteX10" fmla="*/ 147246 w 147245"/>
                  <a:gd name="connsiteY10" fmla="*/ 264284 h 264284"/>
                  <a:gd name="connsiteX11" fmla="*/ 122952 w 147245"/>
                  <a:gd name="connsiteY11" fmla="*/ 44276 h 264284"/>
                  <a:gd name="connsiteX12" fmla="*/ 20655 w 147245"/>
                  <a:gd name="connsiteY12" fmla="*/ 0 h 26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245" h="264284">
                    <a:moveTo>
                      <a:pt x="28258" y="20168"/>
                    </a:moveTo>
                    <a:lnTo>
                      <a:pt x="108745" y="54729"/>
                    </a:lnTo>
                    <a:lnTo>
                      <a:pt x="129645" y="244026"/>
                    </a:lnTo>
                    <a:cubicBezTo>
                      <a:pt x="96315" y="232668"/>
                      <a:pt x="67375" y="211166"/>
                      <a:pt x="46893" y="182527"/>
                    </a:cubicBezTo>
                    <a:cubicBezTo>
                      <a:pt x="26404" y="153882"/>
                      <a:pt x="15405" y="119546"/>
                      <a:pt x="15425" y="84337"/>
                    </a:cubicBezTo>
                    <a:cubicBezTo>
                      <a:pt x="15418" y="62307"/>
                      <a:pt x="19782" y="40497"/>
                      <a:pt x="28258" y="20168"/>
                    </a:cubicBezTo>
                    <a:close/>
                    <a:moveTo>
                      <a:pt x="20655" y="0"/>
                    </a:moveTo>
                    <a:cubicBezTo>
                      <a:pt x="7545" y="25218"/>
                      <a:pt x="486" y="53138"/>
                      <a:pt x="24" y="81558"/>
                    </a:cubicBezTo>
                    <a:cubicBezTo>
                      <a:pt x="-438" y="109972"/>
                      <a:pt x="5716" y="138103"/>
                      <a:pt x="17991" y="163739"/>
                    </a:cubicBezTo>
                    <a:cubicBezTo>
                      <a:pt x="30267" y="189368"/>
                      <a:pt x="48337" y="211794"/>
                      <a:pt x="70770" y="229242"/>
                    </a:cubicBezTo>
                    <a:cubicBezTo>
                      <a:pt x="93203" y="246696"/>
                      <a:pt x="119384" y="258689"/>
                      <a:pt x="147246" y="264284"/>
                    </a:cubicBezTo>
                    <a:lnTo>
                      <a:pt x="122952" y="44276"/>
                    </a:lnTo>
                    <a:lnTo>
                      <a:pt x="20655" y="0"/>
                    </a:lnTo>
                    <a:close/>
                  </a:path>
                </a:pathLst>
              </a:custGeom>
              <a:solidFill>
                <a:srgbClr val="2D5967"/>
              </a:solidFill>
              <a:ln w="6417" cap="flat">
                <a:noFill/>
                <a:prstDash val="solid"/>
                <a:miter/>
              </a:ln>
            </p:spPr>
            <p:txBody>
              <a:bodyPr rtlCol="0" anchor="ctr"/>
              <a:lstStyle/>
              <a:p>
                <a:endParaRPr lang="en-US" sz="810"/>
              </a:p>
            </p:txBody>
          </p:sp>
          <p:sp>
            <p:nvSpPr>
              <p:cNvPr id="1054" name="Freeform: Shape 1053">
                <a:extLst>
                  <a:ext uri="{FF2B5EF4-FFF2-40B4-BE49-F238E27FC236}">
                    <a16:creationId xmlns:a16="http://schemas.microsoft.com/office/drawing/2014/main" id="{2C5F6781-C5CF-F5CC-F3B5-22DF68445305}"/>
                  </a:ext>
                </a:extLst>
              </p:cNvPr>
              <p:cNvSpPr/>
              <p:nvPr/>
            </p:nvSpPr>
            <p:spPr>
              <a:xfrm>
                <a:off x="5286098" y="3830784"/>
                <a:ext cx="187979" cy="243564"/>
              </a:xfrm>
              <a:custGeom>
                <a:avLst/>
                <a:gdLst>
                  <a:gd name="connsiteX0" fmla="*/ 169039 w 187979"/>
                  <a:gd name="connsiteY0" fmla="*/ 25571 h 243564"/>
                  <a:gd name="connsiteX1" fmla="*/ 172613 w 187979"/>
                  <a:gd name="connsiteY1" fmla="*/ 60222 h 243564"/>
                  <a:gd name="connsiteX2" fmla="*/ 130718 w 187979"/>
                  <a:gd name="connsiteY2" fmla="*/ 171278 h 243564"/>
                  <a:gd name="connsiteX3" fmla="*/ 25943 w 187979"/>
                  <a:gd name="connsiteY3" fmla="*/ 227060 h 243564"/>
                  <a:gd name="connsiteX4" fmla="*/ 16318 w 187979"/>
                  <a:gd name="connsiteY4" fmla="*/ 139515 h 243564"/>
                  <a:gd name="connsiteX5" fmla="*/ 169039 w 187979"/>
                  <a:gd name="connsiteY5" fmla="*/ 25571 h 243564"/>
                  <a:gd name="connsiteX6" fmla="*/ 178209 w 187979"/>
                  <a:gd name="connsiteY6" fmla="*/ 0 h 243564"/>
                  <a:gd name="connsiteX7" fmla="*/ 0 w 187979"/>
                  <a:gd name="connsiteY7" fmla="*/ 132643 h 243564"/>
                  <a:gd name="connsiteX8" fmla="*/ 12289 w 187979"/>
                  <a:gd name="connsiteY8" fmla="*/ 243564 h 243564"/>
                  <a:gd name="connsiteX9" fmla="*/ 93808 w 187979"/>
                  <a:gd name="connsiteY9" fmla="*/ 220579 h 243564"/>
                  <a:gd name="connsiteX10" fmla="*/ 156295 w 187979"/>
                  <a:gd name="connsiteY10" fmla="*/ 163405 h 243564"/>
                  <a:gd name="connsiteX11" fmla="*/ 186422 w 187979"/>
                  <a:gd name="connsiteY11" fmla="*/ 84247 h 243564"/>
                  <a:gd name="connsiteX12" fmla="*/ 177747 w 187979"/>
                  <a:gd name="connsiteY12" fmla="*/ 0 h 243564"/>
                  <a:gd name="connsiteX13" fmla="*/ 178209 w 187979"/>
                  <a:gd name="connsiteY13" fmla="*/ 0 h 24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979" h="243564">
                    <a:moveTo>
                      <a:pt x="169039" y="25571"/>
                    </a:moveTo>
                    <a:cubicBezTo>
                      <a:pt x="171420" y="36967"/>
                      <a:pt x="172619" y="48582"/>
                      <a:pt x="172613" y="60222"/>
                    </a:cubicBezTo>
                    <a:cubicBezTo>
                      <a:pt x="172600" y="101104"/>
                      <a:pt x="157707" y="140574"/>
                      <a:pt x="130718" y="171278"/>
                    </a:cubicBezTo>
                    <a:cubicBezTo>
                      <a:pt x="103729" y="201976"/>
                      <a:pt x="66485" y="221804"/>
                      <a:pt x="25943" y="227060"/>
                    </a:cubicBezTo>
                    <a:lnTo>
                      <a:pt x="16318" y="139515"/>
                    </a:lnTo>
                    <a:lnTo>
                      <a:pt x="169039" y="25571"/>
                    </a:lnTo>
                    <a:close/>
                    <a:moveTo>
                      <a:pt x="178209" y="0"/>
                    </a:moveTo>
                    <a:lnTo>
                      <a:pt x="0" y="132643"/>
                    </a:lnTo>
                    <a:lnTo>
                      <a:pt x="12289" y="243564"/>
                    </a:lnTo>
                    <a:cubicBezTo>
                      <a:pt x="40882" y="242371"/>
                      <a:pt x="68802" y="234497"/>
                      <a:pt x="93808" y="220579"/>
                    </a:cubicBezTo>
                    <a:cubicBezTo>
                      <a:pt x="118815" y="206661"/>
                      <a:pt x="140215" y="187083"/>
                      <a:pt x="156295" y="163405"/>
                    </a:cubicBezTo>
                    <a:cubicBezTo>
                      <a:pt x="172376" y="139733"/>
                      <a:pt x="182694" y="112622"/>
                      <a:pt x="186422" y="84247"/>
                    </a:cubicBezTo>
                    <a:cubicBezTo>
                      <a:pt x="190144" y="55871"/>
                      <a:pt x="187173" y="27021"/>
                      <a:pt x="177747" y="0"/>
                    </a:cubicBezTo>
                    <a:lnTo>
                      <a:pt x="178209" y="0"/>
                    </a:lnTo>
                    <a:close/>
                  </a:path>
                </a:pathLst>
              </a:custGeom>
              <a:solidFill>
                <a:srgbClr val="2D5967"/>
              </a:solidFill>
              <a:ln w="6417" cap="flat">
                <a:noFill/>
                <a:prstDash val="solid"/>
                <a:miter/>
              </a:ln>
            </p:spPr>
            <p:txBody>
              <a:bodyPr rtlCol="0" anchor="ctr"/>
              <a:lstStyle/>
              <a:p>
                <a:endParaRPr lang="en-US" sz="810"/>
              </a:p>
            </p:txBody>
          </p:sp>
        </p:grpSp>
        <p:sp>
          <p:nvSpPr>
            <p:cNvPr id="1055" name="TextBox 1054">
              <a:extLst>
                <a:ext uri="{FF2B5EF4-FFF2-40B4-BE49-F238E27FC236}">
                  <a16:creationId xmlns:a16="http://schemas.microsoft.com/office/drawing/2014/main" id="{7DFBA946-6740-EE5E-2995-3F513576E6A8}"/>
                </a:ext>
              </a:extLst>
            </p:cNvPr>
            <p:cNvSpPr txBox="1"/>
            <p:nvPr/>
          </p:nvSpPr>
          <p:spPr>
            <a:xfrm>
              <a:off x="5129360" y="4043034"/>
              <a:ext cx="32573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Jet</a:t>
              </a:r>
            </a:p>
          </p:txBody>
        </p:sp>
      </p:grpSp>
      <p:grpSp>
        <p:nvGrpSpPr>
          <p:cNvPr id="1056" name="Graphic 4">
            <a:extLst>
              <a:ext uri="{FF2B5EF4-FFF2-40B4-BE49-F238E27FC236}">
                <a16:creationId xmlns:a16="http://schemas.microsoft.com/office/drawing/2014/main" id="{5951A64A-AB2F-E055-B998-36FC8C4F83D7}"/>
              </a:ext>
            </a:extLst>
          </p:cNvPr>
          <p:cNvGrpSpPr/>
          <p:nvPr/>
        </p:nvGrpSpPr>
        <p:grpSpPr>
          <a:xfrm>
            <a:off x="5349791" y="2614123"/>
            <a:ext cx="684803" cy="561509"/>
            <a:chOff x="5648726" y="3698507"/>
            <a:chExt cx="684803" cy="561509"/>
          </a:xfrm>
        </p:grpSpPr>
        <p:grpSp>
          <p:nvGrpSpPr>
            <p:cNvPr id="1057" name="Graphic 4">
              <a:extLst>
                <a:ext uri="{FF2B5EF4-FFF2-40B4-BE49-F238E27FC236}">
                  <a16:creationId xmlns:a16="http://schemas.microsoft.com/office/drawing/2014/main" id="{4728EEBF-6741-DDA9-B83D-CFC5F041041E}"/>
                </a:ext>
              </a:extLst>
            </p:cNvPr>
            <p:cNvGrpSpPr/>
            <p:nvPr/>
          </p:nvGrpSpPr>
          <p:grpSpPr>
            <a:xfrm>
              <a:off x="5794408" y="3698507"/>
              <a:ext cx="385010" cy="385010"/>
              <a:chOff x="5794408" y="3698507"/>
              <a:chExt cx="385010" cy="385010"/>
            </a:xfrm>
          </p:grpSpPr>
          <p:sp>
            <p:nvSpPr>
              <p:cNvPr id="1058" name="Freeform: Shape 1057">
                <a:extLst>
                  <a:ext uri="{FF2B5EF4-FFF2-40B4-BE49-F238E27FC236}">
                    <a16:creationId xmlns:a16="http://schemas.microsoft.com/office/drawing/2014/main" id="{EB1AA0EB-8104-CB16-20D3-0CAB44AF93B6}"/>
                  </a:ext>
                </a:extLst>
              </p:cNvPr>
              <p:cNvSpPr/>
              <p:nvPr/>
            </p:nvSpPr>
            <p:spPr>
              <a:xfrm>
                <a:off x="5804033" y="3709095"/>
                <a:ext cx="364797" cy="364797"/>
              </a:xfrm>
              <a:custGeom>
                <a:avLst/>
                <a:gdLst>
                  <a:gd name="connsiteX0" fmla="*/ 270470 w 364797"/>
                  <a:gd name="connsiteY0" fmla="*/ 309934 h 364797"/>
                  <a:gd name="connsiteX1" fmla="*/ 180955 w 364797"/>
                  <a:gd name="connsiteY1" fmla="*/ 309934 h 364797"/>
                  <a:gd name="connsiteX2" fmla="*/ 180955 w 364797"/>
                  <a:gd name="connsiteY2" fmla="*/ 269507 h 364797"/>
                  <a:gd name="connsiteX3" fmla="*/ 86627 w 364797"/>
                  <a:gd name="connsiteY3" fmla="*/ 269507 h 364797"/>
                  <a:gd name="connsiteX4" fmla="*/ 86627 w 364797"/>
                  <a:gd name="connsiteY4" fmla="*/ 309934 h 364797"/>
                  <a:gd name="connsiteX5" fmla="*/ 55827 w 364797"/>
                  <a:gd name="connsiteY5" fmla="*/ 309934 h 364797"/>
                  <a:gd name="connsiteX6" fmla="*/ 13475 w 364797"/>
                  <a:gd name="connsiteY6" fmla="*/ 267582 h 364797"/>
                  <a:gd name="connsiteX7" fmla="*/ 55827 w 364797"/>
                  <a:gd name="connsiteY7" fmla="*/ 225231 h 364797"/>
                  <a:gd name="connsiteX8" fmla="*/ 308971 w 364797"/>
                  <a:gd name="connsiteY8" fmla="*/ 225231 h 364797"/>
                  <a:gd name="connsiteX9" fmla="*/ 364797 w 364797"/>
                  <a:gd name="connsiteY9" fmla="*/ 169405 h 364797"/>
                  <a:gd name="connsiteX10" fmla="*/ 309933 w 364797"/>
                  <a:gd name="connsiteY10" fmla="*/ 114541 h 364797"/>
                  <a:gd name="connsiteX11" fmla="*/ 272395 w 364797"/>
                  <a:gd name="connsiteY11" fmla="*/ 114541 h 364797"/>
                  <a:gd name="connsiteX12" fmla="*/ 272395 w 364797"/>
                  <a:gd name="connsiteY12" fmla="*/ 74115 h 364797"/>
                  <a:gd name="connsiteX13" fmla="*/ 178067 w 364797"/>
                  <a:gd name="connsiteY13" fmla="*/ 74115 h 364797"/>
                  <a:gd name="connsiteX14" fmla="*/ 178067 w 364797"/>
                  <a:gd name="connsiteY14" fmla="*/ 114541 h 364797"/>
                  <a:gd name="connsiteX15" fmla="*/ 84702 w 364797"/>
                  <a:gd name="connsiteY15" fmla="*/ 114541 h 364797"/>
                  <a:gd name="connsiteX16" fmla="*/ 58714 w 364797"/>
                  <a:gd name="connsiteY16" fmla="*/ 94328 h 364797"/>
                  <a:gd name="connsiteX17" fmla="*/ 95290 w 364797"/>
                  <a:gd name="connsiteY17" fmla="*/ 94328 h 364797"/>
                  <a:gd name="connsiteX18" fmla="*/ 95290 w 364797"/>
                  <a:gd name="connsiteY18" fmla="*/ 0 h 364797"/>
                  <a:gd name="connsiteX19" fmla="*/ 963 w 364797"/>
                  <a:gd name="connsiteY19" fmla="*/ 0 h 364797"/>
                  <a:gd name="connsiteX20" fmla="*/ 963 w 364797"/>
                  <a:gd name="connsiteY20" fmla="*/ 94328 h 364797"/>
                  <a:gd name="connsiteX21" fmla="*/ 45239 w 364797"/>
                  <a:gd name="connsiteY21" fmla="*/ 94328 h 364797"/>
                  <a:gd name="connsiteX22" fmla="*/ 84702 w 364797"/>
                  <a:gd name="connsiteY22" fmla="*/ 128016 h 364797"/>
                  <a:gd name="connsiteX23" fmla="*/ 178067 w 364797"/>
                  <a:gd name="connsiteY23" fmla="*/ 128016 h 364797"/>
                  <a:gd name="connsiteX24" fmla="*/ 178067 w 364797"/>
                  <a:gd name="connsiteY24" fmla="*/ 168442 h 364797"/>
                  <a:gd name="connsiteX25" fmla="*/ 272395 w 364797"/>
                  <a:gd name="connsiteY25" fmla="*/ 168442 h 364797"/>
                  <a:gd name="connsiteX26" fmla="*/ 272395 w 364797"/>
                  <a:gd name="connsiteY26" fmla="*/ 128016 h 364797"/>
                  <a:gd name="connsiteX27" fmla="*/ 309933 w 364797"/>
                  <a:gd name="connsiteY27" fmla="*/ 128016 h 364797"/>
                  <a:gd name="connsiteX28" fmla="*/ 352285 w 364797"/>
                  <a:gd name="connsiteY28" fmla="*/ 170367 h 364797"/>
                  <a:gd name="connsiteX29" fmla="*/ 309933 w 364797"/>
                  <a:gd name="connsiteY29" fmla="*/ 212718 h 364797"/>
                  <a:gd name="connsiteX30" fmla="*/ 55827 w 364797"/>
                  <a:gd name="connsiteY30" fmla="*/ 212718 h 364797"/>
                  <a:gd name="connsiteX31" fmla="*/ 0 w 364797"/>
                  <a:gd name="connsiteY31" fmla="*/ 268545 h 364797"/>
                  <a:gd name="connsiteX32" fmla="*/ 55827 w 364797"/>
                  <a:gd name="connsiteY32" fmla="*/ 324372 h 364797"/>
                  <a:gd name="connsiteX33" fmla="*/ 86627 w 364797"/>
                  <a:gd name="connsiteY33" fmla="*/ 324372 h 364797"/>
                  <a:gd name="connsiteX34" fmla="*/ 86627 w 364797"/>
                  <a:gd name="connsiteY34" fmla="*/ 364798 h 364797"/>
                  <a:gd name="connsiteX35" fmla="*/ 180955 w 364797"/>
                  <a:gd name="connsiteY35" fmla="*/ 364798 h 364797"/>
                  <a:gd name="connsiteX36" fmla="*/ 180955 w 364797"/>
                  <a:gd name="connsiteY36" fmla="*/ 324372 h 364797"/>
                  <a:gd name="connsiteX37" fmla="*/ 270470 w 364797"/>
                  <a:gd name="connsiteY37" fmla="*/ 324372 h 364797"/>
                  <a:gd name="connsiteX38" fmla="*/ 270470 w 364797"/>
                  <a:gd name="connsiteY38" fmla="*/ 364798 h 364797"/>
                  <a:gd name="connsiteX39" fmla="*/ 364797 w 364797"/>
                  <a:gd name="connsiteY39" fmla="*/ 364798 h 364797"/>
                  <a:gd name="connsiteX40" fmla="*/ 364797 w 364797"/>
                  <a:gd name="connsiteY40" fmla="*/ 270470 h 364797"/>
                  <a:gd name="connsiteX41" fmla="*/ 270470 w 364797"/>
                  <a:gd name="connsiteY41" fmla="*/ 270470 h 364797"/>
                  <a:gd name="connsiteX42" fmla="*/ 270470 w 364797"/>
                  <a:gd name="connsiteY42" fmla="*/ 309934 h 364797"/>
                  <a:gd name="connsiteX43" fmla="*/ 14438 w 364797"/>
                  <a:gd name="connsiteY43" fmla="*/ 80852 h 364797"/>
                  <a:gd name="connsiteX44" fmla="*/ 14438 w 364797"/>
                  <a:gd name="connsiteY44" fmla="*/ 13475 h 364797"/>
                  <a:gd name="connsiteX45" fmla="*/ 81815 w 364797"/>
                  <a:gd name="connsiteY45" fmla="*/ 13475 h 364797"/>
                  <a:gd name="connsiteX46" fmla="*/ 81815 w 364797"/>
                  <a:gd name="connsiteY46" fmla="*/ 80852 h 364797"/>
                  <a:gd name="connsiteX47" fmla="*/ 14438 w 364797"/>
                  <a:gd name="connsiteY47" fmla="*/ 80852 h 364797"/>
                  <a:gd name="connsiteX48" fmla="*/ 258919 w 364797"/>
                  <a:gd name="connsiteY48" fmla="*/ 154967 h 364797"/>
                  <a:gd name="connsiteX49" fmla="*/ 191543 w 364797"/>
                  <a:gd name="connsiteY49" fmla="*/ 154967 h 364797"/>
                  <a:gd name="connsiteX50" fmla="*/ 191543 w 364797"/>
                  <a:gd name="connsiteY50" fmla="*/ 87590 h 364797"/>
                  <a:gd name="connsiteX51" fmla="*/ 258919 w 364797"/>
                  <a:gd name="connsiteY51" fmla="*/ 87590 h 364797"/>
                  <a:gd name="connsiteX52" fmla="*/ 258919 w 364797"/>
                  <a:gd name="connsiteY52" fmla="*/ 154967 h 364797"/>
                  <a:gd name="connsiteX53" fmla="*/ 167479 w 364797"/>
                  <a:gd name="connsiteY53" fmla="*/ 350360 h 364797"/>
                  <a:gd name="connsiteX54" fmla="*/ 100103 w 364797"/>
                  <a:gd name="connsiteY54" fmla="*/ 350360 h 364797"/>
                  <a:gd name="connsiteX55" fmla="*/ 100103 w 364797"/>
                  <a:gd name="connsiteY55" fmla="*/ 282983 h 364797"/>
                  <a:gd name="connsiteX56" fmla="*/ 167479 w 364797"/>
                  <a:gd name="connsiteY56" fmla="*/ 282983 h 364797"/>
                  <a:gd name="connsiteX57" fmla="*/ 167479 w 364797"/>
                  <a:gd name="connsiteY57" fmla="*/ 350360 h 364797"/>
                  <a:gd name="connsiteX58" fmla="*/ 283945 w 364797"/>
                  <a:gd name="connsiteY58" fmla="*/ 282983 h 364797"/>
                  <a:gd name="connsiteX59" fmla="*/ 351322 w 364797"/>
                  <a:gd name="connsiteY59" fmla="*/ 282983 h 364797"/>
                  <a:gd name="connsiteX60" fmla="*/ 351322 w 364797"/>
                  <a:gd name="connsiteY60" fmla="*/ 350360 h 364797"/>
                  <a:gd name="connsiteX61" fmla="*/ 283945 w 364797"/>
                  <a:gd name="connsiteY61" fmla="*/ 350360 h 364797"/>
                  <a:gd name="connsiteX62" fmla="*/ 283945 w 364797"/>
                  <a:gd name="connsiteY62" fmla="*/ 282983 h 36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64797" h="364797">
                    <a:moveTo>
                      <a:pt x="270470" y="309934"/>
                    </a:moveTo>
                    <a:lnTo>
                      <a:pt x="180955" y="309934"/>
                    </a:lnTo>
                    <a:lnTo>
                      <a:pt x="180955" y="269507"/>
                    </a:lnTo>
                    <a:lnTo>
                      <a:pt x="86627" y="269507"/>
                    </a:lnTo>
                    <a:lnTo>
                      <a:pt x="86627" y="309934"/>
                    </a:lnTo>
                    <a:lnTo>
                      <a:pt x="55827" y="309934"/>
                    </a:lnTo>
                    <a:cubicBezTo>
                      <a:pt x="32726" y="309934"/>
                      <a:pt x="13475" y="290683"/>
                      <a:pt x="13475" y="267582"/>
                    </a:cubicBezTo>
                    <a:cubicBezTo>
                      <a:pt x="13475" y="244482"/>
                      <a:pt x="32726" y="225231"/>
                      <a:pt x="55827" y="225231"/>
                    </a:cubicBezTo>
                    <a:lnTo>
                      <a:pt x="308971" y="225231"/>
                    </a:lnTo>
                    <a:cubicBezTo>
                      <a:pt x="339772" y="225231"/>
                      <a:pt x="364797" y="200206"/>
                      <a:pt x="364797" y="169405"/>
                    </a:cubicBezTo>
                    <a:cubicBezTo>
                      <a:pt x="364797" y="138604"/>
                      <a:pt x="340734" y="114541"/>
                      <a:pt x="309933" y="114541"/>
                    </a:cubicBezTo>
                    <a:lnTo>
                      <a:pt x="272395" y="114541"/>
                    </a:lnTo>
                    <a:lnTo>
                      <a:pt x="272395" y="74115"/>
                    </a:lnTo>
                    <a:lnTo>
                      <a:pt x="178067" y="74115"/>
                    </a:lnTo>
                    <a:lnTo>
                      <a:pt x="178067" y="114541"/>
                    </a:lnTo>
                    <a:lnTo>
                      <a:pt x="84702" y="114541"/>
                    </a:lnTo>
                    <a:cubicBezTo>
                      <a:pt x="72189" y="114541"/>
                      <a:pt x="61602" y="105878"/>
                      <a:pt x="58714" y="94328"/>
                    </a:cubicBezTo>
                    <a:lnTo>
                      <a:pt x="95290" y="94328"/>
                    </a:lnTo>
                    <a:lnTo>
                      <a:pt x="95290" y="0"/>
                    </a:lnTo>
                    <a:lnTo>
                      <a:pt x="963" y="0"/>
                    </a:lnTo>
                    <a:lnTo>
                      <a:pt x="963" y="94328"/>
                    </a:lnTo>
                    <a:lnTo>
                      <a:pt x="45239" y="94328"/>
                    </a:lnTo>
                    <a:cubicBezTo>
                      <a:pt x="48126" y="113578"/>
                      <a:pt x="64489" y="128016"/>
                      <a:pt x="84702" y="128016"/>
                    </a:cubicBezTo>
                    <a:lnTo>
                      <a:pt x="178067" y="128016"/>
                    </a:lnTo>
                    <a:lnTo>
                      <a:pt x="178067" y="168442"/>
                    </a:lnTo>
                    <a:lnTo>
                      <a:pt x="272395" y="168442"/>
                    </a:lnTo>
                    <a:lnTo>
                      <a:pt x="272395" y="128016"/>
                    </a:lnTo>
                    <a:lnTo>
                      <a:pt x="309933" y="128016"/>
                    </a:lnTo>
                    <a:cubicBezTo>
                      <a:pt x="333034" y="128016"/>
                      <a:pt x="352285" y="147267"/>
                      <a:pt x="352285" y="170367"/>
                    </a:cubicBezTo>
                    <a:cubicBezTo>
                      <a:pt x="352285" y="193468"/>
                      <a:pt x="333034" y="212718"/>
                      <a:pt x="309933" y="212718"/>
                    </a:cubicBezTo>
                    <a:lnTo>
                      <a:pt x="55827" y="212718"/>
                    </a:lnTo>
                    <a:cubicBezTo>
                      <a:pt x="25026" y="212718"/>
                      <a:pt x="0" y="237744"/>
                      <a:pt x="0" y="268545"/>
                    </a:cubicBezTo>
                    <a:cubicBezTo>
                      <a:pt x="0" y="299346"/>
                      <a:pt x="25026" y="324372"/>
                      <a:pt x="55827" y="324372"/>
                    </a:cubicBezTo>
                    <a:lnTo>
                      <a:pt x="86627" y="324372"/>
                    </a:lnTo>
                    <a:lnTo>
                      <a:pt x="86627" y="364798"/>
                    </a:lnTo>
                    <a:lnTo>
                      <a:pt x="180955" y="364798"/>
                    </a:lnTo>
                    <a:lnTo>
                      <a:pt x="180955" y="324372"/>
                    </a:lnTo>
                    <a:lnTo>
                      <a:pt x="270470" y="324372"/>
                    </a:lnTo>
                    <a:lnTo>
                      <a:pt x="270470" y="364798"/>
                    </a:lnTo>
                    <a:lnTo>
                      <a:pt x="364797" y="364798"/>
                    </a:lnTo>
                    <a:lnTo>
                      <a:pt x="364797" y="270470"/>
                    </a:lnTo>
                    <a:lnTo>
                      <a:pt x="270470" y="270470"/>
                    </a:lnTo>
                    <a:lnTo>
                      <a:pt x="270470" y="309934"/>
                    </a:lnTo>
                    <a:close/>
                    <a:moveTo>
                      <a:pt x="14438" y="80852"/>
                    </a:moveTo>
                    <a:lnTo>
                      <a:pt x="14438" y="13475"/>
                    </a:lnTo>
                    <a:lnTo>
                      <a:pt x="81815" y="13475"/>
                    </a:lnTo>
                    <a:lnTo>
                      <a:pt x="81815" y="80852"/>
                    </a:lnTo>
                    <a:lnTo>
                      <a:pt x="14438" y="80852"/>
                    </a:lnTo>
                    <a:close/>
                    <a:moveTo>
                      <a:pt x="258919" y="154967"/>
                    </a:moveTo>
                    <a:lnTo>
                      <a:pt x="191543" y="154967"/>
                    </a:lnTo>
                    <a:lnTo>
                      <a:pt x="191543" y="87590"/>
                    </a:lnTo>
                    <a:lnTo>
                      <a:pt x="258919" y="87590"/>
                    </a:lnTo>
                    <a:lnTo>
                      <a:pt x="258919" y="154967"/>
                    </a:lnTo>
                    <a:close/>
                    <a:moveTo>
                      <a:pt x="167479" y="350360"/>
                    </a:moveTo>
                    <a:lnTo>
                      <a:pt x="100103" y="350360"/>
                    </a:lnTo>
                    <a:lnTo>
                      <a:pt x="100103" y="282983"/>
                    </a:lnTo>
                    <a:lnTo>
                      <a:pt x="167479" y="282983"/>
                    </a:lnTo>
                    <a:lnTo>
                      <a:pt x="167479" y="350360"/>
                    </a:lnTo>
                    <a:close/>
                    <a:moveTo>
                      <a:pt x="283945" y="282983"/>
                    </a:moveTo>
                    <a:lnTo>
                      <a:pt x="351322" y="282983"/>
                    </a:lnTo>
                    <a:lnTo>
                      <a:pt x="351322" y="350360"/>
                    </a:lnTo>
                    <a:lnTo>
                      <a:pt x="283945" y="350360"/>
                    </a:lnTo>
                    <a:lnTo>
                      <a:pt x="283945" y="282983"/>
                    </a:lnTo>
                    <a:close/>
                  </a:path>
                </a:pathLst>
              </a:custGeom>
              <a:solidFill>
                <a:srgbClr val="2C5967"/>
              </a:solidFill>
              <a:ln w="6417" cap="flat">
                <a:noFill/>
                <a:prstDash val="solid"/>
                <a:miter/>
              </a:ln>
            </p:spPr>
            <p:txBody>
              <a:bodyPr rtlCol="0" anchor="ctr"/>
              <a:lstStyle/>
              <a:p>
                <a:endParaRPr lang="en-US" sz="810"/>
              </a:p>
            </p:txBody>
          </p:sp>
          <p:sp>
            <p:nvSpPr>
              <p:cNvPr id="1059" name="Freeform: Shape 1058">
                <a:extLst>
                  <a:ext uri="{FF2B5EF4-FFF2-40B4-BE49-F238E27FC236}">
                    <a16:creationId xmlns:a16="http://schemas.microsoft.com/office/drawing/2014/main" id="{EECD26ED-A202-D7A4-AC71-9DAFB2B12F10}"/>
                  </a:ext>
                </a:extLst>
              </p:cNvPr>
              <p:cNvSpPr/>
              <p:nvPr/>
            </p:nvSpPr>
            <p:spPr>
              <a:xfrm>
                <a:off x="5794408" y="3698507"/>
                <a:ext cx="385010" cy="385010"/>
              </a:xfrm>
              <a:custGeom>
                <a:avLst/>
                <a:gdLst>
                  <a:gd name="connsiteX0" fmla="*/ 280095 w 385010"/>
                  <a:gd name="connsiteY0" fmla="*/ 270470 h 385010"/>
                  <a:gd name="connsiteX1" fmla="*/ 269507 w 385010"/>
                  <a:gd name="connsiteY1" fmla="*/ 270470 h 385010"/>
                  <a:gd name="connsiteX2" fmla="*/ 269507 w 385010"/>
                  <a:gd name="connsiteY2" fmla="*/ 281058 h 385010"/>
                  <a:gd name="connsiteX3" fmla="*/ 269507 w 385010"/>
                  <a:gd name="connsiteY3" fmla="*/ 311859 h 385010"/>
                  <a:gd name="connsiteX4" fmla="*/ 200206 w 385010"/>
                  <a:gd name="connsiteY4" fmla="*/ 311859 h 385010"/>
                  <a:gd name="connsiteX5" fmla="*/ 200206 w 385010"/>
                  <a:gd name="connsiteY5" fmla="*/ 281058 h 385010"/>
                  <a:gd name="connsiteX6" fmla="*/ 200206 w 385010"/>
                  <a:gd name="connsiteY6" fmla="*/ 270470 h 385010"/>
                  <a:gd name="connsiteX7" fmla="*/ 189618 w 385010"/>
                  <a:gd name="connsiteY7" fmla="*/ 270470 h 385010"/>
                  <a:gd name="connsiteX8" fmla="*/ 96253 w 385010"/>
                  <a:gd name="connsiteY8" fmla="*/ 270470 h 385010"/>
                  <a:gd name="connsiteX9" fmla="*/ 85665 w 385010"/>
                  <a:gd name="connsiteY9" fmla="*/ 270470 h 385010"/>
                  <a:gd name="connsiteX10" fmla="*/ 85665 w 385010"/>
                  <a:gd name="connsiteY10" fmla="*/ 281058 h 385010"/>
                  <a:gd name="connsiteX11" fmla="*/ 85665 w 385010"/>
                  <a:gd name="connsiteY11" fmla="*/ 311859 h 385010"/>
                  <a:gd name="connsiteX12" fmla="*/ 65452 w 385010"/>
                  <a:gd name="connsiteY12" fmla="*/ 311859 h 385010"/>
                  <a:gd name="connsiteX13" fmla="*/ 33688 w 385010"/>
                  <a:gd name="connsiteY13" fmla="*/ 280095 h 385010"/>
                  <a:gd name="connsiteX14" fmla="*/ 65452 w 385010"/>
                  <a:gd name="connsiteY14" fmla="*/ 248332 h 385010"/>
                  <a:gd name="connsiteX15" fmla="*/ 318596 w 385010"/>
                  <a:gd name="connsiteY15" fmla="*/ 248332 h 385010"/>
                  <a:gd name="connsiteX16" fmla="*/ 384048 w 385010"/>
                  <a:gd name="connsiteY16" fmla="*/ 182880 h 385010"/>
                  <a:gd name="connsiteX17" fmla="*/ 318596 w 385010"/>
                  <a:gd name="connsiteY17" fmla="*/ 117428 h 385010"/>
                  <a:gd name="connsiteX18" fmla="*/ 291646 w 385010"/>
                  <a:gd name="connsiteY18" fmla="*/ 117428 h 385010"/>
                  <a:gd name="connsiteX19" fmla="*/ 291646 w 385010"/>
                  <a:gd name="connsiteY19" fmla="*/ 84702 h 385010"/>
                  <a:gd name="connsiteX20" fmla="*/ 291646 w 385010"/>
                  <a:gd name="connsiteY20" fmla="*/ 74114 h 385010"/>
                  <a:gd name="connsiteX21" fmla="*/ 281058 w 385010"/>
                  <a:gd name="connsiteY21" fmla="*/ 74114 h 385010"/>
                  <a:gd name="connsiteX22" fmla="*/ 186730 w 385010"/>
                  <a:gd name="connsiteY22" fmla="*/ 74114 h 385010"/>
                  <a:gd name="connsiteX23" fmla="*/ 176142 w 385010"/>
                  <a:gd name="connsiteY23" fmla="*/ 74114 h 385010"/>
                  <a:gd name="connsiteX24" fmla="*/ 176142 w 385010"/>
                  <a:gd name="connsiteY24" fmla="*/ 84702 h 385010"/>
                  <a:gd name="connsiteX25" fmla="*/ 176142 w 385010"/>
                  <a:gd name="connsiteY25" fmla="*/ 115503 h 385010"/>
                  <a:gd name="connsiteX26" fmla="*/ 113578 w 385010"/>
                  <a:gd name="connsiteY26" fmla="*/ 115503 h 385010"/>
                  <a:gd name="connsiteX27" fmla="*/ 113578 w 385010"/>
                  <a:gd name="connsiteY27" fmla="*/ 104915 h 385010"/>
                  <a:gd name="connsiteX28" fmla="*/ 113578 w 385010"/>
                  <a:gd name="connsiteY28" fmla="*/ 10588 h 385010"/>
                  <a:gd name="connsiteX29" fmla="*/ 113578 w 385010"/>
                  <a:gd name="connsiteY29" fmla="*/ 0 h 385010"/>
                  <a:gd name="connsiteX30" fmla="*/ 102990 w 385010"/>
                  <a:gd name="connsiteY30" fmla="*/ 0 h 385010"/>
                  <a:gd name="connsiteX31" fmla="*/ 10588 w 385010"/>
                  <a:gd name="connsiteY31" fmla="*/ 0 h 385010"/>
                  <a:gd name="connsiteX32" fmla="*/ 0 w 385010"/>
                  <a:gd name="connsiteY32" fmla="*/ 0 h 385010"/>
                  <a:gd name="connsiteX33" fmla="*/ 0 w 385010"/>
                  <a:gd name="connsiteY33" fmla="*/ 10588 h 385010"/>
                  <a:gd name="connsiteX34" fmla="*/ 0 w 385010"/>
                  <a:gd name="connsiteY34" fmla="*/ 104915 h 385010"/>
                  <a:gd name="connsiteX35" fmla="*/ 0 w 385010"/>
                  <a:gd name="connsiteY35" fmla="*/ 115503 h 385010"/>
                  <a:gd name="connsiteX36" fmla="*/ 10588 w 385010"/>
                  <a:gd name="connsiteY36" fmla="*/ 115503 h 385010"/>
                  <a:gd name="connsiteX37" fmla="*/ 47164 w 385010"/>
                  <a:gd name="connsiteY37" fmla="*/ 115503 h 385010"/>
                  <a:gd name="connsiteX38" fmla="*/ 61602 w 385010"/>
                  <a:gd name="connsiteY38" fmla="*/ 136679 h 385010"/>
                  <a:gd name="connsiteX39" fmla="*/ 94328 w 385010"/>
                  <a:gd name="connsiteY39" fmla="*/ 149192 h 385010"/>
                  <a:gd name="connsiteX40" fmla="*/ 177105 w 385010"/>
                  <a:gd name="connsiteY40" fmla="*/ 149192 h 385010"/>
                  <a:gd name="connsiteX41" fmla="*/ 177105 w 385010"/>
                  <a:gd name="connsiteY41" fmla="*/ 179992 h 385010"/>
                  <a:gd name="connsiteX42" fmla="*/ 177105 w 385010"/>
                  <a:gd name="connsiteY42" fmla="*/ 190580 h 385010"/>
                  <a:gd name="connsiteX43" fmla="*/ 187693 w 385010"/>
                  <a:gd name="connsiteY43" fmla="*/ 190580 h 385010"/>
                  <a:gd name="connsiteX44" fmla="*/ 282020 w 385010"/>
                  <a:gd name="connsiteY44" fmla="*/ 190580 h 385010"/>
                  <a:gd name="connsiteX45" fmla="*/ 292608 w 385010"/>
                  <a:gd name="connsiteY45" fmla="*/ 190580 h 385010"/>
                  <a:gd name="connsiteX46" fmla="*/ 292608 w 385010"/>
                  <a:gd name="connsiteY46" fmla="*/ 179992 h 385010"/>
                  <a:gd name="connsiteX47" fmla="*/ 292608 w 385010"/>
                  <a:gd name="connsiteY47" fmla="*/ 149192 h 385010"/>
                  <a:gd name="connsiteX48" fmla="*/ 319559 w 385010"/>
                  <a:gd name="connsiteY48" fmla="*/ 149192 h 385010"/>
                  <a:gd name="connsiteX49" fmla="*/ 351322 w 385010"/>
                  <a:gd name="connsiteY49" fmla="*/ 180955 h 385010"/>
                  <a:gd name="connsiteX50" fmla="*/ 319559 w 385010"/>
                  <a:gd name="connsiteY50" fmla="*/ 212718 h 385010"/>
                  <a:gd name="connsiteX51" fmla="*/ 65452 w 385010"/>
                  <a:gd name="connsiteY51" fmla="*/ 212718 h 385010"/>
                  <a:gd name="connsiteX52" fmla="*/ 0 w 385010"/>
                  <a:gd name="connsiteY52" fmla="*/ 278170 h 385010"/>
                  <a:gd name="connsiteX53" fmla="*/ 65452 w 385010"/>
                  <a:gd name="connsiteY53" fmla="*/ 343622 h 385010"/>
                  <a:gd name="connsiteX54" fmla="*/ 85665 w 385010"/>
                  <a:gd name="connsiteY54" fmla="*/ 343622 h 385010"/>
                  <a:gd name="connsiteX55" fmla="*/ 85665 w 385010"/>
                  <a:gd name="connsiteY55" fmla="*/ 374423 h 385010"/>
                  <a:gd name="connsiteX56" fmla="*/ 85665 w 385010"/>
                  <a:gd name="connsiteY56" fmla="*/ 385011 h 385010"/>
                  <a:gd name="connsiteX57" fmla="*/ 96253 w 385010"/>
                  <a:gd name="connsiteY57" fmla="*/ 385011 h 385010"/>
                  <a:gd name="connsiteX58" fmla="*/ 190580 w 385010"/>
                  <a:gd name="connsiteY58" fmla="*/ 385011 h 385010"/>
                  <a:gd name="connsiteX59" fmla="*/ 201168 w 385010"/>
                  <a:gd name="connsiteY59" fmla="*/ 385011 h 385010"/>
                  <a:gd name="connsiteX60" fmla="*/ 201168 w 385010"/>
                  <a:gd name="connsiteY60" fmla="*/ 374423 h 385010"/>
                  <a:gd name="connsiteX61" fmla="*/ 201168 w 385010"/>
                  <a:gd name="connsiteY61" fmla="*/ 343622 h 385010"/>
                  <a:gd name="connsiteX62" fmla="*/ 270470 w 385010"/>
                  <a:gd name="connsiteY62" fmla="*/ 343622 h 385010"/>
                  <a:gd name="connsiteX63" fmla="*/ 270470 w 385010"/>
                  <a:gd name="connsiteY63" fmla="*/ 374423 h 385010"/>
                  <a:gd name="connsiteX64" fmla="*/ 270470 w 385010"/>
                  <a:gd name="connsiteY64" fmla="*/ 385011 h 385010"/>
                  <a:gd name="connsiteX65" fmla="*/ 281058 w 385010"/>
                  <a:gd name="connsiteY65" fmla="*/ 385011 h 385010"/>
                  <a:gd name="connsiteX66" fmla="*/ 375385 w 385010"/>
                  <a:gd name="connsiteY66" fmla="*/ 385011 h 385010"/>
                  <a:gd name="connsiteX67" fmla="*/ 385011 w 385010"/>
                  <a:gd name="connsiteY67" fmla="*/ 385011 h 385010"/>
                  <a:gd name="connsiteX68" fmla="*/ 385011 w 385010"/>
                  <a:gd name="connsiteY68" fmla="*/ 374423 h 385010"/>
                  <a:gd name="connsiteX69" fmla="*/ 385011 w 385010"/>
                  <a:gd name="connsiteY69" fmla="*/ 280095 h 385010"/>
                  <a:gd name="connsiteX70" fmla="*/ 385011 w 385010"/>
                  <a:gd name="connsiteY70" fmla="*/ 269507 h 385010"/>
                  <a:gd name="connsiteX71" fmla="*/ 374423 w 385010"/>
                  <a:gd name="connsiteY71" fmla="*/ 269507 h 385010"/>
                  <a:gd name="connsiteX72" fmla="*/ 280095 w 385010"/>
                  <a:gd name="connsiteY72" fmla="*/ 269507 h 385010"/>
                  <a:gd name="connsiteX73" fmla="*/ 280095 w 385010"/>
                  <a:gd name="connsiteY73" fmla="*/ 270470 h 385010"/>
                  <a:gd name="connsiteX74" fmla="*/ 374423 w 385010"/>
                  <a:gd name="connsiteY74" fmla="*/ 374423 h 385010"/>
                  <a:gd name="connsiteX75" fmla="*/ 280095 w 385010"/>
                  <a:gd name="connsiteY75" fmla="*/ 374423 h 385010"/>
                  <a:gd name="connsiteX76" fmla="*/ 280095 w 385010"/>
                  <a:gd name="connsiteY76" fmla="*/ 333997 h 385010"/>
                  <a:gd name="connsiteX77" fmla="*/ 190580 w 385010"/>
                  <a:gd name="connsiteY77" fmla="*/ 333997 h 385010"/>
                  <a:gd name="connsiteX78" fmla="*/ 190580 w 385010"/>
                  <a:gd name="connsiteY78" fmla="*/ 374423 h 385010"/>
                  <a:gd name="connsiteX79" fmla="*/ 96253 w 385010"/>
                  <a:gd name="connsiteY79" fmla="*/ 374423 h 385010"/>
                  <a:gd name="connsiteX80" fmla="*/ 96253 w 385010"/>
                  <a:gd name="connsiteY80" fmla="*/ 333997 h 385010"/>
                  <a:gd name="connsiteX81" fmla="*/ 65452 w 385010"/>
                  <a:gd name="connsiteY81" fmla="*/ 333997 h 385010"/>
                  <a:gd name="connsiteX82" fmla="*/ 9625 w 385010"/>
                  <a:gd name="connsiteY82" fmla="*/ 278170 h 385010"/>
                  <a:gd name="connsiteX83" fmla="*/ 65452 w 385010"/>
                  <a:gd name="connsiteY83" fmla="*/ 222344 h 385010"/>
                  <a:gd name="connsiteX84" fmla="*/ 318596 w 385010"/>
                  <a:gd name="connsiteY84" fmla="*/ 222344 h 385010"/>
                  <a:gd name="connsiteX85" fmla="*/ 360947 w 385010"/>
                  <a:gd name="connsiteY85" fmla="*/ 179992 h 385010"/>
                  <a:gd name="connsiteX86" fmla="*/ 318596 w 385010"/>
                  <a:gd name="connsiteY86" fmla="*/ 137641 h 385010"/>
                  <a:gd name="connsiteX87" fmla="*/ 281058 w 385010"/>
                  <a:gd name="connsiteY87" fmla="*/ 137641 h 385010"/>
                  <a:gd name="connsiteX88" fmla="*/ 281058 w 385010"/>
                  <a:gd name="connsiteY88" fmla="*/ 178067 h 385010"/>
                  <a:gd name="connsiteX89" fmla="*/ 186730 w 385010"/>
                  <a:gd name="connsiteY89" fmla="*/ 178067 h 385010"/>
                  <a:gd name="connsiteX90" fmla="*/ 186730 w 385010"/>
                  <a:gd name="connsiteY90" fmla="*/ 137641 h 385010"/>
                  <a:gd name="connsiteX91" fmla="*/ 94328 w 385010"/>
                  <a:gd name="connsiteY91" fmla="*/ 137641 h 385010"/>
                  <a:gd name="connsiteX92" fmla="*/ 54864 w 385010"/>
                  <a:gd name="connsiteY92" fmla="*/ 103953 h 385010"/>
                  <a:gd name="connsiteX93" fmla="*/ 10588 w 385010"/>
                  <a:gd name="connsiteY93" fmla="*/ 103953 h 385010"/>
                  <a:gd name="connsiteX94" fmla="*/ 10588 w 385010"/>
                  <a:gd name="connsiteY94" fmla="*/ 10588 h 385010"/>
                  <a:gd name="connsiteX95" fmla="*/ 104915 w 385010"/>
                  <a:gd name="connsiteY95" fmla="*/ 10588 h 385010"/>
                  <a:gd name="connsiteX96" fmla="*/ 104915 w 385010"/>
                  <a:gd name="connsiteY96" fmla="*/ 104915 h 385010"/>
                  <a:gd name="connsiteX97" fmla="*/ 68340 w 385010"/>
                  <a:gd name="connsiteY97" fmla="*/ 104915 h 385010"/>
                  <a:gd name="connsiteX98" fmla="*/ 94328 w 385010"/>
                  <a:gd name="connsiteY98" fmla="*/ 125128 h 385010"/>
                  <a:gd name="connsiteX99" fmla="*/ 187693 w 385010"/>
                  <a:gd name="connsiteY99" fmla="*/ 125128 h 385010"/>
                  <a:gd name="connsiteX100" fmla="*/ 187693 w 385010"/>
                  <a:gd name="connsiteY100" fmla="*/ 84702 h 385010"/>
                  <a:gd name="connsiteX101" fmla="*/ 282020 w 385010"/>
                  <a:gd name="connsiteY101" fmla="*/ 84702 h 385010"/>
                  <a:gd name="connsiteX102" fmla="*/ 282020 w 385010"/>
                  <a:gd name="connsiteY102" fmla="*/ 125128 h 385010"/>
                  <a:gd name="connsiteX103" fmla="*/ 319559 w 385010"/>
                  <a:gd name="connsiteY103" fmla="*/ 125128 h 385010"/>
                  <a:gd name="connsiteX104" fmla="*/ 375385 w 385010"/>
                  <a:gd name="connsiteY104" fmla="*/ 180955 h 385010"/>
                  <a:gd name="connsiteX105" fmla="*/ 319559 w 385010"/>
                  <a:gd name="connsiteY105" fmla="*/ 236781 h 385010"/>
                  <a:gd name="connsiteX106" fmla="*/ 65452 w 385010"/>
                  <a:gd name="connsiteY106" fmla="*/ 236781 h 385010"/>
                  <a:gd name="connsiteX107" fmla="*/ 23100 w 385010"/>
                  <a:gd name="connsiteY107" fmla="*/ 279133 h 385010"/>
                  <a:gd name="connsiteX108" fmla="*/ 65452 w 385010"/>
                  <a:gd name="connsiteY108" fmla="*/ 321484 h 385010"/>
                  <a:gd name="connsiteX109" fmla="*/ 96253 w 385010"/>
                  <a:gd name="connsiteY109" fmla="*/ 321484 h 385010"/>
                  <a:gd name="connsiteX110" fmla="*/ 96253 w 385010"/>
                  <a:gd name="connsiteY110" fmla="*/ 281058 h 385010"/>
                  <a:gd name="connsiteX111" fmla="*/ 190580 w 385010"/>
                  <a:gd name="connsiteY111" fmla="*/ 281058 h 385010"/>
                  <a:gd name="connsiteX112" fmla="*/ 190580 w 385010"/>
                  <a:gd name="connsiteY112" fmla="*/ 321484 h 385010"/>
                  <a:gd name="connsiteX113" fmla="*/ 280095 w 385010"/>
                  <a:gd name="connsiteY113" fmla="*/ 321484 h 385010"/>
                  <a:gd name="connsiteX114" fmla="*/ 280095 w 385010"/>
                  <a:gd name="connsiteY114" fmla="*/ 281058 h 385010"/>
                  <a:gd name="connsiteX115" fmla="*/ 374423 w 385010"/>
                  <a:gd name="connsiteY115" fmla="*/ 281058 h 385010"/>
                  <a:gd name="connsiteX116" fmla="*/ 374423 w 385010"/>
                  <a:gd name="connsiteY116" fmla="*/ 374423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385010" h="385010">
                    <a:moveTo>
                      <a:pt x="280095" y="270470"/>
                    </a:moveTo>
                    <a:lnTo>
                      <a:pt x="269507" y="270470"/>
                    </a:lnTo>
                    <a:lnTo>
                      <a:pt x="269507" y="281058"/>
                    </a:lnTo>
                    <a:lnTo>
                      <a:pt x="269507" y="311859"/>
                    </a:lnTo>
                    <a:lnTo>
                      <a:pt x="200206" y="311859"/>
                    </a:lnTo>
                    <a:lnTo>
                      <a:pt x="200206" y="281058"/>
                    </a:lnTo>
                    <a:lnTo>
                      <a:pt x="200206" y="270470"/>
                    </a:lnTo>
                    <a:lnTo>
                      <a:pt x="189618" y="270470"/>
                    </a:lnTo>
                    <a:lnTo>
                      <a:pt x="96253" y="270470"/>
                    </a:lnTo>
                    <a:lnTo>
                      <a:pt x="85665" y="270470"/>
                    </a:lnTo>
                    <a:lnTo>
                      <a:pt x="85665" y="281058"/>
                    </a:lnTo>
                    <a:lnTo>
                      <a:pt x="85665" y="311859"/>
                    </a:lnTo>
                    <a:lnTo>
                      <a:pt x="65452" y="311859"/>
                    </a:lnTo>
                    <a:cubicBezTo>
                      <a:pt x="48126" y="311859"/>
                      <a:pt x="33688" y="297421"/>
                      <a:pt x="33688" y="280095"/>
                    </a:cubicBezTo>
                    <a:cubicBezTo>
                      <a:pt x="33688" y="262770"/>
                      <a:pt x="48126" y="248332"/>
                      <a:pt x="65452" y="248332"/>
                    </a:cubicBezTo>
                    <a:lnTo>
                      <a:pt x="318596" y="248332"/>
                    </a:lnTo>
                    <a:cubicBezTo>
                      <a:pt x="355172" y="248332"/>
                      <a:pt x="384048" y="218493"/>
                      <a:pt x="384048" y="182880"/>
                    </a:cubicBezTo>
                    <a:cubicBezTo>
                      <a:pt x="384048" y="147267"/>
                      <a:pt x="354210" y="117428"/>
                      <a:pt x="318596" y="117428"/>
                    </a:cubicBezTo>
                    <a:lnTo>
                      <a:pt x="291646" y="117428"/>
                    </a:lnTo>
                    <a:lnTo>
                      <a:pt x="291646" y="84702"/>
                    </a:lnTo>
                    <a:lnTo>
                      <a:pt x="291646" y="74114"/>
                    </a:lnTo>
                    <a:lnTo>
                      <a:pt x="281058" y="74114"/>
                    </a:lnTo>
                    <a:lnTo>
                      <a:pt x="186730" y="74114"/>
                    </a:lnTo>
                    <a:lnTo>
                      <a:pt x="176142" y="74114"/>
                    </a:lnTo>
                    <a:lnTo>
                      <a:pt x="176142" y="84702"/>
                    </a:lnTo>
                    <a:lnTo>
                      <a:pt x="176142" y="115503"/>
                    </a:lnTo>
                    <a:lnTo>
                      <a:pt x="113578" y="115503"/>
                    </a:lnTo>
                    <a:lnTo>
                      <a:pt x="113578" y="104915"/>
                    </a:lnTo>
                    <a:lnTo>
                      <a:pt x="113578" y="10588"/>
                    </a:lnTo>
                    <a:lnTo>
                      <a:pt x="113578" y="0"/>
                    </a:lnTo>
                    <a:lnTo>
                      <a:pt x="102990" y="0"/>
                    </a:lnTo>
                    <a:lnTo>
                      <a:pt x="10588" y="0"/>
                    </a:lnTo>
                    <a:lnTo>
                      <a:pt x="0" y="0"/>
                    </a:lnTo>
                    <a:lnTo>
                      <a:pt x="0" y="10588"/>
                    </a:lnTo>
                    <a:lnTo>
                      <a:pt x="0" y="104915"/>
                    </a:lnTo>
                    <a:lnTo>
                      <a:pt x="0" y="115503"/>
                    </a:lnTo>
                    <a:lnTo>
                      <a:pt x="10588" y="115503"/>
                    </a:lnTo>
                    <a:lnTo>
                      <a:pt x="47164" y="115503"/>
                    </a:lnTo>
                    <a:cubicBezTo>
                      <a:pt x="50051" y="124166"/>
                      <a:pt x="54864" y="130904"/>
                      <a:pt x="61602" y="136679"/>
                    </a:cubicBezTo>
                    <a:cubicBezTo>
                      <a:pt x="70265" y="144379"/>
                      <a:pt x="82777" y="149192"/>
                      <a:pt x="94328" y="149192"/>
                    </a:cubicBezTo>
                    <a:lnTo>
                      <a:pt x="177105" y="149192"/>
                    </a:lnTo>
                    <a:lnTo>
                      <a:pt x="177105" y="179992"/>
                    </a:lnTo>
                    <a:lnTo>
                      <a:pt x="177105" y="190580"/>
                    </a:lnTo>
                    <a:lnTo>
                      <a:pt x="187693" y="190580"/>
                    </a:lnTo>
                    <a:lnTo>
                      <a:pt x="282020" y="190580"/>
                    </a:lnTo>
                    <a:lnTo>
                      <a:pt x="292608" y="190580"/>
                    </a:lnTo>
                    <a:lnTo>
                      <a:pt x="292608" y="179992"/>
                    </a:lnTo>
                    <a:lnTo>
                      <a:pt x="292608" y="149192"/>
                    </a:lnTo>
                    <a:lnTo>
                      <a:pt x="319559" y="149192"/>
                    </a:lnTo>
                    <a:cubicBezTo>
                      <a:pt x="336884" y="149192"/>
                      <a:pt x="351322" y="163630"/>
                      <a:pt x="351322" y="180955"/>
                    </a:cubicBezTo>
                    <a:cubicBezTo>
                      <a:pt x="351322" y="198280"/>
                      <a:pt x="336884" y="212718"/>
                      <a:pt x="319559" y="212718"/>
                    </a:cubicBezTo>
                    <a:lnTo>
                      <a:pt x="65452" y="212718"/>
                    </a:lnTo>
                    <a:cubicBezTo>
                      <a:pt x="28876" y="212718"/>
                      <a:pt x="0" y="242557"/>
                      <a:pt x="0" y="278170"/>
                    </a:cubicBezTo>
                    <a:cubicBezTo>
                      <a:pt x="0" y="313784"/>
                      <a:pt x="29838" y="343622"/>
                      <a:pt x="65452" y="343622"/>
                    </a:cubicBezTo>
                    <a:lnTo>
                      <a:pt x="85665" y="343622"/>
                    </a:lnTo>
                    <a:lnTo>
                      <a:pt x="85665" y="374423"/>
                    </a:lnTo>
                    <a:lnTo>
                      <a:pt x="85665" y="385011"/>
                    </a:lnTo>
                    <a:lnTo>
                      <a:pt x="96253" y="385011"/>
                    </a:lnTo>
                    <a:lnTo>
                      <a:pt x="190580" y="385011"/>
                    </a:lnTo>
                    <a:lnTo>
                      <a:pt x="201168" y="385011"/>
                    </a:lnTo>
                    <a:lnTo>
                      <a:pt x="201168" y="374423"/>
                    </a:lnTo>
                    <a:lnTo>
                      <a:pt x="201168" y="343622"/>
                    </a:lnTo>
                    <a:lnTo>
                      <a:pt x="270470" y="343622"/>
                    </a:lnTo>
                    <a:lnTo>
                      <a:pt x="270470" y="374423"/>
                    </a:lnTo>
                    <a:lnTo>
                      <a:pt x="270470" y="385011"/>
                    </a:lnTo>
                    <a:lnTo>
                      <a:pt x="281058" y="385011"/>
                    </a:lnTo>
                    <a:lnTo>
                      <a:pt x="375385" y="385011"/>
                    </a:lnTo>
                    <a:lnTo>
                      <a:pt x="385011" y="385011"/>
                    </a:lnTo>
                    <a:lnTo>
                      <a:pt x="385011" y="374423"/>
                    </a:lnTo>
                    <a:lnTo>
                      <a:pt x="385011" y="280095"/>
                    </a:lnTo>
                    <a:lnTo>
                      <a:pt x="385011" y="269507"/>
                    </a:lnTo>
                    <a:lnTo>
                      <a:pt x="374423" y="269507"/>
                    </a:lnTo>
                    <a:lnTo>
                      <a:pt x="280095" y="269507"/>
                    </a:lnTo>
                    <a:lnTo>
                      <a:pt x="280095" y="270470"/>
                    </a:lnTo>
                    <a:close/>
                    <a:moveTo>
                      <a:pt x="374423" y="374423"/>
                    </a:moveTo>
                    <a:lnTo>
                      <a:pt x="280095" y="374423"/>
                    </a:lnTo>
                    <a:lnTo>
                      <a:pt x="280095" y="333997"/>
                    </a:lnTo>
                    <a:lnTo>
                      <a:pt x="190580" y="333997"/>
                    </a:lnTo>
                    <a:lnTo>
                      <a:pt x="190580" y="374423"/>
                    </a:lnTo>
                    <a:lnTo>
                      <a:pt x="96253" y="374423"/>
                    </a:lnTo>
                    <a:lnTo>
                      <a:pt x="96253" y="333997"/>
                    </a:lnTo>
                    <a:lnTo>
                      <a:pt x="65452" y="333997"/>
                    </a:lnTo>
                    <a:cubicBezTo>
                      <a:pt x="34651" y="333997"/>
                      <a:pt x="9625" y="308971"/>
                      <a:pt x="9625" y="278170"/>
                    </a:cubicBezTo>
                    <a:cubicBezTo>
                      <a:pt x="9625" y="247369"/>
                      <a:pt x="34651" y="222344"/>
                      <a:pt x="65452" y="222344"/>
                    </a:cubicBezTo>
                    <a:lnTo>
                      <a:pt x="318596" y="222344"/>
                    </a:lnTo>
                    <a:cubicBezTo>
                      <a:pt x="341697" y="222344"/>
                      <a:pt x="360947" y="203093"/>
                      <a:pt x="360947" y="179992"/>
                    </a:cubicBezTo>
                    <a:cubicBezTo>
                      <a:pt x="360947" y="156892"/>
                      <a:pt x="341697" y="137641"/>
                      <a:pt x="318596" y="137641"/>
                    </a:cubicBezTo>
                    <a:lnTo>
                      <a:pt x="281058" y="137641"/>
                    </a:lnTo>
                    <a:lnTo>
                      <a:pt x="281058" y="178067"/>
                    </a:lnTo>
                    <a:lnTo>
                      <a:pt x="186730" y="178067"/>
                    </a:lnTo>
                    <a:lnTo>
                      <a:pt x="186730" y="137641"/>
                    </a:lnTo>
                    <a:lnTo>
                      <a:pt x="94328" y="137641"/>
                    </a:lnTo>
                    <a:cubicBezTo>
                      <a:pt x="74114" y="137641"/>
                      <a:pt x="57752" y="123203"/>
                      <a:pt x="54864" y="103953"/>
                    </a:cubicBezTo>
                    <a:lnTo>
                      <a:pt x="10588" y="103953"/>
                    </a:lnTo>
                    <a:lnTo>
                      <a:pt x="10588" y="10588"/>
                    </a:lnTo>
                    <a:lnTo>
                      <a:pt x="104915" y="10588"/>
                    </a:lnTo>
                    <a:lnTo>
                      <a:pt x="104915" y="104915"/>
                    </a:lnTo>
                    <a:lnTo>
                      <a:pt x="68340" y="104915"/>
                    </a:lnTo>
                    <a:cubicBezTo>
                      <a:pt x="71227" y="116466"/>
                      <a:pt x="81815" y="125128"/>
                      <a:pt x="94328" y="125128"/>
                    </a:cubicBezTo>
                    <a:lnTo>
                      <a:pt x="187693" y="125128"/>
                    </a:lnTo>
                    <a:lnTo>
                      <a:pt x="187693" y="84702"/>
                    </a:lnTo>
                    <a:lnTo>
                      <a:pt x="282020" y="84702"/>
                    </a:lnTo>
                    <a:lnTo>
                      <a:pt x="282020" y="125128"/>
                    </a:lnTo>
                    <a:lnTo>
                      <a:pt x="319559" y="125128"/>
                    </a:lnTo>
                    <a:cubicBezTo>
                      <a:pt x="350359" y="125128"/>
                      <a:pt x="375385" y="150154"/>
                      <a:pt x="375385" y="180955"/>
                    </a:cubicBezTo>
                    <a:cubicBezTo>
                      <a:pt x="375385" y="211756"/>
                      <a:pt x="350359" y="236781"/>
                      <a:pt x="319559" y="236781"/>
                    </a:cubicBezTo>
                    <a:lnTo>
                      <a:pt x="65452" y="236781"/>
                    </a:lnTo>
                    <a:cubicBezTo>
                      <a:pt x="42351" y="236781"/>
                      <a:pt x="23100" y="256032"/>
                      <a:pt x="23100" y="279133"/>
                    </a:cubicBezTo>
                    <a:cubicBezTo>
                      <a:pt x="23100" y="302233"/>
                      <a:pt x="42351" y="321484"/>
                      <a:pt x="65452" y="321484"/>
                    </a:cubicBezTo>
                    <a:lnTo>
                      <a:pt x="96253" y="321484"/>
                    </a:lnTo>
                    <a:lnTo>
                      <a:pt x="96253" y="281058"/>
                    </a:lnTo>
                    <a:lnTo>
                      <a:pt x="190580" y="281058"/>
                    </a:lnTo>
                    <a:lnTo>
                      <a:pt x="190580" y="321484"/>
                    </a:lnTo>
                    <a:lnTo>
                      <a:pt x="280095" y="321484"/>
                    </a:lnTo>
                    <a:lnTo>
                      <a:pt x="280095" y="281058"/>
                    </a:lnTo>
                    <a:lnTo>
                      <a:pt x="374423" y="281058"/>
                    </a:lnTo>
                    <a:lnTo>
                      <a:pt x="374423" y="374423"/>
                    </a:lnTo>
                    <a:close/>
                  </a:path>
                </a:pathLst>
              </a:custGeom>
              <a:solidFill>
                <a:srgbClr val="FFFFFF"/>
              </a:solidFill>
              <a:ln w="6417" cap="flat">
                <a:noFill/>
                <a:prstDash val="solid"/>
                <a:miter/>
              </a:ln>
            </p:spPr>
            <p:txBody>
              <a:bodyPr rtlCol="0" anchor="ctr"/>
              <a:lstStyle/>
              <a:p>
                <a:endParaRPr lang="en-US" sz="810"/>
              </a:p>
            </p:txBody>
          </p:sp>
          <p:sp>
            <p:nvSpPr>
              <p:cNvPr id="1060" name="Freeform: Shape 1059">
                <a:extLst>
                  <a:ext uri="{FF2B5EF4-FFF2-40B4-BE49-F238E27FC236}">
                    <a16:creationId xmlns:a16="http://schemas.microsoft.com/office/drawing/2014/main" id="{D12136EC-7773-D3AB-C202-E32BABF529BF}"/>
                  </a:ext>
                </a:extLst>
              </p:cNvPr>
              <p:cNvSpPr/>
              <p:nvPr/>
            </p:nvSpPr>
            <p:spPr>
              <a:xfrm>
                <a:off x="6087978" y="3992077"/>
                <a:ext cx="67376" cy="67376"/>
              </a:xfrm>
              <a:custGeom>
                <a:avLst/>
                <a:gdLst>
                  <a:gd name="connsiteX0" fmla="*/ 67377 w 67376"/>
                  <a:gd name="connsiteY0" fmla="*/ 0 h 67376"/>
                  <a:gd name="connsiteX1" fmla="*/ 0 w 67376"/>
                  <a:gd name="connsiteY1" fmla="*/ 0 h 67376"/>
                  <a:gd name="connsiteX2" fmla="*/ 0 w 67376"/>
                  <a:gd name="connsiteY2" fmla="*/ 67377 h 67376"/>
                  <a:gd name="connsiteX3" fmla="*/ 67377 w 67376"/>
                  <a:gd name="connsiteY3" fmla="*/ 67377 h 67376"/>
                  <a:gd name="connsiteX4" fmla="*/ 67377 w 67376"/>
                  <a:gd name="connsiteY4" fmla="*/ 0 h 67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76" h="67376">
                    <a:moveTo>
                      <a:pt x="67377" y="0"/>
                    </a:moveTo>
                    <a:lnTo>
                      <a:pt x="0" y="0"/>
                    </a:lnTo>
                    <a:lnTo>
                      <a:pt x="0" y="67377"/>
                    </a:lnTo>
                    <a:lnTo>
                      <a:pt x="67377" y="67377"/>
                    </a:lnTo>
                    <a:lnTo>
                      <a:pt x="67377" y="0"/>
                    </a:lnTo>
                    <a:close/>
                  </a:path>
                </a:pathLst>
              </a:custGeom>
              <a:solidFill>
                <a:srgbClr val="FFFFFF"/>
              </a:solidFill>
              <a:ln w="6417" cap="flat">
                <a:noFill/>
                <a:prstDash val="solid"/>
                <a:miter/>
              </a:ln>
            </p:spPr>
            <p:txBody>
              <a:bodyPr rtlCol="0" anchor="ctr"/>
              <a:lstStyle/>
              <a:p>
                <a:endParaRPr lang="en-US" sz="810"/>
              </a:p>
            </p:txBody>
          </p:sp>
          <p:sp>
            <p:nvSpPr>
              <p:cNvPr id="1061" name="Freeform: Shape 1060">
                <a:extLst>
                  <a:ext uri="{FF2B5EF4-FFF2-40B4-BE49-F238E27FC236}">
                    <a16:creationId xmlns:a16="http://schemas.microsoft.com/office/drawing/2014/main" id="{FFFD7932-94A1-6187-30A0-0B63525CD0CE}"/>
                  </a:ext>
                </a:extLst>
              </p:cNvPr>
              <p:cNvSpPr/>
              <p:nvPr/>
            </p:nvSpPr>
            <p:spPr>
              <a:xfrm>
                <a:off x="5904136" y="3992077"/>
                <a:ext cx="67376" cy="67376"/>
              </a:xfrm>
              <a:custGeom>
                <a:avLst/>
                <a:gdLst>
                  <a:gd name="connsiteX0" fmla="*/ 0 w 67376"/>
                  <a:gd name="connsiteY0" fmla="*/ 67377 h 67376"/>
                  <a:gd name="connsiteX1" fmla="*/ 67377 w 67376"/>
                  <a:gd name="connsiteY1" fmla="*/ 67377 h 67376"/>
                  <a:gd name="connsiteX2" fmla="*/ 67377 w 67376"/>
                  <a:gd name="connsiteY2" fmla="*/ 0 h 67376"/>
                  <a:gd name="connsiteX3" fmla="*/ 0 w 67376"/>
                  <a:gd name="connsiteY3" fmla="*/ 0 h 67376"/>
                  <a:gd name="connsiteX4" fmla="*/ 0 w 67376"/>
                  <a:gd name="connsiteY4" fmla="*/ 67377 h 67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76" h="67376">
                    <a:moveTo>
                      <a:pt x="0" y="67377"/>
                    </a:moveTo>
                    <a:lnTo>
                      <a:pt x="67377" y="67377"/>
                    </a:lnTo>
                    <a:lnTo>
                      <a:pt x="67377" y="0"/>
                    </a:lnTo>
                    <a:lnTo>
                      <a:pt x="0" y="0"/>
                    </a:lnTo>
                    <a:lnTo>
                      <a:pt x="0" y="67377"/>
                    </a:lnTo>
                    <a:close/>
                  </a:path>
                </a:pathLst>
              </a:custGeom>
              <a:solidFill>
                <a:srgbClr val="FFFFFF"/>
              </a:solidFill>
              <a:ln w="6417" cap="flat">
                <a:noFill/>
                <a:prstDash val="solid"/>
                <a:miter/>
              </a:ln>
            </p:spPr>
            <p:txBody>
              <a:bodyPr rtlCol="0" anchor="ctr"/>
              <a:lstStyle/>
              <a:p>
                <a:endParaRPr lang="en-US" sz="810"/>
              </a:p>
            </p:txBody>
          </p:sp>
          <p:sp>
            <p:nvSpPr>
              <p:cNvPr id="1062" name="Freeform: Shape 1061">
                <a:extLst>
                  <a:ext uri="{FF2B5EF4-FFF2-40B4-BE49-F238E27FC236}">
                    <a16:creationId xmlns:a16="http://schemas.microsoft.com/office/drawing/2014/main" id="{DE87B885-9B53-2A87-7369-EB031233158D}"/>
                  </a:ext>
                </a:extLst>
              </p:cNvPr>
              <p:cNvSpPr/>
              <p:nvPr/>
            </p:nvSpPr>
            <p:spPr>
              <a:xfrm>
                <a:off x="5995576" y="3796685"/>
                <a:ext cx="67376" cy="67376"/>
              </a:xfrm>
              <a:custGeom>
                <a:avLst/>
                <a:gdLst>
                  <a:gd name="connsiteX0" fmla="*/ 0 w 67376"/>
                  <a:gd name="connsiteY0" fmla="*/ 67377 h 67376"/>
                  <a:gd name="connsiteX1" fmla="*/ 67377 w 67376"/>
                  <a:gd name="connsiteY1" fmla="*/ 67377 h 67376"/>
                  <a:gd name="connsiteX2" fmla="*/ 67377 w 67376"/>
                  <a:gd name="connsiteY2" fmla="*/ 0 h 67376"/>
                  <a:gd name="connsiteX3" fmla="*/ 0 w 67376"/>
                  <a:gd name="connsiteY3" fmla="*/ 0 h 67376"/>
                  <a:gd name="connsiteX4" fmla="*/ 0 w 67376"/>
                  <a:gd name="connsiteY4" fmla="*/ 67377 h 67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76" h="67376">
                    <a:moveTo>
                      <a:pt x="0" y="67377"/>
                    </a:moveTo>
                    <a:lnTo>
                      <a:pt x="67377" y="67377"/>
                    </a:lnTo>
                    <a:lnTo>
                      <a:pt x="67377" y="0"/>
                    </a:lnTo>
                    <a:lnTo>
                      <a:pt x="0" y="0"/>
                    </a:lnTo>
                    <a:lnTo>
                      <a:pt x="0" y="67377"/>
                    </a:lnTo>
                    <a:close/>
                  </a:path>
                </a:pathLst>
              </a:custGeom>
              <a:solidFill>
                <a:srgbClr val="FFFFFF"/>
              </a:solidFill>
              <a:ln w="6417" cap="flat">
                <a:noFill/>
                <a:prstDash val="solid"/>
                <a:miter/>
              </a:ln>
            </p:spPr>
            <p:txBody>
              <a:bodyPr rtlCol="0" anchor="ctr"/>
              <a:lstStyle/>
              <a:p>
                <a:endParaRPr lang="en-US" sz="810"/>
              </a:p>
            </p:txBody>
          </p:sp>
          <p:sp>
            <p:nvSpPr>
              <p:cNvPr id="1063" name="Freeform: Shape 1062">
                <a:extLst>
                  <a:ext uri="{FF2B5EF4-FFF2-40B4-BE49-F238E27FC236}">
                    <a16:creationId xmlns:a16="http://schemas.microsoft.com/office/drawing/2014/main" id="{86A6ADB4-E512-6B96-FBB4-8B504A5C4C10}"/>
                  </a:ext>
                </a:extLst>
              </p:cNvPr>
              <p:cNvSpPr/>
              <p:nvPr/>
            </p:nvSpPr>
            <p:spPr>
              <a:xfrm>
                <a:off x="5818471" y="3722570"/>
                <a:ext cx="67376" cy="67376"/>
              </a:xfrm>
              <a:custGeom>
                <a:avLst/>
                <a:gdLst>
                  <a:gd name="connsiteX0" fmla="*/ 67377 w 67376"/>
                  <a:gd name="connsiteY0" fmla="*/ 0 h 67376"/>
                  <a:gd name="connsiteX1" fmla="*/ 0 w 67376"/>
                  <a:gd name="connsiteY1" fmla="*/ 0 h 67376"/>
                  <a:gd name="connsiteX2" fmla="*/ 0 w 67376"/>
                  <a:gd name="connsiteY2" fmla="*/ 67377 h 67376"/>
                  <a:gd name="connsiteX3" fmla="*/ 67377 w 67376"/>
                  <a:gd name="connsiteY3" fmla="*/ 67377 h 67376"/>
                  <a:gd name="connsiteX4" fmla="*/ 67377 w 67376"/>
                  <a:gd name="connsiteY4" fmla="*/ 0 h 67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76" h="67376">
                    <a:moveTo>
                      <a:pt x="67377" y="0"/>
                    </a:moveTo>
                    <a:lnTo>
                      <a:pt x="0" y="0"/>
                    </a:lnTo>
                    <a:lnTo>
                      <a:pt x="0" y="67377"/>
                    </a:lnTo>
                    <a:lnTo>
                      <a:pt x="67377" y="67377"/>
                    </a:lnTo>
                    <a:lnTo>
                      <a:pt x="67377" y="0"/>
                    </a:lnTo>
                    <a:close/>
                  </a:path>
                </a:pathLst>
              </a:custGeom>
              <a:solidFill>
                <a:srgbClr val="FFFFFF"/>
              </a:solidFill>
              <a:ln w="6417" cap="flat">
                <a:noFill/>
                <a:prstDash val="solid"/>
                <a:miter/>
              </a:ln>
            </p:spPr>
            <p:txBody>
              <a:bodyPr rtlCol="0" anchor="ctr"/>
              <a:lstStyle/>
              <a:p>
                <a:endParaRPr lang="en-US" sz="810"/>
              </a:p>
            </p:txBody>
          </p:sp>
        </p:grpSp>
        <p:sp>
          <p:nvSpPr>
            <p:cNvPr id="1064" name="TextBox 1063">
              <a:extLst>
                <a:ext uri="{FF2B5EF4-FFF2-40B4-BE49-F238E27FC236}">
                  <a16:creationId xmlns:a16="http://schemas.microsoft.com/office/drawing/2014/main" id="{E3EBE771-566A-E9EB-580A-4BBE3842C33D}"/>
                </a:ext>
              </a:extLst>
            </p:cNvPr>
            <p:cNvSpPr txBox="1"/>
            <p:nvPr/>
          </p:nvSpPr>
          <p:spPr>
            <a:xfrm>
              <a:off x="5648726" y="4043034"/>
              <a:ext cx="68480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Logic Flow</a:t>
              </a:r>
            </a:p>
          </p:txBody>
        </p:sp>
      </p:grpSp>
      <p:grpSp>
        <p:nvGrpSpPr>
          <p:cNvPr id="1065" name="Graphic 4">
            <a:extLst>
              <a:ext uri="{FF2B5EF4-FFF2-40B4-BE49-F238E27FC236}">
                <a16:creationId xmlns:a16="http://schemas.microsoft.com/office/drawing/2014/main" id="{EB0D5EF7-C901-4F03-306B-3A400D285E02}"/>
              </a:ext>
            </a:extLst>
          </p:cNvPr>
          <p:cNvGrpSpPr/>
          <p:nvPr/>
        </p:nvGrpSpPr>
        <p:grpSpPr>
          <a:xfrm>
            <a:off x="6101415" y="2614123"/>
            <a:ext cx="814647" cy="766848"/>
            <a:chOff x="6400350" y="3698507"/>
            <a:chExt cx="814647" cy="766848"/>
          </a:xfrm>
        </p:grpSpPr>
        <p:grpSp>
          <p:nvGrpSpPr>
            <p:cNvPr id="1066" name="Graphic 4">
              <a:extLst>
                <a:ext uri="{FF2B5EF4-FFF2-40B4-BE49-F238E27FC236}">
                  <a16:creationId xmlns:a16="http://schemas.microsoft.com/office/drawing/2014/main" id="{A6362346-25E6-814E-9EA5-3F6FC73AB9A4}"/>
                </a:ext>
              </a:extLst>
            </p:cNvPr>
            <p:cNvGrpSpPr/>
            <p:nvPr/>
          </p:nvGrpSpPr>
          <p:grpSpPr>
            <a:xfrm>
              <a:off x="6636105" y="3698507"/>
              <a:ext cx="336691" cy="385106"/>
              <a:chOff x="6636105" y="3698507"/>
              <a:chExt cx="336691" cy="385106"/>
            </a:xfrm>
          </p:grpSpPr>
          <p:sp>
            <p:nvSpPr>
              <p:cNvPr id="1067" name="Freeform: Shape 1066">
                <a:extLst>
                  <a:ext uri="{FF2B5EF4-FFF2-40B4-BE49-F238E27FC236}">
                    <a16:creationId xmlns:a16="http://schemas.microsoft.com/office/drawing/2014/main" id="{B451770C-E9C8-480E-D1EB-6E7861AB1FEF}"/>
                  </a:ext>
                </a:extLst>
              </p:cNvPr>
              <p:cNvSpPr/>
              <p:nvPr/>
            </p:nvSpPr>
            <p:spPr>
              <a:xfrm>
                <a:off x="6716765" y="3861751"/>
                <a:ext cx="42607" cy="55922"/>
              </a:xfrm>
              <a:custGeom>
                <a:avLst/>
                <a:gdLst>
                  <a:gd name="connsiteX0" fmla="*/ 0 w 42607"/>
                  <a:gd name="connsiteY0" fmla="*/ 21945 h 55922"/>
                  <a:gd name="connsiteX1" fmla="*/ 0 w 42607"/>
                  <a:gd name="connsiteY1" fmla="*/ 33977 h 55922"/>
                  <a:gd name="connsiteX2" fmla="*/ 35100 w 42607"/>
                  <a:gd name="connsiteY2" fmla="*/ 55923 h 55922"/>
                  <a:gd name="connsiteX3" fmla="*/ 42608 w 42607"/>
                  <a:gd name="connsiteY3" fmla="*/ 43795 h 55922"/>
                  <a:gd name="connsiteX4" fmla="*/ 17197 w 42607"/>
                  <a:gd name="connsiteY4" fmla="*/ 27913 h 55922"/>
                  <a:gd name="connsiteX5" fmla="*/ 42608 w 42607"/>
                  <a:gd name="connsiteY5" fmla="*/ 12032 h 55922"/>
                  <a:gd name="connsiteX6" fmla="*/ 35100 w 42607"/>
                  <a:gd name="connsiteY6" fmla="*/ 0 h 55922"/>
                  <a:gd name="connsiteX7" fmla="*/ 0 w 42607"/>
                  <a:gd name="connsiteY7" fmla="*/ 21945 h 5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07" h="55922">
                    <a:moveTo>
                      <a:pt x="0" y="21945"/>
                    </a:moveTo>
                    <a:lnTo>
                      <a:pt x="0" y="33977"/>
                    </a:lnTo>
                    <a:lnTo>
                      <a:pt x="35100" y="55923"/>
                    </a:lnTo>
                    <a:lnTo>
                      <a:pt x="42608" y="43795"/>
                    </a:lnTo>
                    <a:lnTo>
                      <a:pt x="17197" y="27913"/>
                    </a:lnTo>
                    <a:lnTo>
                      <a:pt x="42608" y="12032"/>
                    </a:lnTo>
                    <a:lnTo>
                      <a:pt x="35100" y="0"/>
                    </a:lnTo>
                    <a:lnTo>
                      <a:pt x="0" y="21945"/>
                    </a:lnTo>
                    <a:close/>
                  </a:path>
                </a:pathLst>
              </a:custGeom>
              <a:solidFill>
                <a:srgbClr val="2D5967"/>
              </a:solidFill>
              <a:ln w="6417" cap="flat">
                <a:noFill/>
                <a:prstDash val="solid"/>
                <a:miter/>
              </a:ln>
            </p:spPr>
            <p:txBody>
              <a:bodyPr rtlCol="0" anchor="ctr"/>
              <a:lstStyle/>
              <a:p>
                <a:endParaRPr lang="en-US" sz="810"/>
              </a:p>
            </p:txBody>
          </p:sp>
          <p:sp>
            <p:nvSpPr>
              <p:cNvPr id="1068" name="Freeform: Shape 1067">
                <a:extLst>
                  <a:ext uri="{FF2B5EF4-FFF2-40B4-BE49-F238E27FC236}">
                    <a16:creationId xmlns:a16="http://schemas.microsoft.com/office/drawing/2014/main" id="{11779C0A-51DE-2C88-7004-502EA305F626}"/>
                  </a:ext>
                </a:extLst>
              </p:cNvPr>
              <p:cNvSpPr/>
              <p:nvPr/>
            </p:nvSpPr>
            <p:spPr>
              <a:xfrm>
                <a:off x="6805125" y="3861751"/>
                <a:ext cx="42607" cy="55922"/>
              </a:xfrm>
              <a:custGeom>
                <a:avLst/>
                <a:gdLst>
                  <a:gd name="connsiteX0" fmla="*/ 42608 w 42607"/>
                  <a:gd name="connsiteY0" fmla="*/ 33977 h 55922"/>
                  <a:gd name="connsiteX1" fmla="*/ 42608 w 42607"/>
                  <a:gd name="connsiteY1" fmla="*/ 21945 h 55922"/>
                  <a:gd name="connsiteX2" fmla="*/ 7508 w 42607"/>
                  <a:gd name="connsiteY2" fmla="*/ 0 h 55922"/>
                  <a:gd name="connsiteX3" fmla="*/ 0 w 42607"/>
                  <a:gd name="connsiteY3" fmla="*/ 12032 h 55922"/>
                  <a:gd name="connsiteX4" fmla="*/ 25410 w 42607"/>
                  <a:gd name="connsiteY4" fmla="*/ 27913 h 55922"/>
                  <a:gd name="connsiteX5" fmla="*/ 0 w 42607"/>
                  <a:gd name="connsiteY5" fmla="*/ 43795 h 55922"/>
                  <a:gd name="connsiteX6" fmla="*/ 7508 w 42607"/>
                  <a:gd name="connsiteY6" fmla="*/ 55923 h 55922"/>
                  <a:gd name="connsiteX7" fmla="*/ 42608 w 42607"/>
                  <a:gd name="connsiteY7" fmla="*/ 33977 h 5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07" h="55922">
                    <a:moveTo>
                      <a:pt x="42608" y="33977"/>
                    </a:moveTo>
                    <a:lnTo>
                      <a:pt x="42608" y="21945"/>
                    </a:lnTo>
                    <a:lnTo>
                      <a:pt x="7508" y="0"/>
                    </a:lnTo>
                    <a:lnTo>
                      <a:pt x="0" y="12032"/>
                    </a:lnTo>
                    <a:lnTo>
                      <a:pt x="25410" y="27913"/>
                    </a:lnTo>
                    <a:lnTo>
                      <a:pt x="0" y="43795"/>
                    </a:lnTo>
                    <a:lnTo>
                      <a:pt x="7508" y="55923"/>
                    </a:lnTo>
                    <a:lnTo>
                      <a:pt x="42608" y="33977"/>
                    </a:lnTo>
                    <a:close/>
                  </a:path>
                </a:pathLst>
              </a:custGeom>
              <a:solidFill>
                <a:srgbClr val="2D5967"/>
              </a:solidFill>
              <a:ln w="6417" cap="flat">
                <a:noFill/>
                <a:prstDash val="solid"/>
                <a:miter/>
              </a:ln>
            </p:spPr>
            <p:txBody>
              <a:bodyPr rtlCol="0" anchor="ctr"/>
              <a:lstStyle/>
              <a:p>
                <a:endParaRPr lang="en-US" sz="810"/>
              </a:p>
            </p:txBody>
          </p:sp>
          <p:sp>
            <p:nvSpPr>
              <p:cNvPr id="1069" name="Freeform: Shape 1068">
                <a:extLst>
                  <a:ext uri="{FF2B5EF4-FFF2-40B4-BE49-F238E27FC236}">
                    <a16:creationId xmlns:a16="http://schemas.microsoft.com/office/drawing/2014/main" id="{5DA024CE-052B-0290-E24D-259F91519CCF}"/>
                  </a:ext>
                </a:extLst>
              </p:cNvPr>
              <p:cNvSpPr/>
              <p:nvPr/>
            </p:nvSpPr>
            <p:spPr>
              <a:xfrm>
                <a:off x="6768998" y="3860981"/>
                <a:ext cx="26116" cy="57751"/>
              </a:xfrm>
              <a:custGeom>
                <a:avLst/>
                <a:gdLst>
                  <a:gd name="connsiteX0" fmla="*/ 0 w 26116"/>
                  <a:gd name="connsiteY0" fmla="*/ 57752 h 57751"/>
                  <a:gd name="connsiteX1" fmla="*/ 14438 w 26116"/>
                  <a:gd name="connsiteY1" fmla="*/ 57752 h 57751"/>
                  <a:gd name="connsiteX2" fmla="*/ 26116 w 26116"/>
                  <a:gd name="connsiteY2" fmla="*/ 0 h 57751"/>
                  <a:gd name="connsiteX3" fmla="*/ 11551 w 26116"/>
                  <a:gd name="connsiteY3" fmla="*/ 0 h 57751"/>
                  <a:gd name="connsiteX4" fmla="*/ 0 w 26116"/>
                  <a:gd name="connsiteY4" fmla="*/ 57752 h 5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16" h="57751">
                    <a:moveTo>
                      <a:pt x="0" y="57752"/>
                    </a:moveTo>
                    <a:lnTo>
                      <a:pt x="14438" y="57752"/>
                    </a:lnTo>
                    <a:lnTo>
                      <a:pt x="26116" y="0"/>
                    </a:lnTo>
                    <a:lnTo>
                      <a:pt x="11551" y="0"/>
                    </a:lnTo>
                    <a:lnTo>
                      <a:pt x="0" y="57752"/>
                    </a:lnTo>
                    <a:close/>
                  </a:path>
                </a:pathLst>
              </a:custGeom>
              <a:solidFill>
                <a:srgbClr val="2D5967"/>
              </a:solidFill>
              <a:ln w="6417" cap="flat">
                <a:noFill/>
                <a:prstDash val="solid"/>
                <a:miter/>
              </a:ln>
            </p:spPr>
            <p:txBody>
              <a:bodyPr rtlCol="0" anchor="ctr"/>
              <a:lstStyle/>
              <a:p>
                <a:endParaRPr lang="en-US" sz="810"/>
              </a:p>
            </p:txBody>
          </p:sp>
          <p:sp>
            <p:nvSpPr>
              <p:cNvPr id="1070" name="Freeform: Shape 1069">
                <a:extLst>
                  <a:ext uri="{FF2B5EF4-FFF2-40B4-BE49-F238E27FC236}">
                    <a16:creationId xmlns:a16="http://schemas.microsoft.com/office/drawing/2014/main" id="{C2ED070A-32B9-443B-4160-139B766CAD5C}"/>
                  </a:ext>
                </a:extLst>
              </p:cNvPr>
              <p:cNvSpPr/>
              <p:nvPr/>
            </p:nvSpPr>
            <p:spPr>
              <a:xfrm>
                <a:off x="6646757" y="3710057"/>
                <a:ext cx="270277" cy="361428"/>
              </a:xfrm>
              <a:custGeom>
                <a:avLst/>
                <a:gdLst>
                  <a:gd name="connsiteX0" fmla="*/ 201746 w 270277"/>
                  <a:gd name="connsiteY0" fmla="*/ 308008 h 361428"/>
                  <a:gd name="connsiteX1" fmla="*/ 201746 w 270277"/>
                  <a:gd name="connsiteY1" fmla="*/ 307816 h 361428"/>
                  <a:gd name="connsiteX2" fmla="*/ 197511 w 270277"/>
                  <a:gd name="connsiteY2" fmla="*/ 301945 h 361428"/>
                  <a:gd name="connsiteX3" fmla="*/ 135332 w 270277"/>
                  <a:gd name="connsiteY3" fmla="*/ 345547 h 361428"/>
                  <a:gd name="connsiteX4" fmla="*/ 14374 w 270277"/>
                  <a:gd name="connsiteY4" fmla="*/ 184228 h 361428"/>
                  <a:gd name="connsiteX5" fmla="*/ 14374 w 270277"/>
                  <a:gd name="connsiteY5" fmla="*/ 64874 h 361428"/>
                  <a:gd name="connsiteX6" fmla="*/ 135139 w 270277"/>
                  <a:gd name="connsiteY6" fmla="*/ 15304 h 361428"/>
                  <a:gd name="connsiteX7" fmla="*/ 256161 w 270277"/>
                  <a:gd name="connsiteY7" fmla="*/ 64874 h 361428"/>
                  <a:gd name="connsiteX8" fmla="*/ 256161 w 270277"/>
                  <a:gd name="connsiteY8" fmla="*/ 184228 h 361428"/>
                  <a:gd name="connsiteX9" fmla="*/ 245380 w 270277"/>
                  <a:gd name="connsiteY9" fmla="*/ 231488 h 361428"/>
                  <a:gd name="connsiteX10" fmla="*/ 257765 w 270277"/>
                  <a:gd name="connsiteY10" fmla="*/ 240439 h 361428"/>
                  <a:gd name="connsiteX11" fmla="*/ 270277 w 270277"/>
                  <a:gd name="connsiteY11" fmla="*/ 184901 h 361428"/>
                  <a:gd name="connsiteX12" fmla="*/ 270277 w 270277"/>
                  <a:gd name="connsiteY12" fmla="*/ 55345 h 361428"/>
                  <a:gd name="connsiteX13" fmla="*/ 135139 w 270277"/>
                  <a:gd name="connsiteY13" fmla="*/ 0 h 361428"/>
                  <a:gd name="connsiteX14" fmla="*/ 0 w 270277"/>
                  <a:gd name="connsiteY14" fmla="*/ 55345 h 361428"/>
                  <a:gd name="connsiteX15" fmla="*/ 0 w 270277"/>
                  <a:gd name="connsiteY15" fmla="*/ 184805 h 361428"/>
                  <a:gd name="connsiteX16" fmla="*/ 131995 w 270277"/>
                  <a:gd name="connsiteY16" fmla="*/ 359792 h 361428"/>
                  <a:gd name="connsiteX17" fmla="*/ 135139 w 270277"/>
                  <a:gd name="connsiteY17" fmla="*/ 361429 h 361428"/>
                  <a:gd name="connsiteX18" fmla="*/ 138412 w 270277"/>
                  <a:gd name="connsiteY18" fmla="*/ 359792 h 361428"/>
                  <a:gd name="connsiteX19" fmla="*/ 205917 w 270277"/>
                  <a:gd name="connsiteY19" fmla="*/ 313399 h 361428"/>
                  <a:gd name="connsiteX20" fmla="*/ 201746 w 270277"/>
                  <a:gd name="connsiteY20" fmla="*/ 308008 h 36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0277" h="361428">
                    <a:moveTo>
                      <a:pt x="201746" y="308008"/>
                    </a:moveTo>
                    <a:lnTo>
                      <a:pt x="201746" y="307816"/>
                    </a:lnTo>
                    <a:lnTo>
                      <a:pt x="197511" y="301945"/>
                    </a:lnTo>
                    <a:cubicBezTo>
                      <a:pt x="180377" y="318115"/>
                      <a:pt x="158561" y="333323"/>
                      <a:pt x="135332" y="345547"/>
                    </a:cubicBezTo>
                    <a:cubicBezTo>
                      <a:pt x="63142" y="307720"/>
                      <a:pt x="18032" y="247562"/>
                      <a:pt x="14374" y="184228"/>
                    </a:cubicBezTo>
                    <a:lnTo>
                      <a:pt x="14374" y="64874"/>
                    </a:lnTo>
                    <a:lnTo>
                      <a:pt x="135139" y="15304"/>
                    </a:lnTo>
                    <a:lnTo>
                      <a:pt x="256161" y="64874"/>
                    </a:lnTo>
                    <a:lnTo>
                      <a:pt x="256161" y="184228"/>
                    </a:lnTo>
                    <a:cubicBezTo>
                      <a:pt x="255262" y="199724"/>
                      <a:pt x="251027" y="216665"/>
                      <a:pt x="245380" y="231488"/>
                    </a:cubicBezTo>
                    <a:cubicBezTo>
                      <a:pt x="245380" y="231488"/>
                      <a:pt x="257765" y="240343"/>
                      <a:pt x="257765" y="240439"/>
                    </a:cubicBezTo>
                    <a:cubicBezTo>
                      <a:pt x="264823" y="223114"/>
                      <a:pt x="269251" y="203093"/>
                      <a:pt x="270277" y="184901"/>
                    </a:cubicBezTo>
                    <a:lnTo>
                      <a:pt x="270277" y="55345"/>
                    </a:lnTo>
                    <a:lnTo>
                      <a:pt x="135139" y="0"/>
                    </a:lnTo>
                    <a:lnTo>
                      <a:pt x="0" y="55345"/>
                    </a:lnTo>
                    <a:lnTo>
                      <a:pt x="0" y="184805"/>
                    </a:lnTo>
                    <a:cubicBezTo>
                      <a:pt x="3978" y="254299"/>
                      <a:pt x="53260" y="319655"/>
                      <a:pt x="131995" y="359792"/>
                    </a:cubicBezTo>
                    <a:lnTo>
                      <a:pt x="135139" y="361429"/>
                    </a:lnTo>
                    <a:lnTo>
                      <a:pt x="138412" y="359792"/>
                    </a:lnTo>
                    <a:cubicBezTo>
                      <a:pt x="164015" y="346702"/>
                      <a:pt x="187115" y="331013"/>
                      <a:pt x="205917" y="313399"/>
                    </a:cubicBezTo>
                    <a:cubicBezTo>
                      <a:pt x="204569" y="311570"/>
                      <a:pt x="203093" y="309837"/>
                      <a:pt x="201746" y="308008"/>
                    </a:cubicBezTo>
                    <a:close/>
                  </a:path>
                </a:pathLst>
              </a:custGeom>
              <a:solidFill>
                <a:srgbClr val="2D5967"/>
              </a:solidFill>
              <a:ln w="6417" cap="flat">
                <a:noFill/>
                <a:prstDash val="solid"/>
                <a:miter/>
              </a:ln>
            </p:spPr>
            <p:txBody>
              <a:bodyPr rtlCol="0" anchor="ctr"/>
              <a:lstStyle/>
              <a:p>
                <a:endParaRPr lang="en-US" sz="810"/>
              </a:p>
            </p:txBody>
          </p:sp>
          <p:sp>
            <p:nvSpPr>
              <p:cNvPr id="1071" name="Freeform: Shape 1070">
                <a:extLst>
                  <a:ext uri="{FF2B5EF4-FFF2-40B4-BE49-F238E27FC236}">
                    <a16:creationId xmlns:a16="http://schemas.microsoft.com/office/drawing/2014/main" id="{D3D58BC1-AB6A-A009-7721-6064AE4259EB}"/>
                  </a:ext>
                </a:extLst>
              </p:cNvPr>
              <p:cNvSpPr/>
              <p:nvPr/>
            </p:nvSpPr>
            <p:spPr>
              <a:xfrm>
                <a:off x="6688082" y="3795145"/>
                <a:ext cx="269891" cy="269699"/>
              </a:xfrm>
              <a:custGeom>
                <a:avLst/>
                <a:gdLst>
                  <a:gd name="connsiteX0" fmla="*/ 216633 w 269891"/>
                  <a:gd name="connsiteY0" fmla="*/ 168635 h 269699"/>
                  <a:gd name="connsiteX1" fmla="*/ 176527 w 269891"/>
                  <a:gd name="connsiteY1" fmla="*/ 139663 h 269699"/>
                  <a:gd name="connsiteX2" fmla="*/ 176399 w 269891"/>
                  <a:gd name="connsiteY2" fmla="*/ 139663 h 269699"/>
                  <a:gd name="connsiteX3" fmla="*/ 176399 w 269891"/>
                  <a:gd name="connsiteY3" fmla="*/ 139470 h 269699"/>
                  <a:gd name="connsiteX4" fmla="*/ 188141 w 269891"/>
                  <a:gd name="connsiteY4" fmla="*/ 94135 h 269699"/>
                  <a:gd name="connsiteX5" fmla="*/ 94007 w 269891"/>
                  <a:gd name="connsiteY5" fmla="*/ 0 h 269699"/>
                  <a:gd name="connsiteX6" fmla="*/ 0 w 269891"/>
                  <a:gd name="connsiteY6" fmla="*/ 94135 h 269699"/>
                  <a:gd name="connsiteX7" fmla="*/ 94135 w 269891"/>
                  <a:gd name="connsiteY7" fmla="*/ 188270 h 269699"/>
                  <a:gd name="connsiteX8" fmla="*/ 139951 w 269891"/>
                  <a:gd name="connsiteY8" fmla="*/ 176335 h 269699"/>
                  <a:gd name="connsiteX9" fmla="*/ 139566 w 269891"/>
                  <a:gd name="connsiteY9" fmla="*/ 176527 h 269699"/>
                  <a:gd name="connsiteX10" fmla="*/ 139566 w 269891"/>
                  <a:gd name="connsiteY10" fmla="*/ 175950 h 269699"/>
                  <a:gd name="connsiteX11" fmla="*/ 139951 w 269891"/>
                  <a:gd name="connsiteY11" fmla="*/ 176335 h 269699"/>
                  <a:gd name="connsiteX12" fmla="*/ 169019 w 269891"/>
                  <a:gd name="connsiteY12" fmla="*/ 216665 h 269699"/>
                  <a:gd name="connsiteX13" fmla="*/ 200462 w 269891"/>
                  <a:gd name="connsiteY13" fmla="*/ 253145 h 269699"/>
                  <a:gd name="connsiteX14" fmla="*/ 217017 w 269891"/>
                  <a:gd name="connsiteY14" fmla="*/ 269700 h 269699"/>
                  <a:gd name="connsiteX15" fmla="*/ 269892 w 269891"/>
                  <a:gd name="connsiteY15" fmla="*/ 216857 h 269699"/>
                  <a:gd name="connsiteX16" fmla="*/ 253337 w 269891"/>
                  <a:gd name="connsiteY16" fmla="*/ 200302 h 269699"/>
                  <a:gd name="connsiteX17" fmla="*/ 216761 w 269891"/>
                  <a:gd name="connsiteY17" fmla="*/ 168731 h 269699"/>
                  <a:gd name="connsiteX18" fmla="*/ 216633 w 269891"/>
                  <a:gd name="connsiteY18" fmla="*/ 168635 h 269699"/>
                  <a:gd name="connsiteX19" fmla="*/ 152528 w 269891"/>
                  <a:gd name="connsiteY19" fmla="*/ 167768 h 269699"/>
                  <a:gd name="connsiteX20" fmla="*/ 153298 w 269891"/>
                  <a:gd name="connsiteY20" fmla="*/ 167095 h 269699"/>
                  <a:gd name="connsiteX21" fmla="*/ 154774 w 269891"/>
                  <a:gd name="connsiteY21" fmla="*/ 165843 h 269699"/>
                  <a:gd name="connsiteX22" fmla="*/ 160741 w 269891"/>
                  <a:gd name="connsiteY22" fmla="*/ 160453 h 269699"/>
                  <a:gd name="connsiteX23" fmla="*/ 168057 w 269891"/>
                  <a:gd name="connsiteY23" fmla="*/ 152272 h 269699"/>
                  <a:gd name="connsiteX24" fmla="*/ 207713 w 269891"/>
                  <a:gd name="connsiteY24" fmla="*/ 180859 h 269699"/>
                  <a:gd name="connsiteX25" fmla="*/ 242556 w 269891"/>
                  <a:gd name="connsiteY25" fmla="*/ 210889 h 269699"/>
                  <a:gd name="connsiteX26" fmla="*/ 248396 w 269891"/>
                  <a:gd name="connsiteY26" fmla="*/ 216761 h 269699"/>
                  <a:gd name="connsiteX27" fmla="*/ 217017 w 269891"/>
                  <a:gd name="connsiteY27" fmla="*/ 248139 h 269699"/>
                  <a:gd name="connsiteX28" fmla="*/ 211179 w 269891"/>
                  <a:gd name="connsiteY28" fmla="*/ 242268 h 269699"/>
                  <a:gd name="connsiteX29" fmla="*/ 181212 w 269891"/>
                  <a:gd name="connsiteY29" fmla="*/ 207521 h 269699"/>
                  <a:gd name="connsiteX30" fmla="*/ 152657 w 269891"/>
                  <a:gd name="connsiteY30" fmla="*/ 167768 h 269699"/>
                  <a:gd name="connsiteX31" fmla="*/ 152528 w 269891"/>
                  <a:gd name="connsiteY31" fmla="*/ 167768 h 269699"/>
                  <a:gd name="connsiteX32" fmla="*/ 94007 w 269891"/>
                  <a:gd name="connsiteY32" fmla="*/ 14245 h 269699"/>
                  <a:gd name="connsiteX33" fmla="*/ 173896 w 269891"/>
                  <a:gd name="connsiteY33" fmla="*/ 94135 h 269699"/>
                  <a:gd name="connsiteX34" fmla="*/ 94007 w 269891"/>
                  <a:gd name="connsiteY34" fmla="*/ 174025 h 269699"/>
                  <a:gd name="connsiteX35" fmla="*/ 14117 w 269891"/>
                  <a:gd name="connsiteY35" fmla="*/ 94135 h 269699"/>
                  <a:gd name="connsiteX36" fmla="*/ 94007 w 269891"/>
                  <a:gd name="connsiteY36" fmla="*/ 14245 h 26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9891" h="269699">
                    <a:moveTo>
                      <a:pt x="216633" y="168635"/>
                    </a:moveTo>
                    <a:lnTo>
                      <a:pt x="176527" y="139663"/>
                    </a:lnTo>
                    <a:cubicBezTo>
                      <a:pt x="176527" y="139663"/>
                      <a:pt x="176527" y="139663"/>
                      <a:pt x="176399" y="139663"/>
                    </a:cubicBezTo>
                    <a:lnTo>
                      <a:pt x="176399" y="139470"/>
                    </a:lnTo>
                    <a:cubicBezTo>
                      <a:pt x="183907" y="125995"/>
                      <a:pt x="188141" y="110594"/>
                      <a:pt x="188141" y="94135"/>
                    </a:cubicBezTo>
                    <a:cubicBezTo>
                      <a:pt x="188141" y="42255"/>
                      <a:pt x="145919" y="0"/>
                      <a:pt x="94007" y="0"/>
                    </a:cubicBezTo>
                    <a:cubicBezTo>
                      <a:pt x="42158" y="0"/>
                      <a:pt x="0" y="42255"/>
                      <a:pt x="0" y="94135"/>
                    </a:cubicBezTo>
                    <a:cubicBezTo>
                      <a:pt x="0" y="146015"/>
                      <a:pt x="42223" y="188270"/>
                      <a:pt x="94135" y="188270"/>
                    </a:cubicBezTo>
                    <a:cubicBezTo>
                      <a:pt x="110755" y="188270"/>
                      <a:pt x="126347" y="183939"/>
                      <a:pt x="139951" y="176335"/>
                    </a:cubicBezTo>
                    <a:cubicBezTo>
                      <a:pt x="139823" y="176335"/>
                      <a:pt x="139631" y="176431"/>
                      <a:pt x="139566" y="176527"/>
                    </a:cubicBezTo>
                    <a:lnTo>
                      <a:pt x="139566" y="175950"/>
                    </a:lnTo>
                    <a:lnTo>
                      <a:pt x="139951" y="176335"/>
                    </a:lnTo>
                    <a:lnTo>
                      <a:pt x="169019" y="216665"/>
                    </a:lnTo>
                    <a:cubicBezTo>
                      <a:pt x="179030" y="230044"/>
                      <a:pt x="189617" y="242364"/>
                      <a:pt x="200462" y="253145"/>
                    </a:cubicBezTo>
                    <a:lnTo>
                      <a:pt x="217017" y="269700"/>
                    </a:lnTo>
                    <a:lnTo>
                      <a:pt x="269892" y="216857"/>
                    </a:lnTo>
                    <a:lnTo>
                      <a:pt x="253337" y="200302"/>
                    </a:lnTo>
                    <a:cubicBezTo>
                      <a:pt x="242428" y="189425"/>
                      <a:pt x="230236" y="178837"/>
                      <a:pt x="216761" y="168731"/>
                    </a:cubicBezTo>
                    <a:lnTo>
                      <a:pt x="216633" y="168635"/>
                    </a:lnTo>
                    <a:close/>
                    <a:moveTo>
                      <a:pt x="152528" y="167768"/>
                    </a:moveTo>
                    <a:cubicBezTo>
                      <a:pt x="152528" y="167768"/>
                      <a:pt x="153042" y="167287"/>
                      <a:pt x="153298" y="167095"/>
                    </a:cubicBezTo>
                    <a:cubicBezTo>
                      <a:pt x="153812" y="166710"/>
                      <a:pt x="154261" y="166228"/>
                      <a:pt x="154774" y="165843"/>
                    </a:cubicBezTo>
                    <a:cubicBezTo>
                      <a:pt x="156763" y="164111"/>
                      <a:pt x="158817" y="162378"/>
                      <a:pt x="160741" y="160453"/>
                    </a:cubicBezTo>
                    <a:cubicBezTo>
                      <a:pt x="163308" y="157854"/>
                      <a:pt x="165747" y="155063"/>
                      <a:pt x="168057" y="152272"/>
                    </a:cubicBezTo>
                    <a:lnTo>
                      <a:pt x="207713" y="180859"/>
                    </a:lnTo>
                    <a:cubicBezTo>
                      <a:pt x="220483" y="190484"/>
                      <a:pt x="232225" y="200591"/>
                      <a:pt x="242556" y="210889"/>
                    </a:cubicBezTo>
                    <a:lnTo>
                      <a:pt x="248396" y="216761"/>
                    </a:lnTo>
                    <a:lnTo>
                      <a:pt x="217017" y="248139"/>
                    </a:lnTo>
                    <a:lnTo>
                      <a:pt x="211179" y="242268"/>
                    </a:lnTo>
                    <a:cubicBezTo>
                      <a:pt x="200847" y="231969"/>
                      <a:pt x="190773" y="220226"/>
                      <a:pt x="181212" y="207521"/>
                    </a:cubicBezTo>
                    <a:lnTo>
                      <a:pt x="152657" y="167768"/>
                    </a:lnTo>
                    <a:lnTo>
                      <a:pt x="152528" y="167768"/>
                    </a:lnTo>
                    <a:close/>
                    <a:moveTo>
                      <a:pt x="94007" y="14245"/>
                    </a:moveTo>
                    <a:cubicBezTo>
                      <a:pt x="138091" y="14245"/>
                      <a:pt x="173896" y="50051"/>
                      <a:pt x="173896" y="94135"/>
                    </a:cubicBezTo>
                    <a:cubicBezTo>
                      <a:pt x="173896" y="138219"/>
                      <a:pt x="138091" y="174025"/>
                      <a:pt x="94007" y="174025"/>
                    </a:cubicBezTo>
                    <a:cubicBezTo>
                      <a:pt x="49923" y="174025"/>
                      <a:pt x="14117" y="138219"/>
                      <a:pt x="14117" y="94135"/>
                    </a:cubicBezTo>
                    <a:cubicBezTo>
                      <a:pt x="14117" y="50051"/>
                      <a:pt x="49923" y="14245"/>
                      <a:pt x="94007" y="14245"/>
                    </a:cubicBezTo>
                    <a:close/>
                  </a:path>
                </a:pathLst>
              </a:custGeom>
              <a:solidFill>
                <a:srgbClr val="2D5967"/>
              </a:solidFill>
              <a:ln w="6417" cap="flat">
                <a:noFill/>
                <a:prstDash val="solid"/>
                <a:miter/>
              </a:ln>
            </p:spPr>
            <p:txBody>
              <a:bodyPr rtlCol="0" anchor="ctr"/>
              <a:lstStyle/>
              <a:p>
                <a:endParaRPr lang="en-US" sz="810"/>
              </a:p>
            </p:txBody>
          </p:sp>
          <p:sp>
            <p:nvSpPr>
              <p:cNvPr id="1072" name="Freeform: Shape 1071">
                <a:extLst>
                  <a:ext uri="{FF2B5EF4-FFF2-40B4-BE49-F238E27FC236}">
                    <a16:creationId xmlns:a16="http://schemas.microsoft.com/office/drawing/2014/main" id="{436C442E-9C20-51C2-7221-E72C4282B4C9}"/>
                  </a:ext>
                </a:extLst>
              </p:cNvPr>
              <p:cNvSpPr/>
              <p:nvPr/>
            </p:nvSpPr>
            <p:spPr>
              <a:xfrm>
                <a:off x="6636105" y="3698507"/>
                <a:ext cx="336691" cy="385106"/>
              </a:xfrm>
              <a:custGeom>
                <a:avLst/>
                <a:gdLst>
                  <a:gd name="connsiteX0" fmla="*/ 329376 w 336691"/>
                  <a:gd name="connsiteY0" fmla="*/ 305891 h 385106"/>
                  <a:gd name="connsiteX1" fmla="*/ 312821 w 336691"/>
                  <a:gd name="connsiteY1" fmla="*/ 289335 h 385106"/>
                  <a:gd name="connsiteX2" fmla="*/ 277400 w 336691"/>
                  <a:gd name="connsiteY2" fmla="*/ 258631 h 385106"/>
                  <a:gd name="connsiteX3" fmla="*/ 278427 w 336691"/>
                  <a:gd name="connsiteY3" fmla="*/ 255936 h 385106"/>
                  <a:gd name="connsiteX4" fmla="*/ 291709 w 336691"/>
                  <a:gd name="connsiteY4" fmla="*/ 197029 h 385106"/>
                  <a:gd name="connsiteX5" fmla="*/ 291709 w 336691"/>
                  <a:gd name="connsiteY5" fmla="*/ 196740 h 385106"/>
                  <a:gd name="connsiteX6" fmla="*/ 291709 w 336691"/>
                  <a:gd name="connsiteY6" fmla="*/ 196452 h 385106"/>
                  <a:gd name="connsiteX7" fmla="*/ 291709 w 336691"/>
                  <a:gd name="connsiteY7" fmla="*/ 66896 h 385106"/>
                  <a:gd name="connsiteX8" fmla="*/ 291709 w 336691"/>
                  <a:gd name="connsiteY8" fmla="*/ 59773 h 385106"/>
                  <a:gd name="connsiteX9" fmla="*/ 285100 w 336691"/>
                  <a:gd name="connsiteY9" fmla="*/ 57078 h 385106"/>
                  <a:gd name="connsiteX10" fmla="*/ 149833 w 336691"/>
                  <a:gd name="connsiteY10" fmla="*/ 1636 h 385106"/>
                  <a:gd name="connsiteX11" fmla="*/ 145790 w 336691"/>
                  <a:gd name="connsiteY11" fmla="*/ 0 h 385106"/>
                  <a:gd name="connsiteX12" fmla="*/ 141748 w 336691"/>
                  <a:gd name="connsiteY12" fmla="*/ 1636 h 385106"/>
                  <a:gd name="connsiteX13" fmla="*/ 6609 w 336691"/>
                  <a:gd name="connsiteY13" fmla="*/ 57078 h 385106"/>
                  <a:gd name="connsiteX14" fmla="*/ 0 w 336691"/>
                  <a:gd name="connsiteY14" fmla="*/ 59773 h 385106"/>
                  <a:gd name="connsiteX15" fmla="*/ 0 w 336691"/>
                  <a:gd name="connsiteY15" fmla="*/ 196259 h 385106"/>
                  <a:gd name="connsiteX16" fmla="*/ 0 w 336691"/>
                  <a:gd name="connsiteY16" fmla="*/ 196644 h 385106"/>
                  <a:gd name="connsiteX17" fmla="*/ 0 w 336691"/>
                  <a:gd name="connsiteY17" fmla="*/ 196837 h 385106"/>
                  <a:gd name="connsiteX18" fmla="*/ 0 w 336691"/>
                  <a:gd name="connsiteY18" fmla="*/ 197029 h 385106"/>
                  <a:gd name="connsiteX19" fmla="*/ 137705 w 336691"/>
                  <a:gd name="connsiteY19" fmla="*/ 380968 h 385106"/>
                  <a:gd name="connsiteX20" fmla="*/ 140914 w 336691"/>
                  <a:gd name="connsiteY20" fmla="*/ 382604 h 385106"/>
                  <a:gd name="connsiteX21" fmla="*/ 145726 w 336691"/>
                  <a:gd name="connsiteY21" fmla="*/ 385107 h 385106"/>
                  <a:gd name="connsiteX22" fmla="*/ 150539 w 336691"/>
                  <a:gd name="connsiteY22" fmla="*/ 382604 h 385106"/>
                  <a:gd name="connsiteX23" fmla="*/ 153812 w 336691"/>
                  <a:gd name="connsiteY23" fmla="*/ 380968 h 385106"/>
                  <a:gd name="connsiteX24" fmla="*/ 223113 w 336691"/>
                  <a:gd name="connsiteY24" fmla="*/ 333419 h 385106"/>
                  <a:gd name="connsiteX25" fmla="*/ 244738 w 336691"/>
                  <a:gd name="connsiteY25" fmla="*/ 357290 h 385106"/>
                  <a:gd name="connsiteX26" fmla="*/ 261294 w 336691"/>
                  <a:gd name="connsiteY26" fmla="*/ 373845 h 385106"/>
                  <a:gd name="connsiteX27" fmla="*/ 268802 w 336691"/>
                  <a:gd name="connsiteY27" fmla="*/ 381353 h 385106"/>
                  <a:gd name="connsiteX28" fmla="*/ 276309 w 336691"/>
                  <a:gd name="connsiteY28" fmla="*/ 373845 h 385106"/>
                  <a:gd name="connsiteX29" fmla="*/ 329184 w 336691"/>
                  <a:gd name="connsiteY29" fmla="*/ 321003 h 385106"/>
                  <a:gd name="connsiteX30" fmla="*/ 336692 w 336691"/>
                  <a:gd name="connsiteY30" fmla="*/ 313495 h 385106"/>
                  <a:gd name="connsiteX31" fmla="*/ 329184 w 336691"/>
                  <a:gd name="connsiteY31" fmla="*/ 305987 h 385106"/>
                  <a:gd name="connsiteX32" fmla="*/ 329376 w 336691"/>
                  <a:gd name="connsiteY32" fmla="*/ 305891 h 385106"/>
                  <a:gd name="connsiteX33" fmla="*/ 268994 w 336691"/>
                  <a:gd name="connsiteY33" fmla="*/ 366241 h 385106"/>
                  <a:gd name="connsiteX34" fmla="*/ 252438 w 336691"/>
                  <a:gd name="connsiteY34" fmla="*/ 349686 h 385106"/>
                  <a:gd name="connsiteX35" fmla="*/ 220996 w 336691"/>
                  <a:gd name="connsiteY35" fmla="*/ 313206 h 385106"/>
                  <a:gd name="connsiteX36" fmla="*/ 191927 w 336691"/>
                  <a:gd name="connsiteY36" fmla="*/ 272876 h 385106"/>
                  <a:gd name="connsiteX37" fmla="*/ 146111 w 336691"/>
                  <a:gd name="connsiteY37" fmla="*/ 284812 h 385106"/>
                  <a:gd name="connsiteX38" fmla="*/ 51976 w 336691"/>
                  <a:gd name="connsiteY38" fmla="*/ 190676 h 385106"/>
                  <a:gd name="connsiteX39" fmla="*/ 146111 w 336691"/>
                  <a:gd name="connsiteY39" fmla="*/ 96541 h 385106"/>
                  <a:gd name="connsiteX40" fmla="*/ 240246 w 336691"/>
                  <a:gd name="connsiteY40" fmla="*/ 190676 h 385106"/>
                  <a:gd name="connsiteX41" fmla="*/ 228568 w 336691"/>
                  <a:gd name="connsiteY41" fmla="*/ 236011 h 385106"/>
                  <a:gd name="connsiteX42" fmla="*/ 228568 w 336691"/>
                  <a:gd name="connsiteY42" fmla="*/ 236204 h 385106"/>
                  <a:gd name="connsiteX43" fmla="*/ 268737 w 336691"/>
                  <a:gd name="connsiteY43" fmla="*/ 265176 h 385106"/>
                  <a:gd name="connsiteX44" fmla="*/ 305313 w 336691"/>
                  <a:gd name="connsiteY44" fmla="*/ 296747 h 385106"/>
                  <a:gd name="connsiteX45" fmla="*/ 321868 w 336691"/>
                  <a:gd name="connsiteY45" fmla="*/ 313302 h 385106"/>
                  <a:gd name="connsiteX46" fmla="*/ 268994 w 336691"/>
                  <a:gd name="connsiteY46" fmla="*/ 366145 h 385106"/>
                  <a:gd name="connsiteX47" fmla="*/ 268994 w 336691"/>
                  <a:gd name="connsiteY47" fmla="*/ 366241 h 385106"/>
                  <a:gd name="connsiteX48" fmla="*/ 145919 w 336691"/>
                  <a:gd name="connsiteY48" fmla="*/ 373075 h 385106"/>
                  <a:gd name="connsiteX49" fmla="*/ 142711 w 336691"/>
                  <a:gd name="connsiteY49" fmla="*/ 371439 h 385106"/>
                  <a:gd name="connsiteX50" fmla="*/ 10651 w 336691"/>
                  <a:gd name="connsiteY50" fmla="*/ 196355 h 385106"/>
                  <a:gd name="connsiteX51" fmla="*/ 10651 w 336691"/>
                  <a:gd name="connsiteY51" fmla="*/ 195970 h 385106"/>
                  <a:gd name="connsiteX52" fmla="*/ 10651 w 336691"/>
                  <a:gd name="connsiteY52" fmla="*/ 66896 h 385106"/>
                  <a:gd name="connsiteX53" fmla="*/ 145790 w 336691"/>
                  <a:gd name="connsiteY53" fmla="*/ 11550 h 385106"/>
                  <a:gd name="connsiteX54" fmla="*/ 281057 w 336691"/>
                  <a:gd name="connsiteY54" fmla="*/ 66992 h 385106"/>
                  <a:gd name="connsiteX55" fmla="*/ 281057 w 336691"/>
                  <a:gd name="connsiteY55" fmla="*/ 196452 h 385106"/>
                  <a:gd name="connsiteX56" fmla="*/ 268545 w 336691"/>
                  <a:gd name="connsiteY56" fmla="*/ 251989 h 385106"/>
                  <a:gd name="connsiteX57" fmla="*/ 256096 w 336691"/>
                  <a:gd name="connsiteY57" fmla="*/ 243038 h 385106"/>
                  <a:gd name="connsiteX58" fmla="*/ 266876 w 336691"/>
                  <a:gd name="connsiteY58" fmla="*/ 195778 h 385106"/>
                  <a:gd name="connsiteX59" fmla="*/ 266876 w 336691"/>
                  <a:gd name="connsiteY59" fmla="*/ 76425 h 385106"/>
                  <a:gd name="connsiteX60" fmla="*/ 145790 w 336691"/>
                  <a:gd name="connsiteY60" fmla="*/ 26854 h 385106"/>
                  <a:gd name="connsiteX61" fmla="*/ 24833 w 336691"/>
                  <a:gd name="connsiteY61" fmla="*/ 76425 h 385106"/>
                  <a:gd name="connsiteX62" fmla="*/ 24833 w 336691"/>
                  <a:gd name="connsiteY62" fmla="*/ 195778 h 385106"/>
                  <a:gd name="connsiteX63" fmla="*/ 145790 w 336691"/>
                  <a:gd name="connsiteY63" fmla="*/ 357097 h 385106"/>
                  <a:gd name="connsiteX64" fmla="*/ 207969 w 336691"/>
                  <a:gd name="connsiteY64" fmla="*/ 313495 h 385106"/>
                  <a:gd name="connsiteX65" fmla="*/ 212205 w 336691"/>
                  <a:gd name="connsiteY65" fmla="*/ 319366 h 385106"/>
                  <a:gd name="connsiteX66" fmla="*/ 212205 w 336691"/>
                  <a:gd name="connsiteY66" fmla="*/ 319559 h 385106"/>
                  <a:gd name="connsiteX67" fmla="*/ 216376 w 336691"/>
                  <a:gd name="connsiteY67" fmla="*/ 324949 h 385106"/>
                  <a:gd name="connsiteX68" fmla="*/ 148870 w 336691"/>
                  <a:gd name="connsiteY68" fmla="*/ 371343 h 385106"/>
                  <a:gd name="connsiteX69" fmla="*/ 145598 w 336691"/>
                  <a:gd name="connsiteY69" fmla="*/ 372979 h 385106"/>
                  <a:gd name="connsiteX70" fmla="*/ 145919 w 336691"/>
                  <a:gd name="connsiteY70" fmla="*/ 373075 h 385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36691" h="385106">
                    <a:moveTo>
                      <a:pt x="329376" y="305891"/>
                    </a:moveTo>
                    <a:lnTo>
                      <a:pt x="312821" y="289335"/>
                    </a:lnTo>
                    <a:cubicBezTo>
                      <a:pt x="302233" y="278748"/>
                      <a:pt x="290362" y="268449"/>
                      <a:pt x="277400" y="258631"/>
                    </a:cubicBezTo>
                    <a:lnTo>
                      <a:pt x="278427" y="255936"/>
                    </a:lnTo>
                    <a:cubicBezTo>
                      <a:pt x="285870" y="237551"/>
                      <a:pt x="290554" y="216568"/>
                      <a:pt x="291709" y="197029"/>
                    </a:cubicBezTo>
                    <a:lnTo>
                      <a:pt x="291709" y="196740"/>
                    </a:lnTo>
                    <a:lnTo>
                      <a:pt x="291709" y="196452"/>
                    </a:lnTo>
                    <a:lnTo>
                      <a:pt x="291709" y="66896"/>
                    </a:lnTo>
                    <a:lnTo>
                      <a:pt x="291709" y="59773"/>
                    </a:lnTo>
                    <a:lnTo>
                      <a:pt x="285100" y="57078"/>
                    </a:lnTo>
                    <a:lnTo>
                      <a:pt x="149833" y="1636"/>
                    </a:lnTo>
                    <a:lnTo>
                      <a:pt x="145790" y="0"/>
                    </a:lnTo>
                    <a:lnTo>
                      <a:pt x="141748" y="1636"/>
                    </a:lnTo>
                    <a:lnTo>
                      <a:pt x="6609" y="57078"/>
                    </a:lnTo>
                    <a:lnTo>
                      <a:pt x="0" y="59773"/>
                    </a:lnTo>
                    <a:lnTo>
                      <a:pt x="0" y="196259"/>
                    </a:lnTo>
                    <a:lnTo>
                      <a:pt x="0" y="196644"/>
                    </a:lnTo>
                    <a:lnTo>
                      <a:pt x="0" y="196837"/>
                    </a:lnTo>
                    <a:lnTo>
                      <a:pt x="0" y="197029"/>
                    </a:lnTo>
                    <a:cubicBezTo>
                      <a:pt x="4107" y="270277"/>
                      <a:pt x="55634" y="339098"/>
                      <a:pt x="137705" y="380968"/>
                    </a:cubicBezTo>
                    <a:lnTo>
                      <a:pt x="140914" y="382604"/>
                    </a:lnTo>
                    <a:lnTo>
                      <a:pt x="145726" y="385107"/>
                    </a:lnTo>
                    <a:lnTo>
                      <a:pt x="150539" y="382604"/>
                    </a:lnTo>
                    <a:lnTo>
                      <a:pt x="153812" y="380968"/>
                    </a:lnTo>
                    <a:cubicBezTo>
                      <a:pt x="180570" y="367300"/>
                      <a:pt x="203862" y="351322"/>
                      <a:pt x="223113" y="333419"/>
                    </a:cubicBezTo>
                    <a:cubicBezTo>
                      <a:pt x="230108" y="341986"/>
                      <a:pt x="237359" y="349975"/>
                      <a:pt x="244738" y="357290"/>
                    </a:cubicBezTo>
                    <a:lnTo>
                      <a:pt x="261294" y="373845"/>
                    </a:lnTo>
                    <a:lnTo>
                      <a:pt x="268802" y="381353"/>
                    </a:lnTo>
                    <a:lnTo>
                      <a:pt x="276309" y="373845"/>
                    </a:lnTo>
                    <a:lnTo>
                      <a:pt x="329184" y="321003"/>
                    </a:lnTo>
                    <a:lnTo>
                      <a:pt x="336692" y="313495"/>
                    </a:lnTo>
                    <a:lnTo>
                      <a:pt x="329184" y="305987"/>
                    </a:lnTo>
                    <a:lnTo>
                      <a:pt x="329376" y="305891"/>
                    </a:lnTo>
                    <a:close/>
                    <a:moveTo>
                      <a:pt x="268994" y="366241"/>
                    </a:moveTo>
                    <a:lnTo>
                      <a:pt x="252438" y="349686"/>
                    </a:lnTo>
                    <a:cubicBezTo>
                      <a:pt x="241593" y="338809"/>
                      <a:pt x="231071" y="326585"/>
                      <a:pt x="220996" y="313206"/>
                    </a:cubicBezTo>
                    <a:lnTo>
                      <a:pt x="191927" y="272876"/>
                    </a:lnTo>
                    <a:cubicBezTo>
                      <a:pt x="178324" y="280480"/>
                      <a:pt x="162731" y="284812"/>
                      <a:pt x="146111" y="284812"/>
                    </a:cubicBezTo>
                    <a:cubicBezTo>
                      <a:pt x="94199" y="284812"/>
                      <a:pt x="51976" y="242557"/>
                      <a:pt x="51976" y="190676"/>
                    </a:cubicBezTo>
                    <a:cubicBezTo>
                      <a:pt x="51976" y="138796"/>
                      <a:pt x="94199" y="96541"/>
                      <a:pt x="146111" y="96541"/>
                    </a:cubicBezTo>
                    <a:cubicBezTo>
                      <a:pt x="197959" y="96541"/>
                      <a:pt x="240246" y="138796"/>
                      <a:pt x="240246" y="190676"/>
                    </a:cubicBezTo>
                    <a:cubicBezTo>
                      <a:pt x="240246" y="207040"/>
                      <a:pt x="236011" y="222536"/>
                      <a:pt x="228568" y="236011"/>
                    </a:cubicBezTo>
                    <a:lnTo>
                      <a:pt x="228568" y="236204"/>
                    </a:lnTo>
                    <a:lnTo>
                      <a:pt x="268737" y="265176"/>
                    </a:lnTo>
                    <a:cubicBezTo>
                      <a:pt x="282213" y="275283"/>
                      <a:pt x="294532" y="285870"/>
                      <a:pt x="305313" y="296747"/>
                    </a:cubicBezTo>
                    <a:lnTo>
                      <a:pt x="321868" y="313302"/>
                    </a:lnTo>
                    <a:lnTo>
                      <a:pt x="268994" y="366145"/>
                    </a:lnTo>
                    <a:lnTo>
                      <a:pt x="268994" y="366241"/>
                    </a:lnTo>
                    <a:close/>
                    <a:moveTo>
                      <a:pt x="145919" y="373075"/>
                    </a:moveTo>
                    <a:lnTo>
                      <a:pt x="142711" y="371439"/>
                    </a:lnTo>
                    <a:cubicBezTo>
                      <a:pt x="63911" y="331302"/>
                      <a:pt x="14502" y="265850"/>
                      <a:pt x="10651" y="196355"/>
                    </a:cubicBezTo>
                    <a:lnTo>
                      <a:pt x="10651" y="195970"/>
                    </a:lnTo>
                    <a:lnTo>
                      <a:pt x="10651" y="66896"/>
                    </a:lnTo>
                    <a:lnTo>
                      <a:pt x="145790" y="11550"/>
                    </a:lnTo>
                    <a:lnTo>
                      <a:pt x="281057" y="66992"/>
                    </a:lnTo>
                    <a:lnTo>
                      <a:pt x="281057" y="196452"/>
                    </a:lnTo>
                    <a:cubicBezTo>
                      <a:pt x="279967" y="214643"/>
                      <a:pt x="275539" y="234760"/>
                      <a:pt x="268545" y="251989"/>
                    </a:cubicBezTo>
                    <a:lnTo>
                      <a:pt x="256096" y="243038"/>
                    </a:lnTo>
                    <a:cubicBezTo>
                      <a:pt x="261678" y="228215"/>
                      <a:pt x="265914" y="211274"/>
                      <a:pt x="266876" y="195778"/>
                    </a:cubicBezTo>
                    <a:lnTo>
                      <a:pt x="266876" y="76425"/>
                    </a:lnTo>
                    <a:lnTo>
                      <a:pt x="145790" y="26854"/>
                    </a:lnTo>
                    <a:lnTo>
                      <a:pt x="24833" y="76425"/>
                    </a:lnTo>
                    <a:lnTo>
                      <a:pt x="24833" y="195778"/>
                    </a:lnTo>
                    <a:cubicBezTo>
                      <a:pt x="28490" y="259112"/>
                      <a:pt x="73601" y="319174"/>
                      <a:pt x="145790" y="357097"/>
                    </a:cubicBezTo>
                    <a:cubicBezTo>
                      <a:pt x="169084" y="344873"/>
                      <a:pt x="190837" y="329665"/>
                      <a:pt x="207969" y="313495"/>
                    </a:cubicBezTo>
                    <a:lnTo>
                      <a:pt x="212205" y="319366"/>
                    </a:lnTo>
                    <a:lnTo>
                      <a:pt x="212205" y="319559"/>
                    </a:lnTo>
                    <a:cubicBezTo>
                      <a:pt x="213552" y="321388"/>
                      <a:pt x="215028" y="323216"/>
                      <a:pt x="216376" y="324949"/>
                    </a:cubicBezTo>
                    <a:cubicBezTo>
                      <a:pt x="197510" y="342563"/>
                      <a:pt x="174474" y="358349"/>
                      <a:pt x="148870" y="371343"/>
                    </a:cubicBezTo>
                    <a:lnTo>
                      <a:pt x="145598" y="372979"/>
                    </a:lnTo>
                    <a:lnTo>
                      <a:pt x="145919" y="373075"/>
                    </a:lnTo>
                    <a:close/>
                  </a:path>
                </a:pathLst>
              </a:custGeom>
              <a:solidFill>
                <a:srgbClr val="FFFFFF"/>
              </a:solidFill>
              <a:ln w="6417" cap="flat">
                <a:noFill/>
                <a:prstDash val="solid"/>
                <a:miter/>
              </a:ln>
            </p:spPr>
            <p:txBody>
              <a:bodyPr rtlCol="0" anchor="ctr"/>
              <a:lstStyle/>
              <a:p>
                <a:endParaRPr lang="en-US" sz="810"/>
              </a:p>
            </p:txBody>
          </p:sp>
          <p:sp>
            <p:nvSpPr>
              <p:cNvPr id="1073" name="Freeform: Shape 1072">
                <a:extLst>
                  <a:ext uri="{FF2B5EF4-FFF2-40B4-BE49-F238E27FC236}">
                    <a16:creationId xmlns:a16="http://schemas.microsoft.com/office/drawing/2014/main" id="{91B9D4E9-B2E0-7AE9-642B-0F984B49415C}"/>
                  </a:ext>
                </a:extLst>
              </p:cNvPr>
              <p:cNvSpPr/>
              <p:nvPr/>
            </p:nvSpPr>
            <p:spPr>
              <a:xfrm>
                <a:off x="6702198" y="3809390"/>
                <a:ext cx="159779" cy="159779"/>
              </a:xfrm>
              <a:custGeom>
                <a:avLst/>
                <a:gdLst>
                  <a:gd name="connsiteX0" fmla="*/ 79890 w 159779"/>
                  <a:gd name="connsiteY0" fmla="*/ 159779 h 159779"/>
                  <a:gd name="connsiteX1" fmla="*/ 159780 w 159779"/>
                  <a:gd name="connsiteY1" fmla="*/ 79890 h 159779"/>
                  <a:gd name="connsiteX2" fmla="*/ 79890 w 159779"/>
                  <a:gd name="connsiteY2" fmla="*/ 0 h 159779"/>
                  <a:gd name="connsiteX3" fmla="*/ 0 w 159779"/>
                  <a:gd name="connsiteY3" fmla="*/ 79890 h 159779"/>
                  <a:gd name="connsiteX4" fmla="*/ 79890 w 159779"/>
                  <a:gd name="connsiteY4" fmla="*/ 159779 h 159779"/>
                  <a:gd name="connsiteX5" fmla="*/ 128337 w 159779"/>
                  <a:gd name="connsiteY5" fmla="*/ 80275 h 159779"/>
                  <a:gd name="connsiteX6" fmla="*/ 102926 w 159779"/>
                  <a:gd name="connsiteY6" fmla="*/ 64393 h 159779"/>
                  <a:gd name="connsiteX7" fmla="*/ 110434 w 159779"/>
                  <a:gd name="connsiteY7" fmla="*/ 52361 h 159779"/>
                  <a:gd name="connsiteX8" fmla="*/ 145470 w 159779"/>
                  <a:gd name="connsiteY8" fmla="*/ 74307 h 159779"/>
                  <a:gd name="connsiteX9" fmla="*/ 145470 w 159779"/>
                  <a:gd name="connsiteY9" fmla="*/ 86339 h 159779"/>
                  <a:gd name="connsiteX10" fmla="*/ 110434 w 159779"/>
                  <a:gd name="connsiteY10" fmla="*/ 108284 h 159779"/>
                  <a:gd name="connsiteX11" fmla="*/ 102926 w 159779"/>
                  <a:gd name="connsiteY11" fmla="*/ 96253 h 159779"/>
                  <a:gd name="connsiteX12" fmla="*/ 128337 w 159779"/>
                  <a:gd name="connsiteY12" fmla="*/ 80371 h 159779"/>
                  <a:gd name="connsiteX13" fmla="*/ 128337 w 159779"/>
                  <a:gd name="connsiteY13" fmla="*/ 80275 h 159779"/>
                  <a:gd name="connsiteX14" fmla="*/ 81237 w 159779"/>
                  <a:gd name="connsiteY14" fmla="*/ 109343 h 159779"/>
                  <a:gd name="connsiteX15" fmla="*/ 66800 w 159779"/>
                  <a:gd name="connsiteY15" fmla="*/ 109343 h 159779"/>
                  <a:gd name="connsiteX16" fmla="*/ 78350 w 159779"/>
                  <a:gd name="connsiteY16" fmla="*/ 51495 h 159779"/>
                  <a:gd name="connsiteX17" fmla="*/ 92788 w 159779"/>
                  <a:gd name="connsiteY17" fmla="*/ 51495 h 159779"/>
                  <a:gd name="connsiteX18" fmla="*/ 81237 w 159779"/>
                  <a:gd name="connsiteY18" fmla="*/ 109343 h 159779"/>
                  <a:gd name="connsiteX19" fmla="*/ 31700 w 159779"/>
                  <a:gd name="connsiteY19" fmla="*/ 80275 h 159779"/>
                  <a:gd name="connsiteX20" fmla="*/ 57110 w 159779"/>
                  <a:gd name="connsiteY20" fmla="*/ 96157 h 159779"/>
                  <a:gd name="connsiteX21" fmla="*/ 49602 w 159779"/>
                  <a:gd name="connsiteY21" fmla="*/ 108188 h 159779"/>
                  <a:gd name="connsiteX22" fmla="*/ 14566 w 159779"/>
                  <a:gd name="connsiteY22" fmla="*/ 86242 h 159779"/>
                  <a:gd name="connsiteX23" fmla="*/ 14566 w 159779"/>
                  <a:gd name="connsiteY23" fmla="*/ 74211 h 159779"/>
                  <a:gd name="connsiteX24" fmla="*/ 49602 w 159779"/>
                  <a:gd name="connsiteY24" fmla="*/ 52265 h 159779"/>
                  <a:gd name="connsiteX25" fmla="*/ 57110 w 159779"/>
                  <a:gd name="connsiteY25" fmla="*/ 64297 h 159779"/>
                  <a:gd name="connsiteX26" fmla="*/ 31700 w 159779"/>
                  <a:gd name="connsiteY26" fmla="*/ 80178 h 159779"/>
                  <a:gd name="connsiteX27" fmla="*/ 31700 w 159779"/>
                  <a:gd name="connsiteY27" fmla="*/ 80275 h 159779"/>
                  <a:gd name="connsiteX28" fmla="*/ 99076 w 159779"/>
                  <a:gd name="connsiteY28" fmla="*/ 74596 h 159779"/>
                  <a:gd name="connsiteX29" fmla="*/ 108188 w 159779"/>
                  <a:gd name="connsiteY29" fmla="*/ 80275 h 159779"/>
                  <a:gd name="connsiteX30" fmla="*/ 97215 w 159779"/>
                  <a:gd name="connsiteY30" fmla="*/ 87109 h 159779"/>
                  <a:gd name="connsiteX31" fmla="*/ 96445 w 159779"/>
                  <a:gd name="connsiteY31" fmla="*/ 87590 h 159779"/>
                  <a:gd name="connsiteX32" fmla="*/ 99076 w 159779"/>
                  <a:gd name="connsiteY32" fmla="*/ 74500 h 159779"/>
                  <a:gd name="connsiteX33" fmla="*/ 99076 w 159779"/>
                  <a:gd name="connsiteY33" fmla="*/ 74596 h 159779"/>
                  <a:gd name="connsiteX34" fmla="*/ 60575 w 159779"/>
                  <a:gd name="connsiteY34" fmla="*/ 85857 h 159779"/>
                  <a:gd name="connsiteX35" fmla="*/ 51720 w 159779"/>
                  <a:gd name="connsiteY35" fmla="*/ 80371 h 159779"/>
                  <a:gd name="connsiteX36" fmla="*/ 62693 w 159779"/>
                  <a:gd name="connsiteY36" fmla="*/ 73537 h 159779"/>
                  <a:gd name="connsiteX37" fmla="*/ 63078 w 159779"/>
                  <a:gd name="connsiteY37" fmla="*/ 73344 h 159779"/>
                  <a:gd name="connsiteX38" fmla="*/ 60575 w 159779"/>
                  <a:gd name="connsiteY38" fmla="*/ 85954 h 159779"/>
                  <a:gd name="connsiteX39" fmla="*/ 60575 w 159779"/>
                  <a:gd name="connsiteY39" fmla="*/ 85857 h 159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9779" h="159779">
                    <a:moveTo>
                      <a:pt x="79890" y="159779"/>
                    </a:moveTo>
                    <a:cubicBezTo>
                      <a:pt x="123974" y="159779"/>
                      <a:pt x="159780" y="123973"/>
                      <a:pt x="159780" y="79890"/>
                    </a:cubicBezTo>
                    <a:cubicBezTo>
                      <a:pt x="159780" y="35806"/>
                      <a:pt x="123974" y="0"/>
                      <a:pt x="79890" y="0"/>
                    </a:cubicBezTo>
                    <a:cubicBezTo>
                      <a:pt x="35806" y="0"/>
                      <a:pt x="0" y="35806"/>
                      <a:pt x="0" y="79890"/>
                    </a:cubicBezTo>
                    <a:cubicBezTo>
                      <a:pt x="0" y="123973"/>
                      <a:pt x="35806" y="159779"/>
                      <a:pt x="79890" y="159779"/>
                    </a:cubicBezTo>
                    <a:close/>
                    <a:moveTo>
                      <a:pt x="128337" y="80275"/>
                    </a:moveTo>
                    <a:lnTo>
                      <a:pt x="102926" y="64393"/>
                    </a:lnTo>
                    <a:lnTo>
                      <a:pt x="110434" y="52361"/>
                    </a:lnTo>
                    <a:lnTo>
                      <a:pt x="145470" y="74307"/>
                    </a:lnTo>
                    <a:lnTo>
                      <a:pt x="145470" y="86339"/>
                    </a:lnTo>
                    <a:lnTo>
                      <a:pt x="110434" y="108284"/>
                    </a:lnTo>
                    <a:lnTo>
                      <a:pt x="102926" y="96253"/>
                    </a:lnTo>
                    <a:lnTo>
                      <a:pt x="128337" y="80371"/>
                    </a:lnTo>
                    <a:lnTo>
                      <a:pt x="128337" y="80275"/>
                    </a:lnTo>
                    <a:close/>
                    <a:moveTo>
                      <a:pt x="81237" y="109343"/>
                    </a:moveTo>
                    <a:lnTo>
                      <a:pt x="66800" y="109343"/>
                    </a:lnTo>
                    <a:lnTo>
                      <a:pt x="78350" y="51495"/>
                    </a:lnTo>
                    <a:lnTo>
                      <a:pt x="92788" y="51495"/>
                    </a:lnTo>
                    <a:lnTo>
                      <a:pt x="81237" y="109343"/>
                    </a:lnTo>
                    <a:close/>
                    <a:moveTo>
                      <a:pt x="31700" y="80275"/>
                    </a:moveTo>
                    <a:lnTo>
                      <a:pt x="57110" y="96157"/>
                    </a:lnTo>
                    <a:lnTo>
                      <a:pt x="49602" y="108188"/>
                    </a:lnTo>
                    <a:lnTo>
                      <a:pt x="14566" y="86242"/>
                    </a:lnTo>
                    <a:lnTo>
                      <a:pt x="14566" y="74211"/>
                    </a:lnTo>
                    <a:lnTo>
                      <a:pt x="49602" y="52265"/>
                    </a:lnTo>
                    <a:lnTo>
                      <a:pt x="57110" y="64297"/>
                    </a:lnTo>
                    <a:lnTo>
                      <a:pt x="31700" y="80178"/>
                    </a:lnTo>
                    <a:lnTo>
                      <a:pt x="31700" y="80275"/>
                    </a:lnTo>
                    <a:close/>
                    <a:moveTo>
                      <a:pt x="99076" y="74596"/>
                    </a:moveTo>
                    <a:lnTo>
                      <a:pt x="108188" y="80275"/>
                    </a:lnTo>
                    <a:lnTo>
                      <a:pt x="97215" y="87109"/>
                    </a:lnTo>
                    <a:lnTo>
                      <a:pt x="96445" y="87590"/>
                    </a:lnTo>
                    <a:lnTo>
                      <a:pt x="99076" y="74500"/>
                    </a:lnTo>
                    <a:lnTo>
                      <a:pt x="99076" y="74596"/>
                    </a:lnTo>
                    <a:close/>
                    <a:moveTo>
                      <a:pt x="60575" y="85857"/>
                    </a:moveTo>
                    <a:lnTo>
                      <a:pt x="51720" y="80371"/>
                    </a:lnTo>
                    <a:lnTo>
                      <a:pt x="62693" y="73537"/>
                    </a:lnTo>
                    <a:lnTo>
                      <a:pt x="63078" y="73344"/>
                    </a:lnTo>
                    <a:lnTo>
                      <a:pt x="60575" y="85954"/>
                    </a:lnTo>
                    <a:lnTo>
                      <a:pt x="60575" y="85857"/>
                    </a:lnTo>
                    <a:close/>
                  </a:path>
                </a:pathLst>
              </a:custGeom>
              <a:solidFill>
                <a:srgbClr val="FFFFFF"/>
              </a:solidFill>
              <a:ln w="6417" cap="flat">
                <a:noFill/>
                <a:prstDash val="solid"/>
                <a:miter/>
              </a:ln>
            </p:spPr>
            <p:txBody>
              <a:bodyPr rtlCol="0" anchor="ctr"/>
              <a:lstStyle/>
              <a:p>
                <a:endParaRPr lang="en-US" sz="810"/>
              </a:p>
            </p:txBody>
          </p:sp>
          <p:sp>
            <p:nvSpPr>
              <p:cNvPr id="1074" name="Freeform: Shape 1073">
                <a:extLst>
                  <a:ext uri="{FF2B5EF4-FFF2-40B4-BE49-F238E27FC236}">
                    <a16:creationId xmlns:a16="http://schemas.microsoft.com/office/drawing/2014/main" id="{AF5D40CE-BDE6-ABBF-FF26-DA2DC376C6CA}"/>
                  </a:ext>
                </a:extLst>
              </p:cNvPr>
              <p:cNvSpPr/>
              <p:nvPr/>
            </p:nvSpPr>
            <p:spPr>
              <a:xfrm>
                <a:off x="6840546" y="3947416"/>
                <a:ext cx="95867" cy="95867"/>
              </a:xfrm>
              <a:custGeom>
                <a:avLst/>
                <a:gdLst>
                  <a:gd name="connsiteX0" fmla="*/ 64489 w 95867"/>
                  <a:gd name="connsiteY0" fmla="*/ 95868 h 95867"/>
                  <a:gd name="connsiteX1" fmla="*/ 95867 w 95867"/>
                  <a:gd name="connsiteY1" fmla="*/ 64489 h 95867"/>
                  <a:gd name="connsiteX2" fmla="*/ 89964 w 95867"/>
                  <a:gd name="connsiteY2" fmla="*/ 58618 h 95867"/>
                  <a:gd name="connsiteX3" fmla="*/ 55120 w 95867"/>
                  <a:gd name="connsiteY3" fmla="*/ 28587 h 95867"/>
                  <a:gd name="connsiteX4" fmla="*/ 15464 w 95867"/>
                  <a:gd name="connsiteY4" fmla="*/ 0 h 95867"/>
                  <a:gd name="connsiteX5" fmla="*/ 8150 w 95867"/>
                  <a:gd name="connsiteY5" fmla="*/ 8181 h 95867"/>
                  <a:gd name="connsiteX6" fmla="*/ 2182 w 95867"/>
                  <a:gd name="connsiteY6" fmla="*/ 13572 h 95867"/>
                  <a:gd name="connsiteX7" fmla="*/ 770 w 95867"/>
                  <a:gd name="connsiteY7" fmla="*/ 14823 h 95867"/>
                  <a:gd name="connsiteX8" fmla="*/ 0 w 95867"/>
                  <a:gd name="connsiteY8" fmla="*/ 15497 h 95867"/>
                  <a:gd name="connsiteX9" fmla="*/ 28555 w 95867"/>
                  <a:gd name="connsiteY9" fmla="*/ 55249 h 95867"/>
                  <a:gd name="connsiteX10" fmla="*/ 58522 w 95867"/>
                  <a:gd name="connsiteY10" fmla="*/ 89996 h 95867"/>
                  <a:gd name="connsiteX11" fmla="*/ 64361 w 95867"/>
                  <a:gd name="connsiteY11" fmla="*/ 95868 h 95867"/>
                  <a:gd name="connsiteX12" fmla="*/ 64489 w 95867"/>
                  <a:gd name="connsiteY12" fmla="*/ 95868 h 9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67" h="95867">
                    <a:moveTo>
                      <a:pt x="64489" y="95868"/>
                    </a:moveTo>
                    <a:lnTo>
                      <a:pt x="95867" y="64489"/>
                    </a:lnTo>
                    <a:lnTo>
                      <a:pt x="89964" y="58618"/>
                    </a:lnTo>
                    <a:cubicBezTo>
                      <a:pt x="79697" y="48319"/>
                      <a:pt x="67954" y="38212"/>
                      <a:pt x="55120" y="28587"/>
                    </a:cubicBezTo>
                    <a:lnTo>
                      <a:pt x="15464" y="0"/>
                    </a:lnTo>
                    <a:cubicBezTo>
                      <a:pt x="13283" y="2791"/>
                      <a:pt x="10844" y="5583"/>
                      <a:pt x="8150" y="8181"/>
                    </a:cubicBezTo>
                    <a:cubicBezTo>
                      <a:pt x="6224" y="10106"/>
                      <a:pt x="4235" y="11839"/>
                      <a:pt x="2182" y="13572"/>
                    </a:cubicBezTo>
                    <a:cubicBezTo>
                      <a:pt x="1733" y="13957"/>
                      <a:pt x="1219" y="14438"/>
                      <a:pt x="770" y="14823"/>
                    </a:cubicBezTo>
                    <a:cubicBezTo>
                      <a:pt x="449" y="15015"/>
                      <a:pt x="256" y="15304"/>
                      <a:pt x="0" y="15497"/>
                    </a:cubicBezTo>
                    <a:lnTo>
                      <a:pt x="28555" y="55249"/>
                    </a:lnTo>
                    <a:cubicBezTo>
                      <a:pt x="38116" y="67954"/>
                      <a:pt x="48191" y="79697"/>
                      <a:pt x="58522" y="89996"/>
                    </a:cubicBezTo>
                    <a:lnTo>
                      <a:pt x="64361" y="95868"/>
                    </a:lnTo>
                    <a:lnTo>
                      <a:pt x="64489" y="95868"/>
                    </a:lnTo>
                    <a:close/>
                  </a:path>
                </a:pathLst>
              </a:custGeom>
              <a:solidFill>
                <a:srgbClr val="FFFFFF"/>
              </a:solidFill>
              <a:ln w="6417" cap="flat">
                <a:noFill/>
                <a:prstDash val="solid"/>
                <a:miter/>
              </a:ln>
            </p:spPr>
            <p:txBody>
              <a:bodyPr rtlCol="0" anchor="ctr"/>
              <a:lstStyle/>
              <a:p>
                <a:endParaRPr lang="en-US" sz="810"/>
              </a:p>
            </p:txBody>
          </p:sp>
          <p:sp>
            <p:nvSpPr>
              <p:cNvPr id="1075" name="Freeform: Shape 1074">
                <a:extLst>
                  <a:ext uri="{FF2B5EF4-FFF2-40B4-BE49-F238E27FC236}">
                    <a16:creationId xmlns:a16="http://schemas.microsoft.com/office/drawing/2014/main" id="{6D490310-F4A6-900A-82BB-1E21510014EE}"/>
                  </a:ext>
                </a:extLst>
              </p:cNvPr>
              <p:cNvSpPr/>
              <p:nvPr/>
            </p:nvSpPr>
            <p:spPr>
              <a:xfrm>
                <a:off x="6827712" y="3971094"/>
                <a:ext cx="320" cy="577"/>
              </a:xfrm>
              <a:custGeom>
                <a:avLst/>
                <a:gdLst>
                  <a:gd name="connsiteX0" fmla="*/ 0 w 320"/>
                  <a:gd name="connsiteY0" fmla="*/ 0 h 577"/>
                  <a:gd name="connsiteX1" fmla="*/ 0 w 320"/>
                  <a:gd name="connsiteY1" fmla="*/ 577 h 577"/>
                  <a:gd name="connsiteX2" fmla="*/ 320 w 320"/>
                  <a:gd name="connsiteY2" fmla="*/ 385 h 577"/>
                  <a:gd name="connsiteX3" fmla="*/ 0 w 320"/>
                  <a:gd name="connsiteY3" fmla="*/ 0 h 577"/>
                </a:gdLst>
                <a:ahLst/>
                <a:cxnLst>
                  <a:cxn ang="0">
                    <a:pos x="connsiteX0" y="connsiteY0"/>
                  </a:cxn>
                  <a:cxn ang="0">
                    <a:pos x="connsiteX1" y="connsiteY1"/>
                  </a:cxn>
                  <a:cxn ang="0">
                    <a:pos x="connsiteX2" y="connsiteY2"/>
                  </a:cxn>
                  <a:cxn ang="0">
                    <a:pos x="connsiteX3" y="connsiteY3"/>
                  </a:cxn>
                </a:cxnLst>
                <a:rect l="l" t="t" r="r" b="b"/>
                <a:pathLst>
                  <a:path w="320" h="577">
                    <a:moveTo>
                      <a:pt x="0" y="0"/>
                    </a:moveTo>
                    <a:lnTo>
                      <a:pt x="0" y="577"/>
                    </a:lnTo>
                    <a:cubicBezTo>
                      <a:pt x="0" y="577"/>
                      <a:pt x="193" y="481"/>
                      <a:pt x="320" y="385"/>
                    </a:cubicBezTo>
                    <a:cubicBezTo>
                      <a:pt x="320" y="385"/>
                      <a:pt x="128" y="192"/>
                      <a:pt x="0" y="0"/>
                    </a:cubicBezTo>
                    <a:close/>
                  </a:path>
                </a:pathLst>
              </a:custGeom>
              <a:solidFill>
                <a:srgbClr val="FFFFFF"/>
              </a:solidFill>
              <a:ln w="6417" cap="flat">
                <a:noFill/>
                <a:prstDash val="solid"/>
                <a:miter/>
              </a:ln>
            </p:spPr>
            <p:txBody>
              <a:bodyPr rtlCol="0" anchor="ctr"/>
              <a:lstStyle/>
              <a:p>
                <a:endParaRPr lang="en-US" sz="810"/>
              </a:p>
            </p:txBody>
          </p:sp>
        </p:grpSp>
        <p:grpSp>
          <p:nvGrpSpPr>
            <p:cNvPr id="1076" name="Graphic 4">
              <a:extLst>
                <a:ext uri="{FF2B5EF4-FFF2-40B4-BE49-F238E27FC236}">
                  <a16:creationId xmlns:a16="http://schemas.microsoft.com/office/drawing/2014/main" id="{71A2607B-F683-9447-78A4-4E6E34B4E3C8}"/>
                </a:ext>
              </a:extLst>
            </p:cNvPr>
            <p:cNvGrpSpPr/>
            <p:nvPr/>
          </p:nvGrpSpPr>
          <p:grpSpPr>
            <a:xfrm>
              <a:off x="6400350" y="4043034"/>
              <a:ext cx="814647" cy="422321"/>
              <a:chOff x="6400350" y="4043034"/>
              <a:chExt cx="814647" cy="422321"/>
            </a:xfrm>
            <a:solidFill>
              <a:srgbClr val="000000"/>
            </a:solidFill>
          </p:grpSpPr>
          <p:sp>
            <p:nvSpPr>
              <p:cNvPr id="1077" name="TextBox 1076">
                <a:extLst>
                  <a:ext uri="{FF2B5EF4-FFF2-40B4-BE49-F238E27FC236}">
                    <a16:creationId xmlns:a16="http://schemas.microsoft.com/office/drawing/2014/main" id="{09A3BBB4-1600-71DF-3BB7-F2E60DF47BD7}"/>
                  </a:ext>
                </a:extLst>
              </p:cNvPr>
              <p:cNvSpPr txBox="1"/>
              <p:nvPr/>
            </p:nvSpPr>
            <p:spPr>
              <a:xfrm>
                <a:off x="6447835" y="4043034"/>
                <a:ext cx="71686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Application</a:t>
                </a:r>
              </a:p>
            </p:txBody>
          </p:sp>
          <p:sp>
            <p:nvSpPr>
              <p:cNvPr id="1078" name="TextBox 1077">
                <a:extLst>
                  <a:ext uri="{FF2B5EF4-FFF2-40B4-BE49-F238E27FC236}">
                    <a16:creationId xmlns:a16="http://schemas.microsoft.com/office/drawing/2014/main" id="{903A46E6-841C-5158-AA5F-3C09EF6BF9BA}"/>
                  </a:ext>
                </a:extLst>
              </p:cNvPr>
              <p:cNvSpPr txBox="1"/>
              <p:nvPr/>
            </p:nvSpPr>
            <p:spPr>
              <a:xfrm>
                <a:off x="6419280" y="4145703"/>
                <a:ext cx="77617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Dependency</a:t>
                </a:r>
              </a:p>
            </p:txBody>
          </p:sp>
          <p:sp>
            <p:nvSpPr>
              <p:cNvPr id="1079" name="TextBox 1078">
                <a:extLst>
                  <a:ext uri="{FF2B5EF4-FFF2-40B4-BE49-F238E27FC236}">
                    <a16:creationId xmlns:a16="http://schemas.microsoft.com/office/drawing/2014/main" id="{0F87F830-A027-794C-38FF-DB42D58C4B47}"/>
                  </a:ext>
                </a:extLst>
              </p:cNvPr>
              <p:cNvSpPr txBox="1"/>
              <p:nvPr/>
            </p:nvSpPr>
            <p:spPr>
              <a:xfrm>
                <a:off x="6400350" y="4248373"/>
                <a:ext cx="8146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Management</a:t>
                </a:r>
              </a:p>
            </p:txBody>
          </p:sp>
        </p:grpSp>
      </p:grpSp>
      <p:grpSp>
        <p:nvGrpSpPr>
          <p:cNvPr id="1080" name="Graphic 4">
            <a:extLst>
              <a:ext uri="{FF2B5EF4-FFF2-40B4-BE49-F238E27FC236}">
                <a16:creationId xmlns:a16="http://schemas.microsoft.com/office/drawing/2014/main" id="{7216905E-6244-C303-BA64-52213F7FD6E9}"/>
              </a:ext>
            </a:extLst>
          </p:cNvPr>
          <p:cNvGrpSpPr/>
          <p:nvPr/>
        </p:nvGrpSpPr>
        <p:grpSpPr>
          <a:xfrm>
            <a:off x="6981036" y="2614123"/>
            <a:ext cx="724878" cy="664178"/>
            <a:chOff x="7279971" y="3698507"/>
            <a:chExt cx="724878" cy="664178"/>
          </a:xfrm>
        </p:grpSpPr>
        <p:grpSp>
          <p:nvGrpSpPr>
            <p:cNvPr id="1081" name="Graphic 4">
              <a:extLst>
                <a:ext uri="{FF2B5EF4-FFF2-40B4-BE49-F238E27FC236}">
                  <a16:creationId xmlns:a16="http://schemas.microsoft.com/office/drawing/2014/main" id="{3C328AE7-0315-FBE5-A7A2-B4978818F13C}"/>
                </a:ext>
              </a:extLst>
            </p:cNvPr>
            <p:cNvGrpSpPr/>
            <p:nvPr/>
          </p:nvGrpSpPr>
          <p:grpSpPr>
            <a:xfrm>
              <a:off x="7446745" y="3698507"/>
              <a:ext cx="385010" cy="385010"/>
              <a:chOff x="7446745" y="3698507"/>
              <a:chExt cx="385010" cy="385010"/>
            </a:xfrm>
          </p:grpSpPr>
          <p:grpSp>
            <p:nvGrpSpPr>
              <p:cNvPr id="1082" name="Graphic 4">
                <a:extLst>
                  <a:ext uri="{FF2B5EF4-FFF2-40B4-BE49-F238E27FC236}">
                    <a16:creationId xmlns:a16="http://schemas.microsoft.com/office/drawing/2014/main" id="{C4941393-454C-7E69-E547-A6F68DAEB2E6}"/>
                  </a:ext>
                </a:extLst>
              </p:cNvPr>
              <p:cNvGrpSpPr/>
              <p:nvPr/>
            </p:nvGrpSpPr>
            <p:grpSpPr>
              <a:xfrm>
                <a:off x="7446745" y="3698507"/>
                <a:ext cx="385010" cy="385010"/>
                <a:chOff x="7446745" y="3698507"/>
                <a:chExt cx="385010" cy="385010"/>
              </a:xfrm>
              <a:solidFill>
                <a:srgbClr val="FFFFFF"/>
              </a:solidFill>
            </p:grpSpPr>
            <p:sp>
              <p:nvSpPr>
                <p:cNvPr id="1083" name="Freeform: Shape 1082">
                  <a:extLst>
                    <a:ext uri="{FF2B5EF4-FFF2-40B4-BE49-F238E27FC236}">
                      <a16:creationId xmlns:a16="http://schemas.microsoft.com/office/drawing/2014/main" id="{51695A6B-3FF7-28CA-CE65-4B179473792D}"/>
                    </a:ext>
                  </a:extLst>
                </p:cNvPr>
                <p:cNvSpPr/>
                <p:nvPr/>
              </p:nvSpPr>
              <p:spPr>
                <a:xfrm>
                  <a:off x="7451300" y="3703089"/>
                  <a:ext cx="376797" cy="376764"/>
                </a:xfrm>
                <a:custGeom>
                  <a:avLst/>
                  <a:gdLst>
                    <a:gd name="connsiteX0" fmla="*/ 20213 w 376797"/>
                    <a:gd name="connsiteY0" fmla="*/ 375847 h 376764"/>
                    <a:gd name="connsiteX1" fmla="*/ 0 w 376797"/>
                    <a:gd name="connsiteY1" fmla="*/ 355679 h 376764"/>
                    <a:gd name="connsiteX2" fmla="*/ 0 w 376797"/>
                    <a:gd name="connsiteY2" fmla="*/ 20168 h 376764"/>
                    <a:gd name="connsiteX3" fmla="*/ 20213 w 376797"/>
                    <a:gd name="connsiteY3" fmla="*/ 0 h 376764"/>
                    <a:gd name="connsiteX4" fmla="*/ 356649 w 376797"/>
                    <a:gd name="connsiteY4" fmla="*/ 0 h 376764"/>
                    <a:gd name="connsiteX5" fmla="*/ 376798 w 376797"/>
                    <a:gd name="connsiteY5" fmla="*/ 20168 h 376764"/>
                    <a:gd name="connsiteX6" fmla="*/ 376798 w 376797"/>
                    <a:gd name="connsiteY6" fmla="*/ 354762 h 376764"/>
                    <a:gd name="connsiteX7" fmla="*/ 374936 w 376797"/>
                    <a:gd name="connsiteY7" fmla="*/ 351097 h 376764"/>
                    <a:gd name="connsiteX8" fmla="*/ 367621 w 376797"/>
                    <a:gd name="connsiteY8" fmla="*/ 370348 h 376764"/>
                    <a:gd name="connsiteX9" fmla="*/ 363964 w 376797"/>
                    <a:gd name="connsiteY9" fmla="*/ 376765 h 376764"/>
                    <a:gd name="connsiteX10" fmla="*/ 20213 w 376797"/>
                    <a:gd name="connsiteY10" fmla="*/ 376765 h 376764"/>
                    <a:gd name="connsiteX11" fmla="*/ 20213 w 376797"/>
                    <a:gd name="connsiteY11" fmla="*/ 375847 h 37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97" h="376764">
                      <a:moveTo>
                        <a:pt x="20213" y="375847"/>
                      </a:moveTo>
                      <a:cubicBezTo>
                        <a:pt x="9176" y="375847"/>
                        <a:pt x="0" y="366678"/>
                        <a:pt x="0" y="355679"/>
                      </a:cubicBezTo>
                      <a:lnTo>
                        <a:pt x="0" y="20168"/>
                      </a:lnTo>
                      <a:cubicBezTo>
                        <a:pt x="0" y="9170"/>
                        <a:pt x="9176" y="0"/>
                        <a:pt x="20213" y="0"/>
                      </a:cubicBezTo>
                      <a:lnTo>
                        <a:pt x="356649" y="0"/>
                      </a:lnTo>
                      <a:cubicBezTo>
                        <a:pt x="367621" y="0"/>
                        <a:pt x="376798" y="9170"/>
                        <a:pt x="376798" y="20168"/>
                      </a:cubicBezTo>
                      <a:lnTo>
                        <a:pt x="376798" y="354762"/>
                      </a:lnTo>
                      <a:lnTo>
                        <a:pt x="374936" y="351097"/>
                      </a:lnTo>
                      <a:cubicBezTo>
                        <a:pt x="373140" y="357514"/>
                        <a:pt x="371278" y="364843"/>
                        <a:pt x="367621" y="370348"/>
                      </a:cubicBezTo>
                      <a:lnTo>
                        <a:pt x="363964" y="376765"/>
                      </a:lnTo>
                      <a:lnTo>
                        <a:pt x="20213" y="376765"/>
                      </a:lnTo>
                      <a:lnTo>
                        <a:pt x="20213" y="375847"/>
                      </a:lnTo>
                      <a:close/>
                    </a:path>
                  </a:pathLst>
                </a:custGeom>
                <a:solidFill>
                  <a:srgbClr val="FFFFFF"/>
                </a:solidFill>
                <a:ln w="6417" cap="flat">
                  <a:noFill/>
                  <a:prstDash val="solid"/>
                  <a:miter/>
                </a:ln>
              </p:spPr>
              <p:txBody>
                <a:bodyPr rtlCol="0" anchor="ctr"/>
                <a:lstStyle/>
                <a:p>
                  <a:endParaRPr lang="en-US" sz="810"/>
                </a:p>
              </p:txBody>
            </p:sp>
            <p:sp>
              <p:nvSpPr>
                <p:cNvPr id="1084" name="Freeform: Shape 1083">
                  <a:extLst>
                    <a:ext uri="{FF2B5EF4-FFF2-40B4-BE49-F238E27FC236}">
                      <a16:creationId xmlns:a16="http://schemas.microsoft.com/office/drawing/2014/main" id="{B86E56DE-9A0B-48BC-997C-80943B1C227B}"/>
                    </a:ext>
                  </a:extLst>
                </p:cNvPr>
                <p:cNvSpPr/>
                <p:nvPr/>
              </p:nvSpPr>
              <p:spPr>
                <a:xfrm>
                  <a:off x="7446745" y="3698507"/>
                  <a:ext cx="385010" cy="385010"/>
                </a:xfrm>
                <a:custGeom>
                  <a:avLst/>
                  <a:gdLst>
                    <a:gd name="connsiteX0" fmla="*/ 360242 w 385010"/>
                    <a:gd name="connsiteY0" fmla="*/ 9170 h 385010"/>
                    <a:gd name="connsiteX1" fmla="*/ 375834 w 385010"/>
                    <a:gd name="connsiteY1" fmla="*/ 24750 h 385010"/>
                    <a:gd name="connsiteX2" fmla="*/ 375834 w 385010"/>
                    <a:gd name="connsiteY2" fmla="*/ 339175 h 385010"/>
                    <a:gd name="connsiteX3" fmla="*/ 367621 w 385010"/>
                    <a:gd name="connsiteY3" fmla="*/ 372177 h 385010"/>
                    <a:gd name="connsiteX4" fmla="*/ 365760 w 385010"/>
                    <a:gd name="connsiteY4" fmla="*/ 375841 h 385010"/>
                    <a:gd name="connsiteX5" fmla="*/ 361204 w 385010"/>
                    <a:gd name="connsiteY5" fmla="*/ 375841 h 385010"/>
                    <a:gd name="connsiteX6" fmla="*/ 24769 w 385010"/>
                    <a:gd name="connsiteY6" fmla="*/ 375841 h 385010"/>
                    <a:gd name="connsiteX7" fmla="*/ 9176 w 385010"/>
                    <a:gd name="connsiteY7" fmla="*/ 360261 h 385010"/>
                    <a:gd name="connsiteX8" fmla="*/ 9176 w 385010"/>
                    <a:gd name="connsiteY8" fmla="*/ 24750 h 385010"/>
                    <a:gd name="connsiteX9" fmla="*/ 24769 w 385010"/>
                    <a:gd name="connsiteY9" fmla="*/ 9170 h 385010"/>
                    <a:gd name="connsiteX10" fmla="*/ 360242 w 385010"/>
                    <a:gd name="connsiteY10" fmla="*/ 9170 h 385010"/>
                    <a:gd name="connsiteX11" fmla="*/ 360242 w 385010"/>
                    <a:gd name="connsiteY11" fmla="*/ 0 h 385010"/>
                    <a:gd name="connsiteX12" fmla="*/ 24769 w 385010"/>
                    <a:gd name="connsiteY12" fmla="*/ 0 h 385010"/>
                    <a:gd name="connsiteX13" fmla="*/ 0 w 385010"/>
                    <a:gd name="connsiteY13" fmla="*/ 24750 h 385010"/>
                    <a:gd name="connsiteX14" fmla="*/ 0 w 385010"/>
                    <a:gd name="connsiteY14" fmla="*/ 361179 h 385010"/>
                    <a:gd name="connsiteX15" fmla="*/ 24769 w 385010"/>
                    <a:gd name="connsiteY15" fmla="*/ 385011 h 385010"/>
                    <a:gd name="connsiteX16" fmla="*/ 361204 w 385010"/>
                    <a:gd name="connsiteY16" fmla="*/ 385011 h 385010"/>
                    <a:gd name="connsiteX17" fmla="*/ 365760 w 385010"/>
                    <a:gd name="connsiteY17" fmla="*/ 385011 h 385010"/>
                    <a:gd name="connsiteX18" fmla="*/ 371278 w 385010"/>
                    <a:gd name="connsiteY18" fmla="*/ 385011 h 385010"/>
                    <a:gd name="connsiteX19" fmla="*/ 374038 w 385010"/>
                    <a:gd name="connsiteY19" fmla="*/ 380429 h 385010"/>
                    <a:gd name="connsiteX20" fmla="*/ 375834 w 385010"/>
                    <a:gd name="connsiteY20" fmla="*/ 376758 h 385010"/>
                    <a:gd name="connsiteX21" fmla="*/ 380455 w 385010"/>
                    <a:gd name="connsiteY21" fmla="*/ 366678 h 385010"/>
                    <a:gd name="connsiteX22" fmla="*/ 384497 w 385010"/>
                    <a:gd name="connsiteY22" fmla="*/ 352092 h 385010"/>
                    <a:gd name="connsiteX23" fmla="*/ 385011 w 385010"/>
                    <a:gd name="connsiteY23" fmla="*/ 339175 h 385010"/>
                    <a:gd name="connsiteX24" fmla="*/ 385011 w 385010"/>
                    <a:gd name="connsiteY24" fmla="*/ 24750 h 385010"/>
                    <a:gd name="connsiteX25" fmla="*/ 360242 w 385010"/>
                    <a:gd name="connsiteY25"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5010" h="385010">
                      <a:moveTo>
                        <a:pt x="360242" y="9170"/>
                      </a:moveTo>
                      <a:cubicBezTo>
                        <a:pt x="369417" y="9170"/>
                        <a:pt x="375834" y="15587"/>
                        <a:pt x="375834" y="24750"/>
                      </a:cubicBezTo>
                      <a:lnTo>
                        <a:pt x="375834" y="339175"/>
                      </a:lnTo>
                      <a:cubicBezTo>
                        <a:pt x="375834" y="350174"/>
                        <a:pt x="373075" y="362096"/>
                        <a:pt x="367621" y="372177"/>
                      </a:cubicBezTo>
                      <a:lnTo>
                        <a:pt x="365760" y="375841"/>
                      </a:lnTo>
                      <a:lnTo>
                        <a:pt x="361204" y="375841"/>
                      </a:lnTo>
                      <a:lnTo>
                        <a:pt x="24769" y="375841"/>
                      </a:lnTo>
                      <a:cubicBezTo>
                        <a:pt x="15593" y="375841"/>
                        <a:pt x="9176" y="369424"/>
                        <a:pt x="9176" y="360261"/>
                      </a:cubicBezTo>
                      <a:lnTo>
                        <a:pt x="9176" y="24750"/>
                      </a:lnTo>
                      <a:cubicBezTo>
                        <a:pt x="9176" y="15587"/>
                        <a:pt x="15593" y="9170"/>
                        <a:pt x="24769" y="9170"/>
                      </a:cubicBezTo>
                      <a:lnTo>
                        <a:pt x="360242" y="9170"/>
                      </a:lnTo>
                      <a:close/>
                      <a:moveTo>
                        <a:pt x="360242" y="0"/>
                      </a:moveTo>
                      <a:lnTo>
                        <a:pt x="24769" y="0"/>
                      </a:lnTo>
                      <a:cubicBezTo>
                        <a:pt x="10973" y="0"/>
                        <a:pt x="0" y="10998"/>
                        <a:pt x="0" y="24750"/>
                      </a:cubicBezTo>
                      <a:lnTo>
                        <a:pt x="0" y="361179"/>
                      </a:lnTo>
                      <a:cubicBezTo>
                        <a:pt x="0" y="374012"/>
                        <a:pt x="10973" y="385011"/>
                        <a:pt x="24769" y="385011"/>
                      </a:cubicBezTo>
                      <a:lnTo>
                        <a:pt x="361204" y="385011"/>
                      </a:lnTo>
                      <a:lnTo>
                        <a:pt x="365760" y="385011"/>
                      </a:lnTo>
                      <a:lnTo>
                        <a:pt x="371278" y="385011"/>
                      </a:lnTo>
                      <a:lnTo>
                        <a:pt x="374038" y="380429"/>
                      </a:lnTo>
                      <a:lnTo>
                        <a:pt x="375834" y="376758"/>
                      </a:lnTo>
                      <a:cubicBezTo>
                        <a:pt x="377695" y="373095"/>
                        <a:pt x="379492" y="369424"/>
                        <a:pt x="380455" y="366678"/>
                      </a:cubicBezTo>
                      <a:lnTo>
                        <a:pt x="384497" y="352092"/>
                      </a:lnTo>
                      <a:lnTo>
                        <a:pt x="385011" y="339175"/>
                      </a:lnTo>
                      <a:lnTo>
                        <a:pt x="385011" y="24750"/>
                      </a:lnTo>
                      <a:cubicBezTo>
                        <a:pt x="385011" y="10998"/>
                        <a:pt x="374038" y="0"/>
                        <a:pt x="360242" y="0"/>
                      </a:cubicBezTo>
                      <a:close/>
                    </a:path>
                  </a:pathLst>
                </a:custGeom>
                <a:solidFill>
                  <a:srgbClr val="FFFFFF"/>
                </a:solidFill>
                <a:ln w="6417" cap="flat">
                  <a:noFill/>
                  <a:prstDash val="solid"/>
                  <a:miter/>
                </a:ln>
              </p:spPr>
              <p:txBody>
                <a:bodyPr rtlCol="0" anchor="ctr"/>
                <a:lstStyle/>
                <a:p>
                  <a:endParaRPr lang="en-US" sz="810"/>
                </a:p>
              </p:txBody>
            </p:sp>
          </p:grpSp>
          <p:grpSp>
            <p:nvGrpSpPr>
              <p:cNvPr id="1085" name="Graphic 4">
                <a:extLst>
                  <a:ext uri="{FF2B5EF4-FFF2-40B4-BE49-F238E27FC236}">
                    <a16:creationId xmlns:a16="http://schemas.microsoft.com/office/drawing/2014/main" id="{5BE941B2-D92B-8B66-DCA0-F652A5620284}"/>
                  </a:ext>
                </a:extLst>
              </p:cNvPr>
              <p:cNvGrpSpPr/>
              <p:nvPr/>
            </p:nvGrpSpPr>
            <p:grpSpPr>
              <a:xfrm>
                <a:off x="7455921" y="3707670"/>
                <a:ext cx="367556" cy="366684"/>
                <a:chOff x="7455921" y="3707670"/>
                <a:chExt cx="367556" cy="366684"/>
              </a:xfrm>
              <a:solidFill>
                <a:srgbClr val="2D5967"/>
              </a:solidFill>
            </p:grpSpPr>
            <p:sp>
              <p:nvSpPr>
                <p:cNvPr id="1086" name="Freeform: Shape 1085">
                  <a:extLst>
                    <a:ext uri="{FF2B5EF4-FFF2-40B4-BE49-F238E27FC236}">
                      <a16:creationId xmlns:a16="http://schemas.microsoft.com/office/drawing/2014/main" id="{6FE67360-B662-7247-C711-A01B5997D35D}"/>
                    </a:ext>
                  </a:extLst>
                </p:cNvPr>
                <p:cNvSpPr/>
                <p:nvPr/>
              </p:nvSpPr>
              <p:spPr>
                <a:xfrm>
                  <a:off x="7455921" y="3707670"/>
                  <a:ext cx="367556" cy="366677"/>
                </a:xfrm>
                <a:custGeom>
                  <a:avLst/>
                  <a:gdLst>
                    <a:gd name="connsiteX0" fmla="*/ 41260 w 367556"/>
                    <a:gd name="connsiteY0" fmla="*/ 358432 h 366677"/>
                    <a:gd name="connsiteX1" fmla="*/ 42158 w 367556"/>
                    <a:gd name="connsiteY1" fmla="*/ 352926 h 366677"/>
                    <a:gd name="connsiteX2" fmla="*/ 15592 w 367556"/>
                    <a:gd name="connsiteY2" fmla="*/ 352926 h 366677"/>
                    <a:gd name="connsiteX3" fmla="*/ 13731 w 367556"/>
                    <a:gd name="connsiteY3" fmla="*/ 351098 h 366677"/>
                    <a:gd name="connsiteX4" fmla="*/ 13731 w 367556"/>
                    <a:gd name="connsiteY4" fmla="*/ 15587 h 366677"/>
                    <a:gd name="connsiteX5" fmla="*/ 15592 w 367556"/>
                    <a:gd name="connsiteY5" fmla="*/ 13751 h 366677"/>
                    <a:gd name="connsiteX6" fmla="*/ 352028 w 367556"/>
                    <a:gd name="connsiteY6" fmla="*/ 13751 h 366677"/>
                    <a:gd name="connsiteX7" fmla="*/ 353824 w 367556"/>
                    <a:gd name="connsiteY7" fmla="*/ 15587 h 366677"/>
                    <a:gd name="connsiteX8" fmla="*/ 353824 w 367556"/>
                    <a:gd name="connsiteY8" fmla="*/ 272260 h 366677"/>
                    <a:gd name="connsiteX9" fmla="*/ 367556 w 367556"/>
                    <a:gd name="connsiteY9" fmla="*/ 290593 h 366677"/>
                    <a:gd name="connsiteX10" fmla="*/ 367556 w 367556"/>
                    <a:gd name="connsiteY10" fmla="*/ 15587 h 366677"/>
                    <a:gd name="connsiteX11" fmla="*/ 351065 w 367556"/>
                    <a:gd name="connsiteY11" fmla="*/ 0 h 366677"/>
                    <a:gd name="connsiteX12" fmla="*/ 15592 w 367556"/>
                    <a:gd name="connsiteY12" fmla="*/ 0 h 366677"/>
                    <a:gd name="connsiteX13" fmla="*/ 0 w 367556"/>
                    <a:gd name="connsiteY13" fmla="*/ 15587 h 366677"/>
                    <a:gd name="connsiteX14" fmla="*/ 0 w 367556"/>
                    <a:gd name="connsiteY14" fmla="*/ 352015 h 366677"/>
                    <a:gd name="connsiteX15" fmla="*/ 15592 w 367556"/>
                    <a:gd name="connsiteY15" fmla="*/ 366678 h 366677"/>
                    <a:gd name="connsiteX16" fmla="*/ 40297 w 367556"/>
                    <a:gd name="connsiteY16" fmla="*/ 366678 h 366677"/>
                    <a:gd name="connsiteX17" fmla="*/ 40297 w 367556"/>
                    <a:gd name="connsiteY17" fmla="*/ 365760 h 366677"/>
                    <a:gd name="connsiteX18" fmla="*/ 41260 w 367556"/>
                    <a:gd name="connsiteY18" fmla="*/ 358432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556" h="366677">
                      <a:moveTo>
                        <a:pt x="41260" y="358432"/>
                      </a:moveTo>
                      <a:cubicBezTo>
                        <a:pt x="41260" y="356597"/>
                        <a:pt x="41260" y="354762"/>
                        <a:pt x="42158" y="352926"/>
                      </a:cubicBezTo>
                      <a:lnTo>
                        <a:pt x="15592" y="352926"/>
                      </a:lnTo>
                      <a:cubicBezTo>
                        <a:pt x="14630" y="352926"/>
                        <a:pt x="13731" y="352015"/>
                        <a:pt x="13731" y="351098"/>
                      </a:cubicBezTo>
                      <a:lnTo>
                        <a:pt x="13731" y="15587"/>
                      </a:lnTo>
                      <a:cubicBezTo>
                        <a:pt x="13731" y="14669"/>
                        <a:pt x="14630" y="13751"/>
                        <a:pt x="15592" y="13751"/>
                      </a:cubicBezTo>
                      <a:lnTo>
                        <a:pt x="352028" y="13751"/>
                      </a:lnTo>
                      <a:cubicBezTo>
                        <a:pt x="352926" y="13751"/>
                        <a:pt x="353824" y="14669"/>
                        <a:pt x="353824" y="15587"/>
                      </a:cubicBezTo>
                      <a:lnTo>
                        <a:pt x="353824" y="272260"/>
                      </a:lnTo>
                      <a:cubicBezTo>
                        <a:pt x="359343" y="277759"/>
                        <a:pt x="363899" y="284176"/>
                        <a:pt x="367556" y="290593"/>
                      </a:cubicBezTo>
                      <a:lnTo>
                        <a:pt x="367556" y="15587"/>
                      </a:lnTo>
                      <a:cubicBezTo>
                        <a:pt x="366658" y="6417"/>
                        <a:pt x="360241" y="0"/>
                        <a:pt x="351065" y="0"/>
                      </a:cubicBezTo>
                      <a:lnTo>
                        <a:pt x="15592" y="0"/>
                      </a:lnTo>
                      <a:cubicBezTo>
                        <a:pt x="6417" y="0"/>
                        <a:pt x="0" y="6417"/>
                        <a:pt x="0" y="15587"/>
                      </a:cubicBezTo>
                      <a:lnTo>
                        <a:pt x="0" y="352015"/>
                      </a:lnTo>
                      <a:cubicBezTo>
                        <a:pt x="0" y="360261"/>
                        <a:pt x="6417" y="366678"/>
                        <a:pt x="15592" y="366678"/>
                      </a:cubicBezTo>
                      <a:lnTo>
                        <a:pt x="40297" y="366678"/>
                      </a:lnTo>
                      <a:lnTo>
                        <a:pt x="40297" y="365760"/>
                      </a:lnTo>
                      <a:lnTo>
                        <a:pt x="41260" y="358432"/>
                      </a:lnTo>
                      <a:close/>
                    </a:path>
                  </a:pathLst>
                </a:custGeom>
                <a:solidFill>
                  <a:srgbClr val="2D5967"/>
                </a:solidFill>
                <a:ln w="6417" cap="flat">
                  <a:noFill/>
                  <a:prstDash val="solid"/>
                  <a:miter/>
                </a:ln>
              </p:spPr>
              <p:txBody>
                <a:bodyPr rtlCol="0" anchor="ctr"/>
                <a:lstStyle/>
                <a:p>
                  <a:endParaRPr lang="en-US" sz="810"/>
                </a:p>
              </p:txBody>
            </p:sp>
            <p:sp>
              <p:nvSpPr>
                <p:cNvPr id="1087" name="Freeform: Shape 1086">
                  <a:extLst>
                    <a:ext uri="{FF2B5EF4-FFF2-40B4-BE49-F238E27FC236}">
                      <a16:creationId xmlns:a16="http://schemas.microsoft.com/office/drawing/2014/main" id="{E3612897-CB47-4159-ECA5-9864230B4159}"/>
                    </a:ext>
                  </a:extLst>
                </p:cNvPr>
                <p:cNvSpPr/>
                <p:nvPr/>
              </p:nvSpPr>
              <p:spPr>
                <a:xfrm>
                  <a:off x="7507256" y="3941429"/>
                  <a:ext cx="77002" cy="81590"/>
                </a:xfrm>
                <a:custGeom>
                  <a:avLst/>
                  <a:gdLst>
                    <a:gd name="connsiteX0" fmla="*/ 0 w 77002"/>
                    <a:gd name="connsiteY0" fmla="*/ 81590 h 81590"/>
                    <a:gd name="connsiteX1" fmla="*/ 5518 w 77002"/>
                    <a:gd name="connsiteY1" fmla="*/ 81590 h 81590"/>
                    <a:gd name="connsiteX2" fmla="*/ 17389 w 77002"/>
                    <a:gd name="connsiteY2" fmla="*/ 67839 h 81590"/>
                    <a:gd name="connsiteX3" fmla="*/ 12834 w 77002"/>
                    <a:gd name="connsiteY3" fmla="*/ 67839 h 81590"/>
                    <a:gd name="connsiteX4" fmla="*/ 12834 w 77002"/>
                    <a:gd name="connsiteY4" fmla="*/ 13751 h 81590"/>
                    <a:gd name="connsiteX5" fmla="*/ 58649 w 77002"/>
                    <a:gd name="connsiteY5" fmla="*/ 13751 h 81590"/>
                    <a:gd name="connsiteX6" fmla="*/ 77002 w 77002"/>
                    <a:gd name="connsiteY6" fmla="*/ 0 h 81590"/>
                    <a:gd name="connsiteX7" fmla="*/ 0 w 77002"/>
                    <a:gd name="connsiteY7" fmla="*/ 0 h 81590"/>
                    <a:gd name="connsiteX8" fmla="*/ 0 w 77002"/>
                    <a:gd name="connsiteY8" fmla="*/ 81590 h 8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02" h="81590">
                      <a:moveTo>
                        <a:pt x="0" y="81590"/>
                      </a:moveTo>
                      <a:lnTo>
                        <a:pt x="5518" y="81590"/>
                      </a:lnTo>
                      <a:cubicBezTo>
                        <a:pt x="9176" y="77002"/>
                        <a:pt x="12834" y="72421"/>
                        <a:pt x="17389" y="67839"/>
                      </a:cubicBezTo>
                      <a:lnTo>
                        <a:pt x="12834" y="67839"/>
                      </a:lnTo>
                      <a:lnTo>
                        <a:pt x="12834" y="13751"/>
                      </a:lnTo>
                      <a:lnTo>
                        <a:pt x="58649" y="13751"/>
                      </a:lnTo>
                      <a:cubicBezTo>
                        <a:pt x="64168" y="8252"/>
                        <a:pt x="70585" y="3670"/>
                        <a:pt x="77002" y="0"/>
                      </a:cubicBezTo>
                      <a:lnTo>
                        <a:pt x="0" y="0"/>
                      </a:lnTo>
                      <a:lnTo>
                        <a:pt x="0" y="81590"/>
                      </a:lnTo>
                      <a:close/>
                    </a:path>
                  </a:pathLst>
                </a:custGeom>
                <a:solidFill>
                  <a:srgbClr val="2D5967"/>
                </a:solidFill>
                <a:ln w="6417" cap="flat">
                  <a:noFill/>
                  <a:prstDash val="solid"/>
                  <a:miter/>
                </a:ln>
              </p:spPr>
              <p:txBody>
                <a:bodyPr rtlCol="0" anchor="ctr"/>
                <a:lstStyle/>
                <a:p>
                  <a:endParaRPr lang="en-US" sz="810"/>
                </a:p>
              </p:txBody>
            </p:sp>
            <p:sp>
              <p:nvSpPr>
                <p:cNvPr id="1088" name="Freeform: Shape 1087">
                  <a:extLst>
                    <a:ext uri="{FF2B5EF4-FFF2-40B4-BE49-F238E27FC236}">
                      <a16:creationId xmlns:a16="http://schemas.microsoft.com/office/drawing/2014/main" id="{332647FE-341D-9F03-BCDD-B2EFF8E5D7A2}"/>
                    </a:ext>
                  </a:extLst>
                </p:cNvPr>
                <p:cNvSpPr/>
                <p:nvPr/>
              </p:nvSpPr>
              <p:spPr>
                <a:xfrm>
                  <a:off x="7754753" y="3942347"/>
                  <a:ext cx="18352" cy="16504"/>
                </a:xfrm>
                <a:custGeom>
                  <a:avLst/>
                  <a:gdLst>
                    <a:gd name="connsiteX0" fmla="*/ 0 w 18352"/>
                    <a:gd name="connsiteY0" fmla="*/ 0 h 16504"/>
                    <a:gd name="connsiteX1" fmla="*/ 4556 w 18352"/>
                    <a:gd name="connsiteY1" fmla="*/ 8252 h 16504"/>
                    <a:gd name="connsiteX2" fmla="*/ 13732 w 18352"/>
                    <a:gd name="connsiteY2" fmla="*/ 15586 h 16504"/>
                    <a:gd name="connsiteX3" fmla="*/ 18352 w 18352"/>
                    <a:gd name="connsiteY3" fmla="*/ 16504 h 16504"/>
                    <a:gd name="connsiteX4" fmla="*/ 18352 w 18352"/>
                    <a:gd name="connsiteY4" fmla="*/ 0 h 16504"/>
                    <a:gd name="connsiteX5" fmla="*/ 0 w 18352"/>
                    <a:gd name="connsiteY5" fmla="*/ 0 h 1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2" h="16504">
                      <a:moveTo>
                        <a:pt x="0" y="0"/>
                      </a:moveTo>
                      <a:cubicBezTo>
                        <a:pt x="1861" y="2753"/>
                        <a:pt x="3657" y="5506"/>
                        <a:pt x="4556" y="8252"/>
                      </a:cubicBezTo>
                      <a:cubicBezTo>
                        <a:pt x="6417" y="11923"/>
                        <a:pt x="10074" y="14669"/>
                        <a:pt x="13732" y="15586"/>
                      </a:cubicBezTo>
                      <a:cubicBezTo>
                        <a:pt x="15593" y="15586"/>
                        <a:pt x="16491" y="16504"/>
                        <a:pt x="18352" y="16504"/>
                      </a:cubicBezTo>
                      <a:lnTo>
                        <a:pt x="18352" y="0"/>
                      </a:lnTo>
                      <a:lnTo>
                        <a:pt x="0" y="0"/>
                      </a:lnTo>
                      <a:close/>
                    </a:path>
                  </a:pathLst>
                </a:custGeom>
                <a:solidFill>
                  <a:srgbClr val="2D5967"/>
                </a:solidFill>
                <a:ln w="6417" cap="flat">
                  <a:noFill/>
                  <a:prstDash val="solid"/>
                  <a:miter/>
                </a:ln>
              </p:spPr>
              <p:txBody>
                <a:bodyPr rtlCol="0" anchor="ctr"/>
                <a:lstStyle/>
                <a:p>
                  <a:endParaRPr lang="en-US" sz="810"/>
                </a:p>
              </p:txBody>
            </p:sp>
            <p:sp>
              <p:nvSpPr>
                <p:cNvPr id="1089" name="Freeform: Shape 1088">
                  <a:extLst>
                    <a:ext uri="{FF2B5EF4-FFF2-40B4-BE49-F238E27FC236}">
                      <a16:creationId xmlns:a16="http://schemas.microsoft.com/office/drawing/2014/main" id="{DE57DA17-7A43-6CD2-CEDA-5FA9ED9864E5}"/>
                    </a:ext>
                  </a:extLst>
                </p:cNvPr>
                <p:cNvSpPr/>
                <p:nvPr/>
              </p:nvSpPr>
              <p:spPr>
                <a:xfrm>
                  <a:off x="7507256" y="3759011"/>
                  <a:ext cx="81557" cy="80666"/>
                </a:xfrm>
                <a:custGeom>
                  <a:avLst/>
                  <a:gdLst>
                    <a:gd name="connsiteX0" fmla="*/ 0 w 81557"/>
                    <a:gd name="connsiteY0" fmla="*/ 80666 h 80666"/>
                    <a:gd name="connsiteX1" fmla="*/ 81558 w 81557"/>
                    <a:gd name="connsiteY1" fmla="*/ 80666 h 80666"/>
                    <a:gd name="connsiteX2" fmla="*/ 81558 w 81557"/>
                    <a:gd name="connsiteY2" fmla="*/ 0 h 80666"/>
                    <a:gd name="connsiteX3" fmla="*/ 0 w 81557"/>
                    <a:gd name="connsiteY3" fmla="*/ 0 h 80666"/>
                    <a:gd name="connsiteX4" fmla="*/ 0 w 81557"/>
                    <a:gd name="connsiteY4" fmla="*/ 80666 h 80666"/>
                    <a:gd name="connsiteX5" fmla="*/ 12834 w 81557"/>
                    <a:gd name="connsiteY5" fmla="*/ 12834 h 80666"/>
                    <a:gd name="connsiteX6" fmla="*/ 67826 w 81557"/>
                    <a:gd name="connsiteY6" fmla="*/ 12834 h 80666"/>
                    <a:gd name="connsiteX7" fmla="*/ 67826 w 81557"/>
                    <a:gd name="connsiteY7" fmla="*/ 67832 h 80666"/>
                    <a:gd name="connsiteX8" fmla="*/ 12834 w 81557"/>
                    <a:gd name="connsiteY8" fmla="*/ 67832 h 80666"/>
                    <a:gd name="connsiteX9" fmla="*/ 12834 w 81557"/>
                    <a:gd name="connsiteY9" fmla="*/ 12834 h 8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57" h="80666">
                      <a:moveTo>
                        <a:pt x="0" y="80666"/>
                      </a:moveTo>
                      <a:lnTo>
                        <a:pt x="81558" y="80666"/>
                      </a:lnTo>
                      <a:lnTo>
                        <a:pt x="81558" y="0"/>
                      </a:lnTo>
                      <a:lnTo>
                        <a:pt x="0" y="0"/>
                      </a:lnTo>
                      <a:lnTo>
                        <a:pt x="0" y="80666"/>
                      </a:lnTo>
                      <a:close/>
                      <a:moveTo>
                        <a:pt x="12834" y="12834"/>
                      </a:moveTo>
                      <a:lnTo>
                        <a:pt x="67826" y="12834"/>
                      </a:lnTo>
                      <a:lnTo>
                        <a:pt x="67826" y="67832"/>
                      </a:lnTo>
                      <a:lnTo>
                        <a:pt x="12834" y="67832"/>
                      </a:lnTo>
                      <a:lnTo>
                        <a:pt x="12834" y="12834"/>
                      </a:lnTo>
                      <a:close/>
                    </a:path>
                  </a:pathLst>
                </a:custGeom>
                <a:solidFill>
                  <a:srgbClr val="2D5967"/>
                </a:solidFill>
                <a:ln w="6417" cap="flat">
                  <a:noFill/>
                  <a:prstDash val="solid"/>
                  <a:miter/>
                </a:ln>
              </p:spPr>
              <p:txBody>
                <a:bodyPr rtlCol="0" anchor="ctr"/>
                <a:lstStyle/>
                <a:p>
                  <a:endParaRPr lang="en-US" sz="810"/>
                </a:p>
              </p:txBody>
            </p:sp>
            <p:sp>
              <p:nvSpPr>
                <p:cNvPr id="1090" name="Freeform: Shape 1089">
                  <a:extLst>
                    <a:ext uri="{FF2B5EF4-FFF2-40B4-BE49-F238E27FC236}">
                      <a16:creationId xmlns:a16="http://schemas.microsoft.com/office/drawing/2014/main" id="{D2DA2206-8D45-BD25-9E5B-459D3113950F}"/>
                    </a:ext>
                  </a:extLst>
                </p:cNvPr>
                <p:cNvSpPr/>
                <p:nvPr/>
              </p:nvSpPr>
              <p:spPr>
                <a:xfrm>
                  <a:off x="7598888" y="3759011"/>
                  <a:ext cx="81622" cy="80666"/>
                </a:xfrm>
                <a:custGeom>
                  <a:avLst/>
                  <a:gdLst>
                    <a:gd name="connsiteX0" fmla="*/ 0 w 81622"/>
                    <a:gd name="connsiteY0" fmla="*/ 80666 h 80666"/>
                    <a:gd name="connsiteX1" fmla="*/ 81623 w 81622"/>
                    <a:gd name="connsiteY1" fmla="*/ 80666 h 80666"/>
                    <a:gd name="connsiteX2" fmla="*/ 81623 w 81622"/>
                    <a:gd name="connsiteY2" fmla="*/ 0 h 80666"/>
                    <a:gd name="connsiteX3" fmla="*/ 0 w 81622"/>
                    <a:gd name="connsiteY3" fmla="*/ 0 h 80666"/>
                    <a:gd name="connsiteX4" fmla="*/ 0 w 81622"/>
                    <a:gd name="connsiteY4" fmla="*/ 80666 h 80666"/>
                    <a:gd name="connsiteX5" fmla="*/ 12834 w 81622"/>
                    <a:gd name="connsiteY5" fmla="*/ 12834 h 80666"/>
                    <a:gd name="connsiteX6" fmla="*/ 67891 w 81622"/>
                    <a:gd name="connsiteY6" fmla="*/ 12834 h 80666"/>
                    <a:gd name="connsiteX7" fmla="*/ 67891 w 81622"/>
                    <a:gd name="connsiteY7" fmla="*/ 67832 h 80666"/>
                    <a:gd name="connsiteX8" fmla="*/ 12834 w 81622"/>
                    <a:gd name="connsiteY8" fmla="*/ 67832 h 80666"/>
                    <a:gd name="connsiteX9" fmla="*/ 12834 w 81622"/>
                    <a:gd name="connsiteY9" fmla="*/ 12834 h 8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22" h="80666">
                      <a:moveTo>
                        <a:pt x="0" y="80666"/>
                      </a:moveTo>
                      <a:lnTo>
                        <a:pt x="81623" y="80666"/>
                      </a:lnTo>
                      <a:lnTo>
                        <a:pt x="81623" y="0"/>
                      </a:lnTo>
                      <a:lnTo>
                        <a:pt x="0" y="0"/>
                      </a:lnTo>
                      <a:lnTo>
                        <a:pt x="0" y="80666"/>
                      </a:lnTo>
                      <a:close/>
                      <a:moveTo>
                        <a:pt x="12834" y="12834"/>
                      </a:moveTo>
                      <a:lnTo>
                        <a:pt x="67891" y="12834"/>
                      </a:lnTo>
                      <a:lnTo>
                        <a:pt x="67891" y="67832"/>
                      </a:lnTo>
                      <a:lnTo>
                        <a:pt x="12834" y="67832"/>
                      </a:lnTo>
                      <a:lnTo>
                        <a:pt x="12834" y="12834"/>
                      </a:lnTo>
                      <a:close/>
                    </a:path>
                  </a:pathLst>
                </a:custGeom>
                <a:solidFill>
                  <a:srgbClr val="2D5967"/>
                </a:solidFill>
                <a:ln w="6417" cap="flat">
                  <a:noFill/>
                  <a:prstDash val="solid"/>
                  <a:miter/>
                </a:ln>
              </p:spPr>
              <p:txBody>
                <a:bodyPr rtlCol="0" anchor="ctr"/>
                <a:lstStyle/>
                <a:p>
                  <a:endParaRPr lang="en-US" sz="810"/>
                </a:p>
              </p:txBody>
            </p:sp>
            <p:sp>
              <p:nvSpPr>
                <p:cNvPr id="1091" name="Freeform: Shape 1090">
                  <a:extLst>
                    <a:ext uri="{FF2B5EF4-FFF2-40B4-BE49-F238E27FC236}">
                      <a16:creationId xmlns:a16="http://schemas.microsoft.com/office/drawing/2014/main" id="{15536B71-4AD9-4CAB-4EB8-D023532017A1}"/>
                    </a:ext>
                  </a:extLst>
                </p:cNvPr>
                <p:cNvSpPr/>
                <p:nvPr/>
              </p:nvSpPr>
              <p:spPr>
                <a:xfrm>
                  <a:off x="7507256" y="3849765"/>
                  <a:ext cx="81557" cy="81583"/>
                </a:xfrm>
                <a:custGeom>
                  <a:avLst/>
                  <a:gdLst>
                    <a:gd name="connsiteX0" fmla="*/ 0 w 81557"/>
                    <a:gd name="connsiteY0" fmla="*/ 81584 h 81583"/>
                    <a:gd name="connsiteX1" fmla="*/ 81558 w 81557"/>
                    <a:gd name="connsiteY1" fmla="*/ 81584 h 81583"/>
                    <a:gd name="connsiteX2" fmla="*/ 81558 w 81557"/>
                    <a:gd name="connsiteY2" fmla="*/ 0 h 81583"/>
                    <a:gd name="connsiteX3" fmla="*/ 0 w 81557"/>
                    <a:gd name="connsiteY3" fmla="*/ 0 h 81583"/>
                    <a:gd name="connsiteX4" fmla="*/ 0 w 81557"/>
                    <a:gd name="connsiteY4" fmla="*/ 81584 h 81583"/>
                    <a:gd name="connsiteX5" fmla="*/ 12834 w 81557"/>
                    <a:gd name="connsiteY5" fmla="*/ 13751 h 81583"/>
                    <a:gd name="connsiteX6" fmla="*/ 67826 w 81557"/>
                    <a:gd name="connsiteY6" fmla="*/ 13751 h 81583"/>
                    <a:gd name="connsiteX7" fmla="*/ 67826 w 81557"/>
                    <a:gd name="connsiteY7" fmla="*/ 68750 h 81583"/>
                    <a:gd name="connsiteX8" fmla="*/ 12834 w 81557"/>
                    <a:gd name="connsiteY8" fmla="*/ 68750 h 81583"/>
                    <a:gd name="connsiteX9" fmla="*/ 12834 w 81557"/>
                    <a:gd name="connsiteY9" fmla="*/ 13751 h 8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57" h="81583">
                      <a:moveTo>
                        <a:pt x="0" y="81584"/>
                      </a:moveTo>
                      <a:lnTo>
                        <a:pt x="81558" y="81584"/>
                      </a:lnTo>
                      <a:lnTo>
                        <a:pt x="81558" y="0"/>
                      </a:lnTo>
                      <a:lnTo>
                        <a:pt x="0" y="0"/>
                      </a:lnTo>
                      <a:lnTo>
                        <a:pt x="0" y="81584"/>
                      </a:lnTo>
                      <a:close/>
                      <a:moveTo>
                        <a:pt x="12834" y="13751"/>
                      </a:moveTo>
                      <a:lnTo>
                        <a:pt x="67826" y="13751"/>
                      </a:lnTo>
                      <a:lnTo>
                        <a:pt x="67826" y="68750"/>
                      </a:lnTo>
                      <a:lnTo>
                        <a:pt x="12834" y="68750"/>
                      </a:lnTo>
                      <a:lnTo>
                        <a:pt x="12834" y="13751"/>
                      </a:lnTo>
                      <a:close/>
                    </a:path>
                  </a:pathLst>
                </a:custGeom>
                <a:solidFill>
                  <a:srgbClr val="2D5967"/>
                </a:solidFill>
                <a:ln w="6417" cap="flat">
                  <a:noFill/>
                  <a:prstDash val="solid"/>
                  <a:miter/>
                </a:ln>
              </p:spPr>
              <p:txBody>
                <a:bodyPr rtlCol="0" anchor="ctr"/>
                <a:lstStyle/>
                <a:p>
                  <a:endParaRPr lang="en-US" sz="810"/>
                </a:p>
              </p:txBody>
            </p:sp>
            <p:sp>
              <p:nvSpPr>
                <p:cNvPr id="1092" name="Freeform: Shape 1091">
                  <a:extLst>
                    <a:ext uri="{FF2B5EF4-FFF2-40B4-BE49-F238E27FC236}">
                      <a16:creationId xmlns:a16="http://schemas.microsoft.com/office/drawing/2014/main" id="{0D7FD092-C172-7314-9F90-05C8747F4CD1}"/>
                    </a:ext>
                  </a:extLst>
                </p:cNvPr>
                <p:cNvSpPr/>
                <p:nvPr/>
              </p:nvSpPr>
              <p:spPr>
                <a:xfrm>
                  <a:off x="7598888" y="3849765"/>
                  <a:ext cx="81622" cy="82501"/>
                </a:xfrm>
                <a:custGeom>
                  <a:avLst/>
                  <a:gdLst>
                    <a:gd name="connsiteX0" fmla="*/ 0 w 81622"/>
                    <a:gd name="connsiteY0" fmla="*/ 918 h 82501"/>
                    <a:gd name="connsiteX1" fmla="*/ 0 w 81622"/>
                    <a:gd name="connsiteY1" fmla="*/ 82501 h 82501"/>
                    <a:gd name="connsiteX2" fmla="*/ 31186 w 81622"/>
                    <a:gd name="connsiteY2" fmla="*/ 82501 h 82501"/>
                    <a:gd name="connsiteX3" fmla="*/ 47677 w 81622"/>
                    <a:gd name="connsiteY3" fmla="*/ 68750 h 82501"/>
                    <a:gd name="connsiteX4" fmla="*/ 12834 w 81622"/>
                    <a:gd name="connsiteY4" fmla="*/ 68750 h 82501"/>
                    <a:gd name="connsiteX5" fmla="*/ 12834 w 81622"/>
                    <a:gd name="connsiteY5" fmla="*/ 13751 h 82501"/>
                    <a:gd name="connsiteX6" fmla="*/ 67891 w 81622"/>
                    <a:gd name="connsiteY6" fmla="*/ 13751 h 82501"/>
                    <a:gd name="connsiteX7" fmla="*/ 67891 w 81622"/>
                    <a:gd name="connsiteY7" fmla="*/ 59580 h 82501"/>
                    <a:gd name="connsiteX8" fmla="*/ 81623 w 81622"/>
                    <a:gd name="connsiteY8" fmla="*/ 56834 h 82501"/>
                    <a:gd name="connsiteX9" fmla="*/ 81623 w 81622"/>
                    <a:gd name="connsiteY9" fmla="*/ 0 h 82501"/>
                    <a:gd name="connsiteX10" fmla="*/ 0 w 81622"/>
                    <a:gd name="connsiteY10" fmla="*/ 0 h 82501"/>
                    <a:gd name="connsiteX11" fmla="*/ 0 w 81622"/>
                    <a:gd name="connsiteY11" fmla="*/ 918 h 8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622" h="82501">
                      <a:moveTo>
                        <a:pt x="0" y="918"/>
                      </a:moveTo>
                      <a:lnTo>
                        <a:pt x="0" y="82501"/>
                      </a:lnTo>
                      <a:lnTo>
                        <a:pt x="31186" y="82501"/>
                      </a:lnTo>
                      <a:cubicBezTo>
                        <a:pt x="35806" y="77002"/>
                        <a:pt x="41261" y="72414"/>
                        <a:pt x="47677" y="68750"/>
                      </a:cubicBezTo>
                      <a:lnTo>
                        <a:pt x="12834" y="68750"/>
                      </a:lnTo>
                      <a:lnTo>
                        <a:pt x="12834" y="13751"/>
                      </a:lnTo>
                      <a:lnTo>
                        <a:pt x="67891" y="13751"/>
                      </a:lnTo>
                      <a:lnTo>
                        <a:pt x="67891" y="59580"/>
                      </a:lnTo>
                      <a:cubicBezTo>
                        <a:pt x="72446" y="58669"/>
                        <a:pt x="77002" y="57752"/>
                        <a:pt x="81623" y="56834"/>
                      </a:cubicBezTo>
                      <a:lnTo>
                        <a:pt x="81623" y="0"/>
                      </a:lnTo>
                      <a:lnTo>
                        <a:pt x="0" y="0"/>
                      </a:lnTo>
                      <a:lnTo>
                        <a:pt x="0" y="918"/>
                      </a:lnTo>
                      <a:close/>
                    </a:path>
                  </a:pathLst>
                </a:custGeom>
                <a:solidFill>
                  <a:srgbClr val="2D5967"/>
                </a:solidFill>
                <a:ln w="6417" cap="flat">
                  <a:noFill/>
                  <a:prstDash val="solid"/>
                  <a:miter/>
                </a:ln>
              </p:spPr>
              <p:txBody>
                <a:bodyPr rtlCol="0" anchor="ctr"/>
                <a:lstStyle/>
                <a:p>
                  <a:endParaRPr lang="en-US" sz="810"/>
                </a:p>
              </p:txBody>
            </p:sp>
            <p:sp>
              <p:nvSpPr>
                <p:cNvPr id="1093" name="Freeform: Shape 1092">
                  <a:extLst>
                    <a:ext uri="{FF2B5EF4-FFF2-40B4-BE49-F238E27FC236}">
                      <a16:creationId xmlns:a16="http://schemas.microsoft.com/office/drawing/2014/main" id="{B5D2E201-C82B-6CAD-AB95-E9102DF9B519}"/>
                    </a:ext>
                  </a:extLst>
                </p:cNvPr>
                <p:cNvSpPr/>
                <p:nvPr/>
              </p:nvSpPr>
              <p:spPr>
                <a:xfrm>
                  <a:off x="7690585" y="3759011"/>
                  <a:ext cx="81557" cy="80666"/>
                </a:xfrm>
                <a:custGeom>
                  <a:avLst/>
                  <a:gdLst>
                    <a:gd name="connsiteX0" fmla="*/ 0 w 81557"/>
                    <a:gd name="connsiteY0" fmla="*/ 80666 h 80666"/>
                    <a:gd name="connsiteX1" fmla="*/ 81558 w 81557"/>
                    <a:gd name="connsiteY1" fmla="*/ 80666 h 80666"/>
                    <a:gd name="connsiteX2" fmla="*/ 81558 w 81557"/>
                    <a:gd name="connsiteY2" fmla="*/ 0 h 80666"/>
                    <a:gd name="connsiteX3" fmla="*/ 0 w 81557"/>
                    <a:gd name="connsiteY3" fmla="*/ 0 h 80666"/>
                    <a:gd name="connsiteX4" fmla="*/ 0 w 81557"/>
                    <a:gd name="connsiteY4" fmla="*/ 80666 h 80666"/>
                    <a:gd name="connsiteX5" fmla="*/ 12834 w 81557"/>
                    <a:gd name="connsiteY5" fmla="*/ 12834 h 80666"/>
                    <a:gd name="connsiteX6" fmla="*/ 67826 w 81557"/>
                    <a:gd name="connsiteY6" fmla="*/ 12834 h 80666"/>
                    <a:gd name="connsiteX7" fmla="*/ 67826 w 81557"/>
                    <a:gd name="connsiteY7" fmla="*/ 67832 h 80666"/>
                    <a:gd name="connsiteX8" fmla="*/ 12834 w 81557"/>
                    <a:gd name="connsiteY8" fmla="*/ 67832 h 80666"/>
                    <a:gd name="connsiteX9" fmla="*/ 12834 w 81557"/>
                    <a:gd name="connsiteY9" fmla="*/ 12834 h 8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57" h="80666">
                      <a:moveTo>
                        <a:pt x="0" y="80666"/>
                      </a:moveTo>
                      <a:lnTo>
                        <a:pt x="81558" y="80666"/>
                      </a:lnTo>
                      <a:lnTo>
                        <a:pt x="81558" y="0"/>
                      </a:lnTo>
                      <a:lnTo>
                        <a:pt x="0" y="0"/>
                      </a:lnTo>
                      <a:lnTo>
                        <a:pt x="0" y="80666"/>
                      </a:lnTo>
                      <a:close/>
                      <a:moveTo>
                        <a:pt x="12834" y="12834"/>
                      </a:moveTo>
                      <a:lnTo>
                        <a:pt x="67826" y="12834"/>
                      </a:lnTo>
                      <a:lnTo>
                        <a:pt x="67826" y="67832"/>
                      </a:lnTo>
                      <a:lnTo>
                        <a:pt x="12834" y="67832"/>
                      </a:lnTo>
                      <a:lnTo>
                        <a:pt x="12834" y="12834"/>
                      </a:lnTo>
                      <a:close/>
                    </a:path>
                  </a:pathLst>
                </a:custGeom>
                <a:solidFill>
                  <a:srgbClr val="2D5967"/>
                </a:solidFill>
                <a:ln w="6417" cap="flat">
                  <a:noFill/>
                  <a:prstDash val="solid"/>
                  <a:miter/>
                </a:ln>
              </p:spPr>
              <p:txBody>
                <a:bodyPr rtlCol="0" anchor="ctr"/>
                <a:lstStyle/>
                <a:p>
                  <a:endParaRPr lang="en-US" sz="810"/>
                </a:p>
              </p:txBody>
            </p:sp>
            <p:sp>
              <p:nvSpPr>
                <p:cNvPr id="1094" name="Freeform: Shape 1093">
                  <a:extLst>
                    <a:ext uri="{FF2B5EF4-FFF2-40B4-BE49-F238E27FC236}">
                      <a16:creationId xmlns:a16="http://schemas.microsoft.com/office/drawing/2014/main" id="{657ED609-FEC2-12CD-8FA0-2E1B4C708CBD}"/>
                    </a:ext>
                  </a:extLst>
                </p:cNvPr>
                <p:cNvSpPr/>
                <p:nvPr/>
              </p:nvSpPr>
              <p:spPr>
                <a:xfrm>
                  <a:off x="7689686" y="3850682"/>
                  <a:ext cx="82456" cy="81583"/>
                </a:xfrm>
                <a:custGeom>
                  <a:avLst/>
                  <a:gdLst>
                    <a:gd name="connsiteX0" fmla="*/ 81558 w 82456"/>
                    <a:gd name="connsiteY0" fmla="*/ 0 h 81583"/>
                    <a:gd name="connsiteX1" fmla="*/ 0 w 82456"/>
                    <a:gd name="connsiteY1" fmla="*/ 0 h 81583"/>
                    <a:gd name="connsiteX2" fmla="*/ 0 w 82456"/>
                    <a:gd name="connsiteY2" fmla="*/ 55916 h 81583"/>
                    <a:gd name="connsiteX3" fmla="*/ 13732 w 82456"/>
                    <a:gd name="connsiteY3" fmla="*/ 57752 h 81583"/>
                    <a:gd name="connsiteX4" fmla="*/ 13732 w 82456"/>
                    <a:gd name="connsiteY4" fmla="*/ 12834 h 81583"/>
                    <a:gd name="connsiteX5" fmla="*/ 68724 w 82456"/>
                    <a:gd name="connsiteY5" fmla="*/ 12834 h 81583"/>
                    <a:gd name="connsiteX6" fmla="*/ 68724 w 82456"/>
                    <a:gd name="connsiteY6" fmla="*/ 67833 h 81583"/>
                    <a:gd name="connsiteX7" fmla="*/ 41261 w 82456"/>
                    <a:gd name="connsiteY7" fmla="*/ 67833 h 81583"/>
                    <a:gd name="connsiteX8" fmla="*/ 57752 w 82456"/>
                    <a:gd name="connsiteY8" fmla="*/ 81584 h 81583"/>
                    <a:gd name="connsiteX9" fmla="*/ 82456 w 82456"/>
                    <a:gd name="connsiteY9" fmla="*/ 81584 h 81583"/>
                    <a:gd name="connsiteX10" fmla="*/ 82456 w 82456"/>
                    <a:gd name="connsiteY10" fmla="*/ 0 h 81583"/>
                    <a:gd name="connsiteX11" fmla="*/ 81558 w 82456"/>
                    <a:gd name="connsiteY11" fmla="*/ 0 h 8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456" h="81583">
                      <a:moveTo>
                        <a:pt x="81558" y="0"/>
                      </a:moveTo>
                      <a:lnTo>
                        <a:pt x="0" y="0"/>
                      </a:lnTo>
                      <a:lnTo>
                        <a:pt x="0" y="55916"/>
                      </a:lnTo>
                      <a:cubicBezTo>
                        <a:pt x="4556" y="55916"/>
                        <a:pt x="9176" y="56834"/>
                        <a:pt x="13732" y="57752"/>
                      </a:cubicBezTo>
                      <a:lnTo>
                        <a:pt x="13732" y="12834"/>
                      </a:lnTo>
                      <a:lnTo>
                        <a:pt x="68724" y="12834"/>
                      </a:lnTo>
                      <a:lnTo>
                        <a:pt x="68724" y="67833"/>
                      </a:lnTo>
                      <a:lnTo>
                        <a:pt x="41261" y="67833"/>
                      </a:lnTo>
                      <a:cubicBezTo>
                        <a:pt x="47677" y="71496"/>
                        <a:pt x="53132" y="76084"/>
                        <a:pt x="57752" y="81584"/>
                      </a:cubicBezTo>
                      <a:lnTo>
                        <a:pt x="82456" y="81584"/>
                      </a:lnTo>
                      <a:lnTo>
                        <a:pt x="82456" y="0"/>
                      </a:lnTo>
                      <a:lnTo>
                        <a:pt x="81558" y="0"/>
                      </a:lnTo>
                      <a:close/>
                    </a:path>
                  </a:pathLst>
                </a:custGeom>
                <a:solidFill>
                  <a:srgbClr val="2D5967"/>
                </a:solidFill>
                <a:ln w="6417" cap="flat">
                  <a:noFill/>
                  <a:prstDash val="solid"/>
                  <a:miter/>
                </a:ln>
              </p:spPr>
              <p:txBody>
                <a:bodyPr rtlCol="0" anchor="ctr"/>
                <a:lstStyle/>
                <a:p>
                  <a:endParaRPr lang="en-US" sz="810"/>
                </a:p>
              </p:txBody>
            </p:sp>
            <p:sp>
              <p:nvSpPr>
                <p:cNvPr id="1095" name="Freeform: Shape 1094">
                  <a:extLst>
                    <a:ext uri="{FF2B5EF4-FFF2-40B4-BE49-F238E27FC236}">
                      <a16:creationId xmlns:a16="http://schemas.microsoft.com/office/drawing/2014/main" id="{C6DD5352-860D-28B0-6B3F-26262EE11194}"/>
                    </a:ext>
                  </a:extLst>
                </p:cNvPr>
                <p:cNvSpPr/>
                <p:nvPr/>
              </p:nvSpPr>
              <p:spPr>
                <a:xfrm>
                  <a:off x="7506357" y="3915768"/>
                  <a:ext cx="316256" cy="158585"/>
                </a:xfrm>
                <a:custGeom>
                  <a:avLst/>
                  <a:gdLst>
                    <a:gd name="connsiteX0" fmla="*/ 308008 w 316256"/>
                    <a:gd name="connsiteY0" fmla="*/ 154922 h 158585"/>
                    <a:gd name="connsiteX1" fmla="*/ 283240 w 316256"/>
                    <a:gd name="connsiteY1" fmla="*/ 60498 h 158585"/>
                    <a:gd name="connsiteX2" fmla="*/ 260331 w 316256"/>
                    <a:gd name="connsiteY2" fmla="*/ 51335 h 158585"/>
                    <a:gd name="connsiteX3" fmla="*/ 244738 w 316256"/>
                    <a:gd name="connsiteY3" fmla="*/ 38501 h 158585"/>
                    <a:gd name="connsiteX4" fmla="*/ 182366 w 316256"/>
                    <a:gd name="connsiteY4" fmla="*/ 0 h 158585"/>
                    <a:gd name="connsiteX5" fmla="*/ 131031 w 316256"/>
                    <a:gd name="connsiteY5" fmla="*/ 21997 h 158585"/>
                    <a:gd name="connsiteX6" fmla="*/ 112744 w 316256"/>
                    <a:gd name="connsiteY6" fmla="*/ 28414 h 158585"/>
                    <a:gd name="connsiteX7" fmla="*/ 85215 w 316256"/>
                    <a:gd name="connsiteY7" fmla="*/ 33002 h 158585"/>
                    <a:gd name="connsiteX8" fmla="*/ 53131 w 316256"/>
                    <a:gd name="connsiteY8" fmla="*/ 73332 h 158585"/>
                    <a:gd name="connsiteX9" fmla="*/ 41196 w 316256"/>
                    <a:gd name="connsiteY9" fmla="*/ 88918 h 158585"/>
                    <a:gd name="connsiteX10" fmla="*/ 1796 w 316256"/>
                    <a:gd name="connsiteY10" fmla="*/ 149416 h 158585"/>
                    <a:gd name="connsiteX11" fmla="*/ 0 w 316256"/>
                    <a:gd name="connsiteY11" fmla="*/ 158586 h 158585"/>
                    <a:gd name="connsiteX12" fmla="*/ 43057 w 316256"/>
                    <a:gd name="connsiteY12" fmla="*/ 158586 h 158585"/>
                    <a:gd name="connsiteX13" fmla="*/ 44918 w 316256"/>
                    <a:gd name="connsiteY13" fmla="*/ 158586 h 158585"/>
                    <a:gd name="connsiteX14" fmla="*/ 131994 w 316256"/>
                    <a:gd name="connsiteY14" fmla="*/ 158586 h 158585"/>
                    <a:gd name="connsiteX15" fmla="*/ 118198 w 316256"/>
                    <a:gd name="connsiteY15" fmla="*/ 144834 h 158585"/>
                    <a:gd name="connsiteX16" fmla="*/ 44918 w 316256"/>
                    <a:gd name="connsiteY16" fmla="*/ 144834 h 158585"/>
                    <a:gd name="connsiteX17" fmla="*/ 43057 w 316256"/>
                    <a:gd name="connsiteY17" fmla="*/ 144834 h 158585"/>
                    <a:gd name="connsiteX18" fmla="*/ 15528 w 316256"/>
                    <a:gd name="connsiteY18" fmla="*/ 144834 h 158585"/>
                    <a:gd name="connsiteX19" fmla="*/ 46714 w 316256"/>
                    <a:gd name="connsiteY19" fmla="*/ 102669 h 158585"/>
                    <a:gd name="connsiteX20" fmla="*/ 65965 w 316256"/>
                    <a:gd name="connsiteY20" fmla="*/ 77002 h 158585"/>
                    <a:gd name="connsiteX21" fmla="*/ 90734 w 316256"/>
                    <a:gd name="connsiteY21" fmla="*/ 46747 h 158585"/>
                    <a:gd name="connsiteX22" fmla="*/ 111781 w 316256"/>
                    <a:gd name="connsiteY22" fmla="*/ 43083 h 158585"/>
                    <a:gd name="connsiteX23" fmla="*/ 141171 w 316256"/>
                    <a:gd name="connsiteY23" fmla="*/ 32084 h 158585"/>
                    <a:gd name="connsiteX24" fmla="*/ 182366 w 316256"/>
                    <a:gd name="connsiteY24" fmla="*/ 13751 h 158585"/>
                    <a:gd name="connsiteX25" fmla="*/ 232802 w 316256"/>
                    <a:gd name="connsiteY25" fmla="*/ 44918 h 158585"/>
                    <a:gd name="connsiteX26" fmla="*/ 257572 w 316256"/>
                    <a:gd name="connsiteY26" fmla="*/ 64168 h 158585"/>
                    <a:gd name="connsiteX27" fmla="*/ 275924 w 316256"/>
                    <a:gd name="connsiteY27" fmla="*/ 71503 h 158585"/>
                    <a:gd name="connsiteX28" fmla="*/ 297869 w 316256"/>
                    <a:gd name="connsiteY28" fmla="*/ 143917 h 158585"/>
                    <a:gd name="connsiteX29" fmla="*/ 163116 w 316256"/>
                    <a:gd name="connsiteY29" fmla="*/ 143917 h 158585"/>
                    <a:gd name="connsiteX30" fmla="*/ 131031 w 316256"/>
                    <a:gd name="connsiteY30" fmla="*/ 111833 h 158585"/>
                    <a:gd name="connsiteX31" fmla="*/ 117299 w 316256"/>
                    <a:gd name="connsiteY31" fmla="*/ 111833 h 158585"/>
                    <a:gd name="connsiteX32" fmla="*/ 163116 w 316256"/>
                    <a:gd name="connsiteY32" fmla="*/ 157668 h 158585"/>
                    <a:gd name="connsiteX33" fmla="*/ 300629 w 316256"/>
                    <a:gd name="connsiteY33" fmla="*/ 157668 h 158585"/>
                    <a:gd name="connsiteX34" fmla="*/ 305249 w 316256"/>
                    <a:gd name="connsiteY34" fmla="*/ 157668 h 158585"/>
                    <a:gd name="connsiteX35" fmla="*/ 308008 w 316256"/>
                    <a:gd name="connsiteY35" fmla="*/ 154922 h 15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6256" h="158585">
                      <a:moveTo>
                        <a:pt x="308008" y="154922"/>
                      </a:moveTo>
                      <a:cubicBezTo>
                        <a:pt x="325398" y="121920"/>
                        <a:pt x="314425" y="80666"/>
                        <a:pt x="283240" y="60498"/>
                      </a:cubicBezTo>
                      <a:cubicBezTo>
                        <a:pt x="275924" y="55916"/>
                        <a:pt x="268545" y="53164"/>
                        <a:pt x="260331" y="51335"/>
                      </a:cubicBezTo>
                      <a:cubicBezTo>
                        <a:pt x="252951" y="49499"/>
                        <a:pt x="247497" y="44918"/>
                        <a:pt x="244738" y="38501"/>
                      </a:cubicBezTo>
                      <a:cubicBezTo>
                        <a:pt x="232802" y="14663"/>
                        <a:pt x="208996" y="0"/>
                        <a:pt x="182366" y="0"/>
                      </a:cubicBezTo>
                      <a:cubicBezTo>
                        <a:pt x="163116" y="0"/>
                        <a:pt x="144828" y="8246"/>
                        <a:pt x="131031" y="21997"/>
                      </a:cubicBezTo>
                      <a:cubicBezTo>
                        <a:pt x="126476" y="26585"/>
                        <a:pt x="120059" y="29331"/>
                        <a:pt x="112744" y="28414"/>
                      </a:cubicBezTo>
                      <a:cubicBezTo>
                        <a:pt x="103568" y="27496"/>
                        <a:pt x="93493" y="29331"/>
                        <a:pt x="85215" y="33002"/>
                      </a:cubicBezTo>
                      <a:cubicBezTo>
                        <a:pt x="68724" y="40330"/>
                        <a:pt x="55890" y="55916"/>
                        <a:pt x="53131" y="73332"/>
                      </a:cubicBezTo>
                      <a:cubicBezTo>
                        <a:pt x="52233" y="79749"/>
                        <a:pt x="47612" y="86165"/>
                        <a:pt x="41196" y="88918"/>
                      </a:cubicBezTo>
                      <a:cubicBezTo>
                        <a:pt x="18288" y="100834"/>
                        <a:pt x="3657" y="123749"/>
                        <a:pt x="1796" y="149416"/>
                      </a:cubicBezTo>
                      <a:lnTo>
                        <a:pt x="0" y="158586"/>
                      </a:lnTo>
                      <a:lnTo>
                        <a:pt x="43057" y="158586"/>
                      </a:lnTo>
                      <a:lnTo>
                        <a:pt x="44918" y="158586"/>
                      </a:lnTo>
                      <a:lnTo>
                        <a:pt x="131994" y="158586"/>
                      </a:lnTo>
                      <a:cubicBezTo>
                        <a:pt x="126476" y="154922"/>
                        <a:pt x="121920" y="150334"/>
                        <a:pt x="118198" y="144834"/>
                      </a:cubicBezTo>
                      <a:lnTo>
                        <a:pt x="44918" y="144834"/>
                      </a:lnTo>
                      <a:lnTo>
                        <a:pt x="43057" y="144834"/>
                      </a:lnTo>
                      <a:lnTo>
                        <a:pt x="15528" y="144834"/>
                      </a:lnTo>
                      <a:cubicBezTo>
                        <a:pt x="19251" y="126502"/>
                        <a:pt x="30223" y="110915"/>
                        <a:pt x="46714" y="102669"/>
                      </a:cubicBezTo>
                      <a:cubicBezTo>
                        <a:pt x="56789" y="97170"/>
                        <a:pt x="63206" y="88001"/>
                        <a:pt x="65965" y="77002"/>
                      </a:cubicBezTo>
                      <a:cubicBezTo>
                        <a:pt x="68724" y="63251"/>
                        <a:pt x="77901" y="52252"/>
                        <a:pt x="90734" y="46747"/>
                      </a:cubicBezTo>
                      <a:cubicBezTo>
                        <a:pt x="97151" y="44000"/>
                        <a:pt x="104466" y="43083"/>
                        <a:pt x="111781" y="43083"/>
                      </a:cubicBezTo>
                      <a:cubicBezTo>
                        <a:pt x="122818" y="44000"/>
                        <a:pt x="133791" y="40330"/>
                        <a:pt x="141171" y="32084"/>
                      </a:cubicBezTo>
                      <a:cubicBezTo>
                        <a:pt x="152143" y="21079"/>
                        <a:pt x="166838" y="13751"/>
                        <a:pt x="182366" y="13751"/>
                      </a:cubicBezTo>
                      <a:cubicBezTo>
                        <a:pt x="203478" y="13751"/>
                        <a:pt x="222728" y="25667"/>
                        <a:pt x="232802" y="44918"/>
                      </a:cubicBezTo>
                      <a:cubicBezTo>
                        <a:pt x="237423" y="54999"/>
                        <a:pt x="246535" y="62333"/>
                        <a:pt x="257572" y="64168"/>
                      </a:cubicBezTo>
                      <a:cubicBezTo>
                        <a:pt x="263989" y="65997"/>
                        <a:pt x="270406" y="67832"/>
                        <a:pt x="275924" y="71503"/>
                      </a:cubicBezTo>
                      <a:cubicBezTo>
                        <a:pt x="300629" y="87083"/>
                        <a:pt x="309805" y="118250"/>
                        <a:pt x="297869" y="143917"/>
                      </a:cubicBezTo>
                      <a:lnTo>
                        <a:pt x="163116" y="143917"/>
                      </a:lnTo>
                      <a:cubicBezTo>
                        <a:pt x="145726" y="143917"/>
                        <a:pt x="131031" y="129255"/>
                        <a:pt x="131031" y="111833"/>
                      </a:cubicBezTo>
                      <a:lnTo>
                        <a:pt x="117299" y="111833"/>
                      </a:lnTo>
                      <a:cubicBezTo>
                        <a:pt x="117299" y="137500"/>
                        <a:pt x="137448" y="157668"/>
                        <a:pt x="163116" y="157668"/>
                      </a:cubicBezTo>
                      <a:lnTo>
                        <a:pt x="300629" y="157668"/>
                      </a:lnTo>
                      <a:lnTo>
                        <a:pt x="305249" y="157668"/>
                      </a:lnTo>
                      <a:lnTo>
                        <a:pt x="308008" y="154922"/>
                      </a:lnTo>
                      <a:close/>
                    </a:path>
                  </a:pathLst>
                </a:custGeom>
                <a:solidFill>
                  <a:srgbClr val="2D5967"/>
                </a:solidFill>
                <a:ln w="6417" cap="flat">
                  <a:noFill/>
                  <a:prstDash val="solid"/>
                  <a:miter/>
                </a:ln>
              </p:spPr>
              <p:txBody>
                <a:bodyPr rtlCol="0" anchor="ctr"/>
                <a:lstStyle/>
                <a:p>
                  <a:endParaRPr lang="en-US" sz="810"/>
                </a:p>
              </p:txBody>
            </p:sp>
          </p:grpSp>
        </p:grpSp>
        <p:grpSp>
          <p:nvGrpSpPr>
            <p:cNvPr id="1096" name="Graphic 4">
              <a:extLst>
                <a:ext uri="{FF2B5EF4-FFF2-40B4-BE49-F238E27FC236}">
                  <a16:creationId xmlns:a16="http://schemas.microsoft.com/office/drawing/2014/main" id="{902B715D-C75A-4B12-D09E-6B9443DE4377}"/>
                </a:ext>
              </a:extLst>
            </p:cNvPr>
            <p:cNvGrpSpPr/>
            <p:nvPr/>
          </p:nvGrpSpPr>
          <p:grpSpPr>
            <a:xfrm>
              <a:off x="7279971" y="4043034"/>
              <a:ext cx="724878" cy="319651"/>
              <a:chOff x="7279971" y="4043034"/>
              <a:chExt cx="724878" cy="319651"/>
            </a:xfrm>
            <a:solidFill>
              <a:srgbClr val="000000"/>
            </a:solidFill>
          </p:grpSpPr>
          <p:sp>
            <p:nvSpPr>
              <p:cNvPr id="1097" name="TextBox 1096">
                <a:extLst>
                  <a:ext uri="{FF2B5EF4-FFF2-40B4-BE49-F238E27FC236}">
                    <a16:creationId xmlns:a16="http://schemas.microsoft.com/office/drawing/2014/main" id="{91C6B040-79B3-FBC6-A89C-C83FF6E40600}"/>
                  </a:ext>
                </a:extLst>
              </p:cNvPr>
              <p:cNvSpPr txBox="1"/>
              <p:nvPr/>
            </p:nvSpPr>
            <p:spPr>
              <a:xfrm>
                <a:off x="7279971" y="4043034"/>
                <a:ext cx="72487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OKE Virtual</a:t>
                </a:r>
              </a:p>
            </p:txBody>
          </p:sp>
          <p:sp>
            <p:nvSpPr>
              <p:cNvPr id="1098" name="TextBox 1097">
                <a:extLst>
                  <a:ext uri="{FF2B5EF4-FFF2-40B4-BE49-F238E27FC236}">
                    <a16:creationId xmlns:a16="http://schemas.microsoft.com/office/drawing/2014/main" id="{7A43D7C2-267C-4E40-B05E-A0CDAB944E87}"/>
                  </a:ext>
                </a:extLst>
              </p:cNvPr>
              <p:cNvSpPr txBox="1"/>
              <p:nvPr/>
            </p:nvSpPr>
            <p:spPr>
              <a:xfrm>
                <a:off x="7422939" y="4145703"/>
                <a:ext cx="43794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Node</a:t>
                </a:r>
              </a:p>
            </p:txBody>
          </p:sp>
        </p:grpSp>
      </p:grpSp>
      <p:grpSp>
        <p:nvGrpSpPr>
          <p:cNvPr id="1099" name="Graphic 4">
            <a:extLst>
              <a:ext uri="{FF2B5EF4-FFF2-40B4-BE49-F238E27FC236}">
                <a16:creationId xmlns:a16="http://schemas.microsoft.com/office/drawing/2014/main" id="{550C9E57-33A3-35A4-A948-93A4796DA707}"/>
              </a:ext>
            </a:extLst>
          </p:cNvPr>
          <p:cNvGrpSpPr/>
          <p:nvPr/>
        </p:nvGrpSpPr>
        <p:grpSpPr>
          <a:xfrm>
            <a:off x="7775185" y="2614123"/>
            <a:ext cx="746101" cy="664178"/>
            <a:chOff x="8074120" y="3698507"/>
            <a:chExt cx="746101" cy="664178"/>
          </a:xfrm>
        </p:grpSpPr>
        <p:grpSp>
          <p:nvGrpSpPr>
            <p:cNvPr id="1100" name="Graphic 4">
              <a:extLst>
                <a:ext uri="{FF2B5EF4-FFF2-40B4-BE49-F238E27FC236}">
                  <a16:creationId xmlns:a16="http://schemas.microsoft.com/office/drawing/2014/main" id="{4E3FCA6C-E4C1-480F-9F2A-B8D527F1ACDF}"/>
                </a:ext>
              </a:extLst>
            </p:cNvPr>
            <p:cNvGrpSpPr/>
            <p:nvPr/>
          </p:nvGrpSpPr>
          <p:grpSpPr>
            <a:xfrm>
              <a:off x="8259566" y="3698507"/>
              <a:ext cx="350744" cy="385010"/>
              <a:chOff x="8259566" y="3698507"/>
              <a:chExt cx="350744" cy="385010"/>
            </a:xfrm>
          </p:grpSpPr>
          <p:grpSp>
            <p:nvGrpSpPr>
              <p:cNvPr id="1101" name="Graphic 4">
                <a:extLst>
                  <a:ext uri="{FF2B5EF4-FFF2-40B4-BE49-F238E27FC236}">
                    <a16:creationId xmlns:a16="http://schemas.microsoft.com/office/drawing/2014/main" id="{17569538-6E86-EA9C-A43D-2D4975B0578E}"/>
                  </a:ext>
                </a:extLst>
              </p:cNvPr>
              <p:cNvGrpSpPr/>
              <p:nvPr/>
            </p:nvGrpSpPr>
            <p:grpSpPr>
              <a:xfrm>
                <a:off x="8259566" y="3698507"/>
                <a:ext cx="350744" cy="385010"/>
                <a:chOff x="8259566" y="3698507"/>
                <a:chExt cx="350744" cy="385010"/>
              </a:xfrm>
              <a:solidFill>
                <a:srgbClr val="FFFFFF"/>
              </a:solidFill>
            </p:grpSpPr>
            <p:grpSp>
              <p:nvGrpSpPr>
                <p:cNvPr id="1102" name="Graphic 4">
                  <a:extLst>
                    <a:ext uri="{FF2B5EF4-FFF2-40B4-BE49-F238E27FC236}">
                      <a16:creationId xmlns:a16="http://schemas.microsoft.com/office/drawing/2014/main" id="{A35F3F75-D45E-C7F6-D627-7B3241679A30}"/>
                    </a:ext>
                  </a:extLst>
                </p:cNvPr>
                <p:cNvGrpSpPr/>
                <p:nvPr/>
              </p:nvGrpSpPr>
              <p:grpSpPr>
                <a:xfrm>
                  <a:off x="8259566" y="3698507"/>
                  <a:ext cx="238706" cy="257584"/>
                  <a:chOff x="8259566" y="3698507"/>
                  <a:chExt cx="238706" cy="257584"/>
                </a:xfrm>
                <a:solidFill>
                  <a:srgbClr val="FFFFFF"/>
                </a:solidFill>
              </p:grpSpPr>
              <p:sp>
                <p:nvSpPr>
                  <p:cNvPr id="1103" name="Freeform: Shape 1102">
                    <a:extLst>
                      <a:ext uri="{FF2B5EF4-FFF2-40B4-BE49-F238E27FC236}">
                        <a16:creationId xmlns:a16="http://schemas.microsoft.com/office/drawing/2014/main" id="{0CCDC95C-C611-CD99-7033-DF7469FD114B}"/>
                      </a:ext>
                    </a:extLst>
                  </p:cNvPr>
                  <p:cNvSpPr/>
                  <p:nvPr/>
                </p:nvSpPr>
                <p:spPr>
                  <a:xfrm>
                    <a:off x="8264122" y="3703056"/>
                    <a:ext cx="228696" cy="247568"/>
                  </a:xfrm>
                  <a:custGeom>
                    <a:avLst/>
                    <a:gdLst>
                      <a:gd name="connsiteX0" fmla="*/ 36448 w 228696"/>
                      <a:gd name="connsiteY0" fmla="*/ 231186 h 247568"/>
                      <a:gd name="connsiteX1" fmla="*/ 69238 w 228696"/>
                      <a:gd name="connsiteY1" fmla="*/ 198422 h 247568"/>
                      <a:gd name="connsiteX2" fmla="*/ 0 w 228696"/>
                      <a:gd name="connsiteY2" fmla="*/ 198422 h 247568"/>
                      <a:gd name="connsiteX3" fmla="*/ 0 w 228696"/>
                      <a:gd name="connsiteY3" fmla="*/ 49147 h 247568"/>
                      <a:gd name="connsiteX4" fmla="*/ 111139 w 228696"/>
                      <a:gd name="connsiteY4" fmla="*/ 49147 h 247568"/>
                      <a:gd name="connsiteX5" fmla="*/ 111139 w 228696"/>
                      <a:gd name="connsiteY5" fmla="*/ 0 h 247568"/>
                      <a:gd name="connsiteX6" fmla="*/ 228696 w 228696"/>
                      <a:gd name="connsiteY6" fmla="*/ 0 h 247568"/>
                      <a:gd name="connsiteX7" fmla="*/ 228696 w 228696"/>
                      <a:gd name="connsiteY7" fmla="*/ 117415 h 247568"/>
                      <a:gd name="connsiteX8" fmla="*/ 111139 w 228696"/>
                      <a:gd name="connsiteY8" fmla="*/ 117415 h 247568"/>
                      <a:gd name="connsiteX9" fmla="*/ 111139 w 228696"/>
                      <a:gd name="connsiteY9" fmla="*/ 70996 h 247568"/>
                      <a:gd name="connsiteX10" fmla="*/ 22780 w 228696"/>
                      <a:gd name="connsiteY10" fmla="*/ 70996 h 247568"/>
                      <a:gd name="connsiteX11" fmla="*/ 22780 w 228696"/>
                      <a:gd name="connsiteY11" fmla="*/ 176572 h 247568"/>
                      <a:gd name="connsiteX12" fmla="*/ 70136 w 228696"/>
                      <a:gd name="connsiteY12" fmla="*/ 176572 h 247568"/>
                      <a:gd name="connsiteX13" fmla="*/ 36448 w 228696"/>
                      <a:gd name="connsiteY13" fmla="*/ 142897 h 247568"/>
                      <a:gd name="connsiteX14" fmla="*/ 52810 w 228696"/>
                      <a:gd name="connsiteY14" fmla="*/ 126514 h 247568"/>
                      <a:gd name="connsiteX15" fmla="*/ 112936 w 228696"/>
                      <a:gd name="connsiteY15" fmla="*/ 187500 h 247568"/>
                      <a:gd name="connsiteX16" fmla="*/ 52810 w 228696"/>
                      <a:gd name="connsiteY16" fmla="*/ 247568 h 247568"/>
                      <a:gd name="connsiteX17" fmla="*/ 36448 w 228696"/>
                      <a:gd name="connsiteY17" fmla="*/ 231186 h 24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696" h="247568">
                        <a:moveTo>
                          <a:pt x="36448" y="231186"/>
                        </a:moveTo>
                        <a:lnTo>
                          <a:pt x="69238" y="198422"/>
                        </a:lnTo>
                        <a:lnTo>
                          <a:pt x="0" y="198422"/>
                        </a:lnTo>
                        <a:lnTo>
                          <a:pt x="0" y="49147"/>
                        </a:lnTo>
                        <a:lnTo>
                          <a:pt x="111139" y="49147"/>
                        </a:lnTo>
                        <a:lnTo>
                          <a:pt x="111139" y="0"/>
                        </a:lnTo>
                        <a:lnTo>
                          <a:pt x="228696" y="0"/>
                        </a:lnTo>
                        <a:lnTo>
                          <a:pt x="228696" y="117415"/>
                        </a:lnTo>
                        <a:lnTo>
                          <a:pt x="111139" y="117415"/>
                        </a:lnTo>
                        <a:lnTo>
                          <a:pt x="111139" y="70996"/>
                        </a:lnTo>
                        <a:lnTo>
                          <a:pt x="22780" y="70996"/>
                        </a:lnTo>
                        <a:lnTo>
                          <a:pt x="22780" y="176572"/>
                        </a:lnTo>
                        <a:lnTo>
                          <a:pt x="70136" y="176572"/>
                        </a:lnTo>
                        <a:lnTo>
                          <a:pt x="36448" y="142897"/>
                        </a:lnTo>
                        <a:lnTo>
                          <a:pt x="52810" y="126514"/>
                        </a:lnTo>
                        <a:lnTo>
                          <a:pt x="112936" y="187500"/>
                        </a:lnTo>
                        <a:lnTo>
                          <a:pt x="52810" y="247568"/>
                        </a:lnTo>
                        <a:lnTo>
                          <a:pt x="36448" y="231186"/>
                        </a:lnTo>
                        <a:close/>
                      </a:path>
                    </a:pathLst>
                  </a:custGeom>
                  <a:solidFill>
                    <a:srgbClr val="FFFFFF"/>
                  </a:solidFill>
                  <a:ln w="6417" cap="flat">
                    <a:noFill/>
                    <a:prstDash val="solid"/>
                    <a:miter/>
                  </a:ln>
                </p:spPr>
                <p:txBody>
                  <a:bodyPr rtlCol="0" anchor="ctr"/>
                  <a:lstStyle/>
                  <a:p>
                    <a:endParaRPr lang="en-US" sz="810"/>
                  </a:p>
                </p:txBody>
              </p:sp>
              <p:sp>
                <p:nvSpPr>
                  <p:cNvPr id="1104" name="Freeform: Shape 1103">
                    <a:extLst>
                      <a:ext uri="{FF2B5EF4-FFF2-40B4-BE49-F238E27FC236}">
                        <a16:creationId xmlns:a16="http://schemas.microsoft.com/office/drawing/2014/main" id="{9C74614F-18FA-B250-BFDA-0CC512EBF929}"/>
                      </a:ext>
                    </a:extLst>
                  </p:cNvPr>
                  <p:cNvSpPr/>
                  <p:nvPr/>
                </p:nvSpPr>
                <p:spPr>
                  <a:xfrm>
                    <a:off x="8259566" y="3698507"/>
                    <a:ext cx="238706" cy="257584"/>
                  </a:xfrm>
                  <a:custGeom>
                    <a:avLst/>
                    <a:gdLst>
                      <a:gd name="connsiteX0" fmla="*/ 228696 w 238706"/>
                      <a:gd name="connsiteY0" fmla="*/ 9099 h 257584"/>
                      <a:gd name="connsiteX1" fmla="*/ 228696 w 238706"/>
                      <a:gd name="connsiteY1" fmla="*/ 117415 h 257584"/>
                      <a:gd name="connsiteX2" fmla="*/ 120252 w 238706"/>
                      <a:gd name="connsiteY2" fmla="*/ 117415 h 257584"/>
                      <a:gd name="connsiteX3" fmla="*/ 120252 w 238706"/>
                      <a:gd name="connsiteY3" fmla="*/ 71907 h 257584"/>
                      <a:gd name="connsiteX4" fmla="*/ 22779 w 238706"/>
                      <a:gd name="connsiteY4" fmla="*/ 71907 h 257584"/>
                      <a:gd name="connsiteX5" fmla="*/ 22779 w 238706"/>
                      <a:gd name="connsiteY5" fmla="*/ 185678 h 257584"/>
                      <a:gd name="connsiteX6" fmla="*/ 86563 w 238706"/>
                      <a:gd name="connsiteY6" fmla="*/ 185678 h 257584"/>
                      <a:gd name="connsiteX7" fmla="*/ 48254 w 238706"/>
                      <a:gd name="connsiteY7" fmla="*/ 147453 h 257584"/>
                      <a:gd name="connsiteX8" fmla="*/ 57366 w 238706"/>
                      <a:gd name="connsiteY8" fmla="*/ 138347 h 257584"/>
                      <a:gd name="connsiteX9" fmla="*/ 111139 w 238706"/>
                      <a:gd name="connsiteY9" fmla="*/ 192050 h 257584"/>
                      <a:gd name="connsiteX10" fmla="*/ 57366 w 238706"/>
                      <a:gd name="connsiteY10" fmla="*/ 245752 h 257584"/>
                      <a:gd name="connsiteX11" fmla="*/ 48254 w 238706"/>
                      <a:gd name="connsiteY11" fmla="*/ 236647 h 257584"/>
                      <a:gd name="connsiteX12" fmla="*/ 85600 w 238706"/>
                      <a:gd name="connsiteY12" fmla="*/ 199333 h 257584"/>
                      <a:gd name="connsiteX13" fmla="*/ 9111 w 238706"/>
                      <a:gd name="connsiteY13" fmla="*/ 199333 h 257584"/>
                      <a:gd name="connsiteX14" fmla="*/ 9111 w 238706"/>
                      <a:gd name="connsiteY14" fmla="*/ 58252 h 257584"/>
                      <a:gd name="connsiteX15" fmla="*/ 120252 w 238706"/>
                      <a:gd name="connsiteY15" fmla="*/ 58252 h 257584"/>
                      <a:gd name="connsiteX16" fmla="*/ 120252 w 238706"/>
                      <a:gd name="connsiteY16" fmla="*/ 9099 h 257584"/>
                      <a:gd name="connsiteX17" fmla="*/ 228696 w 238706"/>
                      <a:gd name="connsiteY17" fmla="*/ 9099 h 257584"/>
                      <a:gd name="connsiteX18" fmla="*/ 237808 w 238706"/>
                      <a:gd name="connsiteY18" fmla="*/ 0 h 257584"/>
                      <a:gd name="connsiteX19" fmla="*/ 228696 w 238706"/>
                      <a:gd name="connsiteY19" fmla="*/ 0 h 257584"/>
                      <a:gd name="connsiteX20" fmla="*/ 120252 w 238706"/>
                      <a:gd name="connsiteY20" fmla="*/ 0 h 257584"/>
                      <a:gd name="connsiteX21" fmla="*/ 111139 w 238706"/>
                      <a:gd name="connsiteY21" fmla="*/ 0 h 257584"/>
                      <a:gd name="connsiteX22" fmla="*/ 111139 w 238706"/>
                      <a:gd name="connsiteY22" fmla="*/ 9099 h 257584"/>
                      <a:gd name="connsiteX23" fmla="*/ 111139 w 238706"/>
                      <a:gd name="connsiteY23" fmla="*/ 49153 h 257584"/>
                      <a:gd name="connsiteX24" fmla="*/ 9111 w 238706"/>
                      <a:gd name="connsiteY24" fmla="*/ 49153 h 257584"/>
                      <a:gd name="connsiteX25" fmla="*/ 0 w 238706"/>
                      <a:gd name="connsiteY25" fmla="*/ 49153 h 257584"/>
                      <a:gd name="connsiteX26" fmla="*/ 0 w 238706"/>
                      <a:gd name="connsiteY26" fmla="*/ 58252 h 257584"/>
                      <a:gd name="connsiteX27" fmla="*/ 0 w 238706"/>
                      <a:gd name="connsiteY27" fmla="*/ 198422 h 257584"/>
                      <a:gd name="connsiteX28" fmla="*/ 0 w 238706"/>
                      <a:gd name="connsiteY28" fmla="*/ 207521 h 257584"/>
                      <a:gd name="connsiteX29" fmla="*/ 9111 w 238706"/>
                      <a:gd name="connsiteY29" fmla="*/ 207521 h 257584"/>
                      <a:gd name="connsiteX30" fmla="*/ 62820 w 238706"/>
                      <a:gd name="connsiteY30" fmla="*/ 207521 h 257584"/>
                      <a:gd name="connsiteX31" fmla="*/ 41004 w 238706"/>
                      <a:gd name="connsiteY31" fmla="*/ 229370 h 257584"/>
                      <a:gd name="connsiteX32" fmla="*/ 34587 w 238706"/>
                      <a:gd name="connsiteY32" fmla="*/ 235742 h 257584"/>
                      <a:gd name="connsiteX33" fmla="*/ 41004 w 238706"/>
                      <a:gd name="connsiteY33" fmla="*/ 242108 h 257584"/>
                      <a:gd name="connsiteX34" fmla="*/ 50115 w 238706"/>
                      <a:gd name="connsiteY34" fmla="*/ 251213 h 257584"/>
                      <a:gd name="connsiteX35" fmla="*/ 56468 w 238706"/>
                      <a:gd name="connsiteY35" fmla="*/ 257585 h 257584"/>
                      <a:gd name="connsiteX36" fmla="*/ 63783 w 238706"/>
                      <a:gd name="connsiteY36" fmla="*/ 252124 h 257584"/>
                      <a:gd name="connsiteX37" fmla="*/ 117492 w 238706"/>
                      <a:gd name="connsiteY37" fmla="*/ 198422 h 257584"/>
                      <a:gd name="connsiteX38" fmla="*/ 123909 w 238706"/>
                      <a:gd name="connsiteY38" fmla="*/ 192050 h 257584"/>
                      <a:gd name="connsiteX39" fmla="*/ 117492 w 238706"/>
                      <a:gd name="connsiteY39" fmla="*/ 185678 h 257584"/>
                      <a:gd name="connsiteX40" fmla="*/ 63783 w 238706"/>
                      <a:gd name="connsiteY40" fmla="*/ 131070 h 257584"/>
                      <a:gd name="connsiteX41" fmla="*/ 57366 w 238706"/>
                      <a:gd name="connsiteY41" fmla="*/ 124699 h 257584"/>
                      <a:gd name="connsiteX42" fmla="*/ 51014 w 238706"/>
                      <a:gd name="connsiteY42" fmla="*/ 131070 h 257584"/>
                      <a:gd name="connsiteX43" fmla="*/ 41901 w 238706"/>
                      <a:gd name="connsiteY43" fmla="*/ 140169 h 257584"/>
                      <a:gd name="connsiteX44" fmla="*/ 35485 w 238706"/>
                      <a:gd name="connsiteY44" fmla="*/ 146541 h 257584"/>
                      <a:gd name="connsiteX45" fmla="*/ 41901 w 238706"/>
                      <a:gd name="connsiteY45" fmla="*/ 152913 h 257584"/>
                      <a:gd name="connsiteX46" fmla="*/ 63783 w 238706"/>
                      <a:gd name="connsiteY46" fmla="*/ 176579 h 257584"/>
                      <a:gd name="connsiteX47" fmla="*/ 31892 w 238706"/>
                      <a:gd name="connsiteY47" fmla="*/ 176579 h 257584"/>
                      <a:gd name="connsiteX48" fmla="*/ 31892 w 238706"/>
                      <a:gd name="connsiteY48" fmla="*/ 81006 h 257584"/>
                      <a:gd name="connsiteX49" fmla="*/ 112038 w 238706"/>
                      <a:gd name="connsiteY49" fmla="*/ 81006 h 257584"/>
                      <a:gd name="connsiteX50" fmla="*/ 112038 w 238706"/>
                      <a:gd name="connsiteY50" fmla="*/ 117415 h 257584"/>
                      <a:gd name="connsiteX51" fmla="*/ 112038 w 238706"/>
                      <a:gd name="connsiteY51" fmla="*/ 126515 h 257584"/>
                      <a:gd name="connsiteX52" fmla="*/ 121150 w 238706"/>
                      <a:gd name="connsiteY52" fmla="*/ 126515 h 257584"/>
                      <a:gd name="connsiteX53" fmla="*/ 229594 w 238706"/>
                      <a:gd name="connsiteY53" fmla="*/ 126515 h 257584"/>
                      <a:gd name="connsiteX54" fmla="*/ 238706 w 238706"/>
                      <a:gd name="connsiteY54" fmla="*/ 126515 h 257584"/>
                      <a:gd name="connsiteX55" fmla="*/ 238706 w 238706"/>
                      <a:gd name="connsiteY55" fmla="*/ 117415 h 257584"/>
                      <a:gd name="connsiteX56" fmla="*/ 238706 w 238706"/>
                      <a:gd name="connsiteY56" fmla="*/ 9099 h 257584"/>
                      <a:gd name="connsiteX57" fmla="*/ 238706 w 238706"/>
                      <a:gd name="connsiteY57" fmla="*/ 0 h 257584"/>
                      <a:gd name="connsiteX58" fmla="*/ 237808 w 238706"/>
                      <a:gd name="connsiteY58" fmla="*/ 0 h 25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8706" h="257584">
                        <a:moveTo>
                          <a:pt x="228696" y="9099"/>
                        </a:moveTo>
                        <a:lnTo>
                          <a:pt x="228696" y="117415"/>
                        </a:lnTo>
                        <a:lnTo>
                          <a:pt x="120252" y="117415"/>
                        </a:lnTo>
                        <a:lnTo>
                          <a:pt x="120252" y="71907"/>
                        </a:lnTo>
                        <a:lnTo>
                          <a:pt x="22779" y="71907"/>
                        </a:lnTo>
                        <a:lnTo>
                          <a:pt x="22779" y="185678"/>
                        </a:lnTo>
                        <a:lnTo>
                          <a:pt x="86563" y="185678"/>
                        </a:lnTo>
                        <a:lnTo>
                          <a:pt x="48254" y="147453"/>
                        </a:lnTo>
                        <a:lnTo>
                          <a:pt x="57366" y="138347"/>
                        </a:lnTo>
                        <a:lnTo>
                          <a:pt x="111139" y="192050"/>
                        </a:lnTo>
                        <a:lnTo>
                          <a:pt x="57366" y="245752"/>
                        </a:lnTo>
                        <a:lnTo>
                          <a:pt x="48254" y="236647"/>
                        </a:lnTo>
                        <a:lnTo>
                          <a:pt x="85600" y="199333"/>
                        </a:lnTo>
                        <a:lnTo>
                          <a:pt x="9111" y="199333"/>
                        </a:lnTo>
                        <a:lnTo>
                          <a:pt x="9111" y="58252"/>
                        </a:lnTo>
                        <a:lnTo>
                          <a:pt x="120252" y="58252"/>
                        </a:lnTo>
                        <a:lnTo>
                          <a:pt x="120252" y="9099"/>
                        </a:lnTo>
                        <a:lnTo>
                          <a:pt x="228696" y="9099"/>
                        </a:lnTo>
                        <a:close/>
                        <a:moveTo>
                          <a:pt x="237808" y="0"/>
                        </a:moveTo>
                        <a:lnTo>
                          <a:pt x="228696" y="0"/>
                        </a:lnTo>
                        <a:lnTo>
                          <a:pt x="120252" y="0"/>
                        </a:lnTo>
                        <a:lnTo>
                          <a:pt x="111139" y="0"/>
                        </a:lnTo>
                        <a:lnTo>
                          <a:pt x="111139" y="9099"/>
                        </a:lnTo>
                        <a:lnTo>
                          <a:pt x="111139" y="49153"/>
                        </a:lnTo>
                        <a:lnTo>
                          <a:pt x="9111" y="49153"/>
                        </a:lnTo>
                        <a:lnTo>
                          <a:pt x="0" y="49153"/>
                        </a:lnTo>
                        <a:lnTo>
                          <a:pt x="0" y="58252"/>
                        </a:lnTo>
                        <a:lnTo>
                          <a:pt x="0" y="198422"/>
                        </a:lnTo>
                        <a:lnTo>
                          <a:pt x="0" y="207521"/>
                        </a:lnTo>
                        <a:lnTo>
                          <a:pt x="9111" y="207521"/>
                        </a:lnTo>
                        <a:lnTo>
                          <a:pt x="62820" y="207521"/>
                        </a:lnTo>
                        <a:lnTo>
                          <a:pt x="41004" y="229370"/>
                        </a:lnTo>
                        <a:lnTo>
                          <a:pt x="34587" y="235742"/>
                        </a:lnTo>
                        <a:lnTo>
                          <a:pt x="41004" y="242108"/>
                        </a:lnTo>
                        <a:lnTo>
                          <a:pt x="50115" y="251213"/>
                        </a:lnTo>
                        <a:lnTo>
                          <a:pt x="56468" y="257585"/>
                        </a:lnTo>
                        <a:lnTo>
                          <a:pt x="63783" y="252124"/>
                        </a:lnTo>
                        <a:lnTo>
                          <a:pt x="117492" y="198422"/>
                        </a:lnTo>
                        <a:lnTo>
                          <a:pt x="123909" y="192050"/>
                        </a:lnTo>
                        <a:lnTo>
                          <a:pt x="117492" y="185678"/>
                        </a:lnTo>
                        <a:lnTo>
                          <a:pt x="63783" y="131070"/>
                        </a:lnTo>
                        <a:lnTo>
                          <a:pt x="57366" y="124699"/>
                        </a:lnTo>
                        <a:lnTo>
                          <a:pt x="51014" y="131070"/>
                        </a:lnTo>
                        <a:lnTo>
                          <a:pt x="41901" y="140169"/>
                        </a:lnTo>
                        <a:lnTo>
                          <a:pt x="35485" y="146541"/>
                        </a:lnTo>
                        <a:lnTo>
                          <a:pt x="41901" y="152913"/>
                        </a:lnTo>
                        <a:lnTo>
                          <a:pt x="63783" y="176579"/>
                        </a:lnTo>
                        <a:lnTo>
                          <a:pt x="31892" y="176579"/>
                        </a:lnTo>
                        <a:lnTo>
                          <a:pt x="31892" y="81006"/>
                        </a:lnTo>
                        <a:lnTo>
                          <a:pt x="112038" y="81006"/>
                        </a:lnTo>
                        <a:lnTo>
                          <a:pt x="112038" y="117415"/>
                        </a:lnTo>
                        <a:lnTo>
                          <a:pt x="112038" y="126515"/>
                        </a:lnTo>
                        <a:lnTo>
                          <a:pt x="121150" y="126515"/>
                        </a:lnTo>
                        <a:lnTo>
                          <a:pt x="229594" y="126515"/>
                        </a:lnTo>
                        <a:lnTo>
                          <a:pt x="238706" y="126515"/>
                        </a:lnTo>
                        <a:lnTo>
                          <a:pt x="238706" y="117415"/>
                        </a:lnTo>
                        <a:lnTo>
                          <a:pt x="238706" y="9099"/>
                        </a:lnTo>
                        <a:lnTo>
                          <a:pt x="238706" y="0"/>
                        </a:lnTo>
                        <a:lnTo>
                          <a:pt x="237808" y="0"/>
                        </a:lnTo>
                        <a:close/>
                      </a:path>
                    </a:pathLst>
                  </a:custGeom>
                  <a:solidFill>
                    <a:srgbClr val="FFFFFF"/>
                  </a:solidFill>
                  <a:ln w="6417" cap="flat">
                    <a:noFill/>
                    <a:prstDash val="solid"/>
                    <a:miter/>
                  </a:ln>
                </p:spPr>
                <p:txBody>
                  <a:bodyPr rtlCol="0" anchor="ctr"/>
                  <a:lstStyle/>
                  <a:p>
                    <a:endParaRPr lang="en-US" sz="810"/>
                  </a:p>
                </p:txBody>
              </p:sp>
            </p:grpSp>
            <p:grpSp>
              <p:nvGrpSpPr>
                <p:cNvPr id="1105" name="Graphic 4">
                  <a:extLst>
                    <a:ext uri="{FF2B5EF4-FFF2-40B4-BE49-F238E27FC236}">
                      <a16:creationId xmlns:a16="http://schemas.microsoft.com/office/drawing/2014/main" id="{F04AC56A-70C3-6842-94B8-18729AF23102}"/>
                    </a:ext>
                  </a:extLst>
                </p:cNvPr>
                <p:cNvGrpSpPr/>
                <p:nvPr/>
              </p:nvGrpSpPr>
              <p:grpSpPr>
                <a:xfrm>
                  <a:off x="8370706" y="3954269"/>
                  <a:ext cx="126668" cy="126520"/>
                  <a:chOff x="8370706" y="3954269"/>
                  <a:chExt cx="126668" cy="126520"/>
                </a:xfrm>
                <a:solidFill>
                  <a:srgbClr val="FFFFFF"/>
                </a:solidFill>
              </p:grpSpPr>
              <p:sp>
                <p:nvSpPr>
                  <p:cNvPr id="1106" name="Freeform: Shape 1105">
                    <a:extLst>
                      <a:ext uri="{FF2B5EF4-FFF2-40B4-BE49-F238E27FC236}">
                        <a16:creationId xmlns:a16="http://schemas.microsoft.com/office/drawing/2014/main" id="{4EC5E6F7-C708-7F30-71A7-BF7293743C01}"/>
                      </a:ext>
                    </a:extLst>
                  </p:cNvPr>
                  <p:cNvSpPr/>
                  <p:nvPr/>
                </p:nvSpPr>
                <p:spPr>
                  <a:xfrm>
                    <a:off x="8375262" y="3958819"/>
                    <a:ext cx="117556" cy="117415"/>
                  </a:xfrm>
                  <a:custGeom>
                    <a:avLst/>
                    <a:gdLst>
                      <a:gd name="connsiteX0" fmla="*/ 117557 w 117556"/>
                      <a:gd name="connsiteY0" fmla="*/ 0 h 117415"/>
                      <a:gd name="connsiteX1" fmla="*/ 0 w 117556"/>
                      <a:gd name="connsiteY1" fmla="*/ 0 h 117415"/>
                      <a:gd name="connsiteX2" fmla="*/ 0 w 117556"/>
                      <a:gd name="connsiteY2" fmla="*/ 117415 h 117415"/>
                      <a:gd name="connsiteX3" fmla="*/ 117557 w 117556"/>
                      <a:gd name="connsiteY3" fmla="*/ 117415 h 117415"/>
                      <a:gd name="connsiteX4" fmla="*/ 117557 w 117556"/>
                      <a:gd name="connsiteY4" fmla="*/ 0 h 11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56" h="117415">
                        <a:moveTo>
                          <a:pt x="117557" y="0"/>
                        </a:moveTo>
                        <a:lnTo>
                          <a:pt x="0" y="0"/>
                        </a:lnTo>
                        <a:lnTo>
                          <a:pt x="0" y="117415"/>
                        </a:lnTo>
                        <a:lnTo>
                          <a:pt x="117557" y="117415"/>
                        </a:lnTo>
                        <a:lnTo>
                          <a:pt x="117557" y="0"/>
                        </a:lnTo>
                        <a:close/>
                      </a:path>
                    </a:pathLst>
                  </a:custGeom>
                  <a:solidFill>
                    <a:srgbClr val="FFFFFF"/>
                  </a:solidFill>
                  <a:ln w="6417" cap="flat">
                    <a:noFill/>
                    <a:prstDash val="solid"/>
                    <a:miter/>
                  </a:ln>
                </p:spPr>
                <p:txBody>
                  <a:bodyPr rtlCol="0" anchor="ctr"/>
                  <a:lstStyle/>
                  <a:p>
                    <a:endParaRPr lang="en-US" sz="810"/>
                  </a:p>
                </p:txBody>
              </p:sp>
              <p:sp>
                <p:nvSpPr>
                  <p:cNvPr id="1107" name="Freeform: Shape 1106">
                    <a:extLst>
                      <a:ext uri="{FF2B5EF4-FFF2-40B4-BE49-F238E27FC236}">
                        <a16:creationId xmlns:a16="http://schemas.microsoft.com/office/drawing/2014/main" id="{90028C74-98D9-511E-A0D9-40EC05FC92F5}"/>
                      </a:ext>
                    </a:extLst>
                  </p:cNvPr>
                  <p:cNvSpPr/>
                  <p:nvPr/>
                </p:nvSpPr>
                <p:spPr>
                  <a:xfrm>
                    <a:off x="8370706" y="3954269"/>
                    <a:ext cx="126668" cy="126520"/>
                  </a:xfrm>
                  <a:custGeom>
                    <a:avLst/>
                    <a:gdLst>
                      <a:gd name="connsiteX0" fmla="*/ 117557 w 126668"/>
                      <a:gd name="connsiteY0" fmla="*/ 9106 h 126520"/>
                      <a:gd name="connsiteX1" fmla="*/ 117557 w 126668"/>
                      <a:gd name="connsiteY1" fmla="*/ 117415 h 126520"/>
                      <a:gd name="connsiteX2" fmla="*/ 9112 w 126668"/>
                      <a:gd name="connsiteY2" fmla="*/ 117415 h 126520"/>
                      <a:gd name="connsiteX3" fmla="*/ 9112 w 126668"/>
                      <a:gd name="connsiteY3" fmla="*/ 9106 h 126520"/>
                      <a:gd name="connsiteX4" fmla="*/ 117557 w 126668"/>
                      <a:gd name="connsiteY4" fmla="*/ 9106 h 126520"/>
                      <a:gd name="connsiteX5" fmla="*/ 126668 w 126668"/>
                      <a:gd name="connsiteY5" fmla="*/ 0 h 126520"/>
                      <a:gd name="connsiteX6" fmla="*/ 117557 w 126668"/>
                      <a:gd name="connsiteY6" fmla="*/ 0 h 126520"/>
                      <a:gd name="connsiteX7" fmla="*/ 9112 w 126668"/>
                      <a:gd name="connsiteY7" fmla="*/ 0 h 126520"/>
                      <a:gd name="connsiteX8" fmla="*/ 0 w 126668"/>
                      <a:gd name="connsiteY8" fmla="*/ 0 h 126520"/>
                      <a:gd name="connsiteX9" fmla="*/ 0 w 126668"/>
                      <a:gd name="connsiteY9" fmla="*/ 9106 h 126520"/>
                      <a:gd name="connsiteX10" fmla="*/ 0 w 126668"/>
                      <a:gd name="connsiteY10" fmla="*/ 117415 h 126520"/>
                      <a:gd name="connsiteX11" fmla="*/ 0 w 126668"/>
                      <a:gd name="connsiteY11" fmla="*/ 126521 h 126520"/>
                      <a:gd name="connsiteX12" fmla="*/ 9112 w 126668"/>
                      <a:gd name="connsiteY12" fmla="*/ 126521 h 126520"/>
                      <a:gd name="connsiteX13" fmla="*/ 117557 w 126668"/>
                      <a:gd name="connsiteY13" fmla="*/ 126521 h 126520"/>
                      <a:gd name="connsiteX14" fmla="*/ 126668 w 126668"/>
                      <a:gd name="connsiteY14" fmla="*/ 126521 h 126520"/>
                      <a:gd name="connsiteX15" fmla="*/ 126668 w 126668"/>
                      <a:gd name="connsiteY15" fmla="*/ 117415 h 126520"/>
                      <a:gd name="connsiteX16" fmla="*/ 126668 w 126668"/>
                      <a:gd name="connsiteY16" fmla="*/ 9106 h 126520"/>
                      <a:gd name="connsiteX17" fmla="*/ 126668 w 126668"/>
                      <a:gd name="connsiteY17" fmla="*/ 0 h 12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668" h="126520">
                        <a:moveTo>
                          <a:pt x="117557" y="9106"/>
                        </a:moveTo>
                        <a:lnTo>
                          <a:pt x="117557" y="117415"/>
                        </a:lnTo>
                        <a:lnTo>
                          <a:pt x="9112" y="117415"/>
                        </a:lnTo>
                        <a:lnTo>
                          <a:pt x="9112" y="9106"/>
                        </a:lnTo>
                        <a:lnTo>
                          <a:pt x="117557" y="9106"/>
                        </a:lnTo>
                        <a:close/>
                        <a:moveTo>
                          <a:pt x="126668" y="0"/>
                        </a:moveTo>
                        <a:lnTo>
                          <a:pt x="117557" y="0"/>
                        </a:lnTo>
                        <a:lnTo>
                          <a:pt x="9112" y="0"/>
                        </a:lnTo>
                        <a:lnTo>
                          <a:pt x="0" y="0"/>
                        </a:lnTo>
                        <a:lnTo>
                          <a:pt x="0" y="9106"/>
                        </a:lnTo>
                        <a:lnTo>
                          <a:pt x="0" y="117415"/>
                        </a:lnTo>
                        <a:lnTo>
                          <a:pt x="0" y="126521"/>
                        </a:lnTo>
                        <a:lnTo>
                          <a:pt x="9112" y="126521"/>
                        </a:lnTo>
                        <a:lnTo>
                          <a:pt x="117557" y="126521"/>
                        </a:lnTo>
                        <a:lnTo>
                          <a:pt x="126668" y="126521"/>
                        </a:lnTo>
                        <a:lnTo>
                          <a:pt x="126668" y="117415"/>
                        </a:lnTo>
                        <a:lnTo>
                          <a:pt x="126668" y="9106"/>
                        </a:lnTo>
                        <a:lnTo>
                          <a:pt x="126668" y="0"/>
                        </a:lnTo>
                        <a:close/>
                      </a:path>
                    </a:pathLst>
                  </a:custGeom>
                  <a:solidFill>
                    <a:srgbClr val="FFFFFF"/>
                  </a:solidFill>
                  <a:ln w="6417" cap="flat">
                    <a:noFill/>
                    <a:prstDash val="solid"/>
                    <a:miter/>
                  </a:ln>
                </p:spPr>
                <p:txBody>
                  <a:bodyPr rtlCol="0" anchor="ctr"/>
                  <a:lstStyle/>
                  <a:p>
                    <a:endParaRPr lang="en-US" sz="810"/>
                  </a:p>
                </p:txBody>
              </p:sp>
            </p:grpSp>
            <p:grpSp>
              <p:nvGrpSpPr>
                <p:cNvPr id="1108" name="Graphic 4">
                  <a:extLst>
                    <a:ext uri="{FF2B5EF4-FFF2-40B4-BE49-F238E27FC236}">
                      <a16:creationId xmlns:a16="http://schemas.microsoft.com/office/drawing/2014/main" id="{A9E0ECFB-00B1-87B3-60E6-FC69EF018EAB}"/>
                    </a:ext>
                  </a:extLst>
                </p:cNvPr>
                <p:cNvGrpSpPr/>
                <p:nvPr/>
              </p:nvGrpSpPr>
              <p:grpSpPr>
                <a:xfrm>
                  <a:off x="8374364" y="3827755"/>
                  <a:ext cx="235946" cy="255762"/>
                  <a:chOff x="8374364" y="3827755"/>
                  <a:chExt cx="235946" cy="255762"/>
                </a:xfrm>
                <a:solidFill>
                  <a:srgbClr val="FFFFFF"/>
                </a:solidFill>
              </p:grpSpPr>
              <p:sp>
                <p:nvSpPr>
                  <p:cNvPr id="1109" name="Freeform: Shape 1108">
                    <a:extLst>
                      <a:ext uri="{FF2B5EF4-FFF2-40B4-BE49-F238E27FC236}">
                        <a16:creationId xmlns:a16="http://schemas.microsoft.com/office/drawing/2014/main" id="{E436BA4B-3E35-35C6-9917-C306E72DB348}"/>
                      </a:ext>
                    </a:extLst>
                  </p:cNvPr>
                  <p:cNvSpPr/>
                  <p:nvPr/>
                </p:nvSpPr>
                <p:spPr>
                  <a:xfrm>
                    <a:off x="8377957" y="3833216"/>
                    <a:ext cx="227797" cy="243018"/>
                  </a:xfrm>
                  <a:custGeom>
                    <a:avLst/>
                    <a:gdLst>
                      <a:gd name="connsiteX0" fmla="*/ 114862 w 227797"/>
                      <a:gd name="connsiteY0" fmla="*/ 182944 h 243018"/>
                      <a:gd name="connsiteX1" fmla="*/ 174987 w 227797"/>
                      <a:gd name="connsiteY1" fmla="*/ 122876 h 243018"/>
                      <a:gd name="connsiteX2" fmla="*/ 190452 w 227797"/>
                      <a:gd name="connsiteY2" fmla="*/ 138347 h 243018"/>
                      <a:gd name="connsiteX3" fmla="*/ 156764 w 227797"/>
                      <a:gd name="connsiteY3" fmla="*/ 172023 h 243018"/>
                      <a:gd name="connsiteX4" fmla="*/ 205018 w 227797"/>
                      <a:gd name="connsiteY4" fmla="*/ 172023 h 243018"/>
                      <a:gd name="connsiteX5" fmla="*/ 205018 w 227797"/>
                      <a:gd name="connsiteY5" fmla="*/ 67351 h 243018"/>
                      <a:gd name="connsiteX6" fmla="*/ 113899 w 227797"/>
                      <a:gd name="connsiteY6" fmla="*/ 67351 h 243018"/>
                      <a:gd name="connsiteX7" fmla="*/ 113899 w 227797"/>
                      <a:gd name="connsiteY7" fmla="*/ 72812 h 243018"/>
                      <a:gd name="connsiteX8" fmla="*/ 101194 w 227797"/>
                      <a:gd name="connsiteY8" fmla="*/ 74634 h 243018"/>
                      <a:gd name="connsiteX9" fmla="*/ 100231 w 227797"/>
                      <a:gd name="connsiteY9" fmla="*/ 76457 h 243018"/>
                      <a:gd name="connsiteX10" fmla="*/ 109343 w 227797"/>
                      <a:gd name="connsiteY10" fmla="*/ 87378 h 243018"/>
                      <a:gd name="connsiteX11" fmla="*/ 87526 w 227797"/>
                      <a:gd name="connsiteY11" fmla="*/ 109221 h 243018"/>
                      <a:gd name="connsiteX12" fmla="*/ 76553 w 227797"/>
                      <a:gd name="connsiteY12" fmla="*/ 100122 h 243018"/>
                      <a:gd name="connsiteX13" fmla="*/ 74756 w 227797"/>
                      <a:gd name="connsiteY13" fmla="*/ 101027 h 243018"/>
                      <a:gd name="connsiteX14" fmla="*/ 72895 w 227797"/>
                      <a:gd name="connsiteY14" fmla="*/ 114682 h 243018"/>
                      <a:gd name="connsiteX15" fmla="*/ 41966 w 227797"/>
                      <a:gd name="connsiteY15" fmla="*/ 114682 h 243018"/>
                      <a:gd name="connsiteX16" fmla="*/ 40105 w 227797"/>
                      <a:gd name="connsiteY16" fmla="*/ 101027 h 243018"/>
                      <a:gd name="connsiteX17" fmla="*/ 38308 w 227797"/>
                      <a:gd name="connsiteY17" fmla="*/ 100122 h 243018"/>
                      <a:gd name="connsiteX18" fmla="*/ 27336 w 227797"/>
                      <a:gd name="connsiteY18" fmla="*/ 109221 h 243018"/>
                      <a:gd name="connsiteX19" fmla="*/ 5518 w 227797"/>
                      <a:gd name="connsiteY19" fmla="*/ 87378 h 243018"/>
                      <a:gd name="connsiteX20" fmla="*/ 14631 w 227797"/>
                      <a:gd name="connsiteY20" fmla="*/ 76457 h 243018"/>
                      <a:gd name="connsiteX21" fmla="*/ 13668 w 227797"/>
                      <a:gd name="connsiteY21" fmla="*/ 74634 h 243018"/>
                      <a:gd name="connsiteX22" fmla="*/ 0 w 227797"/>
                      <a:gd name="connsiteY22" fmla="*/ 72812 h 243018"/>
                      <a:gd name="connsiteX23" fmla="*/ 0 w 227797"/>
                      <a:gd name="connsiteY23" fmla="*/ 41863 h 243018"/>
                      <a:gd name="connsiteX24" fmla="*/ 13668 w 227797"/>
                      <a:gd name="connsiteY24" fmla="*/ 40048 h 243018"/>
                      <a:gd name="connsiteX25" fmla="*/ 14631 w 227797"/>
                      <a:gd name="connsiteY25" fmla="*/ 38225 h 243018"/>
                      <a:gd name="connsiteX26" fmla="*/ 5518 w 227797"/>
                      <a:gd name="connsiteY26" fmla="*/ 27304 h 243018"/>
                      <a:gd name="connsiteX27" fmla="*/ 27336 w 227797"/>
                      <a:gd name="connsiteY27" fmla="*/ 5461 h 243018"/>
                      <a:gd name="connsiteX28" fmla="*/ 38308 w 227797"/>
                      <a:gd name="connsiteY28" fmla="*/ 14560 h 243018"/>
                      <a:gd name="connsiteX29" fmla="*/ 40105 w 227797"/>
                      <a:gd name="connsiteY29" fmla="*/ 13649 h 243018"/>
                      <a:gd name="connsiteX30" fmla="*/ 41966 w 227797"/>
                      <a:gd name="connsiteY30" fmla="*/ 0 h 243018"/>
                      <a:gd name="connsiteX31" fmla="*/ 72895 w 227797"/>
                      <a:gd name="connsiteY31" fmla="*/ 0 h 243018"/>
                      <a:gd name="connsiteX32" fmla="*/ 74756 w 227797"/>
                      <a:gd name="connsiteY32" fmla="*/ 13649 h 243018"/>
                      <a:gd name="connsiteX33" fmla="*/ 76553 w 227797"/>
                      <a:gd name="connsiteY33" fmla="*/ 14560 h 243018"/>
                      <a:gd name="connsiteX34" fmla="*/ 87526 w 227797"/>
                      <a:gd name="connsiteY34" fmla="*/ 5461 h 243018"/>
                      <a:gd name="connsiteX35" fmla="*/ 109343 w 227797"/>
                      <a:gd name="connsiteY35" fmla="*/ 27304 h 243018"/>
                      <a:gd name="connsiteX36" fmla="*/ 100231 w 227797"/>
                      <a:gd name="connsiteY36" fmla="*/ 38225 h 243018"/>
                      <a:gd name="connsiteX37" fmla="*/ 101194 w 227797"/>
                      <a:gd name="connsiteY37" fmla="*/ 40048 h 243018"/>
                      <a:gd name="connsiteX38" fmla="*/ 114862 w 227797"/>
                      <a:gd name="connsiteY38" fmla="*/ 41863 h 243018"/>
                      <a:gd name="connsiteX39" fmla="*/ 114862 w 227797"/>
                      <a:gd name="connsiteY39" fmla="*/ 45508 h 243018"/>
                      <a:gd name="connsiteX40" fmla="*/ 227798 w 227797"/>
                      <a:gd name="connsiteY40" fmla="*/ 45508 h 243018"/>
                      <a:gd name="connsiteX41" fmla="*/ 227798 w 227797"/>
                      <a:gd name="connsiteY41" fmla="*/ 194777 h 243018"/>
                      <a:gd name="connsiteX42" fmla="*/ 158560 w 227797"/>
                      <a:gd name="connsiteY42" fmla="*/ 194777 h 243018"/>
                      <a:gd name="connsiteX43" fmla="*/ 191350 w 227797"/>
                      <a:gd name="connsiteY43" fmla="*/ 227548 h 243018"/>
                      <a:gd name="connsiteX44" fmla="*/ 175886 w 227797"/>
                      <a:gd name="connsiteY44" fmla="*/ 243019 h 243018"/>
                      <a:gd name="connsiteX45" fmla="*/ 114862 w 227797"/>
                      <a:gd name="connsiteY45" fmla="*/ 182944 h 24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27797" h="243018">
                        <a:moveTo>
                          <a:pt x="114862" y="182944"/>
                        </a:moveTo>
                        <a:lnTo>
                          <a:pt x="174987" y="122876"/>
                        </a:lnTo>
                        <a:lnTo>
                          <a:pt x="190452" y="138347"/>
                        </a:lnTo>
                        <a:lnTo>
                          <a:pt x="156764" y="172023"/>
                        </a:lnTo>
                        <a:lnTo>
                          <a:pt x="205018" y="172023"/>
                        </a:lnTo>
                        <a:lnTo>
                          <a:pt x="205018" y="67351"/>
                        </a:lnTo>
                        <a:lnTo>
                          <a:pt x="113899" y="67351"/>
                        </a:lnTo>
                        <a:lnTo>
                          <a:pt x="113899" y="72812"/>
                        </a:lnTo>
                        <a:lnTo>
                          <a:pt x="101194" y="74634"/>
                        </a:lnTo>
                        <a:cubicBezTo>
                          <a:pt x="101194" y="75545"/>
                          <a:pt x="100231" y="75545"/>
                          <a:pt x="100231" y="76457"/>
                        </a:cubicBezTo>
                        <a:lnTo>
                          <a:pt x="109343" y="87378"/>
                        </a:lnTo>
                        <a:lnTo>
                          <a:pt x="87526" y="109221"/>
                        </a:lnTo>
                        <a:lnTo>
                          <a:pt x="76553" y="100122"/>
                        </a:lnTo>
                        <a:cubicBezTo>
                          <a:pt x="75655" y="100122"/>
                          <a:pt x="75655" y="101027"/>
                          <a:pt x="74756" y="101027"/>
                        </a:cubicBezTo>
                        <a:lnTo>
                          <a:pt x="72895" y="114682"/>
                        </a:lnTo>
                        <a:lnTo>
                          <a:pt x="41966" y="114682"/>
                        </a:lnTo>
                        <a:lnTo>
                          <a:pt x="40105" y="101027"/>
                        </a:lnTo>
                        <a:cubicBezTo>
                          <a:pt x="39207" y="101027"/>
                          <a:pt x="39207" y="100122"/>
                          <a:pt x="38308" y="100122"/>
                        </a:cubicBezTo>
                        <a:lnTo>
                          <a:pt x="27336" y="109221"/>
                        </a:lnTo>
                        <a:lnTo>
                          <a:pt x="5518" y="87378"/>
                        </a:lnTo>
                        <a:lnTo>
                          <a:pt x="14631" y="76457"/>
                        </a:lnTo>
                        <a:cubicBezTo>
                          <a:pt x="14631" y="75545"/>
                          <a:pt x="13668" y="75545"/>
                          <a:pt x="13668" y="74634"/>
                        </a:cubicBezTo>
                        <a:lnTo>
                          <a:pt x="0" y="72812"/>
                        </a:lnTo>
                        <a:lnTo>
                          <a:pt x="0" y="41863"/>
                        </a:lnTo>
                        <a:lnTo>
                          <a:pt x="13668" y="40048"/>
                        </a:lnTo>
                        <a:cubicBezTo>
                          <a:pt x="13668" y="39136"/>
                          <a:pt x="14631" y="39136"/>
                          <a:pt x="14631" y="38225"/>
                        </a:cubicBezTo>
                        <a:lnTo>
                          <a:pt x="5518" y="27304"/>
                        </a:lnTo>
                        <a:lnTo>
                          <a:pt x="27336" y="5461"/>
                        </a:lnTo>
                        <a:lnTo>
                          <a:pt x="38308" y="14560"/>
                        </a:lnTo>
                        <a:cubicBezTo>
                          <a:pt x="39207" y="14560"/>
                          <a:pt x="39207" y="13649"/>
                          <a:pt x="40105" y="13649"/>
                        </a:cubicBezTo>
                        <a:lnTo>
                          <a:pt x="41966" y="0"/>
                        </a:lnTo>
                        <a:lnTo>
                          <a:pt x="72895" y="0"/>
                        </a:lnTo>
                        <a:lnTo>
                          <a:pt x="74756" y="13649"/>
                        </a:lnTo>
                        <a:cubicBezTo>
                          <a:pt x="75655" y="13649"/>
                          <a:pt x="75655" y="14560"/>
                          <a:pt x="76553" y="14560"/>
                        </a:cubicBezTo>
                        <a:lnTo>
                          <a:pt x="87526" y="5461"/>
                        </a:lnTo>
                        <a:lnTo>
                          <a:pt x="109343" y="27304"/>
                        </a:lnTo>
                        <a:lnTo>
                          <a:pt x="100231" y="38225"/>
                        </a:lnTo>
                        <a:cubicBezTo>
                          <a:pt x="100231" y="39136"/>
                          <a:pt x="101194" y="39136"/>
                          <a:pt x="101194" y="40048"/>
                        </a:cubicBezTo>
                        <a:lnTo>
                          <a:pt x="114862" y="41863"/>
                        </a:lnTo>
                        <a:lnTo>
                          <a:pt x="114862" y="45508"/>
                        </a:lnTo>
                        <a:lnTo>
                          <a:pt x="227798" y="45508"/>
                        </a:lnTo>
                        <a:lnTo>
                          <a:pt x="227798" y="194777"/>
                        </a:lnTo>
                        <a:lnTo>
                          <a:pt x="158560" y="194777"/>
                        </a:lnTo>
                        <a:lnTo>
                          <a:pt x="191350" y="227548"/>
                        </a:lnTo>
                        <a:lnTo>
                          <a:pt x="175886" y="243019"/>
                        </a:lnTo>
                        <a:lnTo>
                          <a:pt x="114862" y="182944"/>
                        </a:lnTo>
                        <a:close/>
                      </a:path>
                    </a:pathLst>
                  </a:custGeom>
                  <a:solidFill>
                    <a:srgbClr val="FFFFFF"/>
                  </a:solidFill>
                  <a:ln w="6417" cap="flat">
                    <a:noFill/>
                    <a:prstDash val="solid"/>
                    <a:miter/>
                  </a:ln>
                </p:spPr>
                <p:txBody>
                  <a:bodyPr rtlCol="0" anchor="ctr"/>
                  <a:lstStyle/>
                  <a:p>
                    <a:endParaRPr lang="en-US" sz="810"/>
                  </a:p>
                </p:txBody>
              </p:sp>
              <p:sp>
                <p:nvSpPr>
                  <p:cNvPr id="1110" name="Freeform: Shape 1109">
                    <a:extLst>
                      <a:ext uri="{FF2B5EF4-FFF2-40B4-BE49-F238E27FC236}">
                        <a16:creationId xmlns:a16="http://schemas.microsoft.com/office/drawing/2014/main" id="{4D9D396A-6E77-389E-55B4-9469DCE83A9A}"/>
                      </a:ext>
                    </a:extLst>
                  </p:cNvPr>
                  <p:cNvSpPr/>
                  <p:nvPr/>
                </p:nvSpPr>
                <p:spPr>
                  <a:xfrm>
                    <a:off x="8374364" y="3827755"/>
                    <a:ext cx="235946" cy="255762"/>
                  </a:xfrm>
                  <a:custGeom>
                    <a:avLst/>
                    <a:gdLst>
                      <a:gd name="connsiteX0" fmla="*/ 71933 w 235946"/>
                      <a:gd name="connsiteY0" fmla="*/ 9099 h 255762"/>
                      <a:gd name="connsiteX1" fmla="*/ 73794 w 235946"/>
                      <a:gd name="connsiteY1" fmla="*/ 21843 h 255762"/>
                      <a:gd name="connsiteX2" fmla="*/ 80146 w 235946"/>
                      <a:gd name="connsiteY2" fmla="*/ 24570 h 255762"/>
                      <a:gd name="connsiteX3" fmla="*/ 90156 w 235946"/>
                      <a:gd name="connsiteY3" fmla="*/ 16382 h 255762"/>
                      <a:gd name="connsiteX4" fmla="*/ 106584 w 235946"/>
                      <a:gd name="connsiteY4" fmla="*/ 32764 h 255762"/>
                      <a:gd name="connsiteX5" fmla="*/ 98370 w 235946"/>
                      <a:gd name="connsiteY5" fmla="*/ 43686 h 255762"/>
                      <a:gd name="connsiteX6" fmla="*/ 101129 w 235946"/>
                      <a:gd name="connsiteY6" fmla="*/ 50058 h 255762"/>
                      <a:gd name="connsiteX7" fmla="*/ 113899 w 235946"/>
                      <a:gd name="connsiteY7" fmla="*/ 51880 h 255762"/>
                      <a:gd name="connsiteX8" fmla="*/ 113899 w 235946"/>
                      <a:gd name="connsiteY8" fmla="*/ 55519 h 255762"/>
                      <a:gd name="connsiteX9" fmla="*/ 226835 w 235946"/>
                      <a:gd name="connsiteY9" fmla="*/ 55519 h 255762"/>
                      <a:gd name="connsiteX10" fmla="*/ 226835 w 235946"/>
                      <a:gd name="connsiteY10" fmla="*/ 195688 h 255762"/>
                      <a:gd name="connsiteX11" fmla="*/ 150346 w 235946"/>
                      <a:gd name="connsiteY11" fmla="*/ 195688 h 255762"/>
                      <a:gd name="connsiteX12" fmla="*/ 187693 w 235946"/>
                      <a:gd name="connsiteY12" fmla="*/ 233008 h 255762"/>
                      <a:gd name="connsiteX13" fmla="*/ 178580 w 235946"/>
                      <a:gd name="connsiteY13" fmla="*/ 242108 h 255762"/>
                      <a:gd name="connsiteX14" fmla="*/ 124807 w 235946"/>
                      <a:gd name="connsiteY14" fmla="*/ 188405 h 255762"/>
                      <a:gd name="connsiteX15" fmla="*/ 178580 w 235946"/>
                      <a:gd name="connsiteY15" fmla="*/ 134709 h 255762"/>
                      <a:gd name="connsiteX16" fmla="*/ 187693 w 235946"/>
                      <a:gd name="connsiteY16" fmla="*/ 143808 h 255762"/>
                      <a:gd name="connsiteX17" fmla="*/ 149383 w 235946"/>
                      <a:gd name="connsiteY17" fmla="*/ 182033 h 255762"/>
                      <a:gd name="connsiteX18" fmla="*/ 213167 w 235946"/>
                      <a:gd name="connsiteY18" fmla="*/ 182033 h 255762"/>
                      <a:gd name="connsiteX19" fmla="*/ 213167 w 235946"/>
                      <a:gd name="connsiteY19" fmla="*/ 68262 h 255762"/>
                      <a:gd name="connsiteX20" fmla="*/ 112936 w 235946"/>
                      <a:gd name="connsiteY20" fmla="*/ 68262 h 255762"/>
                      <a:gd name="connsiteX21" fmla="*/ 112936 w 235946"/>
                      <a:gd name="connsiteY21" fmla="*/ 73723 h 255762"/>
                      <a:gd name="connsiteX22" fmla="*/ 100231 w 235946"/>
                      <a:gd name="connsiteY22" fmla="*/ 75546 h 255762"/>
                      <a:gd name="connsiteX23" fmla="*/ 97471 w 235946"/>
                      <a:gd name="connsiteY23" fmla="*/ 81917 h 255762"/>
                      <a:gd name="connsiteX24" fmla="*/ 105685 w 235946"/>
                      <a:gd name="connsiteY24" fmla="*/ 91928 h 255762"/>
                      <a:gd name="connsiteX25" fmla="*/ 89258 w 235946"/>
                      <a:gd name="connsiteY25" fmla="*/ 108310 h 255762"/>
                      <a:gd name="connsiteX26" fmla="*/ 79248 w 235946"/>
                      <a:gd name="connsiteY26" fmla="*/ 100116 h 255762"/>
                      <a:gd name="connsiteX27" fmla="*/ 72895 w 235946"/>
                      <a:gd name="connsiteY27" fmla="*/ 102849 h 255762"/>
                      <a:gd name="connsiteX28" fmla="*/ 71034 w 235946"/>
                      <a:gd name="connsiteY28" fmla="*/ 115593 h 255762"/>
                      <a:gd name="connsiteX29" fmla="*/ 49217 w 235946"/>
                      <a:gd name="connsiteY29" fmla="*/ 115593 h 255762"/>
                      <a:gd name="connsiteX30" fmla="*/ 47356 w 235946"/>
                      <a:gd name="connsiteY30" fmla="*/ 102849 h 255762"/>
                      <a:gd name="connsiteX31" fmla="*/ 41003 w 235946"/>
                      <a:gd name="connsiteY31" fmla="*/ 100116 h 255762"/>
                      <a:gd name="connsiteX32" fmla="*/ 30993 w 235946"/>
                      <a:gd name="connsiteY32" fmla="*/ 108310 h 255762"/>
                      <a:gd name="connsiteX33" fmla="*/ 14566 w 235946"/>
                      <a:gd name="connsiteY33" fmla="*/ 91928 h 255762"/>
                      <a:gd name="connsiteX34" fmla="*/ 22779 w 235946"/>
                      <a:gd name="connsiteY34" fmla="*/ 81917 h 255762"/>
                      <a:gd name="connsiteX35" fmla="*/ 20021 w 235946"/>
                      <a:gd name="connsiteY35" fmla="*/ 75546 h 255762"/>
                      <a:gd name="connsiteX36" fmla="*/ 7250 w 235946"/>
                      <a:gd name="connsiteY36" fmla="*/ 73723 h 255762"/>
                      <a:gd name="connsiteX37" fmla="*/ 7250 w 235946"/>
                      <a:gd name="connsiteY37" fmla="*/ 50969 h 255762"/>
                      <a:gd name="connsiteX38" fmla="*/ 20021 w 235946"/>
                      <a:gd name="connsiteY38" fmla="*/ 49147 h 255762"/>
                      <a:gd name="connsiteX39" fmla="*/ 22779 w 235946"/>
                      <a:gd name="connsiteY39" fmla="*/ 42775 h 255762"/>
                      <a:gd name="connsiteX40" fmla="*/ 14566 w 235946"/>
                      <a:gd name="connsiteY40" fmla="*/ 32764 h 255762"/>
                      <a:gd name="connsiteX41" fmla="*/ 30993 w 235946"/>
                      <a:gd name="connsiteY41" fmla="*/ 16382 h 255762"/>
                      <a:gd name="connsiteX42" fmla="*/ 41003 w 235946"/>
                      <a:gd name="connsiteY42" fmla="*/ 24570 h 255762"/>
                      <a:gd name="connsiteX43" fmla="*/ 47356 w 235946"/>
                      <a:gd name="connsiteY43" fmla="*/ 21843 h 255762"/>
                      <a:gd name="connsiteX44" fmla="*/ 49217 w 235946"/>
                      <a:gd name="connsiteY44" fmla="*/ 9099 h 255762"/>
                      <a:gd name="connsiteX45" fmla="*/ 71933 w 235946"/>
                      <a:gd name="connsiteY45" fmla="*/ 9099 h 255762"/>
                      <a:gd name="connsiteX46" fmla="*/ 80146 w 235946"/>
                      <a:gd name="connsiteY46" fmla="*/ 0 h 255762"/>
                      <a:gd name="connsiteX47" fmla="*/ 71933 w 235946"/>
                      <a:gd name="connsiteY47" fmla="*/ 0 h 255762"/>
                      <a:gd name="connsiteX48" fmla="*/ 49217 w 235946"/>
                      <a:gd name="connsiteY48" fmla="*/ 0 h 255762"/>
                      <a:gd name="connsiteX49" fmla="*/ 41003 w 235946"/>
                      <a:gd name="connsiteY49" fmla="*/ 0 h 255762"/>
                      <a:gd name="connsiteX50" fmla="*/ 40105 w 235946"/>
                      <a:gd name="connsiteY50" fmla="*/ 8188 h 255762"/>
                      <a:gd name="connsiteX51" fmla="*/ 40105 w 235946"/>
                      <a:gd name="connsiteY51" fmla="*/ 11833 h 255762"/>
                      <a:gd name="connsiteX52" fmla="*/ 37346 w 235946"/>
                      <a:gd name="connsiteY52" fmla="*/ 9099 h 255762"/>
                      <a:gd name="connsiteX53" fmla="*/ 30993 w 235946"/>
                      <a:gd name="connsiteY53" fmla="*/ 3638 h 255762"/>
                      <a:gd name="connsiteX54" fmla="*/ 25475 w 235946"/>
                      <a:gd name="connsiteY54" fmla="*/ 9099 h 255762"/>
                      <a:gd name="connsiteX55" fmla="*/ 9111 w 235946"/>
                      <a:gd name="connsiteY55" fmla="*/ 25481 h 255762"/>
                      <a:gd name="connsiteX56" fmla="*/ 3657 w 235946"/>
                      <a:gd name="connsiteY56" fmla="*/ 30942 h 255762"/>
                      <a:gd name="connsiteX57" fmla="*/ 9111 w 235946"/>
                      <a:gd name="connsiteY57" fmla="*/ 37314 h 255762"/>
                      <a:gd name="connsiteX58" fmla="*/ 11807 w 235946"/>
                      <a:gd name="connsiteY58" fmla="*/ 40048 h 255762"/>
                      <a:gd name="connsiteX59" fmla="*/ 8213 w 235946"/>
                      <a:gd name="connsiteY59" fmla="*/ 40048 h 255762"/>
                      <a:gd name="connsiteX60" fmla="*/ 0 w 235946"/>
                      <a:gd name="connsiteY60" fmla="*/ 40959 h 255762"/>
                      <a:gd name="connsiteX61" fmla="*/ 0 w 235946"/>
                      <a:gd name="connsiteY61" fmla="*/ 49147 h 255762"/>
                      <a:gd name="connsiteX62" fmla="*/ 0 w 235946"/>
                      <a:gd name="connsiteY62" fmla="*/ 71901 h 255762"/>
                      <a:gd name="connsiteX63" fmla="*/ 0 w 235946"/>
                      <a:gd name="connsiteY63" fmla="*/ 80095 h 255762"/>
                      <a:gd name="connsiteX64" fmla="*/ 8213 w 235946"/>
                      <a:gd name="connsiteY64" fmla="*/ 81006 h 255762"/>
                      <a:gd name="connsiteX65" fmla="*/ 11807 w 235946"/>
                      <a:gd name="connsiteY65" fmla="*/ 81006 h 255762"/>
                      <a:gd name="connsiteX66" fmla="*/ 9111 w 235946"/>
                      <a:gd name="connsiteY66" fmla="*/ 83733 h 255762"/>
                      <a:gd name="connsiteX67" fmla="*/ 3657 w 235946"/>
                      <a:gd name="connsiteY67" fmla="*/ 90105 h 255762"/>
                      <a:gd name="connsiteX68" fmla="*/ 9111 w 235946"/>
                      <a:gd name="connsiteY68" fmla="*/ 95566 h 255762"/>
                      <a:gd name="connsiteX69" fmla="*/ 25475 w 235946"/>
                      <a:gd name="connsiteY69" fmla="*/ 111948 h 255762"/>
                      <a:gd name="connsiteX70" fmla="*/ 30993 w 235946"/>
                      <a:gd name="connsiteY70" fmla="*/ 117409 h 255762"/>
                      <a:gd name="connsiteX71" fmla="*/ 37346 w 235946"/>
                      <a:gd name="connsiteY71" fmla="*/ 111948 h 255762"/>
                      <a:gd name="connsiteX72" fmla="*/ 40105 w 235946"/>
                      <a:gd name="connsiteY72" fmla="*/ 109221 h 255762"/>
                      <a:gd name="connsiteX73" fmla="*/ 40105 w 235946"/>
                      <a:gd name="connsiteY73" fmla="*/ 112860 h 255762"/>
                      <a:gd name="connsiteX74" fmla="*/ 41003 w 235946"/>
                      <a:gd name="connsiteY74" fmla="*/ 121054 h 255762"/>
                      <a:gd name="connsiteX75" fmla="*/ 49217 w 235946"/>
                      <a:gd name="connsiteY75" fmla="*/ 121054 h 255762"/>
                      <a:gd name="connsiteX76" fmla="*/ 71933 w 235946"/>
                      <a:gd name="connsiteY76" fmla="*/ 121054 h 255762"/>
                      <a:gd name="connsiteX77" fmla="*/ 80146 w 235946"/>
                      <a:gd name="connsiteY77" fmla="*/ 121054 h 255762"/>
                      <a:gd name="connsiteX78" fmla="*/ 81044 w 235946"/>
                      <a:gd name="connsiteY78" fmla="*/ 112860 h 255762"/>
                      <a:gd name="connsiteX79" fmla="*/ 81044 w 235946"/>
                      <a:gd name="connsiteY79" fmla="*/ 109221 h 255762"/>
                      <a:gd name="connsiteX80" fmla="*/ 83804 w 235946"/>
                      <a:gd name="connsiteY80" fmla="*/ 111948 h 255762"/>
                      <a:gd name="connsiteX81" fmla="*/ 90156 w 235946"/>
                      <a:gd name="connsiteY81" fmla="*/ 117409 h 255762"/>
                      <a:gd name="connsiteX82" fmla="*/ 95675 w 235946"/>
                      <a:gd name="connsiteY82" fmla="*/ 111948 h 255762"/>
                      <a:gd name="connsiteX83" fmla="*/ 112936 w 235946"/>
                      <a:gd name="connsiteY83" fmla="*/ 98300 h 255762"/>
                      <a:gd name="connsiteX84" fmla="*/ 118455 w 235946"/>
                      <a:gd name="connsiteY84" fmla="*/ 92839 h 255762"/>
                      <a:gd name="connsiteX85" fmla="*/ 112936 w 235946"/>
                      <a:gd name="connsiteY85" fmla="*/ 86467 h 255762"/>
                      <a:gd name="connsiteX86" fmla="*/ 110241 w 235946"/>
                      <a:gd name="connsiteY86" fmla="*/ 83733 h 255762"/>
                      <a:gd name="connsiteX87" fmla="*/ 113899 w 235946"/>
                      <a:gd name="connsiteY87" fmla="*/ 83733 h 255762"/>
                      <a:gd name="connsiteX88" fmla="*/ 122048 w 235946"/>
                      <a:gd name="connsiteY88" fmla="*/ 82822 h 255762"/>
                      <a:gd name="connsiteX89" fmla="*/ 122048 w 235946"/>
                      <a:gd name="connsiteY89" fmla="*/ 78273 h 255762"/>
                      <a:gd name="connsiteX90" fmla="*/ 204055 w 235946"/>
                      <a:gd name="connsiteY90" fmla="*/ 78273 h 255762"/>
                      <a:gd name="connsiteX91" fmla="*/ 204055 w 235946"/>
                      <a:gd name="connsiteY91" fmla="*/ 173845 h 255762"/>
                      <a:gd name="connsiteX92" fmla="*/ 172164 w 235946"/>
                      <a:gd name="connsiteY92" fmla="*/ 173845 h 255762"/>
                      <a:gd name="connsiteX93" fmla="*/ 194943 w 235946"/>
                      <a:gd name="connsiteY93" fmla="*/ 151091 h 255762"/>
                      <a:gd name="connsiteX94" fmla="*/ 201360 w 235946"/>
                      <a:gd name="connsiteY94" fmla="*/ 144719 h 255762"/>
                      <a:gd name="connsiteX95" fmla="*/ 194943 w 235946"/>
                      <a:gd name="connsiteY95" fmla="*/ 138347 h 255762"/>
                      <a:gd name="connsiteX96" fmla="*/ 185832 w 235946"/>
                      <a:gd name="connsiteY96" fmla="*/ 129242 h 255762"/>
                      <a:gd name="connsiteX97" fmla="*/ 179479 w 235946"/>
                      <a:gd name="connsiteY97" fmla="*/ 122876 h 255762"/>
                      <a:gd name="connsiteX98" fmla="*/ 173126 w 235946"/>
                      <a:gd name="connsiteY98" fmla="*/ 129242 h 255762"/>
                      <a:gd name="connsiteX99" fmla="*/ 119353 w 235946"/>
                      <a:gd name="connsiteY99" fmla="*/ 182944 h 255762"/>
                      <a:gd name="connsiteX100" fmla="*/ 112936 w 235946"/>
                      <a:gd name="connsiteY100" fmla="*/ 189316 h 255762"/>
                      <a:gd name="connsiteX101" fmla="*/ 119353 w 235946"/>
                      <a:gd name="connsiteY101" fmla="*/ 195688 h 255762"/>
                      <a:gd name="connsiteX102" fmla="*/ 173126 w 235946"/>
                      <a:gd name="connsiteY102" fmla="*/ 249391 h 255762"/>
                      <a:gd name="connsiteX103" fmla="*/ 179479 w 235946"/>
                      <a:gd name="connsiteY103" fmla="*/ 255763 h 255762"/>
                      <a:gd name="connsiteX104" fmla="*/ 185832 w 235946"/>
                      <a:gd name="connsiteY104" fmla="*/ 249391 h 255762"/>
                      <a:gd name="connsiteX105" fmla="*/ 194943 w 235946"/>
                      <a:gd name="connsiteY105" fmla="*/ 240285 h 255762"/>
                      <a:gd name="connsiteX106" fmla="*/ 201360 w 235946"/>
                      <a:gd name="connsiteY106" fmla="*/ 233920 h 255762"/>
                      <a:gd name="connsiteX107" fmla="*/ 194943 w 235946"/>
                      <a:gd name="connsiteY107" fmla="*/ 226636 h 255762"/>
                      <a:gd name="connsiteX108" fmla="*/ 173126 w 235946"/>
                      <a:gd name="connsiteY108" fmla="*/ 204787 h 255762"/>
                      <a:gd name="connsiteX109" fmla="*/ 226835 w 235946"/>
                      <a:gd name="connsiteY109" fmla="*/ 204787 h 255762"/>
                      <a:gd name="connsiteX110" fmla="*/ 235947 w 235946"/>
                      <a:gd name="connsiteY110" fmla="*/ 204787 h 255762"/>
                      <a:gd name="connsiteX111" fmla="*/ 235947 w 235946"/>
                      <a:gd name="connsiteY111" fmla="*/ 195688 h 255762"/>
                      <a:gd name="connsiteX112" fmla="*/ 235947 w 235946"/>
                      <a:gd name="connsiteY112" fmla="*/ 55519 h 255762"/>
                      <a:gd name="connsiteX113" fmla="*/ 235947 w 235946"/>
                      <a:gd name="connsiteY113" fmla="*/ 46420 h 255762"/>
                      <a:gd name="connsiteX114" fmla="*/ 226835 w 235946"/>
                      <a:gd name="connsiteY114" fmla="*/ 46420 h 255762"/>
                      <a:gd name="connsiteX115" fmla="*/ 123010 w 235946"/>
                      <a:gd name="connsiteY115" fmla="*/ 46420 h 255762"/>
                      <a:gd name="connsiteX116" fmla="*/ 123010 w 235946"/>
                      <a:gd name="connsiteY116" fmla="*/ 43686 h 255762"/>
                      <a:gd name="connsiteX117" fmla="*/ 114797 w 235946"/>
                      <a:gd name="connsiteY117" fmla="*/ 42775 h 255762"/>
                      <a:gd name="connsiteX118" fmla="*/ 111139 w 235946"/>
                      <a:gd name="connsiteY118" fmla="*/ 42775 h 255762"/>
                      <a:gd name="connsiteX119" fmla="*/ 113899 w 235946"/>
                      <a:gd name="connsiteY119" fmla="*/ 40048 h 255762"/>
                      <a:gd name="connsiteX120" fmla="*/ 119353 w 235946"/>
                      <a:gd name="connsiteY120" fmla="*/ 33676 h 255762"/>
                      <a:gd name="connsiteX121" fmla="*/ 112936 w 235946"/>
                      <a:gd name="connsiteY121" fmla="*/ 26393 h 255762"/>
                      <a:gd name="connsiteX122" fmla="*/ 96573 w 235946"/>
                      <a:gd name="connsiteY122" fmla="*/ 10010 h 255762"/>
                      <a:gd name="connsiteX123" fmla="*/ 91119 w 235946"/>
                      <a:gd name="connsiteY123" fmla="*/ 4550 h 255762"/>
                      <a:gd name="connsiteX124" fmla="*/ 84702 w 235946"/>
                      <a:gd name="connsiteY124" fmla="*/ 10010 h 255762"/>
                      <a:gd name="connsiteX125" fmla="*/ 82007 w 235946"/>
                      <a:gd name="connsiteY125" fmla="*/ 12738 h 255762"/>
                      <a:gd name="connsiteX126" fmla="*/ 82007 w 235946"/>
                      <a:gd name="connsiteY126" fmla="*/ 9099 h 255762"/>
                      <a:gd name="connsiteX127" fmla="*/ 80146 w 235946"/>
                      <a:gd name="connsiteY127" fmla="*/ 0 h 25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35946" h="255762">
                        <a:moveTo>
                          <a:pt x="71933" y="9099"/>
                        </a:moveTo>
                        <a:lnTo>
                          <a:pt x="73794" y="21843"/>
                        </a:lnTo>
                        <a:cubicBezTo>
                          <a:pt x="76488" y="22754"/>
                          <a:pt x="78349" y="23665"/>
                          <a:pt x="80146" y="24570"/>
                        </a:cubicBezTo>
                        <a:lnTo>
                          <a:pt x="90156" y="16382"/>
                        </a:lnTo>
                        <a:lnTo>
                          <a:pt x="106584" y="32764"/>
                        </a:lnTo>
                        <a:lnTo>
                          <a:pt x="98370" y="43686"/>
                        </a:lnTo>
                        <a:cubicBezTo>
                          <a:pt x="99268" y="45508"/>
                          <a:pt x="100231" y="48235"/>
                          <a:pt x="101129" y="50058"/>
                        </a:cubicBezTo>
                        <a:lnTo>
                          <a:pt x="113899" y="51880"/>
                        </a:lnTo>
                        <a:lnTo>
                          <a:pt x="113899" y="55519"/>
                        </a:lnTo>
                        <a:lnTo>
                          <a:pt x="226835" y="55519"/>
                        </a:lnTo>
                        <a:lnTo>
                          <a:pt x="226835" y="195688"/>
                        </a:lnTo>
                        <a:lnTo>
                          <a:pt x="150346" y="195688"/>
                        </a:lnTo>
                        <a:lnTo>
                          <a:pt x="187693" y="233008"/>
                        </a:lnTo>
                        <a:lnTo>
                          <a:pt x="178580" y="242108"/>
                        </a:lnTo>
                        <a:lnTo>
                          <a:pt x="124807" y="188405"/>
                        </a:lnTo>
                        <a:lnTo>
                          <a:pt x="178580" y="134709"/>
                        </a:lnTo>
                        <a:lnTo>
                          <a:pt x="187693" y="143808"/>
                        </a:lnTo>
                        <a:lnTo>
                          <a:pt x="149383" y="182033"/>
                        </a:lnTo>
                        <a:lnTo>
                          <a:pt x="213167" y="182033"/>
                        </a:lnTo>
                        <a:lnTo>
                          <a:pt x="213167" y="68262"/>
                        </a:lnTo>
                        <a:lnTo>
                          <a:pt x="112936" y="68262"/>
                        </a:lnTo>
                        <a:lnTo>
                          <a:pt x="112936" y="73723"/>
                        </a:lnTo>
                        <a:lnTo>
                          <a:pt x="100231" y="75546"/>
                        </a:lnTo>
                        <a:cubicBezTo>
                          <a:pt x="99268" y="78273"/>
                          <a:pt x="98370" y="80095"/>
                          <a:pt x="97471" y="81917"/>
                        </a:cubicBezTo>
                        <a:lnTo>
                          <a:pt x="105685" y="91928"/>
                        </a:lnTo>
                        <a:lnTo>
                          <a:pt x="89258" y="108310"/>
                        </a:lnTo>
                        <a:lnTo>
                          <a:pt x="79248" y="100116"/>
                        </a:lnTo>
                        <a:cubicBezTo>
                          <a:pt x="77451" y="101027"/>
                          <a:pt x="74691" y="101938"/>
                          <a:pt x="72895" y="102849"/>
                        </a:cubicBezTo>
                        <a:lnTo>
                          <a:pt x="71034" y="115593"/>
                        </a:lnTo>
                        <a:lnTo>
                          <a:pt x="49217" y="115593"/>
                        </a:lnTo>
                        <a:lnTo>
                          <a:pt x="47356" y="102849"/>
                        </a:lnTo>
                        <a:cubicBezTo>
                          <a:pt x="44661" y="101938"/>
                          <a:pt x="42800" y="101027"/>
                          <a:pt x="41003" y="100116"/>
                        </a:cubicBezTo>
                        <a:lnTo>
                          <a:pt x="30993" y="108310"/>
                        </a:lnTo>
                        <a:lnTo>
                          <a:pt x="14566" y="91928"/>
                        </a:lnTo>
                        <a:lnTo>
                          <a:pt x="22779" y="81917"/>
                        </a:lnTo>
                        <a:cubicBezTo>
                          <a:pt x="21881" y="80095"/>
                          <a:pt x="20918" y="77361"/>
                          <a:pt x="20021" y="75546"/>
                        </a:cubicBezTo>
                        <a:lnTo>
                          <a:pt x="7250" y="73723"/>
                        </a:lnTo>
                        <a:lnTo>
                          <a:pt x="7250" y="50969"/>
                        </a:lnTo>
                        <a:lnTo>
                          <a:pt x="20021" y="49147"/>
                        </a:lnTo>
                        <a:cubicBezTo>
                          <a:pt x="20918" y="46420"/>
                          <a:pt x="21881" y="44597"/>
                          <a:pt x="22779" y="42775"/>
                        </a:cubicBezTo>
                        <a:lnTo>
                          <a:pt x="14566" y="32764"/>
                        </a:lnTo>
                        <a:lnTo>
                          <a:pt x="30993" y="16382"/>
                        </a:lnTo>
                        <a:lnTo>
                          <a:pt x="41003" y="24570"/>
                        </a:lnTo>
                        <a:cubicBezTo>
                          <a:pt x="42800" y="23665"/>
                          <a:pt x="45559" y="22754"/>
                          <a:pt x="47356" y="21843"/>
                        </a:cubicBezTo>
                        <a:lnTo>
                          <a:pt x="49217" y="9099"/>
                        </a:lnTo>
                        <a:lnTo>
                          <a:pt x="71933" y="9099"/>
                        </a:lnTo>
                        <a:close/>
                        <a:moveTo>
                          <a:pt x="80146" y="0"/>
                        </a:moveTo>
                        <a:lnTo>
                          <a:pt x="71933" y="0"/>
                        </a:lnTo>
                        <a:lnTo>
                          <a:pt x="49217" y="0"/>
                        </a:lnTo>
                        <a:lnTo>
                          <a:pt x="41003" y="0"/>
                        </a:lnTo>
                        <a:lnTo>
                          <a:pt x="40105" y="8188"/>
                        </a:lnTo>
                        <a:lnTo>
                          <a:pt x="40105" y="11833"/>
                        </a:lnTo>
                        <a:lnTo>
                          <a:pt x="37346" y="9099"/>
                        </a:lnTo>
                        <a:lnTo>
                          <a:pt x="30993" y="3638"/>
                        </a:lnTo>
                        <a:lnTo>
                          <a:pt x="25475" y="9099"/>
                        </a:lnTo>
                        <a:lnTo>
                          <a:pt x="9111" y="25481"/>
                        </a:lnTo>
                        <a:lnTo>
                          <a:pt x="3657" y="30942"/>
                        </a:lnTo>
                        <a:lnTo>
                          <a:pt x="9111" y="37314"/>
                        </a:lnTo>
                        <a:lnTo>
                          <a:pt x="11807" y="40048"/>
                        </a:lnTo>
                        <a:lnTo>
                          <a:pt x="8213" y="40048"/>
                        </a:lnTo>
                        <a:lnTo>
                          <a:pt x="0" y="40959"/>
                        </a:lnTo>
                        <a:lnTo>
                          <a:pt x="0" y="49147"/>
                        </a:lnTo>
                        <a:lnTo>
                          <a:pt x="0" y="71901"/>
                        </a:lnTo>
                        <a:lnTo>
                          <a:pt x="0" y="80095"/>
                        </a:lnTo>
                        <a:lnTo>
                          <a:pt x="8213" y="81006"/>
                        </a:lnTo>
                        <a:lnTo>
                          <a:pt x="11807" y="81006"/>
                        </a:lnTo>
                        <a:lnTo>
                          <a:pt x="9111" y="83733"/>
                        </a:lnTo>
                        <a:lnTo>
                          <a:pt x="3657" y="90105"/>
                        </a:lnTo>
                        <a:lnTo>
                          <a:pt x="9111" y="95566"/>
                        </a:lnTo>
                        <a:lnTo>
                          <a:pt x="25475" y="111948"/>
                        </a:lnTo>
                        <a:lnTo>
                          <a:pt x="30993" y="117409"/>
                        </a:lnTo>
                        <a:lnTo>
                          <a:pt x="37346" y="111948"/>
                        </a:lnTo>
                        <a:lnTo>
                          <a:pt x="40105" y="109221"/>
                        </a:lnTo>
                        <a:lnTo>
                          <a:pt x="40105" y="112860"/>
                        </a:lnTo>
                        <a:lnTo>
                          <a:pt x="41003" y="121054"/>
                        </a:lnTo>
                        <a:lnTo>
                          <a:pt x="49217" y="121054"/>
                        </a:lnTo>
                        <a:lnTo>
                          <a:pt x="71933" y="121054"/>
                        </a:lnTo>
                        <a:lnTo>
                          <a:pt x="80146" y="121054"/>
                        </a:lnTo>
                        <a:lnTo>
                          <a:pt x="81044" y="112860"/>
                        </a:lnTo>
                        <a:lnTo>
                          <a:pt x="81044" y="109221"/>
                        </a:lnTo>
                        <a:lnTo>
                          <a:pt x="83804" y="111948"/>
                        </a:lnTo>
                        <a:lnTo>
                          <a:pt x="90156" y="117409"/>
                        </a:lnTo>
                        <a:lnTo>
                          <a:pt x="95675" y="111948"/>
                        </a:lnTo>
                        <a:lnTo>
                          <a:pt x="112936" y="98300"/>
                        </a:lnTo>
                        <a:lnTo>
                          <a:pt x="118455" y="92839"/>
                        </a:lnTo>
                        <a:lnTo>
                          <a:pt x="112936" y="86467"/>
                        </a:lnTo>
                        <a:lnTo>
                          <a:pt x="110241" y="83733"/>
                        </a:lnTo>
                        <a:lnTo>
                          <a:pt x="113899" y="83733"/>
                        </a:lnTo>
                        <a:lnTo>
                          <a:pt x="122048" y="82822"/>
                        </a:lnTo>
                        <a:lnTo>
                          <a:pt x="122048" y="78273"/>
                        </a:lnTo>
                        <a:lnTo>
                          <a:pt x="204055" y="78273"/>
                        </a:lnTo>
                        <a:lnTo>
                          <a:pt x="204055" y="173845"/>
                        </a:lnTo>
                        <a:lnTo>
                          <a:pt x="172164" y="173845"/>
                        </a:lnTo>
                        <a:lnTo>
                          <a:pt x="194943" y="151091"/>
                        </a:lnTo>
                        <a:lnTo>
                          <a:pt x="201360" y="144719"/>
                        </a:lnTo>
                        <a:lnTo>
                          <a:pt x="194943" y="138347"/>
                        </a:lnTo>
                        <a:lnTo>
                          <a:pt x="185832" y="129242"/>
                        </a:lnTo>
                        <a:lnTo>
                          <a:pt x="179479" y="122876"/>
                        </a:lnTo>
                        <a:lnTo>
                          <a:pt x="173126" y="129242"/>
                        </a:lnTo>
                        <a:lnTo>
                          <a:pt x="119353" y="182944"/>
                        </a:lnTo>
                        <a:lnTo>
                          <a:pt x="112936" y="189316"/>
                        </a:lnTo>
                        <a:lnTo>
                          <a:pt x="119353" y="195688"/>
                        </a:lnTo>
                        <a:lnTo>
                          <a:pt x="173126" y="249391"/>
                        </a:lnTo>
                        <a:lnTo>
                          <a:pt x="179479" y="255763"/>
                        </a:lnTo>
                        <a:lnTo>
                          <a:pt x="185832" y="249391"/>
                        </a:lnTo>
                        <a:lnTo>
                          <a:pt x="194943" y="240285"/>
                        </a:lnTo>
                        <a:lnTo>
                          <a:pt x="201360" y="233920"/>
                        </a:lnTo>
                        <a:lnTo>
                          <a:pt x="194943" y="226636"/>
                        </a:lnTo>
                        <a:lnTo>
                          <a:pt x="173126" y="204787"/>
                        </a:lnTo>
                        <a:lnTo>
                          <a:pt x="226835" y="204787"/>
                        </a:lnTo>
                        <a:lnTo>
                          <a:pt x="235947" y="204787"/>
                        </a:lnTo>
                        <a:lnTo>
                          <a:pt x="235947" y="195688"/>
                        </a:lnTo>
                        <a:lnTo>
                          <a:pt x="235947" y="55519"/>
                        </a:lnTo>
                        <a:lnTo>
                          <a:pt x="235947" y="46420"/>
                        </a:lnTo>
                        <a:lnTo>
                          <a:pt x="226835" y="46420"/>
                        </a:lnTo>
                        <a:lnTo>
                          <a:pt x="123010" y="46420"/>
                        </a:lnTo>
                        <a:lnTo>
                          <a:pt x="123010" y="43686"/>
                        </a:lnTo>
                        <a:lnTo>
                          <a:pt x="114797" y="42775"/>
                        </a:lnTo>
                        <a:lnTo>
                          <a:pt x="111139" y="42775"/>
                        </a:lnTo>
                        <a:lnTo>
                          <a:pt x="113899" y="40048"/>
                        </a:lnTo>
                        <a:lnTo>
                          <a:pt x="119353" y="33676"/>
                        </a:lnTo>
                        <a:lnTo>
                          <a:pt x="112936" y="26393"/>
                        </a:lnTo>
                        <a:lnTo>
                          <a:pt x="96573" y="10010"/>
                        </a:lnTo>
                        <a:lnTo>
                          <a:pt x="91119" y="4550"/>
                        </a:lnTo>
                        <a:lnTo>
                          <a:pt x="84702" y="10010"/>
                        </a:lnTo>
                        <a:lnTo>
                          <a:pt x="82007" y="12738"/>
                        </a:lnTo>
                        <a:lnTo>
                          <a:pt x="82007" y="9099"/>
                        </a:lnTo>
                        <a:lnTo>
                          <a:pt x="80146" y="0"/>
                        </a:lnTo>
                        <a:close/>
                      </a:path>
                    </a:pathLst>
                  </a:custGeom>
                  <a:solidFill>
                    <a:srgbClr val="FFFFFF"/>
                  </a:solidFill>
                  <a:ln w="6417" cap="flat">
                    <a:noFill/>
                    <a:prstDash val="solid"/>
                    <a:miter/>
                  </a:ln>
                </p:spPr>
                <p:txBody>
                  <a:bodyPr rtlCol="0" anchor="ctr"/>
                  <a:lstStyle/>
                  <a:p>
                    <a:endParaRPr lang="en-US" sz="810"/>
                  </a:p>
                </p:txBody>
              </p:sp>
            </p:grpSp>
          </p:grpSp>
          <p:grpSp>
            <p:nvGrpSpPr>
              <p:cNvPr id="1111" name="Graphic 4">
                <a:extLst>
                  <a:ext uri="{FF2B5EF4-FFF2-40B4-BE49-F238E27FC236}">
                    <a16:creationId xmlns:a16="http://schemas.microsoft.com/office/drawing/2014/main" id="{0646FE9D-A631-D6BA-2F68-9C263498F46D}"/>
                  </a:ext>
                </a:extLst>
              </p:cNvPr>
              <p:cNvGrpSpPr/>
              <p:nvPr/>
            </p:nvGrpSpPr>
            <p:grpSpPr>
              <a:xfrm>
                <a:off x="8268678" y="3707606"/>
                <a:ext cx="332521" cy="364078"/>
                <a:chOff x="8268678" y="3707606"/>
                <a:chExt cx="332521" cy="364078"/>
              </a:xfrm>
              <a:solidFill>
                <a:srgbClr val="2D5967"/>
              </a:solidFill>
            </p:grpSpPr>
            <p:sp>
              <p:nvSpPr>
                <p:cNvPr id="1112" name="Freeform: Shape 1111">
                  <a:extLst>
                    <a:ext uri="{FF2B5EF4-FFF2-40B4-BE49-F238E27FC236}">
                      <a16:creationId xmlns:a16="http://schemas.microsoft.com/office/drawing/2014/main" id="{DBD4732D-1CC1-2E5E-316B-0CE82342B67B}"/>
                    </a:ext>
                  </a:extLst>
                </p:cNvPr>
                <p:cNvSpPr/>
                <p:nvPr/>
              </p:nvSpPr>
              <p:spPr>
                <a:xfrm>
                  <a:off x="8268678" y="3756759"/>
                  <a:ext cx="102027" cy="187500"/>
                </a:xfrm>
                <a:custGeom>
                  <a:avLst/>
                  <a:gdLst>
                    <a:gd name="connsiteX0" fmla="*/ 48255 w 102027"/>
                    <a:gd name="connsiteY0" fmla="*/ 79190 h 187500"/>
                    <a:gd name="connsiteX1" fmla="*/ 38245 w 102027"/>
                    <a:gd name="connsiteY1" fmla="*/ 89201 h 187500"/>
                    <a:gd name="connsiteX2" fmla="*/ 76489 w 102027"/>
                    <a:gd name="connsiteY2" fmla="*/ 127426 h 187500"/>
                    <a:gd name="connsiteX3" fmla="*/ 13668 w 102027"/>
                    <a:gd name="connsiteY3" fmla="*/ 127426 h 187500"/>
                    <a:gd name="connsiteX4" fmla="*/ 13668 w 102027"/>
                    <a:gd name="connsiteY4" fmla="*/ 12744 h 187500"/>
                    <a:gd name="connsiteX5" fmla="*/ 101129 w 102027"/>
                    <a:gd name="connsiteY5" fmla="*/ 12744 h 187500"/>
                    <a:gd name="connsiteX6" fmla="*/ 101129 w 102027"/>
                    <a:gd name="connsiteY6" fmla="*/ 0 h 187500"/>
                    <a:gd name="connsiteX7" fmla="*/ 0 w 102027"/>
                    <a:gd name="connsiteY7" fmla="*/ 0 h 187500"/>
                    <a:gd name="connsiteX8" fmla="*/ 0 w 102027"/>
                    <a:gd name="connsiteY8" fmla="*/ 140169 h 187500"/>
                    <a:gd name="connsiteX9" fmla="*/ 76489 w 102027"/>
                    <a:gd name="connsiteY9" fmla="*/ 140169 h 187500"/>
                    <a:gd name="connsiteX10" fmla="*/ 38245 w 102027"/>
                    <a:gd name="connsiteY10" fmla="*/ 177490 h 187500"/>
                    <a:gd name="connsiteX11" fmla="*/ 48255 w 102027"/>
                    <a:gd name="connsiteY11" fmla="*/ 187500 h 187500"/>
                    <a:gd name="connsiteX12" fmla="*/ 102028 w 102027"/>
                    <a:gd name="connsiteY12" fmla="*/ 133797 h 187500"/>
                    <a:gd name="connsiteX13" fmla="*/ 48255 w 102027"/>
                    <a:gd name="connsiteY13" fmla="*/ 79190 h 18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027" h="187500">
                      <a:moveTo>
                        <a:pt x="48255" y="79190"/>
                      </a:moveTo>
                      <a:lnTo>
                        <a:pt x="38245" y="89201"/>
                      </a:lnTo>
                      <a:lnTo>
                        <a:pt x="76489" y="127426"/>
                      </a:lnTo>
                      <a:lnTo>
                        <a:pt x="13668" y="127426"/>
                      </a:lnTo>
                      <a:lnTo>
                        <a:pt x="13668" y="12744"/>
                      </a:lnTo>
                      <a:lnTo>
                        <a:pt x="101129" y="12744"/>
                      </a:lnTo>
                      <a:lnTo>
                        <a:pt x="101129" y="0"/>
                      </a:lnTo>
                      <a:lnTo>
                        <a:pt x="0" y="0"/>
                      </a:lnTo>
                      <a:lnTo>
                        <a:pt x="0" y="140169"/>
                      </a:lnTo>
                      <a:lnTo>
                        <a:pt x="76489" y="140169"/>
                      </a:lnTo>
                      <a:lnTo>
                        <a:pt x="38245" y="177490"/>
                      </a:lnTo>
                      <a:lnTo>
                        <a:pt x="48255" y="187500"/>
                      </a:lnTo>
                      <a:lnTo>
                        <a:pt x="102028" y="133797"/>
                      </a:lnTo>
                      <a:lnTo>
                        <a:pt x="48255" y="79190"/>
                      </a:lnTo>
                      <a:close/>
                    </a:path>
                  </a:pathLst>
                </a:custGeom>
                <a:solidFill>
                  <a:srgbClr val="2D5967"/>
                </a:solidFill>
                <a:ln w="6417" cap="flat">
                  <a:noFill/>
                  <a:prstDash val="solid"/>
                  <a:miter/>
                </a:ln>
              </p:spPr>
              <p:txBody>
                <a:bodyPr rtlCol="0" anchor="ctr"/>
                <a:lstStyle/>
                <a:p>
                  <a:endParaRPr lang="en-US" sz="810"/>
                </a:p>
              </p:txBody>
            </p:sp>
            <p:sp>
              <p:nvSpPr>
                <p:cNvPr id="1113" name="Freeform: Shape 1112">
                  <a:extLst>
                    <a:ext uri="{FF2B5EF4-FFF2-40B4-BE49-F238E27FC236}">
                      <a16:creationId xmlns:a16="http://schemas.microsoft.com/office/drawing/2014/main" id="{BE71B878-7F62-EE76-3B69-0F46F7A46CBB}"/>
                    </a:ext>
                  </a:extLst>
                </p:cNvPr>
                <p:cNvSpPr/>
                <p:nvPr/>
              </p:nvSpPr>
              <p:spPr>
                <a:xfrm>
                  <a:off x="8379818" y="3707606"/>
                  <a:ext cx="108444" cy="108316"/>
                </a:xfrm>
                <a:custGeom>
                  <a:avLst/>
                  <a:gdLst>
                    <a:gd name="connsiteX0" fmla="*/ 108445 w 108444"/>
                    <a:gd name="connsiteY0" fmla="*/ 0 h 108316"/>
                    <a:gd name="connsiteX1" fmla="*/ 0 w 108444"/>
                    <a:gd name="connsiteY1" fmla="*/ 0 h 108316"/>
                    <a:gd name="connsiteX2" fmla="*/ 0 w 108444"/>
                    <a:gd name="connsiteY2" fmla="*/ 108316 h 108316"/>
                    <a:gd name="connsiteX3" fmla="*/ 108445 w 108444"/>
                    <a:gd name="connsiteY3" fmla="*/ 108316 h 108316"/>
                    <a:gd name="connsiteX4" fmla="*/ 108445 w 108444"/>
                    <a:gd name="connsiteY4" fmla="*/ 0 h 108316"/>
                    <a:gd name="connsiteX5" fmla="*/ 94777 w 108444"/>
                    <a:gd name="connsiteY5" fmla="*/ 94661 h 108316"/>
                    <a:gd name="connsiteX6" fmla="*/ 13668 w 108444"/>
                    <a:gd name="connsiteY6" fmla="*/ 94661 h 108316"/>
                    <a:gd name="connsiteX7" fmla="*/ 13668 w 108444"/>
                    <a:gd name="connsiteY7" fmla="*/ 13655 h 108316"/>
                    <a:gd name="connsiteX8" fmla="*/ 94777 w 108444"/>
                    <a:gd name="connsiteY8" fmla="*/ 13655 h 108316"/>
                    <a:gd name="connsiteX9" fmla="*/ 94777 w 108444"/>
                    <a:gd name="connsiteY9" fmla="*/ 94661 h 10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444" h="108316">
                      <a:moveTo>
                        <a:pt x="108445" y="0"/>
                      </a:moveTo>
                      <a:lnTo>
                        <a:pt x="0" y="0"/>
                      </a:lnTo>
                      <a:lnTo>
                        <a:pt x="0" y="108316"/>
                      </a:lnTo>
                      <a:lnTo>
                        <a:pt x="108445" y="108316"/>
                      </a:lnTo>
                      <a:lnTo>
                        <a:pt x="108445" y="0"/>
                      </a:lnTo>
                      <a:close/>
                      <a:moveTo>
                        <a:pt x="94777" y="94661"/>
                      </a:moveTo>
                      <a:lnTo>
                        <a:pt x="13668" y="94661"/>
                      </a:lnTo>
                      <a:lnTo>
                        <a:pt x="13668" y="13655"/>
                      </a:lnTo>
                      <a:lnTo>
                        <a:pt x="94777" y="13655"/>
                      </a:lnTo>
                      <a:lnTo>
                        <a:pt x="94777" y="94661"/>
                      </a:lnTo>
                      <a:close/>
                    </a:path>
                  </a:pathLst>
                </a:custGeom>
                <a:solidFill>
                  <a:srgbClr val="2D5967"/>
                </a:solidFill>
                <a:ln w="6417" cap="flat">
                  <a:noFill/>
                  <a:prstDash val="solid"/>
                  <a:miter/>
                </a:ln>
              </p:spPr>
              <p:txBody>
                <a:bodyPr rtlCol="0" anchor="ctr"/>
                <a:lstStyle/>
                <a:p>
                  <a:endParaRPr lang="en-US" sz="810"/>
                </a:p>
              </p:txBody>
            </p:sp>
            <p:sp>
              <p:nvSpPr>
                <p:cNvPr id="1114" name="Freeform: Shape 1113">
                  <a:extLst>
                    <a:ext uri="{FF2B5EF4-FFF2-40B4-BE49-F238E27FC236}">
                      <a16:creationId xmlns:a16="http://schemas.microsoft.com/office/drawing/2014/main" id="{3EA298EE-600F-9E2D-DAD4-580C02D38B44}"/>
                    </a:ext>
                  </a:extLst>
                </p:cNvPr>
                <p:cNvSpPr/>
                <p:nvPr/>
              </p:nvSpPr>
              <p:spPr>
                <a:xfrm>
                  <a:off x="8379818" y="3963375"/>
                  <a:ext cx="108444" cy="108309"/>
                </a:xfrm>
                <a:custGeom>
                  <a:avLst/>
                  <a:gdLst>
                    <a:gd name="connsiteX0" fmla="*/ 0 w 108444"/>
                    <a:gd name="connsiteY0" fmla="*/ 108310 h 108309"/>
                    <a:gd name="connsiteX1" fmla="*/ 108445 w 108444"/>
                    <a:gd name="connsiteY1" fmla="*/ 108310 h 108309"/>
                    <a:gd name="connsiteX2" fmla="*/ 108445 w 108444"/>
                    <a:gd name="connsiteY2" fmla="*/ 0 h 108309"/>
                    <a:gd name="connsiteX3" fmla="*/ 0 w 108444"/>
                    <a:gd name="connsiteY3" fmla="*/ 0 h 108309"/>
                    <a:gd name="connsiteX4" fmla="*/ 0 w 108444"/>
                    <a:gd name="connsiteY4" fmla="*/ 108310 h 108309"/>
                    <a:gd name="connsiteX5" fmla="*/ 13668 w 108444"/>
                    <a:gd name="connsiteY5" fmla="*/ 13655 h 108309"/>
                    <a:gd name="connsiteX6" fmla="*/ 94777 w 108444"/>
                    <a:gd name="connsiteY6" fmla="*/ 13655 h 108309"/>
                    <a:gd name="connsiteX7" fmla="*/ 94777 w 108444"/>
                    <a:gd name="connsiteY7" fmla="*/ 94661 h 108309"/>
                    <a:gd name="connsiteX8" fmla="*/ 13668 w 108444"/>
                    <a:gd name="connsiteY8" fmla="*/ 94661 h 108309"/>
                    <a:gd name="connsiteX9" fmla="*/ 13668 w 108444"/>
                    <a:gd name="connsiteY9" fmla="*/ 13655 h 10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444" h="108309">
                      <a:moveTo>
                        <a:pt x="0" y="108310"/>
                      </a:moveTo>
                      <a:lnTo>
                        <a:pt x="108445" y="108310"/>
                      </a:lnTo>
                      <a:lnTo>
                        <a:pt x="108445" y="0"/>
                      </a:lnTo>
                      <a:lnTo>
                        <a:pt x="0" y="0"/>
                      </a:lnTo>
                      <a:lnTo>
                        <a:pt x="0" y="108310"/>
                      </a:lnTo>
                      <a:close/>
                      <a:moveTo>
                        <a:pt x="13668" y="13655"/>
                      </a:moveTo>
                      <a:lnTo>
                        <a:pt x="94777" y="13655"/>
                      </a:lnTo>
                      <a:lnTo>
                        <a:pt x="94777" y="94661"/>
                      </a:lnTo>
                      <a:lnTo>
                        <a:pt x="13668" y="94661"/>
                      </a:lnTo>
                      <a:lnTo>
                        <a:pt x="13668" y="13655"/>
                      </a:lnTo>
                      <a:close/>
                    </a:path>
                  </a:pathLst>
                </a:custGeom>
                <a:solidFill>
                  <a:srgbClr val="2D5967"/>
                </a:solidFill>
                <a:ln w="6417" cap="flat">
                  <a:noFill/>
                  <a:prstDash val="solid"/>
                  <a:miter/>
                </a:ln>
              </p:spPr>
              <p:txBody>
                <a:bodyPr rtlCol="0" anchor="ctr"/>
                <a:lstStyle/>
                <a:p>
                  <a:endParaRPr lang="en-US" sz="810"/>
                </a:p>
              </p:txBody>
            </p:sp>
            <p:sp>
              <p:nvSpPr>
                <p:cNvPr id="1115" name="Freeform: Shape 1114">
                  <a:extLst>
                    <a:ext uri="{FF2B5EF4-FFF2-40B4-BE49-F238E27FC236}">
                      <a16:creationId xmlns:a16="http://schemas.microsoft.com/office/drawing/2014/main" id="{9B9F033F-531A-8926-4547-B9D258DF5657}"/>
                    </a:ext>
                  </a:extLst>
                </p:cNvPr>
                <p:cNvSpPr/>
                <p:nvPr/>
              </p:nvSpPr>
              <p:spPr>
                <a:xfrm>
                  <a:off x="8498273" y="3883274"/>
                  <a:ext cx="102926" cy="187500"/>
                </a:xfrm>
                <a:custGeom>
                  <a:avLst/>
                  <a:gdLst>
                    <a:gd name="connsiteX0" fmla="*/ 102926 w 102926"/>
                    <a:gd name="connsiteY0" fmla="*/ 0 h 187500"/>
                    <a:gd name="connsiteX1" fmla="*/ 0 w 102926"/>
                    <a:gd name="connsiteY1" fmla="*/ 0 h 187500"/>
                    <a:gd name="connsiteX2" fmla="*/ 0 w 102926"/>
                    <a:gd name="connsiteY2" fmla="*/ 12744 h 187500"/>
                    <a:gd name="connsiteX3" fmla="*/ 90221 w 102926"/>
                    <a:gd name="connsiteY3" fmla="*/ 12744 h 187500"/>
                    <a:gd name="connsiteX4" fmla="*/ 90221 w 102926"/>
                    <a:gd name="connsiteY4" fmla="*/ 126515 h 187500"/>
                    <a:gd name="connsiteX5" fmla="*/ 26437 w 102926"/>
                    <a:gd name="connsiteY5" fmla="*/ 126515 h 187500"/>
                    <a:gd name="connsiteX6" fmla="*/ 64681 w 102926"/>
                    <a:gd name="connsiteY6" fmla="*/ 89201 h 187500"/>
                    <a:gd name="connsiteX7" fmla="*/ 55570 w 102926"/>
                    <a:gd name="connsiteY7" fmla="*/ 79184 h 187500"/>
                    <a:gd name="connsiteX8" fmla="*/ 898 w 102926"/>
                    <a:gd name="connsiteY8" fmla="*/ 132886 h 187500"/>
                    <a:gd name="connsiteX9" fmla="*/ 55570 w 102926"/>
                    <a:gd name="connsiteY9" fmla="*/ 187500 h 187500"/>
                    <a:gd name="connsiteX10" fmla="*/ 64681 w 102926"/>
                    <a:gd name="connsiteY10" fmla="*/ 177490 h 187500"/>
                    <a:gd name="connsiteX11" fmla="*/ 27336 w 102926"/>
                    <a:gd name="connsiteY11" fmla="*/ 140169 h 187500"/>
                    <a:gd name="connsiteX12" fmla="*/ 102926 w 102926"/>
                    <a:gd name="connsiteY12" fmla="*/ 140169 h 187500"/>
                    <a:gd name="connsiteX13" fmla="*/ 102926 w 102926"/>
                    <a:gd name="connsiteY13" fmla="*/ 0 h 18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926" h="187500">
                      <a:moveTo>
                        <a:pt x="102926" y="0"/>
                      </a:moveTo>
                      <a:lnTo>
                        <a:pt x="0" y="0"/>
                      </a:lnTo>
                      <a:lnTo>
                        <a:pt x="0" y="12744"/>
                      </a:lnTo>
                      <a:lnTo>
                        <a:pt x="90221" y="12744"/>
                      </a:lnTo>
                      <a:lnTo>
                        <a:pt x="90221" y="126515"/>
                      </a:lnTo>
                      <a:lnTo>
                        <a:pt x="26437" y="126515"/>
                      </a:lnTo>
                      <a:lnTo>
                        <a:pt x="64681" y="89201"/>
                      </a:lnTo>
                      <a:lnTo>
                        <a:pt x="55570" y="79184"/>
                      </a:lnTo>
                      <a:lnTo>
                        <a:pt x="898" y="132886"/>
                      </a:lnTo>
                      <a:lnTo>
                        <a:pt x="55570" y="187500"/>
                      </a:lnTo>
                      <a:lnTo>
                        <a:pt x="64681" y="177490"/>
                      </a:lnTo>
                      <a:lnTo>
                        <a:pt x="27336" y="140169"/>
                      </a:lnTo>
                      <a:lnTo>
                        <a:pt x="102926" y="140169"/>
                      </a:lnTo>
                      <a:lnTo>
                        <a:pt x="102926" y="0"/>
                      </a:lnTo>
                      <a:close/>
                    </a:path>
                  </a:pathLst>
                </a:custGeom>
                <a:solidFill>
                  <a:srgbClr val="2D5967"/>
                </a:solidFill>
                <a:ln w="6417" cap="flat">
                  <a:noFill/>
                  <a:prstDash val="solid"/>
                  <a:miter/>
                </a:ln>
              </p:spPr>
              <p:txBody>
                <a:bodyPr rtlCol="0" anchor="ctr"/>
                <a:lstStyle/>
                <a:p>
                  <a:endParaRPr lang="en-US" sz="810"/>
                </a:p>
              </p:txBody>
            </p:sp>
            <p:sp>
              <p:nvSpPr>
                <p:cNvPr id="1116" name="Freeform: Shape 1115">
                  <a:extLst>
                    <a:ext uri="{FF2B5EF4-FFF2-40B4-BE49-F238E27FC236}">
                      <a16:creationId xmlns:a16="http://schemas.microsoft.com/office/drawing/2014/main" id="{611073A6-28E9-CAF9-FF00-486CA0A69209}"/>
                    </a:ext>
                  </a:extLst>
                </p:cNvPr>
                <p:cNvSpPr/>
                <p:nvPr/>
              </p:nvSpPr>
              <p:spPr>
                <a:xfrm>
                  <a:off x="8381614" y="3837765"/>
                  <a:ext cx="106648" cy="106493"/>
                </a:xfrm>
                <a:custGeom>
                  <a:avLst/>
                  <a:gdLst>
                    <a:gd name="connsiteX0" fmla="*/ 91120 w 106648"/>
                    <a:gd name="connsiteY0" fmla="*/ 33682 h 106493"/>
                    <a:gd name="connsiteX1" fmla="*/ 99333 w 106648"/>
                    <a:gd name="connsiteY1" fmla="*/ 23665 h 106493"/>
                    <a:gd name="connsiteX2" fmla="*/ 82906 w 106648"/>
                    <a:gd name="connsiteY2" fmla="*/ 7283 h 106493"/>
                    <a:gd name="connsiteX3" fmla="*/ 72896 w 106648"/>
                    <a:gd name="connsiteY3" fmla="*/ 15478 h 106493"/>
                    <a:gd name="connsiteX4" fmla="*/ 66543 w 106648"/>
                    <a:gd name="connsiteY4" fmla="*/ 12744 h 106493"/>
                    <a:gd name="connsiteX5" fmla="*/ 64682 w 106648"/>
                    <a:gd name="connsiteY5" fmla="*/ 0 h 106493"/>
                    <a:gd name="connsiteX6" fmla="*/ 41902 w 106648"/>
                    <a:gd name="connsiteY6" fmla="*/ 0 h 106493"/>
                    <a:gd name="connsiteX7" fmla="*/ 40105 w 106648"/>
                    <a:gd name="connsiteY7" fmla="*/ 12744 h 106493"/>
                    <a:gd name="connsiteX8" fmla="*/ 33753 w 106648"/>
                    <a:gd name="connsiteY8" fmla="*/ 15478 h 106493"/>
                    <a:gd name="connsiteX9" fmla="*/ 23743 w 106648"/>
                    <a:gd name="connsiteY9" fmla="*/ 7283 h 106493"/>
                    <a:gd name="connsiteX10" fmla="*/ 7315 w 106648"/>
                    <a:gd name="connsiteY10" fmla="*/ 23665 h 106493"/>
                    <a:gd name="connsiteX11" fmla="*/ 15529 w 106648"/>
                    <a:gd name="connsiteY11" fmla="*/ 33682 h 106493"/>
                    <a:gd name="connsiteX12" fmla="*/ 12770 w 106648"/>
                    <a:gd name="connsiteY12" fmla="*/ 40054 h 106493"/>
                    <a:gd name="connsiteX13" fmla="*/ 0 w 106648"/>
                    <a:gd name="connsiteY13" fmla="*/ 41870 h 106493"/>
                    <a:gd name="connsiteX14" fmla="*/ 0 w 106648"/>
                    <a:gd name="connsiteY14" fmla="*/ 64624 h 106493"/>
                    <a:gd name="connsiteX15" fmla="*/ 12770 w 106648"/>
                    <a:gd name="connsiteY15" fmla="*/ 66446 h 106493"/>
                    <a:gd name="connsiteX16" fmla="*/ 15529 w 106648"/>
                    <a:gd name="connsiteY16" fmla="*/ 72818 h 106493"/>
                    <a:gd name="connsiteX17" fmla="*/ 7315 w 106648"/>
                    <a:gd name="connsiteY17" fmla="*/ 82829 h 106493"/>
                    <a:gd name="connsiteX18" fmla="*/ 23743 w 106648"/>
                    <a:gd name="connsiteY18" fmla="*/ 99211 h 106493"/>
                    <a:gd name="connsiteX19" fmla="*/ 33753 w 106648"/>
                    <a:gd name="connsiteY19" fmla="*/ 91023 h 106493"/>
                    <a:gd name="connsiteX20" fmla="*/ 40105 w 106648"/>
                    <a:gd name="connsiteY20" fmla="*/ 93750 h 106493"/>
                    <a:gd name="connsiteX21" fmla="*/ 41902 w 106648"/>
                    <a:gd name="connsiteY21" fmla="*/ 106494 h 106493"/>
                    <a:gd name="connsiteX22" fmla="*/ 64682 w 106648"/>
                    <a:gd name="connsiteY22" fmla="*/ 106494 h 106493"/>
                    <a:gd name="connsiteX23" fmla="*/ 66543 w 106648"/>
                    <a:gd name="connsiteY23" fmla="*/ 93750 h 106493"/>
                    <a:gd name="connsiteX24" fmla="*/ 72896 w 106648"/>
                    <a:gd name="connsiteY24" fmla="*/ 91023 h 106493"/>
                    <a:gd name="connsiteX25" fmla="*/ 82906 w 106648"/>
                    <a:gd name="connsiteY25" fmla="*/ 99211 h 106493"/>
                    <a:gd name="connsiteX26" fmla="*/ 99333 w 106648"/>
                    <a:gd name="connsiteY26" fmla="*/ 82829 h 106493"/>
                    <a:gd name="connsiteX27" fmla="*/ 91120 w 106648"/>
                    <a:gd name="connsiteY27" fmla="*/ 72818 h 106493"/>
                    <a:gd name="connsiteX28" fmla="*/ 93878 w 106648"/>
                    <a:gd name="connsiteY28" fmla="*/ 66446 h 106493"/>
                    <a:gd name="connsiteX29" fmla="*/ 106649 w 106648"/>
                    <a:gd name="connsiteY29" fmla="*/ 64624 h 106493"/>
                    <a:gd name="connsiteX30" fmla="*/ 106649 w 106648"/>
                    <a:gd name="connsiteY30" fmla="*/ 41870 h 106493"/>
                    <a:gd name="connsiteX31" fmla="*/ 93878 w 106648"/>
                    <a:gd name="connsiteY31" fmla="*/ 40054 h 106493"/>
                    <a:gd name="connsiteX32" fmla="*/ 91120 w 106648"/>
                    <a:gd name="connsiteY32" fmla="*/ 33682 h 106493"/>
                    <a:gd name="connsiteX33" fmla="*/ 53773 w 106648"/>
                    <a:gd name="connsiteY33" fmla="*/ 81013 h 106493"/>
                    <a:gd name="connsiteX34" fmla="*/ 25540 w 106648"/>
                    <a:gd name="connsiteY34" fmla="*/ 52791 h 106493"/>
                    <a:gd name="connsiteX35" fmla="*/ 53773 w 106648"/>
                    <a:gd name="connsiteY35" fmla="*/ 24577 h 106493"/>
                    <a:gd name="connsiteX36" fmla="*/ 82007 w 106648"/>
                    <a:gd name="connsiteY36" fmla="*/ 52791 h 106493"/>
                    <a:gd name="connsiteX37" fmla="*/ 53773 w 106648"/>
                    <a:gd name="connsiteY37" fmla="*/ 81013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6648" h="106493">
                      <a:moveTo>
                        <a:pt x="91120" y="33682"/>
                      </a:moveTo>
                      <a:lnTo>
                        <a:pt x="99333" y="23665"/>
                      </a:lnTo>
                      <a:lnTo>
                        <a:pt x="82906" y="7283"/>
                      </a:lnTo>
                      <a:lnTo>
                        <a:pt x="72896" y="15478"/>
                      </a:lnTo>
                      <a:cubicBezTo>
                        <a:pt x="71099" y="14566"/>
                        <a:pt x="68340" y="13655"/>
                        <a:pt x="66543" y="12744"/>
                      </a:cubicBezTo>
                      <a:lnTo>
                        <a:pt x="64682" y="0"/>
                      </a:lnTo>
                      <a:lnTo>
                        <a:pt x="41902" y="0"/>
                      </a:lnTo>
                      <a:lnTo>
                        <a:pt x="40105" y="12744"/>
                      </a:lnTo>
                      <a:cubicBezTo>
                        <a:pt x="37411" y="13655"/>
                        <a:pt x="35550" y="14566"/>
                        <a:pt x="33753" y="15478"/>
                      </a:cubicBezTo>
                      <a:lnTo>
                        <a:pt x="23743" y="7283"/>
                      </a:lnTo>
                      <a:lnTo>
                        <a:pt x="7315" y="23665"/>
                      </a:lnTo>
                      <a:lnTo>
                        <a:pt x="15529" y="33682"/>
                      </a:lnTo>
                      <a:cubicBezTo>
                        <a:pt x="14631" y="35498"/>
                        <a:pt x="13668" y="38232"/>
                        <a:pt x="12770" y="40054"/>
                      </a:cubicBezTo>
                      <a:lnTo>
                        <a:pt x="0" y="41870"/>
                      </a:lnTo>
                      <a:lnTo>
                        <a:pt x="0" y="64624"/>
                      </a:lnTo>
                      <a:lnTo>
                        <a:pt x="12770" y="66446"/>
                      </a:lnTo>
                      <a:cubicBezTo>
                        <a:pt x="13668" y="69180"/>
                        <a:pt x="14631" y="70996"/>
                        <a:pt x="15529" y="72818"/>
                      </a:cubicBezTo>
                      <a:lnTo>
                        <a:pt x="7315" y="82829"/>
                      </a:lnTo>
                      <a:lnTo>
                        <a:pt x="23743" y="99211"/>
                      </a:lnTo>
                      <a:lnTo>
                        <a:pt x="33753" y="91023"/>
                      </a:lnTo>
                      <a:cubicBezTo>
                        <a:pt x="35550" y="91934"/>
                        <a:pt x="38309" y="92839"/>
                        <a:pt x="40105" y="93750"/>
                      </a:cubicBezTo>
                      <a:lnTo>
                        <a:pt x="41902" y="106494"/>
                      </a:lnTo>
                      <a:lnTo>
                        <a:pt x="64682" y="106494"/>
                      </a:lnTo>
                      <a:lnTo>
                        <a:pt x="66543" y="93750"/>
                      </a:lnTo>
                      <a:cubicBezTo>
                        <a:pt x="69238" y="92839"/>
                        <a:pt x="71099" y="91934"/>
                        <a:pt x="72896" y="91023"/>
                      </a:cubicBezTo>
                      <a:lnTo>
                        <a:pt x="82906" y="99211"/>
                      </a:lnTo>
                      <a:lnTo>
                        <a:pt x="99333" y="82829"/>
                      </a:lnTo>
                      <a:lnTo>
                        <a:pt x="91120" y="72818"/>
                      </a:lnTo>
                      <a:cubicBezTo>
                        <a:pt x="92018" y="70996"/>
                        <a:pt x="92981" y="68269"/>
                        <a:pt x="93878" y="66446"/>
                      </a:cubicBezTo>
                      <a:lnTo>
                        <a:pt x="106649" y="64624"/>
                      </a:lnTo>
                      <a:lnTo>
                        <a:pt x="106649" y="41870"/>
                      </a:lnTo>
                      <a:lnTo>
                        <a:pt x="93878" y="40054"/>
                      </a:lnTo>
                      <a:cubicBezTo>
                        <a:pt x="92981" y="37320"/>
                        <a:pt x="92018" y="35498"/>
                        <a:pt x="91120" y="33682"/>
                      </a:cubicBezTo>
                      <a:close/>
                      <a:moveTo>
                        <a:pt x="53773" y="81013"/>
                      </a:moveTo>
                      <a:cubicBezTo>
                        <a:pt x="38309" y="81013"/>
                        <a:pt x="25540" y="68269"/>
                        <a:pt x="25540" y="52791"/>
                      </a:cubicBezTo>
                      <a:cubicBezTo>
                        <a:pt x="25540" y="37320"/>
                        <a:pt x="38309" y="24577"/>
                        <a:pt x="53773" y="24577"/>
                      </a:cubicBezTo>
                      <a:cubicBezTo>
                        <a:pt x="69238" y="24577"/>
                        <a:pt x="82007" y="37320"/>
                        <a:pt x="82007" y="52791"/>
                      </a:cubicBezTo>
                      <a:cubicBezTo>
                        <a:pt x="82007" y="68269"/>
                        <a:pt x="69238" y="81013"/>
                        <a:pt x="53773" y="81013"/>
                      </a:cubicBezTo>
                      <a:close/>
                    </a:path>
                  </a:pathLst>
                </a:custGeom>
                <a:solidFill>
                  <a:srgbClr val="2D5967"/>
                </a:solidFill>
                <a:ln w="6417" cap="flat">
                  <a:noFill/>
                  <a:prstDash val="solid"/>
                  <a:miter/>
                </a:ln>
              </p:spPr>
              <p:txBody>
                <a:bodyPr rtlCol="0" anchor="ctr"/>
                <a:lstStyle/>
                <a:p>
                  <a:endParaRPr lang="en-US" sz="810"/>
                </a:p>
              </p:txBody>
            </p:sp>
          </p:grpSp>
        </p:grpSp>
        <p:grpSp>
          <p:nvGrpSpPr>
            <p:cNvPr id="1117" name="Graphic 4">
              <a:extLst>
                <a:ext uri="{FF2B5EF4-FFF2-40B4-BE49-F238E27FC236}">
                  <a16:creationId xmlns:a16="http://schemas.microsoft.com/office/drawing/2014/main" id="{FAF387BE-2677-BEAF-21AF-BD4EA3A3FAC0}"/>
                </a:ext>
              </a:extLst>
            </p:cNvPr>
            <p:cNvGrpSpPr/>
            <p:nvPr/>
          </p:nvGrpSpPr>
          <p:grpSpPr>
            <a:xfrm>
              <a:off x="8074120" y="4043034"/>
              <a:ext cx="746101" cy="319651"/>
              <a:chOff x="8074120" y="4043034"/>
              <a:chExt cx="746101" cy="319651"/>
            </a:xfrm>
            <a:solidFill>
              <a:srgbClr val="000000"/>
            </a:solidFill>
          </p:grpSpPr>
          <p:sp>
            <p:nvSpPr>
              <p:cNvPr id="1118" name="TextBox 1117">
                <a:extLst>
                  <a:ext uri="{FF2B5EF4-FFF2-40B4-BE49-F238E27FC236}">
                    <a16:creationId xmlns:a16="http://schemas.microsoft.com/office/drawing/2014/main" id="{163F8F46-0C8D-5BA0-6B9C-A29E58A314D9}"/>
                  </a:ext>
                </a:extLst>
              </p:cNvPr>
              <p:cNvSpPr txBox="1"/>
              <p:nvPr/>
            </p:nvSpPr>
            <p:spPr>
              <a:xfrm>
                <a:off x="8074504" y="4043034"/>
                <a:ext cx="74571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Process</a:t>
                </a:r>
              </a:p>
            </p:txBody>
          </p:sp>
          <p:sp>
            <p:nvSpPr>
              <p:cNvPr id="1119" name="TextBox 1118">
                <a:extLst>
                  <a:ext uri="{FF2B5EF4-FFF2-40B4-BE49-F238E27FC236}">
                    <a16:creationId xmlns:a16="http://schemas.microsoft.com/office/drawing/2014/main" id="{F04853CC-53D8-1E70-C922-379E353A342B}"/>
                  </a:ext>
                </a:extLst>
              </p:cNvPr>
              <p:cNvSpPr txBox="1"/>
              <p:nvPr/>
            </p:nvSpPr>
            <p:spPr>
              <a:xfrm>
                <a:off x="8074120" y="4145703"/>
                <a:ext cx="74571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Automation</a:t>
                </a:r>
              </a:p>
            </p:txBody>
          </p:sp>
        </p:grpSp>
      </p:grpSp>
      <p:sp>
        <p:nvSpPr>
          <p:cNvPr id="80" name="Title 3">
            <a:extLst>
              <a:ext uri="{FF2B5EF4-FFF2-40B4-BE49-F238E27FC236}">
                <a16:creationId xmlns:a16="http://schemas.microsoft.com/office/drawing/2014/main" id="{9069E63F-674F-3A45-84E7-B01B411721CF}"/>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Developer Services</a:t>
            </a:r>
          </a:p>
        </p:txBody>
      </p:sp>
      <p:sp>
        <p:nvSpPr>
          <p:cNvPr id="28" name="Footer Placeholder 4">
            <a:extLst>
              <a:ext uri="{FF2B5EF4-FFF2-40B4-BE49-F238E27FC236}">
                <a16:creationId xmlns:a16="http://schemas.microsoft.com/office/drawing/2014/main" id="{6F6F2567-35ED-F243-9696-95890DC255AA}"/>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C01BAEB0-1FBA-47E4-8B94-4F086B9E7140}"/>
              </a:ext>
            </a:extLst>
          </p:cNvPr>
          <p:cNvSpPr>
            <a:spLocks noGrp="1"/>
          </p:cNvSpPr>
          <p:nvPr>
            <p:ph type="sldNum" sz="quarter" idx="12"/>
          </p:nvPr>
        </p:nvSpPr>
        <p:spPr/>
        <p:txBody>
          <a:bodyPr/>
          <a:lstStyle/>
          <a:p>
            <a:fld id="{345D60D9-5372-5F40-9443-0F9AE5BDC3C8}" type="slidenum">
              <a:rPr lang="en-US" smtClean="0"/>
              <a:pPr/>
              <a:t>39</a:t>
            </a:fld>
            <a:endParaRPr lang="en-US" dirty="0"/>
          </a:p>
        </p:txBody>
      </p:sp>
    </p:spTree>
    <p:extLst>
      <p:ext uri="{BB962C8B-B14F-4D97-AF65-F5344CB8AC3E}">
        <p14:creationId xmlns:p14="http://schemas.microsoft.com/office/powerpoint/2010/main" val="1901799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half" idx="14"/>
          </p:nvPr>
        </p:nvSpPr>
        <p:spPr/>
        <p:txBody>
          <a:bodyPr/>
          <a:lstStyle/>
          <a:p>
            <a:fld id="{EE332461-0228-4CE6-818B-14050AF0840D}" type="datetime1">
              <a:rPr lang="en-US" smtClean="0"/>
              <a:t>4/26/2024</a:t>
            </a:fld>
            <a:endParaRPr lang="en-US" dirty="0"/>
          </a:p>
        </p:txBody>
      </p:sp>
      <p:sp>
        <p:nvSpPr>
          <p:cNvPr id="3" name="Footer Placeholder 2"/>
          <p:cNvSpPr>
            <a:spLocks noGrp="1"/>
          </p:cNvSpPr>
          <p:nvPr>
            <p:ph type="ftr" sz="quarter" idx="15"/>
          </p:nvPr>
        </p:nvSpPr>
        <p:spPr/>
        <p:txBody>
          <a:bodyPr/>
          <a:lstStyle/>
          <a:p>
            <a:r>
              <a:rPr lang="en-US" dirty="0"/>
              <a:t>Copyright © 2022, Oracle and/or its affiliates  |</a:t>
            </a:r>
          </a:p>
        </p:txBody>
      </p:sp>
      <p:sp>
        <p:nvSpPr>
          <p:cNvPr id="4" name="Slide Number Placeholder 3"/>
          <p:cNvSpPr>
            <a:spLocks noGrp="1"/>
          </p:cNvSpPr>
          <p:nvPr>
            <p:ph type="sldNum" sz="quarter" idx="16"/>
          </p:nvPr>
        </p:nvSpPr>
        <p:spPr/>
        <p:txBody>
          <a:bodyPr/>
          <a:lstStyle/>
          <a:p>
            <a:fld id="{345D60D9-5372-5F40-9443-0F9AE5BDC3C8}" type="slidenum">
              <a:rPr lang="en-US" smtClean="0"/>
              <a:pPr/>
              <a:t>4</a:t>
            </a:fld>
            <a:endParaRPr lang="en-US" dirty="0"/>
          </a:p>
        </p:txBody>
      </p:sp>
      <p:sp>
        <p:nvSpPr>
          <p:cNvPr id="5" name="Content Placeholder 4"/>
          <p:cNvSpPr>
            <a:spLocks noGrp="1"/>
          </p:cNvSpPr>
          <p:nvPr>
            <p:ph sz="quarter" idx="17"/>
          </p:nvPr>
        </p:nvSpPr>
        <p:spPr/>
        <p:txBody>
          <a:bodyPr/>
          <a:lstStyle/>
          <a:p>
            <a:r>
              <a:rPr lang="en-US" dirty="0"/>
              <a:t>Use this guide to create diagrams that have a unified visual language for topology diagrams using Oracle’s Cloud products and services. The symbols, graphics, and connecting lines on the following pages will help you accurately communicate complex offerings, systems, and ideas into an Oracle-branded diagram. </a:t>
            </a:r>
          </a:p>
          <a:p>
            <a:r>
              <a:rPr lang="en-US" dirty="0"/>
              <a:t>Note: Additional direction is shown in </a:t>
            </a:r>
            <a:r>
              <a:rPr lang="en-US" dirty="0">
                <a:solidFill>
                  <a:srgbClr val="DE5B5B"/>
                </a:solidFill>
              </a:rPr>
              <a:t>pink</a:t>
            </a:r>
            <a:r>
              <a:rPr lang="en-US" dirty="0"/>
              <a:t> using the </a:t>
            </a:r>
            <a:r>
              <a:rPr lang="en-US" dirty="0">
                <a:solidFill>
                  <a:srgbClr val="DE5B5B"/>
                </a:solidFill>
                <a:latin typeface="Courier New" panose="02070309020205020404" pitchFamily="49" charset="0"/>
                <a:cs typeface="Courier New" panose="02070309020205020404" pitchFamily="49" charset="0"/>
              </a:rPr>
              <a:t>Courier New Font</a:t>
            </a:r>
            <a:r>
              <a:rPr lang="en-US" dirty="0"/>
              <a:t>. DO NOT use pink or Courier New in your diagrams.</a:t>
            </a:r>
          </a:p>
          <a:p>
            <a:endParaRPr lang="en-US" dirty="0"/>
          </a:p>
          <a:p>
            <a:r>
              <a:rPr lang="en-US" dirty="0"/>
              <a:t>This icon set is available in the following formats:</a:t>
            </a:r>
            <a:br>
              <a:rPr lang="en-US" dirty="0"/>
            </a:br>
            <a:r>
              <a:rPr lang="en-US" dirty="0"/>
              <a:t>• SVG</a:t>
            </a:r>
            <a:br>
              <a:rPr lang="en-US" dirty="0"/>
            </a:br>
            <a:r>
              <a:rPr lang="en-US" dirty="0"/>
              <a:t>• PNG</a:t>
            </a:r>
            <a:br>
              <a:rPr lang="en-US" dirty="0"/>
            </a:br>
            <a:r>
              <a:rPr lang="en-US" dirty="0"/>
              <a:t>• PPT</a:t>
            </a:r>
            <a:br>
              <a:rPr lang="en-US" dirty="0"/>
            </a:br>
            <a:r>
              <a:rPr lang="en-US" dirty="0"/>
              <a:t>• Draw.io</a:t>
            </a:r>
            <a:br>
              <a:rPr lang="en-US" dirty="0"/>
            </a:br>
            <a:r>
              <a:rPr lang="en-US" dirty="0"/>
              <a:t>• Visio</a:t>
            </a:r>
          </a:p>
        </p:txBody>
      </p:sp>
      <p:sp>
        <p:nvSpPr>
          <p:cNvPr id="6" name="Title 5"/>
          <p:cNvSpPr>
            <a:spLocks noGrp="1"/>
          </p:cNvSpPr>
          <p:nvPr>
            <p:ph type="title"/>
          </p:nvPr>
        </p:nvSpPr>
        <p:spPr/>
        <p:txBody>
          <a:bodyPr/>
          <a:lstStyle/>
          <a:p>
            <a:r>
              <a:rPr lang="en-US" dirty="0"/>
              <a:t>Introduction</a:t>
            </a:r>
          </a:p>
        </p:txBody>
      </p:sp>
    </p:spTree>
    <p:extLst>
      <p:ext uri="{BB962C8B-B14F-4D97-AF65-F5344CB8AC3E}">
        <p14:creationId xmlns:p14="http://schemas.microsoft.com/office/powerpoint/2010/main" val="1190142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Identity &amp; Security</a:t>
            </a:r>
            <a:endParaRPr lang="en-US" dirty="0"/>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352DC4C0-D906-4E8A-B6A5-F486CB7C4DF4}"/>
              </a:ext>
            </a:extLst>
          </p:cNvPr>
          <p:cNvSpPr>
            <a:spLocks noGrp="1"/>
          </p:cNvSpPr>
          <p:nvPr>
            <p:ph type="sldNum" sz="quarter" idx="12"/>
          </p:nvPr>
        </p:nvSpPr>
        <p:spPr/>
        <p:txBody>
          <a:bodyPr/>
          <a:lstStyle/>
          <a:p>
            <a:fld id="{345D60D9-5372-5F40-9443-0F9AE5BDC3C8}" type="slidenum">
              <a:rPr lang="en-US" smtClean="0"/>
              <a:pPr/>
              <a:t>40</a:t>
            </a:fld>
            <a:endParaRPr lang="en-US" dirty="0"/>
          </a:p>
        </p:txBody>
      </p:sp>
      <p:grpSp>
        <p:nvGrpSpPr>
          <p:cNvPr id="9" name="Graphic 3">
            <a:extLst>
              <a:ext uri="{FF2B5EF4-FFF2-40B4-BE49-F238E27FC236}">
                <a16:creationId xmlns:a16="http://schemas.microsoft.com/office/drawing/2014/main" id="{4D1F8AEF-B4A8-F173-48BE-3B98E69F7BDD}"/>
              </a:ext>
            </a:extLst>
          </p:cNvPr>
          <p:cNvGrpSpPr/>
          <p:nvPr/>
        </p:nvGrpSpPr>
        <p:grpSpPr>
          <a:xfrm>
            <a:off x="666287" y="1413559"/>
            <a:ext cx="870751" cy="627830"/>
            <a:chOff x="666287" y="1413559"/>
            <a:chExt cx="870751" cy="627830"/>
          </a:xfrm>
        </p:grpSpPr>
        <p:grpSp>
          <p:nvGrpSpPr>
            <p:cNvPr id="10" name="Graphic 3">
              <a:extLst>
                <a:ext uri="{FF2B5EF4-FFF2-40B4-BE49-F238E27FC236}">
                  <a16:creationId xmlns:a16="http://schemas.microsoft.com/office/drawing/2014/main" id="{D7CD78C4-5137-3540-5C17-4789DD4ACFFB}"/>
                </a:ext>
              </a:extLst>
            </p:cNvPr>
            <p:cNvGrpSpPr/>
            <p:nvPr/>
          </p:nvGrpSpPr>
          <p:grpSpPr>
            <a:xfrm>
              <a:off x="902254" y="1413559"/>
              <a:ext cx="385010" cy="348231"/>
              <a:chOff x="902254" y="1413559"/>
              <a:chExt cx="385010" cy="348231"/>
            </a:xfrm>
          </p:grpSpPr>
          <p:sp>
            <p:nvSpPr>
              <p:cNvPr id="19" name="Freeform: Shape 18">
                <a:extLst>
                  <a:ext uri="{FF2B5EF4-FFF2-40B4-BE49-F238E27FC236}">
                    <a16:creationId xmlns:a16="http://schemas.microsoft.com/office/drawing/2014/main" id="{EE6233A7-5570-11F0-7C6F-A78630F8279D}"/>
                  </a:ext>
                </a:extLst>
              </p:cNvPr>
              <p:cNvSpPr/>
              <p:nvPr/>
            </p:nvSpPr>
            <p:spPr>
              <a:xfrm>
                <a:off x="907201" y="1417811"/>
                <a:ext cx="374871" cy="339129"/>
              </a:xfrm>
              <a:custGeom>
                <a:avLst/>
                <a:gdLst>
                  <a:gd name="connsiteX0" fmla="*/ 182296 w 374871"/>
                  <a:gd name="connsiteY0" fmla="*/ 336017 h 339129"/>
                  <a:gd name="connsiteX1" fmla="*/ 89098 w 374871"/>
                  <a:gd name="connsiteY1" fmla="*/ 214514 h 339129"/>
                  <a:gd name="connsiteX2" fmla="*/ 89098 w 374871"/>
                  <a:gd name="connsiteY2" fmla="*/ 192281 h 339129"/>
                  <a:gd name="connsiteX3" fmla="*/ 0 w 374871"/>
                  <a:gd name="connsiteY3" fmla="*/ 192281 h 339129"/>
                  <a:gd name="connsiteX4" fmla="*/ 1007 w 374871"/>
                  <a:gd name="connsiteY4" fmla="*/ 178740 h 339129"/>
                  <a:gd name="connsiteX5" fmla="*/ 15939 w 374871"/>
                  <a:gd name="connsiteY5" fmla="*/ 135772 h 339129"/>
                  <a:gd name="connsiteX6" fmla="*/ 49897 w 374871"/>
                  <a:gd name="connsiteY6" fmla="*/ 105544 h 339129"/>
                  <a:gd name="connsiteX7" fmla="*/ 57213 w 374871"/>
                  <a:gd name="connsiteY7" fmla="*/ 98956 h 339129"/>
                  <a:gd name="connsiteX8" fmla="*/ 60857 w 374871"/>
                  <a:gd name="connsiteY8" fmla="*/ 89807 h 339129"/>
                  <a:gd name="connsiteX9" fmla="*/ 74833 w 374871"/>
                  <a:gd name="connsiteY9" fmla="*/ 59775 h 339129"/>
                  <a:gd name="connsiteX10" fmla="*/ 101065 w 374871"/>
                  <a:gd name="connsiteY10" fmla="*/ 39576 h 339129"/>
                  <a:gd name="connsiteX11" fmla="*/ 129024 w 374871"/>
                  <a:gd name="connsiteY11" fmla="*/ 33720 h 339129"/>
                  <a:gd name="connsiteX12" fmla="*/ 135421 w 374871"/>
                  <a:gd name="connsiteY12" fmla="*/ 33720 h 339129"/>
                  <a:gd name="connsiteX13" fmla="*/ 137616 w 374871"/>
                  <a:gd name="connsiteY13" fmla="*/ 33720 h 339129"/>
                  <a:gd name="connsiteX14" fmla="*/ 145983 w 374871"/>
                  <a:gd name="connsiteY14" fmla="*/ 32050 h 339129"/>
                  <a:gd name="connsiteX15" fmla="*/ 152965 w 374871"/>
                  <a:gd name="connsiteY15" fmla="*/ 27133 h 339129"/>
                  <a:gd name="connsiteX16" fmla="*/ 187032 w 374871"/>
                  <a:gd name="connsiteY16" fmla="*/ 4814 h 339129"/>
                  <a:gd name="connsiteX17" fmla="*/ 227554 w 374871"/>
                  <a:gd name="connsiteY17" fmla="*/ 899 h 339129"/>
                  <a:gd name="connsiteX18" fmla="*/ 265247 w 374871"/>
                  <a:gd name="connsiteY18" fmla="*/ 16283 h 339129"/>
                  <a:gd name="connsiteX19" fmla="*/ 291492 w 374871"/>
                  <a:gd name="connsiteY19" fmla="*/ 47445 h 339129"/>
                  <a:gd name="connsiteX20" fmla="*/ 297748 w 374871"/>
                  <a:gd name="connsiteY20" fmla="*/ 55394 h 339129"/>
                  <a:gd name="connsiteX21" fmla="*/ 306847 w 374871"/>
                  <a:gd name="connsiteY21" fmla="*/ 59796 h 339129"/>
                  <a:gd name="connsiteX22" fmla="*/ 334260 w 374871"/>
                  <a:gd name="connsiteY22" fmla="*/ 71142 h 339129"/>
                  <a:gd name="connsiteX23" fmla="*/ 372004 w 374871"/>
                  <a:gd name="connsiteY23" fmla="*/ 122682 h 339129"/>
                  <a:gd name="connsiteX24" fmla="*/ 364502 w 374871"/>
                  <a:gd name="connsiteY24" fmla="*/ 186151 h 339129"/>
                  <a:gd name="connsiteX25" fmla="*/ 361031 w 374871"/>
                  <a:gd name="connsiteY25" fmla="*/ 192647 h 339129"/>
                  <a:gd name="connsiteX26" fmla="*/ 286647 w 374871"/>
                  <a:gd name="connsiteY26" fmla="*/ 192647 h 339129"/>
                  <a:gd name="connsiteX27" fmla="*/ 286647 w 374871"/>
                  <a:gd name="connsiteY27" fmla="*/ 214606 h 339129"/>
                  <a:gd name="connsiteX28" fmla="*/ 193449 w 374871"/>
                  <a:gd name="connsiteY28" fmla="*/ 336383 h 339129"/>
                  <a:gd name="connsiteX29" fmla="*/ 187872 w 374871"/>
                  <a:gd name="connsiteY29" fmla="*/ 339129 h 339129"/>
                  <a:gd name="connsiteX30" fmla="*/ 182296 w 374871"/>
                  <a:gd name="connsiteY30" fmla="*/ 336017 h 33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4871" h="339129">
                    <a:moveTo>
                      <a:pt x="182296" y="336017"/>
                    </a:moveTo>
                    <a:cubicBezTo>
                      <a:pt x="125828" y="307655"/>
                      <a:pt x="91928" y="263373"/>
                      <a:pt x="89098" y="214514"/>
                    </a:cubicBezTo>
                    <a:lnTo>
                      <a:pt x="89098" y="192281"/>
                    </a:lnTo>
                    <a:lnTo>
                      <a:pt x="0" y="192281"/>
                    </a:lnTo>
                    <a:lnTo>
                      <a:pt x="1007" y="178740"/>
                    </a:lnTo>
                    <a:cubicBezTo>
                      <a:pt x="2239" y="163376"/>
                      <a:pt x="7379" y="148584"/>
                      <a:pt x="15939" y="135772"/>
                    </a:cubicBezTo>
                    <a:cubicBezTo>
                      <a:pt x="24493" y="122959"/>
                      <a:pt x="36185" y="112553"/>
                      <a:pt x="49897" y="105544"/>
                    </a:cubicBezTo>
                    <a:cubicBezTo>
                      <a:pt x="52804" y="103939"/>
                      <a:pt x="55307" y="101685"/>
                      <a:pt x="57213" y="98956"/>
                    </a:cubicBezTo>
                    <a:cubicBezTo>
                      <a:pt x="59112" y="96227"/>
                      <a:pt x="60363" y="93097"/>
                      <a:pt x="60857" y="89807"/>
                    </a:cubicBezTo>
                    <a:cubicBezTo>
                      <a:pt x="63045" y="78818"/>
                      <a:pt x="67839" y="68518"/>
                      <a:pt x="74833" y="59775"/>
                    </a:cubicBezTo>
                    <a:cubicBezTo>
                      <a:pt x="81834" y="51032"/>
                      <a:pt x="90830" y="44104"/>
                      <a:pt x="101065" y="39576"/>
                    </a:cubicBezTo>
                    <a:cubicBezTo>
                      <a:pt x="109895" y="35755"/>
                      <a:pt x="119405" y="33763"/>
                      <a:pt x="129024" y="33720"/>
                    </a:cubicBezTo>
                    <a:cubicBezTo>
                      <a:pt x="131154" y="33584"/>
                      <a:pt x="133291" y="33584"/>
                      <a:pt x="135421" y="33720"/>
                    </a:cubicBezTo>
                    <a:lnTo>
                      <a:pt x="137616" y="33720"/>
                    </a:lnTo>
                    <a:cubicBezTo>
                      <a:pt x="140490" y="33754"/>
                      <a:pt x="143339" y="33184"/>
                      <a:pt x="145983" y="32050"/>
                    </a:cubicBezTo>
                    <a:cubicBezTo>
                      <a:pt x="148627" y="30915"/>
                      <a:pt x="151008" y="29241"/>
                      <a:pt x="152965" y="27133"/>
                    </a:cubicBezTo>
                    <a:cubicBezTo>
                      <a:pt x="162353" y="17042"/>
                      <a:pt x="174038" y="9384"/>
                      <a:pt x="187032" y="4814"/>
                    </a:cubicBezTo>
                    <a:cubicBezTo>
                      <a:pt x="200019" y="245"/>
                      <a:pt x="213925" y="-1099"/>
                      <a:pt x="227554" y="899"/>
                    </a:cubicBezTo>
                    <a:cubicBezTo>
                      <a:pt x="241177" y="2897"/>
                      <a:pt x="254113" y="8176"/>
                      <a:pt x="265247" y="16283"/>
                    </a:cubicBezTo>
                    <a:cubicBezTo>
                      <a:pt x="276386" y="24391"/>
                      <a:pt x="285395" y="35084"/>
                      <a:pt x="291492" y="47445"/>
                    </a:cubicBezTo>
                    <a:cubicBezTo>
                      <a:pt x="292948" y="50535"/>
                      <a:pt x="295085" y="53254"/>
                      <a:pt x="297748" y="55394"/>
                    </a:cubicBezTo>
                    <a:cubicBezTo>
                      <a:pt x="300404" y="57534"/>
                      <a:pt x="303517" y="59039"/>
                      <a:pt x="306847" y="59796"/>
                    </a:cubicBezTo>
                    <a:cubicBezTo>
                      <a:pt x="316575" y="61942"/>
                      <a:pt x="325854" y="65782"/>
                      <a:pt x="334260" y="71142"/>
                    </a:cubicBezTo>
                    <a:cubicBezTo>
                      <a:pt x="352901" y="82919"/>
                      <a:pt x="366389" y="101338"/>
                      <a:pt x="372004" y="122682"/>
                    </a:cubicBezTo>
                    <a:cubicBezTo>
                      <a:pt x="377612" y="144026"/>
                      <a:pt x="374936" y="166707"/>
                      <a:pt x="364502" y="186151"/>
                    </a:cubicBezTo>
                    <a:lnTo>
                      <a:pt x="361031" y="192647"/>
                    </a:lnTo>
                    <a:lnTo>
                      <a:pt x="286647" y="192647"/>
                    </a:lnTo>
                    <a:lnTo>
                      <a:pt x="286647" y="214606"/>
                    </a:lnTo>
                    <a:cubicBezTo>
                      <a:pt x="283907" y="263738"/>
                      <a:pt x="250096" y="308020"/>
                      <a:pt x="193449" y="336383"/>
                    </a:cubicBezTo>
                    <a:lnTo>
                      <a:pt x="187872" y="339129"/>
                    </a:lnTo>
                    <a:lnTo>
                      <a:pt x="182296" y="336017"/>
                    </a:lnTo>
                    <a:close/>
                  </a:path>
                </a:pathLst>
              </a:custGeom>
              <a:solidFill>
                <a:srgbClr val="FFFFFF"/>
              </a:solidFill>
              <a:ln w="6417" cap="flat">
                <a:noFill/>
                <a:prstDash val="solid"/>
                <a:miter/>
              </a:ln>
            </p:spPr>
            <p:txBody>
              <a:bodyPr rtlCol="0" anchor="ctr"/>
              <a:lstStyle/>
              <a:p>
                <a:endParaRPr lang="en-US" sz="810"/>
              </a:p>
            </p:txBody>
          </p:sp>
          <p:sp>
            <p:nvSpPr>
              <p:cNvPr id="21" name="Freeform: Shape 20">
                <a:extLst>
                  <a:ext uri="{FF2B5EF4-FFF2-40B4-BE49-F238E27FC236}">
                    <a16:creationId xmlns:a16="http://schemas.microsoft.com/office/drawing/2014/main" id="{E10A7904-1B5C-5DD6-2587-7D0D145BCA6C}"/>
                  </a:ext>
                </a:extLst>
              </p:cNvPr>
              <p:cNvSpPr/>
              <p:nvPr/>
            </p:nvSpPr>
            <p:spPr>
              <a:xfrm>
                <a:off x="902254" y="1413559"/>
                <a:ext cx="385010" cy="348231"/>
              </a:xfrm>
              <a:custGeom>
                <a:avLst/>
                <a:gdLst>
                  <a:gd name="connsiteX0" fmla="*/ 220309 w 385010"/>
                  <a:gd name="connsiteY0" fmla="*/ 9149 h 348231"/>
                  <a:gd name="connsiteX1" fmla="*/ 262744 w 385010"/>
                  <a:gd name="connsiteY1" fmla="*/ 21133 h 348231"/>
                  <a:gd name="connsiteX2" fmla="*/ 292403 w 385010"/>
                  <a:gd name="connsiteY2" fmla="*/ 53799 h 348231"/>
                  <a:gd name="connsiteX3" fmla="*/ 299923 w 385010"/>
                  <a:gd name="connsiteY3" fmla="*/ 63010 h 348231"/>
                  <a:gd name="connsiteX4" fmla="*/ 310678 w 385010"/>
                  <a:gd name="connsiteY4" fmla="*/ 68072 h 348231"/>
                  <a:gd name="connsiteX5" fmla="*/ 336814 w 385010"/>
                  <a:gd name="connsiteY5" fmla="*/ 78868 h 348231"/>
                  <a:gd name="connsiteX6" fmla="*/ 372690 w 385010"/>
                  <a:gd name="connsiteY6" fmla="*/ 127670 h 348231"/>
                  <a:gd name="connsiteX7" fmla="*/ 365503 w 385010"/>
                  <a:gd name="connsiteY7" fmla="*/ 187839 h 348231"/>
                  <a:gd name="connsiteX8" fmla="*/ 363309 w 385010"/>
                  <a:gd name="connsiteY8" fmla="*/ 191956 h 348231"/>
                  <a:gd name="connsiteX9" fmla="*/ 287013 w 385010"/>
                  <a:gd name="connsiteY9" fmla="*/ 191956 h 348231"/>
                  <a:gd name="connsiteX10" fmla="*/ 287013 w 385010"/>
                  <a:gd name="connsiteY10" fmla="*/ 218490 h 348231"/>
                  <a:gd name="connsiteX11" fmla="*/ 196278 w 385010"/>
                  <a:gd name="connsiteY11" fmla="*/ 336149 h 348231"/>
                  <a:gd name="connsiteX12" fmla="*/ 192800 w 385010"/>
                  <a:gd name="connsiteY12" fmla="*/ 337888 h 348231"/>
                  <a:gd name="connsiteX13" fmla="*/ 189239 w 385010"/>
                  <a:gd name="connsiteY13" fmla="*/ 336149 h 348231"/>
                  <a:gd name="connsiteX14" fmla="*/ 98595 w 385010"/>
                  <a:gd name="connsiteY14" fmla="*/ 218490 h 348231"/>
                  <a:gd name="connsiteX15" fmla="*/ 98595 w 385010"/>
                  <a:gd name="connsiteY15" fmla="*/ 192139 h 348231"/>
                  <a:gd name="connsiteX16" fmla="*/ 9869 w 385010"/>
                  <a:gd name="connsiteY16" fmla="*/ 192139 h 348231"/>
                  <a:gd name="connsiteX17" fmla="*/ 10511 w 385010"/>
                  <a:gd name="connsiteY17" fmla="*/ 183721 h 348231"/>
                  <a:gd name="connsiteX18" fmla="*/ 24243 w 385010"/>
                  <a:gd name="connsiteY18" fmla="*/ 142687 h 348231"/>
                  <a:gd name="connsiteX19" fmla="*/ 56199 w 385010"/>
                  <a:gd name="connsiteY19" fmla="*/ 113545 h 348231"/>
                  <a:gd name="connsiteX20" fmla="*/ 65214 w 385010"/>
                  <a:gd name="connsiteY20" fmla="*/ 105974 h 348231"/>
                  <a:gd name="connsiteX21" fmla="*/ 70085 w 385010"/>
                  <a:gd name="connsiteY21" fmla="*/ 95246 h 348231"/>
                  <a:gd name="connsiteX22" fmla="*/ 83066 w 385010"/>
                  <a:gd name="connsiteY22" fmla="*/ 67172 h 348231"/>
                  <a:gd name="connsiteX23" fmla="*/ 107553 w 385010"/>
                  <a:gd name="connsiteY23" fmla="*/ 48309 h 348231"/>
                  <a:gd name="connsiteX24" fmla="*/ 133682 w 385010"/>
                  <a:gd name="connsiteY24" fmla="*/ 42820 h 348231"/>
                  <a:gd name="connsiteX25" fmla="*/ 139714 w 385010"/>
                  <a:gd name="connsiteY25" fmla="*/ 42820 h 348231"/>
                  <a:gd name="connsiteX26" fmla="*/ 142364 w 385010"/>
                  <a:gd name="connsiteY26" fmla="*/ 42820 h 348231"/>
                  <a:gd name="connsiteX27" fmla="*/ 152317 w 385010"/>
                  <a:gd name="connsiteY27" fmla="*/ 40652 h 348231"/>
                  <a:gd name="connsiteX28" fmla="*/ 160639 w 385010"/>
                  <a:gd name="connsiteY28" fmla="*/ 34768 h 348231"/>
                  <a:gd name="connsiteX29" fmla="*/ 187795 w 385010"/>
                  <a:gd name="connsiteY29" fmla="*/ 15699 h 348231"/>
                  <a:gd name="connsiteX30" fmla="*/ 220309 w 385010"/>
                  <a:gd name="connsiteY30" fmla="*/ 9149 h 348231"/>
                  <a:gd name="connsiteX31" fmla="*/ 220309 w 385010"/>
                  <a:gd name="connsiteY31" fmla="*/ 0 h 348231"/>
                  <a:gd name="connsiteX32" fmla="*/ 184465 w 385010"/>
                  <a:gd name="connsiteY32" fmla="*/ 7509 h 348231"/>
                  <a:gd name="connsiteX33" fmla="*/ 154607 w 385010"/>
                  <a:gd name="connsiteY33" fmla="*/ 28729 h 348231"/>
                  <a:gd name="connsiteX34" fmla="*/ 149159 w 385010"/>
                  <a:gd name="connsiteY34" fmla="*/ 32542 h 348231"/>
                  <a:gd name="connsiteX35" fmla="*/ 142640 w 385010"/>
                  <a:gd name="connsiteY35" fmla="*/ 33853 h 348231"/>
                  <a:gd name="connsiteX36" fmla="*/ 140811 w 385010"/>
                  <a:gd name="connsiteY36" fmla="*/ 33853 h 348231"/>
                  <a:gd name="connsiteX37" fmla="*/ 133958 w 385010"/>
                  <a:gd name="connsiteY37" fmla="*/ 33853 h 348231"/>
                  <a:gd name="connsiteX38" fmla="*/ 86955 w 385010"/>
                  <a:gd name="connsiteY38" fmla="*/ 50772 h 348231"/>
                  <a:gd name="connsiteX39" fmla="*/ 61313 w 385010"/>
                  <a:gd name="connsiteY39" fmla="*/ 93690 h 348231"/>
                  <a:gd name="connsiteX40" fmla="*/ 58117 w 385010"/>
                  <a:gd name="connsiteY40" fmla="*/ 100772 h 348231"/>
                  <a:gd name="connsiteX41" fmla="*/ 52175 w 385010"/>
                  <a:gd name="connsiteY41" fmla="*/ 105768 h 348231"/>
                  <a:gd name="connsiteX42" fmla="*/ 16786 w 385010"/>
                  <a:gd name="connsiteY42" fmla="*/ 137791 h 348231"/>
                  <a:gd name="connsiteX43" fmla="*/ 1373 w 385010"/>
                  <a:gd name="connsiteY43" fmla="*/ 182990 h 348231"/>
                  <a:gd name="connsiteX44" fmla="*/ 732 w 385010"/>
                  <a:gd name="connsiteY44" fmla="*/ 191407 h 348231"/>
                  <a:gd name="connsiteX45" fmla="*/ 0 w 385010"/>
                  <a:gd name="connsiteY45" fmla="*/ 201289 h 348231"/>
                  <a:gd name="connsiteX46" fmla="*/ 89457 w 385010"/>
                  <a:gd name="connsiteY46" fmla="*/ 201289 h 348231"/>
                  <a:gd name="connsiteX47" fmla="*/ 89457 w 385010"/>
                  <a:gd name="connsiteY47" fmla="*/ 218215 h 348231"/>
                  <a:gd name="connsiteX48" fmla="*/ 89457 w 385010"/>
                  <a:gd name="connsiteY48" fmla="*/ 218855 h 348231"/>
                  <a:gd name="connsiteX49" fmla="*/ 185222 w 385010"/>
                  <a:gd name="connsiteY49" fmla="*/ 344478 h 348231"/>
                  <a:gd name="connsiteX50" fmla="*/ 188694 w 385010"/>
                  <a:gd name="connsiteY50" fmla="*/ 346217 h 348231"/>
                  <a:gd name="connsiteX51" fmla="*/ 192800 w 385010"/>
                  <a:gd name="connsiteY51" fmla="*/ 348232 h 348231"/>
                  <a:gd name="connsiteX52" fmla="*/ 196914 w 385010"/>
                  <a:gd name="connsiteY52" fmla="*/ 346217 h 348231"/>
                  <a:gd name="connsiteX53" fmla="*/ 200385 w 385010"/>
                  <a:gd name="connsiteY53" fmla="*/ 344478 h 348231"/>
                  <a:gd name="connsiteX54" fmla="*/ 296150 w 385010"/>
                  <a:gd name="connsiteY54" fmla="*/ 219130 h 348231"/>
                  <a:gd name="connsiteX55" fmla="*/ 296150 w 385010"/>
                  <a:gd name="connsiteY55" fmla="*/ 201289 h 348231"/>
                  <a:gd name="connsiteX56" fmla="*/ 369251 w 385010"/>
                  <a:gd name="connsiteY56" fmla="*/ 201289 h 348231"/>
                  <a:gd name="connsiteX57" fmla="*/ 371811 w 385010"/>
                  <a:gd name="connsiteY57" fmla="*/ 196531 h 348231"/>
                  <a:gd name="connsiteX58" fmla="*/ 373999 w 385010"/>
                  <a:gd name="connsiteY58" fmla="*/ 192414 h 348231"/>
                  <a:gd name="connsiteX59" fmla="*/ 381937 w 385010"/>
                  <a:gd name="connsiteY59" fmla="*/ 125339 h 348231"/>
                  <a:gd name="connsiteX60" fmla="*/ 341748 w 385010"/>
                  <a:gd name="connsiteY60" fmla="*/ 71092 h 348231"/>
                  <a:gd name="connsiteX61" fmla="*/ 312686 w 385010"/>
                  <a:gd name="connsiteY61" fmla="*/ 59197 h 348231"/>
                  <a:gd name="connsiteX62" fmla="*/ 305615 w 385010"/>
                  <a:gd name="connsiteY62" fmla="*/ 55948 h 348231"/>
                  <a:gd name="connsiteX63" fmla="*/ 300533 w 385010"/>
                  <a:gd name="connsiteY63" fmla="*/ 50048 h 348231"/>
                  <a:gd name="connsiteX64" fmla="*/ 267582 w 385010"/>
                  <a:gd name="connsiteY64" fmla="*/ 13519 h 348231"/>
                  <a:gd name="connsiteX65" fmla="*/ 220309 w 385010"/>
                  <a:gd name="connsiteY65" fmla="*/ 0 h 34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5010" h="348231">
                    <a:moveTo>
                      <a:pt x="220309" y="9149"/>
                    </a:moveTo>
                    <a:cubicBezTo>
                      <a:pt x="235293" y="9088"/>
                      <a:pt x="250000" y="13239"/>
                      <a:pt x="262744" y="21133"/>
                    </a:cubicBezTo>
                    <a:cubicBezTo>
                      <a:pt x="275488" y="29027"/>
                      <a:pt x="285768" y="40345"/>
                      <a:pt x="292403" y="53799"/>
                    </a:cubicBezTo>
                    <a:cubicBezTo>
                      <a:pt x="294193" y="57393"/>
                      <a:pt x="296760" y="60540"/>
                      <a:pt x="299923" y="63010"/>
                    </a:cubicBezTo>
                    <a:cubicBezTo>
                      <a:pt x="303087" y="65480"/>
                      <a:pt x="306764" y="67209"/>
                      <a:pt x="310678" y="68072"/>
                    </a:cubicBezTo>
                    <a:cubicBezTo>
                      <a:pt x="319937" y="70161"/>
                      <a:pt x="328773" y="73812"/>
                      <a:pt x="336814" y="78868"/>
                    </a:cubicBezTo>
                    <a:cubicBezTo>
                      <a:pt x="354531" y="89978"/>
                      <a:pt x="367364" y="107427"/>
                      <a:pt x="372690" y="127670"/>
                    </a:cubicBezTo>
                    <a:cubicBezTo>
                      <a:pt x="378023" y="147911"/>
                      <a:pt x="375449" y="169426"/>
                      <a:pt x="365503" y="187839"/>
                    </a:cubicBezTo>
                    <a:lnTo>
                      <a:pt x="363309" y="191956"/>
                    </a:lnTo>
                    <a:lnTo>
                      <a:pt x="287013" y="191956"/>
                    </a:lnTo>
                    <a:lnTo>
                      <a:pt x="287013" y="218490"/>
                    </a:lnTo>
                    <a:cubicBezTo>
                      <a:pt x="284362" y="265701"/>
                      <a:pt x="251284" y="308614"/>
                      <a:pt x="196278" y="336149"/>
                    </a:cubicBezTo>
                    <a:lnTo>
                      <a:pt x="192800" y="337888"/>
                    </a:lnTo>
                    <a:lnTo>
                      <a:pt x="189239" y="336149"/>
                    </a:lnTo>
                    <a:cubicBezTo>
                      <a:pt x="134414" y="308704"/>
                      <a:pt x="101245" y="265701"/>
                      <a:pt x="98595" y="218490"/>
                    </a:cubicBezTo>
                    <a:lnTo>
                      <a:pt x="98595" y="192139"/>
                    </a:lnTo>
                    <a:lnTo>
                      <a:pt x="9869" y="192139"/>
                    </a:lnTo>
                    <a:lnTo>
                      <a:pt x="10511" y="183721"/>
                    </a:lnTo>
                    <a:cubicBezTo>
                      <a:pt x="11518" y="169095"/>
                      <a:pt x="16247" y="154969"/>
                      <a:pt x="24243" y="142687"/>
                    </a:cubicBezTo>
                    <a:cubicBezTo>
                      <a:pt x="32238" y="130404"/>
                      <a:pt x="43237" y="120373"/>
                      <a:pt x="56199" y="113545"/>
                    </a:cubicBezTo>
                    <a:cubicBezTo>
                      <a:pt x="59728" y="111728"/>
                      <a:pt x="62808" y="109140"/>
                      <a:pt x="65214" y="105974"/>
                    </a:cubicBezTo>
                    <a:cubicBezTo>
                      <a:pt x="67621" y="102807"/>
                      <a:pt x="69283" y="99141"/>
                      <a:pt x="70085" y="95246"/>
                    </a:cubicBezTo>
                    <a:cubicBezTo>
                      <a:pt x="72087" y="84977"/>
                      <a:pt x="76540" y="75345"/>
                      <a:pt x="83066" y="67172"/>
                    </a:cubicBezTo>
                    <a:cubicBezTo>
                      <a:pt x="89586" y="59000"/>
                      <a:pt x="97985" y="52528"/>
                      <a:pt x="107553" y="48309"/>
                    </a:cubicBezTo>
                    <a:cubicBezTo>
                      <a:pt x="115798" y="44715"/>
                      <a:pt x="124692" y="42847"/>
                      <a:pt x="133682" y="42820"/>
                    </a:cubicBezTo>
                    <a:lnTo>
                      <a:pt x="139714" y="42820"/>
                    </a:lnTo>
                    <a:lnTo>
                      <a:pt x="142364" y="42820"/>
                    </a:lnTo>
                    <a:cubicBezTo>
                      <a:pt x="145791" y="42772"/>
                      <a:pt x="149179" y="42035"/>
                      <a:pt x="152317" y="40652"/>
                    </a:cubicBezTo>
                    <a:cubicBezTo>
                      <a:pt x="155461" y="39269"/>
                      <a:pt x="158291" y="37268"/>
                      <a:pt x="160639" y="34768"/>
                    </a:cubicBezTo>
                    <a:cubicBezTo>
                      <a:pt x="168275" y="26602"/>
                      <a:pt x="177522" y="20109"/>
                      <a:pt x="187795" y="15699"/>
                    </a:cubicBezTo>
                    <a:cubicBezTo>
                      <a:pt x="198062" y="11290"/>
                      <a:pt x="209131" y="9060"/>
                      <a:pt x="220309" y="9149"/>
                    </a:cubicBezTo>
                    <a:close/>
                    <a:moveTo>
                      <a:pt x="220309" y="0"/>
                    </a:moveTo>
                    <a:cubicBezTo>
                      <a:pt x="207970" y="10"/>
                      <a:pt x="195771" y="2566"/>
                      <a:pt x="184465" y="7509"/>
                    </a:cubicBezTo>
                    <a:cubicBezTo>
                      <a:pt x="173165" y="12453"/>
                      <a:pt x="163001" y="19676"/>
                      <a:pt x="154607" y="28729"/>
                    </a:cubicBezTo>
                    <a:cubicBezTo>
                      <a:pt x="153074" y="30363"/>
                      <a:pt x="151219" y="31661"/>
                      <a:pt x="149159" y="32542"/>
                    </a:cubicBezTo>
                    <a:cubicBezTo>
                      <a:pt x="147100" y="33424"/>
                      <a:pt x="144879" y="33870"/>
                      <a:pt x="142640" y="33853"/>
                    </a:cubicBezTo>
                    <a:lnTo>
                      <a:pt x="140811" y="33853"/>
                    </a:lnTo>
                    <a:cubicBezTo>
                      <a:pt x="138527" y="33716"/>
                      <a:pt x="136242" y="33716"/>
                      <a:pt x="133958" y="33853"/>
                    </a:cubicBezTo>
                    <a:cubicBezTo>
                      <a:pt x="116806" y="33884"/>
                      <a:pt x="100199" y="39863"/>
                      <a:pt x="86955" y="50772"/>
                    </a:cubicBezTo>
                    <a:cubicBezTo>
                      <a:pt x="73710" y="61681"/>
                      <a:pt x="64650" y="76847"/>
                      <a:pt x="61313" y="93690"/>
                    </a:cubicBezTo>
                    <a:cubicBezTo>
                      <a:pt x="60793" y="96261"/>
                      <a:pt x="59702" y="98681"/>
                      <a:pt x="58117" y="100772"/>
                    </a:cubicBezTo>
                    <a:cubicBezTo>
                      <a:pt x="56539" y="102863"/>
                      <a:pt x="54505" y="104570"/>
                      <a:pt x="52175" y="105768"/>
                    </a:cubicBezTo>
                    <a:cubicBezTo>
                      <a:pt x="37853" y="113259"/>
                      <a:pt x="25674" y="124280"/>
                      <a:pt x="16786" y="137791"/>
                    </a:cubicBezTo>
                    <a:cubicBezTo>
                      <a:pt x="7899" y="151301"/>
                      <a:pt x="2592" y="166857"/>
                      <a:pt x="1373" y="182990"/>
                    </a:cubicBezTo>
                    <a:lnTo>
                      <a:pt x="732" y="191407"/>
                    </a:lnTo>
                    <a:lnTo>
                      <a:pt x="0" y="201289"/>
                    </a:lnTo>
                    <a:lnTo>
                      <a:pt x="89457" y="201289"/>
                    </a:lnTo>
                    <a:lnTo>
                      <a:pt x="89457" y="218215"/>
                    </a:lnTo>
                    <a:lnTo>
                      <a:pt x="89457" y="218855"/>
                    </a:lnTo>
                    <a:cubicBezTo>
                      <a:pt x="92383" y="269727"/>
                      <a:pt x="127195" y="315384"/>
                      <a:pt x="185222" y="344478"/>
                    </a:cubicBezTo>
                    <a:lnTo>
                      <a:pt x="188694" y="346217"/>
                    </a:lnTo>
                    <a:lnTo>
                      <a:pt x="192800" y="348232"/>
                    </a:lnTo>
                    <a:lnTo>
                      <a:pt x="196914" y="346217"/>
                    </a:lnTo>
                    <a:lnTo>
                      <a:pt x="200385" y="344478"/>
                    </a:lnTo>
                    <a:cubicBezTo>
                      <a:pt x="258413" y="315384"/>
                      <a:pt x="293320" y="269635"/>
                      <a:pt x="296150" y="219130"/>
                    </a:cubicBezTo>
                    <a:lnTo>
                      <a:pt x="296150" y="201289"/>
                    </a:lnTo>
                    <a:lnTo>
                      <a:pt x="369251" y="201289"/>
                    </a:lnTo>
                    <a:lnTo>
                      <a:pt x="371811" y="196531"/>
                    </a:lnTo>
                    <a:lnTo>
                      <a:pt x="373999" y="192414"/>
                    </a:lnTo>
                    <a:cubicBezTo>
                      <a:pt x="385094" y="171887"/>
                      <a:pt x="387930" y="147892"/>
                      <a:pt x="381937" y="125339"/>
                    </a:cubicBezTo>
                    <a:cubicBezTo>
                      <a:pt x="375937" y="102786"/>
                      <a:pt x="361563" y="83380"/>
                      <a:pt x="341748" y="71092"/>
                    </a:cubicBezTo>
                    <a:cubicBezTo>
                      <a:pt x="332842" y="65429"/>
                      <a:pt x="323005" y="61401"/>
                      <a:pt x="312686" y="59197"/>
                    </a:cubicBezTo>
                    <a:cubicBezTo>
                      <a:pt x="310126" y="58635"/>
                      <a:pt x="307713" y="57526"/>
                      <a:pt x="305615" y="55948"/>
                    </a:cubicBezTo>
                    <a:cubicBezTo>
                      <a:pt x="303523" y="54369"/>
                      <a:pt x="301784" y="52356"/>
                      <a:pt x="300533" y="50048"/>
                    </a:cubicBezTo>
                    <a:cubicBezTo>
                      <a:pt x="293179" y="35023"/>
                      <a:pt x="281764" y="22367"/>
                      <a:pt x="267582" y="13519"/>
                    </a:cubicBezTo>
                    <a:cubicBezTo>
                      <a:pt x="253395" y="4671"/>
                      <a:pt x="237019" y="-13"/>
                      <a:pt x="220309" y="0"/>
                    </a:cubicBezTo>
                    <a:close/>
                  </a:path>
                </a:pathLst>
              </a:custGeom>
              <a:solidFill>
                <a:srgbClr val="FFFFFF"/>
              </a:solidFill>
              <a:ln w="6417" cap="flat">
                <a:noFill/>
                <a:prstDash val="solid"/>
                <a:miter/>
              </a:ln>
            </p:spPr>
            <p:txBody>
              <a:bodyPr rtlCol="0" anchor="ctr"/>
              <a:lstStyle/>
              <a:p>
                <a:endParaRPr lang="en-US" sz="810"/>
              </a:p>
            </p:txBody>
          </p:sp>
          <p:sp>
            <p:nvSpPr>
              <p:cNvPr id="23" name="Freeform: Shape 22">
                <a:extLst>
                  <a:ext uri="{FF2B5EF4-FFF2-40B4-BE49-F238E27FC236}">
                    <a16:creationId xmlns:a16="http://schemas.microsoft.com/office/drawing/2014/main" id="{7A239054-433E-1F00-F14A-2E484EC8CEF8}"/>
                  </a:ext>
                </a:extLst>
              </p:cNvPr>
              <p:cNvSpPr/>
              <p:nvPr/>
            </p:nvSpPr>
            <p:spPr>
              <a:xfrm>
                <a:off x="1048449" y="1549886"/>
                <a:ext cx="91375" cy="91494"/>
              </a:xfrm>
              <a:custGeom>
                <a:avLst/>
                <a:gdLst>
                  <a:gd name="connsiteX0" fmla="*/ 0 w 91375"/>
                  <a:gd name="connsiteY0" fmla="*/ 45747 h 91494"/>
                  <a:gd name="connsiteX1" fmla="*/ 7700 w 91375"/>
                  <a:gd name="connsiteY1" fmla="*/ 71163 h 91494"/>
                  <a:gd name="connsiteX2" fmla="*/ 28202 w 91375"/>
                  <a:gd name="connsiteY2" fmla="*/ 88012 h 91494"/>
                  <a:gd name="connsiteX3" fmla="*/ 54601 w 91375"/>
                  <a:gd name="connsiteY3" fmla="*/ 90615 h 91494"/>
                  <a:gd name="connsiteX4" fmla="*/ 77997 w 91375"/>
                  <a:gd name="connsiteY4" fmla="*/ 78096 h 91494"/>
                  <a:gd name="connsiteX5" fmla="*/ 90497 w 91375"/>
                  <a:gd name="connsiteY5" fmla="*/ 54672 h 91494"/>
                  <a:gd name="connsiteX6" fmla="*/ 87898 w 91375"/>
                  <a:gd name="connsiteY6" fmla="*/ 28241 h 91494"/>
                  <a:gd name="connsiteX7" fmla="*/ 71073 w 91375"/>
                  <a:gd name="connsiteY7" fmla="*/ 7710 h 91494"/>
                  <a:gd name="connsiteX8" fmla="*/ 45688 w 91375"/>
                  <a:gd name="connsiteY8" fmla="*/ 0 h 91494"/>
                  <a:gd name="connsiteX9" fmla="*/ 13379 w 91375"/>
                  <a:gd name="connsiteY9" fmla="*/ 13399 h 91494"/>
                  <a:gd name="connsiteX10" fmla="*/ 0 w 91375"/>
                  <a:gd name="connsiteY10" fmla="*/ 45747 h 91494"/>
                  <a:gd name="connsiteX11" fmla="*/ 75930 w 91375"/>
                  <a:gd name="connsiteY11" fmla="*/ 45747 h 91494"/>
                  <a:gd name="connsiteX12" fmla="*/ 70842 w 91375"/>
                  <a:gd name="connsiteY12" fmla="*/ 62532 h 91494"/>
                  <a:gd name="connsiteX13" fmla="*/ 57296 w 91375"/>
                  <a:gd name="connsiteY13" fmla="*/ 73651 h 91494"/>
                  <a:gd name="connsiteX14" fmla="*/ 39861 w 91375"/>
                  <a:gd name="connsiteY14" fmla="*/ 75354 h 91494"/>
                  <a:gd name="connsiteX15" fmla="*/ 24423 w 91375"/>
                  <a:gd name="connsiteY15" fmla="*/ 67064 h 91494"/>
                  <a:gd name="connsiteX16" fmla="*/ 16196 w 91375"/>
                  <a:gd name="connsiteY16" fmla="*/ 51581 h 91494"/>
                  <a:gd name="connsiteX17" fmla="*/ 17948 w 91375"/>
                  <a:gd name="connsiteY17" fmla="*/ 34129 h 91494"/>
                  <a:gd name="connsiteX18" fmla="*/ 29094 w 91375"/>
                  <a:gd name="connsiteY18" fmla="*/ 20598 h 91494"/>
                  <a:gd name="connsiteX19" fmla="*/ 45868 w 91375"/>
                  <a:gd name="connsiteY19" fmla="*/ 15554 h 91494"/>
                  <a:gd name="connsiteX20" fmla="*/ 57495 w 91375"/>
                  <a:gd name="connsiteY20" fmla="*/ 17773 h 91494"/>
                  <a:gd name="connsiteX21" fmla="*/ 67370 w 91375"/>
                  <a:gd name="connsiteY21" fmla="*/ 24300 h 91494"/>
                  <a:gd name="connsiteX22" fmla="*/ 73980 w 91375"/>
                  <a:gd name="connsiteY22" fmla="*/ 34129 h 91494"/>
                  <a:gd name="connsiteX23" fmla="*/ 76296 w 91375"/>
                  <a:gd name="connsiteY23" fmla="*/ 45747 h 91494"/>
                  <a:gd name="connsiteX24" fmla="*/ 75930 w 91375"/>
                  <a:gd name="connsiteY24" fmla="*/ 45747 h 9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1375" h="91494">
                    <a:moveTo>
                      <a:pt x="0" y="45747"/>
                    </a:moveTo>
                    <a:cubicBezTo>
                      <a:pt x="0" y="54795"/>
                      <a:pt x="2682" y="63640"/>
                      <a:pt x="7700" y="71163"/>
                    </a:cubicBezTo>
                    <a:cubicBezTo>
                      <a:pt x="12718" y="78687"/>
                      <a:pt x="19854" y="84550"/>
                      <a:pt x="28202" y="88012"/>
                    </a:cubicBezTo>
                    <a:cubicBezTo>
                      <a:pt x="36550" y="91475"/>
                      <a:pt x="45739" y="92381"/>
                      <a:pt x="54601" y="90615"/>
                    </a:cubicBezTo>
                    <a:cubicBezTo>
                      <a:pt x="63463" y="88851"/>
                      <a:pt x="71606" y="84494"/>
                      <a:pt x="77997" y="78096"/>
                    </a:cubicBezTo>
                    <a:cubicBezTo>
                      <a:pt x="84381" y="71698"/>
                      <a:pt x="88732" y="63546"/>
                      <a:pt x="90497" y="54672"/>
                    </a:cubicBezTo>
                    <a:cubicBezTo>
                      <a:pt x="92261" y="45798"/>
                      <a:pt x="91357" y="36600"/>
                      <a:pt x="87898" y="28241"/>
                    </a:cubicBezTo>
                    <a:cubicBezTo>
                      <a:pt x="84439" y="19881"/>
                      <a:pt x="78587" y="12736"/>
                      <a:pt x="71073" y="7710"/>
                    </a:cubicBezTo>
                    <a:cubicBezTo>
                      <a:pt x="63559" y="2683"/>
                      <a:pt x="54723" y="0"/>
                      <a:pt x="45688" y="0"/>
                    </a:cubicBezTo>
                    <a:cubicBezTo>
                      <a:pt x="33573" y="0"/>
                      <a:pt x="21952" y="4820"/>
                      <a:pt x="13379" y="13399"/>
                    </a:cubicBezTo>
                    <a:cubicBezTo>
                      <a:pt x="4813" y="21978"/>
                      <a:pt x="0" y="33614"/>
                      <a:pt x="0" y="45747"/>
                    </a:cubicBezTo>
                    <a:close/>
                    <a:moveTo>
                      <a:pt x="75930" y="45747"/>
                    </a:moveTo>
                    <a:cubicBezTo>
                      <a:pt x="75930" y="51723"/>
                      <a:pt x="74159" y="57564"/>
                      <a:pt x="70842" y="62532"/>
                    </a:cubicBezTo>
                    <a:cubicBezTo>
                      <a:pt x="67524" y="67499"/>
                      <a:pt x="62814" y="71368"/>
                      <a:pt x="57296" y="73651"/>
                    </a:cubicBezTo>
                    <a:cubicBezTo>
                      <a:pt x="51784" y="75934"/>
                      <a:pt x="45714" y="76526"/>
                      <a:pt x="39861" y="75354"/>
                    </a:cubicBezTo>
                    <a:cubicBezTo>
                      <a:pt x="34009" y="74181"/>
                      <a:pt x="28638" y="71296"/>
                      <a:pt x="24423" y="67064"/>
                    </a:cubicBezTo>
                    <a:cubicBezTo>
                      <a:pt x="20213" y="62833"/>
                      <a:pt x="17345" y="57444"/>
                      <a:pt x="16196" y="51581"/>
                    </a:cubicBezTo>
                    <a:cubicBezTo>
                      <a:pt x="15041" y="45719"/>
                      <a:pt x="15651" y="39645"/>
                      <a:pt x="17948" y="34129"/>
                    </a:cubicBezTo>
                    <a:cubicBezTo>
                      <a:pt x="20245" y="28614"/>
                      <a:pt x="24121" y="23905"/>
                      <a:pt x="29094" y="20598"/>
                    </a:cubicBezTo>
                    <a:cubicBezTo>
                      <a:pt x="34061" y="17291"/>
                      <a:pt x="39900" y="15536"/>
                      <a:pt x="45868" y="15554"/>
                    </a:cubicBezTo>
                    <a:cubicBezTo>
                      <a:pt x="49852" y="15518"/>
                      <a:pt x="53805" y="16272"/>
                      <a:pt x="57495" y="17773"/>
                    </a:cubicBezTo>
                    <a:cubicBezTo>
                      <a:pt x="61185" y="19274"/>
                      <a:pt x="64541" y="21493"/>
                      <a:pt x="67370" y="24300"/>
                    </a:cubicBezTo>
                    <a:cubicBezTo>
                      <a:pt x="70200" y="27107"/>
                      <a:pt x="72446" y="30448"/>
                      <a:pt x="73980" y="34129"/>
                    </a:cubicBezTo>
                    <a:cubicBezTo>
                      <a:pt x="75507" y="37810"/>
                      <a:pt x="76296" y="41759"/>
                      <a:pt x="76296" y="45747"/>
                    </a:cubicBezTo>
                    <a:lnTo>
                      <a:pt x="75930" y="45747"/>
                    </a:lnTo>
                    <a:close/>
                  </a:path>
                </a:pathLst>
              </a:custGeom>
              <a:solidFill>
                <a:srgbClr val="2D5967"/>
              </a:solidFill>
              <a:ln w="6417" cap="flat">
                <a:noFill/>
                <a:prstDash val="solid"/>
                <a:miter/>
              </a:ln>
            </p:spPr>
            <p:txBody>
              <a:bodyPr rtlCol="0" anchor="ctr"/>
              <a:lstStyle/>
              <a:p>
                <a:endParaRPr lang="en-US" sz="810"/>
              </a:p>
            </p:txBody>
          </p:sp>
          <p:sp>
            <p:nvSpPr>
              <p:cNvPr id="29" name="Freeform: Shape 28">
                <a:extLst>
                  <a:ext uri="{FF2B5EF4-FFF2-40B4-BE49-F238E27FC236}">
                    <a16:creationId xmlns:a16="http://schemas.microsoft.com/office/drawing/2014/main" id="{AB343A6C-0D3C-1F07-FFE0-73B37AF0FEBD}"/>
                  </a:ext>
                </a:extLst>
              </p:cNvPr>
              <p:cNvSpPr/>
              <p:nvPr/>
            </p:nvSpPr>
            <p:spPr>
              <a:xfrm>
                <a:off x="1032092" y="1637982"/>
                <a:ext cx="126007" cy="34600"/>
              </a:xfrm>
              <a:custGeom>
                <a:avLst/>
                <a:gdLst>
                  <a:gd name="connsiteX0" fmla="*/ 98595 w 126007"/>
                  <a:gd name="connsiteY0" fmla="*/ 15 h 34600"/>
                  <a:gd name="connsiteX1" fmla="*/ 88816 w 126007"/>
                  <a:gd name="connsiteY1" fmla="*/ 15 h 34600"/>
                  <a:gd name="connsiteX2" fmla="*/ 86441 w 126007"/>
                  <a:gd name="connsiteY2" fmla="*/ 3034 h 34600"/>
                  <a:gd name="connsiteX3" fmla="*/ 75866 w 126007"/>
                  <a:gd name="connsiteY3" fmla="*/ 11707 h 34600"/>
                  <a:gd name="connsiteX4" fmla="*/ 62545 w 126007"/>
                  <a:gd name="connsiteY4" fmla="*/ 14810 h 34600"/>
                  <a:gd name="connsiteX5" fmla="*/ 49230 w 126007"/>
                  <a:gd name="connsiteY5" fmla="*/ 11707 h 34600"/>
                  <a:gd name="connsiteX6" fmla="*/ 38655 w 126007"/>
                  <a:gd name="connsiteY6" fmla="*/ 3034 h 34600"/>
                  <a:gd name="connsiteX7" fmla="*/ 36371 w 126007"/>
                  <a:gd name="connsiteY7" fmla="*/ 15 h 34600"/>
                  <a:gd name="connsiteX8" fmla="*/ 26136 w 126007"/>
                  <a:gd name="connsiteY8" fmla="*/ 15 h 34600"/>
                  <a:gd name="connsiteX9" fmla="*/ 11480 w 126007"/>
                  <a:gd name="connsiteY9" fmla="*/ 3646 h 34600"/>
                  <a:gd name="connsiteX10" fmla="*/ 0 w 126007"/>
                  <a:gd name="connsiteY10" fmla="*/ 13464 h 34600"/>
                  <a:gd name="connsiteX11" fmla="*/ 9138 w 126007"/>
                  <a:gd name="connsiteY11" fmla="*/ 33319 h 34600"/>
                  <a:gd name="connsiteX12" fmla="*/ 14143 w 126007"/>
                  <a:gd name="connsiteY12" fmla="*/ 21221 h 34600"/>
                  <a:gd name="connsiteX13" fmla="*/ 26226 w 126007"/>
                  <a:gd name="connsiteY13" fmla="*/ 16209 h 34600"/>
                  <a:gd name="connsiteX14" fmla="*/ 28876 w 126007"/>
                  <a:gd name="connsiteY14" fmla="*/ 16209 h 34600"/>
                  <a:gd name="connsiteX15" fmla="*/ 44186 w 126007"/>
                  <a:gd name="connsiteY15" fmla="*/ 27239 h 34600"/>
                  <a:gd name="connsiteX16" fmla="*/ 62641 w 126007"/>
                  <a:gd name="connsiteY16" fmla="*/ 31136 h 34600"/>
                  <a:gd name="connsiteX17" fmla="*/ 81096 w 126007"/>
                  <a:gd name="connsiteY17" fmla="*/ 27239 h 34600"/>
                  <a:gd name="connsiteX18" fmla="*/ 96400 w 126007"/>
                  <a:gd name="connsiteY18" fmla="*/ 16209 h 34600"/>
                  <a:gd name="connsiteX19" fmla="*/ 98595 w 126007"/>
                  <a:gd name="connsiteY19" fmla="*/ 16209 h 34600"/>
                  <a:gd name="connsiteX20" fmla="*/ 110710 w 126007"/>
                  <a:gd name="connsiteY20" fmla="*/ 21215 h 34600"/>
                  <a:gd name="connsiteX21" fmla="*/ 115773 w 126007"/>
                  <a:gd name="connsiteY21" fmla="*/ 33319 h 34600"/>
                  <a:gd name="connsiteX22" fmla="*/ 115773 w 126007"/>
                  <a:gd name="connsiteY22" fmla="*/ 34600 h 34600"/>
                  <a:gd name="connsiteX23" fmla="*/ 126008 w 126007"/>
                  <a:gd name="connsiteY23" fmla="*/ 13464 h 34600"/>
                  <a:gd name="connsiteX24" fmla="*/ 113963 w 126007"/>
                  <a:gd name="connsiteY24" fmla="*/ 3342 h 34600"/>
                  <a:gd name="connsiteX25" fmla="*/ 98595 w 126007"/>
                  <a:gd name="connsiteY25" fmla="*/ 15 h 3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6007" h="34600">
                    <a:moveTo>
                      <a:pt x="98595" y="15"/>
                    </a:moveTo>
                    <a:lnTo>
                      <a:pt x="88816" y="15"/>
                    </a:lnTo>
                    <a:lnTo>
                      <a:pt x="86441" y="3034"/>
                    </a:lnTo>
                    <a:cubicBezTo>
                      <a:pt x="83624" y="6698"/>
                      <a:pt x="80005" y="9665"/>
                      <a:pt x="75866" y="11707"/>
                    </a:cubicBezTo>
                    <a:cubicBezTo>
                      <a:pt x="71721" y="13748"/>
                      <a:pt x="67165" y="14810"/>
                      <a:pt x="62545" y="14810"/>
                    </a:cubicBezTo>
                    <a:cubicBezTo>
                      <a:pt x="57931" y="14810"/>
                      <a:pt x="53375" y="13748"/>
                      <a:pt x="49230" y="11707"/>
                    </a:cubicBezTo>
                    <a:cubicBezTo>
                      <a:pt x="45091" y="9665"/>
                      <a:pt x="41472" y="6698"/>
                      <a:pt x="38655" y="3034"/>
                    </a:cubicBezTo>
                    <a:lnTo>
                      <a:pt x="36371" y="15"/>
                    </a:lnTo>
                    <a:lnTo>
                      <a:pt x="26136" y="15"/>
                    </a:lnTo>
                    <a:cubicBezTo>
                      <a:pt x="21034" y="68"/>
                      <a:pt x="16016" y="1311"/>
                      <a:pt x="11480" y="3646"/>
                    </a:cubicBezTo>
                    <a:cubicBezTo>
                      <a:pt x="6943" y="5981"/>
                      <a:pt x="3010" y="9343"/>
                      <a:pt x="0" y="13464"/>
                    </a:cubicBezTo>
                    <a:cubicBezTo>
                      <a:pt x="2284" y="20408"/>
                      <a:pt x="5352" y="27069"/>
                      <a:pt x="9138" y="33319"/>
                    </a:cubicBezTo>
                    <a:cubicBezTo>
                      <a:pt x="9138" y="28781"/>
                      <a:pt x="10941" y="24429"/>
                      <a:pt x="14143" y="21221"/>
                    </a:cubicBezTo>
                    <a:cubicBezTo>
                      <a:pt x="17345" y="18012"/>
                      <a:pt x="21695" y="16209"/>
                      <a:pt x="26226" y="16209"/>
                    </a:cubicBezTo>
                    <a:lnTo>
                      <a:pt x="28876" y="16209"/>
                    </a:lnTo>
                    <a:cubicBezTo>
                      <a:pt x="33156" y="20912"/>
                      <a:pt x="38373" y="24669"/>
                      <a:pt x="44186" y="27239"/>
                    </a:cubicBezTo>
                    <a:cubicBezTo>
                      <a:pt x="50000" y="29809"/>
                      <a:pt x="56282" y="31136"/>
                      <a:pt x="62641" y="31136"/>
                    </a:cubicBezTo>
                    <a:cubicBezTo>
                      <a:pt x="68994" y="31136"/>
                      <a:pt x="75282" y="29809"/>
                      <a:pt x="81096" y="27239"/>
                    </a:cubicBezTo>
                    <a:cubicBezTo>
                      <a:pt x="86910" y="24669"/>
                      <a:pt x="92120" y="20912"/>
                      <a:pt x="96400" y="16209"/>
                    </a:cubicBezTo>
                    <a:lnTo>
                      <a:pt x="98595" y="16209"/>
                    </a:lnTo>
                    <a:cubicBezTo>
                      <a:pt x="103138" y="16209"/>
                      <a:pt x="107489" y="18009"/>
                      <a:pt x="110710" y="21215"/>
                    </a:cubicBezTo>
                    <a:cubicBezTo>
                      <a:pt x="113931" y="24421"/>
                      <a:pt x="115747" y="28773"/>
                      <a:pt x="115773" y="33319"/>
                    </a:cubicBezTo>
                    <a:lnTo>
                      <a:pt x="115773" y="34600"/>
                    </a:lnTo>
                    <a:cubicBezTo>
                      <a:pt x="120027" y="27994"/>
                      <a:pt x="123460" y="20897"/>
                      <a:pt x="126008" y="13464"/>
                    </a:cubicBezTo>
                    <a:cubicBezTo>
                      <a:pt x="122876" y="9160"/>
                      <a:pt x="118744" y="5685"/>
                      <a:pt x="113963" y="3342"/>
                    </a:cubicBezTo>
                    <a:cubicBezTo>
                      <a:pt x="109189" y="998"/>
                      <a:pt x="103914" y="-144"/>
                      <a:pt x="98595" y="15"/>
                    </a:cubicBezTo>
                    <a:close/>
                  </a:path>
                </a:pathLst>
              </a:custGeom>
              <a:solidFill>
                <a:srgbClr val="2D5967"/>
              </a:solidFill>
              <a:ln w="6417" cap="flat">
                <a:noFill/>
                <a:prstDash val="solid"/>
                <a:miter/>
              </a:ln>
            </p:spPr>
            <p:txBody>
              <a:bodyPr rtlCol="0" anchor="ctr"/>
              <a:lstStyle/>
              <a:p>
                <a:endParaRPr lang="en-US" sz="810"/>
              </a:p>
            </p:txBody>
          </p:sp>
          <p:sp>
            <p:nvSpPr>
              <p:cNvPr id="31" name="Freeform: Shape 30">
                <a:extLst>
                  <a:ext uri="{FF2B5EF4-FFF2-40B4-BE49-F238E27FC236}">
                    <a16:creationId xmlns:a16="http://schemas.microsoft.com/office/drawing/2014/main" id="{65CA2F09-EF20-2C2F-C591-6BF90404E578}"/>
                  </a:ext>
                </a:extLst>
              </p:cNvPr>
              <p:cNvSpPr/>
              <p:nvPr/>
            </p:nvSpPr>
            <p:spPr>
              <a:xfrm>
                <a:off x="912123" y="1422708"/>
                <a:ext cx="365703" cy="182991"/>
              </a:xfrm>
              <a:custGeom>
                <a:avLst/>
                <a:gdLst>
                  <a:gd name="connsiteX0" fmla="*/ 327034 w 365703"/>
                  <a:gd name="connsiteY0" fmla="*/ 69720 h 182991"/>
                  <a:gd name="connsiteX1" fmla="*/ 300809 w 365703"/>
                  <a:gd name="connsiteY1" fmla="*/ 58923 h 182991"/>
                  <a:gd name="connsiteX2" fmla="*/ 290054 w 365703"/>
                  <a:gd name="connsiteY2" fmla="*/ 53862 h 182991"/>
                  <a:gd name="connsiteX3" fmla="*/ 282534 w 365703"/>
                  <a:gd name="connsiteY3" fmla="*/ 44650 h 182991"/>
                  <a:gd name="connsiteX4" fmla="*/ 252875 w 365703"/>
                  <a:gd name="connsiteY4" fmla="*/ 11985 h 182991"/>
                  <a:gd name="connsiteX5" fmla="*/ 210434 w 365703"/>
                  <a:gd name="connsiteY5" fmla="*/ 1 h 182991"/>
                  <a:gd name="connsiteX6" fmla="*/ 178247 w 365703"/>
                  <a:gd name="connsiteY6" fmla="*/ 6763 h 182991"/>
                  <a:gd name="connsiteX7" fmla="*/ 151405 w 365703"/>
                  <a:gd name="connsiteY7" fmla="*/ 25803 h 182991"/>
                  <a:gd name="connsiteX8" fmla="*/ 141690 w 365703"/>
                  <a:gd name="connsiteY8" fmla="*/ 32250 h 182991"/>
                  <a:gd name="connsiteX9" fmla="*/ 130114 w 365703"/>
                  <a:gd name="connsiteY9" fmla="*/ 33671 h 182991"/>
                  <a:gd name="connsiteX10" fmla="*/ 97953 w 365703"/>
                  <a:gd name="connsiteY10" fmla="*/ 38886 h 182991"/>
                  <a:gd name="connsiteX11" fmla="*/ 73466 w 365703"/>
                  <a:gd name="connsiteY11" fmla="*/ 57750 h 182991"/>
                  <a:gd name="connsiteX12" fmla="*/ 60492 w 365703"/>
                  <a:gd name="connsiteY12" fmla="*/ 85823 h 182991"/>
                  <a:gd name="connsiteX13" fmla="*/ 55615 w 365703"/>
                  <a:gd name="connsiteY13" fmla="*/ 96550 h 182991"/>
                  <a:gd name="connsiteX14" fmla="*/ 46599 w 365703"/>
                  <a:gd name="connsiteY14" fmla="*/ 104122 h 182991"/>
                  <a:gd name="connsiteX15" fmla="*/ 14643 w 365703"/>
                  <a:gd name="connsiteY15" fmla="*/ 133264 h 182991"/>
                  <a:gd name="connsiteX16" fmla="*/ 911 w 365703"/>
                  <a:gd name="connsiteY16" fmla="*/ 174299 h 182991"/>
                  <a:gd name="connsiteX17" fmla="*/ 0 w 365703"/>
                  <a:gd name="connsiteY17" fmla="*/ 182991 h 182991"/>
                  <a:gd name="connsiteX18" fmla="*/ 76938 w 365703"/>
                  <a:gd name="connsiteY18" fmla="*/ 182991 h 182991"/>
                  <a:gd name="connsiteX19" fmla="*/ 76938 w 365703"/>
                  <a:gd name="connsiteY19" fmla="*/ 167071 h 182991"/>
                  <a:gd name="connsiteX20" fmla="*/ 17544 w 365703"/>
                  <a:gd name="connsiteY20" fmla="*/ 167071 h 182991"/>
                  <a:gd name="connsiteX21" fmla="*/ 30255 w 365703"/>
                  <a:gd name="connsiteY21" fmla="*/ 138472 h 182991"/>
                  <a:gd name="connsiteX22" fmla="*/ 54094 w 365703"/>
                  <a:gd name="connsiteY22" fmla="*/ 118212 h 182991"/>
                  <a:gd name="connsiteX23" fmla="*/ 68423 w 365703"/>
                  <a:gd name="connsiteY23" fmla="*/ 106045 h 182991"/>
                  <a:gd name="connsiteX24" fmla="*/ 76020 w 365703"/>
                  <a:gd name="connsiteY24" fmla="*/ 88842 h 182991"/>
                  <a:gd name="connsiteX25" fmla="*/ 85883 w 365703"/>
                  <a:gd name="connsiteY25" fmla="*/ 67600 h 182991"/>
                  <a:gd name="connsiteX26" fmla="*/ 104441 w 365703"/>
                  <a:gd name="connsiteY26" fmla="*/ 53343 h 182991"/>
                  <a:gd name="connsiteX27" fmla="*/ 128748 w 365703"/>
                  <a:gd name="connsiteY27" fmla="*/ 49317 h 182991"/>
                  <a:gd name="connsiteX28" fmla="*/ 147324 w 365703"/>
                  <a:gd name="connsiteY28" fmla="*/ 46967 h 182991"/>
                  <a:gd name="connsiteX29" fmla="*/ 162924 w 365703"/>
                  <a:gd name="connsiteY29" fmla="*/ 36599 h 182991"/>
                  <a:gd name="connsiteX30" fmla="*/ 184523 w 365703"/>
                  <a:gd name="connsiteY30" fmla="*/ 21270 h 182991"/>
                  <a:gd name="connsiteX31" fmla="*/ 210434 w 365703"/>
                  <a:gd name="connsiteY31" fmla="*/ 15830 h 182991"/>
                  <a:gd name="connsiteX32" fmla="*/ 244565 w 365703"/>
                  <a:gd name="connsiteY32" fmla="*/ 25399 h 182991"/>
                  <a:gd name="connsiteX33" fmla="*/ 268372 w 365703"/>
                  <a:gd name="connsiteY33" fmla="*/ 51695 h 182991"/>
                  <a:gd name="connsiteX34" fmla="*/ 280384 w 365703"/>
                  <a:gd name="connsiteY34" fmla="*/ 66337 h 182991"/>
                  <a:gd name="connsiteX35" fmla="*/ 297517 w 365703"/>
                  <a:gd name="connsiteY35" fmla="*/ 74386 h 182991"/>
                  <a:gd name="connsiteX36" fmla="*/ 324121 w 365703"/>
                  <a:gd name="connsiteY36" fmla="*/ 86938 h 182991"/>
                  <a:gd name="connsiteX37" fmla="*/ 342749 w 365703"/>
                  <a:gd name="connsiteY37" fmla="*/ 109726 h 182991"/>
                  <a:gd name="connsiteX38" fmla="*/ 349782 w 365703"/>
                  <a:gd name="connsiteY38" fmla="*/ 138320 h 182991"/>
                  <a:gd name="connsiteX39" fmla="*/ 343847 w 365703"/>
                  <a:gd name="connsiteY39" fmla="*/ 167162 h 182991"/>
                  <a:gd name="connsiteX40" fmla="*/ 289021 w 365703"/>
                  <a:gd name="connsiteY40" fmla="*/ 167162 h 182991"/>
                  <a:gd name="connsiteX41" fmla="*/ 289021 w 365703"/>
                  <a:gd name="connsiteY41" fmla="*/ 182991 h 182991"/>
                  <a:gd name="connsiteX42" fmla="*/ 353530 w 365703"/>
                  <a:gd name="connsiteY42" fmla="*/ 182991 h 182991"/>
                  <a:gd name="connsiteX43" fmla="*/ 355724 w 365703"/>
                  <a:gd name="connsiteY43" fmla="*/ 178873 h 182991"/>
                  <a:gd name="connsiteX44" fmla="*/ 362994 w 365703"/>
                  <a:gd name="connsiteY44" fmla="*/ 118600 h 182991"/>
                  <a:gd name="connsiteX45" fmla="*/ 327034 w 365703"/>
                  <a:gd name="connsiteY45" fmla="*/ 69720 h 18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65703" h="182991">
                    <a:moveTo>
                      <a:pt x="327034" y="69720"/>
                    </a:moveTo>
                    <a:cubicBezTo>
                      <a:pt x="318968" y="64654"/>
                      <a:pt x="310100" y="61003"/>
                      <a:pt x="300809" y="58923"/>
                    </a:cubicBezTo>
                    <a:cubicBezTo>
                      <a:pt x="296888" y="58062"/>
                      <a:pt x="293218" y="56332"/>
                      <a:pt x="290054" y="53862"/>
                    </a:cubicBezTo>
                    <a:cubicBezTo>
                      <a:pt x="286891" y="51392"/>
                      <a:pt x="284324" y="48244"/>
                      <a:pt x="282534" y="44650"/>
                    </a:cubicBezTo>
                    <a:cubicBezTo>
                      <a:pt x="275892" y="31196"/>
                      <a:pt x="265619" y="19878"/>
                      <a:pt x="252875" y="11985"/>
                    </a:cubicBezTo>
                    <a:cubicBezTo>
                      <a:pt x="240125" y="4091"/>
                      <a:pt x="225424" y="-61"/>
                      <a:pt x="210434" y="1"/>
                    </a:cubicBezTo>
                    <a:cubicBezTo>
                      <a:pt x="199359" y="23"/>
                      <a:pt x="188398" y="2325"/>
                      <a:pt x="178247" y="6763"/>
                    </a:cubicBezTo>
                    <a:cubicBezTo>
                      <a:pt x="168089" y="11202"/>
                      <a:pt x="158958" y="17682"/>
                      <a:pt x="151405" y="25803"/>
                    </a:cubicBezTo>
                    <a:cubicBezTo>
                      <a:pt x="148710" y="28677"/>
                      <a:pt x="145386" y="30884"/>
                      <a:pt x="141690" y="32250"/>
                    </a:cubicBezTo>
                    <a:cubicBezTo>
                      <a:pt x="137994" y="33615"/>
                      <a:pt x="134035" y="34102"/>
                      <a:pt x="130114" y="33671"/>
                    </a:cubicBezTo>
                    <a:cubicBezTo>
                      <a:pt x="119129" y="32685"/>
                      <a:pt x="108066" y="34479"/>
                      <a:pt x="97953" y="38886"/>
                    </a:cubicBezTo>
                    <a:cubicBezTo>
                      <a:pt x="88392" y="43105"/>
                      <a:pt x="79992" y="49577"/>
                      <a:pt x="73466" y="57750"/>
                    </a:cubicBezTo>
                    <a:cubicBezTo>
                      <a:pt x="66941" y="65923"/>
                      <a:pt x="62487" y="75554"/>
                      <a:pt x="60492" y="85823"/>
                    </a:cubicBezTo>
                    <a:cubicBezTo>
                      <a:pt x="59683" y="89718"/>
                      <a:pt x="58021" y="93384"/>
                      <a:pt x="55615" y="96550"/>
                    </a:cubicBezTo>
                    <a:cubicBezTo>
                      <a:pt x="53215" y="99717"/>
                      <a:pt x="50135" y="102304"/>
                      <a:pt x="46599" y="104122"/>
                    </a:cubicBezTo>
                    <a:cubicBezTo>
                      <a:pt x="33644" y="110950"/>
                      <a:pt x="22639" y="120982"/>
                      <a:pt x="14643" y="133264"/>
                    </a:cubicBezTo>
                    <a:cubicBezTo>
                      <a:pt x="6648" y="145547"/>
                      <a:pt x="1919" y="159672"/>
                      <a:pt x="911" y="174299"/>
                    </a:cubicBezTo>
                    <a:lnTo>
                      <a:pt x="0" y="182991"/>
                    </a:lnTo>
                    <a:lnTo>
                      <a:pt x="76938" y="182991"/>
                    </a:lnTo>
                    <a:lnTo>
                      <a:pt x="76938" y="167071"/>
                    </a:lnTo>
                    <a:lnTo>
                      <a:pt x="17544" y="167071"/>
                    </a:lnTo>
                    <a:cubicBezTo>
                      <a:pt x="19584" y="156703"/>
                      <a:pt x="23928" y="146929"/>
                      <a:pt x="30255" y="138472"/>
                    </a:cubicBezTo>
                    <a:cubicBezTo>
                      <a:pt x="36582" y="130014"/>
                      <a:pt x="44732" y="123090"/>
                      <a:pt x="54094" y="118212"/>
                    </a:cubicBezTo>
                    <a:cubicBezTo>
                      <a:pt x="59722" y="115291"/>
                      <a:pt x="64624" y="111131"/>
                      <a:pt x="68423" y="106045"/>
                    </a:cubicBezTo>
                    <a:cubicBezTo>
                      <a:pt x="72215" y="100958"/>
                      <a:pt x="74814" y="95078"/>
                      <a:pt x="76020" y="88842"/>
                    </a:cubicBezTo>
                    <a:cubicBezTo>
                      <a:pt x="77548" y="81070"/>
                      <a:pt x="80929" y="73782"/>
                      <a:pt x="85883" y="67600"/>
                    </a:cubicBezTo>
                    <a:cubicBezTo>
                      <a:pt x="90830" y="61419"/>
                      <a:pt x="97196" y="56527"/>
                      <a:pt x="104441" y="53343"/>
                    </a:cubicBezTo>
                    <a:cubicBezTo>
                      <a:pt x="112077" y="49972"/>
                      <a:pt x="120438" y="48587"/>
                      <a:pt x="128748" y="49317"/>
                    </a:cubicBezTo>
                    <a:cubicBezTo>
                      <a:pt x="135036" y="49978"/>
                      <a:pt x="141395" y="49174"/>
                      <a:pt x="147324" y="46967"/>
                    </a:cubicBezTo>
                    <a:cubicBezTo>
                      <a:pt x="153254" y="44761"/>
                      <a:pt x="158586" y="41213"/>
                      <a:pt x="162924" y="36599"/>
                    </a:cubicBezTo>
                    <a:cubicBezTo>
                      <a:pt x="168994" y="30061"/>
                      <a:pt x="176348" y="24843"/>
                      <a:pt x="184523" y="21270"/>
                    </a:cubicBezTo>
                    <a:cubicBezTo>
                      <a:pt x="192698" y="17697"/>
                      <a:pt x="201515" y="15845"/>
                      <a:pt x="210434" y="15830"/>
                    </a:cubicBezTo>
                    <a:cubicBezTo>
                      <a:pt x="222485" y="15737"/>
                      <a:pt x="234317" y="19054"/>
                      <a:pt x="244565" y="25399"/>
                    </a:cubicBezTo>
                    <a:cubicBezTo>
                      <a:pt x="254819" y="31745"/>
                      <a:pt x="263065" y="40860"/>
                      <a:pt x="268372" y="51695"/>
                    </a:cubicBezTo>
                    <a:cubicBezTo>
                      <a:pt x="271240" y="57410"/>
                      <a:pt x="275340" y="62412"/>
                      <a:pt x="280384" y="66337"/>
                    </a:cubicBezTo>
                    <a:cubicBezTo>
                      <a:pt x="285428" y="70263"/>
                      <a:pt x="291280" y="73013"/>
                      <a:pt x="297517" y="74386"/>
                    </a:cubicBezTo>
                    <a:cubicBezTo>
                      <a:pt x="307206" y="76536"/>
                      <a:pt x="316299" y="80825"/>
                      <a:pt x="324121" y="86938"/>
                    </a:cubicBezTo>
                    <a:cubicBezTo>
                      <a:pt x="331950" y="93052"/>
                      <a:pt x="338309" y="100837"/>
                      <a:pt x="342749" y="109726"/>
                    </a:cubicBezTo>
                    <a:cubicBezTo>
                      <a:pt x="347190" y="118615"/>
                      <a:pt x="349590" y="128384"/>
                      <a:pt x="349782" y="138320"/>
                    </a:cubicBezTo>
                    <a:cubicBezTo>
                      <a:pt x="349968" y="148257"/>
                      <a:pt x="347940" y="158110"/>
                      <a:pt x="343847" y="167162"/>
                    </a:cubicBezTo>
                    <a:lnTo>
                      <a:pt x="289021" y="167162"/>
                    </a:lnTo>
                    <a:lnTo>
                      <a:pt x="289021" y="182991"/>
                    </a:lnTo>
                    <a:lnTo>
                      <a:pt x="353530" y="182991"/>
                    </a:lnTo>
                    <a:lnTo>
                      <a:pt x="355724" y="178873"/>
                    </a:lnTo>
                    <a:cubicBezTo>
                      <a:pt x="365728" y="160443"/>
                      <a:pt x="368327" y="138885"/>
                      <a:pt x="362994" y="118600"/>
                    </a:cubicBezTo>
                    <a:cubicBezTo>
                      <a:pt x="357662" y="98316"/>
                      <a:pt x="344796" y="80832"/>
                      <a:pt x="327034" y="69720"/>
                    </a:cubicBezTo>
                    <a:close/>
                  </a:path>
                </a:pathLst>
              </a:custGeom>
              <a:solidFill>
                <a:srgbClr val="2D5967"/>
              </a:solidFill>
              <a:ln w="6417" cap="flat">
                <a:noFill/>
                <a:prstDash val="solid"/>
                <a:miter/>
              </a:ln>
            </p:spPr>
            <p:txBody>
              <a:bodyPr rtlCol="0" anchor="ctr"/>
              <a:lstStyle/>
              <a:p>
                <a:endParaRPr lang="en-US" sz="810"/>
              </a:p>
            </p:txBody>
          </p:sp>
          <p:sp>
            <p:nvSpPr>
              <p:cNvPr id="33" name="Freeform: Shape 32">
                <a:extLst>
                  <a:ext uri="{FF2B5EF4-FFF2-40B4-BE49-F238E27FC236}">
                    <a16:creationId xmlns:a16="http://schemas.microsoft.com/office/drawing/2014/main" id="{EFE06CD0-DC13-0DEF-8FB1-82C1614EF8C2}"/>
                  </a:ext>
                </a:extLst>
              </p:cNvPr>
              <p:cNvSpPr/>
              <p:nvPr/>
            </p:nvSpPr>
            <p:spPr>
              <a:xfrm>
                <a:off x="1000842" y="1503504"/>
                <a:ext cx="188417" cy="247949"/>
              </a:xfrm>
              <a:custGeom>
                <a:avLst/>
                <a:gdLst>
                  <a:gd name="connsiteX0" fmla="*/ 0 w 188417"/>
                  <a:gd name="connsiteY0" fmla="*/ 40441 h 247949"/>
                  <a:gd name="connsiteX1" fmla="*/ 0 w 188417"/>
                  <a:gd name="connsiteY1" fmla="*/ 128550 h 247949"/>
                  <a:gd name="connsiteX2" fmla="*/ 90644 w 188417"/>
                  <a:gd name="connsiteY2" fmla="*/ 246210 h 247949"/>
                  <a:gd name="connsiteX3" fmla="*/ 94206 w 188417"/>
                  <a:gd name="connsiteY3" fmla="*/ 247949 h 247949"/>
                  <a:gd name="connsiteX4" fmla="*/ 97684 w 188417"/>
                  <a:gd name="connsiteY4" fmla="*/ 246210 h 247949"/>
                  <a:gd name="connsiteX5" fmla="*/ 188418 w 188417"/>
                  <a:gd name="connsiteY5" fmla="*/ 128550 h 247949"/>
                  <a:gd name="connsiteX6" fmla="*/ 188418 w 188417"/>
                  <a:gd name="connsiteY6" fmla="*/ 40441 h 247949"/>
                  <a:gd name="connsiteX7" fmla="*/ 94206 w 188417"/>
                  <a:gd name="connsiteY7" fmla="*/ 0 h 247949"/>
                  <a:gd name="connsiteX8" fmla="*/ 0 w 188417"/>
                  <a:gd name="connsiteY8" fmla="*/ 40441 h 247949"/>
                  <a:gd name="connsiteX9" fmla="*/ 172793 w 188417"/>
                  <a:gd name="connsiteY9" fmla="*/ 127818 h 247949"/>
                  <a:gd name="connsiteX10" fmla="*/ 94206 w 188417"/>
                  <a:gd name="connsiteY10" fmla="*/ 230386 h 247949"/>
                  <a:gd name="connsiteX11" fmla="*/ 15715 w 188417"/>
                  <a:gd name="connsiteY11" fmla="*/ 127818 h 247949"/>
                  <a:gd name="connsiteX12" fmla="*/ 15715 w 188417"/>
                  <a:gd name="connsiteY12" fmla="*/ 50780 h 247949"/>
                  <a:gd name="connsiteX13" fmla="*/ 94206 w 188417"/>
                  <a:gd name="connsiteY13" fmla="*/ 17110 h 247949"/>
                  <a:gd name="connsiteX14" fmla="*/ 172793 w 188417"/>
                  <a:gd name="connsiteY14" fmla="*/ 50780 h 247949"/>
                  <a:gd name="connsiteX15" fmla="*/ 172793 w 188417"/>
                  <a:gd name="connsiteY15" fmla="*/ 127818 h 2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417" h="247949">
                    <a:moveTo>
                      <a:pt x="0" y="40441"/>
                    </a:moveTo>
                    <a:lnTo>
                      <a:pt x="0" y="128550"/>
                    </a:lnTo>
                    <a:cubicBezTo>
                      <a:pt x="2650" y="175762"/>
                      <a:pt x="35729" y="218676"/>
                      <a:pt x="90644" y="246210"/>
                    </a:cubicBezTo>
                    <a:lnTo>
                      <a:pt x="94206" y="247949"/>
                    </a:lnTo>
                    <a:lnTo>
                      <a:pt x="97684" y="246210"/>
                    </a:lnTo>
                    <a:cubicBezTo>
                      <a:pt x="152509" y="218766"/>
                      <a:pt x="185768" y="175762"/>
                      <a:pt x="188418" y="128550"/>
                    </a:cubicBezTo>
                    <a:lnTo>
                      <a:pt x="188418" y="40441"/>
                    </a:lnTo>
                    <a:lnTo>
                      <a:pt x="94206" y="0"/>
                    </a:lnTo>
                    <a:lnTo>
                      <a:pt x="0" y="40441"/>
                    </a:lnTo>
                    <a:close/>
                    <a:moveTo>
                      <a:pt x="172793" y="127818"/>
                    </a:moveTo>
                    <a:cubicBezTo>
                      <a:pt x="170322" y="168259"/>
                      <a:pt x="141819" y="205406"/>
                      <a:pt x="94206" y="230386"/>
                    </a:cubicBezTo>
                    <a:cubicBezTo>
                      <a:pt x="46599" y="205406"/>
                      <a:pt x="18096" y="168259"/>
                      <a:pt x="15715" y="127818"/>
                    </a:cubicBezTo>
                    <a:lnTo>
                      <a:pt x="15715" y="50780"/>
                    </a:lnTo>
                    <a:lnTo>
                      <a:pt x="94206" y="17110"/>
                    </a:lnTo>
                    <a:lnTo>
                      <a:pt x="172793" y="50780"/>
                    </a:lnTo>
                    <a:lnTo>
                      <a:pt x="172793" y="127818"/>
                    </a:lnTo>
                    <a:close/>
                  </a:path>
                </a:pathLst>
              </a:custGeom>
              <a:solidFill>
                <a:srgbClr val="2D5967"/>
              </a:solidFill>
              <a:ln w="6417" cap="flat">
                <a:noFill/>
                <a:prstDash val="solid"/>
                <a:miter/>
              </a:ln>
            </p:spPr>
            <p:txBody>
              <a:bodyPr rtlCol="0" anchor="ctr"/>
              <a:lstStyle/>
              <a:p>
                <a:endParaRPr lang="en-US" sz="810"/>
              </a:p>
            </p:txBody>
          </p:sp>
        </p:grpSp>
        <p:grpSp>
          <p:nvGrpSpPr>
            <p:cNvPr id="34" name="Graphic 3">
              <a:extLst>
                <a:ext uri="{FF2B5EF4-FFF2-40B4-BE49-F238E27FC236}">
                  <a16:creationId xmlns:a16="http://schemas.microsoft.com/office/drawing/2014/main" id="{F43A1E51-734D-DB69-37FC-CB9408BE5F64}"/>
                </a:ext>
              </a:extLst>
            </p:cNvPr>
            <p:cNvGrpSpPr/>
            <p:nvPr/>
          </p:nvGrpSpPr>
          <p:grpSpPr>
            <a:xfrm>
              <a:off x="666287" y="1721737"/>
              <a:ext cx="870751" cy="319652"/>
              <a:chOff x="666287" y="1721737"/>
              <a:chExt cx="870751" cy="319652"/>
            </a:xfrm>
            <a:solidFill>
              <a:srgbClr val="000000"/>
            </a:solidFill>
          </p:grpSpPr>
          <p:sp>
            <p:nvSpPr>
              <p:cNvPr id="35" name="TextBox 34">
                <a:extLst>
                  <a:ext uri="{FF2B5EF4-FFF2-40B4-BE49-F238E27FC236}">
                    <a16:creationId xmlns:a16="http://schemas.microsoft.com/office/drawing/2014/main" id="{63EFDA2D-9D19-1EE3-B21B-C1059F8CF0BA}"/>
                  </a:ext>
                </a:extLst>
              </p:cNvPr>
              <p:cNvSpPr txBox="1"/>
              <p:nvPr/>
            </p:nvSpPr>
            <p:spPr>
              <a:xfrm>
                <a:off x="666287" y="1721737"/>
                <a:ext cx="87075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 Identity</a:t>
                </a:r>
              </a:p>
            </p:txBody>
          </p:sp>
          <p:sp>
            <p:nvSpPr>
              <p:cNvPr id="36" name="TextBox 35">
                <a:extLst>
                  <a:ext uri="{FF2B5EF4-FFF2-40B4-BE49-F238E27FC236}">
                    <a16:creationId xmlns:a16="http://schemas.microsoft.com/office/drawing/2014/main" id="{4F3D4331-5907-71ED-5493-7E045441838A}"/>
                  </a:ext>
                </a:extLst>
              </p:cNvPr>
              <p:cNvSpPr txBox="1"/>
              <p:nvPr/>
            </p:nvSpPr>
            <p:spPr>
              <a:xfrm>
                <a:off x="686988" y="1824407"/>
                <a:ext cx="82266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Cloud Service</a:t>
                </a:r>
              </a:p>
            </p:txBody>
          </p:sp>
        </p:grpSp>
      </p:grpSp>
      <p:grpSp>
        <p:nvGrpSpPr>
          <p:cNvPr id="37" name="Graphic 3">
            <a:extLst>
              <a:ext uri="{FF2B5EF4-FFF2-40B4-BE49-F238E27FC236}">
                <a16:creationId xmlns:a16="http://schemas.microsoft.com/office/drawing/2014/main" id="{F1D3461F-3A34-72FA-3BCF-8CC9ED4801C5}"/>
              </a:ext>
            </a:extLst>
          </p:cNvPr>
          <p:cNvGrpSpPr/>
          <p:nvPr/>
        </p:nvGrpSpPr>
        <p:grpSpPr>
          <a:xfrm>
            <a:off x="1691525" y="1399670"/>
            <a:ext cx="385010" cy="539049"/>
            <a:chOff x="1691525" y="1399670"/>
            <a:chExt cx="385010" cy="539049"/>
          </a:xfrm>
        </p:grpSpPr>
        <p:grpSp>
          <p:nvGrpSpPr>
            <p:cNvPr id="38" name="Graphic 3">
              <a:extLst>
                <a:ext uri="{FF2B5EF4-FFF2-40B4-BE49-F238E27FC236}">
                  <a16:creationId xmlns:a16="http://schemas.microsoft.com/office/drawing/2014/main" id="{65AFB583-34CA-B1F0-1C85-8366D92CF7AE}"/>
                </a:ext>
              </a:extLst>
            </p:cNvPr>
            <p:cNvGrpSpPr/>
            <p:nvPr/>
          </p:nvGrpSpPr>
          <p:grpSpPr>
            <a:xfrm>
              <a:off x="1691525" y="1399670"/>
              <a:ext cx="385010" cy="362846"/>
              <a:chOff x="1691525" y="1399670"/>
              <a:chExt cx="385010" cy="362846"/>
            </a:xfrm>
          </p:grpSpPr>
          <p:sp>
            <p:nvSpPr>
              <p:cNvPr id="39" name="Freeform: Shape 38">
                <a:extLst>
                  <a:ext uri="{FF2B5EF4-FFF2-40B4-BE49-F238E27FC236}">
                    <a16:creationId xmlns:a16="http://schemas.microsoft.com/office/drawing/2014/main" id="{E4A3DC2F-A419-1BA3-A056-345304910CD8}"/>
                  </a:ext>
                </a:extLst>
              </p:cNvPr>
              <p:cNvSpPr/>
              <p:nvPr/>
            </p:nvSpPr>
            <p:spPr>
              <a:xfrm>
                <a:off x="1695831" y="1403984"/>
                <a:ext cx="376386" cy="354476"/>
              </a:xfrm>
              <a:custGeom>
                <a:avLst/>
                <a:gdLst>
                  <a:gd name="connsiteX0" fmla="*/ 286166 w 376386"/>
                  <a:gd name="connsiteY0" fmla="*/ 351717 h 354476"/>
                  <a:gd name="connsiteX1" fmla="*/ 205525 w 376386"/>
                  <a:gd name="connsiteY1" fmla="*/ 246755 h 354476"/>
                  <a:gd name="connsiteX2" fmla="*/ 205525 w 376386"/>
                  <a:gd name="connsiteY2" fmla="*/ 209927 h 354476"/>
                  <a:gd name="connsiteX3" fmla="*/ 0 w 376386"/>
                  <a:gd name="connsiteY3" fmla="*/ 209927 h 354476"/>
                  <a:gd name="connsiteX4" fmla="*/ 0 w 376386"/>
                  <a:gd name="connsiteY4" fmla="*/ 0 h 354476"/>
                  <a:gd name="connsiteX5" fmla="*/ 301868 w 376386"/>
                  <a:gd name="connsiteY5" fmla="*/ 0 h 354476"/>
                  <a:gd name="connsiteX6" fmla="*/ 301868 w 376386"/>
                  <a:gd name="connsiteY6" fmla="*/ 135840 h 354476"/>
                  <a:gd name="connsiteX7" fmla="*/ 376386 w 376386"/>
                  <a:gd name="connsiteY7" fmla="*/ 168183 h 354476"/>
                  <a:gd name="connsiteX8" fmla="*/ 376386 w 376386"/>
                  <a:gd name="connsiteY8" fmla="*/ 246841 h 354476"/>
                  <a:gd name="connsiteX9" fmla="*/ 295740 w 376386"/>
                  <a:gd name="connsiteY9" fmla="*/ 352064 h 354476"/>
                  <a:gd name="connsiteX10" fmla="*/ 290997 w 376386"/>
                  <a:gd name="connsiteY10" fmla="*/ 354477 h 354476"/>
                  <a:gd name="connsiteX11" fmla="*/ 286166 w 376386"/>
                  <a:gd name="connsiteY11" fmla="*/ 351717 h 35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386" h="354476">
                    <a:moveTo>
                      <a:pt x="286166" y="351717"/>
                    </a:moveTo>
                    <a:cubicBezTo>
                      <a:pt x="237179" y="327308"/>
                      <a:pt x="207944" y="288931"/>
                      <a:pt x="205525" y="246755"/>
                    </a:cubicBezTo>
                    <a:lnTo>
                      <a:pt x="205525" y="209927"/>
                    </a:lnTo>
                    <a:lnTo>
                      <a:pt x="0" y="209927"/>
                    </a:lnTo>
                    <a:lnTo>
                      <a:pt x="0" y="0"/>
                    </a:lnTo>
                    <a:lnTo>
                      <a:pt x="301868" y="0"/>
                    </a:lnTo>
                    <a:lnTo>
                      <a:pt x="301868" y="135840"/>
                    </a:lnTo>
                    <a:lnTo>
                      <a:pt x="376386" y="168183"/>
                    </a:lnTo>
                    <a:lnTo>
                      <a:pt x="376386" y="246841"/>
                    </a:lnTo>
                    <a:cubicBezTo>
                      <a:pt x="373967" y="289362"/>
                      <a:pt x="344559" y="327654"/>
                      <a:pt x="295740" y="352064"/>
                    </a:cubicBezTo>
                    <a:lnTo>
                      <a:pt x="290997" y="354477"/>
                    </a:lnTo>
                    <a:lnTo>
                      <a:pt x="286166" y="351717"/>
                    </a:lnTo>
                    <a:close/>
                  </a:path>
                </a:pathLst>
              </a:custGeom>
              <a:solidFill>
                <a:srgbClr val="FFFFFF"/>
              </a:solidFill>
              <a:ln w="6417" cap="flat">
                <a:noFill/>
                <a:prstDash val="solid"/>
                <a:miter/>
              </a:ln>
            </p:spPr>
            <p:txBody>
              <a:bodyPr rtlCol="0" anchor="ctr"/>
              <a:lstStyle/>
              <a:p>
                <a:endParaRPr lang="en-US" sz="810"/>
              </a:p>
            </p:txBody>
          </p:sp>
          <p:sp>
            <p:nvSpPr>
              <p:cNvPr id="40" name="Freeform: Shape 39">
                <a:extLst>
                  <a:ext uri="{FF2B5EF4-FFF2-40B4-BE49-F238E27FC236}">
                    <a16:creationId xmlns:a16="http://schemas.microsoft.com/office/drawing/2014/main" id="{161C24C7-FF05-C3F2-C13A-6F52A6FCA0FB}"/>
                  </a:ext>
                </a:extLst>
              </p:cNvPr>
              <p:cNvSpPr/>
              <p:nvPr/>
            </p:nvSpPr>
            <p:spPr>
              <a:xfrm>
                <a:off x="1691525" y="1399670"/>
                <a:ext cx="385010" cy="362846"/>
              </a:xfrm>
              <a:custGeom>
                <a:avLst/>
                <a:gdLst>
                  <a:gd name="connsiteX0" fmla="*/ 301868 w 385010"/>
                  <a:gd name="connsiteY0" fmla="*/ 8625 h 362846"/>
                  <a:gd name="connsiteX1" fmla="*/ 301868 w 385010"/>
                  <a:gd name="connsiteY1" fmla="*/ 142999 h 362846"/>
                  <a:gd name="connsiteX2" fmla="*/ 376560 w 385010"/>
                  <a:gd name="connsiteY2" fmla="*/ 174997 h 362846"/>
                  <a:gd name="connsiteX3" fmla="*/ 376560 w 385010"/>
                  <a:gd name="connsiteY3" fmla="*/ 250809 h 362846"/>
                  <a:gd name="connsiteX4" fmla="*/ 298332 w 385010"/>
                  <a:gd name="connsiteY4" fmla="*/ 352150 h 362846"/>
                  <a:gd name="connsiteX5" fmla="*/ 295483 w 385010"/>
                  <a:gd name="connsiteY5" fmla="*/ 353619 h 362846"/>
                  <a:gd name="connsiteX6" fmla="*/ 292640 w 385010"/>
                  <a:gd name="connsiteY6" fmla="*/ 352150 h 362846"/>
                  <a:gd name="connsiteX7" fmla="*/ 214329 w 385010"/>
                  <a:gd name="connsiteY7" fmla="*/ 250809 h 362846"/>
                  <a:gd name="connsiteX8" fmla="*/ 214329 w 385010"/>
                  <a:gd name="connsiteY8" fmla="*/ 209928 h 362846"/>
                  <a:gd name="connsiteX9" fmla="*/ 8624 w 385010"/>
                  <a:gd name="connsiteY9" fmla="*/ 209928 h 362846"/>
                  <a:gd name="connsiteX10" fmla="*/ 8624 w 385010"/>
                  <a:gd name="connsiteY10" fmla="*/ 8625 h 362846"/>
                  <a:gd name="connsiteX11" fmla="*/ 301868 w 385010"/>
                  <a:gd name="connsiteY11" fmla="*/ 8625 h 362846"/>
                  <a:gd name="connsiteX12" fmla="*/ 310492 w 385010"/>
                  <a:gd name="connsiteY12" fmla="*/ 0 h 362846"/>
                  <a:gd name="connsiteX13" fmla="*/ 0 w 385010"/>
                  <a:gd name="connsiteY13" fmla="*/ 0 h 362846"/>
                  <a:gd name="connsiteX14" fmla="*/ 0 w 385010"/>
                  <a:gd name="connsiteY14" fmla="*/ 218552 h 362846"/>
                  <a:gd name="connsiteX15" fmla="*/ 205531 w 385010"/>
                  <a:gd name="connsiteY15" fmla="*/ 218552 h 362846"/>
                  <a:gd name="connsiteX16" fmla="*/ 205531 w 385010"/>
                  <a:gd name="connsiteY16" fmla="*/ 250119 h 362846"/>
                  <a:gd name="connsiteX17" fmla="*/ 205531 w 385010"/>
                  <a:gd name="connsiteY17" fmla="*/ 250636 h 362846"/>
                  <a:gd name="connsiteX18" fmla="*/ 288585 w 385010"/>
                  <a:gd name="connsiteY18" fmla="*/ 359484 h 362846"/>
                  <a:gd name="connsiteX19" fmla="*/ 291434 w 385010"/>
                  <a:gd name="connsiteY19" fmla="*/ 360864 h 362846"/>
                  <a:gd name="connsiteX20" fmla="*/ 295316 w 385010"/>
                  <a:gd name="connsiteY20" fmla="*/ 362847 h 362846"/>
                  <a:gd name="connsiteX21" fmla="*/ 299108 w 385010"/>
                  <a:gd name="connsiteY21" fmla="*/ 360864 h 362846"/>
                  <a:gd name="connsiteX22" fmla="*/ 301951 w 385010"/>
                  <a:gd name="connsiteY22" fmla="*/ 359484 h 362846"/>
                  <a:gd name="connsiteX23" fmla="*/ 385011 w 385010"/>
                  <a:gd name="connsiteY23" fmla="*/ 250895 h 362846"/>
                  <a:gd name="connsiteX24" fmla="*/ 385011 w 385010"/>
                  <a:gd name="connsiteY24" fmla="*/ 169305 h 362846"/>
                  <a:gd name="connsiteX25" fmla="*/ 379839 w 385010"/>
                  <a:gd name="connsiteY25" fmla="*/ 167063 h 362846"/>
                  <a:gd name="connsiteX26" fmla="*/ 310492 w 385010"/>
                  <a:gd name="connsiteY26" fmla="*/ 137307 h 362846"/>
                  <a:gd name="connsiteX27" fmla="*/ 310492 w 385010"/>
                  <a:gd name="connsiteY27" fmla="*/ 0 h 36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5010" h="362846">
                    <a:moveTo>
                      <a:pt x="301868" y="8625"/>
                    </a:moveTo>
                    <a:lnTo>
                      <a:pt x="301868" y="142999"/>
                    </a:lnTo>
                    <a:lnTo>
                      <a:pt x="376560" y="174997"/>
                    </a:lnTo>
                    <a:lnTo>
                      <a:pt x="376560" y="250809"/>
                    </a:lnTo>
                    <a:cubicBezTo>
                      <a:pt x="374230" y="291518"/>
                      <a:pt x="345765" y="328433"/>
                      <a:pt x="298332" y="352150"/>
                    </a:cubicBezTo>
                    <a:lnTo>
                      <a:pt x="295483" y="353619"/>
                    </a:lnTo>
                    <a:lnTo>
                      <a:pt x="292640" y="352150"/>
                    </a:lnTo>
                    <a:cubicBezTo>
                      <a:pt x="245200" y="328433"/>
                      <a:pt x="216652" y="291776"/>
                      <a:pt x="214329" y="250809"/>
                    </a:cubicBezTo>
                    <a:lnTo>
                      <a:pt x="214329" y="209928"/>
                    </a:lnTo>
                    <a:lnTo>
                      <a:pt x="8624" y="209928"/>
                    </a:lnTo>
                    <a:lnTo>
                      <a:pt x="8624" y="8625"/>
                    </a:lnTo>
                    <a:lnTo>
                      <a:pt x="301868" y="8625"/>
                    </a:lnTo>
                    <a:close/>
                    <a:moveTo>
                      <a:pt x="310492" y="0"/>
                    </a:moveTo>
                    <a:lnTo>
                      <a:pt x="0" y="0"/>
                    </a:lnTo>
                    <a:lnTo>
                      <a:pt x="0" y="218552"/>
                    </a:lnTo>
                    <a:lnTo>
                      <a:pt x="205531" y="218552"/>
                    </a:lnTo>
                    <a:lnTo>
                      <a:pt x="205531" y="250119"/>
                    </a:lnTo>
                    <a:lnTo>
                      <a:pt x="205531" y="250636"/>
                    </a:lnTo>
                    <a:cubicBezTo>
                      <a:pt x="208118" y="294709"/>
                      <a:pt x="238302" y="334298"/>
                      <a:pt x="288585" y="359484"/>
                    </a:cubicBezTo>
                    <a:lnTo>
                      <a:pt x="291434" y="360864"/>
                    </a:lnTo>
                    <a:lnTo>
                      <a:pt x="295316" y="362847"/>
                    </a:lnTo>
                    <a:lnTo>
                      <a:pt x="299108" y="360864"/>
                    </a:lnTo>
                    <a:lnTo>
                      <a:pt x="301951" y="359484"/>
                    </a:lnTo>
                    <a:cubicBezTo>
                      <a:pt x="352233" y="334298"/>
                      <a:pt x="382508" y="294709"/>
                      <a:pt x="385011" y="250895"/>
                    </a:cubicBezTo>
                    <a:lnTo>
                      <a:pt x="385011" y="169305"/>
                    </a:lnTo>
                    <a:lnTo>
                      <a:pt x="379839" y="167063"/>
                    </a:lnTo>
                    <a:lnTo>
                      <a:pt x="310492" y="137307"/>
                    </a:lnTo>
                    <a:lnTo>
                      <a:pt x="310492" y="0"/>
                    </a:lnTo>
                    <a:close/>
                  </a:path>
                </a:pathLst>
              </a:custGeom>
              <a:solidFill>
                <a:srgbClr val="FFFFFF"/>
              </a:solidFill>
              <a:ln w="6417" cap="flat">
                <a:noFill/>
                <a:prstDash val="solid"/>
                <a:miter/>
              </a:ln>
            </p:spPr>
            <p:txBody>
              <a:bodyPr rtlCol="0" anchor="ctr"/>
              <a:lstStyle/>
              <a:p>
                <a:endParaRPr lang="en-US" sz="810"/>
              </a:p>
            </p:txBody>
          </p:sp>
          <p:sp>
            <p:nvSpPr>
              <p:cNvPr id="46" name="Freeform: Shape 45">
                <a:extLst>
                  <a:ext uri="{FF2B5EF4-FFF2-40B4-BE49-F238E27FC236}">
                    <a16:creationId xmlns:a16="http://schemas.microsoft.com/office/drawing/2014/main" id="{E33D9FA5-91FB-654E-7FC5-988676418D07}"/>
                  </a:ext>
                </a:extLst>
              </p:cNvPr>
              <p:cNvSpPr/>
              <p:nvPr/>
            </p:nvSpPr>
            <p:spPr>
              <a:xfrm>
                <a:off x="1700150" y="1408295"/>
                <a:ext cx="293076" cy="201302"/>
              </a:xfrm>
              <a:custGeom>
                <a:avLst/>
                <a:gdLst>
                  <a:gd name="connsiteX0" fmla="*/ 12770 w 293076"/>
                  <a:gd name="connsiteY0" fmla="*/ 12765 h 201302"/>
                  <a:gd name="connsiteX1" fmla="*/ 280307 w 293076"/>
                  <a:gd name="connsiteY1" fmla="*/ 12765 h 201302"/>
                  <a:gd name="connsiteX2" fmla="*/ 280307 w 293076"/>
                  <a:gd name="connsiteY2" fmla="*/ 123939 h 201302"/>
                  <a:gd name="connsiteX3" fmla="*/ 286692 w 293076"/>
                  <a:gd name="connsiteY3" fmla="*/ 121178 h 201302"/>
                  <a:gd name="connsiteX4" fmla="*/ 293076 w 293076"/>
                  <a:gd name="connsiteY4" fmla="*/ 123939 h 201302"/>
                  <a:gd name="connsiteX5" fmla="*/ 293076 w 293076"/>
                  <a:gd name="connsiteY5" fmla="*/ 0 h 201302"/>
                  <a:gd name="connsiteX6" fmla="*/ 0 w 293076"/>
                  <a:gd name="connsiteY6" fmla="*/ 0 h 201302"/>
                  <a:gd name="connsiteX7" fmla="*/ 0 w 293076"/>
                  <a:gd name="connsiteY7" fmla="*/ 201303 h 201302"/>
                  <a:gd name="connsiteX8" fmla="*/ 195957 w 293076"/>
                  <a:gd name="connsiteY8" fmla="*/ 201303 h 201302"/>
                  <a:gd name="connsiteX9" fmla="*/ 195957 w 293076"/>
                  <a:gd name="connsiteY9" fmla="*/ 188538 h 201302"/>
                  <a:gd name="connsiteX10" fmla="*/ 12770 w 293076"/>
                  <a:gd name="connsiteY10" fmla="*/ 188538 h 201302"/>
                  <a:gd name="connsiteX11" fmla="*/ 12770 w 293076"/>
                  <a:gd name="connsiteY11" fmla="*/ 12765 h 20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3076" h="201302">
                    <a:moveTo>
                      <a:pt x="12770" y="12765"/>
                    </a:moveTo>
                    <a:lnTo>
                      <a:pt x="280307" y="12765"/>
                    </a:lnTo>
                    <a:lnTo>
                      <a:pt x="280307" y="123939"/>
                    </a:lnTo>
                    <a:lnTo>
                      <a:pt x="286692" y="121178"/>
                    </a:lnTo>
                    <a:lnTo>
                      <a:pt x="293076" y="123939"/>
                    </a:lnTo>
                    <a:lnTo>
                      <a:pt x="293076" y="0"/>
                    </a:lnTo>
                    <a:lnTo>
                      <a:pt x="0" y="0"/>
                    </a:lnTo>
                    <a:lnTo>
                      <a:pt x="0" y="201303"/>
                    </a:lnTo>
                    <a:lnTo>
                      <a:pt x="195957" y="201303"/>
                    </a:lnTo>
                    <a:lnTo>
                      <a:pt x="195957" y="188538"/>
                    </a:lnTo>
                    <a:lnTo>
                      <a:pt x="12770" y="188538"/>
                    </a:lnTo>
                    <a:lnTo>
                      <a:pt x="12770" y="12765"/>
                    </a:lnTo>
                    <a:close/>
                  </a:path>
                </a:pathLst>
              </a:custGeom>
              <a:solidFill>
                <a:srgbClr val="2D5967"/>
              </a:solidFill>
              <a:ln w="6417" cap="flat">
                <a:noFill/>
                <a:prstDash val="solid"/>
                <a:miter/>
              </a:ln>
            </p:spPr>
            <p:txBody>
              <a:bodyPr rtlCol="0" anchor="ctr"/>
              <a:lstStyle/>
              <a:p>
                <a:endParaRPr lang="en-US" sz="810"/>
              </a:p>
            </p:txBody>
          </p:sp>
          <p:sp>
            <p:nvSpPr>
              <p:cNvPr id="48" name="Freeform: Shape 47">
                <a:extLst>
                  <a:ext uri="{FF2B5EF4-FFF2-40B4-BE49-F238E27FC236}">
                    <a16:creationId xmlns:a16="http://schemas.microsoft.com/office/drawing/2014/main" id="{1C1857BC-9EFA-1F68-E474-7D1121182942}"/>
                  </a:ext>
                </a:extLst>
              </p:cNvPr>
              <p:cNvSpPr/>
              <p:nvPr/>
            </p:nvSpPr>
            <p:spPr>
              <a:xfrm>
                <a:off x="1905668" y="1539913"/>
                <a:ext cx="162236" cy="213119"/>
              </a:xfrm>
              <a:custGeom>
                <a:avLst/>
                <a:gdLst>
                  <a:gd name="connsiteX0" fmla="*/ 81160 w 162236"/>
                  <a:gd name="connsiteY0" fmla="*/ 0 h 213119"/>
                  <a:gd name="connsiteX1" fmla="*/ 0 w 162236"/>
                  <a:gd name="connsiteY1" fmla="*/ 34499 h 213119"/>
                  <a:gd name="connsiteX2" fmla="*/ 0 w 162236"/>
                  <a:gd name="connsiteY2" fmla="*/ 110311 h 213119"/>
                  <a:gd name="connsiteX3" fmla="*/ 78317 w 162236"/>
                  <a:gd name="connsiteY3" fmla="*/ 211650 h 213119"/>
                  <a:gd name="connsiteX4" fmla="*/ 81160 w 162236"/>
                  <a:gd name="connsiteY4" fmla="*/ 213119 h 213119"/>
                  <a:gd name="connsiteX5" fmla="*/ 84009 w 162236"/>
                  <a:gd name="connsiteY5" fmla="*/ 211650 h 213119"/>
                  <a:gd name="connsiteX6" fmla="*/ 162237 w 162236"/>
                  <a:gd name="connsiteY6" fmla="*/ 110311 h 213119"/>
                  <a:gd name="connsiteX7" fmla="*/ 162237 w 162236"/>
                  <a:gd name="connsiteY7" fmla="*/ 34757 h 213119"/>
                  <a:gd name="connsiteX8" fmla="*/ 81160 w 162236"/>
                  <a:gd name="connsiteY8" fmla="*/ 0 h 213119"/>
                  <a:gd name="connsiteX9" fmla="*/ 149468 w 162236"/>
                  <a:gd name="connsiteY9" fmla="*/ 109879 h 213119"/>
                  <a:gd name="connsiteX10" fmla="*/ 87545 w 162236"/>
                  <a:gd name="connsiteY10" fmla="*/ 195435 h 213119"/>
                  <a:gd name="connsiteX11" fmla="*/ 87545 w 162236"/>
                  <a:gd name="connsiteY11" fmla="*/ 87110 h 213119"/>
                  <a:gd name="connsiteX12" fmla="*/ 74782 w 162236"/>
                  <a:gd name="connsiteY12" fmla="*/ 87110 h 213119"/>
                  <a:gd name="connsiteX13" fmla="*/ 74782 w 162236"/>
                  <a:gd name="connsiteY13" fmla="*/ 195608 h 213119"/>
                  <a:gd name="connsiteX14" fmla="*/ 12769 w 162236"/>
                  <a:gd name="connsiteY14" fmla="*/ 110052 h 213119"/>
                  <a:gd name="connsiteX15" fmla="*/ 12769 w 162236"/>
                  <a:gd name="connsiteY15" fmla="*/ 43124 h 213119"/>
                  <a:gd name="connsiteX16" fmla="*/ 74782 w 162236"/>
                  <a:gd name="connsiteY16" fmla="*/ 16559 h 213119"/>
                  <a:gd name="connsiteX17" fmla="*/ 74782 w 162236"/>
                  <a:gd name="connsiteY17" fmla="*/ 73483 h 213119"/>
                  <a:gd name="connsiteX18" fmla="*/ 87718 w 162236"/>
                  <a:gd name="connsiteY18" fmla="*/ 73483 h 213119"/>
                  <a:gd name="connsiteX19" fmla="*/ 87718 w 162236"/>
                  <a:gd name="connsiteY19" fmla="*/ 16559 h 213119"/>
                  <a:gd name="connsiteX20" fmla="*/ 149641 w 162236"/>
                  <a:gd name="connsiteY20" fmla="*/ 43124 h 213119"/>
                  <a:gd name="connsiteX21" fmla="*/ 149468 w 162236"/>
                  <a:gd name="connsiteY21" fmla="*/ 109879 h 21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2236" h="213119">
                    <a:moveTo>
                      <a:pt x="81160" y="0"/>
                    </a:moveTo>
                    <a:lnTo>
                      <a:pt x="0" y="34499"/>
                    </a:lnTo>
                    <a:lnTo>
                      <a:pt x="0" y="110311"/>
                    </a:lnTo>
                    <a:cubicBezTo>
                      <a:pt x="2329" y="151020"/>
                      <a:pt x="30878" y="187933"/>
                      <a:pt x="78317" y="211650"/>
                    </a:cubicBezTo>
                    <a:lnTo>
                      <a:pt x="81160" y="213119"/>
                    </a:lnTo>
                    <a:lnTo>
                      <a:pt x="84009" y="211650"/>
                    </a:lnTo>
                    <a:cubicBezTo>
                      <a:pt x="131442" y="187933"/>
                      <a:pt x="159908" y="151278"/>
                      <a:pt x="162237" y="110311"/>
                    </a:cubicBezTo>
                    <a:lnTo>
                      <a:pt x="162237" y="34757"/>
                    </a:lnTo>
                    <a:lnTo>
                      <a:pt x="81160" y="0"/>
                    </a:lnTo>
                    <a:close/>
                    <a:moveTo>
                      <a:pt x="149468" y="109879"/>
                    </a:moveTo>
                    <a:cubicBezTo>
                      <a:pt x="147574" y="143171"/>
                      <a:pt x="125148" y="173874"/>
                      <a:pt x="87545" y="195435"/>
                    </a:cubicBezTo>
                    <a:lnTo>
                      <a:pt x="87545" y="87110"/>
                    </a:lnTo>
                    <a:lnTo>
                      <a:pt x="74782" y="87110"/>
                    </a:lnTo>
                    <a:lnTo>
                      <a:pt x="74782" y="195608"/>
                    </a:lnTo>
                    <a:cubicBezTo>
                      <a:pt x="37173" y="174047"/>
                      <a:pt x="14406" y="143344"/>
                      <a:pt x="12769" y="110052"/>
                    </a:cubicBezTo>
                    <a:lnTo>
                      <a:pt x="12769" y="43124"/>
                    </a:lnTo>
                    <a:lnTo>
                      <a:pt x="74782" y="16559"/>
                    </a:lnTo>
                    <a:lnTo>
                      <a:pt x="74782" y="73483"/>
                    </a:lnTo>
                    <a:lnTo>
                      <a:pt x="87718" y="73483"/>
                    </a:lnTo>
                    <a:lnTo>
                      <a:pt x="87718" y="16559"/>
                    </a:lnTo>
                    <a:lnTo>
                      <a:pt x="149641" y="43124"/>
                    </a:lnTo>
                    <a:lnTo>
                      <a:pt x="149468" y="109879"/>
                    </a:lnTo>
                    <a:close/>
                  </a:path>
                </a:pathLst>
              </a:custGeom>
              <a:solidFill>
                <a:srgbClr val="2D5967"/>
              </a:solidFill>
              <a:ln w="6417" cap="flat">
                <a:noFill/>
                <a:prstDash val="solid"/>
                <a:miter/>
              </a:ln>
            </p:spPr>
            <p:txBody>
              <a:bodyPr rtlCol="0" anchor="ctr"/>
              <a:lstStyle/>
              <a:p>
                <a:endParaRPr lang="en-US" sz="810"/>
              </a:p>
            </p:txBody>
          </p:sp>
          <p:sp>
            <p:nvSpPr>
              <p:cNvPr id="49" name="Freeform: Shape 48">
                <a:extLst>
                  <a:ext uri="{FF2B5EF4-FFF2-40B4-BE49-F238E27FC236}">
                    <a16:creationId xmlns:a16="http://schemas.microsoft.com/office/drawing/2014/main" id="{D8167D13-E59E-7F56-F6F0-C83224845984}"/>
                  </a:ext>
                </a:extLst>
              </p:cNvPr>
              <p:cNvSpPr/>
              <p:nvPr/>
            </p:nvSpPr>
            <p:spPr>
              <a:xfrm>
                <a:off x="1864023" y="1442103"/>
                <a:ext cx="69513" cy="54767"/>
              </a:xfrm>
              <a:custGeom>
                <a:avLst/>
                <a:gdLst>
                  <a:gd name="connsiteX0" fmla="*/ 9054 w 69513"/>
                  <a:gd name="connsiteY0" fmla="*/ 21993 h 54767"/>
                  <a:gd name="connsiteX1" fmla="*/ 0 w 69513"/>
                  <a:gd name="connsiteY1" fmla="*/ 30963 h 54767"/>
                  <a:gd name="connsiteX2" fmla="*/ 23800 w 69513"/>
                  <a:gd name="connsiteY2" fmla="*/ 54767 h 54767"/>
                  <a:gd name="connsiteX3" fmla="*/ 69514 w 69513"/>
                  <a:gd name="connsiteY3" fmla="*/ 9056 h 54767"/>
                  <a:gd name="connsiteX4" fmla="*/ 60543 w 69513"/>
                  <a:gd name="connsiteY4" fmla="*/ 0 h 54767"/>
                  <a:gd name="connsiteX5" fmla="*/ 23800 w 69513"/>
                  <a:gd name="connsiteY5" fmla="*/ 36742 h 54767"/>
                  <a:gd name="connsiteX6" fmla="*/ 9054 w 69513"/>
                  <a:gd name="connsiteY6" fmla="*/ 21993 h 5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13" h="54767">
                    <a:moveTo>
                      <a:pt x="9054" y="21993"/>
                    </a:moveTo>
                    <a:lnTo>
                      <a:pt x="0" y="30963"/>
                    </a:lnTo>
                    <a:lnTo>
                      <a:pt x="23800" y="54767"/>
                    </a:lnTo>
                    <a:lnTo>
                      <a:pt x="69514" y="9056"/>
                    </a:lnTo>
                    <a:lnTo>
                      <a:pt x="60543" y="0"/>
                    </a:lnTo>
                    <a:lnTo>
                      <a:pt x="23800" y="36742"/>
                    </a:lnTo>
                    <a:lnTo>
                      <a:pt x="9054" y="21993"/>
                    </a:lnTo>
                    <a:close/>
                  </a:path>
                </a:pathLst>
              </a:custGeom>
              <a:solidFill>
                <a:srgbClr val="2D5967"/>
              </a:solidFill>
              <a:ln w="6417" cap="flat">
                <a:noFill/>
                <a:prstDash val="solid"/>
                <a:miter/>
              </a:ln>
            </p:spPr>
            <p:txBody>
              <a:bodyPr rtlCol="0" anchor="ctr"/>
              <a:lstStyle/>
              <a:p>
                <a:endParaRPr lang="en-US" sz="810"/>
              </a:p>
            </p:txBody>
          </p:sp>
          <p:sp>
            <p:nvSpPr>
              <p:cNvPr id="50" name="Freeform: Shape 49">
                <a:extLst>
                  <a:ext uri="{FF2B5EF4-FFF2-40B4-BE49-F238E27FC236}">
                    <a16:creationId xmlns:a16="http://schemas.microsoft.com/office/drawing/2014/main" id="{6EAC7EEC-448D-062C-20B8-F23014D604A8}"/>
                  </a:ext>
                </a:extLst>
              </p:cNvPr>
              <p:cNvSpPr/>
              <p:nvPr/>
            </p:nvSpPr>
            <p:spPr>
              <a:xfrm>
                <a:off x="1870497" y="1508684"/>
                <a:ext cx="51488" cy="51490"/>
              </a:xfrm>
              <a:custGeom>
                <a:avLst/>
                <a:gdLst>
                  <a:gd name="connsiteX0" fmla="*/ 51489 w 51488"/>
                  <a:gd name="connsiteY0" fmla="*/ 42434 h 51490"/>
                  <a:gd name="connsiteX1" fmla="*/ 34754 w 51488"/>
                  <a:gd name="connsiteY1" fmla="*/ 25788 h 51490"/>
                  <a:gd name="connsiteX2" fmla="*/ 51489 w 51488"/>
                  <a:gd name="connsiteY2" fmla="*/ 9056 h 51490"/>
                  <a:gd name="connsiteX3" fmla="*/ 42518 w 51488"/>
                  <a:gd name="connsiteY3" fmla="*/ 0 h 51490"/>
                  <a:gd name="connsiteX4" fmla="*/ 25783 w 51488"/>
                  <a:gd name="connsiteY4" fmla="*/ 16732 h 51490"/>
                  <a:gd name="connsiteX5" fmla="*/ 9054 w 51488"/>
                  <a:gd name="connsiteY5" fmla="*/ 0 h 51490"/>
                  <a:gd name="connsiteX6" fmla="*/ 0 w 51488"/>
                  <a:gd name="connsiteY6" fmla="*/ 9056 h 51490"/>
                  <a:gd name="connsiteX7" fmla="*/ 16729 w 51488"/>
                  <a:gd name="connsiteY7" fmla="*/ 25788 h 51490"/>
                  <a:gd name="connsiteX8" fmla="*/ 0 w 51488"/>
                  <a:gd name="connsiteY8" fmla="*/ 42434 h 51490"/>
                  <a:gd name="connsiteX9" fmla="*/ 9054 w 51488"/>
                  <a:gd name="connsiteY9" fmla="*/ 51490 h 51490"/>
                  <a:gd name="connsiteX10" fmla="*/ 25783 w 51488"/>
                  <a:gd name="connsiteY10" fmla="*/ 34757 h 51490"/>
                  <a:gd name="connsiteX11" fmla="*/ 42518 w 51488"/>
                  <a:gd name="connsiteY11" fmla="*/ 51490 h 51490"/>
                  <a:gd name="connsiteX12" fmla="*/ 51489 w 51488"/>
                  <a:gd name="connsiteY12" fmla="*/ 42434 h 5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88" h="51490">
                    <a:moveTo>
                      <a:pt x="51489" y="42434"/>
                    </a:moveTo>
                    <a:lnTo>
                      <a:pt x="34754" y="25788"/>
                    </a:lnTo>
                    <a:lnTo>
                      <a:pt x="51489" y="9056"/>
                    </a:lnTo>
                    <a:lnTo>
                      <a:pt x="42518" y="0"/>
                    </a:lnTo>
                    <a:lnTo>
                      <a:pt x="25783" y="16732"/>
                    </a:lnTo>
                    <a:lnTo>
                      <a:pt x="9054" y="0"/>
                    </a:lnTo>
                    <a:lnTo>
                      <a:pt x="0" y="9056"/>
                    </a:lnTo>
                    <a:lnTo>
                      <a:pt x="16729" y="25788"/>
                    </a:lnTo>
                    <a:lnTo>
                      <a:pt x="0" y="42434"/>
                    </a:lnTo>
                    <a:lnTo>
                      <a:pt x="9054" y="51490"/>
                    </a:lnTo>
                    <a:lnTo>
                      <a:pt x="25783" y="34757"/>
                    </a:lnTo>
                    <a:lnTo>
                      <a:pt x="42518" y="51490"/>
                    </a:lnTo>
                    <a:lnTo>
                      <a:pt x="51489" y="42434"/>
                    </a:lnTo>
                    <a:close/>
                  </a:path>
                </a:pathLst>
              </a:custGeom>
              <a:solidFill>
                <a:srgbClr val="2D5967"/>
              </a:solidFill>
              <a:ln w="6417" cap="flat">
                <a:noFill/>
                <a:prstDash val="solid"/>
                <a:miter/>
              </a:ln>
            </p:spPr>
            <p:txBody>
              <a:bodyPr rtlCol="0" anchor="ctr"/>
              <a:lstStyle/>
              <a:p>
                <a:endParaRPr lang="en-US" sz="810"/>
              </a:p>
            </p:txBody>
          </p:sp>
          <p:sp>
            <p:nvSpPr>
              <p:cNvPr id="51" name="Freeform: Shape 50">
                <a:extLst>
                  <a:ext uri="{FF2B5EF4-FFF2-40B4-BE49-F238E27FC236}">
                    <a16:creationId xmlns:a16="http://schemas.microsoft.com/office/drawing/2014/main" id="{6EFAECC2-87EC-76C2-AAB5-C64BD5AB1CA6}"/>
                  </a:ext>
                </a:extLst>
              </p:cNvPr>
              <p:cNvSpPr/>
              <p:nvPr/>
            </p:nvSpPr>
            <p:spPr>
              <a:xfrm>
                <a:off x="1742578" y="1518867"/>
                <a:ext cx="86935" cy="49851"/>
              </a:xfrm>
              <a:custGeom>
                <a:avLst/>
                <a:gdLst>
                  <a:gd name="connsiteX0" fmla="*/ 86935 w 86935"/>
                  <a:gd name="connsiteY0" fmla="*/ 49851 h 49851"/>
                  <a:gd name="connsiteX1" fmla="*/ 86935 w 86935"/>
                  <a:gd name="connsiteY1" fmla="*/ 21907 h 49851"/>
                  <a:gd name="connsiteX2" fmla="*/ 80519 w 86935"/>
                  <a:gd name="connsiteY2" fmla="*/ 6416 h 49851"/>
                  <a:gd name="connsiteX3" fmla="*/ 65028 w 86935"/>
                  <a:gd name="connsiteY3" fmla="*/ 0 h 49851"/>
                  <a:gd name="connsiteX4" fmla="*/ 21907 w 86935"/>
                  <a:gd name="connsiteY4" fmla="*/ 0 h 49851"/>
                  <a:gd name="connsiteX5" fmla="*/ 6417 w 86935"/>
                  <a:gd name="connsiteY5" fmla="*/ 6416 h 49851"/>
                  <a:gd name="connsiteX6" fmla="*/ 0 w 86935"/>
                  <a:gd name="connsiteY6" fmla="*/ 21907 h 49851"/>
                  <a:gd name="connsiteX7" fmla="*/ 0 w 86935"/>
                  <a:gd name="connsiteY7" fmla="*/ 49851 h 49851"/>
                  <a:gd name="connsiteX8" fmla="*/ 12333 w 86935"/>
                  <a:gd name="connsiteY8" fmla="*/ 49851 h 49851"/>
                  <a:gd name="connsiteX9" fmla="*/ 12333 w 86935"/>
                  <a:gd name="connsiteY9" fmla="*/ 21907 h 49851"/>
                  <a:gd name="connsiteX10" fmla="*/ 13033 w 86935"/>
                  <a:gd name="connsiteY10" fmla="*/ 18375 h 49851"/>
                  <a:gd name="connsiteX11" fmla="*/ 15035 w 86935"/>
                  <a:gd name="connsiteY11" fmla="*/ 15381 h 49851"/>
                  <a:gd name="connsiteX12" fmla="*/ 18031 w 86935"/>
                  <a:gd name="connsiteY12" fmla="*/ 13381 h 49851"/>
                  <a:gd name="connsiteX13" fmla="*/ 21561 w 86935"/>
                  <a:gd name="connsiteY13" fmla="*/ 12678 h 49851"/>
                  <a:gd name="connsiteX14" fmla="*/ 64682 w 86935"/>
                  <a:gd name="connsiteY14" fmla="*/ 12678 h 49851"/>
                  <a:gd name="connsiteX15" fmla="*/ 68205 w 86935"/>
                  <a:gd name="connsiteY15" fmla="*/ 13382 h 49851"/>
                  <a:gd name="connsiteX16" fmla="*/ 71182 w 86935"/>
                  <a:gd name="connsiteY16" fmla="*/ 15386 h 49851"/>
                  <a:gd name="connsiteX17" fmla="*/ 73158 w 86935"/>
                  <a:gd name="connsiteY17" fmla="*/ 18382 h 49851"/>
                  <a:gd name="connsiteX18" fmla="*/ 73826 w 86935"/>
                  <a:gd name="connsiteY18" fmla="*/ 21907 h 49851"/>
                  <a:gd name="connsiteX19" fmla="*/ 73826 w 86935"/>
                  <a:gd name="connsiteY19" fmla="*/ 49851 h 49851"/>
                  <a:gd name="connsiteX20" fmla="*/ 86935 w 86935"/>
                  <a:gd name="connsiteY20" fmla="*/ 49851 h 4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6935" h="49851">
                    <a:moveTo>
                      <a:pt x="86935" y="49851"/>
                    </a:moveTo>
                    <a:lnTo>
                      <a:pt x="86935" y="21907"/>
                    </a:lnTo>
                    <a:cubicBezTo>
                      <a:pt x="86935" y="16097"/>
                      <a:pt x="84632" y="10525"/>
                      <a:pt x="80519" y="6416"/>
                    </a:cubicBezTo>
                    <a:cubicBezTo>
                      <a:pt x="76412" y="2308"/>
                      <a:pt x="70842" y="0"/>
                      <a:pt x="65028" y="0"/>
                    </a:cubicBezTo>
                    <a:lnTo>
                      <a:pt x="21907" y="0"/>
                    </a:lnTo>
                    <a:cubicBezTo>
                      <a:pt x="16093" y="0"/>
                      <a:pt x="10524" y="2308"/>
                      <a:pt x="6417" y="6416"/>
                    </a:cubicBezTo>
                    <a:cubicBezTo>
                      <a:pt x="2304" y="10525"/>
                      <a:pt x="0" y="16097"/>
                      <a:pt x="0" y="21907"/>
                    </a:cubicBezTo>
                    <a:lnTo>
                      <a:pt x="0" y="49851"/>
                    </a:lnTo>
                    <a:lnTo>
                      <a:pt x="12333" y="49851"/>
                    </a:lnTo>
                    <a:lnTo>
                      <a:pt x="12333" y="21907"/>
                    </a:lnTo>
                    <a:cubicBezTo>
                      <a:pt x="12333" y="20695"/>
                      <a:pt x="12571" y="19495"/>
                      <a:pt x="13033" y="18375"/>
                    </a:cubicBezTo>
                    <a:cubicBezTo>
                      <a:pt x="13501" y="17256"/>
                      <a:pt x="14181" y="16238"/>
                      <a:pt x="15035" y="15381"/>
                    </a:cubicBezTo>
                    <a:cubicBezTo>
                      <a:pt x="15895" y="14525"/>
                      <a:pt x="16908" y="13844"/>
                      <a:pt x="18031" y="13381"/>
                    </a:cubicBezTo>
                    <a:cubicBezTo>
                      <a:pt x="19148" y="12917"/>
                      <a:pt x="20348" y="12678"/>
                      <a:pt x="21561" y="12678"/>
                    </a:cubicBezTo>
                    <a:lnTo>
                      <a:pt x="64682" y="12678"/>
                    </a:lnTo>
                    <a:cubicBezTo>
                      <a:pt x="65895" y="12678"/>
                      <a:pt x="67088" y="12918"/>
                      <a:pt x="68205" y="13382"/>
                    </a:cubicBezTo>
                    <a:cubicBezTo>
                      <a:pt x="69321" y="13848"/>
                      <a:pt x="70329" y="14528"/>
                      <a:pt x="71182" y="15386"/>
                    </a:cubicBezTo>
                    <a:cubicBezTo>
                      <a:pt x="72029" y="16245"/>
                      <a:pt x="72703" y="17263"/>
                      <a:pt x="73158" y="18382"/>
                    </a:cubicBezTo>
                    <a:cubicBezTo>
                      <a:pt x="73608" y="19501"/>
                      <a:pt x="73839" y="20699"/>
                      <a:pt x="73826" y="21907"/>
                    </a:cubicBezTo>
                    <a:lnTo>
                      <a:pt x="73826" y="49851"/>
                    </a:lnTo>
                    <a:lnTo>
                      <a:pt x="86935" y="49851"/>
                    </a:lnTo>
                    <a:close/>
                  </a:path>
                </a:pathLst>
              </a:custGeom>
              <a:solidFill>
                <a:srgbClr val="2D5967"/>
              </a:solidFill>
              <a:ln w="6417" cap="flat">
                <a:noFill/>
                <a:prstDash val="solid"/>
                <a:miter/>
              </a:ln>
            </p:spPr>
            <p:txBody>
              <a:bodyPr rtlCol="0" anchor="ctr"/>
              <a:lstStyle/>
              <a:p>
                <a:endParaRPr lang="en-US" sz="810"/>
              </a:p>
            </p:txBody>
          </p:sp>
          <p:sp>
            <p:nvSpPr>
              <p:cNvPr id="52" name="Freeform: Shape 51">
                <a:extLst>
                  <a:ext uri="{FF2B5EF4-FFF2-40B4-BE49-F238E27FC236}">
                    <a16:creationId xmlns:a16="http://schemas.microsoft.com/office/drawing/2014/main" id="{E08904F7-619F-9C16-4673-AD7CBC7D6E7A}"/>
                  </a:ext>
                </a:extLst>
              </p:cNvPr>
              <p:cNvSpPr/>
              <p:nvPr/>
            </p:nvSpPr>
            <p:spPr>
              <a:xfrm>
                <a:off x="1756213" y="1449174"/>
                <a:ext cx="59341" cy="59338"/>
              </a:xfrm>
              <a:custGeom>
                <a:avLst/>
                <a:gdLst>
                  <a:gd name="connsiteX0" fmla="*/ 29671 w 59341"/>
                  <a:gd name="connsiteY0" fmla="*/ 59339 h 59338"/>
                  <a:gd name="connsiteX1" fmla="*/ 46156 w 59341"/>
                  <a:gd name="connsiteY1" fmla="*/ 54338 h 59338"/>
                  <a:gd name="connsiteX2" fmla="*/ 57084 w 59341"/>
                  <a:gd name="connsiteY2" fmla="*/ 41023 h 59338"/>
                  <a:gd name="connsiteX3" fmla="*/ 58772 w 59341"/>
                  <a:gd name="connsiteY3" fmla="*/ 23881 h 59338"/>
                  <a:gd name="connsiteX4" fmla="*/ 50648 w 59341"/>
                  <a:gd name="connsiteY4" fmla="*/ 8690 h 59338"/>
                  <a:gd name="connsiteX5" fmla="*/ 35459 w 59341"/>
                  <a:gd name="connsiteY5" fmla="*/ 570 h 59338"/>
                  <a:gd name="connsiteX6" fmla="*/ 18320 w 59341"/>
                  <a:gd name="connsiteY6" fmla="*/ 2258 h 59338"/>
                  <a:gd name="connsiteX7" fmla="*/ 5005 w 59341"/>
                  <a:gd name="connsiteY7" fmla="*/ 13186 h 59338"/>
                  <a:gd name="connsiteX8" fmla="*/ 0 w 59341"/>
                  <a:gd name="connsiteY8" fmla="*/ 29669 h 59338"/>
                  <a:gd name="connsiteX9" fmla="*/ 8695 w 59341"/>
                  <a:gd name="connsiteY9" fmla="*/ 50649 h 59338"/>
                  <a:gd name="connsiteX10" fmla="*/ 29671 w 59341"/>
                  <a:gd name="connsiteY10" fmla="*/ 59339 h 59338"/>
                  <a:gd name="connsiteX11" fmla="*/ 29671 w 59341"/>
                  <a:gd name="connsiteY11" fmla="*/ 12765 h 59338"/>
                  <a:gd name="connsiteX12" fmla="*/ 39252 w 59341"/>
                  <a:gd name="connsiteY12" fmla="*/ 15672 h 59338"/>
                  <a:gd name="connsiteX13" fmla="*/ 45611 w 59341"/>
                  <a:gd name="connsiteY13" fmla="*/ 23413 h 59338"/>
                  <a:gd name="connsiteX14" fmla="*/ 46586 w 59341"/>
                  <a:gd name="connsiteY14" fmla="*/ 33379 h 59338"/>
                  <a:gd name="connsiteX15" fmla="*/ 41870 w 59341"/>
                  <a:gd name="connsiteY15" fmla="*/ 42212 h 59338"/>
                  <a:gd name="connsiteX16" fmla="*/ 33034 w 59341"/>
                  <a:gd name="connsiteY16" fmla="*/ 46933 h 59338"/>
                  <a:gd name="connsiteX17" fmla="*/ 23069 w 59341"/>
                  <a:gd name="connsiteY17" fmla="*/ 45951 h 59338"/>
                  <a:gd name="connsiteX18" fmla="*/ 15330 w 59341"/>
                  <a:gd name="connsiteY18" fmla="*/ 39597 h 59338"/>
                  <a:gd name="connsiteX19" fmla="*/ 12423 w 59341"/>
                  <a:gd name="connsiteY19" fmla="*/ 30015 h 59338"/>
                  <a:gd name="connsiteX20" fmla="*/ 17473 w 59341"/>
                  <a:gd name="connsiteY20" fmla="*/ 17817 h 59338"/>
                  <a:gd name="connsiteX21" fmla="*/ 29671 w 59341"/>
                  <a:gd name="connsiteY21" fmla="*/ 12765 h 5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41" h="59338">
                    <a:moveTo>
                      <a:pt x="29671" y="59339"/>
                    </a:moveTo>
                    <a:cubicBezTo>
                      <a:pt x="35536" y="59339"/>
                      <a:pt x="41273" y="57599"/>
                      <a:pt x="46156" y="54338"/>
                    </a:cubicBezTo>
                    <a:cubicBezTo>
                      <a:pt x="51033" y="51078"/>
                      <a:pt x="54838" y="46445"/>
                      <a:pt x="57084" y="41023"/>
                    </a:cubicBezTo>
                    <a:cubicBezTo>
                      <a:pt x="59330" y="35602"/>
                      <a:pt x="59914" y="29637"/>
                      <a:pt x="58772" y="23881"/>
                    </a:cubicBezTo>
                    <a:cubicBezTo>
                      <a:pt x="57623" y="18126"/>
                      <a:pt x="54800" y="12839"/>
                      <a:pt x="50648" y="8690"/>
                    </a:cubicBezTo>
                    <a:cubicBezTo>
                      <a:pt x="46503" y="4541"/>
                      <a:pt x="41215" y="1715"/>
                      <a:pt x="35459" y="570"/>
                    </a:cubicBezTo>
                    <a:cubicBezTo>
                      <a:pt x="29704" y="-575"/>
                      <a:pt x="23736" y="13"/>
                      <a:pt x="18320" y="2258"/>
                    </a:cubicBezTo>
                    <a:cubicBezTo>
                      <a:pt x="12898" y="4504"/>
                      <a:pt x="8265" y="8307"/>
                      <a:pt x="5005" y="13186"/>
                    </a:cubicBezTo>
                    <a:cubicBezTo>
                      <a:pt x="1739" y="18065"/>
                      <a:pt x="0" y="23801"/>
                      <a:pt x="0" y="29669"/>
                    </a:cubicBezTo>
                    <a:cubicBezTo>
                      <a:pt x="0" y="37538"/>
                      <a:pt x="3125" y="45084"/>
                      <a:pt x="8695" y="50649"/>
                    </a:cubicBezTo>
                    <a:cubicBezTo>
                      <a:pt x="14258" y="56213"/>
                      <a:pt x="21804" y="59339"/>
                      <a:pt x="29671" y="59339"/>
                    </a:cubicBezTo>
                    <a:close/>
                    <a:moveTo>
                      <a:pt x="29671" y="12765"/>
                    </a:moveTo>
                    <a:cubicBezTo>
                      <a:pt x="33085" y="12765"/>
                      <a:pt x="36416" y="13777"/>
                      <a:pt x="39252" y="15672"/>
                    </a:cubicBezTo>
                    <a:cubicBezTo>
                      <a:pt x="42088" y="17567"/>
                      <a:pt x="44302" y="20261"/>
                      <a:pt x="45611" y="23413"/>
                    </a:cubicBezTo>
                    <a:cubicBezTo>
                      <a:pt x="46914" y="26565"/>
                      <a:pt x="47254" y="30033"/>
                      <a:pt x="46586" y="33379"/>
                    </a:cubicBezTo>
                    <a:cubicBezTo>
                      <a:pt x="45925" y="36726"/>
                      <a:pt x="44283" y="39799"/>
                      <a:pt x="41870" y="42212"/>
                    </a:cubicBezTo>
                    <a:cubicBezTo>
                      <a:pt x="39457" y="44624"/>
                      <a:pt x="36384" y="46267"/>
                      <a:pt x="33034" y="46933"/>
                    </a:cubicBezTo>
                    <a:cubicBezTo>
                      <a:pt x="29691" y="47598"/>
                      <a:pt x="26219" y="47257"/>
                      <a:pt x="23069" y="45951"/>
                    </a:cubicBezTo>
                    <a:cubicBezTo>
                      <a:pt x="19918" y="44646"/>
                      <a:pt x="17223" y="42434"/>
                      <a:pt x="15330" y="39597"/>
                    </a:cubicBezTo>
                    <a:cubicBezTo>
                      <a:pt x="13431" y="36761"/>
                      <a:pt x="12423" y="33426"/>
                      <a:pt x="12423" y="30015"/>
                    </a:cubicBezTo>
                    <a:cubicBezTo>
                      <a:pt x="12423" y="25439"/>
                      <a:pt x="14239" y="21052"/>
                      <a:pt x="17473" y="17817"/>
                    </a:cubicBezTo>
                    <a:cubicBezTo>
                      <a:pt x="20707" y="14582"/>
                      <a:pt x="25096" y="12765"/>
                      <a:pt x="29671" y="12765"/>
                    </a:cubicBezTo>
                    <a:close/>
                  </a:path>
                </a:pathLst>
              </a:custGeom>
              <a:solidFill>
                <a:srgbClr val="2D5967"/>
              </a:solidFill>
              <a:ln w="6417" cap="flat">
                <a:noFill/>
                <a:prstDash val="solid"/>
                <a:miter/>
              </a:ln>
            </p:spPr>
            <p:txBody>
              <a:bodyPr rtlCol="0" anchor="ctr"/>
              <a:lstStyle/>
              <a:p>
                <a:endParaRPr lang="en-US" sz="810"/>
              </a:p>
            </p:txBody>
          </p:sp>
        </p:grpSp>
        <p:sp>
          <p:nvSpPr>
            <p:cNvPr id="53" name="TextBox 52">
              <a:extLst>
                <a:ext uri="{FF2B5EF4-FFF2-40B4-BE49-F238E27FC236}">
                  <a16:creationId xmlns:a16="http://schemas.microsoft.com/office/drawing/2014/main" id="{5004ADFC-9680-B07E-B99C-0BF708E42312}"/>
                </a:ext>
              </a:extLst>
            </p:cNvPr>
            <p:cNvSpPr txBox="1"/>
            <p:nvPr/>
          </p:nvSpPr>
          <p:spPr>
            <a:xfrm>
              <a:off x="1699046" y="1721737"/>
              <a:ext cx="37542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IAM</a:t>
              </a:r>
            </a:p>
          </p:txBody>
        </p:sp>
      </p:grpSp>
      <p:grpSp>
        <p:nvGrpSpPr>
          <p:cNvPr id="54" name="Graphic 3">
            <a:extLst>
              <a:ext uri="{FF2B5EF4-FFF2-40B4-BE49-F238E27FC236}">
                <a16:creationId xmlns:a16="http://schemas.microsoft.com/office/drawing/2014/main" id="{22834DB1-4A1F-7158-6C87-927D91550025}"/>
              </a:ext>
            </a:extLst>
          </p:cNvPr>
          <p:cNvGrpSpPr/>
          <p:nvPr/>
        </p:nvGrpSpPr>
        <p:grpSpPr>
          <a:xfrm>
            <a:off x="2327742" y="1377211"/>
            <a:ext cx="401072" cy="561508"/>
            <a:chOff x="2327742" y="1377211"/>
            <a:chExt cx="401072" cy="561508"/>
          </a:xfrm>
        </p:grpSpPr>
        <p:grpSp>
          <p:nvGrpSpPr>
            <p:cNvPr id="55" name="Graphic 3">
              <a:extLst>
                <a:ext uri="{FF2B5EF4-FFF2-40B4-BE49-F238E27FC236}">
                  <a16:creationId xmlns:a16="http://schemas.microsoft.com/office/drawing/2014/main" id="{A31A4DC8-031B-21EB-301E-E8FA68707D90}"/>
                </a:ext>
              </a:extLst>
            </p:cNvPr>
            <p:cNvGrpSpPr/>
            <p:nvPr/>
          </p:nvGrpSpPr>
          <p:grpSpPr>
            <a:xfrm>
              <a:off x="2337487" y="1377211"/>
              <a:ext cx="377223" cy="385010"/>
              <a:chOff x="2337487" y="1377211"/>
              <a:chExt cx="377223" cy="385010"/>
            </a:xfrm>
          </p:grpSpPr>
          <p:sp>
            <p:nvSpPr>
              <p:cNvPr id="56" name="Freeform: Shape 55">
                <a:extLst>
                  <a:ext uri="{FF2B5EF4-FFF2-40B4-BE49-F238E27FC236}">
                    <a16:creationId xmlns:a16="http://schemas.microsoft.com/office/drawing/2014/main" id="{BE196563-589F-0459-BA7E-1B012AF2C6D1}"/>
                  </a:ext>
                </a:extLst>
              </p:cNvPr>
              <p:cNvSpPr/>
              <p:nvPr/>
            </p:nvSpPr>
            <p:spPr>
              <a:xfrm>
                <a:off x="2342069" y="1381795"/>
                <a:ext cx="368053" cy="375844"/>
              </a:xfrm>
              <a:custGeom>
                <a:avLst/>
                <a:gdLst>
                  <a:gd name="connsiteX0" fmla="*/ 3 w 368053"/>
                  <a:gd name="connsiteY0" fmla="*/ 375845 h 375844"/>
                  <a:gd name="connsiteX1" fmla="*/ 3 w 368053"/>
                  <a:gd name="connsiteY1" fmla="*/ 314425 h 375844"/>
                  <a:gd name="connsiteX2" fmla="*/ 27877 w 368053"/>
                  <a:gd name="connsiteY2" fmla="*/ 245565 h 375844"/>
                  <a:gd name="connsiteX3" fmla="*/ 96255 w 368053"/>
                  <a:gd name="connsiteY3" fmla="*/ 216522 h 375844"/>
                  <a:gd name="connsiteX4" fmla="*/ 124855 w 368053"/>
                  <a:gd name="connsiteY4" fmla="*/ 216522 h 375844"/>
                  <a:gd name="connsiteX5" fmla="*/ 124855 w 368053"/>
                  <a:gd name="connsiteY5" fmla="*/ 181871 h 375844"/>
                  <a:gd name="connsiteX6" fmla="*/ 106124 w 368053"/>
                  <a:gd name="connsiteY6" fmla="*/ 154303 h 375844"/>
                  <a:gd name="connsiteX7" fmla="*/ 99464 w 368053"/>
                  <a:gd name="connsiteY7" fmla="*/ 121645 h 375844"/>
                  <a:gd name="connsiteX8" fmla="*/ 99464 w 368053"/>
                  <a:gd name="connsiteY8" fmla="*/ 65085 h 375844"/>
                  <a:gd name="connsiteX9" fmla="*/ 159140 w 368053"/>
                  <a:gd name="connsiteY9" fmla="*/ 0 h 375844"/>
                  <a:gd name="connsiteX10" fmla="*/ 268592 w 368053"/>
                  <a:gd name="connsiteY10" fmla="*/ 0 h 375844"/>
                  <a:gd name="connsiteX11" fmla="*/ 268592 w 368053"/>
                  <a:gd name="connsiteY11" fmla="*/ 121645 h 375844"/>
                  <a:gd name="connsiteX12" fmla="*/ 261707 w 368053"/>
                  <a:gd name="connsiteY12" fmla="*/ 154041 h 375844"/>
                  <a:gd name="connsiteX13" fmla="*/ 242925 w 368053"/>
                  <a:gd name="connsiteY13" fmla="*/ 181321 h 375844"/>
                  <a:gd name="connsiteX14" fmla="*/ 242925 w 368053"/>
                  <a:gd name="connsiteY14" fmla="*/ 216522 h 375844"/>
                  <a:gd name="connsiteX15" fmla="*/ 269606 w 368053"/>
                  <a:gd name="connsiteY15" fmla="*/ 216522 h 375844"/>
                  <a:gd name="connsiteX16" fmla="*/ 307196 w 368053"/>
                  <a:gd name="connsiteY16" fmla="*/ 223890 h 375844"/>
                  <a:gd name="connsiteX17" fmla="*/ 339107 w 368053"/>
                  <a:gd name="connsiteY17" fmla="*/ 245084 h 375844"/>
                  <a:gd name="connsiteX18" fmla="*/ 360475 w 368053"/>
                  <a:gd name="connsiteY18" fmla="*/ 276875 h 375844"/>
                  <a:gd name="connsiteX19" fmla="*/ 368054 w 368053"/>
                  <a:gd name="connsiteY19" fmla="*/ 314425 h 375844"/>
                  <a:gd name="connsiteX20" fmla="*/ 368054 w 368053"/>
                  <a:gd name="connsiteY20" fmla="*/ 375845 h 375844"/>
                  <a:gd name="connsiteX21" fmla="*/ 3 w 368053"/>
                  <a:gd name="connsiteY21"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8053" h="375844">
                    <a:moveTo>
                      <a:pt x="3" y="375845"/>
                    </a:moveTo>
                    <a:lnTo>
                      <a:pt x="3" y="314425"/>
                    </a:lnTo>
                    <a:cubicBezTo>
                      <a:pt x="-190" y="288685"/>
                      <a:pt x="9833" y="263920"/>
                      <a:pt x="27877" y="245565"/>
                    </a:cubicBezTo>
                    <a:cubicBezTo>
                      <a:pt x="45928" y="227209"/>
                      <a:pt x="70517" y="216764"/>
                      <a:pt x="96255" y="216522"/>
                    </a:cubicBezTo>
                    <a:lnTo>
                      <a:pt x="124855" y="216522"/>
                    </a:lnTo>
                    <a:lnTo>
                      <a:pt x="124855" y="181871"/>
                    </a:lnTo>
                    <a:cubicBezTo>
                      <a:pt x="116853" y="174012"/>
                      <a:pt x="110481" y="164641"/>
                      <a:pt x="106124" y="154303"/>
                    </a:cubicBezTo>
                    <a:cubicBezTo>
                      <a:pt x="101767" y="143964"/>
                      <a:pt x="99502" y="132864"/>
                      <a:pt x="99464" y="121645"/>
                    </a:cubicBezTo>
                    <a:lnTo>
                      <a:pt x="99464" y="65085"/>
                    </a:lnTo>
                    <a:cubicBezTo>
                      <a:pt x="99464" y="24934"/>
                      <a:pt x="122385" y="0"/>
                      <a:pt x="159140" y="0"/>
                    </a:cubicBezTo>
                    <a:lnTo>
                      <a:pt x="268592" y="0"/>
                    </a:lnTo>
                    <a:lnTo>
                      <a:pt x="268592" y="121645"/>
                    </a:lnTo>
                    <a:cubicBezTo>
                      <a:pt x="268451" y="132791"/>
                      <a:pt x="266115" y="143801"/>
                      <a:pt x="261707" y="154041"/>
                    </a:cubicBezTo>
                    <a:cubicBezTo>
                      <a:pt x="257305" y="164282"/>
                      <a:pt x="250920" y="173552"/>
                      <a:pt x="242925" y="181321"/>
                    </a:cubicBezTo>
                    <a:lnTo>
                      <a:pt x="242925" y="216522"/>
                    </a:lnTo>
                    <a:lnTo>
                      <a:pt x="269606" y="216522"/>
                    </a:lnTo>
                    <a:cubicBezTo>
                      <a:pt x="282498" y="216486"/>
                      <a:pt x="295267" y="218989"/>
                      <a:pt x="307196" y="223890"/>
                    </a:cubicBezTo>
                    <a:cubicBezTo>
                      <a:pt x="319119" y="228791"/>
                      <a:pt x="329963" y="235992"/>
                      <a:pt x="339107" y="245084"/>
                    </a:cubicBezTo>
                    <a:cubicBezTo>
                      <a:pt x="348251" y="254174"/>
                      <a:pt x="355508" y="264977"/>
                      <a:pt x="360475" y="276875"/>
                    </a:cubicBezTo>
                    <a:cubicBezTo>
                      <a:pt x="365448" y="288773"/>
                      <a:pt x="368021" y="301532"/>
                      <a:pt x="368054" y="314425"/>
                    </a:cubicBezTo>
                    <a:lnTo>
                      <a:pt x="368054" y="375845"/>
                    </a:lnTo>
                    <a:lnTo>
                      <a:pt x="3" y="375845"/>
                    </a:lnTo>
                    <a:close/>
                  </a:path>
                </a:pathLst>
              </a:custGeom>
              <a:solidFill>
                <a:srgbClr val="FFFFFF"/>
              </a:solidFill>
              <a:ln w="6417" cap="flat">
                <a:noFill/>
                <a:prstDash val="solid"/>
                <a:miter/>
              </a:ln>
            </p:spPr>
            <p:txBody>
              <a:bodyPr rtlCol="0" anchor="ctr"/>
              <a:lstStyle/>
              <a:p>
                <a:endParaRPr lang="en-US" sz="810"/>
              </a:p>
            </p:txBody>
          </p:sp>
          <p:sp>
            <p:nvSpPr>
              <p:cNvPr id="57" name="Freeform: Shape 56">
                <a:extLst>
                  <a:ext uri="{FF2B5EF4-FFF2-40B4-BE49-F238E27FC236}">
                    <a16:creationId xmlns:a16="http://schemas.microsoft.com/office/drawing/2014/main" id="{07633D41-AC78-022A-DA11-653A3859AAE0}"/>
                  </a:ext>
                </a:extLst>
              </p:cNvPr>
              <p:cNvSpPr/>
              <p:nvPr/>
            </p:nvSpPr>
            <p:spPr>
              <a:xfrm>
                <a:off x="2337487" y="1377211"/>
                <a:ext cx="377223" cy="385010"/>
              </a:xfrm>
              <a:custGeom>
                <a:avLst/>
                <a:gdLst>
                  <a:gd name="connsiteX0" fmla="*/ 268503 w 377223"/>
                  <a:gd name="connsiteY0" fmla="*/ 9167 h 385010"/>
                  <a:gd name="connsiteX1" fmla="*/ 268503 w 377223"/>
                  <a:gd name="connsiteY1" fmla="*/ 126228 h 385010"/>
                  <a:gd name="connsiteX2" fmla="*/ 261752 w 377223"/>
                  <a:gd name="connsiteY2" fmla="*/ 157718 h 385010"/>
                  <a:gd name="connsiteX3" fmla="*/ 243111 w 377223"/>
                  <a:gd name="connsiteY3" fmla="*/ 183980 h 385010"/>
                  <a:gd name="connsiteX4" fmla="*/ 243111 w 377223"/>
                  <a:gd name="connsiteY4" fmla="*/ 225689 h 385010"/>
                  <a:gd name="connsiteX5" fmla="*/ 274368 w 377223"/>
                  <a:gd name="connsiteY5" fmla="*/ 225689 h 385010"/>
                  <a:gd name="connsiteX6" fmla="*/ 310167 w 377223"/>
                  <a:gd name="connsiteY6" fmla="*/ 232737 h 385010"/>
                  <a:gd name="connsiteX7" fmla="*/ 340538 w 377223"/>
                  <a:gd name="connsiteY7" fmla="*/ 252946 h 385010"/>
                  <a:gd name="connsiteX8" fmla="*/ 360867 w 377223"/>
                  <a:gd name="connsiteY8" fmla="*/ 283241 h 385010"/>
                  <a:gd name="connsiteX9" fmla="*/ 368053 w 377223"/>
                  <a:gd name="connsiteY9" fmla="*/ 319009 h 385010"/>
                  <a:gd name="connsiteX10" fmla="*/ 368053 w 377223"/>
                  <a:gd name="connsiteY10" fmla="*/ 375841 h 385010"/>
                  <a:gd name="connsiteX11" fmla="*/ 9172 w 377223"/>
                  <a:gd name="connsiteY11" fmla="*/ 375841 h 385010"/>
                  <a:gd name="connsiteX12" fmla="*/ 9172 w 377223"/>
                  <a:gd name="connsiteY12" fmla="*/ 319009 h 385010"/>
                  <a:gd name="connsiteX13" fmla="*/ 35706 w 377223"/>
                  <a:gd name="connsiteY13" fmla="*/ 253390 h 385010"/>
                  <a:gd name="connsiteX14" fmla="*/ 100837 w 377223"/>
                  <a:gd name="connsiteY14" fmla="*/ 225689 h 385010"/>
                  <a:gd name="connsiteX15" fmla="*/ 134025 w 377223"/>
                  <a:gd name="connsiteY15" fmla="*/ 225689 h 385010"/>
                  <a:gd name="connsiteX16" fmla="*/ 134025 w 377223"/>
                  <a:gd name="connsiteY16" fmla="*/ 184530 h 385010"/>
                  <a:gd name="connsiteX17" fmla="*/ 115268 w 377223"/>
                  <a:gd name="connsiteY17" fmla="*/ 158020 h 385010"/>
                  <a:gd name="connsiteX18" fmla="*/ 108633 w 377223"/>
                  <a:gd name="connsiteY18" fmla="*/ 126228 h 385010"/>
                  <a:gd name="connsiteX19" fmla="*/ 108633 w 377223"/>
                  <a:gd name="connsiteY19" fmla="*/ 69668 h 385010"/>
                  <a:gd name="connsiteX20" fmla="*/ 163632 w 377223"/>
                  <a:gd name="connsiteY20" fmla="*/ 9167 h 385010"/>
                  <a:gd name="connsiteX21" fmla="*/ 268503 w 377223"/>
                  <a:gd name="connsiteY21" fmla="*/ 9167 h 385010"/>
                  <a:gd name="connsiteX22" fmla="*/ 277672 w 377223"/>
                  <a:gd name="connsiteY22" fmla="*/ 0 h 385010"/>
                  <a:gd name="connsiteX23" fmla="*/ 163722 w 377223"/>
                  <a:gd name="connsiteY23" fmla="*/ 0 h 385010"/>
                  <a:gd name="connsiteX24" fmla="*/ 99554 w 377223"/>
                  <a:gd name="connsiteY24" fmla="*/ 69668 h 385010"/>
                  <a:gd name="connsiteX25" fmla="*/ 99554 w 377223"/>
                  <a:gd name="connsiteY25" fmla="*/ 126228 h 385010"/>
                  <a:gd name="connsiteX26" fmla="*/ 124951 w 377223"/>
                  <a:gd name="connsiteY26" fmla="*/ 188380 h 385010"/>
                  <a:gd name="connsiteX27" fmla="*/ 124951 w 377223"/>
                  <a:gd name="connsiteY27" fmla="*/ 216523 h 385010"/>
                  <a:gd name="connsiteX28" fmla="*/ 100837 w 377223"/>
                  <a:gd name="connsiteY28" fmla="*/ 216523 h 385010"/>
                  <a:gd name="connsiteX29" fmla="*/ 29225 w 377223"/>
                  <a:gd name="connsiteY29" fmla="*/ 246907 h 385010"/>
                  <a:gd name="connsiteX30" fmla="*/ 3 w 377223"/>
                  <a:gd name="connsiteY30" fmla="*/ 319009 h 385010"/>
                  <a:gd name="connsiteX31" fmla="*/ 3 w 377223"/>
                  <a:gd name="connsiteY31" fmla="*/ 385011 h 385010"/>
                  <a:gd name="connsiteX32" fmla="*/ 377223 w 377223"/>
                  <a:gd name="connsiteY32" fmla="*/ 385011 h 385010"/>
                  <a:gd name="connsiteX33" fmla="*/ 377223 w 377223"/>
                  <a:gd name="connsiteY33" fmla="*/ 319009 h 385010"/>
                  <a:gd name="connsiteX34" fmla="*/ 347026 w 377223"/>
                  <a:gd name="connsiteY34" fmla="*/ 246524 h 385010"/>
                  <a:gd name="connsiteX35" fmla="*/ 274464 w 377223"/>
                  <a:gd name="connsiteY35" fmla="*/ 216523 h 385010"/>
                  <a:gd name="connsiteX36" fmla="*/ 252371 w 377223"/>
                  <a:gd name="connsiteY36" fmla="*/ 216523 h 385010"/>
                  <a:gd name="connsiteX37" fmla="*/ 252371 w 377223"/>
                  <a:gd name="connsiteY37" fmla="*/ 187830 h 385010"/>
                  <a:gd name="connsiteX38" fmla="*/ 277762 w 377223"/>
                  <a:gd name="connsiteY38" fmla="*/ 126228 h 385010"/>
                  <a:gd name="connsiteX39" fmla="*/ 277762 w 377223"/>
                  <a:gd name="connsiteY39" fmla="*/ 0 h 385010"/>
                  <a:gd name="connsiteX40" fmla="*/ 277672 w 377223"/>
                  <a:gd name="connsiteY40"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77223" h="385010">
                    <a:moveTo>
                      <a:pt x="268503" y="9167"/>
                    </a:moveTo>
                    <a:lnTo>
                      <a:pt x="268503" y="126228"/>
                    </a:lnTo>
                    <a:cubicBezTo>
                      <a:pt x="268413" y="137075"/>
                      <a:pt x="266116" y="147790"/>
                      <a:pt x="261752" y="157718"/>
                    </a:cubicBezTo>
                    <a:cubicBezTo>
                      <a:pt x="257389" y="167648"/>
                      <a:pt x="251042" y="176583"/>
                      <a:pt x="243111" y="183980"/>
                    </a:cubicBezTo>
                    <a:lnTo>
                      <a:pt x="243111" y="225689"/>
                    </a:lnTo>
                    <a:lnTo>
                      <a:pt x="274368" y="225689"/>
                    </a:lnTo>
                    <a:cubicBezTo>
                      <a:pt x="286650" y="225666"/>
                      <a:pt x="298809" y="228060"/>
                      <a:pt x="310167" y="232737"/>
                    </a:cubicBezTo>
                    <a:cubicBezTo>
                      <a:pt x="321519" y="237414"/>
                      <a:pt x="331843" y="244281"/>
                      <a:pt x="340538" y="252946"/>
                    </a:cubicBezTo>
                    <a:cubicBezTo>
                      <a:pt x="349239" y="261611"/>
                      <a:pt x="356144" y="271906"/>
                      <a:pt x="360867" y="283241"/>
                    </a:cubicBezTo>
                    <a:cubicBezTo>
                      <a:pt x="365590" y="294576"/>
                      <a:pt x="368034" y="306730"/>
                      <a:pt x="368053" y="319009"/>
                    </a:cubicBezTo>
                    <a:lnTo>
                      <a:pt x="368053" y="375841"/>
                    </a:lnTo>
                    <a:lnTo>
                      <a:pt x="9172" y="375841"/>
                    </a:lnTo>
                    <a:lnTo>
                      <a:pt x="9172" y="319009"/>
                    </a:lnTo>
                    <a:cubicBezTo>
                      <a:pt x="8973" y="294485"/>
                      <a:pt x="18515" y="270885"/>
                      <a:pt x="35706" y="253390"/>
                    </a:cubicBezTo>
                    <a:cubicBezTo>
                      <a:pt x="52890" y="235893"/>
                      <a:pt x="76318" y="225931"/>
                      <a:pt x="100837" y="225689"/>
                    </a:cubicBezTo>
                    <a:lnTo>
                      <a:pt x="134025" y="225689"/>
                    </a:lnTo>
                    <a:lnTo>
                      <a:pt x="134025" y="184530"/>
                    </a:lnTo>
                    <a:cubicBezTo>
                      <a:pt x="126017" y="177073"/>
                      <a:pt x="119632" y="168049"/>
                      <a:pt x="115268" y="158020"/>
                    </a:cubicBezTo>
                    <a:cubicBezTo>
                      <a:pt x="110899" y="147990"/>
                      <a:pt x="108640" y="137168"/>
                      <a:pt x="108633" y="126228"/>
                    </a:cubicBezTo>
                    <a:lnTo>
                      <a:pt x="108633" y="69668"/>
                    </a:lnTo>
                    <a:cubicBezTo>
                      <a:pt x="108633" y="31809"/>
                      <a:pt x="129257" y="9167"/>
                      <a:pt x="163632" y="9167"/>
                    </a:cubicBezTo>
                    <a:lnTo>
                      <a:pt x="268503" y="9167"/>
                    </a:lnTo>
                    <a:close/>
                    <a:moveTo>
                      <a:pt x="277672" y="0"/>
                    </a:moveTo>
                    <a:lnTo>
                      <a:pt x="163722" y="0"/>
                    </a:lnTo>
                    <a:cubicBezTo>
                      <a:pt x="124124" y="0"/>
                      <a:pt x="99554" y="26675"/>
                      <a:pt x="99554" y="69668"/>
                    </a:cubicBezTo>
                    <a:lnTo>
                      <a:pt x="99554" y="126228"/>
                    </a:lnTo>
                    <a:cubicBezTo>
                      <a:pt x="99605" y="149462"/>
                      <a:pt x="108710" y="171761"/>
                      <a:pt x="124951" y="188380"/>
                    </a:cubicBezTo>
                    <a:lnTo>
                      <a:pt x="124951" y="216523"/>
                    </a:lnTo>
                    <a:lnTo>
                      <a:pt x="100837" y="216523"/>
                    </a:lnTo>
                    <a:cubicBezTo>
                      <a:pt x="73886" y="216765"/>
                      <a:pt x="48129" y="227693"/>
                      <a:pt x="29225" y="246907"/>
                    </a:cubicBezTo>
                    <a:cubicBezTo>
                      <a:pt x="10314" y="266123"/>
                      <a:pt x="-190" y="292054"/>
                      <a:pt x="3" y="319009"/>
                    </a:cubicBezTo>
                    <a:lnTo>
                      <a:pt x="3" y="385011"/>
                    </a:lnTo>
                    <a:lnTo>
                      <a:pt x="377223" y="385011"/>
                    </a:lnTo>
                    <a:lnTo>
                      <a:pt x="377223" y="319009"/>
                    </a:lnTo>
                    <a:cubicBezTo>
                      <a:pt x="377152" y="291803"/>
                      <a:pt x="366289" y="265736"/>
                      <a:pt x="347026" y="246524"/>
                    </a:cubicBezTo>
                    <a:cubicBezTo>
                      <a:pt x="327762" y="227312"/>
                      <a:pt x="301665" y="216522"/>
                      <a:pt x="274464" y="216523"/>
                    </a:cubicBezTo>
                    <a:lnTo>
                      <a:pt x="252371" y="216523"/>
                    </a:lnTo>
                    <a:lnTo>
                      <a:pt x="252371" y="187830"/>
                    </a:lnTo>
                    <a:cubicBezTo>
                      <a:pt x="268451" y="171332"/>
                      <a:pt x="277544" y="149266"/>
                      <a:pt x="277762" y="126228"/>
                    </a:cubicBezTo>
                    <a:lnTo>
                      <a:pt x="277762" y="0"/>
                    </a:lnTo>
                    <a:lnTo>
                      <a:pt x="277672" y="0"/>
                    </a:lnTo>
                    <a:close/>
                  </a:path>
                </a:pathLst>
              </a:custGeom>
              <a:solidFill>
                <a:srgbClr val="FFFFFF"/>
              </a:solidFill>
              <a:ln w="6417" cap="flat">
                <a:noFill/>
                <a:prstDash val="solid"/>
                <a:miter/>
              </a:ln>
            </p:spPr>
            <p:txBody>
              <a:bodyPr rtlCol="0" anchor="ctr"/>
              <a:lstStyle/>
              <a:p>
                <a:endParaRPr lang="en-US" sz="810"/>
              </a:p>
            </p:txBody>
          </p:sp>
          <p:sp>
            <p:nvSpPr>
              <p:cNvPr id="58" name="Freeform: Shape 57">
                <a:extLst>
                  <a:ext uri="{FF2B5EF4-FFF2-40B4-BE49-F238E27FC236}">
                    <a16:creationId xmlns:a16="http://schemas.microsoft.com/office/drawing/2014/main" id="{F2755520-9B22-97D5-54E7-DC92F5949FDF}"/>
                  </a:ext>
                </a:extLst>
              </p:cNvPr>
              <p:cNvSpPr/>
              <p:nvPr/>
            </p:nvSpPr>
            <p:spPr>
              <a:xfrm>
                <a:off x="2346656" y="1386375"/>
                <a:ext cx="358884" cy="366676"/>
              </a:xfrm>
              <a:custGeom>
                <a:avLst/>
                <a:gdLst>
                  <a:gd name="connsiteX0" fmla="*/ 265294 w 358884"/>
                  <a:gd name="connsiteY0" fmla="*/ 216523 h 366676"/>
                  <a:gd name="connsiteX1" fmla="*/ 234032 w 358884"/>
                  <a:gd name="connsiteY1" fmla="*/ 216523 h 366676"/>
                  <a:gd name="connsiteX2" fmla="*/ 234032 w 358884"/>
                  <a:gd name="connsiteY2" fmla="*/ 174813 h 366676"/>
                  <a:gd name="connsiteX3" fmla="*/ 252679 w 358884"/>
                  <a:gd name="connsiteY3" fmla="*/ 148552 h 366676"/>
                  <a:gd name="connsiteX4" fmla="*/ 259423 w 358884"/>
                  <a:gd name="connsiteY4" fmla="*/ 117062 h 366676"/>
                  <a:gd name="connsiteX5" fmla="*/ 259423 w 358884"/>
                  <a:gd name="connsiteY5" fmla="*/ 0 h 366676"/>
                  <a:gd name="connsiteX6" fmla="*/ 154559 w 358884"/>
                  <a:gd name="connsiteY6" fmla="*/ 0 h 366676"/>
                  <a:gd name="connsiteX7" fmla="*/ 99554 w 358884"/>
                  <a:gd name="connsiteY7" fmla="*/ 60502 h 366676"/>
                  <a:gd name="connsiteX8" fmla="*/ 99554 w 358884"/>
                  <a:gd name="connsiteY8" fmla="*/ 117062 h 366676"/>
                  <a:gd name="connsiteX9" fmla="*/ 106189 w 358884"/>
                  <a:gd name="connsiteY9" fmla="*/ 148853 h 366676"/>
                  <a:gd name="connsiteX10" fmla="*/ 124945 w 358884"/>
                  <a:gd name="connsiteY10" fmla="*/ 175363 h 366676"/>
                  <a:gd name="connsiteX11" fmla="*/ 124945 w 358884"/>
                  <a:gd name="connsiteY11" fmla="*/ 216523 h 366676"/>
                  <a:gd name="connsiteX12" fmla="*/ 91674 w 358884"/>
                  <a:gd name="connsiteY12" fmla="*/ 216523 h 366676"/>
                  <a:gd name="connsiteX13" fmla="*/ 26537 w 358884"/>
                  <a:gd name="connsiteY13" fmla="*/ 244222 h 366676"/>
                  <a:gd name="connsiteX14" fmla="*/ 3 w 358884"/>
                  <a:gd name="connsiteY14" fmla="*/ 309842 h 366676"/>
                  <a:gd name="connsiteX15" fmla="*/ 3 w 358884"/>
                  <a:gd name="connsiteY15" fmla="*/ 366676 h 366676"/>
                  <a:gd name="connsiteX16" fmla="*/ 15583 w 358884"/>
                  <a:gd name="connsiteY16" fmla="*/ 366676 h 366676"/>
                  <a:gd name="connsiteX17" fmla="*/ 15583 w 358884"/>
                  <a:gd name="connsiteY17" fmla="*/ 309842 h 366676"/>
                  <a:gd name="connsiteX18" fmla="*/ 37554 w 358884"/>
                  <a:gd name="connsiteY18" fmla="*/ 255241 h 366676"/>
                  <a:gd name="connsiteX19" fmla="*/ 91674 w 358884"/>
                  <a:gd name="connsiteY19" fmla="*/ 232107 h 366676"/>
                  <a:gd name="connsiteX20" fmla="*/ 130996 w 358884"/>
                  <a:gd name="connsiteY20" fmla="*/ 232107 h 366676"/>
                  <a:gd name="connsiteX21" fmla="*/ 179399 w 358884"/>
                  <a:gd name="connsiteY21" fmla="*/ 284174 h 366676"/>
                  <a:gd name="connsiteX22" fmla="*/ 227891 w 358884"/>
                  <a:gd name="connsiteY22" fmla="*/ 231740 h 366676"/>
                  <a:gd name="connsiteX23" fmla="*/ 265294 w 358884"/>
                  <a:gd name="connsiteY23" fmla="*/ 231740 h 366676"/>
                  <a:gd name="connsiteX24" fmla="*/ 320383 w 358884"/>
                  <a:gd name="connsiteY24" fmla="*/ 254464 h 366676"/>
                  <a:gd name="connsiteX25" fmla="*/ 343304 w 358884"/>
                  <a:gd name="connsiteY25" fmla="*/ 309475 h 366676"/>
                  <a:gd name="connsiteX26" fmla="*/ 343304 w 358884"/>
                  <a:gd name="connsiteY26" fmla="*/ 366676 h 366676"/>
                  <a:gd name="connsiteX27" fmla="*/ 358884 w 358884"/>
                  <a:gd name="connsiteY27" fmla="*/ 366676 h 366676"/>
                  <a:gd name="connsiteX28" fmla="*/ 358884 w 358884"/>
                  <a:gd name="connsiteY28" fmla="*/ 309842 h 366676"/>
                  <a:gd name="connsiteX29" fmla="*/ 331401 w 358884"/>
                  <a:gd name="connsiteY29" fmla="*/ 243812 h 366676"/>
                  <a:gd name="connsiteX30" fmla="*/ 265294 w 358884"/>
                  <a:gd name="connsiteY30" fmla="*/ 216523 h 366676"/>
                  <a:gd name="connsiteX31" fmla="*/ 154097 w 358884"/>
                  <a:gd name="connsiteY31" fmla="*/ 15584 h 366676"/>
                  <a:gd name="connsiteX32" fmla="*/ 243843 w 358884"/>
                  <a:gd name="connsiteY32" fmla="*/ 15584 h 366676"/>
                  <a:gd name="connsiteX33" fmla="*/ 208730 w 358884"/>
                  <a:gd name="connsiteY33" fmla="*/ 52252 h 366676"/>
                  <a:gd name="connsiteX34" fmla="*/ 115416 w 358884"/>
                  <a:gd name="connsiteY34" fmla="*/ 52252 h 366676"/>
                  <a:gd name="connsiteX35" fmla="*/ 154097 w 358884"/>
                  <a:gd name="connsiteY35" fmla="*/ 15584 h 366676"/>
                  <a:gd name="connsiteX36" fmla="*/ 115044 w 358884"/>
                  <a:gd name="connsiteY36" fmla="*/ 117062 h 366676"/>
                  <a:gd name="connsiteX37" fmla="*/ 115044 w 358884"/>
                  <a:gd name="connsiteY37" fmla="*/ 68294 h 366676"/>
                  <a:gd name="connsiteX38" fmla="*/ 208730 w 358884"/>
                  <a:gd name="connsiteY38" fmla="*/ 68294 h 366676"/>
                  <a:gd name="connsiteX39" fmla="*/ 227653 w 358884"/>
                  <a:gd name="connsiteY39" fmla="*/ 65250 h 366676"/>
                  <a:gd name="connsiteX40" fmla="*/ 243843 w 358884"/>
                  <a:gd name="connsiteY40" fmla="*/ 55002 h 366676"/>
                  <a:gd name="connsiteX41" fmla="*/ 243843 w 358884"/>
                  <a:gd name="connsiteY41" fmla="*/ 117062 h 366676"/>
                  <a:gd name="connsiteX42" fmla="*/ 224734 w 358884"/>
                  <a:gd name="connsiteY42" fmla="*/ 162123 h 366676"/>
                  <a:gd name="connsiteX43" fmla="*/ 179675 w 358884"/>
                  <a:gd name="connsiteY43" fmla="*/ 181230 h 366676"/>
                  <a:gd name="connsiteX44" fmla="*/ 134301 w 358884"/>
                  <a:gd name="connsiteY44" fmla="*/ 162435 h 366676"/>
                  <a:gd name="connsiteX45" fmla="*/ 115506 w 358884"/>
                  <a:gd name="connsiteY45" fmla="*/ 117062 h 366676"/>
                  <a:gd name="connsiteX46" fmla="*/ 115044 w 358884"/>
                  <a:gd name="connsiteY46" fmla="*/ 117062 h 366676"/>
                  <a:gd name="connsiteX47" fmla="*/ 179675 w 358884"/>
                  <a:gd name="connsiteY47" fmla="*/ 261533 h 366676"/>
                  <a:gd name="connsiteX48" fmla="*/ 140711 w 358884"/>
                  <a:gd name="connsiteY48" fmla="*/ 219273 h 366676"/>
                  <a:gd name="connsiteX49" fmla="*/ 140711 w 358884"/>
                  <a:gd name="connsiteY49" fmla="*/ 186822 h 366676"/>
                  <a:gd name="connsiteX50" fmla="*/ 179675 w 358884"/>
                  <a:gd name="connsiteY50" fmla="*/ 196997 h 366676"/>
                  <a:gd name="connsiteX51" fmla="*/ 218728 w 358884"/>
                  <a:gd name="connsiteY51" fmla="*/ 186455 h 366676"/>
                  <a:gd name="connsiteX52" fmla="*/ 218728 w 358884"/>
                  <a:gd name="connsiteY52" fmla="*/ 219273 h 366676"/>
                  <a:gd name="connsiteX53" fmla="*/ 179675 w 358884"/>
                  <a:gd name="connsiteY53" fmla="*/ 261533 h 3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8884" h="366676">
                    <a:moveTo>
                      <a:pt x="265294" y="216523"/>
                    </a:moveTo>
                    <a:lnTo>
                      <a:pt x="234032" y="216523"/>
                    </a:lnTo>
                    <a:lnTo>
                      <a:pt x="234032" y="174813"/>
                    </a:lnTo>
                    <a:cubicBezTo>
                      <a:pt x="241969" y="167417"/>
                      <a:pt x="248309" y="158481"/>
                      <a:pt x="252679" y="148552"/>
                    </a:cubicBezTo>
                    <a:cubicBezTo>
                      <a:pt x="257043" y="138622"/>
                      <a:pt x="259340" y="127908"/>
                      <a:pt x="259423" y="117062"/>
                    </a:cubicBezTo>
                    <a:lnTo>
                      <a:pt x="259423" y="0"/>
                    </a:lnTo>
                    <a:lnTo>
                      <a:pt x="154559" y="0"/>
                    </a:lnTo>
                    <a:cubicBezTo>
                      <a:pt x="120088" y="0"/>
                      <a:pt x="99554" y="22642"/>
                      <a:pt x="99554" y="60502"/>
                    </a:cubicBezTo>
                    <a:lnTo>
                      <a:pt x="99554" y="117062"/>
                    </a:lnTo>
                    <a:cubicBezTo>
                      <a:pt x="99560" y="128001"/>
                      <a:pt x="101819" y="138823"/>
                      <a:pt x="106189" y="148853"/>
                    </a:cubicBezTo>
                    <a:cubicBezTo>
                      <a:pt x="110559" y="158883"/>
                      <a:pt x="116944" y="167906"/>
                      <a:pt x="124945" y="175363"/>
                    </a:cubicBezTo>
                    <a:lnTo>
                      <a:pt x="124945" y="216523"/>
                    </a:lnTo>
                    <a:lnTo>
                      <a:pt x="91674" y="216523"/>
                    </a:lnTo>
                    <a:cubicBezTo>
                      <a:pt x="67149" y="216765"/>
                      <a:pt x="43721" y="226727"/>
                      <a:pt x="26537" y="244222"/>
                    </a:cubicBezTo>
                    <a:cubicBezTo>
                      <a:pt x="9352" y="261718"/>
                      <a:pt x="-196" y="285318"/>
                      <a:pt x="3" y="309842"/>
                    </a:cubicBezTo>
                    <a:lnTo>
                      <a:pt x="3" y="366676"/>
                    </a:lnTo>
                    <a:lnTo>
                      <a:pt x="15583" y="366676"/>
                    </a:lnTo>
                    <a:lnTo>
                      <a:pt x="15583" y="309842"/>
                    </a:lnTo>
                    <a:cubicBezTo>
                      <a:pt x="15391" y="289451"/>
                      <a:pt x="23290" y="269815"/>
                      <a:pt x="37554" y="255241"/>
                    </a:cubicBezTo>
                    <a:cubicBezTo>
                      <a:pt x="51819" y="240668"/>
                      <a:pt x="71281" y="232348"/>
                      <a:pt x="91674" y="232107"/>
                    </a:cubicBezTo>
                    <a:lnTo>
                      <a:pt x="130996" y="232107"/>
                    </a:lnTo>
                    <a:lnTo>
                      <a:pt x="179399" y="284174"/>
                    </a:lnTo>
                    <a:lnTo>
                      <a:pt x="227891" y="231740"/>
                    </a:lnTo>
                    <a:lnTo>
                      <a:pt x="265294" y="231740"/>
                    </a:lnTo>
                    <a:cubicBezTo>
                      <a:pt x="285944" y="231715"/>
                      <a:pt x="305759" y="239889"/>
                      <a:pt x="320383" y="254464"/>
                    </a:cubicBezTo>
                    <a:cubicBezTo>
                      <a:pt x="335013" y="269040"/>
                      <a:pt x="343253" y="288826"/>
                      <a:pt x="343304" y="309475"/>
                    </a:cubicBezTo>
                    <a:lnTo>
                      <a:pt x="343304" y="366676"/>
                    </a:lnTo>
                    <a:lnTo>
                      <a:pt x="358884" y="366676"/>
                    </a:lnTo>
                    <a:lnTo>
                      <a:pt x="358884" y="309842"/>
                    </a:lnTo>
                    <a:cubicBezTo>
                      <a:pt x="358839" y="285059"/>
                      <a:pt x="348951" y="261310"/>
                      <a:pt x="331401" y="243812"/>
                    </a:cubicBezTo>
                    <a:cubicBezTo>
                      <a:pt x="313857" y="226314"/>
                      <a:pt x="290076" y="216498"/>
                      <a:pt x="265294" y="216523"/>
                    </a:cubicBezTo>
                    <a:close/>
                    <a:moveTo>
                      <a:pt x="154097" y="15584"/>
                    </a:moveTo>
                    <a:lnTo>
                      <a:pt x="243843" y="15584"/>
                    </a:lnTo>
                    <a:cubicBezTo>
                      <a:pt x="241828" y="40243"/>
                      <a:pt x="229816" y="52252"/>
                      <a:pt x="208730" y="52252"/>
                    </a:cubicBezTo>
                    <a:lnTo>
                      <a:pt x="115416" y="52252"/>
                    </a:lnTo>
                    <a:cubicBezTo>
                      <a:pt x="117155" y="33918"/>
                      <a:pt x="125497" y="15584"/>
                      <a:pt x="154097" y="15584"/>
                    </a:cubicBezTo>
                    <a:close/>
                    <a:moveTo>
                      <a:pt x="115044" y="117062"/>
                    </a:moveTo>
                    <a:lnTo>
                      <a:pt x="115044" y="68294"/>
                    </a:lnTo>
                    <a:lnTo>
                      <a:pt x="208730" y="68294"/>
                    </a:lnTo>
                    <a:cubicBezTo>
                      <a:pt x="215179" y="68570"/>
                      <a:pt x="221615" y="67534"/>
                      <a:pt x="227653" y="65250"/>
                    </a:cubicBezTo>
                    <a:cubicBezTo>
                      <a:pt x="233685" y="62965"/>
                      <a:pt x="239197" y="59478"/>
                      <a:pt x="243843" y="55002"/>
                    </a:cubicBezTo>
                    <a:lnTo>
                      <a:pt x="243843" y="117062"/>
                    </a:lnTo>
                    <a:cubicBezTo>
                      <a:pt x="243561" y="133992"/>
                      <a:pt x="236708" y="150150"/>
                      <a:pt x="224734" y="162123"/>
                    </a:cubicBezTo>
                    <a:cubicBezTo>
                      <a:pt x="212760" y="174095"/>
                      <a:pt x="196602" y="180947"/>
                      <a:pt x="179675" y="181230"/>
                    </a:cubicBezTo>
                    <a:cubicBezTo>
                      <a:pt x="162657" y="181230"/>
                      <a:pt x="146333" y="174469"/>
                      <a:pt x="134301" y="162435"/>
                    </a:cubicBezTo>
                    <a:cubicBezTo>
                      <a:pt x="122263" y="150402"/>
                      <a:pt x="115506" y="134080"/>
                      <a:pt x="115506" y="117062"/>
                    </a:cubicBezTo>
                    <a:lnTo>
                      <a:pt x="115044" y="117062"/>
                    </a:lnTo>
                    <a:close/>
                    <a:moveTo>
                      <a:pt x="179675" y="261533"/>
                    </a:moveTo>
                    <a:lnTo>
                      <a:pt x="140711" y="219273"/>
                    </a:lnTo>
                    <a:lnTo>
                      <a:pt x="140711" y="186822"/>
                    </a:lnTo>
                    <a:cubicBezTo>
                      <a:pt x="152621" y="193475"/>
                      <a:pt x="166032" y="196977"/>
                      <a:pt x="179675" y="196997"/>
                    </a:cubicBezTo>
                    <a:cubicBezTo>
                      <a:pt x="193394" y="196973"/>
                      <a:pt x="206863" y="193338"/>
                      <a:pt x="218728" y="186455"/>
                    </a:cubicBezTo>
                    <a:lnTo>
                      <a:pt x="218728" y="219273"/>
                    </a:lnTo>
                    <a:lnTo>
                      <a:pt x="179675" y="261533"/>
                    </a:lnTo>
                    <a:close/>
                  </a:path>
                </a:pathLst>
              </a:custGeom>
              <a:solidFill>
                <a:srgbClr val="2C5967"/>
              </a:solidFill>
              <a:ln w="6417" cap="flat">
                <a:noFill/>
                <a:prstDash val="solid"/>
                <a:miter/>
              </a:ln>
            </p:spPr>
            <p:txBody>
              <a:bodyPr rtlCol="0" anchor="ctr"/>
              <a:lstStyle/>
              <a:p>
                <a:endParaRPr lang="en-US" sz="810"/>
              </a:p>
            </p:txBody>
          </p:sp>
        </p:grpSp>
        <p:sp>
          <p:nvSpPr>
            <p:cNvPr id="59" name="TextBox 58">
              <a:extLst>
                <a:ext uri="{FF2B5EF4-FFF2-40B4-BE49-F238E27FC236}">
                  <a16:creationId xmlns:a16="http://schemas.microsoft.com/office/drawing/2014/main" id="{BD3E754B-2E8A-499E-8FD1-95B34C0AECAD}"/>
                </a:ext>
              </a:extLst>
            </p:cNvPr>
            <p:cNvSpPr txBox="1"/>
            <p:nvPr/>
          </p:nvSpPr>
          <p:spPr>
            <a:xfrm>
              <a:off x="2327742" y="1721737"/>
              <a:ext cx="4010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User</a:t>
              </a:r>
            </a:p>
          </p:txBody>
        </p:sp>
      </p:grpSp>
      <p:grpSp>
        <p:nvGrpSpPr>
          <p:cNvPr id="60" name="Graphic 3">
            <a:extLst>
              <a:ext uri="{FF2B5EF4-FFF2-40B4-BE49-F238E27FC236}">
                <a16:creationId xmlns:a16="http://schemas.microsoft.com/office/drawing/2014/main" id="{D26A0F19-7EE8-56E2-74CF-5FC826291212}"/>
              </a:ext>
            </a:extLst>
          </p:cNvPr>
          <p:cNvGrpSpPr/>
          <p:nvPr/>
        </p:nvGrpSpPr>
        <p:grpSpPr>
          <a:xfrm>
            <a:off x="2969427" y="1377211"/>
            <a:ext cx="401072" cy="561508"/>
            <a:chOff x="2969427" y="1377211"/>
            <a:chExt cx="401072" cy="561508"/>
          </a:xfrm>
        </p:grpSpPr>
        <p:grpSp>
          <p:nvGrpSpPr>
            <p:cNvPr id="61" name="Graphic 3">
              <a:extLst>
                <a:ext uri="{FF2B5EF4-FFF2-40B4-BE49-F238E27FC236}">
                  <a16:creationId xmlns:a16="http://schemas.microsoft.com/office/drawing/2014/main" id="{B947F763-D27B-70B2-F963-16C002268393}"/>
                </a:ext>
              </a:extLst>
            </p:cNvPr>
            <p:cNvGrpSpPr/>
            <p:nvPr/>
          </p:nvGrpSpPr>
          <p:grpSpPr>
            <a:xfrm>
              <a:off x="3016610" y="1377211"/>
              <a:ext cx="302663" cy="385010"/>
              <a:chOff x="3016610" y="1377211"/>
              <a:chExt cx="302663" cy="385010"/>
            </a:xfrm>
          </p:grpSpPr>
          <p:grpSp>
            <p:nvGrpSpPr>
              <p:cNvPr id="62" name="Graphic 3">
                <a:extLst>
                  <a:ext uri="{FF2B5EF4-FFF2-40B4-BE49-F238E27FC236}">
                    <a16:creationId xmlns:a16="http://schemas.microsoft.com/office/drawing/2014/main" id="{B46D1368-3A3A-9D47-E592-EAC8B3613ACE}"/>
                  </a:ext>
                </a:extLst>
              </p:cNvPr>
              <p:cNvGrpSpPr/>
              <p:nvPr/>
            </p:nvGrpSpPr>
            <p:grpSpPr>
              <a:xfrm>
                <a:off x="3016610" y="1377211"/>
                <a:ext cx="302663" cy="385010"/>
                <a:chOff x="3016610" y="1377211"/>
                <a:chExt cx="302663" cy="385010"/>
              </a:xfrm>
              <a:solidFill>
                <a:srgbClr val="FFFFFF"/>
              </a:solidFill>
            </p:grpSpPr>
            <p:grpSp>
              <p:nvGrpSpPr>
                <p:cNvPr id="63" name="Graphic 3">
                  <a:extLst>
                    <a:ext uri="{FF2B5EF4-FFF2-40B4-BE49-F238E27FC236}">
                      <a16:creationId xmlns:a16="http://schemas.microsoft.com/office/drawing/2014/main" id="{959A1F8E-8FA4-E0EC-9B57-11E8934FCE17}"/>
                    </a:ext>
                  </a:extLst>
                </p:cNvPr>
                <p:cNvGrpSpPr/>
                <p:nvPr/>
              </p:nvGrpSpPr>
              <p:grpSpPr>
                <a:xfrm>
                  <a:off x="3067970" y="1377211"/>
                  <a:ext cx="199936" cy="199839"/>
                  <a:chOff x="3067970" y="1377211"/>
                  <a:chExt cx="199936" cy="199839"/>
                </a:xfrm>
                <a:solidFill>
                  <a:srgbClr val="FFFFFF"/>
                </a:solidFill>
              </p:grpSpPr>
              <p:sp>
                <p:nvSpPr>
                  <p:cNvPr id="96" name="Freeform: Shape 95">
                    <a:extLst>
                      <a:ext uri="{FF2B5EF4-FFF2-40B4-BE49-F238E27FC236}">
                        <a16:creationId xmlns:a16="http://schemas.microsoft.com/office/drawing/2014/main" id="{B43EBD2F-EA5F-0529-FC0C-B412CCC79FA9}"/>
                      </a:ext>
                    </a:extLst>
                  </p:cNvPr>
                  <p:cNvSpPr/>
                  <p:nvPr/>
                </p:nvSpPr>
                <p:spPr>
                  <a:xfrm>
                    <a:off x="3072552" y="1381795"/>
                    <a:ext cx="190772" cy="190671"/>
                  </a:xfrm>
                  <a:custGeom>
                    <a:avLst/>
                    <a:gdLst>
                      <a:gd name="connsiteX0" fmla="*/ 95386 w 190772"/>
                      <a:gd name="connsiteY0" fmla="*/ 190671 h 190671"/>
                      <a:gd name="connsiteX1" fmla="*/ 0 w 190772"/>
                      <a:gd name="connsiteY1" fmla="*/ 95336 h 190671"/>
                      <a:gd name="connsiteX2" fmla="*/ 95386 w 190772"/>
                      <a:gd name="connsiteY2" fmla="*/ 0 h 190671"/>
                      <a:gd name="connsiteX3" fmla="*/ 190773 w 190772"/>
                      <a:gd name="connsiteY3" fmla="*/ 95336 h 190671"/>
                      <a:gd name="connsiteX4" fmla="*/ 95386 w 190772"/>
                      <a:gd name="connsiteY4" fmla="*/ 190671 h 190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772" h="190671">
                        <a:moveTo>
                          <a:pt x="95386" y="190671"/>
                        </a:moveTo>
                        <a:cubicBezTo>
                          <a:pt x="43108" y="190671"/>
                          <a:pt x="0" y="147587"/>
                          <a:pt x="0" y="95336"/>
                        </a:cubicBezTo>
                        <a:cubicBezTo>
                          <a:pt x="0" y="43084"/>
                          <a:pt x="43108" y="0"/>
                          <a:pt x="95386" y="0"/>
                        </a:cubicBezTo>
                        <a:cubicBezTo>
                          <a:pt x="147665" y="0"/>
                          <a:pt x="190773" y="43084"/>
                          <a:pt x="190773" y="95336"/>
                        </a:cubicBezTo>
                        <a:cubicBezTo>
                          <a:pt x="190773" y="147587"/>
                          <a:pt x="147665" y="190671"/>
                          <a:pt x="95386" y="190671"/>
                        </a:cubicBezTo>
                        <a:close/>
                      </a:path>
                    </a:pathLst>
                  </a:custGeom>
                  <a:solidFill>
                    <a:srgbClr val="FFFFFF"/>
                  </a:solidFill>
                  <a:ln w="6417" cap="flat">
                    <a:noFill/>
                    <a:prstDash val="solid"/>
                    <a:miter/>
                  </a:ln>
                </p:spPr>
                <p:txBody>
                  <a:bodyPr rtlCol="0" anchor="ctr"/>
                  <a:lstStyle/>
                  <a:p>
                    <a:endParaRPr lang="en-US" sz="810"/>
                  </a:p>
                </p:txBody>
              </p:sp>
              <p:sp>
                <p:nvSpPr>
                  <p:cNvPr id="97" name="Freeform: Shape 96">
                    <a:extLst>
                      <a:ext uri="{FF2B5EF4-FFF2-40B4-BE49-F238E27FC236}">
                        <a16:creationId xmlns:a16="http://schemas.microsoft.com/office/drawing/2014/main" id="{15E9D871-4654-699E-1BC8-0582E6F23DE3}"/>
                      </a:ext>
                    </a:extLst>
                  </p:cNvPr>
                  <p:cNvSpPr/>
                  <p:nvPr/>
                </p:nvSpPr>
                <p:spPr>
                  <a:xfrm>
                    <a:off x="3067970" y="1377211"/>
                    <a:ext cx="199936" cy="199839"/>
                  </a:xfrm>
                  <a:custGeom>
                    <a:avLst/>
                    <a:gdLst>
                      <a:gd name="connsiteX0" fmla="*/ 99968 w 199936"/>
                      <a:gd name="connsiteY0" fmla="*/ 9167 h 199839"/>
                      <a:gd name="connsiteX1" fmla="*/ 190766 w 199936"/>
                      <a:gd name="connsiteY1" fmla="*/ 99919 h 199839"/>
                      <a:gd name="connsiteX2" fmla="*/ 99968 w 199936"/>
                      <a:gd name="connsiteY2" fmla="*/ 190672 h 199839"/>
                      <a:gd name="connsiteX3" fmla="*/ 9170 w 199936"/>
                      <a:gd name="connsiteY3" fmla="*/ 99919 h 199839"/>
                      <a:gd name="connsiteX4" fmla="*/ 99968 w 199936"/>
                      <a:gd name="connsiteY4" fmla="*/ 9167 h 199839"/>
                      <a:gd name="connsiteX5" fmla="*/ 99968 w 199936"/>
                      <a:gd name="connsiteY5" fmla="*/ 0 h 199839"/>
                      <a:gd name="connsiteX6" fmla="*/ 0 w 199936"/>
                      <a:gd name="connsiteY6" fmla="*/ 99919 h 199839"/>
                      <a:gd name="connsiteX7" fmla="*/ 99968 w 199936"/>
                      <a:gd name="connsiteY7" fmla="*/ 199839 h 199839"/>
                      <a:gd name="connsiteX8" fmla="*/ 199936 w 199936"/>
                      <a:gd name="connsiteY8" fmla="*/ 99919 h 199839"/>
                      <a:gd name="connsiteX9" fmla="*/ 99968 w 199936"/>
                      <a:gd name="connsiteY9" fmla="*/ 0 h 19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936" h="199839">
                        <a:moveTo>
                          <a:pt x="99968" y="9167"/>
                        </a:moveTo>
                        <a:cubicBezTo>
                          <a:pt x="150411" y="9167"/>
                          <a:pt x="190766" y="49501"/>
                          <a:pt x="190766" y="99919"/>
                        </a:cubicBezTo>
                        <a:cubicBezTo>
                          <a:pt x="190766" y="150338"/>
                          <a:pt x="150411" y="190672"/>
                          <a:pt x="99968" y="190672"/>
                        </a:cubicBezTo>
                        <a:cubicBezTo>
                          <a:pt x="49525" y="190672"/>
                          <a:pt x="9170" y="150338"/>
                          <a:pt x="9170" y="99919"/>
                        </a:cubicBezTo>
                        <a:cubicBezTo>
                          <a:pt x="9170" y="49501"/>
                          <a:pt x="49525" y="9167"/>
                          <a:pt x="99968" y="9167"/>
                        </a:cubicBezTo>
                        <a:close/>
                        <a:moveTo>
                          <a:pt x="99968" y="0"/>
                        </a:moveTo>
                        <a:cubicBezTo>
                          <a:pt x="44937" y="0"/>
                          <a:pt x="0" y="44918"/>
                          <a:pt x="0" y="99919"/>
                        </a:cubicBezTo>
                        <a:cubicBezTo>
                          <a:pt x="0" y="154921"/>
                          <a:pt x="44937" y="199839"/>
                          <a:pt x="99968" y="199839"/>
                        </a:cubicBezTo>
                        <a:cubicBezTo>
                          <a:pt x="154999" y="199839"/>
                          <a:pt x="199936" y="154921"/>
                          <a:pt x="199936" y="99919"/>
                        </a:cubicBezTo>
                        <a:cubicBezTo>
                          <a:pt x="199936" y="44918"/>
                          <a:pt x="154999" y="0"/>
                          <a:pt x="99968" y="0"/>
                        </a:cubicBezTo>
                        <a:close/>
                      </a:path>
                    </a:pathLst>
                  </a:custGeom>
                  <a:solidFill>
                    <a:srgbClr val="FFFFFF"/>
                  </a:solidFill>
                  <a:ln w="6417" cap="flat">
                    <a:noFill/>
                    <a:prstDash val="solid"/>
                    <a:miter/>
                  </a:ln>
                </p:spPr>
                <p:txBody>
                  <a:bodyPr rtlCol="0" anchor="ctr"/>
                  <a:lstStyle/>
                  <a:p>
                    <a:endParaRPr lang="en-US" sz="810"/>
                  </a:p>
                </p:txBody>
              </p:sp>
            </p:grpSp>
            <p:grpSp>
              <p:nvGrpSpPr>
                <p:cNvPr id="98" name="Graphic 3">
                  <a:extLst>
                    <a:ext uri="{FF2B5EF4-FFF2-40B4-BE49-F238E27FC236}">
                      <a16:creationId xmlns:a16="http://schemas.microsoft.com/office/drawing/2014/main" id="{8FBB18D1-62E3-5253-92F0-9F53C8065351}"/>
                    </a:ext>
                  </a:extLst>
                </p:cNvPr>
                <p:cNvGrpSpPr/>
                <p:nvPr/>
              </p:nvGrpSpPr>
              <p:grpSpPr>
                <a:xfrm>
                  <a:off x="3016610" y="1569716"/>
                  <a:ext cx="302663" cy="192505"/>
                  <a:chOff x="3016610" y="1569716"/>
                  <a:chExt cx="302663" cy="192505"/>
                </a:xfrm>
                <a:solidFill>
                  <a:srgbClr val="FFFFFF"/>
                </a:solidFill>
              </p:grpSpPr>
              <p:sp>
                <p:nvSpPr>
                  <p:cNvPr id="99" name="Freeform: Shape 98">
                    <a:extLst>
                      <a:ext uri="{FF2B5EF4-FFF2-40B4-BE49-F238E27FC236}">
                        <a16:creationId xmlns:a16="http://schemas.microsoft.com/office/drawing/2014/main" id="{832948A6-9FE6-952E-2DEA-BB03D4489809}"/>
                      </a:ext>
                    </a:extLst>
                  </p:cNvPr>
                  <p:cNvSpPr/>
                  <p:nvPr/>
                </p:nvSpPr>
                <p:spPr>
                  <a:xfrm>
                    <a:off x="3021198" y="1574300"/>
                    <a:ext cx="293487" cy="183339"/>
                  </a:xfrm>
                  <a:custGeom>
                    <a:avLst/>
                    <a:gdLst>
                      <a:gd name="connsiteX0" fmla="*/ 0 w 293487"/>
                      <a:gd name="connsiteY0" fmla="*/ 183339 h 183339"/>
                      <a:gd name="connsiteX1" fmla="*/ 0 w 293487"/>
                      <a:gd name="connsiteY1" fmla="*/ 66918 h 183339"/>
                      <a:gd name="connsiteX2" fmla="*/ 66947 w 293487"/>
                      <a:gd name="connsiteY2" fmla="*/ 0 h 183339"/>
                      <a:gd name="connsiteX3" fmla="*/ 87128 w 293487"/>
                      <a:gd name="connsiteY3" fmla="*/ 0 h 183339"/>
                      <a:gd name="connsiteX4" fmla="*/ 90798 w 293487"/>
                      <a:gd name="connsiteY4" fmla="*/ 4583 h 183339"/>
                      <a:gd name="connsiteX5" fmla="*/ 146740 w 293487"/>
                      <a:gd name="connsiteY5" fmla="*/ 32084 h 183339"/>
                      <a:gd name="connsiteX6" fmla="*/ 155916 w 293487"/>
                      <a:gd name="connsiteY6" fmla="*/ 31167 h 183339"/>
                      <a:gd name="connsiteX7" fmla="*/ 203606 w 293487"/>
                      <a:gd name="connsiteY7" fmla="*/ 2750 h 183339"/>
                      <a:gd name="connsiteX8" fmla="*/ 206359 w 293487"/>
                      <a:gd name="connsiteY8" fmla="*/ 0 h 183339"/>
                      <a:gd name="connsiteX9" fmla="*/ 226534 w 293487"/>
                      <a:gd name="connsiteY9" fmla="*/ 0 h 183339"/>
                      <a:gd name="connsiteX10" fmla="*/ 293487 w 293487"/>
                      <a:gd name="connsiteY10" fmla="*/ 66918 h 183339"/>
                      <a:gd name="connsiteX11" fmla="*/ 293487 w 293487"/>
                      <a:gd name="connsiteY11" fmla="*/ 183339 h 183339"/>
                      <a:gd name="connsiteX12" fmla="*/ 0 w 293487"/>
                      <a:gd name="connsiteY12" fmla="*/ 183339 h 18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487" h="183339">
                        <a:moveTo>
                          <a:pt x="0" y="183339"/>
                        </a:moveTo>
                        <a:lnTo>
                          <a:pt x="0" y="66918"/>
                        </a:lnTo>
                        <a:cubicBezTo>
                          <a:pt x="0" y="30250"/>
                          <a:pt x="30262" y="0"/>
                          <a:pt x="66947" y="0"/>
                        </a:cubicBezTo>
                        <a:lnTo>
                          <a:pt x="87128" y="0"/>
                        </a:lnTo>
                        <a:lnTo>
                          <a:pt x="90798" y="4583"/>
                        </a:lnTo>
                        <a:cubicBezTo>
                          <a:pt x="104556" y="22000"/>
                          <a:pt x="124731" y="32084"/>
                          <a:pt x="146740" y="32084"/>
                        </a:cubicBezTo>
                        <a:cubicBezTo>
                          <a:pt x="149493" y="32084"/>
                          <a:pt x="153164" y="32084"/>
                          <a:pt x="155916" y="31167"/>
                        </a:cubicBezTo>
                        <a:cubicBezTo>
                          <a:pt x="174256" y="29334"/>
                          <a:pt x="191684" y="18334"/>
                          <a:pt x="203606" y="2750"/>
                        </a:cubicBezTo>
                        <a:lnTo>
                          <a:pt x="206359" y="0"/>
                        </a:lnTo>
                        <a:lnTo>
                          <a:pt x="226534" y="0"/>
                        </a:lnTo>
                        <a:cubicBezTo>
                          <a:pt x="263219" y="0"/>
                          <a:pt x="293487" y="30250"/>
                          <a:pt x="293487" y="66918"/>
                        </a:cubicBezTo>
                        <a:lnTo>
                          <a:pt x="293487" y="183339"/>
                        </a:lnTo>
                        <a:lnTo>
                          <a:pt x="0" y="183339"/>
                        </a:lnTo>
                        <a:close/>
                      </a:path>
                    </a:pathLst>
                  </a:custGeom>
                  <a:solidFill>
                    <a:srgbClr val="FFFFFF"/>
                  </a:solidFill>
                  <a:ln w="6417" cap="flat">
                    <a:noFill/>
                    <a:prstDash val="solid"/>
                    <a:miter/>
                  </a:ln>
                </p:spPr>
                <p:txBody>
                  <a:bodyPr rtlCol="0" anchor="ctr"/>
                  <a:lstStyle/>
                  <a:p>
                    <a:endParaRPr lang="en-US" sz="810"/>
                  </a:p>
                </p:txBody>
              </p:sp>
              <p:sp>
                <p:nvSpPr>
                  <p:cNvPr id="100" name="Freeform: Shape 99">
                    <a:extLst>
                      <a:ext uri="{FF2B5EF4-FFF2-40B4-BE49-F238E27FC236}">
                        <a16:creationId xmlns:a16="http://schemas.microsoft.com/office/drawing/2014/main" id="{47C82BEE-E522-AE26-3222-1EC29D686F36}"/>
                      </a:ext>
                    </a:extLst>
                  </p:cNvPr>
                  <p:cNvSpPr/>
                  <p:nvPr/>
                </p:nvSpPr>
                <p:spPr>
                  <a:xfrm>
                    <a:off x="3016610" y="1569716"/>
                    <a:ext cx="302663" cy="192505"/>
                  </a:xfrm>
                  <a:custGeom>
                    <a:avLst/>
                    <a:gdLst>
                      <a:gd name="connsiteX0" fmla="*/ 231122 w 302663"/>
                      <a:gd name="connsiteY0" fmla="*/ 9167 h 192505"/>
                      <a:gd name="connsiteX1" fmla="*/ 293494 w 302663"/>
                      <a:gd name="connsiteY1" fmla="*/ 71502 h 192505"/>
                      <a:gd name="connsiteX2" fmla="*/ 293494 w 302663"/>
                      <a:gd name="connsiteY2" fmla="*/ 183336 h 192505"/>
                      <a:gd name="connsiteX3" fmla="*/ 279736 w 302663"/>
                      <a:gd name="connsiteY3" fmla="*/ 183336 h 192505"/>
                      <a:gd name="connsiteX4" fmla="*/ 277901 w 302663"/>
                      <a:gd name="connsiteY4" fmla="*/ 183336 h 192505"/>
                      <a:gd name="connsiteX5" fmla="*/ 9176 w 302663"/>
                      <a:gd name="connsiteY5" fmla="*/ 183336 h 192505"/>
                      <a:gd name="connsiteX6" fmla="*/ 9176 w 302663"/>
                      <a:gd name="connsiteY6" fmla="*/ 71502 h 192505"/>
                      <a:gd name="connsiteX7" fmla="*/ 71542 w 302663"/>
                      <a:gd name="connsiteY7" fmla="*/ 9167 h 192505"/>
                      <a:gd name="connsiteX8" fmla="*/ 88963 w 302663"/>
                      <a:gd name="connsiteY8" fmla="*/ 9167 h 192505"/>
                      <a:gd name="connsiteX9" fmla="*/ 90798 w 302663"/>
                      <a:gd name="connsiteY9" fmla="*/ 11917 h 192505"/>
                      <a:gd name="connsiteX10" fmla="*/ 150417 w 302663"/>
                      <a:gd name="connsiteY10" fmla="*/ 41251 h 192505"/>
                      <a:gd name="connsiteX11" fmla="*/ 160504 w 302663"/>
                      <a:gd name="connsiteY11" fmla="*/ 40334 h 192505"/>
                      <a:gd name="connsiteX12" fmla="*/ 211865 w 302663"/>
                      <a:gd name="connsiteY12" fmla="*/ 10083 h 192505"/>
                      <a:gd name="connsiteX13" fmla="*/ 212783 w 302663"/>
                      <a:gd name="connsiteY13" fmla="*/ 9167 h 192505"/>
                      <a:gd name="connsiteX14" fmla="*/ 231122 w 302663"/>
                      <a:gd name="connsiteY14" fmla="*/ 9167 h 192505"/>
                      <a:gd name="connsiteX15" fmla="*/ 231122 w 302663"/>
                      <a:gd name="connsiteY15" fmla="*/ 0 h 192505"/>
                      <a:gd name="connsiteX16" fmla="*/ 213700 w 302663"/>
                      <a:gd name="connsiteY16" fmla="*/ 0 h 192505"/>
                      <a:gd name="connsiteX17" fmla="*/ 209112 w 302663"/>
                      <a:gd name="connsiteY17" fmla="*/ 0 h 192505"/>
                      <a:gd name="connsiteX18" fmla="*/ 206359 w 302663"/>
                      <a:gd name="connsiteY18" fmla="*/ 3667 h 192505"/>
                      <a:gd name="connsiteX19" fmla="*/ 205442 w 302663"/>
                      <a:gd name="connsiteY19" fmla="*/ 4584 h 192505"/>
                      <a:gd name="connsiteX20" fmla="*/ 160504 w 302663"/>
                      <a:gd name="connsiteY20" fmla="*/ 32084 h 192505"/>
                      <a:gd name="connsiteX21" fmla="*/ 151335 w 302663"/>
                      <a:gd name="connsiteY21" fmla="*/ 33001 h 192505"/>
                      <a:gd name="connsiteX22" fmla="*/ 99057 w 302663"/>
                      <a:gd name="connsiteY22" fmla="*/ 7334 h 192505"/>
                      <a:gd name="connsiteX23" fmla="*/ 97222 w 302663"/>
                      <a:gd name="connsiteY23" fmla="*/ 4584 h 192505"/>
                      <a:gd name="connsiteX24" fmla="*/ 93551 w 302663"/>
                      <a:gd name="connsiteY24" fmla="*/ 0 h 192505"/>
                      <a:gd name="connsiteX25" fmla="*/ 88963 w 302663"/>
                      <a:gd name="connsiteY25" fmla="*/ 0 h 192505"/>
                      <a:gd name="connsiteX26" fmla="*/ 71542 w 302663"/>
                      <a:gd name="connsiteY26" fmla="*/ 0 h 192505"/>
                      <a:gd name="connsiteX27" fmla="*/ 0 w 302663"/>
                      <a:gd name="connsiteY27" fmla="*/ 71502 h 192505"/>
                      <a:gd name="connsiteX28" fmla="*/ 0 w 302663"/>
                      <a:gd name="connsiteY28" fmla="*/ 183336 h 192505"/>
                      <a:gd name="connsiteX29" fmla="*/ 0 w 302663"/>
                      <a:gd name="connsiteY29" fmla="*/ 192505 h 192505"/>
                      <a:gd name="connsiteX30" fmla="*/ 9176 w 302663"/>
                      <a:gd name="connsiteY30" fmla="*/ 192505 h 192505"/>
                      <a:gd name="connsiteX31" fmla="*/ 277901 w 302663"/>
                      <a:gd name="connsiteY31" fmla="*/ 192505 h 192505"/>
                      <a:gd name="connsiteX32" fmla="*/ 279736 w 302663"/>
                      <a:gd name="connsiteY32" fmla="*/ 192505 h 192505"/>
                      <a:gd name="connsiteX33" fmla="*/ 293494 w 302663"/>
                      <a:gd name="connsiteY33" fmla="*/ 192505 h 192505"/>
                      <a:gd name="connsiteX34" fmla="*/ 302664 w 302663"/>
                      <a:gd name="connsiteY34" fmla="*/ 192505 h 192505"/>
                      <a:gd name="connsiteX35" fmla="*/ 302664 w 302663"/>
                      <a:gd name="connsiteY35" fmla="*/ 183336 h 192505"/>
                      <a:gd name="connsiteX36" fmla="*/ 302664 w 302663"/>
                      <a:gd name="connsiteY36" fmla="*/ 71502 h 192505"/>
                      <a:gd name="connsiteX37" fmla="*/ 231122 w 302663"/>
                      <a:gd name="connsiteY37" fmla="*/ 0 h 19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2663" h="192505">
                        <a:moveTo>
                          <a:pt x="231122" y="9167"/>
                        </a:moveTo>
                        <a:cubicBezTo>
                          <a:pt x="265978" y="9167"/>
                          <a:pt x="293494" y="36668"/>
                          <a:pt x="293494" y="71502"/>
                        </a:cubicBezTo>
                        <a:lnTo>
                          <a:pt x="293494" y="183336"/>
                        </a:lnTo>
                        <a:lnTo>
                          <a:pt x="279736" y="183336"/>
                        </a:lnTo>
                        <a:lnTo>
                          <a:pt x="277901" y="183336"/>
                        </a:lnTo>
                        <a:lnTo>
                          <a:pt x="9176" y="183336"/>
                        </a:lnTo>
                        <a:lnTo>
                          <a:pt x="9176" y="71502"/>
                        </a:lnTo>
                        <a:cubicBezTo>
                          <a:pt x="9176" y="37584"/>
                          <a:pt x="36685" y="9167"/>
                          <a:pt x="71542" y="9167"/>
                        </a:cubicBezTo>
                        <a:lnTo>
                          <a:pt x="88963" y="9167"/>
                        </a:lnTo>
                        <a:lnTo>
                          <a:pt x="90798" y="11917"/>
                        </a:lnTo>
                        <a:cubicBezTo>
                          <a:pt x="105474" y="30251"/>
                          <a:pt x="126566" y="41251"/>
                          <a:pt x="150417" y="41251"/>
                        </a:cubicBezTo>
                        <a:cubicBezTo>
                          <a:pt x="154081" y="41251"/>
                          <a:pt x="156834" y="41251"/>
                          <a:pt x="160504" y="40334"/>
                        </a:cubicBezTo>
                        <a:cubicBezTo>
                          <a:pt x="180679" y="37584"/>
                          <a:pt x="199025" y="26584"/>
                          <a:pt x="211865" y="10083"/>
                        </a:cubicBezTo>
                        <a:lnTo>
                          <a:pt x="212783" y="9167"/>
                        </a:lnTo>
                        <a:lnTo>
                          <a:pt x="231122" y="9167"/>
                        </a:lnTo>
                        <a:close/>
                        <a:moveTo>
                          <a:pt x="231122" y="0"/>
                        </a:moveTo>
                        <a:lnTo>
                          <a:pt x="213700" y="0"/>
                        </a:lnTo>
                        <a:lnTo>
                          <a:pt x="209112" y="0"/>
                        </a:lnTo>
                        <a:lnTo>
                          <a:pt x="206359" y="3667"/>
                        </a:lnTo>
                        <a:lnTo>
                          <a:pt x="205442" y="4584"/>
                        </a:lnTo>
                        <a:cubicBezTo>
                          <a:pt x="193519" y="19251"/>
                          <a:pt x="177933" y="29334"/>
                          <a:pt x="160504" y="32084"/>
                        </a:cubicBezTo>
                        <a:cubicBezTo>
                          <a:pt x="157752" y="32084"/>
                          <a:pt x="154999" y="33001"/>
                          <a:pt x="151335" y="33001"/>
                        </a:cubicBezTo>
                        <a:cubicBezTo>
                          <a:pt x="130236" y="33001"/>
                          <a:pt x="110980" y="23834"/>
                          <a:pt x="99057" y="7334"/>
                        </a:cubicBezTo>
                        <a:lnTo>
                          <a:pt x="97222" y="4584"/>
                        </a:lnTo>
                        <a:lnTo>
                          <a:pt x="93551" y="0"/>
                        </a:lnTo>
                        <a:lnTo>
                          <a:pt x="88963" y="0"/>
                        </a:lnTo>
                        <a:lnTo>
                          <a:pt x="71542" y="0"/>
                        </a:lnTo>
                        <a:cubicBezTo>
                          <a:pt x="32104" y="0"/>
                          <a:pt x="0" y="32084"/>
                          <a:pt x="0" y="71502"/>
                        </a:cubicBezTo>
                        <a:lnTo>
                          <a:pt x="0" y="183336"/>
                        </a:lnTo>
                        <a:lnTo>
                          <a:pt x="0" y="192505"/>
                        </a:lnTo>
                        <a:lnTo>
                          <a:pt x="9176" y="192505"/>
                        </a:lnTo>
                        <a:lnTo>
                          <a:pt x="277901" y="192505"/>
                        </a:lnTo>
                        <a:lnTo>
                          <a:pt x="279736" y="192505"/>
                        </a:lnTo>
                        <a:lnTo>
                          <a:pt x="293494" y="192505"/>
                        </a:lnTo>
                        <a:lnTo>
                          <a:pt x="302664" y="192505"/>
                        </a:lnTo>
                        <a:lnTo>
                          <a:pt x="302664" y="183336"/>
                        </a:lnTo>
                        <a:lnTo>
                          <a:pt x="302664" y="71502"/>
                        </a:lnTo>
                        <a:cubicBezTo>
                          <a:pt x="302664" y="32084"/>
                          <a:pt x="270560" y="0"/>
                          <a:pt x="231122"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101" name="Graphic 3">
                <a:extLst>
                  <a:ext uri="{FF2B5EF4-FFF2-40B4-BE49-F238E27FC236}">
                    <a16:creationId xmlns:a16="http://schemas.microsoft.com/office/drawing/2014/main" id="{A35987F2-6946-1538-5ECE-66C6CEC7584D}"/>
                  </a:ext>
                </a:extLst>
              </p:cNvPr>
              <p:cNvGrpSpPr/>
              <p:nvPr/>
            </p:nvGrpSpPr>
            <p:grpSpPr>
              <a:xfrm>
                <a:off x="3025779" y="1386378"/>
                <a:ext cx="284317" cy="366679"/>
                <a:chOff x="3025779" y="1386378"/>
                <a:chExt cx="284317" cy="366679"/>
              </a:xfrm>
              <a:solidFill>
                <a:srgbClr val="2D5967"/>
              </a:solidFill>
            </p:grpSpPr>
            <p:sp>
              <p:nvSpPr>
                <p:cNvPr id="102" name="Freeform: Shape 101">
                  <a:extLst>
                    <a:ext uri="{FF2B5EF4-FFF2-40B4-BE49-F238E27FC236}">
                      <a16:creationId xmlns:a16="http://schemas.microsoft.com/office/drawing/2014/main" id="{2D2FDE9B-EFA9-AEAA-2C45-067C6822937C}"/>
                    </a:ext>
                  </a:extLst>
                </p:cNvPr>
                <p:cNvSpPr/>
                <p:nvPr/>
              </p:nvSpPr>
              <p:spPr>
                <a:xfrm>
                  <a:off x="3077140" y="1386378"/>
                  <a:ext cx="181596" cy="181504"/>
                </a:xfrm>
                <a:custGeom>
                  <a:avLst/>
                  <a:gdLst>
                    <a:gd name="connsiteX0" fmla="*/ 90798 w 181596"/>
                    <a:gd name="connsiteY0" fmla="*/ 181505 h 181504"/>
                    <a:gd name="connsiteX1" fmla="*/ 181597 w 181596"/>
                    <a:gd name="connsiteY1" fmla="*/ 90753 h 181504"/>
                    <a:gd name="connsiteX2" fmla="*/ 90798 w 181596"/>
                    <a:gd name="connsiteY2" fmla="*/ 0 h 181504"/>
                    <a:gd name="connsiteX3" fmla="*/ 0 w 181596"/>
                    <a:gd name="connsiteY3" fmla="*/ 90753 h 181504"/>
                    <a:gd name="connsiteX4" fmla="*/ 90798 w 181596"/>
                    <a:gd name="connsiteY4" fmla="*/ 181505 h 181504"/>
                    <a:gd name="connsiteX5" fmla="*/ 90798 w 181596"/>
                    <a:gd name="connsiteY5" fmla="*/ 15584 h 181504"/>
                    <a:gd name="connsiteX6" fmla="*/ 166004 w 181596"/>
                    <a:gd name="connsiteY6" fmla="*/ 90753 h 181504"/>
                    <a:gd name="connsiteX7" fmla="*/ 90798 w 181596"/>
                    <a:gd name="connsiteY7" fmla="*/ 165922 h 181504"/>
                    <a:gd name="connsiteX8" fmla="*/ 15593 w 181596"/>
                    <a:gd name="connsiteY8" fmla="*/ 90753 h 181504"/>
                    <a:gd name="connsiteX9" fmla="*/ 90798 w 181596"/>
                    <a:gd name="connsiteY9" fmla="*/ 15584 h 18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596" h="181504">
                      <a:moveTo>
                        <a:pt x="90798" y="181505"/>
                      </a:moveTo>
                      <a:cubicBezTo>
                        <a:pt x="141241" y="181505"/>
                        <a:pt x="181597" y="141171"/>
                        <a:pt x="181597" y="90753"/>
                      </a:cubicBezTo>
                      <a:cubicBezTo>
                        <a:pt x="181597" y="40334"/>
                        <a:pt x="141241" y="0"/>
                        <a:pt x="90798" y="0"/>
                      </a:cubicBezTo>
                      <a:cubicBezTo>
                        <a:pt x="40356" y="0"/>
                        <a:pt x="0" y="40334"/>
                        <a:pt x="0" y="90753"/>
                      </a:cubicBezTo>
                      <a:cubicBezTo>
                        <a:pt x="0" y="141171"/>
                        <a:pt x="40356" y="181505"/>
                        <a:pt x="90798" y="181505"/>
                      </a:cubicBezTo>
                      <a:close/>
                      <a:moveTo>
                        <a:pt x="90798" y="15584"/>
                      </a:moveTo>
                      <a:cubicBezTo>
                        <a:pt x="132071" y="15584"/>
                        <a:pt x="166004" y="49501"/>
                        <a:pt x="166004" y="90753"/>
                      </a:cubicBezTo>
                      <a:cubicBezTo>
                        <a:pt x="166004" y="132003"/>
                        <a:pt x="132071" y="165922"/>
                        <a:pt x="90798" y="165922"/>
                      </a:cubicBezTo>
                      <a:cubicBezTo>
                        <a:pt x="49525" y="165922"/>
                        <a:pt x="15593" y="132003"/>
                        <a:pt x="15593" y="90753"/>
                      </a:cubicBezTo>
                      <a:cubicBezTo>
                        <a:pt x="15593" y="49501"/>
                        <a:pt x="48607" y="15584"/>
                        <a:pt x="90798" y="15584"/>
                      </a:cubicBezTo>
                      <a:close/>
                    </a:path>
                  </a:pathLst>
                </a:custGeom>
                <a:solidFill>
                  <a:srgbClr val="2D5967"/>
                </a:solidFill>
                <a:ln w="6417" cap="flat">
                  <a:noFill/>
                  <a:prstDash val="solid"/>
                  <a:miter/>
                </a:ln>
              </p:spPr>
              <p:txBody>
                <a:bodyPr rtlCol="0" anchor="ctr"/>
                <a:lstStyle/>
                <a:p>
                  <a:endParaRPr lang="en-US" sz="810"/>
                </a:p>
              </p:txBody>
            </p:sp>
            <p:sp>
              <p:nvSpPr>
                <p:cNvPr id="103" name="Freeform: Shape 102">
                  <a:extLst>
                    <a:ext uri="{FF2B5EF4-FFF2-40B4-BE49-F238E27FC236}">
                      <a16:creationId xmlns:a16="http://schemas.microsoft.com/office/drawing/2014/main" id="{9714DC62-33D1-3F99-59F0-D7D7D34C5667}"/>
                    </a:ext>
                  </a:extLst>
                </p:cNvPr>
                <p:cNvSpPr/>
                <p:nvPr/>
              </p:nvSpPr>
              <p:spPr>
                <a:xfrm>
                  <a:off x="3025779" y="1578884"/>
                  <a:ext cx="284317" cy="174174"/>
                </a:xfrm>
                <a:custGeom>
                  <a:avLst/>
                  <a:gdLst>
                    <a:gd name="connsiteX0" fmla="*/ 221952 w 284317"/>
                    <a:gd name="connsiteY0" fmla="*/ 0 h 174174"/>
                    <a:gd name="connsiteX1" fmla="*/ 204524 w 284317"/>
                    <a:gd name="connsiteY1" fmla="*/ 0 h 174174"/>
                    <a:gd name="connsiteX2" fmla="*/ 201771 w 284317"/>
                    <a:gd name="connsiteY2" fmla="*/ 3667 h 174174"/>
                    <a:gd name="connsiteX3" fmla="*/ 142159 w 284317"/>
                    <a:gd name="connsiteY3" fmla="*/ 33001 h 174174"/>
                    <a:gd name="connsiteX4" fmla="*/ 82540 w 284317"/>
                    <a:gd name="connsiteY4" fmla="*/ 3667 h 174174"/>
                    <a:gd name="connsiteX5" fmla="*/ 79793 w 284317"/>
                    <a:gd name="connsiteY5" fmla="*/ 0 h 174174"/>
                    <a:gd name="connsiteX6" fmla="*/ 62365 w 284317"/>
                    <a:gd name="connsiteY6" fmla="*/ 0 h 174174"/>
                    <a:gd name="connsiteX7" fmla="*/ 0 w 284317"/>
                    <a:gd name="connsiteY7" fmla="*/ 62335 h 174174"/>
                    <a:gd name="connsiteX8" fmla="*/ 0 w 284317"/>
                    <a:gd name="connsiteY8" fmla="*/ 174174 h 174174"/>
                    <a:gd name="connsiteX9" fmla="*/ 15587 w 284317"/>
                    <a:gd name="connsiteY9" fmla="*/ 174174 h 174174"/>
                    <a:gd name="connsiteX10" fmla="*/ 15587 w 284317"/>
                    <a:gd name="connsiteY10" fmla="*/ 62335 h 174174"/>
                    <a:gd name="connsiteX11" fmla="*/ 62365 w 284317"/>
                    <a:gd name="connsiteY11" fmla="*/ 15584 h 174174"/>
                    <a:gd name="connsiteX12" fmla="*/ 72453 w 284317"/>
                    <a:gd name="connsiteY12" fmla="*/ 15584 h 174174"/>
                    <a:gd name="connsiteX13" fmla="*/ 142159 w 284317"/>
                    <a:gd name="connsiteY13" fmla="*/ 47668 h 174174"/>
                    <a:gd name="connsiteX14" fmla="*/ 211858 w 284317"/>
                    <a:gd name="connsiteY14" fmla="*/ 15584 h 174174"/>
                    <a:gd name="connsiteX15" fmla="*/ 221952 w 284317"/>
                    <a:gd name="connsiteY15" fmla="*/ 15584 h 174174"/>
                    <a:gd name="connsiteX16" fmla="*/ 268724 w 284317"/>
                    <a:gd name="connsiteY16" fmla="*/ 62335 h 174174"/>
                    <a:gd name="connsiteX17" fmla="*/ 268724 w 284317"/>
                    <a:gd name="connsiteY17" fmla="*/ 174174 h 174174"/>
                    <a:gd name="connsiteX18" fmla="*/ 284317 w 284317"/>
                    <a:gd name="connsiteY18" fmla="*/ 174174 h 174174"/>
                    <a:gd name="connsiteX19" fmla="*/ 284317 w 284317"/>
                    <a:gd name="connsiteY19" fmla="*/ 62335 h 174174"/>
                    <a:gd name="connsiteX20" fmla="*/ 221952 w 284317"/>
                    <a:gd name="connsiteY20" fmla="*/ 0 h 174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4317" h="174174">
                      <a:moveTo>
                        <a:pt x="221952" y="0"/>
                      </a:moveTo>
                      <a:lnTo>
                        <a:pt x="204524" y="0"/>
                      </a:lnTo>
                      <a:lnTo>
                        <a:pt x="201771" y="3667"/>
                      </a:lnTo>
                      <a:cubicBezTo>
                        <a:pt x="187096" y="22001"/>
                        <a:pt x="165086" y="33001"/>
                        <a:pt x="142159" y="33001"/>
                      </a:cubicBezTo>
                      <a:cubicBezTo>
                        <a:pt x="119225" y="33001"/>
                        <a:pt x="97215" y="22001"/>
                        <a:pt x="82540" y="3667"/>
                      </a:cubicBezTo>
                      <a:lnTo>
                        <a:pt x="79793" y="0"/>
                      </a:lnTo>
                      <a:lnTo>
                        <a:pt x="62365" y="0"/>
                      </a:lnTo>
                      <a:cubicBezTo>
                        <a:pt x="28427" y="0"/>
                        <a:pt x="0" y="27501"/>
                        <a:pt x="0" y="62335"/>
                      </a:cubicBezTo>
                      <a:lnTo>
                        <a:pt x="0" y="174174"/>
                      </a:lnTo>
                      <a:lnTo>
                        <a:pt x="15587" y="174174"/>
                      </a:lnTo>
                      <a:lnTo>
                        <a:pt x="15587" y="62335"/>
                      </a:lnTo>
                      <a:cubicBezTo>
                        <a:pt x="15587" y="36668"/>
                        <a:pt x="36685" y="15584"/>
                        <a:pt x="62365" y="15584"/>
                      </a:cubicBezTo>
                      <a:lnTo>
                        <a:pt x="72453" y="15584"/>
                      </a:lnTo>
                      <a:cubicBezTo>
                        <a:pt x="89881" y="36668"/>
                        <a:pt x="114643" y="47668"/>
                        <a:pt x="142159" y="47668"/>
                      </a:cubicBezTo>
                      <a:cubicBezTo>
                        <a:pt x="169674" y="47668"/>
                        <a:pt x="194437" y="35751"/>
                        <a:pt x="211858" y="15584"/>
                      </a:cubicBezTo>
                      <a:lnTo>
                        <a:pt x="221952" y="15584"/>
                      </a:lnTo>
                      <a:cubicBezTo>
                        <a:pt x="247632" y="15584"/>
                        <a:pt x="268724" y="36668"/>
                        <a:pt x="268724" y="62335"/>
                      </a:cubicBezTo>
                      <a:lnTo>
                        <a:pt x="268724" y="174174"/>
                      </a:lnTo>
                      <a:lnTo>
                        <a:pt x="284317" y="174174"/>
                      </a:lnTo>
                      <a:lnTo>
                        <a:pt x="284317" y="62335"/>
                      </a:lnTo>
                      <a:cubicBezTo>
                        <a:pt x="284317" y="28418"/>
                        <a:pt x="255885" y="0"/>
                        <a:pt x="221952" y="0"/>
                      </a:cubicBezTo>
                      <a:close/>
                    </a:path>
                  </a:pathLst>
                </a:custGeom>
                <a:solidFill>
                  <a:srgbClr val="2D5967"/>
                </a:solidFill>
                <a:ln w="6417" cap="flat">
                  <a:noFill/>
                  <a:prstDash val="solid"/>
                  <a:miter/>
                </a:ln>
              </p:spPr>
              <p:txBody>
                <a:bodyPr rtlCol="0" anchor="ctr"/>
                <a:lstStyle/>
                <a:p>
                  <a:endParaRPr lang="en-US" sz="810"/>
                </a:p>
              </p:txBody>
            </p:sp>
          </p:grpSp>
        </p:grpSp>
        <p:sp>
          <p:nvSpPr>
            <p:cNvPr id="104" name="TextBox 103">
              <a:extLst>
                <a:ext uri="{FF2B5EF4-FFF2-40B4-BE49-F238E27FC236}">
                  <a16:creationId xmlns:a16="http://schemas.microsoft.com/office/drawing/2014/main" id="{8578DA0D-0DEB-4228-F9C7-8837EF06DC3E}"/>
                </a:ext>
              </a:extLst>
            </p:cNvPr>
            <p:cNvSpPr txBox="1"/>
            <p:nvPr/>
          </p:nvSpPr>
          <p:spPr>
            <a:xfrm>
              <a:off x="2969427" y="1721737"/>
              <a:ext cx="4010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User</a:t>
              </a:r>
            </a:p>
          </p:txBody>
        </p:sp>
      </p:grpSp>
      <p:grpSp>
        <p:nvGrpSpPr>
          <p:cNvPr id="105" name="Graphic 3">
            <a:extLst>
              <a:ext uri="{FF2B5EF4-FFF2-40B4-BE49-F238E27FC236}">
                <a16:creationId xmlns:a16="http://schemas.microsoft.com/office/drawing/2014/main" id="{71F4B505-9E2E-418A-8459-2C3290D12B0E}"/>
              </a:ext>
            </a:extLst>
          </p:cNvPr>
          <p:cNvGrpSpPr/>
          <p:nvPr/>
        </p:nvGrpSpPr>
        <p:grpSpPr>
          <a:xfrm>
            <a:off x="3611111" y="1377211"/>
            <a:ext cx="401072" cy="561508"/>
            <a:chOff x="3611111" y="1377211"/>
            <a:chExt cx="401072" cy="561508"/>
          </a:xfrm>
        </p:grpSpPr>
        <p:grpSp>
          <p:nvGrpSpPr>
            <p:cNvPr id="106" name="Graphic 3">
              <a:extLst>
                <a:ext uri="{FF2B5EF4-FFF2-40B4-BE49-F238E27FC236}">
                  <a16:creationId xmlns:a16="http://schemas.microsoft.com/office/drawing/2014/main" id="{0E7CFD6E-B437-6E77-2DE3-B15768EFD4A5}"/>
                </a:ext>
              </a:extLst>
            </p:cNvPr>
            <p:cNvGrpSpPr/>
            <p:nvPr/>
          </p:nvGrpSpPr>
          <p:grpSpPr>
            <a:xfrm>
              <a:off x="3635827" y="1377211"/>
              <a:ext cx="346050" cy="385010"/>
              <a:chOff x="3635827" y="1377211"/>
              <a:chExt cx="346050" cy="385010"/>
            </a:xfrm>
          </p:grpSpPr>
          <p:sp>
            <p:nvSpPr>
              <p:cNvPr id="107" name="Freeform: Shape 106">
                <a:extLst>
                  <a:ext uri="{FF2B5EF4-FFF2-40B4-BE49-F238E27FC236}">
                    <a16:creationId xmlns:a16="http://schemas.microsoft.com/office/drawing/2014/main" id="{95F29435-42C1-B8B5-14D3-C52E5E3F498C}"/>
                  </a:ext>
                </a:extLst>
              </p:cNvPr>
              <p:cNvSpPr/>
              <p:nvPr/>
            </p:nvSpPr>
            <p:spPr>
              <a:xfrm>
                <a:off x="3640409" y="1381795"/>
                <a:ext cx="336520" cy="375844"/>
              </a:xfrm>
              <a:custGeom>
                <a:avLst/>
                <a:gdLst>
                  <a:gd name="connsiteX0" fmla="*/ 1 w 336520"/>
                  <a:gd name="connsiteY0" fmla="*/ 375845 h 375844"/>
                  <a:gd name="connsiteX1" fmla="*/ 1 w 336520"/>
                  <a:gd name="connsiteY1" fmla="*/ 311675 h 375844"/>
                  <a:gd name="connsiteX2" fmla="*/ 21459 w 336520"/>
                  <a:gd name="connsiteY2" fmla="*/ 254953 h 375844"/>
                  <a:gd name="connsiteX3" fmla="*/ 75354 w 336520"/>
                  <a:gd name="connsiteY3" fmla="*/ 227156 h 375844"/>
                  <a:gd name="connsiteX4" fmla="*/ 54730 w 336520"/>
                  <a:gd name="connsiteY4" fmla="*/ 200480 h 375844"/>
                  <a:gd name="connsiteX5" fmla="*/ 52343 w 336520"/>
                  <a:gd name="connsiteY5" fmla="*/ 196264 h 375844"/>
                  <a:gd name="connsiteX6" fmla="*/ 89016 w 336520"/>
                  <a:gd name="connsiteY6" fmla="*/ 44184 h 375844"/>
                  <a:gd name="connsiteX7" fmla="*/ 112296 w 336520"/>
                  <a:gd name="connsiteY7" fmla="*/ 12239 h 375844"/>
                  <a:gd name="connsiteX8" fmla="*/ 149879 w 336520"/>
                  <a:gd name="connsiteY8" fmla="*/ 0 h 375844"/>
                  <a:gd name="connsiteX9" fmla="*/ 186552 w 336520"/>
                  <a:gd name="connsiteY9" fmla="*/ 0 h 375844"/>
                  <a:gd name="connsiteX10" fmla="*/ 223756 w 336520"/>
                  <a:gd name="connsiteY10" fmla="*/ 12453 h 375844"/>
                  <a:gd name="connsiteX11" fmla="*/ 246960 w 336520"/>
                  <a:gd name="connsiteY11" fmla="*/ 44093 h 375844"/>
                  <a:gd name="connsiteX12" fmla="*/ 248153 w 336520"/>
                  <a:gd name="connsiteY12" fmla="*/ 48401 h 375844"/>
                  <a:gd name="connsiteX13" fmla="*/ 284177 w 336520"/>
                  <a:gd name="connsiteY13" fmla="*/ 196080 h 375844"/>
                  <a:gd name="connsiteX14" fmla="*/ 281797 w 336520"/>
                  <a:gd name="connsiteY14" fmla="*/ 200297 h 375844"/>
                  <a:gd name="connsiteX15" fmla="*/ 261263 w 336520"/>
                  <a:gd name="connsiteY15" fmla="*/ 227064 h 375844"/>
                  <a:gd name="connsiteX16" fmla="*/ 315068 w 336520"/>
                  <a:gd name="connsiteY16" fmla="*/ 254855 h 375844"/>
                  <a:gd name="connsiteX17" fmla="*/ 336519 w 336520"/>
                  <a:gd name="connsiteY17" fmla="*/ 311491 h 375844"/>
                  <a:gd name="connsiteX18" fmla="*/ 336519 w 336520"/>
                  <a:gd name="connsiteY18" fmla="*/ 375659 h 375844"/>
                  <a:gd name="connsiteX19" fmla="*/ 1 w 336520"/>
                  <a:gd name="connsiteY19"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6520" h="375844">
                    <a:moveTo>
                      <a:pt x="1" y="375845"/>
                    </a:moveTo>
                    <a:lnTo>
                      <a:pt x="1" y="311675"/>
                    </a:lnTo>
                    <a:cubicBezTo>
                      <a:pt x="-102" y="290766"/>
                      <a:pt x="7541" y="270560"/>
                      <a:pt x="21459" y="254953"/>
                    </a:cubicBezTo>
                    <a:cubicBezTo>
                      <a:pt x="35371" y="239346"/>
                      <a:pt x="54570" y="229444"/>
                      <a:pt x="75354" y="227156"/>
                    </a:cubicBezTo>
                    <a:cubicBezTo>
                      <a:pt x="67166" y="219363"/>
                      <a:pt x="60210" y="210368"/>
                      <a:pt x="54730" y="200480"/>
                    </a:cubicBezTo>
                    <a:lnTo>
                      <a:pt x="52343" y="196264"/>
                    </a:lnTo>
                    <a:lnTo>
                      <a:pt x="89016" y="44184"/>
                    </a:lnTo>
                    <a:cubicBezTo>
                      <a:pt x="93219" y="31351"/>
                      <a:pt x="101368" y="20172"/>
                      <a:pt x="112296" y="12239"/>
                    </a:cubicBezTo>
                    <a:cubicBezTo>
                      <a:pt x="123224" y="4306"/>
                      <a:pt x="136378" y="22"/>
                      <a:pt x="149879" y="0"/>
                    </a:cubicBezTo>
                    <a:lnTo>
                      <a:pt x="186552" y="0"/>
                    </a:lnTo>
                    <a:cubicBezTo>
                      <a:pt x="199943" y="207"/>
                      <a:pt x="212938" y="4557"/>
                      <a:pt x="223756" y="12453"/>
                    </a:cubicBezTo>
                    <a:cubicBezTo>
                      <a:pt x="234575" y="20349"/>
                      <a:pt x="242680" y="31402"/>
                      <a:pt x="246960" y="44093"/>
                    </a:cubicBezTo>
                    <a:lnTo>
                      <a:pt x="248153" y="48401"/>
                    </a:lnTo>
                    <a:lnTo>
                      <a:pt x="284177" y="196080"/>
                    </a:lnTo>
                    <a:lnTo>
                      <a:pt x="281797" y="200297"/>
                    </a:lnTo>
                    <a:cubicBezTo>
                      <a:pt x="276368" y="210222"/>
                      <a:pt x="269438" y="219251"/>
                      <a:pt x="261263" y="227064"/>
                    </a:cubicBezTo>
                    <a:cubicBezTo>
                      <a:pt x="282008" y="229371"/>
                      <a:pt x="301176" y="239270"/>
                      <a:pt x="315068" y="254855"/>
                    </a:cubicBezTo>
                    <a:cubicBezTo>
                      <a:pt x="328961" y="270440"/>
                      <a:pt x="336603" y="290613"/>
                      <a:pt x="336519" y="311491"/>
                    </a:cubicBezTo>
                    <a:lnTo>
                      <a:pt x="336519" y="375659"/>
                    </a:lnTo>
                    <a:lnTo>
                      <a:pt x="1" y="375845"/>
                    </a:lnTo>
                    <a:close/>
                  </a:path>
                </a:pathLst>
              </a:custGeom>
              <a:solidFill>
                <a:srgbClr val="FFFFFF"/>
              </a:solidFill>
              <a:ln w="6417" cap="flat">
                <a:noFill/>
                <a:prstDash val="solid"/>
                <a:miter/>
              </a:ln>
            </p:spPr>
            <p:txBody>
              <a:bodyPr rtlCol="0" anchor="ctr"/>
              <a:lstStyle/>
              <a:p>
                <a:endParaRPr lang="en-US" sz="810"/>
              </a:p>
            </p:txBody>
          </p:sp>
          <p:sp>
            <p:nvSpPr>
              <p:cNvPr id="108" name="Freeform: Shape 107">
                <a:extLst>
                  <a:ext uri="{FF2B5EF4-FFF2-40B4-BE49-F238E27FC236}">
                    <a16:creationId xmlns:a16="http://schemas.microsoft.com/office/drawing/2014/main" id="{E73DB2BD-5D75-192E-451D-F5246633D12F}"/>
                  </a:ext>
                </a:extLst>
              </p:cNvPr>
              <p:cNvSpPr/>
              <p:nvPr/>
            </p:nvSpPr>
            <p:spPr>
              <a:xfrm>
                <a:off x="3635827" y="1377211"/>
                <a:ext cx="346050" cy="385010"/>
              </a:xfrm>
              <a:custGeom>
                <a:avLst/>
                <a:gdLst>
                  <a:gd name="connsiteX0" fmla="*/ 191403 w 346050"/>
                  <a:gd name="connsiteY0" fmla="*/ 9167 h 385010"/>
                  <a:gd name="connsiteX1" fmla="*/ 227633 w 346050"/>
                  <a:gd name="connsiteY1" fmla="*/ 22026 h 385010"/>
                  <a:gd name="connsiteX2" fmla="*/ 248699 w 346050"/>
                  <a:gd name="connsiteY2" fmla="*/ 54177 h 385010"/>
                  <a:gd name="connsiteX3" fmla="*/ 284171 w 346050"/>
                  <a:gd name="connsiteY3" fmla="*/ 199930 h 385010"/>
                  <a:gd name="connsiteX4" fmla="*/ 282619 w 346050"/>
                  <a:gd name="connsiteY4" fmla="*/ 202680 h 385010"/>
                  <a:gd name="connsiteX5" fmla="*/ 253833 w 346050"/>
                  <a:gd name="connsiteY5" fmla="*/ 235406 h 385010"/>
                  <a:gd name="connsiteX6" fmla="*/ 254474 w 346050"/>
                  <a:gd name="connsiteY6" fmla="*/ 235406 h 385010"/>
                  <a:gd name="connsiteX7" fmla="*/ 285917 w 346050"/>
                  <a:gd name="connsiteY7" fmla="*/ 240952 h 385010"/>
                  <a:gd name="connsiteX8" fmla="*/ 312726 w 346050"/>
                  <a:gd name="connsiteY8" fmla="*/ 258287 h 385010"/>
                  <a:gd name="connsiteX9" fmla="*/ 330687 w 346050"/>
                  <a:gd name="connsiteY9" fmla="*/ 284682 h 385010"/>
                  <a:gd name="connsiteX10" fmla="*/ 336976 w 346050"/>
                  <a:gd name="connsiteY10" fmla="*/ 315984 h 385010"/>
                  <a:gd name="connsiteX11" fmla="*/ 336976 w 346050"/>
                  <a:gd name="connsiteY11" fmla="*/ 375841 h 385010"/>
                  <a:gd name="connsiteX12" fmla="*/ 9165 w 346050"/>
                  <a:gd name="connsiteY12" fmla="*/ 375841 h 385010"/>
                  <a:gd name="connsiteX13" fmla="*/ 9165 w 346050"/>
                  <a:gd name="connsiteY13" fmla="*/ 315984 h 385010"/>
                  <a:gd name="connsiteX14" fmla="*/ 15454 w 346050"/>
                  <a:gd name="connsiteY14" fmla="*/ 284682 h 385010"/>
                  <a:gd name="connsiteX15" fmla="*/ 33414 w 346050"/>
                  <a:gd name="connsiteY15" fmla="*/ 258287 h 385010"/>
                  <a:gd name="connsiteX16" fmla="*/ 60230 w 346050"/>
                  <a:gd name="connsiteY16" fmla="*/ 240952 h 385010"/>
                  <a:gd name="connsiteX17" fmla="*/ 91666 w 346050"/>
                  <a:gd name="connsiteY17" fmla="*/ 235406 h 385010"/>
                  <a:gd name="connsiteX18" fmla="*/ 92494 w 346050"/>
                  <a:gd name="connsiteY18" fmla="*/ 235406 h 385010"/>
                  <a:gd name="connsiteX19" fmla="*/ 63708 w 346050"/>
                  <a:gd name="connsiteY19" fmla="*/ 202680 h 385010"/>
                  <a:gd name="connsiteX20" fmla="*/ 62149 w 346050"/>
                  <a:gd name="connsiteY20" fmla="*/ 199930 h 385010"/>
                  <a:gd name="connsiteX21" fmla="*/ 97172 w 346050"/>
                  <a:gd name="connsiteY21" fmla="*/ 54085 h 385010"/>
                  <a:gd name="connsiteX22" fmla="*/ 118232 w 346050"/>
                  <a:gd name="connsiteY22" fmla="*/ 21952 h 385010"/>
                  <a:gd name="connsiteX23" fmla="*/ 154461 w 346050"/>
                  <a:gd name="connsiteY23" fmla="*/ 9167 h 385010"/>
                  <a:gd name="connsiteX24" fmla="*/ 191127 w 346050"/>
                  <a:gd name="connsiteY24" fmla="*/ 9167 h 385010"/>
                  <a:gd name="connsiteX25" fmla="*/ 191403 w 346050"/>
                  <a:gd name="connsiteY25" fmla="*/ 9167 h 385010"/>
                  <a:gd name="connsiteX26" fmla="*/ 191127 w 346050"/>
                  <a:gd name="connsiteY26" fmla="*/ 0 h 385010"/>
                  <a:gd name="connsiteX27" fmla="*/ 154461 w 346050"/>
                  <a:gd name="connsiteY27" fmla="*/ 0 h 385010"/>
                  <a:gd name="connsiteX28" fmla="*/ 116551 w 346050"/>
                  <a:gd name="connsiteY28" fmla="*/ 12176 h 385010"/>
                  <a:gd name="connsiteX29" fmla="*/ 91666 w 346050"/>
                  <a:gd name="connsiteY29" fmla="*/ 43268 h 385010"/>
                  <a:gd name="connsiteX30" fmla="*/ 90845 w 346050"/>
                  <a:gd name="connsiteY30" fmla="*/ 43268 h 385010"/>
                  <a:gd name="connsiteX31" fmla="*/ 88554 w 346050"/>
                  <a:gd name="connsiteY31" fmla="*/ 52435 h 385010"/>
                  <a:gd name="connsiteX32" fmla="*/ 52896 w 346050"/>
                  <a:gd name="connsiteY32" fmla="*/ 197822 h 385010"/>
                  <a:gd name="connsiteX33" fmla="*/ 51978 w 346050"/>
                  <a:gd name="connsiteY33" fmla="*/ 201305 h 385010"/>
                  <a:gd name="connsiteX34" fmla="*/ 53807 w 346050"/>
                  <a:gd name="connsiteY34" fmla="*/ 204514 h 385010"/>
                  <a:gd name="connsiteX35" fmla="*/ 55000 w 346050"/>
                  <a:gd name="connsiteY35" fmla="*/ 207172 h 385010"/>
                  <a:gd name="connsiteX36" fmla="*/ 70125 w 346050"/>
                  <a:gd name="connsiteY36" fmla="*/ 228531 h 385010"/>
                  <a:gd name="connsiteX37" fmla="*/ 19548 w 346050"/>
                  <a:gd name="connsiteY37" fmla="*/ 259815 h 385010"/>
                  <a:gd name="connsiteX38" fmla="*/ 2 w 346050"/>
                  <a:gd name="connsiteY38" fmla="*/ 315984 h 385010"/>
                  <a:gd name="connsiteX39" fmla="*/ 2 w 346050"/>
                  <a:gd name="connsiteY39" fmla="*/ 385011 h 385010"/>
                  <a:gd name="connsiteX40" fmla="*/ 346049 w 346050"/>
                  <a:gd name="connsiteY40" fmla="*/ 385011 h 385010"/>
                  <a:gd name="connsiteX41" fmla="*/ 346049 w 346050"/>
                  <a:gd name="connsiteY41" fmla="*/ 315984 h 385010"/>
                  <a:gd name="connsiteX42" fmla="*/ 326375 w 346050"/>
                  <a:gd name="connsiteY42" fmla="*/ 259758 h 385010"/>
                  <a:gd name="connsiteX43" fmla="*/ 275650 w 346050"/>
                  <a:gd name="connsiteY43" fmla="*/ 228531 h 385010"/>
                  <a:gd name="connsiteX44" fmla="*/ 290864 w 346050"/>
                  <a:gd name="connsiteY44" fmla="*/ 207172 h 385010"/>
                  <a:gd name="connsiteX45" fmla="*/ 292424 w 346050"/>
                  <a:gd name="connsiteY45" fmla="*/ 204514 h 385010"/>
                  <a:gd name="connsiteX46" fmla="*/ 294259 w 346050"/>
                  <a:gd name="connsiteY46" fmla="*/ 201305 h 385010"/>
                  <a:gd name="connsiteX47" fmla="*/ 293341 w 346050"/>
                  <a:gd name="connsiteY47" fmla="*/ 197731 h 385010"/>
                  <a:gd name="connsiteX48" fmla="*/ 257773 w 346050"/>
                  <a:gd name="connsiteY48" fmla="*/ 51976 h 385010"/>
                  <a:gd name="connsiteX49" fmla="*/ 255572 w 346050"/>
                  <a:gd name="connsiteY49" fmla="*/ 42809 h 385010"/>
                  <a:gd name="connsiteX50" fmla="*/ 254654 w 346050"/>
                  <a:gd name="connsiteY50" fmla="*/ 42809 h 385010"/>
                  <a:gd name="connsiteX51" fmla="*/ 229461 w 346050"/>
                  <a:gd name="connsiteY51" fmla="*/ 11905 h 385010"/>
                  <a:gd name="connsiteX52" fmla="*/ 191403 w 346050"/>
                  <a:gd name="connsiteY52" fmla="*/ 0 h 385010"/>
                  <a:gd name="connsiteX53" fmla="*/ 191127 w 346050"/>
                  <a:gd name="connsiteY53"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46050" h="385010">
                    <a:moveTo>
                      <a:pt x="191403" y="9167"/>
                    </a:moveTo>
                    <a:cubicBezTo>
                      <a:pt x="204558" y="9381"/>
                      <a:pt x="217283" y="13898"/>
                      <a:pt x="227633" y="22026"/>
                    </a:cubicBezTo>
                    <a:cubicBezTo>
                      <a:pt x="237977" y="30153"/>
                      <a:pt x="245375" y="41446"/>
                      <a:pt x="248699" y="54177"/>
                    </a:cubicBezTo>
                    <a:lnTo>
                      <a:pt x="284171" y="199930"/>
                    </a:lnTo>
                    <a:lnTo>
                      <a:pt x="282619" y="202680"/>
                    </a:lnTo>
                    <a:cubicBezTo>
                      <a:pt x="275624" y="215628"/>
                      <a:pt x="265781" y="226818"/>
                      <a:pt x="253833" y="235406"/>
                    </a:cubicBezTo>
                    <a:lnTo>
                      <a:pt x="254474" y="235406"/>
                    </a:lnTo>
                    <a:cubicBezTo>
                      <a:pt x="265223" y="235137"/>
                      <a:pt x="275913" y="237023"/>
                      <a:pt x="285917" y="240952"/>
                    </a:cubicBezTo>
                    <a:cubicBezTo>
                      <a:pt x="295921" y="244883"/>
                      <a:pt x="305039" y="250777"/>
                      <a:pt x="312726" y="258287"/>
                    </a:cubicBezTo>
                    <a:cubicBezTo>
                      <a:pt x="320414" y="265798"/>
                      <a:pt x="326523" y="274772"/>
                      <a:pt x="330687" y="284682"/>
                    </a:cubicBezTo>
                    <a:cubicBezTo>
                      <a:pt x="334852" y="294591"/>
                      <a:pt x="336989" y="305234"/>
                      <a:pt x="336976" y="315984"/>
                    </a:cubicBezTo>
                    <a:lnTo>
                      <a:pt x="336976" y="375841"/>
                    </a:lnTo>
                    <a:lnTo>
                      <a:pt x="9165" y="375841"/>
                    </a:lnTo>
                    <a:lnTo>
                      <a:pt x="9165" y="315984"/>
                    </a:lnTo>
                    <a:cubicBezTo>
                      <a:pt x="9152" y="305234"/>
                      <a:pt x="11289" y="294591"/>
                      <a:pt x="15454" y="284682"/>
                    </a:cubicBezTo>
                    <a:cubicBezTo>
                      <a:pt x="19618" y="274772"/>
                      <a:pt x="25727" y="265798"/>
                      <a:pt x="33414" y="258287"/>
                    </a:cubicBezTo>
                    <a:cubicBezTo>
                      <a:pt x="41108" y="250777"/>
                      <a:pt x="50220" y="244883"/>
                      <a:pt x="60230" y="240952"/>
                    </a:cubicBezTo>
                    <a:cubicBezTo>
                      <a:pt x="70234" y="237023"/>
                      <a:pt x="80925" y="235137"/>
                      <a:pt x="91666" y="235406"/>
                    </a:cubicBezTo>
                    <a:lnTo>
                      <a:pt x="92494" y="235406"/>
                    </a:lnTo>
                    <a:cubicBezTo>
                      <a:pt x="80546" y="226818"/>
                      <a:pt x="70703" y="215628"/>
                      <a:pt x="63708" y="202680"/>
                    </a:cubicBezTo>
                    <a:lnTo>
                      <a:pt x="62149" y="199930"/>
                    </a:lnTo>
                    <a:lnTo>
                      <a:pt x="97172" y="54085"/>
                    </a:lnTo>
                    <a:cubicBezTo>
                      <a:pt x="100483" y="41356"/>
                      <a:pt x="107882" y="30067"/>
                      <a:pt x="118232" y="21952"/>
                    </a:cubicBezTo>
                    <a:cubicBezTo>
                      <a:pt x="128583" y="13837"/>
                      <a:pt x="141313" y="9346"/>
                      <a:pt x="154461" y="9167"/>
                    </a:cubicBezTo>
                    <a:lnTo>
                      <a:pt x="191127" y="9167"/>
                    </a:lnTo>
                    <a:lnTo>
                      <a:pt x="191403" y="9167"/>
                    </a:lnTo>
                    <a:close/>
                    <a:moveTo>
                      <a:pt x="191127" y="0"/>
                    </a:moveTo>
                    <a:lnTo>
                      <a:pt x="154461" y="0"/>
                    </a:lnTo>
                    <a:cubicBezTo>
                      <a:pt x="140903" y="246"/>
                      <a:pt x="127716" y="4481"/>
                      <a:pt x="116551" y="12176"/>
                    </a:cubicBezTo>
                    <a:cubicBezTo>
                      <a:pt x="105379" y="19870"/>
                      <a:pt x="96729" y="30685"/>
                      <a:pt x="91666" y="43268"/>
                    </a:cubicBezTo>
                    <a:lnTo>
                      <a:pt x="90845" y="43268"/>
                    </a:lnTo>
                    <a:lnTo>
                      <a:pt x="88554" y="52435"/>
                    </a:lnTo>
                    <a:lnTo>
                      <a:pt x="52896" y="197822"/>
                    </a:lnTo>
                    <a:lnTo>
                      <a:pt x="51978" y="201305"/>
                    </a:lnTo>
                    <a:lnTo>
                      <a:pt x="53807" y="204514"/>
                    </a:lnTo>
                    <a:lnTo>
                      <a:pt x="55000" y="207172"/>
                    </a:lnTo>
                    <a:cubicBezTo>
                      <a:pt x="59242" y="214826"/>
                      <a:pt x="64318" y="221989"/>
                      <a:pt x="70125" y="228531"/>
                    </a:cubicBezTo>
                    <a:cubicBezTo>
                      <a:pt x="50175" y="232845"/>
                      <a:pt x="32317" y="243891"/>
                      <a:pt x="19548" y="259815"/>
                    </a:cubicBezTo>
                    <a:cubicBezTo>
                      <a:pt x="6778" y="275739"/>
                      <a:pt x="-127" y="295572"/>
                      <a:pt x="2" y="315984"/>
                    </a:cubicBezTo>
                    <a:lnTo>
                      <a:pt x="2" y="385011"/>
                    </a:lnTo>
                    <a:lnTo>
                      <a:pt x="346049" y="385011"/>
                    </a:lnTo>
                    <a:lnTo>
                      <a:pt x="346049" y="315984"/>
                    </a:lnTo>
                    <a:cubicBezTo>
                      <a:pt x="346145" y="295539"/>
                      <a:pt x="339196" y="275684"/>
                      <a:pt x="326375" y="259758"/>
                    </a:cubicBezTo>
                    <a:cubicBezTo>
                      <a:pt x="313554" y="243832"/>
                      <a:pt x="295645" y="232806"/>
                      <a:pt x="275650" y="228531"/>
                    </a:cubicBezTo>
                    <a:cubicBezTo>
                      <a:pt x="281457" y="221966"/>
                      <a:pt x="286559" y="214807"/>
                      <a:pt x="290864" y="207172"/>
                    </a:cubicBezTo>
                    <a:lnTo>
                      <a:pt x="292424" y="204514"/>
                    </a:lnTo>
                    <a:lnTo>
                      <a:pt x="294259" y="201305"/>
                    </a:lnTo>
                    <a:lnTo>
                      <a:pt x="293341" y="197731"/>
                    </a:lnTo>
                    <a:lnTo>
                      <a:pt x="257773" y="51976"/>
                    </a:lnTo>
                    <a:lnTo>
                      <a:pt x="255572" y="42809"/>
                    </a:lnTo>
                    <a:lnTo>
                      <a:pt x="254654" y="42809"/>
                    </a:lnTo>
                    <a:cubicBezTo>
                      <a:pt x="249469" y="30262"/>
                      <a:pt x="240704" y="19516"/>
                      <a:pt x="229461" y="11905"/>
                    </a:cubicBezTo>
                    <a:cubicBezTo>
                      <a:pt x="218213" y="4294"/>
                      <a:pt x="204981" y="155"/>
                      <a:pt x="191403" y="0"/>
                    </a:cubicBezTo>
                    <a:lnTo>
                      <a:pt x="191127" y="0"/>
                    </a:lnTo>
                    <a:close/>
                  </a:path>
                </a:pathLst>
              </a:custGeom>
              <a:solidFill>
                <a:srgbClr val="FFFFFF"/>
              </a:solidFill>
              <a:ln w="6417" cap="flat">
                <a:noFill/>
                <a:prstDash val="solid"/>
                <a:miter/>
              </a:ln>
            </p:spPr>
            <p:txBody>
              <a:bodyPr rtlCol="0" anchor="ctr"/>
              <a:lstStyle/>
              <a:p>
                <a:endParaRPr lang="en-US" sz="810"/>
              </a:p>
            </p:txBody>
          </p:sp>
          <p:sp>
            <p:nvSpPr>
              <p:cNvPr id="110" name="Freeform: Shape 109">
                <a:extLst>
                  <a:ext uri="{FF2B5EF4-FFF2-40B4-BE49-F238E27FC236}">
                    <a16:creationId xmlns:a16="http://schemas.microsoft.com/office/drawing/2014/main" id="{07E62056-63D8-CAF5-A1D4-2C03C195B7A7}"/>
                  </a:ext>
                </a:extLst>
              </p:cNvPr>
              <p:cNvSpPr/>
              <p:nvPr/>
            </p:nvSpPr>
            <p:spPr>
              <a:xfrm>
                <a:off x="3644998" y="1386375"/>
                <a:ext cx="327528" cy="366676"/>
              </a:xfrm>
              <a:custGeom>
                <a:avLst/>
                <a:gdLst>
                  <a:gd name="connsiteX0" fmla="*/ 245579 w 327528"/>
                  <a:gd name="connsiteY0" fmla="*/ 226240 h 366676"/>
                  <a:gd name="connsiteX1" fmla="*/ 244937 w 327528"/>
                  <a:gd name="connsiteY1" fmla="*/ 226240 h 366676"/>
                  <a:gd name="connsiteX2" fmla="*/ 273723 w 327528"/>
                  <a:gd name="connsiteY2" fmla="*/ 193514 h 366676"/>
                  <a:gd name="connsiteX3" fmla="*/ 275283 w 327528"/>
                  <a:gd name="connsiteY3" fmla="*/ 190764 h 366676"/>
                  <a:gd name="connsiteX4" fmla="*/ 239714 w 327528"/>
                  <a:gd name="connsiteY4" fmla="*/ 44918 h 366676"/>
                  <a:gd name="connsiteX5" fmla="*/ 218545 w 327528"/>
                  <a:gd name="connsiteY5" fmla="*/ 12768 h 366676"/>
                  <a:gd name="connsiteX6" fmla="*/ 182238 w 327528"/>
                  <a:gd name="connsiteY6" fmla="*/ 0 h 366676"/>
                  <a:gd name="connsiteX7" fmla="*/ 145566 w 327528"/>
                  <a:gd name="connsiteY7" fmla="*/ 0 h 366676"/>
                  <a:gd name="connsiteX8" fmla="*/ 109427 w 327528"/>
                  <a:gd name="connsiteY8" fmla="*/ 12877 h 366676"/>
                  <a:gd name="connsiteX9" fmla="*/ 88456 w 327528"/>
                  <a:gd name="connsiteY9" fmla="*/ 45010 h 366676"/>
                  <a:gd name="connsiteX10" fmla="*/ 52619 w 327528"/>
                  <a:gd name="connsiteY10" fmla="*/ 190764 h 366676"/>
                  <a:gd name="connsiteX11" fmla="*/ 54171 w 327528"/>
                  <a:gd name="connsiteY11" fmla="*/ 193514 h 366676"/>
                  <a:gd name="connsiteX12" fmla="*/ 82957 w 327528"/>
                  <a:gd name="connsiteY12" fmla="*/ 226240 h 366676"/>
                  <a:gd name="connsiteX13" fmla="*/ 82502 w 327528"/>
                  <a:gd name="connsiteY13" fmla="*/ 226240 h 366676"/>
                  <a:gd name="connsiteX14" fmla="*/ 51034 w 327528"/>
                  <a:gd name="connsiteY14" fmla="*/ 231794 h 366676"/>
                  <a:gd name="connsiteX15" fmla="*/ 24211 w 327528"/>
                  <a:gd name="connsiteY15" fmla="*/ 249153 h 366676"/>
                  <a:gd name="connsiteX16" fmla="*/ 6257 w 327528"/>
                  <a:gd name="connsiteY16" fmla="*/ 275578 h 366676"/>
                  <a:gd name="connsiteX17" fmla="*/ 0 w 327528"/>
                  <a:gd name="connsiteY17" fmla="*/ 306909 h 366676"/>
                  <a:gd name="connsiteX18" fmla="*/ 0 w 327528"/>
                  <a:gd name="connsiteY18" fmla="*/ 366676 h 366676"/>
                  <a:gd name="connsiteX19" fmla="*/ 15580 w 327528"/>
                  <a:gd name="connsiteY19" fmla="*/ 366676 h 366676"/>
                  <a:gd name="connsiteX20" fmla="*/ 15580 w 327528"/>
                  <a:gd name="connsiteY20" fmla="*/ 306909 h 366676"/>
                  <a:gd name="connsiteX21" fmla="*/ 20733 w 327528"/>
                  <a:gd name="connsiteY21" fmla="*/ 281586 h 366676"/>
                  <a:gd name="connsiteX22" fmla="*/ 35312 w 327528"/>
                  <a:gd name="connsiteY22" fmla="*/ 260254 h 366676"/>
                  <a:gd name="connsiteX23" fmla="*/ 57046 w 327528"/>
                  <a:gd name="connsiteY23" fmla="*/ 246268 h 366676"/>
                  <a:gd name="connsiteX24" fmla="*/ 82502 w 327528"/>
                  <a:gd name="connsiteY24" fmla="*/ 241823 h 366676"/>
                  <a:gd name="connsiteX25" fmla="*/ 119167 w 327528"/>
                  <a:gd name="connsiteY25" fmla="*/ 241823 h 366676"/>
                  <a:gd name="connsiteX26" fmla="*/ 134221 w 327528"/>
                  <a:gd name="connsiteY26" fmla="*/ 269773 h 366676"/>
                  <a:gd name="connsiteX27" fmla="*/ 163951 w 327528"/>
                  <a:gd name="connsiteY27" fmla="*/ 280924 h 366676"/>
                  <a:gd name="connsiteX28" fmla="*/ 193674 w 327528"/>
                  <a:gd name="connsiteY28" fmla="*/ 269773 h 366676"/>
                  <a:gd name="connsiteX29" fmla="*/ 208727 w 327528"/>
                  <a:gd name="connsiteY29" fmla="*/ 241823 h 366676"/>
                  <a:gd name="connsiteX30" fmla="*/ 245393 w 327528"/>
                  <a:gd name="connsiteY30" fmla="*/ 241823 h 366676"/>
                  <a:gd name="connsiteX31" fmla="*/ 270739 w 327528"/>
                  <a:gd name="connsiteY31" fmla="*/ 246376 h 366676"/>
                  <a:gd name="connsiteX32" fmla="*/ 292339 w 327528"/>
                  <a:gd name="connsiteY32" fmla="*/ 260388 h 366676"/>
                  <a:gd name="connsiteX33" fmla="*/ 306834 w 327528"/>
                  <a:gd name="connsiteY33" fmla="*/ 281673 h 366676"/>
                  <a:gd name="connsiteX34" fmla="*/ 311949 w 327528"/>
                  <a:gd name="connsiteY34" fmla="*/ 306909 h 366676"/>
                  <a:gd name="connsiteX35" fmla="*/ 311949 w 327528"/>
                  <a:gd name="connsiteY35" fmla="*/ 366676 h 366676"/>
                  <a:gd name="connsiteX36" fmla="*/ 327529 w 327528"/>
                  <a:gd name="connsiteY36" fmla="*/ 366676 h 366676"/>
                  <a:gd name="connsiteX37" fmla="*/ 327529 w 327528"/>
                  <a:gd name="connsiteY37" fmla="*/ 306909 h 366676"/>
                  <a:gd name="connsiteX38" fmla="*/ 321247 w 327528"/>
                  <a:gd name="connsiteY38" fmla="*/ 275594 h 366676"/>
                  <a:gd name="connsiteX39" fmla="*/ 303286 w 327528"/>
                  <a:gd name="connsiteY39" fmla="*/ 249181 h 366676"/>
                  <a:gd name="connsiteX40" fmla="*/ 276476 w 327528"/>
                  <a:gd name="connsiteY40" fmla="*/ 231820 h 366676"/>
                  <a:gd name="connsiteX41" fmla="*/ 245027 w 327528"/>
                  <a:gd name="connsiteY41" fmla="*/ 226240 h 366676"/>
                  <a:gd name="connsiteX42" fmla="*/ 245579 w 327528"/>
                  <a:gd name="connsiteY42" fmla="*/ 226240 h 366676"/>
                  <a:gd name="connsiteX43" fmla="*/ 101476 w 327528"/>
                  <a:gd name="connsiteY43" fmla="*/ 109362 h 366676"/>
                  <a:gd name="connsiteX44" fmla="*/ 101476 w 327528"/>
                  <a:gd name="connsiteY44" fmla="*/ 82503 h 366676"/>
                  <a:gd name="connsiteX45" fmla="*/ 113206 w 327528"/>
                  <a:gd name="connsiteY45" fmla="*/ 84244 h 366676"/>
                  <a:gd name="connsiteX46" fmla="*/ 163809 w 327528"/>
                  <a:gd name="connsiteY46" fmla="*/ 67560 h 366676"/>
                  <a:gd name="connsiteX47" fmla="*/ 210287 w 327528"/>
                  <a:gd name="connsiteY47" fmla="*/ 84336 h 366676"/>
                  <a:gd name="connsiteX48" fmla="*/ 214502 w 327528"/>
                  <a:gd name="connsiteY48" fmla="*/ 84336 h 366676"/>
                  <a:gd name="connsiteX49" fmla="*/ 226239 w 327528"/>
                  <a:gd name="connsiteY49" fmla="*/ 82503 h 366676"/>
                  <a:gd name="connsiteX50" fmla="*/ 226239 w 327528"/>
                  <a:gd name="connsiteY50" fmla="*/ 109270 h 366676"/>
                  <a:gd name="connsiteX51" fmla="*/ 222106 w 327528"/>
                  <a:gd name="connsiteY51" fmla="*/ 134046 h 366676"/>
                  <a:gd name="connsiteX52" fmla="*/ 208779 w 327528"/>
                  <a:gd name="connsiteY52" fmla="*/ 155338 h 366676"/>
                  <a:gd name="connsiteX53" fmla="*/ 188302 w 327528"/>
                  <a:gd name="connsiteY53" fmla="*/ 169885 h 366676"/>
                  <a:gd name="connsiteX54" fmla="*/ 163809 w 327528"/>
                  <a:gd name="connsiteY54" fmla="*/ 175455 h 366676"/>
                  <a:gd name="connsiteX55" fmla="*/ 139349 w 327528"/>
                  <a:gd name="connsiteY55" fmla="*/ 169858 h 366676"/>
                  <a:gd name="connsiteX56" fmla="*/ 118898 w 327528"/>
                  <a:gd name="connsiteY56" fmla="*/ 155307 h 366676"/>
                  <a:gd name="connsiteX57" fmla="*/ 105596 w 327528"/>
                  <a:gd name="connsiteY57" fmla="*/ 134025 h 366676"/>
                  <a:gd name="connsiteX58" fmla="*/ 101476 w 327528"/>
                  <a:gd name="connsiteY58" fmla="*/ 109270 h 366676"/>
                  <a:gd name="connsiteX59" fmla="*/ 101476 w 327528"/>
                  <a:gd name="connsiteY59" fmla="*/ 109362 h 366676"/>
                  <a:gd name="connsiteX60" fmla="*/ 208727 w 327528"/>
                  <a:gd name="connsiteY60" fmla="*/ 224223 h 366676"/>
                  <a:gd name="connsiteX61" fmla="*/ 208727 w 327528"/>
                  <a:gd name="connsiteY61" fmla="*/ 176097 h 366676"/>
                  <a:gd name="connsiteX62" fmla="*/ 231244 w 327528"/>
                  <a:gd name="connsiteY62" fmla="*/ 150451 h 366676"/>
                  <a:gd name="connsiteX63" fmla="*/ 241453 w 327528"/>
                  <a:gd name="connsiteY63" fmla="*/ 117887 h 366676"/>
                  <a:gd name="connsiteX64" fmla="*/ 258599 w 327528"/>
                  <a:gd name="connsiteY64" fmla="*/ 188381 h 366676"/>
                  <a:gd name="connsiteX65" fmla="*/ 237610 w 327528"/>
                  <a:gd name="connsiteY65" fmla="*/ 211824 h 366676"/>
                  <a:gd name="connsiteX66" fmla="*/ 208727 w 327528"/>
                  <a:gd name="connsiteY66" fmla="*/ 224315 h 366676"/>
                  <a:gd name="connsiteX67" fmla="*/ 208727 w 327528"/>
                  <a:gd name="connsiteY67" fmla="*/ 224223 h 366676"/>
                  <a:gd name="connsiteX68" fmla="*/ 145290 w 327528"/>
                  <a:gd name="connsiteY68" fmla="*/ 15584 h 366676"/>
                  <a:gd name="connsiteX69" fmla="*/ 181963 w 327528"/>
                  <a:gd name="connsiteY69" fmla="*/ 15584 h 366676"/>
                  <a:gd name="connsiteX70" fmla="*/ 213514 w 327528"/>
                  <a:gd name="connsiteY70" fmla="*/ 29969 h 366676"/>
                  <a:gd name="connsiteX71" fmla="*/ 225963 w 327528"/>
                  <a:gd name="connsiteY71" fmla="*/ 62335 h 366676"/>
                  <a:gd name="connsiteX72" fmla="*/ 225963 w 327528"/>
                  <a:gd name="connsiteY72" fmla="*/ 66552 h 366676"/>
                  <a:gd name="connsiteX73" fmla="*/ 195355 w 327528"/>
                  <a:gd name="connsiteY73" fmla="*/ 66929 h 366676"/>
                  <a:gd name="connsiteX74" fmla="*/ 168853 w 327528"/>
                  <a:gd name="connsiteY74" fmla="*/ 51610 h 366676"/>
                  <a:gd name="connsiteX75" fmla="*/ 163533 w 327528"/>
                  <a:gd name="connsiteY75" fmla="*/ 46843 h 366676"/>
                  <a:gd name="connsiteX76" fmla="*/ 158310 w 327528"/>
                  <a:gd name="connsiteY76" fmla="*/ 51610 h 366676"/>
                  <a:gd name="connsiteX77" fmla="*/ 131815 w 327528"/>
                  <a:gd name="connsiteY77" fmla="*/ 66944 h 366676"/>
                  <a:gd name="connsiteX78" fmla="*/ 101200 w 327528"/>
                  <a:gd name="connsiteY78" fmla="*/ 66552 h 366676"/>
                  <a:gd name="connsiteX79" fmla="*/ 101200 w 327528"/>
                  <a:gd name="connsiteY79" fmla="*/ 62335 h 366676"/>
                  <a:gd name="connsiteX80" fmla="*/ 113585 w 327528"/>
                  <a:gd name="connsiteY80" fmla="*/ 30031 h 366676"/>
                  <a:gd name="connsiteX81" fmla="*/ 145021 w 327528"/>
                  <a:gd name="connsiteY81" fmla="*/ 15584 h 366676"/>
                  <a:gd name="connsiteX82" fmla="*/ 145290 w 327528"/>
                  <a:gd name="connsiteY82" fmla="*/ 15584 h 366676"/>
                  <a:gd name="connsiteX83" fmla="*/ 69206 w 327528"/>
                  <a:gd name="connsiteY83" fmla="*/ 188381 h 366676"/>
                  <a:gd name="connsiteX84" fmla="*/ 86255 w 327528"/>
                  <a:gd name="connsiteY84" fmla="*/ 118162 h 366676"/>
                  <a:gd name="connsiteX85" fmla="*/ 96606 w 327528"/>
                  <a:gd name="connsiteY85" fmla="*/ 150599 h 366676"/>
                  <a:gd name="connsiteX86" fmla="*/ 119167 w 327528"/>
                  <a:gd name="connsiteY86" fmla="*/ 176097 h 366676"/>
                  <a:gd name="connsiteX87" fmla="*/ 119167 w 327528"/>
                  <a:gd name="connsiteY87" fmla="*/ 224315 h 366676"/>
                  <a:gd name="connsiteX88" fmla="*/ 90337 w 327528"/>
                  <a:gd name="connsiteY88" fmla="*/ 211806 h 366676"/>
                  <a:gd name="connsiteX89" fmla="*/ 69392 w 327528"/>
                  <a:gd name="connsiteY89" fmla="*/ 188381 h 366676"/>
                  <a:gd name="connsiteX90" fmla="*/ 69206 w 327528"/>
                  <a:gd name="connsiteY90" fmla="*/ 188381 h 366676"/>
                  <a:gd name="connsiteX91" fmla="*/ 163996 w 327528"/>
                  <a:gd name="connsiteY91" fmla="*/ 265107 h 366676"/>
                  <a:gd name="connsiteX92" fmla="*/ 144078 w 327528"/>
                  <a:gd name="connsiteY92" fmla="*/ 257408 h 366676"/>
                  <a:gd name="connsiteX93" fmla="*/ 134478 w 327528"/>
                  <a:gd name="connsiteY93" fmla="*/ 238340 h 366676"/>
                  <a:gd name="connsiteX94" fmla="*/ 134478 w 327528"/>
                  <a:gd name="connsiteY94" fmla="*/ 185080 h 366676"/>
                  <a:gd name="connsiteX95" fmla="*/ 163854 w 327528"/>
                  <a:gd name="connsiteY95" fmla="*/ 191132 h 366676"/>
                  <a:gd name="connsiteX96" fmla="*/ 193237 w 327528"/>
                  <a:gd name="connsiteY96" fmla="*/ 185080 h 366676"/>
                  <a:gd name="connsiteX97" fmla="*/ 193237 w 327528"/>
                  <a:gd name="connsiteY97" fmla="*/ 238340 h 366676"/>
                  <a:gd name="connsiteX98" fmla="*/ 183702 w 327528"/>
                  <a:gd name="connsiteY98" fmla="*/ 257469 h 366676"/>
                  <a:gd name="connsiteX99" fmla="*/ 163809 w 327528"/>
                  <a:gd name="connsiteY99" fmla="*/ 265291 h 3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327528" h="366676">
                    <a:moveTo>
                      <a:pt x="245579" y="226240"/>
                    </a:moveTo>
                    <a:lnTo>
                      <a:pt x="244937" y="226240"/>
                    </a:lnTo>
                    <a:cubicBezTo>
                      <a:pt x="256886" y="217652"/>
                      <a:pt x="266729" y="206461"/>
                      <a:pt x="273723" y="193514"/>
                    </a:cubicBezTo>
                    <a:lnTo>
                      <a:pt x="275283" y="190764"/>
                    </a:lnTo>
                    <a:lnTo>
                      <a:pt x="239714" y="44918"/>
                    </a:lnTo>
                    <a:cubicBezTo>
                      <a:pt x="236364" y="32175"/>
                      <a:pt x="228927" y="20881"/>
                      <a:pt x="218545" y="12768"/>
                    </a:cubicBezTo>
                    <a:cubicBezTo>
                      <a:pt x="208169" y="4654"/>
                      <a:pt x="195412" y="169"/>
                      <a:pt x="182238" y="0"/>
                    </a:cubicBezTo>
                    <a:lnTo>
                      <a:pt x="145566" y="0"/>
                    </a:lnTo>
                    <a:cubicBezTo>
                      <a:pt x="132437" y="224"/>
                      <a:pt x="119738" y="4747"/>
                      <a:pt x="109427" y="12877"/>
                    </a:cubicBezTo>
                    <a:cubicBezTo>
                      <a:pt x="99109" y="21006"/>
                      <a:pt x="91742" y="32294"/>
                      <a:pt x="88456" y="45010"/>
                    </a:cubicBezTo>
                    <a:lnTo>
                      <a:pt x="52619" y="190764"/>
                    </a:lnTo>
                    <a:lnTo>
                      <a:pt x="54171" y="193514"/>
                    </a:lnTo>
                    <a:cubicBezTo>
                      <a:pt x="61166" y="206461"/>
                      <a:pt x="71009" y="217652"/>
                      <a:pt x="82957" y="226240"/>
                    </a:cubicBezTo>
                    <a:lnTo>
                      <a:pt x="82502" y="226240"/>
                    </a:lnTo>
                    <a:cubicBezTo>
                      <a:pt x="71747" y="225970"/>
                      <a:pt x="61050" y="227859"/>
                      <a:pt x="51034" y="231794"/>
                    </a:cubicBezTo>
                    <a:cubicBezTo>
                      <a:pt x="41023" y="235730"/>
                      <a:pt x="31905" y="241632"/>
                      <a:pt x="24211" y="249153"/>
                    </a:cubicBezTo>
                    <a:cubicBezTo>
                      <a:pt x="16524" y="256672"/>
                      <a:pt x="10415" y="265659"/>
                      <a:pt x="6257" y="275578"/>
                    </a:cubicBezTo>
                    <a:cubicBezTo>
                      <a:pt x="2098" y="285499"/>
                      <a:pt x="-32" y="296152"/>
                      <a:pt x="0" y="306909"/>
                    </a:cubicBezTo>
                    <a:lnTo>
                      <a:pt x="0" y="366676"/>
                    </a:lnTo>
                    <a:lnTo>
                      <a:pt x="15580" y="366676"/>
                    </a:lnTo>
                    <a:lnTo>
                      <a:pt x="15580" y="306909"/>
                    </a:lnTo>
                    <a:cubicBezTo>
                      <a:pt x="15593" y="298209"/>
                      <a:pt x="17338" y="289598"/>
                      <a:pt x="20733" y="281586"/>
                    </a:cubicBezTo>
                    <a:cubicBezTo>
                      <a:pt x="24121" y="273573"/>
                      <a:pt x="29081" y="266320"/>
                      <a:pt x="35312" y="260254"/>
                    </a:cubicBezTo>
                    <a:cubicBezTo>
                      <a:pt x="41549" y="254188"/>
                      <a:pt x="48942" y="249433"/>
                      <a:pt x="57046" y="246268"/>
                    </a:cubicBezTo>
                    <a:cubicBezTo>
                      <a:pt x="65144" y="243102"/>
                      <a:pt x="73800" y="241591"/>
                      <a:pt x="82502" y="241823"/>
                    </a:cubicBezTo>
                    <a:lnTo>
                      <a:pt x="119167" y="241823"/>
                    </a:lnTo>
                    <a:cubicBezTo>
                      <a:pt x="120643" y="252654"/>
                      <a:pt x="125988" y="262584"/>
                      <a:pt x="134221" y="269773"/>
                    </a:cubicBezTo>
                    <a:cubicBezTo>
                      <a:pt x="142454" y="276962"/>
                      <a:pt x="153016" y="280924"/>
                      <a:pt x="163951" y="280924"/>
                    </a:cubicBezTo>
                    <a:cubicBezTo>
                      <a:pt x="174879" y="280924"/>
                      <a:pt x="185441" y="276962"/>
                      <a:pt x="193674" y="269773"/>
                    </a:cubicBezTo>
                    <a:cubicBezTo>
                      <a:pt x="201906" y="262584"/>
                      <a:pt x="207251" y="252654"/>
                      <a:pt x="208727" y="241823"/>
                    </a:cubicBezTo>
                    <a:lnTo>
                      <a:pt x="245393" y="241823"/>
                    </a:lnTo>
                    <a:cubicBezTo>
                      <a:pt x="254062" y="241640"/>
                      <a:pt x="262680" y="243188"/>
                      <a:pt x="270739" y="246376"/>
                    </a:cubicBezTo>
                    <a:cubicBezTo>
                      <a:pt x="278799" y="249564"/>
                      <a:pt x="286146" y="254327"/>
                      <a:pt x="292339" y="260388"/>
                    </a:cubicBezTo>
                    <a:cubicBezTo>
                      <a:pt x="298537" y="266449"/>
                      <a:pt x="303466" y="273685"/>
                      <a:pt x="306834" y="281673"/>
                    </a:cubicBezTo>
                    <a:cubicBezTo>
                      <a:pt x="310197" y="289661"/>
                      <a:pt x="311936" y="298240"/>
                      <a:pt x="311949" y="306909"/>
                    </a:cubicBezTo>
                    <a:lnTo>
                      <a:pt x="311949" y="366676"/>
                    </a:lnTo>
                    <a:lnTo>
                      <a:pt x="327529" y="366676"/>
                    </a:lnTo>
                    <a:lnTo>
                      <a:pt x="327529" y="306909"/>
                    </a:lnTo>
                    <a:cubicBezTo>
                      <a:pt x="327548" y="296155"/>
                      <a:pt x="325411" y="285508"/>
                      <a:pt x="321247" y="275594"/>
                    </a:cubicBezTo>
                    <a:cubicBezTo>
                      <a:pt x="317082" y="265679"/>
                      <a:pt x="310973" y="256699"/>
                      <a:pt x="303286" y="249181"/>
                    </a:cubicBezTo>
                    <a:cubicBezTo>
                      <a:pt x="295598" y="241663"/>
                      <a:pt x="286480" y="235760"/>
                      <a:pt x="276476" y="231820"/>
                    </a:cubicBezTo>
                    <a:cubicBezTo>
                      <a:pt x="266472" y="227880"/>
                      <a:pt x="255782" y="225983"/>
                      <a:pt x="245027" y="226240"/>
                    </a:cubicBezTo>
                    <a:lnTo>
                      <a:pt x="245579" y="226240"/>
                    </a:lnTo>
                    <a:close/>
                    <a:moveTo>
                      <a:pt x="101476" y="109362"/>
                    </a:moveTo>
                    <a:lnTo>
                      <a:pt x="101476" y="82503"/>
                    </a:lnTo>
                    <a:cubicBezTo>
                      <a:pt x="105326" y="83425"/>
                      <a:pt x="109254" y="84008"/>
                      <a:pt x="113206" y="84244"/>
                    </a:cubicBezTo>
                    <a:cubicBezTo>
                      <a:pt x="131571" y="85223"/>
                      <a:pt x="149628" y="79269"/>
                      <a:pt x="163809" y="67560"/>
                    </a:cubicBezTo>
                    <a:cubicBezTo>
                      <a:pt x="176945" y="78268"/>
                      <a:pt x="193340" y="84184"/>
                      <a:pt x="210287" y="84336"/>
                    </a:cubicBezTo>
                    <a:lnTo>
                      <a:pt x="214502" y="84336"/>
                    </a:lnTo>
                    <a:cubicBezTo>
                      <a:pt x="218462" y="84063"/>
                      <a:pt x="222382" y="83450"/>
                      <a:pt x="226239" y="82503"/>
                    </a:cubicBezTo>
                    <a:lnTo>
                      <a:pt x="226239" y="109270"/>
                    </a:lnTo>
                    <a:cubicBezTo>
                      <a:pt x="226509" y="117720"/>
                      <a:pt x="225103" y="126140"/>
                      <a:pt x="222106" y="134046"/>
                    </a:cubicBezTo>
                    <a:cubicBezTo>
                      <a:pt x="219110" y="141952"/>
                      <a:pt x="214580" y="149188"/>
                      <a:pt x="208779" y="155338"/>
                    </a:cubicBezTo>
                    <a:cubicBezTo>
                      <a:pt x="202978" y="161489"/>
                      <a:pt x="196022" y="166432"/>
                      <a:pt x="188302" y="169885"/>
                    </a:cubicBezTo>
                    <a:cubicBezTo>
                      <a:pt x="180583" y="173337"/>
                      <a:pt x="172260" y="175230"/>
                      <a:pt x="163809" y="175455"/>
                    </a:cubicBezTo>
                    <a:cubicBezTo>
                      <a:pt x="155365" y="175218"/>
                      <a:pt x="147055" y="173316"/>
                      <a:pt x="139349" y="169858"/>
                    </a:cubicBezTo>
                    <a:cubicBezTo>
                      <a:pt x="131635" y="166401"/>
                      <a:pt x="124692" y="161456"/>
                      <a:pt x="118898" y="155307"/>
                    </a:cubicBezTo>
                    <a:cubicBezTo>
                      <a:pt x="113110" y="149158"/>
                      <a:pt x="108586" y="141926"/>
                      <a:pt x="105596" y="134025"/>
                    </a:cubicBezTo>
                    <a:cubicBezTo>
                      <a:pt x="102606" y="126125"/>
                      <a:pt x="101207" y="117712"/>
                      <a:pt x="101476" y="109270"/>
                    </a:cubicBezTo>
                    <a:lnTo>
                      <a:pt x="101476" y="109362"/>
                    </a:lnTo>
                    <a:close/>
                    <a:moveTo>
                      <a:pt x="208727" y="224223"/>
                    </a:moveTo>
                    <a:lnTo>
                      <a:pt x="208727" y="176097"/>
                    </a:lnTo>
                    <a:cubicBezTo>
                      <a:pt x="217936" y="169211"/>
                      <a:pt x="225610" y="160475"/>
                      <a:pt x="231244" y="150451"/>
                    </a:cubicBezTo>
                    <a:cubicBezTo>
                      <a:pt x="236878" y="140426"/>
                      <a:pt x="240356" y="129335"/>
                      <a:pt x="241453" y="117887"/>
                    </a:cubicBezTo>
                    <a:lnTo>
                      <a:pt x="258599" y="188381"/>
                    </a:lnTo>
                    <a:cubicBezTo>
                      <a:pt x="253376" y="197621"/>
                      <a:pt x="246221" y="205620"/>
                      <a:pt x="237610" y="211824"/>
                    </a:cubicBezTo>
                    <a:cubicBezTo>
                      <a:pt x="228998" y="218028"/>
                      <a:pt x="219142" y="222290"/>
                      <a:pt x="208727" y="224315"/>
                    </a:cubicBezTo>
                    <a:lnTo>
                      <a:pt x="208727" y="224223"/>
                    </a:lnTo>
                    <a:close/>
                    <a:moveTo>
                      <a:pt x="145290" y="15584"/>
                    </a:moveTo>
                    <a:lnTo>
                      <a:pt x="181963" y="15584"/>
                    </a:lnTo>
                    <a:cubicBezTo>
                      <a:pt x="193956" y="16061"/>
                      <a:pt x="205288" y="21226"/>
                      <a:pt x="213514" y="29969"/>
                    </a:cubicBezTo>
                    <a:cubicBezTo>
                      <a:pt x="221741" y="38711"/>
                      <a:pt x="226213" y="50332"/>
                      <a:pt x="225963" y="62335"/>
                    </a:cubicBezTo>
                    <a:lnTo>
                      <a:pt x="225963" y="66552"/>
                    </a:lnTo>
                    <a:cubicBezTo>
                      <a:pt x="215978" y="69428"/>
                      <a:pt x="205404" y="69559"/>
                      <a:pt x="195355" y="66929"/>
                    </a:cubicBezTo>
                    <a:cubicBezTo>
                      <a:pt x="185300" y="64299"/>
                      <a:pt x="176149" y="59007"/>
                      <a:pt x="168853" y="51610"/>
                    </a:cubicBezTo>
                    <a:lnTo>
                      <a:pt x="163533" y="46843"/>
                    </a:lnTo>
                    <a:lnTo>
                      <a:pt x="158310" y="51610"/>
                    </a:lnTo>
                    <a:cubicBezTo>
                      <a:pt x="151021" y="59016"/>
                      <a:pt x="141864" y="64313"/>
                      <a:pt x="131815" y="66944"/>
                    </a:cubicBezTo>
                    <a:cubicBezTo>
                      <a:pt x="121760" y="69574"/>
                      <a:pt x="111185" y="69439"/>
                      <a:pt x="101200" y="66552"/>
                    </a:cubicBezTo>
                    <a:lnTo>
                      <a:pt x="101200" y="62335"/>
                    </a:lnTo>
                    <a:cubicBezTo>
                      <a:pt x="100950" y="50363"/>
                      <a:pt x="105391" y="38768"/>
                      <a:pt x="113585" y="30031"/>
                    </a:cubicBezTo>
                    <a:cubicBezTo>
                      <a:pt x="121773" y="21294"/>
                      <a:pt x="133053" y="16108"/>
                      <a:pt x="145021" y="15584"/>
                    </a:cubicBezTo>
                    <a:lnTo>
                      <a:pt x="145290" y="15584"/>
                    </a:lnTo>
                    <a:close/>
                    <a:moveTo>
                      <a:pt x="69206" y="188381"/>
                    </a:moveTo>
                    <a:lnTo>
                      <a:pt x="86255" y="118162"/>
                    </a:lnTo>
                    <a:cubicBezTo>
                      <a:pt x="87411" y="129576"/>
                      <a:pt x="90940" y="140624"/>
                      <a:pt x="96606" y="150599"/>
                    </a:cubicBezTo>
                    <a:cubicBezTo>
                      <a:pt x="102272" y="160574"/>
                      <a:pt x="109953" y="169259"/>
                      <a:pt x="119167" y="176097"/>
                    </a:cubicBezTo>
                    <a:lnTo>
                      <a:pt x="119167" y="224315"/>
                    </a:lnTo>
                    <a:cubicBezTo>
                      <a:pt x="108766" y="222277"/>
                      <a:pt x="98929" y="218010"/>
                      <a:pt x="90337" y="211806"/>
                    </a:cubicBezTo>
                    <a:cubicBezTo>
                      <a:pt x="81745" y="205603"/>
                      <a:pt x="74596" y="197611"/>
                      <a:pt x="69392" y="188381"/>
                    </a:cubicBezTo>
                    <a:lnTo>
                      <a:pt x="69206" y="188381"/>
                    </a:lnTo>
                    <a:close/>
                    <a:moveTo>
                      <a:pt x="163996" y="265107"/>
                    </a:moveTo>
                    <a:cubicBezTo>
                      <a:pt x="156629" y="265098"/>
                      <a:pt x="149532" y="262354"/>
                      <a:pt x="144078" y="257408"/>
                    </a:cubicBezTo>
                    <a:cubicBezTo>
                      <a:pt x="138623" y="252462"/>
                      <a:pt x="135203" y="245667"/>
                      <a:pt x="134478" y="238340"/>
                    </a:cubicBezTo>
                    <a:lnTo>
                      <a:pt x="134478" y="185080"/>
                    </a:lnTo>
                    <a:cubicBezTo>
                      <a:pt x="143757" y="189073"/>
                      <a:pt x="153754" y="191132"/>
                      <a:pt x="163854" y="191132"/>
                    </a:cubicBezTo>
                    <a:cubicBezTo>
                      <a:pt x="173961" y="191132"/>
                      <a:pt x="183958" y="189073"/>
                      <a:pt x="193237" y="185080"/>
                    </a:cubicBezTo>
                    <a:lnTo>
                      <a:pt x="193237" y="238340"/>
                    </a:lnTo>
                    <a:cubicBezTo>
                      <a:pt x="192531" y="245677"/>
                      <a:pt x="189137" y="252492"/>
                      <a:pt x="183702" y="257469"/>
                    </a:cubicBezTo>
                    <a:cubicBezTo>
                      <a:pt x="178267" y="262447"/>
                      <a:pt x="171182" y="265234"/>
                      <a:pt x="163809" y="265291"/>
                    </a:cubicBezTo>
                  </a:path>
                </a:pathLst>
              </a:custGeom>
              <a:solidFill>
                <a:srgbClr val="2C5967"/>
              </a:solidFill>
              <a:ln w="6417" cap="flat">
                <a:noFill/>
                <a:prstDash val="solid"/>
                <a:miter/>
              </a:ln>
            </p:spPr>
            <p:txBody>
              <a:bodyPr rtlCol="0" anchor="ctr"/>
              <a:lstStyle/>
              <a:p>
                <a:endParaRPr lang="en-US" sz="810"/>
              </a:p>
            </p:txBody>
          </p:sp>
        </p:grpSp>
        <p:sp>
          <p:nvSpPr>
            <p:cNvPr id="111" name="TextBox 110">
              <a:extLst>
                <a:ext uri="{FF2B5EF4-FFF2-40B4-BE49-F238E27FC236}">
                  <a16:creationId xmlns:a16="http://schemas.microsoft.com/office/drawing/2014/main" id="{F463E027-27D2-0F28-E610-C71ED97B00C6}"/>
                </a:ext>
              </a:extLst>
            </p:cNvPr>
            <p:cNvSpPr txBox="1"/>
            <p:nvPr/>
          </p:nvSpPr>
          <p:spPr>
            <a:xfrm>
              <a:off x="3611111" y="1721737"/>
              <a:ext cx="4010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User</a:t>
              </a:r>
            </a:p>
          </p:txBody>
        </p:sp>
      </p:grpSp>
      <p:grpSp>
        <p:nvGrpSpPr>
          <p:cNvPr id="112" name="Graphic 3">
            <a:extLst>
              <a:ext uri="{FF2B5EF4-FFF2-40B4-BE49-F238E27FC236}">
                <a16:creationId xmlns:a16="http://schemas.microsoft.com/office/drawing/2014/main" id="{AC991E56-3352-384A-E6A3-49E87B896FF7}"/>
              </a:ext>
            </a:extLst>
          </p:cNvPr>
          <p:cNvGrpSpPr/>
          <p:nvPr/>
        </p:nvGrpSpPr>
        <p:grpSpPr>
          <a:xfrm>
            <a:off x="4166873" y="1477725"/>
            <a:ext cx="720069" cy="460994"/>
            <a:chOff x="4166873" y="1477725"/>
            <a:chExt cx="720069" cy="460994"/>
          </a:xfrm>
        </p:grpSpPr>
        <p:grpSp>
          <p:nvGrpSpPr>
            <p:cNvPr id="113" name="Graphic 3">
              <a:extLst>
                <a:ext uri="{FF2B5EF4-FFF2-40B4-BE49-F238E27FC236}">
                  <a16:creationId xmlns:a16="http://schemas.microsoft.com/office/drawing/2014/main" id="{52C5238A-3905-86FE-3E59-CE4F6DF513F7}"/>
                </a:ext>
              </a:extLst>
            </p:cNvPr>
            <p:cNvGrpSpPr/>
            <p:nvPr/>
          </p:nvGrpSpPr>
          <p:grpSpPr>
            <a:xfrm>
              <a:off x="4328847" y="1477725"/>
              <a:ext cx="385010" cy="284040"/>
              <a:chOff x="4328847" y="1477725"/>
              <a:chExt cx="385010" cy="284040"/>
            </a:xfrm>
          </p:grpSpPr>
          <p:sp>
            <p:nvSpPr>
              <p:cNvPr id="114" name="Freeform: Shape 113">
                <a:extLst>
                  <a:ext uri="{FF2B5EF4-FFF2-40B4-BE49-F238E27FC236}">
                    <a16:creationId xmlns:a16="http://schemas.microsoft.com/office/drawing/2014/main" id="{1A097755-8F6A-7118-7818-CA67DD5954B1}"/>
                  </a:ext>
                </a:extLst>
              </p:cNvPr>
              <p:cNvSpPr/>
              <p:nvPr/>
            </p:nvSpPr>
            <p:spPr>
              <a:xfrm>
                <a:off x="4332229" y="1481068"/>
                <a:ext cx="377438" cy="277322"/>
              </a:xfrm>
              <a:custGeom>
                <a:avLst/>
                <a:gdLst>
                  <a:gd name="connsiteX0" fmla="*/ 0 w 377438"/>
                  <a:gd name="connsiteY0" fmla="*/ 277322 h 277322"/>
                  <a:gd name="connsiteX1" fmla="*/ 0 w 377438"/>
                  <a:gd name="connsiteY1" fmla="*/ 174593 h 277322"/>
                  <a:gd name="connsiteX2" fmla="*/ 10716 w 377438"/>
                  <a:gd name="connsiteY2" fmla="*/ 149203 h 277322"/>
                  <a:gd name="connsiteX3" fmla="*/ 36185 w 377438"/>
                  <a:gd name="connsiteY3" fmla="*/ 138682 h 277322"/>
                  <a:gd name="connsiteX4" fmla="*/ 50725 w 377438"/>
                  <a:gd name="connsiteY4" fmla="*/ 138682 h 277322"/>
                  <a:gd name="connsiteX5" fmla="*/ 50725 w 377438"/>
                  <a:gd name="connsiteY5" fmla="*/ 136586 h 277322"/>
                  <a:gd name="connsiteX6" fmla="*/ 29588 w 377438"/>
                  <a:gd name="connsiteY6" fmla="*/ 112459 h 277322"/>
                  <a:gd name="connsiteX7" fmla="*/ 27323 w 377438"/>
                  <a:gd name="connsiteY7" fmla="*/ 80463 h 277322"/>
                  <a:gd name="connsiteX8" fmla="*/ 44854 w 377438"/>
                  <a:gd name="connsiteY8" fmla="*/ 53601 h 277322"/>
                  <a:gd name="connsiteX9" fmla="*/ 75052 w 377438"/>
                  <a:gd name="connsiteY9" fmla="*/ 42789 h 277322"/>
                  <a:gd name="connsiteX10" fmla="*/ 105647 w 377438"/>
                  <a:gd name="connsiteY10" fmla="*/ 52422 h 277322"/>
                  <a:gd name="connsiteX11" fmla="*/ 124205 w 377438"/>
                  <a:gd name="connsiteY11" fmla="*/ 78583 h 277322"/>
                  <a:gd name="connsiteX12" fmla="*/ 123184 w 377438"/>
                  <a:gd name="connsiteY12" fmla="*/ 110642 h 277322"/>
                  <a:gd name="connsiteX13" fmla="*/ 103003 w 377438"/>
                  <a:gd name="connsiteY13" fmla="*/ 135571 h 277322"/>
                  <a:gd name="connsiteX14" fmla="*/ 106385 w 377438"/>
                  <a:gd name="connsiteY14" fmla="*/ 135571 h 277322"/>
                  <a:gd name="connsiteX15" fmla="*/ 121362 w 377438"/>
                  <a:gd name="connsiteY15" fmla="*/ 123348 h 277322"/>
                  <a:gd name="connsiteX16" fmla="*/ 140195 w 377438"/>
                  <a:gd name="connsiteY16" fmla="*/ 119002 h 277322"/>
                  <a:gd name="connsiteX17" fmla="*/ 157777 w 377438"/>
                  <a:gd name="connsiteY17" fmla="*/ 119002 h 277322"/>
                  <a:gd name="connsiteX18" fmla="*/ 157777 w 377438"/>
                  <a:gd name="connsiteY18" fmla="*/ 111631 h 277322"/>
                  <a:gd name="connsiteX19" fmla="*/ 132931 w 377438"/>
                  <a:gd name="connsiteY19" fmla="*/ 82366 h 277322"/>
                  <a:gd name="connsiteX20" fmla="*/ 130859 w 377438"/>
                  <a:gd name="connsiteY20" fmla="*/ 44031 h 277322"/>
                  <a:gd name="connsiteX21" fmla="*/ 152407 w 377438"/>
                  <a:gd name="connsiteY21" fmla="*/ 12257 h 277322"/>
                  <a:gd name="connsiteX22" fmla="*/ 188790 w 377438"/>
                  <a:gd name="connsiteY22" fmla="*/ 0 h 277322"/>
                  <a:gd name="connsiteX23" fmla="*/ 225167 w 377438"/>
                  <a:gd name="connsiteY23" fmla="*/ 12257 h 277322"/>
                  <a:gd name="connsiteX24" fmla="*/ 246715 w 377438"/>
                  <a:gd name="connsiteY24" fmla="*/ 44031 h 277322"/>
                  <a:gd name="connsiteX25" fmla="*/ 244642 w 377438"/>
                  <a:gd name="connsiteY25" fmla="*/ 82366 h 277322"/>
                  <a:gd name="connsiteX26" fmla="*/ 219796 w 377438"/>
                  <a:gd name="connsiteY26" fmla="*/ 111631 h 277322"/>
                  <a:gd name="connsiteX27" fmla="*/ 219796 w 377438"/>
                  <a:gd name="connsiteY27" fmla="*/ 118393 h 277322"/>
                  <a:gd name="connsiteX28" fmla="*/ 237783 w 377438"/>
                  <a:gd name="connsiteY28" fmla="*/ 118393 h 277322"/>
                  <a:gd name="connsiteX29" fmla="*/ 256578 w 377438"/>
                  <a:gd name="connsiteY29" fmla="*/ 122834 h 277322"/>
                  <a:gd name="connsiteX30" fmla="*/ 271600 w 377438"/>
                  <a:gd name="connsiteY30" fmla="*/ 134962 h 277322"/>
                  <a:gd name="connsiteX31" fmla="*/ 274981 w 377438"/>
                  <a:gd name="connsiteY31" fmla="*/ 134962 h 277322"/>
                  <a:gd name="connsiteX32" fmla="*/ 254826 w 377438"/>
                  <a:gd name="connsiteY32" fmla="*/ 110095 h 277322"/>
                  <a:gd name="connsiteX33" fmla="*/ 253748 w 377438"/>
                  <a:gd name="connsiteY33" fmla="*/ 78103 h 277322"/>
                  <a:gd name="connsiteX34" fmla="*/ 272183 w 377438"/>
                  <a:gd name="connsiteY34" fmla="*/ 51934 h 277322"/>
                  <a:gd name="connsiteX35" fmla="*/ 302670 w 377438"/>
                  <a:gd name="connsiteY35" fmla="*/ 42180 h 277322"/>
                  <a:gd name="connsiteX36" fmla="*/ 332874 w 377438"/>
                  <a:gd name="connsiteY36" fmla="*/ 52790 h 277322"/>
                  <a:gd name="connsiteX37" fmla="*/ 350559 w 377438"/>
                  <a:gd name="connsiteY37" fmla="*/ 79468 h 277322"/>
                  <a:gd name="connsiteX38" fmla="*/ 348582 w 377438"/>
                  <a:gd name="connsiteY38" fmla="*/ 111418 h 277322"/>
                  <a:gd name="connsiteX39" fmla="*/ 327734 w 377438"/>
                  <a:gd name="connsiteY39" fmla="*/ 135707 h 277322"/>
                  <a:gd name="connsiteX40" fmla="*/ 327734 w 377438"/>
                  <a:gd name="connsiteY40" fmla="*/ 138682 h 277322"/>
                  <a:gd name="connsiteX41" fmla="*/ 341254 w 377438"/>
                  <a:gd name="connsiteY41" fmla="*/ 138682 h 277322"/>
                  <a:gd name="connsiteX42" fmla="*/ 366819 w 377438"/>
                  <a:gd name="connsiteY42" fmla="*/ 149299 h 277322"/>
                  <a:gd name="connsiteX43" fmla="*/ 377439 w 377438"/>
                  <a:gd name="connsiteY43" fmla="*/ 174863 h 277322"/>
                  <a:gd name="connsiteX44" fmla="*/ 377439 w 377438"/>
                  <a:gd name="connsiteY44" fmla="*/ 277322 h 277322"/>
                  <a:gd name="connsiteX45" fmla="*/ 0 w 377438"/>
                  <a:gd name="connsiteY45" fmla="*/ 277322 h 277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7438" h="277322">
                    <a:moveTo>
                      <a:pt x="0" y="277322"/>
                    </a:moveTo>
                    <a:lnTo>
                      <a:pt x="0" y="174593"/>
                    </a:lnTo>
                    <a:cubicBezTo>
                      <a:pt x="90" y="165050"/>
                      <a:pt x="3940" y="155926"/>
                      <a:pt x="10716" y="149203"/>
                    </a:cubicBezTo>
                    <a:cubicBezTo>
                      <a:pt x="17486" y="142480"/>
                      <a:pt x="26643" y="138699"/>
                      <a:pt x="36185" y="138682"/>
                    </a:cubicBezTo>
                    <a:lnTo>
                      <a:pt x="50725" y="138682"/>
                    </a:lnTo>
                    <a:lnTo>
                      <a:pt x="50725" y="136586"/>
                    </a:lnTo>
                    <a:cubicBezTo>
                      <a:pt x="41235" y="131065"/>
                      <a:pt x="33811" y="122592"/>
                      <a:pt x="29588" y="112459"/>
                    </a:cubicBezTo>
                    <a:cubicBezTo>
                      <a:pt x="25366" y="102326"/>
                      <a:pt x="24570" y="91090"/>
                      <a:pt x="27323" y="80463"/>
                    </a:cubicBezTo>
                    <a:cubicBezTo>
                      <a:pt x="30082" y="69836"/>
                      <a:pt x="36236" y="60403"/>
                      <a:pt x="44854" y="53601"/>
                    </a:cubicBezTo>
                    <a:cubicBezTo>
                      <a:pt x="53472" y="46799"/>
                      <a:pt x="64079" y="43002"/>
                      <a:pt x="75052" y="42789"/>
                    </a:cubicBezTo>
                    <a:cubicBezTo>
                      <a:pt x="86031" y="42576"/>
                      <a:pt x="96772" y="45959"/>
                      <a:pt x="105647" y="52422"/>
                    </a:cubicBezTo>
                    <a:cubicBezTo>
                      <a:pt x="114522" y="58884"/>
                      <a:pt x="121041" y="68072"/>
                      <a:pt x="124205" y="78583"/>
                    </a:cubicBezTo>
                    <a:cubicBezTo>
                      <a:pt x="127375" y="89095"/>
                      <a:pt x="127015" y="100354"/>
                      <a:pt x="123184" y="110642"/>
                    </a:cubicBezTo>
                    <a:cubicBezTo>
                      <a:pt x="119360" y="120932"/>
                      <a:pt x="112269" y="129686"/>
                      <a:pt x="103003" y="135571"/>
                    </a:cubicBezTo>
                    <a:lnTo>
                      <a:pt x="106385" y="135571"/>
                    </a:lnTo>
                    <a:cubicBezTo>
                      <a:pt x="110370" y="130403"/>
                      <a:pt x="115497" y="126221"/>
                      <a:pt x="121362" y="123348"/>
                    </a:cubicBezTo>
                    <a:cubicBezTo>
                      <a:pt x="127221" y="120476"/>
                      <a:pt x="133669" y="118988"/>
                      <a:pt x="140195" y="119002"/>
                    </a:cubicBezTo>
                    <a:lnTo>
                      <a:pt x="157777" y="119002"/>
                    </a:lnTo>
                    <a:lnTo>
                      <a:pt x="157777" y="111631"/>
                    </a:lnTo>
                    <a:cubicBezTo>
                      <a:pt x="146522" y="104853"/>
                      <a:pt x="137795" y="94574"/>
                      <a:pt x="132931" y="82366"/>
                    </a:cubicBezTo>
                    <a:cubicBezTo>
                      <a:pt x="128067" y="70157"/>
                      <a:pt x="127342" y="56692"/>
                      <a:pt x="130859" y="44031"/>
                    </a:cubicBezTo>
                    <a:cubicBezTo>
                      <a:pt x="134375" y="31369"/>
                      <a:pt x="141947" y="20209"/>
                      <a:pt x="152407" y="12257"/>
                    </a:cubicBezTo>
                    <a:cubicBezTo>
                      <a:pt x="162866" y="4305"/>
                      <a:pt x="175649" y="0"/>
                      <a:pt x="188790" y="0"/>
                    </a:cubicBezTo>
                    <a:cubicBezTo>
                      <a:pt x="201932" y="0"/>
                      <a:pt x="214708" y="4305"/>
                      <a:pt x="225167" y="12257"/>
                    </a:cubicBezTo>
                    <a:cubicBezTo>
                      <a:pt x="235633" y="20209"/>
                      <a:pt x="243198" y="31369"/>
                      <a:pt x="246715" y="44031"/>
                    </a:cubicBezTo>
                    <a:cubicBezTo>
                      <a:pt x="250231" y="56692"/>
                      <a:pt x="249506" y="70157"/>
                      <a:pt x="244642" y="82366"/>
                    </a:cubicBezTo>
                    <a:cubicBezTo>
                      <a:pt x="239785" y="94574"/>
                      <a:pt x="231051" y="104853"/>
                      <a:pt x="219796" y="111631"/>
                    </a:cubicBezTo>
                    <a:lnTo>
                      <a:pt x="219796" y="118393"/>
                    </a:lnTo>
                    <a:lnTo>
                      <a:pt x="237783" y="118393"/>
                    </a:lnTo>
                    <a:cubicBezTo>
                      <a:pt x="244302" y="118449"/>
                      <a:pt x="250725" y="119967"/>
                      <a:pt x="256578" y="122834"/>
                    </a:cubicBezTo>
                    <a:cubicBezTo>
                      <a:pt x="262430" y="125702"/>
                      <a:pt x="267563" y="129847"/>
                      <a:pt x="271600" y="134962"/>
                    </a:cubicBezTo>
                    <a:lnTo>
                      <a:pt x="274981" y="134962"/>
                    </a:lnTo>
                    <a:cubicBezTo>
                      <a:pt x="265735" y="129089"/>
                      <a:pt x="258657" y="120357"/>
                      <a:pt x="254826" y="110095"/>
                    </a:cubicBezTo>
                    <a:cubicBezTo>
                      <a:pt x="250995" y="99833"/>
                      <a:pt x="250610" y="88600"/>
                      <a:pt x="253748" y="78103"/>
                    </a:cubicBezTo>
                    <a:cubicBezTo>
                      <a:pt x="256879" y="67605"/>
                      <a:pt x="263354" y="58418"/>
                      <a:pt x="272183" y="51934"/>
                    </a:cubicBezTo>
                    <a:cubicBezTo>
                      <a:pt x="281013" y="45450"/>
                      <a:pt x="291716" y="42026"/>
                      <a:pt x="302670" y="42180"/>
                    </a:cubicBezTo>
                    <a:cubicBezTo>
                      <a:pt x="313623" y="42335"/>
                      <a:pt x="324230" y="46060"/>
                      <a:pt x="332874" y="52790"/>
                    </a:cubicBezTo>
                    <a:cubicBezTo>
                      <a:pt x="341517" y="59520"/>
                      <a:pt x="347729" y="68887"/>
                      <a:pt x="350559" y="79468"/>
                    </a:cubicBezTo>
                    <a:cubicBezTo>
                      <a:pt x="353395" y="90049"/>
                      <a:pt x="352702" y="101267"/>
                      <a:pt x="348582" y="111418"/>
                    </a:cubicBezTo>
                    <a:cubicBezTo>
                      <a:pt x="344463" y="121568"/>
                      <a:pt x="337141" y="130096"/>
                      <a:pt x="327734" y="135707"/>
                    </a:cubicBezTo>
                    <a:lnTo>
                      <a:pt x="327734" y="138682"/>
                    </a:lnTo>
                    <a:lnTo>
                      <a:pt x="341254" y="138682"/>
                    </a:lnTo>
                    <a:cubicBezTo>
                      <a:pt x="350847" y="138700"/>
                      <a:pt x="360043" y="142517"/>
                      <a:pt x="366819" y="149299"/>
                    </a:cubicBezTo>
                    <a:cubicBezTo>
                      <a:pt x="373602" y="156081"/>
                      <a:pt x="377420" y="165273"/>
                      <a:pt x="377439" y="174863"/>
                    </a:cubicBezTo>
                    <a:lnTo>
                      <a:pt x="377439" y="277322"/>
                    </a:lnTo>
                    <a:lnTo>
                      <a:pt x="0" y="277322"/>
                    </a:lnTo>
                    <a:close/>
                  </a:path>
                </a:pathLst>
              </a:custGeom>
              <a:solidFill>
                <a:srgbClr val="FFFFFF"/>
              </a:solidFill>
              <a:ln w="6417" cap="flat">
                <a:noFill/>
                <a:prstDash val="solid"/>
                <a:miter/>
              </a:ln>
            </p:spPr>
            <p:txBody>
              <a:bodyPr rtlCol="0" anchor="ctr"/>
              <a:lstStyle/>
              <a:p>
                <a:endParaRPr lang="en-US" sz="810"/>
              </a:p>
            </p:txBody>
          </p:sp>
          <p:sp>
            <p:nvSpPr>
              <p:cNvPr id="115" name="Freeform: Shape 114">
                <a:extLst>
                  <a:ext uri="{FF2B5EF4-FFF2-40B4-BE49-F238E27FC236}">
                    <a16:creationId xmlns:a16="http://schemas.microsoft.com/office/drawing/2014/main" id="{C51DC929-51BB-91BE-AEFE-2634AC6A87ED}"/>
                  </a:ext>
                </a:extLst>
              </p:cNvPr>
              <p:cNvSpPr/>
              <p:nvPr/>
            </p:nvSpPr>
            <p:spPr>
              <a:xfrm>
                <a:off x="4328847" y="1477725"/>
                <a:ext cx="385010" cy="284040"/>
              </a:xfrm>
              <a:custGeom>
                <a:avLst/>
                <a:gdLst>
                  <a:gd name="connsiteX0" fmla="*/ 192204 w 385010"/>
                  <a:gd name="connsiteY0" fmla="*/ 6763 h 284040"/>
                  <a:gd name="connsiteX1" fmla="*/ 226964 w 385010"/>
                  <a:gd name="connsiteY1" fmla="*/ 18566 h 284040"/>
                  <a:gd name="connsiteX2" fmla="*/ 247228 w 385010"/>
                  <a:gd name="connsiteY2" fmla="*/ 49183 h 284040"/>
                  <a:gd name="connsiteX3" fmla="*/ 244501 w 385010"/>
                  <a:gd name="connsiteY3" fmla="*/ 85796 h 284040"/>
                  <a:gd name="connsiteX4" fmla="*/ 219931 w 385010"/>
                  <a:gd name="connsiteY4" fmla="*/ 113075 h 284040"/>
                  <a:gd name="connsiteX5" fmla="*/ 219931 w 385010"/>
                  <a:gd name="connsiteY5" fmla="*/ 125451 h 284040"/>
                  <a:gd name="connsiteX6" fmla="*/ 241299 w 385010"/>
                  <a:gd name="connsiteY6" fmla="*/ 125451 h 284040"/>
                  <a:gd name="connsiteX7" fmla="*/ 259497 w 385010"/>
                  <a:gd name="connsiteY7" fmla="*/ 129886 h 284040"/>
                  <a:gd name="connsiteX8" fmla="*/ 273762 w 385010"/>
                  <a:gd name="connsiteY8" fmla="*/ 142020 h 284040"/>
                  <a:gd name="connsiteX9" fmla="*/ 295605 w 385010"/>
                  <a:gd name="connsiteY9" fmla="*/ 142020 h 284040"/>
                  <a:gd name="connsiteX10" fmla="*/ 267608 w 385010"/>
                  <a:gd name="connsiteY10" fmla="*/ 123542 h 284040"/>
                  <a:gd name="connsiteX11" fmla="*/ 259093 w 385010"/>
                  <a:gd name="connsiteY11" fmla="*/ 91093 h 284040"/>
                  <a:gd name="connsiteX12" fmla="*/ 274416 w 385010"/>
                  <a:gd name="connsiteY12" fmla="*/ 61250 h 284040"/>
                  <a:gd name="connsiteX13" fmla="*/ 305750 w 385010"/>
                  <a:gd name="connsiteY13" fmla="*/ 49261 h 284040"/>
                  <a:gd name="connsiteX14" fmla="*/ 337083 w 385010"/>
                  <a:gd name="connsiteY14" fmla="*/ 61250 h 284040"/>
                  <a:gd name="connsiteX15" fmla="*/ 352407 w 385010"/>
                  <a:gd name="connsiteY15" fmla="*/ 91093 h 284040"/>
                  <a:gd name="connsiteX16" fmla="*/ 343891 w 385010"/>
                  <a:gd name="connsiteY16" fmla="*/ 123542 h 284040"/>
                  <a:gd name="connsiteX17" fmla="*/ 315895 w 385010"/>
                  <a:gd name="connsiteY17" fmla="*/ 142020 h 284040"/>
                  <a:gd name="connsiteX18" fmla="*/ 328067 w 385010"/>
                  <a:gd name="connsiteY18" fmla="*/ 142020 h 284040"/>
                  <a:gd name="connsiteX19" fmla="*/ 328067 w 385010"/>
                  <a:gd name="connsiteY19" fmla="*/ 145131 h 284040"/>
                  <a:gd name="connsiteX20" fmla="*/ 345309 w 385010"/>
                  <a:gd name="connsiteY20" fmla="*/ 145131 h 284040"/>
                  <a:gd name="connsiteX21" fmla="*/ 368487 w 385010"/>
                  <a:gd name="connsiteY21" fmla="*/ 154758 h 284040"/>
                  <a:gd name="connsiteX22" fmla="*/ 378112 w 385010"/>
                  <a:gd name="connsiteY22" fmla="*/ 177931 h 284040"/>
                  <a:gd name="connsiteX23" fmla="*/ 378112 w 385010"/>
                  <a:gd name="connsiteY23" fmla="*/ 277278 h 284040"/>
                  <a:gd name="connsiteX24" fmla="*/ 6763 w 385010"/>
                  <a:gd name="connsiteY24" fmla="*/ 277278 h 284040"/>
                  <a:gd name="connsiteX25" fmla="*/ 6763 w 385010"/>
                  <a:gd name="connsiteY25" fmla="*/ 177931 h 284040"/>
                  <a:gd name="connsiteX26" fmla="*/ 16389 w 385010"/>
                  <a:gd name="connsiteY26" fmla="*/ 154758 h 284040"/>
                  <a:gd name="connsiteX27" fmla="*/ 39560 w 385010"/>
                  <a:gd name="connsiteY27" fmla="*/ 145131 h 284040"/>
                  <a:gd name="connsiteX28" fmla="*/ 57283 w 385010"/>
                  <a:gd name="connsiteY28" fmla="*/ 145131 h 284040"/>
                  <a:gd name="connsiteX29" fmla="*/ 57283 w 385010"/>
                  <a:gd name="connsiteY29" fmla="*/ 142020 h 284040"/>
                  <a:gd name="connsiteX30" fmla="*/ 68981 w 385010"/>
                  <a:gd name="connsiteY30" fmla="*/ 142020 h 284040"/>
                  <a:gd name="connsiteX31" fmla="*/ 40985 w 385010"/>
                  <a:gd name="connsiteY31" fmla="*/ 123542 h 284040"/>
                  <a:gd name="connsiteX32" fmla="*/ 32469 w 385010"/>
                  <a:gd name="connsiteY32" fmla="*/ 91093 h 284040"/>
                  <a:gd name="connsiteX33" fmla="*/ 47793 w 385010"/>
                  <a:gd name="connsiteY33" fmla="*/ 61250 h 284040"/>
                  <a:gd name="connsiteX34" fmla="*/ 79126 w 385010"/>
                  <a:gd name="connsiteY34" fmla="*/ 49261 h 284040"/>
                  <a:gd name="connsiteX35" fmla="*/ 110459 w 385010"/>
                  <a:gd name="connsiteY35" fmla="*/ 61250 h 284040"/>
                  <a:gd name="connsiteX36" fmla="*/ 125783 w 385010"/>
                  <a:gd name="connsiteY36" fmla="*/ 91093 h 284040"/>
                  <a:gd name="connsiteX37" fmla="*/ 117268 w 385010"/>
                  <a:gd name="connsiteY37" fmla="*/ 123542 h 284040"/>
                  <a:gd name="connsiteX38" fmla="*/ 89271 w 385010"/>
                  <a:gd name="connsiteY38" fmla="*/ 142020 h 284040"/>
                  <a:gd name="connsiteX39" fmla="*/ 111114 w 385010"/>
                  <a:gd name="connsiteY39" fmla="*/ 142020 h 284040"/>
                  <a:gd name="connsiteX40" fmla="*/ 125058 w 385010"/>
                  <a:gd name="connsiteY40" fmla="*/ 129847 h 284040"/>
                  <a:gd name="connsiteX41" fmla="*/ 143038 w 385010"/>
                  <a:gd name="connsiteY41" fmla="*/ 125451 h 284040"/>
                  <a:gd name="connsiteX42" fmla="*/ 164002 w 385010"/>
                  <a:gd name="connsiteY42" fmla="*/ 125451 h 284040"/>
                  <a:gd name="connsiteX43" fmla="*/ 164002 w 385010"/>
                  <a:gd name="connsiteY43" fmla="*/ 112804 h 284040"/>
                  <a:gd name="connsiteX44" fmla="*/ 139746 w 385010"/>
                  <a:gd name="connsiteY44" fmla="*/ 85417 h 284040"/>
                  <a:gd name="connsiteX45" fmla="*/ 137250 w 385010"/>
                  <a:gd name="connsiteY45" fmla="*/ 48920 h 284040"/>
                  <a:gd name="connsiteX46" fmla="*/ 157546 w 385010"/>
                  <a:gd name="connsiteY46" fmla="*/ 18485 h 284040"/>
                  <a:gd name="connsiteX47" fmla="*/ 192204 w 385010"/>
                  <a:gd name="connsiteY47" fmla="*/ 6763 h 284040"/>
                  <a:gd name="connsiteX48" fmla="*/ 192204 w 385010"/>
                  <a:gd name="connsiteY48" fmla="*/ 0 h 284040"/>
                  <a:gd name="connsiteX49" fmla="*/ 154274 w 385010"/>
                  <a:gd name="connsiteY49" fmla="*/ 12582 h 284040"/>
                  <a:gd name="connsiteX50" fmla="*/ 131372 w 385010"/>
                  <a:gd name="connsiteY50" fmla="*/ 45327 h 284040"/>
                  <a:gd name="connsiteX51" fmla="*/ 132559 w 385010"/>
                  <a:gd name="connsiteY51" fmla="*/ 85268 h 284040"/>
                  <a:gd name="connsiteX52" fmla="*/ 157373 w 385010"/>
                  <a:gd name="connsiteY52" fmla="*/ 116591 h 284040"/>
                  <a:gd name="connsiteX53" fmla="*/ 157373 w 385010"/>
                  <a:gd name="connsiteY53" fmla="*/ 118688 h 284040"/>
                  <a:gd name="connsiteX54" fmla="*/ 143173 w 385010"/>
                  <a:gd name="connsiteY54" fmla="*/ 118688 h 284040"/>
                  <a:gd name="connsiteX55" fmla="*/ 126264 w 385010"/>
                  <a:gd name="connsiteY55" fmla="*/ 122002 h 284040"/>
                  <a:gd name="connsiteX56" fmla="*/ 132835 w 385010"/>
                  <a:gd name="connsiteY56" fmla="*/ 98653 h 284040"/>
                  <a:gd name="connsiteX57" fmla="*/ 128459 w 385010"/>
                  <a:gd name="connsiteY57" fmla="*/ 74795 h 284040"/>
                  <a:gd name="connsiteX58" fmla="*/ 114034 w 385010"/>
                  <a:gd name="connsiteY58" fmla="*/ 55297 h 284040"/>
                  <a:gd name="connsiteX59" fmla="*/ 92499 w 385010"/>
                  <a:gd name="connsiteY59" fmla="*/ 44136 h 284040"/>
                  <a:gd name="connsiteX60" fmla="*/ 68249 w 385010"/>
                  <a:gd name="connsiteY60" fmla="*/ 43590 h 284040"/>
                  <a:gd name="connsiteX61" fmla="*/ 46233 w 385010"/>
                  <a:gd name="connsiteY61" fmla="*/ 53770 h 284040"/>
                  <a:gd name="connsiteX62" fmla="*/ 30942 w 385010"/>
                  <a:gd name="connsiteY62" fmla="*/ 72599 h 284040"/>
                  <a:gd name="connsiteX63" fmla="*/ 25494 w 385010"/>
                  <a:gd name="connsiteY63" fmla="*/ 96235 h 284040"/>
                  <a:gd name="connsiteX64" fmla="*/ 30852 w 385010"/>
                  <a:gd name="connsiteY64" fmla="*/ 119607 h 284040"/>
                  <a:gd name="connsiteX65" fmla="*/ 45784 w 385010"/>
                  <a:gd name="connsiteY65" fmla="*/ 138368 h 284040"/>
                  <a:gd name="connsiteX66" fmla="*/ 39021 w 385010"/>
                  <a:gd name="connsiteY66" fmla="*/ 138368 h 284040"/>
                  <a:gd name="connsiteX67" fmla="*/ 11416 w 385010"/>
                  <a:gd name="connsiteY67" fmla="*/ 150164 h 284040"/>
                  <a:gd name="connsiteX68" fmla="*/ 0 w 385010"/>
                  <a:gd name="connsiteY68" fmla="*/ 177931 h 284040"/>
                  <a:gd name="connsiteX69" fmla="*/ 0 w 385010"/>
                  <a:gd name="connsiteY69" fmla="*/ 284041 h 284040"/>
                  <a:gd name="connsiteX70" fmla="*/ 385011 w 385010"/>
                  <a:gd name="connsiteY70" fmla="*/ 284041 h 284040"/>
                  <a:gd name="connsiteX71" fmla="*/ 385011 w 385010"/>
                  <a:gd name="connsiteY71" fmla="*/ 177931 h 284040"/>
                  <a:gd name="connsiteX72" fmla="*/ 373402 w 385010"/>
                  <a:gd name="connsiteY72" fmla="*/ 149976 h 284040"/>
                  <a:gd name="connsiteX73" fmla="*/ 345451 w 385010"/>
                  <a:gd name="connsiteY73" fmla="*/ 138368 h 284040"/>
                  <a:gd name="connsiteX74" fmla="*/ 338687 w 385010"/>
                  <a:gd name="connsiteY74" fmla="*/ 138368 h 284040"/>
                  <a:gd name="connsiteX75" fmla="*/ 355018 w 385010"/>
                  <a:gd name="connsiteY75" fmla="*/ 117003 h 284040"/>
                  <a:gd name="connsiteX76" fmla="*/ 358939 w 385010"/>
                  <a:gd name="connsiteY76" fmla="*/ 90399 h 284040"/>
                  <a:gd name="connsiteX77" fmla="*/ 349474 w 385010"/>
                  <a:gd name="connsiteY77" fmla="*/ 65228 h 284040"/>
                  <a:gd name="connsiteX78" fmla="*/ 328985 w 385010"/>
                  <a:gd name="connsiteY78" fmla="*/ 47805 h 284040"/>
                  <a:gd name="connsiteX79" fmla="*/ 302625 w 385010"/>
                  <a:gd name="connsiteY79" fmla="*/ 42498 h 284040"/>
                  <a:gd name="connsiteX80" fmla="*/ 276996 w 385010"/>
                  <a:gd name="connsiteY80" fmla="*/ 50639 h 284040"/>
                  <a:gd name="connsiteX81" fmla="*/ 258528 w 385010"/>
                  <a:gd name="connsiteY81" fmla="*/ 70185 h 284040"/>
                  <a:gd name="connsiteX82" fmla="*/ 251848 w 385010"/>
                  <a:gd name="connsiteY82" fmla="*/ 96235 h 284040"/>
                  <a:gd name="connsiteX83" fmla="*/ 258612 w 385010"/>
                  <a:gd name="connsiteY83" fmla="*/ 122138 h 284040"/>
                  <a:gd name="connsiteX84" fmla="*/ 241030 w 385010"/>
                  <a:gd name="connsiteY84" fmla="*/ 118688 h 284040"/>
                  <a:gd name="connsiteX85" fmla="*/ 226694 w 385010"/>
                  <a:gd name="connsiteY85" fmla="*/ 118688 h 284040"/>
                  <a:gd name="connsiteX86" fmla="*/ 226694 w 385010"/>
                  <a:gd name="connsiteY86" fmla="*/ 116930 h 284040"/>
                  <a:gd name="connsiteX87" fmla="*/ 251752 w 385010"/>
                  <a:gd name="connsiteY87" fmla="*/ 85646 h 284040"/>
                  <a:gd name="connsiteX88" fmla="*/ 253112 w 385010"/>
                  <a:gd name="connsiteY88" fmla="*/ 45585 h 284040"/>
                  <a:gd name="connsiteX89" fmla="*/ 230230 w 385010"/>
                  <a:gd name="connsiteY89" fmla="*/ 12675 h 284040"/>
                  <a:gd name="connsiteX90" fmla="*/ 192204 w 385010"/>
                  <a:gd name="connsiteY90" fmla="*/ 0 h 284040"/>
                  <a:gd name="connsiteX91" fmla="*/ 192204 w 385010"/>
                  <a:gd name="connsiteY91" fmla="*/ 0 h 28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85010" h="284040">
                    <a:moveTo>
                      <a:pt x="192204" y="6763"/>
                    </a:moveTo>
                    <a:cubicBezTo>
                      <a:pt x="204774" y="6736"/>
                      <a:pt x="217005" y="10887"/>
                      <a:pt x="226964" y="18566"/>
                    </a:cubicBezTo>
                    <a:cubicBezTo>
                      <a:pt x="236923" y="26244"/>
                      <a:pt x="244052" y="37014"/>
                      <a:pt x="247228" y="49183"/>
                    </a:cubicBezTo>
                    <a:cubicBezTo>
                      <a:pt x="250398" y="61352"/>
                      <a:pt x="249442" y="74231"/>
                      <a:pt x="244501" y="85796"/>
                    </a:cubicBezTo>
                    <a:cubicBezTo>
                      <a:pt x="239560" y="97361"/>
                      <a:pt x="230917" y="106957"/>
                      <a:pt x="219931" y="113075"/>
                    </a:cubicBezTo>
                    <a:lnTo>
                      <a:pt x="219931" y="125451"/>
                    </a:lnTo>
                    <a:lnTo>
                      <a:pt x="241299" y="125451"/>
                    </a:lnTo>
                    <a:cubicBezTo>
                      <a:pt x="247626" y="125490"/>
                      <a:pt x="253857" y="127009"/>
                      <a:pt x="259497" y="129886"/>
                    </a:cubicBezTo>
                    <a:cubicBezTo>
                      <a:pt x="265131" y="132763"/>
                      <a:pt x="270014" y="136918"/>
                      <a:pt x="273762" y="142020"/>
                    </a:cubicBezTo>
                    <a:lnTo>
                      <a:pt x="295605" y="142020"/>
                    </a:lnTo>
                    <a:cubicBezTo>
                      <a:pt x="284317" y="139521"/>
                      <a:pt x="274346" y="132941"/>
                      <a:pt x="267608" y="123542"/>
                    </a:cubicBezTo>
                    <a:cubicBezTo>
                      <a:pt x="260870" y="114144"/>
                      <a:pt x="257835" y="102589"/>
                      <a:pt x="259093" y="91093"/>
                    </a:cubicBezTo>
                    <a:cubicBezTo>
                      <a:pt x="260351" y="79597"/>
                      <a:pt x="265805" y="68970"/>
                      <a:pt x="274416" y="61250"/>
                    </a:cubicBezTo>
                    <a:cubicBezTo>
                      <a:pt x="283028" y="53530"/>
                      <a:pt x="294187" y="49261"/>
                      <a:pt x="305750" y="49261"/>
                    </a:cubicBezTo>
                    <a:cubicBezTo>
                      <a:pt x="317313" y="49261"/>
                      <a:pt x="328472" y="53530"/>
                      <a:pt x="337083" y="61250"/>
                    </a:cubicBezTo>
                    <a:cubicBezTo>
                      <a:pt x="345694" y="68970"/>
                      <a:pt x="351149" y="79597"/>
                      <a:pt x="352407" y="91093"/>
                    </a:cubicBezTo>
                    <a:cubicBezTo>
                      <a:pt x="353664" y="102589"/>
                      <a:pt x="350629" y="114144"/>
                      <a:pt x="343891" y="123542"/>
                    </a:cubicBezTo>
                    <a:cubicBezTo>
                      <a:pt x="337154" y="132941"/>
                      <a:pt x="327182" y="139521"/>
                      <a:pt x="315895" y="142020"/>
                    </a:cubicBezTo>
                    <a:lnTo>
                      <a:pt x="328067" y="142020"/>
                    </a:lnTo>
                    <a:lnTo>
                      <a:pt x="328067" y="145131"/>
                    </a:lnTo>
                    <a:lnTo>
                      <a:pt x="345309" y="145131"/>
                    </a:lnTo>
                    <a:cubicBezTo>
                      <a:pt x="354005" y="145149"/>
                      <a:pt x="362340" y="148610"/>
                      <a:pt x="368487" y="154758"/>
                    </a:cubicBezTo>
                    <a:cubicBezTo>
                      <a:pt x="374634" y="160905"/>
                      <a:pt x="378093" y="169237"/>
                      <a:pt x="378112" y="177931"/>
                    </a:cubicBezTo>
                    <a:lnTo>
                      <a:pt x="378112" y="277278"/>
                    </a:lnTo>
                    <a:lnTo>
                      <a:pt x="6763" y="277278"/>
                    </a:lnTo>
                    <a:lnTo>
                      <a:pt x="6763" y="177931"/>
                    </a:lnTo>
                    <a:cubicBezTo>
                      <a:pt x="6783" y="169237"/>
                      <a:pt x="10241" y="160905"/>
                      <a:pt x="16389" y="154758"/>
                    </a:cubicBezTo>
                    <a:cubicBezTo>
                      <a:pt x="22536" y="148610"/>
                      <a:pt x="30871" y="145149"/>
                      <a:pt x="39560" y="145131"/>
                    </a:cubicBezTo>
                    <a:lnTo>
                      <a:pt x="57283" y="145131"/>
                    </a:lnTo>
                    <a:lnTo>
                      <a:pt x="57283" y="142020"/>
                    </a:lnTo>
                    <a:lnTo>
                      <a:pt x="68981" y="142020"/>
                    </a:lnTo>
                    <a:cubicBezTo>
                      <a:pt x="57687" y="139521"/>
                      <a:pt x="47722" y="132941"/>
                      <a:pt x="40985" y="123542"/>
                    </a:cubicBezTo>
                    <a:cubicBezTo>
                      <a:pt x="34240" y="114144"/>
                      <a:pt x="31212" y="102589"/>
                      <a:pt x="32469" y="91093"/>
                    </a:cubicBezTo>
                    <a:cubicBezTo>
                      <a:pt x="33727" y="79597"/>
                      <a:pt x="39181" y="68970"/>
                      <a:pt x="47793" y="61250"/>
                    </a:cubicBezTo>
                    <a:cubicBezTo>
                      <a:pt x="56404" y="53530"/>
                      <a:pt x="67563" y="49261"/>
                      <a:pt x="79126" y="49261"/>
                    </a:cubicBezTo>
                    <a:cubicBezTo>
                      <a:pt x="90689" y="49261"/>
                      <a:pt x="101848" y="53530"/>
                      <a:pt x="110459" y="61250"/>
                    </a:cubicBezTo>
                    <a:cubicBezTo>
                      <a:pt x="119064" y="68970"/>
                      <a:pt x="124525" y="79597"/>
                      <a:pt x="125783" y="91093"/>
                    </a:cubicBezTo>
                    <a:cubicBezTo>
                      <a:pt x="127040" y="102589"/>
                      <a:pt x="124006" y="114144"/>
                      <a:pt x="117268" y="123542"/>
                    </a:cubicBezTo>
                    <a:cubicBezTo>
                      <a:pt x="110530" y="132941"/>
                      <a:pt x="100558" y="139521"/>
                      <a:pt x="89271" y="142020"/>
                    </a:cubicBezTo>
                    <a:lnTo>
                      <a:pt x="111114" y="142020"/>
                    </a:lnTo>
                    <a:cubicBezTo>
                      <a:pt x="114720" y="136905"/>
                      <a:pt x="119501" y="132730"/>
                      <a:pt x="125058" y="129847"/>
                    </a:cubicBezTo>
                    <a:cubicBezTo>
                      <a:pt x="130608" y="126963"/>
                      <a:pt x="136775" y="125456"/>
                      <a:pt x="143038" y="125451"/>
                    </a:cubicBezTo>
                    <a:lnTo>
                      <a:pt x="164002" y="125451"/>
                    </a:lnTo>
                    <a:lnTo>
                      <a:pt x="164002" y="112804"/>
                    </a:lnTo>
                    <a:cubicBezTo>
                      <a:pt x="153112" y="106603"/>
                      <a:pt x="144584" y="96973"/>
                      <a:pt x="139746" y="85417"/>
                    </a:cubicBezTo>
                    <a:cubicBezTo>
                      <a:pt x="134908" y="73860"/>
                      <a:pt x="134029" y="61027"/>
                      <a:pt x="137250" y="48920"/>
                    </a:cubicBezTo>
                    <a:cubicBezTo>
                      <a:pt x="140471" y="36813"/>
                      <a:pt x="147607" y="26111"/>
                      <a:pt x="157546" y="18485"/>
                    </a:cubicBezTo>
                    <a:cubicBezTo>
                      <a:pt x="167486" y="10859"/>
                      <a:pt x="179672" y="6737"/>
                      <a:pt x="192204" y="6763"/>
                    </a:cubicBezTo>
                    <a:close/>
                    <a:moveTo>
                      <a:pt x="192204" y="0"/>
                    </a:moveTo>
                    <a:cubicBezTo>
                      <a:pt x="178536" y="4"/>
                      <a:pt x="165234" y="4416"/>
                      <a:pt x="154274" y="12582"/>
                    </a:cubicBezTo>
                    <a:cubicBezTo>
                      <a:pt x="143314" y="20748"/>
                      <a:pt x="135286" y="32232"/>
                      <a:pt x="131372" y="45327"/>
                    </a:cubicBezTo>
                    <a:cubicBezTo>
                      <a:pt x="127458" y="58422"/>
                      <a:pt x="127875" y="72429"/>
                      <a:pt x="132559" y="85268"/>
                    </a:cubicBezTo>
                    <a:cubicBezTo>
                      <a:pt x="137243" y="98107"/>
                      <a:pt x="145945" y="109092"/>
                      <a:pt x="157373" y="116591"/>
                    </a:cubicBezTo>
                    <a:lnTo>
                      <a:pt x="157373" y="118688"/>
                    </a:lnTo>
                    <a:lnTo>
                      <a:pt x="143173" y="118688"/>
                    </a:lnTo>
                    <a:cubicBezTo>
                      <a:pt x="137372" y="118690"/>
                      <a:pt x="131629" y="119815"/>
                      <a:pt x="126264" y="122002"/>
                    </a:cubicBezTo>
                    <a:cubicBezTo>
                      <a:pt x="130204" y="114822"/>
                      <a:pt x="132450" y="106835"/>
                      <a:pt x="132835" y="98653"/>
                    </a:cubicBezTo>
                    <a:cubicBezTo>
                      <a:pt x="133214" y="90471"/>
                      <a:pt x="131718" y="82310"/>
                      <a:pt x="128459" y="74795"/>
                    </a:cubicBezTo>
                    <a:cubicBezTo>
                      <a:pt x="125199" y="67281"/>
                      <a:pt x="120264" y="60611"/>
                      <a:pt x="114034" y="55297"/>
                    </a:cubicBezTo>
                    <a:cubicBezTo>
                      <a:pt x="107797" y="49983"/>
                      <a:pt x="100430" y="46165"/>
                      <a:pt x="92499" y="44136"/>
                    </a:cubicBezTo>
                    <a:cubicBezTo>
                      <a:pt x="84561" y="42107"/>
                      <a:pt x="76264" y="41920"/>
                      <a:pt x="68249" y="43590"/>
                    </a:cubicBezTo>
                    <a:cubicBezTo>
                      <a:pt x="60228" y="45260"/>
                      <a:pt x="52695" y="48742"/>
                      <a:pt x="46233" y="53770"/>
                    </a:cubicBezTo>
                    <a:cubicBezTo>
                      <a:pt x="39765" y="58798"/>
                      <a:pt x="34536" y="65239"/>
                      <a:pt x="30942" y="72599"/>
                    </a:cubicBezTo>
                    <a:cubicBezTo>
                      <a:pt x="27349" y="79960"/>
                      <a:pt x="25481" y="88044"/>
                      <a:pt x="25494" y="96235"/>
                    </a:cubicBezTo>
                    <a:cubicBezTo>
                      <a:pt x="25513" y="104329"/>
                      <a:pt x="27342" y="112315"/>
                      <a:pt x="30852" y="119607"/>
                    </a:cubicBezTo>
                    <a:cubicBezTo>
                      <a:pt x="34362" y="126899"/>
                      <a:pt x="39470" y="133310"/>
                      <a:pt x="45784" y="138368"/>
                    </a:cubicBezTo>
                    <a:lnTo>
                      <a:pt x="39021" y="138368"/>
                    </a:lnTo>
                    <a:cubicBezTo>
                      <a:pt x="28626" y="138528"/>
                      <a:pt x="18712" y="142764"/>
                      <a:pt x="11416" y="150164"/>
                    </a:cubicBezTo>
                    <a:cubicBezTo>
                      <a:pt x="4113" y="157565"/>
                      <a:pt x="19" y="167537"/>
                      <a:pt x="0" y="177931"/>
                    </a:cubicBezTo>
                    <a:lnTo>
                      <a:pt x="0" y="284041"/>
                    </a:lnTo>
                    <a:lnTo>
                      <a:pt x="385011" y="284041"/>
                    </a:lnTo>
                    <a:lnTo>
                      <a:pt x="385011" y="177931"/>
                    </a:lnTo>
                    <a:cubicBezTo>
                      <a:pt x="384991" y="167444"/>
                      <a:pt x="380820" y="157391"/>
                      <a:pt x="373402" y="149976"/>
                    </a:cubicBezTo>
                    <a:cubicBezTo>
                      <a:pt x="365984" y="142560"/>
                      <a:pt x="355936" y="138386"/>
                      <a:pt x="345451" y="138368"/>
                    </a:cubicBezTo>
                    <a:lnTo>
                      <a:pt x="338687" y="138368"/>
                    </a:lnTo>
                    <a:cubicBezTo>
                      <a:pt x="345855" y="132747"/>
                      <a:pt x="351470" y="125394"/>
                      <a:pt x="355018" y="117003"/>
                    </a:cubicBezTo>
                    <a:cubicBezTo>
                      <a:pt x="358560" y="108611"/>
                      <a:pt x="359908" y="99456"/>
                      <a:pt x="358939" y="90399"/>
                    </a:cubicBezTo>
                    <a:cubicBezTo>
                      <a:pt x="357970" y="81341"/>
                      <a:pt x="354710" y="72680"/>
                      <a:pt x="349474" y="65228"/>
                    </a:cubicBezTo>
                    <a:cubicBezTo>
                      <a:pt x="344232" y="57777"/>
                      <a:pt x="337180" y="51781"/>
                      <a:pt x="328985" y="47805"/>
                    </a:cubicBezTo>
                    <a:cubicBezTo>
                      <a:pt x="320791" y="43829"/>
                      <a:pt x="311717" y="42003"/>
                      <a:pt x="302625" y="42498"/>
                    </a:cubicBezTo>
                    <a:cubicBezTo>
                      <a:pt x="293526" y="42994"/>
                      <a:pt x="284709" y="45796"/>
                      <a:pt x="276996" y="50639"/>
                    </a:cubicBezTo>
                    <a:cubicBezTo>
                      <a:pt x="269283" y="55483"/>
                      <a:pt x="262924" y="62209"/>
                      <a:pt x="258528" y="70185"/>
                    </a:cubicBezTo>
                    <a:cubicBezTo>
                      <a:pt x="254126" y="78162"/>
                      <a:pt x="251829" y="87127"/>
                      <a:pt x="251848" y="96235"/>
                    </a:cubicBezTo>
                    <a:cubicBezTo>
                      <a:pt x="251861" y="105305"/>
                      <a:pt x="254190" y="114220"/>
                      <a:pt x="258612" y="122138"/>
                    </a:cubicBezTo>
                    <a:cubicBezTo>
                      <a:pt x="253023" y="119879"/>
                      <a:pt x="247055" y="118708"/>
                      <a:pt x="241030" y="118688"/>
                    </a:cubicBezTo>
                    <a:lnTo>
                      <a:pt x="226694" y="118688"/>
                    </a:lnTo>
                    <a:lnTo>
                      <a:pt x="226694" y="116930"/>
                    </a:lnTo>
                    <a:cubicBezTo>
                      <a:pt x="238199" y="109477"/>
                      <a:pt x="246991" y="98504"/>
                      <a:pt x="251752" y="85646"/>
                    </a:cubicBezTo>
                    <a:cubicBezTo>
                      <a:pt x="256513" y="72788"/>
                      <a:pt x="256988" y="58736"/>
                      <a:pt x="253112" y="45585"/>
                    </a:cubicBezTo>
                    <a:cubicBezTo>
                      <a:pt x="249230" y="32435"/>
                      <a:pt x="241203" y="20891"/>
                      <a:pt x="230230" y="12675"/>
                    </a:cubicBezTo>
                    <a:cubicBezTo>
                      <a:pt x="219251" y="4460"/>
                      <a:pt x="205910" y="13"/>
                      <a:pt x="192204" y="0"/>
                    </a:cubicBezTo>
                    <a:lnTo>
                      <a:pt x="192204" y="0"/>
                    </a:lnTo>
                    <a:close/>
                  </a:path>
                </a:pathLst>
              </a:custGeom>
              <a:solidFill>
                <a:srgbClr val="FFFFFF"/>
              </a:solidFill>
              <a:ln w="6417" cap="flat">
                <a:noFill/>
                <a:prstDash val="solid"/>
                <a:miter/>
              </a:ln>
            </p:spPr>
            <p:txBody>
              <a:bodyPr rtlCol="0" anchor="ctr"/>
              <a:lstStyle/>
              <a:p>
                <a:endParaRPr lang="en-US" sz="810"/>
              </a:p>
            </p:txBody>
          </p:sp>
          <p:sp>
            <p:nvSpPr>
              <p:cNvPr id="116" name="Freeform: Shape 115">
                <a:extLst>
                  <a:ext uri="{FF2B5EF4-FFF2-40B4-BE49-F238E27FC236}">
                    <a16:creationId xmlns:a16="http://schemas.microsoft.com/office/drawing/2014/main" id="{A3682A9F-B90E-D783-4CEA-D0DD3076BFBD}"/>
                  </a:ext>
                </a:extLst>
              </p:cNvPr>
              <p:cNvSpPr/>
              <p:nvPr/>
            </p:nvSpPr>
            <p:spPr>
              <a:xfrm>
                <a:off x="4587735" y="1526894"/>
                <a:ext cx="94005" cy="94003"/>
              </a:xfrm>
              <a:custGeom>
                <a:avLst/>
                <a:gdLst>
                  <a:gd name="connsiteX0" fmla="*/ 46933 w 94005"/>
                  <a:gd name="connsiteY0" fmla="*/ 94004 h 94003"/>
                  <a:gd name="connsiteX1" fmla="*/ 73075 w 94005"/>
                  <a:gd name="connsiteY1" fmla="*/ 86111 h 94003"/>
                  <a:gd name="connsiteX2" fmla="*/ 90414 w 94005"/>
                  <a:gd name="connsiteY2" fmla="*/ 65020 h 94003"/>
                  <a:gd name="connsiteX3" fmla="*/ 93102 w 94005"/>
                  <a:gd name="connsiteY3" fmla="*/ 37849 h 94003"/>
                  <a:gd name="connsiteX4" fmla="*/ 80236 w 94005"/>
                  <a:gd name="connsiteY4" fmla="*/ 13766 h 94003"/>
                  <a:gd name="connsiteX5" fmla="*/ 56154 w 94005"/>
                  <a:gd name="connsiteY5" fmla="*/ 900 h 94003"/>
                  <a:gd name="connsiteX6" fmla="*/ 28985 w 94005"/>
                  <a:gd name="connsiteY6" fmla="*/ 3591 h 94003"/>
                  <a:gd name="connsiteX7" fmla="*/ 7893 w 94005"/>
                  <a:gd name="connsiteY7" fmla="*/ 20931 h 94003"/>
                  <a:gd name="connsiteX8" fmla="*/ 0 w 94005"/>
                  <a:gd name="connsiteY8" fmla="*/ 47070 h 94003"/>
                  <a:gd name="connsiteX9" fmla="*/ 13867 w 94005"/>
                  <a:gd name="connsiteY9" fmla="*/ 80140 h 94003"/>
                  <a:gd name="connsiteX10" fmla="*/ 46933 w 94005"/>
                  <a:gd name="connsiteY10" fmla="*/ 94004 h 94003"/>
                  <a:gd name="connsiteX11" fmla="*/ 46933 w 94005"/>
                  <a:gd name="connsiteY11" fmla="*/ 11700 h 94003"/>
                  <a:gd name="connsiteX12" fmla="*/ 66857 w 94005"/>
                  <a:gd name="connsiteY12" fmla="*/ 17560 h 94003"/>
                  <a:gd name="connsiteX13" fmla="*/ 80127 w 94005"/>
                  <a:gd name="connsiteY13" fmla="*/ 33528 h 94003"/>
                  <a:gd name="connsiteX14" fmla="*/ 82251 w 94005"/>
                  <a:gd name="connsiteY14" fmla="*/ 54184 h 94003"/>
                  <a:gd name="connsiteX15" fmla="*/ 72498 w 94005"/>
                  <a:gd name="connsiteY15" fmla="*/ 72516 h 94003"/>
                  <a:gd name="connsiteX16" fmla="*/ 54184 w 94005"/>
                  <a:gd name="connsiteY16" fmla="*/ 82302 h 94003"/>
                  <a:gd name="connsiteX17" fmla="*/ 33522 w 94005"/>
                  <a:gd name="connsiteY17" fmla="*/ 80221 h 94003"/>
                  <a:gd name="connsiteX18" fmla="*/ 17531 w 94005"/>
                  <a:gd name="connsiteY18" fmla="*/ 66979 h 94003"/>
                  <a:gd name="connsiteX19" fmla="*/ 11634 w 94005"/>
                  <a:gd name="connsiteY19" fmla="*/ 47070 h 94003"/>
                  <a:gd name="connsiteX20" fmla="*/ 22068 w 94005"/>
                  <a:gd name="connsiteY20" fmla="*/ 22180 h 94003"/>
                  <a:gd name="connsiteX21" fmla="*/ 46933 w 94005"/>
                  <a:gd name="connsiteY21" fmla="*/ 11700 h 9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005" h="94003">
                    <a:moveTo>
                      <a:pt x="46933" y="94004"/>
                    </a:moveTo>
                    <a:cubicBezTo>
                      <a:pt x="56237" y="94017"/>
                      <a:pt x="65330" y="91270"/>
                      <a:pt x="73075" y="86111"/>
                    </a:cubicBezTo>
                    <a:cubicBezTo>
                      <a:pt x="80814" y="80951"/>
                      <a:pt x="86846" y="73611"/>
                      <a:pt x="90414" y="65020"/>
                    </a:cubicBezTo>
                    <a:cubicBezTo>
                      <a:pt x="93981" y="56429"/>
                      <a:pt x="94918" y="46973"/>
                      <a:pt x="93102" y="37849"/>
                    </a:cubicBezTo>
                    <a:cubicBezTo>
                      <a:pt x="91293" y="28725"/>
                      <a:pt x="86814" y="20344"/>
                      <a:pt x="80236" y="13766"/>
                    </a:cubicBezTo>
                    <a:cubicBezTo>
                      <a:pt x="73659" y="7189"/>
                      <a:pt x="65279" y="2711"/>
                      <a:pt x="56154" y="900"/>
                    </a:cubicBezTo>
                    <a:cubicBezTo>
                      <a:pt x="47029" y="-912"/>
                      <a:pt x="37577" y="25"/>
                      <a:pt x="28985" y="3591"/>
                    </a:cubicBezTo>
                    <a:cubicBezTo>
                      <a:pt x="20393" y="7156"/>
                      <a:pt x="13052" y="13191"/>
                      <a:pt x="7893" y="20931"/>
                    </a:cubicBezTo>
                    <a:cubicBezTo>
                      <a:pt x="2734" y="28671"/>
                      <a:pt x="-12" y="37768"/>
                      <a:pt x="0" y="47070"/>
                    </a:cubicBezTo>
                    <a:cubicBezTo>
                      <a:pt x="103" y="59484"/>
                      <a:pt x="5083" y="71361"/>
                      <a:pt x="13867" y="80140"/>
                    </a:cubicBezTo>
                    <a:cubicBezTo>
                      <a:pt x="22645" y="88919"/>
                      <a:pt x="34516" y="93898"/>
                      <a:pt x="46933" y="94004"/>
                    </a:cubicBezTo>
                    <a:close/>
                    <a:moveTo>
                      <a:pt x="46933" y="11700"/>
                    </a:moveTo>
                    <a:cubicBezTo>
                      <a:pt x="54011" y="11633"/>
                      <a:pt x="60941" y="13673"/>
                      <a:pt x="66857" y="17560"/>
                    </a:cubicBezTo>
                    <a:cubicBezTo>
                      <a:pt x="72767" y="21447"/>
                      <a:pt x="77388" y="27006"/>
                      <a:pt x="80127" y="33528"/>
                    </a:cubicBezTo>
                    <a:cubicBezTo>
                      <a:pt x="82867" y="40050"/>
                      <a:pt x="83605" y="47240"/>
                      <a:pt x="82251" y="54184"/>
                    </a:cubicBezTo>
                    <a:cubicBezTo>
                      <a:pt x="80891" y="61127"/>
                      <a:pt x="77496" y="67509"/>
                      <a:pt x="72498" y="72516"/>
                    </a:cubicBezTo>
                    <a:cubicBezTo>
                      <a:pt x="67499" y="77523"/>
                      <a:pt x="61127" y="80930"/>
                      <a:pt x="54184" y="82302"/>
                    </a:cubicBezTo>
                    <a:cubicBezTo>
                      <a:pt x="47241" y="83674"/>
                      <a:pt x="40054" y="82950"/>
                      <a:pt x="33522" y="80221"/>
                    </a:cubicBezTo>
                    <a:cubicBezTo>
                      <a:pt x="26996" y="77492"/>
                      <a:pt x="21432" y="72882"/>
                      <a:pt x="17531" y="66979"/>
                    </a:cubicBezTo>
                    <a:cubicBezTo>
                      <a:pt x="13630" y="61075"/>
                      <a:pt x="11576" y="54144"/>
                      <a:pt x="11634" y="47070"/>
                    </a:cubicBezTo>
                    <a:cubicBezTo>
                      <a:pt x="11718" y="37728"/>
                      <a:pt x="15465" y="28793"/>
                      <a:pt x="22068" y="22180"/>
                    </a:cubicBezTo>
                    <a:cubicBezTo>
                      <a:pt x="28664" y="15568"/>
                      <a:pt x="37590" y="11805"/>
                      <a:pt x="46933" y="11700"/>
                    </a:cubicBezTo>
                    <a:close/>
                  </a:path>
                </a:pathLst>
              </a:custGeom>
              <a:solidFill>
                <a:srgbClr val="2D5967"/>
              </a:solidFill>
              <a:ln w="6417" cap="flat">
                <a:noFill/>
                <a:prstDash val="solid"/>
                <a:miter/>
              </a:ln>
            </p:spPr>
            <p:txBody>
              <a:bodyPr rtlCol="0" anchor="ctr"/>
              <a:lstStyle/>
              <a:p>
                <a:endParaRPr lang="en-US" sz="810"/>
              </a:p>
            </p:txBody>
          </p:sp>
          <p:sp>
            <p:nvSpPr>
              <p:cNvPr id="117" name="Freeform: Shape 116">
                <a:extLst>
                  <a:ext uri="{FF2B5EF4-FFF2-40B4-BE49-F238E27FC236}">
                    <a16:creationId xmlns:a16="http://schemas.microsoft.com/office/drawing/2014/main" id="{DD6CEDAA-53E5-D545-637C-9A260B42EC3F}"/>
                  </a:ext>
                </a:extLst>
              </p:cNvPr>
              <p:cNvSpPr/>
              <p:nvPr/>
            </p:nvSpPr>
            <p:spPr>
              <a:xfrm>
                <a:off x="4335617" y="1603178"/>
                <a:ext cx="371484" cy="151823"/>
              </a:xfrm>
              <a:custGeom>
                <a:avLst/>
                <a:gdLst>
                  <a:gd name="connsiteX0" fmla="*/ 338681 w 371484"/>
                  <a:gd name="connsiteY0" fmla="*/ 19680 h 151823"/>
                  <a:gd name="connsiteX1" fmla="*/ 329011 w 371484"/>
                  <a:gd name="connsiteY1" fmla="*/ 19680 h 151823"/>
                  <a:gd name="connsiteX2" fmla="*/ 327323 w 371484"/>
                  <a:gd name="connsiteY2" fmla="*/ 21912 h 151823"/>
                  <a:gd name="connsiteX3" fmla="*/ 314810 w 371484"/>
                  <a:gd name="connsiteY3" fmla="*/ 32174 h 151823"/>
                  <a:gd name="connsiteX4" fmla="*/ 299051 w 371484"/>
                  <a:gd name="connsiteY4" fmla="*/ 35847 h 151823"/>
                  <a:gd name="connsiteX5" fmla="*/ 283291 w 371484"/>
                  <a:gd name="connsiteY5" fmla="*/ 32174 h 151823"/>
                  <a:gd name="connsiteX6" fmla="*/ 270785 w 371484"/>
                  <a:gd name="connsiteY6" fmla="*/ 21912 h 151823"/>
                  <a:gd name="connsiteX7" fmla="*/ 269090 w 371484"/>
                  <a:gd name="connsiteY7" fmla="*/ 19680 h 151823"/>
                  <a:gd name="connsiteX8" fmla="*/ 268551 w 371484"/>
                  <a:gd name="connsiteY8" fmla="*/ 19680 h 151823"/>
                  <a:gd name="connsiteX9" fmla="*/ 254261 w 371484"/>
                  <a:gd name="connsiteY9" fmla="*/ 5341 h 151823"/>
                  <a:gd name="connsiteX10" fmla="*/ 234734 w 371484"/>
                  <a:gd name="connsiteY10" fmla="*/ 0 h 151823"/>
                  <a:gd name="connsiteX11" fmla="*/ 223171 w 371484"/>
                  <a:gd name="connsiteY11" fmla="*/ 0 h 151823"/>
                  <a:gd name="connsiteX12" fmla="*/ 221484 w 371484"/>
                  <a:gd name="connsiteY12" fmla="*/ 2232 h 151823"/>
                  <a:gd name="connsiteX13" fmla="*/ 205532 w 371484"/>
                  <a:gd name="connsiteY13" fmla="*/ 15317 h 151823"/>
                  <a:gd name="connsiteX14" fmla="*/ 185434 w 371484"/>
                  <a:gd name="connsiteY14" fmla="*/ 20001 h 151823"/>
                  <a:gd name="connsiteX15" fmla="*/ 165343 w 371484"/>
                  <a:gd name="connsiteY15" fmla="*/ 15317 h 151823"/>
                  <a:gd name="connsiteX16" fmla="*/ 149391 w 371484"/>
                  <a:gd name="connsiteY16" fmla="*/ 2232 h 151823"/>
                  <a:gd name="connsiteX17" fmla="*/ 147697 w 371484"/>
                  <a:gd name="connsiteY17" fmla="*/ 0 h 151823"/>
                  <a:gd name="connsiteX18" fmla="*/ 136403 w 371484"/>
                  <a:gd name="connsiteY18" fmla="*/ 0 h 151823"/>
                  <a:gd name="connsiteX19" fmla="*/ 116876 w 371484"/>
                  <a:gd name="connsiteY19" fmla="*/ 5332 h 151823"/>
                  <a:gd name="connsiteX20" fmla="*/ 102593 w 371484"/>
                  <a:gd name="connsiteY20" fmla="*/ 19680 h 151823"/>
                  <a:gd name="connsiteX21" fmla="*/ 100898 w 371484"/>
                  <a:gd name="connsiteY21" fmla="*/ 21912 h 151823"/>
                  <a:gd name="connsiteX22" fmla="*/ 88392 w 371484"/>
                  <a:gd name="connsiteY22" fmla="*/ 32174 h 151823"/>
                  <a:gd name="connsiteX23" fmla="*/ 72632 w 371484"/>
                  <a:gd name="connsiteY23" fmla="*/ 35847 h 151823"/>
                  <a:gd name="connsiteX24" fmla="*/ 56873 w 371484"/>
                  <a:gd name="connsiteY24" fmla="*/ 32174 h 151823"/>
                  <a:gd name="connsiteX25" fmla="*/ 44360 w 371484"/>
                  <a:gd name="connsiteY25" fmla="*/ 21912 h 151823"/>
                  <a:gd name="connsiteX26" fmla="*/ 42672 w 371484"/>
                  <a:gd name="connsiteY26" fmla="*/ 19680 h 151823"/>
                  <a:gd name="connsiteX27" fmla="*/ 32797 w 371484"/>
                  <a:gd name="connsiteY27" fmla="*/ 19680 h 151823"/>
                  <a:gd name="connsiteX28" fmla="*/ 9625 w 371484"/>
                  <a:gd name="connsiteY28" fmla="*/ 29307 h 151823"/>
                  <a:gd name="connsiteX29" fmla="*/ 0 w 371484"/>
                  <a:gd name="connsiteY29" fmla="*/ 52480 h 151823"/>
                  <a:gd name="connsiteX30" fmla="*/ 0 w 371484"/>
                  <a:gd name="connsiteY30" fmla="*/ 151824 h 151823"/>
                  <a:gd name="connsiteX31" fmla="*/ 11358 w 371484"/>
                  <a:gd name="connsiteY31" fmla="*/ 151824 h 151823"/>
                  <a:gd name="connsiteX32" fmla="*/ 11358 w 371484"/>
                  <a:gd name="connsiteY32" fmla="*/ 52480 h 151823"/>
                  <a:gd name="connsiteX33" fmla="*/ 17633 w 371484"/>
                  <a:gd name="connsiteY33" fmla="*/ 37297 h 151823"/>
                  <a:gd name="connsiteX34" fmla="*/ 32797 w 371484"/>
                  <a:gd name="connsiteY34" fmla="*/ 30974 h 151823"/>
                  <a:gd name="connsiteX35" fmla="*/ 36993 w 371484"/>
                  <a:gd name="connsiteY35" fmla="*/ 30974 h 151823"/>
                  <a:gd name="connsiteX36" fmla="*/ 65381 w 371484"/>
                  <a:gd name="connsiteY36" fmla="*/ 46505 h 151823"/>
                  <a:gd name="connsiteX37" fmla="*/ 97113 w 371484"/>
                  <a:gd name="connsiteY37" fmla="*/ 40172 h 151823"/>
                  <a:gd name="connsiteX38" fmla="*/ 97113 w 371484"/>
                  <a:gd name="connsiteY38" fmla="*/ 151824 h 151823"/>
                  <a:gd name="connsiteX39" fmla="*/ 108207 w 371484"/>
                  <a:gd name="connsiteY39" fmla="*/ 151824 h 151823"/>
                  <a:gd name="connsiteX40" fmla="*/ 108207 w 371484"/>
                  <a:gd name="connsiteY40" fmla="*/ 39293 h 151823"/>
                  <a:gd name="connsiteX41" fmla="*/ 116382 w 371484"/>
                  <a:gd name="connsiteY41" fmla="*/ 19543 h 151823"/>
                  <a:gd name="connsiteX42" fmla="*/ 136133 w 371484"/>
                  <a:gd name="connsiteY42" fmla="*/ 11362 h 151823"/>
                  <a:gd name="connsiteX43" fmla="*/ 142018 w 371484"/>
                  <a:gd name="connsiteY43" fmla="*/ 11362 h 151823"/>
                  <a:gd name="connsiteX44" fmla="*/ 161454 w 371484"/>
                  <a:gd name="connsiteY44" fmla="*/ 26075 h 151823"/>
                  <a:gd name="connsiteX45" fmla="*/ 185267 w 371484"/>
                  <a:gd name="connsiteY45" fmla="*/ 31299 h 151823"/>
                  <a:gd name="connsiteX46" fmla="*/ 209080 w 371484"/>
                  <a:gd name="connsiteY46" fmla="*/ 26075 h 151823"/>
                  <a:gd name="connsiteX47" fmla="*/ 228517 w 371484"/>
                  <a:gd name="connsiteY47" fmla="*/ 11362 h 151823"/>
                  <a:gd name="connsiteX48" fmla="*/ 234330 w 371484"/>
                  <a:gd name="connsiteY48" fmla="*/ 11362 h 151823"/>
                  <a:gd name="connsiteX49" fmla="*/ 254081 w 371484"/>
                  <a:gd name="connsiteY49" fmla="*/ 19543 h 151823"/>
                  <a:gd name="connsiteX50" fmla="*/ 262263 w 371484"/>
                  <a:gd name="connsiteY50" fmla="*/ 39293 h 151823"/>
                  <a:gd name="connsiteX51" fmla="*/ 262263 w 371484"/>
                  <a:gd name="connsiteY51" fmla="*/ 151824 h 151823"/>
                  <a:gd name="connsiteX52" fmla="*/ 273627 w 371484"/>
                  <a:gd name="connsiteY52" fmla="*/ 151824 h 151823"/>
                  <a:gd name="connsiteX53" fmla="*/ 273627 w 371484"/>
                  <a:gd name="connsiteY53" fmla="*/ 39766 h 151823"/>
                  <a:gd name="connsiteX54" fmla="*/ 305698 w 371484"/>
                  <a:gd name="connsiteY54" fmla="*/ 46749 h 151823"/>
                  <a:gd name="connsiteX55" fmla="*/ 334491 w 371484"/>
                  <a:gd name="connsiteY55" fmla="*/ 30974 h 151823"/>
                  <a:gd name="connsiteX56" fmla="*/ 338681 w 371484"/>
                  <a:gd name="connsiteY56" fmla="*/ 30974 h 151823"/>
                  <a:gd name="connsiteX57" fmla="*/ 353870 w 371484"/>
                  <a:gd name="connsiteY57" fmla="*/ 37293 h 151823"/>
                  <a:gd name="connsiteX58" fmla="*/ 360190 w 371484"/>
                  <a:gd name="connsiteY58" fmla="*/ 52480 h 151823"/>
                  <a:gd name="connsiteX59" fmla="*/ 360190 w 371484"/>
                  <a:gd name="connsiteY59" fmla="*/ 151824 h 151823"/>
                  <a:gd name="connsiteX60" fmla="*/ 371484 w 371484"/>
                  <a:gd name="connsiteY60" fmla="*/ 151824 h 151823"/>
                  <a:gd name="connsiteX61" fmla="*/ 371484 w 371484"/>
                  <a:gd name="connsiteY61" fmla="*/ 52480 h 151823"/>
                  <a:gd name="connsiteX62" fmla="*/ 361859 w 371484"/>
                  <a:gd name="connsiteY62" fmla="*/ 29307 h 151823"/>
                  <a:gd name="connsiteX63" fmla="*/ 338681 w 371484"/>
                  <a:gd name="connsiteY63" fmla="*/ 19680 h 15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1484" h="151823">
                    <a:moveTo>
                      <a:pt x="338681" y="19680"/>
                    </a:moveTo>
                    <a:lnTo>
                      <a:pt x="329011" y="19680"/>
                    </a:lnTo>
                    <a:lnTo>
                      <a:pt x="327323" y="21912"/>
                    </a:lnTo>
                    <a:cubicBezTo>
                      <a:pt x="323993" y="26247"/>
                      <a:pt x="319713" y="29758"/>
                      <a:pt x="314810" y="32174"/>
                    </a:cubicBezTo>
                    <a:cubicBezTo>
                      <a:pt x="309908" y="34591"/>
                      <a:pt x="304518" y="35847"/>
                      <a:pt x="299051" y="35847"/>
                    </a:cubicBezTo>
                    <a:cubicBezTo>
                      <a:pt x="293590" y="35847"/>
                      <a:pt x="288193" y="34591"/>
                      <a:pt x="283291" y="32174"/>
                    </a:cubicBezTo>
                    <a:cubicBezTo>
                      <a:pt x="278395" y="29758"/>
                      <a:pt x="274115" y="26247"/>
                      <a:pt x="270785" y="21912"/>
                    </a:cubicBezTo>
                    <a:lnTo>
                      <a:pt x="269090" y="19680"/>
                    </a:lnTo>
                    <a:lnTo>
                      <a:pt x="268551" y="19680"/>
                    </a:lnTo>
                    <a:cubicBezTo>
                      <a:pt x="265118" y="13737"/>
                      <a:pt x="260197" y="8794"/>
                      <a:pt x="254261" y="5341"/>
                    </a:cubicBezTo>
                    <a:cubicBezTo>
                      <a:pt x="248332" y="1889"/>
                      <a:pt x="241601" y="48"/>
                      <a:pt x="234734" y="0"/>
                    </a:cubicBezTo>
                    <a:lnTo>
                      <a:pt x="223171" y="0"/>
                    </a:lnTo>
                    <a:lnTo>
                      <a:pt x="221484" y="2232"/>
                    </a:lnTo>
                    <a:cubicBezTo>
                      <a:pt x="217236" y="7759"/>
                      <a:pt x="211782" y="12236"/>
                      <a:pt x="205532" y="15317"/>
                    </a:cubicBezTo>
                    <a:cubicBezTo>
                      <a:pt x="199282" y="18398"/>
                      <a:pt x="192403" y="20001"/>
                      <a:pt x="185434" y="20001"/>
                    </a:cubicBezTo>
                    <a:cubicBezTo>
                      <a:pt x="178465" y="20001"/>
                      <a:pt x="171593" y="18398"/>
                      <a:pt x="165343" y="15317"/>
                    </a:cubicBezTo>
                    <a:cubicBezTo>
                      <a:pt x="159093" y="12236"/>
                      <a:pt x="153632" y="7759"/>
                      <a:pt x="149391" y="2232"/>
                    </a:cubicBezTo>
                    <a:lnTo>
                      <a:pt x="147697" y="0"/>
                    </a:lnTo>
                    <a:lnTo>
                      <a:pt x="136403" y="0"/>
                    </a:lnTo>
                    <a:cubicBezTo>
                      <a:pt x="129543" y="41"/>
                      <a:pt x="122806" y="1879"/>
                      <a:pt x="116876" y="5332"/>
                    </a:cubicBezTo>
                    <a:cubicBezTo>
                      <a:pt x="110941" y="8785"/>
                      <a:pt x="106019" y="13732"/>
                      <a:pt x="102593" y="19680"/>
                    </a:cubicBezTo>
                    <a:lnTo>
                      <a:pt x="100898" y="21912"/>
                    </a:lnTo>
                    <a:cubicBezTo>
                      <a:pt x="97574" y="26247"/>
                      <a:pt x="93294" y="29758"/>
                      <a:pt x="88392" y="32174"/>
                    </a:cubicBezTo>
                    <a:cubicBezTo>
                      <a:pt x="83489" y="34591"/>
                      <a:pt x="78100" y="35847"/>
                      <a:pt x="72632" y="35847"/>
                    </a:cubicBezTo>
                    <a:cubicBezTo>
                      <a:pt x="67165" y="35847"/>
                      <a:pt x="61775" y="34591"/>
                      <a:pt x="56873" y="32174"/>
                    </a:cubicBezTo>
                    <a:cubicBezTo>
                      <a:pt x="51970" y="29758"/>
                      <a:pt x="47690" y="26247"/>
                      <a:pt x="44360" y="21912"/>
                    </a:cubicBezTo>
                    <a:lnTo>
                      <a:pt x="42672" y="19680"/>
                    </a:lnTo>
                    <a:lnTo>
                      <a:pt x="32797" y="19680"/>
                    </a:lnTo>
                    <a:cubicBezTo>
                      <a:pt x="24102" y="19698"/>
                      <a:pt x="15773" y="23160"/>
                      <a:pt x="9625" y="29307"/>
                    </a:cubicBezTo>
                    <a:cubicBezTo>
                      <a:pt x="3478" y="35454"/>
                      <a:pt x="13" y="43787"/>
                      <a:pt x="0" y="52480"/>
                    </a:cubicBezTo>
                    <a:lnTo>
                      <a:pt x="0" y="151824"/>
                    </a:lnTo>
                    <a:lnTo>
                      <a:pt x="11358" y="151824"/>
                    </a:lnTo>
                    <a:lnTo>
                      <a:pt x="11358" y="52480"/>
                    </a:lnTo>
                    <a:cubicBezTo>
                      <a:pt x="11358" y="46788"/>
                      <a:pt x="13617" y="41328"/>
                      <a:pt x="17633" y="37297"/>
                    </a:cubicBezTo>
                    <a:cubicBezTo>
                      <a:pt x="21651" y="33266"/>
                      <a:pt x="27105" y="30992"/>
                      <a:pt x="32797" y="30974"/>
                    </a:cubicBezTo>
                    <a:lnTo>
                      <a:pt x="36993" y="30974"/>
                    </a:lnTo>
                    <a:cubicBezTo>
                      <a:pt x="44334" y="39325"/>
                      <a:pt x="54389" y="44824"/>
                      <a:pt x="65381" y="46505"/>
                    </a:cubicBezTo>
                    <a:cubicBezTo>
                      <a:pt x="76373" y="48187"/>
                      <a:pt x="87609" y="45945"/>
                      <a:pt x="97113" y="40172"/>
                    </a:cubicBezTo>
                    <a:lnTo>
                      <a:pt x="97113" y="151824"/>
                    </a:lnTo>
                    <a:lnTo>
                      <a:pt x="108207" y="151824"/>
                    </a:lnTo>
                    <a:lnTo>
                      <a:pt x="108207" y="39293"/>
                    </a:lnTo>
                    <a:cubicBezTo>
                      <a:pt x="108207" y="31885"/>
                      <a:pt x="111146" y="24781"/>
                      <a:pt x="116382" y="19543"/>
                    </a:cubicBezTo>
                    <a:cubicBezTo>
                      <a:pt x="121625" y="14304"/>
                      <a:pt x="128728" y="11362"/>
                      <a:pt x="136133" y="11362"/>
                    </a:cubicBezTo>
                    <a:lnTo>
                      <a:pt x="142018" y="11362"/>
                    </a:lnTo>
                    <a:cubicBezTo>
                      <a:pt x="147356" y="17614"/>
                      <a:pt x="153991" y="22633"/>
                      <a:pt x="161454" y="26075"/>
                    </a:cubicBezTo>
                    <a:cubicBezTo>
                      <a:pt x="168923" y="29517"/>
                      <a:pt x="177047" y="31299"/>
                      <a:pt x="185267" y="31299"/>
                    </a:cubicBezTo>
                    <a:cubicBezTo>
                      <a:pt x="193487" y="31299"/>
                      <a:pt x="201611" y="29517"/>
                      <a:pt x="209080" y="26075"/>
                    </a:cubicBezTo>
                    <a:cubicBezTo>
                      <a:pt x="216543" y="22633"/>
                      <a:pt x="223178" y="17614"/>
                      <a:pt x="228517" y="11362"/>
                    </a:cubicBezTo>
                    <a:lnTo>
                      <a:pt x="234330" y="11362"/>
                    </a:lnTo>
                    <a:cubicBezTo>
                      <a:pt x="241742" y="11362"/>
                      <a:pt x="248845" y="14304"/>
                      <a:pt x="254081" y="19543"/>
                    </a:cubicBezTo>
                    <a:cubicBezTo>
                      <a:pt x="259317" y="24781"/>
                      <a:pt x="262263" y="31885"/>
                      <a:pt x="262263" y="39293"/>
                    </a:cubicBezTo>
                    <a:lnTo>
                      <a:pt x="262263" y="151824"/>
                    </a:lnTo>
                    <a:lnTo>
                      <a:pt x="273627" y="151824"/>
                    </a:lnTo>
                    <a:lnTo>
                      <a:pt x="273627" y="39766"/>
                    </a:lnTo>
                    <a:cubicBezTo>
                      <a:pt x="283124" y="45885"/>
                      <a:pt x="294514" y="48365"/>
                      <a:pt x="305698" y="46749"/>
                    </a:cubicBezTo>
                    <a:cubicBezTo>
                      <a:pt x="316883" y="45133"/>
                      <a:pt x="327111" y="39532"/>
                      <a:pt x="334491" y="30974"/>
                    </a:cubicBezTo>
                    <a:lnTo>
                      <a:pt x="338681" y="30974"/>
                    </a:lnTo>
                    <a:cubicBezTo>
                      <a:pt x="344379" y="30992"/>
                      <a:pt x="349840" y="33264"/>
                      <a:pt x="353870" y="37293"/>
                    </a:cubicBezTo>
                    <a:cubicBezTo>
                      <a:pt x="357900" y="41322"/>
                      <a:pt x="360171" y="46782"/>
                      <a:pt x="360190" y="52480"/>
                    </a:cubicBezTo>
                    <a:lnTo>
                      <a:pt x="360190" y="151824"/>
                    </a:lnTo>
                    <a:lnTo>
                      <a:pt x="371484" y="151824"/>
                    </a:lnTo>
                    <a:lnTo>
                      <a:pt x="371484" y="52480"/>
                    </a:lnTo>
                    <a:cubicBezTo>
                      <a:pt x="371464" y="43787"/>
                      <a:pt x="368006" y="35454"/>
                      <a:pt x="361859" y="29307"/>
                    </a:cubicBezTo>
                    <a:cubicBezTo>
                      <a:pt x="355711" y="23160"/>
                      <a:pt x="347376" y="19698"/>
                      <a:pt x="338681" y="19680"/>
                    </a:cubicBezTo>
                    <a:close/>
                  </a:path>
                </a:pathLst>
              </a:custGeom>
              <a:solidFill>
                <a:srgbClr val="2D5967"/>
              </a:solidFill>
              <a:ln w="6417" cap="flat">
                <a:noFill/>
                <a:prstDash val="solid"/>
                <a:miter/>
              </a:ln>
            </p:spPr>
            <p:txBody>
              <a:bodyPr rtlCol="0" anchor="ctr"/>
              <a:lstStyle/>
              <a:p>
                <a:endParaRPr lang="en-US" sz="810"/>
              </a:p>
            </p:txBody>
          </p:sp>
          <p:sp>
            <p:nvSpPr>
              <p:cNvPr id="118" name="Freeform: Shape 117">
                <a:extLst>
                  <a:ext uri="{FF2B5EF4-FFF2-40B4-BE49-F238E27FC236}">
                    <a16:creationId xmlns:a16="http://schemas.microsoft.com/office/drawing/2014/main" id="{757F2535-6CAF-A51E-4DB3-91A4B30CF589}"/>
                  </a:ext>
                </a:extLst>
              </p:cNvPr>
              <p:cNvSpPr/>
              <p:nvPr/>
            </p:nvSpPr>
            <p:spPr>
              <a:xfrm>
                <a:off x="4361098" y="1526894"/>
                <a:ext cx="94004" cy="94003"/>
              </a:xfrm>
              <a:custGeom>
                <a:avLst/>
                <a:gdLst>
                  <a:gd name="connsiteX0" fmla="*/ 46933 w 94004"/>
                  <a:gd name="connsiteY0" fmla="*/ 94004 h 94003"/>
                  <a:gd name="connsiteX1" fmla="*/ 73075 w 94004"/>
                  <a:gd name="connsiteY1" fmla="*/ 86111 h 94003"/>
                  <a:gd name="connsiteX2" fmla="*/ 90414 w 94004"/>
                  <a:gd name="connsiteY2" fmla="*/ 65020 h 94003"/>
                  <a:gd name="connsiteX3" fmla="*/ 93102 w 94004"/>
                  <a:gd name="connsiteY3" fmla="*/ 37849 h 94003"/>
                  <a:gd name="connsiteX4" fmla="*/ 80236 w 94004"/>
                  <a:gd name="connsiteY4" fmla="*/ 13766 h 94003"/>
                  <a:gd name="connsiteX5" fmla="*/ 56154 w 94004"/>
                  <a:gd name="connsiteY5" fmla="*/ 900 h 94003"/>
                  <a:gd name="connsiteX6" fmla="*/ 28985 w 94004"/>
                  <a:gd name="connsiteY6" fmla="*/ 3591 h 94003"/>
                  <a:gd name="connsiteX7" fmla="*/ 7893 w 94004"/>
                  <a:gd name="connsiteY7" fmla="*/ 20931 h 94003"/>
                  <a:gd name="connsiteX8" fmla="*/ 0 w 94004"/>
                  <a:gd name="connsiteY8" fmla="*/ 47070 h 94003"/>
                  <a:gd name="connsiteX9" fmla="*/ 13867 w 94004"/>
                  <a:gd name="connsiteY9" fmla="*/ 80140 h 94003"/>
                  <a:gd name="connsiteX10" fmla="*/ 46933 w 94004"/>
                  <a:gd name="connsiteY10" fmla="*/ 94004 h 94003"/>
                  <a:gd name="connsiteX11" fmla="*/ 46933 w 94004"/>
                  <a:gd name="connsiteY11" fmla="*/ 11700 h 94003"/>
                  <a:gd name="connsiteX12" fmla="*/ 66735 w 94004"/>
                  <a:gd name="connsiteY12" fmla="*/ 17706 h 94003"/>
                  <a:gd name="connsiteX13" fmla="*/ 79864 w 94004"/>
                  <a:gd name="connsiteY13" fmla="*/ 33701 h 94003"/>
                  <a:gd name="connsiteX14" fmla="*/ 81892 w 94004"/>
                  <a:gd name="connsiteY14" fmla="*/ 54293 h 94003"/>
                  <a:gd name="connsiteX15" fmla="*/ 72138 w 94004"/>
                  <a:gd name="connsiteY15" fmla="*/ 72541 h 94003"/>
                  <a:gd name="connsiteX16" fmla="*/ 53889 w 94004"/>
                  <a:gd name="connsiteY16" fmla="*/ 82296 h 94003"/>
                  <a:gd name="connsiteX17" fmla="*/ 33297 w 94004"/>
                  <a:gd name="connsiteY17" fmla="*/ 80267 h 94003"/>
                  <a:gd name="connsiteX18" fmla="*/ 17300 w 94004"/>
                  <a:gd name="connsiteY18" fmla="*/ 67141 h 94003"/>
                  <a:gd name="connsiteX19" fmla="*/ 11294 w 94004"/>
                  <a:gd name="connsiteY19" fmla="*/ 47340 h 94003"/>
                  <a:gd name="connsiteX20" fmla="*/ 21734 w 94004"/>
                  <a:gd name="connsiteY20" fmla="*/ 22138 h 94003"/>
                  <a:gd name="connsiteX21" fmla="*/ 46933 w 94004"/>
                  <a:gd name="connsiteY21" fmla="*/ 11700 h 9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004" h="94003">
                    <a:moveTo>
                      <a:pt x="46933" y="94004"/>
                    </a:moveTo>
                    <a:cubicBezTo>
                      <a:pt x="56237" y="94017"/>
                      <a:pt x="65336" y="91270"/>
                      <a:pt x="73075" y="86111"/>
                    </a:cubicBezTo>
                    <a:cubicBezTo>
                      <a:pt x="80814" y="80951"/>
                      <a:pt x="86846" y="73611"/>
                      <a:pt x="90414" y="65020"/>
                    </a:cubicBezTo>
                    <a:cubicBezTo>
                      <a:pt x="93981" y="56429"/>
                      <a:pt x="94918" y="46973"/>
                      <a:pt x="93102" y="37849"/>
                    </a:cubicBezTo>
                    <a:cubicBezTo>
                      <a:pt x="91292" y="28725"/>
                      <a:pt x="86813" y="20344"/>
                      <a:pt x="80236" y="13766"/>
                    </a:cubicBezTo>
                    <a:cubicBezTo>
                      <a:pt x="73659" y="7189"/>
                      <a:pt x="65278" y="2711"/>
                      <a:pt x="56154" y="900"/>
                    </a:cubicBezTo>
                    <a:cubicBezTo>
                      <a:pt x="47029" y="-912"/>
                      <a:pt x="37577" y="25"/>
                      <a:pt x="28985" y="3591"/>
                    </a:cubicBezTo>
                    <a:cubicBezTo>
                      <a:pt x="20393" y="7156"/>
                      <a:pt x="13052" y="13191"/>
                      <a:pt x="7893" y="20931"/>
                    </a:cubicBezTo>
                    <a:cubicBezTo>
                      <a:pt x="2734" y="28671"/>
                      <a:pt x="-13" y="37768"/>
                      <a:pt x="0" y="47070"/>
                    </a:cubicBezTo>
                    <a:cubicBezTo>
                      <a:pt x="109" y="59484"/>
                      <a:pt x="5088" y="71361"/>
                      <a:pt x="13867" y="80140"/>
                    </a:cubicBezTo>
                    <a:cubicBezTo>
                      <a:pt x="22645" y="88919"/>
                      <a:pt x="34523" y="93898"/>
                      <a:pt x="46933" y="94004"/>
                    </a:cubicBezTo>
                    <a:close/>
                    <a:moveTo>
                      <a:pt x="46933" y="11700"/>
                    </a:moveTo>
                    <a:cubicBezTo>
                      <a:pt x="53985" y="11700"/>
                      <a:pt x="60877" y="13790"/>
                      <a:pt x="66735" y="17706"/>
                    </a:cubicBezTo>
                    <a:cubicBezTo>
                      <a:pt x="72600" y="21622"/>
                      <a:pt x="77163" y="27188"/>
                      <a:pt x="79864" y="33701"/>
                    </a:cubicBezTo>
                    <a:cubicBezTo>
                      <a:pt x="82559" y="40213"/>
                      <a:pt x="83265" y="47380"/>
                      <a:pt x="81892" y="54293"/>
                    </a:cubicBezTo>
                    <a:cubicBezTo>
                      <a:pt x="80518" y="61207"/>
                      <a:pt x="77124" y="67557"/>
                      <a:pt x="72138" y="72541"/>
                    </a:cubicBezTo>
                    <a:cubicBezTo>
                      <a:pt x="67152" y="77526"/>
                      <a:pt x="60799" y="80921"/>
                      <a:pt x="53889" y="82296"/>
                    </a:cubicBezTo>
                    <a:cubicBezTo>
                      <a:pt x="46978" y="83671"/>
                      <a:pt x="39810" y="82965"/>
                      <a:pt x="33297" y="80267"/>
                    </a:cubicBezTo>
                    <a:cubicBezTo>
                      <a:pt x="26784" y="77570"/>
                      <a:pt x="21221" y="73002"/>
                      <a:pt x="17300" y="67141"/>
                    </a:cubicBezTo>
                    <a:cubicBezTo>
                      <a:pt x="13386" y="61280"/>
                      <a:pt x="11294" y="54389"/>
                      <a:pt x="11294" y="47340"/>
                    </a:cubicBezTo>
                    <a:cubicBezTo>
                      <a:pt x="11294" y="37888"/>
                      <a:pt x="15047" y="28822"/>
                      <a:pt x="21734" y="22138"/>
                    </a:cubicBezTo>
                    <a:cubicBezTo>
                      <a:pt x="28420" y="15455"/>
                      <a:pt x="37481" y="11700"/>
                      <a:pt x="46933" y="11700"/>
                    </a:cubicBezTo>
                    <a:close/>
                  </a:path>
                </a:pathLst>
              </a:custGeom>
              <a:solidFill>
                <a:srgbClr val="2D5967"/>
              </a:solidFill>
              <a:ln w="6417" cap="flat">
                <a:noFill/>
                <a:prstDash val="solid"/>
                <a:miter/>
              </a:ln>
            </p:spPr>
            <p:txBody>
              <a:bodyPr rtlCol="0" anchor="ctr"/>
              <a:lstStyle/>
              <a:p>
                <a:endParaRPr lang="en-US" sz="810"/>
              </a:p>
            </p:txBody>
          </p:sp>
          <p:sp>
            <p:nvSpPr>
              <p:cNvPr id="119" name="Freeform: Shape 118">
                <a:extLst>
                  <a:ext uri="{FF2B5EF4-FFF2-40B4-BE49-F238E27FC236}">
                    <a16:creationId xmlns:a16="http://schemas.microsoft.com/office/drawing/2014/main" id="{8DD6A5E4-6CE5-9BD1-3681-AB9364810451}"/>
                  </a:ext>
                </a:extLst>
              </p:cNvPr>
              <p:cNvSpPr/>
              <p:nvPr/>
            </p:nvSpPr>
            <p:spPr>
              <a:xfrm>
                <a:off x="4464095" y="1484420"/>
                <a:ext cx="113619" cy="113616"/>
              </a:xfrm>
              <a:custGeom>
                <a:avLst/>
                <a:gdLst>
                  <a:gd name="connsiteX0" fmla="*/ 56943 w 113619"/>
                  <a:gd name="connsiteY0" fmla="*/ 113616 h 113616"/>
                  <a:gd name="connsiteX1" fmla="*/ 88475 w 113619"/>
                  <a:gd name="connsiteY1" fmla="*/ 103972 h 113616"/>
                  <a:gd name="connsiteX2" fmla="*/ 109337 w 113619"/>
                  <a:gd name="connsiteY2" fmla="*/ 78438 h 113616"/>
                  <a:gd name="connsiteX3" fmla="*/ 112506 w 113619"/>
                  <a:gd name="connsiteY3" fmla="*/ 45618 h 113616"/>
                  <a:gd name="connsiteX4" fmla="*/ 96907 w 113619"/>
                  <a:gd name="connsiteY4" fmla="*/ 16567 h 113616"/>
                  <a:gd name="connsiteX5" fmla="*/ 67800 w 113619"/>
                  <a:gd name="connsiteY5" fmla="*/ 1073 h 113616"/>
                  <a:gd name="connsiteX6" fmla="*/ 34991 w 113619"/>
                  <a:gd name="connsiteY6" fmla="*/ 4357 h 113616"/>
                  <a:gd name="connsiteX7" fmla="*/ 9535 w 113619"/>
                  <a:gd name="connsiteY7" fmla="*/ 25311 h 113616"/>
                  <a:gd name="connsiteX8" fmla="*/ 0 w 113619"/>
                  <a:gd name="connsiteY8" fmla="*/ 56876 h 113616"/>
                  <a:gd name="connsiteX9" fmla="*/ 4357 w 113619"/>
                  <a:gd name="connsiteY9" fmla="*/ 78625 h 113616"/>
                  <a:gd name="connsiteX10" fmla="*/ 16716 w 113619"/>
                  <a:gd name="connsiteY10" fmla="*/ 97050 h 113616"/>
                  <a:gd name="connsiteX11" fmla="*/ 35183 w 113619"/>
                  <a:gd name="connsiteY11" fmla="*/ 109337 h 113616"/>
                  <a:gd name="connsiteX12" fmla="*/ 56943 w 113619"/>
                  <a:gd name="connsiteY12" fmla="*/ 113616 h 113616"/>
                  <a:gd name="connsiteX13" fmla="*/ 56943 w 113619"/>
                  <a:gd name="connsiteY13" fmla="*/ 11429 h 113616"/>
                  <a:gd name="connsiteX14" fmla="*/ 82193 w 113619"/>
                  <a:gd name="connsiteY14" fmla="*/ 19088 h 113616"/>
                  <a:gd name="connsiteX15" fmla="*/ 98935 w 113619"/>
                  <a:gd name="connsiteY15" fmla="*/ 39484 h 113616"/>
                  <a:gd name="connsiteX16" fmla="*/ 101521 w 113619"/>
                  <a:gd name="connsiteY16" fmla="*/ 65742 h 113616"/>
                  <a:gd name="connsiteX17" fmla="*/ 89078 w 113619"/>
                  <a:gd name="connsiteY17" fmla="*/ 89011 h 113616"/>
                  <a:gd name="connsiteX18" fmla="*/ 65811 w 113619"/>
                  <a:gd name="connsiteY18" fmla="*/ 101449 h 113616"/>
                  <a:gd name="connsiteX19" fmla="*/ 39553 w 113619"/>
                  <a:gd name="connsiteY19" fmla="*/ 98863 h 113616"/>
                  <a:gd name="connsiteX20" fmla="*/ 19160 w 113619"/>
                  <a:gd name="connsiteY20" fmla="*/ 82125 h 113616"/>
                  <a:gd name="connsiteX21" fmla="*/ 11499 w 113619"/>
                  <a:gd name="connsiteY21" fmla="*/ 56876 h 113616"/>
                  <a:gd name="connsiteX22" fmla="*/ 24833 w 113619"/>
                  <a:gd name="connsiteY22" fmla="*/ 24760 h 113616"/>
                  <a:gd name="connsiteX23" fmla="*/ 56943 w 113619"/>
                  <a:gd name="connsiteY23" fmla="*/ 11429 h 11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3619" h="113616">
                    <a:moveTo>
                      <a:pt x="56943" y="113616"/>
                    </a:moveTo>
                    <a:cubicBezTo>
                      <a:pt x="68179" y="113590"/>
                      <a:pt x="79152" y="110234"/>
                      <a:pt x="88475" y="103972"/>
                    </a:cubicBezTo>
                    <a:cubicBezTo>
                      <a:pt x="97805" y="97710"/>
                      <a:pt x="105063" y="88825"/>
                      <a:pt x="109337" y="78438"/>
                    </a:cubicBezTo>
                    <a:cubicBezTo>
                      <a:pt x="113617" y="68052"/>
                      <a:pt x="114720" y="56630"/>
                      <a:pt x="112506" y="45618"/>
                    </a:cubicBezTo>
                    <a:cubicBezTo>
                      <a:pt x="110293" y="34605"/>
                      <a:pt x="104864" y="24496"/>
                      <a:pt x="96907" y="16567"/>
                    </a:cubicBezTo>
                    <a:cubicBezTo>
                      <a:pt x="88950" y="8639"/>
                      <a:pt x="78825" y="3247"/>
                      <a:pt x="67800" y="1073"/>
                    </a:cubicBezTo>
                    <a:cubicBezTo>
                      <a:pt x="56783" y="-1100"/>
                      <a:pt x="45367" y="43"/>
                      <a:pt x="34991" y="4357"/>
                    </a:cubicBezTo>
                    <a:cubicBezTo>
                      <a:pt x="24621" y="8671"/>
                      <a:pt x="15760" y="15962"/>
                      <a:pt x="9535" y="25311"/>
                    </a:cubicBezTo>
                    <a:cubicBezTo>
                      <a:pt x="3304" y="34659"/>
                      <a:pt x="-13" y="45643"/>
                      <a:pt x="0" y="56876"/>
                    </a:cubicBezTo>
                    <a:cubicBezTo>
                      <a:pt x="13" y="64342"/>
                      <a:pt x="1489" y="71732"/>
                      <a:pt x="4357" y="78625"/>
                    </a:cubicBezTo>
                    <a:cubicBezTo>
                      <a:pt x="7225" y="85519"/>
                      <a:pt x="11422" y="91779"/>
                      <a:pt x="16716" y="97050"/>
                    </a:cubicBezTo>
                    <a:cubicBezTo>
                      <a:pt x="22003" y="102319"/>
                      <a:pt x="28279" y="106494"/>
                      <a:pt x="35183" y="109337"/>
                    </a:cubicBezTo>
                    <a:cubicBezTo>
                      <a:pt x="42082" y="112180"/>
                      <a:pt x="49480" y="113634"/>
                      <a:pt x="56943" y="113616"/>
                    </a:cubicBezTo>
                    <a:close/>
                    <a:moveTo>
                      <a:pt x="56943" y="11429"/>
                    </a:moveTo>
                    <a:cubicBezTo>
                      <a:pt x="65933" y="11429"/>
                      <a:pt x="74724" y="14094"/>
                      <a:pt x="82193" y="19088"/>
                    </a:cubicBezTo>
                    <a:cubicBezTo>
                      <a:pt x="89669" y="24082"/>
                      <a:pt x="95495" y="31180"/>
                      <a:pt x="98935" y="39484"/>
                    </a:cubicBezTo>
                    <a:cubicBezTo>
                      <a:pt x="102374" y="47788"/>
                      <a:pt x="103273" y="56926"/>
                      <a:pt x="101521" y="65742"/>
                    </a:cubicBezTo>
                    <a:cubicBezTo>
                      <a:pt x="99763" y="74558"/>
                      <a:pt x="95438" y="82655"/>
                      <a:pt x="89078" y="89011"/>
                    </a:cubicBezTo>
                    <a:cubicBezTo>
                      <a:pt x="82726" y="95367"/>
                      <a:pt x="74628" y="99695"/>
                      <a:pt x="65811" y="101449"/>
                    </a:cubicBezTo>
                    <a:cubicBezTo>
                      <a:pt x="56994" y="103203"/>
                      <a:pt x="47857" y="102302"/>
                      <a:pt x="39553" y="98863"/>
                    </a:cubicBezTo>
                    <a:cubicBezTo>
                      <a:pt x="31250" y="95423"/>
                      <a:pt x="24153" y="89598"/>
                      <a:pt x="19160" y="82125"/>
                    </a:cubicBezTo>
                    <a:cubicBezTo>
                      <a:pt x="14162" y="74651"/>
                      <a:pt x="11499" y="65864"/>
                      <a:pt x="11499" y="56876"/>
                    </a:cubicBezTo>
                    <a:cubicBezTo>
                      <a:pt x="11518" y="44828"/>
                      <a:pt x="16312" y="33279"/>
                      <a:pt x="24833" y="24760"/>
                    </a:cubicBezTo>
                    <a:cubicBezTo>
                      <a:pt x="33348" y="16241"/>
                      <a:pt x="44898" y="11447"/>
                      <a:pt x="56943" y="11429"/>
                    </a:cubicBezTo>
                    <a:close/>
                  </a:path>
                </a:pathLst>
              </a:custGeom>
              <a:solidFill>
                <a:srgbClr val="2D5967"/>
              </a:solidFill>
              <a:ln w="6417" cap="flat">
                <a:noFill/>
                <a:prstDash val="solid"/>
                <a:miter/>
              </a:ln>
            </p:spPr>
            <p:txBody>
              <a:bodyPr rtlCol="0" anchor="ctr"/>
              <a:lstStyle/>
              <a:p>
                <a:endParaRPr lang="en-US" sz="810"/>
              </a:p>
            </p:txBody>
          </p:sp>
          <p:sp>
            <p:nvSpPr>
              <p:cNvPr id="120" name="Freeform: Shape 119">
                <a:extLst>
                  <a:ext uri="{FF2B5EF4-FFF2-40B4-BE49-F238E27FC236}">
                    <a16:creationId xmlns:a16="http://schemas.microsoft.com/office/drawing/2014/main" id="{55688618-2503-D93F-E38E-E85322B40C05}"/>
                  </a:ext>
                </a:extLst>
              </p:cNvPr>
              <p:cNvSpPr/>
              <p:nvPr/>
            </p:nvSpPr>
            <p:spPr>
              <a:xfrm>
                <a:off x="4466335" y="1684946"/>
                <a:ext cx="11357" cy="70062"/>
              </a:xfrm>
              <a:custGeom>
                <a:avLst/>
                <a:gdLst>
                  <a:gd name="connsiteX0" fmla="*/ 5679 w 11357"/>
                  <a:gd name="connsiteY0" fmla="*/ 0 h 70062"/>
                  <a:gd name="connsiteX1" fmla="*/ 0 w 11357"/>
                  <a:gd name="connsiteY1" fmla="*/ 0 h 70062"/>
                  <a:gd name="connsiteX2" fmla="*/ 0 w 11357"/>
                  <a:gd name="connsiteY2" fmla="*/ 70062 h 70062"/>
                  <a:gd name="connsiteX3" fmla="*/ 2836 w 11357"/>
                  <a:gd name="connsiteY3" fmla="*/ 70062 h 70062"/>
                  <a:gd name="connsiteX4" fmla="*/ 11358 w 11357"/>
                  <a:gd name="connsiteY4" fmla="*/ 70062 h 70062"/>
                  <a:gd name="connsiteX5" fmla="*/ 11358 w 11357"/>
                  <a:gd name="connsiteY5" fmla="*/ 11362 h 70062"/>
                  <a:gd name="connsiteX6" fmla="*/ 5679 w 11357"/>
                  <a:gd name="connsiteY6" fmla="*/ 0 h 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57" h="70062">
                    <a:moveTo>
                      <a:pt x="5679" y="0"/>
                    </a:moveTo>
                    <a:lnTo>
                      <a:pt x="0" y="0"/>
                    </a:lnTo>
                    <a:lnTo>
                      <a:pt x="0" y="70062"/>
                    </a:lnTo>
                    <a:lnTo>
                      <a:pt x="2836" y="70062"/>
                    </a:lnTo>
                    <a:lnTo>
                      <a:pt x="11358" y="70062"/>
                    </a:lnTo>
                    <a:lnTo>
                      <a:pt x="11358" y="11362"/>
                    </a:lnTo>
                    <a:lnTo>
                      <a:pt x="5679" y="0"/>
                    </a:lnTo>
                    <a:close/>
                  </a:path>
                </a:pathLst>
              </a:custGeom>
              <a:solidFill>
                <a:srgbClr val="2D5967"/>
              </a:solidFill>
              <a:ln w="6417" cap="flat">
                <a:noFill/>
                <a:prstDash val="solid"/>
                <a:miter/>
              </a:ln>
            </p:spPr>
            <p:txBody>
              <a:bodyPr rtlCol="0" anchor="ctr"/>
              <a:lstStyle/>
              <a:p>
                <a:endParaRPr lang="en-US" sz="810"/>
              </a:p>
            </p:txBody>
          </p:sp>
          <p:sp>
            <p:nvSpPr>
              <p:cNvPr id="121" name="Freeform: Shape 120">
                <a:extLst>
                  <a:ext uri="{FF2B5EF4-FFF2-40B4-BE49-F238E27FC236}">
                    <a16:creationId xmlns:a16="http://schemas.microsoft.com/office/drawing/2014/main" id="{578FE2A1-DBE8-3D70-F190-18E0E76A1CB4}"/>
                  </a:ext>
                </a:extLst>
              </p:cNvPr>
              <p:cNvSpPr/>
              <p:nvPr/>
            </p:nvSpPr>
            <p:spPr>
              <a:xfrm>
                <a:off x="4564070" y="1684946"/>
                <a:ext cx="11364" cy="70062"/>
              </a:xfrm>
              <a:custGeom>
                <a:avLst/>
                <a:gdLst>
                  <a:gd name="connsiteX0" fmla="*/ 5679 w 11364"/>
                  <a:gd name="connsiteY0" fmla="*/ 0 h 70062"/>
                  <a:gd name="connsiteX1" fmla="*/ 0 w 11364"/>
                  <a:gd name="connsiteY1" fmla="*/ 11362 h 70062"/>
                  <a:gd name="connsiteX2" fmla="*/ 0 w 11364"/>
                  <a:gd name="connsiteY2" fmla="*/ 70062 h 70062"/>
                  <a:gd name="connsiteX3" fmla="*/ 9465 w 11364"/>
                  <a:gd name="connsiteY3" fmla="*/ 70062 h 70062"/>
                  <a:gd name="connsiteX4" fmla="*/ 11364 w 11364"/>
                  <a:gd name="connsiteY4" fmla="*/ 70062 h 70062"/>
                  <a:gd name="connsiteX5" fmla="*/ 11364 w 11364"/>
                  <a:gd name="connsiteY5" fmla="*/ 0 h 70062"/>
                  <a:gd name="connsiteX6" fmla="*/ 5679 w 11364"/>
                  <a:gd name="connsiteY6" fmla="*/ 0 h 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4" h="70062">
                    <a:moveTo>
                      <a:pt x="5679" y="0"/>
                    </a:moveTo>
                    <a:lnTo>
                      <a:pt x="0" y="11362"/>
                    </a:lnTo>
                    <a:lnTo>
                      <a:pt x="0" y="70062"/>
                    </a:lnTo>
                    <a:lnTo>
                      <a:pt x="9465" y="70062"/>
                    </a:lnTo>
                    <a:lnTo>
                      <a:pt x="11364" y="70062"/>
                    </a:lnTo>
                    <a:lnTo>
                      <a:pt x="11364" y="0"/>
                    </a:lnTo>
                    <a:lnTo>
                      <a:pt x="5679" y="0"/>
                    </a:lnTo>
                    <a:close/>
                  </a:path>
                </a:pathLst>
              </a:custGeom>
              <a:solidFill>
                <a:srgbClr val="2D5967"/>
              </a:solidFill>
              <a:ln w="6417" cap="flat">
                <a:noFill/>
                <a:prstDash val="solid"/>
                <a:miter/>
              </a:ln>
            </p:spPr>
            <p:txBody>
              <a:bodyPr rtlCol="0" anchor="ctr"/>
              <a:lstStyle/>
              <a:p>
                <a:endParaRPr lang="en-US" sz="810"/>
              </a:p>
            </p:txBody>
          </p:sp>
          <p:sp>
            <p:nvSpPr>
              <p:cNvPr id="122" name="Freeform: Shape 121">
                <a:extLst>
                  <a:ext uri="{FF2B5EF4-FFF2-40B4-BE49-F238E27FC236}">
                    <a16:creationId xmlns:a16="http://schemas.microsoft.com/office/drawing/2014/main" id="{AD855B6A-96BC-E4AE-C186-E9B6A4F18FE5}"/>
                  </a:ext>
                </a:extLst>
              </p:cNvPr>
              <p:cNvSpPr/>
              <p:nvPr/>
            </p:nvSpPr>
            <p:spPr>
              <a:xfrm>
                <a:off x="4667464" y="1696298"/>
                <a:ext cx="11364" cy="58703"/>
              </a:xfrm>
              <a:custGeom>
                <a:avLst/>
                <a:gdLst>
                  <a:gd name="connsiteX0" fmla="*/ 0 w 11364"/>
                  <a:gd name="connsiteY0" fmla="*/ 11296 h 58703"/>
                  <a:gd name="connsiteX1" fmla="*/ 0 w 11364"/>
                  <a:gd name="connsiteY1" fmla="*/ 58704 h 58703"/>
                  <a:gd name="connsiteX2" fmla="*/ 11364 w 11364"/>
                  <a:gd name="connsiteY2" fmla="*/ 58704 h 58703"/>
                  <a:gd name="connsiteX3" fmla="*/ 11364 w 11364"/>
                  <a:gd name="connsiteY3" fmla="*/ 0 h 58703"/>
                  <a:gd name="connsiteX4" fmla="*/ 5685 w 11364"/>
                  <a:gd name="connsiteY4" fmla="*/ 0 h 58703"/>
                  <a:gd name="connsiteX5" fmla="*/ 0 w 11364"/>
                  <a:gd name="connsiteY5" fmla="*/ 11296 h 58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64" h="58703">
                    <a:moveTo>
                      <a:pt x="0" y="11296"/>
                    </a:moveTo>
                    <a:lnTo>
                      <a:pt x="0" y="58704"/>
                    </a:lnTo>
                    <a:lnTo>
                      <a:pt x="11364" y="58704"/>
                    </a:lnTo>
                    <a:lnTo>
                      <a:pt x="11364" y="0"/>
                    </a:lnTo>
                    <a:lnTo>
                      <a:pt x="5685" y="0"/>
                    </a:lnTo>
                    <a:lnTo>
                      <a:pt x="0" y="11296"/>
                    </a:lnTo>
                    <a:close/>
                  </a:path>
                </a:pathLst>
              </a:custGeom>
              <a:solidFill>
                <a:srgbClr val="2D5967"/>
              </a:solidFill>
              <a:ln w="6417" cap="flat">
                <a:noFill/>
                <a:prstDash val="solid"/>
                <a:miter/>
              </a:ln>
            </p:spPr>
            <p:txBody>
              <a:bodyPr rtlCol="0" anchor="ctr"/>
              <a:lstStyle/>
              <a:p>
                <a:endParaRPr lang="en-US" sz="810"/>
              </a:p>
            </p:txBody>
          </p:sp>
          <p:sp>
            <p:nvSpPr>
              <p:cNvPr id="123" name="Freeform: Shape 122">
                <a:extLst>
                  <a:ext uri="{FF2B5EF4-FFF2-40B4-BE49-F238E27FC236}">
                    <a16:creationId xmlns:a16="http://schemas.microsoft.com/office/drawing/2014/main" id="{506796A6-F73E-FE5A-727C-9C54C3DC8E76}"/>
                  </a:ext>
                </a:extLst>
              </p:cNvPr>
              <p:cNvSpPr/>
              <p:nvPr/>
            </p:nvSpPr>
            <p:spPr>
              <a:xfrm>
                <a:off x="4363877" y="1696298"/>
                <a:ext cx="11293" cy="58703"/>
              </a:xfrm>
              <a:custGeom>
                <a:avLst/>
                <a:gdLst>
                  <a:gd name="connsiteX0" fmla="*/ 0 w 11293"/>
                  <a:gd name="connsiteY0" fmla="*/ 0 h 58703"/>
                  <a:gd name="connsiteX1" fmla="*/ 0 w 11293"/>
                  <a:gd name="connsiteY1" fmla="*/ 58704 h 58703"/>
                  <a:gd name="connsiteX2" fmla="*/ 11294 w 11293"/>
                  <a:gd name="connsiteY2" fmla="*/ 58704 h 58703"/>
                  <a:gd name="connsiteX3" fmla="*/ 11294 w 11293"/>
                  <a:gd name="connsiteY3" fmla="*/ 11296 h 58703"/>
                  <a:gd name="connsiteX4" fmla="*/ 5615 w 11293"/>
                  <a:gd name="connsiteY4" fmla="*/ 0 h 58703"/>
                  <a:gd name="connsiteX5" fmla="*/ 0 w 11293"/>
                  <a:gd name="connsiteY5" fmla="*/ 0 h 58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3" h="58703">
                    <a:moveTo>
                      <a:pt x="0" y="0"/>
                    </a:moveTo>
                    <a:lnTo>
                      <a:pt x="0" y="58704"/>
                    </a:lnTo>
                    <a:lnTo>
                      <a:pt x="11294" y="58704"/>
                    </a:lnTo>
                    <a:lnTo>
                      <a:pt x="11294" y="11296"/>
                    </a:lnTo>
                    <a:lnTo>
                      <a:pt x="5615" y="0"/>
                    </a:lnTo>
                    <a:lnTo>
                      <a:pt x="0" y="0"/>
                    </a:lnTo>
                    <a:close/>
                  </a:path>
                </a:pathLst>
              </a:custGeom>
              <a:solidFill>
                <a:srgbClr val="2D5967"/>
              </a:solidFill>
              <a:ln w="6417" cap="flat">
                <a:noFill/>
                <a:prstDash val="solid"/>
                <a:miter/>
              </a:ln>
            </p:spPr>
            <p:txBody>
              <a:bodyPr rtlCol="0" anchor="ctr"/>
              <a:lstStyle/>
              <a:p>
                <a:endParaRPr lang="en-US" sz="810"/>
              </a:p>
            </p:txBody>
          </p:sp>
        </p:grpSp>
        <p:sp>
          <p:nvSpPr>
            <p:cNvPr id="124" name="TextBox 123">
              <a:extLst>
                <a:ext uri="{FF2B5EF4-FFF2-40B4-BE49-F238E27FC236}">
                  <a16:creationId xmlns:a16="http://schemas.microsoft.com/office/drawing/2014/main" id="{3D9AAE81-31B9-AEDD-4CA1-A169EF9AEB49}"/>
                </a:ext>
              </a:extLst>
            </p:cNvPr>
            <p:cNvSpPr txBox="1"/>
            <p:nvPr/>
          </p:nvSpPr>
          <p:spPr>
            <a:xfrm>
              <a:off x="4166873" y="1721737"/>
              <a:ext cx="72006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User Group</a:t>
              </a:r>
            </a:p>
          </p:txBody>
        </p:sp>
      </p:grpSp>
      <p:grpSp>
        <p:nvGrpSpPr>
          <p:cNvPr id="125" name="Graphic 3">
            <a:extLst>
              <a:ext uri="{FF2B5EF4-FFF2-40B4-BE49-F238E27FC236}">
                <a16:creationId xmlns:a16="http://schemas.microsoft.com/office/drawing/2014/main" id="{7932B191-C918-B4C2-D1AA-83350C0B1EDD}"/>
              </a:ext>
            </a:extLst>
          </p:cNvPr>
          <p:cNvGrpSpPr/>
          <p:nvPr/>
        </p:nvGrpSpPr>
        <p:grpSpPr>
          <a:xfrm>
            <a:off x="4949728" y="1550465"/>
            <a:ext cx="720069" cy="388254"/>
            <a:chOff x="4949728" y="1550465"/>
            <a:chExt cx="720069" cy="388254"/>
          </a:xfrm>
        </p:grpSpPr>
        <p:grpSp>
          <p:nvGrpSpPr>
            <p:cNvPr id="126" name="Graphic 3">
              <a:extLst>
                <a:ext uri="{FF2B5EF4-FFF2-40B4-BE49-F238E27FC236}">
                  <a16:creationId xmlns:a16="http://schemas.microsoft.com/office/drawing/2014/main" id="{E9BE6176-BF8E-4F30-9A71-3DBE711ACCF9}"/>
                </a:ext>
              </a:extLst>
            </p:cNvPr>
            <p:cNvGrpSpPr/>
            <p:nvPr/>
          </p:nvGrpSpPr>
          <p:grpSpPr>
            <a:xfrm>
              <a:off x="5111702" y="1550465"/>
              <a:ext cx="385010" cy="211755"/>
              <a:chOff x="5111702" y="1550465"/>
              <a:chExt cx="385010" cy="211755"/>
            </a:xfrm>
          </p:grpSpPr>
          <p:grpSp>
            <p:nvGrpSpPr>
              <p:cNvPr id="127" name="Graphic 3">
                <a:extLst>
                  <a:ext uri="{FF2B5EF4-FFF2-40B4-BE49-F238E27FC236}">
                    <a16:creationId xmlns:a16="http://schemas.microsoft.com/office/drawing/2014/main" id="{CFC9CDAE-13D3-206A-3333-483E7B28B0B3}"/>
                  </a:ext>
                </a:extLst>
              </p:cNvPr>
              <p:cNvGrpSpPr/>
              <p:nvPr/>
            </p:nvGrpSpPr>
            <p:grpSpPr>
              <a:xfrm>
                <a:off x="5111702" y="1550465"/>
                <a:ext cx="385010" cy="211755"/>
                <a:chOff x="5111702" y="1550465"/>
                <a:chExt cx="385010" cy="211755"/>
              </a:xfrm>
              <a:solidFill>
                <a:srgbClr val="FFFFFF"/>
              </a:solidFill>
            </p:grpSpPr>
            <p:sp>
              <p:nvSpPr>
                <p:cNvPr id="128" name="Freeform: Shape 127">
                  <a:extLst>
                    <a:ext uri="{FF2B5EF4-FFF2-40B4-BE49-F238E27FC236}">
                      <a16:creationId xmlns:a16="http://schemas.microsoft.com/office/drawing/2014/main" id="{67DF33CF-96DC-2456-F7C5-377E690D948E}"/>
                    </a:ext>
                  </a:extLst>
                </p:cNvPr>
                <p:cNvSpPr/>
                <p:nvPr/>
              </p:nvSpPr>
              <p:spPr>
                <a:xfrm>
                  <a:off x="5116284" y="1554131"/>
                  <a:ext cx="374929" cy="202590"/>
                </a:xfrm>
                <a:custGeom>
                  <a:avLst/>
                  <a:gdLst>
                    <a:gd name="connsiteX0" fmla="*/ 0 w 374929"/>
                    <a:gd name="connsiteY0" fmla="*/ 201673 h 202590"/>
                    <a:gd name="connsiteX1" fmla="*/ 0 w 374929"/>
                    <a:gd name="connsiteY1" fmla="*/ 147585 h 202590"/>
                    <a:gd name="connsiteX2" fmla="*/ 44918 w 374929"/>
                    <a:gd name="connsiteY2" fmla="*/ 102669 h 202590"/>
                    <a:gd name="connsiteX3" fmla="*/ 51335 w 374929"/>
                    <a:gd name="connsiteY3" fmla="*/ 102669 h 202590"/>
                    <a:gd name="connsiteX4" fmla="*/ 51335 w 374929"/>
                    <a:gd name="connsiteY4" fmla="*/ 92586 h 202590"/>
                    <a:gd name="connsiteX5" fmla="*/ 40336 w 374929"/>
                    <a:gd name="connsiteY5" fmla="*/ 64168 h 202590"/>
                    <a:gd name="connsiteX6" fmla="*/ 40336 w 374929"/>
                    <a:gd name="connsiteY6" fmla="*/ 36668 h 202590"/>
                    <a:gd name="connsiteX7" fmla="*/ 73338 w 374929"/>
                    <a:gd name="connsiteY7" fmla="*/ 0 h 202590"/>
                    <a:gd name="connsiteX8" fmla="*/ 131090 w 374929"/>
                    <a:gd name="connsiteY8" fmla="*/ 0 h 202590"/>
                    <a:gd name="connsiteX9" fmla="*/ 131090 w 374929"/>
                    <a:gd name="connsiteY9" fmla="*/ 62335 h 202590"/>
                    <a:gd name="connsiteX10" fmla="*/ 117338 w 374929"/>
                    <a:gd name="connsiteY10" fmla="*/ 94419 h 202590"/>
                    <a:gd name="connsiteX11" fmla="*/ 117338 w 374929"/>
                    <a:gd name="connsiteY11" fmla="*/ 101753 h 202590"/>
                    <a:gd name="connsiteX12" fmla="*/ 131090 w 374929"/>
                    <a:gd name="connsiteY12" fmla="*/ 101753 h 202590"/>
                    <a:gd name="connsiteX13" fmla="*/ 129254 w 374929"/>
                    <a:gd name="connsiteY13" fmla="*/ 99003 h 202590"/>
                    <a:gd name="connsiteX14" fmla="*/ 127419 w 374929"/>
                    <a:gd name="connsiteY14" fmla="*/ 97169 h 202590"/>
                    <a:gd name="connsiteX15" fmla="*/ 143923 w 374929"/>
                    <a:gd name="connsiteY15" fmla="*/ 31167 h 202590"/>
                    <a:gd name="connsiteX16" fmla="*/ 144841 w 374929"/>
                    <a:gd name="connsiteY16" fmla="*/ 27501 h 202590"/>
                    <a:gd name="connsiteX17" fmla="*/ 145759 w 374929"/>
                    <a:gd name="connsiteY17" fmla="*/ 23834 h 202590"/>
                    <a:gd name="connsiteX18" fmla="*/ 176925 w 374929"/>
                    <a:gd name="connsiteY18" fmla="*/ 2750 h 202590"/>
                    <a:gd name="connsiteX19" fmla="*/ 193423 w 374929"/>
                    <a:gd name="connsiteY19" fmla="*/ 2750 h 202590"/>
                    <a:gd name="connsiteX20" fmla="*/ 223672 w 374929"/>
                    <a:gd name="connsiteY20" fmla="*/ 22917 h 202590"/>
                    <a:gd name="connsiteX21" fmla="*/ 224589 w 374929"/>
                    <a:gd name="connsiteY21" fmla="*/ 22917 h 202590"/>
                    <a:gd name="connsiteX22" fmla="*/ 225507 w 374929"/>
                    <a:gd name="connsiteY22" fmla="*/ 27501 h 202590"/>
                    <a:gd name="connsiteX23" fmla="*/ 242922 w 374929"/>
                    <a:gd name="connsiteY23" fmla="*/ 98086 h 202590"/>
                    <a:gd name="connsiteX24" fmla="*/ 241094 w 374929"/>
                    <a:gd name="connsiteY24" fmla="*/ 101753 h 202590"/>
                    <a:gd name="connsiteX25" fmla="*/ 239258 w 374929"/>
                    <a:gd name="connsiteY25" fmla="*/ 104503 h 202590"/>
                    <a:gd name="connsiteX26" fmla="*/ 255756 w 374929"/>
                    <a:gd name="connsiteY26" fmla="*/ 104503 h 202590"/>
                    <a:gd name="connsiteX27" fmla="*/ 255756 w 374929"/>
                    <a:gd name="connsiteY27" fmla="*/ 94419 h 202590"/>
                    <a:gd name="connsiteX28" fmla="*/ 244758 w 374929"/>
                    <a:gd name="connsiteY28" fmla="*/ 66002 h 202590"/>
                    <a:gd name="connsiteX29" fmla="*/ 244758 w 374929"/>
                    <a:gd name="connsiteY29" fmla="*/ 38501 h 202590"/>
                    <a:gd name="connsiteX30" fmla="*/ 277760 w 374929"/>
                    <a:gd name="connsiteY30" fmla="*/ 1833 h 202590"/>
                    <a:gd name="connsiteX31" fmla="*/ 335511 w 374929"/>
                    <a:gd name="connsiteY31" fmla="*/ 1833 h 202590"/>
                    <a:gd name="connsiteX32" fmla="*/ 335511 w 374929"/>
                    <a:gd name="connsiteY32" fmla="*/ 64168 h 202590"/>
                    <a:gd name="connsiteX33" fmla="*/ 321760 w 374929"/>
                    <a:gd name="connsiteY33" fmla="*/ 96253 h 202590"/>
                    <a:gd name="connsiteX34" fmla="*/ 321760 w 374929"/>
                    <a:gd name="connsiteY34" fmla="*/ 103586 h 202590"/>
                    <a:gd name="connsiteX35" fmla="*/ 330012 w 374929"/>
                    <a:gd name="connsiteY35" fmla="*/ 103586 h 202590"/>
                    <a:gd name="connsiteX36" fmla="*/ 374930 w 374929"/>
                    <a:gd name="connsiteY36" fmla="*/ 148503 h 202590"/>
                    <a:gd name="connsiteX37" fmla="*/ 374930 w 374929"/>
                    <a:gd name="connsiteY37" fmla="*/ 202591 h 202590"/>
                    <a:gd name="connsiteX38" fmla="*/ 0 w 374929"/>
                    <a:gd name="connsiteY38" fmla="*/ 202591 h 202590"/>
                    <a:gd name="connsiteX39" fmla="*/ 0 w 374929"/>
                    <a:gd name="connsiteY39" fmla="*/ 201673 h 202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4929" h="202590">
                      <a:moveTo>
                        <a:pt x="0" y="201673"/>
                      </a:moveTo>
                      <a:lnTo>
                        <a:pt x="0" y="147585"/>
                      </a:lnTo>
                      <a:cubicBezTo>
                        <a:pt x="0" y="122836"/>
                        <a:pt x="20168" y="102669"/>
                        <a:pt x="44918" y="102669"/>
                      </a:cubicBezTo>
                      <a:lnTo>
                        <a:pt x="51335" y="102669"/>
                      </a:lnTo>
                      <a:lnTo>
                        <a:pt x="51335" y="92586"/>
                      </a:lnTo>
                      <a:cubicBezTo>
                        <a:pt x="44918" y="84335"/>
                        <a:pt x="40336" y="74252"/>
                        <a:pt x="40336" y="64168"/>
                      </a:cubicBezTo>
                      <a:lnTo>
                        <a:pt x="40336" y="36668"/>
                      </a:lnTo>
                      <a:cubicBezTo>
                        <a:pt x="40336" y="14667"/>
                        <a:pt x="53170" y="0"/>
                        <a:pt x="73338" y="0"/>
                      </a:cubicBezTo>
                      <a:lnTo>
                        <a:pt x="131090" y="0"/>
                      </a:lnTo>
                      <a:lnTo>
                        <a:pt x="131090" y="62335"/>
                      </a:lnTo>
                      <a:cubicBezTo>
                        <a:pt x="131090" y="74252"/>
                        <a:pt x="126508" y="86169"/>
                        <a:pt x="117338" y="94419"/>
                      </a:cubicBezTo>
                      <a:lnTo>
                        <a:pt x="117338" y="101753"/>
                      </a:lnTo>
                      <a:lnTo>
                        <a:pt x="131090" y="101753"/>
                      </a:lnTo>
                      <a:cubicBezTo>
                        <a:pt x="130172" y="100836"/>
                        <a:pt x="130172" y="99919"/>
                        <a:pt x="129254" y="99003"/>
                      </a:cubicBezTo>
                      <a:lnTo>
                        <a:pt x="127419" y="97169"/>
                      </a:lnTo>
                      <a:lnTo>
                        <a:pt x="143923" y="31167"/>
                      </a:lnTo>
                      <a:cubicBezTo>
                        <a:pt x="143923" y="30251"/>
                        <a:pt x="144841" y="28418"/>
                        <a:pt x="144841" y="27501"/>
                      </a:cubicBezTo>
                      <a:lnTo>
                        <a:pt x="145759" y="23834"/>
                      </a:lnTo>
                      <a:cubicBezTo>
                        <a:pt x="151258" y="11000"/>
                        <a:pt x="163174" y="2750"/>
                        <a:pt x="176925" y="2750"/>
                      </a:cubicBezTo>
                      <a:lnTo>
                        <a:pt x="193423" y="2750"/>
                      </a:lnTo>
                      <a:cubicBezTo>
                        <a:pt x="206257" y="2750"/>
                        <a:pt x="218173" y="11000"/>
                        <a:pt x="223672" y="22917"/>
                      </a:cubicBezTo>
                      <a:lnTo>
                        <a:pt x="224589" y="22917"/>
                      </a:lnTo>
                      <a:lnTo>
                        <a:pt x="225507" y="27501"/>
                      </a:lnTo>
                      <a:lnTo>
                        <a:pt x="242922" y="98086"/>
                      </a:lnTo>
                      <a:lnTo>
                        <a:pt x="241094" y="101753"/>
                      </a:lnTo>
                      <a:cubicBezTo>
                        <a:pt x="240176" y="102669"/>
                        <a:pt x="240176" y="103586"/>
                        <a:pt x="239258" y="104503"/>
                      </a:cubicBezTo>
                      <a:lnTo>
                        <a:pt x="255756" y="104503"/>
                      </a:lnTo>
                      <a:lnTo>
                        <a:pt x="255756" y="94419"/>
                      </a:lnTo>
                      <a:cubicBezTo>
                        <a:pt x="249339" y="86169"/>
                        <a:pt x="244758" y="76085"/>
                        <a:pt x="244758" y="66002"/>
                      </a:cubicBezTo>
                      <a:lnTo>
                        <a:pt x="244758" y="38501"/>
                      </a:lnTo>
                      <a:cubicBezTo>
                        <a:pt x="244758" y="16500"/>
                        <a:pt x="257591" y="1833"/>
                        <a:pt x="277760" y="1833"/>
                      </a:cubicBezTo>
                      <a:lnTo>
                        <a:pt x="335511" y="1833"/>
                      </a:lnTo>
                      <a:lnTo>
                        <a:pt x="335511" y="64168"/>
                      </a:lnTo>
                      <a:cubicBezTo>
                        <a:pt x="335511" y="76085"/>
                        <a:pt x="330930" y="88003"/>
                        <a:pt x="321760" y="96253"/>
                      </a:cubicBezTo>
                      <a:lnTo>
                        <a:pt x="321760" y="103586"/>
                      </a:lnTo>
                      <a:lnTo>
                        <a:pt x="330012" y="103586"/>
                      </a:lnTo>
                      <a:cubicBezTo>
                        <a:pt x="354762" y="103586"/>
                        <a:pt x="374930" y="123753"/>
                        <a:pt x="374930" y="148503"/>
                      </a:cubicBezTo>
                      <a:lnTo>
                        <a:pt x="374930" y="202591"/>
                      </a:lnTo>
                      <a:lnTo>
                        <a:pt x="0" y="202591"/>
                      </a:lnTo>
                      <a:lnTo>
                        <a:pt x="0" y="201673"/>
                      </a:lnTo>
                      <a:close/>
                    </a:path>
                  </a:pathLst>
                </a:custGeom>
                <a:solidFill>
                  <a:srgbClr val="FFFFFF"/>
                </a:solidFill>
                <a:ln w="6417" cap="flat">
                  <a:noFill/>
                  <a:prstDash val="solid"/>
                  <a:miter/>
                </a:ln>
              </p:spPr>
              <p:txBody>
                <a:bodyPr rtlCol="0" anchor="ctr"/>
                <a:lstStyle/>
                <a:p>
                  <a:endParaRPr lang="en-US" sz="810"/>
                </a:p>
              </p:txBody>
            </p:sp>
            <p:sp>
              <p:nvSpPr>
                <p:cNvPr id="129" name="Freeform: Shape 128">
                  <a:extLst>
                    <a:ext uri="{FF2B5EF4-FFF2-40B4-BE49-F238E27FC236}">
                      <a16:creationId xmlns:a16="http://schemas.microsoft.com/office/drawing/2014/main" id="{7EEEAF2B-C033-0C3F-B131-1208054F47DF}"/>
                    </a:ext>
                  </a:extLst>
                </p:cNvPr>
                <p:cNvSpPr/>
                <p:nvPr/>
              </p:nvSpPr>
              <p:spPr>
                <a:xfrm>
                  <a:off x="5111702" y="1550465"/>
                  <a:ext cx="385010" cy="211755"/>
                </a:xfrm>
                <a:custGeom>
                  <a:avLst/>
                  <a:gdLst>
                    <a:gd name="connsiteX0" fmla="*/ 336429 w 385010"/>
                    <a:gd name="connsiteY0" fmla="*/ 9167 h 211755"/>
                    <a:gd name="connsiteX1" fmla="*/ 336429 w 385010"/>
                    <a:gd name="connsiteY1" fmla="*/ 15584 h 211755"/>
                    <a:gd name="connsiteX2" fmla="*/ 336429 w 385010"/>
                    <a:gd name="connsiteY2" fmla="*/ 67835 h 211755"/>
                    <a:gd name="connsiteX3" fmla="*/ 322677 w 385010"/>
                    <a:gd name="connsiteY3" fmla="*/ 98086 h 211755"/>
                    <a:gd name="connsiteX4" fmla="*/ 322677 w 385010"/>
                    <a:gd name="connsiteY4" fmla="*/ 111837 h 211755"/>
                    <a:gd name="connsiteX5" fmla="*/ 335511 w 385010"/>
                    <a:gd name="connsiteY5" fmla="*/ 111837 h 211755"/>
                    <a:gd name="connsiteX6" fmla="*/ 375841 w 385010"/>
                    <a:gd name="connsiteY6" fmla="*/ 152169 h 211755"/>
                    <a:gd name="connsiteX7" fmla="*/ 375841 w 385010"/>
                    <a:gd name="connsiteY7" fmla="*/ 201675 h 211755"/>
                    <a:gd name="connsiteX8" fmla="*/ 9170 w 385010"/>
                    <a:gd name="connsiteY8" fmla="*/ 201675 h 211755"/>
                    <a:gd name="connsiteX9" fmla="*/ 9170 w 385010"/>
                    <a:gd name="connsiteY9" fmla="*/ 152169 h 211755"/>
                    <a:gd name="connsiteX10" fmla="*/ 49499 w 385010"/>
                    <a:gd name="connsiteY10" fmla="*/ 111837 h 211755"/>
                    <a:gd name="connsiteX11" fmla="*/ 60505 w 385010"/>
                    <a:gd name="connsiteY11" fmla="*/ 111837 h 211755"/>
                    <a:gd name="connsiteX12" fmla="*/ 60505 w 385010"/>
                    <a:gd name="connsiteY12" fmla="*/ 95336 h 211755"/>
                    <a:gd name="connsiteX13" fmla="*/ 49499 w 385010"/>
                    <a:gd name="connsiteY13" fmla="*/ 68752 h 211755"/>
                    <a:gd name="connsiteX14" fmla="*/ 49499 w 385010"/>
                    <a:gd name="connsiteY14" fmla="*/ 46751 h 211755"/>
                    <a:gd name="connsiteX15" fmla="*/ 49499 w 385010"/>
                    <a:gd name="connsiteY15" fmla="*/ 41251 h 211755"/>
                    <a:gd name="connsiteX16" fmla="*/ 78837 w 385010"/>
                    <a:gd name="connsiteY16" fmla="*/ 9167 h 211755"/>
                    <a:gd name="connsiteX17" fmla="*/ 132001 w 385010"/>
                    <a:gd name="connsiteY17" fmla="*/ 9167 h 211755"/>
                    <a:gd name="connsiteX18" fmla="*/ 132001 w 385010"/>
                    <a:gd name="connsiteY18" fmla="*/ 15584 h 211755"/>
                    <a:gd name="connsiteX19" fmla="*/ 132001 w 385010"/>
                    <a:gd name="connsiteY19" fmla="*/ 67835 h 211755"/>
                    <a:gd name="connsiteX20" fmla="*/ 118256 w 385010"/>
                    <a:gd name="connsiteY20" fmla="*/ 98086 h 211755"/>
                    <a:gd name="connsiteX21" fmla="*/ 118256 w 385010"/>
                    <a:gd name="connsiteY21" fmla="*/ 111837 h 211755"/>
                    <a:gd name="connsiteX22" fmla="*/ 145752 w 385010"/>
                    <a:gd name="connsiteY22" fmla="*/ 111837 h 211755"/>
                    <a:gd name="connsiteX23" fmla="*/ 138418 w 385010"/>
                    <a:gd name="connsiteY23" fmla="*/ 102669 h 211755"/>
                    <a:gd name="connsiteX24" fmla="*/ 137507 w 385010"/>
                    <a:gd name="connsiteY24" fmla="*/ 100836 h 211755"/>
                    <a:gd name="connsiteX25" fmla="*/ 154004 w 385010"/>
                    <a:gd name="connsiteY25" fmla="*/ 36668 h 211755"/>
                    <a:gd name="connsiteX26" fmla="*/ 154922 w 385010"/>
                    <a:gd name="connsiteY26" fmla="*/ 33001 h 211755"/>
                    <a:gd name="connsiteX27" fmla="*/ 182425 w 385010"/>
                    <a:gd name="connsiteY27" fmla="*/ 11917 h 211755"/>
                    <a:gd name="connsiteX28" fmla="*/ 198922 w 385010"/>
                    <a:gd name="connsiteY28" fmla="*/ 11917 h 211755"/>
                    <a:gd name="connsiteX29" fmla="*/ 226425 w 385010"/>
                    <a:gd name="connsiteY29" fmla="*/ 33001 h 211755"/>
                    <a:gd name="connsiteX30" fmla="*/ 243840 w 385010"/>
                    <a:gd name="connsiteY30" fmla="*/ 101753 h 211755"/>
                    <a:gd name="connsiteX31" fmla="*/ 242922 w 385010"/>
                    <a:gd name="connsiteY31" fmla="*/ 103586 h 211755"/>
                    <a:gd name="connsiteX32" fmla="*/ 235588 w 385010"/>
                    <a:gd name="connsiteY32" fmla="*/ 112753 h 211755"/>
                    <a:gd name="connsiteX33" fmla="*/ 265843 w 385010"/>
                    <a:gd name="connsiteY33" fmla="*/ 112753 h 211755"/>
                    <a:gd name="connsiteX34" fmla="*/ 265843 w 385010"/>
                    <a:gd name="connsiteY34" fmla="*/ 96253 h 211755"/>
                    <a:gd name="connsiteX35" fmla="*/ 254838 w 385010"/>
                    <a:gd name="connsiteY35" fmla="*/ 69668 h 211755"/>
                    <a:gd name="connsiteX36" fmla="*/ 254838 w 385010"/>
                    <a:gd name="connsiteY36" fmla="*/ 46751 h 211755"/>
                    <a:gd name="connsiteX37" fmla="*/ 254838 w 385010"/>
                    <a:gd name="connsiteY37" fmla="*/ 41251 h 211755"/>
                    <a:gd name="connsiteX38" fmla="*/ 284176 w 385010"/>
                    <a:gd name="connsiteY38" fmla="*/ 9167 h 211755"/>
                    <a:gd name="connsiteX39" fmla="*/ 336429 w 385010"/>
                    <a:gd name="connsiteY39" fmla="*/ 9167 h 211755"/>
                    <a:gd name="connsiteX40" fmla="*/ 345592 w 385010"/>
                    <a:gd name="connsiteY40" fmla="*/ 0 h 211755"/>
                    <a:gd name="connsiteX41" fmla="*/ 336429 w 385010"/>
                    <a:gd name="connsiteY41" fmla="*/ 0 h 211755"/>
                    <a:gd name="connsiteX42" fmla="*/ 284176 w 385010"/>
                    <a:gd name="connsiteY42" fmla="*/ 0 h 211755"/>
                    <a:gd name="connsiteX43" fmla="*/ 246593 w 385010"/>
                    <a:gd name="connsiteY43" fmla="*/ 41251 h 211755"/>
                    <a:gd name="connsiteX44" fmla="*/ 246593 w 385010"/>
                    <a:gd name="connsiteY44" fmla="*/ 47668 h 211755"/>
                    <a:gd name="connsiteX45" fmla="*/ 246593 w 385010"/>
                    <a:gd name="connsiteY45" fmla="*/ 69668 h 211755"/>
                    <a:gd name="connsiteX46" fmla="*/ 246593 w 385010"/>
                    <a:gd name="connsiteY46" fmla="*/ 73336 h 211755"/>
                    <a:gd name="connsiteX47" fmla="*/ 235588 w 385010"/>
                    <a:gd name="connsiteY47" fmla="*/ 30251 h 211755"/>
                    <a:gd name="connsiteX48" fmla="*/ 233759 w 385010"/>
                    <a:gd name="connsiteY48" fmla="*/ 21084 h 211755"/>
                    <a:gd name="connsiteX49" fmla="*/ 231924 w 385010"/>
                    <a:gd name="connsiteY49" fmla="*/ 21084 h 211755"/>
                    <a:gd name="connsiteX50" fmla="*/ 198922 w 385010"/>
                    <a:gd name="connsiteY50" fmla="*/ 1833 h 211755"/>
                    <a:gd name="connsiteX51" fmla="*/ 182425 w 385010"/>
                    <a:gd name="connsiteY51" fmla="*/ 1833 h 211755"/>
                    <a:gd name="connsiteX52" fmla="*/ 149423 w 385010"/>
                    <a:gd name="connsiteY52" fmla="*/ 21084 h 211755"/>
                    <a:gd name="connsiteX53" fmla="*/ 147587 w 385010"/>
                    <a:gd name="connsiteY53" fmla="*/ 21084 h 211755"/>
                    <a:gd name="connsiteX54" fmla="*/ 145752 w 385010"/>
                    <a:gd name="connsiteY54" fmla="*/ 30251 h 211755"/>
                    <a:gd name="connsiteX55" fmla="*/ 144834 w 385010"/>
                    <a:gd name="connsiteY55" fmla="*/ 33917 h 211755"/>
                    <a:gd name="connsiteX56" fmla="*/ 141171 w 385010"/>
                    <a:gd name="connsiteY56" fmla="*/ 48585 h 211755"/>
                    <a:gd name="connsiteX57" fmla="*/ 141171 w 385010"/>
                    <a:gd name="connsiteY57" fmla="*/ 15584 h 211755"/>
                    <a:gd name="connsiteX58" fmla="*/ 141171 w 385010"/>
                    <a:gd name="connsiteY58" fmla="*/ 9167 h 211755"/>
                    <a:gd name="connsiteX59" fmla="*/ 141171 w 385010"/>
                    <a:gd name="connsiteY59" fmla="*/ 0 h 211755"/>
                    <a:gd name="connsiteX60" fmla="*/ 132001 w 385010"/>
                    <a:gd name="connsiteY60" fmla="*/ 0 h 211755"/>
                    <a:gd name="connsiteX61" fmla="*/ 78837 w 385010"/>
                    <a:gd name="connsiteY61" fmla="*/ 0 h 211755"/>
                    <a:gd name="connsiteX62" fmla="*/ 40336 w 385010"/>
                    <a:gd name="connsiteY62" fmla="*/ 41251 h 211755"/>
                    <a:gd name="connsiteX63" fmla="*/ 40336 w 385010"/>
                    <a:gd name="connsiteY63" fmla="*/ 47668 h 211755"/>
                    <a:gd name="connsiteX64" fmla="*/ 40336 w 385010"/>
                    <a:gd name="connsiteY64" fmla="*/ 69668 h 211755"/>
                    <a:gd name="connsiteX65" fmla="*/ 51335 w 385010"/>
                    <a:gd name="connsiteY65" fmla="*/ 99919 h 211755"/>
                    <a:gd name="connsiteX66" fmla="*/ 51335 w 385010"/>
                    <a:gd name="connsiteY66" fmla="*/ 103586 h 211755"/>
                    <a:gd name="connsiteX67" fmla="*/ 49499 w 385010"/>
                    <a:gd name="connsiteY67" fmla="*/ 103586 h 211755"/>
                    <a:gd name="connsiteX68" fmla="*/ 0 w 385010"/>
                    <a:gd name="connsiteY68" fmla="*/ 153087 h 211755"/>
                    <a:gd name="connsiteX69" fmla="*/ 0 w 385010"/>
                    <a:gd name="connsiteY69" fmla="*/ 202586 h 211755"/>
                    <a:gd name="connsiteX70" fmla="*/ 0 w 385010"/>
                    <a:gd name="connsiteY70" fmla="*/ 211756 h 211755"/>
                    <a:gd name="connsiteX71" fmla="*/ 9170 w 385010"/>
                    <a:gd name="connsiteY71" fmla="*/ 211756 h 211755"/>
                    <a:gd name="connsiteX72" fmla="*/ 375841 w 385010"/>
                    <a:gd name="connsiteY72" fmla="*/ 211756 h 211755"/>
                    <a:gd name="connsiteX73" fmla="*/ 385011 w 385010"/>
                    <a:gd name="connsiteY73" fmla="*/ 211756 h 211755"/>
                    <a:gd name="connsiteX74" fmla="*/ 385011 w 385010"/>
                    <a:gd name="connsiteY74" fmla="*/ 202586 h 211755"/>
                    <a:gd name="connsiteX75" fmla="*/ 385011 w 385010"/>
                    <a:gd name="connsiteY75" fmla="*/ 153087 h 211755"/>
                    <a:gd name="connsiteX76" fmla="*/ 335511 w 385010"/>
                    <a:gd name="connsiteY76" fmla="*/ 103586 h 211755"/>
                    <a:gd name="connsiteX77" fmla="*/ 331841 w 385010"/>
                    <a:gd name="connsiteY77" fmla="*/ 103586 h 211755"/>
                    <a:gd name="connsiteX78" fmla="*/ 331841 w 385010"/>
                    <a:gd name="connsiteY78" fmla="*/ 102669 h 211755"/>
                    <a:gd name="connsiteX79" fmla="*/ 345592 w 385010"/>
                    <a:gd name="connsiteY79" fmla="*/ 68752 h 211755"/>
                    <a:gd name="connsiteX80" fmla="*/ 345592 w 385010"/>
                    <a:gd name="connsiteY80" fmla="*/ 15584 h 211755"/>
                    <a:gd name="connsiteX81" fmla="*/ 345592 w 385010"/>
                    <a:gd name="connsiteY81" fmla="*/ 9167 h 211755"/>
                    <a:gd name="connsiteX82" fmla="*/ 345592 w 385010"/>
                    <a:gd name="connsiteY82" fmla="*/ 0 h 211755"/>
                    <a:gd name="connsiteX83" fmla="*/ 253010 w 385010"/>
                    <a:gd name="connsiteY83" fmla="*/ 102669 h 211755"/>
                    <a:gd name="connsiteX84" fmla="*/ 253921 w 385010"/>
                    <a:gd name="connsiteY84" fmla="*/ 101753 h 211755"/>
                    <a:gd name="connsiteX85" fmla="*/ 253010 w 385010"/>
                    <a:gd name="connsiteY85" fmla="*/ 98086 h 211755"/>
                    <a:gd name="connsiteX86" fmla="*/ 250257 w 385010"/>
                    <a:gd name="connsiteY86" fmla="*/ 88003 h 211755"/>
                    <a:gd name="connsiteX87" fmla="*/ 256674 w 385010"/>
                    <a:gd name="connsiteY87" fmla="*/ 99003 h 211755"/>
                    <a:gd name="connsiteX88" fmla="*/ 256674 w 385010"/>
                    <a:gd name="connsiteY88" fmla="*/ 102669 h 211755"/>
                    <a:gd name="connsiteX89" fmla="*/ 253010 w 385010"/>
                    <a:gd name="connsiteY89" fmla="*/ 102669 h 211755"/>
                    <a:gd name="connsiteX90" fmla="*/ 127419 w 385010"/>
                    <a:gd name="connsiteY90" fmla="*/ 101753 h 211755"/>
                    <a:gd name="connsiteX91" fmla="*/ 127419 w 385010"/>
                    <a:gd name="connsiteY91" fmla="*/ 101753 h 211755"/>
                    <a:gd name="connsiteX92" fmla="*/ 128337 w 385010"/>
                    <a:gd name="connsiteY92" fmla="*/ 102669 h 211755"/>
                    <a:gd name="connsiteX93" fmla="*/ 127419 w 385010"/>
                    <a:gd name="connsiteY93" fmla="*/ 102669 h 211755"/>
                    <a:gd name="connsiteX94" fmla="*/ 127419 w 385010"/>
                    <a:gd name="connsiteY94" fmla="*/ 101753 h 21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85010" h="211755">
                      <a:moveTo>
                        <a:pt x="336429" y="9167"/>
                      </a:moveTo>
                      <a:lnTo>
                        <a:pt x="336429" y="15584"/>
                      </a:lnTo>
                      <a:lnTo>
                        <a:pt x="336429" y="67835"/>
                      </a:lnTo>
                      <a:cubicBezTo>
                        <a:pt x="336429" y="79752"/>
                        <a:pt x="330923" y="90753"/>
                        <a:pt x="322677" y="98086"/>
                      </a:cubicBezTo>
                      <a:lnTo>
                        <a:pt x="322677" y="111837"/>
                      </a:lnTo>
                      <a:lnTo>
                        <a:pt x="335511" y="111837"/>
                      </a:lnTo>
                      <a:cubicBezTo>
                        <a:pt x="357508" y="111837"/>
                        <a:pt x="375841" y="130170"/>
                        <a:pt x="375841" y="152169"/>
                      </a:cubicBezTo>
                      <a:lnTo>
                        <a:pt x="375841" y="201675"/>
                      </a:lnTo>
                      <a:lnTo>
                        <a:pt x="9170" y="201675"/>
                      </a:lnTo>
                      <a:lnTo>
                        <a:pt x="9170" y="152169"/>
                      </a:lnTo>
                      <a:cubicBezTo>
                        <a:pt x="9170" y="130170"/>
                        <a:pt x="27503" y="111837"/>
                        <a:pt x="49499" y="111837"/>
                      </a:cubicBezTo>
                      <a:lnTo>
                        <a:pt x="60505" y="111837"/>
                      </a:lnTo>
                      <a:lnTo>
                        <a:pt x="60505" y="95336"/>
                      </a:lnTo>
                      <a:cubicBezTo>
                        <a:pt x="54088" y="88003"/>
                        <a:pt x="49499" y="78835"/>
                        <a:pt x="49499" y="68752"/>
                      </a:cubicBezTo>
                      <a:lnTo>
                        <a:pt x="49499" y="46751"/>
                      </a:lnTo>
                      <a:lnTo>
                        <a:pt x="49499" y="41251"/>
                      </a:lnTo>
                      <a:cubicBezTo>
                        <a:pt x="49499" y="21084"/>
                        <a:pt x="60505" y="9167"/>
                        <a:pt x="78837" y="9167"/>
                      </a:cubicBezTo>
                      <a:lnTo>
                        <a:pt x="132001" y="9167"/>
                      </a:lnTo>
                      <a:lnTo>
                        <a:pt x="132001" y="15584"/>
                      </a:lnTo>
                      <a:lnTo>
                        <a:pt x="132001" y="67835"/>
                      </a:lnTo>
                      <a:cubicBezTo>
                        <a:pt x="132001" y="79752"/>
                        <a:pt x="126502" y="90753"/>
                        <a:pt x="118256" y="98086"/>
                      </a:cubicBezTo>
                      <a:lnTo>
                        <a:pt x="118256" y="111837"/>
                      </a:lnTo>
                      <a:lnTo>
                        <a:pt x="145752" y="111837"/>
                      </a:lnTo>
                      <a:cubicBezTo>
                        <a:pt x="143006" y="109086"/>
                        <a:pt x="141171" y="106336"/>
                        <a:pt x="138418" y="102669"/>
                      </a:cubicBezTo>
                      <a:lnTo>
                        <a:pt x="137507" y="100836"/>
                      </a:lnTo>
                      <a:lnTo>
                        <a:pt x="154004" y="36668"/>
                      </a:lnTo>
                      <a:cubicBezTo>
                        <a:pt x="154004" y="35751"/>
                        <a:pt x="154922" y="33917"/>
                        <a:pt x="154922" y="33001"/>
                      </a:cubicBezTo>
                      <a:cubicBezTo>
                        <a:pt x="158586" y="21084"/>
                        <a:pt x="169591" y="11917"/>
                        <a:pt x="182425" y="11917"/>
                      </a:cubicBezTo>
                      <a:lnTo>
                        <a:pt x="198922" y="11917"/>
                      </a:lnTo>
                      <a:cubicBezTo>
                        <a:pt x="211756" y="11917"/>
                        <a:pt x="222754" y="21084"/>
                        <a:pt x="226425" y="33001"/>
                      </a:cubicBezTo>
                      <a:lnTo>
                        <a:pt x="243840" y="101753"/>
                      </a:lnTo>
                      <a:lnTo>
                        <a:pt x="242922" y="103586"/>
                      </a:lnTo>
                      <a:cubicBezTo>
                        <a:pt x="241087" y="107253"/>
                        <a:pt x="238341" y="110003"/>
                        <a:pt x="235588" y="112753"/>
                      </a:cubicBezTo>
                      <a:lnTo>
                        <a:pt x="265843" y="112753"/>
                      </a:lnTo>
                      <a:lnTo>
                        <a:pt x="265843" y="96253"/>
                      </a:lnTo>
                      <a:cubicBezTo>
                        <a:pt x="259427" y="88919"/>
                        <a:pt x="254838" y="78835"/>
                        <a:pt x="254838" y="69668"/>
                      </a:cubicBezTo>
                      <a:lnTo>
                        <a:pt x="254838" y="46751"/>
                      </a:lnTo>
                      <a:lnTo>
                        <a:pt x="254838" y="41251"/>
                      </a:lnTo>
                      <a:cubicBezTo>
                        <a:pt x="254838" y="21084"/>
                        <a:pt x="265843" y="9167"/>
                        <a:pt x="284176" y="9167"/>
                      </a:cubicBezTo>
                      <a:lnTo>
                        <a:pt x="336429" y="9167"/>
                      </a:lnTo>
                      <a:close/>
                      <a:moveTo>
                        <a:pt x="345592" y="0"/>
                      </a:moveTo>
                      <a:lnTo>
                        <a:pt x="336429" y="0"/>
                      </a:lnTo>
                      <a:lnTo>
                        <a:pt x="284176" y="0"/>
                      </a:lnTo>
                      <a:cubicBezTo>
                        <a:pt x="261255" y="0"/>
                        <a:pt x="246593" y="15584"/>
                        <a:pt x="246593" y="41251"/>
                      </a:cubicBezTo>
                      <a:lnTo>
                        <a:pt x="246593" y="47668"/>
                      </a:lnTo>
                      <a:lnTo>
                        <a:pt x="246593" y="69668"/>
                      </a:lnTo>
                      <a:cubicBezTo>
                        <a:pt x="246593" y="70585"/>
                        <a:pt x="246593" y="72419"/>
                        <a:pt x="246593" y="73336"/>
                      </a:cubicBezTo>
                      <a:lnTo>
                        <a:pt x="235588" y="30251"/>
                      </a:lnTo>
                      <a:lnTo>
                        <a:pt x="233759" y="21084"/>
                      </a:lnTo>
                      <a:lnTo>
                        <a:pt x="231924" y="21084"/>
                      </a:lnTo>
                      <a:cubicBezTo>
                        <a:pt x="225507" y="9167"/>
                        <a:pt x="212673" y="1833"/>
                        <a:pt x="198922" y="1833"/>
                      </a:cubicBezTo>
                      <a:lnTo>
                        <a:pt x="182425" y="1833"/>
                      </a:lnTo>
                      <a:cubicBezTo>
                        <a:pt x="168673" y="1833"/>
                        <a:pt x="156757" y="9167"/>
                        <a:pt x="149423" y="21084"/>
                      </a:cubicBezTo>
                      <a:lnTo>
                        <a:pt x="147587" y="21084"/>
                      </a:lnTo>
                      <a:lnTo>
                        <a:pt x="145752" y="30251"/>
                      </a:lnTo>
                      <a:cubicBezTo>
                        <a:pt x="145752" y="31167"/>
                        <a:pt x="144834" y="33001"/>
                        <a:pt x="144834" y="33917"/>
                      </a:cubicBezTo>
                      <a:lnTo>
                        <a:pt x="141171" y="48585"/>
                      </a:lnTo>
                      <a:lnTo>
                        <a:pt x="141171" y="15584"/>
                      </a:lnTo>
                      <a:lnTo>
                        <a:pt x="141171" y="9167"/>
                      </a:lnTo>
                      <a:lnTo>
                        <a:pt x="141171" y="0"/>
                      </a:lnTo>
                      <a:lnTo>
                        <a:pt x="132001" y="0"/>
                      </a:lnTo>
                      <a:lnTo>
                        <a:pt x="78837" y="0"/>
                      </a:lnTo>
                      <a:cubicBezTo>
                        <a:pt x="55916" y="0"/>
                        <a:pt x="40336" y="15584"/>
                        <a:pt x="40336" y="41251"/>
                      </a:cubicBezTo>
                      <a:lnTo>
                        <a:pt x="40336" y="47668"/>
                      </a:lnTo>
                      <a:lnTo>
                        <a:pt x="40336" y="69668"/>
                      </a:lnTo>
                      <a:cubicBezTo>
                        <a:pt x="40336" y="80669"/>
                        <a:pt x="44000" y="91669"/>
                        <a:pt x="51335" y="99919"/>
                      </a:cubicBezTo>
                      <a:lnTo>
                        <a:pt x="51335" y="103586"/>
                      </a:lnTo>
                      <a:lnTo>
                        <a:pt x="49499" y="103586"/>
                      </a:lnTo>
                      <a:cubicBezTo>
                        <a:pt x="22003" y="103586"/>
                        <a:pt x="0" y="125587"/>
                        <a:pt x="0" y="153087"/>
                      </a:cubicBezTo>
                      <a:lnTo>
                        <a:pt x="0" y="202586"/>
                      </a:lnTo>
                      <a:lnTo>
                        <a:pt x="0" y="211756"/>
                      </a:lnTo>
                      <a:lnTo>
                        <a:pt x="9170" y="211756"/>
                      </a:lnTo>
                      <a:lnTo>
                        <a:pt x="375841" y="211756"/>
                      </a:lnTo>
                      <a:lnTo>
                        <a:pt x="385011" y="211756"/>
                      </a:lnTo>
                      <a:lnTo>
                        <a:pt x="385011" y="202586"/>
                      </a:lnTo>
                      <a:lnTo>
                        <a:pt x="385011" y="153087"/>
                      </a:lnTo>
                      <a:cubicBezTo>
                        <a:pt x="385011" y="125587"/>
                        <a:pt x="363007" y="103586"/>
                        <a:pt x="335511" y="103586"/>
                      </a:cubicBezTo>
                      <a:lnTo>
                        <a:pt x="331841" y="103586"/>
                      </a:lnTo>
                      <a:lnTo>
                        <a:pt x="331841" y="102669"/>
                      </a:lnTo>
                      <a:cubicBezTo>
                        <a:pt x="340093" y="93502"/>
                        <a:pt x="345592" y="80669"/>
                        <a:pt x="345592" y="68752"/>
                      </a:cubicBezTo>
                      <a:lnTo>
                        <a:pt x="345592" y="15584"/>
                      </a:lnTo>
                      <a:lnTo>
                        <a:pt x="345592" y="9167"/>
                      </a:lnTo>
                      <a:lnTo>
                        <a:pt x="345592" y="0"/>
                      </a:lnTo>
                      <a:close/>
                      <a:moveTo>
                        <a:pt x="253010" y="102669"/>
                      </a:moveTo>
                      <a:lnTo>
                        <a:pt x="253921" y="101753"/>
                      </a:lnTo>
                      <a:lnTo>
                        <a:pt x="253010" y="98086"/>
                      </a:lnTo>
                      <a:lnTo>
                        <a:pt x="250257" y="88003"/>
                      </a:lnTo>
                      <a:cubicBezTo>
                        <a:pt x="252092" y="91669"/>
                        <a:pt x="253921" y="95336"/>
                        <a:pt x="256674" y="99003"/>
                      </a:cubicBezTo>
                      <a:lnTo>
                        <a:pt x="256674" y="102669"/>
                      </a:lnTo>
                      <a:lnTo>
                        <a:pt x="253010" y="102669"/>
                      </a:lnTo>
                      <a:close/>
                      <a:moveTo>
                        <a:pt x="127419" y="101753"/>
                      </a:moveTo>
                      <a:cubicBezTo>
                        <a:pt x="127419" y="100836"/>
                        <a:pt x="127419" y="101753"/>
                        <a:pt x="127419" y="101753"/>
                      </a:cubicBezTo>
                      <a:lnTo>
                        <a:pt x="128337" y="102669"/>
                      </a:lnTo>
                      <a:lnTo>
                        <a:pt x="127419" y="102669"/>
                      </a:lnTo>
                      <a:lnTo>
                        <a:pt x="127419" y="101753"/>
                      </a:lnTo>
                      <a:close/>
                    </a:path>
                  </a:pathLst>
                </a:custGeom>
                <a:solidFill>
                  <a:srgbClr val="FFFFFF"/>
                </a:solidFill>
                <a:ln w="6417" cap="flat">
                  <a:noFill/>
                  <a:prstDash val="solid"/>
                  <a:miter/>
                </a:ln>
              </p:spPr>
              <p:txBody>
                <a:bodyPr rtlCol="0" anchor="ctr"/>
                <a:lstStyle/>
                <a:p>
                  <a:endParaRPr lang="en-US" sz="810"/>
                </a:p>
              </p:txBody>
            </p:sp>
          </p:grpSp>
          <p:grpSp>
            <p:nvGrpSpPr>
              <p:cNvPr id="130" name="Graphic 3">
                <a:extLst>
                  <a:ext uri="{FF2B5EF4-FFF2-40B4-BE49-F238E27FC236}">
                    <a16:creationId xmlns:a16="http://schemas.microsoft.com/office/drawing/2014/main" id="{0E13800E-E083-34F1-D84C-C6783B8D2324}"/>
                  </a:ext>
                </a:extLst>
              </p:cNvPr>
              <p:cNvGrpSpPr/>
              <p:nvPr/>
            </p:nvGrpSpPr>
            <p:grpSpPr>
              <a:xfrm>
                <a:off x="5120865" y="1559633"/>
                <a:ext cx="366677" cy="193424"/>
                <a:chOff x="5120865" y="1559633"/>
                <a:chExt cx="366677" cy="193424"/>
              </a:xfrm>
              <a:solidFill>
                <a:srgbClr val="2D5967"/>
              </a:solidFill>
            </p:grpSpPr>
            <p:sp>
              <p:nvSpPr>
                <p:cNvPr id="131" name="Freeform: Shape 130">
                  <a:extLst>
                    <a:ext uri="{FF2B5EF4-FFF2-40B4-BE49-F238E27FC236}">
                      <a16:creationId xmlns:a16="http://schemas.microsoft.com/office/drawing/2014/main" id="{CB7186CF-A498-9729-4836-F6A8DAF00F4B}"/>
                    </a:ext>
                  </a:extLst>
                </p:cNvPr>
                <p:cNvSpPr/>
                <p:nvPr/>
              </p:nvSpPr>
              <p:spPr>
                <a:xfrm>
                  <a:off x="5367458" y="1559633"/>
                  <a:ext cx="120084" cy="193424"/>
                </a:xfrm>
                <a:custGeom>
                  <a:avLst/>
                  <a:gdLst>
                    <a:gd name="connsiteX0" fmla="*/ 79755 w 120084"/>
                    <a:gd name="connsiteY0" fmla="*/ 102669 h 193424"/>
                    <a:gd name="connsiteX1" fmla="*/ 66921 w 120084"/>
                    <a:gd name="connsiteY1" fmla="*/ 102669 h 193424"/>
                    <a:gd name="connsiteX2" fmla="*/ 66921 w 120084"/>
                    <a:gd name="connsiteY2" fmla="*/ 88919 h 193424"/>
                    <a:gd name="connsiteX3" fmla="*/ 80666 w 120084"/>
                    <a:gd name="connsiteY3" fmla="*/ 58669 h 193424"/>
                    <a:gd name="connsiteX4" fmla="*/ 80666 w 120084"/>
                    <a:gd name="connsiteY4" fmla="*/ 6417 h 193424"/>
                    <a:gd name="connsiteX5" fmla="*/ 80666 w 120084"/>
                    <a:gd name="connsiteY5" fmla="*/ 0 h 193424"/>
                    <a:gd name="connsiteX6" fmla="*/ 28420 w 120084"/>
                    <a:gd name="connsiteY6" fmla="*/ 0 h 193424"/>
                    <a:gd name="connsiteX7" fmla="*/ 0 w 120084"/>
                    <a:gd name="connsiteY7" fmla="*/ 32084 h 193424"/>
                    <a:gd name="connsiteX8" fmla="*/ 0 w 120084"/>
                    <a:gd name="connsiteY8" fmla="*/ 38501 h 193424"/>
                    <a:gd name="connsiteX9" fmla="*/ 0 w 120084"/>
                    <a:gd name="connsiteY9" fmla="*/ 60502 h 193424"/>
                    <a:gd name="connsiteX10" fmla="*/ 10998 w 120084"/>
                    <a:gd name="connsiteY10" fmla="*/ 87086 h 193424"/>
                    <a:gd name="connsiteX11" fmla="*/ 10998 w 120084"/>
                    <a:gd name="connsiteY11" fmla="*/ 103586 h 193424"/>
                    <a:gd name="connsiteX12" fmla="*/ 918 w 120084"/>
                    <a:gd name="connsiteY12" fmla="*/ 103586 h 193424"/>
                    <a:gd name="connsiteX13" fmla="*/ 10081 w 120084"/>
                    <a:gd name="connsiteY13" fmla="*/ 111837 h 193424"/>
                    <a:gd name="connsiteX14" fmla="*/ 13751 w 120084"/>
                    <a:gd name="connsiteY14" fmla="*/ 116420 h 193424"/>
                    <a:gd name="connsiteX15" fmla="*/ 14669 w 120084"/>
                    <a:gd name="connsiteY15" fmla="*/ 116420 h 193424"/>
                    <a:gd name="connsiteX16" fmla="*/ 40336 w 120084"/>
                    <a:gd name="connsiteY16" fmla="*/ 143919 h 193424"/>
                    <a:gd name="connsiteX17" fmla="*/ 66004 w 120084"/>
                    <a:gd name="connsiteY17" fmla="*/ 116420 h 193424"/>
                    <a:gd name="connsiteX18" fmla="*/ 81584 w 120084"/>
                    <a:gd name="connsiteY18" fmla="*/ 116420 h 193424"/>
                    <a:gd name="connsiteX19" fmla="*/ 109086 w 120084"/>
                    <a:gd name="connsiteY19" fmla="*/ 143919 h 193424"/>
                    <a:gd name="connsiteX20" fmla="*/ 109086 w 120084"/>
                    <a:gd name="connsiteY20" fmla="*/ 193425 h 193424"/>
                    <a:gd name="connsiteX21" fmla="*/ 120085 w 120084"/>
                    <a:gd name="connsiteY21" fmla="*/ 193425 h 193424"/>
                    <a:gd name="connsiteX22" fmla="*/ 120085 w 120084"/>
                    <a:gd name="connsiteY22" fmla="*/ 143919 h 193424"/>
                    <a:gd name="connsiteX23" fmla="*/ 79755 w 120084"/>
                    <a:gd name="connsiteY23" fmla="*/ 102669 h 193424"/>
                    <a:gd name="connsiteX24" fmla="*/ 28420 w 120084"/>
                    <a:gd name="connsiteY24" fmla="*/ 11917 h 193424"/>
                    <a:gd name="connsiteX25" fmla="*/ 68750 w 120084"/>
                    <a:gd name="connsiteY25" fmla="*/ 11917 h 193424"/>
                    <a:gd name="connsiteX26" fmla="*/ 54999 w 120084"/>
                    <a:gd name="connsiteY26" fmla="*/ 25667 h 193424"/>
                    <a:gd name="connsiteX27" fmla="*/ 11916 w 120084"/>
                    <a:gd name="connsiteY27" fmla="*/ 25667 h 193424"/>
                    <a:gd name="connsiteX28" fmla="*/ 28420 w 120084"/>
                    <a:gd name="connsiteY28" fmla="*/ 11917 h 193424"/>
                    <a:gd name="connsiteX29" fmla="*/ 54999 w 120084"/>
                    <a:gd name="connsiteY29" fmla="*/ 106336 h 193424"/>
                    <a:gd name="connsiteX30" fmla="*/ 38501 w 120084"/>
                    <a:gd name="connsiteY30" fmla="*/ 123753 h 193424"/>
                    <a:gd name="connsiteX31" fmla="*/ 22003 w 120084"/>
                    <a:gd name="connsiteY31" fmla="*/ 106336 h 193424"/>
                    <a:gd name="connsiteX32" fmla="*/ 22003 w 120084"/>
                    <a:gd name="connsiteY32" fmla="*/ 94419 h 193424"/>
                    <a:gd name="connsiteX33" fmla="*/ 40336 w 120084"/>
                    <a:gd name="connsiteY33" fmla="*/ 99003 h 193424"/>
                    <a:gd name="connsiteX34" fmla="*/ 43083 w 120084"/>
                    <a:gd name="connsiteY34" fmla="*/ 99003 h 193424"/>
                    <a:gd name="connsiteX35" fmla="*/ 54999 w 120084"/>
                    <a:gd name="connsiteY35" fmla="*/ 96253 h 193424"/>
                    <a:gd name="connsiteX36" fmla="*/ 54999 w 120084"/>
                    <a:gd name="connsiteY36" fmla="*/ 106336 h 193424"/>
                    <a:gd name="connsiteX37" fmla="*/ 42165 w 120084"/>
                    <a:gd name="connsiteY37" fmla="*/ 87086 h 193424"/>
                    <a:gd name="connsiteX38" fmla="*/ 20168 w 120084"/>
                    <a:gd name="connsiteY38" fmla="*/ 79752 h 193424"/>
                    <a:gd name="connsiteX39" fmla="*/ 10998 w 120084"/>
                    <a:gd name="connsiteY39" fmla="*/ 59585 h 193424"/>
                    <a:gd name="connsiteX40" fmla="*/ 10998 w 120084"/>
                    <a:gd name="connsiteY40" fmla="*/ 37585 h 193424"/>
                    <a:gd name="connsiteX41" fmla="*/ 54088 w 120084"/>
                    <a:gd name="connsiteY41" fmla="*/ 37585 h 193424"/>
                    <a:gd name="connsiteX42" fmla="*/ 67832 w 120084"/>
                    <a:gd name="connsiteY42" fmla="*/ 33917 h 193424"/>
                    <a:gd name="connsiteX43" fmla="*/ 67832 w 120084"/>
                    <a:gd name="connsiteY43" fmla="*/ 58669 h 193424"/>
                    <a:gd name="connsiteX44" fmla="*/ 42165 w 120084"/>
                    <a:gd name="connsiteY44" fmla="*/ 87086 h 19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0084" h="193424">
                      <a:moveTo>
                        <a:pt x="79755" y="102669"/>
                      </a:moveTo>
                      <a:lnTo>
                        <a:pt x="66921" y="102669"/>
                      </a:lnTo>
                      <a:lnTo>
                        <a:pt x="66921" y="88919"/>
                      </a:lnTo>
                      <a:cubicBezTo>
                        <a:pt x="75167" y="81586"/>
                        <a:pt x="80666" y="70585"/>
                        <a:pt x="80666" y="58669"/>
                      </a:cubicBezTo>
                      <a:lnTo>
                        <a:pt x="80666" y="6417"/>
                      </a:lnTo>
                      <a:lnTo>
                        <a:pt x="80666" y="0"/>
                      </a:lnTo>
                      <a:lnTo>
                        <a:pt x="28420" y="0"/>
                      </a:lnTo>
                      <a:cubicBezTo>
                        <a:pt x="10081" y="0"/>
                        <a:pt x="0" y="11917"/>
                        <a:pt x="0" y="32084"/>
                      </a:cubicBezTo>
                      <a:lnTo>
                        <a:pt x="0" y="38501"/>
                      </a:lnTo>
                      <a:lnTo>
                        <a:pt x="0" y="60502"/>
                      </a:lnTo>
                      <a:cubicBezTo>
                        <a:pt x="0" y="70585"/>
                        <a:pt x="3664" y="79752"/>
                        <a:pt x="10998" y="87086"/>
                      </a:cubicBezTo>
                      <a:lnTo>
                        <a:pt x="10998" y="103586"/>
                      </a:lnTo>
                      <a:lnTo>
                        <a:pt x="918" y="103586"/>
                      </a:lnTo>
                      <a:cubicBezTo>
                        <a:pt x="4582" y="105420"/>
                        <a:pt x="7334" y="108170"/>
                        <a:pt x="10081" y="111837"/>
                      </a:cubicBezTo>
                      <a:cubicBezTo>
                        <a:pt x="10998" y="112753"/>
                        <a:pt x="12834" y="114587"/>
                        <a:pt x="13751" y="116420"/>
                      </a:cubicBezTo>
                      <a:lnTo>
                        <a:pt x="14669" y="116420"/>
                      </a:lnTo>
                      <a:lnTo>
                        <a:pt x="40336" y="143919"/>
                      </a:lnTo>
                      <a:lnTo>
                        <a:pt x="66004" y="116420"/>
                      </a:lnTo>
                      <a:lnTo>
                        <a:pt x="81584" y="116420"/>
                      </a:lnTo>
                      <a:cubicBezTo>
                        <a:pt x="97170" y="116420"/>
                        <a:pt x="109086" y="129254"/>
                        <a:pt x="109086" y="143919"/>
                      </a:cubicBezTo>
                      <a:lnTo>
                        <a:pt x="109086" y="193425"/>
                      </a:lnTo>
                      <a:lnTo>
                        <a:pt x="120085" y="193425"/>
                      </a:lnTo>
                      <a:lnTo>
                        <a:pt x="120085" y="143919"/>
                      </a:lnTo>
                      <a:cubicBezTo>
                        <a:pt x="120085" y="120087"/>
                        <a:pt x="101752" y="102669"/>
                        <a:pt x="79755" y="102669"/>
                      </a:cubicBezTo>
                      <a:close/>
                      <a:moveTo>
                        <a:pt x="28420" y="11917"/>
                      </a:moveTo>
                      <a:lnTo>
                        <a:pt x="68750" y="11917"/>
                      </a:lnTo>
                      <a:cubicBezTo>
                        <a:pt x="66921" y="25667"/>
                        <a:pt x="57752" y="25667"/>
                        <a:pt x="54999" y="25667"/>
                      </a:cubicBezTo>
                      <a:lnTo>
                        <a:pt x="11916" y="25667"/>
                      </a:lnTo>
                      <a:cubicBezTo>
                        <a:pt x="13751" y="16500"/>
                        <a:pt x="19251" y="11917"/>
                        <a:pt x="28420" y="11917"/>
                      </a:cubicBezTo>
                      <a:close/>
                      <a:moveTo>
                        <a:pt x="54999" y="106336"/>
                      </a:moveTo>
                      <a:lnTo>
                        <a:pt x="38501" y="123753"/>
                      </a:lnTo>
                      <a:lnTo>
                        <a:pt x="22003" y="106336"/>
                      </a:lnTo>
                      <a:lnTo>
                        <a:pt x="22003" y="94419"/>
                      </a:lnTo>
                      <a:cubicBezTo>
                        <a:pt x="27503" y="97170"/>
                        <a:pt x="33919" y="99003"/>
                        <a:pt x="40336" y="99003"/>
                      </a:cubicBezTo>
                      <a:cubicBezTo>
                        <a:pt x="41254" y="99003"/>
                        <a:pt x="42165" y="99003"/>
                        <a:pt x="43083" y="99003"/>
                      </a:cubicBezTo>
                      <a:cubicBezTo>
                        <a:pt x="47671" y="99003"/>
                        <a:pt x="51335" y="98086"/>
                        <a:pt x="54999" y="96253"/>
                      </a:cubicBezTo>
                      <a:lnTo>
                        <a:pt x="54999" y="106336"/>
                      </a:lnTo>
                      <a:close/>
                      <a:moveTo>
                        <a:pt x="42165" y="87086"/>
                      </a:moveTo>
                      <a:cubicBezTo>
                        <a:pt x="33919" y="88002"/>
                        <a:pt x="26585" y="85252"/>
                        <a:pt x="20168" y="79752"/>
                      </a:cubicBezTo>
                      <a:cubicBezTo>
                        <a:pt x="14669" y="74252"/>
                        <a:pt x="10998" y="66919"/>
                        <a:pt x="10998" y="59585"/>
                      </a:cubicBezTo>
                      <a:lnTo>
                        <a:pt x="10998" y="37585"/>
                      </a:lnTo>
                      <a:lnTo>
                        <a:pt x="54088" y="37585"/>
                      </a:lnTo>
                      <a:cubicBezTo>
                        <a:pt x="59587" y="37585"/>
                        <a:pt x="64168" y="36668"/>
                        <a:pt x="67832" y="33917"/>
                      </a:cubicBezTo>
                      <a:lnTo>
                        <a:pt x="67832" y="58669"/>
                      </a:lnTo>
                      <a:cubicBezTo>
                        <a:pt x="68750" y="73336"/>
                        <a:pt x="56834" y="86169"/>
                        <a:pt x="42165" y="87086"/>
                      </a:cubicBezTo>
                      <a:close/>
                    </a:path>
                  </a:pathLst>
                </a:custGeom>
                <a:solidFill>
                  <a:srgbClr val="2D5967"/>
                </a:solidFill>
                <a:ln w="6417" cap="flat">
                  <a:noFill/>
                  <a:prstDash val="solid"/>
                  <a:miter/>
                </a:ln>
              </p:spPr>
              <p:txBody>
                <a:bodyPr rtlCol="0" anchor="ctr"/>
                <a:lstStyle/>
                <a:p>
                  <a:endParaRPr lang="en-US" sz="810"/>
                </a:p>
              </p:txBody>
            </p:sp>
            <p:sp>
              <p:nvSpPr>
                <p:cNvPr id="132" name="Freeform: Shape 131">
                  <a:extLst>
                    <a:ext uri="{FF2B5EF4-FFF2-40B4-BE49-F238E27FC236}">
                      <a16:creationId xmlns:a16="http://schemas.microsoft.com/office/drawing/2014/main" id="{6150A7DB-605E-B588-708B-EDCAE994E9FF}"/>
                    </a:ext>
                  </a:extLst>
                </p:cNvPr>
                <p:cNvSpPr/>
                <p:nvPr/>
              </p:nvSpPr>
              <p:spPr>
                <a:xfrm>
                  <a:off x="5442625" y="1702634"/>
                  <a:ext cx="11916" cy="48588"/>
                </a:xfrm>
                <a:custGeom>
                  <a:avLst/>
                  <a:gdLst>
                    <a:gd name="connsiteX0" fmla="*/ 11916 w 11916"/>
                    <a:gd name="connsiteY0" fmla="*/ 0 h 48588"/>
                    <a:gd name="connsiteX1" fmla="*/ 5499 w 11916"/>
                    <a:gd name="connsiteY1" fmla="*/ 0 h 48588"/>
                    <a:gd name="connsiteX2" fmla="*/ 0 w 11916"/>
                    <a:gd name="connsiteY2" fmla="*/ 12834 h 48588"/>
                    <a:gd name="connsiteX3" fmla="*/ 0 w 11916"/>
                    <a:gd name="connsiteY3" fmla="*/ 48588 h 48588"/>
                    <a:gd name="connsiteX4" fmla="*/ 11916 w 11916"/>
                    <a:gd name="connsiteY4" fmla="*/ 48588 h 48588"/>
                    <a:gd name="connsiteX5" fmla="*/ 11916 w 11916"/>
                    <a:gd name="connsiteY5" fmla="*/ 0 h 4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16" h="48588">
                      <a:moveTo>
                        <a:pt x="11916" y="0"/>
                      </a:moveTo>
                      <a:lnTo>
                        <a:pt x="5499" y="0"/>
                      </a:lnTo>
                      <a:lnTo>
                        <a:pt x="0" y="12834"/>
                      </a:lnTo>
                      <a:lnTo>
                        <a:pt x="0" y="48588"/>
                      </a:lnTo>
                      <a:lnTo>
                        <a:pt x="11916" y="48588"/>
                      </a:lnTo>
                      <a:lnTo>
                        <a:pt x="11916" y="0"/>
                      </a:lnTo>
                      <a:close/>
                    </a:path>
                  </a:pathLst>
                </a:custGeom>
                <a:solidFill>
                  <a:srgbClr val="2D5967"/>
                </a:solidFill>
                <a:ln w="6417" cap="flat">
                  <a:noFill/>
                  <a:prstDash val="solid"/>
                  <a:miter/>
                </a:ln>
              </p:spPr>
              <p:txBody>
                <a:bodyPr rtlCol="0" anchor="ctr"/>
                <a:lstStyle/>
                <a:p>
                  <a:endParaRPr lang="en-US" sz="810"/>
                </a:p>
              </p:txBody>
            </p:sp>
            <p:sp>
              <p:nvSpPr>
                <p:cNvPr id="133" name="Freeform: Shape 132">
                  <a:extLst>
                    <a:ext uri="{FF2B5EF4-FFF2-40B4-BE49-F238E27FC236}">
                      <a16:creationId xmlns:a16="http://schemas.microsoft.com/office/drawing/2014/main" id="{A26A59B8-C204-A463-DA50-BB69327FEB0D}"/>
                    </a:ext>
                  </a:extLst>
                </p:cNvPr>
                <p:cNvSpPr/>
                <p:nvPr/>
              </p:nvSpPr>
              <p:spPr>
                <a:xfrm>
                  <a:off x="5120865" y="1559633"/>
                  <a:ext cx="121919" cy="193424"/>
                </a:xfrm>
                <a:custGeom>
                  <a:avLst/>
                  <a:gdLst>
                    <a:gd name="connsiteX0" fmla="*/ 106340 w 121919"/>
                    <a:gd name="connsiteY0" fmla="*/ 114587 h 193424"/>
                    <a:gd name="connsiteX1" fmla="*/ 109086 w 121919"/>
                    <a:gd name="connsiteY1" fmla="*/ 111837 h 193424"/>
                    <a:gd name="connsiteX2" fmla="*/ 119174 w 121919"/>
                    <a:gd name="connsiteY2" fmla="*/ 102669 h 193424"/>
                    <a:gd name="connsiteX3" fmla="*/ 108175 w 121919"/>
                    <a:gd name="connsiteY3" fmla="*/ 102669 h 193424"/>
                    <a:gd name="connsiteX4" fmla="*/ 108175 w 121919"/>
                    <a:gd name="connsiteY4" fmla="*/ 88919 h 193424"/>
                    <a:gd name="connsiteX5" fmla="*/ 121920 w 121919"/>
                    <a:gd name="connsiteY5" fmla="*/ 58669 h 193424"/>
                    <a:gd name="connsiteX6" fmla="*/ 121920 w 121919"/>
                    <a:gd name="connsiteY6" fmla="*/ 6417 h 193424"/>
                    <a:gd name="connsiteX7" fmla="*/ 121920 w 121919"/>
                    <a:gd name="connsiteY7" fmla="*/ 0 h 193424"/>
                    <a:gd name="connsiteX8" fmla="*/ 69674 w 121919"/>
                    <a:gd name="connsiteY8" fmla="*/ 0 h 193424"/>
                    <a:gd name="connsiteX9" fmla="*/ 41254 w 121919"/>
                    <a:gd name="connsiteY9" fmla="*/ 32084 h 193424"/>
                    <a:gd name="connsiteX10" fmla="*/ 41254 w 121919"/>
                    <a:gd name="connsiteY10" fmla="*/ 38501 h 193424"/>
                    <a:gd name="connsiteX11" fmla="*/ 41254 w 121919"/>
                    <a:gd name="connsiteY11" fmla="*/ 60502 h 193424"/>
                    <a:gd name="connsiteX12" fmla="*/ 52252 w 121919"/>
                    <a:gd name="connsiteY12" fmla="*/ 87086 h 193424"/>
                    <a:gd name="connsiteX13" fmla="*/ 52252 w 121919"/>
                    <a:gd name="connsiteY13" fmla="*/ 103586 h 193424"/>
                    <a:gd name="connsiteX14" fmla="*/ 40336 w 121919"/>
                    <a:gd name="connsiteY14" fmla="*/ 103586 h 193424"/>
                    <a:gd name="connsiteX15" fmla="*/ 0 w 121919"/>
                    <a:gd name="connsiteY15" fmla="*/ 143919 h 193424"/>
                    <a:gd name="connsiteX16" fmla="*/ 0 w 121919"/>
                    <a:gd name="connsiteY16" fmla="*/ 193425 h 193424"/>
                    <a:gd name="connsiteX17" fmla="*/ 11923 w 121919"/>
                    <a:gd name="connsiteY17" fmla="*/ 193425 h 193424"/>
                    <a:gd name="connsiteX18" fmla="*/ 11923 w 121919"/>
                    <a:gd name="connsiteY18" fmla="*/ 143919 h 193424"/>
                    <a:gd name="connsiteX19" fmla="*/ 39419 w 121919"/>
                    <a:gd name="connsiteY19" fmla="*/ 116420 h 193424"/>
                    <a:gd name="connsiteX20" fmla="*/ 53170 w 121919"/>
                    <a:gd name="connsiteY20" fmla="*/ 116420 h 193424"/>
                    <a:gd name="connsiteX21" fmla="*/ 78837 w 121919"/>
                    <a:gd name="connsiteY21" fmla="*/ 143919 h 193424"/>
                    <a:gd name="connsiteX22" fmla="*/ 106340 w 121919"/>
                    <a:gd name="connsiteY22" fmla="*/ 114587 h 193424"/>
                    <a:gd name="connsiteX23" fmla="*/ 69674 w 121919"/>
                    <a:gd name="connsiteY23" fmla="*/ 11917 h 193424"/>
                    <a:gd name="connsiteX24" fmla="*/ 110004 w 121919"/>
                    <a:gd name="connsiteY24" fmla="*/ 11917 h 193424"/>
                    <a:gd name="connsiteX25" fmla="*/ 96253 w 121919"/>
                    <a:gd name="connsiteY25" fmla="*/ 25667 h 193424"/>
                    <a:gd name="connsiteX26" fmla="*/ 53170 w 121919"/>
                    <a:gd name="connsiteY26" fmla="*/ 25667 h 193424"/>
                    <a:gd name="connsiteX27" fmla="*/ 69674 w 121919"/>
                    <a:gd name="connsiteY27" fmla="*/ 11917 h 193424"/>
                    <a:gd name="connsiteX28" fmla="*/ 96253 w 121919"/>
                    <a:gd name="connsiteY28" fmla="*/ 106336 h 193424"/>
                    <a:gd name="connsiteX29" fmla="*/ 79755 w 121919"/>
                    <a:gd name="connsiteY29" fmla="*/ 123753 h 193424"/>
                    <a:gd name="connsiteX30" fmla="*/ 63257 w 121919"/>
                    <a:gd name="connsiteY30" fmla="*/ 106336 h 193424"/>
                    <a:gd name="connsiteX31" fmla="*/ 63257 w 121919"/>
                    <a:gd name="connsiteY31" fmla="*/ 94419 h 193424"/>
                    <a:gd name="connsiteX32" fmla="*/ 81590 w 121919"/>
                    <a:gd name="connsiteY32" fmla="*/ 99003 h 193424"/>
                    <a:gd name="connsiteX33" fmla="*/ 84337 w 121919"/>
                    <a:gd name="connsiteY33" fmla="*/ 99003 h 193424"/>
                    <a:gd name="connsiteX34" fmla="*/ 96253 w 121919"/>
                    <a:gd name="connsiteY34" fmla="*/ 96253 h 193424"/>
                    <a:gd name="connsiteX35" fmla="*/ 96253 w 121919"/>
                    <a:gd name="connsiteY35" fmla="*/ 106336 h 193424"/>
                    <a:gd name="connsiteX36" fmla="*/ 83419 w 121919"/>
                    <a:gd name="connsiteY36" fmla="*/ 87086 h 193424"/>
                    <a:gd name="connsiteX37" fmla="*/ 61422 w 121919"/>
                    <a:gd name="connsiteY37" fmla="*/ 79752 h 193424"/>
                    <a:gd name="connsiteX38" fmla="*/ 52252 w 121919"/>
                    <a:gd name="connsiteY38" fmla="*/ 59585 h 193424"/>
                    <a:gd name="connsiteX39" fmla="*/ 52252 w 121919"/>
                    <a:gd name="connsiteY39" fmla="*/ 37585 h 193424"/>
                    <a:gd name="connsiteX40" fmla="*/ 95342 w 121919"/>
                    <a:gd name="connsiteY40" fmla="*/ 37585 h 193424"/>
                    <a:gd name="connsiteX41" fmla="*/ 109086 w 121919"/>
                    <a:gd name="connsiteY41" fmla="*/ 33917 h 193424"/>
                    <a:gd name="connsiteX42" fmla="*/ 109086 w 121919"/>
                    <a:gd name="connsiteY42" fmla="*/ 58669 h 193424"/>
                    <a:gd name="connsiteX43" fmla="*/ 83419 w 121919"/>
                    <a:gd name="connsiteY43" fmla="*/ 87086 h 19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1919" h="193424">
                      <a:moveTo>
                        <a:pt x="106340" y="114587"/>
                      </a:moveTo>
                      <a:cubicBezTo>
                        <a:pt x="107258" y="113670"/>
                        <a:pt x="108175" y="112753"/>
                        <a:pt x="109086" y="111837"/>
                      </a:cubicBezTo>
                      <a:cubicBezTo>
                        <a:pt x="111839" y="108170"/>
                        <a:pt x="115503" y="105420"/>
                        <a:pt x="119174" y="102669"/>
                      </a:cubicBezTo>
                      <a:lnTo>
                        <a:pt x="108175" y="102669"/>
                      </a:lnTo>
                      <a:lnTo>
                        <a:pt x="108175" y="88919"/>
                      </a:lnTo>
                      <a:cubicBezTo>
                        <a:pt x="116421" y="81586"/>
                        <a:pt x="121920" y="70585"/>
                        <a:pt x="121920" y="58669"/>
                      </a:cubicBezTo>
                      <a:lnTo>
                        <a:pt x="121920" y="6417"/>
                      </a:lnTo>
                      <a:lnTo>
                        <a:pt x="121920" y="0"/>
                      </a:lnTo>
                      <a:lnTo>
                        <a:pt x="69674" y="0"/>
                      </a:lnTo>
                      <a:cubicBezTo>
                        <a:pt x="51335" y="0"/>
                        <a:pt x="41254" y="11917"/>
                        <a:pt x="41254" y="32084"/>
                      </a:cubicBezTo>
                      <a:lnTo>
                        <a:pt x="41254" y="38501"/>
                      </a:lnTo>
                      <a:lnTo>
                        <a:pt x="41254" y="60502"/>
                      </a:lnTo>
                      <a:cubicBezTo>
                        <a:pt x="41254" y="70585"/>
                        <a:pt x="44918" y="79752"/>
                        <a:pt x="52252" y="87086"/>
                      </a:cubicBezTo>
                      <a:lnTo>
                        <a:pt x="52252" y="103586"/>
                      </a:lnTo>
                      <a:lnTo>
                        <a:pt x="40336" y="103586"/>
                      </a:lnTo>
                      <a:cubicBezTo>
                        <a:pt x="18340" y="103586"/>
                        <a:pt x="0" y="121920"/>
                        <a:pt x="0" y="143919"/>
                      </a:cubicBezTo>
                      <a:lnTo>
                        <a:pt x="0" y="193425"/>
                      </a:lnTo>
                      <a:lnTo>
                        <a:pt x="11923" y="193425"/>
                      </a:lnTo>
                      <a:lnTo>
                        <a:pt x="11923" y="143919"/>
                      </a:lnTo>
                      <a:cubicBezTo>
                        <a:pt x="11923" y="128337"/>
                        <a:pt x="24756" y="116420"/>
                        <a:pt x="39419" y="116420"/>
                      </a:cubicBezTo>
                      <a:lnTo>
                        <a:pt x="53170" y="116420"/>
                      </a:lnTo>
                      <a:lnTo>
                        <a:pt x="78837" y="143919"/>
                      </a:lnTo>
                      <a:lnTo>
                        <a:pt x="106340" y="114587"/>
                      </a:lnTo>
                      <a:close/>
                      <a:moveTo>
                        <a:pt x="69674" y="11917"/>
                      </a:moveTo>
                      <a:lnTo>
                        <a:pt x="110004" y="11917"/>
                      </a:lnTo>
                      <a:cubicBezTo>
                        <a:pt x="108175" y="25667"/>
                        <a:pt x="99006" y="25667"/>
                        <a:pt x="96253" y="25667"/>
                      </a:cubicBezTo>
                      <a:lnTo>
                        <a:pt x="53170" y="25667"/>
                      </a:lnTo>
                      <a:cubicBezTo>
                        <a:pt x="55005" y="16500"/>
                        <a:pt x="60505" y="11917"/>
                        <a:pt x="69674" y="11917"/>
                      </a:cubicBezTo>
                      <a:close/>
                      <a:moveTo>
                        <a:pt x="96253" y="106336"/>
                      </a:moveTo>
                      <a:lnTo>
                        <a:pt x="79755" y="123753"/>
                      </a:lnTo>
                      <a:lnTo>
                        <a:pt x="63257" y="106336"/>
                      </a:lnTo>
                      <a:lnTo>
                        <a:pt x="63257" y="94419"/>
                      </a:lnTo>
                      <a:cubicBezTo>
                        <a:pt x="68757" y="97170"/>
                        <a:pt x="75173" y="99003"/>
                        <a:pt x="81590" y="99003"/>
                      </a:cubicBezTo>
                      <a:cubicBezTo>
                        <a:pt x="82508" y="99003"/>
                        <a:pt x="83419" y="99003"/>
                        <a:pt x="84337" y="99003"/>
                      </a:cubicBezTo>
                      <a:cubicBezTo>
                        <a:pt x="88925" y="99003"/>
                        <a:pt x="92589" y="98086"/>
                        <a:pt x="96253" y="96253"/>
                      </a:cubicBezTo>
                      <a:lnTo>
                        <a:pt x="96253" y="106336"/>
                      </a:lnTo>
                      <a:close/>
                      <a:moveTo>
                        <a:pt x="83419" y="87086"/>
                      </a:moveTo>
                      <a:cubicBezTo>
                        <a:pt x="75173" y="88002"/>
                        <a:pt x="67839" y="85252"/>
                        <a:pt x="61422" y="79752"/>
                      </a:cubicBezTo>
                      <a:cubicBezTo>
                        <a:pt x="55923" y="74252"/>
                        <a:pt x="52252" y="66919"/>
                        <a:pt x="52252" y="59585"/>
                      </a:cubicBezTo>
                      <a:lnTo>
                        <a:pt x="52252" y="37585"/>
                      </a:lnTo>
                      <a:lnTo>
                        <a:pt x="95342" y="37585"/>
                      </a:lnTo>
                      <a:cubicBezTo>
                        <a:pt x="100841" y="37585"/>
                        <a:pt x="105422" y="36668"/>
                        <a:pt x="109086" y="33917"/>
                      </a:cubicBezTo>
                      <a:lnTo>
                        <a:pt x="109086" y="58669"/>
                      </a:lnTo>
                      <a:cubicBezTo>
                        <a:pt x="110004" y="73336"/>
                        <a:pt x="98088" y="86169"/>
                        <a:pt x="83419" y="87086"/>
                      </a:cubicBezTo>
                      <a:close/>
                    </a:path>
                  </a:pathLst>
                </a:custGeom>
                <a:solidFill>
                  <a:srgbClr val="2D5967"/>
                </a:solidFill>
                <a:ln w="6417" cap="flat">
                  <a:noFill/>
                  <a:prstDash val="solid"/>
                  <a:miter/>
                </a:ln>
              </p:spPr>
              <p:txBody>
                <a:bodyPr rtlCol="0" anchor="ctr"/>
                <a:lstStyle/>
                <a:p>
                  <a:endParaRPr lang="en-US" sz="810"/>
                </a:p>
              </p:txBody>
            </p:sp>
            <p:sp>
              <p:nvSpPr>
                <p:cNvPr id="134" name="Freeform: Shape 133">
                  <a:extLst>
                    <a:ext uri="{FF2B5EF4-FFF2-40B4-BE49-F238E27FC236}">
                      <a16:creationId xmlns:a16="http://schemas.microsoft.com/office/drawing/2014/main" id="{A4839EB1-6E54-3065-4224-EE5271ED7286}"/>
                    </a:ext>
                  </a:extLst>
                </p:cNvPr>
                <p:cNvSpPr/>
                <p:nvPr/>
              </p:nvSpPr>
              <p:spPr>
                <a:xfrm>
                  <a:off x="5152950" y="1702634"/>
                  <a:ext cx="11922" cy="48588"/>
                </a:xfrm>
                <a:custGeom>
                  <a:avLst/>
                  <a:gdLst>
                    <a:gd name="connsiteX0" fmla="*/ 5506 w 11922"/>
                    <a:gd name="connsiteY0" fmla="*/ 0 h 48588"/>
                    <a:gd name="connsiteX1" fmla="*/ 0 w 11922"/>
                    <a:gd name="connsiteY1" fmla="*/ 0 h 48588"/>
                    <a:gd name="connsiteX2" fmla="*/ 0 w 11922"/>
                    <a:gd name="connsiteY2" fmla="*/ 48588 h 48588"/>
                    <a:gd name="connsiteX3" fmla="*/ 11923 w 11922"/>
                    <a:gd name="connsiteY3" fmla="*/ 48588 h 48588"/>
                    <a:gd name="connsiteX4" fmla="*/ 11923 w 11922"/>
                    <a:gd name="connsiteY4" fmla="*/ 12834 h 48588"/>
                    <a:gd name="connsiteX5" fmla="*/ 5506 w 11922"/>
                    <a:gd name="connsiteY5" fmla="*/ 0 h 4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2" h="48588">
                      <a:moveTo>
                        <a:pt x="5506" y="0"/>
                      </a:moveTo>
                      <a:lnTo>
                        <a:pt x="0" y="0"/>
                      </a:lnTo>
                      <a:lnTo>
                        <a:pt x="0" y="48588"/>
                      </a:lnTo>
                      <a:lnTo>
                        <a:pt x="11923" y="48588"/>
                      </a:lnTo>
                      <a:lnTo>
                        <a:pt x="11923" y="12834"/>
                      </a:lnTo>
                      <a:lnTo>
                        <a:pt x="5506" y="0"/>
                      </a:lnTo>
                      <a:close/>
                    </a:path>
                  </a:pathLst>
                </a:custGeom>
                <a:solidFill>
                  <a:srgbClr val="2D5967"/>
                </a:solidFill>
                <a:ln w="6417" cap="flat">
                  <a:noFill/>
                  <a:prstDash val="solid"/>
                  <a:miter/>
                </a:ln>
              </p:spPr>
              <p:txBody>
                <a:bodyPr rtlCol="0" anchor="ctr"/>
                <a:lstStyle/>
                <a:p>
                  <a:endParaRPr lang="en-US" sz="810"/>
                </a:p>
              </p:txBody>
            </p:sp>
            <p:sp>
              <p:nvSpPr>
                <p:cNvPr id="135" name="Freeform: Shape 134">
                  <a:extLst>
                    <a:ext uri="{FF2B5EF4-FFF2-40B4-BE49-F238E27FC236}">
                      <a16:creationId xmlns:a16="http://schemas.microsoft.com/office/drawing/2014/main" id="{DC7C571B-B554-94D8-EB14-F869AB99D091}"/>
                    </a:ext>
                  </a:extLst>
                </p:cNvPr>
                <p:cNvSpPr/>
                <p:nvPr/>
              </p:nvSpPr>
              <p:spPr>
                <a:xfrm>
                  <a:off x="5226288" y="1561466"/>
                  <a:ext cx="154921" cy="189756"/>
                </a:xfrm>
                <a:custGeom>
                  <a:avLst/>
                  <a:gdLst>
                    <a:gd name="connsiteX0" fmla="*/ 119167 w 154921"/>
                    <a:gd name="connsiteY0" fmla="*/ 102669 h 189756"/>
                    <a:gd name="connsiteX1" fmla="*/ 127419 w 154921"/>
                    <a:gd name="connsiteY1" fmla="*/ 91669 h 189756"/>
                    <a:gd name="connsiteX2" fmla="*/ 128337 w 154921"/>
                    <a:gd name="connsiteY2" fmla="*/ 89836 h 189756"/>
                    <a:gd name="connsiteX3" fmla="*/ 110922 w 154921"/>
                    <a:gd name="connsiteY3" fmla="*/ 21084 h 189756"/>
                    <a:gd name="connsiteX4" fmla="*/ 83419 w 154921"/>
                    <a:gd name="connsiteY4" fmla="*/ 0 h 189756"/>
                    <a:gd name="connsiteX5" fmla="*/ 66921 w 154921"/>
                    <a:gd name="connsiteY5" fmla="*/ 0 h 189756"/>
                    <a:gd name="connsiteX6" fmla="*/ 39419 w 154921"/>
                    <a:gd name="connsiteY6" fmla="*/ 21084 h 189756"/>
                    <a:gd name="connsiteX7" fmla="*/ 38501 w 154921"/>
                    <a:gd name="connsiteY7" fmla="*/ 24750 h 189756"/>
                    <a:gd name="connsiteX8" fmla="*/ 22003 w 154921"/>
                    <a:gd name="connsiteY8" fmla="*/ 88919 h 189756"/>
                    <a:gd name="connsiteX9" fmla="*/ 22914 w 154921"/>
                    <a:gd name="connsiteY9" fmla="*/ 90752 h 189756"/>
                    <a:gd name="connsiteX10" fmla="*/ 32084 w 154921"/>
                    <a:gd name="connsiteY10" fmla="*/ 102669 h 189756"/>
                    <a:gd name="connsiteX11" fmla="*/ 0 w 154921"/>
                    <a:gd name="connsiteY11" fmla="*/ 142086 h 189756"/>
                    <a:gd name="connsiteX12" fmla="*/ 0 w 154921"/>
                    <a:gd name="connsiteY12" fmla="*/ 189756 h 189756"/>
                    <a:gd name="connsiteX13" fmla="*/ 10998 w 154921"/>
                    <a:gd name="connsiteY13" fmla="*/ 189756 h 189756"/>
                    <a:gd name="connsiteX14" fmla="*/ 12834 w 154921"/>
                    <a:gd name="connsiteY14" fmla="*/ 189756 h 189756"/>
                    <a:gd name="connsiteX15" fmla="*/ 12834 w 154921"/>
                    <a:gd name="connsiteY15" fmla="*/ 142086 h 189756"/>
                    <a:gd name="connsiteX16" fmla="*/ 40336 w 154921"/>
                    <a:gd name="connsiteY16" fmla="*/ 114586 h 189756"/>
                    <a:gd name="connsiteX17" fmla="*/ 54999 w 154921"/>
                    <a:gd name="connsiteY17" fmla="*/ 114586 h 189756"/>
                    <a:gd name="connsiteX18" fmla="*/ 77002 w 154921"/>
                    <a:gd name="connsiteY18" fmla="*/ 132003 h 189756"/>
                    <a:gd name="connsiteX19" fmla="*/ 99006 w 154921"/>
                    <a:gd name="connsiteY19" fmla="*/ 114586 h 189756"/>
                    <a:gd name="connsiteX20" fmla="*/ 114586 w 154921"/>
                    <a:gd name="connsiteY20" fmla="*/ 114586 h 189756"/>
                    <a:gd name="connsiteX21" fmla="*/ 142088 w 154921"/>
                    <a:gd name="connsiteY21" fmla="*/ 142086 h 189756"/>
                    <a:gd name="connsiteX22" fmla="*/ 142088 w 154921"/>
                    <a:gd name="connsiteY22" fmla="*/ 189756 h 189756"/>
                    <a:gd name="connsiteX23" fmla="*/ 143923 w 154921"/>
                    <a:gd name="connsiteY23" fmla="*/ 189756 h 189756"/>
                    <a:gd name="connsiteX24" fmla="*/ 154922 w 154921"/>
                    <a:gd name="connsiteY24" fmla="*/ 189756 h 189756"/>
                    <a:gd name="connsiteX25" fmla="*/ 154922 w 154921"/>
                    <a:gd name="connsiteY25" fmla="*/ 142086 h 189756"/>
                    <a:gd name="connsiteX26" fmla="*/ 119167 w 154921"/>
                    <a:gd name="connsiteY26" fmla="*/ 102669 h 189756"/>
                    <a:gd name="connsiteX27" fmla="*/ 50417 w 154921"/>
                    <a:gd name="connsiteY27" fmla="*/ 27501 h 189756"/>
                    <a:gd name="connsiteX28" fmla="*/ 51335 w 154921"/>
                    <a:gd name="connsiteY28" fmla="*/ 24750 h 189756"/>
                    <a:gd name="connsiteX29" fmla="*/ 67832 w 154921"/>
                    <a:gd name="connsiteY29" fmla="*/ 11917 h 189756"/>
                    <a:gd name="connsiteX30" fmla="*/ 84337 w 154921"/>
                    <a:gd name="connsiteY30" fmla="*/ 11917 h 189756"/>
                    <a:gd name="connsiteX31" fmla="*/ 101752 w 154921"/>
                    <a:gd name="connsiteY31" fmla="*/ 30250 h 189756"/>
                    <a:gd name="connsiteX32" fmla="*/ 79755 w 154921"/>
                    <a:gd name="connsiteY32" fmla="*/ 23833 h 189756"/>
                    <a:gd name="connsiteX33" fmla="*/ 76084 w 154921"/>
                    <a:gd name="connsiteY33" fmla="*/ 20167 h 189756"/>
                    <a:gd name="connsiteX34" fmla="*/ 72421 w 154921"/>
                    <a:gd name="connsiteY34" fmla="*/ 23833 h 189756"/>
                    <a:gd name="connsiteX35" fmla="*/ 50417 w 154921"/>
                    <a:gd name="connsiteY35" fmla="*/ 30250 h 189756"/>
                    <a:gd name="connsiteX36" fmla="*/ 50417 w 154921"/>
                    <a:gd name="connsiteY36" fmla="*/ 27501 h 189756"/>
                    <a:gd name="connsiteX37" fmla="*/ 54088 w 154921"/>
                    <a:gd name="connsiteY37" fmla="*/ 101753 h 189756"/>
                    <a:gd name="connsiteX38" fmla="*/ 34837 w 154921"/>
                    <a:gd name="connsiteY38" fmla="*/ 87086 h 189756"/>
                    <a:gd name="connsiteX39" fmla="*/ 40336 w 154921"/>
                    <a:gd name="connsiteY39" fmla="*/ 66002 h 189756"/>
                    <a:gd name="connsiteX40" fmla="*/ 54088 w 154921"/>
                    <a:gd name="connsiteY40" fmla="*/ 84335 h 189756"/>
                    <a:gd name="connsiteX41" fmla="*/ 54088 w 154921"/>
                    <a:gd name="connsiteY41" fmla="*/ 101753 h 189756"/>
                    <a:gd name="connsiteX42" fmla="*/ 88001 w 154921"/>
                    <a:gd name="connsiteY42" fmla="*/ 110920 h 189756"/>
                    <a:gd name="connsiteX43" fmla="*/ 77002 w 154921"/>
                    <a:gd name="connsiteY43" fmla="*/ 120086 h 189756"/>
                    <a:gd name="connsiteX44" fmla="*/ 66921 w 154921"/>
                    <a:gd name="connsiteY44" fmla="*/ 110920 h 189756"/>
                    <a:gd name="connsiteX45" fmla="*/ 66921 w 154921"/>
                    <a:gd name="connsiteY45" fmla="*/ 90752 h 189756"/>
                    <a:gd name="connsiteX46" fmla="*/ 76084 w 154921"/>
                    <a:gd name="connsiteY46" fmla="*/ 91669 h 189756"/>
                    <a:gd name="connsiteX47" fmla="*/ 88001 w 154921"/>
                    <a:gd name="connsiteY47" fmla="*/ 89836 h 189756"/>
                    <a:gd name="connsiteX48" fmla="*/ 88001 w 154921"/>
                    <a:gd name="connsiteY48" fmla="*/ 110920 h 189756"/>
                    <a:gd name="connsiteX49" fmla="*/ 76084 w 154921"/>
                    <a:gd name="connsiteY49" fmla="*/ 79752 h 189756"/>
                    <a:gd name="connsiteX50" fmla="*/ 50417 w 154921"/>
                    <a:gd name="connsiteY50" fmla="*/ 52251 h 189756"/>
                    <a:gd name="connsiteX51" fmla="*/ 50417 w 154921"/>
                    <a:gd name="connsiteY51" fmla="*/ 43084 h 189756"/>
                    <a:gd name="connsiteX52" fmla="*/ 76084 w 154921"/>
                    <a:gd name="connsiteY52" fmla="*/ 36667 h 189756"/>
                    <a:gd name="connsiteX53" fmla="*/ 97170 w 154921"/>
                    <a:gd name="connsiteY53" fmla="*/ 44001 h 189756"/>
                    <a:gd name="connsiteX54" fmla="*/ 101752 w 154921"/>
                    <a:gd name="connsiteY54" fmla="*/ 44001 h 189756"/>
                    <a:gd name="connsiteX55" fmla="*/ 101752 w 154921"/>
                    <a:gd name="connsiteY55" fmla="*/ 53168 h 189756"/>
                    <a:gd name="connsiteX56" fmla="*/ 76084 w 154921"/>
                    <a:gd name="connsiteY56" fmla="*/ 79752 h 189756"/>
                    <a:gd name="connsiteX57" fmla="*/ 99917 w 154921"/>
                    <a:gd name="connsiteY57" fmla="*/ 100836 h 189756"/>
                    <a:gd name="connsiteX58" fmla="*/ 99917 w 154921"/>
                    <a:gd name="connsiteY58" fmla="*/ 82502 h 189756"/>
                    <a:gd name="connsiteX59" fmla="*/ 110922 w 154921"/>
                    <a:gd name="connsiteY59" fmla="*/ 66002 h 189756"/>
                    <a:gd name="connsiteX60" fmla="*/ 116421 w 154921"/>
                    <a:gd name="connsiteY60" fmla="*/ 87086 h 189756"/>
                    <a:gd name="connsiteX61" fmla="*/ 99917 w 154921"/>
                    <a:gd name="connsiteY61" fmla="*/ 100836 h 18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4921" h="189756">
                      <a:moveTo>
                        <a:pt x="119167" y="102669"/>
                      </a:moveTo>
                      <a:cubicBezTo>
                        <a:pt x="122838" y="99919"/>
                        <a:pt x="125584" y="95336"/>
                        <a:pt x="127419" y="91669"/>
                      </a:cubicBezTo>
                      <a:lnTo>
                        <a:pt x="128337" y="89836"/>
                      </a:lnTo>
                      <a:lnTo>
                        <a:pt x="110922" y="21084"/>
                      </a:lnTo>
                      <a:cubicBezTo>
                        <a:pt x="107251" y="9166"/>
                        <a:pt x="96253" y="0"/>
                        <a:pt x="83419" y="0"/>
                      </a:cubicBezTo>
                      <a:lnTo>
                        <a:pt x="66921" y="0"/>
                      </a:lnTo>
                      <a:cubicBezTo>
                        <a:pt x="54088" y="0"/>
                        <a:pt x="43083" y="9166"/>
                        <a:pt x="39419" y="21084"/>
                      </a:cubicBezTo>
                      <a:cubicBezTo>
                        <a:pt x="39419" y="22000"/>
                        <a:pt x="38501" y="22917"/>
                        <a:pt x="38501" y="24750"/>
                      </a:cubicBezTo>
                      <a:lnTo>
                        <a:pt x="22003" y="88919"/>
                      </a:lnTo>
                      <a:lnTo>
                        <a:pt x="22914" y="90752"/>
                      </a:lnTo>
                      <a:cubicBezTo>
                        <a:pt x="25667" y="95336"/>
                        <a:pt x="28420" y="99002"/>
                        <a:pt x="32084" y="102669"/>
                      </a:cubicBezTo>
                      <a:cubicBezTo>
                        <a:pt x="13751" y="106336"/>
                        <a:pt x="0" y="122836"/>
                        <a:pt x="0" y="142086"/>
                      </a:cubicBezTo>
                      <a:lnTo>
                        <a:pt x="0" y="189756"/>
                      </a:lnTo>
                      <a:lnTo>
                        <a:pt x="10998" y="189756"/>
                      </a:lnTo>
                      <a:lnTo>
                        <a:pt x="12834" y="189756"/>
                      </a:lnTo>
                      <a:lnTo>
                        <a:pt x="12834" y="142086"/>
                      </a:lnTo>
                      <a:cubicBezTo>
                        <a:pt x="12834" y="126503"/>
                        <a:pt x="25667" y="114586"/>
                        <a:pt x="40336" y="114586"/>
                      </a:cubicBezTo>
                      <a:lnTo>
                        <a:pt x="54999" y="114586"/>
                      </a:lnTo>
                      <a:cubicBezTo>
                        <a:pt x="56834" y="124670"/>
                        <a:pt x="66004" y="132003"/>
                        <a:pt x="77002" y="132003"/>
                      </a:cubicBezTo>
                      <a:cubicBezTo>
                        <a:pt x="88001" y="132003"/>
                        <a:pt x="97170" y="123753"/>
                        <a:pt x="99006" y="114586"/>
                      </a:cubicBezTo>
                      <a:lnTo>
                        <a:pt x="114586" y="114586"/>
                      </a:lnTo>
                      <a:cubicBezTo>
                        <a:pt x="130172" y="114586"/>
                        <a:pt x="142088" y="127420"/>
                        <a:pt x="142088" y="142086"/>
                      </a:cubicBezTo>
                      <a:lnTo>
                        <a:pt x="142088" y="189756"/>
                      </a:lnTo>
                      <a:lnTo>
                        <a:pt x="143923" y="189756"/>
                      </a:lnTo>
                      <a:lnTo>
                        <a:pt x="154922" y="189756"/>
                      </a:lnTo>
                      <a:lnTo>
                        <a:pt x="154922" y="142086"/>
                      </a:lnTo>
                      <a:cubicBezTo>
                        <a:pt x="154004" y="121920"/>
                        <a:pt x="138418" y="105419"/>
                        <a:pt x="119167" y="102669"/>
                      </a:cubicBezTo>
                      <a:close/>
                      <a:moveTo>
                        <a:pt x="50417" y="27501"/>
                      </a:moveTo>
                      <a:lnTo>
                        <a:pt x="51335" y="24750"/>
                      </a:lnTo>
                      <a:cubicBezTo>
                        <a:pt x="54088" y="17417"/>
                        <a:pt x="60505" y="11917"/>
                        <a:pt x="67832" y="11917"/>
                      </a:cubicBezTo>
                      <a:lnTo>
                        <a:pt x="84337" y="11917"/>
                      </a:lnTo>
                      <a:cubicBezTo>
                        <a:pt x="93500" y="11917"/>
                        <a:pt x="101752" y="20167"/>
                        <a:pt x="101752" y="30250"/>
                      </a:cubicBezTo>
                      <a:cubicBezTo>
                        <a:pt x="97170" y="31167"/>
                        <a:pt x="88918" y="31167"/>
                        <a:pt x="79755" y="23833"/>
                      </a:cubicBezTo>
                      <a:lnTo>
                        <a:pt x="76084" y="20167"/>
                      </a:lnTo>
                      <a:lnTo>
                        <a:pt x="72421" y="23833"/>
                      </a:lnTo>
                      <a:cubicBezTo>
                        <a:pt x="64168" y="31167"/>
                        <a:pt x="55916" y="31167"/>
                        <a:pt x="50417" y="30250"/>
                      </a:cubicBezTo>
                      <a:cubicBezTo>
                        <a:pt x="50417" y="29334"/>
                        <a:pt x="50417" y="28417"/>
                        <a:pt x="50417" y="27501"/>
                      </a:cubicBezTo>
                      <a:close/>
                      <a:moveTo>
                        <a:pt x="54088" y="101753"/>
                      </a:moveTo>
                      <a:cubicBezTo>
                        <a:pt x="45836" y="99002"/>
                        <a:pt x="39419" y="95336"/>
                        <a:pt x="34837" y="87086"/>
                      </a:cubicBezTo>
                      <a:lnTo>
                        <a:pt x="40336" y="66002"/>
                      </a:lnTo>
                      <a:cubicBezTo>
                        <a:pt x="43083" y="73335"/>
                        <a:pt x="47671" y="79752"/>
                        <a:pt x="54088" y="84335"/>
                      </a:cubicBezTo>
                      <a:lnTo>
                        <a:pt x="54088" y="101753"/>
                      </a:lnTo>
                      <a:close/>
                      <a:moveTo>
                        <a:pt x="88001" y="110920"/>
                      </a:moveTo>
                      <a:cubicBezTo>
                        <a:pt x="88001" y="115503"/>
                        <a:pt x="82501" y="120086"/>
                        <a:pt x="77002" y="120086"/>
                      </a:cubicBezTo>
                      <a:cubicBezTo>
                        <a:pt x="71503" y="120086"/>
                        <a:pt x="66921" y="115503"/>
                        <a:pt x="66921" y="110920"/>
                      </a:cubicBezTo>
                      <a:lnTo>
                        <a:pt x="66921" y="90752"/>
                      </a:lnTo>
                      <a:cubicBezTo>
                        <a:pt x="69668" y="91669"/>
                        <a:pt x="72421" y="91669"/>
                        <a:pt x="76084" y="91669"/>
                      </a:cubicBezTo>
                      <a:cubicBezTo>
                        <a:pt x="80666" y="91669"/>
                        <a:pt x="84337" y="90752"/>
                        <a:pt x="88001" y="89836"/>
                      </a:cubicBezTo>
                      <a:lnTo>
                        <a:pt x="88001" y="110920"/>
                      </a:lnTo>
                      <a:close/>
                      <a:moveTo>
                        <a:pt x="76084" y="79752"/>
                      </a:moveTo>
                      <a:cubicBezTo>
                        <a:pt x="62333" y="79752"/>
                        <a:pt x="50417" y="66918"/>
                        <a:pt x="50417" y="52251"/>
                      </a:cubicBezTo>
                      <a:lnTo>
                        <a:pt x="50417" y="43084"/>
                      </a:lnTo>
                      <a:cubicBezTo>
                        <a:pt x="56834" y="44001"/>
                        <a:pt x="66921" y="43084"/>
                        <a:pt x="76084" y="36667"/>
                      </a:cubicBezTo>
                      <a:cubicBezTo>
                        <a:pt x="83419" y="42168"/>
                        <a:pt x="90753" y="44001"/>
                        <a:pt x="97170" y="44001"/>
                      </a:cubicBezTo>
                      <a:cubicBezTo>
                        <a:pt x="99006" y="44001"/>
                        <a:pt x="100834" y="44001"/>
                        <a:pt x="101752" y="44001"/>
                      </a:cubicBezTo>
                      <a:lnTo>
                        <a:pt x="101752" y="53168"/>
                      </a:lnTo>
                      <a:cubicBezTo>
                        <a:pt x="101752" y="66918"/>
                        <a:pt x="89836" y="79752"/>
                        <a:pt x="76084" y="79752"/>
                      </a:cubicBezTo>
                      <a:close/>
                      <a:moveTo>
                        <a:pt x="99917" y="100836"/>
                      </a:moveTo>
                      <a:lnTo>
                        <a:pt x="99917" y="82502"/>
                      </a:lnTo>
                      <a:cubicBezTo>
                        <a:pt x="104505" y="77918"/>
                        <a:pt x="109086" y="72419"/>
                        <a:pt x="110922" y="66002"/>
                      </a:cubicBezTo>
                      <a:lnTo>
                        <a:pt x="116421" y="87086"/>
                      </a:lnTo>
                      <a:cubicBezTo>
                        <a:pt x="111839" y="94419"/>
                        <a:pt x="107251" y="98086"/>
                        <a:pt x="99917" y="100836"/>
                      </a:cubicBezTo>
                      <a:close/>
                    </a:path>
                  </a:pathLst>
                </a:custGeom>
                <a:solidFill>
                  <a:srgbClr val="2D5967"/>
                </a:solidFill>
                <a:ln w="6417" cap="flat">
                  <a:noFill/>
                  <a:prstDash val="solid"/>
                  <a:miter/>
                </a:ln>
              </p:spPr>
              <p:txBody>
                <a:bodyPr rtlCol="0" anchor="ctr"/>
                <a:lstStyle/>
                <a:p>
                  <a:endParaRPr lang="en-US" sz="810"/>
                </a:p>
              </p:txBody>
            </p:sp>
            <p:sp>
              <p:nvSpPr>
                <p:cNvPr id="136" name="Freeform: Shape 135">
                  <a:extLst>
                    <a:ext uri="{FF2B5EF4-FFF2-40B4-BE49-F238E27FC236}">
                      <a16:creationId xmlns:a16="http://schemas.microsoft.com/office/drawing/2014/main" id="{CCE2DEFC-DA21-FE04-0A2E-646A1DD0B504}"/>
                    </a:ext>
                  </a:extLst>
                </p:cNvPr>
                <p:cNvSpPr/>
                <p:nvPr/>
              </p:nvSpPr>
              <p:spPr>
                <a:xfrm>
                  <a:off x="5256537" y="1702634"/>
                  <a:ext cx="11916" cy="48588"/>
                </a:xfrm>
                <a:custGeom>
                  <a:avLst/>
                  <a:gdLst>
                    <a:gd name="connsiteX0" fmla="*/ 6417 w 11916"/>
                    <a:gd name="connsiteY0" fmla="*/ 0 h 48588"/>
                    <a:gd name="connsiteX1" fmla="*/ 0 w 11916"/>
                    <a:gd name="connsiteY1" fmla="*/ 0 h 48588"/>
                    <a:gd name="connsiteX2" fmla="*/ 0 w 11916"/>
                    <a:gd name="connsiteY2" fmla="*/ 48588 h 48588"/>
                    <a:gd name="connsiteX3" fmla="*/ 11916 w 11916"/>
                    <a:gd name="connsiteY3" fmla="*/ 48588 h 48588"/>
                    <a:gd name="connsiteX4" fmla="*/ 11916 w 11916"/>
                    <a:gd name="connsiteY4" fmla="*/ 12834 h 48588"/>
                    <a:gd name="connsiteX5" fmla="*/ 6417 w 11916"/>
                    <a:gd name="connsiteY5" fmla="*/ 0 h 4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16" h="48588">
                      <a:moveTo>
                        <a:pt x="6417" y="0"/>
                      </a:moveTo>
                      <a:lnTo>
                        <a:pt x="0" y="0"/>
                      </a:lnTo>
                      <a:lnTo>
                        <a:pt x="0" y="48588"/>
                      </a:lnTo>
                      <a:lnTo>
                        <a:pt x="11916" y="48588"/>
                      </a:lnTo>
                      <a:lnTo>
                        <a:pt x="11916" y="12834"/>
                      </a:lnTo>
                      <a:lnTo>
                        <a:pt x="6417" y="0"/>
                      </a:lnTo>
                      <a:close/>
                    </a:path>
                  </a:pathLst>
                </a:custGeom>
                <a:solidFill>
                  <a:srgbClr val="2D5967"/>
                </a:solidFill>
                <a:ln w="6417" cap="flat">
                  <a:noFill/>
                  <a:prstDash val="solid"/>
                  <a:miter/>
                </a:ln>
              </p:spPr>
              <p:txBody>
                <a:bodyPr rtlCol="0" anchor="ctr"/>
                <a:lstStyle/>
                <a:p>
                  <a:endParaRPr lang="en-US" sz="810"/>
                </a:p>
              </p:txBody>
            </p:sp>
            <p:sp>
              <p:nvSpPr>
                <p:cNvPr id="138" name="Freeform: Shape 137">
                  <a:extLst>
                    <a:ext uri="{FF2B5EF4-FFF2-40B4-BE49-F238E27FC236}">
                      <a16:creationId xmlns:a16="http://schemas.microsoft.com/office/drawing/2014/main" id="{BE618E38-3356-D9BC-3B63-541BC04DBE44}"/>
                    </a:ext>
                  </a:extLst>
                </p:cNvPr>
                <p:cNvSpPr/>
                <p:nvPr/>
              </p:nvSpPr>
              <p:spPr>
                <a:xfrm>
                  <a:off x="5338127" y="1702634"/>
                  <a:ext cx="11916" cy="48588"/>
                </a:xfrm>
                <a:custGeom>
                  <a:avLst/>
                  <a:gdLst>
                    <a:gd name="connsiteX0" fmla="*/ 0 w 11916"/>
                    <a:gd name="connsiteY0" fmla="*/ 12834 h 48588"/>
                    <a:gd name="connsiteX1" fmla="*/ 0 w 11916"/>
                    <a:gd name="connsiteY1" fmla="*/ 48588 h 48588"/>
                    <a:gd name="connsiteX2" fmla="*/ 11916 w 11916"/>
                    <a:gd name="connsiteY2" fmla="*/ 48588 h 48588"/>
                    <a:gd name="connsiteX3" fmla="*/ 11916 w 11916"/>
                    <a:gd name="connsiteY3" fmla="*/ 0 h 48588"/>
                    <a:gd name="connsiteX4" fmla="*/ 6417 w 11916"/>
                    <a:gd name="connsiteY4" fmla="*/ 0 h 48588"/>
                    <a:gd name="connsiteX5" fmla="*/ 0 w 11916"/>
                    <a:gd name="connsiteY5" fmla="*/ 12834 h 4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16" h="48588">
                      <a:moveTo>
                        <a:pt x="0" y="12834"/>
                      </a:moveTo>
                      <a:lnTo>
                        <a:pt x="0" y="48588"/>
                      </a:lnTo>
                      <a:lnTo>
                        <a:pt x="11916" y="48588"/>
                      </a:lnTo>
                      <a:lnTo>
                        <a:pt x="11916" y="0"/>
                      </a:lnTo>
                      <a:lnTo>
                        <a:pt x="6417" y="0"/>
                      </a:lnTo>
                      <a:lnTo>
                        <a:pt x="0" y="12834"/>
                      </a:lnTo>
                      <a:close/>
                    </a:path>
                  </a:pathLst>
                </a:custGeom>
                <a:solidFill>
                  <a:srgbClr val="2D5967"/>
                </a:solidFill>
                <a:ln w="6417" cap="flat">
                  <a:noFill/>
                  <a:prstDash val="solid"/>
                  <a:miter/>
                </a:ln>
              </p:spPr>
              <p:txBody>
                <a:bodyPr rtlCol="0" anchor="ctr"/>
                <a:lstStyle/>
                <a:p>
                  <a:endParaRPr lang="en-US" sz="810"/>
                </a:p>
              </p:txBody>
            </p:sp>
          </p:grpSp>
        </p:grpSp>
        <p:sp>
          <p:nvSpPr>
            <p:cNvPr id="139" name="TextBox 138">
              <a:extLst>
                <a:ext uri="{FF2B5EF4-FFF2-40B4-BE49-F238E27FC236}">
                  <a16:creationId xmlns:a16="http://schemas.microsoft.com/office/drawing/2014/main" id="{D36333BB-FE43-D630-CF33-CCAAF7B7F474}"/>
                </a:ext>
              </a:extLst>
            </p:cNvPr>
            <p:cNvSpPr txBox="1"/>
            <p:nvPr/>
          </p:nvSpPr>
          <p:spPr>
            <a:xfrm>
              <a:off x="4949728" y="1721737"/>
              <a:ext cx="72006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User Group</a:t>
              </a:r>
            </a:p>
          </p:txBody>
        </p:sp>
      </p:grpSp>
      <p:grpSp>
        <p:nvGrpSpPr>
          <p:cNvPr id="140" name="Graphic 3">
            <a:extLst>
              <a:ext uri="{FF2B5EF4-FFF2-40B4-BE49-F238E27FC236}">
                <a16:creationId xmlns:a16="http://schemas.microsoft.com/office/drawing/2014/main" id="{A975AC34-BD13-358B-9DA9-C564821CA3C9}"/>
              </a:ext>
            </a:extLst>
          </p:cNvPr>
          <p:cNvGrpSpPr/>
          <p:nvPr/>
        </p:nvGrpSpPr>
        <p:grpSpPr>
          <a:xfrm>
            <a:off x="5732583" y="1559113"/>
            <a:ext cx="720069" cy="379606"/>
            <a:chOff x="5732583" y="1559113"/>
            <a:chExt cx="720069" cy="379606"/>
          </a:xfrm>
        </p:grpSpPr>
        <p:grpSp>
          <p:nvGrpSpPr>
            <p:cNvPr id="141" name="Graphic 3">
              <a:extLst>
                <a:ext uri="{FF2B5EF4-FFF2-40B4-BE49-F238E27FC236}">
                  <a16:creationId xmlns:a16="http://schemas.microsoft.com/office/drawing/2014/main" id="{84D5A122-715D-179A-0FCE-0B35DCD550CF}"/>
                </a:ext>
              </a:extLst>
            </p:cNvPr>
            <p:cNvGrpSpPr/>
            <p:nvPr/>
          </p:nvGrpSpPr>
          <p:grpSpPr>
            <a:xfrm>
              <a:off x="5894557" y="1559113"/>
              <a:ext cx="385010" cy="203197"/>
              <a:chOff x="5894557" y="1559113"/>
              <a:chExt cx="385010" cy="203197"/>
            </a:xfrm>
          </p:grpSpPr>
          <p:grpSp>
            <p:nvGrpSpPr>
              <p:cNvPr id="142" name="Graphic 3">
                <a:extLst>
                  <a:ext uri="{FF2B5EF4-FFF2-40B4-BE49-F238E27FC236}">
                    <a16:creationId xmlns:a16="http://schemas.microsoft.com/office/drawing/2014/main" id="{99F1DA49-89AB-A843-8998-6B712148D9E4}"/>
                  </a:ext>
                </a:extLst>
              </p:cNvPr>
              <p:cNvGrpSpPr/>
              <p:nvPr/>
            </p:nvGrpSpPr>
            <p:grpSpPr>
              <a:xfrm>
                <a:off x="5894557" y="1559113"/>
                <a:ext cx="385010" cy="203197"/>
                <a:chOff x="5894557" y="1559113"/>
                <a:chExt cx="385010" cy="203197"/>
              </a:xfrm>
              <a:solidFill>
                <a:srgbClr val="FFFFFF"/>
              </a:solidFill>
            </p:grpSpPr>
            <p:sp>
              <p:nvSpPr>
                <p:cNvPr id="143" name="Freeform: Shape 142">
                  <a:extLst>
                    <a:ext uri="{FF2B5EF4-FFF2-40B4-BE49-F238E27FC236}">
                      <a16:creationId xmlns:a16="http://schemas.microsoft.com/office/drawing/2014/main" id="{188A6F67-E855-D24D-53B9-F40ECE1ACDDA}"/>
                    </a:ext>
                  </a:extLst>
                </p:cNvPr>
                <p:cNvSpPr/>
                <p:nvPr/>
              </p:nvSpPr>
              <p:spPr>
                <a:xfrm>
                  <a:off x="5899138" y="1563687"/>
                  <a:ext cx="374910" cy="194048"/>
                </a:xfrm>
                <a:custGeom>
                  <a:avLst/>
                  <a:gdLst>
                    <a:gd name="connsiteX0" fmla="*/ 0 w 374910"/>
                    <a:gd name="connsiteY0" fmla="*/ 194049 h 194048"/>
                    <a:gd name="connsiteX1" fmla="*/ 0 w 374910"/>
                    <a:gd name="connsiteY1" fmla="*/ 143702 h 194048"/>
                    <a:gd name="connsiteX2" fmla="*/ 28420 w 374910"/>
                    <a:gd name="connsiteY2" fmla="*/ 103431 h 194048"/>
                    <a:gd name="connsiteX3" fmla="*/ 23839 w 374910"/>
                    <a:gd name="connsiteY3" fmla="*/ 97024 h 194048"/>
                    <a:gd name="connsiteX4" fmla="*/ 22003 w 374910"/>
                    <a:gd name="connsiteY4" fmla="*/ 93362 h 194048"/>
                    <a:gd name="connsiteX5" fmla="*/ 40336 w 374910"/>
                    <a:gd name="connsiteY5" fmla="*/ 21052 h 194048"/>
                    <a:gd name="connsiteX6" fmla="*/ 41254 w 374910"/>
                    <a:gd name="connsiteY6" fmla="*/ 21052 h 194048"/>
                    <a:gd name="connsiteX7" fmla="*/ 70585 w 374910"/>
                    <a:gd name="connsiteY7" fmla="*/ 1831 h 194048"/>
                    <a:gd name="connsiteX8" fmla="*/ 87090 w 374910"/>
                    <a:gd name="connsiteY8" fmla="*/ 1831 h 194048"/>
                    <a:gd name="connsiteX9" fmla="*/ 120091 w 374910"/>
                    <a:gd name="connsiteY9" fmla="*/ 32952 h 194048"/>
                    <a:gd name="connsiteX10" fmla="*/ 136589 w 374910"/>
                    <a:gd name="connsiteY10" fmla="*/ 101600 h 194048"/>
                    <a:gd name="connsiteX11" fmla="*/ 150340 w 374910"/>
                    <a:gd name="connsiteY11" fmla="*/ 99770 h 194048"/>
                    <a:gd name="connsiteX12" fmla="*/ 158592 w 374910"/>
                    <a:gd name="connsiteY12" fmla="*/ 99770 h 194048"/>
                    <a:gd name="connsiteX13" fmla="*/ 158592 w 374910"/>
                    <a:gd name="connsiteY13" fmla="*/ 92447 h 194048"/>
                    <a:gd name="connsiteX14" fmla="*/ 146670 w 374910"/>
                    <a:gd name="connsiteY14" fmla="*/ 63157 h 194048"/>
                    <a:gd name="connsiteX15" fmla="*/ 146670 w 374910"/>
                    <a:gd name="connsiteY15" fmla="*/ 34783 h 194048"/>
                    <a:gd name="connsiteX16" fmla="*/ 178754 w 374910"/>
                    <a:gd name="connsiteY16" fmla="*/ 0 h 194048"/>
                    <a:gd name="connsiteX17" fmla="*/ 234702 w 374910"/>
                    <a:gd name="connsiteY17" fmla="*/ 0 h 194048"/>
                    <a:gd name="connsiteX18" fmla="*/ 234702 w 374910"/>
                    <a:gd name="connsiteY18" fmla="*/ 60411 h 194048"/>
                    <a:gd name="connsiteX19" fmla="*/ 222767 w 374910"/>
                    <a:gd name="connsiteY19" fmla="*/ 89701 h 194048"/>
                    <a:gd name="connsiteX20" fmla="*/ 222767 w 374910"/>
                    <a:gd name="connsiteY20" fmla="*/ 97939 h 194048"/>
                    <a:gd name="connsiteX21" fmla="*/ 229184 w 374910"/>
                    <a:gd name="connsiteY21" fmla="*/ 97939 h 194048"/>
                    <a:gd name="connsiteX22" fmla="*/ 240157 w 374910"/>
                    <a:gd name="connsiteY22" fmla="*/ 99770 h 194048"/>
                    <a:gd name="connsiteX23" fmla="*/ 256648 w 374910"/>
                    <a:gd name="connsiteY23" fmla="*/ 32036 h 194048"/>
                    <a:gd name="connsiteX24" fmla="*/ 289695 w 374910"/>
                    <a:gd name="connsiteY24" fmla="*/ 1831 h 194048"/>
                    <a:gd name="connsiteX25" fmla="*/ 306186 w 374910"/>
                    <a:gd name="connsiteY25" fmla="*/ 1831 h 194048"/>
                    <a:gd name="connsiteX26" fmla="*/ 335511 w 374910"/>
                    <a:gd name="connsiteY26" fmla="*/ 21052 h 194048"/>
                    <a:gd name="connsiteX27" fmla="*/ 336410 w 374910"/>
                    <a:gd name="connsiteY27" fmla="*/ 21052 h 194048"/>
                    <a:gd name="connsiteX28" fmla="*/ 338270 w 374910"/>
                    <a:gd name="connsiteY28" fmla="*/ 25629 h 194048"/>
                    <a:gd name="connsiteX29" fmla="*/ 354762 w 374910"/>
                    <a:gd name="connsiteY29" fmla="*/ 93362 h 194048"/>
                    <a:gd name="connsiteX30" fmla="*/ 351104 w 374910"/>
                    <a:gd name="connsiteY30" fmla="*/ 96108 h 194048"/>
                    <a:gd name="connsiteX31" fmla="*/ 346484 w 374910"/>
                    <a:gd name="connsiteY31" fmla="*/ 102515 h 194048"/>
                    <a:gd name="connsiteX32" fmla="*/ 374911 w 374910"/>
                    <a:gd name="connsiteY32" fmla="*/ 142791 h 194048"/>
                    <a:gd name="connsiteX33" fmla="*/ 374911 w 374910"/>
                    <a:gd name="connsiteY33" fmla="*/ 193131 h 194048"/>
                    <a:gd name="connsiteX34" fmla="*/ 0 w 374910"/>
                    <a:gd name="connsiteY34" fmla="*/ 193131 h 194048"/>
                    <a:gd name="connsiteX35" fmla="*/ 0 w 374910"/>
                    <a:gd name="connsiteY35" fmla="*/ 194049 h 19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4910" h="194048">
                      <a:moveTo>
                        <a:pt x="0" y="194049"/>
                      </a:moveTo>
                      <a:lnTo>
                        <a:pt x="0" y="143702"/>
                      </a:lnTo>
                      <a:cubicBezTo>
                        <a:pt x="0" y="125399"/>
                        <a:pt x="11916" y="108923"/>
                        <a:pt x="28420" y="103431"/>
                      </a:cubicBezTo>
                      <a:cubicBezTo>
                        <a:pt x="26585" y="101600"/>
                        <a:pt x="25667" y="99770"/>
                        <a:pt x="23839" y="97024"/>
                      </a:cubicBezTo>
                      <a:lnTo>
                        <a:pt x="22003" y="93362"/>
                      </a:lnTo>
                      <a:lnTo>
                        <a:pt x="40336" y="21052"/>
                      </a:lnTo>
                      <a:lnTo>
                        <a:pt x="41254" y="21052"/>
                      </a:lnTo>
                      <a:cubicBezTo>
                        <a:pt x="46753" y="9154"/>
                        <a:pt x="57752" y="1831"/>
                        <a:pt x="70585" y="1831"/>
                      </a:cubicBezTo>
                      <a:lnTo>
                        <a:pt x="87090" y="1831"/>
                      </a:lnTo>
                      <a:cubicBezTo>
                        <a:pt x="103587" y="1831"/>
                        <a:pt x="118256" y="14645"/>
                        <a:pt x="120091" y="32952"/>
                      </a:cubicBezTo>
                      <a:lnTo>
                        <a:pt x="136589" y="101600"/>
                      </a:lnTo>
                      <a:cubicBezTo>
                        <a:pt x="141171" y="99770"/>
                        <a:pt x="145759" y="99770"/>
                        <a:pt x="150340" y="99770"/>
                      </a:cubicBezTo>
                      <a:lnTo>
                        <a:pt x="158592" y="99770"/>
                      </a:lnTo>
                      <a:lnTo>
                        <a:pt x="158592" y="92447"/>
                      </a:lnTo>
                      <a:cubicBezTo>
                        <a:pt x="151258" y="84209"/>
                        <a:pt x="146670" y="74141"/>
                        <a:pt x="146670" y="63157"/>
                      </a:cubicBezTo>
                      <a:lnTo>
                        <a:pt x="146670" y="34783"/>
                      </a:lnTo>
                      <a:cubicBezTo>
                        <a:pt x="146670" y="12814"/>
                        <a:pt x="158592" y="0"/>
                        <a:pt x="178754" y="0"/>
                      </a:cubicBezTo>
                      <a:lnTo>
                        <a:pt x="234702" y="0"/>
                      </a:lnTo>
                      <a:lnTo>
                        <a:pt x="234702" y="60411"/>
                      </a:lnTo>
                      <a:cubicBezTo>
                        <a:pt x="234702" y="71395"/>
                        <a:pt x="230082" y="81463"/>
                        <a:pt x="222767" y="89701"/>
                      </a:cubicBezTo>
                      <a:lnTo>
                        <a:pt x="222767" y="97939"/>
                      </a:lnTo>
                      <a:lnTo>
                        <a:pt x="229184" y="97939"/>
                      </a:lnTo>
                      <a:cubicBezTo>
                        <a:pt x="232842" y="97939"/>
                        <a:pt x="236499" y="98855"/>
                        <a:pt x="240157" y="99770"/>
                      </a:cubicBezTo>
                      <a:lnTo>
                        <a:pt x="256648" y="32036"/>
                      </a:lnTo>
                      <a:cubicBezTo>
                        <a:pt x="258509" y="15561"/>
                        <a:pt x="272241" y="1831"/>
                        <a:pt x="289695" y="1831"/>
                      </a:cubicBezTo>
                      <a:lnTo>
                        <a:pt x="306186" y="1831"/>
                      </a:lnTo>
                      <a:cubicBezTo>
                        <a:pt x="319020" y="1831"/>
                        <a:pt x="329993" y="9154"/>
                        <a:pt x="335511" y="21052"/>
                      </a:cubicBezTo>
                      <a:lnTo>
                        <a:pt x="336410" y="21052"/>
                      </a:lnTo>
                      <a:lnTo>
                        <a:pt x="338270" y="25629"/>
                      </a:lnTo>
                      <a:lnTo>
                        <a:pt x="354762" y="93362"/>
                      </a:lnTo>
                      <a:lnTo>
                        <a:pt x="351104" y="96108"/>
                      </a:lnTo>
                      <a:cubicBezTo>
                        <a:pt x="350206" y="98855"/>
                        <a:pt x="348345" y="100685"/>
                        <a:pt x="346484" y="102515"/>
                      </a:cubicBezTo>
                      <a:cubicBezTo>
                        <a:pt x="363040" y="108923"/>
                        <a:pt x="374911" y="124483"/>
                        <a:pt x="374911" y="142791"/>
                      </a:cubicBezTo>
                      <a:lnTo>
                        <a:pt x="374911" y="193131"/>
                      </a:lnTo>
                      <a:lnTo>
                        <a:pt x="0" y="193131"/>
                      </a:lnTo>
                      <a:lnTo>
                        <a:pt x="0" y="194049"/>
                      </a:lnTo>
                      <a:close/>
                    </a:path>
                  </a:pathLst>
                </a:custGeom>
                <a:solidFill>
                  <a:srgbClr val="FFFFFF"/>
                </a:solidFill>
                <a:ln w="6417" cap="flat">
                  <a:noFill/>
                  <a:prstDash val="solid"/>
                  <a:miter/>
                </a:ln>
              </p:spPr>
              <p:txBody>
                <a:bodyPr rtlCol="0" anchor="ctr"/>
                <a:lstStyle/>
                <a:p>
                  <a:endParaRPr lang="en-US" sz="810"/>
                </a:p>
              </p:txBody>
            </p:sp>
            <p:sp>
              <p:nvSpPr>
                <p:cNvPr id="144" name="Freeform: Shape 143">
                  <a:extLst>
                    <a:ext uri="{FF2B5EF4-FFF2-40B4-BE49-F238E27FC236}">
                      <a16:creationId xmlns:a16="http://schemas.microsoft.com/office/drawing/2014/main" id="{B0EEB713-642E-280F-9984-9EE2AA743651}"/>
                    </a:ext>
                  </a:extLst>
                </p:cNvPr>
                <p:cNvSpPr/>
                <p:nvPr/>
              </p:nvSpPr>
              <p:spPr>
                <a:xfrm>
                  <a:off x="5894557" y="1559113"/>
                  <a:ext cx="385010" cy="203197"/>
                </a:xfrm>
                <a:custGeom>
                  <a:avLst/>
                  <a:gdLst>
                    <a:gd name="connsiteX0" fmla="*/ 232867 w 385010"/>
                    <a:gd name="connsiteY0" fmla="*/ 9153 h 203197"/>
                    <a:gd name="connsiteX1" fmla="*/ 232867 w 385010"/>
                    <a:gd name="connsiteY1" fmla="*/ 14644 h 203197"/>
                    <a:gd name="connsiteX2" fmla="*/ 232867 w 385010"/>
                    <a:gd name="connsiteY2" fmla="*/ 64987 h 203197"/>
                    <a:gd name="connsiteX3" fmla="*/ 220932 w 385010"/>
                    <a:gd name="connsiteY3" fmla="*/ 92447 h 203197"/>
                    <a:gd name="connsiteX4" fmla="*/ 220932 w 385010"/>
                    <a:gd name="connsiteY4" fmla="*/ 107091 h 203197"/>
                    <a:gd name="connsiteX5" fmla="*/ 231905 w 385010"/>
                    <a:gd name="connsiteY5" fmla="*/ 107091 h 203197"/>
                    <a:gd name="connsiteX6" fmla="*/ 246599 w 385010"/>
                    <a:gd name="connsiteY6" fmla="*/ 109838 h 203197"/>
                    <a:gd name="connsiteX7" fmla="*/ 264951 w 385010"/>
                    <a:gd name="connsiteY7" fmla="*/ 36613 h 203197"/>
                    <a:gd name="connsiteX8" fmla="*/ 293314 w 385010"/>
                    <a:gd name="connsiteY8" fmla="*/ 10068 h 203197"/>
                    <a:gd name="connsiteX9" fmla="*/ 309869 w 385010"/>
                    <a:gd name="connsiteY9" fmla="*/ 10068 h 203197"/>
                    <a:gd name="connsiteX10" fmla="*/ 336435 w 385010"/>
                    <a:gd name="connsiteY10" fmla="*/ 30205 h 203197"/>
                    <a:gd name="connsiteX11" fmla="*/ 352926 w 385010"/>
                    <a:gd name="connsiteY11" fmla="*/ 96108 h 203197"/>
                    <a:gd name="connsiteX12" fmla="*/ 352028 w 385010"/>
                    <a:gd name="connsiteY12" fmla="*/ 97938 h 203197"/>
                    <a:gd name="connsiteX13" fmla="*/ 343750 w 385010"/>
                    <a:gd name="connsiteY13" fmla="*/ 108922 h 203197"/>
                    <a:gd name="connsiteX14" fmla="*/ 375834 w 385010"/>
                    <a:gd name="connsiteY14" fmla="*/ 146447 h 203197"/>
                    <a:gd name="connsiteX15" fmla="*/ 375834 w 385010"/>
                    <a:gd name="connsiteY15" fmla="*/ 192218 h 203197"/>
                    <a:gd name="connsiteX16" fmla="*/ 370316 w 385010"/>
                    <a:gd name="connsiteY16" fmla="*/ 192218 h 203197"/>
                    <a:gd name="connsiteX17" fmla="*/ 363899 w 385010"/>
                    <a:gd name="connsiteY17" fmla="*/ 192218 h 203197"/>
                    <a:gd name="connsiteX18" fmla="*/ 346509 w 385010"/>
                    <a:gd name="connsiteY18" fmla="*/ 192218 h 203197"/>
                    <a:gd name="connsiteX19" fmla="*/ 334574 w 385010"/>
                    <a:gd name="connsiteY19" fmla="*/ 192218 h 203197"/>
                    <a:gd name="connsiteX20" fmla="*/ 270406 w 385010"/>
                    <a:gd name="connsiteY20" fmla="*/ 192218 h 203197"/>
                    <a:gd name="connsiteX21" fmla="*/ 267647 w 385010"/>
                    <a:gd name="connsiteY21" fmla="*/ 192218 h 203197"/>
                    <a:gd name="connsiteX22" fmla="*/ 258534 w 385010"/>
                    <a:gd name="connsiteY22" fmla="*/ 192218 h 203197"/>
                    <a:gd name="connsiteX23" fmla="*/ 238322 w 385010"/>
                    <a:gd name="connsiteY23" fmla="*/ 192218 h 203197"/>
                    <a:gd name="connsiteX24" fmla="*/ 226450 w 385010"/>
                    <a:gd name="connsiteY24" fmla="*/ 192218 h 203197"/>
                    <a:gd name="connsiteX25" fmla="*/ 156757 w 385010"/>
                    <a:gd name="connsiteY25" fmla="*/ 192218 h 203197"/>
                    <a:gd name="connsiteX26" fmla="*/ 144834 w 385010"/>
                    <a:gd name="connsiteY26" fmla="*/ 192218 h 203197"/>
                    <a:gd name="connsiteX27" fmla="*/ 125584 w 385010"/>
                    <a:gd name="connsiteY27" fmla="*/ 192218 h 203197"/>
                    <a:gd name="connsiteX28" fmla="*/ 115503 w 385010"/>
                    <a:gd name="connsiteY28" fmla="*/ 192218 h 203197"/>
                    <a:gd name="connsiteX29" fmla="*/ 113668 w 385010"/>
                    <a:gd name="connsiteY29" fmla="*/ 192218 h 203197"/>
                    <a:gd name="connsiteX30" fmla="*/ 49499 w 385010"/>
                    <a:gd name="connsiteY30" fmla="*/ 192218 h 203197"/>
                    <a:gd name="connsiteX31" fmla="*/ 38501 w 385010"/>
                    <a:gd name="connsiteY31" fmla="*/ 192218 h 203197"/>
                    <a:gd name="connsiteX32" fmla="*/ 9170 w 385010"/>
                    <a:gd name="connsiteY32" fmla="*/ 192218 h 203197"/>
                    <a:gd name="connsiteX33" fmla="*/ 9170 w 385010"/>
                    <a:gd name="connsiteY33" fmla="*/ 146447 h 203197"/>
                    <a:gd name="connsiteX34" fmla="*/ 41254 w 385010"/>
                    <a:gd name="connsiteY34" fmla="*/ 108922 h 203197"/>
                    <a:gd name="connsiteX35" fmla="*/ 33002 w 385010"/>
                    <a:gd name="connsiteY35" fmla="*/ 97938 h 203197"/>
                    <a:gd name="connsiteX36" fmla="*/ 32084 w 385010"/>
                    <a:gd name="connsiteY36" fmla="*/ 96108 h 203197"/>
                    <a:gd name="connsiteX37" fmla="*/ 48582 w 385010"/>
                    <a:gd name="connsiteY37" fmla="*/ 30205 h 203197"/>
                    <a:gd name="connsiteX38" fmla="*/ 75167 w 385010"/>
                    <a:gd name="connsiteY38" fmla="*/ 10068 h 203197"/>
                    <a:gd name="connsiteX39" fmla="*/ 91671 w 385010"/>
                    <a:gd name="connsiteY39" fmla="*/ 10068 h 203197"/>
                    <a:gd name="connsiteX40" fmla="*/ 120085 w 385010"/>
                    <a:gd name="connsiteY40" fmla="*/ 36613 h 203197"/>
                    <a:gd name="connsiteX41" fmla="*/ 137507 w 385010"/>
                    <a:gd name="connsiteY41" fmla="*/ 110753 h 203197"/>
                    <a:gd name="connsiteX42" fmla="*/ 154004 w 385010"/>
                    <a:gd name="connsiteY42" fmla="*/ 107091 h 203197"/>
                    <a:gd name="connsiteX43" fmla="*/ 166838 w 385010"/>
                    <a:gd name="connsiteY43" fmla="*/ 107091 h 203197"/>
                    <a:gd name="connsiteX44" fmla="*/ 166838 w 385010"/>
                    <a:gd name="connsiteY44" fmla="*/ 93362 h 203197"/>
                    <a:gd name="connsiteX45" fmla="*/ 154922 w 385010"/>
                    <a:gd name="connsiteY45" fmla="*/ 65902 h 203197"/>
                    <a:gd name="connsiteX46" fmla="*/ 154922 w 385010"/>
                    <a:gd name="connsiteY46" fmla="*/ 45766 h 203197"/>
                    <a:gd name="connsiteX47" fmla="*/ 154922 w 385010"/>
                    <a:gd name="connsiteY47" fmla="*/ 39358 h 203197"/>
                    <a:gd name="connsiteX48" fmla="*/ 182425 w 385010"/>
                    <a:gd name="connsiteY48" fmla="*/ 9153 h 203197"/>
                    <a:gd name="connsiteX49" fmla="*/ 232867 w 385010"/>
                    <a:gd name="connsiteY49" fmla="*/ 9153 h 203197"/>
                    <a:gd name="connsiteX50" fmla="*/ 241979 w 385010"/>
                    <a:gd name="connsiteY50" fmla="*/ 0 h 203197"/>
                    <a:gd name="connsiteX51" fmla="*/ 232867 w 385010"/>
                    <a:gd name="connsiteY51" fmla="*/ 0 h 203197"/>
                    <a:gd name="connsiteX52" fmla="*/ 182425 w 385010"/>
                    <a:gd name="connsiteY52" fmla="*/ 0 h 203197"/>
                    <a:gd name="connsiteX53" fmla="*/ 145752 w 385010"/>
                    <a:gd name="connsiteY53" fmla="*/ 39358 h 203197"/>
                    <a:gd name="connsiteX54" fmla="*/ 145752 w 385010"/>
                    <a:gd name="connsiteY54" fmla="*/ 45766 h 203197"/>
                    <a:gd name="connsiteX55" fmla="*/ 145752 w 385010"/>
                    <a:gd name="connsiteY55" fmla="*/ 66818 h 203197"/>
                    <a:gd name="connsiteX56" fmla="*/ 157668 w 385010"/>
                    <a:gd name="connsiteY56" fmla="*/ 97938 h 203197"/>
                    <a:gd name="connsiteX57" fmla="*/ 157668 w 385010"/>
                    <a:gd name="connsiteY57" fmla="*/ 98854 h 203197"/>
                    <a:gd name="connsiteX58" fmla="*/ 154004 w 385010"/>
                    <a:gd name="connsiteY58" fmla="*/ 98854 h 203197"/>
                    <a:gd name="connsiteX59" fmla="*/ 143923 w 385010"/>
                    <a:gd name="connsiteY59" fmla="*/ 99769 h 203197"/>
                    <a:gd name="connsiteX60" fmla="*/ 128337 w 385010"/>
                    <a:gd name="connsiteY60" fmla="*/ 35697 h 203197"/>
                    <a:gd name="connsiteX61" fmla="*/ 90753 w 385010"/>
                    <a:gd name="connsiteY61" fmla="*/ 1830 h 203197"/>
                    <a:gd name="connsiteX62" fmla="*/ 75167 w 385010"/>
                    <a:gd name="connsiteY62" fmla="*/ 1830 h 203197"/>
                    <a:gd name="connsiteX63" fmla="*/ 43083 w 385010"/>
                    <a:gd name="connsiteY63" fmla="*/ 20137 h 203197"/>
                    <a:gd name="connsiteX64" fmla="*/ 41254 w 385010"/>
                    <a:gd name="connsiteY64" fmla="*/ 20137 h 203197"/>
                    <a:gd name="connsiteX65" fmla="*/ 38501 w 385010"/>
                    <a:gd name="connsiteY65" fmla="*/ 29290 h 203197"/>
                    <a:gd name="connsiteX66" fmla="*/ 22003 w 385010"/>
                    <a:gd name="connsiteY66" fmla="*/ 95193 h 203197"/>
                    <a:gd name="connsiteX67" fmla="*/ 21086 w 385010"/>
                    <a:gd name="connsiteY67" fmla="*/ 98854 h 203197"/>
                    <a:gd name="connsiteX68" fmla="*/ 22914 w 385010"/>
                    <a:gd name="connsiteY68" fmla="*/ 101600 h 203197"/>
                    <a:gd name="connsiteX69" fmla="*/ 23832 w 385010"/>
                    <a:gd name="connsiteY69" fmla="*/ 103431 h 203197"/>
                    <a:gd name="connsiteX70" fmla="*/ 24750 w 385010"/>
                    <a:gd name="connsiteY70" fmla="*/ 105261 h 203197"/>
                    <a:gd name="connsiteX71" fmla="*/ 0 w 385010"/>
                    <a:gd name="connsiteY71" fmla="*/ 148282 h 203197"/>
                    <a:gd name="connsiteX72" fmla="*/ 0 w 385010"/>
                    <a:gd name="connsiteY72" fmla="*/ 194047 h 203197"/>
                    <a:gd name="connsiteX73" fmla="*/ 0 w 385010"/>
                    <a:gd name="connsiteY73" fmla="*/ 203198 h 203197"/>
                    <a:gd name="connsiteX74" fmla="*/ 9170 w 385010"/>
                    <a:gd name="connsiteY74" fmla="*/ 203198 h 203197"/>
                    <a:gd name="connsiteX75" fmla="*/ 38501 w 385010"/>
                    <a:gd name="connsiteY75" fmla="*/ 203198 h 203197"/>
                    <a:gd name="connsiteX76" fmla="*/ 50417 w 385010"/>
                    <a:gd name="connsiteY76" fmla="*/ 203198 h 203197"/>
                    <a:gd name="connsiteX77" fmla="*/ 115503 w 385010"/>
                    <a:gd name="connsiteY77" fmla="*/ 203198 h 203197"/>
                    <a:gd name="connsiteX78" fmla="*/ 117338 w 385010"/>
                    <a:gd name="connsiteY78" fmla="*/ 203198 h 203197"/>
                    <a:gd name="connsiteX79" fmla="*/ 127419 w 385010"/>
                    <a:gd name="connsiteY79" fmla="*/ 203198 h 203197"/>
                    <a:gd name="connsiteX80" fmla="*/ 146670 w 385010"/>
                    <a:gd name="connsiteY80" fmla="*/ 203198 h 203197"/>
                    <a:gd name="connsiteX81" fmla="*/ 158586 w 385010"/>
                    <a:gd name="connsiteY81" fmla="*/ 203198 h 203197"/>
                    <a:gd name="connsiteX82" fmla="*/ 228247 w 385010"/>
                    <a:gd name="connsiteY82" fmla="*/ 203198 h 203197"/>
                    <a:gd name="connsiteX83" fmla="*/ 240182 w 385010"/>
                    <a:gd name="connsiteY83" fmla="*/ 203198 h 203197"/>
                    <a:gd name="connsiteX84" fmla="*/ 260331 w 385010"/>
                    <a:gd name="connsiteY84" fmla="*/ 203198 h 203197"/>
                    <a:gd name="connsiteX85" fmla="*/ 269507 w 385010"/>
                    <a:gd name="connsiteY85" fmla="*/ 203198 h 203197"/>
                    <a:gd name="connsiteX86" fmla="*/ 272267 w 385010"/>
                    <a:gd name="connsiteY86" fmla="*/ 203198 h 203197"/>
                    <a:gd name="connsiteX87" fmla="*/ 336435 w 385010"/>
                    <a:gd name="connsiteY87" fmla="*/ 203198 h 203197"/>
                    <a:gd name="connsiteX88" fmla="*/ 348370 w 385010"/>
                    <a:gd name="connsiteY88" fmla="*/ 203198 h 203197"/>
                    <a:gd name="connsiteX89" fmla="*/ 365760 w 385010"/>
                    <a:gd name="connsiteY89" fmla="*/ 203198 h 203197"/>
                    <a:gd name="connsiteX90" fmla="*/ 372177 w 385010"/>
                    <a:gd name="connsiteY90" fmla="*/ 203198 h 203197"/>
                    <a:gd name="connsiteX91" fmla="*/ 375834 w 385010"/>
                    <a:gd name="connsiteY91" fmla="*/ 203198 h 203197"/>
                    <a:gd name="connsiteX92" fmla="*/ 385011 w 385010"/>
                    <a:gd name="connsiteY92" fmla="*/ 203198 h 203197"/>
                    <a:gd name="connsiteX93" fmla="*/ 385011 w 385010"/>
                    <a:gd name="connsiteY93" fmla="*/ 194047 h 203197"/>
                    <a:gd name="connsiteX94" fmla="*/ 385011 w 385010"/>
                    <a:gd name="connsiteY94" fmla="*/ 148282 h 203197"/>
                    <a:gd name="connsiteX95" fmla="*/ 359343 w 385010"/>
                    <a:gd name="connsiteY95" fmla="*/ 106176 h 203197"/>
                    <a:gd name="connsiteX96" fmla="*/ 360242 w 385010"/>
                    <a:gd name="connsiteY96" fmla="*/ 104346 h 203197"/>
                    <a:gd name="connsiteX97" fmla="*/ 361204 w 385010"/>
                    <a:gd name="connsiteY97" fmla="*/ 102515 h 203197"/>
                    <a:gd name="connsiteX98" fmla="*/ 363000 w 385010"/>
                    <a:gd name="connsiteY98" fmla="*/ 99769 h 203197"/>
                    <a:gd name="connsiteX99" fmla="*/ 362103 w 385010"/>
                    <a:gd name="connsiteY99" fmla="*/ 96108 h 203197"/>
                    <a:gd name="connsiteX100" fmla="*/ 345611 w 385010"/>
                    <a:gd name="connsiteY100" fmla="*/ 30205 h 203197"/>
                    <a:gd name="connsiteX101" fmla="*/ 343750 w 385010"/>
                    <a:gd name="connsiteY101" fmla="*/ 21052 h 203197"/>
                    <a:gd name="connsiteX102" fmla="*/ 341953 w 385010"/>
                    <a:gd name="connsiteY102" fmla="*/ 21967 h 203197"/>
                    <a:gd name="connsiteX103" fmla="*/ 309869 w 385010"/>
                    <a:gd name="connsiteY103" fmla="*/ 3661 h 203197"/>
                    <a:gd name="connsiteX104" fmla="*/ 293314 w 385010"/>
                    <a:gd name="connsiteY104" fmla="*/ 3661 h 203197"/>
                    <a:gd name="connsiteX105" fmla="*/ 255775 w 385010"/>
                    <a:gd name="connsiteY105" fmla="*/ 37528 h 203197"/>
                    <a:gd name="connsiteX106" fmla="*/ 240182 w 385010"/>
                    <a:gd name="connsiteY106" fmla="*/ 101600 h 203197"/>
                    <a:gd name="connsiteX107" fmla="*/ 231905 w 385010"/>
                    <a:gd name="connsiteY107" fmla="*/ 100684 h 203197"/>
                    <a:gd name="connsiteX108" fmla="*/ 230108 w 385010"/>
                    <a:gd name="connsiteY108" fmla="*/ 100684 h 203197"/>
                    <a:gd name="connsiteX109" fmla="*/ 230108 w 385010"/>
                    <a:gd name="connsiteY109" fmla="*/ 98854 h 203197"/>
                    <a:gd name="connsiteX110" fmla="*/ 241979 w 385010"/>
                    <a:gd name="connsiteY110" fmla="*/ 67733 h 203197"/>
                    <a:gd name="connsiteX111" fmla="*/ 241979 w 385010"/>
                    <a:gd name="connsiteY111" fmla="*/ 14644 h 203197"/>
                    <a:gd name="connsiteX112" fmla="*/ 241979 w 385010"/>
                    <a:gd name="connsiteY112" fmla="*/ 9153 h 203197"/>
                    <a:gd name="connsiteX113" fmla="*/ 241979 w 385010"/>
                    <a:gd name="connsiteY113" fmla="*/ 0 h 20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85010" h="203197">
                      <a:moveTo>
                        <a:pt x="232867" y="9153"/>
                      </a:moveTo>
                      <a:lnTo>
                        <a:pt x="232867" y="14644"/>
                      </a:lnTo>
                      <a:lnTo>
                        <a:pt x="232867" y="64987"/>
                      </a:lnTo>
                      <a:cubicBezTo>
                        <a:pt x="232867" y="75056"/>
                        <a:pt x="228247" y="85124"/>
                        <a:pt x="220932" y="92447"/>
                      </a:cubicBezTo>
                      <a:lnTo>
                        <a:pt x="220932" y="107091"/>
                      </a:lnTo>
                      <a:lnTo>
                        <a:pt x="231905" y="107091"/>
                      </a:lnTo>
                      <a:cubicBezTo>
                        <a:pt x="237423" y="107091"/>
                        <a:pt x="241979" y="108007"/>
                        <a:pt x="246599" y="109838"/>
                      </a:cubicBezTo>
                      <a:lnTo>
                        <a:pt x="264951" y="36613"/>
                      </a:lnTo>
                      <a:cubicBezTo>
                        <a:pt x="266748" y="21967"/>
                        <a:pt x="278683" y="10068"/>
                        <a:pt x="293314" y="10068"/>
                      </a:cubicBezTo>
                      <a:lnTo>
                        <a:pt x="309869" y="10068"/>
                      </a:lnTo>
                      <a:cubicBezTo>
                        <a:pt x="322703" y="10068"/>
                        <a:pt x="332777" y="18306"/>
                        <a:pt x="336435" y="30205"/>
                      </a:cubicBezTo>
                      <a:lnTo>
                        <a:pt x="352926" y="96108"/>
                      </a:lnTo>
                      <a:lnTo>
                        <a:pt x="352028" y="97938"/>
                      </a:lnTo>
                      <a:cubicBezTo>
                        <a:pt x="349269" y="102515"/>
                        <a:pt x="346509" y="106176"/>
                        <a:pt x="343750" y="108922"/>
                      </a:cubicBezTo>
                      <a:cubicBezTo>
                        <a:pt x="362103" y="111668"/>
                        <a:pt x="375834" y="128144"/>
                        <a:pt x="375834" y="146447"/>
                      </a:cubicBezTo>
                      <a:lnTo>
                        <a:pt x="375834" y="192218"/>
                      </a:lnTo>
                      <a:lnTo>
                        <a:pt x="370316" y="192218"/>
                      </a:lnTo>
                      <a:lnTo>
                        <a:pt x="363899" y="192218"/>
                      </a:lnTo>
                      <a:lnTo>
                        <a:pt x="346509" y="192218"/>
                      </a:lnTo>
                      <a:lnTo>
                        <a:pt x="334574" y="192218"/>
                      </a:lnTo>
                      <a:lnTo>
                        <a:pt x="270406" y="192218"/>
                      </a:lnTo>
                      <a:lnTo>
                        <a:pt x="267647" y="192218"/>
                      </a:lnTo>
                      <a:lnTo>
                        <a:pt x="258534" y="192218"/>
                      </a:lnTo>
                      <a:lnTo>
                        <a:pt x="238322" y="192218"/>
                      </a:lnTo>
                      <a:lnTo>
                        <a:pt x="226450" y="192218"/>
                      </a:lnTo>
                      <a:lnTo>
                        <a:pt x="156757" y="192218"/>
                      </a:lnTo>
                      <a:lnTo>
                        <a:pt x="144834" y="192218"/>
                      </a:lnTo>
                      <a:lnTo>
                        <a:pt x="125584" y="192218"/>
                      </a:lnTo>
                      <a:lnTo>
                        <a:pt x="115503" y="192218"/>
                      </a:lnTo>
                      <a:lnTo>
                        <a:pt x="113668" y="192218"/>
                      </a:lnTo>
                      <a:lnTo>
                        <a:pt x="49499" y="192218"/>
                      </a:lnTo>
                      <a:lnTo>
                        <a:pt x="38501" y="192218"/>
                      </a:lnTo>
                      <a:lnTo>
                        <a:pt x="9170" y="192218"/>
                      </a:lnTo>
                      <a:lnTo>
                        <a:pt x="9170" y="146447"/>
                      </a:lnTo>
                      <a:cubicBezTo>
                        <a:pt x="9170" y="127229"/>
                        <a:pt x="22914" y="111668"/>
                        <a:pt x="41254" y="108922"/>
                      </a:cubicBezTo>
                      <a:cubicBezTo>
                        <a:pt x="38501" y="106176"/>
                        <a:pt x="34837" y="102515"/>
                        <a:pt x="33002" y="97938"/>
                      </a:cubicBezTo>
                      <a:lnTo>
                        <a:pt x="32084" y="96108"/>
                      </a:lnTo>
                      <a:lnTo>
                        <a:pt x="48582" y="30205"/>
                      </a:lnTo>
                      <a:cubicBezTo>
                        <a:pt x="52252" y="18306"/>
                        <a:pt x="63251" y="10068"/>
                        <a:pt x="75167" y="10068"/>
                      </a:cubicBezTo>
                      <a:lnTo>
                        <a:pt x="91671" y="10068"/>
                      </a:lnTo>
                      <a:cubicBezTo>
                        <a:pt x="106333" y="10068"/>
                        <a:pt x="118256" y="21967"/>
                        <a:pt x="120085" y="36613"/>
                      </a:cubicBezTo>
                      <a:lnTo>
                        <a:pt x="137507" y="110753"/>
                      </a:lnTo>
                      <a:cubicBezTo>
                        <a:pt x="143006" y="108007"/>
                        <a:pt x="148505" y="107091"/>
                        <a:pt x="154004" y="107091"/>
                      </a:cubicBezTo>
                      <a:lnTo>
                        <a:pt x="166838" y="107091"/>
                      </a:lnTo>
                      <a:lnTo>
                        <a:pt x="166838" y="93362"/>
                      </a:lnTo>
                      <a:cubicBezTo>
                        <a:pt x="159503" y="86040"/>
                        <a:pt x="154922" y="75971"/>
                        <a:pt x="154922" y="65902"/>
                      </a:cubicBezTo>
                      <a:lnTo>
                        <a:pt x="154922" y="45766"/>
                      </a:lnTo>
                      <a:lnTo>
                        <a:pt x="154922" y="39358"/>
                      </a:lnTo>
                      <a:cubicBezTo>
                        <a:pt x="154922" y="20137"/>
                        <a:pt x="165003" y="9153"/>
                        <a:pt x="182425" y="9153"/>
                      </a:cubicBezTo>
                      <a:lnTo>
                        <a:pt x="232867" y="9153"/>
                      </a:lnTo>
                      <a:close/>
                      <a:moveTo>
                        <a:pt x="241979" y="0"/>
                      </a:moveTo>
                      <a:lnTo>
                        <a:pt x="232867" y="0"/>
                      </a:lnTo>
                      <a:lnTo>
                        <a:pt x="182425" y="0"/>
                      </a:lnTo>
                      <a:cubicBezTo>
                        <a:pt x="159503" y="0"/>
                        <a:pt x="145752" y="15560"/>
                        <a:pt x="145752" y="39358"/>
                      </a:cubicBezTo>
                      <a:lnTo>
                        <a:pt x="145752" y="45766"/>
                      </a:lnTo>
                      <a:lnTo>
                        <a:pt x="145752" y="66818"/>
                      </a:lnTo>
                      <a:cubicBezTo>
                        <a:pt x="145752" y="77802"/>
                        <a:pt x="150340" y="89700"/>
                        <a:pt x="157668" y="97938"/>
                      </a:cubicBezTo>
                      <a:lnTo>
                        <a:pt x="157668" y="98854"/>
                      </a:lnTo>
                      <a:lnTo>
                        <a:pt x="154004" y="98854"/>
                      </a:lnTo>
                      <a:cubicBezTo>
                        <a:pt x="150340" y="98854"/>
                        <a:pt x="147587" y="98854"/>
                        <a:pt x="143923" y="99769"/>
                      </a:cubicBezTo>
                      <a:lnTo>
                        <a:pt x="128337" y="35697"/>
                      </a:lnTo>
                      <a:cubicBezTo>
                        <a:pt x="126502" y="16475"/>
                        <a:pt x="110004" y="1830"/>
                        <a:pt x="90753" y="1830"/>
                      </a:cubicBezTo>
                      <a:lnTo>
                        <a:pt x="75167" y="1830"/>
                      </a:lnTo>
                      <a:cubicBezTo>
                        <a:pt x="62333" y="1830"/>
                        <a:pt x="49499" y="9153"/>
                        <a:pt x="43083" y="20137"/>
                      </a:cubicBezTo>
                      <a:lnTo>
                        <a:pt x="41254" y="20137"/>
                      </a:lnTo>
                      <a:lnTo>
                        <a:pt x="38501" y="29290"/>
                      </a:lnTo>
                      <a:lnTo>
                        <a:pt x="22003" y="95193"/>
                      </a:lnTo>
                      <a:lnTo>
                        <a:pt x="21086" y="98854"/>
                      </a:lnTo>
                      <a:lnTo>
                        <a:pt x="22914" y="101600"/>
                      </a:lnTo>
                      <a:lnTo>
                        <a:pt x="23832" y="103431"/>
                      </a:lnTo>
                      <a:cubicBezTo>
                        <a:pt x="23832" y="104346"/>
                        <a:pt x="24750" y="105261"/>
                        <a:pt x="24750" y="105261"/>
                      </a:cubicBezTo>
                      <a:cubicBezTo>
                        <a:pt x="10081" y="113499"/>
                        <a:pt x="0" y="129059"/>
                        <a:pt x="0" y="148282"/>
                      </a:cubicBezTo>
                      <a:lnTo>
                        <a:pt x="0" y="194047"/>
                      </a:lnTo>
                      <a:lnTo>
                        <a:pt x="0" y="203198"/>
                      </a:lnTo>
                      <a:lnTo>
                        <a:pt x="9170" y="203198"/>
                      </a:lnTo>
                      <a:lnTo>
                        <a:pt x="38501" y="203198"/>
                      </a:lnTo>
                      <a:lnTo>
                        <a:pt x="50417" y="203198"/>
                      </a:lnTo>
                      <a:lnTo>
                        <a:pt x="115503" y="203198"/>
                      </a:lnTo>
                      <a:lnTo>
                        <a:pt x="117338" y="203198"/>
                      </a:lnTo>
                      <a:lnTo>
                        <a:pt x="127419" y="203198"/>
                      </a:lnTo>
                      <a:lnTo>
                        <a:pt x="146670" y="203198"/>
                      </a:lnTo>
                      <a:lnTo>
                        <a:pt x="158586" y="203198"/>
                      </a:lnTo>
                      <a:lnTo>
                        <a:pt x="228247" y="203198"/>
                      </a:lnTo>
                      <a:lnTo>
                        <a:pt x="240182" y="203198"/>
                      </a:lnTo>
                      <a:lnTo>
                        <a:pt x="260331" y="203198"/>
                      </a:lnTo>
                      <a:lnTo>
                        <a:pt x="269507" y="203198"/>
                      </a:lnTo>
                      <a:lnTo>
                        <a:pt x="272267" y="203198"/>
                      </a:lnTo>
                      <a:lnTo>
                        <a:pt x="336435" y="203198"/>
                      </a:lnTo>
                      <a:lnTo>
                        <a:pt x="348370" y="203198"/>
                      </a:lnTo>
                      <a:lnTo>
                        <a:pt x="365760" y="203198"/>
                      </a:lnTo>
                      <a:lnTo>
                        <a:pt x="372177" y="203198"/>
                      </a:lnTo>
                      <a:lnTo>
                        <a:pt x="375834" y="203198"/>
                      </a:lnTo>
                      <a:lnTo>
                        <a:pt x="385011" y="203198"/>
                      </a:lnTo>
                      <a:lnTo>
                        <a:pt x="385011" y="194047"/>
                      </a:lnTo>
                      <a:lnTo>
                        <a:pt x="385011" y="148282"/>
                      </a:lnTo>
                      <a:cubicBezTo>
                        <a:pt x="385011" y="129974"/>
                        <a:pt x="374936" y="113499"/>
                        <a:pt x="359343" y="106176"/>
                      </a:cubicBezTo>
                      <a:cubicBezTo>
                        <a:pt x="359343" y="105261"/>
                        <a:pt x="360242" y="105261"/>
                        <a:pt x="360242" y="104346"/>
                      </a:cubicBezTo>
                      <a:lnTo>
                        <a:pt x="361204" y="102515"/>
                      </a:lnTo>
                      <a:lnTo>
                        <a:pt x="363000" y="99769"/>
                      </a:lnTo>
                      <a:lnTo>
                        <a:pt x="362103" y="96108"/>
                      </a:lnTo>
                      <a:lnTo>
                        <a:pt x="345611" y="30205"/>
                      </a:lnTo>
                      <a:lnTo>
                        <a:pt x="343750" y="21052"/>
                      </a:lnTo>
                      <a:lnTo>
                        <a:pt x="341953" y="21967"/>
                      </a:lnTo>
                      <a:cubicBezTo>
                        <a:pt x="335537" y="10068"/>
                        <a:pt x="323601" y="3661"/>
                        <a:pt x="309869" y="3661"/>
                      </a:cubicBezTo>
                      <a:lnTo>
                        <a:pt x="293314" y="3661"/>
                      </a:lnTo>
                      <a:cubicBezTo>
                        <a:pt x="274063" y="3661"/>
                        <a:pt x="258534" y="18306"/>
                        <a:pt x="255775" y="37528"/>
                      </a:cubicBezTo>
                      <a:lnTo>
                        <a:pt x="240182" y="101600"/>
                      </a:lnTo>
                      <a:cubicBezTo>
                        <a:pt x="237423" y="101600"/>
                        <a:pt x="234664" y="100684"/>
                        <a:pt x="231905" y="100684"/>
                      </a:cubicBezTo>
                      <a:lnTo>
                        <a:pt x="230108" y="100684"/>
                      </a:lnTo>
                      <a:lnTo>
                        <a:pt x="230108" y="98854"/>
                      </a:lnTo>
                      <a:cubicBezTo>
                        <a:pt x="237423" y="89700"/>
                        <a:pt x="241979" y="78717"/>
                        <a:pt x="241979" y="67733"/>
                      </a:cubicBezTo>
                      <a:lnTo>
                        <a:pt x="241979" y="14644"/>
                      </a:lnTo>
                      <a:lnTo>
                        <a:pt x="241979" y="9153"/>
                      </a:lnTo>
                      <a:lnTo>
                        <a:pt x="241979" y="0"/>
                      </a:lnTo>
                      <a:close/>
                    </a:path>
                  </a:pathLst>
                </a:custGeom>
                <a:solidFill>
                  <a:srgbClr val="FFFFFF"/>
                </a:solidFill>
                <a:ln w="6417" cap="flat">
                  <a:noFill/>
                  <a:prstDash val="solid"/>
                  <a:miter/>
                </a:ln>
              </p:spPr>
              <p:txBody>
                <a:bodyPr rtlCol="0" anchor="ctr"/>
                <a:lstStyle/>
                <a:p>
                  <a:endParaRPr lang="en-US" sz="810"/>
                </a:p>
              </p:txBody>
            </p:sp>
          </p:grpSp>
          <p:grpSp>
            <p:nvGrpSpPr>
              <p:cNvPr id="145" name="Graphic 3">
                <a:extLst>
                  <a:ext uri="{FF2B5EF4-FFF2-40B4-BE49-F238E27FC236}">
                    <a16:creationId xmlns:a16="http://schemas.microsoft.com/office/drawing/2014/main" id="{2CAD09BD-82D9-2D98-F7CB-F1B97A789EA6}"/>
                  </a:ext>
                </a:extLst>
              </p:cNvPr>
              <p:cNvGrpSpPr/>
              <p:nvPr/>
            </p:nvGrpSpPr>
            <p:grpSpPr>
              <a:xfrm>
                <a:off x="5903727" y="1568268"/>
                <a:ext cx="366664" cy="184892"/>
                <a:chOff x="5903727" y="1568268"/>
                <a:chExt cx="366664" cy="184892"/>
              </a:xfrm>
              <a:solidFill>
                <a:srgbClr val="2D5967"/>
              </a:solidFill>
            </p:grpSpPr>
            <p:sp>
              <p:nvSpPr>
                <p:cNvPr id="146" name="Freeform: Shape 145">
                  <a:extLst>
                    <a:ext uri="{FF2B5EF4-FFF2-40B4-BE49-F238E27FC236}">
                      <a16:creationId xmlns:a16="http://schemas.microsoft.com/office/drawing/2014/main" id="{1012EAA2-C665-68F0-9B14-907765FF8676}"/>
                    </a:ext>
                  </a:extLst>
                </p:cNvPr>
                <p:cNvSpPr/>
                <p:nvPr/>
              </p:nvSpPr>
              <p:spPr>
                <a:xfrm>
                  <a:off x="6144814" y="1570101"/>
                  <a:ext cx="125577" cy="182147"/>
                </a:xfrm>
                <a:custGeom>
                  <a:avLst/>
                  <a:gdLst>
                    <a:gd name="connsiteX0" fmla="*/ 93493 w 125577"/>
                    <a:gd name="connsiteY0" fmla="*/ 98854 h 182147"/>
                    <a:gd name="connsiteX1" fmla="*/ 101771 w 125577"/>
                    <a:gd name="connsiteY1" fmla="*/ 87870 h 182147"/>
                    <a:gd name="connsiteX2" fmla="*/ 102669 w 125577"/>
                    <a:gd name="connsiteY2" fmla="*/ 86040 h 182147"/>
                    <a:gd name="connsiteX3" fmla="*/ 86178 w 125577"/>
                    <a:gd name="connsiteY3" fmla="*/ 20137 h 182147"/>
                    <a:gd name="connsiteX4" fmla="*/ 59612 w 125577"/>
                    <a:gd name="connsiteY4" fmla="*/ 0 h 182147"/>
                    <a:gd name="connsiteX5" fmla="*/ 43057 w 125577"/>
                    <a:gd name="connsiteY5" fmla="*/ 0 h 182147"/>
                    <a:gd name="connsiteX6" fmla="*/ 14694 w 125577"/>
                    <a:gd name="connsiteY6" fmla="*/ 26544 h 182147"/>
                    <a:gd name="connsiteX7" fmla="*/ 0 w 125577"/>
                    <a:gd name="connsiteY7" fmla="*/ 86040 h 182147"/>
                    <a:gd name="connsiteX8" fmla="*/ 898 w 125577"/>
                    <a:gd name="connsiteY8" fmla="*/ 87870 h 182147"/>
                    <a:gd name="connsiteX9" fmla="*/ 5518 w 125577"/>
                    <a:gd name="connsiteY9" fmla="*/ 95193 h 182147"/>
                    <a:gd name="connsiteX10" fmla="*/ 21111 w 125577"/>
                    <a:gd name="connsiteY10" fmla="*/ 109838 h 182147"/>
                    <a:gd name="connsiteX11" fmla="*/ 29325 w 125577"/>
                    <a:gd name="connsiteY11" fmla="*/ 109838 h 182147"/>
                    <a:gd name="connsiteX12" fmla="*/ 50436 w 125577"/>
                    <a:gd name="connsiteY12" fmla="*/ 127229 h 182147"/>
                    <a:gd name="connsiteX13" fmla="*/ 71484 w 125577"/>
                    <a:gd name="connsiteY13" fmla="*/ 109838 h 182147"/>
                    <a:gd name="connsiteX14" fmla="*/ 85280 w 125577"/>
                    <a:gd name="connsiteY14" fmla="*/ 109838 h 182147"/>
                    <a:gd name="connsiteX15" fmla="*/ 111846 w 125577"/>
                    <a:gd name="connsiteY15" fmla="*/ 136383 h 182147"/>
                    <a:gd name="connsiteX16" fmla="*/ 111846 w 125577"/>
                    <a:gd name="connsiteY16" fmla="*/ 182148 h 182147"/>
                    <a:gd name="connsiteX17" fmla="*/ 125577 w 125577"/>
                    <a:gd name="connsiteY17" fmla="*/ 182148 h 182147"/>
                    <a:gd name="connsiteX18" fmla="*/ 125577 w 125577"/>
                    <a:gd name="connsiteY18" fmla="*/ 136383 h 182147"/>
                    <a:gd name="connsiteX19" fmla="*/ 93493 w 125577"/>
                    <a:gd name="connsiteY19" fmla="*/ 98854 h 182147"/>
                    <a:gd name="connsiteX20" fmla="*/ 26566 w 125577"/>
                    <a:gd name="connsiteY20" fmla="*/ 50342 h 182147"/>
                    <a:gd name="connsiteX21" fmla="*/ 26566 w 125577"/>
                    <a:gd name="connsiteY21" fmla="*/ 41189 h 182147"/>
                    <a:gd name="connsiteX22" fmla="*/ 31186 w 125577"/>
                    <a:gd name="connsiteY22" fmla="*/ 41189 h 182147"/>
                    <a:gd name="connsiteX23" fmla="*/ 51335 w 125577"/>
                    <a:gd name="connsiteY23" fmla="*/ 34782 h 182147"/>
                    <a:gd name="connsiteX24" fmla="*/ 76104 w 125577"/>
                    <a:gd name="connsiteY24" fmla="*/ 41189 h 182147"/>
                    <a:gd name="connsiteX25" fmla="*/ 76104 w 125577"/>
                    <a:gd name="connsiteY25" fmla="*/ 50342 h 182147"/>
                    <a:gd name="connsiteX26" fmla="*/ 51335 w 125577"/>
                    <a:gd name="connsiteY26" fmla="*/ 76886 h 182147"/>
                    <a:gd name="connsiteX27" fmla="*/ 26566 w 125577"/>
                    <a:gd name="connsiteY27" fmla="*/ 50342 h 182147"/>
                    <a:gd name="connsiteX28" fmla="*/ 73344 w 125577"/>
                    <a:gd name="connsiteY28" fmla="*/ 97023 h 182147"/>
                    <a:gd name="connsiteX29" fmla="*/ 73344 w 125577"/>
                    <a:gd name="connsiteY29" fmla="*/ 80547 h 182147"/>
                    <a:gd name="connsiteX30" fmla="*/ 85280 w 125577"/>
                    <a:gd name="connsiteY30" fmla="*/ 63156 h 182147"/>
                    <a:gd name="connsiteX31" fmla="*/ 90734 w 125577"/>
                    <a:gd name="connsiteY31" fmla="*/ 84209 h 182147"/>
                    <a:gd name="connsiteX32" fmla="*/ 73344 w 125577"/>
                    <a:gd name="connsiteY32" fmla="*/ 97023 h 182147"/>
                    <a:gd name="connsiteX33" fmla="*/ 43057 w 125577"/>
                    <a:gd name="connsiteY33" fmla="*/ 10984 h 182147"/>
                    <a:gd name="connsiteX34" fmla="*/ 59612 w 125577"/>
                    <a:gd name="connsiteY34" fmla="*/ 10984 h 182147"/>
                    <a:gd name="connsiteX35" fmla="*/ 76104 w 125577"/>
                    <a:gd name="connsiteY35" fmla="*/ 29290 h 182147"/>
                    <a:gd name="connsiteX36" fmla="*/ 55891 w 125577"/>
                    <a:gd name="connsiteY36" fmla="*/ 22882 h 182147"/>
                    <a:gd name="connsiteX37" fmla="*/ 52233 w 125577"/>
                    <a:gd name="connsiteY37" fmla="*/ 19222 h 182147"/>
                    <a:gd name="connsiteX38" fmla="*/ 48576 w 125577"/>
                    <a:gd name="connsiteY38" fmla="*/ 22882 h 182147"/>
                    <a:gd name="connsiteX39" fmla="*/ 27528 w 125577"/>
                    <a:gd name="connsiteY39" fmla="*/ 29290 h 182147"/>
                    <a:gd name="connsiteX40" fmla="*/ 27528 w 125577"/>
                    <a:gd name="connsiteY40" fmla="*/ 28375 h 182147"/>
                    <a:gd name="connsiteX41" fmla="*/ 28427 w 125577"/>
                    <a:gd name="connsiteY41" fmla="*/ 22882 h 182147"/>
                    <a:gd name="connsiteX42" fmla="*/ 43057 w 125577"/>
                    <a:gd name="connsiteY42" fmla="*/ 10984 h 182147"/>
                    <a:gd name="connsiteX43" fmla="*/ 17390 w 125577"/>
                    <a:gd name="connsiteY43" fmla="*/ 64072 h 182147"/>
                    <a:gd name="connsiteX44" fmla="*/ 29325 w 125577"/>
                    <a:gd name="connsiteY44" fmla="*/ 80547 h 182147"/>
                    <a:gd name="connsiteX45" fmla="*/ 29325 w 125577"/>
                    <a:gd name="connsiteY45" fmla="*/ 97023 h 182147"/>
                    <a:gd name="connsiteX46" fmla="*/ 12834 w 125577"/>
                    <a:gd name="connsiteY46" fmla="*/ 84209 h 182147"/>
                    <a:gd name="connsiteX47" fmla="*/ 17390 w 125577"/>
                    <a:gd name="connsiteY47" fmla="*/ 64072 h 182147"/>
                    <a:gd name="connsiteX48" fmla="*/ 51335 w 125577"/>
                    <a:gd name="connsiteY48" fmla="*/ 115329 h 182147"/>
                    <a:gd name="connsiteX49" fmla="*/ 41260 w 125577"/>
                    <a:gd name="connsiteY49" fmla="*/ 106176 h 182147"/>
                    <a:gd name="connsiteX50" fmla="*/ 41260 w 125577"/>
                    <a:gd name="connsiteY50" fmla="*/ 86955 h 182147"/>
                    <a:gd name="connsiteX51" fmla="*/ 51335 w 125577"/>
                    <a:gd name="connsiteY51" fmla="*/ 88785 h 182147"/>
                    <a:gd name="connsiteX52" fmla="*/ 61409 w 125577"/>
                    <a:gd name="connsiteY52" fmla="*/ 86955 h 182147"/>
                    <a:gd name="connsiteX53" fmla="*/ 61409 w 125577"/>
                    <a:gd name="connsiteY53" fmla="*/ 106176 h 182147"/>
                    <a:gd name="connsiteX54" fmla="*/ 51335 w 125577"/>
                    <a:gd name="connsiteY54" fmla="*/ 115329 h 18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5577" h="182147">
                      <a:moveTo>
                        <a:pt x="93493" y="98854"/>
                      </a:moveTo>
                      <a:cubicBezTo>
                        <a:pt x="96253" y="96108"/>
                        <a:pt x="99910" y="92447"/>
                        <a:pt x="101771" y="87870"/>
                      </a:cubicBezTo>
                      <a:lnTo>
                        <a:pt x="102669" y="86040"/>
                      </a:lnTo>
                      <a:lnTo>
                        <a:pt x="86178" y="20137"/>
                      </a:lnTo>
                      <a:cubicBezTo>
                        <a:pt x="82520" y="8237"/>
                        <a:pt x="71484" y="0"/>
                        <a:pt x="59612" y="0"/>
                      </a:cubicBezTo>
                      <a:lnTo>
                        <a:pt x="43057" y="0"/>
                      </a:lnTo>
                      <a:cubicBezTo>
                        <a:pt x="28427" y="0"/>
                        <a:pt x="16491" y="11899"/>
                        <a:pt x="14694" y="26544"/>
                      </a:cubicBezTo>
                      <a:lnTo>
                        <a:pt x="0" y="86040"/>
                      </a:lnTo>
                      <a:lnTo>
                        <a:pt x="898" y="87870"/>
                      </a:lnTo>
                      <a:cubicBezTo>
                        <a:pt x="2759" y="90616"/>
                        <a:pt x="3658" y="93362"/>
                        <a:pt x="5518" y="95193"/>
                      </a:cubicBezTo>
                      <a:cubicBezTo>
                        <a:pt x="11935" y="98854"/>
                        <a:pt x="17390" y="104346"/>
                        <a:pt x="21111" y="109838"/>
                      </a:cubicBezTo>
                      <a:lnTo>
                        <a:pt x="29325" y="109838"/>
                      </a:lnTo>
                      <a:cubicBezTo>
                        <a:pt x="31186" y="118991"/>
                        <a:pt x="40362" y="127229"/>
                        <a:pt x="50436" y="127229"/>
                      </a:cubicBezTo>
                      <a:cubicBezTo>
                        <a:pt x="60511" y="127229"/>
                        <a:pt x="69687" y="119906"/>
                        <a:pt x="71484" y="109838"/>
                      </a:cubicBezTo>
                      <a:lnTo>
                        <a:pt x="85280" y="109838"/>
                      </a:lnTo>
                      <a:cubicBezTo>
                        <a:pt x="99910" y="109838"/>
                        <a:pt x="111846" y="121737"/>
                        <a:pt x="111846" y="136383"/>
                      </a:cubicBezTo>
                      <a:lnTo>
                        <a:pt x="111846" y="182148"/>
                      </a:lnTo>
                      <a:lnTo>
                        <a:pt x="125577" y="182148"/>
                      </a:lnTo>
                      <a:lnTo>
                        <a:pt x="125577" y="136383"/>
                      </a:lnTo>
                      <a:cubicBezTo>
                        <a:pt x="125577" y="118076"/>
                        <a:pt x="111846" y="101600"/>
                        <a:pt x="93493" y="98854"/>
                      </a:cubicBezTo>
                      <a:close/>
                      <a:moveTo>
                        <a:pt x="26566" y="50342"/>
                      </a:moveTo>
                      <a:lnTo>
                        <a:pt x="26566" y="41189"/>
                      </a:lnTo>
                      <a:cubicBezTo>
                        <a:pt x="28427" y="41189"/>
                        <a:pt x="29325" y="41189"/>
                        <a:pt x="31186" y="41189"/>
                      </a:cubicBezTo>
                      <a:cubicBezTo>
                        <a:pt x="36640" y="41189"/>
                        <a:pt x="44019" y="39358"/>
                        <a:pt x="51335" y="34782"/>
                      </a:cubicBezTo>
                      <a:cubicBezTo>
                        <a:pt x="60511" y="41189"/>
                        <a:pt x="68725" y="42104"/>
                        <a:pt x="76104" y="41189"/>
                      </a:cubicBezTo>
                      <a:lnTo>
                        <a:pt x="76104" y="50342"/>
                      </a:lnTo>
                      <a:cubicBezTo>
                        <a:pt x="76104" y="64987"/>
                        <a:pt x="65067" y="76886"/>
                        <a:pt x="51335" y="76886"/>
                      </a:cubicBezTo>
                      <a:cubicBezTo>
                        <a:pt x="37603" y="76886"/>
                        <a:pt x="26566" y="64987"/>
                        <a:pt x="26566" y="50342"/>
                      </a:cubicBezTo>
                      <a:close/>
                      <a:moveTo>
                        <a:pt x="73344" y="97023"/>
                      </a:moveTo>
                      <a:lnTo>
                        <a:pt x="73344" y="80547"/>
                      </a:lnTo>
                      <a:cubicBezTo>
                        <a:pt x="78863" y="75971"/>
                        <a:pt x="83419" y="70479"/>
                        <a:pt x="85280" y="63156"/>
                      </a:cubicBezTo>
                      <a:lnTo>
                        <a:pt x="90734" y="84209"/>
                      </a:lnTo>
                      <a:cubicBezTo>
                        <a:pt x="86178" y="90616"/>
                        <a:pt x="80660" y="95193"/>
                        <a:pt x="73344" y="97023"/>
                      </a:cubicBezTo>
                      <a:close/>
                      <a:moveTo>
                        <a:pt x="43057" y="10984"/>
                      </a:moveTo>
                      <a:lnTo>
                        <a:pt x="59612" y="10984"/>
                      </a:lnTo>
                      <a:cubicBezTo>
                        <a:pt x="68725" y="10984"/>
                        <a:pt x="76104" y="19222"/>
                        <a:pt x="76104" y="29290"/>
                      </a:cubicBezTo>
                      <a:cubicBezTo>
                        <a:pt x="71484" y="30205"/>
                        <a:pt x="63270" y="30205"/>
                        <a:pt x="55891" y="22882"/>
                      </a:cubicBezTo>
                      <a:lnTo>
                        <a:pt x="52233" y="19222"/>
                      </a:lnTo>
                      <a:lnTo>
                        <a:pt x="48576" y="22882"/>
                      </a:lnTo>
                      <a:cubicBezTo>
                        <a:pt x="40362" y="30205"/>
                        <a:pt x="32084" y="30205"/>
                        <a:pt x="27528" y="29290"/>
                      </a:cubicBezTo>
                      <a:lnTo>
                        <a:pt x="27528" y="28375"/>
                      </a:lnTo>
                      <a:lnTo>
                        <a:pt x="28427" y="22882"/>
                      </a:lnTo>
                      <a:cubicBezTo>
                        <a:pt x="30223" y="15560"/>
                        <a:pt x="36640" y="10984"/>
                        <a:pt x="43057" y="10984"/>
                      </a:cubicBezTo>
                      <a:close/>
                      <a:moveTo>
                        <a:pt x="17390" y="64072"/>
                      </a:moveTo>
                      <a:cubicBezTo>
                        <a:pt x="20149" y="70479"/>
                        <a:pt x="23807" y="75971"/>
                        <a:pt x="29325" y="80547"/>
                      </a:cubicBezTo>
                      <a:lnTo>
                        <a:pt x="29325" y="97023"/>
                      </a:lnTo>
                      <a:cubicBezTo>
                        <a:pt x="22010" y="94278"/>
                        <a:pt x="16491" y="90616"/>
                        <a:pt x="12834" y="84209"/>
                      </a:cubicBezTo>
                      <a:lnTo>
                        <a:pt x="17390" y="64072"/>
                      </a:lnTo>
                      <a:close/>
                      <a:moveTo>
                        <a:pt x="51335" y="115329"/>
                      </a:moveTo>
                      <a:cubicBezTo>
                        <a:pt x="45816" y="115329"/>
                        <a:pt x="41260" y="110753"/>
                        <a:pt x="41260" y="106176"/>
                      </a:cubicBezTo>
                      <a:lnTo>
                        <a:pt x="41260" y="86955"/>
                      </a:lnTo>
                      <a:cubicBezTo>
                        <a:pt x="44918" y="87870"/>
                        <a:pt x="47677" y="88785"/>
                        <a:pt x="51335" y="88785"/>
                      </a:cubicBezTo>
                      <a:cubicBezTo>
                        <a:pt x="54992" y="88785"/>
                        <a:pt x="58650" y="87870"/>
                        <a:pt x="61409" y="86955"/>
                      </a:cubicBezTo>
                      <a:lnTo>
                        <a:pt x="61409" y="106176"/>
                      </a:lnTo>
                      <a:cubicBezTo>
                        <a:pt x="61409" y="110753"/>
                        <a:pt x="56853" y="115329"/>
                        <a:pt x="51335" y="115329"/>
                      </a:cubicBezTo>
                      <a:close/>
                    </a:path>
                  </a:pathLst>
                </a:custGeom>
                <a:solidFill>
                  <a:srgbClr val="2D5967"/>
                </a:solidFill>
                <a:ln w="6417" cap="flat">
                  <a:noFill/>
                  <a:prstDash val="solid"/>
                  <a:miter/>
                </a:ln>
              </p:spPr>
              <p:txBody>
                <a:bodyPr rtlCol="0" anchor="ctr"/>
                <a:lstStyle/>
                <a:p>
                  <a:endParaRPr lang="en-US" sz="810"/>
                </a:p>
              </p:txBody>
            </p:sp>
            <p:sp>
              <p:nvSpPr>
                <p:cNvPr id="147" name="Freeform: Shape 146">
                  <a:extLst>
                    <a:ext uri="{FF2B5EF4-FFF2-40B4-BE49-F238E27FC236}">
                      <a16:creationId xmlns:a16="http://schemas.microsoft.com/office/drawing/2014/main" id="{2BE68A42-507D-ABF7-435B-337A0FB2F21A}"/>
                    </a:ext>
                  </a:extLst>
                </p:cNvPr>
                <p:cNvSpPr/>
                <p:nvPr/>
              </p:nvSpPr>
              <p:spPr>
                <a:xfrm>
                  <a:off x="6230093" y="1706478"/>
                  <a:ext cx="10972" cy="46682"/>
                </a:xfrm>
                <a:custGeom>
                  <a:avLst/>
                  <a:gdLst>
                    <a:gd name="connsiteX0" fmla="*/ 0 w 10972"/>
                    <a:gd name="connsiteY0" fmla="*/ 10986 h 46682"/>
                    <a:gd name="connsiteX1" fmla="*/ 0 w 10972"/>
                    <a:gd name="connsiteY1" fmla="*/ 46682 h 46682"/>
                    <a:gd name="connsiteX2" fmla="*/ 10973 w 10972"/>
                    <a:gd name="connsiteY2" fmla="*/ 46682 h 46682"/>
                    <a:gd name="connsiteX3" fmla="*/ 10973 w 10972"/>
                    <a:gd name="connsiteY3" fmla="*/ 10986 h 46682"/>
                    <a:gd name="connsiteX4" fmla="*/ 10973 w 10972"/>
                    <a:gd name="connsiteY4" fmla="*/ 0 h 46682"/>
                    <a:gd name="connsiteX5" fmla="*/ 5455 w 10972"/>
                    <a:gd name="connsiteY5" fmla="*/ 0 h 46682"/>
                    <a:gd name="connsiteX6" fmla="*/ 0 w 10972"/>
                    <a:gd name="connsiteY6" fmla="*/ 10986 h 4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72" h="46682">
                      <a:moveTo>
                        <a:pt x="0" y="10986"/>
                      </a:moveTo>
                      <a:lnTo>
                        <a:pt x="0" y="46682"/>
                      </a:lnTo>
                      <a:lnTo>
                        <a:pt x="10973" y="46682"/>
                      </a:lnTo>
                      <a:lnTo>
                        <a:pt x="10973" y="10986"/>
                      </a:lnTo>
                      <a:lnTo>
                        <a:pt x="10973" y="0"/>
                      </a:lnTo>
                      <a:lnTo>
                        <a:pt x="5455" y="0"/>
                      </a:lnTo>
                      <a:lnTo>
                        <a:pt x="0" y="10986"/>
                      </a:lnTo>
                      <a:close/>
                    </a:path>
                  </a:pathLst>
                </a:custGeom>
                <a:solidFill>
                  <a:srgbClr val="2D5967"/>
                </a:solidFill>
                <a:ln w="6417" cap="flat">
                  <a:noFill/>
                  <a:prstDash val="solid"/>
                  <a:miter/>
                </a:ln>
              </p:spPr>
              <p:txBody>
                <a:bodyPr rtlCol="0" anchor="ctr"/>
                <a:lstStyle/>
                <a:p>
                  <a:endParaRPr lang="en-US" sz="810"/>
                </a:p>
              </p:txBody>
            </p:sp>
            <p:sp>
              <p:nvSpPr>
                <p:cNvPr id="148" name="Freeform: Shape 147">
                  <a:extLst>
                    <a:ext uri="{FF2B5EF4-FFF2-40B4-BE49-F238E27FC236}">
                      <a16:creationId xmlns:a16="http://schemas.microsoft.com/office/drawing/2014/main" id="{62574F6B-1EB4-180D-6153-C5016FD0A4CC}"/>
                    </a:ext>
                  </a:extLst>
                </p:cNvPr>
                <p:cNvSpPr/>
                <p:nvPr/>
              </p:nvSpPr>
              <p:spPr>
                <a:xfrm>
                  <a:off x="5903727" y="1570101"/>
                  <a:ext cx="125583" cy="182147"/>
                </a:xfrm>
                <a:custGeom>
                  <a:avLst/>
                  <a:gdLst>
                    <a:gd name="connsiteX0" fmla="*/ 117332 w 125583"/>
                    <a:gd name="connsiteY0" fmla="*/ 97023 h 182147"/>
                    <a:gd name="connsiteX1" fmla="*/ 124666 w 125583"/>
                    <a:gd name="connsiteY1" fmla="*/ 87870 h 182147"/>
                    <a:gd name="connsiteX2" fmla="*/ 125584 w 125583"/>
                    <a:gd name="connsiteY2" fmla="*/ 86040 h 182147"/>
                    <a:gd name="connsiteX3" fmla="*/ 110004 w 125583"/>
                    <a:gd name="connsiteY3" fmla="*/ 26544 h 182147"/>
                    <a:gd name="connsiteX4" fmla="*/ 81584 w 125583"/>
                    <a:gd name="connsiteY4" fmla="*/ 0 h 182147"/>
                    <a:gd name="connsiteX5" fmla="*/ 65997 w 125583"/>
                    <a:gd name="connsiteY5" fmla="*/ 0 h 182147"/>
                    <a:gd name="connsiteX6" fmla="*/ 39419 w 125583"/>
                    <a:gd name="connsiteY6" fmla="*/ 20137 h 182147"/>
                    <a:gd name="connsiteX7" fmla="*/ 22914 w 125583"/>
                    <a:gd name="connsiteY7" fmla="*/ 86040 h 182147"/>
                    <a:gd name="connsiteX8" fmla="*/ 23832 w 125583"/>
                    <a:gd name="connsiteY8" fmla="*/ 87870 h 182147"/>
                    <a:gd name="connsiteX9" fmla="*/ 32084 w 125583"/>
                    <a:gd name="connsiteY9" fmla="*/ 98854 h 182147"/>
                    <a:gd name="connsiteX10" fmla="*/ 0 w 125583"/>
                    <a:gd name="connsiteY10" fmla="*/ 136383 h 182147"/>
                    <a:gd name="connsiteX11" fmla="*/ 0 w 125583"/>
                    <a:gd name="connsiteY11" fmla="*/ 182148 h 182147"/>
                    <a:gd name="connsiteX12" fmla="*/ 11916 w 125583"/>
                    <a:gd name="connsiteY12" fmla="*/ 182148 h 182147"/>
                    <a:gd name="connsiteX13" fmla="*/ 11916 w 125583"/>
                    <a:gd name="connsiteY13" fmla="*/ 136383 h 182147"/>
                    <a:gd name="connsiteX14" fmla="*/ 38501 w 125583"/>
                    <a:gd name="connsiteY14" fmla="*/ 109838 h 182147"/>
                    <a:gd name="connsiteX15" fmla="*/ 52252 w 125583"/>
                    <a:gd name="connsiteY15" fmla="*/ 109838 h 182147"/>
                    <a:gd name="connsiteX16" fmla="*/ 73332 w 125583"/>
                    <a:gd name="connsiteY16" fmla="*/ 127229 h 182147"/>
                    <a:gd name="connsiteX17" fmla="*/ 94417 w 125583"/>
                    <a:gd name="connsiteY17" fmla="*/ 109838 h 182147"/>
                    <a:gd name="connsiteX18" fmla="*/ 103587 w 125583"/>
                    <a:gd name="connsiteY18" fmla="*/ 109838 h 182147"/>
                    <a:gd name="connsiteX19" fmla="*/ 117332 w 125583"/>
                    <a:gd name="connsiteY19" fmla="*/ 97023 h 182147"/>
                    <a:gd name="connsiteX20" fmla="*/ 49499 w 125583"/>
                    <a:gd name="connsiteY20" fmla="*/ 50342 h 182147"/>
                    <a:gd name="connsiteX21" fmla="*/ 49499 w 125583"/>
                    <a:gd name="connsiteY21" fmla="*/ 41189 h 182147"/>
                    <a:gd name="connsiteX22" fmla="*/ 74249 w 125583"/>
                    <a:gd name="connsiteY22" fmla="*/ 34782 h 182147"/>
                    <a:gd name="connsiteX23" fmla="*/ 94417 w 125583"/>
                    <a:gd name="connsiteY23" fmla="*/ 41189 h 182147"/>
                    <a:gd name="connsiteX24" fmla="*/ 98999 w 125583"/>
                    <a:gd name="connsiteY24" fmla="*/ 41189 h 182147"/>
                    <a:gd name="connsiteX25" fmla="*/ 98999 w 125583"/>
                    <a:gd name="connsiteY25" fmla="*/ 50342 h 182147"/>
                    <a:gd name="connsiteX26" fmla="*/ 74249 w 125583"/>
                    <a:gd name="connsiteY26" fmla="*/ 76886 h 182147"/>
                    <a:gd name="connsiteX27" fmla="*/ 49499 w 125583"/>
                    <a:gd name="connsiteY27" fmla="*/ 50342 h 182147"/>
                    <a:gd name="connsiteX28" fmla="*/ 96253 w 125583"/>
                    <a:gd name="connsiteY28" fmla="*/ 97023 h 182147"/>
                    <a:gd name="connsiteX29" fmla="*/ 96253 w 125583"/>
                    <a:gd name="connsiteY29" fmla="*/ 80547 h 182147"/>
                    <a:gd name="connsiteX30" fmla="*/ 108169 w 125583"/>
                    <a:gd name="connsiteY30" fmla="*/ 64072 h 182147"/>
                    <a:gd name="connsiteX31" fmla="*/ 112750 w 125583"/>
                    <a:gd name="connsiteY31" fmla="*/ 83293 h 182147"/>
                    <a:gd name="connsiteX32" fmla="*/ 96253 w 125583"/>
                    <a:gd name="connsiteY32" fmla="*/ 97023 h 182147"/>
                    <a:gd name="connsiteX33" fmla="*/ 65997 w 125583"/>
                    <a:gd name="connsiteY33" fmla="*/ 10984 h 182147"/>
                    <a:gd name="connsiteX34" fmla="*/ 82501 w 125583"/>
                    <a:gd name="connsiteY34" fmla="*/ 10984 h 182147"/>
                    <a:gd name="connsiteX35" fmla="*/ 98081 w 125583"/>
                    <a:gd name="connsiteY35" fmla="*/ 21967 h 182147"/>
                    <a:gd name="connsiteX36" fmla="*/ 98999 w 125583"/>
                    <a:gd name="connsiteY36" fmla="*/ 27459 h 182147"/>
                    <a:gd name="connsiteX37" fmla="*/ 98999 w 125583"/>
                    <a:gd name="connsiteY37" fmla="*/ 28375 h 182147"/>
                    <a:gd name="connsiteX38" fmla="*/ 77920 w 125583"/>
                    <a:gd name="connsiteY38" fmla="*/ 21967 h 182147"/>
                    <a:gd name="connsiteX39" fmla="*/ 74249 w 125583"/>
                    <a:gd name="connsiteY39" fmla="*/ 19222 h 182147"/>
                    <a:gd name="connsiteX40" fmla="*/ 69668 w 125583"/>
                    <a:gd name="connsiteY40" fmla="*/ 22882 h 182147"/>
                    <a:gd name="connsiteX41" fmla="*/ 49499 w 125583"/>
                    <a:gd name="connsiteY41" fmla="*/ 29290 h 182147"/>
                    <a:gd name="connsiteX42" fmla="*/ 65997 w 125583"/>
                    <a:gd name="connsiteY42" fmla="*/ 10984 h 182147"/>
                    <a:gd name="connsiteX43" fmla="*/ 40330 w 125583"/>
                    <a:gd name="connsiteY43" fmla="*/ 63156 h 182147"/>
                    <a:gd name="connsiteX44" fmla="*/ 52252 w 125583"/>
                    <a:gd name="connsiteY44" fmla="*/ 80547 h 182147"/>
                    <a:gd name="connsiteX45" fmla="*/ 52252 w 125583"/>
                    <a:gd name="connsiteY45" fmla="*/ 97023 h 182147"/>
                    <a:gd name="connsiteX46" fmla="*/ 34830 w 125583"/>
                    <a:gd name="connsiteY46" fmla="*/ 83293 h 182147"/>
                    <a:gd name="connsiteX47" fmla="*/ 40330 w 125583"/>
                    <a:gd name="connsiteY47" fmla="*/ 63156 h 182147"/>
                    <a:gd name="connsiteX48" fmla="*/ 74249 w 125583"/>
                    <a:gd name="connsiteY48" fmla="*/ 115329 h 182147"/>
                    <a:gd name="connsiteX49" fmla="*/ 64168 w 125583"/>
                    <a:gd name="connsiteY49" fmla="*/ 106176 h 182147"/>
                    <a:gd name="connsiteX50" fmla="*/ 64168 w 125583"/>
                    <a:gd name="connsiteY50" fmla="*/ 86955 h 182147"/>
                    <a:gd name="connsiteX51" fmla="*/ 74249 w 125583"/>
                    <a:gd name="connsiteY51" fmla="*/ 88785 h 182147"/>
                    <a:gd name="connsiteX52" fmla="*/ 84337 w 125583"/>
                    <a:gd name="connsiteY52" fmla="*/ 86955 h 182147"/>
                    <a:gd name="connsiteX53" fmla="*/ 84337 w 125583"/>
                    <a:gd name="connsiteY53" fmla="*/ 106176 h 182147"/>
                    <a:gd name="connsiteX54" fmla="*/ 74249 w 125583"/>
                    <a:gd name="connsiteY54" fmla="*/ 115329 h 18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5583" h="182147">
                      <a:moveTo>
                        <a:pt x="117332" y="97023"/>
                      </a:moveTo>
                      <a:cubicBezTo>
                        <a:pt x="120085" y="94278"/>
                        <a:pt x="121920" y="91531"/>
                        <a:pt x="124666" y="87870"/>
                      </a:cubicBezTo>
                      <a:lnTo>
                        <a:pt x="125584" y="86040"/>
                      </a:lnTo>
                      <a:lnTo>
                        <a:pt x="110004" y="26544"/>
                      </a:lnTo>
                      <a:cubicBezTo>
                        <a:pt x="108169" y="11899"/>
                        <a:pt x="96253" y="0"/>
                        <a:pt x="81584" y="0"/>
                      </a:cubicBezTo>
                      <a:lnTo>
                        <a:pt x="65997" y="0"/>
                      </a:lnTo>
                      <a:cubicBezTo>
                        <a:pt x="53163" y="0"/>
                        <a:pt x="43083" y="8237"/>
                        <a:pt x="39419" y="20137"/>
                      </a:cubicBezTo>
                      <a:lnTo>
                        <a:pt x="22914" y="86040"/>
                      </a:lnTo>
                      <a:lnTo>
                        <a:pt x="23832" y="87870"/>
                      </a:lnTo>
                      <a:cubicBezTo>
                        <a:pt x="26585" y="92447"/>
                        <a:pt x="29331" y="96108"/>
                        <a:pt x="32084" y="98854"/>
                      </a:cubicBezTo>
                      <a:cubicBezTo>
                        <a:pt x="13751" y="101600"/>
                        <a:pt x="0" y="118076"/>
                        <a:pt x="0" y="136383"/>
                      </a:cubicBezTo>
                      <a:lnTo>
                        <a:pt x="0" y="182148"/>
                      </a:lnTo>
                      <a:lnTo>
                        <a:pt x="11916" y="182148"/>
                      </a:lnTo>
                      <a:lnTo>
                        <a:pt x="11916" y="136383"/>
                      </a:lnTo>
                      <a:cubicBezTo>
                        <a:pt x="11916" y="121737"/>
                        <a:pt x="23832" y="109838"/>
                        <a:pt x="38501" y="109838"/>
                      </a:cubicBezTo>
                      <a:lnTo>
                        <a:pt x="52252" y="109838"/>
                      </a:lnTo>
                      <a:cubicBezTo>
                        <a:pt x="54081" y="118991"/>
                        <a:pt x="63251" y="127229"/>
                        <a:pt x="73332" y="127229"/>
                      </a:cubicBezTo>
                      <a:cubicBezTo>
                        <a:pt x="84337" y="127229"/>
                        <a:pt x="92582" y="119906"/>
                        <a:pt x="94417" y="109838"/>
                      </a:cubicBezTo>
                      <a:lnTo>
                        <a:pt x="103587" y="109838"/>
                      </a:lnTo>
                      <a:cubicBezTo>
                        <a:pt x="108169" y="105261"/>
                        <a:pt x="112750" y="100685"/>
                        <a:pt x="117332" y="97023"/>
                      </a:cubicBezTo>
                      <a:close/>
                      <a:moveTo>
                        <a:pt x="49499" y="50342"/>
                      </a:moveTo>
                      <a:lnTo>
                        <a:pt x="49499" y="41189"/>
                      </a:lnTo>
                      <a:cubicBezTo>
                        <a:pt x="55916" y="42104"/>
                        <a:pt x="65086" y="41189"/>
                        <a:pt x="74249" y="34782"/>
                      </a:cubicBezTo>
                      <a:cubicBezTo>
                        <a:pt x="81584" y="40273"/>
                        <a:pt x="88918" y="41189"/>
                        <a:pt x="94417" y="41189"/>
                      </a:cubicBezTo>
                      <a:cubicBezTo>
                        <a:pt x="96253" y="41189"/>
                        <a:pt x="98081" y="41189"/>
                        <a:pt x="98999" y="41189"/>
                      </a:cubicBezTo>
                      <a:lnTo>
                        <a:pt x="98999" y="50342"/>
                      </a:lnTo>
                      <a:cubicBezTo>
                        <a:pt x="98999" y="64987"/>
                        <a:pt x="88001" y="76886"/>
                        <a:pt x="74249" y="76886"/>
                      </a:cubicBezTo>
                      <a:cubicBezTo>
                        <a:pt x="60498" y="76886"/>
                        <a:pt x="49499" y="64987"/>
                        <a:pt x="49499" y="50342"/>
                      </a:cubicBezTo>
                      <a:close/>
                      <a:moveTo>
                        <a:pt x="96253" y="97023"/>
                      </a:moveTo>
                      <a:lnTo>
                        <a:pt x="96253" y="80547"/>
                      </a:lnTo>
                      <a:cubicBezTo>
                        <a:pt x="101752" y="75971"/>
                        <a:pt x="105416" y="70479"/>
                        <a:pt x="108169" y="64072"/>
                      </a:cubicBezTo>
                      <a:lnTo>
                        <a:pt x="112750" y="83293"/>
                      </a:lnTo>
                      <a:cubicBezTo>
                        <a:pt x="108169" y="90616"/>
                        <a:pt x="103587" y="95193"/>
                        <a:pt x="96253" y="97023"/>
                      </a:cubicBezTo>
                      <a:close/>
                      <a:moveTo>
                        <a:pt x="65997" y="10984"/>
                      </a:moveTo>
                      <a:lnTo>
                        <a:pt x="82501" y="10984"/>
                      </a:lnTo>
                      <a:cubicBezTo>
                        <a:pt x="89836" y="10984"/>
                        <a:pt x="95335" y="15560"/>
                        <a:pt x="98081" y="21967"/>
                      </a:cubicBezTo>
                      <a:lnTo>
                        <a:pt x="98999" y="27459"/>
                      </a:lnTo>
                      <a:lnTo>
                        <a:pt x="98999" y="28375"/>
                      </a:lnTo>
                      <a:cubicBezTo>
                        <a:pt x="94417" y="29290"/>
                        <a:pt x="86165" y="29290"/>
                        <a:pt x="77920" y="21967"/>
                      </a:cubicBezTo>
                      <a:lnTo>
                        <a:pt x="74249" y="19222"/>
                      </a:lnTo>
                      <a:lnTo>
                        <a:pt x="69668" y="22882"/>
                      </a:lnTo>
                      <a:cubicBezTo>
                        <a:pt x="62333" y="30205"/>
                        <a:pt x="54081" y="30205"/>
                        <a:pt x="49499" y="29290"/>
                      </a:cubicBezTo>
                      <a:cubicBezTo>
                        <a:pt x="49499" y="19222"/>
                        <a:pt x="56834" y="10984"/>
                        <a:pt x="65997" y="10984"/>
                      </a:cubicBezTo>
                      <a:close/>
                      <a:moveTo>
                        <a:pt x="40330" y="63156"/>
                      </a:moveTo>
                      <a:cubicBezTo>
                        <a:pt x="42165" y="70479"/>
                        <a:pt x="46747" y="75971"/>
                        <a:pt x="52252" y="80547"/>
                      </a:cubicBezTo>
                      <a:lnTo>
                        <a:pt x="52252" y="97023"/>
                      </a:lnTo>
                      <a:cubicBezTo>
                        <a:pt x="44918" y="94278"/>
                        <a:pt x="39419" y="90616"/>
                        <a:pt x="34830" y="83293"/>
                      </a:cubicBezTo>
                      <a:lnTo>
                        <a:pt x="40330" y="63156"/>
                      </a:lnTo>
                      <a:close/>
                      <a:moveTo>
                        <a:pt x="74249" y="115329"/>
                      </a:moveTo>
                      <a:cubicBezTo>
                        <a:pt x="68750" y="115329"/>
                        <a:pt x="64168" y="110753"/>
                        <a:pt x="64168" y="106176"/>
                      </a:cubicBezTo>
                      <a:lnTo>
                        <a:pt x="64168" y="86955"/>
                      </a:lnTo>
                      <a:cubicBezTo>
                        <a:pt x="67832" y="87870"/>
                        <a:pt x="70585" y="88785"/>
                        <a:pt x="74249" y="88785"/>
                      </a:cubicBezTo>
                      <a:cubicBezTo>
                        <a:pt x="77920" y="88785"/>
                        <a:pt x="81584" y="87870"/>
                        <a:pt x="84337" y="86955"/>
                      </a:cubicBezTo>
                      <a:lnTo>
                        <a:pt x="84337" y="106176"/>
                      </a:lnTo>
                      <a:cubicBezTo>
                        <a:pt x="84337" y="110753"/>
                        <a:pt x="79748" y="115329"/>
                        <a:pt x="74249" y="115329"/>
                      </a:cubicBezTo>
                      <a:close/>
                    </a:path>
                  </a:pathLst>
                </a:custGeom>
                <a:solidFill>
                  <a:srgbClr val="2D5967"/>
                </a:solidFill>
                <a:ln w="6417" cap="flat">
                  <a:noFill/>
                  <a:prstDash val="solid"/>
                  <a:miter/>
                </a:ln>
              </p:spPr>
              <p:txBody>
                <a:bodyPr rtlCol="0" anchor="ctr"/>
                <a:lstStyle/>
                <a:p>
                  <a:endParaRPr lang="en-US" sz="810"/>
                </a:p>
              </p:txBody>
            </p:sp>
            <p:sp>
              <p:nvSpPr>
                <p:cNvPr id="149" name="Freeform: Shape 148">
                  <a:extLst>
                    <a:ext uri="{FF2B5EF4-FFF2-40B4-BE49-F238E27FC236}">
                      <a16:creationId xmlns:a16="http://schemas.microsoft.com/office/drawing/2014/main" id="{0AE97F0F-0D97-845A-D829-59742A1DC2C1}"/>
                    </a:ext>
                  </a:extLst>
                </p:cNvPr>
                <p:cNvSpPr/>
                <p:nvPr/>
              </p:nvSpPr>
              <p:spPr>
                <a:xfrm>
                  <a:off x="5933058" y="1706478"/>
                  <a:ext cx="11005" cy="46682"/>
                </a:xfrm>
                <a:custGeom>
                  <a:avLst/>
                  <a:gdLst>
                    <a:gd name="connsiteX0" fmla="*/ 5499 w 11005"/>
                    <a:gd name="connsiteY0" fmla="*/ 0 h 46682"/>
                    <a:gd name="connsiteX1" fmla="*/ 0 w 11005"/>
                    <a:gd name="connsiteY1" fmla="*/ 0 h 46682"/>
                    <a:gd name="connsiteX2" fmla="*/ 0 w 11005"/>
                    <a:gd name="connsiteY2" fmla="*/ 10986 h 46682"/>
                    <a:gd name="connsiteX3" fmla="*/ 0 w 11005"/>
                    <a:gd name="connsiteY3" fmla="*/ 46682 h 46682"/>
                    <a:gd name="connsiteX4" fmla="*/ 11005 w 11005"/>
                    <a:gd name="connsiteY4" fmla="*/ 46682 h 46682"/>
                    <a:gd name="connsiteX5" fmla="*/ 11005 w 11005"/>
                    <a:gd name="connsiteY5" fmla="*/ 10986 h 46682"/>
                    <a:gd name="connsiteX6" fmla="*/ 5499 w 11005"/>
                    <a:gd name="connsiteY6" fmla="*/ 0 h 4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05" h="46682">
                      <a:moveTo>
                        <a:pt x="5499" y="0"/>
                      </a:moveTo>
                      <a:lnTo>
                        <a:pt x="0" y="0"/>
                      </a:lnTo>
                      <a:lnTo>
                        <a:pt x="0" y="10986"/>
                      </a:lnTo>
                      <a:lnTo>
                        <a:pt x="0" y="46682"/>
                      </a:lnTo>
                      <a:lnTo>
                        <a:pt x="11005" y="46682"/>
                      </a:lnTo>
                      <a:lnTo>
                        <a:pt x="11005" y="10986"/>
                      </a:lnTo>
                      <a:lnTo>
                        <a:pt x="5499" y="0"/>
                      </a:lnTo>
                      <a:close/>
                    </a:path>
                  </a:pathLst>
                </a:custGeom>
                <a:solidFill>
                  <a:srgbClr val="2D5967"/>
                </a:solidFill>
                <a:ln w="6417" cap="flat">
                  <a:noFill/>
                  <a:prstDash val="solid"/>
                  <a:miter/>
                </a:ln>
              </p:spPr>
              <p:txBody>
                <a:bodyPr rtlCol="0" anchor="ctr"/>
                <a:lstStyle/>
                <a:p>
                  <a:endParaRPr lang="en-US" sz="810"/>
                </a:p>
              </p:txBody>
            </p:sp>
            <p:sp>
              <p:nvSpPr>
                <p:cNvPr id="150" name="Freeform: Shape 149">
                  <a:extLst>
                    <a:ext uri="{FF2B5EF4-FFF2-40B4-BE49-F238E27FC236}">
                      <a16:creationId xmlns:a16="http://schemas.microsoft.com/office/drawing/2014/main" id="{CD38926A-8348-479D-4FE5-5AA5ABA64395}"/>
                    </a:ext>
                  </a:extLst>
                </p:cNvPr>
                <p:cNvSpPr/>
                <p:nvPr/>
              </p:nvSpPr>
              <p:spPr>
                <a:xfrm>
                  <a:off x="6010978" y="1568268"/>
                  <a:ext cx="154947" cy="184892"/>
                </a:xfrm>
                <a:custGeom>
                  <a:avLst/>
                  <a:gdLst>
                    <a:gd name="connsiteX0" fmla="*/ 116446 w 154947"/>
                    <a:gd name="connsiteY0" fmla="*/ 98854 h 184892"/>
                    <a:gd name="connsiteX1" fmla="*/ 105409 w 154947"/>
                    <a:gd name="connsiteY1" fmla="*/ 98854 h 184892"/>
                    <a:gd name="connsiteX2" fmla="*/ 105409 w 154947"/>
                    <a:gd name="connsiteY2" fmla="*/ 84209 h 184892"/>
                    <a:gd name="connsiteX3" fmla="*/ 117345 w 154947"/>
                    <a:gd name="connsiteY3" fmla="*/ 56750 h 184892"/>
                    <a:gd name="connsiteX4" fmla="*/ 117345 w 154947"/>
                    <a:gd name="connsiteY4" fmla="*/ 5492 h 184892"/>
                    <a:gd name="connsiteX5" fmla="*/ 117345 w 154947"/>
                    <a:gd name="connsiteY5" fmla="*/ 0 h 184892"/>
                    <a:gd name="connsiteX6" fmla="*/ 66921 w 154947"/>
                    <a:gd name="connsiteY6" fmla="*/ 0 h 184892"/>
                    <a:gd name="connsiteX7" fmla="*/ 39419 w 154947"/>
                    <a:gd name="connsiteY7" fmla="*/ 30205 h 184892"/>
                    <a:gd name="connsiteX8" fmla="*/ 39419 w 154947"/>
                    <a:gd name="connsiteY8" fmla="*/ 36613 h 184892"/>
                    <a:gd name="connsiteX9" fmla="*/ 39419 w 154947"/>
                    <a:gd name="connsiteY9" fmla="*/ 57665 h 184892"/>
                    <a:gd name="connsiteX10" fmla="*/ 51335 w 154947"/>
                    <a:gd name="connsiteY10" fmla="*/ 85125 h 184892"/>
                    <a:gd name="connsiteX11" fmla="*/ 51335 w 154947"/>
                    <a:gd name="connsiteY11" fmla="*/ 98854 h 184892"/>
                    <a:gd name="connsiteX12" fmla="*/ 38501 w 154947"/>
                    <a:gd name="connsiteY12" fmla="*/ 98854 h 184892"/>
                    <a:gd name="connsiteX13" fmla="*/ 0 w 154947"/>
                    <a:gd name="connsiteY13" fmla="*/ 137299 h 184892"/>
                    <a:gd name="connsiteX14" fmla="*/ 0 w 154947"/>
                    <a:gd name="connsiteY14" fmla="*/ 184892 h 184892"/>
                    <a:gd name="connsiteX15" fmla="*/ 1835 w 154947"/>
                    <a:gd name="connsiteY15" fmla="*/ 184892 h 184892"/>
                    <a:gd name="connsiteX16" fmla="*/ 11916 w 154947"/>
                    <a:gd name="connsiteY16" fmla="*/ 184892 h 184892"/>
                    <a:gd name="connsiteX17" fmla="*/ 11916 w 154947"/>
                    <a:gd name="connsiteY17" fmla="*/ 137299 h 184892"/>
                    <a:gd name="connsiteX18" fmla="*/ 38501 w 154947"/>
                    <a:gd name="connsiteY18" fmla="*/ 110753 h 184892"/>
                    <a:gd name="connsiteX19" fmla="*/ 53170 w 154947"/>
                    <a:gd name="connsiteY19" fmla="*/ 110753 h 184892"/>
                    <a:gd name="connsiteX20" fmla="*/ 77920 w 154947"/>
                    <a:gd name="connsiteY20" fmla="*/ 137299 h 184892"/>
                    <a:gd name="connsiteX21" fmla="*/ 102650 w 154947"/>
                    <a:gd name="connsiteY21" fmla="*/ 110753 h 184892"/>
                    <a:gd name="connsiteX22" fmla="*/ 116446 w 154947"/>
                    <a:gd name="connsiteY22" fmla="*/ 110753 h 184892"/>
                    <a:gd name="connsiteX23" fmla="*/ 143012 w 154947"/>
                    <a:gd name="connsiteY23" fmla="*/ 137299 h 184892"/>
                    <a:gd name="connsiteX24" fmla="*/ 143012 w 154947"/>
                    <a:gd name="connsiteY24" fmla="*/ 184892 h 184892"/>
                    <a:gd name="connsiteX25" fmla="*/ 152188 w 154947"/>
                    <a:gd name="connsiteY25" fmla="*/ 184892 h 184892"/>
                    <a:gd name="connsiteX26" fmla="*/ 154947 w 154947"/>
                    <a:gd name="connsiteY26" fmla="*/ 184892 h 184892"/>
                    <a:gd name="connsiteX27" fmla="*/ 154947 w 154947"/>
                    <a:gd name="connsiteY27" fmla="*/ 137299 h 184892"/>
                    <a:gd name="connsiteX28" fmla="*/ 116446 w 154947"/>
                    <a:gd name="connsiteY28" fmla="*/ 98854 h 184892"/>
                    <a:gd name="connsiteX29" fmla="*/ 79742 w 154947"/>
                    <a:gd name="connsiteY29" fmla="*/ 84209 h 184892"/>
                    <a:gd name="connsiteX30" fmla="*/ 58669 w 154947"/>
                    <a:gd name="connsiteY30" fmla="*/ 76887 h 184892"/>
                    <a:gd name="connsiteX31" fmla="*/ 50417 w 154947"/>
                    <a:gd name="connsiteY31" fmla="*/ 57665 h 184892"/>
                    <a:gd name="connsiteX32" fmla="*/ 50417 w 154947"/>
                    <a:gd name="connsiteY32" fmla="*/ 36613 h 184892"/>
                    <a:gd name="connsiteX33" fmla="*/ 91677 w 154947"/>
                    <a:gd name="connsiteY33" fmla="*/ 36613 h 184892"/>
                    <a:gd name="connsiteX34" fmla="*/ 105409 w 154947"/>
                    <a:gd name="connsiteY34" fmla="*/ 32951 h 184892"/>
                    <a:gd name="connsiteX35" fmla="*/ 105409 w 154947"/>
                    <a:gd name="connsiteY35" fmla="*/ 56750 h 184892"/>
                    <a:gd name="connsiteX36" fmla="*/ 79742 w 154947"/>
                    <a:gd name="connsiteY36" fmla="*/ 84209 h 184892"/>
                    <a:gd name="connsiteX37" fmla="*/ 104511 w 154947"/>
                    <a:gd name="connsiteY37" fmla="*/ 11899 h 184892"/>
                    <a:gd name="connsiteX38" fmla="*/ 91677 w 154947"/>
                    <a:gd name="connsiteY38" fmla="*/ 24714 h 184892"/>
                    <a:gd name="connsiteX39" fmla="*/ 50417 w 154947"/>
                    <a:gd name="connsiteY39" fmla="*/ 24714 h 184892"/>
                    <a:gd name="connsiteX40" fmla="*/ 66004 w 154947"/>
                    <a:gd name="connsiteY40" fmla="*/ 11899 h 184892"/>
                    <a:gd name="connsiteX41" fmla="*/ 104511 w 154947"/>
                    <a:gd name="connsiteY41" fmla="*/ 11899 h 184892"/>
                    <a:gd name="connsiteX42" fmla="*/ 77002 w 154947"/>
                    <a:gd name="connsiteY42" fmla="*/ 119906 h 184892"/>
                    <a:gd name="connsiteX43" fmla="*/ 61415 w 154947"/>
                    <a:gd name="connsiteY43" fmla="*/ 103431 h 184892"/>
                    <a:gd name="connsiteX44" fmla="*/ 61415 w 154947"/>
                    <a:gd name="connsiteY44" fmla="*/ 93362 h 184892"/>
                    <a:gd name="connsiteX45" fmla="*/ 77002 w 154947"/>
                    <a:gd name="connsiteY45" fmla="*/ 97023 h 184892"/>
                    <a:gd name="connsiteX46" fmla="*/ 79742 w 154947"/>
                    <a:gd name="connsiteY46" fmla="*/ 97023 h 184892"/>
                    <a:gd name="connsiteX47" fmla="*/ 92576 w 154947"/>
                    <a:gd name="connsiteY47" fmla="*/ 93362 h 184892"/>
                    <a:gd name="connsiteX48" fmla="*/ 92576 w 154947"/>
                    <a:gd name="connsiteY48" fmla="*/ 104346 h 184892"/>
                    <a:gd name="connsiteX49" fmla="*/ 77002 w 154947"/>
                    <a:gd name="connsiteY49" fmla="*/ 119906 h 18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4947" h="184892">
                      <a:moveTo>
                        <a:pt x="116446" y="98854"/>
                      </a:moveTo>
                      <a:lnTo>
                        <a:pt x="105409" y="98854"/>
                      </a:lnTo>
                      <a:lnTo>
                        <a:pt x="105409" y="84209"/>
                      </a:lnTo>
                      <a:cubicBezTo>
                        <a:pt x="112725" y="76887"/>
                        <a:pt x="117345" y="66818"/>
                        <a:pt x="117345" y="56750"/>
                      </a:cubicBezTo>
                      <a:lnTo>
                        <a:pt x="117345" y="5492"/>
                      </a:lnTo>
                      <a:lnTo>
                        <a:pt x="117345" y="0"/>
                      </a:lnTo>
                      <a:lnTo>
                        <a:pt x="66921" y="0"/>
                      </a:lnTo>
                      <a:cubicBezTo>
                        <a:pt x="49499" y="0"/>
                        <a:pt x="39419" y="10984"/>
                        <a:pt x="39419" y="30205"/>
                      </a:cubicBezTo>
                      <a:lnTo>
                        <a:pt x="39419" y="36613"/>
                      </a:lnTo>
                      <a:lnTo>
                        <a:pt x="39419" y="57665"/>
                      </a:lnTo>
                      <a:cubicBezTo>
                        <a:pt x="39419" y="67734"/>
                        <a:pt x="44000" y="77802"/>
                        <a:pt x="51335" y="85125"/>
                      </a:cubicBezTo>
                      <a:lnTo>
                        <a:pt x="51335" y="98854"/>
                      </a:lnTo>
                      <a:lnTo>
                        <a:pt x="38501" y="98854"/>
                      </a:lnTo>
                      <a:cubicBezTo>
                        <a:pt x="17415" y="98854"/>
                        <a:pt x="0" y="116245"/>
                        <a:pt x="0" y="137299"/>
                      </a:cubicBezTo>
                      <a:lnTo>
                        <a:pt x="0" y="184892"/>
                      </a:lnTo>
                      <a:lnTo>
                        <a:pt x="1835" y="184892"/>
                      </a:lnTo>
                      <a:lnTo>
                        <a:pt x="11916" y="184892"/>
                      </a:lnTo>
                      <a:lnTo>
                        <a:pt x="11916" y="137299"/>
                      </a:lnTo>
                      <a:cubicBezTo>
                        <a:pt x="11916" y="122652"/>
                        <a:pt x="23832" y="110753"/>
                        <a:pt x="38501" y="110753"/>
                      </a:cubicBezTo>
                      <a:lnTo>
                        <a:pt x="53170" y="110753"/>
                      </a:lnTo>
                      <a:lnTo>
                        <a:pt x="77920" y="137299"/>
                      </a:lnTo>
                      <a:lnTo>
                        <a:pt x="102650" y="110753"/>
                      </a:lnTo>
                      <a:lnTo>
                        <a:pt x="116446" y="110753"/>
                      </a:lnTo>
                      <a:cubicBezTo>
                        <a:pt x="131077" y="110753"/>
                        <a:pt x="143012" y="122652"/>
                        <a:pt x="143012" y="137299"/>
                      </a:cubicBezTo>
                      <a:lnTo>
                        <a:pt x="143012" y="184892"/>
                      </a:lnTo>
                      <a:lnTo>
                        <a:pt x="152188" y="184892"/>
                      </a:lnTo>
                      <a:lnTo>
                        <a:pt x="154947" y="184892"/>
                      </a:lnTo>
                      <a:lnTo>
                        <a:pt x="154947" y="137299"/>
                      </a:lnTo>
                      <a:cubicBezTo>
                        <a:pt x="154947" y="116245"/>
                        <a:pt x="137494" y="98854"/>
                        <a:pt x="116446" y="98854"/>
                      </a:cubicBezTo>
                      <a:close/>
                      <a:moveTo>
                        <a:pt x="79742" y="84209"/>
                      </a:moveTo>
                      <a:cubicBezTo>
                        <a:pt x="71503" y="85125"/>
                        <a:pt x="64168" y="82379"/>
                        <a:pt x="58669" y="76887"/>
                      </a:cubicBezTo>
                      <a:cubicBezTo>
                        <a:pt x="53170" y="71394"/>
                        <a:pt x="50417" y="64987"/>
                        <a:pt x="50417" y="57665"/>
                      </a:cubicBezTo>
                      <a:lnTo>
                        <a:pt x="50417" y="36613"/>
                      </a:lnTo>
                      <a:lnTo>
                        <a:pt x="91677" y="36613"/>
                      </a:lnTo>
                      <a:cubicBezTo>
                        <a:pt x="97196" y="36613"/>
                        <a:pt x="101752" y="35698"/>
                        <a:pt x="105409" y="32951"/>
                      </a:cubicBezTo>
                      <a:lnTo>
                        <a:pt x="105409" y="56750"/>
                      </a:lnTo>
                      <a:cubicBezTo>
                        <a:pt x="105409" y="70479"/>
                        <a:pt x="93474" y="83294"/>
                        <a:pt x="79742" y="84209"/>
                      </a:cubicBezTo>
                      <a:close/>
                      <a:moveTo>
                        <a:pt x="104511" y="11899"/>
                      </a:moveTo>
                      <a:cubicBezTo>
                        <a:pt x="102650" y="24714"/>
                        <a:pt x="94437" y="24714"/>
                        <a:pt x="91677" y="24714"/>
                      </a:cubicBezTo>
                      <a:lnTo>
                        <a:pt x="50417" y="24714"/>
                      </a:lnTo>
                      <a:cubicBezTo>
                        <a:pt x="52252" y="16476"/>
                        <a:pt x="56834" y="11899"/>
                        <a:pt x="66004" y="11899"/>
                      </a:cubicBezTo>
                      <a:lnTo>
                        <a:pt x="104511" y="11899"/>
                      </a:lnTo>
                      <a:close/>
                      <a:moveTo>
                        <a:pt x="77002" y="119906"/>
                      </a:moveTo>
                      <a:lnTo>
                        <a:pt x="61415" y="103431"/>
                      </a:lnTo>
                      <a:lnTo>
                        <a:pt x="61415" y="93362"/>
                      </a:lnTo>
                      <a:cubicBezTo>
                        <a:pt x="66004" y="95193"/>
                        <a:pt x="71503" y="97023"/>
                        <a:pt x="77002" y="97023"/>
                      </a:cubicBezTo>
                      <a:cubicBezTo>
                        <a:pt x="77920" y="97023"/>
                        <a:pt x="78837" y="97023"/>
                        <a:pt x="79742" y="97023"/>
                      </a:cubicBezTo>
                      <a:cubicBezTo>
                        <a:pt x="84362" y="97023"/>
                        <a:pt x="88918" y="95193"/>
                        <a:pt x="92576" y="93362"/>
                      </a:cubicBezTo>
                      <a:lnTo>
                        <a:pt x="92576" y="104346"/>
                      </a:lnTo>
                      <a:lnTo>
                        <a:pt x="77002" y="119906"/>
                      </a:lnTo>
                      <a:close/>
                    </a:path>
                  </a:pathLst>
                </a:custGeom>
                <a:solidFill>
                  <a:srgbClr val="2D5967"/>
                </a:solidFill>
                <a:ln w="6417" cap="flat">
                  <a:noFill/>
                  <a:prstDash val="solid"/>
                  <a:miter/>
                </a:ln>
              </p:spPr>
              <p:txBody>
                <a:bodyPr rtlCol="0" anchor="ctr"/>
                <a:lstStyle/>
                <a:p>
                  <a:endParaRPr lang="en-US" sz="810"/>
                </a:p>
              </p:txBody>
            </p:sp>
            <p:sp>
              <p:nvSpPr>
                <p:cNvPr id="151" name="Freeform: Shape 150">
                  <a:extLst>
                    <a:ext uri="{FF2B5EF4-FFF2-40B4-BE49-F238E27FC236}">
                      <a16:creationId xmlns:a16="http://schemas.microsoft.com/office/drawing/2014/main" id="{CA2B22FB-F033-CD83-B60D-E38A37D16709}"/>
                    </a:ext>
                  </a:extLst>
                </p:cNvPr>
                <p:cNvSpPr/>
                <p:nvPr/>
              </p:nvSpPr>
              <p:spPr>
                <a:xfrm>
                  <a:off x="6040309" y="1706478"/>
                  <a:ext cx="11922" cy="46682"/>
                </a:xfrm>
                <a:custGeom>
                  <a:avLst/>
                  <a:gdLst>
                    <a:gd name="connsiteX0" fmla="*/ 11923 w 11922"/>
                    <a:gd name="connsiteY0" fmla="*/ 10986 h 46682"/>
                    <a:gd name="connsiteX1" fmla="*/ 6417 w 11922"/>
                    <a:gd name="connsiteY1" fmla="*/ 0 h 46682"/>
                    <a:gd name="connsiteX2" fmla="*/ 0 w 11922"/>
                    <a:gd name="connsiteY2" fmla="*/ 0 h 46682"/>
                    <a:gd name="connsiteX3" fmla="*/ 0 w 11922"/>
                    <a:gd name="connsiteY3" fmla="*/ 10986 h 46682"/>
                    <a:gd name="connsiteX4" fmla="*/ 0 w 11922"/>
                    <a:gd name="connsiteY4" fmla="*/ 46682 h 46682"/>
                    <a:gd name="connsiteX5" fmla="*/ 11923 w 11922"/>
                    <a:gd name="connsiteY5" fmla="*/ 46682 h 46682"/>
                    <a:gd name="connsiteX6" fmla="*/ 11923 w 11922"/>
                    <a:gd name="connsiteY6" fmla="*/ 10986 h 4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2" h="46682">
                      <a:moveTo>
                        <a:pt x="11923" y="10986"/>
                      </a:moveTo>
                      <a:lnTo>
                        <a:pt x="6417" y="0"/>
                      </a:lnTo>
                      <a:lnTo>
                        <a:pt x="0" y="0"/>
                      </a:lnTo>
                      <a:lnTo>
                        <a:pt x="0" y="10986"/>
                      </a:lnTo>
                      <a:lnTo>
                        <a:pt x="0" y="46682"/>
                      </a:lnTo>
                      <a:lnTo>
                        <a:pt x="11923" y="46682"/>
                      </a:lnTo>
                      <a:lnTo>
                        <a:pt x="11923" y="10986"/>
                      </a:lnTo>
                      <a:close/>
                    </a:path>
                  </a:pathLst>
                </a:custGeom>
                <a:solidFill>
                  <a:srgbClr val="2D5967"/>
                </a:solidFill>
                <a:ln w="6417" cap="flat">
                  <a:noFill/>
                  <a:prstDash val="solid"/>
                  <a:miter/>
                </a:ln>
              </p:spPr>
              <p:txBody>
                <a:bodyPr rtlCol="0" anchor="ctr"/>
                <a:lstStyle/>
                <a:p>
                  <a:endParaRPr lang="en-US" sz="810"/>
                </a:p>
              </p:txBody>
            </p:sp>
            <p:sp>
              <p:nvSpPr>
                <p:cNvPr id="152" name="Freeform: Shape 151">
                  <a:extLst>
                    <a:ext uri="{FF2B5EF4-FFF2-40B4-BE49-F238E27FC236}">
                      <a16:creationId xmlns:a16="http://schemas.microsoft.com/office/drawing/2014/main" id="{F619A1E9-1008-0C54-FE48-07AB26900918}"/>
                    </a:ext>
                  </a:extLst>
                </p:cNvPr>
                <p:cNvSpPr/>
                <p:nvPr/>
              </p:nvSpPr>
              <p:spPr>
                <a:xfrm>
                  <a:off x="6121906" y="1706478"/>
                  <a:ext cx="11935" cy="46682"/>
                </a:xfrm>
                <a:custGeom>
                  <a:avLst/>
                  <a:gdLst>
                    <a:gd name="connsiteX0" fmla="*/ 11935 w 11935"/>
                    <a:gd name="connsiteY0" fmla="*/ 46682 h 46682"/>
                    <a:gd name="connsiteX1" fmla="*/ 11935 w 11935"/>
                    <a:gd name="connsiteY1" fmla="*/ 10986 h 46682"/>
                    <a:gd name="connsiteX2" fmla="*/ 11935 w 11935"/>
                    <a:gd name="connsiteY2" fmla="*/ 0 h 46682"/>
                    <a:gd name="connsiteX3" fmla="*/ 5518 w 11935"/>
                    <a:gd name="connsiteY3" fmla="*/ 0 h 46682"/>
                    <a:gd name="connsiteX4" fmla="*/ 0 w 11935"/>
                    <a:gd name="connsiteY4" fmla="*/ 10986 h 46682"/>
                    <a:gd name="connsiteX5" fmla="*/ 0 w 11935"/>
                    <a:gd name="connsiteY5" fmla="*/ 46682 h 46682"/>
                    <a:gd name="connsiteX6" fmla="*/ 11935 w 11935"/>
                    <a:gd name="connsiteY6" fmla="*/ 46682 h 4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35" h="46682">
                      <a:moveTo>
                        <a:pt x="11935" y="46682"/>
                      </a:moveTo>
                      <a:lnTo>
                        <a:pt x="11935" y="10986"/>
                      </a:lnTo>
                      <a:lnTo>
                        <a:pt x="11935" y="0"/>
                      </a:lnTo>
                      <a:lnTo>
                        <a:pt x="5518" y="0"/>
                      </a:lnTo>
                      <a:lnTo>
                        <a:pt x="0" y="10986"/>
                      </a:lnTo>
                      <a:lnTo>
                        <a:pt x="0" y="46682"/>
                      </a:lnTo>
                      <a:lnTo>
                        <a:pt x="11935" y="46682"/>
                      </a:lnTo>
                      <a:close/>
                    </a:path>
                  </a:pathLst>
                </a:custGeom>
                <a:solidFill>
                  <a:srgbClr val="2D5967"/>
                </a:solidFill>
                <a:ln w="6417" cap="flat">
                  <a:noFill/>
                  <a:prstDash val="solid"/>
                  <a:miter/>
                </a:ln>
              </p:spPr>
              <p:txBody>
                <a:bodyPr rtlCol="0" anchor="ctr"/>
                <a:lstStyle/>
                <a:p>
                  <a:endParaRPr lang="en-US" sz="810"/>
                </a:p>
              </p:txBody>
            </p:sp>
          </p:grpSp>
        </p:grpSp>
        <p:sp>
          <p:nvSpPr>
            <p:cNvPr id="153" name="TextBox 152">
              <a:extLst>
                <a:ext uri="{FF2B5EF4-FFF2-40B4-BE49-F238E27FC236}">
                  <a16:creationId xmlns:a16="http://schemas.microsoft.com/office/drawing/2014/main" id="{B91048C8-4325-8E76-85EA-49EB9E783C9F}"/>
                </a:ext>
              </a:extLst>
            </p:cNvPr>
            <p:cNvSpPr txBox="1"/>
            <p:nvPr/>
          </p:nvSpPr>
          <p:spPr>
            <a:xfrm>
              <a:off x="5732583" y="1721737"/>
              <a:ext cx="72006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User Group</a:t>
              </a:r>
            </a:p>
          </p:txBody>
        </p:sp>
      </p:grpSp>
      <p:grpSp>
        <p:nvGrpSpPr>
          <p:cNvPr id="154" name="Graphic 3">
            <a:extLst>
              <a:ext uri="{FF2B5EF4-FFF2-40B4-BE49-F238E27FC236}">
                <a16:creationId xmlns:a16="http://schemas.microsoft.com/office/drawing/2014/main" id="{3F798440-C965-65B8-AEB8-DE8D8BCB9293}"/>
              </a:ext>
            </a:extLst>
          </p:cNvPr>
          <p:cNvGrpSpPr/>
          <p:nvPr/>
        </p:nvGrpSpPr>
        <p:grpSpPr>
          <a:xfrm>
            <a:off x="6534316" y="1377211"/>
            <a:ext cx="538930" cy="561508"/>
            <a:chOff x="6534316" y="1377211"/>
            <a:chExt cx="538930" cy="561508"/>
          </a:xfrm>
        </p:grpSpPr>
        <p:grpSp>
          <p:nvGrpSpPr>
            <p:cNvPr id="155" name="Graphic 3">
              <a:extLst>
                <a:ext uri="{FF2B5EF4-FFF2-40B4-BE49-F238E27FC236}">
                  <a16:creationId xmlns:a16="http://schemas.microsoft.com/office/drawing/2014/main" id="{ADA89AAB-3EC2-E2AD-B3B9-EA133B294AAF}"/>
                </a:ext>
              </a:extLst>
            </p:cNvPr>
            <p:cNvGrpSpPr/>
            <p:nvPr/>
          </p:nvGrpSpPr>
          <p:grpSpPr>
            <a:xfrm>
              <a:off x="6606826" y="1377211"/>
              <a:ext cx="385010" cy="385010"/>
              <a:chOff x="6606826" y="1377211"/>
              <a:chExt cx="385010" cy="385010"/>
            </a:xfrm>
          </p:grpSpPr>
          <p:grpSp>
            <p:nvGrpSpPr>
              <p:cNvPr id="156" name="Graphic 3">
                <a:extLst>
                  <a:ext uri="{FF2B5EF4-FFF2-40B4-BE49-F238E27FC236}">
                    <a16:creationId xmlns:a16="http://schemas.microsoft.com/office/drawing/2014/main" id="{CAF9B1B8-E279-4B10-5006-2072E3362CB1}"/>
                  </a:ext>
                </a:extLst>
              </p:cNvPr>
              <p:cNvGrpSpPr/>
              <p:nvPr/>
            </p:nvGrpSpPr>
            <p:grpSpPr>
              <a:xfrm>
                <a:off x="6606826" y="1377211"/>
                <a:ext cx="385010" cy="385010"/>
                <a:chOff x="6606826" y="1377211"/>
                <a:chExt cx="385010" cy="385010"/>
              </a:xfrm>
              <a:solidFill>
                <a:srgbClr val="FFFFFF"/>
              </a:solidFill>
            </p:grpSpPr>
            <p:grpSp>
              <p:nvGrpSpPr>
                <p:cNvPr id="157" name="Graphic 3">
                  <a:extLst>
                    <a:ext uri="{FF2B5EF4-FFF2-40B4-BE49-F238E27FC236}">
                      <a16:creationId xmlns:a16="http://schemas.microsoft.com/office/drawing/2014/main" id="{6FD5F472-5268-1E7B-9D02-D2AEDB92AD26}"/>
                    </a:ext>
                  </a:extLst>
                </p:cNvPr>
                <p:cNvGrpSpPr/>
                <p:nvPr/>
              </p:nvGrpSpPr>
              <p:grpSpPr>
                <a:xfrm>
                  <a:off x="6606826" y="1667801"/>
                  <a:ext cx="199370" cy="94419"/>
                  <a:chOff x="6606826" y="1667801"/>
                  <a:chExt cx="199370" cy="94419"/>
                </a:xfrm>
                <a:solidFill>
                  <a:srgbClr val="FFFFFF"/>
                </a:solidFill>
              </p:grpSpPr>
              <p:sp>
                <p:nvSpPr>
                  <p:cNvPr id="158" name="Freeform: Shape 157">
                    <a:extLst>
                      <a:ext uri="{FF2B5EF4-FFF2-40B4-BE49-F238E27FC236}">
                        <a16:creationId xmlns:a16="http://schemas.microsoft.com/office/drawing/2014/main" id="{87B744BC-47D0-A95F-5DEA-255450007A17}"/>
                      </a:ext>
                    </a:extLst>
                  </p:cNvPr>
                  <p:cNvSpPr/>
                  <p:nvPr/>
                </p:nvSpPr>
                <p:spPr>
                  <a:xfrm>
                    <a:off x="6611446" y="1671467"/>
                    <a:ext cx="191093" cy="86165"/>
                  </a:xfrm>
                  <a:custGeom>
                    <a:avLst/>
                    <a:gdLst>
                      <a:gd name="connsiteX0" fmla="*/ 0 w 191093"/>
                      <a:gd name="connsiteY0" fmla="*/ 86166 h 86165"/>
                      <a:gd name="connsiteX1" fmla="*/ 0 w 191093"/>
                      <a:gd name="connsiteY1" fmla="*/ 72421 h 86165"/>
                      <a:gd name="connsiteX2" fmla="*/ 13732 w 191093"/>
                      <a:gd name="connsiteY2" fmla="*/ 65087 h 86165"/>
                      <a:gd name="connsiteX3" fmla="*/ 13732 w 191093"/>
                      <a:gd name="connsiteY3" fmla="*/ 22918 h 86165"/>
                      <a:gd name="connsiteX4" fmla="*/ 36704 w 191093"/>
                      <a:gd name="connsiteY4" fmla="*/ 0 h 86165"/>
                      <a:gd name="connsiteX5" fmla="*/ 157084 w 191093"/>
                      <a:gd name="connsiteY5" fmla="*/ 0 h 86165"/>
                      <a:gd name="connsiteX6" fmla="*/ 180057 w 191093"/>
                      <a:gd name="connsiteY6" fmla="*/ 22918 h 86165"/>
                      <a:gd name="connsiteX7" fmla="*/ 180057 w 191093"/>
                      <a:gd name="connsiteY7" fmla="*/ 65087 h 86165"/>
                      <a:gd name="connsiteX8" fmla="*/ 191094 w 191093"/>
                      <a:gd name="connsiteY8" fmla="*/ 72421 h 86165"/>
                      <a:gd name="connsiteX9" fmla="*/ 191094 w 191093"/>
                      <a:gd name="connsiteY9" fmla="*/ 86166 h 86165"/>
                      <a:gd name="connsiteX10" fmla="*/ 0 w 191093"/>
                      <a:gd name="connsiteY10" fmla="*/ 86166 h 8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093" h="86165">
                        <a:moveTo>
                          <a:pt x="0" y="86166"/>
                        </a:moveTo>
                        <a:lnTo>
                          <a:pt x="0" y="72421"/>
                        </a:lnTo>
                        <a:lnTo>
                          <a:pt x="13732" y="65087"/>
                        </a:lnTo>
                        <a:lnTo>
                          <a:pt x="13732" y="22918"/>
                        </a:lnTo>
                        <a:cubicBezTo>
                          <a:pt x="13732" y="10084"/>
                          <a:pt x="23870" y="0"/>
                          <a:pt x="36704" y="0"/>
                        </a:cubicBezTo>
                        <a:lnTo>
                          <a:pt x="157084" y="0"/>
                        </a:lnTo>
                        <a:cubicBezTo>
                          <a:pt x="169982" y="0"/>
                          <a:pt x="180057" y="10084"/>
                          <a:pt x="180057" y="22918"/>
                        </a:cubicBezTo>
                        <a:lnTo>
                          <a:pt x="180057" y="65087"/>
                        </a:lnTo>
                        <a:lnTo>
                          <a:pt x="191094" y="72421"/>
                        </a:lnTo>
                        <a:lnTo>
                          <a:pt x="191094" y="86166"/>
                        </a:lnTo>
                        <a:lnTo>
                          <a:pt x="0" y="86166"/>
                        </a:lnTo>
                        <a:close/>
                      </a:path>
                    </a:pathLst>
                  </a:custGeom>
                  <a:solidFill>
                    <a:srgbClr val="FFFFFF"/>
                  </a:solidFill>
                  <a:ln w="6417" cap="flat">
                    <a:noFill/>
                    <a:prstDash val="solid"/>
                    <a:miter/>
                  </a:ln>
                </p:spPr>
                <p:txBody>
                  <a:bodyPr rtlCol="0" anchor="ctr"/>
                  <a:lstStyle/>
                  <a:p>
                    <a:endParaRPr lang="en-US" sz="810"/>
                  </a:p>
                </p:txBody>
              </p:sp>
              <p:sp>
                <p:nvSpPr>
                  <p:cNvPr id="159" name="Freeform: Shape 158">
                    <a:extLst>
                      <a:ext uri="{FF2B5EF4-FFF2-40B4-BE49-F238E27FC236}">
                        <a16:creationId xmlns:a16="http://schemas.microsoft.com/office/drawing/2014/main" id="{EDEC1D13-C33B-FC43-16D9-71C20F04F4D1}"/>
                      </a:ext>
                    </a:extLst>
                  </p:cNvPr>
                  <p:cNvSpPr/>
                  <p:nvPr/>
                </p:nvSpPr>
                <p:spPr>
                  <a:xfrm>
                    <a:off x="6606826" y="1667801"/>
                    <a:ext cx="199370" cy="94419"/>
                  </a:xfrm>
                  <a:custGeom>
                    <a:avLst/>
                    <a:gdLst>
                      <a:gd name="connsiteX0" fmla="*/ 160806 w 199370"/>
                      <a:gd name="connsiteY0" fmla="*/ 9167 h 94419"/>
                      <a:gd name="connsiteX1" fmla="*/ 179159 w 199370"/>
                      <a:gd name="connsiteY1" fmla="*/ 27501 h 94419"/>
                      <a:gd name="connsiteX2" fmla="*/ 179159 w 199370"/>
                      <a:gd name="connsiteY2" fmla="*/ 72417 h 94419"/>
                      <a:gd name="connsiteX3" fmla="*/ 190195 w 199370"/>
                      <a:gd name="connsiteY3" fmla="*/ 78833 h 94419"/>
                      <a:gd name="connsiteX4" fmla="*/ 190195 w 199370"/>
                      <a:gd name="connsiteY4" fmla="*/ 85250 h 94419"/>
                      <a:gd name="connsiteX5" fmla="*/ 9176 w 199370"/>
                      <a:gd name="connsiteY5" fmla="*/ 85250 h 94419"/>
                      <a:gd name="connsiteX6" fmla="*/ 9176 w 199370"/>
                      <a:gd name="connsiteY6" fmla="*/ 78833 h 94419"/>
                      <a:gd name="connsiteX7" fmla="*/ 22972 w 199370"/>
                      <a:gd name="connsiteY7" fmla="*/ 72417 h 94419"/>
                      <a:gd name="connsiteX8" fmla="*/ 22972 w 199370"/>
                      <a:gd name="connsiteY8" fmla="*/ 27501 h 94419"/>
                      <a:gd name="connsiteX9" fmla="*/ 41324 w 199370"/>
                      <a:gd name="connsiteY9" fmla="*/ 9167 h 94419"/>
                      <a:gd name="connsiteX10" fmla="*/ 160806 w 199370"/>
                      <a:gd name="connsiteY10" fmla="*/ 9167 h 94419"/>
                      <a:gd name="connsiteX11" fmla="*/ 160806 w 199370"/>
                      <a:gd name="connsiteY11" fmla="*/ 0 h 94419"/>
                      <a:gd name="connsiteX12" fmla="*/ 40426 w 199370"/>
                      <a:gd name="connsiteY12" fmla="*/ 0 h 94419"/>
                      <a:gd name="connsiteX13" fmla="*/ 12834 w 199370"/>
                      <a:gd name="connsiteY13" fmla="*/ 27501 h 94419"/>
                      <a:gd name="connsiteX14" fmla="*/ 12834 w 199370"/>
                      <a:gd name="connsiteY14" fmla="*/ 66917 h 94419"/>
                      <a:gd name="connsiteX15" fmla="*/ 4620 w 199370"/>
                      <a:gd name="connsiteY15" fmla="*/ 71505 h 94419"/>
                      <a:gd name="connsiteX16" fmla="*/ 0 w 199370"/>
                      <a:gd name="connsiteY16" fmla="*/ 72417 h 94419"/>
                      <a:gd name="connsiteX17" fmla="*/ 0 w 199370"/>
                      <a:gd name="connsiteY17" fmla="*/ 77922 h 94419"/>
                      <a:gd name="connsiteX18" fmla="*/ 0 w 199370"/>
                      <a:gd name="connsiteY18" fmla="*/ 85250 h 94419"/>
                      <a:gd name="connsiteX19" fmla="*/ 0 w 199370"/>
                      <a:gd name="connsiteY19" fmla="*/ 94420 h 94419"/>
                      <a:gd name="connsiteX20" fmla="*/ 9176 w 199370"/>
                      <a:gd name="connsiteY20" fmla="*/ 94420 h 94419"/>
                      <a:gd name="connsiteX21" fmla="*/ 190195 w 199370"/>
                      <a:gd name="connsiteY21" fmla="*/ 94420 h 94419"/>
                      <a:gd name="connsiteX22" fmla="*/ 199371 w 199370"/>
                      <a:gd name="connsiteY22" fmla="*/ 94420 h 94419"/>
                      <a:gd name="connsiteX23" fmla="*/ 199371 w 199370"/>
                      <a:gd name="connsiteY23" fmla="*/ 85250 h 94419"/>
                      <a:gd name="connsiteX24" fmla="*/ 199371 w 199370"/>
                      <a:gd name="connsiteY24" fmla="*/ 78833 h 94419"/>
                      <a:gd name="connsiteX25" fmla="*/ 199371 w 199370"/>
                      <a:gd name="connsiteY25" fmla="*/ 73334 h 94419"/>
                      <a:gd name="connsiteX26" fmla="*/ 194815 w 199370"/>
                      <a:gd name="connsiteY26" fmla="*/ 70588 h 94419"/>
                      <a:gd name="connsiteX27" fmla="*/ 187436 w 199370"/>
                      <a:gd name="connsiteY27" fmla="*/ 66000 h 94419"/>
                      <a:gd name="connsiteX28" fmla="*/ 187436 w 199370"/>
                      <a:gd name="connsiteY28" fmla="*/ 26584 h 94419"/>
                      <a:gd name="connsiteX29" fmla="*/ 160806 w 199370"/>
                      <a:gd name="connsiteY29" fmla="*/ 0 h 9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9370" h="94419">
                        <a:moveTo>
                          <a:pt x="160806" y="9167"/>
                        </a:moveTo>
                        <a:cubicBezTo>
                          <a:pt x="170881" y="9167"/>
                          <a:pt x="179159" y="17417"/>
                          <a:pt x="179159" y="27501"/>
                        </a:cubicBezTo>
                        <a:lnTo>
                          <a:pt x="179159" y="72417"/>
                        </a:lnTo>
                        <a:lnTo>
                          <a:pt x="190195" y="78833"/>
                        </a:lnTo>
                        <a:lnTo>
                          <a:pt x="190195" y="85250"/>
                        </a:lnTo>
                        <a:lnTo>
                          <a:pt x="9176" y="85250"/>
                        </a:lnTo>
                        <a:lnTo>
                          <a:pt x="9176" y="78833"/>
                        </a:lnTo>
                        <a:lnTo>
                          <a:pt x="22972" y="72417"/>
                        </a:lnTo>
                        <a:lnTo>
                          <a:pt x="22972" y="27501"/>
                        </a:lnTo>
                        <a:cubicBezTo>
                          <a:pt x="22972" y="17417"/>
                          <a:pt x="31250" y="9167"/>
                          <a:pt x="41324" y="9167"/>
                        </a:cubicBezTo>
                        <a:lnTo>
                          <a:pt x="160806" y="9167"/>
                        </a:lnTo>
                        <a:close/>
                        <a:moveTo>
                          <a:pt x="160806" y="0"/>
                        </a:moveTo>
                        <a:lnTo>
                          <a:pt x="40426" y="0"/>
                        </a:lnTo>
                        <a:cubicBezTo>
                          <a:pt x="25732" y="0"/>
                          <a:pt x="12834" y="11917"/>
                          <a:pt x="12834" y="27501"/>
                        </a:cubicBezTo>
                        <a:lnTo>
                          <a:pt x="12834" y="66917"/>
                        </a:lnTo>
                        <a:lnTo>
                          <a:pt x="4620" y="71505"/>
                        </a:lnTo>
                        <a:lnTo>
                          <a:pt x="0" y="72417"/>
                        </a:lnTo>
                        <a:lnTo>
                          <a:pt x="0" y="77922"/>
                        </a:lnTo>
                        <a:lnTo>
                          <a:pt x="0" y="85250"/>
                        </a:lnTo>
                        <a:lnTo>
                          <a:pt x="0" y="94420"/>
                        </a:lnTo>
                        <a:lnTo>
                          <a:pt x="9176" y="94420"/>
                        </a:lnTo>
                        <a:lnTo>
                          <a:pt x="190195" y="94420"/>
                        </a:lnTo>
                        <a:lnTo>
                          <a:pt x="199371" y="94420"/>
                        </a:lnTo>
                        <a:lnTo>
                          <a:pt x="199371" y="85250"/>
                        </a:lnTo>
                        <a:lnTo>
                          <a:pt x="199371" y="78833"/>
                        </a:lnTo>
                        <a:lnTo>
                          <a:pt x="199371" y="73334"/>
                        </a:lnTo>
                        <a:lnTo>
                          <a:pt x="194815" y="70588"/>
                        </a:lnTo>
                        <a:lnTo>
                          <a:pt x="187436" y="66000"/>
                        </a:lnTo>
                        <a:lnTo>
                          <a:pt x="187436" y="26584"/>
                        </a:lnTo>
                        <a:cubicBezTo>
                          <a:pt x="188398" y="11917"/>
                          <a:pt x="176399" y="0"/>
                          <a:pt x="160806" y="0"/>
                        </a:cubicBezTo>
                        <a:close/>
                      </a:path>
                    </a:pathLst>
                  </a:custGeom>
                  <a:solidFill>
                    <a:srgbClr val="FFFFFF"/>
                  </a:solidFill>
                  <a:ln w="6417" cap="flat">
                    <a:noFill/>
                    <a:prstDash val="solid"/>
                    <a:miter/>
                  </a:ln>
                </p:spPr>
                <p:txBody>
                  <a:bodyPr rtlCol="0" anchor="ctr"/>
                  <a:lstStyle/>
                  <a:p>
                    <a:endParaRPr lang="en-US" sz="810"/>
                  </a:p>
                </p:txBody>
              </p:sp>
            </p:grpSp>
            <p:grpSp>
              <p:nvGrpSpPr>
                <p:cNvPr id="226" name="Graphic 3">
                  <a:extLst>
                    <a:ext uri="{FF2B5EF4-FFF2-40B4-BE49-F238E27FC236}">
                      <a16:creationId xmlns:a16="http://schemas.microsoft.com/office/drawing/2014/main" id="{A368D50F-C597-6EBA-CE45-2AB41A6F314C}"/>
                    </a:ext>
                  </a:extLst>
                </p:cNvPr>
                <p:cNvGrpSpPr/>
                <p:nvPr/>
              </p:nvGrpSpPr>
              <p:grpSpPr>
                <a:xfrm>
                  <a:off x="6619259" y="1377211"/>
                  <a:ext cx="372578" cy="371259"/>
                  <a:chOff x="6619259" y="1377211"/>
                  <a:chExt cx="372578" cy="371259"/>
                </a:xfrm>
                <a:solidFill>
                  <a:srgbClr val="FFFFFF"/>
                </a:solidFill>
              </p:grpSpPr>
              <p:sp>
                <p:nvSpPr>
                  <p:cNvPr id="228" name="Freeform: Shape 227">
                    <a:extLst>
                      <a:ext uri="{FF2B5EF4-FFF2-40B4-BE49-F238E27FC236}">
                        <a16:creationId xmlns:a16="http://schemas.microsoft.com/office/drawing/2014/main" id="{A28B9DD6-A972-30FA-8DAF-2960B91022B6}"/>
                      </a:ext>
                    </a:extLst>
                  </p:cNvPr>
                  <p:cNvSpPr/>
                  <p:nvPr/>
                </p:nvSpPr>
                <p:spPr>
                  <a:xfrm>
                    <a:off x="6625210" y="1381795"/>
                    <a:ext cx="362006" cy="361175"/>
                  </a:xfrm>
                  <a:custGeom>
                    <a:avLst/>
                    <a:gdLst>
                      <a:gd name="connsiteX0" fmla="*/ 300469 w 362006"/>
                      <a:gd name="connsiteY0" fmla="*/ 348342 h 361175"/>
                      <a:gd name="connsiteX1" fmla="*/ 201264 w 362006"/>
                      <a:gd name="connsiteY1" fmla="*/ 250256 h 361175"/>
                      <a:gd name="connsiteX2" fmla="*/ 148839 w 362006"/>
                      <a:gd name="connsiteY2" fmla="*/ 192505 h 361175"/>
                      <a:gd name="connsiteX3" fmla="*/ 128626 w 362006"/>
                      <a:gd name="connsiteY3" fmla="*/ 212672 h 361175"/>
                      <a:gd name="connsiteX4" fmla="*/ 124968 w 362006"/>
                      <a:gd name="connsiteY4" fmla="*/ 235589 h 361175"/>
                      <a:gd name="connsiteX5" fmla="*/ 114830 w 362006"/>
                      <a:gd name="connsiteY5" fmla="*/ 245673 h 361175"/>
                      <a:gd name="connsiteX6" fmla="*/ 101098 w 362006"/>
                      <a:gd name="connsiteY6" fmla="*/ 251173 h 361175"/>
                      <a:gd name="connsiteX7" fmla="*/ 87301 w 362006"/>
                      <a:gd name="connsiteY7" fmla="*/ 245673 h 361175"/>
                      <a:gd name="connsiteX8" fmla="*/ 5486 w 362006"/>
                      <a:gd name="connsiteY8" fmla="*/ 164088 h 361175"/>
                      <a:gd name="connsiteX9" fmla="*/ 5486 w 362006"/>
                      <a:gd name="connsiteY9" fmla="*/ 135670 h 361175"/>
                      <a:gd name="connsiteX10" fmla="*/ 15626 w 362006"/>
                      <a:gd name="connsiteY10" fmla="*/ 125587 h 361175"/>
                      <a:gd name="connsiteX11" fmla="*/ 29421 w 362006"/>
                      <a:gd name="connsiteY11" fmla="*/ 120086 h 361175"/>
                      <a:gd name="connsiteX12" fmla="*/ 37699 w 362006"/>
                      <a:gd name="connsiteY12" fmla="*/ 121920 h 361175"/>
                      <a:gd name="connsiteX13" fmla="*/ 121311 w 362006"/>
                      <a:gd name="connsiteY13" fmla="*/ 38501 h 361175"/>
                      <a:gd name="connsiteX14" fmla="*/ 124968 w 362006"/>
                      <a:gd name="connsiteY14" fmla="*/ 15583 h 361175"/>
                      <a:gd name="connsiteX15" fmla="*/ 135043 w 362006"/>
                      <a:gd name="connsiteY15" fmla="*/ 5500 h 361175"/>
                      <a:gd name="connsiteX16" fmla="*/ 148839 w 362006"/>
                      <a:gd name="connsiteY16" fmla="*/ 0 h 361175"/>
                      <a:gd name="connsiteX17" fmla="*/ 162635 w 362006"/>
                      <a:gd name="connsiteY17" fmla="*/ 5500 h 361175"/>
                      <a:gd name="connsiteX18" fmla="*/ 244450 w 362006"/>
                      <a:gd name="connsiteY18" fmla="*/ 87086 h 361175"/>
                      <a:gd name="connsiteX19" fmla="*/ 244450 w 362006"/>
                      <a:gd name="connsiteY19" fmla="*/ 115503 h 361175"/>
                      <a:gd name="connsiteX20" fmla="*/ 234311 w 362006"/>
                      <a:gd name="connsiteY20" fmla="*/ 125587 h 361175"/>
                      <a:gd name="connsiteX21" fmla="*/ 220515 w 362006"/>
                      <a:gd name="connsiteY21" fmla="*/ 131086 h 361175"/>
                      <a:gd name="connsiteX22" fmla="*/ 211339 w 362006"/>
                      <a:gd name="connsiteY22" fmla="*/ 129253 h 361175"/>
                      <a:gd name="connsiteX23" fmla="*/ 191126 w 362006"/>
                      <a:gd name="connsiteY23" fmla="*/ 149421 h 361175"/>
                      <a:gd name="connsiteX24" fmla="*/ 249905 w 362006"/>
                      <a:gd name="connsiteY24" fmla="*/ 199838 h 361175"/>
                      <a:gd name="connsiteX25" fmla="*/ 349173 w 362006"/>
                      <a:gd name="connsiteY25" fmla="*/ 298841 h 361175"/>
                      <a:gd name="connsiteX26" fmla="*/ 362007 w 362006"/>
                      <a:gd name="connsiteY26" fmla="*/ 315342 h 361175"/>
                      <a:gd name="connsiteX27" fmla="*/ 355590 w 362006"/>
                      <a:gd name="connsiteY27" fmla="*/ 332756 h 361175"/>
                      <a:gd name="connsiteX28" fmla="*/ 333580 w 362006"/>
                      <a:gd name="connsiteY28" fmla="*/ 354759 h 361175"/>
                      <a:gd name="connsiteX29" fmla="*/ 316062 w 362006"/>
                      <a:gd name="connsiteY29" fmla="*/ 361176 h 361175"/>
                      <a:gd name="connsiteX30" fmla="*/ 300469 w 362006"/>
                      <a:gd name="connsiteY30" fmla="*/ 348342 h 36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2006" h="361175">
                        <a:moveTo>
                          <a:pt x="300469" y="348342"/>
                        </a:moveTo>
                        <a:lnTo>
                          <a:pt x="201264" y="250256"/>
                        </a:lnTo>
                        <a:lnTo>
                          <a:pt x="148839" y="192505"/>
                        </a:lnTo>
                        <a:lnTo>
                          <a:pt x="128626" y="212672"/>
                        </a:lnTo>
                        <a:cubicBezTo>
                          <a:pt x="132348" y="220006"/>
                          <a:pt x="130486" y="229172"/>
                          <a:pt x="124968" y="235589"/>
                        </a:cubicBezTo>
                        <a:lnTo>
                          <a:pt x="114830" y="245673"/>
                        </a:lnTo>
                        <a:cubicBezTo>
                          <a:pt x="111172" y="249340"/>
                          <a:pt x="106616" y="251173"/>
                          <a:pt x="101098" y="251173"/>
                        </a:cubicBezTo>
                        <a:cubicBezTo>
                          <a:pt x="95579" y="251173"/>
                          <a:pt x="90959" y="249340"/>
                          <a:pt x="87301" y="245673"/>
                        </a:cubicBezTo>
                        <a:lnTo>
                          <a:pt x="5486" y="164088"/>
                        </a:lnTo>
                        <a:cubicBezTo>
                          <a:pt x="-1829" y="156754"/>
                          <a:pt x="-1829" y="143920"/>
                          <a:pt x="5486" y="135670"/>
                        </a:cubicBezTo>
                        <a:lnTo>
                          <a:pt x="15626" y="125587"/>
                        </a:lnTo>
                        <a:cubicBezTo>
                          <a:pt x="19283" y="121920"/>
                          <a:pt x="23903" y="120086"/>
                          <a:pt x="29421" y="120086"/>
                        </a:cubicBezTo>
                        <a:cubicBezTo>
                          <a:pt x="32181" y="120086"/>
                          <a:pt x="35838" y="121003"/>
                          <a:pt x="37699" y="121920"/>
                        </a:cubicBezTo>
                        <a:lnTo>
                          <a:pt x="121311" y="38501"/>
                        </a:lnTo>
                        <a:cubicBezTo>
                          <a:pt x="117589" y="31167"/>
                          <a:pt x="119450" y="22000"/>
                          <a:pt x="124968" y="15583"/>
                        </a:cubicBezTo>
                        <a:lnTo>
                          <a:pt x="135043" y="5500"/>
                        </a:lnTo>
                        <a:cubicBezTo>
                          <a:pt x="138764" y="1833"/>
                          <a:pt x="144283" y="0"/>
                          <a:pt x="148839" y="0"/>
                        </a:cubicBezTo>
                        <a:cubicBezTo>
                          <a:pt x="153459" y="0"/>
                          <a:pt x="158978" y="1833"/>
                          <a:pt x="162635" y="5500"/>
                        </a:cubicBezTo>
                        <a:lnTo>
                          <a:pt x="244450" y="87086"/>
                        </a:lnTo>
                        <a:cubicBezTo>
                          <a:pt x="251765" y="94419"/>
                          <a:pt x="251765" y="107252"/>
                          <a:pt x="244450" y="115503"/>
                        </a:cubicBezTo>
                        <a:lnTo>
                          <a:pt x="234311" y="125587"/>
                        </a:lnTo>
                        <a:cubicBezTo>
                          <a:pt x="230654" y="129253"/>
                          <a:pt x="225135" y="131086"/>
                          <a:pt x="220515" y="131086"/>
                        </a:cubicBezTo>
                        <a:cubicBezTo>
                          <a:pt x="217756" y="131086"/>
                          <a:pt x="214098" y="130170"/>
                          <a:pt x="211339" y="129253"/>
                        </a:cubicBezTo>
                        <a:lnTo>
                          <a:pt x="191126" y="149421"/>
                        </a:lnTo>
                        <a:lnTo>
                          <a:pt x="249905" y="199838"/>
                        </a:lnTo>
                        <a:lnTo>
                          <a:pt x="349173" y="298841"/>
                        </a:lnTo>
                        <a:lnTo>
                          <a:pt x="362007" y="315342"/>
                        </a:lnTo>
                        <a:lnTo>
                          <a:pt x="355590" y="332756"/>
                        </a:lnTo>
                        <a:lnTo>
                          <a:pt x="333580" y="354759"/>
                        </a:lnTo>
                        <a:lnTo>
                          <a:pt x="316062" y="361176"/>
                        </a:lnTo>
                        <a:lnTo>
                          <a:pt x="300469" y="348342"/>
                        </a:lnTo>
                        <a:close/>
                      </a:path>
                    </a:pathLst>
                  </a:custGeom>
                  <a:solidFill>
                    <a:srgbClr val="FFFFFF"/>
                  </a:solidFill>
                  <a:ln w="6417" cap="flat">
                    <a:noFill/>
                    <a:prstDash val="solid"/>
                    <a:miter/>
                  </a:ln>
                </p:spPr>
                <p:txBody>
                  <a:bodyPr rtlCol="0" anchor="ctr"/>
                  <a:lstStyle/>
                  <a:p>
                    <a:endParaRPr lang="en-US" sz="810"/>
                  </a:p>
                </p:txBody>
              </p:sp>
              <p:sp>
                <p:nvSpPr>
                  <p:cNvPr id="229" name="Freeform: Shape 228">
                    <a:extLst>
                      <a:ext uri="{FF2B5EF4-FFF2-40B4-BE49-F238E27FC236}">
                        <a16:creationId xmlns:a16="http://schemas.microsoft.com/office/drawing/2014/main" id="{65E8EAB2-8D13-B156-75F7-676D0774F3D8}"/>
                      </a:ext>
                    </a:extLst>
                  </p:cNvPr>
                  <p:cNvSpPr/>
                  <p:nvPr/>
                </p:nvSpPr>
                <p:spPr>
                  <a:xfrm>
                    <a:off x="6619259" y="1377211"/>
                    <a:ext cx="372578" cy="371259"/>
                  </a:xfrm>
                  <a:custGeom>
                    <a:avLst/>
                    <a:gdLst>
                      <a:gd name="connsiteX0" fmla="*/ 154791 w 372578"/>
                      <a:gd name="connsiteY0" fmla="*/ 9167 h 371259"/>
                      <a:gd name="connsiteX1" fmla="*/ 165828 w 372578"/>
                      <a:gd name="connsiteY1" fmla="*/ 13751 h 371259"/>
                      <a:gd name="connsiteX2" fmla="*/ 247642 w 372578"/>
                      <a:gd name="connsiteY2" fmla="*/ 95336 h 371259"/>
                      <a:gd name="connsiteX3" fmla="*/ 247642 w 372578"/>
                      <a:gd name="connsiteY3" fmla="*/ 117336 h 371259"/>
                      <a:gd name="connsiteX4" fmla="*/ 237503 w 372578"/>
                      <a:gd name="connsiteY4" fmla="*/ 127420 h 371259"/>
                      <a:gd name="connsiteX5" fmla="*/ 226466 w 372578"/>
                      <a:gd name="connsiteY5" fmla="*/ 132003 h 371259"/>
                      <a:gd name="connsiteX6" fmla="*/ 217291 w 372578"/>
                      <a:gd name="connsiteY6" fmla="*/ 128337 h 371259"/>
                      <a:gd name="connsiteX7" fmla="*/ 189698 w 372578"/>
                      <a:gd name="connsiteY7" fmla="*/ 154921 h 371259"/>
                      <a:gd name="connsiteX8" fmla="*/ 253097 w 372578"/>
                      <a:gd name="connsiteY8" fmla="*/ 209006 h 371259"/>
                      <a:gd name="connsiteX9" fmla="*/ 351466 w 372578"/>
                      <a:gd name="connsiteY9" fmla="*/ 307091 h 371259"/>
                      <a:gd name="connsiteX10" fmla="*/ 362440 w 372578"/>
                      <a:gd name="connsiteY10" fmla="*/ 320842 h 371259"/>
                      <a:gd name="connsiteX11" fmla="*/ 357883 w 372578"/>
                      <a:gd name="connsiteY11" fmla="*/ 335511 h 371259"/>
                      <a:gd name="connsiteX12" fmla="*/ 336772 w 372578"/>
                      <a:gd name="connsiteY12" fmla="*/ 355679 h 371259"/>
                      <a:gd name="connsiteX13" fmla="*/ 322013 w 372578"/>
                      <a:gd name="connsiteY13" fmla="*/ 360261 h 371259"/>
                      <a:gd name="connsiteX14" fmla="*/ 309180 w 372578"/>
                      <a:gd name="connsiteY14" fmla="*/ 350173 h 371259"/>
                      <a:gd name="connsiteX15" fmla="*/ 209911 w 372578"/>
                      <a:gd name="connsiteY15" fmla="*/ 251173 h 371259"/>
                      <a:gd name="connsiteX16" fmla="*/ 154791 w 372578"/>
                      <a:gd name="connsiteY16" fmla="*/ 189755 h 371259"/>
                      <a:gd name="connsiteX17" fmla="*/ 128161 w 372578"/>
                      <a:gd name="connsiteY17" fmla="*/ 216339 h 371259"/>
                      <a:gd name="connsiteX18" fmla="*/ 127262 w 372578"/>
                      <a:gd name="connsiteY18" fmla="*/ 236506 h 371259"/>
                      <a:gd name="connsiteX19" fmla="*/ 116226 w 372578"/>
                      <a:gd name="connsiteY19" fmla="*/ 246590 h 371259"/>
                      <a:gd name="connsiteX20" fmla="*/ 105188 w 372578"/>
                      <a:gd name="connsiteY20" fmla="*/ 251173 h 371259"/>
                      <a:gd name="connsiteX21" fmla="*/ 94151 w 372578"/>
                      <a:gd name="connsiteY21" fmla="*/ 246590 h 371259"/>
                      <a:gd name="connsiteX22" fmla="*/ 12401 w 372578"/>
                      <a:gd name="connsiteY22" fmla="*/ 165005 h 371259"/>
                      <a:gd name="connsiteX23" fmla="*/ 12401 w 372578"/>
                      <a:gd name="connsiteY23" fmla="*/ 143004 h 371259"/>
                      <a:gd name="connsiteX24" fmla="*/ 22475 w 372578"/>
                      <a:gd name="connsiteY24" fmla="*/ 132920 h 371259"/>
                      <a:gd name="connsiteX25" fmla="*/ 33512 w 372578"/>
                      <a:gd name="connsiteY25" fmla="*/ 128337 h 371259"/>
                      <a:gd name="connsiteX26" fmla="*/ 42688 w 372578"/>
                      <a:gd name="connsiteY26" fmla="*/ 132003 h 371259"/>
                      <a:gd name="connsiteX27" fmla="*/ 131818 w 372578"/>
                      <a:gd name="connsiteY27" fmla="*/ 43085 h 371259"/>
                      <a:gd name="connsiteX28" fmla="*/ 132781 w 372578"/>
                      <a:gd name="connsiteY28" fmla="*/ 22917 h 371259"/>
                      <a:gd name="connsiteX29" fmla="*/ 143753 w 372578"/>
                      <a:gd name="connsiteY29" fmla="*/ 13751 h 371259"/>
                      <a:gd name="connsiteX30" fmla="*/ 154791 w 372578"/>
                      <a:gd name="connsiteY30" fmla="*/ 9167 h 371259"/>
                      <a:gd name="connsiteX31" fmla="*/ 154791 w 372578"/>
                      <a:gd name="connsiteY31" fmla="*/ 0 h 371259"/>
                      <a:gd name="connsiteX32" fmla="*/ 137336 w 372578"/>
                      <a:gd name="connsiteY32" fmla="*/ 7334 h 371259"/>
                      <a:gd name="connsiteX33" fmla="*/ 127262 w 372578"/>
                      <a:gd name="connsiteY33" fmla="*/ 17417 h 371259"/>
                      <a:gd name="connsiteX34" fmla="*/ 121744 w 372578"/>
                      <a:gd name="connsiteY34" fmla="*/ 42168 h 371259"/>
                      <a:gd name="connsiteX35" fmla="*/ 42688 w 372578"/>
                      <a:gd name="connsiteY35" fmla="*/ 121003 h 371259"/>
                      <a:gd name="connsiteX36" fmla="*/ 35373 w 372578"/>
                      <a:gd name="connsiteY36" fmla="*/ 120087 h 371259"/>
                      <a:gd name="connsiteX37" fmla="*/ 17919 w 372578"/>
                      <a:gd name="connsiteY37" fmla="*/ 127420 h 371259"/>
                      <a:gd name="connsiteX38" fmla="*/ 6882 w 372578"/>
                      <a:gd name="connsiteY38" fmla="*/ 137504 h 371259"/>
                      <a:gd name="connsiteX39" fmla="*/ 6882 w 372578"/>
                      <a:gd name="connsiteY39" fmla="*/ 172338 h 371259"/>
                      <a:gd name="connsiteX40" fmla="*/ 88633 w 372578"/>
                      <a:gd name="connsiteY40" fmla="*/ 253923 h 371259"/>
                      <a:gd name="connsiteX41" fmla="*/ 106086 w 372578"/>
                      <a:gd name="connsiteY41" fmla="*/ 261257 h 371259"/>
                      <a:gd name="connsiteX42" fmla="*/ 123540 w 372578"/>
                      <a:gd name="connsiteY42" fmla="*/ 253923 h 371259"/>
                      <a:gd name="connsiteX43" fmla="*/ 133679 w 372578"/>
                      <a:gd name="connsiteY43" fmla="*/ 243840 h 371259"/>
                      <a:gd name="connsiteX44" fmla="*/ 140096 w 372578"/>
                      <a:gd name="connsiteY44" fmla="*/ 219089 h 371259"/>
                      <a:gd name="connsiteX45" fmla="*/ 154791 w 372578"/>
                      <a:gd name="connsiteY45" fmla="*/ 204422 h 371259"/>
                      <a:gd name="connsiteX46" fmla="*/ 203494 w 372578"/>
                      <a:gd name="connsiteY46" fmla="*/ 258507 h 371259"/>
                      <a:gd name="connsiteX47" fmla="*/ 302763 w 372578"/>
                      <a:gd name="connsiteY47" fmla="*/ 357508 h 371259"/>
                      <a:gd name="connsiteX48" fmla="*/ 316559 w 372578"/>
                      <a:gd name="connsiteY48" fmla="*/ 368513 h 371259"/>
                      <a:gd name="connsiteX49" fmla="*/ 320216 w 372578"/>
                      <a:gd name="connsiteY49" fmla="*/ 371259 h 371259"/>
                      <a:gd name="connsiteX50" fmla="*/ 324773 w 372578"/>
                      <a:gd name="connsiteY50" fmla="*/ 369424 h 371259"/>
                      <a:gd name="connsiteX51" fmla="*/ 339531 w 372578"/>
                      <a:gd name="connsiteY51" fmla="*/ 364842 h 371259"/>
                      <a:gd name="connsiteX52" fmla="*/ 341328 w 372578"/>
                      <a:gd name="connsiteY52" fmla="*/ 363925 h 371259"/>
                      <a:gd name="connsiteX53" fmla="*/ 343189 w 372578"/>
                      <a:gd name="connsiteY53" fmla="*/ 362096 h 371259"/>
                      <a:gd name="connsiteX54" fmla="*/ 363402 w 372578"/>
                      <a:gd name="connsiteY54" fmla="*/ 341928 h 371259"/>
                      <a:gd name="connsiteX55" fmla="*/ 365199 w 372578"/>
                      <a:gd name="connsiteY55" fmla="*/ 340093 h 371259"/>
                      <a:gd name="connsiteX56" fmla="*/ 366161 w 372578"/>
                      <a:gd name="connsiteY56" fmla="*/ 338257 h 371259"/>
                      <a:gd name="connsiteX57" fmla="*/ 370717 w 372578"/>
                      <a:gd name="connsiteY57" fmla="*/ 323595 h 371259"/>
                      <a:gd name="connsiteX58" fmla="*/ 372578 w 372578"/>
                      <a:gd name="connsiteY58" fmla="*/ 319009 h 371259"/>
                      <a:gd name="connsiteX59" fmla="*/ 369819 w 372578"/>
                      <a:gd name="connsiteY59" fmla="*/ 315342 h 371259"/>
                      <a:gd name="connsiteX60" fmla="*/ 358782 w 372578"/>
                      <a:gd name="connsiteY60" fmla="*/ 301592 h 371259"/>
                      <a:gd name="connsiteX61" fmla="*/ 259578 w 372578"/>
                      <a:gd name="connsiteY61" fmla="*/ 201672 h 371259"/>
                      <a:gd name="connsiteX62" fmla="*/ 204393 w 372578"/>
                      <a:gd name="connsiteY62" fmla="*/ 154004 h 371259"/>
                      <a:gd name="connsiteX63" fmla="*/ 219151 w 372578"/>
                      <a:gd name="connsiteY63" fmla="*/ 139337 h 371259"/>
                      <a:gd name="connsiteX64" fmla="*/ 226466 w 372578"/>
                      <a:gd name="connsiteY64" fmla="*/ 140254 h 371259"/>
                      <a:gd name="connsiteX65" fmla="*/ 243920 w 372578"/>
                      <a:gd name="connsiteY65" fmla="*/ 132920 h 371259"/>
                      <a:gd name="connsiteX66" fmla="*/ 254059 w 372578"/>
                      <a:gd name="connsiteY66" fmla="*/ 122837 h 371259"/>
                      <a:gd name="connsiteX67" fmla="*/ 254059 w 372578"/>
                      <a:gd name="connsiteY67" fmla="*/ 88002 h 371259"/>
                      <a:gd name="connsiteX68" fmla="*/ 172244 w 372578"/>
                      <a:gd name="connsiteY68" fmla="*/ 6417 h 371259"/>
                      <a:gd name="connsiteX69" fmla="*/ 154791 w 372578"/>
                      <a:gd name="connsiteY69" fmla="*/ 0 h 37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72578" h="371259">
                        <a:moveTo>
                          <a:pt x="154791" y="9167"/>
                        </a:moveTo>
                        <a:cubicBezTo>
                          <a:pt x="158512" y="9167"/>
                          <a:pt x="163068" y="11000"/>
                          <a:pt x="165828" y="13751"/>
                        </a:cubicBezTo>
                        <a:lnTo>
                          <a:pt x="247642" y="95336"/>
                        </a:lnTo>
                        <a:cubicBezTo>
                          <a:pt x="253097" y="100836"/>
                          <a:pt x="253097" y="110920"/>
                          <a:pt x="247642" y="117336"/>
                        </a:cubicBezTo>
                        <a:lnTo>
                          <a:pt x="237503" y="127420"/>
                        </a:lnTo>
                        <a:cubicBezTo>
                          <a:pt x="234744" y="130170"/>
                          <a:pt x="230125" y="132003"/>
                          <a:pt x="226466" y="132003"/>
                        </a:cubicBezTo>
                        <a:cubicBezTo>
                          <a:pt x="222809" y="132003"/>
                          <a:pt x="220050" y="131087"/>
                          <a:pt x="217291" y="128337"/>
                        </a:cubicBezTo>
                        <a:lnTo>
                          <a:pt x="189698" y="154921"/>
                        </a:lnTo>
                        <a:lnTo>
                          <a:pt x="253097" y="209006"/>
                        </a:lnTo>
                        <a:lnTo>
                          <a:pt x="351466" y="307091"/>
                        </a:lnTo>
                        <a:lnTo>
                          <a:pt x="362440" y="320842"/>
                        </a:lnTo>
                        <a:lnTo>
                          <a:pt x="357883" y="335511"/>
                        </a:lnTo>
                        <a:lnTo>
                          <a:pt x="336772" y="355679"/>
                        </a:lnTo>
                        <a:lnTo>
                          <a:pt x="322013" y="360261"/>
                        </a:lnTo>
                        <a:lnTo>
                          <a:pt x="309180" y="350173"/>
                        </a:lnTo>
                        <a:lnTo>
                          <a:pt x="209911" y="251173"/>
                        </a:lnTo>
                        <a:lnTo>
                          <a:pt x="154791" y="189755"/>
                        </a:lnTo>
                        <a:lnTo>
                          <a:pt x="128161" y="216339"/>
                        </a:lnTo>
                        <a:cubicBezTo>
                          <a:pt x="132781" y="221839"/>
                          <a:pt x="132781" y="231006"/>
                          <a:pt x="127262" y="236506"/>
                        </a:cubicBezTo>
                        <a:lnTo>
                          <a:pt x="116226" y="246590"/>
                        </a:lnTo>
                        <a:cubicBezTo>
                          <a:pt x="113466" y="249340"/>
                          <a:pt x="108846" y="251173"/>
                          <a:pt x="105188" y="251173"/>
                        </a:cubicBezTo>
                        <a:cubicBezTo>
                          <a:pt x="101531" y="251173"/>
                          <a:pt x="96911" y="249340"/>
                          <a:pt x="94151" y="246590"/>
                        </a:cubicBezTo>
                        <a:lnTo>
                          <a:pt x="12401" y="165005"/>
                        </a:lnTo>
                        <a:cubicBezTo>
                          <a:pt x="5920" y="159504"/>
                          <a:pt x="5920" y="149421"/>
                          <a:pt x="12401" y="143004"/>
                        </a:cubicBezTo>
                        <a:lnTo>
                          <a:pt x="22475" y="132920"/>
                        </a:lnTo>
                        <a:cubicBezTo>
                          <a:pt x="25234" y="130170"/>
                          <a:pt x="29854" y="128337"/>
                          <a:pt x="33512" y="128337"/>
                        </a:cubicBezTo>
                        <a:cubicBezTo>
                          <a:pt x="37170" y="128337"/>
                          <a:pt x="39929" y="129254"/>
                          <a:pt x="42688" y="132003"/>
                        </a:cubicBezTo>
                        <a:lnTo>
                          <a:pt x="131818" y="43085"/>
                        </a:lnTo>
                        <a:cubicBezTo>
                          <a:pt x="127262" y="36668"/>
                          <a:pt x="127262" y="28418"/>
                          <a:pt x="132781" y="22917"/>
                        </a:cubicBezTo>
                        <a:lnTo>
                          <a:pt x="143753" y="13751"/>
                        </a:lnTo>
                        <a:cubicBezTo>
                          <a:pt x="147476" y="11000"/>
                          <a:pt x="151133" y="9167"/>
                          <a:pt x="154791" y="9167"/>
                        </a:cubicBezTo>
                        <a:close/>
                        <a:moveTo>
                          <a:pt x="154791" y="0"/>
                        </a:moveTo>
                        <a:cubicBezTo>
                          <a:pt x="148374" y="0"/>
                          <a:pt x="141957" y="2750"/>
                          <a:pt x="137336" y="7334"/>
                        </a:cubicBezTo>
                        <a:lnTo>
                          <a:pt x="127262" y="17417"/>
                        </a:lnTo>
                        <a:cubicBezTo>
                          <a:pt x="120781" y="23834"/>
                          <a:pt x="118984" y="33918"/>
                          <a:pt x="121744" y="42168"/>
                        </a:cubicBezTo>
                        <a:lnTo>
                          <a:pt x="42688" y="121003"/>
                        </a:lnTo>
                        <a:cubicBezTo>
                          <a:pt x="39929" y="120087"/>
                          <a:pt x="37170" y="120087"/>
                          <a:pt x="35373" y="120087"/>
                        </a:cubicBezTo>
                        <a:cubicBezTo>
                          <a:pt x="28892" y="120087"/>
                          <a:pt x="22475" y="122837"/>
                          <a:pt x="17919" y="127420"/>
                        </a:cubicBezTo>
                        <a:lnTo>
                          <a:pt x="6882" y="137504"/>
                        </a:lnTo>
                        <a:cubicBezTo>
                          <a:pt x="-2294" y="146670"/>
                          <a:pt x="-2294" y="162254"/>
                          <a:pt x="6882" y="172338"/>
                        </a:cubicBezTo>
                        <a:lnTo>
                          <a:pt x="88633" y="253923"/>
                        </a:lnTo>
                        <a:cubicBezTo>
                          <a:pt x="93253" y="258507"/>
                          <a:pt x="99670" y="261257"/>
                          <a:pt x="106086" y="261257"/>
                        </a:cubicBezTo>
                        <a:cubicBezTo>
                          <a:pt x="112568" y="261257"/>
                          <a:pt x="118984" y="258507"/>
                          <a:pt x="123540" y="253923"/>
                        </a:cubicBezTo>
                        <a:lnTo>
                          <a:pt x="133679" y="243840"/>
                        </a:lnTo>
                        <a:cubicBezTo>
                          <a:pt x="140096" y="237423"/>
                          <a:pt x="141957" y="227340"/>
                          <a:pt x="140096" y="219089"/>
                        </a:cubicBezTo>
                        <a:lnTo>
                          <a:pt x="154791" y="204422"/>
                        </a:lnTo>
                        <a:lnTo>
                          <a:pt x="203494" y="258507"/>
                        </a:lnTo>
                        <a:lnTo>
                          <a:pt x="302763" y="357508"/>
                        </a:lnTo>
                        <a:lnTo>
                          <a:pt x="316559" y="368513"/>
                        </a:lnTo>
                        <a:lnTo>
                          <a:pt x="320216" y="371259"/>
                        </a:lnTo>
                        <a:lnTo>
                          <a:pt x="324773" y="369424"/>
                        </a:lnTo>
                        <a:lnTo>
                          <a:pt x="339531" y="364842"/>
                        </a:lnTo>
                        <a:lnTo>
                          <a:pt x="341328" y="363925"/>
                        </a:lnTo>
                        <a:lnTo>
                          <a:pt x="343189" y="362096"/>
                        </a:lnTo>
                        <a:lnTo>
                          <a:pt x="363402" y="341928"/>
                        </a:lnTo>
                        <a:lnTo>
                          <a:pt x="365199" y="340093"/>
                        </a:lnTo>
                        <a:lnTo>
                          <a:pt x="366161" y="338257"/>
                        </a:lnTo>
                        <a:lnTo>
                          <a:pt x="370717" y="323595"/>
                        </a:lnTo>
                        <a:lnTo>
                          <a:pt x="372578" y="319009"/>
                        </a:lnTo>
                        <a:lnTo>
                          <a:pt x="369819" y="315342"/>
                        </a:lnTo>
                        <a:lnTo>
                          <a:pt x="358782" y="301592"/>
                        </a:lnTo>
                        <a:lnTo>
                          <a:pt x="259578" y="201672"/>
                        </a:lnTo>
                        <a:lnTo>
                          <a:pt x="204393" y="154004"/>
                        </a:lnTo>
                        <a:lnTo>
                          <a:pt x="219151" y="139337"/>
                        </a:lnTo>
                        <a:cubicBezTo>
                          <a:pt x="221911" y="140254"/>
                          <a:pt x="223708" y="140254"/>
                          <a:pt x="226466" y="140254"/>
                        </a:cubicBezTo>
                        <a:cubicBezTo>
                          <a:pt x="232883" y="140254"/>
                          <a:pt x="239364" y="137504"/>
                          <a:pt x="243920" y="132920"/>
                        </a:cubicBezTo>
                        <a:lnTo>
                          <a:pt x="254059" y="122837"/>
                        </a:lnTo>
                        <a:cubicBezTo>
                          <a:pt x="263235" y="113670"/>
                          <a:pt x="263235" y="98086"/>
                          <a:pt x="254059" y="88002"/>
                        </a:cubicBezTo>
                        <a:lnTo>
                          <a:pt x="172244" y="6417"/>
                        </a:lnTo>
                        <a:cubicBezTo>
                          <a:pt x="167688" y="2750"/>
                          <a:pt x="161208" y="0"/>
                          <a:pt x="154791"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231" name="Graphic 3">
                <a:extLst>
                  <a:ext uri="{FF2B5EF4-FFF2-40B4-BE49-F238E27FC236}">
                    <a16:creationId xmlns:a16="http://schemas.microsoft.com/office/drawing/2014/main" id="{DA7EDE8D-8AA6-D487-6D62-8DDD06FA36EB}"/>
                  </a:ext>
                </a:extLst>
              </p:cNvPr>
              <p:cNvGrpSpPr/>
              <p:nvPr/>
            </p:nvGrpSpPr>
            <p:grpSpPr>
              <a:xfrm>
                <a:off x="6616003" y="1386839"/>
                <a:ext cx="365760" cy="366218"/>
                <a:chOff x="6616003" y="1386839"/>
                <a:chExt cx="365760" cy="366218"/>
              </a:xfrm>
              <a:solidFill>
                <a:srgbClr val="2D5967"/>
              </a:solidFill>
            </p:grpSpPr>
            <p:sp>
              <p:nvSpPr>
                <p:cNvPr id="253" name="Freeform: Shape 252">
                  <a:extLst>
                    <a:ext uri="{FF2B5EF4-FFF2-40B4-BE49-F238E27FC236}">
                      <a16:creationId xmlns:a16="http://schemas.microsoft.com/office/drawing/2014/main" id="{380AAE8E-F3FB-5A98-12C1-19780EA5CEFA}"/>
                    </a:ext>
                  </a:extLst>
                </p:cNvPr>
                <p:cNvSpPr/>
                <p:nvPr/>
              </p:nvSpPr>
              <p:spPr>
                <a:xfrm>
                  <a:off x="6616003" y="1739307"/>
                  <a:ext cx="181018" cy="13751"/>
                </a:xfrm>
                <a:custGeom>
                  <a:avLst/>
                  <a:gdLst>
                    <a:gd name="connsiteX0" fmla="*/ 169982 w 181018"/>
                    <a:gd name="connsiteY0" fmla="*/ 0 h 13751"/>
                    <a:gd name="connsiteX1" fmla="*/ 171842 w 181018"/>
                    <a:gd name="connsiteY1" fmla="*/ 0 h 13751"/>
                    <a:gd name="connsiteX2" fmla="*/ 167223 w 181018"/>
                    <a:gd name="connsiteY2" fmla="*/ 0 h 13751"/>
                    <a:gd name="connsiteX3" fmla="*/ 13796 w 181018"/>
                    <a:gd name="connsiteY3" fmla="*/ 0 h 13751"/>
                    <a:gd name="connsiteX4" fmla="*/ 0 w 181018"/>
                    <a:gd name="connsiteY4" fmla="*/ 7334 h 13751"/>
                    <a:gd name="connsiteX5" fmla="*/ 0 w 181018"/>
                    <a:gd name="connsiteY5" fmla="*/ 13751 h 13751"/>
                    <a:gd name="connsiteX6" fmla="*/ 181019 w 181018"/>
                    <a:gd name="connsiteY6" fmla="*/ 13751 h 13751"/>
                    <a:gd name="connsiteX7" fmla="*/ 181019 w 181018"/>
                    <a:gd name="connsiteY7" fmla="*/ 7334 h 13751"/>
                    <a:gd name="connsiteX8" fmla="*/ 169982 w 181018"/>
                    <a:gd name="connsiteY8" fmla="*/ 0 h 1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18" h="13751">
                      <a:moveTo>
                        <a:pt x="169982" y="0"/>
                      </a:moveTo>
                      <a:lnTo>
                        <a:pt x="171842" y="0"/>
                      </a:lnTo>
                      <a:lnTo>
                        <a:pt x="167223" y="0"/>
                      </a:lnTo>
                      <a:lnTo>
                        <a:pt x="13796" y="0"/>
                      </a:lnTo>
                      <a:lnTo>
                        <a:pt x="0" y="7334"/>
                      </a:lnTo>
                      <a:lnTo>
                        <a:pt x="0" y="13751"/>
                      </a:lnTo>
                      <a:lnTo>
                        <a:pt x="181019" y="13751"/>
                      </a:lnTo>
                      <a:lnTo>
                        <a:pt x="181019" y="7334"/>
                      </a:lnTo>
                      <a:lnTo>
                        <a:pt x="169982" y="0"/>
                      </a:lnTo>
                      <a:close/>
                    </a:path>
                  </a:pathLst>
                </a:custGeom>
                <a:solidFill>
                  <a:srgbClr val="2D5967"/>
                </a:solidFill>
                <a:ln w="6417" cap="flat">
                  <a:noFill/>
                  <a:prstDash val="solid"/>
                  <a:miter/>
                </a:ln>
              </p:spPr>
              <p:txBody>
                <a:bodyPr rtlCol="0" anchor="ctr"/>
                <a:lstStyle/>
                <a:p>
                  <a:endParaRPr lang="en-US" sz="810"/>
                </a:p>
              </p:txBody>
            </p:sp>
            <p:sp>
              <p:nvSpPr>
                <p:cNvPr id="255" name="Freeform: Shape 254">
                  <a:extLst>
                    <a:ext uri="{FF2B5EF4-FFF2-40B4-BE49-F238E27FC236}">
                      <a16:creationId xmlns:a16="http://schemas.microsoft.com/office/drawing/2014/main" id="{34B9ACD8-1A83-B181-A463-2FD361153003}"/>
                    </a:ext>
                  </a:extLst>
                </p:cNvPr>
                <p:cNvSpPr/>
                <p:nvPr/>
              </p:nvSpPr>
              <p:spPr>
                <a:xfrm>
                  <a:off x="6628900" y="1676058"/>
                  <a:ext cx="157084" cy="53168"/>
                </a:xfrm>
                <a:custGeom>
                  <a:avLst/>
                  <a:gdLst>
                    <a:gd name="connsiteX0" fmla="*/ 157085 w 157084"/>
                    <a:gd name="connsiteY0" fmla="*/ 18334 h 53168"/>
                    <a:gd name="connsiteX1" fmla="*/ 138733 w 157084"/>
                    <a:gd name="connsiteY1" fmla="*/ 0 h 53168"/>
                    <a:gd name="connsiteX2" fmla="*/ 18353 w 157084"/>
                    <a:gd name="connsiteY2" fmla="*/ 0 h 53168"/>
                    <a:gd name="connsiteX3" fmla="*/ 0 w 157084"/>
                    <a:gd name="connsiteY3" fmla="*/ 18334 h 53168"/>
                    <a:gd name="connsiteX4" fmla="*/ 0 w 157084"/>
                    <a:gd name="connsiteY4" fmla="*/ 53168 h 53168"/>
                    <a:gd name="connsiteX5" fmla="*/ 156187 w 157084"/>
                    <a:gd name="connsiteY5" fmla="*/ 53168 h 53168"/>
                    <a:gd name="connsiteX6" fmla="*/ 157085 w 157084"/>
                    <a:gd name="connsiteY6" fmla="*/ 18334 h 53168"/>
                    <a:gd name="connsiteX7" fmla="*/ 143353 w 157084"/>
                    <a:gd name="connsiteY7" fmla="*/ 39417 h 53168"/>
                    <a:gd name="connsiteX8" fmla="*/ 13796 w 157084"/>
                    <a:gd name="connsiteY8" fmla="*/ 39417 h 53168"/>
                    <a:gd name="connsiteX9" fmla="*/ 13796 w 157084"/>
                    <a:gd name="connsiteY9" fmla="*/ 18334 h 53168"/>
                    <a:gd name="connsiteX10" fmla="*/ 18353 w 157084"/>
                    <a:gd name="connsiteY10" fmla="*/ 13750 h 53168"/>
                    <a:gd name="connsiteX11" fmla="*/ 138733 w 157084"/>
                    <a:gd name="connsiteY11" fmla="*/ 13750 h 53168"/>
                    <a:gd name="connsiteX12" fmla="*/ 143353 w 157084"/>
                    <a:gd name="connsiteY12" fmla="*/ 18334 h 53168"/>
                    <a:gd name="connsiteX13" fmla="*/ 143353 w 157084"/>
                    <a:gd name="connsiteY13" fmla="*/ 39417 h 5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084" h="53168">
                      <a:moveTo>
                        <a:pt x="157085" y="18334"/>
                      </a:moveTo>
                      <a:cubicBezTo>
                        <a:pt x="157085" y="8250"/>
                        <a:pt x="148871" y="0"/>
                        <a:pt x="138733" y="0"/>
                      </a:cubicBezTo>
                      <a:lnTo>
                        <a:pt x="18353" y="0"/>
                      </a:lnTo>
                      <a:cubicBezTo>
                        <a:pt x="8278" y="0"/>
                        <a:pt x="0" y="8250"/>
                        <a:pt x="0" y="18334"/>
                      </a:cubicBezTo>
                      <a:lnTo>
                        <a:pt x="0" y="53168"/>
                      </a:lnTo>
                      <a:lnTo>
                        <a:pt x="156187" y="53168"/>
                      </a:lnTo>
                      <a:cubicBezTo>
                        <a:pt x="157085" y="53168"/>
                        <a:pt x="157085" y="18334"/>
                        <a:pt x="157085" y="18334"/>
                      </a:cubicBezTo>
                      <a:close/>
                      <a:moveTo>
                        <a:pt x="143353" y="39417"/>
                      </a:moveTo>
                      <a:lnTo>
                        <a:pt x="13796" y="39417"/>
                      </a:lnTo>
                      <a:lnTo>
                        <a:pt x="13796" y="18334"/>
                      </a:lnTo>
                      <a:cubicBezTo>
                        <a:pt x="13796" y="15583"/>
                        <a:pt x="15593" y="13750"/>
                        <a:pt x="18353" y="13750"/>
                      </a:cubicBezTo>
                      <a:lnTo>
                        <a:pt x="138733" y="13750"/>
                      </a:lnTo>
                      <a:cubicBezTo>
                        <a:pt x="141492" y="13750"/>
                        <a:pt x="143353" y="15583"/>
                        <a:pt x="143353" y="18334"/>
                      </a:cubicBezTo>
                      <a:lnTo>
                        <a:pt x="143353" y="39417"/>
                      </a:lnTo>
                      <a:close/>
                    </a:path>
                  </a:pathLst>
                </a:custGeom>
                <a:solidFill>
                  <a:srgbClr val="2D5967"/>
                </a:solidFill>
                <a:ln w="6417" cap="flat">
                  <a:noFill/>
                  <a:prstDash val="solid"/>
                  <a:miter/>
                </a:ln>
              </p:spPr>
              <p:txBody>
                <a:bodyPr rtlCol="0" anchor="ctr"/>
                <a:lstStyle/>
                <a:p>
                  <a:endParaRPr lang="en-US" sz="810"/>
                </a:p>
              </p:txBody>
            </p:sp>
            <p:sp>
              <p:nvSpPr>
                <p:cNvPr id="320" name="Freeform: Shape 319">
                  <a:extLst>
                    <a:ext uri="{FF2B5EF4-FFF2-40B4-BE49-F238E27FC236}">
                      <a16:creationId xmlns:a16="http://schemas.microsoft.com/office/drawing/2014/main" id="{1A70CCFB-1818-5371-C300-6652C2C216AB}"/>
                    </a:ext>
                  </a:extLst>
                </p:cNvPr>
                <p:cNvSpPr/>
                <p:nvPr/>
              </p:nvSpPr>
              <p:spPr>
                <a:xfrm>
                  <a:off x="6937615" y="1693478"/>
                  <a:ext cx="44147" cy="44917"/>
                </a:xfrm>
                <a:custGeom>
                  <a:avLst/>
                  <a:gdLst>
                    <a:gd name="connsiteX0" fmla="*/ 44148 w 44147"/>
                    <a:gd name="connsiteY0" fmla="*/ 4581 h 44917"/>
                    <a:gd name="connsiteX1" fmla="*/ 39527 w 44147"/>
                    <a:gd name="connsiteY1" fmla="*/ 0 h 44917"/>
                    <a:gd name="connsiteX2" fmla="*/ 0 w 44147"/>
                    <a:gd name="connsiteY2" fmla="*/ 39418 h 44917"/>
                    <a:gd name="connsiteX3" fmla="*/ 4620 w 44147"/>
                    <a:gd name="connsiteY3" fmla="*/ 44917 h 44917"/>
                    <a:gd name="connsiteX4" fmla="*/ 18416 w 44147"/>
                    <a:gd name="connsiteY4" fmla="*/ 39418 h 44917"/>
                    <a:gd name="connsiteX5" fmla="*/ 39527 w 44147"/>
                    <a:gd name="connsiteY5" fmla="*/ 19250 h 44917"/>
                    <a:gd name="connsiteX6" fmla="*/ 44148 w 44147"/>
                    <a:gd name="connsiteY6" fmla="*/ 4581 h 4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147" h="44917">
                      <a:moveTo>
                        <a:pt x="44148" y="4581"/>
                      </a:moveTo>
                      <a:lnTo>
                        <a:pt x="39527" y="0"/>
                      </a:lnTo>
                      <a:lnTo>
                        <a:pt x="0" y="39418"/>
                      </a:lnTo>
                      <a:lnTo>
                        <a:pt x="4620" y="44917"/>
                      </a:lnTo>
                      <a:lnTo>
                        <a:pt x="18416" y="39418"/>
                      </a:lnTo>
                      <a:lnTo>
                        <a:pt x="39527" y="19250"/>
                      </a:lnTo>
                      <a:lnTo>
                        <a:pt x="44148" y="4581"/>
                      </a:lnTo>
                      <a:close/>
                    </a:path>
                  </a:pathLst>
                </a:custGeom>
                <a:solidFill>
                  <a:srgbClr val="2D5967"/>
                </a:solidFill>
                <a:ln w="6417" cap="flat">
                  <a:noFill/>
                  <a:prstDash val="solid"/>
                  <a:miter/>
                </a:ln>
              </p:spPr>
              <p:txBody>
                <a:bodyPr rtlCol="0" anchor="ctr"/>
                <a:lstStyle/>
                <a:p>
                  <a:endParaRPr lang="en-US" sz="810"/>
                </a:p>
              </p:txBody>
            </p:sp>
            <p:sp>
              <p:nvSpPr>
                <p:cNvPr id="321" name="Freeform: Shape 320">
                  <a:extLst>
                    <a:ext uri="{FF2B5EF4-FFF2-40B4-BE49-F238E27FC236}">
                      <a16:creationId xmlns:a16="http://schemas.microsoft.com/office/drawing/2014/main" id="{A42CB457-7239-7F8E-0F09-7E8F70DD241D}"/>
                    </a:ext>
                  </a:extLst>
                </p:cNvPr>
                <p:cNvSpPr/>
                <p:nvPr/>
              </p:nvSpPr>
              <p:spPr>
                <a:xfrm>
                  <a:off x="6627745" y="1386839"/>
                  <a:ext cx="343878" cy="340551"/>
                </a:xfrm>
                <a:custGeom>
                  <a:avLst/>
                  <a:gdLst>
                    <a:gd name="connsiteX0" fmla="*/ 244610 w 343878"/>
                    <a:gd name="connsiteY0" fmla="*/ 199380 h 340551"/>
                    <a:gd name="connsiteX1" fmla="*/ 181212 w 343878"/>
                    <a:gd name="connsiteY1" fmla="*/ 145295 h 340551"/>
                    <a:gd name="connsiteX2" fmla="*/ 207906 w 343878"/>
                    <a:gd name="connsiteY2" fmla="*/ 118712 h 340551"/>
                    <a:gd name="connsiteX3" fmla="*/ 217081 w 343878"/>
                    <a:gd name="connsiteY3" fmla="*/ 122378 h 340551"/>
                    <a:gd name="connsiteX4" fmla="*/ 228119 w 343878"/>
                    <a:gd name="connsiteY4" fmla="*/ 117795 h 340551"/>
                    <a:gd name="connsiteX5" fmla="*/ 238193 w 343878"/>
                    <a:gd name="connsiteY5" fmla="*/ 107711 h 340551"/>
                    <a:gd name="connsiteX6" fmla="*/ 238193 w 343878"/>
                    <a:gd name="connsiteY6" fmla="*/ 85711 h 340551"/>
                    <a:gd name="connsiteX7" fmla="*/ 156443 w 343878"/>
                    <a:gd name="connsiteY7" fmla="*/ 4125 h 340551"/>
                    <a:gd name="connsiteX8" fmla="*/ 134368 w 343878"/>
                    <a:gd name="connsiteY8" fmla="*/ 4125 h 340551"/>
                    <a:gd name="connsiteX9" fmla="*/ 124294 w 343878"/>
                    <a:gd name="connsiteY9" fmla="*/ 14209 h 340551"/>
                    <a:gd name="connsiteX10" fmla="*/ 123332 w 343878"/>
                    <a:gd name="connsiteY10" fmla="*/ 34376 h 340551"/>
                    <a:gd name="connsiteX11" fmla="*/ 34201 w 343878"/>
                    <a:gd name="connsiteY11" fmla="*/ 123295 h 340551"/>
                    <a:gd name="connsiteX12" fmla="*/ 14951 w 343878"/>
                    <a:gd name="connsiteY12" fmla="*/ 124212 h 340551"/>
                    <a:gd name="connsiteX13" fmla="*/ 4813 w 343878"/>
                    <a:gd name="connsiteY13" fmla="*/ 134296 h 340551"/>
                    <a:gd name="connsiteX14" fmla="*/ 4813 w 343878"/>
                    <a:gd name="connsiteY14" fmla="*/ 156296 h 340551"/>
                    <a:gd name="connsiteX15" fmla="*/ 86563 w 343878"/>
                    <a:gd name="connsiteY15" fmla="*/ 237881 h 340551"/>
                    <a:gd name="connsiteX16" fmla="*/ 97600 w 343878"/>
                    <a:gd name="connsiteY16" fmla="*/ 242465 h 340551"/>
                    <a:gd name="connsiteX17" fmla="*/ 108637 w 343878"/>
                    <a:gd name="connsiteY17" fmla="*/ 237881 h 340551"/>
                    <a:gd name="connsiteX18" fmla="*/ 118776 w 343878"/>
                    <a:gd name="connsiteY18" fmla="*/ 227798 h 340551"/>
                    <a:gd name="connsiteX19" fmla="*/ 119674 w 343878"/>
                    <a:gd name="connsiteY19" fmla="*/ 207631 h 340551"/>
                    <a:gd name="connsiteX20" fmla="*/ 146304 w 343878"/>
                    <a:gd name="connsiteY20" fmla="*/ 181047 h 340551"/>
                    <a:gd name="connsiteX21" fmla="*/ 201425 w 343878"/>
                    <a:gd name="connsiteY21" fmla="*/ 242465 h 340551"/>
                    <a:gd name="connsiteX22" fmla="*/ 300693 w 343878"/>
                    <a:gd name="connsiteY22" fmla="*/ 340552 h 340551"/>
                    <a:gd name="connsiteX23" fmla="*/ 343878 w 343878"/>
                    <a:gd name="connsiteY23" fmla="*/ 297466 h 340551"/>
                    <a:gd name="connsiteX24" fmla="*/ 244610 w 343878"/>
                    <a:gd name="connsiteY24" fmla="*/ 199380 h 340551"/>
                    <a:gd name="connsiteX25" fmla="*/ 135267 w 343878"/>
                    <a:gd name="connsiteY25" fmla="*/ 23375 h 340551"/>
                    <a:gd name="connsiteX26" fmla="*/ 145406 w 343878"/>
                    <a:gd name="connsiteY26" fmla="*/ 13292 h 340551"/>
                    <a:gd name="connsiteX27" fmla="*/ 146304 w 343878"/>
                    <a:gd name="connsiteY27" fmla="*/ 13292 h 340551"/>
                    <a:gd name="connsiteX28" fmla="*/ 147266 w 343878"/>
                    <a:gd name="connsiteY28" fmla="*/ 13292 h 340551"/>
                    <a:gd name="connsiteX29" fmla="*/ 229017 w 343878"/>
                    <a:gd name="connsiteY29" fmla="*/ 94878 h 340551"/>
                    <a:gd name="connsiteX30" fmla="*/ 229017 w 343878"/>
                    <a:gd name="connsiteY30" fmla="*/ 97628 h 340551"/>
                    <a:gd name="connsiteX31" fmla="*/ 218943 w 343878"/>
                    <a:gd name="connsiteY31" fmla="*/ 107711 h 340551"/>
                    <a:gd name="connsiteX32" fmla="*/ 216183 w 343878"/>
                    <a:gd name="connsiteY32" fmla="*/ 107711 h 340551"/>
                    <a:gd name="connsiteX33" fmla="*/ 135267 w 343878"/>
                    <a:gd name="connsiteY33" fmla="*/ 26126 h 340551"/>
                    <a:gd name="connsiteX34" fmla="*/ 135267 w 343878"/>
                    <a:gd name="connsiteY34" fmla="*/ 23375 h 340551"/>
                    <a:gd name="connsiteX35" fmla="*/ 108637 w 343878"/>
                    <a:gd name="connsiteY35" fmla="*/ 217715 h 340551"/>
                    <a:gd name="connsiteX36" fmla="*/ 98563 w 343878"/>
                    <a:gd name="connsiteY36" fmla="*/ 227798 h 340551"/>
                    <a:gd name="connsiteX37" fmla="*/ 95803 w 343878"/>
                    <a:gd name="connsiteY37" fmla="*/ 227798 h 340551"/>
                    <a:gd name="connsiteX38" fmla="*/ 14951 w 343878"/>
                    <a:gd name="connsiteY38" fmla="*/ 146212 h 340551"/>
                    <a:gd name="connsiteX39" fmla="*/ 14951 w 343878"/>
                    <a:gd name="connsiteY39" fmla="*/ 143462 h 340551"/>
                    <a:gd name="connsiteX40" fmla="*/ 25026 w 343878"/>
                    <a:gd name="connsiteY40" fmla="*/ 134296 h 340551"/>
                    <a:gd name="connsiteX41" fmla="*/ 25924 w 343878"/>
                    <a:gd name="connsiteY41" fmla="*/ 133379 h 340551"/>
                    <a:gd name="connsiteX42" fmla="*/ 26886 w 343878"/>
                    <a:gd name="connsiteY42" fmla="*/ 134296 h 340551"/>
                    <a:gd name="connsiteX43" fmla="*/ 108637 w 343878"/>
                    <a:gd name="connsiteY43" fmla="*/ 215881 h 340551"/>
                    <a:gd name="connsiteX44" fmla="*/ 108637 w 343878"/>
                    <a:gd name="connsiteY44" fmla="*/ 217715 h 340551"/>
                    <a:gd name="connsiteX45" fmla="*/ 109535 w 343878"/>
                    <a:gd name="connsiteY45" fmla="*/ 197547 h 340551"/>
                    <a:gd name="connsiteX46" fmla="*/ 44341 w 343878"/>
                    <a:gd name="connsiteY46" fmla="*/ 132462 h 340551"/>
                    <a:gd name="connsiteX47" fmla="*/ 132508 w 343878"/>
                    <a:gd name="connsiteY47" fmla="*/ 44460 h 340551"/>
                    <a:gd name="connsiteX48" fmla="*/ 197767 w 343878"/>
                    <a:gd name="connsiteY48" fmla="*/ 109545 h 340551"/>
                    <a:gd name="connsiteX49" fmla="*/ 170239 w 343878"/>
                    <a:gd name="connsiteY49" fmla="*/ 137045 h 340551"/>
                    <a:gd name="connsiteX50" fmla="*/ 135267 w 343878"/>
                    <a:gd name="connsiteY50" fmla="*/ 171880 h 340551"/>
                    <a:gd name="connsiteX51" fmla="*/ 109535 w 343878"/>
                    <a:gd name="connsiteY51" fmla="*/ 197547 h 340551"/>
                    <a:gd name="connsiteX52" fmla="*/ 211563 w 343878"/>
                    <a:gd name="connsiteY52" fmla="*/ 232382 h 340551"/>
                    <a:gd name="connsiteX53" fmla="*/ 155480 w 343878"/>
                    <a:gd name="connsiteY53" fmla="*/ 170963 h 340551"/>
                    <a:gd name="connsiteX54" fmla="*/ 172035 w 343878"/>
                    <a:gd name="connsiteY54" fmla="*/ 154463 h 340551"/>
                    <a:gd name="connsiteX55" fmla="*/ 235434 w 343878"/>
                    <a:gd name="connsiteY55" fmla="*/ 208548 h 340551"/>
                    <a:gd name="connsiteX56" fmla="*/ 324564 w 343878"/>
                    <a:gd name="connsiteY56" fmla="*/ 297466 h 340551"/>
                    <a:gd name="connsiteX57" fmla="*/ 300693 w 343878"/>
                    <a:gd name="connsiteY57" fmla="*/ 321301 h 340551"/>
                    <a:gd name="connsiteX58" fmla="*/ 211563 w 343878"/>
                    <a:gd name="connsiteY58" fmla="*/ 232382 h 34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43878" h="340551">
                      <a:moveTo>
                        <a:pt x="244610" y="199380"/>
                      </a:moveTo>
                      <a:lnTo>
                        <a:pt x="181212" y="145295"/>
                      </a:lnTo>
                      <a:lnTo>
                        <a:pt x="207906" y="118712"/>
                      </a:lnTo>
                      <a:cubicBezTo>
                        <a:pt x="210665" y="120545"/>
                        <a:pt x="214323" y="122378"/>
                        <a:pt x="217081" y="122378"/>
                      </a:cubicBezTo>
                      <a:cubicBezTo>
                        <a:pt x="220740" y="122378"/>
                        <a:pt x="225359" y="120545"/>
                        <a:pt x="228119" y="117795"/>
                      </a:cubicBezTo>
                      <a:lnTo>
                        <a:pt x="238193" y="107711"/>
                      </a:lnTo>
                      <a:cubicBezTo>
                        <a:pt x="243712" y="102211"/>
                        <a:pt x="243712" y="92127"/>
                        <a:pt x="238193" y="85711"/>
                      </a:cubicBezTo>
                      <a:lnTo>
                        <a:pt x="156443" y="4125"/>
                      </a:lnTo>
                      <a:cubicBezTo>
                        <a:pt x="150924" y="-1375"/>
                        <a:pt x="140785" y="-1375"/>
                        <a:pt x="134368" y="4125"/>
                      </a:cubicBezTo>
                      <a:lnTo>
                        <a:pt x="124294" y="14209"/>
                      </a:lnTo>
                      <a:cubicBezTo>
                        <a:pt x="118776" y="19709"/>
                        <a:pt x="118776" y="27959"/>
                        <a:pt x="123332" y="34376"/>
                      </a:cubicBezTo>
                      <a:lnTo>
                        <a:pt x="34201" y="123295"/>
                      </a:lnTo>
                      <a:cubicBezTo>
                        <a:pt x="29646" y="118712"/>
                        <a:pt x="20405" y="118712"/>
                        <a:pt x="14951" y="124212"/>
                      </a:cubicBezTo>
                      <a:lnTo>
                        <a:pt x="4813" y="134296"/>
                      </a:lnTo>
                      <a:cubicBezTo>
                        <a:pt x="-1604" y="140713"/>
                        <a:pt x="-1604" y="149879"/>
                        <a:pt x="4813" y="156296"/>
                      </a:cubicBezTo>
                      <a:lnTo>
                        <a:pt x="86563" y="237881"/>
                      </a:lnTo>
                      <a:cubicBezTo>
                        <a:pt x="89323" y="240632"/>
                        <a:pt x="93943" y="242465"/>
                        <a:pt x="97600" y="242465"/>
                      </a:cubicBezTo>
                      <a:cubicBezTo>
                        <a:pt x="101322" y="242465"/>
                        <a:pt x="105878" y="240632"/>
                        <a:pt x="108637" y="237881"/>
                      </a:cubicBezTo>
                      <a:lnTo>
                        <a:pt x="118776" y="227798"/>
                      </a:lnTo>
                      <a:cubicBezTo>
                        <a:pt x="124294" y="222298"/>
                        <a:pt x="124294" y="214047"/>
                        <a:pt x="119674" y="207631"/>
                      </a:cubicBezTo>
                      <a:lnTo>
                        <a:pt x="146304" y="181047"/>
                      </a:lnTo>
                      <a:lnTo>
                        <a:pt x="201425" y="242465"/>
                      </a:lnTo>
                      <a:lnTo>
                        <a:pt x="300693" y="340552"/>
                      </a:lnTo>
                      <a:lnTo>
                        <a:pt x="343878" y="297466"/>
                      </a:lnTo>
                      <a:lnTo>
                        <a:pt x="244610" y="199380"/>
                      </a:lnTo>
                      <a:close/>
                      <a:moveTo>
                        <a:pt x="135267" y="23375"/>
                      </a:moveTo>
                      <a:lnTo>
                        <a:pt x="145406" y="13292"/>
                      </a:lnTo>
                      <a:lnTo>
                        <a:pt x="146304" y="13292"/>
                      </a:lnTo>
                      <a:lnTo>
                        <a:pt x="147266" y="13292"/>
                      </a:lnTo>
                      <a:lnTo>
                        <a:pt x="229017" y="94878"/>
                      </a:lnTo>
                      <a:cubicBezTo>
                        <a:pt x="229915" y="95795"/>
                        <a:pt x="229915" y="96711"/>
                        <a:pt x="229017" y="97628"/>
                      </a:cubicBezTo>
                      <a:lnTo>
                        <a:pt x="218943" y="107711"/>
                      </a:lnTo>
                      <a:cubicBezTo>
                        <a:pt x="217980" y="108628"/>
                        <a:pt x="217081" y="108628"/>
                        <a:pt x="216183" y="107711"/>
                      </a:cubicBezTo>
                      <a:lnTo>
                        <a:pt x="135267" y="26126"/>
                      </a:lnTo>
                      <a:cubicBezTo>
                        <a:pt x="134368" y="25209"/>
                        <a:pt x="134368" y="24292"/>
                        <a:pt x="135267" y="23375"/>
                      </a:cubicBezTo>
                      <a:close/>
                      <a:moveTo>
                        <a:pt x="108637" y="217715"/>
                      </a:moveTo>
                      <a:lnTo>
                        <a:pt x="98563" y="227798"/>
                      </a:lnTo>
                      <a:cubicBezTo>
                        <a:pt x="97600" y="228714"/>
                        <a:pt x="96701" y="228714"/>
                        <a:pt x="95803" y="227798"/>
                      </a:cubicBezTo>
                      <a:lnTo>
                        <a:pt x="14951" y="146212"/>
                      </a:lnTo>
                      <a:cubicBezTo>
                        <a:pt x="13988" y="145295"/>
                        <a:pt x="13988" y="144379"/>
                        <a:pt x="14951" y="143462"/>
                      </a:cubicBezTo>
                      <a:lnTo>
                        <a:pt x="25026" y="134296"/>
                      </a:lnTo>
                      <a:lnTo>
                        <a:pt x="25924" y="133379"/>
                      </a:lnTo>
                      <a:cubicBezTo>
                        <a:pt x="25924" y="133379"/>
                        <a:pt x="26886" y="133379"/>
                        <a:pt x="26886" y="134296"/>
                      </a:cubicBezTo>
                      <a:lnTo>
                        <a:pt x="108637" y="215881"/>
                      </a:lnTo>
                      <a:cubicBezTo>
                        <a:pt x="109535" y="215881"/>
                        <a:pt x="109535" y="216798"/>
                        <a:pt x="108637" y="217715"/>
                      </a:cubicBezTo>
                      <a:close/>
                      <a:moveTo>
                        <a:pt x="109535" y="197547"/>
                      </a:moveTo>
                      <a:lnTo>
                        <a:pt x="44341" y="132462"/>
                      </a:lnTo>
                      <a:lnTo>
                        <a:pt x="132508" y="44460"/>
                      </a:lnTo>
                      <a:lnTo>
                        <a:pt x="197767" y="109545"/>
                      </a:lnTo>
                      <a:lnTo>
                        <a:pt x="170239" y="137045"/>
                      </a:lnTo>
                      <a:lnTo>
                        <a:pt x="135267" y="171880"/>
                      </a:lnTo>
                      <a:lnTo>
                        <a:pt x="109535" y="197547"/>
                      </a:lnTo>
                      <a:close/>
                      <a:moveTo>
                        <a:pt x="211563" y="232382"/>
                      </a:moveTo>
                      <a:lnTo>
                        <a:pt x="155480" y="170963"/>
                      </a:lnTo>
                      <a:lnTo>
                        <a:pt x="172035" y="154463"/>
                      </a:lnTo>
                      <a:lnTo>
                        <a:pt x="235434" y="208548"/>
                      </a:lnTo>
                      <a:lnTo>
                        <a:pt x="324564" y="297466"/>
                      </a:lnTo>
                      <a:lnTo>
                        <a:pt x="300693" y="321301"/>
                      </a:lnTo>
                      <a:lnTo>
                        <a:pt x="211563" y="232382"/>
                      </a:lnTo>
                      <a:close/>
                    </a:path>
                  </a:pathLst>
                </a:custGeom>
                <a:solidFill>
                  <a:srgbClr val="2D5967"/>
                </a:solidFill>
                <a:ln w="6417" cap="flat">
                  <a:noFill/>
                  <a:prstDash val="solid"/>
                  <a:miter/>
                </a:ln>
              </p:spPr>
              <p:txBody>
                <a:bodyPr rtlCol="0" anchor="ctr"/>
                <a:lstStyle/>
                <a:p>
                  <a:endParaRPr lang="en-US" sz="810"/>
                </a:p>
              </p:txBody>
            </p:sp>
          </p:grpSp>
        </p:grpSp>
        <p:sp>
          <p:nvSpPr>
            <p:cNvPr id="322" name="TextBox 321">
              <a:extLst>
                <a:ext uri="{FF2B5EF4-FFF2-40B4-BE49-F238E27FC236}">
                  <a16:creationId xmlns:a16="http://schemas.microsoft.com/office/drawing/2014/main" id="{5DB5C3E3-97EC-9285-1195-4671AF1A0DA5}"/>
                </a:ext>
              </a:extLst>
            </p:cNvPr>
            <p:cNvSpPr txBox="1"/>
            <p:nvPr/>
          </p:nvSpPr>
          <p:spPr>
            <a:xfrm>
              <a:off x="6534316" y="1721737"/>
              <a:ext cx="53893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Policies</a:t>
              </a:r>
            </a:p>
          </p:txBody>
        </p:sp>
      </p:grpSp>
      <p:grpSp>
        <p:nvGrpSpPr>
          <p:cNvPr id="323" name="Graphic 3">
            <a:extLst>
              <a:ext uri="{FF2B5EF4-FFF2-40B4-BE49-F238E27FC236}">
                <a16:creationId xmlns:a16="http://schemas.microsoft.com/office/drawing/2014/main" id="{5B1C6465-FE01-6A31-4299-FEBCB7BD4C50}"/>
              </a:ext>
            </a:extLst>
          </p:cNvPr>
          <p:cNvGrpSpPr/>
          <p:nvPr/>
        </p:nvGrpSpPr>
        <p:grpSpPr>
          <a:xfrm>
            <a:off x="7157135" y="1454244"/>
            <a:ext cx="891591" cy="484475"/>
            <a:chOff x="7157135" y="1454244"/>
            <a:chExt cx="891591" cy="484475"/>
          </a:xfrm>
        </p:grpSpPr>
        <p:grpSp>
          <p:nvGrpSpPr>
            <p:cNvPr id="324" name="Graphic 3">
              <a:extLst>
                <a:ext uri="{FF2B5EF4-FFF2-40B4-BE49-F238E27FC236}">
                  <a16:creationId xmlns:a16="http://schemas.microsoft.com/office/drawing/2014/main" id="{50240098-7439-C6A4-4FF1-E846295CB187}"/>
                </a:ext>
              </a:extLst>
            </p:cNvPr>
            <p:cNvGrpSpPr/>
            <p:nvPr/>
          </p:nvGrpSpPr>
          <p:grpSpPr>
            <a:xfrm>
              <a:off x="7405723" y="1454244"/>
              <a:ext cx="385010" cy="308009"/>
              <a:chOff x="7405723" y="1454244"/>
              <a:chExt cx="385010" cy="308009"/>
            </a:xfrm>
          </p:grpSpPr>
          <p:sp>
            <p:nvSpPr>
              <p:cNvPr id="325" name="Freeform: Shape 324">
                <a:extLst>
                  <a:ext uri="{FF2B5EF4-FFF2-40B4-BE49-F238E27FC236}">
                    <a16:creationId xmlns:a16="http://schemas.microsoft.com/office/drawing/2014/main" id="{9460BEF5-BAFE-B965-9896-154F00C40E67}"/>
                  </a:ext>
                </a:extLst>
              </p:cNvPr>
              <p:cNvSpPr/>
              <p:nvPr/>
            </p:nvSpPr>
            <p:spPr>
              <a:xfrm>
                <a:off x="7409380" y="1457910"/>
                <a:ext cx="378401" cy="301410"/>
              </a:xfrm>
              <a:custGeom>
                <a:avLst/>
                <a:gdLst>
                  <a:gd name="connsiteX0" fmla="*/ 0 w 378401"/>
                  <a:gd name="connsiteY0" fmla="*/ 300673 h 301410"/>
                  <a:gd name="connsiteX1" fmla="*/ 0 w 378401"/>
                  <a:gd name="connsiteY1" fmla="*/ 21267 h 301410"/>
                  <a:gd name="connsiteX2" fmla="*/ 21304 w 378401"/>
                  <a:gd name="connsiteY2" fmla="*/ 0 h 301410"/>
                  <a:gd name="connsiteX3" fmla="*/ 117364 w 378401"/>
                  <a:gd name="connsiteY3" fmla="*/ 0 h 301410"/>
                  <a:gd name="connsiteX4" fmla="*/ 134241 w 378401"/>
                  <a:gd name="connsiteY4" fmla="*/ 8800 h 301410"/>
                  <a:gd name="connsiteX5" fmla="*/ 154004 w 378401"/>
                  <a:gd name="connsiteY5" fmla="*/ 35201 h 301410"/>
                  <a:gd name="connsiteX6" fmla="*/ 357162 w 378401"/>
                  <a:gd name="connsiteY6" fmla="*/ 35201 h 301410"/>
                  <a:gd name="connsiteX7" fmla="*/ 378402 w 378401"/>
                  <a:gd name="connsiteY7" fmla="*/ 56468 h 301410"/>
                  <a:gd name="connsiteX8" fmla="*/ 378402 w 378401"/>
                  <a:gd name="connsiteY8" fmla="*/ 301411 h 301410"/>
                  <a:gd name="connsiteX9" fmla="*/ 0 w 378401"/>
                  <a:gd name="connsiteY9" fmla="*/ 301411 h 301410"/>
                  <a:gd name="connsiteX10" fmla="*/ 0 w 378401"/>
                  <a:gd name="connsiteY10" fmla="*/ 300673 h 30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401" h="301410">
                    <a:moveTo>
                      <a:pt x="0" y="300673"/>
                    </a:moveTo>
                    <a:lnTo>
                      <a:pt x="0" y="21267"/>
                    </a:lnTo>
                    <a:cubicBezTo>
                      <a:pt x="0" y="9533"/>
                      <a:pt x="9562" y="0"/>
                      <a:pt x="21304" y="0"/>
                    </a:cubicBezTo>
                    <a:lnTo>
                      <a:pt x="117364" y="0"/>
                    </a:lnTo>
                    <a:cubicBezTo>
                      <a:pt x="123974" y="0"/>
                      <a:pt x="130583" y="2933"/>
                      <a:pt x="134241" y="8800"/>
                    </a:cubicBezTo>
                    <a:lnTo>
                      <a:pt x="154004" y="35201"/>
                    </a:lnTo>
                    <a:lnTo>
                      <a:pt x="357162" y="35201"/>
                    </a:lnTo>
                    <a:cubicBezTo>
                      <a:pt x="368905" y="35201"/>
                      <a:pt x="378402" y="44734"/>
                      <a:pt x="378402" y="56468"/>
                    </a:cubicBezTo>
                    <a:lnTo>
                      <a:pt x="378402" y="301411"/>
                    </a:lnTo>
                    <a:lnTo>
                      <a:pt x="0" y="301411"/>
                    </a:lnTo>
                    <a:lnTo>
                      <a:pt x="0" y="300673"/>
                    </a:lnTo>
                    <a:close/>
                  </a:path>
                </a:pathLst>
              </a:custGeom>
              <a:solidFill>
                <a:srgbClr val="FFFFFF"/>
              </a:solidFill>
              <a:ln w="6417" cap="flat">
                <a:noFill/>
                <a:prstDash val="solid"/>
                <a:miter/>
              </a:ln>
            </p:spPr>
            <p:txBody>
              <a:bodyPr rtlCol="0" anchor="ctr"/>
              <a:lstStyle/>
              <a:p>
                <a:endParaRPr lang="en-US" sz="810"/>
              </a:p>
            </p:txBody>
          </p:sp>
          <p:sp>
            <p:nvSpPr>
              <p:cNvPr id="326" name="Freeform: Shape 325">
                <a:extLst>
                  <a:ext uri="{FF2B5EF4-FFF2-40B4-BE49-F238E27FC236}">
                    <a16:creationId xmlns:a16="http://schemas.microsoft.com/office/drawing/2014/main" id="{4A437982-6077-0516-96C4-6C312BA6E53D}"/>
                  </a:ext>
                </a:extLst>
              </p:cNvPr>
              <p:cNvSpPr/>
              <p:nvPr/>
            </p:nvSpPr>
            <p:spPr>
              <a:xfrm>
                <a:off x="7405723" y="1454244"/>
                <a:ext cx="385010" cy="308009"/>
              </a:xfrm>
              <a:custGeom>
                <a:avLst/>
                <a:gdLst>
                  <a:gd name="connsiteX0" fmla="*/ 121022 w 385010"/>
                  <a:gd name="connsiteY0" fmla="*/ 7333 h 308009"/>
                  <a:gd name="connsiteX1" fmla="*/ 134946 w 385010"/>
                  <a:gd name="connsiteY1" fmla="*/ 14667 h 308009"/>
                  <a:gd name="connsiteX2" fmla="*/ 155480 w 385010"/>
                  <a:gd name="connsiteY2" fmla="*/ 42535 h 308009"/>
                  <a:gd name="connsiteX3" fmla="*/ 360049 w 385010"/>
                  <a:gd name="connsiteY3" fmla="*/ 42535 h 308009"/>
                  <a:gd name="connsiteX4" fmla="*/ 377695 w 385010"/>
                  <a:gd name="connsiteY4" fmla="*/ 60135 h 308009"/>
                  <a:gd name="connsiteX5" fmla="*/ 377695 w 385010"/>
                  <a:gd name="connsiteY5" fmla="*/ 300675 h 308009"/>
                  <a:gd name="connsiteX6" fmla="*/ 7315 w 385010"/>
                  <a:gd name="connsiteY6" fmla="*/ 300675 h 308009"/>
                  <a:gd name="connsiteX7" fmla="*/ 7315 w 385010"/>
                  <a:gd name="connsiteY7" fmla="*/ 24934 h 308009"/>
                  <a:gd name="connsiteX8" fmla="*/ 24962 w 385010"/>
                  <a:gd name="connsiteY8" fmla="*/ 7333 h 308009"/>
                  <a:gd name="connsiteX9" fmla="*/ 121022 w 385010"/>
                  <a:gd name="connsiteY9" fmla="*/ 7333 h 308009"/>
                  <a:gd name="connsiteX10" fmla="*/ 121022 w 385010"/>
                  <a:gd name="connsiteY10" fmla="*/ 0 h 308009"/>
                  <a:gd name="connsiteX11" fmla="*/ 24962 w 385010"/>
                  <a:gd name="connsiteY11" fmla="*/ 0 h 308009"/>
                  <a:gd name="connsiteX12" fmla="*/ 0 w 385010"/>
                  <a:gd name="connsiteY12" fmla="*/ 24934 h 308009"/>
                  <a:gd name="connsiteX13" fmla="*/ 0 w 385010"/>
                  <a:gd name="connsiteY13" fmla="*/ 300675 h 308009"/>
                  <a:gd name="connsiteX14" fmla="*/ 0 w 385010"/>
                  <a:gd name="connsiteY14" fmla="*/ 308009 h 308009"/>
                  <a:gd name="connsiteX15" fmla="*/ 7315 w 385010"/>
                  <a:gd name="connsiteY15" fmla="*/ 308009 h 308009"/>
                  <a:gd name="connsiteX16" fmla="*/ 377695 w 385010"/>
                  <a:gd name="connsiteY16" fmla="*/ 308009 h 308009"/>
                  <a:gd name="connsiteX17" fmla="*/ 385011 w 385010"/>
                  <a:gd name="connsiteY17" fmla="*/ 308009 h 308009"/>
                  <a:gd name="connsiteX18" fmla="*/ 385011 w 385010"/>
                  <a:gd name="connsiteY18" fmla="*/ 300675 h 308009"/>
                  <a:gd name="connsiteX19" fmla="*/ 385011 w 385010"/>
                  <a:gd name="connsiteY19" fmla="*/ 59401 h 308009"/>
                  <a:gd name="connsiteX20" fmla="*/ 360049 w 385010"/>
                  <a:gd name="connsiteY20" fmla="*/ 34467 h 308009"/>
                  <a:gd name="connsiteX21" fmla="*/ 159138 w 385010"/>
                  <a:gd name="connsiteY21" fmla="*/ 34467 h 308009"/>
                  <a:gd name="connsiteX22" fmla="*/ 140785 w 385010"/>
                  <a:gd name="connsiteY22" fmla="*/ 9533 h 308009"/>
                  <a:gd name="connsiteX23" fmla="*/ 121022 w 385010"/>
                  <a:gd name="connsiteY23" fmla="*/ 0 h 30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010" h="308009">
                    <a:moveTo>
                      <a:pt x="121022" y="7333"/>
                    </a:moveTo>
                    <a:cubicBezTo>
                      <a:pt x="126155" y="7333"/>
                      <a:pt x="131994" y="10267"/>
                      <a:pt x="134946" y="14667"/>
                    </a:cubicBezTo>
                    <a:lnTo>
                      <a:pt x="155480" y="42535"/>
                    </a:lnTo>
                    <a:lnTo>
                      <a:pt x="360049" y="42535"/>
                    </a:lnTo>
                    <a:cubicBezTo>
                      <a:pt x="369610" y="42535"/>
                      <a:pt x="377695" y="50601"/>
                      <a:pt x="377695" y="60135"/>
                    </a:cubicBezTo>
                    <a:lnTo>
                      <a:pt x="377695" y="300675"/>
                    </a:lnTo>
                    <a:lnTo>
                      <a:pt x="7315" y="300675"/>
                    </a:lnTo>
                    <a:lnTo>
                      <a:pt x="7315" y="24934"/>
                    </a:lnTo>
                    <a:cubicBezTo>
                      <a:pt x="7315" y="15400"/>
                      <a:pt x="15401" y="7333"/>
                      <a:pt x="24962" y="7333"/>
                    </a:cubicBezTo>
                    <a:lnTo>
                      <a:pt x="121022" y="7333"/>
                    </a:lnTo>
                    <a:close/>
                    <a:moveTo>
                      <a:pt x="121022" y="0"/>
                    </a:moveTo>
                    <a:lnTo>
                      <a:pt x="24962" y="0"/>
                    </a:lnTo>
                    <a:cubicBezTo>
                      <a:pt x="10973" y="0"/>
                      <a:pt x="0" y="11000"/>
                      <a:pt x="0" y="24934"/>
                    </a:cubicBezTo>
                    <a:lnTo>
                      <a:pt x="0" y="300675"/>
                    </a:lnTo>
                    <a:lnTo>
                      <a:pt x="0" y="308009"/>
                    </a:lnTo>
                    <a:lnTo>
                      <a:pt x="7315" y="308009"/>
                    </a:lnTo>
                    <a:lnTo>
                      <a:pt x="377695" y="308009"/>
                    </a:lnTo>
                    <a:lnTo>
                      <a:pt x="385011" y="308009"/>
                    </a:lnTo>
                    <a:lnTo>
                      <a:pt x="385011" y="300675"/>
                    </a:lnTo>
                    <a:lnTo>
                      <a:pt x="385011" y="59401"/>
                    </a:lnTo>
                    <a:cubicBezTo>
                      <a:pt x="385011" y="45468"/>
                      <a:pt x="374038" y="34467"/>
                      <a:pt x="360049" y="34467"/>
                    </a:cubicBezTo>
                    <a:lnTo>
                      <a:pt x="159138" y="34467"/>
                    </a:lnTo>
                    <a:lnTo>
                      <a:pt x="140785" y="9533"/>
                    </a:lnTo>
                    <a:cubicBezTo>
                      <a:pt x="135652" y="3667"/>
                      <a:pt x="128337" y="0"/>
                      <a:pt x="121022" y="0"/>
                    </a:cubicBezTo>
                    <a:close/>
                  </a:path>
                </a:pathLst>
              </a:custGeom>
              <a:solidFill>
                <a:srgbClr val="FFFFFF"/>
              </a:solidFill>
              <a:ln w="6417" cap="flat">
                <a:noFill/>
                <a:prstDash val="solid"/>
                <a:miter/>
              </a:ln>
            </p:spPr>
            <p:txBody>
              <a:bodyPr rtlCol="0" anchor="ctr"/>
              <a:lstStyle/>
              <a:p>
                <a:endParaRPr lang="en-US" sz="810"/>
              </a:p>
            </p:txBody>
          </p:sp>
          <p:sp>
            <p:nvSpPr>
              <p:cNvPr id="327" name="Freeform: Shape 326">
                <a:extLst>
                  <a:ext uri="{FF2B5EF4-FFF2-40B4-BE49-F238E27FC236}">
                    <a16:creationId xmlns:a16="http://schemas.microsoft.com/office/drawing/2014/main" id="{84E38019-B28F-2F22-D607-FC14881D62AF}"/>
                  </a:ext>
                </a:extLst>
              </p:cNvPr>
              <p:cNvSpPr/>
              <p:nvPr/>
            </p:nvSpPr>
            <p:spPr>
              <a:xfrm>
                <a:off x="7413039" y="1461576"/>
                <a:ext cx="370379" cy="293342"/>
              </a:xfrm>
              <a:custGeom>
                <a:avLst/>
                <a:gdLst>
                  <a:gd name="connsiteX0" fmla="*/ 352734 w 370379"/>
                  <a:gd name="connsiteY0" fmla="*/ 35201 h 293342"/>
                  <a:gd name="connsiteX1" fmla="*/ 148165 w 370379"/>
                  <a:gd name="connsiteY1" fmla="*/ 35201 h 293342"/>
                  <a:gd name="connsiteX2" fmla="*/ 127631 w 370379"/>
                  <a:gd name="connsiteY2" fmla="*/ 7333 h 293342"/>
                  <a:gd name="connsiteX3" fmla="*/ 113706 w 370379"/>
                  <a:gd name="connsiteY3" fmla="*/ 0 h 293342"/>
                  <a:gd name="connsiteX4" fmla="*/ 17646 w 370379"/>
                  <a:gd name="connsiteY4" fmla="*/ 0 h 293342"/>
                  <a:gd name="connsiteX5" fmla="*/ 0 w 370379"/>
                  <a:gd name="connsiteY5" fmla="*/ 17600 h 293342"/>
                  <a:gd name="connsiteX6" fmla="*/ 0 w 370379"/>
                  <a:gd name="connsiteY6" fmla="*/ 293343 h 293342"/>
                  <a:gd name="connsiteX7" fmla="*/ 370380 w 370379"/>
                  <a:gd name="connsiteY7" fmla="*/ 293343 h 293342"/>
                  <a:gd name="connsiteX8" fmla="*/ 370380 w 370379"/>
                  <a:gd name="connsiteY8" fmla="*/ 52068 h 293342"/>
                  <a:gd name="connsiteX9" fmla="*/ 352734 w 370379"/>
                  <a:gd name="connsiteY9" fmla="*/ 35201 h 293342"/>
                  <a:gd name="connsiteX10" fmla="*/ 354209 w 370379"/>
                  <a:gd name="connsiteY10" fmla="*/ 277942 h 293342"/>
                  <a:gd name="connsiteX11" fmla="*/ 15401 w 370379"/>
                  <a:gd name="connsiteY11" fmla="*/ 277942 h 293342"/>
                  <a:gd name="connsiteX12" fmla="*/ 15401 w 370379"/>
                  <a:gd name="connsiteY12" fmla="*/ 17600 h 293342"/>
                  <a:gd name="connsiteX13" fmla="*/ 17646 w 370379"/>
                  <a:gd name="connsiteY13" fmla="*/ 15400 h 293342"/>
                  <a:gd name="connsiteX14" fmla="*/ 113706 w 370379"/>
                  <a:gd name="connsiteY14" fmla="*/ 15400 h 293342"/>
                  <a:gd name="connsiteX15" fmla="*/ 115182 w 370379"/>
                  <a:gd name="connsiteY15" fmla="*/ 16133 h 293342"/>
                  <a:gd name="connsiteX16" fmla="*/ 140849 w 370379"/>
                  <a:gd name="connsiteY16" fmla="*/ 50601 h 293342"/>
                  <a:gd name="connsiteX17" fmla="*/ 353504 w 370379"/>
                  <a:gd name="connsiteY17" fmla="*/ 50601 h 293342"/>
                  <a:gd name="connsiteX18" fmla="*/ 355685 w 370379"/>
                  <a:gd name="connsiteY18" fmla="*/ 52801 h 293342"/>
                  <a:gd name="connsiteX19" fmla="*/ 354209 w 370379"/>
                  <a:gd name="connsiteY19" fmla="*/ 277942 h 29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0379" h="293342">
                    <a:moveTo>
                      <a:pt x="352734" y="35201"/>
                    </a:moveTo>
                    <a:lnTo>
                      <a:pt x="148165" y="35201"/>
                    </a:lnTo>
                    <a:lnTo>
                      <a:pt x="127631" y="7333"/>
                    </a:lnTo>
                    <a:cubicBezTo>
                      <a:pt x="124679" y="2933"/>
                      <a:pt x="119546" y="0"/>
                      <a:pt x="113706" y="0"/>
                    </a:cubicBezTo>
                    <a:lnTo>
                      <a:pt x="17646" y="0"/>
                    </a:lnTo>
                    <a:cubicBezTo>
                      <a:pt x="8085" y="0"/>
                      <a:pt x="0" y="8067"/>
                      <a:pt x="0" y="17600"/>
                    </a:cubicBezTo>
                    <a:lnTo>
                      <a:pt x="0" y="293343"/>
                    </a:lnTo>
                    <a:lnTo>
                      <a:pt x="370380" y="293343"/>
                    </a:lnTo>
                    <a:lnTo>
                      <a:pt x="370380" y="52068"/>
                    </a:lnTo>
                    <a:cubicBezTo>
                      <a:pt x="370380" y="42534"/>
                      <a:pt x="362295" y="35201"/>
                      <a:pt x="352734" y="35201"/>
                    </a:cubicBezTo>
                    <a:close/>
                    <a:moveTo>
                      <a:pt x="354209" y="277942"/>
                    </a:moveTo>
                    <a:lnTo>
                      <a:pt x="15401" y="277942"/>
                    </a:lnTo>
                    <a:lnTo>
                      <a:pt x="15401" y="17600"/>
                    </a:lnTo>
                    <a:cubicBezTo>
                      <a:pt x="15401" y="16867"/>
                      <a:pt x="16171" y="15400"/>
                      <a:pt x="17646" y="15400"/>
                    </a:cubicBezTo>
                    <a:lnTo>
                      <a:pt x="113706" y="15400"/>
                    </a:lnTo>
                    <a:cubicBezTo>
                      <a:pt x="114412" y="15400"/>
                      <a:pt x="115182" y="15400"/>
                      <a:pt x="115182" y="16133"/>
                    </a:cubicBezTo>
                    <a:lnTo>
                      <a:pt x="140849" y="50601"/>
                    </a:lnTo>
                    <a:lnTo>
                      <a:pt x="353504" y="50601"/>
                    </a:lnTo>
                    <a:cubicBezTo>
                      <a:pt x="354209" y="50601"/>
                      <a:pt x="355685" y="51335"/>
                      <a:pt x="355685" y="52801"/>
                    </a:cubicBezTo>
                    <a:lnTo>
                      <a:pt x="354209" y="277942"/>
                    </a:lnTo>
                    <a:close/>
                  </a:path>
                </a:pathLst>
              </a:custGeom>
              <a:solidFill>
                <a:srgbClr val="2D5967"/>
              </a:solidFill>
              <a:ln w="6417" cap="flat">
                <a:noFill/>
                <a:prstDash val="solid"/>
                <a:miter/>
              </a:ln>
            </p:spPr>
            <p:txBody>
              <a:bodyPr rtlCol="0" anchor="ctr"/>
              <a:lstStyle/>
              <a:p>
                <a:endParaRPr lang="en-US" sz="810"/>
              </a:p>
            </p:txBody>
          </p:sp>
          <p:sp>
            <p:nvSpPr>
              <p:cNvPr id="328" name="Freeform: Shape 327">
                <a:extLst>
                  <a:ext uri="{FF2B5EF4-FFF2-40B4-BE49-F238E27FC236}">
                    <a16:creationId xmlns:a16="http://schemas.microsoft.com/office/drawing/2014/main" id="{4FE05720-293A-622E-5182-BA81DD608198}"/>
                  </a:ext>
                </a:extLst>
              </p:cNvPr>
              <p:cNvSpPr/>
              <p:nvPr/>
            </p:nvSpPr>
            <p:spPr>
              <a:xfrm>
                <a:off x="7449743" y="1492376"/>
                <a:ext cx="61601" cy="61601"/>
              </a:xfrm>
              <a:custGeom>
                <a:avLst/>
                <a:gdLst>
                  <a:gd name="connsiteX0" fmla="*/ 22716 w 61601"/>
                  <a:gd name="connsiteY0" fmla="*/ 61602 h 61601"/>
                  <a:gd name="connsiteX1" fmla="*/ 38116 w 61601"/>
                  <a:gd name="connsiteY1" fmla="*/ 61602 h 61601"/>
                  <a:gd name="connsiteX2" fmla="*/ 38116 w 61601"/>
                  <a:gd name="connsiteY2" fmla="*/ 38867 h 61601"/>
                  <a:gd name="connsiteX3" fmla="*/ 61602 w 61601"/>
                  <a:gd name="connsiteY3" fmla="*/ 38867 h 61601"/>
                  <a:gd name="connsiteX4" fmla="*/ 61602 w 61601"/>
                  <a:gd name="connsiteY4" fmla="*/ 23467 h 61601"/>
                  <a:gd name="connsiteX5" fmla="*/ 38116 w 61601"/>
                  <a:gd name="connsiteY5" fmla="*/ 23467 h 61601"/>
                  <a:gd name="connsiteX6" fmla="*/ 38116 w 61601"/>
                  <a:gd name="connsiteY6" fmla="*/ 0 h 61601"/>
                  <a:gd name="connsiteX7" fmla="*/ 22716 w 61601"/>
                  <a:gd name="connsiteY7" fmla="*/ 0 h 61601"/>
                  <a:gd name="connsiteX8" fmla="*/ 22716 w 61601"/>
                  <a:gd name="connsiteY8" fmla="*/ 23467 h 61601"/>
                  <a:gd name="connsiteX9" fmla="*/ 0 w 61601"/>
                  <a:gd name="connsiteY9" fmla="*/ 23467 h 61601"/>
                  <a:gd name="connsiteX10" fmla="*/ 0 w 61601"/>
                  <a:gd name="connsiteY10" fmla="*/ 38867 h 61601"/>
                  <a:gd name="connsiteX11" fmla="*/ 22716 w 61601"/>
                  <a:gd name="connsiteY11" fmla="*/ 38867 h 61601"/>
                  <a:gd name="connsiteX12" fmla="*/ 22716 w 61601"/>
                  <a:gd name="connsiteY12" fmla="*/ 61602 h 6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601" h="61601">
                    <a:moveTo>
                      <a:pt x="22716" y="61602"/>
                    </a:moveTo>
                    <a:lnTo>
                      <a:pt x="38116" y="61602"/>
                    </a:lnTo>
                    <a:lnTo>
                      <a:pt x="38116" y="38867"/>
                    </a:lnTo>
                    <a:lnTo>
                      <a:pt x="61602" y="38867"/>
                    </a:lnTo>
                    <a:lnTo>
                      <a:pt x="61602" y="23467"/>
                    </a:lnTo>
                    <a:lnTo>
                      <a:pt x="38116" y="23467"/>
                    </a:lnTo>
                    <a:lnTo>
                      <a:pt x="38116" y="0"/>
                    </a:lnTo>
                    <a:lnTo>
                      <a:pt x="22716" y="0"/>
                    </a:lnTo>
                    <a:lnTo>
                      <a:pt x="22716" y="23467"/>
                    </a:lnTo>
                    <a:lnTo>
                      <a:pt x="0" y="23467"/>
                    </a:lnTo>
                    <a:lnTo>
                      <a:pt x="0" y="38867"/>
                    </a:lnTo>
                    <a:lnTo>
                      <a:pt x="22716" y="38867"/>
                    </a:lnTo>
                    <a:lnTo>
                      <a:pt x="22716" y="61602"/>
                    </a:lnTo>
                    <a:close/>
                  </a:path>
                </a:pathLst>
              </a:custGeom>
              <a:solidFill>
                <a:srgbClr val="2D5967"/>
              </a:solidFill>
              <a:ln w="6417" cap="flat">
                <a:noFill/>
                <a:prstDash val="solid"/>
                <a:miter/>
              </a:ln>
            </p:spPr>
            <p:txBody>
              <a:bodyPr rtlCol="0" anchor="ctr"/>
              <a:lstStyle/>
              <a:p>
                <a:endParaRPr lang="en-US" sz="810"/>
              </a:p>
            </p:txBody>
          </p:sp>
          <p:sp>
            <p:nvSpPr>
              <p:cNvPr id="329" name="Freeform: Shape 328">
                <a:extLst>
                  <a:ext uri="{FF2B5EF4-FFF2-40B4-BE49-F238E27FC236}">
                    <a16:creationId xmlns:a16="http://schemas.microsoft.com/office/drawing/2014/main" id="{C76DDE5B-1E70-4B4C-F1F4-8F16FAC74290}"/>
                  </a:ext>
                </a:extLst>
              </p:cNvPr>
              <p:cNvSpPr/>
              <p:nvPr/>
            </p:nvSpPr>
            <p:spPr>
              <a:xfrm>
                <a:off x="7646226" y="1593579"/>
                <a:ext cx="93878" cy="83601"/>
              </a:xfrm>
              <a:custGeom>
                <a:avLst/>
                <a:gdLst>
                  <a:gd name="connsiteX0" fmla="*/ 59420 w 93878"/>
                  <a:gd name="connsiteY0" fmla="*/ 24200 h 83601"/>
                  <a:gd name="connsiteX1" fmla="*/ 46202 w 93878"/>
                  <a:gd name="connsiteY1" fmla="*/ 0 h 83601"/>
                  <a:gd name="connsiteX2" fmla="*/ 33047 w 93878"/>
                  <a:gd name="connsiteY2" fmla="*/ 24200 h 83601"/>
                  <a:gd name="connsiteX3" fmla="*/ 12513 w 93878"/>
                  <a:gd name="connsiteY3" fmla="*/ 60868 h 83601"/>
                  <a:gd name="connsiteX4" fmla="*/ 0 w 93878"/>
                  <a:gd name="connsiteY4" fmla="*/ 83602 h 83601"/>
                  <a:gd name="connsiteX5" fmla="*/ 26437 w 93878"/>
                  <a:gd name="connsiteY5" fmla="*/ 83602 h 83601"/>
                  <a:gd name="connsiteX6" fmla="*/ 67505 w 93878"/>
                  <a:gd name="connsiteY6" fmla="*/ 83602 h 83601"/>
                  <a:gd name="connsiteX7" fmla="*/ 93878 w 93878"/>
                  <a:gd name="connsiteY7" fmla="*/ 83602 h 83601"/>
                  <a:gd name="connsiteX8" fmla="*/ 80724 w 93878"/>
                  <a:gd name="connsiteY8" fmla="*/ 60868 h 83601"/>
                  <a:gd name="connsiteX9" fmla="*/ 59420 w 93878"/>
                  <a:gd name="connsiteY9" fmla="*/ 24200 h 83601"/>
                  <a:gd name="connsiteX10" fmla="*/ 25667 w 93878"/>
                  <a:gd name="connsiteY10" fmla="*/ 68935 h 83601"/>
                  <a:gd name="connsiteX11" fmla="*/ 46202 w 93878"/>
                  <a:gd name="connsiteY11" fmla="*/ 32267 h 83601"/>
                  <a:gd name="connsiteX12" fmla="*/ 66735 w 93878"/>
                  <a:gd name="connsiteY12" fmla="*/ 68935 h 83601"/>
                  <a:gd name="connsiteX13" fmla="*/ 25667 w 93878"/>
                  <a:gd name="connsiteY13" fmla="*/ 68935 h 8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878" h="83601">
                    <a:moveTo>
                      <a:pt x="59420" y="24200"/>
                    </a:moveTo>
                    <a:lnTo>
                      <a:pt x="46202" y="0"/>
                    </a:lnTo>
                    <a:lnTo>
                      <a:pt x="33047" y="24200"/>
                    </a:lnTo>
                    <a:lnTo>
                      <a:pt x="12513" y="60868"/>
                    </a:lnTo>
                    <a:lnTo>
                      <a:pt x="0" y="83602"/>
                    </a:lnTo>
                    <a:lnTo>
                      <a:pt x="26437" y="83602"/>
                    </a:lnTo>
                    <a:lnTo>
                      <a:pt x="67505" y="83602"/>
                    </a:lnTo>
                    <a:lnTo>
                      <a:pt x="93878" y="83602"/>
                    </a:lnTo>
                    <a:lnTo>
                      <a:pt x="80724" y="60868"/>
                    </a:lnTo>
                    <a:lnTo>
                      <a:pt x="59420" y="24200"/>
                    </a:lnTo>
                    <a:close/>
                    <a:moveTo>
                      <a:pt x="25667" y="68935"/>
                    </a:moveTo>
                    <a:lnTo>
                      <a:pt x="46202" y="32267"/>
                    </a:lnTo>
                    <a:lnTo>
                      <a:pt x="66735" y="68935"/>
                    </a:lnTo>
                    <a:lnTo>
                      <a:pt x="25667" y="68935"/>
                    </a:lnTo>
                    <a:close/>
                  </a:path>
                </a:pathLst>
              </a:custGeom>
              <a:solidFill>
                <a:srgbClr val="2D5967"/>
              </a:solidFill>
              <a:ln w="6417" cap="flat">
                <a:noFill/>
                <a:prstDash val="solid"/>
                <a:miter/>
              </a:ln>
            </p:spPr>
            <p:txBody>
              <a:bodyPr rtlCol="0" anchor="ctr"/>
              <a:lstStyle/>
              <a:p>
                <a:endParaRPr lang="en-US" sz="810"/>
              </a:p>
            </p:txBody>
          </p:sp>
          <p:sp>
            <p:nvSpPr>
              <p:cNvPr id="330" name="Freeform: Shape 329">
                <a:extLst>
                  <a:ext uri="{FF2B5EF4-FFF2-40B4-BE49-F238E27FC236}">
                    <a16:creationId xmlns:a16="http://schemas.microsoft.com/office/drawing/2014/main" id="{F248BC22-C63B-796D-E93F-F3C89F0F8E07}"/>
                  </a:ext>
                </a:extLst>
              </p:cNvPr>
              <p:cNvSpPr/>
              <p:nvPr/>
            </p:nvSpPr>
            <p:spPr>
              <a:xfrm>
                <a:off x="7560804" y="1596515"/>
                <a:ext cx="81310" cy="79935"/>
              </a:xfrm>
              <a:custGeom>
                <a:avLst/>
                <a:gdLst>
                  <a:gd name="connsiteX0" fmla="*/ 62000 w 81310"/>
                  <a:gd name="connsiteY0" fmla="*/ 5867 h 79935"/>
                  <a:gd name="connsiteX1" fmla="*/ 40697 w 81310"/>
                  <a:gd name="connsiteY1" fmla="*/ 0 h 79935"/>
                  <a:gd name="connsiteX2" fmla="*/ 31200 w 81310"/>
                  <a:gd name="connsiteY2" fmla="*/ 733 h 79935"/>
                  <a:gd name="connsiteX3" fmla="*/ 1104 w 81310"/>
                  <a:gd name="connsiteY3" fmla="*/ 49134 h 79935"/>
                  <a:gd name="connsiteX4" fmla="*/ 40697 w 81310"/>
                  <a:gd name="connsiteY4" fmla="*/ 79935 h 79935"/>
                  <a:gd name="connsiteX5" fmla="*/ 50258 w 81310"/>
                  <a:gd name="connsiteY5" fmla="*/ 79202 h 79935"/>
                  <a:gd name="connsiteX6" fmla="*/ 75219 w 81310"/>
                  <a:gd name="connsiteY6" fmla="*/ 60868 h 79935"/>
                  <a:gd name="connsiteX7" fmla="*/ 80352 w 81310"/>
                  <a:gd name="connsiteY7" fmla="*/ 30067 h 79935"/>
                  <a:gd name="connsiteX8" fmla="*/ 62000 w 81310"/>
                  <a:gd name="connsiteY8" fmla="*/ 5867 h 79935"/>
                  <a:gd name="connsiteX9" fmla="*/ 62000 w 81310"/>
                  <a:gd name="connsiteY9" fmla="*/ 53534 h 79935"/>
                  <a:gd name="connsiteX10" fmla="*/ 46600 w 81310"/>
                  <a:gd name="connsiteY10" fmla="*/ 64535 h 79935"/>
                  <a:gd name="connsiteX11" fmla="*/ 40697 w 81310"/>
                  <a:gd name="connsiteY11" fmla="*/ 65268 h 79935"/>
                  <a:gd name="connsiteX12" fmla="*/ 16505 w 81310"/>
                  <a:gd name="connsiteY12" fmla="*/ 46201 h 79935"/>
                  <a:gd name="connsiteX13" fmla="*/ 34857 w 81310"/>
                  <a:gd name="connsiteY13" fmla="*/ 16134 h 79935"/>
                  <a:gd name="connsiteX14" fmla="*/ 40697 w 81310"/>
                  <a:gd name="connsiteY14" fmla="*/ 15400 h 79935"/>
                  <a:gd name="connsiteX15" fmla="*/ 53915 w 81310"/>
                  <a:gd name="connsiteY15" fmla="*/ 19067 h 79935"/>
                  <a:gd name="connsiteX16" fmla="*/ 64953 w 81310"/>
                  <a:gd name="connsiteY16" fmla="*/ 34467 h 79935"/>
                  <a:gd name="connsiteX17" fmla="*/ 62000 w 81310"/>
                  <a:gd name="connsiteY17" fmla="*/ 53534 h 7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310" h="79935">
                    <a:moveTo>
                      <a:pt x="62000" y="5867"/>
                    </a:moveTo>
                    <a:cubicBezTo>
                      <a:pt x="55392" y="2200"/>
                      <a:pt x="48076" y="0"/>
                      <a:pt x="40697" y="0"/>
                    </a:cubicBezTo>
                    <a:cubicBezTo>
                      <a:pt x="37809" y="0"/>
                      <a:pt x="34151" y="0"/>
                      <a:pt x="31200" y="733"/>
                    </a:cubicBezTo>
                    <a:cubicBezTo>
                      <a:pt x="9190" y="5867"/>
                      <a:pt x="-4029" y="27867"/>
                      <a:pt x="1104" y="49134"/>
                    </a:cubicBezTo>
                    <a:cubicBezTo>
                      <a:pt x="5533" y="67469"/>
                      <a:pt x="21639" y="79935"/>
                      <a:pt x="40697" y="79935"/>
                    </a:cubicBezTo>
                    <a:cubicBezTo>
                      <a:pt x="43648" y="79935"/>
                      <a:pt x="47306" y="79935"/>
                      <a:pt x="50258" y="79202"/>
                    </a:cubicBezTo>
                    <a:cubicBezTo>
                      <a:pt x="60525" y="77002"/>
                      <a:pt x="69316" y="70402"/>
                      <a:pt x="75219" y="60868"/>
                    </a:cubicBezTo>
                    <a:cubicBezTo>
                      <a:pt x="81059" y="52068"/>
                      <a:pt x="82535" y="41068"/>
                      <a:pt x="80352" y="30067"/>
                    </a:cubicBezTo>
                    <a:cubicBezTo>
                      <a:pt x="77401" y="20534"/>
                      <a:pt x="70791" y="11733"/>
                      <a:pt x="62000" y="5867"/>
                    </a:cubicBezTo>
                    <a:close/>
                    <a:moveTo>
                      <a:pt x="62000" y="53534"/>
                    </a:moveTo>
                    <a:cubicBezTo>
                      <a:pt x="58343" y="59401"/>
                      <a:pt x="53209" y="63068"/>
                      <a:pt x="46600" y="64535"/>
                    </a:cubicBezTo>
                    <a:cubicBezTo>
                      <a:pt x="44418" y="65268"/>
                      <a:pt x="42942" y="65268"/>
                      <a:pt x="40697" y="65268"/>
                    </a:cubicBezTo>
                    <a:cubicBezTo>
                      <a:pt x="29724" y="65268"/>
                      <a:pt x="18751" y="57202"/>
                      <a:pt x="16505" y="46201"/>
                    </a:cubicBezTo>
                    <a:cubicBezTo>
                      <a:pt x="13618" y="33001"/>
                      <a:pt x="21639" y="19067"/>
                      <a:pt x="34857" y="16134"/>
                    </a:cubicBezTo>
                    <a:cubicBezTo>
                      <a:pt x="37039" y="15400"/>
                      <a:pt x="38515" y="15400"/>
                      <a:pt x="40697" y="15400"/>
                    </a:cubicBezTo>
                    <a:cubicBezTo>
                      <a:pt x="45124" y="15400"/>
                      <a:pt x="49552" y="16867"/>
                      <a:pt x="53915" y="19067"/>
                    </a:cubicBezTo>
                    <a:cubicBezTo>
                      <a:pt x="59819" y="22734"/>
                      <a:pt x="63477" y="27867"/>
                      <a:pt x="64953" y="34467"/>
                    </a:cubicBezTo>
                    <a:cubicBezTo>
                      <a:pt x="66364" y="41068"/>
                      <a:pt x="64953" y="47667"/>
                      <a:pt x="62000" y="53534"/>
                    </a:cubicBezTo>
                    <a:close/>
                  </a:path>
                </a:pathLst>
              </a:custGeom>
              <a:solidFill>
                <a:srgbClr val="2D5967"/>
              </a:solidFill>
              <a:ln w="6417" cap="flat">
                <a:noFill/>
                <a:prstDash val="solid"/>
                <a:miter/>
              </a:ln>
            </p:spPr>
            <p:txBody>
              <a:bodyPr rtlCol="0" anchor="ctr"/>
              <a:lstStyle/>
              <a:p>
                <a:endParaRPr lang="en-US" sz="810"/>
              </a:p>
            </p:txBody>
          </p:sp>
          <p:sp>
            <p:nvSpPr>
              <p:cNvPr id="331" name="Freeform: Shape 330">
                <a:extLst>
                  <a:ext uri="{FF2B5EF4-FFF2-40B4-BE49-F238E27FC236}">
                    <a16:creationId xmlns:a16="http://schemas.microsoft.com/office/drawing/2014/main" id="{DA55D49C-0C03-4056-7502-D1E6802E479F}"/>
                  </a:ext>
                </a:extLst>
              </p:cNvPr>
              <p:cNvSpPr/>
              <p:nvPr/>
            </p:nvSpPr>
            <p:spPr>
              <a:xfrm>
                <a:off x="7456288" y="1598717"/>
                <a:ext cx="90991" cy="79202"/>
              </a:xfrm>
              <a:custGeom>
                <a:avLst/>
                <a:gdLst>
                  <a:gd name="connsiteX0" fmla="*/ 72638 w 90991"/>
                  <a:gd name="connsiteY0" fmla="*/ 7334 h 79202"/>
                  <a:gd name="connsiteX1" fmla="*/ 68211 w 90991"/>
                  <a:gd name="connsiteY1" fmla="*/ 0 h 79202"/>
                  <a:gd name="connsiteX2" fmla="*/ 59420 w 90991"/>
                  <a:gd name="connsiteY2" fmla="*/ 0 h 79202"/>
                  <a:gd name="connsiteX3" fmla="*/ 31571 w 90991"/>
                  <a:gd name="connsiteY3" fmla="*/ 0 h 79202"/>
                  <a:gd name="connsiteX4" fmla="*/ 22780 w 90991"/>
                  <a:gd name="connsiteY4" fmla="*/ 0 h 79202"/>
                  <a:gd name="connsiteX5" fmla="*/ 18352 w 90991"/>
                  <a:gd name="connsiteY5" fmla="*/ 7334 h 79202"/>
                  <a:gd name="connsiteX6" fmla="*/ 4427 w 90991"/>
                  <a:gd name="connsiteY6" fmla="*/ 31534 h 79202"/>
                  <a:gd name="connsiteX7" fmla="*/ 0 w 90991"/>
                  <a:gd name="connsiteY7" fmla="*/ 39602 h 79202"/>
                  <a:gd name="connsiteX8" fmla="*/ 4427 w 90991"/>
                  <a:gd name="connsiteY8" fmla="*/ 47668 h 79202"/>
                  <a:gd name="connsiteX9" fmla="*/ 18352 w 90991"/>
                  <a:gd name="connsiteY9" fmla="*/ 71869 h 79202"/>
                  <a:gd name="connsiteX10" fmla="*/ 22780 w 90991"/>
                  <a:gd name="connsiteY10" fmla="*/ 79202 h 79202"/>
                  <a:gd name="connsiteX11" fmla="*/ 31571 w 90991"/>
                  <a:gd name="connsiteY11" fmla="*/ 79202 h 79202"/>
                  <a:gd name="connsiteX12" fmla="*/ 59420 w 90991"/>
                  <a:gd name="connsiteY12" fmla="*/ 79202 h 79202"/>
                  <a:gd name="connsiteX13" fmla="*/ 68211 w 90991"/>
                  <a:gd name="connsiteY13" fmla="*/ 79202 h 79202"/>
                  <a:gd name="connsiteX14" fmla="*/ 72638 w 90991"/>
                  <a:gd name="connsiteY14" fmla="*/ 71869 h 79202"/>
                  <a:gd name="connsiteX15" fmla="*/ 86563 w 90991"/>
                  <a:gd name="connsiteY15" fmla="*/ 47668 h 79202"/>
                  <a:gd name="connsiteX16" fmla="*/ 90991 w 90991"/>
                  <a:gd name="connsiteY16" fmla="*/ 39602 h 79202"/>
                  <a:gd name="connsiteX17" fmla="*/ 87269 w 90991"/>
                  <a:gd name="connsiteY17" fmla="*/ 31534 h 79202"/>
                  <a:gd name="connsiteX18" fmla="*/ 72638 w 90991"/>
                  <a:gd name="connsiteY18" fmla="*/ 7334 h 79202"/>
                  <a:gd name="connsiteX19" fmla="*/ 59420 w 90991"/>
                  <a:gd name="connsiteY19" fmla="*/ 63802 h 79202"/>
                  <a:gd name="connsiteX20" fmla="*/ 31571 w 90991"/>
                  <a:gd name="connsiteY20" fmla="*/ 63802 h 79202"/>
                  <a:gd name="connsiteX21" fmla="*/ 17646 w 90991"/>
                  <a:gd name="connsiteY21" fmla="*/ 39602 h 79202"/>
                  <a:gd name="connsiteX22" fmla="*/ 31571 w 90991"/>
                  <a:gd name="connsiteY22" fmla="*/ 15400 h 79202"/>
                  <a:gd name="connsiteX23" fmla="*/ 59420 w 90991"/>
                  <a:gd name="connsiteY23" fmla="*/ 15400 h 79202"/>
                  <a:gd name="connsiteX24" fmla="*/ 73345 w 90991"/>
                  <a:gd name="connsiteY24" fmla="*/ 39602 h 79202"/>
                  <a:gd name="connsiteX25" fmla="*/ 59420 w 90991"/>
                  <a:gd name="connsiteY25" fmla="*/ 63802 h 79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0991" h="79202">
                    <a:moveTo>
                      <a:pt x="72638" y="7334"/>
                    </a:moveTo>
                    <a:lnTo>
                      <a:pt x="68211" y="0"/>
                    </a:lnTo>
                    <a:lnTo>
                      <a:pt x="59420" y="0"/>
                    </a:lnTo>
                    <a:lnTo>
                      <a:pt x="31571" y="0"/>
                    </a:lnTo>
                    <a:lnTo>
                      <a:pt x="22780" y="0"/>
                    </a:lnTo>
                    <a:lnTo>
                      <a:pt x="18352" y="7334"/>
                    </a:lnTo>
                    <a:lnTo>
                      <a:pt x="4427" y="31534"/>
                    </a:lnTo>
                    <a:lnTo>
                      <a:pt x="0" y="39602"/>
                    </a:lnTo>
                    <a:lnTo>
                      <a:pt x="4427" y="47668"/>
                    </a:lnTo>
                    <a:lnTo>
                      <a:pt x="18352" y="71869"/>
                    </a:lnTo>
                    <a:lnTo>
                      <a:pt x="22780" y="79202"/>
                    </a:lnTo>
                    <a:lnTo>
                      <a:pt x="31571" y="79202"/>
                    </a:lnTo>
                    <a:lnTo>
                      <a:pt x="59420" y="79202"/>
                    </a:lnTo>
                    <a:lnTo>
                      <a:pt x="68211" y="79202"/>
                    </a:lnTo>
                    <a:lnTo>
                      <a:pt x="72638" y="71869"/>
                    </a:lnTo>
                    <a:lnTo>
                      <a:pt x="86563" y="47668"/>
                    </a:lnTo>
                    <a:lnTo>
                      <a:pt x="90991" y="39602"/>
                    </a:lnTo>
                    <a:lnTo>
                      <a:pt x="87269" y="31534"/>
                    </a:lnTo>
                    <a:lnTo>
                      <a:pt x="72638" y="7334"/>
                    </a:lnTo>
                    <a:close/>
                    <a:moveTo>
                      <a:pt x="59420" y="63802"/>
                    </a:moveTo>
                    <a:lnTo>
                      <a:pt x="31571" y="63802"/>
                    </a:lnTo>
                    <a:lnTo>
                      <a:pt x="17646" y="39602"/>
                    </a:lnTo>
                    <a:lnTo>
                      <a:pt x="31571" y="15400"/>
                    </a:lnTo>
                    <a:lnTo>
                      <a:pt x="59420" y="15400"/>
                    </a:lnTo>
                    <a:lnTo>
                      <a:pt x="73345" y="39602"/>
                    </a:lnTo>
                    <a:lnTo>
                      <a:pt x="59420" y="63802"/>
                    </a:lnTo>
                    <a:close/>
                  </a:path>
                </a:pathLst>
              </a:custGeom>
              <a:solidFill>
                <a:srgbClr val="2D5967"/>
              </a:solidFill>
              <a:ln w="6417" cap="flat">
                <a:noFill/>
                <a:prstDash val="solid"/>
                <a:miter/>
              </a:ln>
            </p:spPr>
            <p:txBody>
              <a:bodyPr rtlCol="0" anchor="ctr"/>
              <a:lstStyle/>
              <a:p>
                <a:endParaRPr lang="en-US" sz="810"/>
              </a:p>
            </p:txBody>
          </p:sp>
        </p:grpSp>
        <p:sp>
          <p:nvSpPr>
            <p:cNvPr id="332" name="TextBox 331">
              <a:extLst>
                <a:ext uri="{FF2B5EF4-FFF2-40B4-BE49-F238E27FC236}">
                  <a16:creationId xmlns:a16="http://schemas.microsoft.com/office/drawing/2014/main" id="{16461322-2075-A026-C165-D002E2E7DDFE}"/>
                </a:ext>
              </a:extLst>
            </p:cNvPr>
            <p:cNvSpPr txBox="1"/>
            <p:nvPr/>
          </p:nvSpPr>
          <p:spPr>
            <a:xfrm>
              <a:off x="7157135" y="1721737"/>
              <a:ext cx="89159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Compartments</a:t>
              </a:r>
            </a:p>
          </p:txBody>
        </p:sp>
      </p:grpSp>
      <p:grpSp>
        <p:nvGrpSpPr>
          <p:cNvPr id="333" name="Graphic 3">
            <a:extLst>
              <a:ext uri="{FF2B5EF4-FFF2-40B4-BE49-F238E27FC236}">
                <a16:creationId xmlns:a16="http://schemas.microsoft.com/office/drawing/2014/main" id="{13218440-0A37-B19C-D1EB-19B7A3183051}"/>
              </a:ext>
            </a:extLst>
          </p:cNvPr>
          <p:cNvGrpSpPr/>
          <p:nvPr/>
        </p:nvGrpSpPr>
        <p:grpSpPr>
          <a:xfrm>
            <a:off x="8115619" y="1415727"/>
            <a:ext cx="771365" cy="522992"/>
            <a:chOff x="8115619" y="1415727"/>
            <a:chExt cx="771365" cy="522992"/>
          </a:xfrm>
        </p:grpSpPr>
        <p:grpSp>
          <p:nvGrpSpPr>
            <p:cNvPr id="334" name="Graphic 3">
              <a:extLst>
                <a:ext uri="{FF2B5EF4-FFF2-40B4-BE49-F238E27FC236}">
                  <a16:creationId xmlns:a16="http://schemas.microsoft.com/office/drawing/2014/main" id="{095639E7-109A-2C09-0690-A0C581C19D44}"/>
                </a:ext>
              </a:extLst>
            </p:cNvPr>
            <p:cNvGrpSpPr/>
            <p:nvPr/>
          </p:nvGrpSpPr>
          <p:grpSpPr>
            <a:xfrm>
              <a:off x="8304081" y="1415727"/>
              <a:ext cx="385010" cy="347212"/>
              <a:chOff x="8304081" y="1415727"/>
              <a:chExt cx="385010" cy="347212"/>
            </a:xfrm>
          </p:grpSpPr>
          <p:sp>
            <p:nvSpPr>
              <p:cNvPr id="335" name="Freeform: Shape 334">
                <a:extLst>
                  <a:ext uri="{FF2B5EF4-FFF2-40B4-BE49-F238E27FC236}">
                    <a16:creationId xmlns:a16="http://schemas.microsoft.com/office/drawing/2014/main" id="{ADE7943F-9120-E001-0EC1-E0B60F726790}"/>
                  </a:ext>
                </a:extLst>
              </p:cNvPr>
              <p:cNvSpPr/>
              <p:nvPr/>
            </p:nvSpPr>
            <p:spPr>
              <a:xfrm>
                <a:off x="8309022" y="1419027"/>
                <a:ext cx="375632" cy="339793"/>
              </a:xfrm>
              <a:custGeom>
                <a:avLst/>
                <a:gdLst>
                  <a:gd name="connsiteX0" fmla="*/ 183907 w 375632"/>
                  <a:gd name="connsiteY0" fmla="*/ 337317 h 339793"/>
                  <a:gd name="connsiteX1" fmla="*/ 90734 w 375632"/>
                  <a:gd name="connsiteY1" fmla="*/ 216080 h 339793"/>
                  <a:gd name="connsiteX2" fmla="*/ 90734 w 375632"/>
                  <a:gd name="connsiteY2" fmla="*/ 191339 h 339793"/>
                  <a:gd name="connsiteX3" fmla="*/ 0 w 375632"/>
                  <a:gd name="connsiteY3" fmla="*/ 191339 h 339793"/>
                  <a:gd name="connsiteX4" fmla="*/ 834 w 375632"/>
                  <a:gd name="connsiteY4" fmla="*/ 180617 h 339793"/>
                  <a:gd name="connsiteX5" fmla="*/ 48639 w 375632"/>
                  <a:gd name="connsiteY5" fmla="*/ 107215 h 339793"/>
                  <a:gd name="connsiteX6" fmla="*/ 61858 w 375632"/>
                  <a:gd name="connsiteY6" fmla="*/ 89896 h 339793"/>
                  <a:gd name="connsiteX7" fmla="*/ 101450 w 375632"/>
                  <a:gd name="connsiteY7" fmla="*/ 40412 h 339793"/>
                  <a:gd name="connsiteX8" fmla="*/ 128657 w 375632"/>
                  <a:gd name="connsiteY8" fmla="*/ 34639 h 339793"/>
                  <a:gd name="connsiteX9" fmla="*/ 135267 w 375632"/>
                  <a:gd name="connsiteY9" fmla="*/ 34639 h 339793"/>
                  <a:gd name="connsiteX10" fmla="*/ 137769 w 375632"/>
                  <a:gd name="connsiteY10" fmla="*/ 34639 h 339793"/>
                  <a:gd name="connsiteX11" fmla="*/ 155031 w 375632"/>
                  <a:gd name="connsiteY11" fmla="*/ 27216 h 339793"/>
                  <a:gd name="connsiteX12" fmla="*/ 216889 w 375632"/>
                  <a:gd name="connsiteY12" fmla="*/ 0 h 339793"/>
                  <a:gd name="connsiteX13" fmla="*/ 291966 w 375632"/>
                  <a:gd name="connsiteY13" fmla="*/ 46185 h 339793"/>
                  <a:gd name="connsiteX14" fmla="*/ 308457 w 375632"/>
                  <a:gd name="connsiteY14" fmla="*/ 61031 h 339793"/>
                  <a:gd name="connsiteX15" fmla="*/ 335665 w 375632"/>
                  <a:gd name="connsiteY15" fmla="*/ 72576 h 339793"/>
                  <a:gd name="connsiteX16" fmla="*/ 365375 w 375632"/>
                  <a:gd name="connsiteY16" fmla="*/ 186390 h 339793"/>
                  <a:gd name="connsiteX17" fmla="*/ 362872 w 375632"/>
                  <a:gd name="connsiteY17" fmla="*/ 191339 h 339793"/>
                  <a:gd name="connsiteX18" fmla="*/ 286191 w 375632"/>
                  <a:gd name="connsiteY18" fmla="*/ 191339 h 339793"/>
                  <a:gd name="connsiteX19" fmla="*/ 286191 w 375632"/>
                  <a:gd name="connsiteY19" fmla="*/ 216080 h 339793"/>
                  <a:gd name="connsiteX20" fmla="*/ 193018 w 375632"/>
                  <a:gd name="connsiteY20" fmla="*/ 337317 h 339793"/>
                  <a:gd name="connsiteX21" fmla="*/ 188847 w 375632"/>
                  <a:gd name="connsiteY21" fmla="*/ 339794 h 339793"/>
                  <a:gd name="connsiteX22" fmla="*/ 183907 w 375632"/>
                  <a:gd name="connsiteY22" fmla="*/ 337317 h 33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5632" h="339793">
                    <a:moveTo>
                      <a:pt x="183907" y="337317"/>
                    </a:moveTo>
                    <a:cubicBezTo>
                      <a:pt x="126990" y="309275"/>
                      <a:pt x="93173" y="264740"/>
                      <a:pt x="90734" y="216080"/>
                    </a:cubicBezTo>
                    <a:lnTo>
                      <a:pt x="90734" y="191339"/>
                    </a:lnTo>
                    <a:lnTo>
                      <a:pt x="0" y="191339"/>
                    </a:lnTo>
                    <a:lnTo>
                      <a:pt x="834" y="180617"/>
                    </a:lnTo>
                    <a:cubicBezTo>
                      <a:pt x="3337" y="149277"/>
                      <a:pt x="21432" y="122061"/>
                      <a:pt x="48639" y="107215"/>
                    </a:cubicBezTo>
                    <a:cubicBezTo>
                      <a:pt x="55249" y="103916"/>
                      <a:pt x="60190" y="97318"/>
                      <a:pt x="61858" y="89896"/>
                    </a:cubicBezTo>
                    <a:cubicBezTo>
                      <a:pt x="65965" y="67628"/>
                      <a:pt x="80852" y="49484"/>
                      <a:pt x="101450" y="40412"/>
                    </a:cubicBezTo>
                    <a:cubicBezTo>
                      <a:pt x="109728" y="36289"/>
                      <a:pt x="119610" y="34639"/>
                      <a:pt x="128657" y="34639"/>
                    </a:cubicBezTo>
                    <a:cubicBezTo>
                      <a:pt x="131160" y="34639"/>
                      <a:pt x="132764" y="34639"/>
                      <a:pt x="135267" y="34639"/>
                    </a:cubicBezTo>
                    <a:cubicBezTo>
                      <a:pt x="136101" y="34639"/>
                      <a:pt x="136935" y="34639"/>
                      <a:pt x="137769" y="34639"/>
                    </a:cubicBezTo>
                    <a:cubicBezTo>
                      <a:pt x="144315" y="34639"/>
                      <a:pt x="150924" y="32164"/>
                      <a:pt x="155031" y="27216"/>
                    </a:cubicBezTo>
                    <a:cubicBezTo>
                      <a:pt x="170752" y="9897"/>
                      <a:pt x="193018" y="0"/>
                      <a:pt x="216889" y="0"/>
                    </a:cubicBezTo>
                    <a:cubicBezTo>
                      <a:pt x="249101" y="0"/>
                      <a:pt x="277913" y="18144"/>
                      <a:pt x="291966" y="46185"/>
                    </a:cubicBezTo>
                    <a:cubicBezTo>
                      <a:pt x="294469" y="54433"/>
                      <a:pt x="301014" y="59381"/>
                      <a:pt x="308457" y="61031"/>
                    </a:cubicBezTo>
                    <a:cubicBezTo>
                      <a:pt x="318339" y="63504"/>
                      <a:pt x="327452" y="66803"/>
                      <a:pt x="335665" y="72576"/>
                    </a:cubicBezTo>
                    <a:cubicBezTo>
                      <a:pt x="373588" y="96494"/>
                      <a:pt x="386807" y="146803"/>
                      <a:pt x="365375" y="186390"/>
                    </a:cubicBezTo>
                    <a:lnTo>
                      <a:pt x="362872" y="191339"/>
                    </a:lnTo>
                    <a:lnTo>
                      <a:pt x="286191" y="191339"/>
                    </a:lnTo>
                    <a:lnTo>
                      <a:pt x="286191" y="216080"/>
                    </a:lnTo>
                    <a:cubicBezTo>
                      <a:pt x="283688" y="264740"/>
                      <a:pt x="249101" y="308454"/>
                      <a:pt x="193018" y="337317"/>
                    </a:cubicBezTo>
                    <a:lnTo>
                      <a:pt x="188847" y="339794"/>
                    </a:lnTo>
                    <a:lnTo>
                      <a:pt x="183907" y="337317"/>
                    </a:lnTo>
                    <a:close/>
                  </a:path>
                </a:pathLst>
              </a:custGeom>
              <a:solidFill>
                <a:srgbClr val="FFFFFF"/>
              </a:solidFill>
              <a:ln w="6417" cap="flat">
                <a:noFill/>
                <a:prstDash val="solid"/>
                <a:miter/>
              </a:ln>
            </p:spPr>
            <p:txBody>
              <a:bodyPr rtlCol="0" anchor="ctr"/>
              <a:lstStyle/>
              <a:p>
                <a:endParaRPr lang="en-US" sz="810"/>
              </a:p>
            </p:txBody>
          </p:sp>
          <p:sp>
            <p:nvSpPr>
              <p:cNvPr id="336" name="Freeform: Shape 335">
                <a:extLst>
                  <a:ext uri="{FF2B5EF4-FFF2-40B4-BE49-F238E27FC236}">
                    <a16:creationId xmlns:a16="http://schemas.microsoft.com/office/drawing/2014/main" id="{CA27930B-5744-C11F-26BB-12FF6635BF34}"/>
                  </a:ext>
                </a:extLst>
              </p:cNvPr>
              <p:cNvSpPr/>
              <p:nvPr/>
            </p:nvSpPr>
            <p:spPr>
              <a:xfrm>
                <a:off x="8304081" y="1415727"/>
                <a:ext cx="385010" cy="347212"/>
              </a:xfrm>
              <a:custGeom>
                <a:avLst/>
                <a:gdLst>
                  <a:gd name="connsiteX0" fmla="*/ 221060 w 385010"/>
                  <a:gd name="connsiteY0" fmla="*/ 8248 h 347212"/>
                  <a:gd name="connsiteX1" fmla="*/ 292801 w 385010"/>
                  <a:gd name="connsiteY1" fmla="*/ 52783 h 347212"/>
                  <a:gd name="connsiteX2" fmla="*/ 312564 w 385010"/>
                  <a:gd name="connsiteY2" fmla="*/ 68453 h 347212"/>
                  <a:gd name="connsiteX3" fmla="*/ 338167 w 385010"/>
                  <a:gd name="connsiteY3" fmla="*/ 79175 h 347212"/>
                  <a:gd name="connsiteX4" fmla="*/ 366979 w 385010"/>
                  <a:gd name="connsiteY4" fmla="*/ 187215 h 347212"/>
                  <a:gd name="connsiteX5" fmla="*/ 365375 w 385010"/>
                  <a:gd name="connsiteY5" fmla="*/ 190514 h 347212"/>
                  <a:gd name="connsiteX6" fmla="*/ 287025 w 385010"/>
                  <a:gd name="connsiteY6" fmla="*/ 190514 h 347212"/>
                  <a:gd name="connsiteX7" fmla="*/ 287025 w 385010"/>
                  <a:gd name="connsiteY7" fmla="*/ 219380 h 347212"/>
                  <a:gd name="connsiteX8" fmla="*/ 195457 w 385010"/>
                  <a:gd name="connsiteY8" fmla="*/ 337318 h 347212"/>
                  <a:gd name="connsiteX9" fmla="*/ 193018 w 385010"/>
                  <a:gd name="connsiteY9" fmla="*/ 338139 h 347212"/>
                  <a:gd name="connsiteX10" fmla="*/ 190516 w 385010"/>
                  <a:gd name="connsiteY10" fmla="*/ 336490 h 347212"/>
                  <a:gd name="connsiteX11" fmla="*/ 98948 w 385010"/>
                  <a:gd name="connsiteY11" fmla="*/ 218555 h 347212"/>
                  <a:gd name="connsiteX12" fmla="*/ 98948 w 385010"/>
                  <a:gd name="connsiteY12" fmla="*/ 190514 h 347212"/>
                  <a:gd name="connsiteX13" fmla="*/ 9048 w 385010"/>
                  <a:gd name="connsiteY13" fmla="*/ 190514 h 347212"/>
                  <a:gd name="connsiteX14" fmla="*/ 9882 w 385010"/>
                  <a:gd name="connsiteY14" fmla="*/ 183916 h 347212"/>
                  <a:gd name="connsiteX15" fmla="*/ 56083 w 385010"/>
                  <a:gd name="connsiteY15" fmla="*/ 114638 h 347212"/>
                  <a:gd name="connsiteX16" fmla="*/ 70906 w 385010"/>
                  <a:gd name="connsiteY16" fmla="*/ 94845 h 347212"/>
                  <a:gd name="connsiteX17" fmla="*/ 107225 w 385010"/>
                  <a:gd name="connsiteY17" fmla="*/ 47835 h 347212"/>
                  <a:gd name="connsiteX18" fmla="*/ 132764 w 385010"/>
                  <a:gd name="connsiteY18" fmla="*/ 42062 h 347212"/>
                  <a:gd name="connsiteX19" fmla="*/ 138539 w 385010"/>
                  <a:gd name="connsiteY19" fmla="*/ 42062 h 347212"/>
                  <a:gd name="connsiteX20" fmla="*/ 141042 w 385010"/>
                  <a:gd name="connsiteY20" fmla="*/ 42062 h 347212"/>
                  <a:gd name="connsiteX21" fmla="*/ 161640 w 385010"/>
                  <a:gd name="connsiteY21" fmla="*/ 32990 h 347212"/>
                  <a:gd name="connsiteX22" fmla="*/ 221060 w 385010"/>
                  <a:gd name="connsiteY22" fmla="*/ 8248 h 347212"/>
                  <a:gd name="connsiteX23" fmla="*/ 221060 w 385010"/>
                  <a:gd name="connsiteY23" fmla="*/ 0 h 347212"/>
                  <a:gd name="connsiteX24" fmla="*/ 156700 w 385010"/>
                  <a:gd name="connsiteY24" fmla="*/ 28041 h 347212"/>
                  <a:gd name="connsiteX25" fmla="*/ 142711 w 385010"/>
                  <a:gd name="connsiteY25" fmla="*/ 33814 h 347212"/>
                  <a:gd name="connsiteX26" fmla="*/ 141042 w 385010"/>
                  <a:gd name="connsiteY26" fmla="*/ 33814 h 347212"/>
                  <a:gd name="connsiteX27" fmla="*/ 134433 w 385010"/>
                  <a:gd name="connsiteY27" fmla="*/ 33814 h 347212"/>
                  <a:gd name="connsiteX28" fmla="*/ 105557 w 385010"/>
                  <a:gd name="connsiteY28" fmla="*/ 39587 h 347212"/>
                  <a:gd name="connsiteX29" fmla="*/ 61858 w 385010"/>
                  <a:gd name="connsiteY29" fmla="*/ 92370 h 347212"/>
                  <a:gd name="connsiteX30" fmla="*/ 51142 w 385010"/>
                  <a:gd name="connsiteY30" fmla="*/ 106391 h 347212"/>
                  <a:gd name="connsiteX31" fmla="*/ 834 w 385010"/>
                  <a:gd name="connsiteY31" fmla="*/ 183091 h 347212"/>
                  <a:gd name="connsiteX32" fmla="*/ 834 w 385010"/>
                  <a:gd name="connsiteY32" fmla="*/ 189689 h 347212"/>
                  <a:gd name="connsiteX33" fmla="*/ 0 w 385010"/>
                  <a:gd name="connsiteY33" fmla="*/ 197936 h 347212"/>
                  <a:gd name="connsiteX34" fmla="*/ 9048 w 385010"/>
                  <a:gd name="connsiteY34" fmla="*/ 197936 h 347212"/>
                  <a:gd name="connsiteX35" fmla="*/ 90734 w 385010"/>
                  <a:gd name="connsiteY35" fmla="*/ 197936 h 347212"/>
                  <a:gd name="connsiteX36" fmla="*/ 90734 w 385010"/>
                  <a:gd name="connsiteY36" fmla="*/ 217730 h 347212"/>
                  <a:gd name="connsiteX37" fmla="*/ 90734 w 385010"/>
                  <a:gd name="connsiteY37" fmla="*/ 218555 h 347212"/>
                  <a:gd name="connsiteX38" fmla="*/ 186410 w 385010"/>
                  <a:gd name="connsiteY38" fmla="*/ 343915 h 347212"/>
                  <a:gd name="connsiteX39" fmla="*/ 188848 w 385010"/>
                  <a:gd name="connsiteY39" fmla="*/ 345564 h 347212"/>
                  <a:gd name="connsiteX40" fmla="*/ 193018 w 385010"/>
                  <a:gd name="connsiteY40" fmla="*/ 347213 h 347212"/>
                  <a:gd name="connsiteX41" fmla="*/ 197125 w 385010"/>
                  <a:gd name="connsiteY41" fmla="*/ 345564 h 347212"/>
                  <a:gd name="connsiteX42" fmla="*/ 199564 w 385010"/>
                  <a:gd name="connsiteY42" fmla="*/ 343915 h 347212"/>
                  <a:gd name="connsiteX43" fmla="*/ 295239 w 385010"/>
                  <a:gd name="connsiteY43" fmla="*/ 219380 h 347212"/>
                  <a:gd name="connsiteX44" fmla="*/ 295239 w 385010"/>
                  <a:gd name="connsiteY44" fmla="*/ 197936 h 347212"/>
                  <a:gd name="connsiteX45" fmla="*/ 365375 w 385010"/>
                  <a:gd name="connsiteY45" fmla="*/ 197936 h 347212"/>
                  <a:gd name="connsiteX46" fmla="*/ 370316 w 385010"/>
                  <a:gd name="connsiteY46" fmla="*/ 197936 h 347212"/>
                  <a:gd name="connsiteX47" fmla="*/ 372754 w 385010"/>
                  <a:gd name="connsiteY47" fmla="*/ 193813 h 347212"/>
                  <a:gd name="connsiteX48" fmla="*/ 374423 w 385010"/>
                  <a:gd name="connsiteY48" fmla="*/ 190514 h 347212"/>
                  <a:gd name="connsiteX49" fmla="*/ 343108 w 385010"/>
                  <a:gd name="connsiteY49" fmla="*/ 71752 h 347212"/>
                  <a:gd name="connsiteX50" fmla="*/ 314233 w 385010"/>
                  <a:gd name="connsiteY50" fmla="*/ 60206 h 347212"/>
                  <a:gd name="connsiteX51" fmla="*/ 299410 w 385010"/>
                  <a:gd name="connsiteY51" fmla="*/ 48660 h 347212"/>
                  <a:gd name="connsiteX52" fmla="*/ 221060 w 385010"/>
                  <a:gd name="connsiteY52" fmla="*/ 0 h 34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010" h="347212">
                    <a:moveTo>
                      <a:pt x="221060" y="8248"/>
                    </a:moveTo>
                    <a:cubicBezTo>
                      <a:pt x="251540" y="8248"/>
                      <a:pt x="278747" y="25567"/>
                      <a:pt x="292801" y="52783"/>
                    </a:cubicBezTo>
                    <a:cubicBezTo>
                      <a:pt x="296907" y="61031"/>
                      <a:pt x="304351" y="65979"/>
                      <a:pt x="312564" y="68453"/>
                    </a:cubicBezTo>
                    <a:cubicBezTo>
                      <a:pt x="321676" y="70103"/>
                      <a:pt x="330724" y="73402"/>
                      <a:pt x="338167" y="79175"/>
                    </a:cubicBezTo>
                    <a:cubicBezTo>
                      <a:pt x="374423" y="102267"/>
                      <a:pt x="386807" y="149277"/>
                      <a:pt x="366979" y="187215"/>
                    </a:cubicBezTo>
                    <a:lnTo>
                      <a:pt x="365375" y="190514"/>
                    </a:lnTo>
                    <a:lnTo>
                      <a:pt x="287025" y="190514"/>
                    </a:lnTo>
                    <a:lnTo>
                      <a:pt x="287025" y="219380"/>
                    </a:lnTo>
                    <a:cubicBezTo>
                      <a:pt x="284523" y="266389"/>
                      <a:pt x="250706" y="309276"/>
                      <a:pt x="195457" y="337318"/>
                    </a:cubicBezTo>
                    <a:lnTo>
                      <a:pt x="193018" y="338139"/>
                    </a:lnTo>
                    <a:lnTo>
                      <a:pt x="190516" y="336490"/>
                    </a:lnTo>
                    <a:cubicBezTo>
                      <a:pt x="135267" y="308449"/>
                      <a:pt x="102284" y="265565"/>
                      <a:pt x="98948" y="218555"/>
                    </a:cubicBezTo>
                    <a:lnTo>
                      <a:pt x="98948" y="190514"/>
                    </a:lnTo>
                    <a:lnTo>
                      <a:pt x="9048" y="190514"/>
                    </a:lnTo>
                    <a:lnTo>
                      <a:pt x="9882" y="183916"/>
                    </a:lnTo>
                    <a:cubicBezTo>
                      <a:pt x="12385" y="154226"/>
                      <a:pt x="28876" y="127834"/>
                      <a:pt x="56083" y="114638"/>
                    </a:cubicBezTo>
                    <a:cubicBezTo>
                      <a:pt x="64361" y="110515"/>
                      <a:pt x="69302" y="103092"/>
                      <a:pt x="70906" y="94845"/>
                    </a:cubicBezTo>
                    <a:cubicBezTo>
                      <a:pt x="74243" y="73402"/>
                      <a:pt x="88232" y="56082"/>
                      <a:pt x="107225" y="47835"/>
                    </a:cubicBezTo>
                    <a:cubicBezTo>
                      <a:pt x="115439" y="44536"/>
                      <a:pt x="124551" y="42062"/>
                      <a:pt x="132764" y="42062"/>
                    </a:cubicBezTo>
                    <a:cubicBezTo>
                      <a:pt x="134433" y="42062"/>
                      <a:pt x="136935" y="42062"/>
                      <a:pt x="138539" y="42062"/>
                    </a:cubicBezTo>
                    <a:cubicBezTo>
                      <a:pt x="139374" y="42062"/>
                      <a:pt x="140208" y="42062"/>
                      <a:pt x="141042" y="42062"/>
                    </a:cubicBezTo>
                    <a:cubicBezTo>
                      <a:pt x="149256" y="42062"/>
                      <a:pt x="155865" y="38763"/>
                      <a:pt x="161640" y="32990"/>
                    </a:cubicBezTo>
                    <a:cubicBezTo>
                      <a:pt x="177297" y="17320"/>
                      <a:pt x="198729" y="8248"/>
                      <a:pt x="221060" y="8248"/>
                    </a:cubicBezTo>
                    <a:close/>
                    <a:moveTo>
                      <a:pt x="221060" y="0"/>
                    </a:moveTo>
                    <a:cubicBezTo>
                      <a:pt x="196291" y="0"/>
                      <a:pt x="173191" y="9897"/>
                      <a:pt x="156700" y="28041"/>
                    </a:cubicBezTo>
                    <a:cubicBezTo>
                      <a:pt x="152593" y="32165"/>
                      <a:pt x="147652" y="33814"/>
                      <a:pt x="142711" y="33814"/>
                    </a:cubicBezTo>
                    <a:cubicBezTo>
                      <a:pt x="141876" y="33814"/>
                      <a:pt x="141042" y="33814"/>
                      <a:pt x="141042" y="33814"/>
                    </a:cubicBezTo>
                    <a:cubicBezTo>
                      <a:pt x="138539" y="33814"/>
                      <a:pt x="136935" y="33814"/>
                      <a:pt x="134433" y="33814"/>
                    </a:cubicBezTo>
                    <a:cubicBezTo>
                      <a:pt x="124551" y="33814"/>
                      <a:pt x="114669" y="36289"/>
                      <a:pt x="105557" y="39587"/>
                    </a:cubicBezTo>
                    <a:cubicBezTo>
                      <a:pt x="82456" y="49484"/>
                      <a:pt x="66800" y="69278"/>
                      <a:pt x="61858" y="92370"/>
                    </a:cubicBezTo>
                    <a:cubicBezTo>
                      <a:pt x="60190" y="98144"/>
                      <a:pt x="56917" y="103917"/>
                      <a:pt x="51142" y="106391"/>
                    </a:cubicBezTo>
                    <a:cubicBezTo>
                      <a:pt x="22266" y="122061"/>
                      <a:pt x="3273" y="150102"/>
                      <a:pt x="834" y="183091"/>
                    </a:cubicBezTo>
                    <a:lnTo>
                      <a:pt x="834" y="189689"/>
                    </a:lnTo>
                    <a:lnTo>
                      <a:pt x="0" y="197936"/>
                    </a:lnTo>
                    <a:lnTo>
                      <a:pt x="9048" y="197936"/>
                    </a:lnTo>
                    <a:lnTo>
                      <a:pt x="90734" y="197936"/>
                    </a:lnTo>
                    <a:lnTo>
                      <a:pt x="90734" y="217730"/>
                    </a:lnTo>
                    <a:lnTo>
                      <a:pt x="90734" y="218555"/>
                    </a:lnTo>
                    <a:cubicBezTo>
                      <a:pt x="94007" y="268864"/>
                      <a:pt x="128658" y="314224"/>
                      <a:pt x="186410" y="343915"/>
                    </a:cubicBezTo>
                    <a:lnTo>
                      <a:pt x="188848" y="345564"/>
                    </a:lnTo>
                    <a:lnTo>
                      <a:pt x="193018" y="347213"/>
                    </a:lnTo>
                    <a:lnTo>
                      <a:pt x="197125" y="345564"/>
                    </a:lnTo>
                    <a:lnTo>
                      <a:pt x="199564" y="343915"/>
                    </a:lnTo>
                    <a:cubicBezTo>
                      <a:pt x="257315" y="315052"/>
                      <a:pt x="292801" y="269688"/>
                      <a:pt x="295239" y="219380"/>
                    </a:cubicBezTo>
                    <a:lnTo>
                      <a:pt x="295239" y="197936"/>
                    </a:lnTo>
                    <a:lnTo>
                      <a:pt x="365375" y="197936"/>
                    </a:lnTo>
                    <a:lnTo>
                      <a:pt x="370316" y="197936"/>
                    </a:lnTo>
                    <a:lnTo>
                      <a:pt x="372754" y="193813"/>
                    </a:lnTo>
                    <a:lnTo>
                      <a:pt x="374423" y="190514"/>
                    </a:lnTo>
                    <a:cubicBezTo>
                      <a:pt x="396689" y="149277"/>
                      <a:pt x="382701" y="96494"/>
                      <a:pt x="343108" y="71752"/>
                    </a:cubicBezTo>
                    <a:cubicBezTo>
                      <a:pt x="333997" y="65979"/>
                      <a:pt x="324949" y="61855"/>
                      <a:pt x="314233" y="60206"/>
                    </a:cubicBezTo>
                    <a:cubicBezTo>
                      <a:pt x="307623" y="58556"/>
                      <a:pt x="302683" y="54433"/>
                      <a:pt x="299410" y="48660"/>
                    </a:cubicBezTo>
                    <a:cubicBezTo>
                      <a:pt x="284523" y="18969"/>
                      <a:pt x="254813" y="0"/>
                      <a:pt x="221060" y="0"/>
                    </a:cubicBezTo>
                    <a:close/>
                  </a:path>
                </a:pathLst>
              </a:custGeom>
              <a:solidFill>
                <a:srgbClr val="FFFFFF"/>
              </a:solidFill>
              <a:ln w="6417" cap="flat">
                <a:noFill/>
                <a:prstDash val="solid"/>
                <a:miter/>
              </a:ln>
            </p:spPr>
            <p:txBody>
              <a:bodyPr rtlCol="0" anchor="ctr"/>
              <a:lstStyle/>
              <a:p>
                <a:endParaRPr lang="en-US" sz="810"/>
              </a:p>
            </p:txBody>
          </p:sp>
          <p:sp>
            <p:nvSpPr>
              <p:cNvPr id="337" name="Freeform: Shape 336">
                <a:extLst>
                  <a:ext uri="{FF2B5EF4-FFF2-40B4-BE49-F238E27FC236}">
                    <a16:creationId xmlns:a16="http://schemas.microsoft.com/office/drawing/2014/main" id="{0A2D6E05-0192-5130-FC2B-415C29D86D21}"/>
                  </a:ext>
                </a:extLst>
              </p:cNvPr>
              <p:cNvSpPr/>
              <p:nvPr/>
            </p:nvSpPr>
            <p:spPr>
              <a:xfrm>
                <a:off x="8312359" y="1423968"/>
                <a:ext cx="368484" cy="183091"/>
              </a:xfrm>
              <a:custGeom>
                <a:avLst/>
                <a:gdLst>
                  <a:gd name="connsiteX0" fmla="*/ 329889 w 368484"/>
                  <a:gd name="connsiteY0" fmla="*/ 70927 h 183091"/>
                  <a:gd name="connsiteX1" fmla="*/ 304286 w 368484"/>
                  <a:gd name="connsiteY1" fmla="*/ 60206 h 183091"/>
                  <a:gd name="connsiteX2" fmla="*/ 284523 w 368484"/>
                  <a:gd name="connsiteY2" fmla="*/ 44536 h 183091"/>
                  <a:gd name="connsiteX3" fmla="*/ 212782 w 368484"/>
                  <a:gd name="connsiteY3" fmla="*/ 0 h 183091"/>
                  <a:gd name="connsiteX4" fmla="*/ 154196 w 368484"/>
                  <a:gd name="connsiteY4" fmla="*/ 25567 h 183091"/>
                  <a:gd name="connsiteX5" fmla="*/ 131096 w 368484"/>
                  <a:gd name="connsiteY5" fmla="*/ 33814 h 183091"/>
                  <a:gd name="connsiteX6" fmla="*/ 98947 w 368484"/>
                  <a:gd name="connsiteY6" fmla="*/ 39587 h 183091"/>
                  <a:gd name="connsiteX7" fmla="*/ 61858 w 368484"/>
                  <a:gd name="connsiteY7" fmla="*/ 85773 h 183091"/>
                  <a:gd name="connsiteX8" fmla="*/ 46971 w 368484"/>
                  <a:gd name="connsiteY8" fmla="*/ 105566 h 183091"/>
                  <a:gd name="connsiteX9" fmla="*/ 770 w 368484"/>
                  <a:gd name="connsiteY9" fmla="*/ 174844 h 183091"/>
                  <a:gd name="connsiteX10" fmla="*/ 0 w 368484"/>
                  <a:gd name="connsiteY10" fmla="*/ 181442 h 183091"/>
                  <a:gd name="connsiteX11" fmla="*/ 80788 w 368484"/>
                  <a:gd name="connsiteY11" fmla="*/ 181442 h 183091"/>
                  <a:gd name="connsiteX12" fmla="*/ 80788 w 368484"/>
                  <a:gd name="connsiteY12" fmla="*/ 169071 h 183091"/>
                  <a:gd name="connsiteX13" fmla="*/ 13988 w 368484"/>
                  <a:gd name="connsiteY13" fmla="*/ 169071 h 183091"/>
                  <a:gd name="connsiteX14" fmla="*/ 52746 w 368484"/>
                  <a:gd name="connsiteY14" fmla="*/ 115463 h 183091"/>
                  <a:gd name="connsiteX15" fmla="*/ 74178 w 368484"/>
                  <a:gd name="connsiteY15" fmla="*/ 87422 h 183091"/>
                  <a:gd name="connsiteX16" fmla="*/ 103888 w 368484"/>
                  <a:gd name="connsiteY16" fmla="*/ 50309 h 183091"/>
                  <a:gd name="connsiteX17" fmla="*/ 129427 w 368484"/>
                  <a:gd name="connsiteY17" fmla="*/ 46185 h 183091"/>
                  <a:gd name="connsiteX18" fmla="*/ 162474 w 368484"/>
                  <a:gd name="connsiteY18" fmla="*/ 33814 h 183091"/>
                  <a:gd name="connsiteX19" fmla="*/ 211948 w 368484"/>
                  <a:gd name="connsiteY19" fmla="*/ 12371 h 183091"/>
                  <a:gd name="connsiteX20" fmla="*/ 272138 w 368484"/>
                  <a:gd name="connsiteY20" fmla="*/ 50309 h 183091"/>
                  <a:gd name="connsiteX21" fmla="*/ 300179 w 368484"/>
                  <a:gd name="connsiteY21" fmla="*/ 72577 h 183091"/>
                  <a:gd name="connsiteX22" fmla="*/ 322446 w 368484"/>
                  <a:gd name="connsiteY22" fmla="*/ 81649 h 183091"/>
                  <a:gd name="connsiteX23" fmla="*/ 347985 w 368484"/>
                  <a:gd name="connsiteY23" fmla="*/ 170720 h 183091"/>
                  <a:gd name="connsiteX24" fmla="*/ 288629 w 368484"/>
                  <a:gd name="connsiteY24" fmla="*/ 170720 h 183091"/>
                  <a:gd name="connsiteX25" fmla="*/ 288629 w 368484"/>
                  <a:gd name="connsiteY25" fmla="*/ 183091 h 183091"/>
                  <a:gd name="connsiteX26" fmla="*/ 357097 w 368484"/>
                  <a:gd name="connsiteY26" fmla="*/ 183091 h 183091"/>
                  <a:gd name="connsiteX27" fmla="*/ 358701 w 368484"/>
                  <a:gd name="connsiteY27" fmla="*/ 179792 h 183091"/>
                  <a:gd name="connsiteX28" fmla="*/ 329889 w 368484"/>
                  <a:gd name="connsiteY28" fmla="*/ 70927 h 18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8484" h="183091">
                    <a:moveTo>
                      <a:pt x="329889" y="70927"/>
                    </a:moveTo>
                    <a:cubicBezTo>
                      <a:pt x="321612" y="65979"/>
                      <a:pt x="313398" y="61855"/>
                      <a:pt x="304286" y="60206"/>
                    </a:cubicBezTo>
                    <a:cubicBezTo>
                      <a:pt x="295239" y="58556"/>
                      <a:pt x="287795" y="52783"/>
                      <a:pt x="284523" y="44536"/>
                    </a:cubicBezTo>
                    <a:cubicBezTo>
                      <a:pt x="270469" y="17320"/>
                      <a:pt x="243262" y="0"/>
                      <a:pt x="212782" y="0"/>
                    </a:cubicBezTo>
                    <a:cubicBezTo>
                      <a:pt x="190516" y="0"/>
                      <a:pt x="169019" y="9072"/>
                      <a:pt x="154196" y="25567"/>
                    </a:cubicBezTo>
                    <a:cubicBezTo>
                      <a:pt x="148422" y="32165"/>
                      <a:pt x="140208" y="35464"/>
                      <a:pt x="131096" y="33814"/>
                    </a:cubicBezTo>
                    <a:cubicBezTo>
                      <a:pt x="119546" y="32990"/>
                      <a:pt x="108829" y="34639"/>
                      <a:pt x="98947" y="39587"/>
                    </a:cubicBezTo>
                    <a:cubicBezTo>
                      <a:pt x="79954" y="47835"/>
                      <a:pt x="65965" y="65154"/>
                      <a:pt x="61858" y="85773"/>
                    </a:cubicBezTo>
                    <a:cubicBezTo>
                      <a:pt x="60190" y="94020"/>
                      <a:pt x="54415" y="101443"/>
                      <a:pt x="46971" y="105566"/>
                    </a:cubicBezTo>
                    <a:cubicBezTo>
                      <a:pt x="20598" y="119587"/>
                      <a:pt x="3273" y="145153"/>
                      <a:pt x="770" y="174844"/>
                    </a:cubicBezTo>
                    <a:lnTo>
                      <a:pt x="0" y="181442"/>
                    </a:lnTo>
                    <a:lnTo>
                      <a:pt x="80788" y="181442"/>
                    </a:lnTo>
                    <a:lnTo>
                      <a:pt x="80788" y="169071"/>
                    </a:lnTo>
                    <a:lnTo>
                      <a:pt x="13988" y="169071"/>
                    </a:lnTo>
                    <a:cubicBezTo>
                      <a:pt x="18095" y="145978"/>
                      <a:pt x="32148" y="127009"/>
                      <a:pt x="52746" y="115463"/>
                    </a:cubicBezTo>
                    <a:cubicBezTo>
                      <a:pt x="64297" y="109690"/>
                      <a:pt x="71740" y="98968"/>
                      <a:pt x="74178" y="87422"/>
                    </a:cubicBezTo>
                    <a:cubicBezTo>
                      <a:pt x="77515" y="70927"/>
                      <a:pt x="89066" y="56906"/>
                      <a:pt x="103888" y="50309"/>
                    </a:cubicBezTo>
                    <a:cubicBezTo>
                      <a:pt x="112166" y="47010"/>
                      <a:pt x="121214" y="45361"/>
                      <a:pt x="129427" y="46185"/>
                    </a:cubicBezTo>
                    <a:cubicBezTo>
                      <a:pt x="141812" y="47835"/>
                      <a:pt x="154196" y="42886"/>
                      <a:pt x="162474" y="33814"/>
                    </a:cubicBezTo>
                    <a:cubicBezTo>
                      <a:pt x="174795" y="19794"/>
                      <a:pt x="193788" y="12371"/>
                      <a:pt x="211948" y="12371"/>
                    </a:cubicBezTo>
                    <a:cubicBezTo>
                      <a:pt x="237487" y="12371"/>
                      <a:pt x="261422" y="26392"/>
                      <a:pt x="272138" y="50309"/>
                    </a:cubicBezTo>
                    <a:cubicBezTo>
                      <a:pt x="277913" y="61855"/>
                      <a:pt x="287795" y="69278"/>
                      <a:pt x="300179" y="72577"/>
                    </a:cubicBezTo>
                    <a:cubicBezTo>
                      <a:pt x="308393" y="74226"/>
                      <a:pt x="315003" y="77525"/>
                      <a:pt x="322446" y="81649"/>
                    </a:cubicBezTo>
                    <a:cubicBezTo>
                      <a:pt x="352156" y="100618"/>
                      <a:pt x="363706" y="138556"/>
                      <a:pt x="347985" y="170720"/>
                    </a:cubicBezTo>
                    <a:lnTo>
                      <a:pt x="288629" y="170720"/>
                    </a:lnTo>
                    <a:lnTo>
                      <a:pt x="288629" y="183091"/>
                    </a:lnTo>
                    <a:lnTo>
                      <a:pt x="357097" y="183091"/>
                    </a:lnTo>
                    <a:lnTo>
                      <a:pt x="358701" y="179792"/>
                    </a:lnTo>
                    <a:cubicBezTo>
                      <a:pt x="379364" y="141030"/>
                      <a:pt x="366145" y="93195"/>
                      <a:pt x="329889" y="70927"/>
                    </a:cubicBezTo>
                    <a:close/>
                  </a:path>
                </a:pathLst>
              </a:custGeom>
              <a:solidFill>
                <a:srgbClr val="2D5967"/>
              </a:solidFill>
              <a:ln w="6417" cap="flat">
                <a:noFill/>
                <a:prstDash val="solid"/>
                <a:miter/>
              </a:ln>
            </p:spPr>
            <p:txBody>
              <a:bodyPr rtlCol="0" anchor="ctr"/>
              <a:lstStyle/>
              <a:p>
                <a:endParaRPr lang="en-US" sz="810"/>
              </a:p>
            </p:txBody>
          </p:sp>
          <p:sp>
            <p:nvSpPr>
              <p:cNvPr id="358" name="Freeform: Shape 357">
                <a:extLst>
                  <a:ext uri="{FF2B5EF4-FFF2-40B4-BE49-F238E27FC236}">
                    <a16:creationId xmlns:a16="http://schemas.microsoft.com/office/drawing/2014/main" id="{E8F3CEE7-A4DA-B948-9D25-FB29648FBD7E}"/>
                  </a:ext>
                </a:extLst>
              </p:cNvPr>
              <p:cNvSpPr/>
              <p:nvPr/>
            </p:nvSpPr>
            <p:spPr>
              <a:xfrm>
                <a:off x="8403029" y="1506446"/>
                <a:ext cx="188077" cy="247419"/>
              </a:xfrm>
              <a:custGeom>
                <a:avLst/>
                <a:gdLst>
                  <a:gd name="connsiteX0" fmla="*/ 0 w 188077"/>
                  <a:gd name="connsiteY0" fmla="*/ 40412 h 247419"/>
                  <a:gd name="connsiteX1" fmla="*/ 0 w 188077"/>
                  <a:gd name="connsiteY1" fmla="*/ 127834 h 247419"/>
                  <a:gd name="connsiteX2" fmla="*/ 91568 w 188077"/>
                  <a:gd name="connsiteY2" fmla="*/ 245771 h 247419"/>
                  <a:gd name="connsiteX3" fmla="*/ 94006 w 188077"/>
                  <a:gd name="connsiteY3" fmla="*/ 247420 h 247419"/>
                  <a:gd name="connsiteX4" fmla="*/ 96509 w 188077"/>
                  <a:gd name="connsiteY4" fmla="*/ 245771 h 247419"/>
                  <a:gd name="connsiteX5" fmla="*/ 188077 w 188077"/>
                  <a:gd name="connsiteY5" fmla="*/ 127834 h 247419"/>
                  <a:gd name="connsiteX6" fmla="*/ 188077 w 188077"/>
                  <a:gd name="connsiteY6" fmla="*/ 39587 h 247419"/>
                  <a:gd name="connsiteX7" fmla="*/ 94006 w 188077"/>
                  <a:gd name="connsiteY7" fmla="*/ 0 h 247419"/>
                  <a:gd name="connsiteX8" fmla="*/ 0 w 188077"/>
                  <a:gd name="connsiteY8" fmla="*/ 40412 h 247419"/>
                  <a:gd name="connsiteX9" fmla="*/ 175693 w 188077"/>
                  <a:gd name="connsiteY9" fmla="*/ 127834 h 247419"/>
                  <a:gd name="connsiteX10" fmla="*/ 99781 w 188077"/>
                  <a:gd name="connsiteY10" fmla="*/ 230929 h 247419"/>
                  <a:gd name="connsiteX11" fmla="*/ 99781 w 188077"/>
                  <a:gd name="connsiteY11" fmla="*/ 220206 h 247419"/>
                  <a:gd name="connsiteX12" fmla="*/ 99781 w 188077"/>
                  <a:gd name="connsiteY12" fmla="*/ 100618 h 247419"/>
                  <a:gd name="connsiteX13" fmla="*/ 87462 w 188077"/>
                  <a:gd name="connsiteY13" fmla="*/ 100618 h 247419"/>
                  <a:gd name="connsiteX14" fmla="*/ 87462 w 188077"/>
                  <a:gd name="connsiteY14" fmla="*/ 220206 h 247419"/>
                  <a:gd name="connsiteX15" fmla="*/ 87462 w 188077"/>
                  <a:gd name="connsiteY15" fmla="*/ 230929 h 247419"/>
                  <a:gd name="connsiteX16" fmla="*/ 11550 w 188077"/>
                  <a:gd name="connsiteY16" fmla="*/ 127834 h 247419"/>
                  <a:gd name="connsiteX17" fmla="*/ 11550 w 188077"/>
                  <a:gd name="connsiteY17" fmla="*/ 48660 h 247419"/>
                  <a:gd name="connsiteX18" fmla="*/ 87462 w 188077"/>
                  <a:gd name="connsiteY18" fmla="*/ 16495 h 247419"/>
                  <a:gd name="connsiteX19" fmla="*/ 87462 w 188077"/>
                  <a:gd name="connsiteY19" fmla="*/ 26392 h 247419"/>
                  <a:gd name="connsiteX20" fmla="*/ 87462 w 188077"/>
                  <a:gd name="connsiteY20" fmla="*/ 85773 h 247419"/>
                  <a:gd name="connsiteX21" fmla="*/ 99781 w 188077"/>
                  <a:gd name="connsiteY21" fmla="*/ 85773 h 247419"/>
                  <a:gd name="connsiteX22" fmla="*/ 99781 w 188077"/>
                  <a:gd name="connsiteY22" fmla="*/ 26392 h 247419"/>
                  <a:gd name="connsiteX23" fmla="*/ 99781 w 188077"/>
                  <a:gd name="connsiteY23" fmla="*/ 16495 h 247419"/>
                  <a:gd name="connsiteX24" fmla="*/ 175693 w 188077"/>
                  <a:gd name="connsiteY24" fmla="*/ 48660 h 247419"/>
                  <a:gd name="connsiteX25" fmla="*/ 175693 w 188077"/>
                  <a:gd name="connsiteY25" fmla="*/ 127834 h 24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8077" h="247419">
                    <a:moveTo>
                      <a:pt x="0" y="40412"/>
                    </a:moveTo>
                    <a:lnTo>
                      <a:pt x="0" y="127834"/>
                    </a:lnTo>
                    <a:cubicBezTo>
                      <a:pt x="2503" y="174844"/>
                      <a:pt x="36319" y="217729"/>
                      <a:pt x="91568" y="245771"/>
                    </a:cubicBezTo>
                    <a:lnTo>
                      <a:pt x="94006" y="247420"/>
                    </a:lnTo>
                    <a:lnTo>
                      <a:pt x="96509" y="245771"/>
                    </a:lnTo>
                    <a:cubicBezTo>
                      <a:pt x="151758" y="217729"/>
                      <a:pt x="184740" y="174844"/>
                      <a:pt x="188077" y="127834"/>
                    </a:cubicBezTo>
                    <a:lnTo>
                      <a:pt x="188077" y="39587"/>
                    </a:lnTo>
                    <a:lnTo>
                      <a:pt x="94006" y="0"/>
                    </a:lnTo>
                    <a:lnTo>
                      <a:pt x="0" y="40412"/>
                    </a:lnTo>
                    <a:close/>
                    <a:moveTo>
                      <a:pt x="175693" y="127834"/>
                    </a:moveTo>
                    <a:cubicBezTo>
                      <a:pt x="173191" y="168246"/>
                      <a:pt x="145983" y="205358"/>
                      <a:pt x="99781" y="230929"/>
                    </a:cubicBezTo>
                    <a:lnTo>
                      <a:pt x="99781" y="220206"/>
                    </a:lnTo>
                    <a:lnTo>
                      <a:pt x="99781" y="100618"/>
                    </a:lnTo>
                    <a:lnTo>
                      <a:pt x="87462" y="100618"/>
                    </a:lnTo>
                    <a:lnTo>
                      <a:pt x="87462" y="220206"/>
                    </a:lnTo>
                    <a:lnTo>
                      <a:pt x="87462" y="230929"/>
                    </a:lnTo>
                    <a:cubicBezTo>
                      <a:pt x="41260" y="205358"/>
                      <a:pt x="14053" y="168246"/>
                      <a:pt x="11550" y="127834"/>
                    </a:cubicBezTo>
                    <a:lnTo>
                      <a:pt x="11550" y="48660"/>
                    </a:lnTo>
                    <a:lnTo>
                      <a:pt x="87462" y="16495"/>
                    </a:lnTo>
                    <a:lnTo>
                      <a:pt x="87462" y="26392"/>
                    </a:lnTo>
                    <a:lnTo>
                      <a:pt x="87462" y="85773"/>
                    </a:lnTo>
                    <a:lnTo>
                      <a:pt x="99781" y="85773"/>
                    </a:lnTo>
                    <a:lnTo>
                      <a:pt x="99781" y="26392"/>
                    </a:lnTo>
                    <a:lnTo>
                      <a:pt x="99781" y="16495"/>
                    </a:lnTo>
                    <a:lnTo>
                      <a:pt x="175693" y="48660"/>
                    </a:lnTo>
                    <a:lnTo>
                      <a:pt x="175693" y="127834"/>
                    </a:lnTo>
                    <a:close/>
                  </a:path>
                </a:pathLst>
              </a:custGeom>
              <a:solidFill>
                <a:srgbClr val="2D5967"/>
              </a:solidFill>
              <a:ln w="6417" cap="flat">
                <a:noFill/>
                <a:prstDash val="solid"/>
                <a:miter/>
              </a:ln>
            </p:spPr>
            <p:txBody>
              <a:bodyPr rtlCol="0" anchor="ctr"/>
              <a:lstStyle/>
              <a:p>
                <a:endParaRPr lang="en-US" sz="810"/>
              </a:p>
            </p:txBody>
          </p:sp>
        </p:grpSp>
        <p:sp>
          <p:nvSpPr>
            <p:cNvPr id="360" name="TextBox 359">
              <a:extLst>
                <a:ext uri="{FF2B5EF4-FFF2-40B4-BE49-F238E27FC236}">
                  <a16:creationId xmlns:a16="http://schemas.microsoft.com/office/drawing/2014/main" id="{F7BC249C-024A-EFB8-A068-EE803C157B75}"/>
                </a:ext>
              </a:extLst>
            </p:cNvPr>
            <p:cNvSpPr txBox="1"/>
            <p:nvPr/>
          </p:nvSpPr>
          <p:spPr>
            <a:xfrm>
              <a:off x="8115619" y="1721737"/>
              <a:ext cx="771365"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Cloud Guard</a:t>
              </a:r>
            </a:p>
          </p:txBody>
        </p:sp>
      </p:grpSp>
      <p:grpSp>
        <p:nvGrpSpPr>
          <p:cNvPr id="381" name="Graphic 3">
            <a:extLst>
              <a:ext uri="{FF2B5EF4-FFF2-40B4-BE49-F238E27FC236}">
                <a16:creationId xmlns:a16="http://schemas.microsoft.com/office/drawing/2014/main" id="{DB67895B-6247-D963-FCEF-7133D763E0C8}"/>
              </a:ext>
            </a:extLst>
          </p:cNvPr>
          <p:cNvGrpSpPr/>
          <p:nvPr/>
        </p:nvGrpSpPr>
        <p:grpSpPr>
          <a:xfrm>
            <a:off x="663226" y="2526056"/>
            <a:ext cx="833883" cy="664178"/>
            <a:chOff x="663226" y="2634912"/>
            <a:chExt cx="833883" cy="664178"/>
          </a:xfrm>
        </p:grpSpPr>
        <p:grpSp>
          <p:nvGrpSpPr>
            <p:cNvPr id="383" name="Graphic 3">
              <a:extLst>
                <a:ext uri="{FF2B5EF4-FFF2-40B4-BE49-F238E27FC236}">
                  <a16:creationId xmlns:a16="http://schemas.microsoft.com/office/drawing/2014/main" id="{3BCF54EF-AA5C-34DA-ED5F-0EAF240C2192}"/>
                </a:ext>
              </a:extLst>
            </p:cNvPr>
            <p:cNvGrpSpPr/>
            <p:nvPr/>
          </p:nvGrpSpPr>
          <p:grpSpPr>
            <a:xfrm>
              <a:off x="888336" y="2634912"/>
              <a:ext cx="374313" cy="385010"/>
              <a:chOff x="888336" y="2634912"/>
              <a:chExt cx="374313" cy="385010"/>
            </a:xfrm>
          </p:grpSpPr>
          <p:grpSp>
            <p:nvGrpSpPr>
              <p:cNvPr id="397" name="Graphic 3">
                <a:extLst>
                  <a:ext uri="{FF2B5EF4-FFF2-40B4-BE49-F238E27FC236}">
                    <a16:creationId xmlns:a16="http://schemas.microsoft.com/office/drawing/2014/main" id="{CAAFE1CE-82DC-F75D-293D-7F3978B436AA}"/>
                  </a:ext>
                </a:extLst>
              </p:cNvPr>
              <p:cNvGrpSpPr/>
              <p:nvPr/>
            </p:nvGrpSpPr>
            <p:grpSpPr>
              <a:xfrm>
                <a:off x="888336" y="2634912"/>
                <a:ext cx="374313" cy="385010"/>
                <a:chOff x="888336" y="2634912"/>
                <a:chExt cx="374313" cy="385010"/>
              </a:xfrm>
              <a:solidFill>
                <a:srgbClr val="FFFFFF"/>
              </a:solidFill>
            </p:grpSpPr>
            <p:sp>
              <p:nvSpPr>
                <p:cNvPr id="399" name="Freeform: Shape 398">
                  <a:extLst>
                    <a:ext uri="{FF2B5EF4-FFF2-40B4-BE49-F238E27FC236}">
                      <a16:creationId xmlns:a16="http://schemas.microsoft.com/office/drawing/2014/main" id="{E9F00342-D917-69C3-8625-1950B8C72970}"/>
                    </a:ext>
                  </a:extLst>
                </p:cNvPr>
                <p:cNvSpPr/>
                <p:nvPr/>
              </p:nvSpPr>
              <p:spPr>
                <a:xfrm>
                  <a:off x="892917" y="2639493"/>
                  <a:ext cx="365144" cy="375847"/>
                </a:xfrm>
                <a:custGeom>
                  <a:avLst/>
                  <a:gdLst>
                    <a:gd name="connsiteX0" fmla="*/ 0 w 365144"/>
                    <a:gd name="connsiteY0" fmla="*/ 375847 h 375847"/>
                    <a:gd name="connsiteX1" fmla="*/ 0 w 365144"/>
                    <a:gd name="connsiteY1" fmla="*/ 152175 h 375847"/>
                    <a:gd name="connsiteX2" fmla="*/ 178902 w 365144"/>
                    <a:gd name="connsiteY2" fmla="*/ 152175 h 375847"/>
                    <a:gd name="connsiteX3" fmla="*/ 178902 w 365144"/>
                    <a:gd name="connsiteY3" fmla="*/ 76085 h 375847"/>
                    <a:gd name="connsiteX4" fmla="*/ 212847 w 365144"/>
                    <a:gd name="connsiteY4" fmla="*/ 61422 h 375847"/>
                    <a:gd name="connsiteX5" fmla="*/ 212847 w 365144"/>
                    <a:gd name="connsiteY5" fmla="*/ 58669 h 375847"/>
                    <a:gd name="connsiteX6" fmla="*/ 212847 w 365144"/>
                    <a:gd name="connsiteY6" fmla="*/ 53170 h 375847"/>
                    <a:gd name="connsiteX7" fmla="*/ 271561 w 365144"/>
                    <a:gd name="connsiteY7" fmla="*/ 0 h 375847"/>
                    <a:gd name="connsiteX8" fmla="*/ 329364 w 365144"/>
                    <a:gd name="connsiteY8" fmla="*/ 52252 h 375847"/>
                    <a:gd name="connsiteX9" fmla="*/ 329364 w 365144"/>
                    <a:gd name="connsiteY9" fmla="*/ 58669 h 375847"/>
                    <a:gd name="connsiteX10" fmla="*/ 329364 w 365144"/>
                    <a:gd name="connsiteY10" fmla="*/ 60504 h 375847"/>
                    <a:gd name="connsiteX11" fmla="*/ 365144 w 365144"/>
                    <a:gd name="connsiteY11" fmla="*/ 75173 h 375847"/>
                    <a:gd name="connsiteX12" fmla="*/ 365144 w 365144"/>
                    <a:gd name="connsiteY12" fmla="*/ 161339 h 375847"/>
                    <a:gd name="connsiteX13" fmla="*/ 322023 w 365144"/>
                    <a:gd name="connsiteY13" fmla="*/ 244758 h 375847"/>
                    <a:gd name="connsiteX14" fmla="*/ 361474 w 365144"/>
                    <a:gd name="connsiteY14" fmla="*/ 284176 h 375847"/>
                    <a:gd name="connsiteX15" fmla="*/ 344957 w 365144"/>
                    <a:gd name="connsiteY15" fmla="*/ 300680 h 375847"/>
                    <a:gd name="connsiteX16" fmla="*/ 335787 w 365144"/>
                    <a:gd name="connsiteY16" fmla="*/ 291511 h 375847"/>
                    <a:gd name="connsiteX17" fmla="*/ 335787 w 365144"/>
                    <a:gd name="connsiteY17" fmla="*/ 375847 h 375847"/>
                    <a:gd name="connsiteX18" fmla="*/ 0 w 365144"/>
                    <a:gd name="connsiteY18" fmla="*/ 375847 h 37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5144" h="375847">
                      <a:moveTo>
                        <a:pt x="0" y="375847"/>
                      </a:moveTo>
                      <a:lnTo>
                        <a:pt x="0" y="152175"/>
                      </a:lnTo>
                      <a:lnTo>
                        <a:pt x="178902" y="152175"/>
                      </a:lnTo>
                      <a:lnTo>
                        <a:pt x="178902" y="76085"/>
                      </a:lnTo>
                      <a:lnTo>
                        <a:pt x="212847" y="61422"/>
                      </a:lnTo>
                      <a:cubicBezTo>
                        <a:pt x="212847" y="60504"/>
                        <a:pt x="212847" y="59587"/>
                        <a:pt x="212847" y="58669"/>
                      </a:cubicBezTo>
                      <a:cubicBezTo>
                        <a:pt x="212847" y="56834"/>
                        <a:pt x="212847" y="55005"/>
                        <a:pt x="212847" y="53170"/>
                      </a:cubicBezTo>
                      <a:cubicBezTo>
                        <a:pt x="215599" y="22921"/>
                        <a:pt x="240368" y="0"/>
                        <a:pt x="271561" y="0"/>
                      </a:cubicBezTo>
                      <a:cubicBezTo>
                        <a:pt x="301842" y="0"/>
                        <a:pt x="326611" y="22003"/>
                        <a:pt x="329364" y="52252"/>
                      </a:cubicBezTo>
                      <a:cubicBezTo>
                        <a:pt x="329364" y="54088"/>
                        <a:pt x="329364" y="56834"/>
                        <a:pt x="329364" y="58669"/>
                      </a:cubicBezTo>
                      <a:cubicBezTo>
                        <a:pt x="329364" y="59587"/>
                        <a:pt x="329364" y="60504"/>
                        <a:pt x="329364" y="60504"/>
                      </a:cubicBezTo>
                      <a:lnTo>
                        <a:pt x="365144" y="75173"/>
                      </a:lnTo>
                      <a:lnTo>
                        <a:pt x="365144" y="161339"/>
                      </a:lnTo>
                      <a:cubicBezTo>
                        <a:pt x="363309" y="192505"/>
                        <a:pt x="348627" y="220925"/>
                        <a:pt x="322023" y="244758"/>
                      </a:cubicBezTo>
                      <a:lnTo>
                        <a:pt x="361474" y="284176"/>
                      </a:lnTo>
                      <a:lnTo>
                        <a:pt x="344957" y="300680"/>
                      </a:lnTo>
                      <a:lnTo>
                        <a:pt x="335787" y="291511"/>
                      </a:lnTo>
                      <a:lnTo>
                        <a:pt x="335787" y="375847"/>
                      </a:lnTo>
                      <a:lnTo>
                        <a:pt x="0" y="375847"/>
                      </a:lnTo>
                      <a:close/>
                    </a:path>
                  </a:pathLst>
                </a:custGeom>
                <a:solidFill>
                  <a:srgbClr val="FFFFFF"/>
                </a:solidFill>
                <a:ln w="6417" cap="flat">
                  <a:noFill/>
                  <a:prstDash val="solid"/>
                  <a:miter/>
                </a:ln>
              </p:spPr>
              <p:txBody>
                <a:bodyPr rtlCol="0" anchor="ctr"/>
                <a:lstStyle/>
                <a:p>
                  <a:endParaRPr lang="en-US" sz="810"/>
                </a:p>
              </p:txBody>
            </p:sp>
            <p:sp>
              <p:nvSpPr>
                <p:cNvPr id="413" name="Freeform: Shape 412">
                  <a:extLst>
                    <a:ext uri="{FF2B5EF4-FFF2-40B4-BE49-F238E27FC236}">
                      <a16:creationId xmlns:a16="http://schemas.microsoft.com/office/drawing/2014/main" id="{246543DC-DE9A-7078-6D8E-0798B94B1CE6}"/>
                    </a:ext>
                  </a:extLst>
                </p:cNvPr>
                <p:cNvSpPr/>
                <p:nvPr/>
              </p:nvSpPr>
              <p:spPr>
                <a:xfrm>
                  <a:off x="888336" y="2634912"/>
                  <a:ext cx="374313" cy="385010"/>
                </a:xfrm>
                <a:custGeom>
                  <a:avLst/>
                  <a:gdLst>
                    <a:gd name="connsiteX0" fmla="*/ 276149 w 374313"/>
                    <a:gd name="connsiteY0" fmla="*/ 9170 h 385010"/>
                    <a:gd name="connsiteX1" fmla="*/ 330275 w 374313"/>
                    <a:gd name="connsiteY1" fmla="*/ 56834 h 385010"/>
                    <a:gd name="connsiteX2" fmla="*/ 330275 w 374313"/>
                    <a:gd name="connsiteY2" fmla="*/ 63251 h 385010"/>
                    <a:gd name="connsiteX3" fmla="*/ 330275 w 374313"/>
                    <a:gd name="connsiteY3" fmla="*/ 68750 h 385010"/>
                    <a:gd name="connsiteX4" fmla="*/ 366055 w 374313"/>
                    <a:gd name="connsiteY4" fmla="*/ 84337 h 385010"/>
                    <a:gd name="connsiteX5" fmla="*/ 366055 w 374313"/>
                    <a:gd name="connsiteY5" fmla="*/ 166838 h 385010"/>
                    <a:gd name="connsiteX6" fmla="*/ 321105 w 374313"/>
                    <a:gd name="connsiteY6" fmla="*/ 250257 h 385010"/>
                    <a:gd name="connsiteX7" fmla="*/ 360556 w 374313"/>
                    <a:gd name="connsiteY7" fmla="*/ 289676 h 385010"/>
                    <a:gd name="connsiteX8" fmla="*/ 351380 w 374313"/>
                    <a:gd name="connsiteY8" fmla="*/ 298839 h 385010"/>
                    <a:gd name="connsiteX9" fmla="*/ 337616 w 374313"/>
                    <a:gd name="connsiteY9" fmla="*/ 285094 h 385010"/>
                    <a:gd name="connsiteX10" fmla="*/ 337616 w 374313"/>
                    <a:gd name="connsiteY10" fmla="*/ 375841 h 385010"/>
                    <a:gd name="connsiteX11" fmla="*/ 9176 w 374313"/>
                    <a:gd name="connsiteY11" fmla="*/ 375841 h 385010"/>
                    <a:gd name="connsiteX12" fmla="*/ 9176 w 374313"/>
                    <a:gd name="connsiteY12" fmla="*/ 161339 h 385010"/>
                    <a:gd name="connsiteX13" fmla="*/ 188071 w 374313"/>
                    <a:gd name="connsiteY13" fmla="*/ 161339 h 385010"/>
                    <a:gd name="connsiteX14" fmla="*/ 188071 w 374313"/>
                    <a:gd name="connsiteY14" fmla="*/ 83419 h 385010"/>
                    <a:gd name="connsiteX15" fmla="*/ 222016 w 374313"/>
                    <a:gd name="connsiteY15" fmla="*/ 68750 h 385010"/>
                    <a:gd name="connsiteX16" fmla="*/ 222016 w 374313"/>
                    <a:gd name="connsiteY16" fmla="*/ 63251 h 385010"/>
                    <a:gd name="connsiteX17" fmla="*/ 222016 w 374313"/>
                    <a:gd name="connsiteY17" fmla="*/ 57752 h 385010"/>
                    <a:gd name="connsiteX18" fmla="*/ 276149 w 374313"/>
                    <a:gd name="connsiteY18" fmla="*/ 9170 h 385010"/>
                    <a:gd name="connsiteX19" fmla="*/ 276149 w 374313"/>
                    <a:gd name="connsiteY19" fmla="*/ 0 h 385010"/>
                    <a:gd name="connsiteX20" fmla="*/ 212847 w 374313"/>
                    <a:gd name="connsiteY20" fmla="*/ 56834 h 385010"/>
                    <a:gd name="connsiteX21" fmla="*/ 212847 w 374313"/>
                    <a:gd name="connsiteY21" fmla="*/ 63251 h 385010"/>
                    <a:gd name="connsiteX22" fmla="*/ 184407 w 374313"/>
                    <a:gd name="connsiteY22" fmla="*/ 75167 h 385010"/>
                    <a:gd name="connsiteX23" fmla="*/ 178902 w 374313"/>
                    <a:gd name="connsiteY23" fmla="*/ 77920 h 385010"/>
                    <a:gd name="connsiteX24" fmla="*/ 178902 w 374313"/>
                    <a:gd name="connsiteY24" fmla="*/ 84337 h 385010"/>
                    <a:gd name="connsiteX25" fmla="*/ 178902 w 374313"/>
                    <a:gd name="connsiteY25" fmla="*/ 153087 h 385010"/>
                    <a:gd name="connsiteX26" fmla="*/ 9176 w 374313"/>
                    <a:gd name="connsiteY26" fmla="*/ 153087 h 385010"/>
                    <a:gd name="connsiteX27" fmla="*/ 0 w 374313"/>
                    <a:gd name="connsiteY27" fmla="*/ 153087 h 385010"/>
                    <a:gd name="connsiteX28" fmla="*/ 0 w 374313"/>
                    <a:gd name="connsiteY28" fmla="*/ 162256 h 385010"/>
                    <a:gd name="connsiteX29" fmla="*/ 0 w 374313"/>
                    <a:gd name="connsiteY29" fmla="*/ 375841 h 385010"/>
                    <a:gd name="connsiteX30" fmla="*/ 0 w 374313"/>
                    <a:gd name="connsiteY30" fmla="*/ 385011 h 385010"/>
                    <a:gd name="connsiteX31" fmla="*/ 9176 w 374313"/>
                    <a:gd name="connsiteY31" fmla="*/ 385011 h 385010"/>
                    <a:gd name="connsiteX32" fmla="*/ 336698 w 374313"/>
                    <a:gd name="connsiteY32" fmla="*/ 385011 h 385010"/>
                    <a:gd name="connsiteX33" fmla="*/ 345874 w 374313"/>
                    <a:gd name="connsiteY33" fmla="*/ 385011 h 385010"/>
                    <a:gd name="connsiteX34" fmla="*/ 345874 w 374313"/>
                    <a:gd name="connsiteY34" fmla="*/ 375841 h 385010"/>
                    <a:gd name="connsiteX35" fmla="*/ 345874 w 374313"/>
                    <a:gd name="connsiteY35" fmla="*/ 307091 h 385010"/>
                    <a:gd name="connsiteX36" fmla="*/ 350462 w 374313"/>
                    <a:gd name="connsiteY36" fmla="*/ 311673 h 385010"/>
                    <a:gd name="connsiteX37" fmla="*/ 356886 w 374313"/>
                    <a:gd name="connsiteY37" fmla="*/ 305256 h 385010"/>
                    <a:gd name="connsiteX38" fmla="*/ 366055 w 374313"/>
                    <a:gd name="connsiteY38" fmla="*/ 296092 h 385010"/>
                    <a:gd name="connsiteX39" fmla="*/ 372479 w 374313"/>
                    <a:gd name="connsiteY39" fmla="*/ 289676 h 385010"/>
                    <a:gd name="connsiteX40" fmla="*/ 366055 w 374313"/>
                    <a:gd name="connsiteY40" fmla="*/ 283259 h 385010"/>
                    <a:gd name="connsiteX41" fmla="*/ 333945 w 374313"/>
                    <a:gd name="connsiteY41" fmla="*/ 251174 h 385010"/>
                    <a:gd name="connsiteX42" fmla="*/ 374314 w 374313"/>
                    <a:gd name="connsiteY42" fmla="*/ 167756 h 385010"/>
                    <a:gd name="connsiteX43" fmla="*/ 374314 w 374313"/>
                    <a:gd name="connsiteY43" fmla="*/ 85254 h 385010"/>
                    <a:gd name="connsiteX44" fmla="*/ 374314 w 374313"/>
                    <a:gd name="connsiteY44" fmla="*/ 77920 h 385010"/>
                    <a:gd name="connsiteX45" fmla="*/ 368808 w 374313"/>
                    <a:gd name="connsiteY45" fmla="*/ 75167 h 385010"/>
                    <a:gd name="connsiteX46" fmla="*/ 339451 w 374313"/>
                    <a:gd name="connsiteY46" fmla="*/ 62333 h 385010"/>
                    <a:gd name="connsiteX47" fmla="*/ 339451 w 374313"/>
                    <a:gd name="connsiteY47" fmla="*/ 55916 h 385010"/>
                    <a:gd name="connsiteX48" fmla="*/ 276149 w 374313"/>
                    <a:gd name="connsiteY48"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4313" h="385010">
                      <a:moveTo>
                        <a:pt x="276149" y="9170"/>
                      </a:moveTo>
                      <a:cubicBezTo>
                        <a:pt x="303671" y="9170"/>
                        <a:pt x="326611" y="30249"/>
                        <a:pt x="330275" y="56834"/>
                      </a:cubicBezTo>
                      <a:cubicBezTo>
                        <a:pt x="330275" y="58669"/>
                        <a:pt x="330275" y="60504"/>
                        <a:pt x="330275" y="63251"/>
                      </a:cubicBezTo>
                      <a:cubicBezTo>
                        <a:pt x="330275" y="65086"/>
                        <a:pt x="330275" y="66921"/>
                        <a:pt x="330275" y="68750"/>
                      </a:cubicBezTo>
                      <a:lnTo>
                        <a:pt x="366055" y="84337"/>
                      </a:lnTo>
                      <a:lnTo>
                        <a:pt x="366055" y="166838"/>
                      </a:lnTo>
                      <a:cubicBezTo>
                        <a:pt x="364220" y="198004"/>
                        <a:pt x="348627" y="227342"/>
                        <a:pt x="321105" y="250257"/>
                      </a:cubicBezTo>
                      <a:lnTo>
                        <a:pt x="360556" y="289676"/>
                      </a:lnTo>
                      <a:lnTo>
                        <a:pt x="351380" y="298839"/>
                      </a:lnTo>
                      <a:lnTo>
                        <a:pt x="337616" y="285094"/>
                      </a:lnTo>
                      <a:lnTo>
                        <a:pt x="337616" y="375841"/>
                      </a:lnTo>
                      <a:lnTo>
                        <a:pt x="9176" y="375841"/>
                      </a:lnTo>
                      <a:lnTo>
                        <a:pt x="9176" y="161339"/>
                      </a:lnTo>
                      <a:lnTo>
                        <a:pt x="188071" y="161339"/>
                      </a:lnTo>
                      <a:lnTo>
                        <a:pt x="188071" y="83419"/>
                      </a:lnTo>
                      <a:lnTo>
                        <a:pt x="222016" y="68750"/>
                      </a:lnTo>
                      <a:cubicBezTo>
                        <a:pt x="222016" y="66921"/>
                        <a:pt x="222016" y="65086"/>
                        <a:pt x="222016" y="63251"/>
                      </a:cubicBezTo>
                      <a:cubicBezTo>
                        <a:pt x="222016" y="61416"/>
                        <a:pt x="222016" y="59587"/>
                        <a:pt x="222016" y="57752"/>
                      </a:cubicBezTo>
                      <a:cubicBezTo>
                        <a:pt x="224769" y="30249"/>
                        <a:pt x="247709" y="9170"/>
                        <a:pt x="276149" y="9170"/>
                      </a:cubicBezTo>
                      <a:close/>
                      <a:moveTo>
                        <a:pt x="276149" y="0"/>
                      </a:moveTo>
                      <a:cubicBezTo>
                        <a:pt x="243121" y="0"/>
                        <a:pt x="216517" y="24750"/>
                        <a:pt x="212847" y="56834"/>
                      </a:cubicBezTo>
                      <a:cubicBezTo>
                        <a:pt x="212847" y="58669"/>
                        <a:pt x="212847" y="60504"/>
                        <a:pt x="212847" y="63251"/>
                      </a:cubicBezTo>
                      <a:lnTo>
                        <a:pt x="184407" y="75167"/>
                      </a:lnTo>
                      <a:lnTo>
                        <a:pt x="178902" y="77920"/>
                      </a:lnTo>
                      <a:lnTo>
                        <a:pt x="178902" y="84337"/>
                      </a:lnTo>
                      <a:lnTo>
                        <a:pt x="178902" y="153087"/>
                      </a:lnTo>
                      <a:lnTo>
                        <a:pt x="9176" y="153087"/>
                      </a:lnTo>
                      <a:lnTo>
                        <a:pt x="0" y="153087"/>
                      </a:lnTo>
                      <a:lnTo>
                        <a:pt x="0" y="162256"/>
                      </a:lnTo>
                      <a:lnTo>
                        <a:pt x="0" y="375841"/>
                      </a:lnTo>
                      <a:lnTo>
                        <a:pt x="0" y="385011"/>
                      </a:lnTo>
                      <a:lnTo>
                        <a:pt x="9176" y="385011"/>
                      </a:lnTo>
                      <a:lnTo>
                        <a:pt x="336698" y="385011"/>
                      </a:lnTo>
                      <a:lnTo>
                        <a:pt x="345874" y="385011"/>
                      </a:lnTo>
                      <a:lnTo>
                        <a:pt x="345874" y="375841"/>
                      </a:lnTo>
                      <a:lnTo>
                        <a:pt x="345874" y="307091"/>
                      </a:lnTo>
                      <a:lnTo>
                        <a:pt x="350462" y="311673"/>
                      </a:lnTo>
                      <a:lnTo>
                        <a:pt x="356886" y="305256"/>
                      </a:lnTo>
                      <a:lnTo>
                        <a:pt x="366055" y="296092"/>
                      </a:lnTo>
                      <a:lnTo>
                        <a:pt x="372479" y="289676"/>
                      </a:lnTo>
                      <a:lnTo>
                        <a:pt x="366055" y="283259"/>
                      </a:lnTo>
                      <a:lnTo>
                        <a:pt x="333945" y="251174"/>
                      </a:lnTo>
                      <a:cubicBezTo>
                        <a:pt x="358721" y="227342"/>
                        <a:pt x="372479" y="198004"/>
                        <a:pt x="374314" y="167756"/>
                      </a:cubicBezTo>
                      <a:lnTo>
                        <a:pt x="374314" y="85254"/>
                      </a:lnTo>
                      <a:lnTo>
                        <a:pt x="374314" y="77920"/>
                      </a:lnTo>
                      <a:lnTo>
                        <a:pt x="368808" y="75167"/>
                      </a:lnTo>
                      <a:lnTo>
                        <a:pt x="339451" y="62333"/>
                      </a:lnTo>
                      <a:cubicBezTo>
                        <a:pt x="339451" y="60504"/>
                        <a:pt x="339451" y="58669"/>
                        <a:pt x="339451" y="55916"/>
                      </a:cubicBezTo>
                      <a:cubicBezTo>
                        <a:pt x="334863" y="23832"/>
                        <a:pt x="308259" y="0"/>
                        <a:pt x="276149" y="0"/>
                      </a:cubicBezTo>
                      <a:close/>
                    </a:path>
                  </a:pathLst>
                </a:custGeom>
                <a:solidFill>
                  <a:srgbClr val="FFFFFF"/>
                </a:solidFill>
                <a:ln w="6417" cap="flat">
                  <a:noFill/>
                  <a:prstDash val="solid"/>
                  <a:miter/>
                </a:ln>
              </p:spPr>
              <p:txBody>
                <a:bodyPr rtlCol="0" anchor="ctr"/>
                <a:lstStyle/>
                <a:p>
                  <a:endParaRPr lang="en-US" sz="810"/>
                </a:p>
              </p:txBody>
            </p:sp>
          </p:grpSp>
          <p:grpSp>
            <p:nvGrpSpPr>
              <p:cNvPr id="415" name="Graphic 3">
                <a:extLst>
                  <a:ext uri="{FF2B5EF4-FFF2-40B4-BE49-F238E27FC236}">
                    <a16:creationId xmlns:a16="http://schemas.microsoft.com/office/drawing/2014/main" id="{4B963EE6-2847-13A8-8EA3-FE4C0705C46D}"/>
                  </a:ext>
                </a:extLst>
              </p:cNvPr>
              <p:cNvGrpSpPr/>
              <p:nvPr/>
            </p:nvGrpSpPr>
            <p:grpSpPr>
              <a:xfrm>
                <a:off x="897499" y="2644081"/>
                <a:ext cx="355056" cy="366677"/>
                <a:chOff x="897499" y="2644081"/>
                <a:chExt cx="355056" cy="366677"/>
              </a:xfrm>
              <a:solidFill>
                <a:srgbClr val="2D5967"/>
              </a:solidFill>
            </p:grpSpPr>
            <p:sp>
              <p:nvSpPr>
                <p:cNvPr id="417" name="Freeform: Shape 416">
                  <a:extLst>
                    <a:ext uri="{FF2B5EF4-FFF2-40B4-BE49-F238E27FC236}">
                      <a16:creationId xmlns:a16="http://schemas.microsoft.com/office/drawing/2014/main" id="{1CD3A7D0-BD3A-0F13-DD64-78E572DADE7A}"/>
                    </a:ext>
                  </a:extLst>
                </p:cNvPr>
                <p:cNvSpPr/>
                <p:nvPr/>
              </p:nvSpPr>
              <p:spPr>
                <a:xfrm>
                  <a:off x="1197512" y="2983256"/>
                  <a:ext cx="27521" cy="27496"/>
                </a:xfrm>
                <a:custGeom>
                  <a:avLst/>
                  <a:gdLst>
                    <a:gd name="connsiteX0" fmla="*/ 13764 w 27521"/>
                    <a:gd name="connsiteY0" fmla="*/ 13751 h 27496"/>
                    <a:gd name="connsiteX1" fmla="*/ 0 w 27521"/>
                    <a:gd name="connsiteY1" fmla="*/ 13751 h 27496"/>
                    <a:gd name="connsiteX2" fmla="*/ 0 w 27521"/>
                    <a:gd name="connsiteY2" fmla="*/ 27496 h 27496"/>
                    <a:gd name="connsiteX3" fmla="*/ 27522 w 27521"/>
                    <a:gd name="connsiteY3" fmla="*/ 27496 h 27496"/>
                    <a:gd name="connsiteX4" fmla="*/ 27522 w 27521"/>
                    <a:gd name="connsiteY4" fmla="*/ 0 h 27496"/>
                    <a:gd name="connsiteX5" fmla="*/ 13764 w 27521"/>
                    <a:gd name="connsiteY5" fmla="*/ 0 h 27496"/>
                    <a:gd name="connsiteX6" fmla="*/ 13764 w 27521"/>
                    <a:gd name="connsiteY6" fmla="*/ 13751 h 2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21" h="27496">
                      <a:moveTo>
                        <a:pt x="13764" y="13751"/>
                      </a:moveTo>
                      <a:lnTo>
                        <a:pt x="0" y="13751"/>
                      </a:lnTo>
                      <a:lnTo>
                        <a:pt x="0" y="27496"/>
                      </a:lnTo>
                      <a:lnTo>
                        <a:pt x="27522" y="27496"/>
                      </a:lnTo>
                      <a:lnTo>
                        <a:pt x="27522" y="0"/>
                      </a:lnTo>
                      <a:lnTo>
                        <a:pt x="13764" y="0"/>
                      </a:lnTo>
                      <a:lnTo>
                        <a:pt x="13764" y="13751"/>
                      </a:lnTo>
                      <a:close/>
                    </a:path>
                  </a:pathLst>
                </a:custGeom>
                <a:solidFill>
                  <a:srgbClr val="2D5967"/>
                </a:solidFill>
                <a:ln w="6417" cap="flat">
                  <a:noFill/>
                  <a:prstDash val="solid"/>
                  <a:miter/>
                </a:ln>
              </p:spPr>
              <p:txBody>
                <a:bodyPr rtlCol="0" anchor="ctr"/>
                <a:lstStyle/>
                <a:p>
                  <a:endParaRPr lang="en-US" sz="810"/>
                </a:p>
              </p:txBody>
            </p:sp>
            <p:sp>
              <p:nvSpPr>
                <p:cNvPr id="418" name="Freeform: Shape 417">
                  <a:extLst>
                    <a:ext uri="{FF2B5EF4-FFF2-40B4-BE49-F238E27FC236}">
                      <a16:creationId xmlns:a16="http://schemas.microsoft.com/office/drawing/2014/main" id="{2E469525-1146-AA6C-0187-7DC444E0F1C8}"/>
                    </a:ext>
                  </a:extLst>
                </p:cNvPr>
                <p:cNvSpPr/>
                <p:nvPr/>
              </p:nvSpPr>
              <p:spPr>
                <a:xfrm>
                  <a:off x="897499" y="2983256"/>
                  <a:ext cx="27521" cy="27496"/>
                </a:xfrm>
                <a:custGeom>
                  <a:avLst/>
                  <a:gdLst>
                    <a:gd name="connsiteX0" fmla="*/ 13764 w 27521"/>
                    <a:gd name="connsiteY0" fmla="*/ 0 h 27496"/>
                    <a:gd name="connsiteX1" fmla="*/ 0 w 27521"/>
                    <a:gd name="connsiteY1" fmla="*/ 0 h 27496"/>
                    <a:gd name="connsiteX2" fmla="*/ 0 w 27521"/>
                    <a:gd name="connsiteY2" fmla="*/ 27496 h 27496"/>
                    <a:gd name="connsiteX3" fmla="*/ 27522 w 27521"/>
                    <a:gd name="connsiteY3" fmla="*/ 27496 h 27496"/>
                    <a:gd name="connsiteX4" fmla="*/ 27522 w 27521"/>
                    <a:gd name="connsiteY4" fmla="*/ 13751 h 27496"/>
                    <a:gd name="connsiteX5" fmla="*/ 13764 w 27521"/>
                    <a:gd name="connsiteY5" fmla="*/ 13751 h 27496"/>
                    <a:gd name="connsiteX6" fmla="*/ 13764 w 27521"/>
                    <a:gd name="connsiteY6" fmla="*/ 0 h 2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21" h="27496">
                      <a:moveTo>
                        <a:pt x="13764" y="0"/>
                      </a:moveTo>
                      <a:lnTo>
                        <a:pt x="0" y="0"/>
                      </a:lnTo>
                      <a:lnTo>
                        <a:pt x="0" y="27496"/>
                      </a:lnTo>
                      <a:lnTo>
                        <a:pt x="27522" y="27496"/>
                      </a:lnTo>
                      <a:lnTo>
                        <a:pt x="27522" y="13751"/>
                      </a:lnTo>
                      <a:lnTo>
                        <a:pt x="13764" y="13751"/>
                      </a:lnTo>
                      <a:lnTo>
                        <a:pt x="13764" y="0"/>
                      </a:lnTo>
                      <a:close/>
                    </a:path>
                  </a:pathLst>
                </a:custGeom>
                <a:solidFill>
                  <a:srgbClr val="2D5967"/>
                </a:solidFill>
                <a:ln w="6417" cap="flat">
                  <a:noFill/>
                  <a:prstDash val="solid"/>
                  <a:miter/>
                </a:ln>
              </p:spPr>
              <p:txBody>
                <a:bodyPr rtlCol="0" anchor="ctr"/>
                <a:lstStyle/>
                <a:p>
                  <a:endParaRPr lang="en-US" sz="810"/>
                </a:p>
              </p:txBody>
            </p:sp>
            <p:sp>
              <p:nvSpPr>
                <p:cNvPr id="430" name="Freeform: Shape 429">
                  <a:extLst>
                    <a:ext uri="{FF2B5EF4-FFF2-40B4-BE49-F238E27FC236}">
                      <a16:creationId xmlns:a16="http://schemas.microsoft.com/office/drawing/2014/main" id="{7DF7C235-085E-BC46-BBB4-391F2E7C4212}"/>
                    </a:ext>
                  </a:extLst>
                </p:cNvPr>
                <p:cNvSpPr/>
                <p:nvPr/>
              </p:nvSpPr>
              <p:spPr>
                <a:xfrm>
                  <a:off x="897499" y="2796250"/>
                  <a:ext cx="27521" cy="27502"/>
                </a:xfrm>
                <a:custGeom>
                  <a:avLst/>
                  <a:gdLst>
                    <a:gd name="connsiteX0" fmla="*/ 0 w 27521"/>
                    <a:gd name="connsiteY0" fmla="*/ 27502 h 27502"/>
                    <a:gd name="connsiteX1" fmla="*/ 13764 w 27521"/>
                    <a:gd name="connsiteY1" fmla="*/ 27502 h 27502"/>
                    <a:gd name="connsiteX2" fmla="*/ 13764 w 27521"/>
                    <a:gd name="connsiteY2" fmla="*/ 13751 h 27502"/>
                    <a:gd name="connsiteX3" fmla="*/ 27522 w 27521"/>
                    <a:gd name="connsiteY3" fmla="*/ 13751 h 27502"/>
                    <a:gd name="connsiteX4" fmla="*/ 27522 w 27521"/>
                    <a:gd name="connsiteY4" fmla="*/ 0 h 27502"/>
                    <a:gd name="connsiteX5" fmla="*/ 0 w 27521"/>
                    <a:gd name="connsiteY5" fmla="*/ 0 h 27502"/>
                    <a:gd name="connsiteX6" fmla="*/ 0 w 27521"/>
                    <a:gd name="connsiteY6" fmla="*/ 27502 h 27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21" h="27502">
                      <a:moveTo>
                        <a:pt x="0" y="27502"/>
                      </a:moveTo>
                      <a:lnTo>
                        <a:pt x="13764" y="27502"/>
                      </a:lnTo>
                      <a:lnTo>
                        <a:pt x="13764" y="13751"/>
                      </a:lnTo>
                      <a:lnTo>
                        <a:pt x="27522" y="13751"/>
                      </a:lnTo>
                      <a:lnTo>
                        <a:pt x="27522" y="0"/>
                      </a:lnTo>
                      <a:lnTo>
                        <a:pt x="0" y="0"/>
                      </a:lnTo>
                      <a:lnTo>
                        <a:pt x="0" y="27502"/>
                      </a:lnTo>
                      <a:close/>
                    </a:path>
                  </a:pathLst>
                </a:custGeom>
                <a:solidFill>
                  <a:srgbClr val="2D5967"/>
                </a:solidFill>
                <a:ln w="6417" cap="flat">
                  <a:noFill/>
                  <a:prstDash val="solid"/>
                  <a:miter/>
                </a:ln>
              </p:spPr>
              <p:txBody>
                <a:bodyPr rtlCol="0" anchor="ctr"/>
                <a:lstStyle/>
                <a:p>
                  <a:endParaRPr lang="en-US" sz="810"/>
                </a:p>
              </p:txBody>
            </p:sp>
            <p:sp>
              <p:nvSpPr>
                <p:cNvPr id="432" name="Freeform: Shape 431">
                  <a:extLst>
                    <a:ext uri="{FF2B5EF4-FFF2-40B4-BE49-F238E27FC236}">
                      <a16:creationId xmlns:a16="http://schemas.microsoft.com/office/drawing/2014/main" id="{2487B55D-C09E-BB70-919F-2785FEEB3AFB}"/>
                    </a:ext>
                  </a:extLst>
                </p:cNvPr>
                <p:cNvSpPr/>
                <p:nvPr/>
              </p:nvSpPr>
              <p:spPr>
                <a:xfrm>
                  <a:off x="1084665" y="2997007"/>
                  <a:ext cx="27521" cy="13751"/>
                </a:xfrm>
                <a:custGeom>
                  <a:avLst/>
                  <a:gdLst>
                    <a:gd name="connsiteX0" fmla="*/ 27522 w 27521"/>
                    <a:gd name="connsiteY0" fmla="*/ 0 h 13751"/>
                    <a:gd name="connsiteX1" fmla="*/ 0 w 27521"/>
                    <a:gd name="connsiteY1" fmla="*/ 0 h 13751"/>
                    <a:gd name="connsiteX2" fmla="*/ 0 w 27521"/>
                    <a:gd name="connsiteY2" fmla="*/ 13751 h 13751"/>
                    <a:gd name="connsiteX3" fmla="*/ 27522 w 27521"/>
                    <a:gd name="connsiteY3" fmla="*/ 13751 h 13751"/>
                    <a:gd name="connsiteX4" fmla="*/ 27522 w 27521"/>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1" h="13751">
                      <a:moveTo>
                        <a:pt x="27522" y="0"/>
                      </a:moveTo>
                      <a:lnTo>
                        <a:pt x="0" y="0"/>
                      </a:lnTo>
                      <a:lnTo>
                        <a:pt x="0" y="13751"/>
                      </a:lnTo>
                      <a:lnTo>
                        <a:pt x="27522" y="13751"/>
                      </a:lnTo>
                      <a:lnTo>
                        <a:pt x="27522" y="0"/>
                      </a:lnTo>
                      <a:close/>
                    </a:path>
                  </a:pathLst>
                </a:custGeom>
                <a:solidFill>
                  <a:srgbClr val="2D5967"/>
                </a:solidFill>
                <a:ln w="6417" cap="flat">
                  <a:noFill/>
                  <a:prstDash val="solid"/>
                  <a:miter/>
                </a:ln>
              </p:spPr>
              <p:txBody>
                <a:bodyPr rtlCol="0" anchor="ctr"/>
                <a:lstStyle/>
                <a:p>
                  <a:endParaRPr lang="en-US" sz="810"/>
                </a:p>
              </p:txBody>
            </p:sp>
            <p:sp>
              <p:nvSpPr>
                <p:cNvPr id="442" name="Freeform: Shape 441">
                  <a:extLst>
                    <a:ext uri="{FF2B5EF4-FFF2-40B4-BE49-F238E27FC236}">
                      <a16:creationId xmlns:a16="http://schemas.microsoft.com/office/drawing/2014/main" id="{F03D6436-9B0D-6876-A232-6E5D69611191}"/>
                    </a:ext>
                  </a:extLst>
                </p:cNvPr>
                <p:cNvSpPr/>
                <p:nvPr/>
              </p:nvSpPr>
              <p:spPr>
                <a:xfrm>
                  <a:off x="1122281" y="2997007"/>
                  <a:ext cx="27521" cy="13751"/>
                </a:xfrm>
                <a:custGeom>
                  <a:avLst/>
                  <a:gdLst>
                    <a:gd name="connsiteX0" fmla="*/ 27522 w 27521"/>
                    <a:gd name="connsiteY0" fmla="*/ 0 h 13751"/>
                    <a:gd name="connsiteX1" fmla="*/ 0 w 27521"/>
                    <a:gd name="connsiteY1" fmla="*/ 0 h 13751"/>
                    <a:gd name="connsiteX2" fmla="*/ 0 w 27521"/>
                    <a:gd name="connsiteY2" fmla="*/ 13751 h 13751"/>
                    <a:gd name="connsiteX3" fmla="*/ 27522 w 27521"/>
                    <a:gd name="connsiteY3" fmla="*/ 13751 h 13751"/>
                    <a:gd name="connsiteX4" fmla="*/ 27522 w 27521"/>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1" h="13751">
                      <a:moveTo>
                        <a:pt x="27522" y="0"/>
                      </a:moveTo>
                      <a:lnTo>
                        <a:pt x="0" y="0"/>
                      </a:lnTo>
                      <a:lnTo>
                        <a:pt x="0" y="13751"/>
                      </a:lnTo>
                      <a:lnTo>
                        <a:pt x="27522" y="13751"/>
                      </a:lnTo>
                      <a:lnTo>
                        <a:pt x="27522" y="0"/>
                      </a:lnTo>
                      <a:close/>
                    </a:path>
                  </a:pathLst>
                </a:custGeom>
                <a:solidFill>
                  <a:srgbClr val="2D5967"/>
                </a:solidFill>
                <a:ln w="6417" cap="flat">
                  <a:noFill/>
                  <a:prstDash val="solid"/>
                  <a:miter/>
                </a:ln>
              </p:spPr>
              <p:txBody>
                <a:bodyPr rtlCol="0" anchor="ctr"/>
                <a:lstStyle/>
                <a:p>
                  <a:endParaRPr lang="en-US" sz="810"/>
                </a:p>
              </p:txBody>
            </p:sp>
            <p:sp>
              <p:nvSpPr>
                <p:cNvPr id="444" name="Freeform: Shape 443">
                  <a:extLst>
                    <a:ext uri="{FF2B5EF4-FFF2-40B4-BE49-F238E27FC236}">
                      <a16:creationId xmlns:a16="http://schemas.microsoft.com/office/drawing/2014/main" id="{11C6E803-6433-7372-39D7-DF12C361BA2D}"/>
                    </a:ext>
                  </a:extLst>
                </p:cNvPr>
                <p:cNvSpPr/>
                <p:nvPr/>
              </p:nvSpPr>
              <p:spPr>
                <a:xfrm>
                  <a:off x="1159896" y="2997007"/>
                  <a:ext cx="27521" cy="13751"/>
                </a:xfrm>
                <a:custGeom>
                  <a:avLst/>
                  <a:gdLst>
                    <a:gd name="connsiteX0" fmla="*/ 27522 w 27521"/>
                    <a:gd name="connsiteY0" fmla="*/ 0 h 13751"/>
                    <a:gd name="connsiteX1" fmla="*/ 0 w 27521"/>
                    <a:gd name="connsiteY1" fmla="*/ 0 h 13751"/>
                    <a:gd name="connsiteX2" fmla="*/ 0 w 27521"/>
                    <a:gd name="connsiteY2" fmla="*/ 13751 h 13751"/>
                    <a:gd name="connsiteX3" fmla="*/ 27522 w 27521"/>
                    <a:gd name="connsiteY3" fmla="*/ 13751 h 13751"/>
                    <a:gd name="connsiteX4" fmla="*/ 27522 w 27521"/>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1" h="13751">
                      <a:moveTo>
                        <a:pt x="27522" y="0"/>
                      </a:moveTo>
                      <a:lnTo>
                        <a:pt x="0" y="0"/>
                      </a:lnTo>
                      <a:lnTo>
                        <a:pt x="0" y="13751"/>
                      </a:lnTo>
                      <a:lnTo>
                        <a:pt x="27522" y="13751"/>
                      </a:lnTo>
                      <a:lnTo>
                        <a:pt x="27522" y="0"/>
                      </a:lnTo>
                      <a:close/>
                    </a:path>
                  </a:pathLst>
                </a:custGeom>
                <a:solidFill>
                  <a:srgbClr val="2D5967"/>
                </a:solidFill>
                <a:ln w="6417" cap="flat">
                  <a:noFill/>
                  <a:prstDash val="solid"/>
                  <a:miter/>
                </a:ln>
              </p:spPr>
              <p:txBody>
                <a:bodyPr rtlCol="0" anchor="ctr"/>
                <a:lstStyle/>
                <a:p>
                  <a:endParaRPr lang="en-US" sz="810"/>
                </a:p>
              </p:txBody>
            </p:sp>
            <p:sp>
              <p:nvSpPr>
                <p:cNvPr id="451" name="Freeform: Shape 450">
                  <a:extLst>
                    <a:ext uri="{FF2B5EF4-FFF2-40B4-BE49-F238E27FC236}">
                      <a16:creationId xmlns:a16="http://schemas.microsoft.com/office/drawing/2014/main" id="{FA313637-8A05-1CAA-CD2A-21426BC30EF2}"/>
                    </a:ext>
                  </a:extLst>
                </p:cNvPr>
                <p:cNvSpPr/>
                <p:nvPr/>
              </p:nvSpPr>
              <p:spPr>
                <a:xfrm>
                  <a:off x="1047050" y="2997007"/>
                  <a:ext cx="27521" cy="13751"/>
                </a:xfrm>
                <a:custGeom>
                  <a:avLst/>
                  <a:gdLst>
                    <a:gd name="connsiteX0" fmla="*/ 27522 w 27521"/>
                    <a:gd name="connsiteY0" fmla="*/ 0 h 13751"/>
                    <a:gd name="connsiteX1" fmla="*/ 0 w 27521"/>
                    <a:gd name="connsiteY1" fmla="*/ 0 h 13751"/>
                    <a:gd name="connsiteX2" fmla="*/ 0 w 27521"/>
                    <a:gd name="connsiteY2" fmla="*/ 13751 h 13751"/>
                    <a:gd name="connsiteX3" fmla="*/ 27522 w 27521"/>
                    <a:gd name="connsiteY3" fmla="*/ 13751 h 13751"/>
                    <a:gd name="connsiteX4" fmla="*/ 27522 w 27521"/>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1" h="13751">
                      <a:moveTo>
                        <a:pt x="27522" y="0"/>
                      </a:moveTo>
                      <a:lnTo>
                        <a:pt x="0" y="0"/>
                      </a:lnTo>
                      <a:lnTo>
                        <a:pt x="0" y="13751"/>
                      </a:lnTo>
                      <a:lnTo>
                        <a:pt x="27522" y="13751"/>
                      </a:lnTo>
                      <a:lnTo>
                        <a:pt x="27522" y="0"/>
                      </a:lnTo>
                      <a:close/>
                    </a:path>
                  </a:pathLst>
                </a:custGeom>
                <a:solidFill>
                  <a:srgbClr val="2D5967"/>
                </a:solidFill>
                <a:ln w="6417" cap="flat">
                  <a:noFill/>
                  <a:prstDash val="solid"/>
                  <a:miter/>
                </a:ln>
              </p:spPr>
              <p:txBody>
                <a:bodyPr rtlCol="0" anchor="ctr"/>
                <a:lstStyle/>
                <a:p>
                  <a:endParaRPr lang="en-US" sz="810"/>
                </a:p>
              </p:txBody>
            </p:sp>
            <p:sp>
              <p:nvSpPr>
                <p:cNvPr id="453" name="Freeform: Shape 452">
                  <a:extLst>
                    <a:ext uri="{FF2B5EF4-FFF2-40B4-BE49-F238E27FC236}">
                      <a16:creationId xmlns:a16="http://schemas.microsoft.com/office/drawing/2014/main" id="{C9F1010C-0F7E-8C55-23AD-53C62ED902A0}"/>
                    </a:ext>
                  </a:extLst>
                </p:cNvPr>
                <p:cNvSpPr/>
                <p:nvPr/>
              </p:nvSpPr>
              <p:spPr>
                <a:xfrm>
                  <a:off x="1009434" y="2997007"/>
                  <a:ext cx="27528" cy="13751"/>
                </a:xfrm>
                <a:custGeom>
                  <a:avLst/>
                  <a:gdLst>
                    <a:gd name="connsiteX0" fmla="*/ 27528 w 27528"/>
                    <a:gd name="connsiteY0" fmla="*/ 0 h 13751"/>
                    <a:gd name="connsiteX1" fmla="*/ 0 w 27528"/>
                    <a:gd name="connsiteY1" fmla="*/ 0 h 13751"/>
                    <a:gd name="connsiteX2" fmla="*/ 0 w 27528"/>
                    <a:gd name="connsiteY2" fmla="*/ 13751 h 13751"/>
                    <a:gd name="connsiteX3" fmla="*/ 27528 w 27528"/>
                    <a:gd name="connsiteY3" fmla="*/ 13751 h 13751"/>
                    <a:gd name="connsiteX4" fmla="*/ 27528 w 27528"/>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8" h="13751">
                      <a:moveTo>
                        <a:pt x="27528" y="0"/>
                      </a:moveTo>
                      <a:lnTo>
                        <a:pt x="0" y="0"/>
                      </a:lnTo>
                      <a:lnTo>
                        <a:pt x="0" y="13751"/>
                      </a:lnTo>
                      <a:lnTo>
                        <a:pt x="27528" y="13751"/>
                      </a:lnTo>
                      <a:lnTo>
                        <a:pt x="27528" y="0"/>
                      </a:lnTo>
                      <a:close/>
                    </a:path>
                  </a:pathLst>
                </a:custGeom>
                <a:solidFill>
                  <a:srgbClr val="2D5967"/>
                </a:solidFill>
                <a:ln w="6417" cap="flat">
                  <a:noFill/>
                  <a:prstDash val="solid"/>
                  <a:miter/>
                </a:ln>
              </p:spPr>
              <p:txBody>
                <a:bodyPr rtlCol="0" anchor="ctr"/>
                <a:lstStyle/>
                <a:p>
                  <a:endParaRPr lang="en-US" sz="810"/>
                </a:p>
              </p:txBody>
            </p:sp>
            <p:sp>
              <p:nvSpPr>
                <p:cNvPr id="493" name="Freeform: Shape 492">
                  <a:extLst>
                    <a:ext uri="{FF2B5EF4-FFF2-40B4-BE49-F238E27FC236}">
                      <a16:creationId xmlns:a16="http://schemas.microsoft.com/office/drawing/2014/main" id="{8263EA45-538B-91A1-2589-EE3E9FD0466C}"/>
                    </a:ext>
                  </a:extLst>
                </p:cNvPr>
                <p:cNvSpPr/>
                <p:nvPr/>
              </p:nvSpPr>
              <p:spPr>
                <a:xfrm>
                  <a:off x="972736" y="2997007"/>
                  <a:ext cx="27528" cy="13751"/>
                </a:xfrm>
                <a:custGeom>
                  <a:avLst/>
                  <a:gdLst>
                    <a:gd name="connsiteX0" fmla="*/ 27528 w 27528"/>
                    <a:gd name="connsiteY0" fmla="*/ 0 h 13751"/>
                    <a:gd name="connsiteX1" fmla="*/ 0 w 27528"/>
                    <a:gd name="connsiteY1" fmla="*/ 0 h 13751"/>
                    <a:gd name="connsiteX2" fmla="*/ 0 w 27528"/>
                    <a:gd name="connsiteY2" fmla="*/ 13751 h 13751"/>
                    <a:gd name="connsiteX3" fmla="*/ 27528 w 27528"/>
                    <a:gd name="connsiteY3" fmla="*/ 13751 h 13751"/>
                    <a:gd name="connsiteX4" fmla="*/ 27528 w 27528"/>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8" h="13751">
                      <a:moveTo>
                        <a:pt x="27528" y="0"/>
                      </a:moveTo>
                      <a:lnTo>
                        <a:pt x="0" y="0"/>
                      </a:lnTo>
                      <a:lnTo>
                        <a:pt x="0" y="13751"/>
                      </a:lnTo>
                      <a:lnTo>
                        <a:pt x="27528" y="13751"/>
                      </a:lnTo>
                      <a:lnTo>
                        <a:pt x="27528" y="0"/>
                      </a:lnTo>
                      <a:close/>
                    </a:path>
                  </a:pathLst>
                </a:custGeom>
                <a:solidFill>
                  <a:srgbClr val="2D5967"/>
                </a:solidFill>
                <a:ln w="6417" cap="flat">
                  <a:noFill/>
                  <a:prstDash val="solid"/>
                  <a:miter/>
                </a:ln>
              </p:spPr>
              <p:txBody>
                <a:bodyPr rtlCol="0" anchor="ctr"/>
                <a:lstStyle/>
                <a:p>
                  <a:endParaRPr lang="en-US" sz="810"/>
                </a:p>
              </p:txBody>
            </p:sp>
            <p:sp>
              <p:nvSpPr>
                <p:cNvPr id="495" name="Freeform: Shape 494">
                  <a:extLst>
                    <a:ext uri="{FF2B5EF4-FFF2-40B4-BE49-F238E27FC236}">
                      <a16:creationId xmlns:a16="http://schemas.microsoft.com/office/drawing/2014/main" id="{0FFA9379-21C8-C273-8DD6-00536A8F72C0}"/>
                    </a:ext>
                  </a:extLst>
                </p:cNvPr>
                <p:cNvSpPr/>
                <p:nvPr/>
              </p:nvSpPr>
              <p:spPr>
                <a:xfrm>
                  <a:off x="935121" y="2997007"/>
                  <a:ext cx="27528" cy="13751"/>
                </a:xfrm>
                <a:custGeom>
                  <a:avLst/>
                  <a:gdLst>
                    <a:gd name="connsiteX0" fmla="*/ 27528 w 27528"/>
                    <a:gd name="connsiteY0" fmla="*/ 0 h 13751"/>
                    <a:gd name="connsiteX1" fmla="*/ 0 w 27528"/>
                    <a:gd name="connsiteY1" fmla="*/ 0 h 13751"/>
                    <a:gd name="connsiteX2" fmla="*/ 0 w 27528"/>
                    <a:gd name="connsiteY2" fmla="*/ 13751 h 13751"/>
                    <a:gd name="connsiteX3" fmla="*/ 27528 w 27528"/>
                    <a:gd name="connsiteY3" fmla="*/ 13751 h 13751"/>
                    <a:gd name="connsiteX4" fmla="*/ 27528 w 27528"/>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8" h="13751">
                      <a:moveTo>
                        <a:pt x="27528" y="0"/>
                      </a:moveTo>
                      <a:lnTo>
                        <a:pt x="0" y="0"/>
                      </a:lnTo>
                      <a:lnTo>
                        <a:pt x="0" y="13751"/>
                      </a:lnTo>
                      <a:lnTo>
                        <a:pt x="27528" y="13751"/>
                      </a:lnTo>
                      <a:lnTo>
                        <a:pt x="27528" y="0"/>
                      </a:lnTo>
                      <a:close/>
                    </a:path>
                  </a:pathLst>
                </a:custGeom>
                <a:solidFill>
                  <a:srgbClr val="2D5967"/>
                </a:solidFill>
                <a:ln w="6417" cap="flat">
                  <a:noFill/>
                  <a:prstDash val="solid"/>
                  <a:miter/>
                </a:ln>
              </p:spPr>
              <p:txBody>
                <a:bodyPr rtlCol="0" anchor="ctr"/>
                <a:lstStyle/>
                <a:p>
                  <a:endParaRPr lang="en-US" sz="810"/>
                </a:p>
              </p:txBody>
            </p:sp>
            <p:sp>
              <p:nvSpPr>
                <p:cNvPr id="496" name="Freeform: Shape 495">
                  <a:extLst>
                    <a:ext uri="{FF2B5EF4-FFF2-40B4-BE49-F238E27FC236}">
                      <a16:creationId xmlns:a16="http://schemas.microsoft.com/office/drawing/2014/main" id="{AFAC722A-8A53-0106-393D-EBEB92F8A870}"/>
                    </a:ext>
                  </a:extLst>
                </p:cNvPr>
                <p:cNvSpPr/>
                <p:nvPr/>
              </p:nvSpPr>
              <p:spPr>
                <a:xfrm>
                  <a:off x="897499" y="2909001"/>
                  <a:ext cx="13764" cy="27502"/>
                </a:xfrm>
                <a:custGeom>
                  <a:avLst/>
                  <a:gdLst>
                    <a:gd name="connsiteX0" fmla="*/ 13764 w 13764"/>
                    <a:gd name="connsiteY0" fmla="*/ 0 h 27502"/>
                    <a:gd name="connsiteX1" fmla="*/ 0 w 13764"/>
                    <a:gd name="connsiteY1" fmla="*/ 0 h 27502"/>
                    <a:gd name="connsiteX2" fmla="*/ 0 w 13764"/>
                    <a:gd name="connsiteY2" fmla="*/ 27503 h 27502"/>
                    <a:gd name="connsiteX3" fmla="*/ 13764 w 13764"/>
                    <a:gd name="connsiteY3" fmla="*/ 27503 h 27502"/>
                    <a:gd name="connsiteX4" fmla="*/ 13764 w 13764"/>
                    <a:gd name="connsiteY4" fmla="*/ 0 h 2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4" h="27502">
                      <a:moveTo>
                        <a:pt x="13764" y="0"/>
                      </a:moveTo>
                      <a:lnTo>
                        <a:pt x="0" y="0"/>
                      </a:lnTo>
                      <a:lnTo>
                        <a:pt x="0" y="27503"/>
                      </a:lnTo>
                      <a:lnTo>
                        <a:pt x="13764" y="27503"/>
                      </a:lnTo>
                      <a:lnTo>
                        <a:pt x="13764" y="0"/>
                      </a:lnTo>
                      <a:close/>
                    </a:path>
                  </a:pathLst>
                </a:custGeom>
                <a:solidFill>
                  <a:srgbClr val="2D5967"/>
                </a:solidFill>
                <a:ln w="6417" cap="flat">
                  <a:noFill/>
                  <a:prstDash val="solid"/>
                  <a:miter/>
                </a:ln>
              </p:spPr>
              <p:txBody>
                <a:bodyPr rtlCol="0" anchor="ctr"/>
                <a:lstStyle/>
                <a:p>
                  <a:endParaRPr lang="en-US" sz="810"/>
                </a:p>
              </p:txBody>
            </p:sp>
            <p:sp>
              <p:nvSpPr>
                <p:cNvPr id="497" name="Freeform: Shape 496">
                  <a:extLst>
                    <a:ext uri="{FF2B5EF4-FFF2-40B4-BE49-F238E27FC236}">
                      <a16:creationId xmlns:a16="http://schemas.microsoft.com/office/drawing/2014/main" id="{97C8E9C3-E654-06C1-88DB-15A9C54F840F}"/>
                    </a:ext>
                  </a:extLst>
                </p:cNvPr>
                <p:cNvSpPr/>
                <p:nvPr/>
              </p:nvSpPr>
              <p:spPr>
                <a:xfrm>
                  <a:off x="897499" y="2946590"/>
                  <a:ext cx="13764" cy="27496"/>
                </a:xfrm>
                <a:custGeom>
                  <a:avLst/>
                  <a:gdLst>
                    <a:gd name="connsiteX0" fmla="*/ 13764 w 13764"/>
                    <a:gd name="connsiteY0" fmla="*/ 0 h 27496"/>
                    <a:gd name="connsiteX1" fmla="*/ 0 w 13764"/>
                    <a:gd name="connsiteY1" fmla="*/ 0 h 27496"/>
                    <a:gd name="connsiteX2" fmla="*/ 0 w 13764"/>
                    <a:gd name="connsiteY2" fmla="*/ 27496 h 27496"/>
                    <a:gd name="connsiteX3" fmla="*/ 13764 w 13764"/>
                    <a:gd name="connsiteY3" fmla="*/ 27496 h 27496"/>
                    <a:gd name="connsiteX4" fmla="*/ 13764 w 13764"/>
                    <a:gd name="connsiteY4" fmla="*/ 0 h 2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4" h="27496">
                      <a:moveTo>
                        <a:pt x="13764" y="0"/>
                      </a:moveTo>
                      <a:lnTo>
                        <a:pt x="0" y="0"/>
                      </a:lnTo>
                      <a:lnTo>
                        <a:pt x="0" y="27496"/>
                      </a:lnTo>
                      <a:lnTo>
                        <a:pt x="13764" y="27496"/>
                      </a:lnTo>
                      <a:lnTo>
                        <a:pt x="13764" y="0"/>
                      </a:lnTo>
                      <a:close/>
                    </a:path>
                  </a:pathLst>
                </a:custGeom>
                <a:solidFill>
                  <a:srgbClr val="2D5967"/>
                </a:solidFill>
                <a:ln w="6417" cap="flat">
                  <a:noFill/>
                  <a:prstDash val="solid"/>
                  <a:miter/>
                </a:ln>
              </p:spPr>
              <p:txBody>
                <a:bodyPr rtlCol="0" anchor="ctr"/>
                <a:lstStyle/>
                <a:p>
                  <a:endParaRPr lang="en-US" sz="810"/>
                </a:p>
              </p:txBody>
            </p:sp>
            <p:sp>
              <p:nvSpPr>
                <p:cNvPr id="498" name="Freeform: Shape 497">
                  <a:extLst>
                    <a:ext uri="{FF2B5EF4-FFF2-40B4-BE49-F238E27FC236}">
                      <a16:creationId xmlns:a16="http://schemas.microsoft.com/office/drawing/2014/main" id="{F74C182E-EAA7-9ACA-460B-765DE2E65531}"/>
                    </a:ext>
                  </a:extLst>
                </p:cNvPr>
                <p:cNvSpPr/>
                <p:nvPr/>
              </p:nvSpPr>
              <p:spPr>
                <a:xfrm>
                  <a:off x="1211270" y="2946590"/>
                  <a:ext cx="13764" cy="27496"/>
                </a:xfrm>
                <a:custGeom>
                  <a:avLst/>
                  <a:gdLst>
                    <a:gd name="connsiteX0" fmla="*/ 13764 w 13764"/>
                    <a:gd name="connsiteY0" fmla="*/ 0 h 27496"/>
                    <a:gd name="connsiteX1" fmla="*/ 0 w 13764"/>
                    <a:gd name="connsiteY1" fmla="*/ 0 h 27496"/>
                    <a:gd name="connsiteX2" fmla="*/ 0 w 13764"/>
                    <a:gd name="connsiteY2" fmla="*/ 27496 h 27496"/>
                    <a:gd name="connsiteX3" fmla="*/ 13764 w 13764"/>
                    <a:gd name="connsiteY3" fmla="*/ 27496 h 27496"/>
                    <a:gd name="connsiteX4" fmla="*/ 13764 w 13764"/>
                    <a:gd name="connsiteY4" fmla="*/ 0 h 2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4" h="27496">
                      <a:moveTo>
                        <a:pt x="13764" y="0"/>
                      </a:moveTo>
                      <a:lnTo>
                        <a:pt x="0" y="0"/>
                      </a:lnTo>
                      <a:lnTo>
                        <a:pt x="0" y="27496"/>
                      </a:lnTo>
                      <a:lnTo>
                        <a:pt x="13764" y="27496"/>
                      </a:lnTo>
                      <a:lnTo>
                        <a:pt x="13764" y="0"/>
                      </a:lnTo>
                      <a:close/>
                    </a:path>
                  </a:pathLst>
                </a:custGeom>
                <a:solidFill>
                  <a:srgbClr val="2D5967"/>
                </a:solidFill>
                <a:ln w="6417" cap="flat">
                  <a:noFill/>
                  <a:prstDash val="solid"/>
                  <a:miter/>
                </a:ln>
              </p:spPr>
              <p:txBody>
                <a:bodyPr rtlCol="0" anchor="ctr"/>
                <a:lstStyle/>
                <a:p>
                  <a:endParaRPr lang="en-US" sz="810"/>
                </a:p>
              </p:txBody>
            </p:sp>
            <p:sp>
              <p:nvSpPr>
                <p:cNvPr id="499" name="Freeform: Shape 498">
                  <a:extLst>
                    <a:ext uri="{FF2B5EF4-FFF2-40B4-BE49-F238E27FC236}">
                      <a16:creationId xmlns:a16="http://schemas.microsoft.com/office/drawing/2014/main" id="{69D8C4B1-4D3B-CCF3-FAF0-7B9B32C4B753}"/>
                    </a:ext>
                  </a:extLst>
                </p:cNvPr>
                <p:cNvSpPr/>
                <p:nvPr/>
              </p:nvSpPr>
              <p:spPr>
                <a:xfrm>
                  <a:off x="897499" y="2871417"/>
                  <a:ext cx="13764" cy="27502"/>
                </a:xfrm>
                <a:custGeom>
                  <a:avLst/>
                  <a:gdLst>
                    <a:gd name="connsiteX0" fmla="*/ 13764 w 13764"/>
                    <a:gd name="connsiteY0" fmla="*/ 0 h 27502"/>
                    <a:gd name="connsiteX1" fmla="*/ 0 w 13764"/>
                    <a:gd name="connsiteY1" fmla="*/ 0 h 27502"/>
                    <a:gd name="connsiteX2" fmla="*/ 0 w 13764"/>
                    <a:gd name="connsiteY2" fmla="*/ 27503 h 27502"/>
                    <a:gd name="connsiteX3" fmla="*/ 13764 w 13764"/>
                    <a:gd name="connsiteY3" fmla="*/ 27503 h 27502"/>
                    <a:gd name="connsiteX4" fmla="*/ 13764 w 13764"/>
                    <a:gd name="connsiteY4" fmla="*/ 0 h 2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4" h="27502">
                      <a:moveTo>
                        <a:pt x="13764" y="0"/>
                      </a:moveTo>
                      <a:lnTo>
                        <a:pt x="0" y="0"/>
                      </a:lnTo>
                      <a:lnTo>
                        <a:pt x="0" y="27503"/>
                      </a:lnTo>
                      <a:lnTo>
                        <a:pt x="13764" y="27503"/>
                      </a:lnTo>
                      <a:lnTo>
                        <a:pt x="13764" y="0"/>
                      </a:lnTo>
                      <a:close/>
                    </a:path>
                  </a:pathLst>
                </a:custGeom>
                <a:solidFill>
                  <a:srgbClr val="2D5967"/>
                </a:solidFill>
                <a:ln w="6417" cap="flat">
                  <a:noFill/>
                  <a:prstDash val="solid"/>
                  <a:miter/>
                </a:ln>
              </p:spPr>
              <p:txBody>
                <a:bodyPr rtlCol="0" anchor="ctr"/>
                <a:lstStyle/>
                <a:p>
                  <a:endParaRPr lang="en-US" sz="810"/>
                </a:p>
              </p:txBody>
            </p:sp>
            <p:sp>
              <p:nvSpPr>
                <p:cNvPr id="515" name="Freeform: Shape 514">
                  <a:extLst>
                    <a:ext uri="{FF2B5EF4-FFF2-40B4-BE49-F238E27FC236}">
                      <a16:creationId xmlns:a16="http://schemas.microsoft.com/office/drawing/2014/main" id="{2E19F880-EE77-E848-6628-370990994232}"/>
                    </a:ext>
                  </a:extLst>
                </p:cNvPr>
                <p:cNvSpPr/>
                <p:nvPr/>
              </p:nvSpPr>
              <p:spPr>
                <a:xfrm>
                  <a:off x="897499" y="2833834"/>
                  <a:ext cx="13764" cy="27502"/>
                </a:xfrm>
                <a:custGeom>
                  <a:avLst/>
                  <a:gdLst>
                    <a:gd name="connsiteX0" fmla="*/ 13764 w 13764"/>
                    <a:gd name="connsiteY0" fmla="*/ 0 h 27502"/>
                    <a:gd name="connsiteX1" fmla="*/ 0 w 13764"/>
                    <a:gd name="connsiteY1" fmla="*/ 0 h 27502"/>
                    <a:gd name="connsiteX2" fmla="*/ 0 w 13764"/>
                    <a:gd name="connsiteY2" fmla="*/ 27503 h 27502"/>
                    <a:gd name="connsiteX3" fmla="*/ 13764 w 13764"/>
                    <a:gd name="connsiteY3" fmla="*/ 27503 h 27502"/>
                    <a:gd name="connsiteX4" fmla="*/ 13764 w 13764"/>
                    <a:gd name="connsiteY4" fmla="*/ 0 h 2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4" h="27502">
                      <a:moveTo>
                        <a:pt x="13764" y="0"/>
                      </a:moveTo>
                      <a:lnTo>
                        <a:pt x="0" y="0"/>
                      </a:lnTo>
                      <a:lnTo>
                        <a:pt x="0" y="27503"/>
                      </a:lnTo>
                      <a:lnTo>
                        <a:pt x="13764" y="27503"/>
                      </a:lnTo>
                      <a:lnTo>
                        <a:pt x="13764" y="0"/>
                      </a:lnTo>
                      <a:close/>
                    </a:path>
                  </a:pathLst>
                </a:custGeom>
                <a:solidFill>
                  <a:srgbClr val="2D5967"/>
                </a:solidFill>
                <a:ln w="6417" cap="flat">
                  <a:noFill/>
                  <a:prstDash val="solid"/>
                  <a:miter/>
                </a:ln>
              </p:spPr>
              <p:txBody>
                <a:bodyPr rtlCol="0" anchor="ctr"/>
                <a:lstStyle/>
                <a:p>
                  <a:endParaRPr lang="en-US" sz="810"/>
                </a:p>
              </p:txBody>
            </p:sp>
            <p:sp>
              <p:nvSpPr>
                <p:cNvPr id="517" name="Freeform: Shape 516">
                  <a:extLst>
                    <a:ext uri="{FF2B5EF4-FFF2-40B4-BE49-F238E27FC236}">
                      <a16:creationId xmlns:a16="http://schemas.microsoft.com/office/drawing/2014/main" id="{5632500D-453A-ABD1-505E-15445AACA90F}"/>
                    </a:ext>
                  </a:extLst>
                </p:cNvPr>
                <p:cNvSpPr/>
                <p:nvPr/>
              </p:nvSpPr>
              <p:spPr>
                <a:xfrm>
                  <a:off x="1009434" y="2796250"/>
                  <a:ext cx="27528" cy="13751"/>
                </a:xfrm>
                <a:custGeom>
                  <a:avLst/>
                  <a:gdLst>
                    <a:gd name="connsiteX0" fmla="*/ 27528 w 27528"/>
                    <a:gd name="connsiteY0" fmla="*/ 0 h 13751"/>
                    <a:gd name="connsiteX1" fmla="*/ 0 w 27528"/>
                    <a:gd name="connsiteY1" fmla="*/ 0 h 13751"/>
                    <a:gd name="connsiteX2" fmla="*/ 0 w 27528"/>
                    <a:gd name="connsiteY2" fmla="*/ 13751 h 13751"/>
                    <a:gd name="connsiteX3" fmla="*/ 27528 w 27528"/>
                    <a:gd name="connsiteY3" fmla="*/ 13751 h 13751"/>
                    <a:gd name="connsiteX4" fmla="*/ 27528 w 27528"/>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8" h="13751">
                      <a:moveTo>
                        <a:pt x="27528" y="0"/>
                      </a:moveTo>
                      <a:lnTo>
                        <a:pt x="0" y="0"/>
                      </a:lnTo>
                      <a:lnTo>
                        <a:pt x="0" y="13751"/>
                      </a:lnTo>
                      <a:lnTo>
                        <a:pt x="27528" y="13751"/>
                      </a:lnTo>
                      <a:lnTo>
                        <a:pt x="27528" y="0"/>
                      </a:lnTo>
                      <a:close/>
                    </a:path>
                  </a:pathLst>
                </a:custGeom>
                <a:solidFill>
                  <a:srgbClr val="2D5967"/>
                </a:solidFill>
                <a:ln w="6417" cap="flat">
                  <a:noFill/>
                  <a:prstDash val="solid"/>
                  <a:miter/>
                </a:ln>
              </p:spPr>
              <p:txBody>
                <a:bodyPr rtlCol="0" anchor="ctr"/>
                <a:lstStyle/>
                <a:p>
                  <a:endParaRPr lang="en-US" sz="810"/>
                </a:p>
              </p:txBody>
            </p:sp>
            <p:sp>
              <p:nvSpPr>
                <p:cNvPr id="526" name="Freeform: Shape 525">
                  <a:extLst>
                    <a:ext uri="{FF2B5EF4-FFF2-40B4-BE49-F238E27FC236}">
                      <a16:creationId xmlns:a16="http://schemas.microsoft.com/office/drawing/2014/main" id="{507D76EF-F88B-18E6-F217-D7F537DA3EED}"/>
                    </a:ext>
                  </a:extLst>
                </p:cNvPr>
                <p:cNvSpPr/>
                <p:nvPr/>
              </p:nvSpPr>
              <p:spPr>
                <a:xfrm>
                  <a:off x="1047967" y="2796250"/>
                  <a:ext cx="19269" cy="13751"/>
                </a:xfrm>
                <a:custGeom>
                  <a:avLst/>
                  <a:gdLst>
                    <a:gd name="connsiteX0" fmla="*/ 18352 w 19269"/>
                    <a:gd name="connsiteY0" fmla="*/ 4582 h 13751"/>
                    <a:gd name="connsiteX1" fmla="*/ 18352 w 19269"/>
                    <a:gd name="connsiteY1" fmla="*/ 0 h 13751"/>
                    <a:gd name="connsiteX2" fmla="*/ 0 w 19269"/>
                    <a:gd name="connsiteY2" fmla="*/ 0 h 13751"/>
                    <a:gd name="connsiteX3" fmla="*/ 0 w 19269"/>
                    <a:gd name="connsiteY3" fmla="*/ 13751 h 13751"/>
                    <a:gd name="connsiteX4" fmla="*/ 19270 w 19269"/>
                    <a:gd name="connsiteY4" fmla="*/ 13751 h 13751"/>
                    <a:gd name="connsiteX5" fmla="*/ 18352 w 19269"/>
                    <a:gd name="connsiteY5" fmla="*/ 4582 h 1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69" h="13751">
                      <a:moveTo>
                        <a:pt x="18352" y="4582"/>
                      </a:moveTo>
                      <a:lnTo>
                        <a:pt x="18352" y="0"/>
                      </a:lnTo>
                      <a:lnTo>
                        <a:pt x="0" y="0"/>
                      </a:lnTo>
                      <a:lnTo>
                        <a:pt x="0" y="13751"/>
                      </a:lnTo>
                      <a:lnTo>
                        <a:pt x="19270" y="13751"/>
                      </a:lnTo>
                      <a:cubicBezTo>
                        <a:pt x="18352" y="10998"/>
                        <a:pt x="18352" y="8252"/>
                        <a:pt x="18352" y="4582"/>
                      </a:cubicBezTo>
                      <a:close/>
                    </a:path>
                  </a:pathLst>
                </a:custGeom>
                <a:solidFill>
                  <a:srgbClr val="2D5967"/>
                </a:solidFill>
                <a:ln w="6417" cap="flat">
                  <a:noFill/>
                  <a:prstDash val="solid"/>
                  <a:miter/>
                </a:ln>
              </p:spPr>
              <p:txBody>
                <a:bodyPr rtlCol="0" anchor="ctr"/>
                <a:lstStyle/>
                <a:p>
                  <a:endParaRPr lang="en-US" sz="810"/>
                </a:p>
              </p:txBody>
            </p:sp>
            <p:sp>
              <p:nvSpPr>
                <p:cNvPr id="528" name="Freeform: Shape 527">
                  <a:extLst>
                    <a:ext uri="{FF2B5EF4-FFF2-40B4-BE49-F238E27FC236}">
                      <a16:creationId xmlns:a16="http://schemas.microsoft.com/office/drawing/2014/main" id="{86EBC725-65AB-9133-9541-107801C6F6B5}"/>
                    </a:ext>
                  </a:extLst>
                </p:cNvPr>
                <p:cNvSpPr/>
                <p:nvPr/>
              </p:nvSpPr>
              <p:spPr>
                <a:xfrm>
                  <a:off x="972736" y="2796250"/>
                  <a:ext cx="27528" cy="13751"/>
                </a:xfrm>
                <a:custGeom>
                  <a:avLst/>
                  <a:gdLst>
                    <a:gd name="connsiteX0" fmla="*/ 27528 w 27528"/>
                    <a:gd name="connsiteY0" fmla="*/ 0 h 13751"/>
                    <a:gd name="connsiteX1" fmla="*/ 0 w 27528"/>
                    <a:gd name="connsiteY1" fmla="*/ 0 h 13751"/>
                    <a:gd name="connsiteX2" fmla="*/ 0 w 27528"/>
                    <a:gd name="connsiteY2" fmla="*/ 13751 h 13751"/>
                    <a:gd name="connsiteX3" fmla="*/ 27528 w 27528"/>
                    <a:gd name="connsiteY3" fmla="*/ 13751 h 13751"/>
                    <a:gd name="connsiteX4" fmla="*/ 27528 w 27528"/>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8" h="13751">
                      <a:moveTo>
                        <a:pt x="27528" y="0"/>
                      </a:moveTo>
                      <a:lnTo>
                        <a:pt x="0" y="0"/>
                      </a:lnTo>
                      <a:lnTo>
                        <a:pt x="0" y="13751"/>
                      </a:lnTo>
                      <a:lnTo>
                        <a:pt x="27528" y="13751"/>
                      </a:lnTo>
                      <a:lnTo>
                        <a:pt x="27528" y="0"/>
                      </a:lnTo>
                      <a:close/>
                    </a:path>
                  </a:pathLst>
                </a:custGeom>
                <a:solidFill>
                  <a:srgbClr val="2D5967"/>
                </a:solidFill>
                <a:ln w="6417" cap="flat">
                  <a:noFill/>
                  <a:prstDash val="solid"/>
                  <a:miter/>
                </a:ln>
              </p:spPr>
              <p:txBody>
                <a:bodyPr rtlCol="0" anchor="ctr"/>
                <a:lstStyle/>
                <a:p>
                  <a:endParaRPr lang="en-US" sz="810"/>
                </a:p>
              </p:txBody>
            </p:sp>
            <p:sp>
              <p:nvSpPr>
                <p:cNvPr id="539" name="Freeform: Shape 538">
                  <a:extLst>
                    <a:ext uri="{FF2B5EF4-FFF2-40B4-BE49-F238E27FC236}">
                      <a16:creationId xmlns:a16="http://schemas.microsoft.com/office/drawing/2014/main" id="{D7190715-1A7C-A358-C605-A8BEF8105CC8}"/>
                    </a:ext>
                  </a:extLst>
                </p:cNvPr>
                <p:cNvSpPr/>
                <p:nvPr/>
              </p:nvSpPr>
              <p:spPr>
                <a:xfrm>
                  <a:off x="935121" y="2796250"/>
                  <a:ext cx="27528" cy="13751"/>
                </a:xfrm>
                <a:custGeom>
                  <a:avLst/>
                  <a:gdLst>
                    <a:gd name="connsiteX0" fmla="*/ 27528 w 27528"/>
                    <a:gd name="connsiteY0" fmla="*/ 0 h 13751"/>
                    <a:gd name="connsiteX1" fmla="*/ 0 w 27528"/>
                    <a:gd name="connsiteY1" fmla="*/ 0 h 13751"/>
                    <a:gd name="connsiteX2" fmla="*/ 0 w 27528"/>
                    <a:gd name="connsiteY2" fmla="*/ 13751 h 13751"/>
                    <a:gd name="connsiteX3" fmla="*/ 27528 w 27528"/>
                    <a:gd name="connsiteY3" fmla="*/ 13751 h 13751"/>
                    <a:gd name="connsiteX4" fmla="*/ 27528 w 27528"/>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28" h="13751">
                      <a:moveTo>
                        <a:pt x="27528" y="0"/>
                      </a:moveTo>
                      <a:lnTo>
                        <a:pt x="0" y="0"/>
                      </a:lnTo>
                      <a:lnTo>
                        <a:pt x="0" y="13751"/>
                      </a:lnTo>
                      <a:lnTo>
                        <a:pt x="27528" y="13751"/>
                      </a:lnTo>
                      <a:lnTo>
                        <a:pt x="27528" y="0"/>
                      </a:lnTo>
                      <a:close/>
                    </a:path>
                  </a:pathLst>
                </a:custGeom>
                <a:solidFill>
                  <a:srgbClr val="2D5967"/>
                </a:solidFill>
                <a:ln w="6417" cap="flat">
                  <a:noFill/>
                  <a:prstDash val="solid"/>
                  <a:miter/>
                </a:ln>
              </p:spPr>
              <p:txBody>
                <a:bodyPr rtlCol="0" anchor="ctr"/>
                <a:lstStyle/>
                <a:p>
                  <a:endParaRPr lang="en-US" sz="810"/>
                </a:p>
              </p:txBody>
            </p:sp>
            <p:sp>
              <p:nvSpPr>
                <p:cNvPr id="541" name="Freeform: Shape 540">
                  <a:extLst>
                    <a:ext uri="{FF2B5EF4-FFF2-40B4-BE49-F238E27FC236}">
                      <a16:creationId xmlns:a16="http://schemas.microsoft.com/office/drawing/2014/main" id="{F629FC56-16FA-2D52-F861-86E6C0C404FD}"/>
                    </a:ext>
                  </a:extLst>
                </p:cNvPr>
                <p:cNvSpPr/>
                <p:nvPr/>
              </p:nvSpPr>
              <p:spPr>
                <a:xfrm>
                  <a:off x="1187418" y="2893421"/>
                  <a:ext cx="60549" cy="42164"/>
                </a:xfrm>
                <a:custGeom>
                  <a:avLst/>
                  <a:gdLst>
                    <a:gd name="connsiteX0" fmla="*/ 0 w 60549"/>
                    <a:gd name="connsiteY0" fmla="*/ 31167 h 42164"/>
                    <a:gd name="connsiteX1" fmla="*/ 9176 w 60549"/>
                    <a:gd name="connsiteY1" fmla="*/ 40330 h 42164"/>
                    <a:gd name="connsiteX2" fmla="*/ 23858 w 60549"/>
                    <a:gd name="connsiteY2" fmla="*/ 26585 h 42164"/>
                    <a:gd name="connsiteX3" fmla="*/ 23858 w 60549"/>
                    <a:gd name="connsiteY3" fmla="*/ 42165 h 42164"/>
                    <a:gd name="connsiteX4" fmla="*/ 37616 w 60549"/>
                    <a:gd name="connsiteY4" fmla="*/ 42165 h 42164"/>
                    <a:gd name="connsiteX5" fmla="*/ 37616 w 60549"/>
                    <a:gd name="connsiteY5" fmla="*/ 26585 h 42164"/>
                    <a:gd name="connsiteX6" fmla="*/ 51380 w 60549"/>
                    <a:gd name="connsiteY6" fmla="*/ 40330 h 42164"/>
                    <a:gd name="connsiteX7" fmla="*/ 60549 w 60549"/>
                    <a:gd name="connsiteY7" fmla="*/ 31167 h 42164"/>
                    <a:gd name="connsiteX8" fmla="*/ 30275 w 60549"/>
                    <a:gd name="connsiteY8" fmla="*/ 0 h 42164"/>
                    <a:gd name="connsiteX9" fmla="*/ 0 w 60549"/>
                    <a:gd name="connsiteY9" fmla="*/ 31167 h 42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549" h="42164">
                      <a:moveTo>
                        <a:pt x="0" y="31167"/>
                      </a:moveTo>
                      <a:lnTo>
                        <a:pt x="9176" y="40330"/>
                      </a:lnTo>
                      <a:lnTo>
                        <a:pt x="23858" y="26585"/>
                      </a:lnTo>
                      <a:lnTo>
                        <a:pt x="23858" y="42165"/>
                      </a:lnTo>
                      <a:lnTo>
                        <a:pt x="37616" y="42165"/>
                      </a:lnTo>
                      <a:lnTo>
                        <a:pt x="37616" y="26585"/>
                      </a:lnTo>
                      <a:lnTo>
                        <a:pt x="51380" y="40330"/>
                      </a:lnTo>
                      <a:lnTo>
                        <a:pt x="60549" y="31167"/>
                      </a:lnTo>
                      <a:lnTo>
                        <a:pt x="30275" y="0"/>
                      </a:lnTo>
                      <a:lnTo>
                        <a:pt x="0" y="31167"/>
                      </a:lnTo>
                      <a:close/>
                    </a:path>
                  </a:pathLst>
                </a:custGeom>
                <a:solidFill>
                  <a:srgbClr val="2D5967"/>
                </a:solidFill>
                <a:ln w="6417" cap="flat">
                  <a:noFill/>
                  <a:prstDash val="solid"/>
                  <a:miter/>
                </a:ln>
              </p:spPr>
              <p:txBody>
                <a:bodyPr rtlCol="0" anchor="ctr"/>
                <a:lstStyle/>
                <a:p>
                  <a:endParaRPr lang="en-US" sz="810"/>
                </a:p>
              </p:txBody>
            </p:sp>
            <p:sp>
              <p:nvSpPr>
                <p:cNvPr id="567" name="Freeform: Shape 566">
                  <a:extLst>
                    <a:ext uri="{FF2B5EF4-FFF2-40B4-BE49-F238E27FC236}">
                      <a16:creationId xmlns:a16="http://schemas.microsoft.com/office/drawing/2014/main" id="{408BF23F-6336-EFEB-C348-D5DD8D50B79C}"/>
                    </a:ext>
                  </a:extLst>
                </p:cNvPr>
                <p:cNvSpPr/>
                <p:nvPr/>
              </p:nvSpPr>
              <p:spPr>
                <a:xfrm>
                  <a:off x="1146933" y="2758597"/>
                  <a:ext cx="34061" cy="68819"/>
                </a:xfrm>
                <a:custGeom>
                  <a:avLst/>
                  <a:gdLst>
                    <a:gd name="connsiteX0" fmla="*/ 14799 w 34061"/>
                    <a:gd name="connsiteY0" fmla="*/ 70 h 68819"/>
                    <a:gd name="connsiteX1" fmla="*/ 117 w 34061"/>
                    <a:gd name="connsiteY1" fmla="*/ 14732 h 68819"/>
                    <a:gd name="connsiteX2" fmla="*/ 10211 w 34061"/>
                    <a:gd name="connsiteY2" fmla="*/ 33071 h 68819"/>
                    <a:gd name="connsiteX3" fmla="*/ 12963 w 34061"/>
                    <a:gd name="connsiteY3" fmla="*/ 33983 h 68819"/>
                    <a:gd name="connsiteX4" fmla="*/ 7458 w 34061"/>
                    <a:gd name="connsiteY4" fmla="*/ 68820 h 68819"/>
                    <a:gd name="connsiteX5" fmla="*/ 25810 w 34061"/>
                    <a:gd name="connsiteY5" fmla="*/ 68820 h 68819"/>
                    <a:gd name="connsiteX6" fmla="*/ 21222 w 34061"/>
                    <a:gd name="connsiteY6" fmla="*/ 34900 h 68819"/>
                    <a:gd name="connsiteX7" fmla="*/ 22139 w 34061"/>
                    <a:gd name="connsiteY7" fmla="*/ 34900 h 68819"/>
                    <a:gd name="connsiteX8" fmla="*/ 34062 w 34061"/>
                    <a:gd name="connsiteY8" fmla="*/ 18403 h 68819"/>
                    <a:gd name="connsiteX9" fmla="*/ 14799 w 34061"/>
                    <a:gd name="connsiteY9" fmla="*/ 70 h 6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61" h="68819">
                      <a:moveTo>
                        <a:pt x="14799" y="70"/>
                      </a:moveTo>
                      <a:cubicBezTo>
                        <a:pt x="7458" y="987"/>
                        <a:pt x="1035" y="7404"/>
                        <a:pt x="117" y="14732"/>
                      </a:cubicBezTo>
                      <a:cubicBezTo>
                        <a:pt x="-801" y="22984"/>
                        <a:pt x="3787" y="29401"/>
                        <a:pt x="10211" y="33071"/>
                      </a:cubicBezTo>
                      <a:lnTo>
                        <a:pt x="12963" y="33983"/>
                      </a:lnTo>
                      <a:lnTo>
                        <a:pt x="7458" y="68820"/>
                      </a:lnTo>
                      <a:lnTo>
                        <a:pt x="25810" y="68820"/>
                      </a:lnTo>
                      <a:lnTo>
                        <a:pt x="21222" y="34900"/>
                      </a:lnTo>
                      <a:lnTo>
                        <a:pt x="22139" y="34900"/>
                      </a:lnTo>
                      <a:cubicBezTo>
                        <a:pt x="28563" y="32154"/>
                        <a:pt x="34062" y="25737"/>
                        <a:pt x="34062" y="18403"/>
                      </a:cubicBezTo>
                      <a:cubicBezTo>
                        <a:pt x="34062" y="7404"/>
                        <a:pt x="24892" y="-848"/>
                        <a:pt x="14799" y="70"/>
                      </a:cubicBezTo>
                      <a:close/>
                    </a:path>
                  </a:pathLst>
                </a:custGeom>
                <a:solidFill>
                  <a:srgbClr val="2D5967"/>
                </a:solidFill>
                <a:ln w="6417" cap="flat">
                  <a:noFill/>
                  <a:prstDash val="solid"/>
                  <a:miter/>
                </a:ln>
              </p:spPr>
              <p:txBody>
                <a:bodyPr rtlCol="0" anchor="ctr"/>
                <a:lstStyle/>
                <a:p>
                  <a:endParaRPr lang="en-US" sz="810"/>
                </a:p>
              </p:txBody>
            </p:sp>
            <p:sp>
              <p:nvSpPr>
                <p:cNvPr id="569" name="Freeform: Shape 568">
                  <a:extLst>
                    <a:ext uri="{FF2B5EF4-FFF2-40B4-BE49-F238E27FC236}">
                      <a16:creationId xmlns:a16="http://schemas.microsoft.com/office/drawing/2014/main" id="{40C848C9-C31A-57ED-16B5-0B1BD8ADCDE1}"/>
                    </a:ext>
                  </a:extLst>
                </p:cNvPr>
                <p:cNvSpPr/>
                <p:nvPr/>
              </p:nvSpPr>
              <p:spPr>
                <a:xfrm>
                  <a:off x="1076407" y="2644081"/>
                  <a:ext cx="176148" cy="269507"/>
                </a:xfrm>
                <a:custGeom>
                  <a:avLst/>
                  <a:gdLst>
                    <a:gd name="connsiteX0" fmla="*/ 33945 w 176148"/>
                    <a:gd name="connsiteY0" fmla="*/ 59580 h 269507"/>
                    <a:gd name="connsiteX1" fmla="*/ 0 w 176148"/>
                    <a:gd name="connsiteY1" fmla="*/ 74249 h 269507"/>
                    <a:gd name="connsiteX2" fmla="*/ 0 w 176148"/>
                    <a:gd name="connsiteY2" fmla="*/ 156751 h 269507"/>
                    <a:gd name="connsiteX3" fmla="*/ 85325 w 176148"/>
                    <a:gd name="connsiteY3" fmla="*/ 267672 h 269507"/>
                    <a:gd name="connsiteX4" fmla="*/ 88078 w 176148"/>
                    <a:gd name="connsiteY4" fmla="*/ 269507 h 269507"/>
                    <a:gd name="connsiteX5" fmla="*/ 90830 w 176148"/>
                    <a:gd name="connsiteY5" fmla="*/ 267672 h 269507"/>
                    <a:gd name="connsiteX6" fmla="*/ 176149 w 176148"/>
                    <a:gd name="connsiteY6" fmla="*/ 156751 h 269507"/>
                    <a:gd name="connsiteX7" fmla="*/ 176149 w 176148"/>
                    <a:gd name="connsiteY7" fmla="*/ 74249 h 269507"/>
                    <a:gd name="connsiteX8" fmla="*/ 140368 w 176148"/>
                    <a:gd name="connsiteY8" fmla="*/ 58669 h 269507"/>
                    <a:gd name="connsiteX9" fmla="*/ 140368 w 176148"/>
                    <a:gd name="connsiteY9" fmla="*/ 53164 h 269507"/>
                    <a:gd name="connsiteX10" fmla="*/ 140368 w 176148"/>
                    <a:gd name="connsiteY10" fmla="*/ 46747 h 269507"/>
                    <a:gd name="connsiteX11" fmla="*/ 88078 w 176148"/>
                    <a:gd name="connsiteY11" fmla="*/ 0 h 269507"/>
                    <a:gd name="connsiteX12" fmla="*/ 33945 w 176148"/>
                    <a:gd name="connsiteY12" fmla="*/ 48582 h 269507"/>
                    <a:gd name="connsiteX13" fmla="*/ 33945 w 176148"/>
                    <a:gd name="connsiteY13" fmla="*/ 54081 h 269507"/>
                    <a:gd name="connsiteX14" fmla="*/ 33945 w 176148"/>
                    <a:gd name="connsiteY14" fmla="*/ 59580 h 269507"/>
                    <a:gd name="connsiteX15" fmla="*/ 163309 w 176148"/>
                    <a:gd name="connsiteY15" fmla="*/ 156751 h 269507"/>
                    <a:gd name="connsiteX16" fmla="*/ 88078 w 176148"/>
                    <a:gd name="connsiteY16" fmla="*/ 253921 h 269507"/>
                    <a:gd name="connsiteX17" fmla="*/ 12847 w 176148"/>
                    <a:gd name="connsiteY17" fmla="*/ 156751 h 269507"/>
                    <a:gd name="connsiteX18" fmla="*/ 12847 w 176148"/>
                    <a:gd name="connsiteY18" fmla="*/ 83419 h 269507"/>
                    <a:gd name="connsiteX19" fmla="*/ 88078 w 176148"/>
                    <a:gd name="connsiteY19" fmla="*/ 51335 h 269507"/>
                    <a:gd name="connsiteX20" fmla="*/ 163309 w 176148"/>
                    <a:gd name="connsiteY20" fmla="*/ 83419 h 269507"/>
                    <a:gd name="connsiteX21" fmla="*/ 163309 w 176148"/>
                    <a:gd name="connsiteY21" fmla="*/ 156751 h 269507"/>
                    <a:gd name="connsiteX22" fmla="*/ 88078 w 176148"/>
                    <a:gd name="connsiteY22" fmla="*/ 13751 h 269507"/>
                    <a:gd name="connsiteX23" fmla="*/ 126611 w 176148"/>
                    <a:gd name="connsiteY23" fmla="*/ 41247 h 269507"/>
                    <a:gd name="connsiteX24" fmla="*/ 128446 w 176148"/>
                    <a:gd name="connsiteY24" fmla="*/ 53164 h 269507"/>
                    <a:gd name="connsiteX25" fmla="*/ 88078 w 176148"/>
                    <a:gd name="connsiteY25" fmla="*/ 36666 h 269507"/>
                    <a:gd name="connsiteX26" fmla="*/ 46792 w 176148"/>
                    <a:gd name="connsiteY26" fmla="*/ 54081 h 269507"/>
                    <a:gd name="connsiteX27" fmla="*/ 48627 w 176148"/>
                    <a:gd name="connsiteY27" fmla="*/ 42165 h 269507"/>
                    <a:gd name="connsiteX28" fmla="*/ 88078 w 176148"/>
                    <a:gd name="connsiteY28" fmla="*/ 13751 h 26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6148" h="269507">
                      <a:moveTo>
                        <a:pt x="33945" y="59580"/>
                      </a:moveTo>
                      <a:lnTo>
                        <a:pt x="0" y="74249"/>
                      </a:lnTo>
                      <a:lnTo>
                        <a:pt x="0" y="156751"/>
                      </a:lnTo>
                      <a:cubicBezTo>
                        <a:pt x="2753" y="200751"/>
                        <a:pt x="33945" y="241087"/>
                        <a:pt x="85325" y="267672"/>
                      </a:cubicBezTo>
                      <a:lnTo>
                        <a:pt x="88078" y="269507"/>
                      </a:lnTo>
                      <a:lnTo>
                        <a:pt x="90830" y="267672"/>
                      </a:lnTo>
                      <a:cubicBezTo>
                        <a:pt x="143121" y="242005"/>
                        <a:pt x="173396" y="201668"/>
                        <a:pt x="176149" y="156751"/>
                      </a:cubicBezTo>
                      <a:lnTo>
                        <a:pt x="176149" y="74249"/>
                      </a:lnTo>
                      <a:lnTo>
                        <a:pt x="140368" y="58669"/>
                      </a:lnTo>
                      <a:cubicBezTo>
                        <a:pt x="140368" y="56834"/>
                        <a:pt x="140368" y="54999"/>
                        <a:pt x="140368" y="53164"/>
                      </a:cubicBezTo>
                      <a:cubicBezTo>
                        <a:pt x="140368" y="51335"/>
                        <a:pt x="140368" y="49500"/>
                        <a:pt x="140368" y="46747"/>
                      </a:cubicBezTo>
                      <a:cubicBezTo>
                        <a:pt x="138533" y="21079"/>
                        <a:pt x="115599" y="0"/>
                        <a:pt x="88078" y="0"/>
                      </a:cubicBezTo>
                      <a:cubicBezTo>
                        <a:pt x="60556" y="0"/>
                        <a:pt x="36698" y="21079"/>
                        <a:pt x="33945" y="48582"/>
                      </a:cubicBezTo>
                      <a:cubicBezTo>
                        <a:pt x="33945" y="50417"/>
                        <a:pt x="33945" y="52252"/>
                        <a:pt x="33945" y="54081"/>
                      </a:cubicBezTo>
                      <a:cubicBezTo>
                        <a:pt x="33945" y="55916"/>
                        <a:pt x="33945" y="57751"/>
                        <a:pt x="33945" y="59580"/>
                      </a:cubicBezTo>
                      <a:close/>
                      <a:moveTo>
                        <a:pt x="163309" y="156751"/>
                      </a:moveTo>
                      <a:cubicBezTo>
                        <a:pt x="161473" y="195252"/>
                        <a:pt x="133952" y="231006"/>
                        <a:pt x="88078" y="253921"/>
                      </a:cubicBezTo>
                      <a:cubicBezTo>
                        <a:pt x="43121" y="230089"/>
                        <a:pt x="15599" y="195252"/>
                        <a:pt x="12847" y="156751"/>
                      </a:cubicBezTo>
                      <a:lnTo>
                        <a:pt x="12847" y="83419"/>
                      </a:lnTo>
                      <a:lnTo>
                        <a:pt x="88078" y="51335"/>
                      </a:lnTo>
                      <a:lnTo>
                        <a:pt x="163309" y="83419"/>
                      </a:lnTo>
                      <a:lnTo>
                        <a:pt x="163309" y="156751"/>
                      </a:lnTo>
                      <a:close/>
                      <a:moveTo>
                        <a:pt x="88078" y="13751"/>
                      </a:moveTo>
                      <a:cubicBezTo>
                        <a:pt x="105506" y="13751"/>
                        <a:pt x="121105" y="25667"/>
                        <a:pt x="126611" y="41247"/>
                      </a:cubicBezTo>
                      <a:cubicBezTo>
                        <a:pt x="127528" y="44918"/>
                        <a:pt x="128446" y="48582"/>
                        <a:pt x="128446" y="53164"/>
                      </a:cubicBezTo>
                      <a:lnTo>
                        <a:pt x="88078" y="36666"/>
                      </a:lnTo>
                      <a:lnTo>
                        <a:pt x="46792" y="54081"/>
                      </a:lnTo>
                      <a:cubicBezTo>
                        <a:pt x="46792" y="50417"/>
                        <a:pt x="47709" y="45836"/>
                        <a:pt x="48627" y="42165"/>
                      </a:cubicBezTo>
                      <a:cubicBezTo>
                        <a:pt x="54133" y="25667"/>
                        <a:pt x="69725" y="13751"/>
                        <a:pt x="88078" y="13751"/>
                      </a:cubicBezTo>
                      <a:close/>
                    </a:path>
                  </a:pathLst>
                </a:custGeom>
                <a:solidFill>
                  <a:srgbClr val="2D5967"/>
                </a:solidFill>
                <a:ln w="6417" cap="flat">
                  <a:noFill/>
                  <a:prstDash val="solid"/>
                  <a:miter/>
                </a:ln>
              </p:spPr>
              <p:txBody>
                <a:bodyPr rtlCol="0" anchor="ctr"/>
                <a:lstStyle/>
                <a:p>
                  <a:endParaRPr lang="en-US" sz="810"/>
                </a:p>
              </p:txBody>
            </p:sp>
          </p:grpSp>
        </p:grpSp>
        <p:grpSp>
          <p:nvGrpSpPr>
            <p:cNvPr id="588" name="Graphic 3">
              <a:extLst>
                <a:ext uri="{FF2B5EF4-FFF2-40B4-BE49-F238E27FC236}">
                  <a16:creationId xmlns:a16="http://schemas.microsoft.com/office/drawing/2014/main" id="{9ECFBE00-757B-650D-ADF5-EDE97BAD400E}"/>
                </a:ext>
              </a:extLst>
            </p:cNvPr>
            <p:cNvGrpSpPr/>
            <p:nvPr/>
          </p:nvGrpSpPr>
          <p:grpSpPr>
            <a:xfrm>
              <a:off x="663226" y="2979438"/>
              <a:ext cx="833883" cy="319652"/>
              <a:chOff x="663226" y="2979438"/>
              <a:chExt cx="833883" cy="319652"/>
            </a:xfrm>
            <a:solidFill>
              <a:srgbClr val="000000"/>
            </a:solidFill>
          </p:grpSpPr>
          <p:sp>
            <p:nvSpPr>
              <p:cNvPr id="590" name="TextBox 589">
                <a:extLst>
                  <a:ext uri="{FF2B5EF4-FFF2-40B4-BE49-F238E27FC236}">
                    <a16:creationId xmlns:a16="http://schemas.microsoft.com/office/drawing/2014/main" id="{AB3A6EF7-0B61-B8BA-B349-B23AD854E2F3}"/>
                  </a:ext>
                </a:extLst>
              </p:cNvPr>
              <p:cNvSpPr txBox="1"/>
              <p:nvPr/>
            </p:nvSpPr>
            <p:spPr>
              <a:xfrm>
                <a:off x="748801" y="2979438"/>
                <a:ext cx="66075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Maximum</a:t>
                </a:r>
              </a:p>
            </p:txBody>
          </p:sp>
          <p:sp>
            <p:nvSpPr>
              <p:cNvPr id="601" name="TextBox 600">
                <a:extLst>
                  <a:ext uri="{FF2B5EF4-FFF2-40B4-BE49-F238E27FC236}">
                    <a16:creationId xmlns:a16="http://schemas.microsoft.com/office/drawing/2014/main" id="{DD73CC54-373E-2B58-14C2-FDE3D451B8F9}"/>
                  </a:ext>
                </a:extLst>
              </p:cNvPr>
              <p:cNvSpPr txBox="1"/>
              <p:nvPr/>
            </p:nvSpPr>
            <p:spPr>
              <a:xfrm>
                <a:off x="663226" y="3082108"/>
                <a:ext cx="83388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Security Zone</a:t>
                </a:r>
              </a:p>
            </p:txBody>
          </p:sp>
        </p:grpSp>
      </p:grpSp>
      <p:grpSp>
        <p:nvGrpSpPr>
          <p:cNvPr id="603" name="Graphic 3">
            <a:extLst>
              <a:ext uri="{FF2B5EF4-FFF2-40B4-BE49-F238E27FC236}">
                <a16:creationId xmlns:a16="http://schemas.microsoft.com/office/drawing/2014/main" id="{AA9D8126-9770-81C8-A4FC-14D80F4A143E}"/>
              </a:ext>
            </a:extLst>
          </p:cNvPr>
          <p:cNvGrpSpPr/>
          <p:nvPr/>
        </p:nvGrpSpPr>
        <p:grpSpPr>
          <a:xfrm>
            <a:off x="1562335" y="2526056"/>
            <a:ext cx="728084" cy="664178"/>
            <a:chOff x="1562335" y="2634912"/>
            <a:chExt cx="728084" cy="664178"/>
          </a:xfrm>
        </p:grpSpPr>
        <p:grpSp>
          <p:nvGrpSpPr>
            <p:cNvPr id="613" name="Graphic 3">
              <a:extLst>
                <a:ext uri="{FF2B5EF4-FFF2-40B4-BE49-F238E27FC236}">
                  <a16:creationId xmlns:a16="http://schemas.microsoft.com/office/drawing/2014/main" id="{C894397C-9F00-7AE6-035A-8774A2BCA600}"/>
                </a:ext>
              </a:extLst>
            </p:cNvPr>
            <p:cNvGrpSpPr/>
            <p:nvPr/>
          </p:nvGrpSpPr>
          <p:grpSpPr>
            <a:xfrm>
              <a:off x="1774944" y="2634912"/>
              <a:ext cx="290990" cy="385010"/>
              <a:chOff x="1774944" y="2634912"/>
              <a:chExt cx="290990" cy="385010"/>
            </a:xfrm>
            <a:solidFill>
              <a:srgbClr val="2D5967"/>
            </a:solidFill>
          </p:grpSpPr>
          <p:sp>
            <p:nvSpPr>
              <p:cNvPr id="614" name="Freeform: Shape 613">
                <a:extLst>
                  <a:ext uri="{FF2B5EF4-FFF2-40B4-BE49-F238E27FC236}">
                    <a16:creationId xmlns:a16="http://schemas.microsoft.com/office/drawing/2014/main" id="{EB7E97AE-4267-BE2B-8C57-7D779E92853A}"/>
                  </a:ext>
                </a:extLst>
              </p:cNvPr>
              <p:cNvSpPr/>
              <p:nvPr/>
            </p:nvSpPr>
            <p:spPr>
              <a:xfrm>
                <a:off x="1774944" y="2634912"/>
                <a:ext cx="290990" cy="385010"/>
              </a:xfrm>
              <a:custGeom>
                <a:avLst/>
                <a:gdLst>
                  <a:gd name="connsiteX0" fmla="*/ 0 w 290990"/>
                  <a:gd name="connsiteY0" fmla="*/ 58862 h 385010"/>
                  <a:gd name="connsiteX1" fmla="*/ 0 w 290990"/>
                  <a:gd name="connsiteY1" fmla="*/ 196901 h 385010"/>
                  <a:gd name="connsiteX2" fmla="*/ 142614 w 290990"/>
                  <a:gd name="connsiteY2" fmla="*/ 383535 h 385010"/>
                  <a:gd name="connsiteX3" fmla="*/ 145496 w 290990"/>
                  <a:gd name="connsiteY3" fmla="*/ 385011 h 385010"/>
                  <a:gd name="connsiteX4" fmla="*/ 148377 w 290990"/>
                  <a:gd name="connsiteY4" fmla="*/ 383535 h 385010"/>
                  <a:gd name="connsiteX5" fmla="*/ 290991 w 290990"/>
                  <a:gd name="connsiteY5" fmla="*/ 196901 h 385010"/>
                  <a:gd name="connsiteX6" fmla="*/ 290991 w 290990"/>
                  <a:gd name="connsiteY6" fmla="*/ 58862 h 385010"/>
                  <a:gd name="connsiteX7" fmla="*/ 145496 w 290990"/>
                  <a:gd name="connsiteY7" fmla="*/ 0 h 385010"/>
                  <a:gd name="connsiteX8" fmla="*/ 0 w 290990"/>
                  <a:gd name="connsiteY8" fmla="*/ 58862 h 385010"/>
                  <a:gd name="connsiteX9" fmla="*/ 278138 w 290990"/>
                  <a:gd name="connsiteY9" fmla="*/ 196310 h 385010"/>
                  <a:gd name="connsiteX10" fmla="*/ 145496 w 290990"/>
                  <a:gd name="connsiteY10" fmla="*/ 370534 h 385010"/>
                  <a:gd name="connsiteX11" fmla="*/ 12853 w 290990"/>
                  <a:gd name="connsiteY11" fmla="*/ 196310 h 385010"/>
                  <a:gd name="connsiteX12" fmla="*/ 12853 w 290990"/>
                  <a:gd name="connsiteY12" fmla="*/ 67576 h 385010"/>
                  <a:gd name="connsiteX13" fmla="*/ 145496 w 290990"/>
                  <a:gd name="connsiteY13" fmla="*/ 13886 h 385010"/>
                  <a:gd name="connsiteX14" fmla="*/ 278138 w 290990"/>
                  <a:gd name="connsiteY14" fmla="*/ 67576 h 385010"/>
                  <a:gd name="connsiteX15" fmla="*/ 278138 w 290990"/>
                  <a:gd name="connsiteY15" fmla="*/ 19631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0990" h="385010">
                    <a:moveTo>
                      <a:pt x="0" y="58862"/>
                    </a:moveTo>
                    <a:lnTo>
                      <a:pt x="0" y="196901"/>
                    </a:lnTo>
                    <a:cubicBezTo>
                      <a:pt x="4209" y="270977"/>
                      <a:pt x="57533" y="340773"/>
                      <a:pt x="142614" y="383535"/>
                    </a:cubicBezTo>
                    <a:lnTo>
                      <a:pt x="145496" y="385011"/>
                    </a:lnTo>
                    <a:lnTo>
                      <a:pt x="148377" y="383535"/>
                    </a:lnTo>
                    <a:cubicBezTo>
                      <a:pt x="233457" y="340696"/>
                      <a:pt x="286781" y="270906"/>
                      <a:pt x="290991" y="196901"/>
                    </a:cubicBezTo>
                    <a:lnTo>
                      <a:pt x="290991" y="58862"/>
                    </a:lnTo>
                    <a:lnTo>
                      <a:pt x="145496" y="0"/>
                    </a:lnTo>
                    <a:lnTo>
                      <a:pt x="0" y="58862"/>
                    </a:lnTo>
                    <a:close/>
                    <a:moveTo>
                      <a:pt x="278138" y="196310"/>
                    </a:moveTo>
                    <a:cubicBezTo>
                      <a:pt x="274153" y="264849"/>
                      <a:pt x="224666" y="329768"/>
                      <a:pt x="145496" y="370534"/>
                    </a:cubicBezTo>
                    <a:cubicBezTo>
                      <a:pt x="66324" y="329768"/>
                      <a:pt x="16767" y="264849"/>
                      <a:pt x="12853" y="196310"/>
                    </a:cubicBezTo>
                    <a:lnTo>
                      <a:pt x="12853" y="67576"/>
                    </a:lnTo>
                    <a:lnTo>
                      <a:pt x="145496" y="13886"/>
                    </a:lnTo>
                    <a:lnTo>
                      <a:pt x="278138" y="67576"/>
                    </a:lnTo>
                    <a:lnTo>
                      <a:pt x="278138" y="196310"/>
                    </a:lnTo>
                    <a:close/>
                  </a:path>
                </a:pathLst>
              </a:custGeom>
              <a:solidFill>
                <a:srgbClr val="2D5967"/>
              </a:solidFill>
              <a:ln w="6417" cap="flat">
                <a:noFill/>
                <a:prstDash val="solid"/>
                <a:miter/>
              </a:ln>
            </p:spPr>
            <p:txBody>
              <a:bodyPr rtlCol="0" anchor="ctr"/>
              <a:lstStyle/>
              <a:p>
                <a:endParaRPr lang="en-US" sz="810"/>
              </a:p>
            </p:txBody>
          </p:sp>
          <p:sp>
            <p:nvSpPr>
              <p:cNvPr id="617" name="Freeform: Shape 616">
                <a:extLst>
                  <a:ext uri="{FF2B5EF4-FFF2-40B4-BE49-F238E27FC236}">
                    <a16:creationId xmlns:a16="http://schemas.microsoft.com/office/drawing/2014/main" id="{F3411F74-1486-86C4-0F97-B67BAE41553C}"/>
                  </a:ext>
                </a:extLst>
              </p:cNvPr>
              <p:cNvSpPr/>
              <p:nvPr/>
            </p:nvSpPr>
            <p:spPr>
              <a:xfrm>
                <a:off x="1809274" y="2712241"/>
                <a:ext cx="105980" cy="206205"/>
              </a:xfrm>
              <a:custGeom>
                <a:avLst/>
                <a:gdLst>
                  <a:gd name="connsiteX0" fmla="*/ 91581 w 105980"/>
                  <a:gd name="connsiteY0" fmla="*/ 0 h 206205"/>
                  <a:gd name="connsiteX1" fmla="*/ 90471 w 105980"/>
                  <a:gd name="connsiteY1" fmla="*/ 0 h 206205"/>
                  <a:gd name="connsiteX2" fmla="*/ 74666 w 105980"/>
                  <a:gd name="connsiteY2" fmla="*/ 2881 h 206205"/>
                  <a:gd name="connsiteX3" fmla="*/ 51110 w 105980"/>
                  <a:gd name="connsiteY3" fmla="*/ 22157 h 206205"/>
                  <a:gd name="connsiteX4" fmla="*/ 11525 w 105980"/>
                  <a:gd name="connsiteY4" fmla="*/ 68314 h 206205"/>
                  <a:gd name="connsiteX5" fmla="*/ 11672 w 105980"/>
                  <a:gd name="connsiteY5" fmla="*/ 72157 h 206205"/>
                  <a:gd name="connsiteX6" fmla="*/ 0 w 105980"/>
                  <a:gd name="connsiteY6" fmla="*/ 103100 h 206205"/>
                  <a:gd name="connsiteX7" fmla="*/ 11672 w 105980"/>
                  <a:gd name="connsiteY7" fmla="*/ 134048 h 206205"/>
                  <a:gd name="connsiteX8" fmla="*/ 11525 w 105980"/>
                  <a:gd name="connsiteY8" fmla="*/ 137737 h 206205"/>
                  <a:gd name="connsiteX9" fmla="*/ 50815 w 105980"/>
                  <a:gd name="connsiteY9" fmla="*/ 183900 h 206205"/>
                  <a:gd name="connsiteX10" fmla="*/ 90400 w 105980"/>
                  <a:gd name="connsiteY10" fmla="*/ 206205 h 206205"/>
                  <a:gd name="connsiteX11" fmla="*/ 91953 w 105980"/>
                  <a:gd name="connsiteY11" fmla="*/ 206205 h 206205"/>
                  <a:gd name="connsiteX12" fmla="*/ 105981 w 105980"/>
                  <a:gd name="connsiteY12" fmla="*/ 196676 h 206205"/>
                  <a:gd name="connsiteX13" fmla="*/ 105095 w 105980"/>
                  <a:gd name="connsiteY13" fmla="*/ 189881 h 206205"/>
                  <a:gd name="connsiteX14" fmla="*/ 105095 w 105980"/>
                  <a:gd name="connsiteY14" fmla="*/ 16318 h 206205"/>
                  <a:gd name="connsiteX15" fmla="*/ 105981 w 105980"/>
                  <a:gd name="connsiteY15" fmla="*/ 9600 h 206205"/>
                  <a:gd name="connsiteX16" fmla="*/ 91511 w 105980"/>
                  <a:gd name="connsiteY16" fmla="*/ 0 h 206205"/>
                  <a:gd name="connsiteX17" fmla="*/ 91581 w 105980"/>
                  <a:gd name="connsiteY17" fmla="*/ 0 h 206205"/>
                  <a:gd name="connsiteX18" fmla="*/ 50815 w 105980"/>
                  <a:gd name="connsiteY18" fmla="*/ 43795 h 206205"/>
                  <a:gd name="connsiteX19" fmla="*/ 32938 w 105980"/>
                  <a:gd name="connsiteY19" fmla="*/ 61813 h 206205"/>
                  <a:gd name="connsiteX20" fmla="*/ 50815 w 105980"/>
                  <a:gd name="connsiteY20" fmla="*/ 79838 h 206205"/>
                  <a:gd name="connsiteX21" fmla="*/ 58053 w 105980"/>
                  <a:gd name="connsiteY21" fmla="*/ 78286 h 206205"/>
                  <a:gd name="connsiteX22" fmla="*/ 62853 w 105980"/>
                  <a:gd name="connsiteY22" fmla="*/ 83085 h 206205"/>
                  <a:gd name="connsiteX23" fmla="*/ 94687 w 105980"/>
                  <a:gd name="connsiteY23" fmla="*/ 83085 h 206205"/>
                  <a:gd name="connsiteX24" fmla="*/ 94687 w 105980"/>
                  <a:gd name="connsiteY24" fmla="*/ 96747 h 206205"/>
                  <a:gd name="connsiteX25" fmla="*/ 54582 w 105980"/>
                  <a:gd name="connsiteY25" fmla="*/ 96747 h 206205"/>
                  <a:gd name="connsiteX26" fmla="*/ 37891 w 105980"/>
                  <a:gd name="connsiteY26" fmla="*/ 85229 h 206205"/>
                  <a:gd name="connsiteX27" fmla="*/ 20014 w 105980"/>
                  <a:gd name="connsiteY27" fmla="*/ 103247 h 206205"/>
                  <a:gd name="connsiteX28" fmla="*/ 37891 w 105980"/>
                  <a:gd name="connsiteY28" fmla="*/ 121272 h 206205"/>
                  <a:gd name="connsiteX29" fmla="*/ 54582 w 105980"/>
                  <a:gd name="connsiteY29" fmla="*/ 109677 h 206205"/>
                  <a:gd name="connsiteX30" fmla="*/ 94687 w 105980"/>
                  <a:gd name="connsiteY30" fmla="*/ 109677 h 206205"/>
                  <a:gd name="connsiteX31" fmla="*/ 94687 w 105980"/>
                  <a:gd name="connsiteY31" fmla="*/ 122671 h 206205"/>
                  <a:gd name="connsiteX32" fmla="*/ 62853 w 105980"/>
                  <a:gd name="connsiteY32" fmla="*/ 122671 h 206205"/>
                  <a:gd name="connsiteX33" fmla="*/ 58053 w 105980"/>
                  <a:gd name="connsiteY33" fmla="*/ 127477 h 206205"/>
                  <a:gd name="connsiteX34" fmla="*/ 50815 w 105980"/>
                  <a:gd name="connsiteY34" fmla="*/ 125924 h 206205"/>
                  <a:gd name="connsiteX35" fmla="*/ 32938 w 105980"/>
                  <a:gd name="connsiteY35" fmla="*/ 143943 h 206205"/>
                  <a:gd name="connsiteX36" fmla="*/ 50815 w 105980"/>
                  <a:gd name="connsiteY36" fmla="*/ 161967 h 206205"/>
                  <a:gd name="connsiteX37" fmla="*/ 68686 w 105980"/>
                  <a:gd name="connsiteY37" fmla="*/ 143943 h 206205"/>
                  <a:gd name="connsiteX38" fmla="*/ 67133 w 105980"/>
                  <a:gd name="connsiteY38" fmla="*/ 136634 h 206205"/>
                  <a:gd name="connsiteX39" fmla="*/ 68172 w 105980"/>
                  <a:gd name="connsiteY39" fmla="*/ 135601 h 206205"/>
                  <a:gd name="connsiteX40" fmla="*/ 94687 w 105980"/>
                  <a:gd name="connsiteY40" fmla="*/ 135601 h 206205"/>
                  <a:gd name="connsiteX41" fmla="*/ 94687 w 105980"/>
                  <a:gd name="connsiteY41" fmla="*/ 189958 h 206205"/>
                  <a:gd name="connsiteX42" fmla="*/ 91511 w 105980"/>
                  <a:gd name="connsiteY42" fmla="*/ 193429 h 206205"/>
                  <a:gd name="connsiteX43" fmla="*/ 90400 w 105980"/>
                  <a:gd name="connsiteY43" fmla="*/ 193429 h 206205"/>
                  <a:gd name="connsiteX44" fmla="*/ 60492 w 105980"/>
                  <a:gd name="connsiteY44" fmla="*/ 175039 h 206205"/>
                  <a:gd name="connsiteX45" fmla="*/ 58862 w 105980"/>
                  <a:gd name="connsiteY45" fmla="*/ 171862 h 206205"/>
                  <a:gd name="connsiteX46" fmla="*/ 55320 w 105980"/>
                  <a:gd name="connsiteY46" fmla="*/ 171567 h 206205"/>
                  <a:gd name="connsiteX47" fmla="*/ 24301 w 105980"/>
                  <a:gd name="connsiteY47" fmla="*/ 137885 h 206205"/>
                  <a:gd name="connsiteX48" fmla="*/ 24743 w 105980"/>
                  <a:gd name="connsiteY48" fmla="*/ 132867 h 206205"/>
                  <a:gd name="connsiteX49" fmla="*/ 25186 w 105980"/>
                  <a:gd name="connsiteY49" fmla="*/ 129614 h 206205"/>
                  <a:gd name="connsiteX50" fmla="*/ 22895 w 105980"/>
                  <a:gd name="connsiteY50" fmla="*/ 127323 h 206205"/>
                  <a:gd name="connsiteX51" fmla="*/ 12853 w 105980"/>
                  <a:gd name="connsiteY51" fmla="*/ 103176 h 206205"/>
                  <a:gd name="connsiteX52" fmla="*/ 22972 w 105980"/>
                  <a:gd name="connsiteY52" fmla="*/ 79023 h 206205"/>
                  <a:gd name="connsiteX53" fmla="*/ 25334 w 105980"/>
                  <a:gd name="connsiteY53" fmla="*/ 76733 h 206205"/>
                  <a:gd name="connsiteX54" fmla="*/ 24814 w 105980"/>
                  <a:gd name="connsiteY54" fmla="*/ 73486 h 206205"/>
                  <a:gd name="connsiteX55" fmla="*/ 24371 w 105980"/>
                  <a:gd name="connsiteY55" fmla="*/ 68391 h 206205"/>
                  <a:gd name="connsiteX56" fmla="*/ 55538 w 105980"/>
                  <a:gd name="connsiteY56" fmla="*/ 34709 h 206205"/>
                  <a:gd name="connsiteX57" fmla="*/ 59086 w 105980"/>
                  <a:gd name="connsiteY57" fmla="*/ 34414 h 206205"/>
                  <a:gd name="connsiteX58" fmla="*/ 60787 w 105980"/>
                  <a:gd name="connsiteY58" fmla="*/ 31314 h 206205"/>
                  <a:gd name="connsiteX59" fmla="*/ 79248 w 105980"/>
                  <a:gd name="connsiteY59" fmla="*/ 15067 h 206205"/>
                  <a:gd name="connsiteX60" fmla="*/ 90548 w 105980"/>
                  <a:gd name="connsiteY60" fmla="*/ 12994 h 206205"/>
                  <a:gd name="connsiteX61" fmla="*/ 91363 w 105980"/>
                  <a:gd name="connsiteY61" fmla="*/ 12994 h 206205"/>
                  <a:gd name="connsiteX62" fmla="*/ 94758 w 105980"/>
                  <a:gd name="connsiteY62" fmla="*/ 16466 h 206205"/>
                  <a:gd name="connsiteX63" fmla="*/ 94758 w 105980"/>
                  <a:gd name="connsiteY63" fmla="*/ 70232 h 206205"/>
                  <a:gd name="connsiteX64" fmla="*/ 68243 w 105980"/>
                  <a:gd name="connsiteY64" fmla="*/ 70232 h 206205"/>
                  <a:gd name="connsiteX65" fmla="*/ 67210 w 105980"/>
                  <a:gd name="connsiteY65" fmla="*/ 69199 h 206205"/>
                  <a:gd name="connsiteX66" fmla="*/ 68763 w 105980"/>
                  <a:gd name="connsiteY66" fmla="*/ 61891 h 206205"/>
                  <a:gd name="connsiteX67" fmla="*/ 50886 w 105980"/>
                  <a:gd name="connsiteY67" fmla="*/ 43872 h 206205"/>
                  <a:gd name="connsiteX68" fmla="*/ 50815 w 105980"/>
                  <a:gd name="connsiteY68" fmla="*/ 43795 h 206205"/>
                  <a:gd name="connsiteX69" fmla="*/ 55910 w 105980"/>
                  <a:gd name="connsiteY69" fmla="*/ 61813 h 206205"/>
                  <a:gd name="connsiteX70" fmla="*/ 50815 w 105980"/>
                  <a:gd name="connsiteY70" fmla="*/ 66915 h 206205"/>
                  <a:gd name="connsiteX71" fmla="*/ 45720 w 105980"/>
                  <a:gd name="connsiteY71" fmla="*/ 61813 h 206205"/>
                  <a:gd name="connsiteX72" fmla="*/ 50815 w 105980"/>
                  <a:gd name="connsiteY72" fmla="*/ 56719 h 206205"/>
                  <a:gd name="connsiteX73" fmla="*/ 55910 w 105980"/>
                  <a:gd name="connsiteY73" fmla="*/ 61813 h 206205"/>
                  <a:gd name="connsiteX74" fmla="*/ 42986 w 105980"/>
                  <a:gd name="connsiteY74" fmla="*/ 103176 h 206205"/>
                  <a:gd name="connsiteX75" fmla="*/ 37891 w 105980"/>
                  <a:gd name="connsiteY75" fmla="*/ 108271 h 206205"/>
                  <a:gd name="connsiteX76" fmla="*/ 32790 w 105980"/>
                  <a:gd name="connsiteY76" fmla="*/ 103176 h 206205"/>
                  <a:gd name="connsiteX77" fmla="*/ 37891 w 105980"/>
                  <a:gd name="connsiteY77" fmla="*/ 98081 h 206205"/>
                  <a:gd name="connsiteX78" fmla="*/ 42986 w 105980"/>
                  <a:gd name="connsiteY78" fmla="*/ 103176 h 206205"/>
                  <a:gd name="connsiteX79" fmla="*/ 55910 w 105980"/>
                  <a:gd name="connsiteY79" fmla="*/ 143872 h 206205"/>
                  <a:gd name="connsiteX80" fmla="*/ 50815 w 105980"/>
                  <a:gd name="connsiteY80" fmla="*/ 148967 h 206205"/>
                  <a:gd name="connsiteX81" fmla="*/ 45720 w 105980"/>
                  <a:gd name="connsiteY81" fmla="*/ 143872 h 206205"/>
                  <a:gd name="connsiteX82" fmla="*/ 50815 w 105980"/>
                  <a:gd name="connsiteY82" fmla="*/ 138771 h 206205"/>
                  <a:gd name="connsiteX83" fmla="*/ 55910 w 105980"/>
                  <a:gd name="connsiteY83" fmla="*/ 143872 h 20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5980" h="206205">
                    <a:moveTo>
                      <a:pt x="91581" y="0"/>
                    </a:moveTo>
                    <a:cubicBezTo>
                      <a:pt x="91215" y="0"/>
                      <a:pt x="90843" y="0"/>
                      <a:pt x="90471" y="0"/>
                    </a:cubicBezTo>
                    <a:cubicBezTo>
                      <a:pt x="85158" y="0"/>
                      <a:pt x="79838" y="956"/>
                      <a:pt x="74666" y="2881"/>
                    </a:cubicBezTo>
                    <a:cubicBezTo>
                      <a:pt x="64919" y="6500"/>
                      <a:pt x="56648" y="13296"/>
                      <a:pt x="51110" y="22157"/>
                    </a:cubicBezTo>
                    <a:cubicBezTo>
                      <a:pt x="28658" y="25552"/>
                      <a:pt x="11525" y="45200"/>
                      <a:pt x="11525" y="68314"/>
                    </a:cubicBezTo>
                    <a:cubicBezTo>
                      <a:pt x="11525" y="69571"/>
                      <a:pt x="11525" y="70829"/>
                      <a:pt x="11672" y="72157"/>
                    </a:cubicBezTo>
                    <a:cubicBezTo>
                      <a:pt x="4139" y="80724"/>
                      <a:pt x="0" y="91581"/>
                      <a:pt x="0" y="103100"/>
                    </a:cubicBezTo>
                    <a:cubicBezTo>
                      <a:pt x="0" y="114624"/>
                      <a:pt x="4139" y="125481"/>
                      <a:pt x="11672" y="134048"/>
                    </a:cubicBezTo>
                    <a:cubicBezTo>
                      <a:pt x="11525" y="135306"/>
                      <a:pt x="11525" y="136557"/>
                      <a:pt x="11525" y="137737"/>
                    </a:cubicBezTo>
                    <a:cubicBezTo>
                      <a:pt x="11525" y="160780"/>
                      <a:pt x="28510" y="180352"/>
                      <a:pt x="50815" y="183900"/>
                    </a:cubicBezTo>
                    <a:cubicBezTo>
                      <a:pt x="59234" y="197709"/>
                      <a:pt x="74153" y="206205"/>
                      <a:pt x="90400" y="206205"/>
                    </a:cubicBezTo>
                    <a:cubicBezTo>
                      <a:pt x="90920" y="206205"/>
                      <a:pt x="91434" y="206205"/>
                      <a:pt x="91953" y="206205"/>
                    </a:cubicBezTo>
                    <a:cubicBezTo>
                      <a:pt x="98300" y="205981"/>
                      <a:pt x="103549" y="202143"/>
                      <a:pt x="105981" y="196676"/>
                    </a:cubicBezTo>
                    <a:cubicBezTo>
                      <a:pt x="105390" y="194533"/>
                      <a:pt x="105095" y="192242"/>
                      <a:pt x="105095" y="189881"/>
                    </a:cubicBezTo>
                    <a:lnTo>
                      <a:pt x="105095" y="16318"/>
                    </a:lnTo>
                    <a:cubicBezTo>
                      <a:pt x="105095" y="13957"/>
                      <a:pt x="105390" y="11743"/>
                      <a:pt x="105981" y="9600"/>
                    </a:cubicBezTo>
                    <a:cubicBezTo>
                      <a:pt x="103472" y="4062"/>
                      <a:pt x="98004" y="218"/>
                      <a:pt x="91511" y="0"/>
                    </a:cubicBezTo>
                    <a:lnTo>
                      <a:pt x="91581" y="0"/>
                    </a:lnTo>
                    <a:close/>
                    <a:moveTo>
                      <a:pt x="50815" y="43795"/>
                    </a:moveTo>
                    <a:cubicBezTo>
                      <a:pt x="40914" y="43795"/>
                      <a:pt x="32938" y="51848"/>
                      <a:pt x="32938" y="61813"/>
                    </a:cubicBezTo>
                    <a:cubicBezTo>
                      <a:pt x="32938" y="71785"/>
                      <a:pt x="40991" y="79838"/>
                      <a:pt x="50815" y="79838"/>
                    </a:cubicBezTo>
                    <a:cubicBezTo>
                      <a:pt x="53401" y="79838"/>
                      <a:pt x="55833" y="79248"/>
                      <a:pt x="58053" y="78286"/>
                    </a:cubicBezTo>
                    <a:lnTo>
                      <a:pt x="62853" y="83085"/>
                    </a:lnTo>
                    <a:lnTo>
                      <a:pt x="94687" y="83085"/>
                    </a:lnTo>
                    <a:lnTo>
                      <a:pt x="94687" y="96747"/>
                    </a:lnTo>
                    <a:lnTo>
                      <a:pt x="54582" y="96747"/>
                    </a:lnTo>
                    <a:cubicBezTo>
                      <a:pt x="51996" y="90028"/>
                      <a:pt x="45495" y="85229"/>
                      <a:pt x="37891" y="85229"/>
                    </a:cubicBezTo>
                    <a:cubicBezTo>
                      <a:pt x="27990" y="85229"/>
                      <a:pt x="20014" y="93282"/>
                      <a:pt x="20014" y="103247"/>
                    </a:cubicBezTo>
                    <a:cubicBezTo>
                      <a:pt x="20014" y="113219"/>
                      <a:pt x="28067" y="121272"/>
                      <a:pt x="37891" y="121272"/>
                    </a:cubicBezTo>
                    <a:cubicBezTo>
                      <a:pt x="45495" y="121272"/>
                      <a:pt x="51996" y="116472"/>
                      <a:pt x="54582" y="109677"/>
                    </a:cubicBezTo>
                    <a:lnTo>
                      <a:pt x="94687" y="109677"/>
                    </a:lnTo>
                    <a:lnTo>
                      <a:pt x="94687" y="122671"/>
                    </a:lnTo>
                    <a:lnTo>
                      <a:pt x="62853" y="122671"/>
                    </a:lnTo>
                    <a:lnTo>
                      <a:pt x="58053" y="127477"/>
                    </a:lnTo>
                    <a:cubicBezTo>
                      <a:pt x="55833" y="126438"/>
                      <a:pt x="53401" y="125924"/>
                      <a:pt x="50815" y="125924"/>
                    </a:cubicBezTo>
                    <a:cubicBezTo>
                      <a:pt x="40914" y="125924"/>
                      <a:pt x="32938" y="133971"/>
                      <a:pt x="32938" y="143943"/>
                    </a:cubicBezTo>
                    <a:cubicBezTo>
                      <a:pt x="32938" y="153914"/>
                      <a:pt x="40991" y="161967"/>
                      <a:pt x="50815" y="161967"/>
                    </a:cubicBezTo>
                    <a:cubicBezTo>
                      <a:pt x="60639" y="161967"/>
                      <a:pt x="68686" y="153914"/>
                      <a:pt x="68686" y="143943"/>
                    </a:cubicBezTo>
                    <a:cubicBezTo>
                      <a:pt x="68686" y="141357"/>
                      <a:pt x="68096" y="138848"/>
                      <a:pt x="67133" y="136634"/>
                    </a:cubicBezTo>
                    <a:lnTo>
                      <a:pt x="68172" y="135601"/>
                    </a:lnTo>
                    <a:lnTo>
                      <a:pt x="94687" y="135601"/>
                    </a:lnTo>
                    <a:lnTo>
                      <a:pt x="94687" y="189958"/>
                    </a:lnTo>
                    <a:cubicBezTo>
                      <a:pt x="94687" y="191800"/>
                      <a:pt x="93282" y="193352"/>
                      <a:pt x="91511" y="193429"/>
                    </a:cubicBezTo>
                    <a:cubicBezTo>
                      <a:pt x="91138" y="193429"/>
                      <a:pt x="90773" y="193429"/>
                      <a:pt x="90400" y="193429"/>
                    </a:cubicBezTo>
                    <a:cubicBezTo>
                      <a:pt x="77772" y="193429"/>
                      <a:pt x="66324" y="186409"/>
                      <a:pt x="60492" y="175039"/>
                    </a:cubicBezTo>
                    <a:lnTo>
                      <a:pt x="58862" y="171862"/>
                    </a:lnTo>
                    <a:lnTo>
                      <a:pt x="55320" y="171567"/>
                    </a:lnTo>
                    <a:cubicBezTo>
                      <a:pt x="37962" y="170162"/>
                      <a:pt x="24301" y="155390"/>
                      <a:pt x="24301" y="137885"/>
                    </a:cubicBezTo>
                    <a:cubicBezTo>
                      <a:pt x="24301" y="136409"/>
                      <a:pt x="24448" y="134786"/>
                      <a:pt x="24743" y="132867"/>
                    </a:cubicBezTo>
                    <a:lnTo>
                      <a:pt x="25186" y="129614"/>
                    </a:lnTo>
                    <a:lnTo>
                      <a:pt x="22895" y="127323"/>
                    </a:lnTo>
                    <a:cubicBezTo>
                      <a:pt x="16395" y="120900"/>
                      <a:pt x="12853" y="112333"/>
                      <a:pt x="12853" y="103176"/>
                    </a:cubicBezTo>
                    <a:cubicBezTo>
                      <a:pt x="12853" y="94020"/>
                      <a:pt x="16472" y="85447"/>
                      <a:pt x="22972" y="79023"/>
                    </a:cubicBezTo>
                    <a:lnTo>
                      <a:pt x="25334" y="76733"/>
                    </a:lnTo>
                    <a:lnTo>
                      <a:pt x="24814" y="73486"/>
                    </a:lnTo>
                    <a:cubicBezTo>
                      <a:pt x="24519" y="71567"/>
                      <a:pt x="24371" y="69937"/>
                      <a:pt x="24371" y="68391"/>
                    </a:cubicBezTo>
                    <a:cubicBezTo>
                      <a:pt x="24371" y="50809"/>
                      <a:pt x="38039" y="35966"/>
                      <a:pt x="55538" y="34709"/>
                    </a:cubicBezTo>
                    <a:lnTo>
                      <a:pt x="59086" y="34414"/>
                    </a:lnTo>
                    <a:lnTo>
                      <a:pt x="60787" y="31314"/>
                    </a:lnTo>
                    <a:cubicBezTo>
                      <a:pt x="64772" y="23781"/>
                      <a:pt x="71342" y="18019"/>
                      <a:pt x="79248" y="15067"/>
                    </a:cubicBezTo>
                    <a:cubicBezTo>
                      <a:pt x="82938" y="13661"/>
                      <a:pt x="86781" y="12994"/>
                      <a:pt x="90548" y="12994"/>
                    </a:cubicBezTo>
                    <a:cubicBezTo>
                      <a:pt x="90843" y="12994"/>
                      <a:pt x="91068" y="12994"/>
                      <a:pt x="91363" y="12994"/>
                    </a:cubicBezTo>
                    <a:cubicBezTo>
                      <a:pt x="93282" y="12994"/>
                      <a:pt x="94758" y="14547"/>
                      <a:pt x="94758" y="16466"/>
                    </a:cubicBezTo>
                    <a:lnTo>
                      <a:pt x="94758" y="70232"/>
                    </a:lnTo>
                    <a:lnTo>
                      <a:pt x="68243" y="70232"/>
                    </a:lnTo>
                    <a:lnTo>
                      <a:pt x="67210" y="69199"/>
                    </a:lnTo>
                    <a:cubicBezTo>
                      <a:pt x="68172" y="66985"/>
                      <a:pt x="68763" y="64476"/>
                      <a:pt x="68763" y="61891"/>
                    </a:cubicBezTo>
                    <a:cubicBezTo>
                      <a:pt x="68763" y="51996"/>
                      <a:pt x="60710" y="43872"/>
                      <a:pt x="50886" y="43872"/>
                    </a:cubicBezTo>
                    <a:lnTo>
                      <a:pt x="50815" y="43795"/>
                    </a:lnTo>
                    <a:close/>
                    <a:moveTo>
                      <a:pt x="55910" y="61813"/>
                    </a:moveTo>
                    <a:cubicBezTo>
                      <a:pt x="55910" y="64624"/>
                      <a:pt x="53619" y="66915"/>
                      <a:pt x="50815" y="66915"/>
                    </a:cubicBezTo>
                    <a:cubicBezTo>
                      <a:pt x="48004" y="66915"/>
                      <a:pt x="45720" y="64624"/>
                      <a:pt x="45720" y="61813"/>
                    </a:cubicBezTo>
                    <a:cubicBezTo>
                      <a:pt x="45720" y="59009"/>
                      <a:pt x="48004" y="56719"/>
                      <a:pt x="50815" y="56719"/>
                    </a:cubicBezTo>
                    <a:cubicBezTo>
                      <a:pt x="53619" y="56719"/>
                      <a:pt x="55910" y="59009"/>
                      <a:pt x="55910" y="61813"/>
                    </a:cubicBezTo>
                    <a:close/>
                    <a:moveTo>
                      <a:pt x="42986" y="103176"/>
                    </a:moveTo>
                    <a:cubicBezTo>
                      <a:pt x="42986" y="105981"/>
                      <a:pt x="40695" y="108271"/>
                      <a:pt x="37891" y="108271"/>
                    </a:cubicBezTo>
                    <a:cubicBezTo>
                      <a:pt x="35081" y="108271"/>
                      <a:pt x="32790" y="105981"/>
                      <a:pt x="32790" y="103176"/>
                    </a:cubicBezTo>
                    <a:cubicBezTo>
                      <a:pt x="32790" y="100366"/>
                      <a:pt x="35081" y="98081"/>
                      <a:pt x="37891" y="98081"/>
                    </a:cubicBezTo>
                    <a:cubicBezTo>
                      <a:pt x="40695" y="98081"/>
                      <a:pt x="42986" y="100366"/>
                      <a:pt x="42986" y="103176"/>
                    </a:cubicBezTo>
                    <a:close/>
                    <a:moveTo>
                      <a:pt x="55910" y="143872"/>
                    </a:moveTo>
                    <a:cubicBezTo>
                      <a:pt x="55910" y="146676"/>
                      <a:pt x="53619" y="148967"/>
                      <a:pt x="50815" y="148967"/>
                    </a:cubicBezTo>
                    <a:cubicBezTo>
                      <a:pt x="48004" y="148967"/>
                      <a:pt x="45720" y="146676"/>
                      <a:pt x="45720" y="143872"/>
                    </a:cubicBezTo>
                    <a:cubicBezTo>
                      <a:pt x="45720" y="141061"/>
                      <a:pt x="48004" y="138771"/>
                      <a:pt x="50815" y="138771"/>
                    </a:cubicBezTo>
                    <a:cubicBezTo>
                      <a:pt x="53619" y="138771"/>
                      <a:pt x="55910" y="141061"/>
                      <a:pt x="55910" y="143872"/>
                    </a:cubicBezTo>
                    <a:close/>
                  </a:path>
                </a:pathLst>
              </a:custGeom>
              <a:solidFill>
                <a:srgbClr val="2D5967"/>
              </a:solidFill>
              <a:ln w="6417" cap="flat">
                <a:noFill/>
                <a:prstDash val="solid"/>
                <a:miter/>
              </a:ln>
            </p:spPr>
            <p:txBody>
              <a:bodyPr rtlCol="0" anchor="ctr"/>
              <a:lstStyle/>
              <a:p>
                <a:endParaRPr lang="en-US" sz="810"/>
              </a:p>
            </p:txBody>
          </p:sp>
          <p:sp>
            <p:nvSpPr>
              <p:cNvPr id="619" name="Freeform: Shape 618">
                <a:extLst>
                  <a:ext uri="{FF2B5EF4-FFF2-40B4-BE49-F238E27FC236}">
                    <a16:creationId xmlns:a16="http://schemas.microsoft.com/office/drawing/2014/main" id="{68CBBD88-82C6-3D28-B071-8B8FD88EC189}"/>
                  </a:ext>
                </a:extLst>
              </p:cNvPr>
              <p:cNvSpPr/>
              <p:nvPr/>
            </p:nvSpPr>
            <p:spPr>
              <a:xfrm>
                <a:off x="1923982" y="2712164"/>
                <a:ext cx="107533" cy="206205"/>
              </a:xfrm>
              <a:custGeom>
                <a:avLst/>
                <a:gdLst>
                  <a:gd name="connsiteX0" fmla="*/ 15586 w 107533"/>
                  <a:gd name="connsiteY0" fmla="*/ 206205 h 206205"/>
                  <a:gd name="connsiteX1" fmla="*/ 17133 w 107533"/>
                  <a:gd name="connsiteY1" fmla="*/ 206205 h 206205"/>
                  <a:gd name="connsiteX2" fmla="*/ 56725 w 107533"/>
                  <a:gd name="connsiteY2" fmla="*/ 183900 h 206205"/>
                  <a:gd name="connsiteX3" fmla="*/ 96015 w 107533"/>
                  <a:gd name="connsiteY3" fmla="*/ 137744 h 206205"/>
                  <a:gd name="connsiteX4" fmla="*/ 95867 w 107533"/>
                  <a:gd name="connsiteY4" fmla="*/ 134048 h 206205"/>
                  <a:gd name="connsiteX5" fmla="*/ 107533 w 107533"/>
                  <a:gd name="connsiteY5" fmla="*/ 103106 h 206205"/>
                  <a:gd name="connsiteX6" fmla="*/ 95867 w 107533"/>
                  <a:gd name="connsiteY6" fmla="*/ 72157 h 206205"/>
                  <a:gd name="connsiteX7" fmla="*/ 96015 w 107533"/>
                  <a:gd name="connsiteY7" fmla="*/ 68320 h 206205"/>
                  <a:gd name="connsiteX8" fmla="*/ 56423 w 107533"/>
                  <a:gd name="connsiteY8" fmla="*/ 22157 h 206205"/>
                  <a:gd name="connsiteX9" fmla="*/ 32867 w 107533"/>
                  <a:gd name="connsiteY9" fmla="*/ 2881 h 206205"/>
                  <a:gd name="connsiteX10" fmla="*/ 16985 w 107533"/>
                  <a:gd name="connsiteY10" fmla="*/ 0 h 206205"/>
                  <a:gd name="connsiteX11" fmla="*/ 15882 w 107533"/>
                  <a:gd name="connsiteY11" fmla="*/ 0 h 206205"/>
                  <a:gd name="connsiteX12" fmla="*/ 0 w 107533"/>
                  <a:gd name="connsiteY12" fmla="*/ 16324 h 206205"/>
                  <a:gd name="connsiteX13" fmla="*/ 0 w 107533"/>
                  <a:gd name="connsiteY13" fmla="*/ 189810 h 206205"/>
                  <a:gd name="connsiteX14" fmla="*/ 15509 w 107533"/>
                  <a:gd name="connsiteY14" fmla="*/ 206135 h 206205"/>
                  <a:gd name="connsiteX15" fmla="*/ 15586 w 107533"/>
                  <a:gd name="connsiteY15" fmla="*/ 206205 h 206205"/>
                  <a:gd name="connsiteX16" fmla="*/ 84638 w 107533"/>
                  <a:gd name="connsiteY16" fmla="*/ 79023 h 206205"/>
                  <a:gd name="connsiteX17" fmla="*/ 94758 w 107533"/>
                  <a:gd name="connsiteY17" fmla="*/ 103176 h 206205"/>
                  <a:gd name="connsiteX18" fmla="*/ 84715 w 107533"/>
                  <a:gd name="connsiteY18" fmla="*/ 127329 h 206205"/>
                  <a:gd name="connsiteX19" fmla="*/ 82424 w 107533"/>
                  <a:gd name="connsiteY19" fmla="*/ 129620 h 206205"/>
                  <a:gd name="connsiteX20" fmla="*/ 82867 w 107533"/>
                  <a:gd name="connsiteY20" fmla="*/ 132867 h 206205"/>
                  <a:gd name="connsiteX21" fmla="*/ 83310 w 107533"/>
                  <a:gd name="connsiteY21" fmla="*/ 137892 h 206205"/>
                  <a:gd name="connsiteX22" fmla="*/ 52291 w 107533"/>
                  <a:gd name="connsiteY22" fmla="*/ 171567 h 206205"/>
                  <a:gd name="connsiteX23" fmla="*/ 48742 w 107533"/>
                  <a:gd name="connsiteY23" fmla="*/ 171862 h 206205"/>
                  <a:gd name="connsiteX24" fmla="*/ 47119 w 107533"/>
                  <a:gd name="connsiteY24" fmla="*/ 175039 h 206205"/>
                  <a:gd name="connsiteX25" fmla="*/ 17210 w 107533"/>
                  <a:gd name="connsiteY25" fmla="*/ 193429 h 206205"/>
                  <a:gd name="connsiteX26" fmla="*/ 16100 w 107533"/>
                  <a:gd name="connsiteY26" fmla="*/ 193429 h 206205"/>
                  <a:gd name="connsiteX27" fmla="*/ 12923 w 107533"/>
                  <a:gd name="connsiteY27" fmla="*/ 189958 h 206205"/>
                  <a:gd name="connsiteX28" fmla="*/ 12923 w 107533"/>
                  <a:gd name="connsiteY28" fmla="*/ 135601 h 206205"/>
                  <a:gd name="connsiteX29" fmla="*/ 39438 w 107533"/>
                  <a:gd name="connsiteY29" fmla="*/ 135601 h 206205"/>
                  <a:gd name="connsiteX30" fmla="*/ 40471 w 107533"/>
                  <a:gd name="connsiteY30" fmla="*/ 136634 h 206205"/>
                  <a:gd name="connsiteX31" fmla="*/ 38924 w 107533"/>
                  <a:gd name="connsiteY31" fmla="*/ 143943 h 206205"/>
                  <a:gd name="connsiteX32" fmla="*/ 56795 w 107533"/>
                  <a:gd name="connsiteY32" fmla="*/ 161967 h 206205"/>
                  <a:gd name="connsiteX33" fmla="*/ 74666 w 107533"/>
                  <a:gd name="connsiteY33" fmla="*/ 143943 h 206205"/>
                  <a:gd name="connsiteX34" fmla="*/ 56795 w 107533"/>
                  <a:gd name="connsiteY34" fmla="*/ 125924 h 206205"/>
                  <a:gd name="connsiteX35" fmla="*/ 49557 w 107533"/>
                  <a:gd name="connsiteY35" fmla="*/ 127477 h 206205"/>
                  <a:gd name="connsiteX36" fmla="*/ 44757 w 107533"/>
                  <a:gd name="connsiteY36" fmla="*/ 122677 h 206205"/>
                  <a:gd name="connsiteX37" fmla="*/ 12923 w 107533"/>
                  <a:gd name="connsiteY37" fmla="*/ 122677 h 206205"/>
                  <a:gd name="connsiteX38" fmla="*/ 12923 w 107533"/>
                  <a:gd name="connsiteY38" fmla="*/ 109677 h 206205"/>
                  <a:gd name="connsiteX39" fmla="*/ 53029 w 107533"/>
                  <a:gd name="connsiteY39" fmla="*/ 109677 h 206205"/>
                  <a:gd name="connsiteX40" fmla="*/ 69719 w 107533"/>
                  <a:gd name="connsiteY40" fmla="*/ 121272 h 206205"/>
                  <a:gd name="connsiteX41" fmla="*/ 87596 w 107533"/>
                  <a:gd name="connsiteY41" fmla="*/ 103253 h 206205"/>
                  <a:gd name="connsiteX42" fmla="*/ 69719 w 107533"/>
                  <a:gd name="connsiteY42" fmla="*/ 85229 h 206205"/>
                  <a:gd name="connsiteX43" fmla="*/ 53029 w 107533"/>
                  <a:gd name="connsiteY43" fmla="*/ 96753 h 206205"/>
                  <a:gd name="connsiteX44" fmla="*/ 12923 w 107533"/>
                  <a:gd name="connsiteY44" fmla="*/ 96753 h 206205"/>
                  <a:gd name="connsiteX45" fmla="*/ 12923 w 107533"/>
                  <a:gd name="connsiteY45" fmla="*/ 83085 h 206205"/>
                  <a:gd name="connsiteX46" fmla="*/ 44757 w 107533"/>
                  <a:gd name="connsiteY46" fmla="*/ 83085 h 206205"/>
                  <a:gd name="connsiteX47" fmla="*/ 49557 w 107533"/>
                  <a:gd name="connsiteY47" fmla="*/ 78286 h 206205"/>
                  <a:gd name="connsiteX48" fmla="*/ 56795 w 107533"/>
                  <a:gd name="connsiteY48" fmla="*/ 79838 h 206205"/>
                  <a:gd name="connsiteX49" fmla="*/ 74666 w 107533"/>
                  <a:gd name="connsiteY49" fmla="*/ 61820 h 206205"/>
                  <a:gd name="connsiteX50" fmla="*/ 56795 w 107533"/>
                  <a:gd name="connsiteY50" fmla="*/ 43795 h 206205"/>
                  <a:gd name="connsiteX51" fmla="*/ 38924 w 107533"/>
                  <a:gd name="connsiteY51" fmla="*/ 61820 h 206205"/>
                  <a:gd name="connsiteX52" fmla="*/ 40471 w 107533"/>
                  <a:gd name="connsiteY52" fmla="*/ 69129 h 206205"/>
                  <a:gd name="connsiteX53" fmla="*/ 39438 w 107533"/>
                  <a:gd name="connsiteY53" fmla="*/ 70162 h 206205"/>
                  <a:gd name="connsiteX54" fmla="*/ 12923 w 107533"/>
                  <a:gd name="connsiteY54" fmla="*/ 70162 h 206205"/>
                  <a:gd name="connsiteX55" fmla="*/ 12923 w 107533"/>
                  <a:gd name="connsiteY55" fmla="*/ 16395 h 206205"/>
                  <a:gd name="connsiteX56" fmla="*/ 16324 w 107533"/>
                  <a:gd name="connsiteY56" fmla="*/ 12924 h 206205"/>
                  <a:gd name="connsiteX57" fmla="*/ 17133 w 107533"/>
                  <a:gd name="connsiteY57" fmla="*/ 12924 h 206205"/>
                  <a:gd name="connsiteX58" fmla="*/ 28433 w 107533"/>
                  <a:gd name="connsiteY58" fmla="*/ 14996 h 206205"/>
                  <a:gd name="connsiteX59" fmla="*/ 46901 w 107533"/>
                  <a:gd name="connsiteY59" fmla="*/ 31244 h 206205"/>
                  <a:gd name="connsiteX60" fmla="*/ 48595 w 107533"/>
                  <a:gd name="connsiteY60" fmla="*/ 34343 h 206205"/>
                  <a:gd name="connsiteX61" fmla="*/ 52143 w 107533"/>
                  <a:gd name="connsiteY61" fmla="*/ 34638 h 206205"/>
                  <a:gd name="connsiteX62" fmla="*/ 83310 w 107533"/>
                  <a:gd name="connsiteY62" fmla="*/ 68320 h 206205"/>
                  <a:gd name="connsiteX63" fmla="*/ 82867 w 107533"/>
                  <a:gd name="connsiteY63" fmla="*/ 73415 h 206205"/>
                  <a:gd name="connsiteX64" fmla="*/ 82347 w 107533"/>
                  <a:gd name="connsiteY64" fmla="*/ 76662 h 206205"/>
                  <a:gd name="connsiteX65" fmla="*/ 84715 w 107533"/>
                  <a:gd name="connsiteY65" fmla="*/ 78953 h 206205"/>
                  <a:gd name="connsiteX66" fmla="*/ 84638 w 107533"/>
                  <a:gd name="connsiteY66" fmla="*/ 79023 h 206205"/>
                  <a:gd name="connsiteX67" fmla="*/ 51623 w 107533"/>
                  <a:gd name="connsiteY67" fmla="*/ 143872 h 206205"/>
                  <a:gd name="connsiteX68" fmla="*/ 56725 w 107533"/>
                  <a:gd name="connsiteY68" fmla="*/ 138777 h 206205"/>
                  <a:gd name="connsiteX69" fmla="*/ 61820 w 107533"/>
                  <a:gd name="connsiteY69" fmla="*/ 143872 h 206205"/>
                  <a:gd name="connsiteX70" fmla="*/ 56725 w 107533"/>
                  <a:gd name="connsiteY70" fmla="*/ 148967 h 206205"/>
                  <a:gd name="connsiteX71" fmla="*/ 51623 w 107533"/>
                  <a:gd name="connsiteY71" fmla="*/ 143872 h 206205"/>
                  <a:gd name="connsiteX72" fmla="*/ 64553 w 107533"/>
                  <a:gd name="connsiteY72" fmla="*/ 103176 h 206205"/>
                  <a:gd name="connsiteX73" fmla="*/ 69648 w 107533"/>
                  <a:gd name="connsiteY73" fmla="*/ 98081 h 206205"/>
                  <a:gd name="connsiteX74" fmla="*/ 74743 w 107533"/>
                  <a:gd name="connsiteY74" fmla="*/ 103176 h 206205"/>
                  <a:gd name="connsiteX75" fmla="*/ 69648 w 107533"/>
                  <a:gd name="connsiteY75" fmla="*/ 108271 h 206205"/>
                  <a:gd name="connsiteX76" fmla="*/ 64553 w 107533"/>
                  <a:gd name="connsiteY76" fmla="*/ 103176 h 206205"/>
                  <a:gd name="connsiteX77" fmla="*/ 51623 w 107533"/>
                  <a:gd name="connsiteY77" fmla="*/ 61820 h 206205"/>
                  <a:gd name="connsiteX78" fmla="*/ 56725 w 107533"/>
                  <a:gd name="connsiteY78" fmla="*/ 56725 h 206205"/>
                  <a:gd name="connsiteX79" fmla="*/ 61820 w 107533"/>
                  <a:gd name="connsiteY79" fmla="*/ 61820 h 206205"/>
                  <a:gd name="connsiteX80" fmla="*/ 56725 w 107533"/>
                  <a:gd name="connsiteY80" fmla="*/ 66915 h 206205"/>
                  <a:gd name="connsiteX81" fmla="*/ 51623 w 107533"/>
                  <a:gd name="connsiteY81" fmla="*/ 61820 h 20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07533" h="206205">
                    <a:moveTo>
                      <a:pt x="15586" y="206205"/>
                    </a:moveTo>
                    <a:cubicBezTo>
                      <a:pt x="16100" y="206205"/>
                      <a:pt x="16620" y="206205"/>
                      <a:pt x="17133" y="206205"/>
                    </a:cubicBezTo>
                    <a:cubicBezTo>
                      <a:pt x="33380" y="206205"/>
                      <a:pt x="48299" y="197709"/>
                      <a:pt x="56725" y="183900"/>
                    </a:cubicBezTo>
                    <a:cubicBezTo>
                      <a:pt x="79023" y="180429"/>
                      <a:pt x="96015" y="160787"/>
                      <a:pt x="96015" y="137744"/>
                    </a:cubicBezTo>
                    <a:cubicBezTo>
                      <a:pt x="96015" y="136557"/>
                      <a:pt x="96015" y="135306"/>
                      <a:pt x="95867" y="134048"/>
                    </a:cubicBezTo>
                    <a:cubicBezTo>
                      <a:pt x="103401" y="125481"/>
                      <a:pt x="107533" y="114624"/>
                      <a:pt x="107533" y="103106"/>
                    </a:cubicBezTo>
                    <a:cubicBezTo>
                      <a:pt x="107533" y="91581"/>
                      <a:pt x="103401" y="80724"/>
                      <a:pt x="95867" y="72157"/>
                    </a:cubicBezTo>
                    <a:cubicBezTo>
                      <a:pt x="96015" y="70829"/>
                      <a:pt x="96015" y="69571"/>
                      <a:pt x="96015" y="68320"/>
                    </a:cubicBezTo>
                    <a:cubicBezTo>
                      <a:pt x="96015" y="45200"/>
                      <a:pt x="78876" y="25552"/>
                      <a:pt x="56423" y="22157"/>
                    </a:cubicBezTo>
                    <a:cubicBezTo>
                      <a:pt x="50886" y="13296"/>
                      <a:pt x="42614" y="6571"/>
                      <a:pt x="32867" y="2881"/>
                    </a:cubicBezTo>
                    <a:cubicBezTo>
                      <a:pt x="27695" y="962"/>
                      <a:pt x="22382" y="0"/>
                      <a:pt x="16985" y="0"/>
                    </a:cubicBezTo>
                    <a:cubicBezTo>
                      <a:pt x="16620" y="0"/>
                      <a:pt x="16247" y="0"/>
                      <a:pt x="15882" y="0"/>
                    </a:cubicBezTo>
                    <a:cubicBezTo>
                      <a:pt x="6943" y="225"/>
                      <a:pt x="0" y="7386"/>
                      <a:pt x="0" y="16324"/>
                    </a:cubicBezTo>
                    <a:lnTo>
                      <a:pt x="0" y="189810"/>
                    </a:lnTo>
                    <a:cubicBezTo>
                      <a:pt x="0" y="198672"/>
                      <a:pt x="6795" y="205839"/>
                      <a:pt x="15509" y="206135"/>
                    </a:cubicBezTo>
                    <a:lnTo>
                      <a:pt x="15586" y="206205"/>
                    </a:lnTo>
                    <a:close/>
                    <a:moveTo>
                      <a:pt x="84638" y="79023"/>
                    </a:moveTo>
                    <a:cubicBezTo>
                      <a:pt x="91138" y="85453"/>
                      <a:pt x="94758" y="94020"/>
                      <a:pt x="94758" y="103176"/>
                    </a:cubicBezTo>
                    <a:cubicBezTo>
                      <a:pt x="94758" y="112333"/>
                      <a:pt x="91215" y="120900"/>
                      <a:pt x="84715" y="127329"/>
                    </a:cubicBezTo>
                    <a:lnTo>
                      <a:pt x="82424" y="129620"/>
                    </a:lnTo>
                    <a:lnTo>
                      <a:pt x="82867" y="132867"/>
                    </a:lnTo>
                    <a:cubicBezTo>
                      <a:pt x="83162" y="134786"/>
                      <a:pt x="83310" y="136409"/>
                      <a:pt x="83310" y="137892"/>
                    </a:cubicBezTo>
                    <a:cubicBezTo>
                      <a:pt x="83310" y="155390"/>
                      <a:pt x="69719" y="170239"/>
                      <a:pt x="52291" y="171567"/>
                    </a:cubicBezTo>
                    <a:lnTo>
                      <a:pt x="48742" y="171862"/>
                    </a:lnTo>
                    <a:lnTo>
                      <a:pt x="47119" y="175039"/>
                    </a:lnTo>
                    <a:cubicBezTo>
                      <a:pt x="41286" y="186416"/>
                      <a:pt x="29838" y="193429"/>
                      <a:pt x="17210" y="193429"/>
                    </a:cubicBezTo>
                    <a:cubicBezTo>
                      <a:pt x="16838" y="193429"/>
                      <a:pt x="16472" y="193429"/>
                      <a:pt x="16100" y="193429"/>
                    </a:cubicBezTo>
                    <a:cubicBezTo>
                      <a:pt x="14399" y="193429"/>
                      <a:pt x="12923" y="191806"/>
                      <a:pt x="12923" y="189958"/>
                    </a:cubicBezTo>
                    <a:lnTo>
                      <a:pt x="12923" y="135601"/>
                    </a:lnTo>
                    <a:lnTo>
                      <a:pt x="39438" y="135601"/>
                    </a:lnTo>
                    <a:lnTo>
                      <a:pt x="40471" y="136634"/>
                    </a:lnTo>
                    <a:cubicBezTo>
                      <a:pt x="39515" y="138848"/>
                      <a:pt x="38924" y="141363"/>
                      <a:pt x="38924" y="143943"/>
                    </a:cubicBezTo>
                    <a:cubicBezTo>
                      <a:pt x="38924" y="153844"/>
                      <a:pt x="46971" y="161967"/>
                      <a:pt x="56795" y="161967"/>
                    </a:cubicBezTo>
                    <a:cubicBezTo>
                      <a:pt x="66620" y="161967"/>
                      <a:pt x="74666" y="153914"/>
                      <a:pt x="74666" y="143943"/>
                    </a:cubicBezTo>
                    <a:cubicBezTo>
                      <a:pt x="74666" y="133977"/>
                      <a:pt x="66620" y="125924"/>
                      <a:pt x="56795" y="125924"/>
                    </a:cubicBezTo>
                    <a:cubicBezTo>
                      <a:pt x="54209" y="125924"/>
                      <a:pt x="51771" y="126514"/>
                      <a:pt x="49557" y="127477"/>
                    </a:cubicBezTo>
                    <a:lnTo>
                      <a:pt x="44757" y="122677"/>
                    </a:lnTo>
                    <a:lnTo>
                      <a:pt x="12923" y="122677"/>
                    </a:lnTo>
                    <a:lnTo>
                      <a:pt x="12923" y="109677"/>
                    </a:lnTo>
                    <a:lnTo>
                      <a:pt x="53029" y="109677"/>
                    </a:lnTo>
                    <a:cubicBezTo>
                      <a:pt x="55615" y="116472"/>
                      <a:pt x="62115" y="121272"/>
                      <a:pt x="69719" y="121272"/>
                    </a:cubicBezTo>
                    <a:cubicBezTo>
                      <a:pt x="79620" y="121272"/>
                      <a:pt x="87596" y="113219"/>
                      <a:pt x="87596" y="103253"/>
                    </a:cubicBezTo>
                    <a:cubicBezTo>
                      <a:pt x="87596" y="93282"/>
                      <a:pt x="79543" y="85229"/>
                      <a:pt x="69719" y="85229"/>
                    </a:cubicBezTo>
                    <a:cubicBezTo>
                      <a:pt x="62115" y="85229"/>
                      <a:pt x="55615" y="90028"/>
                      <a:pt x="53029" y="96753"/>
                    </a:cubicBezTo>
                    <a:lnTo>
                      <a:pt x="12923" y="96753"/>
                    </a:lnTo>
                    <a:lnTo>
                      <a:pt x="12923" y="83085"/>
                    </a:lnTo>
                    <a:lnTo>
                      <a:pt x="44757" y="83085"/>
                    </a:lnTo>
                    <a:lnTo>
                      <a:pt x="49557" y="78286"/>
                    </a:lnTo>
                    <a:cubicBezTo>
                      <a:pt x="51771" y="79319"/>
                      <a:pt x="54209" y="79838"/>
                      <a:pt x="56795" y="79838"/>
                    </a:cubicBezTo>
                    <a:cubicBezTo>
                      <a:pt x="66690" y="79838"/>
                      <a:pt x="74666" y="71785"/>
                      <a:pt x="74666" y="61820"/>
                    </a:cubicBezTo>
                    <a:cubicBezTo>
                      <a:pt x="74666" y="51848"/>
                      <a:pt x="66620" y="43795"/>
                      <a:pt x="56795" y="43795"/>
                    </a:cubicBezTo>
                    <a:cubicBezTo>
                      <a:pt x="46971" y="43795"/>
                      <a:pt x="38924" y="51848"/>
                      <a:pt x="38924" y="61820"/>
                    </a:cubicBezTo>
                    <a:cubicBezTo>
                      <a:pt x="38924" y="64406"/>
                      <a:pt x="39515" y="66915"/>
                      <a:pt x="40471" y="69129"/>
                    </a:cubicBezTo>
                    <a:lnTo>
                      <a:pt x="39438" y="70162"/>
                    </a:lnTo>
                    <a:lnTo>
                      <a:pt x="12923" y="70162"/>
                    </a:lnTo>
                    <a:lnTo>
                      <a:pt x="12923" y="16395"/>
                    </a:lnTo>
                    <a:cubicBezTo>
                      <a:pt x="12923" y="14547"/>
                      <a:pt x="14399" y="13001"/>
                      <a:pt x="16324" y="12924"/>
                    </a:cubicBezTo>
                    <a:cubicBezTo>
                      <a:pt x="16324" y="12924"/>
                      <a:pt x="16838" y="12924"/>
                      <a:pt x="17133" y="12924"/>
                    </a:cubicBezTo>
                    <a:cubicBezTo>
                      <a:pt x="20900" y="12924"/>
                      <a:pt x="24743" y="13591"/>
                      <a:pt x="28433" y="14996"/>
                    </a:cubicBezTo>
                    <a:cubicBezTo>
                      <a:pt x="36339" y="17948"/>
                      <a:pt x="42909" y="23710"/>
                      <a:pt x="46901" y="31244"/>
                    </a:cubicBezTo>
                    <a:lnTo>
                      <a:pt x="48595" y="34343"/>
                    </a:lnTo>
                    <a:lnTo>
                      <a:pt x="52143" y="34638"/>
                    </a:lnTo>
                    <a:cubicBezTo>
                      <a:pt x="69571" y="35966"/>
                      <a:pt x="83310" y="50738"/>
                      <a:pt x="83310" y="68320"/>
                    </a:cubicBezTo>
                    <a:cubicBezTo>
                      <a:pt x="83310" y="69867"/>
                      <a:pt x="83162" y="71490"/>
                      <a:pt x="82867" y="73415"/>
                    </a:cubicBezTo>
                    <a:lnTo>
                      <a:pt x="82347" y="76662"/>
                    </a:lnTo>
                    <a:lnTo>
                      <a:pt x="84715" y="78953"/>
                    </a:lnTo>
                    <a:lnTo>
                      <a:pt x="84638" y="79023"/>
                    </a:lnTo>
                    <a:close/>
                    <a:moveTo>
                      <a:pt x="51623" y="143872"/>
                    </a:moveTo>
                    <a:cubicBezTo>
                      <a:pt x="51623" y="141068"/>
                      <a:pt x="53914" y="138777"/>
                      <a:pt x="56725" y="138777"/>
                    </a:cubicBezTo>
                    <a:cubicBezTo>
                      <a:pt x="59529" y="138777"/>
                      <a:pt x="61820" y="141068"/>
                      <a:pt x="61820" y="143872"/>
                    </a:cubicBezTo>
                    <a:cubicBezTo>
                      <a:pt x="61820" y="146676"/>
                      <a:pt x="59529" y="148967"/>
                      <a:pt x="56725" y="148967"/>
                    </a:cubicBezTo>
                    <a:cubicBezTo>
                      <a:pt x="53914" y="148967"/>
                      <a:pt x="51623" y="146676"/>
                      <a:pt x="51623" y="143872"/>
                    </a:cubicBezTo>
                    <a:close/>
                    <a:moveTo>
                      <a:pt x="64553" y="103176"/>
                    </a:moveTo>
                    <a:cubicBezTo>
                      <a:pt x="64553" y="100372"/>
                      <a:pt x="66838" y="98081"/>
                      <a:pt x="69648" y="98081"/>
                    </a:cubicBezTo>
                    <a:cubicBezTo>
                      <a:pt x="72452" y="98081"/>
                      <a:pt x="74743" y="100372"/>
                      <a:pt x="74743" y="103176"/>
                    </a:cubicBezTo>
                    <a:cubicBezTo>
                      <a:pt x="74743" y="105981"/>
                      <a:pt x="72452" y="108271"/>
                      <a:pt x="69648" y="108271"/>
                    </a:cubicBezTo>
                    <a:cubicBezTo>
                      <a:pt x="66838" y="108271"/>
                      <a:pt x="64553" y="105981"/>
                      <a:pt x="64553" y="103176"/>
                    </a:cubicBezTo>
                    <a:close/>
                    <a:moveTo>
                      <a:pt x="51623" y="61820"/>
                    </a:moveTo>
                    <a:cubicBezTo>
                      <a:pt x="51623" y="59009"/>
                      <a:pt x="53914" y="56725"/>
                      <a:pt x="56725" y="56725"/>
                    </a:cubicBezTo>
                    <a:cubicBezTo>
                      <a:pt x="59529" y="56725"/>
                      <a:pt x="61820" y="59009"/>
                      <a:pt x="61820" y="61820"/>
                    </a:cubicBezTo>
                    <a:cubicBezTo>
                      <a:pt x="61820" y="64624"/>
                      <a:pt x="59529" y="66915"/>
                      <a:pt x="56725" y="66915"/>
                    </a:cubicBezTo>
                    <a:cubicBezTo>
                      <a:pt x="53914" y="66915"/>
                      <a:pt x="51623" y="64624"/>
                      <a:pt x="51623" y="61820"/>
                    </a:cubicBezTo>
                    <a:close/>
                  </a:path>
                </a:pathLst>
              </a:custGeom>
              <a:solidFill>
                <a:srgbClr val="2D5967"/>
              </a:solidFill>
              <a:ln w="6417" cap="flat">
                <a:noFill/>
                <a:prstDash val="solid"/>
                <a:miter/>
              </a:ln>
            </p:spPr>
            <p:txBody>
              <a:bodyPr rtlCol="0" anchor="ctr"/>
              <a:lstStyle/>
              <a:p>
                <a:endParaRPr lang="en-US" sz="810"/>
              </a:p>
            </p:txBody>
          </p:sp>
        </p:grpSp>
        <p:grpSp>
          <p:nvGrpSpPr>
            <p:cNvPr id="659" name="Graphic 3">
              <a:extLst>
                <a:ext uri="{FF2B5EF4-FFF2-40B4-BE49-F238E27FC236}">
                  <a16:creationId xmlns:a16="http://schemas.microsoft.com/office/drawing/2014/main" id="{EA0137C2-0117-6BE6-D410-FD90E8A523CF}"/>
                </a:ext>
              </a:extLst>
            </p:cNvPr>
            <p:cNvGrpSpPr/>
            <p:nvPr/>
          </p:nvGrpSpPr>
          <p:grpSpPr>
            <a:xfrm>
              <a:off x="1562335" y="2979438"/>
              <a:ext cx="728084" cy="319652"/>
              <a:chOff x="1562335" y="2979438"/>
              <a:chExt cx="728084" cy="319652"/>
            </a:xfrm>
            <a:solidFill>
              <a:srgbClr val="000000"/>
            </a:solidFill>
          </p:grpSpPr>
          <p:sp>
            <p:nvSpPr>
              <p:cNvPr id="661" name="TextBox 660">
                <a:extLst>
                  <a:ext uri="{FF2B5EF4-FFF2-40B4-BE49-F238E27FC236}">
                    <a16:creationId xmlns:a16="http://schemas.microsoft.com/office/drawing/2014/main" id="{172342E3-4D65-6DF1-FB2D-ADB5B326B9C3}"/>
                  </a:ext>
                </a:extLst>
              </p:cNvPr>
              <p:cNvSpPr txBox="1"/>
              <p:nvPr/>
            </p:nvSpPr>
            <p:spPr>
              <a:xfrm>
                <a:off x="1674829" y="2979438"/>
                <a:ext cx="49564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Threat</a:t>
                </a:r>
              </a:p>
            </p:txBody>
          </p:sp>
          <p:sp>
            <p:nvSpPr>
              <p:cNvPr id="662" name="TextBox 661">
                <a:extLst>
                  <a:ext uri="{FF2B5EF4-FFF2-40B4-BE49-F238E27FC236}">
                    <a16:creationId xmlns:a16="http://schemas.microsoft.com/office/drawing/2014/main" id="{A05BAFCA-8498-517B-6062-FBDEF9FFD8DF}"/>
                  </a:ext>
                </a:extLst>
              </p:cNvPr>
              <p:cNvSpPr txBox="1"/>
              <p:nvPr/>
            </p:nvSpPr>
            <p:spPr>
              <a:xfrm>
                <a:off x="1562335" y="3082108"/>
                <a:ext cx="72808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Intelligence</a:t>
                </a:r>
              </a:p>
            </p:txBody>
          </p:sp>
        </p:grpSp>
      </p:grpSp>
      <p:grpSp>
        <p:nvGrpSpPr>
          <p:cNvPr id="663" name="Graphic 3">
            <a:extLst>
              <a:ext uri="{FF2B5EF4-FFF2-40B4-BE49-F238E27FC236}">
                <a16:creationId xmlns:a16="http://schemas.microsoft.com/office/drawing/2014/main" id="{4C0100E7-2E61-9850-4947-B4B1F155F2CB}"/>
              </a:ext>
            </a:extLst>
          </p:cNvPr>
          <p:cNvGrpSpPr/>
          <p:nvPr/>
        </p:nvGrpSpPr>
        <p:grpSpPr>
          <a:xfrm>
            <a:off x="2366500" y="2557063"/>
            <a:ext cx="543739" cy="530501"/>
            <a:chOff x="2366500" y="2665919"/>
            <a:chExt cx="543739" cy="530501"/>
          </a:xfrm>
        </p:grpSpPr>
        <p:grpSp>
          <p:nvGrpSpPr>
            <p:cNvPr id="664" name="Graphic 3">
              <a:extLst>
                <a:ext uri="{FF2B5EF4-FFF2-40B4-BE49-F238E27FC236}">
                  <a16:creationId xmlns:a16="http://schemas.microsoft.com/office/drawing/2014/main" id="{80496CEE-ABE6-7BAC-BDB6-AFC7F6DD03DA}"/>
                </a:ext>
              </a:extLst>
            </p:cNvPr>
            <p:cNvGrpSpPr/>
            <p:nvPr/>
          </p:nvGrpSpPr>
          <p:grpSpPr>
            <a:xfrm>
              <a:off x="2442264" y="2665919"/>
              <a:ext cx="385009" cy="354003"/>
              <a:chOff x="2442264" y="2665919"/>
              <a:chExt cx="385009" cy="354003"/>
            </a:xfrm>
          </p:grpSpPr>
          <p:sp>
            <p:nvSpPr>
              <p:cNvPr id="665" name="Freeform: Shape 664">
                <a:extLst>
                  <a:ext uri="{FF2B5EF4-FFF2-40B4-BE49-F238E27FC236}">
                    <a16:creationId xmlns:a16="http://schemas.microsoft.com/office/drawing/2014/main" id="{A1D237B0-980E-FE10-6167-BFF986EC1710}"/>
                  </a:ext>
                </a:extLst>
              </p:cNvPr>
              <p:cNvSpPr/>
              <p:nvPr/>
            </p:nvSpPr>
            <p:spPr>
              <a:xfrm>
                <a:off x="2446512" y="2670153"/>
                <a:ext cx="376546" cy="345566"/>
              </a:xfrm>
              <a:custGeom>
                <a:avLst/>
                <a:gdLst>
                  <a:gd name="connsiteX0" fmla="*/ 279691 w 376546"/>
                  <a:gd name="connsiteY0" fmla="*/ 345566 h 345566"/>
                  <a:gd name="connsiteX1" fmla="*/ 271253 w 376546"/>
                  <a:gd name="connsiteY1" fmla="*/ 343628 h 345566"/>
                  <a:gd name="connsiteX2" fmla="*/ 262815 w 376546"/>
                  <a:gd name="connsiteY2" fmla="*/ 345566 h 345566"/>
                  <a:gd name="connsiteX3" fmla="*/ 114406 w 376546"/>
                  <a:gd name="connsiteY3" fmla="*/ 345566 h 345566"/>
                  <a:gd name="connsiteX4" fmla="*/ 105968 w 376546"/>
                  <a:gd name="connsiteY4" fmla="*/ 343628 h 345566"/>
                  <a:gd name="connsiteX5" fmla="*/ 97536 w 376546"/>
                  <a:gd name="connsiteY5" fmla="*/ 345566 h 345566"/>
                  <a:gd name="connsiteX6" fmla="*/ 19745 w 376546"/>
                  <a:gd name="connsiteY6" fmla="*/ 345566 h 345566"/>
                  <a:gd name="connsiteX7" fmla="*/ 5782 w 376546"/>
                  <a:gd name="connsiteY7" fmla="*/ 339791 h 345566"/>
                  <a:gd name="connsiteX8" fmla="*/ 0 w 376546"/>
                  <a:gd name="connsiteY8" fmla="*/ 325841 h 345566"/>
                  <a:gd name="connsiteX9" fmla="*/ 0 w 376546"/>
                  <a:gd name="connsiteY9" fmla="*/ 277714 h 345566"/>
                  <a:gd name="connsiteX10" fmla="*/ 2028 w 376546"/>
                  <a:gd name="connsiteY10" fmla="*/ 269289 h 345566"/>
                  <a:gd name="connsiteX11" fmla="*/ 0 w 376546"/>
                  <a:gd name="connsiteY11" fmla="*/ 260858 h 345566"/>
                  <a:gd name="connsiteX12" fmla="*/ 0 w 376546"/>
                  <a:gd name="connsiteY12" fmla="*/ 214079 h 345566"/>
                  <a:gd name="connsiteX13" fmla="*/ 1938 w 376546"/>
                  <a:gd name="connsiteY13" fmla="*/ 205653 h 345566"/>
                  <a:gd name="connsiteX14" fmla="*/ 0 w 376546"/>
                  <a:gd name="connsiteY14" fmla="*/ 197222 h 345566"/>
                  <a:gd name="connsiteX15" fmla="*/ 0 w 376546"/>
                  <a:gd name="connsiteY15" fmla="*/ 148678 h 345566"/>
                  <a:gd name="connsiteX16" fmla="*/ 1938 w 376546"/>
                  <a:gd name="connsiteY16" fmla="*/ 140246 h 345566"/>
                  <a:gd name="connsiteX17" fmla="*/ 0 w 376546"/>
                  <a:gd name="connsiteY17" fmla="*/ 131821 h 345566"/>
                  <a:gd name="connsiteX18" fmla="*/ 0 w 376546"/>
                  <a:gd name="connsiteY18" fmla="*/ 85042 h 345566"/>
                  <a:gd name="connsiteX19" fmla="*/ 1938 w 376546"/>
                  <a:gd name="connsiteY19" fmla="*/ 76611 h 345566"/>
                  <a:gd name="connsiteX20" fmla="*/ 0 w 376546"/>
                  <a:gd name="connsiteY20" fmla="*/ 68185 h 345566"/>
                  <a:gd name="connsiteX21" fmla="*/ 0 w 376546"/>
                  <a:gd name="connsiteY21" fmla="*/ 19719 h 345566"/>
                  <a:gd name="connsiteX22" fmla="*/ 5782 w 376546"/>
                  <a:gd name="connsiteY22" fmla="*/ 5775 h 345566"/>
                  <a:gd name="connsiteX23" fmla="*/ 19745 w 376546"/>
                  <a:gd name="connsiteY23" fmla="*/ 0 h 345566"/>
                  <a:gd name="connsiteX24" fmla="*/ 97029 w 376546"/>
                  <a:gd name="connsiteY24" fmla="*/ 0 h 345566"/>
                  <a:gd name="connsiteX25" fmla="*/ 105461 w 376546"/>
                  <a:gd name="connsiteY25" fmla="*/ 2021 h 345566"/>
                  <a:gd name="connsiteX26" fmla="*/ 113899 w 376546"/>
                  <a:gd name="connsiteY26" fmla="*/ 0 h 345566"/>
                  <a:gd name="connsiteX27" fmla="*/ 262481 w 376546"/>
                  <a:gd name="connsiteY27" fmla="*/ 0 h 345566"/>
                  <a:gd name="connsiteX28" fmla="*/ 270913 w 376546"/>
                  <a:gd name="connsiteY28" fmla="*/ 2021 h 345566"/>
                  <a:gd name="connsiteX29" fmla="*/ 279351 w 376546"/>
                  <a:gd name="connsiteY29" fmla="*/ 0 h 345566"/>
                  <a:gd name="connsiteX30" fmla="*/ 356892 w 376546"/>
                  <a:gd name="connsiteY30" fmla="*/ 0 h 345566"/>
                  <a:gd name="connsiteX31" fmla="*/ 370797 w 376546"/>
                  <a:gd name="connsiteY31" fmla="*/ 5807 h 345566"/>
                  <a:gd name="connsiteX32" fmla="*/ 376547 w 376546"/>
                  <a:gd name="connsiteY32" fmla="*/ 19719 h 345566"/>
                  <a:gd name="connsiteX33" fmla="*/ 376547 w 376546"/>
                  <a:gd name="connsiteY33" fmla="*/ 67845 h 345566"/>
                  <a:gd name="connsiteX34" fmla="*/ 374609 w 376546"/>
                  <a:gd name="connsiteY34" fmla="*/ 76277 h 345566"/>
                  <a:gd name="connsiteX35" fmla="*/ 376547 w 376546"/>
                  <a:gd name="connsiteY35" fmla="*/ 84702 h 345566"/>
                  <a:gd name="connsiteX36" fmla="*/ 376547 w 376546"/>
                  <a:gd name="connsiteY36" fmla="*/ 131481 h 345566"/>
                  <a:gd name="connsiteX37" fmla="*/ 374609 w 376546"/>
                  <a:gd name="connsiteY37" fmla="*/ 139913 h 345566"/>
                  <a:gd name="connsiteX38" fmla="*/ 376547 w 376546"/>
                  <a:gd name="connsiteY38" fmla="*/ 148338 h 345566"/>
                  <a:gd name="connsiteX39" fmla="*/ 376547 w 376546"/>
                  <a:gd name="connsiteY39" fmla="*/ 196548 h 345566"/>
                  <a:gd name="connsiteX40" fmla="*/ 374609 w 376546"/>
                  <a:gd name="connsiteY40" fmla="*/ 204980 h 345566"/>
                  <a:gd name="connsiteX41" fmla="*/ 376547 w 376546"/>
                  <a:gd name="connsiteY41" fmla="*/ 213405 h 345566"/>
                  <a:gd name="connsiteX42" fmla="*/ 376547 w 376546"/>
                  <a:gd name="connsiteY42" fmla="*/ 259850 h 345566"/>
                  <a:gd name="connsiteX43" fmla="*/ 374609 w 376546"/>
                  <a:gd name="connsiteY43" fmla="*/ 268275 h 345566"/>
                  <a:gd name="connsiteX44" fmla="*/ 376547 w 376546"/>
                  <a:gd name="connsiteY44" fmla="*/ 276707 h 345566"/>
                  <a:gd name="connsiteX45" fmla="*/ 376547 w 376546"/>
                  <a:gd name="connsiteY45" fmla="*/ 324833 h 345566"/>
                  <a:gd name="connsiteX46" fmla="*/ 370797 w 376546"/>
                  <a:gd name="connsiteY46" fmla="*/ 338745 h 345566"/>
                  <a:gd name="connsiteX47" fmla="*/ 356892 w 376546"/>
                  <a:gd name="connsiteY47" fmla="*/ 344552 h 345566"/>
                  <a:gd name="connsiteX48" fmla="*/ 279691 w 376546"/>
                  <a:gd name="connsiteY48" fmla="*/ 345566 h 34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6546" h="345566">
                    <a:moveTo>
                      <a:pt x="279691" y="345566"/>
                    </a:moveTo>
                    <a:cubicBezTo>
                      <a:pt x="276771" y="345534"/>
                      <a:pt x="273896" y="344873"/>
                      <a:pt x="271253" y="343628"/>
                    </a:cubicBezTo>
                    <a:cubicBezTo>
                      <a:pt x="268615" y="344886"/>
                      <a:pt x="265734" y="345547"/>
                      <a:pt x="262815" y="345566"/>
                    </a:cubicBezTo>
                    <a:lnTo>
                      <a:pt x="114406" y="345566"/>
                    </a:lnTo>
                    <a:cubicBezTo>
                      <a:pt x="111486" y="345541"/>
                      <a:pt x="108605" y="344880"/>
                      <a:pt x="105968" y="343628"/>
                    </a:cubicBezTo>
                    <a:cubicBezTo>
                      <a:pt x="103330" y="344880"/>
                      <a:pt x="100456" y="345541"/>
                      <a:pt x="97536" y="345566"/>
                    </a:cubicBezTo>
                    <a:lnTo>
                      <a:pt x="19745" y="345566"/>
                    </a:lnTo>
                    <a:cubicBezTo>
                      <a:pt x="14508" y="345566"/>
                      <a:pt x="9484" y="343487"/>
                      <a:pt x="5782" y="339791"/>
                    </a:cubicBezTo>
                    <a:cubicBezTo>
                      <a:pt x="2079" y="336089"/>
                      <a:pt x="0" y="331071"/>
                      <a:pt x="0" y="325841"/>
                    </a:cubicBezTo>
                    <a:lnTo>
                      <a:pt x="0" y="277714"/>
                    </a:lnTo>
                    <a:cubicBezTo>
                      <a:pt x="26" y="274788"/>
                      <a:pt x="719" y="271907"/>
                      <a:pt x="2028" y="269289"/>
                    </a:cubicBezTo>
                    <a:cubicBezTo>
                      <a:pt x="719" y="266671"/>
                      <a:pt x="26" y="263784"/>
                      <a:pt x="0" y="260858"/>
                    </a:cubicBezTo>
                    <a:lnTo>
                      <a:pt x="0" y="214079"/>
                    </a:lnTo>
                    <a:cubicBezTo>
                      <a:pt x="19" y="211165"/>
                      <a:pt x="680" y="208284"/>
                      <a:pt x="1938" y="205653"/>
                    </a:cubicBezTo>
                    <a:cubicBezTo>
                      <a:pt x="693" y="203016"/>
                      <a:pt x="32" y="200141"/>
                      <a:pt x="0" y="197222"/>
                    </a:cubicBezTo>
                    <a:lnTo>
                      <a:pt x="0" y="148678"/>
                    </a:lnTo>
                    <a:cubicBezTo>
                      <a:pt x="32" y="145759"/>
                      <a:pt x="693" y="142884"/>
                      <a:pt x="1938" y="140246"/>
                    </a:cubicBezTo>
                    <a:cubicBezTo>
                      <a:pt x="680" y="137615"/>
                      <a:pt x="19" y="134734"/>
                      <a:pt x="0" y="131821"/>
                    </a:cubicBezTo>
                    <a:lnTo>
                      <a:pt x="0" y="85042"/>
                    </a:lnTo>
                    <a:cubicBezTo>
                      <a:pt x="32" y="82123"/>
                      <a:pt x="693" y="79248"/>
                      <a:pt x="1938" y="76611"/>
                    </a:cubicBezTo>
                    <a:cubicBezTo>
                      <a:pt x="687" y="73980"/>
                      <a:pt x="26" y="71099"/>
                      <a:pt x="0" y="68185"/>
                    </a:cubicBezTo>
                    <a:lnTo>
                      <a:pt x="0" y="19719"/>
                    </a:lnTo>
                    <a:cubicBezTo>
                      <a:pt x="0" y="14489"/>
                      <a:pt x="2079" y="9471"/>
                      <a:pt x="5782" y="5775"/>
                    </a:cubicBezTo>
                    <a:cubicBezTo>
                      <a:pt x="9484" y="2079"/>
                      <a:pt x="14508" y="0"/>
                      <a:pt x="19745" y="0"/>
                    </a:cubicBezTo>
                    <a:lnTo>
                      <a:pt x="97029" y="0"/>
                    </a:lnTo>
                    <a:cubicBezTo>
                      <a:pt x="99955" y="13"/>
                      <a:pt x="102843" y="706"/>
                      <a:pt x="105461" y="2021"/>
                    </a:cubicBezTo>
                    <a:cubicBezTo>
                      <a:pt x="108085" y="712"/>
                      <a:pt x="110973" y="19"/>
                      <a:pt x="113899" y="0"/>
                    </a:cubicBezTo>
                    <a:lnTo>
                      <a:pt x="262481" y="0"/>
                    </a:lnTo>
                    <a:cubicBezTo>
                      <a:pt x="265413" y="6"/>
                      <a:pt x="268301" y="693"/>
                      <a:pt x="270913" y="2021"/>
                    </a:cubicBezTo>
                    <a:cubicBezTo>
                      <a:pt x="273537" y="712"/>
                      <a:pt x="276425" y="19"/>
                      <a:pt x="279351" y="0"/>
                    </a:cubicBezTo>
                    <a:lnTo>
                      <a:pt x="356892" y="0"/>
                    </a:lnTo>
                    <a:cubicBezTo>
                      <a:pt x="362109" y="19"/>
                      <a:pt x="367114" y="2111"/>
                      <a:pt x="370797" y="5807"/>
                    </a:cubicBezTo>
                    <a:cubicBezTo>
                      <a:pt x="374480" y="9503"/>
                      <a:pt x="376547" y="14502"/>
                      <a:pt x="376547" y="19719"/>
                    </a:cubicBezTo>
                    <a:lnTo>
                      <a:pt x="376547" y="67845"/>
                    </a:lnTo>
                    <a:cubicBezTo>
                      <a:pt x="376534" y="70765"/>
                      <a:pt x="375866" y="73646"/>
                      <a:pt x="374609" y="76277"/>
                    </a:cubicBezTo>
                    <a:cubicBezTo>
                      <a:pt x="375854" y="78914"/>
                      <a:pt x="376515" y="81789"/>
                      <a:pt x="376547" y="84702"/>
                    </a:cubicBezTo>
                    <a:lnTo>
                      <a:pt x="376547" y="131481"/>
                    </a:lnTo>
                    <a:cubicBezTo>
                      <a:pt x="376534" y="134401"/>
                      <a:pt x="375866" y="137276"/>
                      <a:pt x="374609" y="139913"/>
                    </a:cubicBezTo>
                    <a:cubicBezTo>
                      <a:pt x="375854" y="142550"/>
                      <a:pt x="376515" y="145425"/>
                      <a:pt x="376547" y="148338"/>
                    </a:cubicBezTo>
                    <a:lnTo>
                      <a:pt x="376547" y="196548"/>
                    </a:lnTo>
                    <a:cubicBezTo>
                      <a:pt x="376515" y="199467"/>
                      <a:pt x="375854" y="202342"/>
                      <a:pt x="374609" y="204980"/>
                    </a:cubicBezTo>
                    <a:cubicBezTo>
                      <a:pt x="375866" y="207611"/>
                      <a:pt x="376534" y="210492"/>
                      <a:pt x="376547" y="213405"/>
                    </a:cubicBezTo>
                    <a:lnTo>
                      <a:pt x="376547" y="259850"/>
                    </a:lnTo>
                    <a:cubicBezTo>
                      <a:pt x="376515" y="262763"/>
                      <a:pt x="375854" y="265638"/>
                      <a:pt x="374609" y="268275"/>
                    </a:cubicBezTo>
                    <a:cubicBezTo>
                      <a:pt x="375866" y="270906"/>
                      <a:pt x="376534" y="273787"/>
                      <a:pt x="376547" y="276707"/>
                    </a:cubicBezTo>
                    <a:lnTo>
                      <a:pt x="376547" y="324833"/>
                    </a:lnTo>
                    <a:cubicBezTo>
                      <a:pt x="376547" y="330050"/>
                      <a:pt x="374480" y="335049"/>
                      <a:pt x="370797" y="338745"/>
                    </a:cubicBezTo>
                    <a:cubicBezTo>
                      <a:pt x="367114" y="342441"/>
                      <a:pt x="362109" y="344533"/>
                      <a:pt x="356892" y="344552"/>
                    </a:cubicBezTo>
                    <a:lnTo>
                      <a:pt x="279691" y="345566"/>
                    </a:lnTo>
                    <a:close/>
                  </a:path>
                </a:pathLst>
              </a:custGeom>
              <a:solidFill>
                <a:srgbClr val="FFFFFF"/>
              </a:solidFill>
              <a:ln w="6417" cap="flat">
                <a:noFill/>
                <a:prstDash val="solid"/>
                <a:miter/>
              </a:ln>
            </p:spPr>
            <p:txBody>
              <a:bodyPr rtlCol="0" anchor="ctr"/>
              <a:lstStyle/>
              <a:p>
                <a:endParaRPr lang="en-US" sz="810"/>
              </a:p>
            </p:txBody>
          </p:sp>
          <p:sp>
            <p:nvSpPr>
              <p:cNvPr id="666" name="Freeform: Shape 665">
                <a:extLst>
                  <a:ext uri="{FF2B5EF4-FFF2-40B4-BE49-F238E27FC236}">
                    <a16:creationId xmlns:a16="http://schemas.microsoft.com/office/drawing/2014/main" id="{E6E2468B-4E21-A2FF-1DD6-1F7BF9968005}"/>
                  </a:ext>
                </a:extLst>
              </p:cNvPr>
              <p:cNvSpPr/>
              <p:nvPr/>
            </p:nvSpPr>
            <p:spPr>
              <a:xfrm>
                <a:off x="2442264" y="2665919"/>
                <a:ext cx="385009" cy="354003"/>
              </a:xfrm>
              <a:custGeom>
                <a:avLst/>
                <a:gdLst>
                  <a:gd name="connsiteX0" fmla="*/ 361473 w 385009"/>
                  <a:gd name="connsiteY0" fmla="*/ 8437 h 354003"/>
                  <a:gd name="connsiteX1" fmla="*/ 367402 w 385009"/>
                  <a:gd name="connsiteY1" fmla="*/ 9618 h 354003"/>
                  <a:gd name="connsiteX2" fmla="*/ 372420 w 385009"/>
                  <a:gd name="connsiteY2" fmla="*/ 12986 h 354003"/>
                  <a:gd name="connsiteX3" fmla="*/ 375757 w 385009"/>
                  <a:gd name="connsiteY3" fmla="*/ 18017 h 354003"/>
                  <a:gd name="connsiteX4" fmla="*/ 376912 w 385009"/>
                  <a:gd name="connsiteY4" fmla="*/ 23946 h 354003"/>
                  <a:gd name="connsiteX5" fmla="*/ 376912 w 385009"/>
                  <a:gd name="connsiteY5" fmla="*/ 72073 h 354003"/>
                  <a:gd name="connsiteX6" fmla="*/ 374294 w 385009"/>
                  <a:gd name="connsiteY6" fmla="*/ 80498 h 354003"/>
                  <a:gd name="connsiteX7" fmla="*/ 376912 w 385009"/>
                  <a:gd name="connsiteY7" fmla="*/ 88930 h 354003"/>
                  <a:gd name="connsiteX8" fmla="*/ 376912 w 385009"/>
                  <a:gd name="connsiteY8" fmla="*/ 135708 h 354003"/>
                  <a:gd name="connsiteX9" fmla="*/ 374294 w 385009"/>
                  <a:gd name="connsiteY9" fmla="*/ 144134 h 354003"/>
                  <a:gd name="connsiteX10" fmla="*/ 376912 w 385009"/>
                  <a:gd name="connsiteY10" fmla="*/ 152566 h 354003"/>
                  <a:gd name="connsiteX11" fmla="*/ 376912 w 385009"/>
                  <a:gd name="connsiteY11" fmla="*/ 200775 h 354003"/>
                  <a:gd name="connsiteX12" fmla="*/ 374294 w 385009"/>
                  <a:gd name="connsiteY12" fmla="*/ 209201 h 354003"/>
                  <a:gd name="connsiteX13" fmla="*/ 376912 w 385009"/>
                  <a:gd name="connsiteY13" fmla="*/ 217632 h 354003"/>
                  <a:gd name="connsiteX14" fmla="*/ 376912 w 385009"/>
                  <a:gd name="connsiteY14" fmla="*/ 264071 h 354003"/>
                  <a:gd name="connsiteX15" fmla="*/ 374294 w 385009"/>
                  <a:gd name="connsiteY15" fmla="*/ 272503 h 354003"/>
                  <a:gd name="connsiteX16" fmla="*/ 376912 w 385009"/>
                  <a:gd name="connsiteY16" fmla="*/ 280928 h 354003"/>
                  <a:gd name="connsiteX17" fmla="*/ 376912 w 385009"/>
                  <a:gd name="connsiteY17" fmla="*/ 329054 h 354003"/>
                  <a:gd name="connsiteX18" fmla="*/ 376065 w 385009"/>
                  <a:gd name="connsiteY18" fmla="*/ 335292 h 354003"/>
                  <a:gd name="connsiteX19" fmla="*/ 372799 w 385009"/>
                  <a:gd name="connsiteY19" fmla="*/ 340675 h 354003"/>
                  <a:gd name="connsiteX20" fmla="*/ 367646 w 385009"/>
                  <a:gd name="connsiteY20" fmla="*/ 344307 h 354003"/>
                  <a:gd name="connsiteX21" fmla="*/ 361473 w 385009"/>
                  <a:gd name="connsiteY21" fmla="*/ 345578 h 354003"/>
                  <a:gd name="connsiteX22" fmla="*/ 283932 w 385009"/>
                  <a:gd name="connsiteY22" fmla="*/ 345578 h 354003"/>
                  <a:gd name="connsiteX23" fmla="*/ 275500 w 385009"/>
                  <a:gd name="connsiteY23" fmla="*/ 342960 h 354003"/>
                  <a:gd name="connsiteX24" fmla="*/ 267062 w 385009"/>
                  <a:gd name="connsiteY24" fmla="*/ 345578 h 354003"/>
                  <a:gd name="connsiteX25" fmla="*/ 118653 w 385009"/>
                  <a:gd name="connsiteY25" fmla="*/ 345578 h 354003"/>
                  <a:gd name="connsiteX26" fmla="*/ 110215 w 385009"/>
                  <a:gd name="connsiteY26" fmla="*/ 342960 h 354003"/>
                  <a:gd name="connsiteX27" fmla="*/ 101270 w 385009"/>
                  <a:gd name="connsiteY27" fmla="*/ 345578 h 354003"/>
                  <a:gd name="connsiteX28" fmla="*/ 23985 w 385009"/>
                  <a:gd name="connsiteY28" fmla="*/ 345578 h 354003"/>
                  <a:gd name="connsiteX29" fmla="*/ 13006 w 385009"/>
                  <a:gd name="connsiteY29" fmla="*/ 341035 h 354003"/>
                  <a:gd name="connsiteX30" fmla="*/ 8463 w 385009"/>
                  <a:gd name="connsiteY30" fmla="*/ 330068 h 354003"/>
                  <a:gd name="connsiteX31" fmla="*/ 8463 w 385009"/>
                  <a:gd name="connsiteY31" fmla="*/ 281942 h 354003"/>
                  <a:gd name="connsiteX32" fmla="*/ 11075 w 385009"/>
                  <a:gd name="connsiteY32" fmla="*/ 273510 h 354003"/>
                  <a:gd name="connsiteX33" fmla="*/ 8463 w 385009"/>
                  <a:gd name="connsiteY33" fmla="*/ 265085 h 354003"/>
                  <a:gd name="connsiteX34" fmla="*/ 8463 w 385009"/>
                  <a:gd name="connsiteY34" fmla="*/ 218306 h 354003"/>
                  <a:gd name="connsiteX35" fmla="*/ 11075 w 385009"/>
                  <a:gd name="connsiteY35" fmla="*/ 209874 h 354003"/>
                  <a:gd name="connsiteX36" fmla="*/ 8463 w 385009"/>
                  <a:gd name="connsiteY36" fmla="*/ 201449 h 354003"/>
                  <a:gd name="connsiteX37" fmla="*/ 8463 w 385009"/>
                  <a:gd name="connsiteY37" fmla="*/ 152899 h 354003"/>
                  <a:gd name="connsiteX38" fmla="*/ 11075 w 385009"/>
                  <a:gd name="connsiteY38" fmla="*/ 144474 h 354003"/>
                  <a:gd name="connsiteX39" fmla="*/ 8463 w 385009"/>
                  <a:gd name="connsiteY39" fmla="*/ 136042 h 354003"/>
                  <a:gd name="connsiteX40" fmla="*/ 8463 w 385009"/>
                  <a:gd name="connsiteY40" fmla="*/ 89263 h 354003"/>
                  <a:gd name="connsiteX41" fmla="*/ 11075 w 385009"/>
                  <a:gd name="connsiteY41" fmla="*/ 80838 h 354003"/>
                  <a:gd name="connsiteX42" fmla="*/ 8463 w 385009"/>
                  <a:gd name="connsiteY42" fmla="*/ 72406 h 354003"/>
                  <a:gd name="connsiteX43" fmla="*/ 8463 w 385009"/>
                  <a:gd name="connsiteY43" fmla="*/ 23946 h 354003"/>
                  <a:gd name="connsiteX44" fmla="*/ 13006 w 385009"/>
                  <a:gd name="connsiteY44" fmla="*/ 12980 h 354003"/>
                  <a:gd name="connsiteX45" fmla="*/ 23985 w 385009"/>
                  <a:gd name="connsiteY45" fmla="*/ 8437 h 354003"/>
                  <a:gd name="connsiteX46" fmla="*/ 101270 w 385009"/>
                  <a:gd name="connsiteY46" fmla="*/ 8437 h 354003"/>
                  <a:gd name="connsiteX47" fmla="*/ 109708 w 385009"/>
                  <a:gd name="connsiteY47" fmla="*/ 11049 h 354003"/>
                  <a:gd name="connsiteX48" fmla="*/ 118146 w 385009"/>
                  <a:gd name="connsiteY48" fmla="*/ 8437 h 354003"/>
                  <a:gd name="connsiteX49" fmla="*/ 266722 w 385009"/>
                  <a:gd name="connsiteY49" fmla="*/ 8437 h 354003"/>
                  <a:gd name="connsiteX50" fmla="*/ 275160 w 385009"/>
                  <a:gd name="connsiteY50" fmla="*/ 11049 h 354003"/>
                  <a:gd name="connsiteX51" fmla="*/ 283598 w 385009"/>
                  <a:gd name="connsiteY51" fmla="*/ 8437 h 354003"/>
                  <a:gd name="connsiteX52" fmla="*/ 361133 w 385009"/>
                  <a:gd name="connsiteY52" fmla="*/ 8437 h 354003"/>
                  <a:gd name="connsiteX53" fmla="*/ 361473 w 385009"/>
                  <a:gd name="connsiteY53" fmla="*/ 8437 h 354003"/>
                  <a:gd name="connsiteX54" fmla="*/ 361133 w 385009"/>
                  <a:gd name="connsiteY54" fmla="*/ 5 h 354003"/>
                  <a:gd name="connsiteX55" fmla="*/ 283932 w 385009"/>
                  <a:gd name="connsiteY55" fmla="*/ 5 h 354003"/>
                  <a:gd name="connsiteX56" fmla="*/ 275500 w 385009"/>
                  <a:gd name="connsiteY56" fmla="*/ 1609 h 354003"/>
                  <a:gd name="connsiteX57" fmla="*/ 267062 w 385009"/>
                  <a:gd name="connsiteY57" fmla="*/ 5 h 354003"/>
                  <a:gd name="connsiteX58" fmla="*/ 118653 w 385009"/>
                  <a:gd name="connsiteY58" fmla="*/ 5 h 354003"/>
                  <a:gd name="connsiteX59" fmla="*/ 110215 w 385009"/>
                  <a:gd name="connsiteY59" fmla="*/ 1609 h 354003"/>
                  <a:gd name="connsiteX60" fmla="*/ 101270 w 385009"/>
                  <a:gd name="connsiteY60" fmla="*/ 5 h 354003"/>
                  <a:gd name="connsiteX61" fmla="*/ 23985 w 385009"/>
                  <a:gd name="connsiteY61" fmla="*/ 5 h 354003"/>
                  <a:gd name="connsiteX62" fmla="*/ 7045 w 385009"/>
                  <a:gd name="connsiteY62" fmla="*/ 7019 h 354003"/>
                  <a:gd name="connsiteX63" fmla="*/ 25 w 385009"/>
                  <a:gd name="connsiteY63" fmla="*/ 23946 h 354003"/>
                  <a:gd name="connsiteX64" fmla="*/ 25 w 385009"/>
                  <a:gd name="connsiteY64" fmla="*/ 72073 h 354003"/>
                  <a:gd name="connsiteX65" fmla="*/ 1629 w 385009"/>
                  <a:gd name="connsiteY65" fmla="*/ 80498 h 354003"/>
                  <a:gd name="connsiteX66" fmla="*/ 25 w 385009"/>
                  <a:gd name="connsiteY66" fmla="*/ 88930 h 354003"/>
                  <a:gd name="connsiteX67" fmla="*/ 25 w 385009"/>
                  <a:gd name="connsiteY67" fmla="*/ 135708 h 354003"/>
                  <a:gd name="connsiteX68" fmla="*/ 1629 w 385009"/>
                  <a:gd name="connsiteY68" fmla="*/ 144134 h 354003"/>
                  <a:gd name="connsiteX69" fmla="*/ 25 w 385009"/>
                  <a:gd name="connsiteY69" fmla="*/ 152566 h 354003"/>
                  <a:gd name="connsiteX70" fmla="*/ 25 w 385009"/>
                  <a:gd name="connsiteY70" fmla="*/ 200775 h 354003"/>
                  <a:gd name="connsiteX71" fmla="*/ 1629 w 385009"/>
                  <a:gd name="connsiteY71" fmla="*/ 209201 h 354003"/>
                  <a:gd name="connsiteX72" fmla="*/ 25 w 385009"/>
                  <a:gd name="connsiteY72" fmla="*/ 217632 h 354003"/>
                  <a:gd name="connsiteX73" fmla="*/ 25 w 385009"/>
                  <a:gd name="connsiteY73" fmla="*/ 263987 h 354003"/>
                  <a:gd name="connsiteX74" fmla="*/ 1629 w 385009"/>
                  <a:gd name="connsiteY74" fmla="*/ 272413 h 354003"/>
                  <a:gd name="connsiteX75" fmla="*/ 25 w 385009"/>
                  <a:gd name="connsiteY75" fmla="*/ 280845 h 354003"/>
                  <a:gd name="connsiteX76" fmla="*/ 25 w 385009"/>
                  <a:gd name="connsiteY76" fmla="*/ 328971 h 354003"/>
                  <a:gd name="connsiteX77" fmla="*/ 1527 w 385009"/>
                  <a:gd name="connsiteY77" fmla="*/ 338468 h 354003"/>
                  <a:gd name="connsiteX78" fmla="*/ 6641 w 385009"/>
                  <a:gd name="connsiteY78" fmla="*/ 346611 h 354003"/>
                  <a:gd name="connsiteX79" fmla="*/ 14559 w 385009"/>
                  <a:gd name="connsiteY79" fmla="*/ 352084 h 354003"/>
                  <a:gd name="connsiteX80" fmla="*/ 23985 w 385009"/>
                  <a:gd name="connsiteY80" fmla="*/ 354003 h 354003"/>
                  <a:gd name="connsiteX81" fmla="*/ 101270 w 385009"/>
                  <a:gd name="connsiteY81" fmla="*/ 354003 h 354003"/>
                  <a:gd name="connsiteX82" fmla="*/ 109708 w 385009"/>
                  <a:gd name="connsiteY82" fmla="*/ 352399 h 354003"/>
                  <a:gd name="connsiteX83" fmla="*/ 118146 w 385009"/>
                  <a:gd name="connsiteY83" fmla="*/ 354003 h 354003"/>
                  <a:gd name="connsiteX84" fmla="*/ 266722 w 385009"/>
                  <a:gd name="connsiteY84" fmla="*/ 354003 h 354003"/>
                  <a:gd name="connsiteX85" fmla="*/ 275160 w 385009"/>
                  <a:gd name="connsiteY85" fmla="*/ 352399 h 354003"/>
                  <a:gd name="connsiteX86" fmla="*/ 283598 w 385009"/>
                  <a:gd name="connsiteY86" fmla="*/ 354003 h 354003"/>
                  <a:gd name="connsiteX87" fmla="*/ 361133 w 385009"/>
                  <a:gd name="connsiteY87" fmla="*/ 354003 h 354003"/>
                  <a:gd name="connsiteX88" fmla="*/ 378022 w 385009"/>
                  <a:gd name="connsiteY88" fmla="*/ 346964 h 354003"/>
                  <a:gd name="connsiteX89" fmla="*/ 385010 w 385009"/>
                  <a:gd name="connsiteY89" fmla="*/ 330068 h 354003"/>
                  <a:gd name="connsiteX90" fmla="*/ 385010 w 385009"/>
                  <a:gd name="connsiteY90" fmla="*/ 281942 h 354003"/>
                  <a:gd name="connsiteX91" fmla="*/ 383406 w 385009"/>
                  <a:gd name="connsiteY91" fmla="*/ 273510 h 354003"/>
                  <a:gd name="connsiteX92" fmla="*/ 385010 w 385009"/>
                  <a:gd name="connsiteY92" fmla="*/ 265085 h 354003"/>
                  <a:gd name="connsiteX93" fmla="*/ 385010 w 385009"/>
                  <a:gd name="connsiteY93" fmla="*/ 218306 h 354003"/>
                  <a:gd name="connsiteX94" fmla="*/ 383406 w 385009"/>
                  <a:gd name="connsiteY94" fmla="*/ 209874 h 354003"/>
                  <a:gd name="connsiteX95" fmla="*/ 385010 w 385009"/>
                  <a:gd name="connsiteY95" fmla="*/ 201449 h 354003"/>
                  <a:gd name="connsiteX96" fmla="*/ 385010 w 385009"/>
                  <a:gd name="connsiteY96" fmla="*/ 152899 h 354003"/>
                  <a:gd name="connsiteX97" fmla="*/ 383406 w 385009"/>
                  <a:gd name="connsiteY97" fmla="*/ 144474 h 354003"/>
                  <a:gd name="connsiteX98" fmla="*/ 385010 w 385009"/>
                  <a:gd name="connsiteY98" fmla="*/ 136042 h 354003"/>
                  <a:gd name="connsiteX99" fmla="*/ 385010 w 385009"/>
                  <a:gd name="connsiteY99" fmla="*/ 89263 h 354003"/>
                  <a:gd name="connsiteX100" fmla="*/ 383406 w 385009"/>
                  <a:gd name="connsiteY100" fmla="*/ 80838 h 354003"/>
                  <a:gd name="connsiteX101" fmla="*/ 385010 w 385009"/>
                  <a:gd name="connsiteY101" fmla="*/ 72406 h 354003"/>
                  <a:gd name="connsiteX102" fmla="*/ 385010 w 385009"/>
                  <a:gd name="connsiteY102" fmla="*/ 23946 h 354003"/>
                  <a:gd name="connsiteX103" fmla="*/ 378144 w 385009"/>
                  <a:gd name="connsiteY103" fmla="*/ 7166 h 354003"/>
                  <a:gd name="connsiteX104" fmla="*/ 361473 w 385009"/>
                  <a:gd name="connsiteY104" fmla="*/ 5 h 354003"/>
                  <a:gd name="connsiteX105" fmla="*/ 361133 w 385009"/>
                  <a:gd name="connsiteY105" fmla="*/ 5 h 35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85009" h="354003">
                    <a:moveTo>
                      <a:pt x="361473" y="8437"/>
                    </a:moveTo>
                    <a:cubicBezTo>
                      <a:pt x="363507" y="8437"/>
                      <a:pt x="365522" y="8835"/>
                      <a:pt x="367402" y="9618"/>
                    </a:cubicBezTo>
                    <a:cubicBezTo>
                      <a:pt x="369276" y="10400"/>
                      <a:pt x="370983" y="11543"/>
                      <a:pt x="372420" y="12986"/>
                    </a:cubicBezTo>
                    <a:cubicBezTo>
                      <a:pt x="373851" y="14424"/>
                      <a:pt x="374987" y="16137"/>
                      <a:pt x="375757" y="18017"/>
                    </a:cubicBezTo>
                    <a:cubicBezTo>
                      <a:pt x="376533" y="19897"/>
                      <a:pt x="376925" y="21912"/>
                      <a:pt x="376912" y="23946"/>
                    </a:cubicBezTo>
                    <a:lnTo>
                      <a:pt x="376912" y="72073"/>
                    </a:lnTo>
                    <a:cubicBezTo>
                      <a:pt x="376905" y="75076"/>
                      <a:pt x="375994" y="78015"/>
                      <a:pt x="374294" y="80498"/>
                    </a:cubicBezTo>
                    <a:cubicBezTo>
                      <a:pt x="375994" y="82981"/>
                      <a:pt x="376905" y="85920"/>
                      <a:pt x="376912" y="88930"/>
                    </a:cubicBezTo>
                    <a:lnTo>
                      <a:pt x="376912" y="135708"/>
                    </a:lnTo>
                    <a:cubicBezTo>
                      <a:pt x="376905" y="138712"/>
                      <a:pt x="375994" y="141651"/>
                      <a:pt x="374294" y="144134"/>
                    </a:cubicBezTo>
                    <a:cubicBezTo>
                      <a:pt x="375981" y="146624"/>
                      <a:pt x="376886" y="149556"/>
                      <a:pt x="376912" y="152566"/>
                    </a:cubicBezTo>
                    <a:lnTo>
                      <a:pt x="376912" y="200775"/>
                    </a:lnTo>
                    <a:cubicBezTo>
                      <a:pt x="376886" y="203778"/>
                      <a:pt x="375981" y="206711"/>
                      <a:pt x="374294" y="209201"/>
                    </a:cubicBezTo>
                    <a:cubicBezTo>
                      <a:pt x="375994" y="211684"/>
                      <a:pt x="376905" y="214623"/>
                      <a:pt x="376912" y="217632"/>
                    </a:cubicBezTo>
                    <a:lnTo>
                      <a:pt x="376912" y="264071"/>
                    </a:lnTo>
                    <a:cubicBezTo>
                      <a:pt x="376905" y="267081"/>
                      <a:pt x="375994" y="270013"/>
                      <a:pt x="374294" y="272503"/>
                    </a:cubicBezTo>
                    <a:cubicBezTo>
                      <a:pt x="375994" y="274986"/>
                      <a:pt x="376905" y="277919"/>
                      <a:pt x="376912" y="280928"/>
                    </a:cubicBezTo>
                    <a:lnTo>
                      <a:pt x="376912" y="329054"/>
                    </a:lnTo>
                    <a:cubicBezTo>
                      <a:pt x="377059" y="331172"/>
                      <a:pt x="376777" y="333296"/>
                      <a:pt x="376065" y="335292"/>
                    </a:cubicBezTo>
                    <a:cubicBezTo>
                      <a:pt x="375359" y="337294"/>
                      <a:pt x="374242" y="339129"/>
                      <a:pt x="372799" y="340675"/>
                    </a:cubicBezTo>
                    <a:cubicBezTo>
                      <a:pt x="371348" y="342228"/>
                      <a:pt x="369590" y="343460"/>
                      <a:pt x="367646" y="344307"/>
                    </a:cubicBezTo>
                    <a:cubicBezTo>
                      <a:pt x="365695" y="345148"/>
                      <a:pt x="363597" y="345578"/>
                      <a:pt x="361473" y="345578"/>
                    </a:cubicBezTo>
                    <a:lnTo>
                      <a:pt x="283932" y="345578"/>
                    </a:lnTo>
                    <a:cubicBezTo>
                      <a:pt x="280922" y="345552"/>
                      <a:pt x="277990" y="344647"/>
                      <a:pt x="275500" y="342960"/>
                    </a:cubicBezTo>
                    <a:cubicBezTo>
                      <a:pt x="273010" y="344660"/>
                      <a:pt x="270071" y="345571"/>
                      <a:pt x="267062" y="345578"/>
                    </a:cubicBezTo>
                    <a:lnTo>
                      <a:pt x="118653" y="345578"/>
                    </a:lnTo>
                    <a:cubicBezTo>
                      <a:pt x="115637" y="345571"/>
                      <a:pt x="112698" y="344660"/>
                      <a:pt x="110215" y="342960"/>
                    </a:cubicBezTo>
                    <a:cubicBezTo>
                      <a:pt x="107584" y="344756"/>
                      <a:pt x="104453" y="345674"/>
                      <a:pt x="101270" y="345578"/>
                    </a:cubicBezTo>
                    <a:lnTo>
                      <a:pt x="23985" y="345578"/>
                    </a:lnTo>
                    <a:cubicBezTo>
                      <a:pt x="19872" y="345578"/>
                      <a:pt x="15920" y="343941"/>
                      <a:pt x="13006" y="341035"/>
                    </a:cubicBezTo>
                    <a:cubicBezTo>
                      <a:pt x="10099" y="338121"/>
                      <a:pt x="8463" y="334181"/>
                      <a:pt x="8463" y="330068"/>
                    </a:cubicBezTo>
                    <a:lnTo>
                      <a:pt x="8463" y="281942"/>
                    </a:lnTo>
                    <a:cubicBezTo>
                      <a:pt x="8534" y="278945"/>
                      <a:pt x="9439" y="276026"/>
                      <a:pt x="11075" y="273510"/>
                    </a:cubicBezTo>
                    <a:cubicBezTo>
                      <a:pt x="9419" y="271008"/>
                      <a:pt x="8508" y="268081"/>
                      <a:pt x="8463" y="265085"/>
                    </a:cubicBezTo>
                    <a:lnTo>
                      <a:pt x="8463" y="218306"/>
                    </a:lnTo>
                    <a:cubicBezTo>
                      <a:pt x="8470" y="215297"/>
                      <a:pt x="9381" y="212358"/>
                      <a:pt x="11075" y="209874"/>
                    </a:cubicBezTo>
                    <a:cubicBezTo>
                      <a:pt x="9394" y="207385"/>
                      <a:pt x="8482" y="204452"/>
                      <a:pt x="8463" y="201449"/>
                    </a:cubicBezTo>
                    <a:lnTo>
                      <a:pt x="8463" y="152899"/>
                    </a:lnTo>
                    <a:cubicBezTo>
                      <a:pt x="8482" y="149896"/>
                      <a:pt x="9394" y="146964"/>
                      <a:pt x="11075" y="144474"/>
                    </a:cubicBezTo>
                    <a:cubicBezTo>
                      <a:pt x="9381" y="141991"/>
                      <a:pt x="8470" y="139052"/>
                      <a:pt x="8463" y="136042"/>
                    </a:cubicBezTo>
                    <a:lnTo>
                      <a:pt x="8463" y="89263"/>
                    </a:lnTo>
                    <a:cubicBezTo>
                      <a:pt x="8470" y="86260"/>
                      <a:pt x="9381" y="83321"/>
                      <a:pt x="11075" y="80838"/>
                    </a:cubicBezTo>
                    <a:cubicBezTo>
                      <a:pt x="9381" y="78355"/>
                      <a:pt x="8470" y="75416"/>
                      <a:pt x="8463" y="72406"/>
                    </a:cubicBezTo>
                    <a:lnTo>
                      <a:pt x="8463" y="23946"/>
                    </a:lnTo>
                    <a:cubicBezTo>
                      <a:pt x="8463" y="19833"/>
                      <a:pt x="10099" y="15887"/>
                      <a:pt x="13006" y="12980"/>
                    </a:cubicBezTo>
                    <a:cubicBezTo>
                      <a:pt x="15920" y="10067"/>
                      <a:pt x="19872" y="8437"/>
                      <a:pt x="23985" y="8437"/>
                    </a:cubicBezTo>
                    <a:lnTo>
                      <a:pt x="101270" y="8437"/>
                    </a:lnTo>
                    <a:cubicBezTo>
                      <a:pt x="104279" y="8443"/>
                      <a:pt x="107218" y="9354"/>
                      <a:pt x="109708" y="11049"/>
                    </a:cubicBezTo>
                    <a:cubicBezTo>
                      <a:pt x="112191" y="9354"/>
                      <a:pt x="115137" y="8443"/>
                      <a:pt x="118146" y="8437"/>
                    </a:cubicBezTo>
                    <a:lnTo>
                      <a:pt x="266722" y="8437"/>
                    </a:lnTo>
                    <a:cubicBezTo>
                      <a:pt x="269731" y="8443"/>
                      <a:pt x="272670" y="9354"/>
                      <a:pt x="275160" y="11049"/>
                    </a:cubicBezTo>
                    <a:cubicBezTo>
                      <a:pt x="277650" y="9367"/>
                      <a:pt x="280589" y="8456"/>
                      <a:pt x="283598" y="8437"/>
                    </a:cubicBezTo>
                    <a:lnTo>
                      <a:pt x="361133" y="8437"/>
                    </a:lnTo>
                    <a:lnTo>
                      <a:pt x="361473" y="8437"/>
                    </a:lnTo>
                    <a:close/>
                    <a:moveTo>
                      <a:pt x="361133" y="5"/>
                    </a:moveTo>
                    <a:lnTo>
                      <a:pt x="283932" y="5"/>
                    </a:lnTo>
                    <a:cubicBezTo>
                      <a:pt x="281044" y="12"/>
                      <a:pt x="278182" y="557"/>
                      <a:pt x="275500" y="1609"/>
                    </a:cubicBezTo>
                    <a:cubicBezTo>
                      <a:pt x="272811" y="551"/>
                      <a:pt x="269949" y="5"/>
                      <a:pt x="267062" y="5"/>
                    </a:cubicBezTo>
                    <a:lnTo>
                      <a:pt x="118653" y="5"/>
                    </a:lnTo>
                    <a:cubicBezTo>
                      <a:pt x="115766" y="5"/>
                      <a:pt x="112897" y="551"/>
                      <a:pt x="110215" y="1609"/>
                    </a:cubicBezTo>
                    <a:cubicBezTo>
                      <a:pt x="107372" y="486"/>
                      <a:pt x="104331" y="-59"/>
                      <a:pt x="101270" y="5"/>
                    </a:cubicBezTo>
                    <a:lnTo>
                      <a:pt x="23985" y="5"/>
                    </a:lnTo>
                    <a:cubicBezTo>
                      <a:pt x="17633" y="5"/>
                      <a:pt x="11537" y="2527"/>
                      <a:pt x="7045" y="7019"/>
                    </a:cubicBezTo>
                    <a:cubicBezTo>
                      <a:pt x="2547" y="11511"/>
                      <a:pt x="25" y="17594"/>
                      <a:pt x="25" y="23946"/>
                    </a:cubicBezTo>
                    <a:lnTo>
                      <a:pt x="25" y="72073"/>
                    </a:lnTo>
                    <a:cubicBezTo>
                      <a:pt x="25" y="74954"/>
                      <a:pt x="571" y="77816"/>
                      <a:pt x="1629" y="80498"/>
                    </a:cubicBezTo>
                    <a:cubicBezTo>
                      <a:pt x="571" y="83180"/>
                      <a:pt x="25" y="86042"/>
                      <a:pt x="25" y="88930"/>
                    </a:cubicBezTo>
                    <a:lnTo>
                      <a:pt x="25" y="135708"/>
                    </a:lnTo>
                    <a:cubicBezTo>
                      <a:pt x="25" y="138590"/>
                      <a:pt x="571" y="141452"/>
                      <a:pt x="1629" y="144134"/>
                    </a:cubicBezTo>
                    <a:cubicBezTo>
                      <a:pt x="571" y="146823"/>
                      <a:pt x="31" y="149678"/>
                      <a:pt x="25" y="152566"/>
                    </a:cubicBezTo>
                    <a:lnTo>
                      <a:pt x="25" y="200775"/>
                    </a:lnTo>
                    <a:cubicBezTo>
                      <a:pt x="31" y="203656"/>
                      <a:pt x="571" y="206518"/>
                      <a:pt x="1629" y="209201"/>
                    </a:cubicBezTo>
                    <a:cubicBezTo>
                      <a:pt x="571" y="211883"/>
                      <a:pt x="25" y="214745"/>
                      <a:pt x="25" y="217632"/>
                    </a:cubicBezTo>
                    <a:lnTo>
                      <a:pt x="25" y="263987"/>
                    </a:lnTo>
                    <a:cubicBezTo>
                      <a:pt x="64" y="266869"/>
                      <a:pt x="609" y="269724"/>
                      <a:pt x="1629" y="272413"/>
                    </a:cubicBezTo>
                    <a:cubicBezTo>
                      <a:pt x="615" y="275114"/>
                      <a:pt x="76" y="277963"/>
                      <a:pt x="25" y="280845"/>
                    </a:cubicBezTo>
                    <a:lnTo>
                      <a:pt x="25" y="328971"/>
                    </a:lnTo>
                    <a:cubicBezTo>
                      <a:pt x="-123" y="332205"/>
                      <a:pt x="384" y="335439"/>
                      <a:pt x="1527" y="338468"/>
                    </a:cubicBezTo>
                    <a:cubicBezTo>
                      <a:pt x="2662" y="341497"/>
                      <a:pt x="4401" y="344269"/>
                      <a:pt x="6641" y="346611"/>
                    </a:cubicBezTo>
                    <a:cubicBezTo>
                      <a:pt x="8880" y="348947"/>
                      <a:pt x="11575" y="350814"/>
                      <a:pt x="14559" y="352084"/>
                    </a:cubicBezTo>
                    <a:cubicBezTo>
                      <a:pt x="17537" y="353355"/>
                      <a:pt x="20745" y="354010"/>
                      <a:pt x="23985" y="354003"/>
                    </a:cubicBezTo>
                    <a:lnTo>
                      <a:pt x="101270" y="354003"/>
                    </a:lnTo>
                    <a:cubicBezTo>
                      <a:pt x="104157" y="354003"/>
                      <a:pt x="107019" y="353464"/>
                      <a:pt x="109708" y="352399"/>
                    </a:cubicBezTo>
                    <a:cubicBezTo>
                      <a:pt x="112397" y="353464"/>
                      <a:pt x="115259" y="354003"/>
                      <a:pt x="118146" y="354003"/>
                    </a:cubicBezTo>
                    <a:lnTo>
                      <a:pt x="266722" y="354003"/>
                    </a:lnTo>
                    <a:cubicBezTo>
                      <a:pt x="269609" y="354003"/>
                      <a:pt x="272471" y="353464"/>
                      <a:pt x="275160" y="352399"/>
                    </a:cubicBezTo>
                    <a:cubicBezTo>
                      <a:pt x="277849" y="353458"/>
                      <a:pt x="280711" y="353997"/>
                      <a:pt x="283598" y="354003"/>
                    </a:cubicBezTo>
                    <a:lnTo>
                      <a:pt x="361133" y="354003"/>
                    </a:lnTo>
                    <a:cubicBezTo>
                      <a:pt x="367473" y="353984"/>
                      <a:pt x="373549" y="351449"/>
                      <a:pt x="378022" y="346964"/>
                    </a:cubicBezTo>
                    <a:cubicBezTo>
                      <a:pt x="382501" y="342478"/>
                      <a:pt x="385010" y="336402"/>
                      <a:pt x="385010" y="330068"/>
                    </a:cubicBezTo>
                    <a:lnTo>
                      <a:pt x="385010" y="281942"/>
                    </a:lnTo>
                    <a:cubicBezTo>
                      <a:pt x="385010" y="279054"/>
                      <a:pt x="384471" y="276192"/>
                      <a:pt x="383406" y="273510"/>
                    </a:cubicBezTo>
                    <a:cubicBezTo>
                      <a:pt x="384471" y="270828"/>
                      <a:pt x="385010" y="267966"/>
                      <a:pt x="385010" y="265085"/>
                    </a:cubicBezTo>
                    <a:lnTo>
                      <a:pt x="385010" y="218306"/>
                    </a:lnTo>
                    <a:cubicBezTo>
                      <a:pt x="385010" y="215419"/>
                      <a:pt x="384471" y="212563"/>
                      <a:pt x="383406" y="209874"/>
                    </a:cubicBezTo>
                    <a:cubicBezTo>
                      <a:pt x="384464" y="207192"/>
                      <a:pt x="385003" y="204330"/>
                      <a:pt x="385010" y="201449"/>
                    </a:cubicBezTo>
                    <a:lnTo>
                      <a:pt x="385010" y="152899"/>
                    </a:lnTo>
                    <a:cubicBezTo>
                      <a:pt x="385003" y="150018"/>
                      <a:pt x="384464" y="147156"/>
                      <a:pt x="383406" y="144474"/>
                    </a:cubicBezTo>
                    <a:cubicBezTo>
                      <a:pt x="384471" y="141785"/>
                      <a:pt x="385010" y="138930"/>
                      <a:pt x="385010" y="136042"/>
                    </a:cubicBezTo>
                    <a:lnTo>
                      <a:pt x="385010" y="89263"/>
                    </a:lnTo>
                    <a:cubicBezTo>
                      <a:pt x="385010" y="86382"/>
                      <a:pt x="384471" y="83520"/>
                      <a:pt x="383406" y="80838"/>
                    </a:cubicBezTo>
                    <a:cubicBezTo>
                      <a:pt x="384471" y="78156"/>
                      <a:pt x="385010" y="75294"/>
                      <a:pt x="385010" y="72406"/>
                    </a:cubicBezTo>
                    <a:lnTo>
                      <a:pt x="385010" y="23946"/>
                    </a:lnTo>
                    <a:cubicBezTo>
                      <a:pt x="385010" y="17671"/>
                      <a:pt x="382546" y="11645"/>
                      <a:pt x="378144" y="7166"/>
                    </a:cubicBezTo>
                    <a:cubicBezTo>
                      <a:pt x="373742" y="2687"/>
                      <a:pt x="367755" y="121"/>
                      <a:pt x="361473" y="5"/>
                    </a:cubicBezTo>
                    <a:lnTo>
                      <a:pt x="361133" y="5"/>
                    </a:lnTo>
                    <a:close/>
                  </a:path>
                </a:pathLst>
              </a:custGeom>
              <a:solidFill>
                <a:srgbClr val="FFFFFF"/>
              </a:solidFill>
              <a:ln w="6417" cap="flat">
                <a:noFill/>
                <a:prstDash val="solid"/>
                <a:miter/>
              </a:ln>
            </p:spPr>
            <p:txBody>
              <a:bodyPr rtlCol="0" anchor="ctr"/>
              <a:lstStyle/>
              <a:p>
                <a:endParaRPr lang="en-US" sz="810"/>
              </a:p>
            </p:txBody>
          </p:sp>
          <p:sp>
            <p:nvSpPr>
              <p:cNvPr id="667" name="Freeform: Shape 666">
                <a:extLst>
                  <a:ext uri="{FF2B5EF4-FFF2-40B4-BE49-F238E27FC236}">
                    <a16:creationId xmlns:a16="http://schemas.microsoft.com/office/drawing/2014/main" id="{9F06A285-9BCB-F74A-6DD0-EB7DD5F4535A}"/>
                  </a:ext>
                </a:extLst>
              </p:cNvPr>
              <p:cNvSpPr/>
              <p:nvPr/>
            </p:nvSpPr>
            <p:spPr>
              <a:xfrm>
                <a:off x="2450688" y="2674361"/>
                <a:ext cx="368488" cy="337142"/>
              </a:xfrm>
              <a:custGeom>
                <a:avLst/>
                <a:gdLst>
                  <a:gd name="connsiteX0" fmla="*/ 368488 w 368488"/>
                  <a:gd name="connsiteY0" fmla="*/ 15511 h 337142"/>
                  <a:gd name="connsiteX1" fmla="*/ 367340 w 368488"/>
                  <a:gd name="connsiteY1" fmla="*/ 9588 h 337142"/>
                  <a:gd name="connsiteX2" fmla="*/ 363997 w 368488"/>
                  <a:gd name="connsiteY2" fmla="*/ 4551 h 337142"/>
                  <a:gd name="connsiteX3" fmla="*/ 358979 w 368488"/>
                  <a:gd name="connsiteY3" fmla="*/ 1188 h 337142"/>
                  <a:gd name="connsiteX4" fmla="*/ 353049 w 368488"/>
                  <a:gd name="connsiteY4" fmla="*/ 8 h 337142"/>
                  <a:gd name="connsiteX5" fmla="*/ 275508 w 368488"/>
                  <a:gd name="connsiteY5" fmla="*/ 8 h 337142"/>
                  <a:gd name="connsiteX6" fmla="*/ 267077 w 368488"/>
                  <a:gd name="connsiteY6" fmla="*/ 2619 h 337142"/>
                  <a:gd name="connsiteX7" fmla="*/ 258639 w 368488"/>
                  <a:gd name="connsiteY7" fmla="*/ 8 h 337142"/>
                  <a:gd name="connsiteX8" fmla="*/ 110230 w 368488"/>
                  <a:gd name="connsiteY8" fmla="*/ 8 h 337142"/>
                  <a:gd name="connsiteX9" fmla="*/ 101792 w 368488"/>
                  <a:gd name="connsiteY9" fmla="*/ 2619 h 337142"/>
                  <a:gd name="connsiteX10" fmla="*/ 92847 w 368488"/>
                  <a:gd name="connsiteY10" fmla="*/ 8 h 337142"/>
                  <a:gd name="connsiteX11" fmla="*/ 15562 w 368488"/>
                  <a:gd name="connsiteY11" fmla="*/ 8 h 337142"/>
                  <a:gd name="connsiteX12" fmla="*/ 4589 w 368488"/>
                  <a:gd name="connsiteY12" fmla="*/ 4544 h 337142"/>
                  <a:gd name="connsiteX13" fmla="*/ 40 w 368488"/>
                  <a:gd name="connsiteY13" fmla="*/ 15511 h 337142"/>
                  <a:gd name="connsiteX14" fmla="*/ 40 w 368488"/>
                  <a:gd name="connsiteY14" fmla="*/ 63637 h 337142"/>
                  <a:gd name="connsiteX15" fmla="*/ 2658 w 368488"/>
                  <a:gd name="connsiteY15" fmla="*/ 72069 h 337142"/>
                  <a:gd name="connsiteX16" fmla="*/ 40 w 368488"/>
                  <a:gd name="connsiteY16" fmla="*/ 80494 h 337142"/>
                  <a:gd name="connsiteX17" fmla="*/ 40 w 368488"/>
                  <a:gd name="connsiteY17" fmla="*/ 127273 h 337142"/>
                  <a:gd name="connsiteX18" fmla="*/ 2658 w 368488"/>
                  <a:gd name="connsiteY18" fmla="*/ 135705 h 337142"/>
                  <a:gd name="connsiteX19" fmla="*/ 40 w 368488"/>
                  <a:gd name="connsiteY19" fmla="*/ 144130 h 337142"/>
                  <a:gd name="connsiteX20" fmla="*/ 40 w 368488"/>
                  <a:gd name="connsiteY20" fmla="*/ 192340 h 337142"/>
                  <a:gd name="connsiteX21" fmla="*/ 2658 w 368488"/>
                  <a:gd name="connsiteY21" fmla="*/ 200772 h 337142"/>
                  <a:gd name="connsiteX22" fmla="*/ 40 w 368488"/>
                  <a:gd name="connsiteY22" fmla="*/ 209197 h 337142"/>
                  <a:gd name="connsiteX23" fmla="*/ 40 w 368488"/>
                  <a:gd name="connsiteY23" fmla="*/ 255558 h 337142"/>
                  <a:gd name="connsiteX24" fmla="*/ 2658 w 368488"/>
                  <a:gd name="connsiteY24" fmla="*/ 263984 h 337142"/>
                  <a:gd name="connsiteX25" fmla="*/ 40 w 368488"/>
                  <a:gd name="connsiteY25" fmla="*/ 272416 h 337142"/>
                  <a:gd name="connsiteX26" fmla="*/ 40 w 368488"/>
                  <a:gd name="connsiteY26" fmla="*/ 320542 h 337142"/>
                  <a:gd name="connsiteX27" fmla="*/ 893 w 368488"/>
                  <a:gd name="connsiteY27" fmla="*/ 326811 h 337142"/>
                  <a:gd name="connsiteX28" fmla="*/ 4179 w 368488"/>
                  <a:gd name="connsiteY28" fmla="*/ 332220 h 337142"/>
                  <a:gd name="connsiteX29" fmla="*/ 9357 w 368488"/>
                  <a:gd name="connsiteY29" fmla="*/ 335865 h 337142"/>
                  <a:gd name="connsiteX30" fmla="*/ 15562 w 368488"/>
                  <a:gd name="connsiteY30" fmla="*/ 337142 h 337142"/>
                  <a:gd name="connsiteX31" fmla="*/ 92847 w 368488"/>
                  <a:gd name="connsiteY31" fmla="*/ 337142 h 337142"/>
                  <a:gd name="connsiteX32" fmla="*/ 101285 w 368488"/>
                  <a:gd name="connsiteY32" fmla="*/ 334531 h 337142"/>
                  <a:gd name="connsiteX33" fmla="*/ 109723 w 368488"/>
                  <a:gd name="connsiteY33" fmla="*/ 337142 h 337142"/>
                  <a:gd name="connsiteX34" fmla="*/ 258298 w 368488"/>
                  <a:gd name="connsiteY34" fmla="*/ 337142 h 337142"/>
                  <a:gd name="connsiteX35" fmla="*/ 266737 w 368488"/>
                  <a:gd name="connsiteY35" fmla="*/ 334531 h 337142"/>
                  <a:gd name="connsiteX36" fmla="*/ 275175 w 368488"/>
                  <a:gd name="connsiteY36" fmla="*/ 337142 h 337142"/>
                  <a:gd name="connsiteX37" fmla="*/ 352709 w 368488"/>
                  <a:gd name="connsiteY37" fmla="*/ 337142 h 337142"/>
                  <a:gd name="connsiteX38" fmla="*/ 358639 w 368488"/>
                  <a:gd name="connsiteY38" fmla="*/ 335962 h 337142"/>
                  <a:gd name="connsiteX39" fmla="*/ 363657 w 368488"/>
                  <a:gd name="connsiteY39" fmla="*/ 332599 h 337142"/>
                  <a:gd name="connsiteX40" fmla="*/ 367000 w 368488"/>
                  <a:gd name="connsiteY40" fmla="*/ 327562 h 337142"/>
                  <a:gd name="connsiteX41" fmla="*/ 368148 w 368488"/>
                  <a:gd name="connsiteY41" fmla="*/ 321633 h 337142"/>
                  <a:gd name="connsiteX42" fmla="*/ 368148 w 368488"/>
                  <a:gd name="connsiteY42" fmla="*/ 273506 h 337142"/>
                  <a:gd name="connsiteX43" fmla="*/ 365537 w 368488"/>
                  <a:gd name="connsiteY43" fmla="*/ 265081 h 337142"/>
                  <a:gd name="connsiteX44" fmla="*/ 368148 w 368488"/>
                  <a:gd name="connsiteY44" fmla="*/ 256649 h 337142"/>
                  <a:gd name="connsiteX45" fmla="*/ 368148 w 368488"/>
                  <a:gd name="connsiteY45" fmla="*/ 209877 h 337142"/>
                  <a:gd name="connsiteX46" fmla="*/ 365537 w 368488"/>
                  <a:gd name="connsiteY46" fmla="*/ 201445 h 337142"/>
                  <a:gd name="connsiteX47" fmla="*/ 368148 w 368488"/>
                  <a:gd name="connsiteY47" fmla="*/ 193020 h 337142"/>
                  <a:gd name="connsiteX48" fmla="*/ 368148 w 368488"/>
                  <a:gd name="connsiteY48" fmla="*/ 144470 h 337142"/>
                  <a:gd name="connsiteX49" fmla="*/ 365537 w 368488"/>
                  <a:gd name="connsiteY49" fmla="*/ 136038 h 337142"/>
                  <a:gd name="connsiteX50" fmla="*/ 368148 w 368488"/>
                  <a:gd name="connsiteY50" fmla="*/ 127613 h 337142"/>
                  <a:gd name="connsiteX51" fmla="*/ 368148 w 368488"/>
                  <a:gd name="connsiteY51" fmla="*/ 80834 h 337142"/>
                  <a:gd name="connsiteX52" fmla="*/ 365537 w 368488"/>
                  <a:gd name="connsiteY52" fmla="*/ 72403 h 337142"/>
                  <a:gd name="connsiteX53" fmla="*/ 368148 w 368488"/>
                  <a:gd name="connsiteY53" fmla="*/ 63977 h 337142"/>
                  <a:gd name="connsiteX54" fmla="*/ 368488 w 368488"/>
                  <a:gd name="connsiteY54" fmla="*/ 15511 h 337142"/>
                  <a:gd name="connsiteX55" fmla="*/ 14131 w 368488"/>
                  <a:gd name="connsiteY55" fmla="*/ 15511 h 337142"/>
                  <a:gd name="connsiteX56" fmla="*/ 14670 w 368488"/>
                  <a:gd name="connsiteY56" fmla="*/ 14285 h 337142"/>
                  <a:gd name="connsiteX57" fmla="*/ 15902 w 368488"/>
                  <a:gd name="connsiteY57" fmla="*/ 13746 h 337142"/>
                  <a:gd name="connsiteX58" fmla="*/ 92847 w 368488"/>
                  <a:gd name="connsiteY58" fmla="*/ 13746 h 337142"/>
                  <a:gd name="connsiteX59" fmla="*/ 94046 w 368488"/>
                  <a:gd name="connsiteY59" fmla="*/ 14292 h 337142"/>
                  <a:gd name="connsiteX60" fmla="*/ 94534 w 368488"/>
                  <a:gd name="connsiteY60" fmla="*/ 15511 h 337142"/>
                  <a:gd name="connsiteX61" fmla="*/ 94534 w 368488"/>
                  <a:gd name="connsiteY61" fmla="*/ 63637 h 337142"/>
                  <a:gd name="connsiteX62" fmla="*/ 94046 w 368488"/>
                  <a:gd name="connsiteY62" fmla="*/ 64863 h 337142"/>
                  <a:gd name="connsiteX63" fmla="*/ 92847 w 368488"/>
                  <a:gd name="connsiteY63" fmla="*/ 65408 h 337142"/>
                  <a:gd name="connsiteX64" fmla="*/ 15562 w 368488"/>
                  <a:gd name="connsiteY64" fmla="*/ 65408 h 337142"/>
                  <a:gd name="connsiteX65" fmla="*/ 14336 w 368488"/>
                  <a:gd name="connsiteY65" fmla="*/ 64869 h 337142"/>
                  <a:gd name="connsiteX66" fmla="*/ 13791 w 368488"/>
                  <a:gd name="connsiteY66" fmla="*/ 63637 h 337142"/>
                  <a:gd name="connsiteX67" fmla="*/ 14131 w 368488"/>
                  <a:gd name="connsiteY67" fmla="*/ 15511 h 337142"/>
                  <a:gd name="connsiteX68" fmla="*/ 95041 w 368488"/>
                  <a:gd name="connsiteY68" fmla="*/ 321633 h 337142"/>
                  <a:gd name="connsiteX69" fmla="*/ 94553 w 368488"/>
                  <a:gd name="connsiteY69" fmla="*/ 322858 h 337142"/>
                  <a:gd name="connsiteX70" fmla="*/ 93353 w 368488"/>
                  <a:gd name="connsiteY70" fmla="*/ 323404 h 337142"/>
                  <a:gd name="connsiteX71" fmla="*/ 15562 w 368488"/>
                  <a:gd name="connsiteY71" fmla="*/ 323404 h 337142"/>
                  <a:gd name="connsiteX72" fmla="*/ 14336 w 368488"/>
                  <a:gd name="connsiteY72" fmla="*/ 322865 h 337142"/>
                  <a:gd name="connsiteX73" fmla="*/ 13791 w 368488"/>
                  <a:gd name="connsiteY73" fmla="*/ 321633 h 337142"/>
                  <a:gd name="connsiteX74" fmla="*/ 13791 w 368488"/>
                  <a:gd name="connsiteY74" fmla="*/ 273506 h 337142"/>
                  <a:gd name="connsiteX75" fmla="*/ 14336 w 368488"/>
                  <a:gd name="connsiteY75" fmla="*/ 272281 h 337142"/>
                  <a:gd name="connsiteX76" fmla="*/ 15562 w 368488"/>
                  <a:gd name="connsiteY76" fmla="*/ 271742 h 337142"/>
                  <a:gd name="connsiteX77" fmla="*/ 92847 w 368488"/>
                  <a:gd name="connsiteY77" fmla="*/ 271742 h 337142"/>
                  <a:gd name="connsiteX78" fmla="*/ 94046 w 368488"/>
                  <a:gd name="connsiteY78" fmla="*/ 272287 h 337142"/>
                  <a:gd name="connsiteX79" fmla="*/ 94534 w 368488"/>
                  <a:gd name="connsiteY79" fmla="*/ 273506 h 337142"/>
                  <a:gd name="connsiteX80" fmla="*/ 95041 w 368488"/>
                  <a:gd name="connsiteY80" fmla="*/ 321633 h 337142"/>
                  <a:gd name="connsiteX81" fmla="*/ 355071 w 368488"/>
                  <a:gd name="connsiteY81" fmla="*/ 321633 h 337142"/>
                  <a:gd name="connsiteX82" fmla="*/ 354583 w 368488"/>
                  <a:gd name="connsiteY82" fmla="*/ 322858 h 337142"/>
                  <a:gd name="connsiteX83" fmla="*/ 353383 w 368488"/>
                  <a:gd name="connsiteY83" fmla="*/ 323404 h 337142"/>
                  <a:gd name="connsiteX84" fmla="*/ 275508 w 368488"/>
                  <a:gd name="connsiteY84" fmla="*/ 323404 h 337142"/>
                  <a:gd name="connsiteX85" fmla="*/ 274315 w 368488"/>
                  <a:gd name="connsiteY85" fmla="*/ 322858 h 337142"/>
                  <a:gd name="connsiteX86" fmla="*/ 273821 w 368488"/>
                  <a:gd name="connsiteY86" fmla="*/ 321633 h 337142"/>
                  <a:gd name="connsiteX87" fmla="*/ 273821 w 368488"/>
                  <a:gd name="connsiteY87" fmla="*/ 273506 h 337142"/>
                  <a:gd name="connsiteX88" fmla="*/ 274315 w 368488"/>
                  <a:gd name="connsiteY88" fmla="*/ 272287 h 337142"/>
                  <a:gd name="connsiteX89" fmla="*/ 275508 w 368488"/>
                  <a:gd name="connsiteY89" fmla="*/ 271742 h 337142"/>
                  <a:gd name="connsiteX90" fmla="*/ 353049 w 368488"/>
                  <a:gd name="connsiteY90" fmla="*/ 271742 h 337142"/>
                  <a:gd name="connsiteX91" fmla="*/ 354250 w 368488"/>
                  <a:gd name="connsiteY91" fmla="*/ 272287 h 337142"/>
                  <a:gd name="connsiteX92" fmla="*/ 354737 w 368488"/>
                  <a:gd name="connsiteY92" fmla="*/ 273506 h 337142"/>
                  <a:gd name="connsiteX93" fmla="*/ 355071 w 368488"/>
                  <a:gd name="connsiteY93" fmla="*/ 321633 h 337142"/>
                  <a:gd name="connsiteX94" fmla="*/ 354397 w 368488"/>
                  <a:gd name="connsiteY94" fmla="*/ 127273 h 337142"/>
                  <a:gd name="connsiteX95" fmla="*/ 353909 w 368488"/>
                  <a:gd name="connsiteY95" fmla="*/ 128499 h 337142"/>
                  <a:gd name="connsiteX96" fmla="*/ 352709 w 368488"/>
                  <a:gd name="connsiteY96" fmla="*/ 129044 h 337142"/>
                  <a:gd name="connsiteX97" fmla="*/ 286141 w 368488"/>
                  <a:gd name="connsiteY97" fmla="*/ 129044 h 337142"/>
                  <a:gd name="connsiteX98" fmla="*/ 290954 w 368488"/>
                  <a:gd name="connsiteY98" fmla="*/ 142782 h 337142"/>
                  <a:gd name="connsiteX99" fmla="*/ 353049 w 368488"/>
                  <a:gd name="connsiteY99" fmla="*/ 142782 h 337142"/>
                  <a:gd name="connsiteX100" fmla="*/ 354243 w 368488"/>
                  <a:gd name="connsiteY100" fmla="*/ 143277 h 337142"/>
                  <a:gd name="connsiteX101" fmla="*/ 354737 w 368488"/>
                  <a:gd name="connsiteY101" fmla="*/ 144470 h 337142"/>
                  <a:gd name="connsiteX102" fmla="*/ 354737 w 368488"/>
                  <a:gd name="connsiteY102" fmla="*/ 192680 h 337142"/>
                  <a:gd name="connsiteX103" fmla="*/ 354243 w 368488"/>
                  <a:gd name="connsiteY103" fmla="*/ 193873 h 337142"/>
                  <a:gd name="connsiteX104" fmla="*/ 353049 w 368488"/>
                  <a:gd name="connsiteY104" fmla="*/ 194367 h 337142"/>
                  <a:gd name="connsiteX105" fmla="*/ 292551 w 368488"/>
                  <a:gd name="connsiteY105" fmla="*/ 194367 h 337142"/>
                  <a:gd name="connsiteX106" fmla="*/ 288676 w 368488"/>
                  <a:gd name="connsiteY106" fmla="*/ 208106 h 337142"/>
                  <a:gd name="connsiteX107" fmla="*/ 353049 w 368488"/>
                  <a:gd name="connsiteY107" fmla="*/ 208106 h 337142"/>
                  <a:gd name="connsiteX108" fmla="*/ 354250 w 368488"/>
                  <a:gd name="connsiteY108" fmla="*/ 208651 h 337142"/>
                  <a:gd name="connsiteX109" fmla="*/ 354737 w 368488"/>
                  <a:gd name="connsiteY109" fmla="*/ 209877 h 337142"/>
                  <a:gd name="connsiteX110" fmla="*/ 354737 w 368488"/>
                  <a:gd name="connsiteY110" fmla="*/ 256316 h 337142"/>
                  <a:gd name="connsiteX111" fmla="*/ 354609 w 368488"/>
                  <a:gd name="connsiteY111" fmla="*/ 256957 h 337142"/>
                  <a:gd name="connsiteX112" fmla="*/ 354243 w 368488"/>
                  <a:gd name="connsiteY112" fmla="*/ 257509 h 337142"/>
                  <a:gd name="connsiteX113" fmla="*/ 353691 w 368488"/>
                  <a:gd name="connsiteY113" fmla="*/ 257875 h 337142"/>
                  <a:gd name="connsiteX114" fmla="*/ 353049 w 368488"/>
                  <a:gd name="connsiteY114" fmla="*/ 258003 h 337142"/>
                  <a:gd name="connsiteX115" fmla="*/ 253152 w 368488"/>
                  <a:gd name="connsiteY115" fmla="*/ 258003 h 337142"/>
                  <a:gd name="connsiteX116" fmla="*/ 230879 w 368488"/>
                  <a:gd name="connsiteY116" fmla="*/ 271742 h 337142"/>
                  <a:gd name="connsiteX117" fmla="*/ 258215 w 368488"/>
                  <a:gd name="connsiteY117" fmla="*/ 271742 h 337142"/>
                  <a:gd name="connsiteX118" fmla="*/ 259447 w 368488"/>
                  <a:gd name="connsiteY118" fmla="*/ 272281 h 337142"/>
                  <a:gd name="connsiteX119" fmla="*/ 259986 w 368488"/>
                  <a:gd name="connsiteY119" fmla="*/ 273506 h 337142"/>
                  <a:gd name="connsiteX120" fmla="*/ 259986 w 368488"/>
                  <a:gd name="connsiteY120" fmla="*/ 321633 h 337142"/>
                  <a:gd name="connsiteX121" fmla="*/ 259447 w 368488"/>
                  <a:gd name="connsiteY121" fmla="*/ 322865 h 337142"/>
                  <a:gd name="connsiteX122" fmla="*/ 258215 w 368488"/>
                  <a:gd name="connsiteY122" fmla="*/ 323404 h 337142"/>
                  <a:gd name="connsiteX123" fmla="*/ 110230 w 368488"/>
                  <a:gd name="connsiteY123" fmla="*/ 323404 h 337142"/>
                  <a:gd name="connsiteX124" fmla="*/ 109030 w 368488"/>
                  <a:gd name="connsiteY124" fmla="*/ 322858 h 337142"/>
                  <a:gd name="connsiteX125" fmla="*/ 108542 w 368488"/>
                  <a:gd name="connsiteY125" fmla="*/ 321633 h 337142"/>
                  <a:gd name="connsiteX126" fmla="*/ 108542 w 368488"/>
                  <a:gd name="connsiteY126" fmla="*/ 273506 h 337142"/>
                  <a:gd name="connsiteX127" fmla="*/ 109030 w 368488"/>
                  <a:gd name="connsiteY127" fmla="*/ 272287 h 337142"/>
                  <a:gd name="connsiteX128" fmla="*/ 110230 w 368488"/>
                  <a:gd name="connsiteY128" fmla="*/ 271742 h 337142"/>
                  <a:gd name="connsiteX129" fmla="*/ 138406 w 368488"/>
                  <a:gd name="connsiteY129" fmla="*/ 271742 h 337142"/>
                  <a:gd name="connsiteX130" fmla="*/ 116050 w 368488"/>
                  <a:gd name="connsiteY130" fmla="*/ 258003 h 337142"/>
                  <a:gd name="connsiteX131" fmla="*/ 15562 w 368488"/>
                  <a:gd name="connsiteY131" fmla="*/ 258003 h 337142"/>
                  <a:gd name="connsiteX132" fmla="*/ 14336 w 368488"/>
                  <a:gd name="connsiteY132" fmla="*/ 257509 h 337142"/>
                  <a:gd name="connsiteX133" fmla="*/ 13791 w 368488"/>
                  <a:gd name="connsiteY133" fmla="*/ 256316 h 337142"/>
                  <a:gd name="connsiteX134" fmla="*/ 13791 w 368488"/>
                  <a:gd name="connsiteY134" fmla="*/ 209877 h 337142"/>
                  <a:gd name="connsiteX135" fmla="*/ 14336 w 368488"/>
                  <a:gd name="connsiteY135" fmla="*/ 208645 h 337142"/>
                  <a:gd name="connsiteX136" fmla="*/ 15562 w 368488"/>
                  <a:gd name="connsiteY136" fmla="*/ 208106 h 337142"/>
                  <a:gd name="connsiteX137" fmla="*/ 80616 w 368488"/>
                  <a:gd name="connsiteY137" fmla="*/ 208106 h 337142"/>
                  <a:gd name="connsiteX138" fmla="*/ 76817 w 368488"/>
                  <a:gd name="connsiteY138" fmla="*/ 194367 h 337142"/>
                  <a:gd name="connsiteX139" fmla="*/ 15562 w 368488"/>
                  <a:gd name="connsiteY139" fmla="*/ 194367 h 337142"/>
                  <a:gd name="connsiteX140" fmla="*/ 14336 w 368488"/>
                  <a:gd name="connsiteY140" fmla="*/ 193880 h 337142"/>
                  <a:gd name="connsiteX141" fmla="*/ 13791 w 368488"/>
                  <a:gd name="connsiteY141" fmla="*/ 192680 h 337142"/>
                  <a:gd name="connsiteX142" fmla="*/ 13791 w 368488"/>
                  <a:gd name="connsiteY142" fmla="*/ 144470 h 337142"/>
                  <a:gd name="connsiteX143" fmla="*/ 14336 w 368488"/>
                  <a:gd name="connsiteY143" fmla="*/ 143270 h 337142"/>
                  <a:gd name="connsiteX144" fmla="*/ 15562 w 368488"/>
                  <a:gd name="connsiteY144" fmla="*/ 142782 h 337142"/>
                  <a:gd name="connsiteX145" fmla="*/ 78421 w 368488"/>
                  <a:gd name="connsiteY145" fmla="*/ 142782 h 337142"/>
                  <a:gd name="connsiteX146" fmla="*/ 83228 w 368488"/>
                  <a:gd name="connsiteY146" fmla="*/ 129044 h 337142"/>
                  <a:gd name="connsiteX147" fmla="*/ 15735 w 368488"/>
                  <a:gd name="connsiteY147" fmla="*/ 129044 h 337142"/>
                  <a:gd name="connsiteX148" fmla="*/ 14503 w 368488"/>
                  <a:gd name="connsiteY148" fmla="*/ 128505 h 337142"/>
                  <a:gd name="connsiteX149" fmla="*/ 13958 w 368488"/>
                  <a:gd name="connsiteY149" fmla="*/ 127273 h 337142"/>
                  <a:gd name="connsiteX150" fmla="*/ 13958 w 368488"/>
                  <a:gd name="connsiteY150" fmla="*/ 80834 h 337142"/>
                  <a:gd name="connsiteX151" fmla="*/ 14510 w 368488"/>
                  <a:gd name="connsiteY151" fmla="*/ 79634 h 337142"/>
                  <a:gd name="connsiteX152" fmla="*/ 15735 w 368488"/>
                  <a:gd name="connsiteY152" fmla="*/ 79147 h 337142"/>
                  <a:gd name="connsiteX153" fmla="*/ 125412 w 368488"/>
                  <a:gd name="connsiteY153" fmla="*/ 79147 h 337142"/>
                  <a:gd name="connsiteX154" fmla="*/ 156803 w 368488"/>
                  <a:gd name="connsiteY154" fmla="*/ 65408 h 337142"/>
                  <a:gd name="connsiteX155" fmla="*/ 110230 w 368488"/>
                  <a:gd name="connsiteY155" fmla="*/ 65408 h 337142"/>
                  <a:gd name="connsiteX156" fmla="*/ 109030 w 368488"/>
                  <a:gd name="connsiteY156" fmla="*/ 64863 h 337142"/>
                  <a:gd name="connsiteX157" fmla="*/ 108542 w 368488"/>
                  <a:gd name="connsiteY157" fmla="*/ 63637 h 337142"/>
                  <a:gd name="connsiteX158" fmla="*/ 108542 w 368488"/>
                  <a:gd name="connsiteY158" fmla="*/ 15511 h 337142"/>
                  <a:gd name="connsiteX159" fmla="*/ 109030 w 368488"/>
                  <a:gd name="connsiteY159" fmla="*/ 14292 h 337142"/>
                  <a:gd name="connsiteX160" fmla="*/ 110230 w 368488"/>
                  <a:gd name="connsiteY160" fmla="*/ 13746 h 337142"/>
                  <a:gd name="connsiteX161" fmla="*/ 258298 w 368488"/>
                  <a:gd name="connsiteY161" fmla="*/ 13746 h 337142"/>
                  <a:gd name="connsiteX162" fmla="*/ 259530 w 368488"/>
                  <a:gd name="connsiteY162" fmla="*/ 14285 h 337142"/>
                  <a:gd name="connsiteX163" fmla="*/ 260069 w 368488"/>
                  <a:gd name="connsiteY163" fmla="*/ 15511 h 337142"/>
                  <a:gd name="connsiteX164" fmla="*/ 260069 w 368488"/>
                  <a:gd name="connsiteY164" fmla="*/ 63637 h 337142"/>
                  <a:gd name="connsiteX165" fmla="*/ 259530 w 368488"/>
                  <a:gd name="connsiteY165" fmla="*/ 64869 h 337142"/>
                  <a:gd name="connsiteX166" fmla="*/ 258298 w 368488"/>
                  <a:gd name="connsiteY166" fmla="*/ 65408 h 337142"/>
                  <a:gd name="connsiteX167" fmla="*/ 212399 w 368488"/>
                  <a:gd name="connsiteY167" fmla="*/ 65408 h 337142"/>
                  <a:gd name="connsiteX168" fmla="*/ 243873 w 368488"/>
                  <a:gd name="connsiteY168" fmla="*/ 79147 h 337142"/>
                  <a:gd name="connsiteX169" fmla="*/ 353049 w 368488"/>
                  <a:gd name="connsiteY169" fmla="*/ 79147 h 337142"/>
                  <a:gd name="connsiteX170" fmla="*/ 353691 w 368488"/>
                  <a:gd name="connsiteY170" fmla="*/ 79275 h 337142"/>
                  <a:gd name="connsiteX171" fmla="*/ 354243 w 368488"/>
                  <a:gd name="connsiteY171" fmla="*/ 79641 h 337142"/>
                  <a:gd name="connsiteX172" fmla="*/ 354609 w 368488"/>
                  <a:gd name="connsiteY172" fmla="*/ 80186 h 337142"/>
                  <a:gd name="connsiteX173" fmla="*/ 354737 w 368488"/>
                  <a:gd name="connsiteY173" fmla="*/ 80834 h 337142"/>
                  <a:gd name="connsiteX174" fmla="*/ 354397 w 368488"/>
                  <a:gd name="connsiteY174" fmla="*/ 127273 h 337142"/>
                  <a:gd name="connsiteX175" fmla="*/ 354397 w 368488"/>
                  <a:gd name="connsiteY175" fmla="*/ 63637 h 337142"/>
                  <a:gd name="connsiteX176" fmla="*/ 353909 w 368488"/>
                  <a:gd name="connsiteY176" fmla="*/ 64863 h 337142"/>
                  <a:gd name="connsiteX177" fmla="*/ 352709 w 368488"/>
                  <a:gd name="connsiteY177" fmla="*/ 65408 h 337142"/>
                  <a:gd name="connsiteX178" fmla="*/ 275508 w 368488"/>
                  <a:gd name="connsiteY178" fmla="*/ 65408 h 337142"/>
                  <a:gd name="connsiteX179" fmla="*/ 274315 w 368488"/>
                  <a:gd name="connsiteY179" fmla="*/ 64863 h 337142"/>
                  <a:gd name="connsiteX180" fmla="*/ 273821 w 368488"/>
                  <a:gd name="connsiteY180" fmla="*/ 63637 h 337142"/>
                  <a:gd name="connsiteX181" fmla="*/ 273821 w 368488"/>
                  <a:gd name="connsiteY181" fmla="*/ 15511 h 337142"/>
                  <a:gd name="connsiteX182" fmla="*/ 274315 w 368488"/>
                  <a:gd name="connsiteY182" fmla="*/ 14292 h 337142"/>
                  <a:gd name="connsiteX183" fmla="*/ 275508 w 368488"/>
                  <a:gd name="connsiteY183" fmla="*/ 13746 h 337142"/>
                  <a:gd name="connsiteX184" fmla="*/ 353049 w 368488"/>
                  <a:gd name="connsiteY184" fmla="*/ 13746 h 337142"/>
                  <a:gd name="connsiteX185" fmla="*/ 354250 w 368488"/>
                  <a:gd name="connsiteY185" fmla="*/ 14292 h 337142"/>
                  <a:gd name="connsiteX186" fmla="*/ 354737 w 368488"/>
                  <a:gd name="connsiteY186" fmla="*/ 15511 h 337142"/>
                  <a:gd name="connsiteX187" fmla="*/ 354397 w 368488"/>
                  <a:gd name="connsiteY187" fmla="*/ 63637 h 33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368488" h="337142">
                    <a:moveTo>
                      <a:pt x="368488" y="15511"/>
                    </a:moveTo>
                    <a:cubicBezTo>
                      <a:pt x="368501" y="13483"/>
                      <a:pt x="368110" y="11468"/>
                      <a:pt x="367340" y="9588"/>
                    </a:cubicBezTo>
                    <a:cubicBezTo>
                      <a:pt x="366563" y="7702"/>
                      <a:pt x="365428" y="5995"/>
                      <a:pt x="363997" y="4551"/>
                    </a:cubicBezTo>
                    <a:cubicBezTo>
                      <a:pt x="362559" y="3113"/>
                      <a:pt x="360852" y="1965"/>
                      <a:pt x="358979" y="1188"/>
                    </a:cubicBezTo>
                    <a:cubicBezTo>
                      <a:pt x="357099" y="406"/>
                      <a:pt x="355084" y="8"/>
                      <a:pt x="353049" y="8"/>
                    </a:cubicBezTo>
                    <a:lnTo>
                      <a:pt x="275508" y="8"/>
                    </a:lnTo>
                    <a:cubicBezTo>
                      <a:pt x="272505" y="27"/>
                      <a:pt x="269566" y="938"/>
                      <a:pt x="267077" y="2619"/>
                    </a:cubicBezTo>
                    <a:cubicBezTo>
                      <a:pt x="264587" y="919"/>
                      <a:pt x="261648" y="14"/>
                      <a:pt x="258639" y="8"/>
                    </a:cubicBezTo>
                    <a:lnTo>
                      <a:pt x="110230" y="8"/>
                    </a:lnTo>
                    <a:cubicBezTo>
                      <a:pt x="107214" y="14"/>
                      <a:pt x="104275" y="919"/>
                      <a:pt x="101792" y="2619"/>
                    </a:cubicBezTo>
                    <a:cubicBezTo>
                      <a:pt x="99161" y="823"/>
                      <a:pt x="96029" y="-95"/>
                      <a:pt x="92847" y="8"/>
                    </a:cubicBezTo>
                    <a:lnTo>
                      <a:pt x="15562" y="8"/>
                    </a:lnTo>
                    <a:cubicBezTo>
                      <a:pt x="11449" y="8"/>
                      <a:pt x="7496" y="1638"/>
                      <a:pt x="4589" y="4544"/>
                    </a:cubicBezTo>
                    <a:cubicBezTo>
                      <a:pt x="1676" y="7458"/>
                      <a:pt x="40" y="11398"/>
                      <a:pt x="40" y="15511"/>
                    </a:cubicBezTo>
                    <a:lnTo>
                      <a:pt x="40" y="63637"/>
                    </a:lnTo>
                    <a:cubicBezTo>
                      <a:pt x="46" y="66647"/>
                      <a:pt x="957" y="69586"/>
                      <a:pt x="2658" y="72069"/>
                    </a:cubicBezTo>
                    <a:cubicBezTo>
                      <a:pt x="957" y="74552"/>
                      <a:pt x="46" y="77491"/>
                      <a:pt x="40" y="80494"/>
                    </a:cubicBezTo>
                    <a:lnTo>
                      <a:pt x="40" y="127273"/>
                    </a:lnTo>
                    <a:cubicBezTo>
                      <a:pt x="46" y="130282"/>
                      <a:pt x="957" y="133221"/>
                      <a:pt x="2658" y="135705"/>
                    </a:cubicBezTo>
                    <a:cubicBezTo>
                      <a:pt x="970" y="138194"/>
                      <a:pt x="59" y="141127"/>
                      <a:pt x="40" y="144130"/>
                    </a:cubicBezTo>
                    <a:lnTo>
                      <a:pt x="40" y="192340"/>
                    </a:lnTo>
                    <a:cubicBezTo>
                      <a:pt x="59" y="195349"/>
                      <a:pt x="970" y="198282"/>
                      <a:pt x="2658" y="200772"/>
                    </a:cubicBezTo>
                    <a:cubicBezTo>
                      <a:pt x="957" y="203255"/>
                      <a:pt x="46" y="206194"/>
                      <a:pt x="40" y="209197"/>
                    </a:cubicBezTo>
                    <a:lnTo>
                      <a:pt x="40" y="255558"/>
                    </a:lnTo>
                    <a:cubicBezTo>
                      <a:pt x="85" y="258555"/>
                      <a:pt x="996" y="261481"/>
                      <a:pt x="2658" y="263984"/>
                    </a:cubicBezTo>
                    <a:cubicBezTo>
                      <a:pt x="1015" y="266499"/>
                      <a:pt x="110" y="269419"/>
                      <a:pt x="40" y="272416"/>
                    </a:cubicBezTo>
                    <a:lnTo>
                      <a:pt x="40" y="320542"/>
                    </a:lnTo>
                    <a:cubicBezTo>
                      <a:pt x="-114" y="322666"/>
                      <a:pt x="181" y="324803"/>
                      <a:pt x="893" y="326811"/>
                    </a:cubicBezTo>
                    <a:cubicBezTo>
                      <a:pt x="1606" y="328820"/>
                      <a:pt x="2722" y="330661"/>
                      <a:pt x="4179" y="332220"/>
                    </a:cubicBezTo>
                    <a:cubicBezTo>
                      <a:pt x="5635" y="333780"/>
                      <a:pt x="7400" y="335018"/>
                      <a:pt x="9357" y="335865"/>
                    </a:cubicBezTo>
                    <a:cubicBezTo>
                      <a:pt x="11314" y="336712"/>
                      <a:pt x="13432" y="337149"/>
                      <a:pt x="15562" y="337142"/>
                    </a:cubicBezTo>
                    <a:lnTo>
                      <a:pt x="92847" y="337142"/>
                    </a:lnTo>
                    <a:cubicBezTo>
                      <a:pt x="95856" y="337136"/>
                      <a:pt x="98795" y="336225"/>
                      <a:pt x="101285" y="334531"/>
                    </a:cubicBezTo>
                    <a:cubicBezTo>
                      <a:pt x="103768" y="336225"/>
                      <a:pt x="106713" y="337136"/>
                      <a:pt x="109723" y="337142"/>
                    </a:cubicBezTo>
                    <a:lnTo>
                      <a:pt x="258298" y="337142"/>
                    </a:lnTo>
                    <a:cubicBezTo>
                      <a:pt x="261308" y="337136"/>
                      <a:pt x="264247" y="336225"/>
                      <a:pt x="266737" y="334531"/>
                    </a:cubicBezTo>
                    <a:cubicBezTo>
                      <a:pt x="269233" y="336212"/>
                      <a:pt x="272165" y="337123"/>
                      <a:pt x="275175" y="337142"/>
                    </a:cubicBezTo>
                    <a:lnTo>
                      <a:pt x="352709" y="337142"/>
                    </a:lnTo>
                    <a:cubicBezTo>
                      <a:pt x="354744" y="337142"/>
                      <a:pt x="356758" y="336744"/>
                      <a:pt x="358639" y="335962"/>
                    </a:cubicBezTo>
                    <a:cubicBezTo>
                      <a:pt x="360519" y="335179"/>
                      <a:pt x="362226" y="334037"/>
                      <a:pt x="363657" y="332599"/>
                    </a:cubicBezTo>
                    <a:cubicBezTo>
                      <a:pt x="365094" y="331155"/>
                      <a:pt x="366230" y="329442"/>
                      <a:pt x="367000" y="327562"/>
                    </a:cubicBezTo>
                    <a:cubicBezTo>
                      <a:pt x="367770" y="325682"/>
                      <a:pt x="368161" y="323667"/>
                      <a:pt x="368148" y="321633"/>
                    </a:cubicBezTo>
                    <a:lnTo>
                      <a:pt x="368148" y="273506"/>
                    </a:lnTo>
                    <a:cubicBezTo>
                      <a:pt x="368142" y="270503"/>
                      <a:pt x="367231" y="267564"/>
                      <a:pt x="365537" y="265081"/>
                    </a:cubicBezTo>
                    <a:cubicBezTo>
                      <a:pt x="367231" y="262598"/>
                      <a:pt x="368142" y="259659"/>
                      <a:pt x="368148" y="256649"/>
                    </a:cubicBezTo>
                    <a:lnTo>
                      <a:pt x="368148" y="209877"/>
                    </a:lnTo>
                    <a:cubicBezTo>
                      <a:pt x="368142" y="206867"/>
                      <a:pt x="367231" y="203929"/>
                      <a:pt x="365537" y="201445"/>
                    </a:cubicBezTo>
                    <a:cubicBezTo>
                      <a:pt x="367218" y="198956"/>
                      <a:pt x="368129" y="196023"/>
                      <a:pt x="368148" y="193020"/>
                    </a:cubicBezTo>
                    <a:lnTo>
                      <a:pt x="368148" y="144470"/>
                    </a:lnTo>
                    <a:cubicBezTo>
                      <a:pt x="368129" y="141461"/>
                      <a:pt x="367218" y="138528"/>
                      <a:pt x="365537" y="136038"/>
                    </a:cubicBezTo>
                    <a:cubicBezTo>
                      <a:pt x="367231" y="133555"/>
                      <a:pt x="368142" y="130623"/>
                      <a:pt x="368148" y="127613"/>
                    </a:cubicBezTo>
                    <a:lnTo>
                      <a:pt x="368148" y="80834"/>
                    </a:lnTo>
                    <a:cubicBezTo>
                      <a:pt x="368142" y="77825"/>
                      <a:pt x="367231" y="74892"/>
                      <a:pt x="365537" y="72403"/>
                    </a:cubicBezTo>
                    <a:cubicBezTo>
                      <a:pt x="367231" y="69919"/>
                      <a:pt x="368142" y="66987"/>
                      <a:pt x="368148" y="63977"/>
                    </a:cubicBezTo>
                    <a:lnTo>
                      <a:pt x="368488" y="15511"/>
                    </a:lnTo>
                    <a:close/>
                    <a:moveTo>
                      <a:pt x="14131" y="15511"/>
                    </a:moveTo>
                    <a:cubicBezTo>
                      <a:pt x="14150" y="15049"/>
                      <a:pt x="14343" y="14613"/>
                      <a:pt x="14670" y="14285"/>
                    </a:cubicBezTo>
                    <a:cubicBezTo>
                      <a:pt x="14997" y="13958"/>
                      <a:pt x="15440" y="13765"/>
                      <a:pt x="15902" y="13746"/>
                    </a:cubicBezTo>
                    <a:lnTo>
                      <a:pt x="92847" y="13746"/>
                    </a:lnTo>
                    <a:cubicBezTo>
                      <a:pt x="93302" y="13765"/>
                      <a:pt x="93732" y="13958"/>
                      <a:pt x="94046" y="14292"/>
                    </a:cubicBezTo>
                    <a:cubicBezTo>
                      <a:pt x="94361" y="14619"/>
                      <a:pt x="94534" y="15055"/>
                      <a:pt x="94534" y="15511"/>
                    </a:cubicBezTo>
                    <a:lnTo>
                      <a:pt x="94534" y="63637"/>
                    </a:lnTo>
                    <a:cubicBezTo>
                      <a:pt x="94534" y="64093"/>
                      <a:pt x="94361" y="64535"/>
                      <a:pt x="94046" y="64863"/>
                    </a:cubicBezTo>
                    <a:cubicBezTo>
                      <a:pt x="93732" y="65190"/>
                      <a:pt x="93302" y="65389"/>
                      <a:pt x="92847" y="65408"/>
                    </a:cubicBezTo>
                    <a:lnTo>
                      <a:pt x="15562" y="65408"/>
                    </a:lnTo>
                    <a:cubicBezTo>
                      <a:pt x="15100" y="65389"/>
                      <a:pt x="14664" y="65197"/>
                      <a:pt x="14336" y="64869"/>
                    </a:cubicBezTo>
                    <a:cubicBezTo>
                      <a:pt x="14003" y="64542"/>
                      <a:pt x="13810" y="64106"/>
                      <a:pt x="13791" y="63637"/>
                    </a:cubicBezTo>
                    <a:lnTo>
                      <a:pt x="14131" y="15511"/>
                    </a:lnTo>
                    <a:close/>
                    <a:moveTo>
                      <a:pt x="95041" y="321633"/>
                    </a:moveTo>
                    <a:cubicBezTo>
                      <a:pt x="95041" y="322088"/>
                      <a:pt x="94868" y="322531"/>
                      <a:pt x="94553" y="322858"/>
                    </a:cubicBezTo>
                    <a:cubicBezTo>
                      <a:pt x="94239" y="323186"/>
                      <a:pt x="93809" y="323385"/>
                      <a:pt x="93353" y="323404"/>
                    </a:cubicBezTo>
                    <a:lnTo>
                      <a:pt x="15562" y="323404"/>
                    </a:lnTo>
                    <a:cubicBezTo>
                      <a:pt x="15100" y="323385"/>
                      <a:pt x="14664" y="323192"/>
                      <a:pt x="14336" y="322865"/>
                    </a:cubicBezTo>
                    <a:cubicBezTo>
                      <a:pt x="14003" y="322537"/>
                      <a:pt x="13810" y="322101"/>
                      <a:pt x="13791" y="321633"/>
                    </a:cubicBezTo>
                    <a:lnTo>
                      <a:pt x="13791" y="273506"/>
                    </a:lnTo>
                    <a:cubicBezTo>
                      <a:pt x="13810" y="273044"/>
                      <a:pt x="14003" y="272608"/>
                      <a:pt x="14336" y="272281"/>
                    </a:cubicBezTo>
                    <a:cubicBezTo>
                      <a:pt x="14664" y="271953"/>
                      <a:pt x="15100" y="271761"/>
                      <a:pt x="15562" y="271742"/>
                    </a:cubicBezTo>
                    <a:lnTo>
                      <a:pt x="92847" y="271742"/>
                    </a:lnTo>
                    <a:cubicBezTo>
                      <a:pt x="93302" y="271761"/>
                      <a:pt x="93732" y="271953"/>
                      <a:pt x="94046" y="272287"/>
                    </a:cubicBezTo>
                    <a:cubicBezTo>
                      <a:pt x="94361" y="272614"/>
                      <a:pt x="94534" y="273051"/>
                      <a:pt x="94534" y="273506"/>
                    </a:cubicBezTo>
                    <a:lnTo>
                      <a:pt x="95041" y="321633"/>
                    </a:lnTo>
                    <a:close/>
                    <a:moveTo>
                      <a:pt x="355071" y="321633"/>
                    </a:moveTo>
                    <a:cubicBezTo>
                      <a:pt x="355071" y="322088"/>
                      <a:pt x="354898" y="322531"/>
                      <a:pt x="354583" y="322858"/>
                    </a:cubicBezTo>
                    <a:cubicBezTo>
                      <a:pt x="354269" y="323186"/>
                      <a:pt x="353839" y="323385"/>
                      <a:pt x="353383" y="323404"/>
                    </a:cubicBezTo>
                    <a:lnTo>
                      <a:pt x="275508" y="323404"/>
                    </a:lnTo>
                    <a:cubicBezTo>
                      <a:pt x="275053" y="323385"/>
                      <a:pt x="274629" y="323186"/>
                      <a:pt x="274315" y="322858"/>
                    </a:cubicBezTo>
                    <a:cubicBezTo>
                      <a:pt x="274000" y="322531"/>
                      <a:pt x="273821" y="322088"/>
                      <a:pt x="273821" y="321633"/>
                    </a:cubicBezTo>
                    <a:lnTo>
                      <a:pt x="273821" y="273506"/>
                    </a:lnTo>
                    <a:cubicBezTo>
                      <a:pt x="273821" y="273051"/>
                      <a:pt x="274000" y="272614"/>
                      <a:pt x="274315" y="272287"/>
                    </a:cubicBezTo>
                    <a:cubicBezTo>
                      <a:pt x="274629" y="271953"/>
                      <a:pt x="275053" y="271761"/>
                      <a:pt x="275508" y="271742"/>
                    </a:cubicBezTo>
                    <a:lnTo>
                      <a:pt x="353049" y="271742"/>
                    </a:lnTo>
                    <a:cubicBezTo>
                      <a:pt x="353505" y="271761"/>
                      <a:pt x="353935" y="271953"/>
                      <a:pt x="354250" y="272287"/>
                    </a:cubicBezTo>
                    <a:cubicBezTo>
                      <a:pt x="354564" y="272614"/>
                      <a:pt x="354737" y="273051"/>
                      <a:pt x="354737" y="273506"/>
                    </a:cubicBezTo>
                    <a:lnTo>
                      <a:pt x="355071" y="321633"/>
                    </a:lnTo>
                    <a:close/>
                    <a:moveTo>
                      <a:pt x="354397" y="127273"/>
                    </a:moveTo>
                    <a:cubicBezTo>
                      <a:pt x="354397" y="127729"/>
                      <a:pt x="354224" y="128165"/>
                      <a:pt x="353909" y="128499"/>
                    </a:cubicBezTo>
                    <a:cubicBezTo>
                      <a:pt x="353595" y="128826"/>
                      <a:pt x="353165" y="129025"/>
                      <a:pt x="352709" y="129044"/>
                    </a:cubicBezTo>
                    <a:lnTo>
                      <a:pt x="286141" y="129044"/>
                    </a:lnTo>
                    <a:cubicBezTo>
                      <a:pt x="288060" y="133510"/>
                      <a:pt x="289664" y="138098"/>
                      <a:pt x="290954" y="142782"/>
                    </a:cubicBezTo>
                    <a:lnTo>
                      <a:pt x="353049" y="142782"/>
                    </a:lnTo>
                    <a:cubicBezTo>
                      <a:pt x="353492" y="142782"/>
                      <a:pt x="353922" y="142962"/>
                      <a:pt x="354243" y="143277"/>
                    </a:cubicBezTo>
                    <a:cubicBezTo>
                      <a:pt x="354558" y="143591"/>
                      <a:pt x="354737" y="144021"/>
                      <a:pt x="354737" y="144470"/>
                    </a:cubicBezTo>
                    <a:lnTo>
                      <a:pt x="354737" y="192680"/>
                    </a:lnTo>
                    <a:cubicBezTo>
                      <a:pt x="354737" y="193129"/>
                      <a:pt x="354558" y="193553"/>
                      <a:pt x="354243" y="193873"/>
                    </a:cubicBezTo>
                    <a:cubicBezTo>
                      <a:pt x="353922" y="194188"/>
                      <a:pt x="353492" y="194367"/>
                      <a:pt x="353049" y="194367"/>
                    </a:cubicBezTo>
                    <a:lnTo>
                      <a:pt x="292551" y="194367"/>
                    </a:lnTo>
                    <a:cubicBezTo>
                      <a:pt x="291570" y="199026"/>
                      <a:pt x="290274" y="203614"/>
                      <a:pt x="288676" y="208106"/>
                    </a:cubicBezTo>
                    <a:lnTo>
                      <a:pt x="353049" y="208106"/>
                    </a:lnTo>
                    <a:cubicBezTo>
                      <a:pt x="353505" y="208125"/>
                      <a:pt x="353935" y="208324"/>
                      <a:pt x="354250" y="208651"/>
                    </a:cubicBezTo>
                    <a:cubicBezTo>
                      <a:pt x="354564" y="208979"/>
                      <a:pt x="354737" y="209421"/>
                      <a:pt x="354737" y="209877"/>
                    </a:cubicBezTo>
                    <a:lnTo>
                      <a:pt x="354737" y="256316"/>
                    </a:lnTo>
                    <a:cubicBezTo>
                      <a:pt x="354737" y="256534"/>
                      <a:pt x="354692" y="256759"/>
                      <a:pt x="354609" y="256957"/>
                    </a:cubicBezTo>
                    <a:cubicBezTo>
                      <a:pt x="354519" y="257163"/>
                      <a:pt x="354397" y="257349"/>
                      <a:pt x="354243" y="257509"/>
                    </a:cubicBezTo>
                    <a:cubicBezTo>
                      <a:pt x="354083" y="257663"/>
                      <a:pt x="353897" y="257785"/>
                      <a:pt x="353691" y="257875"/>
                    </a:cubicBezTo>
                    <a:cubicBezTo>
                      <a:pt x="353486" y="257958"/>
                      <a:pt x="353268" y="258003"/>
                      <a:pt x="353049" y="258003"/>
                    </a:cubicBezTo>
                    <a:lnTo>
                      <a:pt x="253152" y="258003"/>
                    </a:lnTo>
                    <a:cubicBezTo>
                      <a:pt x="246337" y="263496"/>
                      <a:pt x="238849" y="268110"/>
                      <a:pt x="230879" y="271742"/>
                    </a:cubicBezTo>
                    <a:lnTo>
                      <a:pt x="258215" y="271742"/>
                    </a:lnTo>
                    <a:cubicBezTo>
                      <a:pt x="258677" y="271761"/>
                      <a:pt x="259120" y="271953"/>
                      <a:pt x="259447" y="272281"/>
                    </a:cubicBezTo>
                    <a:cubicBezTo>
                      <a:pt x="259774" y="272608"/>
                      <a:pt x="259967" y="273044"/>
                      <a:pt x="259986" y="273506"/>
                    </a:cubicBezTo>
                    <a:lnTo>
                      <a:pt x="259986" y="321633"/>
                    </a:lnTo>
                    <a:cubicBezTo>
                      <a:pt x="259967" y="322101"/>
                      <a:pt x="259774" y="322537"/>
                      <a:pt x="259447" y="322865"/>
                    </a:cubicBezTo>
                    <a:cubicBezTo>
                      <a:pt x="259120" y="323192"/>
                      <a:pt x="258677" y="323385"/>
                      <a:pt x="258215" y="323404"/>
                    </a:cubicBezTo>
                    <a:lnTo>
                      <a:pt x="110230" y="323404"/>
                    </a:lnTo>
                    <a:cubicBezTo>
                      <a:pt x="109774" y="323385"/>
                      <a:pt x="109344" y="323186"/>
                      <a:pt x="109030" y="322858"/>
                    </a:cubicBezTo>
                    <a:cubicBezTo>
                      <a:pt x="108715" y="322531"/>
                      <a:pt x="108542" y="322088"/>
                      <a:pt x="108542" y="321633"/>
                    </a:cubicBezTo>
                    <a:lnTo>
                      <a:pt x="108542" y="273506"/>
                    </a:lnTo>
                    <a:cubicBezTo>
                      <a:pt x="108542" y="273051"/>
                      <a:pt x="108715" y="272614"/>
                      <a:pt x="109030" y="272287"/>
                    </a:cubicBezTo>
                    <a:cubicBezTo>
                      <a:pt x="109344" y="271953"/>
                      <a:pt x="109774" y="271761"/>
                      <a:pt x="110230" y="271742"/>
                    </a:cubicBezTo>
                    <a:lnTo>
                      <a:pt x="138406" y="271742"/>
                    </a:lnTo>
                    <a:cubicBezTo>
                      <a:pt x="130443" y="268052"/>
                      <a:pt x="122935" y="263438"/>
                      <a:pt x="116050" y="258003"/>
                    </a:cubicBezTo>
                    <a:lnTo>
                      <a:pt x="15562" y="258003"/>
                    </a:lnTo>
                    <a:cubicBezTo>
                      <a:pt x="15106" y="258003"/>
                      <a:pt x="14670" y="257824"/>
                      <a:pt x="14336" y="257509"/>
                    </a:cubicBezTo>
                    <a:cubicBezTo>
                      <a:pt x="14009" y="257201"/>
                      <a:pt x="13810" y="256771"/>
                      <a:pt x="13791" y="256316"/>
                    </a:cubicBezTo>
                    <a:lnTo>
                      <a:pt x="13791" y="209877"/>
                    </a:lnTo>
                    <a:cubicBezTo>
                      <a:pt x="13810" y="209409"/>
                      <a:pt x="14003" y="208972"/>
                      <a:pt x="14336" y="208645"/>
                    </a:cubicBezTo>
                    <a:cubicBezTo>
                      <a:pt x="14664" y="208318"/>
                      <a:pt x="15100" y="208125"/>
                      <a:pt x="15562" y="208106"/>
                    </a:cubicBezTo>
                    <a:lnTo>
                      <a:pt x="80616" y="208106"/>
                    </a:lnTo>
                    <a:cubicBezTo>
                      <a:pt x="79044" y="203614"/>
                      <a:pt x="77773" y="199026"/>
                      <a:pt x="76817" y="194367"/>
                    </a:cubicBezTo>
                    <a:lnTo>
                      <a:pt x="15562" y="194367"/>
                    </a:lnTo>
                    <a:cubicBezTo>
                      <a:pt x="15106" y="194367"/>
                      <a:pt x="14670" y="194194"/>
                      <a:pt x="14336" y="193880"/>
                    </a:cubicBezTo>
                    <a:cubicBezTo>
                      <a:pt x="14009" y="193565"/>
                      <a:pt x="13810" y="193135"/>
                      <a:pt x="13791" y="192680"/>
                    </a:cubicBezTo>
                    <a:lnTo>
                      <a:pt x="13791" y="144470"/>
                    </a:lnTo>
                    <a:cubicBezTo>
                      <a:pt x="13810" y="144015"/>
                      <a:pt x="14009" y="143585"/>
                      <a:pt x="14336" y="143270"/>
                    </a:cubicBezTo>
                    <a:cubicBezTo>
                      <a:pt x="14670" y="142956"/>
                      <a:pt x="15106" y="142782"/>
                      <a:pt x="15562" y="142782"/>
                    </a:cubicBezTo>
                    <a:lnTo>
                      <a:pt x="78421" y="142782"/>
                    </a:lnTo>
                    <a:cubicBezTo>
                      <a:pt x="79666" y="138085"/>
                      <a:pt x="81277" y="133497"/>
                      <a:pt x="83228" y="129044"/>
                    </a:cubicBezTo>
                    <a:lnTo>
                      <a:pt x="15735" y="129044"/>
                    </a:lnTo>
                    <a:cubicBezTo>
                      <a:pt x="15267" y="129025"/>
                      <a:pt x="14831" y="128832"/>
                      <a:pt x="14503" y="128505"/>
                    </a:cubicBezTo>
                    <a:cubicBezTo>
                      <a:pt x="14176" y="128178"/>
                      <a:pt x="13984" y="127735"/>
                      <a:pt x="13958" y="127273"/>
                    </a:cubicBezTo>
                    <a:lnTo>
                      <a:pt x="13958" y="80834"/>
                    </a:lnTo>
                    <a:cubicBezTo>
                      <a:pt x="13984" y="80379"/>
                      <a:pt x="14176" y="79949"/>
                      <a:pt x="14510" y="79634"/>
                    </a:cubicBezTo>
                    <a:cubicBezTo>
                      <a:pt x="14837" y="79320"/>
                      <a:pt x="15273" y="79147"/>
                      <a:pt x="15735" y="79147"/>
                    </a:cubicBezTo>
                    <a:lnTo>
                      <a:pt x="125412" y="79147"/>
                    </a:lnTo>
                    <a:cubicBezTo>
                      <a:pt x="135069" y="72910"/>
                      <a:pt x="145664" y="68270"/>
                      <a:pt x="156803" y="65408"/>
                    </a:cubicBezTo>
                    <a:lnTo>
                      <a:pt x="110230" y="65408"/>
                    </a:lnTo>
                    <a:cubicBezTo>
                      <a:pt x="109774" y="65389"/>
                      <a:pt x="109344" y="65190"/>
                      <a:pt x="109030" y="64863"/>
                    </a:cubicBezTo>
                    <a:cubicBezTo>
                      <a:pt x="108715" y="64535"/>
                      <a:pt x="108542" y="64093"/>
                      <a:pt x="108542" y="63637"/>
                    </a:cubicBezTo>
                    <a:lnTo>
                      <a:pt x="108542" y="15511"/>
                    </a:lnTo>
                    <a:cubicBezTo>
                      <a:pt x="108542" y="15055"/>
                      <a:pt x="108715" y="14619"/>
                      <a:pt x="109030" y="14292"/>
                    </a:cubicBezTo>
                    <a:cubicBezTo>
                      <a:pt x="109344" y="13958"/>
                      <a:pt x="109774" y="13765"/>
                      <a:pt x="110230" y="13746"/>
                    </a:cubicBezTo>
                    <a:lnTo>
                      <a:pt x="258298" y="13746"/>
                    </a:lnTo>
                    <a:cubicBezTo>
                      <a:pt x="258760" y="13765"/>
                      <a:pt x="259203" y="13958"/>
                      <a:pt x="259530" y="14285"/>
                    </a:cubicBezTo>
                    <a:cubicBezTo>
                      <a:pt x="259858" y="14613"/>
                      <a:pt x="260050" y="15049"/>
                      <a:pt x="260069" y="15511"/>
                    </a:cubicBezTo>
                    <a:lnTo>
                      <a:pt x="260069" y="63637"/>
                    </a:lnTo>
                    <a:cubicBezTo>
                      <a:pt x="260050" y="64106"/>
                      <a:pt x="259858" y="64542"/>
                      <a:pt x="259530" y="64869"/>
                    </a:cubicBezTo>
                    <a:cubicBezTo>
                      <a:pt x="259203" y="65197"/>
                      <a:pt x="258760" y="65389"/>
                      <a:pt x="258298" y="65408"/>
                    </a:cubicBezTo>
                    <a:lnTo>
                      <a:pt x="212399" y="65408"/>
                    </a:lnTo>
                    <a:cubicBezTo>
                      <a:pt x="223564" y="68270"/>
                      <a:pt x="234190" y="72910"/>
                      <a:pt x="243873" y="79147"/>
                    </a:cubicBezTo>
                    <a:lnTo>
                      <a:pt x="353049" y="79147"/>
                    </a:lnTo>
                    <a:cubicBezTo>
                      <a:pt x="353268" y="79147"/>
                      <a:pt x="353486" y="79192"/>
                      <a:pt x="353691" y="79275"/>
                    </a:cubicBezTo>
                    <a:cubicBezTo>
                      <a:pt x="353897" y="79359"/>
                      <a:pt x="354083" y="79487"/>
                      <a:pt x="354243" y="79641"/>
                    </a:cubicBezTo>
                    <a:cubicBezTo>
                      <a:pt x="354397" y="79801"/>
                      <a:pt x="354519" y="79987"/>
                      <a:pt x="354609" y="80186"/>
                    </a:cubicBezTo>
                    <a:cubicBezTo>
                      <a:pt x="354692" y="80392"/>
                      <a:pt x="354737" y="80610"/>
                      <a:pt x="354737" y="80834"/>
                    </a:cubicBezTo>
                    <a:lnTo>
                      <a:pt x="354397" y="127273"/>
                    </a:lnTo>
                    <a:close/>
                    <a:moveTo>
                      <a:pt x="354397" y="63637"/>
                    </a:moveTo>
                    <a:cubicBezTo>
                      <a:pt x="354397" y="64093"/>
                      <a:pt x="354224" y="64535"/>
                      <a:pt x="353909" y="64863"/>
                    </a:cubicBezTo>
                    <a:cubicBezTo>
                      <a:pt x="353595" y="65190"/>
                      <a:pt x="353165" y="65389"/>
                      <a:pt x="352709" y="65408"/>
                    </a:cubicBezTo>
                    <a:lnTo>
                      <a:pt x="275508" y="65408"/>
                    </a:lnTo>
                    <a:cubicBezTo>
                      <a:pt x="275053" y="65389"/>
                      <a:pt x="274629" y="65190"/>
                      <a:pt x="274315" y="64863"/>
                    </a:cubicBezTo>
                    <a:cubicBezTo>
                      <a:pt x="274000" y="64535"/>
                      <a:pt x="273821" y="64093"/>
                      <a:pt x="273821" y="63637"/>
                    </a:cubicBezTo>
                    <a:lnTo>
                      <a:pt x="273821" y="15511"/>
                    </a:lnTo>
                    <a:cubicBezTo>
                      <a:pt x="273821" y="15055"/>
                      <a:pt x="274000" y="14619"/>
                      <a:pt x="274315" y="14292"/>
                    </a:cubicBezTo>
                    <a:cubicBezTo>
                      <a:pt x="274629" y="13958"/>
                      <a:pt x="275053" y="13765"/>
                      <a:pt x="275508" y="13746"/>
                    </a:cubicBezTo>
                    <a:lnTo>
                      <a:pt x="353049" y="13746"/>
                    </a:lnTo>
                    <a:cubicBezTo>
                      <a:pt x="353505" y="13765"/>
                      <a:pt x="353935" y="13958"/>
                      <a:pt x="354250" y="14292"/>
                    </a:cubicBezTo>
                    <a:cubicBezTo>
                      <a:pt x="354564" y="14619"/>
                      <a:pt x="354737" y="15055"/>
                      <a:pt x="354737" y="15511"/>
                    </a:cubicBezTo>
                    <a:lnTo>
                      <a:pt x="354397" y="63637"/>
                    </a:lnTo>
                    <a:close/>
                  </a:path>
                </a:pathLst>
              </a:custGeom>
              <a:solidFill>
                <a:srgbClr val="2D5967"/>
              </a:solidFill>
              <a:ln w="6417" cap="flat">
                <a:noFill/>
                <a:prstDash val="solid"/>
                <a:miter/>
              </a:ln>
            </p:spPr>
            <p:txBody>
              <a:bodyPr rtlCol="0" anchor="ctr"/>
              <a:lstStyle/>
              <a:p>
                <a:endParaRPr lang="en-US" sz="810"/>
              </a:p>
            </p:txBody>
          </p:sp>
          <p:sp>
            <p:nvSpPr>
              <p:cNvPr id="668" name="Freeform: Shape 667">
                <a:extLst>
                  <a:ext uri="{FF2B5EF4-FFF2-40B4-BE49-F238E27FC236}">
                    <a16:creationId xmlns:a16="http://schemas.microsoft.com/office/drawing/2014/main" id="{836FDC46-FBAA-CE18-E5C8-44197FC02B42}"/>
                  </a:ext>
                </a:extLst>
              </p:cNvPr>
              <p:cNvSpPr/>
              <p:nvPr/>
            </p:nvSpPr>
            <p:spPr>
              <a:xfrm>
                <a:off x="2535442" y="2746507"/>
                <a:ext cx="199789" cy="199588"/>
              </a:xfrm>
              <a:custGeom>
                <a:avLst/>
                <a:gdLst>
                  <a:gd name="connsiteX0" fmla="*/ 99899 w 199789"/>
                  <a:gd name="connsiteY0" fmla="*/ 0 h 199588"/>
                  <a:gd name="connsiteX1" fmla="*/ 44399 w 199789"/>
                  <a:gd name="connsiteY1" fmla="*/ 16819 h 199588"/>
                  <a:gd name="connsiteX2" fmla="*/ 7605 w 199789"/>
                  <a:gd name="connsiteY2" fmla="*/ 61602 h 199588"/>
                  <a:gd name="connsiteX3" fmla="*/ 1920 w 199789"/>
                  <a:gd name="connsiteY3" fmla="*/ 119263 h 199588"/>
                  <a:gd name="connsiteX4" fmla="*/ 29262 w 199789"/>
                  <a:gd name="connsiteY4" fmla="*/ 170361 h 199588"/>
                  <a:gd name="connsiteX5" fmla="*/ 80404 w 199789"/>
                  <a:gd name="connsiteY5" fmla="*/ 197671 h 199588"/>
                  <a:gd name="connsiteX6" fmla="*/ 138124 w 199789"/>
                  <a:gd name="connsiteY6" fmla="*/ 191992 h 199588"/>
                  <a:gd name="connsiteX7" fmla="*/ 182958 w 199789"/>
                  <a:gd name="connsiteY7" fmla="*/ 155236 h 199588"/>
                  <a:gd name="connsiteX8" fmla="*/ 199790 w 199789"/>
                  <a:gd name="connsiteY8" fmla="*/ 99795 h 199588"/>
                  <a:gd name="connsiteX9" fmla="*/ 170510 w 199789"/>
                  <a:gd name="connsiteY9" fmla="*/ 29255 h 199588"/>
                  <a:gd name="connsiteX10" fmla="*/ 99899 w 199789"/>
                  <a:gd name="connsiteY10" fmla="*/ 0 h 199588"/>
                  <a:gd name="connsiteX11" fmla="*/ 99899 w 199789"/>
                  <a:gd name="connsiteY11" fmla="*/ 185428 h 199588"/>
                  <a:gd name="connsiteX12" fmla="*/ 51997 w 199789"/>
                  <a:gd name="connsiteY12" fmla="*/ 170893 h 199588"/>
                  <a:gd name="connsiteX13" fmla="*/ 20272 w 199789"/>
                  <a:gd name="connsiteY13" fmla="*/ 132206 h 199588"/>
                  <a:gd name="connsiteX14" fmla="*/ 15440 w 199789"/>
                  <a:gd name="connsiteY14" fmla="*/ 82431 h 199588"/>
                  <a:gd name="connsiteX15" fmla="*/ 39131 w 199789"/>
                  <a:gd name="connsiteY15" fmla="*/ 38373 h 199588"/>
                  <a:gd name="connsiteX16" fmla="*/ 83350 w 199789"/>
                  <a:gd name="connsiteY16" fmla="*/ 14919 h 199588"/>
                  <a:gd name="connsiteX17" fmla="*/ 133157 w 199789"/>
                  <a:gd name="connsiteY17" fmla="*/ 19989 h 199588"/>
                  <a:gd name="connsiteX18" fmla="*/ 171729 w 199789"/>
                  <a:gd name="connsiteY18" fmla="*/ 51867 h 199588"/>
                  <a:gd name="connsiteX19" fmla="*/ 186038 w 199789"/>
                  <a:gd name="connsiteY19" fmla="*/ 99795 h 199588"/>
                  <a:gd name="connsiteX20" fmla="*/ 160756 w 199789"/>
                  <a:gd name="connsiteY20" fmla="*/ 160562 h 199588"/>
                  <a:gd name="connsiteX21" fmla="*/ 99899 w 199789"/>
                  <a:gd name="connsiteY21" fmla="*/ 185761 h 199588"/>
                  <a:gd name="connsiteX22" fmla="*/ 99899 w 199789"/>
                  <a:gd name="connsiteY22" fmla="*/ 185428 h 19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9789" h="199588">
                    <a:moveTo>
                      <a:pt x="99899" y="0"/>
                    </a:moveTo>
                    <a:cubicBezTo>
                      <a:pt x="80141" y="0"/>
                      <a:pt x="60826" y="5852"/>
                      <a:pt x="44399" y="16819"/>
                    </a:cubicBezTo>
                    <a:cubicBezTo>
                      <a:pt x="27972" y="27785"/>
                      <a:pt x="15164" y="43371"/>
                      <a:pt x="7605" y="61602"/>
                    </a:cubicBezTo>
                    <a:cubicBezTo>
                      <a:pt x="46" y="79838"/>
                      <a:pt x="-1937" y="99904"/>
                      <a:pt x="1920" y="119263"/>
                    </a:cubicBezTo>
                    <a:cubicBezTo>
                      <a:pt x="5776" y="138623"/>
                      <a:pt x="15286" y="156404"/>
                      <a:pt x="29262" y="170361"/>
                    </a:cubicBezTo>
                    <a:cubicBezTo>
                      <a:pt x="43231" y="184317"/>
                      <a:pt x="61032" y="193821"/>
                      <a:pt x="80404" y="197671"/>
                    </a:cubicBezTo>
                    <a:cubicBezTo>
                      <a:pt x="99783" y="201521"/>
                      <a:pt x="119868" y="199545"/>
                      <a:pt x="138124" y="191992"/>
                    </a:cubicBezTo>
                    <a:cubicBezTo>
                      <a:pt x="156380" y="184439"/>
                      <a:pt x="171979" y="171644"/>
                      <a:pt x="182958" y="155236"/>
                    </a:cubicBezTo>
                    <a:cubicBezTo>
                      <a:pt x="193931" y="138822"/>
                      <a:pt x="199790" y="119533"/>
                      <a:pt x="199790" y="99795"/>
                    </a:cubicBezTo>
                    <a:cubicBezTo>
                      <a:pt x="199770" y="73332"/>
                      <a:pt x="189234" y="47966"/>
                      <a:pt x="170510" y="29255"/>
                    </a:cubicBezTo>
                    <a:cubicBezTo>
                      <a:pt x="151779" y="10543"/>
                      <a:pt x="126381" y="26"/>
                      <a:pt x="99899" y="0"/>
                    </a:cubicBezTo>
                    <a:close/>
                    <a:moveTo>
                      <a:pt x="99899" y="185428"/>
                    </a:moveTo>
                    <a:cubicBezTo>
                      <a:pt x="82843" y="185428"/>
                      <a:pt x="66172" y="180371"/>
                      <a:pt x="51997" y="170893"/>
                    </a:cubicBezTo>
                    <a:cubicBezTo>
                      <a:pt x="37816" y="161422"/>
                      <a:pt x="26779" y="147953"/>
                      <a:pt x="20272" y="132206"/>
                    </a:cubicBezTo>
                    <a:cubicBezTo>
                      <a:pt x="13765" y="116459"/>
                      <a:pt x="12084" y="99134"/>
                      <a:pt x="15440" y="82431"/>
                    </a:cubicBezTo>
                    <a:cubicBezTo>
                      <a:pt x="18796" y="65721"/>
                      <a:pt x="27042" y="50391"/>
                      <a:pt x="39131" y="38373"/>
                    </a:cubicBezTo>
                    <a:cubicBezTo>
                      <a:pt x="51227" y="26354"/>
                      <a:pt x="66614" y="18192"/>
                      <a:pt x="83350" y="14919"/>
                    </a:cubicBezTo>
                    <a:cubicBezTo>
                      <a:pt x="100091" y="11647"/>
                      <a:pt x="117423" y="13411"/>
                      <a:pt x="133157" y="19989"/>
                    </a:cubicBezTo>
                    <a:cubicBezTo>
                      <a:pt x="148885" y="26566"/>
                      <a:pt x="162309" y="37661"/>
                      <a:pt x="171729" y="51867"/>
                    </a:cubicBezTo>
                    <a:cubicBezTo>
                      <a:pt x="181142" y="66074"/>
                      <a:pt x="186122" y="82758"/>
                      <a:pt x="186038" y="99795"/>
                    </a:cubicBezTo>
                    <a:cubicBezTo>
                      <a:pt x="185993" y="122594"/>
                      <a:pt x="176901" y="144450"/>
                      <a:pt x="160756" y="160562"/>
                    </a:cubicBezTo>
                    <a:cubicBezTo>
                      <a:pt x="144605" y="176681"/>
                      <a:pt x="122723" y="185742"/>
                      <a:pt x="99899" y="185761"/>
                    </a:cubicBezTo>
                    <a:lnTo>
                      <a:pt x="99899" y="185428"/>
                    </a:lnTo>
                    <a:close/>
                  </a:path>
                </a:pathLst>
              </a:custGeom>
              <a:solidFill>
                <a:srgbClr val="2D5967"/>
              </a:solidFill>
              <a:ln w="6417" cap="flat">
                <a:noFill/>
                <a:prstDash val="solid"/>
                <a:miter/>
              </a:ln>
            </p:spPr>
            <p:txBody>
              <a:bodyPr rtlCol="0" anchor="ctr"/>
              <a:lstStyle/>
              <a:p>
                <a:endParaRPr lang="en-US" sz="810"/>
              </a:p>
            </p:txBody>
          </p:sp>
          <p:sp>
            <p:nvSpPr>
              <p:cNvPr id="669" name="Freeform: Shape 668">
                <a:extLst>
                  <a:ext uri="{FF2B5EF4-FFF2-40B4-BE49-F238E27FC236}">
                    <a16:creationId xmlns:a16="http://schemas.microsoft.com/office/drawing/2014/main" id="{77FA3267-4F43-7281-4EB6-F6E870E39D8F}"/>
                  </a:ext>
                </a:extLst>
              </p:cNvPr>
              <p:cNvSpPr/>
              <p:nvPr/>
            </p:nvSpPr>
            <p:spPr>
              <a:xfrm>
                <a:off x="2590590" y="2770532"/>
                <a:ext cx="91357" cy="150949"/>
              </a:xfrm>
              <a:custGeom>
                <a:avLst/>
                <a:gdLst>
                  <a:gd name="connsiteX0" fmla="*/ 68961 w 91357"/>
                  <a:gd name="connsiteY0" fmla="*/ 50231 h 150949"/>
                  <a:gd name="connsiteX1" fmla="*/ 54196 w 91357"/>
                  <a:gd name="connsiteY1" fmla="*/ 29248 h 150949"/>
                  <a:gd name="connsiteX2" fmla="*/ 51918 w 91357"/>
                  <a:gd name="connsiteY2" fmla="*/ 14663 h 150949"/>
                  <a:gd name="connsiteX3" fmla="*/ 59933 w 91357"/>
                  <a:gd name="connsiteY3" fmla="*/ 3285 h 150949"/>
                  <a:gd name="connsiteX4" fmla="*/ 48626 w 91357"/>
                  <a:gd name="connsiteY4" fmla="*/ 0 h 150949"/>
                  <a:gd name="connsiteX5" fmla="*/ 33611 w 91357"/>
                  <a:gd name="connsiteY5" fmla="*/ 6404 h 150949"/>
                  <a:gd name="connsiteX6" fmla="*/ 26353 w 91357"/>
                  <a:gd name="connsiteY6" fmla="*/ 50488 h 150949"/>
                  <a:gd name="connsiteX7" fmla="*/ 17915 w 91357"/>
                  <a:gd name="connsiteY7" fmla="*/ 49224 h 150949"/>
                  <a:gd name="connsiteX8" fmla="*/ 4838 w 91357"/>
                  <a:gd name="connsiteY8" fmla="*/ 54197 h 150949"/>
                  <a:gd name="connsiteX9" fmla="*/ 10683 w 91357"/>
                  <a:gd name="connsiteY9" fmla="*/ 58169 h 150949"/>
                  <a:gd name="connsiteX10" fmla="*/ 14168 w 91357"/>
                  <a:gd name="connsiteY10" fmla="*/ 64316 h 150949"/>
                  <a:gd name="connsiteX11" fmla="*/ 14585 w 91357"/>
                  <a:gd name="connsiteY11" fmla="*/ 71368 h 150949"/>
                  <a:gd name="connsiteX12" fmla="*/ 11845 w 91357"/>
                  <a:gd name="connsiteY12" fmla="*/ 77875 h 150949"/>
                  <a:gd name="connsiteX13" fmla="*/ 7032 w 91357"/>
                  <a:gd name="connsiteY13" fmla="*/ 86306 h 150949"/>
                  <a:gd name="connsiteX14" fmla="*/ 95 w 91357"/>
                  <a:gd name="connsiteY14" fmla="*/ 113379 h 150949"/>
                  <a:gd name="connsiteX15" fmla="*/ 10491 w 91357"/>
                  <a:gd name="connsiteY15" fmla="*/ 139322 h 150949"/>
                  <a:gd name="connsiteX16" fmla="*/ 28464 w 91357"/>
                  <a:gd name="connsiteY16" fmla="*/ 150950 h 150949"/>
                  <a:gd name="connsiteX17" fmla="*/ 25763 w 91357"/>
                  <a:gd name="connsiteY17" fmla="*/ 146317 h 150949"/>
                  <a:gd name="connsiteX18" fmla="*/ 19365 w 91357"/>
                  <a:gd name="connsiteY18" fmla="*/ 126842 h 150949"/>
                  <a:gd name="connsiteX19" fmla="*/ 26270 w 91357"/>
                  <a:gd name="connsiteY19" fmla="*/ 107546 h 150949"/>
                  <a:gd name="connsiteX20" fmla="*/ 31416 w 91357"/>
                  <a:gd name="connsiteY20" fmla="*/ 101476 h 150949"/>
                  <a:gd name="connsiteX21" fmla="*/ 40727 w 91357"/>
                  <a:gd name="connsiteY21" fmla="*/ 87827 h 150949"/>
                  <a:gd name="connsiteX22" fmla="*/ 42299 w 91357"/>
                  <a:gd name="connsiteY22" fmla="*/ 71387 h 150949"/>
                  <a:gd name="connsiteX23" fmla="*/ 42723 w 91357"/>
                  <a:gd name="connsiteY23" fmla="*/ 68435 h 150949"/>
                  <a:gd name="connsiteX24" fmla="*/ 56391 w 91357"/>
                  <a:gd name="connsiteY24" fmla="*/ 90349 h 150949"/>
                  <a:gd name="connsiteX25" fmla="*/ 56204 w 91357"/>
                  <a:gd name="connsiteY25" fmla="*/ 103696 h 150949"/>
                  <a:gd name="connsiteX26" fmla="*/ 50230 w 91357"/>
                  <a:gd name="connsiteY26" fmla="*/ 115638 h 150949"/>
                  <a:gd name="connsiteX27" fmla="*/ 60606 w 91357"/>
                  <a:gd name="connsiteY27" fmla="*/ 113783 h 150949"/>
                  <a:gd name="connsiteX28" fmla="*/ 69044 w 91357"/>
                  <a:gd name="connsiteY28" fmla="*/ 107123 h 150949"/>
                  <a:gd name="connsiteX29" fmla="*/ 61620 w 91357"/>
                  <a:gd name="connsiteY29" fmla="*/ 149269 h 150949"/>
                  <a:gd name="connsiteX30" fmla="*/ 90310 w 91357"/>
                  <a:gd name="connsiteY30" fmla="*/ 91953 h 150949"/>
                  <a:gd name="connsiteX31" fmla="*/ 68961 w 91357"/>
                  <a:gd name="connsiteY31" fmla="*/ 50231 h 15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1357" h="150949">
                    <a:moveTo>
                      <a:pt x="68961" y="50231"/>
                    </a:moveTo>
                    <a:cubicBezTo>
                      <a:pt x="63603" y="43557"/>
                      <a:pt x="58668" y="36544"/>
                      <a:pt x="54196" y="29248"/>
                    </a:cubicBezTo>
                    <a:cubicBezTo>
                      <a:pt x="51854" y="24769"/>
                      <a:pt x="51052" y="19642"/>
                      <a:pt x="51918" y="14663"/>
                    </a:cubicBezTo>
                    <a:cubicBezTo>
                      <a:pt x="52848" y="10363"/>
                      <a:pt x="57148" y="6994"/>
                      <a:pt x="59933" y="3285"/>
                    </a:cubicBezTo>
                    <a:cubicBezTo>
                      <a:pt x="56519" y="1213"/>
                      <a:pt x="52617" y="83"/>
                      <a:pt x="48626" y="0"/>
                    </a:cubicBezTo>
                    <a:cubicBezTo>
                      <a:pt x="42979" y="116"/>
                      <a:pt x="37602" y="2413"/>
                      <a:pt x="33611" y="6404"/>
                    </a:cubicBezTo>
                    <a:cubicBezTo>
                      <a:pt x="20783" y="18288"/>
                      <a:pt x="21207" y="33714"/>
                      <a:pt x="26353" y="50488"/>
                    </a:cubicBezTo>
                    <a:cubicBezTo>
                      <a:pt x="23607" y="49718"/>
                      <a:pt x="20770" y="49294"/>
                      <a:pt x="17915" y="49224"/>
                    </a:cubicBezTo>
                    <a:cubicBezTo>
                      <a:pt x="13077" y="49140"/>
                      <a:pt x="8399" y="50918"/>
                      <a:pt x="4838" y="54197"/>
                    </a:cubicBezTo>
                    <a:cubicBezTo>
                      <a:pt x="7064" y="55056"/>
                      <a:pt x="9066" y="56417"/>
                      <a:pt x="10683" y="58169"/>
                    </a:cubicBezTo>
                    <a:cubicBezTo>
                      <a:pt x="12300" y="59927"/>
                      <a:pt x="13494" y="62025"/>
                      <a:pt x="14168" y="64316"/>
                    </a:cubicBezTo>
                    <a:cubicBezTo>
                      <a:pt x="14848" y="66600"/>
                      <a:pt x="14989" y="69013"/>
                      <a:pt x="14585" y="71368"/>
                    </a:cubicBezTo>
                    <a:cubicBezTo>
                      <a:pt x="14181" y="73717"/>
                      <a:pt x="13244" y="75943"/>
                      <a:pt x="11845" y="77875"/>
                    </a:cubicBezTo>
                    <a:cubicBezTo>
                      <a:pt x="10324" y="80660"/>
                      <a:pt x="8720" y="83271"/>
                      <a:pt x="7032" y="86306"/>
                    </a:cubicBezTo>
                    <a:cubicBezTo>
                      <a:pt x="1905" y="94366"/>
                      <a:pt x="-527" y="103850"/>
                      <a:pt x="95" y="113379"/>
                    </a:cubicBezTo>
                    <a:cubicBezTo>
                      <a:pt x="718" y="122908"/>
                      <a:pt x="4356" y="131994"/>
                      <a:pt x="10491" y="139322"/>
                    </a:cubicBezTo>
                    <a:cubicBezTo>
                      <a:pt x="15060" y="145046"/>
                      <a:pt x="21367" y="149127"/>
                      <a:pt x="28464" y="150950"/>
                    </a:cubicBezTo>
                    <a:cubicBezTo>
                      <a:pt x="27110" y="148678"/>
                      <a:pt x="26520" y="147414"/>
                      <a:pt x="25763" y="146317"/>
                    </a:cubicBezTo>
                    <a:cubicBezTo>
                      <a:pt x="21528" y="140715"/>
                      <a:pt x="19276" y="133868"/>
                      <a:pt x="19365" y="126842"/>
                    </a:cubicBezTo>
                    <a:cubicBezTo>
                      <a:pt x="19455" y="119822"/>
                      <a:pt x="21887" y="113033"/>
                      <a:pt x="26270" y="107546"/>
                    </a:cubicBezTo>
                    <a:cubicBezTo>
                      <a:pt x="27874" y="105441"/>
                      <a:pt x="29645" y="103414"/>
                      <a:pt x="31416" y="101476"/>
                    </a:cubicBezTo>
                    <a:cubicBezTo>
                      <a:pt x="35619" y="97786"/>
                      <a:pt x="38821" y="93089"/>
                      <a:pt x="40727" y="87827"/>
                    </a:cubicBezTo>
                    <a:cubicBezTo>
                      <a:pt x="42626" y="82566"/>
                      <a:pt x="43172" y="76912"/>
                      <a:pt x="42299" y="71387"/>
                    </a:cubicBezTo>
                    <a:cubicBezTo>
                      <a:pt x="42280" y="70386"/>
                      <a:pt x="42421" y="69392"/>
                      <a:pt x="42723" y="68435"/>
                    </a:cubicBezTo>
                    <a:cubicBezTo>
                      <a:pt x="49852" y="73787"/>
                      <a:pt x="54729" y="81603"/>
                      <a:pt x="56391" y="90349"/>
                    </a:cubicBezTo>
                    <a:cubicBezTo>
                      <a:pt x="57334" y="94757"/>
                      <a:pt x="57270" y="99320"/>
                      <a:pt x="56204" y="103696"/>
                    </a:cubicBezTo>
                    <a:cubicBezTo>
                      <a:pt x="55139" y="108079"/>
                      <a:pt x="53099" y="112160"/>
                      <a:pt x="50230" y="115638"/>
                    </a:cubicBezTo>
                    <a:cubicBezTo>
                      <a:pt x="53785" y="115805"/>
                      <a:pt x="57334" y="115169"/>
                      <a:pt x="60606" y="113783"/>
                    </a:cubicBezTo>
                    <a:cubicBezTo>
                      <a:pt x="63654" y="111878"/>
                      <a:pt x="66484" y="109644"/>
                      <a:pt x="69044" y="107123"/>
                    </a:cubicBezTo>
                    <a:cubicBezTo>
                      <a:pt x="77483" y="116145"/>
                      <a:pt x="75205" y="131821"/>
                      <a:pt x="61620" y="149269"/>
                    </a:cubicBezTo>
                    <a:cubicBezTo>
                      <a:pt x="81532" y="144039"/>
                      <a:pt x="95366" y="116061"/>
                      <a:pt x="90310" y="91953"/>
                    </a:cubicBezTo>
                    <a:cubicBezTo>
                      <a:pt x="86338" y="76649"/>
                      <a:pt x="79055" y="62410"/>
                      <a:pt x="68961" y="50231"/>
                    </a:cubicBezTo>
                    <a:close/>
                  </a:path>
                </a:pathLst>
              </a:custGeom>
              <a:solidFill>
                <a:srgbClr val="2D5967"/>
              </a:solidFill>
              <a:ln w="6417" cap="flat">
                <a:noFill/>
                <a:prstDash val="solid"/>
                <a:miter/>
              </a:ln>
            </p:spPr>
            <p:txBody>
              <a:bodyPr rtlCol="0" anchor="ctr"/>
              <a:lstStyle/>
              <a:p>
                <a:endParaRPr lang="en-US" sz="810"/>
              </a:p>
            </p:txBody>
          </p:sp>
        </p:grpSp>
        <p:sp>
          <p:nvSpPr>
            <p:cNvPr id="670" name="TextBox 669">
              <a:extLst>
                <a:ext uri="{FF2B5EF4-FFF2-40B4-BE49-F238E27FC236}">
                  <a16:creationId xmlns:a16="http://schemas.microsoft.com/office/drawing/2014/main" id="{2BFE6B5A-F6BA-D5FB-CE7A-3E643E2C4C01}"/>
                </a:ext>
              </a:extLst>
            </p:cNvPr>
            <p:cNvSpPr txBox="1"/>
            <p:nvPr/>
          </p:nvSpPr>
          <p:spPr>
            <a:xfrm>
              <a:off x="2366500" y="2979438"/>
              <a:ext cx="54373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Firewall</a:t>
              </a:r>
            </a:p>
          </p:txBody>
        </p:sp>
      </p:grpSp>
      <p:grpSp>
        <p:nvGrpSpPr>
          <p:cNvPr id="671" name="Graphic 3">
            <a:extLst>
              <a:ext uri="{FF2B5EF4-FFF2-40B4-BE49-F238E27FC236}">
                <a16:creationId xmlns:a16="http://schemas.microsoft.com/office/drawing/2014/main" id="{F977373E-23BF-370B-D66B-1E12C750EF15}"/>
              </a:ext>
            </a:extLst>
          </p:cNvPr>
          <p:cNvGrpSpPr/>
          <p:nvPr/>
        </p:nvGrpSpPr>
        <p:grpSpPr>
          <a:xfrm>
            <a:off x="3077512" y="2536753"/>
            <a:ext cx="405880" cy="550811"/>
            <a:chOff x="3077512" y="2645609"/>
            <a:chExt cx="405880" cy="550811"/>
          </a:xfrm>
        </p:grpSpPr>
        <p:grpSp>
          <p:nvGrpSpPr>
            <p:cNvPr id="768" name="Graphic 3">
              <a:extLst>
                <a:ext uri="{FF2B5EF4-FFF2-40B4-BE49-F238E27FC236}">
                  <a16:creationId xmlns:a16="http://schemas.microsoft.com/office/drawing/2014/main" id="{0B8C3542-38BD-61E9-9F14-5D2A62BDF130}"/>
                </a:ext>
              </a:extLst>
            </p:cNvPr>
            <p:cNvGrpSpPr/>
            <p:nvPr/>
          </p:nvGrpSpPr>
          <p:grpSpPr>
            <a:xfrm>
              <a:off x="3083980" y="2645609"/>
              <a:ext cx="385017" cy="374364"/>
              <a:chOff x="3083980" y="2645609"/>
              <a:chExt cx="385017" cy="374364"/>
            </a:xfrm>
          </p:grpSpPr>
          <p:grpSp>
            <p:nvGrpSpPr>
              <p:cNvPr id="769" name="Graphic 3">
                <a:extLst>
                  <a:ext uri="{FF2B5EF4-FFF2-40B4-BE49-F238E27FC236}">
                    <a16:creationId xmlns:a16="http://schemas.microsoft.com/office/drawing/2014/main" id="{ECB7EEE2-8D99-43A3-679A-0E5227AB9DA1}"/>
                  </a:ext>
                </a:extLst>
              </p:cNvPr>
              <p:cNvGrpSpPr/>
              <p:nvPr/>
            </p:nvGrpSpPr>
            <p:grpSpPr>
              <a:xfrm>
                <a:off x="3083980" y="2645609"/>
                <a:ext cx="385017" cy="374364"/>
                <a:chOff x="3083980" y="2645609"/>
                <a:chExt cx="385017" cy="374364"/>
              </a:xfrm>
              <a:solidFill>
                <a:srgbClr val="FFFFFF"/>
              </a:solidFill>
            </p:grpSpPr>
            <p:sp>
              <p:nvSpPr>
                <p:cNvPr id="770" name="Freeform: Shape 769">
                  <a:extLst>
                    <a:ext uri="{FF2B5EF4-FFF2-40B4-BE49-F238E27FC236}">
                      <a16:creationId xmlns:a16="http://schemas.microsoft.com/office/drawing/2014/main" id="{A9A7F408-07C3-FB74-EF2F-0A7E6C624BFC}"/>
                    </a:ext>
                  </a:extLst>
                </p:cNvPr>
                <p:cNvSpPr/>
                <p:nvPr/>
              </p:nvSpPr>
              <p:spPr>
                <a:xfrm>
                  <a:off x="3088414" y="2649151"/>
                  <a:ext cx="376513" cy="365496"/>
                </a:xfrm>
                <a:custGeom>
                  <a:avLst/>
                  <a:gdLst>
                    <a:gd name="connsiteX0" fmla="*/ 244848 w 376513"/>
                    <a:gd name="connsiteY0" fmla="*/ 362834 h 365496"/>
                    <a:gd name="connsiteX1" fmla="*/ 150809 w 376513"/>
                    <a:gd name="connsiteY1" fmla="*/ 241299 h 365496"/>
                    <a:gd name="connsiteX2" fmla="*/ 150809 w 376513"/>
                    <a:gd name="connsiteY2" fmla="*/ 191620 h 365496"/>
                    <a:gd name="connsiteX3" fmla="*/ 0 w 376513"/>
                    <a:gd name="connsiteY3" fmla="*/ 191620 h 365496"/>
                    <a:gd name="connsiteX4" fmla="*/ 886 w 376513"/>
                    <a:gd name="connsiteY4" fmla="*/ 180089 h 365496"/>
                    <a:gd name="connsiteX5" fmla="*/ 48794 w 376513"/>
                    <a:gd name="connsiteY5" fmla="*/ 106455 h 365496"/>
                    <a:gd name="connsiteX6" fmla="*/ 61210 w 376513"/>
                    <a:gd name="connsiteY6" fmla="*/ 89598 h 365496"/>
                    <a:gd name="connsiteX7" fmla="*/ 101136 w 376513"/>
                    <a:gd name="connsiteY7" fmla="*/ 39919 h 365496"/>
                    <a:gd name="connsiteX8" fmla="*/ 128632 w 376513"/>
                    <a:gd name="connsiteY8" fmla="*/ 33714 h 365496"/>
                    <a:gd name="connsiteX9" fmla="*/ 134844 w 376513"/>
                    <a:gd name="connsiteY9" fmla="*/ 33714 h 365496"/>
                    <a:gd name="connsiteX10" fmla="*/ 137507 w 376513"/>
                    <a:gd name="connsiteY10" fmla="*/ 33714 h 365496"/>
                    <a:gd name="connsiteX11" fmla="*/ 154357 w 376513"/>
                    <a:gd name="connsiteY11" fmla="*/ 26617 h 365496"/>
                    <a:gd name="connsiteX12" fmla="*/ 216460 w 376513"/>
                    <a:gd name="connsiteY12" fmla="*/ 0 h 365496"/>
                    <a:gd name="connsiteX13" fmla="*/ 291864 w 376513"/>
                    <a:gd name="connsiteY13" fmla="*/ 47016 h 365496"/>
                    <a:gd name="connsiteX14" fmla="*/ 308721 w 376513"/>
                    <a:gd name="connsiteY14" fmla="*/ 59439 h 365496"/>
                    <a:gd name="connsiteX15" fmla="*/ 336217 w 376513"/>
                    <a:gd name="connsiteY15" fmla="*/ 70970 h 365496"/>
                    <a:gd name="connsiteX16" fmla="*/ 366383 w 376513"/>
                    <a:gd name="connsiteY16" fmla="*/ 185408 h 365496"/>
                    <a:gd name="connsiteX17" fmla="*/ 362834 w 376513"/>
                    <a:gd name="connsiteY17" fmla="*/ 191620 h 365496"/>
                    <a:gd name="connsiteX18" fmla="*/ 348640 w 376513"/>
                    <a:gd name="connsiteY18" fmla="*/ 191620 h 365496"/>
                    <a:gd name="connsiteX19" fmla="*/ 348640 w 376513"/>
                    <a:gd name="connsiteY19" fmla="*/ 240413 h 365496"/>
                    <a:gd name="connsiteX20" fmla="*/ 254608 w 376513"/>
                    <a:gd name="connsiteY20" fmla="*/ 362834 h 365496"/>
                    <a:gd name="connsiteX21" fmla="*/ 250167 w 376513"/>
                    <a:gd name="connsiteY21" fmla="*/ 365497 h 365496"/>
                    <a:gd name="connsiteX22" fmla="*/ 244848 w 376513"/>
                    <a:gd name="connsiteY22" fmla="*/ 362834 h 3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6513" h="365496">
                      <a:moveTo>
                        <a:pt x="244848" y="362834"/>
                      </a:moveTo>
                      <a:cubicBezTo>
                        <a:pt x="188071" y="334446"/>
                        <a:pt x="154357" y="290093"/>
                        <a:pt x="150809" y="241299"/>
                      </a:cubicBezTo>
                      <a:lnTo>
                        <a:pt x="150809" y="191620"/>
                      </a:lnTo>
                      <a:lnTo>
                        <a:pt x="0" y="191620"/>
                      </a:lnTo>
                      <a:lnTo>
                        <a:pt x="886" y="180089"/>
                      </a:lnTo>
                      <a:cubicBezTo>
                        <a:pt x="3549" y="149038"/>
                        <a:pt x="21291" y="121535"/>
                        <a:pt x="48794" y="106455"/>
                      </a:cubicBezTo>
                      <a:cubicBezTo>
                        <a:pt x="55005" y="102907"/>
                        <a:pt x="59439" y="96695"/>
                        <a:pt x="61210" y="89598"/>
                      </a:cubicBezTo>
                      <a:cubicBezTo>
                        <a:pt x="66536" y="67422"/>
                        <a:pt x="80730" y="48794"/>
                        <a:pt x="101136" y="39919"/>
                      </a:cubicBezTo>
                      <a:cubicBezTo>
                        <a:pt x="110004" y="36371"/>
                        <a:pt x="119764" y="33714"/>
                        <a:pt x="128632" y="33714"/>
                      </a:cubicBezTo>
                      <a:cubicBezTo>
                        <a:pt x="130409" y="33714"/>
                        <a:pt x="133066" y="33714"/>
                        <a:pt x="134844" y="33714"/>
                      </a:cubicBezTo>
                      <a:cubicBezTo>
                        <a:pt x="135729" y="33714"/>
                        <a:pt x="136615" y="33714"/>
                        <a:pt x="137507" y="33714"/>
                      </a:cubicBezTo>
                      <a:cubicBezTo>
                        <a:pt x="143712" y="33714"/>
                        <a:pt x="149923" y="31051"/>
                        <a:pt x="154357" y="26617"/>
                      </a:cubicBezTo>
                      <a:cubicBezTo>
                        <a:pt x="170329" y="9760"/>
                        <a:pt x="192505" y="0"/>
                        <a:pt x="216460" y="0"/>
                      </a:cubicBezTo>
                      <a:cubicBezTo>
                        <a:pt x="248396" y="0"/>
                        <a:pt x="277670" y="17743"/>
                        <a:pt x="291864" y="47016"/>
                      </a:cubicBezTo>
                      <a:cubicBezTo>
                        <a:pt x="295412" y="53228"/>
                        <a:pt x="300738" y="57662"/>
                        <a:pt x="308721" y="59439"/>
                      </a:cubicBezTo>
                      <a:cubicBezTo>
                        <a:pt x="318481" y="61210"/>
                        <a:pt x="327349" y="65651"/>
                        <a:pt x="336217" y="70970"/>
                      </a:cubicBezTo>
                      <a:cubicBezTo>
                        <a:pt x="374365" y="94924"/>
                        <a:pt x="387674" y="145489"/>
                        <a:pt x="366383" y="185408"/>
                      </a:cubicBezTo>
                      <a:lnTo>
                        <a:pt x="362834" y="191620"/>
                      </a:lnTo>
                      <a:lnTo>
                        <a:pt x="348640" y="191620"/>
                      </a:lnTo>
                      <a:lnTo>
                        <a:pt x="348640" y="240413"/>
                      </a:lnTo>
                      <a:cubicBezTo>
                        <a:pt x="345977" y="289201"/>
                        <a:pt x="311384" y="333560"/>
                        <a:pt x="254608" y="362834"/>
                      </a:cubicBezTo>
                      <a:lnTo>
                        <a:pt x="250167" y="365497"/>
                      </a:lnTo>
                      <a:lnTo>
                        <a:pt x="244848" y="362834"/>
                      </a:lnTo>
                      <a:close/>
                    </a:path>
                  </a:pathLst>
                </a:custGeom>
                <a:solidFill>
                  <a:srgbClr val="FFFFFF"/>
                </a:solidFill>
                <a:ln w="6417" cap="flat">
                  <a:noFill/>
                  <a:prstDash val="solid"/>
                  <a:miter/>
                </a:ln>
              </p:spPr>
              <p:txBody>
                <a:bodyPr rtlCol="0" anchor="ctr"/>
                <a:lstStyle/>
                <a:p>
                  <a:endParaRPr lang="en-US" sz="810"/>
                </a:p>
              </p:txBody>
            </p:sp>
            <p:sp>
              <p:nvSpPr>
                <p:cNvPr id="771" name="Freeform: Shape 770">
                  <a:extLst>
                    <a:ext uri="{FF2B5EF4-FFF2-40B4-BE49-F238E27FC236}">
                      <a16:creationId xmlns:a16="http://schemas.microsoft.com/office/drawing/2014/main" id="{66D79CA2-07A7-67F5-4037-1DFEDDFAC300}"/>
                    </a:ext>
                  </a:extLst>
                </p:cNvPr>
                <p:cNvSpPr/>
                <p:nvPr/>
              </p:nvSpPr>
              <p:spPr>
                <a:xfrm>
                  <a:off x="3083980" y="2645609"/>
                  <a:ext cx="385017" cy="374364"/>
                </a:xfrm>
                <a:custGeom>
                  <a:avLst/>
                  <a:gdLst>
                    <a:gd name="connsiteX0" fmla="*/ 220893 w 385017"/>
                    <a:gd name="connsiteY0" fmla="*/ 8868 h 374364"/>
                    <a:gd name="connsiteX1" fmla="*/ 292749 w 385017"/>
                    <a:gd name="connsiteY1" fmla="*/ 53221 h 374364"/>
                    <a:gd name="connsiteX2" fmla="*/ 312269 w 385017"/>
                    <a:gd name="connsiteY2" fmla="*/ 68307 h 374364"/>
                    <a:gd name="connsiteX3" fmla="*/ 337994 w 385017"/>
                    <a:gd name="connsiteY3" fmla="*/ 78953 h 374364"/>
                    <a:gd name="connsiteX4" fmla="*/ 366382 w 385017"/>
                    <a:gd name="connsiteY4" fmla="*/ 187179 h 374364"/>
                    <a:gd name="connsiteX5" fmla="*/ 364605 w 385017"/>
                    <a:gd name="connsiteY5" fmla="*/ 190728 h 374364"/>
                    <a:gd name="connsiteX6" fmla="*/ 348640 w 385017"/>
                    <a:gd name="connsiteY6" fmla="*/ 190728 h 374364"/>
                    <a:gd name="connsiteX7" fmla="*/ 348640 w 385017"/>
                    <a:gd name="connsiteY7" fmla="*/ 243955 h 374364"/>
                    <a:gd name="connsiteX8" fmla="*/ 257264 w 385017"/>
                    <a:gd name="connsiteY8" fmla="*/ 361942 h 374364"/>
                    <a:gd name="connsiteX9" fmla="*/ 254601 w 385017"/>
                    <a:gd name="connsiteY9" fmla="*/ 363719 h 374364"/>
                    <a:gd name="connsiteX10" fmla="*/ 251944 w 385017"/>
                    <a:gd name="connsiteY10" fmla="*/ 361942 h 374364"/>
                    <a:gd name="connsiteX11" fmla="*/ 160569 w 385017"/>
                    <a:gd name="connsiteY11" fmla="*/ 243955 h 374364"/>
                    <a:gd name="connsiteX12" fmla="*/ 160569 w 385017"/>
                    <a:gd name="connsiteY12" fmla="*/ 190728 h 374364"/>
                    <a:gd name="connsiteX13" fmla="*/ 9760 w 385017"/>
                    <a:gd name="connsiteY13" fmla="*/ 190728 h 374364"/>
                    <a:gd name="connsiteX14" fmla="*/ 10646 w 385017"/>
                    <a:gd name="connsiteY14" fmla="*/ 183631 h 374364"/>
                    <a:gd name="connsiteX15" fmla="*/ 56776 w 385017"/>
                    <a:gd name="connsiteY15" fmla="*/ 113546 h 374364"/>
                    <a:gd name="connsiteX16" fmla="*/ 71856 w 385017"/>
                    <a:gd name="connsiteY16" fmla="*/ 94032 h 374364"/>
                    <a:gd name="connsiteX17" fmla="*/ 109118 w 385017"/>
                    <a:gd name="connsiteY17" fmla="*/ 47902 h 374364"/>
                    <a:gd name="connsiteX18" fmla="*/ 133066 w 385017"/>
                    <a:gd name="connsiteY18" fmla="*/ 42576 h 374364"/>
                    <a:gd name="connsiteX19" fmla="*/ 139278 w 385017"/>
                    <a:gd name="connsiteY19" fmla="*/ 42576 h 374364"/>
                    <a:gd name="connsiteX20" fmla="*/ 141941 w 385017"/>
                    <a:gd name="connsiteY20" fmla="*/ 42576 h 374364"/>
                    <a:gd name="connsiteX21" fmla="*/ 161454 w 385017"/>
                    <a:gd name="connsiteY21" fmla="*/ 33708 h 374364"/>
                    <a:gd name="connsiteX22" fmla="*/ 220893 w 385017"/>
                    <a:gd name="connsiteY22" fmla="*/ 8868 h 374364"/>
                    <a:gd name="connsiteX23" fmla="*/ 220893 w 385017"/>
                    <a:gd name="connsiteY23" fmla="*/ 0 h 374364"/>
                    <a:gd name="connsiteX24" fmla="*/ 155249 w 385017"/>
                    <a:gd name="connsiteY24" fmla="*/ 28382 h 374364"/>
                    <a:gd name="connsiteX25" fmla="*/ 141941 w 385017"/>
                    <a:gd name="connsiteY25" fmla="*/ 33708 h 374364"/>
                    <a:gd name="connsiteX26" fmla="*/ 140163 w 385017"/>
                    <a:gd name="connsiteY26" fmla="*/ 33708 h 374364"/>
                    <a:gd name="connsiteX27" fmla="*/ 133066 w 385017"/>
                    <a:gd name="connsiteY27" fmla="*/ 33708 h 374364"/>
                    <a:gd name="connsiteX28" fmla="*/ 103792 w 385017"/>
                    <a:gd name="connsiteY28" fmla="*/ 39919 h 374364"/>
                    <a:gd name="connsiteX29" fmla="*/ 62096 w 385017"/>
                    <a:gd name="connsiteY29" fmla="*/ 92255 h 374364"/>
                    <a:gd name="connsiteX30" fmla="*/ 51450 w 385017"/>
                    <a:gd name="connsiteY30" fmla="*/ 106449 h 374364"/>
                    <a:gd name="connsiteX31" fmla="*/ 886 w 385017"/>
                    <a:gd name="connsiteY31" fmla="*/ 183631 h 374364"/>
                    <a:gd name="connsiteX32" fmla="*/ 0 w 385017"/>
                    <a:gd name="connsiteY32" fmla="*/ 190728 h 374364"/>
                    <a:gd name="connsiteX33" fmla="*/ 0 w 385017"/>
                    <a:gd name="connsiteY33" fmla="*/ 199596 h 374364"/>
                    <a:gd name="connsiteX34" fmla="*/ 9760 w 385017"/>
                    <a:gd name="connsiteY34" fmla="*/ 199596 h 374364"/>
                    <a:gd name="connsiteX35" fmla="*/ 151701 w 385017"/>
                    <a:gd name="connsiteY35" fmla="*/ 199596 h 374364"/>
                    <a:gd name="connsiteX36" fmla="*/ 151701 w 385017"/>
                    <a:gd name="connsiteY36" fmla="*/ 243955 h 374364"/>
                    <a:gd name="connsiteX37" fmla="*/ 151701 w 385017"/>
                    <a:gd name="connsiteY37" fmla="*/ 244841 h 374364"/>
                    <a:gd name="connsiteX38" fmla="*/ 247504 w 385017"/>
                    <a:gd name="connsiteY38" fmla="*/ 370816 h 374364"/>
                    <a:gd name="connsiteX39" fmla="*/ 250167 w 385017"/>
                    <a:gd name="connsiteY39" fmla="*/ 372587 h 374364"/>
                    <a:gd name="connsiteX40" fmla="*/ 254601 w 385017"/>
                    <a:gd name="connsiteY40" fmla="*/ 374365 h 374364"/>
                    <a:gd name="connsiteX41" fmla="*/ 259042 w 385017"/>
                    <a:gd name="connsiteY41" fmla="*/ 372587 h 374364"/>
                    <a:gd name="connsiteX42" fmla="*/ 261698 w 385017"/>
                    <a:gd name="connsiteY42" fmla="*/ 370816 h 374364"/>
                    <a:gd name="connsiteX43" fmla="*/ 357508 w 385017"/>
                    <a:gd name="connsiteY43" fmla="*/ 244841 h 374364"/>
                    <a:gd name="connsiteX44" fmla="*/ 357508 w 385017"/>
                    <a:gd name="connsiteY44" fmla="*/ 200488 h 374364"/>
                    <a:gd name="connsiteX45" fmla="*/ 364605 w 385017"/>
                    <a:gd name="connsiteY45" fmla="*/ 200488 h 374364"/>
                    <a:gd name="connsiteX46" fmla="*/ 369931 w 385017"/>
                    <a:gd name="connsiteY46" fmla="*/ 200488 h 374364"/>
                    <a:gd name="connsiteX47" fmla="*/ 372594 w 385017"/>
                    <a:gd name="connsiteY47" fmla="*/ 195162 h 374364"/>
                    <a:gd name="connsiteX48" fmla="*/ 374365 w 385017"/>
                    <a:gd name="connsiteY48" fmla="*/ 191613 h 374364"/>
                    <a:gd name="connsiteX49" fmla="*/ 342428 w 385017"/>
                    <a:gd name="connsiteY49" fmla="*/ 71856 h 374364"/>
                    <a:gd name="connsiteX50" fmla="*/ 314040 w 385017"/>
                    <a:gd name="connsiteY50" fmla="*/ 60318 h 374364"/>
                    <a:gd name="connsiteX51" fmla="*/ 300732 w 385017"/>
                    <a:gd name="connsiteY51" fmla="*/ 49673 h 374364"/>
                    <a:gd name="connsiteX52" fmla="*/ 220893 w 385017"/>
                    <a:gd name="connsiteY52" fmla="*/ 0 h 37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017" h="374364">
                      <a:moveTo>
                        <a:pt x="220893" y="8868"/>
                      </a:moveTo>
                      <a:cubicBezTo>
                        <a:pt x="251053" y="8868"/>
                        <a:pt x="278555" y="25725"/>
                        <a:pt x="292749" y="53221"/>
                      </a:cubicBezTo>
                      <a:cubicBezTo>
                        <a:pt x="296298" y="61210"/>
                        <a:pt x="303395" y="66530"/>
                        <a:pt x="312269" y="68307"/>
                      </a:cubicBezTo>
                      <a:cubicBezTo>
                        <a:pt x="321137" y="70078"/>
                        <a:pt x="330012" y="73627"/>
                        <a:pt x="337994" y="78953"/>
                      </a:cubicBezTo>
                      <a:cubicBezTo>
                        <a:pt x="374365" y="102015"/>
                        <a:pt x="386782" y="149031"/>
                        <a:pt x="366382" y="187179"/>
                      </a:cubicBezTo>
                      <a:lnTo>
                        <a:pt x="364605" y="190728"/>
                      </a:lnTo>
                      <a:lnTo>
                        <a:pt x="348640" y="190728"/>
                      </a:lnTo>
                      <a:lnTo>
                        <a:pt x="348640" y="243955"/>
                      </a:lnTo>
                      <a:cubicBezTo>
                        <a:pt x="345977" y="290972"/>
                        <a:pt x="313155" y="334439"/>
                        <a:pt x="257264" y="361942"/>
                      </a:cubicBezTo>
                      <a:lnTo>
                        <a:pt x="254601" y="363719"/>
                      </a:lnTo>
                      <a:lnTo>
                        <a:pt x="251944" y="361942"/>
                      </a:lnTo>
                      <a:cubicBezTo>
                        <a:pt x="196939" y="334439"/>
                        <a:pt x="163232" y="290972"/>
                        <a:pt x="160569" y="243955"/>
                      </a:cubicBezTo>
                      <a:lnTo>
                        <a:pt x="160569" y="190728"/>
                      </a:lnTo>
                      <a:lnTo>
                        <a:pt x="9760" y="190728"/>
                      </a:lnTo>
                      <a:lnTo>
                        <a:pt x="10646" y="183631"/>
                      </a:lnTo>
                      <a:cubicBezTo>
                        <a:pt x="12417" y="153472"/>
                        <a:pt x="30159" y="127740"/>
                        <a:pt x="56776" y="113546"/>
                      </a:cubicBezTo>
                      <a:cubicBezTo>
                        <a:pt x="64759" y="109997"/>
                        <a:pt x="70085" y="102015"/>
                        <a:pt x="71856" y="94032"/>
                      </a:cubicBezTo>
                      <a:cubicBezTo>
                        <a:pt x="76290" y="73627"/>
                        <a:pt x="89598" y="56770"/>
                        <a:pt x="109118" y="47902"/>
                      </a:cubicBezTo>
                      <a:cubicBezTo>
                        <a:pt x="116216" y="44353"/>
                        <a:pt x="124198" y="42576"/>
                        <a:pt x="133066" y="42576"/>
                      </a:cubicBezTo>
                      <a:cubicBezTo>
                        <a:pt x="134843" y="42576"/>
                        <a:pt x="136614" y="42576"/>
                        <a:pt x="139278" y="42576"/>
                      </a:cubicBezTo>
                      <a:cubicBezTo>
                        <a:pt x="140163" y="42576"/>
                        <a:pt x="141055" y="42576"/>
                        <a:pt x="141941" y="42576"/>
                      </a:cubicBezTo>
                      <a:cubicBezTo>
                        <a:pt x="149923" y="42576"/>
                        <a:pt x="157020" y="39919"/>
                        <a:pt x="161454" y="33708"/>
                      </a:cubicBezTo>
                      <a:cubicBezTo>
                        <a:pt x="177426" y="17736"/>
                        <a:pt x="198717" y="8868"/>
                        <a:pt x="220893" y="8868"/>
                      </a:cubicBezTo>
                      <a:close/>
                      <a:moveTo>
                        <a:pt x="220893" y="0"/>
                      </a:moveTo>
                      <a:cubicBezTo>
                        <a:pt x="196054" y="0"/>
                        <a:pt x="172100" y="10639"/>
                        <a:pt x="155249" y="28382"/>
                      </a:cubicBezTo>
                      <a:cubicBezTo>
                        <a:pt x="151701" y="31930"/>
                        <a:pt x="147260" y="33708"/>
                        <a:pt x="141941" y="33708"/>
                      </a:cubicBezTo>
                      <a:cubicBezTo>
                        <a:pt x="141055" y="33708"/>
                        <a:pt x="141055" y="33708"/>
                        <a:pt x="140163" y="33708"/>
                      </a:cubicBezTo>
                      <a:cubicBezTo>
                        <a:pt x="138392" y="33708"/>
                        <a:pt x="135729" y="33708"/>
                        <a:pt x="133066" y="33708"/>
                      </a:cubicBezTo>
                      <a:cubicBezTo>
                        <a:pt x="123312" y="33708"/>
                        <a:pt x="112667" y="35479"/>
                        <a:pt x="103792" y="39919"/>
                      </a:cubicBezTo>
                      <a:cubicBezTo>
                        <a:pt x="82501" y="49673"/>
                        <a:pt x="66536" y="69193"/>
                        <a:pt x="62096" y="92255"/>
                      </a:cubicBezTo>
                      <a:cubicBezTo>
                        <a:pt x="61210" y="98466"/>
                        <a:pt x="56776" y="102900"/>
                        <a:pt x="51450" y="106449"/>
                      </a:cubicBezTo>
                      <a:cubicBezTo>
                        <a:pt x="22177" y="121535"/>
                        <a:pt x="3548" y="150809"/>
                        <a:pt x="886" y="183631"/>
                      </a:cubicBezTo>
                      <a:lnTo>
                        <a:pt x="0" y="190728"/>
                      </a:lnTo>
                      <a:lnTo>
                        <a:pt x="0" y="199596"/>
                      </a:lnTo>
                      <a:lnTo>
                        <a:pt x="9760" y="199596"/>
                      </a:lnTo>
                      <a:lnTo>
                        <a:pt x="151701" y="199596"/>
                      </a:lnTo>
                      <a:lnTo>
                        <a:pt x="151701" y="243955"/>
                      </a:lnTo>
                      <a:lnTo>
                        <a:pt x="151701" y="244841"/>
                      </a:lnTo>
                      <a:cubicBezTo>
                        <a:pt x="154357" y="295406"/>
                        <a:pt x="189842" y="341536"/>
                        <a:pt x="247504" y="370816"/>
                      </a:cubicBezTo>
                      <a:lnTo>
                        <a:pt x="250167" y="372587"/>
                      </a:lnTo>
                      <a:lnTo>
                        <a:pt x="254601" y="374365"/>
                      </a:lnTo>
                      <a:lnTo>
                        <a:pt x="259042" y="372587"/>
                      </a:lnTo>
                      <a:lnTo>
                        <a:pt x="261698" y="370816"/>
                      </a:lnTo>
                      <a:cubicBezTo>
                        <a:pt x="319366" y="340651"/>
                        <a:pt x="354851" y="295406"/>
                        <a:pt x="357508" y="244841"/>
                      </a:cubicBezTo>
                      <a:lnTo>
                        <a:pt x="357508" y="200488"/>
                      </a:lnTo>
                      <a:lnTo>
                        <a:pt x="364605" y="200488"/>
                      </a:lnTo>
                      <a:lnTo>
                        <a:pt x="369931" y="200488"/>
                      </a:lnTo>
                      <a:lnTo>
                        <a:pt x="372594" y="195162"/>
                      </a:lnTo>
                      <a:lnTo>
                        <a:pt x="374365" y="191613"/>
                      </a:lnTo>
                      <a:cubicBezTo>
                        <a:pt x="396542" y="149923"/>
                        <a:pt x="383233" y="97581"/>
                        <a:pt x="342428" y="71856"/>
                      </a:cubicBezTo>
                      <a:cubicBezTo>
                        <a:pt x="333560" y="66530"/>
                        <a:pt x="323800" y="62096"/>
                        <a:pt x="314040" y="60318"/>
                      </a:cubicBezTo>
                      <a:cubicBezTo>
                        <a:pt x="307829" y="58547"/>
                        <a:pt x="303395" y="54999"/>
                        <a:pt x="300732" y="49673"/>
                      </a:cubicBezTo>
                      <a:cubicBezTo>
                        <a:pt x="284767" y="18628"/>
                        <a:pt x="254601" y="0"/>
                        <a:pt x="220893" y="0"/>
                      </a:cubicBezTo>
                      <a:close/>
                    </a:path>
                  </a:pathLst>
                </a:custGeom>
                <a:solidFill>
                  <a:srgbClr val="FFFFFF"/>
                </a:solidFill>
                <a:ln w="6417" cap="flat">
                  <a:noFill/>
                  <a:prstDash val="solid"/>
                  <a:miter/>
                </a:ln>
              </p:spPr>
              <p:txBody>
                <a:bodyPr rtlCol="0" anchor="ctr"/>
                <a:lstStyle/>
                <a:p>
                  <a:endParaRPr lang="en-US" sz="810"/>
                </a:p>
              </p:txBody>
            </p:sp>
          </p:grpSp>
          <p:grpSp>
            <p:nvGrpSpPr>
              <p:cNvPr id="772" name="Graphic 3">
                <a:extLst>
                  <a:ext uri="{FF2B5EF4-FFF2-40B4-BE49-F238E27FC236}">
                    <a16:creationId xmlns:a16="http://schemas.microsoft.com/office/drawing/2014/main" id="{7AECBBC8-9D16-8813-A220-24F3CD144F64}"/>
                  </a:ext>
                </a:extLst>
              </p:cNvPr>
              <p:cNvGrpSpPr/>
              <p:nvPr/>
            </p:nvGrpSpPr>
            <p:grpSpPr>
              <a:xfrm>
                <a:off x="3092855" y="2654477"/>
                <a:ext cx="368163" cy="354844"/>
                <a:chOff x="3092855" y="2654477"/>
                <a:chExt cx="368163" cy="354844"/>
              </a:xfrm>
              <a:solidFill>
                <a:srgbClr val="2D5967"/>
              </a:solidFill>
            </p:grpSpPr>
            <p:sp>
              <p:nvSpPr>
                <p:cNvPr id="773" name="Freeform: Shape 772">
                  <a:extLst>
                    <a:ext uri="{FF2B5EF4-FFF2-40B4-BE49-F238E27FC236}">
                      <a16:creationId xmlns:a16="http://schemas.microsoft.com/office/drawing/2014/main" id="{FD0ED0AE-3B98-32C2-FD2D-EFC04176BBCD}"/>
                    </a:ext>
                  </a:extLst>
                </p:cNvPr>
                <p:cNvSpPr/>
                <p:nvPr/>
              </p:nvSpPr>
              <p:spPr>
                <a:xfrm>
                  <a:off x="3092855" y="2654477"/>
                  <a:ext cx="368163" cy="181859"/>
                </a:xfrm>
                <a:custGeom>
                  <a:avLst/>
                  <a:gdLst>
                    <a:gd name="connsiteX0" fmla="*/ 329120 w 368163"/>
                    <a:gd name="connsiteY0" fmla="*/ 70078 h 181859"/>
                    <a:gd name="connsiteX1" fmla="*/ 303395 w 368163"/>
                    <a:gd name="connsiteY1" fmla="*/ 59433 h 181859"/>
                    <a:gd name="connsiteX2" fmla="*/ 283875 w 368163"/>
                    <a:gd name="connsiteY2" fmla="*/ 44353 h 181859"/>
                    <a:gd name="connsiteX3" fmla="*/ 212019 w 368163"/>
                    <a:gd name="connsiteY3" fmla="*/ 0 h 181859"/>
                    <a:gd name="connsiteX4" fmla="*/ 153472 w 368163"/>
                    <a:gd name="connsiteY4" fmla="*/ 25725 h 181859"/>
                    <a:gd name="connsiteX5" fmla="*/ 130403 w 368163"/>
                    <a:gd name="connsiteY5" fmla="*/ 33708 h 181859"/>
                    <a:gd name="connsiteX6" fmla="*/ 98467 w 368163"/>
                    <a:gd name="connsiteY6" fmla="*/ 39034 h 181859"/>
                    <a:gd name="connsiteX7" fmla="*/ 62096 w 368163"/>
                    <a:gd name="connsiteY7" fmla="*/ 85164 h 181859"/>
                    <a:gd name="connsiteX8" fmla="*/ 47016 w 368163"/>
                    <a:gd name="connsiteY8" fmla="*/ 104678 h 181859"/>
                    <a:gd name="connsiteX9" fmla="*/ 886 w 368163"/>
                    <a:gd name="connsiteY9" fmla="*/ 174763 h 181859"/>
                    <a:gd name="connsiteX10" fmla="*/ 0 w 368163"/>
                    <a:gd name="connsiteY10" fmla="*/ 181860 h 181859"/>
                    <a:gd name="connsiteX11" fmla="*/ 141934 w 368163"/>
                    <a:gd name="connsiteY11" fmla="*/ 181860 h 181859"/>
                    <a:gd name="connsiteX12" fmla="*/ 141934 w 368163"/>
                    <a:gd name="connsiteY12" fmla="*/ 168551 h 181859"/>
                    <a:gd name="connsiteX13" fmla="*/ 64759 w 368163"/>
                    <a:gd name="connsiteY13" fmla="*/ 168551 h 181859"/>
                    <a:gd name="connsiteX14" fmla="*/ 64759 w 368163"/>
                    <a:gd name="connsiteY14" fmla="*/ 137500 h 181859"/>
                    <a:gd name="connsiteX15" fmla="*/ 145483 w 368163"/>
                    <a:gd name="connsiteY15" fmla="*/ 137500 h 181859"/>
                    <a:gd name="connsiteX16" fmla="*/ 145483 w 368163"/>
                    <a:gd name="connsiteY16" fmla="*/ 139278 h 181859"/>
                    <a:gd name="connsiteX17" fmla="*/ 180082 w 368163"/>
                    <a:gd name="connsiteY17" fmla="*/ 124198 h 181859"/>
                    <a:gd name="connsiteX18" fmla="*/ 110889 w 368163"/>
                    <a:gd name="connsiteY18" fmla="*/ 124198 h 181859"/>
                    <a:gd name="connsiteX19" fmla="*/ 110889 w 368163"/>
                    <a:gd name="connsiteY19" fmla="*/ 91369 h 181859"/>
                    <a:gd name="connsiteX20" fmla="*/ 191613 w 368163"/>
                    <a:gd name="connsiteY20" fmla="*/ 91369 h 181859"/>
                    <a:gd name="connsiteX21" fmla="*/ 191613 w 368163"/>
                    <a:gd name="connsiteY21" fmla="*/ 118872 h 181859"/>
                    <a:gd name="connsiteX22" fmla="*/ 204922 w 368163"/>
                    <a:gd name="connsiteY22" fmla="*/ 113552 h 181859"/>
                    <a:gd name="connsiteX23" fmla="*/ 204922 w 368163"/>
                    <a:gd name="connsiteY23" fmla="*/ 91369 h 181859"/>
                    <a:gd name="connsiteX24" fmla="*/ 282104 w 368163"/>
                    <a:gd name="connsiteY24" fmla="*/ 91369 h 181859"/>
                    <a:gd name="connsiteX25" fmla="*/ 282104 w 368163"/>
                    <a:gd name="connsiteY25" fmla="*/ 110889 h 181859"/>
                    <a:gd name="connsiteX26" fmla="*/ 295406 w 368163"/>
                    <a:gd name="connsiteY26" fmla="*/ 116209 h 181859"/>
                    <a:gd name="connsiteX27" fmla="*/ 295406 w 368163"/>
                    <a:gd name="connsiteY27" fmla="*/ 91369 h 181859"/>
                    <a:gd name="connsiteX28" fmla="*/ 336217 w 368163"/>
                    <a:gd name="connsiteY28" fmla="*/ 91369 h 181859"/>
                    <a:gd name="connsiteX29" fmla="*/ 353960 w 368163"/>
                    <a:gd name="connsiteY29" fmla="*/ 124198 h 181859"/>
                    <a:gd name="connsiteX30" fmla="*/ 314040 w 368163"/>
                    <a:gd name="connsiteY30" fmla="*/ 124198 h 181859"/>
                    <a:gd name="connsiteX31" fmla="*/ 345085 w 368163"/>
                    <a:gd name="connsiteY31" fmla="*/ 137500 h 181859"/>
                    <a:gd name="connsiteX32" fmla="*/ 356622 w 368163"/>
                    <a:gd name="connsiteY32" fmla="*/ 137500 h 181859"/>
                    <a:gd name="connsiteX33" fmla="*/ 352182 w 368163"/>
                    <a:gd name="connsiteY33" fmla="*/ 164117 h 181859"/>
                    <a:gd name="connsiteX34" fmla="*/ 352182 w 368163"/>
                    <a:gd name="connsiteY34" fmla="*/ 181860 h 181859"/>
                    <a:gd name="connsiteX35" fmla="*/ 358393 w 368163"/>
                    <a:gd name="connsiteY35" fmla="*/ 181860 h 181859"/>
                    <a:gd name="connsiteX36" fmla="*/ 360171 w 368163"/>
                    <a:gd name="connsiteY36" fmla="*/ 178311 h 181859"/>
                    <a:gd name="connsiteX37" fmla="*/ 329120 w 368163"/>
                    <a:gd name="connsiteY37" fmla="*/ 70078 h 181859"/>
                    <a:gd name="connsiteX38" fmla="*/ 51450 w 368163"/>
                    <a:gd name="connsiteY38" fmla="*/ 168551 h 181859"/>
                    <a:gd name="connsiteX39" fmla="*/ 15079 w 368163"/>
                    <a:gd name="connsiteY39" fmla="*/ 168551 h 181859"/>
                    <a:gd name="connsiteX40" fmla="*/ 28388 w 368163"/>
                    <a:gd name="connsiteY40" fmla="*/ 137500 h 181859"/>
                    <a:gd name="connsiteX41" fmla="*/ 51450 w 368163"/>
                    <a:gd name="connsiteY41" fmla="*/ 137500 h 181859"/>
                    <a:gd name="connsiteX42" fmla="*/ 51450 w 368163"/>
                    <a:gd name="connsiteY42" fmla="*/ 168551 h 181859"/>
                    <a:gd name="connsiteX43" fmla="*/ 97581 w 368163"/>
                    <a:gd name="connsiteY43" fmla="*/ 124198 h 181859"/>
                    <a:gd name="connsiteX44" fmla="*/ 41690 w 368163"/>
                    <a:gd name="connsiteY44" fmla="*/ 124198 h 181859"/>
                    <a:gd name="connsiteX45" fmla="*/ 53228 w 368163"/>
                    <a:gd name="connsiteY45" fmla="*/ 116209 h 181859"/>
                    <a:gd name="connsiteX46" fmla="*/ 73627 w 368163"/>
                    <a:gd name="connsiteY46" fmla="*/ 91369 h 181859"/>
                    <a:gd name="connsiteX47" fmla="*/ 97581 w 368163"/>
                    <a:gd name="connsiteY47" fmla="*/ 91369 h 181859"/>
                    <a:gd name="connsiteX48" fmla="*/ 97581 w 368163"/>
                    <a:gd name="connsiteY48" fmla="*/ 124198 h 181859"/>
                    <a:gd name="connsiteX49" fmla="*/ 144597 w 368163"/>
                    <a:gd name="connsiteY49" fmla="*/ 78953 h 181859"/>
                    <a:gd name="connsiteX50" fmla="*/ 77175 w 368163"/>
                    <a:gd name="connsiteY50" fmla="*/ 78953 h 181859"/>
                    <a:gd name="connsiteX51" fmla="*/ 103792 w 368163"/>
                    <a:gd name="connsiteY51" fmla="*/ 51450 h 181859"/>
                    <a:gd name="connsiteX52" fmla="*/ 128632 w 368163"/>
                    <a:gd name="connsiteY52" fmla="*/ 47016 h 181859"/>
                    <a:gd name="connsiteX53" fmla="*/ 143712 w 368163"/>
                    <a:gd name="connsiteY53" fmla="*/ 45245 h 181859"/>
                    <a:gd name="connsiteX54" fmla="*/ 144597 w 368163"/>
                    <a:gd name="connsiteY54" fmla="*/ 78953 h 181859"/>
                    <a:gd name="connsiteX55" fmla="*/ 204036 w 368163"/>
                    <a:gd name="connsiteY55" fmla="*/ 13309 h 181859"/>
                    <a:gd name="connsiteX56" fmla="*/ 212019 w 368163"/>
                    <a:gd name="connsiteY56" fmla="*/ 12417 h 181859"/>
                    <a:gd name="connsiteX57" fmla="*/ 259035 w 368163"/>
                    <a:gd name="connsiteY57" fmla="*/ 31937 h 181859"/>
                    <a:gd name="connsiteX58" fmla="*/ 204036 w 368163"/>
                    <a:gd name="connsiteY58" fmla="*/ 31937 h 181859"/>
                    <a:gd name="connsiteX59" fmla="*/ 204036 w 368163"/>
                    <a:gd name="connsiteY59" fmla="*/ 13309 h 181859"/>
                    <a:gd name="connsiteX60" fmla="*/ 190728 w 368163"/>
                    <a:gd name="connsiteY60" fmla="*/ 16857 h 181859"/>
                    <a:gd name="connsiteX61" fmla="*/ 190728 w 368163"/>
                    <a:gd name="connsiteY61" fmla="*/ 32822 h 181859"/>
                    <a:gd name="connsiteX62" fmla="*/ 165003 w 368163"/>
                    <a:gd name="connsiteY62" fmla="*/ 32822 h 181859"/>
                    <a:gd name="connsiteX63" fmla="*/ 190728 w 368163"/>
                    <a:gd name="connsiteY63" fmla="*/ 16857 h 181859"/>
                    <a:gd name="connsiteX64" fmla="*/ 236858 w 368163"/>
                    <a:gd name="connsiteY64" fmla="*/ 78953 h 181859"/>
                    <a:gd name="connsiteX65" fmla="*/ 157906 w 368163"/>
                    <a:gd name="connsiteY65" fmla="*/ 78953 h 181859"/>
                    <a:gd name="connsiteX66" fmla="*/ 157906 w 368163"/>
                    <a:gd name="connsiteY66" fmla="*/ 46131 h 181859"/>
                    <a:gd name="connsiteX67" fmla="*/ 236858 w 368163"/>
                    <a:gd name="connsiteY67" fmla="*/ 46131 h 181859"/>
                    <a:gd name="connsiteX68" fmla="*/ 236858 w 368163"/>
                    <a:gd name="connsiteY68" fmla="*/ 78953 h 181859"/>
                    <a:gd name="connsiteX69" fmla="*/ 249282 w 368163"/>
                    <a:gd name="connsiteY69" fmla="*/ 78953 h 181859"/>
                    <a:gd name="connsiteX70" fmla="*/ 249282 w 368163"/>
                    <a:gd name="connsiteY70" fmla="*/ 46131 h 181859"/>
                    <a:gd name="connsiteX71" fmla="*/ 268795 w 368163"/>
                    <a:gd name="connsiteY71" fmla="*/ 46131 h 181859"/>
                    <a:gd name="connsiteX72" fmla="*/ 271458 w 368163"/>
                    <a:gd name="connsiteY72" fmla="*/ 50565 h 181859"/>
                    <a:gd name="connsiteX73" fmla="*/ 299846 w 368163"/>
                    <a:gd name="connsiteY73" fmla="*/ 72741 h 181859"/>
                    <a:gd name="connsiteX74" fmla="*/ 316697 w 368163"/>
                    <a:gd name="connsiteY74" fmla="*/ 78953 h 181859"/>
                    <a:gd name="connsiteX75" fmla="*/ 249282 w 368163"/>
                    <a:gd name="connsiteY75" fmla="*/ 78953 h 18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8163" h="181859">
                      <a:moveTo>
                        <a:pt x="329120" y="70078"/>
                      </a:moveTo>
                      <a:cubicBezTo>
                        <a:pt x="321137" y="64759"/>
                        <a:pt x="312263" y="61210"/>
                        <a:pt x="303395" y="59433"/>
                      </a:cubicBezTo>
                      <a:cubicBezTo>
                        <a:pt x="294520" y="57662"/>
                        <a:pt x="287423" y="52342"/>
                        <a:pt x="283875" y="44353"/>
                      </a:cubicBezTo>
                      <a:cubicBezTo>
                        <a:pt x="270566" y="16857"/>
                        <a:pt x="243070" y="0"/>
                        <a:pt x="212019" y="0"/>
                      </a:cubicBezTo>
                      <a:cubicBezTo>
                        <a:pt x="189842" y="0"/>
                        <a:pt x="168551" y="8868"/>
                        <a:pt x="153472" y="25725"/>
                      </a:cubicBezTo>
                      <a:cubicBezTo>
                        <a:pt x="148145" y="31937"/>
                        <a:pt x="139278" y="34600"/>
                        <a:pt x="130403" y="33708"/>
                      </a:cubicBezTo>
                      <a:cubicBezTo>
                        <a:pt x="119758" y="32822"/>
                        <a:pt x="108227" y="34600"/>
                        <a:pt x="98467" y="39034"/>
                      </a:cubicBezTo>
                      <a:cubicBezTo>
                        <a:pt x="79838" y="47902"/>
                        <a:pt x="65644" y="64759"/>
                        <a:pt x="62096" y="85164"/>
                      </a:cubicBezTo>
                      <a:cubicBezTo>
                        <a:pt x="60318" y="94032"/>
                        <a:pt x="54999" y="101129"/>
                        <a:pt x="47016" y="104678"/>
                      </a:cubicBezTo>
                      <a:cubicBezTo>
                        <a:pt x="20399" y="118872"/>
                        <a:pt x="3548" y="144597"/>
                        <a:pt x="886" y="174763"/>
                      </a:cubicBezTo>
                      <a:lnTo>
                        <a:pt x="0" y="181860"/>
                      </a:lnTo>
                      <a:lnTo>
                        <a:pt x="141934" y="181860"/>
                      </a:lnTo>
                      <a:lnTo>
                        <a:pt x="141934" y="168551"/>
                      </a:lnTo>
                      <a:lnTo>
                        <a:pt x="64759" y="168551"/>
                      </a:lnTo>
                      <a:lnTo>
                        <a:pt x="64759" y="137500"/>
                      </a:lnTo>
                      <a:lnTo>
                        <a:pt x="145483" y="137500"/>
                      </a:lnTo>
                      <a:lnTo>
                        <a:pt x="145483" y="139278"/>
                      </a:lnTo>
                      <a:lnTo>
                        <a:pt x="180082" y="124198"/>
                      </a:lnTo>
                      <a:lnTo>
                        <a:pt x="110889" y="124198"/>
                      </a:lnTo>
                      <a:lnTo>
                        <a:pt x="110889" y="91369"/>
                      </a:lnTo>
                      <a:lnTo>
                        <a:pt x="191613" y="91369"/>
                      </a:lnTo>
                      <a:lnTo>
                        <a:pt x="191613" y="118872"/>
                      </a:lnTo>
                      <a:lnTo>
                        <a:pt x="204922" y="113552"/>
                      </a:lnTo>
                      <a:lnTo>
                        <a:pt x="204922" y="91369"/>
                      </a:lnTo>
                      <a:lnTo>
                        <a:pt x="282104" y="91369"/>
                      </a:lnTo>
                      <a:lnTo>
                        <a:pt x="282104" y="110889"/>
                      </a:lnTo>
                      <a:lnTo>
                        <a:pt x="295406" y="116209"/>
                      </a:lnTo>
                      <a:lnTo>
                        <a:pt x="295406" y="91369"/>
                      </a:lnTo>
                      <a:lnTo>
                        <a:pt x="336217" y="91369"/>
                      </a:lnTo>
                      <a:cubicBezTo>
                        <a:pt x="345085" y="100244"/>
                        <a:pt x="351297" y="111775"/>
                        <a:pt x="353960" y="124198"/>
                      </a:cubicBezTo>
                      <a:lnTo>
                        <a:pt x="314040" y="124198"/>
                      </a:lnTo>
                      <a:lnTo>
                        <a:pt x="345085" y="137500"/>
                      </a:lnTo>
                      <a:lnTo>
                        <a:pt x="356622" y="137500"/>
                      </a:lnTo>
                      <a:cubicBezTo>
                        <a:pt x="356622" y="146375"/>
                        <a:pt x="355731" y="155243"/>
                        <a:pt x="352182" y="164117"/>
                      </a:cubicBezTo>
                      <a:lnTo>
                        <a:pt x="352182" y="181860"/>
                      </a:lnTo>
                      <a:lnTo>
                        <a:pt x="358393" y="181860"/>
                      </a:lnTo>
                      <a:lnTo>
                        <a:pt x="360171" y="178311"/>
                      </a:lnTo>
                      <a:cubicBezTo>
                        <a:pt x="377913" y="140163"/>
                        <a:pt x="365491" y="93147"/>
                        <a:pt x="329120" y="70078"/>
                      </a:cubicBezTo>
                      <a:close/>
                      <a:moveTo>
                        <a:pt x="51450" y="168551"/>
                      </a:moveTo>
                      <a:lnTo>
                        <a:pt x="15079" y="168551"/>
                      </a:lnTo>
                      <a:cubicBezTo>
                        <a:pt x="16850" y="157020"/>
                        <a:pt x="21291" y="146375"/>
                        <a:pt x="28388" y="137500"/>
                      </a:cubicBezTo>
                      <a:lnTo>
                        <a:pt x="51450" y="137500"/>
                      </a:lnTo>
                      <a:lnTo>
                        <a:pt x="51450" y="168551"/>
                      </a:lnTo>
                      <a:close/>
                      <a:moveTo>
                        <a:pt x="97581" y="124198"/>
                      </a:moveTo>
                      <a:lnTo>
                        <a:pt x="41690" y="124198"/>
                      </a:lnTo>
                      <a:cubicBezTo>
                        <a:pt x="45239" y="121535"/>
                        <a:pt x="48787" y="118872"/>
                        <a:pt x="53228" y="116209"/>
                      </a:cubicBezTo>
                      <a:cubicBezTo>
                        <a:pt x="62981" y="110889"/>
                        <a:pt x="70964" y="102015"/>
                        <a:pt x="73627" y="91369"/>
                      </a:cubicBezTo>
                      <a:lnTo>
                        <a:pt x="97581" y="91369"/>
                      </a:lnTo>
                      <a:lnTo>
                        <a:pt x="97581" y="124198"/>
                      </a:lnTo>
                      <a:close/>
                      <a:moveTo>
                        <a:pt x="144597" y="78953"/>
                      </a:moveTo>
                      <a:lnTo>
                        <a:pt x="77175" y="78953"/>
                      </a:lnTo>
                      <a:cubicBezTo>
                        <a:pt x="82501" y="66530"/>
                        <a:pt x="91370" y="56776"/>
                        <a:pt x="103792" y="51450"/>
                      </a:cubicBezTo>
                      <a:cubicBezTo>
                        <a:pt x="111775" y="47902"/>
                        <a:pt x="120643" y="46131"/>
                        <a:pt x="128632" y="47016"/>
                      </a:cubicBezTo>
                      <a:cubicBezTo>
                        <a:pt x="133952" y="47902"/>
                        <a:pt x="139278" y="47016"/>
                        <a:pt x="143712" y="45245"/>
                      </a:cubicBezTo>
                      <a:lnTo>
                        <a:pt x="144597" y="78953"/>
                      </a:lnTo>
                      <a:close/>
                      <a:moveTo>
                        <a:pt x="204036" y="13309"/>
                      </a:moveTo>
                      <a:cubicBezTo>
                        <a:pt x="206699" y="13309"/>
                        <a:pt x="209356" y="12417"/>
                        <a:pt x="212019" y="12417"/>
                      </a:cubicBezTo>
                      <a:cubicBezTo>
                        <a:pt x="229762" y="12417"/>
                        <a:pt x="246618" y="19514"/>
                        <a:pt x="259035" y="31937"/>
                      </a:cubicBezTo>
                      <a:lnTo>
                        <a:pt x="204036" y="31937"/>
                      </a:lnTo>
                      <a:lnTo>
                        <a:pt x="204036" y="13309"/>
                      </a:lnTo>
                      <a:close/>
                      <a:moveTo>
                        <a:pt x="190728" y="16857"/>
                      </a:moveTo>
                      <a:lnTo>
                        <a:pt x="190728" y="32822"/>
                      </a:lnTo>
                      <a:lnTo>
                        <a:pt x="165003" y="32822"/>
                      </a:lnTo>
                      <a:cubicBezTo>
                        <a:pt x="172100" y="24840"/>
                        <a:pt x="180968" y="19514"/>
                        <a:pt x="190728" y="16857"/>
                      </a:cubicBezTo>
                      <a:close/>
                      <a:moveTo>
                        <a:pt x="236858" y="78953"/>
                      </a:moveTo>
                      <a:lnTo>
                        <a:pt x="157906" y="78953"/>
                      </a:lnTo>
                      <a:lnTo>
                        <a:pt x="157906" y="46131"/>
                      </a:lnTo>
                      <a:lnTo>
                        <a:pt x="236858" y="46131"/>
                      </a:lnTo>
                      <a:lnTo>
                        <a:pt x="236858" y="78953"/>
                      </a:lnTo>
                      <a:close/>
                      <a:moveTo>
                        <a:pt x="249282" y="78953"/>
                      </a:moveTo>
                      <a:lnTo>
                        <a:pt x="249282" y="46131"/>
                      </a:lnTo>
                      <a:lnTo>
                        <a:pt x="268795" y="46131"/>
                      </a:lnTo>
                      <a:cubicBezTo>
                        <a:pt x="269680" y="47902"/>
                        <a:pt x="270566" y="48794"/>
                        <a:pt x="271458" y="50565"/>
                      </a:cubicBezTo>
                      <a:cubicBezTo>
                        <a:pt x="276778" y="62096"/>
                        <a:pt x="287423" y="70078"/>
                        <a:pt x="299846" y="72741"/>
                      </a:cubicBezTo>
                      <a:cubicBezTo>
                        <a:pt x="306051" y="73627"/>
                        <a:pt x="311377" y="76290"/>
                        <a:pt x="316697" y="78953"/>
                      </a:cubicBezTo>
                      <a:lnTo>
                        <a:pt x="249282" y="78953"/>
                      </a:lnTo>
                      <a:close/>
                    </a:path>
                  </a:pathLst>
                </a:custGeom>
                <a:solidFill>
                  <a:srgbClr val="2D5967"/>
                </a:solidFill>
                <a:ln w="6417" cap="flat">
                  <a:noFill/>
                  <a:prstDash val="solid"/>
                  <a:miter/>
                </a:ln>
              </p:spPr>
              <p:txBody>
                <a:bodyPr rtlCol="0" anchor="ctr"/>
                <a:lstStyle/>
                <a:p>
                  <a:endParaRPr lang="en-US" sz="810"/>
                </a:p>
              </p:txBody>
            </p:sp>
            <p:sp>
              <p:nvSpPr>
                <p:cNvPr id="774" name="Freeform: Shape 773">
                  <a:extLst>
                    <a:ext uri="{FF2B5EF4-FFF2-40B4-BE49-F238E27FC236}">
                      <a16:creationId xmlns:a16="http://schemas.microsoft.com/office/drawing/2014/main" id="{1538934E-59C1-CFF5-D5B0-1F2DD9218EAB}"/>
                    </a:ext>
                  </a:extLst>
                </p:cNvPr>
                <p:cNvSpPr/>
                <p:nvPr/>
              </p:nvSpPr>
              <p:spPr>
                <a:xfrm>
                  <a:off x="3244549" y="2760932"/>
                  <a:ext cx="188070" cy="248389"/>
                </a:xfrm>
                <a:custGeom>
                  <a:avLst/>
                  <a:gdLst>
                    <a:gd name="connsiteX0" fmla="*/ 0 w 188070"/>
                    <a:gd name="connsiteY0" fmla="*/ 40805 h 248389"/>
                    <a:gd name="connsiteX1" fmla="*/ 0 w 188070"/>
                    <a:gd name="connsiteY1" fmla="*/ 128632 h 248389"/>
                    <a:gd name="connsiteX2" fmla="*/ 91376 w 188070"/>
                    <a:gd name="connsiteY2" fmla="*/ 246618 h 248389"/>
                    <a:gd name="connsiteX3" fmla="*/ 94039 w 188070"/>
                    <a:gd name="connsiteY3" fmla="*/ 248389 h 248389"/>
                    <a:gd name="connsiteX4" fmla="*/ 96695 w 188070"/>
                    <a:gd name="connsiteY4" fmla="*/ 246618 h 248389"/>
                    <a:gd name="connsiteX5" fmla="*/ 188071 w 188070"/>
                    <a:gd name="connsiteY5" fmla="*/ 128632 h 248389"/>
                    <a:gd name="connsiteX6" fmla="*/ 188071 w 188070"/>
                    <a:gd name="connsiteY6" fmla="*/ 39919 h 248389"/>
                    <a:gd name="connsiteX7" fmla="*/ 94039 w 188070"/>
                    <a:gd name="connsiteY7" fmla="*/ 0 h 248389"/>
                    <a:gd name="connsiteX8" fmla="*/ 0 w 188070"/>
                    <a:gd name="connsiteY8" fmla="*/ 40805 h 248389"/>
                    <a:gd name="connsiteX9" fmla="*/ 174763 w 188070"/>
                    <a:gd name="connsiteY9" fmla="*/ 128632 h 248389"/>
                    <a:gd name="connsiteX10" fmla="*/ 99358 w 188070"/>
                    <a:gd name="connsiteY10" fmla="*/ 230647 h 248389"/>
                    <a:gd name="connsiteX11" fmla="*/ 99358 w 188070"/>
                    <a:gd name="connsiteY11" fmla="*/ 101129 h 248389"/>
                    <a:gd name="connsiteX12" fmla="*/ 86050 w 188070"/>
                    <a:gd name="connsiteY12" fmla="*/ 101129 h 248389"/>
                    <a:gd name="connsiteX13" fmla="*/ 86050 w 188070"/>
                    <a:gd name="connsiteY13" fmla="*/ 228876 h 248389"/>
                    <a:gd name="connsiteX14" fmla="*/ 12423 w 188070"/>
                    <a:gd name="connsiteY14" fmla="*/ 127746 h 248389"/>
                    <a:gd name="connsiteX15" fmla="*/ 12423 w 188070"/>
                    <a:gd name="connsiteY15" fmla="*/ 48787 h 248389"/>
                    <a:gd name="connsiteX16" fmla="*/ 86050 w 188070"/>
                    <a:gd name="connsiteY16" fmla="*/ 16851 h 248389"/>
                    <a:gd name="connsiteX17" fmla="*/ 86050 w 188070"/>
                    <a:gd name="connsiteY17" fmla="*/ 84272 h 248389"/>
                    <a:gd name="connsiteX18" fmla="*/ 99358 w 188070"/>
                    <a:gd name="connsiteY18" fmla="*/ 84272 h 248389"/>
                    <a:gd name="connsiteX19" fmla="*/ 99358 w 188070"/>
                    <a:gd name="connsiteY19" fmla="*/ 15965 h 248389"/>
                    <a:gd name="connsiteX20" fmla="*/ 174763 w 188070"/>
                    <a:gd name="connsiteY20" fmla="*/ 47902 h 248389"/>
                    <a:gd name="connsiteX21" fmla="*/ 174763 w 188070"/>
                    <a:gd name="connsiteY21" fmla="*/ 128632 h 24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8070" h="248389">
                      <a:moveTo>
                        <a:pt x="0" y="40805"/>
                      </a:moveTo>
                      <a:lnTo>
                        <a:pt x="0" y="128632"/>
                      </a:lnTo>
                      <a:cubicBezTo>
                        <a:pt x="2663" y="175648"/>
                        <a:pt x="35485" y="219116"/>
                        <a:pt x="91376" y="246618"/>
                      </a:cubicBezTo>
                      <a:lnTo>
                        <a:pt x="94039" y="248389"/>
                      </a:lnTo>
                      <a:lnTo>
                        <a:pt x="96695" y="246618"/>
                      </a:lnTo>
                      <a:cubicBezTo>
                        <a:pt x="151701" y="219116"/>
                        <a:pt x="185408" y="175648"/>
                        <a:pt x="188071" y="128632"/>
                      </a:cubicBezTo>
                      <a:lnTo>
                        <a:pt x="188071" y="39919"/>
                      </a:lnTo>
                      <a:lnTo>
                        <a:pt x="94039" y="0"/>
                      </a:lnTo>
                      <a:lnTo>
                        <a:pt x="0" y="40805"/>
                      </a:lnTo>
                      <a:close/>
                      <a:moveTo>
                        <a:pt x="174763" y="128632"/>
                      </a:moveTo>
                      <a:cubicBezTo>
                        <a:pt x="172100" y="168551"/>
                        <a:pt x="145489" y="205807"/>
                        <a:pt x="99358" y="230647"/>
                      </a:cubicBezTo>
                      <a:lnTo>
                        <a:pt x="99358" y="101129"/>
                      </a:lnTo>
                      <a:lnTo>
                        <a:pt x="86050" y="101129"/>
                      </a:lnTo>
                      <a:lnTo>
                        <a:pt x="86050" y="228876"/>
                      </a:lnTo>
                      <a:cubicBezTo>
                        <a:pt x="41697" y="203151"/>
                        <a:pt x="15079" y="166774"/>
                        <a:pt x="12423" y="127746"/>
                      </a:cubicBezTo>
                      <a:lnTo>
                        <a:pt x="12423" y="48787"/>
                      </a:lnTo>
                      <a:lnTo>
                        <a:pt x="86050" y="16851"/>
                      </a:lnTo>
                      <a:lnTo>
                        <a:pt x="86050" y="84272"/>
                      </a:lnTo>
                      <a:lnTo>
                        <a:pt x="99358" y="84272"/>
                      </a:lnTo>
                      <a:lnTo>
                        <a:pt x="99358" y="15965"/>
                      </a:lnTo>
                      <a:lnTo>
                        <a:pt x="174763" y="47902"/>
                      </a:lnTo>
                      <a:lnTo>
                        <a:pt x="174763" y="128632"/>
                      </a:lnTo>
                      <a:close/>
                    </a:path>
                  </a:pathLst>
                </a:custGeom>
                <a:solidFill>
                  <a:srgbClr val="2D5967"/>
                </a:solidFill>
                <a:ln w="6417" cap="flat">
                  <a:noFill/>
                  <a:prstDash val="solid"/>
                  <a:miter/>
                </a:ln>
              </p:spPr>
              <p:txBody>
                <a:bodyPr rtlCol="0" anchor="ctr"/>
                <a:lstStyle/>
                <a:p>
                  <a:endParaRPr lang="en-US" sz="810"/>
                </a:p>
              </p:txBody>
            </p:sp>
          </p:grpSp>
        </p:grpSp>
        <p:sp>
          <p:nvSpPr>
            <p:cNvPr id="775" name="TextBox 774">
              <a:extLst>
                <a:ext uri="{FF2B5EF4-FFF2-40B4-BE49-F238E27FC236}">
                  <a16:creationId xmlns:a16="http://schemas.microsoft.com/office/drawing/2014/main" id="{D0D35F8D-5209-2B67-3061-BCB4959078FD}"/>
                </a:ext>
              </a:extLst>
            </p:cNvPr>
            <p:cNvSpPr txBox="1"/>
            <p:nvPr/>
          </p:nvSpPr>
          <p:spPr>
            <a:xfrm>
              <a:off x="3077512" y="2979438"/>
              <a:ext cx="4058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WAF</a:t>
              </a:r>
            </a:p>
          </p:txBody>
        </p:sp>
      </p:grpSp>
      <p:grpSp>
        <p:nvGrpSpPr>
          <p:cNvPr id="776" name="Graphic 3">
            <a:extLst>
              <a:ext uri="{FF2B5EF4-FFF2-40B4-BE49-F238E27FC236}">
                <a16:creationId xmlns:a16="http://schemas.microsoft.com/office/drawing/2014/main" id="{5F0DA8D1-1455-D346-5C15-098AACED1E67}"/>
              </a:ext>
            </a:extLst>
          </p:cNvPr>
          <p:cNvGrpSpPr/>
          <p:nvPr/>
        </p:nvGrpSpPr>
        <p:grpSpPr>
          <a:xfrm>
            <a:off x="3636432" y="2526170"/>
            <a:ext cx="712054" cy="561394"/>
            <a:chOff x="3636432" y="2635026"/>
            <a:chExt cx="712054" cy="561394"/>
          </a:xfrm>
        </p:grpSpPr>
        <p:grpSp>
          <p:nvGrpSpPr>
            <p:cNvPr id="777" name="Graphic 3">
              <a:extLst>
                <a:ext uri="{FF2B5EF4-FFF2-40B4-BE49-F238E27FC236}">
                  <a16:creationId xmlns:a16="http://schemas.microsoft.com/office/drawing/2014/main" id="{7AB19CCE-AA62-92C3-96C4-300A78C07230}"/>
                </a:ext>
              </a:extLst>
            </p:cNvPr>
            <p:cNvGrpSpPr/>
            <p:nvPr/>
          </p:nvGrpSpPr>
          <p:grpSpPr>
            <a:xfrm>
              <a:off x="3803658" y="2635026"/>
              <a:ext cx="369690" cy="385011"/>
              <a:chOff x="3803658" y="2635026"/>
              <a:chExt cx="369690" cy="385011"/>
            </a:xfrm>
          </p:grpSpPr>
          <p:sp>
            <p:nvSpPr>
              <p:cNvPr id="778" name="Freeform: Shape 777">
                <a:extLst>
                  <a:ext uri="{FF2B5EF4-FFF2-40B4-BE49-F238E27FC236}">
                    <a16:creationId xmlns:a16="http://schemas.microsoft.com/office/drawing/2014/main" id="{AEC3427D-CDD3-2989-CAAB-CABFD26F3015}"/>
                  </a:ext>
                </a:extLst>
              </p:cNvPr>
              <p:cNvSpPr/>
              <p:nvPr/>
            </p:nvSpPr>
            <p:spPr>
              <a:xfrm>
                <a:off x="3994260" y="2895679"/>
                <a:ext cx="93005" cy="105890"/>
              </a:xfrm>
              <a:custGeom>
                <a:avLst/>
                <a:gdLst>
                  <a:gd name="connsiteX0" fmla="*/ 82232 w 93005"/>
                  <a:gd name="connsiteY0" fmla="*/ 16928 h 105890"/>
                  <a:gd name="connsiteX1" fmla="*/ 55301 w 93005"/>
                  <a:gd name="connsiteY1" fmla="*/ 81654 h 105890"/>
                  <a:gd name="connsiteX2" fmla="*/ 46163 w 93005"/>
                  <a:gd name="connsiteY2" fmla="*/ 68673 h 105890"/>
                  <a:gd name="connsiteX3" fmla="*/ 67422 w 93005"/>
                  <a:gd name="connsiteY3" fmla="*/ 17698 h 105890"/>
                  <a:gd name="connsiteX4" fmla="*/ 56552 w 93005"/>
                  <a:gd name="connsiteY4" fmla="*/ 13174 h 105890"/>
                  <a:gd name="connsiteX5" fmla="*/ 35588 w 93005"/>
                  <a:gd name="connsiteY5" fmla="*/ 63764 h 105890"/>
                  <a:gd name="connsiteX6" fmla="*/ 19039 w 93005"/>
                  <a:gd name="connsiteY6" fmla="*/ 66556 h 105890"/>
                  <a:gd name="connsiteX7" fmla="*/ 44815 w 93005"/>
                  <a:gd name="connsiteY7" fmla="*/ 4518 h 105890"/>
                  <a:gd name="connsiteX8" fmla="*/ 33952 w 93005"/>
                  <a:gd name="connsiteY8" fmla="*/ 0 h 105890"/>
                  <a:gd name="connsiteX9" fmla="*/ 0 w 93005"/>
                  <a:gd name="connsiteY9" fmla="*/ 81751 h 105890"/>
                  <a:gd name="connsiteX10" fmla="*/ 36640 w 93005"/>
                  <a:gd name="connsiteY10" fmla="*/ 75501 h 105890"/>
                  <a:gd name="connsiteX11" fmla="*/ 57996 w 93005"/>
                  <a:gd name="connsiteY11" fmla="*/ 105891 h 105890"/>
                  <a:gd name="connsiteX12" fmla="*/ 93006 w 93005"/>
                  <a:gd name="connsiteY12" fmla="*/ 21445 h 105890"/>
                  <a:gd name="connsiteX13" fmla="*/ 82232 w 93005"/>
                  <a:gd name="connsiteY13" fmla="*/ 16928 h 10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005" h="105890">
                    <a:moveTo>
                      <a:pt x="82232" y="16928"/>
                    </a:moveTo>
                    <a:lnTo>
                      <a:pt x="55301" y="81654"/>
                    </a:lnTo>
                    <a:lnTo>
                      <a:pt x="46163" y="68673"/>
                    </a:lnTo>
                    <a:lnTo>
                      <a:pt x="67422" y="17698"/>
                    </a:lnTo>
                    <a:lnTo>
                      <a:pt x="56552" y="13174"/>
                    </a:lnTo>
                    <a:lnTo>
                      <a:pt x="35588" y="63764"/>
                    </a:lnTo>
                    <a:lnTo>
                      <a:pt x="19039" y="66556"/>
                    </a:lnTo>
                    <a:lnTo>
                      <a:pt x="44815" y="4518"/>
                    </a:lnTo>
                    <a:lnTo>
                      <a:pt x="33952" y="0"/>
                    </a:lnTo>
                    <a:lnTo>
                      <a:pt x="0" y="81751"/>
                    </a:lnTo>
                    <a:lnTo>
                      <a:pt x="36640" y="75501"/>
                    </a:lnTo>
                    <a:lnTo>
                      <a:pt x="57996" y="105891"/>
                    </a:lnTo>
                    <a:lnTo>
                      <a:pt x="93006" y="21445"/>
                    </a:lnTo>
                    <a:lnTo>
                      <a:pt x="82232" y="16928"/>
                    </a:lnTo>
                    <a:close/>
                  </a:path>
                </a:pathLst>
              </a:custGeom>
              <a:solidFill>
                <a:srgbClr val="2C5967"/>
              </a:solidFill>
              <a:ln w="6417" cap="flat">
                <a:noFill/>
                <a:prstDash val="solid"/>
                <a:miter/>
              </a:ln>
            </p:spPr>
            <p:txBody>
              <a:bodyPr rtlCol="0" anchor="ctr"/>
              <a:lstStyle/>
              <a:p>
                <a:endParaRPr lang="en-US" sz="810"/>
              </a:p>
            </p:txBody>
          </p:sp>
          <p:sp>
            <p:nvSpPr>
              <p:cNvPr id="779" name="Freeform: Shape 778">
                <a:extLst>
                  <a:ext uri="{FF2B5EF4-FFF2-40B4-BE49-F238E27FC236}">
                    <a16:creationId xmlns:a16="http://schemas.microsoft.com/office/drawing/2014/main" id="{4C614FBB-28A5-B132-548D-A2FB9C545361}"/>
                  </a:ext>
                </a:extLst>
              </p:cNvPr>
              <p:cNvSpPr/>
              <p:nvPr/>
            </p:nvSpPr>
            <p:spPr>
              <a:xfrm>
                <a:off x="4081209" y="2895679"/>
                <a:ext cx="77906" cy="105890"/>
              </a:xfrm>
              <a:custGeom>
                <a:avLst/>
                <a:gdLst>
                  <a:gd name="connsiteX0" fmla="*/ 43955 w 77906"/>
                  <a:gd name="connsiteY0" fmla="*/ 0 h 105890"/>
                  <a:gd name="connsiteX1" fmla="*/ 33085 w 77906"/>
                  <a:gd name="connsiteY1" fmla="*/ 4518 h 105890"/>
                  <a:gd name="connsiteX2" fmla="*/ 58862 w 77906"/>
                  <a:gd name="connsiteY2" fmla="*/ 66556 h 105890"/>
                  <a:gd name="connsiteX3" fmla="*/ 42319 w 77906"/>
                  <a:gd name="connsiteY3" fmla="*/ 63764 h 105890"/>
                  <a:gd name="connsiteX4" fmla="*/ 21156 w 77906"/>
                  <a:gd name="connsiteY4" fmla="*/ 12307 h 105890"/>
                  <a:gd name="connsiteX5" fmla="*/ 10293 w 77906"/>
                  <a:gd name="connsiteY5" fmla="*/ 16735 h 105890"/>
                  <a:gd name="connsiteX6" fmla="*/ 31738 w 77906"/>
                  <a:gd name="connsiteY6" fmla="*/ 68673 h 105890"/>
                  <a:gd name="connsiteX7" fmla="*/ 22600 w 77906"/>
                  <a:gd name="connsiteY7" fmla="*/ 81654 h 105890"/>
                  <a:gd name="connsiteX8" fmla="*/ 6346 w 77906"/>
                  <a:gd name="connsiteY8" fmla="*/ 42512 h 105890"/>
                  <a:gd name="connsiteX9" fmla="*/ 0 w 77906"/>
                  <a:gd name="connsiteY9" fmla="*/ 57803 h 105890"/>
                  <a:gd name="connsiteX10" fmla="*/ 19905 w 77906"/>
                  <a:gd name="connsiteY10" fmla="*/ 105891 h 105890"/>
                  <a:gd name="connsiteX11" fmla="*/ 41260 w 77906"/>
                  <a:gd name="connsiteY11" fmla="*/ 75501 h 105890"/>
                  <a:gd name="connsiteX12" fmla="*/ 77907 w 77906"/>
                  <a:gd name="connsiteY12" fmla="*/ 81751 h 105890"/>
                  <a:gd name="connsiteX13" fmla="*/ 43955 w 77906"/>
                  <a:gd name="connsiteY13" fmla="*/ 0 h 10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906" h="105890">
                    <a:moveTo>
                      <a:pt x="43955" y="0"/>
                    </a:moveTo>
                    <a:lnTo>
                      <a:pt x="33085" y="4518"/>
                    </a:lnTo>
                    <a:lnTo>
                      <a:pt x="58862" y="66556"/>
                    </a:lnTo>
                    <a:lnTo>
                      <a:pt x="42319" y="63764"/>
                    </a:lnTo>
                    <a:lnTo>
                      <a:pt x="21156" y="12307"/>
                    </a:lnTo>
                    <a:lnTo>
                      <a:pt x="10293" y="16735"/>
                    </a:lnTo>
                    <a:lnTo>
                      <a:pt x="31738" y="68673"/>
                    </a:lnTo>
                    <a:lnTo>
                      <a:pt x="22600" y="81654"/>
                    </a:lnTo>
                    <a:lnTo>
                      <a:pt x="6346" y="42512"/>
                    </a:lnTo>
                    <a:lnTo>
                      <a:pt x="0" y="57803"/>
                    </a:lnTo>
                    <a:lnTo>
                      <a:pt x="19905" y="105891"/>
                    </a:lnTo>
                    <a:lnTo>
                      <a:pt x="41260" y="75501"/>
                    </a:lnTo>
                    <a:lnTo>
                      <a:pt x="77907" y="81751"/>
                    </a:lnTo>
                    <a:lnTo>
                      <a:pt x="43955" y="0"/>
                    </a:lnTo>
                    <a:close/>
                  </a:path>
                </a:pathLst>
              </a:custGeom>
              <a:solidFill>
                <a:srgbClr val="2C5967"/>
              </a:solidFill>
              <a:ln w="6417" cap="flat">
                <a:noFill/>
                <a:prstDash val="solid"/>
                <a:miter/>
              </a:ln>
            </p:spPr>
            <p:txBody>
              <a:bodyPr rtlCol="0" anchor="ctr"/>
              <a:lstStyle/>
              <a:p>
                <a:endParaRPr lang="en-US" sz="810"/>
              </a:p>
            </p:txBody>
          </p:sp>
          <p:sp>
            <p:nvSpPr>
              <p:cNvPr id="780" name="Freeform: Shape 779">
                <a:extLst>
                  <a:ext uri="{FF2B5EF4-FFF2-40B4-BE49-F238E27FC236}">
                    <a16:creationId xmlns:a16="http://schemas.microsoft.com/office/drawing/2014/main" id="{F64D0069-80AE-9D71-A480-BF15A7A95F9D}"/>
                  </a:ext>
                </a:extLst>
              </p:cNvPr>
              <p:cNvSpPr/>
              <p:nvPr/>
            </p:nvSpPr>
            <p:spPr>
              <a:xfrm>
                <a:off x="3803658" y="2635026"/>
                <a:ext cx="369690" cy="385011"/>
              </a:xfrm>
              <a:custGeom>
                <a:avLst/>
                <a:gdLst>
                  <a:gd name="connsiteX0" fmla="*/ 363530 w 369690"/>
                  <a:gd name="connsiteY0" fmla="*/ 339035 h 385011"/>
                  <a:gd name="connsiteX1" fmla="*/ 333525 w 369690"/>
                  <a:gd name="connsiteY1" fmla="*/ 266710 h 385011"/>
                  <a:gd name="connsiteX2" fmla="*/ 352763 w 369690"/>
                  <a:gd name="connsiteY2" fmla="*/ 215619 h 385011"/>
                  <a:gd name="connsiteX3" fmla="*/ 334487 w 369690"/>
                  <a:gd name="connsiteY3" fmla="*/ 164182 h 385011"/>
                  <a:gd name="connsiteX4" fmla="*/ 304803 w 369690"/>
                  <a:gd name="connsiteY4" fmla="*/ 72094 h 385011"/>
                  <a:gd name="connsiteX5" fmla="*/ 229084 w 369690"/>
                  <a:gd name="connsiteY5" fmla="*/ 11846 h 385011"/>
                  <a:gd name="connsiteX6" fmla="*/ 132684 w 369690"/>
                  <a:gd name="connsiteY6" fmla="*/ 3613 h 385011"/>
                  <a:gd name="connsiteX7" fmla="*/ 47847 w 369690"/>
                  <a:gd name="connsiteY7" fmla="*/ 50142 h 385011"/>
                  <a:gd name="connsiteX8" fmla="*/ 2974 w 369690"/>
                  <a:gd name="connsiteY8" fmla="*/ 135865 h 385011"/>
                  <a:gd name="connsiteX9" fmla="*/ 13074 w 369690"/>
                  <a:gd name="connsiteY9" fmla="*/ 232092 h 385011"/>
                  <a:gd name="connsiteX10" fmla="*/ 74772 w 369690"/>
                  <a:gd name="connsiteY10" fmla="*/ 306623 h 385011"/>
                  <a:gd name="connsiteX11" fmla="*/ 167418 w 369690"/>
                  <a:gd name="connsiteY11" fmla="*/ 334517 h 385011"/>
                  <a:gd name="connsiteX12" fmla="*/ 184827 w 369690"/>
                  <a:gd name="connsiteY12" fmla="*/ 333651 h 385011"/>
                  <a:gd name="connsiteX13" fmla="*/ 182524 w 369690"/>
                  <a:gd name="connsiteY13" fmla="*/ 339035 h 385011"/>
                  <a:gd name="connsiteX14" fmla="*/ 176363 w 369690"/>
                  <a:gd name="connsiteY14" fmla="*/ 353851 h 385011"/>
                  <a:gd name="connsiteX15" fmla="*/ 192425 w 369690"/>
                  <a:gd name="connsiteY15" fmla="*/ 351060 h 385011"/>
                  <a:gd name="connsiteX16" fmla="*/ 223207 w 369690"/>
                  <a:gd name="connsiteY16" fmla="*/ 346157 h 385011"/>
                  <a:gd name="connsiteX17" fmla="*/ 241385 w 369690"/>
                  <a:gd name="connsiteY17" fmla="*/ 371934 h 385011"/>
                  <a:gd name="connsiteX18" fmla="*/ 251004 w 369690"/>
                  <a:gd name="connsiteY18" fmla="*/ 385011 h 385011"/>
                  <a:gd name="connsiteX19" fmla="*/ 257062 w 369690"/>
                  <a:gd name="connsiteY19" fmla="*/ 370297 h 385011"/>
                  <a:gd name="connsiteX20" fmla="*/ 273412 w 369690"/>
                  <a:gd name="connsiteY20" fmla="*/ 330956 h 385011"/>
                  <a:gd name="connsiteX21" fmla="*/ 289762 w 369690"/>
                  <a:gd name="connsiteY21" fmla="*/ 370297 h 385011"/>
                  <a:gd name="connsiteX22" fmla="*/ 295435 w 369690"/>
                  <a:gd name="connsiteY22" fmla="*/ 384626 h 385011"/>
                  <a:gd name="connsiteX23" fmla="*/ 305053 w 369690"/>
                  <a:gd name="connsiteY23" fmla="*/ 371549 h 385011"/>
                  <a:gd name="connsiteX24" fmla="*/ 322847 w 369690"/>
                  <a:gd name="connsiteY24" fmla="*/ 346157 h 385011"/>
                  <a:gd name="connsiteX25" fmla="*/ 353918 w 369690"/>
                  <a:gd name="connsiteY25" fmla="*/ 351445 h 385011"/>
                  <a:gd name="connsiteX26" fmla="*/ 369690 w 369690"/>
                  <a:gd name="connsiteY26" fmla="*/ 354236 h 385011"/>
                  <a:gd name="connsiteX27" fmla="*/ 363530 w 369690"/>
                  <a:gd name="connsiteY27" fmla="*/ 339035 h 3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9690" h="385011">
                    <a:moveTo>
                      <a:pt x="363530" y="339035"/>
                    </a:moveTo>
                    <a:lnTo>
                      <a:pt x="333525" y="266710"/>
                    </a:lnTo>
                    <a:cubicBezTo>
                      <a:pt x="345768" y="252484"/>
                      <a:pt x="352583" y="234389"/>
                      <a:pt x="352763" y="215619"/>
                    </a:cubicBezTo>
                    <a:cubicBezTo>
                      <a:pt x="352936" y="196857"/>
                      <a:pt x="346461" y="178633"/>
                      <a:pt x="334487" y="164182"/>
                    </a:cubicBezTo>
                    <a:cubicBezTo>
                      <a:pt x="333878" y="131232"/>
                      <a:pt x="323553" y="99192"/>
                      <a:pt x="304803" y="72094"/>
                    </a:cubicBezTo>
                    <a:cubicBezTo>
                      <a:pt x="286047" y="44989"/>
                      <a:pt x="259706" y="24032"/>
                      <a:pt x="229084" y="11846"/>
                    </a:cubicBezTo>
                    <a:cubicBezTo>
                      <a:pt x="198463" y="-333"/>
                      <a:pt x="164929" y="-3201"/>
                      <a:pt x="132684" y="3613"/>
                    </a:cubicBezTo>
                    <a:cubicBezTo>
                      <a:pt x="100440" y="10428"/>
                      <a:pt x="70922" y="26611"/>
                      <a:pt x="47847" y="50142"/>
                    </a:cubicBezTo>
                    <a:cubicBezTo>
                      <a:pt x="24772" y="73672"/>
                      <a:pt x="9160" y="103492"/>
                      <a:pt x="2974" y="135865"/>
                    </a:cubicBezTo>
                    <a:cubicBezTo>
                      <a:pt x="-3212" y="168231"/>
                      <a:pt x="298" y="201708"/>
                      <a:pt x="13074" y="232092"/>
                    </a:cubicBezTo>
                    <a:cubicBezTo>
                      <a:pt x="25850" y="262469"/>
                      <a:pt x="47315" y="288399"/>
                      <a:pt x="74772" y="306623"/>
                    </a:cubicBezTo>
                    <a:cubicBezTo>
                      <a:pt x="102230" y="324847"/>
                      <a:pt x="134462" y="334549"/>
                      <a:pt x="167418" y="334517"/>
                    </a:cubicBezTo>
                    <a:cubicBezTo>
                      <a:pt x="173290" y="334517"/>
                      <a:pt x="179059" y="334517"/>
                      <a:pt x="184827" y="333651"/>
                    </a:cubicBezTo>
                    <a:lnTo>
                      <a:pt x="182524" y="339035"/>
                    </a:lnTo>
                    <a:lnTo>
                      <a:pt x="176363" y="353851"/>
                    </a:lnTo>
                    <a:lnTo>
                      <a:pt x="192425" y="351060"/>
                    </a:lnTo>
                    <a:lnTo>
                      <a:pt x="223207" y="346157"/>
                    </a:lnTo>
                    <a:lnTo>
                      <a:pt x="241385" y="371934"/>
                    </a:lnTo>
                    <a:lnTo>
                      <a:pt x="251004" y="385011"/>
                    </a:lnTo>
                    <a:lnTo>
                      <a:pt x="257062" y="370297"/>
                    </a:lnTo>
                    <a:lnTo>
                      <a:pt x="273412" y="330956"/>
                    </a:lnTo>
                    <a:lnTo>
                      <a:pt x="289762" y="370297"/>
                    </a:lnTo>
                    <a:lnTo>
                      <a:pt x="295435" y="384626"/>
                    </a:lnTo>
                    <a:lnTo>
                      <a:pt x="305053" y="371549"/>
                    </a:lnTo>
                    <a:lnTo>
                      <a:pt x="322847" y="346157"/>
                    </a:lnTo>
                    <a:lnTo>
                      <a:pt x="353918" y="351445"/>
                    </a:lnTo>
                    <a:lnTo>
                      <a:pt x="369690" y="354236"/>
                    </a:lnTo>
                    <a:lnTo>
                      <a:pt x="363530" y="339035"/>
                    </a:lnTo>
                    <a:close/>
                  </a:path>
                </a:pathLst>
              </a:custGeom>
              <a:solidFill>
                <a:srgbClr val="FFFFFF"/>
              </a:solidFill>
              <a:ln w="6417" cap="flat">
                <a:noFill/>
                <a:prstDash val="solid"/>
                <a:miter/>
              </a:ln>
            </p:spPr>
            <p:txBody>
              <a:bodyPr rtlCol="0" anchor="ctr"/>
              <a:lstStyle/>
              <a:p>
                <a:endParaRPr lang="en-US" sz="810"/>
              </a:p>
            </p:txBody>
          </p:sp>
          <p:sp>
            <p:nvSpPr>
              <p:cNvPr id="781" name="Freeform: Shape 780">
                <a:extLst>
                  <a:ext uri="{FF2B5EF4-FFF2-40B4-BE49-F238E27FC236}">
                    <a16:creationId xmlns:a16="http://schemas.microsoft.com/office/drawing/2014/main" id="{5B3254B4-A34B-48D2-47DA-88E7CB18B308}"/>
                  </a:ext>
                </a:extLst>
              </p:cNvPr>
              <p:cNvSpPr/>
              <p:nvPr/>
            </p:nvSpPr>
            <p:spPr>
              <a:xfrm>
                <a:off x="3812645" y="2643784"/>
                <a:ext cx="316555" cy="317007"/>
              </a:xfrm>
              <a:custGeom>
                <a:avLst/>
                <a:gdLst>
                  <a:gd name="connsiteX0" fmla="*/ 184978 w 316555"/>
                  <a:gd name="connsiteY0" fmla="*/ 302775 h 317007"/>
                  <a:gd name="connsiteX1" fmla="*/ 164207 w 316555"/>
                  <a:gd name="connsiteY1" fmla="*/ 305085 h 317007"/>
                  <a:gd name="connsiteX2" fmla="*/ 164207 w 316555"/>
                  <a:gd name="connsiteY2" fmla="*/ 164274 h 317007"/>
                  <a:gd name="connsiteX3" fmla="*/ 196329 w 316555"/>
                  <a:gd name="connsiteY3" fmla="*/ 164274 h 317007"/>
                  <a:gd name="connsiteX4" fmla="*/ 205178 w 316555"/>
                  <a:gd name="connsiteY4" fmla="*/ 152634 h 317007"/>
                  <a:gd name="connsiteX5" fmla="*/ 164207 w 316555"/>
                  <a:gd name="connsiteY5" fmla="*/ 152634 h 317007"/>
                  <a:gd name="connsiteX6" fmla="*/ 164207 w 316555"/>
                  <a:gd name="connsiteY6" fmla="*/ 11829 h 317007"/>
                  <a:gd name="connsiteX7" fmla="*/ 206622 w 316555"/>
                  <a:gd name="connsiteY7" fmla="*/ 20004 h 317007"/>
                  <a:gd name="connsiteX8" fmla="*/ 235953 w 316555"/>
                  <a:gd name="connsiteY8" fmla="*/ 131573 h 317007"/>
                  <a:gd name="connsiteX9" fmla="*/ 247401 w 316555"/>
                  <a:gd name="connsiteY9" fmla="*/ 128205 h 317007"/>
                  <a:gd name="connsiteX10" fmla="*/ 221913 w 316555"/>
                  <a:gd name="connsiteY10" fmla="*/ 25965 h 317007"/>
                  <a:gd name="connsiteX11" fmla="*/ 276636 w 316555"/>
                  <a:gd name="connsiteY11" fmla="*/ 71230 h 317007"/>
                  <a:gd name="connsiteX12" fmla="*/ 303760 w 316555"/>
                  <a:gd name="connsiteY12" fmla="*/ 136861 h 317007"/>
                  <a:gd name="connsiteX13" fmla="*/ 316555 w 316555"/>
                  <a:gd name="connsiteY13" fmla="*/ 146480 h 317007"/>
                  <a:gd name="connsiteX14" fmla="*/ 284170 w 316555"/>
                  <a:gd name="connsiteY14" fmla="*/ 61893 h 317007"/>
                  <a:gd name="connsiteX15" fmla="*/ 210748 w 316555"/>
                  <a:gd name="connsiteY15" fmla="*/ 8858 h 317007"/>
                  <a:gd name="connsiteX16" fmla="*/ 120270 w 316555"/>
                  <a:gd name="connsiteY16" fmla="*/ 4680 h 317007"/>
                  <a:gd name="connsiteX17" fmla="*/ 42280 w 316555"/>
                  <a:gd name="connsiteY17" fmla="*/ 50734 h 317007"/>
                  <a:gd name="connsiteX18" fmla="*/ 2239 w 316555"/>
                  <a:gd name="connsiteY18" fmla="*/ 131978 h 317007"/>
                  <a:gd name="connsiteX19" fmla="*/ 13225 w 316555"/>
                  <a:gd name="connsiteY19" fmla="*/ 221878 h 317007"/>
                  <a:gd name="connsiteX20" fmla="*/ 71650 w 316555"/>
                  <a:gd name="connsiteY20" fmla="*/ 291090 h 317007"/>
                  <a:gd name="connsiteX21" fmla="*/ 158431 w 316555"/>
                  <a:gd name="connsiteY21" fmla="*/ 317007 h 317007"/>
                  <a:gd name="connsiteX22" fmla="*/ 179690 w 316555"/>
                  <a:gd name="connsiteY22" fmla="*/ 315371 h 317007"/>
                  <a:gd name="connsiteX23" fmla="*/ 184978 w 316555"/>
                  <a:gd name="connsiteY23" fmla="*/ 302775 h 317007"/>
                  <a:gd name="connsiteX24" fmla="*/ 97555 w 316555"/>
                  <a:gd name="connsiteY24" fmla="*/ 24906 h 317007"/>
                  <a:gd name="connsiteX25" fmla="*/ 69853 w 316555"/>
                  <a:gd name="connsiteY25" fmla="*/ 152634 h 317007"/>
                  <a:gd name="connsiteX26" fmla="*/ 12147 w 316555"/>
                  <a:gd name="connsiteY26" fmla="*/ 152634 h 317007"/>
                  <a:gd name="connsiteX27" fmla="*/ 36839 w 316555"/>
                  <a:gd name="connsiteY27" fmla="*/ 76729 h 317007"/>
                  <a:gd name="connsiteX28" fmla="*/ 97555 w 316555"/>
                  <a:gd name="connsiteY28" fmla="*/ 24906 h 317007"/>
                  <a:gd name="connsiteX29" fmla="*/ 11762 w 316555"/>
                  <a:gd name="connsiteY29" fmla="*/ 164274 h 317007"/>
                  <a:gd name="connsiteX30" fmla="*/ 69468 w 316555"/>
                  <a:gd name="connsiteY30" fmla="*/ 164274 h 317007"/>
                  <a:gd name="connsiteX31" fmla="*/ 97266 w 316555"/>
                  <a:gd name="connsiteY31" fmla="*/ 292097 h 317007"/>
                  <a:gd name="connsiteX32" fmla="*/ 36460 w 316555"/>
                  <a:gd name="connsiteY32" fmla="*/ 240262 h 317007"/>
                  <a:gd name="connsiteX33" fmla="*/ 11762 w 316555"/>
                  <a:gd name="connsiteY33" fmla="*/ 164274 h 317007"/>
                  <a:gd name="connsiteX34" fmla="*/ 152566 w 316555"/>
                  <a:gd name="connsiteY34" fmla="*/ 305085 h 317007"/>
                  <a:gd name="connsiteX35" fmla="*/ 112461 w 316555"/>
                  <a:gd name="connsiteY35" fmla="*/ 297872 h 317007"/>
                  <a:gd name="connsiteX36" fmla="*/ 81487 w 316555"/>
                  <a:gd name="connsiteY36" fmla="*/ 164274 h 317007"/>
                  <a:gd name="connsiteX37" fmla="*/ 152566 w 316555"/>
                  <a:gd name="connsiteY37" fmla="*/ 164274 h 317007"/>
                  <a:gd name="connsiteX38" fmla="*/ 152566 w 316555"/>
                  <a:gd name="connsiteY38" fmla="*/ 305085 h 317007"/>
                  <a:gd name="connsiteX39" fmla="*/ 152566 w 316555"/>
                  <a:gd name="connsiteY39" fmla="*/ 152634 h 317007"/>
                  <a:gd name="connsiteX40" fmla="*/ 81487 w 316555"/>
                  <a:gd name="connsiteY40" fmla="*/ 152634 h 317007"/>
                  <a:gd name="connsiteX41" fmla="*/ 112461 w 316555"/>
                  <a:gd name="connsiteY41" fmla="*/ 19041 h 317007"/>
                  <a:gd name="connsiteX42" fmla="*/ 126982 w 316555"/>
                  <a:gd name="connsiteY42" fmla="*/ 15101 h 317007"/>
                  <a:gd name="connsiteX43" fmla="*/ 147279 w 316555"/>
                  <a:gd name="connsiteY43" fmla="*/ 12118 h 317007"/>
                  <a:gd name="connsiteX44" fmla="*/ 152566 w 316555"/>
                  <a:gd name="connsiteY44" fmla="*/ 12118 h 317007"/>
                  <a:gd name="connsiteX45" fmla="*/ 152566 w 316555"/>
                  <a:gd name="connsiteY45" fmla="*/ 152634 h 31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6555" h="317007">
                    <a:moveTo>
                      <a:pt x="184978" y="302775"/>
                    </a:moveTo>
                    <a:cubicBezTo>
                      <a:pt x="178118" y="304033"/>
                      <a:pt x="171175" y="304803"/>
                      <a:pt x="164207" y="305085"/>
                    </a:cubicBezTo>
                    <a:lnTo>
                      <a:pt x="164207" y="164274"/>
                    </a:lnTo>
                    <a:lnTo>
                      <a:pt x="196329" y="164274"/>
                    </a:lnTo>
                    <a:cubicBezTo>
                      <a:pt x="198922" y="160135"/>
                      <a:pt x="201880" y="156240"/>
                      <a:pt x="205178" y="152634"/>
                    </a:cubicBezTo>
                    <a:lnTo>
                      <a:pt x="164207" y="152634"/>
                    </a:lnTo>
                    <a:lnTo>
                      <a:pt x="164207" y="11829"/>
                    </a:lnTo>
                    <a:cubicBezTo>
                      <a:pt x="178670" y="12458"/>
                      <a:pt x="192960" y="15211"/>
                      <a:pt x="206622" y="20004"/>
                    </a:cubicBezTo>
                    <a:cubicBezTo>
                      <a:pt x="221778" y="55566"/>
                      <a:pt x="231660" y="93156"/>
                      <a:pt x="235953" y="131573"/>
                    </a:cubicBezTo>
                    <a:cubicBezTo>
                      <a:pt x="239681" y="130162"/>
                      <a:pt x="243506" y="129039"/>
                      <a:pt x="247401" y="128205"/>
                    </a:cubicBezTo>
                    <a:cubicBezTo>
                      <a:pt x="243422" y="93156"/>
                      <a:pt x="234849" y="58781"/>
                      <a:pt x="221913" y="25965"/>
                    </a:cubicBezTo>
                    <a:cubicBezTo>
                      <a:pt x="243576" y="36360"/>
                      <a:pt x="262365" y="51902"/>
                      <a:pt x="276636" y="71230"/>
                    </a:cubicBezTo>
                    <a:cubicBezTo>
                      <a:pt x="290900" y="90563"/>
                      <a:pt x="300218" y="113099"/>
                      <a:pt x="303760" y="136861"/>
                    </a:cubicBezTo>
                    <a:cubicBezTo>
                      <a:pt x="308354" y="139607"/>
                      <a:pt x="312647" y="142829"/>
                      <a:pt x="316555" y="146480"/>
                    </a:cubicBezTo>
                    <a:cubicBezTo>
                      <a:pt x="314219" y="115737"/>
                      <a:pt x="302958" y="86341"/>
                      <a:pt x="284170" y="61893"/>
                    </a:cubicBezTo>
                    <a:cubicBezTo>
                      <a:pt x="265374" y="37451"/>
                      <a:pt x="239861" y="19016"/>
                      <a:pt x="210748" y="8858"/>
                    </a:cubicBezTo>
                    <a:cubicBezTo>
                      <a:pt x="181635" y="-1306"/>
                      <a:pt x="150192" y="-2757"/>
                      <a:pt x="120270" y="4680"/>
                    </a:cubicBezTo>
                    <a:cubicBezTo>
                      <a:pt x="90349" y="12118"/>
                      <a:pt x="63244" y="28121"/>
                      <a:pt x="42280" y="50734"/>
                    </a:cubicBezTo>
                    <a:cubicBezTo>
                      <a:pt x="21310" y="73341"/>
                      <a:pt x="7398" y="101575"/>
                      <a:pt x="2239" y="131978"/>
                    </a:cubicBezTo>
                    <a:cubicBezTo>
                      <a:pt x="-2927" y="162374"/>
                      <a:pt x="891" y="193618"/>
                      <a:pt x="13225" y="221878"/>
                    </a:cubicBezTo>
                    <a:cubicBezTo>
                      <a:pt x="25551" y="250144"/>
                      <a:pt x="45854" y="274194"/>
                      <a:pt x="71650" y="291090"/>
                    </a:cubicBezTo>
                    <a:cubicBezTo>
                      <a:pt x="97439" y="307985"/>
                      <a:pt x="127598" y="316994"/>
                      <a:pt x="158431" y="317007"/>
                    </a:cubicBezTo>
                    <a:cubicBezTo>
                      <a:pt x="165548" y="316956"/>
                      <a:pt x="172651" y="316411"/>
                      <a:pt x="179690" y="315371"/>
                    </a:cubicBezTo>
                    <a:lnTo>
                      <a:pt x="184978" y="302775"/>
                    </a:lnTo>
                    <a:close/>
                    <a:moveTo>
                      <a:pt x="97555" y="24906"/>
                    </a:moveTo>
                    <a:cubicBezTo>
                      <a:pt x="80775" y="65493"/>
                      <a:pt x="71393" y="108749"/>
                      <a:pt x="69853" y="152634"/>
                    </a:cubicBezTo>
                    <a:lnTo>
                      <a:pt x="12147" y="152634"/>
                    </a:lnTo>
                    <a:cubicBezTo>
                      <a:pt x="13218" y="125542"/>
                      <a:pt x="21766" y="99271"/>
                      <a:pt x="36839" y="76729"/>
                    </a:cubicBezTo>
                    <a:cubicBezTo>
                      <a:pt x="51912" y="54193"/>
                      <a:pt x="72927" y="36258"/>
                      <a:pt x="97555" y="24906"/>
                    </a:cubicBezTo>
                    <a:close/>
                    <a:moveTo>
                      <a:pt x="11762" y="164274"/>
                    </a:moveTo>
                    <a:lnTo>
                      <a:pt x="69468" y="164274"/>
                    </a:lnTo>
                    <a:cubicBezTo>
                      <a:pt x="71233" y="208171"/>
                      <a:pt x="80640" y="251427"/>
                      <a:pt x="97266" y="292097"/>
                    </a:cubicBezTo>
                    <a:cubicBezTo>
                      <a:pt x="72600" y="280765"/>
                      <a:pt x="51552" y="262824"/>
                      <a:pt x="36460" y="240262"/>
                    </a:cubicBezTo>
                    <a:cubicBezTo>
                      <a:pt x="21368" y="217700"/>
                      <a:pt x="12814" y="191398"/>
                      <a:pt x="11762" y="164274"/>
                    </a:cubicBezTo>
                    <a:close/>
                    <a:moveTo>
                      <a:pt x="152566" y="305085"/>
                    </a:moveTo>
                    <a:cubicBezTo>
                      <a:pt x="138924" y="304616"/>
                      <a:pt x="125410" y="302185"/>
                      <a:pt x="112461" y="297872"/>
                    </a:cubicBezTo>
                    <a:cubicBezTo>
                      <a:pt x="94051" y="255605"/>
                      <a:pt x="83553" y="210327"/>
                      <a:pt x="81487" y="164274"/>
                    </a:cubicBezTo>
                    <a:lnTo>
                      <a:pt x="152566" y="164274"/>
                    </a:lnTo>
                    <a:lnTo>
                      <a:pt x="152566" y="305085"/>
                    </a:lnTo>
                    <a:close/>
                    <a:moveTo>
                      <a:pt x="152566" y="152634"/>
                    </a:moveTo>
                    <a:lnTo>
                      <a:pt x="81487" y="152634"/>
                    </a:lnTo>
                    <a:cubicBezTo>
                      <a:pt x="83361" y="106561"/>
                      <a:pt x="93865" y="61245"/>
                      <a:pt x="112461" y="19041"/>
                    </a:cubicBezTo>
                    <a:cubicBezTo>
                      <a:pt x="117229" y="17482"/>
                      <a:pt x="122080" y="16167"/>
                      <a:pt x="126982" y="15101"/>
                    </a:cubicBezTo>
                    <a:cubicBezTo>
                      <a:pt x="133669" y="13619"/>
                      <a:pt x="140451" y="12625"/>
                      <a:pt x="147279" y="12118"/>
                    </a:cubicBezTo>
                    <a:cubicBezTo>
                      <a:pt x="149037" y="12021"/>
                      <a:pt x="150808" y="12021"/>
                      <a:pt x="152566" y="12118"/>
                    </a:cubicBezTo>
                    <a:lnTo>
                      <a:pt x="152566" y="152634"/>
                    </a:lnTo>
                    <a:close/>
                  </a:path>
                </a:pathLst>
              </a:custGeom>
              <a:solidFill>
                <a:srgbClr val="2C5967"/>
              </a:solidFill>
              <a:ln w="6417" cap="flat">
                <a:noFill/>
                <a:prstDash val="solid"/>
                <a:miter/>
              </a:ln>
            </p:spPr>
            <p:txBody>
              <a:bodyPr rtlCol="0" anchor="ctr"/>
              <a:lstStyle/>
              <a:p>
                <a:endParaRPr lang="en-US" sz="810"/>
              </a:p>
            </p:txBody>
          </p:sp>
          <p:sp>
            <p:nvSpPr>
              <p:cNvPr id="782" name="Freeform: Shape 781">
                <a:extLst>
                  <a:ext uri="{FF2B5EF4-FFF2-40B4-BE49-F238E27FC236}">
                    <a16:creationId xmlns:a16="http://schemas.microsoft.com/office/drawing/2014/main" id="{2CC3DCE2-99E2-4F29-754E-6F67DF050067}"/>
                  </a:ext>
                </a:extLst>
              </p:cNvPr>
              <p:cNvSpPr/>
              <p:nvPr/>
            </p:nvSpPr>
            <p:spPr>
              <a:xfrm>
                <a:off x="3994260" y="2778982"/>
                <a:ext cx="164848" cy="222876"/>
              </a:xfrm>
              <a:custGeom>
                <a:avLst/>
                <a:gdLst>
                  <a:gd name="connsiteX0" fmla="*/ 132630 w 164848"/>
                  <a:gd name="connsiteY0" fmla="*/ 120925 h 222876"/>
                  <a:gd name="connsiteX1" fmla="*/ 151964 w 164848"/>
                  <a:gd name="connsiteY1" fmla="*/ 84632 h 222876"/>
                  <a:gd name="connsiteX2" fmla="*/ 147889 w 164848"/>
                  <a:gd name="connsiteY2" fmla="*/ 43705 h 222876"/>
                  <a:gd name="connsiteX3" fmla="*/ 121779 w 164848"/>
                  <a:gd name="connsiteY3" fmla="*/ 11929 h 222876"/>
                  <a:gd name="connsiteX4" fmla="*/ 82425 w 164848"/>
                  <a:gd name="connsiteY4" fmla="*/ 0 h 222876"/>
                  <a:gd name="connsiteX5" fmla="*/ 43070 w 164848"/>
                  <a:gd name="connsiteY5" fmla="*/ 11929 h 222876"/>
                  <a:gd name="connsiteX6" fmla="*/ 16960 w 164848"/>
                  <a:gd name="connsiteY6" fmla="*/ 43705 h 222876"/>
                  <a:gd name="connsiteX7" fmla="*/ 12885 w 164848"/>
                  <a:gd name="connsiteY7" fmla="*/ 84632 h 222876"/>
                  <a:gd name="connsiteX8" fmla="*/ 32219 w 164848"/>
                  <a:gd name="connsiteY8" fmla="*/ 120925 h 222876"/>
                  <a:gd name="connsiteX9" fmla="*/ 0 w 164848"/>
                  <a:gd name="connsiteY9" fmla="*/ 198447 h 222876"/>
                  <a:gd name="connsiteX10" fmla="*/ 36640 w 164848"/>
                  <a:gd name="connsiteY10" fmla="*/ 192582 h 222876"/>
                  <a:gd name="connsiteX11" fmla="*/ 57996 w 164848"/>
                  <a:gd name="connsiteY11" fmla="*/ 222876 h 222876"/>
                  <a:gd name="connsiteX12" fmla="*/ 91755 w 164848"/>
                  <a:gd name="connsiteY12" fmla="*/ 141511 h 222876"/>
                  <a:gd name="connsiteX13" fmla="*/ 99834 w 164848"/>
                  <a:gd name="connsiteY13" fmla="*/ 140067 h 222876"/>
                  <a:gd name="connsiteX14" fmla="*/ 119071 w 164848"/>
                  <a:gd name="connsiteY14" fmla="*/ 185755 h 222876"/>
                  <a:gd name="connsiteX15" fmla="*/ 109548 w 164848"/>
                  <a:gd name="connsiteY15" fmla="*/ 198351 h 222876"/>
                  <a:gd name="connsiteX16" fmla="*/ 93294 w 164848"/>
                  <a:gd name="connsiteY16" fmla="*/ 159208 h 222876"/>
                  <a:gd name="connsiteX17" fmla="*/ 86949 w 164848"/>
                  <a:gd name="connsiteY17" fmla="*/ 174500 h 222876"/>
                  <a:gd name="connsiteX18" fmla="*/ 106854 w 164848"/>
                  <a:gd name="connsiteY18" fmla="*/ 222588 h 222876"/>
                  <a:gd name="connsiteX19" fmla="*/ 128209 w 164848"/>
                  <a:gd name="connsiteY19" fmla="*/ 192582 h 222876"/>
                  <a:gd name="connsiteX20" fmla="*/ 164849 w 164848"/>
                  <a:gd name="connsiteY20" fmla="*/ 198832 h 222876"/>
                  <a:gd name="connsiteX21" fmla="*/ 132630 w 164848"/>
                  <a:gd name="connsiteY21" fmla="*/ 120925 h 222876"/>
                  <a:gd name="connsiteX22" fmla="*/ 35588 w 164848"/>
                  <a:gd name="connsiteY22" fmla="*/ 180461 h 222876"/>
                  <a:gd name="connsiteX23" fmla="*/ 19039 w 164848"/>
                  <a:gd name="connsiteY23" fmla="*/ 182963 h 222876"/>
                  <a:gd name="connsiteX24" fmla="*/ 41646 w 164848"/>
                  <a:gd name="connsiteY24" fmla="*/ 128523 h 222876"/>
                  <a:gd name="connsiteX25" fmla="*/ 54049 w 164848"/>
                  <a:gd name="connsiteY25" fmla="*/ 135543 h 222876"/>
                  <a:gd name="connsiteX26" fmla="*/ 35588 w 164848"/>
                  <a:gd name="connsiteY26" fmla="*/ 180461 h 222876"/>
                  <a:gd name="connsiteX27" fmla="*/ 54819 w 164848"/>
                  <a:gd name="connsiteY27" fmla="*/ 198351 h 222876"/>
                  <a:gd name="connsiteX28" fmla="*/ 45682 w 164848"/>
                  <a:gd name="connsiteY28" fmla="*/ 185370 h 222876"/>
                  <a:gd name="connsiteX29" fmla="*/ 64919 w 164848"/>
                  <a:gd name="connsiteY29" fmla="*/ 139682 h 222876"/>
                  <a:gd name="connsiteX30" fmla="*/ 78575 w 164848"/>
                  <a:gd name="connsiteY30" fmla="*/ 141703 h 222876"/>
                  <a:gd name="connsiteX31" fmla="*/ 54819 w 164848"/>
                  <a:gd name="connsiteY31" fmla="*/ 198351 h 222876"/>
                  <a:gd name="connsiteX32" fmla="*/ 81943 w 164848"/>
                  <a:gd name="connsiteY32" fmla="*/ 130063 h 222876"/>
                  <a:gd name="connsiteX33" fmla="*/ 49019 w 164848"/>
                  <a:gd name="connsiteY33" fmla="*/ 120072 h 222876"/>
                  <a:gd name="connsiteX34" fmla="*/ 27195 w 164848"/>
                  <a:gd name="connsiteY34" fmla="*/ 93468 h 222876"/>
                  <a:gd name="connsiteX35" fmla="*/ 23845 w 164848"/>
                  <a:gd name="connsiteY35" fmla="*/ 59221 h 222876"/>
                  <a:gd name="connsiteX36" fmla="*/ 40086 w 164848"/>
                  <a:gd name="connsiteY36" fmla="*/ 28889 h 222876"/>
                  <a:gd name="connsiteX37" fmla="*/ 70444 w 164848"/>
                  <a:gd name="connsiteY37" fmla="*/ 12692 h 222876"/>
                  <a:gd name="connsiteX38" fmla="*/ 104685 w 164848"/>
                  <a:gd name="connsiteY38" fmla="*/ 16106 h 222876"/>
                  <a:gd name="connsiteX39" fmla="*/ 131250 w 164848"/>
                  <a:gd name="connsiteY39" fmla="*/ 37968 h 222876"/>
                  <a:gd name="connsiteX40" fmla="*/ 141190 w 164848"/>
                  <a:gd name="connsiteY40" fmla="*/ 70912 h 222876"/>
                  <a:gd name="connsiteX41" fmla="*/ 123973 w 164848"/>
                  <a:gd name="connsiteY41" fmla="*/ 112577 h 222876"/>
                  <a:gd name="connsiteX42" fmla="*/ 82425 w 164848"/>
                  <a:gd name="connsiteY42" fmla="*/ 130063 h 222876"/>
                  <a:gd name="connsiteX43" fmla="*/ 81943 w 164848"/>
                  <a:gd name="connsiteY43" fmla="*/ 130063 h 222876"/>
                  <a:gd name="connsiteX44" fmla="*/ 110800 w 164848"/>
                  <a:gd name="connsiteY44" fmla="*/ 135832 h 222876"/>
                  <a:gd name="connsiteX45" fmla="*/ 123107 w 164848"/>
                  <a:gd name="connsiteY45" fmla="*/ 128812 h 222876"/>
                  <a:gd name="connsiteX46" fmla="*/ 146099 w 164848"/>
                  <a:gd name="connsiteY46" fmla="*/ 182963 h 222876"/>
                  <a:gd name="connsiteX47" fmla="*/ 129556 w 164848"/>
                  <a:gd name="connsiteY47" fmla="*/ 180076 h 222876"/>
                  <a:gd name="connsiteX48" fmla="*/ 110800 w 164848"/>
                  <a:gd name="connsiteY48" fmla="*/ 135832 h 2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4848" h="222876">
                    <a:moveTo>
                      <a:pt x="132630" y="120925"/>
                    </a:moveTo>
                    <a:cubicBezTo>
                      <a:pt x="142518" y="111005"/>
                      <a:pt x="149250" y="98370"/>
                      <a:pt x="151964" y="84632"/>
                    </a:cubicBezTo>
                    <a:cubicBezTo>
                      <a:pt x="154678" y="70887"/>
                      <a:pt x="153266" y="56641"/>
                      <a:pt x="147889" y="43705"/>
                    </a:cubicBezTo>
                    <a:cubicBezTo>
                      <a:pt x="142518" y="30769"/>
                      <a:pt x="133432" y="19712"/>
                      <a:pt x="121779" y="11929"/>
                    </a:cubicBezTo>
                    <a:cubicBezTo>
                      <a:pt x="110132" y="4152"/>
                      <a:pt x="96432" y="0"/>
                      <a:pt x="82425" y="0"/>
                    </a:cubicBezTo>
                    <a:cubicBezTo>
                      <a:pt x="68417" y="0"/>
                      <a:pt x="54717" y="4152"/>
                      <a:pt x="43070" y="11929"/>
                    </a:cubicBezTo>
                    <a:cubicBezTo>
                      <a:pt x="31417" y="19712"/>
                      <a:pt x="22331" y="30769"/>
                      <a:pt x="16960" y="43705"/>
                    </a:cubicBezTo>
                    <a:cubicBezTo>
                      <a:pt x="11589" y="56641"/>
                      <a:pt x="10171" y="70887"/>
                      <a:pt x="12885" y="84632"/>
                    </a:cubicBezTo>
                    <a:cubicBezTo>
                      <a:pt x="15600" y="98370"/>
                      <a:pt x="22331" y="111005"/>
                      <a:pt x="32219" y="120925"/>
                    </a:cubicBezTo>
                    <a:lnTo>
                      <a:pt x="0" y="198447"/>
                    </a:lnTo>
                    <a:lnTo>
                      <a:pt x="36640" y="192582"/>
                    </a:lnTo>
                    <a:lnTo>
                      <a:pt x="57996" y="222876"/>
                    </a:lnTo>
                    <a:lnTo>
                      <a:pt x="91755" y="141511"/>
                    </a:lnTo>
                    <a:cubicBezTo>
                      <a:pt x="94475" y="141183"/>
                      <a:pt x="97170" y="140702"/>
                      <a:pt x="99834" y="140067"/>
                    </a:cubicBezTo>
                    <a:lnTo>
                      <a:pt x="119071" y="185755"/>
                    </a:lnTo>
                    <a:lnTo>
                      <a:pt x="109548" y="198351"/>
                    </a:lnTo>
                    <a:lnTo>
                      <a:pt x="93294" y="159208"/>
                    </a:lnTo>
                    <a:lnTo>
                      <a:pt x="86949" y="174500"/>
                    </a:lnTo>
                    <a:lnTo>
                      <a:pt x="106854" y="222588"/>
                    </a:lnTo>
                    <a:lnTo>
                      <a:pt x="128209" y="192582"/>
                    </a:lnTo>
                    <a:lnTo>
                      <a:pt x="164849" y="198832"/>
                    </a:lnTo>
                    <a:lnTo>
                      <a:pt x="132630" y="120925"/>
                    </a:lnTo>
                    <a:close/>
                    <a:moveTo>
                      <a:pt x="35588" y="180461"/>
                    </a:moveTo>
                    <a:lnTo>
                      <a:pt x="19039" y="182963"/>
                    </a:lnTo>
                    <a:lnTo>
                      <a:pt x="41646" y="128523"/>
                    </a:lnTo>
                    <a:cubicBezTo>
                      <a:pt x="45547" y="131257"/>
                      <a:pt x="49705" y="133605"/>
                      <a:pt x="54049" y="135543"/>
                    </a:cubicBezTo>
                    <a:lnTo>
                      <a:pt x="35588" y="180461"/>
                    </a:lnTo>
                    <a:close/>
                    <a:moveTo>
                      <a:pt x="54819" y="198351"/>
                    </a:moveTo>
                    <a:lnTo>
                      <a:pt x="45682" y="185370"/>
                    </a:lnTo>
                    <a:lnTo>
                      <a:pt x="64919" y="139682"/>
                    </a:lnTo>
                    <a:cubicBezTo>
                      <a:pt x="69405" y="140753"/>
                      <a:pt x="73973" y="141427"/>
                      <a:pt x="78575" y="141703"/>
                    </a:cubicBezTo>
                    <a:lnTo>
                      <a:pt x="54819" y="198351"/>
                    </a:lnTo>
                    <a:close/>
                    <a:moveTo>
                      <a:pt x="81943" y="130063"/>
                    </a:moveTo>
                    <a:cubicBezTo>
                      <a:pt x="70220" y="130063"/>
                      <a:pt x="58766" y="126585"/>
                      <a:pt x="49019" y="120072"/>
                    </a:cubicBezTo>
                    <a:cubicBezTo>
                      <a:pt x="39271" y="113559"/>
                      <a:pt x="31680" y="104299"/>
                      <a:pt x="27195" y="93468"/>
                    </a:cubicBezTo>
                    <a:cubicBezTo>
                      <a:pt x="22716" y="82636"/>
                      <a:pt x="21548" y="70720"/>
                      <a:pt x="23845" y="59221"/>
                    </a:cubicBezTo>
                    <a:cubicBezTo>
                      <a:pt x="26136" y="47729"/>
                      <a:pt x="31789" y="37173"/>
                      <a:pt x="40086" y="28889"/>
                    </a:cubicBezTo>
                    <a:cubicBezTo>
                      <a:pt x="48377" y="20604"/>
                      <a:pt x="58945" y="14971"/>
                      <a:pt x="70444" y="12692"/>
                    </a:cubicBezTo>
                    <a:cubicBezTo>
                      <a:pt x="81943" y="10421"/>
                      <a:pt x="93859" y="11608"/>
                      <a:pt x="104685" y="16106"/>
                    </a:cubicBezTo>
                    <a:cubicBezTo>
                      <a:pt x="115510" y="20604"/>
                      <a:pt x="124756" y="28215"/>
                      <a:pt x="131250" y="37968"/>
                    </a:cubicBezTo>
                    <a:cubicBezTo>
                      <a:pt x="137751" y="47729"/>
                      <a:pt x="141209" y="59189"/>
                      <a:pt x="141190" y="70912"/>
                    </a:cubicBezTo>
                    <a:cubicBezTo>
                      <a:pt x="141164" y="86525"/>
                      <a:pt x="134979" y="101502"/>
                      <a:pt x="123973" y="112577"/>
                    </a:cubicBezTo>
                    <a:cubicBezTo>
                      <a:pt x="112969" y="123652"/>
                      <a:pt x="98037" y="129935"/>
                      <a:pt x="82425" y="130063"/>
                    </a:cubicBezTo>
                    <a:lnTo>
                      <a:pt x="81943" y="130063"/>
                    </a:lnTo>
                    <a:close/>
                    <a:moveTo>
                      <a:pt x="110800" y="135832"/>
                    </a:moveTo>
                    <a:cubicBezTo>
                      <a:pt x="115138" y="133932"/>
                      <a:pt x="119263" y="131577"/>
                      <a:pt x="123107" y="128812"/>
                    </a:cubicBezTo>
                    <a:lnTo>
                      <a:pt x="146099" y="182963"/>
                    </a:lnTo>
                    <a:lnTo>
                      <a:pt x="129556" y="180076"/>
                    </a:lnTo>
                    <a:lnTo>
                      <a:pt x="110800" y="135832"/>
                    </a:lnTo>
                    <a:close/>
                  </a:path>
                </a:pathLst>
              </a:custGeom>
              <a:solidFill>
                <a:srgbClr val="2C5967"/>
              </a:solidFill>
              <a:ln w="6417" cap="flat">
                <a:noFill/>
                <a:prstDash val="solid"/>
                <a:miter/>
              </a:ln>
            </p:spPr>
            <p:txBody>
              <a:bodyPr rtlCol="0" anchor="ctr"/>
              <a:lstStyle/>
              <a:p>
                <a:endParaRPr lang="en-US" sz="810"/>
              </a:p>
            </p:txBody>
          </p:sp>
          <p:sp>
            <p:nvSpPr>
              <p:cNvPr id="783" name="Freeform: Shape 782">
                <a:extLst>
                  <a:ext uri="{FF2B5EF4-FFF2-40B4-BE49-F238E27FC236}">
                    <a16:creationId xmlns:a16="http://schemas.microsoft.com/office/drawing/2014/main" id="{283BD81D-B435-7995-C893-BB39398929C1}"/>
                  </a:ext>
                </a:extLst>
              </p:cNvPr>
              <p:cNvSpPr/>
              <p:nvPr/>
            </p:nvSpPr>
            <p:spPr>
              <a:xfrm>
                <a:off x="4032826" y="2830946"/>
                <a:ext cx="30107" cy="37320"/>
              </a:xfrm>
              <a:custGeom>
                <a:avLst/>
                <a:gdLst>
                  <a:gd name="connsiteX0" fmla="*/ 0 w 30107"/>
                  <a:gd name="connsiteY0" fmla="*/ 6828 h 37320"/>
                  <a:gd name="connsiteX1" fmla="*/ 11063 w 30107"/>
                  <a:gd name="connsiteY1" fmla="*/ 6828 h 37320"/>
                  <a:gd name="connsiteX2" fmla="*/ 11063 w 30107"/>
                  <a:gd name="connsiteY2" fmla="*/ 37320 h 37320"/>
                  <a:gd name="connsiteX3" fmla="*/ 19045 w 30107"/>
                  <a:gd name="connsiteY3" fmla="*/ 37320 h 37320"/>
                  <a:gd name="connsiteX4" fmla="*/ 19045 w 30107"/>
                  <a:gd name="connsiteY4" fmla="*/ 6828 h 37320"/>
                  <a:gd name="connsiteX5" fmla="*/ 30108 w 30107"/>
                  <a:gd name="connsiteY5" fmla="*/ 6828 h 37320"/>
                  <a:gd name="connsiteX6" fmla="*/ 30108 w 30107"/>
                  <a:gd name="connsiteY6" fmla="*/ 0 h 37320"/>
                  <a:gd name="connsiteX7" fmla="*/ 0 w 30107"/>
                  <a:gd name="connsiteY7" fmla="*/ 0 h 37320"/>
                  <a:gd name="connsiteX8" fmla="*/ 0 w 30107"/>
                  <a:gd name="connsiteY8" fmla="*/ 6828 h 3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07" h="37320">
                    <a:moveTo>
                      <a:pt x="0" y="6828"/>
                    </a:moveTo>
                    <a:lnTo>
                      <a:pt x="11063" y="6828"/>
                    </a:lnTo>
                    <a:lnTo>
                      <a:pt x="11063" y="37320"/>
                    </a:lnTo>
                    <a:lnTo>
                      <a:pt x="19045" y="37320"/>
                    </a:lnTo>
                    <a:lnTo>
                      <a:pt x="19045" y="6828"/>
                    </a:lnTo>
                    <a:lnTo>
                      <a:pt x="30108" y="6828"/>
                    </a:lnTo>
                    <a:lnTo>
                      <a:pt x="30108" y="0"/>
                    </a:lnTo>
                    <a:lnTo>
                      <a:pt x="0" y="0"/>
                    </a:lnTo>
                    <a:lnTo>
                      <a:pt x="0" y="6828"/>
                    </a:lnTo>
                    <a:close/>
                  </a:path>
                </a:pathLst>
              </a:custGeom>
              <a:solidFill>
                <a:srgbClr val="2C5967"/>
              </a:solidFill>
              <a:ln w="6417" cap="flat">
                <a:noFill/>
                <a:prstDash val="solid"/>
                <a:miter/>
              </a:ln>
            </p:spPr>
            <p:txBody>
              <a:bodyPr rtlCol="0" anchor="ctr"/>
              <a:lstStyle/>
              <a:p>
                <a:endParaRPr lang="en-US" sz="810"/>
              </a:p>
            </p:txBody>
          </p:sp>
          <p:sp>
            <p:nvSpPr>
              <p:cNvPr id="784" name="Freeform: Shape 783">
                <a:extLst>
                  <a:ext uri="{FF2B5EF4-FFF2-40B4-BE49-F238E27FC236}">
                    <a16:creationId xmlns:a16="http://schemas.microsoft.com/office/drawing/2014/main" id="{9326F397-81FF-0B3D-7038-6475FA5D3D84}"/>
                  </a:ext>
                </a:extLst>
              </p:cNvPr>
              <p:cNvSpPr/>
              <p:nvPr/>
            </p:nvSpPr>
            <p:spPr>
              <a:xfrm>
                <a:off x="4068317" y="2830946"/>
                <a:ext cx="24332" cy="37320"/>
              </a:xfrm>
              <a:custGeom>
                <a:avLst/>
                <a:gdLst>
                  <a:gd name="connsiteX0" fmla="*/ 7983 w 24332"/>
                  <a:gd name="connsiteY0" fmla="*/ 0 h 37320"/>
                  <a:gd name="connsiteX1" fmla="*/ 0 w 24332"/>
                  <a:gd name="connsiteY1" fmla="*/ 0 h 37320"/>
                  <a:gd name="connsiteX2" fmla="*/ 0 w 24332"/>
                  <a:gd name="connsiteY2" fmla="*/ 37320 h 37320"/>
                  <a:gd name="connsiteX3" fmla="*/ 24333 w 24332"/>
                  <a:gd name="connsiteY3" fmla="*/ 37320 h 37320"/>
                  <a:gd name="connsiteX4" fmla="*/ 24333 w 24332"/>
                  <a:gd name="connsiteY4" fmla="*/ 30204 h 37320"/>
                  <a:gd name="connsiteX5" fmla="*/ 7983 w 24332"/>
                  <a:gd name="connsiteY5" fmla="*/ 30204 h 37320"/>
                  <a:gd name="connsiteX6" fmla="*/ 7983 w 24332"/>
                  <a:gd name="connsiteY6" fmla="*/ 0 h 3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32" h="37320">
                    <a:moveTo>
                      <a:pt x="7983" y="0"/>
                    </a:moveTo>
                    <a:lnTo>
                      <a:pt x="0" y="0"/>
                    </a:lnTo>
                    <a:lnTo>
                      <a:pt x="0" y="37320"/>
                    </a:lnTo>
                    <a:lnTo>
                      <a:pt x="24333" y="37320"/>
                    </a:lnTo>
                    <a:lnTo>
                      <a:pt x="24333" y="30204"/>
                    </a:lnTo>
                    <a:lnTo>
                      <a:pt x="7983" y="30204"/>
                    </a:lnTo>
                    <a:lnTo>
                      <a:pt x="7983" y="0"/>
                    </a:lnTo>
                    <a:close/>
                  </a:path>
                </a:pathLst>
              </a:custGeom>
              <a:solidFill>
                <a:srgbClr val="2C5967"/>
              </a:solidFill>
              <a:ln w="6417" cap="flat">
                <a:noFill/>
                <a:prstDash val="solid"/>
                <a:miter/>
              </a:ln>
            </p:spPr>
            <p:txBody>
              <a:bodyPr rtlCol="0" anchor="ctr"/>
              <a:lstStyle/>
              <a:p>
                <a:endParaRPr lang="en-US" sz="810"/>
              </a:p>
            </p:txBody>
          </p:sp>
          <p:sp>
            <p:nvSpPr>
              <p:cNvPr id="785" name="Freeform: Shape 784">
                <a:extLst>
                  <a:ext uri="{FF2B5EF4-FFF2-40B4-BE49-F238E27FC236}">
                    <a16:creationId xmlns:a16="http://schemas.microsoft.com/office/drawing/2014/main" id="{83678FDC-1C39-7CAA-D30E-A9545EA0E9F6}"/>
                  </a:ext>
                </a:extLst>
              </p:cNvPr>
              <p:cNvSpPr/>
              <p:nvPr/>
            </p:nvSpPr>
            <p:spPr>
              <a:xfrm>
                <a:off x="4095942" y="2830269"/>
                <a:ext cx="27211" cy="38539"/>
              </a:xfrm>
              <a:custGeom>
                <a:avLst/>
                <a:gdLst>
                  <a:gd name="connsiteX0" fmla="*/ 27201 w 27211"/>
                  <a:gd name="connsiteY0" fmla="*/ 27417 h 38539"/>
                  <a:gd name="connsiteX1" fmla="*/ 25083 w 27211"/>
                  <a:gd name="connsiteY1" fmla="*/ 20685 h 38539"/>
                  <a:gd name="connsiteX2" fmla="*/ 17967 w 27211"/>
                  <a:gd name="connsiteY2" fmla="*/ 16457 h 38539"/>
                  <a:gd name="connsiteX3" fmla="*/ 14021 w 27211"/>
                  <a:gd name="connsiteY3" fmla="*/ 15109 h 38539"/>
                  <a:gd name="connsiteX4" fmla="*/ 9503 w 27211"/>
                  <a:gd name="connsiteY4" fmla="*/ 13088 h 38539"/>
                  <a:gd name="connsiteX5" fmla="*/ 8586 w 27211"/>
                  <a:gd name="connsiteY5" fmla="*/ 12087 h 38539"/>
                  <a:gd name="connsiteX6" fmla="*/ 8252 w 27211"/>
                  <a:gd name="connsiteY6" fmla="*/ 10778 h 38539"/>
                  <a:gd name="connsiteX7" fmla="*/ 14695 w 27211"/>
                  <a:gd name="connsiteY7" fmla="*/ 7030 h 38539"/>
                  <a:gd name="connsiteX8" fmla="*/ 19700 w 27211"/>
                  <a:gd name="connsiteY8" fmla="*/ 7608 h 38539"/>
                  <a:gd name="connsiteX9" fmla="*/ 24987 w 27211"/>
                  <a:gd name="connsiteY9" fmla="*/ 9141 h 38539"/>
                  <a:gd name="connsiteX10" fmla="*/ 24987 w 27211"/>
                  <a:gd name="connsiteY10" fmla="*/ 2025 h 38539"/>
                  <a:gd name="connsiteX11" fmla="*/ 20181 w 27211"/>
                  <a:gd name="connsiteY11" fmla="*/ 485 h 38539"/>
                  <a:gd name="connsiteX12" fmla="*/ 14695 w 27211"/>
                  <a:gd name="connsiteY12" fmla="*/ 4 h 38539"/>
                  <a:gd name="connsiteX13" fmla="*/ 7001 w 27211"/>
                  <a:gd name="connsiteY13" fmla="*/ 1351 h 38539"/>
                  <a:gd name="connsiteX14" fmla="*/ 2002 w 27211"/>
                  <a:gd name="connsiteY14" fmla="*/ 5201 h 38539"/>
                  <a:gd name="connsiteX15" fmla="*/ 0 w 27211"/>
                  <a:gd name="connsiteY15" fmla="*/ 11548 h 38539"/>
                  <a:gd name="connsiteX16" fmla="*/ 2002 w 27211"/>
                  <a:gd name="connsiteY16" fmla="*/ 17894 h 38539"/>
                  <a:gd name="connsiteX17" fmla="*/ 8926 w 27211"/>
                  <a:gd name="connsiteY17" fmla="*/ 22129 h 38539"/>
                  <a:gd name="connsiteX18" fmla="*/ 12866 w 27211"/>
                  <a:gd name="connsiteY18" fmla="*/ 23477 h 38539"/>
                  <a:gd name="connsiteX19" fmla="*/ 17390 w 27211"/>
                  <a:gd name="connsiteY19" fmla="*/ 25491 h 38539"/>
                  <a:gd name="connsiteX20" fmla="*/ 18237 w 27211"/>
                  <a:gd name="connsiteY20" fmla="*/ 26460 h 38539"/>
                  <a:gd name="connsiteX21" fmla="*/ 18545 w 27211"/>
                  <a:gd name="connsiteY21" fmla="*/ 27705 h 38539"/>
                  <a:gd name="connsiteX22" fmla="*/ 18044 w 27211"/>
                  <a:gd name="connsiteY22" fmla="*/ 29451 h 38539"/>
                  <a:gd name="connsiteX23" fmla="*/ 16716 w 27211"/>
                  <a:gd name="connsiteY23" fmla="*/ 30689 h 38539"/>
                  <a:gd name="connsiteX24" fmla="*/ 11621 w 27211"/>
                  <a:gd name="connsiteY24" fmla="*/ 31748 h 38539"/>
                  <a:gd name="connsiteX25" fmla="*/ 269 w 27211"/>
                  <a:gd name="connsiteY25" fmla="*/ 29534 h 38539"/>
                  <a:gd name="connsiteX26" fmla="*/ 269 w 27211"/>
                  <a:gd name="connsiteY26" fmla="*/ 36650 h 38539"/>
                  <a:gd name="connsiteX27" fmla="*/ 3542 w 27211"/>
                  <a:gd name="connsiteY27" fmla="*/ 37709 h 38539"/>
                  <a:gd name="connsiteX28" fmla="*/ 7963 w 27211"/>
                  <a:gd name="connsiteY28" fmla="*/ 38479 h 38539"/>
                  <a:gd name="connsiteX29" fmla="*/ 12583 w 27211"/>
                  <a:gd name="connsiteY29" fmla="*/ 38479 h 38539"/>
                  <a:gd name="connsiteX30" fmla="*/ 23447 w 27211"/>
                  <a:gd name="connsiteY30" fmla="*/ 35495 h 38539"/>
                  <a:gd name="connsiteX31" fmla="*/ 26316 w 27211"/>
                  <a:gd name="connsiteY31" fmla="*/ 31921 h 38539"/>
                  <a:gd name="connsiteX32" fmla="*/ 27201 w 27211"/>
                  <a:gd name="connsiteY32" fmla="*/ 27417 h 3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11" h="38539">
                    <a:moveTo>
                      <a:pt x="27201" y="27417"/>
                    </a:moveTo>
                    <a:cubicBezTo>
                      <a:pt x="27304" y="24997"/>
                      <a:pt x="26553" y="22617"/>
                      <a:pt x="25083" y="20685"/>
                    </a:cubicBezTo>
                    <a:cubicBezTo>
                      <a:pt x="23114" y="18690"/>
                      <a:pt x="20662" y="17233"/>
                      <a:pt x="17967" y="16457"/>
                    </a:cubicBezTo>
                    <a:lnTo>
                      <a:pt x="14021" y="15109"/>
                    </a:lnTo>
                    <a:cubicBezTo>
                      <a:pt x="12436" y="14634"/>
                      <a:pt x="10915" y="13954"/>
                      <a:pt x="9503" y="13088"/>
                    </a:cubicBezTo>
                    <a:cubicBezTo>
                      <a:pt x="9118" y="12838"/>
                      <a:pt x="8804" y="12491"/>
                      <a:pt x="8586" y="12087"/>
                    </a:cubicBezTo>
                    <a:cubicBezTo>
                      <a:pt x="8368" y="11689"/>
                      <a:pt x="8252" y="11240"/>
                      <a:pt x="8252" y="10778"/>
                    </a:cubicBezTo>
                    <a:cubicBezTo>
                      <a:pt x="8252" y="8275"/>
                      <a:pt x="10370" y="7030"/>
                      <a:pt x="14695" y="7030"/>
                    </a:cubicBezTo>
                    <a:cubicBezTo>
                      <a:pt x="16376" y="7043"/>
                      <a:pt x="18057" y="7242"/>
                      <a:pt x="19700" y="7608"/>
                    </a:cubicBezTo>
                    <a:cubicBezTo>
                      <a:pt x="21510" y="7929"/>
                      <a:pt x="23287" y="8442"/>
                      <a:pt x="24987" y="9141"/>
                    </a:cubicBezTo>
                    <a:lnTo>
                      <a:pt x="24987" y="2025"/>
                    </a:lnTo>
                    <a:cubicBezTo>
                      <a:pt x="23454" y="1313"/>
                      <a:pt x="21837" y="799"/>
                      <a:pt x="20181" y="485"/>
                    </a:cubicBezTo>
                    <a:cubicBezTo>
                      <a:pt x="18365" y="183"/>
                      <a:pt x="16536" y="23"/>
                      <a:pt x="14695" y="4"/>
                    </a:cubicBezTo>
                    <a:cubicBezTo>
                      <a:pt x="12070" y="-47"/>
                      <a:pt x="9458" y="414"/>
                      <a:pt x="7001" y="1351"/>
                    </a:cubicBezTo>
                    <a:cubicBezTo>
                      <a:pt x="4986" y="2109"/>
                      <a:pt x="3247" y="3450"/>
                      <a:pt x="2002" y="5201"/>
                    </a:cubicBezTo>
                    <a:cubicBezTo>
                      <a:pt x="699" y="7062"/>
                      <a:pt x="0" y="9276"/>
                      <a:pt x="0" y="11548"/>
                    </a:cubicBezTo>
                    <a:cubicBezTo>
                      <a:pt x="0" y="13819"/>
                      <a:pt x="699" y="16033"/>
                      <a:pt x="2002" y="17894"/>
                    </a:cubicBezTo>
                    <a:cubicBezTo>
                      <a:pt x="3902" y="19890"/>
                      <a:pt x="6289" y="21346"/>
                      <a:pt x="8926" y="22129"/>
                    </a:cubicBezTo>
                    <a:lnTo>
                      <a:pt x="12866" y="23477"/>
                    </a:lnTo>
                    <a:cubicBezTo>
                      <a:pt x="14489" y="23862"/>
                      <a:pt x="16023" y="24548"/>
                      <a:pt x="17390" y="25491"/>
                    </a:cubicBezTo>
                    <a:cubicBezTo>
                      <a:pt x="17749" y="25742"/>
                      <a:pt x="18038" y="26075"/>
                      <a:pt x="18237" y="26460"/>
                    </a:cubicBezTo>
                    <a:cubicBezTo>
                      <a:pt x="18442" y="26845"/>
                      <a:pt x="18545" y="27269"/>
                      <a:pt x="18545" y="27705"/>
                    </a:cubicBezTo>
                    <a:cubicBezTo>
                      <a:pt x="18539" y="28321"/>
                      <a:pt x="18372" y="28924"/>
                      <a:pt x="18044" y="29451"/>
                    </a:cubicBezTo>
                    <a:cubicBezTo>
                      <a:pt x="17723" y="29977"/>
                      <a:pt x="17268" y="30407"/>
                      <a:pt x="16716" y="30689"/>
                    </a:cubicBezTo>
                    <a:cubicBezTo>
                      <a:pt x="15131" y="31459"/>
                      <a:pt x="13379" y="31825"/>
                      <a:pt x="11621" y="31748"/>
                    </a:cubicBezTo>
                    <a:cubicBezTo>
                      <a:pt x="7732" y="31677"/>
                      <a:pt x="3895" y="30927"/>
                      <a:pt x="269" y="29534"/>
                    </a:cubicBezTo>
                    <a:lnTo>
                      <a:pt x="269" y="36650"/>
                    </a:lnTo>
                    <a:cubicBezTo>
                      <a:pt x="1303" y="37164"/>
                      <a:pt x="2406" y="37517"/>
                      <a:pt x="3542" y="37709"/>
                    </a:cubicBezTo>
                    <a:cubicBezTo>
                      <a:pt x="4992" y="38075"/>
                      <a:pt x="6475" y="38332"/>
                      <a:pt x="7963" y="38479"/>
                    </a:cubicBezTo>
                    <a:lnTo>
                      <a:pt x="12583" y="38479"/>
                    </a:lnTo>
                    <a:cubicBezTo>
                      <a:pt x="16440" y="38813"/>
                      <a:pt x="20297" y="37754"/>
                      <a:pt x="23447" y="35495"/>
                    </a:cubicBezTo>
                    <a:cubicBezTo>
                      <a:pt x="24679" y="34552"/>
                      <a:pt x="25661" y="33326"/>
                      <a:pt x="26316" y="31921"/>
                    </a:cubicBezTo>
                    <a:cubicBezTo>
                      <a:pt x="26970" y="30510"/>
                      <a:pt x="27272" y="28970"/>
                      <a:pt x="27201" y="27417"/>
                    </a:cubicBezTo>
                    <a:close/>
                  </a:path>
                </a:pathLst>
              </a:custGeom>
              <a:solidFill>
                <a:srgbClr val="2C5967"/>
              </a:solidFill>
              <a:ln w="6417" cap="flat">
                <a:noFill/>
                <a:prstDash val="solid"/>
                <a:miter/>
              </a:ln>
            </p:spPr>
            <p:txBody>
              <a:bodyPr rtlCol="0" anchor="ctr"/>
              <a:lstStyle/>
              <a:p>
                <a:endParaRPr lang="en-US" sz="810"/>
              </a:p>
            </p:txBody>
          </p:sp>
        </p:grpSp>
        <p:sp>
          <p:nvSpPr>
            <p:cNvPr id="786" name="TextBox 785">
              <a:extLst>
                <a:ext uri="{FF2B5EF4-FFF2-40B4-BE49-F238E27FC236}">
                  <a16:creationId xmlns:a16="http://schemas.microsoft.com/office/drawing/2014/main" id="{B744A371-91B5-7728-020C-9B9415D38484}"/>
                </a:ext>
              </a:extLst>
            </p:cNvPr>
            <p:cNvSpPr txBox="1"/>
            <p:nvPr/>
          </p:nvSpPr>
          <p:spPr>
            <a:xfrm>
              <a:off x="3636432" y="2979438"/>
              <a:ext cx="71205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Certificates</a:t>
              </a:r>
            </a:p>
          </p:txBody>
        </p:sp>
      </p:grpSp>
      <p:grpSp>
        <p:nvGrpSpPr>
          <p:cNvPr id="787" name="Graphic 3">
            <a:extLst>
              <a:ext uri="{FF2B5EF4-FFF2-40B4-BE49-F238E27FC236}">
                <a16:creationId xmlns:a16="http://schemas.microsoft.com/office/drawing/2014/main" id="{3623B4BB-B891-A65F-E1D1-3822B29766FD}"/>
              </a:ext>
            </a:extLst>
          </p:cNvPr>
          <p:cNvGrpSpPr/>
          <p:nvPr/>
        </p:nvGrpSpPr>
        <p:grpSpPr>
          <a:xfrm>
            <a:off x="4419132" y="2526056"/>
            <a:ext cx="777777" cy="664178"/>
            <a:chOff x="4419132" y="2634912"/>
            <a:chExt cx="777777" cy="664178"/>
          </a:xfrm>
        </p:grpSpPr>
        <p:grpSp>
          <p:nvGrpSpPr>
            <p:cNvPr id="788" name="Graphic 3">
              <a:extLst>
                <a:ext uri="{FF2B5EF4-FFF2-40B4-BE49-F238E27FC236}">
                  <a16:creationId xmlns:a16="http://schemas.microsoft.com/office/drawing/2014/main" id="{1B491E8A-9BC9-4CE4-9C0C-EF38D06D2EF9}"/>
                </a:ext>
              </a:extLst>
            </p:cNvPr>
            <p:cNvGrpSpPr/>
            <p:nvPr/>
          </p:nvGrpSpPr>
          <p:grpSpPr>
            <a:xfrm>
              <a:off x="4634719" y="2634912"/>
              <a:ext cx="328234" cy="385010"/>
              <a:chOff x="4634719" y="2634912"/>
              <a:chExt cx="328234" cy="385010"/>
            </a:xfrm>
          </p:grpSpPr>
          <p:sp>
            <p:nvSpPr>
              <p:cNvPr id="789" name="Freeform: Shape 788">
                <a:extLst>
                  <a:ext uri="{FF2B5EF4-FFF2-40B4-BE49-F238E27FC236}">
                    <a16:creationId xmlns:a16="http://schemas.microsoft.com/office/drawing/2014/main" id="{4248BD5A-EA47-A3F4-A2BE-ABDED2BA7C32}"/>
                  </a:ext>
                </a:extLst>
              </p:cNvPr>
              <p:cNvSpPr/>
              <p:nvPr/>
            </p:nvSpPr>
            <p:spPr>
              <a:xfrm>
                <a:off x="4634719" y="2634912"/>
                <a:ext cx="328234" cy="385010"/>
              </a:xfrm>
              <a:custGeom>
                <a:avLst/>
                <a:gdLst>
                  <a:gd name="connsiteX0" fmla="*/ 320727 w 328234"/>
                  <a:gd name="connsiteY0" fmla="*/ 296862 h 385010"/>
                  <a:gd name="connsiteX1" fmla="*/ 304178 w 328234"/>
                  <a:gd name="connsiteY1" fmla="*/ 280313 h 385010"/>
                  <a:gd name="connsiteX2" fmla="*/ 277522 w 328234"/>
                  <a:gd name="connsiteY2" fmla="*/ 256545 h 385010"/>
                  <a:gd name="connsiteX3" fmla="*/ 278677 w 328234"/>
                  <a:gd name="connsiteY3" fmla="*/ 253754 h 385010"/>
                  <a:gd name="connsiteX4" fmla="*/ 291665 w 328234"/>
                  <a:gd name="connsiteY4" fmla="*/ 196882 h 385010"/>
                  <a:gd name="connsiteX5" fmla="*/ 291665 w 328234"/>
                  <a:gd name="connsiteY5" fmla="*/ 59760 h 385010"/>
                  <a:gd name="connsiteX6" fmla="*/ 285126 w 328234"/>
                  <a:gd name="connsiteY6" fmla="*/ 57065 h 385010"/>
                  <a:gd name="connsiteX7" fmla="*/ 149827 w 328234"/>
                  <a:gd name="connsiteY7" fmla="*/ 1636 h 385010"/>
                  <a:gd name="connsiteX8" fmla="*/ 145784 w 328234"/>
                  <a:gd name="connsiteY8" fmla="*/ 0 h 385010"/>
                  <a:gd name="connsiteX9" fmla="*/ 141742 w 328234"/>
                  <a:gd name="connsiteY9" fmla="*/ 1636 h 385010"/>
                  <a:gd name="connsiteX10" fmla="*/ 6635 w 328234"/>
                  <a:gd name="connsiteY10" fmla="*/ 57065 h 385010"/>
                  <a:gd name="connsiteX11" fmla="*/ 0 w 328234"/>
                  <a:gd name="connsiteY11" fmla="*/ 59760 h 385010"/>
                  <a:gd name="connsiteX12" fmla="*/ 0 w 328234"/>
                  <a:gd name="connsiteY12" fmla="*/ 196978 h 385010"/>
                  <a:gd name="connsiteX13" fmla="*/ 137795 w 328234"/>
                  <a:gd name="connsiteY13" fmla="*/ 380872 h 385010"/>
                  <a:gd name="connsiteX14" fmla="*/ 140972 w 328234"/>
                  <a:gd name="connsiteY14" fmla="*/ 382508 h 385010"/>
                  <a:gd name="connsiteX15" fmla="*/ 145784 w 328234"/>
                  <a:gd name="connsiteY15" fmla="*/ 385011 h 385010"/>
                  <a:gd name="connsiteX16" fmla="*/ 150597 w 328234"/>
                  <a:gd name="connsiteY16" fmla="*/ 382508 h 385010"/>
                  <a:gd name="connsiteX17" fmla="*/ 153869 w 328234"/>
                  <a:gd name="connsiteY17" fmla="*/ 380872 h 385010"/>
                  <a:gd name="connsiteX18" fmla="*/ 223826 w 328234"/>
                  <a:gd name="connsiteY18" fmla="*/ 332181 h 385010"/>
                  <a:gd name="connsiteX19" fmla="*/ 237680 w 328234"/>
                  <a:gd name="connsiteY19" fmla="*/ 346997 h 385010"/>
                  <a:gd name="connsiteX20" fmla="*/ 254235 w 328234"/>
                  <a:gd name="connsiteY20" fmla="*/ 363553 h 385010"/>
                  <a:gd name="connsiteX21" fmla="*/ 261743 w 328234"/>
                  <a:gd name="connsiteY21" fmla="*/ 371060 h 385010"/>
                  <a:gd name="connsiteX22" fmla="*/ 269244 w 328234"/>
                  <a:gd name="connsiteY22" fmla="*/ 363553 h 385010"/>
                  <a:gd name="connsiteX23" fmla="*/ 320727 w 328234"/>
                  <a:gd name="connsiteY23" fmla="*/ 312070 h 385010"/>
                  <a:gd name="connsiteX24" fmla="*/ 328234 w 328234"/>
                  <a:gd name="connsiteY24" fmla="*/ 304563 h 385010"/>
                  <a:gd name="connsiteX25" fmla="*/ 320727 w 328234"/>
                  <a:gd name="connsiteY25" fmla="*/ 297055 h 385010"/>
                  <a:gd name="connsiteX26" fmla="*/ 320727 w 328234"/>
                  <a:gd name="connsiteY26" fmla="*/ 296862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8234" h="385010">
                    <a:moveTo>
                      <a:pt x="320727" y="296862"/>
                    </a:moveTo>
                    <a:lnTo>
                      <a:pt x="304178" y="280313"/>
                    </a:lnTo>
                    <a:cubicBezTo>
                      <a:pt x="296092" y="272228"/>
                      <a:pt x="287147" y="264246"/>
                      <a:pt x="277522" y="256545"/>
                    </a:cubicBezTo>
                    <a:lnTo>
                      <a:pt x="278677" y="253754"/>
                    </a:lnTo>
                    <a:cubicBezTo>
                      <a:pt x="286185" y="235184"/>
                      <a:pt x="290510" y="216036"/>
                      <a:pt x="291665" y="196882"/>
                    </a:cubicBezTo>
                    <a:lnTo>
                      <a:pt x="291665" y="59760"/>
                    </a:lnTo>
                    <a:lnTo>
                      <a:pt x="285126" y="57065"/>
                    </a:lnTo>
                    <a:lnTo>
                      <a:pt x="149827" y="1636"/>
                    </a:lnTo>
                    <a:lnTo>
                      <a:pt x="145784" y="0"/>
                    </a:lnTo>
                    <a:lnTo>
                      <a:pt x="141742" y="1636"/>
                    </a:lnTo>
                    <a:lnTo>
                      <a:pt x="6635" y="57065"/>
                    </a:lnTo>
                    <a:lnTo>
                      <a:pt x="0" y="59760"/>
                    </a:lnTo>
                    <a:lnTo>
                      <a:pt x="0" y="196978"/>
                    </a:lnTo>
                    <a:cubicBezTo>
                      <a:pt x="4139" y="270207"/>
                      <a:pt x="55621" y="339015"/>
                      <a:pt x="137795" y="380872"/>
                    </a:cubicBezTo>
                    <a:lnTo>
                      <a:pt x="140972" y="382508"/>
                    </a:lnTo>
                    <a:lnTo>
                      <a:pt x="145784" y="385011"/>
                    </a:lnTo>
                    <a:lnTo>
                      <a:pt x="150597" y="382508"/>
                    </a:lnTo>
                    <a:lnTo>
                      <a:pt x="153869" y="380872"/>
                    </a:lnTo>
                    <a:cubicBezTo>
                      <a:pt x="180333" y="367403"/>
                      <a:pt x="203812" y="351040"/>
                      <a:pt x="223826" y="332181"/>
                    </a:cubicBezTo>
                    <a:cubicBezTo>
                      <a:pt x="228350" y="337378"/>
                      <a:pt x="232970" y="342383"/>
                      <a:pt x="237680" y="346997"/>
                    </a:cubicBezTo>
                    <a:lnTo>
                      <a:pt x="254235" y="363553"/>
                    </a:lnTo>
                    <a:lnTo>
                      <a:pt x="261743" y="371060"/>
                    </a:lnTo>
                    <a:lnTo>
                      <a:pt x="269244" y="363553"/>
                    </a:lnTo>
                    <a:lnTo>
                      <a:pt x="320727" y="312070"/>
                    </a:lnTo>
                    <a:lnTo>
                      <a:pt x="328234" y="304563"/>
                    </a:lnTo>
                    <a:lnTo>
                      <a:pt x="320727" y="297055"/>
                    </a:lnTo>
                    <a:lnTo>
                      <a:pt x="320727" y="296862"/>
                    </a:lnTo>
                    <a:close/>
                  </a:path>
                </a:pathLst>
              </a:custGeom>
              <a:solidFill>
                <a:srgbClr val="FFFFFF"/>
              </a:solidFill>
              <a:ln w="6417" cap="flat">
                <a:noFill/>
                <a:prstDash val="solid"/>
                <a:miter/>
              </a:ln>
            </p:spPr>
            <p:txBody>
              <a:bodyPr rtlCol="0" anchor="ctr"/>
              <a:lstStyle/>
              <a:p>
                <a:endParaRPr lang="en-US" sz="810"/>
              </a:p>
            </p:txBody>
          </p:sp>
          <p:sp>
            <p:nvSpPr>
              <p:cNvPr id="790" name="Freeform: Shape 789">
                <a:extLst>
                  <a:ext uri="{FF2B5EF4-FFF2-40B4-BE49-F238E27FC236}">
                    <a16:creationId xmlns:a16="http://schemas.microsoft.com/office/drawing/2014/main" id="{17F55208-8A06-6DCA-3C9C-7A88F44BEA97}"/>
                  </a:ext>
                </a:extLst>
              </p:cNvPr>
              <p:cNvSpPr/>
              <p:nvPr/>
            </p:nvSpPr>
            <p:spPr>
              <a:xfrm>
                <a:off x="4645397" y="2646462"/>
                <a:ext cx="270309" cy="361338"/>
              </a:xfrm>
              <a:custGeom>
                <a:avLst/>
                <a:gdLst>
                  <a:gd name="connsiteX0" fmla="*/ 197466 w 270309"/>
                  <a:gd name="connsiteY0" fmla="*/ 301194 h 361338"/>
                  <a:gd name="connsiteX1" fmla="*/ 135203 w 270309"/>
                  <a:gd name="connsiteY1" fmla="*/ 345457 h 361338"/>
                  <a:gd name="connsiteX2" fmla="*/ 14246 w 270309"/>
                  <a:gd name="connsiteY2" fmla="*/ 184183 h 361338"/>
                  <a:gd name="connsiteX3" fmla="*/ 14246 w 270309"/>
                  <a:gd name="connsiteY3" fmla="*/ 64855 h 361338"/>
                  <a:gd name="connsiteX4" fmla="*/ 135107 w 270309"/>
                  <a:gd name="connsiteY4" fmla="*/ 15298 h 361338"/>
                  <a:gd name="connsiteX5" fmla="*/ 256064 w 270309"/>
                  <a:gd name="connsiteY5" fmla="*/ 64855 h 361338"/>
                  <a:gd name="connsiteX6" fmla="*/ 256064 w 270309"/>
                  <a:gd name="connsiteY6" fmla="*/ 184183 h 361338"/>
                  <a:gd name="connsiteX7" fmla="*/ 246157 w 270309"/>
                  <a:gd name="connsiteY7" fmla="*/ 229697 h 361338"/>
                  <a:gd name="connsiteX8" fmla="*/ 257701 w 270309"/>
                  <a:gd name="connsiteY8" fmla="*/ 237975 h 361338"/>
                  <a:gd name="connsiteX9" fmla="*/ 257893 w 270309"/>
                  <a:gd name="connsiteY9" fmla="*/ 237975 h 361338"/>
                  <a:gd name="connsiteX10" fmla="*/ 258086 w 270309"/>
                  <a:gd name="connsiteY10" fmla="*/ 238264 h 361338"/>
                  <a:gd name="connsiteX11" fmla="*/ 270309 w 270309"/>
                  <a:gd name="connsiteY11" fmla="*/ 184760 h 361338"/>
                  <a:gd name="connsiteX12" fmla="*/ 270309 w 270309"/>
                  <a:gd name="connsiteY12" fmla="*/ 55332 h 361338"/>
                  <a:gd name="connsiteX13" fmla="*/ 135107 w 270309"/>
                  <a:gd name="connsiteY13" fmla="*/ 0 h 361338"/>
                  <a:gd name="connsiteX14" fmla="*/ 0 w 270309"/>
                  <a:gd name="connsiteY14" fmla="*/ 55332 h 361338"/>
                  <a:gd name="connsiteX15" fmla="*/ 0 w 270309"/>
                  <a:gd name="connsiteY15" fmla="*/ 184760 h 361338"/>
                  <a:gd name="connsiteX16" fmla="*/ 131930 w 270309"/>
                  <a:gd name="connsiteY16" fmla="*/ 359702 h 361338"/>
                  <a:gd name="connsiteX17" fmla="*/ 135107 w 270309"/>
                  <a:gd name="connsiteY17" fmla="*/ 361339 h 361338"/>
                  <a:gd name="connsiteX18" fmla="*/ 138379 w 270309"/>
                  <a:gd name="connsiteY18" fmla="*/ 359702 h 361338"/>
                  <a:gd name="connsiteX19" fmla="*/ 206218 w 270309"/>
                  <a:gd name="connsiteY19" fmla="*/ 312359 h 361338"/>
                  <a:gd name="connsiteX20" fmla="*/ 197369 w 270309"/>
                  <a:gd name="connsiteY20" fmla="*/ 301194 h 361338"/>
                  <a:gd name="connsiteX21" fmla="*/ 197466 w 270309"/>
                  <a:gd name="connsiteY21" fmla="*/ 301194 h 36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0309" h="361338">
                    <a:moveTo>
                      <a:pt x="197466" y="301194"/>
                    </a:moveTo>
                    <a:cubicBezTo>
                      <a:pt x="180044" y="317935"/>
                      <a:pt x="159067" y="332854"/>
                      <a:pt x="135203" y="345457"/>
                    </a:cubicBezTo>
                    <a:cubicBezTo>
                      <a:pt x="63033" y="307643"/>
                      <a:pt x="17903" y="247498"/>
                      <a:pt x="14246" y="184183"/>
                    </a:cubicBezTo>
                    <a:lnTo>
                      <a:pt x="14246" y="64855"/>
                    </a:lnTo>
                    <a:lnTo>
                      <a:pt x="135107" y="15298"/>
                    </a:lnTo>
                    <a:lnTo>
                      <a:pt x="256064" y="64855"/>
                    </a:lnTo>
                    <a:lnTo>
                      <a:pt x="256064" y="184183"/>
                    </a:lnTo>
                    <a:cubicBezTo>
                      <a:pt x="255198" y="199673"/>
                      <a:pt x="251829" y="214874"/>
                      <a:pt x="246157" y="229697"/>
                    </a:cubicBezTo>
                    <a:lnTo>
                      <a:pt x="257701" y="237975"/>
                    </a:lnTo>
                    <a:lnTo>
                      <a:pt x="257893" y="237975"/>
                    </a:lnTo>
                    <a:lnTo>
                      <a:pt x="258086" y="238264"/>
                    </a:lnTo>
                    <a:cubicBezTo>
                      <a:pt x="265112" y="220938"/>
                      <a:pt x="269251" y="203042"/>
                      <a:pt x="270309" y="184760"/>
                    </a:cubicBezTo>
                    <a:lnTo>
                      <a:pt x="270309" y="55332"/>
                    </a:lnTo>
                    <a:lnTo>
                      <a:pt x="135107" y="0"/>
                    </a:lnTo>
                    <a:lnTo>
                      <a:pt x="0" y="55332"/>
                    </a:lnTo>
                    <a:lnTo>
                      <a:pt x="0" y="184760"/>
                    </a:lnTo>
                    <a:cubicBezTo>
                      <a:pt x="3946" y="254235"/>
                      <a:pt x="53215" y="319571"/>
                      <a:pt x="131930" y="359702"/>
                    </a:cubicBezTo>
                    <a:lnTo>
                      <a:pt x="135107" y="361339"/>
                    </a:lnTo>
                    <a:lnTo>
                      <a:pt x="138379" y="359702"/>
                    </a:lnTo>
                    <a:cubicBezTo>
                      <a:pt x="164457" y="346420"/>
                      <a:pt x="187263" y="330352"/>
                      <a:pt x="206218" y="312359"/>
                    </a:cubicBezTo>
                    <a:cubicBezTo>
                      <a:pt x="203234" y="308701"/>
                      <a:pt x="200251" y="305044"/>
                      <a:pt x="197369" y="301194"/>
                    </a:cubicBezTo>
                    <a:lnTo>
                      <a:pt x="197466" y="301194"/>
                    </a:lnTo>
                    <a:close/>
                  </a:path>
                </a:pathLst>
              </a:custGeom>
              <a:solidFill>
                <a:srgbClr val="2C5A67"/>
              </a:solidFill>
              <a:ln w="6417" cap="flat">
                <a:noFill/>
                <a:prstDash val="solid"/>
                <a:miter/>
              </a:ln>
            </p:spPr>
            <p:txBody>
              <a:bodyPr rtlCol="0" anchor="ctr"/>
              <a:lstStyle/>
              <a:p>
                <a:endParaRPr lang="en-US" sz="810"/>
              </a:p>
            </p:txBody>
          </p:sp>
          <p:sp>
            <p:nvSpPr>
              <p:cNvPr id="791" name="Freeform: Shape 790">
                <a:extLst>
                  <a:ext uri="{FF2B5EF4-FFF2-40B4-BE49-F238E27FC236}">
                    <a16:creationId xmlns:a16="http://schemas.microsoft.com/office/drawing/2014/main" id="{4C9EDDAD-D453-BD53-5BC7-E95C29FA566F}"/>
                  </a:ext>
                </a:extLst>
              </p:cNvPr>
              <p:cNvSpPr/>
              <p:nvPr/>
            </p:nvSpPr>
            <p:spPr>
              <a:xfrm>
                <a:off x="4836028" y="2878944"/>
                <a:ext cx="89784" cy="89784"/>
              </a:xfrm>
              <a:custGeom>
                <a:avLst/>
                <a:gdLst>
                  <a:gd name="connsiteX0" fmla="*/ 51675 w 89784"/>
                  <a:gd name="connsiteY0" fmla="*/ 26752 h 89784"/>
                  <a:gd name="connsiteX1" fmla="*/ 14528 w 89784"/>
                  <a:gd name="connsiteY1" fmla="*/ 0 h 89784"/>
                  <a:gd name="connsiteX2" fmla="*/ 7700 w 89784"/>
                  <a:gd name="connsiteY2" fmla="*/ 7700 h 89784"/>
                  <a:gd name="connsiteX3" fmla="*/ 0 w 89784"/>
                  <a:gd name="connsiteY3" fmla="*/ 14534 h 89784"/>
                  <a:gd name="connsiteX4" fmla="*/ 26848 w 89784"/>
                  <a:gd name="connsiteY4" fmla="*/ 51771 h 89784"/>
                  <a:gd name="connsiteX5" fmla="*/ 54947 w 89784"/>
                  <a:gd name="connsiteY5" fmla="*/ 84298 h 89784"/>
                  <a:gd name="connsiteX6" fmla="*/ 60434 w 89784"/>
                  <a:gd name="connsiteY6" fmla="*/ 89784 h 89784"/>
                  <a:gd name="connsiteX7" fmla="*/ 89784 w 89784"/>
                  <a:gd name="connsiteY7" fmla="*/ 60434 h 89784"/>
                  <a:gd name="connsiteX8" fmla="*/ 84298 w 89784"/>
                  <a:gd name="connsiteY8" fmla="*/ 54947 h 89784"/>
                  <a:gd name="connsiteX9" fmla="*/ 51675 w 89784"/>
                  <a:gd name="connsiteY9" fmla="*/ 26848 h 89784"/>
                  <a:gd name="connsiteX10" fmla="*/ 51675 w 89784"/>
                  <a:gd name="connsiteY10" fmla="*/ 26752 h 8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784" h="89784">
                    <a:moveTo>
                      <a:pt x="51675" y="26752"/>
                    </a:moveTo>
                    <a:lnTo>
                      <a:pt x="14528" y="0"/>
                    </a:lnTo>
                    <a:cubicBezTo>
                      <a:pt x="12417" y="2695"/>
                      <a:pt x="10203" y="5198"/>
                      <a:pt x="7700" y="7700"/>
                    </a:cubicBezTo>
                    <a:cubicBezTo>
                      <a:pt x="5294" y="10107"/>
                      <a:pt x="2695" y="12417"/>
                      <a:pt x="0" y="14534"/>
                    </a:cubicBezTo>
                    <a:lnTo>
                      <a:pt x="26848" y="51771"/>
                    </a:lnTo>
                    <a:cubicBezTo>
                      <a:pt x="35799" y="63706"/>
                      <a:pt x="45226" y="74673"/>
                      <a:pt x="54947" y="84298"/>
                    </a:cubicBezTo>
                    <a:lnTo>
                      <a:pt x="60434" y="89784"/>
                    </a:lnTo>
                    <a:lnTo>
                      <a:pt x="89784" y="60434"/>
                    </a:lnTo>
                    <a:lnTo>
                      <a:pt x="84298" y="54947"/>
                    </a:lnTo>
                    <a:cubicBezTo>
                      <a:pt x="74577" y="45232"/>
                      <a:pt x="63610" y="35800"/>
                      <a:pt x="51675" y="26848"/>
                    </a:cubicBezTo>
                    <a:lnTo>
                      <a:pt x="51675" y="26752"/>
                    </a:lnTo>
                    <a:close/>
                  </a:path>
                </a:pathLst>
              </a:custGeom>
              <a:solidFill>
                <a:srgbClr val="FFFFFF"/>
              </a:solidFill>
              <a:ln w="6417" cap="flat">
                <a:noFill/>
                <a:prstDash val="solid"/>
                <a:miter/>
              </a:ln>
            </p:spPr>
            <p:txBody>
              <a:bodyPr rtlCol="0" anchor="ctr"/>
              <a:lstStyle/>
              <a:p>
                <a:endParaRPr lang="en-US" sz="810"/>
              </a:p>
            </p:txBody>
          </p:sp>
          <p:sp>
            <p:nvSpPr>
              <p:cNvPr id="792" name="Freeform: Shape 791">
                <a:extLst>
                  <a:ext uri="{FF2B5EF4-FFF2-40B4-BE49-F238E27FC236}">
                    <a16:creationId xmlns:a16="http://schemas.microsoft.com/office/drawing/2014/main" id="{7CB4CE49-8372-DBD3-B3B5-8CC13768080F}"/>
                  </a:ext>
                </a:extLst>
              </p:cNvPr>
              <p:cNvSpPr/>
              <p:nvPr/>
            </p:nvSpPr>
            <p:spPr>
              <a:xfrm>
                <a:off x="4645397" y="2646462"/>
                <a:ext cx="270309" cy="361338"/>
              </a:xfrm>
              <a:custGeom>
                <a:avLst/>
                <a:gdLst>
                  <a:gd name="connsiteX0" fmla="*/ 270309 w 270309"/>
                  <a:gd name="connsiteY0" fmla="*/ 55332 h 361338"/>
                  <a:gd name="connsiteX1" fmla="*/ 135107 w 270309"/>
                  <a:gd name="connsiteY1" fmla="*/ 0 h 361338"/>
                  <a:gd name="connsiteX2" fmla="*/ 0 w 270309"/>
                  <a:gd name="connsiteY2" fmla="*/ 55332 h 361338"/>
                  <a:gd name="connsiteX3" fmla="*/ 0 w 270309"/>
                  <a:gd name="connsiteY3" fmla="*/ 184760 h 361338"/>
                  <a:gd name="connsiteX4" fmla="*/ 131930 w 270309"/>
                  <a:gd name="connsiteY4" fmla="*/ 359702 h 361338"/>
                  <a:gd name="connsiteX5" fmla="*/ 135107 w 270309"/>
                  <a:gd name="connsiteY5" fmla="*/ 361339 h 361338"/>
                  <a:gd name="connsiteX6" fmla="*/ 138379 w 270309"/>
                  <a:gd name="connsiteY6" fmla="*/ 359702 h 361338"/>
                  <a:gd name="connsiteX7" fmla="*/ 206218 w 270309"/>
                  <a:gd name="connsiteY7" fmla="*/ 312359 h 361338"/>
                  <a:gd name="connsiteX8" fmla="*/ 197369 w 270309"/>
                  <a:gd name="connsiteY8" fmla="*/ 301194 h 361338"/>
                  <a:gd name="connsiteX9" fmla="*/ 135107 w 270309"/>
                  <a:gd name="connsiteY9" fmla="*/ 345457 h 361338"/>
                  <a:gd name="connsiteX10" fmla="*/ 14149 w 270309"/>
                  <a:gd name="connsiteY10" fmla="*/ 184183 h 361338"/>
                  <a:gd name="connsiteX11" fmla="*/ 14149 w 270309"/>
                  <a:gd name="connsiteY11" fmla="*/ 64855 h 361338"/>
                  <a:gd name="connsiteX12" fmla="*/ 135107 w 270309"/>
                  <a:gd name="connsiteY12" fmla="*/ 15298 h 361338"/>
                  <a:gd name="connsiteX13" fmla="*/ 256064 w 270309"/>
                  <a:gd name="connsiteY13" fmla="*/ 64855 h 361338"/>
                  <a:gd name="connsiteX14" fmla="*/ 256064 w 270309"/>
                  <a:gd name="connsiteY14" fmla="*/ 184183 h 361338"/>
                  <a:gd name="connsiteX15" fmla="*/ 246157 w 270309"/>
                  <a:gd name="connsiteY15" fmla="*/ 229697 h 361338"/>
                  <a:gd name="connsiteX16" fmla="*/ 257701 w 270309"/>
                  <a:gd name="connsiteY16" fmla="*/ 237975 h 361338"/>
                  <a:gd name="connsiteX17" fmla="*/ 257893 w 270309"/>
                  <a:gd name="connsiteY17" fmla="*/ 237975 h 361338"/>
                  <a:gd name="connsiteX18" fmla="*/ 258086 w 270309"/>
                  <a:gd name="connsiteY18" fmla="*/ 238264 h 361338"/>
                  <a:gd name="connsiteX19" fmla="*/ 270309 w 270309"/>
                  <a:gd name="connsiteY19" fmla="*/ 184760 h 361338"/>
                  <a:gd name="connsiteX20" fmla="*/ 270309 w 270309"/>
                  <a:gd name="connsiteY20" fmla="*/ 55332 h 36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0309" h="361338">
                    <a:moveTo>
                      <a:pt x="270309" y="55332"/>
                    </a:moveTo>
                    <a:lnTo>
                      <a:pt x="135107" y="0"/>
                    </a:lnTo>
                    <a:lnTo>
                      <a:pt x="0" y="55332"/>
                    </a:lnTo>
                    <a:lnTo>
                      <a:pt x="0" y="184760"/>
                    </a:lnTo>
                    <a:cubicBezTo>
                      <a:pt x="3946" y="254235"/>
                      <a:pt x="53215" y="319571"/>
                      <a:pt x="131930" y="359702"/>
                    </a:cubicBezTo>
                    <a:lnTo>
                      <a:pt x="135107" y="361339"/>
                    </a:lnTo>
                    <a:lnTo>
                      <a:pt x="138379" y="359702"/>
                    </a:lnTo>
                    <a:cubicBezTo>
                      <a:pt x="164457" y="346420"/>
                      <a:pt x="187263" y="330352"/>
                      <a:pt x="206218" y="312359"/>
                    </a:cubicBezTo>
                    <a:cubicBezTo>
                      <a:pt x="203234" y="308701"/>
                      <a:pt x="200251" y="305044"/>
                      <a:pt x="197369" y="301194"/>
                    </a:cubicBezTo>
                    <a:cubicBezTo>
                      <a:pt x="179948" y="317935"/>
                      <a:pt x="158971" y="332854"/>
                      <a:pt x="135107" y="345457"/>
                    </a:cubicBezTo>
                    <a:cubicBezTo>
                      <a:pt x="62936" y="307643"/>
                      <a:pt x="17807" y="247498"/>
                      <a:pt x="14149" y="184183"/>
                    </a:cubicBezTo>
                    <a:lnTo>
                      <a:pt x="14149" y="64855"/>
                    </a:lnTo>
                    <a:lnTo>
                      <a:pt x="135107" y="15298"/>
                    </a:lnTo>
                    <a:lnTo>
                      <a:pt x="256064" y="64855"/>
                    </a:lnTo>
                    <a:lnTo>
                      <a:pt x="256064" y="184183"/>
                    </a:lnTo>
                    <a:cubicBezTo>
                      <a:pt x="255198" y="199673"/>
                      <a:pt x="251829" y="214874"/>
                      <a:pt x="246157" y="229697"/>
                    </a:cubicBezTo>
                    <a:lnTo>
                      <a:pt x="257701" y="237975"/>
                    </a:lnTo>
                    <a:lnTo>
                      <a:pt x="257893" y="237975"/>
                    </a:lnTo>
                    <a:lnTo>
                      <a:pt x="258086" y="238264"/>
                    </a:lnTo>
                    <a:cubicBezTo>
                      <a:pt x="265112" y="220938"/>
                      <a:pt x="269251" y="203042"/>
                      <a:pt x="270309" y="184760"/>
                    </a:cubicBezTo>
                    <a:lnTo>
                      <a:pt x="270309" y="55332"/>
                    </a:lnTo>
                    <a:close/>
                  </a:path>
                </a:pathLst>
              </a:custGeom>
              <a:solidFill>
                <a:srgbClr val="2C5A67"/>
              </a:solidFill>
              <a:ln w="6417" cap="flat">
                <a:noFill/>
                <a:prstDash val="solid"/>
                <a:miter/>
              </a:ln>
            </p:spPr>
            <p:txBody>
              <a:bodyPr rtlCol="0" anchor="ctr"/>
              <a:lstStyle/>
              <a:p>
                <a:endParaRPr lang="en-US" sz="810"/>
              </a:p>
            </p:txBody>
          </p:sp>
          <p:sp>
            <p:nvSpPr>
              <p:cNvPr id="793" name="Freeform: Shape 792">
                <a:extLst>
                  <a:ext uri="{FF2B5EF4-FFF2-40B4-BE49-F238E27FC236}">
                    <a16:creationId xmlns:a16="http://schemas.microsoft.com/office/drawing/2014/main" id="{1F47579B-3827-573B-E8E1-18861689213D}"/>
                  </a:ext>
                </a:extLst>
              </p:cNvPr>
              <p:cNvSpPr/>
              <p:nvPr/>
            </p:nvSpPr>
            <p:spPr>
              <a:xfrm>
                <a:off x="4691805" y="2734626"/>
                <a:ext cx="254021" cy="254020"/>
              </a:xfrm>
              <a:custGeom>
                <a:avLst/>
                <a:gdLst>
                  <a:gd name="connsiteX0" fmla="*/ 204272 w 254021"/>
                  <a:gd name="connsiteY0" fmla="*/ 159622 h 254020"/>
                  <a:gd name="connsiteX1" fmla="*/ 166644 w 254021"/>
                  <a:gd name="connsiteY1" fmla="*/ 132485 h 254020"/>
                  <a:gd name="connsiteX2" fmla="*/ 151924 w 254021"/>
                  <a:gd name="connsiteY2" fmla="*/ 26056 h 254020"/>
                  <a:gd name="connsiteX3" fmla="*/ 26051 w 254021"/>
                  <a:gd name="connsiteY3" fmla="*/ 26056 h 254020"/>
                  <a:gd name="connsiteX4" fmla="*/ 26051 w 254021"/>
                  <a:gd name="connsiteY4" fmla="*/ 151922 h 254020"/>
                  <a:gd name="connsiteX5" fmla="*/ 88987 w 254021"/>
                  <a:gd name="connsiteY5" fmla="*/ 178000 h 254020"/>
                  <a:gd name="connsiteX6" fmla="*/ 132480 w 254021"/>
                  <a:gd name="connsiteY6" fmla="*/ 166642 h 254020"/>
                  <a:gd name="connsiteX7" fmla="*/ 159617 w 254021"/>
                  <a:gd name="connsiteY7" fmla="*/ 204367 h 254020"/>
                  <a:gd name="connsiteX8" fmla="*/ 189064 w 254021"/>
                  <a:gd name="connsiteY8" fmla="*/ 238530 h 254020"/>
                  <a:gd name="connsiteX9" fmla="*/ 204561 w 254021"/>
                  <a:gd name="connsiteY9" fmla="*/ 254020 h 254020"/>
                  <a:gd name="connsiteX10" fmla="*/ 254022 w 254021"/>
                  <a:gd name="connsiteY10" fmla="*/ 204559 h 254020"/>
                  <a:gd name="connsiteX11" fmla="*/ 238525 w 254021"/>
                  <a:gd name="connsiteY11" fmla="*/ 189063 h 254020"/>
                  <a:gd name="connsiteX12" fmla="*/ 204272 w 254021"/>
                  <a:gd name="connsiteY12" fmla="*/ 159526 h 254020"/>
                  <a:gd name="connsiteX13" fmla="*/ 204272 w 254021"/>
                  <a:gd name="connsiteY13" fmla="*/ 159622 h 254020"/>
                  <a:gd name="connsiteX14" fmla="*/ 36061 w 254021"/>
                  <a:gd name="connsiteY14" fmla="*/ 142008 h 254020"/>
                  <a:gd name="connsiteX15" fmla="*/ 36061 w 254021"/>
                  <a:gd name="connsiteY15" fmla="*/ 36156 h 254020"/>
                  <a:gd name="connsiteX16" fmla="*/ 88987 w 254021"/>
                  <a:gd name="connsiteY16" fmla="*/ 14313 h 254020"/>
                  <a:gd name="connsiteX17" fmla="*/ 141913 w 254021"/>
                  <a:gd name="connsiteY17" fmla="*/ 36156 h 254020"/>
                  <a:gd name="connsiteX18" fmla="*/ 141913 w 254021"/>
                  <a:gd name="connsiteY18" fmla="*/ 142008 h 254020"/>
                  <a:gd name="connsiteX19" fmla="*/ 36061 w 254021"/>
                  <a:gd name="connsiteY19" fmla="*/ 142008 h 254020"/>
                  <a:gd name="connsiteX20" fmla="*/ 204561 w 254021"/>
                  <a:gd name="connsiteY20" fmla="*/ 234102 h 254020"/>
                  <a:gd name="connsiteX21" fmla="*/ 199074 w 254021"/>
                  <a:gd name="connsiteY21" fmla="*/ 228616 h 254020"/>
                  <a:gd name="connsiteX22" fmla="*/ 170975 w 254021"/>
                  <a:gd name="connsiteY22" fmla="*/ 196089 h 254020"/>
                  <a:gd name="connsiteX23" fmla="*/ 144127 w 254021"/>
                  <a:gd name="connsiteY23" fmla="*/ 158852 h 254020"/>
                  <a:gd name="connsiteX24" fmla="*/ 151827 w 254021"/>
                  <a:gd name="connsiteY24" fmla="*/ 152018 h 254020"/>
                  <a:gd name="connsiteX25" fmla="*/ 158655 w 254021"/>
                  <a:gd name="connsiteY25" fmla="*/ 144318 h 254020"/>
                  <a:gd name="connsiteX26" fmla="*/ 195802 w 254021"/>
                  <a:gd name="connsiteY26" fmla="*/ 171070 h 254020"/>
                  <a:gd name="connsiteX27" fmla="*/ 228425 w 254021"/>
                  <a:gd name="connsiteY27" fmla="*/ 199169 h 254020"/>
                  <a:gd name="connsiteX28" fmla="*/ 233905 w 254021"/>
                  <a:gd name="connsiteY28" fmla="*/ 204656 h 254020"/>
                  <a:gd name="connsiteX29" fmla="*/ 204561 w 254021"/>
                  <a:gd name="connsiteY29" fmla="*/ 234006 h 254020"/>
                  <a:gd name="connsiteX30" fmla="*/ 204561 w 254021"/>
                  <a:gd name="connsiteY30" fmla="*/ 234102 h 25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4021" h="254020">
                    <a:moveTo>
                      <a:pt x="204272" y="159622"/>
                    </a:moveTo>
                    <a:lnTo>
                      <a:pt x="166644" y="132485"/>
                    </a:lnTo>
                    <a:cubicBezTo>
                      <a:pt x="185599" y="98611"/>
                      <a:pt x="180690" y="54829"/>
                      <a:pt x="151924" y="26056"/>
                    </a:cubicBezTo>
                    <a:cubicBezTo>
                      <a:pt x="117183" y="-8685"/>
                      <a:pt x="60695" y="-8685"/>
                      <a:pt x="26051" y="26056"/>
                    </a:cubicBezTo>
                    <a:cubicBezTo>
                      <a:pt x="-8684" y="60790"/>
                      <a:pt x="-8684" y="117277"/>
                      <a:pt x="26051" y="151922"/>
                    </a:cubicBezTo>
                    <a:cubicBezTo>
                      <a:pt x="43376" y="169241"/>
                      <a:pt x="66182" y="178000"/>
                      <a:pt x="88987" y="178000"/>
                    </a:cubicBezTo>
                    <a:cubicBezTo>
                      <a:pt x="103996" y="178000"/>
                      <a:pt x="119011" y="174246"/>
                      <a:pt x="132480" y="166642"/>
                    </a:cubicBezTo>
                    <a:lnTo>
                      <a:pt x="159617" y="204367"/>
                    </a:lnTo>
                    <a:cubicBezTo>
                      <a:pt x="169050" y="216873"/>
                      <a:pt x="178964" y="228423"/>
                      <a:pt x="189064" y="238530"/>
                    </a:cubicBezTo>
                    <a:lnTo>
                      <a:pt x="204561" y="254020"/>
                    </a:lnTo>
                    <a:lnTo>
                      <a:pt x="254022" y="204559"/>
                    </a:lnTo>
                    <a:lnTo>
                      <a:pt x="238525" y="189063"/>
                    </a:lnTo>
                    <a:cubicBezTo>
                      <a:pt x="228329" y="178962"/>
                      <a:pt x="216875" y="169048"/>
                      <a:pt x="204272" y="159526"/>
                    </a:cubicBezTo>
                    <a:lnTo>
                      <a:pt x="204272" y="159622"/>
                    </a:lnTo>
                    <a:close/>
                    <a:moveTo>
                      <a:pt x="36061" y="142008"/>
                    </a:moveTo>
                    <a:cubicBezTo>
                      <a:pt x="6903" y="112850"/>
                      <a:pt x="6903" y="65314"/>
                      <a:pt x="36061" y="36156"/>
                    </a:cubicBezTo>
                    <a:cubicBezTo>
                      <a:pt x="50691" y="21532"/>
                      <a:pt x="69839" y="14313"/>
                      <a:pt x="88987" y="14313"/>
                    </a:cubicBezTo>
                    <a:cubicBezTo>
                      <a:pt x="108135" y="14313"/>
                      <a:pt x="127289" y="21628"/>
                      <a:pt x="141913" y="36156"/>
                    </a:cubicBezTo>
                    <a:cubicBezTo>
                      <a:pt x="171071" y="65314"/>
                      <a:pt x="171071" y="112753"/>
                      <a:pt x="141913" y="142008"/>
                    </a:cubicBezTo>
                    <a:cubicBezTo>
                      <a:pt x="112755" y="171166"/>
                      <a:pt x="65315" y="171166"/>
                      <a:pt x="36061" y="142008"/>
                    </a:cubicBezTo>
                    <a:close/>
                    <a:moveTo>
                      <a:pt x="204561" y="234102"/>
                    </a:moveTo>
                    <a:lnTo>
                      <a:pt x="199074" y="228616"/>
                    </a:lnTo>
                    <a:cubicBezTo>
                      <a:pt x="189353" y="218991"/>
                      <a:pt x="179920" y="207928"/>
                      <a:pt x="170975" y="196089"/>
                    </a:cubicBezTo>
                    <a:lnTo>
                      <a:pt x="144127" y="158852"/>
                    </a:lnTo>
                    <a:cubicBezTo>
                      <a:pt x="146822" y="156735"/>
                      <a:pt x="149325" y="154521"/>
                      <a:pt x="151827" y="152018"/>
                    </a:cubicBezTo>
                    <a:cubicBezTo>
                      <a:pt x="154227" y="149612"/>
                      <a:pt x="156537" y="147013"/>
                      <a:pt x="158655" y="144318"/>
                    </a:cubicBezTo>
                    <a:lnTo>
                      <a:pt x="195802" y="171070"/>
                    </a:lnTo>
                    <a:cubicBezTo>
                      <a:pt x="207827" y="180021"/>
                      <a:pt x="218800" y="189544"/>
                      <a:pt x="228425" y="199169"/>
                    </a:cubicBezTo>
                    <a:lnTo>
                      <a:pt x="233905" y="204656"/>
                    </a:lnTo>
                    <a:lnTo>
                      <a:pt x="204561" y="234006"/>
                    </a:lnTo>
                    <a:lnTo>
                      <a:pt x="204561" y="234102"/>
                    </a:lnTo>
                    <a:close/>
                  </a:path>
                </a:pathLst>
              </a:custGeom>
              <a:solidFill>
                <a:srgbClr val="2C5A67"/>
              </a:solidFill>
              <a:ln w="6417" cap="flat">
                <a:noFill/>
                <a:prstDash val="solid"/>
                <a:miter/>
              </a:ln>
            </p:spPr>
            <p:txBody>
              <a:bodyPr rtlCol="0" anchor="ctr"/>
              <a:lstStyle/>
              <a:p>
                <a:endParaRPr lang="en-US" sz="810"/>
              </a:p>
            </p:txBody>
          </p:sp>
          <p:sp>
            <p:nvSpPr>
              <p:cNvPr id="796" name="Freeform: Shape 795">
                <a:extLst>
                  <a:ext uri="{FF2B5EF4-FFF2-40B4-BE49-F238E27FC236}">
                    <a16:creationId xmlns:a16="http://schemas.microsoft.com/office/drawing/2014/main" id="{A6824E45-7E4D-376C-8A82-8C11C3E96B9A}"/>
                  </a:ext>
                </a:extLst>
              </p:cNvPr>
              <p:cNvSpPr/>
              <p:nvPr/>
            </p:nvSpPr>
            <p:spPr>
              <a:xfrm>
                <a:off x="4736336" y="2779444"/>
                <a:ext cx="87378" cy="67267"/>
              </a:xfrm>
              <a:custGeom>
                <a:avLst/>
                <a:gdLst>
                  <a:gd name="connsiteX0" fmla="*/ 87378 w 87378"/>
                  <a:gd name="connsiteY0" fmla="*/ 10107 h 67267"/>
                  <a:gd name="connsiteX1" fmla="*/ 77368 w 87378"/>
                  <a:gd name="connsiteY1" fmla="*/ 0 h 67267"/>
                  <a:gd name="connsiteX2" fmla="*/ 29447 w 87378"/>
                  <a:gd name="connsiteY2" fmla="*/ 47254 h 67267"/>
                  <a:gd name="connsiteX3" fmla="*/ 10010 w 87378"/>
                  <a:gd name="connsiteY3" fmla="*/ 27907 h 67267"/>
                  <a:gd name="connsiteX4" fmla="*/ 0 w 87378"/>
                  <a:gd name="connsiteY4" fmla="*/ 37917 h 67267"/>
                  <a:gd name="connsiteX5" fmla="*/ 29351 w 87378"/>
                  <a:gd name="connsiteY5" fmla="*/ 67268 h 67267"/>
                  <a:gd name="connsiteX6" fmla="*/ 87378 w 87378"/>
                  <a:gd name="connsiteY6" fmla="*/ 10107 h 6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78" h="67267">
                    <a:moveTo>
                      <a:pt x="87378" y="10107"/>
                    </a:moveTo>
                    <a:lnTo>
                      <a:pt x="77368" y="0"/>
                    </a:lnTo>
                    <a:lnTo>
                      <a:pt x="29447" y="47254"/>
                    </a:lnTo>
                    <a:lnTo>
                      <a:pt x="10010" y="27907"/>
                    </a:lnTo>
                    <a:lnTo>
                      <a:pt x="0" y="37917"/>
                    </a:lnTo>
                    <a:lnTo>
                      <a:pt x="29351" y="67268"/>
                    </a:lnTo>
                    <a:lnTo>
                      <a:pt x="87378" y="10107"/>
                    </a:lnTo>
                    <a:close/>
                  </a:path>
                </a:pathLst>
              </a:custGeom>
              <a:solidFill>
                <a:srgbClr val="2C5A67"/>
              </a:solidFill>
              <a:ln w="6417" cap="flat">
                <a:noFill/>
                <a:prstDash val="solid"/>
                <a:miter/>
              </a:ln>
            </p:spPr>
            <p:txBody>
              <a:bodyPr rtlCol="0" anchor="ctr"/>
              <a:lstStyle/>
              <a:p>
                <a:endParaRPr lang="en-US" sz="810"/>
              </a:p>
            </p:txBody>
          </p:sp>
          <p:sp>
            <p:nvSpPr>
              <p:cNvPr id="797" name="Freeform: Shape 796">
                <a:extLst>
                  <a:ext uri="{FF2B5EF4-FFF2-40B4-BE49-F238E27FC236}">
                    <a16:creationId xmlns:a16="http://schemas.microsoft.com/office/drawing/2014/main" id="{ED7A2113-F0BB-7BB1-2613-3A16F791E6E8}"/>
                  </a:ext>
                </a:extLst>
              </p:cNvPr>
              <p:cNvSpPr/>
              <p:nvPr/>
            </p:nvSpPr>
            <p:spPr>
              <a:xfrm>
                <a:off x="4718921" y="2796385"/>
                <a:ext cx="121727" cy="85542"/>
              </a:xfrm>
              <a:custGeom>
                <a:avLst/>
                <a:gdLst>
                  <a:gd name="connsiteX0" fmla="*/ 111717 w 121727"/>
                  <a:gd name="connsiteY0" fmla="*/ 0 h 85542"/>
                  <a:gd name="connsiteX1" fmla="*/ 46670 w 121727"/>
                  <a:gd name="connsiteY1" fmla="*/ 65336 h 85542"/>
                  <a:gd name="connsiteX2" fmla="*/ 10100 w 121727"/>
                  <a:gd name="connsiteY2" fmla="*/ 28478 h 85542"/>
                  <a:gd name="connsiteX3" fmla="*/ 0 w 121727"/>
                  <a:gd name="connsiteY3" fmla="*/ 38392 h 85542"/>
                  <a:gd name="connsiteX4" fmla="*/ 46573 w 121727"/>
                  <a:gd name="connsiteY4" fmla="*/ 85543 h 85542"/>
                  <a:gd name="connsiteX5" fmla="*/ 121727 w 121727"/>
                  <a:gd name="connsiteY5" fmla="*/ 10004 h 85542"/>
                  <a:gd name="connsiteX6" fmla="*/ 111717 w 121727"/>
                  <a:gd name="connsiteY6" fmla="*/ 0 h 85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727" h="85542">
                    <a:moveTo>
                      <a:pt x="111717" y="0"/>
                    </a:moveTo>
                    <a:lnTo>
                      <a:pt x="46670" y="65336"/>
                    </a:lnTo>
                    <a:lnTo>
                      <a:pt x="10100" y="28478"/>
                    </a:lnTo>
                    <a:lnTo>
                      <a:pt x="0" y="38392"/>
                    </a:lnTo>
                    <a:lnTo>
                      <a:pt x="46573" y="85543"/>
                    </a:lnTo>
                    <a:lnTo>
                      <a:pt x="121727" y="10004"/>
                    </a:lnTo>
                    <a:lnTo>
                      <a:pt x="111717" y="0"/>
                    </a:lnTo>
                    <a:close/>
                  </a:path>
                </a:pathLst>
              </a:custGeom>
              <a:solidFill>
                <a:srgbClr val="2C5A67"/>
              </a:solidFill>
              <a:ln w="6417" cap="flat">
                <a:noFill/>
                <a:prstDash val="solid"/>
                <a:miter/>
              </a:ln>
            </p:spPr>
            <p:txBody>
              <a:bodyPr rtlCol="0" anchor="ctr"/>
              <a:lstStyle/>
              <a:p>
                <a:endParaRPr lang="en-US" sz="810"/>
              </a:p>
            </p:txBody>
          </p:sp>
        </p:grpSp>
        <p:grpSp>
          <p:nvGrpSpPr>
            <p:cNvPr id="798" name="Graphic 3">
              <a:extLst>
                <a:ext uri="{FF2B5EF4-FFF2-40B4-BE49-F238E27FC236}">
                  <a16:creationId xmlns:a16="http://schemas.microsoft.com/office/drawing/2014/main" id="{9461FFC4-EB2C-9610-36EB-39A175E6F4B2}"/>
                </a:ext>
              </a:extLst>
            </p:cNvPr>
            <p:cNvGrpSpPr/>
            <p:nvPr/>
          </p:nvGrpSpPr>
          <p:grpSpPr>
            <a:xfrm>
              <a:off x="4419132" y="2979438"/>
              <a:ext cx="777777" cy="319652"/>
              <a:chOff x="4419132" y="2979438"/>
              <a:chExt cx="777777" cy="319652"/>
            </a:xfrm>
            <a:solidFill>
              <a:srgbClr val="000000"/>
            </a:solidFill>
          </p:grpSpPr>
          <p:sp>
            <p:nvSpPr>
              <p:cNvPr id="799" name="TextBox 798">
                <a:extLst>
                  <a:ext uri="{FF2B5EF4-FFF2-40B4-BE49-F238E27FC236}">
                    <a16:creationId xmlns:a16="http://schemas.microsoft.com/office/drawing/2014/main" id="{EC0B094F-C7C9-BF6D-1D60-97DCB1E6A2DD}"/>
                  </a:ext>
                </a:extLst>
              </p:cNvPr>
              <p:cNvSpPr txBox="1"/>
              <p:nvPr/>
            </p:nvSpPr>
            <p:spPr>
              <a:xfrm>
                <a:off x="4419132" y="2979438"/>
                <a:ext cx="77777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Vulnerability</a:t>
                </a:r>
              </a:p>
            </p:txBody>
          </p:sp>
          <p:sp>
            <p:nvSpPr>
              <p:cNvPr id="832" name="TextBox 831">
                <a:extLst>
                  <a:ext uri="{FF2B5EF4-FFF2-40B4-BE49-F238E27FC236}">
                    <a16:creationId xmlns:a16="http://schemas.microsoft.com/office/drawing/2014/main" id="{0C3880A1-E125-4F2E-A8E4-4126E1EBDB24}"/>
                  </a:ext>
                </a:extLst>
              </p:cNvPr>
              <p:cNvSpPr txBox="1"/>
              <p:nvPr/>
            </p:nvSpPr>
            <p:spPr>
              <a:xfrm>
                <a:off x="4493478" y="3082108"/>
                <a:ext cx="62228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Scanning</a:t>
                </a:r>
              </a:p>
            </p:txBody>
          </p:sp>
        </p:grpSp>
      </p:grpSp>
      <p:grpSp>
        <p:nvGrpSpPr>
          <p:cNvPr id="833" name="Graphic 3">
            <a:extLst>
              <a:ext uri="{FF2B5EF4-FFF2-40B4-BE49-F238E27FC236}">
                <a16:creationId xmlns:a16="http://schemas.microsoft.com/office/drawing/2014/main" id="{53F30132-FB2F-340D-1C10-5FD8FE1BC22B}"/>
              </a:ext>
            </a:extLst>
          </p:cNvPr>
          <p:cNvGrpSpPr/>
          <p:nvPr/>
        </p:nvGrpSpPr>
        <p:grpSpPr>
          <a:xfrm>
            <a:off x="5331781" y="2541020"/>
            <a:ext cx="429926" cy="546544"/>
            <a:chOff x="5331781" y="2649876"/>
            <a:chExt cx="429926" cy="546544"/>
          </a:xfrm>
        </p:grpSpPr>
        <p:grpSp>
          <p:nvGrpSpPr>
            <p:cNvPr id="834" name="Graphic 3">
              <a:extLst>
                <a:ext uri="{FF2B5EF4-FFF2-40B4-BE49-F238E27FC236}">
                  <a16:creationId xmlns:a16="http://schemas.microsoft.com/office/drawing/2014/main" id="{5D6E398E-9395-28DD-190B-4F8F5EA31D33}"/>
                </a:ext>
              </a:extLst>
            </p:cNvPr>
            <p:cNvGrpSpPr/>
            <p:nvPr/>
          </p:nvGrpSpPr>
          <p:grpSpPr>
            <a:xfrm>
              <a:off x="5349125" y="2649876"/>
              <a:ext cx="385010" cy="370033"/>
              <a:chOff x="5349125" y="2649876"/>
              <a:chExt cx="385010" cy="370033"/>
            </a:xfrm>
          </p:grpSpPr>
          <p:sp>
            <p:nvSpPr>
              <p:cNvPr id="835" name="Freeform: Shape 834">
                <a:extLst>
                  <a:ext uri="{FF2B5EF4-FFF2-40B4-BE49-F238E27FC236}">
                    <a16:creationId xmlns:a16="http://schemas.microsoft.com/office/drawing/2014/main" id="{E537F218-C0CE-1BFF-D115-FB95DB72125A}"/>
                  </a:ext>
                </a:extLst>
              </p:cNvPr>
              <p:cNvSpPr/>
              <p:nvPr/>
            </p:nvSpPr>
            <p:spPr>
              <a:xfrm>
                <a:off x="5353534" y="2654284"/>
                <a:ext cx="376187" cy="361223"/>
              </a:xfrm>
              <a:custGeom>
                <a:avLst/>
                <a:gdLst>
                  <a:gd name="connsiteX0" fmla="*/ 0 w 376187"/>
                  <a:gd name="connsiteY0" fmla="*/ 361223 h 361223"/>
                  <a:gd name="connsiteX1" fmla="*/ 0 w 376187"/>
                  <a:gd name="connsiteY1" fmla="*/ 346862 h 361223"/>
                  <a:gd name="connsiteX2" fmla="*/ 17903 w 376187"/>
                  <a:gd name="connsiteY2" fmla="*/ 337879 h 361223"/>
                  <a:gd name="connsiteX3" fmla="*/ 20021 w 376187"/>
                  <a:gd name="connsiteY3" fmla="*/ 337879 h 361223"/>
                  <a:gd name="connsiteX4" fmla="*/ 20021 w 376187"/>
                  <a:gd name="connsiteY4" fmla="*/ 284927 h 361223"/>
                  <a:gd name="connsiteX5" fmla="*/ 5467 w 376187"/>
                  <a:gd name="connsiteY5" fmla="*/ 284927 h 361223"/>
                  <a:gd name="connsiteX6" fmla="*/ 5467 w 376187"/>
                  <a:gd name="connsiteY6" fmla="*/ 185280 h 361223"/>
                  <a:gd name="connsiteX7" fmla="*/ 20021 w 376187"/>
                  <a:gd name="connsiteY7" fmla="*/ 185280 h 361223"/>
                  <a:gd name="connsiteX8" fmla="*/ 20021 w 376187"/>
                  <a:gd name="connsiteY8" fmla="*/ 150481 h 361223"/>
                  <a:gd name="connsiteX9" fmla="*/ 5467 w 376187"/>
                  <a:gd name="connsiteY9" fmla="*/ 150481 h 361223"/>
                  <a:gd name="connsiteX10" fmla="*/ 5467 w 376187"/>
                  <a:gd name="connsiteY10" fmla="*/ 50834 h 361223"/>
                  <a:gd name="connsiteX11" fmla="*/ 20021 w 376187"/>
                  <a:gd name="connsiteY11" fmla="*/ 50834 h 361223"/>
                  <a:gd name="connsiteX12" fmla="*/ 20021 w 376187"/>
                  <a:gd name="connsiteY12" fmla="*/ 0 h 361223"/>
                  <a:gd name="connsiteX13" fmla="*/ 356167 w 376187"/>
                  <a:gd name="connsiteY13" fmla="*/ 0 h 361223"/>
                  <a:gd name="connsiteX14" fmla="*/ 356167 w 376187"/>
                  <a:gd name="connsiteY14" fmla="*/ 337879 h 361223"/>
                  <a:gd name="connsiteX15" fmla="*/ 358284 w 376187"/>
                  <a:gd name="connsiteY15" fmla="*/ 337879 h 361223"/>
                  <a:gd name="connsiteX16" fmla="*/ 376187 w 376187"/>
                  <a:gd name="connsiteY16" fmla="*/ 346862 h 361223"/>
                  <a:gd name="connsiteX17" fmla="*/ 376187 w 376187"/>
                  <a:gd name="connsiteY17" fmla="*/ 361223 h 361223"/>
                  <a:gd name="connsiteX18" fmla="*/ 0 w 376187"/>
                  <a:gd name="connsiteY18" fmla="*/ 361223 h 3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6187" h="361223">
                    <a:moveTo>
                      <a:pt x="0" y="361223"/>
                    </a:moveTo>
                    <a:lnTo>
                      <a:pt x="0" y="346862"/>
                    </a:lnTo>
                    <a:lnTo>
                      <a:pt x="17903" y="337879"/>
                    </a:lnTo>
                    <a:lnTo>
                      <a:pt x="20021" y="337879"/>
                    </a:lnTo>
                    <a:lnTo>
                      <a:pt x="20021" y="284927"/>
                    </a:lnTo>
                    <a:lnTo>
                      <a:pt x="5467" y="284927"/>
                    </a:lnTo>
                    <a:lnTo>
                      <a:pt x="5467" y="185280"/>
                    </a:lnTo>
                    <a:lnTo>
                      <a:pt x="20021" y="185280"/>
                    </a:lnTo>
                    <a:lnTo>
                      <a:pt x="20021" y="150481"/>
                    </a:lnTo>
                    <a:lnTo>
                      <a:pt x="5467" y="150481"/>
                    </a:lnTo>
                    <a:lnTo>
                      <a:pt x="5467" y="50834"/>
                    </a:lnTo>
                    <a:lnTo>
                      <a:pt x="20021" y="50834"/>
                    </a:lnTo>
                    <a:lnTo>
                      <a:pt x="20021" y="0"/>
                    </a:lnTo>
                    <a:lnTo>
                      <a:pt x="356167" y="0"/>
                    </a:lnTo>
                    <a:lnTo>
                      <a:pt x="356167" y="337879"/>
                    </a:lnTo>
                    <a:lnTo>
                      <a:pt x="358284" y="337879"/>
                    </a:lnTo>
                    <a:lnTo>
                      <a:pt x="376187" y="346862"/>
                    </a:lnTo>
                    <a:lnTo>
                      <a:pt x="376187" y="361223"/>
                    </a:lnTo>
                    <a:lnTo>
                      <a:pt x="0" y="361223"/>
                    </a:lnTo>
                    <a:close/>
                  </a:path>
                </a:pathLst>
              </a:custGeom>
              <a:solidFill>
                <a:srgbClr val="FFFFFF"/>
              </a:solidFill>
              <a:ln w="6417" cap="flat">
                <a:noFill/>
                <a:prstDash val="solid"/>
                <a:miter/>
              </a:ln>
            </p:spPr>
            <p:txBody>
              <a:bodyPr rtlCol="0" anchor="ctr"/>
              <a:lstStyle/>
              <a:p>
                <a:endParaRPr lang="en-US" sz="810"/>
              </a:p>
            </p:txBody>
          </p:sp>
          <p:sp>
            <p:nvSpPr>
              <p:cNvPr id="836" name="Freeform: Shape 835">
                <a:extLst>
                  <a:ext uri="{FF2B5EF4-FFF2-40B4-BE49-F238E27FC236}">
                    <a16:creationId xmlns:a16="http://schemas.microsoft.com/office/drawing/2014/main" id="{F138FB5C-47BF-1A71-6848-F9CA573478B3}"/>
                  </a:ext>
                </a:extLst>
              </p:cNvPr>
              <p:cNvSpPr/>
              <p:nvPr/>
            </p:nvSpPr>
            <p:spPr>
              <a:xfrm>
                <a:off x="5349125" y="2649876"/>
                <a:ext cx="385010" cy="370033"/>
              </a:xfrm>
              <a:custGeom>
                <a:avLst/>
                <a:gdLst>
                  <a:gd name="connsiteX0" fmla="*/ 356167 w 385010"/>
                  <a:gd name="connsiteY0" fmla="*/ 8810 h 370033"/>
                  <a:gd name="connsiteX1" fmla="*/ 356167 w 385010"/>
                  <a:gd name="connsiteY1" fmla="*/ 346689 h 370033"/>
                  <a:gd name="connsiteX2" fmla="*/ 361634 w 385010"/>
                  <a:gd name="connsiteY2" fmla="*/ 346689 h 370033"/>
                  <a:gd name="connsiteX3" fmla="*/ 376187 w 385010"/>
                  <a:gd name="connsiteY3" fmla="*/ 353998 h 370033"/>
                  <a:gd name="connsiteX4" fmla="*/ 376187 w 385010"/>
                  <a:gd name="connsiteY4" fmla="*/ 361223 h 370033"/>
                  <a:gd name="connsiteX5" fmla="*/ 8823 w 385010"/>
                  <a:gd name="connsiteY5" fmla="*/ 361223 h 370033"/>
                  <a:gd name="connsiteX6" fmla="*/ 8823 w 385010"/>
                  <a:gd name="connsiteY6" fmla="*/ 353998 h 370033"/>
                  <a:gd name="connsiteX7" fmla="*/ 23377 w 385010"/>
                  <a:gd name="connsiteY7" fmla="*/ 346689 h 370033"/>
                  <a:gd name="connsiteX8" fmla="*/ 28844 w 385010"/>
                  <a:gd name="connsiteY8" fmla="*/ 346689 h 370033"/>
                  <a:gd name="connsiteX9" fmla="*/ 28844 w 385010"/>
                  <a:gd name="connsiteY9" fmla="*/ 285017 h 370033"/>
                  <a:gd name="connsiteX10" fmla="*/ 14290 w 385010"/>
                  <a:gd name="connsiteY10" fmla="*/ 285017 h 370033"/>
                  <a:gd name="connsiteX11" fmla="*/ 14290 w 385010"/>
                  <a:gd name="connsiteY11" fmla="*/ 193827 h 370033"/>
                  <a:gd name="connsiteX12" fmla="*/ 28844 w 385010"/>
                  <a:gd name="connsiteY12" fmla="*/ 193827 h 370033"/>
                  <a:gd name="connsiteX13" fmla="*/ 28844 w 385010"/>
                  <a:gd name="connsiteY13" fmla="*/ 149776 h 370033"/>
                  <a:gd name="connsiteX14" fmla="*/ 14290 w 385010"/>
                  <a:gd name="connsiteY14" fmla="*/ 149776 h 370033"/>
                  <a:gd name="connsiteX15" fmla="*/ 14290 w 385010"/>
                  <a:gd name="connsiteY15" fmla="*/ 59645 h 370033"/>
                  <a:gd name="connsiteX16" fmla="*/ 28844 w 385010"/>
                  <a:gd name="connsiteY16" fmla="*/ 59645 h 370033"/>
                  <a:gd name="connsiteX17" fmla="*/ 28844 w 385010"/>
                  <a:gd name="connsiteY17" fmla="*/ 8810 h 370033"/>
                  <a:gd name="connsiteX18" fmla="*/ 356167 w 385010"/>
                  <a:gd name="connsiteY18" fmla="*/ 8810 h 370033"/>
                  <a:gd name="connsiteX19" fmla="*/ 364990 w 385010"/>
                  <a:gd name="connsiteY19" fmla="*/ 0 h 370033"/>
                  <a:gd name="connsiteX20" fmla="*/ 20021 w 385010"/>
                  <a:gd name="connsiteY20" fmla="*/ 0 h 370033"/>
                  <a:gd name="connsiteX21" fmla="*/ 20021 w 385010"/>
                  <a:gd name="connsiteY21" fmla="*/ 50834 h 370033"/>
                  <a:gd name="connsiteX22" fmla="*/ 5467 w 385010"/>
                  <a:gd name="connsiteY22" fmla="*/ 50834 h 370033"/>
                  <a:gd name="connsiteX23" fmla="*/ 5467 w 385010"/>
                  <a:gd name="connsiteY23" fmla="*/ 159292 h 370033"/>
                  <a:gd name="connsiteX24" fmla="*/ 20021 w 385010"/>
                  <a:gd name="connsiteY24" fmla="*/ 159292 h 370033"/>
                  <a:gd name="connsiteX25" fmla="*/ 20021 w 385010"/>
                  <a:gd name="connsiteY25" fmla="*/ 185723 h 370033"/>
                  <a:gd name="connsiteX26" fmla="*/ 5467 w 385010"/>
                  <a:gd name="connsiteY26" fmla="*/ 185723 h 370033"/>
                  <a:gd name="connsiteX27" fmla="*/ 5467 w 385010"/>
                  <a:gd name="connsiteY27" fmla="*/ 293737 h 370033"/>
                  <a:gd name="connsiteX28" fmla="*/ 20021 w 385010"/>
                  <a:gd name="connsiteY28" fmla="*/ 293737 h 370033"/>
                  <a:gd name="connsiteX29" fmla="*/ 20021 w 385010"/>
                  <a:gd name="connsiteY29" fmla="*/ 338495 h 370033"/>
                  <a:gd name="connsiteX30" fmla="*/ 19404 w 385010"/>
                  <a:gd name="connsiteY30" fmla="*/ 338495 h 370033"/>
                  <a:gd name="connsiteX31" fmla="*/ 4851 w 385010"/>
                  <a:gd name="connsiteY31" fmla="*/ 345720 h 370033"/>
                  <a:gd name="connsiteX32" fmla="*/ 0 w 385010"/>
                  <a:gd name="connsiteY32" fmla="*/ 348537 h 370033"/>
                  <a:gd name="connsiteX33" fmla="*/ 0 w 385010"/>
                  <a:gd name="connsiteY33" fmla="*/ 370034 h 370033"/>
                  <a:gd name="connsiteX34" fmla="*/ 385011 w 385010"/>
                  <a:gd name="connsiteY34" fmla="*/ 370034 h 370033"/>
                  <a:gd name="connsiteX35" fmla="*/ 385011 w 385010"/>
                  <a:gd name="connsiteY35" fmla="*/ 348537 h 370033"/>
                  <a:gd name="connsiteX36" fmla="*/ 380160 w 385010"/>
                  <a:gd name="connsiteY36" fmla="*/ 346073 h 370033"/>
                  <a:gd name="connsiteX37" fmla="*/ 365606 w 385010"/>
                  <a:gd name="connsiteY37" fmla="*/ 338848 h 370033"/>
                  <a:gd name="connsiteX38" fmla="*/ 364990 w 385010"/>
                  <a:gd name="connsiteY38" fmla="*/ 338848 h 370033"/>
                  <a:gd name="connsiteX39" fmla="*/ 364990 w 385010"/>
                  <a:gd name="connsiteY39" fmla="*/ 0 h 37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5010" h="370033">
                    <a:moveTo>
                      <a:pt x="356167" y="8810"/>
                    </a:moveTo>
                    <a:lnTo>
                      <a:pt x="356167" y="346689"/>
                    </a:lnTo>
                    <a:lnTo>
                      <a:pt x="361634" y="346689"/>
                    </a:lnTo>
                    <a:lnTo>
                      <a:pt x="376187" y="353998"/>
                    </a:lnTo>
                    <a:lnTo>
                      <a:pt x="376187" y="361223"/>
                    </a:lnTo>
                    <a:lnTo>
                      <a:pt x="8823" y="361223"/>
                    </a:lnTo>
                    <a:lnTo>
                      <a:pt x="8823" y="353998"/>
                    </a:lnTo>
                    <a:lnTo>
                      <a:pt x="23377" y="346689"/>
                    </a:lnTo>
                    <a:lnTo>
                      <a:pt x="28844" y="346689"/>
                    </a:lnTo>
                    <a:lnTo>
                      <a:pt x="28844" y="285017"/>
                    </a:lnTo>
                    <a:lnTo>
                      <a:pt x="14290" y="285017"/>
                    </a:lnTo>
                    <a:lnTo>
                      <a:pt x="14290" y="193827"/>
                    </a:lnTo>
                    <a:lnTo>
                      <a:pt x="28844" y="193827"/>
                    </a:lnTo>
                    <a:lnTo>
                      <a:pt x="28844" y="149776"/>
                    </a:lnTo>
                    <a:lnTo>
                      <a:pt x="14290" y="149776"/>
                    </a:lnTo>
                    <a:lnTo>
                      <a:pt x="14290" y="59645"/>
                    </a:lnTo>
                    <a:lnTo>
                      <a:pt x="28844" y="59645"/>
                    </a:lnTo>
                    <a:lnTo>
                      <a:pt x="28844" y="8810"/>
                    </a:lnTo>
                    <a:lnTo>
                      <a:pt x="356167" y="8810"/>
                    </a:lnTo>
                    <a:close/>
                    <a:moveTo>
                      <a:pt x="364990" y="0"/>
                    </a:moveTo>
                    <a:lnTo>
                      <a:pt x="20021" y="0"/>
                    </a:lnTo>
                    <a:lnTo>
                      <a:pt x="20021" y="50834"/>
                    </a:lnTo>
                    <a:lnTo>
                      <a:pt x="5467" y="50834"/>
                    </a:lnTo>
                    <a:lnTo>
                      <a:pt x="5467" y="159292"/>
                    </a:lnTo>
                    <a:lnTo>
                      <a:pt x="20021" y="159292"/>
                    </a:lnTo>
                    <a:lnTo>
                      <a:pt x="20021" y="185723"/>
                    </a:lnTo>
                    <a:lnTo>
                      <a:pt x="5467" y="185723"/>
                    </a:lnTo>
                    <a:lnTo>
                      <a:pt x="5467" y="293737"/>
                    </a:lnTo>
                    <a:lnTo>
                      <a:pt x="20021" y="293737"/>
                    </a:lnTo>
                    <a:lnTo>
                      <a:pt x="20021" y="338495"/>
                    </a:lnTo>
                    <a:lnTo>
                      <a:pt x="19404" y="338495"/>
                    </a:lnTo>
                    <a:lnTo>
                      <a:pt x="4851" y="345720"/>
                    </a:lnTo>
                    <a:lnTo>
                      <a:pt x="0" y="348537"/>
                    </a:lnTo>
                    <a:lnTo>
                      <a:pt x="0" y="370034"/>
                    </a:lnTo>
                    <a:lnTo>
                      <a:pt x="385011" y="370034"/>
                    </a:lnTo>
                    <a:lnTo>
                      <a:pt x="385011" y="348537"/>
                    </a:lnTo>
                    <a:lnTo>
                      <a:pt x="380160" y="346073"/>
                    </a:lnTo>
                    <a:lnTo>
                      <a:pt x="365606" y="338848"/>
                    </a:lnTo>
                    <a:lnTo>
                      <a:pt x="364990" y="338848"/>
                    </a:lnTo>
                    <a:lnTo>
                      <a:pt x="364990" y="0"/>
                    </a:lnTo>
                    <a:close/>
                  </a:path>
                </a:pathLst>
              </a:custGeom>
              <a:solidFill>
                <a:srgbClr val="FFFFFF"/>
              </a:solidFill>
              <a:ln w="6417" cap="flat">
                <a:noFill/>
                <a:prstDash val="solid"/>
                <a:miter/>
              </a:ln>
            </p:spPr>
            <p:txBody>
              <a:bodyPr rtlCol="0" anchor="ctr"/>
              <a:lstStyle/>
              <a:p>
                <a:endParaRPr lang="en-US" sz="810"/>
              </a:p>
            </p:txBody>
          </p:sp>
          <p:sp>
            <p:nvSpPr>
              <p:cNvPr id="837" name="Freeform: Shape 836">
                <a:extLst>
                  <a:ext uri="{FF2B5EF4-FFF2-40B4-BE49-F238E27FC236}">
                    <a16:creationId xmlns:a16="http://schemas.microsoft.com/office/drawing/2014/main" id="{0E80F344-BB8F-E16C-6890-048045BA9D12}"/>
                  </a:ext>
                </a:extLst>
              </p:cNvPr>
              <p:cNvSpPr/>
              <p:nvPr/>
            </p:nvSpPr>
            <p:spPr>
              <a:xfrm>
                <a:off x="5377969" y="2811272"/>
                <a:ext cx="14553" cy="21765"/>
              </a:xfrm>
              <a:custGeom>
                <a:avLst/>
                <a:gdLst>
                  <a:gd name="connsiteX0" fmla="*/ 14553 w 14553"/>
                  <a:gd name="connsiteY0" fmla="*/ 0 h 21765"/>
                  <a:gd name="connsiteX1" fmla="*/ 0 w 14553"/>
                  <a:gd name="connsiteY1" fmla="*/ 0 h 21765"/>
                  <a:gd name="connsiteX2" fmla="*/ 0 w 14553"/>
                  <a:gd name="connsiteY2" fmla="*/ 21766 h 21765"/>
                  <a:gd name="connsiteX3" fmla="*/ 14553 w 14553"/>
                  <a:gd name="connsiteY3" fmla="*/ 21766 h 21765"/>
                  <a:gd name="connsiteX4" fmla="*/ 14553 w 14553"/>
                  <a:gd name="connsiteY4" fmla="*/ 0 h 21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 h="21765">
                    <a:moveTo>
                      <a:pt x="14553" y="0"/>
                    </a:moveTo>
                    <a:lnTo>
                      <a:pt x="0" y="0"/>
                    </a:lnTo>
                    <a:lnTo>
                      <a:pt x="0" y="21766"/>
                    </a:lnTo>
                    <a:lnTo>
                      <a:pt x="14553" y="21766"/>
                    </a:lnTo>
                    <a:lnTo>
                      <a:pt x="14553" y="0"/>
                    </a:lnTo>
                    <a:close/>
                  </a:path>
                </a:pathLst>
              </a:custGeom>
              <a:solidFill>
                <a:srgbClr val="2D5967"/>
              </a:solidFill>
              <a:ln w="6417" cap="flat">
                <a:noFill/>
                <a:prstDash val="solid"/>
                <a:miter/>
              </a:ln>
            </p:spPr>
            <p:txBody>
              <a:bodyPr rtlCol="0" anchor="ctr"/>
              <a:lstStyle/>
              <a:p>
                <a:endParaRPr lang="en-US" sz="810"/>
              </a:p>
            </p:txBody>
          </p:sp>
          <p:sp>
            <p:nvSpPr>
              <p:cNvPr id="838" name="Freeform: Shape 837">
                <a:extLst>
                  <a:ext uri="{FF2B5EF4-FFF2-40B4-BE49-F238E27FC236}">
                    <a16:creationId xmlns:a16="http://schemas.microsoft.com/office/drawing/2014/main" id="{D49F2DAD-3B6D-3BF7-A8D6-503DE949645D}"/>
                  </a:ext>
                </a:extLst>
              </p:cNvPr>
              <p:cNvSpPr/>
              <p:nvPr/>
            </p:nvSpPr>
            <p:spPr>
              <a:xfrm>
                <a:off x="5377969" y="2658699"/>
                <a:ext cx="327329" cy="326957"/>
              </a:xfrm>
              <a:custGeom>
                <a:avLst/>
                <a:gdLst>
                  <a:gd name="connsiteX0" fmla="*/ 14553 w 327329"/>
                  <a:gd name="connsiteY0" fmla="*/ 40003 h 326957"/>
                  <a:gd name="connsiteX1" fmla="*/ 14553 w 327329"/>
                  <a:gd name="connsiteY1" fmla="*/ 32687 h 326957"/>
                  <a:gd name="connsiteX2" fmla="*/ 14553 w 327329"/>
                  <a:gd name="connsiteY2" fmla="*/ 14541 h 326957"/>
                  <a:gd name="connsiteX3" fmla="*/ 32726 w 327329"/>
                  <a:gd name="connsiteY3" fmla="*/ 14541 h 326957"/>
                  <a:gd name="connsiteX4" fmla="*/ 294604 w 327329"/>
                  <a:gd name="connsiteY4" fmla="*/ 14541 h 326957"/>
                  <a:gd name="connsiteX5" fmla="*/ 312776 w 327329"/>
                  <a:gd name="connsiteY5" fmla="*/ 14541 h 326957"/>
                  <a:gd name="connsiteX6" fmla="*/ 312776 w 327329"/>
                  <a:gd name="connsiteY6" fmla="*/ 32687 h 326957"/>
                  <a:gd name="connsiteX7" fmla="*/ 312776 w 327329"/>
                  <a:gd name="connsiteY7" fmla="*/ 294270 h 326957"/>
                  <a:gd name="connsiteX8" fmla="*/ 312776 w 327329"/>
                  <a:gd name="connsiteY8" fmla="*/ 312417 h 326957"/>
                  <a:gd name="connsiteX9" fmla="*/ 294604 w 327329"/>
                  <a:gd name="connsiteY9" fmla="*/ 312417 h 326957"/>
                  <a:gd name="connsiteX10" fmla="*/ 32726 w 327329"/>
                  <a:gd name="connsiteY10" fmla="*/ 312417 h 326957"/>
                  <a:gd name="connsiteX11" fmla="*/ 14553 w 327329"/>
                  <a:gd name="connsiteY11" fmla="*/ 312417 h 326957"/>
                  <a:gd name="connsiteX12" fmla="*/ 14553 w 327329"/>
                  <a:gd name="connsiteY12" fmla="*/ 294270 h 326957"/>
                  <a:gd name="connsiteX13" fmla="*/ 14553 w 327329"/>
                  <a:gd name="connsiteY13" fmla="*/ 287045 h 326957"/>
                  <a:gd name="connsiteX14" fmla="*/ 0 w 327329"/>
                  <a:gd name="connsiteY14" fmla="*/ 287045 h 326957"/>
                  <a:gd name="connsiteX15" fmla="*/ 0 w 327329"/>
                  <a:gd name="connsiteY15" fmla="*/ 326957 h 326957"/>
                  <a:gd name="connsiteX16" fmla="*/ 327329 w 327329"/>
                  <a:gd name="connsiteY16" fmla="*/ 326957 h 326957"/>
                  <a:gd name="connsiteX17" fmla="*/ 327329 w 327329"/>
                  <a:gd name="connsiteY17" fmla="*/ 0 h 326957"/>
                  <a:gd name="connsiteX18" fmla="*/ 0 w 327329"/>
                  <a:gd name="connsiteY18" fmla="*/ 0 h 326957"/>
                  <a:gd name="connsiteX19" fmla="*/ 0 w 327329"/>
                  <a:gd name="connsiteY19" fmla="*/ 40003 h 326957"/>
                  <a:gd name="connsiteX20" fmla="*/ 14553 w 327329"/>
                  <a:gd name="connsiteY20" fmla="*/ 40003 h 32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7329" h="326957">
                    <a:moveTo>
                      <a:pt x="14553" y="40003"/>
                    </a:moveTo>
                    <a:lnTo>
                      <a:pt x="14553" y="32687"/>
                    </a:lnTo>
                    <a:lnTo>
                      <a:pt x="14553" y="14541"/>
                    </a:lnTo>
                    <a:lnTo>
                      <a:pt x="32726" y="14541"/>
                    </a:lnTo>
                    <a:lnTo>
                      <a:pt x="294604" y="14541"/>
                    </a:lnTo>
                    <a:lnTo>
                      <a:pt x="312776" y="14541"/>
                    </a:lnTo>
                    <a:lnTo>
                      <a:pt x="312776" y="32687"/>
                    </a:lnTo>
                    <a:lnTo>
                      <a:pt x="312776" y="294270"/>
                    </a:lnTo>
                    <a:lnTo>
                      <a:pt x="312776" y="312417"/>
                    </a:lnTo>
                    <a:lnTo>
                      <a:pt x="294604" y="312417"/>
                    </a:lnTo>
                    <a:lnTo>
                      <a:pt x="32726" y="312417"/>
                    </a:lnTo>
                    <a:lnTo>
                      <a:pt x="14553" y="312417"/>
                    </a:lnTo>
                    <a:lnTo>
                      <a:pt x="14553" y="294270"/>
                    </a:lnTo>
                    <a:lnTo>
                      <a:pt x="14553" y="287045"/>
                    </a:lnTo>
                    <a:lnTo>
                      <a:pt x="0" y="287045"/>
                    </a:lnTo>
                    <a:lnTo>
                      <a:pt x="0" y="326957"/>
                    </a:lnTo>
                    <a:lnTo>
                      <a:pt x="327329" y="326957"/>
                    </a:lnTo>
                    <a:lnTo>
                      <a:pt x="327329" y="0"/>
                    </a:lnTo>
                    <a:lnTo>
                      <a:pt x="0" y="0"/>
                    </a:lnTo>
                    <a:lnTo>
                      <a:pt x="0" y="40003"/>
                    </a:lnTo>
                    <a:lnTo>
                      <a:pt x="14553" y="40003"/>
                    </a:lnTo>
                    <a:close/>
                  </a:path>
                </a:pathLst>
              </a:custGeom>
              <a:solidFill>
                <a:srgbClr val="2D5967"/>
              </a:solidFill>
              <a:ln w="6417" cap="flat">
                <a:noFill/>
                <a:prstDash val="solid"/>
                <a:miter/>
              </a:ln>
            </p:spPr>
            <p:txBody>
              <a:bodyPr rtlCol="0" anchor="ctr"/>
              <a:lstStyle/>
              <a:p>
                <a:endParaRPr lang="en-US" sz="810"/>
              </a:p>
            </p:txBody>
          </p:sp>
          <p:sp>
            <p:nvSpPr>
              <p:cNvPr id="839" name="Freeform: Shape 838">
                <a:extLst>
                  <a:ext uri="{FF2B5EF4-FFF2-40B4-BE49-F238E27FC236}">
                    <a16:creationId xmlns:a16="http://schemas.microsoft.com/office/drawing/2014/main" id="{160F323C-B0D0-B714-457A-6F2EAE7354F5}"/>
                  </a:ext>
                </a:extLst>
              </p:cNvPr>
              <p:cNvSpPr/>
              <p:nvPr/>
            </p:nvSpPr>
            <p:spPr>
              <a:xfrm>
                <a:off x="5363416" y="2684148"/>
                <a:ext cx="316382" cy="276123"/>
              </a:xfrm>
              <a:custGeom>
                <a:avLst/>
                <a:gdLst>
                  <a:gd name="connsiteX0" fmla="*/ 39951 w 316382"/>
                  <a:gd name="connsiteY0" fmla="*/ 250661 h 276123"/>
                  <a:gd name="connsiteX1" fmla="*/ 39951 w 316382"/>
                  <a:gd name="connsiteY1" fmla="*/ 276123 h 276123"/>
                  <a:gd name="connsiteX2" fmla="*/ 316382 w 316382"/>
                  <a:gd name="connsiteY2" fmla="*/ 276123 h 276123"/>
                  <a:gd name="connsiteX3" fmla="*/ 316382 w 316382"/>
                  <a:gd name="connsiteY3" fmla="*/ 0 h 276123"/>
                  <a:gd name="connsiteX4" fmla="*/ 39951 w 316382"/>
                  <a:gd name="connsiteY4" fmla="*/ 0 h 276123"/>
                  <a:gd name="connsiteX5" fmla="*/ 39951 w 316382"/>
                  <a:gd name="connsiteY5" fmla="*/ 25379 h 276123"/>
                  <a:gd name="connsiteX6" fmla="*/ 0 w 316382"/>
                  <a:gd name="connsiteY6" fmla="*/ 25379 h 276123"/>
                  <a:gd name="connsiteX7" fmla="*/ 0 w 316382"/>
                  <a:gd name="connsiteY7" fmla="*/ 116209 h 276123"/>
                  <a:gd name="connsiteX8" fmla="*/ 39951 w 316382"/>
                  <a:gd name="connsiteY8" fmla="*/ 116209 h 276123"/>
                  <a:gd name="connsiteX9" fmla="*/ 39951 w 316382"/>
                  <a:gd name="connsiteY9" fmla="*/ 160261 h 276123"/>
                  <a:gd name="connsiteX10" fmla="*/ 0 w 316382"/>
                  <a:gd name="connsiteY10" fmla="*/ 160261 h 276123"/>
                  <a:gd name="connsiteX11" fmla="*/ 0 w 316382"/>
                  <a:gd name="connsiteY11" fmla="*/ 250661 h 276123"/>
                  <a:gd name="connsiteX12" fmla="*/ 39951 w 316382"/>
                  <a:gd name="connsiteY12" fmla="*/ 250661 h 276123"/>
                  <a:gd name="connsiteX13" fmla="*/ 14553 w 316382"/>
                  <a:gd name="connsiteY13" fmla="*/ 225199 h 276123"/>
                  <a:gd name="connsiteX14" fmla="*/ 29107 w 316382"/>
                  <a:gd name="connsiteY14" fmla="*/ 225199 h 276123"/>
                  <a:gd name="connsiteX15" fmla="*/ 29107 w 316382"/>
                  <a:gd name="connsiteY15" fmla="*/ 210659 h 276123"/>
                  <a:gd name="connsiteX16" fmla="*/ 14553 w 316382"/>
                  <a:gd name="connsiteY16" fmla="*/ 210659 h 276123"/>
                  <a:gd name="connsiteX17" fmla="*/ 14553 w 316382"/>
                  <a:gd name="connsiteY17" fmla="*/ 199820 h 276123"/>
                  <a:gd name="connsiteX18" fmla="*/ 29107 w 316382"/>
                  <a:gd name="connsiteY18" fmla="*/ 199820 h 276123"/>
                  <a:gd name="connsiteX19" fmla="*/ 29107 w 316382"/>
                  <a:gd name="connsiteY19" fmla="*/ 185286 h 276123"/>
                  <a:gd name="connsiteX20" fmla="*/ 14553 w 316382"/>
                  <a:gd name="connsiteY20" fmla="*/ 185286 h 276123"/>
                  <a:gd name="connsiteX21" fmla="*/ 14553 w 316382"/>
                  <a:gd name="connsiteY21" fmla="*/ 174358 h 276123"/>
                  <a:gd name="connsiteX22" fmla="*/ 54505 w 316382"/>
                  <a:gd name="connsiteY22" fmla="*/ 174358 h 276123"/>
                  <a:gd name="connsiteX23" fmla="*/ 54505 w 316382"/>
                  <a:gd name="connsiteY23" fmla="*/ 101675 h 276123"/>
                  <a:gd name="connsiteX24" fmla="*/ 14553 w 316382"/>
                  <a:gd name="connsiteY24" fmla="*/ 101675 h 276123"/>
                  <a:gd name="connsiteX25" fmla="*/ 14553 w 316382"/>
                  <a:gd name="connsiteY25" fmla="*/ 90837 h 276123"/>
                  <a:gd name="connsiteX26" fmla="*/ 29107 w 316382"/>
                  <a:gd name="connsiteY26" fmla="*/ 90837 h 276123"/>
                  <a:gd name="connsiteX27" fmla="*/ 29107 w 316382"/>
                  <a:gd name="connsiteY27" fmla="*/ 76303 h 276123"/>
                  <a:gd name="connsiteX28" fmla="*/ 14553 w 316382"/>
                  <a:gd name="connsiteY28" fmla="*/ 76303 h 276123"/>
                  <a:gd name="connsiteX29" fmla="*/ 14553 w 316382"/>
                  <a:gd name="connsiteY29" fmla="*/ 65375 h 276123"/>
                  <a:gd name="connsiteX30" fmla="*/ 29107 w 316382"/>
                  <a:gd name="connsiteY30" fmla="*/ 65375 h 276123"/>
                  <a:gd name="connsiteX31" fmla="*/ 29107 w 316382"/>
                  <a:gd name="connsiteY31" fmla="*/ 50841 h 276123"/>
                  <a:gd name="connsiteX32" fmla="*/ 14553 w 316382"/>
                  <a:gd name="connsiteY32" fmla="*/ 50841 h 276123"/>
                  <a:gd name="connsiteX33" fmla="*/ 14553 w 316382"/>
                  <a:gd name="connsiteY33" fmla="*/ 39913 h 276123"/>
                  <a:gd name="connsiteX34" fmla="*/ 54505 w 316382"/>
                  <a:gd name="connsiteY34" fmla="*/ 39913 h 276123"/>
                  <a:gd name="connsiteX35" fmla="*/ 54505 w 316382"/>
                  <a:gd name="connsiteY35" fmla="*/ 14541 h 276123"/>
                  <a:gd name="connsiteX36" fmla="*/ 301919 w 316382"/>
                  <a:gd name="connsiteY36" fmla="*/ 14541 h 276123"/>
                  <a:gd name="connsiteX37" fmla="*/ 301919 w 316382"/>
                  <a:gd name="connsiteY37" fmla="*/ 261230 h 276123"/>
                  <a:gd name="connsiteX38" fmla="*/ 54505 w 316382"/>
                  <a:gd name="connsiteY38" fmla="*/ 261230 h 276123"/>
                  <a:gd name="connsiteX39" fmla="*/ 54505 w 316382"/>
                  <a:gd name="connsiteY39" fmla="*/ 236121 h 276123"/>
                  <a:gd name="connsiteX40" fmla="*/ 14553 w 316382"/>
                  <a:gd name="connsiteY40" fmla="*/ 236121 h 276123"/>
                  <a:gd name="connsiteX41" fmla="*/ 14553 w 316382"/>
                  <a:gd name="connsiteY41" fmla="*/ 225199 h 27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16382" h="276123">
                    <a:moveTo>
                      <a:pt x="39951" y="250661"/>
                    </a:moveTo>
                    <a:lnTo>
                      <a:pt x="39951" y="276123"/>
                    </a:lnTo>
                    <a:lnTo>
                      <a:pt x="316382" y="276123"/>
                    </a:lnTo>
                    <a:lnTo>
                      <a:pt x="316382" y="0"/>
                    </a:lnTo>
                    <a:lnTo>
                      <a:pt x="39951" y="0"/>
                    </a:lnTo>
                    <a:lnTo>
                      <a:pt x="39951" y="25379"/>
                    </a:lnTo>
                    <a:lnTo>
                      <a:pt x="0" y="25379"/>
                    </a:lnTo>
                    <a:lnTo>
                      <a:pt x="0" y="116209"/>
                    </a:lnTo>
                    <a:lnTo>
                      <a:pt x="39951" y="116209"/>
                    </a:lnTo>
                    <a:lnTo>
                      <a:pt x="39951" y="160261"/>
                    </a:lnTo>
                    <a:lnTo>
                      <a:pt x="0" y="160261"/>
                    </a:lnTo>
                    <a:lnTo>
                      <a:pt x="0" y="250661"/>
                    </a:lnTo>
                    <a:lnTo>
                      <a:pt x="39951" y="250661"/>
                    </a:lnTo>
                    <a:close/>
                    <a:moveTo>
                      <a:pt x="14553" y="225199"/>
                    </a:moveTo>
                    <a:lnTo>
                      <a:pt x="29107" y="225199"/>
                    </a:lnTo>
                    <a:lnTo>
                      <a:pt x="29107" y="210659"/>
                    </a:lnTo>
                    <a:lnTo>
                      <a:pt x="14553" y="210659"/>
                    </a:lnTo>
                    <a:lnTo>
                      <a:pt x="14553" y="199820"/>
                    </a:lnTo>
                    <a:lnTo>
                      <a:pt x="29107" y="199820"/>
                    </a:lnTo>
                    <a:lnTo>
                      <a:pt x="29107" y="185286"/>
                    </a:lnTo>
                    <a:lnTo>
                      <a:pt x="14553" y="185286"/>
                    </a:lnTo>
                    <a:lnTo>
                      <a:pt x="14553" y="174358"/>
                    </a:lnTo>
                    <a:lnTo>
                      <a:pt x="54505" y="174358"/>
                    </a:lnTo>
                    <a:lnTo>
                      <a:pt x="54505" y="101675"/>
                    </a:lnTo>
                    <a:lnTo>
                      <a:pt x="14553" y="101675"/>
                    </a:lnTo>
                    <a:lnTo>
                      <a:pt x="14553" y="90837"/>
                    </a:lnTo>
                    <a:lnTo>
                      <a:pt x="29107" y="90837"/>
                    </a:lnTo>
                    <a:lnTo>
                      <a:pt x="29107" y="76303"/>
                    </a:lnTo>
                    <a:lnTo>
                      <a:pt x="14553" y="76303"/>
                    </a:lnTo>
                    <a:lnTo>
                      <a:pt x="14553" y="65375"/>
                    </a:lnTo>
                    <a:lnTo>
                      <a:pt x="29107" y="65375"/>
                    </a:lnTo>
                    <a:lnTo>
                      <a:pt x="29107" y="50841"/>
                    </a:lnTo>
                    <a:lnTo>
                      <a:pt x="14553" y="50841"/>
                    </a:lnTo>
                    <a:lnTo>
                      <a:pt x="14553" y="39913"/>
                    </a:lnTo>
                    <a:lnTo>
                      <a:pt x="54505" y="39913"/>
                    </a:lnTo>
                    <a:lnTo>
                      <a:pt x="54505" y="14541"/>
                    </a:lnTo>
                    <a:lnTo>
                      <a:pt x="301919" y="14541"/>
                    </a:lnTo>
                    <a:lnTo>
                      <a:pt x="301919" y="261230"/>
                    </a:lnTo>
                    <a:lnTo>
                      <a:pt x="54505" y="261230"/>
                    </a:lnTo>
                    <a:lnTo>
                      <a:pt x="54505" y="236121"/>
                    </a:lnTo>
                    <a:lnTo>
                      <a:pt x="14553" y="236121"/>
                    </a:lnTo>
                    <a:lnTo>
                      <a:pt x="14553" y="225199"/>
                    </a:lnTo>
                    <a:close/>
                  </a:path>
                </a:pathLst>
              </a:custGeom>
              <a:solidFill>
                <a:srgbClr val="2D5967"/>
              </a:solidFill>
              <a:ln w="6417" cap="flat">
                <a:noFill/>
                <a:prstDash val="solid"/>
                <a:miter/>
              </a:ln>
            </p:spPr>
            <p:txBody>
              <a:bodyPr rtlCol="0" anchor="ctr"/>
              <a:lstStyle/>
              <a:p>
                <a:endParaRPr lang="en-US" sz="810"/>
              </a:p>
            </p:txBody>
          </p:sp>
          <p:sp>
            <p:nvSpPr>
              <p:cNvPr id="840" name="Freeform: Shape 839">
                <a:extLst>
                  <a:ext uri="{FF2B5EF4-FFF2-40B4-BE49-F238E27FC236}">
                    <a16:creationId xmlns:a16="http://schemas.microsoft.com/office/drawing/2014/main" id="{025D98EF-2394-3CE1-E5FB-3BC1B9C266F7}"/>
                  </a:ext>
                </a:extLst>
              </p:cNvPr>
              <p:cNvSpPr/>
              <p:nvPr/>
            </p:nvSpPr>
            <p:spPr>
              <a:xfrm>
                <a:off x="5357949" y="2996565"/>
                <a:ext cx="367370" cy="14534"/>
              </a:xfrm>
              <a:custGeom>
                <a:avLst/>
                <a:gdLst>
                  <a:gd name="connsiteX0" fmla="*/ 352817 w 367370"/>
                  <a:gd name="connsiteY0" fmla="*/ 0 h 14534"/>
                  <a:gd name="connsiteX1" fmla="*/ 14553 w 367370"/>
                  <a:gd name="connsiteY1" fmla="*/ 0 h 14534"/>
                  <a:gd name="connsiteX2" fmla="*/ 0 w 367370"/>
                  <a:gd name="connsiteY2" fmla="*/ 7225 h 14534"/>
                  <a:gd name="connsiteX3" fmla="*/ 0 w 367370"/>
                  <a:gd name="connsiteY3" fmla="*/ 14534 h 14534"/>
                  <a:gd name="connsiteX4" fmla="*/ 14553 w 367370"/>
                  <a:gd name="connsiteY4" fmla="*/ 14534 h 14534"/>
                  <a:gd name="connsiteX5" fmla="*/ 352817 w 367370"/>
                  <a:gd name="connsiteY5" fmla="*/ 14534 h 14534"/>
                  <a:gd name="connsiteX6" fmla="*/ 367370 w 367370"/>
                  <a:gd name="connsiteY6" fmla="*/ 14534 h 14534"/>
                  <a:gd name="connsiteX7" fmla="*/ 367370 w 367370"/>
                  <a:gd name="connsiteY7" fmla="*/ 7225 h 14534"/>
                  <a:gd name="connsiteX8" fmla="*/ 352817 w 367370"/>
                  <a:gd name="connsiteY8" fmla="*/ 0 h 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370" h="14534">
                    <a:moveTo>
                      <a:pt x="352817" y="0"/>
                    </a:moveTo>
                    <a:lnTo>
                      <a:pt x="14553" y="0"/>
                    </a:lnTo>
                    <a:lnTo>
                      <a:pt x="0" y="7225"/>
                    </a:lnTo>
                    <a:lnTo>
                      <a:pt x="0" y="14534"/>
                    </a:lnTo>
                    <a:lnTo>
                      <a:pt x="14553" y="14534"/>
                    </a:lnTo>
                    <a:lnTo>
                      <a:pt x="352817" y="14534"/>
                    </a:lnTo>
                    <a:lnTo>
                      <a:pt x="367370" y="14534"/>
                    </a:lnTo>
                    <a:lnTo>
                      <a:pt x="367370" y="7225"/>
                    </a:lnTo>
                    <a:lnTo>
                      <a:pt x="352817" y="0"/>
                    </a:lnTo>
                    <a:close/>
                  </a:path>
                </a:pathLst>
              </a:custGeom>
              <a:solidFill>
                <a:srgbClr val="2D5967"/>
              </a:solidFill>
              <a:ln w="6417" cap="flat">
                <a:noFill/>
                <a:prstDash val="solid"/>
                <a:miter/>
              </a:ln>
            </p:spPr>
            <p:txBody>
              <a:bodyPr rtlCol="0" anchor="ctr"/>
              <a:lstStyle/>
              <a:p>
                <a:endParaRPr lang="en-US" sz="810"/>
              </a:p>
            </p:txBody>
          </p:sp>
          <p:sp>
            <p:nvSpPr>
              <p:cNvPr id="841" name="Freeform: Shape 840">
                <a:extLst>
                  <a:ext uri="{FF2B5EF4-FFF2-40B4-BE49-F238E27FC236}">
                    <a16:creationId xmlns:a16="http://schemas.microsoft.com/office/drawing/2014/main" id="{EFDE6D8D-7E31-BB6E-C4E0-15846BD4AF14}"/>
                  </a:ext>
                </a:extLst>
              </p:cNvPr>
              <p:cNvSpPr/>
              <p:nvPr/>
            </p:nvSpPr>
            <p:spPr>
              <a:xfrm>
                <a:off x="5559848" y="2753835"/>
                <a:ext cx="59355" cy="97439"/>
              </a:xfrm>
              <a:custGeom>
                <a:avLst/>
                <a:gdLst>
                  <a:gd name="connsiteX0" fmla="*/ 45072 w 59355"/>
                  <a:gd name="connsiteY0" fmla="*/ 75590 h 97439"/>
                  <a:gd name="connsiteX1" fmla="*/ 43128 w 59355"/>
                  <a:gd name="connsiteY1" fmla="*/ 89861 h 97439"/>
                  <a:gd name="connsiteX2" fmla="*/ 56186 w 59355"/>
                  <a:gd name="connsiteY2" fmla="*/ 97440 h 97439"/>
                  <a:gd name="connsiteX3" fmla="*/ 59356 w 59355"/>
                  <a:gd name="connsiteY3" fmla="*/ 75327 h 97439"/>
                  <a:gd name="connsiteX4" fmla="*/ 42730 w 59355"/>
                  <a:gd name="connsiteY4" fmla="*/ 27400 h 97439"/>
                  <a:gd name="connsiteX5" fmla="*/ 0 w 59355"/>
                  <a:gd name="connsiteY5" fmla="*/ 0 h 97439"/>
                  <a:gd name="connsiteX6" fmla="*/ 0 w 59355"/>
                  <a:gd name="connsiteY6" fmla="*/ 15067 h 97439"/>
                  <a:gd name="connsiteX7" fmla="*/ 32572 w 59355"/>
                  <a:gd name="connsiteY7" fmla="*/ 37872 h 97439"/>
                  <a:gd name="connsiteX8" fmla="*/ 45072 w 59355"/>
                  <a:gd name="connsiteY8" fmla="*/ 75590 h 9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355" h="97439">
                    <a:moveTo>
                      <a:pt x="45072" y="75590"/>
                    </a:moveTo>
                    <a:cubicBezTo>
                      <a:pt x="44950" y="80403"/>
                      <a:pt x="44296" y="85190"/>
                      <a:pt x="43128" y="89861"/>
                    </a:cubicBezTo>
                    <a:lnTo>
                      <a:pt x="56186" y="97440"/>
                    </a:lnTo>
                    <a:cubicBezTo>
                      <a:pt x="58278" y="90253"/>
                      <a:pt x="59343" y="82809"/>
                      <a:pt x="59356" y="75327"/>
                    </a:cubicBezTo>
                    <a:cubicBezTo>
                      <a:pt x="59356" y="57944"/>
                      <a:pt x="53497" y="41061"/>
                      <a:pt x="42730" y="27400"/>
                    </a:cubicBezTo>
                    <a:cubicBezTo>
                      <a:pt x="31962" y="13739"/>
                      <a:pt x="16915" y="4088"/>
                      <a:pt x="0" y="0"/>
                    </a:cubicBezTo>
                    <a:lnTo>
                      <a:pt x="0" y="15067"/>
                    </a:lnTo>
                    <a:cubicBezTo>
                      <a:pt x="13026" y="18968"/>
                      <a:pt x="24455" y="26964"/>
                      <a:pt x="32572" y="37872"/>
                    </a:cubicBezTo>
                    <a:cubicBezTo>
                      <a:pt x="40689" y="48775"/>
                      <a:pt x="45072" y="62000"/>
                      <a:pt x="45072" y="75590"/>
                    </a:cubicBezTo>
                    <a:close/>
                  </a:path>
                </a:pathLst>
              </a:custGeom>
              <a:solidFill>
                <a:srgbClr val="2D5967"/>
              </a:solidFill>
              <a:ln w="6417" cap="flat">
                <a:noFill/>
                <a:prstDash val="solid"/>
                <a:miter/>
              </a:ln>
            </p:spPr>
            <p:txBody>
              <a:bodyPr rtlCol="0" anchor="ctr"/>
              <a:lstStyle/>
              <a:p>
                <a:endParaRPr lang="en-US" sz="810"/>
              </a:p>
            </p:txBody>
          </p:sp>
          <p:sp>
            <p:nvSpPr>
              <p:cNvPr id="842" name="Freeform: Shape 841">
                <a:extLst>
                  <a:ext uri="{FF2B5EF4-FFF2-40B4-BE49-F238E27FC236}">
                    <a16:creationId xmlns:a16="http://schemas.microsoft.com/office/drawing/2014/main" id="{E46D46DB-2DBF-4B69-054F-D84AE6F2907E}"/>
                  </a:ext>
                </a:extLst>
              </p:cNvPr>
              <p:cNvSpPr/>
              <p:nvPr/>
            </p:nvSpPr>
            <p:spPr>
              <a:xfrm>
                <a:off x="5463788" y="2754105"/>
                <a:ext cx="59625" cy="97445"/>
              </a:xfrm>
              <a:custGeom>
                <a:avLst/>
                <a:gdLst>
                  <a:gd name="connsiteX0" fmla="*/ 14823 w 59625"/>
                  <a:gd name="connsiteY0" fmla="*/ 75327 h 97445"/>
                  <a:gd name="connsiteX1" fmla="*/ 27272 w 59625"/>
                  <a:gd name="connsiteY1" fmla="*/ 37814 h 97445"/>
                  <a:gd name="connsiteX2" fmla="*/ 59625 w 59625"/>
                  <a:gd name="connsiteY2" fmla="*/ 15067 h 97445"/>
                  <a:gd name="connsiteX3" fmla="*/ 59625 w 59625"/>
                  <a:gd name="connsiteY3" fmla="*/ 0 h 97445"/>
                  <a:gd name="connsiteX4" fmla="*/ 16735 w 59625"/>
                  <a:gd name="connsiteY4" fmla="*/ 27336 h 97445"/>
                  <a:gd name="connsiteX5" fmla="*/ 0 w 59625"/>
                  <a:gd name="connsiteY5" fmla="*/ 75327 h 97445"/>
                  <a:gd name="connsiteX6" fmla="*/ 3176 w 59625"/>
                  <a:gd name="connsiteY6" fmla="*/ 97446 h 97445"/>
                  <a:gd name="connsiteX7" fmla="*/ 16498 w 59625"/>
                  <a:gd name="connsiteY7" fmla="*/ 89605 h 97445"/>
                  <a:gd name="connsiteX8" fmla="*/ 14823 w 59625"/>
                  <a:gd name="connsiteY8" fmla="*/ 75327 h 97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625" h="97445">
                    <a:moveTo>
                      <a:pt x="14823" y="75327"/>
                    </a:moveTo>
                    <a:cubicBezTo>
                      <a:pt x="14842" y="61813"/>
                      <a:pt x="19205" y="48665"/>
                      <a:pt x="27272" y="37814"/>
                    </a:cubicBezTo>
                    <a:cubicBezTo>
                      <a:pt x="35344" y="26970"/>
                      <a:pt x="46682" y="18994"/>
                      <a:pt x="59625" y="15067"/>
                    </a:cubicBezTo>
                    <a:lnTo>
                      <a:pt x="59625" y="0"/>
                    </a:lnTo>
                    <a:cubicBezTo>
                      <a:pt x="42659" y="4042"/>
                      <a:pt x="27554" y="13668"/>
                      <a:pt x="16735" y="27336"/>
                    </a:cubicBezTo>
                    <a:cubicBezTo>
                      <a:pt x="5916" y="41004"/>
                      <a:pt x="25" y="57905"/>
                      <a:pt x="0" y="75327"/>
                    </a:cubicBezTo>
                    <a:cubicBezTo>
                      <a:pt x="19" y="82816"/>
                      <a:pt x="1084" y="90259"/>
                      <a:pt x="3176" y="97446"/>
                    </a:cubicBezTo>
                    <a:lnTo>
                      <a:pt x="16498" y="89605"/>
                    </a:lnTo>
                    <a:cubicBezTo>
                      <a:pt x="15419" y="84920"/>
                      <a:pt x="14855" y="80133"/>
                      <a:pt x="14823" y="75327"/>
                    </a:cubicBezTo>
                    <a:close/>
                  </a:path>
                </a:pathLst>
              </a:custGeom>
              <a:solidFill>
                <a:srgbClr val="2D5967"/>
              </a:solidFill>
              <a:ln w="6417" cap="flat">
                <a:noFill/>
                <a:prstDash val="solid"/>
                <a:miter/>
              </a:ln>
            </p:spPr>
            <p:txBody>
              <a:bodyPr rtlCol="0" anchor="ctr"/>
              <a:lstStyle/>
              <a:p>
                <a:endParaRPr lang="en-US" sz="810"/>
              </a:p>
            </p:txBody>
          </p:sp>
          <p:sp>
            <p:nvSpPr>
              <p:cNvPr id="843" name="Freeform: Shape 842">
                <a:extLst>
                  <a:ext uri="{FF2B5EF4-FFF2-40B4-BE49-F238E27FC236}">
                    <a16:creationId xmlns:a16="http://schemas.microsoft.com/office/drawing/2014/main" id="{444B6EAA-8329-CBC6-A88E-58040212A692}"/>
                  </a:ext>
                </a:extLst>
              </p:cNvPr>
              <p:cNvSpPr/>
              <p:nvPr/>
            </p:nvSpPr>
            <p:spPr>
              <a:xfrm>
                <a:off x="5486016" y="2875331"/>
                <a:ext cx="112108" cy="31634"/>
              </a:xfrm>
              <a:custGeom>
                <a:avLst/>
                <a:gdLst>
                  <a:gd name="connsiteX0" fmla="*/ 55570 w 112108"/>
                  <a:gd name="connsiteY0" fmla="*/ 17088 h 31634"/>
                  <a:gd name="connsiteX1" fmla="*/ 13052 w 112108"/>
                  <a:gd name="connsiteY1" fmla="*/ 0 h 31634"/>
                  <a:gd name="connsiteX2" fmla="*/ 0 w 112108"/>
                  <a:gd name="connsiteY2" fmla="*/ 7578 h 31634"/>
                  <a:gd name="connsiteX3" fmla="*/ 25552 w 112108"/>
                  <a:gd name="connsiteY3" fmla="*/ 25366 h 31634"/>
                  <a:gd name="connsiteX4" fmla="*/ 56051 w 112108"/>
                  <a:gd name="connsiteY4" fmla="*/ 31635 h 31634"/>
                  <a:gd name="connsiteX5" fmla="*/ 86557 w 112108"/>
                  <a:gd name="connsiteY5" fmla="*/ 25366 h 31634"/>
                  <a:gd name="connsiteX6" fmla="*/ 112109 w 112108"/>
                  <a:gd name="connsiteY6" fmla="*/ 7578 h 31634"/>
                  <a:gd name="connsiteX7" fmla="*/ 98614 w 112108"/>
                  <a:gd name="connsiteY7" fmla="*/ 90 h 31634"/>
                  <a:gd name="connsiteX8" fmla="*/ 55570 w 112108"/>
                  <a:gd name="connsiteY8" fmla="*/ 17088 h 3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08" h="31634">
                    <a:moveTo>
                      <a:pt x="55570" y="17088"/>
                    </a:moveTo>
                    <a:cubicBezTo>
                      <a:pt x="39739" y="16979"/>
                      <a:pt x="24545" y="10870"/>
                      <a:pt x="13052" y="0"/>
                    </a:cubicBezTo>
                    <a:lnTo>
                      <a:pt x="0" y="7578"/>
                    </a:lnTo>
                    <a:cubicBezTo>
                      <a:pt x="7219" y="15176"/>
                      <a:pt x="15914" y="21227"/>
                      <a:pt x="25552" y="25366"/>
                    </a:cubicBezTo>
                    <a:cubicBezTo>
                      <a:pt x="35183" y="29505"/>
                      <a:pt x="45566" y="31635"/>
                      <a:pt x="56051" y="31635"/>
                    </a:cubicBezTo>
                    <a:cubicBezTo>
                      <a:pt x="66543" y="31635"/>
                      <a:pt x="76919" y="29505"/>
                      <a:pt x="86557" y="25366"/>
                    </a:cubicBezTo>
                    <a:cubicBezTo>
                      <a:pt x="96195" y="21227"/>
                      <a:pt x="104890" y="15176"/>
                      <a:pt x="112109" y="7578"/>
                    </a:cubicBezTo>
                    <a:lnTo>
                      <a:pt x="98614" y="90"/>
                    </a:lnTo>
                    <a:cubicBezTo>
                      <a:pt x="86948" y="11018"/>
                      <a:pt x="71560" y="17094"/>
                      <a:pt x="55570" y="17088"/>
                    </a:cubicBezTo>
                    <a:close/>
                  </a:path>
                </a:pathLst>
              </a:custGeom>
              <a:solidFill>
                <a:srgbClr val="2D5967"/>
              </a:solidFill>
              <a:ln w="6417" cap="flat">
                <a:noFill/>
                <a:prstDash val="solid"/>
                <a:miter/>
              </a:ln>
            </p:spPr>
            <p:txBody>
              <a:bodyPr rtlCol="0" anchor="ctr"/>
              <a:lstStyle/>
              <a:p>
                <a:endParaRPr lang="en-US" sz="810"/>
              </a:p>
            </p:txBody>
          </p:sp>
          <p:sp>
            <p:nvSpPr>
              <p:cNvPr id="844" name="Freeform: Shape 843">
                <a:extLst>
                  <a:ext uri="{FF2B5EF4-FFF2-40B4-BE49-F238E27FC236}">
                    <a16:creationId xmlns:a16="http://schemas.microsoft.com/office/drawing/2014/main" id="{29F0E0D1-7FAA-553C-37C9-EF29CE35C708}"/>
                  </a:ext>
                </a:extLst>
              </p:cNvPr>
              <p:cNvSpPr/>
              <p:nvPr/>
            </p:nvSpPr>
            <p:spPr>
              <a:xfrm>
                <a:off x="5446148" y="2723438"/>
                <a:ext cx="190965" cy="165464"/>
              </a:xfrm>
              <a:custGeom>
                <a:avLst/>
                <a:gdLst>
                  <a:gd name="connsiteX0" fmla="*/ 88206 w 190965"/>
                  <a:gd name="connsiteY0" fmla="*/ 59914 h 165464"/>
                  <a:gd name="connsiteX1" fmla="*/ 77272 w 190965"/>
                  <a:gd name="connsiteY1" fmla="*/ 62994 h 165464"/>
                  <a:gd name="connsiteX2" fmla="*/ 54768 w 190965"/>
                  <a:gd name="connsiteY2" fmla="*/ 82752 h 165464"/>
                  <a:gd name="connsiteX3" fmla="*/ 48781 w 190965"/>
                  <a:gd name="connsiteY3" fmla="*/ 112070 h 165464"/>
                  <a:gd name="connsiteX4" fmla="*/ 51604 w 190965"/>
                  <a:gd name="connsiteY4" fmla="*/ 122998 h 165464"/>
                  <a:gd name="connsiteX5" fmla="*/ 0 w 190965"/>
                  <a:gd name="connsiteY5" fmla="*/ 152952 h 165464"/>
                  <a:gd name="connsiteX6" fmla="*/ 7322 w 190965"/>
                  <a:gd name="connsiteY6" fmla="*/ 165465 h 165464"/>
                  <a:gd name="connsiteX7" fmla="*/ 59009 w 190965"/>
                  <a:gd name="connsiteY7" fmla="*/ 135504 h 165464"/>
                  <a:gd name="connsiteX8" fmla="*/ 67300 w 190965"/>
                  <a:gd name="connsiteY8" fmla="*/ 143346 h 165464"/>
                  <a:gd name="connsiteX9" fmla="*/ 95483 w 190965"/>
                  <a:gd name="connsiteY9" fmla="*/ 152592 h 165464"/>
                  <a:gd name="connsiteX10" fmla="*/ 123666 w 190965"/>
                  <a:gd name="connsiteY10" fmla="*/ 143346 h 165464"/>
                  <a:gd name="connsiteX11" fmla="*/ 131956 w 190965"/>
                  <a:gd name="connsiteY11" fmla="*/ 135504 h 165464"/>
                  <a:gd name="connsiteX12" fmla="*/ 183644 w 190965"/>
                  <a:gd name="connsiteY12" fmla="*/ 165465 h 165464"/>
                  <a:gd name="connsiteX13" fmla="*/ 190965 w 190965"/>
                  <a:gd name="connsiteY13" fmla="*/ 152952 h 165464"/>
                  <a:gd name="connsiteX14" fmla="*/ 139278 w 190965"/>
                  <a:gd name="connsiteY14" fmla="*/ 122998 h 165464"/>
                  <a:gd name="connsiteX15" fmla="*/ 142185 w 190965"/>
                  <a:gd name="connsiteY15" fmla="*/ 112070 h 165464"/>
                  <a:gd name="connsiteX16" fmla="*/ 136197 w 190965"/>
                  <a:gd name="connsiteY16" fmla="*/ 82752 h 165464"/>
                  <a:gd name="connsiteX17" fmla="*/ 113700 w 190965"/>
                  <a:gd name="connsiteY17" fmla="*/ 62994 h 165464"/>
                  <a:gd name="connsiteX18" fmla="*/ 102759 w 190965"/>
                  <a:gd name="connsiteY18" fmla="*/ 59914 h 165464"/>
                  <a:gd name="connsiteX19" fmla="*/ 102759 w 190965"/>
                  <a:gd name="connsiteY19" fmla="*/ 0 h 165464"/>
                  <a:gd name="connsiteX20" fmla="*/ 95438 w 190965"/>
                  <a:gd name="connsiteY20" fmla="*/ 0 h 165464"/>
                  <a:gd name="connsiteX21" fmla="*/ 88206 w 190965"/>
                  <a:gd name="connsiteY21" fmla="*/ 0 h 165464"/>
                  <a:gd name="connsiteX22" fmla="*/ 88206 w 190965"/>
                  <a:gd name="connsiteY22" fmla="*/ 59914 h 165464"/>
                  <a:gd name="connsiteX23" fmla="*/ 127984 w 190965"/>
                  <a:gd name="connsiteY23" fmla="*/ 105993 h 165464"/>
                  <a:gd name="connsiteX24" fmla="*/ 122716 w 190965"/>
                  <a:gd name="connsiteY24" fmla="*/ 124172 h 165464"/>
                  <a:gd name="connsiteX25" fmla="*/ 108201 w 190965"/>
                  <a:gd name="connsiteY25" fmla="*/ 136339 h 165464"/>
                  <a:gd name="connsiteX26" fmla="*/ 89361 w 190965"/>
                  <a:gd name="connsiteY26" fmla="*/ 138373 h 165464"/>
                  <a:gd name="connsiteX27" fmla="*/ 72587 w 190965"/>
                  <a:gd name="connsiteY27" fmla="*/ 129575 h 165464"/>
                  <a:gd name="connsiteX28" fmla="*/ 63552 w 190965"/>
                  <a:gd name="connsiteY28" fmla="*/ 112936 h 165464"/>
                  <a:gd name="connsiteX29" fmla="*/ 65330 w 190965"/>
                  <a:gd name="connsiteY29" fmla="*/ 94097 h 165464"/>
                  <a:gd name="connsiteX30" fmla="*/ 77310 w 190965"/>
                  <a:gd name="connsiteY30" fmla="*/ 79434 h 165464"/>
                  <a:gd name="connsiteX31" fmla="*/ 95438 w 190965"/>
                  <a:gd name="connsiteY31" fmla="*/ 73922 h 165464"/>
                  <a:gd name="connsiteX32" fmla="*/ 107835 w 190965"/>
                  <a:gd name="connsiteY32" fmla="*/ 76283 h 165464"/>
                  <a:gd name="connsiteX33" fmla="*/ 118378 w 190965"/>
                  <a:gd name="connsiteY33" fmla="*/ 83214 h 165464"/>
                  <a:gd name="connsiteX34" fmla="*/ 125456 w 190965"/>
                  <a:gd name="connsiteY34" fmla="*/ 93648 h 165464"/>
                  <a:gd name="connsiteX35" fmla="*/ 127984 w 190965"/>
                  <a:gd name="connsiteY35" fmla="*/ 105993 h 16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965" h="165464">
                    <a:moveTo>
                      <a:pt x="88206" y="59914"/>
                    </a:moveTo>
                    <a:cubicBezTo>
                      <a:pt x="84458" y="60524"/>
                      <a:pt x="80788" y="61557"/>
                      <a:pt x="77272" y="62994"/>
                    </a:cubicBezTo>
                    <a:cubicBezTo>
                      <a:pt x="67813" y="66953"/>
                      <a:pt x="59908" y="73890"/>
                      <a:pt x="54768" y="82752"/>
                    </a:cubicBezTo>
                    <a:cubicBezTo>
                      <a:pt x="49622" y="91613"/>
                      <a:pt x="47523" y="101906"/>
                      <a:pt x="48781" y="112070"/>
                    </a:cubicBezTo>
                    <a:cubicBezTo>
                      <a:pt x="49300" y="115805"/>
                      <a:pt x="50250" y="119475"/>
                      <a:pt x="51604" y="122998"/>
                    </a:cubicBezTo>
                    <a:lnTo>
                      <a:pt x="0" y="152952"/>
                    </a:lnTo>
                    <a:cubicBezTo>
                      <a:pt x="2169" y="157277"/>
                      <a:pt x="4614" y="161454"/>
                      <a:pt x="7322" y="165465"/>
                    </a:cubicBezTo>
                    <a:lnTo>
                      <a:pt x="59009" y="135504"/>
                    </a:lnTo>
                    <a:cubicBezTo>
                      <a:pt x="61467" y="138431"/>
                      <a:pt x="64246" y="141061"/>
                      <a:pt x="67300" y="143346"/>
                    </a:cubicBezTo>
                    <a:cubicBezTo>
                      <a:pt x="75468" y="149352"/>
                      <a:pt x="85344" y="152592"/>
                      <a:pt x="95483" y="152592"/>
                    </a:cubicBezTo>
                    <a:cubicBezTo>
                      <a:pt x="105621" y="152592"/>
                      <a:pt x="115497" y="149352"/>
                      <a:pt x="123666" y="143346"/>
                    </a:cubicBezTo>
                    <a:cubicBezTo>
                      <a:pt x="126720" y="141061"/>
                      <a:pt x="129498" y="138431"/>
                      <a:pt x="131956" y="135504"/>
                    </a:cubicBezTo>
                    <a:lnTo>
                      <a:pt x="183644" y="165465"/>
                    </a:lnTo>
                    <a:cubicBezTo>
                      <a:pt x="186358" y="161454"/>
                      <a:pt x="188803" y="157277"/>
                      <a:pt x="190965" y="152952"/>
                    </a:cubicBezTo>
                    <a:lnTo>
                      <a:pt x="139278" y="122998"/>
                    </a:lnTo>
                    <a:cubicBezTo>
                      <a:pt x="140696" y="119488"/>
                      <a:pt x="141677" y="115818"/>
                      <a:pt x="142185" y="112070"/>
                    </a:cubicBezTo>
                    <a:cubicBezTo>
                      <a:pt x="143448" y="101906"/>
                      <a:pt x="141344" y="91613"/>
                      <a:pt x="136197" y="82752"/>
                    </a:cubicBezTo>
                    <a:cubicBezTo>
                      <a:pt x="131058" y="73890"/>
                      <a:pt x="123152" y="66953"/>
                      <a:pt x="113700" y="62994"/>
                    </a:cubicBezTo>
                    <a:cubicBezTo>
                      <a:pt x="110177" y="61557"/>
                      <a:pt x="106513" y="60524"/>
                      <a:pt x="102759" y="59914"/>
                    </a:cubicBezTo>
                    <a:lnTo>
                      <a:pt x="102759" y="0"/>
                    </a:lnTo>
                    <a:cubicBezTo>
                      <a:pt x="100379" y="0"/>
                      <a:pt x="97908" y="0"/>
                      <a:pt x="95438" y="0"/>
                    </a:cubicBezTo>
                    <a:cubicBezTo>
                      <a:pt x="92967" y="0"/>
                      <a:pt x="90587" y="0"/>
                      <a:pt x="88206" y="0"/>
                    </a:cubicBezTo>
                    <a:lnTo>
                      <a:pt x="88206" y="59914"/>
                    </a:lnTo>
                    <a:close/>
                    <a:moveTo>
                      <a:pt x="127984" y="105993"/>
                    </a:moveTo>
                    <a:cubicBezTo>
                      <a:pt x="128074" y="112442"/>
                      <a:pt x="126239" y="118769"/>
                      <a:pt x="122716" y="124172"/>
                    </a:cubicBezTo>
                    <a:cubicBezTo>
                      <a:pt x="119193" y="129575"/>
                      <a:pt x="114143" y="133810"/>
                      <a:pt x="108201" y="136339"/>
                    </a:cubicBezTo>
                    <a:cubicBezTo>
                      <a:pt x="102265" y="138867"/>
                      <a:pt x="95707" y="139573"/>
                      <a:pt x="89361" y="138373"/>
                    </a:cubicBezTo>
                    <a:cubicBezTo>
                      <a:pt x="83021" y="137166"/>
                      <a:pt x="77182" y="134106"/>
                      <a:pt x="72587" y="129575"/>
                    </a:cubicBezTo>
                    <a:cubicBezTo>
                      <a:pt x="67987" y="125051"/>
                      <a:pt x="64842" y="119257"/>
                      <a:pt x="63552" y="112936"/>
                    </a:cubicBezTo>
                    <a:cubicBezTo>
                      <a:pt x="62263" y="106622"/>
                      <a:pt x="62879" y="100064"/>
                      <a:pt x="65330" y="94097"/>
                    </a:cubicBezTo>
                    <a:cubicBezTo>
                      <a:pt x="67781" y="88129"/>
                      <a:pt x="71952" y="83027"/>
                      <a:pt x="77310" y="79434"/>
                    </a:cubicBezTo>
                    <a:cubicBezTo>
                      <a:pt x="82675" y="75841"/>
                      <a:pt x="88982" y="73922"/>
                      <a:pt x="95438" y="73922"/>
                    </a:cubicBezTo>
                    <a:cubicBezTo>
                      <a:pt x="99686" y="73890"/>
                      <a:pt x="103895" y="74692"/>
                      <a:pt x="107835" y="76283"/>
                    </a:cubicBezTo>
                    <a:cubicBezTo>
                      <a:pt x="111769" y="77875"/>
                      <a:pt x="115349" y="80230"/>
                      <a:pt x="118378" y="83214"/>
                    </a:cubicBezTo>
                    <a:cubicBezTo>
                      <a:pt x="121400" y="86191"/>
                      <a:pt x="123807" y="89733"/>
                      <a:pt x="125456" y="93648"/>
                    </a:cubicBezTo>
                    <a:cubicBezTo>
                      <a:pt x="127105" y="97555"/>
                      <a:pt x="127965" y="101752"/>
                      <a:pt x="127984" y="105993"/>
                    </a:cubicBezTo>
                    <a:close/>
                  </a:path>
                </a:pathLst>
              </a:custGeom>
              <a:solidFill>
                <a:srgbClr val="2D5967"/>
              </a:solidFill>
              <a:ln w="6417" cap="flat">
                <a:noFill/>
                <a:prstDash val="solid"/>
                <a:miter/>
              </a:ln>
            </p:spPr>
            <p:txBody>
              <a:bodyPr rtlCol="0" anchor="ctr"/>
              <a:lstStyle/>
              <a:p>
                <a:endParaRPr lang="en-US" sz="810"/>
              </a:p>
            </p:txBody>
          </p:sp>
          <p:sp>
            <p:nvSpPr>
              <p:cNvPr id="845" name="Freeform: Shape 844">
                <a:extLst>
                  <a:ext uri="{FF2B5EF4-FFF2-40B4-BE49-F238E27FC236}">
                    <a16:creationId xmlns:a16="http://schemas.microsoft.com/office/drawing/2014/main" id="{76A31141-F65A-9776-0616-ADA160E754D7}"/>
                  </a:ext>
                </a:extLst>
              </p:cNvPr>
              <p:cNvSpPr/>
              <p:nvPr/>
            </p:nvSpPr>
            <p:spPr>
              <a:xfrm>
                <a:off x="5521392" y="2809424"/>
                <a:ext cx="40393" cy="40002"/>
              </a:xfrm>
              <a:custGeom>
                <a:avLst/>
                <a:gdLst>
                  <a:gd name="connsiteX0" fmla="*/ 20194 w 40393"/>
                  <a:gd name="connsiteY0" fmla="*/ 40002 h 40002"/>
                  <a:gd name="connsiteX1" fmla="*/ 40394 w 40393"/>
                  <a:gd name="connsiteY1" fmla="*/ 20001 h 40002"/>
                  <a:gd name="connsiteX2" fmla="*/ 20194 w 40393"/>
                  <a:gd name="connsiteY2" fmla="*/ 0 h 40002"/>
                  <a:gd name="connsiteX3" fmla="*/ 0 w 40393"/>
                  <a:gd name="connsiteY3" fmla="*/ 20001 h 40002"/>
                  <a:gd name="connsiteX4" fmla="*/ 20194 w 40393"/>
                  <a:gd name="connsiteY4" fmla="*/ 40002 h 40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93" h="40002">
                    <a:moveTo>
                      <a:pt x="20194" y="40002"/>
                    </a:moveTo>
                    <a:cubicBezTo>
                      <a:pt x="31353" y="40002"/>
                      <a:pt x="40394" y="31045"/>
                      <a:pt x="40394" y="20001"/>
                    </a:cubicBezTo>
                    <a:cubicBezTo>
                      <a:pt x="40394" y="8958"/>
                      <a:pt x="31353" y="0"/>
                      <a:pt x="20194" y="0"/>
                    </a:cubicBezTo>
                    <a:cubicBezTo>
                      <a:pt x="9041" y="0"/>
                      <a:pt x="0" y="8958"/>
                      <a:pt x="0" y="20001"/>
                    </a:cubicBezTo>
                    <a:cubicBezTo>
                      <a:pt x="0" y="31045"/>
                      <a:pt x="9041" y="40002"/>
                      <a:pt x="20194" y="40002"/>
                    </a:cubicBezTo>
                    <a:close/>
                  </a:path>
                </a:pathLst>
              </a:custGeom>
              <a:solidFill>
                <a:srgbClr val="2D5967"/>
              </a:solidFill>
              <a:ln w="6417" cap="flat">
                <a:noFill/>
                <a:prstDash val="solid"/>
                <a:miter/>
              </a:ln>
            </p:spPr>
            <p:txBody>
              <a:bodyPr rtlCol="0" anchor="ctr"/>
              <a:lstStyle/>
              <a:p>
                <a:endParaRPr lang="en-US" sz="810"/>
              </a:p>
            </p:txBody>
          </p:sp>
        </p:grpSp>
        <p:sp>
          <p:nvSpPr>
            <p:cNvPr id="846" name="TextBox 845">
              <a:extLst>
                <a:ext uri="{FF2B5EF4-FFF2-40B4-BE49-F238E27FC236}">
                  <a16:creationId xmlns:a16="http://schemas.microsoft.com/office/drawing/2014/main" id="{FAAF196F-29C4-EB17-5590-20263B67D2F1}"/>
                </a:ext>
              </a:extLst>
            </p:cNvPr>
            <p:cNvSpPr txBox="1"/>
            <p:nvPr/>
          </p:nvSpPr>
          <p:spPr>
            <a:xfrm>
              <a:off x="5331781" y="2979438"/>
              <a:ext cx="42992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Vault</a:t>
              </a:r>
            </a:p>
          </p:txBody>
        </p:sp>
      </p:grpSp>
      <p:grpSp>
        <p:nvGrpSpPr>
          <p:cNvPr id="847" name="Graphic 3">
            <a:extLst>
              <a:ext uri="{FF2B5EF4-FFF2-40B4-BE49-F238E27FC236}">
                <a16:creationId xmlns:a16="http://schemas.microsoft.com/office/drawing/2014/main" id="{FC657C3C-A59E-20CF-66C6-4398525CA916}"/>
              </a:ext>
            </a:extLst>
          </p:cNvPr>
          <p:cNvGrpSpPr/>
          <p:nvPr/>
        </p:nvGrpSpPr>
        <p:grpSpPr>
          <a:xfrm>
            <a:off x="5916714" y="2526056"/>
            <a:ext cx="537327" cy="561508"/>
            <a:chOff x="5916714" y="2634912"/>
            <a:chExt cx="537327" cy="561508"/>
          </a:xfrm>
        </p:grpSpPr>
        <p:grpSp>
          <p:nvGrpSpPr>
            <p:cNvPr id="848" name="Graphic 3">
              <a:extLst>
                <a:ext uri="{FF2B5EF4-FFF2-40B4-BE49-F238E27FC236}">
                  <a16:creationId xmlns:a16="http://schemas.microsoft.com/office/drawing/2014/main" id="{4F3BF647-9643-159F-1664-B2B4E1299A49}"/>
                </a:ext>
              </a:extLst>
            </p:cNvPr>
            <p:cNvGrpSpPr/>
            <p:nvPr/>
          </p:nvGrpSpPr>
          <p:grpSpPr>
            <a:xfrm>
              <a:off x="6060330" y="2634912"/>
              <a:ext cx="247022" cy="385010"/>
              <a:chOff x="6060330" y="2634912"/>
              <a:chExt cx="247022" cy="385010"/>
            </a:xfrm>
          </p:grpSpPr>
          <p:grpSp>
            <p:nvGrpSpPr>
              <p:cNvPr id="849" name="Graphic 3">
                <a:extLst>
                  <a:ext uri="{FF2B5EF4-FFF2-40B4-BE49-F238E27FC236}">
                    <a16:creationId xmlns:a16="http://schemas.microsoft.com/office/drawing/2014/main" id="{57FD91FF-70AA-10D5-BD64-1482CECE2B1A}"/>
                  </a:ext>
                </a:extLst>
              </p:cNvPr>
              <p:cNvGrpSpPr/>
              <p:nvPr/>
            </p:nvGrpSpPr>
            <p:grpSpPr>
              <a:xfrm>
                <a:off x="6060330" y="2634912"/>
                <a:ext cx="247022" cy="385010"/>
                <a:chOff x="6060330" y="2634912"/>
                <a:chExt cx="247022" cy="385010"/>
              </a:xfrm>
            </p:grpSpPr>
            <p:grpSp>
              <p:nvGrpSpPr>
                <p:cNvPr id="850" name="Graphic 3">
                  <a:extLst>
                    <a:ext uri="{FF2B5EF4-FFF2-40B4-BE49-F238E27FC236}">
                      <a16:creationId xmlns:a16="http://schemas.microsoft.com/office/drawing/2014/main" id="{F0E1279B-7BE1-14CC-67A3-797BE8A7476F}"/>
                    </a:ext>
                  </a:extLst>
                </p:cNvPr>
                <p:cNvGrpSpPr/>
                <p:nvPr/>
              </p:nvGrpSpPr>
              <p:grpSpPr>
                <a:xfrm>
                  <a:off x="6060330" y="2634912"/>
                  <a:ext cx="247022" cy="385010"/>
                  <a:chOff x="6060330" y="2634912"/>
                  <a:chExt cx="247022" cy="385010"/>
                </a:xfrm>
                <a:solidFill>
                  <a:srgbClr val="FFFFFF"/>
                </a:solidFill>
              </p:grpSpPr>
              <p:sp>
                <p:nvSpPr>
                  <p:cNvPr id="851" name="Freeform: Shape 850">
                    <a:extLst>
                      <a:ext uri="{FF2B5EF4-FFF2-40B4-BE49-F238E27FC236}">
                        <a16:creationId xmlns:a16="http://schemas.microsoft.com/office/drawing/2014/main" id="{5D467584-4A98-940B-212B-6EB27786BC4C}"/>
                      </a:ext>
                    </a:extLst>
                  </p:cNvPr>
                  <p:cNvSpPr/>
                  <p:nvPr/>
                </p:nvSpPr>
                <p:spPr>
                  <a:xfrm>
                    <a:off x="6064918" y="2639493"/>
                    <a:ext cx="237902" cy="375847"/>
                  </a:xfrm>
                  <a:custGeom>
                    <a:avLst/>
                    <a:gdLst>
                      <a:gd name="connsiteX0" fmla="*/ 183657 w 237902"/>
                      <a:gd name="connsiteY0" fmla="*/ 375847 h 375847"/>
                      <a:gd name="connsiteX1" fmla="*/ 149711 w 237902"/>
                      <a:gd name="connsiteY1" fmla="*/ 363931 h 375847"/>
                      <a:gd name="connsiteX2" fmla="*/ 0 w 237902"/>
                      <a:gd name="connsiteY2" fmla="*/ 363931 h 375847"/>
                      <a:gd name="connsiteX3" fmla="*/ 0 w 237902"/>
                      <a:gd name="connsiteY3" fmla="*/ 302509 h 375847"/>
                      <a:gd name="connsiteX4" fmla="*/ 16536 w 237902"/>
                      <a:gd name="connsiteY4" fmla="*/ 302509 h 375847"/>
                      <a:gd name="connsiteX5" fmla="*/ 22042 w 237902"/>
                      <a:gd name="connsiteY5" fmla="*/ 178754 h 375847"/>
                      <a:gd name="connsiteX6" fmla="*/ 5512 w 237902"/>
                      <a:gd name="connsiteY6" fmla="*/ 158592 h 375847"/>
                      <a:gd name="connsiteX7" fmla="*/ 5512 w 237902"/>
                      <a:gd name="connsiteY7" fmla="*/ 80673 h 375847"/>
                      <a:gd name="connsiteX8" fmla="*/ 63340 w 237902"/>
                      <a:gd name="connsiteY8" fmla="*/ 80673 h 375847"/>
                      <a:gd name="connsiteX9" fmla="*/ 63340 w 237902"/>
                      <a:gd name="connsiteY9" fmla="*/ 108169 h 375847"/>
                      <a:gd name="connsiteX10" fmla="*/ 73479 w 237902"/>
                      <a:gd name="connsiteY10" fmla="*/ 108169 h 375847"/>
                      <a:gd name="connsiteX11" fmla="*/ 73479 w 237902"/>
                      <a:gd name="connsiteY11" fmla="*/ 80673 h 375847"/>
                      <a:gd name="connsiteX12" fmla="*/ 90933 w 237902"/>
                      <a:gd name="connsiteY12" fmla="*/ 80673 h 375847"/>
                      <a:gd name="connsiteX13" fmla="*/ 90933 w 237902"/>
                      <a:gd name="connsiteY13" fmla="*/ 0 h 375847"/>
                      <a:gd name="connsiteX14" fmla="*/ 146952 w 237902"/>
                      <a:gd name="connsiteY14" fmla="*/ 0 h 375847"/>
                      <a:gd name="connsiteX15" fmla="*/ 166203 w 237902"/>
                      <a:gd name="connsiteY15" fmla="*/ 15587 h 375847"/>
                      <a:gd name="connsiteX16" fmla="*/ 224981 w 237902"/>
                      <a:gd name="connsiteY16" fmla="*/ 15587 h 375847"/>
                      <a:gd name="connsiteX17" fmla="*/ 206629 w 237902"/>
                      <a:gd name="connsiteY17" fmla="*/ 46753 h 375847"/>
                      <a:gd name="connsiteX18" fmla="*/ 224981 w 237902"/>
                      <a:gd name="connsiteY18" fmla="*/ 77002 h 375847"/>
                      <a:gd name="connsiteX19" fmla="*/ 163508 w 237902"/>
                      <a:gd name="connsiteY19" fmla="*/ 77002 h 375847"/>
                      <a:gd name="connsiteX20" fmla="*/ 144193 w 237902"/>
                      <a:gd name="connsiteY20" fmla="*/ 62339 h 375847"/>
                      <a:gd name="connsiteX21" fmla="*/ 143294 w 237902"/>
                      <a:gd name="connsiteY21" fmla="*/ 62339 h 375847"/>
                      <a:gd name="connsiteX22" fmla="*/ 143294 w 237902"/>
                      <a:gd name="connsiteY22" fmla="*/ 61422 h 375847"/>
                      <a:gd name="connsiteX23" fmla="*/ 113905 w 237902"/>
                      <a:gd name="connsiteY23" fmla="*/ 61422 h 375847"/>
                      <a:gd name="connsiteX24" fmla="*/ 113905 w 237902"/>
                      <a:gd name="connsiteY24" fmla="*/ 79755 h 375847"/>
                      <a:gd name="connsiteX25" fmla="*/ 131359 w 237902"/>
                      <a:gd name="connsiteY25" fmla="*/ 79755 h 375847"/>
                      <a:gd name="connsiteX26" fmla="*/ 131359 w 237902"/>
                      <a:gd name="connsiteY26" fmla="*/ 107257 h 375847"/>
                      <a:gd name="connsiteX27" fmla="*/ 141434 w 237902"/>
                      <a:gd name="connsiteY27" fmla="*/ 107257 h 375847"/>
                      <a:gd name="connsiteX28" fmla="*/ 141434 w 237902"/>
                      <a:gd name="connsiteY28" fmla="*/ 79755 h 375847"/>
                      <a:gd name="connsiteX29" fmla="*/ 199313 w 237902"/>
                      <a:gd name="connsiteY29" fmla="*/ 79755 h 375847"/>
                      <a:gd name="connsiteX30" fmla="*/ 199313 w 237902"/>
                      <a:gd name="connsiteY30" fmla="*/ 157675 h 375847"/>
                      <a:gd name="connsiteX31" fmla="*/ 182758 w 237902"/>
                      <a:gd name="connsiteY31" fmla="*/ 177843 h 375847"/>
                      <a:gd name="connsiteX32" fmla="*/ 186415 w 237902"/>
                      <a:gd name="connsiteY32" fmla="*/ 266761 h 375847"/>
                      <a:gd name="connsiteX33" fmla="*/ 237879 w 237902"/>
                      <a:gd name="connsiteY33" fmla="*/ 320842 h 375847"/>
                      <a:gd name="connsiteX34" fmla="*/ 183657 w 237902"/>
                      <a:gd name="connsiteY34" fmla="*/ 375847 h 37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7902" h="375847">
                        <a:moveTo>
                          <a:pt x="183657" y="375847"/>
                        </a:moveTo>
                        <a:cubicBezTo>
                          <a:pt x="170823" y="375847"/>
                          <a:pt x="158887" y="371259"/>
                          <a:pt x="149711" y="363931"/>
                        </a:cubicBezTo>
                        <a:lnTo>
                          <a:pt x="0" y="363931"/>
                        </a:lnTo>
                        <a:lnTo>
                          <a:pt x="0" y="302509"/>
                        </a:lnTo>
                        <a:lnTo>
                          <a:pt x="16536" y="302509"/>
                        </a:lnTo>
                        <a:lnTo>
                          <a:pt x="22042" y="178754"/>
                        </a:lnTo>
                        <a:cubicBezTo>
                          <a:pt x="12859" y="176925"/>
                          <a:pt x="5512" y="168673"/>
                          <a:pt x="5512" y="158592"/>
                        </a:cubicBezTo>
                        <a:lnTo>
                          <a:pt x="5512" y="80673"/>
                        </a:lnTo>
                        <a:lnTo>
                          <a:pt x="63340" y="80673"/>
                        </a:lnTo>
                        <a:lnTo>
                          <a:pt x="63340" y="108169"/>
                        </a:lnTo>
                        <a:lnTo>
                          <a:pt x="73479" y="108169"/>
                        </a:lnTo>
                        <a:lnTo>
                          <a:pt x="73479" y="80673"/>
                        </a:lnTo>
                        <a:lnTo>
                          <a:pt x="90933" y="80673"/>
                        </a:lnTo>
                        <a:lnTo>
                          <a:pt x="90933" y="0"/>
                        </a:lnTo>
                        <a:lnTo>
                          <a:pt x="146952" y="0"/>
                        </a:lnTo>
                        <a:cubicBezTo>
                          <a:pt x="156128" y="0"/>
                          <a:pt x="164406" y="6417"/>
                          <a:pt x="166203" y="15587"/>
                        </a:cubicBezTo>
                        <a:lnTo>
                          <a:pt x="224981" y="15587"/>
                        </a:lnTo>
                        <a:lnTo>
                          <a:pt x="206629" y="46753"/>
                        </a:lnTo>
                        <a:lnTo>
                          <a:pt x="224981" y="77002"/>
                        </a:lnTo>
                        <a:lnTo>
                          <a:pt x="163508" y="77002"/>
                        </a:lnTo>
                        <a:cubicBezTo>
                          <a:pt x="154267" y="77002"/>
                          <a:pt x="146952" y="70585"/>
                          <a:pt x="144193" y="62339"/>
                        </a:cubicBezTo>
                        <a:lnTo>
                          <a:pt x="143294" y="62339"/>
                        </a:lnTo>
                        <a:lnTo>
                          <a:pt x="143294" y="61422"/>
                        </a:lnTo>
                        <a:lnTo>
                          <a:pt x="113905" y="61422"/>
                        </a:lnTo>
                        <a:lnTo>
                          <a:pt x="113905" y="79755"/>
                        </a:lnTo>
                        <a:lnTo>
                          <a:pt x="131359" y="79755"/>
                        </a:lnTo>
                        <a:lnTo>
                          <a:pt x="131359" y="107257"/>
                        </a:lnTo>
                        <a:lnTo>
                          <a:pt x="141434" y="107257"/>
                        </a:lnTo>
                        <a:lnTo>
                          <a:pt x="141434" y="79755"/>
                        </a:lnTo>
                        <a:lnTo>
                          <a:pt x="199313" y="79755"/>
                        </a:lnTo>
                        <a:lnTo>
                          <a:pt x="199313" y="157675"/>
                        </a:lnTo>
                        <a:cubicBezTo>
                          <a:pt x="199313" y="167755"/>
                          <a:pt x="191934" y="176008"/>
                          <a:pt x="182758" y="177843"/>
                        </a:cubicBezTo>
                        <a:lnTo>
                          <a:pt x="186415" y="266761"/>
                        </a:lnTo>
                        <a:cubicBezTo>
                          <a:pt x="214907" y="268590"/>
                          <a:pt x="237879" y="292428"/>
                          <a:pt x="237879" y="320842"/>
                        </a:cubicBezTo>
                        <a:cubicBezTo>
                          <a:pt x="238777" y="351097"/>
                          <a:pt x="214008" y="375847"/>
                          <a:pt x="183657" y="375847"/>
                        </a:cubicBezTo>
                        <a:close/>
                      </a:path>
                    </a:pathLst>
                  </a:custGeom>
                  <a:solidFill>
                    <a:srgbClr val="FFFFFF"/>
                  </a:solidFill>
                  <a:ln w="6417" cap="flat">
                    <a:noFill/>
                    <a:prstDash val="solid"/>
                    <a:miter/>
                  </a:ln>
                </p:spPr>
                <p:txBody>
                  <a:bodyPr rtlCol="0" anchor="ctr"/>
                  <a:lstStyle/>
                  <a:p>
                    <a:endParaRPr lang="en-US" sz="810"/>
                  </a:p>
                </p:txBody>
              </p:sp>
              <p:sp>
                <p:nvSpPr>
                  <p:cNvPr id="852" name="Freeform: Shape 851">
                    <a:extLst>
                      <a:ext uri="{FF2B5EF4-FFF2-40B4-BE49-F238E27FC236}">
                        <a16:creationId xmlns:a16="http://schemas.microsoft.com/office/drawing/2014/main" id="{1F163122-AB64-84A8-979A-7CD4373F65B9}"/>
                      </a:ext>
                    </a:extLst>
                  </p:cNvPr>
                  <p:cNvSpPr/>
                  <p:nvPr/>
                </p:nvSpPr>
                <p:spPr>
                  <a:xfrm>
                    <a:off x="6060330" y="2634912"/>
                    <a:ext cx="247022" cy="385010"/>
                  </a:xfrm>
                  <a:custGeom>
                    <a:avLst/>
                    <a:gdLst>
                      <a:gd name="connsiteX0" fmla="*/ 151540 w 247022"/>
                      <a:gd name="connsiteY0" fmla="*/ 9170 h 385010"/>
                      <a:gd name="connsiteX1" fmla="*/ 167133 w 247022"/>
                      <a:gd name="connsiteY1" fmla="*/ 24750 h 385010"/>
                      <a:gd name="connsiteX2" fmla="*/ 221355 w 247022"/>
                      <a:gd name="connsiteY2" fmla="*/ 24750 h 385010"/>
                      <a:gd name="connsiteX3" fmla="*/ 205698 w 247022"/>
                      <a:gd name="connsiteY3" fmla="*/ 51335 h 385010"/>
                      <a:gd name="connsiteX4" fmla="*/ 221355 w 247022"/>
                      <a:gd name="connsiteY4" fmla="*/ 77002 h 385010"/>
                      <a:gd name="connsiteX5" fmla="*/ 168096 w 247022"/>
                      <a:gd name="connsiteY5" fmla="*/ 77002 h 385010"/>
                      <a:gd name="connsiteX6" fmla="*/ 152439 w 247022"/>
                      <a:gd name="connsiteY6" fmla="*/ 62333 h 385010"/>
                      <a:gd name="connsiteX7" fmla="*/ 151540 w 247022"/>
                      <a:gd name="connsiteY7" fmla="*/ 61416 h 385010"/>
                      <a:gd name="connsiteX8" fmla="*/ 113873 w 247022"/>
                      <a:gd name="connsiteY8" fmla="*/ 61416 h 385010"/>
                      <a:gd name="connsiteX9" fmla="*/ 113873 w 247022"/>
                      <a:gd name="connsiteY9" fmla="*/ 88918 h 385010"/>
                      <a:gd name="connsiteX10" fmla="*/ 131327 w 247022"/>
                      <a:gd name="connsiteY10" fmla="*/ 88918 h 385010"/>
                      <a:gd name="connsiteX11" fmla="*/ 131327 w 247022"/>
                      <a:gd name="connsiteY11" fmla="*/ 116421 h 385010"/>
                      <a:gd name="connsiteX12" fmla="*/ 150642 w 247022"/>
                      <a:gd name="connsiteY12" fmla="*/ 116421 h 385010"/>
                      <a:gd name="connsiteX13" fmla="*/ 150642 w 247022"/>
                      <a:gd name="connsiteY13" fmla="*/ 88918 h 385010"/>
                      <a:gd name="connsiteX14" fmla="*/ 199282 w 247022"/>
                      <a:gd name="connsiteY14" fmla="*/ 88918 h 385010"/>
                      <a:gd name="connsiteX15" fmla="*/ 199282 w 247022"/>
                      <a:gd name="connsiteY15" fmla="*/ 162256 h 385010"/>
                      <a:gd name="connsiteX16" fmla="*/ 183689 w 247022"/>
                      <a:gd name="connsiteY16" fmla="*/ 177836 h 385010"/>
                      <a:gd name="connsiteX17" fmla="*/ 181828 w 247022"/>
                      <a:gd name="connsiteY17" fmla="*/ 177836 h 385010"/>
                      <a:gd name="connsiteX18" fmla="*/ 185485 w 247022"/>
                      <a:gd name="connsiteY18" fmla="*/ 275924 h 385010"/>
                      <a:gd name="connsiteX19" fmla="*/ 187346 w 247022"/>
                      <a:gd name="connsiteY19" fmla="*/ 275924 h 385010"/>
                      <a:gd name="connsiteX20" fmla="*/ 236948 w 247022"/>
                      <a:gd name="connsiteY20" fmla="*/ 325424 h 385010"/>
                      <a:gd name="connsiteX21" fmla="*/ 188245 w 247022"/>
                      <a:gd name="connsiteY21" fmla="*/ 375841 h 385010"/>
                      <a:gd name="connsiteX22" fmla="*/ 155198 w 247022"/>
                      <a:gd name="connsiteY22" fmla="*/ 363925 h 385010"/>
                      <a:gd name="connsiteX23" fmla="*/ 9183 w 247022"/>
                      <a:gd name="connsiteY23" fmla="*/ 363925 h 385010"/>
                      <a:gd name="connsiteX24" fmla="*/ 9183 w 247022"/>
                      <a:gd name="connsiteY24" fmla="*/ 311673 h 385010"/>
                      <a:gd name="connsiteX25" fmla="*/ 25712 w 247022"/>
                      <a:gd name="connsiteY25" fmla="*/ 311673 h 385010"/>
                      <a:gd name="connsiteX26" fmla="*/ 32123 w 247022"/>
                      <a:gd name="connsiteY26" fmla="*/ 178754 h 385010"/>
                      <a:gd name="connsiteX27" fmla="*/ 30326 w 247022"/>
                      <a:gd name="connsiteY27" fmla="*/ 178754 h 385010"/>
                      <a:gd name="connsiteX28" fmla="*/ 14695 w 247022"/>
                      <a:gd name="connsiteY28" fmla="*/ 163174 h 385010"/>
                      <a:gd name="connsiteX29" fmla="*/ 14695 w 247022"/>
                      <a:gd name="connsiteY29" fmla="*/ 89836 h 385010"/>
                      <a:gd name="connsiteX30" fmla="*/ 63373 w 247022"/>
                      <a:gd name="connsiteY30" fmla="*/ 89836 h 385010"/>
                      <a:gd name="connsiteX31" fmla="*/ 63373 w 247022"/>
                      <a:gd name="connsiteY31" fmla="*/ 117338 h 385010"/>
                      <a:gd name="connsiteX32" fmla="*/ 82687 w 247022"/>
                      <a:gd name="connsiteY32" fmla="*/ 117338 h 385010"/>
                      <a:gd name="connsiteX33" fmla="*/ 82687 w 247022"/>
                      <a:gd name="connsiteY33" fmla="*/ 89836 h 385010"/>
                      <a:gd name="connsiteX34" fmla="*/ 100077 w 247022"/>
                      <a:gd name="connsiteY34" fmla="*/ 89836 h 385010"/>
                      <a:gd name="connsiteX35" fmla="*/ 100077 w 247022"/>
                      <a:gd name="connsiteY35" fmla="*/ 9170 h 385010"/>
                      <a:gd name="connsiteX36" fmla="*/ 109317 w 247022"/>
                      <a:gd name="connsiteY36" fmla="*/ 9170 h 385010"/>
                      <a:gd name="connsiteX37" fmla="*/ 114772 w 247022"/>
                      <a:gd name="connsiteY37" fmla="*/ 9170 h 385010"/>
                      <a:gd name="connsiteX38" fmla="*/ 151540 w 247022"/>
                      <a:gd name="connsiteY38" fmla="*/ 9170 h 385010"/>
                      <a:gd name="connsiteX39" fmla="*/ 151540 w 247022"/>
                      <a:gd name="connsiteY39" fmla="*/ 0 h 385010"/>
                      <a:gd name="connsiteX40" fmla="*/ 114772 w 247022"/>
                      <a:gd name="connsiteY40" fmla="*/ 0 h 385010"/>
                      <a:gd name="connsiteX41" fmla="*/ 109317 w 247022"/>
                      <a:gd name="connsiteY41" fmla="*/ 0 h 385010"/>
                      <a:gd name="connsiteX42" fmla="*/ 100077 w 247022"/>
                      <a:gd name="connsiteY42" fmla="*/ 0 h 385010"/>
                      <a:gd name="connsiteX43" fmla="*/ 90901 w 247022"/>
                      <a:gd name="connsiteY43" fmla="*/ 0 h 385010"/>
                      <a:gd name="connsiteX44" fmla="*/ 90901 w 247022"/>
                      <a:gd name="connsiteY44" fmla="*/ 9170 h 385010"/>
                      <a:gd name="connsiteX45" fmla="*/ 90901 w 247022"/>
                      <a:gd name="connsiteY45" fmla="*/ 80666 h 385010"/>
                      <a:gd name="connsiteX46" fmla="*/ 82687 w 247022"/>
                      <a:gd name="connsiteY46" fmla="*/ 80666 h 385010"/>
                      <a:gd name="connsiteX47" fmla="*/ 73447 w 247022"/>
                      <a:gd name="connsiteY47" fmla="*/ 80666 h 385010"/>
                      <a:gd name="connsiteX48" fmla="*/ 73447 w 247022"/>
                      <a:gd name="connsiteY48" fmla="*/ 89836 h 385010"/>
                      <a:gd name="connsiteX49" fmla="*/ 73447 w 247022"/>
                      <a:gd name="connsiteY49" fmla="*/ 108169 h 385010"/>
                      <a:gd name="connsiteX50" fmla="*/ 72549 w 247022"/>
                      <a:gd name="connsiteY50" fmla="*/ 108169 h 385010"/>
                      <a:gd name="connsiteX51" fmla="*/ 72549 w 247022"/>
                      <a:gd name="connsiteY51" fmla="*/ 89836 h 385010"/>
                      <a:gd name="connsiteX52" fmla="*/ 72549 w 247022"/>
                      <a:gd name="connsiteY52" fmla="*/ 80666 h 385010"/>
                      <a:gd name="connsiteX53" fmla="*/ 63373 w 247022"/>
                      <a:gd name="connsiteY53" fmla="*/ 80666 h 385010"/>
                      <a:gd name="connsiteX54" fmla="*/ 14695 w 247022"/>
                      <a:gd name="connsiteY54" fmla="*/ 80666 h 385010"/>
                      <a:gd name="connsiteX55" fmla="*/ 5512 w 247022"/>
                      <a:gd name="connsiteY55" fmla="*/ 80666 h 385010"/>
                      <a:gd name="connsiteX56" fmla="*/ 5512 w 247022"/>
                      <a:gd name="connsiteY56" fmla="*/ 89836 h 385010"/>
                      <a:gd name="connsiteX57" fmla="*/ 5512 w 247022"/>
                      <a:gd name="connsiteY57" fmla="*/ 163174 h 385010"/>
                      <a:gd name="connsiteX58" fmla="*/ 22042 w 247022"/>
                      <a:gd name="connsiteY58" fmla="*/ 187006 h 385010"/>
                      <a:gd name="connsiteX59" fmla="*/ 16530 w 247022"/>
                      <a:gd name="connsiteY59" fmla="*/ 302509 h 385010"/>
                      <a:gd name="connsiteX60" fmla="*/ 9183 w 247022"/>
                      <a:gd name="connsiteY60" fmla="*/ 302509 h 385010"/>
                      <a:gd name="connsiteX61" fmla="*/ 0 w 247022"/>
                      <a:gd name="connsiteY61" fmla="*/ 302509 h 385010"/>
                      <a:gd name="connsiteX62" fmla="*/ 0 w 247022"/>
                      <a:gd name="connsiteY62" fmla="*/ 311673 h 385010"/>
                      <a:gd name="connsiteX63" fmla="*/ 0 w 247022"/>
                      <a:gd name="connsiteY63" fmla="*/ 363925 h 385010"/>
                      <a:gd name="connsiteX64" fmla="*/ 0 w 247022"/>
                      <a:gd name="connsiteY64" fmla="*/ 373094 h 385010"/>
                      <a:gd name="connsiteX65" fmla="*/ 9183 w 247022"/>
                      <a:gd name="connsiteY65" fmla="*/ 373094 h 385010"/>
                      <a:gd name="connsiteX66" fmla="*/ 152439 w 247022"/>
                      <a:gd name="connsiteY66" fmla="*/ 373094 h 385010"/>
                      <a:gd name="connsiteX67" fmla="*/ 188245 w 247022"/>
                      <a:gd name="connsiteY67" fmla="*/ 385011 h 385010"/>
                      <a:gd name="connsiteX68" fmla="*/ 247023 w 247022"/>
                      <a:gd name="connsiteY68" fmla="*/ 326341 h 385010"/>
                      <a:gd name="connsiteX69" fmla="*/ 194726 w 247022"/>
                      <a:gd name="connsiteY69" fmla="*/ 267672 h 385010"/>
                      <a:gd name="connsiteX70" fmla="*/ 191004 w 247022"/>
                      <a:gd name="connsiteY70" fmla="*/ 186088 h 385010"/>
                      <a:gd name="connsiteX71" fmla="*/ 207560 w 247022"/>
                      <a:gd name="connsiteY71" fmla="*/ 162256 h 385010"/>
                      <a:gd name="connsiteX72" fmla="*/ 207560 w 247022"/>
                      <a:gd name="connsiteY72" fmla="*/ 88918 h 385010"/>
                      <a:gd name="connsiteX73" fmla="*/ 207560 w 247022"/>
                      <a:gd name="connsiteY73" fmla="*/ 86172 h 385010"/>
                      <a:gd name="connsiteX74" fmla="*/ 220393 w 247022"/>
                      <a:gd name="connsiteY74" fmla="*/ 86172 h 385010"/>
                      <a:gd name="connsiteX75" fmla="*/ 236948 w 247022"/>
                      <a:gd name="connsiteY75" fmla="*/ 86172 h 385010"/>
                      <a:gd name="connsiteX76" fmla="*/ 229569 w 247022"/>
                      <a:gd name="connsiteY76" fmla="*/ 72421 h 385010"/>
                      <a:gd name="connsiteX77" fmla="*/ 216735 w 247022"/>
                      <a:gd name="connsiteY77" fmla="*/ 51335 h 385010"/>
                      <a:gd name="connsiteX78" fmla="*/ 229569 w 247022"/>
                      <a:gd name="connsiteY78" fmla="*/ 29331 h 385010"/>
                      <a:gd name="connsiteX79" fmla="*/ 237847 w 247022"/>
                      <a:gd name="connsiteY79" fmla="*/ 15587 h 385010"/>
                      <a:gd name="connsiteX80" fmla="*/ 222254 w 247022"/>
                      <a:gd name="connsiteY80" fmla="*/ 15587 h 385010"/>
                      <a:gd name="connsiteX81" fmla="*/ 174513 w 247022"/>
                      <a:gd name="connsiteY81" fmla="*/ 15587 h 385010"/>
                      <a:gd name="connsiteX82" fmla="*/ 151540 w 247022"/>
                      <a:gd name="connsiteY82" fmla="*/ 0 h 385010"/>
                      <a:gd name="connsiteX83" fmla="*/ 123050 w 247022"/>
                      <a:gd name="connsiteY83" fmla="*/ 70585 h 385010"/>
                      <a:gd name="connsiteX84" fmla="*/ 143262 w 247022"/>
                      <a:gd name="connsiteY84" fmla="*/ 70585 h 385010"/>
                      <a:gd name="connsiteX85" fmla="*/ 143262 w 247022"/>
                      <a:gd name="connsiteY85" fmla="*/ 71503 h 385010"/>
                      <a:gd name="connsiteX86" fmla="*/ 145123 w 247022"/>
                      <a:gd name="connsiteY86" fmla="*/ 71503 h 385010"/>
                      <a:gd name="connsiteX87" fmla="*/ 151540 w 247022"/>
                      <a:gd name="connsiteY87" fmla="*/ 79755 h 385010"/>
                      <a:gd name="connsiteX88" fmla="*/ 150642 w 247022"/>
                      <a:gd name="connsiteY88" fmla="*/ 79755 h 385010"/>
                      <a:gd name="connsiteX89" fmla="*/ 141402 w 247022"/>
                      <a:gd name="connsiteY89" fmla="*/ 79755 h 385010"/>
                      <a:gd name="connsiteX90" fmla="*/ 141402 w 247022"/>
                      <a:gd name="connsiteY90" fmla="*/ 88918 h 385010"/>
                      <a:gd name="connsiteX91" fmla="*/ 141402 w 247022"/>
                      <a:gd name="connsiteY91" fmla="*/ 107251 h 385010"/>
                      <a:gd name="connsiteX92" fmla="*/ 140503 w 247022"/>
                      <a:gd name="connsiteY92" fmla="*/ 107251 h 385010"/>
                      <a:gd name="connsiteX93" fmla="*/ 140503 w 247022"/>
                      <a:gd name="connsiteY93" fmla="*/ 88918 h 385010"/>
                      <a:gd name="connsiteX94" fmla="*/ 140503 w 247022"/>
                      <a:gd name="connsiteY94" fmla="*/ 79755 h 385010"/>
                      <a:gd name="connsiteX95" fmla="*/ 131327 w 247022"/>
                      <a:gd name="connsiteY95" fmla="*/ 79755 h 385010"/>
                      <a:gd name="connsiteX96" fmla="*/ 123050 w 247022"/>
                      <a:gd name="connsiteY96" fmla="*/ 79755 h 385010"/>
                      <a:gd name="connsiteX97" fmla="*/ 123050 w 247022"/>
                      <a:gd name="connsiteY97" fmla="*/ 70585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47022" h="385010">
                        <a:moveTo>
                          <a:pt x="151540" y="9170"/>
                        </a:moveTo>
                        <a:cubicBezTo>
                          <a:pt x="159818" y="9170"/>
                          <a:pt x="167133" y="16498"/>
                          <a:pt x="167133" y="24750"/>
                        </a:cubicBezTo>
                        <a:lnTo>
                          <a:pt x="221355" y="24750"/>
                        </a:lnTo>
                        <a:lnTo>
                          <a:pt x="205698" y="51335"/>
                        </a:lnTo>
                        <a:lnTo>
                          <a:pt x="221355" y="77002"/>
                        </a:lnTo>
                        <a:lnTo>
                          <a:pt x="168096" y="77002"/>
                        </a:lnTo>
                        <a:cubicBezTo>
                          <a:pt x="159818" y="77002"/>
                          <a:pt x="153401" y="70585"/>
                          <a:pt x="152439" y="62333"/>
                        </a:cubicBezTo>
                        <a:cubicBezTo>
                          <a:pt x="152439" y="61416"/>
                          <a:pt x="151540" y="61416"/>
                          <a:pt x="151540" y="61416"/>
                        </a:cubicBezTo>
                        <a:lnTo>
                          <a:pt x="113873" y="61416"/>
                        </a:lnTo>
                        <a:lnTo>
                          <a:pt x="113873" y="88918"/>
                        </a:lnTo>
                        <a:lnTo>
                          <a:pt x="131327" y="88918"/>
                        </a:lnTo>
                        <a:lnTo>
                          <a:pt x="131327" y="116421"/>
                        </a:lnTo>
                        <a:lnTo>
                          <a:pt x="150642" y="116421"/>
                        </a:lnTo>
                        <a:lnTo>
                          <a:pt x="150642" y="88918"/>
                        </a:lnTo>
                        <a:lnTo>
                          <a:pt x="199282" y="88918"/>
                        </a:lnTo>
                        <a:lnTo>
                          <a:pt x="199282" y="162256"/>
                        </a:lnTo>
                        <a:cubicBezTo>
                          <a:pt x="199282" y="170502"/>
                          <a:pt x="191966" y="177836"/>
                          <a:pt x="183689" y="177836"/>
                        </a:cubicBezTo>
                        <a:lnTo>
                          <a:pt x="181828" y="177836"/>
                        </a:lnTo>
                        <a:lnTo>
                          <a:pt x="185485" y="275924"/>
                        </a:lnTo>
                        <a:cubicBezTo>
                          <a:pt x="186448" y="275924"/>
                          <a:pt x="186448" y="275924"/>
                          <a:pt x="187346" y="275924"/>
                        </a:cubicBezTo>
                        <a:cubicBezTo>
                          <a:pt x="214874" y="275924"/>
                          <a:pt x="236948" y="297927"/>
                          <a:pt x="236948" y="325424"/>
                        </a:cubicBezTo>
                        <a:cubicBezTo>
                          <a:pt x="236948" y="352926"/>
                          <a:pt x="215837" y="375841"/>
                          <a:pt x="188245" y="375841"/>
                        </a:cubicBezTo>
                        <a:cubicBezTo>
                          <a:pt x="175411" y="375841"/>
                          <a:pt x="164374" y="371259"/>
                          <a:pt x="155198" y="363925"/>
                        </a:cubicBezTo>
                        <a:lnTo>
                          <a:pt x="9183" y="363925"/>
                        </a:lnTo>
                        <a:lnTo>
                          <a:pt x="9183" y="311673"/>
                        </a:lnTo>
                        <a:lnTo>
                          <a:pt x="25712" y="311673"/>
                        </a:lnTo>
                        <a:lnTo>
                          <a:pt x="32123" y="178754"/>
                        </a:lnTo>
                        <a:lnTo>
                          <a:pt x="30326" y="178754"/>
                        </a:lnTo>
                        <a:cubicBezTo>
                          <a:pt x="22042" y="178754"/>
                          <a:pt x="14695" y="171419"/>
                          <a:pt x="14695" y="163174"/>
                        </a:cubicBezTo>
                        <a:lnTo>
                          <a:pt x="14695" y="89836"/>
                        </a:lnTo>
                        <a:lnTo>
                          <a:pt x="63373" y="89836"/>
                        </a:lnTo>
                        <a:lnTo>
                          <a:pt x="63373" y="117338"/>
                        </a:lnTo>
                        <a:lnTo>
                          <a:pt x="82687" y="117338"/>
                        </a:lnTo>
                        <a:lnTo>
                          <a:pt x="82687" y="89836"/>
                        </a:lnTo>
                        <a:lnTo>
                          <a:pt x="100077" y="89836"/>
                        </a:lnTo>
                        <a:lnTo>
                          <a:pt x="100077" y="9170"/>
                        </a:lnTo>
                        <a:lnTo>
                          <a:pt x="109317" y="9170"/>
                        </a:lnTo>
                        <a:lnTo>
                          <a:pt x="114772" y="9170"/>
                        </a:lnTo>
                        <a:lnTo>
                          <a:pt x="151540" y="9170"/>
                        </a:lnTo>
                        <a:close/>
                        <a:moveTo>
                          <a:pt x="151540" y="0"/>
                        </a:moveTo>
                        <a:lnTo>
                          <a:pt x="114772" y="0"/>
                        </a:lnTo>
                        <a:lnTo>
                          <a:pt x="109317" y="0"/>
                        </a:lnTo>
                        <a:lnTo>
                          <a:pt x="100077" y="0"/>
                        </a:lnTo>
                        <a:lnTo>
                          <a:pt x="90901" y="0"/>
                        </a:lnTo>
                        <a:lnTo>
                          <a:pt x="90901" y="9170"/>
                        </a:lnTo>
                        <a:lnTo>
                          <a:pt x="90901" y="80666"/>
                        </a:lnTo>
                        <a:lnTo>
                          <a:pt x="82687" y="80666"/>
                        </a:lnTo>
                        <a:lnTo>
                          <a:pt x="73447" y="80666"/>
                        </a:lnTo>
                        <a:lnTo>
                          <a:pt x="73447" y="89836"/>
                        </a:lnTo>
                        <a:lnTo>
                          <a:pt x="73447" y="108169"/>
                        </a:lnTo>
                        <a:lnTo>
                          <a:pt x="72549" y="108169"/>
                        </a:lnTo>
                        <a:lnTo>
                          <a:pt x="72549" y="89836"/>
                        </a:lnTo>
                        <a:lnTo>
                          <a:pt x="72549" y="80666"/>
                        </a:lnTo>
                        <a:lnTo>
                          <a:pt x="63373" y="80666"/>
                        </a:lnTo>
                        <a:lnTo>
                          <a:pt x="14695" y="80666"/>
                        </a:lnTo>
                        <a:lnTo>
                          <a:pt x="5512" y="80666"/>
                        </a:lnTo>
                        <a:lnTo>
                          <a:pt x="5512" y="89836"/>
                        </a:lnTo>
                        <a:lnTo>
                          <a:pt x="5512" y="163174"/>
                        </a:lnTo>
                        <a:cubicBezTo>
                          <a:pt x="5512" y="174172"/>
                          <a:pt x="12860" y="183336"/>
                          <a:pt x="22042" y="187006"/>
                        </a:cubicBezTo>
                        <a:lnTo>
                          <a:pt x="16530" y="302509"/>
                        </a:lnTo>
                        <a:lnTo>
                          <a:pt x="9183" y="302509"/>
                        </a:lnTo>
                        <a:lnTo>
                          <a:pt x="0" y="302509"/>
                        </a:lnTo>
                        <a:lnTo>
                          <a:pt x="0" y="311673"/>
                        </a:lnTo>
                        <a:lnTo>
                          <a:pt x="0" y="363925"/>
                        </a:lnTo>
                        <a:lnTo>
                          <a:pt x="0" y="373094"/>
                        </a:lnTo>
                        <a:lnTo>
                          <a:pt x="9183" y="373094"/>
                        </a:lnTo>
                        <a:lnTo>
                          <a:pt x="152439" y="373094"/>
                        </a:lnTo>
                        <a:cubicBezTo>
                          <a:pt x="162577" y="381346"/>
                          <a:pt x="175411" y="385011"/>
                          <a:pt x="188245" y="385011"/>
                        </a:cubicBezTo>
                        <a:cubicBezTo>
                          <a:pt x="220393" y="385011"/>
                          <a:pt x="247023" y="358426"/>
                          <a:pt x="247023" y="326341"/>
                        </a:cubicBezTo>
                        <a:cubicBezTo>
                          <a:pt x="247023" y="296092"/>
                          <a:pt x="224115" y="271343"/>
                          <a:pt x="194726" y="267672"/>
                        </a:cubicBezTo>
                        <a:lnTo>
                          <a:pt x="191004" y="186088"/>
                        </a:lnTo>
                        <a:cubicBezTo>
                          <a:pt x="201143" y="182424"/>
                          <a:pt x="207560" y="173255"/>
                          <a:pt x="207560" y="162256"/>
                        </a:cubicBezTo>
                        <a:lnTo>
                          <a:pt x="207560" y="88918"/>
                        </a:lnTo>
                        <a:lnTo>
                          <a:pt x="207560" y="86172"/>
                        </a:lnTo>
                        <a:lnTo>
                          <a:pt x="220393" y="86172"/>
                        </a:lnTo>
                        <a:lnTo>
                          <a:pt x="236948" y="86172"/>
                        </a:lnTo>
                        <a:lnTo>
                          <a:pt x="229569" y="72421"/>
                        </a:lnTo>
                        <a:lnTo>
                          <a:pt x="216735" y="51335"/>
                        </a:lnTo>
                        <a:lnTo>
                          <a:pt x="229569" y="29331"/>
                        </a:lnTo>
                        <a:lnTo>
                          <a:pt x="237847" y="15587"/>
                        </a:lnTo>
                        <a:lnTo>
                          <a:pt x="222254" y="15587"/>
                        </a:lnTo>
                        <a:lnTo>
                          <a:pt x="174513" y="15587"/>
                        </a:lnTo>
                        <a:cubicBezTo>
                          <a:pt x="170791" y="6417"/>
                          <a:pt x="161615" y="0"/>
                          <a:pt x="151540" y="0"/>
                        </a:cubicBezTo>
                        <a:close/>
                        <a:moveTo>
                          <a:pt x="123050" y="70585"/>
                        </a:moveTo>
                        <a:lnTo>
                          <a:pt x="143262" y="70585"/>
                        </a:lnTo>
                        <a:lnTo>
                          <a:pt x="143262" y="71503"/>
                        </a:lnTo>
                        <a:lnTo>
                          <a:pt x="145123" y="71503"/>
                        </a:lnTo>
                        <a:cubicBezTo>
                          <a:pt x="146920" y="75167"/>
                          <a:pt x="148781" y="77920"/>
                          <a:pt x="151540" y="79755"/>
                        </a:cubicBezTo>
                        <a:lnTo>
                          <a:pt x="150642" y="79755"/>
                        </a:lnTo>
                        <a:lnTo>
                          <a:pt x="141402" y="79755"/>
                        </a:lnTo>
                        <a:lnTo>
                          <a:pt x="141402" y="88918"/>
                        </a:lnTo>
                        <a:lnTo>
                          <a:pt x="141402" y="107251"/>
                        </a:lnTo>
                        <a:lnTo>
                          <a:pt x="140503" y="107251"/>
                        </a:lnTo>
                        <a:lnTo>
                          <a:pt x="140503" y="88918"/>
                        </a:lnTo>
                        <a:lnTo>
                          <a:pt x="140503" y="79755"/>
                        </a:lnTo>
                        <a:lnTo>
                          <a:pt x="131327" y="79755"/>
                        </a:lnTo>
                        <a:lnTo>
                          <a:pt x="123050" y="79755"/>
                        </a:lnTo>
                        <a:lnTo>
                          <a:pt x="123050" y="70585"/>
                        </a:lnTo>
                        <a:close/>
                      </a:path>
                    </a:pathLst>
                  </a:custGeom>
                  <a:solidFill>
                    <a:srgbClr val="FFFFFF"/>
                  </a:solidFill>
                  <a:ln w="6417" cap="flat">
                    <a:noFill/>
                    <a:prstDash val="solid"/>
                    <a:miter/>
                  </a:ln>
                </p:spPr>
                <p:txBody>
                  <a:bodyPr rtlCol="0" anchor="ctr"/>
                  <a:lstStyle/>
                  <a:p>
                    <a:endParaRPr lang="en-US" sz="810"/>
                  </a:p>
                </p:txBody>
              </p:sp>
            </p:grpSp>
            <p:grpSp>
              <p:nvGrpSpPr>
                <p:cNvPr id="853" name="Graphic 3">
                  <a:extLst>
                    <a:ext uri="{FF2B5EF4-FFF2-40B4-BE49-F238E27FC236}">
                      <a16:creationId xmlns:a16="http://schemas.microsoft.com/office/drawing/2014/main" id="{AC00274E-E113-B5B5-7322-0EF1599FD3AC}"/>
                    </a:ext>
                  </a:extLst>
                </p:cNvPr>
                <p:cNvGrpSpPr/>
                <p:nvPr/>
              </p:nvGrpSpPr>
              <p:grpSpPr>
                <a:xfrm>
                  <a:off x="6069512" y="2645916"/>
                  <a:ext cx="228693" cy="363924"/>
                  <a:chOff x="6069512" y="2645916"/>
                  <a:chExt cx="228693" cy="363924"/>
                </a:xfrm>
                <a:solidFill>
                  <a:srgbClr val="2C5967"/>
                </a:solidFill>
              </p:grpSpPr>
              <p:sp>
                <p:nvSpPr>
                  <p:cNvPr id="854" name="Freeform: Shape 853">
                    <a:extLst>
                      <a:ext uri="{FF2B5EF4-FFF2-40B4-BE49-F238E27FC236}">
                        <a16:creationId xmlns:a16="http://schemas.microsoft.com/office/drawing/2014/main" id="{E3491DC7-06E8-B92A-7537-B18740E47420}"/>
                      </a:ext>
                    </a:extLst>
                  </p:cNvPr>
                  <p:cNvSpPr/>
                  <p:nvPr/>
                </p:nvSpPr>
                <p:spPr>
                  <a:xfrm>
                    <a:off x="6069512" y="2645916"/>
                    <a:ext cx="212172" cy="352926"/>
                  </a:xfrm>
                  <a:custGeom>
                    <a:avLst/>
                    <a:gdLst>
                      <a:gd name="connsiteX0" fmla="*/ 13777 w 212172"/>
                      <a:gd name="connsiteY0" fmla="*/ 338257 h 352926"/>
                      <a:gd name="connsiteX1" fmla="*/ 13777 w 212172"/>
                      <a:gd name="connsiteY1" fmla="*/ 313508 h 352926"/>
                      <a:gd name="connsiteX2" fmla="*/ 15612 w 212172"/>
                      <a:gd name="connsiteY2" fmla="*/ 313508 h 352926"/>
                      <a:gd name="connsiteX3" fmla="*/ 119385 w 212172"/>
                      <a:gd name="connsiteY3" fmla="*/ 313508 h 352926"/>
                      <a:gd name="connsiteX4" fmla="*/ 121246 w 212172"/>
                      <a:gd name="connsiteY4" fmla="*/ 299756 h 352926"/>
                      <a:gd name="connsiteX5" fmla="*/ 30319 w 212172"/>
                      <a:gd name="connsiteY5" fmla="*/ 299756 h 352926"/>
                      <a:gd name="connsiteX6" fmla="*/ 36736 w 212172"/>
                      <a:gd name="connsiteY6" fmla="*/ 167756 h 352926"/>
                      <a:gd name="connsiteX7" fmla="*/ 159811 w 212172"/>
                      <a:gd name="connsiteY7" fmla="*/ 167756 h 352926"/>
                      <a:gd name="connsiteX8" fmla="*/ 163469 w 212172"/>
                      <a:gd name="connsiteY8" fmla="*/ 257591 h 352926"/>
                      <a:gd name="connsiteX9" fmla="*/ 177265 w 212172"/>
                      <a:gd name="connsiteY9" fmla="*/ 255756 h 352926"/>
                      <a:gd name="connsiteX10" fmla="*/ 173608 w 212172"/>
                      <a:gd name="connsiteY10" fmla="*/ 168673 h 352926"/>
                      <a:gd name="connsiteX11" fmla="*/ 174506 w 212172"/>
                      <a:gd name="connsiteY11" fmla="*/ 168673 h 352926"/>
                      <a:gd name="connsiteX12" fmla="*/ 190099 w 212172"/>
                      <a:gd name="connsiteY12" fmla="*/ 153087 h 352926"/>
                      <a:gd name="connsiteX13" fmla="*/ 190099 w 212172"/>
                      <a:gd name="connsiteY13" fmla="*/ 79749 h 352926"/>
                      <a:gd name="connsiteX14" fmla="*/ 141459 w 212172"/>
                      <a:gd name="connsiteY14" fmla="*/ 79749 h 352926"/>
                      <a:gd name="connsiteX15" fmla="*/ 141459 w 212172"/>
                      <a:gd name="connsiteY15" fmla="*/ 107251 h 352926"/>
                      <a:gd name="connsiteX16" fmla="*/ 122144 w 212172"/>
                      <a:gd name="connsiteY16" fmla="*/ 107251 h 352926"/>
                      <a:gd name="connsiteX17" fmla="*/ 122144 w 212172"/>
                      <a:gd name="connsiteY17" fmla="*/ 79749 h 352926"/>
                      <a:gd name="connsiteX18" fmla="*/ 104691 w 212172"/>
                      <a:gd name="connsiteY18" fmla="*/ 79749 h 352926"/>
                      <a:gd name="connsiteX19" fmla="*/ 104691 w 212172"/>
                      <a:gd name="connsiteY19" fmla="*/ 52252 h 352926"/>
                      <a:gd name="connsiteX20" fmla="*/ 142358 w 212172"/>
                      <a:gd name="connsiteY20" fmla="*/ 52252 h 352926"/>
                      <a:gd name="connsiteX21" fmla="*/ 143256 w 212172"/>
                      <a:gd name="connsiteY21" fmla="*/ 53170 h 352926"/>
                      <a:gd name="connsiteX22" fmla="*/ 158913 w 212172"/>
                      <a:gd name="connsiteY22" fmla="*/ 67833 h 352926"/>
                      <a:gd name="connsiteX23" fmla="*/ 212173 w 212172"/>
                      <a:gd name="connsiteY23" fmla="*/ 67833 h 352926"/>
                      <a:gd name="connsiteX24" fmla="*/ 196516 w 212172"/>
                      <a:gd name="connsiteY24" fmla="*/ 42165 h 352926"/>
                      <a:gd name="connsiteX25" fmla="*/ 212173 w 212172"/>
                      <a:gd name="connsiteY25" fmla="*/ 15580 h 352926"/>
                      <a:gd name="connsiteX26" fmla="*/ 157951 w 212172"/>
                      <a:gd name="connsiteY26" fmla="*/ 15580 h 352926"/>
                      <a:gd name="connsiteX27" fmla="*/ 142358 w 212172"/>
                      <a:gd name="connsiteY27" fmla="*/ 0 h 352926"/>
                      <a:gd name="connsiteX28" fmla="*/ 105589 w 212172"/>
                      <a:gd name="connsiteY28" fmla="*/ 0 h 352926"/>
                      <a:gd name="connsiteX29" fmla="*/ 100135 w 212172"/>
                      <a:gd name="connsiteY29" fmla="*/ 0 h 352926"/>
                      <a:gd name="connsiteX30" fmla="*/ 90894 w 212172"/>
                      <a:gd name="connsiteY30" fmla="*/ 0 h 352926"/>
                      <a:gd name="connsiteX31" fmla="*/ 90894 w 212172"/>
                      <a:gd name="connsiteY31" fmla="*/ 80666 h 352926"/>
                      <a:gd name="connsiteX32" fmla="*/ 73441 w 212172"/>
                      <a:gd name="connsiteY32" fmla="*/ 80666 h 352926"/>
                      <a:gd name="connsiteX33" fmla="*/ 73441 w 212172"/>
                      <a:gd name="connsiteY33" fmla="*/ 108169 h 352926"/>
                      <a:gd name="connsiteX34" fmla="*/ 54190 w 212172"/>
                      <a:gd name="connsiteY34" fmla="*/ 108169 h 352926"/>
                      <a:gd name="connsiteX35" fmla="*/ 54190 w 212172"/>
                      <a:gd name="connsiteY35" fmla="*/ 80666 h 352926"/>
                      <a:gd name="connsiteX36" fmla="*/ 5512 w 212172"/>
                      <a:gd name="connsiteY36" fmla="*/ 80666 h 352926"/>
                      <a:gd name="connsiteX37" fmla="*/ 5512 w 212172"/>
                      <a:gd name="connsiteY37" fmla="*/ 154004 h 352926"/>
                      <a:gd name="connsiteX38" fmla="*/ 21143 w 212172"/>
                      <a:gd name="connsiteY38" fmla="*/ 169584 h 352926"/>
                      <a:gd name="connsiteX39" fmla="*/ 22940 w 212172"/>
                      <a:gd name="connsiteY39" fmla="*/ 169584 h 352926"/>
                      <a:gd name="connsiteX40" fmla="*/ 16530 w 212172"/>
                      <a:gd name="connsiteY40" fmla="*/ 300674 h 352926"/>
                      <a:gd name="connsiteX41" fmla="*/ 0 w 212172"/>
                      <a:gd name="connsiteY41" fmla="*/ 300674 h 352926"/>
                      <a:gd name="connsiteX42" fmla="*/ 0 w 212172"/>
                      <a:gd name="connsiteY42" fmla="*/ 352926 h 352926"/>
                      <a:gd name="connsiteX43" fmla="*/ 132219 w 212172"/>
                      <a:gd name="connsiteY43" fmla="*/ 352926 h 352926"/>
                      <a:gd name="connsiteX44" fmla="*/ 124006 w 212172"/>
                      <a:gd name="connsiteY44" fmla="*/ 339175 h 352926"/>
                      <a:gd name="connsiteX45" fmla="*/ 13777 w 212172"/>
                      <a:gd name="connsiteY45" fmla="*/ 339175 h 352926"/>
                      <a:gd name="connsiteX46" fmla="*/ 13777 w 212172"/>
                      <a:gd name="connsiteY46" fmla="*/ 338257 h 352926"/>
                      <a:gd name="connsiteX47" fmla="*/ 187339 w 212172"/>
                      <a:gd name="connsiteY47" fmla="*/ 27503 h 352926"/>
                      <a:gd name="connsiteX48" fmla="*/ 180024 w 212172"/>
                      <a:gd name="connsiteY48" fmla="*/ 40336 h 352926"/>
                      <a:gd name="connsiteX49" fmla="*/ 187339 w 212172"/>
                      <a:gd name="connsiteY49" fmla="*/ 52252 h 352926"/>
                      <a:gd name="connsiteX50" fmla="*/ 158913 w 212172"/>
                      <a:gd name="connsiteY50" fmla="*/ 52252 h 352926"/>
                      <a:gd name="connsiteX51" fmla="*/ 157951 w 212172"/>
                      <a:gd name="connsiteY51" fmla="*/ 51335 h 352926"/>
                      <a:gd name="connsiteX52" fmla="*/ 157951 w 212172"/>
                      <a:gd name="connsiteY52" fmla="*/ 27503 h 352926"/>
                      <a:gd name="connsiteX53" fmla="*/ 187339 w 212172"/>
                      <a:gd name="connsiteY53" fmla="*/ 27503 h 352926"/>
                      <a:gd name="connsiteX54" fmla="*/ 142358 w 212172"/>
                      <a:gd name="connsiteY54" fmla="*/ 11916 h 352926"/>
                      <a:gd name="connsiteX55" fmla="*/ 144218 w 212172"/>
                      <a:gd name="connsiteY55" fmla="*/ 13751 h 352926"/>
                      <a:gd name="connsiteX56" fmla="*/ 144218 w 212172"/>
                      <a:gd name="connsiteY56" fmla="*/ 36666 h 352926"/>
                      <a:gd name="connsiteX57" fmla="*/ 143256 w 212172"/>
                      <a:gd name="connsiteY57" fmla="*/ 36666 h 352926"/>
                      <a:gd name="connsiteX58" fmla="*/ 105589 w 212172"/>
                      <a:gd name="connsiteY58" fmla="*/ 36666 h 352926"/>
                      <a:gd name="connsiteX59" fmla="*/ 105589 w 212172"/>
                      <a:gd name="connsiteY59" fmla="*/ 11916 h 352926"/>
                      <a:gd name="connsiteX60" fmla="*/ 142358 w 212172"/>
                      <a:gd name="connsiteY60" fmla="*/ 11916 h 352926"/>
                      <a:gd name="connsiteX61" fmla="*/ 21143 w 212172"/>
                      <a:gd name="connsiteY61" fmla="*/ 154004 h 352926"/>
                      <a:gd name="connsiteX62" fmla="*/ 19289 w 212172"/>
                      <a:gd name="connsiteY62" fmla="*/ 152169 h 352926"/>
                      <a:gd name="connsiteX63" fmla="*/ 19289 w 212172"/>
                      <a:gd name="connsiteY63" fmla="*/ 92582 h 352926"/>
                      <a:gd name="connsiteX64" fmla="*/ 40394 w 212172"/>
                      <a:gd name="connsiteY64" fmla="*/ 92582 h 352926"/>
                      <a:gd name="connsiteX65" fmla="*/ 40394 w 212172"/>
                      <a:gd name="connsiteY65" fmla="*/ 120085 h 352926"/>
                      <a:gd name="connsiteX66" fmla="*/ 87237 w 212172"/>
                      <a:gd name="connsiteY66" fmla="*/ 120085 h 352926"/>
                      <a:gd name="connsiteX67" fmla="*/ 87237 w 212172"/>
                      <a:gd name="connsiteY67" fmla="*/ 92582 h 352926"/>
                      <a:gd name="connsiteX68" fmla="*/ 108348 w 212172"/>
                      <a:gd name="connsiteY68" fmla="*/ 92582 h 352926"/>
                      <a:gd name="connsiteX69" fmla="*/ 108348 w 212172"/>
                      <a:gd name="connsiteY69" fmla="*/ 120085 h 352926"/>
                      <a:gd name="connsiteX70" fmla="*/ 156154 w 212172"/>
                      <a:gd name="connsiteY70" fmla="*/ 120085 h 352926"/>
                      <a:gd name="connsiteX71" fmla="*/ 156154 w 212172"/>
                      <a:gd name="connsiteY71" fmla="*/ 92582 h 352926"/>
                      <a:gd name="connsiteX72" fmla="*/ 177265 w 212172"/>
                      <a:gd name="connsiteY72" fmla="*/ 92582 h 352926"/>
                      <a:gd name="connsiteX73" fmla="*/ 177265 w 212172"/>
                      <a:gd name="connsiteY73" fmla="*/ 152169 h 352926"/>
                      <a:gd name="connsiteX74" fmla="*/ 175404 w 212172"/>
                      <a:gd name="connsiteY74" fmla="*/ 154004 h 352926"/>
                      <a:gd name="connsiteX75" fmla="*/ 173608 w 212172"/>
                      <a:gd name="connsiteY75" fmla="*/ 154004 h 352926"/>
                      <a:gd name="connsiteX76" fmla="*/ 22940 w 212172"/>
                      <a:gd name="connsiteY76" fmla="*/ 154004 h 352926"/>
                      <a:gd name="connsiteX77" fmla="*/ 21143 w 212172"/>
                      <a:gd name="connsiteY77" fmla="*/ 154004 h 35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12172" h="352926">
                        <a:moveTo>
                          <a:pt x="13777" y="338257"/>
                        </a:moveTo>
                        <a:lnTo>
                          <a:pt x="13777" y="313508"/>
                        </a:lnTo>
                        <a:lnTo>
                          <a:pt x="15612" y="313508"/>
                        </a:lnTo>
                        <a:lnTo>
                          <a:pt x="119385" y="313508"/>
                        </a:lnTo>
                        <a:cubicBezTo>
                          <a:pt x="119385" y="308926"/>
                          <a:pt x="120284" y="304338"/>
                          <a:pt x="121246" y="299756"/>
                        </a:cubicBezTo>
                        <a:lnTo>
                          <a:pt x="30319" y="299756"/>
                        </a:lnTo>
                        <a:lnTo>
                          <a:pt x="36736" y="167756"/>
                        </a:lnTo>
                        <a:lnTo>
                          <a:pt x="159811" y="167756"/>
                        </a:lnTo>
                        <a:lnTo>
                          <a:pt x="163469" y="257591"/>
                        </a:lnTo>
                        <a:cubicBezTo>
                          <a:pt x="168089" y="256674"/>
                          <a:pt x="172645" y="255756"/>
                          <a:pt x="177265" y="255756"/>
                        </a:cubicBezTo>
                        <a:lnTo>
                          <a:pt x="173608" y="168673"/>
                        </a:lnTo>
                        <a:lnTo>
                          <a:pt x="174506" y="168673"/>
                        </a:lnTo>
                        <a:cubicBezTo>
                          <a:pt x="182784" y="168673"/>
                          <a:pt x="190099" y="161339"/>
                          <a:pt x="190099" y="153087"/>
                        </a:cubicBezTo>
                        <a:lnTo>
                          <a:pt x="190099" y="79749"/>
                        </a:lnTo>
                        <a:lnTo>
                          <a:pt x="141459" y="79749"/>
                        </a:lnTo>
                        <a:lnTo>
                          <a:pt x="141459" y="107251"/>
                        </a:lnTo>
                        <a:lnTo>
                          <a:pt x="122144" y="107251"/>
                        </a:lnTo>
                        <a:lnTo>
                          <a:pt x="122144" y="79749"/>
                        </a:lnTo>
                        <a:lnTo>
                          <a:pt x="104691" y="79749"/>
                        </a:lnTo>
                        <a:lnTo>
                          <a:pt x="104691" y="52252"/>
                        </a:lnTo>
                        <a:lnTo>
                          <a:pt x="142358" y="52252"/>
                        </a:lnTo>
                        <a:cubicBezTo>
                          <a:pt x="143256" y="52252"/>
                          <a:pt x="143256" y="53170"/>
                          <a:pt x="143256" y="53170"/>
                        </a:cubicBezTo>
                        <a:cubicBezTo>
                          <a:pt x="143256" y="61416"/>
                          <a:pt x="150635" y="67833"/>
                          <a:pt x="158913" y="67833"/>
                        </a:cubicBezTo>
                        <a:lnTo>
                          <a:pt x="212173" y="67833"/>
                        </a:lnTo>
                        <a:lnTo>
                          <a:pt x="196516" y="42165"/>
                        </a:lnTo>
                        <a:lnTo>
                          <a:pt x="212173" y="15580"/>
                        </a:lnTo>
                        <a:lnTo>
                          <a:pt x="157951" y="15580"/>
                        </a:lnTo>
                        <a:cubicBezTo>
                          <a:pt x="157951" y="7334"/>
                          <a:pt x="150635" y="0"/>
                          <a:pt x="142358" y="0"/>
                        </a:cubicBezTo>
                        <a:lnTo>
                          <a:pt x="105589" y="0"/>
                        </a:lnTo>
                        <a:lnTo>
                          <a:pt x="100135" y="0"/>
                        </a:lnTo>
                        <a:lnTo>
                          <a:pt x="90894" y="0"/>
                        </a:lnTo>
                        <a:lnTo>
                          <a:pt x="90894" y="80666"/>
                        </a:lnTo>
                        <a:lnTo>
                          <a:pt x="73441" y="80666"/>
                        </a:lnTo>
                        <a:lnTo>
                          <a:pt x="73441" y="108169"/>
                        </a:lnTo>
                        <a:lnTo>
                          <a:pt x="54190" y="108169"/>
                        </a:lnTo>
                        <a:lnTo>
                          <a:pt x="54190" y="80666"/>
                        </a:lnTo>
                        <a:lnTo>
                          <a:pt x="5512" y="80666"/>
                        </a:lnTo>
                        <a:lnTo>
                          <a:pt x="5512" y="154004"/>
                        </a:lnTo>
                        <a:cubicBezTo>
                          <a:pt x="5512" y="162256"/>
                          <a:pt x="12859" y="169584"/>
                          <a:pt x="21143" y="169584"/>
                        </a:cubicBezTo>
                        <a:lnTo>
                          <a:pt x="22940" y="169584"/>
                        </a:lnTo>
                        <a:lnTo>
                          <a:pt x="16530" y="300674"/>
                        </a:lnTo>
                        <a:lnTo>
                          <a:pt x="0" y="300674"/>
                        </a:lnTo>
                        <a:lnTo>
                          <a:pt x="0" y="352926"/>
                        </a:lnTo>
                        <a:lnTo>
                          <a:pt x="132219" y="352926"/>
                        </a:lnTo>
                        <a:cubicBezTo>
                          <a:pt x="128561" y="348345"/>
                          <a:pt x="125802" y="343757"/>
                          <a:pt x="124006" y="339175"/>
                        </a:cubicBezTo>
                        <a:lnTo>
                          <a:pt x="13777" y="339175"/>
                        </a:lnTo>
                        <a:lnTo>
                          <a:pt x="13777" y="338257"/>
                        </a:lnTo>
                        <a:close/>
                        <a:moveTo>
                          <a:pt x="187339" y="27503"/>
                        </a:moveTo>
                        <a:lnTo>
                          <a:pt x="180024" y="40336"/>
                        </a:lnTo>
                        <a:lnTo>
                          <a:pt x="187339" y="52252"/>
                        </a:lnTo>
                        <a:lnTo>
                          <a:pt x="158913" y="52252"/>
                        </a:lnTo>
                        <a:cubicBezTo>
                          <a:pt x="157951" y="52252"/>
                          <a:pt x="157951" y="51335"/>
                          <a:pt x="157951" y="51335"/>
                        </a:cubicBezTo>
                        <a:lnTo>
                          <a:pt x="157951" y="27503"/>
                        </a:lnTo>
                        <a:lnTo>
                          <a:pt x="187339" y="27503"/>
                        </a:lnTo>
                        <a:close/>
                        <a:moveTo>
                          <a:pt x="142358" y="11916"/>
                        </a:moveTo>
                        <a:cubicBezTo>
                          <a:pt x="143256" y="11916"/>
                          <a:pt x="144218" y="12834"/>
                          <a:pt x="144218" y="13751"/>
                        </a:cubicBezTo>
                        <a:lnTo>
                          <a:pt x="144218" y="36666"/>
                        </a:lnTo>
                        <a:lnTo>
                          <a:pt x="143256" y="36666"/>
                        </a:lnTo>
                        <a:lnTo>
                          <a:pt x="105589" y="36666"/>
                        </a:lnTo>
                        <a:lnTo>
                          <a:pt x="105589" y="11916"/>
                        </a:lnTo>
                        <a:lnTo>
                          <a:pt x="142358" y="11916"/>
                        </a:lnTo>
                        <a:close/>
                        <a:moveTo>
                          <a:pt x="21143" y="154004"/>
                        </a:moveTo>
                        <a:cubicBezTo>
                          <a:pt x="20207" y="154004"/>
                          <a:pt x="19289" y="153087"/>
                          <a:pt x="19289" y="152169"/>
                        </a:cubicBezTo>
                        <a:lnTo>
                          <a:pt x="19289" y="92582"/>
                        </a:lnTo>
                        <a:lnTo>
                          <a:pt x="40394" y="92582"/>
                        </a:lnTo>
                        <a:lnTo>
                          <a:pt x="40394" y="120085"/>
                        </a:lnTo>
                        <a:lnTo>
                          <a:pt x="87237" y="120085"/>
                        </a:lnTo>
                        <a:lnTo>
                          <a:pt x="87237" y="92582"/>
                        </a:lnTo>
                        <a:lnTo>
                          <a:pt x="108348" y="92582"/>
                        </a:lnTo>
                        <a:lnTo>
                          <a:pt x="108348" y="120085"/>
                        </a:lnTo>
                        <a:lnTo>
                          <a:pt x="156154" y="120085"/>
                        </a:lnTo>
                        <a:lnTo>
                          <a:pt x="156154" y="92582"/>
                        </a:lnTo>
                        <a:lnTo>
                          <a:pt x="177265" y="92582"/>
                        </a:lnTo>
                        <a:lnTo>
                          <a:pt x="177265" y="152169"/>
                        </a:lnTo>
                        <a:cubicBezTo>
                          <a:pt x="177265" y="153087"/>
                          <a:pt x="176303" y="154004"/>
                          <a:pt x="175404" y="154004"/>
                        </a:cubicBezTo>
                        <a:lnTo>
                          <a:pt x="173608" y="154004"/>
                        </a:lnTo>
                        <a:lnTo>
                          <a:pt x="22940" y="154004"/>
                        </a:lnTo>
                        <a:lnTo>
                          <a:pt x="21143" y="154004"/>
                        </a:lnTo>
                        <a:close/>
                      </a:path>
                    </a:pathLst>
                  </a:custGeom>
                  <a:solidFill>
                    <a:srgbClr val="2C5967"/>
                  </a:solidFill>
                  <a:ln w="6417" cap="flat">
                    <a:noFill/>
                    <a:prstDash val="solid"/>
                    <a:miter/>
                  </a:ln>
                </p:spPr>
                <p:txBody>
                  <a:bodyPr rtlCol="0" anchor="ctr"/>
                  <a:lstStyle/>
                  <a:p>
                    <a:endParaRPr lang="en-US" sz="810"/>
                  </a:p>
                </p:txBody>
              </p:sp>
              <p:sp>
                <p:nvSpPr>
                  <p:cNvPr id="855" name="Freeform: Shape 854">
                    <a:extLst>
                      <a:ext uri="{FF2B5EF4-FFF2-40B4-BE49-F238E27FC236}">
                        <a16:creationId xmlns:a16="http://schemas.microsoft.com/office/drawing/2014/main" id="{5B5424DD-EA5F-3B73-4159-9CC730B0A3BF}"/>
                      </a:ext>
                    </a:extLst>
                  </p:cNvPr>
                  <p:cNvSpPr/>
                  <p:nvPr/>
                </p:nvSpPr>
                <p:spPr>
                  <a:xfrm>
                    <a:off x="6199036" y="2910836"/>
                    <a:ext cx="99169" cy="99005"/>
                  </a:xfrm>
                  <a:custGeom>
                    <a:avLst/>
                    <a:gdLst>
                      <a:gd name="connsiteX0" fmla="*/ 49538 w 99169"/>
                      <a:gd name="connsiteY0" fmla="*/ 0 h 99005"/>
                      <a:gd name="connsiteX1" fmla="*/ 0 w 99169"/>
                      <a:gd name="connsiteY1" fmla="*/ 49506 h 99005"/>
                      <a:gd name="connsiteX2" fmla="*/ 49538 w 99169"/>
                      <a:gd name="connsiteY2" fmla="*/ 99005 h 99005"/>
                      <a:gd name="connsiteX3" fmla="*/ 99140 w 99169"/>
                      <a:gd name="connsiteY3" fmla="*/ 49506 h 99005"/>
                      <a:gd name="connsiteX4" fmla="*/ 49538 w 99169"/>
                      <a:gd name="connsiteY4" fmla="*/ 0 h 99005"/>
                      <a:gd name="connsiteX5" fmla="*/ 49538 w 99169"/>
                      <a:gd name="connsiteY5" fmla="*/ 86172 h 99005"/>
                      <a:gd name="connsiteX6" fmla="*/ 13732 w 99169"/>
                      <a:gd name="connsiteY6" fmla="*/ 50424 h 99005"/>
                      <a:gd name="connsiteX7" fmla="*/ 49538 w 99169"/>
                      <a:gd name="connsiteY7" fmla="*/ 14669 h 99005"/>
                      <a:gd name="connsiteX8" fmla="*/ 85408 w 99169"/>
                      <a:gd name="connsiteY8" fmla="*/ 50424 h 99005"/>
                      <a:gd name="connsiteX9" fmla="*/ 49538 w 99169"/>
                      <a:gd name="connsiteY9" fmla="*/ 86172 h 9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169" h="99005">
                        <a:moveTo>
                          <a:pt x="49538" y="0"/>
                        </a:moveTo>
                        <a:cubicBezTo>
                          <a:pt x="22010" y="0"/>
                          <a:pt x="0" y="22003"/>
                          <a:pt x="0" y="49506"/>
                        </a:cubicBezTo>
                        <a:cubicBezTo>
                          <a:pt x="0" y="77002"/>
                          <a:pt x="22010" y="99005"/>
                          <a:pt x="49538" y="99005"/>
                        </a:cubicBezTo>
                        <a:cubicBezTo>
                          <a:pt x="77130" y="99005"/>
                          <a:pt x="99140" y="77002"/>
                          <a:pt x="99140" y="49506"/>
                        </a:cubicBezTo>
                        <a:cubicBezTo>
                          <a:pt x="100103" y="22921"/>
                          <a:pt x="77130" y="0"/>
                          <a:pt x="49538" y="0"/>
                        </a:cubicBezTo>
                        <a:close/>
                        <a:moveTo>
                          <a:pt x="49538" y="86172"/>
                        </a:moveTo>
                        <a:cubicBezTo>
                          <a:pt x="29389" y="86172"/>
                          <a:pt x="13732" y="69674"/>
                          <a:pt x="13732" y="50424"/>
                        </a:cubicBezTo>
                        <a:cubicBezTo>
                          <a:pt x="13732" y="31173"/>
                          <a:pt x="30287" y="14669"/>
                          <a:pt x="49538" y="14669"/>
                        </a:cubicBezTo>
                        <a:cubicBezTo>
                          <a:pt x="68853" y="14669"/>
                          <a:pt x="85408" y="31173"/>
                          <a:pt x="85408" y="50424"/>
                        </a:cubicBezTo>
                        <a:cubicBezTo>
                          <a:pt x="85408" y="69674"/>
                          <a:pt x="69751" y="86172"/>
                          <a:pt x="49538" y="86172"/>
                        </a:cubicBezTo>
                        <a:close/>
                      </a:path>
                    </a:pathLst>
                  </a:custGeom>
                  <a:solidFill>
                    <a:srgbClr val="2C5967"/>
                  </a:solidFill>
                  <a:ln w="6417" cap="flat">
                    <a:noFill/>
                    <a:prstDash val="solid"/>
                    <a:miter/>
                  </a:ln>
                </p:spPr>
                <p:txBody>
                  <a:bodyPr rtlCol="0" anchor="ctr"/>
                  <a:lstStyle/>
                  <a:p>
                    <a:endParaRPr lang="en-US" sz="810"/>
                  </a:p>
                </p:txBody>
              </p:sp>
              <p:sp>
                <p:nvSpPr>
                  <p:cNvPr id="856" name="Freeform: Shape 855">
                    <a:extLst>
                      <a:ext uri="{FF2B5EF4-FFF2-40B4-BE49-F238E27FC236}">
                        <a16:creationId xmlns:a16="http://schemas.microsoft.com/office/drawing/2014/main" id="{AE8DE600-096A-209E-5C93-27F02B7AE98B}"/>
                      </a:ext>
                    </a:extLst>
                  </p:cNvPr>
                  <p:cNvSpPr/>
                  <p:nvPr/>
                </p:nvSpPr>
                <p:spPr>
                  <a:xfrm>
                    <a:off x="6225666" y="2943838"/>
                    <a:ext cx="45880" cy="39418"/>
                  </a:xfrm>
                  <a:custGeom>
                    <a:avLst/>
                    <a:gdLst>
                      <a:gd name="connsiteX0" fmla="*/ 35806 w 45880"/>
                      <a:gd name="connsiteY0" fmla="*/ 0 h 39418"/>
                      <a:gd name="connsiteX1" fmla="*/ 16491 w 45880"/>
                      <a:gd name="connsiteY1" fmla="*/ 19251 h 39418"/>
                      <a:gd name="connsiteX2" fmla="*/ 10074 w 45880"/>
                      <a:gd name="connsiteY2" fmla="*/ 13751 h 39418"/>
                      <a:gd name="connsiteX3" fmla="*/ 0 w 45880"/>
                      <a:gd name="connsiteY3" fmla="*/ 23832 h 39418"/>
                      <a:gd name="connsiteX4" fmla="*/ 16491 w 45880"/>
                      <a:gd name="connsiteY4" fmla="*/ 39419 h 39418"/>
                      <a:gd name="connsiteX5" fmla="*/ 45881 w 45880"/>
                      <a:gd name="connsiteY5" fmla="*/ 10081 h 39418"/>
                      <a:gd name="connsiteX6" fmla="*/ 35806 w 45880"/>
                      <a:gd name="connsiteY6" fmla="*/ 0 h 3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80" h="39418">
                        <a:moveTo>
                          <a:pt x="35806" y="0"/>
                        </a:moveTo>
                        <a:lnTo>
                          <a:pt x="16491" y="19251"/>
                        </a:lnTo>
                        <a:lnTo>
                          <a:pt x="10074" y="13751"/>
                        </a:lnTo>
                        <a:lnTo>
                          <a:pt x="0" y="23832"/>
                        </a:lnTo>
                        <a:lnTo>
                          <a:pt x="16491" y="39419"/>
                        </a:lnTo>
                        <a:lnTo>
                          <a:pt x="45881" y="10081"/>
                        </a:lnTo>
                        <a:lnTo>
                          <a:pt x="35806" y="0"/>
                        </a:lnTo>
                        <a:close/>
                      </a:path>
                    </a:pathLst>
                  </a:custGeom>
                  <a:solidFill>
                    <a:srgbClr val="2C5967"/>
                  </a:solidFill>
                  <a:ln w="6417" cap="flat">
                    <a:noFill/>
                    <a:prstDash val="solid"/>
                    <a:miter/>
                  </a:ln>
                </p:spPr>
                <p:txBody>
                  <a:bodyPr rtlCol="0" anchor="ctr"/>
                  <a:lstStyle/>
                  <a:p>
                    <a:endParaRPr lang="en-US" sz="810"/>
                  </a:p>
                </p:txBody>
              </p:sp>
              <p:sp>
                <p:nvSpPr>
                  <p:cNvPr id="857" name="Freeform: Shape 856">
                    <a:extLst>
                      <a:ext uri="{FF2B5EF4-FFF2-40B4-BE49-F238E27FC236}">
                        <a16:creationId xmlns:a16="http://schemas.microsoft.com/office/drawing/2014/main" id="{06A08677-A6D6-5E22-38CF-FE4FA2725596}"/>
                      </a:ext>
                    </a:extLst>
                  </p:cNvPr>
                  <p:cNvSpPr/>
                  <p:nvPr/>
                </p:nvSpPr>
                <p:spPr>
                  <a:xfrm>
                    <a:off x="6153091" y="2831087"/>
                    <a:ext cx="64296" cy="51334"/>
                  </a:xfrm>
                  <a:custGeom>
                    <a:avLst/>
                    <a:gdLst>
                      <a:gd name="connsiteX0" fmla="*/ 28491 w 64296"/>
                      <a:gd name="connsiteY0" fmla="*/ 10087 h 51334"/>
                      <a:gd name="connsiteX1" fmla="*/ 37667 w 64296"/>
                      <a:gd name="connsiteY1" fmla="*/ 19251 h 51334"/>
                      <a:gd name="connsiteX2" fmla="*/ 0 w 64296"/>
                      <a:gd name="connsiteY2" fmla="*/ 19251 h 51334"/>
                      <a:gd name="connsiteX3" fmla="*/ 0 w 64296"/>
                      <a:gd name="connsiteY3" fmla="*/ 33002 h 51334"/>
                      <a:gd name="connsiteX4" fmla="*/ 37667 w 64296"/>
                      <a:gd name="connsiteY4" fmla="*/ 33002 h 51334"/>
                      <a:gd name="connsiteX5" fmla="*/ 28491 w 64296"/>
                      <a:gd name="connsiteY5" fmla="*/ 42172 h 51334"/>
                      <a:gd name="connsiteX6" fmla="*/ 38565 w 64296"/>
                      <a:gd name="connsiteY6" fmla="*/ 51335 h 51334"/>
                      <a:gd name="connsiteX7" fmla="*/ 64297 w 64296"/>
                      <a:gd name="connsiteY7" fmla="*/ 25667 h 51334"/>
                      <a:gd name="connsiteX8" fmla="*/ 38565 w 64296"/>
                      <a:gd name="connsiteY8" fmla="*/ 0 h 51334"/>
                      <a:gd name="connsiteX9" fmla="*/ 28491 w 64296"/>
                      <a:gd name="connsiteY9" fmla="*/ 10087 h 5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296" h="51334">
                        <a:moveTo>
                          <a:pt x="28491" y="10087"/>
                        </a:moveTo>
                        <a:lnTo>
                          <a:pt x="37667" y="19251"/>
                        </a:lnTo>
                        <a:lnTo>
                          <a:pt x="0" y="19251"/>
                        </a:lnTo>
                        <a:lnTo>
                          <a:pt x="0" y="33002"/>
                        </a:lnTo>
                        <a:lnTo>
                          <a:pt x="37667" y="33002"/>
                        </a:lnTo>
                        <a:lnTo>
                          <a:pt x="28491" y="42172"/>
                        </a:lnTo>
                        <a:lnTo>
                          <a:pt x="38565" y="51335"/>
                        </a:lnTo>
                        <a:lnTo>
                          <a:pt x="64297" y="25667"/>
                        </a:lnTo>
                        <a:lnTo>
                          <a:pt x="38565" y="0"/>
                        </a:lnTo>
                        <a:lnTo>
                          <a:pt x="28491" y="10087"/>
                        </a:lnTo>
                        <a:close/>
                      </a:path>
                    </a:pathLst>
                  </a:custGeom>
                  <a:solidFill>
                    <a:srgbClr val="2C5967"/>
                  </a:solidFill>
                  <a:ln w="6417" cap="flat">
                    <a:noFill/>
                    <a:prstDash val="solid"/>
                    <a:miter/>
                  </a:ln>
                </p:spPr>
                <p:txBody>
                  <a:bodyPr rtlCol="0" anchor="ctr"/>
                  <a:lstStyle/>
                  <a:p>
                    <a:endParaRPr lang="en-US" sz="810"/>
                  </a:p>
                </p:txBody>
              </p:sp>
              <p:sp>
                <p:nvSpPr>
                  <p:cNvPr id="858" name="Freeform: Shape 857">
                    <a:extLst>
                      <a:ext uri="{FF2B5EF4-FFF2-40B4-BE49-F238E27FC236}">
                        <a16:creationId xmlns:a16="http://schemas.microsoft.com/office/drawing/2014/main" id="{0E13EF4B-DE86-AA54-9E2E-EBF041BD431C}"/>
                      </a:ext>
                    </a:extLst>
                  </p:cNvPr>
                  <p:cNvSpPr/>
                  <p:nvPr/>
                </p:nvSpPr>
                <p:spPr>
                  <a:xfrm>
                    <a:off x="6118184" y="2868671"/>
                    <a:ext cx="63398" cy="51334"/>
                  </a:xfrm>
                  <a:custGeom>
                    <a:avLst/>
                    <a:gdLst>
                      <a:gd name="connsiteX0" fmla="*/ 35806 w 63398"/>
                      <a:gd name="connsiteY0" fmla="*/ 10087 h 51334"/>
                      <a:gd name="connsiteX1" fmla="*/ 25732 w 63398"/>
                      <a:gd name="connsiteY1" fmla="*/ 0 h 51334"/>
                      <a:gd name="connsiteX2" fmla="*/ 0 w 63398"/>
                      <a:gd name="connsiteY2" fmla="*/ 25667 h 51334"/>
                      <a:gd name="connsiteX3" fmla="*/ 25732 w 63398"/>
                      <a:gd name="connsiteY3" fmla="*/ 51335 h 51334"/>
                      <a:gd name="connsiteX4" fmla="*/ 35806 w 63398"/>
                      <a:gd name="connsiteY4" fmla="*/ 41254 h 51334"/>
                      <a:gd name="connsiteX5" fmla="*/ 27529 w 63398"/>
                      <a:gd name="connsiteY5" fmla="*/ 33919 h 51334"/>
                      <a:gd name="connsiteX6" fmla="*/ 63398 w 63398"/>
                      <a:gd name="connsiteY6" fmla="*/ 33919 h 51334"/>
                      <a:gd name="connsiteX7" fmla="*/ 63398 w 63398"/>
                      <a:gd name="connsiteY7" fmla="*/ 20168 h 51334"/>
                      <a:gd name="connsiteX8" fmla="*/ 25732 w 63398"/>
                      <a:gd name="connsiteY8" fmla="*/ 20168 h 51334"/>
                      <a:gd name="connsiteX9" fmla="*/ 35806 w 63398"/>
                      <a:gd name="connsiteY9" fmla="*/ 10087 h 5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98" h="51334">
                        <a:moveTo>
                          <a:pt x="35806" y="10087"/>
                        </a:moveTo>
                        <a:lnTo>
                          <a:pt x="25732" y="0"/>
                        </a:lnTo>
                        <a:lnTo>
                          <a:pt x="0" y="25667"/>
                        </a:lnTo>
                        <a:lnTo>
                          <a:pt x="25732" y="51335"/>
                        </a:lnTo>
                        <a:lnTo>
                          <a:pt x="35806" y="41254"/>
                        </a:lnTo>
                        <a:lnTo>
                          <a:pt x="27529" y="33919"/>
                        </a:lnTo>
                        <a:lnTo>
                          <a:pt x="63398" y="33919"/>
                        </a:lnTo>
                        <a:lnTo>
                          <a:pt x="63398" y="20168"/>
                        </a:lnTo>
                        <a:lnTo>
                          <a:pt x="25732" y="20168"/>
                        </a:lnTo>
                        <a:lnTo>
                          <a:pt x="35806" y="10087"/>
                        </a:lnTo>
                        <a:close/>
                      </a:path>
                    </a:pathLst>
                  </a:custGeom>
                  <a:solidFill>
                    <a:srgbClr val="2C5967"/>
                  </a:solidFill>
                  <a:ln w="6417" cap="flat">
                    <a:noFill/>
                    <a:prstDash val="solid"/>
                    <a:miter/>
                  </a:ln>
                </p:spPr>
                <p:txBody>
                  <a:bodyPr rtlCol="0" anchor="ctr"/>
                  <a:lstStyle/>
                  <a:p>
                    <a:endParaRPr lang="en-US" sz="810"/>
                  </a:p>
                </p:txBody>
              </p:sp>
            </p:grpSp>
          </p:grpSp>
          <p:grpSp>
            <p:nvGrpSpPr>
              <p:cNvPr id="859" name="Graphic 3">
                <a:extLst>
                  <a:ext uri="{FF2B5EF4-FFF2-40B4-BE49-F238E27FC236}">
                    <a16:creationId xmlns:a16="http://schemas.microsoft.com/office/drawing/2014/main" id="{B94182E8-AC35-E161-4A6C-1DD14C1BD68E}"/>
                  </a:ext>
                </a:extLst>
              </p:cNvPr>
              <p:cNvGrpSpPr/>
              <p:nvPr/>
            </p:nvGrpSpPr>
            <p:grpSpPr>
              <a:xfrm>
                <a:off x="6069512" y="2645916"/>
                <a:ext cx="228693" cy="363924"/>
                <a:chOff x="6069512" y="2645916"/>
                <a:chExt cx="228693" cy="363924"/>
              </a:xfrm>
              <a:solidFill>
                <a:srgbClr val="2C5967"/>
              </a:solidFill>
            </p:grpSpPr>
            <p:sp>
              <p:nvSpPr>
                <p:cNvPr id="860" name="Freeform: Shape 859">
                  <a:extLst>
                    <a:ext uri="{FF2B5EF4-FFF2-40B4-BE49-F238E27FC236}">
                      <a16:creationId xmlns:a16="http://schemas.microsoft.com/office/drawing/2014/main" id="{100E82BF-8199-0B8D-5030-E984C850E831}"/>
                    </a:ext>
                  </a:extLst>
                </p:cNvPr>
                <p:cNvSpPr/>
                <p:nvPr/>
              </p:nvSpPr>
              <p:spPr>
                <a:xfrm>
                  <a:off x="6069512" y="2645916"/>
                  <a:ext cx="212172" cy="352926"/>
                </a:xfrm>
                <a:custGeom>
                  <a:avLst/>
                  <a:gdLst>
                    <a:gd name="connsiteX0" fmla="*/ 13777 w 212172"/>
                    <a:gd name="connsiteY0" fmla="*/ 338257 h 352926"/>
                    <a:gd name="connsiteX1" fmla="*/ 13777 w 212172"/>
                    <a:gd name="connsiteY1" fmla="*/ 313508 h 352926"/>
                    <a:gd name="connsiteX2" fmla="*/ 15612 w 212172"/>
                    <a:gd name="connsiteY2" fmla="*/ 313508 h 352926"/>
                    <a:gd name="connsiteX3" fmla="*/ 119385 w 212172"/>
                    <a:gd name="connsiteY3" fmla="*/ 313508 h 352926"/>
                    <a:gd name="connsiteX4" fmla="*/ 121246 w 212172"/>
                    <a:gd name="connsiteY4" fmla="*/ 299756 h 352926"/>
                    <a:gd name="connsiteX5" fmla="*/ 30319 w 212172"/>
                    <a:gd name="connsiteY5" fmla="*/ 299756 h 352926"/>
                    <a:gd name="connsiteX6" fmla="*/ 36736 w 212172"/>
                    <a:gd name="connsiteY6" fmla="*/ 167756 h 352926"/>
                    <a:gd name="connsiteX7" fmla="*/ 159811 w 212172"/>
                    <a:gd name="connsiteY7" fmla="*/ 167756 h 352926"/>
                    <a:gd name="connsiteX8" fmla="*/ 163469 w 212172"/>
                    <a:gd name="connsiteY8" fmla="*/ 257591 h 352926"/>
                    <a:gd name="connsiteX9" fmla="*/ 177265 w 212172"/>
                    <a:gd name="connsiteY9" fmla="*/ 255756 h 352926"/>
                    <a:gd name="connsiteX10" fmla="*/ 173608 w 212172"/>
                    <a:gd name="connsiteY10" fmla="*/ 168673 h 352926"/>
                    <a:gd name="connsiteX11" fmla="*/ 174506 w 212172"/>
                    <a:gd name="connsiteY11" fmla="*/ 168673 h 352926"/>
                    <a:gd name="connsiteX12" fmla="*/ 190099 w 212172"/>
                    <a:gd name="connsiteY12" fmla="*/ 153087 h 352926"/>
                    <a:gd name="connsiteX13" fmla="*/ 190099 w 212172"/>
                    <a:gd name="connsiteY13" fmla="*/ 79749 h 352926"/>
                    <a:gd name="connsiteX14" fmla="*/ 141459 w 212172"/>
                    <a:gd name="connsiteY14" fmla="*/ 79749 h 352926"/>
                    <a:gd name="connsiteX15" fmla="*/ 141459 w 212172"/>
                    <a:gd name="connsiteY15" fmla="*/ 107251 h 352926"/>
                    <a:gd name="connsiteX16" fmla="*/ 122144 w 212172"/>
                    <a:gd name="connsiteY16" fmla="*/ 107251 h 352926"/>
                    <a:gd name="connsiteX17" fmla="*/ 122144 w 212172"/>
                    <a:gd name="connsiteY17" fmla="*/ 79749 h 352926"/>
                    <a:gd name="connsiteX18" fmla="*/ 104691 w 212172"/>
                    <a:gd name="connsiteY18" fmla="*/ 79749 h 352926"/>
                    <a:gd name="connsiteX19" fmla="*/ 104691 w 212172"/>
                    <a:gd name="connsiteY19" fmla="*/ 52252 h 352926"/>
                    <a:gd name="connsiteX20" fmla="*/ 142358 w 212172"/>
                    <a:gd name="connsiteY20" fmla="*/ 52252 h 352926"/>
                    <a:gd name="connsiteX21" fmla="*/ 143256 w 212172"/>
                    <a:gd name="connsiteY21" fmla="*/ 53170 h 352926"/>
                    <a:gd name="connsiteX22" fmla="*/ 158913 w 212172"/>
                    <a:gd name="connsiteY22" fmla="*/ 67833 h 352926"/>
                    <a:gd name="connsiteX23" fmla="*/ 212173 w 212172"/>
                    <a:gd name="connsiteY23" fmla="*/ 67833 h 352926"/>
                    <a:gd name="connsiteX24" fmla="*/ 196516 w 212172"/>
                    <a:gd name="connsiteY24" fmla="*/ 42165 h 352926"/>
                    <a:gd name="connsiteX25" fmla="*/ 212173 w 212172"/>
                    <a:gd name="connsiteY25" fmla="*/ 15580 h 352926"/>
                    <a:gd name="connsiteX26" fmla="*/ 157951 w 212172"/>
                    <a:gd name="connsiteY26" fmla="*/ 15580 h 352926"/>
                    <a:gd name="connsiteX27" fmla="*/ 142358 w 212172"/>
                    <a:gd name="connsiteY27" fmla="*/ 0 h 352926"/>
                    <a:gd name="connsiteX28" fmla="*/ 105589 w 212172"/>
                    <a:gd name="connsiteY28" fmla="*/ 0 h 352926"/>
                    <a:gd name="connsiteX29" fmla="*/ 100135 w 212172"/>
                    <a:gd name="connsiteY29" fmla="*/ 0 h 352926"/>
                    <a:gd name="connsiteX30" fmla="*/ 90894 w 212172"/>
                    <a:gd name="connsiteY30" fmla="*/ 0 h 352926"/>
                    <a:gd name="connsiteX31" fmla="*/ 90894 w 212172"/>
                    <a:gd name="connsiteY31" fmla="*/ 80666 h 352926"/>
                    <a:gd name="connsiteX32" fmla="*/ 73441 w 212172"/>
                    <a:gd name="connsiteY32" fmla="*/ 80666 h 352926"/>
                    <a:gd name="connsiteX33" fmla="*/ 73441 w 212172"/>
                    <a:gd name="connsiteY33" fmla="*/ 108169 h 352926"/>
                    <a:gd name="connsiteX34" fmla="*/ 54190 w 212172"/>
                    <a:gd name="connsiteY34" fmla="*/ 108169 h 352926"/>
                    <a:gd name="connsiteX35" fmla="*/ 54190 w 212172"/>
                    <a:gd name="connsiteY35" fmla="*/ 80666 h 352926"/>
                    <a:gd name="connsiteX36" fmla="*/ 5512 w 212172"/>
                    <a:gd name="connsiteY36" fmla="*/ 80666 h 352926"/>
                    <a:gd name="connsiteX37" fmla="*/ 5512 w 212172"/>
                    <a:gd name="connsiteY37" fmla="*/ 154004 h 352926"/>
                    <a:gd name="connsiteX38" fmla="*/ 21143 w 212172"/>
                    <a:gd name="connsiteY38" fmla="*/ 169584 h 352926"/>
                    <a:gd name="connsiteX39" fmla="*/ 22940 w 212172"/>
                    <a:gd name="connsiteY39" fmla="*/ 169584 h 352926"/>
                    <a:gd name="connsiteX40" fmla="*/ 16530 w 212172"/>
                    <a:gd name="connsiteY40" fmla="*/ 300674 h 352926"/>
                    <a:gd name="connsiteX41" fmla="*/ 0 w 212172"/>
                    <a:gd name="connsiteY41" fmla="*/ 300674 h 352926"/>
                    <a:gd name="connsiteX42" fmla="*/ 0 w 212172"/>
                    <a:gd name="connsiteY42" fmla="*/ 352926 h 352926"/>
                    <a:gd name="connsiteX43" fmla="*/ 132219 w 212172"/>
                    <a:gd name="connsiteY43" fmla="*/ 352926 h 352926"/>
                    <a:gd name="connsiteX44" fmla="*/ 124006 w 212172"/>
                    <a:gd name="connsiteY44" fmla="*/ 339175 h 352926"/>
                    <a:gd name="connsiteX45" fmla="*/ 13777 w 212172"/>
                    <a:gd name="connsiteY45" fmla="*/ 339175 h 352926"/>
                    <a:gd name="connsiteX46" fmla="*/ 13777 w 212172"/>
                    <a:gd name="connsiteY46" fmla="*/ 338257 h 352926"/>
                    <a:gd name="connsiteX47" fmla="*/ 187339 w 212172"/>
                    <a:gd name="connsiteY47" fmla="*/ 27503 h 352926"/>
                    <a:gd name="connsiteX48" fmla="*/ 180024 w 212172"/>
                    <a:gd name="connsiteY48" fmla="*/ 40336 h 352926"/>
                    <a:gd name="connsiteX49" fmla="*/ 187339 w 212172"/>
                    <a:gd name="connsiteY49" fmla="*/ 52252 h 352926"/>
                    <a:gd name="connsiteX50" fmla="*/ 158913 w 212172"/>
                    <a:gd name="connsiteY50" fmla="*/ 52252 h 352926"/>
                    <a:gd name="connsiteX51" fmla="*/ 157951 w 212172"/>
                    <a:gd name="connsiteY51" fmla="*/ 51335 h 352926"/>
                    <a:gd name="connsiteX52" fmla="*/ 157951 w 212172"/>
                    <a:gd name="connsiteY52" fmla="*/ 27503 h 352926"/>
                    <a:gd name="connsiteX53" fmla="*/ 187339 w 212172"/>
                    <a:gd name="connsiteY53" fmla="*/ 27503 h 352926"/>
                    <a:gd name="connsiteX54" fmla="*/ 142358 w 212172"/>
                    <a:gd name="connsiteY54" fmla="*/ 11916 h 352926"/>
                    <a:gd name="connsiteX55" fmla="*/ 144218 w 212172"/>
                    <a:gd name="connsiteY55" fmla="*/ 13751 h 352926"/>
                    <a:gd name="connsiteX56" fmla="*/ 144218 w 212172"/>
                    <a:gd name="connsiteY56" fmla="*/ 36666 h 352926"/>
                    <a:gd name="connsiteX57" fmla="*/ 143256 w 212172"/>
                    <a:gd name="connsiteY57" fmla="*/ 36666 h 352926"/>
                    <a:gd name="connsiteX58" fmla="*/ 105589 w 212172"/>
                    <a:gd name="connsiteY58" fmla="*/ 36666 h 352926"/>
                    <a:gd name="connsiteX59" fmla="*/ 105589 w 212172"/>
                    <a:gd name="connsiteY59" fmla="*/ 11916 h 352926"/>
                    <a:gd name="connsiteX60" fmla="*/ 142358 w 212172"/>
                    <a:gd name="connsiteY60" fmla="*/ 11916 h 352926"/>
                    <a:gd name="connsiteX61" fmla="*/ 21143 w 212172"/>
                    <a:gd name="connsiteY61" fmla="*/ 154004 h 352926"/>
                    <a:gd name="connsiteX62" fmla="*/ 19283 w 212172"/>
                    <a:gd name="connsiteY62" fmla="*/ 152169 h 352926"/>
                    <a:gd name="connsiteX63" fmla="*/ 19283 w 212172"/>
                    <a:gd name="connsiteY63" fmla="*/ 92582 h 352926"/>
                    <a:gd name="connsiteX64" fmla="*/ 40394 w 212172"/>
                    <a:gd name="connsiteY64" fmla="*/ 92582 h 352926"/>
                    <a:gd name="connsiteX65" fmla="*/ 40394 w 212172"/>
                    <a:gd name="connsiteY65" fmla="*/ 120085 h 352926"/>
                    <a:gd name="connsiteX66" fmla="*/ 87237 w 212172"/>
                    <a:gd name="connsiteY66" fmla="*/ 120085 h 352926"/>
                    <a:gd name="connsiteX67" fmla="*/ 87237 w 212172"/>
                    <a:gd name="connsiteY67" fmla="*/ 92582 h 352926"/>
                    <a:gd name="connsiteX68" fmla="*/ 108348 w 212172"/>
                    <a:gd name="connsiteY68" fmla="*/ 92582 h 352926"/>
                    <a:gd name="connsiteX69" fmla="*/ 108348 w 212172"/>
                    <a:gd name="connsiteY69" fmla="*/ 120085 h 352926"/>
                    <a:gd name="connsiteX70" fmla="*/ 156154 w 212172"/>
                    <a:gd name="connsiteY70" fmla="*/ 120085 h 352926"/>
                    <a:gd name="connsiteX71" fmla="*/ 156154 w 212172"/>
                    <a:gd name="connsiteY71" fmla="*/ 92582 h 352926"/>
                    <a:gd name="connsiteX72" fmla="*/ 177265 w 212172"/>
                    <a:gd name="connsiteY72" fmla="*/ 92582 h 352926"/>
                    <a:gd name="connsiteX73" fmla="*/ 177265 w 212172"/>
                    <a:gd name="connsiteY73" fmla="*/ 152169 h 352926"/>
                    <a:gd name="connsiteX74" fmla="*/ 175404 w 212172"/>
                    <a:gd name="connsiteY74" fmla="*/ 154004 h 352926"/>
                    <a:gd name="connsiteX75" fmla="*/ 173608 w 212172"/>
                    <a:gd name="connsiteY75" fmla="*/ 154004 h 352926"/>
                    <a:gd name="connsiteX76" fmla="*/ 22940 w 212172"/>
                    <a:gd name="connsiteY76" fmla="*/ 154004 h 352926"/>
                    <a:gd name="connsiteX77" fmla="*/ 21143 w 212172"/>
                    <a:gd name="connsiteY77" fmla="*/ 154004 h 35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12172" h="352926">
                      <a:moveTo>
                        <a:pt x="13777" y="338257"/>
                      </a:moveTo>
                      <a:lnTo>
                        <a:pt x="13777" y="313508"/>
                      </a:lnTo>
                      <a:lnTo>
                        <a:pt x="15612" y="313508"/>
                      </a:lnTo>
                      <a:lnTo>
                        <a:pt x="119385" y="313508"/>
                      </a:lnTo>
                      <a:cubicBezTo>
                        <a:pt x="119385" y="308926"/>
                        <a:pt x="120284" y="304338"/>
                        <a:pt x="121246" y="299756"/>
                      </a:cubicBezTo>
                      <a:lnTo>
                        <a:pt x="30319" y="299756"/>
                      </a:lnTo>
                      <a:lnTo>
                        <a:pt x="36736" y="167756"/>
                      </a:lnTo>
                      <a:lnTo>
                        <a:pt x="159811" y="167756"/>
                      </a:lnTo>
                      <a:lnTo>
                        <a:pt x="163469" y="257591"/>
                      </a:lnTo>
                      <a:cubicBezTo>
                        <a:pt x="168089" y="256674"/>
                        <a:pt x="172645" y="255756"/>
                        <a:pt x="177265" y="255756"/>
                      </a:cubicBezTo>
                      <a:lnTo>
                        <a:pt x="173608" y="168673"/>
                      </a:lnTo>
                      <a:lnTo>
                        <a:pt x="174506" y="168673"/>
                      </a:lnTo>
                      <a:cubicBezTo>
                        <a:pt x="182784" y="168673"/>
                        <a:pt x="190099" y="161339"/>
                        <a:pt x="190099" y="153087"/>
                      </a:cubicBezTo>
                      <a:lnTo>
                        <a:pt x="190099" y="79749"/>
                      </a:lnTo>
                      <a:lnTo>
                        <a:pt x="141459" y="79749"/>
                      </a:lnTo>
                      <a:lnTo>
                        <a:pt x="141459" y="107251"/>
                      </a:lnTo>
                      <a:lnTo>
                        <a:pt x="122144" y="107251"/>
                      </a:lnTo>
                      <a:lnTo>
                        <a:pt x="122144" y="79749"/>
                      </a:lnTo>
                      <a:lnTo>
                        <a:pt x="104691" y="79749"/>
                      </a:lnTo>
                      <a:lnTo>
                        <a:pt x="104691" y="52252"/>
                      </a:lnTo>
                      <a:lnTo>
                        <a:pt x="142358" y="52252"/>
                      </a:lnTo>
                      <a:cubicBezTo>
                        <a:pt x="143256" y="52252"/>
                        <a:pt x="143256" y="53170"/>
                        <a:pt x="143256" y="53170"/>
                      </a:cubicBezTo>
                      <a:cubicBezTo>
                        <a:pt x="143256" y="61416"/>
                        <a:pt x="150635" y="67833"/>
                        <a:pt x="158913" y="67833"/>
                      </a:cubicBezTo>
                      <a:lnTo>
                        <a:pt x="212173" y="67833"/>
                      </a:lnTo>
                      <a:lnTo>
                        <a:pt x="196516" y="42165"/>
                      </a:lnTo>
                      <a:lnTo>
                        <a:pt x="212173" y="15580"/>
                      </a:lnTo>
                      <a:lnTo>
                        <a:pt x="157951" y="15580"/>
                      </a:lnTo>
                      <a:cubicBezTo>
                        <a:pt x="157951" y="7334"/>
                        <a:pt x="150635" y="0"/>
                        <a:pt x="142358" y="0"/>
                      </a:cubicBezTo>
                      <a:lnTo>
                        <a:pt x="105589" y="0"/>
                      </a:lnTo>
                      <a:lnTo>
                        <a:pt x="100135" y="0"/>
                      </a:lnTo>
                      <a:lnTo>
                        <a:pt x="90894" y="0"/>
                      </a:lnTo>
                      <a:lnTo>
                        <a:pt x="90894" y="80666"/>
                      </a:lnTo>
                      <a:lnTo>
                        <a:pt x="73441" y="80666"/>
                      </a:lnTo>
                      <a:lnTo>
                        <a:pt x="73441" y="108169"/>
                      </a:lnTo>
                      <a:lnTo>
                        <a:pt x="54190" y="108169"/>
                      </a:lnTo>
                      <a:lnTo>
                        <a:pt x="54190" y="80666"/>
                      </a:lnTo>
                      <a:lnTo>
                        <a:pt x="5512" y="80666"/>
                      </a:lnTo>
                      <a:lnTo>
                        <a:pt x="5512" y="154004"/>
                      </a:lnTo>
                      <a:cubicBezTo>
                        <a:pt x="5512" y="162256"/>
                        <a:pt x="12859" y="169584"/>
                        <a:pt x="21143" y="169584"/>
                      </a:cubicBezTo>
                      <a:lnTo>
                        <a:pt x="22940" y="169584"/>
                      </a:lnTo>
                      <a:lnTo>
                        <a:pt x="16530" y="300674"/>
                      </a:lnTo>
                      <a:lnTo>
                        <a:pt x="0" y="300674"/>
                      </a:lnTo>
                      <a:lnTo>
                        <a:pt x="0" y="352926"/>
                      </a:lnTo>
                      <a:lnTo>
                        <a:pt x="132219" y="352926"/>
                      </a:lnTo>
                      <a:cubicBezTo>
                        <a:pt x="128561" y="348345"/>
                        <a:pt x="125802" y="343757"/>
                        <a:pt x="124006" y="339175"/>
                      </a:cubicBezTo>
                      <a:lnTo>
                        <a:pt x="13777" y="339175"/>
                      </a:lnTo>
                      <a:lnTo>
                        <a:pt x="13777" y="338257"/>
                      </a:lnTo>
                      <a:close/>
                      <a:moveTo>
                        <a:pt x="187339" y="27503"/>
                      </a:moveTo>
                      <a:lnTo>
                        <a:pt x="180024" y="40336"/>
                      </a:lnTo>
                      <a:lnTo>
                        <a:pt x="187339" y="52252"/>
                      </a:lnTo>
                      <a:lnTo>
                        <a:pt x="158913" y="52252"/>
                      </a:lnTo>
                      <a:cubicBezTo>
                        <a:pt x="157951" y="52252"/>
                        <a:pt x="157951" y="51335"/>
                        <a:pt x="157951" y="51335"/>
                      </a:cubicBezTo>
                      <a:lnTo>
                        <a:pt x="157951" y="27503"/>
                      </a:lnTo>
                      <a:lnTo>
                        <a:pt x="187339" y="27503"/>
                      </a:lnTo>
                      <a:close/>
                      <a:moveTo>
                        <a:pt x="142358" y="11916"/>
                      </a:moveTo>
                      <a:cubicBezTo>
                        <a:pt x="143256" y="11916"/>
                        <a:pt x="144218" y="12834"/>
                        <a:pt x="144218" y="13751"/>
                      </a:cubicBezTo>
                      <a:lnTo>
                        <a:pt x="144218" y="36666"/>
                      </a:lnTo>
                      <a:lnTo>
                        <a:pt x="143256" y="36666"/>
                      </a:lnTo>
                      <a:lnTo>
                        <a:pt x="105589" y="36666"/>
                      </a:lnTo>
                      <a:lnTo>
                        <a:pt x="105589" y="11916"/>
                      </a:lnTo>
                      <a:lnTo>
                        <a:pt x="142358" y="11916"/>
                      </a:lnTo>
                      <a:close/>
                      <a:moveTo>
                        <a:pt x="21143" y="154004"/>
                      </a:moveTo>
                      <a:cubicBezTo>
                        <a:pt x="20207" y="154004"/>
                        <a:pt x="19283" y="153087"/>
                        <a:pt x="19283" y="152169"/>
                      </a:cubicBezTo>
                      <a:lnTo>
                        <a:pt x="19283" y="92582"/>
                      </a:lnTo>
                      <a:lnTo>
                        <a:pt x="40394" y="92582"/>
                      </a:lnTo>
                      <a:lnTo>
                        <a:pt x="40394" y="120085"/>
                      </a:lnTo>
                      <a:lnTo>
                        <a:pt x="87237" y="120085"/>
                      </a:lnTo>
                      <a:lnTo>
                        <a:pt x="87237" y="92582"/>
                      </a:lnTo>
                      <a:lnTo>
                        <a:pt x="108348" y="92582"/>
                      </a:lnTo>
                      <a:lnTo>
                        <a:pt x="108348" y="120085"/>
                      </a:lnTo>
                      <a:lnTo>
                        <a:pt x="156154" y="120085"/>
                      </a:lnTo>
                      <a:lnTo>
                        <a:pt x="156154" y="92582"/>
                      </a:lnTo>
                      <a:lnTo>
                        <a:pt x="177265" y="92582"/>
                      </a:lnTo>
                      <a:lnTo>
                        <a:pt x="177265" y="152169"/>
                      </a:lnTo>
                      <a:cubicBezTo>
                        <a:pt x="177265" y="153087"/>
                        <a:pt x="176303" y="154004"/>
                        <a:pt x="175404" y="154004"/>
                      </a:cubicBezTo>
                      <a:lnTo>
                        <a:pt x="173608" y="154004"/>
                      </a:lnTo>
                      <a:lnTo>
                        <a:pt x="22940" y="154004"/>
                      </a:lnTo>
                      <a:lnTo>
                        <a:pt x="21143" y="154004"/>
                      </a:lnTo>
                      <a:close/>
                    </a:path>
                  </a:pathLst>
                </a:custGeom>
                <a:solidFill>
                  <a:srgbClr val="2C5967"/>
                </a:solidFill>
                <a:ln w="6417" cap="flat">
                  <a:noFill/>
                  <a:prstDash val="solid"/>
                  <a:miter/>
                </a:ln>
              </p:spPr>
              <p:txBody>
                <a:bodyPr rtlCol="0" anchor="ctr"/>
                <a:lstStyle/>
                <a:p>
                  <a:endParaRPr lang="en-US" sz="810"/>
                </a:p>
              </p:txBody>
            </p:sp>
            <p:sp>
              <p:nvSpPr>
                <p:cNvPr id="861" name="Freeform: Shape 860">
                  <a:extLst>
                    <a:ext uri="{FF2B5EF4-FFF2-40B4-BE49-F238E27FC236}">
                      <a16:creationId xmlns:a16="http://schemas.microsoft.com/office/drawing/2014/main" id="{A10491EB-E6B4-7CE2-EE17-5C222F885977}"/>
                    </a:ext>
                  </a:extLst>
                </p:cNvPr>
                <p:cNvSpPr/>
                <p:nvPr/>
              </p:nvSpPr>
              <p:spPr>
                <a:xfrm>
                  <a:off x="6199036" y="2910836"/>
                  <a:ext cx="99169" cy="99005"/>
                </a:xfrm>
                <a:custGeom>
                  <a:avLst/>
                  <a:gdLst>
                    <a:gd name="connsiteX0" fmla="*/ 49538 w 99169"/>
                    <a:gd name="connsiteY0" fmla="*/ 0 h 99005"/>
                    <a:gd name="connsiteX1" fmla="*/ 0 w 99169"/>
                    <a:gd name="connsiteY1" fmla="*/ 49506 h 99005"/>
                    <a:gd name="connsiteX2" fmla="*/ 49538 w 99169"/>
                    <a:gd name="connsiteY2" fmla="*/ 99005 h 99005"/>
                    <a:gd name="connsiteX3" fmla="*/ 99140 w 99169"/>
                    <a:gd name="connsiteY3" fmla="*/ 49506 h 99005"/>
                    <a:gd name="connsiteX4" fmla="*/ 49538 w 99169"/>
                    <a:gd name="connsiteY4" fmla="*/ 0 h 99005"/>
                    <a:gd name="connsiteX5" fmla="*/ 49538 w 99169"/>
                    <a:gd name="connsiteY5" fmla="*/ 86172 h 99005"/>
                    <a:gd name="connsiteX6" fmla="*/ 13732 w 99169"/>
                    <a:gd name="connsiteY6" fmla="*/ 50424 h 99005"/>
                    <a:gd name="connsiteX7" fmla="*/ 49538 w 99169"/>
                    <a:gd name="connsiteY7" fmla="*/ 14669 h 99005"/>
                    <a:gd name="connsiteX8" fmla="*/ 85408 w 99169"/>
                    <a:gd name="connsiteY8" fmla="*/ 50424 h 99005"/>
                    <a:gd name="connsiteX9" fmla="*/ 49538 w 99169"/>
                    <a:gd name="connsiteY9" fmla="*/ 86172 h 9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169" h="99005">
                      <a:moveTo>
                        <a:pt x="49538" y="0"/>
                      </a:moveTo>
                      <a:cubicBezTo>
                        <a:pt x="22010" y="0"/>
                        <a:pt x="0" y="22003"/>
                        <a:pt x="0" y="49506"/>
                      </a:cubicBezTo>
                      <a:cubicBezTo>
                        <a:pt x="0" y="77002"/>
                        <a:pt x="22010" y="99005"/>
                        <a:pt x="49538" y="99005"/>
                      </a:cubicBezTo>
                      <a:cubicBezTo>
                        <a:pt x="77130" y="99005"/>
                        <a:pt x="99140" y="77002"/>
                        <a:pt x="99140" y="49506"/>
                      </a:cubicBezTo>
                      <a:cubicBezTo>
                        <a:pt x="100103" y="22921"/>
                        <a:pt x="77130" y="0"/>
                        <a:pt x="49538" y="0"/>
                      </a:cubicBezTo>
                      <a:close/>
                      <a:moveTo>
                        <a:pt x="49538" y="86172"/>
                      </a:moveTo>
                      <a:cubicBezTo>
                        <a:pt x="29325" y="86172"/>
                        <a:pt x="13732" y="69674"/>
                        <a:pt x="13732" y="50424"/>
                      </a:cubicBezTo>
                      <a:cubicBezTo>
                        <a:pt x="13732" y="31173"/>
                        <a:pt x="30287" y="14669"/>
                        <a:pt x="49538" y="14669"/>
                      </a:cubicBezTo>
                      <a:cubicBezTo>
                        <a:pt x="68853" y="14669"/>
                        <a:pt x="85408" y="31173"/>
                        <a:pt x="85408" y="50424"/>
                      </a:cubicBezTo>
                      <a:cubicBezTo>
                        <a:pt x="85408" y="69674"/>
                        <a:pt x="69751" y="86172"/>
                        <a:pt x="49538" y="86172"/>
                      </a:cubicBezTo>
                      <a:close/>
                    </a:path>
                  </a:pathLst>
                </a:custGeom>
                <a:solidFill>
                  <a:srgbClr val="2C5967"/>
                </a:solidFill>
                <a:ln w="6417" cap="flat">
                  <a:noFill/>
                  <a:prstDash val="solid"/>
                  <a:miter/>
                </a:ln>
              </p:spPr>
              <p:txBody>
                <a:bodyPr rtlCol="0" anchor="ctr"/>
                <a:lstStyle/>
                <a:p>
                  <a:endParaRPr lang="en-US" sz="810"/>
                </a:p>
              </p:txBody>
            </p:sp>
            <p:sp>
              <p:nvSpPr>
                <p:cNvPr id="862" name="Freeform: Shape 861">
                  <a:extLst>
                    <a:ext uri="{FF2B5EF4-FFF2-40B4-BE49-F238E27FC236}">
                      <a16:creationId xmlns:a16="http://schemas.microsoft.com/office/drawing/2014/main" id="{2FCD3182-9FD9-1772-0368-968B7902A33F}"/>
                    </a:ext>
                  </a:extLst>
                </p:cNvPr>
                <p:cNvSpPr/>
                <p:nvPr/>
              </p:nvSpPr>
              <p:spPr>
                <a:xfrm>
                  <a:off x="6225666" y="2943838"/>
                  <a:ext cx="45880" cy="39418"/>
                </a:xfrm>
                <a:custGeom>
                  <a:avLst/>
                  <a:gdLst>
                    <a:gd name="connsiteX0" fmla="*/ 35806 w 45880"/>
                    <a:gd name="connsiteY0" fmla="*/ 0 h 39418"/>
                    <a:gd name="connsiteX1" fmla="*/ 16491 w 45880"/>
                    <a:gd name="connsiteY1" fmla="*/ 19251 h 39418"/>
                    <a:gd name="connsiteX2" fmla="*/ 10074 w 45880"/>
                    <a:gd name="connsiteY2" fmla="*/ 13751 h 39418"/>
                    <a:gd name="connsiteX3" fmla="*/ 0 w 45880"/>
                    <a:gd name="connsiteY3" fmla="*/ 23832 h 39418"/>
                    <a:gd name="connsiteX4" fmla="*/ 16491 w 45880"/>
                    <a:gd name="connsiteY4" fmla="*/ 39419 h 39418"/>
                    <a:gd name="connsiteX5" fmla="*/ 45881 w 45880"/>
                    <a:gd name="connsiteY5" fmla="*/ 10081 h 39418"/>
                    <a:gd name="connsiteX6" fmla="*/ 35806 w 45880"/>
                    <a:gd name="connsiteY6" fmla="*/ 0 h 3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80" h="39418">
                      <a:moveTo>
                        <a:pt x="35806" y="0"/>
                      </a:moveTo>
                      <a:lnTo>
                        <a:pt x="16491" y="19251"/>
                      </a:lnTo>
                      <a:lnTo>
                        <a:pt x="10074" y="13751"/>
                      </a:lnTo>
                      <a:lnTo>
                        <a:pt x="0" y="23832"/>
                      </a:lnTo>
                      <a:lnTo>
                        <a:pt x="16491" y="39419"/>
                      </a:lnTo>
                      <a:lnTo>
                        <a:pt x="45881" y="10081"/>
                      </a:lnTo>
                      <a:lnTo>
                        <a:pt x="35806" y="0"/>
                      </a:lnTo>
                      <a:close/>
                    </a:path>
                  </a:pathLst>
                </a:custGeom>
                <a:solidFill>
                  <a:srgbClr val="2C5967"/>
                </a:solidFill>
                <a:ln w="6417" cap="flat">
                  <a:noFill/>
                  <a:prstDash val="solid"/>
                  <a:miter/>
                </a:ln>
              </p:spPr>
              <p:txBody>
                <a:bodyPr rtlCol="0" anchor="ctr"/>
                <a:lstStyle/>
                <a:p>
                  <a:endParaRPr lang="en-US" sz="810"/>
                </a:p>
              </p:txBody>
            </p:sp>
            <p:sp>
              <p:nvSpPr>
                <p:cNvPr id="885" name="Freeform: Shape 884">
                  <a:extLst>
                    <a:ext uri="{FF2B5EF4-FFF2-40B4-BE49-F238E27FC236}">
                      <a16:creationId xmlns:a16="http://schemas.microsoft.com/office/drawing/2014/main" id="{00601CA7-3360-CCEC-FFE7-21110A9B7C93}"/>
                    </a:ext>
                  </a:extLst>
                </p:cNvPr>
                <p:cNvSpPr/>
                <p:nvPr/>
              </p:nvSpPr>
              <p:spPr>
                <a:xfrm>
                  <a:off x="6153091" y="2831087"/>
                  <a:ext cx="64296" cy="51334"/>
                </a:xfrm>
                <a:custGeom>
                  <a:avLst/>
                  <a:gdLst>
                    <a:gd name="connsiteX0" fmla="*/ 28491 w 64296"/>
                    <a:gd name="connsiteY0" fmla="*/ 10087 h 51334"/>
                    <a:gd name="connsiteX1" fmla="*/ 37667 w 64296"/>
                    <a:gd name="connsiteY1" fmla="*/ 19251 h 51334"/>
                    <a:gd name="connsiteX2" fmla="*/ 0 w 64296"/>
                    <a:gd name="connsiteY2" fmla="*/ 19251 h 51334"/>
                    <a:gd name="connsiteX3" fmla="*/ 0 w 64296"/>
                    <a:gd name="connsiteY3" fmla="*/ 33002 h 51334"/>
                    <a:gd name="connsiteX4" fmla="*/ 37667 w 64296"/>
                    <a:gd name="connsiteY4" fmla="*/ 33002 h 51334"/>
                    <a:gd name="connsiteX5" fmla="*/ 28491 w 64296"/>
                    <a:gd name="connsiteY5" fmla="*/ 42172 h 51334"/>
                    <a:gd name="connsiteX6" fmla="*/ 38565 w 64296"/>
                    <a:gd name="connsiteY6" fmla="*/ 51335 h 51334"/>
                    <a:gd name="connsiteX7" fmla="*/ 64297 w 64296"/>
                    <a:gd name="connsiteY7" fmla="*/ 25667 h 51334"/>
                    <a:gd name="connsiteX8" fmla="*/ 38565 w 64296"/>
                    <a:gd name="connsiteY8" fmla="*/ 0 h 51334"/>
                    <a:gd name="connsiteX9" fmla="*/ 28491 w 64296"/>
                    <a:gd name="connsiteY9" fmla="*/ 10087 h 5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296" h="51334">
                      <a:moveTo>
                        <a:pt x="28491" y="10087"/>
                      </a:moveTo>
                      <a:lnTo>
                        <a:pt x="37667" y="19251"/>
                      </a:lnTo>
                      <a:lnTo>
                        <a:pt x="0" y="19251"/>
                      </a:lnTo>
                      <a:lnTo>
                        <a:pt x="0" y="33002"/>
                      </a:lnTo>
                      <a:lnTo>
                        <a:pt x="37667" y="33002"/>
                      </a:lnTo>
                      <a:lnTo>
                        <a:pt x="28491" y="42172"/>
                      </a:lnTo>
                      <a:lnTo>
                        <a:pt x="38565" y="51335"/>
                      </a:lnTo>
                      <a:lnTo>
                        <a:pt x="64297" y="25667"/>
                      </a:lnTo>
                      <a:lnTo>
                        <a:pt x="38565" y="0"/>
                      </a:lnTo>
                      <a:lnTo>
                        <a:pt x="28491" y="10087"/>
                      </a:lnTo>
                      <a:close/>
                    </a:path>
                  </a:pathLst>
                </a:custGeom>
                <a:solidFill>
                  <a:srgbClr val="2C5967"/>
                </a:solidFill>
                <a:ln w="6417" cap="flat">
                  <a:noFill/>
                  <a:prstDash val="solid"/>
                  <a:miter/>
                </a:ln>
              </p:spPr>
              <p:txBody>
                <a:bodyPr rtlCol="0" anchor="ctr"/>
                <a:lstStyle/>
                <a:p>
                  <a:endParaRPr lang="en-US" sz="810"/>
                </a:p>
              </p:txBody>
            </p:sp>
            <p:sp>
              <p:nvSpPr>
                <p:cNvPr id="886" name="Freeform: Shape 885">
                  <a:extLst>
                    <a:ext uri="{FF2B5EF4-FFF2-40B4-BE49-F238E27FC236}">
                      <a16:creationId xmlns:a16="http://schemas.microsoft.com/office/drawing/2014/main" id="{63655728-F615-F921-9F9B-E3BF997B4CE0}"/>
                    </a:ext>
                  </a:extLst>
                </p:cNvPr>
                <p:cNvSpPr/>
                <p:nvPr/>
              </p:nvSpPr>
              <p:spPr>
                <a:xfrm>
                  <a:off x="6118184" y="2868671"/>
                  <a:ext cx="63398" cy="51334"/>
                </a:xfrm>
                <a:custGeom>
                  <a:avLst/>
                  <a:gdLst>
                    <a:gd name="connsiteX0" fmla="*/ 35806 w 63398"/>
                    <a:gd name="connsiteY0" fmla="*/ 10087 h 51334"/>
                    <a:gd name="connsiteX1" fmla="*/ 25732 w 63398"/>
                    <a:gd name="connsiteY1" fmla="*/ 0 h 51334"/>
                    <a:gd name="connsiteX2" fmla="*/ 0 w 63398"/>
                    <a:gd name="connsiteY2" fmla="*/ 25667 h 51334"/>
                    <a:gd name="connsiteX3" fmla="*/ 25732 w 63398"/>
                    <a:gd name="connsiteY3" fmla="*/ 51335 h 51334"/>
                    <a:gd name="connsiteX4" fmla="*/ 35806 w 63398"/>
                    <a:gd name="connsiteY4" fmla="*/ 41254 h 51334"/>
                    <a:gd name="connsiteX5" fmla="*/ 27529 w 63398"/>
                    <a:gd name="connsiteY5" fmla="*/ 33919 h 51334"/>
                    <a:gd name="connsiteX6" fmla="*/ 63398 w 63398"/>
                    <a:gd name="connsiteY6" fmla="*/ 33919 h 51334"/>
                    <a:gd name="connsiteX7" fmla="*/ 63398 w 63398"/>
                    <a:gd name="connsiteY7" fmla="*/ 20168 h 51334"/>
                    <a:gd name="connsiteX8" fmla="*/ 25732 w 63398"/>
                    <a:gd name="connsiteY8" fmla="*/ 20168 h 51334"/>
                    <a:gd name="connsiteX9" fmla="*/ 35806 w 63398"/>
                    <a:gd name="connsiteY9" fmla="*/ 10087 h 5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98" h="51334">
                      <a:moveTo>
                        <a:pt x="35806" y="10087"/>
                      </a:moveTo>
                      <a:lnTo>
                        <a:pt x="25732" y="0"/>
                      </a:lnTo>
                      <a:lnTo>
                        <a:pt x="0" y="25667"/>
                      </a:lnTo>
                      <a:lnTo>
                        <a:pt x="25732" y="51335"/>
                      </a:lnTo>
                      <a:lnTo>
                        <a:pt x="35806" y="41254"/>
                      </a:lnTo>
                      <a:lnTo>
                        <a:pt x="27529" y="33919"/>
                      </a:lnTo>
                      <a:lnTo>
                        <a:pt x="63398" y="33919"/>
                      </a:lnTo>
                      <a:lnTo>
                        <a:pt x="63398" y="20168"/>
                      </a:lnTo>
                      <a:lnTo>
                        <a:pt x="25732" y="20168"/>
                      </a:lnTo>
                      <a:lnTo>
                        <a:pt x="35806" y="10087"/>
                      </a:lnTo>
                      <a:close/>
                    </a:path>
                  </a:pathLst>
                </a:custGeom>
                <a:solidFill>
                  <a:srgbClr val="2C5967"/>
                </a:solidFill>
                <a:ln w="6417" cap="flat">
                  <a:noFill/>
                  <a:prstDash val="solid"/>
                  <a:miter/>
                </a:ln>
              </p:spPr>
              <p:txBody>
                <a:bodyPr rtlCol="0" anchor="ctr"/>
                <a:lstStyle/>
                <a:p>
                  <a:endParaRPr lang="en-US" sz="810"/>
                </a:p>
              </p:txBody>
            </p:sp>
          </p:grpSp>
        </p:grpSp>
        <p:sp>
          <p:nvSpPr>
            <p:cNvPr id="887" name="TextBox 886">
              <a:extLst>
                <a:ext uri="{FF2B5EF4-FFF2-40B4-BE49-F238E27FC236}">
                  <a16:creationId xmlns:a16="http://schemas.microsoft.com/office/drawing/2014/main" id="{7C97B5A3-1267-83CA-262D-24D971510B23}"/>
                </a:ext>
              </a:extLst>
            </p:cNvPr>
            <p:cNvSpPr txBox="1"/>
            <p:nvPr/>
          </p:nvSpPr>
          <p:spPr>
            <a:xfrm>
              <a:off x="5916714" y="2979438"/>
              <a:ext cx="53732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Bastion</a:t>
              </a:r>
            </a:p>
          </p:txBody>
        </p:sp>
      </p:grpSp>
      <p:grpSp>
        <p:nvGrpSpPr>
          <p:cNvPr id="888" name="Graphic 3">
            <a:extLst>
              <a:ext uri="{FF2B5EF4-FFF2-40B4-BE49-F238E27FC236}">
                <a16:creationId xmlns:a16="http://schemas.microsoft.com/office/drawing/2014/main" id="{9497E74E-6FDD-553B-746D-031F0B9F1577}"/>
              </a:ext>
            </a:extLst>
          </p:cNvPr>
          <p:cNvGrpSpPr/>
          <p:nvPr/>
        </p:nvGrpSpPr>
        <p:grpSpPr>
          <a:xfrm>
            <a:off x="6544839" y="2526056"/>
            <a:ext cx="564578" cy="664178"/>
            <a:chOff x="6544839" y="2634912"/>
            <a:chExt cx="564578" cy="664178"/>
          </a:xfrm>
        </p:grpSpPr>
        <p:grpSp>
          <p:nvGrpSpPr>
            <p:cNvPr id="889" name="Graphic 3">
              <a:extLst>
                <a:ext uri="{FF2B5EF4-FFF2-40B4-BE49-F238E27FC236}">
                  <a16:creationId xmlns:a16="http://schemas.microsoft.com/office/drawing/2014/main" id="{39012183-6B08-76CE-B71D-7FB235F3CB10}"/>
                </a:ext>
              </a:extLst>
            </p:cNvPr>
            <p:cNvGrpSpPr/>
            <p:nvPr/>
          </p:nvGrpSpPr>
          <p:grpSpPr>
            <a:xfrm>
              <a:off x="6677412" y="2634912"/>
              <a:ext cx="295174" cy="385010"/>
              <a:chOff x="6677412" y="2634912"/>
              <a:chExt cx="295174" cy="385010"/>
            </a:xfrm>
          </p:grpSpPr>
          <p:grpSp>
            <p:nvGrpSpPr>
              <p:cNvPr id="890" name="Graphic 3">
                <a:extLst>
                  <a:ext uri="{FF2B5EF4-FFF2-40B4-BE49-F238E27FC236}">
                    <a16:creationId xmlns:a16="http://schemas.microsoft.com/office/drawing/2014/main" id="{9A08FB88-49A4-F6BB-E6CA-CDB40377735A}"/>
                  </a:ext>
                </a:extLst>
              </p:cNvPr>
              <p:cNvGrpSpPr/>
              <p:nvPr/>
            </p:nvGrpSpPr>
            <p:grpSpPr>
              <a:xfrm>
                <a:off x="6677412" y="2634912"/>
                <a:ext cx="295174" cy="385010"/>
                <a:chOff x="6677412" y="2634912"/>
                <a:chExt cx="295174" cy="385010"/>
              </a:xfrm>
              <a:solidFill>
                <a:srgbClr val="FFFFFF"/>
              </a:solidFill>
            </p:grpSpPr>
            <p:sp>
              <p:nvSpPr>
                <p:cNvPr id="891" name="Freeform: Shape 890">
                  <a:extLst>
                    <a:ext uri="{FF2B5EF4-FFF2-40B4-BE49-F238E27FC236}">
                      <a16:creationId xmlns:a16="http://schemas.microsoft.com/office/drawing/2014/main" id="{DD67DF4A-C49C-B723-CA95-757942D9B54C}"/>
                    </a:ext>
                  </a:extLst>
                </p:cNvPr>
                <p:cNvSpPr/>
                <p:nvPr/>
              </p:nvSpPr>
              <p:spPr>
                <a:xfrm>
                  <a:off x="6681967" y="2640385"/>
                  <a:ext cx="285164" cy="374974"/>
                </a:xfrm>
                <a:custGeom>
                  <a:avLst/>
                  <a:gdLst>
                    <a:gd name="connsiteX0" fmla="*/ 139374 w 285164"/>
                    <a:gd name="connsiteY0" fmla="*/ 373152 h 374974"/>
                    <a:gd name="connsiteX1" fmla="*/ 18224 w 285164"/>
                    <a:gd name="connsiteY1" fmla="*/ 266408 h 374974"/>
                    <a:gd name="connsiteX2" fmla="*/ 0 w 285164"/>
                    <a:gd name="connsiteY2" fmla="*/ 192505 h 374974"/>
                    <a:gd name="connsiteX3" fmla="*/ 0 w 285164"/>
                    <a:gd name="connsiteY3" fmla="*/ 61127 h 374974"/>
                    <a:gd name="connsiteX4" fmla="*/ 143032 w 285164"/>
                    <a:gd name="connsiteY4" fmla="*/ 0 h 374974"/>
                    <a:gd name="connsiteX5" fmla="*/ 285165 w 285164"/>
                    <a:gd name="connsiteY5" fmla="*/ 61127 h 374974"/>
                    <a:gd name="connsiteX6" fmla="*/ 285165 w 285164"/>
                    <a:gd name="connsiteY6" fmla="*/ 193416 h 374974"/>
                    <a:gd name="connsiteX7" fmla="*/ 147587 w 285164"/>
                    <a:gd name="connsiteY7" fmla="*/ 373152 h 374974"/>
                    <a:gd name="connsiteX8" fmla="*/ 143930 w 285164"/>
                    <a:gd name="connsiteY8" fmla="*/ 374975 h 374974"/>
                    <a:gd name="connsiteX9" fmla="*/ 139374 w 285164"/>
                    <a:gd name="connsiteY9" fmla="*/ 373152 h 37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164" h="374974">
                      <a:moveTo>
                        <a:pt x="139374" y="373152"/>
                      </a:moveTo>
                      <a:cubicBezTo>
                        <a:pt x="68340" y="346689"/>
                        <a:pt x="34651" y="301072"/>
                        <a:pt x="18224" y="266408"/>
                      </a:cubicBezTo>
                      <a:cubicBezTo>
                        <a:pt x="0" y="227176"/>
                        <a:pt x="0" y="194328"/>
                        <a:pt x="0" y="192505"/>
                      </a:cubicBezTo>
                      <a:lnTo>
                        <a:pt x="0" y="61127"/>
                      </a:lnTo>
                      <a:lnTo>
                        <a:pt x="143032" y="0"/>
                      </a:lnTo>
                      <a:lnTo>
                        <a:pt x="285165" y="61127"/>
                      </a:lnTo>
                      <a:lnTo>
                        <a:pt x="285165" y="193416"/>
                      </a:lnTo>
                      <a:cubicBezTo>
                        <a:pt x="285165" y="198890"/>
                        <a:pt x="283304" y="322973"/>
                        <a:pt x="147587" y="373152"/>
                      </a:cubicBezTo>
                      <a:lnTo>
                        <a:pt x="143930" y="374975"/>
                      </a:lnTo>
                      <a:lnTo>
                        <a:pt x="139374" y="373152"/>
                      </a:lnTo>
                      <a:close/>
                    </a:path>
                  </a:pathLst>
                </a:custGeom>
                <a:solidFill>
                  <a:srgbClr val="FFFFFF"/>
                </a:solidFill>
                <a:ln w="6417" cap="flat">
                  <a:noFill/>
                  <a:prstDash val="solid"/>
                  <a:miter/>
                </a:ln>
              </p:spPr>
              <p:txBody>
                <a:bodyPr rtlCol="0" anchor="ctr"/>
                <a:lstStyle/>
                <a:p>
                  <a:endParaRPr lang="en-US" sz="810"/>
                </a:p>
              </p:txBody>
            </p:sp>
            <p:sp>
              <p:nvSpPr>
                <p:cNvPr id="892" name="Freeform: Shape 891">
                  <a:extLst>
                    <a:ext uri="{FF2B5EF4-FFF2-40B4-BE49-F238E27FC236}">
                      <a16:creationId xmlns:a16="http://schemas.microsoft.com/office/drawing/2014/main" id="{F8621C21-E370-83CF-1B45-D3EFE9423FA5}"/>
                    </a:ext>
                  </a:extLst>
                </p:cNvPr>
                <p:cNvSpPr/>
                <p:nvPr/>
              </p:nvSpPr>
              <p:spPr>
                <a:xfrm>
                  <a:off x="6677412" y="2634912"/>
                  <a:ext cx="295174" cy="385010"/>
                </a:xfrm>
                <a:custGeom>
                  <a:avLst/>
                  <a:gdLst>
                    <a:gd name="connsiteX0" fmla="*/ 147587 w 295174"/>
                    <a:gd name="connsiteY0" fmla="*/ 10036 h 385010"/>
                    <a:gd name="connsiteX1" fmla="*/ 285164 w 295174"/>
                    <a:gd name="connsiteY1" fmla="*/ 69340 h 385010"/>
                    <a:gd name="connsiteX2" fmla="*/ 285164 w 295174"/>
                    <a:gd name="connsiteY2" fmla="*/ 198890 h 385010"/>
                    <a:gd name="connsiteX3" fmla="*/ 150347 w 295174"/>
                    <a:gd name="connsiteY3" fmla="*/ 374063 h 385010"/>
                    <a:gd name="connsiteX4" fmla="*/ 147587 w 295174"/>
                    <a:gd name="connsiteY4" fmla="*/ 374975 h 385010"/>
                    <a:gd name="connsiteX5" fmla="*/ 145790 w 295174"/>
                    <a:gd name="connsiteY5" fmla="*/ 374063 h 385010"/>
                    <a:gd name="connsiteX6" fmla="*/ 27336 w 295174"/>
                    <a:gd name="connsiteY6" fmla="*/ 270053 h 385010"/>
                    <a:gd name="connsiteX7" fmla="*/ 9112 w 295174"/>
                    <a:gd name="connsiteY7" fmla="*/ 198890 h 385010"/>
                    <a:gd name="connsiteX8" fmla="*/ 9112 w 295174"/>
                    <a:gd name="connsiteY8" fmla="*/ 69340 h 385010"/>
                    <a:gd name="connsiteX9" fmla="*/ 147587 w 295174"/>
                    <a:gd name="connsiteY9" fmla="*/ 10036 h 385010"/>
                    <a:gd name="connsiteX10" fmla="*/ 147587 w 295174"/>
                    <a:gd name="connsiteY10" fmla="*/ 0 h 385010"/>
                    <a:gd name="connsiteX11" fmla="*/ 143930 w 295174"/>
                    <a:gd name="connsiteY11" fmla="*/ 1822 h 385010"/>
                    <a:gd name="connsiteX12" fmla="*/ 5454 w 295174"/>
                    <a:gd name="connsiteY12" fmla="*/ 61127 h 385010"/>
                    <a:gd name="connsiteX13" fmla="*/ 0 w 295174"/>
                    <a:gd name="connsiteY13" fmla="*/ 62949 h 385010"/>
                    <a:gd name="connsiteX14" fmla="*/ 0 w 295174"/>
                    <a:gd name="connsiteY14" fmla="*/ 69340 h 385010"/>
                    <a:gd name="connsiteX15" fmla="*/ 0 w 295174"/>
                    <a:gd name="connsiteY15" fmla="*/ 198890 h 385010"/>
                    <a:gd name="connsiteX16" fmla="*/ 19122 w 295174"/>
                    <a:gd name="connsiteY16" fmla="*/ 274615 h 385010"/>
                    <a:gd name="connsiteX17" fmla="*/ 143032 w 295174"/>
                    <a:gd name="connsiteY17" fmla="*/ 383188 h 385010"/>
                    <a:gd name="connsiteX18" fmla="*/ 145790 w 295174"/>
                    <a:gd name="connsiteY18" fmla="*/ 384099 h 385010"/>
                    <a:gd name="connsiteX19" fmla="*/ 148486 w 295174"/>
                    <a:gd name="connsiteY19" fmla="*/ 385011 h 385010"/>
                    <a:gd name="connsiteX20" fmla="*/ 151245 w 295174"/>
                    <a:gd name="connsiteY20" fmla="*/ 384099 h 385010"/>
                    <a:gd name="connsiteX21" fmla="*/ 153940 w 295174"/>
                    <a:gd name="connsiteY21" fmla="*/ 383188 h 385010"/>
                    <a:gd name="connsiteX22" fmla="*/ 295175 w 295174"/>
                    <a:gd name="connsiteY22" fmla="*/ 198890 h 385010"/>
                    <a:gd name="connsiteX23" fmla="*/ 295175 w 295174"/>
                    <a:gd name="connsiteY23" fmla="*/ 69340 h 385010"/>
                    <a:gd name="connsiteX24" fmla="*/ 295175 w 295174"/>
                    <a:gd name="connsiteY24" fmla="*/ 62949 h 385010"/>
                    <a:gd name="connsiteX25" fmla="*/ 289721 w 295174"/>
                    <a:gd name="connsiteY25" fmla="*/ 60216 h 385010"/>
                    <a:gd name="connsiteX26" fmla="*/ 151245 w 295174"/>
                    <a:gd name="connsiteY26" fmla="*/ 1822 h 385010"/>
                    <a:gd name="connsiteX27" fmla="*/ 147587 w 295174"/>
                    <a:gd name="connsiteY2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5174" h="385010">
                      <a:moveTo>
                        <a:pt x="147587" y="10036"/>
                      </a:moveTo>
                      <a:lnTo>
                        <a:pt x="285164" y="69340"/>
                      </a:lnTo>
                      <a:lnTo>
                        <a:pt x="285164" y="198890"/>
                      </a:lnTo>
                      <a:cubicBezTo>
                        <a:pt x="285164" y="204364"/>
                        <a:pt x="283304" y="324795"/>
                        <a:pt x="150347" y="374063"/>
                      </a:cubicBezTo>
                      <a:lnTo>
                        <a:pt x="147587" y="374975"/>
                      </a:lnTo>
                      <a:lnTo>
                        <a:pt x="145790" y="374063"/>
                      </a:lnTo>
                      <a:cubicBezTo>
                        <a:pt x="75591" y="348518"/>
                        <a:pt x="42801" y="303812"/>
                        <a:pt x="27336" y="270053"/>
                      </a:cubicBezTo>
                      <a:cubicBezTo>
                        <a:pt x="10011" y="232649"/>
                        <a:pt x="9112" y="199801"/>
                        <a:pt x="9112" y="198890"/>
                      </a:cubicBezTo>
                      <a:lnTo>
                        <a:pt x="9112" y="69340"/>
                      </a:lnTo>
                      <a:lnTo>
                        <a:pt x="147587" y="10036"/>
                      </a:lnTo>
                      <a:close/>
                      <a:moveTo>
                        <a:pt x="147587" y="0"/>
                      </a:moveTo>
                      <a:lnTo>
                        <a:pt x="143930" y="1822"/>
                      </a:lnTo>
                      <a:lnTo>
                        <a:pt x="5454" y="61127"/>
                      </a:lnTo>
                      <a:lnTo>
                        <a:pt x="0" y="62949"/>
                      </a:lnTo>
                      <a:lnTo>
                        <a:pt x="0" y="69340"/>
                      </a:lnTo>
                      <a:lnTo>
                        <a:pt x="0" y="198890"/>
                      </a:lnTo>
                      <a:cubicBezTo>
                        <a:pt x="0" y="200719"/>
                        <a:pt x="0" y="234471"/>
                        <a:pt x="19122" y="274615"/>
                      </a:cubicBezTo>
                      <a:cubicBezTo>
                        <a:pt x="35550" y="309285"/>
                        <a:pt x="70136" y="356725"/>
                        <a:pt x="143032" y="383188"/>
                      </a:cubicBezTo>
                      <a:lnTo>
                        <a:pt x="145790" y="384099"/>
                      </a:lnTo>
                      <a:lnTo>
                        <a:pt x="148486" y="385011"/>
                      </a:lnTo>
                      <a:lnTo>
                        <a:pt x="151245" y="384099"/>
                      </a:lnTo>
                      <a:lnTo>
                        <a:pt x="153940" y="383188"/>
                      </a:lnTo>
                      <a:cubicBezTo>
                        <a:pt x="293378" y="332097"/>
                        <a:pt x="295175" y="204364"/>
                        <a:pt x="295175" y="198890"/>
                      </a:cubicBezTo>
                      <a:lnTo>
                        <a:pt x="295175" y="69340"/>
                      </a:lnTo>
                      <a:lnTo>
                        <a:pt x="295175" y="62949"/>
                      </a:lnTo>
                      <a:lnTo>
                        <a:pt x="289721" y="60216"/>
                      </a:lnTo>
                      <a:lnTo>
                        <a:pt x="151245" y="1822"/>
                      </a:lnTo>
                      <a:lnTo>
                        <a:pt x="147587" y="0"/>
                      </a:lnTo>
                      <a:close/>
                    </a:path>
                  </a:pathLst>
                </a:custGeom>
                <a:solidFill>
                  <a:srgbClr val="FFFFFF"/>
                </a:solidFill>
                <a:ln w="6417" cap="flat">
                  <a:noFill/>
                  <a:prstDash val="solid"/>
                  <a:miter/>
                </a:ln>
              </p:spPr>
              <p:txBody>
                <a:bodyPr rtlCol="0" anchor="ctr"/>
                <a:lstStyle/>
                <a:p>
                  <a:endParaRPr lang="en-US" sz="810"/>
                </a:p>
              </p:txBody>
            </p:sp>
          </p:grpSp>
          <p:grpSp>
            <p:nvGrpSpPr>
              <p:cNvPr id="893" name="Graphic 3">
                <a:extLst>
                  <a:ext uri="{FF2B5EF4-FFF2-40B4-BE49-F238E27FC236}">
                    <a16:creationId xmlns:a16="http://schemas.microsoft.com/office/drawing/2014/main" id="{A05F4B65-7428-9BFD-077B-3216780A3F3C}"/>
                  </a:ext>
                </a:extLst>
              </p:cNvPr>
              <p:cNvGrpSpPr/>
              <p:nvPr/>
            </p:nvGrpSpPr>
            <p:grpSpPr>
              <a:xfrm>
                <a:off x="6686524" y="2644948"/>
                <a:ext cx="276950" cy="364938"/>
                <a:chOff x="6686524" y="2644948"/>
                <a:chExt cx="276950" cy="364938"/>
              </a:xfrm>
              <a:solidFill>
                <a:srgbClr val="2D5967"/>
              </a:solidFill>
            </p:grpSpPr>
            <p:sp>
              <p:nvSpPr>
                <p:cNvPr id="894" name="Freeform: Shape 893">
                  <a:extLst>
                    <a:ext uri="{FF2B5EF4-FFF2-40B4-BE49-F238E27FC236}">
                      <a16:creationId xmlns:a16="http://schemas.microsoft.com/office/drawing/2014/main" id="{BCB3CAB3-0BCF-0B5F-DBD6-327E30795F22}"/>
                    </a:ext>
                  </a:extLst>
                </p:cNvPr>
                <p:cNvSpPr/>
                <p:nvPr/>
              </p:nvSpPr>
              <p:spPr>
                <a:xfrm>
                  <a:off x="6686524" y="2644948"/>
                  <a:ext cx="276950" cy="364938"/>
                </a:xfrm>
                <a:custGeom>
                  <a:avLst/>
                  <a:gdLst>
                    <a:gd name="connsiteX0" fmla="*/ 138475 w 276950"/>
                    <a:gd name="connsiteY0" fmla="*/ 0 h 364938"/>
                    <a:gd name="connsiteX1" fmla="*/ 0 w 276950"/>
                    <a:gd name="connsiteY1" fmla="*/ 59304 h 364938"/>
                    <a:gd name="connsiteX2" fmla="*/ 0 w 276950"/>
                    <a:gd name="connsiteY2" fmla="*/ 188854 h 364938"/>
                    <a:gd name="connsiteX3" fmla="*/ 18224 w 276950"/>
                    <a:gd name="connsiteY3" fmla="*/ 260017 h 364938"/>
                    <a:gd name="connsiteX4" fmla="*/ 136678 w 276950"/>
                    <a:gd name="connsiteY4" fmla="*/ 364028 h 364938"/>
                    <a:gd name="connsiteX5" fmla="*/ 139374 w 276950"/>
                    <a:gd name="connsiteY5" fmla="*/ 364939 h 364938"/>
                    <a:gd name="connsiteX6" fmla="*/ 142132 w 276950"/>
                    <a:gd name="connsiteY6" fmla="*/ 364028 h 364938"/>
                    <a:gd name="connsiteX7" fmla="*/ 276950 w 276950"/>
                    <a:gd name="connsiteY7" fmla="*/ 188854 h 364938"/>
                    <a:gd name="connsiteX8" fmla="*/ 276950 w 276950"/>
                    <a:gd name="connsiteY8" fmla="*/ 59304 h 364938"/>
                    <a:gd name="connsiteX9" fmla="*/ 138475 w 276950"/>
                    <a:gd name="connsiteY9" fmla="*/ 0 h 364938"/>
                    <a:gd name="connsiteX10" fmla="*/ 262385 w 276950"/>
                    <a:gd name="connsiteY10" fmla="*/ 188854 h 364938"/>
                    <a:gd name="connsiteX11" fmla="*/ 138475 w 276950"/>
                    <a:gd name="connsiteY11" fmla="*/ 350340 h 364938"/>
                    <a:gd name="connsiteX12" fmla="*/ 30030 w 276950"/>
                    <a:gd name="connsiteY12" fmla="*/ 254543 h 364938"/>
                    <a:gd name="connsiteX13" fmla="*/ 13668 w 276950"/>
                    <a:gd name="connsiteY13" fmla="*/ 188854 h 364938"/>
                    <a:gd name="connsiteX14" fmla="*/ 13668 w 276950"/>
                    <a:gd name="connsiteY14" fmla="*/ 68423 h 364938"/>
                    <a:gd name="connsiteX15" fmla="*/ 138475 w 276950"/>
                    <a:gd name="connsiteY15" fmla="*/ 14598 h 364938"/>
                    <a:gd name="connsiteX16" fmla="*/ 262385 w 276950"/>
                    <a:gd name="connsiteY16" fmla="*/ 68423 h 364938"/>
                    <a:gd name="connsiteX17" fmla="*/ 262385 w 276950"/>
                    <a:gd name="connsiteY17" fmla="*/ 188854 h 364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6950" h="364938">
                      <a:moveTo>
                        <a:pt x="138475" y="0"/>
                      </a:moveTo>
                      <a:lnTo>
                        <a:pt x="0" y="59304"/>
                      </a:lnTo>
                      <a:lnTo>
                        <a:pt x="0" y="188854"/>
                      </a:lnTo>
                      <a:cubicBezTo>
                        <a:pt x="0" y="189765"/>
                        <a:pt x="0" y="222613"/>
                        <a:pt x="18224" y="260017"/>
                      </a:cubicBezTo>
                      <a:cubicBezTo>
                        <a:pt x="33688" y="293776"/>
                        <a:pt x="67441" y="338482"/>
                        <a:pt x="136678" y="364028"/>
                      </a:cubicBezTo>
                      <a:lnTo>
                        <a:pt x="139374" y="364939"/>
                      </a:lnTo>
                      <a:lnTo>
                        <a:pt x="142132" y="364028"/>
                      </a:lnTo>
                      <a:cubicBezTo>
                        <a:pt x="275154" y="314759"/>
                        <a:pt x="276950" y="193416"/>
                        <a:pt x="276950" y="188854"/>
                      </a:cubicBezTo>
                      <a:lnTo>
                        <a:pt x="276950" y="59304"/>
                      </a:lnTo>
                      <a:lnTo>
                        <a:pt x="138475" y="0"/>
                      </a:lnTo>
                      <a:close/>
                      <a:moveTo>
                        <a:pt x="262385" y="188854"/>
                      </a:moveTo>
                      <a:cubicBezTo>
                        <a:pt x="262385" y="193416"/>
                        <a:pt x="260524" y="303812"/>
                        <a:pt x="138475" y="350340"/>
                      </a:cubicBezTo>
                      <a:cubicBezTo>
                        <a:pt x="87462" y="331180"/>
                        <a:pt x="51014" y="299249"/>
                        <a:pt x="30030" y="254543"/>
                      </a:cubicBezTo>
                      <a:cubicBezTo>
                        <a:pt x="13668" y="218962"/>
                        <a:pt x="13668" y="189765"/>
                        <a:pt x="13668" y="188854"/>
                      </a:cubicBezTo>
                      <a:lnTo>
                        <a:pt x="13668" y="68423"/>
                      </a:lnTo>
                      <a:lnTo>
                        <a:pt x="138475" y="14598"/>
                      </a:lnTo>
                      <a:lnTo>
                        <a:pt x="262385" y="68423"/>
                      </a:lnTo>
                      <a:lnTo>
                        <a:pt x="262385" y="188854"/>
                      </a:lnTo>
                      <a:close/>
                    </a:path>
                  </a:pathLst>
                </a:custGeom>
                <a:solidFill>
                  <a:srgbClr val="2D5967"/>
                </a:solidFill>
                <a:ln w="6417" cap="flat">
                  <a:noFill/>
                  <a:prstDash val="solid"/>
                  <a:miter/>
                </a:ln>
              </p:spPr>
              <p:txBody>
                <a:bodyPr rtlCol="0" anchor="ctr"/>
                <a:lstStyle/>
                <a:p>
                  <a:endParaRPr lang="en-US" sz="810"/>
                </a:p>
              </p:txBody>
            </p:sp>
            <p:sp>
              <p:nvSpPr>
                <p:cNvPr id="895" name="Freeform: Shape 894">
                  <a:extLst>
                    <a:ext uri="{FF2B5EF4-FFF2-40B4-BE49-F238E27FC236}">
                      <a16:creationId xmlns:a16="http://schemas.microsoft.com/office/drawing/2014/main" id="{8903E18D-E20C-0141-8206-A123E98650E2}"/>
                    </a:ext>
                  </a:extLst>
                </p:cNvPr>
                <p:cNvSpPr/>
                <p:nvPr/>
              </p:nvSpPr>
              <p:spPr>
                <a:xfrm>
                  <a:off x="6741195" y="2750781"/>
                  <a:ext cx="82905" cy="13680"/>
                </a:xfrm>
                <a:custGeom>
                  <a:avLst/>
                  <a:gdLst>
                    <a:gd name="connsiteX0" fmla="*/ 82906 w 82905"/>
                    <a:gd name="connsiteY0" fmla="*/ 0 h 13680"/>
                    <a:gd name="connsiteX1" fmla="*/ 0 w 82905"/>
                    <a:gd name="connsiteY1" fmla="*/ 0 h 13680"/>
                    <a:gd name="connsiteX2" fmla="*/ 0 w 82905"/>
                    <a:gd name="connsiteY2" fmla="*/ 13681 h 13680"/>
                    <a:gd name="connsiteX3" fmla="*/ 82906 w 82905"/>
                    <a:gd name="connsiteY3" fmla="*/ 13681 h 13680"/>
                    <a:gd name="connsiteX4" fmla="*/ 82906 w 82905"/>
                    <a:gd name="connsiteY4" fmla="*/ 0 h 1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05" h="13680">
                      <a:moveTo>
                        <a:pt x="82906" y="0"/>
                      </a:moveTo>
                      <a:lnTo>
                        <a:pt x="0" y="0"/>
                      </a:lnTo>
                      <a:lnTo>
                        <a:pt x="0" y="13681"/>
                      </a:lnTo>
                      <a:lnTo>
                        <a:pt x="82906" y="13681"/>
                      </a:lnTo>
                      <a:lnTo>
                        <a:pt x="82906" y="0"/>
                      </a:lnTo>
                      <a:close/>
                    </a:path>
                  </a:pathLst>
                </a:custGeom>
                <a:solidFill>
                  <a:srgbClr val="2D5967"/>
                </a:solidFill>
                <a:ln w="6417" cap="flat">
                  <a:noFill/>
                  <a:prstDash val="solid"/>
                  <a:miter/>
                </a:ln>
              </p:spPr>
              <p:txBody>
                <a:bodyPr rtlCol="0" anchor="ctr"/>
                <a:lstStyle/>
                <a:p>
                  <a:endParaRPr lang="en-US" sz="810"/>
                </a:p>
              </p:txBody>
            </p:sp>
            <p:sp>
              <p:nvSpPr>
                <p:cNvPr id="896" name="Freeform: Shape 895">
                  <a:extLst>
                    <a:ext uri="{FF2B5EF4-FFF2-40B4-BE49-F238E27FC236}">
                      <a16:creationId xmlns:a16="http://schemas.microsoft.com/office/drawing/2014/main" id="{3B5518F8-F944-DAAB-82B3-877D63598B5B}"/>
                    </a:ext>
                  </a:extLst>
                </p:cNvPr>
                <p:cNvSpPr/>
                <p:nvPr/>
              </p:nvSpPr>
              <p:spPr>
                <a:xfrm>
                  <a:off x="6851436" y="2735271"/>
                  <a:ext cx="57366" cy="45617"/>
                </a:xfrm>
                <a:custGeom>
                  <a:avLst/>
                  <a:gdLst>
                    <a:gd name="connsiteX0" fmla="*/ 57367 w 57366"/>
                    <a:gd name="connsiteY0" fmla="*/ 9118 h 45617"/>
                    <a:gd name="connsiteX1" fmla="*/ 47356 w 57366"/>
                    <a:gd name="connsiteY1" fmla="*/ 0 h 45617"/>
                    <a:gd name="connsiteX2" fmla="*/ 20919 w 57366"/>
                    <a:gd name="connsiteY2" fmla="*/ 26457 h 45617"/>
                    <a:gd name="connsiteX3" fmla="*/ 10011 w 57366"/>
                    <a:gd name="connsiteY3" fmla="*/ 15509 h 45617"/>
                    <a:gd name="connsiteX4" fmla="*/ 0 w 57366"/>
                    <a:gd name="connsiteY4" fmla="*/ 25545 h 45617"/>
                    <a:gd name="connsiteX5" fmla="*/ 20919 w 57366"/>
                    <a:gd name="connsiteY5" fmla="*/ 45617 h 45617"/>
                    <a:gd name="connsiteX6" fmla="*/ 57367 w 57366"/>
                    <a:gd name="connsiteY6" fmla="*/ 9118 h 4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66" h="45617">
                      <a:moveTo>
                        <a:pt x="57367" y="9118"/>
                      </a:moveTo>
                      <a:lnTo>
                        <a:pt x="47356" y="0"/>
                      </a:lnTo>
                      <a:lnTo>
                        <a:pt x="20919" y="26457"/>
                      </a:lnTo>
                      <a:lnTo>
                        <a:pt x="10011" y="15509"/>
                      </a:lnTo>
                      <a:lnTo>
                        <a:pt x="0" y="25545"/>
                      </a:lnTo>
                      <a:lnTo>
                        <a:pt x="20919" y="45617"/>
                      </a:lnTo>
                      <a:lnTo>
                        <a:pt x="57367" y="9118"/>
                      </a:lnTo>
                      <a:close/>
                    </a:path>
                  </a:pathLst>
                </a:custGeom>
                <a:solidFill>
                  <a:srgbClr val="2D5967"/>
                </a:solidFill>
                <a:ln w="6417" cap="flat">
                  <a:noFill/>
                  <a:prstDash val="solid"/>
                  <a:miter/>
                </a:ln>
              </p:spPr>
              <p:txBody>
                <a:bodyPr rtlCol="0" anchor="ctr"/>
                <a:lstStyle/>
                <a:p>
                  <a:endParaRPr lang="en-US" sz="810"/>
                </a:p>
              </p:txBody>
            </p:sp>
            <p:sp>
              <p:nvSpPr>
                <p:cNvPr id="897" name="Freeform: Shape 896">
                  <a:extLst>
                    <a:ext uri="{FF2B5EF4-FFF2-40B4-BE49-F238E27FC236}">
                      <a16:creationId xmlns:a16="http://schemas.microsoft.com/office/drawing/2014/main" id="{19343F41-94CC-E49A-A63E-DC71ABAF64A3}"/>
                    </a:ext>
                  </a:extLst>
                </p:cNvPr>
                <p:cNvSpPr/>
                <p:nvPr/>
              </p:nvSpPr>
              <p:spPr>
                <a:xfrm>
                  <a:off x="6741195" y="2817381"/>
                  <a:ext cx="82905" cy="13680"/>
                </a:xfrm>
                <a:custGeom>
                  <a:avLst/>
                  <a:gdLst>
                    <a:gd name="connsiteX0" fmla="*/ 82906 w 82905"/>
                    <a:gd name="connsiteY0" fmla="*/ 0 h 13680"/>
                    <a:gd name="connsiteX1" fmla="*/ 0 w 82905"/>
                    <a:gd name="connsiteY1" fmla="*/ 0 h 13680"/>
                    <a:gd name="connsiteX2" fmla="*/ 0 w 82905"/>
                    <a:gd name="connsiteY2" fmla="*/ 13681 h 13680"/>
                    <a:gd name="connsiteX3" fmla="*/ 82906 w 82905"/>
                    <a:gd name="connsiteY3" fmla="*/ 13681 h 13680"/>
                    <a:gd name="connsiteX4" fmla="*/ 82906 w 82905"/>
                    <a:gd name="connsiteY4" fmla="*/ 0 h 1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05" h="13680">
                      <a:moveTo>
                        <a:pt x="82906" y="0"/>
                      </a:moveTo>
                      <a:lnTo>
                        <a:pt x="0" y="0"/>
                      </a:lnTo>
                      <a:lnTo>
                        <a:pt x="0" y="13681"/>
                      </a:lnTo>
                      <a:lnTo>
                        <a:pt x="82906" y="13681"/>
                      </a:lnTo>
                      <a:lnTo>
                        <a:pt x="82906" y="0"/>
                      </a:lnTo>
                      <a:close/>
                    </a:path>
                  </a:pathLst>
                </a:custGeom>
                <a:solidFill>
                  <a:srgbClr val="2D5967"/>
                </a:solidFill>
                <a:ln w="6417" cap="flat">
                  <a:noFill/>
                  <a:prstDash val="solid"/>
                  <a:miter/>
                </a:ln>
              </p:spPr>
              <p:txBody>
                <a:bodyPr rtlCol="0" anchor="ctr"/>
                <a:lstStyle/>
                <a:p>
                  <a:endParaRPr lang="en-US" sz="810"/>
                </a:p>
              </p:txBody>
            </p:sp>
            <p:sp>
              <p:nvSpPr>
                <p:cNvPr id="898" name="Freeform: Shape 897">
                  <a:extLst>
                    <a:ext uri="{FF2B5EF4-FFF2-40B4-BE49-F238E27FC236}">
                      <a16:creationId xmlns:a16="http://schemas.microsoft.com/office/drawing/2014/main" id="{2E8A7C09-35E3-1B2F-9172-C47EB9BC4456}"/>
                    </a:ext>
                  </a:extLst>
                </p:cNvPr>
                <p:cNvSpPr/>
                <p:nvPr/>
              </p:nvSpPr>
              <p:spPr>
                <a:xfrm>
                  <a:off x="6856891" y="2800043"/>
                  <a:ext cx="46457" cy="47439"/>
                </a:xfrm>
                <a:custGeom>
                  <a:avLst/>
                  <a:gdLst>
                    <a:gd name="connsiteX0" fmla="*/ 37346 w 46457"/>
                    <a:gd name="connsiteY0" fmla="*/ 0 h 47439"/>
                    <a:gd name="connsiteX1" fmla="*/ 23679 w 46457"/>
                    <a:gd name="connsiteY1" fmla="*/ 14598 h 47439"/>
                    <a:gd name="connsiteX2" fmla="*/ 9112 w 46457"/>
                    <a:gd name="connsiteY2" fmla="*/ 0 h 47439"/>
                    <a:gd name="connsiteX3" fmla="*/ 0 w 46457"/>
                    <a:gd name="connsiteY3" fmla="*/ 10036 h 47439"/>
                    <a:gd name="connsiteX4" fmla="*/ 13668 w 46457"/>
                    <a:gd name="connsiteY4" fmla="*/ 23723 h 47439"/>
                    <a:gd name="connsiteX5" fmla="*/ 0 w 46457"/>
                    <a:gd name="connsiteY5" fmla="*/ 37404 h 47439"/>
                    <a:gd name="connsiteX6" fmla="*/ 9112 w 46457"/>
                    <a:gd name="connsiteY6" fmla="*/ 47440 h 47439"/>
                    <a:gd name="connsiteX7" fmla="*/ 23679 w 46457"/>
                    <a:gd name="connsiteY7" fmla="*/ 33759 h 47439"/>
                    <a:gd name="connsiteX8" fmla="*/ 37346 w 46457"/>
                    <a:gd name="connsiteY8" fmla="*/ 47440 h 47439"/>
                    <a:gd name="connsiteX9" fmla="*/ 46458 w 46457"/>
                    <a:gd name="connsiteY9" fmla="*/ 37404 h 47439"/>
                    <a:gd name="connsiteX10" fmla="*/ 32790 w 46457"/>
                    <a:gd name="connsiteY10" fmla="*/ 23723 h 47439"/>
                    <a:gd name="connsiteX11" fmla="*/ 46458 w 46457"/>
                    <a:gd name="connsiteY11" fmla="*/ 10036 h 47439"/>
                    <a:gd name="connsiteX12" fmla="*/ 37346 w 46457"/>
                    <a:gd name="connsiteY12" fmla="*/ 0 h 4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457" h="47439">
                      <a:moveTo>
                        <a:pt x="37346" y="0"/>
                      </a:moveTo>
                      <a:lnTo>
                        <a:pt x="23679" y="14598"/>
                      </a:lnTo>
                      <a:lnTo>
                        <a:pt x="9112" y="0"/>
                      </a:lnTo>
                      <a:lnTo>
                        <a:pt x="0" y="10036"/>
                      </a:lnTo>
                      <a:lnTo>
                        <a:pt x="13668" y="23723"/>
                      </a:lnTo>
                      <a:lnTo>
                        <a:pt x="0" y="37404"/>
                      </a:lnTo>
                      <a:lnTo>
                        <a:pt x="9112" y="47440"/>
                      </a:lnTo>
                      <a:lnTo>
                        <a:pt x="23679" y="33759"/>
                      </a:lnTo>
                      <a:lnTo>
                        <a:pt x="37346" y="47440"/>
                      </a:lnTo>
                      <a:lnTo>
                        <a:pt x="46458" y="37404"/>
                      </a:lnTo>
                      <a:lnTo>
                        <a:pt x="32790" y="23723"/>
                      </a:lnTo>
                      <a:lnTo>
                        <a:pt x="46458" y="10036"/>
                      </a:lnTo>
                      <a:lnTo>
                        <a:pt x="37346" y="0"/>
                      </a:lnTo>
                      <a:close/>
                    </a:path>
                  </a:pathLst>
                </a:custGeom>
                <a:solidFill>
                  <a:srgbClr val="2D5967"/>
                </a:solidFill>
                <a:ln w="6417" cap="flat">
                  <a:noFill/>
                  <a:prstDash val="solid"/>
                  <a:miter/>
                </a:ln>
              </p:spPr>
              <p:txBody>
                <a:bodyPr rtlCol="0" anchor="ctr"/>
                <a:lstStyle/>
                <a:p>
                  <a:endParaRPr lang="en-US" sz="810"/>
                </a:p>
              </p:txBody>
            </p:sp>
            <p:sp>
              <p:nvSpPr>
                <p:cNvPr id="899" name="Freeform: Shape 898">
                  <a:extLst>
                    <a:ext uri="{FF2B5EF4-FFF2-40B4-BE49-F238E27FC236}">
                      <a16:creationId xmlns:a16="http://schemas.microsoft.com/office/drawing/2014/main" id="{D4EA7EF2-3818-1E0D-4600-28968DD87ACC}"/>
                    </a:ext>
                  </a:extLst>
                </p:cNvPr>
                <p:cNvSpPr/>
                <p:nvPr/>
              </p:nvSpPr>
              <p:spPr>
                <a:xfrm>
                  <a:off x="6741195" y="2879419"/>
                  <a:ext cx="82905" cy="13680"/>
                </a:xfrm>
                <a:custGeom>
                  <a:avLst/>
                  <a:gdLst>
                    <a:gd name="connsiteX0" fmla="*/ 82906 w 82905"/>
                    <a:gd name="connsiteY0" fmla="*/ 0 h 13680"/>
                    <a:gd name="connsiteX1" fmla="*/ 0 w 82905"/>
                    <a:gd name="connsiteY1" fmla="*/ 0 h 13680"/>
                    <a:gd name="connsiteX2" fmla="*/ 0 w 82905"/>
                    <a:gd name="connsiteY2" fmla="*/ 13681 h 13680"/>
                    <a:gd name="connsiteX3" fmla="*/ 82906 w 82905"/>
                    <a:gd name="connsiteY3" fmla="*/ 13681 h 13680"/>
                    <a:gd name="connsiteX4" fmla="*/ 82906 w 82905"/>
                    <a:gd name="connsiteY4" fmla="*/ 0 h 1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05" h="13680">
                      <a:moveTo>
                        <a:pt x="82906" y="0"/>
                      </a:moveTo>
                      <a:lnTo>
                        <a:pt x="0" y="0"/>
                      </a:lnTo>
                      <a:lnTo>
                        <a:pt x="0" y="13681"/>
                      </a:lnTo>
                      <a:lnTo>
                        <a:pt x="82906" y="13681"/>
                      </a:lnTo>
                      <a:lnTo>
                        <a:pt x="82906" y="0"/>
                      </a:lnTo>
                      <a:close/>
                    </a:path>
                  </a:pathLst>
                </a:custGeom>
                <a:solidFill>
                  <a:srgbClr val="2D5967"/>
                </a:solidFill>
                <a:ln w="6417" cap="flat">
                  <a:noFill/>
                  <a:prstDash val="solid"/>
                  <a:miter/>
                </a:ln>
              </p:spPr>
              <p:txBody>
                <a:bodyPr rtlCol="0" anchor="ctr"/>
                <a:lstStyle/>
                <a:p>
                  <a:endParaRPr lang="en-US" sz="810"/>
                </a:p>
              </p:txBody>
            </p:sp>
            <p:sp>
              <p:nvSpPr>
                <p:cNvPr id="900" name="Freeform: Shape 899">
                  <a:extLst>
                    <a:ext uri="{FF2B5EF4-FFF2-40B4-BE49-F238E27FC236}">
                      <a16:creationId xmlns:a16="http://schemas.microsoft.com/office/drawing/2014/main" id="{C07C8E40-5D2F-B181-E2AA-8E9DB5C747F8}"/>
                    </a:ext>
                  </a:extLst>
                </p:cNvPr>
                <p:cNvSpPr/>
                <p:nvPr/>
              </p:nvSpPr>
              <p:spPr>
                <a:xfrm>
                  <a:off x="6851436" y="2863910"/>
                  <a:ext cx="57366" cy="45617"/>
                </a:xfrm>
                <a:custGeom>
                  <a:avLst/>
                  <a:gdLst>
                    <a:gd name="connsiteX0" fmla="*/ 57367 w 57366"/>
                    <a:gd name="connsiteY0" fmla="*/ 9118 h 45617"/>
                    <a:gd name="connsiteX1" fmla="*/ 47356 w 57366"/>
                    <a:gd name="connsiteY1" fmla="*/ 0 h 45617"/>
                    <a:gd name="connsiteX2" fmla="*/ 20919 w 57366"/>
                    <a:gd name="connsiteY2" fmla="*/ 26457 h 45617"/>
                    <a:gd name="connsiteX3" fmla="*/ 10011 w 57366"/>
                    <a:gd name="connsiteY3" fmla="*/ 15509 h 45617"/>
                    <a:gd name="connsiteX4" fmla="*/ 0 w 57366"/>
                    <a:gd name="connsiteY4" fmla="*/ 25545 h 45617"/>
                    <a:gd name="connsiteX5" fmla="*/ 20919 w 57366"/>
                    <a:gd name="connsiteY5" fmla="*/ 45617 h 45617"/>
                    <a:gd name="connsiteX6" fmla="*/ 57367 w 57366"/>
                    <a:gd name="connsiteY6" fmla="*/ 9118 h 4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66" h="45617">
                      <a:moveTo>
                        <a:pt x="57367" y="9118"/>
                      </a:moveTo>
                      <a:lnTo>
                        <a:pt x="47356" y="0"/>
                      </a:lnTo>
                      <a:lnTo>
                        <a:pt x="20919" y="26457"/>
                      </a:lnTo>
                      <a:lnTo>
                        <a:pt x="10011" y="15509"/>
                      </a:lnTo>
                      <a:lnTo>
                        <a:pt x="0" y="25545"/>
                      </a:lnTo>
                      <a:lnTo>
                        <a:pt x="20919" y="45617"/>
                      </a:lnTo>
                      <a:lnTo>
                        <a:pt x="57367" y="9118"/>
                      </a:lnTo>
                      <a:close/>
                    </a:path>
                  </a:pathLst>
                </a:custGeom>
                <a:solidFill>
                  <a:srgbClr val="2D5967"/>
                </a:solidFill>
                <a:ln w="6417" cap="flat">
                  <a:noFill/>
                  <a:prstDash val="solid"/>
                  <a:miter/>
                </a:ln>
              </p:spPr>
              <p:txBody>
                <a:bodyPr rtlCol="0" anchor="ctr"/>
                <a:lstStyle/>
                <a:p>
                  <a:endParaRPr lang="en-US" sz="810"/>
                </a:p>
              </p:txBody>
            </p:sp>
          </p:grpSp>
        </p:grpSp>
        <p:grpSp>
          <p:nvGrpSpPr>
            <p:cNvPr id="901" name="Graphic 3">
              <a:extLst>
                <a:ext uri="{FF2B5EF4-FFF2-40B4-BE49-F238E27FC236}">
                  <a16:creationId xmlns:a16="http://schemas.microsoft.com/office/drawing/2014/main" id="{0C0E982E-94C9-C4CA-8818-D59350055D3B}"/>
                </a:ext>
              </a:extLst>
            </p:cNvPr>
            <p:cNvGrpSpPr/>
            <p:nvPr/>
          </p:nvGrpSpPr>
          <p:grpSpPr>
            <a:xfrm>
              <a:off x="6544839" y="2979438"/>
              <a:ext cx="564578" cy="319652"/>
              <a:chOff x="6544839" y="2979438"/>
              <a:chExt cx="564578" cy="319652"/>
            </a:xfrm>
            <a:solidFill>
              <a:srgbClr val="000000"/>
            </a:solidFill>
          </p:grpSpPr>
          <p:sp>
            <p:nvSpPr>
              <p:cNvPr id="902" name="TextBox 901">
                <a:extLst>
                  <a:ext uri="{FF2B5EF4-FFF2-40B4-BE49-F238E27FC236}">
                    <a16:creationId xmlns:a16="http://schemas.microsoft.com/office/drawing/2014/main" id="{9CE2F826-7E48-7DAC-F4C8-E224642546FA}"/>
                  </a:ext>
                </a:extLst>
              </p:cNvPr>
              <p:cNvSpPr txBox="1"/>
              <p:nvPr/>
            </p:nvSpPr>
            <p:spPr>
              <a:xfrm>
                <a:off x="6544839" y="2979438"/>
                <a:ext cx="56457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Security</a:t>
                </a:r>
              </a:p>
            </p:txBody>
          </p:sp>
          <p:sp>
            <p:nvSpPr>
              <p:cNvPr id="903" name="TextBox 902">
                <a:extLst>
                  <a:ext uri="{FF2B5EF4-FFF2-40B4-BE49-F238E27FC236}">
                    <a16:creationId xmlns:a16="http://schemas.microsoft.com/office/drawing/2014/main" id="{78DCAA00-37A0-6B5B-FD9D-E2DAFB2E5DEC}"/>
                  </a:ext>
                </a:extLst>
              </p:cNvPr>
              <p:cNvSpPr txBox="1"/>
              <p:nvPr/>
            </p:nvSpPr>
            <p:spPr>
              <a:xfrm>
                <a:off x="6626334" y="3082108"/>
                <a:ext cx="39946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Lists</a:t>
                </a:r>
              </a:p>
            </p:txBody>
          </p:sp>
        </p:grpSp>
      </p:grpSp>
      <p:grpSp>
        <p:nvGrpSpPr>
          <p:cNvPr id="904" name="Graphic 3">
            <a:extLst>
              <a:ext uri="{FF2B5EF4-FFF2-40B4-BE49-F238E27FC236}">
                <a16:creationId xmlns:a16="http://schemas.microsoft.com/office/drawing/2014/main" id="{3C080BCE-5D41-BD02-22B8-B3BDC9F64701}"/>
              </a:ext>
            </a:extLst>
          </p:cNvPr>
          <p:cNvGrpSpPr/>
          <p:nvPr/>
        </p:nvGrpSpPr>
        <p:grpSpPr>
          <a:xfrm>
            <a:off x="7183315" y="2557075"/>
            <a:ext cx="671979" cy="633159"/>
            <a:chOff x="7183315" y="2665931"/>
            <a:chExt cx="671979" cy="633159"/>
          </a:xfrm>
        </p:grpSpPr>
        <p:grpSp>
          <p:nvGrpSpPr>
            <p:cNvPr id="905" name="Graphic 3">
              <a:extLst>
                <a:ext uri="{FF2B5EF4-FFF2-40B4-BE49-F238E27FC236}">
                  <a16:creationId xmlns:a16="http://schemas.microsoft.com/office/drawing/2014/main" id="{6B056723-AE73-E9FC-7428-284C6450849E}"/>
                </a:ext>
              </a:extLst>
            </p:cNvPr>
            <p:cNvGrpSpPr/>
            <p:nvPr/>
          </p:nvGrpSpPr>
          <p:grpSpPr>
            <a:xfrm>
              <a:off x="7322304" y="2665931"/>
              <a:ext cx="385844" cy="354113"/>
              <a:chOff x="7322304" y="2665931"/>
              <a:chExt cx="385844" cy="354113"/>
            </a:xfrm>
          </p:grpSpPr>
          <p:grpSp>
            <p:nvGrpSpPr>
              <p:cNvPr id="906" name="Graphic 3">
                <a:extLst>
                  <a:ext uri="{FF2B5EF4-FFF2-40B4-BE49-F238E27FC236}">
                    <a16:creationId xmlns:a16="http://schemas.microsoft.com/office/drawing/2014/main" id="{13BA0FFE-3B98-8442-CAB5-2CBB1DE1E40A}"/>
                  </a:ext>
                </a:extLst>
              </p:cNvPr>
              <p:cNvGrpSpPr/>
              <p:nvPr/>
            </p:nvGrpSpPr>
            <p:grpSpPr>
              <a:xfrm>
                <a:off x="7322304" y="2665931"/>
                <a:ext cx="385844" cy="354113"/>
                <a:chOff x="7322304" y="2665931"/>
                <a:chExt cx="385844" cy="354113"/>
              </a:xfrm>
              <a:solidFill>
                <a:srgbClr val="FFFFFF"/>
              </a:solidFill>
            </p:grpSpPr>
            <p:grpSp>
              <p:nvGrpSpPr>
                <p:cNvPr id="907" name="Graphic 3">
                  <a:extLst>
                    <a:ext uri="{FF2B5EF4-FFF2-40B4-BE49-F238E27FC236}">
                      <a16:creationId xmlns:a16="http://schemas.microsoft.com/office/drawing/2014/main" id="{7130C1A7-6445-C40B-9645-8B2DA2045DD9}"/>
                    </a:ext>
                  </a:extLst>
                </p:cNvPr>
                <p:cNvGrpSpPr/>
                <p:nvPr/>
              </p:nvGrpSpPr>
              <p:grpSpPr>
                <a:xfrm>
                  <a:off x="7368249" y="2665931"/>
                  <a:ext cx="339899" cy="354113"/>
                  <a:chOff x="7368249" y="2665931"/>
                  <a:chExt cx="339899" cy="354113"/>
                </a:xfrm>
                <a:solidFill>
                  <a:srgbClr val="FFFFFF"/>
                </a:solidFill>
              </p:grpSpPr>
              <p:sp>
                <p:nvSpPr>
                  <p:cNvPr id="908" name="Freeform: Shape 907">
                    <a:extLst>
                      <a:ext uri="{FF2B5EF4-FFF2-40B4-BE49-F238E27FC236}">
                        <a16:creationId xmlns:a16="http://schemas.microsoft.com/office/drawing/2014/main" id="{3C638EE4-98BD-BDF0-EFA6-1E5719D76E55}"/>
                      </a:ext>
                    </a:extLst>
                  </p:cNvPr>
                  <p:cNvSpPr/>
                  <p:nvPr/>
                </p:nvSpPr>
                <p:spPr>
                  <a:xfrm>
                    <a:off x="7374088" y="2670108"/>
                    <a:ext cx="329055" cy="343256"/>
                  </a:xfrm>
                  <a:custGeom>
                    <a:avLst/>
                    <a:gdLst>
                      <a:gd name="connsiteX0" fmla="*/ 193725 w 329055"/>
                      <a:gd name="connsiteY0" fmla="*/ 341581 h 343256"/>
                      <a:gd name="connsiteX1" fmla="*/ 67634 w 329055"/>
                      <a:gd name="connsiteY1" fmla="*/ 178728 h 343256"/>
                      <a:gd name="connsiteX2" fmla="*/ 67634 w 329055"/>
                      <a:gd name="connsiteY2" fmla="*/ 141145 h 343256"/>
                      <a:gd name="connsiteX3" fmla="*/ 40105 w 329055"/>
                      <a:gd name="connsiteY3" fmla="*/ 141145 h 343256"/>
                      <a:gd name="connsiteX4" fmla="*/ 54287 w 329055"/>
                      <a:gd name="connsiteY4" fmla="*/ 155345 h 343256"/>
                      <a:gd name="connsiteX5" fmla="*/ 40105 w 329055"/>
                      <a:gd name="connsiteY5" fmla="*/ 169539 h 343256"/>
                      <a:gd name="connsiteX6" fmla="*/ 0 w 329055"/>
                      <a:gd name="connsiteY6" fmla="*/ 129453 h 343256"/>
                      <a:gd name="connsiteX7" fmla="*/ 40105 w 329055"/>
                      <a:gd name="connsiteY7" fmla="*/ 89367 h 343256"/>
                      <a:gd name="connsiteX8" fmla="*/ 55121 w 329055"/>
                      <a:gd name="connsiteY8" fmla="*/ 104396 h 343256"/>
                      <a:gd name="connsiteX9" fmla="*/ 40105 w 329055"/>
                      <a:gd name="connsiteY9" fmla="*/ 119430 h 343256"/>
                      <a:gd name="connsiteX10" fmla="*/ 68468 w 329055"/>
                      <a:gd name="connsiteY10" fmla="*/ 119430 h 343256"/>
                      <a:gd name="connsiteX11" fmla="*/ 68468 w 329055"/>
                      <a:gd name="connsiteY11" fmla="*/ 55961 h 343256"/>
                      <a:gd name="connsiteX12" fmla="*/ 198794 w 329055"/>
                      <a:gd name="connsiteY12" fmla="*/ 0 h 343256"/>
                      <a:gd name="connsiteX13" fmla="*/ 329056 w 329055"/>
                      <a:gd name="connsiteY13" fmla="*/ 55961 h 343256"/>
                      <a:gd name="connsiteX14" fmla="*/ 329056 w 329055"/>
                      <a:gd name="connsiteY14" fmla="*/ 177894 h 343256"/>
                      <a:gd name="connsiteX15" fmla="*/ 202965 w 329055"/>
                      <a:gd name="connsiteY15" fmla="*/ 340747 h 343256"/>
                      <a:gd name="connsiteX16" fmla="*/ 198794 w 329055"/>
                      <a:gd name="connsiteY16" fmla="*/ 343256 h 343256"/>
                      <a:gd name="connsiteX17" fmla="*/ 193725 w 329055"/>
                      <a:gd name="connsiteY17" fmla="*/ 341581 h 34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9055" h="343256">
                        <a:moveTo>
                          <a:pt x="193725" y="341581"/>
                        </a:moveTo>
                        <a:cubicBezTo>
                          <a:pt x="117750" y="303164"/>
                          <a:pt x="71805" y="243872"/>
                          <a:pt x="67634" y="178728"/>
                        </a:cubicBezTo>
                        <a:lnTo>
                          <a:pt x="67634" y="141145"/>
                        </a:lnTo>
                        <a:lnTo>
                          <a:pt x="40105" y="141145"/>
                        </a:lnTo>
                        <a:lnTo>
                          <a:pt x="54287" y="155345"/>
                        </a:lnTo>
                        <a:lnTo>
                          <a:pt x="40105" y="169539"/>
                        </a:lnTo>
                        <a:lnTo>
                          <a:pt x="0" y="129453"/>
                        </a:lnTo>
                        <a:lnTo>
                          <a:pt x="40105" y="89367"/>
                        </a:lnTo>
                        <a:lnTo>
                          <a:pt x="55121" y="104396"/>
                        </a:lnTo>
                        <a:lnTo>
                          <a:pt x="40105" y="119430"/>
                        </a:lnTo>
                        <a:lnTo>
                          <a:pt x="68468" y="119430"/>
                        </a:lnTo>
                        <a:lnTo>
                          <a:pt x="68468" y="55961"/>
                        </a:lnTo>
                        <a:lnTo>
                          <a:pt x="198794" y="0"/>
                        </a:lnTo>
                        <a:lnTo>
                          <a:pt x="329056" y="55961"/>
                        </a:lnTo>
                        <a:lnTo>
                          <a:pt x="329056" y="177894"/>
                        </a:lnTo>
                        <a:cubicBezTo>
                          <a:pt x="324885" y="243872"/>
                          <a:pt x="279775" y="303164"/>
                          <a:pt x="202965" y="340747"/>
                        </a:cubicBezTo>
                        <a:lnTo>
                          <a:pt x="198794" y="343256"/>
                        </a:lnTo>
                        <a:lnTo>
                          <a:pt x="193725" y="341581"/>
                        </a:lnTo>
                        <a:close/>
                      </a:path>
                    </a:pathLst>
                  </a:custGeom>
                  <a:solidFill>
                    <a:srgbClr val="FFFFFF"/>
                  </a:solidFill>
                  <a:ln w="6417" cap="flat">
                    <a:noFill/>
                    <a:prstDash val="solid"/>
                    <a:miter/>
                  </a:ln>
                </p:spPr>
                <p:txBody>
                  <a:bodyPr rtlCol="0" anchor="ctr"/>
                  <a:lstStyle/>
                  <a:p>
                    <a:endParaRPr lang="en-US" sz="810"/>
                  </a:p>
                </p:txBody>
              </p:sp>
              <p:sp>
                <p:nvSpPr>
                  <p:cNvPr id="909" name="Freeform: Shape 908">
                    <a:extLst>
                      <a:ext uri="{FF2B5EF4-FFF2-40B4-BE49-F238E27FC236}">
                        <a16:creationId xmlns:a16="http://schemas.microsoft.com/office/drawing/2014/main" id="{0B3EF78D-99D5-D19B-4919-84ACE26CC596}"/>
                      </a:ext>
                    </a:extLst>
                  </p:cNvPr>
                  <p:cNvSpPr/>
                  <p:nvPr/>
                </p:nvSpPr>
                <p:spPr>
                  <a:xfrm>
                    <a:off x="7368249" y="2665931"/>
                    <a:ext cx="339899" cy="354113"/>
                  </a:xfrm>
                  <a:custGeom>
                    <a:avLst/>
                    <a:gdLst>
                      <a:gd name="connsiteX0" fmla="*/ 203799 w 339899"/>
                      <a:gd name="connsiteY0" fmla="*/ 9189 h 354113"/>
                      <a:gd name="connsiteX1" fmla="*/ 329889 w 339899"/>
                      <a:gd name="connsiteY1" fmla="*/ 63475 h 354113"/>
                      <a:gd name="connsiteX2" fmla="*/ 329889 w 339899"/>
                      <a:gd name="connsiteY2" fmla="*/ 182072 h 354113"/>
                      <a:gd name="connsiteX3" fmla="*/ 206302 w 339899"/>
                      <a:gd name="connsiteY3" fmla="*/ 341588 h 354113"/>
                      <a:gd name="connsiteX4" fmla="*/ 203799 w 339899"/>
                      <a:gd name="connsiteY4" fmla="*/ 343256 h 354113"/>
                      <a:gd name="connsiteX5" fmla="*/ 201296 w 339899"/>
                      <a:gd name="connsiteY5" fmla="*/ 341588 h 354113"/>
                      <a:gd name="connsiteX6" fmla="*/ 77644 w 339899"/>
                      <a:gd name="connsiteY6" fmla="*/ 182072 h 354113"/>
                      <a:gd name="connsiteX7" fmla="*/ 77644 w 339899"/>
                      <a:gd name="connsiteY7" fmla="*/ 141145 h 354113"/>
                      <a:gd name="connsiteX8" fmla="*/ 35870 w 339899"/>
                      <a:gd name="connsiteY8" fmla="*/ 141145 h 354113"/>
                      <a:gd name="connsiteX9" fmla="*/ 45110 w 339899"/>
                      <a:gd name="connsiteY9" fmla="*/ 150334 h 354113"/>
                      <a:gd name="connsiteX10" fmla="*/ 54286 w 339899"/>
                      <a:gd name="connsiteY10" fmla="*/ 159516 h 354113"/>
                      <a:gd name="connsiteX11" fmla="*/ 45944 w 339899"/>
                      <a:gd name="connsiteY11" fmla="*/ 167871 h 354113"/>
                      <a:gd name="connsiteX12" fmla="*/ 27528 w 339899"/>
                      <a:gd name="connsiteY12" fmla="*/ 150334 h 354113"/>
                      <a:gd name="connsiteX13" fmla="*/ 25026 w 339899"/>
                      <a:gd name="connsiteY13" fmla="*/ 147825 h 354113"/>
                      <a:gd name="connsiteX14" fmla="*/ 11678 w 339899"/>
                      <a:gd name="connsiteY14" fmla="*/ 134465 h 354113"/>
                      <a:gd name="connsiteX15" fmla="*/ 25026 w 339899"/>
                      <a:gd name="connsiteY15" fmla="*/ 121099 h 354113"/>
                      <a:gd name="connsiteX16" fmla="*/ 26694 w 339899"/>
                      <a:gd name="connsiteY16" fmla="*/ 119430 h 354113"/>
                      <a:gd name="connsiteX17" fmla="*/ 45944 w 339899"/>
                      <a:gd name="connsiteY17" fmla="*/ 100225 h 354113"/>
                      <a:gd name="connsiteX18" fmla="*/ 54286 w 339899"/>
                      <a:gd name="connsiteY18" fmla="*/ 108573 h 354113"/>
                      <a:gd name="connsiteX19" fmla="*/ 44276 w 339899"/>
                      <a:gd name="connsiteY19" fmla="*/ 118596 h 354113"/>
                      <a:gd name="connsiteX20" fmla="*/ 35036 w 339899"/>
                      <a:gd name="connsiteY20" fmla="*/ 127785 h 354113"/>
                      <a:gd name="connsiteX21" fmla="*/ 77644 w 339899"/>
                      <a:gd name="connsiteY21" fmla="*/ 127785 h 354113"/>
                      <a:gd name="connsiteX22" fmla="*/ 77644 w 339899"/>
                      <a:gd name="connsiteY22" fmla="*/ 118596 h 354113"/>
                      <a:gd name="connsiteX23" fmla="*/ 77644 w 339899"/>
                      <a:gd name="connsiteY23" fmla="*/ 63475 h 354113"/>
                      <a:gd name="connsiteX24" fmla="*/ 203799 w 339899"/>
                      <a:gd name="connsiteY24" fmla="*/ 9189 h 354113"/>
                      <a:gd name="connsiteX25" fmla="*/ 203799 w 339899"/>
                      <a:gd name="connsiteY25" fmla="*/ 0 h 354113"/>
                      <a:gd name="connsiteX26" fmla="*/ 200398 w 339899"/>
                      <a:gd name="connsiteY26" fmla="*/ 1675 h 354113"/>
                      <a:gd name="connsiteX27" fmla="*/ 74307 w 339899"/>
                      <a:gd name="connsiteY27" fmla="*/ 55961 h 354113"/>
                      <a:gd name="connsiteX28" fmla="*/ 69301 w 339899"/>
                      <a:gd name="connsiteY28" fmla="*/ 58464 h 354113"/>
                      <a:gd name="connsiteX29" fmla="*/ 69301 w 339899"/>
                      <a:gd name="connsiteY29" fmla="*/ 64310 h 354113"/>
                      <a:gd name="connsiteX30" fmla="*/ 69301 w 339899"/>
                      <a:gd name="connsiteY30" fmla="*/ 120264 h 354113"/>
                      <a:gd name="connsiteX31" fmla="*/ 69301 w 339899"/>
                      <a:gd name="connsiteY31" fmla="*/ 121099 h 354113"/>
                      <a:gd name="connsiteX32" fmla="*/ 55120 w 339899"/>
                      <a:gd name="connsiteY32" fmla="*/ 121099 h 354113"/>
                      <a:gd name="connsiteX33" fmla="*/ 60126 w 339899"/>
                      <a:gd name="connsiteY33" fmla="*/ 116093 h 354113"/>
                      <a:gd name="connsiteX34" fmla="*/ 65965 w 339899"/>
                      <a:gd name="connsiteY34" fmla="*/ 110248 h 354113"/>
                      <a:gd name="connsiteX35" fmla="*/ 60126 w 339899"/>
                      <a:gd name="connsiteY35" fmla="*/ 104396 h 354113"/>
                      <a:gd name="connsiteX36" fmla="*/ 51784 w 339899"/>
                      <a:gd name="connsiteY36" fmla="*/ 96047 h 354113"/>
                      <a:gd name="connsiteX37" fmla="*/ 45944 w 339899"/>
                      <a:gd name="connsiteY37" fmla="*/ 88533 h 354113"/>
                      <a:gd name="connsiteX38" fmla="*/ 40105 w 339899"/>
                      <a:gd name="connsiteY38" fmla="*/ 94379 h 354113"/>
                      <a:gd name="connsiteX39" fmla="*/ 20855 w 339899"/>
                      <a:gd name="connsiteY39" fmla="*/ 113585 h 354113"/>
                      <a:gd name="connsiteX40" fmla="*/ 19186 w 339899"/>
                      <a:gd name="connsiteY40" fmla="*/ 115253 h 354113"/>
                      <a:gd name="connsiteX41" fmla="*/ 5839 w 339899"/>
                      <a:gd name="connsiteY41" fmla="*/ 128619 h 354113"/>
                      <a:gd name="connsiteX42" fmla="*/ 0 w 339899"/>
                      <a:gd name="connsiteY42" fmla="*/ 134465 h 354113"/>
                      <a:gd name="connsiteX43" fmla="*/ 5839 w 339899"/>
                      <a:gd name="connsiteY43" fmla="*/ 140311 h 354113"/>
                      <a:gd name="connsiteX44" fmla="*/ 19186 w 339899"/>
                      <a:gd name="connsiteY44" fmla="*/ 153671 h 354113"/>
                      <a:gd name="connsiteX45" fmla="*/ 21689 w 339899"/>
                      <a:gd name="connsiteY45" fmla="*/ 156180 h 354113"/>
                      <a:gd name="connsiteX46" fmla="*/ 40105 w 339899"/>
                      <a:gd name="connsiteY46" fmla="*/ 174551 h 354113"/>
                      <a:gd name="connsiteX47" fmla="*/ 45944 w 339899"/>
                      <a:gd name="connsiteY47" fmla="*/ 180397 h 354113"/>
                      <a:gd name="connsiteX48" fmla="*/ 51784 w 339899"/>
                      <a:gd name="connsiteY48" fmla="*/ 174551 h 354113"/>
                      <a:gd name="connsiteX49" fmla="*/ 60126 w 339899"/>
                      <a:gd name="connsiteY49" fmla="*/ 166203 h 354113"/>
                      <a:gd name="connsiteX50" fmla="*/ 65965 w 339899"/>
                      <a:gd name="connsiteY50" fmla="*/ 160357 h 354113"/>
                      <a:gd name="connsiteX51" fmla="*/ 60126 w 339899"/>
                      <a:gd name="connsiteY51" fmla="*/ 154511 h 354113"/>
                      <a:gd name="connsiteX52" fmla="*/ 55955 w 339899"/>
                      <a:gd name="connsiteY52" fmla="*/ 150334 h 354113"/>
                      <a:gd name="connsiteX53" fmla="*/ 69301 w 339899"/>
                      <a:gd name="connsiteY53" fmla="*/ 150334 h 354113"/>
                      <a:gd name="connsiteX54" fmla="*/ 69301 w 339899"/>
                      <a:gd name="connsiteY54" fmla="*/ 182906 h 354113"/>
                      <a:gd name="connsiteX55" fmla="*/ 69301 w 339899"/>
                      <a:gd name="connsiteY55" fmla="*/ 183740 h 354113"/>
                      <a:gd name="connsiteX56" fmla="*/ 197895 w 339899"/>
                      <a:gd name="connsiteY56" fmla="*/ 350770 h 354113"/>
                      <a:gd name="connsiteX57" fmla="*/ 200398 w 339899"/>
                      <a:gd name="connsiteY57" fmla="*/ 352445 h 354113"/>
                      <a:gd name="connsiteX58" fmla="*/ 204633 w 339899"/>
                      <a:gd name="connsiteY58" fmla="*/ 354114 h 354113"/>
                      <a:gd name="connsiteX59" fmla="*/ 208804 w 339899"/>
                      <a:gd name="connsiteY59" fmla="*/ 352445 h 354113"/>
                      <a:gd name="connsiteX60" fmla="*/ 211306 w 339899"/>
                      <a:gd name="connsiteY60" fmla="*/ 350770 h 354113"/>
                      <a:gd name="connsiteX61" fmla="*/ 339900 w 339899"/>
                      <a:gd name="connsiteY61" fmla="*/ 184574 h 354113"/>
                      <a:gd name="connsiteX62" fmla="*/ 339900 w 339899"/>
                      <a:gd name="connsiteY62" fmla="*/ 63475 h 354113"/>
                      <a:gd name="connsiteX63" fmla="*/ 339900 w 339899"/>
                      <a:gd name="connsiteY63" fmla="*/ 57630 h 354113"/>
                      <a:gd name="connsiteX64" fmla="*/ 334895 w 339899"/>
                      <a:gd name="connsiteY64" fmla="*/ 55121 h 354113"/>
                      <a:gd name="connsiteX65" fmla="*/ 207135 w 339899"/>
                      <a:gd name="connsiteY65" fmla="*/ 1675 h 354113"/>
                      <a:gd name="connsiteX66" fmla="*/ 203799 w 339899"/>
                      <a:gd name="connsiteY66" fmla="*/ 0 h 35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39899" h="354113">
                        <a:moveTo>
                          <a:pt x="203799" y="9189"/>
                        </a:moveTo>
                        <a:lnTo>
                          <a:pt x="329889" y="63475"/>
                        </a:lnTo>
                        <a:lnTo>
                          <a:pt x="329889" y="182072"/>
                        </a:lnTo>
                        <a:cubicBezTo>
                          <a:pt x="326553" y="245540"/>
                          <a:pt x="281443" y="304004"/>
                          <a:pt x="206302" y="341588"/>
                        </a:cubicBezTo>
                        <a:lnTo>
                          <a:pt x="203799" y="343256"/>
                        </a:lnTo>
                        <a:lnTo>
                          <a:pt x="201296" y="341588"/>
                        </a:lnTo>
                        <a:cubicBezTo>
                          <a:pt x="126091" y="304004"/>
                          <a:pt x="80981" y="245540"/>
                          <a:pt x="77644" y="182072"/>
                        </a:cubicBezTo>
                        <a:lnTo>
                          <a:pt x="77644" y="141145"/>
                        </a:lnTo>
                        <a:lnTo>
                          <a:pt x="35870" y="141145"/>
                        </a:lnTo>
                        <a:lnTo>
                          <a:pt x="45110" y="150334"/>
                        </a:lnTo>
                        <a:lnTo>
                          <a:pt x="54286" y="159516"/>
                        </a:lnTo>
                        <a:lnTo>
                          <a:pt x="45944" y="167871"/>
                        </a:lnTo>
                        <a:lnTo>
                          <a:pt x="27528" y="150334"/>
                        </a:lnTo>
                        <a:lnTo>
                          <a:pt x="25026" y="147825"/>
                        </a:lnTo>
                        <a:lnTo>
                          <a:pt x="11678" y="134465"/>
                        </a:lnTo>
                        <a:lnTo>
                          <a:pt x="25026" y="121099"/>
                        </a:lnTo>
                        <a:lnTo>
                          <a:pt x="26694" y="119430"/>
                        </a:lnTo>
                        <a:lnTo>
                          <a:pt x="45944" y="100225"/>
                        </a:lnTo>
                        <a:lnTo>
                          <a:pt x="54286" y="108573"/>
                        </a:lnTo>
                        <a:lnTo>
                          <a:pt x="44276" y="118596"/>
                        </a:lnTo>
                        <a:lnTo>
                          <a:pt x="35036" y="127785"/>
                        </a:lnTo>
                        <a:lnTo>
                          <a:pt x="77644" y="127785"/>
                        </a:lnTo>
                        <a:lnTo>
                          <a:pt x="77644" y="118596"/>
                        </a:lnTo>
                        <a:lnTo>
                          <a:pt x="77644" y="63475"/>
                        </a:lnTo>
                        <a:lnTo>
                          <a:pt x="203799" y="9189"/>
                        </a:lnTo>
                        <a:close/>
                        <a:moveTo>
                          <a:pt x="203799" y="0"/>
                        </a:moveTo>
                        <a:lnTo>
                          <a:pt x="200398" y="1675"/>
                        </a:lnTo>
                        <a:lnTo>
                          <a:pt x="74307" y="55961"/>
                        </a:lnTo>
                        <a:lnTo>
                          <a:pt x="69301" y="58464"/>
                        </a:lnTo>
                        <a:lnTo>
                          <a:pt x="69301" y="64310"/>
                        </a:lnTo>
                        <a:lnTo>
                          <a:pt x="69301" y="120264"/>
                        </a:lnTo>
                        <a:lnTo>
                          <a:pt x="69301" y="121099"/>
                        </a:lnTo>
                        <a:lnTo>
                          <a:pt x="55120" y="121099"/>
                        </a:lnTo>
                        <a:lnTo>
                          <a:pt x="60126" y="116093"/>
                        </a:lnTo>
                        <a:lnTo>
                          <a:pt x="65965" y="110248"/>
                        </a:lnTo>
                        <a:lnTo>
                          <a:pt x="60126" y="104396"/>
                        </a:lnTo>
                        <a:lnTo>
                          <a:pt x="51784" y="96047"/>
                        </a:lnTo>
                        <a:lnTo>
                          <a:pt x="45944" y="88533"/>
                        </a:lnTo>
                        <a:lnTo>
                          <a:pt x="40105" y="94379"/>
                        </a:lnTo>
                        <a:lnTo>
                          <a:pt x="20855" y="113585"/>
                        </a:lnTo>
                        <a:lnTo>
                          <a:pt x="19186" y="115253"/>
                        </a:lnTo>
                        <a:lnTo>
                          <a:pt x="5839" y="128619"/>
                        </a:lnTo>
                        <a:lnTo>
                          <a:pt x="0" y="134465"/>
                        </a:lnTo>
                        <a:lnTo>
                          <a:pt x="5839" y="140311"/>
                        </a:lnTo>
                        <a:lnTo>
                          <a:pt x="19186" y="153671"/>
                        </a:lnTo>
                        <a:lnTo>
                          <a:pt x="21689" y="156180"/>
                        </a:lnTo>
                        <a:lnTo>
                          <a:pt x="40105" y="174551"/>
                        </a:lnTo>
                        <a:lnTo>
                          <a:pt x="45944" y="180397"/>
                        </a:lnTo>
                        <a:lnTo>
                          <a:pt x="51784" y="174551"/>
                        </a:lnTo>
                        <a:lnTo>
                          <a:pt x="60126" y="166203"/>
                        </a:lnTo>
                        <a:lnTo>
                          <a:pt x="65965" y="160357"/>
                        </a:lnTo>
                        <a:lnTo>
                          <a:pt x="60126" y="154511"/>
                        </a:lnTo>
                        <a:lnTo>
                          <a:pt x="55955" y="150334"/>
                        </a:lnTo>
                        <a:lnTo>
                          <a:pt x="69301" y="150334"/>
                        </a:lnTo>
                        <a:lnTo>
                          <a:pt x="69301" y="182906"/>
                        </a:lnTo>
                        <a:lnTo>
                          <a:pt x="69301" y="183740"/>
                        </a:lnTo>
                        <a:cubicBezTo>
                          <a:pt x="73473" y="250552"/>
                          <a:pt x="120252" y="311519"/>
                          <a:pt x="197895" y="350770"/>
                        </a:cubicBezTo>
                        <a:lnTo>
                          <a:pt x="200398" y="352445"/>
                        </a:lnTo>
                        <a:lnTo>
                          <a:pt x="204633" y="354114"/>
                        </a:lnTo>
                        <a:lnTo>
                          <a:pt x="208804" y="352445"/>
                        </a:lnTo>
                        <a:lnTo>
                          <a:pt x="211306" y="350770"/>
                        </a:lnTo>
                        <a:cubicBezTo>
                          <a:pt x="288950" y="311519"/>
                          <a:pt x="335729" y="251386"/>
                          <a:pt x="339900" y="184574"/>
                        </a:cubicBezTo>
                        <a:lnTo>
                          <a:pt x="339900" y="63475"/>
                        </a:lnTo>
                        <a:lnTo>
                          <a:pt x="339900" y="57630"/>
                        </a:lnTo>
                        <a:lnTo>
                          <a:pt x="334895" y="55121"/>
                        </a:lnTo>
                        <a:lnTo>
                          <a:pt x="207135" y="1675"/>
                        </a:lnTo>
                        <a:lnTo>
                          <a:pt x="203799" y="0"/>
                        </a:lnTo>
                        <a:close/>
                      </a:path>
                    </a:pathLst>
                  </a:custGeom>
                  <a:solidFill>
                    <a:srgbClr val="FFFFFF"/>
                  </a:solidFill>
                  <a:ln w="6417" cap="flat">
                    <a:noFill/>
                    <a:prstDash val="solid"/>
                    <a:miter/>
                  </a:ln>
                </p:spPr>
                <p:txBody>
                  <a:bodyPr rtlCol="0" anchor="ctr"/>
                  <a:lstStyle/>
                  <a:p>
                    <a:endParaRPr lang="en-US" sz="810"/>
                  </a:p>
                </p:txBody>
              </p:sp>
            </p:grpSp>
            <p:grpSp>
              <p:nvGrpSpPr>
                <p:cNvPr id="910" name="Graphic 3">
                  <a:extLst>
                    <a:ext uri="{FF2B5EF4-FFF2-40B4-BE49-F238E27FC236}">
                      <a16:creationId xmlns:a16="http://schemas.microsoft.com/office/drawing/2014/main" id="{D9B2ABCF-BC5C-A455-8006-9FF0AA79471C}"/>
                    </a:ext>
                  </a:extLst>
                </p:cNvPr>
                <p:cNvGrpSpPr/>
                <p:nvPr/>
              </p:nvGrpSpPr>
              <p:grpSpPr>
                <a:xfrm>
                  <a:off x="7322304" y="2845493"/>
                  <a:ext cx="46779" cy="46766"/>
                  <a:chOff x="7322304" y="2845493"/>
                  <a:chExt cx="46779" cy="46766"/>
                </a:xfrm>
                <a:solidFill>
                  <a:srgbClr val="FFFFFF"/>
                </a:solidFill>
              </p:grpSpPr>
              <p:sp>
                <p:nvSpPr>
                  <p:cNvPr id="911" name="Freeform: Shape 910">
                    <a:extLst>
                      <a:ext uri="{FF2B5EF4-FFF2-40B4-BE49-F238E27FC236}">
                        <a16:creationId xmlns:a16="http://schemas.microsoft.com/office/drawing/2014/main" id="{FD580D50-95B1-C10F-114D-51FF45156D33}"/>
                      </a:ext>
                    </a:extLst>
                  </p:cNvPr>
                  <p:cNvSpPr/>
                  <p:nvPr/>
                </p:nvSpPr>
                <p:spPr>
                  <a:xfrm>
                    <a:off x="7326475" y="2849670"/>
                    <a:ext cx="38436" cy="38417"/>
                  </a:xfrm>
                  <a:custGeom>
                    <a:avLst/>
                    <a:gdLst>
                      <a:gd name="connsiteX0" fmla="*/ 19186 w 38436"/>
                      <a:gd name="connsiteY0" fmla="*/ 38418 h 38417"/>
                      <a:gd name="connsiteX1" fmla="*/ 0 w 38436"/>
                      <a:gd name="connsiteY1" fmla="*/ 19206 h 38417"/>
                      <a:gd name="connsiteX2" fmla="*/ 19186 w 38436"/>
                      <a:gd name="connsiteY2" fmla="*/ 0 h 38417"/>
                      <a:gd name="connsiteX3" fmla="*/ 38437 w 38436"/>
                      <a:gd name="connsiteY3" fmla="*/ 19206 h 38417"/>
                      <a:gd name="connsiteX4" fmla="*/ 19186 w 38436"/>
                      <a:gd name="connsiteY4" fmla="*/ 38418 h 38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36" h="38417">
                        <a:moveTo>
                          <a:pt x="19186" y="38418"/>
                        </a:moveTo>
                        <a:cubicBezTo>
                          <a:pt x="8341" y="38418"/>
                          <a:pt x="0" y="30063"/>
                          <a:pt x="0" y="19206"/>
                        </a:cubicBezTo>
                        <a:cubicBezTo>
                          <a:pt x="0" y="8348"/>
                          <a:pt x="8341" y="0"/>
                          <a:pt x="19186" y="0"/>
                        </a:cubicBezTo>
                        <a:cubicBezTo>
                          <a:pt x="30095" y="0"/>
                          <a:pt x="38437" y="8348"/>
                          <a:pt x="38437" y="19206"/>
                        </a:cubicBezTo>
                        <a:cubicBezTo>
                          <a:pt x="38437" y="30063"/>
                          <a:pt x="30095" y="38418"/>
                          <a:pt x="19186" y="38418"/>
                        </a:cubicBezTo>
                        <a:close/>
                      </a:path>
                    </a:pathLst>
                  </a:custGeom>
                  <a:solidFill>
                    <a:srgbClr val="FFFFFF"/>
                  </a:solidFill>
                  <a:ln w="6417" cap="flat">
                    <a:noFill/>
                    <a:prstDash val="solid"/>
                    <a:miter/>
                  </a:ln>
                </p:spPr>
                <p:txBody>
                  <a:bodyPr rtlCol="0" anchor="ctr"/>
                  <a:lstStyle/>
                  <a:p>
                    <a:endParaRPr lang="en-US" sz="810"/>
                  </a:p>
                </p:txBody>
              </p:sp>
              <p:sp>
                <p:nvSpPr>
                  <p:cNvPr id="912" name="Freeform: Shape 911">
                    <a:extLst>
                      <a:ext uri="{FF2B5EF4-FFF2-40B4-BE49-F238E27FC236}">
                        <a16:creationId xmlns:a16="http://schemas.microsoft.com/office/drawing/2014/main" id="{10FE48C7-E776-236A-02C0-55CC9057DED3}"/>
                      </a:ext>
                    </a:extLst>
                  </p:cNvPr>
                  <p:cNvSpPr/>
                  <p:nvPr/>
                </p:nvSpPr>
                <p:spPr>
                  <a:xfrm>
                    <a:off x="7322304" y="2845493"/>
                    <a:ext cx="46779" cy="46766"/>
                  </a:xfrm>
                  <a:custGeom>
                    <a:avLst/>
                    <a:gdLst>
                      <a:gd name="connsiteX0" fmla="*/ 23357 w 46779"/>
                      <a:gd name="connsiteY0" fmla="*/ 8348 h 46766"/>
                      <a:gd name="connsiteX1" fmla="*/ 38437 w 46779"/>
                      <a:gd name="connsiteY1" fmla="*/ 23383 h 46766"/>
                      <a:gd name="connsiteX2" fmla="*/ 23357 w 46779"/>
                      <a:gd name="connsiteY2" fmla="*/ 38418 h 46766"/>
                      <a:gd name="connsiteX3" fmla="*/ 8342 w 46779"/>
                      <a:gd name="connsiteY3" fmla="*/ 23383 h 46766"/>
                      <a:gd name="connsiteX4" fmla="*/ 23357 w 46779"/>
                      <a:gd name="connsiteY4" fmla="*/ 8348 h 46766"/>
                      <a:gd name="connsiteX5" fmla="*/ 23357 w 46779"/>
                      <a:gd name="connsiteY5" fmla="*/ 0 h 46766"/>
                      <a:gd name="connsiteX6" fmla="*/ 0 w 46779"/>
                      <a:gd name="connsiteY6" fmla="*/ 23383 h 46766"/>
                      <a:gd name="connsiteX7" fmla="*/ 23357 w 46779"/>
                      <a:gd name="connsiteY7" fmla="*/ 46766 h 46766"/>
                      <a:gd name="connsiteX8" fmla="*/ 46779 w 46779"/>
                      <a:gd name="connsiteY8" fmla="*/ 23383 h 46766"/>
                      <a:gd name="connsiteX9" fmla="*/ 23357 w 46779"/>
                      <a:gd name="connsiteY9" fmla="*/ 0 h 4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779" h="46766">
                        <a:moveTo>
                          <a:pt x="23357" y="8348"/>
                        </a:moveTo>
                        <a:cubicBezTo>
                          <a:pt x="31763" y="8348"/>
                          <a:pt x="38437" y="15035"/>
                          <a:pt x="38437" y="23383"/>
                        </a:cubicBezTo>
                        <a:cubicBezTo>
                          <a:pt x="38437" y="31738"/>
                          <a:pt x="31763" y="38418"/>
                          <a:pt x="23357" y="38418"/>
                        </a:cubicBezTo>
                        <a:cubicBezTo>
                          <a:pt x="15015" y="38418"/>
                          <a:pt x="8342" y="31738"/>
                          <a:pt x="8342" y="23383"/>
                        </a:cubicBezTo>
                        <a:cubicBezTo>
                          <a:pt x="8342" y="15035"/>
                          <a:pt x="15015" y="8348"/>
                          <a:pt x="23357" y="8348"/>
                        </a:cubicBezTo>
                        <a:close/>
                        <a:moveTo>
                          <a:pt x="23357" y="0"/>
                        </a:moveTo>
                        <a:cubicBezTo>
                          <a:pt x="10844" y="0"/>
                          <a:pt x="0" y="10023"/>
                          <a:pt x="0" y="23383"/>
                        </a:cubicBezTo>
                        <a:cubicBezTo>
                          <a:pt x="0" y="35909"/>
                          <a:pt x="10011" y="46766"/>
                          <a:pt x="23357" y="46766"/>
                        </a:cubicBezTo>
                        <a:cubicBezTo>
                          <a:pt x="36768" y="46766"/>
                          <a:pt x="46779" y="36749"/>
                          <a:pt x="46779" y="23383"/>
                        </a:cubicBezTo>
                        <a:cubicBezTo>
                          <a:pt x="46779" y="10857"/>
                          <a:pt x="35934" y="0"/>
                          <a:pt x="23357" y="0"/>
                        </a:cubicBezTo>
                        <a:close/>
                      </a:path>
                    </a:pathLst>
                  </a:custGeom>
                  <a:solidFill>
                    <a:srgbClr val="FFFFFF"/>
                  </a:solidFill>
                  <a:ln w="6417" cap="flat">
                    <a:noFill/>
                    <a:prstDash val="solid"/>
                    <a:miter/>
                  </a:ln>
                </p:spPr>
                <p:txBody>
                  <a:bodyPr rtlCol="0" anchor="ctr"/>
                  <a:lstStyle/>
                  <a:p>
                    <a:endParaRPr lang="en-US" sz="810"/>
                  </a:p>
                </p:txBody>
              </p:sp>
            </p:grpSp>
            <p:grpSp>
              <p:nvGrpSpPr>
                <p:cNvPr id="913" name="Graphic 3">
                  <a:extLst>
                    <a:ext uri="{FF2B5EF4-FFF2-40B4-BE49-F238E27FC236}">
                      <a16:creationId xmlns:a16="http://schemas.microsoft.com/office/drawing/2014/main" id="{235C5588-ECA8-5C62-BA18-DF795620985D}"/>
                    </a:ext>
                  </a:extLst>
                </p:cNvPr>
                <p:cNvGrpSpPr/>
                <p:nvPr/>
              </p:nvGrpSpPr>
              <p:grpSpPr>
                <a:xfrm>
                  <a:off x="7359907" y="2845493"/>
                  <a:ext cx="46779" cy="46766"/>
                  <a:chOff x="7359907" y="2845493"/>
                  <a:chExt cx="46779" cy="46766"/>
                </a:xfrm>
                <a:solidFill>
                  <a:srgbClr val="FFFFFF"/>
                </a:solidFill>
              </p:grpSpPr>
              <p:sp>
                <p:nvSpPr>
                  <p:cNvPr id="914" name="Freeform: Shape 913">
                    <a:extLst>
                      <a:ext uri="{FF2B5EF4-FFF2-40B4-BE49-F238E27FC236}">
                        <a16:creationId xmlns:a16="http://schemas.microsoft.com/office/drawing/2014/main" id="{B5475DD3-5E6C-86F6-9B3B-1A7281356F90}"/>
                      </a:ext>
                    </a:extLst>
                  </p:cNvPr>
                  <p:cNvSpPr/>
                  <p:nvPr/>
                </p:nvSpPr>
                <p:spPr>
                  <a:xfrm>
                    <a:off x="7364078" y="2849670"/>
                    <a:ext cx="38372" cy="38417"/>
                  </a:xfrm>
                  <a:custGeom>
                    <a:avLst/>
                    <a:gdLst>
                      <a:gd name="connsiteX0" fmla="*/ 19186 w 38372"/>
                      <a:gd name="connsiteY0" fmla="*/ 38418 h 38417"/>
                      <a:gd name="connsiteX1" fmla="*/ 0 w 38372"/>
                      <a:gd name="connsiteY1" fmla="*/ 19206 h 38417"/>
                      <a:gd name="connsiteX2" fmla="*/ 19186 w 38372"/>
                      <a:gd name="connsiteY2" fmla="*/ 0 h 38417"/>
                      <a:gd name="connsiteX3" fmla="*/ 38373 w 38372"/>
                      <a:gd name="connsiteY3" fmla="*/ 16703 h 38417"/>
                      <a:gd name="connsiteX4" fmla="*/ 38373 w 38372"/>
                      <a:gd name="connsiteY4" fmla="*/ 19206 h 38417"/>
                      <a:gd name="connsiteX5" fmla="*/ 38373 w 38372"/>
                      <a:gd name="connsiteY5" fmla="*/ 21715 h 38417"/>
                      <a:gd name="connsiteX6" fmla="*/ 19186 w 38372"/>
                      <a:gd name="connsiteY6" fmla="*/ 38418 h 3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72" h="38417">
                        <a:moveTo>
                          <a:pt x="19186" y="38418"/>
                        </a:moveTo>
                        <a:cubicBezTo>
                          <a:pt x="8342" y="38418"/>
                          <a:pt x="0" y="30063"/>
                          <a:pt x="0" y="19206"/>
                        </a:cubicBezTo>
                        <a:cubicBezTo>
                          <a:pt x="0" y="9182"/>
                          <a:pt x="8342" y="0"/>
                          <a:pt x="19186" y="0"/>
                        </a:cubicBezTo>
                        <a:cubicBezTo>
                          <a:pt x="29197" y="0"/>
                          <a:pt x="36704" y="7514"/>
                          <a:pt x="38373" y="16703"/>
                        </a:cubicBezTo>
                        <a:cubicBezTo>
                          <a:pt x="38373" y="17537"/>
                          <a:pt x="38373" y="18371"/>
                          <a:pt x="38373" y="19206"/>
                        </a:cubicBezTo>
                        <a:cubicBezTo>
                          <a:pt x="38373" y="20040"/>
                          <a:pt x="38373" y="20880"/>
                          <a:pt x="38373" y="21715"/>
                        </a:cubicBezTo>
                        <a:cubicBezTo>
                          <a:pt x="36704" y="31738"/>
                          <a:pt x="28363" y="38418"/>
                          <a:pt x="19186" y="38418"/>
                        </a:cubicBezTo>
                        <a:close/>
                      </a:path>
                    </a:pathLst>
                  </a:custGeom>
                  <a:solidFill>
                    <a:srgbClr val="FFFFFF"/>
                  </a:solidFill>
                  <a:ln w="6417" cap="flat">
                    <a:noFill/>
                    <a:prstDash val="solid"/>
                    <a:miter/>
                  </a:ln>
                </p:spPr>
                <p:txBody>
                  <a:bodyPr rtlCol="0" anchor="ctr"/>
                  <a:lstStyle/>
                  <a:p>
                    <a:endParaRPr lang="en-US" sz="810"/>
                  </a:p>
                </p:txBody>
              </p:sp>
              <p:sp>
                <p:nvSpPr>
                  <p:cNvPr id="915" name="Freeform: Shape 914">
                    <a:extLst>
                      <a:ext uri="{FF2B5EF4-FFF2-40B4-BE49-F238E27FC236}">
                        <a16:creationId xmlns:a16="http://schemas.microsoft.com/office/drawing/2014/main" id="{A51C82A1-5EB3-3AFC-C17F-E7B42D2980BA}"/>
                      </a:ext>
                    </a:extLst>
                  </p:cNvPr>
                  <p:cNvSpPr/>
                  <p:nvPr/>
                </p:nvSpPr>
                <p:spPr>
                  <a:xfrm>
                    <a:off x="7359907" y="2845493"/>
                    <a:ext cx="46779" cy="46766"/>
                  </a:xfrm>
                  <a:custGeom>
                    <a:avLst/>
                    <a:gdLst>
                      <a:gd name="connsiteX0" fmla="*/ 23357 w 46779"/>
                      <a:gd name="connsiteY0" fmla="*/ 8348 h 46766"/>
                      <a:gd name="connsiteX1" fmla="*/ 38373 w 46779"/>
                      <a:gd name="connsiteY1" fmla="*/ 21715 h 46766"/>
                      <a:gd name="connsiteX2" fmla="*/ 38373 w 46779"/>
                      <a:gd name="connsiteY2" fmla="*/ 23383 h 46766"/>
                      <a:gd name="connsiteX3" fmla="*/ 38373 w 46779"/>
                      <a:gd name="connsiteY3" fmla="*/ 25051 h 46766"/>
                      <a:gd name="connsiteX4" fmla="*/ 23357 w 46779"/>
                      <a:gd name="connsiteY4" fmla="*/ 38418 h 46766"/>
                      <a:gd name="connsiteX5" fmla="*/ 8342 w 46779"/>
                      <a:gd name="connsiteY5" fmla="*/ 23383 h 46766"/>
                      <a:gd name="connsiteX6" fmla="*/ 23357 w 46779"/>
                      <a:gd name="connsiteY6" fmla="*/ 8348 h 46766"/>
                      <a:gd name="connsiteX7" fmla="*/ 23357 w 46779"/>
                      <a:gd name="connsiteY7" fmla="*/ 0 h 46766"/>
                      <a:gd name="connsiteX8" fmla="*/ 0 w 46779"/>
                      <a:gd name="connsiteY8" fmla="*/ 23383 h 46766"/>
                      <a:gd name="connsiteX9" fmla="*/ 23357 w 46779"/>
                      <a:gd name="connsiteY9" fmla="*/ 46766 h 46766"/>
                      <a:gd name="connsiteX10" fmla="*/ 46779 w 46779"/>
                      <a:gd name="connsiteY10" fmla="*/ 25892 h 46766"/>
                      <a:gd name="connsiteX11" fmla="*/ 46779 w 46779"/>
                      <a:gd name="connsiteY11" fmla="*/ 23383 h 46766"/>
                      <a:gd name="connsiteX12" fmla="*/ 46779 w 46779"/>
                      <a:gd name="connsiteY12" fmla="*/ 20881 h 46766"/>
                      <a:gd name="connsiteX13" fmla="*/ 23357 w 46779"/>
                      <a:gd name="connsiteY13" fmla="*/ 0 h 4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79" h="46766">
                        <a:moveTo>
                          <a:pt x="23357" y="8348"/>
                        </a:moveTo>
                        <a:cubicBezTo>
                          <a:pt x="30865" y="8348"/>
                          <a:pt x="37538" y="14194"/>
                          <a:pt x="38373" y="21715"/>
                        </a:cubicBezTo>
                        <a:cubicBezTo>
                          <a:pt x="38373" y="22549"/>
                          <a:pt x="38373" y="22549"/>
                          <a:pt x="38373" y="23383"/>
                        </a:cubicBezTo>
                        <a:cubicBezTo>
                          <a:pt x="38373" y="24217"/>
                          <a:pt x="38373" y="24217"/>
                          <a:pt x="38373" y="25051"/>
                        </a:cubicBezTo>
                        <a:cubicBezTo>
                          <a:pt x="37538" y="32572"/>
                          <a:pt x="30865" y="38418"/>
                          <a:pt x="23357" y="38418"/>
                        </a:cubicBezTo>
                        <a:cubicBezTo>
                          <a:pt x="15015" y="38418"/>
                          <a:pt x="8342" y="31738"/>
                          <a:pt x="8342" y="23383"/>
                        </a:cubicBezTo>
                        <a:cubicBezTo>
                          <a:pt x="8342" y="15035"/>
                          <a:pt x="15015" y="8348"/>
                          <a:pt x="23357" y="8348"/>
                        </a:cubicBezTo>
                        <a:close/>
                        <a:moveTo>
                          <a:pt x="23357" y="0"/>
                        </a:moveTo>
                        <a:cubicBezTo>
                          <a:pt x="10845" y="0"/>
                          <a:pt x="0" y="10023"/>
                          <a:pt x="0" y="23383"/>
                        </a:cubicBezTo>
                        <a:cubicBezTo>
                          <a:pt x="0" y="36749"/>
                          <a:pt x="10011" y="46766"/>
                          <a:pt x="23357" y="46766"/>
                        </a:cubicBezTo>
                        <a:cubicBezTo>
                          <a:pt x="35036" y="46766"/>
                          <a:pt x="45111" y="37584"/>
                          <a:pt x="46779" y="25892"/>
                        </a:cubicBezTo>
                        <a:cubicBezTo>
                          <a:pt x="46779" y="25051"/>
                          <a:pt x="46779" y="24217"/>
                          <a:pt x="46779" y="23383"/>
                        </a:cubicBezTo>
                        <a:cubicBezTo>
                          <a:pt x="46779" y="22549"/>
                          <a:pt x="46779" y="21715"/>
                          <a:pt x="46779" y="20881"/>
                        </a:cubicBezTo>
                        <a:cubicBezTo>
                          <a:pt x="45111" y="9189"/>
                          <a:pt x="35036" y="0"/>
                          <a:pt x="23357" y="0"/>
                        </a:cubicBezTo>
                        <a:close/>
                      </a:path>
                    </a:pathLst>
                  </a:custGeom>
                  <a:solidFill>
                    <a:srgbClr val="FFFFFF"/>
                  </a:solidFill>
                  <a:ln w="6417" cap="flat">
                    <a:noFill/>
                    <a:prstDash val="solid"/>
                    <a:miter/>
                  </a:ln>
                </p:spPr>
                <p:txBody>
                  <a:bodyPr rtlCol="0" anchor="ctr"/>
                  <a:lstStyle/>
                  <a:p>
                    <a:endParaRPr lang="en-US" sz="810"/>
                  </a:p>
                </p:txBody>
              </p:sp>
            </p:grpSp>
            <p:grpSp>
              <p:nvGrpSpPr>
                <p:cNvPr id="916" name="Graphic 3">
                  <a:extLst>
                    <a:ext uri="{FF2B5EF4-FFF2-40B4-BE49-F238E27FC236}">
                      <a16:creationId xmlns:a16="http://schemas.microsoft.com/office/drawing/2014/main" id="{ADB40F4C-DF87-7A22-A3B4-4492A9406CE3}"/>
                    </a:ext>
                  </a:extLst>
                </p:cNvPr>
                <p:cNvGrpSpPr/>
                <p:nvPr/>
              </p:nvGrpSpPr>
              <p:grpSpPr>
                <a:xfrm>
                  <a:off x="7397445" y="2845493"/>
                  <a:ext cx="46779" cy="46766"/>
                  <a:chOff x="7397445" y="2845493"/>
                  <a:chExt cx="46779" cy="46766"/>
                </a:xfrm>
                <a:solidFill>
                  <a:srgbClr val="FFFFFF"/>
                </a:solidFill>
              </p:grpSpPr>
              <p:sp>
                <p:nvSpPr>
                  <p:cNvPr id="917" name="Freeform: Shape 916">
                    <a:extLst>
                      <a:ext uri="{FF2B5EF4-FFF2-40B4-BE49-F238E27FC236}">
                        <a16:creationId xmlns:a16="http://schemas.microsoft.com/office/drawing/2014/main" id="{2860415A-4C30-7138-71F6-D6B599CCE8B1}"/>
                      </a:ext>
                    </a:extLst>
                  </p:cNvPr>
                  <p:cNvSpPr/>
                  <p:nvPr/>
                </p:nvSpPr>
                <p:spPr>
                  <a:xfrm>
                    <a:off x="7401616" y="2849670"/>
                    <a:ext cx="38436" cy="38417"/>
                  </a:xfrm>
                  <a:custGeom>
                    <a:avLst/>
                    <a:gdLst>
                      <a:gd name="connsiteX0" fmla="*/ 19251 w 38436"/>
                      <a:gd name="connsiteY0" fmla="*/ 38418 h 38417"/>
                      <a:gd name="connsiteX1" fmla="*/ 0 w 38436"/>
                      <a:gd name="connsiteY1" fmla="*/ 19206 h 38417"/>
                      <a:gd name="connsiteX2" fmla="*/ 19251 w 38436"/>
                      <a:gd name="connsiteY2" fmla="*/ 0 h 38417"/>
                      <a:gd name="connsiteX3" fmla="*/ 38437 w 38436"/>
                      <a:gd name="connsiteY3" fmla="*/ 19206 h 38417"/>
                      <a:gd name="connsiteX4" fmla="*/ 19251 w 38436"/>
                      <a:gd name="connsiteY4" fmla="*/ 38418 h 38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36" h="38417">
                        <a:moveTo>
                          <a:pt x="19251" y="38418"/>
                        </a:moveTo>
                        <a:cubicBezTo>
                          <a:pt x="8406" y="38418"/>
                          <a:pt x="0" y="30063"/>
                          <a:pt x="0" y="19206"/>
                        </a:cubicBezTo>
                        <a:cubicBezTo>
                          <a:pt x="0" y="8348"/>
                          <a:pt x="8406" y="0"/>
                          <a:pt x="19251" y="0"/>
                        </a:cubicBezTo>
                        <a:cubicBezTo>
                          <a:pt x="30095" y="0"/>
                          <a:pt x="38437" y="8348"/>
                          <a:pt x="38437" y="19206"/>
                        </a:cubicBezTo>
                        <a:cubicBezTo>
                          <a:pt x="38437" y="30063"/>
                          <a:pt x="29261" y="38418"/>
                          <a:pt x="19251" y="38418"/>
                        </a:cubicBezTo>
                        <a:close/>
                      </a:path>
                    </a:pathLst>
                  </a:custGeom>
                  <a:solidFill>
                    <a:srgbClr val="FFFFFF"/>
                  </a:solidFill>
                  <a:ln w="6417" cap="flat">
                    <a:noFill/>
                    <a:prstDash val="solid"/>
                    <a:miter/>
                  </a:ln>
                </p:spPr>
                <p:txBody>
                  <a:bodyPr rtlCol="0" anchor="ctr"/>
                  <a:lstStyle/>
                  <a:p>
                    <a:endParaRPr lang="en-US" sz="810"/>
                  </a:p>
                </p:txBody>
              </p:sp>
              <p:sp>
                <p:nvSpPr>
                  <p:cNvPr id="918" name="Freeform: Shape 917">
                    <a:extLst>
                      <a:ext uri="{FF2B5EF4-FFF2-40B4-BE49-F238E27FC236}">
                        <a16:creationId xmlns:a16="http://schemas.microsoft.com/office/drawing/2014/main" id="{A05E76CC-F352-847E-5044-8B2FB198DAC8}"/>
                      </a:ext>
                    </a:extLst>
                  </p:cNvPr>
                  <p:cNvSpPr/>
                  <p:nvPr/>
                </p:nvSpPr>
                <p:spPr>
                  <a:xfrm>
                    <a:off x="7397445" y="2845493"/>
                    <a:ext cx="46779" cy="46766"/>
                  </a:xfrm>
                  <a:custGeom>
                    <a:avLst/>
                    <a:gdLst>
                      <a:gd name="connsiteX0" fmla="*/ 23422 w 46779"/>
                      <a:gd name="connsiteY0" fmla="*/ 8348 h 46766"/>
                      <a:gd name="connsiteX1" fmla="*/ 38437 w 46779"/>
                      <a:gd name="connsiteY1" fmla="*/ 23383 h 46766"/>
                      <a:gd name="connsiteX2" fmla="*/ 23422 w 46779"/>
                      <a:gd name="connsiteY2" fmla="*/ 38418 h 46766"/>
                      <a:gd name="connsiteX3" fmla="*/ 8406 w 46779"/>
                      <a:gd name="connsiteY3" fmla="*/ 23383 h 46766"/>
                      <a:gd name="connsiteX4" fmla="*/ 23422 w 46779"/>
                      <a:gd name="connsiteY4" fmla="*/ 8348 h 46766"/>
                      <a:gd name="connsiteX5" fmla="*/ 23422 w 46779"/>
                      <a:gd name="connsiteY5" fmla="*/ 0 h 46766"/>
                      <a:gd name="connsiteX6" fmla="*/ 0 w 46779"/>
                      <a:gd name="connsiteY6" fmla="*/ 23383 h 46766"/>
                      <a:gd name="connsiteX7" fmla="*/ 23422 w 46779"/>
                      <a:gd name="connsiteY7" fmla="*/ 46766 h 46766"/>
                      <a:gd name="connsiteX8" fmla="*/ 46779 w 46779"/>
                      <a:gd name="connsiteY8" fmla="*/ 23383 h 46766"/>
                      <a:gd name="connsiteX9" fmla="*/ 23422 w 46779"/>
                      <a:gd name="connsiteY9" fmla="*/ 0 h 4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779" h="46766">
                        <a:moveTo>
                          <a:pt x="23422" y="8348"/>
                        </a:moveTo>
                        <a:cubicBezTo>
                          <a:pt x="31764" y="8348"/>
                          <a:pt x="38437" y="15035"/>
                          <a:pt x="38437" y="23383"/>
                        </a:cubicBezTo>
                        <a:cubicBezTo>
                          <a:pt x="38437" y="31738"/>
                          <a:pt x="31764" y="38418"/>
                          <a:pt x="23422" y="38418"/>
                        </a:cubicBezTo>
                        <a:cubicBezTo>
                          <a:pt x="15080" y="38418"/>
                          <a:pt x="8406" y="31738"/>
                          <a:pt x="8406" y="23383"/>
                        </a:cubicBezTo>
                        <a:cubicBezTo>
                          <a:pt x="8406" y="15035"/>
                          <a:pt x="15080" y="8348"/>
                          <a:pt x="23422" y="8348"/>
                        </a:cubicBezTo>
                        <a:close/>
                        <a:moveTo>
                          <a:pt x="23422" y="0"/>
                        </a:moveTo>
                        <a:cubicBezTo>
                          <a:pt x="10909" y="0"/>
                          <a:pt x="0" y="10023"/>
                          <a:pt x="0" y="23383"/>
                        </a:cubicBezTo>
                        <a:cubicBezTo>
                          <a:pt x="0" y="36749"/>
                          <a:pt x="10075" y="46766"/>
                          <a:pt x="23422" y="46766"/>
                        </a:cubicBezTo>
                        <a:cubicBezTo>
                          <a:pt x="36768" y="46766"/>
                          <a:pt x="46779" y="36749"/>
                          <a:pt x="46779" y="23383"/>
                        </a:cubicBezTo>
                        <a:cubicBezTo>
                          <a:pt x="46779" y="10023"/>
                          <a:pt x="35935" y="0"/>
                          <a:pt x="23422"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919" name="Graphic 3">
                <a:extLst>
                  <a:ext uri="{FF2B5EF4-FFF2-40B4-BE49-F238E27FC236}">
                    <a16:creationId xmlns:a16="http://schemas.microsoft.com/office/drawing/2014/main" id="{4BE204D9-20B0-41B7-2215-25C0EDBBC293}"/>
                  </a:ext>
                </a:extLst>
              </p:cNvPr>
              <p:cNvGrpSpPr/>
              <p:nvPr/>
            </p:nvGrpSpPr>
            <p:grpSpPr>
              <a:xfrm>
                <a:off x="7330646" y="2675120"/>
                <a:ext cx="367491" cy="334067"/>
                <a:chOff x="7330646" y="2675120"/>
                <a:chExt cx="367491" cy="334067"/>
              </a:xfrm>
              <a:solidFill>
                <a:srgbClr val="2D5967"/>
              </a:solidFill>
            </p:grpSpPr>
            <p:sp>
              <p:nvSpPr>
                <p:cNvPr id="920" name="Freeform: Shape 919">
                  <a:extLst>
                    <a:ext uri="{FF2B5EF4-FFF2-40B4-BE49-F238E27FC236}">
                      <a16:creationId xmlns:a16="http://schemas.microsoft.com/office/drawing/2014/main" id="{DEB4E4B1-56C5-FFEA-160D-F6A67428A0A8}"/>
                    </a:ext>
                  </a:extLst>
                </p:cNvPr>
                <p:cNvSpPr/>
                <p:nvPr/>
              </p:nvSpPr>
              <p:spPr>
                <a:xfrm>
                  <a:off x="7445893" y="2675120"/>
                  <a:ext cx="252245" cy="334067"/>
                </a:xfrm>
                <a:custGeom>
                  <a:avLst/>
                  <a:gdLst>
                    <a:gd name="connsiteX0" fmla="*/ 126155 w 252245"/>
                    <a:gd name="connsiteY0" fmla="*/ 0 h 334067"/>
                    <a:gd name="connsiteX1" fmla="*/ 0 w 252245"/>
                    <a:gd name="connsiteY1" fmla="*/ 54287 h 334067"/>
                    <a:gd name="connsiteX2" fmla="*/ 0 w 252245"/>
                    <a:gd name="connsiteY2" fmla="*/ 110241 h 334067"/>
                    <a:gd name="connsiteX3" fmla="*/ 12513 w 252245"/>
                    <a:gd name="connsiteY3" fmla="*/ 110241 h 334067"/>
                    <a:gd name="connsiteX4" fmla="*/ 12513 w 252245"/>
                    <a:gd name="connsiteY4" fmla="*/ 61801 h 334067"/>
                    <a:gd name="connsiteX5" fmla="*/ 126155 w 252245"/>
                    <a:gd name="connsiteY5" fmla="*/ 13366 h 334067"/>
                    <a:gd name="connsiteX6" fmla="*/ 239733 w 252245"/>
                    <a:gd name="connsiteY6" fmla="*/ 61801 h 334067"/>
                    <a:gd name="connsiteX7" fmla="*/ 239733 w 252245"/>
                    <a:gd name="connsiteY7" fmla="*/ 172042 h 334067"/>
                    <a:gd name="connsiteX8" fmla="*/ 126155 w 252245"/>
                    <a:gd name="connsiteY8" fmla="*/ 319867 h 334067"/>
                    <a:gd name="connsiteX9" fmla="*/ 12513 w 252245"/>
                    <a:gd name="connsiteY9" fmla="*/ 172042 h 334067"/>
                    <a:gd name="connsiteX10" fmla="*/ 12513 w 252245"/>
                    <a:gd name="connsiteY10" fmla="*/ 141145 h 334067"/>
                    <a:gd name="connsiteX11" fmla="*/ 0 w 252245"/>
                    <a:gd name="connsiteY11" fmla="*/ 141145 h 334067"/>
                    <a:gd name="connsiteX12" fmla="*/ 0 w 252245"/>
                    <a:gd name="connsiteY12" fmla="*/ 172883 h 334067"/>
                    <a:gd name="connsiteX13" fmla="*/ 123588 w 252245"/>
                    <a:gd name="connsiteY13" fmla="*/ 332399 h 334067"/>
                    <a:gd name="connsiteX14" fmla="*/ 126155 w 252245"/>
                    <a:gd name="connsiteY14" fmla="*/ 334067 h 334067"/>
                    <a:gd name="connsiteX15" fmla="*/ 128658 w 252245"/>
                    <a:gd name="connsiteY15" fmla="*/ 332399 h 334067"/>
                    <a:gd name="connsiteX16" fmla="*/ 252246 w 252245"/>
                    <a:gd name="connsiteY16" fmla="*/ 172883 h 334067"/>
                    <a:gd name="connsiteX17" fmla="*/ 252246 w 252245"/>
                    <a:gd name="connsiteY17" fmla="*/ 54287 h 334067"/>
                    <a:gd name="connsiteX18" fmla="*/ 126155 w 252245"/>
                    <a:gd name="connsiteY18" fmla="*/ 0 h 33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45" h="334067">
                      <a:moveTo>
                        <a:pt x="126155" y="0"/>
                      </a:moveTo>
                      <a:lnTo>
                        <a:pt x="0" y="54287"/>
                      </a:lnTo>
                      <a:lnTo>
                        <a:pt x="0" y="110241"/>
                      </a:lnTo>
                      <a:lnTo>
                        <a:pt x="12513" y="110241"/>
                      </a:lnTo>
                      <a:lnTo>
                        <a:pt x="12513" y="61801"/>
                      </a:lnTo>
                      <a:lnTo>
                        <a:pt x="126155" y="13366"/>
                      </a:lnTo>
                      <a:lnTo>
                        <a:pt x="239733" y="61801"/>
                      </a:lnTo>
                      <a:lnTo>
                        <a:pt x="239733" y="172042"/>
                      </a:lnTo>
                      <a:cubicBezTo>
                        <a:pt x="236396" y="230506"/>
                        <a:pt x="194623" y="283958"/>
                        <a:pt x="126155" y="319867"/>
                      </a:cubicBezTo>
                      <a:cubicBezTo>
                        <a:pt x="56789" y="284792"/>
                        <a:pt x="15914" y="230506"/>
                        <a:pt x="12513" y="172042"/>
                      </a:cubicBezTo>
                      <a:lnTo>
                        <a:pt x="12513" y="141145"/>
                      </a:lnTo>
                      <a:lnTo>
                        <a:pt x="0" y="141145"/>
                      </a:lnTo>
                      <a:lnTo>
                        <a:pt x="0" y="172883"/>
                      </a:lnTo>
                      <a:cubicBezTo>
                        <a:pt x="3337" y="236351"/>
                        <a:pt x="48447" y="294815"/>
                        <a:pt x="123588" y="332399"/>
                      </a:cubicBezTo>
                      <a:lnTo>
                        <a:pt x="126155" y="334067"/>
                      </a:lnTo>
                      <a:lnTo>
                        <a:pt x="128658" y="332399"/>
                      </a:lnTo>
                      <a:cubicBezTo>
                        <a:pt x="203799" y="294815"/>
                        <a:pt x="248910" y="236351"/>
                        <a:pt x="252246" y="172883"/>
                      </a:cubicBezTo>
                      <a:lnTo>
                        <a:pt x="252246" y="54287"/>
                      </a:lnTo>
                      <a:lnTo>
                        <a:pt x="126155" y="0"/>
                      </a:lnTo>
                      <a:close/>
                    </a:path>
                  </a:pathLst>
                </a:custGeom>
                <a:solidFill>
                  <a:srgbClr val="2D5967"/>
                </a:solidFill>
                <a:ln w="6417" cap="flat">
                  <a:noFill/>
                  <a:prstDash val="solid"/>
                  <a:miter/>
                </a:ln>
              </p:spPr>
              <p:txBody>
                <a:bodyPr rtlCol="0" anchor="ctr"/>
                <a:lstStyle/>
                <a:p>
                  <a:endParaRPr lang="en-US" sz="810"/>
                </a:p>
              </p:txBody>
            </p:sp>
            <p:sp>
              <p:nvSpPr>
                <p:cNvPr id="921" name="Freeform: Shape 920">
                  <a:extLst>
                    <a:ext uri="{FF2B5EF4-FFF2-40B4-BE49-F238E27FC236}">
                      <a16:creationId xmlns:a16="http://schemas.microsoft.com/office/drawing/2014/main" id="{FD5F9045-8013-1DC0-1587-9181CF6E7205}"/>
                    </a:ext>
                  </a:extLst>
                </p:cNvPr>
                <p:cNvSpPr/>
                <p:nvPr/>
              </p:nvSpPr>
              <p:spPr>
                <a:xfrm>
                  <a:off x="7330646" y="2853848"/>
                  <a:ext cx="30094" cy="30062"/>
                </a:xfrm>
                <a:custGeom>
                  <a:avLst/>
                  <a:gdLst>
                    <a:gd name="connsiteX0" fmla="*/ 15015 w 30094"/>
                    <a:gd name="connsiteY0" fmla="*/ 30063 h 30062"/>
                    <a:gd name="connsiteX1" fmla="*/ 30095 w 30094"/>
                    <a:gd name="connsiteY1" fmla="*/ 15028 h 30062"/>
                    <a:gd name="connsiteX2" fmla="*/ 15015 w 30094"/>
                    <a:gd name="connsiteY2" fmla="*/ 0 h 30062"/>
                    <a:gd name="connsiteX3" fmla="*/ 0 w 30094"/>
                    <a:gd name="connsiteY3" fmla="*/ 15028 h 30062"/>
                    <a:gd name="connsiteX4" fmla="*/ 15015 w 30094"/>
                    <a:gd name="connsiteY4" fmla="*/ 30063 h 3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94" h="30062">
                      <a:moveTo>
                        <a:pt x="15015" y="30063"/>
                      </a:moveTo>
                      <a:cubicBezTo>
                        <a:pt x="23357" y="30063"/>
                        <a:pt x="30095" y="23332"/>
                        <a:pt x="30095" y="15028"/>
                      </a:cubicBezTo>
                      <a:cubicBezTo>
                        <a:pt x="30095" y="6731"/>
                        <a:pt x="23357" y="0"/>
                        <a:pt x="15015" y="0"/>
                      </a:cubicBezTo>
                      <a:cubicBezTo>
                        <a:pt x="6737" y="0"/>
                        <a:pt x="0" y="6731"/>
                        <a:pt x="0" y="15028"/>
                      </a:cubicBezTo>
                      <a:cubicBezTo>
                        <a:pt x="0" y="23332"/>
                        <a:pt x="6737" y="30063"/>
                        <a:pt x="15015" y="30063"/>
                      </a:cubicBezTo>
                      <a:close/>
                    </a:path>
                  </a:pathLst>
                </a:custGeom>
                <a:solidFill>
                  <a:srgbClr val="2D5967"/>
                </a:solidFill>
                <a:ln w="6417" cap="flat">
                  <a:noFill/>
                  <a:prstDash val="solid"/>
                  <a:miter/>
                </a:ln>
              </p:spPr>
              <p:txBody>
                <a:bodyPr rtlCol="0" anchor="ctr"/>
                <a:lstStyle/>
                <a:p>
                  <a:endParaRPr lang="en-US" sz="810"/>
                </a:p>
              </p:txBody>
            </p:sp>
            <p:sp>
              <p:nvSpPr>
                <p:cNvPr id="922" name="Freeform: Shape 921">
                  <a:extLst>
                    <a:ext uri="{FF2B5EF4-FFF2-40B4-BE49-F238E27FC236}">
                      <a16:creationId xmlns:a16="http://schemas.microsoft.com/office/drawing/2014/main" id="{09E8F0AF-8712-2705-2286-B33F33DCA0DA}"/>
                    </a:ext>
                  </a:extLst>
                </p:cNvPr>
                <p:cNvSpPr/>
                <p:nvPr/>
              </p:nvSpPr>
              <p:spPr>
                <a:xfrm>
                  <a:off x="7368249" y="2853848"/>
                  <a:ext cx="30030" cy="30062"/>
                </a:xfrm>
                <a:custGeom>
                  <a:avLst/>
                  <a:gdLst>
                    <a:gd name="connsiteX0" fmla="*/ 30030 w 30030"/>
                    <a:gd name="connsiteY0" fmla="*/ 13360 h 30062"/>
                    <a:gd name="connsiteX1" fmla="*/ 15015 w 30030"/>
                    <a:gd name="connsiteY1" fmla="*/ 0 h 30062"/>
                    <a:gd name="connsiteX2" fmla="*/ 0 w 30030"/>
                    <a:gd name="connsiteY2" fmla="*/ 15028 h 30062"/>
                    <a:gd name="connsiteX3" fmla="*/ 15015 w 30030"/>
                    <a:gd name="connsiteY3" fmla="*/ 30063 h 30062"/>
                    <a:gd name="connsiteX4" fmla="*/ 30030 w 30030"/>
                    <a:gd name="connsiteY4" fmla="*/ 16703 h 30062"/>
                    <a:gd name="connsiteX5" fmla="*/ 30030 w 30030"/>
                    <a:gd name="connsiteY5" fmla="*/ 15028 h 30062"/>
                    <a:gd name="connsiteX6" fmla="*/ 30030 w 30030"/>
                    <a:gd name="connsiteY6" fmla="*/ 13360 h 3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30" h="30062">
                      <a:moveTo>
                        <a:pt x="30030" y="13360"/>
                      </a:moveTo>
                      <a:cubicBezTo>
                        <a:pt x="29196" y="5846"/>
                        <a:pt x="22523" y="0"/>
                        <a:pt x="15015" y="0"/>
                      </a:cubicBezTo>
                      <a:cubicBezTo>
                        <a:pt x="6673" y="0"/>
                        <a:pt x="0" y="6680"/>
                        <a:pt x="0" y="15028"/>
                      </a:cubicBezTo>
                      <a:cubicBezTo>
                        <a:pt x="0" y="23383"/>
                        <a:pt x="6673" y="30063"/>
                        <a:pt x="15015" y="30063"/>
                      </a:cubicBezTo>
                      <a:cubicBezTo>
                        <a:pt x="22523" y="30063"/>
                        <a:pt x="29196" y="24217"/>
                        <a:pt x="30030" y="16703"/>
                      </a:cubicBezTo>
                      <a:cubicBezTo>
                        <a:pt x="30030" y="15869"/>
                        <a:pt x="30030" y="15869"/>
                        <a:pt x="30030" y="15028"/>
                      </a:cubicBezTo>
                      <a:cubicBezTo>
                        <a:pt x="30030" y="14194"/>
                        <a:pt x="30030" y="14194"/>
                        <a:pt x="30030" y="13360"/>
                      </a:cubicBezTo>
                      <a:close/>
                    </a:path>
                  </a:pathLst>
                </a:custGeom>
                <a:solidFill>
                  <a:srgbClr val="2D5967"/>
                </a:solidFill>
                <a:ln w="6417" cap="flat">
                  <a:noFill/>
                  <a:prstDash val="solid"/>
                  <a:miter/>
                </a:ln>
              </p:spPr>
              <p:txBody>
                <a:bodyPr rtlCol="0" anchor="ctr"/>
                <a:lstStyle/>
                <a:p>
                  <a:endParaRPr lang="en-US" sz="810"/>
                </a:p>
              </p:txBody>
            </p:sp>
            <p:sp>
              <p:nvSpPr>
                <p:cNvPr id="923" name="Freeform: Shape 922">
                  <a:extLst>
                    <a:ext uri="{FF2B5EF4-FFF2-40B4-BE49-F238E27FC236}">
                      <a16:creationId xmlns:a16="http://schemas.microsoft.com/office/drawing/2014/main" id="{FA42D3A8-9BE7-4C82-E645-27685B3FCB19}"/>
                    </a:ext>
                  </a:extLst>
                </p:cNvPr>
                <p:cNvSpPr/>
                <p:nvPr/>
              </p:nvSpPr>
              <p:spPr>
                <a:xfrm>
                  <a:off x="7405852" y="2853848"/>
                  <a:ext cx="30030" cy="30062"/>
                </a:xfrm>
                <a:custGeom>
                  <a:avLst/>
                  <a:gdLst>
                    <a:gd name="connsiteX0" fmla="*/ 15015 w 30030"/>
                    <a:gd name="connsiteY0" fmla="*/ 30063 h 30062"/>
                    <a:gd name="connsiteX1" fmla="*/ 30030 w 30030"/>
                    <a:gd name="connsiteY1" fmla="*/ 15028 h 30062"/>
                    <a:gd name="connsiteX2" fmla="*/ 15015 w 30030"/>
                    <a:gd name="connsiteY2" fmla="*/ 0 h 30062"/>
                    <a:gd name="connsiteX3" fmla="*/ 0 w 30030"/>
                    <a:gd name="connsiteY3" fmla="*/ 15028 h 30062"/>
                    <a:gd name="connsiteX4" fmla="*/ 15015 w 30030"/>
                    <a:gd name="connsiteY4" fmla="*/ 30063 h 3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30" h="30062">
                      <a:moveTo>
                        <a:pt x="15015" y="30063"/>
                      </a:moveTo>
                      <a:cubicBezTo>
                        <a:pt x="23293" y="30063"/>
                        <a:pt x="30030" y="23332"/>
                        <a:pt x="30030" y="15028"/>
                      </a:cubicBezTo>
                      <a:cubicBezTo>
                        <a:pt x="30030" y="6731"/>
                        <a:pt x="23293" y="0"/>
                        <a:pt x="15015" y="0"/>
                      </a:cubicBezTo>
                      <a:cubicBezTo>
                        <a:pt x="6674" y="0"/>
                        <a:pt x="0" y="6731"/>
                        <a:pt x="0" y="15028"/>
                      </a:cubicBezTo>
                      <a:cubicBezTo>
                        <a:pt x="0" y="23332"/>
                        <a:pt x="6674" y="30063"/>
                        <a:pt x="15015" y="30063"/>
                      </a:cubicBezTo>
                      <a:close/>
                    </a:path>
                  </a:pathLst>
                </a:custGeom>
                <a:solidFill>
                  <a:srgbClr val="2D5967"/>
                </a:solidFill>
                <a:ln w="6417" cap="flat">
                  <a:noFill/>
                  <a:prstDash val="solid"/>
                  <a:miter/>
                </a:ln>
              </p:spPr>
              <p:txBody>
                <a:bodyPr rtlCol="0" anchor="ctr"/>
                <a:lstStyle/>
                <a:p>
                  <a:endParaRPr lang="en-US" sz="810"/>
                </a:p>
              </p:txBody>
            </p:sp>
            <p:sp>
              <p:nvSpPr>
                <p:cNvPr id="924" name="Freeform: Shape 923">
                  <a:extLst>
                    <a:ext uri="{FF2B5EF4-FFF2-40B4-BE49-F238E27FC236}">
                      <a16:creationId xmlns:a16="http://schemas.microsoft.com/office/drawing/2014/main" id="{92A6980D-ABE6-9580-E799-C7027DF3838E}"/>
                    </a:ext>
                  </a:extLst>
                </p:cNvPr>
                <p:cNvSpPr/>
                <p:nvPr/>
              </p:nvSpPr>
              <p:spPr>
                <a:xfrm>
                  <a:off x="7483495" y="2839647"/>
                  <a:ext cx="39271" cy="60132"/>
                </a:xfrm>
                <a:custGeom>
                  <a:avLst/>
                  <a:gdLst>
                    <a:gd name="connsiteX0" fmla="*/ 0 w 39271"/>
                    <a:gd name="connsiteY0" fmla="*/ 8355 h 60132"/>
                    <a:gd name="connsiteX1" fmla="*/ 21689 w 39271"/>
                    <a:gd name="connsiteY1" fmla="*/ 30069 h 60132"/>
                    <a:gd name="connsiteX2" fmla="*/ 0 w 39271"/>
                    <a:gd name="connsiteY2" fmla="*/ 51784 h 60132"/>
                    <a:gd name="connsiteX3" fmla="*/ 9176 w 39271"/>
                    <a:gd name="connsiteY3" fmla="*/ 60132 h 60132"/>
                    <a:gd name="connsiteX4" fmla="*/ 39271 w 39271"/>
                    <a:gd name="connsiteY4" fmla="*/ 30069 h 60132"/>
                    <a:gd name="connsiteX5" fmla="*/ 9176 w 39271"/>
                    <a:gd name="connsiteY5" fmla="*/ 0 h 60132"/>
                    <a:gd name="connsiteX6" fmla="*/ 0 w 39271"/>
                    <a:gd name="connsiteY6" fmla="*/ 8355 h 6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71" h="60132">
                      <a:moveTo>
                        <a:pt x="0" y="8355"/>
                      </a:moveTo>
                      <a:lnTo>
                        <a:pt x="21689" y="30069"/>
                      </a:lnTo>
                      <a:lnTo>
                        <a:pt x="0" y="51784"/>
                      </a:lnTo>
                      <a:lnTo>
                        <a:pt x="9176" y="60132"/>
                      </a:lnTo>
                      <a:lnTo>
                        <a:pt x="39271" y="30069"/>
                      </a:lnTo>
                      <a:lnTo>
                        <a:pt x="9176" y="0"/>
                      </a:lnTo>
                      <a:lnTo>
                        <a:pt x="0" y="8355"/>
                      </a:lnTo>
                      <a:close/>
                    </a:path>
                  </a:pathLst>
                </a:custGeom>
                <a:solidFill>
                  <a:srgbClr val="2D5967"/>
                </a:solidFill>
                <a:ln w="6417" cap="flat">
                  <a:noFill/>
                  <a:prstDash val="solid"/>
                  <a:miter/>
                </a:ln>
              </p:spPr>
              <p:txBody>
                <a:bodyPr rtlCol="0" anchor="ctr"/>
                <a:lstStyle/>
                <a:p>
                  <a:endParaRPr lang="en-US" sz="810"/>
                </a:p>
              </p:txBody>
            </p:sp>
            <p:sp>
              <p:nvSpPr>
                <p:cNvPr id="925" name="Freeform: Shape 924">
                  <a:extLst>
                    <a:ext uri="{FF2B5EF4-FFF2-40B4-BE49-F238E27FC236}">
                      <a16:creationId xmlns:a16="http://schemas.microsoft.com/office/drawing/2014/main" id="{A80CF670-DAF2-AE14-64EE-23CBC5EFB391}"/>
                    </a:ext>
                  </a:extLst>
                </p:cNvPr>
                <p:cNvSpPr/>
                <p:nvPr/>
              </p:nvSpPr>
              <p:spPr>
                <a:xfrm>
                  <a:off x="7379927" y="2766989"/>
                  <a:ext cx="231327" cy="109407"/>
                </a:xfrm>
                <a:custGeom>
                  <a:avLst/>
                  <a:gdLst>
                    <a:gd name="connsiteX0" fmla="*/ 190452 w 231327"/>
                    <a:gd name="connsiteY0" fmla="*/ 40086 h 109407"/>
                    <a:gd name="connsiteX1" fmla="*/ 218814 w 231327"/>
                    <a:gd name="connsiteY1" fmla="*/ 68481 h 109407"/>
                    <a:gd name="connsiteX2" fmla="*/ 190452 w 231327"/>
                    <a:gd name="connsiteY2" fmla="*/ 96881 h 109407"/>
                    <a:gd name="connsiteX3" fmla="*/ 154518 w 231327"/>
                    <a:gd name="connsiteY3" fmla="*/ 96881 h 109407"/>
                    <a:gd name="connsiteX4" fmla="*/ 154518 w 231327"/>
                    <a:gd name="connsiteY4" fmla="*/ 109407 h 109407"/>
                    <a:gd name="connsiteX5" fmla="*/ 190452 w 231327"/>
                    <a:gd name="connsiteY5" fmla="*/ 109407 h 109407"/>
                    <a:gd name="connsiteX6" fmla="*/ 231327 w 231327"/>
                    <a:gd name="connsiteY6" fmla="*/ 68481 h 109407"/>
                    <a:gd name="connsiteX7" fmla="*/ 190452 w 231327"/>
                    <a:gd name="connsiteY7" fmla="*/ 27560 h 109407"/>
                    <a:gd name="connsiteX8" fmla="*/ 23357 w 231327"/>
                    <a:gd name="connsiteY8" fmla="*/ 27560 h 109407"/>
                    <a:gd name="connsiteX9" fmla="*/ 32598 w 231327"/>
                    <a:gd name="connsiteY9" fmla="*/ 18371 h 109407"/>
                    <a:gd name="connsiteX10" fmla="*/ 42608 w 231327"/>
                    <a:gd name="connsiteY10" fmla="*/ 8355 h 109407"/>
                    <a:gd name="connsiteX11" fmla="*/ 34266 w 231327"/>
                    <a:gd name="connsiteY11" fmla="*/ 0 h 109407"/>
                    <a:gd name="connsiteX12" fmla="*/ 15015 w 231327"/>
                    <a:gd name="connsiteY12" fmla="*/ 19205 h 109407"/>
                    <a:gd name="connsiteX13" fmla="*/ 13348 w 231327"/>
                    <a:gd name="connsiteY13" fmla="*/ 20880 h 109407"/>
                    <a:gd name="connsiteX14" fmla="*/ 0 w 231327"/>
                    <a:gd name="connsiteY14" fmla="*/ 34240 h 109407"/>
                    <a:gd name="connsiteX15" fmla="*/ 13348 w 231327"/>
                    <a:gd name="connsiteY15" fmla="*/ 47607 h 109407"/>
                    <a:gd name="connsiteX16" fmla="*/ 15849 w 231327"/>
                    <a:gd name="connsiteY16" fmla="*/ 49275 h 109407"/>
                    <a:gd name="connsiteX17" fmla="*/ 34266 w 231327"/>
                    <a:gd name="connsiteY17" fmla="*/ 67646 h 109407"/>
                    <a:gd name="connsiteX18" fmla="*/ 42608 w 231327"/>
                    <a:gd name="connsiteY18" fmla="*/ 59298 h 109407"/>
                    <a:gd name="connsiteX19" fmla="*/ 33431 w 231327"/>
                    <a:gd name="connsiteY19" fmla="*/ 49275 h 109407"/>
                    <a:gd name="connsiteX20" fmla="*/ 24192 w 231327"/>
                    <a:gd name="connsiteY20" fmla="*/ 40086 h 109407"/>
                    <a:gd name="connsiteX21" fmla="*/ 190452 w 231327"/>
                    <a:gd name="connsiteY21" fmla="*/ 40086 h 10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27" h="109407">
                      <a:moveTo>
                        <a:pt x="190452" y="40086"/>
                      </a:moveTo>
                      <a:cubicBezTo>
                        <a:pt x="206302" y="40086"/>
                        <a:pt x="218814" y="52618"/>
                        <a:pt x="218814" y="68481"/>
                      </a:cubicBezTo>
                      <a:cubicBezTo>
                        <a:pt x="218814" y="84349"/>
                        <a:pt x="206302" y="96881"/>
                        <a:pt x="190452" y="96881"/>
                      </a:cubicBezTo>
                      <a:lnTo>
                        <a:pt x="154518" y="96881"/>
                      </a:lnTo>
                      <a:lnTo>
                        <a:pt x="154518" y="109407"/>
                      </a:lnTo>
                      <a:lnTo>
                        <a:pt x="190452" y="109407"/>
                      </a:lnTo>
                      <a:cubicBezTo>
                        <a:pt x="212975" y="109407"/>
                        <a:pt x="231327" y="91036"/>
                        <a:pt x="231327" y="68481"/>
                      </a:cubicBezTo>
                      <a:cubicBezTo>
                        <a:pt x="231327" y="45932"/>
                        <a:pt x="212975" y="27560"/>
                        <a:pt x="190452" y="27560"/>
                      </a:cubicBezTo>
                      <a:lnTo>
                        <a:pt x="23357" y="27560"/>
                      </a:lnTo>
                      <a:lnTo>
                        <a:pt x="32598" y="18371"/>
                      </a:lnTo>
                      <a:lnTo>
                        <a:pt x="42608" y="8355"/>
                      </a:lnTo>
                      <a:lnTo>
                        <a:pt x="34266" y="0"/>
                      </a:lnTo>
                      <a:lnTo>
                        <a:pt x="15015" y="19205"/>
                      </a:lnTo>
                      <a:lnTo>
                        <a:pt x="13348" y="20880"/>
                      </a:lnTo>
                      <a:lnTo>
                        <a:pt x="0" y="34240"/>
                      </a:lnTo>
                      <a:lnTo>
                        <a:pt x="13348" y="47607"/>
                      </a:lnTo>
                      <a:lnTo>
                        <a:pt x="15849" y="49275"/>
                      </a:lnTo>
                      <a:lnTo>
                        <a:pt x="34266" y="67646"/>
                      </a:lnTo>
                      <a:lnTo>
                        <a:pt x="42608" y="59298"/>
                      </a:lnTo>
                      <a:lnTo>
                        <a:pt x="33431" y="49275"/>
                      </a:lnTo>
                      <a:lnTo>
                        <a:pt x="24192" y="40086"/>
                      </a:lnTo>
                      <a:lnTo>
                        <a:pt x="190452" y="40086"/>
                      </a:lnTo>
                      <a:close/>
                    </a:path>
                  </a:pathLst>
                </a:custGeom>
                <a:solidFill>
                  <a:srgbClr val="2D5967"/>
                </a:solidFill>
                <a:ln w="6417" cap="flat">
                  <a:noFill/>
                  <a:prstDash val="solid"/>
                  <a:miter/>
                </a:ln>
              </p:spPr>
              <p:txBody>
                <a:bodyPr rtlCol="0" anchor="ctr"/>
                <a:lstStyle/>
                <a:p>
                  <a:endParaRPr lang="en-US" sz="810"/>
                </a:p>
              </p:txBody>
            </p:sp>
          </p:grpSp>
        </p:grpSp>
        <p:grpSp>
          <p:nvGrpSpPr>
            <p:cNvPr id="926" name="Graphic 3">
              <a:extLst>
                <a:ext uri="{FF2B5EF4-FFF2-40B4-BE49-F238E27FC236}">
                  <a16:creationId xmlns:a16="http://schemas.microsoft.com/office/drawing/2014/main" id="{93C35362-FA4C-9CEF-B979-C52613AD41F0}"/>
                </a:ext>
              </a:extLst>
            </p:cNvPr>
            <p:cNvGrpSpPr/>
            <p:nvPr/>
          </p:nvGrpSpPr>
          <p:grpSpPr>
            <a:xfrm>
              <a:off x="7183315" y="2979438"/>
              <a:ext cx="671979" cy="319652"/>
              <a:chOff x="7183315" y="2979438"/>
              <a:chExt cx="671979" cy="319652"/>
            </a:xfrm>
            <a:solidFill>
              <a:srgbClr val="000000"/>
            </a:solidFill>
          </p:grpSpPr>
          <p:sp>
            <p:nvSpPr>
              <p:cNvPr id="927" name="TextBox 926">
                <a:extLst>
                  <a:ext uri="{FF2B5EF4-FFF2-40B4-BE49-F238E27FC236}">
                    <a16:creationId xmlns:a16="http://schemas.microsoft.com/office/drawing/2014/main" id="{0D25500D-AD94-A452-2AB8-F8C28BAA7EC5}"/>
                  </a:ext>
                </a:extLst>
              </p:cNvPr>
              <p:cNvSpPr txBox="1"/>
              <p:nvPr/>
            </p:nvSpPr>
            <p:spPr>
              <a:xfrm>
                <a:off x="7292273" y="2979438"/>
                <a:ext cx="44916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DDoS</a:t>
                </a:r>
              </a:p>
            </p:txBody>
          </p:sp>
          <p:sp>
            <p:nvSpPr>
              <p:cNvPr id="928" name="TextBox 927">
                <a:extLst>
                  <a:ext uri="{FF2B5EF4-FFF2-40B4-BE49-F238E27FC236}">
                    <a16:creationId xmlns:a16="http://schemas.microsoft.com/office/drawing/2014/main" id="{2A8DAE68-A98E-A0C3-F410-0C6D90ED812A}"/>
                  </a:ext>
                </a:extLst>
              </p:cNvPr>
              <p:cNvSpPr txBox="1"/>
              <p:nvPr/>
            </p:nvSpPr>
            <p:spPr>
              <a:xfrm>
                <a:off x="7183315" y="3082108"/>
                <a:ext cx="67197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Protection</a:t>
                </a:r>
              </a:p>
            </p:txBody>
          </p:sp>
        </p:grpSp>
      </p:grpSp>
      <p:grpSp>
        <p:nvGrpSpPr>
          <p:cNvPr id="929" name="Graphic 3">
            <a:extLst>
              <a:ext uri="{FF2B5EF4-FFF2-40B4-BE49-F238E27FC236}">
                <a16:creationId xmlns:a16="http://schemas.microsoft.com/office/drawing/2014/main" id="{F26A9594-8FDE-8E83-1D30-507D930CEA7C}"/>
              </a:ext>
            </a:extLst>
          </p:cNvPr>
          <p:cNvGrpSpPr/>
          <p:nvPr/>
        </p:nvGrpSpPr>
        <p:grpSpPr>
          <a:xfrm>
            <a:off x="7994790" y="2561335"/>
            <a:ext cx="429926" cy="628899"/>
            <a:chOff x="7994790" y="2670191"/>
            <a:chExt cx="429926" cy="628899"/>
          </a:xfrm>
        </p:grpSpPr>
        <p:grpSp>
          <p:nvGrpSpPr>
            <p:cNvPr id="930" name="Graphic 3">
              <a:extLst>
                <a:ext uri="{FF2B5EF4-FFF2-40B4-BE49-F238E27FC236}">
                  <a16:creationId xmlns:a16="http://schemas.microsoft.com/office/drawing/2014/main" id="{16B1A7B9-6684-7E7A-E264-7D558908F6F3}"/>
                </a:ext>
              </a:extLst>
            </p:cNvPr>
            <p:cNvGrpSpPr/>
            <p:nvPr/>
          </p:nvGrpSpPr>
          <p:grpSpPr>
            <a:xfrm>
              <a:off x="8012115" y="2670191"/>
              <a:ext cx="385010" cy="349717"/>
              <a:chOff x="8012115" y="2670191"/>
              <a:chExt cx="385010" cy="349717"/>
            </a:xfrm>
          </p:grpSpPr>
          <p:grpSp>
            <p:nvGrpSpPr>
              <p:cNvPr id="931" name="Graphic 3">
                <a:extLst>
                  <a:ext uri="{FF2B5EF4-FFF2-40B4-BE49-F238E27FC236}">
                    <a16:creationId xmlns:a16="http://schemas.microsoft.com/office/drawing/2014/main" id="{EE0B9D84-0D30-9EBA-8CB9-EE2356783F1C}"/>
                  </a:ext>
                </a:extLst>
              </p:cNvPr>
              <p:cNvGrpSpPr/>
              <p:nvPr/>
            </p:nvGrpSpPr>
            <p:grpSpPr>
              <a:xfrm>
                <a:off x="8012115" y="2670191"/>
                <a:ext cx="385010" cy="349717"/>
                <a:chOff x="8012115" y="2670191"/>
                <a:chExt cx="385010" cy="349717"/>
              </a:xfrm>
              <a:solidFill>
                <a:srgbClr val="FFFFFF"/>
              </a:solidFill>
            </p:grpSpPr>
            <p:sp>
              <p:nvSpPr>
                <p:cNvPr id="932" name="Freeform: Shape 931">
                  <a:extLst>
                    <a:ext uri="{FF2B5EF4-FFF2-40B4-BE49-F238E27FC236}">
                      <a16:creationId xmlns:a16="http://schemas.microsoft.com/office/drawing/2014/main" id="{A3302167-7EBF-310A-F6AA-68ACE2B61CEB}"/>
                    </a:ext>
                  </a:extLst>
                </p:cNvPr>
                <p:cNvSpPr/>
                <p:nvPr/>
              </p:nvSpPr>
              <p:spPr>
                <a:xfrm>
                  <a:off x="8016222" y="2674324"/>
                  <a:ext cx="375962" cy="339797"/>
                </a:xfrm>
                <a:custGeom>
                  <a:avLst/>
                  <a:gdLst>
                    <a:gd name="connsiteX0" fmla="*/ 243776 w 375962"/>
                    <a:gd name="connsiteY0" fmla="*/ 338142 h 339797"/>
                    <a:gd name="connsiteX1" fmla="*/ 119803 w 375962"/>
                    <a:gd name="connsiteY1" fmla="*/ 186018 h 339797"/>
                    <a:gd name="connsiteX2" fmla="*/ 118969 w 375962"/>
                    <a:gd name="connsiteY2" fmla="*/ 176097 h 339797"/>
                    <a:gd name="connsiteX3" fmla="*/ 118969 w 375962"/>
                    <a:gd name="connsiteY3" fmla="*/ 157084 h 339797"/>
                    <a:gd name="connsiteX4" fmla="*/ 113193 w 375962"/>
                    <a:gd name="connsiteY4" fmla="*/ 157084 h 339797"/>
                    <a:gd name="connsiteX5" fmla="*/ 113193 w 375962"/>
                    <a:gd name="connsiteY5" fmla="*/ 178574 h 339797"/>
                    <a:gd name="connsiteX6" fmla="*/ 92531 w 375962"/>
                    <a:gd name="connsiteY6" fmla="*/ 178574 h 339797"/>
                    <a:gd name="connsiteX7" fmla="*/ 92531 w 375962"/>
                    <a:gd name="connsiteY7" fmla="*/ 157084 h 339797"/>
                    <a:gd name="connsiteX8" fmla="*/ 62821 w 375962"/>
                    <a:gd name="connsiteY8" fmla="*/ 157084 h 339797"/>
                    <a:gd name="connsiteX9" fmla="*/ 32277 w 375962"/>
                    <a:gd name="connsiteY9" fmla="*/ 178574 h 339797"/>
                    <a:gd name="connsiteX10" fmla="*/ 0 w 375962"/>
                    <a:gd name="connsiteY10" fmla="*/ 146336 h 339797"/>
                    <a:gd name="connsiteX11" fmla="*/ 32277 w 375962"/>
                    <a:gd name="connsiteY11" fmla="*/ 114091 h 339797"/>
                    <a:gd name="connsiteX12" fmla="*/ 62821 w 375962"/>
                    <a:gd name="connsiteY12" fmla="*/ 137237 h 339797"/>
                    <a:gd name="connsiteX13" fmla="*/ 118199 w 375962"/>
                    <a:gd name="connsiteY13" fmla="*/ 137237 h 339797"/>
                    <a:gd name="connsiteX14" fmla="*/ 118199 w 375962"/>
                    <a:gd name="connsiteY14" fmla="*/ 55390 h 339797"/>
                    <a:gd name="connsiteX15" fmla="*/ 247048 w 375962"/>
                    <a:gd name="connsiteY15" fmla="*/ 0 h 339797"/>
                    <a:gd name="connsiteX16" fmla="*/ 375963 w 375962"/>
                    <a:gd name="connsiteY16" fmla="*/ 55390 h 339797"/>
                    <a:gd name="connsiteX17" fmla="*/ 375963 w 375962"/>
                    <a:gd name="connsiteY17" fmla="*/ 176097 h 339797"/>
                    <a:gd name="connsiteX18" fmla="*/ 251220 w 375962"/>
                    <a:gd name="connsiteY18" fmla="*/ 337314 h 339797"/>
                    <a:gd name="connsiteX19" fmla="*/ 247048 w 375962"/>
                    <a:gd name="connsiteY19" fmla="*/ 339798 h 339797"/>
                    <a:gd name="connsiteX20" fmla="*/ 243776 w 375962"/>
                    <a:gd name="connsiteY20" fmla="*/ 338142 h 33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5962" h="339797">
                      <a:moveTo>
                        <a:pt x="243776" y="338142"/>
                      </a:moveTo>
                      <a:cubicBezTo>
                        <a:pt x="171843" y="301765"/>
                        <a:pt x="127246" y="246368"/>
                        <a:pt x="119803" y="186018"/>
                      </a:cubicBezTo>
                      <a:lnTo>
                        <a:pt x="118969" y="176097"/>
                      </a:lnTo>
                      <a:lnTo>
                        <a:pt x="118969" y="157084"/>
                      </a:lnTo>
                      <a:lnTo>
                        <a:pt x="113193" y="157084"/>
                      </a:lnTo>
                      <a:lnTo>
                        <a:pt x="113193" y="178574"/>
                      </a:lnTo>
                      <a:lnTo>
                        <a:pt x="92531" y="178574"/>
                      </a:lnTo>
                      <a:lnTo>
                        <a:pt x="92531" y="157084"/>
                      </a:lnTo>
                      <a:lnTo>
                        <a:pt x="62821" y="157084"/>
                      </a:lnTo>
                      <a:cubicBezTo>
                        <a:pt x="57880" y="169482"/>
                        <a:pt x="46265" y="178574"/>
                        <a:pt x="32277" y="178574"/>
                      </a:cubicBezTo>
                      <a:cubicBezTo>
                        <a:pt x="14053" y="178574"/>
                        <a:pt x="0" y="163694"/>
                        <a:pt x="0" y="146336"/>
                      </a:cubicBezTo>
                      <a:cubicBezTo>
                        <a:pt x="0" y="128144"/>
                        <a:pt x="14887" y="114091"/>
                        <a:pt x="32277" y="114091"/>
                      </a:cubicBezTo>
                      <a:cubicBezTo>
                        <a:pt x="46265" y="114091"/>
                        <a:pt x="58714" y="123184"/>
                        <a:pt x="62821" y="137237"/>
                      </a:cubicBezTo>
                      <a:lnTo>
                        <a:pt x="118199" y="137237"/>
                      </a:lnTo>
                      <a:lnTo>
                        <a:pt x="118199" y="55390"/>
                      </a:lnTo>
                      <a:lnTo>
                        <a:pt x="247048" y="0"/>
                      </a:lnTo>
                      <a:lnTo>
                        <a:pt x="375963" y="55390"/>
                      </a:lnTo>
                      <a:lnTo>
                        <a:pt x="375963" y="176097"/>
                      </a:lnTo>
                      <a:cubicBezTo>
                        <a:pt x="371791" y="241408"/>
                        <a:pt x="326361" y="300109"/>
                        <a:pt x="251220" y="337314"/>
                      </a:cubicBezTo>
                      <a:lnTo>
                        <a:pt x="247048" y="339798"/>
                      </a:lnTo>
                      <a:lnTo>
                        <a:pt x="243776" y="338142"/>
                      </a:lnTo>
                      <a:close/>
                    </a:path>
                  </a:pathLst>
                </a:custGeom>
                <a:solidFill>
                  <a:srgbClr val="FFFFFF"/>
                </a:solidFill>
                <a:ln w="6417" cap="flat">
                  <a:noFill/>
                  <a:prstDash val="solid"/>
                  <a:miter/>
                </a:ln>
              </p:spPr>
              <p:txBody>
                <a:bodyPr rtlCol="0" anchor="ctr"/>
                <a:lstStyle/>
                <a:p>
                  <a:endParaRPr lang="en-US" sz="810"/>
                </a:p>
              </p:txBody>
            </p:sp>
            <p:sp>
              <p:nvSpPr>
                <p:cNvPr id="933" name="Freeform: Shape 932">
                  <a:extLst>
                    <a:ext uri="{FF2B5EF4-FFF2-40B4-BE49-F238E27FC236}">
                      <a16:creationId xmlns:a16="http://schemas.microsoft.com/office/drawing/2014/main" id="{7465A380-0298-1C4E-2FF0-B59BF7E8D31A}"/>
                    </a:ext>
                  </a:extLst>
                </p:cNvPr>
                <p:cNvSpPr/>
                <p:nvPr/>
              </p:nvSpPr>
              <p:spPr>
                <a:xfrm>
                  <a:off x="8012115" y="2670191"/>
                  <a:ext cx="385010" cy="349717"/>
                </a:xfrm>
                <a:custGeom>
                  <a:avLst/>
                  <a:gdLst>
                    <a:gd name="connsiteX0" fmla="*/ 251990 w 385010"/>
                    <a:gd name="connsiteY0" fmla="*/ 9093 h 349717"/>
                    <a:gd name="connsiteX1" fmla="*/ 376733 w 385010"/>
                    <a:gd name="connsiteY1" fmla="*/ 62834 h 349717"/>
                    <a:gd name="connsiteX2" fmla="*/ 376733 w 385010"/>
                    <a:gd name="connsiteY2" fmla="*/ 180236 h 349717"/>
                    <a:gd name="connsiteX3" fmla="*/ 254492 w 385010"/>
                    <a:gd name="connsiteY3" fmla="*/ 338142 h 349717"/>
                    <a:gd name="connsiteX4" fmla="*/ 251990 w 385010"/>
                    <a:gd name="connsiteY4" fmla="*/ 339797 h 349717"/>
                    <a:gd name="connsiteX5" fmla="*/ 249487 w 385010"/>
                    <a:gd name="connsiteY5" fmla="*/ 338142 h 349717"/>
                    <a:gd name="connsiteX6" fmla="*/ 128080 w 385010"/>
                    <a:gd name="connsiteY6" fmla="*/ 189329 h 349717"/>
                    <a:gd name="connsiteX7" fmla="*/ 127246 w 385010"/>
                    <a:gd name="connsiteY7" fmla="*/ 180236 h 349717"/>
                    <a:gd name="connsiteX8" fmla="*/ 127246 w 385010"/>
                    <a:gd name="connsiteY8" fmla="*/ 157084 h 349717"/>
                    <a:gd name="connsiteX9" fmla="*/ 118134 w 385010"/>
                    <a:gd name="connsiteY9" fmla="*/ 157084 h 349717"/>
                    <a:gd name="connsiteX10" fmla="*/ 113193 w 385010"/>
                    <a:gd name="connsiteY10" fmla="*/ 157084 h 349717"/>
                    <a:gd name="connsiteX11" fmla="*/ 113193 w 385010"/>
                    <a:gd name="connsiteY11" fmla="*/ 178581 h 349717"/>
                    <a:gd name="connsiteX12" fmla="*/ 100808 w 385010"/>
                    <a:gd name="connsiteY12" fmla="*/ 178581 h 349717"/>
                    <a:gd name="connsiteX13" fmla="*/ 100808 w 385010"/>
                    <a:gd name="connsiteY13" fmla="*/ 157084 h 349717"/>
                    <a:gd name="connsiteX14" fmla="*/ 63591 w 385010"/>
                    <a:gd name="connsiteY14" fmla="*/ 157084 h 349717"/>
                    <a:gd name="connsiteX15" fmla="*/ 36384 w 385010"/>
                    <a:gd name="connsiteY15" fmla="*/ 178581 h 349717"/>
                    <a:gd name="connsiteX16" fmla="*/ 8278 w 385010"/>
                    <a:gd name="connsiteY16" fmla="*/ 150468 h 349717"/>
                    <a:gd name="connsiteX17" fmla="*/ 36384 w 385010"/>
                    <a:gd name="connsiteY17" fmla="*/ 122363 h 349717"/>
                    <a:gd name="connsiteX18" fmla="*/ 63591 w 385010"/>
                    <a:gd name="connsiteY18" fmla="*/ 145508 h 349717"/>
                    <a:gd name="connsiteX19" fmla="*/ 117300 w 385010"/>
                    <a:gd name="connsiteY19" fmla="*/ 145508 h 349717"/>
                    <a:gd name="connsiteX20" fmla="*/ 126411 w 385010"/>
                    <a:gd name="connsiteY20" fmla="*/ 145508 h 349717"/>
                    <a:gd name="connsiteX21" fmla="*/ 126411 w 385010"/>
                    <a:gd name="connsiteY21" fmla="*/ 62834 h 349717"/>
                    <a:gd name="connsiteX22" fmla="*/ 251990 w 385010"/>
                    <a:gd name="connsiteY22" fmla="*/ 9093 h 349717"/>
                    <a:gd name="connsiteX23" fmla="*/ 251990 w 385010"/>
                    <a:gd name="connsiteY23" fmla="*/ 0 h 349717"/>
                    <a:gd name="connsiteX24" fmla="*/ 248717 w 385010"/>
                    <a:gd name="connsiteY24" fmla="*/ 1656 h 349717"/>
                    <a:gd name="connsiteX25" fmla="*/ 123910 w 385010"/>
                    <a:gd name="connsiteY25" fmla="*/ 55390 h 349717"/>
                    <a:gd name="connsiteX26" fmla="*/ 118969 w 385010"/>
                    <a:gd name="connsiteY26" fmla="*/ 57873 h 349717"/>
                    <a:gd name="connsiteX27" fmla="*/ 118969 w 385010"/>
                    <a:gd name="connsiteY27" fmla="*/ 63662 h 349717"/>
                    <a:gd name="connsiteX28" fmla="*/ 118969 w 385010"/>
                    <a:gd name="connsiteY28" fmla="*/ 138071 h 349717"/>
                    <a:gd name="connsiteX29" fmla="*/ 118134 w 385010"/>
                    <a:gd name="connsiteY29" fmla="*/ 138071 h 349717"/>
                    <a:gd name="connsiteX30" fmla="*/ 70200 w 385010"/>
                    <a:gd name="connsiteY30" fmla="*/ 138071 h 349717"/>
                    <a:gd name="connsiteX31" fmla="*/ 36384 w 385010"/>
                    <a:gd name="connsiteY31" fmla="*/ 114919 h 349717"/>
                    <a:gd name="connsiteX32" fmla="*/ 0 w 385010"/>
                    <a:gd name="connsiteY32" fmla="*/ 151296 h 349717"/>
                    <a:gd name="connsiteX33" fmla="*/ 36384 w 385010"/>
                    <a:gd name="connsiteY33" fmla="*/ 187673 h 349717"/>
                    <a:gd name="connsiteX34" fmla="*/ 69430 w 385010"/>
                    <a:gd name="connsiteY34" fmla="*/ 166177 h 349717"/>
                    <a:gd name="connsiteX35" fmla="*/ 92531 w 385010"/>
                    <a:gd name="connsiteY35" fmla="*/ 166177 h 349717"/>
                    <a:gd name="connsiteX36" fmla="*/ 92531 w 385010"/>
                    <a:gd name="connsiteY36" fmla="*/ 179408 h 349717"/>
                    <a:gd name="connsiteX37" fmla="*/ 92531 w 385010"/>
                    <a:gd name="connsiteY37" fmla="*/ 187673 h 349717"/>
                    <a:gd name="connsiteX38" fmla="*/ 100808 w 385010"/>
                    <a:gd name="connsiteY38" fmla="*/ 187673 h 349717"/>
                    <a:gd name="connsiteX39" fmla="*/ 113193 w 385010"/>
                    <a:gd name="connsiteY39" fmla="*/ 187673 h 349717"/>
                    <a:gd name="connsiteX40" fmla="*/ 118969 w 385010"/>
                    <a:gd name="connsiteY40" fmla="*/ 187673 h 349717"/>
                    <a:gd name="connsiteX41" fmla="*/ 118969 w 385010"/>
                    <a:gd name="connsiteY41" fmla="*/ 190978 h 349717"/>
                    <a:gd name="connsiteX42" fmla="*/ 244546 w 385010"/>
                    <a:gd name="connsiteY42" fmla="*/ 346413 h 349717"/>
                    <a:gd name="connsiteX43" fmla="*/ 247048 w 385010"/>
                    <a:gd name="connsiteY43" fmla="*/ 348062 h 349717"/>
                    <a:gd name="connsiteX44" fmla="*/ 251155 w 385010"/>
                    <a:gd name="connsiteY44" fmla="*/ 349718 h 349717"/>
                    <a:gd name="connsiteX45" fmla="*/ 256096 w 385010"/>
                    <a:gd name="connsiteY45" fmla="*/ 347241 h 349717"/>
                    <a:gd name="connsiteX46" fmla="*/ 258599 w 385010"/>
                    <a:gd name="connsiteY46" fmla="*/ 345585 h 349717"/>
                    <a:gd name="connsiteX47" fmla="*/ 385011 w 385010"/>
                    <a:gd name="connsiteY47" fmla="*/ 181058 h 349717"/>
                    <a:gd name="connsiteX48" fmla="*/ 385011 w 385010"/>
                    <a:gd name="connsiteY48" fmla="*/ 62834 h 349717"/>
                    <a:gd name="connsiteX49" fmla="*/ 385011 w 385010"/>
                    <a:gd name="connsiteY49" fmla="*/ 57046 h 349717"/>
                    <a:gd name="connsiteX50" fmla="*/ 380069 w 385010"/>
                    <a:gd name="connsiteY50" fmla="*/ 54569 h 349717"/>
                    <a:gd name="connsiteX51" fmla="*/ 255326 w 385010"/>
                    <a:gd name="connsiteY51" fmla="*/ 1656 h 349717"/>
                    <a:gd name="connsiteX52" fmla="*/ 251990 w 385010"/>
                    <a:gd name="connsiteY52" fmla="*/ 0 h 349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010" h="349717">
                      <a:moveTo>
                        <a:pt x="251990" y="9093"/>
                      </a:moveTo>
                      <a:lnTo>
                        <a:pt x="376733" y="62834"/>
                      </a:lnTo>
                      <a:lnTo>
                        <a:pt x="376733" y="180236"/>
                      </a:lnTo>
                      <a:cubicBezTo>
                        <a:pt x="373460" y="243064"/>
                        <a:pt x="328799" y="300937"/>
                        <a:pt x="254492" y="338142"/>
                      </a:cubicBezTo>
                      <a:lnTo>
                        <a:pt x="251990" y="339797"/>
                      </a:lnTo>
                      <a:lnTo>
                        <a:pt x="249487" y="338142"/>
                      </a:lnTo>
                      <a:cubicBezTo>
                        <a:pt x="179286" y="302593"/>
                        <a:pt x="135524" y="248851"/>
                        <a:pt x="128080" y="189329"/>
                      </a:cubicBezTo>
                      <a:lnTo>
                        <a:pt x="127246" y="180236"/>
                      </a:lnTo>
                      <a:lnTo>
                        <a:pt x="127246" y="157084"/>
                      </a:lnTo>
                      <a:lnTo>
                        <a:pt x="118134" y="157084"/>
                      </a:lnTo>
                      <a:lnTo>
                        <a:pt x="113193" y="157084"/>
                      </a:lnTo>
                      <a:lnTo>
                        <a:pt x="113193" y="178581"/>
                      </a:lnTo>
                      <a:lnTo>
                        <a:pt x="100808" y="178581"/>
                      </a:lnTo>
                      <a:lnTo>
                        <a:pt x="100808" y="157084"/>
                      </a:lnTo>
                      <a:lnTo>
                        <a:pt x="63591" y="157084"/>
                      </a:lnTo>
                      <a:cubicBezTo>
                        <a:pt x="60318" y="169488"/>
                        <a:pt x="49602" y="178581"/>
                        <a:pt x="36384" y="178581"/>
                      </a:cubicBezTo>
                      <a:cubicBezTo>
                        <a:pt x="20662" y="178581"/>
                        <a:pt x="8278" y="166177"/>
                        <a:pt x="8278" y="150468"/>
                      </a:cubicBezTo>
                      <a:cubicBezTo>
                        <a:pt x="8278" y="134760"/>
                        <a:pt x="20662" y="122363"/>
                        <a:pt x="36384" y="122363"/>
                      </a:cubicBezTo>
                      <a:cubicBezTo>
                        <a:pt x="50372" y="122363"/>
                        <a:pt x="61987" y="132283"/>
                        <a:pt x="63591" y="145508"/>
                      </a:cubicBezTo>
                      <a:lnTo>
                        <a:pt x="117300" y="145508"/>
                      </a:lnTo>
                      <a:lnTo>
                        <a:pt x="126411" y="145508"/>
                      </a:lnTo>
                      <a:lnTo>
                        <a:pt x="126411" y="62834"/>
                      </a:lnTo>
                      <a:lnTo>
                        <a:pt x="251990" y="9093"/>
                      </a:lnTo>
                      <a:close/>
                      <a:moveTo>
                        <a:pt x="251990" y="0"/>
                      </a:moveTo>
                      <a:lnTo>
                        <a:pt x="248717" y="1656"/>
                      </a:lnTo>
                      <a:lnTo>
                        <a:pt x="123910" y="55390"/>
                      </a:lnTo>
                      <a:lnTo>
                        <a:pt x="118969" y="57873"/>
                      </a:lnTo>
                      <a:lnTo>
                        <a:pt x="118969" y="63662"/>
                      </a:lnTo>
                      <a:lnTo>
                        <a:pt x="118969" y="138071"/>
                      </a:lnTo>
                      <a:lnTo>
                        <a:pt x="118134" y="138071"/>
                      </a:lnTo>
                      <a:lnTo>
                        <a:pt x="70200" y="138071"/>
                      </a:lnTo>
                      <a:cubicBezTo>
                        <a:pt x="64425" y="124840"/>
                        <a:pt x="51206" y="114919"/>
                        <a:pt x="36384" y="114919"/>
                      </a:cubicBezTo>
                      <a:cubicBezTo>
                        <a:pt x="16555" y="114919"/>
                        <a:pt x="0" y="131455"/>
                        <a:pt x="0" y="151296"/>
                      </a:cubicBezTo>
                      <a:cubicBezTo>
                        <a:pt x="0" y="171137"/>
                        <a:pt x="16555" y="187673"/>
                        <a:pt x="36384" y="187673"/>
                      </a:cubicBezTo>
                      <a:cubicBezTo>
                        <a:pt x="51206" y="187673"/>
                        <a:pt x="63591" y="179408"/>
                        <a:pt x="69430" y="166177"/>
                      </a:cubicBezTo>
                      <a:lnTo>
                        <a:pt x="92531" y="166177"/>
                      </a:lnTo>
                      <a:lnTo>
                        <a:pt x="92531" y="179408"/>
                      </a:lnTo>
                      <a:lnTo>
                        <a:pt x="92531" y="187673"/>
                      </a:lnTo>
                      <a:lnTo>
                        <a:pt x="100808" y="187673"/>
                      </a:lnTo>
                      <a:lnTo>
                        <a:pt x="113193" y="187673"/>
                      </a:lnTo>
                      <a:lnTo>
                        <a:pt x="118969" y="187673"/>
                      </a:lnTo>
                      <a:lnTo>
                        <a:pt x="118969" y="190978"/>
                      </a:lnTo>
                      <a:cubicBezTo>
                        <a:pt x="126411" y="253812"/>
                        <a:pt x="172677" y="310036"/>
                        <a:pt x="244546" y="346413"/>
                      </a:cubicBezTo>
                      <a:lnTo>
                        <a:pt x="247048" y="348062"/>
                      </a:lnTo>
                      <a:lnTo>
                        <a:pt x="251155" y="349718"/>
                      </a:lnTo>
                      <a:lnTo>
                        <a:pt x="256096" y="347241"/>
                      </a:lnTo>
                      <a:lnTo>
                        <a:pt x="258599" y="345585"/>
                      </a:lnTo>
                      <a:cubicBezTo>
                        <a:pt x="335408" y="306725"/>
                        <a:pt x="381674" y="247202"/>
                        <a:pt x="385011" y="181058"/>
                      </a:cubicBezTo>
                      <a:lnTo>
                        <a:pt x="385011" y="62834"/>
                      </a:lnTo>
                      <a:lnTo>
                        <a:pt x="385011" y="57046"/>
                      </a:lnTo>
                      <a:lnTo>
                        <a:pt x="380069" y="54569"/>
                      </a:lnTo>
                      <a:lnTo>
                        <a:pt x="255326" y="1656"/>
                      </a:lnTo>
                      <a:lnTo>
                        <a:pt x="251990" y="0"/>
                      </a:lnTo>
                      <a:close/>
                    </a:path>
                  </a:pathLst>
                </a:custGeom>
                <a:solidFill>
                  <a:srgbClr val="FFFFFF"/>
                </a:solidFill>
                <a:ln w="6417" cap="flat">
                  <a:noFill/>
                  <a:prstDash val="solid"/>
                  <a:miter/>
                </a:ln>
              </p:spPr>
              <p:txBody>
                <a:bodyPr rtlCol="0" anchor="ctr"/>
                <a:lstStyle/>
                <a:p>
                  <a:endParaRPr lang="en-US" sz="810"/>
                </a:p>
              </p:txBody>
            </p:sp>
          </p:grpSp>
          <p:grpSp>
            <p:nvGrpSpPr>
              <p:cNvPr id="934" name="Graphic 3">
                <a:extLst>
                  <a:ext uri="{FF2B5EF4-FFF2-40B4-BE49-F238E27FC236}">
                    <a16:creationId xmlns:a16="http://schemas.microsoft.com/office/drawing/2014/main" id="{FB2313B2-6E5C-2381-ED6B-5FD49510C6A1}"/>
                  </a:ext>
                </a:extLst>
              </p:cNvPr>
              <p:cNvGrpSpPr/>
              <p:nvPr/>
            </p:nvGrpSpPr>
            <p:grpSpPr>
              <a:xfrm>
                <a:off x="8020393" y="2679284"/>
                <a:ext cx="368454" cy="330698"/>
                <a:chOff x="8020393" y="2679284"/>
                <a:chExt cx="368454" cy="330698"/>
              </a:xfrm>
              <a:solidFill>
                <a:srgbClr val="2D5967"/>
              </a:solidFill>
            </p:grpSpPr>
            <p:sp>
              <p:nvSpPr>
                <p:cNvPr id="935" name="Freeform: Shape 934">
                  <a:extLst>
                    <a:ext uri="{FF2B5EF4-FFF2-40B4-BE49-F238E27FC236}">
                      <a16:creationId xmlns:a16="http://schemas.microsoft.com/office/drawing/2014/main" id="{56332495-8F64-7E4A-DC7C-BD1E4F5F5600}"/>
                    </a:ext>
                  </a:extLst>
                </p:cNvPr>
                <p:cNvSpPr/>
                <p:nvPr/>
              </p:nvSpPr>
              <p:spPr>
                <a:xfrm>
                  <a:off x="8139361" y="2679284"/>
                  <a:ext cx="249486" cy="330698"/>
                </a:xfrm>
                <a:custGeom>
                  <a:avLst/>
                  <a:gdLst>
                    <a:gd name="connsiteX0" fmla="*/ 124744 w 249486"/>
                    <a:gd name="connsiteY0" fmla="*/ 0 h 330698"/>
                    <a:gd name="connsiteX1" fmla="*/ 0 w 249486"/>
                    <a:gd name="connsiteY1" fmla="*/ 53735 h 330698"/>
                    <a:gd name="connsiteX2" fmla="*/ 0 w 249486"/>
                    <a:gd name="connsiteY2" fmla="*/ 127317 h 330698"/>
                    <a:gd name="connsiteX3" fmla="*/ 12385 w 249486"/>
                    <a:gd name="connsiteY3" fmla="*/ 127317 h 330698"/>
                    <a:gd name="connsiteX4" fmla="*/ 12385 w 249486"/>
                    <a:gd name="connsiteY4" fmla="*/ 61178 h 330698"/>
                    <a:gd name="connsiteX5" fmla="*/ 124744 w 249486"/>
                    <a:gd name="connsiteY5" fmla="*/ 13225 h 330698"/>
                    <a:gd name="connsiteX6" fmla="*/ 237103 w 249486"/>
                    <a:gd name="connsiteY6" fmla="*/ 61178 h 330698"/>
                    <a:gd name="connsiteX7" fmla="*/ 237103 w 249486"/>
                    <a:gd name="connsiteY7" fmla="*/ 170309 h 330698"/>
                    <a:gd name="connsiteX8" fmla="*/ 124744 w 249486"/>
                    <a:gd name="connsiteY8" fmla="*/ 316645 h 330698"/>
                    <a:gd name="connsiteX9" fmla="*/ 13219 w 249486"/>
                    <a:gd name="connsiteY9" fmla="*/ 180230 h 330698"/>
                    <a:gd name="connsiteX10" fmla="*/ 12385 w 249486"/>
                    <a:gd name="connsiteY10" fmla="*/ 180230 h 330698"/>
                    <a:gd name="connsiteX11" fmla="*/ 834 w 249486"/>
                    <a:gd name="connsiteY11" fmla="*/ 180230 h 330698"/>
                    <a:gd name="connsiteX12" fmla="*/ 122241 w 249486"/>
                    <a:gd name="connsiteY12" fmla="*/ 329049 h 330698"/>
                    <a:gd name="connsiteX13" fmla="*/ 124744 w 249486"/>
                    <a:gd name="connsiteY13" fmla="*/ 330698 h 330698"/>
                    <a:gd name="connsiteX14" fmla="*/ 127246 w 249486"/>
                    <a:gd name="connsiteY14" fmla="*/ 329049 h 330698"/>
                    <a:gd name="connsiteX15" fmla="*/ 249487 w 249486"/>
                    <a:gd name="connsiteY15" fmla="*/ 171137 h 330698"/>
                    <a:gd name="connsiteX16" fmla="*/ 249487 w 249486"/>
                    <a:gd name="connsiteY16" fmla="*/ 53735 h 330698"/>
                    <a:gd name="connsiteX17" fmla="*/ 124744 w 249486"/>
                    <a:gd name="connsiteY17" fmla="*/ 0 h 33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9486" h="330698">
                      <a:moveTo>
                        <a:pt x="124744" y="0"/>
                      </a:moveTo>
                      <a:lnTo>
                        <a:pt x="0" y="53735"/>
                      </a:lnTo>
                      <a:lnTo>
                        <a:pt x="0" y="127317"/>
                      </a:lnTo>
                      <a:lnTo>
                        <a:pt x="12385" y="127317"/>
                      </a:lnTo>
                      <a:lnTo>
                        <a:pt x="12385" y="61178"/>
                      </a:lnTo>
                      <a:lnTo>
                        <a:pt x="124744" y="13225"/>
                      </a:lnTo>
                      <a:lnTo>
                        <a:pt x="237103" y="61178"/>
                      </a:lnTo>
                      <a:lnTo>
                        <a:pt x="237103" y="170309"/>
                      </a:lnTo>
                      <a:cubicBezTo>
                        <a:pt x="233830" y="228183"/>
                        <a:pt x="192505" y="281096"/>
                        <a:pt x="124744" y="316645"/>
                      </a:cubicBezTo>
                      <a:cubicBezTo>
                        <a:pt x="60318" y="283573"/>
                        <a:pt x="19829" y="233971"/>
                        <a:pt x="13219" y="180230"/>
                      </a:cubicBezTo>
                      <a:lnTo>
                        <a:pt x="12385" y="180230"/>
                      </a:lnTo>
                      <a:lnTo>
                        <a:pt x="834" y="180230"/>
                      </a:lnTo>
                      <a:cubicBezTo>
                        <a:pt x="8278" y="239759"/>
                        <a:pt x="52040" y="293494"/>
                        <a:pt x="122241" y="329049"/>
                      </a:cubicBezTo>
                      <a:lnTo>
                        <a:pt x="124744" y="330698"/>
                      </a:lnTo>
                      <a:lnTo>
                        <a:pt x="127246" y="329049"/>
                      </a:lnTo>
                      <a:cubicBezTo>
                        <a:pt x="201553" y="291844"/>
                        <a:pt x="246214" y="233971"/>
                        <a:pt x="249487" y="171137"/>
                      </a:cubicBezTo>
                      <a:lnTo>
                        <a:pt x="249487" y="53735"/>
                      </a:lnTo>
                      <a:lnTo>
                        <a:pt x="124744" y="0"/>
                      </a:lnTo>
                      <a:close/>
                    </a:path>
                  </a:pathLst>
                </a:custGeom>
                <a:solidFill>
                  <a:srgbClr val="2D5967"/>
                </a:solidFill>
                <a:ln w="6417" cap="flat">
                  <a:noFill/>
                  <a:prstDash val="solid"/>
                  <a:miter/>
                </a:ln>
              </p:spPr>
              <p:txBody>
                <a:bodyPr rtlCol="0" anchor="ctr"/>
                <a:lstStyle/>
                <a:p>
                  <a:endParaRPr lang="en-US" sz="810"/>
                </a:p>
              </p:txBody>
            </p:sp>
            <p:sp>
              <p:nvSpPr>
                <p:cNvPr id="936" name="Freeform: Shape 935">
                  <a:extLst>
                    <a:ext uri="{FF2B5EF4-FFF2-40B4-BE49-F238E27FC236}">
                      <a16:creationId xmlns:a16="http://schemas.microsoft.com/office/drawing/2014/main" id="{F4EA4D9D-DB5D-1B13-5376-3C79924CA795}"/>
                    </a:ext>
                  </a:extLst>
                </p:cNvPr>
                <p:cNvSpPr/>
                <p:nvPr/>
              </p:nvSpPr>
              <p:spPr>
                <a:xfrm>
                  <a:off x="8270714" y="2735502"/>
                  <a:ext cx="52040" cy="42992"/>
                </a:xfrm>
                <a:custGeom>
                  <a:avLst/>
                  <a:gdLst>
                    <a:gd name="connsiteX0" fmla="*/ 52040 w 52040"/>
                    <a:gd name="connsiteY0" fmla="*/ 9099 h 42992"/>
                    <a:gd name="connsiteX1" fmla="*/ 43827 w 52040"/>
                    <a:gd name="connsiteY1" fmla="*/ 0 h 42992"/>
                    <a:gd name="connsiteX2" fmla="*/ 18159 w 52040"/>
                    <a:gd name="connsiteY2" fmla="*/ 25629 h 42992"/>
                    <a:gd name="connsiteX3" fmla="*/ 8277 w 52040"/>
                    <a:gd name="connsiteY3" fmla="*/ 16536 h 42992"/>
                    <a:gd name="connsiteX4" fmla="*/ 0 w 52040"/>
                    <a:gd name="connsiteY4" fmla="*/ 24807 h 42992"/>
                    <a:gd name="connsiteX5" fmla="*/ 18159 w 52040"/>
                    <a:gd name="connsiteY5" fmla="*/ 42993 h 42992"/>
                    <a:gd name="connsiteX6" fmla="*/ 52040 w 52040"/>
                    <a:gd name="connsiteY6" fmla="*/ 9099 h 4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40" h="42992">
                      <a:moveTo>
                        <a:pt x="52040" y="9099"/>
                      </a:moveTo>
                      <a:lnTo>
                        <a:pt x="43827" y="0"/>
                      </a:lnTo>
                      <a:lnTo>
                        <a:pt x="18159" y="25629"/>
                      </a:lnTo>
                      <a:lnTo>
                        <a:pt x="8277" y="16536"/>
                      </a:lnTo>
                      <a:lnTo>
                        <a:pt x="0" y="24807"/>
                      </a:lnTo>
                      <a:lnTo>
                        <a:pt x="18159" y="42993"/>
                      </a:lnTo>
                      <a:lnTo>
                        <a:pt x="52040" y="9099"/>
                      </a:lnTo>
                      <a:close/>
                    </a:path>
                  </a:pathLst>
                </a:custGeom>
                <a:solidFill>
                  <a:srgbClr val="2D5967"/>
                </a:solidFill>
                <a:ln w="6417" cap="flat">
                  <a:noFill/>
                  <a:prstDash val="solid"/>
                  <a:miter/>
                </a:ln>
              </p:spPr>
              <p:txBody>
                <a:bodyPr rtlCol="0" anchor="ctr"/>
                <a:lstStyle/>
                <a:p>
                  <a:endParaRPr lang="en-US" sz="810"/>
                </a:p>
              </p:txBody>
            </p:sp>
            <p:sp>
              <p:nvSpPr>
                <p:cNvPr id="937" name="Freeform: Shape 936">
                  <a:extLst>
                    <a:ext uri="{FF2B5EF4-FFF2-40B4-BE49-F238E27FC236}">
                      <a16:creationId xmlns:a16="http://schemas.microsoft.com/office/drawing/2014/main" id="{EB401EF0-6F40-1944-F119-E0E11894437C}"/>
                    </a:ext>
                  </a:extLst>
                </p:cNvPr>
                <p:cNvSpPr/>
                <p:nvPr/>
              </p:nvSpPr>
              <p:spPr>
                <a:xfrm>
                  <a:off x="8279825" y="2889282"/>
                  <a:ext cx="33881" cy="29761"/>
                </a:xfrm>
                <a:custGeom>
                  <a:avLst/>
                  <a:gdLst>
                    <a:gd name="connsiteX0" fmla="*/ 0 w 33881"/>
                    <a:gd name="connsiteY0" fmla="*/ 29761 h 29761"/>
                    <a:gd name="connsiteX1" fmla="*/ 33881 w 33881"/>
                    <a:gd name="connsiteY1" fmla="*/ 29761 h 29761"/>
                    <a:gd name="connsiteX2" fmla="*/ 16492 w 33881"/>
                    <a:gd name="connsiteY2" fmla="*/ 0 h 29761"/>
                    <a:gd name="connsiteX3" fmla="*/ 0 w 33881"/>
                    <a:gd name="connsiteY3" fmla="*/ 29761 h 29761"/>
                  </a:gdLst>
                  <a:ahLst/>
                  <a:cxnLst>
                    <a:cxn ang="0">
                      <a:pos x="connsiteX0" y="connsiteY0"/>
                    </a:cxn>
                    <a:cxn ang="0">
                      <a:pos x="connsiteX1" y="connsiteY1"/>
                    </a:cxn>
                    <a:cxn ang="0">
                      <a:pos x="connsiteX2" y="connsiteY2"/>
                    </a:cxn>
                    <a:cxn ang="0">
                      <a:pos x="connsiteX3" y="connsiteY3"/>
                    </a:cxn>
                  </a:cxnLst>
                  <a:rect l="l" t="t" r="r" b="b"/>
                  <a:pathLst>
                    <a:path w="33881" h="29761">
                      <a:moveTo>
                        <a:pt x="0" y="29761"/>
                      </a:moveTo>
                      <a:lnTo>
                        <a:pt x="33881" y="29761"/>
                      </a:lnTo>
                      <a:lnTo>
                        <a:pt x="16492" y="0"/>
                      </a:lnTo>
                      <a:lnTo>
                        <a:pt x="0" y="29761"/>
                      </a:lnTo>
                      <a:close/>
                    </a:path>
                  </a:pathLst>
                </a:custGeom>
                <a:solidFill>
                  <a:srgbClr val="2D5967"/>
                </a:solidFill>
                <a:ln w="6417" cap="flat">
                  <a:noFill/>
                  <a:prstDash val="solid"/>
                  <a:miter/>
                </a:ln>
              </p:spPr>
              <p:txBody>
                <a:bodyPr rtlCol="0" anchor="ctr"/>
                <a:lstStyle/>
                <a:p>
                  <a:endParaRPr lang="en-US" sz="810"/>
                </a:p>
              </p:txBody>
            </p:sp>
            <p:sp>
              <p:nvSpPr>
                <p:cNvPr id="938" name="Freeform: Shape 937">
                  <a:extLst>
                    <a:ext uri="{FF2B5EF4-FFF2-40B4-BE49-F238E27FC236}">
                      <a16:creationId xmlns:a16="http://schemas.microsoft.com/office/drawing/2014/main" id="{074C6FF7-0936-23A5-0D31-4A880EE4CA04}"/>
                    </a:ext>
                  </a:extLst>
                </p:cNvPr>
                <p:cNvSpPr/>
                <p:nvPr/>
              </p:nvSpPr>
              <p:spPr>
                <a:xfrm>
                  <a:off x="8213080" y="2889792"/>
                  <a:ext cx="30179" cy="29896"/>
                </a:xfrm>
                <a:custGeom>
                  <a:avLst/>
                  <a:gdLst>
                    <a:gd name="connsiteX0" fmla="*/ 11368 w 30179"/>
                    <a:gd name="connsiteY0" fmla="*/ 317 h 29896"/>
                    <a:gd name="connsiteX1" fmla="*/ 652 w 30179"/>
                    <a:gd name="connsiteY1" fmla="*/ 18509 h 29896"/>
                    <a:gd name="connsiteX2" fmla="*/ 18811 w 30179"/>
                    <a:gd name="connsiteY2" fmla="*/ 29257 h 29896"/>
                    <a:gd name="connsiteX3" fmla="*/ 29528 w 30179"/>
                    <a:gd name="connsiteY3" fmla="*/ 11065 h 29896"/>
                    <a:gd name="connsiteX4" fmla="*/ 11368 w 30179"/>
                    <a:gd name="connsiteY4" fmla="*/ 317 h 29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79" h="29896">
                      <a:moveTo>
                        <a:pt x="11368" y="317"/>
                      </a:moveTo>
                      <a:cubicBezTo>
                        <a:pt x="3091" y="1973"/>
                        <a:pt x="-1851" y="10238"/>
                        <a:pt x="652" y="18509"/>
                      </a:cubicBezTo>
                      <a:cubicBezTo>
                        <a:pt x="3091" y="26774"/>
                        <a:pt x="10533" y="31734"/>
                        <a:pt x="18811" y="29257"/>
                      </a:cubicBezTo>
                      <a:cubicBezTo>
                        <a:pt x="27089" y="26774"/>
                        <a:pt x="32031" y="19337"/>
                        <a:pt x="29528" y="11065"/>
                      </a:cubicBezTo>
                      <a:cubicBezTo>
                        <a:pt x="27924" y="3628"/>
                        <a:pt x="19646" y="-1332"/>
                        <a:pt x="11368" y="317"/>
                      </a:cubicBezTo>
                      <a:close/>
                    </a:path>
                  </a:pathLst>
                </a:custGeom>
                <a:solidFill>
                  <a:srgbClr val="2D5967"/>
                </a:solidFill>
                <a:ln w="6417" cap="flat">
                  <a:noFill/>
                  <a:prstDash val="solid"/>
                  <a:miter/>
                </a:ln>
              </p:spPr>
              <p:txBody>
                <a:bodyPr rtlCol="0" anchor="ctr"/>
                <a:lstStyle/>
                <a:p>
                  <a:endParaRPr lang="en-US" sz="810"/>
                </a:p>
              </p:txBody>
            </p:sp>
            <p:sp>
              <p:nvSpPr>
                <p:cNvPr id="939" name="Freeform: Shape 938">
                  <a:extLst>
                    <a:ext uri="{FF2B5EF4-FFF2-40B4-BE49-F238E27FC236}">
                      <a16:creationId xmlns:a16="http://schemas.microsoft.com/office/drawing/2014/main" id="{D9D1DA96-EB23-4E88-A1EB-9B42FDDC8E03}"/>
                    </a:ext>
                  </a:extLst>
                </p:cNvPr>
                <p:cNvSpPr/>
                <p:nvPr/>
              </p:nvSpPr>
              <p:spPr>
                <a:xfrm>
                  <a:off x="8181520" y="2790892"/>
                  <a:ext cx="165233" cy="82674"/>
                </a:xfrm>
                <a:custGeom>
                  <a:avLst/>
                  <a:gdLst>
                    <a:gd name="connsiteX0" fmla="*/ 165234 w 165233"/>
                    <a:gd name="connsiteY0" fmla="*/ 0 h 82674"/>
                    <a:gd name="connsiteX1" fmla="*/ 0 w 165233"/>
                    <a:gd name="connsiteY1" fmla="*/ 0 h 82674"/>
                    <a:gd name="connsiteX2" fmla="*/ 0 w 165233"/>
                    <a:gd name="connsiteY2" fmla="*/ 82674 h 82674"/>
                    <a:gd name="connsiteX3" fmla="*/ 164399 w 165233"/>
                    <a:gd name="connsiteY3" fmla="*/ 82674 h 82674"/>
                    <a:gd name="connsiteX4" fmla="*/ 165234 w 165233"/>
                    <a:gd name="connsiteY4" fmla="*/ 0 h 82674"/>
                    <a:gd name="connsiteX5" fmla="*/ 152785 w 165233"/>
                    <a:gd name="connsiteY5" fmla="*/ 70277 h 82674"/>
                    <a:gd name="connsiteX6" fmla="*/ 12384 w 165233"/>
                    <a:gd name="connsiteY6" fmla="*/ 70277 h 82674"/>
                    <a:gd name="connsiteX7" fmla="*/ 12384 w 165233"/>
                    <a:gd name="connsiteY7" fmla="*/ 12404 h 82674"/>
                    <a:gd name="connsiteX8" fmla="*/ 152785 w 165233"/>
                    <a:gd name="connsiteY8" fmla="*/ 12404 h 82674"/>
                    <a:gd name="connsiteX9" fmla="*/ 152785 w 165233"/>
                    <a:gd name="connsiteY9" fmla="*/ 70277 h 8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233" h="82674">
                      <a:moveTo>
                        <a:pt x="165234" y="0"/>
                      </a:moveTo>
                      <a:lnTo>
                        <a:pt x="0" y="0"/>
                      </a:lnTo>
                      <a:lnTo>
                        <a:pt x="0" y="82674"/>
                      </a:lnTo>
                      <a:lnTo>
                        <a:pt x="164399" y="82674"/>
                      </a:lnTo>
                      <a:lnTo>
                        <a:pt x="165234" y="0"/>
                      </a:lnTo>
                      <a:close/>
                      <a:moveTo>
                        <a:pt x="152785" y="70277"/>
                      </a:moveTo>
                      <a:lnTo>
                        <a:pt x="12384" y="70277"/>
                      </a:lnTo>
                      <a:lnTo>
                        <a:pt x="12384" y="12404"/>
                      </a:lnTo>
                      <a:lnTo>
                        <a:pt x="152785" y="12404"/>
                      </a:lnTo>
                      <a:lnTo>
                        <a:pt x="152785" y="70277"/>
                      </a:lnTo>
                      <a:close/>
                    </a:path>
                  </a:pathLst>
                </a:custGeom>
                <a:solidFill>
                  <a:srgbClr val="2D5967"/>
                </a:solidFill>
                <a:ln w="6417" cap="flat">
                  <a:noFill/>
                  <a:prstDash val="solid"/>
                  <a:miter/>
                </a:ln>
              </p:spPr>
              <p:txBody>
                <a:bodyPr rtlCol="0" anchor="ctr"/>
                <a:lstStyle/>
                <a:p>
                  <a:endParaRPr lang="en-US" sz="810"/>
                </a:p>
              </p:txBody>
            </p:sp>
            <p:sp>
              <p:nvSpPr>
                <p:cNvPr id="940" name="Freeform: Shape 939">
                  <a:extLst>
                    <a:ext uri="{FF2B5EF4-FFF2-40B4-BE49-F238E27FC236}">
                      <a16:creationId xmlns:a16="http://schemas.microsoft.com/office/drawing/2014/main" id="{7F3D390A-7530-C0ED-6A6C-67202EFC18F0}"/>
                    </a:ext>
                  </a:extLst>
                </p:cNvPr>
                <p:cNvSpPr/>
                <p:nvPr/>
              </p:nvSpPr>
              <p:spPr>
                <a:xfrm>
                  <a:off x="8289707" y="2819832"/>
                  <a:ext cx="23164" cy="23151"/>
                </a:xfrm>
                <a:custGeom>
                  <a:avLst/>
                  <a:gdLst>
                    <a:gd name="connsiteX0" fmla="*/ 11551 w 23164"/>
                    <a:gd name="connsiteY0" fmla="*/ 23152 h 23151"/>
                    <a:gd name="connsiteX1" fmla="*/ 23165 w 23164"/>
                    <a:gd name="connsiteY1" fmla="*/ 11576 h 23151"/>
                    <a:gd name="connsiteX2" fmla="*/ 11551 w 23164"/>
                    <a:gd name="connsiteY2" fmla="*/ 0 h 23151"/>
                    <a:gd name="connsiteX3" fmla="*/ 0 w 23164"/>
                    <a:gd name="connsiteY3" fmla="*/ 11576 h 23151"/>
                    <a:gd name="connsiteX4" fmla="*/ 11551 w 23164"/>
                    <a:gd name="connsiteY4" fmla="*/ 23152 h 23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64" h="23151">
                      <a:moveTo>
                        <a:pt x="11551" y="23152"/>
                      </a:moveTo>
                      <a:cubicBezTo>
                        <a:pt x="17967" y="23152"/>
                        <a:pt x="23165" y="17967"/>
                        <a:pt x="23165" y="11576"/>
                      </a:cubicBezTo>
                      <a:cubicBezTo>
                        <a:pt x="23165" y="5185"/>
                        <a:pt x="17967" y="0"/>
                        <a:pt x="11551" y="0"/>
                      </a:cubicBezTo>
                      <a:cubicBezTo>
                        <a:pt x="5197" y="0"/>
                        <a:pt x="0" y="5185"/>
                        <a:pt x="0" y="11576"/>
                      </a:cubicBezTo>
                      <a:cubicBezTo>
                        <a:pt x="0" y="17967"/>
                        <a:pt x="5197" y="23152"/>
                        <a:pt x="11551" y="23152"/>
                      </a:cubicBezTo>
                      <a:close/>
                    </a:path>
                  </a:pathLst>
                </a:custGeom>
                <a:solidFill>
                  <a:srgbClr val="2D5967"/>
                </a:solidFill>
                <a:ln w="6417" cap="flat">
                  <a:noFill/>
                  <a:prstDash val="solid"/>
                  <a:miter/>
                </a:ln>
              </p:spPr>
              <p:txBody>
                <a:bodyPr rtlCol="0" anchor="ctr"/>
                <a:lstStyle/>
                <a:p>
                  <a:endParaRPr lang="en-US" sz="810"/>
                </a:p>
              </p:txBody>
            </p:sp>
            <p:sp>
              <p:nvSpPr>
                <p:cNvPr id="941" name="Freeform: Shape 940">
                  <a:extLst>
                    <a:ext uri="{FF2B5EF4-FFF2-40B4-BE49-F238E27FC236}">
                      <a16:creationId xmlns:a16="http://schemas.microsoft.com/office/drawing/2014/main" id="{BC3D4C04-F09D-5F87-CF06-3E54FEB3D25D}"/>
                    </a:ext>
                  </a:extLst>
                </p:cNvPr>
                <p:cNvSpPr/>
                <p:nvPr/>
              </p:nvSpPr>
              <p:spPr>
                <a:xfrm>
                  <a:off x="8211230" y="2757826"/>
                  <a:ext cx="34714" cy="12397"/>
                </a:xfrm>
                <a:custGeom>
                  <a:avLst/>
                  <a:gdLst>
                    <a:gd name="connsiteX0" fmla="*/ 34715 w 34714"/>
                    <a:gd name="connsiteY0" fmla="*/ 0 h 12397"/>
                    <a:gd name="connsiteX1" fmla="*/ 0 w 34714"/>
                    <a:gd name="connsiteY1" fmla="*/ 0 h 12397"/>
                    <a:gd name="connsiteX2" fmla="*/ 0 w 34714"/>
                    <a:gd name="connsiteY2" fmla="*/ 12397 h 12397"/>
                    <a:gd name="connsiteX3" fmla="*/ 34715 w 34714"/>
                    <a:gd name="connsiteY3" fmla="*/ 12397 h 12397"/>
                    <a:gd name="connsiteX4" fmla="*/ 34715 w 34714"/>
                    <a:gd name="connsiteY4" fmla="*/ 0 h 1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4" h="12397">
                      <a:moveTo>
                        <a:pt x="34715" y="0"/>
                      </a:moveTo>
                      <a:lnTo>
                        <a:pt x="0" y="0"/>
                      </a:lnTo>
                      <a:lnTo>
                        <a:pt x="0" y="12397"/>
                      </a:lnTo>
                      <a:lnTo>
                        <a:pt x="34715" y="12397"/>
                      </a:lnTo>
                      <a:lnTo>
                        <a:pt x="34715" y="0"/>
                      </a:lnTo>
                      <a:close/>
                    </a:path>
                  </a:pathLst>
                </a:custGeom>
                <a:solidFill>
                  <a:srgbClr val="2D5967"/>
                </a:solidFill>
                <a:ln w="6417" cap="flat">
                  <a:noFill/>
                  <a:prstDash val="solid"/>
                  <a:miter/>
                </a:ln>
              </p:spPr>
              <p:txBody>
                <a:bodyPr rtlCol="0" anchor="ctr"/>
                <a:lstStyle/>
                <a:p>
                  <a:endParaRPr lang="en-US" sz="810"/>
                </a:p>
              </p:txBody>
            </p:sp>
            <p:sp>
              <p:nvSpPr>
                <p:cNvPr id="942" name="Freeform: Shape 941">
                  <a:extLst>
                    <a:ext uri="{FF2B5EF4-FFF2-40B4-BE49-F238E27FC236}">
                      <a16:creationId xmlns:a16="http://schemas.microsoft.com/office/drawing/2014/main" id="{46598C4A-6B44-20BA-51C4-ABE29DAA6DD7}"/>
                    </a:ext>
                  </a:extLst>
                </p:cNvPr>
                <p:cNvSpPr/>
                <p:nvPr/>
              </p:nvSpPr>
              <p:spPr>
                <a:xfrm>
                  <a:off x="8020393" y="2790892"/>
                  <a:ext cx="131352" cy="58701"/>
                </a:xfrm>
                <a:custGeom>
                  <a:avLst/>
                  <a:gdLst>
                    <a:gd name="connsiteX0" fmla="*/ 118968 w 131352"/>
                    <a:gd name="connsiteY0" fmla="*/ 36377 h 58701"/>
                    <a:gd name="connsiteX1" fmla="*/ 118968 w 131352"/>
                    <a:gd name="connsiteY1" fmla="*/ 58701 h 58701"/>
                    <a:gd name="connsiteX2" fmla="*/ 131353 w 131352"/>
                    <a:gd name="connsiteY2" fmla="*/ 58701 h 58701"/>
                    <a:gd name="connsiteX3" fmla="*/ 131353 w 131352"/>
                    <a:gd name="connsiteY3" fmla="*/ 57873 h 58701"/>
                    <a:gd name="connsiteX4" fmla="*/ 131353 w 131352"/>
                    <a:gd name="connsiteY4" fmla="*/ 23152 h 58701"/>
                    <a:gd name="connsiteX5" fmla="*/ 109856 w 131352"/>
                    <a:gd name="connsiteY5" fmla="*/ 23152 h 58701"/>
                    <a:gd name="connsiteX6" fmla="*/ 56147 w 131352"/>
                    <a:gd name="connsiteY6" fmla="*/ 23152 h 58701"/>
                    <a:gd name="connsiteX7" fmla="*/ 28106 w 131352"/>
                    <a:gd name="connsiteY7" fmla="*/ 0 h 58701"/>
                    <a:gd name="connsiteX8" fmla="*/ 0 w 131352"/>
                    <a:gd name="connsiteY8" fmla="*/ 28112 h 58701"/>
                    <a:gd name="connsiteX9" fmla="*/ 28106 w 131352"/>
                    <a:gd name="connsiteY9" fmla="*/ 56218 h 58701"/>
                    <a:gd name="connsiteX10" fmla="*/ 55313 w 131352"/>
                    <a:gd name="connsiteY10" fmla="*/ 34721 h 58701"/>
                    <a:gd name="connsiteX11" fmla="*/ 92530 w 131352"/>
                    <a:gd name="connsiteY11" fmla="*/ 34721 h 58701"/>
                    <a:gd name="connsiteX12" fmla="*/ 92530 w 131352"/>
                    <a:gd name="connsiteY12" fmla="*/ 56218 h 58701"/>
                    <a:gd name="connsiteX13" fmla="*/ 104915 w 131352"/>
                    <a:gd name="connsiteY13" fmla="*/ 56218 h 58701"/>
                    <a:gd name="connsiteX14" fmla="*/ 104915 w 131352"/>
                    <a:gd name="connsiteY14" fmla="*/ 36377 h 58701"/>
                    <a:gd name="connsiteX15" fmla="*/ 109856 w 131352"/>
                    <a:gd name="connsiteY15" fmla="*/ 36377 h 58701"/>
                    <a:gd name="connsiteX16" fmla="*/ 118968 w 131352"/>
                    <a:gd name="connsiteY16" fmla="*/ 36377 h 58701"/>
                    <a:gd name="connsiteX17" fmla="*/ 28106 w 131352"/>
                    <a:gd name="connsiteY17" fmla="*/ 45470 h 58701"/>
                    <a:gd name="connsiteX18" fmla="*/ 12384 w 131352"/>
                    <a:gd name="connsiteY18" fmla="*/ 29761 h 58701"/>
                    <a:gd name="connsiteX19" fmla="*/ 28106 w 131352"/>
                    <a:gd name="connsiteY19" fmla="*/ 14053 h 58701"/>
                    <a:gd name="connsiteX20" fmla="*/ 43763 w 131352"/>
                    <a:gd name="connsiteY20" fmla="*/ 29761 h 58701"/>
                    <a:gd name="connsiteX21" fmla="*/ 28106 w 131352"/>
                    <a:gd name="connsiteY21" fmla="*/ 45470 h 5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1352" h="58701">
                      <a:moveTo>
                        <a:pt x="118968" y="36377"/>
                      </a:moveTo>
                      <a:lnTo>
                        <a:pt x="118968" y="58701"/>
                      </a:lnTo>
                      <a:lnTo>
                        <a:pt x="131353" y="58701"/>
                      </a:lnTo>
                      <a:lnTo>
                        <a:pt x="131353" y="57873"/>
                      </a:lnTo>
                      <a:lnTo>
                        <a:pt x="131353" y="23152"/>
                      </a:lnTo>
                      <a:lnTo>
                        <a:pt x="109856" y="23152"/>
                      </a:lnTo>
                      <a:lnTo>
                        <a:pt x="56147" y="23152"/>
                      </a:lnTo>
                      <a:cubicBezTo>
                        <a:pt x="53709" y="9920"/>
                        <a:pt x="42094" y="0"/>
                        <a:pt x="28106" y="0"/>
                      </a:cubicBezTo>
                      <a:cubicBezTo>
                        <a:pt x="12384" y="0"/>
                        <a:pt x="0" y="12404"/>
                        <a:pt x="0" y="28112"/>
                      </a:cubicBezTo>
                      <a:cubicBezTo>
                        <a:pt x="0" y="43820"/>
                        <a:pt x="12384" y="56218"/>
                        <a:pt x="28106" y="56218"/>
                      </a:cubicBezTo>
                      <a:cubicBezTo>
                        <a:pt x="41324" y="56218"/>
                        <a:pt x="52040" y="47125"/>
                        <a:pt x="55313" y="34721"/>
                      </a:cubicBezTo>
                      <a:lnTo>
                        <a:pt x="92530" y="34721"/>
                      </a:lnTo>
                      <a:lnTo>
                        <a:pt x="92530" y="56218"/>
                      </a:lnTo>
                      <a:lnTo>
                        <a:pt x="104915" y="56218"/>
                      </a:lnTo>
                      <a:lnTo>
                        <a:pt x="104915" y="36377"/>
                      </a:lnTo>
                      <a:lnTo>
                        <a:pt x="109856" y="36377"/>
                      </a:lnTo>
                      <a:lnTo>
                        <a:pt x="118968" y="36377"/>
                      </a:lnTo>
                      <a:close/>
                      <a:moveTo>
                        <a:pt x="28106" y="45470"/>
                      </a:moveTo>
                      <a:cubicBezTo>
                        <a:pt x="18994" y="45470"/>
                        <a:pt x="12384" y="38032"/>
                        <a:pt x="12384" y="29761"/>
                      </a:cubicBezTo>
                      <a:cubicBezTo>
                        <a:pt x="12384" y="21496"/>
                        <a:pt x="19828" y="14053"/>
                        <a:pt x="28106" y="14053"/>
                      </a:cubicBezTo>
                      <a:cubicBezTo>
                        <a:pt x="36319" y="14053"/>
                        <a:pt x="43763" y="21496"/>
                        <a:pt x="43763" y="29761"/>
                      </a:cubicBezTo>
                      <a:cubicBezTo>
                        <a:pt x="43763" y="38860"/>
                        <a:pt x="37153" y="45470"/>
                        <a:pt x="28106" y="45470"/>
                      </a:cubicBezTo>
                      <a:close/>
                    </a:path>
                  </a:pathLst>
                </a:custGeom>
                <a:solidFill>
                  <a:srgbClr val="2D5967"/>
                </a:solidFill>
                <a:ln w="6417" cap="flat">
                  <a:noFill/>
                  <a:prstDash val="solid"/>
                  <a:miter/>
                </a:ln>
              </p:spPr>
              <p:txBody>
                <a:bodyPr rtlCol="0" anchor="ctr"/>
                <a:lstStyle/>
                <a:p>
                  <a:endParaRPr lang="en-US" sz="810"/>
                </a:p>
              </p:txBody>
            </p:sp>
          </p:grpSp>
        </p:grpSp>
        <p:grpSp>
          <p:nvGrpSpPr>
            <p:cNvPr id="943" name="Graphic 3">
              <a:extLst>
                <a:ext uri="{FF2B5EF4-FFF2-40B4-BE49-F238E27FC236}">
                  <a16:creationId xmlns:a16="http://schemas.microsoft.com/office/drawing/2014/main" id="{F75F2B05-B134-AC0A-CECB-527C82C9AB45}"/>
                </a:ext>
              </a:extLst>
            </p:cNvPr>
            <p:cNvGrpSpPr/>
            <p:nvPr/>
          </p:nvGrpSpPr>
          <p:grpSpPr>
            <a:xfrm>
              <a:off x="7994790" y="2979438"/>
              <a:ext cx="429926" cy="319652"/>
              <a:chOff x="7994790" y="2979438"/>
              <a:chExt cx="429926" cy="319652"/>
            </a:xfrm>
            <a:solidFill>
              <a:srgbClr val="000000"/>
            </a:solidFill>
          </p:grpSpPr>
          <p:sp>
            <p:nvSpPr>
              <p:cNvPr id="944" name="TextBox 943">
                <a:extLst>
                  <a:ext uri="{FF2B5EF4-FFF2-40B4-BE49-F238E27FC236}">
                    <a16:creationId xmlns:a16="http://schemas.microsoft.com/office/drawing/2014/main" id="{DCAA25B6-36EF-2DAD-19EB-5873FA0C4EA8}"/>
                  </a:ext>
                </a:extLst>
              </p:cNvPr>
              <p:cNvSpPr txBox="1"/>
              <p:nvPr/>
            </p:nvSpPr>
            <p:spPr>
              <a:xfrm>
                <a:off x="8028028" y="2979438"/>
                <a:ext cx="36099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Key</a:t>
                </a:r>
              </a:p>
            </p:txBody>
          </p:sp>
          <p:sp>
            <p:nvSpPr>
              <p:cNvPr id="945" name="TextBox 944">
                <a:extLst>
                  <a:ext uri="{FF2B5EF4-FFF2-40B4-BE49-F238E27FC236}">
                    <a16:creationId xmlns:a16="http://schemas.microsoft.com/office/drawing/2014/main" id="{200AF81B-CF19-A8FD-601D-C57E040EFE50}"/>
                  </a:ext>
                </a:extLst>
              </p:cNvPr>
              <p:cNvSpPr txBox="1"/>
              <p:nvPr/>
            </p:nvSpPr>
            <p:spPr>
              <a:xfrm>
                <a:off x="7994790" y="3082108"/>
                <a:ext cx="42992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Vault</a:t>
                </a:r>
              </a:p>
            </p:txBody>
          </p:sp>
        </p:grpSp>
      </p:grpSp>
      <p:grpSp>
        <p:nvGrpSpPr>
          <p:cNvPr id="948" name="Graphic 3">
            <a:extLst>
              <a:ext uri="{FF2B5EF4-FFF2-40B4-BE49-F238E27FC236}">
                <a16:creationId xmlns:a16="http://schemas.microsoft.com/office/drawing/2014/main" id="{4CC67A12-D231-385C-998D-0C21FB0F26DD}"/>
              </a:ext>
            </a:extLst>
          </p:cNvPr>
          <p:cNvGrpSpPr/>
          <p:nvPr/>
        </p:nvGrpSpPr>
        <p:grpSpPr>
          <a:xfrm>
            <a:off x="664381" y="3710956"/>
            <a:ext cx="814647" cy="664178"/>
            <a:chOff x="664381" y="3892613"/>
            <a:chExt cx="814647" cy="664178"/>
          </a:xfrm>
        </p:grpSpPr>
        <p:grpSp>
          <p:nvGrpSpPr>
            <p:cNvPr id="949" name="Graphic 3">
              <a:extLst>
                <a:ext uri="{FF2B5EF4-FFF2-40B4-BE49-F238E27FC236}">
                  <a16:creationId xmlns:a16="http://schemas.microsoft.com/office/drawing/2014/main" id="{51F1F392-B423-B7CA-B949-3B74EF2F4A7E}"/>
                </a:ext>
              </a:extLst>
            </p:cNvPr>
            <p:cNvGrpSpPr/>
            <p:nvPr/>
          </p:nvGrpSpPr>
          <p:grpSpPr>
            <a:xfrm>
              <a:off x="918289" y="3892613"/>
              <a:ext cx="296246" cy="385010"/>
              <a:chOff x="918289" y="3892613"/>
              <a:chExt cx="296246" cy="385010"/>
            </a:xfrm>
          </p:grpSpPr>
          <p:grpSp>
            <p:nvGrpSpPr>
              <p:cNvPr id="950" name="Graphic 3">
                <a:extLst>
                  <a:ext uri="{FF2B5EF4-FFF2-40B4-BE49-F238E27FC236}">
                    <a16:creationId xmlns:a16="http://schemas.microsoft.com/office/drawing/2014/main" id="{592FBEC7-E179-76D1-351A-546F969D4E88}"/>
                  </a:ext>
                </a:extLst>
              </p:cNvPr>
              <p:cNvGrpSpPr/>
              <p:nvPr/>
            </p:nvGrpSpPr>
            <p:grpSpPr>
              <a:xfrm>
                <a:off x="918289" y="3892613"/>
                <a:ext cx="296246" cy="385010"/>
                <a:chOff x="918289" y="3892613"/>
                <a:chExt cx="296246" cy="385010"/>
              </a:xfrm>
              <a:solidFill>
                <a:srgbClr val="FFFFFF"/>
              </a:solidFill>
            </p:grpSpPr>
            <p:sp>
              <p:nvSpPr>
                <p:cNvPr id="951" name="Freeform: Shape 950">
                  <a:extLst>
                    <a:ext uri="{FF2B5EF4-FFF2-40B4-BE49-F238E27FC236}">
                      <a16:creationId xmlns:a16="http://schemas.microsoft.com/office/drawing/2014/main" id="{5303EB4F-8F40-EB9A-CFD7-0542361983F7}"/>
                    </a:ext>
                  </a:extLst>
                </p:cNvPr>
                <p:cNvSpPr/>
                <p:nvPr/>
              </p:nvSpPr>
              <p:spPr>
                <a:xfrm>
                  <a:off x="922852" y="3897175"/>
                  <a:ext cx="285273" cy="374089"/>
                </a:xfrm>
                <a:custGeom>
                  <a:avLst/>
                  <a:gdLst>
                    <a:gd name="connsiteX0" fmla="*/ 138065 w 285273"/>
                    <a:gd name="connsiteY0" fmla="*/ 372267 h 374089"/>
                    <a:gd name="connsiteX1" fmla="*/ 0 w 285273"/>
                    <a:gd name="connsiteY1" fmla="*/ 194783 h 374089"/>
                    <a:gd name="connsiteX2" fmla="*/ 0 w 285273"/>
                    <a:gd name="connsiteY2" fmla="*/ 60979 h 374089"/>
                    <a:gd name="connsiteX3" fmla="*/ 142640 w 285273"/>
                    <a:gd name="connsiteY3" fmla="*/ 0 h 374089"/>
                    <a:gd name="connsiteX4" fmla="*/ 285274 w 285273"/>
                    <a:gd name="connsiteY4" fmla="*/ 60979 h 374089"/>
                    <a:gd name="connsiteX5" fmla="*/ 285274 w 285273"/>
                    <a:gd name="connsiteY5" fmla="*/ 193872 h 374089"/>
                    <a:gd name="connsiteX6" fmla="*/ 147209 w 285273"/>
                    <a:gd name="connsiteY6" fmla="*/ 371356 h 374089"/>
                    <a:gd name="connsiteX7" fmla="*/ 142640 w 285273"/>
                    <a:gd name="connsiteY7" fmla="*/ 374089 h 374089"/>
                    <a:gd name="connsiteX8" fmla="*/ 138065 w 285273"/>
                    <a:gd name="connsiteY8" fmla="*/ 372267 h 37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273" h="374089">
                      <a:moveTo>
                        <a:pt x="138065" y="372267"/>
                      </a:moveTo>
                      <a:cubicBezTo>
                        <a:pt x="53946" y="330397"/>
                        <a:pt x="3658" y="265773"/>
                        <a:pt x="0" y="194783"/>
                      </a:cubicBezTo>
                      <a:lnTo>
                        <a:pt x="0" y="60979"/>
                      </a:lnTo>
                      <a:lnTo>
                        <a:pt x="142640" y="0"/>
                      </a:lnTo>
                      <a:lnTo>
                        <a:pt x="285274" y="60979"/>
                      </a:lnTo>
                      <a:lnTo>
                        <a:pt x="285274" y="193872"/>
                      </a:lnTo>
                      <a:cubicBezTo>
                        <a:pt x="280705" y="265773"/>
                        <a:pt x="231327" y="330397"/>
                        <a:pt x="147209" y="371356"/>
                      </a:cubicBezTo>
                      <a:lnTo>
                        <a:pt x="142640" y="374089"/>
                      </a:lnTo>
                      <a:lnTo>
                        <a:pt x="138065" y="372267"/>
                      </a:lnTo>
                      <a:close/>
                    </a:path>
                  </a:pathLst>
                </a:custGeom>
                <a:solidFill>
                  <a:srgbClr val="FFFFFF"/>
                </a:solidFill>
                <a:ln w="6417" cap="flat">
                  <a:noFill/>
                  <a:prstDash val="solid"/>
                  <a:miter/>
                </a:ln>
              </p:spPr>
              <p:txBody>
                <a:bodyPr rtlCol="0" anchor="ctr"/>
                <a:lstStyle/>
                <a:p>
                  <a:endParaRPr lang="en-US" sz="810"/>
                </a:p>
              </p:txBody>
            </p:sp>
            <p:sp>
              <p:nvSpPr>
                <p:cNvPr id="952" name="Freeform: Shape 951">
                  <a:extLst>
                    <a:ext uri="{FF2B5EF4-FFF2-40B4-BE49-F238E27FC236}">
                      <a16:creationId xmlns:a16="http://schemas.microsoft.com/office/drawing/2014/main" id="{E663DF3B-D752-6BF8-4F95-F13CE10ACF9F}"/>
                    </a:ext>
                  </a:extLst>
                </p:cNvPr>
                <p:cNvSpPr/>
                <p:nvPr/>
              </p:nvSpPr>
              <p:spPr>
                <a:xfrm>
                  <a:off x="918289" y="3892613"/>
                  <a:ext cx="296246" cy="385010"/>
                </a:xfrm>
                <a:custGeom>
                  <a:avLst/>
                  <a:gdLst>
                    <a:gd name="connsiteX0" fmla="*/ 147209 w 296246"/>
                    <a:gd name="connsiteY0" fmla="*/ 10010 h 385010"/>
                    <a:gd name="connsiteX1" fmla="*/ 285274 w 296246"/>
                    <a:gd name="connsiteY1" fmla="*/ 69174 h 385010"/>
                    <a:gd name="connsiteX2" fmla="*/ 285274 w 296246"/>
                    <a:gd name="connsiteY2" fmla="*/ 198422 h 385010"/>
                    <a:gd name="connsiteX3" fmla="*/ 149955 w 296246"/>
                    <a:gd name="connsiteY3" fmla="*/ 372267 h 385010"/>
                    <a:gd name="connsiteX4" fmla="*/ 147209 w 296246"/>
                    <a:gd name="connsiteY4" fmla="*/ 374089 h 385010"/>
                    <a:gd name="connsiteX5" fmla="*/ 144469 w 296246"/>
                    <a:gd name="connsiteY5" fmla="*/ 372267 h 385010"/>
                    <a:gd name="connsiteX6" fmla="*/ 9144 w 296246"/>
                    <a:gd name="connsiteY6" fmla="*/ 198422 h 385010"/>
                    <a:gd name="connsiteX7" fmla="*/ 9144 w 296246"/>
                    <a:gd name="connsiteY7" fmla="*/ 69174 h 385010"/>
                    <a:gd name="connsiteX8" fmla="*/ 147209 w 296246"/>
                    <a:gd name="connsiteY8" fmla="*/ 10010 h 385010"/>
                    <a:gd name="connsiteX9" fmla="*/ 147209 w 296246"/>
                    <a:gd name="connsiteY9" fmla="*/ 0 h 385010"/>
                    <a:gd name="connsiteX10" fmla="*/ 143551 w 296246"/>
                    <a:gd name="connsiteY10" fmla="*/ 1822 h 385010"/>
                    <a:gd name="connsiteX11" fmla="*/ 5486 w 296246"/>
                    <a:gd name="connsiteY11" fmla="*/ 60986 h 385010"/>
                    <a:gd name="connsiteX12" fmla="*/ 0 w 296246"/>
                    <a:gd name="connsiteY12" fmla="*/ 62802 h 385010"/>
                    <a:gd name="connsiteX13" fmla="*/ 0 w 296246"/>
                    <a:gd name="connsiteY13" fmla="*/ 69174 h 385010"/>
                    <a:gd name="connsiteX14" fmla="*/ 0 w 296246"/>
                    <a:gd name="connsiteY14" fmla="*/ 198422 h 385010"/>
                    <a:gd name="connsiteX15" fmla="*/ 0 w 296246"/>
                    <a:gd name="connsiteY15" fmla="*/ 199333 h 385010"/>
                    <a:gd name="connsiteX16" fmla="*/ 140811 w 296246"/>
                    <a:gd name="connsiteY16" fmla="*/ 381372 h 385010"/>
                    <a:gd name="connsiteX17" fmla="*/ 143551 w 296246"/>
                    <a:gd name="connsiteY17" fmla="*/ 383188 h 385010"/>
                    <a:gd name="connsiteX18" fmla="*/ 148126 w 296246"/>
                    <a:gd name="connsiteY18" fmla="*/ 385011 h 385010"/>
                    <a:gd name="connsiteX19" fmla="*/ 152695 w 296246"/>
                    <a:gd name="connsiteY19" fmla="*/ 383188 h 385010"/>
                    <a:gd name="connsiteX20" fmla="*/ 155442 w 296246"/>
                    <a:gd name="connsiteY20" fmla="*/ 381372 h 385010"/>
                    <a:gd name="connsiteX21" fmla="*/ 296246 w 296246"/>
                    <a:gd name="connsiteY21" fmla="*/ 200244 h 385010"/>
                    <a:gd name="connsiteX22" fmla="*/ 296246 w 296246"/>
                    <a:gd name="connsiteY22" fmla="*/ 69174 h 385010"/>
                    <a:gd name="connsiteX23" fmla="*/ 296246 w 296246"/>
                    <a:gd name="connsiteY23" fmla="*/ 62802 h 385010"/>
                    <a:gd name="connsiteX24" fmla="*/ 290760 w 296246"/>
                    <a:gd name="connsiteY24" fmla="*/ 60074 h 385010"/>
                    <a:gd name="connsiteX25" fmla="*/ 150866 w 296246"/>
                    <a:gd name="connsiteY25" fmla="*/ 1822 h 385010"/>
                    <a:gd name="connsiteX26" fmla="*/ 147209 w 296246"/>
                    <a:gd name="connsiteY26"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6246" h="385010">
                      <a:moveTo>
                        <a:pt x="147209" y="10010"/>
                      </a:moveTo>
                      <a:lnTo>
                        <a:pt x="285274" y="69174"/>
                      </a:lnTo>
                      <a:lnTo>
                        <a:pt x="285274" y="198422"/>
                      </a:lnTo>
                      <a:cubicBezTo>
                        <a:pt x="281616" y="267595"/>
                        <a:pt x="232245" y="331308"/>
                        <a:pt x="149955" y="372267"/>
                      </a:cubicBezTo>
                      <a:lnTo>
                        <a:pt x="147209" y="374089"/>
                      </a:lnTo>
                      <a:lnTo>
                        <a:pt x="144469" y="372267"/>
                      </a:lnTo>
                      <a:cubicBezTo>
                        <a:pt x="62179" y="331308"/>
                        <a:pt x="12802" y="268506"/>
                        <a:pt x="9144" y="198422"/>
                      </a:cubicBezTo>
                      <a:lnTo>
                        <a:pt x="9144" y="69174"/>
                      </a:lnTo>
                      <a:lnTo>
                        <a:pt x="147209" y="10010"/>
                      </a:lnTo>
                      <a:close/>
                      <a:moveTo>
                        <a:pt x="147209" y="0"/>
                      </a:moveTo>
                      <a:lnTo>
                        <a:pt x="143551" y="1822"/>
                      </a:lnTo>
                      <a:lnTo>
                        <a:pt x="5486" y="60986"/>
                      </a:lnTo>
                      <a:lnTo>
                        <a:pt x="0" y="62802"/>
                      </a:lnTo>
                      <a:lnTo>
                        <a:pt x="0" y="69174"/>
                      </a:lnTo>
                      <a:lnTo>
                        <a:pt x="0" y="198422"/>
                      </a:lnTo>
                      <a:lnTo>
                        <a:pt x="0" y="199333"/>
                      </a:lnTo>
                      <a:cubicBezTo>
                        <a:pt x="4575" y="272145"/>
                        <a:pt x="55775" y="338591"/>
                        <a:pt x="140811" y="381372"/>
                      </a:cubicBezTo>
                      <a:lnTo>
                        <a:pt x="143551" y="383188"/>
                      </a:lnTo>
                      <a:lnTo>
                        <a:pt x="148126" y="385011"/>
                      </a:lnTo>
                      <a:lnTo>
                        <a:pt x="152695" y="383188"/>
                      </a:lnTo>
                      <a:lnTo>
                        <a:pt x="155442" y="381372"/>
                      </a:lnTo>
                      <a:cubicBezTo>
                        <a:pt x="240471" y="338591"/>
                        <a:pt x="291671" y="273056"/>
                        <a:pt x="296246" y="200244"/>
                      </a:cubicBezTo>
                      <a:lnTo>
                        <a:pt x="296246" y="69174"/>
                      </a:lnTo>
                      <a:lnTo>
                        <a:pt x="296246" y="62802"/>
                      </a:lnTo>
                      <a:lnTo>
                        <a:pt x="290760" y="60074"/>
                      </a:lnTo>
                      <a:lnTo>
                        <a:pt x="150866" y="1822"/>
                      </a:lnTo>
                      <a:lnTo>
                        <a:pt x="147209" y="0"/>
                      </a:lnTo>
                      <a:close/>
                    </a:path>
                  </a:pathLst>
                </a:custGeom>
                <a:solidFill>
                  <a:srgbClr val="FFFFFF"/>
                </a:solidFill>
                <a:ln w="6417" cap="flat">
                  <a:noFill/>
                  <a:prstDash val="solid"/>
                  <a:miter/>
                </a:ln>
              </p:spPr>
              <p:txBody>
                <a:bodyPr rtlCol="0" anchor="ctr"/>
                <a:lstStyle/>
                <a:p>
                  <a:endParaRPr lang="en-US" sz="810"/>
                </a:p>
              </p:txBody>
            </p:sp>
          </p:grpSp>
          <p:grpSp>
            <p:nvGrpSpPr>
              <p:cNvPr id="953" name="Graphic 3">
                <a:extLst>
                  <a:ext uri="{FF2B5EF4-FFF2-40B4-BE49-F238E27FC236}">
                    <a16:creationId xmlns:a16="http://schemas.microsoft.com/office/drawing/2014/main" id="{276D0160-BE21-FAA0-D0E4-B0F0851C0AAC}"/>
                  </a:ext>
                </a:extLst>
              </p:cNvPr>
              <p:cNvGrpSpPr/>
              <p:nvPr/>
            </p:nvGrpSpPr>
            <p:grpSpPr>
              <a:xfrm>
                <a:off x="927427" y="3902623"/>
                <a:ext cx="276129" cy="364072"/>
                <a:chOff x="927427" y="3902623"/>
                <a:chExt cx="276129" cy="364072"/>
              </a:xfrm>
              <a:solidFill>
                <a:srgbClr val="2D5967"/>
              </a:solidFill>
            </p:grpSpPr>
            <p:sp>
              <p:nvSpPr>
                <p:cNvPr id="954" name="Freeform: Shape 953">
                  <a:extLst>
                    <a:ext uri="{FF2B5EF4-FFF2-40B4-BE49-F238E27FC236}">
                      <a16:creationId xmlns:a16="http://schemas.microsoft.com/office/drawing/2014/main" id="{9919C87F-FC2C-2250-9D5C-A43DED945F8D}"/>
                    </a:ext>
                  </a:extLst>
                </p:cNvPr>
                <p:cNvSpPr/>
                <p:nvPr/>
              </p:nvSpPr>
              <p:spPr>
                <a:xfrm>
                  <a:off x="927427" y="3902623"/>
                  <a:ext cx="276129" cy="364072"/>
                </a:xfrm>
                <a:custGeom>
                  <a:avLst/>
                  <a:gdLst>
                    <a:gd name="connsiteX0" fmla="*/ 138065 w 276129"/>
                    <a:gd name="connsiteY0" fmla="*/ 0 h 364072"/>
                    <a:gd name="connsiteX1" fmla="*/ 0 w 276129"/>
                    <a:gd name="connsiteY1" fmla="*/ 59157 h 364072"/>
                    <a:gd name="connsiteX2" fmla="*/ 0 w 276129"/>
                    <a:gd name="connsiteY2" fmla="*/ 188405 h 364072"/>
                    <a:gd name="connsiteX3" fmla="*/ 135325 w 276129"/>
                    <a:gd name="connsiteY3" fmla="*/ 362250 h 364072"/>
                    <a:gd name="connsiteX4" fmla="*/ 138065 w 276129"/>
                    <a:gd name="connsiteY4" fmla="*/ 364072 h 364072"/>
                    <a:gd name="connsiteX5" fmla="*/ 140811 w 276129"/>
                    <a:gd name="connsiteY5" fmla="*/ 362250 h 364072"/>
                    <a:gd name="connsiteX6" fmla="*/ 276130 w 276129"/>
                    <a:gd name="connsiteY6" fmla="*/ 188405 h 364072"/>
                    <a:gd name="connsiteX7" fmla="*/ 276130 w 276129"/>
                    <a:gd name="connsiteY7" fmla="*/ 59157 h 364072"/>
                    <a:gd name="connsiteX8" fmla="*/ 138065 w 276129"/>
                    <a:gd name="connsiteY8" fmla="*/ 0 h 364072"/>
                    <a:gd name="connsiteX9" fmla="*/ 263328 w 276129"/>
                    <a:gd name="connsiteY9" fmla="*/ 188405 h 364072"/>
                    <a:gd name="connsiteX10" fmla="*/ 138982 w 276129"/>
                    <a:gd name="connsiteY10" fmla="*/ 349513 h 364072"/>
                    <a:gd name="connsiteX11" fmla="*/ 13719 w 276129"/>
                    <a:gd name="connsiteY11" fmla="*/ 188405 h 364072"/>
                    <a:gd name="connsiteX12" fmla="*/ 13719 w 276129"/>
                    <a:gd name="connsiteY12" fmla="*/ 67351 h 364072"/>
                    <a:gd name="connsiteX13" fmla="*/ 138065 w 276129"/>
                    <a:gd name="connsiteY13" fmla="*/ 14560 h 364072"/>
                    <a:gd name="connsiteX14" fmla="*/ 262417 w 276129"/>
                    <a:gd name="connsiteY14" fmla="*/ 67351 h 364072"/>
                    <a:gd name="connsiteX15" fmla="*/ 263328 w 276129"/>
                    <a:gd name="connsiteY15" fmla="*/ 188405 h 36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6129" h="364072">
                      <a:moveTo>
                        <a:pt x="138065" y="0"/>
                      </a:moveTo>
                      <a:lnTo>
                        <a:pt x="0" y="59157"/>
                      </a:lnTo>
                      <a:lnTo>
                        <a:pt x="0" y="188405"/>
                      </a:lnTo>
                      <a:cubicBezTo>
                        <a:pt x="3658" y="257578"/>
                        <a:pt x="53035" y="321291"/>
                        <a:pt x="135325" y="362250"/>
                      </a:cubicBezTo>
                      <a:lnTo>
                        <a:pt x="138065" y="364072"/>
                      </a:lnTo>
                      <a:lnTo>
                        <a:pt x="140811" y="362250"/>
                      </a:lnTo>
                      <a:cubicBezTo>
                        <a:pt x="223101" y="321291"/>
                        <a:pt x="272472" y="257578"/>
                        <a:pt x="276130" y="188405"/>
                      </a:cubicBezTo>
                      <a:lnTo>
                        <a:pt x="276130" y="59157"/>
                      </a:lnTo>
                      <a:lnTo>
                        <a:pt x="138065" y="0"/>
                      </a:lnTo>
                      <a:close/>
                      <a:moveTo>
                        <a:pt x="263328" y="188405"/>
                      </a:moveTo>
                      <a:cubicBezTo>
                        <a:pt x="259670" y="252118"/>
                        <a:pt x="213957" y="310370"/>
                        <a:pt x="138982" y="349513"/>
                      </a:cubicBezTo>
                      <a:cubicBezTo>
                        <a:pt x="62179" y="310370"/>
                        <a:pt x="17377" y="252118"/>
                        <a:pt x="13719" y="188405"/>
                      </a:cubicBezTo>
                      <a:lnTo>
                        <a:pt x="13719" y="67351"/>
                      </a:lnTo>
                      <a:lnTo>
                        <a:pt x="138065" y="14560"/>
                      </a:lnTo>
                      <a:lnTo>
                        <a:pt x="262417" y="67351"/>
                      </a:lnTo>
                      <a:cubicBezTo>
                        <a:pt x="263328" y="67351"/>
                        <a:pt x="263328" y="188405"/>
                        <a:pt x="263328" y="188405"/>
                      </a:cubicBezTo>
                      <a:close/>
                    </a:path>
                  </a:pathLst>
                </a:custGeom>
                <a:solidFill>
                  <a:srgbClr val="2D5967"/>
                </a:solidFill>
                <a:ln w="6417" cap="flat">
                  <a:noFill/>
                  <a:prstDash val="solid"/>
                  <a:miter/>
                </a:ln>
              </p:spPr>
              <p:txBody>
                <a:bodyPr rtlCol="0" anchor="ctr"/>
                <a:lstStyle/>
                <a:p>
                  <a:endParaRPr lang="en-US" sz="810"/>
                </a:p>
              </p:txBody>
            </p:sp>
            <p:sp>
              <p:nvSpPr>
                <p:cNvPr id="955" name="Freeform: Shape 954">
                  <a:extLst>
                    <a:ext uri="{FF2B5EF4-FFF2-40B4-BE49-F238E27FC236}">
                      <a16:creationId xmlns:a16="http://schemas.microsoft.com/office/drawing/2014/main" id="{1735D600-AAD5-22E6-FCF4-54F5FE8B3BB0}"/>
                    </a:ext>
                  </a:extLst>
                </p:cNvPr>
                <p:cNvSpPr/>
                <p:nvPr/>
              </p:nvSpPr>
              <p:spPr>
                <a:xfrm>
                  <a:off x="993277" y="4043703"/>
                  <a:ext cx="145380" cy="63712"/>
                </a:xfrm>
                <a:custGeom>
                  <a:avLst/>
                  <a:gdLst>
                    <a:gd name="connsiteX0" fmla="*/ 31090 w 145380"/>
                    <a:gd name="connsiteY0" fmla="*/ 0 h 63712"/>
                    <a:gd name="connsiteX1" fmla="*/ 0 w 145380"/>
                    <a:gd name="connsiteY1" fmla="*/ 30948 h 63712"/>
                    <a:gd name="connsiteX2" fmla="*/ 31090 w 145380"/>
                    <a:gd name="connsiteY2" fmla="*/ 61897 h 63712"/>
                    <a:gd name="connsiteX3" fmla="*/ 61262 w 145380"/>
                    <a:gd name="connsiteY3" fmla="*/ 38232 h 63712"/>
                    <a:gd name="connsiteX4" fmla="*/ 102406 w 145380"/>
                    <a:gd name="connsiteY4" fmla="*/ 38232 h 63712"/>
                    <a:gd name="connsiteX5" fmla="*/ 102406 w 145380"/>
                    <a:gd name="connsiteY5" fmla="*/ 61897 h 63712"/>
                    <a:gd name="connsiteX6" fmla="*/ 116119 w 145380"/>
                    <a:gd name="connsiteY6" fmla="*/ 61897 h 63712"/>
                    <a:gd name="connsiteX7" fmla="*/ 116119 w 145380"/>
                    <a:gd name="connsiteY7" fmla="*/ 38232 h 63712"/>
                    <a:gd name="connsiteX8" fmla="*/ 131667 w 145380"/>
                    <a:gd name="connsiteY8" fmla="*/ 38232 h 63712"/>
                    <a:gd name="connsiteX9" fmla="*/ 131667 w 145380"/>
                    <a:gd name="connsiteY9" fmla="*/ 63713 h 63712"/>
                    <a:gd name="connsiteX10" fmla="*/ 145380 w 145380"/>
                    <a:gd name="connsiteY10" fmla="*/ 63713 h 63712"/>
                    <a:gd name="connsiteX11" fmla="*/ 145380 w 145380"/>
                    <a:gd name="connsiteY11" fmla="*/ 25488 h 63712"/>
                    <a:gd name="connsiteX12" fmla="*/ 62179 w 145380"/>
                    <a:gd name="connsiteY12" fmla="*/ 25488 h 63712"/>
                    <a:gd name="connsiteX13" fmla="*/ 31090 w 145380"/>
                    <a:gd name="connsiteY13" fmla="*/ 0 h 63712"/>
                    <a:gd name="connsiteX14" fmla="*/ 31090 w 145380"/>
                    <a:gd name="connsiteY14" fmla="*/ 49153 h 63712"/>
                    <a:gd name="connsiteX15" fmla="*/ 13719 w 145380"/>
                    <a:gd name="connsiteY15" fmla="*/ 31860 h 63712"/>
                    <a:gd name="connsiteX16" fmla="*/ 31090 w 145380"/>
                    <a:gd name="connsiteY16" fmla="*/ 14566 h 63712"/>
                    <a:gd name="connsiteX17" fmla="*/ 48460 w 145380"/>
                    <a:gd name="connsiteY17" fmla="*/ 31860 h 63712"/>
                    <a:gd name="connsiteX18" fmla="*/ 31090 w 145380"/>
                    <a:gd name="connsiteY18" fmla="*/ 49153 h 6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5380" h="63712">
                      <a:moveTo>
                        <a:pt x="31090" y="0"/>
                      </a:moveTo>
                      <a:cubicBezTo>
                        <a:pt x="13719" y="0"/>
                        <a:pt x="0" y="13655"/>
                        <a:pt x="0" y="30948"/>
                      </a:cubicBezTo>
                      <a:cubicBezTo>
                        <a:pt x="0" y="48242"/>
                        <a:pt x="13719" y="61897"/>
                        <a:pt x="31090" y="61897"/>
                      </a:cubicBezTo>
                      <a:cubicBezTo>
                        <a:pt x="45720" y="61897"/>
                        <a:pt x="57604" y="51880"/>
                        <a:pt x="61262" y="38232"/>
                      </a:cubicBezTo>
                      <a:lnTo>
                        <a:pt x="102406" y="38232"/>
                      </a:lnTo>
                      <a:lnTo>
                        <a:pt x="102406" y="61897"/>
                      </a:lnTo>
                      <a:lnTo>
                        <a:pt x="116119" y="61897"/>
                      </a:lnTo>
                      <a:lnTo>
                        <a:pt x="116119" y="38232"/>
                      </a:lnTo>
                      <a:lnTo>
                        <a:pt x="131667" y="38232"/>
                      </a:lnTo>
                      <a:lnTo>
                        <a:pt x="131667" y="63713"/>
                      </a:lnTo>
                      <a:lnTo>
                        <a:pt x="145380" y="63713"/>
                      </a:lnTo>
                      <a:lnTo>
                        <a:pt x="145380" y="25488"/>
                      </a:lnTo>
                      <a:lnTo>
                        <a:pt x="62179" y="25488"/>
                      </a:lnTo>
                      <a:cubicBezTo>
                        <a:pt x="58522" y="10928"/>
                        <a:pt x="46631" y="0"/>
                        <a:pt x="31090" y="0"/>
                      </a:cubicBezTo>
                      <a:close/>
                      <a:moveTo>
                        <a:pt x="31090" y="49153"/>
                      </a:moveTo>
                      <a:cubicBezTo>
                        <a:pt x="21034" y="49153"/>
                        <a:pt x="13719" y="40959"/>
                        <a:pt x="13719" y="31860"/>
                      </a:cubicBezTo>
                      <a:cubicBezTo>
                        <a:pt x="13719" y="22754"/>
                        <a:pt x="21946" y="14566"/>
                        <a:pt x="31090" y="14566"/>
                      </a:cubicBezTo>
                      <a:cubicBezTo>
                        <a:pt x="40234" y="14566"/>
                        <a:pt x="48460" y="22754"/>
                        <a:pt x="48460" y="31860"/>
                      </a:cubicBezTo>
                      <a:cubicBezTo>
                        <a:pt x="48460" y="40959"/>
                        <a:pt x="41145" y="49153"/>
                        <a:pt x="31090" y="49153"/>
                      </a:cubicBezTo>
                      <a:close/>
                    </a:path>
                  </a:pathLst>
                </a:custGeom>
                <a:solidFill>
                  <a:srgbClr val="2D5967"/>
                </a:solidFill>
                <a:ln w="6417" cap="flat">
                  <a:noFill/>
                  <a:prstDash val="solid"/>
                  <a:miter/>
                </a:ln>
              </p:spPr>
              <p:txBody>
                <a:bodyPr rtlCol="0" anchor="ctr"/>
                <a:lstStyle/>
                <a:p>
                  <a:endParaRPr lang="en-US" sz="810"/>
                </a:p>
              </p:txBody>
            </p:sp>
          </p:grpSp>
        </p:grpSp>
        <p:grpSp>
          <p:nvGrpSpPr>
            <p:cNvPr id="956" name="Graphic 3">
              <a:extLst>
                <a:ext uri="{FF2B5EF4-FFF2-40B4-BE49-F238E27FC236}">
                  <a16:creationId xmlns:a16="http://schemas.microsoft.com/office/drawing/2014/main" id="{B19AC841-44AE-C8C0-F7D9-BB9A5E3CDE36}"/>
                </a:ext>
              </a:extLst>
            </p:cNvPr>
            <p:cNvGrpSpPr/>
            <p:nvPr/>
          </p:nvGrpSpPr>
          <p:grpSpPr>
            <a:xfrm>
              <a:off x="664381" y="4237139"/>
              <a:ext cx="814647" cy="319652"/>
              <a:chOff x="664381" y="4237139"/>
              <a:chExt cx="814647" cy="319652"/>
            </a:xfrm>
            <a:solidFill>
              <a:srgbClr val="000000"/>
            </a:solidFill>
          </p:grpSpPr>
          <p:sp>
            <p:nvSpPr>
              <p:cNvPr id="957" name="TextBox 956">
                <a:extLst>
                  <a:ext uri="{FF2B5EF4-FFF2-40B4-BE49-F238E27FC236}">
                    <a16:creationId xmlns:a16="http://schemas.microsoft.com/office/drawing/2014/main" id="{35F54222-2CCF-7253-E4D0-480F7EA0959B}"/>
                  </a:ext>
                </a:extLst>
              </p:cNvPr>
              <p:cNvSpPr txBox="1"/>
              <p:nvPr/>
            </p:nvSpPr>
            <p:spPr>
              <a:xfrm>
                <a:off x="889317" y="4237139"/>
                <a:ext cx="36099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Key</a:t>
                </a:r>
              </a:p>
            </p:txBody>
          </p:sp>
          <p:sp>
            <p:nvSpPr>
              <p:cNvPr id="958" name="TextBox 957">
                <a:extLst>
                  <a:ext uri="{FF2B5EF4-FFF2-40B4-BE49-F238E27FC236}">
                    <a16:creationId xmlns:a16="http://schemas.microsoft.com/office/drawing/2014/main" id="{6EE61860-8716-6C9E-332C-F6BD5A055A35}"/>
                  </a:ext>
                </a:extLst>
              </p:cNvPr>
              <p:cNvSpPr txBox="1"/>
              <p:nvPr/>
            </p:nvSpPr>
            <p:spPr>
              <a:xfrm>
                <a:off x="664381" y="4339809"/>
                <a:ext cx="8146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Management</a:t>
                </a:r>
              </a:p>
            </p:txBody>
          </p:sp>
        </p:grpSp>
      </p:grpSp>
      <p:grpSp>
        <p:nvGrpSpPr>
          <p:cNvPr id="959" name="Graphic 3">
            <a:extLst>
              <a:ext uri="{FF2B5EF4-FFF2-40B4-BE49-F238E27FC236}">
                <a16:creationId xmlns:a16="http://schemas.microsoft.com/office/drawing/2014/main" id="{7E3F9A06-D71C-D410-7E2A-3EAD2F7576B5}"/>
              </a:ext>
            </a:extLst>
          </p:cNvPr>
          <p:cNvGrpSpPr/>
          <p:nvPr/>
        </p:nvGrpSpPr>
        <p:grpSpPr>
          <a:xfrm>
            <a:off x="1543238" y="3710956"/>
            <a:ext cx="696024" cy="561508"/>
            <a:chOff x="1543238" y="3892613"/>
            <a:chExt cx="696024" cy="561508"/>
          </a:xfrm>
        </p:grpSpPr>
        <p:grpSp>
          <p:nvGrpSpPr>
            <p:cNvPr id="960" name="Graphic 3">
              <a:extLst>
                <a:ext uri="{FF2B5EF4-FFF2-40B4-BE49-F238E27FC236}">
                  <a16:creationId xmlns:a16="http://schemas.microsoft.com/office/drawing/2014/main" id="{F8176A34-0661-6564-CFC9-1C6447CDBED1}"/>
                </a:ext>
              </a:extLst>
            </p:cNvPr>
            <p:cNvGrpSpPr/>
            <p:nvPr/>
          </p:nvGrpSpPr>
          <p:grpSpPr>
            <a:xfrm>
              <a:off x="1758902" y="3892613"/>
              <a:ext cx="256064" cy="385010"/>
              <a:chOff x="1758902" y="3892613"/>
              <a:chExt cx="256064" cy="385010"/>
            </a:xfrm>
          </p:grpSpPr>
          <p:grpSp>
            <p:nvGrpSpPr>
              <p:cNvPr id="961" name="Graphic 3">
                <a:extLst>
                  <a:ext uri="{FF2B5EF4-FFF2-40B4-BE49-F238E27FC236}">
                    <a16:creationId xmlns:a16="http://schemas.microsoft.com/office/drawing/2014/main" id="{DD1CBE8B-6364-5C3A-11AC-F2EC7571C396}"/>
                  </a:ext>
                </a:extLst>
              </p:cNvPr>
              <p:cNvGrpSpPr/>
              <p:nvPr/>
            </p:nvGrpSpPr>
            <p:grpSpPr>
              <a:xfrm>
                <a:off x="1758902" y="3892613"/>
                <a:ext cx="256064" cy="385010"/>
                <a:chOff x="1758902" y="3892613"/>
                <a:chExt cx="256064" cy="385010"/>
              </a:xfrm>
              <a:solidFill>
                <a:srgbClr val="FFFFFF"/>
              </a:solidFill>
            </p:grpSpPr>
            <p:sp>
              <p:nvSpPr>
                <p:cNvPr id="962" name="Freeform: Shape 961">
                  <a:extLst>
                    <a:ext uri="{FF2B5EF4-FFF2-40B4-BE49-F238E27FC236}">
                      <a16:creationId xmlns:a16="http://schemas.microsoft.com/office/drawing/2014/main" id="{2FC8E6DE-4155-FAEA-33C5-E304CD3A3F89}"/>
                    </a:ext>
                  </a:extLst>
                </p:cNvPr>
                <p:cNvSpPr/>
                <p:nvPr/>
              </p:nvSpPr>
              <p:spPr>
                <a:xfrm>
                  <a:off x="1763477" y="3897181"/>
                  <a:ext cx="248742" cy="375866"/>
                </a:xfrm>
                <a:custGeom>
                  <a:avLst/>
                  <a:gdLst>
                    <a:gd name="connsiteX0" fmla="*/ 118885 w 248742"/>
                    <a:gd name="connsiteY0" fmla="*/ 373126 h 375866"/>
                    <a:gd name="connsiteX1" fmla="*/ 0 w 248742"/>
                    <a:gd name="connsiteY1" fmla="*/ 218570 h 375866"/>
                    <a:gd name="connsiteX2" fmla="*/ 0 w 248742"/>
                    <a:gd name="connsiteY2" fmla="*/ 103343 h 375866"/>
                    <a:gd name="connsiteX3" fmla="*/ 47555 w 248742"/>
                    <a:gd name="connsiteY3" fmla="*/ 83226 h 375866"/>
                    <a:gd name="connsiteX4" fmla="*/ 47555 w 248742"/>
                    <a:gd name="connsiteY4" fmla="*/ 76822 h 375866"/>
                    <a:gd name="connsiteX5" fmla="*/ 124371 w 248742"/>
                    <a:gd name="connsiteY5" fmla="*/ 0 h 375866"/>
                    <a:gd name="connsiteX6" fmla="*/ 201194 w 248742"/>
                    <a:gd name="connsiteY6" fmla="*/ 76822 h 375866"/>
                    <a:gd name="connsiteX7" fmla="*/ 201194 w 248742"/>
                    <a:gd name="connsiteY7" fmla="*/ 83226 h 375866"/>
                    <a:gd name="connsiteX8" fmla="*/ 248742 w 248742"/>
                    <a:gd name="connsiteY8" fmla="*/ 103343 h 375866"/>
                    <a:gd name="connsiteX9" fmla="*/ 248742 w 248742"/>
                    <a:gd name="connsiteY9" fmla="*/ 218570 h 375866"/>
                    <a:gd name="connsiteX10" fmla="*/ 129858 w 248742"/>
                    <a:gd name="connsiteY10" fmla="*/ 373126 h 375866"/>
                    <a:gd name="connsiteX11" fmla="*/ 124371 w 248742"/>
                    <a:gd name="connsiteY11" fmla="*/ 375866 h 375866"/>
                    <a:gd name="connsiteX12" fmla="*/ 118885 w 248742"/>
                    <a:gd name="connsiteY12" fmla="*/ 373126 h 37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742" h="375866">
                      <a:moveTo>
                        <a:pt x="118885" y="373126"/>
                      </a:moveTo>
                      <a:cubicBezTo>
                        <a:pt x="46637" y="337455"/>
                        <a:pt x="3657" y="280756"/>
                        <a:pt x="0" y="218570"/>
                      </a:cubicBezTo>
                      <a:lnTo>
                        <a:pt x="0" y="103343"/>
                      </a:lnTo>
                      <a:lnTo>
                        <a:pt x="47555" y="83226"/>
                      </a:lnTo>
                      <a:cubicBezTo>
                        <a:pt x="47555" y="81391"/>
                        <a:pt x="47555" y="79562"/>
                        <a:pt x="47555" y="76822"/>
                      </a:cubicBezTo>
                      <a:cubicBezTo>
                        <a:pt x="47555" y="34754"/>
                        <a:pt x="81391" y="0"/>
                        <a:pt x="124371" y="0"/>
                      </a:cubicBezTo>
                      <a:cubicBezTo>
                        <a:pt x="167351" y="0"/>
                        <a:pt x="201194" y="34754"/>
                        <a:pt x="201194" y="76822"/>
                      </a:cubicBezTo>
                      <a:cubicBezTo>
                        <a:pt x="201194" y="78651"/>
                        <a:pt x="201194" y="80480"/>
                        <a:pt x="201194" y="83226"/>
                      </a:cubicBezTo>
                      <a:lnTo>
                        <a:pt x="248742" y="103343"/>
                      </a:lnTo>
                      <a:lnTo>
                        <a:pt x="248742" y="218570"/>
                      </a:lnTo>
                      <a:cubicBezTo>
                        <a:pt x="245085" y="280756"/>
                        <a:pt x="202105" y="337455"/>
                        <a:pt x="129858" y="373126"/>
                      </a:cubicBezTo>
                      <a:lnTo>
                        <a:pt x="124371" y="375866"/>
                      </a:lnTo>
                      <a:lnTo>
                        <a:pt x="118885" y="373126"/>
                      </a:lnTo>
                      <a:close/>
                    </a:path>
                  </a:pathLst>
                </a:custGeom>
                <a:solidFill>
                  <a:srgbClr val="FFFFFF"/>
                </a:solidFill>
                <a:ln w="6417" cap="flat">
                  <a:noFill/>
                  <a:prstDash val="solid"/>
                  <a:miter/>
                </a:ln>
              </p:spPr>
              <p:txBody>
                <a:bodyPr rtlCol="0" anchor="ctr"/>
                <a:lstStyle/>
                <a:p>
                  <a:endParaRPr lang="en-US" sz="810"/>
                </a:p>
              </p:txBody>
            </p:sp>
            <p:sp>
              <p:nvSpPr>
                <p:cNvPr id="963" name="Freeform: Shape 962">
                  <a:extLst>
                    <a:ext uri="{FF2B5EF4-FFF2-40B4-BE49-F238E27FC236}">
                      <a16:creationId xmlns:a16="http://schemas.microsoft.com/office/drawing/2014/main" id="{5B0F0A57-CF07-D656-7CFB-E872C73C1438}"/>
                    </a:ext>
                  </a:extLst>
                </p:cNvPr>
                <p:cNvSpPr/>
                <p:nvPr/>
              </p:nvSpPr>
              <p:spPr>
                <a:xfrm>
                  <a:off x="1758902" y="3892613"/>
                  <a:ext cx="256064" cy="385010"/>
                </a:xfrm>
                <a:custGeom>
                  <a:avLst/>
                  <a:gdLst>
                    <a:gd name="connsiteX0" fmla="*/ 128946 w 256064"/>
                    <a:gd name="connsiteY0" fmla="*/ 9144 h 385010"/>
                    <a:gd name="connsiteX1" fmla="*/ 201194 w 256064"/>
                    <a:gd name="connsiteY1" fmla="*/ 81391 h 385010"/>
                    <a:gd name="connsiteX2" fmla="*/ 200276 w 256064"/>
                    <a:gd name="connsiteY2" fmla="*/ 90535 h 385010"/>
                    <a:gd name="connsiteX3" fmla="*/ 248749 w 256064"/>
                    <a:gd name="connsiteY3" fmla="*/ 111570 h 385010"/>
                    <a:gd name="connsiteX4" fmla="*/ 248749 w 256064"/>
                    <a:gd name="connsiteY4" fmla="*/ 224057 h 385010"/>
                    <a:gd name="connsiteX5" fmla="*/ 132604 w 256064"/>
                    <a:gd name="connsiteY5" fmla="*/ 374949 h 385010"/>
                    <a:gd name="connsiteX6" fmla="*/ 128946 w 256064"/>
                    <a:gd name="connsiteY6" fmla="*/ 374949 h 385010"/>
                    <a:gd name="connsiteX7" fmla="*/ 126200 w 256064"/>
                    <a:gd name="connsiteY7" fmla="*/ 373120 h 385010"/>
                    <a:gd name="connsiteX8" fmla="*/ 9144 w 256064"/>
                    <a:gd name="connsiteY8" fmla="*/ 223139 h 385010"/>
                    <a:gd name="connsiteX9" fmla="*/ 9144 w 256064"/>
                    <a:gd name="connsiteY9" fmla="*/ 110658 h 385010"/>
                    <a:gd name="connsiteX10" fmla="*/ 57617 w 256064"/>
                    <a:gd name="connsiteY10" fmla="*/ 89624 h 385010"/>
                    <a:gd name="connsiteX11" fmla="*/ 56699 w 256064"/>
                    <a:gd name="connsiteY11" fmla="*/ 80480 h 385010"/>
                    <a:gd name="connsiteX12" fmla="*/ 128946 w 256064"/>
                    <a:gd name="connsiteY12" fmla="*/ 9144 h 385010"/>
                    <a:gd name="connsiteX13" fmla="*/ 128946 w 256064"/>
                    <a:gd name="connsiteY13" fmla="*/ 0 h 385010"/>
                    <a:gd name="connsiteX14" fmla="*/ 47555 w 256064"/>
                    <a:gd name="connsiteY14" fmla="*/ 81391 h 385010"/>
                    <a:gd name="connsiteX15" fmla="*/ 47555 w 256064"/>
                    <a:gd name="connsiteY15" fmla="*/ 85049 h 385010"/>
                    <a:gd name="connsiteX16" fmla="*/ 5486 w 256064"/>
                    <a:gd name="connsiteY16" fmla="*/ 103343 h 385010"/>
                    <a:gd name="connsiteX17" fmla="*/ 0 w 256064"/>
                    <a:gd name="connsiteY17" fmla="*/ 104254 h 385010"/>
                    <a:gd name="connsiteX18" fmla="*/ 0 w 256064"/>
                    <a:gd name="connsiteY18" fmla="*/ 110658 h 385010"/>
                    <a:gd name="connsiteX19" fmla="*/ 0 w 256064"/>
                    <a:gd name="connsiteY19" fmla="*/ 222228 h 385010"/>
                    <a:gd name="connsiteX20" fmla="*/ 0 w 256064"/>
                    <a:gd name="connsiteY20" fmla="*/ 223139 h 385010"/>
                    <a:gd name="connsiteX21" fmla="*/ 121631 w 256064"/>
                    <a:gd name="connsiteY21" fmla="*/ 381353 h 385010"/>
                    <a:gd name="connsiteX22" fmla="*/ 124371 w 256064"/>
                    <a:gd name="connsiteY22" fmla="*/ 383182 h 385010"/>
                    <a:gd name="connsiteX23" fmla="*/ 128029 w 256064"/>
                    <a:gd name="connsiteY23" fmla="*/ 385011 h 385010"/>
                    <a:gd name="connsiteX24" fmla="*/ 131693 w 256064"/>
                    <a:gd name="connsiteY24" fmla="*/ 383182 h 385010"/>
                    <a:gd name="connsiteX25" fmla="*/ 134433 w 256064"/>
                    <a:gd name="connsiteY25" fmla="*/ 381353 h 385010"/>
                    <a:gd name="connsiteX26" fmla="*/ 256064 w 256064"/>
                    <a:gd name="connsiteY26" fmla="*/ 223139 h 385010"/>
                    <a:gd name="connsiteX27" fmla="*/ 256064 w 256064"/>
                    <a:gd name="connsiteY27" fmla="*/ 110658 h 385010"/>
                    <a:gd name="connsiteX28" fmla="*/ 256064 w 256064"/>
                    <a:gd name="connsiteY28" fmla="*/ 104254 h 385010"/>
                    <a:gd name="connsiteX29" fmla="*/ 250578 w 256064"/>
                    <a:gd name="connsiteY29" fmla="*/ 101508 h 385010"/>
                    <a:gd name="connsiteX30" fmla="*/ 208509 w 256064"/>
                    <a:gd name="connsiteY30" fmla="*/ 83220 h 385010"/>
                    <a:gd name="connsiteX31" fmla="*/ 208509 w 256064"/>
                    <a:gd name="connsiteY31" fmla="*/ 79562 h 385010"/>
                    <a:gd name="connsiteX32" fmla="*/ 128946 w 256064"/>
                    <a:gd name="connsiteY32"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6064" h="385010">
                      <a:moveTo>
                        <a:pt x="128946" y="9144"/>
                      </a:moveTo>
                      <a:cubicBezTo>
                        <a:pt x="168269" y="9144"/>
                        <a:pt x="201194" y="41151"/>
                        <a:pt x="201194" y="81391"/>
                      </a:cubicBezTo>
                      <a:cubicBezTo>
                        <a:pt x="201194" y="84138"/>
                        <a:pt x="201194" y="87795"/>
                        <a:pt x="200276" y="90535"/>
                      </a:cubicBezTo>
                      <a:lnTo>
                        <a:pt x="248749" y="111570"/>
                      </a:lnTo>
                      <a:lnTo>
                        <a:pt x="248749" y="224057"/>
                      </a:lnTo>
                      <a:cubicBezTo>
                        <a:pt x="245091" y="284414"/>
                        <a:pt x="203023" y="339284"/>
                        <a:pt x="132604" y="374949"/>
                      </a:cubicBezTo>
                      <a:lnTo>
                        <a:pt x="128946" y="374949"/>
                      </a:lnTo>
                      <a:lnTo>
                        <a:pt x="126200" y="373120"/>
                      </a:lnTo>
                      <a:cubicBezTo>
                        <a:pt x="54870" y="338373"/>
                        <a:pt x="12802" y="283503"/>
                        <a:pt x="9144" y="223139"/>
                      </a:cubicBezTo>
                      <a:lnTo>
                        <a:pt x="9144" y="110658"/>
                      </a:lnTo>
                      <a:lnTo>
                        <a:pt x="57617" y="89624"/>
                      </a:lnTo>
                      <a:cubicBezTo>
                        <a:pt x="57617" y="86878"/>
                        <a:pt x="56699" y="83220"/>
                        <a:pt x="56699" y="80480"/>
                      </a:cubicBezTo>
                      <a:cubicBezTo>
                        <a:pt x="56699" y="41151"/>
                        <a:pt x="88706" y="9144"/>
                        <a:pt x="128946" y="9144"/>
                      </a:cubicBezTo>
                      <a:close/>
                      <a:moveTo>
                        <a:pt x="128946" y="0"/>
                      </a:moveTo>
                      <a:cubicBezTo>
                        <a:pt x="84138" y="0"/>
                        <a:pt x="47555" y="36582"/>
                        <a:pt x="47555" y="81391"/>
                      </a:cubicBezTo>
                      <a:cubicBezTo>
                        <a:pt x="47555" y="82309"/>
                        <a:pt x="47555" y="83220"/>
                        <a:pt x="47555" y="85049"/>
                      </a:cubicBezTo>
                      <a:lnTo>
                        <a:pt x="5486" y="103343"/>
                      </a:lnTo>
                      <a:lnTo>
                        <a:pt x="0" y="104254"/>
                      </a:lnTo>
                      <a:lnTo>
                        <a:pt x="0" y="110658"/>
                      </a:lnTo>
                      <a:lnTo>
                        <a:pt x="0" y="222228"/>
                      </a:lnTo>
                      <a:lnTo>
                        <a:pt x="0" y="223139"/>
                      </a:lnTo>
                      <a:cubicBezTo>
                        <a:pt x="3658" y="287160"/>
                        <a:pt x="47555" y="344771"/>
                        <a:pt x="121631" y="381353"/>
                      </a:cubicBezTo>
                      <a:lnTo>
                        <a:pt x="124371" y="383182"/>
                      </a:lnTo>
                      <a:lnTo>
                        <a:pt x="128029" y="385011"/>
                      </a:lnTo>
                      <a:lnTo>
                        <a:pt x="131693" y="383182"/>
                      </a:lnTo>
                      <a:lnTo>
                        <a:pt x="134433" y="381353"/>
                      </a:lnTo>
                      <a:cubicBezTo>
                        <a:pt x="208509" y="344771"/>
                        <a:pt x="252406" y="287160"/>
                        <a:pt x="256064" y="223139"/>
                      </a:cubicBezTo>
                      <a:lnTo>
                        <a:pt x="256064" y="110658"/>
                      </a:lnTo>
                      <a:lnTo>
                        <a:pt x="256064" y="104254"/>
                      </a:lnTo>
                      <a:lnTo>
                        <a:pt x="250578" y="101508"/>
                      </a:lnTo>
                      <a:lnTo>
                        <a:pt x="208509" y="83220"/>
                      </a:lnTo>
                      <a:cubicBezTo>
                        <a:pt x="208509" y="82309"/>
                        <a:pt x="208509" y="81391"/>
                        <a:pt x="208509" y="79562"/>
                      </a:cubicBezTo>
                      <a:cubicBezTo>
                        <a:pt x="209426" y="36582"/>
                        <a:pt x="173755" y="0"/>
                        <a:pt x="128946" y="0"/>
                      </a:cubicBezTo>
                      <a:close/>
                    </a:path>
                  </a:pathLst>
                </a:custGeom>
                <a:solidFill>
                  <a:srgbClr val="FFFFFF"/>
                </a:solidFill>
                <a:ln w="6417" cap="flat">
                  <a:noFill/>
                  <a:prstDash val="solid"/>
                  <a:miter/>
                </a:ln>
              </p:spPr>
              <p:txBody>
                <a:bodyPr rtlCol="0" anchor="ctr"/>
                <a:lstStyle/>
                <a:p>
                  <a:endParaRPr lang="en-US" sz="810"/>
                </a:p>
              </p:txBody>
            </p:sp>
          </p:grpSp>
          <p:grpSp>
            <p:nvGrpSpPr>
              <p:cNvPr id="964" name="Graphic 3">
                <a:extLst>
                  <a:ext uri="{FF2B5EF4-FFF2-40B4-BE49-F238E27FC236}">
                    <a16:creationId xmlns:a16="http://schemas.microsoft.com/office/drawing/2014/main" id="{E8245F60-71D3-D888-7D3C-4C0E9D48EEC5}"/>
                  </a:ext>
                </a:extLst>
              </p:cNvPr>
              <p:cNvGrpSpPr/>
              <p:nvPr/>
            </p:nvGrpSpPr>
            <p:grpSpPr>
              <a:xfrm>
                <a:off x="1768046" y="3901757"/>
                <a:ext cx="238687" cy="365805"/>
                <a:chOff x="1768046" y="3901757"/>
                <a:chExt cx="238687" cy="365805"/>
              </a:xfrm>
              <a:solidFill>
                <a:srgbClr val="2D5967"/>
              </a:solidFill>
            </p:grpSpPr>
            <p:sp>
              <p:nvSpPr>
                <p:cNvPr id="965" name="Freeform: Shape 964">
                  <a:extLst>
                    <a:ext uri="{FF2B5EF4-FFF2-40B4-BE49-F238E27FC236}">
                      <a16:creationId xmlns:a16="http://schemas.microsoft.com/office/drawing/2014/main" id="{6C350383-BEB4-D548-B117-37686C0E5241}"/>
                    </a:ext>
                  </a:extLst>
                </p:cNvPr>
                <p:cNvSpPr/>
                <p:nvPr/>
              </p:nvSpPr>
              <p:spPr>
                <a:xfrm>
                  <a:off x="1768046" y="3901757"/>
                  <a:ext cx="238687" cy="365805"/>
                </a:xfrm>
                <a:custGeom>
                  <a:avLst/>
                  <a:gdLst>
                    <a:gd name="connsiteX0" fmla="*/ 191139 w 238687"/>
                    <a:gd name="connsiteY0" fmla="*/ 80480 h 365805"/>
                    <a:gd name="connsiteX1" fmla="*/ 192050 w 238687"/>
                    <a:gd name="connsiteY1" fmla="*/ 71336 h 365805"/>
                    <a:gd name="connsiteX2" fmla="*/ 119803 w 238687"/>
                    <a:gd name="connsiteY2" fmla="*/ 0 h 365805"/>
                    <a:gd name="connsiteX3" fmla="*/ 47555 w 238687"/>
                    <a:gd name="connsiteY3" fmla="*/ 72247 h 365805"/>
                    <a:gd name="connsiteX4" fmla="*/ 48473 w 238687"/>
                    <a:gd name="connsiteY4" fmla="*/ 81391 h 365805"/>
                    <a:gd name="connsiteX5" fmla="*/ 0 w 238687"/>
                    <a:gd name="connsiteY5" fmla="*/ 101514 h 365805"/>
                    <a:gd name="connsiteX6" fmla="*/ 0 w 238687"/>
                    <a:gd name="connsiteY6" fmla="*/ 213084 h 365805"/>
                    <a:gd name="connsiteX7" fmla="*/ 116145 w 238687"/>
                    <a:gd name="connsiteY7" fmla="*/ 363976 h 365805"/>
                    <a:gd name="connsiteX8" fmla="*/ 118891 w 238687"/>
                    <a:gd name="connsiteY8" fmla="*/ 365805 h 365805"/>
                    <a:gd name="connsiteX9" fmla="*/ 121631 w 238687"/>
                    <a:gd name="connsiteY9" fmla="*/ 363976 h 365805"/>
                    <a:gd name="connsiteX10" fmla="*/ 238687 w 238687"/>
                    <a:gd name="connsiteY10" fmla="*/ 213995 h 365805"/>
                    <a:gd name="connsiteX11" fmla="*/ 238687 w 238687"/>
                    <a:gd name="connsiteY11" fmla="*/ 101514 h 365805"/>
                    <a:gd name="connsiteX12" fmla="*/ 191139 w 238687"/>
                    <a:gd name="connsiteY12" fmla="*/ 80480 h 365805"/>
                    <a:gd name="connsiteX13" fmla="*/ 61274 w 238687"/>
                    <a:gd name="connsiteY13" fmla="*/ 72247 h 365805"/>
                    <a:gd name="connsiteX14" fmla="*/ 119803 w 238687"/>
                    <a:gd name="connsiteY14" fmla="*/ 13719 h 365805"/>
                    <a:gd name="connsiteX15" fmla="*/ 178331 w 238687"/>
                    <a:gd name="connsiteY15" fmla="*/ 72247 h 365805"/>
                    <a:gd name="connsiteX16" fmla="*/ 178331 w 238687"/>
                    <a:gd name="connsiteY16" fmla="*/ 75905 h 365805"/>
                    <a:gd name="connsiteX17" fmla="*/ 119803 w 238687"/>
                    <a:gd name="connsiteY17" fmla="*/ 51213 h 365805"/>
                    <a:gd name="connsiteX18" fmla="*/ 61274 w 238687"/>
                    <a:gd name="connsiteY18" fmla="*/ 74994 h 365805"/>
                    <a:gd name="connsiteX19" fmla="*/ 61274 w 238687"/>
                    <a:gd name="connsiteY19" fmla="*/ 72247 h 365805"/>
                    <a:gd name="connsiteX20" fmla="*/ 224974 w 238687"/>
                    <a:gd name="connsiteY20" fmla="*/ 213084 h 365805"/>
                    <a:gd name="connsiteX21" fmla="*/ 118891 w 238687"/>
                    <a:gd name="connsiteY21" fmla="*/ 350263 h 365805"/>
                    <a:gd name="connsiteX22" fmla="*/ 12808 w 238687"/>
                    <a:gd name="connsiteY22" fmla="*/ 213084 h 365805"/>
                    <a:gd name="connsiteX23" fmla="*/ 12808 w 238687"/>
                    <a:gd name="connsiteY23" fmla="*/ 110659 h 365805"/>
                    <a:gd name="connsiteX24" fmla="*/ 118891 w 238687"/>
                    <a:gd name="connsiteY24" fmla="*/ 64932 h 365805"/>
                    <a:gd name="connsiteX25" fmla="*/ 224974 w 238687"/>
                    <a:gd name="connsiteY25" fmla="*/ 110659 h 365805"/>
                    <a:gd name="connsiteX26" fmla="*/ 224974 w 238687"/>
                    <a:gd name="connsiteY26" fmla="*/ 213084 h 365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8687" h="365805">
                      <a:moveTo>
                        <a:pt x="191139" y="80480"/>
                      </a:moveTo>
                      <a:cubicBezTo>
                        <a:pt x="191139" y="77734"/>
                        <a:pt x="192050" y="74994"/>
                        <a:pt x="192050" y="71336"/>
                      </a:cubicBezTo>
                      <a:cubicBezTo>
                        <a:pt x="192050" y="32007"/>
                        <a:pt x="160043" y="0"/>
                        <a:pt x="119803" y="0"/>
                      </a:cubicBezTo>
                      <a:cubicBezTo>
                        <a:pt x="79563" y="0"/>
                        <a:pt x="47555" y="32007"/>
                        <a:pt x="47555" y="72247"/>
                      </a:cubicBezTo>
                      <a:cubicBezTo>
                        <a:pt x="47555" y="74994"/>
                        <a:pt x="47555" y="78651"/>
                        <a:pt x="48473" y="81391"/>
                      </a:cubicBezTo>
                      <a:lnTo>
                        <a:pt x="0" y="101514"/>
                      </a:lnTo>
                      <a:lnTo>
                        <a:pt x="0" y="213084"/>
                      </a:lnTo>
                      <a:cubicBezTo>
                        <a:pt x="3658" y="274359"/>
                        <a:pt x="45726" y="329229"/>
                        <a:pt x="116145" y="363976"/>
                      </a:cubicBezTo>
                      <a:lnTo>
                        <a:pt x="118891" y="365805"/>
                      </a:lnTo>
                      <a:lnTo>
                        <a:pt x="121631" y="363976"/>
                      </a:lnTo>
                      <a:cubicBezTo>
                        <a:pt x="192967" y="329229"/>
                        <a:pt x="235947" y="274359"/>
                        <a:pt x="238687" y="213995"/>
                      </a:cubicBezTo>
                      <a:lnTo>
                        <a:pt x="238687" y="101514"/>
                      </a:lnTo>
                      <a:lnTo>
                        <a:pt x="191139" y="80480"/>
                      </a:lnTo>
                      <a:close/>
                      <a:moveTo>
                        <a:pt x="61274" y="72247"/>
                      </a:moveTo>
                      <a:cubicBezTo>
                        <a:pt x="61274" y="40240"/>
                        <a:pt x="87795" y="13719"/>
                        <a:pt x="119803" y="13719"/>
                      </a:cubicBezTo>
                      <a:cubicBezTo>
                        <a:pt x="151810" y="13719"/>
                        <a:pt x="178331" y="40240"/>
                        <a:pt x="178331" y="72247"/>
                      </a:cubicBezTo>
                      <a:cubicBezTo>
                        <a:pt x="178331" y="73165"/>
                        <a:pt x="178331" y="74076"/>
                        <a:pt x="178331" y="75905"/>
                      </a:cubicBezTo>
                      <a:lnTo>
                        <a:pt x="119803" y="51213"/>
                      </a:lnTo>
                      <a:lnTo>
                        <a:pt x="61274" y="74994"/>
                      </a:lnTo>
                      <a:cubicBezTo>
                        <a:pt x="61274" y="74076"/>
                        <a:pt x="61274" y="73165"/>
                        <a:pt x="61274" y="72247"/>
                      </a:cubicBezTo>
                      <a:close/>
                      <a:moveTo>
                        <a:pt x="224974" y="213084"/>
                      </a:moveTo>
                      <a:cubicBezTo>
                        <a:pt x="221317" y="267955"/>
                        <a:pt x="182906" y="317339"/>
                        <a:pt x="118891" y="350263"/>
                      </a:cubicBezTo>
                      <a:cubicBezTo>
                        <a:pt x="54871" y="317339"/>
                        <a:pt x="16466" y="267037"/>
                        <a:pt x="12808" y="213084"/>
                      </a:cubicBezTo>
                      <a:lnTo>
                        <a:pt x="12808" y="110659"/>
                      </a:lnTo>
                      <a:lnTo>
                        <a:pt x="118891" y="64932"/>
                      </a:lnTo>
                      <a:lnTo>
                        <a:pt x="224974" y="110659"/>
                      </a:lnTo>
                      <a:lnTo>
                        <a:pt x="224974" y="213084"/>
                      </a:lnTo>
                      <a:close/>
                    </a:path>
                  </a:pathLst>
                </a:custGeom>
                <a:solidFill>
                  <a:srgbClr val="2D5967"/>
                </a:solidFill>
                <a:ln w="6417" cap="flat">
                  <a:noFill/>
                  <a:prstDash val="solid"/>
                  <a:miter/>
                </a:ln>
              </p:spPr>
              <p:txBody>
                <a:bodyPr rtlCol="0" anchor="ctr"/>
                <a:lstStyle/>
                <a:p>
                  <a:endParaRPr lang="en-US" sz="810"/>
                </a:p>
              </p:txBody>
            </p:sp>
            <p:sp>
              <p:nvSpPr>
                <p:cNvPr id="966" name="Freeform: Shape 965">
                  <a:extLst>
                    <a:ext uri="{FF2B5EF4-FFF2-40B4-BE49-F238E27FC236}">
                      <a16:creationId xmlns:a16="http://schemas.microsoft.com/office/drawing/2014/main" id="{648BAEC3-2DCE-1453-9F99-F5E20A49364C}"/>
                    </a:ext>
                  </a:extLst>
                </p:cNvPr>
                <p:cNvSpPr/>
                <p:nvPr/>
              </p:nvSpPr>
              <p:spPr>
                <a:xfrm>
                  <a:off x="1863157" y="4056313"/>
                  <a:ext cx="48472" cy="94192"/>
                </a:xfrm>
                <a:custGeom>
                  <a:avLst/>
                  <a:gdLst>
                    <a:gd name="connsiteX0" fmla="*/ 0 w 48472"/>
                    <a:gd name="connsiteY0" fmla="*/ 24692 h 94192"/>
                    <a:gd name="connsiteX1" fmla="*/ 13719 w 48472"/>
                    <a:gd name="connsiteY1" fmla="*/ 45726 h 94192"/>
                    <a:gd name="connsiteX2" fmla="*/ 17377 w 48472"/>
                    <a:gd name="connsiteY2" fmla="*/ 47555 h 94192"/>
                    <a:gd name="connsiteX3" fmla="*/ 10973 w 48472"/>
                    <a:gd name="connsiteY3" fmla="*/ 94193 h 94192"/>
                    <a:gd name="connsiteX4" fmla="*/ 37494 w 48472"/>
                    <a:gd name="connsiteY4" fmla="*/ 94193 h 94192"/>
                    <a:gd name="connsiteX5" fmla="*/ 31096 w 48472"/>
                    <a:gd name="connsiteY5" fmla="*/ 47555 h 94192"/>
                    <a:gd name="connsiteX6" fmla="*/ 32007 w 48472"/>
                    <a:gd name="connsiteY6" fmla="*/ 46638 h 94192"/>
                    <a:gd name="connsiteX7" fmla="*/ 48473 w 48472"/>
                    <a:gd name="connsiteY7" fmla="*/ 23775 h 94192"/>
                    <a:gd name="connsiteX8" fmla="*/ 24692 w 48472"/>
                    <a:gd name="connsiteY8" fmla="*/ 0 h 94192"/>
                    <a:gd name="connsiteX9" fmla="*/ 0 w 48472"/>
                    <a:gd name="connsiteY9" fmla="*/ 24692 h 9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72" h="94192">
                      <a:moveTo>
                        <a:pt x="0" y="24692"/>
                      </a:moveTo>
                      <a:cubicBezTo>
                        <a:pt x="0" y="33836"/>
                        <a:pt x="5486" y="42069"/>
                        <a:pt x="13719" y="45726"/>
                      </a:cubicBezTo>
                      <a:lnTo>
                        <a:pt x="17377" y="47555"/>
                      </a:lnTo>
                      <a:lnTo>
                        <a:pt x="10973" y="94193"/>
                      </a:lnTo>
                      <a:lnTo>
                        <a:pt x="37494" y="94193"/>
                      </a:lnTo>
                      <a:lnTo>
                        <a:pt x="31096" y="47555"/>
                      </a:lnTo>
                      <a:lnTo>
                        <a:pt x="32007" y="46638"/>
                      </a:lnTo>
                      <a:cubicBezTo>
                        <a:pt x="41151" y="42980"/>
                        <a:pt x="48473" y="34747"/>
                        <a:pt x="48473" y="23775"/>
                      </a:cubicBezTo>
                      <a:cubicBezTo>
                        <a:pt x="48473" y="10973"/>
                        <a:pt x="37494" y="0"/>
                        <a:pt x="24692" y="0"/>
                      </a:cubicBezTo>
                      <a:cubicBezTo>
                        <a:pt x="11890" y="0"/>
                        <a:pt x="0" y="11884"/>
                        <a:pt x="0" y="24692"/>
                      </a:cubicBezTo>
                      <a:close/>
                    </a:path>
                  </a:pathLst>
                </a:custGeom>
                <a:solidFill>
                  <a:srgbClr val="2D5967"/>
                </a:solidFill>
                <a:ln w="6417" cap="flat">
                  <a:noFill/>
                  <a:prstDash val="solid"/>
                  <a:miter/>
                </a:ln>
              </p:spPr>
              <p:txBody>
                <a:bodyPr rtlCol="0" anchor="ctr"/>
                <a:lstStyle/>
                <a:p>
                  <a:endParaRPr lang="en-US" sz="810"/>
                </a:p>
              </p:txBody>
            </p:sp>
          </p:grpSp>
        </p:grpSp>
        <p:sp>
          <p:nvSpPr>
            <p:cNvPr id="967" name="TextBox 966">
              <a:extLst>
                <a:ext uri="{FF2B5EF4-FFF2-40B4-BE49-F238E27FC236}">
                  <a16:creationId xmlns:a16="http://schemas.microsoft.com/office/drawing/2014/main" id="{24695D65-FF41-1B05-C68D-ECBF6C893A2A}"/>
                </a:ext>
              </a:extLst>
            </p:cNvPr>
            <p:cNvSpPr txBox="1"/>
            <p:nvPr/>
          </p:nvSpPr>
          <p:spPr>
            <a:xfrm>
              <a:off x="1543238" y="4237139"/>
              <a:ext cx="69602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Encryption</a:t>
              </a:r>
            </a:p>
          </p:txBody>
        </p:sp>
      </p:grpSp>
      <p:grpSp>
        <p:nvGrpSpPr>
          <p:cNvPr id="968" name="Graphic 3">
            <a:extLst>
              <a:ext uri="{FF2B5EF4-FFF2-40B4-BE49-F238E27FC236}">
                <a16:creationId xmlns:a16="http://schemas.microsoft.com/office/drawing/2014/main" id="{586CBE7D-12DC-CFC2-C5BD-D846B802FB9B}"/>
              </a:ext>
            </a:extLst>
          </p:cNvPr>
          <p:cNvGrpSpPr/>
          <p:nvPr/>
        </p:nvGrpSpPr>
        <p:grpSpPr>
          <a:xfrm>
            <a:off x="2309448" y="3725933"/>
            <a:ext cx="572593" cy="649201"/>
            <a:chOff x="2309448" y="3907590"/>
            <a:chExt cx="572593" cy="649201"/>
          </a:xfrm>
        </p:grpSpPr>
        <p:grpSp>
          <p:nvGrpSpPr>
            <p:cNvPr id="969" name="Graphic 3">
              <a:extLst>
                <a:ext uri="{FF2B5EF4-FFF2-40B4-BE49-F238E27FC236}">
                  <a16:creationId xmlns:a16="http://schemas.microsoft.com/office/drawing/2014/main" id="{D4475B55-7488-B39B-8D6E-013D237F93F8}"/>
                </a:ext>
              </a:extLst>
            </p:cNvPr>
            <p:cNvGrpSpPr/>
            <p:nvPr/>
          </p:nvGrpSpPr>
          <p:grpSpPr>
            <a:xfrm>
              <a:off x="2397378" y="3907590"/>
              <a:ext cx="385010" cy="354305"/>
              <a:chOff x="2397378" y="3907590"/>
              <a:chExt cx="385010" cy="354305"/>
            </a:xfrm>
          </p:grpSpPr>
          <p:sp>
            <p:nvSpPr>
              <p:cNvPr id="970" name="Freeform: Shape 969">
                <a:extLst>
                  <a:ext uri="{FF2B5EF4-FFF2-40B4-BE49-F238E27FC236}">
                    <a16:creationId xmlns:a16="http://schemas.microsoft.com/office/drawing/2014/main" id="{52ACFA62-415A-523B-5A6C-94BBCB42106B}"/>
                  </a:ext>
                </a:extLst>
              </p:cNvPr>
              <p:cNvSpPr/>
              <p:nvPr/>
            </p:nvSpPr>
            <p:spPr>
              <a:xfrm>
                <a:off x="2401504" y="3915097"/>
                <a:ext cx="376758" cy="342345"/>
              </a:xfrm>
              <a:custGeom>
                <a:avLst/>
                <a:gdLst>
                  <a:gd name="connsiteX0" fmla="*/ 186685 w 376758"/>
                  <a:gd name="connsiteY0" fmla="*/ 341684 h 342345"/>
                  <a:gd name="connsiteX1" fmla="*/ 61403 w 376758"/>
                  <a:gd name="connsiteY1" fmla="*/ 222754 h 342345"/>
                  <a:gd name="connsiteX2" fmla="*/ 61403 w 376758"/>
                  <a:gd name="connsiteY2" fmla="*/ 217223 h 342345"/>
                  <a:gd name="connsiteX3" fmla="*/ 0 w 376758"/>
                  <a:gd name="connsiteY3" fmla="*/ 217223 h 342345"/>
                  <a:gd name="connsiteX4" fmla="*/ 0 w 376758"/>
                  <a:gd name="connsiteY4" fmla="*/ 196676 h 342345"/>
                  <a:gd name="connsiteX5" fmla="*/ 61403 w 376758"/>
                  <a:gd name="connsiteY5" fmla="*/ 196676 h 342345"/>
                  <a:gd name="connsiteX6" fmla="*/ 61403 w 376758"/>
                  <a:gd name="connsiteY6" fmla="*/ 174063 h 342345"/>
                  <a:gd name="connsiteX7" fmla="*/ 0 w 376758"/>
                  <a:gd name="connsiteY7" fmla="*/ 174063 h 342345"/>
                  <a:gd name="connsiteX8" fmla="*/ 0 w 376758"/>
                  <a:gd name="connsiteY8" fmla="*/ 153677 h 342345"/>
                  <a:gd name="connsiteX9" fmla="*/ 61403 w 376758"/>
                  <a:gd name="connsiteY9" fmla="*/ 153677 h 342345"/>
                  <a:gd name="connsiteX10" fmla="*/ 61403 w 376758"/>
                  <a:gd name="connsiteY10" fmla="*/ 131231 h 342345"/>
                  <a:gd name="connsiteX11" fmla="*/ 0 w 376758"/>
                  <a:gd name="connsiteY11" fmla="*/ 131231 h 342345"/>
                  <a:gd name="connsiteX12" fmla="*/ 0 w 376758"/>
                  <a:gd name="connsiteY12" fmla="*/ 110678 h 342345"/>
                  <a:gd name="connsiteX13" fmla="*/ 61403 w 376758"/>
                  <a:gd name="connsiteY13" fmla="*/ 110678 h 342345"/>
                  <a:gd name="connsiteX14" fmla="*/ 61403 w 376758"/>
                  <a:gd name="connsiteY14" fmla="*/ 88232 h 342345"/>
                  <a:gd name="connsiteX15" fmla="*/ 0 w 376758"/>
                  <a:gd name="connsiteY15" fmla="*/ 88232 h 342345"/>
                  <a:gd name="connsiteX16" fmla="*/ 0 w 376758"/>
                  <a:gd name="connsiteY16" fmla="*/ 67678 h 342345"/>
                  <a:gd name="connsiteX17" fmla="*/ 61403 w 376758"/>
                  <a:gd name="connsiteY17" fmla="*/ 67678 h 342345"/>
                  <a:gd name="connsiteX18" fmla="*/ 61403 w 376758"/>
                  <a:gd name="connsiteY18" fmla="*/ 46715 h 342345"/>
                  <a:gd name="connsiteX19" fmla="*/ 65529 w 376758"/>
                  <a:gd name="connsiteY19" fmla="*/ 46715 h 342345"/>
                  <a:gd name="connsiteX20" fmla="*/ 184869 w 376758"/>
                  <a:gd name="connsiteY20" fmla="*/ 5448 h 342345"/>
                  <a:gd name="connsiteX21" fmla="*/ 188418 w 376758"/>
                  <a:gd name="connsiteY21" fmla="*/ 0 h 342345"/>
                  <a:gd name="connsiteX22" fmla="*/ 191889 w 376758"/>
                  <a:gd name="connsiteY22" fmla="*/ 5448 h 342345"/>
                  <a:gd name="connsiteX23" fmla="*/ 311230 w 376758"/>
                  <a:gd name="connsiteY23" fmla="*/ 46715 h 342345"/>
                  <a:gd name="connsiteX24" fmla="*/ 315356 w 376758"/>
                  <a:gd name="connsiteY24" fmla="*/ 46715 h 342345"/>
                  <a:gd name="connsiteX25" fmla="*/ 315356 w 376758"/>
                  <a:gd name="connsiteY25" fmla="*/ 67678 h 342345"/>
                  <a:gd name="connsiteX26" fmla="*/ 376758 w 376758"/>
                  <a:gd name="connsiteY26" fmla="*/ 67678 h 342345"/>
                  <a:gd name="connsiteX27" fmla="*/ 376758 w 376758"/>
                  <a:gd name="connsiteY27" fmla="*/ 88232 h 342345"/>
                  <a:gd name="connsiteX28" fmla="*/ 315356 w 376758"/>
                  <a:gd name="connsiteY28" fmla="*/ 88232 h 342345"/>
                  <a:gd name="connsiteX29" fmla="*/ 315356 w 376758"/>
                  <a:gd name="connsiteY29" fmla="*/ 110678 h 342345"/>
                  <a:gd name="connsiteX30" fmla="*/ 376758 w 376758"/>
                  <a:gd name="connsiteY30" fmla="*/ 110678 h 342345"/>
                  <a:gd name="connsiteX31" fmla="*/ 376758 w 376758"/>
                  <a:gd name="connsiteY31" fmla="*/ 131231 h 342345"/>
                  <a:gd name="connsiteX32" fmla="*/ 315356 w 376758"/>
                  <a:gd name="connsiteY32" fmla="*/ 131231 h 342345"/>
                  <a:gd name="connsiteX33" fmla="*/ 315356 w 376758"/>
                  <a:gd name="connsiteY33" fmla="*/ 153677 h 342345"/>
                  <a:gd name="connsiteX34" fmla="*/ 376758 w 376758"/>
                  <a:gd name="connsiteY34" fmla="*/ 153677 h 342345"/>
                  <a:gd name="connsiteX35" fmla="*/ 376758 w 376758"/>
                  <a:gd name="connsiteY35" fmla="*/ 174063 h 342345"/>
                  <a:gd name="connsiteX36" fmla="*/ 315356 w 376758"/>
                  <a:gd name="connsiteY36" fmla="*/ 174063 h 342345"/>
                  <a:gd name="connsiteX37" fmla="*/ 315356 w 376758"/>
                  <a:gd name="connsiteY37" fmla="*/ 196509 h 342345"/>
                  <a:gd name="connsiteX38" fmla="*/ 376758 w 376758"/>
                  <a:gd name="connsiteY38" fmla="*/ 196509 h 342345"/>
                  <a:gd name="connsiteX39" fmla="*/ 376758 w 376758"/>
                  <a:gd name="connsiteY39" fmla="*/ 217062 h 342345"/>
                  <a:gd name="connsiteX40" fmla="*/ 315356 w 376758"/>
                  <a:gd name="connsiteY40" fmla="*/ 217062 h 342345"/>
                  <a:gd name="connsiteX41" fmla="*/ 315356 w 376758"/>
                  <a:gd name="connsiteY41" fmla="*/ 222587 h 342345"/>
                  <a:gd name="connsiteX42" fmla="*/ 190157 w 376758"/>
                  <a:gd name="connsiteY42" fmla="*/ 341517 h 342345"/>
                  <a:gd name="connsiteX43" fmla="*/ 188418 w 376758"/>
                  <a:gd name="connsiteY43" fmla="*/ 342345 h 342345"/>
                  <a:gd name="connsiteX44" fmla="*/ 186685 w 376758"/>
                  <a:gd name="connsiteY44" fmla="*/ 341684 h 34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76758" h="342345">
                    <a:moveTo>
                      <a:pt x="186685" y="341684"/>
                    </a:moveTo>
                    <a:cubicBezTo>
                      <a:pt x="181571" y="339124"/>
                      <a:pt x="61403" y="283085"/>
                      <a:pt x="61403" y="222754"/>
                    </a:cubicBezTo>
                    <a:lnTo>
                      <a:pt x="61403" y="217223"/>
                    </a:lnTo>
                    <a:lnTo>
                      <a:pt x="0" y="217223"/>
                    </a:lnTo>
                    <a:lnTo>
                      <a:pt x="0" y="196676"/>
                    </a:lnTo>
                    <a:lnTo>
                      <a:pt x="61403" y="196676"/>
                    </a:lnTo>
                    <a:lnTo>
                      <a:pt x="61403" y="174063"/>
                    </a:lnTo>
                    <a:lnTo>
                      <a:pt x="0" y="174063"/>
                    </a:lnTo>
                    <a:lnTo>
                      <a:pt x="0" y="153677"/>
                    </a:lnTo>
                    <a:lnTo>
                      <a:pt x="61403" y="153677"/>
                    </a:lnTo>
                    <a:lnTo>
                      <a:pt x="61403" y="131231"/>
                    </a:lnTo>
                    <a:lnTo>
                      <a:pt x="0" y="131231"/>
                    </a:lnTo>
                    <a:lnTo>
                      <a:pt x="0" y="110678"/>
                    </a:lnTo>
                    <a:lnTo>
                      <a:pt x="61403" y="110678"/>
                    </a:lnTo>
                    <a:lnTo>
                      <a:pt x="61403" y="88232"/>
                    </a:lnTo>
                    <a:lnTo>
                      <a:pt x="0" y="88232"/>
                    </a:lnTo>
                    <a:lnTo>
                      <a:pt x="0" y="67678"/>
                    </a:lnTo>
                    <a:lnTo>
                      <a:pt x="61403" y="67678"/>
                    </a:lnTo>
                    <a:lnTo>
                      <a:pt x="61403" y="46715"/>
                    </a:lnTo>
                    <a:lnTo>
                      <a:pt x="65529" y="46715"/>
                    </a:lnTo>
                    <a:cubicBezTo>
                      <a:pt x="151944" y="46715"/>
                      <a:pt x="178767" y="15272"/>
                      <a:pt x="184869" y="5448"/>
                    </a:cubicBezTo>
                    <a:lnTo>
                      <a:pt x="188418" y="0"/>
                    </a:lnTo>
                    <a:lnTo>
                      <a:pt x="191889" y="5448"/>
                    </a:lnTo>
                    <a:cubicBezTo>
                      <a:pt x="201624" y="20803"/>
                      <a:pt x="230179" y="46715"/>
                      <a:pt x="311230" y="46715"/>
                    </a:cubicBezTo>
                    <a:lnTo>
                      <a:pt x="315356" y="46715"/>
                    </a:lnTo>
                    <a:lnTo>
                      <a:pt x="315356" y="67678"/>
                    </a:lnTo>
                    <a:lnTo>
                      <a:pt x="376758" y="67678"/>
                    </a:lnTo>
                    <a:lnTo>
                      <a:pt x="376758" y="88232"/>
                    </a:lnTo>
                    <a:lnTo>
                      <a:pt x="315356" y="88232"/>
                    </a:lnTo>
                    <a:lnTo>
                      <a:pt x="315356" y="110678"/>
                    </a:lnTo>
                    <a:lnTo>
                      <a:pt x="376758" y="110678"/>
                    </a:lnTo>
                    <a:lnTo>
                      <a:pt x="376758" y="131231"/>
                    </a:lnTo>
                    <a:lnTo>
                      <a:pt x="315356" y="131231"/>
                    </a:lnTo>
                    <a:lnTo>
                      <a:pt x="315356" y="153677"/>
                    </a:lnTo>
                    <a:lnTo>
                      <a:pt x="376758" y="153677"/>
                    </a:lnTo>
                    <a:lnTo>
                      <a:pt x="376758" y="174063"/>
                    </a:lnTo>
                    <a:lnTo>
                      <a:pt x="315356" y="174063"/>
                    </a:lnTo>
                    <a:lnTo>
                      <a:pt x="315356" y="196509"/>
                    </a:lnTo>
                    <a:lnTo>
                      <a:pt x="376758" y="196509"/>
                    </a:lnTo>
                    <a:lnTo>
                      <a:pt x="376758" y="217062"/>
                    </a:lnTo>
                    <a:lnTo>
                      <a:pt x="315356" y="217062"/>
                    </a:lnTo>
                    <a:lnTo>
                      <a:pt x="315356" y="222587"/>
                    </a:lnTo>
                    <a:cubicBezTo>
                      <a:pt x="315356" y="282919"/>
                      <a:pt x="195271" y="339124"/>
                      <a:pt x="190157" y="341517"/>
                    </a:cubicBezTo>
                    <a:lnTo>
                      <a:pt x="188418" y="342345"/>
                    </a:lnTo>
                    <a:lnTo>
                      <a:pt x="186685" y="341684"/>
                    </a:lnTo>
                    <a:close/>
                  </a:path>
                </a:pathLst>
              </a:custGeom>
              <a:solidFill>
                <a:srgbClr val="FFFFFF"/>
              </a:solidFill>
              <a:ln w="6417" cap="flat">
                <a:noFill/>
                <a:prstDash val="solid"/>
                <a:miter/>
              </a:ln>
            </p:spPr>
            <p:txBody>
              <a:bodyPr rtlCol="0" anchor="ctr"/>
              <a:lstStyle/>
              <a:p>
                <a:endParaRPr lang="en-US" sz="810"/>
              </a:p>
            </p:txBody>
          </p:sp>
          <p:sp>
            <p:nvSpPr>
              <p:cNvPr id="971" name="Freeform: Shape 970">
                <a:extLst>
                  <a:ext uri="{FF2B5EF4-FFF2-40B4-BE49-F238E27FC236}">
                    <a16:creationId xmlns:a16="http://schemas.microsoft.com/office/drawing/2014/main" id="{2E3F4A76-9F2A-57A0-6FEA-24A92127F4AE}"/>
                  </a:ext>
                </a:extLst>
              </p:cNvPr>
              <p:cNvSpPr/>
              <p:nvPr/>
            </p:nvSpPr>
            <p:spPr>
              <a:xfrm>
                <a:off x="2397378" y="3907590"/>
                <a:ext cx="385010" cy="354305"/>
              </a:xfrm>
              <a:custGeom>
                <a:avLst/>
                <a:gdLst>
                  <a:gd name="connsiteX0" fmla="*/ 192544 w 385010"/>
                  <a:gd name="connsiteY0" fmla="*/ 15349 h 354305"/>
                  <a:gd name="connsiteX1" fmla="*/ 315356 w 385010"/>
                  <a:gd name="connsiteY1" fmla="*/ 58348 h 354305"/>
                  <a:gd name="connsiteX2" fmla="*/ 315356 w 385010"/>
                  <a:gd name="connsiteY2" fmla="*/ 79312 h 354305"/>
                  <a:gd name="connsiteX3" fmla="*/ 376758 w 385010"/>
                  <a:gd name="connsiteY3" fmla="*/ 79312 h 354305"/>
                  <a:gd name="connsiteX4" fmla="*/ 376758 w 385010"/>
                  <a:gd name="connsiteY4" fmla="*/ 91613 h 354305"/>
                  <a:gd name="connsiteX5" fmla="*/ 315356 w 385010"/>
                  <a:gd name="connsiteY5" fmla="*/ 91613 h 354305"/>
                  <a:gd name="connsiteX6" fmla="*/ 315356 w 385010"/>
                  <a:gd name="connsiteY6" fmla="*/ 122311 h 354305"/>
                  <a:gd name="connsiteX7" fmla="*/ 376758 w 385010"/>
                  <a:gd name="connsiteY7" fmla="*/ 122311 h 354305"/>
                  <a:gd name="connsiteX8" fmla="*/ 376758 w 385010"/>
                  <a:gd name="connsiteY8" fmla="*/ 134606 h 354305"/>
                  <a:gd name="connsiteX9" fmla="*/ 315356 w 385010"/>
                  <a:gd name="connsiteY9" fmla="*/ 134606 h 354305"/>
                  <a:gd name="connsiteX10" fmla="*/ 315356 w 385010"/>
                  <a:gd name="connsiteY10" fmla="*/ 165060 h 354305"/>
                  <a:gd name="connsiteX11" fmla="*/ 376758 w 385010"/>
                  <a:gd name="connsiteY11" fmla="*/ 165060 h 354305"/>
                  <a:gd name="connsiteX12" fmla="*/ 376758 w 385010"/>
                  <a:gd name="connsiteY12" fmla="*/ 177361 h 354305"/>
                  <a:gd name="connsiteX13" fmla="*/ 315356 w 385010"/>
                  <a:gd name="connsiteY13" fmla="*/ 177361 h 354305"/>
                  <a:gd name="connsiteX14" fmla="*/ 315356 w 385010"/>
                  <a:gd name="connsiteY14" fmla="*/ 208060 h 354305"/>
                  <a:gd name="connsiteX15" fmla="*/ 376758 w 385010"/>
                  <a:gd name="connsiteY15" fmla="*/ 208060 h 354305"/>
                  <a:gd name="connsiteX16" fmla="*/ 376758 w 385010"/>
                  <a:gd name="connsiteY16" fmla="*/ 220361 h 354305"/>
                  <a:gd name="connsiteX17" fmla="*/ 315356 w 385010"/>
                  <a:gd name="connsiteY17" fmla="*/ 220361 h 354305"/>
                  <a:gd name="connsiteX18" fmla="*/ 315356 w 385010"/>
                  <a:gd name="connsiteY18" fmla="*/ 230262 h 354305"/>
                  <a:gd name="connsiteX19" fmla="*/ 192544 w 385010"/>
                  <a:gd name="connsiteY19" fmla="*/ 345810 h 354305"/>
                  <a:gd name="connsiteX20" fmla="*/ 69655 w 385010"/>
                  <a:gd name="connsiteY20" fmla="*/ 230262 h 354305"/>
                  <a:gd name="connsiteX21" fmla="*/ 69655 w 385010"/>
                  <a:gd name="connsiteY21" fmla="*/ 220605 h 354305"/>
                  <a:gd name="connsiteX22" fmla="*/ 8252 w 385010"/>
                  <a:gd name="connsiteY22" fmla="*/ 220605 h 354305"/>
                  <a:gd name="connsiteX23" fmla="*/ 8252 w 385010"/>
                  <a:gd name="connsiteY23" fmla="*/ 208310 h 354305"/>
                  <a:gd name="connsiteX24" fmla="*/ 69655 w 385010"/>
                  <a:gd name="connsiteY24" fmla="*/ 208310 h 354305"/>
                  <a:gd name="connsiteX25" fmla="*/ 69655 w 385010"/>
                  <a:gd name="connsiteY25" fmla="*/ 177605 h 354305"/>
                  <a:gd name="connsiteX26" fmla="*/ 8252 w 385010"/>
                  <a:gd name="connsiteY26" fmla="*/ 177605 h 354305"/>
                  <a:gd name="connsiteX27" fmla="*/ 8252 w 385010"/>
                  <a:gd name="connsiteY27" fmla="*/ 165060 h 354305"/>
                  <a:gd name="connsiteX28" fmla="*/ 69655 w 385010"/>
                  <a:gd name="connsiteY28" fmla="*/ 165060 h 354305"/>
                  <a:gd name="connsiteX29" fmla="*/ 69655 w 385010"/>
                  <a:gd name="connsiteY29" fmla="*/ 134606 h 354305"/>
                  <a:gd name="connsiteX30" fmla="*/ 8252 w 385010"/>
                  <a:gd name="connsiteY30" fmla="*/ 134606 h 354305"/>
                  <a:gd name="connsiteX31" fmla="*/ 8252 w 385010"/>
                  <a:gd name="connsiteY31" fmla="*/ 122311 h 354305"/>
                  <a:gd name="connsiteX32" fmla="*/ 69655 w 385010"/>
                  <a:gd name="connsiteY32" fmla="*/ 122311 h 354305"/>
                  <a:gd name="connsiteX33" fmla="*/ 69655 w 385010"/>
                  <a:gd name="connsiteY33" fmla="*/ 91613 h 354305"/>
                  <a:gd name="connsiteX34" fmla="*/ 8252 w 385010"/>
                  <a:gd name="connsiteY34" fmla="*/ 91613 h 354305"/>
                  <a:gd name="connsiteX35" fmla="*/ 8252 w 385010"/>
                  <a:gd name="connsiteY35" fmla="*/ 79312 h 354305"/>
                  <a:gd name="connsiteX36" fmla="*/ 69655 w 385010"/>
                  <a:gd name="connsiteY36" fmla="*/ 79312 h 354305"/>
                  <a:gd name="connsiteX37" fmla="*/ 69655 w 385010"/>
                  <a:gd name="connsiteY37" fmla="*/ 58348 h 354305"/>
                  <a:gd name="connsiteX38" fmla="*/ 192544 w 385010"/>
                  <a:gd name="connsiteY38" fmla="*/ 15349 h 354305"/>
                  <a:gd name="connsiteX39" fmla="*/ 192544 w 385010"/>
                  <a:gd name="connsiteY39" fmla="*/ 0 h 354305"/>
                  <a:gd name="connsiteX40" fmla="*/ 185530 w 385010"/>
                  <a:gd name="connsiteY40" fmla="*/ 10896 h 354305"/>
                  <a:gd name="connsiteX41" fmla="*/ 69989 w 385010"/>
                  <a:gd name="connsiteY41" fmla="*/ 50096 h 354305"/>
                  <a:gd name="connsiteX42" fmla="*/ 61736 w 385010"/>
                  <a:gd name="connsiteY42" fmla="*/ 50096 h 354305"/>
                  <a:gd name="connsiteX43" fmla="*/ 61736 w 385010"/>
                  <a:gd name="connsiteY43" fmla="*/ 71060 h 354305"/>
                  <a:gd name="connsiteX44" fmla="*/ 0 w 385010"/>
                  <a:gd name="connsiteY44" fmla="*/ 71060 h 354305"/>
                  <a:gd name="connsiteX45" fmla="*/ 0 w 385010"/>
                  <a:gd name="connsiteY45" fmla="*/ 99865 h 354305"/>
                  <a:gd name="connsiteX46" fmla="*/ 61403 w 385010"/>
                  <a:gd name="connsiteY46" fmla="*/ 99865 h 354305"/>
                  <a:gd name="connsiteX47" fmla="*/ 61403 w 385010"/>
                  <a:gd name="connsiteY47" fmla="*/ 114059 h 354305"/>
                  <a:gd name="connsiteX48" fmla="*/ 0 w 385010"/>
                  <a:gd name="connsiteY48" fmla="*/ 114059 h 354305"/>
                  <a:gd name="connsiteX49" fmla="*/ 0 w 385010"/>
                  <a:gd name="connsiteY49" fmla="*/ 142864 h 354305"/>
                  <a:gd name="connsiteX50" fmla="*/ 61403 w 385010"/>
                  <a:gd name="connsiteY50" fmla="*/ 142864 h 354305"/>
                  <a:gd name="connsiteX51" fmla="*/ 61403 w 385010"/>
                  <a:gd name="connsiteY51" fmla="*/ 156808 h 354305"/>
                  <a:gd name="connsiteX52" fmla="*/ 0 w 385010"/>
                  <a:gd name="connsiteY52" fmla="*/ 156808 h 354305"/>
                  <a:gd name="connsiteX53" fmla="*/ 0 w 385010"/>
                  <a:gd name="connsiteY53" fmla="*/ 185614 h 354305"/>
                  <a:gd name="connsiteX54" fmla="*/ 61403 w 385010"/>
                  <a:gd name="connsiteY54" fmla="*/ 185614 h 354305"/>
                  <a:gd name="connsiteX55" fmla="*/ 61403 w 385010"/>
                  <a:gd name="connsiteY55" fmla="*/ 199807 h 354305"/>
                  <a:gd name="connsiteX56" fmla="*/ 0 w 385010"/>
                  <a:gd name="connsiteY56" fmla="*/ 199807 h 354305"/>
                  <a:gd name="connsiteX57" fmla="*/ 0 w 385010"/>
                  <a:gd name="connsiteY57" fmla="*/ 228613 h 354305"/>
                  <a:gd name="connsiteX58" fmla="*/ 61403 w 385010"/>
                  <a:gd name="connsiteY58" fmla="*/ 228613 h 354305"/>
                  <a:gd name="connsiteX59" fmla="*/ 61403 w 385010"/>
                  <a:gd name="connsiteY59" fmla="*/ 230018 h 354305"/>
                  <a:gd name="connsiteX60" fmla="*/ 189079 w 385010"/>
                  <a:gd name="connsiteY60" fmla="*/ 352740 h 354305"/>
                  <a:gd name="connsiteX61" fmla="*/ 192544 w 385010"/>
                  <a:gd name="connsiteY61" fmla="*/ 354306 h 354305"/>
                  <a:gd name="connsiteX62" fmla="*/ 196015 w 385010"/>
                  <a:gd name="connsiteY62" fmla="*/ 352740 h 354305"/>
                  <a:gd name="connsiteX63" fmla="*/ 323608 w 385010"/>
                  <a:gd name="connsiteY63" fmla="*/ 230018 h 354305"/>
                  <a:gd name="connsiteX64" fmla="*/ 323608 w 385010"/>
                  <a:gd name="connsiteY64" fmla="*/ 228613 h 354305"/>
                  <a:gd name="connsiteX65" fmla="*/ 385011 w 385010"/>
                  <a:gd name="connsiteY65" fmla="*/ 228613 h 354305"/>
                  <a:gd name="connsiteX66" fmla="*/ 385011 w 385010"/>
                  <a:gd name="connsiteY66" fmla="*/ 200058 h 354305"/>
                  <a:gd name="connsiteX67" fmla="*/ 323608 w 385010"/>
                  <a:gd name="connsiteY67" fmla="*/ 200058 h 354305"/>
                  <a:gd name="connsiteX68" fmla="*/ 323608 w 385010"/>
                  <a:gd name="connsiteY68" fmla="*/ 185864 h 354305"/>
                  <a:gd name="connsiteX69" fmla="*/ 385011 w 385010"/>
                  <a:gd name="connsiteY69" fmla="*/ 185864 h 354305"/>
                  <a:gd name="connsiteX70" fmla="*/ 385011 w 385010"/>
                  <a:gd name="connsiteY70" fmla="*/ 156808 h 354305"/>
                  <a:gd name="connsiteX71" fmla="*/ 323608 w 385010"/>
                  <a:gd name="connsiteY71" fmla="*/ 156808 h 354305"/>
                  <a:gd name="connsiteX72" fmla="*/ 323608 w 385010"/>
                  <a:gd name="connsiteY72" fmla="*/ 142864 h 354305"/>
                  <a:gd name="connsiteX73" fmla="*/ 385011 w 385010"/>
                  <a:gd name="connsiteY73" fmla="*/ 142864 h 354305"/>
                  <a:gd name="connsiteX74" fmla="*/ 385011 w 385010"/>
                  <a:gd name="connsiteY74" fmla="*/ 114059 h 354305"/>
                  <a:gd name="connsiteX75" fmla="*/ 323608 w 385010"/>
                  <a:gd name="connsiteY75" fmla="*/ 114059 h 354305"/>
                  <a:gd name="connsiteX76" fmla="*/ 323608 w 385010"/>
                  <a:gd name="connsiteY76" fmla="*/ 99865 h 354305"/>
                  <a:gd name="connsiteX77" fmla="*/ 385011 w 385010"/>
                  <a:gd name="connsiteY77" fmla="*/ 99865 h 354305"/>
                  <a:gd name="connsiteX78" fmla="*/ 385011 w 385010"/>
                  <a:gd name="connsiteY78" fmla="*/ 71060 h 354305"/>
                  <a:gd name="connsiteX79" fmla="*/ 323608 w 385010"/>
                  <a:gd name="connsiteY79" fmla="*/ 71060 h 354305"/>
                  <a:gd name="connsiteX80" fmla="*/ 323608 w 385010"/>
                  <a:gd name="connsiteY80" fmla="*/ 50096 h 354305"/>
                  <a:gd name="connsiteX81" fmla="*/ 315356 w 385010"/>
                  <a:gd name="connsiteY81" fmla="*/ 50096 h 354305"/>
                  <a:gd name="connsiteX82" fmla="*/ 199808 w 385010"/>
                  <a:gd name="connsiteY82" fmla="*/ 10896 h 354305"/>
                  <a:gd name="connsiteX83" fmla="*/ 192544 w 385010"/>
                  <a:gd name="connsiteY83" fmla="*/ 0 h 354305"/>
                  <a:gd name="connsiteX84" fmla="*/ 192544 w 385010"/>
                  <a:gd name="connsiteY84" fmla="*/ 0 h 35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5010" h="354305">
                    <a:moveTo>
                      <a:pt x="192544" y="15349"/>
                    </a:moveTo>
                    <a:cubicBezTo>
                      <a:pt x="200225" y="27316"/>
                      <a:pt x="226303" y="58348"/>
                      <a:pt x="315356" y="58348"/>
                    </a:cubicBezTo>
                    <a:lnTo>
                      <a:pt x="315356" y="79312"/>
                    </a:lnTo>
                    <a:lnTo>
                      <a:pt x="376758" y="79312"/>
                    </a:lnTo>
                    <a:lnTo>
                      <a:pt x="376758" y="91613"/>
                    </a:lnTo>
                    <a:lnTo>
                      <a:pt x="315356" y="91613"/>
                    </a:lnTo>
                    <a:lnTo>
                      <a:pt x="315356" y="122311"/>
                    </a:lnTo>
                    <a:lnTo>
                      <a:pt x="376758" y="122311"/>
                    </a:lnTo>
                    <a:lnTo>
                      <a:pt x="376758" y="134606"/>
                    </a:lnTo>
                    <a:lnTo>
                      <a:pt x="315356" y="134606"/>
                    </a:lnTo>
                    <a:lnTo>
                      <a:pt x="315356" y="165060"/>
                    </a:lnTo>
                    <a:lnTo>
                      <a:pt x="376758" y="165060"/>
                    </a:lnTo>
                    <a:lnTo>
                      <a:pt x="376758" y="177361"/>
                    </a:lnTo>
                    <a:lnTo>
                      <a:pt x="315356" y="177361"/>
                    </a:lnTo>
                    <a:lnTo>
                      <a:pt x="315356" y="208060"/>
                    </a:lnTo>
                    <a:lnTo>
                      <a:pt x="376758" y="208060"/>
                    </a:lnTo>
                    <a:lnTo>
                      <a:pt x="376758" y="220361"/>
                    </a:lnTo>
                    <a:lnTo>
                      <a:pt x="315356" y="220361"/>
                    </a:lnTo>
                    <a:lnTo>
                      <a:pt x="315356" y="230262"/>
                    </a:lnTo>
                    <a:cubicBezTo>
                      <a:pt x="315356" y="288610"/>
                      <a:pt x="192544" y="345810"/>
                      <a:pt x="192544" y="345810"/>
                    </a:cubicBezTo>
                    <a:cubicBezTo>
                      <a:pt x="192544" y="345810"/>
                      <a:pt x="69655" y="288861"/>
                      <a:pt x="69655" y="230262"/>
                    </a:cubicBezTo>
                    <a:lnTo>
                      <a:pt x="69655" y="220605"/>
                    </a:lnTo>
                    <a:lnTo>
                      <a:pt x="8252" y="220605"/>
                    </a:lnTo>
                    <a:lnTo>
                      <a:pt x="8252" y="208310"/>
                    </a:lnTo>
                    <a:lnTo>
                      <a:pt x="69655" y="208310"/>
                    </a:lnTo>
                    <a:lnTo>
                      <a:pt x="69655" y="177605"/>
                    </a:lnTo>
                    <a:lnTo>
                      <a:pt x="8252" y="177605"/>
                    </a:lnTo>
                    <a:lnTo>
                      <a:pt x="8252" y="165060"/>
                    </a:lnTo>
                    <a:lnTo>
                      <a:pt x="69655" y="165060"/>
                    </a:lnTo>
                    <a:lnTo>
                      <a:pt x="69655" y="134606"/>
                    </a:lnTo>
                    <a:lnTo>
                      <a:pt x="8252" y="134606"/>
                    </a:lnTo>
                    <a:lnTo>
                      <a:pt x="8252" y="122311"/>
                    </a:lnTo>
                    <a:lnTo>
                      <a:pt x="69655" y="122311"/>
                    </a:lnTo>
                    <a:lnTo>
                      <a:pt x="69655" y="91613"/>
                    </a:lnTo>
                    <a:lnTo>
                      <a:pt x="8252" y="91613"/>
                    </a:lnTo>
                    <a:lnTo>
                      <a:pt x="8252" y="79312"/>
                    </a:lnTo>
                    <a:lnTo>
                      <a:pt x="69655" y="79312"/>
                    </a:lnTo>
                    <a:lnTo>
                      <a:pt x="69655" y="58348"/>
                    </a:lnTo>
                    <a:cubicBezTo>
                      <a:pt x="155653" y="58348"/>
                      <a:pt x="185203" y="27316"/>
                      <a:pt x="192544" y="15349"/>
                    </a:cubicBezTo>
                    <a:close/>
                    <a:moveTo>
                      <a:pt x="192544" y="0"/>
                    </a:moveTo>
                    <a:lnTo>
                      <a:pt x="185530" y="10896"/>
                    </a:lnTo>
                    <a:cubicBezTo>
                      <a:pt x="179672" y="20053"/>
                      <a:pt x="154004" y="50096"/>
                      <a:pt x="69989" y="50096"/>
                    </a:cubicBezTo>
                    <a:lnTo>
                      <a:pt x="61736" y="50096"/>
                    </a:lnTo>
                    <a:lnTo>
                      <a:pt x="61736" y="71060"/>
                    </a:lnTo>
                    <a:lnTo>
                      <a:pt x="0" y="71060"/>
                    </a:lnTo>
                    <a:lnTo>
                      <a:pt x="0" y="99865"/>
                    </a:lnTo>
                    <a:lnTo>
                      <a:pt x="61403" y="99865"/>
                    </a:lnTo>
                    <a:lnTo>
                      <a:pt x="61403" y="114059"/>
                    </a:lnTo>
                    <a:lnTo>
                      <a:pt x="0" y="114059"/>
                    </a:lnTo>
                    <a:lnTo>
                      <a:pt x="0" y="142864"/>
                    </a:lnTo>
                    <a:lnTo>
                      <a:pt x="61403" y="142864"/>
                    </a:lnTo>
                    <a:lnTo>
                      <a:pt x="61403" y="156808"/>
                    </a:lnTo>
                    <a:lnTo>
                      <a:pt x="0" y="156808"/>
                    </a:lnTo>
                    <a:lnTo>
                      <a:pt x="0" y="185614"/>
                    </a:lnTo>
                    <a:lnTo>
                      <a:pt x="61403" y="185614"/>
                    </a:lnTo>
                    <a:lnTo>
                      <a:pt x="61403" y="199807"/>
                    </a:lnTo>
                    <a:lnTo>
                      <a:pt x="0" y="199807"/>
                    </a:lnTo>
                    <a:lnTo>
                      <a:pt x="0" y="228613"/>
                    </a:lnTo>
                    <a:lnTo>
                      <a:pt x="61403" y="228613"/>
                    </a:lnTo>
                    <a:lnTo>
                      <a:pt x="61403" y="230018"/>
                    </a:lnTo>
                    <a:cubicBezTo>
                      <a:pt x="61403" y="292987"/>
                      <a:pt x="183798" y="350263"/>
                      <a:pt x="189079" y="352740"/>
                    </a:cubicBezTo>
                    <a:lnTo>
                      <a:pt x="192544" y="354306"/>
                    </a:lnTo>
                    <a:lnTo>
                      <a:pt x="196015" y="352740"/>
                    </a:lnTo>
                    <a:cubicBezTo>
                      <a:pt x="201213" y="350263"/>
                      <a:pt x="323608" y="292987"/>
                      <a:pt x="323608" y="230018"/>
                    </a:cubicBezTo>
                    <a:lnTo>
                      <a:pt x="323608" y="228613"/>
                    </a:lnTo>
                    <a:lnTo>
                      <a:pt x="385011" y="228613"/>
                    </a:lnTo>
                    <a:lnTo>
                      <a:pt x="385011" y="200058"/>
                    </a:lnTo>
                    <a:lnTo>
                      <a:pt x="323608" y="200058"/>
                    </a:lnTo>
                    <a:lnTo>
                      <a:pt x="323608" y="185864"/>
                    </a:lnTo>
                    <a:lnTo>
                      <a:pt x="385011" y="185864"/>
                    </a:lnTo>
                    <a:lnTo>
                      <a:pt x="385011" y="156808"/>
                    </a:lnTo>
                    <a:lnTo>
                      <a:pt x="323608" y="156808"/>
                    </a:lnTo>
                    <a:lnTo>
                      <a:pt x="323608" y="142864"/>
                    </a:lnTo>
                    <a:lnTo>
                      <a:pt x="385011" y="142864"/>
                    </a:lnTo>
                    <a:lnTo>
                      <a:pt x="385011" y="114059"/>
                    </a:lnTo>
                    <a:lnTo>
                      <a:pt x="323608" y="114059"/>
                    </a:lnTo>
                    <a:lnTo>
                      <a:pt x="323608" y="99865"/>
                    </a:lnTo>
                    <a:lnTo>
                      <a:pt x="385011" y="99865"/>
                    </a:lnTo>
                    <a:lnTo>
                      <a:pt x="385011" y="71060"/>
                    </a:lnTo>
                    <a:lnTo>
                      <a:pt x="323608" y="71060"/>
                    </a:lnTo>
                    <a:lnTo>
                      <a:pt x="323608" y="50096"/>
                    </a:lnTo>
                    <a:lnTo>
                      <a:pt x="315356" y="50096"/>
                    </a:lnTo>
                    <a:cubicBezTo>
                      <a:pt x="236287" y="50096"/>
                      <a:pt x="208804" y="25340"/>
                      <a:pt x="199808" y="10896"/>
                    </a:cubicBezTo>
                    <a:lnTo>
                      <a:pt x="192544" y="0"/>
                    </a:lnTo>
                    <a:lnTo>
                      <a:pt x="192544" y="0"/>
                    </a:lnTo>
                    <a:close/>
                  </a:path>
                </a:pathLst>
              </a:custGeom>
              <a:solidFill>
                <a:srgbClr val="FFFFFF"/>
              </a:solidFill>
              <a:ln w="6417" cap="flat">
                <a:noFill/>
                <a:prstDash val="solid"/>
                <a:miter/>
              </a:ln>
            </p:spPr>
            <p:txBody>
              <a:bodyPr rtlCol="0" anchor="ctr"/>
              <a:lstStyle/>
              <a:p>
                <a:endParaRPr lang="en-US" sz="810"/>
              </a:p>
            </p:txBody>
          </p:sp>
          <p:sp>
            <p:nvSpPr>
              <p:cNvPr id="972" name="Freeform: Shape 971">
                <a:extLst>
                  <a:ext uri="{FF2B5EF4-FFF2-40B4-BE49-F238E27FC236}">
                    <a16:creationId xmlns:a16="http://schemas.microsoft.com/office/drawing/2014/main" id="{8386A14E-1229-D327-97F9-4D6D43DB5648}"/>
                  </a:ext>
                </a:extLst>
              </p:cNvPr>
              <p:cNvSpPr/>
              <p:nvPr/>
            </p:nvSpPr>
            <p:spPr>
              <a:xfrm>
                <a:off x="2405630" y="3986902"/>
                <a:ext cx="52245" cy="12294"/>
              </a:xfrm>
              <a:custGeom>
                <a:avLst/>
                <a:gdLst>
                  <a:gd name="connsiteX0" fmla="*/ 52246 w 52245"/>
                  <a:gd name="connsiteY0" fmla="*/ 0 h 12294"/>
                  <a:gd name="connsiteX1" fmla="*/ 0 w 52245"/>
                  <a:gd name="connsiteY1" fmla="*/ 0 h 12294"/>
                  <a:gd name="connsiteX2" fmla="*/ 0 w 52245"/>
                  <a:gd name="connsiteY2" fmla="*/ 12295 h 12294"/>
                  <a:gd name="connsiteX3" fmla="*/ 52246 w 52245"/>
                  <a:gd name="connsiteY3" fmla="*/ 12295 h 12294"/>
                  <a:gd name="connsiteX4" fmla="*/ 52246 w 52245"/>
                  <a:gd name="connsiteY4" fmla="*/ 0 h 12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45" h="12294">
                    <a:moveTo>
                      <a:pt x="52246" y="0"/>
                    </a:moveTo>
                    <a:lnTo>
                      <a:pt x="0" y="0"/>
                    </a:lnTo>
                    <a:lnTo>
                      <a:pt x="0" y="12295"/>
                    </a:lnTo>
                    <a:lnTo>
                      <a:pt x="52246" y="12295"/>
                    </a:lnTo>
                    <a:lnTo>
                      <a:pt x="52246" y="0"/>
                    </a:lnTo>
                    <a:close/>
                  </a:path>
                </a:pathLst>
              </a:custGeom>
              <a:solidFill>
                <a:srgbClr val="2C5967"/>
              </a:solidFill>
              <a:ln w="6417" cap="flat">
                <a:noFill/>
                <a:prstDash val="solid"/>
                <a:miter/>
              </a:ln>
            </p:spPr>
            <p:txBody>
              <a:bodyPr rtlCol="0" anchor="ctr"/>
              <a:lstStyle/>
              <a:p>
                <a:endParaRPr lang="en-US" sz="810"/>
              </a:p>
            </p:txBody>
          </p:sp>
          <p:sp>
            <p:nvSpPr>
              <p:cNvPr id="973" name="Freeform: Shape 972">
                <a:extLst>
                  <a:ext uri="{FF2B5EF4-FFF2-40B4-BE49-F238E27FC236}">
                    <a16:creationId xmlns:a16="http://schemas.microsoft.com/office/drawing/2014/main" id="{49C445AA-7F43-9810-1A62-8F6ADC0621B5}"/>
                  </a:ext>
                </a:extLst>
              </p:cNvPr>
              <p:cNvSpPr/>
              <p:nvPr/>
            </p:nvSpPr>
            <p:spPr>
              <a:xfrm>
                <a:off x="2721974" y="3986902"/>
                <a:ext cx="52245" cy="12294"/>
              </a:xfrm>
              <a:custGeom>
                <a:avLst/>
                <a:gdLst>
                  <a:gd name="connsiteX0" fmla="*/ 52246 w 52245"/>
                  <a:gd name="connsiteY0" fmla="*/ 0 h 12294"/>
                  <a:gd name="connsiteX1" fmla="*/ 0 w 52245"/>
                  <a:gd name="connsiteY1" fmla="*/ 0 h 12294"/>
                  <a:gd name="connsiteX2" fmla="*/ 0 w 52245"/>
                  <a:gd name="connsiteY2" fmla="*/ 12295 h 12294"/>
                  <a:gd name="connsiteX3" fmla="*/ 52246 w 52245"/>
                  <a:gd name="connsiteY3" fmla="*/ 12295 h 12294"/>
                  <a:gd name="connsiteX4" fmla="*/ 52246 w 52245"/>
                  <a:gd name="connsiteY4" fmla="*/ 0 h 12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45" h="12294">
                    <a:moveTo>
                      <a:pt x="52246" y="0"/>
                    </a:moveTo>
                    <a:lnTo>
                      <a:pt x="0" y="0"/>
                    </a:lnTo>
                    <a:lnTo>
                      <a:pt x="0" y="12295"/>
                    </a:lnTo>
                    <a:lnTo>
                      <a:pt x="52246" y="12295"/>
                    </a:lnTo>
                    <a:lnTo>
                      <a:pt x="52246" y="0"/>
                    </a:lnTo>
                    <a:close/>
                  </a:path>
                </a:pathLst>
              </a:custGeom>
              <a:solidFill>
                <a:srgbClr val="2C5967"/>
              </a:solidFill>
              <a:ln w="6417" cap="flat">
                <a:noFill/>
                <a:prstDash val="solid"/>
                <a:miter/>
              </a:ln>
            </p:spPr>
            <p:txBody>
              <a:bodyPr rtlCol="0" anchor="ctr"/>
              <a:lstStyle/>
              <a:p>
                <a:endParaRPr lang="en-US" sz="810"/>
              </a:p>
            </p:txBody>
          </p:sp>
          <p:sp>
            <p:nvSpPr>
              <p:cNvPr id="974" name="Freeform: Shape 973">
                <a:extLst>
                  <a:ext uri="{FF2B5EF4-FFF2-40B4-BE49-F238E27FC236}">
                    <a16:creationId xmlns:a16="http://schemas.microsoft.com/office/drawing/2014/main" id="{F4615CCD-AD83-E114-F85D-A27EE7ACD456}"/>
                  </a:ext>
                </a:extLst>
              </p:cNvPr>
              <p:cNvSpPr/>
              <p:nvPr/>
            </p:nvSpPr>
            <p:spPr>
              <a:xfrm>
                <a:off x="2721974" y="4029901"/>
                <a:ext cx="52245" cy="12294"/>
              </a:xfrm>
              <a:custGeom>
                <a:avLst/>
                <a:gdLst>
                  <a:gd name="connsiteX0" fmla="*/ 52246 w 52245"/>
                  <a:gd name="connsiteY0" fmla="*/ 0 h 12294"/>
                  <a:gd name="connsiteX1" fmla="*/ 0 w 52245"/>
                  <a:gd name="connsiteY1" fmla="*/ 0 h 12294"/>
                  <a:gd name="connsiteX2" fmla="*/ 0 w 52245"/>
                  <a:gd name="connsiteY2" fmla="*/ 12295 h 12294"/>
                  <a:gd name="connsiteX3" fmla="*/ 52246 w 52245"/>
                  <a:gd name="connsiteY3" fmla="*/ 12295 h 12294"/>
                  <a:gd name="connsiteX4" fmla="*/ 52246 w 52245"/>
                  <a:gd name="connsiteY4" fmla="*/ 0 h 12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45" h="12294">
                    <a:moveTo>
                      <a:pt x="52246" y="0"/>
                    </a:moveTo>
                    <a:lnTo>
                      <a:pt x="0" y="0"/>
                    </a:lnTo>
                    <a:lnTo>
                      <a:pt x="0" y="12295"/>
                    </a:lnTo>
                    <a:lnTo>
                      <a:pt x="52246" y="12295"/>
                    </a:lnTo>
                    <a:lnTo>
                      <a:pt x="52246" y="0"/>
                    </a:lnTo>
                    <a:close/>
                  </a:path>
                </a:pathLst>
              </a:custGeom>
              <a:solidFill>
                <a:srgbClr val="2C5967"/>
              </a:solidFill>
              <a:ln w="6417" cap="flat">
                <a:noFill/>
                <a:prstDash val="solid"/>
                <a:miter/>
              </a:ln>
            </p:spPr>
            <p:txBody>
              <a:bodyPr rtlCol="0" anchor="ctr"/>
              <a:lstStyle/>
              <a:p>
                <a:endParaRPr lang="en-US" sz="810"/>
              </a:p>
            </p:txBody>
          </p:sp>
          <p:sp>
            <p:nvSpPr>
              <p:cNvPr id="975" name="Freeform: Shape 974">
                <a:extLst>
                  <a:ext uri="{FF2B5EF4-FFF2-40B4-BE49-F238E27FC236}">
                    <a16:creationId xmlns:a16="http://schemas.microsoft.com/office/drawing/2014/main" id="{B79E22CA-7B38-9F02-9F86-D8FF0AC42B4B}"/>
                  </a:ext>
                </a:extLst>
              </p:cNvPr>
              <p:cNvSpPr/>
              <p:nvPr/>
            </p:nvSpPr>
            <p:spPr>
              <a:xfrm>
                <a:off x="2405630" y="4029901"/>
                <a:ext cx="52245" cy="12294"/>
              </a:xfrm>
              <a:custGeom>
                <a:avLst/>
                <a:gdLst>
                  <a:gd name="connsiteX0" fmla="*/ 52246 w 52245"/>
                  <a:gd name="connsiteY0" fmla="*/ 0 h 12294"/>
                  <a:gd name="connsiteX1" fmla="*/ 0 w 52245"/>
                  <a:gd name="connsiteY1" fmla="*/ 0 h 12294"/>
                  <a:gd name="connsiteX2" fmla="*/ 0 w 52245"/>
                  <a:gd name="connsiteY2" fmla="*/ 12295 h 12294"/>
                  <a:gd name="connsiteX3" fmla="*/ 52246 w 52245"/>
                  <a:gd name="connsiteY3" fmla="*/ 12295 h 12294"/>
                  <a:gd name="connsiteX4" fmla="*/ 52246 w 52245"/>
                  <a:gd name="connsiteY4" fmla="*/ 0 h 12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45" h="12294">
                    <a:moveTo>
                      <a:pt x="52246" y="0"/>
                    </a:moveTo>
                    <a:lnTo>
                      <a:pt x="0" y="0"/>
                    </a:lnTo>
                    <a:lnTo>
                      <a:pt x="0" y="12295"/>
                    </a:lnTo>
                    <a:lnTo>
                      <a:pt x="52246" y="12295"/>
                    </a:lnTo>
                    <a:lnTo>
                      <a:pt x="52246" y="0"/>
                    </a:lnTo>
                    <a:close/>
                  </a:path>
                </a:pathLst>
              </a:custGeom>
              <a:solidFill>
                <a:srgbClr val="2C5967"/>
              </a:solidFill>
              <a:ln w="6417" cap="flat">
                <a:noFill/>
                <a:prstDash val="solid"/>
                <a:miter/>
              </a:ln>
            </p:spPr>
            <p:txBody>
              <a:bodyPr rtlCol="0" anchor="ctr"/>
              <a:lstStyle/>
              <a:p>
                <a:endParaRPr lang="en-US" sz="810"/>
              </a:p>
            </p:txBody>
          </p:sp>
          <p:sp>
            <p:nvSpPr>
              <p:cNvPr id="976" name="Freeform: Shape 975">
                <a:extLst>
                  <a:ext uri="{FF2B5EF4-FFF2-40B4-BE49-F238E27FC236}">
                    <a16:creationId xmlns:a16="http://schemas.microsoft.com/office/drawing/2014/main" id="{D3C61AA9-CED3-225F-C9E5-927CAC7EB80F}"/>
                  </a:ext>
                </a:extLst>
              </p:cNvPr>
              <p:cNvSpPr/>
              <p:nvPr/>
            </p:nvSpPr>
            <p:spPr>
              <a:xfrm>
                <a:off x="2721974" y="4072900"/>
                <a:ext cx="52245" cy="12294"/>
              </a:xfrm>
              <a:custGeom>
                <a:avLst/>
                <a:gdLst>
                  <a:gd name="connsiteX0" fmla="*/ 52246 w 52245"/>
                  <a:gd name="connsiteY0" fmla="*/ 0 h 12294"/>
                  <a:gd name="connsiteX1" fmla="*/ 0 w 52245"/>
                  <a:gd name="connsiteY1" fmla="*/ 0 h 12294"/>
                  <a:gd name="connsiteX2" fmla="*/ 0 w 52245"/>
                  <a:gd name="connsiteY2" fmla="*/ 12295 h 12294"/>
                  <a:gd name="connsiteX3" fmla="*/ 52246 w 52245"/>
                  <a:gd name="connsiteY3" fmla="*/ 12295 h 12294"/>
                  <a:gd name="connsiteX4" fmla="*/ 52246 w 52245"/>
                  <a:gd name="connsiteY4" fmla="*/ 0 h 12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45" h="12294">
                    <a:moveTo>
                      <a:pt x="52246" y="0"/>
                    </a:moveTo>
                    <a:lnTo>
                      <a:pt x="0" y="0"/>
                    </a:lnTo>
                    <a:lnTo>
                      <a:pt x="0" y="12295"/>
                    </a:lnTo>
                    <a:lnTo>
                      <a:pt x="52246" y="12295"/>
                    </a:lnTo>
                    <a:lnTo>
                      <a:pt x="52246" y="0"/>
                    </a:lnTo>
                    <a:close/>
                  </a:path>
                </a:pathLst>
              </a:custGeom>
              <a:solidFill>
                <a:srgbClr val="2C5967"/>
              </a:solidFill>
              <a:ln w="6417" cap="flat">
                <a:noFill/>
                <a:prstDash val="solid"/>
                <a:miter/>
              </a:ln>
            </p:spPr>
            <p:txBody>
              <a:bodyPr rtlCol="0" anchor="ctr"/>
              <a:lstStyle/>
              <a:p>
                <a:endParaRPr lang="en-US" sz="810"/>
              </a:p>
            </p:txBody>
          </p:sp>
          <p:sp>
            <p:nvSpPr>
              <p:cNvPr id="977" name="Freeform: Shape 976">
                <a:extLst>
                  <a:ext uri="{FF2B5EF4-FFF2-40B4-BE49-F238E27FC236}">
                    <a16:creationId xmlns:a16="http://schemas.microsoft.com/office/drawing/2014/main" id="{6F921CB3-73B8-7720-D6B4-E3EB84D3AEEC}"/>
                  </a:ext>
                </a:extLst>
              </p:cNvPr>
              <p:cNvSpPr/>
              <p:nvPr/>
            </p:nvSpPr>
            <p:spPr>
              <a:xfrm>
                <a:off x="2405630" y="4072900"/>
                <a:ext cx="52245" cy="12294"/>
              </a:xfrm>
              <a:custGeom>
                <a:avLst/>
                <a:gdLst>
                  <a:gd name="connsiteX0" fmla="*/ 52246 w 52245"/>
                  <a:gd name="connsiteY0" fmla="*/ 0 h 12294"/>
                  <a:gd name="connsiteX1" fmla="*/ 0 w 52245"/>
                  <a:gd name="connsiteY1" fmla="*/ 0 h 12294"/>
                  <a:gd name="connsiteX2" fmla="*/ 0 w 52245"/>
                  <a:gd name="connsiteY2" fmla="*/ 12295 h 12294"/>
                  <a:gd name="connsiteX3" fmla="*/ 52246 w 52245"/>
                  <a:gd name="connsiteY3" fmla="*/ 12295 h 12294"/>
                  <a:gd name="connsiteX4" fmla="*/ 52246 w 52245"/>
                  <a:gd name="connsiteY4" fmla="*/ 0 h 12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45" h="12294">
                    <a:moveTo>
                      <a:pt x="52246" y="0"/>
                    </a:moveTo>
                    <a:lnTo>
                      <a:pt x="0" y="0"/>
                    </a:lnTo>
                    <a:lnTo>
                      <a:pt x="0" y="12295"/>
                    </a:lnTo>
                    <a:lnTo>
                      <a:pt x="52246" y="12295"/>
                    </a:lnTo>
                    <a:lnTo>
                      <a:pt x="52246" y="0"/>
                    </a:lnTo>
                    <a:close/>
                  </a:path>
                </a:pathLst>
              </a:custGeom>
              <a:solidFill>
                <a:srgbClr val="2C5967"/>
              </a:solidFill>
              <a:ln w="6417" cap="flat">
                <a:noFill/>
                <a:prstDash val="solid"/>
                <a:miter/>
              </a:ln>
            </p:spPr>
            <p:txBody>
              <a:bodyPr rtlCol="0" anchor="ctr"/>
              <a:lstStyle/>
              <a:p>
                <a:endParaRPr lang="en-US" sz="810"/>
              </a:p>
            </p:txBody>
          </p:sp>
          <p:sp>
            <p:nvSpPr>
              <p:cNvPr id="978" name="Freeform: Shape 977">
                <a:extLst>
                  <a:ext uri="{FF2B5EF4-FFF2-40B4-BE49-F238E27FC236}">
                    <a16:creationId xmlns:a16="http://schemas.microsoft.com/office/drawing/2014/main" id="{516E4AAF-65D0-93E1-567D-37B16EE27885}"/>
                  </a:ext>
                </a:extLst>
              </p:cNvPr>
              <p:cNvSpPr/>
              <p:nvPr/>
            </p:nvSpPr>
            <p:spPr>
              <a:xfrm>
                <a:off x="2405630" y="4115899"/>
                <a:ext cx="52245" cy="12301"/>
              </a:xfrm>
              <a:custGeom>
                <a:avLst/>
                <a:gdLst>
                  <a:gd name="connsiteX0" fmla="*/ 52246 w 52245"/>
                  <a:gd name="connsiteY0" fmla="*/ 0 h 12301"/>
                  <a:gd name="connsiteX1" fmla="*/ 0 w 52245"/>
                  <a:gd name="connsiteY1" fmla="*/ 0 h 12301"/>
                  <a:gd name="connsiteX2" fmla="*/ 0 w 52245"/>
                  <a:gd name="connsiteY2" fmla="*/ 12301 h 12301"/>
                  <a:gd name="connsiteX3" fmla="*/ 52246 w 52245"/>
                  <a:gd name="connsiteY3" fmla="*/ 12301 h 12301"/>
                  <a:gd name="connsiteX4" fmla="*/ 52246 w 52245"/>
                  <a:gd name="connsiteY4" fmla="*/ 0 h 12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45" h="12301">
                    <a:moveTo>
                      <a:pt x="52246" y="0"/>
                    </a:moveTo>
                    <a:lnTo>
                      <a:pt x="0" y="0"/>
                    </a:lnTo>
                    <a:lnTo>
                      <a:pt x="0" y="12301"/>
                    </a:lnTo>
                    <a:lnTo>
                      <a:pt x="52246" y="12301"/>
                    </a:lnTo>
                    <a:lnTo>
                      <a:pt x="52246" y="0"/>
                    </a:lnTo>
                    <a:close/>
                  </a:path>
                </a:pathLst>
              </a:custGeom>
              <a:solidFill>
                <a:srgbClr val="2C5967"/>
              </a:solidFill>
              <a:ln w="6417" cap="flat">
                <a:noFill/>
                <a:prstDash val="solid"/>
                <a:miter/>
              </a:ln>
            </p:spPr>
            <p:txBody>
              <a:bodyPr rtlCol="0" anchor="ctr"/>
              <a:lstStyle/>
              <a:p>
                <a:endParaRPr lang="en-US" sz="810"/>
              </a:p>
            </p:txBody>
          </p:sp>
          <p:sp>
            <p:nvSpPr>
              <p:cNvPr id="979" name="Freeform: Shape 978">
                <a:extLst>
                  <a:ext uri="{FF2B5EF4-FFF2-40B4-BE49-F238E27FC236}">
                    <a16:creationId xmlns:a16="http://schemas.microsoft.com/office/drawing/2014/main" id="{C95244E8-E6BB-50B3-4A3A-90F454F74A54}"/>
                  </a:ext>
                </a:extLst>
              </p:cNvPr>
              <p:cNvSpPr/>
              <p:nvPr/>
            </p:nvSpPr>
            <p:spPr>
              <a:xfrm>
                <a:off x="2721974" y="4115899"/>
                <a:ext cx="52245" cy="12301"/>
              </a:xfrm>
              <a:custGeom>
                <a:avLst/>
                <a:gdLst>
                  <a:gd name="connsiteX0" fmla="*/ 52246 w 52245"/>
                  <a:gd name="connsiteY0" fmla="*/ 0 h 12301"/>
                  <a:gd name="connsiteX1" fmla="*/ 0 w 52245"/>
                  <a:gd name="connsiteY1" fmla="*/ 0 h 12301"/>
                  <a:gd name="connsiteX2" fmla="*/ 0 w 52245"/>
                  <a:gd name="connsiteY2" fmla="*/ 12301 h 12301"/>
                  <a:gd name="connsiteX3" fmla="*/ 52246 w 52245"/>
                  <a:gd name="connsiteY3" fmla="*/ 12301 h 12301"/>
                  <a:gd name="connsiteX4" fmla="*/ 52246 w 52245"/>
                  <a:gd name="connsiteY4" fmla="*/ 0 h 12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45" h="12301">
                    <a:moveTo>
                      <a:pt x="52246" y="0"/>
                    </a:moveTo>
                    <a:lnTo>
                      <a:pt x="0" y="0"/>
                    </a:lnTo>
                    <a:lnTo>
                      <a:pt x="0" y="12301"/>
                    </a:lnTo>
                    <a:lnTo>
                      <a:pt x="52246" y="12301"/>
                    </a:lnTo>
                    <a:lnTo>
                      <a:pt x="52246" y="0"/>
                    </a:lnTo>
                    <a:close/>
                  </a:path>
                </a:pathLst>
              </a:custGeom>
              <a:solidFill>
                <a:srgbClr val="2C5967"/>
              </a:solidFill>
              <a:ln w="6417" cap="flat">
                <a:noFill/>
                <a:prstDash val="solid"/>
                <a:miter/>
              </a:ln>
            </p:spPr>
            <p:txBody>
              <a:bodyPr rtlCol="0" anchor="ctr"/>
              <a:lstStyle/>
              <a:p>
                <a:endParaRPr lang="en-US" sz="810"/>
              </a:p>
            </p:txBody>
          </p:sp>
          <p:sp>
            <p:nvSpPr>
              <p:cNvPr id="980" name="Freeform: Shape 979">
                <a:extLst>
                  <a:ext uri="{FF2B5EF4-FFF2-40B4-BE49-F238E27FC236}">
                    <a16:creationId xmlns:a16="http://schemas.microsoft.com/office/drawing/2014/main" id="{331AA465-984E-C7D4-DF7E-4A9F1C1D1149}"/>
                  </a:ext>
                </a:extLst>
              </p:cNvPr>
              <p:cNvSpPr/>
              <p:nvPr/>
            </p:nvSpPr>
            <p:spPr>
              <a:xfrm>
                <a:off x="2467033" y="3922939"/>
                <a:ext cx="245700" cy="330127"/>
              </a:xfrm>
              <a:custGeom>
                <a:avLst/>
                <a:gdLst>
                  <a:gd name="connsiteX0" fmla="*/ 122889 w 245700"/>
                  <a:gd name="connsiteY0" fmla="*/ 330127 h 330127"/>
                  <a:gd name="connsiteX1" fmla="*/ 245701 w 245700"/>
                  <a:gd name="connsiteY1" fmla="*/ 214913 h 330127"/>
                  <a:gd name="connsiteX2" fmla="*/ 245701 w 245700"/>
                  <a:gd name="connsiteY2" fmla="*/ 42999 h 330127"/>
                  <a:gd name="connsiteX3" fmla="*/ 122889 w 245700"/>
                  <a:gd name="connsiteY3" fmla="*/ 0 h 330127"/>
                  <a:gd name="connsiteX4" fmla="*/ 0 w 245700"/>
                  <a:gd name="connsiteY4" fmla="*/ 42999 h 330127"/>
                  <a:gd name="connsiteX5" fmla="*/ 0 w 245700"/>
                  <a:gd name="connsiteY5" fmla="*/ 214913 h 330127"/>
                  <a:gd name="connsiteX6" fmla="*/ 122889 w 245700"/>
                  <a:gd name="connsiteY6" fmla="*/ 330127 h 330127"/>
                  <a:gd name="connsiteX7" fmla="*/ 122889 w 245700"/>
                  <a:gd name="connsiteY7" fmla="*/ 316260 h 330127"/>
                  <a:gd name="connsiteX8" fmla="*/ 123550 w 245700"/>
                  <a:gd name="connsiteY8" fmla="*/ 316260 h 330127"/>
                  <a:gd name="connsiteX9" fmla="*/ 122889 w 245700"/>
                  <a:gd name="connsiteY9" fmla="*/ 316260 h 330127"/>
                  <a:gd name="connsiteX10" fmla="*/ 233400 w 245700"/>
                  <a:gd name="connsiteY10" fmla="*/ 214913 h 330127"/>
                  <a:gd name="connsiteX11" fmla="*/ 177528 w 245700"/>
                  <a:gd name="connsiteY11" fmla="*/ 284157 h 330127"/>
                  <a:gd name="connsiteX12" fmla="*/ 128998 w 245700"/>
                  <a:gd name="connsiteY12" fmla="*/ 313289 h 330127"/>
                  <a:gd name="connsiteX13" fmla="*/ 128998 w 245700"/>
                  <a:gd name="connsiteY13" fmla="*/ 168859 h 330127"/>
                  <a:gd name="connsiteX14" fmla="*/ 233400 w 245700"/>
                  <a:gd name="connsiteY14" fmla="*/ 168859 h 330127"/>
                  <a:gd name="connsiteX15" fmla="*/ 233400 w 245700"/>
                  <a:gd name="connsiteY15" fmla="*/ 214913 h 330127"/>
                  <a:gd name="connsiteX16" fmla="*/ 148312 w 245700"/>
                  <a:gd name="connsiteY16" fmla="*/ 36974 h 330127"/>
                  <a:gd name="connsiteX17" fmla="*/ 233400 w 245700"/>
                  <a:gd name="connsiteY17" fmla="*/ 55050 h 330127"/>
                  <a:gd name="connsiteX18" fmla="*/ 233400 w 245700"/>
                  <a:gd name="connsiteY18" fmla="*/ 156564 h 330127"/>
                  <a:gd name="connsiteX19" fmla="*/ 128998 w 245700"/>
                  <a:gd name="connsiteY19" fmla="*/ 156564 h 330127"/>
                  <a:gd name="connsiteX20" fmla="*/ 128998 w 245700"/>
                  <a:gd name="connsiteY20" fmla="*/ 24512 h 330127"/>
                  <a:gd name="connsiteX21" fmla="*/ 148312 w 245700"/>
                  <a:gd name="connsiteY21" fmla="*/ 36974 h 330127"/>
                  <a:gd name="connsiteX22" fmla="*/ 12301 w 245700"/>
                  <a:gd name="connsiteY22" fmla="*/ 55050 h 330127"/>
                  <a:gd name="connsiteX23" fmla="*/ 96150 w 245700"/>
                  <a:gd name="connsiteY23" fmla="*/ 37057 h 330127"/>
                  <a:gd name="connsiteX24" fmla="*/ 116703 w 245700"/>
                  <a:gd name="connsiteY24" fmla="*/ 24262 h 330127"/>
                  <a:gd name="connsiteX25" fmla="*/ 116703 w 245700"/>
                  <a:gd name="connsiteY25" fmla="*/ 156314 h 330127"/>
                  <a:gd name="connsiteX26" fmla="*/ 12301 w 245700"/>
                  <a:gd name="connsiteY26" fmla="*/ 156314 h 330127"/>
                  <a:gd name="connsiteX27" fmla="*/ 12301 w 245700"/>
                  <a:gd name="connsiteY27" fmla="*/ 55050 h 330127"/>
                  <a:gd name="connsiteX28" fmla="*/ 12301 w 245700"/>
                  <a:gd name="connsiteY28" fmla="*/ 168859 h 330127"/>
                  <a:gd name="connsiteX29" fmla="*/ 116703 w 245700"/>
                  <a:gd name="connsiteY29" fmla="*/ 168859 h 330127"/>
                  <a:gd name="connsiteX30" fmla="*/ 116703 w 245700"/>
                  <a:gd name="connsiteY30" fmla="*/ 313289 h 330127"/>
                  <a:gd name="connsiteX31" fmla="*/ 68256 w 245700"/>
                  <a:gd name="connsiteY31" fmla="*/ 284157 h 330127"/>
                  <a:gd name="connsiteX32" fmla="*/ 12301 w 245700"/>
                  <a:gd name="connsiteY32" fmla="*/ 214913 h 330127"/>
                  <a:gd name="connsiteX33" fmla="*/ 12301 w 245700"/>
                  <a:gd name="connsiteY33" fmla="*/ 168859 h 33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45700" h="330127">
                    <a:moveTo>
                      <a:pt x="122889" y="330127"/>
                    </a:moveTo>
                    <a:cubicBezTo>
                      <a:pt x="122889" y="330127"/>
                      <a:pt x="245701" y="273511"/>
                      <a:pt x="245701" y="214913"/>
                    </a:cubicBezTo>
                    <a:lnTo>
                      <a:pt x="245701" y="42999"/>
                    </a:lnTo>
                    <a:cubicBezTo>
                      <a:pt x="156648" y="42999"/>
                      <a:pt x="130563" y="11967"/>
                      <a:pt x="122889" y="0"/>
                    </a:cubicBezTo>
                    <a:cubicBezTo>
                      <a:pt x="115214" y="11967"/>
                      <a:pt x="85998" y="42999"/>
                      <a:pt x="0" y="42999"/>
                    </a:cubicBezTo>
                    <a:lnTo>
                      <a:pt x="0" y="214913"/>
                    </a:lnTo>
                    <a:cubicBezTo>
                      <a:pt x="0" y="273511"/>
                      <a:pt x="122889" y="330127"/>
                      <a:pt x="122889" y="330127"/>
                    </a:cubicBezTo>
                    <a:close/>
                    <a:moveTo>
                      <a:pt x="122889" y="316260"/>
                    </a:moveTo>
                    <a:lnTo>
                      <a:pt x="123550" y="316260"/>
                    </a:lnTo>
                    <a:lnTo>
                      <a:pt x="122889" y="316260"/>
                    </a:lnTo>
                    <a:close/>
                    <a:moveTo>
                      <a:pt x="233400" y="214913"/>
                    </a:moveTo>
                    <a:cubicBezTo>
                      <a:pt x="233400" y="234311"/>
                      <a:pt x="213514" y="258900"/>
                      <a:pt x="177528" y="284157"/>
                    </a:cubicBezTo>
                    <a:cubicBezTo>
                      <a:pt x="162000" y="294905"/>
                      <a:pt x="145784" y="304639"/>
                      <a:pt x="128998" y="313289"/>
                    </a:cubicBezTo>
                    <a:lnTo>
                      <a:pt x="128998" y="168859"/>
                    </a:lnTo>
                    <a:lnTo>
                      <a:pt x="233400" y="168859"/>
                    </a:lnTo>
                    <a:lnTo>
                      <a:pt x="233400" y="214913"/>
                    </a:lnTo>
                    <a:close/>
                    <a:moveTo>
                      <a:pt x="148312" y="36974"/>
                    </a:moveTo>
                    <a:cubicBezTo>
                      <a:pt x="175077" y="48941"/>
                      <a:pt x="204081" y="55101"/>
                      <a:pt x="233400" y="55050"/>
                    </a:cubicBezTo>
                    <a:lnTo>
                      <a:pt x="233400" y="156564"/>
                    </a:lnTo>
                    <a:lnTo>
                      <a:pt x="128998" y="156564"/>
                    </a:lnTo>
                    <a:lnTo>
                      <a:pt x="128998" y="24512"/>
                    </a:lnTo>
                    <a:cubicBezTo>
                      <a:pt x="134965" y="29357"/>
                      <a:pt x="141440" y="33534"/>
                      <a:pt x="148312" y="36974"/>
                    </a:cubicBezTo>
                    <a:close/>
                    <a:moveTo>
                      <a:pt x="12301" y="55050"/>
                    </a:moveTo>
                    <a:cubicBezTo>
                      <a:pt x="41196" y="54928"/>
                      <a:pt x="69751" y="48800"/>
                      <a:pt x="96150" y="37057"/>
                    </a:cubicBezTo>
                    <a:cubicBezTo>
                      <a:pt x="103439" y="33541"/>
                      <a:pt x="110331" y="29254"/>
                      <a:pt x="116703" y="24262"/>
                    </a:cubicBezTo>
                    <a:lnTo>
                      <a:pt x="116703" y="156314"/>
                    </a:lnTo>
                    <a:lnTo>
                      <a:pt x="12301" y="156314"/>
                    </a:lnTo>
                    <a:lnTo>
                      <a:pt x="12301" y="55050"/>
                    </a:lnTo>
                    <a:close/>
                    <a:moveTo>
                      <a:pt x="12301" y="168859"/>
                    </a:moveTo>
                    <a:lnTo>
                      <a:pt x="116703" y="168859"/>
                    </a:lnTo>
                    <a:lnTo>
                      <a:pt x="116703" y="313289"/>
                    </a:lnTo>
                    <a:cubicBezTo>
                      <a:pt x="99929" y="304652"/>
                      <a:pt x="83746" y="294918"/>
                      <a:pt x="68256" y="284157"/>
                    </a:cubicBezTo>
                    <a:cubicBezTo>
                      <a:pt x="32187" y="258900"/>
                      <a:pt x="12301" y="234638"/>
                      <a:pt x="12301" y="214913"/>
                    </a:cubicBezTo>
                    <a:lnTo>
                      <a:pt x="12301" y="168859"/>
                    </a:lnTo>
                    <a:close/>
                  </a:path>
                </a:pathLst>
              </a:custGeom>
              <a:solidFill>
                <a:srgbClr val="2C5967"/>
              </a:solidFill>
              <a:ln w="6417" cap="flat">
                <a:noFill/>
                <a:prstDash val="solid"/>
                <a:miter/>
              </a:ln>
            </p:spPr>
            <p:txBody>
              <a:bodyPr rtlCol="0" anchor="ctr"/>
              <a:lstStyle/>
              <a:p>
                <a:endParaRPr lang="en-US" sz="810"/>
              </a:p>
            </p:txBody>
          </p:sp>
        </p:grpSp>
        <p:grpSp>
          <p:nvGrpSpPr>
            <p:cNvPr id="981" name="Graphic 3">
              <a:extLst>
                <a:ext uri="{FF2B5EF4-FFF2-40B4-BE49-F238E27FC236}">
                  <a16:creationId xmlns:a16="http://schemas.microsoft.com/office/drawing/2014/main" id="{649B4DFC-BD94-1669-9E8F-EA4523B651C5}"/>
                </a:ext>
              </a:extLst>
            </p:cNvPr>
            <p:cNvGrpSpPr/>
            <p:nvPr/>
          </p:nvGrpSpPr>
          <p:grpSpPr>
            <a:xfrm>
              <a:off x="2309448" y="4237139"/>
              <a:ext cx="572593" cy="319652"/>
              <a:chOff x="2309448" y="4237139"/>
              <a:chExt cx="572593" cy="319652"/>
            </a:xfrm>
            <a:solidFill>
              <a:srgbClr val="000000"/>
            </a:solidFill>
          </p:grpSpPr>
          <p:sp>
            <p:nvSpPr>
              <p:cNvPr id="982" name="TextBox 981">
                <a:extLst>
                  <a:ext uri="{FF2B5EF4-FFF2-40B4-BE49-F238E27FC236}">
                    <a16:creationId xmlns:a16="http://schemas.microsoft.com/office/drawing/2014/main" id="{A51FDFF4-63D5-B06A-63AF-7B5D92A130E0}"/>
                  </a:ext>
                </a:extLst>
              </p:cNvPr>
              <p:cNvSpPr txBox="1"/>
              <p:nvPr/>
            </p:nvSpPr>
            <p:spPr>
              <a:xfrm>
                <a:off x="2345389" y="4237139"/>
                <a:ext cx="49564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Threat</a:t>
                </a:r>
              </a:p>
            </p:txBody>
          </p:sp>
          <p:sp>
            <p:nvSpPr>
              <p:cNvPr id="983" name="TextBox 982">
                <a:extLst>
                  <a:ext uri="{FF2B5EF4-FFF2-40B4-BE49-F238E27FC236}">
                    <a16:creationId xmlns:a16="http://schemas.microsoft.com/office/drawing/2014/main" id="{4E156027-541A-DC4C-8FA9-6044C1C9AE01}"/>
                  </a:ext>
                </a:extLst>
              </p:cNvPr>
              <p:cNvSpPr txBox="1"/>
              <p:nvPr/>
            </p:nvSpPr>
            <p:spPr>
              <a:xfrm>
                <a:off x="2309448" y="4339809"/>
                <a:ext cx="57259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Defense</a:t>
                </a:r>
              </a:p>
            </p:txBody>
          </p:sp>
        </p:grpSp>
      </p:grpSp>
      <p:grpSp>
        <p:nvGrpSpPr>
          <p:cNvPr id="984" name="Graphic 3">
            <a:extLst>
              <a:ext uri="{FF2B5EF4-FFF2-40B4-BE49-F238E27FC236}">
                <a16:creationId xmlns:a16="http://schemas.microsoft.com/office/drawing/2014/main" id="{CCD937B4-AFD9-EA4C-E05E-916F984262E1}"/>
              </a:ext>
            </a:extLst>
          </p:cNvPr>
          <p:cNvGrpSpPr/>
          <p:nvPr/>
        </p:nvGrpSpPr>
        <p:grpSpPr>
          <a:xfrm>
            <a:off x="3037907" y="3710956"/>
            <a:ext cx="391454" cy="561508"/>
            <a:chOff x="3037907" y="3892613"/>
            <a:chExt cx="391454" cy="561508"/>
          </a:xfrm>
        </p:grpSpPr>
        <p:grpSp>
          <p:nvGrpSpPr>
            <p:cNvPr id="985" name="Graphic 3">
              <a:extLst>
                <a:ext uri="{FF2B5EF4-FFF2-40B4-BE49-F238E27FC236}">
                  <a16:creationId xmlns:a16="http://schemas.microsoft.com/office/drawing/2014/main" id="{5EBB7368-E1C7-BEE5-7D18-9D7A9E3DB6A7}"/>
                </a:ext>
              </a:extLst>
            </p:cNvPr>
            <p:cNvGrpSpPr/>
            <p:nvPr/>
          </p:nvGrpSpPr>
          <p:grpSpPr>
            <a:xfrm>
              <a:off x="3081843" y="3892613"/>
              <a:ext cx="297311" cy="385010"/>
              <a:chOff x="3081843" y="3892613"/>
              <a:chExt cx="297311" cy="385010"/>
            </a:xfrm>
          </p:grpSpPr>
          <p:sp>
            <p:nvSpPr>
              <p:cNvPr id="986" name="Freeform: Shape 985">
                <a:extLst>
                  <a:ext uri="{FF2B5EF4-FFF2-40B4-BE49-F238E27FC236}">
                    <a16:creationId xmlns:a16="http://schemas.microsoft.com/office/drawing/2014/main" id="{05EA56C3-DBCB-65EA-9602-8F33D96D4BBD}"/>
                  </a:ext>
                </a:extLst>
              </p:cNvPr>
              <p:cNvSpPr/>
              <p:nvPr/>
            </p:nvSpPr>
            <p:spPr>
              <a:xfrm>
                <a:off x="3086521" y="3892613"/>
                <a:ext cx="287955" cy="379857"/>
              </a:xfrm>
              <a:custGeom>
                <a:avLst/>
                <a:gdLst>
                  <a:gd name="connsiteX0" fmla="*/ 141966 w 287955"/>
                  <a:gd name="connsiteY0" fmla="*/ 379017 h 379857"/>
                  <a:gd name="connsiteX1" fmla="*/ 0 w 287955"/>
                  <a:gd name="connsiteY1" fmla="*/ 244065 h 379857"/>
                  <a:gd name="connsiteX2" fmla="*/ 0 w 287955"/>
                  <a:gd name="connsiteY2" fmla="*/ 44206 h 379857"/>
                  <a:gd name="connsiteX3" fmla="*/ 4678 w 287955"/>
                  <a:gd name="connsiteY3" fmla="*/ 44206 h 379857"/>
                  <a:gd name="connsiteX4" fmla="*/ 139252 w 287955"/>
                  <a:gd name="connsiteY4" fmla="*/ 0 h 379857"/>
                  <a:gd name="connsiteX5" fmla="*/ 148608 w 287955"/>
                  <a:gd name="connsiteY5" fmla="*/ 0 h 379857"/>
                  <a:gd name="connsiteX6" fmla="*/ 283278 w 287955"/>
                  <a:gd name="connsiteY6" fmla="*/ 44109 h 379857"/>
                  <a:gd name="connsiteX7" fmla="*/ 287956 w 287955"/>
                  <a:gd name="connsiteY7" fmla="*/ 44109 h 379857"/>
                  <a:gd name="connsiteX8" fmla="*/ 287956 w 287955"/>
                  <a:gd name="connsiteY8" fmla="*/ 244065 h 379857"/>
                  <a:gd name="connsiteX9" fmla="*/ 145893 w 287955"/>
                  <a:gd name="connsiteY9" fmla="*/ 379017 h 379857"/>
                  <a:gd name="connsiteX10" fmla="*/ 143930 w 287955"/>
                  <a:gd name="connsiteY10" fmla="*/ 379858 h 379857"/>
                  <a:gd name="connsiteX11" fmla="*/ 141966 w 287955"/>
                  <a:gd name="connsiteY11" fmla="*/ 379017 h 37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7955" h="379857">
                    <a:moveTo>
                      <a:pt x="141966" y="379017"/>
                    </a:moveTo>
                    <a:cubicBezTo>
                      <a:pt x="136166" y="376303"/>
                      <a:pt x="0" y="312430"/>
                      <a:pt x="0" y="244065"/>
                    </a:cubicBezTo>
                    <a:lnTo>
                      <a:pt x="0" y="44206"/>
                    </a:lnTo>
                    <a:lnTo>
                      <a:pt x="4678" y="44206"/>
                    </a:lnTo>
                    <a:cubicBezTo>
                      <a:pt x="99294" y="44206"/>
                      <a:pt x="139252" y="12641"/>
                      <a:pt x="139252" y="0"/>
                    </a:cubicBezTo>
                    <a:lnTo>
                      <a:pt x="148608" y="0"/>
                    </a:lnTo>
                    <a:cubicBezTo>
                      <a:pt x="148608" y="9362"/>
                      <a:pt x="182303" y="44109"/>
                      <a:pt x="283278" y="44109"/>
                    </a:cubicBezTo>
                    <a:lnTo>
                      <a:pt x="287956" y="44109"/>
                    </a:lnTo>
                    <a:lnTo>
                      <a:pt x="287956" y="244065"/>
                    </a:lnTo>
                    <a:cubicBezTo>
                      <a:pt x="287956" y="312430"/>
                      <a:pt x="151701" y="376303"/>
                      <a:pt x="145893" y="379017"/>
                    </a:cubicBezTo>
                    <a:lnTo>
                      <a:pt x="143930" y="379858"/>
                    </a:lnTo>
                    <a:lnTo>
                      <a:pt x="141966" y="379017"/>
                    </a:lnTo>
                    <a:close/>
                  </a:path>
                </a:pathLst>
              </a:custGeom>
              <a:solidFill>
                <a:srgbClr val="FFFFFF"/>
              </a:solidFill>
              <a:ln w="6417" cap="flat">
                <a:noFill/>
                <a:prstDash val="solid"/>
                <a:miter/>
              </a:ln>
            </p:spPr>
            <p:txBody>
              <a:bodyPr rtlCol="0" anchor="ctr"/>
              <a:lstStyle/>
              <a:p>
                <a:endParaRPr lang="en-US" sz="810"/>
              </a:p>
            </p:txBody>
          </p:sp>
          <p:sp>
            <p:nvSpPr>
              <p:cNvPr id="987" name="Freeform: Shape 986">
                <a:extLst>
                  <a:ext uri="{FF2B5EF4-FFF2-40B4-BE49-F238E27FC236}">
                    <a16:creationId xmlns:a16="http://schemas.microsoft.com/office/drawing/2014/main" id="{AA4894A3-5216-8872-9E46-4E04D4D70384}"/>
                  </a:ext>
                </a:extLst>
              </p:cNvPr>
              <p:cNvSpPr/>
              <p:nvPr/>
            </p:nvSpPr>
            <p:spPr>
              <a:xfrm>
                <a:off x="3081843" y="3892613"/>
                <a:ext cx="297311" cy="385010"/>
              </a:xfrm>
              <a:custGeom>
                <a:avLst/>
                <a:gdLst>
                  <a:gd name="connsiteX0" fmla="*/ 148608 w 297311"/>
                  <a:gd name="connsiteY0" fmla="*/ 0 h 385010"/>
                  <a:gd name="connsiteX1" fmla="*/ 287956 w 297311"/>
                  <a:gd name="connsiteY1" fmla="*/ 48794 h 385010"/>
                  <a:gd name="connsiteX2" fmla="*/ 287956 w 297311"/>
                  <a:gd name="connsiteY2" fmla="*/ 244065 h 385010"/>
                  <a:gd name="connsiteX3" fmla="*/ 148608 w 297311"/>
                  <a:gd name="connsiteY3" fmla="*/ 375180 h 385010"/>
                  <a:gd name="connsiteX4" fmla="*/ 9356 w 297311"/>
                  <a:gd name="connsiteY4" fmla="*/ 244065 h 385010"/>
                  <a:gd name="connsiteX5" fmla="*/ 9356 w 297311"/>
                  <a:gd name="connsiteY5" fmla="*/ 48890 h 385010"/>
                  <a:gd name="connsiteX6" fmla="*/ 148608 w 297311"/>
                  <a:gd name="connsiteY6" fmla="*/ 0 h 385010"/>
                  <a:gd name="connsiteX7" fmla="*/ 157970 w 297311"/>
                  <a:gd name="connsiteY7" fmla="*/ 0 h 385010"/>
                  <a:gd name="connsiteX8" fmla="*/ 139252 w 297311"/>
                  <a:gd name="connsiteY8" fmla="*/ 0 h 385010"/>
                  <a:gd name="connsiteX9" fmla="*/ 9356 w 297311"/>
                  <a:gd name="connsiteY9" fmla="*/ 39521 h 385010"/>
                  <a:gd name="connsiteX10" fmla="*/ 0 w 297311"/>
                  <a:gd name="connsiteY10" fmla="*/ 39521 h 385010"/>
                  <a:gd name="connsiteX11" fmla="*/ 0 w 297311"/>
                  <a:gd name="connsiteY11" fmla="*/ 244065 h 385010"/>
                  <a:gd name="connsiteX12" fmla="*/ 144681 w 297311"/>
                  <a:gd name="connsiteY12" fmla="*/ 383233 h 385010"/>
                  <a:gd name="connsiteX13" fmla="*/ 148608 w 297311"/>
                  <a:gd name="connsiteY13" fmla="*/ 385011 h 385010"/>
                  <a:gd name="connsiteX14" fmla="*/ 152541 w 297311"/>
                  <a:gd name="connsiteY14" fmla="*/ 383233 h 385010"/>
                  <a:gd name="connsiteX15" fmla="*/ 297312 w 297311"/>
                  <a:gd name="connsiteY15" fmla="*/ 244065 h 385010"/>
                  <a:gd name="connsiteX16" fmla="*/ 297312 w 297311"/>
                  <a:gd name="connsiteY16" fmla="*/ 39521 h 385010"/>
                  <a:gd name="connsiteX17" fmla="*/ 287956 w 297311"/>
                  <a:gd name="connsiteY17" fmla="*/ 39521 h 385010"/>
                  <a:gd name="connsiteX18" fmla="*/ 157970 w 297311"/>
                  <a:gd name="connsiteY18"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7311" h="385010">
                    <a:moveTo>
                      <a:pt x="148608" y="0"/>
                    </a:moveTo>
                    <a:cubicBezTo>
                      <a:pt x="148608" y="13957"/>
                      <a:pt x="186981" y="48794"/>
                      <a:pt x="287956" y="48794"/>
                    </a:cubicBezTo>
                    <a:lnTo>
                      <a:pt x="287956" y="244065"/>
                    </a:lnTo>
                    <a:cubicBezTo>
                      <a:pt x="287956" y="310274"/>
                      <a:pt x="148608" y="375180"/>
                      <a:pt x="148608" y="375180"/>
                    </a:cubicBezTo>
                    <a:cubicBezTo>
                      <a:pt x="148608" y="375180"/>
                      <a:pt x="9356" y="310274"/>
                      <a:pt x="9356" y="244065"/>
                    </a:cubicBezTo>
                    <a:lnTo>
                      <a:pt x="9356" y="48890"/>
                    </a:lnTo>
                    <a:cubicBezTo>
                      <a:pt x="106873" y="48890"/>
                      <a:pt x="148608" y="15830"/>
                      <a:pt x="148608" y="0"/>
                    </a:cubicBezTo>
                    <a:close/>
                    <a:moveTo>
                      <a:pt x="157970" y="0"/>
                    </a:moveTo>
                    <a:lnTo>
                      <a:pt x="139252" y="0"/>
                    </a:lnTo>
                    <a:cubicBezTo>
                      <a:pt x="138873" y="8149"/>
                      <a:pt x="103972" y="39521"/>
                      <a:pt x="9356" y="39521"/>
                    </a:cubicBezTo>
                    <a:lnTo>
                      <a:pt x="0" y="39521"/>
                    </a:lnTo>
                    <a:lnTo>
                      <a:pt x="0" y="244065"/>
                    </a:lnTo>
                    <a:cubicBezTo>
                      <a:pt x="0" y="315426"/>
                      <a:pt x="138783" y="380512"/>
                      <a:pt x="144681" y="383233"/>
                    </a:cubicBezTo>
                    <a:lnTo>
                      <a:pt x="148608" y="385011"/>
                    </a:lnTo>
                    <a:lnTo>
                      <a:pt x="152541" y="383233"/>
                    </a:lnTo>
                    <a:cubicBezTo>
                      <a:pt x="158432" y="380512"/>
                      <a:pt x="297312" y="315426"/>
                      <a:pt x="297312" y="244065"/>
                    </a:cubicBezTo>
                    <a:lnTo>
                      <a:pt x="297312" y="39521"/>
                    </a:lnTo>
                    <a:lnTo>
                      <a:pt x="287956" y="39521"/>
                    </a:lnTo>
                    <a:cubicBezTo>
                      <a:pt x="194187" y="39521"/>
                      <a:pt x="159093" y="8336"/>
                      <a:pt x="157970" y="0"/>
                    </a:cubicBezTo>
                    <a:close/>
                  </a:path>
                </a:pathLst>
              </a:custGeom>
              <a:solidFill>
                <a:srgbClr val="FFFFFF"/>
              </a:solidFill>
              <a:ln w="6417" cap="flat">
                <a:noFill/>
                <a:prstDash val="solid"/>
                <a:miter/>
              </a:ln>
            </p:spPr>
            <p:txBody>
              <a:bodyPr rtlCol="0" anchor="ctr"/>
              <a:lstStyle/>
              <a:p>
                <a:endParaRPr lang="en-US" sz="810"/>
              </a:p>
            </p:txBody>
          </p:sp>
          <p:sp>
            <p:nvSpPr>
              <p:cNvPr id="988" name="Freeform: Shape 987">
                <a:extLst>
                  <a:ext uri="{FF2B5EF4-FFF2-40B4-BE49-F238E27FC236}">
                    <a16:creationId xmlns:a16="http://schemas.microsoft.com/office/drawing/2014/main" id="{58BAA43E-4379-8BCB-E7E5-E43B638CF0B9}"/>
                  </a:ext>
                </a:extLst>
              </p:cNvPr>
              <p:cNvSpPr/>
              <p:nvPr/>
            </p:nvSpPr>
            <p:spPr>
              <a:xfrm>
                <a:off x="3091212" y="3892613"/>
                <a:ext cx="278593" cy="375179"/>
              </a:xfrm>
              <a:custGeom>
                <a:avLst/>
                <a:gdLst>
                  <a:gd name="connsiteX0" fmla="*/ 139252 w 278593"/>
                  <a:gd name="connsiteY0" fmla="*/ 0 h 375179"/>
                  <a:gd name="connsiteX1" fmla="*/ 0 w 278593"/>
                  <a:gd name="connsiteY1" fmla="*/ 48794 h 375179"/>
                  <a:gd name="connsiteX2" fmla="*/ 0 w 278593"/>
                  <a:gd name="connsiteY2" fmla="*/ 244065 h 375179"/>
                  <a:gd name="connsiteX3" fmla="*/ 139252 w 278593"/>
                  <a:gd name="connsiteY3" fmla="*/ 375180 h 375179"/>
                  <a:gd name="connsiteX4" fmla="*/ 278594 w 278593"/>
                  <a:gd name="connsiteY4" fmla="*/ 244533 h 375179"/>
                  <a:gd name="connsiteX5" fmla="*/ 278594 w 278593"/>
                  <a:gd name="connsiteY5" fmla="*/ 48890 h 375179"/>
                  <a:gd name="connsiteX6" fmla="*/ 139252 w 278593"/>
                  <a:gd name="connsiteY6" fmla="*/ 0 h 375179"/>
                  <a:gd name="connsiteX7" fmla="*/ 146266 w 278593"/>
                  <a:gd name="connsiteY7" fmla="*/ 31186 h 375179"/>
                  <a:gd name="connsiteX8" fmla="*/ 164983 w 278593"/>
                  <a:gd name="connsiteY8" fmla="*/ 42236 h 375179"/>
                  <a:gd name="connsiteX9" fmla="*/ 264650 w 278593"/>
                  <a:gd name="connsiteY9" fmla="*/ 62654 h 375179"/>
                  <a:gd name="connsiteX10" fmla="*/ 264650 w 278593"/>
                  <a:gd name="connsiteY10" fmla="*/ 177939 h 375179"/>
                  <a:gd name="connsiteX11" fmla="*/ 146266 w 278593"/>
                  <a:gd name="connsiteY11" fmla="*/ 177939 h 375179"/>
                  <a:gd name="connsiteX12" fmla="*/ 146266 w 278593"/>
                  <a:gd name="connsiteY12" fmla="*/ 31186 h 375179"/>
                  <a:gd name="connsiteX13" fmla="*/ 13944 w 278593"/>
                  <a:gd name="connsiteY13" fmla="*/ 62654 h 375179"/>
                  <a:gd name="connsiteX14" fmla="*/ 112295 w 278593"/>
                  <a:gd name="connsiteY14" fmla="*/ 43083 h 375179"/>
                  <a:gd name="connsiteX15" fmla="*/ 132700 w 278593"/>
                  <a:gd name="connsiteY15" fmla="*/ 31564 h 375179"/>
                  <a:gd name="connsiteX16" fmla="*/ 132700 w 278593"/>
                  <a:gd name="connsiteY16" fmla="*/ 177939 h 375179"/>
                  <a:gd name="connsiteX17" fmla="*/ 13944 w 278593"/>
                  <a:gd name="connsiteY17" fmla="*/ 177939 h 375179"/>
                  <a:gd name="connsiteX18" fmla="*/ 13944 w 278593"/>
                  <a:gd name="connsiteY18" fmla="*/ 62654 h 375179"/>
                  <a:gd name="connsiteX19" fmla="*/ 77297 w 278593"/>
                  <a:gd name="connsiteY19" fmla="*/ 322639 h 375179"/>
                  <a:gd name="connsiteX20" fmla="*/ 13944 w 278593"/>
                  <a:gd name="connsiteY20" fmla="*/ 244065 h 375179"/>
                  <a:gd name="connsiteX21" fmla="*/ 13944 w 278593"/>
                  <a:gd name="connsiteY21" fmla="*/ 191806 h 375179"/>
                  <a:gd name="connsiteX22" fmla="*/ 132322 w 278593"/>
                  <a:gd name="connsiteY22" fmla="*/ 191806 h 375179"/>
                  <a:gd name="connsiteX23" fmla="*/ 132322 w 278593"/>
                  <a:gd name="connsiteY23" fmla="*/ 355884 h 375179"/>
                  <a:gd name="connsiteX24" fmla="*/ 77297 w 278593"/>
                  <a:gd name="connsiteY24" fmla="*/ 322639 h 375179"/>
                  <a:gd name="connsiteX25" fmla="*/ 139252 w 278593"/>
                  <a:gd name="connsiteY25" fmla="*/ 359253 h 375179"/>
                  <a:gd name="connsiteX26" fmla="*/ 139996 w 278593"/>
                  <a:gd name="connsiteY26" fmla="*/ 359253 h 375179"/>
                  <a:gd name="connsiteX27" fmla="*/ 139252 w 278593"/>
                  <a:gd name="connsiteY27" fmla="*/ 359253 h 375179"/>
                  <a:gd name="connsiteX28" fmla="*/ 264650 w 278593"/>
                  <a:gd name="connsiteY28" fmla="*/ 244065 h 375179"/>
                  <a:gd name="connsiteX29" fmla="*/ 201200 w 278593"/>
                  <a:gd name="connsiteY29" fmla="*/ 322639 h 375179"/>
                  <a:gd name="connsiteX30" fmla="*/ 146266 w 278593"/>
                  <a:gd name="connsiteY30" fmla="*/ 355884 h 375179"/>
                  <a:gd name="connsiteX31" fmla="*/ 146266 w 278593"/>
                  <a:gd name="connsiteY31" fmla="*/ 191806 h 375179"/>
                  <a:gd name="connsiteX32" fmla="*/ 264650 w 278593"/>
                  <a:gd name="connsiteY32" fmla="*/ 191806 h 375179"/>
                  <a:gd name="connsiteX33" fmla="*/ 264650 w 278593"/>
                  <a:gd name="connsiteY33" fmla="*/ 244065 h 37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8593" h="375179">
                    <a:moveTo>
                      <a:pt x="139252" y="0"/>
                    </a:moveTo>
                    <a:cubicBezTo>
                      <a:pt x="139252" y="15734"/>
                      <a:pt x="97510" y="48794"/>
                      <a:pt x="0" y="48794"/>
                    </a:cubicBezTo>
                    <a:lnTo>
                      <a:pt x="0" y="244065"/>
                    </a:lnTo>
                    <a:cubicBezTo>
                      <a:pt x="0" y="310274"/>
                      <a:pt x="139252" y="375180"/>
                      <a:pt x="139252" y="375180"/>
                    </a:cubicBezTo>
                    <a:cubicBezTo>
                      <a:pt x="139252" y="375180"/>
                      <a:pt x="278594" y="310742"/>
                      <a:pt x="278594" y="244533"/>
                    </a:cubicBezTo>
                    <a:lnTo>
                      <a:pt x="278594" y="48890"/>
                    </a:lnTo>
                    <a:cubicBezTo>
                      <a:pt x="177804" y="48890"/>
                      <a:pt x="139252" y="14046"/>
                      <a:pt x="139252" y="0"/>
                    </a:cubicBezTo>
                    <a:close/>
                    <a:moveTo>
                      <a:pt x="146266" y="31186"/>
                    </a:moveTo>
                    <a:cubicBezTo>
                      <a:pt x="152137" y="35466"/>
                      <a:pt x="158406" y="39168"/>
                      <a:pt x="164983" y="42236"/>
                    </a:cubicBezTo>
                    <a:cubicBezTo>
                      <a:pt x="196484" y="55737"/>
                      <a:pt x="230390" y="62680"/>
                      <a:pt x="264650" y="62654"/>
                    </a:cubicBezTo>
                    <a:lnTo>
                      <a:pt x="264650" y="177939"/>
                    </a:lnTo>
                    <a:lnTo>
                      <a:pt x="146266" y="177939"/>
                    </a:lnTo>
                    <a:lnTo>
                      <a:pt x="146266" y="31186"/>
                    </a:lnTo>
                    <a:close/>
                    <a:moveTo>
                      <a:pt x="13944" y="62654"/>
                    </a:moveTo>
                    <a:cubicBezTo>
                      <a:pt x="47690" y="62616"/>
                      <a:pt x="81102" y="55968"/>
                      <a:pt x="112295" y="43083"/>
                    </a:cubicBezTo>
                    <a:cubicBezTo>
                      <a:pt x="119462" y="39925"/>
                      <a:pt x="126296" y="36069"/>
                      <a:pt x="132700" y="31564"/>
                    </a:cubicBezTo>
                    <a:lnTo>
                      <a:pt x="132700" y="177939"/>
                    </a:lnTo>
                    <a:lnTo>
                      <a:pt x="13944" y="177939"/>
                    </a:lnTo>
                    <a:lnTo>
                      <a:pt x="13944" y="62654"/>
                    </a:lnTo>
                    <a:close/>
                    <a:moveTo>
                      <a:pt x="77297" y="322639"/>
                    </a:moveTo>
                    <a:cubicBezTo>
                      <a:pt x="36403" y="293885"/>
                      <a:pt x="13944" y="265978"/>
                      <a:pt x="13944" y="244065"/>
                    </a:cubicBezTo>
                    <a:lnTo>
                      <a:pt x="13944" y="191806"/>
                    </a:lnTo>
                    <a:lnTo>
                      <a:pt x="132322" y="191806"/>
                    </a:lnTo>
                    <a:lnTo>
                      <a:pt x="132322" y="355884"/>
                    </a:lnTo>
                    <a:cubicBezTo>
                      <a:pt x="113302" y="345970"/>
                      <a:pt x="94924" y="334863"/>
                      <a:pt x="77297" y="322639"/>
                    </a:cubicBezTo>
                    <a:close/>
                    <a:moveTo>
                      <a:pt x="139252" y="359253"/>
                    </a:moveTo>
                    <a:lnTo>
                      <a:pt x="139996" y="359253"/>
                    </a:lnTo>
                    <a:lnTo>
                      <a:pt x="139252" y="359253"/>
                    </a:lnTo>
                    <a:close/>
                    <a:moveTo>
                      <a:pt x="264650" y="244065"/>
                    </a:moveTo>
                    <a:cubicBezTo>
                      <a:pt x="264650" y="265978"/>
                      <a:pt x="242094" y="293885"/>
                      <a:pt x="201200" y="322639"/>
                    </a:cubicBezTo>
                    <a:cubicBezTo>
                      <a:pt x="183618" y="334882"/>
                      <a:pt x="165272" y="345983"/>
                      <a:pt x="146266" y="355884"/>
                    </a:cubicBezTo>
                    <a:lnTo>
                      <a:pt x="146266" y="191806"/>
                    </a:lnTo>
                    <a:lnTo>
                      <a:pt x="264650" y="191806"/>
                    </a:lnTo>
                    <a:lnTo>
                      <a:pt x="264650" y="244065"/>
                    </a:lnTo>
                    <a:close/>
                  </a:path>
                </a:pathLst>
              </a:custGeom>
              <a:solidFill>
                <a:srgbClr val="2D5967"/>
              </a:solidFill>
              <a:ln w="6417" cap="flat">
                <a:noFill/>
                <a:prstDash val="solid"/>
                <a:miter/>
              </a:ln>
            </p:spPr>
            <p:txBody>
              <a:bodyPr rtlCol="0" anchor="ctr"/>
              <a:lstStyle/>
              <a:p>
                <a:endParaRPr lang="en-US" sz="810"/>
              </a:p>
            </p:txBody>
          </p:sp>
        </p:grpSp>
        <p:sp>
          <p:nvSpPr>
            <p:cNvPr id="989" name="TextBox 988">
              <a:extLst>
                <a:ext uri="{FF2B5EF4-FFF2-40B4-BE49-F238E27FC236}">
                  <a16:creationId xmlns:a16="http://schemas.microsoft.com/office/drawing/2014/main" id="{B05925A2-7DB6-557B-E265-86FB276AFD2E}"/>
                </a:ext>
              </a:extLst>
            </p:cNvPr>
            <p:cNvSpPr txBox="1"/>
            <p:nvPr/>
          </p:nvSpPr>
          <p:spPr>
            <a:xfrm>
              <a:off x="3037907" y="4237139"/>
              <a:ext cx="39145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NSG</a:t>
              </a:r>
            </a:p>
          </p:txBody>
        </p:sp>
      </p:grpSp>
      <p:grpSp>
        <p:nvGrpSpPr>
          <p:cNvPr id="990" name="Graphic 3">
            <a:extLst>
              <a:ext uri="{FF2B5EF4-FFF2-40B4-BE49-F238E27FC236}">
                <a16:creationId xmlns:a16="http://schemas.microsoft.com/office/drawing/2014/main" id="{129F7A11-A6C2-AD5C-7B7B-C8F3D5E31D0A}"/>
              </a:ext>
            </a:extLst>
          </p:cNvPr>
          <p:cNvGrpSpPr/>
          <p:nvPr/>
        </p:nvGrpSpPr>
        <p:grpSpPr>
          <a:xfrm>
            <a:off x="3591309" y="3721652"/>
            <a:ext cx="615874" cy="653482"/>
            <a:chOff x="3591309" y="3903309"/>
            <a:chExt cx="615874" cy="653482"/>
          </a:xfrm>
        </p:grpSpPr>
        <p:grpSp>
          <p:nvGrpSpPr>
            <p:cNvPr id="991" name="Graphic 3">
              <a:extLst>
                <a:ext uri="{FF2B5EF4-FFF2-40B4-BE49-F238E27FC236}">
                  <a16:creationId xmlns:a16="http://schemas.microsoft.com/office/drawing/2014/main" id="{3164A2F0-8C0D-91D3-C18A-3FE5018D7322}"/>
                </a:ext>
              </a:extLst>
            </p:cNvPr>
            <p:cNvGrpSpPr/>
            <p:nvPr/>
          </p:nvGrpSpPr>
          <p:grpSpPr>
            <a:xfrm>
              <a:off x="3703695" y="3903309"/>
              <a:ext cx="385011" cy="374313"/>
              <a:chOff x="3703695" y="3903309"/>
              <a:chExt cx="385011" cy="374313"/>
            </a:xfrm>
          </p:grpSpPr>
          <p:sp>
            <p:nvSpPr>
              <p:cNvPr id="992" name="Freeform: Shape 991">
                <a:extLst>
                  <a:ext uri="{FF2B5EF4-FFF2-40B4-BE49-F238E27FC236}">
                    <a16:creationId xmlns:a16="http://schemas.microsoft.com/office/drawing/2014/main" id="{A005118E-DC84-B2E8-0130-620451CCE148}"/>
                  </a:ext>
                </a:extLst>
              </p:cNvPr>
              <p:cNvSpPr/>
              <p:nvPr/>
            </p:nvSpPr>
            <p:spPr>
              <a:xfrm>
                <a:off x="3708152" y="3907763"/>
                <a:ext cx="376095" cy="365291"/>
              </a:xfrm>
              <a:custGeom>
                <a:avLst/>
                <a:gdLst>
                  <a:gd name="connsiteX0" fmla="*/ 334870 w 376095"/>
                  <a:gd name="connsiteY0" fmla="*/ 365131 h 365291"/>
                  <a:gd name="connsiteX1" fmla="*/ 308105 w 376095"/>
                  <a:gd name="connsiteY1" fmla="*/ 355018 h 365291"/>
                  <a:gd name="connsiteX2" fmla="*/ 294514 w 376095"/>
                  <a:gd name="connsiteY2" fmla="*/ 329877 h 365291"/>
                  <a:gd name="connsiteX3" fmla="*/ 300732 w 376095"/>
                  <a:gd name="connsiteY3" fmla="*/ 301996 h 365291"/>
                  <a:gd name="connsiteX4" fmla="*/ 323717 w 376095"/>
                  <a:gd name="connsiteY4" fmla="*/ 284978 h 365291"/>
                  <a:gd name="connsiteX5" fmla="*/ 323717 w 376095"/>
                  <a:gd name="connsiteY5" fmla="*/ 263341 h 365291"/>
                  <a:gd name="connsiteX6" fmla="*/ 209164 w 376095"/>
                  <a:gd name="connsiteY6" fmla="*/ 263341 h 365291"/>
                  <a:gd name="connsiteX7" fmla="*/ 198640 w 376095"/>
                  <a:gd name="connsiteY7" fmla="*/ 273852 h 365291"/>
                  <a:gd name="connsiteX8" fmla="*/ 198640 w 376095"/>
                  <a:gd name="connsiteY8" fmla="*/ 284978 h 365291"/>
                  <a:gd name="connsiteX9" fmla="*/ 221799 w 376095"/>
                  <a:gd name="connsiteY9" fmla="*/ 301944 h 365291"/>
                  <a:gd name="connsiteX10" fmla="*/ 228094 w 376095"/>
                  <a:gd name="connsiteY10" fmla="*/ 329922 h 365291"/>
                  <a:gd name="connsiteX11" fmla="*/ 214432 w 376095"/>
                  <a:gd name="connsiteY11" fmla="*/ 355147 h 365291"/>
                  <a:gd name="connsiteX12" fmla="*/ 187533 w 376095"/>
                  <a:gd name="connsiteY12" fmla="*/ 365202 h 365291"/>
                  <a:gd name="connsiteX13" fmla="*/ 160633 w 376095"/>
                  <a:gd name="connsiteY13" fmla="*/ 355147 h 365291"/>
                  <a:gd name="connsiteX14" fmla="*/ 146965 w 376095"/>
                  <a:gd name="connsiteY14" fmla="*/ 329922 h 365291"/>
                  <a:gd name="connsiteX15" fmla="*/ 153267 w 376095"/>
                  <a:gd name="connsiteY15" fmla="*/ 301944 h 365291"/>
                  <a:gd name="connsiteX16" fmla="*/ 176425 w 376095"/>
                  <a:gd name="connsiteY16" fmla="*/ 284978 h 365291"/>
                  <a:gd name="connsiteX17" fmla="*/ 176425 w 376095"/>
                  <a:gd name="connsiteY17" fmla="*/ 273852 h 365291"/>
                  <a:gd name="connsiteX18" fmla="*/ 165895 w 376095"/>
                  <a:gd name="connsiteY18" fmla="*/ 263341 h 365291"/>
                  <a:gd name="connsiteX19" fmla="*/ 52060 w 376095"/>
                  <a:gd name="connsiteY19" fmla="*/ 263341 h 365291"/>
                  <a:gd name="connsiteX20" fmla="*/ 52060 w 376095"/>
                  <a:gd name="connsiteY20" fmla="*/ 285068 h 365291"/>
                  <a:gd name="connsiteX21" fmla="*/ 75219 w 376095"/>
                  <a:gd name="connsiteY21" fmla="*/ 302034 h 365291"/>
                  <a:gd name="connsiteX22" fmla="*/ 81514 w 376095"/>
                  <a:gd name="connsiteY22" fmla="*/ 330012 h 365291"/>
                  <a:gd name="connsiteX23" fmla="*/ 67852 w 376095"/>
                  <a:gd name="connsiteY23" fmla="*/ 355236 h 365291"/>
                  <a:gd name="connsiteX24" fmla="*/ 40953 w 376095"/>
                  <a:gd name="connsiteY24" fmla="*/ 365292 h 365291"/>
                  <a:gd name="connsiteX25" fmla="*/ 14047 w 376095"/>
                  <a:gd name="connsiteY25" fmla="*/ 355236 h 365291"/>
                  <a:gd name="connsiteX26" fmla="*/ 385 w 376095"/>
                  <a:gd name="connsiteY26" fmla="*/ 330012 h 365291"/>
                  <a:gd name="connsiteX27" fmla="*/ 6687 w 376095"/>
                  <a:gd name="connsiteY27" fmla="*/ 302034 h 365291"/>
                  <a:gd name="connsiteX28" fmla="*/ 29845 w 376095"/>
                  <a:gd name="connsiteY28" fmla="*/ 285068 h 365291"/>
                  <a:gd name="connsiteX29" fmla="*/ 29845 w 376095"/>
                  <a:gd name="connsiteY29" fmla="*/ 241434 h 365291"/>
                  <a:gd name="connsiteX30" fmla="*/ 166075 w 376095"/>
                  <a:gd name="connsiteY30" fmla="*/ 241434 h 365291"/>
                  <a:gd name="connsiteX31" fmla="*/ 176605 w 376095"/>
                  <a:gd name="connsiteY31" fmla="*/ 230833 h 365291"/>
                  <a:gd name="connsiteX32" fmla="*/ 176605 w 376095"/>
                  <a:gd name="connsiteY32" fmla="*/ 216677 h 365291"/>
                  <a:gd name="connsiteX33" fmla="*/ 52323 w 376095"/>
                  <a:gd name="connsiteY33" fmla="*/ 216677 h 365291"/>
                  <a:gd name="connsiteX34" fmla="*/ 52323 w 376095"/>
                  <a:gd name="connsiteY34" fmla="*/ 17813 h 365291"/>
                  <a:gd name="connsiteX35" fmla="*/ 57553 w 376095"/>
                  <a:gd name="connsiteY35" fmla="*/ 5217 h 365291"/>
                  <a:gd name="connsiteX36" fmla="*/ 70169 w 376095"/>
                  <a:gd name="connsiteY36" fmla="*/ 0 h 365291"/>
                  <a:gd name="connsiteX37" fmla="*/ 137796 w 376095"/>
                  <a:gd name="connsiteY37" fmla="*/ 0 h 365291"/>
                  <a:gd name="connsiteX38" fmla="*/ 145836 w 376095"/>
                  <a:gd name="connsiteY38" fmla="*/ 1900 h 365291"/>
                  <a:gd name="connsiteX39" fmla="*/ 152156 w 376095"/>
                  <a:gd name="connsiteY39" fmla="*/ 7212 h 365291"/>
                  <a:gd name="connsiteX40" fmla="*/ 164560 w 376095"/>
                  <a:gd name="connsiteY40" fmla="*/ 24403 h 365291"/>
                  <a:gd name="connsiteX41" fmla="*/ 305339 w 376095"/>
                  <a:gd name="connsiteY41" fmla="*/ 24403 h 365291"/>
                  <a:gd name="connsiteX42" fmla="*/ 317962 w 376095"/>
                  <a:gd name="connsiteY42" fmla="*/ 29620 h 365291"/>
                  <a:gd name="connsiteX43" fmla="*/ 323185 w 376095"/>
                  <a:gd name="connsiteY43" fmla="*/ 42216 h 365291"/>
                  <a:gd name="connsiteX44" fmla="*/ 323185 w 376095"/>
                  <a:gd name="connsiteY44" fmla="*/ 216677 h 365291"/>
                  <a:gd name="connsiteX45" fmla="*/ 198820 w 376095"/>
                  <a:gd name="connsiteY45" fmla="*/ 216677 h 365291"/>
                  <a:gd name="connsiteX46" fmla="*/ 198820 w 376095"/>
                  <a:gd name="connsiteY46" fmla="*/ 230570 h 365291"/>
                  <a:gd name="connsiteX47" fmla="*/ 209164 w 376095"/>
                  <a:gd name="connsiteY47" fmla="*/ 241164 h 365291"/>
                  <a:gd name="connsiteX48" fmla="*/ 345933 w 376095"/>
                  <a:gd name="connsiteY48" fmla="*/ 241164 h 365291"/>
                  <a:gd name="connsiteX49" fmla="*/ 345933 w 376095"/>
                  <a:gd name="connsiteY49" fmla="*/ 284978 h 365291"/>
                  <a:gd name="connsiteX50" fmla="*/ 369315 w 376095"/>
                  <a:gd name="connsiteY50" fmla="*/ 301842 h 365291"/>
                  <a:gd name="connsiteX51" fmla="*/ 375713 w 376095"/>
                  <a:gd name="connsiteY51" fmla="*/ 329916 h 365291"/>
                  <a:gd name="connsiteX52" fmla="*/ 361949 w 376095"/>
                  <a:gd name="connsiteY52" fmla="*/ 355211 h 365291"/>
                  <a:gd name="connsiteX53" fmla="*/ 334870 w 376095"/>
                  <a:gd name="connsiteY53" fmla="*/ 365131 h 36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76095" h="365291">
                    <a:moveTo>
                      <a:pt x="334870" y="365131"/>
                    </a:moveTo>
                    <a:cubicBezTo>
                      <a:pt x="325020" y="365086"/>
                      <a:pt x="315516" y="361493"/>
                      <a:pt x="308105" y="355018"/>
                    </a:cubicBezTo>
                    <a:cubicBezTo>
                      <a:pt x="300694" y="348544"/>
                      <a:pt x="295868" y="339618"/>
                      <a:pt x="294514" y="329877"/>
                    </a:cubicBezTo>
                    <a:cubicBezTo>
                      <a:pt x="293160" y="320143"/>
                      <a:pt x="295368" y="310242"/>
                      <a:pt x="300732" y="301996"/>
                    </a:cubicBezTo>
                    <a:cubicBezTo>
                      <a:pt x="306097" y="293750"/>
                      <a:pt x="314259" y="287706"/>
                      <a:pt x="323717" y="284978"/>
                    </a:cubicBezTo>
                    <a:lnTo>
                      <a:pt x="323717" y="263341"/>
                    </a:lnTo>
                    <a:lnTo>
                      <a:pt x="209164" y="263341"/>
                    </a:lnTo>
                    <a:cubicBezTo>
                      <a:pt x="206860" y="267871"/>
                      <a:pt x="203177" y="271548"/>
                      <a:pt x="198640" y="273852"/>
                    </a:cubicBezTo>
                    <a:lnTo>
                      <a:pt x="198640" y="284978"/>
                    </a:lnTo>
                    <a:cubicBezTo>
                      <a:pt x="208157" y="287661"/>
                      <a:pt x="216383" y="293686"/>
                      <a:pt x="221799" y="301944"/>
                    </a:cubicBezTo>
                    <a:cubicBezTo>
                      <a:pt x="227214" y="310203"/>
                      <a:pt x="229448" y="320143"/>
                      <a:pt x="228094" y="329922"/>
                    </a:cubicBezTo>
                    <a:cubicBezTo>
                      <a:pt x="226740" y="339701"/>
                      <a:pt x="221888" y="348659"/>
                      <a:pt x="214432" y="355147"/>
                    </a:cubicBezTo>
                    <a:cubicBezTo>
                      <a:pt x="206976" y="361628"/>
                      <a:pt x="197421" y="365202"/>
                      <a:pt x="187533" y="365202"/>
                    </a:cubicBezTo>
                    <a:cubicBezTo>
                      <a:pt x="177644" y="365202"/>
                      <a:pt x="168090" y="361628"/>
                      <a:pt x="160633" y="355147"/>
                    </a:cubicBezTo>
                    <a:cubicBezTo>
                      <a:pt x="153177" y="348659"/>
                      <a:pt x="148319" y="339701"/>
                      <a:pt x="146965" y="329922"/>
                    </a:cubicBezTo>
                    <a:cubicBezTo>
                      <a:pt x="145612" y="320143"/>
                      <a:pt x="147851" y="310203"/>
                      <a:pt x="153267" y="301944"/>
                    </a:cubicBezTo>
                    <a:cubicBezTo>
                      <a:pt x="158683" y="293686"/>
                      <a:pt x="166909" y="287661"/>
                      <a:pt x="176425" y="284978"/>
                    </a:cubicBezTo>
                    <a:lnTo>
                      <a:pt x="176425" y="273852"/>
                    </a:lnTo>
                    <a:cubicBezTo>
                      <a:pt x="171888" y="271548"/>
                      <a:pt x="168199" y="267871"/>
                      <a:pt x="165895" y="263341"/>
                    </a:cubicBezTo>
                    <a:lnTo>
                      <a:pt x="52060" y="263341"/>
                    </a:lnTo>
                    <a:lnTo>
                      <a:pt x="52060" y="285068"/>
                    </a:lnTo>
                    <a:cubicBezTo>
                      <a:pt x="61577" y="287751"/>
                      <a:pt x="69803" y="293776"/>
                      <a:pt x="75219" y="302034"/>
                    </a:cubicBezTo>
                    <a:cubicBezTo>
                      <a:pt x="80634" y="310293"/>
                      <a:pt x="82868" y="320232"/>
                      <a:pt x="81514" y="330012"/>
                    </a:cubicBezTo>
                    <a:cubicBezTo>
                      <a:pt x="80160" y="339791"/>
                      <a:pt x="75309" y="348749"/>
                      <a:pt x="67852" y="355236"/>
                    </a:cubicBezTo>
                    <a:cubicBezTo>
                      <a:pt x="60396" y="361717"/>
                      <a:pt x="50841" y="365292"/>
                      <a:pt x="40953" y="365292"/>
                    </a:cubicBezTo>
                    <a:cubicBezTo>
                      <a:pt x="31058" y="365292"/>
                      <a:pt x="21503" y="361717"/>
                      <a:pt x="14047" y="355236"/>
                    </a:cubicBezTo>
                    <a:cubicBezTo>
                      <a:pt x="6590" y="348749"/>
                      <a:pt x="1739" y="339791"/>
                      <a:pt x="385" y="330012"/>
                    </a:cubicBezTo>
                    <a:cubicBezTo>
                      <a:pt x="-968" y="320232"/>
                      <a:pt x="1271" y="310293"/>
                      <a:pt x="6687" y="302034"/>
                    </a:cubicBezTo>
                    <a:cubicBezTo>
                      <a:pt x="12096" y="293776"/>
                      <a:pt x="20323" y="287751"/>
                      <a:pt x="29845" y="285068"/>
                    </a:cubicBezTo>
                    <a:lnTo>
                      <a:pt x="29845" y="241434"/>
                    </a:lnTo>
                    <a:lnTo>
                      <a:pt x="166075" y="241434"/>
                    </a:lnTo>
                    <a:cubicBezTo>
                      <a:pt x="168404" y="236897"/>
                      <a:pt x="172081" y="233201"/>
                      <a:pt x="176605" y="230833"/>
                    </a:cubicBezTo>
                    <a:lnTo>
                      <a:pt x="176605" y="216677"/>
                    </a:lnTo>
                    <a:lnTo>
                      <a:pt x="52323" y="216677"/>
                    </a:lnTo>
                    <a:lnTo>
                      <a:pt x="52323" y="17813"/>
                    </a:lnTo>
                    <a:cubicBezTo>
                      <a:pt x="52323" y="13090"/>
                      <a:pt x="54204" y="8560"/>
                      <a:pt x="57553" y="5217"/>
                    </a:cubicBezTo>
                    <a:cubicBezTo>
                      <a:pt x="60896" y="1880"/>
                      <a:pt x="65439" y="0"/>
                      <a:pt x="70169" y="0"/>
                    </a:cubicBezTo>
                    <a:lnTo>
                      <a:pt x="137796" y="0"/>
                    </a:lnTo>
                    <a:cubicBezTo>
                      <a:pt x="140587" y="0"/>
                      <a:pt x="143340" y="648"/>
                      <a:pt x="145836" y="1900"/>
                    </a:cubicBezTo>
                    <a:cubicBezTo>
                      <a:pt x="148332" y="3157"/>
                      <a:pt x="150495" y="4973"/>
                      <a:pt x="152156" y="7212"/>
                    </a:cubicBezTo>
                    <a:lnTo>
                      <a:pt x="164560" y="24403"/>
                    </a:lnTo>
                    <a:lnTo>
                      <a:pt x="305339" y="24403"/>
                    </a:lnTo>
                    <a:cubicBezTo>
                      <a:pt x="310075" y="24403"/>
                      <a:pt x="314612" y="26277"/>
                      <a:pt x="317962" y="29620"/>
                    </a:cubicBezTo>
                    <a:cubicBezTo>
                      <a:pt x="321305" y="32963"/>
                      <a:pt x="323185" y="37494"/>
                      <a:pt x="323185" y="42216"/>
                    </a:cubicBezTo>
                    <a:lnTo>
                      <a:pt x="323185" y="216677"/>
                    </a:lnTo>
                    <a:lnTo>
                      <a:pt x="198820" y="216677"/>
                    </a:lnTo>
                    <a:lnTo>
                      <a:pt x="198820" y="230570"/>
                    </a:lnTo>
                    <a:cubicBezTo>
                      <a:pt x="203273" y="232957"/>
                      <a:pt x="206886" y="236660"/>
                      <a:pt x="209164" y="241164"/>
                    </a:cubicBezTo>
                    <a:lnTo>
                      <a:pt x="345933" y="241164"/>
                    </a:lnTo>
                    <a:lnTo>
                      <a:pt x="345933" y="284978"/>
                    </a:lnTo>
                    <a:cubicBezTo>
                      <a:pt x="355519" y="287577"/>
                      <a:pt x="363829" y="293571"/>
                      <a:pt x="369315" y="301842"/>
                    </a:cubicBezTo>
                    <a:cubicBezTo>
                      <a:pt x="374796" y="310113"/>
                      <a:pt x="377067" y="320091"/>
                      <a:pt x="375713" y="329916"/>
                    </a:cubicBezTo>
                    <a:cubicBezTo>
                      <a:pt x="374359" y="339733"/>
                      <a:pt x="369463" y="348730"/>
                      <a:pt x="361949" y="355211"/>
                    </a:cubicBezTo>
                    <a:cubicBezTo>
                      <a:pt x="354428" y="361692"/>
                      <a:pt x="344803" y="365221"/>
                      <a:pt x="334870" y="365131"/>
                    </a:cubicBezTo>
                    <a:close/>
                  </a:path>
                </a:pathLst>
              </a:custGeom>
              <a:solidFill>
                <a:srgbClr val="FFFFFF"/>
              </a:solidFill>
              <a:ln w="6417" cap="flat">
                <a:noFill/>
                <a:prstDash val="solid"/>
                <a:miter/>
              </a:ln>
            </p:spPr>
            <p:txBody>
              <a:bodyPr rtlCol="0" anchor="ctr"/>
              <a:lstStyle/>
              <a:p>
                <a:endParaRPr lang="en-US" sz="810"/>
              </a:p>
            </p:txBody>
          </p:sp>
          <p:sp>
            <p:nvSpPr>
              <p:cNvPr id="993" name="Freeform: Shape 992">
                <a:extLst>
                  <a:ext uri="{FF2B5EF4-FFF2-40B4-BE49-F238E27FC236}">
                    <a16:creationId xmlns:a16="http://schemas.microsoft.com/office/drawing/2014/main" id="{7317CBBA-9BB9-9CA0-F86C-0E5DC9E9262B}"/>
                  </a:ext>
                </a:extLst>
              </p:cNvPr>
              <p:cNvSpPr/>
              <p:nvPr/>
            </p:nvSpPr>
            <p:spPr>
              <a:xfrm>
                <a:off x="3703695" y="3903309"/>
                <a:ext cx="385011" cy="374313"/>
              </a:xfrm>
              <a:custGeom>
                <a:avLst/>
                <a:gdLst>
                  <a:gd name="connsiteX0" fmla="*/ 142253 w 385011"/>
                  <a:gd name="connsiteY0" fmla="*/ 8900 h 374313"/>
                  <a:gd name="connsiteX1" fmla="*/ 148298 w 385011"/>
                  <a:gd name="connsiteY1" fmla="*/ 10344 h 374313"/>
                  <a:gd name="connsiteX2" fmla="*/ 153052 w 385011"/>
                  <a:gd name="connsiteY2" fmla="*/ 14335 h 374313"/>
                  <a:gd name="connsiteX3" fmla="*/ 167234 w 385011"/>
                  <a:gd name="connsiteY3" fmla="*/ 33303 h 374313"/>
                  <a:gd name="connsiteX4" fmla="*/ 309983 w 385011"/>
                  <a:gd name="connsiteY4" fmla="*/ 33303 h 374313"/>
                  <a:gd name="connsiteX5" fmla="*/ 319416 w 385011"/>
                  <a:gd name="connsiteY5" fmla="*/ 37243 h 374313"/>
                  <a:gd name="connsiteX6" fmla="*/ 323362 w 385011"/>
                  <a:gd name="connsiteY6" fmla="*/ 46663 h 374313"/>
                  <a:gd name="connsiteX7" fmla="*/ 323362 w 385011"/>
                  <a:gd name="connsiteY7" fmla="*/ 216671 h 374313"/>
                  <a:gd name="connsiteX8" fmla="*/ 198817 w 385011"/>
                  <a:gd name="connsiteY8" fmla="*/ 216671 h 374313"/>
                  <a:gd name="connsiteX9" fmla="*/ 198817 w 385011"/>
                  <a:gd name="connsiteY9" fmla="*/ 237956 h 374313"/>
                  <a:gd name="connsiteX10" fmla="*/ 206222 w 385011"/>
                  <a:gd name="connsiteY10" fmla="*/ 242679 h 374313"/>
                  <a:gd name="connsiteX11" fmla="*/ 210952 w 385011"/>
                  <a:gd name="connsiteY11" fmla="*/ 250064 h 374313"/>
                  <a:gd name="connsiteX12" fmla="*/ 345936 w 385011"/>
                  <a:gd name="connsiteY12" fmla="*/ 250064 h 374313"/>
                  <a:gd name="connsiteX13" fmla="*/ 345936 w 385011"/>
                  <a:gd name="connsiteY13" fmla="*/ 292903 h 374313"/>
                  <a:gd name="connsiteX14" fmla="*/ 368402 w 385011"/>
                  <a:gd name="connsiteY14" fmla="*/ 306712 h 374313"/>
                  <a:gd name="connsiteX15" fmla="*/ 375672 w 385011"/>
                  <a:gd name="connsiteY15" fmla="*/ 332033 h 374313"/>
                  <a:gd name="connsiteX16" fmla="*/ 363936 w 385011"/>
                  <a:gd name="connsiteY16" fmla="*/ 355621 h 374313"/>
                  <a:gd name="connsiteX17" fmla="*/ 339333 w 385011"/>
                  <a:gd name="connsiteY17" fmla="*/ 365150 h 374313"/>
                  <a:gd name="connsiteX18" fmla="*/ 314731 w 385011"/>
                  <a:gd name="connsiteY18" fmla="*/ 355621 h 374313"/>
                  <a:gd name="connsiteX19" fmla="*/ 302995 w 385011"/>
                  <a:gd name="connsiteY19" fmla="*/ 332033 h 374313"/>
                  <a:gd name="connsiteX20" fmla="*/ 310259 w 385011"/>
                  <a:gd name="connsiteY20" fmla="*/ 306712 h 374313"/>
                  <a:gd name="connsiteX21" fmla="*/ 332731 w 385011"/>
                  <a:gd name="connsiteY21" fmla="*/ 292903 h 374313"/>
                  <a:gd name="connsiteX22" fmla="*/ 332731 w 385011"/>
                  <a:gd name="connsiteY22" fmla="*/ 263334 h 374313"/>
                  <a:gd name="connsiteX23" fmla="*/ 210952 w 385011"/>
                  <a:gd name="connsiteY23" fmla="*/ 263334 h 374313"/>
                  <a:gd name="connsiteX24" fmla="*/ 206235 w 385011"/>
                  <a:gd name="connsiteY24" fmla="*/ 270707 h 374313"/>
                  <a:gd name="connsiteX25" fmla="*/ 198817 w 385011"/>
                  <a:gd name="connsiteY25" fmla="*/ 275360 h 374313"/>
                  <a:gd name="connsiteX26" fmla="*/ 198817 w 385011"/>
                  <a:gd name="connsiteY26" fmla="*/ 293166 h 374313"/>
                  <a:gd name="connsiteX27" fmla="*/ 221263 w 385011"/>
                  <a:gd name="connsiteY27" fmla="*/ 307001 h 374313"/>
                  <a:gd name="connsiteX28" fmla="*/ 228508 w 385011"/>
                  <a:gd name="connsiteY28" fmla="*/ 332315 h 374313"/>
                  <a:gd name="connsiteX29" fmla="*/ 216765 w 385011"/>
                  <a:gd name="connsiteY29" fmla="*/ 355891 h 374313"/>
                  <a:gd name="connsiteX30" fmla="*/ 192169 w 385011"/>
                  <a:gd name="connsiteY30" fmla="*/ 365407 h 374313"/>
                  <a:gd name="connsiteX31" fmla="*/ 167580 w 385011"/>
                  <a:gd name="connsiteY31" fmla="*/ 355891 h 374313"/>
                  <a:gd name="connsiteX32" fmla="*/ 155837 w 385011"/>
                  <a:gd name="connsiteY32" fmla="*/ 332315 h 374313"/>
                  <a:gd name="connsiteX33" fmla="*/ 163082 w 385011"/>
                  <a:gd name="connsiteY33" fmla="*/ 307001 h 374313"/>
                  <a:gd name="connsiteX34" fmla="*/ 185522 w 385011"/>
                  <a:gd name="connsiteY34" fmla="*/ 293166 h 374313"/>
                  <a:gd name="connsiteX35" fmla="*/ 185522 w 385011"/>
                  <a:gd name="connsiteY35" fmla="*/ 275360 h 374313"/>
                  <a:gd name="connsiteX36" fmla="*/ 178130 w 385011"/>
                  <a:gd name="connsiteY36" fmla="*/ 270720 h 374313"/>
                  <a:gd name="connsiteX37" fmla="*/ 173484 w 385011"/>
                  <a:gd name="connsiteY37" fmla="*/ 263334 h 374313"/>
                  <a:gd name="connsiteX38" fmla="*/ 52058 w 385011"/>
                  <a:gd name="connsiteY38" fmla="*/ 263334 h 374313"/>
                  <a:gd name="connsiteX39" fmla="*/ 52058 w 385011"/>
                  <a:gd name="connsiteY39" fmla="*/ 292993 h 374313"/>
                  <a:gd name="connsiteX40" fmla="*/ 74504 w 385011"/>
                  <a:gd name="connsiteY40" fmla="*/ 306821 h 374313"/>
                  <a:gd name="connsiteX41" fmla="*/ 81748 w 385011"/>
                  <a:gd name="connsiteY41" fmla="*/ 332136 h 374313"/>
                  <a:gd name="connsiteX42" fmla="*/ 70006 w 385011"/>
                  <a:gd name="connsiteY42" fmla="*/ 355711 h 374313"/>
                  <a:gd name="connsiteX43" fmla="*/ 45410 w 385011"/>
                  <a:gd name="connsiteY43" fmla="*/ 365228 h 374313"/>
                  <a:gd name="connsiteX44" fmla="*/ 20821 w 385011"/>
                  <a:gd name="connsiteY44" fmla="*/ 355711 h 374313"/>
                  <a:gd name="connsiteX45" fmla="*/ 9078 w 385011"/>
                  <a:gd name="connsiteY45" fmla="*/ 332136 h 374313"/>
                  <a:gd name="connsiteX46" fmla="*/ 16322 w 385011"/>
                  <a:gd name="connsiteY46" fmla="*/ 306821 h 374313"/>
                  <a:gd name="connsiteX47" fmla="*/ 38762 w 385011"/>
                  <a:gd name="connsiteY47" fmla="*/ 292993 h 374313"/>
                  <a:gd name="connsiteX48" fmla="*/ 38762 w 385011"/>
                  <a:gd name="connsiteY48" fmla="*/ 250244 h 374313"/>
                  <a:gd name="connsiteX49" fmla="*/ 173484 w 385011"/>
                  <a:gd name="connsiteY49" fmla="*/ 250244 h 374313"/>
                  <a:gd name="connsiteX50" fmla="*/ 178142 w 385011"/>
                  <a:gd name="connsiteY50" fmla="*/ 242839 h 374313"/>
                  <a:gd name="connsiteX51" fmla="*/ 185522 w 385011"/>
                  <a:gd name="connsiteY51" fmla="*/ 238136 h 374313"/>
                  <a:gd name="connsiteX52" fmla="*/ 185522 w 385011"/>
                  <a:gd name="connsiteY52" fmla="*/ 216671 h 374313"/>
                  <a:gd name="connsiteX53" fmla="*/ 61247 w 385011"/>
                  <a:gd name="connsiteY53" fmla="*/ 216671 h 374313"/>
                  <a:gd name="connsiteX54" fmla="*/ 61247 w 385011"/>
                  <a:gd name="connsiteY54" fmla="*/ 22260 h 374313"/>
                  <a:gd name="connsiteX55" fmla="*/ 65167 w 385011"/>
                  <a:gd name="connsiteY55" fmla="*/ 12814 h 374313"/>
                  <a:gd name="connsiteX56" fmla="*/ 74632 w 385011"/>
                  <a:gd name="connsiteY56" fmla="*/ 8900 h 374313"/>
                  <a:gd name="connsiteX57" fmla="*/ 142253 w 385011"/>
                  <a:gd name="connsiteY57" fmla="*/ 8900 h 374313"/>
                  <a:gd name="connsiteX58" fmla="*/ 142253 w 385011"/>
                  <a:gd name="connsiteY58" fmla="*/ 0 h 374313"/>
                  <a:gd name="connsiteX59" fmla="*/ 74632 w 385011"/>
                  <a:gd name="connsiteY59" fmla="*/ 0 h 374313"/>
                  <a:gd name="connsiteX60" fmla="*/ 58860 w 385011"/>
                  <a:gd name="connsiteY60" fmla="*/ 6520 h 374313"/>
                  <a:gd name="connsiteX61" fmla="*/ 52327 w 385011"/>
                  <a:gd name="connsiteY61" fmla="*/ 22260 h 374313"/>
                  <a:gd name="connsiteX62" fmla="*/ 52327 w 385011"/>
                  <a:gd name="connsiteY62" fmla="*/ 225578 h 374313"/>
                  <a:gd name="connsiteX63" fmla="*/ 176602 w 385011"/>
                  <a:gd name="connsiteY63" fmla="*/ 225578 h 374313"/>
                  <a:gd name="connsiteX64" fmla="*/ 176602 w 385011"/>
                  <a:gd name="connsiteY64" fmla="*/ 232521 h 374313"/>
                  <a:gd name="connsiteX65" fmla="*/ 167683 w 385011"/>
                  <a:gd name="connsiteY65" fmla="*/ 241427 h 374313"/>
                  <a:gd name="connsiteX66" fmla="*/ 29843 w 385011"/>
                  <a:gd name="connsiteY66" fmla="*/ 241427 h 374313"/>
                  <a:gd name="connsiteX67" fmla="*/ 29843 w 385011"/>
                  <a:gd name="connsiteY67" fmla="*/ 285954 h 374313"/>
                  <a:gd name="connsiteX68" fmla="*/ 6068 w 385011"/>
                  <a:gd name="connsiteY68" fmla="*/ 305897 h 374313"/>
                  <a:gd name="connsiteX69" fmla="*/ 691 w 385011"/>
                  <a:gd name="connsiteY69" fmla="*/ 336429 h 374313"/>
                  <a:gd name="connsiteX70" fmla="*/ 16233 w 385011"/>
                  <a:gd name="connsiteY70" fmla="*/ 363270 h 374313"/>
                  <a:gd name="connsiteX71" fmla="*/ 45410 w 385011"/>
                  <a:gd name="connsiteY71" fmla="*/ 373864 h 374313"/>
                  <a:gd name="connsiteX72" fmla="*/ 74594 w 385011"/>
                  <a:gd name="connsiteY72" fmla="*/ 363270 h 374313"/>
                  <a:gd name="connsiteX73" fmla="*/ 90129 w 385011"/>
                  <a:gd name="connsiteY73" fmla="*/ 336429 h 374313"/>
                  <a:gd name="connsiteX74" fmla="*/ 84752 w 385011"/>
                  <a:gd name="connsiteY74" fmla="*/ 305897 h 374313"/>
                  <a:gd name="connsiteX75" fmla="*/ 60977 w 385011"/>
                  <a:gd name="connsiteY75" fmla="*/ 285954 h 374313"/>
                  <a:gd name="connsiteX76" fmla="*/ 60977 w 385011"/>
                  <a:gd name="connsiteY76" fmla="*/ 272241 h 374313"/>
                  <a:gd name="connsiteX77" fmla="*/ 168036 w 385011"/>
                  <a:gd name="connsiteY77" fmla="*/ 272241 h 374313"/>
                  <a:gd name="connsiteX78" fmla="*/ 176962 w 385011"/>
                  <a:gd name="connsiteY78" fmla="*/ 281147 h 374313"/>
                  <a:gd name="connsiteX79" fmla="*/ 176962 w 385011"/>
                  <a:gd name="connsiteY79" fmla="*/ 286403 h 374313"/>
                  <a:gd name="connsiteX80" fmla="*/ 153187 w 385011"/>
                  <a:gd name="connsiteY80" fmla="*/ 306346 h 374313"/>
                  <a:gd name="connsiteX81" fmla="*/ 147810 w 385011"/>
                  <a:gd name="connsiteY81" fmla="*/ 336871 h 374313"/>
                  <a:gd name="connsiteX82" fmla="*/ 163345 w 385011"/>
                  <a:gd name="connsiteY82" fmla="*/ 363713 h 374313"/>
                  <a:gd name="connsiteX83" fmla="*/ 192529 w 385011"/>
                  <a:gd name="connsiteY83" fmla="*/ 374314 h 374313"/>
                  <a:gd name="connsiteX84" fmla="*/ 221713 w 385011"/>
                  <a:gd name="connsiteY84" fmla="*/ 363713 h 374313"/>
                  <a:gd name="connsiteX85" fmla="*/ 237248 w 385011"/>
                  <a:gd name="connsiteY85" fmla="*/ 336871 h 374313"/>
                  <a:gd name="connsiteX86" fmla="*/ 231871 w 385011"/>
                  <a:gd name="connsiteY86" fmla="*/ 306346 h 374313"/>
                  <a:gd name="connsiteX87" fmla="*/ 208096 w 385011"/>
                  <a:gd name="connsiteY87" fmla="*/ 286403 h 374313"/>
                  <a:gd name="connsiteX88" fmla="*/ 208096 w 385011"/>
                  <a:gd name="connsiteY88" fmla="*/ 281147 h 374313"/>
                  <a:gd name="connsiteX89" fmla="*/ 217016 w 385011"/>
                  <a:gd name="connsiteY89" fmla="*/ 272241 h 374313"/>
                  <a:gd name="connsiteX90" fmla="*/ 324074 w 385011"/>
                  <a:gd name="connsiteY90" fmla="*/ 272241 h 374313"/>
                  <a:gd name="connsiteX91" fmla="*/ 324074 w 385011"/>
                  <a:gd name="connsiteY91" fmla="*/ 286133 h 374313"/>
                  <a:gd name="connsiteX92" fmla="*/ 300274 w 385011"/>
                  <a:gd name="connsiteY92" fmla="*/ 306064 h 374313"/>
                  <a:gd name="connsiteX93" fmla="*/ 294878 w 385011"/>
                  <a:gd name="connsiteY93" fmla="*/ 336602 h 374313"/>
                  <a:gd name="connsiteX94" fmla="*/ 310406 w 385011"/>
                  <a:gd name="connsiteY94" fmla="*/ 363456 h 374313"/>
                  <a:gd name="connsiteX95" fmla="*/ 339603 w 385011"/>
                  <a:gd name="connsiteY95" fmla="*/ 374063 h 374313"/>
                  <a:gd name="connsiteX96" fmla="*/ 368793 w 385011"/>
                  <a:gd name="connsiteY96" fmla="*/ 363456 h 374313"/>
                  <a:gd name="connsiteX97" fmla="*/ 384322 w 385011"/>
                  <a:gd name="connsiteY97" fmla="*/ 336602 h 374313"/>
                  <a:gd name="connsiteX98" fmla="*/ 378925 w 385011"/>
                  <a:gd name="connsiteY98" fmla="*/ 306064 h 374313"/>
                  <a:gd name="connsiteX99" fmla="*/ 355125 w 385011"/>
                  <a:gd name="connsiteY99" fmla="*/ 286133 h 374313"/>
                  <a:gd name="connsiteX100" fmla="*/ 355125 w 385011"/>
                  <a:gd name="connsiteY100" fmla="*/ 241158 h 374313"/>
                  <a:gd name="connsiteX101" fmla="*/ 216393 w 385011"/>
                  <a:gd name="connsiteY101" fmla="*/ 241158 h 374313"/>
                  <a:gd name="connsiteX102" fmla="*/ 207474 w 385011"/>
                  <a:gd name="connsiteY102" fmla="*/ 232258 h 374313"/>
                  <a:gd name="connsiteX103" fmla="*/ 207474 w 385011"/>
                  <a:gd name="connsiteY103" fmla="*/ 225308 h 374313"/>
                  <a:gd name="connsiteX104" fmla="*/ 332108 w 385011"/>
                  <a:gd name="connsiteY104" fmla="*/ 225308 h 374313"/>
                  <a:gd name="connsiteX105" fmla="*/ 332108 w 385011"/>
                  <a:gd name="connsiteY105" fmla="*/ 46663 h 374313"/>
                  <a:gd name="connsiteX106" fmla="*/ 325550 w 385011"/>
                  <a:gd name="connsiteY106" fmla="*/ 30942 h 374313"/>
                  <a:gd name="connsiteX107" fmla="*/ 309803 w 385011"/>
                  <a:gd name="connsiteY107" fmla="*/ 24397 h 374313"/>
                  <a:gd name="connsiteX108" fmla="*/ 171341 w 385011"/>
                  <a:gd name="connsiteY108" fmla="*/ 24397 h 374313"/>
                  <a:gd name="connsiteX109" fmla="*/ 160098 w 385011"/>
                  <a:gd name="connsiteY109" fmla="*/ 8900 h 374313"/>
                  <a:gd name="connsiteX110" fmla="*/ 152218 w 385011"/>
                  <a:gd name="connsiteY110" fmla="*/ 2368 h 374313"/>
                  <a:gd name="connsiteX111" fmla="*/ 142253 w 385011"/>
                  <a:gd name="connsiteY111" fmla="*/ 0 h 374313"/>
                  <a:gd name="connsiteX112" fmla="*/ 142253 w 385011"/>
                  <a:gd name="connsiteY112" fmla="*/ 0 h 37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85011" h="374313">
                    <a:moveTo>
                      <a:pt x="142253" y="8900"/>
                    </a:moveTo>
                    <a:cubicBezTo>
                      <a:pt x="144351" y="8907"/>
                      <a:pt x="146424" y="9401"/>
                      <a:pt x="148298" y="10344"/>
                    </a:cubicBezTo>
                    <a:cubicBezTo>
                      <a:pt x="150171" y="11287"/>
                      <a:pt x="151801" y="12654"/>
                      <a:pt x="153052" y="14335"/>
                    </a:cubicBezTo>
                    <a:lnTo>
                      <a:pt x="167234" y="33303"/>
                    </a:lnTo>
                    <a:lnTo>
                      <a:pt x="309983" y="33303"/>
                    </a:lnTo>
                    <a:cubicBezTo>
                      <a:pt x="313525" y="33329"/>
                      <a:pt x="316913" y="34741"/>
                      <a:pt x="319416" y="37243"/>
                    </a:cubicBezTo>
                    <a:cubicBezTo>
                      <a:pt x="321925" y="39739"/>
                      <a:pt x="323343" y="43128"/>
                      <a:pt x="323362" y="46663"/>
                    </a:cubicBezTo>
                    <a:lnTo>
                      <a:pt x="323362" y="216671"/>
                    </a:lnTo>
                    <a:lnTo>
                      <a:pt x="198817" y="216671"/>
                    </a:lnTo>
                    <a:lnTo>
                      <a:pt x="198817" y="237956"/>
                    </a:lnTo>
                    <a:cubicBezTo>
                      <a:pt x="201602" y="238976"/>
                      <a:pt x="204124" y="240587"/>
                      <a:pt x="206222" y="242679"/>
                    </a:cubicBezTo>
                    <a:cubicBezTo>
                      <a:pt x="208314" y="244771"/>
                      <a:pt x="209931" y="247292"/>
                      <a:pt x="210952" y="250064"/>
                    </a:cubicBezTo>
                    <a:lnTo>
                      <a:pt x="345936" y="250064"/>
                    </a:lnTo>
                    <a:lnTo>
                      <a:pt x="345936" y="292903"/>
                    </a:lnTo>
                    <a:cubicBezTo>
                      <a:pt x="354888" y="294546"/>
                      <a:pt x="362902" y="299474"/>
                      <a:pt x="368402" y="306712"/>
                    </a:cubicBezTo>
                    <a:cubicBezTo>
                      <a:pt x="373907" y="313950"/>
                      <a:pt x="376500" y="322985"/>
                      <a:pt x="375672" y="332033"/>
                    </a:cubicBezTo>
                    <a:cubicBezTo>
                      <a:pt x="374844" y="341081"/>
                      <a:pt x="370661" y="349500"/>
                      <a:pt x="363936" y="355621"/>
                    </a:cubicBezTo>
                    <a:cubicBezTo>
                      <a:pt x="357211" y="361749"/>
                      <a:pt x="348439" y="365150"/>
                      <a:pt x="339333" y="365150"/>
                    </a:cubicBezTo>
                    <a:cubicBezTo>
                      <a:pt x="330228" y="365150"/>
                      <a:pt x="321456" y="361749"/>
                      <a:pt x="314731" y="355621"/>
                    </a:cubicBezTo>
                    <a:cubicBezTo>
                      <a:pt x="308006" y="349500"/>
                      <a:pt x="303823" y="341081"/>
                      <a:pt x="302995" y="332033"/>
                    </a:cubicBezTo>
                    <a:cubicBezTo>
                      <a:pt x="302167" y="322985"/>
                      <a:pt x="304760" y="313950"/>
                      <a:pt x="310259" y="306712"/>
                    </a:cubicBezTo>
                    <a:cubicBezTo>
                      <a:pt x="315764" y="299474"/>
                      <a:pt x="323779" y="294546"/>
                      <a:pt x="332731" y="292903"/>
                    </a:cubicBezTo>
                    <a:lnTo>
                      <a:pt x="332731" y="263334"/>
                    </a:lnTo>
                    <a:lnTo>
                      <a:pt x="210952" y="263334"/>
                    </a:lnTo>
                    <a:cubicBezTo>
                      <a:pt x="209944" y="266113"/>
                      <a:pt x="208334" y="268628"/>
                      <a:pt x="206235" y="270707"/>
                    </a:cubicBezTo>
                    <a:cubicBezTo>
                      <a:pt x="204137" y="272786"/>
                      <a:pt x="201602" y="274371"/>
                      <a:pt x="198817" y="275360"/>
                    </a:cubicBezTo>
                    <a:lnTo>
                      <a:pt x="198817" y="293166"/>
                    </a:lnTo>
                    <a:cubicBezTo>
                      <a:pt x="207762" y="294822"/>
                      <a:pt x="215771" y="299756"/>
                      <a:pt x="221263" y="307001"/>
                    </a:cubicBezTo>
                    <a:cubicBezTo>
                      <a:pt x="226756" y="314239"/>
                      <a:pt x="229342" y="323268"/>
                      <a:pt x="228508" y="332315"/>
                    </a:cubicBezTo>
                    <a:cubicBezTo>
                      <a:pt x="227674" y="341363"/>
                      <a:pt x="223490" y="349769"/>
                      <a:pt x="216765" y="355891"/>
                    </a:cubicBezTo>
                    <a:cubicBezTo>
                      <a:pt x="210041" y="362013"/>
                      <a:pt x="201269" y="365407"/>
                      <a:pt x="192169" y="365407"/>
                    </a:cubicBezTo>
                    <a:cubicBezTo>
                      <a:pt x="183071" y="365407"/>
                      <a:pt x="174299" y="362013"/>
                      <a:pt x="167580" y="355891"/>
                    </a:cubicBezTo>
                    <a:cubicBezTo>
                      <a:pt x="160855" y="349769"/>
                      <a:pt x="156665" y="341363"/>
                      <a:pt x="155837" y="332315"/>
                    </a:cubicBezTo>
                    <a:cubicBezTo>
                      <a:pt x="155003" y="323268"/>
                      <a:pt x="157589" y="314239"/>
                      <a:pt x="163082" y="307001"/>
                    </a:cubicBezTo>
                    <a:cubicBezTo>
                      <a:pt x="168575" y="299756"/>
                      <a:pt x="176577" y="294822"/>
                      <a:pt x="185522" y="293166"/>
                    </a:cubicBezTo>
                    <a:lnTo>
                      <a:pt x="185522" y="275360"/>
                    </a:lnTo>
                    <a:cubicBezTo>
                      <a:pt x="182743" y="274384"/>
                      <a:pt x="180215" y="272799"/>
                      <a:pt x="178130" y="270720"/>
                    </a:cubicBezTo>
                    <a:cubicBezTo>
                      <a:pt x="176044" y="268635"/>
                      <a:pt x="174453" y="266113"/>
                      <a:pt x="173484" y="263334"/>
                    </a:cubicBezTo>
                    <a:lnTo>
                      <a:pt x="52058" y="263334"/>
                    </a:lnTo>
                    <a:lnTo>
                      <a:pt x="52058" y="292993"/>
                    </a:lnTo>
                    <a:cubicBezTo>
                      <a:pt x="61003" y="294649"/>
                      <a:pt x="69011" y="299577"/>
                      <a:pt x="74504" y="306821"/>
                    </a:cubicBezTo>
                    <a:cubicBezTo>
                      <a:pt x="79997" y="314059"/>
                      <a:pt x="82583" y="323095"/>
                      <a:pt x="81748" y="332136"/>
                    </a:cubicBezTo>
                    <a:cubicBezTo>
                      <a:pt x="80914" y="341184"/>
                      <a:pt x="76731" y="349590"/>
                      <a:pt x="70006" y="355711"/>
                    </a:cubicBezTo>
                    <a:cubicBezTo>
                      <a:pt x="63281" y="361833"/>
                      <a:pt x="54509" y="365228"/>
                      <a:pt x="45410" y="365228"/>
                    </a:cubicBezTo>
                    <a:cubicBezTo>
                      <a:pt x="36311" y="365228"/>
                      <a:pt x="27539" y="361833"/>
                      <a:pt x="20821" y="355711"/>
                    </a:cubicBezTo>
                    <a:cubicBezTo>
                      <a:pt x="14096" y="349590"/>
                      <a:pt x="9906" y="341184"/>
                      <a:pt x="9078" y="332136"/>
                    </a:cubicBezTo>
                    <a:cubicBezTo>
                      <a:pt x="8244" y="323095"/>
                      <a:pt x="10829" y="314059"/>
                      <a:pt x="16322" y="306821"/>
                    </a:cubicBezTo>
                    <a:cubicBezTo>
                      <a:pt x="21815" y="299577"/>
                      <a:pt x="29817" y="294649"/>
                      <a:pt x="38762" y="292993"/>
                    </a:cubicBezTo>
                    <a:lnTo>
                      <a:pt x="38762" y="250244"/>
                    </a:lnTo>
                    <a:lnTo>
                      <a:pt x="173484" y="250244"/>
                    </a:lnTo>
                    <a:cubicBezTo>
                      <a:pt x="174466" y="247459"/>
                      <a:pt x="176057" y="244931"/>
                      <a:pt x="178142" y="242839"/>
                    </a:cubicBezTo>
                    <a:cubicBezTo>
                      <a:pt x="180221" y="240741"/>
                      <a:pt x="182743" y="239136"/>
                      <a:pt x="185522" y="238136"/>
                    </a:cubicBezTo>
                    <a:lnTo>
                      <a:pt x="185522" y="216671"/>
                    </a:lnTo>
                    <a:lnTo>
                      <a:pt x="61247" y="216671"/>
                    </a:lnTo>
                    <a:lnTo>
                      <a:pt x="61247" y="22260"/>
                    </a:lnTo>
                    <a:cubicBezTo>
                      <a:pt x="61247" y="18718"/>
                      <a:pt x="62658" y="15317"/>
                      <a:pt x="65167" y="12814"/>
                    </a:cubicBezTo>
                    <a:cubicBezTo>
                      <a:pt x="67676" y="10312"/>
                      <a:pt x="71077" y="8900"/>
                      <a:pt x="74632" y="8900"/>
                    </a:cubicBezTo>
                    <a:lnTo>
                      <a:pt x="142253" y="8900"/>
                    </a:lnTo>
                    <a:close/>
                    <a:moveTo>
                      <a:pt x="142253" y="0"/>
                    </a:moveTo>
                    <a:lnTo>
                      <a:pt x="74632" y="0"/>
                    </a:lnTo>
                    <a:cubicBezTo>
                      <a:pt x="68716" y="0"/>
                      <a:pt x="63043" y="2342"/>
                      <a:pt x="58860" y="6520"/>
                    </a:cubicBezTo>
                    <a:cubicBezTo>
                      <a:pt x="54676" y="10691"/>
                      <a:pt x="52327" y="16357"/>
                      <a:pt x="52327" y="22260"/>
                    </a:cubicBezTo>
                    <a:lnTo>
                      <a:pt x="52327" y="225578"/>
                    </a:lnTo>
                    <a:lnTo>
                      <a:pt x="176602" y="225578"/>
                    </a:lnTo>
                    <a:lnTo>
                      <a:pt x="176602" y="232521"/>
                    </a:lnTo>
                    <a:cubicBezTo>
                      <a:pt x="173002" y="234792"/>
                      <a:pt x="169955" y="237834"/>
                      <a:pt x="167683" y="241427"/>
                    </a:cubicBezTo>
                    <a:lnTo>
                      <a:pt x="29843" y="241427"/>
                    </a:lnTo>
                    <a:lnTo>
                      <a:pt x="29843" y="285954"/>
                    </a:lnTo>
                    <a:cubicBezTo>
                      <a:pt x="19819" y="289605"/>
                      <a:pt x="11401" y="296670"/>
                      <a:pt x="6068" y="305897"/>
                    </a:cubicBezTo>
                    <a:cubicBezTo>
                      <a:pt x="742" y="315131"/>
                      <a:pt x="-1163" y="325937"/>
                      <a:pt x="691" y="336429"/>
                    </a:cubicBezTo>
                    <a:cubicBezTo>
                      <a:pt x="2552" y="346920"/>
                      <a:pt x="8051" y="356424"/>
                      <a:pt x="16233" y="363270"/>
                    </a:cubicBezTo>
                    <a:cubicBezTo>
                      <a:pt x="24408" y="370117"/>
                      <a:pt x="34739" y="373864"/>
                      <a:pt x="45410" y="373864"/>
                    </a:cubicBezTo>
                    <a:cubicBezTo>
                      <a:pt x="56081" y="373864"/>
                      <a:pt x="66419" y="370117"/>
                      <a:pt x="74594" y="363270"/>
                    </a:cubicBezTo>
                    <a:cubicBezTo>
                      <a:pt x="82769" y="356424"/>
                      <a:pt x="88268" y="346920"/>
                      <a:pt x="90129" y="336429"/>
                    </a:cubicBezTo>
                    <a:cubicBezTo>
                      <a:pt x="91990" y="325937"/>
                      <a:pt x="90084" y="315131"/>
                      <a:pt x="84752" y="305897"/>
                    </a:cubicBezTo>
                    <a:cubicBezTo>
                      <a:pt x="79426" y="296670"/>
                      <a:pt x="71007" y="289605"/>
                      <a:pt x="60977" y="285954"/>
                    </a:cubicBezTo>
                    <a:lnTo>
                      <a:pt x="60977" y="272241"/>
                    </a:lnTo>
                    <a:lnTo>
                      <a:pt x="168036" y="272241"/>
                    </a:lnTo>
                    <a:cubicBezTo>
                      <a:pt x="170314" y="275835"/>
                      <a:pt x="173362" y="278876"/>
                      <a:pt x="176962" y="281147"/>
                    </a:cubicBezTo>
                    <a:lnTo>
                      <a:pt x="176962" y="286403"/>
                    </a:lnTo>
                    <a:cubicBezTo>
                      <a:pt x="166932" y="290054"/>
                      <a:pt x="158520" y="297113"/>
                      <a:pt x="153187" y="306346"/>
                    </a:cubicBezTo>
                    <a:cubicBezTo>
                      <a:pt x="147855" y="315574"/>
                      <a:pt x="145956" y="326380"/>
                      <a:pt x="147810" y="336871"/>
                    </a:cubicBezTo>
                    <a:cubicBezTo>
                      <a:pt x="149671" y="347363"/>
                      <a:pt x="155170" y="356866"/>
                      <a:pt x="163345" y="363713"/>
                    </a:cubicBezTo>
                    <a:cubicBezTo>
                      <a:pt x="171527" y="370560"/>
                      <a:pt x="181858" y="374314"/>
                      <a:pt x="192529" y="374314"/>
                    </a:cubicBezTo>
                    <a:cubicBezTo>
                      <a:pt x="203200" y="374314"/>
                      <a:pt x="213531" y="370560"/>
                      <a:pt x="221713" y="363713"/>
                    </a:cubicBezTo>
                    <a:cubicBezTo>
                      <a:pt x="229888" y="356866"/>
                      <a:pt x="235387" y="347363"/>
                      <a:pt x="237248" y="336871"/>
                    </a:cubicBezTo>
                    <a:cubicBezTo>
                      <a:pt x="239102" y="326380"/>
                      <a:pt x="237203" y="315574"/>
                      <a:pt x="231871" y="306346"/>
                    </a:cubicBezTo>
                    <a:cubicBezTo>
                      <a:pt x="226538" y="297113"/>
                      <a:pt x="218119" y="290054"/>
                      <a:pt x="208096" y="286403"/>
                    </a:cubicBezTo>
                    <a:lnTo>
                      <a:pt x="208096" y="281147"/>
                    </a:lnTo>
                    <a:cubicBezTo>
                      <a:pt x="211696" y="278876"/>
                      <a:pt x="214744" y="275835"/>
                      <a:pt x="217016" y="272241"/>
                    </a:cubicBezTo>
                    <a:lnTo>
                      <a:pt x="324074" y="272241"/>
                    </a:lnTo>
                    <a:lnTo>
                      <a:pt x="324074" y="286133"/>
                    </a:lnTo>
                    <a:cubicBezTo>
                      <a:pt x="314045" y="289778"/>
                      <a:pt x="305619" y="296830"/>
                      <a:pt x="300274" y="306064"/>
                    </a:cubicBezTo>
                    <a:cubicBezTo>
                      <a:pt x="294935" y="315292"/>
                      <a:pt x="293023" y="326104"/>
                      <a:pt x="294878" y="336602"/>
                    </a:cubicBezTo>
                    <a:cubicBezTo>
                      <a:pt x="296732" y="347093"/>
                      <a:pt x="302231" y="356603"/>
                      <a:pt x="310406" y="363456"/>
                    </a:cubicBezTo>
                    <a:cubicBezTo>
                      <a:pt x="318588" y="370303"/>
                      <a:pt x="328925" y="374063"/>
                      <a:pt x="339603" y="374063"/>
                    </a:cubicBezTo>
                    <a:cubicBezTo>
                      <a:pt x="350274" y="374063"/>
                      <a:pt x="360612" y="370303"/>
                      <a:pt x="368793" y="363456"/>
                    </a:cubicBezTo>
                    <a:cubicBezTo>
                      <a:pt x="376968" y="356603"/>
                      <a:pt x="382467" y="347093"/>
                      <a:pt x="384322" y="336602"/>
                    </a:cubicBezTo>
                    <a:cubicBezTo>
                      <a:pt x="386176" y="326104"/>
                      <a:pt x="384264" y="315292"/>
                      <a:pt x="378925" y="306064"/>
                    </a:cubicBezTo>
                    <a:cubicBezTo>
                      <a:pt x="373587" y="296830"/>
                      <a:pt x="365155" y="289778"/>
                      <a:pt x="355125" y="286133"/>
                    </a:cubicBezTo>
                    <a:lnTo>
                      <a:pt x="355125" y="241158"/>
                    </a:lnTo>
                    <a:lnTo>
                      <a:pt x="216393" y="241158"/>
                    </a:lnTo>
                    <a:cubicBezTo>
                      <a:pt x="214122" y="237564"/>
                      <a:pt x="211073" y="234523"/>
                      <a:pt x="207474" y="232258"/>
                    </a:cubicBezTo>
                    <a:lnTo>
                      <a:pt x="207474" y="225308"/>
                    </a:lnTo>
                    <a:lnTo>
                      <a:pt x="332108" y="225308"/>
                    </a:lnTo>
                    <a:lnTo>
                      <a:pt x="332108" y="46663"/>
                    </a:lnTo>
                    <a:cubicBezTo>
                      <a:pt x="332082" y="40766"/>
                      <a:pt x="329727" y="35113"/>
                      <a:pt x="325550" y="30942"/>
                    </a:cubicBezTo>
                    <a:cubicBezTo>
                      <a:pt x="321373" y="26778"/>
                      <a:pt x="315713" y="24422"/>
                      <a:pt x="309803" y="24397"/>
                    </a:cubicBezTo>
                    <a:lnTo>
                      <a:pt x="171341" y="24397"/>
                    </a:lnTo>
                    <a:lnTo>
                      <a:pt x="160098" y="8900"/>
                    </a:lnTo>
                    <a:cubicBezTo>
                      <a:pt x="158013" y="6147"/>
                      <a:pt x="155318" y="3908"/>
                      <a:pt x="152218" y="2368"/>
                    </a:cubicBezTo>
                    <a:cubicBezTo>
                      <a:pt x="149125" y="821"/>
                      <a:pt x="145718" y="13"/>
                      <a:pt x="142253" y="0"/>
                    </a:cubicBezTo>
                    <a:lnTo>
                      <a:pt x="142253" y="0"/>
                    </a:lnTo>
                    <a:close/>
                  </a:path>
                </a:pathLst>
              </a:custGeom>
              <a:solidFill>
                <a:srgbClr val="FFFFFF"/>
              </a:solidFill>
              <a:ln w="6417" cap="flat">
                <a:noFill/>
                <a:prstDash val="solid"/>
                <a:miter/>
              </a:ln>
            </p:spPr>
            <p:txBody>
              <a:bodyPr rtlCol="0" anchor="ctr"/>
              <a:lstStyle/>
              <a:p>
                <a:endParaRPr lang="en-US" sz="810"/>
              </a:p>
            </p:txBody>
          </p:sp>
          <p:sp>
            <p:nvSpPr>
              <p:cNvPr id="994" name="Freeform: Shape 993">
                <a:extLst>
                  <a:ext uri="{FF2B5EF4-FFF2-40B4-BE49-F238E27FC236}">
                    <a16:creationId xmlns:a16="http://schemas.microsoft.com/office/drawing/2014/main" id="{64C7A746-A1A4-67AC-36AE-D34D7D74767D}"/>
                  </a:ext>
                </a:extLst>
              </p:cNvPr>
              <p:cNvSpPr/>
              <p:nvPr/>
            </p:nvSpPr>
            <p:spPr>
              <a:xfrm>
                <a:off x="3712613" y="3912229"/>
                <a:ext cx="366898" cy="356500"/>
              </a:xfrm>
              <a:custGeom>
                <a:avLst/>
                <a:gdLst>
                  <a:gd name="connsiteX0" fmla="*/ 337012 w 366898"/>
                  <a:gd name="connsiteY0" fmla="*/ 283997 h 356500"/>
                  <a:gd name="connsiteX1" fmla="*/ 337012 w 366898"/>
                  <a:gd name="connsiteY1" fmla="*/ 241164 h 356500"/>
                  <a:gd name="connsiteX2" fmla="*/ 202028 w 366898"/>
                  <a:gd name="connsiteY2" fmla="*/ 241164 h 356500"/>
                  <a:gd name="connsiteX3" fmla="*/ 197298 w 366898"/>
                  <a:gd name="connsiteY3" fmla="*/ 233772 h 356500"/>
                  <a:gd name="connsiteX4" fmla="*/ 189893 w 366898"/>
                  <a:gd name="connsiteY4" fmla="*/ 229049 h 356500"/>
                  <a:gd name="connsiteX5" fmla="*/ 189893 w 366898"/>
                  <a:gd name="connsiteY5" fmla="*/ 207764 h 356500"/>
                  <a:gd name="connsiteX6" fmla="*/ 314264 w 366898"/>
                  <a:gd name="connsiteY6" fmla="*/ 207764 h 356500"/>
                  <a:gd name="connsiteX7" fmla="*/ 314264 w 366898"/>
                  <a:gd name="connsiteY7" fmla="*/ 37757 h 356500"/>
                  <a:gd name="connsiteX8" fmla="*/ 310318 w 366898"/>
                  <a:gd name="connsiteY8" fmla="*/ 28337 h 356500"/>
                  <a:gd name="connsiteX9" fmla="*/ 300879 w 366898"/>
                  <a:gd name="connsiteY9" fmla="*/ 24397 h 356500"/>
                  <a:gd name="connsiteX10" fmla="*/ 158136 w 366898"/>
                  <a:gd name="connsiteY10" fmla="*/ 24397 h 356500"/>
                  <a:gd name="connsiteX11" fmla="*/ 143769 w 366898"/>
                  <a:gd name="connsiteY11" fmla="*/ 5429 h 356500"/>
                  <a:gd name="connsiteX12" fmla="*/ 139181 w 366898"/>
                  <a:gd name="connsiteY12" fmla="*/ 1514 h 356500"/>
                  <a:gd name="connsiteX13" fmla="*/ 133335 w 366898"/>
                  <a:gd name="connsiteY13" fmla="*/ 0 h 356500"/>
                  <a:gd name="connsiteX14" fmla="*/ 65708 w 366898"/>
                  <a:gd name="connsiteY14" fmla="*/ 0 h 356500"/>
                  <a:gd name="connsiteX15" fmla="*/ 56211 w 366898"/>
                  <a:gd name="connsiteY15" fmla="*/ 3908 h 356500"/>
                  <a:gd name="connsiteX16" fmla="*/ 52233 w 366898"/>
                  <a:gd name="connsiteY16" fmla="*/ 13353 h 356500"/>
                  <a:gd name="connsiteX17" fmla="*/ 52233 w 366898"/>
                  <a:gd name="connsiteY17" fmla="*/ 207764 h 356500"/>
                  <a:gd name="connsiteX18" fmla="*/ 176604 w 366898"/>
                  <a:gd name="connsiteY18" fmla="*/ 207764 h 356500"/>
                  <a:gd name="connsiteX19" fmla="*/ 176604 w 366898"/>
                  <a:gd name="connsiteY19" fmla="*/ 229049 h 356500"/>
                  <a:gd name="connsiteX20" fmla="*/ 169218 w 366898"/>
                  <a:gd name="connsiteY20" fmla="*/ 233753 h 356500"/>
                  <a:gd name="connsiteX21" fmla="*/ 164560 w 366898"/>
                  <a:gd name="connsiteY21" fmla="*/ 241164 h 356500"/>
                  <a:gd name="connsiteX22" fmla="*/ 29844 w 366898"/>
                  <a:gd name="connsiteY22" fmla="*/ 241164 h 356500"/>
                  <a:gd name="connsiteX23" fmla="*/ 29844 w 366898"/>
                  <a:gd name="connsiteY23" fmla="*/ 283907 h 356500"/>
                  <a:gd name="connsiteX24" fmla="*/ 7398 w 366898"/>
                  <a:gd name="connsiteY24" fmla="*/ 297735 h 356500"/>
                  <a:gd name="connsiteX25" fmla="*/ 154 w 366898"/>
                  <a:gd name="connsiteY25" fmla="*/ 323056 h 356500"/>
                  <a:gd name="connsiteX26" fmla="*/ 11896 w 366898"/>
                  <a:gd name="connsiteY26" fmla="*/ 346631 h 356500"/>
                  <a:gd name="connsiteX27" fmla="*/ 36492 w 366898"/>
                  <a:gd name="connsiteY27" fmla="*/ 356147 h 356500"/>
                  <a:gd name="connsiteX28" fmla="*/ 61081 w 366898"/>
                  <a:gd name="connsiteY28" fmla="*/ 346631 h 356500"/>
                  <a:gd name="connsiteX29" fmla="*/ 72824 w 366898"/>
                  <a:gd name="connsiteY29" fmla="*/ 323056 h 356500"/>
                  <a:gd name="connsiteX30" fmla="*/ 65580 w 366898"/>
                  <a:gd name="connsiteY30" fmla="*/ 297735 h 356500"/>
                  <a:gd name="connsiteX31" fmla="*/ 43134 w 366898"/>
                  <a:gd name="connsiteY31" fmla="*/ 283907 h 356500"/>
                  <a:gd name="connsiteX32" fmla="*/ 43134 w 366898"/>
                  <a:gd name="connsiteY32" fmla="*/ 254428 h 356500"/>
                  <a:gd name="connsiteX33" fmla="*/ 164560 w 366898"/>
                  <a:gd name="connsiteY33" fmla="*/ 254428 h 356500"/>
                  <a:gd name="connsiteX34" fmla="*/ 169205 w 366898"/>
                  <a:gd name="connsiteY34" fmla="*/ 261814 h 356500"/>
                  <a:gd name="connsiteX35" fmla="*/ 176604 w 366898"/>
                  <a:gd name="connsiteY35" fmla="*/ 266453 h 356500"/>
                  <a:gd name="connsiteX36" fmla="*/ 176604 w 366898"/>
                  <a:gd name="connsiteY36" fmla="*/ 284266 h 356500"/>
                  <a:gd name="connsiteX37" fmla="*/ 154158 w 366898"/>
                  <a:gd name="connsiteY37" fmla="*/ 298094 h 356500"/>
                  <a:gd name="connsiteX38" fmla="*/ 146913 w 366898"/>
                  <a:gd name="connsiteY38" fmla="*/ 323409 h 356500"/>
                  <a:gd name="connsiteX39" fmla="*/ 158656 w 366898"/>
                  <a:gd name="connsiteY39" fmla="*/ 346984 h 356500"/>
                  <a:gd name="connsiteX40" fmla="*/ 183252 w 366898"/>
                  <a:gd name="connsiteY40" fmla="*/ 356501 h 356500"/>
                  <a:gd name="connsiteX41" fmla="*/ 207841 w 366898"/>
                  <a:gd name="connsiteY41" fmla="*/ 346984 h 356500"/>
                  <a:gd name="connsiteX42" fmla="*/ 219584 w 366898"/>
                  <a:gd name="connsiteY42" fmla="*/ 323409 h 356500"/>
                  <a:gd name="connsiteX43" fmla="*/ 212339 w 366898"/>
                  <a:gd name="connsiteY43" fmla="*/ 298094 h 356500"/>
                  <a:gd name="connsiteX44" fmla="*/ 189893 w 366898"/>
                  <a:gd name="connsiteY44" fmla="*/ 284266 h 356500"/>
                  <a:gd name="connsiteX45" fmla="*/ 189893 w 366898"/>
                  <a:gd name="connsiteY45" fmla="*/ 266453 h 356500"/>
                  <a:gd name="connsiteX46" fmla="*/ 197318 w 366898"/>
                  <a:gd name="connsiteY46" fmla="*/ 261801 h 356500"/>
                  <a:gd name="connsiteX47" fmla="*/ 202028 w 366898"/>
                  <a:gd name="connsiteY47" fmla="*/ 254428 h 356500"/>
                  <a:gd name="connsiteX48" fmla="*/ 323806 w 366898"/>
                  <a:gd name="connsiteY48" fmla="*/ 254428 h 356500"/>
                  <a:gd name="connsiteX49" fmla="*/ 323806 w 366898"/>
                  <a:gd name="connsiteY49" fmla="*/ 283997 h 356500"/>
                  <a:gd name="connsiteX50" fmla="*/ 301341 w 366898"/>
                  <a:gd name="connsiteY50" fmla="*/ 297806 h 356500"/>
                  <a:gd name="connsiteX51" fmla="*/ 294071 w 366898"/>
                  <a:gd name="connsiteY51" fmla="*/ 323126 h 356500"/>
                  <a:gd name="connsiteX52" fmla="*/ 305807 w 366898"/>
                  <a:gd name="connsiteY52" fmla="*/ 346721 h 356500"/>
                  <a:gd name="connsiteX53" fmla="*/ 330409 w 366898"/>
                  <a:gd name="connsiteY53" fmla="*/ 356244 h 356500"/>
                  <a:gd name="connsiteX54" fmla="*/ 355012 w 366898"/>
                  <a:gd name="connsiteY54" fmla="*/ 346721 h 356500"/>
                  <a:gd name="connsiteX55" fmla="*/ 366748 w 366898"/>
                  <a:gd name="connsiteY55" fmla="*/ 323126 h 356500"/>
                  <a:gd name="connsiteX56" fmla="*/ 359484 w 366898"/>
                  <a:gd name="connsiteY56" fmla="*/ 297806 h 356500"/>
                  <a:gd name="connsiteX57" fmla="*/ 337012 w 366898"/>
                  <a:gd name="connsiteY57" fmla="*/ 283997 h 356500"/>
                  <a:gd name="connsiteX58" fmla="*/ 65528 w 366898"/>
                  <a:gd name="connsiteY58" fmla="*/ 13353 h 356500"/>
                  <a:gd name="connsiteX59" fmla="*/ 133335 w 366898"/>
                  <a:gd name="connsiteY59" fmla="*/ 13353 h 356500"/>
                  <a:gd name="connsiteX60" fmla="*/ 151174 w 366898"/>
                  <a:gd name="connsiteY60" fmla="*/ 37757 h 356500"/>
                  <a:gd name="connsiteX61" fmla="*/ 300969 w 366898"/>
                  <a:gd name="connsiteY61" fmla="*/ 37757 h 356500"/>
                  <a:gd name="connsiteX62" fmla="*/ 300969 w 366898"/>
                  <a:gd name="connsiteY62" fmla="*/ 194584 h 356500"/>
                  <a:gd name="connsiteX63" fmla="*/ 65528 w 366898"/>
                  <a:gd name="connsiteY63" fmla="*/ 194584 h 356500"/>
                  <a:gd name="connsiteX64" fmla="*/ 65528 w 366898"/>
                  <a:gd name="connsiteY64" fmla="*/ 13353 h 356500"/>
                  <a:gd name="connsiteX65" fmla="*/ 12801 w 366898"/>
                  <a:gd name="connsiteY65" fmla="*/ 319796 h 356500"/>
                  <a:gd name="connsiteX66" fmla="*/ 16709 w 366898"/>
                  <a:gd name="connsiteY66" fmla="*/ 306937 h 356500"/>
                  <a:gd name="connsiteX67" fmla="*/ 27124 w 366898"/>
                  <a:gd name="connsiteY67" fmla="*/ 298402 h 356500"/>
                  <a:gd name="connsiteX68" fmla="*/ 40522 w 366898"/>
                  <a:gd name="connsiteY68" fmla="*/ 297087 h 356500"/>
                  <a:gd name="connsiteX69" fmla="*/ 52400 w 366898"/>
                  <a:gd name="connsiteY69" fmla="*/ 303427 h 356500"/>
                  <a:gd name="connsiteX70" fmla="*/ 58752 w 366898"/>
                  <a:gd name="connsiteY70" fmla="*/ 315279 h 356500"/>
                  <a:gd name="connsiteX71" fmla="*/ 57430 w 366898"/>
                  <a:gd name="connsiteY71" fmla="*/ 328658 h 356500"/>
                  <a:gd name="connsiteX72" fmla="*/ 48883 w 366898"/>
                  <a:gd name="connsiteY72" fmla="*/ 339047 h 356500"/>
                  <a:gd name="connsiteX73" fmla="*/ 35998 w 366898"/>
                  <a:gd name="connsiteY73" fmla="*/ 342954 h 356500"/>
                  <a:gd name="connsiteX74" fmla="*/ 27124 w 366898"/>
                  <a:gd name="connsiteY74" fmla="*/ 341190 h 356500"/>
                  <a:gd name="connsiteX75" fmla="*/ 19597 w 366898"/>
                  <a:gd name="connsiteY75" fmla="*/ 336172 h 356500"/>
                  <a:gd name="connsiteX76" fmla="*/ 14566 w 366898"/>
                  <a:gd name="connsiteY76" fmla="*/ 328658 h 356500"/>
                  <a:gd name="connsiteX77" fmla="*/ 12801 w 366898"/>
                  <a:gd name="connsiteY77" fmla="*/ 319796 h 356500"/>
                  <a:gd name="connsiteX78" fmla="*/ 183297 w 366898"/>
                  <a:gd name="connsiteY78" fmla="*/ 254428 h 356500"/>
                  <a:gd name="connsiteX79" fmla="*/ 178587 w 366898"/>
                  <a:gd name="connsiteY79" fmla="*/ 252451 h 356500"/>
                  <a:gd name="connsiteX80" fmla="*/ 176604 w 366898"/>
                  <a:gd name="connsiteY80" fmla="*/ 247754 h 356500"/>
                  <a:gd name="connsiteX81" fmla="*/ 178593 w 366898"/>
                  <a:gd name="connsiteY81" fmla="*/ 243083 h 356500"/>
                  <a:gd name="connsiteX82" fmla="*/ 183297 w 366898"/>
                  <a:gd name="connsiteY82" fmla="*/ 241164 h 356500"/>
                  <a:gd name="connsiteX83" fmla="*/ 187962 w 366898"/>
                  <a:gd name="connsiteY83" fmla="*/ 243089 h 356500"/>
                  <a:gd name="connsiteX84" fmla="*/ 189893 w 366898"/>
                  <a:gd name="connsiteY84" fmla="*/ 247754 h 356500"/>
                  <a:gd name="connsiteX85" fmla="*/ 187968 w 366898"/>
                  <a:gd name="connsiteY85" fmla="*/ 252445 h 356500"/>
                  <a:gd name="connsiteX86" fmla="*/ 183297 w 366898"/>
                  <a:gd name="connsiteY86" fmla="*/ 254428 h 356500"/>
                  <a:gd name="connsiteX87" fmla="*/ 183297 w 366898"/>
                  <a:gd name="connsiteY87" fmla="*/ 342954 h 356500"/>
                  <a:gd name="connsiteX88" fmla="*/ 170405 w 366898"/>
                  <a:gd name="connsiteY88" fmla="*/ 339047 h 356500"/>
                  <a:gd name="connsiteX89" fmla="*/ 161864 w 366898"/>
                  <a:gd name="connsiteY89" fmla="*/ 328658 h 356500"/>
                  <a:gd name="connsiteX90" fmla="*/ 160542 w 366898"/>
                  <a:gd name="connsiteY90" fmla="*/ 315279 h 356500"/>
                  <a:gd name="connsiteX91" fmla="*/ 166889 w 366898"/>
                  <a:gd name="connsiteY91" fmla="*/ 303427 h 356500"/>
                  <a:gd name="connsiteX92" fmla="*/ 178766 w 366898"/>
                  <a:gd name="connsiteY92" fmla="*/ 297087 h 356500"/>
                  <a:gd name="connsiteX93" fmla="*/ 192171 w 366898"/>
                  <a:gd name="connsiteY93" fmla="*/ 298402 h 356500"/>
                  <a:gd name="connsiteX94" fmla="*/ 202579 w 366898"/>
                  <a:gd name="connsiteY94" fmla="*/ 306937 h 356500"/>
                  <a:gd name="connsiteX95" fmla="*/ 206487 w 366898"/>
                  <a:gd name="connsiteY95" fmla="*/ 319796 h 356500"/>
                  <a:gd name="connsiteX96" fmla="*/ 204723 w 366898"/>
                  <a:gd name="connsiteY96" fmla="*/ 328658 h 356500"/>
                  <a:gd name="connsiteX97" fmla="*/ 199698 w 366898"/>
                  <a:gd name="connsiteY97" fmla="*/ 336172 h 356500"/>
                  <a:gd name="connsiteX98" fmla="*/ 192171 w 366898"/>
                  <a:gd name="connsiteY98" fmla="*/ 341190 h 356500"/>
                  <a:gd name="connsiteX99" fmla="*/ 183297 w 366898"/>
                  <a:gd name="connsiteY99" fmla="*/ 342954 h 356500"/>
                  <a:gd name="connsiteX100" fmla="*/ 307212 w 366898"/>
                  <a:gd name="connsiteY100" fmla="*/ 319796 h 356500"/>
                  <a:gd name="connsiteX101" fmla="*/ 311127 w 366898"/>
                  <a:gd name="connsiteY101" fmla="*/ 306937 h 356500"/>
                  <a:gd name="connsiteX102" fmla="*/ 321535 w 366898"/>
                  <a:gd name="connsiteY102" fmla="*/ 298402 h 356500"/>
                  <a:gd name="connsiteX103" fmla="*/ 334933 w 366898"/>
                  <a:gd name="connsiteY103" fmla="*/ 297087 h 356500"/>
                  <a:gd name="connsiteX104" fmla="*/ 346811 w 366898"/>
                  <a:gd name="connsiteY104" fmla="*/ 303427 h 356500"/>
                  <a:gd name="connsiteX105" fmla="*/ 353163 w 366898"/>
                  <a:gd name="connsiteY105" fmla="*/ 315279 h 356500"/>
                  <a:gd name="connsiteX106" fmla="*/ 351841 w 366898"/>
                  <a:gd name="connsiteY106" fmla="*/ 328658 h 356500"/>
                  <a:gd name="connsiteX107" fmla="*/ 343301 w 366898"/>
                  <a:gd name="connsiteY107" fmla="*/ 339047 h 356500"/>
                  <a:gd name="connsiteX108" fmla="*/ 330409 w 366898"/>
                  <a:gd name="connsiteY108" fmla="*/ 342954 h 356500"/>
                  <a:gd name="connsiteX109" fmla="*/ 321535 w 366898"/>
                  <a:gd name="connsiteY109" fmla="*/ 341190 h 356500"/>
                  <a:gd name="connsiteX110" fmla="*/ 314008 w 366898"/>
                  <a:gd name="connsiteY110" fmla="*/ 336172 h 356500"/>
                  <a:gd name="connsiteX111" fmla="*/ 308977 w 366898"/>
                  <a:gd name="connsiteY111" fmla="*/ 328658 h 356500"/>
                  <a:gd name="connsiteX112" fmla="*/ 307212 w 366898"/>
                  <a:gd name="connsiteY112" fmla="*/ 319796 h 35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66898" h="356500">
                    <a:moveTo>
                      <a:pt x="337012" y="283997"/>
                    </a:moveTo>
                    <a:lnTo>
                      <a:pt x="337012" y="241164"/>
                    </a:lnTo>
                    <a:lnTo>
                      <a:pt x="202028" y="241164"/>
                    </a:lnTo>
                    <a:cubicBezTo>
                      <a:pt x="201007" y="238386"/>
                      <a:pt x="199390" y="235864"/>
                      <a:pt x="197298" y="233772"/>
                    </a:cubicBezTo>
                    <a:cubicBezTo>
                      <a:pt x="195200" y="231680"/>
                      <a:pt x="192678" y="230069"/>
                      <a:pt x="189893" y="229049"/>
                    </a:cubicBezTo>
                    <a:lnTo>
                      <a:pt x="189893" y="207764"/>
                    </a:lnTo>
                    <a:lnTo>
                      <a:pt x="314264" y="207764"/>
                    </a:lnTo>
                    <a:lnTo>
                      <a:pt x="314264" y="37757"/>
                    </a:lnTo>
                    <a:cubicBezTo>
                      <a:pt x="314239" y="34221"/>
                      <a:pt x="312821" y="30839"/>
                      <a:pt x="310318" y="28337"/>
                    </a:cubicBezTo>
                    <a:cubicBezTo>
                      <a:pt x="307815" y="25834"/>
                      <a:pt x="304421" y="24422"/>
                      <a:pt x="300879" y="24397"/>
                    </a:cubicBezTo>
                    <a:lnTo>
                      <a:pt x="158136" y="24397"/>
                    </a:lnTo>
                    <a:lnTo>
                      <a:pt x="143769" y="5429"/>
                    </a:lnTo>
                    <a:cubicBezTo>
                      <a:pt x="142556" y="3792"/>
                      <a:pt x="140984" y="2458"/>
                      <a:pt x="139181" y="1514"/>
                    </a:cubicBezTo>
                    <a:cubicBezTo>
                      <a:pt x="137372" y="577"/>
                      <a:pt x="135369" y="58"/>
                      <a:pt x="133335" y="0"/>
                    </a:cubicBezTo>
                    <a:lnTo>
                      <a:pt x="65708" y="0"/>
                    </a:lnTo>
                    <a:cubicBezTo>
                      <a:pt x="62153" y="0"/>
                      <a:pt x="58739" y="1405"/>
                      <a:pt x="56211" y="3908"/>
                    </a:cubicBezTo>
                    <a:cubicBezTo>
                      <a:pt x="53689" y="6410"/>
                      <a:pt x="52258" y="9805"/>
                      <a:pt x="52233" y="13353"/>
                    </a:cubicBezTo>
                    <a:lnTo>
                      <a:pt x="52233" y="207764"/>
                    </a:lnTo>
                    <a:lnTo>
                      <a:pt x="176604" y="207764"/>
                    </a:lnTo>
                    <a:lnTo>
                      <a:pt x="176604" y="229049"/>
                    </a:lnTo>
                    <a:cubicBezTo>
                      <a:pt x="173825" y="230057"/>
                      <a:pt x="171297" y="231661"/>
                      <a:pt x="169218" y="233753"/>
                    </a:cubicBezTo>
                    <a:cubicBezTo>
                      <a:pt x="167133" y="235851"/>
                      <a:pt x="165541" y="238379"/>
                      <a:pt x="164560" y="241164"/>
                    </a:cubicBezTo>
                    <a:lnTo>
                      <a:pt x="29844" y="241164"/>
                    </a:lnTo>
                    <a:lnTo>
                      <a:pt x="29844" y="283907"/>
                    </a:lnTo>
                    <a:cubicBezTo>
                      <a:pt x="20893" y="285562"/>
                      <a:pt x="12891" y="290497"/>
                      <a:pt x="7398" y="297735"/>
                    </a:cubicBezTo>
                    <a:cubicBezTo>
                      <a:pt x="1905" y="304980"/>
                      <a:pt x="-681" y="314008"/>
                      <a:pt x="154" y="323056"/>
                    </a:cubicBezTo>
                    <a:cubicBezTo>
                      <a:pt x="988" y="332097"/>
                      <a:pt x="5171" y="340510"/>
                      <a:pt x="11896" y="346631"/>
                    </a:cubicBezTo>
                    <a:cubicBezTo>
                      <a:pt x="18621" y="352753"/>
                      <a:pt x="27387" y="356147"/>
                      <a:pt x="36492" y="356147"/>
                    </a:cubicBezTo>
                    <a:cubicBezTo>
                      <a:pt x="45591" y="356147"/>
                      <a:pt x="54363" y="352753"/>
                      <a:pt x="61081" y="346631"/>
                    </a:cubicBezTo>
                    <a:cubicBezTo>
                      <a:pt x="67807" y="340510"/>
                      <a:pt x="71990" y="332097"/>
                      <a:pt x="72824" y="323056"/>
                    </a:cubicBezTo>
                    <a:cubicBezTo>
                      <a:pt x="73659" y="314008"/>
                      <a:pt x="71073" y="304980"/>
                      <a:pt x="65580" y="297735"/>
                    </a:cubicBezTo>
                    <a:cubicBezTo>
                      <a:pt x="60087" y="290497"/>
                      <a:pt x="52085" y="285562"/>
                      <a:pt x="43134" y="283907"/>
                    </a:cubicBezTo>
                    <a:lnTo>
                      <a:pt x="43134" y="254428"/>
                    </a:lnTo>
                    <a:lnTo>
                      <a:pt x="164560" y="254428"/>
                    </a:lnTo>
                    <a:cubicBezTo>
                      <a:pt x="165535" y="257206"/>
                      <a:pt x="167120" y="259734"/>
                      <a:pt x="169205" y="261814"/>
                    </a:cubicBezTo>
                    <a:cubicBezTo>
                      <a:pt x="171291" y="263893"/>
                      <a:pt x="173819" y="265484"/>
                      <a:pt x="176604" y="266453"/>
                    </a:cubicBezTo>
                    <a:lnTo>
                      <a:pt x="176604" y="284266"/>
                    </a:lnTo>
                    <a:cubicBezTo>
                      <a:pt x="167653" y="285922"/>
                      <a:pt x="159651" y="290850"/>
                      <a:pt x="154158" y="298094"/>
                    </a:cubicBezTo>
                    <a:cubicBezTo>
                      <a:pt x="148665" y="305333"/>
                      <a:pt x="146079" y="314367"/>
                      <a:pt x="146913" y="323409"/>
                    </a:cubicBezTo>
                    <a:cubicBezTo>
                      <a:pt x="147748" y="332457"/>
                      <a:pt x="151931" y="340863"/>
                      <a:pt x="158656" y="346984"/>
                    </a:cubicBezTo>
                    <a:cubicBezTo>
                      <a:pt x="165381" y="353106"/>
                      <a:pt x="174146" y="356501"/>
                      <a:pt x="183252" y="356501"/>
                    </a:cubicBezTo>
                    <a:cubicBezTo>
                      <a:pt x="192351" y="356501"/>
                      <a:pt x="201123" y="353106"/>
                      <a:pt x="207841" y="346984"/>
                    </a:cubicBezTo>
                    <a:cubicBezTo>
                      <a:pt x="214566" y="340863"/>
                      <a:pt x="218756" y="332457"/>
                      <a:pt x="219584" y="323409"/>
                    </a:cubicBezTo>
                    <a:cubicBezTo>
                      <a:pt x="220418" y="314367"/>
                      <a:pt x="217832" y="305333"/>
                      <a:pt x="212339" y="298094"/>
                    </a:cubicBezTo>
                    <a:cubicBezTo>
                      <a:pt x="206846" y="290850"/>
                      <a:pt x="198845" y="285922"/>
                      <a:pt x="189893" y="284266"/>
                    </a:cubicBezTo>
                    <a:lnTo>
                      <a:pt x="189893" y="266453"/>
                    </a:lnTo>
                    <a:cubicBezTo>
                      <a:pt x="192685" y="265471"/>
                      <a:pt x="195219" y="263880"/>
                      <a:pt x="197318" y="261801"/>
                    </a:cubicBezTo>
                    <a:cubicBezTo>
                      <a:pt x="199416" y="259722"/>
                      <a:pt x="201026" y="257206"/>
                      <a:pt x="202028" y="254428"/>
                    </a:cubicBezTo>
                    <a:lnTo>
                      <a:pt x="323806" y="254428"/>
                    </a:lnTo>
                    <a:lnTo>
                      <a:pt x="323806" y="283997"/>
                    </a:lnTo>
                    <a:cubicBezTo>
                      <a:pt x="314855" y="285639"/>
                      <a:pt x="306840" y="290567"/>
                      <a:pt x="301341" y="297806"/>
                    </a:cubicBezTo>
                    <a:cubicBezTo>
                      <a:pt x="295835" y="305050"/>
                      <a:pt x="293243" y="314079"/>
                      <a:pt x="294071" y="323126"/>
                    </a:cubicBezTo>
                    <a:cubicBezTo>
                      <a:pt x="294898" y="332181"/>
                      <a:pt x="299082" y="340593"/>
                      <a:pt x="305807" y="346721"/>
                    </a:cubicBezTo>
                    <a:cubicBezTo>
                      <a:pt x="312532" y="352849"/>
                      <a:pt x="321304" y="356244"/>
                      <a:pt x="330409" y="356244"/>
                    </a:cubicBezTo>
                    <a:cubicBezTo>
                      <a:pt x="339515" y="356244"/>
                      <a:pt x="348286" y="352849"/>
                      <a:pt x="355012" y="346721"/>
                    </a:cubicBezTo>
                    <a:cubicBezTo>
                      <a:pt x="361736" y="340593"/>
                      <a:pt x="365920" y="332181"/>
                      <a:pt x="366748" y="323126"/>
                    </a:cubicBezTo>
                    <a:cubicBezTo>
                      <a:pt x="367576" y="314079"/>
                      <a:pt x="364983" y="305050"/>
                      <a:pt x="359484" y="297806"/>
                    </a:cubicBezTo>
                    <a:cubicBezTo>
                      <a:pt x="353978" y="290567"/>
                      <a:pt x="345964" y="285639"/>
                      <a:pt x="337012" y="283997"/>
                    </a:cubicBezTo>
                    <a:close/>
                    <a:moveTo>
                      <a:pt x="65528" y="13353"/>
                    </a:moveTo>
                    <a:lnTo>
                      <a:pt x="133335" y="13353"/>
                    </a:lnTo>
                    <a:lnTo>
                      <a:pt x="151174" y="37757"/>
                    </a:lnTo>
                    <a:lnTo>
                      <a:pt x="300969" y="37757"/>
                    </a:lnTo>
                    <a:lnTo>
                      <a:pt x="300969" y="194584"/>
                    </a:lnTo>
                    <a:lnTo>
                      <a:pt x="65528" y="194584"/>
                    </a:lnTo>
                    <a:lnTo>
                      <a:pt x="65528" y="13353"/>
                    </a:lnTo>
                    <a:close/>
                    <a:moveTo>
                      <a:pt x="12801" y="319796"/>
                    </a:moveTo>
                    <a:cubicBezTo>
                      <a:pt x="12801" y="315221"/>
                      <a:pt x="14161" y="310742"/>
                      <a:pt x="16709" y="306937"/>
                    </a:cubicBezTo>
                    <a:cubicBezTo>
                      <a:pt x="19263" y="303125"/>
                      <a:pt x="22882" y="300161"/>
                      <a:pt x="27124" y="298402"/>
                    </a:cubicBezTo>
                    <a:cubicBezTo>
                      <a:pt x="31359" y="296650"/>
                      <a:pt x="36024" y="296195"/>
                      <a:pt x="40522" y="297087"/>
                    </a:cubicBezTo>
                    <a:cubicBezTo>
                      <a:pt x="45026" y="297979"/>
                      <a:pt x="49159" y="300186"/>
                      <a:pt x="52400" y="303427"/>
                    </a:cubicBezTo>
                    <a:cubicBezTo>
                      <a:pt x="55646" y="306661"/>
                      <a:pt x="57854" y="310787"/>
                      <a:pt x="58752" y="315279"/>
                    </a:cubicBezTo>
                    <a:cubicBezTo>
                      <a:pt x="59644" y="319771"/>
                      <a:pt x="59182" y="324429"/>
                      <a:pt x="57430" y="328658"/>
                    </a:cubicBezTo>
                    <a:cubicBezTo>
                      <a:pt x="55672" y="332886"/>
                      <a:pt x="52701" y="336505"/>
                      <a:pt x="48883" y="339047"/>
                    </a:cubicBezTo>
                    <a:cubicBezTo>
                      <a:pt x="45071" y="341594"/>
                      <a:pt x="40586" y="342954"/>
                      <a:pt x="35998" y="342954"/>
                    </a:cubicBezTo>
                    <a:cubicBezTo>
                      <a:pt x="32950" y="342954"/>
                      <a:pt x="29934" y="342351"/>
                      <a:pt x="27124" y="341190"/>
                    </a:cubicBezTo>
                    <a:cubicBezTo>
                      <a:pt x="24307" y="340028"/>
                      <a:pt x="21753" y="338322"/>
                      <a:pt x="19597" y="336172"/>
                    </a:cubicBezTo>
                    <a:cubicBezTo>
                      <a:pt x="17441" y="334022"/>
                      <a:pt x="15734" y="331468"/>
                      <a:pt x="14566" y="328658"/>
                    </a:cubicBezTo>
                    <a:cubicBezTo>
                      <a:pt x="13404" y="325847"/>
                      <a:pt x="12801" y="322838"/>
                      <a:pt x="12801" y="319796"/>
                    </a:cubicBezTo>
                    <a:close/>
                    <a:moveTo>
                      <a:pt x="183297" y="254428"/>
                    </a:moveTo>
                    <a:cubicBezTo>
                      <a:pt x="181526" y="254409"/>
                      <a:pt x="179838" y="253696"/>
                      <a:pt x="178587" y="252451"/>
                    </a:cubicBezTo>
                    <a:cubicBezTo>
                      <a:pt x="177335" y="251200"/>
                      <a:pt x="176623" y="249513"/>
                      <a:pt x="176604" y="247754"/>
                    </a:cubicBezTo>
                    <a:cubicBezTo>
                      <a:pt x="176623" y="245996"/>
                      <a:pt x="177342" y="244321"/>
                      <a:pt x="178593" y="243083"/>
                    </a:cubicBezTo>
                    <a:cubicBezTo>
                      <a:pt x="179844" y="241851"/>
                      <a:pt x="181532" y="241164"/>
                      <a:pt x="183297" y="241164"/>
                    </a:cubicBezTo>
                    <a:cubicBezTo>
                      <a:pt x="185042" y="241164"/>
                      <a:pt x="186723" y="241857"/>
                      <a:pt x="187962" y="243089"/>
                    </a:cubicBezTo>
                    <a:cubicBezTo>
                      <a:pt x="189200" y="244328"/>
                      <a:pt x="189893" y="246003"/>
                      <a:pt x="189893" y="247754"/>
                    </a:cubicBezTo>
                    <a:cubicBezTo>
                      <a:pt x="189893" y="249506"/>
                      <a:pt x="189200" y="251194"/>
                      <a:pt x="187968" y="252445"/>
                    </a:cubicBezTo>
                    <a:cubicBezTo>
                      <a:pt x="186730" y="253696"/>
                      <a:pt x="185055" y="254409"/>
                      <a:pt x="183297" y="254428"/>
                    </a:cubicBezTo>
                    <a:close/>
                    <a:moveTo>
                      <a:pt x="183297" y="342954"/>
                    </a:moveTo>
                    <a:cubicBezTo>
                      <a:pt x="178709" y="342954"/>
                      <a:pt x="174223" y="341594"/>
                      <a:pt x="170405" y="339047"/>
                    </a:cubicBezTo>
                    <a:cubicBezTo>
                      <a:pt x="166594" y="336505"/>
                      <a:pt x="163616" y="332886"/>
                      <a:pt x="161864" y="328658"/>
                    </a:cubicBezTo>
                    <a:cubicBezTo>
                      <a:pt x="160106" y="324429"/>
                      <a:pt x="159651" y="319771"/>
                      <a:pt x="160542" y="315279"/>
                    </a:cubicBezTo>
                    <a:cubicBezTo>
                      <a:pt x="161441" y="310787"/>
                      <a:pt x="163648" y="306661"/>
                      <a:pt x="166889" y="303427"/>
                    </a:cubicBezTo>
                    <a:cubicBezTo>
                      <a:pt x="170136" y="300186"/>
                      <a:pt x="174268" y="297979"/>
                      <a:pt x="178766" y="297087"/>
                    </a:cubicBezTo>
                    <a:cubicBezTo>
                      <a:pt x="183271" y="296195"/>
                      <a:pt x="187930" y="296650"/>
                      <a:pt x="192171" y="298402"/>
                    </a:cubicBezTo>
                    <a:cubicBezTo>
                      <a:pt x="196406" y="300161"/>
                      <a:pt x="200032" y="303125"/>
                      <a:pt x="202579" y="306937"/>
                    </a:cubicBezTo>
                    <a:cubicBezTo>
                      <a:pt x="205127" y="310742"/>
                      <a:pt x="206487" y="315221"/>
                      <a:pt x="206487" y="319796"/>
                    </a:cubicBezTo>
                    <a:cubicBezTo>
                      <a:pt x="206487" y="322838"/>
                      <a:pt x="205890" y="325847"/>
                      <a:pt x="204723" y="328658"/>
                    </a:cubicBezTo>
                    <a:cubicBezTo>
                      <a:pt x="203561" y="331468"/>
                      <a:pt x="201848" y="334022"/>
                      <a:pt x="199698" y="336172"/>
                    </a:cubicBezTo>
                    <a:cubicBezTo>
                      <a:pt x="197542" y="338322"/>
                      <a:pt x="194982" y="340028"/>
                      <a:pt x="192171" y="341190"/>
                    </a:cubicBezTo>
                    <a:cubicBezTo>
                      <a:pt x="189354" y="342351"/>
                      <a:pt x="186338" y="342954"/>
                      <a:pt x="183297" y="342954"/>
                    </a:cubicBezTo>
                    <a:close/>
                    <a:moveTo>
                      <a:pt x="307212" y="319796"/>
                    </a:moveTo>
                    <a:cubicBezTo>
                      <a:pt x="307212" y="315221"/>
                      <a:pt x="308573" y="310742"/>
                      <a:pt x="311127" y="306937"/>
                    </a:cubicBezTo>
                    <a:cubicBezTo>
                      <a:pt x="313674" y="303125"/>
                      <a:pt x="317293" y="300161"/>
                      <a:pt x="321535" y="298402"/>
                    </a:cubicBezTo>
                    <a:cubicBezTo>
                      <a:pt x="325770" y="296650"/>
                      <a:pt x="330435" y="296195"/>
                      <a:pt x="334933" y="297087"/>
                    </a:cubicBezTo>
                    <a:cubicBezTo>
                      <a:pt x="339438" y="297979"/>
                      <a:pt x="343570" y="300186"/>
                      <a:pt x="346811" y="303427"/>
                    </a:cubicBezTo>
                    <a:cubicBezTo>
                      <a:pt x="350057" y="306661"/>
                      <a:pt x="352265" y="310787"/>
                      <a:pt x="353163" y="315279"/>
                    </a:cubicBezTo>
                    <a:cubicBezTo>
                      <a:pt x="354055" y="319771"/>
                      <a:pt x="353600" y="324429"/>
                      <a:pt x="351841" y="328658"/>
                    </a:cubicBezTo>
                    <a:cubicBezTo>
                      <a:pt x="350083" y="332886"/>
                      <a:pt x="347112" y="336505"/>
                      <a:pt x="343301" y="339047"/>
                    </a:cubicBezTo>
                    <a:cubicBezTo>
                      <a:pt x="339482" y="341594"/>
                      <a:pt x="334997" y="342954"/>
                      <a:pt x="330409" y="342954"/>
                    </a:cubicBezTo>
                    <a:cubicBezTo>
                      <a:pt x="327361" y="342954"/>
                      <a:pt x="324345" y="342351"/>
                      <a:pt x="321535" y="341190"/>
                    </a:cubicBezTo>
                    <a:cubicBezTo>
                      <a:pt x="318718" y="340028"/>
                      <a:pt x="316164" y="338322"/>
                      <a:pt x="314008" y="336172"/>
                    </a:cubicBezTo>
                    <a:cubicBezTo>
                      <a:pt x="311852" y="334022"/>
                      <a:pt x="310145" y="331468"/>
                      <a:pt x="308977" y="328658"/>
                    </a:cubicBezTo>
                    <a:cubicBezTo>
                      <a:pt x="307815" y="325847"/>
                      <a:pt x="307212" y="322838"/>
                      <a:pt x="307212" y="319796"/>
                    </a:cubicBezTo>
                    <a:close/>
                  </a:path>
                </a:pathLst>
              </a:custGeom>
              <a:solidFill>
                <a:srgbClr val="2D5967"/>
              </a:solidFill>
              <a:ln w="6417" cap="flat">
                <a:noFill/>
                <a:prstDash val="solid"/>
                <a:miter/>
              </a:ln>
            </p:spPr>
            <p:txBody>
              <a:bodyPr rtlCol="0" anchor="ctr"/>
              <a:lstStyle/>
              <a:p>
                <a:endParaRPr lang="en-US" sz="810"/>
              </a:p>
            </p:txBody>
          </p:sp>
          <p:sp>
            <p:nvSpPr>
              <p:cNvPr id="995" name="Freeform: Shape 994">
                <a:extLst>
                  <a:ext uri="{FF2B5EF4-FFF2-40B4-BE49-F238E27FC236}">
                    <a16:creationId xmlns:a16="http://schemas.microsoft.com/office/drawing/2014/main" id="{CC76328E-2774-EEBA-4864-579900421315}"/>
                  </a:ext>
                </a:extLst>
              </p:cNvPr>
              <p:cNvSpPr/>
              <p:nvPr/>
            </p:nvSpPr>
            <p:spPr>
              <a:xfrm>
                <a:off x="3832928" y="3965632"/>
                <a:ext cx="125968" cy="125758"/>
              </a:xfrm>
              <a:custGeom>
                <a:avLst/>
                <a:gdLst>
                  <a:gd name="connsiteX0" fmla="*/ 125969 w 125968"/>
                  <a:gd name="connsiteY0" fmla="*/ 100466 h 125758"/>
                  <a:gd name="connsiteX1" fmla="*/ 125969 w 125968"/>
                  <a:gd name="connsiteY1" fmla="*/ 25126 h 125758"/>
                  <a:gd name="connsiteX2" fmla="*/ 125969 w 125968"/>
                  <a:gd name="connsiteY2" fmla="*/ 24054 h 125758"/>
                  <a:gd name="connsiteX3" fmla="*/ 122658 w 125968"/>
                  <a:gd name="connsiteY3" fmla="*/ 15969 h 125758"/>
                  <a:gd name="connsiteX4" fmla="*/ 115888 w 125968"/>
                  <a:gd name="connsiteY4" fmla="*/ 10431 h 125758"/>
                  <a:gd name="connsiteX5" fmla="*/ 92512 w 125968"/>
                  <a:gd name="connsiteY5" fmla="*/ 2507 h 125758"/>
                  <a:gd name="connsiteX6" fmla="*/ 62981 w 125968"/>
                  <a:gd name="connsiteY6" fmla="*/ 11 h 125758"/>
                  <a:gd name="connsiteX7" fmla="*/ 33188 w 125968"/>
                  <a:gd name="connsiteY7" fmla="*/ 2680 h 125758"/>
                  <a:gd name="connsiteX8" fmla="*/ 9632 w 125968"/>
                  <a:gd name="connsiteY8" fmla="*/ 10964 h 125758"/>
                  <a:gd name="connsiteX9" fmla="*/ 2901 w 125968"/>
                  <a:gd name="connsiteY9" fmla="*/ 16803 h 125758"/>
                  <a:gd name="connsiteX10" fmla="*/ 0 w 125968"/>
                  <a:gd name="connsiteY10" fmla="*/ 25216 h 125758"/>
                  <a:gd name="connsiteX11" fmla="*/ 0 w 125968"/>
                  <a:gd name="connsiteY11" fmla="*/ 100556 h 125758"/>
                  <a:gd name="connsiteX12" fmla="*/ 2901 w 125968"/>
                  <a:gd name="connsiteY12" fmla="*/ 108930 h 125758"/>
                  <a:gd name="connsiteX13" fmla="*/ 9632 w 125968"/>
                  <a:gd name="connsiteY13" fmla="*/ 114718 h 125758"/>
                  <a:gd name="connsiteX14" fmla="*/ 33188 w 125968"/>
                  <a:gd name="connsiteY14" fmla="*/ 123086 h 125758"/>
                  <a:gd name="connsiteX15" fmla="*/ 62981 w 125968"/>
                  <a:gd name="connsiteY15" fmla="*/ 125755 h 125758"/>
                  <a:gd name="connsiteX16" fmla="*/ 92781 w 125968"/>
                  <a:gd name="connsiteY16" fmla="*/ 123086 h 125758"/>
                  <a:gd name="connsiteX17" fmla="*/ 116337 w 125968"/>
                  <a:gd name="connsiteY17" fmla="*/ 114718 h 125758"/>
                  <a:gd name="connsiteX18" fmla="*/ 123088 w 125968"/>
                  <a:gd name="connsiteY18" fmla="*/ 108898 h 125758"/>
                  <a:gd name="connsiteX19" fmla="*/ 125969 w 125968"/>
                  <a:gd name="connsiteY19" fmla="*/ 100466 h 125758"/>
                  <a:gd name="connsiteX20" fmla="*/ 13020 w 125968"/>
                  <a:gd name="connsiteY20" fmla="*/ 24767 h 125758"/>
                  <a:gd name="connsiteX21" fmla="*/ 16594 w 125968"/>
                  <a:gd name="connsiteY21" fmla="*/ 21475 h 125758"/>
                  <a:gd name="connsiteX22" fmla="*/ 26585 w 125968"/>
                  <a:gd name="connsiteY22" fmla="*/ 17824 h 125758"/>
                  <a:gd name="connsiteX23" fmla="*/ 42287 w 125968"/>
                  <a:gd name="connsiteY23" fmla="*/ 14352 h 125758"/>
                  <a:gd name="connsiteX24" fmla="*/ 63520 w 125968"/>
                  <a:gd name="connsiteY24" fmla="*/ 13011 h 125758"/>
                  <a:gd name="connsiteX25" fmla="*/ 85286 w 125968"/>
                  <a:gd name="connsiteY25" fmla="*/ 14525 h 125758"/>
                  <a:gd name="connsiteX26" fmla="*/ 101168 w 125968"/>
                  <a:gd name="connsiteY26" fmla="*/ 17824 h 125758"/>
                  <a:gd name="connsiteX27" fmla="*/ 111159 w 125968"/>
                  <a:gd name="connsiteY27" fmla="*/ 21738 h 125758"/>
                  <a:gd name="connsiteX28" fmla="*/ 114284 w 125968"/>
                  <a:gd name="connsiteY28" fmla="*/ 25126 h 125758"/>
                  <a:gd name="connsiteX29" fmla="*/ 111159 w 125968"/>
                  <a:gd name="connsiteY29" fmla="*/ 28418 h 125758"/>
                  <a:gd name="connsiteX30" fmla="*/ 101617 w 125968"/>
                  <a:gd name="connsiteY30" fmla="*/ 32608 h 125758"/>
                  <a:gd name="connsiteX31" fmla="*/ 85736 w 125968"/>
                  <a:gd name="connsiteY31" fmla="*/ 36080 h 125758"/>
                  <a:gd name="connsiteX32" fmla="*/ 63963 w 125968"/>
                  <a:gd name="connsiteY32" fmla="*/ 37594 h 125758"/>
                  <a:gd name="connsiteX33" fmla="*/ 42287 w 125968"/>
                  <a:gd name="connsiteY33" fmla="*/ 36080 h 125758"/>
                  <a:gd name="connsiteX34" fmla="*/ 26405 w 125968"/>
                  <a:gd name="connsiteY34" fmla="*/ 32608 h 125758"/>
                  <a:gd name="connsiteX35" fmla="*/ 16857 w 125968"/>
                  <a:gd name="connsiteY35" fmla="*/ 28418 h 125758"/>
                  <a:gd name="connsiteX36" fmla="*/ 13020 w 125968"/>
                  <a:gd name="connsiteY36" fmla="*/ 25126 h 125758"/>
                  <a:gd name="connsiteX37" fmla="*/ 13020 w 125968"/>
                  <a:gd name="connsiteY37" fmla="*/ 24767 h 125758"/>
                  <a:gd name="connsiteX38" fmla="*/ 11326 w 125968"/>
                  <a:gd name="connsiteY38" fmla="*/ 40796 h 125758"/>
                  <a:gd name="connsiteX39" fmla="*/ 34253 w 125968"/>
                  <a:gd name="connsiteY39" fmla="*/ 47925 h 125758"/>
                  <a:gd name="connsiteX40" fmla="*/ 61916 w 125968"/>
                  <a:gd name="connsiteY40" fmla="*/ 50242 h 125758"/>
                  <a:gd name="connsiteX41" fmla="*/ 67800 w 125968"/>
                  <a:gd name="connsiteY41" fmla="*/ 50242 h 125758"/>
                  <a:gd name="connsiteX42" fmla="*/ 72979 w 125968"/>
                  <a:gd name="connsiteY42" fmla="*/ 50242 h 125758"/>
                  <a:gd name="connsiteX43" fmla="*/ 81186 w 125968"/>
                  <a:gd name="connsiteY43" fmla="*/ 49613 h 125758"/>
                  <a:gd name="connsiteX44" fmla="*/ 87962 w 125968"/>
                  <a:gd name="connsiteY44" fmla="*/ 48548 h 125758"/>
                  <a:gd name="connsiteX45" fmla="*/ 96080 w 125968"/>
                  <a:gd name="connsiteY45" fmla="*/ 47033 h 125758"/>
                  <a:gd name="connsiteX46" fmla="*/ 98312 w 125968"/>
                  <a:gd name="connsiteY46" fmla="*/ 46411 h 125758"/>
                  <a:gd name="connsiteX47" fmla="*/ 102239 w 125968"/>
                  <a:gd name="connsiteY47" fmla="*/ 44537 h 125758"/>
                  <a:gd name="connsiteX48" fmla="*/ 106519 w 125968"/>
                  <a:gd name="connsiteY48" fmla="*/ 43202 h 125758"/>
                  <a:gd name="connsiteX49" fmla="*/ 111159 w 125968"/>
                  <a:gd name="connsiteY49" fmla="*/ 41867 h 125758"/>
                  <a:gd name="connsiteX50" fmla="*/ 111781 w 125968"/>
                  <a:gd name="connsiteY50" fmla="*/ 41867 h 125758"/>
                  <a:gd name="connsiteX51" fmla="*/ 113122 w 125968"/>
                  <a:gd name="connsiteY51" fmla="*/ 41065 h 125758"/>
                  <a:gd name="connsiteX52" fmla="*/ 113122 w 125968"/>
                  <a:gd name="connsiteY52" fmla="*/ 63062 h 125758"/>
                  <a:gd name="connsiteX53" fmla="*/ 109997 w 125968"/>
                  <a:gd name="connsiteY53" fmla="*/ 66444 h 125758"/>
                  <a:gd name="connsiteX54" fmla="*/ 100455 w 125968"/>
                  <a:gd name="connsiteY54" fmla="*/ 70634 h 125758"/>
                  <a:gd name="connsiteX55" fmla="*/ 84484 w 125968"/>
                  <a:gd name="connsiteY55" fmla="*/ 74106 h 125758"/>
                  <a:gd name="connsiteX56" fmla="*/ 62628 w 125968"/>
                  <a:gd name="connsiteY56" fmla="*/ 75710 h 125758"/>
                  <a:gd name="connsiteX57" fmla="*/ 40766 w 125968"/>
                  <a:gd name="connsiteY57" fmla="*/ 74106 h 125758"/>
                  <a:gd name="connsiteX58" fmla="*/ 24801 w 125968"/>
                  <a:gd name="connsiteY58" fmla="*/ 70634 h 125758"/>
                  <a:gd name="connsiteX59" fmla="*/ 15253 w 125968"/>
                  <a:gd name="connsiteY59" fmla="*/ 66444 h 125758"/>
                  <a:gd name="connsiteX60" fmla="*/ 12045 w 125968"/>
                  <a:gd name="connsiteY60" fmla="*/ 63062 h 125758"/>
                  <a:gd name="connsiteX61" fmla="*/ 11326 w 125968"/>
                  <a:gd name="connsiteY61" fmla="*/ 40796 h 125758"/>
                  <a:gd name="connsiteX62" fmla="*/ 61916 w 125968"/>
                  <a:gd name="connsiteY62" fmla="*/ 112042 h 125758"/>
                  <a:gd name="connsiteX63" fmla="*/ 40054 w 125968"/>
                  <a:gd name="connsiteY63" fmla="*/ 110528 h 125758"/>
                  <a:gd name="connsiteX64" fmla="*/ 24082 w 125968"/>
                  <a:gd name="connsiteY64" fmla="*/ 107056 h 125758"/>
                  <a:gd name="connsiteX65" fmla="*/ 14541 w 125968"/>
                  <a:gd name="connsiteY65" fmla="*/ 102783 h 125758"/>
                  <a:gd name="connsiteX66" fmla="*/ 11326 w 125968"/>
                  <a:gd name="connsiteY66" fmla="*/ 99484 h 125758"/>
                  <a:gd name="connsiteX67" fmla="*/ 11326 w 125968"/>
                  <a:gd name="connsiteY67" fmla="*/ 78110 h 125758"/>
                  <a:gd name="connsiteX68" fmla="*/ 34253 w 125968"/>
                  <a:gd name="connsiteY68" fmla="*/ 85149 h 125758"/>
                  <a:gd name="connsiteX69" fmla="*/ 61916 w 125968"/>
                  <a:gd name="connsiteY69" fmla="*/ 87466 h 125758"/>
                  <a:gd name="connsiteX70" fmla="*/ 68249 w 125968"/>
                  <a:gd name="connsiteY70" fmla="*/ 87466 h 125758"/>
                  <a:gd name="connsiteX71" fmla="*/ 93314 w 125968"/>
                  <a:gd name="connsiteY71" fmla="*/ 85502 h 125758"/>
                  <a:gd name="connsiteX72" fmla="*/ 112680 w 125968"/>
                  <a:gd name="connsiteY72" fmla="*/ 79271 h 125758"/>
                  <a:gd name="connsiteX73" fmla="*/ 112680 w 125968"/>
                  <a:gd name="connsiteY73" fmla="*/ 99934 h 125758"/>
                  <a:gd name="connsiteX74" fmla="*/ 109555 w 125968"/>
                  <a:gd name="connsiteY74" fmla="*/ 103225 h 125758"/>
                  <a:gd name="connsiteX75" fmla="*/ 100007 w 125968"/>
                  <a:gd name="connsiteY75" fmla="*/ 107499 h 125758"/>
                  <a:gd name="connsiteX76" fmla="*/ 84041 w 125968"/>
                  <a:gd name="connsiteY76" fmla="*/ 110977 h 125758"/>
                  <a:gd name="connsiteX77" fmla="*/ 62179 w 125968"/>
                  <a:gd name="connsiteY77" fmla="*/ 112491 h 125758"/>
                  <a:gd name="connsiteX78" fmla="*/ 61916 w 125968"/>
                  <a:gd name="connsiteY78" fmla="*/ 112042 h 12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5968" h="125758">
                    <a:moveTo>
                      <a:pt x="125969" y="100466"/>
                    </a:moveTo>
                    <a:lnTo>
                      <a:pt x="125969" y="25126"/>
                    </a:lnTo>
                    <a:lnTo>
                      <a:pt x="125969" y="24054"/>
                    </a:lnTo>
                    <a:cubicBezTo>
                      <a:pt x="125552" y="21128"/>
                      <a:pt x="124416" y="18350"/>
                      <a:pt x="122658" y="15969"/>
                    </a:cubicBezTo>
                    <a:cubicBezTo>
                      <a:pt x="120893" y="13589"/>
                      <a:pt x="118570" y="11689"/>
                      <a:pt x="115888" y="10431"/>
                    </a:cubicBezTo>
                    <a:cubicBezTo>
                      <a:pt x="108586" y="6517"/>
                      <a:pt x="100693" y="3841"/>
                      <a:pt x="92512" y="2507"/>
                    </a:cubicBezTo>
                    <a:cubicBezTo>
                      <a:pt x="82771" y="729"/>
                      <a:pt x="72882" y="-105"/>
                      <a:pt x="62981" y="11"/>
                    </a:cubicBezTo>
                    <a:cubicBezTo>
                      <a:pt x="52990" y="-54"/>
                      <a:pt x="43012" y="845"/>
                      <a:pt x="33188" y="2680"/>
                    </a:cubicBezTo>
                    <a:cubicBezTo>
                      <a:pt x="24910" y="4053"/>
                      <a:pt x="16941" y="6857"/>
                      <a:pt x="9632" y="10964"/>
                    </a:cubicBezTo>
                    <a:cubicBezTo>
                      <a:pt x="6917" y="12286"/>
                      <a:pt x="4594" y="14301"/>
                      <a:pt x="2901" y="16803"/>
                    </a:cubicBezTo>
                    <a:cubicBezTo>
                      <a:pt x="1213" y="19299"/>
                      <a:pt x="212" y="22206"/>
                      <a:pt x="0" y="25216"/>
                    </a:cubicBezTo>
                    <a:lnTo>
                      <a:pt x="0" y="100556"/>
                    </a:lnTo>
                    <a:cubicBezTo>
                      <a:pt x="205" y="103553"/>
                      <a:pt x="1206" y="106447"/>
                      <a:pt x="2901" y="108930"/>
                    </a:cubicBezTo>
                    <a:cubicBezTo>
                      <a:pt x="4594" y="111420"/>
                      <a:pt x="6917" y="113415"/>
                      <a:pt x="9632" y="114718"/>
                    </a:cubicBezTo>
                    <a:cubicBezTo>
                      <a:pt x="16915" y="118895"/>
                      <a:pt x="24897" y="121732"/>
                      <a:pt x="33188" y="123086"/>
                    </a:cubicBezTo>
                    <a:cubicBezTo>
                      <a:pt x="43012" y="124927"/>
                      <a:pt x="52990" y="125819"/>
                      <a:pt x="62981" y="125755"/>
                    </a:cubicBezTo>
                    <a:cubicBezTo>
                      <a:pt x="72979" y="125819"/>
                      <a:pt x="82957" y="124927"/>
                      <a:pt x="92781" y="123086"/>
                    </a:cubicBezTo>
                    <a:cubicBezTo>
                      <a:pt x="101072" y="121732"/>
                      <a:pt x="109048" y="118895"/>
                      <a:pt x="116337" y="114718"/>
                    </a:cubicBezTo>
                    <a:cubicBezTo>
                      <a:pt x="119064" y="113409"/>
                      <a:pt x="121394" y="111400"/>
                      <a:pt x="123088" y="108898"/>
                    </a:cubicBezTo>
                    <a:cubicBezTo>
                      <a:pt x="124782" y="106389"/>
                      <a:pt x="125777" y="103482"/>
                      <a:pt x="125969" y="100466"/>
                    </a:cubicBezTo>
                    <a:close/>
                    <a:moveTo>
                      <a:pt x="13020" y="24767"/>
                    </a:moveTo>
                    <a:cubicBezTo>
                      <a:pt x="13020" y="23875"/>
                      <a:pt x="14361" y="22809"/>
                      <a:pt x="16594" y="21475"/>
                    </a:cubicBezTo>
                    <a:cubicBezTo>
                      <a:pt x="19770" y="19877"/>
                      <a:pt x="23120" y="18651"/>
                      <a:pt x="26585" y="17824"/>
                    </a:cubicBezTo>
                    <a:cubicBezTo>
                      <a:pt x="31705" y="16213"/>
                      <a:pt x="36961" y="15052"/>
                      <a:pt x="42287" y="14352"/>
                    </a:cubicBezTo>
                    <a:cubicBezTo>
                      <a:pt x="49326" y="13434"/>
                      <a:pt x="56417" y="12985"/>
                      <a:pt x="63520" y="13011"/>
                    </a:cubicBezTo>
                    <a:cubicBezTo>
                      <a:pt x="70803" y="12992"/>
                      <a:pt x="78080" y="13499"/>
                      <a:pt x="85286" y="14525"/>
                    </a:cubicBezTo>
                    <a:cubicBezTo>
                      <a:pt x="90670" y="15161"/>
                      <a:pt x="95983" y="16264"/>
                      <a:pt x="101168" y="17824"/>
                    </a:cubicBezTo>
                    <a:cubicBezTo>
                      <a:pt x="104639" y="18741"/>
                      <a:pt x="107989" y="20057"/>
                      <a:pt x="111159" y="21738"/>
                    </a:cubicBezTo>
                    <a:cubicBezTo>
                      <a:pt x="113212" y="23079"/>
                      <a:pt x="114284" y="24144"/>
                      <a:pt x="114284" y="25126"/>
                    </a:cubicBezTo>
                    <a:cubicBezTo>
                      <a:pt x="114284" y="26101"/>
                      <a:pt x="113212" y="27083"/>
                      <a:pt x="111159" y="28418"/>
                    </a:cubicBezTo>
                    <a:cubicBezTo>
                      <a:pt x="108162" y="30202"/>
                      <a:pt x="104960" y="31607"/>
                      <a:pt x="101617" y="32608"/>
                    </a:cubicBezTo>
                    <a:cubicBezTo>
                      <a:pt x="96432" y="34225"/>
                      <a:pt x="91119" y="35387"/>
                      <a:pt x="85736" y="36080"/>
                    </a:cubicBezTo>
                    <a:cubicBezTo>
                      <a:pt x="78529" y="37151"/>
                      <a:pt x="71253" y="37658"/>
                      <a:pt x="63963" y="37594"/>
                    </a:cubicBezTo>
                    <a:cubicBezTo>
                      <a:pt x="56712" y="37658"/>
                      <a:pt x="49461" y="37151"/>
                      <a:pt x="42287" y="36080"/>
                    </a:cubicBezTo>
                    <a:cubicBezTo>
                      <a:pt x="36903" y="35387"/>
                      <a:pt x="31590" y="34225"/>
                      <a:pt x="26405" y="32608"/>
                    </a:cubicBezTo>
                    <a:cubicBezTo>
                      <a:pt x="23062" y="31607"/>
                      <a:pt x="19854" y="30202"/>
                      <a:pt x="16857" y="28418"/>
                    </a:cubicBezTo>
                    <a:cubicBezTo>
                      <a:pt x="14271" y="26730"/>
                      <a:pt x="13020" y="26018"/>
                      <a:pt x="13020" y="25126"/>
                    </a:cubicBezTo>
                    <a:lnTo>
                      <a:pt x="13020" y="24767"/>
                    </a:lnTo>
                    <a:close/>
                    <a:moveTo>
                      <a:pt x="11326" y="40796"/>
                    </a:moveTo>
                    <a:cubicBezTo>
                      <a:pt x="18577" y="44287"/>
                      <a:pt x="26303" y="46687"/>
                      <a:pt x="34253" y="47925"/>
                    </a:cubicBezTo>
                    <a:cubicBezTo>
                      <a:pt x="43391" y="49497"/>
                      <a:pt x="52644" y="50274"/>
                      <a:pt x="61916" y="50242"/>
                    </a:cubicBezTo>
                    <a:lnTo>
                      <a:pt x="67800" y="50242"/>
                    </a:lnTo>
                    <a:lnTo>
                      <a:pt x="72979" y="50242"/>
                    </a:lnTo>
                    <a:lnTo>
                      <a:pt x="81186" y="49613"/>
                    </a:lnTo>
                    <a:cubicBezTo>
                      <a:pt x="83502" y="49613"/>
                      <a:pt x="85736" y="48990"/>
                      <a:pt x="87962" y="48548"/>
                    </a:cubicBezTo>
                    <a:lnTo>
                      <a:pt x="96080" y="47033"/>
                    </a:lnTo>
                    <a:lnTo>
                      <a:pt x="98312" y="46411"/>
                    </a:lnTo>
                    <a:cubicBezTo>
                      <a:pt x="99666" y="45884"/>
                      <a:pt x="100982" y="45262"/>
                      <a:pt x="102239" y="44537"/>
                    </a:cubicBezTo>
                    <a:lnTo>
                      <a:pt x="106519" y="43202"/>
                    </a:lnTo>
                    <a:lnTo>
                      <a:pt x="111159" y="41867"/>
                    </a:lnTo>
                    <a:lnTo>
                      <a:pt x="111781" y="41867"/>
                    </a:lnTo>
                    <a:lnTo>
                      <a:pt x="113122" y="41065"/>
                    </a:lnTo>
                    <a:lnTo>
                      <a:pt x="113122" y="63062"/>
                    </a:lnTo>
                    <a:cubicBezTo>
                      <a:pt x="113122" y="63954"/>
                      <a:pt x="112141" y="65109"/>
                      <a:pt x="109997" y="66444"/>
                    </a:cubicBezTo>
                    <a:cubicBezTo>
                      <a:pt x="107001" y="68228"/>
                      <a:pt x="103799" y="69633"/>
                      <a:pt x="100455" y="70634"/>
                    </a:cubicBezTo>
                    <a:cubicBezTo>
                      <a:pt x="95239" y="72238"/>
                      <a:pt x="89900" y="73400"/>
                      <a:pt x="84484" y="74106"/>
                    </a:cubicBezTo>
                    <a:cubicBezTo>
                      <a:pt x="77252" y="75209"/>
                      <a:pt x="69944" y="75742"/>
                      <a:pt x="62628" y="75710"/>
                    </a:cubicBezTo>
                    <a:cubicBezTo>
                      <a:pt x="55307" y="75748"/>
                      <a:pt x="48005" y="75209"/>
                      <a:pt x="40766" y="74106"/>
                    </a:cubicBezTo>
                    <a:cubicBezTo>
                      <a:pt x="35357" y="73413"/>
                      <a:pt x="30012" y="72251"/>
                      <a:pt x="24801" y="70634"/>
                    </a:cubicBezTo>
                    <a:cubicBezTo>
                      <a:pt x="21458" y="69633"/>
                      <a:pt x="18249" y="68228"/>
                      <a:pt x="15253" y="66444"/>
                    </a:cubicBezTo>
                    <a:cubicBezTo>
                      <a:pt x="13109" y="65109"/>
                      <a:pt x="12045" y="63954"/>
                      <a:pt x="12045" y="63062"/>
                    </a:cubicBezTo>
                    <a:lnTo>
                      <a:pt x="11326" y="40796"/>
                    </a:lnTo>
                    <a:close/>
                    <a:moveTo>
                      <a:pt x="61916" y="112042"/>
                    </a:moveTo>
                    <a:cubicBezTo>
                      <a:pt x="54601" y="112068"/>
                      <a:pt x="47292" y="111561"/>
                      <a:pt x="40054" y="110528"/>
                    </a:cubicBezTo>
                    <a:cubicBezTo>
                      <a:pt x="34638" y="109835"/>
                      <a:pt x="29299" y="108673"/>
                      <a:pt x="24082" y="107056"/>
                    </a:cubicBezTo>
                    <a:cubicBezTo>
                      <a:pt x="20752" y="105998"/>
                      <a:pt x="17550" y="104560"/>
                      <a:pt x="14541" y="102783"/>
                    </a:cubicBezTo>
                    <a:cubicBezTo>
                      <a:pt x="12397" y="101538"/>
                      <a:pt x="11326" y="100376"/>
                      <a:pt x="11326" y="99484"/>
                    </a:cubicBezTo>
                    <a:lnTo>
                      <a:pt x="11326" y="78110"/>
                    </a:lnTo>
                    <a:cubicBezTo>
                      <a:pt x="18551" y="81646"/>
                      <a:pt x="26290" y="84020"/>
                      <a:pt x="34253" y="85149"/>
                    </a:cubicBezTo>
                    <a:cubicBezTo>
                      <a:pt x="43391" y="86721"/>
                      <a:pt x="52644" y="87498"/>
                      <a:pt x="61916" y="87466"/>
                    </a:cubicBezTo>
                    <a:lnTo>
                      <a:pt x="68249" y="87466"/>
                    </a:lnTo>
                    <a:cubicBezTo>
                      <a:pt x="76643" y="87504"/>
                      <a:pt x="85029" y="86850"/>
                      <a:pt x="93314" y="85502"/>
                    </a:cubicBezTo>
                    <a:cubicBezTo>
                      <a:pt x="100058" y="84443"/>
                      <a:pt x="106584" y="82339"/>
                      <a:pt x="112680" y="79271"/>
                    </a:cubicBezTo>
                    <a:lnTo>
                      <a:pt x="112680" y="99934"/>
                    </a:lnTo>
                    <a:cubicBezTo>
                      <a:pt x="112680" y="100819"/>
                      <a:pt x="111698" y="101981"/>
                      <a:pt x="109555" y="103225"/>
                    </a:cubicBezTo>
                    <a:cubicBezTo>
                      <a:pt x="106545" y="105009"/>
                      <a:pt x="103343" y="106440"/>
                      <a:pt x="100007" y="107499"/>
                    </a:cubicBezTo>
                    <a:cubicBezTo>
                      <a:pt x="94796" y="109110"/>
                      <a:pt x="89451" y="110271"/>
                      <a:pt x="84041" y="110977"/>
                    </a:cubicBezTo>
                    <a:cubicBezTo>
                      <a:pt x="76797" y="111997"/>
                      <a:pt x="69495" y="112504"/>
                      <a:pt x="62179" y="112491"/>
                    </a:cubicBezTo>
                    <a:lnTo>
                      <a:pt x="61916" y="112042"/>
                    </a:lnTo>
                    <a:close/>
                  </a:path>
                </a:pathLst>
              </a:custGeom>
              <a:solidFill>
                <a:srgbClr val="2D5967"/>
              </a:solidFill>
              <a:ln w="6417" cap="flat">
                <a:noFill/>
                <a:prstDash val="solid"/>
                <a:miter/>
              </a:ln>
            </p:spPr>
            <p:txBody>
              <a:bodyPr rtlCol="0" anchor="ctr"/>
              <a:lstStyle/>
              <a:p>
                <a:endParaRPr lang="en-US" sz="810"/>
              </a:p>
            </p:txBody>
          </p:sp>
        </p:grpSp>
        <p:grpSp>
          <p:nvGrpSpPr>
            <p:cNvPr id="996" name="Graphic 3">
              <a:extLst>
                <a:ext uri="{FF2B5EF4-FFF2-40B4-BE49-F238E27FC236}">
                  <a16:creationId xmlns:a16="http://schemas.microsoft.com/office/drawing/2014/main" id="{DF40311B-4486-18D9-E9EE-DFA563381CB6}"/>
                </a:ext>
              </a:extLst>
            </p:cNvPr>
            <p:cNvGrpSpPr/>
            <p:nvPr/>
          </p:nvGrpSpPr>
          <p:grpSpPr>
            <a:xfrm>
              <a:off x="3591309" y="4237139"/>
              <a:ext cx="615874" cy="319652"/>
              <a:chOff x="3591309" y="4237139"/>
              <a:chExt cx="615874" cy="319652"/>
            </a:xfrm>
            <a:solidFill>
              <a:srgbClr val="000000"/>
            </a:solidFill>
          </p:grpSpPr>
          <p:sp>
            <p:nvSpPr>
              <p:cNvPr id="997" name="TextBox 996">
                <a:extLst>
                  <a:ext uri="{FF2B5EF4-FFF2-40B4-BE49-F238E27FC236}">
                    <a16:creationId xmlns:a16="http://schemas.microsoft.com/office/drawing/2014/main" id="{6461B6C8-1DD3-CBDA-E7FE-DE4A2B683807}"/>
                  </a:ext>
                </a:extLst>
              </p:cNvPr>
              <p:cNvSpPr txBox="1"/>
              <p:nvPr/>
            </p:nvSpPr>
            <p:spPr>
              <a:xfrm>
                <a:off x="3660290" y="4237139"/>
                <a:ext cx="47481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Active</a:t>
                </a:r>
              </a:p>
            </p:txBody>
          </p:sp>
          <p:sp>
            <p:nvSpPr>
              <p:cNvPr id="998" name="TextBox 997">
                <a:extLst>
                  <a:ext uri="{FF2B5EF4-FFF2-40B4-BE49-F238E27FC236}">
                    <a16:creationId xmlns:a16="http://schemas.microsoft.com/office/drawing/2014/main" id="{1E0BDA0D-7836-FE5F-9679-EA7A5151D928}"/>
                  </a:ext>
                </a:extLst>
              </p:cNvPr>
              <p:cNvSpPr txBox="1"/>
              <p:nvPr/>
            </p:nvSpPr>
            <p:spPr>
              <a:xfrm>
                <a:off x="3591309" y="4339809"/>
                <a:ext cx="61587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Directory</a:t>
                </a:r>
              </a:p>
            </p:txBody>
          </p:sp>
        </p:grpSp>
      </p:grpSp>
      <p:grpSp>
        <p:nvGrpSpPr>
          <p:cNvPr id="999" name="Graphic 3">
            <a:extLst>
              <a:ext uri="{FF2B5EF4-FFF2-40B4-BE49-F238E27FC236}">
                <a16:creationId xmlns:a16="http://schemas.microsoft.com/office/drawing/2014/main" id="{88E5AC9B-DC18-F1E6-581F-22DB702667F4}"/>
              </a:ext>
            </a:extLst>
          </p:cNvPr>
          <p:cNvGrpSpPr/>
          <p:nvPr/>
        </p:nvGrpSpPr>
        <p:grpSpPr>
          <a:xfrm>
            <a:off x="4276512" y="3710956"/>
            <a:ext cx="564578" cy="535841"/>
            <a:chOff x="4276512" y="3892613"/>
            <a:chExt cx="564578" cy="535841"/>
          </a:xfrm>
        </p:grpSpPr>
        <p:grpSp>
          <p:nvGrpSpPr>
            <p:cNvPr id="1000" name="Graphic 3">
              <a:extLst>
                <a:ext uri="{FF2B5EF4-FFF2-40B4-BE49-F238E27FC236}">
                  <a16:creationId xmlns:a16="http://schemas.microsoft.com/office/drawing/2014/main" id="{3375F35D-BC31-B5F9-3CB7-F0ECDA0AF85B}"/>
                </a:ext>
              </a:extLst>
            </p:cNvPr>
            <p:cNvGrpSpPr/>
            <p:nvPr/>
          </p:nvGrpSpPr>
          <p:grpSpPr>
            <a:xfrm>
              <a:off x="4458250" y="3892613"/>
              <a:ext cx="196785" cy="256673"/>
              <a:chOff x="4458250" y="3892613"/>
              <a:chExt cx="196785" cy="256673"/>
            </a:xfrm>
          </p:grpSpPr>
          <p:grpSp>
            <p:nvGrpSpPr>
              <p:cNvPr id="1001" name="Graphic 3">
                <a:extLst>
                  <a:ext uri="{FF2B5EF4-FFF2-40B4-BE49-F238E27FC236}">
                    <a16:creationId xmlns:a16="http://schemas.microsoft.com/office/drawing/2014/main" id="{F5EFB729-A67B-A003-20D1-D9A9A61D8D36}"/>
                  </a:ext>
                </a:extLst>
              </p:cNvPr>
              <p:cNvGrpSpPr/>
              <p:nvPr/>
            </p:nvGrpSpPr>
            <p:grpSpPr>
              <a:xfrm>
                <a:off x="4458250" y="3892613"/>
                <a:ext cx="196785" cy="256673"/>
                <a:chOff x="4458250" y="3892613"/>
                <a:chExt cx="196785" cy="256673"/>
              </a:xfrm>
              <a:solidFill>
                <a:srgbClr val="FFFFFF"/>
              </a:solidFill>
            </p:grpSpPr>
            <p:sp>
              <p:nvSpPr>
                <p:cNvPr id="1002" name="Freeform: Shape 1001">
                  <a:extLst>
                    <a:ext uri="{FF2B5EF4-FFF2-40B4-BE49-F238E27FC236}">
                      <a16:creationId xmlns:a16="http://schemas.microsoft.com/office/drawing/2014/main" id="{FB6D6CED-1EBA-5EFA-C421-F114C1907B11}"/>
                    </a:ext>
                  </a:extLst>
                </p:cNvPr>
                <p:cNvSpPr/>
                <p:nvPr/>
              </p:nvSpPr>
              <p:spPr>
                <a:xfrm>
                  <a:off x="4461291" y="3896264"/>
                  <a:ext cx="190105" cy="249980"/>
                </a:xfrm>
                <a:custGeom>
                  <a:avLst/>
                  <a:gdLst>
                    <a:gd name="connsiteX0" fmla="*/ 92929 w 190105"/>
                    <a:gd name="connsiteY0" fmla="*/ 248768 h 249980"/>
                    <a:gd name="connsiteX1" fmla="*/ 12147 w 190105"/>
                    <a:gd name="connsiteY1" fmla="*/ 177605 h 249980"/>
                    <a:gd name="connsiteX2" fmla="*/ 0 w 190105"/>
                    <a:gd name="connsiteY2" fmla="*/ 128337 h 249980"/>
                    <a:gd name="connsiteX3" fmla="*/ 0 w 190105"/>
                    <a:gd name="connsiteY3" fmla="*/ 40753 h 249980"/>
                    <a:gd name="connsiteX4" fmla="*/ 95354 w 190105"/>
                    <a:gd name="connsiteY4" fmla="*/ 0 h 249980"/>
                    <a:gd name="connsiteX5" fmla="*/ 190105 w 190105"/>
                    <a:gd name="connsiteY5" fmla="*/ 40753 h 249980"/>
                    <a:gd name="connsiteX6" fmla="*/ 190105 w 190105"/>
                    <a:gd name="connsiteY6" fmla="*/ 128946 h 249980"/>
                    <a:gd name="connsiteX7" fmla="*/ 98389 w 190105"/>
                    <a:gd name="connsiteY7" fmla="*/ 248768 h 249980"/>
                    <a:gd name="connsiteX8" fmla="*/ 95964 w 190105"/>
                    <a:gd name="connsiteY8" fmla="*/ 249981 h 249980"/>
                    <a:gd name="connsiteX9" fmla="*/ 92929 w 190105"/>
                    <a:gd name="connsiteY9" fmla="*/ 248768 h 24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105" h="249980">
                      <a:moveTo>
                        <a:pt x="92929" y="248768"/>
                      </a:moveTo>
                      <a:cubicBezTo>
                        <a:pt x="45553" y="231128"/>
                        <a:pt x="23081" y="200712"/>
                        <a:pt x="12147" y="177605"/>
                      </a:cubicBezTo>
                      <a:cubicBezTo>
                        <a:pt x="0" y="151450"/>
                        <a:pt x="0" y="129550"/>
                        <a:pt x="0" y="128337"/>
                      </a:cubicBezTo>
                      <a:lnTo>
                        <a:pt x="0" y="40753"/>
                      </a:lnTo>
                      <a:lnTo>
                        <a:pt x="95354" y="0"/>
                      </a:lnTo>
                      <a:lnTo>
                        <a:pt x="190105" y="40753"/>
                      </a:lnTo>
                      <a:lnTo>
                        <a:pt x="190105" y="128946"/>
                      </a:lnTo>
                      <a:cubicBezTo>
                        <a:pt x="190105" y="132591"/>
                        <a:pt x="188886" y="215311"/>
                        <a:pt x="98389" y="248768"/>
                      </a:cubicBezTo>
                      <a:lnTo>
                        <a:pt x="95964" y="249981"/>
                      </a:lnTo>
                      <a:lnTo>
                        <a:pt x="92929" y="248768"/>
                      </a:lnTo>
                      <a:close/>
                    </a:path>
                  </a:pathLst>
                </a:custGeom>
                <a:solidFill>
                  <a:srgbClr val="FFFFFF"/>
                </a:solidFill>
                <a:ln w="6417" cap="flat">
                  <a:noFill/>
                  <a:prstDash val="solid"/>
                  <a:miter/>
                </a:ln>
              </p:spPr>
              <p:txBody>
                <a:bodyPr rtlCol="0" anchor="ctr"/>
                <a:lstStyle/>
                <a:p>
                  <a:endParaRPr lang="en-US" sz="810"/>
                </a:p>
              </p:txBody>
            </p:sp>
            <p:sp>
              <p:nvSpPr>
                <p:cNvPr id="1003" name="Freeform: Shape 1002">
                  <a:extLst>
                    <a:ext uri="{FF2B5EF4-FFF2-40B4-BE49-F238E27FC236}">
                      <a16:creationId xmlns:a16="http://schemas.microsoft.com/office/drawing/2014/main" id="{FECE771A-6C18-79BF-9A40-328E634B622C}"/>
                    </a:ext>
                  </a:extLst>
                </p:cNvPr>
                <p:cNvSpPr/>
                <p:nvPr/>
              </p:nvSpPr>
              <p:spPr>
                <a:xfrm>
                  <a:off x="4458250" y="3892613"/>
                  <a:ext cx="196785" cy="256673"/>
                </a:xfrm>
                <a:custGeom>
                  <a:avLst/>
                  <a:gdLst>
                    <a:gd name="connsiteX0" fmla="*/ 98396 w 196785"/>
                    <a:gd name="connsiteY0" fmla="*/ 6693 h 256673"/>
                    <a:gd name="connsiteX1" fmla="*/ 190105 w 196785"/>
                    <a:gd name="connsiteY1" fmla="*/ 46227 h 256673"/>
                    <a:gd name="connsiteX2" fmla="*/ 190105 w 196785"/>
                    <a:gd name="connsiteY2" fmla="*/ 132598 h 256673"/>
                    <a:gd name="connsiteX3" fmla="*/ 100218 w 196785"/>
                    <a:gd name="connsiteY3" fmla="*/ 249378 h 256673"/>
                    <a:gd name="connsiteX4" fmla="*/ 98396 w 196785"/>
                    <a:gd name="connsiteY4" fmla="*/ 249981 h 256673"/>
                    <a:gd name="connsiteX5" fmla="*/ 97177 w 196785"/>
                    <a:gd name="connsiteY5" fmla="*/ 249378 h 256673"/>
                    <a:gd name="connsiteX6" fmla="*/ 18224 w 196785"/>
                    <a:gd name="connsiteY6" fmla="*/ 180037 h 256673"/>
                    <a:gd name="connsiteX7" fmla="*/ 6076 w 196785"/>
                    <a:gd name="connsiteY7" fmla="*/ 132598 h 256673"/>
                    <a:gd name="connsiteX8" fmla="*/ 6076 w 196785"/>
                    <a:gd name="connsiteY8" fmla="*/ 46227 h 256673"/>
                    <a:gd name="connsiteX9" fmla="*/ 98396 w 196785"/>
                    <a:gd name="connsiteY9" fmla="*/ 6693 h 256673"/>
                    <a:gd name="connsiteX10" fmla="*/ 98396 w 196785"/>
                    <a:gd name="connsiteY10" fmla="*/ 0 h 256673"/>
                    <a:gd name="connsiteX11" fmla="*/ 95964 w 196785"/>
                    <a:gd name="connsiteY11" fmla="*/ 1219 h 256673"/>
                    <a:gd name="connsiteX12" fmla="*/ 3645 w 196785"/>
                    <a:gd name="connsiteY12" fmla="*/ 40753 h 256673"/>
                    <a:gd name="connsiteX13" fmla="*/ 0 w 196785"/>
                    <a:gd name="connsiteY13" fmla="*/ 41966 h 256673"/>
                    <a:gd name="connsiteX14" fmla="*/ 0 w 196785"/>
                    <a:gd name="connsiteY14" fmla="*/ 46227 h 256673"/>
                    <a:gd name="connsiteX15" fmla="*/ 0 w 196785"/>
                    <a:gd name="connsiteY15" fmla="*/ 132598 h 256673"/>
                    <a:gd name="connsiteX16" fmla="*/ 12757 w 196785"/>
                    <a:gd name="connsiteY16" fmla="*/ 183079 h 256673"/>
                    <a:gd name="connsiteX17" fmla="*/ 95354 w 196785"/>
                    <a:gd name="connsiteY17" fmla="*/ 255454 h 256673"/>
                    <a:gd name="connsiteX18" fmla="*/ 97177 w 196785"/>
                    <a:gd name="connsiteY18" fmla="*/ 256064 h 256673"/>
                    <a:gd name="connsiteX19" fmla="*/ 98999 w 196785"/>
                    <a:gd name="connsiteY19" fmla="*/ 256674 h 256673"/>
                    <a:gd name="connsiteX20" fmla="*/ 100821 w 196785"/>
                    <a:gd name="connsiteY20" fmla="*/ 256064 h 256673"/>
                    <a:gd name="connsiteX21" fmla="*/ 102644 w 196785"/>
                    <a:gd name="connsiteY21" fmla="*/ 255454 h 256673"/>
                    <a:gd name="connsiteX22" fmla="*/ 196785 w 196785"/>
                    <a:gd name="connsiteY22" fmla="*/ 132598 h 256673"/>
                    <a:gd name="connsiteX23" fmla="*/ 196785 w 196785"/>
                    <a:gd name="connsiteY23" fmla="*/ 46227 h 256673"/>
                    <a:gd name="connsiteX24" fmla="*/ 196785 w 196785"/>
                    <a:gd name="connsiteY24" fmla="*/ 41966 h 256673"/>
                    <a:gd name="connsiteX25" fmla="*/ 193141 w 196785"/>
                    <a:gd name="connsiteY25" fmla="*/ 40144 h 256673"/>
                    <a:gd name="connsiteX26" fmla="*/ 100821 w 196785"/>
                    <a:gd name="connsiteY26" fmla="*/ 1219 h 256673"/>
                    <a:gd name="connsiteX27" fmla="*/ 98396 w 196785"/>
                    <a:gd name="connsiteY27" fmla="*/ 0 h 25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85" h="256673">
                      <a:moveTo>
                        <a:pt x="98396" y="6693"/>
                      </a:moveTo>
                      <a:lnTo>
                        <a:pt x="190105" y="46227"/>
                      </a:lnTo>
                      <a:lnTo>
                        <a:pt x="190105" y="132598"/>
                      </a:lnTo>
                      <a:cubicBezTo>
                        <a:pt x="190105" y="136242"/>
                        <a:pt x="188886" y="216530"/>
                        <a:pt x="100218" y="249378"/>
                      </a:cubicBezTo>
                      <a:lnTo>
                        <a:pt x="98396" y="249981"/>
                      </a:lnTo>
                      <a:lnTo>
                        <a:pt x="97177" y="249378"/>
                      </a:lnTo>
                      <a:cubicBezTo>
                        <a:pt x="50410" y="232348"/>
                        <a:pt x="28548" y="202541"/>
                        <a:pt x="18224" y="180037"/>
                      </a:cubicBezTo>
                      <a:cubicBezTo>
                        <a:pt x="6680" y="155101"/>
                        <a:pt x="6076" y="133201"/>
                        <a:pt x="6076" y="132598"/>
                      </a:cubicBezTo>
                      <a:lnTo>
                        <a:pt x="6076" y="46227"/>
                      </a:lnTo>
                      <a:lnTo>
                        <a:pt x="98396" y="6693"/>
                      </a:lnTo>
                      <a:close/>
                      <a:moveTo>
                        <a:pt x="98396" y="0"/>
                      </a:moveTo>
                      <a:lnTo>
                        <a:pt x="95964" y="1219"/>
                      </a:lnTo>
                      <a:lnTo>
                        <a:pt x="3645" y="40753"/>
                      </a:lnTo>
                      <a:lnTo>
                        <a:pt x="0" y="41966"/>
                      </a:lnTo>
                      <a:lnTo>
                        <a:pt x="0" y="46227"/>
                      </a:lnTo>
                      <a:lnTo>
                        <a:pt x="0" y="132598"/>
                      </a:lnTo>
                      <a:cubicBezTo>
                        <a:pt x="0" y="133810"/>
                        <a:pt x="0" y="156314"/>
                        <a:pt x="12757" y="183079"/>
                      </a:cubicBezTo>
                      <a:cubicBezTo>
                        <a:pt x="23691" y="206192"/>
                        <a:pt x="46766" y="237821"/>
                        <a:pt x="95354" y="255454"/>
                      </a:cubicBezTo>
                      <a:lnTo>
                        <a:pt x="97177" y="256064"/>
                      </a:lnTo>
                      <a:lnTo>
                        <a:pt x="98999" y="256674"/>
                      </a:lnTo>
                      <a:lnTo>
                        <a:pt x="100821" y="256064"/>
                      </a:lnTo>
                      <a:lnTo>
                        <a:pt x="102644" y="255454"/>
                      </a:lnTo>
                      <a:cubicBezTo>
                        <a:pt x="195572" y="221394"/>
                        <a:pt x="196785" y="136242"/>
                        <a:pt x="196785" y="132598"/>
                      </a:cubicBezTo>
                      <a:lnTo>
                        <a:pt x="196785" y="46227"/>
                      </a:lnTo>
                      <a:lnTo>
                        <a:pt x="196785" y="41966"/>
                      </a:lnTo>
                      <a:lnTo>
                        <a:pt x="193141" y="40144"/>
                      </a:lnTo>
                      <a:lnTo>
                        <a:pt x="100821" y="1219"/>
                      </a:lnTo>
                      <a:lnTo>
                        <a:pt x="98396" y="0"/>
                      </a:lnTo>
                      <a:close/>
                    </a:path>
                  </a:pathLst>
                </a:custGeom>
                <a:solidFill>
                  <a:srgbClr val="FFFFFF"/>
                </a:solidFill>
                <a:ln w="6417" cap="flat">
                  <a:noFill/>
                  <a:prstDash val="solid"/>
                  <a:miter/>
                </a:ln>
              </p:spPr>
              <p:txBody>
                <a:bodyPr rtlCol="0" anchor="ctr"/>
                <a:lstStyle/>
                <a:p>
                  <a:endParaRPr lang="en-US" sz="810"/>
                </a:p>
              </p:txBody>
            </p:sp>
          </p:grpSp>
          <p:grpSp>
            <p:nvGrpSpPr>
              <p:cNvPr id="1004" name="Graphic 3">
                <a:extLst>
                  <a:ext uri="{FF2B5EF4-FFF2-40B4-BE49-F238E27FC236}">
                    <a16:creationId xmlns:a16="http://schemas.microsoft.com/office/drawing/2014/main" id="{610BFB7C-F411-0FAB-7660-1EDCFB12CECF}"/>
                  </a:ext>
                </a:extLst>
              </p:cNvPr>
              <p:cNvGrpSpPr/>
              <p:nvPr/>
            </p:nvGrpSpPr>
            <p:grpSpPr>
              <a:xfrm>
                <a:off x="4464326" y="3899299"/>
                <a:ext cx="184631" cy="243294"/>
                <a:chOff x="4464326" y="3899299"/>
                <a:chExt cx="184631" cy="243294"/>
              </a:xfrm>
              <a:solidFill>
                <a:srgbClr val="AA643B"/>
              </a:solidFill>
            </p:grpSpPr>
            <p:sp>
              <p:nvSpPr>
                <p:cNvPr id="1005" name="Freeform: Shape 1004">
                  <a:extLst>
                    <a:ext uri="{FF2B5EF4-FFF2-40B4-BE49-F238E27FC236}">
                      <a16:creationId xmlns:a16="http://schemas.microsoft.com/office/drawing/2014/main" id="{DB6039EA-EE4F-2ED5-3E67-2504A3FFEA86}"/>
                    </a:ext>
                  </a:extLst>
                </p:cNvPr>
                <p:cNvSpPr/>
                <p:nvPr/>
              </p:nvSpPr>
              <p:spPr>
                <a:xfrm>
                  <a:off x="4464326" y="3899299"/>
                  <a:ext cx="184631" cy="243294"/>
                </a:xfrm>
                <a:custGeom>
                  <a:avLst/>
                  <a:gdLst>
                    <a:gd name="connsiteX0" fmla="*/ 92319 w 184631"/>
                    <a:gd name="connsiteY0" fmla="*/ 0 h 243294"/>
                    <a:gd name="connsiteX1" fmla="*/ 0 w 184631"/>
                    <a:gd name="connsiteY1" fmla="*/ 39541 h 243294"/>
                    <a:gd name="connsiteX2" fmla="*/ 0 w 184631"/>
                    <a:gd name="connsiteY2" fmla="*/ 125905 h 243294"/>
                    <a:gd name="connsiteX3" fmla="*/ 12147 w 184631"/>
                    <a:gd name="connsiteY3" fmla="*/ 173351 h 243294"/>
                    <a:gd name="connsiteX4" fmla="*/ 91100 w 184631"/>
                    <a:gd name="connsiteY4" fmla="*/ 242685 h 243294"/>
                    <a:gd name="connsiteX5" fmla="*/ 92922 w 184631"/>
                    <a:gd name="connsiteY5" fmla="*/ 243295 h 243294"/>
                    <a:gd name="connsiteX6" fmla="*/ 94745 w 184631"/>
                    <a:gd name="connsiteY6" fmla="*/ 242685 h 243294"/>
                    <a:gd name="connsiteX7" fmla="*/ 184632 w 184631"/>
                    <a:gd name="connsiteY7" fmla="*/ 125905 h 243294"/>
                    <a:gd name="connsiteX8" fmla="*/ 184632 w 184631"/>
                    <a:gd name="connsiteY8" fmla="*/ 39541 h 243294"/>
                    <a:gd name="connsiteX9" fmla="*/ 92319 w 184631"/>
                    <a:gd name="connsiteY9" fmla="*/ 0 h 243294"/>
                    <a:gd name="connsiteX10" fmla="*/ 174917 w 184631"/>
                    <a:gd name="connsiteY10" fmla="*/ 125905 h 243294"/>
                    <a:gd name="connsiteX11" fmla="*/ 92319 w 184631"/>
                    <a:gd name="connsiteY11" fmla="*/ 233567 h 243294"/>
                    <a:gd name="connsiteX12" fmla="*/ 20040 w 184631"/>
                    <a:gd name="connsiteY12" fmla="*/ 169700 h 243294"/>
                    <a:gd name="connsiteX13" fmla="*/ 9112 w 184631"/>
                    <a:gd name="connsiteY13" fmla="*/ 125905 h 243294"/>
                    <a:gd name="connsiteX14" fmla="*/ 9112 w 184631"/>
                    <a:gd name="connsiteY14" fmla="*/ 45617 h 243294"/>
                    <a:gd name="connsiteX15" fmla="*/ 92319 w 184631"/>
                    <a:gd name="connsiteY15" fmla="*/ 9734 h 243294"/>
                    <a:gd name="connsiteX16" fmla="*/ 174917 w 184631"/>
                    <a:gd name="connsiteY16" fmla="*/ 45617 h 243294"/>
                    <a:gd name="connsiteX17" fmla="*/ 174917 w 184631"/>
                    <a:gd name="connsiteY17" fmla="*/ 125905 h 24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631" h="243294">
                      <a:moveTo>
                        <a:pt x="92319" y="0"/>
                      </a:moveTo>
                      <a:lnTo>
                        <a:pt x="0" y="39541"/>
                      </a:lnTo>
                      <a:lnTo>
                        <a:pt x="0" y="125905"/>
                      </a:lnTo>
                      <a:cubicBezTo>
                        <a:pt x="0" y="126514"/>
                        <a:pt x="0" y="148409"/>
                        <a:pt x="12147" y="173351"/>
                      </a:cubicBezTo>
                      <a:cubicBezTo>
                        <a:pt x="22472" y="195855"/>
                        <a:pt x="44944" y="225655"/>
                        <a:pt x="91100" y="242685"/>
                      </a:cubicBezTo>
                      <a:lnTo>
                        <a:pt x="92922" y="243295"/>
                      </a:lnTo>
                      <a:lnTo>
                        <a:pt x="94745" y="242685"/>
                      </a:lnTo>
                      <a:cubicBezTo>
                        <a:pt x="183419" y="209844"/>
                        <a:pt x="184632" y="128946"/>
                        <a:pt x="184632" y="125905"/>
                      </a:cubicBezTo>
                      <a:lnTo>
                        <a:pt x="184632" y="39541"/>
                      </a:lnTo>
                      <a:lnTo>
                        <a:pt x="92319" y="0"/>
                      </a:lnTo>
                      <a:close/>
                      <a:moveTo>
                        <a:pt x="174917" y="125905"/>
                      </a:moveTo>
                      <a:cubicBezTo>
                        <a:pt x="174917" y="128946"/>
                        <a:pt x="173704" y="202541"/>
                        <a:pt x="92319" y="233567"/>
                      </a:cubicBezTo>
                      <a:cubicBezTo>
                        <a:pt x="58303" y="220791"/>
                        <a:pt x="34010" y="199506"/>
                        <a:pt x="20040" y="169700"/>
                      </a:cubicBezTo>
                      <a:cubicBezTo>
                        <a:pt x="9112" y="145977"/>
                        <a:pt x="9112" y="126514"/>
                        <a:pt x="9112" y="125905"/>
                      </a:cubicBezTo>
                      <a:lnTo>
                        <a:pt x="9112" y="45617"/>
                      </a:lnTo>
                      <a:lnTo>
                        <a:pt x="92319" y="9734"/>
                      </a:lnTo>
                      <a:lnTo>
                        <a:pt x="174917" y="45617"/>
                      </a:lnTo>
                      <a:lnTo>
                        <a:pt x="174917" y="125905"/>
                      </a:lnTo>
                      <a:close/>
                    </a:path>
                  </a:pathLst>
                </a:custGeom>
                <a:solidFill>
                  <a:srgbClr val="AA643B"/>
                </a:solidFill>
                <a:ln w="6417" cap="flat">
                  <a:noFill/>
                  <a:prstDash val="solid"/>
                  <a:miter/>
                </a:ln>
              </p:spPr>
              <p:txBody>
                <a:bodyPr rtlCol="0" anchor="ctr"/>
                <a:lstStyle/>
                <a:p>
                  <a:endParaRPr lang="en-US" sz="810"/>
                </a:p>
              </p:txBody>
            </p:sp>
            <p:sp>
              <p:nvSpPr>
                <p:cNvPr id="1006" name="Freeform: Shape 1005">
                  <a:extLst>
                    <a:ext uri="{FF2B5EF4-FFF2-40B4-BE49-F238E27FC236}">
                      <a16:creationId xmlns:a16="http://schemas.microsoft.com/office/drawing/2014/main" id="{87A45051-7AC9-B665-EEAC-3E3A4F43A5B4}"/>
                    </a:ext>
                  </a:extLst>
                </p:cNvPr>
                <p:cNvSpPr/>
                <p:nvPr/>
              </p:nvSpPr>
              <p:spPr>
                <a:xfrm>
                  <a:off x="4500767" y="3969858"/>
                  <a:ext cx="55268" cy="9118"/>
                </a:xfrm>
                <a:custGeom>
                  <a:avLst/>
                  <a:gdLst>
                    <a:gd name="connsiteX0" fmla="*/ 55269 w 55268"/>
                    <a:gd name="connsiteY0" fmla="*/ 0 h 9118"/>
                    <a:gd name="connsiteX1" fmla="*/ 0 w 55268"/>
                    <a:gd name="connsiteY1" fmla="*/ 0 h 9118"/>
                    <a:gd name="connsiteX2" fmla="*/ 0 w 55268"/>
                    <a:gd name="connsiteY2" fmla="*/ 9118 h 9118"/>
                    <a:gd name="connsiteX3" fmla="*/ 55269 w 55268"/>
                    <a:gd name="connsiteY3" fmla="*/ 9118 h 9118"/>
                    <a:gd name="connsiteX4" fmla="*/ 55269 w 55268"/>
                    <a:gd name="connsiteY4" fmla="*/ 0 h 9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8" h="9118">
                      <a:moveTo>
                        <a:pt x="55269" y="0"/>
                      </a:moveTo>
                      <a:lnTo>
                        <a:pt x="0" y="0"/>
                      </a:lnTo>
                      <a:lnTo>
                        <a:pt x="0" y="9118"/>
                      </a:lnTo>
                      <a:lnTo>
                        <a:pt x="55269" y="9118"/>
                      </a:lnTo>
                      <a:lnTo>
                        <a:pt x="55269" y="0"/>
                      </a:lnTo>
                      <a:close/>
                    </a:path>
                  </a:pathLst>
                </a:custGeom>
                <a:solidFill>
                  <a:srgbClr val="AA643B"/>
                </a:solidFill>
                <a:ln w="6417" cap="flat">
                  <a:noFill/>
                  <a:prstDash val="solid"/>
                  <a:miter/>
                </a:ln>
              </p:spPr>
              <p:txBody>
                <a:bodyPr rtlCol="0" anchor="ctr"/>
                <a:lstStyle/>
                <a:p>
                  <a:endParaRPr lang="en-US" sz="810"/>
                </a:p>
              </p:txBody>
            </p:sp>
            <p:sp>
              <p:nvSpPr>
                <p:cNvPr id="1007" name="Freeform: Shape 1006">
                  <a:extLst>
                    <a:ext uri="{FF2B5EF4-FFF2-40B4-BE49-F238E27FC236}">
                      <a16:creationId xmlns:a16="http://schemas.microsoft.com/office/drawing/2014/main" id="{88B41897-33C2-BF57-C6F6-A28FA51A3E72}"/>
                    </a:ext>
                  </a:extLst>
                </p:cNvPr>
                <p:cNvSpPr/>
                <p:nvPr/>
              </p:nvSpPr>
              <p:spPr>
                <a:xfrm>
                  <a:off x="4574253" y="3959515"/>
                  <a:ext cx="38263" cy="30415"/>
                </a:xfrm>
                <a:custGeom>
                  <a:avLst/>
                  <a:gdLst>
                    <a:gd name="connsiteX0" fmla="*/ 38263 w 38263"/>
                    <a:gd name="connsiteY0" fmla="*/ 6083 h 30415"/>
                    <a:gd name="connsiteX1" fmla="*/ 31584 w 38263"/>
                    <a:gd name="connsiteY1" fmla="*/ 0 h 30415"/>
                    <a:gd name="connsiteX2" fmla="*/ 13969 w 38263"/>
                    <a:gd name="connsiteY2" fmla="*/ 17640 h 30415"/>
                    <a:gd name="connsiteX3" fmla="*/ 6680 w 38263"/>
                    <a:gd name="connsiteY3" fmla="*/ 10344 h 30415"/>
                    <a:gd name="connsiteX4" fmla="*/ 0 w 38263"/>
                    <a:gd name="connsiteY4" fmla="*/ 17030 h 30415"/>
                    <a:gd name="connsiteX5" fmla="*/ 13969 w 38263"/>
                    <a:gd name="connsiteY5" fmla="*/ 30416 h 30415"/>
                    <a:gd name="connsiteX6" fmla="*/ 38263 w 38263"/>
                    <a:gd name="connsiteY6" fmla="*/ 6083 h 3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63" h="30415">
                      <a:moveTo>
                        <a:pt x="38263" y="6083"/>
                      </a:moveTo>
                      <a:lnTo>
                        <a:pt x="31584" y="0"/>
                      </a:lnTo>
                      <a:lnTo>
                        <a:pt x="13969" y="17640"/>
                      </a:lnTo>
                      <a:lnTo>
                        <a:pt x="6680" y="10344"/>
                      </a:lnTo>
                      <a:lnTo>
                        <a:pt x="0" y="17030"/>
                      </a:lnTo>
                      <a:lnTo>
                        <a:pt x="13969" y="30416"/>
                      </a:lnTo>
                      <a:lnTo>
                        <a:pt x="38263" y="6083"/>
                      </a:lnTo>
                      <a:close/>
                    </a:path>
                  </a:pathLst>
                </a:custGeom>
                <a:solidFill>
                  <a:srgbClr val="AA643B"/>
                </a:solidFill>
                <a:ln w="6417" cap="flat">
                  <a:noFill/>
                  <a:prstDash val="solid"/>
                  <a:miter/>
                </a:ln>
              </p:spPr>
              <p:txBody>
                <a:bodyPr rtlCol="0" anchor="ctr"/>
                <a:lstStyle/>
                <a:p>
                  <a:endParaRPr lang="en-US" sz="810"/>
                </a:p>
              </p:txBody>
            </p:sp>
            <p:sp>
              <p:nvSpPr>
                <p:cNvPr id="1008" name="Freeform: Shape 1007">
                  <a:extLst>
                    <a:ext uri="{FF2B5EF4-FFF2-40B4-BE49-F238E27FC236}">
                      <a16:creationId xmlns:a16="http://schemas.microsoft.com/office/drawing/2014/main" id="{5686AA10-4360-8DD5-B6D5-91060D6AFB69}"/>
                    </a:ext>
                  </a:extLst>
                </p:cNvPr>
                <p:cNvSpPr/>
                <p:nvPr/>
              </p:nvSpPr>
              <p:spPr>
                <a:xfrm>
                  <a:off x="4500767" y="4014257"/>
                  <a:ext cx="55268" cy="9124"/>
                </a:xfrm>
                <a:custGeom>
                  <a:avLst/>
                  <a:gdLst>
                    <a:gd name="connsiteX0" fmla="*/ 55269 w 55268"/>
                    <a:gd name="connsiteY0" fmla="*/ 0 h 9124"/>
                    <a:gd name="connsiteX1" fmla="*/ 0 w 55268"/>
                    <a:gd name="connsiteY1" fmla="*/ 0 h 9124"/>
                    <a:gd name="connsiteX2" fmla="*/ 0 w 55268"/>
                    <a:gd name="connsiteY2" fmla="*/ 9125 h 9124"/>
                    <a:gd name="connsiteX3" fmla="*/ 55269 w 55268"/>
                    <a:gd name="connsiteY3" fmla="*/ 9125 h 9124"/>
                    <a:gd name="connsiteX4" fmla="*/ 55269 w 55268"/>
                    <a:gd name="connsiteY4" fmla="*/ 0 h 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8" h="9124">
                      <a:moveTo>
                        <a:pt x="55269" y="0"/>
                      </a:moveTo>
                      <a:lnTo>
                        <a:pt x="0" y="0"/>
                      </a:lnTo>
                      <a:lnTo>
                        <a:pt x="0" y="9125"/>
                      </a:lnTo>
                      <a:lnTo>
                        <a:pt x="55269" y="9125"/>
                      </a:lnTo>
                      <a:lnTo>
                        <a:pt x="55269" y="0"/>
                      </a:lnTo>
                      <a:close/>
                    </a:path>
                  </a:pathLst>
                </a:custGeom>
                <a:solidFill>
                  <a:srgbClr val="AA643B"/>
                </a:solidFill>
                <a:ln w="6417" cap="flat">
                  <a:noFill/>
                  <a:prstDash val="solid"/>
                  <a:miter/>
                </a:ln>
              </p:spPr>
              <p:txBody>
                <a:bodyPr rtlCol="0" anchor="ctr"/>
                <a:lstStyle/>
                <a:p>
                  <a:endParaRPr lang="en-US" sz="810"/>
                </a:p>
              </p:txBody>
            </p:sp>
            <p:sp>
              <p:nvSpPr>
                <p:cNvPr id="1009" name="Freeform: Shape 1008">
                  <a:extLst>
                    <a:ext uri="{FF2B5EF4-FFF2-40B4-BE49-F238E27FC236}">
                      <a16:creationId xmlns:a16="http://schemas.microsoft.com/office/drawing/2014/main" id="{0F27F7E3-8235-0150-CFAF-28E93546A5B8}"/>
                    </a:ext>
                  </a:extLst>
                </p:cNvPr>
                <p:cNvSpPr/>
                <p:nvPr/>
              </p:nvSpPr>
              <p:spPr>
                <a:xfrm>
                  <a:off x="4577898" y="4002700"/>
                  <a:ext cx="30973" cy="31628"/>
                </a:xfrm>
                <a:custGeom>
                  <a:avLst/>
                  <a:gdLst>
                    <a:gd name="connsiteX0" fmla="*/ 24897 w 30973"/>
                    <a:gd name="connsiteY0" fmla="*/ 0 h 31628"/>
                    <a:gd name="connsiteX1" fmla="*/ 15792 w 30973"/>
                    <a:gd name="connsiteY1" fmla="*/ 9728 h 31628"/>
                    <a:gd name="connsiteX2" fmla="*/ 6070 w 30973"/>
                    <a:gd name="connsiteY2" fmla="*/ 0 h 31628"/>
                    <a:gd name="connsiteX3" fmla="*/ 0 w 30973"/>
                    <a:gd name="connsiteY3" fmla="*/ 6686 h 31628"/>
                    <a:gd name="connsiteX4" fmla="*/ 9112 w 30973"/>
                    <a:gd name="connsiteY4" fmla="*/ 15811 h 31628"/>
                    <a:gd name="connsiteX5" fmla="*/ 0 w 30973"/>
                    <a:gd name="connsiteY5" fmla="*/ 24936 h 31628"/>
                    <a:gd name="connsiteX6" fmla="*/ 6070 w 30973"/>
                    <a:gd name="connsiteY6" fmla="*/ 31629 h 31628"/>
                    <a:gd name="connsiteX7" fmla="*/ 15792 w 30973"/>
                    <a:gd name="connsiteY7" fmla="*/ 22504 h 31628"/>
                    <a:gd name="connsiteX8" fmla="*/ 24897 w 30973"/>
                    <a:gd name="connsiteY8" fmla="*/ 31629 h 31628"/>
                    <a:gd name="connsiteX9" fmla="*/ 30974 w 30973"/>
                    <a:gd name="connsiteY9" fmla="*/ 24936 h 31628"/>
                    <a:gd name="connsiteX10" fmla="*/ 21862 w 30973"/>
                    <a:gd name="connsiteY10" fmla="*/ 15811 h 31628"/>
                    <a:gd name="connsiteX11" fmla="*/ 30974 w 30973"/>
                    <a:gd name="connsiteY11" fmla="*/ 6686 h 31628"/>
                    <a:gd name="connsiteX12" fmla="*/ 24897 w 30973"/>
                    <a:gd name="connsiteY12" fmla="*/ 0 h 3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73" h="31628">
                      <a:moveTo>
                        <a:pt x="24897" y="0"/>
                      </a:moveTo>
                      <a:lnTo>
                        <a:pt x="15792" y="9728"/>
                      </a:lnTo>
                      <a:lnTo>
                        <a:pt x="6070" y="0"/>
                      </a:lnTo>
                      <a:lnTo>
                        <a:pt x="0" y="6686"/>
                      </a:lnTo>
                      <a:lnTo>
                        <a:pt x="9112" y="15811"/>
                      </a:lnTo>
                      <a:lnTo>
                        <a:pt x="0" y="24936"/>
                      </a:lnTo>
                      <a:lnTo>
                        <a:pt x="6070" y="31629"/>
                      </a:lnTo>
                      <a:lnTo>
                        <a:pt x="15792" y="22504"/>
                      </a:lnTo>
                      <a:lnTo>
                        <a:pt x="24897" y="31629"/>
                      </a:lnTo>
                      <a:lnTo>
                        <a:pt x="30974" y="24936"/>
                      </a:lnTo>
                      <a:lnTo>
                        <a:pt x="21862" y="15811"/>
                      </a:lnTo>
                      <a:lnTo>
                        <a:pt x="30974" y="6686"/>
                      </a:lnTo>
                      <a:lnTo>
                        <a:pt x="24897" y="0"/>
                      </a:lnTo>
                      <a:close/>
                    </a:path>
                  </a:pathLst>
                </a:custGeom>
                <a:solidFill>
                  <a:srgbClr val="AA643B"/>
                </a:solidFill>
                <a:ln w="6417" cap="flat">
                  <a:noFill/>
                  <a:prstDash val="solid"/>
                  <a:miter/>
                </a:ln>
              </p:spPr>
              <p:txBody>
                <a:bodyPr rtlCol="0" anchor="ctr"/>
                <a:lstStyle/>
                <a:p>
                  <a:endParaRPr lang="en-US" sz="810"/>
                </a:p>
              </p:txBody>
            </p:sp>
            <p:sp>
              <p:nvSpPr>
                <p:cNvPr id="1010" name="Freeform: Shape 1009">
                  <a:extLst>
                    <a:ext uri="{FF2B5EF4-FFF2-40B4-BE49-F238E27FC236}">
                      <a16:creationId xmlns:a16="http://schemas.microsoft.com/office/drawing/2014/main" id="{208AF2C0-314A-01A1-5696-12A3054F2851}"/>
                    </a:ext>
                  </a:extLst>
                </p:cNvPr>
                <p:cNvSpPr/>
                <p:nvPr/>
              </p:nvSpPr>
              <p:spPr>
                <a:xfrm>
                  <a:off x="4500767" y="4055613"/>
                  <a:ext cx="55268" cy="9124"/>
                </a:xfrm>
                <a:custGeom>
                  <a:avLst/>
                  <a:gdLst>
                    <a:gd name="connsiteX0" fmla="*/ 55269 w 55268"/>
                    <a:gd name="connsiteY0" fmla="*/ 0 h 9124"/>
                    <a:gd name="connsiteX1" fmla="*/ 0 w 55268"/>
                    <a:gd name="connsiteY1" fmla="*/ 0 h 9124"/>
                    <a:gd name="connsiteX2" fmla="*/ 0 w 55268"/>
                    <a:gd name="connsiteY2" fmla="*/ 9125 h 9124"/>
                    <a:gd name="connsiteX3" fmla="*/ 55269 w 55268"/>
                    <a:gd name="connsiteY3" fmla="*/ 9125 h 9124"/>
                    <a:gd name="connsiteX4" fmla="*/ 55269 w 55268"/>
                    <a:gd name="connsiteY4" fmla="*/ 0 h 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8" h="9124">
                      <a:moveTo>
                        <a:pt x="55269" y="0"/>
                      </a:moveTo>
                      <a:lnTo>
                        <a:pt x="0" y="0"/>
                      </a:lnTo>
                      <a:lnTo>
                        <a:pt x="0" y="9125"/>
                      </a:lnTo>
                      <a:lnTo>
                        <a:pt x="55269" y="9125"/>
                      </a:lnTo>
                      <a:lnTo>
                        <a:pt x="55269" y="0"/>
                      </a:lnTo>
                      <a:close/>
                    </a:path>
                  </a:pathLst>
                </a:custGeom>
                <a:solidFill>
                  <a:srgbClr val="AA643B"/>
                </a:solidFill>
                <a:ln w="6417" cap="flat">
                  <a:noFill/>
                  <a:prstDash val="solid"/>
                  <a:miter/>
                </a:ln>
              </p:spPr>
              <p:txBody>
                <a:bodyPr rtlCol="0" anchor="ctr"/>
                <a:lstStyle/>
                <a:p>
                  <a:endParaRPr lang="en-US" sz="810"/>
                </a:p>
              </p:txBody>
            </p:sp>
            <p:sp>
              <p:nvSpPr>
                <p:cNvPr id="1011" name="Freeform: Shape 1010">
                  <a:extLst>
                    <a:ext uri="{FF2B5EF4-FFF2-40B4-BE49-F238E27FC236}">
                      <a16:creationId xmlns:a16="http://schemas.microsoft.com/office/drawing/2014/main" id="{5CAE9711-58C7-2079-161A-A7417FE96793}"/>
                    </a:ext>
                  </a:extLst>
                </p:cNvPr>
                <p:cNvSpPr/>
                <p:nvPr/>
              </p:nvSpPr>
              <p:spPr>
                <a:xfrm>
                  <a:off x="4574253" y="4045276"/>
                  <a:ext cx="38263" cy="30409"/>
                </a:xfrm>
                <a:custGeom>
                  <a:avLst/>
                  <a:gdLst>
                    <a:gd name="connsiteX0" fmla="*/ 38263 w 38263"/>
                    <a:gd name="connsiteY0" fmla="*/ 6083 h 30409"/>
                    <a:gd name="connsiteX1" fmla="*/ 31584 w 38263"/>
                    <a:gd name="connsiteY1" fmla="*/ 0 h 30409"/>
                    <a:gd name="connsiteX2" fmla="*/ 13969 w 38263"/>
                    <a:gd name="connsiteY2" fmla="*/ 17640 h 30409"/>
                    <a:gd name="connsiteX3" fmla="*/ 6680 w 38263"/>
                    <a:gd name="connsiteY3" fmla="*/ 10338 h 30409"/>
                    <a:gd name="connsiteX4" fmla="*/ 0 w 38263"/>
                    <a:gd name="connsiteY4" fmla="*/ 17030 h 30409"/>
                    <a:gd name="connsiteX5" fmla="*/ 13969 w 38263"/>
                    <a:gd name="connsiteY5" fmla="*/ 30410 h 30409"/>
                    <a:gd name="connsiteX6" fmla="*/ 38263 w 38263"/>
                    <a:gd name="connsiteY6" fmla="*/ 6083 h 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63" h="30409">
                      <a:moveTo>
                        <a:pt x="38263" y="6083"/>
                      </a:moveTo>
                      <a:lnTo>
                        <a:pt x="31584" y="0"/>
                      </a:lnTo>
                      <a:lnTo>
                        <a:pt x="13969" y="17640"/>
                      </a:lnTo>
                      <a:lnTo>
                        <a:pt x="6680" y="10338"/>
                      </a:lnTo>
                      <a:lnTo>
                        <a:pt x="0" y="17030"/>
                      </a:lnTo>
                      <a:lnTo>
                        <a:pt x="13969" y="30410"/>
                      </a:lnTo>
                      <a:lnTo>
                        <a:pt x="38263" y="6083"/>
                      </a:lnTo>
                      <a:close/>
                    </a:path>
                  </a:pathLst>
                </a:custGeom>
                <a:solidFill>
                  <a:srgbClr val="AA643B"/>
                </a:solidFill>
                <a:ln w="6417" cap="flat">
                  <a:noFill/>
                  <a:prstDash val="solid"/>
                  <a:miter/>
                </a:ln>
              </p:spPr>
              <p:txBody>
                <a:bodyPr rtlCol="0" anchor="ctr"/>
                <a:lstStyle/>
                <a:p>
                  <a:endParaRPr lang="en-US" sz="810"/>
                </a:p>
              </p:txBody>
            </p:sp>
          </p:grpSp>
        </p:grpSp>
        <p:grpSp>
          <p:nvGrpSpPr>
            <p:cNvPr id="1012" name="Graphic 3">
              <a:extLst>
                <a:ext uri="{FF2B5EF4-FFF2-40B4-BE49-F238E27FC236}">
                  <a16:creationId xmlns:a16="http://schemas.microsoft.com/office/drawing/2014/main" id="{24F25829-1BD7-E515-2528-DCE6E3027C1A}"/>
                </a:ext>
              </a:extLst>
            </p:cNvPr>
            <p:cNvGrpSpPr/>
            <p:nvPr/>
          </p:nvGrpSpPr>
          <p:grpSpPr>
            <a:xfrm>
              <a:off x="4276512" y="4108802"/>
              <a:ext cx="564578" cy="319652"/>
              <a:chOff x="4276512" y="4108802"/>
              <a:chExt cx="564578" cy="319652"/>
            </a:xfrm>
            <a:solidFill>
              <a:srgbClr val="000000"/>
            </a:solidFill>
          </p:grpSpPr>
          <p:sp>
            <p:nvSpPr>
              <p:cNvPr id="1013" name="TextBox 1012">
                <a:extLst>
                  <a:ext uri="{FF2B5EF4-FFF2-40B4-BE49-F238E27FC236}">
                    <a16:creationId xmlns:a16="http://schemas.microsoft.com/office/drawing/2014/main" id="{09289112-C2A5-529F-9EF1-302B6B7D12E5}"/>
                  </a:ext>
                </a:extLst>
              </p:cNvPr>
              <p:cNvSpPr txBox="1"/>
              <p:nvPr/>
            </p:nvSpPr>
            <p:spPr>
              <a:xfrm>
                <a:off x="4276512" y="4108802"/>
                <a:ext cx="56457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Security</a:t>
                </a:r>
              </a:p>
            </p:txBody>
          </p:sp>
          <p:sp>
            <p:nvSpPr>
              <p:cNvPr id="1014" name="TextBox 1013">
                <a:extLst>
                  <a:ext uri="{FF2B5EF4-FFF2-40B4-BE49-F238E27FC236}">
                    <a16:creationId xmlns:a16="http://schemas.microsoft.com/office/drawing/2014/main" id="{A337DE45-E2D7-F462-75CB-E7ACE2E55BC9}"/>
                  </a:ext>
                </a:extLst>
              </p:cNvPr>
              <p:cNvSpPr txBox="1"/>
              <p:nvPr/>
            </p:nvSpPr>
            <p:spPr>
              <a:xfrm>
                <a:off x="4357974" y="4211472"/>
                <a:ext cx="39946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Lists</a:t>
                </a:r>
              </a:p>
            </p:txBody>
          </p:sp>
        </p:grpSp>
      </p:grpSp>
    </p:spTree>
    <p:extLst>
      <p:ext uri="{BB962C8B-B14F-4D97-AF65-F5344CB8AC3E}">
        <p14:creationId xmlns:p14="http://schemas.microsoft.com/office/powerpoint/2010/main" val="2408643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aphic 6">
            <a:extLst>
              <a:ext uri="{FF2B5EF4-FFF2-40B4-BE49-F238E27FC236}">
                <a16:creationId xmlns:a16="http://schemas.microsoft.com/office/drawing/2014/main" id="{E43C704C-409D-4355-48EE-65E1E7488D0C}"/>
              </a:ext>
            </a:extLst>
          </p:cNvPr>
          <p:cNvGrpSpPr/>
          <p:nvPr/>
        </p:nvGrpSpPr>
        <p:grpSpPr>
          <a:xfrm>
            <a:off x="683573" y="1643052"/>
            <a:ext cx="795411" cy="680221"/>
            <a:chOff x="683573" y="1643052"/>
            <a:chExt cx="795411" cy="680221"/>
          </a:xfrm>
        </p:grpSpPr>
        <p:grpSp>
          <p:nvGrpSpPr>
            <p:cNvPr id="13" name="Graphic 6">
              <a:extLst>
                <a:ext uri="{FF2B5EF4-FFF2-40B4-BE49-F238E27FC236}">
                  <a16:creationId xmlns:a16="http://schemas.microsoft.com/office/drawing/2014/main" id="{FA4665D0-76CF-CECB-930D-8E2DA99F3480}"/>
                </a:ext>
              </a:extLst>
            </p:cNvPr>
            <p:cNvGrpSpPr/>
            <p:nvPr/>
          </p:nvGrpSpPr>
          <p:grpSpPr>
            <a:xfrm>
              <a:off x="881443" y="1643052"/>
              <a:ext cx="384809" cy="298620"/>
              <a:chOff x="881443" y="1643052"/>
              <a:chExt cx="384809" cy="298620"/>
            </a:xfrm>
          </p:grpSpPr>
          <p:sp>
            <p:nvSpPr>
              <p:cNvPr id="14" name="Freeform: Shape 13">
                <a:extLst>
                  <a:ext uri="{FF2B5EF4-FFF2-40B4-BE49-F238E27FC236}">
                    <a16:creationId xmlns:a16="http://schemas.microsoft.com/office/drawing/2014/main" id="{713B4F74-46F4-701E-A876-58ACFBBA81D1}"/>
                  </a:ext>
                </a:extLst>
              </p:cNvPr>
              <p:cNvSpPr/>
              <p:nvPr/>
            </p:nvSpPr>
            <p:spPr>
              <a:xfrm>
                <a:off x="885286" y="1646467"/>
                <a:ext cx="377597" cy="291656"/>
              </a:xfrm>
              <a:custGeom>
                <a:avLst/>
                <a:gdLst>
                  <a:gd name="connsiteX0" fmla="*/ 160472 w 377597"/>
                  <a:gd name="connsiteY0" fmla="*/ 291657 h 291656"/>
                  <a:gd name="connsiteX1" fmla="*/ 143198 w 377597"/>
                  <a:gd name="connsiteY1" fmla="*/ 283052 h 291656"/>
                  <a:gd name="connsiteX2" fmla="*/ 124711 w 377597"/>
                  <a:gd name="connsiteY2" fmla="*/ 262646 h 291656"/>
                  <a:gd name="connsiteX3" fmla="*/ 122934 w 377597"/>
                  <a:gd name="connsiteY3" fmla="*/ 261228 h 291656"/>
                  <a:gd name="connsiteX4" fmla="*/ 85107 w 377597"/>
                  <a:gd name="connsiteY4" fmla="*/ 192187 h 291656"/>
                  <a:gd name="connsiteX5" fmla="*/ 0 w 377597"/>
                  <a:gd name="connsiteY5" fmla="*/ 192187 h 291656"/>
                  <a:gd name="connsiteX6" fmla="*/ 924 w 377597"/>
                  <a:gd name="connsiteY6" fmla="*/ 179887 h 291656"/>
                  <a:gd name="connsiteX7" fmla="*/ 15561 w 377597"/>
                  <a:gd name="connsiteY7" fmla="*/ 136642 h 291656"/>
                  <a:gd name="connsiteX8" fmla="*/ 49416 w 377597"/>
                  <a:gd name="connsiteY8" fmla="*/ 106014 h 291656"/>
                  <a:gd name="connsiteX9" fmla="*/ 57360 w 377597"/>
                  <a:gd name="connsiteY9" fmla="*/ 99307 h 291656"/>
                  <a:gd name="connsiteX10" fmla="*/ 61570 w 377597"/>
                  <a:gd name="connsiteY10" fmla="*/ 89803 h 291656"/>
                  <a:gd name="connsiteX11" fmla="*/ 85581 w 377597"/>
                  <a:gd name="connsiteY11" fmla="*/ 49724 h 291656"/>
                  <a:gd name="connsiteX12" fmla="*/ 129543 w 377597"/>
                  <a:gd name="connsiteY12" fmla="*/ 33917 h 291656"/>
                  <a:gd name="connsiteX13" fmla="*/ 135941 w 377597"/>
                  <a:gd name="connsiteY13" fmla="*/ 33917 h 291656"/>
                  <a:gd name="connsiteX14" fmla="*/ 138360 w 377597"/>
                  <a:gd name="connsiteY14" fmla="*/ 33917 h 291656"/>
                  <a:gd name="connsiteX15" fmla="*/ 147286 w 377597"/>
                  <a:gd name="connsiteY15" fmla="*/ 32078 h 291656"/>
                  <a:gd name="connsiteX16" fmla="*/ 154717 w 377597"/>
                  <a:gd name="connsiteY16" fmla="*/ 26807 h 291656"/>
                  <a:gd name="connsiteX17" fmla="*/ 188809 w 377597"/>
                  <a:gd name="connsiteY17" fmla="*/ 4725 h 291656"/>
                  <a:gd name="connsiteX18" fmla="*/ 229255 w 377597"/>
                  <a:gd name="connsiteY18" fmla="*/ 912 h 291656"/>
                  <a:gd name="connsiteX19" fmla="*/ 266876 w 377597"/>
                  <a:gd name="connsiteY19" fmla="*/ 16232 h 291656"/>
                  <a:gd name="connsiteX20" fmla="*/ 293147 w 377597"/>
                  <a:gd name="connsiteY20" fmla="*/ 47213 h 291656"/>
                  <a:gd name="connsiteX21" fmla="*/ 299846 w 377597"/>
                  <a:gd name="connsiteY21" fmla="*/ 55401 h 291656"/>
                  <a:gd name="connsiteX22" fmla="*/ 309427 w 377597"/>
                  <a:gd name="connsiteY22" fmla="*/ 59869 h 291656"/>
                  <a:gd name="connsiteX23" fmla="*/ 337019 w 377597"/>
                  <a:gd name="connsiteY23" fmla="*/ 71245 h 291656"/>
                  <a:gd name="connsiteX24" fmla="*/ 374731 w 377597"/>
                  <a:gd name="connsiteY24" fmla="*/ 122749 h 291656"/>
                  <a:gd name="connsiteX25" fmla="*/ 367236 w 377597"/>
                  <a:gd name="connsiteY25" fmla="*/ 186144 h 291656"/>
                  <a:gd name="connsiteX26" fmla="*/ 364034 w 377597"/>
                  <a:gd name="connsiteY26" fmla="*/ 192187 h 291656"/>
                  <a:gd name="connsiteX27" fmla="*/ 293429 w 377597"/>
                  <a:gd name="connsiteY27" fmla="*/ 192187 h 291656"/>
                  <a:gd name="connsiteX28" fmla="*/ 255320 w 377597"/>
                  <a:gd name="connsiteY28" fmla="*/ 261228 h 291656"/>
                  <a:gd name="connsiteX29" fmla="*/ 253119 w 377597"/>
                  <a:gd name="connsiteY29" fmla="*/ 263006 h 291656"/>
                  <a:gd name="connsiteX30" fmla="*/ 235132 w 377597"/>
                  <a:gd name="connsiteY30" fmla="*/ 283052 h 291656"/>
                  <a:gd name="connsiteX31" fmla="*/ 217852 w 377597"/>
                  <a:gd name="connsiteY31" fmla="*/ 291657 h 291656"/>
                  <a:gd name="connsiteX32" fmla="*/ 160472 w 377597"/>
                  <a:gd name="connsiteY32" fmla="*/ 291657 h 29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77597" h="291656">
                    <a:moveTo>
                      <a:pt x="160472" y="291657"/>
                    </a:moveTo>
                    <a:lnTo>
                      <a:pt x="143198" y="283052"/>
                    </a:lnTo>
                    <a:lnTo>
                      <a:pt x="124711" y="262646"/>
                    </a:lnTo>
                    <a:lnTo>
                      <a:pt x="122934" y="261228"/>
                    </a:lnTo>
                    <a:cubicBezTo>
                      <a:pt x="101765" y="244057"/>
                      <a:pt x="88187" y="219267"/>
                      <a:pt x="85107" y="192187"/>
                    </a:cubicBezTo>
                    <a:lnTo>
                      <a:pt x="0" y="192187"/>
                    </a:lnTo>
                    <a:lnTo>
                      <a:pt x="924" y="179887"/>
                    </a:lnTo>
                    <a:cubicBezTo>
                      <a:pt x="2034" y="164460"/>
                      <a:pt x="7071" y="149572"/>
                      <a:pt x="15561" y="136642"/>
                    </a:cubicBezTo>
                    <a:cubicBezTo>
                      <a:pt x="24044" y="123711"/>
                      <a:pt x="35703" y="113168"/>
                      <a:pt x="49416" y="106014"/>
                    </a:cubicBezTo>
                    <a:cubicBezTo>
                      <a:pt x="52535" y="104408"/>
                      <a:pt x="55255" y="102115"/>
                      <a:pt x="57360" y="99307"/>
                    </a:cubicBezTo>
                    <a:cubicBezTo>
                      <a:pt x="59465" y="96499"/>
                      <a:pt x="60909" y="93249"/>
                      <a:pt x="61570" y="89803"/>
                    </a:cubicBezTo>
                    <a:cubicBezTo>
                      <a:pt x="64707" y="74072"/>
                      <a:pt x="73191" y="59911"/>
                      <a:pt x="85581" y="49724"/>
                    </a:cubicBezTo>
                    <a:cubicBezTo>
                      <a:pt x="97972" y="39538"/>
                      <a:pt x="113507" y="33952"/>
                      <a:pt x="129543" y="33917"/>
                    </a:cubicBezTo>
                    <a:cubicBezTo>
                      <a:pt x="131680" y="33917"/>
                      <a:pt x="133810" y="33917"/>
                      <a:pt x="135941" y="33917"/>
                    </a:cubicBezTo>
                    <a:lnTo>
                      <a:pt x="138360" y="33917"/>
                    </a:lnTo>
                    <a:cubicBezTo>
                      <a:pt x="141434" y="33928"/>
                      <a:pt x="144469" y="33302"/>
                      <a:pt x="147286" y="32078"/>
                    </a:cubicBezTo>
                    <a:cubicBezTo>
                      <a:pt x="150096" y="30854"/>
                      <a:pt x="152631" y="29059"/>
                      <a:pt x="154717" y="26807"/>
                    </a:cubicBezTo>
                    <a:cubicBezTo>
                      <a:pt x="164136" y="16809"/>
                      <a:pt x="175834" y="9234"/>
                      <a:pt x="188809" y="4725"/>
                    </a:cubicBezTo>
                    <a:cubicBezTo>
                      <a:pt x="201784" y="217"/>
                      <a:pt x="215664" y="-1091"/>
                      <a:pt x="229255" y="912"/>
                    </a:cubicBezTo>
                    <a:cubicBezTo>
                      <a:pt x="242845" y="2916"/>
                      <a:pt x="255750" y="8171"/>
                      <a:pt x="266876" y="16232"/>
                    </a:cubicBezTo>
                    <a:cubicBezTo>
                      <a:pt x="277997" y="24293"/>
                      <a:pt x="287013" y="34921"/>
                      <a:pt x="293147" y="47213"/>
                    </a:cubicBezTo>
                    <a:cubicBezTo>
                      <a:pt x="294738" y="50411"/>
                      <a:pt x="297023" y="53209"/>
                      <a:pt x="299846" y="55401"/>
                    </a:cubicBezTo>
                    <a:cubicBezTo>
                      <a:pt x="302663" y="57592"/>
                      <a:pt x="305936" y="59119"/>
                      <a:pt x="309427" y="59869"/>
                    </a:cubicBezTo>
                    <a:cubicBezTo>
                      <a:pt x="319219" y="62021"/>
                      <a:pt x="328555" y="65871"/>
                      <a:pt x="337019" y="71245"/>
                    </a:cubicBezTo>
                    <a:cubicBezTo>
                      <a:pt x="355647" y="83027"/>
                      <a:pt x="369122" y="101430"/>
                      <a:pt x="374731" y="122749"/>
                    </a:cubicBezTo>
                    <a:cubicBezTo>
                      <a:pt x="380339" y="144069"/>
                      <a:pt x="377657" y="166721"/>
                      <a:pt x="367236" y="186144"/>
                    </a:cubicBezTo>
                    <a:lnTo>
                      <a:pt x="364034" y="192187"/>
                    </a:lnTo>
                    <a:lnTo>
                      <a:pt x="293429" y="192187"/>
                    </a:lnTo>
                    <a:cubicBezTo>
                      <a:pt x="290272" y="219308"/>
                      <a:pt x="276585" y="244102"/>
                      <a:pt x="255320" y="261228"/>
                    </a:cubicBezTo>
                    <a:lnTo>
                      <a:pt x="253119" y="263006"/>
                    </a:lnTo>
                    <a:lnTo>
                      <a:pt x="235132" y="283052"/>
                    </a:lnTo>
                    <a:lnTo>
                      <a:pt x="217852" y="291657"/>
                    </a:lnTo>
                    <a:lnTo>
                      <a:pt x="160472" y="291657"/>
                    </a:lnTo>
                    <a:close/>
                  </a:path>
                </a:pathLst>
              </a:custGeom>
              <a:solidFill>
                <a:srgbClr val="FFFFFF"/>
              </a:solidFill>
              <a:ln w="6417" cap="flat">
                <a:noFill/>
                <a:prstDash val="solid"/>
                <a:miter/>
              </a:ln>
            </p:spPr>
            <p:txBody>
              <a:bodyPr rtlCol="0" anchor="ctr"/>
              <a:lstStyle/>
              <a:p>
                <a:endParaRPr lang="en-US" sz="810"/>
              </a:p>
            </p:txBody>
          </p:sp>
          <p:sp>
            <p:nvSpPr>
              <p:cNvPr id="15" name="Freeform: Shape 14">
                <a:extLst>
                  <a:ext uri="{FF2B5EF4-FFF2-40B4-BE49-F238E27FC236}">
                    <a16:creationId xmlns:a16="http://schemas.microsoft.com/office/drawing/2014/main" id="{488A4F4D-9DFB-B560-90EB-7F38CE1E8F58}"/>
                  </a:ext>
                </a:extLst>
              </p:cNvPr>
              <p:cNvSpPr/>
              <p:nvPr/>
            </p:nvSpPr>
            <p:spPr>
              <a:xfrm>
                <a:off x="881443" y="1643052"/>
                <a:ext cx="384809" cy="298620"/>
              </a:xfrm>
              <a:custGeom>
                <a:avLst/>
                <a:gdLst>
                  <a:gd name="connsiteX0" fmla="*/ 220842 w 384809"/>
                  <a:gd name="connsiteY0" fmla="*/ 7110 h 298620"/>
                  <a:gd name="connsiteX1" fmla="*/ 263777 w 384809"/>
                  <a:gd name="connsiteY1" fmla="*/ 19242 h 298620"/>
                  <a:gd name="connsiteX2" fmla="*/ 293789 w 384809"/>
                  <a:gd name="connsiteY2" fmla="*/ 52259 h 298620"/>
                  <a:gd name="connsiteX3" fmla="*/ 301547 w 384809"/>
                  <a:gd name="connsiteY3" fmla="*/ 61465 h 298620"/>
                  <a:gd name="connsiteX4" fmla="*/ 312487 w 384809"/>
                  <a:gd name="connsiteY4" fmla="*/ 66479 h 298620"/>
                  <a:gd name="connsiteX5" fmla="*/ 338938 w 384809"/>
                  <a:gd name="connsiteY5" fmla="*/ 77358 h 298620"/>
                  <a:gd name="connsiteX6" fmla="*/ 375129 w 384809"/>
                  <a:gd name="connsiteY6" fmla="*/ 126791 h 298620"/>
                  <a:gd name="connsiteX7" fmla="*/ 367948 w 384809"/>
                  <a:gd name="connsiteY7" fmla="*/ 187635 h 298620"/>
                  <a:gd name="connsiteX8" fmla="*/ 365741 w 384809"/>
                  <a:gd name="connsiteY8" fmla="*/ 191759 h 298620"/>
                  <a:gd name="connsiteX9" fmla="*/ 294071 w 384809"/>
                  <a:gd name="connsiteY9" fmla="*/ 191759 h 298620"/>
                  <a:gd name="connsiteX10" fmla="*/ 282649 w 384809"/>
                  <a:gd name="connsiteY10" fmla="*/ 230460 h 298620"/>
                  <a:gd name="connsiteX11" fmla="*/ 256956 w 384809"/>
                  <a:gd name="connsiteY11" fmla="*/ 261583 h 298620"/>
                  <a:gd name="connsiteX12" fmla="*/ 254755 w 384809"/>
                  <a:gd name="connsiteY12" fmla="*/ 263360 h 298620"/>
                  <a:gd name="connsiteX13" fmla="*/ 236769 w 384809"/>
                  <a:gd name="connsiteY13" fmla="*/ 283265 h 298620"/>
                  <a:gd name="connsiteX14" fmla="*/ 220842 w 384809"/>
                  <a:gd name="connsiteY14" fmla="*/ 291511 h 298620"/>
                  <a:gd name="connsiteX15" fmla="*/ 165170 w 384809"/>
                  <a:gd name="connsiteY15" fmla="*/ 291511 h 298620"/>
                  <a:gd name="connsiteX16" fmla="*/ 149313 w 384809"/>
                  <a:gd name="connsiteY16" fmla="*/ 283548 h 298620"/>
                  <a:gd name="connsiteX17" fmla="*/ 131321 w 384809"/>
                  <a:gd name="connsiteY17" fmla="*/ 263642 h 298620"/>
                  <a:gd name="connsiteX18" fmla="*/ 129120 w 384809"/>
                  <a:gd name="connsiteY18" fmla="*/ 261865 h 298620"/>
                  <a:gd name="connsiteX19" fmla="*/ 103677 w 384809"/>
                  <a:gd name="connsiteY19" fmla="*/ 230644 h 298620"/>
                  <a:gd name="connsiteX20" fmla="*/ 92428 w 384809"/>
                  <a:gd name="connsiteY20" fmla="*/ 191972 h 298620"/>
                  <a:gd name="connsiteX21" fmla="*/ 7681 w 384809"/>
                  <a:gd name="connsiteY21" fmla="*/ 191972 h 298620"/>
                  <a:gd name="connsiteX22" fmla="*/ 8316 w 384809"/>
                  <a:gd name="connsiteY22" fmla="*/ 183440 h 298620"/>
                  <a:gd name="connsiteX23" fmla="*/ 22337 w 384809"/>
                  <a:gd name="connsiteY23" fmla="*/ 141817 h 298620"/>
                  <a:gd name="connsiteX24" fmla="*/ 54890 w 384809"/>
                  <a:gd name="connsiteY24" fmla="*/ 112339 h 298620"/>
                  <a:gd name="connsiteX25" fmla="*/ 64136 w 384809"/>
                  <a:gd name="connsiteY25" fmla="*/ 104657 h 298620"/>
                  <a:gd name="connsiteX26" fmla="*/ 69109 w 384809"/>
                  <a:gd name="connsiteY26" fmla="*/ 93711 h 298620"/>
                  <a:gd name="connsiteX27" fmla="*/ 91896 w 384809"/>
                  <a:gd name="connsiteY27" fmla="*/ 55692 h 298620"/>
                  <a:gd name="connsiteX28" fmla="*/ 133599 w 384809"/>
                  <a:gd name="connsiteY28" fmla="*/ 40669 h 298620"/>
                  <a:gd name="connsiteX29" fmla="*/ 139714 w 384809"/>
                  <a:gd name="connsiteY29" fmla="*/ 40669 h 298620"/>
                  <a:gd name="connsiteX30" fmla="*/ 142345 w 384809"/>
                  <a:gd name="connsiteY30" fmla="*/ 40669 h 298620"/>
                  <a:gd name="connsiteX31" fmla="*/ 152657 w 384809"/>
                  <a:gd name="connsiteY31" fmla="*/ 38619 h 298620"/>
                  <a:gd name="connsiteX32" fmla="*/ 161255 w 384809"/>
                  <a:gd name="connsiteY32" fmla="*/ 32564 h 298620"/>
                  <a:gd name="connsiteX33" fmla="*/ 188424 w 384809"/>
                  <a:gd name="connsiteY33" fmla="*/ 13701 h 298620"/>
                  <a:gd name="connsiteX34" fmla="*/ 220842 w 384809"/>
                  <a:gd name="connsiteY34" fmla="*/ 7110 h 298620"/>
                  <a:gd name="connsiteX35" fmla="*/ 220842 w 384809"/>
                  <a:gd name="connsiteY35" fmla="*/ 0 h 298620"/>
                  <a:gd name="connsiteX36" fmla="*/ 185383 w 384809"/>
                  <a:gd name="connsiteY36" fmla="*/ 7444 h 298620"/>
                  <a:gd name="connsiteX37" fmla="*/ 155852 w 384809"/>
                  <a:gd name="connsiteY37" fmla="*/ 28440 h 298620"/>
                  <a:gd name="connsiteX38" fmla="*/ 149628 w 384809"/>
                  <a:gd name="connsiteY38" fmla="*/ 32747 h 298620"/>
                  <a:gd name="connsiteX39" fmla="*/ 142204 w 384809"/>
                  <a:gd name="connsiteY39" fmla="*/ 34199 h 298620"/>
                  <a:gd name="connsiteX40" fmla="*/ 140208 w 384809"/>
                  <a:gd name="connsiteY40" fmla="*/ 34199 h 298620"/>
                  <a:gd name="connsiteX41" fmla="*/ 133458 w 384809"/>
                  <a:gd name="connsiteY41" fmla="*/ 34199 h 298620"/>
                  <a:gd name="connsiteX42" fmla="*/ 87320 w 384809"/>
                  <a:gd name="connsiteY42" fmla="*/ 50576 h 298620"/>
                  <a:gd name="connsiteX43" fmla="*/ 61929 w 384809"/>
                  <a:gd name="connsiteY43" fmla="*/ 92431 h 298620"/>
                  <a:gd name="connsiteX44" fmla="*/ 58406 w 384809"/>
                  <a:gd name="connsiteY44" fmla="*/ 100760 h 298620"/>
                  <a:gd name="connsiteX45" fmla="*/ 51547 w 384809"/>
                  <a:gd name="connsiteY45" fmla="*/ 106651 h 298620"/>
                  <a:gd name="connsiteX46" fmla="*/ 16472 w 384809"/>
                  <a:gd name="connsiteY46" fmla="*/ 138302 h 298620"/>
                  <a:gd name="connsiteX47" fmla="*/ 1206 w 384809"/>
                  <a:gd name="connsiteY47" fmla="*/ 183014 h 298620"/>
                  <a:gd name="connsiteX48" fmla="*/ 571 w 384809"/>
                  <a:gd name="connsiteY48" fmla="*/ 191545 h 298620"/>
                  <a:gd name="connsiteX49" fmla="*/ 0 w 384809"/>
                  <a:gd name="connsiteY49" fmla="*/ 199082 h 298620"/>
                  <a:gd name="connsiteX50" fmla="*/ 85889 w 384809"/>
                  <a:gd name="connsiteY50" fmla="*/ 199082 h 298620"/>
                  <a:gd name="connsiteX51" fmla="*/ 124500 w 384809"/>
                  <a:gd name="connsiteY51" fmla="*/ 267339 h 298620"/>
                  <a:gd name="connsiteX52" fmla="*/ 126277 w 384809"/>
                  <a:gd name="connsiteY52" fmla="*/ 268763 h 298620"/>
                  <a:gd name="connsiteX53" fmla="*/ 143911 w 384809"/>
                  <a:gd name="connsiteY53" fmla="*/ 288245 h 298620"/>
                  <a:gd name="connsiteX54" fmla="*/ 144835 w 384809"/>
                  <a:gd name="connsiteY54" fmla="*/ 289239 h 298620"/>
                  <a:gd name="connsiteX55" fmla="*/ 146041 w 384809"/>
                  <a:gd name="connsiteY55" fmla="*/ 289881 h 298620"/>
                  <a:gd name="connsiteX56" fmla="*/ 161968 w 384809"/>
                  <a:gd name="connsiteY56" fmla="*/ 297844 h 298620"/>
                  <a:gd name="connsiteX57" fmla="*/ 163533 w 384809"/>
                  <a:gd name="connsiteY57" fmla="*/ 298621 h 298620"/>
                  <a:gd name="connsiteX58" fmla="*/ 222543 w 384809"/>
                  <a:gd name="connsiteY58" fmla="*/ 298621 h 298620"/>
                  <a:gd name="connsiteX59" fmla="*/ 224038 w 384809"/>
                  <a:gd name="connsiteY59" fmla="*/ 297844 h 298620"/>
                  <a:gd name="connsiteX60" fmla="*/ 239964 w 384809"/>
                  <a:gd name="connsiteY60" fmla="*/ 289952 h 298620"/>
                  <a:gd name="connsiteX61" fmla="*/ 241171 w 384809"/>
                  <a:gd name="connsiteY61" fmla="*/ 289310 h 298620"/>
                  <a:gd name="connsiteX62" fmla="*/ 242024 w 384809"/>
                  <a:gd name="connsiteY62" fmla="*/ 288315 h 298620"/>
                  <a:gd name="connsiteX63" fmla="*/ 259658 w 384809"/>
                  <a:gd name="connsiteY63" fmla="*/ 268834 h 298620"/>
                  <a:gd name="connsiteX64" fmla="*/ 261435 w 384809"/>
                  <a:gd name="connsiteY64" fmla="*/ 267409 h 298620"/>
                  <a:gd name="connsiteX65" fmla="*/ 300327 w 384809"/>
                  <a:gd name="connsiteY65" fmla="*/ 199082 h 298620"/>
                  <a:gd name="connsiteX66" fmla="*/ 369726 w 384809"/>
                  <a:gd name="connsiteY66" fmla="*/ 199082 h 298620"/>
                  <a:gd name="connsiteX67" fmla="*/ 371785 w 384809"/>
                  <a:gd name="connsiteY67" fmla="*/ 195385 h 298620"/>
                  <a:gd name="connsiteX68" fmla="*/ 373993 w 384809"/>
                  <a:gd name="connsiteY68" fmla="*/ 191190 h 298620"/>
                  <a:gd name="connsiteX69" fmla="*/ 384760 w 384809"/>
                  <a:gd name="connsiteY69" fmla="*/ 151213 h 298620"/>
                  <a:gd name="connsiteX70" fmla="*/ 376637 w 384809"/>
                  <a:gd name="connsiteY70" fmla="*/ 110615 h 298620"/>
                  <a:gd name="connsiteX71" fmla="*/ 351303 w 384809"/>
                  <a:gd name="connsiteY71" fmla="*/ 77866 h 298620"/>
                  <a:gd name="connsiteX72" fmla="*/ 314053 w 384809"/>
                  <a:gd name="connsiteY72" fmla="*/ 59796 h 298620"/>
                  <a:gd name="connsiteX73" fmla="*/ 305692 w 384809"/>
                  <a:gd name="connsiteY73" fmla="*/ 56081 h 298620"/>
                  <a:gd name="connsiteX74" fmla="*/ 299833 w 384809"/>
                  <a:gd name="connsiteY74" fmla="*/ 49059 h 298620"/>
                  <a:gd name="connsiteX75" fmla="*/ 267319 w 384809"/>
                  <a:gd name="connsiteY75" fmla="*/ 13280 h 298620"/>
                  <a:gd name="connsiteX76" fmla="*/ 220842 w 384809"/>
                  <a:gd name="connsiteY76" fmla="*/ 0 h 298620"/>
                  <a:gd name="connsiteX77" fmla="*/ 220842 w 384809"/>
                  <a:gd name="connsiteY77" fmla="*/ 0 h 29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84809" h="298620">
                    <a:moveTo>
                      <a:pt x="220842" y="7110"/>
                    </a:moveTo>
                    <a:cubicBezTo>
                      <a:pt x="236005" y="7057"/>
                      <a:pt x="250879" y="11261"/>
                      <a:pt x="263777" y="19242"/>
                    </a:cubicBezTo>
                    <a:cubicBezTo>
                      <a:pt x="276675" y="27223"/>
                      <a:pt x="287070" y="38662"/>
                      <a:pt x="293789" y="52259"/>
                    </a:cubicBezTo>
                    <a:cubicBezTo>
                      <a:pt x="295662" y="55862"/>
                      <a:pt x="298313" y="59007"/>
                      <a:pt x="301547" y="61465"/>
                    </a:cubicBezTo>
                    <a:cubicBezTo>
                      <a:pt x="304774" y="63924"/>
                      <a:pt x="308515" y="65636"/>
                      <a:pt x="312487" y="66479"/>
                    </a:cubicBezTo>
                    <a:cubicBezTo>
                      <a:pt x="321875" y="68526"/>
                      <a:pt x="330827" y="72209"/>
                      <a:pt x="338938" y="77358"/>
                    </a:cubicBezTo>
                    <a:cubicBezTo>
                      <a:pt x="356815" y="88668"/>
                      <a:pt x="369751" y="106330"/>
                      <a:pt x="375129" y="126791"/>
                    </a:cubicBezTo>
                    <a:cubicBezTo>
                      <a:pt x="380512" y="147251"/>
                      <a:pt x="377946" y="168991"/>
                      <a:pt x="367948" y="187635"/>
                    </a:cubicBezTo>
                    <a:lnTo>
                      <a:pt x="365741" y="191759"/>
                    </a:lnTo>
                    <a:lnTo>
                      <a:pt x="294071" y="191759"/>
                    </a:lnTo>
                    <a:cubicBezTo>
                      <a:pt x="292910" y="205297"/>
                      <a:pt x="289021" y="218461"/>
                      <a:pt x="282649" y="230460"/>
                    </a:cubicBezTo>
                    <a:cubicBezTo>
                      <a:pt x="276271" y="242460"/>
                      <a:pt x="267531" y="253042"/>
                      <a:pt x="256956" y="261583"/>
                    </a:cubicBezTo>
                    <a:lnTo>
                      <a:pt x="254755" y="263360"/>
                    </a:lnTo>
                    <a:lnTo>
                      <a:pt x="236769" y="283265"/>
                    </a:lnTo>
                    <a:lnTo>
                      <a:pt x="220842" y="291511"/>
                    </a:lnTo>
                    <a:lnTo>
                      <a:pt x="165170" y="291511"/>
                    </a:lnTo>
                    <a:lnTo>
                      <a:pt x="149313" y="283548"/>
                    </a:lnTo>
                    <a:lnTo>
                      <a:pt x="131321" y="263642"/>
                    </a:lnTo>
                    <a:lnTo>
                      <a:pt x="129120" y="261865"/>
                    </a:lnTo>
                    <a:cubicBezTo>
                      <a:pt x="118635" y="253266"/>
                      <a:pt x="109978" y="242653"/>
                      <a:pt x="103677" y="230644"/>
                    </a:cubicBezTo>
                    <a:cubicBezTo>
                      <a:pt x="97376" y="218637"/>
                      <a:pt x="93551" y="205486"/>
                      <a:pt x="92428" y="191972"/>
                    </a:cubicBezTo>
                    <a:lnTo>
                      <a:pt x="7681" y="191972"/>
                    </a:lnTo>
                    <a:lnTo>
                      <a:pt x="8316" y="183440"/>
                    </a:lnTo>
                    <a:cubicBezTo>
                      <a:pt x="9356" y="168596"/>
                      <a:pt x="14181" y="154265"/>
                      <a:pt x="22337" y="141817"/>
                    </a:cubicBezTo>
                    <a:cubicBezTo>
                      <a:pt x="30486" y="129370"/>
                      <a:pt x="41697" y="119220"/>
                      <a:pt x="54890" y="112339"/>
                    </a:cubicBezTo>
                    <a:cubicBezTo>
                      <a:pt x="58515" y="110510"/>
                      <a:pt x="61672" y="107883"/>
                      <a:pt x="64136" y="104657"/>
                    </a:cubicBezTo>
                    <a:cubicBezTo>
                      <a:pt x="66600" y="101430"/>
                      <a:pt x="68301" y="97688"/>
                      <a:pt x="69109" y="93711"/>
                    </a:cubicBezTo>
                    <a:cubicBezTo>
                      <a:pt x="72093" y="78789"/>
                      <a:pt x="80146" y="65358"/>
                      <a:pt x="91896" y="55692"/>
                    </a:cubicBezTo>
                    <a:cubicBezTo>
                      <a:pt x="103651" y="46025"/>
                      <a:pt x="118384" y="40719"/>
                      <a:pt x="133599" y="40669"/>
                    </a:cubicBezTo>
                    <a:cubicBezTo>
                      <a:pt x="135659" y="40669"/>
                      <a:pt x="137654" y="40669"/>
                      <a:pt x="139714" y="40669"/>
                    </a:cubicBezTo>
                    <a:cubicBezTo>
                      <a:pt x="140587" y="40741"/>
                      <a:pt x="141466" y="40741"/>
                      <a:pt x="142345" y="40669"/>
                    </a:cubicBezTo>
                    <a:cubicBezTo>
                      <a:pt x="145887" y="40714"/>
                      <a:pt x="149403" y="40015"/>
                      <a:pt x="152657" y="38619"/>
                    </a:cubicBezTo>
                    <a:cubicBezTo>
                      <a:pt x="155916" y="37223"/>
                      <a:pt x="158843" y="35160"/>
                      <a:pt x="161255" y="32564"/>
                    </a:cubicBezTo>
                    <a:cubicBezTo>
                      <a:pt x="168936" y="24496"/>
                      <a:pt x="178183" y="18078"/>
                      <a:pt x="188424" y="13701"/>
                    </a:cubicBezTo>
                    <a:cubicBezTo>
                      <a:pt x="198672" y="9325"/>
                      <a:pt x="209696" y="7082"/>
                      <a:pt x="220842" y="7110"/>
                    </a:cubicBezTo>
                    <a:close/>
                    <a:moveTo>
                      <a:pt x="220842" y="0"/>
                    </a:moveTo>
                    <a:cubicBezTo>
                      <a:pt x="208631" y="16"/>
                      <a:pt x="196561" y="2550"/>
                      <a:pt x="185383" y="7444"/>
                    </a:cubicBezTo>
                    <a:cubicBezTo>
                      <a:pt x="174198" y="12337"/>
                      <a:pt x="164149" y="19485"/>
                      <a:pt x="155852" y="28440"/>
                    </a:cubicBezTo>
                    <a:cubicBezTo>
                      <a:pt x="154100" y="30290"/>
                      <a:pt x="151977" y="31756"/>
                      <a:pt x="149628" y="32747"/>
                    </a:cubicBezTo>
                    <a:cubicBezTo>
                      <a:pt x="147279" y="33738"/>
                      <a:pt x="144751" y="34233"/>
                      <a:pt x="142204" y="34199"/>
                    </a:cubicBezTo>
                    <a:lnTo>
                      <a:pt x="140208" y="34199"/>
                    </a:lnTo>
                    <a:cubicBezTo>
                      <a:pt x="138007" y="34199"/>
                      <a:pt x="135729" y="34199"/>
                      <a:pt x="133458" y="34199"/>
                    </a:cubicBezTo>
                    <a:cubicBezTo>
                      <a:pt x="116652" y="34181"/>
                      <a:pt x="100353" y="39967"/>
                      <a:pt x="87320" y="50576"/>
                    </a:cubicBezTo>
                    <a:cubicBezTo>
                      <a:pt x="74288" y="61187"/>
                      <a:pt x="65317" y="75971"/>
                      <a:pt x="61929" y="92431"/>
                    </a:cubicBezTo>
                    <a:cubicBezTo>
                      <a:pt x="61416" y="95442"/>
                      <a:pt x="60209" y="98293"/>
                      <a:pt x="58406" y="100760"/>
                    </a:cubicBezTo>
                    <a:cubicBezTo>
                      <a:pt x="56609" y="103228"/>
                      <a:pt x="54261" y="105244"/>
                      <a:pt x="51547" y="106651"/>
                    </a:cubicBezTo>
                    <a:cubicBezTo>
                      <a:pt x="37352" y="114046"/>
                      <a:pt x="25282" y="124940"/>
                      <a:pt x="16472" y="138302"/>
                    </a:cubicBezTo>
                    <a:cubicBezTo>
                      <a:pt x="7662" y="151665"/>
                      <a:pt x="2413" y="167054"/>
                      <a:pt x="1206" y="183014"/>
                    </a:cubicBezTo>
                    <a:lnTo>
                      <a:pt x="571" y="191545"/>
                    </a:lnTo>
                    <a:lnTo>
                      <a:pt x="0" y="199082"/>
                    </a:lnTo>
                    <a:lnTo>
                      <a:pt x="85889" y="199082"/>
                    </a:lnTo>
                    <a:cubicBezTo>
                      <a:pt x="89714" y="225882"/>
                      <a:pt x="103497" y="250257"/>
                      <a:pt x="124500" y="267339"/>
                    </a:cubicBezTo>
                    <a:lnTo>
                      <a:pt x="126277" y="268763"/>
                    </a:lnTo>
                    <a:lnTo>
                      <a:pt x="143911" y="288245"/>
                    </a:lnTo>
                    <a:lnTo>
                      <a:pt x="144835" y="289239"/>
                    </a:lnTo>
                    <a:lnTo>
                      <a:pt x="146041" y="289881"/>
                    </a:lnTo>
                    <a:lnTo>
                      <a:pt x="161968" y="297844"/>
                    </a:lnTo>
                    <a:lnTo>
                      <a:pt x="163533" y="298621"/>
                    </a:lnTo>
                    <a:lnTo>
                      <a:pt x="222543" y="298621"/>
                    </a:lnTo>
                    <a:lnTo>
                      <a:pt x="224038" y="297844"/>
                    </a:lnTo>
                    <a:lnTo>
                      <a:pt x="239964" y="289952"/>
                    </a:lnTo>
                    <a:lnTo>
                      <a:pt x="241171" y="289310"/>
                    </a:lnTo>
                    <a:lnTo>
                      <a:pt x="242024" y="288315"/>
                    </a:lnTo>
                    <a:lnTo>
                      <a:pt x="259658" y="268834"/>
                    </a:lnTo>
                    <a:lnTo>
                      <a:pt x="261435" y="267409"/>
                    </a:lnTo>
                    <a:cubicBezTo>
                      <a:pt x="282579" y="250372"/>
                      <a:pt x="296477" y="225959"/>
                      <a:pt x="300327" y="199082"/>
                    </a:cubicBezTo>
                    <a:lnTo>
                      <a:pt x="369726" y="199082"/>
                    </a:lnTo>
                    <a:lnTo>
                      <a:pt x="371785" y="195385"/>
                    </a:lnTo>
                    <a:lnTo>
                      <a:pt x="373993" y="191190"/>
                    </a:lnTo>
                    <a:cubicBezTo>
                      <a:pt x="380615" y="178873"/>
                      <a:pt x="384305" y="165191"/>
                      <a:pt x="384760" y="151213"/>
                    </a:cubicBezTo>
                    <a:cubicBezTo>
                      <a:pt x="385222" y="137234"/>
                      <a:pt x="382437" y="123340"/>
                      <a:pt x="376637" y="110615"/>
                    </a:cubicBezTo>
                    <a:cubicBezTo>
                      <a:pt x="370829" y="97892"/>
                      <a:pt x="362160" y="86683"/>
                      <a:pt x="351303" y="77866"/>
                    </a:cubicBezTo>
                    <a:cubicBezTo>
                      <a:pt x="340446" y="69050"/>
                      <a:pt x="327695" y="62865"/>
                      <a:pt x="314053" y="59796"/>
                    </a:cubicBezTo>
                    <a:cubicBezTo>
                      <a:pt x="311018" y="59213"/>
                      <a:pt x="308156" y="57942"/>
                      <a:pt x="305692" y="56081"/>
                    </a:cubicBezTo>
                    <a:cubicBezTo>
                      <a:pt x="303228" y="54220"/>
                      <a:pt x="301226" y="51817"/>
                      <a:pt x="299833" y="49059"/>
                    </a:cubicBezTo>
                    <a:cubicBezTo>
                      <a:pt x="292537" y="34339"/>
                      <a:pt x="281276" y="21948"/>
                      <a:pt x="267319" y="13280"/>
                    </a:cubicBezTo>
                    <a:cubicBezTo>
                      <a:pt x="253369" y="4612"/>
                      <a:pt x="237269" y="13"/>
                      <a:pt x="220842" y="0"/>
                    </a:cubicBezTo>
                    <a:lnTo>
                      <a:pt x="220842" y="0"/>
                    </a:lnTo>
                    <a:close/>
                  </a:path>
                </a:pathLst>
              </a:custGeom>
              <a:solidFill>
                <a:srgbClr val="FFFFFF"/>
              </a:solidFill>
              <a:ln w="6417" cap="flat">
                <a:noFill/>
                <a:prstDash val="solid"/>
                <a:miter/>
              </a:ln>
            </p:spPr>
            <p:txBody>
              <a:bodyPr rtlCol="0" anchor="ctr"/>
              <a:lstStyle/>
              <a:p>
                <a:endParaRPr lang="en-US" sz="810"/>
              </a:p>
            </p:txBody>
          </p:sp>
          <p:sp>
            <p:nvSpPr>
              <p:cNvPr id="16" name="Freeform: Shape 15">
                <a:extLst>
                  <a:ext uri="{FF2B5EF4-FFF2-40B4-BE49-F238E27FC236}">
                    <a16:creationId xmlns:a16="http://schemas.microsoft.com/office/drawing/2014/main" id="{13C4B209-3444-9FC8-AE2F-B092D6C4DBC5}"/>
                  </a:ext>
                </a:extLst>
              </p:cNvPr>
              <p:cNvSpPr/>
              <p:nvPr/>
            </p:nvSpPr>
            <p:spPr>
              <a:xfrm>
                <a:off x="889130" y="1650164"/>
                <a:ext cx="369858" cy="184863"/>
              </a:xfrm>
              <a:custGeom>
                <a:avLst/>
                <a:gdLst>
                  <a:gd name="connsiteX0" fmla="*/ 331257 w 369858"/>
                  <a:gd name="connsiteY0" fmla="*/ 70534 h 184863"/>
                  <a:gd name="connsiteX1" fmla="*/ 305166 w 369858"/>
                  <a:gd name="connsiteY1" fmla="*/ 59655 h 184863"/>
                  <a:gd name="connsiteX2" fmla="*/ 294219 w 369858"/>
                  <a:gd name="connsiteY2" fmla="*/ 54641 h 184863"/>
                  <a:gd name="connsiteX3" fmla="*/ 286467 w 369858"/>
                  <a:gd name="connsiteY3" fmla="*/ 45435 h 184863"/>
                  <a:gd name="connsiteX4" fmla="*/ 256359 w 369858"/>
                  <a:gd name="connsiteY4" fmla="*/ 12160 h 184863"/>
                  <a:gd name="connsiteX5" fmla="*/ 213161 w 369858"/>
                  <a:gd name="connsiteY5" fmla="*/ 2 h 184863"/>
                  <a:gd name="connsiteX6" fmla="*/ 180557 w 369858"/>
                  <a:gd name="connsiteY6" fmla="*/ 6844 h 184863"/>
                  <a:gd name="connsiteX7" fmla="*/ 153363 w 369858"/>
                  <a:gd name="connsiteY7" fmla="*/ 26096 h 184863"/>
                  <a:gd name="connsiteX8" fmla="*/ 143641 w 369858"/>
                  <a:gd name="connsiteY8" fmla="*/ 32611 h 184863"/>
                  <a:gd name="connsiteX9" fmla="*/ 132033 w 369858"/>
                  <a:gd name="connsiteY9" fmla="*/ 34130 h 184863"/>
                  <a:gd name="connsiteX10" fmla="*/ 98973 w 369858"/>
                  <a:gd name="connsiteY10" fmla="*/ 39391 h 184863"/>
                  <a:gd name="connsiteX11" fmla="*/ 74140 w 369858"/>
                  <a:gd name="connsiteY11" fmla="*/ 58439 h 184863"/>
                  <a:gd name="connsiteX12" fmla="*/ 60934 w 369858"/>
                  <a:gd name="connsiteY12" fmla="*/ 86816 h 184863"/>
                  <a:gd name="connsiteX13" fmla="*/ 55974 w 369858"/>
                  <a:gd name="connsiteY13" fmla="*/ 97771 h 184863"/>
                  <a:gd name="connsiteX14" fmla="*/ 46715 w 369858"/>
                  <a:gd name="connsiteY14" fmla="*/ 105444 h 184863"/>
                  <a:gd name="connsiteX15" fmla="*/ 14156 w 369858"/>
                  <a:gd name="connsiteY15" fmla="*/ 134923 h 184863"/>
                  <a:gd name="connsiteX16" fmla="*/ 141 w 369858"/>
                  <a:gd name="connsiteY16" fmla="*/ 176545 h 184863"/>
                  <a:gd name="connsiteX17" fmla="*/ 0 w 369858"/>
                  <a:gd name="connsiteY17" fmla="*/ 184864 h 184863"/>
                  <a:gd name="connsiteX18" fmla="*/ 71952 w 369858"/>
                  <a:gd name="connsiteY18" fmla="*/ 184864 h 184863"/>
                  <a:gd name="connsiteX19" fmla="*/ 71952 w 369858"/>
                  <a:gd name="connsiteY19" fmla="*/ 169080 h 184863"/>
                  <a:gd name="connsiteX20" fmla="*/ 17633 w 369858"/>
                  <a:gd name="connsiteY20" fmla="*/ 169080 h 184863"/>
                  <a:gd name="connsiteX21" fmla="*/ 30409 w 369858"/>
                  <a:gd name="connsiteY21" fmla="*/ 139952 h 184863"/>
                  <a:gd name="connsiteX22" fmla="*/ 54607 w 369858"/>
                  <a:gd name="connsiteY22" fmla="*/ 119309 h 184863"/>
                  <a:gd name="connsiteX23" fmla="*/ 69135 w 369858"/>
                  <a:gd name="connsiteY23" fmla="*/ 106997 h 184863"/>
                  <a:gd name="connsiteX24" fmla="*/ 76861 w 369858"/>
                  <a:gd name="connsiteY24" fmla="*/ 89589 h 184863"/>
                  <a:gd name="connsiteX25" fmla="*/ 86692 w 369858"/>
                  <a:gd name="connsiteY25" fmla="*/ 68129 h 184863"/>
                  <a:gd name="connsiteX26" fmla="*/ 105300 w 369858"/>
                  <a:gd name="connsiteY26" fmla="*/ 53612 h 184863"/>
                  <a:gd name="connsiteX27" fmla="*/ 130255 w 369858"/>
                  <a:gd name="connsiteY27" fmla="*/ 49772 h 184863"/>
                  <a:gd name="connsiteX28" fmla="*/ 149172 w 369858"/>
                  <a:gd name="connsiteY28" fmla="*/ 47360 h 184863"/>
                  <a:gd name="connsiteX29" fmla="*/ 165022 w 369858"/>
                  <a:gd name="connsiteY29" fmla="*/ 36761 h 184863"/>
                  <a:gd name="connsiteX30" fmla="*/ 191222 w 369858"/>
                  <a:gd name="connsiteY30" fmla="*/ 19667 h 184863"/>
                  <a:gd name="connsiteX31" fmla="*/ 222356 w 369858"/>
                  <a:gd name="connsiteY31" fmla="*/ 16626 h 184863"/>
                  <a:gd name="connsiteX32" fmla="*/ 251367 w 369858"/>
                  <a:gd name="connsiteY32" fmla="*/ 28328 h 184863"/>
                  <a:gd name="connsiteX33" fmla="*/ 271676 w 369858"/>
                  <a:gd name="connsiteY33" fmla="*/ 52118 h 184863"/>
                  <a:gd name="connsiteX34" fmla="*/ 283823 w 369858"/>
                  <a:gd name="connsiteY34" fmla="*/ 66923 h 184863"/>
                  <a:gd name="connsiteX35" fmla="*/ 301181 w 369858"/>
                  <a:gd name="connsiteY35" fmla="*/ 75013 h 184863"/>
                  <a:gd name="connsiteX36" fmla="*/ 322510 w 369858"/>
                  <a:gd name="connsiteY36" fmla="*/ 83829 h 184863"/>
                  <a:gd name="connsiteX37" fmla="*/ 351239 w 369858"/>
                  <a:gd name="connsiteY37" fmla="*/ 121714 h 184863"/>
                  <a:gd name="connsiteX38" fmla="*/ 348037 w 369858"/>
                  <a:gd name="connsiteY38" fmla="*/ 169151 h 184863"/>
                  <a:gd name="connsiteX39" fmla="*/ 298268 w 369858"/>
                  <a:gd name="connsiteY39" fmla="*/ 169151 h 184863"/>
                  <a:gd name="connsiteX40" fmla="*/ 298268 w 369858"/>
                  <a:gd name="connsiteY40" fmla="*/ 171497 h 184863"/>
                  <a:gd name="connsiteX41" fmla="*/ 298268 w 369858"/>
                  <a:gd name="connsiteY41" fmla="*/ 176047 h 184863"/>
                  <a:gd name="connsiteX42" fmla="*/ 298268 w 369858"/>
                  <a:gd name="connsiteY42" fmla="*/ 180171 h 184863"/>
                  <a:gd name="connsiteX43" fmla="*/ 298268 w 369858"/>
                  <a:gd name="connsiteY43" fmla="*/ 184864 h 184863"/>
                  <a:gd name="connsiteX44" fmla="*/ 357636 w 369858"/>
                  <a:gd name="connsiteY44" fmla="*/ 184864 h 184863"/>
                  <a:gd name="connsiteX45" fmla="*/ 359844 w 369858"/>
                  <a:gd name="connsiteY45" fmla="*/ 180740 h 184863"/>
                  <a:gd name="connsiteX46" fmla="*/ 367178 w 369858"/>
                  <a:gd name="connsiteY46" fmla="*/ 120027 h 184863"/>
                  <a:gd name="connsiteX47" fmla="*/ 331257 w 369858"/>
                  <a:gd name="connsiteY47" fmla="*/ 70534 h 18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9858" h="184863">
                    <a:moveTo>
                      <a:pt x="331257" y="70534"/>
                    </a:moveTo>
                    <a:cubicBezTo>
                      <a:pt x="323255" y="65423"/>
                      <a:pt x="314425" y="61742"/>
                      <a:pt x="305166" y="59655"/>
                    </a:cubicBezTo>
                    <a:cubicBezTo>
                      <a:pt x="301194" y="58812"/>
                      <a:pt x="297453" y="57100"/>
                      <a:pt x="294219" y="54641"/>
                    </a:cubicBezTo>
                    <a:cubicBezTo>
                      <a:pt x="290985" y="52183"/>
                      <a:pt x="288341" y="49038"/>
                      <a:pt x="286467" y="45435"/>
                    </a:cubicBezTo>
                    <a:cubicBezTo>
                      <a:pt x="279762" y="31731"/>
                      <a:pt x="269321" y="20197"/>
                      <a:pt x="256359" y="12160"/>
                    </a:cubicBezTo>
                    <a:cubicBezTo>
                      <a:pt x="243391" y="4122"/>
                      <a:pt x="228414" y="-92"/>
                      <a:pt x="213161" y="2"/>
                    </a:cubicBezTo>
                    <a:cubicBezTo>
                      <a:pt x="201938" y="27"/>
                      <a:pt x="190843" y="2356"/>
                      <a:pt x="180557" y="6844"/>
                    </a:cubicBezTo>
                    <a:cubicBezTo>
                      <a:pt x="170271" y="11332"/>
                      <a:pt x="161011" y="17885"/>
                      <a:pt x="153363" y="26096"/>
                    </a:cubicBezTo>
                    <a:cubicBezTo>
                      <a:pt x="150667" y="28987"/>
                      <a:pt x="147337" y="31217"/>
                      <a:pt x="143641" y="32611"/>
                    </a:cubicBezTo>
                    <a:cubicBezTo>
                      <a:pt x="139938" y="34004"/>
                      <a:pt x="135966" y="34524"/>
                      <a:pt x="132033" y="34130"/>
                    </a:cubicBezTo>
                    <a:cubicBezTo>
                      <a:pt x="120746" y="32963"/>
                      <a:pt x="109343" y="34777"/>
                      <a:pt x="98973" y="39391"/>
                    </a:cubicBezTo>
                    <a:cubicBezTo>
                      <a:pt x="89277" y="43647"/>
                      <a:pt x="80762" y="50182"/>
                      <a:pt x="74140" y="58439"/>
                    </a:cubicBezTo>
                    <a:cubicBezTo>
                      <a:pt x="67512" y="66696"/>
                      <a:pt x="62981" y="76431"/>
                      <a:pt x="60934" y="86816"/>
                    </a:cubicBezTo>
                    <a:cubicBezTo>
                      <a:pt x="60132" y="90797"/>
                      <a:pt x="58438" y="94543"/>
                      <a:pt x="55974" y="97771"/>
                    </a:cubicBezTo>
                    <a:cubicBezTo>
                      <a:pt x="53510" y="100999"/>
                      <a:pt x="50340" y="103623"/>
                      <a:pt x="46715" y="105444"/>
                    </a:cubicBezTo>
                    <a:cubicBezTo>
                      <a:pt x="33522" y="112325"/>
                      <a:pt x="22311" y="122475"/>
                      <a:pt x="14156" y="134923"/>
                    </a:cubicBezTo>
                    <a:cubicBezTo>
                      <a:pt x="6006" y="147370"/>
                      <a:pt x="1181" y="161701"/>
                      <a:pt x="141" y="176545"/>
                    </a:cubicBezTo>
                    <a:lnTo>
                      <a:pt x="0" y="184864"/>
                    </a:lnTo>
                    <a:lnTo>
                      <a:pt x="71952" y="184864"/>
                    </a:lnTo>
                    <a:lnTo>
                      <a:pt x="71952" y="169080"/>
                    </a:lnTo>
                    <a:lnTo>
                      <a:pt x="17633" y="169080"/>
                    </a:lnTo>
                    <a:cubicBezTo>
                      <a:pt x="19636" y="158530"/>
                      <a:pt x="24005" y="148572"/>
                      <a:pt x="30409" y="139952"/>
                    </a:cubicBezTo>
                    <a:cubicBezTo>
                      <a:pt x="36813" y="131332"/>
                      <a:pt x="45085" y="124275"/>
                      <a:pt x="54607" y="119309"/>
                    </a:cubicBezTo>
                    <a:cubicBezTo>
                      <a:pt x="60312" y="116352"/>
                      <a:pt x="65285" y="112144"/>
                      <a:pt x="69135" y="106997"/>
                    </a:cubicBezTo>
                    <a:cubicBezTo>
                      <a:pt x="72992" y="101850"/>
                      <a:pt x="75629" y="95899"/>
                      <a:pt x="76861" y="89589"/>
                    </a:cubicBezTo>
                    <a:cubicBezTo>
                      <a:pt x="78369" y="81751"/>
                      <a:pt x="81738" y="74391"/>
                      <a:pt x="86692" y="68129"/>
                    </a:cubicBezTo>
                    <a:cubicBezTo>
                      <a:pt x="91639" y="61868"/>
                      <a:pt x="98024" y="56889"/>
                      <a:pt x="105300" y="53612"/>
                    </a:cubicBezTo>
                    <a:cubicBezTo>
                      <a:pt x="113161" y="50242"/>
                      <a:pt x="121747" y="48920"/>
                      <a:pt x="130255" y="49772"/>
                    </a:cubicBezTo>
                    <a:cubicBezTo>
                      <a:pt x="136666" y="50444"/>
                      <a:pt x="143141" y="49618"/>
                      <a:pt x="149172" y="47360"/>
                    </a:cubicBezTo>
                    <a:cubicBezTo>
                      <a:pt x="155204" y="45103"/>
                      <a:pt x="160633" y="41474"/>
                      <a:pt x="165022" y="36761"/>
                    </a:cubicBezTo>
                    <a:cubicBezTo>
                      <a:pt x="172254" y="29037"/>
                      <a:pt x="181244" y="23173"/>
                      <a:pt x="191222" y="19667"/>
                    </a:cubicBezTo>
                    <a:cubicBezTo>
                      <a:pt x="201207" y="16162"/>
                      <a:pt x="211884" y="15118"/>
                      <a:pt x="222356" y="16626"/>
                    </a:cubicBezTo>
                    <a:cubicBezTo>
                      <a:pt x="232829" y="18134"/>
                      <a:pt x="242781" y="22149"/>
                      <a:pt x="251367" y="28328"/>
                    </a:cubicBezTo>
                    <a:cubicBezTo>
                      <a:pt x="259953" y="34507"/>
                      <a:pt x="266921" y="42669"/>
                      <a:pt x="271676" y="52118"/>
                    </a:cubicBezTo>
                    <a:cubicBezTo>
                      <a:pt x="274564" y="57901"/>
                      <a:pt x="278716" y="62960"/>
                      <a:pt x="283823" y="66923"/>
                    </a:cubicBezTo>
                    <a:cubicBezTo>
                      <a:pt x="288931" y="70885"/>
                      <a:pt x="294867" y="73650"/>
                      <a:pt x="301181" y="75013"/>
                    </a:cubicBezTo>
                    <a:cubicBezTo>
                      <a:pt x="308734" y="76743"/>
                      <a:pt x="315946" y="79723"/>
                      <a:pt x="322510" y="83829"/>
                    </a:cubicBezTo>
                    <a:cubicBezTo>
                      <a:pt x="336345" y="92579"/>
                      <a:pt x="346548" y="106034"/>
                      <a:pt x="351239" y="121714"/>
                    </a:cubicBezTo>
                    <a:cubicBezTo>
                      <a:pt x="355929" y="137394"/>
                      <a:pt x="354794" y="154243"/>
                      <a:pt x="348037" y="169151"/>
                    </a:cubicBezTo>
                    <a:lnTo>
                      <a:pt x="298268" y="169151"/>
                    </a:lnTo>
                    <a:lnTo>
                      <a:pt x="298268" y="171497"/>
                    </a:lnTo>
                    <a:cubicBezTo>
                      <a:pt x="298268" y="172990"/>
                      <a:pt x="298268" y="174483"/>
                      <a:pt x="298268" y="176047"/>
                    </a:cubicBezTo>
                    <a:cubicBezTo>
                      <a:pt x="298268" y="177611"/>
                      <a:pt x="298268" y="178749"/>
                      <a:pt x="298268" y="180171"/>
                    </a:cubicBezTo>
                    <a:lnTo>
                      <a:pt x="298268" y="184864"/>
                    </a:lnTo>
                    <a:lnTo>
                      <a:pt x="357636" y="184864"/>
                    </a:lnTo>
                    <a:lnTo>
                      <a:pt x="359844" y="180740"/>
                    </a:lnTo>
                    <a:cubicBezTo>
                      <a:pt x="369860" y="162153"/>
                      <a:pt x="372478" y="140466"/>
                      <a:pt x="367178" y="120027"/>
                    </a:cubicBezTo>
                    <a:cubicBezTo>
                      <a:pt x="361878" y="99588"/>
                      <a:pt x="349044" y="81909"/>
                      <a:pt x="331257" y="70534"/>
                    </a:cubicBezTo>
                    <a:close/>
                  </a:path>
                </a:pathLst>
              </a:custGeom>
              <a:solidFill>
                <a:srgbClr val="2D5967"/>
              </a:solidFill>
              <a:ln w="6417" cap="flat">
                <a:noFill/>
                <a:prstDash val="solid"/>
                <a:miter/>
              </a:ln>
            </p:spPr>
            <p:txBody>
              <a:bodyPr rtlCol="0" anchor="ctr"/>
              <a:lstStyle/>
              <a:p>
                <a:endParaRPr lang="en-US" sz="810"/>
              </a:p>
            </p:txBody>
          </p:sp>
          <p:sp>
            <p:nvSpPr>
              <p:cNvPr id="17" name="Freeform: Shape 16">
                <a:extLst>
                  <a:ext uri="{FF2B5EF4-FFF2-40B4-BE49-F238E27FC236}">
                    <a16:creationId xmlns:a16="http://schemas.microsoft.com/office/drawing/2014/main" id="{9B778968-E62A-1FD7-3779-C4B059FEE58C}"/>
                  </a:ext>
                </a:extLst>
              </p:cNvPr>
              <p:cNvSpPr/>
              <p:nvPr/>
            </p:nvSpPr>
            <p:spPr>
              <a:xfrm>
                <a:off x="973161" y="1724673"/>
                <a:ext cx="202887" cy="182015"/>
              </a:xfrm>
              <a:custGeom>
                <a:avLst/>
                <a:gdLst>
                  <a:gd name="connsiteX0" fmla="*/ 101384 w 202887"/>
                  <a:gd name="connsiteY0" fmla="*/ 0 h 182015"/>
                  <a:gd name="connsiteX1" fmla="*/ 42907 w 202887"/>
                  <a:gd name="connsiteY1" fmla="*/ 18635 h 182015"/>
                  <a:gd name="connsiteX2" fmla="*/ 5856 w 202887"/>
                  <a:gd name="connsiteY2" fmla="*/ 67563 h 182015"/>
                  <a:gd name="connsiteX3" fmla="*/ 3758 w 202887"/>
                  <a:gd name="connsiteY3" fmla="*/ 128903 h 182015"/>
                  <a:gd name="connsiteX4" fmla="*/ 37395 w 202887"/>
                  <a:gd name="connsiteY4" fmla="*/ 180238 h 182015"/>
                  <a:gd name="connsiteX5" fmla="*/ 39602 w 202887"/>
                  <a:gd name="connsiteY5" fmla="*/ 182015 h 182015"/>
                  <a:gd name="connsiteX6" fmla="*/ 163030 w 202887"/>
                  <a:gd name="connsiteY6" fmla="*/ 182015 h 182015"/>
                  <a:gd name="connsiteX7" fmla="*/ 165238 w 202887"/>
                  <a:gd name="connsiteY7" fmla="*/ 180238 h 182015"/>
                  <a:gd name="connsiteX8" fmla="*/ 199080 w 202887"/>
                  <a:gd name="connsiteY8" fmla="*/ 128915 h 182015"/>
                  <a:gd name="connsiteX9" fmla="*/ 197046 w 202887"/>
                  <a:gd name="connsiteY9" fmla="*/ 67468 h 182015"/>
                  <a:gd name="connsiteX10" fmla="*/ 159880 w 202887"/>
                  <a:gd name="connsiteY10" fmla="*/ 18494 h 182015"/>
                  <a:gd name="connsiteX11" fmla="*/ 101242 w 202887"/>
                  <a:gd name="connsiteY11" fmla="*/ 0 h 182015"/>
                  <a:gd name="connsiteX12" fmla="*/ 101384 w 202887"/>
                  <a:gd name="connsiteY12" fmla="*/ 0 h 182015"/>
                  <a:gd name="connsiteX13" fmla="*/ 186426 w 202887"/>
                  <a:gd name="connsiteY13" fmla="*/ 110349 h 182015"/>
                  <a:gd name="connsiteX14" fmla="*/ 166585 w 202887"/>
                  <a:gd name="connsiteY14" fmla="*/ 156778 h 182015"/>
                  <a:gd name="connsiteX15" fmla="*/ 151871 w 202887"/>
                  <a:gd name="connsiteY15" fmla="*/ 141988 h 182015"/>
                  <a:gd name="connsiteX16" fmla="*/ 146250 w 202887"/>
                  <a:gd name="connsiteY16" fmla="*/ 147605 h 182015"/>
                  <a:gd name="connsiteX17" fmla="*/ 140636 w 202887"/>
                  <a:gd name="connsiteY17" fmla="*/ 153223 h 182015"/>
                  <a:gd name="connsiteX18" fmla="*/ 153501 w 202887"/>
                  <a:gd name="connsiteY18" fmla="*/ 166166 h 182015"/>
                  <a:gd name="connsiteX19" fmla="*/ 48560 w 202887"/>
                  <a:gd name="connsiteY19" fmla="*/ 166166 h 182015"/>
                  <a:gd name="connsiteX20" fmla="*/ 61426 w 202887"/>
                  <a:gd name="connsiteY20" fmla="*/ 153011 h 182015"/>
                  <a:gd name="connsiteX21" fmla="*/ 55811 w 202887"/>
                  <a:gd name="connsiteY21" fmla="*/ 147392 h 182015"/>
                  <a:gd name="connsiteX22" fmla="*/ 50479 w 202887"/>
                  <a:gd name="connsiteY22" fmla="*/ 141988 h 182015"/>
                  <a:gd name="connsiteX23" fmla="*/ 36259 w 202887"/>
                  <a:gd name="connsiteY23" fmla="*/ 156207 h 182015"/>
                  <a:gd name="connsiteX24" fmla="*/ 16348 w 202887"/>
                  <a:gd name="connsiteY24" fmla="*/ 110349 h 182015"/>
                  <a:gd name="connsiteX25" fmla="*/ 37113 w 202887"/>
                  <a:gd name="connsiteY25" fmla="*/ 110349 h 182015"/>
                  <a:gd name="connsiteX26" fmla="*/ 37113 w 202887"/>
                  <a:gd name="connsiteY26" fmla="*/ 94422 h 182015"/>
                  <a:gd name="connsiteX27" fmla="*/ 16206 w 202887"/>
                  <a:gd name="connsiteY27" fmla="*/ 94422 h 182015"/>
                  <a:gd name="connsiteX28" fmla="*/ 34976 w 202887"/>
                  <a:gd name="connsiteY28" fmla="*/ 47638 h 182015"/>
                  <a:gd name="connsiteX29" fmla="*/ 50479 w 202887"/>
                  <a:gd name="connsiteY29" fmla="*/ 62782 h 182015"/>
                  <a:gd name="connsiteX30" fmla="*/ 56094 w 202887"/>
                  <a:gd name="connsiteY30" fmla="*/ 57165 h 182015"/>
                  <a:gd name="connsiteX31" fmla="*/ 61715 w 202887"/>
                  <a:gd name="connsiteY31" fmla="*/ 51548 h 182015"/>
                  <a:gd name="connsiteX32" fmla="*/ 46423 w 202887"/>
                  <a:gd name="connsiteY32" fmla="*/ 36261 h 182015"/>
                  <a:gd name="connsiteX33" fmla="*/ 92355 w 202887"/>
                  <a:gd name="connsiteY33" fmla="*/ 16424 h 182015"/>
                  <a:gd name="connsiteX34" fmla="*/ 92355 w 202887"/>
                  <a:gd name="connsiteY34" fmla="*/ 38465 h 182015"/>
                  <a:gd name="connsiteX35" fmla="*/ 108282 w 202887"/>
                  <a:gd name="connsiteY35" fmla="*/ 38465 h 182015"/>
                  <a:gd name="connsiteX36" fmla="*/ 108282 w 202887"/>
                  <a:gd name="connsiteY36" fmla="*/ 16211 h 182015"/>
                  <a:gd name="connsiteX37" fmla="*/ 156562 w 202887"/>
                  <a:gd name="connsiteY37" fmla="*/ 35906 h 182015"/>
                  <a:gd name="connsiteX38" fmla="*/ 140918 w 202887"/>
                  <a:gd name="connsiteY38" fmla="*/ 51548 h 182015"/>
                  <a:gd name="connsiteX39" fmla="*/ 146533 w 202887"/>
                  <a:gd name="connsiteY39" fmla="*/ 57165 h 182015"/>
                  <a:gd name="connsiteX40" fmla="*/ 152154 w 202887"/>
                  <a:gd name="connsiteY40" fmla="*/ 62782 h 182015"/>
                  <a:gd name="connsiteX41" fmla="*/ 167721 w 202887"/>
                  <a:gd name="connsiteY41" fmla="*/ 47211 h 182015"/>
                  <a:gd name="connsiteX42" fmla="*/ 186850 w 202887"/>
                  <a:gd name="connsiteY42" fmla="*/ 94422 h 182015"/>
                  <a:gd name="connsiteX43" fmla="*/ 165520 w 202887"/>
                  <a:gd name="connsiteY43" fmla="*/ 94422 h 182015"/>
                  <a:gd name="connsiteX44" fmla="*/ 165520 w 202887"/>
                  <a:gd name="connsiteY44" fmla="*/ 110349 h 182015"/>
                  <a:gd name="connsiteX45" fmla="*/ 186426 w 202887"/>
                  <a:gd name="connsiteY45" fmla="*/ 110349 h 18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2887" h="182015">
                    <a:moveTo>
                      <a:pt x="101384" y="0"/>
                    </a:moveTo>
                    <a:cubicBezTo>
                      <a:pt x="80439" y="30"/>
                      <a:pt x="60014" y="6540"/>
                      <a:pt x="42907" y="18635"/>
                    </a:cubicBezTo>
                    <a:cubicBezTo>
                      <a:pt x="25806" y="30731"/>
                      <a:pt x="12863" y="47821"/>
                      <a:pt x="5856" y="67563"/>
                    </a:cubicBezTo>
                    <a:cubicBezTo>
                      <a:pt x="-1157" y="87303"/>
                      <a:pt x="-1889" y="108729"/>
                      <a:pt x="3758" y="128903"/>
                    </a:cubicBezTo>
                    <a:cubicBezTo>
                      <a:pt x="9411" y="149075"/>
                      <a:pt x="21154" y="167006"/>
                      <a:pt x="37395" y="180238"/>
                    </a:cubicBezTo>
                    <a:lnTo>
                      <a:pt x="39602" y="182015"/>
                    </a:lnTo>
                    <a:lnTo>
                      <a:pt x="163030" y="182015"/>
                    </a:lnTo>
                    <a:lnTo>
                      <a:pt x="165238" y="180238"/>
                    </a:lnTo>
                    <a:cubicBezTo>
                      <a:pt x="181556" y="167045"/>
                      <a:pt x="193382" y="149114"/>
                      <a:pt x="199080" y="128915"/>
                    </a:cubicBezTo>
                    <a:cubicBezTo>
                      <a:pt x="204778" y="108715"/>
                      <a:pt x="204066" y="87246"/>
                      <a:pt x="197046" y="67468"/>
                    </a:cubicBezTo>
                    <a:cubicBezTo>
                      <a:pt x="190026" y="47690"/>
                      <a:pt x="177038" y="30578"/>
                      <a:pt x="159880" y="18494"/>
                    </a:cubicBezTo>
                    <a:cubicBezTo>
                      <a:pt x="142721" y="6409"/>
                      <a:pt x="122232" y="-52"/>
                      <a:pt x="101242" y="0"/>
                    </a:cubicBezTo>
                    <a:lnTo>
                      <a:pt x="101384" y="0"/>
                    </a:lnTo>
                    <a:close/>
                    <a:moveTo>
                      <a:pt x="186426" y="110349"/>
                    </a:moveTo>
                    <a:cubicBezTo>
                      <a:pt x="184649" y="127472"/>
                      <a:pt x="177731" y="143657"/>
                      <a:pt x="166585" y="156778"/>
                    </a:cubicBezTo>
                    <a:lnTo>
                      <a:pt x="151871" y="141988"/>
                    </a:lnTo>
                    <a:lnTo>
                      <a:pt x="146250" y="147605"/>
                    </a:lnTo>
                    <a:lnTo>
                      <a:pt x="140636" y="153223"/>
                    </a:lnTo>
                    <a:lnTo>
                      <a:pt x="153501" y="166166"/>
                    </a:lnTo>
                    <a:lnTo>
                      <a:pt x="48560" y="166166"/>
                    </a:lnTo>
                    <a:lnTo>
                      <a:pt x="61426" y="153011"/>
                    </a:lnTo>
                    <a:lnTo>
                      <a:pt x="55811" y="147392"/>
                    </a:lnTo>
                    <a:lnTo>
                      <a:pt x="50479" y="141988"/>
                    </a:lnTo>
                    <a:lnTo>
                      <a:pt x="36259" y="156207"/>
                    </a:lnTo>
                    <a:cubicBezTo>
                      <a:pt x="25190" y="143252"/>
                      <a:pt x="18260" y="127280"/>
                      <a:pt x="16348" y="110349"/>
                    </a:cubicBezTo>
                    <a:lnTo>
                      <a:pt x="37113" y="110349"/>
                    </a:lnTo>
                    <a:lnTo>
                      <a:pt x="37113" y="94422"/>
                    </a:lnTo>
                    <a:lnTo>
                      <a:pt x="16206" y="94422"/>
                    </a:lnTo>
                    <a:cubicBezTo>
                      <a:pt x="17612" y="77292"/>
                      <a:pt x="24151" y="60986"/>
                      <a:pt x="34976" y="47638"/>
                    </a:cubicBezTo>
                    <a:lnTo>
                      <a:pt x="50479" y="62782"/>
                    </a:lnTo>
                    <a:lnTo>
                      <a:pt x="56094" y="57165"/>
                    </a:lnTo>
                    <a:lnTo>
                      <a:pt x="61715" y="51548"/>
                    </a:lnTo>
                    <a:lnTo>
                      <a:pt x="46423" y="36261"/>
                    </a:lnTo>
                    <a:cubicBezTo>
                      <a:pt x="59398" y="25185"/>
                      <a:pt x="75402" y="18273"/>
                      <a:pt x="92355" y="16424"/>
                    </a:cubicBezTo>
                    <a:lnTo>
                      <a:pt x="92355" y="38465"/>
                    </a:lnTo>
                    <a:lnTo>
                      <a:pt x="108282" y="38465"/>
                    </a:lnTo>
                    <a:lnTo>
                      <a:pt x="108282" y="16211"/>
                    </a:lnTo>
                    <a:cubicBezTo>
                      <a:pt x="126037" y="17578"/>
                      <a:pt x="142920" y="24465"/>
                      <a:pt x="156562" y="35906"/>
                    </a:cubicBezTo>
                    <a:lnTo>
                      <a:pt x="140918" y="51548"/>
                    </a:lnTo>
                    <a:lnTo>
                      <a:pt x="146533" y="57165"/>
                    </a:lnTo>
                    <a:lnTo>
                      <a:pt x="152154" y="62782"/>
                    </a:lnTo>
                    <a:lnTo>
                      <a:pt x="167721" y="47211"/>
                    </a:lnTo>
                    <a:cubicBezTo>
                      <a:pt x="178809" y="60602"/>
                      <a:pt x="185489" y="77091"/>
                      <a:pt x="186850" y="94422"/>
                    </a:cubicBezTo>
                    <a:lnTo>
                      <a:pt x="165520" y="94422"/>
                    </a:lnTo>
                    <a:lnTo>
                      <a:pt x="165520" y="110349"/>
                    </a:lnTo>
                    <a:lnTo>
                      <a:pt x="186426" y="110349"/>
                    </a:lnTo>
                    <a:close/>
                  </a:path>
                </a:pathLst>
              </a:custGeom>
              <a:solidFill>
                <a:srgbClr val="2D5967"/>
              </a:solidFill>
              <a:ln w="6417" cap="flat">
                <a:noFill/>
                <a:prstDash val="solid"/>
                <a:miter/>
              </a:ln>
            </p:spPr>
            <p:txBody>
              <a:bodyPr rtlCol="0" anchor="ctr"/>
              <a:lstStyle/>
              <a:p>
                <a:endParaRPr lang="en-US" sz="810"/>
              </a:p>
            </p:txBody>
          </p:sp>
          <p:sp>
            <p:nvSpPr>
              <p:cNvPr id="18" name="Freeform: Shape 17">
                <a:extLst>
                  <a:ext uri="{FF2B5EF4-FFF2-40B4-BE49-F238E27FC236}">
                    <a16:creationId xmlns:a16="http://schemas.microsoft.com/office/drawing/2014/main" id="{D9D81980-7AE7-7726-3CF9-3886543F6EC8}"/>
                  </a:ext>
                </a:extLst>
              </p:cNvPr>
              <p:cNvSpPr/>
              <p:nvPr/>
            </p:nvSpPr>
            <p:spPr>
              <a:xfrm>
                <a:off x="1053081" y="1795850"/>
                <a:ext cx="55466" cy="54252"/>
              </a:xfrm>
              <a:custGeom>
                <a:avLst/>
                <a:gdLst>
                  <a:gd name="connsiteX0" fmla="*/ 24538 w 55466"/>
                  <a:gd name="connsiteY0" fmla="*/ 11376 h 54252"/>
                  <a:gd name="connsiteX1" fmla="*/ 19776 w 55466"/>
                  <a:gd name="connsiteY1" fmla="*/ 11376 h 54252"/>
                  <a:gd name="connsiteX2" fmla="*/ 11691 w 55466"/>
                  <a:gd name="connsiteY2" fmla="*/ 13622 h 54252"/>
                  <a:gd name="connsiteX3" fmla="*/ 5095 w 55466"/>
                  <a:gd name="connsiteY3" fmla="*/ 18814 h 54252"/>
                  <a:gd name="connsiteX4" fmla="*/ 1014 w 55466"/>
                  <a:gd name="connsiteY4" fmla="*/ 26145 h 54252"/>
                  <a:gd name="connsiteX5" fmla="*/ 77 w 55466"/>
                  <a:gd name="connsiteY5" fmla="*/ 34484 h 54252"/>
                  <a:gd name="connsiteX6" fmla="*/ 7546 w 55466"/>
                  <a:gd name="connsiteY6" fmla="*/ 49131 h 54252"/>
                  <a:gd name="connsiteX7" fmla="*/ 21766 w 55466"/>
                  <a:gd name="connsiteY7" fmla="*/ 54250 h 54252"/>
                  <a:gd name="connsiteX8" fmla="*/ 23473 w 55466"/>
                  <a:gd name="connsiteY8" fmla="*/ 54250 h 54252"/>
                  <a:gd name="connsiteX9" fmla="*/ 38116 w 55466"/>
                  <a:gd name="connsiteY9" fmla="*/ 47140 h 54252"/>
                  <a:gd name="connsiteX10" fmla="*/ 42620 w 55466"/>
                  <a:gd name="connsiteY10" fmla="*/ 38332 h 54252"/>
                  <a:gd name="connsiteX11" fmla="*/ 42665 w 55466"/>
                  <a:gd name="connsiteY11" fmla="*/ 28440 h 54252"/>
                  <a:gd name="connsiteX12" fmla="*/ 55467 w 55466"/>
                  <a:gd name="connsiteY12" fmla="*/ 0 h 54252"/>
                  <a:gd name="connsiteX13" fmla="*/ 24538 w 55466"/>
                  <a:gd name="connsiteY13" fmla="*/ 11376 h 54252"/>
                  <a:gd name="connsiteX14" fmla="*/ 25673 w 55466"/>
                  <a:gd name="connsiteY14" fmla="*/ 36190 h 54252"/>
                  <a:gd name="connsiteX15" fmla="*/ 22953 w 55466"/>
                  <a:gd name="connsiteY15" fmla="*/ 37841 h 54252"/>
                  <a:gd name="connsiteX16" fmla="*/ 19770 w 55466"/>
                  <a:gd name="connsiteY16" fmla="*/ 37746 h 54252"/>
                  <a:gd name="connsiteX17" fmla="*/ 17145 w 55466"/>
                  <a:gd name="connsiteY17" fmla="*/ 35935 h 54252"/>
                  <a:gd name="connsiteX18" fmla="*/ 15933 w 55466"/>
                  <a:gd name="connsiteY18" fmla="*/ 32991 h 54252"/>
                  <a:gd name="connsiteX19" fmla="*/ 16626 w 55466"/>
                  <a:gd name="connsiteY19" fmla="*/ 29832 h 54252"/>
                  <a:gd name="connsiteX20" fmla="*/ 18968 w 55466"/>
                  <a:gd name="connsiteY20" fmla="*/ 27598 h 54252"/>
                  <a:gd name="connsiteX21" fmla="*/ 22157 w 55466"/>
                  <a:gd name="connsiteY21" fmla="*/ 27048 h 54252"/>
                  <a:gd name="connsiteX22" fmla="*/ 25109 w 55466"/>
                  <a:gd name="connsiteY22" fmla="*/ 28370 h 54252"/>
                  <a:gd name="connsiteX23" fmla="*/ 26983 w 55466"/>
                  <a:gd name="connsiteY23" fmla="*/ 32164 h 54252"/>
                  <a:gd name="connsiteX24" fmla="*/ 25673 w 55466"/>
                  <a:gd name="connsiteY24" fmla="*/ 36190 h 54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466" h="54252">
                    <a:moveTo>
                      <a:pt x="24538" y="11376"/>
                    </a:moveTo>
                    <a:cubicBezTo>
                      <a:pt x="22953" y="11233"/>
                      <a:pt x="21361" y="11233"/>
                      <a:pt x="19776" y="11376"/>
                    </a:cubicBezTo>
                    <a:cubicBezTo>
                      <a:pt x="16959" y="11582"/>
                      <a:pt x="14207" y="12346"/>
                      <a:pt x="11691" y="13622"/>
                    </a:cubicBezTo>
                    <a:cubicBezTo>
                      <a:pt x="9169" y="14899"/>
                      <a:pt x="6930" y="16664"/>
                      <a:pt x="5095" y="18814"/>
                    </a:cubicBezTo>
                    <a:cubicBezTo>
                      <a:pt x="3266" y="20963"/>
                      <a:pt x="1880" y="23456"/>
                      <a:pt x="1014" y="26145"/>
                    </a:cubicBezTo>
                    <a:cubicBezTo>
                      <a:pt x="154" y="28835"/>
                      <a:pt x="-161" y="31670"/>
                      <a:pt x="77" y="34484"/>
                    </a:cubicBezTo>
                    <a:cubicBezTo>
                      <a:pt x="558" y="40155"/>
                      <a:pt x="3234" y="45413"/>
                      <a:pt x="7546" y="49131"/>
                    </a:cubicBezTo>
                    <a:cubicBezTo>
                      <a:pt x="11499" y="52515"/>
                      <a:pt x="16562" y="54337"/>
                      <a:pt x="21766" y="54250"/>
                    </a:cubicBezTo>
                    <a:lnTo>
                      <a:pt x="23473" y="54250"/>
                    </a:lnTo>
                    <a:cubicBezTo>
                      <a:pt x="29087" y="53865"/>
                      <a:pt x="34343" y="51316"/>
                      <a:pt x="38116" y="47140"/>
                    </a:cubicBezTo>
                    <a:cubicBezTo>
                      <a:pt x="40291" y="44598"/>
                      <a:pt x="41831" y="41581"/>
                      <a:pt x="42620" y="38332"/>
                    </a:cubicBezTo>
                    <a:cubicBezTo>
                      <a:pt x="43410" y="35084"/>
                      <a:pt x="43429" y="31696"/>
                      <a:pt x="42665" y="28440"/>
                    </a:cubicBezTo>
                    <a:lnTo>
                      <a:pt x="55467" y="0"/>
                    </a:lnTo>
                    <a:lnTo>
                      <a:pt x="24538" y="11376"/>
                    </a:lnTo>
                    <a:close/>
                    <a:moveTo>
                      <a:pt x="25673" y="36190"/>
                    </a:moveTo>
                    <a:cubicBezTo>
                      <a:pt x="24948" y="36992"/>
                      <a:pt x="23999" y="37566"/>
                      <a:pt x="22953" y="37841"/>
                    </a:cubicBezTo>
                    <a:cubicBezTo>
                      <a:pt x="21907" y="38117"/>
                      <a:pt x="20797" y="38084"/>
                      <a:pt x="19770" y="37746"/>
                    </a:cubicBezTo>
                    <a:cubicBezTo>
                      <a:pt x="18737" y="37408"/>
                      <a:pt x="17826" y="36779"/>
                      <a:pt x="17145" y="35935"/>
                    </a:cubicBezTo>
                    <a:cubicBezTo>
                      <a:pt x="16465" y="35091"/>
                      <a:pt x="16048" y="34069"/>
                      <a:pt x="15933" y="32991"/>
                    </a:cubicBezTo>
                    <a:cubicBezTo>
                      <a:pt x="15849" y="31892"/>
                      <a:pt x="16087" y="30793"/>
                      <a:pt x="16626" y="29832"/>
                    </a:cubicBezTo>
                    <a:cubicBezTo>
                      <a:pt x="17171" y="28871"/>
                      <a:pt x="17986" y="28094"/>
                      <a:pt x="18968" y="27598"/>
                    </a:cubicBezTo>
                    <a:cubicBezTo>
                      <a:pt x="19950" y="27102"/>
                      <a:pt x="21060" y="26910"/>
                      <a:pt x="22157" y="27048"/>
                    </a:cubicBezTo>
                    <a:cubicBezTo>
                      <a:pt x="23248" y="27185"/>
                      <a:pt x="24275" y="27645"/>
                      <a:pt x="25109" y="28370"/>
                    </a:cubicBezTo>
                    <a:cubicBezTo>
                      <a:pt x="26200" y="29341"/>
                      <a:pt x="26873" y="30703"/>
                      <a:pt x="26983" y="32164"/>
                    </a:cubicBezTo>
                    <a:cubicBezTo>
                      <a:pt x="27085" y="33625"/>
                      <a:pt x="26617" y="35070"/>
                      <a:pt x="25673" y="36190"/>
                    </a:cubicBezTo>
                    <a:close/>
                  </a:path>
                </a:pathLst>
              </a:custGeom>
              <a:solidFill>
                <a:srgbClr val="2D5967"/>
              </a:solidFill>
              <a:ln w="6417" cap="flat">
                <a:noFill/>
                <a:prstDash val="solid"/>
                <a:miter/>
              </a:ln>
            </p:spPr>
            <p:txBody>
              <a:bodyPr rtlCol="0" anchor="ctr"/>
              <a:lstStyle/>
              <a:p>
                <a:endParaRPr lang="en-US" sz="810"/>
              </a:p>
            </p:txBody>
          </p:sp>
          <p:sp>
            <p:nvSpPr>
              <p:cNvPr id="19" name="Freeform: Shape 18">
                <a:extLst>
                  <a:ext uri="{FF2B5EF4-FFF2-40B4-BE49-F238E27FC236}">
                    <a16:creationId xmlns:a16="http://schemas.microsoft.com/office/drawing/2014/main" id="{754816B2-45E5-390C-6E90-9741B10CF951}"/>
                  </a:ext>
                </a:extLst>
              </p:cNvPr>
              <p:cNvSpPr/>
              <p:nvPr/>
            </p:nvSpPr>
            <p:spPr>
              <a:xfrm>
                <a:off x="1030692" y="1918643"/>
                <a:ext cx="87519" cy="15926"/>
              </a:xfrm>
              <a:custGeom>
                <a:avLst/>
                <a:gdLst>
                  <a:gd name="connsiteX0" fmla="*/ 71593 w 87519"/>
                  <a:gd name="connsiteY0" fmla="*/ 0 h 15926"/>
                  <a:gd name="connsiteX1" fmla="*/ 15927 w 87519"/>
                  <a:gd name="connsiteY1" fmla="*/ 0 h 15926"/>
                  <a:gd name="connsiteX2" fmla="*/ 0 w 87519"/>
                  <a:gd name="connsiteY2" fmla="*/ 0 h 15926"/>
                  <a:gd name="connsiteX3" fmla="*/ 0 w 87519"/>
                  <a:gd name="connsiteY3" fmla="*/ 7963 h 15926"/>
                  <a:gd name="connsiteX4" fmla="*/ 15927 w 87519"/>
                  <a:gd name="connsiteY4" fmla="*/ 15927 h 15926"/>
                  <a:gd name="connsiteX5" fmla="*/ 71593 w 87519"/>
                  <a:gd name="connsiteY5" fmla="*/ 15927 h 15926"/>
                  <a:gd name="connsiteX6" fmla="*/ 87519 w 87519"/>
                  <a:gd name="connsiteY6" fmla="*/ 7963 h 15926"/>
                  <a:gd name="connsiteX7" fmla="*/ 87519 w 87519"/>
                  <a:gd name="connsiteY7" fmla="*/ 0 h 15926"/>
                  <a:gd name="connsiteX8" fmla="*/ 71593 w 87519"/>
                  <a:gd name="connsiteY8" fmla="*/ 0 h 1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519" h="15926">
                    <a:moveTo>
                      <a:pt x="71593" y="0"/>
                    </a:moveTo>
                    <a:lnTo>
                      <a:pt x="15927" y="0"/>
                    </a:lnTo>
                    <a:lnTo>
                      <a:pt x="0" y="0"/>
                    </a:lnTo>
                    <a:lnTo>
                      <a:pt x="0" y="7963"/>
                    </a:lnTo>
                    <a:lnTo>
                      <a:pt x="15927" y="15927"/>
                    </a:lnTo>
                    <a:lnTo>
                      <a:pt x="71593" y="15927"/>
                    </a:lnTo>
                    <a:lnTo>
                      <a:pt x="87519" y="7963"/>
                    </a:lnTo>
                    <a:lnTo>
                      <a:pt x="87519" y="0"/>
                    </a:lnTo>
                    <a:lnTo>
                      <a:pt x="71593" y="0"/>
                    </a:lnTo>
                    <a:close/>
                  </a:path>
                </a:pathLst>
              </a:custGeom>
              <a:solidFill>
                <a:srgbClr val="2D5967"/>
              </a:solidFill>
              <a:ln w="6417" cap="flat">
                <a:noFill/>
                <a:prstDash val="solid"/>
                <a:miter/>
              </a:ln>
            </p:spPr>
            <p:txBody>
              <a:bodyPr rtlCol="0" anchor="ctr"/>
              <a:lstStyle/>
              <a:p>
                <a:endParaRPr lang="en-US" sz="810"/>
              </a:p>
            </p:txBody>
          </p:sp>
        </p:grpSp>
        <p:grpSp>
          <p:nvGrpSpPr>
            <p:cNvPr id="20" name="Graphic 6">
              <a:extLst>
                <a:ext uri="{FF2B5EF4-FFF2-40B4-BE49-F238E27FC236}">
                  <a16:creationId xmlns:a16="http://schemas.microsoft.com/office/drawing/2014/main" id="{56650EC2-7E51-550F-535B-7E56A5D3AD61}"/>
                </a:ext>
              </a:extLst>
            </p:cNvPr>
            <p:cNvGrpSpPr/>
            <p:nvPr/>
          </p:nvGrpSpPr>
          <p:grpSpPr>
            <a:xfrm>
              <a:off x="683573" y="1900952"/>
              <a:ext cx="795411" cy="422321"/>
              <a:chOff x="683573" y="1900952"/>
              <a:chExt cx="795411" cy="422321"/>
            </a:xfrm>
            <a:solidFill>
              <a:srgbClr val="000000"/>
            </a:solidFill>
          </p:grpSpPr>
          <p:sp>
            <p:nvSpPr>
              <p:cNvPr id="21" name="TextBox 20">
                <a:extLst>
                  <a:ext uri="{FF2B5EF4-FFF2-40B4-BE49-F238E27FC236}">
                    <a16:creationId xmlns:a16="http://schemas.microsoft.com/office/drawing/2014/main" id="{777857FF-0ADD-C6AB-C5E9-38E78343AA2A}"/>
                  </a:ext>
                </a:extLst>
              </p:cNvPr>
              <p:cNvSpPr txBox="1"/>
              <p:nvPr/>
            </p:nvSpPr>
            <p:spPr>
              <a:xfrm>
                <a:off x="719918" y="1900952"/>
                <a:ext cx="71686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Application</a:t>
                </a:r>
              </a:p>
            </p:txBody>
          </p:sp>
          <p:sp>
            <p:nvSpPr>
              <p:cNvPr id="28" name="TextBox 27">
                <a:extLst>
                  <a:ext uri="{FF2B5EF4-FFF2-40B4-BE49-F238E27FC236}">
                    <a16:creationId xmlns:a16="http://schemas.microsoft.com/office/drawing/2014/main" id="{E48DE520-530E-39A2-3011-9029E25AF8D8}"/>
                  </a:ext>
                </a:extLst>
              </p:cNvPr>
              <p:cNvSpPr txBox="1"/>
              <p:nvPr/>
            </p:nvSpPr>
            <p:spPr>
              <a:xfrm>
                <a:off x="683573" y="2003621"/>
                <a:ext cx="79541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Performance</a:t>
                </a:r>
              </a:p>
            </p:txBody>
          </p:sp>
          <p:sp>
            <p:nvSpPr>
              <p:cNvPr id="30" name="TextBox 29">
                <a:extLst>
                  <a:ext uri="{FF2B5EF4-FFF2-40B4-BE49-F238E27FC236}">
                    <a16:creationId xmlns:a16="http://schemas.microsoft.com/office/drawing/2014/main" id="{92D9E467-7572-F1E8-E0F0-3F3C2BC8E98D}"/>
                  </a:ext>
                </a:extLst>
              </p:cNvPr>
              <p:cNvSpPr txBox="1"/>
              <p:nvPr/>
            </p:nvSpPr>
            <p:spPr>
              <a:xfrm>
                <a:off x="724083" y="2106291"/>
                <a:ext cx="71045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Monitoring</a:t>
                </a:r>
              </a:p>
            </p:txBody>
          </p:sp>
        </p:grpSp>
      </p:grpSp>
      <p:grpSp>
        <p:nvGrpSpPr>
          <p:cNvPr id="31" name="Graphic 6">
            <a:extLst>
              <a:ext uri="{FF2B5EF4-FFF2-40B4-BE49-F238E27FC236}">
                <a16:creationId xmlns:a16="http://schemas.microsoft.com/office/drawing/2014/main" id="{146D0EA8-D683-DE0F-9773-3B7303E26A9B}"/>
              </a:ext>
            </a:extLst>
          </p:cNvPr>
          <p:cNvGrpSpPr/>
          <p:nvPr/>
        </p:nvGrpSpPr>
        <p:grpSpPr>
          <a:xfrm>
            <a:off x="1541774" y="1559624"/>
            <a:ext cx="574196" cy="558310"/>
            <a:chOff x="1541774" y="1559624"/>
            <a:chExt cx="574196" cy="558310"/>
          </a:xfrm>
        </p:grpSpPr>
        <p:grpSp>
          <p:nvGrpSpPr>
            <p:cNvPr id="224" name="Graphic 6">
              <a:extLst>
                <a:ext uri="{FF2B5EF4-FFF2-40B4-BE49-F238E27FC236}">
                  <a16:creationId xmlns:a16="http://schemas.microsoft.com/office/drawing/2014/main" id="{FAD6B5A3-0620-13BD-CFD2-FB71BEFA6771}"/>
                </a:ext>
              </a:extLst>
            </p:cNvPr>
            <p:cNvGrpSpPr/>
            <p:nvPr/>
          </p:nvGrpSpPr>
          <p:grpSpPr>
            <a:xfrm>
              <a:off x="1632213" y="1559624"/>
              <a:ext cx="385012" cy="381805"/>
              <a:chOff x="1632213" y="1559624"/>
              <a:chExt cx="385012" cy="381805"/>
            </a:xfrm>
          </p:grpSpPr>
          <p:grpSp>
            <p:nvGrpSpPr>
              <p:cNvPr id="227" name="Graphic 6">
                <a:extLst>
                  <a:ext uri="{FF2B5EF4-FFF2-40B4-BE49-F238E27FC236}">
                    <a16:creationId xmlns:a16="http://schemas.microsoft.com/office/drawing/2014/main" id="{F61BF22D-AD0D-6665-BA40-EB883037E61C}"/>
                  </a:ext>
                </a:extLst>
              </p:cNvPr>
              <p:cNvGrpSpPr/>
              <p:nvPr/>
            </p:nvGrpSpPr>
            <p:grpSpPr>
              <a:xfrm>
                <a:off x="1632213" y="1559624"/>
                <a:ext cx="385012" cy="381805"/>
                <a:chOff x="1632213" y="1559624"/>
                <a:chExt cx="385012" cy="381805"/>
              </a:xfrm>
              <a:solidFill>
                <a:srgbClr val="FFFFFF"/>
              </a:solidFill>
            </p:grpSpPr>
            <p:sp>
              <p:nvSpPr>
                <p:cNvPr id="230" name="Freeform: Shape 229">
                  <a:extLst>
                    <a:ext uri="{FF2B5EF4-FFF2-40B4-BE49-F238E27FC236}">
                      <a16:creationId xmlns:a16="http://schemas.microsoft.com/office/drawing/2014/main" id="{EE8F8287-ABC2-0442-8E73-9100C1D5DC9E}"/>
                    </a:ext>
                  </a:extLst>
                </p:cNvPr>
                <p:cNvSpPr/>
                <p:nvPr/>
              </p:nvSpPr>
              <p:spPr>
                <a:xfrm>
                  <a:off x="1636692" y="1564101"/>
                  <a:ext cx="375175" cy="369281"/>
                </a:xfrm>
                <a:custGeom>
                  <a:avLst/>
                  <a:gdLst>
                    <a:gd name="connsiteX0" fmla="*/ 113514 w 375175"/>
                    <a:gd name="connsiteY0" fmla="*/ 365707 h 369281"/>
                    <a:gd name="connsiteX1" fmla="*/ 101001 w 375175"/>
                    <a:gd name="connsiteY1" fmla="*/ 362133 h 369281"/>
                    <a:gd name="connsiteX2" fmla="*/ 86698 w 375175"/>
                    <a:gd name="connsiteY2" fmla="*/ 347823 h 369281"/>
                    <a:gd name="connsiteX3" fmla="*/ 18769 w 375175"/>
                    <a:gd name="connsiteY3" fmla="*/ 347823 h 369281"/>
                    <a:gd name="connsiteX4" fmla="*/ 0 w 375175"/>
                    <a:gd name="connsiteY4" fmla="*/ 329047 h 369281"/>
                    <a:gd name="connsiteX5" fmla="*/ 0 w 375175"/>
                    <a:gd name="connsiteY5" fmla="*/ 18777 h 369281"/>
                    <a:gd name="connsiteX6" fmla="*/ 18769 w 375175"/>
                    <a:gd name="connsiteY6" fmla="*/ 0 h 369281"/>
                    <a:gd name="connsiteX7" fmla="*/ 328921 w 375175"/>
                    <a:gd name="connsiteY7" fmla="*/ 0 h 369281"/>
                    <a:gd name="connsiteX8" fmla="*/ 347690 w 375175"/>
                    <a:gd name="connsiteY8" fmla="*/ 18777 h 369281"/>
                    <a:gd name="connsiteX9" fmla="*/ 347690 w 375175"/>
                    <a:gd name="connsiteY9" fmla="*/ 102827 h 369281"/>
                    <a:gd name="connsiteX10" fmla="*/ 347690 w 375175"/>
                    <a:gd name="connsiteY10" fmla="*/ 253939 h 369281"/>
                    <a:gd name="connsiteX11" fmla="*/ 347690 w 375175"/>
                    <a:gd name="connsiteY11" fmla="*/ 329047 h 369281"/>
                    <a:gd name="connsiteX12" fmla="*/ 328921 w 375175"/>
                    <a:gd name="connsiteY12" fmla="*/ 347823 h 369281"/>
                    <a:gd name="connsiteX13" fmla="*/ 137648 w 375175"/>
                    <a:gd name="connsiteY13" fmla="*/ 347823 h 369281"/>
                    <a:gd name="connsiteX14" fmla="*/ 116196 w 375175"/>
                    <a:gd name="connsiteY14" fmla="*/ 369281 h 369281"/>
                    <a:gd name="connsiteX15" fmla="*/ 113514 w 375175"/>
                    <a:gd name="connsiteY15" fmla="*/ 365707 h 36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175" h="369281">
                      <a:moveTo>
                        <a:pt x="113514" y="365707"/>
                      </a:moveTo>
                      <a:lnTo>
                        <a:pt x="101001" y="362133"/>
                      </a:lnTo>
                      <a:lnTo>
                        <a:pt x="86698" y="347823"/>
                      </a:lnTo>
                      <a:lnTo>
                        <a:pt x="18769" y="347823"/>
                      </a:lnTo>
                      <a:cubicBezTo>
                        <a:pt x="8939" y="347823"/>
                        <a:pt x="0" y="339776"/>
                        <a:pt x="0" y="329047"/>
                      </a:cubicBezTo>
                      <a:lnTo>
                        <a:pt x="0" y="18777"/>
                      </a:lnTo>
                      <a:cubicBezTo>
                        <a:pt x="0" y="8941"/>
                        <a:pt x="8040" y="0"/>
                        <a:pt x="18769" y="0"/>
                      </a:cubicBezTo>
                      <a:lnTo>
                        <a:pt x="328921" y="0"/>
                      </a:lnTo>
                      <a:cubicBezTo>
                        <a:pt x="339650" y="0"/>
                        <a:pt x="347690" y="8047"/>
                        <a:pt x="347690" y="18777"/>
                      </a:cubicBezTo>
                      <a:lnTo>
                        <a:pt x="347690" y="102827"/>
                      </a:lnTo>
                      <a:cubicBezTo>
                        <a:pt x="384337" y="145746"/>
                        <a:pt x="384337" y="210125"/>
                        <a:pt x="347690" y="253939"/>
                      </a:cubicBezTo>
                      <a:lnTo>
                        <a:pt x="347690" y="329047"/>
                      </a:lnTo>
                      <a:cubicBezTo>
                        <a:pt x="347690" y="339776"/>
                        <a:pt x="339650" y="347823"/>
                        <a:pt x="328921" y="347823"/>
                      </a:cubicBezTo>
                      <a:lnTo>
                        <a:pt x="137648" y="347823"/>
                      </a:lnTo>
                      <a:lnTo>
                        <a:pt x="116196" y="369281"/>
                      </a:lnTo>
                      <a:lnTo>
                        <a:pt x="113514" y="365707"/>
                      </a:lnTo>
                      <a:close/>
                    </a:path>
                  </a:pathLst>
                </a:custGeom>
                <a:solidFill>
                  <a:srgbClr val="FFFFFF"/>
                </a:solidFill>
                <a:ln w="6417" cap="flat">
                  <a:noFill/>
                  <a:prstDash val="solid"/>
                  <a:miter/>
                </a:ln>
              </p:spPr>
              <p:txBody>
                <a:bodyPr rtlCol="0" anchor="ctr"/>
                <a:lstStyle/>
                <a:p>
                  <a:endParaRPr lang="en-US" sz="810"/>
                </a:p>
              </p:txBody>
            </p:sp>
            <p:sp>
              <p:nvSpPr>
                <p:cNvPr id="232" name="Freeform: Shape 231">
                  <a:extLst>
                    <a:ext uri="{FF2B5EF4-FFF2-40B4-BE49-F238E27FC236}">
                      <a16:creationId xmlns:a16="http://schemas.microsoft.com/office/drawing/2014/main" id="{FA3F94B3-0D59-788E-02B0-0D105501848D}"/>
                    </a:ext>
                  </a:extLst>
                </p:cNvPr>
                <p:cNvSpPr/>
                <p:nvPr/>
              </p:nvSpPr>
              <p:spPr>
                <a:xfrm>
                  <a:off x="1632213" y="1559624"/>
                  <a:ext cx="385012" cy="381805"/>
                </a:xfrm>
                <a:custGeom>
                  <a:avLst/>
                  <a:gdLst>
                    <a:gd name="connsiteX0" fmla="*/ 333393 w 385012"/>
                    <a:gd name="connsiteY0" fmla="*/ 8942 h 381805"/>
                    <a:gd name="connsiteX1" fmla="*/ 347697 w 385012"/>
                    <a:gd name="connsiteY1" fmla="*/ 23248 h 381805"/>
                    <a:gd name="connsiteX2" fmla="*/ 347697 w 385012"/>
                    <a:gd name="connsiteY2" fmla="*/ 109086 h 381805"/>
                    <a:gd name="connsiteX3" fmla="*/ 347697 w 385012"/>
                    <a:gd name="connsiteY3" fmla="*/ 256621 h 381805"/>
                    <a:gd name="connsiteX4" fmla="*/ 347697 w 385012"/>
                    <a:gd name="connsiteY4" fmla="*/ 333519 h 381805"/>
                    <a:gd name="connsiteX5" fmla="*/ 333393 w 385012"/>
                    <a:gd name="connsiteY5" fmla="*/ 347822 h 381805"/>
                    <a:gd name="connsiteX6" fmla="*/ 139438 w 385012"/>
                    <a:gd name="connsiteY6" fmla="*/ 347822 h 381805"/>
                    <a:gd name="connsiteX7" fmla="*/ 120662 w 385012"/>
                    <a:gd name="connsiteY7" fmla="*/ 366604 h 381805"/>
                    <a:gd name="connsiteX8" fmla="*/ 108149 w 385012"/>
                    <a:gd name="connsiteY8" fmla="*/ 362131 h 381805"/>
                    <a:gd name="connsiteX9" fmla="*/ 92954 w 385012"/>
                    <a:gd name="connsiteY9" fmla="*/ 346930 h 381805"/>
                    <a:gd name="connsiteX10" fmla="*/ 23242 w 385012"/>
                    <a:gd name="connsiteY10" fmla="*/ 346930 h 381805"/>
                    <a:gd name="connsiteX11" fmla="*/ 8939 w 385012"/>
                    <a:gd name="connsiteY11" fmla="*/ 332627 h 381805"/>
                    <a:gd name="connsiteX12" fmla="*/ 8939 w 385012"/>
                    <a:gd name="connsiteY12" fmla="*/ 23248 h 381805"/>
                    <a:gd name="connsiteX13" fmla="*/ 23242 w 385012"/>
                    <a:gd name="connsiteY13" fmla="*/ 8942 h 381805"/>
                    <a:gd name="connsiteX14" fmla="*/ 333393 w 385012"/>
                    <a:gd name="connsiteY14" fmla="*/ 8942 h 381805"/>
                    <a:gd name="connsiteX15" fmla="*/ 333393 w 385012"/>
                    <a:gd name="connsiteY15" fmla="*/ 0 h 381805"/>
                    <a:gd name="connsiteX16" fmla="*/ 23242 w 385012"/>
                    <a:gd name="connsiteY16" fmla="*/ 0 h 381805"/>
                    <a:gd name="connsiteX17" fmla="*/ 0 w 385012"/>
                    <a:gd name="connsiteY17" fmla="*/ 23248 h 381805"/>
                    <a:gd name="connsiteX18" fmla="*/ 0 w 385012"/>
                    <a:gd name="connsiteY18" fmla="*/ 333519 h 381805"/>
                    <a:gd name="connsiteX19" fmla="*/ 23242 w 385012"/>
                    <a:gd name="connsiteY19" fmla="*/ 356767 h 381805"/>
                    <a:gd name="connsiteX20" fmla="*/ 89380 w 385012"/>
                    <a:gd name="connsiteY20" fmla="*/ 356767 h 381805"/>
                    <a:gd name="connsiteX21" fmla="*/ 101893 w 385012"/>
                    <a:gd name="connsiteY21" fmla="*/ 369286 h 381805"/>
                    <a:gd name="connsiteX22" fmla="*/ 103683 w 385012"/>
                    <a:gd name="connsiteY22" fmla="*/ 371070 h 381805"/>
                    <a:gd name="connsiteX23" fmla="*/ 105467 w 385012"/>
                    <a:gd name="connsiteY23" fmla="*/ 371968 h 381805"/>
                    <a:gd name="connsiteX24" fmla="*/ 115304 w 385012"/>
                    <a:gd name="connsiteY24" fmla="*/ 375543 h 381805"/>
                    <a:gd name="connsiteX25" fmla="*/ 119770 w 385012"/>
                    <a:gd name="connsiteY25" fmla="*/ 381805 h 381805"/>
                    <a:gd name="connsiteX26" fmla="*/ 127817 w 385012"/>
                    <a:gd name="connsiteY26" fmla="*/ 374651 h 381805"/>
                    <a:gd name="connsiteX27" fmla="*/ 144796 w 385012"/>
                    <a:gd name="connsiteY27" fmla="*/ 358557 h 381805"/>
                    <a:gd name="connsiteX28" fmla="*/ 334285 w 385012"/>
                    <a:gd name="connsiteY28" fmla="*/ 358557 h 381805"/>
                    <a:gd name="connsiteX29" fmla="*/ 357527 w 385012"/>
                    <a:gd name="connsiteY29" fmla="*/ 335309 h 381805"/>
                    <a:gd name="connsiteX30" fmla="*/ 357527 w 385012"/>
                    <a:gd name="connsiteY30" fmla="*/ 259304 h 381805"/>
                    <a:gd name="connsiteX31" fmla="*/ 357527 w 385012"/>
                    <a:gd name="connsiteY31" fmla="*/ 105510 h 381805"/>
                    <a:gd name="connsiteX32" fmla="*/ 357527 w 385012"/>
                    <a:gd name="connsiteY32" fmla="*/ 23248 h 381805"/>
                    <a:gd name="connsiteX33" fmla="*/ 333393 w 385012"/>
                    <a:gd name="connsiteY33" fmla="*/ 0 h 38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5012" h="381805">
                      <a:moveTo>
                        <a:pt x="333393" y="8942"/>
                      </a:moveTo>
                      <a:cubicBezTo>
                        <a:pt x="341440" y="8942"/>
                        <a:pt x="347697" y="15201"/>
                        <a:pt x="347697" y="23248"/>
                      </a:cubicBezTo>
                      <a:lnTo>
                        <a:pt x="347697" y="109086"/>
                      </a:lnTo>
                      <a:cubicBezTo>
                        <a:pt x="384343" y="151112"/>
                        <a:pt x="384343" y="214597"/>
                        <a:pt x="347697" y="256621"/>
                      </a:cubicBezTo>
                      <a:lnTo>
                        <a:pt x="347697" y="333519"/>
                      </a:lnTo>
                      <a:cubicBezTo>
                        <a:pt x="347697" y="341565"/>
                        <a:pt x="341440" y="347822"/>
                        <a:pt x="333393" y="347822"/>
                      </a:cubicBezTo>
                      <a:lnTo>
                        <a:pt x="139438" y="347822"/>
                      </a:lnTo>
                      <a:lnTo>
                        <a:pt x="120662" y="366604"/>
                      </a:lnTo>
                      <a:lnTo>
                        <a:pt x="108149" y="362131"/>
                      </a:lnTo>
                      <a:lnTo>
                        <a:pt x="92954" y="346930"/>
                      </a:lnTo>
                      <a:lnTo>
                        <a:pt x="23242" y="346930"/>
                      </a:lnTo>
                      <a:cubicBezTo>
                        <a:pt x="15195" y="346930"/>
                        <a:pt x="8939" y="340673"/>
                        <a:pt x="8939" y="332627"/>
                      </a:cubicBezTo>
                      <a:lnTo>
                        <a:pt x="8939" y="23248"/>
                      </a:lnTo>
                      <a:cubicBezTo>
                        <a:pt x="8939" y="15201"/>
                        <a:pt x="15195" y="8942"/>
                        <a:pt x="23242" y="8942"/>
                      </a:cubicBezTo>
                      <a:lnTo>
                        <a:pt x="333393" y="8942"/>
                      </a:lnTo>
                      <a:close/>
                      <a:moveTo>
                        <a:pt x="333393" y="0"/>
                      </a:moveTo>
                      <a:lnTo>
                        <a:pt x="23242" y="0"/>
                      </a:lnTo>
                      <a:cubicBezTo>
                        <a:pt x="10729" y="0"/>
                        <a:pt x="0" y="10730"/>
                        <a:pt x="0" y="23248"/>
                      </a:cubicBezTo>
                      <a:lnTo>
                        <a:pt x="0" y="333519"/>
                      </a:lnTo>
                      <a:cubicBezTo>
                        <a:pt x="0" y="346038"/>
                        <a:pt x="10729" y="356767"/>
                        <a:pt x="23242" y="356767"/>
                      </a:cubicBezTo>
                      <a:lnTo>
                        <a:pt x="89380" y="356767"/>
                      </a:lnTo>
                      <a:lnTo>
                        <a:pt x="101893" y="369286"/>
                      </a:lnTo>
                      <a:lnTo>
                        <a:pt x="103683" y="371070"/>
                      </a:lnTo>
                      <a:lnTo>
                        <a:pt x="105467" y="371968"/>
                      </a:lnTo>
                      <a:lnTo>
                        <a:pt x="115304" y="375543"/>
                      </a:lnTo>
                      <a:lnTo>
                        <a:pt x="119770" y="381805"/>
                      </a:lnTo>
                      <a:lnTo>
                        <a:pt x="127817" y="374651"/>
                      </a:lnTo>
                      <a:lnTo>
                        <a:pt x="144796" y="358557"/>
                      </a:lnTo>
                      <a:lnTo>
                        <a:pt x="334285" y="358557"/>
                      </a:lnTo>
                      <a:cubicBezTo>
                        <a:pt x="346798" y="358557"/>
                        <a:pt x="357527" y="347822"/>
                        <a:pt x="357527" y="335309"/>
                      </a:cubicBezTo>
                      <a:lnTo>
                        <a:pt x="357527" y="259304"/>
                      </a:lnTo>
                      <a:cubicBezTo>
                        <a:pt x="394174" y="214597"/>
                        <a:pt x="394174" y="149323"/>
                        <a:pt x="357527" y="105510"/>
                      </a:cubicBezTo>
                      <a:lnTo>
                        <a:pt x="357527" y="23248"/>
                      </a:lnTo>
                      <a:cubicBezTo>
                        <a:pt x="356629" y="10730"/>
                        <a:pt x="345906" y="0"/>
                        <a:pt x="333393" y="0"/>
                      </a:cubicBezTo>
                      <a:close/>
                    </a:path>
                  </a:pathLst>
                </a:custGeom>
                <a:solidFill>
                  <a:srgbClr val="FFFFFF"/>
                </a:solidFill>
                <a:ln w="6417" cap="flat">
                  <a:noFill/>
                  <a:prstDash val="solid"/>
                  <a:miter/>
                </a:ln>
              </p:spPr>
              <p:txBody>
                <a:bodyPr rtlCol="0" anchor="ctr"/>
                <a:lstStyle/>
                <a:p>
                  <a:endParaRPr lang="en-US" sz="810"/>
                </a:p>
              </p:txBody>
            </p:sp>
          </p:grpSp>
          <p:grpSp>
            <p:nvGrpSpPr>
              <p:cNvPr id="233" name="Graphic 6">
                <a:extLst>
                  <a:ext uri="{FF2B5EF4-FFF2-40B4-BE49-F238E27FC236}">
                    <a16:creationId xmlns:a16="http://schemas.microsoft.com/office/drawing/2014/main" id="{8FAF7726-C0AC-E42D-5019-753B8DF7040C}"/>
                  </a:ext>
                </a:extLst>
              </p:cNvPr>
              <p:cNvGrpSpPr/>
              <p:nvPr/>
            </p:nvGrpSpPr>
            <p:grpSpPr>
              <a:xfrm>
                <a:off x="1641145" y="1569371"/>
                <a:ext cx="366246" cy="356849"/>
                <a:chOff x="1641145" y="1569371"/>
                <a:chExt cx="366246" cy="356849"/>
              </a:xfrm>
              <a:solidFill>
                <a:srgbClr val="2D5967"/>
              </a:solidFill>
            </p:grpSpPr>
            <p:sp>
              <p:nvSpPr>
                <p:cNvPr id="234" name="Freeform: Shape 233">
                  <a:extLst>
                    <a:ext uri="{FF2B5EF4-FFF2-40B4-BE49-F238E27FC236}">
                      <a16:creationId xmlns:a16="http://schemas.microsoft.com/office/drawing/2014/main" id="{DC82A5F5-5144-8E84-52D7-A593F6102D2E}"/>
                    </a:ext>
                  </a:extLst>
                </p:cNvPr>
                <p:cNvSpPr/>
                <p:nvPr/>
              </p:nvSpPr>
              <p:spPr>
                <a:xfrm>
                  <a:off x="1785935" y="1829667"/>
                  <a:ext cx="193955" cy="77791"/>
                </a:xfrm>
                <a:custGeom>
                  <a:avLst/>
                  <a:gdLst>
                    <a:gd name="connsiteX0" fmla="*/ 181443 w 193955"/>
                    <a:gd name="connsiteY0" fmla="*/ 63482 h 77791"/>
                    <a:gd name="connsiteX1" fmla="*/ 179652 w 193955"/>
                    <a:gd name="connsiteY1" fmla="*/ 65272 h 77791"/>
                    <a:gd name="connsiteX2" fmla="*/ 12513 w 193955"/>
                    <a:gd name="connsiteY2" fmla="*/ 65272 h 77791"/>
                    <a:gd name="connsiteX3" fmla="*/ 9831 w 193955"/>
                    <a:gd name="connsiteY3" fmla="*/ 67954 h 77791"/>
                    <a:gd name="connsiteX4" fmla="*/ 0 w 193955"/>
                    <a:gd name="connsiteY4" fmla="*/ 77791 h 77791"/>
                    <a:gd name="connsiteX5" fmla="*/ 179652 w 193955"/>
                    <a:gd name="connsiteY5" fmla="*/ 77791 h 77791"/>
                    <a:gd name="connsiteX6" fmla="*/ 193956 w 193955"/>
                    <a:gd name="connsiteY6" fmla="*/ 63482 h 77791"/>
                    <a:gd name="connsiteX7" fmla="*/ 193956 w 193955"/>
                    <a:gd name="connsiteY7" fmla="*/ 0 h 77791"/>
                    <a:gd name="connsiteX8" fmla="*/ 181443 w 193955"/>
                    <a:gd name="connsiteY8" fmla="*/ 10730 h 77791"/>
                    <a:gd name="connsiteX9" fmla="*/ 181443 w 193955"/>
                    <a:gd name="connsiteY9" fmla="*/ 63482 h 7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955" h="77791">
                      <a:moveTo>
                        <a:pt x="181443" y="63482"/>
                      </a:moveTo>
                      <a:cubicBezTo>
                        <a:pt x="181443" y="64380"/>
                        <a:pt x="180551" y="65272"/>
                        <a:pt x="179652" y="65272"/>
                      </a:cubicBezTo>
                      <a:lnTo>
                        <a:pt x="12513" y="65272"/>
                      </a:lnTo>
                      <a:cubicBezTo>
                        <a:pt x="11621" y="66170"/>
                        <a:pt x="10723" y="67062"/>
                        <a:pt x="9831" y="67954"/>
                      </a:cubicBezTo>
                      <a:lnTo>
                        <a:pt x="0" y="77791"/>
                      </a:lnTo>
                      <a:lnTo>
                        <a:pt x="179652" y="77791"/>
                      </a:lnTo>
                      <a:cubicBezTo>
                        <a:pt x="187699" y="77791"/>
                        <a:pt x="193956" y="71535"/>
                        <a:pt x="193956" y="63482"/>
                      </a:cubicBezTo>
                      <a:lnTo>
                        <a:pt x="193956" y="0"/>
                      </a:lnTo>
                      <a:cubicBezTo>
                        <a:pt x="190381" y="3577"/>
                        <a:pt x="185915" y="7153"/>
                        <a:pt x="181443" y="10730"/>
                      </a:cubicBezTo>
                      <a:lnTo>
                        <a:pt x="181443" y="63482"/>
                      </a:lnTo>
                      <a:close/>
                    </a:path>
                  </a:pathLst>
                </a:custGeom>
                <a:solidFill>
                  <a:srgbClr val="2D5967"/>
                </a:solidFill>
                <a:ln w="6417" cap="flat">
                  <a:noFill/>
                  <a:prstDash val="solid"/>
                  <a:miter/>
                </a:ln>
              </p:spPr>
              <p:txBody>
                <a:bodyPr rtlCol="0" anchor="ctr"/>
                <a:lstStyle/>
                <a:p>
                  <a:endParaRPr lang="en-US" sz="810"/>
                </a:p>
              </p:txBody>
            </p:sp>
            <p:sp>
              <p:nvSpPr>
                <p:cNvPr id="236" name="Freeform: Shape 235">
                  <a:extLst>
                    <a:ext uri="{FF2B5EF4-FFF2-40B4-BE49-F238E27FC236}">
                      <a16:creationId xmlns:a16="http://schemas.microsoft.com/office/drawing/2014/main" id="{8922223F-B2ED-F846-1DAC-F132671EDB2B}"/>
                    </a:ext>
                  </a:extLst>
                </p:cNvPr>
                <p:cNvSpPr/>
                <p:nvPr/>
              </p:nvSpPr>
              <p:spPr>
                <a:xfrm>
                  <a:off x="1641145" y="1569371"/>
                  <a:ext cx="338757" cy="338073"/>
                </a:xfrm>
                <a:custGeom>
                  <a:avLst/>
                  <a:gdLst>
                    <a:gd name="connsiteX0" fmla="*/ 66145 w 338757"/>
                    <a:gd name="connsiteY0" fmla="*/ 332709 h 338073"/>
                    <a:gd name="connsiteX1" fmla="*/ 65253 w 338757"/>
                    <a:gd name="connsiteY1" fmla="*/ 330919 h 338073"/>
                    <a:gd name="connsiteX2" fmla="*/ 63463 w 338757"/>
                    <a:gd name="connsiteY2" fmla="*/ 325555 h 338073"/>
                    <a:gd name="connsiteX3" fmla="*/ 14303 w 338757"/>
                    <a:gd name="connsiteY3" fmla="*/ 325555 h 338073"/>
                    <a:gd name="connsiteX4" fmla="*/ 12513 w 338757"/>
                    <a:gd name="connsiteY4" fmla="*/ 323764 h 338073"/>
                    <a:gd name="connsiteX5" fmla="*/ 12513 w 338757"/>
                    <a:gd name="connsiteY5" fmla="*/ 13497 h 338073"/>
                    <a:gd name="connsiteX6" fmla="*/ 14303 w 338757"/>
                    <a:gd name="connsiteY6" fmla="*/ 11709 h 338073"/>
                    <a:gd name="connsiteX7" fmla="*/ 324455 w 338757"/>
                    <a:gd name="connsiteY7" fmla="*/ 11709 h 338073"/>
                    <a:gd name="connsiteX8" fmla="*/ 326245 w 338757"/>
                    <a:gd name="connsiteY8" fmla="*/ 13497 h 338073"/>
                    <a:gd name="connsiteX9" fmla="*/ 326245 w 338757"/>
                    <a:gd name="connsiteY9" fmla="*/ 75194 h 338073"/>
                    <a:gd name="connsiteX10" fmla="*/ 338758 w 338757"/>
                    <a:gd name="connsiteY10" fmla="*/ 85923 h 338073"/>
                    <a:gd name="connsiteX11" fmla="*/ 338758 w 338757"/>
                    <a:gd name="connsiteY11" fmla="*/ 14392 h 338073"/>
                    <a:gd name="connsiteX12" fmla="*/ 324455 w 338757"/>
                    <a:gd name="connsiteY12" fmla="*/ 85 h 338073"/>
                    <a:gd name="connsiteX13" fmla="*/ 14303 w 338757"/>
                    <a:gd name="connsiteY13" fmla="*/ 85 h 338073"/>
                    <a:gd name="connsiteX14" fmla="*/ 0 w 338757"/>
                    <a:gd name="connsiteY14" fmla="*/ 13497 h 338073"/>
                    <a:gd name="connsiteX15" fmla="*/ 0 w 338757"/>
                    <a:gd name="connsiteY15" fmla="*/ 323764 h 338073"/>
                    <a:gd name="connsiteX16" fmla="*/ 14303 w 338757"/>
                    <a:gd name="connsiteY16" fmla="*/ 338074 h 338073"/>
                    <a:gd name="connsiteX17" fmla="*/ 71509 w 338757"/>
                    <a:gd name="connsiteY17" fmla="*/ 338074 h 338073"/>
                    <a:gd name="connsiteX18" fmla="*/ 67935 w 338757"/>
                    <a:gd name="connsiteY18" fmla="*/ 334500 h 338073"/>
                    <a:gd name="connsiteX19" fmla="*/ 66145 w 338757"/>
                    <a:gd name="connsiteY19" fmla="*/ 332709 h 33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8757" h="338073">
                      <a:moveTo>
                        <a:pt x="66145" y="332709"/>
                      </a:moveTo>
                      <a:lnTo>
                        <a:pt x="65253" y="330919"/>
                      </a:lnTo>
                      <a:lnTo>
                        <a:pt x="63463" y="325555"/>
                      </a:lnTo>
                      <a:lnTo>
                        <a:pt x="14303" y="325555"/>
                      </a:lnTo>
                      <a:cubicBezTo>
                        <a:pt x="13411" y="325555"/>
                        <a:pt x="12513" y="324663"/>
                        <a:pt x="12513" y="323764"/>
                      </a:cubicBezTo>
                      <a:lnTo>
                        <a:pt x="12513" y="13497"/>
                      </a:lnTo>
                      <a:cubicBezTo>
                        <a:pt x="12513" y="12603"/>
                        <a:pt x="13411" y="11709"/>
                        <a:pt x="14303" y="11709"/>
                      </a:cubicBezTo>
                      <a:lnTo>
                        <a:pt x="324455" y="11709"/>
                      </a:lnTo>
                      <a:cubicBezTo>
                        <a:pt x="325353" y="11709"/>
                        <a:pt x="326245" y="12603"/>
                        <a:pt x="326245" y="13497"/>
                      </a:cubicBezTo>
                      <a:lnTo>
                        <a:pt x="326245" y="75194"/>
                      </a:lnTo>
                      <a:cubicBezTo>
                        <a:pt x="330711" y="78770"/>
                        <a:pt x="335184" y="82347"/>
                        <a:pt x="338758" y="85923"/>
                      </a:cubicBezTo>
                      <a:lnTo>
                        <a:pt x="338758" y="14392"/>
                      </a:lnTo>
                      <a:cubicBezTo>
                        <a:pt x="338758" y="6344"/>
                        <a:pt x="332502" y="85"/>
                        <a:pt x="324455" y="85"/>
                      </a:cubicBezTo>
                      <a:lnTo>
                        <a:pt x="14303" y="85"/>
                      </a:lnTo>
                      <a:cubicBezTo>
                        <a:pt x="6256" y="-809"/>
                        <a:pt x="0" y="5450"/>
                        <a:pt x="0" y="13497"/>
                      </a:cubicBezTo>
                      <a:lnTo>
                        <a:pt x="0" y="323764"/>
                      </a:lnTo>
                      <a:cubicBezTo>
                        <a:pt x="0" y="331817"/>
                        <a:pt x="6256" y="338074"/>
                        <a:pt x="14303" y="338074"/>
                      </a:cubicBezTo>
                      <a:lnTo>
                        <a:pt x="71509" y="338074"/>
                      </a:lnTo>
                      <a:lnTo>
                        <a:pt x="67935" y="334500"/>
                      </a:lnTo>
                      <a:lnTo>
                        <a:pt x="66145" y="332709"/>
                      </a:lnTo>
                      <a:close/>
                    </a:path>
                  </a:pathLst>
                </a:custGeom>
                <a:solidFill>
                  <a:srgbClr val="2D5967"/>
                </a:solidFill>
                <a:ln w="6417" cap="flat">
                  <a:noFill/>
                  <a:prstDash val="solid"/>
                  <a:miter/>
                </a:ln>
              </p:spPr>
              <p:txBody>
                <a:bodyPr rtlCol="0" anchor="ctr"/>
                <a:lstStyle/>
                <a:p>
                  <a:endParaRPr lang="en-US" sz="810"/>
                </a:p>
              </p:txBody>
            </p:sp>
            <p:sp>
              <p:nvSpPr>
                <p:cNvPr id="238" name="Freeform: Shape 237">
                  <a:extLst>
                    <a:ext uri="{FF2B5EF4-FFF2-40B4-BE49-F238E27FC236}">
                      <a16:creationId xmlns:a16="http://schemas.microsoft.com/office/drawing/2014/main" id="{97045BD4-63D4-D208-1575-C9987603ACA4}"/>
                    </a:ext>
                  </a:extLst>
                </p:cNvPr>
                <p:cNvSpPr/>
                <p:nvPr/>
              </p:nvSpPr>
              <p:spPr>
                <a:xfrm>
                  <a:off x="1668853" y="1600760"/>
                  <a:ext cx="17877" cy="39342"/>
                </a:xfrm>
                <a:custGeom>
                  <a:avLst/>
                  <a:gdLst>
                    <a:gd name="connsiteX0" fmla="*/ 8939 w 17877"/>
                    <a:gd name="connsiteY0" fmla="*/ 39342 h 39342"/>
                    <a:gd name="connsiteX1" fmla="*/ 17877 w 17877"/>
                    <a:gd name="connsiteY1" fmla="*/ 39342 h 39342"/>
                    <a:gd name="connsiteX2" fmla="*/ 17877 w 17877"/>
                    <a:gd name="connsiteY2" fmla="*/ 0 h 39342"/>
                    <a:gd name="connsiteX3" fmla="*/ 11621 w 17877"/>
                    <a:gd name="connsiteY3" fmla="*/ 0 h 39342"/>
                    <a:gd name="connsiteX4" fmla="*/ 0 w 17877"/>
                    <a:gd name="connsiteY4" fmla="*/ 8047 h 39342"/>
                    <a:gd name="connsiteX5" fmla="*/ 0 w 17877"/>
                    <a:gd name="connsiteY5" fmla="*/ 13412 h 39342"/>
                    <a:gd name="connsiteX6" fmla="*/ 8939 w 17877"/>
                    <a:gd name="connsiteY6" fmla="*/ 9836 h 39342"/>
                    <a:gd name="connsiteX7" fmla="*/ 8939 w 17877"/>
                    <a:gd name="connsiteY7" fmla="*/ 39342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7" h="39342">
                      <a:moveTo>
                        <a:pt x="8939" y="39342"/>
                      </a:moveTo>
                      <a:lnTo>
                        <a:pt x="17877" y="39342"/>
                      </a:lnTo>
                      <a:lnTo>
                        <a:pt x="17877" y="0"/>
                      </a:lnTo>
                      <a:lnTo>
                        <a:pt x="11621" y="0"/>
                      </a:lnTo>
                      <a:lnTo>
                        <a:pt x="0" y="8047"/>
                      </a:lnTo>
                      <a:lnTo>
                        <a:pt x="0" y="13412"/>
                      </a:lnTo>
                      <a:lnTo>
                        <a:pt x="8939" y="9836"/>
                      </a:lnTo>
                      <a:lnTo>
                        <a:pt x="8939" y="39342"/>
                      </a:lnTo>
                      <a:close/>
                    </a:path>
                  </a:pathLst>
                </a:custGeom>
                <a:solidFill>
                  <a:srgbClr val="2D5967"/>
                </a:solidFill>
                <a:ln w="6417" cap="flat">
                  <a:noFill/>
                  <a:prstDash val="solid"/>
                  <a:miter/>
                </a:ln>
              </p:spPr>
              <p:txBody>
                <a:bodyPr rtlCol="0" anchor="ctr"/>
                <a:lstStyle/>
                <a:p>
                  <a:endParaRPr lang="en-US" sz="810"/>
                </a:p>
              </p:txBody>
            </p:sp>
            <p:sp>
              <p:nvSpPr>
                <p:cNvPr id="240" name="Freeform: Shape 239">
                  <a:extLst>
                    <a:ext uri="{FF2B5EF4-FFF2-40B4-BE49-F238E27FC236}">
                      <a16:creationId xmlns:a16="http://schemas.microsoft.com/office/drawing/2014/main" id="{8C4D3976-772A-6B96-2B60-31C5A17CE2FA}"/>
                    </a:ext>
                  </a:extLst>
                </p:cNvPr>
                <p:cNvSpPr/>
                <p:nvPr/>
              </p:nvSpPr>
              <p:spPr>
                <a:xfrm>
                  <a:off x="1701919" y="1632051"/>
                  <a:ext cx="8938" cy="8044"/>
                </a:xfrm>
                <a:custGeom>
                  <a:avLst/>
                  <a:gdLst>
                    <a:gd name="connsiteX0" fmla="*/ 8939 w 8938"/>
                    <a:gd name="connsiteY0" fmla="*/ 0 h 8044"/>
                    <a:gd name="connsiteX1" fmla="*/ 0 w 8938"/>
                    <a:gd name="connsiteY1" fmla="*/ 0 h 8044"/>
                    <a:gd name="connsiteX2" fmla="*/ 0 w 8938"/>
                    <a:gd name="connsiteY2" fmla="*/ 8045 h 8044"/>
                    <a:gd name="connsiteX3" fmla="*/ 8939 w 8938"/>
                    <a:gd name="connsiteY3" fmla="*/ 8045 h 8044"/>
                    <a:gd name="connsiteX4" fmla="*/ 8939 w 8938"/>
                    <a:gd name="connsiteY4" fmla="*/ 0 h 8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8" h="8044">
                      <a:moveTo>
                        <a:pt x="8939" y="0"/>
                      </a:moveTo>
                      <a:lnTo>
                        <a:pt x="0" y="0"/>
                      </a:lnTo>
                      <a:lnTo>
                        <a:pt x="0" y="8045"/>
                      </a:lnTo>
                      <a:lnTo>
                        <a:pt x="8939" y="8045"/>
                      </a:lnTo>
                      <a:lnTo>
                        <a:pt x="8939" y="0"/>
                      </a:lnTo>
                      <a:close/>
                    </a:path>
                  </a:pathLst>
                </a:custGeom>
                <a:solidFill>
                  <a:srgbClr val="2D5967"/>
                </a:solidFill>
                <a:ln w="6417" cap="flat">
                  <a:noFill/>
                  <a:prstDash val="solid"/>
                  <a:miter/>
                </a:ln>
              </p:spPr>
              <p:txBody>
                <a:bodyPr rtlCol="0" anchor="ctr"/>
                <a:lstStyle/>
                <a:p>
                  <a:endParaRPr lang="en-US" sz="810"/>
                </a:p>
              </p:txBody>
            </p:sp>
            <p:sp>
              <p:nvSpPr>
                <p:cNvPr id="242" name="Freeform: Shape 241">
                  <a:extLst>
                    <a:ext uri="{FF2B5EF4-FFF2-40B4-BE49-F238E27FC236}">
                      <a16:creationId xmlns:a16="http://schemas.microsoft.com/office/drawing/2014/main" id="{F0BE0BBB-2764-327C-F58E-A12360EDAA8B}"/>
                    </a:ext>
                  </a:extLst>
                </p:cNvPr>
                <p:cNvSpPr/>
                <p:nvPr/>
              </p:nvSpPr>
              <p:spPr>
                <a:xfrm>
                  <a:off x="1701919" y="1610592"/>
                  <a:ext cx="8938" cy="8044"/>
                </a:xfrm>
                <a:custGeom>
                  <a:avLst/>
                  <a:gdLst>
                    <a:gd name="connsiteX0" fmla="*/ 8939 w 8938"/>
                    <a:gd name="connsiteY0" fmla="*/ 0 h 8044"/>
                    <a:gd name="connsiteX1" fmla="*/ 0 w 8938"/>
                    <a:gd name="connsiteY1" fmla="*/ 0 h 8044"/>
                    <a:gd name="connsiteX2" fmla="*/ 0 w 8938"/>
                    <a:gd name="connsiteY2" fmla="*/ 8044 h 8044"/>
                    <a:gd name="connsiteX3" fmla="*/ 8939 w 8938"/>
                    <a:gd name="connsiteY3" fmla="*/ 8044 h 8044"/>
                    <a:gd name="connsiteX4" fmla="*/ 8939 w 8938"/>
                    <a:gd name="connsiteY4" fmla="*/ 0 h 8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8" h="8044">
                      <a:moveTo>
                        <a:pt x="8939" y="0"/>
                      </a:moveTo>
                      <a:lnTo>
                        <a:pt x="0" y="0"/>
                      </a:lnTo>
                      <a:lnTo>
                        <a:pt x="0" y="8044"/>
                      </a:lnTo>
                      <a:lnTo>
                        <a:pt x="8939" y="8044"/>
                      </a:lnTo>
                      <a:lnTo>
                        <a:pt x="8939" y="0"/>
                      </a:lnTo>
                      <a:close/>
                    </a:path>
                  </a:pathLst>
                </a:custGeom>
                <a:solidFill>
                  <a:srgbClr val="2D5967"/>
                </a:solidFill>
                <a:ln w="6417" cap="flat">
                  <a:noFill/>
                  <a:prstDash val="solid"/>
                  <a:miter/>
                </a:ln>
              </p:spPr>
              <p:txBody>
                <a:bodyPr rtlCol="0" anchor="ctr"/>
                <a:lstStyle/>
                <a:p>
                  <a:endParaRPr lang="en-US" sz="810"/>
                </a:p>
              </p:txBody>
            </p:sp>
            <p:sp>
              <p:nvSpPr>
                <p:cNvPr id="244" name="Freeform: Shape 243">
                  <a:extLst>
                    <a:ext uri="{FF2B5EF4-FFF2-40B4-BE49-F238E27FC236}">
                      <a16:creationId xmlns:a16="http://schemas.microsoft.com/office/drawing/2014/main" id="{544B30B5-794F-AB67-35BB-B929742D7226}"/>
                    </a:ext>
                  </a:extLst>
                </p:cNvPr>
                <p:cNvSpPr/>
                <p:nvPr/>
              </p:nvSpPr>
              <p:spPr>
                <a:xfrm>
                  <a:off x="1726047" y="1599860"/>
                  <a:ext cx="36646" cy="40236"/>
                </a:xfrm>
                <a:custGeom>
                  <a:avLst/>
                  <a:gdLst>
                    <a:gd name="connsiteX0" fmla="*/ 8939 w 36646"/>
                    <a:gd name="connsiteY0" fmla="*/ 40237 h 40236"/>
                    <a:gd name="connsiteX1" fmla="*/ 17877 w 36646"/>
                    <a:gd name="connsiteY1" fmla="*/ 25037 h 40236"/>
                    <a:gd name="connsiteX2" fmla="*/ 26816 w 36646"/>
                    <a:gd name="connsiteY2" fmla="*/ 40237 h 40236"/>
                    <a:gd name="connsiteX3" fmla="*/ 36647 w 36646"/>
                    <a:gd name="connsiteY3" fmla="*/ 40237 h 40236"/>
                    <a:gd name="connsiteX4" fmla="*/ 24134 w 36646"/>
                    <a:gd name="connsiteY4" fmla="*/ 19671 h 40236"/>
                    <a:gd name="connsiteX5" fmla="*/ 35755 w 36646"/>
                    <a:gd name="connsiteY5" fmla="*/ 0 h 40236"/>
                    <a:gd name="connsiteX6" fmla="*/ 25924 w 36646"/>
                    <a:gd name="connsiteY6" fmla="*/ 0 h 40236"/>
                    <a:gd name="connsiteX7" fmla="*/ 17877 w 36646"/>
                    <a:gd name="connsiteY7" fmla="*/ 14307 h 40236"/>
                    <a:gd name="connsiteX8" fmla="*/ 9831 w 36646"/>
                    <a:gd name="connsiteY8" fmla="*/ 0 h 40236"/>
                    <a:gd name="connsiteX9" fmla="*/ 0 w 36646"/>
                    <a:gd name="connsiteY9" fmla="*/ 0 h 40236"/>
                    <a:gd name="connsiteX10" fmla="*/ 11621 w 36646"/>
                    <a:gd name="connsiteY10" fmla="*/ 19671 h 40236"/>
                    <a:gd name="connsiteX11" fmla="*/ 0 w 36646"/>
                    <a:gd name="connsiteY11" fmla="*/ 40237 h 40236"/>
                    <a:gd name="connsiteX12" fmla="*/ 8939 w 36646"/>
                    <a:gd name="connsiteY12" fmla="*/ 40237 h 4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646" h="40236">
                      <a:moveTo>
                        <a:pt x="8939" y="40237"/>
                      </a:moveTo>
                      <a:lnTo>
                        <a:pt x="17877" y="25037"/>
                      </a:lnTo>
                      <a:lnTo>
                        <a:pt x="26816" y="40237"/>
                      </a:lnTo>
                      <a:lnTo>
                        <a:pt x="36647" y="40237"/>
                      </a:lnTo>
                      <a:lnTo>
                        <a:pt x="24134" y="19671"/>
                      </a:lnTo>
                      <a:lnTo>
                        <a:pt x="35755" y="0"/>
                      </a:lnTo>
                      <a:lnTo>
                        <a:pt x="25924" y="0"/>
                      </a:lnTo>
                      <a:lnTo>
                        <a:pt x="17877" y="14307"/>
                      </a:lnTo>
                      <a:lnTo>
                        <a:pt x="9831" y="0"/>
                      </a:lnTo>
                      <a:lnTo>
                        <a:pt x="0" y="0"/>
                      </a:lnTo>
                      <a:lnTo>
                        <a:pt x="11621" y="19671"/>
                      </a:lnTo>
                      <a:lnTo>
                        <a:pt x="0" y="40237"/>
                      </a:lnTo>
                      <a:lnTo>
                        <a:pt x="8939" y="40237"/>
                      </a:lnTo>
                      <a:close/>
                    </a:path>
                  </a:pathLst>
                </a:custGeom>
                <a:solidFill>
                  <a:srgbClr val="2D5967"/>
                </a:solidFill>
                <a:ln w="6417" cap="flat">
                  <a:noFill/>
                  <a:prstDash val="solid"/>
                  <a:miter/>
                </a:ln>
              </p:spPr>
              <p:txBody>
                <a:bodyPr rtlCol="0" anchor="ctr"/>
                <a:lstStyle/>
                <a:p>
                  <a:endParaRPr lang="en-US" sz="810"/>
                </a:p>
              </p:txBody>
            </p:sp>
            <p:sp>
              <p:nvSpPr>
                <p:cNvPr id="250" name="Freeform: Shape 249">
                  <a:extLst>
                    <a:ext uri="{FF2B5EF4-FFF2-40B4-BE49-F238E27FC236}">
                      <a16:creationId xmlns:a16="http://schemas.microsoft.com/office/drawing/2014/main" id="{DBEBAF91-058D-EB8F-935E-3F5D7597BCB9}"/>
                    </a:ext>
                  </a:extLst>
                </p:cNvPr>
                <p:cNvSpPr/>
                <p:nvPr/>
              </p:nvSpPr>
              <p:spPr>
                <a:xfrm>
                  <a:off x="1772530" y="1598952"/>
                  <a:ext cx="35754" cy="41131"/>
                </a:xfrm>
                <a:custGeom>
                  <a:avLst/>
                  <a:gdLst>
                    <a:gd name="connsiteX0" fmla="*/ 18769 w 35754"/>
                    <a:gd name="connsiteY0" fmla="*/ 0 h 41131"/>
                    <a:gd name="connsiteX1" fmla="*/ 5364 w 35754"/>
                    <a:gd name="connsiteY1" fmla="*/ 5365 h 41131"/>
                    <a:gd name="connsiteX2" fmla="*/ 0 w 35754"/>
                    <a:gd name="connsiteY2" fmla="*/ 20566 h 41131"/>
                    <a:gd name="connsiteX3" fmla="*/ 4466 w 35754"/>
                    <a:gd name="connsiteY3" fmla="*/ 35766 h 41131"/>
                    <a:gd name="connsiteX4" fmla="*/ 17877 w 35754"/>
                    <a:gd name="connsiteY4" fmla="*/ 41131 h 41131"/>
                    <a:gd name="connsiteX5" fmla="*/ 31282 w 35754"/>
                    <a:gd name="connsiteY5" fmla="*/ 35766 h 41131"/>
                    <a:gd name="connsiteX6" fmla="*/ 35755 w 35754"/>
                    <a:gd name="connsiteY6" fmla="*/ 20566 h 41131"/>
                    <a:gd name="connsiteX7" fmla="*/ 31282 w 35754"/>
                    <a:gd name="connsiteY7" fmla="*/ 5365 h 41131"/>
                    <a:gd name="connsiteX8" fmla="*/ 18769 w 35754"/>
                    <a:gd name="connsiteY8" fmla="*/ 0 h 41131"/>
                    <a:gd name="connsiteX9" fmla="*/ 26816 w 35754"/>
                    <a:gd name="connsiteY9" fmla="*/ 31296 h 41131"/>
                    <a:gd name="connsiteX10" fmla="*/ 19661 w 35754"/>
                    <a:gd name="connsiteY10" fmla="*/ 34872 h 41131"/>
                    <a:gd name="connsiteX11" fmla="*/ 11621 w 35754"/>
                    <a:gd name="connsiteY11" fmla="*/ 31296 h 41131"/>
                    <a:gd name="connsiteX12" fmla="*/ 8939 w 35754"/>
                    <a:gd name="connsiteY12" fmla="*/ 21460 h 41131"/>
                    <a:gd name="connsiteX13" fmla="*/ 11621 w 35754"/>
                    <a:gd name="connsiteY13" fmla="*/ 11624 h 41131"/>
                    <a:gd name="connsiteX14" fmla="*/ 18769 w 35754"/>
                    <a:gd name="connsiteY14" fmla="*/ 8047 h 41131"/>
                    <a:gd name="connsiteX15" fmla="*/ 25918 w 35754"/>
                    <a:gd name="connsiteY15" fmla="*/ 11624 h 41131"/>
                    <a:gd name="connsiteX16" fmla="*/ 28600 w 35754"/>
                    <a:gd name="connsiteY16" fmla="*/ 21460 h 41131"/>
                    <a:gd name="connsiteX17" fmla="*/ 26816 w 35754"/>
                    <a:gd name="connsiteY17" fmla="*/ 31296 h 4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754" h="41131">
                      <a:moveTo>
                        <a:pt x="18769" y="0"/>
                      </a:moveTo>
                      <a:cubicBezTo>
                        <a:pt x="12513" y="0"/>
                        <a:pt x="8047" y="1788"/>
                        <a:pt x="5364" y="5365"/>
                      </a:cubicBezTo>
                      <a:cubicBezTo>
                        <a:pt x="1790" y="8942"/>
                        <a:pt x="0" y="14306"/>
                        <a:pt x="0" y="20566"/>
                      </a:cubicBezTo>
                      <a:cubicBezTo>
                        <a:pt x="0" y="26825"/>
                        <a:pt x="1790" y="32189"/>
                        <a:pt x="4466" y="35766"/>
                      </a:cubicBezTo>
                      <a:cubicBezTo>
                        <a:pt x="8047" y="39343"/>
                        <a:pt x="12513" y="41131"/>
                        <a:pt x="17877" y="41131"/>
                      </a:cubicBezTo>
                      <a:cubicBezTo>
                        <a:pt x="24134" y="41131"/>
                        <a:pt x="28600" y="39343"/>
                        <a:pt x="31282" y="35766"/>
                      </a:cubicBezTo>
                      <a:cubicBezTo>
                        <a:pt x="34856" y="32189"/>
                        <a:pt x="35755" y="26825"/>
                        <a:pt x="35755" y="20566"/>
                      </a:cubicBezTo>
                      <a:cubicBezTo>
                        <a:pt x="35755" y="14306"/>
                        <a:pt x="33964" y="8942"/>
                        <a:pt x="31282" y="5365"/>
                      </a:cubicBezTo>
                      <a:cubicBezTo>
                        <a:pt x="29498" y="1788"/>
                        <a:pt x="25026" y="0"/>
                        <a:pt x="18769" y="0"/>
                      </a:cubicBezTo>
                      <a:close/>
                      <a:moveTo>
                        <a:pt x="26816" y="31296"/>
                      </a:moveTo>
                      <a:cubicBezTo>
                        <a:pt x="25026" y="33978"/>
                        <a:pt x="22343" y="34872"/>
                        <a:pt x="19661" y="34872"/>
                      </a:cubicBezTo>
                      <a:cubicBezTo>
                        <a:pt x="16979" y="34872"/>
                        <a:pt x="13405" y="33084"/>
                        <a:pt x="11621" y="31296"/>
                      </a:cubicBezTo>
                      <a:cubicBezTo>
                        <a:pt x="9830" y="29507"/>
                        <a:pt x="8939" y="25930"/>
                        <a:pt x="8939" y="21460"/>
                      </a:cubicBezTo>
                      <a:cubicBezTo>
                        <a:pt x="8939" y="16989"/>
                        <a:pt x="9830" y="13413"/>
                        <a:pt x="11621" y="11624"/>
                      </a:cubicBezTo>
                      <a:cubicBezTo>
                        <a:pt x="13405" y="8942"/>
                        <a:pt x="16087" y="8047"/>
                        <a:pt x="18769" y="8047"/>
                      </a:cubicBezTo>
                      <a:cubicBezTo>
                        <a:pt x="21451" y="8047"/>
                        <a:pt x="24134" y="8942"/>
                        <a:pt x="25918" y="11624"/>
                      </a:cubicBezTo>
                      <a:cubicBezTo>
                        <a:pt x="27708" y="14306"/>
                        <a:pt x="28600" y="16989"/>
                        <a:pt x="28600" y="21460"/>
                      </a:cubicBezTo>
                      <a:cubicBezTo>
                        <a:pt x="28600" y="25037"/>
                        <a:pt x="27708" y="28613"/>
                        <a:pt x="26816" y="31296"/>
                      </a:cubicBezTo>
                      <a:close/>
                    </a:path>
                  </a:pathLst>
                </a:custGeom>
                <a:solidFill>
                  <a:srgbClr val="2D5967"/>
                </a:solidFill>
                <a:ln w="6417" cap="flat">
                  <a:noFill/>
                  <a:prstDash val="solid"/>
                  <a:miter/>
                </a:ln>
              </p:spPr>
              <p:txBody>
                <a:bodyPr rtlCol="0" anchor="ctr"/>
                <a:lstStyle/>
                <a:p>
                  <a:endParaRPr lang="en-US" sz="810"/>
                </a:p>
              </p:txBody>
            </p:sp>
            <p:sp>
              <p:nvSpPr>
                <p:cNvPr id="275" name="Freeform: Shape 274">
                  <a:extLst>
                    <a:ext uri="{FF2B5EF4-FFF2-40B4-BE49-F238E27FC236}">
                      <a16:creationId xmlns:a16="http://schemas.microsoft.com/office/drawing/2014/main" id="{F3152D4F-72A3-008E-7F91-81F633AC1825}"/>
                    </a:ext>
                  </a:extLst>
                </p:cNvPr>
                <p:cNvSpPr/>
                <p:nvPr/>
              </p:nvSpPr>
              <p:spPr>
                <a:xfrm>
                  <a:off x="1820804" y="1599860"/>
                  <a:ext cx="35754" cy="40236"/>
                </a:xfrm>
                <a:custGeom>
                  <a:avLst/>
                  <a:gdLst>
                    <a:gd name="connsiteX0" fmla="*/ 35755 w 35754"/>
                    <a:gd name="connsiteY0" fmla="*/ 0 h 40236"/>
                    <a:gd name="connsiteX1" fmla="*/ 25924 w 35754"/>
                    <a:gd name="connsiteY1" fmla="*/ 0 h 40236"/>
                    <a:gd name="connsiteX2" fmla="*/ 17877 w 35754"/>
                    <a:gd name="connsiteY2" fmla="*/ 13412 h 40236"/>
                    <a:gd name="connsiteX3" fmla="*/ 9837 w 35754"/>
                    <a:gd name="connsiteY3" fmla="*/ 0 h 40236"/>
                    <a:gd name="connsiteX4" fmla="*/ 0 w 35754"/>
                    <a:gd name="connsiteY4" fmla="*/ 0 h 40236"/>
                    <a:gd name="connsiteX5" fmla="*/ 11621 w 35754"/>
                    <a:gd name="connsiteY5" fmla="*/ 19671 h 40236"/>
                    <a:gd name="connsiteX6" fmla="*/ 0 w 35754"/>
                    <a:gd name="connsiteY6" fmla="*/ 40237 h 40236"/>
                    <a:gd name="connsiteX7" fmla="*/ 8939 w 35754"/>
                    <a:gd name="connsiteY7" fmla="*/ 40237 h 40236"/>
                    <a:gd name="connsiteX8" fmla="*/ 9837 w 35754"/>
                    <a:gd name="connsiteY8" fmla="*/ 39343 h 40236"/>
                    <a:gd name="connsiteX9" fmla="*/ 17877 w 35754"/>
                    <a:gd name="connsiteY9" fmla="*/ 25037 h 40236"/>
                    <a:gd name="connsiteX10" fmla="*/ 22350 w 35754"/>
                    <a:gd name="connsiteY10" fmla="*/ 32189 h 40236"/>
                    <a:gd name="connsiteX11" fmla="*/ 30390 w 35754"/>
                    <a:gd name="connsiteY11" fmla="*/ 28613 h 40236"/>
                    <a:gd name="connsiteX12" fmla="*/ 25032 w 35754"/>
                    <a:gd name="connsiteY12" fmla="*/ 18778 h 40236"/>
                    <a:gd name="connsiteX13" fmla="*/ 35755 w 35754"/>
                    <a:gd name="connsiteY13" fmla="*/ 0 h 4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754" h="40236">
                      <a:moveTo>
                        <a:pt x="35755" y="0"/>
                      </a:moveTo>
                      <a:lnTo>
                        <a:pt x="25924" y="0"/>
                      </a:lnTo>
                      <a:lnTo>
                        <a:pt x="17877" y="13412"/>
                      </a:lnTo>
                      <a:lnTo>
                        <a:pt x="9837" y="0"/>
                      </a:lnTo>
                      <a:lnTo>
                        <a:pt x="0" y="0"/>
                      </a:lnTo>
                      <a:lnTo>
                        <a:pt x="11621" y="19671"/>
                      </a:lnTo>
                      <a:lnTo>
                        <a:pt x="0" y="40237"/>
                      </a:lnTo>
                      <a:lnTo>
                        <a:pt x="8939" y="40237"/>
                      </a:lnTo>
                      <a:cubicBezTo>
                        <a:pt x="8939" y="40237"/>
                        <a:pt x="9837" y="40237"/>
                        <a:pt x="9837" y="39343"/>
                      </a:cubicBezTo>
                      <a:lnTo>
                        <a:pt x="17877" y="25037"/>
                      </a:lnTo>
                      <a:lnTo>
                        <a:pt x="22350" y="32189"/>
                      </a:lnTo>
                      <a:cubicBezTo>
                        <a:pt x="25032" y="31296"/>
                        <a:pt x="27708" y="29507"/>
                        <a:pt x="30390" y="28613"/>
                      </a:cubicBezTo>
                      <a:lnTo>
                        <a:pt x="25032" y="18778"/>
                      </a:lnTo>
                      <a:lnTo>
                        <a:pt x="35755" y="0"/>
                      </a:lnTo>
                      <a:close/>
                    </a:path>
                  </a:pathLst>
                </a:custGeom>
                <a:solidFill>
                  <a:srgbClr val="2D5967"/>
                </a:solidFill>
                <a:ln w="6417" cap="flat">
                  <a:noFill/>
                  <a:prstDash val="solid"/>
                  <a:miter/>
                </a:ln>
              </p:spPr>
              <p:txBody>
                <a:bodyPr rtlCol="0" anchor="ctr"/>
                <a:lstStyle/>
                <a:p>
                  <a:endParaRPr lang="en-US" sz="810"/>
                </a:p>
              </p:txBody>
            </p:sp>
            <p:sp>
              <p:nvSpPr>
                <p:cNvPr id="277" name="Freeform: Shape 276">
                  <a:extLst>
                    <a:ext uri="{FF2B5EF4-FFF2-40B4-BE49-F238E27FC236}">
                      <a16:creationId xmlns:a16="http://schemas.microsoft.com/office/drawing/2014/main" id="{375C2C9C-65F0-5B0F-CF4D-71C8808BEDF9}"/>
                    </a:ext>
                  </a:extLst>
                </p:cNvPr>
                <p:cNvSpPr/>
                <p:nvPr/>
              </p:nvSpPr>
              <p:spPr>
                <a:xfrm>
                  <a:off x="1869065" y="1598952"/>
                  <a:ext cx="36646" cy="24133"/>
                </a:xfrm>
                <a:custGeom>
                  <a:avLst/>
                  <a:gdLst>
                    <a:gd name="connsiteX0" fmla="*/ 31282 w 36646"/>
                    <a:gd name="connsiteY0" fmla="*/ 5363 h 24133"/>
                    <a:gd name="connsiteX1" fmla="*/ 17871 w 36646"/>
                    <a:gd name="connsiteY1" fmla="*/ 0 h 24133"/>
                    <a:gd name="connsiteX2" fmla="*/ 4466 w 36646"/>
                    <a:gd name="connsiteY2" fmla="*/ 5363 h 24133"/>
                    <a:gd name="connsiteX3" fmla="*/ 0 w 36646"/>
                    <a:gd name="connsiteY3" fmla="*/ 20558 h 24133"/>
                    <a:gd name="connsiteX4" fmla="*/ 0 w 36646"/>
                    <a:gd name="connsiteY4" fmla="*/ 24133 h 24133"/>
                    <a:gd name="connsiteX5" fmla="*/ 8040 w 36646"/>
                    <a:gd name="connsiteY5" fmla="*/ 23239 h 24133"/>
                    <a:gd name="connsiteX6" fmla="*/ 8040 w 36646"/>
                    <a:gd name="connsiteY6" fmla="*/ 21452 h 24133"/>
                    <a:gd name="connsiteX7" fmla="*/ 10722 w 36646"/>
                    <a:gd name="connsiteY7" fmla="*/ 11620 h 24133"/>
                    <a:gd name="connsiteX8" fmla="*/ 17871 w 36646"/>
                    <a:gd name="connsiteY8" fmla="*/ 8045 h 24133"/>
                    <a:gd name="connsiteX9" fmla="*/ 25026 w 36646"/>
                    <a:gd name="connsiteY9" fmla="*/ 11620 h 24133"/>
                    <a:gd name="connsiteX10" fmla="*/ 27708 w 36646"/>
                    <a:gd name="connsiteY10" fmla="*/ 21452 h 24133"/>
                    <a:gd name="connsiteX11" fmla="*/ 27708 w 36646"/>
                    <a:gd name="connsiteY11" fmla="*/ 22345 h 24133"/>
                    <a:gd name="connsiteX12" fmla="*/ 36647 w 36646"/>
                    <a:gd name="connsiteY12" fmla="*/ 22345 h 24133"/>
                    <a:gd name="connsiteX13" fmla="*/ 36647 w 36646"/>
                    <a:gd name="connsiteY13" fmla="*/ 21452 h 24133"/>
                    <a:gd name="connsiteX14" fmla="*/ 31282 w 36646"/>
                    <a:gd name="connsiteY14" fmla="*/ 5363 h 2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646" h="24133">
                      <a:moveTo>
                        <a:pt x="31282" y="5363"/>
                      </a:moveTo>
                      <a:cubicBezTo>
                        <a:pt x="27708" y="1788"/>
                        <a:pt x="23235" y="0"/>
                        <a:pt x="17871" y="0"/>
                      </a:cubicBezTo>
                      <a:cubicBezTo>
                        <a:pt x="11614" y="0"/>
                        <a:pt x="7148" y="1788"/>
                        <a:pt x="4466" y="5363"/>
                      </a:cubicBezTo>
                      <a:cubicBezTo>
                        <a:pt x="892" y="8939"/>
                        <a:pt x="0" y="14301"/>
                        <a:pt x="0" y="20558"/>
                      </a:cubicBezTo>
                      <a:cubicBezTo>
                        <a:pt x="0" y="22345"/>
                        <a:pt x="0" y="23239"/>
                        <a:pt x="0" y="24133"/>
                      </a:cubicBezTo>
                      <a:cubicBezTo>
                        <a:pt x="1784" y="24133"/>
                        <a:pt x="4466" y="23239"/>
                        <a:pt x="8040" y="23239"/>
                      </a:cubicBezTo>
                      <a:cubicBezTo>
                        <a:pt x="8040" y="22345"/>
                        <a:pt x="8040" y="21452"/>
                        <a:pt x="8040" y="21452"/>
                      </a:cubicBezTo>
                      <a:cubicBezTo>
                        <a:pt x="8040" y="16983"/>
                        <a:pt x="8939" y="13407"/>
                        <a:pt x="10722" y="11620"/>
                      </a:cubicBezTo>
                      <a:cubicBezTo>
                        <a:pt x="12513" y="8939"/>
                        <a:pt x="15195" y="8045"/>
                        <a:pt x="17871" y="8045"/>
                      </a:cubicBezTo>
                      <a:cubicBezTo>
                        <a:pt x="20553" y="8045"/>
                        <a:pt x="23235" y="8939"/>
                        <a:pt x="25026" y="11620"/>
                      </a:cubicBezTo>
                      <a:cubicBezTo>
                        <a:pt x="26809" y="14301"/>
                        <a:pt x="27708" y="16983"/>
                        <a:pt x="27708" y="21452"/>
                      </a:cubicBezTo>
                      <a:lnTo>
                        <a:pt x="27708" y="22345"/>
                      </a:lnTo>
                      <a:cubicBezTo>
                        <a:pt x="30390" y="22345"/>
                        <a:pt x="33964" y="22345"/>
                        <a:pt x="36647" y="22345"/>
                      </a:cubicBezTo>
                      <a:lnTo>
                        <a:pt x="36647" y="21452"/>
                      </a:lnTo>
                      <a:cubicBezTo>
                        <a:pt x="35748" y="14301"/>
                        <a:pt x="34856" y="8939"/>
                        <a:pt x="31282" y="5363"/>
                      </a:cubicBezTo>
                      <a:close/>
                    </a:path>
                  </a:pathLst>
                </a:custGeom>
                <a:solidFill>
                  <a:srgbClr val="2D5967"/>
                </a:solidFill>
                <a:ln w="6417" cap="flat">
                  <a:noFill/>
                  <a:prstDash val="solid"/>
                  <a:miter/>
                </a:ln>
              </p:spPr>
              <p:txBody>
                <a:bodyPr rtlCol="0" anchor="ctr"/>
                <a:lstStyle/>
                <a:p>
                  <a:endParaRPr lang="en-US" sz="810"/>
                </a:p>
              </p:txBody>
            </p:sp>
            <p:sp>
              <p:nvSpPr>
                <p:cNvPr id="512" name="Freeform: Shape 511">
                  <a:extLst>
                    <a:ext uri="{FF2B5EF4-FFF2-40B4-BE49-F238E27FC236}">
                      <a16:creationId xmlns:a16="http://schemas.microsoft.com/office/drawing/2014/main" id="{20F99753-7FD8-2480-E247-A0BD29439196}"/>
                    </a:ext>
                  </a:extLst>
                </p:cNvPr>
                <p:cNvSpPr/>
                <p:nvPr/>
              </p:nvSpPr>
              <p:spPr>
                <a:xfrm>
                  <a:off x="1916441" y="1599860"/>
                  <a:ext cx="35754" cy="33083"/>
                </a:xfrm>
                <a:custGeom>
                  <a:avLst/>
                  <a:gdLst>
                    <a:gd name="connsiteX0" fmla="*/ 35755 w 35754"/>
                    <a:gd name="connsiteY0" fmla="*/ 0 h 33083"/>
                    <a:gd name="connsiteX1" fmla="*/ 25924 w 35754"/>
                    <a:gd name="connsiteY1" fmla="*/ 0 h 33083"/>
                    <a:gd name="connsiteX2" fmla="*/ 17877 w 35754"/>
                    <a:gd name="connsiteY2" fmla="*/ 13412 h 33083"/>
                    <a:gd name="connsiteX3" fmla="*/ 9837 w 35754"/>
                    <a:gd name="connsiteY3" fmla="*/ 0 h 33083"/>
                    <a:gd name="connsiteX4" fmla="*/ 0 w 35754"/>
                    <a:gd name="connsiteY4" fmla="*/ 0 h 33083"/>
                    <a:gd name="connsiteX5" fmla="*/ 11621 w 35754"/>
                    <a:gd name="connsiteY5" fmla="*/ 19671 h 33083"/>
                    <a:gd name="connsiteX6" fmla="*/ 8939 w 35754"/>
                    <a:gd name="connsiteY6" fmla="*/ 25037 h 33083"/>
                    <a:gd name="connsiteX7" fmla="*/ 16985 w 35754"/>
                    <a:gd name="connsiteY7" fmla="*/ 26825 h 33083"/>
                    <a:gd name="connsiteX8" fmla="*/ 17877 w 35754"/>
                    <a:gd name="connsiteY8" fmla="*/ 25037 h 33083"/>
                    <a:gd name="connsiteX9" fmla="*/ 19668 w 35754"/>
                    <a:gd name="connsiteY9" fmla="*/ 27719 h 33083"/>
                    <a:gd name="connsiteX10" fmla="*/ 32180 w 35754"/>
                    <a:gd name="connsiteY10" fmla="*/ 33084 h 33083"/>
                    <a:gd name="connsiteX11" fmla="*/ 24134 w 35754"/>
                    <a:gd name="connsiteY11" fmla="*/ 19671 h 33083"/>
                    <a:gd name="connsiteX12" fmla="*/ 35755 w 35754"/>
                    <a:gd name="connsiteY12" fmla="*/ 0 h 3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54" h="33083">
                      <a:moveTo>
                        <a:pt x="35755" y="0"/>
                      </a:moveTo>
                      <a:lnTo>
                        <a:pt x="25924" y="0"/>
                      </a:lnTo>
                      <a:lnTo>
                        <a:pt x="17877" y="13412"/>
                      </a:lnTo>
                      <a:lnTo>
                        <a:pt x="9837" y="0"/>
                      </a:lnTo>
                      <a:lnTo>
                        <a:pt x="0" y="0"/>
                      </a:lnTo>
                      <a:lnTo>
                        <a:pt x="11621" y="19671"/>
                      </a:lnTo>
                      <a:lnTo>
                        <a:pt x="8939" y="25037"/>
                      </a:lnTo>
                      <a:cubicBezTo>
                        <a:pt x="11621" y="25930"/>
                        <a:pt x="14303" y="26825"/>
                        <a:pt x="16985" y="26825"/>
                      </a:cubicBezTo>
                      <a:lnTo>
                        <a:pt x="17877" y="25037"/>
                      </a:lnTo>
                      <a:lnTo>
                        <a:pt x="19668" y="27719"/>
                      </a:lnTo>
                      <a:cubicBezTo>
                        <a:pt x="24134" y="29507"/>
                        <a:pt x="28606" y="31296"/>
                        <a:pt x="32180" y="33084"/>
                      </a:cubicBezTo>
                      <a:lnTo>
                        <a:pt x="24134" y="19671"/>
                      </a:lnTo>
                      <a:lnTo>
                        <a:pt x="35755" y="0"/>
                      </a:lnTo>
                      <a:close/>
                    </a:path>
                  </a:pathLst>
                </a:custGeom>
                <a:solidFill>
                  <a:srgbClr val="2D5967"/>
                </a:solidFill>
                <a:ln w="6417" cap="flat">
                  <a:noFill/>
                  <a:prstDash val="solid"/>
                  <a:miter/>
                </a:ln>
              </p:spPr>
              <p:txBody>
                <a:bodyPr rtlCol="0" anchor="ctr"/>
                <a:lstStyle/>
                <a:p>
                  <a:endParaRPr lang="en-US" sz="810"/>
                </a:p>
              </p:txBody>
            </p:sp>
            <p:sp>
              <p:nvSpPr>
                <p:cNvPr id="513" name="Freeform: Shape 512">
                  <a:extLst>
                    <a:ext uri="{FF2B5EF4-FFF2-40B4-BE49-F238E27FC236}">
                      <a16:creationId xmlns:a16="http://schemas.microsoft.com/office/drawing/2014/main" id="{CE08C55A-F41E-2521-85C3-B04D65761B71}"/>
                    </a:ext>
                  </a:extLst>
                </p:cNvPr>
                <p:cNvSpPr/>
                <p:nvPr/>
              </p:nvSpPr>
              <p:spPr>
                <a:xfrm>
                  <a:off x="1669745" y="1672289"/>
                  <a:ext cx="25025" cy="39342"/>
                </a:xfrm>
                <a:custGeom>
                  <a:avLst/>
                  <a:gdLst>
                    <a:gd name="connsiteX0" fmla="*/ 15195 w 25025"/>
                    <a:gd name="connsiteY0" fmla="*/ 26824 h 39342"/>
                    <a:gd name="connsiteX1" fmla="*/ 20553 w 25025"/>
                    <a:gd name="connsiteY1" fmla="*/ 20565 h 39342"/>
                    <a:gd name="connsiteX2" fmla="*/ 23235 w 25025"/>
                    <a:gd name="connsiteY2" fmla="*/ 15200 h 39342"/>
                    <a:gd name="connsiteX3" fmla="*/ 25026 w 25025"/>
                    <a:gd name="connsiteY3" fmla="*/ 10730 h 39342"/>
                    <a:gd name="connsiteX4" fmla="*/ 21451 w 25025"/>
                    <a:gd name="connsiteY4" fmla="*/ 2682 h 39342"/>
                    <a:gd name="connsiteX5" fmla="*/ 11614 w 25025"/>
                    <a:gd name="connsiteY5" fmla="*/ 0 h 39342"/>
                    <a:gd name="connsiteX6" fmla="*/ 5358 w 25025"/>
                    <a:gd name="connsiteY6" fmla="*/ 894 h 39342"/>
                    <a:gd name="connsiteX7" fmla="*/ 0 w 25025"/>
                    <a:gd name="connsiteY7" fmla="*/ 2682 h 39342"/>
                    <a:gd name="connsiteX8" fmla="*/ 0 w 25025"/>
                    <a:gd name="connsiteY8" fmla="*/ 9835 h 39342"/>
                    <a:gd name="connsiteX9" fmla="*/ 9831 w 25025"/>
                    <a:gd name="connsiteY9" fmla="*/ 7153 h 39342"/>
                    <a:gd name="connsiteX10" fmla="*/ 16087 w 25025"/>
                    <a:gd name="connsiteY10" fmla="*/ 12518 h 39342"/>
                    <a:gd name="connsiteX11" fmla="*/ 16087 w 25025"/>
                    <a:gd name="connsiteY11" fmla="*/ 14306 h 39342"/>
                    <a:gd name="connsiteX12" fmla="*/ 14297 w 25025"/>
                    <a:gd name="connsiteY12" fmla="*/ 17882 h 39342"/>
                    <a:gd name="connsiteX13" fmla="*/ 9831 w 25025"/>
                    <a:gd name="connsiteY13" fmla="*/ 23248 h 39342"/>
                    <a:gd name="connsiteX14" fmla="*/ 0 w 25025"/>
                    <a:gd name="connsiteY14" fmla="*/ 33977 h 39342"/>
                    <a:gd name="connsiteX15" fmla="*/ 0 w 25025"/>
                    <a:gd name="connsiteY15" fmla="*/ 39342 h 39342"/>
                    <a:gd name="connsiteX16" fmla="*/ 25026 w 25025"/>
                    <a:gd name="connsiteY16" fmla="*/ 39342 h 39342"/>
                    <a:gd name="connsiteX17" fmla="*/ 25026 w 25025"/>
                    <a:gd name="connsiteY17" fmla="*/ 32189 h 39342"/>
                    <a:gd name="connsiteX18" fmla="*/ 9831 w 25025"/>
                    <a:gd name="connsiteY18" fmla="*/ 32189 h 39342"/>
                    <a:gd name="connsiteX19" fmla="*/ 15195 w 25025"/>
                    <a:gd name="connsiteY19" fmla="*/ 2682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025" h="39342">
                      <a:moveTo>
                        <a:pt x="15195" y="26824"/>
                      </a:moveTo>
                      <a:cubicBezTo>
                        <a:pt x="16979" y="24141"/>
                        <a:pt x="18769" y="22354"/>
                        <a:pt x="20553" y="20565"/>
                      </a:cubicBezTo>
                      <a:cubicBezTo>
                        <a:pt x="22343" y="18777"/>
                        <a:pt x="23235" y="16989"/>
                        <a:pt x="23235" y="15200"/>
                      </a:cubicBezTo>
                      <a:cubicBezTo>
                        <a:pt x="24134" y="13412"/>
                        <a:pt x="25026" y="12518"/>
                        <a:pt x="25026" y="10730"/>
                      </a:cubicBezTo>
                      <a:cubicBezTo>
                        <a:pt x="25026" y="7153"/>
                        <a:pt x="24134" y="4471"/>
                        <a:pt x="21451" y="2682"/>
                      </a:cubicBezTo>
                      <a:cubicBezTo>
                        <a:pt x="18769" y="894"/>
                        <a:pt x="16087" y="0"/>
                        <a:pt x="11614" y="0"/>
                      </a:cubicBezTo>
                      <a:cubicBezTo>
                        <a:pt x="9831" y="0"/>
                        <a:pt x="8040" y="0"/>
                        <a:pt x="5358" y="894"/>
                      </a:cubicBezTo>
                      <a:cubicBezTo>
                        <a:pt x="3574" y="1788"/>
                        <a:pt x="1784" y="1788"/>
                        <a:pt x="0" y="2682"/>
                      </a:cubicBezTo>
                      <a:lnTo>
                        <a:pt x="0" y="9835"/>
                      </a:lnTo>
                      <a:cubicBezTo>
                        <a:pt x="3574" y="8047"/>
                        <a:pt x="7148" y="7153"/>
                        <a:pt x="9831" y="7153"/>
                      </a:cubicBezTo>
                      <a:cubicBezTo>
                        <a:pt x="14297" y="7153"/>
                        <a:pt x="16087" y="8941"/>
                        <a:pt x="16087" y="12518"/>
                      </a:cubicBezTo>
                      <a:cubicBezTo>
                        <a:pt x="16087" y="12518"/>
                        <a:pt x="16087" y="13412"/>
                        <a:pt x="16087" y="14306"/>
                      </a:cubicBezTo>
                      <a:cubicBezTo>
                        <a:pt x="16087" y="15200"/>
                        <a:pt x="15195" y="16094"/>
                        <a:pt x="14297" y="17882"/>
                      </a:cubicBezTo>
                      <a:cubicBezTo>
                        <a:pt x="13405" y="18777"/>
                        <a:pt x="11614" y="20565"/>
                        <a:pt x="9831" y="23248"/>
                      </a:cubicBezTo>
                      <a:lnTo>
                        <a:pt x="0" y="33977"/>
                      </a:lnTo>
                      <a:lnTo>
                        <a:pt x="0" y="39342"/>
                      </a:lnTo>
                      <a:lnTo>
                        <a:pt x="25026" y="39342"/>
                      </a:lnTo>
                      <a:lnTo>
                        <a:pt x="25026" y="32189"/>
                      </a:lnTo>
                      <a:lnTo>
                        <a:pt x="9831" y="32189"/>
                      </a:lnTo>
                      <a:lnTo>
                        <a:pt x="15195" y="26824"/>
                      </a:lnTo>
                      <a:close/>
                    </a:path>
                  </a:pathLst>
                </a:custGeom>
                <a:solidFill>
                  <a:srgbClr val="2D5967"/>
                </a:solidFill>
                <a:ln w="6417" cap="flat">
                  <a:noFill/>
                  <a:prstDash val="solid"/>
                  <a:miter/>
                </a:ln>
              </p:spPr>
              <p:txBody>
                <a:bodyPr rtlCol="0" anchor="ctr"/>
                <a:lstStyle/>
                <a:p>
                  <a:endParaRPr lang="en-US" sz="810"/>
                </a:p>
              </p:txBody>
            </p:sp>
            <p:sp>
              <p:nvSpPr>
                <p:cNvPr id="514" name="Freeform: Shape 513">
                  <a:extLst>
                    <a:ext uri="{FF2B5EF4-FFF2-40B4-BE49-F238E27FC236}">
                      <a16:creationId xmlns:a16="http://schemas.microsoft.com/office/drawing/2014/main" id="{A73C1F1A-60D0-8C44-3E92-FE2B532A38F8}"/>
                    </a:ext>
                  </a:extLst>
                </p:cNvPr>
                <p:cNvSpPr/>
                <p:nvPr/>
              </p:nvSpPr>
              <p:spPr>
                <a:xfrm>
                  <a:off x="1701919" y="1703589"/>
                  <a:ext cx="8938" cy="8044"/>
                </a:xfrm>
                <a:custGeom>
                  <a:avLst/>
                  <a:gdLst>
                    <a:gd name="connsiteX0" fmla="*/ 8939 w 8938"/>
                    <a:gd name="connsiteY0" fmla="*/ 0 h 8044"/>
                    <a:gd name="connsiteX1" fmla="*/ 0 w 8938"/>
                    <a:gd name="connsiteY1" fmla="*/ 0 h 8044"/>
                    <a:gd name="connsiteX2" fmla="*/ 0 w 8938"/>
                    <a:gd name="connsiteY2" fmla="*/ 8044 h 8044"/>
                    <a:gd name="connsiteX3" fmla="*/ 8939 w 8938"/>
                    <a:gd name="connsiteY3" fmla="*/ 8044 h 8044"/>
                    <a:gd name="connsiteX4" fmla="*/ 8939 w 8938"/>
                    <a:gd name="connsiteY4" fmla="*/ 0 h 8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8" h="8044">
                      <a:moveTo>
                        <a:pt x="8939" y="0"/>
                      </a:moveTo>
                      <a:lnTo>
                        <a:pt x="0" y="0"/>
                      </a:lnTo>
                      <a:lnTo>
                        <a:pt x="0" y="8044"/>
                      </a:lnTo>
                      <a:lnTo>
                        <a:pt x="8939" y="8044"/>
                      </a:lnTo>
                      <a:lnTo>
                        <a:pt x="8939" y="0"/>
                      </a:lnTo>
                      <a:close/>
                    </a:path>
                  </a:pathLst>
                </a:custGeom>
                <a:solidFill>
                  <a:srgbClr val="2D5967"/>
                </a:solidFill>
                <a:ln w="6417" cap="flat">
                  <a:noFill/>
                  <a:prstDash val="solid"/>
                  <a:miter/>
                </a:ln>
              </p:spPr>
              <p:txBody>
                <a:bodyPr rtlCol="0" anchor="ctr"/>
                <a:lstStyle/>
                <a:p>
                  <a:endParaRPr lang="en-US" sz="810"/>
                </a:p>
              </p:txBody>
            </p:sp>
            <p:sp>
              <p:nvSpPr>
                <p:cNvPr id="515" name="Freeform: Shape 514">
                  <a:extLst>
                    <a:ext uri="{FF2B5EF4-FFF2-40B4-BE49-F238E27FC236}">
                      <a16:creationId xmlns:a16="http://schemas.microsoft.com/office/drawing/2014/main" id="{DA81D013-64A9-EA6F-FD66-699EABB32E7D}"/>
                    </a:ext>
                  </a:extLst>
                </p:cNvPr>
                <p:cNvSpPr/>
                <p:nvPr/>
              </p:nvSpPr>
              <p:spPr>
                <a:xfrm>
                  <a:off x="1701919" y="1683016"/>
                  <a:ext cx="8938" cy="8044"/>
                </a:xfrm>
                <a:custGeom>
                  <a:avLst/>
                  <a:gdLst>
                    <a:gd name="connsiteX0" fmla="*/ 8939 w 8938"/>
                    <a:gd name="connsiteY0" fmla="*/ 0 h 8044"/>
                    <a:gd name="connsiteX1" fmla="*/ 0 w 8938"/>
                    <a:gd name="connsiteY1" fmla="*/ 0 h 8044"/>
                    <a:gd name="connsiteX2" fmla="*/ 0 w 8938"/>
                    <a:gd name="connsiteY2" fmla="*/ 8045 h 8044"/>
                    <a:gd name="connsiteX3" fmla="*/ 8939 w 8938"/>
                    <a:gd name="connsiteY3" fmla="*/ 8045 h 8044"/>
                    <a:gd name="connsiteX4" fmla="*/ 8939 w 8938"/>
                    <a:gd name="connsiteY4" fmla="*/ 0 h 8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8" h="8044">
                      <a:moveTo>
                        <a:pt x="8939" y="0"/>
                      </a:moveTo>
                      <a:lnTo>
                        <a:pt x="0" y="0"/>
                      </a:lnTo>
                      <a:lnTo>
                        <a:pt x="0" y="8045"/>
                      </a:lnTo>
                      <a:lnTo>
                        <a:pt x="8939" y="8045"/>
                      </a:lnTo>
                      <a:lnTo>
                        <a:pt x="8939" y="0"/>
                      </a:lnTo>
                      <a:close/>
                    </a:path>
                  </a:pathLst>
                </a:custGeom>
                <a:solidFill>
                  <a:srgbClr val="2D5967"/>
                </a:solidFill>
                <a:ln w="6417" cap="flat">
                  <a:noFill/>
                  <a:prstDash val="solid"/>
                  <a:miter/>
                </a:ln>
              </p:spPr>
              <p:txBody>
                <a:bodyPr rtlCol="0" anchor="ctr"/>
                <a:lstStyle/>
                <a:p>
                  <a:endParaRPr lang="en-US" sz="810"/>
                </a:p>
              </p:txBody>
            </p:sp>
            <p:sp>
              <p:nvSpPr>
                <p:cNvPr id="516" name="Freeform: Shape 515">
                  <a:extLst>
                    <a:ext uri="{FF2B5EF4-FFF2-40B4-BE49-F238E27FC236}">
                      <a16:creationId xmlns:a16="http://schemas.microsoft.com/office/drawing/2014/main" id="{AF343E03-088C-3C05-976E-289E85F973E2}"/>
                    </a:ext>
                  </a:extLst>
                </p:cNvPr>
                <p:cNvSpPr/>
                <p:nvPr/>
              </p:nvSpPr>
              <p:spPr>
                <a:xfrm>
                  <a:off x="1726945" y="1672289"/>
                  <a:ext cx="36646" cy="39342"/>
                </a:xfrm>
                <a:custGeom>
                  <a:avLst/>
                  <a:gdLst>
                    <a:gd name="connsiteX0" fmla="*/ 35755 w 36646"/>
                    <a:gd name="connsiteY0" fmla="*/ 0 h 39342"/>
                    <a:gd name="connsiteX1" fmla="*/ 25924 w 36646"/>
                    <a:gd name="connsiteY1" fmla="*/ 0 h 39342"/>
                    <a:gd name="connsiteX2" fmla="*/ 17877 w 36646"/>
                    <a:gd name="connsiteY2" fmla="*/ 13412 h 39342"/>
                    <a:gd name="connsiteX3" fmla="*/ 9831 w 36646"/>
                    <a:gd name="connsiteY3" fmla="*/ 0 h 39342"/>
                    <a:gd name="connsiteX4" fmla="*/ 0 w 36646"/>
                    <a:gd name="connsiteY4" fmla="*/ 0 h 39342"/>
                    <a:gd name="connsiteX5" fmla="*/ 11621 w 36646"/>
                    <a:gd name="connsiteY5" fmla="*/ 18777 h 39342"/>
                    <a:gd name="connsiteX6" fmla="*/ 0 w 36646"/>
                    <a:gd name="connsiteY6" fmla="*/ 39342 h 39342"/>
                    <a:gd name="connsiteX7" fmla="*/ 8939 w 36646"/>
                    <a:gd name="connsiteY7" fmla="*/ 39342 h 39342"/>
                    <a:gd name="connsiteX8" fmla="*/ 17877 w 36646"/>
                    <a:gd name="connsiteY8" fmla="*/ 25036 h 39342"/>
                    <a:gd name="connsiteX9" fmla="*/ 26816 w 36646"/>
                    <a:gd name="connsiteY9" fmla="*/ 39342 h 39342"/>
                    <a:gd name="connsiteX10" fmla="*/ 36647 w 36646"/>
                    <a:gd name="connsiteY10" fmla="*/ 39342 h 39342"/>
                    <a:gd name="connsiteX11" fmla="*/ 24134 w 36646"/>
                    <a:gd name="connsiteY11" fmla="*/ 18777 h 39342"/>
                    <a:gd name="connsiteX12" fmla="*/ 35755 w 36646"/>
                    <a:gd name="connsiteY12" fmla="*/ 0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646" h="39342">
                      <a:moveTo>
                        <a:pt x="35755" y="0"/>
                      </a:moveTo>
                      <a:lnTo>
                        <a:pt x="25924" y="0"/>
                      </a:lnTo>
                      <a:lnTo>
                        <a:pt x="17877" y="13412"/>
                      </a:lnTo>
                      <a:lnTo>
                        <a:pt x="9831" y="0"/>
                      </a:lnTo>
                      <a:lnTo>
                        <a:pt x="0" y="0"/>
                      </a:lnTo>
                      <a:lnTo>
                        <a:pt x="11621" y="18777"/>
                      </a:lnTo>
                      <a:lnTo>
                        <a:pt x="0" y="39342"/>
                      </a:lnTo>
                      <a:lnTo>
                        <a:pt x="8939" y="39342"/>
                      </a:lnTo>
                      <a:lnTo>
                        <a:pt x="17877" y="25036"/>
                      </a:lnTo>
                      <a:lnTo>
                        <a:pt x="26816" y="39342"/>
                      </a:lnTo>
                      <a:lnTo>
                        <a:pt x="36647" y="39342"/>
                      </a:lnTo>
                      <a:lnTo>
                        <a:pt x="24134" y="18777"/>
                      </a:lnTo>
                      <a:lnTo>
                        <a:pt x="35755" y="0"/>
                      </a:lnTo>
                      <a:close/>
                    </a:path>
                  </a:pathLst>
                </a:custGeom>
                <a:solidFill>
                  <a:srgbClr val="2D5967"/>
                </a:solidFill>
                <a:ln w="6417" cap="flat">
                  <a:noFill/>
                  <a:prstDash val="solid"/>
                  <a:miter/>
                </a:ln>
              </p:spPr>
              <p:txBody>
                <a:bodyPr rtlCol="0" anchor="ctr"/>
                <a:lstStyle/>
                <a:p>
                  <a:endParaRPr lang="en-US" sz="810"/>
                </a:p>
              </p:txBody>
            </p:sp>
            <p:sp>
              <p:nvSpPr>
                <p:cNvPr id="517" name="Freeform: Shape 516">
                  <a:extLst>
                    <a:ext uri="{FF2B5EF4-FFF2-40B4-BE49-F238E27FC236}">
                      <a16:creationId xmlns:a16="http://schemas.microsoft.com/office/drawing/2014/main" id="{94233546-2FA1-D95A-FD92-6A40734CA5C6}"/>
                    </a:ext>
                  </a:extLst>
                </p:cNvPr>
                <p:cNvSpPr/>
                <p:nvPr/>
              </p:nvSpPr>
              <p:spPr>
                <a:xfrm>
                  <a:off x="1773422" y="1670502"/>
                  <a:ext cx="22343" cy="36660"/>
                </a:xfrm>
                <a:custGeom>
                  <a:avLst/>
                  <a:gdLst>
                    <a:gd name="connsiteX0" fmla="*/ 5364 w 22343"/>
                    <a:gd name="connsiteY0" fmla="*/ 6259 h 36660"/>
                    <a:gd name="connsiteX1" fmla="*/ 0 w 22343"/>
                    <a:gd name="connsiteY1" fmla="*/ 21460 h 36660"/>
                    <a:gd name="connsiteX2" fmla="*/ 4466 w 22343"/>
                    <a:gd name="connsiteY2" fmla="*/ 36660 h 36660"/>
                    <a:gd name="connsiteX3" fmla="*/ 8040 w 22343"/>
                    <a:gd name="connsiteY3" fmla="*/ 25037 h 36660"/>
                    <a:gd name="connsiteX4" fmla="*/ 8040 w 22343"/>
                    <a:gd name="connsiteY4" fmla="*/ 20565 h 36660"/>
                    <a:gd name="connsiteX5" fmla="*/ 10722 w 22343"/>
                    <a:gd name="connsiteY5" fmla="*/ 10730 h 36660"/>
                    <a:gd name="connsiteX6" fmla="*/ 17877 w 22343"/>
                    <a:gd name="connsiteY6" fmla="*/ 7153 h 36660"/>
                    <a:gd name="connsiteX7" fmla="*/ 22343 w 22343"/>
                    <a:gd name="connsiteY7" fmla="*/ 0 h 36660"/>
                    <a:gd name="connsiteX8" fmla="*/ 17877 w 22343"/>
                    <a:gd name="connsiteY8" fmla="*/ 0 h 36660"/>
                    <a:gd name="connsiteX9" fmla="*/ 5364 w 22343"/>
                    <a:gd name="connsiteY9" fmla="*/ 6259 h 3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43" h="36660">
                      <a:moveTo>
                        <a:pt x="5364" y="6259"/>
                      </a:moveTo>
                      <a:cubicBezTo>
                        <a:pt x="1784" y="9836"/>
                        <a:pt x="0" y="15201"/>
                        <a:pt x="0" y="21460"/>
                      </a:cubicBezTo>
                      <a:cubicBezTo>
                        <a:pt x="0" y="27719"/>
                        <a:pt x="1784" y="33084"/>
                        <a:pt x="4466" y="36660"/>
                      </a:cubicBezTo>
                      <a:cubicBezTo>
                        <a:pt x="5364" y="33084"/>
                        <a:pt x="7148" y="28613"/>
                        <a:pt x="8040" y="25037"/>
                      </a:cubicBezTo>
                      <a:cubicBezTo>
                        <a:pt x="8040" y="24142"/>
                        <a:pt x="8040" y="22354"/>
                        <a:pt x="8040" y="20565"/>
                      </a:cubicBezTo>
                      <a:cubicBezTo>
                        <a:pt x="8040" y="16095"/>
                        <a:pt x="8939" y="12519"/>
                        <a:pt x="10722" y="10730"/>
                      </a:cubicBezTo>
                      <a:cubicBezTo>
                        <a:pt x="12513" y="8942"/>
                        <a:pt x="14303" y="7153"/>
                        <a:pt x="17877" y="7153"/>
                      </a:cubicBezTo>
                      <a:cubicBezTo>
                        <a:pt x="19661" y="4471"/>
                        <a:pt x="20559" y="2683"/>
                        <a:pt x="22343" y="0"/>
                      </a:cubicBezTo>
                      <a:cubicBezTo>
                        <a:pt x="21451" y="0"/>
                        <a:pt x="19661" y="0"/>
                        <a:pt x="17877" y="0"/>
                      </a:cubicBezTo>
                      <a:cubicBezTo>
                        <a:pt x="13405" y="894"/>
                        <a:pt x="8939" y="2683"/>
                        <a:pt x="5364" y="6259"/>
                      </a:cubicBezTo>
                      <a:close/>
                    </a:path>
                  </a:pathLst>
                </a:custGeom>
                <a:solidFill>
                  <a:srgbClr val="2D5967"/>
                </a:solidFill>
                <a:ln w="6417" cap="flat">
                  <a:noFill/>
                  <a:prstDash val="solid"/>
                  <a:miter/>
                </a:ln>
              </p:spPr>
              <p:txBody>
                <a:bodyPr rtlCol="0" anchor="ctr"/>
                <a:lstStyle/>
                <a:p>
                  <a:endParaRPr lang="en-US" sz="810"/>
                </a:p>
              </p:txBody>
            </p:sp>
            <p:sp>
              <p:nvSpPr>
                <p:cNvPr id="518" name="Freeform: Shape 517">
                  <a:extLst>
                    <a:ext uri="{FF2B5EF4-FFF2-40B4-BE49-F238E27FC236}">
                      <a16:creationId xmlns:a16="http://schemas.microsoft.com/office/drawing/2014/main" id="{27832ADC-9144-35E2-3214-C7CF1C83855E}"/>
                    </a:ext>
                  </a:extLst>
                </p:cNvPr>
                <p:cNvSpPr/>
                <p:nvPr/>
              </p:nvSpPr>
              <p:spPr>
                <a:xfrm>
                  <a:off x="1722473" y="1810880"/>
                  <a:ext cx="105473" cy="103719"/>
                </a:xfrm>
                <a:custGeom>
                  <a:avLst/>
                  <a:gdLst>
                    <a:gd name="connsiteX0" fmla="*/ 95643 w 105473"/>
                    <a:gd name="connsiteY0" fmla="*/ 25036 h 103719"/>
                    <a:gd name="connsiteX1" fmla="*/ 78658 w 105473"/>
                    <a:gd name="connsiteY1" fmla="*/ 46496 h 103719"/>
                    <a:gd name="connsiteX2" fmla="*/ 58098 w 105473"/>
                    <a:gd name="connsiteY2" fmla="*/ 70635 h 103719"/>
                    <a:gd name="connsiteX3" fmla="*/ 42903 w 105473"/>
                    <a:gd name="connsiteY3" fmla="*/ 85836 h 103719"/>
                    <a:gd name="connsiteX4" fmla="*/ 17877 w 105473"/>
                    <a:gd name="connsiteY4" fmla="*/ 61696 h 103719"/>
                    <a:gd name="connsiteX5" fmla="*/ 33072 w 105473"/>
                    <a:gd name="connsiteY5" fmla="*/ 46496 h 103719"/>
                    <a:gd name="connsiteX6" fmla="*/ 57206 w 105473"/>
                    <a:gd name="connsiteY6" fmla="*/ 25930 h 103719"/>
                    <a:gd name="connsiteX7" fmla="*/ 79550 w 105473"/>
                    <a:gd name="connsiteY7" fmla="*/ 9836 h 103719"/>
                    <a:gd name="connsiteX8" fmla="*/ 71509 w 105473"/>
                    <a:gd name="connsiteY8" fmla="*/ 0 h 103719"/>
                    <a:gd name="connsiteX9" fmla="*/ 49159 w 105473"/>
                    <a:gd name="connsiteY9" fmla="*/ 16095 h 103719"/>
                    <a:gd name="connsiteX10" fmla="*/ 24134 w 105473"/>
                    <a:gd name="connsiteY10" fmla="*/ 37555 h 103719"/>
                    <a:gd name="connsiteX11" fmla="*/ 0 w 105473"/>
                    <a:gd name="connsiteY11" fmla="*/ 61696 h 103719"/>
                    <a:gd name="connsiteX12" fmla="*/ 42011 w 105473"/>
                    <a:gd name="connsiteY12" fmla="*/ 103720 h 103719"/>
                    <a:gd name="connsiteX13" fmla="*/ 66145 w 105473"/>
                    <a:gd name="connsiteY13" fmla="*/ 79580 h 103719"/>
                    <a:gd name="connsiteX14" fmla="*/ 87596 w 105473"/>
                    <a:gd name="connsiteY14" fmla="*/ 54543 h 103719"/>
                    <a:gd name="connsiteX15" fmla="*/ 105474 w 105473"/>
                    <a:gd name="connsiteY15" fmla="*/ 33083 h 103719"/>
                    <a:gd name="connsiteX16" fmla="*/ 95643 w 105473"/>
                    <a:gd name="connsiteY16" fmla="*/ 25036 h 10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473" h="103719">
                      <a:moveTo>
                        <a:pt x="95643" y="25036"/>
                      </a:moveTo>
                      <a:lnTo>
                        <a:pt x="78658" y="46496"/>
                      </a:lnTo>
                      <a:cubicBezTo>
                        <a:pt x="72401" y="54543"/>
                        <a:pt x="65253" y="62591"/>
                        <a:pt x="58098" y="70635"/>
                      </a:cubicBezTo>
                      <a:lnTo>
                        <a:pt x="42903" y="85836"/>
                      </a:lnTo>
                      <a:lnTo>
                        <a:pt x="17877" y="61696"/>
                      </a:lnTo>
                      <a:lnTo>
                        <a:pt x="33072" y="46496"/>
                      </a:lnTo>
                      <a:cubicBezTo>
                        <a:pt x="40227" y="39342"/>
                        <a:pt x="48268" y="32189"/>
                        <a:pt x="57206" y="25930"/>
                      </a:cubicBezTo>
                      <a:lnTo>
                        <a:pt x="79550" y="9836"/>
                      </a:lnTo>
                      <a:cubicBezTo>
                        <a:pt x="76874" y="6259"/>
                        <a:pt x="74191" y="3577"/>
                        <a:pt x="71509" y="0"/>
                      </a:cubicBezTo>
                      <a:lnTo>
                        <a:pt x="49159" y="16095"/>
                      </a:lnTo>
                      <a:cubicBezTo>
                        <a:pt x="40227" y="22354"/>
                        <a:pt x="32180" y="30401"/>
                        <a:pt x="24134" y="37555"/>
                      </a:cubicBezTo>
                      <a:lnTo>
                        <a:pt x="0" y="61696"/>
                      </a:lnTo>
                      <a:lnTo>
                        <a:pt x="42011" y="103720"/>
                      </a:lnTo>
                      <a:lnTo>
                        <a:pt x="66145" y="79580"/>
                      </a:lnTo>
                      <a:cubicBezTo>
                        <a:pt x="74191" y="71533"/>
                        <a:pt x="81340" y="63484"/>
                        <a:pt x="87596" y="54543"/>
                      </a:cubicBezTo>
                      <a:lnTo>
                        <a:pt x="105474" y="33083"/>
                      </a:lnTo>
                      <a:cubicBezTo>
                        <a:pt x="102791" y="30401"/>
                        <a:pt x="99217" y="27719"/>
                        <a:pt x="95643" y="25036"/>
                      </a:cubicBezTo>
                      <a:close/>
                    </a:path>
                  </a:pathLst>
                </a:custGeom>
                <a:solidFill>
                  <a:srgbClr val="2D5967"/>
                </a:solidFill>
                <a:ln w="6417" cap="flat">
                  <a:noFill/>
                  <a:prstDash val="solid"/>
                  <a:miter/>
                </a:ln>
              </p:spPr>
              <p:txBody>
                <a:bodyPr rtlCol="0" anchor="ctr"/>
                <a:lstStyle/>
                <a:p>
                  <a:endParaRPr lang="en-US" sz="810"/>
                </a:p>
              </p:txBody>
            </p:sp>
            <p:sp>
              <p:nvSpPr>
                <p:cNvPr id="519" name="Freeform: Shape 518">
                  <a:extLst>
                    <a:ext uri="{FF2B5EF4-FFF2-40B4-BE49-F238E27FC236}">
                      <a16:creationId xmlns:a16="http://schemas.microsoft.com/office/drawing/2014/main" id="{DDA7B824-0202-E97A-A6D8-B19A3A366336}"/>
                    </a:ext>
                  </a:extLst>
                </p:cNvPr>
                <p:cNvSpPr/>
                <p:nvPr/>
              </p:nvSpPr>
              <p:spPr>
                <a:xfrm>
                  <a:off x="1710864" y="1880617"/>
                  <a:ext cx="46477" cy="45604"/>
                </a:xfrm>
                <a:custGeom>
                  <a:avLst/>
                  <a:gdLst>
                    <a:gd name="connsiteX0" fmla="*/ 4466 w 46477"/>
                    <a:gd name="connsiteY0" fmla="*/ 0 h 45604"/>
                    <a:gd name="connsiteX1" fmla="*/ 0 w 46477"/>
                    <a:gd name="connsiteY1" fmla="*/ 3581 h 45604"/>
                    <a:gd name="connsiteX2" fmla="*/ 4466 w 46477"/>
                    <a:gd name="connsiteY2" fmla="*/ 16992 h 45604"/>
                    <a:gd name="connsiteX3" fmla="*/ 29492 w 46477"/>
                    <a:gd name="connsiteY3" fmla="*/ 41132 h 45604"/>
                    <a:gd name="connsiteX4" fmla="*/ 42005 w 46477"/>
                    <a:gd name="connsiteY4" fmla="*/ 45604 h 45604"/>
                    <a:gd name="connsiteX5" fmla="*/ 46477 w 46477"/>
                    <a:gd name="connsiteY5" fmla="*/ 41132 h 45604"/>
                    <a:gd name="connsiteX6" fmla="*/ 4466 w 46477"/>
                    <a:gd name="connsiteY6" fmla="*/ 0 h 4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7" h="45604">
                      <a:moveTo>
                        <a:pt x="4466" y="0"/>
                      </a:moveTo>
                      <a:lnTo>
                        <a:pt x="0" y="3581"/>
                      </a:lnTo>
                      <a:lnTo>
                        <a:pt x="4466" y="16992"/>
                      </a:lnTo>
                      <a:lnTo>
                        <a:pt x="29492" y="41132"/>
                      </a:lnTo>
                      <a:lnTo>
                        <a:pt x="42005" y="45604"/>
                      </a:lnTo>
                      <a:lnTo>
                        <a:pt x="46477" y="41132"/>
                      </a:lnTo>
                      <a:lnTo>
                        <a:pt x="4466" y="0"/>
                      </a:lnTo>
                      <a:close/>
                    </a:path>
                  </a:pathLst>
                </a:custGeom>
                <a:solidFill>
                  <a:srgbClr val="2D5967"/>
                </a:solidFill>
                <a:ln w="6417" cap="flat">
                  <a:noFill/>
                  <a:prstDash val="solid"/>
                  <a:miter/>
                </a:ln>
              </p:spPr>
              <p:txBody>
                <a:bodyPr rtlCol="0" anchor="ctr"/>
                <a:lstStyle/>
                <a:p>
                  <a:endParaRPr lang="en-US" sz="810"/>
                </a:p>
              </p:txBody>
            </p:sp>
            <p:sp>
              <p:nvSpPr>
                <p:cNvPr id="520" name="Freeform: Shape 519">
                  <a:extLst>
                    <a:ext uri="{FF2B5EF4-FFF2-40B4-BE49-F238E27FC236}">
                      <a16:creationId xmlns:a16="http://schemas.microsoft.com/office/drawing/2014/main" id="{F07B48D2-C07C-66DF-A0B2-4F85290E4E44}"/>
                    </a:ext>
                  </a:extLst>
                </p:cNvPr>
                <p:cNvSpPr/>
                <p:nvPr/>
              </p:nvSpPr>
              <p:spPr>
                <a:xfrm>
                  <a:off x="1783492" y="1629598"/>
                  <a:ext cx="223899" cy="224208"/>
                </a:xfrm>
                <a:custGeom>
                  <a:avLst/>
                  <a:gdLst>
                    <a:gd name="connsiteX0" fmla="*/ 111504 w 223899"/>
                    <a:gd name="connsiteY0" fmla="*/ 224208 h 224208"/>
                    <a:gd name="connsiteX1" fmla="*/ 191054 w 223899"/>
                    <a:gd name="connsiteY1" fmla="*/ 191125 h 224208"/>
                    <a:gd name="connsiteX2" fmla="*/ 191054 w 223899"/>
                    <a:gd name="connsiteY2" fmla="*/ 32860 h 224208"/>
                    <a:gd name="connsiteX3" fmla="*/ 32846 w 223899"/>
                    <a:gd name="connsiteY3" fmla="*/ 32860 h 224208"/>
                    <a:gd name="connsiteX4" fmla="*/ 32846 w 223899"/>
                    <a:gd name="connsiteY4" fmla="*/ 191125 h 224208"/>
                    <a:gd name="connsiteX5" fmla="*/ 111504 w 223899"/>
                    <a:gd name="connsiteY5" fmla="*/ 224208 h 224208"/>
                    <a:gd name="connsiteX6" fmla="*/ 41785 w 223899"/>
                    <a:gd name="connsiteY6" fmla="*/ 41802 h 224208"/>
                    <a:gd name="connsiteX7" fmla="*/ 112396 w 223899"/>
                    <a:gd name="connsiteY7" fmla="*/ 12294 h 224208"/>
                    <a:gd name="connsiteX8" fmla="*/ 183007 w 223899"/>
                    <a:gd name="connsiteY8" fmla="*/ 41802 h 224208"/>
                    <a:gd name="connsiteX9" fmla="*/ 183007 w 223899"/>
                    <a:gd name="connsiteY9" fmla="*/ 182183 h 224208"/>
                    <a:gd name="connsiteX10" fmla="*/ 41785 w 223899"/>
                    <a:gd name="connsiteY10" fmla="*/ 182183 h 224208"/>
                    <a:gd name="connsiteX11" fmla="*/ 41785 w 223899"/>
                    <a:gd name="connsiteY11" fmla="*/ 41802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3899" h="224208">
                      <a:moveTo>
                        <a:pt x="111504" y="224208"/>
                      </a:moveTo>
                      <a:cubicBezTo>
                        <a:pt x="140104" y="224208"/>
                        <a:pt x="168704" y="213478"/>
                        <a:pt x="191054" y="191125"/>
                      </a:cubicBezTo>
                      <a:cubicBezTo>
                        <a:pt x="234849" y="147311"/>
                        <a:pt x="234849" y="76673"/>
                        <a:pt x="191054" y="32860"/>
                      </a:cubicBezTo>
                      <a:cubicBezTo>
                        <a:pt x="147252" y="-10953"/>
                        <a:pt x="76641" y="-10953"/>
                        <a:pt x="32846" y="32860"/>
                      </a:cubicBezTo>
                      <a:cubicBezTo>
                        <a:pt x="-10949" y="76673"/>
                        <a:pt x="-10949" y="147311"/>
                        <a:pt x="32846" y="191125"/>
                      </a:cubicBezTo>
                      <a:cubicBezTo>
                        <a:pt x="54298" y="213478"/>
                        <a:pt x="82898" y="224208"/>
                        <a:pt x="111504" y="224208"/>
                      </a:cubicBezTo>
                      <a:close/>
                      <a:moveTo>
                        <a:pt x="41785" y="41802"/>
                      </a:moveTo>
                      <a:cubicBezTo>
                        <a:pt x="61446" y="22130"/>
                        <a:pt x="86472" y="12294"/>
                        <a:pt x="112396" y="12294"/>
                      </a:cubicBezTo>
                      <a:cubicBezTo>
                        <a:pt x="138314" y="12294"/>
                        <a:pt x="163346" y="22130"/>
                        <a:pt x="183007" y="41802"/>
                      </a:cubicBezTo>
                      <a:cubicBezTo>
                        <a:pt x="221444" y="80250"/>
                        <a:pt x="221444" y="143734"/>
                        <a:pt x="183007" y="182183"/>
                      </a:cubicBezTo>
                      <a:cubicBezTo>
                        <a:pt x="144570" y="220631"/>
                        <a:pt x="81114" y="220631"/>
                        <a:pt x="41785" y="182183"/>
                      </a:cubicBezTo>
                      <a:cubicBezTo>
                        <a:pt x="2456" y="143734"/>
                        <a:pt x="2456" y="81144"/>
                        <a:pt x="41785" y="41802"/>
                      </a:cubicBezTo>
                      <a:close/>
                    </a:path>
                  </a:pathLst>
                </a:custGeom>
                <a:solidFill>
                  <a:srgbClr val="2D5967"/>
                </a:solidFill>
                <a:ln w="6417" cap="flat">
                  <a:noFill/>
                  <a:prstDash val="solid"/>
                  <a:miter/>
                </a:ln>
              </p:spPr>
              <p:txBody>
                <a:bodyPr rtlCol="0" anchor="ctr"/>
                <a:lstStyle/>
                <a:p>
                  <a:endParaRPr lang="en-US" sz="810"/>
                </a:p>
              </p:txBody>
            </p:sp>
            <p:sp>
              <p:nvSpPr>
                <p:cNvPr id="521" name="Freeform: Shape 520">
                  <a:extLst>
                    <a:ext uri="{FF2B5EF4-FFF2-40B4-BE49-F238E27FC236}">
                      <a16:creationId xmlns:a16="http://schemas.microsoft.com/office/drawing/2014/main" id="{455A76E6-3DC1-A989-4D12-3B48B57C692F}"/>
                    </a:ext>
                  </a:extLst>
                </p:cNvPr>
                <p:cNvSpPr/>
                <p:nvPr/>
              </p:nvSpPr>
              <p:spPr>
                <a:xfrm>
                  <a:off x="1828838" y="1705375"/>
                  <a:ext cx="66144" cy="72426"/>
                </a:xfrm>
                <a:custGeom>
                  <a:avLst/>
                  <a:gdLst>
                    <a:gd name="connsiteX0" fmla="*/ 33964 w 66144"/>
                    <a:gd name="connsiteY0" fmla="*/ 72426 h 72426"/>
                    <a:gd name="connsiteX1" fmla="*/ 58098 w 66144"/>
                    <a:gd name="connsiteY1" fmla="*/ 63484 h 72426"/>
                    <a:gd name="connsiteX2" fmla="*/ 66145 w 66144"/>
                    <a:gd name="connsiteY2" fmla="*/ 36660 h 72426"/>
                    <a:gd name="connsiteX3" fmla="*/ 57206 w 66144"/>
                    <a:gd name="connsiteY3" fmla="*/ 9836 h 72426"/>
                    <a:gd name="connsiteX4" fmla="*/ 33072 w 66144"/>
                    <a:gd name="connsiteY4" fmla="*/ 0 h 72426"/>
                    <a:gd name="connsiteX5" fmla="*/ 8939 w 66144"/>
                    <a:gd name="connsiteY5" fmla="*/ 9836 h 72426"/>
                    <a:gd name="connsiteX6" fmla="*/ 0 w 66144"/>
                    <a:gd name="connsiteY6" fmla="*/ 36660 h 72426"/>
                    <a:gd name="connsiteX7" fmla="*/ 8939 w 66144"/>
                    <a:gd name="connsiteY7" fmla="*/ 63484 h 72426"/>
                    <a:gd name="connsiteX8" fmla="*/ 33964 w 66144"/>
                    <a:gd name="connsiteY8" fmla="*/ 72426 h 72426"/>
                    <a:gd name="connsiteX9" fmla="*/ 21451 w 66144"/>
                    <a:gd name="connsiteY9" fmla="*/ 18777 h 72426"/>
                    <a:gd name="connsiteX10" fmla="*/ 34856 w 66144"/>
                    <a:gd name="connsiteY10" fmla="*/ 12518 h 72426"/>
                    <a:gd name="connsiteX11" fmla="*/ 48268 w 66144"/>
                    <a:gd name="connsiteY11" fmla="*/ 18777 h 72426"/>
                    <a:gd name="connsiteX12" fmla="*/ 52734 w 66144"/>
                    <a:gd name="connsiteY12" fmla="*/ 35766 h 72426"/>
                    <a:gd name="connsiteX13" fmla="*/ 48268 w 66144"/>
                    <a:gd name="connsiteY13" fmla="*/ 53649 h 72426"/>
                    <a:gd name="connsiteX14" fmla="*/ 33964 w 66144"/>
                    <a:gd name="connsiteY14" fmla="*/ 59908 h 72426"/>
                    <a:gd name="connsiteX15" fmla="*/ 20560 w 66144"/>
                    <a:gd name="connsiteY15" fmla="*/ 53649 h 72426"/>
                    <a:gd name="connsiteX16" fmla="*/ 16087 w 66144"/>
                    <a:gd name="connsiteY16" fmla="*/ 35766 h 72426"/>
                    <a:gd name="connsiteX17" fmla="*/ 21451 w 66144"/>
                    <a:gd name="connsiteY17" fmla="*/ 18777 h 7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144" h="72426">
                      <a:moveTo>
                        <a:pt x="33964" y="72426"/>
                      </a:moveTo>
                      <a:cubicBezTo>
                        <a:pt x="44693" y="72426"/>
                        <a:pt x="52734" y="68850"/>
                        <a:pt x="58098" y="63484"/>
                      </a:cubicBezTo>
                      <a:cubicBezTo>
                        <a:pt x="63463" y="57225"/>
                        <a:pt x="66145" y="48284"/>
                        <a:pt x="66145" y="36660"/>
                      </a:cubicBezTo>
                      <a:cubicBezTo>
                        <a:pt x="66145" y="25036"/>
                        <a:pt x="63463" y="16095"/>
                        <a:pt x="57206" y="9836"/>
                      </a:cubicBezTo>
                      <a:cubicBezTo>
                        <a:pt x="51842" y="3577"/>
                        <a:pt x="43795" y="0"/>
                        <a:pt x="33072" y="0"/>
                      </a:cubicBezTo>
                      <a:cubicBezTo>
                        <a:pt x="22343" y="0"/>
                        <a:pt x="15195" y="3577"/>
                        <a:pt x="8939" y="9836"/>
                      </a:cubicBezTo>
                      <a:cubicBezTo>
                        <a:pt x="3574" y="16095"/>
                        <a:pt x="0" y="25036"/>
                        <a:pt x="0" y="36660"/>
                      </a:cubicBezTo>
                      <a:cubicBezTo>
                        <a:pt x="0" y="48284"/>
                        <a:pt x="2682" y="57225"/>
                        <a:pt x="8939" y="63484"/>
                      </a:cubicBezTo>
                      <a:cubicBezTo>
                        <a:pt x="16087" y="68850"/>
                        <a:pt x="23242" y="72426"/>
                        <a:pt x="33964" y="72426"/>
                      </a:cubicBezTo>
                      <a:close/>
                      <a:moveTo>
                        <a:pt x="21451" y="18777"/>
                      </a:moveTo>
                      <a:cubicBezTo>
                        <a:pt x="24134" y="14306"/>
                        <a:pt x="28600" y="12518"/>
                        <a:pt x="34856" y="12518"/>
                      </a:cubicBezTo>
                      <a:cubicBezTo>
                        <a:pt x="40221" y="12518"/>
                        <a:pt x="44693" y="14306"/>
                        <a:pt x="48268" y="18777"/>
                      </a:cubicBezTo>
                      <a:cubicBezTo>
                        <a:pt x="50950" y="23248"/>
                        <a:pt x="52734" y="28613"/>
                        <a:pt x="52734" y="35766"/>
                      </a:cubicBezTo>
                      <a:cubicBezTo>
                        <a:pt x="52734" y="42919"/>
                        <a:pt x="50950" y="49178"/>
                        <a:pt x="48268" y="53649"/>
                      </a:cubicBezTo>
                      <a:cubicBezTo>
                        <a:pt x="45585" y="58120"/>
                        <a:pt x="40221" y="59908"/>
                        <a:pt x="33964" y="59908"/>
                      </a:cubicBezTo>
                      <a:cubicBezTo>
                        <a:pt x="28600" y="59908"/>
                        <a:pt x="24134" y="58120"/>
                        <a:pt x="20560" y="53649"/>
                      </a:cubicBezTo>
                      <a:cubicBezTo>
                        <a:pt x="17877" y="49178"/>
                        <a:pt x="16087" y="43814"/>
                        <a:pt x="16087" y="35766"/>
                      </a:cubicBezTo>
                      <a:cubicBezTo>
                        <a:pt x="16985" y="28613"/>
                        <a:pt x="17877" y="22354"/>
                        <a:pt x="21451" y="18777"/>
                      </a:cubicBezTo>
                      <a:close/>
                    </a:path>
                  </a:pathLst>
                </a:custGeom>
                <a:solidFill>
                  <a:srgbClr val="2D5967"/>
                </a:solidFill>
                <a:ln w="6417" cap="flat">
                  <a:noFill/>
                  <a:prstDash val="solid"/>
                  <a:miter/>
                </a:ln>
              </p:spPr>
              <p:txBody>
                <a:bodyPr rtlCol="0" anchor="ctr"/>
                <a:lstStyle/>
                <a:p>
                  <a:endParaRPr lang="en-US" sz="810"/>
                </a:p>
              </p:txBody>
            </p:sp>
            <p:sp>
              <p:nvSpPr>
                <p:cNvPr id="522" name="Freeform: Shape 521">
                  <a:extLst>
                    <a:ext uri="{FF2B5EF4-FFF2-40B4-BE49-F238E27FC236}">
                      <a16:creationId xmlns:a16="http://schemas.microsoft.com/office/drawing/2014/main" id="{E8C5E399-F974-92B7-FFC0-4F1739BA22E5}"/>
                    </a:ext>
                  </a:extLst>
                </p:cNvPr>
                <p:cNvSpPr/>
                <p:nvPr/>
              </p:nvSpPr>
              <p:spPr>
                <a:xfrm>
                  <a:off x="1903928" y="1705375"/>
                  <a:ext cx="54523" cy="69743"/>
                </a:xfrm>
                <a:custGeom>
                  <a:avLst/>
                  <a:gdLst>
                    <a:gd name="connsiteX0" fmla="*/ 32181 w 54523"/>
                    <a:gd name="connsiteY0" fmla="*/ 25036 h 69743"/>
                    <a:gd name="connsiteX1" fmla="*/ 17877 w 54523"/>
                    <a:gd name="connsiteY1" fmla="*/ 894 h 69743"/>
                    <a:gd name="connsiteX2" fmla="*/ 898 w 54523"/>
                    <a:gd name="connsiteY2" fmla="*/ 894 h 69743"/>
                    <a:gd name="connsiteX3" fmla="*/ 21452 w 54523"/>
                    <a:gd name="connsiteY3" fmla="*/ 33978 h 69743"/>
                    <a:gd name="connsiteX4" fmla="*/ 0 w 54523"/>
                    <a:gd name="connsiteY4" fmla="*/ 69743 h 69743"/>
                    <a:gd name="connsiteX5" fmla="*/ 16093 w 54523"/>
                    <a:gd name="connsiteY5" fmla="*/ 69743 h 69743"/>
                    <a:gd name="connsiteX6" fmla="*/ 31289 w 54523"/>
                    <a:gd name="connsiteY6" fmla="*/ 43814 h 69743"/>
                    <a:gd name="connsiteX7" fmla="*/ 46484 w 54523"/>
                    <a:gd name="connsiteY7" fmla="*/ 69743 h 69743"/>
                    <a:gd name="connsiteX8" fmla="*/ 48268 w 54523"/>
                    <a:gd name="connsiteY8" fmla="*/ 69743 h 69743"/>
                    <a:gd name="connsiteX9" fmla="*/ 54524 w 54523"/>
                    <a:gd name="connsiteY9" fmla="*/ 55437 h 69743"/>
                    <a:gd name="connsiteX10" fmla="*/ 41119 w 54523"/>
                    <a:gd name="connsiteY10" fmla="*/ 33978 h 69743"/>
                    <a:gd name="connsiteX11" fmla="*/ 53632 w 54523"/>
                    <a:gd name="connsiteY11" fmla="*/ 13412 h 69743"/>
                    <a:gd name="connsiteX12" fmla="*/ 47376 w 54523"/>
                    <a:gd name="connsiteY12" fmla="*/ 0 h 69743"/>
                    <a:gd name="connsiteX13" fmla="*/ 45585 w 54523"/>
                    <a:gd name="connsiteY13" fmla="*/ 0 h 69743"/>
                    <a:gd name="connsiteX14" fmla="*/ 32181 w 54523"/>
                    <a:gd name="connsiteY14" fmla="*/ 25036 h 6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523" h="69743">
                      <a:moveTo>
                        <a:pt x="32181" y="25036"/>
                      </a:moveTo>
                      <a:lnTo>
                        <a:pt x="17877" y="894"/>
                      </a:lnTo>
                      <a:lnTo>
                        <a:pt x="898" y="894"/>
                      </a:lnTo>
                      <a:lnTo>
                        <a:pt x="21452" y="33978"/>
                      </a:lnTo>
                      <a:lnTo>
                        <a:pt x="0" y="69743"/>
                      </a:lnTo>
                      <a:lnTo>
                        <a:pt x="16093" y="69743"/>
                      </a:lnTo>
                      <a:lnTo>
                        <a:pt x="31289" y="43814"/>
                      </a:lnTo>
                      <a:lnTo>
                        <a:pt x="46484" y="69743"/>
                      </a:lnTo>
                      <a:lnTo>
                        <a:pt x="48268" y="69743"/>
                      </a:lnTo>
                      <a:cubicBezTo>
                        <a:pt x="50950" y="65273"/>
                        <a:pt x="52740" y="60802"/>
                        <a:pt x="54524" y="55437"/>
                      </a:cubicBezTo>
                      <a:lnTo>
                        <a:pt x="41119" y="33978"/>
                      </a:lnTo>
                      <a:lnTo>
                        <a:pt x="53632" y="13412"/>
                      </a:lnTo>
                      <a:cubicBezTo>
                        <a:pt x="51842" y="8941"/>
                        <a:pt x="50058" y="4471"/>
                        <a:pt x="47376" y="0"/>
                      </a:cubicBezTo>
                      <a:lnTo>
                        <a:pt x="45585" y="0"/>
                      </a:lnTo>
                      <a:lnTo>
                        <a:pt x="32181" y="25036"/>
                      </a:lnTo>
                      <a:close/>
                    </a:path>
                  </a:pathLst>
                </a:custGeom>
                <a:solidFill>
                  <a:srgbClr val="2D5967"/>
                </a:solidFill>
                <a:ln w="6417" cap="flat">
                  <a:noFill/>
                  <a:prstDash val="solid"/>
                  <a:miter/>
                </a:ln>
              </p:spPr>
              <p:txBody>
                <a:bodyPr rtlCol="0" anchor="ctr"/>
                <a:lstStyle/>
                <a:p>
                  <a:endParaRPr lang="en-US" sz="810"/>
                </a:p>
              </p:txBody>
            </p:sp>
            <p:sp>
              <p:nvSpPr>
                <p:cNvPr id="523" name="Freeform: Shape 522">
                  <a:extLst>
                    <a:ext uri="{FF2B5EF4-FFF2-40B4-BE49-F238E27FC236}">
                      <a16:creationId xmlns:a16="http://schemas.microsoft.com/office/drawing/2014/main" id="{BC1FECB7-D553-CC88-EAD5-ED5D6E9FBB76}"/>
                    </a:ext>
                  </a:extLst>
                </p:cNvPr>
                <p:cNvSpPr/>
                <p:nvPr/>
              </p:nvSpPr>
              <p:spPr>
                <a:xfrm>
                  <a:off x="1806501" y="1653282"/>
                  <a:ext cx="177194" cy="177265"/>
                </a:xfrm>
                <a:custGeom>
                  <a:avLst/>
                  <a:gdLst>
                    <a:gd name="connsiteX0" fmla="*/ 88488 w 177194"/>
                    <a:gd name="connsiteY0" fmla="*/ 177265 h 177265"/>
                    <a:gd name="connsiteX1" fmla="*/ 151052 w 177194"/>
                    <a:gd name="connsiteY1" fmla="*/ 151335 h 177265"/>
                    <a:gd name="connsiteX2" fmla="*/ 151052 w 177194"/>
                    <a:gd name="connsiteY2" fmla="*/ 26154 h 177265"/>
                    <a:gd name="connsiteX3" fmla="*/ 25918 w 177194"/>
                    <a:gd name="connsiteY3" fmla="*/ 26154 h 177265"/>
                    <a:gd name="connsiteX4" fmla="*/ 0 w 177194"/>
                    <a:gd name="connsiteY4" fmla="*/ 88745 h 177265"/>
                    <a:gd name="connsiteX5" fmla="*/ 25918 w 177194"/>
                    <a:gd name="connsiteY5" fmla="*/ 151335 h 177265"/>
                    <a:gd name="connsiteX6" fmla="*/ 88488 w 177194"/>
                    <a:gd name="connsiteY6" fmla="*/ 177265 h 177265"/>
                    <a:gd name="connsiteX7" fmla="*/ 34856 w 177194"/>
                    <a:gd name="connsiteY7" fmla="*/ 35095 h 177265"/>
                    <a:gd name="connsiteX8" fmla="*/ 88488 w 177194"/>
                    <a:gd name="connsiteY8" fmla="*/ 12742 h 177265"/>
                    <a:gd name="connsiteX9" fmla="*/ 142114 w 177194"/>
                    <a:gd name="connsiteY9" fmla="*/ 35095 h 177265"/>
                    <a:gd name="connsiteX10" fmla="*/ 142114 w 177194"/>
                    <a:gd name="connsiteY10" fmla="*/ 142393 h 177265"/>
                    <a:gd name="connsiteX11" fmla="*/ 34856 w 177194"/>
                    <a:gd name="connsiteY11" fmla="*/ 142393 h 177265"/>
                    <a:gd name="connsiteX12" fmla="*/ 12513 w 177194"/>
                    <a:gd name="connsiteY12" fmla="*/ 88745 h 177265"/>
                    <a:gd name="connsiteX13" fmla="*/ 34856 w 177194"/>
                    <a:gd name="connsiteY13" fmla="*/ 35095 h 17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194" h="177265">
                      <a:moveTo>
                        <a:pt x="88488" y="177265"/>
                      </a:moveTo>
                      <a:cubicBezTo>
                        <a:pt x="110832" y="177265"/>
                        <a:pt x="134067" y="168324"/>
                        <a:pt x="151052" y="151335"/>
                      </a:cubicBezTo>
                      <a:cubicBezTo>
                        <a:pt x="185909" y="116463"/>
                        <a:pt x="185909" y="61026"/>
                        <a:pt x="151052" y="26154"/>
                      </a:cubicBezTo>
                      <a:cubicBezTo>
                        <a:pt x="116196" y="-8718"/>
                        <a:pt x="60774" y="-8718"/>
                        <a:pt x="25918" y="26154"/>
                      </a:cubicBezTo>
                      <a:cubicBezTo>
                        <a:pt x="8939" y="43143"/>
                        <a:pt x="0" y="65497"/>
                        <a:pt x="0" y="88745"/>
                      </a:cubicBezTo>
                      <a:cubicBezTo>
                        <a:pt x="0" y="111992"/>
                        <a:pt x="8939" y="134346"/>
                        <a:pt x="25918" y="151335"/>
                      </a:cubicBezTo>
                      <a:cubicBezTo>
                        <a:pt x="43795" y="168324"/>
                        <a:pt x="66138" y="177265"/>
                        <a:pt x="88488" y="177265"/>
                      </a:cubicBezTo>
                      <a:close/>
                      <a:moveTo>
                        <a:pt x="34856" y="35095"/>
                      </a:moveTo>
                      <a:cubicBezTo>
                        <a:pt x="50051" y="19895"/>
                        <a:pt x="68820" y="12742"/>
                        <a:pt x="88488" y="12742"/>
                      </a:cubicBezTo>
                      <a:cubicBezTo>
                        <a:pt x="108149" y="12742"/>
                        <a:pt x="127811" y="19895"/>
                        <a:pt x="142114" y="35095"/>
                      </a:cubicBezTo>
                      <a:cubicBezTo>
                        <a:pt x="171612" y="64603"/>
                        <a:pt x="171612" y="112887"/>
                        <a:pt x="142114" y="142393"/>
                      </a:cubicBezTo>
                      <a:cubicBezTo>
                        <a:pt x="112616" y="171901"/>
                        <a:pt x="64354" y="171901"/>
                        <a:pt x="34856" y="142393"/>
                      </a:cubicBezTo>
                      <a:cubicBezTo>
                        <a:pt x="20553" y="128087"/>
                        <a:pt x="12513" y="109310"/>
                        <a:pt x="12513" y="88745"/>
                      </a:cubicBezTo>
                      <a:cubicBezTo>
                        <a:pt x="12513" y="68179"/>
                        <a:pt x="20553" y="49402"/>
                        <a:pt x="34856" y="35095"/>
                      </a:cubicBezTo>
                      <a:close/>
                    </a:path>
                  </a:pathLst>
                </a:custGeom>
                <a:solidFill>
                  <a:srgbClr val="2D5967"/>
                </a:solidFill>
                <a:ln w="6417" cap="flat">
                  <a:noFill/>
                  <a:prstDash val="solid"/>
                  <a:miter/>
                </a:ln>
              </p:spPr>
              <p:txBody>
                <a:bodyPr rtlCol="0" anchor="ctr"/>
                <a:lstStyle/>
                <a:p>
                  <a:endParaRPr lang="en-US" sz="810"/>
                </a:p>
              </p:txBody>
            </p:sp>
          </p:grpSp>
        </p:grpSp>
        <p:sp>
          <p:nvSpPr>
            <p:cNvPr id="524" name="TextBox 523">
              <a:extLst>
                <a:ext uri="{FF2B5EF4-FFF2-40B4-BE49-F238E27FC236}">
                  <a16:creationId xmlns:a16="http://schemas.microsoft.com/office/drawing/2014/main" id="{B59D66E2-0139-BF39-5ABC-C330EF219324}"/>
                </a:ext>
              </a:extLst>
            </p:cNvPr>
            <p:cNvSpPr txBox="1"/>
            <p:nvPr/>
          </p:nvSpPr>
          <p:spPr>
            <a:xfrm>
              <a:off x="1541774" y="1900952"/>
              <a:ext cx="57419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Logging</a:t>
              </a:r>
            </a:p>
          </p:txBody>
        </p:sp>
      </p:grpSp>
      <p:grpSp>
        <p:nvGrpSpPr>
          <p:cNvPr id="525" name="Graphic 6">
            <a:extLst>
              <a:ext uri="{FF2B5EF4-FFF2-40B4-BE49-F238E27FC236}">
                <a16:creationId xmlns:a16="http://schemas.microsoft.com/office/drawing/2014/main" id="{FC6142B2-7DEC-63A5-5696-F455AE20F99D}"/>
              </a:ext>
            </a:extLst>
          </p:cNvPr>
          <p:cNvGrpSpPr/>
          <p:nvPr/>
        </p:nvGrpSpPr>
        <p:grpSpPr>
          <a:xfrm>
            <a:off x="2217352" y="1579946"/>
            <a:ext cx="505267" cy="537988"/>
            <a:chOff x="2217352" y="1579946"/>
            <a:chExt cx="505267" cy="537988"/>
          </a:xfrm>
        </p:grpSpPr>
        <p:grpSp>
          <p:nvGrpSpPr>
            <p:cNvPr id="318" name="Graphic 6">
              <a:extLst>
                <a:ext uri="{FF2B5EF4-FFF2-40B4-BE49-F238E27FC236}">
                  <a16:creationId xmlns:a16="http://schemas.microsoft.com/office/drawing/2014/main" id="{D090C21B-1B4F-300C-555E-6A960042E4C3}"/>
                </a:ext>
              </a:extLst>
            </p:cNvPr>
            <p:cNvGrpSpPr/>
            <p:nvPr/>
          </p:nvGrpSpPr>
          <p:grpSpPr>
            <a:xfrm>
              <a:off x="2273897" y="1579946"/>
              <a:ext cx="385012" cy="361483"/>
              <a:chOff x="2273897" y="1579946"/>
              <a:chExt cx="385012" cy="361483"/>
            </a:xfrm>
          </p:grpSpPr>
          <p:grpSp>
            <p:nvGrpSpPr>
              <p:cNvPr id="79" name="Graphic 6">
                <a:extLst>
                  <a:ext uri="{FF2B5EF4-FFF2-40B4-BE49-F238E27FC236}">
                    <a16:creationId xmlns:a16="http://schemas.microsoft.com/office/drawing/2014/main" id="{C2E0DD01-9F87-FA63-587A-AE5ABF65754C}"/>
                  </a:ext>
                </a:extLst>
              </p:cNvPr>
              <p:cNvGrpSpPr/>
              <p:nvPr/>
            </p:nvGrpSpPr>
            <p:grpSpPr>
              <a:xfrm>
                <a:off x="2273897" y="1579946"/>
                <a:ext cx="385012" cy="361483"/>
                <a:chOff x="2273897" y="1579946"/>
                <a:chExt cx="385012" cy="361483"/>
              </a:xfrm>
              <a:solidFill>
                <a:srgbClr val="FFFFFF"/>
              </a:solidFill>
            </p:grpSpPr>
            <p:sp>
              <p:nvSpPr>
                <p:cNvPr id="81" name="Freeform: Shape 80">
                  <a:extLst>
                    <a:ext uri="{FF2B5EF4-FFF2-40B4-BE49-F238E27FC236}">
                      <a16:creationId xmlns:a16="http://schemas.microsoft.com/office/drawing/2014/main" id="{46DBF305-7C67-DA18-9000-001CC0699BFF}"/>
                    </a:ext>
                  </a:extLst>
                </p:cNvPr>
                <p:cNvSpPr/>
                <p:nvPr/>
              </p:nvSpPr>
              <p:spPr>
                <a:xfrm>
                  <a:off x="2278177" y="1584226"/>
                  <a:ext cx="376869" cy="352056"/>
                </a:xfrm>
                <a:custGeom>
                  <a:avLst/>
                  <a:gdLst>
                    <a:gd name="connsiteX0" fmla="*/ 61704 w 376869"/>
                    <a:gd name="connsiteY0" fmla="*/ 346064 h 352056"/>
                    <a:gd name="connsiteX1" fmla="*/ 30852 w 376869"/>
                    <a:gd name="connsiteY1" fmla="*/ 315224 h 352056"/>
                    <a:gd name="connsiteX2" fmla="*/ 24853 w 376869"/>
                    <a:gd name="connsiteY2" fmla="*/ 297238 h 352056"/>
                    <a:gd name="connsiteX3" fmla="*/ 39419 w 376869"/>
                    <a:gd name="connsiteY3" fmla="*/ 283532 h 352056"/>
                    <a:gd name="connsiteX4" fmla="*/ 66844 w 376869"/>
                    <a:gd name="connsiteY4" fmla="*/ 256121 h 352056"/>
                    <a:gd name="connsiteX5" fmla="*/ 96843 w 376869"/>
                    <a:gd name="connsiteY5" fmla="*/ 230424 h 352056"/>
                    <a:gd name="connsiteX6" fmla="*/ 129409 w 376869"/>
                    <a:gd name="connsiteY6" fmla="*/ 206439 h 352056"/>
                    <a:gd name="connsiteX7" fmla="*/ 121695 w 376869"/>
                    <a:gd name="connsiteY7" fmla="*/ 192734 h 352056"/>
                    <a:gd name="connsiteX8" fmla="*/ 0 w 376869"/>
                    <a:gd name="connsiteY8" fmla="*/ 192734 h 352056"/>
                    <a:gd name="connsiteX9" fmla="*/ 0 w 376869"/>
                    <a:gd name="connsiteY9" fmla="*/ 167036 h 352056"/>
                    <a:gd name="connsiteX10" fmla="*/ 112269 w 376869"/>
                    <a:gd name="connsiteY10" fmla="*/ 167036 h 352056"/>
                    <a:gd name="connsiteX11" fmla="*/ 107983 w 376869"/>
                    <a:gd name="connsiteY11" fmla="*/ 133629 h 352056"/>
                    <a:gd name="connsiteX12" fmla="*/ 0 w 376869"/>
                    <a:gd name="connsiteY12" fmla="*/ 133629 h 352056"/>
                    <a:gd name="connsiteX13" fmla="*/ 0 w 376869"/>
                    <a:gd name="connsiteY13" fmla="*/ 108787 h 352056"/>
                    <a:gd name="connsiteX14" fmla="*/ 110549 w 376869"/>
                    <a:gd name="connsiteY14" fmla="*/ 108787 h 352056"/>
                    <a:gd name="connsiteX15" fmla="*/ 121695 w 376869"/>
                    <a:gd name="connsiteY15" fmla="*/ 75381 h 352056"/>
                    <a:gd name="connsiteX16" fmla="*/ 0 w 376869"/>
                    <a:gd name="connsiteY16" fmla="*/ 75381 h 352056"/>
                    <a:gd name="connsiteX17" fmla="*/ 0 w 376869"/>
                    <a:gd name="connsiteY17" fmla="*/ 49682 h 352056"/>
                    <a:gd name="connsiteX18" fmla="*/ 137975 w 376869"/>
                    <a:gd name="connsiteY18" fmla="*/ 49682 h 352056"/>
                    <a:gd name="connsiteX19" fmla="*/ 147401 w 376869"/>
                    <a:gd name="connsiteY19" fmla="*/ 39403 h 352056"/>
                    <a:gd name="connsiteX20" fmla="*/ 242531 w 376869"/>
                    <a:gd name="connsiteY20" fmla="*/ 0 h 352056"/>
                    <a:gd name="connsiteX21" fmla="*/ 337661 w 376869"/>
                    <a:gd name="connsiteY21" fmla="*/ 39403 h 352056"/>
                    <a:gd name="connsiteX22" fmla="*/ 337661 w 376869"/>
                    <a:gd name="connsiteY22" fmla="*/ 228710 h 352056"/>
                    <a:gd name="connsiteX23" fmla="*/ 242531 w 376869"/>
                    <a:gd name="connsiteY23" fmla="*/ 268114 h 352056"/>
                    <a:gd name="connsiteX24" fmla="*/ 170540 w 376869"/>
                    <a:gd name="connsiteY24" fmla="*/ 247555 h 352056"/>
                    <a:gd name="connsiteX25" fmla="*/ 146548 w 376869"/>
                    <a:gd name="connsiteY25" fmla="*/ 280106 h 352056"/>
                    <a:gd name="connsiteX26" fmla="*/ 120836 w 376869"/>
                    <a:gd name="connsiteY26" fmla="*/ 310084 h 352056"/>
                    <a:gd name="connsiteX27" fmla="*/ 93410 w 376869"/>
                    <a:gd name="connsiteY27" fmla="*/ 337497 h 352056"/>
                    <a:gd name="connsiteX28" fmla="*/ 79697 w 376869"/>
                    <a:gd name="connsiteY28" fmla="*/ 352057 h 352056"/>
                    <a:gd name="connsiteX29" fmla="*/ 61704 w 376869"/>
                    <a:gd name="connsiteY29" fmla="*/ 346064 h 35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6869" h="352056">
                      <a:moveTo>
                        <a:pt x="61704" y="346064"/>
                      </a:moveTo>
                      <a:lnTo>
                        <a:pt x="30852" y="315224"/>
                      </a:lnTo>
                      <a:lnTo>
                        <a:pt x="24853" y="297238"/>
                      </a:lnTo>
                      <a:lnTo>
                        <a:pt x="39419" y="283532"/>
                      </a:lnTo>
                      <a:lnTo>
                        <a:pt x="66844" y="256121"/>
                      </a:lnTo>
                      <a:cubicBezTo>
                        <a:pt x="76271" y="246699"/>
                        <a:pt x="85697" y="238133"/>
                        <a:pt x="96843" y="230424"/>
                      </a:cubicBezTo>
                      <a:lnTo>
                        <a:pt x="129409" y="206439"/>
                      </a:lnTo>
                      <a:cubicBezTo>
                        <a:pt x="126835" y="202156"/>
                        <a:pt x="124262" y="197016"/>
                        <a:pt x="121695" y="192734"/>
                      </a:cubicBezTo>
                      <a:lnTo>
                        <a:pt x="0" y="192734"/>
                      </a:lnTo>
                      <a:lnTo>
                        <a:pt x="0" y="167036"/>
                      </a:lnTo>
                      <a:lnTo>
                        <a:pt x="112269" y="167036"/>
                      </a:lnTo>
                      <a:cubicBezTo>
                        <a:pt x="109696" y="155900"/>
                        <a:pt x="107983" y="144764"/>
                        <a:pt x="107983" y="133629"/>
                      </a:cubicBezTo>
                      <a:lnTo>
                        <a:pt x="0" y="133629"/>
                      </a:lnTo>
                      <a:lnTo>
                        <a:pt x="0" y="108787"/>
                      </a:lnTo>
                      <a:lnTo>
                        <a:pt x="110549" y="108787"/>
                      </a:lnTo>
                      <a:cubicBezTo>
                        <a:pt x="113122" y="96795"/>
                        <a:pt x="116549" y="85660"/>
                        <a:pt x="121695" y="75381"/>
                      </a:cubicBezTo>
                      <a:lnTo>
                        <a:pt x="0" y="75381"/>
                      </a:lnTo>
                      <a:lnTo>
                        <a:pt x="0" y="49682"/>
                      </a:lnTo>
                      <a:lnTo>
                        <a:pt x="137975" y="49682"/>
                      </a:lnTo>
                      <a:cubicBezTo>
                        <a:pt x="141402" y="45400"/>
                        <a:pt x="143975" y="41973"/>
                        <a:pt x="147401" y="39403"/>
                      </a:cubicBezTo>
                      <a:cubicBezTo>
                        <a:pt x="173114" y="13706"/>
                        <a:pt x="206539" y="0"/>
                        <a:pt x="242531" y="0"/>
                      </a:cubicBezTo>
                      <a:cubicBezTo>
                        <a:pt x="278523" y="0"/>
                        <a:pt x="311948" y="13706"/>
                        <a:pt x="337661" y="39403"/>
                      </a:cubicBezTo>
                      <a:cubicBezTo>
                        <a:pt x="389939" y="91656"/>
                        <a:pt x="389939" y="176458"/>
                        <a:pt x="337661" y="228710"/>
                      </a:cubicBezTo>
                      <a:cubicBezTo>
                        <a:pt x="312808" y="254408"/>
                        <a:pt x="278523" y="268114"/>
                        <a:pt x="242531" y="268114"/>
                      </a:cubicBezTo>
                      <a:cubicBezTo>
                        <a:pt x="216819" y="268114"/>
                        <a:pt x="191966" y="261261"/>
                        <a:pt x="170540" y="247555"/>
                      </a:cubicBezTo>
                      <a:lnTo>
                        <a:pt x="146548" y="280106"/>
                      </a:lnTo>
                      <a:cubicBezTo>
                        <a:pt x="138835" y="290385"/>
                        <a:pt x="130262" y="300664"/>
                        <a:pt x="120836" y="310084"/>
                      </a:cubicBezTo>
                      <a:lnTo>
                        <a:pt x="93410" y="337497"/>
                      </a:lnTo>
                      <a:lnTo>
                        <a:pt x="79697" y="352057"/>
                      </a:lnTo>
                      <a:lnTo>
                        <a:pt x="61704" y="346064"/>
                      </a:lnTo>
                      <a:close/>
                    </a:path>
                  </a:pathLst>
                </a:custGeom>
                <a:solidFill>
                  <a:srgbClr val="FFFFFF"/>
                </a:solidFill>
                <a:ln w="6417" cap="flat">
                  <a:noFill/>
                  <a:prstDash val="solid"/>
                  <a:miter/>
                </a:ln>
              </p:spPr>
              <p:txBody>
                <a:bodyPr rtlCol="0" anchor="ctr"/>
                <a:lstStyle/>
                <a:p>
                  <a:endParaRPr lang="en-US" sz="810"/>
                </a:p>
              </p:txBody>
            </p:sp>
            <p:sp>
              <p:nvSpPr>
                <p:cNvPr id="82" name="Freeform: Shape 81">
                  <a:extLst>
                    <a:ext uri="{FF2B5EF4-FFF2-40B4-BE49-F238E27FC236}">
                      <a16:creationId xmlns:a16="http://schemas.microsoft.com/office/drawing/2014/main" id="{1CAD3B8D-8489-AD1C-82E5-A28387C701C9}"/>
                    </a:ext>
                  </a:extLst>
                </p:cNvPr>
                <p:cNvSpPr/>
                <p:nvPr/>
              </p:nvSpPr>
              <p:spPr>
                <a:xfrm>
                  <a:off x="2273897" y="1579946"/>
                  <a:ext cx="385012" cy="361483"/>
                </a:xfrm>
                <a:custGeom>
                  <a:avLst/>
                  <a:gdLst>
                    <a:gd name="connsiteX0" fmla="*/ 246817 w 385012"/>
                    <a:gd name="connsiteY0" fmla="*/ 8566 h 361483"/>
                    <a:gd name="connsiteX1" fmla="*/ 338521 w 385012"/>
                    <a:gd name="connsiteY1" fmla="*/ 46256 h 361483"/>
                    <a:gd name="connsiteX2" fmla="*/ 338521 w 385012"/>
                    <a:gd name="connsiteY2" fmla="*/ 229567 h 361483"/>
                    <a:gd name="connsiteX3" fmla="*/ 246817 w 385012"/>
                    <a:gd name="connsiteY3" fmla="*/ 267257 h 361483"/>
                    <a:gd name="connsiteX4" fmla="*/ 173973 w 385012"/>
                    <a:gd name="connsiteY4" fmla="*/ 244986 h 361483"/>
                    <a:gd name="connsiteX5" fmla="*/ 167974 w 385012"/>
                    <a:gd name="connsiteY5" fmla="*/ 252695 h 361483"/>
                    <a:gd name="connsiteX6" fmla="*/ 147408 w 385012"/>
                    <a:gd name="connsiteY6" fmla="*/ 280106 h 361483"/>
                    <a:gd name="connsiteX7" fmla="*/ 121695 w 385012"/>
                    <a:gd name="connsiteY7" fmla="*/ 309231 h 361483"/>
                    <a:gd name="connsiteX8" fmla="*/ 94270 w 385012"/>
                    <a:gd name="connsiteY8" fmla="*/ 338357 h 361483"/>
                    <a:gd name="connsiteX9" fmla="*/ 82270 w 385012"/>
                    <a:gd name="connsiteY9" fmla="*/ 351204 h 361483"/>
                    <a:gd name="connsiteX10" fmla="*/ 67704 w 385012"/>
                    <a:gd name="connsiteY10" fmla="*/ 346064 h 361483"/>
                    <a:gd name="connsiteX11" fmla="*/ 38565 w 385012"/>
                    <a:gd name="connsiteY11" fmla="*/ 316938 h 361483"/>
                    <a:gd name="connsiteX12" fmla="*/ 33425 w 385012"/>
                    <a:gd name="connsiteY12" fmla="*/ 302378 h 361483"/>
                    <a:gd name="connsiteX13" fmla="*/ 46278 w 385012"/>
                    <a:gd name="connsiteY13" fmla="*/ 290385 h 361483"/>
                    <a:gd name="connsiteX14" fmla="*/ 73704 w 385012"/>
                    <a:gd name="connsiteY14" fmla="*/ 262974 h 361483"/>
                    <a:gd name="connsiteX15" fmla="*/ 102843 w 385012"/>
                    <a:gd name="connsiteY15" fmla="*/ 237276 h 361483"/>
                    <a:gd name="connsiteX16" fmla="*/ 130268 w 385012"/>
                    <a:gd name="connsiteY16" fmla="*/ 216718 h 361483"/>
                    <a:gd name="connsiteX17" fmla="*/ 137981 w 385012"/>
                    <a:gd name="connsiteY17" fmla="*/ 210722 h 361483"/>
                    <a:gd name="connsiteX18" fmla="*/ 127695 w 385012"/>
                    <a:gd name="connsiteY18" fmla="*/ 191877 h 361483"/>
                    <a:gd name="connsiteX19" fmla="*/ 8573 w 385012"/>
                    <a:gd name="connsiteY19" fmla="*/ 191877 h 361483"/>
                    <a:gd name="connsiteX20" fmla="*/ 8573 w 385012"/>
                    <a:gd name="connsiteY20" fmla="*/ 175601 h 361483"/>
                    <a:gd name="connsiteX21" fmla="*/ 122549 w 385012"/>
                    <a:gd name="connsiteY21" fmla="*/ 175601 h 361483"/>
                    <a:gd name="connsiteX22" fmla="*/ 117409 w 385012"/>
                    <a:gd name="connsiteY22" fmla="*/ 133629 h 361483"/>
                    <a:gd name="connsiteX23" fmla="*/ 8573 w 385012"/>
                    <a:gd name="connsiteY23" fmla="*/ 133629 h 361483"/>
                    <a:gd name="connsiteX24" fmla="*/ 8573 w 385012"/>
                    <a:gd name="connsiteY24" fmla="*/ 117353 h 361483"/>
                    <a:gd name="connsiteX25" fmla="*/ 119122 w 385012"/>
                    <a:gd name="connsiteY25" fmla="*/ 117353 h 361483"/>
                    <a:gd name="connsiteX26" fmla="*/ 133695 w 385012"/>
                    <a:gd name="connsiteY26" fmla="*/ 75381 h 361483"/>
                    <a:gd name="connsiteX27" fmla="*/ 8573 w 385012"/>
                    <a:gd name="connsiteY27" fmla="*/ 75381 h 361483"/>
                    <a:gd name="connsiteX28" fmla="*/ 8573 w 385012"/>
                    <a:gd name="connsiteY28" fmla="*/ 58248 h 361483"/>
                    <a:gd name="connsiteX29" fmla="*/ 144835 w 385012"/>
                    <a:gd name="connsiteY29" fmla="*/ 58248 h 361483"/>
                    <a:gd name="connsiteX30" fmla="*/ 155121 w 385012"/>
                    <a:gd name="connsiteY30" fmla="*/ 46256 h 361483"/>
                    <a:gd name="connsiteX31" fmla="*/ 246817 w 385012"/>
                    <a:gd name="connsiteY31" fmla="*/ 8566 h 361483"/>
                    <a:gd name="connsiteX32" fmla="*/ 246817 w 385012"/>
                    <a:gd name="connsiteY32" fmla="*/ 0 h 361483"/>
                    <a:gd name="connsiteX33" fmla="*/ 149121 w 385012"/>
                    <a:gd name="connsiteY33" fmla="*/ 40260 h 361483"/>
                    <a:gd name="connsiteX34" fmla="*/ 140548 w 385012"/>
                    <a:gd name="connsiteY34" fmla="*/ 49682 h 361483"/>
                    <a:gd name="connsiteX35" fmla="*/ 8573 w 385012"/>
                    <a:gd name="connsiteY35" fmla="*/ 49682 h 361483"/>
                    <a:gd name="connsiteX36" fmla="*/ 0 w 385012"/>
                    <a:gd name="connsiteY36" fmla="*/ 49682 h 361483"/>
                    <a:gd name="connsiteX37" fmla="*/ 0 w 385012"/>
                    <a:gd name="connsiteY37" fmla="*/ 58248 h 361483"/>
                    <a:gd name="connsiteX38" fmla="*/ 0 w 385012"/>
                    <a:gd name="connsiteY38" fmla="*/ 74524 h 361483"/>
                    <a:gd name="connsiteX39" fmla="*/ 0 w 385012"/>
                    <a:gd name="connsiteY39" fmla="*/ 83090 h 361483"/>
                    <a:gd name="connsiteX40" fmla="*/ 8573 w 385012"/>
                    <a:gd name="connsiteY40" fmla="*/ 83090 h 361483"/>
                    <a:gd name="connsiteX41" fmla="*/ 119982 w 385012"/>
                    <a:gd name="connsiteY41" fmla="*/ 83090 h 361483"/>
                    <a:gd name="connsiteX42" fmla="*/ 112269 w 385012"/>
                    <a:gd name="connsiteY42" fmla="*/ 107931 h 361483"/>
                    <a:gd name="connsiteX43" fmla="*/ 8573 w 385012"/>
                    <a:gd name="connsiteY43" fmla="*/ 107931 h 361483"/>
                    <a:gd name="connsiteX44" fmla="*/ 0 w 385012"/>
                    <a:gd name="connsiteY44" fmla="*/ 107931 h 361483"/>
                    <a:gd name="connsiteX45" fmla="*/ 0 w 385012"/>
                    <a:gd name="connsiteY45" fmla="*/ 116497 h 361483"/>
                    <a:gd name="connsiteX46" fmla="*/ 0 w 385012"/>
                    <a:gd name="connsiteY46" fmla="*/ 132772 h 361483"/>
                    <a:gd name="connsiteX47" fmla="*/ 0 w 385012"/>
                    <a:gd name="connsiteY47" fmla="*/ 141338 h 361483"/>
                    <a:gd name="connsiteX48" fmla="*/ 8573 w 385012"/>
                    <a:gd name="connsiteY48" fmla="*/ 141338 h 361483"/>
                    <a:gd name="connsiteX49" fmla="*/ 108843 w 385012"/>
                    <a:gd name="connsiteY49" fmla="*/ 141338 h 361483"/>
                    <a:gd name="connsiteX50" fmla="*/ 111409 w 385012"/>
                    <a:gd name="connsiteY50" fmla="*/ 166179 h 361483"/>
                    <a:gd name="connsiteX51" fmla="*/ 8573 w 385012"/>
                    <a:gd name="connsiteY51" fmla="*/ 166179 h 361483"/>
                    <a:gd name="connsiteX52" fmla="*/ 0 w 385012"/>
                    <a:gd name="connsiteY52" fmla="*/ 166179 h 361483"/>
                    <a:gd name="connsiteX53" fmla="*/ 0 w 385012"/>
                    <a:gd name="connsiteY53" fmla="*/ 174745 h 361483"/>
                    <a:gd name="connsiteX54" fmla="*/ 0 w 385012"/>
                    <a:gd name="connsiteY54" fmla="*/ 191020 h 361483"/>
                    <a:gd name="connsiteX55" fmla="*/ 0 w 385012"/>
                    <a:gd name="connsiteY55" fmla="*/ 199586 h 361483"/>
                    <a:gd name="connsiteX56" fmla="*/ 8573 w 385012"/>
                    <a:gd name="connsiteY56" fmla="*/ 199586 h 361483"/>
                    <a:gd name="connsiteX57" fmla="*/ 123409 w 385012"/>
                    <a:gd name="connsiteY57" fmla="*/ 199586 h 361483"/>
                    <a:gd name="connsiteX58" fmla="*/ 127695 w 385012"/>
                    <a:gd name="connsiteY58" fmla="*/ 208152 h 361483"/>
                    <a:gd name="connsiteX59" fmla="*/ 125982 w 385012"/>
                    <a:gd name="connsiteY59" fmla="*/ 209009 h 361483"/>
                    <a:gd name="connsiteX60" fmla="*/ 98556 w 385012"/>
                    <a:gd name="connsiteY60" fmla="*/ 229567 h 361483"/>
                    <a:gd name="connsiteX61" fmla="*/ 68557 w 385012"/>
                    <a:gd name="connsiteY61" fmla="*/ 256121 h 361483"/>
                    <a:gd name="connsiteX62" fmla="*/ 41138 w 385012"/>
                    <a:gd name="connsiteY62" fmla="*/ 283532 h 361483"/>
                    <a:gd name="connsiteX63" fmla="*/ 28279 w 385012"/>
                    <a:gd name="connsiteY63" fmla="*/ 295525 h 361483"/>
                    <a:gd name="connsiteX64" fmla="*/ 23999 w 385012"/>
                    <a:gd name="connsiteY64" fmla="*/ 298951 h 361483"/>
                    <a:gd name="connsiteX65" fmla="*/ 25712 w 385012"/>
                    <a:gd name="connsiteY65" fmla="*/ 305804 h 361483"/>
                    <a:gd name="connsiteX66" fmla="*/ 30852 w 385012"/>
                    <a:gd name="connsiteY66" fmla="*/ 320364 h 361483"/>
                    <a:gd name="connsiteX67" fmla="*/ 31712 w 385012"/>
                    <a:gd name="connsiteY67" fmla="*/ 322077 h 361483"/>
                    <a:gd name="connsiteX68" fmla="*/ 33425 w 385012"/>
                    <a:gd name="connsiteY68" fmla="*/ 323791 h 361483"/>
                    <a:gd name="connsiteX69" fmla="*/ 62564 w 385012"/>
                    <a:gd name="connsiteY69" fmla="*/ 352917 h 361483"/>
                    <a:gd name="connsiteX70" fmla="*/ 64277 w 385012"/>
                    <a:gd name="connsiteY70" fmla="*/ 354630 h 361483"/>
                    <a:gd name="connsiteX71" fmla="*/ 65991 w 385012"/>
                    <a:gd name="connsiteY71" fmla="*/ 355484 h 361483"/>
                    <a:gd name="connsiteX72" fmla="*/ 79704 w 385012"/>
                    <a:gd name="connsiteY72" fmla="*/ 359770 h 361483"/>
                    <a:gd name="connsiteX73" fmla="*/ 84843 w 385012"/>
                    <a:gd name="connsiteY73" fmla="*/ 361483 h 361483"/>
                    <a:gd name="connsiteX74" fmla="*/ 88270 w 385012"/>
                    <a:gd name="connsiteY74" fmla="*/ 357197 h 361483"/>
                    <a:gd name="connsiteX75" fmla="*/ 100270 w 385012"/>
                    <a:gd name="connsiteY75" fmla="*/ 344350 h 361483"/>
                    <a:gd name="connsiteX76" fmla="*/ 128549 w 385012"/>
                    <a:gd name="connsiteY76" fmla="*/ 316938 h 361483"/>
                    <a:gd name="connsiteX77" fmla="*/ 155121 w 385012"/>
                    <a:gd name="connsiteY77" fmla="*/ 286959 h 361483"/>
                    <a:gd name="connsiteX78" fmla="*/ 175687 w 385012"/>
                    <a:gd name="connsiteY78" fmla="*/ 259548 h 361483"/>
                    <a:gd name="connsiteX79" fmla="*/ 176547 w 385012"/>
                    <a:gd name="connsiteY79" fmla="*/ 257835 h 361483"/>
                    <a:gd name="connsiteX80" fmla="*/ 246817 w 385012"/>
                    <a:gd name="connsiteY80" fmla="*/ 276680 h 361483"/>
                    <a:gd name="connsiteX81" fmla="*/ 344514 w 385012"/>
                    <a:gd name="connsiteY81" fmla="*/ 236420 h 361483"/>
                    <a:gd name="connsiteX82" fmla="*/ 344514 w 385012"/>
                    <a:gd name="connsiteY82" fmla="*/ 40260 h 361483"/>
                    <a:gd name="connsiteX83" fmla="*/ 246817 w 385012"/>
                    <a:gd name="connsiteY83" fmla="*/ 0 h 3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85012" h="361483">
                      <a:moveTo>
                        <a:pt x="246817" y="8566"/>
                      </a:moveTo>
                      <a:cubicBezTo>
                        <a:pt x="280243" y="8566"/>
                        <a:pt x="313662" y="21415"/>
                        <a:pt x="338521" y="46256"/>
                      </a:cubicBezTo>
                      <a:cubicBezTo>
                        <a:pt x="389079" y="96795"/>
                        <a:pt x="389079" y="179028"/>
                        <a:pt x="338521" y="229567"/>
                      </a:cubicBezTo>
                      <a:cubicBezTo>
                        <a:pt x="312808" y="255265"/>
                        <a:pt x="280243" y="267257"/>
                        <a:pt x="246817" y="267257"/>
                      </a:cubicBezTo>
                      <a:cubicBezTo>
                        <a:pt x="221105" y="267257"/>
                        <a:pt x="196253" y="259548"/>
                        <a:pt x="173973" y="244986"/>
                      </a:cubicBezTo>
                      <a:lnTo>
                        <a:pt x="167974" y="252695"/>
                      </a:lnTo>
                      <a:lnTo>
                        <a:pt x="147408" y="280106"/>
                      </a:lnTo>
                      <a:cubicBezTo>
                        <a:pt x="139695" y="290385"/>
                        <a:pt x="131122" y="300664"/>
                        <a:pt x="121695" y="309231"/>
                      </a:cubicBezTo>
                      <a:lnTo>
                        <a:pt x="94270" y="338357"/>
                      </a:lnTo>
                      <a:lnTo>
                        <a:pt x="82270" y="351204"/>
                      </a:lnTo>
                      <a:lnTo>
                        <a:pt x="67704" y="346064"/>
                      </a:lnTo>
                      <a:lnTo>
                        <a:pt x="38565" y="316938"/>
                      </a:lnTo>
                      <a:lnTo>
                        <a:pt x="33425" y="302378"/>
                      </a:lnTo>
                      <a:lnTo>
                        <a:pt x="46278" y="290385"/>
                      </a:lnTo>
                      <a:lnTo>
                        <a:pt x="73704" y="262974"/>
                      </a:lnTo>
                      <a:cubicBezTo>
                        <a:pt x="83130" y="253552"/>
                        <a:pt x="92557" y="244986"/>
                        <a:pt x="102843" y="237276"/>
                      </a:cubicBezTo>
                      <a:lnTo>
                        <a:pt x="130268" y="216718"/>
                      </a:lnTo>
                      <a:lnTo>
                        <a:pt x="137981" y="210722"/>
                      </a:lnTo>
                      <a:cubicBezTo>
                        <a:pt x="133695" y="204726"/>
                        <a:pt x="130268" y="197873"/>
                        <a:pt x="127695" y="191877"/>
                      </a:cubicBezTo>
                      <a:lnTo>
                        <a:pt x="8573" y="191877"/>
                      </a:lnTo>
                      <a:lnTo>
                        <a:pt x="8573" y="175601"/>
                      </a:lnTo>
                      <a:lnTo>
                        <a:pt x="122549" y="175601"/>
                      </a:lnTo>
                      <a:cubicBezTo>
                        <a:pt x="118269" y="161896"/>
                        <a:pt x="116556" y="147334"/>
                        <a:pt x="117409" y="133629"/>
                      </a:cubicBezTo>
                      <a:lnTo>
                        <a:pt x="8573" y="133629"/>
                      </a:lnTo>
                      <a:lnTo>
                        <a:pt x="8573" y="117353"/>
                      </a:lnTo>
                      <a:lnTo>
                        <a:pt x="119122" y="117353"/>
                      </a:lnTo>
                      <a:cubicBezTo>
                        <a:pt x="121695" y="102791"/>
                        <a:pt x="126835" y="88229"/>
                        <a:pt x="133695" y="75381"/>
                      </a:cubicBezTo>
                      <a:lnTo>
                        <a:pt x="8573" y="75381"/>
                      </a:lnTo>
                      <a:lnTo>
                        <a:pt x="8573" y="58248"/>
                      </a:lnTo>
                      <a:lnTo>
                        <a:pt x="144835" y="58248"/>
                      </a:lnTo>
                      <a:cubicBezTo>
                        <a:pt x="148261" y="53966"/>
                        <a:pt x="151688" y="50539"/>
                        <a:pt x="155121" y="46256"/>
                      </a:cubicBezTo>
                      <a:cubicBezTo>
                        <a:pt x="179973" y="21415"/>
                        <a:pt x="213392" y="8566"/>
                        <a:pt x="246817" y="8566"/>
                      </a:cubicBezTo>
                      <a:close/>
                      <a:moveTo>
                        <a:pt x="246817" y="0"/>
                      </a:moveTo>
                      <a:cubicBezTo>
                        <a:pt x="209966" y="0"/>
                        <a:pt x="174827" y="14562"/>
                        <a:pt x="149121" y="40260"/>
                      </a:cubicBezTo>
                      <a:cubicBezTo>
                        <a:pt x="146548" y="42830"/>
                        <a:pt x="143975" y="46256"/>
                        <a:pt x="140548" y="49682"/>
                      </a:cubicBezTo>
                      <a:lnTo>
                        <a:pt x="8573" y="49682"/>
                      </a:lnTo>
                      <a:lnTo>
                        <a:pt x="0" y="49682"/>
                      </a:lnTo>
                      <a:lnTo>
                        <a:pt x="0" y="58248"/>
                      </a:lnTo>
                      <a:lnTo>
                        <a:pt x="0" y="74524"/>
                      </a:lnTo>
                      <a:lnTo>
                        <a:pt x="0" y="83090"/>
                      </a:lnTo>
                      <a:lnTo>
                        <a:pt x="8573" y="83090"/>
                      </a:lnTo>
                      <a:lnTo>
                        <a:pt x="119982" y="83090"/>
                      </a:lnTo>
                      <a:cubicBezTo>
                        <a:pt x="116556" y="90799"/>
                        <a:pt x="113982" y="99365"/>
                        <a:pt x="112269" y="107931"/>
                      </a:cubicBezTo>
                      <a:lnTo>
                        <a:pt x="8573" y="107931"/>
                      </a:lnTo>
                      <a:lnTo>
                        <a:pt x="0" y="107931"/>
                      </a:lnTo>
                      <a:lnTo>
                        <a:pt x="0" y="116497"/>
                      </a:lnTo>
                      <a:lnTo>
                        <a:pt x="0" y="132772"/>
                      </a:lnTo>
                      <a:lnTo>
                        <a:pt x="0" y="141338"/>
                      </a:lnTo>
                      <a:lnTo>
                        <a:pt x="8573" y="141338"/>
                      </a:lnTo>
                      <a:lnTo>
                        <a:pt x="108843" y="141338"/>
                      </a:lnTo>
                      <a:cubicBezTo>
                        <a:pt x="108843" y="149904"/>
                        <a:pt x="109696" y="158470"/>
                        <a:pt x="111409" y="166179"/>
                      </a:cubicBezTo>
                      <a:lnTo>
                        <a:pt x="8573" y="166179"/>
                      </a:lnTo>
                      <a:lnTo>
                        <a:pt x="0" y="166179"/>
                      </a:lnTo>
                      <a:lnTo>
                        <a:pt x="0" y="174745"/>
                      </a:lnTo>
                      <a:lnTo>
                        <a:pt x="0" y="191020"/>
                      </a:lnTo>
                      <a:lnTo>
                        <a:pt x="0" y="199586"/>
                      </a:lnTo>
                      <a:lnTo>
                        <a:pt x="8573" y="199586"/>
                      </a:lnTo>
                      <a:lnTo>
                        <a:pt x="123409" y="199586"/>
                      </a:lnTo>
                      <a:cubicBezTo>
                        <a:pt x="125122" y="202156"/>
                        <a:pt x="126835" y="205582"/>
                        <a:pt x="127695" y="208152"/>
                      </a:cubicBezTo>
                      <a:lnTo>
                        <a:pt x="125982" y="209009"/>
                      </a:lnTo>
                      <a:lnTo>
                        <a:pt x="98556" y="229567"/>
                      </a:lnTo>
                      <a:cubicBezTo>
                        <a:pt x="88270" y="237276"/>
                        <a:pt x="77990" y="246699"/>
                        <a:pt x="68557" y="256121"/>
                      </a:cubicBezTo>
                      <a:lnTo>
                        <a:pt x="41138" y="283532"/>
                      </a:lnTo>
                      <a:lnTo>
                        <a:pt x="28279" y="295525"/>
                      </a:lnTo>
                      <a:lnTo>
                        <a:pt x="23999" y="298951"/>
                      </a:lnTo>
                      <a:lnTo>
                        <a:pt x="25712" y="305804"/>
                      </a:lnTo>
                      <a:lnTo>
                        <a:pt x="30852" y="320364"/>
                      </a:lnTo>
                      <a:lnTo>
                        <a:pt x="31712" y="322077"/>
                      </a:lnTo>
                      <a:lnTo>
                        <a:pt x="33425" y="323791"/>
                      </a:lnTo>
                      <a:lnTo>
                        <a:pt x="62564" y="352917"/>
                      </a:lnTo>
                      <a:lnTo>
                        <a:pt x="64277" y="354630"/>
                      </a:lnTo>
                      <a:lnTo>
                        <a:pt x="65991" y="355484"/>
                      </a:lnTo>
                      <a:lnTo>
                        <a:pt x="79704" y="359770"/>
                      </a:lnTo>
                      <a:lnTo>
                        <a:pt x="84843" y="361483"/>
                      </a:lnTo>
                      <a:lnTo>
                        <a:pt x="88270" y="357197"/>
                      </a:lnTo>
                      <a:lnTo>
                        <a:pt x="100270" y="344350"/>
                      </a:lnTo>
                      <a:lnTo>
                        <a:pt x="128549" y="316938"/>
                      </a:lnTo>
                      <a:cubicBezTo>
                        <a:pt x="137981" y="307518"/>
                        <a:pt x="146548" y="297238"/>
                        <a:pt x="155121" y="286959"/>
                      </a:cubicBezTo>
                      <a:lnTo>
                        <a:pt x="175687" y="259548"/>
                      </a:lnTo>
                      <a:lnTo>
                        <a:pt x="176547" y="257835"/>
                      </a:lnTo>
                      <a:cubicBezTo>
                        <a:pt x="197966" y="270684"/>
                        <a:pt x="221965" y="276680"/>
                        <a:pt x="246817" y="276680"/>
                      </a:cubicBezTo>
                      <a:cubicBezTo>
                        <a:pt x="283669" y="276680"/>
                        <a:pt x="318808" y="262118"/>
                        <a:pt x="344514" y="236420"/>
                      </a:cubicBezTo>
                      <a:cubicBezTo>
                        <a:pt x="398512" y="182455"/>
                        <a:pt x="398512" y="95082"/>
                        <a:pt x="344514" y="40260"/>
                      </a:cubicBezTo>
                      <a:cubicBezTo>
                        <a:pt x="318808" y="14562"/>
                        <a:pt x="283669" y="0"/>
                        <a:pt x="246817" y="0"/>
                      </a:cubicBezTo>
                      <a:close/>
                    </a:path>
                  </a:pathLst>
                </a:custGeom>
                <a:solidFill>
                  <a:srgbClr val="FFFFFF"/>
                </a:solidFill>
                <a:ln w="6417" cap="flat">
                  <a:noFill/>
                  <a:prstDash val="solid"/>
                  <a:miter/>
                </a:ln>
              </p:spPr>
              <p:txBody>
                <a:bodyPr rtlCol="0" anchor="ctr"/>
                <a:lstStyle/>
                <a:p>
                  <a:endParaRPr lang="en-US" sz="810"/>
                </a:p>
              </p:txBody>
            </p:sp>
          </p:grpSp>
          <p:grpSp>
            <p:nvGrpSpPr>
              <p:cNvPr id="86" name="Graphic 6">
                <a:extLst>
                  <a:ext uri="{FF2B5EF4-FFF2-40B4-BE49-F238E27FC236}">
                    <a16:creationId xmlns:a16="http://schemas.microsoft.com/office/drawing/2014/main" id="{71CCD7B9-8E6D-FFA3-EACD-1D9DD24500B3}"/>
                  </a:ext>
                </a:extLst>
              </p:cNvPr>
              <p:cNvGrpSpPr/>
              <p:nvPr/>
            </p:nvGrpSpPr>
            <p:grpSpPr>
              <a:xfrm>
                <a:off x="2282470" y="1588716"/>
                <a:ext cx="367864" cy="342433"/>
                <a:chOff x="2282470" y="1588716"/>
                <a:chExt cx="367864" cy="342433"/>
              </a:xfrm>
              <a:solidFill>
                <a:srgbClr val="2D5967"/>
              </a:solidFill>
            </p:grpSpPr>
            <p:sp>
              <p:nvSpPr>
                <p:cNvPr id="88" name="Freeform: Shape 87">
                  <a:extLst>
                    <a:ext uri="{FF2B5EF4-FFF2-40B4-BE49-F238E27FC236}">
                      <a16:creationId xmlns:a16="http://schemas.microsoft.com/office/drawing/2014/main" id="{5130EF1E-0297-B79E-40A1-5A63F08C358F}"/>
                    </a:ext>
                  </a:extLst>
                </p:cNvPr>
                <p:cNvSpPr/>
                <p:nvPr/>
              </p:nvSpPr>
              <p:spPr>
                <a:xfrm>
                  <a:off x="2282470" y="1638199"/>
                  <a:ext cx="123408" cy="16275"/>
                </a:xfrm>
                <a:custGeom>
                  <a:avLst/>
                  <a:gdLst>
                    <a:gd name="connsiteX0" fmla="*/ 0 w 123408"/>
                    <a:gd name="connsiteY0" fmla="*/ 0 h 16275"/>
                    <a:gd name="connsiteX1" fmla="*/ 0 w 123408"/>
                    <a:gd name="connsiteY1" fmla="*/ 16275 h 16275"/>
                    <a:gd name="connsiteX2" fmla="*/ 113982 w 123408"/>
                    <a:gd name="connsiteY2" fmla="*/ 16275 h 16275"/>
                    <a:gd name="connsiteX3" fmla="*/ 123409 w 123408"/>
                    <a:gd name="connsiteY3" fmla="*/ 0 h 16275"/>
                    <a:gd name="connsiteX4" fmla="*/ 0 w 123408"/>
                    <a:gd name="connsiteY4" fmla="*/ 0 h 16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08" h="16275">
                      <a:moveTo>
                        <a:pt x="0" y="0"/>
                      </a:moveTo>
                      <a:lnTo>
                        <a:pt x="0" y="16275"/>
                      </a:lnTo>
                      <a:lnTo>
                        <a:pt x="113982" y="16275"/>
                      </a:lnTo>
                      <a:cubicBezTo>
                        <a:pt x="116556" y="11135"/>
                        <a:pt x="119982" y="5139"/>
                        <a:pt x="123409" y="0"/>
                      </a:cubicBezTo>
                      <a:cubicBezTo>
                        <a:pt x="123409" y="0"/>
                        <a:pt x="0" y="0"/>
                        <a:pt x="0" y="0"/>
                      </a:cubicBezTo>
                      <a:close/>
                    </a:path>
                  </a:pathLst>
                </a:custGeom>
                <a:solidFill>
                  <a:srgbClr val="2D5967"/>
                </a:solidFill>
                <a:ln w="6417" cap="flat">
                  <a:noFill/>
                  <a:prstDash val="solid"/>
                  <a:miter/>
                </a:ln>
              </p:spPr>
              <p:txBody>
                <a:bodyPr rtlCol="0" anchor="ctr"/>
                <a:lstStyle/>
                <a:p>
                  <a:endParaRPr lang="en-US" sz="810"/>
                </a:p>
              </p:txBody>
            </p:sp>
            <p:sp>
              <p:nvSpPr>
                <p:cNvPr id="98" name="Freeform: Shape 97">
                  <a:extLst>
                    <a:ext uri="{FF2B5EF4-FFF2-40B4-BE49-F238E27FC236}">
                      <a16:creationId xmlns:a16="http://schemas.microsoft.com/office/drawing/2014/main" id="{5F552A5A-D9B4-193D-7918-90890EE615AE}"/>
                    </a:ext>
                  </a:extLst>
                </p:cNvPr>
                <p:cNvSpPr/>
                <p:nvPr/>
              </p:nvSpPr>
              <p:spPr>
                <a:xfrm>
                  <a:off x="2282470" y="1697304"/>
                  <a:ext cx="100269" cy="16275"/>
                </a:xfrm>
                <a:custGeom>
                  <a:avLst/>
                  <a:gdLst>
                    <a:gd name="connsiteX0" fmla="*/ 0 w 100269"/>
                    <a:gd name="connsiteY0" fmla="*/ 0 h 16275"/>
                    <a:gd name="connsiteX1" fmla="*/ 0 w 100269"/>
                    <a:gd name="connsiteY1" fmla="*/ 16275 h 16275"/>
                    <a:gd name="connsiteX2" fmla="*/ 98556 w 100269"/>
                    <a:gd name="connsiteY2" fmla="*/ 16275 h 16275"/>
                    <a:gd name="connsiteX3" fmla="*/ 100270 w 100269"/>
                    <a:gd name="connsiteY3" fmla="*/ 0 h 16275"/>
                    <a:gd name="connsiteX4" fmla="*/ 0 w 100269"/>
                    <a:gd name="connsiteY4" fmla="*/ 0 h 16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69" h="16275">
                      <a:moveTo>
                        <a:pt x="0" y="0"/>
                      </a:moveTo>
                      <a:lnTo>
                        <a:pt x="0" y="16275"/>
                      </a:lnTo>
                      <a:lnTo>
                        <a:pt x="98556" y="16275"/>
                      </a:lnTo>
                      <a:cubicBezTo>
                        <a:pt x="98556" y="11136"/>
                        <a:pt x="99410" y="5139"/>
                        <a:pt x="100270" y="0"/>
                      </a:cubicBezTo>
                      <a:lnTo>
                        <a:pt x="0" y="0"/>
                      </a:lnTo>
                      <a:close/>
                    </a:path>
                  </a:pathLst>
                </a:custGeom>
                <a:solidFill>
                  <a:srgbClr val="2D5967"/>
                </a:solidFill>
                <a:ln w="6417" cap="flat">
                  <a:noFill/>
                  <a:prstDash val="solid"/>
                  <a:miter/>
                </a:ln>
              </p:spPr>
              <p:txBody>
                <a:bodyPr rtlCol="0" anchor="ctr"/>
                <a:lstStyle/>
                <a:p>
                  <a:endParaRPr lang="en-US" sz="810"/>
                </a:p>
              </p:txBody>
            </p:sp>
            <p:sp>
              <p:nvSpPr>
                <p:cNvPr id="99" name="Freeform: Shape 98">
                  <a:extLst>
                    <a:ext uri="{FF2B5EF4-FFF2-40B4-BE49-F238E27FC236}">
                      <a16:creationId xmlns:a16="http://schemas.microsoft.com/office/drawing/2014/main" id="{2FFD27E8-2B6B-8B06-EF08-1CFC0A325819}"/>
                    </a:ext>
                  </a:extLst>
                </p:cNvPr>
                <p:cNvSpPr/>
                <p:nvPr/>
              </p:nvSpPr>
              <p:spPr>
                <a:xfrm>
                  <a:off x="2282470" y="1755550"/>
                  <a:ext cx="109695" cy="16275"/>
                </a:xfrm>
                <a:custGeom>
                  <a:avLst/>
                  <a:gdLst>
                    <a:gd name="connsiteX0" fmla="*/ 0 w 109695"/>
                    <a:gd name="connsiteY0" fmla="*/ 0 h 16275"/>
                    <a:gd name="connsiteX1" fmla="*/ 0 w 109695"/>
                    <a:gd name="connsiteY1" fmla="*/ 16276 h 16275"/>
                    <a:gd name="connsiteX2" fmla="*/ 109696 w 109695"/>
                    <a:gd name="connsiteY2" fmla="*/ 16276 h 16275"/>
                    <a:gd name="connsiteX3" fmla="*/ 104556 w 109695"/>
                    <a:gd name="connsiteY3" fmla="*/ 0 h 16275"/>
                    <a:gd name="connsiteX4" fmla="*/ 0 w 109695"/>
                    <a:gd name="connsiteY4" fmla="*/ 0 h 16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95" h="16275">
                      <a:moveTo>
                        <a:pt x="0" y="0"/>
                      </a:moveTo>
                      <a:lnTo>
                        <a:pt x="0" y="16276"/>
                      </a:lnTo>
                      <a:lnTo>
                        <a:pt x="109696" y="16276"/>
                      </a:lnTo>
                      <a:cubicBezTo>
                        <a:pt x="107123" y="11136"/>
                        <a:pt x="105409" y="5997"/>
                        <a:pt x="104556" y="0"/>
                      </a:cubicBezTo>
                      <a:lnTo>
                        <a:pt x="0" y="0"/>
                      </a:lnTo>
                      <a:close/>
                    </a:path>
                  </a:pathLst>
                </a:custGeom>
                <a:solidFill>
                  <a:srgbClr val="2D5967"/>
                </a:solidFill>
                <a:ln w="6417" cap="flat">
                  <a:noFill/>
                  <a:prstDash val="solid"/>
                  <a:miter/>
                </a:ln>
              </p:spPr>
              <p:txBody>
                <a:bodyPr rtlCol="0" anchor="ctr"/>
                <a:lstStyle/>
                <a:p>
                  <a:endParaRPr lang="en-US" sz="810"/>
                </a:p>
              </p:txBody>
            </p:sp>
            <p:sp>
              <p:nvSpPr>
                <p:cNvPr id="100" name="Freeform: Shape 99">
                  <a:extLst>
                    <a:ext uri="{FF2B5EF4-FFF2-40B4-BE49-F238E27FC236}">
                      <a16:creationId xmlns:a16="http://schemas.microsoft.com/office/drawing/2014/main" id="{2F1C62EE-3F39-734E-3942-F7F585C55BE7}"/>
                    </a:ext>
                  </a:extLst>
                </p:cNvPr>
                <p:cNvSpPr/>
                <p:nvPr/>
              </p:nvSpPr>
              <p:spPr>
                <a:xfrm>
                  <a:off x="2414556" y="1612497"/>
                  <a:ext cx="211576" cy="211578"/>
                </a:xfrm>
                <a:custGeom>
                  <a:avLst/>
                  <a:gdLst>
                    <a:gd name="connsiteX0" fmla="*/ 31601 w 211576"/>
                    <a:gd name="connsiteY0" fmla="*/ 180741 h 211578"/>
                    <a:gd name="connsiteX1" fmla="*/ 106165 w 211576"/>
                    <a:gd name="connsiteY1" fmla="*/ 211578 h 211578"/>
                    <a:gd name="connsiteX2" fmla="*/ 180722 w 211576"/>
                    <a:gd name="connsiteY2" fmla="*/ 180741 h 211578"/>
                    <a:gd name="connsiteX3" fmla="*/ 180722 w 211576"/>
                    <a:gd name="connsiteY3" fmla="*/ 30837 h 211578"/>
                    <a:gd name="connsiteX4" fmla="*/ 30748 w 211576"/>
                    <a:gd name="connsiteY4" fmla="*/ 30837 h 211578"/>
                    <a:gd name="connsiteX5" fmla="*/ 31601 w 211576"/>
                    <a:gd name="connsiteY5" fmla="*/ 180741 h 211578"/>
                    <a:gd name="connsiteX6" fmla="*/ 40174 w 211576"/>
                    <a:gd name="connsiteY6" fmla="*/ 40260 h 211578"/>
                    <a:gd name="connsiteX7" fmla="*/ 171296 w 211576"/>
                    <a:gd name="connsiteY7" fmla="*/ 40260 h 211578"/>
                    <a:gd name="connsiteX8" fmla="*/ 171296 w 211576"/>
                    <a:gd name="connsiteY8" fmla="*/ 171318 h 211578"/>
                    <a:gd name="connsiteX9" fmla="*/ 40174 w 211576"/>
                    <a:gd name="connsiteY9" fmla="*/ 171318 h 211578"/>
                    <a:gd name="connsiteX10" fmla="*/ 40174 w 211576"/>
                    <a:gd name="connsiteY10" fmla="*/ 40260 h 2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576" h="211578">
                      <a:moveTo>
                        <a:pt x="31601" y="180741"/>
                      </a:moveTo>
                      <a:cubicBezTo>
                        <a:pt x="52174" y="201299"/>
                        <a:pt x="79599" y="211578"/>
                        <a:pt x="106165" y="211578"/>
                      </a:cubicBezTo>
                      <a:cubicBezTo>
                        <a:pt x="133591" y="211578"/>
                        <a:pt x="160156" y="201299"/>
                        <a:pt x="180722" y="180741"/>
                      </a:cubicBezTo>
                      <a:cubicBezTo>
                        <a:pt x="221861" y="139625"/>
                        <a:pt x="221861" y="71953"/>
                        <a:pt x="180722" y="30837"/>
                      </a:cubicBezTo>
                      <a:cubicBezTo>
                        <a:pt x="139584" y="-10279"/>
                        <a:pt x="71886" y="-10279"/>
                        <a:pt x="30748" y="30837"/>
                      </a:cubicBezTo>
                      <a:cubicBezTo>
                        <a:pt x="-10390" y="71953"/>
                        <a:pt x="-10390" y="139625"/>
                        <a:pt x="31601" y="180741"/>
                      </a:cubicBezTo>
                      <a:close/>
                      <a:moveTo>
                        <a:pt x="40174" y="40260"/>
                      </a:moveTo>
                      <a:cubicBezTo>
                        <a:pt x="76166" y="4283"/>
                        <a:pt x="135304" y="4283"/>
                        <a:pt x="171296" y="40260"/>
                      </a:cubicBezTo>
                      <a:cubicBezTo>
                        <a:pt x="207288" y="76237"/>
                        <a:pt x="207288" y="135342"/>
                        <a:pt x="171296" y="171318"/>
                      </a:cubicBezTo>
                      <a:cubicBezTo>
                        <a:pt x="135304" y="207296"/>
                        <a:pt x="76166" y="207296"/>
                        <a:pt x="40174" y="171318"/>
                      </a:cubicBezTo>
                      <a:cubicBezTo>
                        <a:pt x="4182" y="135342"/>
                        <a:pt x="4182" y="76237"/>
                        <a:pt x="40174" y="40260"/>
                      </a:cubicBezTo>
                      <a:close/>
                    </a:path>
                  </a:pathLst>
                </a:custGeom>
                <a:solidFill>
                  <a:srgbClr val="2D5967"/>
                </a:solidFill>
                <a:ln w="6417" cap="flat">
                  <a:noFill/>
                  <a:prstDash val="solid"/>
                  <a:miter/>
                </a:ln>
              </p:spPr>
              <p:txBody>
                <a:bodyPr rtlCol="0" anchor="ctr"/>
                <a:lstStyle/>
                <a:p>
                  <a:endParaRPr lang="en-US" sz="810"/>
                </a:p>
              </p:txBody>
            </p:sp>
            <p:sp>
              <p:nvSpPr>
                <p:cNvPr id="101" name="Freeform: Shape 100">
                  <a:extLst>
                    <a:ext uri="{FF2B5EF4-FFF2-40B4-BE49-F238E27FC236}">
                      <a16:creationId xmlns:a16="http://schemas.microsoft.com/office/drawing/2014/main" id="{42985AF8-FE03-9E73-8CFC-09AF39BF619C}"/>
                    </a:ext>
                  </a:extLst>
                </p:cNvPr>
                <p:cNvSpPr/>
                <p:nvPr/>
              </p:nvSpPr>
              <p:spPr>
                <a:xfrm>
                  <a:off x="2321029" y="1588716"/>
                  <a:ext cx="329305" cy="329574"/>
                </a:xfrm>
                <a:custGeom>
                  <a:avLst/>
                  <a:gdLst>
                    <a:gd name="connsiteX0" fmla="*/ 126835 w 329305"/>
                    <a:gd name="connsiteY0" fmla="*/ 237065 h 329574"/>
                    <a:gd name="connsiteX1" fmla="*/ 199686 w 329305"/>
                    <a:gd name="connsiteY1" fmla="*/ 259336 h 329574"/>
                    <a:gd name="connsiteX2" fmla="*/ 291382 w 329305"/>
                    <a:gd name="connsiteY2" fmla="*/ 221646 h 329574"/>
                    <a:gd name="connsiteX3" fmla="*/ 291382 w 329305"/>
                    <a:gd name="connsiteY3" fmla="*/ 38335 h 329574"/>
                    <a:gd name="connsiteX4" fmla="*/ 107983 w 329305"/>
                    <a:gd name="connsiteY4" fmla="*/ 37479 h 329574"/>
                    <a:gd name="connsiteX5" fmla="*/ 91703 w 329305"/>
                    <a:gd name="connsiteY5" fmla="*/ 201944 h 329574"/>
                    <a:gd name="connsiteX6" fmla="*/ 83990 w 329305"/>
                    <a:gd name="connsiteY6" fmla="*/ 207941 h 329574"/>
                    <a:gd name="connsiteX7" fmla="*/ 56564 w 329305"/>
                    <a:gd name="connsiteY7" fmla="*/ 228499 h 329574"/>
                    <a:gd name="connsiteX8" fmla="*/ 27425 w 329305"/>
                    <a:gd name="connsiteY8" fmla="*/ 254197 h 329574"/>
                    <a:gd name="connsiteX9" fmla="*/ 0 w 329305"/>
                    <a:gd name="connsiteY9" fmla="*/ 281608 h 329574"/>
                    <a:gd name="connsiteX10" fmla="*/ 47992 w 329305"/>
                    <a:gd name="connsiteY10" fmla="*/ 329574 h 329574"/>
                    <a:gd name="connsiteX11" fmla="*/ 75417 w 329305"/>
                    <a:gd name="connsiteY11" fmla="*/ 302168 h 329574"/>
                    <a:gd name="connsiteX12" fmla="*/ 101129 w 329305"/>
                    <a:gd name="connsiteY12" fmla="*/ 273042 h 329574"/>
                    <a:gd name="connsiteX13" fmla="*/ 121695 w 329305"/>
                    <a:gd name="connsiteY13" fmla="*/ 245631 h 329574"/>
                    <a:gd name="connsiteX14" fmla="*/ 126835 w 329305"/>
                    <a:gd name="connsiteY14" fmla="*/ 237065 h 329574"/>
                    <a:gd name="connsiteX15" fmla="*/ 117409 w 329305"/>
                    <a:gd name="connsiteY15" fmla="*/ 46901 h 329574"/>
                    <a:gd name="connsiteX16" fmla="*/ 282816 w 329305"/>
                    <a:gd name="connsiteY16" fmla="*/ 46901 h 329574"/>
                    <a:gd name="connsiteX17" fmla="*/ 282816 w 329305"/>
                    <a:gd name="connsiteY17" fmla="*/ 212224 h 329574"/>
                    <a:gd name="connsiteX18" fmla="*/ 200539 w 329305"/>
                    <a:gd name="connsiteY18" fmla="*/ 246488 h 329574"/>
                    <a:gd name="connsiteX19" fmla="*/ 118269 w 329305"/>
                    <a:gd name="connsiteY19" fmla="*/ 212224 h 329574"/>
                    <a:gd name="connsiteX20" fmla="*/ 117409 w 329305"/>
                    <a:gd name="connsiteY20" fmla="*/ 46901 h 329574"/>
                    <a:gd name="connsiteX21" fmla="*/ 89990 w 329305"/>
                    <a:gd name="connsiteY21" fmla="*/ 264476 h 329574"/>
                    <a:gd name="connsiteX22" fmla="*/ 65991 w 329305"/>
                    <a:gd name="connsiteY22" fmla="*/ 292741 h 329574"/>
                    <a:gd name="connsiteX23" fmla="*/ 47138 w 329305"/>
                    <a:gd name="connsiteY23" fmla="*/ 311588 h 329574"/>
                    <a:gd name="connsiteX24" fmla="*/ 17999 w 329305"/>
                    <a:gd name="connsiteY24" fmla="*/ 281608 h 329574"/>
                    <a:gd name="connsiteX25" fmla="*/ 36852 w 329305"/>
                    <a:gd name="connsiteY25" fmla="*/ 262763 h 329574"/>
                    <a:gd name="connsiteX26" fmla="*/ 65131 w 329305"/>
                    <a:gd name="connsiteY26" fmla="*/ 238778 h 329574"/>
                    <a:gd name="connsiteX27" fmla="*/ 92557 w 329305"/>
                    <a:gd name="connsiteY27" fmla="*/ 218220 h 329574"/>
                    <a:gd name="connsiteX28" fmla="*/ 100270 w 329305"/>
                    <a:gd name="connsiteY28" fmla="*/ 212224 h 329574"/>
                    <a:gd name="connsiteX29" fmla="*/ 107983 w 329305"/>
                    <a:gd name="connsiteY29" fmla="*/ 220789 h 329574"/>
                    <a:gd name="connsiteX30" fmla="*/ 116556 w 329305"/>
                    <a:gd name="connsiteY30" fmla="*/ 228499 h 329574"/>
                    <a:gd name="connsiteX31" fmla="*/ 110556 w 329305"/>
                    <a:gd name="connsiteY31" fmla="*/ 236208 h 329574"/>
                    <a:gd name="connsiteX32" fmla="*/ 89990 w 329305"/>
                    <a:gd name="connsiteY32" fmla="*/ 264476 h 32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29305" h="329574">
                      <a:moveTo>
                        <a:pt x="126835" y="237065"/>
                      </a:moveTo>
                      <a:cubicBezTo>
                        <a:pt x="148261" y="251627"/>
                        <a:pt x="173973" y="259336"/>
                        <a:pt x="199686" y="259336"/>
                      </a:cubicBezTo>
                      <a:cubicBezTo>
                        <a:pt x="233105" y="259336"/>
                        <a:pt x="266530" y="246488"/>
                        <a:pt x="291382" y="221646"/>
                      </a:cubicBezTo>
                      <a:cubicBezTo>
                        <a:pt x="341947" y="171107"/>
                        <a:pt x="341947" y="88874"/>
                        <a:pt x="291382" y="38335"/>
                      </a:cubicBezTo>
                      <a:cubicBezTo>
                        <a:pt x="240818" y="-12204"/>
                        <a:pt x="158547" y="-13060"/>
                        <a:pt x="107983" y="37479"/>
                      </a:cubicBezTo>
                      <a:cubicBezTo>
                        <a:pt x="63418" y="82021"/>
                        <a:pt x="58278" y="151405"/>
                        <a:pt x="91703" y="201944"/>
                      </a:cubicBezTo>
                      <a:lnTo>
                        <a:pt x="83990" y="207941"/>
                      </a:lnTo>
                      <a:lnTo>
                        <a:pt x="56564" y="228499"/>
                      </a:lnTo>
                      <a:cubicBezTo>
                        <a:pt x="46278" y="236208"/>
                        <a:pt x="35998" y="244774"/>
                        <a:pt x="27425" y="254197"/>
                      </a:cubicBezTo>
                      <a:lnTo>
                        <a:pt x="0" y="281608"/>
                      </a:lnTo>
                      <a:lnTo>
                        <a:pt x="47992" y="329574"/>
                      </a:lnTo>
                      <a:lnTo>
                        <a:pt x="75417" y="302168"/>
                      </a:lnTo>
                      <a:cubicBezTo>
                        <a:pt x="84843" y="292741"/>
                        <a:pt x="93416" y="283321"/>
                        <a:pt x="101129" y="273042"/>
                      </a:cubicBezTo>
                      <a:lnTo>
                        <a:pt x="121695" y="245631"/>
                      </a:lnTo>
                      <a:lnTo>
                        <a:pt x="126835" y="237065"/>
                      </a:lnTo>
                      <a:close/>
                      <a:moveTo>
                        <a:pt x="117409" y="46901"/>
                      </a:moveTo>
                      <a:cubicBezTo>
                        <a:pt x="162834" y="1502"/>
                        <a:pt x="237391" y="1502"/>
                        <a:pt x="282816" y="46901"/>
                      </a:cubicBezTo>
                      <a:cubicBezTo>
                        <a:pt x="328234" y="92300"/>
                        <a:pt x="328234" y="166824"/>
                        <a:pt x="282816" y="212224"/>
                      </a:cubicBezTo>
                      <a:cubicBezTo>
                        <a:pt x="259677" y="235352"/>
                        <a:pt x="229678" y="246488"/>
                        <a:pt x="200539" y="246488"/>
                      </a:cubicBezTo>
                      <a:cubicBezTo>
                        <a:pt x="170547" y="246488"/>
                        <a:pt x="140548" y="235352"/>
                        <a:pt x="118269" y="212224"/>
                      </a:cubicBezTo>
                      <a:cubicBezTo>
                        <a:pt x="71131" y="166824"/>
                        <a:pt x="71131" y="92300"/>
                        <a:pt x="117409" y="46901"/>
                      </a:cubicBezTo>
                      <a:close/>
                      <a:moveTo>
                        <a:pt x="89990" y="264476"/>
                      </a:moveTo>
                      <a:cubicBezTo>
                        <a:pt x="82277" y="273898"/>
                        <a:pt x="74564" y="283321"/>
                        <a:pt x="65991" y="292741"/>
                      </a:cubicBezTo>
                      <a:lnTo>
                        <a:pt x="47138" y="311588"/>
                      </a:lnTo>
                      <a:lnTo>
                        <a:pt x="17999" y="281608"/>
                      </a:lnTo>
                      <a:lnTo>
                        <a:pt x="36852" y="262763"/>
                      </a:lnTo>
                      <a:cubicBezTo>
                        <a:pt x="45425" y="254197"/>
                        <a:pt x="54851" y="245631"/>
                        <a:pt x="65131" y="238778"/>
                      </a:cubicBezTo>
                      <a:lnTo>
                        <a:pt x="92557" y="218220"/>
                      </a:lnTo>
                      <a:lnTo>
                        <a:pt x="100270" y="212224"/>
                      </a:lnTo>
                      <a:cubicBezTo>
                        <a:pt x="102843" y="215650"/>
                        <a:pt x="105416" y="218220"/>
                        <a:pt x="107983" y="220789"/>
                      </a:cubicBezTo>
                      <a:cubicBezTo>
                        <a:pt x="110556" y="223359"/>
                        <a:pt x="113982" y="225929"/>
                        <a:pt x="116556" y="228499"/>
                      </a:cubicBezTo>
                      <a:lnTo>
                        <a:pt x="110556" y="236208"/>
                      </a:lnTo>
                      <a:lnTo>
                        <a:pt x="89990" y="264476"/>
                      </a:lnTo>
                      <a:close/>
                    </a:path>
                  </a:pathLst>
                </a:custGeom>
                <a:solidFill>
                  <a:srgbClr val="2D5967"/>
                </a:solidFill>
                <a:ln w="6417" cap="flat">
                  <a:noFill/>
                  <a:prstDash val="solid"/>
                  <a:miter/>
                </a:ln>
              </p:spPr>
              <p:txBody>
                <a:bodyPr rtlCol="0" anchor="ctr"/>
                <a:lstStyle/>
                <a:p>
                  <a:endParaRPr lang="en-US" sz="810"/>
                </a:p>
              </p:txBody>
            </p:sp>
            <p:sp>
              <p:nvSpPr>
                <p:cNvPr id="102" name="Freeform: Shape 101">
                  <a:extLst>
                    <a:ext uri="{FF2B5EF4-FFF2-40B4-BE49-F238E27FC236}">
                      <a16:creationId xmlns:a16="http://schemas.microsoft.com/office/drawing/2014/main" id="{939F8FF4-715E-B8FB-1600-889F51D5FC5D}"/>
                    </a:ext>
                  </a:extLst>
                </p:cNvPr>
                <p:cNvSpPr/>
                <p:nvPr/>
              </p:nvSpPr>
              <p:spPr>
                <a:xfrm>
                  <a:off x="2308183" y="1878037"/>
                  <a:ext cx="53137" cy="53112"/>
                </a:xfrm>
                <a:custGeom>
                  <a:avLst/>
                  <a:gdLst>
                    <a:gd name="connsiteX0" fmla="*/ 4286 w 53137"/>
                    <a:gd name="connsiteY0" fmla="*/ 0 h 53112"/>
                    <a:gd name="connsiteX1" fmla="*/ 0 w 53137"/>
                    <a:gd name="connsiteY1" fmla="*/ 4286 h 53112"/>
                    <a:gd name="connsiteX2" fmla="*/ 4286 w 53137"/>
                    <a:gd name="connsiteY2" fmla="*/ 18846 h 53112"/>
                    <a:gd name="connsiteX3" fmla="*/ 33425 w 53137"/>
                    <a:gd name="connsiteY3" fmla="*/ 47972 h 53112"/>
                    <a:gd name="connsiteX4" fmla="*/ 47992 w 53137"/>
                    <a:gd name="connsiteY4" fmla="*/ 53112 h 53112"/>
                    <a:gd name="connsiteX5" fmla="*/ 53138 w 53137"/>
                    <a:gd name="connsiteY5" fmla="*/ 47972 h 53112"/>
                    <a:gd name="connsiteX6" fmla="*/ 4286 w 53137"/>
                    <a:gd name="connsiteY6" fmla="*/ 0 h 5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137" h="53112">
                      <a:moveTo>
                        <a:pt x="4286" y="0"/>
                      </a:moveTo>
                      <a:lnTo>
                        <a:pt x="0" y="4286"/>
                      </a:lnTo>
                      <a:lnTo>
                        <a:pt x="4286" y="18846"/>
                      </a:lnTo>
                      <a:lnTo>
                        <a:pt x="33425" y="47972"/>
                      </a:lnTo>
                      <a:lnTo>
                        <a:pt x="47992" y="53112"/>
                      </a:lnTo>
                      <a:lnTo>
                        <a:pt x="53138" y="47972"/>
                      </a:lnTo>
                      <a:lnTo>
                        <a:pt x="4286" y="0"/>
                      </a:lnTo>
                      <a:close/>
                    </a:path>
                  </a:pathLst>
                </a:custGeom>
                <a:solidFill>
                  <a:srgbClr val="2D5967"/>
                </a:solidFill>
                <a:ln w="6417" cap="flat">
                  <a:noFill/>
                  <a:prstDash val="solid"/>
                  <a:miter/>
                </a:ln>
              </p:spPr>
              <p:txBody>
                <a:bodyPr rtlCol="0" anchor="ctr"/>
                <a:lstStyle/>
                <a:p>
                  <a:endParaRPr lang="en-US" sz="810"/>
                </a:p>
              </p:txBody>
            </p:sp>
            <p:sp>
              <p:nvSpPr>
                <p:cNvPr id="103" name="Freeform: Shape 102">
                  <a:extLst>
                    <a:ext uri="{FF2B5EF4-FFF2-40B4-BE49-F238E27FC236}">
                      <a16:creationId xmlns:a16="http://schemas.microsoft.com/office/drawing/2014/main" id="{126181EC-747E-F884-6830-7AFDCDE5C665}"/>
                    </a:ext>
                  </a:extLst>
                </p:cNvPr>
                <p:cNvSpPr/>
                <p:nvPr/>
              </p:nvSpPr>
              <p:spPr>
                <a:xfrm>
                  <a:off x="2452157" y="1645906"/>
                  <a:ext cx="140548" cy="151617"/>
                </a:xfrm>
                <a:custGeom>
                  <a:avLst/>
                  <a:gdLst>
                    <a:gd name="connsiteX0" fmla="*/ 22279 w 140548"/>
                    <a:gd name="connsiteY0" fmla="*/ 119066 h 151617"/>
                    <a:gd name="connsiteX1" fmla="*/ 39419 w 140548"/>
                    <a:gd name="connsiteY1" fmla="*/ 101935 h 151617"/>
                    <a:gd name="connsiteX2" fmla="*/ 39419 w 140548"/>
                    <a:gd name="connsiteY2" fmla="*/ 101078 h 151617"/>
                    <a:gd name="connsiteX3" fmla="*/ 61704 w 140548"/>
                    <a:gd name="connsiteY3" fmla="*/ 88229 h 151617"/>
                    <a:gd name="connsiteX4" fmla="*/ 61704 w 140548"/>
                    <a:gd name="connsiteY4" fmla="*/ 108787 h 151617"/>
                    <a:gd name="connsiteX5" fmla="*/ 47992 w 140548"/>
                    <a:gd name="connsiteY5" fmla="*/ 129346 h 151617"/>
                    <a:gd name="connsiteX6" fmla="*/ 70271 w 140548"/>
                    <a:gd name="connsiteY6" fmla="*/ 151617 h 151617"/>
                    <a:gd name="connsiteX7" fmla="*/ 92557 w 140548"/>
                    <a:gd name="connsiteY7" fmla="*/ 129346 h 151617"/>
                    <a:gd name="connsiteX8" fmla="*/ 78844 w 140548"/>
                    <a:gd name="connsiteY8" fmla="*/ 108787 h 151617"/>
                    <a:gd name="connsiteX9" fmla="*/ 78844 w 140548"/>
                    <a:gd name="connsiteY9" fmla="*/ 88229 h 151617"/>
                    <a:gd name="connsiteX10" fmla="*/ 101123 w 140548"/>
                    <a:gd name="connsiteY10" fmla="*/ 101078 h 151617"/>
                    <a:gd name="connsiteX11" fmla="*/ 101123 w 140548"/>
                    <a:gd name="connsiteY11" fmla="*/ 101935 h 151617"/>
                    <a:gd name="connsiteX12" fmla="*/ 118269 w 140548"/>
                    <a:gd name="connsiteY12" fmla="*/ 119066 h 151617"/>
                    <a:gd name="connsiteX13" fmla="*/ 135408 w 140548"/>
                    <a:gd name="connsiteY13" fmla="*/ 101935 h 151617"/>
                    <a:gd name="connsiteX14" fmla="*/ 118269 w 140548"/>
                    <a:gd name="connsiteY14" fmla="*/ 84803 h 151617"/>
                    <a:gd name="connsiteX15" fmla="*/ 109696 w 140548"/>
                    <a:gd name="connsiteY15" fmla="*/ 87372 h 151617"/>
                    <a:gd name="connsiteX16" fmla="*/ 86557 w 140548"/>
                    <a:gd name="connsiteY16" fmla="*/ 73667 h 151617"/>
                    <a:gd name="connsiteX17" fmla="*/ 103696 w 140548"/>
                    <a:gd name="connsiteY17" fmla="*/ 64245 h 151617"/>
                    <a:gd name="connsiteX18" fmla="*/ 118269 w 140548"/>
                    <a:gd name="connsiteY18" fmla="*/ 69384 h 151617"/>
                    <a:gd name="connsiteX19" fmla="*/ 140548 w 140548"/>
                    <a:gd name="connsiteY19" fmla="*/ 47112 h 151617"/>
                    <a:gd name="connsiteX20" fmla="*/ 118269 w 140548"/>
                    <a:gd name="connsiteY20" fmla="*/ 24842 h 151617"/>
                    <a:gd name="connsiteX21" fmla="*/ 95983 w 140548"/>
                    <a:gd name="connsiteY21" fmla="*/ 47112 h 151617"/>
                    <a:gd name="connsiteX22" fmla="*/ 95983 w 140548"/>
                    <a:gd name="connsiteY22" fmla="*/ 49682 h 151617"/>
                    <a:gd name="connsiteX23" fmla="*/ 78844 w 140548"/>
                    <a:gd name="connsiteY23" fmla="*/ 59105 h 151617"/>
                    <a:gd name="connsiteX24" fmla="*/ 78844 w 140548"/>
                    <a:gd name="connsiteY24" fmla="*/ 32551 h 151617"/>
                    <a:gd name="connsiteX25" fmla="*/ 87410 w 140548"/>
                    <a:gd name="connsiteY25" fmla="*/ 17132 h 151617"/>
                    <a:gd name="connsiteX26" fmla="*/ 70271 w 140548"/>
                    <a:gd name="connsiteY26" fmla="*/ 0 h 151617"/>
                    <a:gd name="connsiteX27" fmla="*/ 53131 w 140548"/>
                    <a:gd name="connsiteY27" fmla="*/ 17132 h 151617"/>
                    <a:gd name="connsiteX28" fmla="*/ 61704 w 140548"/>
                    <a:gd name="connsiteY28" fmla="*/ 32551 h 151617"/>
                    <a:gd name="connsiteX29" fmla="*/ 61704 w 140548"/>
                    <a:gd name="connsiteY29" fmla="*/ 59105 h 151617"/>
                    <a:gd name="connsiteX30" fmla="*/ 44565 w 140548"/>
                    <a:gd name="connsiteY30" fmla="*/ 49682 h 151617"/>
                    <a:gd name="connsiteX31" fmla="*/ 44565 w 140548"/>
                    <a:gd name="connsiteY31" fmla="*/ 47112 h 151617"/>
                    <a:gd name="connsiteX32" fmla="*/ 22279 w 140548"/>
                    <a:gd name="connsiteY32" fmla="*/ 24842 h 151617"/>
                    <a:gd name="connsiteX33" fmla="*/ 0 w 140548"/>
                    <a:gd name="connsiteY33" fmla="*/ 47112 h 151617"/>
                    <a:gd name="connsiteX34" fmla="*/ 22279 w 140548"/>
                    <a:gd name="connsiteY34" fmla="*/ 69384 h 151617"/>
                    <a:gd name="connsiteX35" fmla="*/ 36852 w 140548"/>
                    <a:gd name="connsiteY35" fmla="*/ 64245 h 151617"/>
                    <a:gd name="connsiteX36" fmla="*/ 53991 w 140548"/>
                    <a:gd name="connsiteY36" fmla="*/ 73667 h 151617"/>
                    <a:gd name="connsiteX37" fmla="*/ 30852 w 140548"/>
                    <a:gd name="connsiteY37" fmla="*/ 87372 h 151617"/>
                    <a:gd name="connsiteX38" fmla="*/ 22279 w 140548"/>
                    <a:gd name="connsiteY38" fmla="*/ 84803 h 151617"/>
                    <a:gd name="connsiteX39" fmla="*/ 5140 w 140548"/>
                    <a:gd name="connsiteY39" fmla="*/ 101935 h 151617"/>
                    <a:gd name="connsiteX40" fmla="*/ 22279 w 140548"/>
                    <a:gd name="connsiteY40" fmla="*/ 119066 h 151617"/>
                    <a:gd name="connsiteX41" fmla="*/ 79697 w 140548"/>
                    <a:gd name="connsiteY41" fmla="*/ 129346 h 151617"/>
                    <a:gd name="connsiteX42" fmla="*/ 70271 w 140548"/>
                    <a:gd name="connsiteY42" fmla="*/ 138768 h 151617"/>
                    <a:gd name="connsiteX43" fmla="*/ 60844 w 140548"/>
                    <a:gd name="connsiteY43" fmla="*/ 129346 h 151617"/>
                    <a:gd name="connsiteX44" fmla="*/ 70271 w 140548"/>
                    <a:gd name="connsiteY44" fmla="*/ 119923 h 151617"/>
                    <a:gd name="connsiteX45" fmla="*/ 79697 w 140548"/>
                    <a:gd name="connsiteY45" fmla="*/ 129346 h 151617"/>
                    <a:gd name="connsiteX46" fmla="*/ 108836 w 140548"/>
                    <a:gd name="connsiteY46" fmla="*/ 47112 h 151617"/>
                    <a:gd name="connsiteX47" fmla="*/ 118269 w 140548"/>
                    <a:gd name="connsiteY47" fmla="*/ 37690 h 151617"/>
                    <a:gd name="connsiteX48" fmla="*/ 127695 w 140548"/>
                    <a:gd name="connsiteY48" fmla="*/ 47112 h 151617"/>
                    <a:gd name="connsiteX49" fmla="*/ 118269 w 140548"/>
                    <a:gd name="connsiteY49" fmla="*/ 56536 h 151617"/>
                    <a:gd name="connsiteX50" fmla="*/ 108836 w 140548"/>
                    <a:gd name="connsiteY50" fmla="*/ 47112 h 151617"/>
                    <a:gd name="connsiteX51" fmla="*/ 22279 w 140548"/>
                    <a:gd name="connsiteY51" fmla="*/ 56536 h 151617"/>
                    <a:gd name="connsiteX52" fmla="*/ 12853 w 140548"/>
                    <a:gd name="connsiteY52" fmla="*/ 47112 h 151617"/>
                    <a:gd name="connsiteX53" fmla="*/ 22279 w 140548"/>
                    <a:gd name="connsiteY53" fmla="*/ 37690 h 151617"/>
                    <a:gd name="connsiteX54" fmla="*/ 31706 w 140548"/>
                    <a:gd name="connsiteY54" fmla="*/ 47112 h 151617"/>
                    <a:gd name="connsiteX55" fmla="*/ 22279 w 140548"/>
                    <a:gd name="connsiteY55" fmla="*/ 56536 h 151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40548" h="151617">
                      <a:moveTo>
                        <a:pt x="22279" y="119066"/>
                      </a:moveTo>
                      <a:cubicBezTo>
                        <a:pt x="31706" y="119066"/>
                        <a:pt x="39419" y="111357"/>
                        <a:pt x="39419" y="101935"/>
                      </a:cubicBezTo>
                      <a:lnTo>
                        <a:pt x="39419" y="101078"/>
                      </a:lnTo>
                      <a:lnTo>
                        <a:pt x="61704" y="88229"/>
                      </a:lnTo>
                      <a:lnTo>
                        <a:pt x="61704" y="108787"/>
                      </a:lnTo>
                      <a:cubicBezTo>
                        <a:pt x="53131" y="112214"/>
                        <a:pt x="47992" y="119923"/>
                        <a:pt x="47992" y="129346"/>
                      </a:cubicBezTo>
                      <a:cubicBezTo>
                        <a:pt x="47992" y="141338"/>
                        <a:pt x="58278" y="151617"/>
                        <a:pt x="70271" y="151617"/>
                      </a:cubicBezTo>
                      <a:cubicBezTo>
                        <a:pt x="82270" y="151617"/>
                        <a:pt x="92557" y="141338"/>
                        <a:pt x="92557" y="129346"/>
                      </a:cubicBezTo>
                      <a:cubicBezTo>
                        <a:pt x="92557" y="119923"/>
                        <a:pt x="86557" y="112214"/>
                        <a:pt x="78844" y="108787"/>
                      </a:cubicBezTo>
                      <a:lnTo>
                        <a:pt x="78844" y="88229"/>
                      </a:lnTo>
                      <a:lnTo>
                        <a:pt x="101123" y="101078"/>
                      </a:lnTo>
                      <a:lnTo>
                        <a:pt x="101123" y="101935"/>
                      </a:lnTo>
                      <a:cubicBezTo>
                        <a:pt x="101123" y="111357"/>
                        <a:pt x="108836" y="119066"/>
                        <a:pt x="118269" y="119066"/>
                      </a:cubicBezTo>
                      <a:cubicBezTo>
                        <a:pt x="127695" y="119066"/>
                        <a:pt x="135408" y="111357"/>
                        <a:pt x="135408" y="101935"/>
                      </a:cubicBezTo>
                      <a:cubicBezTo>
                        <a:pt x="135408" y="92512"/>
                        <a:pt x="127695" y="84803"/>
                        <a:pt x="118269" y="84803"/>
                      </a:cubicBezTo>
                      <a:cubicBezTo>
                        <a:pt x="114836" y="84803"/>
                        <a:pt x="112269" y="85660"/>
                        <a:pt x="109696" y="87372"/>
                      </a:cubicBezTo>
                      <a:lnTo>
                        <a:pt x="86557" y="73667"/>
                      </a:lnTo>
                      <a:lnTo>
                        <a:pt x="103696" y="64245"/>
                      </a:lnTo>
                      <a:cubicBezTo>
                        <a:pt x="107983" y="67671"/>
                        <a:pt x="112269" y="69384"/>
                        <a:pt x="118269" y="69384"/>
                      </a:cubicBezTo>
                      <a:cubicBezTo>
                        <a:pt x="130262" y="69384"/>
                        <a:pt x="140548" y="59105"/>
                        <a:pt x="140548" y="47112"/>
                      </a:cubicBezTo>
                      <a:cubicBezTo>
                        <a:pt x="140548" y="35121"/>
                        <a:pt x="130262" y="24842"/>
                        <a:pt x="118269" y="24842"/>
                      </a:cubicBezTo>
                      <a:cubicBezTo>
                        <a:pt x="106269" y="24842"/>
                        <a:pt x="95983" y="35121"/>
                        <a:pt x="95983" y="47112"/>
                      </a:cubicBezTo>
                      <a:cubicBezTo>
                        <a:pt x="95983" y="47969"/>
                        <a:pt x="95983" y="48826"/>
                        <a:pt x="95983" y="49682"/>
                      </a:cubicBezTo>
                      <a:lnTo>
                        <a:pt x="78844" y="59105"/>
                      </a:lnTo>
                      <a:lnTo>
                        <a:pt x="78844" y="32551"/>
                      </a:lnTo>
                      <a:cubicBezTo>
                        <a:pt x="83984" y="29981"/>
                        <a:pt x="87410" y="23985"/>
                        <a:pt x="87410" y="17132"/>
                      </a:cubicBezTo>
                      <a:cubicBezTo>
                        <a:pt x="87410" y="7709"/>
                        <a:pt x="79697" y="0"/>
                        <a:pt x="70271" y="0"/>
                      </a:cubicBezTo>
                      <a:cubicBezTo>
                        <a:pt x="60844" y="0"/>
                        <a:pt x="53131" y="7709"/>
                        <a:pt x="53131" y="17132"/>
                      </a:cubicBezTo>
                      <a:cubicBezTo>
                        <a:pt x="53131" y="23985"/>
                        <a:pt x="56558" y="29124"/>
                        <a:pt x="61704" y="32551"/>
                      </a:cubicBezTo>
                      <a:lnTo>
                        <a:pt x="61704" y="59105"/>
                      </a:lnTo>
                      <a:lnTo>
                        <a:pt x="44565" y="49682"/>
                      </a:lnTo>
                      <a:cubicBezTo>
                        <a:pt x="44565" y="48826"/>
                        <a:pt x="44565" y="47969"/>
                        <a:pt x="44565" y="47112"/>
                      </a:cubicBezTo>
                      <a:cubicBezTo>
                        <a:pt x="44565" y="35121"/>
                        <a:pt x="34279" y="24842"/>
                        <a:pt x="22279" y="24842"/>
                      </a:cubicBezTo>
                      <a:cubicBezTo>
                        <a:pt x="10280" y="24842"/>
                        <a:pt x="0" y="35121"/>
                        <a:pt x="0" y="47112"/>
                      </a:cubicBezTo>
                      <a:cubicBezTo>
                        <a:pt x="0" y="59105"/>
                        <a:pt x="10280" y="69384"/>
                        <a:pt x="22279" y="69384"/>
                      </a:cubicBezTo>
                      <a:cubicBezTo>
                        <a:pt x="27425" y="69384"/>
                        <a:pt x="32566" y="67671"/>
                        <a:pt x="36852" y="64245"/>
                      </a:cubicBezTo>
                      <a:lnTo>
                        <a:pt x="53991" y="73667"/>
                      </a:lnTo>
                      <a:lnTo>
                        <a:pt x="30852" y="87372"/>
                      </a:lnTo>
                      <a:cubicBezTo>
                        <a:pt x="28279" y="85660"/>
                        <a:pt x="25706" y="84803"/>
                        <a:pt x="22279" y="84803"/>
                      </a:cubicBezTo>
                      <a:cubicBezTo>
                        <a:pt x="12853" y="84803"/>
                        <a:pt x="5140" y="92512"/>
                        <a:pt x="5140" y="101935"/>
                      </a:cubicBezTo>
                      <a:cubicBezTo>
                        <a:pt x="5140" y="111357"/>
                        <a:pt x="12853" y="119066"/>
                        <a:pt x="22279" y="119066"/>
                      </a:cubicBezTo>
                      <a:close/>
                      <a:moveTo>
                        <a:pt x="79697" y="129346"/>
                      </a:moveTo>
                      <a:cubicBezTo>
                        <a:pt x="79697" y="134486"/>
                        <a:pt x="75417" y="138768"/>
                        <a:pt x="70271" y="138768"/>
                      </a:cubicBezTo>
                      <a:cubicBezTo>
                        <a:pt x="65131" y="138768"/>
                        <a:pt x="60844" y="134486"/>
                        <a:pt x="60844" y="129346"/>
                      </a:cubicBezTo>
                      <a:cubicBezTo>
                        <a:pt x="60844" y="124206"/>
                        <a:pt x="65131" y="119923"/>
                        <a:pt x="70271" y="119923"/>
                      </a:cubicBezTo>
                      <a:cubicBezTo>
                        <a:pt x="75417" y="119923"/>
                        <a:pt x="79697" y="124206"/>
                        <a:pt x="79697" y="129346"/>
                      </a:cubicBezTo>
                      <a:close/>
                      <a:moveTo>
                        <a:pt x="108836" y="47112"/>
                      </a:moveTo>
                      <a:cubicBezTo>
                        <a:pt x="108836" y="41973"/>
                        <a:pt x="113122" y="37690"/>
                        <a:pt x="118269" y="37690"/>
                      </a:cubicBezTo>
                      <a:cubicBezTo>
                        <a:pt x="123409" y="37690"/>
                        <a:pt x="127695" y="41973"/>
                        <a:pt x="127695" y="47112"/>
                      </a:cubicBezTo>
                      <a:cubicBezTo>
                        <a:pt x="127695" y="52252"/>
                        <a:pt x="123409" y="56536"/>
                        <a:pt x="118269" y="56536"/>
                      </a:cubicBezTo>
                      <a:cubicBezTo>
                        <a:pt x="113122" y="56536"/>
                        <a:pt x="108836" y="52252"/>
                        <a:pt x="108836" y="47112"/>
                      </a:cubicBezTo>
                      <a:close/>
                      <a:moveTo>
                        <a:pt x="22279" y="56536"/>
                      </a:moveTo>
                      <a:cubicBezTo>
                        <a:pt x="17139" y="56536"/>
                        <a:pt x="12853" y="52252"/>
                        <a:pt x="12853" y="47112"/>
                      </a:cubicBezTo>
                      <a:cubicBezTo>
                        <a:pt x="12853" y="41973"/>
                        <a:pt x="17139" y="37690"/>
                        <a:pt x="22279" y="37690"/>
                      </a:cubicBezTo>
                      <a:cubicBezTo>
                        <a:pt x="27425" y="37690"/>
                        <a:pt x="31706" y="41973"/>
                        <a:pt x="31706" y="47112"/>
                      </a:cubicBezTo>
                      <a:cubicBezTo>
                        <a:pt x="31706" y="52252"/>
                        <a:pt x="27425" y="56536"/>
                        <a:pt x="22279" y="56536"/>
                      </a:cubicBezTo>
                      <a:close/>
                    </a:path>
                  </a:pathLst>
                </a:custGeom>
                <a:solidFill>
                  <a:srgbClr val="2D5967"/>
                </a:solidFill>
                <a:ln w="6417" cap="flat">
                  <a:noFill/>
                  <a:prstDash val="solid"/>
                  <a:miter/>
                </a:ln>
              </p:spPr>
              <p:txBody>
                <a:bodyPr rtlCol="0" anchor="ctr"/>
                <a:lstStyle/>
                <a:p>
                  <a:endParaRPr lang="en-US" sz="810"/>
                </a:p>
              </p:txBody>
            </p:sp>
          </p:grpSp>
        </p:grpSp>
        <p:sp>
          <p:nvSpPr>
            <p:cNvPr id="108" name="TextBox 107">
              <a:extLst>
                <a:ext uri="{FF2B5EF4-FFF2-40B4-BE49-F238E27FC236}">
                  <a16:creationId xmlns:a16="http://schemas.microsoft.com/office/drawing/2014/main" id="{C28B1C7E-16D0-02D5-C101-C2729AC0CEB1}"/>
                </a:ext>
              </a:extLst>
            </p:cNvPr>
            <p:cNvSpPr txBox="1"/>
            <p:nvPr/>
          </p:nvSpPr>
          <p:spPr>
            <a:xfrm>
              <a:off x="2217352" y="1900952"/>
              <a:ext cx="50526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Search</a:t>
              </a:r>
            </a:p>
          </p:txBody>
        </p:sp>
      </p:grpSp>
      <p:grpSp>
        <p:nvGrpSpPr>
          <p:cNvPr id="110" name="Graphic 6">
            <a:extLst>
              <a:ext uri="{FF2B5EF4-FFF2-40B4-BE49-F238E27FC236}">
                <a16:creationId xmlns:a16="http://schemas.microsoft.com/office/drawing/2014/main" id="{B6D4C654-C3CF-72E6-515F-904F56752926}"/>
              </a:ext>
            </a:extLst>
          </p:cNvPr>
          <p:cNvGrpSpPr/>
          <p:nvPr/>
        </p:nvGrpSpPr>
        <p:grpSpPr>
          <a:xfrm>
            <a:off x="2824642" y="1556425"/>
            <a:ext cx="587020" cy="561509"/>
            <a:chOff x="2824642" y="1556425"/>
            <a:chExt cx="587020" cy="561509"/>
          </a:xfrm>
        </p:grpSpPr>
        <p:grpSp>
          <p:nvGrpSpPr>
            <p:cNvPr id="111" name="Graphic 6">
              <a:extLst>
                <a:ext uri="{FF2B5EF4-FFF2-40B4-BE49-F238E27FC236}">
                  <a16:creationId xmlns:a16="http://schemas.microsoft.com/office/drawing/2014/main" id="{6376A82E-54B0-8AD2-445E-1F863175292A}"/>
                </a:ext>
              </a:extLst>
            </p:cNvPr>
            <p:cNvGrpSpPr/>
            <p:nvPr/>
          </p:nvGrpSpPr>
          <p:grpSpPr>
            <a:xfrm>
              <a:off x="2921999" y="1556425"/>
              <a:ext cx="385010" cy="385010"/>
              <a:chOff x="2921999" y="1556425"/>
              <a:chExt cx="385010" cy="385010"/>
            </a:xfrm>
          </p:grpSpPr>
          <p:grpSp>
            <p:nvGrpSpPr>
              <p:cNvPr id="113" name="Graphic 6">
                <a:extLst>
                  <a:ext uri="{FF2B5EF4-FFF2-40B4-BE49-F238E27FC236}">
                    <a16:creationId xmlns:a16="http://schemas.microsoft.com/office/drawing/2014/main" id="{A441BB81-6F83-9E3C-A67B-D77E0172F656}"/>
                  </a:ext>
                </a:extLst>
              </p:cNvPr>
              <p:cNvGrpSpPr/>
              <p:nvPr/>
            </p:nvGrpSpPr>
            <p:grpSpPr>
              <a:xfrm>
                <a:off x="2921999" y="1556425"/>
                <a:ext cx="385010" cy="385010"/>
                <a:chOff x="2921999" y="1556425"/>
                <a:chExt cx="385010" cy="385010"/>
              </a:xfrm>
              <a:solidFill>
                <a:srgbClr val="FFFFFF"/>
              </a:solidFill>
            </p:grpSpPr>
            <p:sp>
              <p:nvSpPr>
                <p:cNvPr id="125" name="Freeform: Shape 124">
                  <a:extLst>
                    <a:ext uri="{FF2B5EF4-FFF2-40B4-BE49-F238E27FC236}">
                      <a16:creationId xmlns:a16="http://schemas.microsoft.com/office/drawing/2014/main" id="{A6009D05-EFAF-EBEC-C2A4-2BDA9D56F5F7}"/>
                    </a:ext>
                  </a:extLst>
                </p:cNvPr>
                <p:cNvSpPr/>
                <p:nvPr/>
              </p:nvSpPr>
              <p:spPr>
                <a:xfrm>
                  <a:off x="2927498" y="1561009"/>
                  <a:ext cx="376758" cy="375844"/>
                </a:xfrm>
                <a:custGeom>
                  <a:avLst/>
                  <a:gdLst>
                    <a:gd name="connsiteX0" fmla="*/ 19251 w 376758"/>
                    <a:gd name="connsiteY0" fmla="*/ 375845 h 375844"/>
                    <a:gd name="connsiteX1" fmla="*/ 17415 w 376758"/>
                    <a:gd name="connsiteY1" fmla="*/ 375845 h 375844"/>
                    <a:gd name="connsiteX2" fmla="*/ 0 w 376758"/>
                    <a:gd name="connsiteY2" fmla="*/ 355677 h 375844"/>
                    <a:gd name="connsiteX3" fmla="*/ 0 w 376758"/>
                    <a:gd name="connsiteY3" fmla="*/ 20167 h 375844"/>
                    <a:gd name="connsiteX4" fmla="*/ 20168 w 376758"/>
                    <a:gd name="connsiteY4" fmla="*/ 0 h 375844"/>
                    <a:gd name="connsiteX5" fmla="*/ 356597 w 376758"/>
                    <a:gd name="connsiteY5" fmla="*/ 0 h 375844"/>
                    <a:gd name="connsiteX6" fmla="*/ 376758 w 376758"/>
                    <a:gd name="connsiteY6" fmla="*/ 20167 h 375844"/>
                    <a:gd name="connsiteX7" fmla="*/ 376758 w 376758"/>
                    <a:gd name="connsiteY7" fmla="*/ 375845 h 375844"/>
                    <a:gd name="connsiteX8" fmla="*/ 19251 w 376758"/>
                    <a:gd name="connsiteY8"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758" h="375844">
                      <a:moveTo>
                        <a:pt x="19251" y="375845"/>
                      </a:moveTo>
                      <a:lnTo>
                        <a:pt x="17415" y="375845"/>
                      </a:lnTo>
                      <a:cubicBezTo>
                        <a:pt x="7334" y="374927"/>
                        <a:pt x="0" y="366675"/>
                        <a:pt x="0" y="355677"/>
                      </a:cubicBezTo>
                      <a:lnTo>
                        <a:pt x="0" y="20167"/>
                      </a:lnTo>
                      <a:cubicBezTo>
                        <a:pt x="0" y="9166"/>
                        <a:pt x="9170" y="0"/>
                        <a:pt x="20168" y="0"/>
                      </a:cubicBezTo>
                      <a:lnTo>
                        <a:pt x="356597" y="0"/>
                      </a:lnTo>
                      <a:cubicBezTo>
                        <a:pt x="367595" y="0"/>
                        <a:pt x="376758" y="9166"/>
                        <a:pt x="376758" y="20167"/>
                      </a:cubicBezTo>
                      <a:lnTo>
                        <a:pt x="376758" y="375845"/>
                      </a:lnTo>
                      <a:lnTo>
                        <a:pt x="19251" y="375845"/>
                      </a:lnTo>
                      <a:close/>
                    </a:path>
                  </a:pathLst>
                </a:custGeom>
                <a:solidFill>
                  <a:srgbClr val="FFFFFF"/>
                </a:solidFill>
                <a:ln w="6417" cap="flat">
                  <a:noFill/>
                  <a:prstDash val="solid"/>
                  <a:miter/>
                </a:ln>
              </p:spPr>
              <p:txBody>
                <a:bodyPr rtlCol="0" anchor="ctr"/>
                <a:lstStyle/>
                <a:p>
                  <a:endParaRPr lang="en-US" sz="810"/>
                </a:p>
              </p:txBody>
            </p:sp>
            <p:sp>
              <p:nvSpPr>
                <p:cNvPr id="127" name="Freeform: Shape 126">
                  <a:extLst>
                    <a:ext uri="{FF2B5EF4-FFF2-40B4-BE49-F238E27FC236}">
                      <a16:creationId xmlns:a16="http://schemas.microsoft.com/office/drawing/2014/main" id="{88CBF573-51D8-ABF9-4291-2BD0E1834243}"/>
                    </a:ext>
                  </a:extLst>
                </p:cNvPr>
                <p:cNvSpPr/>
                <p:nvPr/>
              </p:nvSpPr>
              <p:spPr>
                <a:xfrm>
                  <a:off x="2921999" y="1556425"/>
                  <a:ext cx="385010" cy="385010"/>
                </a:xfrm>
                <a:custGeom>
                  <a:avLst/>
                  <a:gdLst>
                    <a:gd name="connsiteX0" fmla="*/ 360261 w 385010"/>
                    <a:gd name="connsiteY0" fmla="*/ 9167 h 385010"/>
                    <a:gd name="connsiteX1" fmla="*/ 375841 w 385010"/>
                    <a:gd name="connsiteY1" fmla="*/ 24750 h 385010"/>
                    <a:gd name="connsiteX2" fmla="*/ 375841 w 385010"/>
                    <a:gd name="connsiteY2" fmla="*/ 375841 h 385010"/>
                    <a:gd name="connsiteX3" fmla="*/ 362096 w 385010"/>
                    <a:gd name="connsiteY3" fmla="*/ 375841 h 385010"/>
                    <a:gd name="connsiteX4" fmla="*/ 24750 w 385010"/>
                    <a:gd name="connsiteY4" fmla="*/ 375841 h 385010"/>
                    <a:gd name="connsiteX5" fmla="*/ 22915 w 385010"/>
                    <a:gd name="connsiteY5" fmla="*/ 375841 h 385010"/>
                    <a:gd name="connsiteX6" fmla="*/ 9170 w 385010"/>
                    <a:gd name="connsiteY6" fmla="*/ 360261 h 385010"/>
                    <a:gd name="connsiteX7" fmla="*/ 9170 w 385010"/>
                    <a:gd name="connsiteY7" fmla="*/ 24750 h 385010"/>
                    <a:gd name="connsiteX8" fmla="*/ 24750 w 385010"/>
                    <a:gd name="connsiteY8" fmla="*/ 9167 h 385010"/>
                    <a:gd name="connsiteX9" fmla="*/ 360261 w 385010"/>
                    <a:gd name="connsiteY9" fmla="*/ 9167 h 385010"/>
                    <a:gd name="connsiteX10" fmla="*/ 360261 w 385010"/>
                    <a:gd name="connsiteY10" fmla="*/ 0 h 385010"/>
                    <a:gd name="connsiteX11" fmla="*/ 24750 w 385010"/>
                    <a:gd name="connsiteY11" fmla="*/ 0 h 385010"/>
                    <a:gd name="connsiteX12" fmla="*/ 0 w 385010"/>
                    <a:gd name="connsiteY12" fmla="*/ 24750 h 385010"/>
                    <a:gd name="connsiteX13" fmla="*/ 0 w 385010"/>
                    <a:gd name="connsiteY13" fmla="*/ 361179 h 385010"/>
                    <a:gd name="connsiteX14" fmla="*/ 22003 w 385010"/>
                    <a:gd name="connsiteY14" fmla="*/ 385011 h 385010"/>
                    <a:gd name="connsiteX15" fmla="*/ 23832 w 385010"/>
                    <a:gd name="connsiteY15" fmla="*/ 385011 h 385010"/>
                    <a:gd name="connsiteX16" fmla="*/ 362096 w 385010"/>
                    <a:gd name="connsiteY16" fmla="*/ 385011 h 385010"/>
                    <a:gd name="connsiteX17" fmla="*/ 375841 w 385010"/>
                    <a:gd name="connsiteY17" fmla="*/ 385011 h 385010"/>
                    <a:gd name="connsiteX18" fmla="*/ 385011 w 385010"/>
                    <a:gd name="connsiteY18" fmla="*/ 385011 h 385010"/>
                    <a:gd name="connsiteX19" fmla="*/ 385011 w 385010"/>
                    <a:gd name="connsiteY19" fmla="*/ 375841 h 385010"/>
                    <a:gd name="connsiteX20" fmla="*/ 385011 w 385010"/>
                    <a:gd name="connsiteY20" fmla="*/ 24750 h 385010"/>
                    <a:gd name="connsiteX21" fmla="*/ 360261 w 385010"/>
                    <a:gd name="connsiteY21"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010" h="385010">
                      <a:moveTo>
                        <a:pt x="360261" y="9167"/>
                      </a:moveTo>
                      <a:cubicBezTo>
                        <a:pt x="368513" y="9167"/>
                        <a:pt x="375841" y="16500"/>
                        <a:pt x="375841" y="24750"/>
                      </a:cubicBezTo>
                      <a:lnTo>
                        <a:pt x="375841" y="375841"/>
                      </a:lnTo>
                      <a:lnTo>
                        <a:pt x="362096" y="375841"/>
                      </a:lnTo>
                      <a:lnTo>
                        <a:pt x="24750" y="375841"/>
                      </a:lnTo>
                      <a:lnTo>
                        <a:pt x="22915" y="375841"/>
                      </a:lnTo>
                      <a:cubicBezTo>
                        <a:pt x="14669" y="374930"/>
                        <a:pt x="9170" y="368513"/>
                        <a:pt x="9170" y="360261"/>
                      </a:cubicBezTo>
                      <a:lnTo>
                        <a:pt x="9170" y="24750"/>
                      </a:lnTo>
                      <a:cubicBezTo>
                        <a:pt x="9170" y="16500"/>
                        <a:pt x="16498" y="9167"/>
                        <a:pt x="24750" y="9167"/>
                      </a:cubicBezTo>
                      <a:lnTo>
                        <a:pt x="360261" y="9167"/>
                      </a:lnTo>
                      <a:close/>
                      <a:moveTo>
                        <a:pt x="360261" y="0"/>
                      </a:moveTo>
                      <a:lnTo>
                        <a:pt x="24750" y="0"/>
                      </a:lnTo>
                      <a:cubicBezTo>
                        <a:pt x="10998" y="0"/>
                        <a:pt x="0" y="11000"/>
                        <a:pt x="0" y="24750"/>
                      </a:cubicBezTo>
                      <a:lnTo>
                        <a:pt x="0" y="361179"/>
                      </a:lnTo>
                      <a:cubicBezTo>
                        <a:pt x="0" y="373095"/>
                        <a:pt x="9170" y="384093"/>
                        <a:pt x="22003" y="385011"/>
                      </a:cubicBezTo>
                      <a:lnTo>
                        <a:pt x="23832" y="385011"/>
                      </a:lnTo>
                      <a:lnTo>
                        <a:pt x="362096" y="385011"/>
                      </a:lnTo>
                      <a:lnTo>
                        <a:pt x="375841" y="385011"/>
                      </a:lnTo>
                      <a:lnTo>
                        <a:pt x="385011" y="385011"/>
                      </a:lnTo>
                      <a:lnTo>
                        <a:pt x="385011" y="375841"/>
                      </a:lnTo>
                      <a:lnTo>
                        <a:pt x="385011" y="24750"/>
                      </a:lnTo>
                      <a:cubicBezTo>
                        <a:pt x="385011" y="11000"/>
                        <a:pt x="374012" y="0"/>
                        <a:pt x="360261" y="0"/>
                      </a:cubicBezTo>
                      <a:close/>
                    </a:path>
                  </a:pathLst>
                </a:custGeom>
                <a:solidFill>
                  <a:srgbClr val="FFFFFF"/>
                </a:solidFill>
                <a:ln w="6417" cap="flat">
                  <a:noFill/>
                  <a:prstDash val="solid"/>
                  <a:miter/>
                </a:ln>
              </p:spPr>
              <p:txBody>
                <a:bodyPr rtlCol="0" anchor="ctr"/>
                <a:lstStyle/>
                <a:p>
                  <a:endParaRPr lang="en-US" sz="810"/>
                </a:p>
              </p:txBody>
            </p:sp>
          </p:grpSp>
          <p:grpSp>
            <p:nvGrpSpPr>
              <p:cNvPr id="550" name="Graphic 6">
                <a:extLst>
                  <a:ext uri="{FF2B5EF4-FFF2-40B4-BE49-F238E27FC236}">
                    <a16:creationId xmlns:a16="http://schemas.microsoft.com/office/drawing/2014/main" id="{748613AB-091E-447F-902D-9345AD0E8E27}"/>
                  </a:ext>
                </a:extLst>
              </p:cNvPr>
              <p:cNvGrpSpPr/>
              <p:nvPr/>
            </p:nvGrpSpPr>
            <p:grpSpPr>
              <a:xfrm>
                <a:off x="2931162" y="1565592"/>
                <a:ext cx="366677" cy="366679"/>
                <a:chOff x="2931162" y="1565592"/>
                <a:chExt cx="366677" cy="366679"/>
              </a:xfrm>
              <a:solidFill>
                <a:srgbClr val="2D5967"/>
              </a:solidFill>
            </p:grpSpPr>
            <p:sp>
              <p:nvSpPr>
                <p:cNvPr id="551" name="Freeform: Shape 550">
                  <a:extLst>
                    <a:ext uri="{FF2B5EF4-FFF2-40B4-BE49-F238E27FC236}">
                      <a16:creationId xmlns:a16="http://schemas.microsoft.com/office/drawing/2014/main" id="{FB670252-CB11-CF17-E7E8-3B28A542F4BE}"/>
                    </a:ext>
                  </a:extLst>
                </p:cNvPr>
                <p:cNvSpPr/>
                <p:nvPr/>
              </p:nvSpPr>
              <p:spPr>
                <a:xfrm>
                  <a:off x="2931162" y="1565592"/>
                  <a:ext cx="366677" cy="366679"/>
                </a:xfrm>
                <a:custGeom>
                  <a:avLst/>
                  <a:gdLst>
                    <a:gd name="connsiteX0" fmla="*/ 351098 w 366677"/>
                    <a:gd name="connsiteY0" fmla="*/ 0 h 366679"/>
                    <a:gd name="connsiteX1" fmla="*/ 15586 w 366677"/>
                    <a:gd name="connsiteY1" fmla="*/ 0 h 366679"/>
                    <a:gd name="connsiteX2" fmla="*/ 0 w 366677"/>
                    <a:gd name="connsiteY2" fmla="*/ 15584 h 366679"/>
                    <a:gd name="connsiteX3" fmla="*/ 0 w 366677"/>
                    <a:gd name="connsiteY3" fmla="*/ 352011 h 366679"/>
                    <a:gd name="connsiteX4" fmla="*/ 15586 w 366677"/>
                    <a:gd name="connsiteY4" fmla="*/ 366680 h 366679"/>
                    <a:gd name="connsiteX5" fmla="*/ 15586 w 366677"/>
                    <a:gd name="connsiteY5" fmla="*/ 352928 h 366679"/>
                    <a:gd name="connsiteX6" fmla="*/ 13751 w 366677"/>
                    <a:gd name="connsiteY6" fmla="*/ 351093 h 366679"/>
                    <a:gd name="connsiteX7" fmla="*/ 13751 w 366677"/>
                    <a:gd name="connsiteY7" fmla="*/ 105420 h 366679"/>
                    <a:gd name="connsiteX8" fmla="*/ 352926 w 366677"/>
                    <a:gd name="connsiteY8" fmla="*/ 105420 h 366679"/>
                    <a:gd name="connsiteX9" fmla="*/ 352926 w 366677"/>
                    <a:gd name="connsiteY9" fmla="*/ 278675 h 366679"/>
                    <a:gd name="connsiteX10" fmla="*/ 366677 w 366677"/>
                    <a:gd name="connsiteY10" fmla="*/ 278675 h 366679"/>
                    <a:gd name="connsiteX11" fmla="*/ 366677 w 366677"/>
                    <a:gd name="connsiteY11" fmla="*/ 15584 h 366679"/>
                    <a:gd name="connsiteX12" fmla="*/ 351098 w 366677"/>
                    <a:gd name="connsiteY12" fmla="*/ 0 h 366679"/>
                    <a:gd name="connsiteX13" fmla="*/ 352926 w 366677"/>
                    <a:gd name="connsiteY13" fmla="*/ 91669 h 366679"/>
                    <a:gd name="connsiteX14" fmla="*/ 13751 w 366677"/>
                    <a:gd name="connsiteY14" fmla="*/ 91669 h 366679"/>
                    <a:gd name="connsiteX15" fmla="*/ 13751 w 366677"/>
                    <a:gd name="connsiteY15" fmla="*/ 15584 h 366679"/>
                    <a:gd name="connsiteX16" fmla="*/ 15586 w 366677"/>
                    <a:gd name="connsiteY16" fmla="*/ 13751 h 366679"/>
                    <a:gd name="connsiteX17" fmla="*/ 352015 w 366677"/>
                    <a:gd name="connsiteY17" fmla="*/ 13751 h 366679"/>
                    <a:gd name="connsiteX18" fmla="*/ 353844 w 366677"/>
                    <a:gd name="connsiteY18" fmla="*/ 15584 h 366679"/>
                    <a:gd name="connsiteX19" fmla="*/ 352926 w 366677"/>
                    <a:gd name="connsiteY19" fmla="*/ 91669 h 36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6677" h="366679">
                      <a:moveTo>
                        <a:pt x="351098" y="0"/>
                      </a:moveTo>
                      <a:lnTo>
                        <a:pt x="15586" y="0"/>
                      </a:lnTo>
                      <a:cubicBezTo>
                        <a:pt x="7334" y="0"/>
                        <a:pt x="0" y="7334"/>
                        <a:pt x="0" y="15584"/>
                      </a:cubicBezTo>
                      <a:lnTo>
                        <a:pt x="0" y="352011"/>
                      </a:lnTo>
                      <a:cubicBezTo>
                        <a:pt x="0" y="359345"/>
                        <a:pt x="7334" y="366680"/>
                        <a:pt x="15586" y="366680"/>
                      </a:cubicBezTo>
                      <a:lnTo>
                        <a:pt x="15586" y="352928"/>
                      </a:lnTo>
                      <a:cubicBezTo>
                        <a:pt x="14669" y="352928"/>
                        <a:pt x="13751" y="352011"/>
                        <a:pt x="13751" y="351093"/>
                      </a:cubicBezTo>
                      <a:lnTo>
                        <a:pt x="13751" y="105420"/>
                      </a:lnTo>
                      <a:lnTo>
                        <a:pt x="352926" y="105420"/>
                      </a:lnTo>
                      <a:lnTo>
                        <a:pt x="352926" y="278675"/>
                      </a:lnTo>
                      <a:lnTo>
                        <a:pt x="366677" y="278675"/>
                      </a:lnTo>
                      <a:lnTo>
                        <a:pt x="366677" y="15584"/>
                      </a:lnTo>
                      <a:cubicBezTo>
                        <a:pt x="366677" y="7334"/>
                        <a:pt x="359343" y="0"/>
                        <a:pt x="351098" y="0"/>
                      </a:cubicBezTo>
                      <a:close/>
                      <a:moveTo>
                        <a:pt x="352926" y="91669"/>
                      </a:moveTo>
                      <a:lnTo>
                        <a:pt x="13751" y="91669"/>
                      </a:lnTo>
                      <a:lnTo>
                        <a:pt x="13751" y="15584"/>
                      </a:lnTo>
                      <a:cubicBezTo>
                        <a:pt x="13751" y="14667"/>
                        <a:pt x="14669" y="13751"/>
                        <a:pt x="15586" y="13751"/>
                      </a:cubicBezTo>
                      <a:lnTo>
                        <a:pt x="352015" y="13751"/>
                      </a:lnTo>
                      <a:cubicBezTo>
                        <a:pt x="352926" y="13751"/>
                        <a:pt x="353844" y="14667"/>
                        <a:pt x="353844" y="15584"/>
                      </a:cubicBezTo>
                      <a:lnTo>
                        <a:pt x="352926" y="91669"/>
                      </a:lnTo>
                      <a:close/>
                    </a:path>
                  </a:pathLst>
                </a:custGeom>
                <a:solidFill>
                  <a:srgbClr val="2D5967"/>
                </a:solidFill>
                <a:ln w="6417" cap="flat">
                  <a:noFill/>
                  <a:prstDash val="solid"/>
                  <a:miter/>
                </a:ln>
              </p:spPr>
              <p:txBody>
                <a:bodyPr rtlCol="0" anchor="ctr"/>
                <a:lstStyle/>
                <a:p>
                  <a:endParaRPr lang="en-US" sz="810"/>
                </a:p>
              </p:txBody>
            </p:sp>
            <p:sp>
              <p:nvSpPr>
                <p:cNvPr id="552" name="Freeform: Shape 551">
                  <a:extLst>
                    <a:ext uri="{FF2B5EF4-FFF2-40B4-BE49-F238E27FC236}">
                      <a16:creationId xmlns:a16="http://schemas.microsoft.com/office/drawing/2014/main" id="{0E788035-7D1C-685E-3BE5-6195E6AF87F5}"/>
                    </a:ext>
                  </a:extLst>
                </p:cNvPr>
                <p:cNvSpPr/>
                <p:nvPr/>
              </p:nvSpPr>
              <p:spPr>
                <a:xfrm>
                  <a:off x="2995330" y="1723263"/>
                  <a:ext cx="234676" cy="13750"/>
                </a:xfrm>
                <a:custGeom>
                  <a:avLst/>
                  <a:gdLst>
                    <a:gd name="connsiteX0" fmla="*/ 234677 w 234676"/>
                    <a:gd name="connsiteY0" fmla="*/ 0 h 13750"/>
                    <a:gd name="connsiteX1" fmla="*/ 0 w 234676"/>
                    <a:gd name="connsiteY1" fmla="*/ 0 h 13750"/>
                    <a:gd name="connsiteX2" fmla="*/ 0 w 234676"/>
                    <a:gd name="connsiteY2" fmla="*/ 13751 h 13750"/>
                    <a:gd name="connsiteX3" fmla="*/ 234677 w 234676"/>
                    <a:gd name="connsiteY3" fmla="*/ 13751 h 13750"/>
                    <a:gd name="connsiteX4" fmla="*/ 234677 w 234676"/>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76" h="13750">
                      <a:moveTo>
                        <a:pt x="234677" y="0"/>
                      </a:moveTo>
                      <a:lnTo>
                        <a:pt x="0" y="0"/>
                      </a:lnTo>
                      <a:lnTo>
                        <a:pt x="0" y="13751"/>
                      </a:lnTo>
                      <a:lnTo>
                        <a:pt x="234677" y="13751"/>
                      </a:lnTo>
                      <a:lnTo>
                        <a:pt x="234677" y="0"/>
                      </a:lnTo>
                      <a:close/>
                    </a:path>
                  </a:pathLst>
                </a:custGeom>
                <a:solidFill>
                  <a:srgbClr val="2D5967"/>
                </a:solidFill>
                <a:ln w="6417" cap="flat">
                  <a:noFill/>
                  <a:prstDash val="solid"/>
                  <a:miter/>
                </a:ln>
              </p:spPr>
              <p:txBody>
                <a:bodyPr rtlCol="0" anchor="ctr"/>
                <a:lstStyle/>
                <a:p>
                  <a:endParaRPr lang="en-US" sz="810"/>
                </a:p>
              </p:txBody>
            </p:sp>
            <p:sp>
              <p:nvSpPr>
                <p:cNvPr id="553" name="Freeform: Shape 552">
                  <a:extLst>
                    <a:ext uri="{FF2B5EF4-FFF2-40B4-BE49-F238E27FC236}">
                      <a16:creationId xmlns:a16="http://schemas.microsoft.com/office/drawing/2014/main" id="{E02DC19B-18AB-B361-38F8-31C8D81BD79B}"/>
                    </a:ext>
                  </a:extLst>
                </p:cNvPr>
                <p:cNvSpPr/>
                <p:nvPr/>
              </p:nvSpPr>
              <p:spPr>
                <a:xfrm>
                  <a:off x="2995330" y="1798432"/>
                  <a:ext cx="163173" cy="13750"/>
                </a:xfrm>
                <a:custGeom>
                  <a:avLst/>
                  <a:gdLst>
                    <a:gd name="connsiteX0" fmla="*/ 163174 w 163173"/>
                    <a:gd name="connsiteY0" fmla="*/ 0 h 13750"/>
                    <a:gd name="connsiteX1" fmla="*/ 0 w 163173"/>
                    <a:gd name="connsiteY1" fmla="*/ 0 h 13750"/>
                    <a:gd name="connsiteX2" fmla="*/ 0 w 163173"/>
                    <a:gd name="connsiteY2" fmla="*/ 13750 h 13750"/>
                    <a:gd name="connsiteX3" fmla="*/ 163174 w 163173"/>
                    <a:gd name="connsiteY3" fmla="*/ 13750 h 13750"/>
                    <a:gd name="connsiteX4" fmla="*/ 163174 w 163173"/>
                    <a:gd name="connsiteY4" fmla="*/ 0 h 1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73" h="13750">
                      <a:moveTo>
                        <a:pt x="163174" y="0"/>
                      </a:moveTo>
                      <a:lnTo>
                        <a:pt x="0" y="0"/>
                      </a:lnTo>
                      <a:lnTo>
                        <a:pt x="0" y="13750"/>
                      </a:lnTo>
                      <a:lnTo>
                        <a:pt x="163174" y="13750"/>
                      </a:lnTo>
                      <a:lnTo>
                        <a:pt x="163174" y="0"/>
                      </a:lnTo>
                      <a:close/>
                    </a:path>
                  </a:pathLst>
                </a:custGeom>
                <a:solidFill>
                  <a:srgbClr val="2D5967"/>
                </a:solidFill>
                <a:ln w="6417" cap="flat">
                  <a:noFill/>
                  <a:prstDash val="solid"/>
                  <a:miter/>
                </a:ln>
              </p:spPr>
              <p:txBody>
                <a:bodyPr rtlCol="0" anchor="ctr"/>
                <a:lstStyle/>
                <a:p>
                  <a:endParaRPr lang="en-US" sz="810"/>
                </a:p>
              </p:txBody>
            </p:sp>
            <p:sp>
              <p:nvSpPr>
                <p:cNvPr id="554" name="Freeform: Shape 553">
                  <a:extLst>
                    <a:ext uri="{FF2B5EF4-FFF2-40B4-BE49-F238E27FC236}">
                      <a16:creationId xmlns:a16="http://schemas.microsoft.com/office/drawing/2014/main" id="{6197010C-076B-7E73-C1EE-05C955A63574}"/>
                    </a:ext>
                  </a:extLst>
                </p:cNvPr>
                <p:cNvSpPr/>
                <p:nvPr/>
              </p:nvSpPr>
              <p:spPr>
                <a:xfrm>
                  <a:off x="2995330" y="1870850"/>
                  <a:ext cx="120091" cy="13751"/>
                </a:xfrm>
                <a:custGeom>
                  <a:avLst/>
                  <a:gdLst>
                    <a:gd name="connsiteX0" fmla="*/ 120091 w 120091"/>
                    <a:gd name="connsiteY0" fmla="*/ 0 h 13751"/>
                    <a:gd name="connsiteX1" fmla="*/ 0 w 120091"/>
                    <a:gd name="connsiteY1" fmla="*/ 0 h 13751"/>
                    <a:gd name="connsiteX2" fmla="*/ 0 w 120091"/>
                    <a:gd name="connsiteY2" fmla="*/ 13751 h 13751"/>
                    <a:gd name="connsiteX3" fmla="*/ 120091 w 120091"/>
                    <a:gd name="connsiteY3" fmla="*/ 13751 h 13751"/>
                    <a:gd name="connsiteX4" fmla="*/ 120091 w 120091"/>
                    <a:gd name="connsiteY4" fmla="*/ 0 h 1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91" h="13751">
                      <a:moveTo>
                        <a:pt x="120091" y="0"/>
                      </a:moveTo>
                      <a:lnTo>
                        <a:pt x="0" y="0"/>
                      </a:lnTo>
                      <a:lnTo>
                        <a:pt x="0" y="13751"/>
                      </a:lnTo>
                      <a:lnTo>
                        <a:pt x="120091" y="13751"/>
                      </a:lnTo>
                      <a:lnTo>
                        <a:pt x="120091" y="0"/>
                      </a:lnTo>
                      <a:close/>
                    </a:path>
                  </a:pathLst>
                </a:custGeom>
                <a:solidFill>
                  <a:srgbClr val="2D5967"/>
                </a:solidFill>
                <a:ln w="6417" cap="flat">
                  <a:noFill/>
                  <a:prstDash val="solid"/>
                  <a:miter/>
                </a:ln>
              </p:spPr>
              <p:txBody>
                <a:bodyPr rtlCol="0" anchor="ctr"/>
                <a:lstStyle/>
                <a:p>
                  <a:endParaRPr lang="en-US" sz="810"/>
                </a:p>
              </p:txBody>
            </p:sp>
            <p:sp>
              <p:nvSpPr>
                <p:cNvPr id="555" name="Freeform: Shape 554">
                  <a:extLst>
                    <a:ext uri="{FF2B5EF4-FFF2-40B4-BE49-F238E27FC236}">
                      <a16:creationId xmlns:a16="http://schemas.microsoft.com/office/drawing/2014/main" id="{B67B067B-1C41-0182-77EF-0B7AC9634462}"/>
                    </a:ext>
                  </a:extLst>
                </p:cNvPr>
                <p:cNvSpPr/>
                <p:nvPr/>
              </p:nvSpPr>
              <p:spPr>
                <a:xfrm>
                  <a:off x="2961417" y="1595844"/>
                  <a:ext cx="44000" cy="44000"/>
                </a:xfrm>
                <a:custGeom>
                  <a:avLst/>
                  <a:gdLst>
                    <a:gd name="connsiteX0" fmla="*/ 0 w 44000"/>
                    <a:gd name="connsiteY0" fmla="*/ 44001 h 44000"/>
                    <a:gd name="connsiteX1" fmla="*/ 44000 w 44000"/>
                    <a:gd name="connsiteY1" fmla="*/ 44001 h 44000"/>
                    <a:gd name="connsiteX2" fmla="*/ 44000 w 44000"/>
                    <a:gd name="connsiteY2" fmla="*/ 0 h 44000"/>
                    <a:gd name="connsiteX3" fmla="*/ 0 w 44000"/>
                    <a:gd name="connsiteY3" fmla="*/ 0 h 44000"/>
                    <a:gd name="connsiteX4" fmla="*/ 0 w 44000"/>
                    <a:gd name="connsiteY4" fmla="*/ 44001 h 44000"/>
                    <a:gd name="connsiteX5" fmla="*/ 13745 w 44000"/>
                    <a:gd name="connsiteY5" fmla="*/ 13750 h 44000"/>
                    <a:gd name="connsiteX6" fmla="*/ 30249 w 44000"/>
                    <a:gd name="connsiteY6" fmla="*/ 13750 h 44000"/>
                    <a:gd name="connsiteX7" fmla="*/ 30249 w 44000"/>
                    <a:gd name="connsiteY7" fmla="*/ 30251 h 44000"/>
                    <a:gd name="connsiteX8" fmla="*/ 13745 w 44000"/>
                    <a:gd name="connsiteY8" fmla="*/ 30251 h 44000"/>
                    <a:gd name="connsiteX9" fmla="*/ 13745 w 44000"/>
                    <a:gd name="connsiteY9" fmla="*/ 13750 h 4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000" h="44000">
                      <a:moveTo>
                        <a:pt x="0" y="44001"/>
                      </a:moveTo>
                      <a:lnTo>
                        <a:pt x="44000" y="44001"/>
                      </a:lnTo>
                      <a:lnTo>
                        <a:pt x="44000" y="0"/>
                      </a:lnTo>
                      <a:lnTo>
                        <a:pt x="0" y="0"/>
                      </a:lnTo>
                      <a:lnTo>
                        <a:pt x="0" y="44001"/>
                      </a:lnTo>
                      <a:close/>
                      <a:moveTo>
                        <a:pt x="13745" y="13750"/>
                      </a:moveTo>
                      <a:lnTo>
                        <a:pt x="30249" y="13750"/>
                      </a:lnTo>
                      <a:lnTo>
                        <a:pt x="30249" y="30251"/>
                      </a:lnTo>
                      <a:lnTo>
                        <a:pt x="13745" y="30251"/>
                      </a:lnTo>
                      <a:lnTo>
                        <a:pt x="13745" y="13750"/>
                      </a:lnTo>
                      <a:close/>
                    </a:path>
                  </a:pathLst>
                </a:custGeom>
                <a:solidFill>
                  <a:srgbClr val="2D5967"/>
                </a:solidFill>
                <a:ln w="6417" cap="flat">
                  <a:noFill/>
                  <a:prstDash val="solid"/>
                  <a:miter/>
                </a:ln>
              </p:spPr>
              <p:txBody>
                <a:bodyPr rtlCol="0" anchor="ctr"/>
                <a:lstStyle/>
                <a:p>
                  <a:endParaRPr lang="en-US" sz="810"/>
                </a:p>
              </p:txBody>
            </p:sp>
          </p:grpSp>
        </p:grpSp>
        <p:sp>
          <p:nvSpPr>
            <p:cNvPr id="556" name="TextBox 555">
              <a:extLst>
                <a:ext uri="{FF2B5EF4-FFF2-40B4-BE49-F238E27FC236}">
                  <a16:creationId xmlns:a16="http://schemas.microsoft.com/office/drawing/2014/main" id="{BC9FCD63-45EF-C928-807A-D343DCB6D3DA}"/>
                </a:ext>
              </a:extLst>
            </p:cNvPr>
            <p:cNvSpPr txBox="1"/>
            <p:nvPr/>
          </p:nvSpPr>
          <p:spPr>
            <a:xfrm>
              <a:off x="2824642" y="1900952"/>
              <a:ext cx="58702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Auditing</a:t>
              </a:r>
            </a:p>
          </p:txBody>
        </p:sp>
      </p:grpSp>
      <p:grpSp>
        <p:nvGrpSpPr>
          <p:cNvPr id="557" name="Graphic 6">
            <a:extLst>
              <a:ext uri="{FF2B5EF4-FFF2-40B4-BE49-F238E27FC236}">
                <a16:creationId xmlns:a16="http://schemas.microsoft.com/office/drawing/2014/main" id="{05C0F085-8654-82BE-D352-061CDAE596AE}"/>
              </a:ext>
            </a:extLst>
          </p:cNvPr>
          <p:cNvGrpSpPr/>
          <p:nvPr/>
        </p:nvGrpSpPr>
        <p:grpSpPr>
          <a:xfrm>
            <a:off x="3480116" y="1556425"/>
            <a:ext cx="710451" cy="561509"/>
            <a:chOff x="3480116" y="1556425"/>
            <a:chExt cx="710451" cy="561509"/>
          </a:xfrm>
        </p:grpSpPr>
        <p:grpSp>
          <p:nvGrpSpPr>
            <p:cNvPr id="558" name="Graphic 6">
              <a:extLst>
                <a:ext uri="{FF2B5EF4-FFF2-40B4-BE49-F238E27FC236}">
                  <a16:creationId xmlns:a16="http://schemas.microsoft.com/office/drawing/2014/main" id="{4E844276-1A2C-A03A-ABB0-570AB5B8DA31}"/>
                </a:ext>
              </a:extLst>
            </p:cNvPr>
            <p:cNvGrpSpPr/>
            <p:nvPr/>
          </p:nvGrpSpPr>
          <p:grpSpPr>
            <a:xfrm>
              <a:off x="3637476" y="1556425"/>
              <a:ext cx="385010" cy="385010"/>
              <a:chOff x="3637476" y="1556425"/>
              <a:chExt cx="385010" cy="385010"/>
            </a:xfrm>
          </p:grpSpPr>
          <p:grpSp>
            <p:nvGrpSpPr>
              <p:cNvPr id="559" name="Graphic 6">
                <a:extLst>
                  <a:ext uri="{FF2B5EF4-FFF2-40B4-BE49-F238E27FC236}">
                    <a16:creationId xmlns:a16="http://schemas.microsoft.com/office/drawing/2014/main" id="{2D92EEAF-D6FF-C8E4-6432-130E19215399}"/>
                  </a:ext>
                </a:extLst>
              </p:cNvPr>
              <p:cNvGrpSpPr/>
              <p:nvPr/>
            </p:nvGrpSpPr>
            <p:grpSpPr>
              <a:xfrm>
                <a:off x="3637476" y="1556425"/>
                <a:ext cx="385010" cy="385010"/>
                <a:chOff x="3637476" y="1556425"/>
                <a:chExt cx="385010" cy="385010"/>
              </a:xfrm>
              <a:solidFill>
                <a:srgbClr val="FFFFFF"/>
              </a:solidFill>
            </p:grpSpPr>
            <p:sp>
              <p:nvSpPr>
                <p:cNvPr id="560" name="Freeform: Shape 559">
                  <a:extLst>
                    <a:ext uri="{FF2B5EF4-FFF2-40B4-BE49-F238E27FC236}">
                      <a16:creationId xmlns:a16="http://schemas.microsoft.com/office/drawing/2014/main" id="{E41BACF2-4478-CA62-9DD9-A5CA17A8064F}"/>
                    </a:ext>
                  </a:extLst>
                </p:cNvPr>
                <p:cNvSpPr/>
                <p:nvPr/>
              </p:nvSpPr>
              <p:spPr>
                <a:xfrm>
                  <a:off x="3642058" y="1561009"/>
                  <a:ext cx="375866" cy="376762"/>
                </a:xfrm>
                <a:custGeom>
                  <a:avLst/>
                  <a:gdLst>
                    <a:gd name="connsiteX0" fmla="*/ 20123 w 375866"/>
                    <a:gd name="connsiteY0" fmla="*/ 375845 h 376762"/>
                    <a:gd name="connsiteX1" fmla="*/ 0 w 375866"/>
                    <a:gd name="connsiteY1" fmla="*/ 355677 h 376762"/>
                    <a:gd name="connsiteX2" fmla="*/ 0 w 375866"/>
                    <a:gd name="connsiteY2" fmla="*/ 20167 h 376762"/>
                    <a:gd name="connsiteX3" fmla="*/ 20123 w 375866"/>
                    <a:gd name="connsiteY3" fmla="*/ 0 h 376762"/>
                    <a:gd name="connsiteX4" fmla="*/ 355750 w 375866"/>
                    <a:gd name="connsiteY4" fmla="*/ 0 h 376762"/>
                    <a:gd name="connsiteX5" fmla="*/ 375867 w 375866"/>
                    <a:gd name="connsiteY5" fmla="*/ 20167 h 376762"/>
                    <a:gd name="connsiteX6" fmla="*/ 375867 w 375866"/>
                    <a:gd name="connsiteY6" fmla="*/ 356594 h 376762"/>
                    <a:gd name="connsiteX7" fmla="*/ 355750 w 375866"/>
                    <a:gd name="connsiteY7" fmla="*/ 376762 h 376762"/>
                    <a:gd name="connsiteX8" fmla="*/ 20123 w 375866"/>
                    <a:gd name="connsiteY8" fmla="*/ 375845 h 37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66" h="376762">
                      <a:moveTo>
                        <a:pt x="20123" y="375845"/>
                      </a:moveTo>
                      <a:cubicBezTo>
                        <a:pt x="9151" y="375845"/>
                        <a:pt x="0" y="366675"/>
                        <a:pt x="0" y="355677"/>
                      </a:cubicBezTo>
                      <a:lnTo>
                        <a:pt x="0" y="20167"/>
                      </a:lnTo>
                      <a:cubicBezTo>
                        <a:pt x="0" y="9166"/>
                        <a:pt x="9151" y="0"/>
                        <a:pt x="20123" y="0"/>
                      </a:cubicBezTo>
                      <a:lnTo>
                        <a:pt x="355750" y="0"/>
                      </a:lnTo>
                      <a:cubicBezTo>
                        <a:pt x="366723" y="0"/>
                        <a:pt x="375867" y="9166"/>
                        <a:pt x="375867" y="20167"/>
                      </a:cubicBezTo>
                      <a:lnTo>
                        <a:pt x="375867" y="356594"/>
                      </a:lnTo>
                      <a:cubicBezTo>
                        <a:pt x="375867" y="367593"/>
                        <a:pt x="366723" y="376762"/>
                        <a:pt x="355750" y="376762"/>
                      </a:cubicBezTo>
                      <a:lnTo>
                        <a:pt x="20123" y="375845"/>
                      </a:lnTo>
                      <a:close/>
                    </a:path>
                  </a:pathLst>
                </a:custGeom>
                <a:solidFill>
                  <a:srgbClr val="FFFFFF"/>
                </a:solidFill>
                <a:ln w="6417" cap="flat">
                  <a:noFill/>
                  <a:prstDash val="solid"/>
                  <a:miter/>
                </a:ln>
              </p:spPr>
              <p:txBody>
                <a:bodyPr rtlCol="0" anchor="ctr"/>
                <a:lstStyle/>
                <a:p>
                  <a:endParaRPr lang="en-US" sz="810"/>
                </a:p>
              </p:txBody>
            </p:sp>
            <p:sp>
              <p:nvSpPr>
                <p:cNvPr id="561" name="Freeform: Shape 560">
                  <a:extLst>
                    <a:ext uri="{FF2B5EF4-FFF2-40B4-BE49-F238E27FC236}">
                      <a16:creationId xmlns:a16="http://schemas.microsoft.com/office/drawing/2014/main" id="{FB79A332-8777-3451-AB36-79AE52F6F170}"/>
                    </a:ext>
                  </a:extLst>
                </p:cNvPr>
                <p:cNvSpPr/>
                <p:nvPr/>
              </p:nvSpPr>
              <p:spPr>
                <a:xfrm>
                  <a:off x="3637476" y="1556425"/>
                  <a:ext cx="385010" cy="385010"/>
                </a:xfrm>
                <a:custGeom>
                  <a:avLst/>
                  <a:gdLst>
                    <a:gd name="connsiteX0" fmla="*/ 359407 w 385010"/>
                    <a:gd name="connsiteY0" fmla="*/ 9167 h 385010"/>
                    <a:gd name="connsiteX1" fmla="*/ 374949 w 385010"/>
                    <a:gd name="connsiteY1" fmla="*/ 24750 h 385010"/>
                    <a:gd name="connsiteX2" fmla="*/ 374949 w 385010"/>
                    <a:gd name="connsiteY2" fmla="*/ 361179 h 385010"/>
                    <a:gd name="connsiteX3" fmla="*/ 359407 w 385010"/>
                    <a:gd name="connsiteY3" fmla="*/ 376759 h 385010"/>
                    <a:gd name="connsiteX4" fmla="*/ 24692 w 385010"/>
                    <a:gd name="connsiteY4" fmla="*/ 376759 h 385010"/>
                    <a:gd name="connsiteX5" fmla="*/ 9144 w 385010"/>
                    <a:gd name="connsiteY5" fmla="*/ 360261 h 385010"/>
                    <a:gd name="connsiteX6" fmla="*/ 9144 w 385010"/>
                    <a:gd name="connsiteY6" fmla="*/ 24750 h 385010"/>
                    <a:gd name="connsiteX7" fmla="*/ 24692 w 385010"/>
                    <a:gd name="connsiteY7" fmla="*/ 9167 h 385010"/>
                    <a:gd name="connsiteX8" fmla="*/ 359407 w 385010"/>
                    <a:gd name="connsiteY8" fmla="*/ 9167 h 385010"/>
                    <a:gd name="connsiteX9" fmla="*/ 359407 w 385010"/>
                    <a:gd name="connsiteY9" fmla="*/ 0 h 385010"/>
                    <a:gd name="connsiteX10" fmla="*/ 24692 w 385010"/>
                    <a:gd name="connsiteY10" fmla="*/ 0 h 385010"/>
                    <a:gd name="connsiteX11" fmla="*/ 0 w 385010"/>
                    <a:gd name="connsiteY11" fmla="*/ 24750 h 385010"/>
                    <a:gd name="connsiteX12" fmla="*/ 0 w 385010"/>
                    <a:gd name="connsiteY12" fmla="*/ 361179 h 385010"/>
                    <a:gd name="connsiteX13" fmla="*/ 24692 w 385010"/>
                    <a:gd name="connsiteY13" fmla="*/ 385011 h 385010"/>
                    <a:gd name="connsiteX14" fmla="*/ 360318 w 385010"/>
                    <a:gd name="connsiteY14" fmla="*/ 385011 h 385010"/>
                    <a:gd name="connsiteX15" fmla="*/ 385011 w 385010"/>
                    <a:gd name="connsiteY15" fmla="*/ 360261 h 385010"/>
                    <a:gd name="connsiteX16" fmla="*/ 385011 w 385010"/>
                    <a:gd name="connsiteY16" fmla="*/ 24750 h 385010"/>
                    <a:gd name="connsiteX17" fmla="*/ 359407 w 385010"/>
                    <a:gd name="connsiteY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010" h="385010">
                      <a:moveTo>
                        <a:pt x="359407" y="9167"/>
                      </a:moveTo>
                      <a:cubicBezTo>
                        <a:pt x="367634" y="9167"/>
                        <a:pt x="374949" y="16500"/>
                        <a:pt x="374949" y="24750"/>
                      </a:cubicBezTo>
                      <a:lnTo>
                        <a:pt x="374949" y="361179"/>
                      </a:lnTo>
                      <a:cubicBezTo>
                        <a:pt x="374949" y="369424"/>
                        <a:pt x="367634" y="376759"/>
                        <a:pt x="359407" y="376759"/>
                      </a:cubicBezTo>
                      <a:lnTo>
                        <a:pt x="24692" y="376759"/>
                      </a:lnTo>
                      <a:cubicBezTo>
                        <a:pt x="16459" y="375841"/>
                        <a:pt x="9144" y="368513"/>
                        <a:pt x="9144" y="360261"/>
                      </a:cubicBezTo>
                      <a:lnTo>
                        <a:pt x="9144" y="24750"/>
                      </a:lnTo>
                      <a:cubicBezTo>
                        <a:pt x="9144" y="16500"/>
                        <a:pt x="16459" y="9167"/>
                        <a:pt x="24692" y="9167"/>
                      </a:cubicBezTo>
                      <a:lnTo>
                        <a:pt x="359407" y="9167"/>
                      </a:lnTo>
                      <a:close/>
                      <a:moveTo>
                        <a:pt x="359407" y="0"/>
                      </a:moveTo>
                      <a:lnTo>
                        <a:pt x="24692" y="0"/>
                      </a:lnTo>
                      <a:cubicBezTo>
                        <a:pt x="10973" y="0"/>
                        <a:pt x="0" y="11000"/>
                        <a:pt x="0" y="24750"/>
                      </a:cubicBezTo>
                      <a:lnTo>
                        <a:pt x="0" y="361179"/>
                      </a:lnTo>
                      <a:cubicBezTo>
                        <a:pt x="0" y="374012"/>
                        <a:pt x="10973" y="385011"/>
                        <a:pt x="24692" y="385011"/>
                      </a:cubicBezTo>
                      <a:lnTo>
                        <a:pt x="360318" y="385011"/>
                      </a:lnTo>
                      <a:cubicBezTo>
                        <a:pt x="374038" y="385011"/>
                        <a:pt x="385011" y="374012"/>
                        <a:pt x="385011" y="360261"/>
                      </a:cubicBezTo>
                      <a:lnTo>
                        <a:pt x="385011" y="24750"/>
                      </a:lnTo>
                      <a:cubicBezTo>
                        <a:pt x="384093" y="11000"/>
                        <a:pt x="373120" y="0"/>
                        <a:pt x="359407" y="0"/>
                      </a:cubicBezTo>
                      <a:close/>
                    </a:path>
                  </a:pathLst>
                </a:custGeom>
                <a:solidFill>
                  <a:srgbClr val="FFFFFF"/>
                </a:solidFill>
                <a:ln w="6417" cap="flat">
                  <a:noFill/>
                  <a:prstDash val="solid"/>
                  <a:miter/>
                </a:ln>
              </p:spPr>
              <p:txBody>
                <a:bodyPr rtlCol="0" anchor="ctr"/>
                <a:lstStyle/>
                <a:p>
                  <a:endParaRPr lang="en-US" sz="810"/>
                </a:p>
              </p:txBody>
            </p:sp>
          </p:grpSp>
          <p:grpSp>
            <p:nvGrpSpPr>
              <p:cNvPr id="562" name="Graphic 6">
                <a:extLst>
                  <a:ext uri="{FF2B5EF4-FFF2-40B4-BE49-F238E27FC236}">
                    <a16:creationId xmlns:a16="http://schemas.microsoft.com/office/drawing/2014/main" id="{D13A0419-15BF-5CE6-85F7-39A1368BC0EF}"/>
                  </a:ext>
                </a:extLst>
              </p:cNvPr>
              <p:cNvGrpSpPr/>
              <p:nvPr/>
            </p:nvGrpSpPr>
            <p:grpSpPr>
              <a:xfrm>
                <a:off x="3646627" y="1565596"/>
                <a:ext cx="366716" cy="366676"/>
                <a:chOff x="3646627" y="1565596"/>
                <a:chExt cx="366716" cy="366676"/>
              </a:xfrm>
              <a:solidFill>
                <a:srgbClr val="2D5967"/>
              </a:solidFill>
            </p:grpSpPr>
            <p:sp>
              <p:nvSpPr>
                <p:cNvPr id="563" name="Freeform: Shape 562">
                  <a:extLst>
                    <a:ext uri="{FF2B5EF4-FFF2-40B4-BE49-F238E27FC236}">
                      <a16:creationId xmlns:a16="http://schemas.microsoft.com/office/drawing/2014/main" id="{42129D4B-6817-0143-D7B9-52F1CF65A4E6}"/>
                    </a:ext>
                  </a:extLst>
                </p:cNvPr>
                <p:cNvSpPr/>
                <p:nvPr/>
              </p:nvSpPr>
              <p:spPr>
                <a:xfrm>
                  <a:off x="3646627" y="1565596"/>
                  <a:ext cx="366716" cy="366676"/>
                </a:xfrm>
                <a:custGeom>
                  <a:avLst/>
                  <a:gdLst>
                    <a:gd name="connsiteX0" fmla="*/ 350257 w 366716"/>
                    <a:gd name="connsiteY0" fmla="*/ 0 h 366676"/>
                    <a:gd name="connsiteX1" fmla="*/ 15542 w 366716"/>
                    <a:gd name="connsiteY1" fmla="*/ 0 h 366676"/>
                    <a:gd name="connsiteX2" fmla="*/ 0 w 366716"/>
                    <a:gd name="connsiteY2" fmla="*/ 15584 h 366676"/>
                    <a:gd name="connsiteX3" fmla="*/ 0 w 366716"/>
                    <a:gd name="connsiteY3" fmla="*/ 352008 h 366676"/>
                    <a:gd name="connsiteX4" fmla="*/ 15542 w 366716"/>
                    <a:gd name="connsiteY4" fmla="*/ 366676 h 366676"/>
                    <a:gd name="connsiteX5" fmla="*/ 69501 w 366716"/>
                    <a:gd name="connsiteY5" fmla="*/ 366676 h 366676"/>
                    <a:gd name="connsiteX6" fmla="*/ 106994 w 366716"/>
                    <a:gd name="connsiteY6" fmla="*/ 366676 h 366676"/>
                    <a:gd name="connsiteX7" fmla="*/ 165522 w 366716"/>
                    <a:gd name="connsiteY7" fmla="*/ 366676 h 366676"/>
                    <a:gd name="connsiteX8" fmla="*/ 203016 w 366716"/>
                    <a:gd name="connsiteY8" fmla="*/ 366676 h 366676"/>
                    <a:gd name="connsiteX9" fmla="*/ 261550 w 366716"/>
                    <a:gd name="connsiteY9" fmla="*/ 366676 h 366676"/>
                    <a:gd name="connsiteX10" fmla="*/ 299044 w 366716"/>
                    <a:gd name="connsiteY10" fmla="*/ 366676 h 366676"/>
                    <a:gd name="connsiteX11" fmla="*/ 351168 w 366716"/>
                    <a:gd name="connsiteY11" fmla="*/ 366676 h 366676"/>
                    <a:gd name="connsiteX12" fmla="*/ 366716 w 366716"/>
                    <a:gd name="connsiteY12" fmla="*/ 351090 h 366676"/>
                    <a:gd name="connsiteX13" fmla="*/ 366716 w 366716"/>
                    <a:gd name="connsiteY13" fmla="*/ 15584 h 366676"/>
                    <a:gd name="connsiteX14" fmla="*/ 350257 w 366716"/>
                    <a:gd name="connsiteY14" fmla="*/ 0 h 366676"/>
                    <a:gd name="connsiteX15" fmla="*/ 13713 w 366716"/>
                    <a:gd name="connsiteY15" fmla="*/ 105420 h 366676"/>
                    <a:gd name="connsiteX16" fmla="*/ 352085 w 366716"/>
                    <a:gd name="connsiteY16" fmla="*/ 105420 h 366676"/>
                    <a:gd name="connsiteX17" fmla="*/ 352085 w 366716"/>
                    <a:gd name="connsiteY17" fmla="*/ 122837 h 366676"/>
                    <a:gd name="connsiteX18" fmla="*/ 276181 w 366716"/>
                    <a:gd name="connsiteY18" fmla="*/ 181505 h 366676"/>
                    <a:gd name="connsiteX19" fmla="*/ 181070 w 366716"/>
                    <a:gd name="connsiteY19" fmla="*/ 155838 h 366676"/>
                    <a:gd name="connsiteX20" fmla="*/ 86878 w 366716"/>
                    <a:gd name="connsiteY20" fmla="*/ 230089 h 366676"/>
                    <a:gd name="connsiteX21" fmla="*/ 13713 w 366716"/>
                    <a:gd name="connsiteY21" fmla="*/ 196172 h 366676"/>
                    <a:gd name="connsiteX22" fmla="*/ 13713 w 366716"/>
                    <a:gd name="connsiteY22" fmla="*/ 105420 h 366676"/>
                    <a:gd name="connsiteX23" fmla="*/ 15542 w 366716"/>
                    <a:gd name="connsiteY23" fmla="*/ 13751 h 366676"/>
                    <a:gd name="connsiteX24" fmla="*/ 351168 w 366716"/>
                    <a:gd name="connsiteY24" fmla="*/ 13751 h 366676"/>
                    <a:gd name="connsiteX25" fmla="*/ 352997 w 366716"/>
                    <a:gd name="connsiteY25" fmla="*/ 15584 h 366676"/>
                    <a:gd name="connsiteX26" fmla="*/ 352997 w 366716"/>
                    <a:gd name="connsiteY26" fmla="*/ 91669 h 366676"/>
                    <a:gd name="connsiteX27" fmla="*/ 14630 w 366716"/>
                    <a:gd name="connsiteY27" fmla="*/ 91669 h 366676"/>
                    <a:gd name="connsiteX28" fmla="*/ 14630 w 366716"/>
                    <a:gd name="connsiteY28" fmla="*/ 15584 h 366676"/>
                    <a:gd name="connsiteX29" fmla="*/ 15542 w 366716"/>
                    <a:gd name="connsiteY29" fmla="*/ 13751 h 366676"/>
                    <a:gd name="connsiteX30" fmla="*/ 83220 w 366716"/>
                    <a:gd name="connsiteY30" fmla="*/ 352925 h 366676"/>
                    <a:gd name="connsiteX31" fmla="*/ 83220 w 366716"/>
                    <a:gd name="connsiteY31" fmla="*/ 295175 h 366676"/>
                    <a:gd name="connsiteX32" fmla="*/ 93275 w 366716"/>
                    <a:gd name="connsiteY32" fmla="*/ 295175 h 366676"/>
                    <a:gd name="connsiteX33" fmla="*/ 93275 w 366716"/>
                    <a:gd name="connsiteY33" fmla="*/ 352925 h 366676"/>
                    <a:gd name="connsiteX34" fmla="*/ 83220 w 366716"/>
                    <a:gd name="connsiteY34" fmla="*/ 352925 h 366676"/>
                    <a:gd name="connsiteX35" fmla="*/ 178330 w 366716"/>
                    <a:gd name="connsiteY35" fmla="*/ 352925 h 366676"/>
                    <a:gd name="connsiteX36" fmla="*/ 178330 w 366716"/>
                    <a:gd name="connsiteY36" fmla="*/ 220923 h 366676"/>
                    <a:gd name="connsiteX37" fmla="*/ 188385 w 366716"/>
                    <a:gd name="connsiteY37" fmla="*/ 220923 h 366676"/>
                    <a:gd name="connsiteX38" fmla="*/ 188385 w 366716"/>
                    <a:gd name="connsiteY38" fmla="*/ 352925 h 366676"/>
                    <a:gd name="connsiteX39" fmla="*/ 178330 w 366716"/>
                    <a:gd name="connsiteY39" fmla="*/ 352925 h 366676"/>
                    <a:gd name="connsiteX40" fmla="*/ 274352 w 366716"/>
                    <a:gd name="connsiteY40" fmla="*/ 352925 h 366676"/>
                    <a:gd name="connsiteX41" fmla="*/ 274352 w 366716"/>
                    <a:gd name="connsiteY41" fmla="*/ 246590 h 366676"/>
                    <a:gd name="connsiteX42" fmla="*/ 284414 w 366716"/>
                    <a:gd name="connsiteY42" fmla="*/ 246590 h 366676"/>
                    <a:gd name="connsiteX43" fmla="*/ 284414 w 366716"/>
                    <a:gd name="connsiteY43" fmla="*/ 353843 h 366676"/>
                    <a:gd name="connsiteX44" fmla="*/ 274352 w 366716"/>
                    <a:gd name="connsiteY44" fmla="*/ 353843 h 366676"/>
                    <a:gd name="connsiteX45" fmla="*/ 274352 w 366716"/>
                    <a:gd name="connsiteY45" fmla="*/ 352925 h 366676"/>
                    <a:gd name="connsiteX46" fmla="*/ 350257 w 366716"/>
                    <a:gd name="connsiteY46" fmla="*/ 352925 h 366676"/>
                    <a:gd name="connsiteX47" fmla="*/ 298126 w 366716"/>
                    <a:gd name="connsiteY47" fmla="*/ 352925 h 366676"/>
                    <a:gd name="connsiteX48" fmla="*/ 298126 w 366716"/>
                    <a:gd name="connsiteY48" fmla="*/ 232840 h 366676"/>
                    <a:gd name="connsiteX49" fmla="*/ 260633 w 366716"/>
                    <a:gd name="connsiteY49" fmla="*/ 232840 h 366676"/>
                    <a:gd name="connsiteX50" fmla="*/ 260633 w 366716"/>
                    <a:gd name="connsiteY50" fmla="*/ 352925 h 366676"/>
                    <a:gd name="connsiteX51" fmla="*/ 202105 w 366716"/>
                    <a:gd name="connsiteY51" fmla="*/ 352925 h 366676"/>
                    <a:gd name="connsiteX52" fmla="*/ 202105 w 366716"/>
                    <a:gd name="connsiteY52" fmla="*/ 207172 h 366676"/>
                    <a:gd name="connsiteX53" fmla="*/ 164611 w 366716"/>
                    <a:gd name="connsiteY53" fmla="*/ 207172 h 366676"/>
                    <a:gd name="connsiteX54" fmla="*/ 164611 w 366716"/>
                    <a:gd name="connsiteY54" fmla="*/ 352925 h 366676"/>
                    <a:gd name="connsiteX55" fmla="*/ 106083 w 366716"/>
                    <a:gd name="connsiteY55" fmla="*/ 352925 h 366676"/>
                    <a:gd name="connsiteX56" fmla="*/ 106083 w 366716"/>
                    <a:gd name="connsiteY56" fmla="*/ 281424 h 366676"/>
                    <a:gd name="connsiteX57" fmla="*/ 69501 w 366716"/>
                    <a:gd name="connsiteY57" fmla="*/ 281424 h 366676"/>
                    <a:gd name="connsiteX58" fmla="*/ 69501 w 366716"/>
                    <a:gd name="connsiteY58" fmla="*/ 352925 h 366676"/>
                    <a:gd name="connsiteX59" fmla="*/ 15542 w 366716"/>
                    <a:gd name="connsiteY59" fmla="*/ 352925 h 366676"/>
                    <a:gd name="connsiteX60" fmla="*/ 13713 w 366716"/>
                    <a:gd name="connsiteY60" fmla="*/ 351090 h 366676"/>
                    <a:gd name="connsiteX61" fmla="*/ 13713 w 366716"/>
                    <a:gd name="connsiteY61" fmla="*/ 210839 h 366676"/>
                    <a:gd name="connsiteX62" fmla="*/ 88706 w 366716"/>
                    <a:gd name="connsiteY62" fmla="*/ 245673 h 366676"/>
                    <a:gd name="connsiteX63" fmla="*/ 183817 w 366716"/>
                    <a:gd name="connsiteY63" fmla="*/ 170505 h 366676"/>
                    <a:gd name="connsiteX64" fmla="*/ 278921 w 366716"/>
                    <a:gd name="connsiteY64" fmla="*/ 196172 h 366676"/>
                    <a:gd name="connsiteX65" fmla="*/ 352085 w 366716"/>
                    <a:gd name="connsiteY65" fmla="*/ 140254 h 366676"/>
                    <a:gd name="connsiteX66" fmla="*/ 352085 w 366716"/>
                    <a:gd name="connsiteY66" fmla="*/ 352008 h 366676"/>
                    <a:gd name="connsiteX67" fmla="*/ 350257 w 366716"/>
                    <a:gd name="connsiteY67" fmla="*/ 352925 h 3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66716" h="366676">
                      <a:moveTo>
                        <a:pt x="350257" y="0"/>
                      </a:moveTo>
                      <a:lnTo>
                        <a:pt x="15542" y="0"/>
                      </a:lnTo>
                      <a:cubicBezTo>
                        <a:pt x="7315" y="0"/>
                        <a:pt x="0" y="7334"/>
                        <a:pt x="0" y="15584"/>
                      </a:cubicBezTo>
                      <a:lnTo>
                        <a:pt x="0" y="352008"/>
                      </a:lnTo>
                      <a:cubicBezTo>
                        <a:pt x="0" y="359342"/>
                        <a:pt x="7315" y="366676"/>
                        <a:pt x="15542" y="366676"/>
                      </a:cubicBezTo>
                      <a:lnTo>
                        <a:pt x="69501" y="366676"/>
                      </a:lnTo>
                      <a:lnTo>
                        <a:pt x="106994" y="366676"/>
                      </a:lnTo>
                      <a:lnTo>
                        <a:pt x="165522" y="366676"/>
                      </a:lnTo>
                      <a:lnTo>
                        <a:pt x="203016" y="366676"/>
                      </a:lnTo>
                      <a:lnTo>
                        <a:pt x="261550" y="366676"/>
                      </a:lnTo>
                      <a:lnTo>
                        <a:pt x="299044" y="366676"/>
                      </a:lnTo>
                      <a:lnTo>
                        <a:pt x="351168" y="366676"/>
                      </a:lnTo>
                      <a:cubicBezTo>
                        <a:pt x="359401" y="366676"/>
                        <a:pt x="366716" y="359342"/>
                        <a:pt x="366716" y="351090"/>
                      </a:cubicBezTo>
                      <a:lnTo>
                        <a:pt x="366716" y="15584"/>
                      </a:lnTo>
                      <a:cubicBezTo>
                        <a:pt x="365805" y="7334"/>
                        <a:pt x="358490" y="0"/>
                        <a:pt x="350257" y="0"/>
                      </a:cubicBezTo>
                      <a:close/>
                      <a:moveTo>
                        <a:pt x="13713" y="105420"/>
                      </a:moveTo>
                      <a:lnTo>
                        <a:pt x="352085" y="105420"/>
                      </a:lnTo>
                      <a:lnTo>
                        <a:pt x="352085" y="122837"/>
                      </a:lnTo>
                      <a:lnTo>
                        <a:pt x="276181" y="181505"/>
                      </a:lnTo>
                      <a:lnTo>
                        <a:pt x="181070" y="155838"/>
                      </a:lnTo>
                      <a:lnTo>
                        <a:pt x="86878" y="230089"/>
                      </a:lnTo>
                      <a:lnTo>
                        <a:pt x="13713" y="196172"/>
                      </a:lnTo>
                      <a:lnTo>
                        <a:pt x="13713" y="105420"/>
                      </a:lnTo>
                      <a:close/>
                      <a:moveTo>
                        <a:pt x="15542" y="13751"/>
                      </a:moveTo>
                      <a:lnTo>
                        <a:pt x="351168" y="13751"/>
                      </a:lnTo>
                      <a:cubicBezTo>
                        <a:pt x="352085" y="13751"/>
                        <a:pt x="352997" y="14667"/>
                        <a:pt x="352997" y="15584"/>
                      </a:cubicBezTo>
                      <a:lnTo>
                        <a:pt x="352997" y="91669"/>
                      </a:lnTo>
                      <a:lnTo>
                        <a:pt x="14630" y="91669"/>
                      </a:lnTo>
                      <a:lnTo>
                        <a:pt x="14630" y="15584"/>
                      </a:lnTo>
                      <a:cubicBezTo>
                        <a:pt x="13713" y="14667"/>
                        <a:pt x="14630" y="13751"/>
                        <a:pt x="15542" y="13751"/>
                      </a:cubicBezTo>
                      <a:close/>
                      <a:moveTo>
                        <a:pt x="83220" y="352925"/>
                      </a:moveTo>
                      <a:lnTo>
                        <a:pt x="83220" y="295175"/>
                      </a:lnTo>
                      <a:lnTo>
                        <a:pt x="93275" y="295175"/>
                      </a:lnTo>
                      <a:lnTo>
                        <a:pt x="93275" y="352925"/>
                      </a:lnTo>
                      <a:lnTo>
                        <a:pt x="83220" y="352925"/>
                      </a:lnTo>
                      <a:close/>
                      <a:moveTo>
                        <a:pt x="178330" y="352925"/>
                      </a:moveTo>
                      <a:lnTo>
                        <a:pt x="178330" y="220923"/>
                      </a:lnTo>
                      <a:lnTo>
                        <a:pt x="188385" y="220923"/>
                      </a:lnTo>
                      <a:lnTo>
                        <a:pt x="188385" y="352925"/>
                      </a:lnTo>
                      <a:lnTo>
                        <a:pt x="178330" y="352925"/>
                      </a:lnTo>
                      <a:close/>
                      <a:moveTo>
                        <a:pt x="274352" y="352925"/>
                      </a:moveTo>
                      <a:lnTo>
                        <a:pt x="274352" y="246590"/>
                      </a:lnTo>
                      <a:lnTo>
                        <a:pt x="284414" y="246590"/>
                      </a:lnTo>
                      <a:lnTo>
                        <a:pt x="284414" y="353843"/>
                      </a:lnTo>
                      <a:lnTo>
                        <a:pt x="274352" y="353843"/>
                      </a:lnTo>
                      <a:lnTo>
                        <a:pt x="274352" y="352925"/>
                      </a:lnTo>
                      <a:close/>
                      <a:moveTo>
                        <a:pt x="350257" y="352925"/>
                      </a:moveTo>
                      <a:lnTo>
                        <a:pt x="298126" y="352925"/>
                      </a:lnTo>
                      <a:lnTo>
                        <a:pt x="298126" y="232840"/>
                      </a:lnTo>
                      <a:lnTo>
                        <a:pt x="260633" y="232840"/>
                      </a:lnTo>
                      <a:lnTo>
                        <a:pt x="260633" y="352925"/>
                      </a:lnTo>
                      <a:lnTo>
                        <a:pt x="202105" y="352925"/>
                      </a:lnTo>
                      <a:lnTo>
                        <a:pt x="202105" y="207172"/>
                      </a:lnTo>
                      <a:lnTo>
                        <a:pt x="164611" y="207172"/>
                      </a:lnTo>
                      <a:lnTo>
                        <a:pt x="164611" y="352925"/>
                      </a:lnTo>
                      <a:lnTo>
                        <a:pt x="106083" y="352925"/>
                      </a:lnTo>
                      <a:lnTo>
                        <a:pt x="106083" y="281424"/>
                      </a:lnTo>
                      <a:lnTo>
                        <a:pt x="69501" y="281424"/>
                      </a:lnTo>
                      <a:lnTo>
                        <a:pt x="69501" y="352925"/>
                      </a:lnTo>
                      <a:lnTo>
                        <a:pt x="15542" y="352925"/>
                      </a:lnTo>
                      <a:cubicBezTo>
                        <a:pt x="14630" y="352925"/>
                        <a:pt x="13713" y="352008"/>
                        <a:pt x="13713" y="351090"/>
                      </a:cubicBezTo>
                      <a:lnTo>
                        <a:pt x="13713" y="210839"/>
                      </a:lnTo>
                      <a:lnTo>
                        <a:pt x="88706" y="245673"/>
                      </a:lnTo>
                      <a:lnTo>
                        <a:pt x="183817" y="170505"/>
                      </a:lnTo>
                      <a:lnTo>
                        <a:pt x="278921" y="196172"/>
                      </a:lnTo>
                      <a:lnTo>
                        <a:pt x="352085" y="140254"/>
                      </a:lnTo>
                      <a:lnTo>
                        <a:pt x="352085" y="352008"/>
                      </a:lnTo>
                      <a:cubicBezTo>
                        <a:pt x="352085" y="352008"/>
                        <a:pt x="351168" y="352925"/>
                        <a:pt x="350257" y="352925"/>
                      </a:cubicBezTo>
                      <a:close/>
                    </a:path>
                  </a:pathLst>
                </a:custGeom>
                <a:solidFill>
                  <a:srgbClr val="2D5967"/>
                </a:solidFill>
                <a:ln w="6417" cap="flat">
                  <a:noFill/>
                  <a:prstDash val="solid"/>
                  <a:miter/>
                </a:ln>
              </p:spPr>
              <p:txBody>
                <a:bodyPr rtlCol="0" anchor="ctr"/>
                <a:lstStyle/>
                <a:p>
                  <a:endParaRPr lang="en-US" sz="810"/>
                </a:p>
              </p:txBody>
            </p:sp>
            <p:sp>
              <p:nvSpPr>
                <p:cNvPr id="564" name="Freeform: Shape 563">
                  <a:extLst>
                    <a:ext uri="{FF2B5EF4-FFF2-40B4-BE49-F238E27FC236}">
                      <a16:creationId xmlns:a16="http://schemas.microsoft.com/office/drawing/2014/main" id="{9FEDD172-18C4-9BC0-52C5-A9F262AA99B4}"/>
                    </a:ext>
                  </a:extLst>
                </p:cNvPr>
                <p:cNvSpPr/>
                <p:nvPr/>
              </p:nvSpPr>
              <p:spPr>
                <a:xfrm>
                  <a:off x="3676799" y="1595841"/>
                  <a:ext cx="43897" cy="44000"/>
                </a:xfrm>
                <a:custGeom>
                  <a:avLst/>
                  <a:gdLst>
                    <a:gd name="connsiteX0" fmla="*/ 43898 w 43897"/>
                    <a:gd name="connsiteY0" fmla="*/ 0 h 44000"/>
                    <a:gd name="connsiteX1" fmla="*/ 0 w 43897"/>
                    <a:gd name="connsiteY1" fmla="*/ 0 h 44000"/>
                    <a:gd name="connsiteX2" fmla="*/ 0 w 43897"/>
                    <a:gd name="connsiteY2" fmla="*/ 44001 h 44000"/>
                    <a:gd name="connsiteX3" fmla="*/ 43898 w 43897"/>
                    <a:gd name="connsiteY3" fmla="*/ 44001 h 44000"/>
                    <a:gd name="connsiteX4" fmla="*/ 43898 w 43897"/>
                    <a:gd name="connsiteY4" fmla="*/ 0 h 44000"/>
                    <a:gd name="connsiteX5" fmla="*/ 31090 w 43897"/>
                    <a:gd name="connsiteY5" fmla="*/ 31167 h 44000"/>
                    <a:gd name="connsiteX6" fmla="*/ 13713 w 43897"/>
                    <a:gd name="connsiteY6" fmla="*/ 31167 h 44000"/>
                    <a:gd name="connsiteX7" fmla="*/ 13713 w 43897"/>
                    <a:gd name="connsiteY7" fmla="*/ 13750 h 44000"/>
                    <a:gd name="connsiteX8" fmla="*/ 30178 w 43897"/>
                    <a:gd name="connsiteY8" fmla="*/ 13750 h 44000"/>
                    <a:gd name="connsiteX9" fmla="*/ 31090 w 43897"/>
                    <a:gd name="connsiteY9" fmla="*/ 31167 h 4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97" h="44000">
                      <a:moveTo>
                        <a:pt x="43898" y="0"/>
                      </a:moveTo>
                      <a:lnTo>
                        <a:pt x="0" y="0"/>
                      </a:lnTo>
                      <a:lnTo>
                        <a:pt x="0" y="44001"/>
                      </a:lnTo>
                      <a:lnTo>
                        <a:pt x="43898" y="44001"/>
                      </a:lnTo>
                      <a:lnTo>
                        <a:pt x="43898" y="0"/>
                      </a:lnTo>
                      <a:close/>
                      <a:moveTo>
                        <a:pt x="31090" y="31167"/>
                      </a:moveTo>
                      <a:lnTo>
                        <a:pt x="13713" y="31167"/>
                      </a:lnTo>
                      <a:lnTo>
                        <a:pt x="13713" y="13750"/>
                      </a:lnTo>
                      <a:lnTo>
                        <a:pt x="30178" y="13750"/>
                      </a:lnTo>
                      <a:lnTo>
                        <a:pt x="31090" y="31167"/>
                      </a:lnTo>
                      <a:close/>
                    </a:path>
                  </a:pathLst>
                </a:custGeom>
                <a:solidFill>
                  <a:srgbClr val="2D5967"/>
                </a:solidFill>
                <a:ln w="6417" cap="flat">
                  <a:noFill/>
                  <a:prstDash val="solid"/>
                  <a:miter/>
                </a:ln>
              </p:spPr>
              <p:txBody>
                <a:bodyPr rtlCol="0" anchor="ctr"/>
                <a:lstStyle/>
                <a:p>
                  <a:endParaRPr lang="en-US" sz="810"/>
                </a:p>
              </p:txBody>
            </p:sp>
          </p:grpSp>
        </p:grpSp>
        <p:sp>
          <p:nvSpPr>
            <p:cNvPr id="565" name="TextBox 564">
              <a:extLst>
                <a:ext uri="{FF2B5EF4-FFF2-40B4-BE49-F238E27FC236}">
                  <a16:creationId xmlns:a16="http://schemas.microsoft.com/office/drawing/2014/main" id="{C0C6E97B-4DBD-AC51-1566-1DAE2C9DF48F}"/>
                </a:ext>
              </a:extLst>
            </p:cNvPr>
            <p:cNvSpPr txBox="1"/>
            <p:nvPr/>
          </p:nvSpPr>
          <p:spPr>
            <a:xfrm>
              <a:off x="3480116" y="1900952"/>
              <a:ext cx="71045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Monitoring</a:t>
              </a:r>
            </a:p>
          </p:txBody>
        </p:sp>
      </p:grpSp>
      <p:grpSp>
        <p:nvGrpSpPr>
          <p:cNvPr id="566" name="Graphic 6">
            <a:extLst>
              <a:ext uri="{FF2B5EF4-FFF2-40B4-BE49-F238E27FC236}">
                <a16:creationId xmlns:a16="http://schemas.microsoft.com/office/drawing/2014/main" id="{3FBB1B09-DBD7-478B-8466-CFBC6E2A405E}"/>
              </a:ext>
            </a:extLst>
          </p:cNvPr>
          <p:cNvGrpSpPr/>
          <p:nvPr/>
        </p:nvGrpSpPr>
        <p:grpSpPr>
          <a:xfrm>
            <a:off x="4284076" y="1556425"/>
            <a:ext cx="516488" cy="561509"/>
            <a:chOff x="4284076" y="1556425"/>
            <a:chExt cx="516488" cy="561509"/>
          </a:xfrm>
        </p:grpSpPr>
        <p:grpSp>
          <p:nvGrpSpPr>
            <p:cNvPr id="567" name="Graphic 6">
              <a:extLst>
                <a:ext uri="{FF2B5EF4-FFF2-40B4-BE49-F238E27FC236}">
                  <a16:creationId xmlns:a16="http://schemas.microsoft.com/office/drawing/2014/main" id="{0B3E9D59-0977-4AEC-BADA-BFB75E3475A7}"/>
                </a:ext>
              </a:extLst>
            </p:cNvPr>
            <p:cNvGrpSpPr/>
            <p:nvPr/>
          </p:nvGrpSpPr>
          <p:grpSpPr>
            <a:xfrm>
              <a:off x="4346537" y="1556425"/>
              <a:ext cx="374082" cy="385004"/>
              <a:chOff x="4346537" y="1556425"/>
              <a:chExt cx="374082" cy="385004"/>
            </a:xfrm>
          </p:grpSpPr>
          <p:sp>
            <p:nvSpPr>
              <p:cNvPr id="568" name="Freeform: Shape 567">
                <a:extLst>
                  <a:ext uri="{FF2B5EF4-FFF2-40B4-BE49-F238E27FC236}">
                    <a16:creationId xmlns:a16="http://schemas.microsoft.com/office/drawing/2014/main" id="{83EA06F2-54E9-5153-D417-0D103E991A57}"/>
                  </a:ext>
                </a:extLst>
              </p:cNvPr>
              <p:cNvSpPr/>
              <p:nvPr/>
            </p:nvSpPr>
            <p:spPr>
              <a:xfrm>
                <a:off x="4435732" y="1633605"/>
                <a:ext cx="218442" cy="217928"/>
              </a:xfrm>
              <a:custGeom>
                <a:avLst/>
                <a:gdLst>
                  <a:gd name="connsiteX0" fmla="*/ 109221 w 218442"/>
                  <a:gd name="connsiteY0" fmla="*/ 217929 h 217928"/>
                  <a:gd name="connsiteX1" fmla="*/ 0 w 218442"/>
                  <a:gd name="connsiteY1" fmla="*/ 108964 h 217928"/>
                  <a:gd name="connsiteX2" fmla="*/ 109221 w 218442"/>
                  <a:gd name="connsiteY2" fmla="*/ 0 h 217928"/>
                  <a:gd name="connsiteX3" fmla="*/ 218442 w 218442"/>
                  <a:gd name="connsiteY3" fmla="*/ 108964 h 217928"/>
                  <a:gd name="connsiteX4" fmla="*/ 109221 w 218442"/>
                  <a:gd name="connsiteY4" fmla="*/ 217929 h 217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442" h="217928">
                    <a:moveTo>
                      <a:pt x="109221" y="217929"/>
                    </a:moveTo>
                    <a:cubicBezTo>
                      <a:pt x="49147" y="217929"/>
                      <a:pt x="0" y="168895"/>
                      <a:pt x="0" y="108964"/>
                    </a:cubicBezTo>
                    <a:cubicBezTo>
                      <a:pt x="0" y="49034"/>
                      <a:pt x="49147" y="0"/>
                      <a:pt x="109221" y="0"/>
                    </a:cubicBezTo>
                    <a:cubicBezTo>
                      <a:pt x="169296" y="0"/>
                      <a:pt x="218442" y="49034"/>
                      <a:pt x="218442" y="108964"/>
                    </a:cubicBezTo>
                    <a:cubicBezTo>
                      <a:pt x="218442" y="168895"/>
                      <a:pt x="170200" y="217929"/>
                      <a:pt x="109221" y="217929"/>
                    </a:cubicBezTo>
                    <a:close/>
                  </a:path>
                </a:pathLst>
              </a:custGeom>
              <a:solidFill>
                <a:srgbClr val="FFFFFF"/>
              </a:solidFill>
              <a:ln w="6417" cap="flat">
                <a:noFill/>
                <a:prstDash val="solid"/>
                <a:miter/>
              </a:ln>
            </p:spPr>
            <p:txBody>
              <a:bodyPr rtlCol="0" anchor="ctr"/>
              <a:lstStyle/>
              <a:p>
                <a:endParaRPr lang="en-US" sz="810"/>
              </a:p>
            </p:txBody>
          </p:sp>
          <p:sp>
            <p:nvSpPr>
              <p:cNvPr id="569" name="Freeform: Shape 568">
                <a:extLst>
                  <a:ext uri="{FF2B5EF4-FFF2-40B4-BE49-F238E27FC236}">
                    <a16:creationId xmlns:a16="http://schemas.microsoft.com/office/drawing/2014/main" id="{CF743801-5549-6844-8615-0E246E3525B3}"/>
                  </a:ext>
                </a:extLst>
              </p:cNvPr>
              <p:cNvSpPr/>
              <p:nvPr/>
            </p:nvSpPr>
            <p:spPr>
              <a:xfrm>
                <a:off x="4431176" y="1629075"/>
                <a:ext cx="227547" cy="227009"/>
              </a:xfrm>
              <a:custGeom>
                <a:avLst/>
                <a:gdLst>
                  <a:gd name="connsiteX0" fmla="*/ 113777 w 227547"/>
                  <a:gd name="connsiteY0" fmla="*/ 9080 h 227009"/>
                  <a:gd name="connsiteX1" fmla="*/ 218448 w 227547"/>
                  <a:gd name="connsiteY1" fmla="*/ 113504 h 227009"/>
                  <a:gd name="connsiteX2" fmla="*/ 113777 w 227547"/>
                  <a:gd name="connsiteY2" fmla="*/ 217929 h 227009"/>
                  <a:gd name="connsiteX3" fmla="*/ 9106 w 227547"/>
                  <a:gd name="connsiteY3" fmla="*/ 113504 h 227009"/>
                  <a:gd name="connsiteX4" fmla="*/ 113777 w 227547"/>
                  <a:gd name="connsiteY4" fmla="*/ 9080 h 227009"/>
                  <a:gd name="connsiteX5" fmla="*/ 113777 w 227547"/>
                  <a:gd name="connsiteY5" fmla="*/ 0 h 227009"/>
                  <a:gd name="connsiteX6" fmla="*/ 0 w 227547"/>
                  <a:gd name="connsiteY6" fmla="*/ 113504 h 227009"/>
                  <a:gd name="connsiteX7" fmla="*/ 113777 w 227547"/>
                  <a:gd name="connsiteY7" fmla="*/ 227009 h 227009"/>
                  <a:gd name="connsiteX8" fmla="*/ 227548 w 227547"/>
                  <a:gd name="connsiteY8" fmla="*/ 113504 h 227009"/>
                  <a:gd name="connsiteX9" fmla="*/ 113777 w 227547"/>
                  <a:gd name="connsiteY9" fmla="*/ 0 h 227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547" h="227009">
                    <a:moveTo>
                      <a:pt x="113777" y="9080"/>
                    </a:moveTo>
                    <a:cubicBezTo>
                      <a:pt x="172029" y="9080"/>
                      <a:pt x="218448" y="56298"/>
                      <a:pt x="218448" y="113504"/>
                    </a:cubicBezTo>
                    <a:cubicBezTo>
                      <a:pt x="218448" y="170711"/>
                      <a:pt x="172029" y="217929"/>
                      <a:pt x="113777" y="217929"/>
                    </a:cubicBezTo>
                    <a:cubicBezTo>
                      <a:pt x="55525" y="217929"/>
                      <a:pt x="9106" y="170711"/>
                      <a:pt x="9106" y="113504"/>
                    </a:cubicBezTo>
                    <a:cubicBezTo>
                      <a:pt x="9106" y="55390"/>
                      <a:pt x="56436" y="9080"/>
                      <a:pt x="113777" y="9080"/>
                    </a:cubicBezTo>
                    <a:close/>
                    <a:moveTo>
                      <a:pt x="113777" y="0"/>
                    </a:moveTo>
                    <a:cubicBezTo>
                      <a:pt x="50969" y="0"/>
                      <a:pt x="0" y="50850"/>
                      <a:pt x="0" y="113504"/>
                    </a:cubicBezTo>
                    <a:cubicBezTo>
                      <a:pt x="0" y="176159"/>
                      <a:pt x="50969" y="227009"/>
                      <a:pt x="113777" y="227009"/>
                    </a:cubicBezTo>
                    <a:cubicBezTo>
                      <a:pt x="176579" y="227009"/>
                      <a:pt x="227548" y="176159"/>
                      <a:pt x="227548" y="113504"/>
                    </a:cubicBezTo>
                    <a:cubicBezTo>
                      <a:pt x="227548" y="50850"/>
                      <a:pt x="176579" y="0"/>
                      <a:pt x="113777" y="0"/>
                    </a:cubicBezTo>
                    <a:close/>
                  </a:path>
                </a:pathLst>
              </a:custGeom>
              <a:solidFill>
                <a:srgbClr val="FFFFFF"/>
              </a:solidFill>
              <a:ln w="6417" cap="flat">
                <a:noFill/>
                <a:prstDash val="solid"/>
                <a:miter/>
              </a:ln>
            </p:spPr>
            <p:txBody>
              <a:bodyPr rtlCol="0" anchor="ctr"/>
              <a:lstStyle/>
              <a:p>
                <a:endParaRPr lang="en-US" sz="810"/>
              </a:p>
            </p:txBody>
          </p:sp>
          <p:sp>
            <p:nvSpPr>
              <p:cNvPr id="570" name="Freeform: Shape 569">
                <a:extLst>
                  <a:ext uri="{FF2B5EF4-FFF2-40B4-BE49-F238E27FC236}">
                    <a16:creationId xmlns:a16="http://schemas.microsoft.com/office/drawing/2014/main" id="{F40D84B3-D9E3-FA2F-587F-562511261825}"/>
                  </a:ext>
                </a:extLst>
              </p:cNvPr>
              <p:cNvSpPr/>
              <p:nvPr/>
            </p:nvSpPr>
            <p:spPr>
              <a:xfrm>
                <a:off x="4453942" y="1798874"/>
                <a:ext cx="233919" cy="138018"/>
              </a:xfrm>
              <a:custGeom>
                <a:avLst/>
                <a:gdLst>
                  <a:gd name="connsiteX0" fmla="*/ 0 w 233919"/>
                  <a:gd name="connsiteY0" fmla="*/ 137114 h 138018"/>
                  <a:gd name="connsiteX1" fmla="*/ 0 w 233919"/>
                  <a:gd name="connsiteY1" fmla="*/ 61747 h 138018"/>
                  <a:gd name="connsiteX2" fmla="*/ 159285 w 233919"/>
                  <a:gd name="connsiteY2" fmla="*/ 61747 h 138018"/>
                  <a:gd name="connsiteX3" fmla="*/ 189323 w 233919"/>
                  <a:gd name="connsiteY3" fmla="*/ 36321 h 138018"/>
                  <a:gd name="connsiteX4" fmla="*/ 210255 w 233919"/>
                  <a:gd name="connsiteY4" fmla="*/ 4540 h 138018"/>
                  <a:gd name="connsiteX5" fmla="*/ 212077 w 233919"/>
                  <a:gd name="connsiteY5" fmla="*/ 0 h 138018"/>
                  <a:gd name="connsiteX6" fmla="*/ 216626 w 233919"/>
                  <a:gd name="connsiteY6" fmla="*/ 1816 h 138018"/>
                  <a:gd name="connsiteX7" fmla="*/ 227548 w 233919"/>
                  <a:gd name="connsiteY7" fmla="*/ 5449 h 138018"/>
                  <a:gd name="connsiteX8" fmla="*/ 233920 w 233919"/>
                  <a:gd name="connsiteY8" fmla="*/ 6357 h 138018"/>
                  <a:gd name="connsiteX9" fmla="*/ 232097 w 233919"/>
                  <a:gd name="connsiteY9" fmla="*/ 11804 h 138018"/>
                  <a:gd name="connsiteX10" fmla="*/ 206616 w 233919"/>
                  <a:gd name="connsiteY10" fmla="*/ 50850 h 138018"/>
                  <a:gd name="connsiteX11" fmla="*/ 170207 w 233919"/>
                  <a:gd name="connsiteY11" fmla="*/ 81724 h 138018"/>
                  <a:gd name="connsiteX12" fmla="*/ 170207 w 233919"/>
                  <a:gd name="connsiteY12" fmla="*/ 138019 h 138018"/>
                  <a:gd name="connsiteX13" fmla="*/ 0 w 233919"/>
                  <a:gd name="connsiteY13" fmla="*/ 137114 h 13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919" h="138018">
                    <a:moveTo>
                      <a:pt x="0" y="137114"/>
                    </a:moveTo>
                    <a:lnTo>
                      <a:pt x="0" y="61747"/>
                    </a:lnTo>
                    <a:lnTo>
                      <a:pt x="159285" y="61747"/>
                    </a:lnTo>
                    <a:cubicBezTo>
                      <a:pt x="161108" y="61747"/>
                      <a:pt x="173845" y="54482"/>
                      <a:pt x="189323" y="36321"/>
                    </a:cubicBezTo>
                    <a:cubicBezTo>
                      <a:pt x="198422" y="25425"/>
                      <a:pt x="206616" y="13620"/>
                      <a:pt x="210255" y="4540"/>
                    </a:cubicBezTo>
                    <a:lnTo>
                      <a:pt x="212077" y="0"/>
                    </a:lnTo>
                    <a:lnTo>
                      <a:pt x="216626" y="1816"/>
                    </a:lnTo>
                    <a:cubicBezTo>
                      <a:pt x="220271" y="3632"/>
                      <a:pt x="223910" y="4540"/>
                      <a:pt x="227548" y="5449"/>
                    </a:cubicBezTo>
                    <a:lnTo>
                      <a:pt x="233920" y="6357"/>
                    </a:lnTo>
                    <a:lnTo>
                      <a:pt x="232097" y="11804"/>
                    </a:lnTo>
                    <a:cubicBezTo>
                      <a:pt x="225732" y="28149"/>
                      <a:pt x="212077" y="44494"/>
                      <a:pt x="206616" y="50850"/>
                    </a:cubicBezTo>
                    <a:cubicBezTo>
                      <a:pt x="200244" y="58114"/>
                      <a:pt x="184773" y="75367"/>
                      <a:pt x="170207" y="81724"/>
                    </a:cubicBezTo>
                    <a:lnTo>
                      <a:pt x="170207" y="138019"/>
                    </a:lnTo>
                    <a:lnTo>
                      <a:pt x="0" y="137114"/>
                    </a:lnTo>
                    <a:close/>
                  </a:path>
                </a:pathLst>
              </a:custGeom>
              <a:solidFill>
                <a:srgbClr val="FFFFFF"/>
              </a:solidFill>
              <a:ln w="6417" cap="flat">
                <a:noFill/>
                <a:prstDash val="solid"/>
                <a:miter/>
              </a:ln>
            </p:spPr>
            <p:txBody>
              <a:bodyPr rtlCol="0" anchor="ctr"/>
              <a:lstStyle/>
              <a:p>
                <a:endParaRPr lang="en-US" sz="810"/>
              </a:p>
            </p:txBody>
          </p:sp>
          <p:sp>
            <p:nvSpPr>
              <p:cNvPr id="571" name="Freeform: Shape 570">
                <a:extLst>
                  <a:ext uri="{FF2B5EF4-FFF2-40B4-BE49-F238E27FC236}">
                    <a16:creationId xmlns:a16="http://schemas.microsoft.com/office/drawing/2014/main" id="{0F990D0B-5A4A-6750-BF97-70A0B9939CFE}"/>
                  </a:ext>
                </a:extLst>
              </p:cNvPr>
              <p:cNvSpPr/>
              <p:nvPr/>
            </p:nvSpPr>
            <p:spPr>
              <a:xfrm>
                <a:off x="4449393" y="1792513"/>
                <a:ext cx="244841" cy="148915"/>
              </a:xfrm>
              <a:custGeom>
                <a:avLst/>
                <a:gdLst>
                  <a:gd name="connsiteX0" fmla="*/ 219353 w 244841"/>
                  <a:gd name="connsiteY0" fmla="*/ 12712 h 148915"/>
                  <a:gd name="connsiteX1" fmla="*/ 232097 w 244841"/>
                  <a:gd name="connsiteY1" fmla="*/ 16344 h 148915"/>
                  <a:gd name="connsiteX2" fmla="*/ 207521 w 244841"/>
                  <a:gd name="connsiteY2" fmla="*/ 54482 h 148915"/>
                  <a:gd name="connsiteX3" fmla="*/ 170200 w 244841"/>
                  <a:gd name="connsiteY3" fmla="*/ 85357 h 148915"/>
                  <a:gd name="connsiteX4" fmla="*/ 170200 w 244841"/>
                  <a:gd name="connsiteY4" fmla="*/ 139836 h 148915"/>
                  <a:gd name="connsiteX5" fmla="*/ 9099 w 244841"/>
                  <a:gd name="connsiteY5" fmla="*/ 139836 h 148915"/>
                  <a:gd name="connsiteX6" fmla="*/ 9099 w 244841"/>
                  <a:gd name="connsiteY6" fmla="*/ 72643 h 148915"/>
                  <a:gd name="connsiteX7" fmla="*/ 163828 w 244841"/>
                  <a:gd name="connsiteY7" fmla="*/ 72643 h 148915"/>
                  <a:gd name="connsiteX8" fmla="*/ 197511 w 244841"/>
                  <a:gd name="connsiteY8" fmla="*/ 45402 h 148915"/>
                  <a:gd name="connsiteX9" fmla="*/ 219353 w 244841"/>
                  <a:gd name="connsiteY9" fmla="*/ 12712 h 148915"/>
                  <a:gd name="connsiteX10" fmla="*/ 214804 w 244841"/>
                  <a:gd name="connsiteY10" fmla="*/ 0 h 148915"/>
                  <a:gd name="connsiteX11" fmla="*/ 211159 w 244841"/>
                  <a:gd name="connsiteY11" fmla="*/ 9080 h 148915"/>
                  <a:gd name="connsiteX12" fmla="*/ 191138 w 244841"/>
                  <a:gd name="connsiteY12" fmla="*/ 39954 h 148915"/>
                  <a:gd name="connsiteX13" fmla="*/ 163828 w 244841"/>
                  <a:gd name="connsiteY13" fmla="*/ 64471 h 148915"/>
                  <a:gd name="connsiteX14" fmla="*/ 9099 w 244841"/>
                  <a:gd name="connsiteY14" fmla="*/ 64471 h 148915"/>
                  <a:gd name="connsiteX15" fmla="*/ 0 w 244841"/>
                  <a:gd name="connsiteY15" fmla="*/ 64471 h 148915"/>
                  <a:gd name="connsiteX16" fmla="*/ 0 w 244841"/>
                  <a:gd name="connsiteY16" fmla="*/ 73551 h 148915"/>
                  <a:gd name="connsiteX17" fmla="*/ 0 w 244841"/>
                  <a:gd name="connsiteY17" fmla="*/ 139836 h 148915"/>
                  <a:gd name="connsiteX18" fmla="*/ 0 w 244841"/>
                  <a:gd name="connsiteY18" fmla="*/ 148916 h 148915"/>
                  <a:gd name="connsiteX19" fmla="*/ 9099 w 244841"/>
                  <a:gd name="connsiteY19" fmla="*/ 148916 h 148915"/>
                  <a:gd name="connsiteX20" fmla="*/ 170200 w 244841"/>
                  <a:gd name="connsiteY20" fmla="*/ 148916 h 148915"/>
                  <a:gd name="connsiteX21" fmla="*/ 179306 w 244841"/>
                  <a:gd name="connsiteY21" fmla="*/ 148916 h 148915"/>
                  <a:gd name="connsiteX22" fmla="*/ 179306 w 244841"/>
                  <a:gd name="connsiteY22" fmla="*/ 139836 h 148915"/>
                  <a:gd name="connsiteX23" fmla="*/ 179306 w 244841"/>
                  <a:gd name="connsiteY23" fmla="*/ 90805 h 148915"/>
                  <a:gd name="connsiteX24" fmla="*/ 213893 w 244841"/>
                  <a:gd name="connsiteY24" fmla="*/ 59930 h 148915"/>
                  <a:gd name="connsiteX25" fmla="*/ 240285 w 244841"/>
                  <a:gd name="connsiteY25" fmla="*/ 19069 h 148915"/>
                  <a:gd name="connsiteX26" fmla="*/ 244841 w 244841"/>
                  <a:gd name="connsiteY26" fmla="*/ 8172 h 148915"/>
                  <a:gd name="connsiteX27" fmla="*/ 233008 w 244841"/>
                  <a:gd name="connsiteY27" fmla="*/ 7265 h 148915"/>
                  <a:gd name="connsiteX28" fmla="*/ 222992 w 244841"/>
                  <a:gd name="connsiteY28" fmla="*/ 4540 h 148915"/>
                  <a:gd name="connsiteX29" fmla="*/ 214804 w 244841"/>
                  <a:gd name="connsiteY29" fmla="*/ 0 h 14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4841" h="148915">
                    <a:moveTo>
                      <a:pt x="219353" y="12712"/>
                    </a:moveTo>
                    <a:cubicBezTo>
                      <a:pt x="222992" y="14528"/>
                      <a:pt x="227548" y="16344"/>
                      <a:pt x="232097" y="16344"/>
                    </a:cubicBezTo>
                    <a:cubicBezTo>
                      <a:pt x="225725" y="31781"/>
                      <a:pt x="212070" y="48126"/>
                      <a:pt x="207521" y="54482"/>
                    </a:cubicBezTo>
                    <a:cubicBezTo>
                      <a:pt x="202060" y="60839"/>
                      <a:pt x="184767" y="79907"/>
                      <a:pt x="170200" y="85357"/>
                    </a:cubicBezTo>
                    <a:lnTo>
                      <a:pt x="170200" y="139836"/>
                    </a:lnTo>
                    <a:lnTo>
                      <a:pt x="9099" y="139836"/>
                    </a:lnTo>
                    <a:lnTo>
                      <a:pt x="9099" y="72643"/>
                    </a:lnTo>
                    <a:lnTo>
                      <a:pt x="163828" y="72643"/>
                    </a:lnTo>
                    <a:cubicBezTo>
                      <a:pt x="167473" y="72643"/>
                      <a:pt x="181128" y="63563"/>
                      <a:pt x="197511" y="45402"/>
                    </a:cubicBezTo>
                    <a:cubicBezTo>
                      <a:pt x="207521" y="33597"/>
                      <a:pt x="215715" y="21793"/>
                      <a:pt x="219353" y="12712"/>
                    </a:cubicBezTo>
                    <a:close/>
                    <a:moveTo>
                      <a:pt x="214804" y="0"/>
                    </a:moveTo>
                    <a:lnTo>
                      <a:pt x="211159" y="9080"/>
                    </a:lnTo>
                    <a:cubicBezTo>
                      <a:pt x="207521" y="17253"/>
                      <a:pt x="200238" y="29057"/>
                      <a:pt x="191138" y="39954"/>
                    </a:cubicBezTo>
                    <a:cubicBezTo>
                      <a:pt x="176572" y="57206"/>
                      <a:pt x="166562" y="62655"/>
                      <a:pt x="163828" y="64471"/>
                    </a:cubicBezTo>
                    <a:lnTo>
                      <a:pt x="9099" y="64471"/>
                    </a:lnTo>
                    <a:lnTo>
                      <a:pt x="0" y="64471"/>
                    </a:lnTo>
                    <a:lnTo>
                      <a:pt x="0" y="73551"/>
                    </a:lnTo>
                    <a:lnTo>
                      <a:pt x="0" y="139836"/>
                    </a:lnTo>
                    <a:lnTo>
                      <a:pt x="0" y="148916"/>
                    </a:lnTo>
                    <a:lnTo>
                      <a:pt x="9099" y="148916"/>
                    </a:lnTo>
                    <a:lnTo>
                      <a:pt x="170200" y="148916"/>
                    </a:lnTo>
                    <a:lnTo>
                      <a:pt x="179306" y="148916"/>
                    </a:lnTo>
                    <a:lnTo>
                      <a:pt x="179306" y="139836"/>
                    </a:lnTo>
                    <a:lnTo>
                      <a:pt x="179306" y="90805"/>
                    </a:lnTo>
                    <a:cubicBezTo>
                      <a:pt x="193866" y="83540"/>
                      <a:pt x="208432" y="67195"/>
                      <a:pt x="213893" y="59930"/>
                    </a:cubicBezTo>
                    <a:cubicBezTo>
                      <a:pt x="219353" y="53574"/>
                      <a:pt x="233008" y="36321"/>
                      <a:pt x="240285" y="19069"/>
                    </a:cubicBezTo>
                    <a:lnTo>
                      <a:pt x="244841" y="8172"/>
                    </a:lnTo>
                    <a:lnTo>
                      <a:pt x="233008" y="7265"/>
                    </a:lnTo>
                    <a:cubicBezTo>
                      <a:pt x="229364" y="7265"/>
                      <a:pt x="226637" y="6357"/>
                      <a:pt x="222992" y="4540"/>
                    </a:cubicBezTo>
                    <a:lnTo>
                      <a:pt x="214804" y="0"/>
                    </a:lnTo>
                    <a:close/>
                  </a:path>
                </a:pathLst>
              </a:custGeom>
              <a:solidFill>
                <a:srgbClr val="FFFFFF"/>
              </a:solidFill>
              <a:ln w="6417" cap="flat">
                <a:noFill/>
                <a:prstDash val="solid"/>
                <a:miter/>
              </a:ln>
            </p:spPr>
            <p:txBody>
              <a:bodyPr rtlCol="0" anchor="ctr"/>
              <a:lstStyle/>
              <a:p>
                <a:endParaRPr lang="en-US" sz="810"/>
              </a:p>
            </p:txBody>
          </p:sp>
          <p:sp>
            <p:nvSpPr>
              <p:cNvPr id="572" name="Freeform: Shape 571">
                <a:extLst>
                  <a:ext uri="{FF2B5EF4-FFF2-40B4-BE49-F238E27FC236}">
                    <a16:creationId xmlns:a16="http://schemas.microsoft.com/office/drawing/2014/main" id="{31BBF840-065D-1149-99E9-E70CB3FFA8CE}"/>
                  </a:ext>
                </a:extLst>
              </p:cNvPr>
              <p:cNvSpPr/>
              <p:nvPr/>
            </p:nvSpPr>
            <p:spPr>
              <a:xfrm>
                <a:off x="4653282" y="1740752"/>
                <a:ext cx="61890" cy="62654"/>
              </a:xfrm>
              <a:custGeom>
                <a:avLst/>
                <a:gdLst>
                  <a:gd name="connsiteX0" fmla="*/ 30942 w 61890"/>
                  <a:gd name="connsiteY0" fmla="*/ 62655 h 62654"/>
                  <a:gd name="connsiteX1" fmla="*/ 15471 w 61890"/>
                  <a:gd name="connsiteY1" fmla="*/ 58114 h 62654"/>
                  <a:gd name="connsiteX2" fmla="*/ 0 w 61890"/>
                  <a:gd name="connsiteY2" fmla="*/ 30873 h 62654"/>
                  <a:gd name="connsiteX3" fmla="*/ 30942 w 61890"/>
                  <a:gd name="connsiteY3" fmla="*/ 0 h 62654"/>
                  <a:gd name="connsiteX4" fmla="*/ 61891 w 61890"/>
                  <a:gd name="connsiteY4" fmla="*/ 30873 h 62654"/>
                  <a:gd name="connsiteX5" fmla="*/ 30942 w 61890"/>
                  <a:gd name="connsiteY5" fmla="*/ 62655 h 6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90" h="62654">
                    <a:moveTo>
                      <a:pt x="30942" y="62655"/>
                    </a:moveTo>
                    <a:cubicBezTo>
                      <a:pt x="25481" y="62655"/>
                      <a:pt x="20021" y="60838"/>
                      <a:pt x="15471" y="58114"/>
                    </a:cubicBezTo>
                    <a:cubicBezTo>
                      <a:pt x="6372" y="52666"/>
                      <a:pt x="0" y="41770"/>
                      <a:pt x="0" y="30873"/>
                    </a:cubicBezTo>
                    <a:cubicBezTo>
                      <a:pt x="0" y="13620"/>
                      <a:pt x="13649" y="0"/>
                      <a:pt x="30942" y="0"/>
                    </a:cubicBezTo>
                    <a:cubicBezTo>
                      <a:pt x="48236" y="0"/>
                      <a:pt x="61891" y="13620"/>
                      <a:pt x="61891" y="30873"/>
                    </a:cubicBezTo>
                    <a:cubicBezTo>
                      <a:pt x="61891" y="48126"/>
                      <a:pt x="49147" y="62655"/>
                      <a:pt x="30942" y="62655"/>
                    </a:cubicBezTo>
                    <a:close/>
                  </a:path>
                </a:pathLst>
              </a:custGeom>
              <a:solidFill>
                <a:srgbClr val="FFFFFF"/>
              </a:solidFill>
              <a:ln w="6417" cap="flat">
                <a:noFill/>
                <a:prstDash val="solid"/>
                <a:miter/>
              </a:ln>
            </p:spPr>
            <p:txBody>
              <a:bodyPr rtlCol="0" anchor="ctr"/>
              <a:lstStyle/>
              <a:p>
                <a:endParaRPr lang="en-US" sz="810"/>
              </a:p>
            </p:txBody>
          </p:sp>
          <p:sp>
            <p:nvSpPr>
              <p:cNvPr id="573" name="Freeform: Shape 572">
                <a:extLst>
                  <a:ext uri="{FF2B5EF4-FFF2-40B4-BE49-F238E27FC236}">
                    <a16:creationId xmlns:a16="http://schemas.microsoft.com/office/drawing/2014/main" id="{3C90DB34-3871-DD66-A1B8-62892B28F39C}"/>
                  </a:ext>
                </a:extLst>
              </p:cNvPr>
              <p:cNvSpPr/>
              <p:nvPr/>
            </p:nvSpPr>
            <p:spPr>
              <a:xfrm>
                <a:off x="4649624" y="1737127"/>
                <a:ext cx="70996" cy="70827"/>
              </a:xfrm>
              <a:custGeom>
                <a:avLst/>
                <a:gdLst>
                  <a:gd name="connsiteX0" fmla="*/ 35498 w 70996"/>
                  <a:gd name="connsiteY0" fmla="*/ 9080 h 70827"/>
                  <a:gd name="connsiteX1" fmla="*/ 61897 w 70996"/>
                  <a:gd name="connsiteY1" fmla="*/ 35414 h 70827"/>
                  <a:gd name="connsiteX2" fmla="*/ 35498 w 70996"/>
                  <a:gd name="connsiteY2" fmla="*/ 61747 h 70827"/>
                  <a:gd name="connsiteX3" fmla="*/ 22754 w 70996"/>
                  <a:gd name="connsiteY3" fmla="*/ 58115 h 70827"/>
                  <a:gd name="connsiteX4" fmla="*/ 9106 w 70996"/>
                  <a:gd name="connsiteY4" fmla="*/ 35414 h 70827"/>
                  <a:gd name="connsiteX5" fmla="*/ 35498 w 70996"/>
                  <a:gd name="connsiteY5" fmla="*/ 9080 h 70827"/>
                  <a:gd name="connsiteX6" fmla="*/ 35498 w 70996"/>
                  <a:gd name="connsiteY6" fmla="*/ 0 h 70827"/>
                  <a:gd name="connsiteX7" fmla="*/ 0 w 70996"/>
                  <a:gd name="connsiteY7" fmla="*/ 35414 h 70827"/>
                  <a:gd name="connsiteX8" fmla="*/ 18205 w 70996"/>
                  <a:gd name="connsiteY8" fmla="*/ 66287 h 70827"/>
                  <a:gd name="connsiteX9" fmla="*/ 35498 w 70996"/>
                  <a:gd name="connsiteY9" fmla="*/ 70827 h 70827"/>
                  <a:gd name="connsiteX10" fmla="*/ 70996 w 70996"/>
                  <a:gd name="connsiteY10" fmla="*/ 35414 h 70827"/>
                  <a:gd name="connsiteX11" fmla="*/ 35498 w 70996"/>
                  <a:gd name="connsiteY11" fmla="*/ 0 h 7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96" h="70827">
                    <a:moveTo>
                      <a:pt x="35498" y="9080"/>
                    </a:moveTo>
                    <a:cubicBezTo>
                      <a:pt x="50064" y="9080"/>
                      <a:pt x="61897" y="20885"/>
                      <a:pt x="61897" y="35414"/>
                    </a:cubicBezTo>
                    <a:cubicBezTo>
                      <a:pt x="61897" y="49942"/>
                      <a:pt x="50064" y="61747"/>
                      <a:pt x="35498" y="61747"/>
                    </a:cubicBezTo>
                    <a:cubicBezTo>
                      <a:pt x="30949" y="61747"/>
                      <a:pt x="26399" y="60839"/>
                      <a:pt x="22754" y="58115"/>
                    </a:cubicBezTo>
                    <a:cubicBezTo>
                      <a:pt x="14566" y="53574"/>
                      <a:pt x="9106" y="44494"/>
                      <a:pt x="9106" y="35414"/>
                    </a:cubicBezTo>
                    <a:cubicBezTo>
                      <a:pt x="8195" y="20885"/>
                      <a:pt x="20938" y="9080"/>
                      <a:pt x="35498" y="9080"/>
                    </a:cubicBezTo>
                    <a:close/>
                    <a:moveTo>
                      <a:pt x="35498" y="0"/>
                    </a:moveTo>
                    <a:cubicBezTo>
                      <a:pt x="15478" y="0"/>
                      <a:pt x="0" y="16345"/>
                      <a:pt x="0" y="35414"/>
                    </a:cubicBezTo>
                    <a:cubicBezTo>
                      <a:pt x="0" y="48126"/>
                      <a:pt x="7283" y="59931"/>
                      <a:pt x="18205" y="66287"/>
                    </a:cubicBezTo>
                    <a:cubicBezTo>
                      <a:pt x="23666" y="69011"/>
                      <a:pt x="29126" y="70827"/>
                      <a:pt x="35498" y="70827"/>
                    </a:cubicBezTo>
                    <a:cubicBezTo>
                      <a:pt x="55525" y="70827"/>
                      <a:pt x="70996" y="54482"/>
                      <a:pt x="70996" y="35414"/>
                    </a:cubicBezTo>
                    <a:cubicBezTo>
                      <a:pt x="70996" y="15437"/>
                      <a:pt x="54614" y="0"/>
                      <a:pt x="35498" y="0"/>
                    </a:cubicBezTo>
                    <a:close/>
                  </a:path>
                </a:pathLst>
              </a:custGeom>
              <a:solidFill>
                <a:srgbClr val="FFFFFF"/>
              </a:solidFill>
              <a:ln w="6417" cap="flat">
                <a:noFill/>
                <a:prstDash val="solid"/>
                <a:miter/>
              </a:ln>
            </p:spPr>
            <p:txBody>
              <a:bodyPr rtlCol="0" anchor="ctr"/>
              <a:lstStyle/>
              <a:p>
                <a:endParaRPr lang="en-US" sz="810"/>
              </a:p>
            </p:txBody>
          </p:sp>
          <p:sp>
            <p:nvSpPr>
              <p:cNvPr id="574" name="Freeform: Shape 573">
                <a:extLst>
                  <a:ext uri="{FF2B5EF4-FFF2-40B4-BE49-F238E27FC236}">
                    <a16:creationId xmlns:a16="http://schemas.microsoft.com/office/drawing/2014/main" id="{A8CA4642-ABAF-9A0A-F0AE-AEF6C50FB281}"/>
                  </a:ext>
                </a:extLst>
              </p:cNvPr>
              <p:cNvSpPr/>
              <p:nvPr/>
            </p:nvSpPr>
            <p:spPr>
              <a:xfrm>
                <a:off x="4390236" y="1598200"/>
                <a:ext cx="97388" cy="111688"/>
              </a:xfrm>
              <a:custGeom>
                <a:avLst/>
                <a:gdLst>
                  <a:gd name="connsiteX0" fmla="*/ 0 w 97388"/>
                  <a:gd name="connsiteY0" fmla="*/ 105332 h 111688"/>
                  <a:gd name="connsiteX1" fmla="*/ 1822 w 97388"/>
                  <a:gd name="connsiteY1" fmla="*/ 100792 h 111688"/>
                  <a:gd name="connsiteX2" fmla="*/ 83733 w 97388"/>
                  <a:gd name="connsiteY2" fmla="*/ 1816 h 111688"/>
                  <a:gd name="connsiteX3" fmla="*/ 87378 w 97388"/>
                  <a:gd name="connsiteY3" fmla="*/ 0 h 111688"/>
                  <a:gd name="connsiteX4" fmla="*/ 97388 w 97388"/>
                  <a:gd name="connsiteY4" fmla="*/ 19976 h 111688"/>
                  <a:gd name="connsiteX5" fmla="*/ 93750 w 97388"/>
                  <a:gd name="connsiteY5" fmla="*/ 21793 h 111688"/>
                  <a:gd name="connsiteX6" fmla="*/ 22754 w 97388"/>
                  <a:gd name="connsiteY6" fmla="*/ 107148 h 111688"/>
                  <a:gd name="connsiteX7" fmla="*/ 21843 w 97388"/>
                  <a:gd name="connsiteY7" fmla="*/ 111688 h 111688"/>
                  <a:gd name="connsiteX8" fmla="*/ 0 w 97388"/>
                  <a:gd name="connsiteY8" fmla="*/ 105332 h 11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88" h="111688">
                    <a:moveTo>
                      <a:pt x="0" y="105332"/>
                    </a:moveTo>
                    <a:lnTo>
                      <a:pt x="1822" y="100792"/>
                    </a:lnTo>
                    <a:cubicBezTo>
                      <a:pt x="13649" y="58114"/>
                      <a:pt x="43686" y="21793"/>
                      <a:pt x="83733" y="1816"/>
                    </a:cubicBezTo>
                    <a:lnTo>
                      <a:pt x="87378" y="0"/>
                    </a:lnTo>
                    <a:lnTo>
                      <a:pt x="97388" y="19976"/>
                    </a:lnTo>
                    <a:lnTo>
                      <a:pt x="93750" y="21793"/>
                    </a:lnTo>
                    <a:cubicBezTo>
                      <a:pt x="59163" y="39045"/>
                      <a:pt x="33675" y="69919"/>
                      <a:pt x="22754" y="107148"/>
                    </a:cubicBezTo>
                    <a:lnTo>
                      <a:pt x="21843" y="111688"/>
                    </a:lnTo>
                    <a:lnTo>
                      <a:pt x="0" y="105332"/>
                    </a:lnTo>
                    <a:close/>
                  </a:path>
                </a:pathLst>
              </a:custGeom>
              <a:solidFill>
                <a:srgbClr val="FFFFFF"/>
              </a:solidFill>
              <a:ln w="6417" cap="flat">
                <a:noFill/>
                <a:prstDash val="solid"/>
                <a:miter/>
              </a:ln>
            </p:spPr>
            <p:txBody>
              <a:bodyPr rtlCol="0" anchor="ctr"/>
              <a:lstStyle/>
              <a:p>
                <a:endParaRPr lang="en-US" sz="810"/>
              </a:p>
            </p:txBody>
          </p:sp>
          <p:sp>
            <p:nvSpPr>
              <p:cNvPr id="575" name="Freeform: Shape 574">
                <a:extLst>
                  <a:ext uri="{FF2B5EF4-FFF2-40B4-BE49-F238E27FC236}">
                    <a16:creationId xmlns:a16="http://schemas.microsoft.com/office/drawing/2014/main" id="{71E8F9BE-3270-DA27-2FA1-F1227A515ABC}"/>
                  </a:ext>
                </a:extLst>
              </p:cNvPr>
              <p:cNvSpPr/>
              <p:nvPr/>
            </p:nvSpPr>
            <p:spPr>
              <a:xfrm>
                <a:off x="4384762" y="1591839"/>
                <a:ext cx="109221" cy="124401"/>
              </a:xfrm>
              <a:custGeom>
                <a:avLst/>
                <a:gdLst>
                  <a:gd name="connsiteX0" fmla="*/ 91928 w 109221"/>
                  <a:gd name="connsiteY0" fmla="*/ 12713 h 124401"/>
                  <a:gd name="connsiteX1" fmla="*/ 97388 w 109221"/>
                  <a:gd name="connsiteY1" fmla="*/ 24517 h 124401"/>
                  <a:gd name="connsiteX2" fmla="*/ 24577 w 109221"/>
                  <a:gd name="connsiteY2" fmla="*/ 112597 h 124401"/>
                  <a:gd name="connsiteX3" fmla="*/ 11833 w 109221"/>
                  <a:gd name="connsiteY3" fmla="*/ 108964 h 124401"/>
                  <a:gd name="connsiteX4" fmla="*/ 91928 w 109221"/>
                  <a:gd name="connsiteY4" fmla="*/ 12713 h 124401"/>
                  <a:gd name="connsiteX5" fmla="*/ 95573 w 109221"/>
                  <a:gd name="connsiteY5" fmla="*/ 0 h 124401"/>
                  <a:gd name="connsiteX6" fmla="*/ 87378 w 109221"/>
                  <a:gd name="connsiteY6" fmla="*/ 4541 h 124401"/>
                  <a:gd name="connsiteX7" fmla="*/ 2734 w 109221"/>
                  <a:gd name="connsiteY7" fmla="*/ 106240 h 124401"/>
                  <a:gd name="connsiteX8" fmla="*/ 0 w 109221"/>
                  <a:gd name="connsiteY8" fmla="*/ 115321 h 124401"/>
                  <a:gd name="connsiteX9" fmla="*/ 9099 w 109221"/>
                  <a:gd name="connsiteY9" fmla="*/ 118045 h 124401"/>
                  <a:gd name="connsiteX10" fmla="*/ 21843 w 109221"/>
                  <a:gd name="connsiteY10" fmla="*/ 121677 h 124401"/>
                  <a:gd name="connsiteX11" fmla="*/ 30949 w 109221"/>
                  <a:gd name="connsiteY11" fmla="*/ 124401 h 124401"/>
                  <a:gd name="connsiteX12" fmla="*/ 33676 w 109221"/>
                  <a:gd name="connsiteY12" fmla="*/ 115321 h 124401"/>
                  <a:gd name="connsiteX13" fmla="*/ 101945 w 109221"/>
                  <a:gd name="connsiteY13" fmla="*/ 32689 h 124401"/>
                  <a:gd name="connsiteX14" fmla="*/ 109221 w 109221"/>
                  <a:gd name="connsiteY14" fmla="*/ 28149 h 124401"/>
                  <a:gd name="connsiteX15" fmla="*/ 105583 w 109221"/>
                  <a:gd name="connsiteY15" fmla="*/ 19977 h 124401"/>
                  <a:gd name="connsiteX16" fmla="*/ 100122 w 109221"/>
                  <a:gd name="connsiteY16" fmla="*/ 8172 h 124401"/>
                  <a:gd name="connsiteX17" fmla="*/ 95573 w 109221"/>
                  <a:gd name="connsiteY17" fmla="*/ 0 h 12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221" h="124401">
                    <a:moveTo>
                      <a:pt x="91928" y="12713"/>
                    </a:moveTo>
                    <a:lnTo>
                      <a:pt x="97388" y="24517"/>
                    </a:lnTo>
                    <a:cubicBezTo>
                      <a:pt x="61891" y="41770"/>
                      <a:pt x="35498" y="73551"/>
                      <a:pt x="24577" y="112597"/>
                    </a:cubicBezTo>
                    <a:lnTo>
                      <a:pt x="11833" y="108964"/>
                    </a:lnTo>
                    <a:cubicBezTo>
                      <a:pt x="23666" y="66287"/>
                      <a:pt x="52792" y="31781"/>
                      <a:pt x="91928" y="12713"/>
                    </a:cubicBezTo>
                    <a:close/>
                    <a:moveTo>
                      <a:pt x="95573" y="0"/>
                    </a:moveTo>
                    <a:lnTo>
                      <a:pt x="87378" y="4541"/>
                    </a:lnTo>
                    <a:cubicBezTo>
                      <a:pt x="46419" y="25425"/>
                      <a:pt x="15471" y="61747"/>
                      <a:pt x="2734" y="106240"/>
                    </a:cubicBezTo>
                    <a:lnTo>
                      <a:pt x="0" y="115321"/>
                    </a:lnTo>
                    <a:lnTo>
                      <a:pt x="9099" y="118045"/>
                    </a:lnTo>
                    <a:lnTo>
                      <a:pt x="21843" y="121677"/>
                    </a:lnTo>
                    <a:lnTo>
                      <a:pt x="30949" y="124401"/>
                    </a:lnTo>
                    <a:lnTo>
                      <a:pt x="33676" y="115321"/>
                    </a:lnTo>
                    <a:cubicBezTo>
                      <a:pt x="43692" y="79908"/>
                      <a:pt x="69174" y="49942"/>
                      <a:pt x="101945" y="32689"/>
                    </a:cubicBezTo>
                    <a:lnTo>
                      <a:pt x="109221" y="28149"/>
                    </a:lnTo>
                    <a:lnTo>
                      <a:pt x="105583" y="19977"/>
                    </a:lnTo>
                    <a:lnTo>
                      <a:pt x="100122" y="8172"/>
                    </a:lnTo>
                    <a:lnTo>
                      <a:pt x="95573" y="0"/>
                    </a:lnTo>
                    <a:close/>
                  </a:path>
                </a:pathLst>
              </a:custGeom>
              <a:solidFill>
                <a:srgbClr val="FFFFFF"/>
              </a:solidFill>
              <a:ln w="6417" cap="flat">
                <a:noFill/>
                <a:prstDash val="solid"/>
                <a:miter/>
              </a:ln>
            </p:spPr>
            <p:txBody>
              <a:bodyPr rtlCol="0" anchor="ctr"/>
              <a:lstStyle/>
              <a:p>
                <a:endParaRPr lang="en-US" sz="810"/>
              </a:p>
            </p:txBody>
          </p:sp>
          <p:sp>
            <p:nvSpPr>
              <p:cNvPr id="128" name="Freeform: Shape 127">
                <a:extLst>
                  <a:ext uri="{FF2B5EF4-FFF2-40B4-BE49-F238E27FC236}">
                    <a16:creationId xmlns:a16="http://schemas.microsoft.com/office/drawing/2014/main" id="{2495A1FE-782B-58F6-9170-0AA24DC9AA59}"/>
                  </a:ext>
                </a:extLst>
              </p:cNvPr>
              <p:cNvSpPr/>
              <p:nvPr/>
            </p:nvSpPr>
            <p:spPr>
              <a:xfrm>
                <a:off x="4351992" y="1562785"/>
                <a:ext cx="118320" cy="136205"/>
              </a:xfrm>
              <a:custGeom>
                <a:avLst/>
                <a:gdLst>
                  <a:gd name="connsiteX0" fmla="*/ 0 w 118320"/>
                  <a:gd name="connsiteY0" fmla="*/ 129849 h 136205"/>
                  <a:gd name="connsiteX1" fmla="*/ 905 w 118320"/>
                  <a:gd name="connsiteY1" fmla="*/ 125309 h 136205"/>
                  <a:gd name="connsiteX2" fmla="*/ 104672 w 118320"/>
                  <a:gd name="connsiteY2" fmla="*/ 1816 h 136205"/>
                  <a:gd name="connsiteX3" fmla="*/ 108310 w 118320"/>
                  <a:gd name="connsiteY3" fmla="*/ 0 h 136205"/>
                  <a:gd name="connsiteX4" fmla="*/ 118320 w 118320"/>
                  <a:gd name="connsiteY4" fmla="*/ 19977 h 136205"/>
                  <a:gd name="connsiteX5" fmla="*/ 114682 w 118320"/>
                  <a:gd name="connsiteY5" fmla="*/ 21793 h 136205"/>
                  <a:gd name="connsiteX6" fmla="*/ 22754 w 118320"/>
                  <a:gd name="connsiteY6" fmla="*/ 131665 h 136205"/>
                  <a:gd name="connsiteX7" fmla="*/ 21843 w 118320"/>
                  <a:gd name="connsiteY7" fmla="*/ 136206 h 136205"/>
                  <a:gd name="connsiteX8" fmla="*/ 0 w 118320"/>
                  <a:gd name="connsiteY8" fmla="*/ 129849 h 13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320" h="136205">
                    <a:moveTo>
                      <a:pt x="0" y="129849"/>
                    </a:moveTo>
                    <a:lnTo>
                      <a:pt x="905" y="125309"/>
                    </a:lnTo>
                    <a:cubicBezTo>
                      <a:pt x="16382" y="71735"/>
                      <a:pt x="54607" y="27241"/>
                      <a:pt x="104672" y="1816"/>
                    </a:cubicBezTo>
                    <a:lnTo>
                      <a:pt x="108310" y="0"/>
                    </a:lnTo>
                    <a:lnTo>
                      <a:pt x="118320" y="19977"/>
                    </a:lnTo>
                    <a:lnTo>
                      <a:pt x="114682" y="21793"/>
                    </a:lnTo>
                    <a:cubicBezTo>
                      <a:pt x="70085" y="43586"/>
                      <a:pt x="36403" y="84448"/>
                      <a:pt x="22754" y="131665"/>
                    </a:cubicBezTo>
                    <a:lnTo>
                      <a:pt x="21843" y="136206"/>
                    </a:lnTo>
                    <a:lnTo>
                      <a:pt x="0" y="129849"/>
                    </a:lnTo>
                    <a:close/>
                  </a:path>
                </a:pathLst>
              </a:custGeom>
              <a:solidFill>
                <a:srgbClr val="FFFFFF"/>
              </a:solidFill>
              <a:ln w="6417" cap="flat">
                <a:noFill/>
                <a:prstDash val="solid"/>
                <a:miter/>
              </a:ln>
            </p:spPr>
            <p:txBody>
              <a:bodyPr rtlCol="0" anchor="ctr"/>
              <a:lstStyle/>
              <a:p>
                <a:endParaRPr lang="en-US" sz="810"/>
              </a:p>
            </p:txBody>
          </p:sp>
          <p:sp>
            <p:nvSpPr>
              <p:cNvPr id="129" name="Freeform: Shape 128">
                <a:extLst>
                  <a:ext uri="{FF2B5EF4-FFF2-40B4-BE49-F238E27FC236}">
                    <a16:creationId xmlns:a16="http://schemas.microsoft.com/office/drawing/2014/main" id="{B4675E0F-581D-BC09-F3AB-B1055D5A0A7E}"/>
                  </a:ext>
                </a:extLst>
              </p:cNvPr>
              <p:cNvSpPr/>
              <p:nvPr/>
            </p:nvSpPr>
            <p:spPr>
              <a:xfrm>
                <a:off x="4346537" y="1556425"/>
                <a:ext cx="131070" cy="148010"/>
              </a:xfrm>
              <a:custGeom>
                <a:avLst/>
                <a:gdLst>
                  <a:gd name="connsiteX0" fmla="*/ 111955 w 131070"/>
                  <a:gd name="connsiteY0" fmla="*/ 11804 h 148010"/>
                  <a:gd name="connsiteX1" fmla="*/ 118327 w 131070"/>
                  <a:gd name="connsiteY1" fmla="*/ 24517 h 148010"/>
                  <a:gd name="connsiteX2" fmla="*/ 24577 w 131070"/>
                  <a:gd name="connsiteY2" fmla="*/ 137114 h 148010"/>
                  <a:gd name="connsiteX3" fmla="*/ 11833 w 131070"/>
                  <a:gd name="connsiteY3" fmla="*/ 133481 h 148010"/>
                  <a:gd name="connsiteX4" fmla="*/ 111955 w 131070"/>
                  <a:gd name="connsiteY4" fmla="*/ 11804 h 148010"/>
                  <a:gd name="connsiteX5" fmla="*/ 116504 w 131070"/>
                  <a:gd name="connsiteY5" fmla="*/ 0 h 148010"/>
                  <a:gd name="connsiteX6" fmla="*/ 108310 w 131070"/>
                  <a:gd name="connsiteY6" fmla="*/ 3632 h 148010"/>
                  <a:gd name="connsiteX7" fmla="*/ 2734 w 131070"/>
                  <a:gd name="connsiteY7" fmla="*/ 130757 h 148010"/>
                  <a:gd name="connsiteX8" fmla="*/ 0 w 131070"/>
                  <a:gd name="connsiteY8" fmla="*/ 139838 h 148010"/>
                  <a:gd name="connsiteX9" fmla="*/ 9099 w 131070"/>
                  <a:gd name="connsiteY9" fmla="*/ 142562 h 148010"/>
                  <a:gd name="connsiteX10" fmla="*/ 21843 w 131070"/>
                  <a:gd name="connsiteY10" fmla="*/ 145286 h 148010"/>
                  <a:gd name="connsiteX11" fmla="*/ 30948 w 131070"/>
                  <a:gd name="connsiteY11" fmla="*/ 148010 h 148010"/>
                  <a:gd name="connsiteX12" fmla="*/ 33675 w 131070"/>
                  <a:gd name="connsiteY12" fmla="*/ 138930 h 148010"/>
                  <a:gd name="connsiteX13" fmla="*/ 122876 w 131070"/>
                  <a:gd name="connsiteY13" fmla="*/ 31781 h 148010"/>
                  <a:gd name="connsiteX14" fmla="*/ 131071 w 131070"/>
                  <a:gd name="connsiteY14" fmla="*/ 28149 h 148010"/>
                  <a:gd name="connsiteX15" fmla="*/ 127425 w 131070"/>
                  <a:gd name="connsiteY15" fmla="*/ 19977 h 148010"/>
                  <a:gd name="connsiteX16" fmla="*/ 121054 w 131070"/>
                  <a:gd name="connsiteY16" fmla="*/ 8173 h 148010"/>
                  <a:gd name="connsiteX17" fmla="*/ 116504 w 131070"/>
                  <a:gd name="connsiteY17" fmla="*/ 0 h 14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070" h="148010">
                    <a:moveTo>
                      <a:pt x="111955" y="11804"/>
                    </a:moveTo>
                    <a:lnTo>
                      <a:pt x="118327" y="24517"/>
                    </a:lnTo>
                    <a:cubicBezTo>
                      <a:pt x="72818" y="47218"/>
                      <a:pt x="38225" y="88080"/>
                      <a:pt x="24577" y="137114"/>
                    </a:cubicBezTo>
                    <a:lnTo>
                      <a:pt x="11833" y="133481"/>
                    </a:lnTo>
                    <a:cubicBezTo>
                      <a:pt x="26392" y="79907"/>
                      <a:pt x="63713" y="36321"/>
                      <a:pt x="111955" y="11804"/>
                    </a:cubicBezTo>
                    <a:close/>
                    <a:moveTo>
                      <a:pt x="116504" y="0"/>
                    </a:moveTo>
                    <a:lnTo>
                      <a:pt x="108310" y="3632"/>
                    </a:lnTo>
                    <a:cubicBezTo>
                      <a:pt x="56430" y="29965"/>
                      <a:pt x="18204" y="76275"/>
                      <a:pt x="2734" y="130757"/>
                    </a:cubicBezTo>
                    <a:lnTo>
                      <a:pt x="0" y="139838"/>
                    </a:lnTo>
                    <a:lnTo>
                      <a:pt x="9099" y="142562"/>
                    </a:lnTo>
                    <a:lnTo>
                      <a:pt x="21843" y="145286"/>
                    </a:lnTo>
                    <a:lnTo>
                      <a:pt x="30948" y="148010"/>
                    </a:lnTo>
                    <a:lnTo>
                      <a:pt x="33675" y="138930"/>
                    </a:lnTo>
                    <a:cubicBezTo>
                      <a:pt x="47330" y="92620"/>
                      <a:pt x="79184" y="53574"/>
                      <a:pt x="122876" y="31781"/>
                    </a:cubicBezTo>
                    <a:lnTo>
                      <a:pt x="131071" y="28149"/>
                    </a:lnTo>
                    <a:lnTo>
                      <a:pt x="127425" y="19977"/>
                    </a:lnTo>
                    <a:lnTo>
                      <a:pt x="121054" y="8173"/>
                    </a:lnTo>
                    <a:lnTo>
                      <a:pt x="116504" y="0"/>
                    </a:lnTo>
                    <a:close/>
                  </a:path>
                </a:pathLst>
              </a:custGeom>
              <a:solidFill>
                <a:srgbClr val="FFFFFF"/>
              </a:solidFill>
              <a:ln w="6417" cap="flat">
                <a:noFill/>
                <a:prstDash val="solid"/>
                <a:miter/>
              </a:ln>
            </p:spPr>
            <p:txBody>
              <a:bodyPr rtlCol="0" anchor="ctr"/>
              <a:lstStyle/>
              <a:p>
                <a:endParaRPr lang="en-US" sz="810"/>
              </a:p>
            </p:txBody>
          </p:sp>
          <p:sp>
            <p:nvSpPr>
              <p:cNvPr id="130" name="Freeform: Shape 129">
                <a:extLst>
                  <a:ext uri="{FF2B5EF4-FFF2-40B4-BE49-F238E27FC236}">
                    <a16:creationId xmlns:a16="http://schemas.microsoft.com/office/drawing/2014/main" id="{64A780DC-A9DF-8801-5496-125F7A0F1E25}"/>
                  </a:ext>
                </a:extLst>
              </p:cNvPr>
              <p:cNvSpPr/>
              <p:nvPr/>
            </p:nvSpPr>
            <p:spPr>
              <a:xfrm>
                <a:off x="4458498" y="1865163"/>
                <a:ext cx="161101" cy="66287"/>
              </a:xfrm>
              <a:custGeom>
                <a:avLst/>
                <a:gdLst>
                  <a:gd name="connsiteX0" fmla="*/ 161101 w 161101"/>
                  <a:gd name="connsiteY0" fmla="*/ 66287 h 66287"/>
                  <a:gd name="connsiteX1" fmla="*/ 0 w 161101"/>
                  <a:gd name="connsiteY1" fmla="*/ 66287 h 66287"/>
                  <a:gd name="connsiteX2" fmla="*/ 0 w 161101"/>
                  <a:gd name="connsiteY2" fmla="*/ 0 h 66287"/>
                  <a:gd name="connsiteX3" fmla="*/ 161101 w 161101"/>
                  <a:gd name="connsiteY3" fmla="*/ 0 h 66287"/>
                  <a:gd name="connsiteX4" fmla="*/ 161101 w 161101"/>
                  <a:gd name="connsiteY4" fmla="*/ 66287 h 66287"/>
                  <a:gd name="connsiteX5" fmla="*/ 13655 w 161101"/>
                  <a:gd name="connsiteY5" fmla="*/ 53576 h 66287"/>
                  <a:gd name="connsiteX6" fmla="*/ 148364 w 161101"/>
                  <a:gd name="connsiteY6" fmla="*/ 53576 h 66287"/>
                  <a:gd name="connsiteX7" fmla="*/ 148364 w 161101"/>
                  <a:gd name="connsiteY7" fmla="*/ 13618 h 66287"/>
                  <a:gd name="connsiteX8" fmla="*/ 13655 w 161101"/>
                  <a:gd name="connsiteY8" fmla="*/ 13618 h 66287"/>
                  <a:gd name="connsiteX9" fmla="*/ 13655 w 161101"/>
                  <a:gd name="connsiteY9" fmla="*/ 53576 h 6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101" h="66287">
                    <a:moveTo>
                      <a:pt x="161101" y="66287"/>
                    </a:moveTo>
                    <a:lnTo>
                      <a:pt x="0" y="66287"/>
                    </a:lnTo>
                    <a:lnTo>
                      <a:pt x="0" y="0"/>
                    </a:lnTo>
                    <a:lnTo>
                      <a:pt x="161101" y="0"/>
                    </a:lnTo>
                    <a:lnTo>
                      <a:pt x="161101" y="66287"/>
                    </a:lnTo>
                    <a:close/>
                    <a:moveTo>
                      <a:pt x="13655" y="53576"/>
                    </a:moveTo>
                    <a:lnTo>
                      <a:pt x="148364" y="53576"/>
                    </a:lnTo>
                    <a:lnTo>
                      <a:pt x="148364" y="13618"/>
                    </a:lnTo>
                    <a:lnTo>
                      <a:pt x="13655" y="13618"/>
                    </a:lnTo>
                    <a:lnTo>
                      <a:pt x="13655" y="53576"/>
                    </a:lnTo>
                    <a:close/>
                  </a:path>
                </a:pathLst>
              </a:custGeom>
              <a:solidFill>
                <a:srgbClr val="2D5967"/>
              </a:solidFill>
              <a:ln w="6417" cap="flat">
                <a:noFill/>
                <a:prstDash val="solid"/>
                <a:miter/>
              </a:ln>
            </p:spPr>
            <p:txBody>
              <a:bodyPr rtlCol="0" anchor="ctr"/>
              <a:lstStyle/>
              <a:p>
                <a:endParaRPr lang="en-US" sz="810"/>
              </a:p>
            </p:txBody>
          </p:sp>
          <p:sp>
            <p:nvSpPr>
              <p:cNvPr id="131" name="Freeform: Shape 130">
                <a:extLst>
                  <a:ext uri="{FF2B5EF4-FFF2-40B4-BE49-F238E27FC236}">
                    <a16:creationId xmlns:a16="http://schemas.microsoft.com/office/drawing/2014/main" id="{E79FEE12-EA43-768C-F02E-45D742247FC4}"/>
                  </a:ext>
                </a:extLst>
              </p:cNvPr>
              <p:cNvSpPr/>
              <p:nvPr/>
            </p:nvSpPr>
            <p:spPr>
              <a:xfrm>
                <a:off x="4505829" y="1703530"/>
                <a:ext cx="78279" cy="78091"/>
              </a:xfrm>
              <a:custGeom>
                <a:avLst/>
                <a:gdLst>
                  <a:gd name="connsiteX0" fmla="*/ 39143 w 78279"/>
                  <a:gd name="connsiteY0" fmla="*/ 78091 h 78091"/>
                  <a:gd name="connsiteX1" fmla="*/ 0 w 78279"/>
                  <a:gd name="connsiteY1" fmla="*/ 39046 h 78091"/>
                  <a:gd name="connsiteX2" fmla="*/ 39143 w 78279"/>
                  <a:gd name="connsiteY2" fmla="*/ 0 h 78091"/>
                  <a:gd name="connsiteX3" fmla="*/ 78279 w 78279"/>
                  <a:gd name="connsiteY3" fmla="*/ 39046 h 78091"/>
                  <a:gd name="connsiteX4" fmla="*/ 39143 w 78279"/>
                  <a:gd name="connsiteY4" fmla="*/ 78091 h 78091"/>
                  <a:gd name="connsiteX5" fmla="*/ 39143 w 78279"/>
                  <a:gd name="connsiteY5" fmla="*/ 13620 h 78091"/>
                  <a:gd name="connsiteX6" fmla="*/ 13655 w 78279"/>
                  <a:gd name="connsiteY6" fmla="*/ 39046 h 78091"/>
                  <a:gd name="connsiteX7" fmla="*/ 39143 w 78279"/>
                  <a:gd name="connsiteY7" fmla="*/ 64471 h 78091"/>
                  <a:gd name="connsiteX8" fmla="*/ 64624 w 78279"/>
                  <a:gd name="connsiteY8" fmla="*/ 39046 h 78091"/>
                  <a:gd name="connsiteX9" fmla="*/ 39143 w 78279"/>
                  <a:gd name="connsiteY9" fmla="*/ 13620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279" h="78091">
                    <a:moveTo>
                      <a:pt x="39143" y="78091"/>
                    </a:moveTo>
                    <a:cubicBezTo>
                      <a:pt x="17293" y="78091"/>
                      <a:pt x="0" y="60839"/>
                      <a:pt x="0" y="39046"/>
                    </a:cubicBezTo>
                    <a:cubicBezTo>
                      <a:pt x="0" y="17253"/>
                      <a:pt x="17293" y="0"/>
                      <a:pt x="39143" y="0"/>
                    </a:cubicBezTo>
                    <a:cubicBezTo>
                      <a:pt x="60986" y="0"/>
                      <a:pt x="78279" y="17253"/>
                      <a:pt x="78279" y="39046"/>
                    </a:cubicBezTo>
                    <a:cubicBezTo>
                      <a:pt x="78279" y="60839"/>
                      <a:pt x="60986" y="78091"/>
                      <a:pt x="39143" y="78091"/>
                    </a:cubicBezTo>
                    <a:close/>
                    <a:moveTo>
                      <a:pt x="39143" y="13620"/>
                    </a:moveTo>
                    <a:cubicBezTo>
                      <a:pt x="24577" y="13620"/>
                      <a:pt x="13655" y="25425"/>
                      <a:pt x="13655" y="39046"/>
                    </a:cubicBezTo>
                    <a:cubicBezTo>
                      <a:pt x="13655" y="52666"/>
                      <a:pt x="25488" y="64471"/>
                      <a:pt x="39143" y="64471"/>
                    </a:cubicBezTo>
                    <a:cubicBezTo>
                      <a:pt x="52792" y="64471"/>
                      <a:pt x="64624" y="52666"/>
                      <a:pt x="64624" y="39046"/>
                    </a:cubicBezTo>
                    <a:cubicBezTo>
                      <a:pt x="64624" y="25425"/>
                      <a:pt x="53703" y="13620"/>
                      <a:pt x="39143" y="13620"/>
                    </a:cubicBezTo>
                    <a:close/>
                  </a:path>
                </a:pathLst>
              </a:custGeom>
              <a:solidFill>
                <a:srgbClr val="2D5967"/>
              </a:solidFill>
              <a:ln w="6417" cap="flat">
                <a:noFill/>
                <a:prstDash val="solid"/>
                <a:miter/>
              </a:ln>
            </p:spPr>
            <p:txBody>
              <a:bodyPr rtlCol="0" anchor="ctr"/>
              <a:lstStyle/>
              <a:p>
                <a:endParaRPr lang="en-US" sz="810"/>
              </a:p>
            </p:txBody>
          </p:sp>
          <p:sp>
            <p:nvSpPr>
              <p:cNvPr id="132" name="Freeform: Shape 131">
                <a:extLst>
                  <a:ext uri="{FF2B5EF4-FFF2-40B4-BE49-F238E27FC236}">
                    <a16:creationId xmlns:a16="http://schemas.microsoft.com/office/drawing/2014/main" id="{585E859C-BA02-7527-F5A7-D4621D982955}"/>
                  </a:ext>
                </a:extLst>
              </p:cNvPr>
              <p:cNvSpPr/>
              <p:nvPr/>
            </p:nvSpPr>
            <p:spPr>
              <a:xfrm>
                <a:off x="4440281" y="1638139"/>
                <a:ext cx="209342" cy="208848"/>
              </a:xfrm>
              <a:custGeom>
                <a:avLst/>
                <a:gdLst>
                  <a:gd name="connsiteX0" fmla="*/ 104672 w 209342"/>
                  <a:gd name="connsiteY0" fmla="*/ 208848 h 208848"/>
                  <a:gd name="connsiteX1" fmla="*/ 0 w 209342"/>
                  <a:gd name="connsiteY1" fmla="*/ 104424 h 208848"/>
                  <a:gd name="connsiteX2" fmla="*/ 104672 w 209342"/>
                  <a:gd name="connsiteY2" fmla="*/ 0 h 208848"/>
                  <a:gd name="connsiteX3" fmla="*/ 209343 w 209342"/>
                  <a:gd name="connsiteY3" fmla="*/ 104424 h 208848"/>
                  <a:gd name="connsiteX4" fmla="*/ 104672 w 209342"/>
                  <a:gd name="connsiteY4" fmla="*/ 208848 h 208848"/>
                  <a:gd name="connsiteX5" fmla="*/ 104672 w 209342"/>
                  <a:gd name="connsiteY5" fmla="*/ 12712 h 208848"/>
                  <a:gd name="connsiteX6" fmla="*/ 12744 w 209342"/>
                  <a:gd name="connsiteY6" fmla="*/ 104424 h 208848"/>
                  <a:gd name="connsiteX7" fmla="*/ 104672 w 209342"/>
                  <a:gd name="connsiteY7" fmla="*/ 196136 h 208848"/>
                  <a:gd name="connsiteX8" fmla="*/ 196605 w 209342"/>
                  <a:gd name="connsiteY8" fmla="*/ 104424 h 208848"/>
                  <a:gd name="connsiteX9" fmla="*/ 104672 w 209342"/>
                  <a:gd name="connsiteY9" fmla="*/ 12712 h 20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342" h="208848">
                    <a:moveTo>
                      <a:pt x="104672" y="208848"/>
                    </a:moveTo>
                    <a:cubicBezTo>
                      <a:pt x="46419" y="208848"/>
                      <a:pt x="0" y="161631"/>
                      <a:pt x="0" y="104424"/>
                    </a:cubicBezTo>
                    <a:cubicBezTo>
                      <a:pt x="0" y="47218"/>
                      <a:pt x="47330" y="0"/>
                      <a:pt x="104672" y="0"/>
                    </a:cubicBezTo>
                    <a:cubicBezTo>
                      <a:pt x="162019" y="0"/>
                      <a:pt x="209343" y="47218"/>
                      <a:pt x="209343" y="104424"/>
                    </a:cubicBezTo>
                    <a:cubicBezTo>
                      <a:pt x="209343" y="161631"/>
                      <a:pt x="162924" y="208848"/>
                      <a:pt x="104672" y="208848"/>
                    </a:cubicBezTo>
                    <a:close/>
                    <a:moveTo>
                      <a:pt x="104672" y="12712"/>
                    </a:moveTo>
                    <a:cubicBezTo>
                      <a:pt x="54614" y="12712"/>
                      <a:pt x="12744" y="53574"/>
                      <a:pt x="12744" y="104424"/>
                    </a:cubicBezTo>
                    <a:cubicBezTo>
                      <a:pt x="12744" y="154366"/>
                      <a:pt x="53703" y="196136"/>
                      <a:pt x="104672" y="196136"/>
                    </a:cubicBezTo>
                    <a:cubicBezTo>
                      <a:pt x="155647" y="196136"/>
                      <a:pt x="196605" y="155274"/>
                      <a:pt x="196605" y="104424"/>
                    </a:cubicBezTo>
                    <a:cubicBezTo>
                      <a:pt x="196605" y="54482"/>
                      <a:pt x="155647" y="12712"/>
                      <a:pt x="104672" y="12712"/>
                    </a:cubicBezTo>
                    <a:close/>
                  </a:path>
                </a:pathLst>
              </a:custGeom>
              <a:solidFill>
                <a:srgbClr val="2D5967"/>
              </a:solidFill>
              <a:ln w="6417" cap="flat">
                <a:noFill/>
                <a:prstDash val="solid"/>
                <a:miter/>
              </a:ln>
            </p:spPr>
            <p:txBody>
              <a:bodyPr rtlCol="0" anchor="ctr"/>
              <a:lstStyle/>
              <a:p>
                <a:endParaRPr lang="en-US" sz="810"/>
              </a:p>
            </p:txBody>
          </p:sp>
          <p:sp>
            <p:nvSpPr>
              <p:cNvPr id="133" name="Freeform: Shape 132">
                <a:extLst>
                  <a:ext uri="{FF2B5EF4-FFF2-40B4-BE49-F238E27FC236}">
                    <a16:creationId xmlns:a16="http://schemas.microsoft.com/office/drawing/2014/main" id="{CC88D085-F9AA-DE7D-59A5-A3E2EB745E24}"/>
                  </a:ext>
                </a:extLst>
              </p:cNvPr>
              <p:cNvSpPr/>
              <p:nvPr/>
            </p:nvSpPr>
            <p:spPr>
              <a:xfrm>
                <a:off x="4613215" y="1805234"/>
                <a:ext cx="68268" cy="73553"/>
              </a:xfrm>
              <a:custGeom>
                <a:avLst/>
                <a:gdLst>
                  <a:gd name="connsiteX0" fmla="*/ 33682 w 68268"/>
                  <a:gd name="connsiteY0" fmla="*/ 32689 h 73553"/>
                  <a:gd name="connsiteX1" fmla="*/ 0 w 68268"/>
                  <a:gd name="connsiteY1" fmla="*/ 59931 h 73553"/>
                  <a:gd name="connsiteX2" fmla="*/ 0 w 68268"/>
                  <a:gd name="connsiteY2" fmla="*/ 73554 h 73553"/>
                  <a:gd name="connsiteX3" fmla="*/ 43692 w 68268"/>
                  <a:gd name="connsiteY3" fmla="*/ 41770 h 73553"/>
                  <a:gd name="connsiteX4" fmla="*/ 68269 w 68268"/>
                  <a:gd name="connsiteY4" fmla="*/ 3632 h 73553"/>
                  <a:gd name="connsiteX5" fmla="*/ 55525 w 68268"/>
                  <a:gd name="connsiteY5" fmla="*/ 0 h 73553"/>
                  <a:gd name="connsiteX6" fmla="*/ 33682 w 68268"/>
                  <a:gd name="connsiteY6" fmla="*/ 32689 h 7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68" h="73553">
                    <a:moveTo>
                      <a:pt x="33682" y="32689"/>
                    </a:moveTo>
                    <a:cubicBezTo>
                      <a:pt x="17293" y="51758"/>
                      <a:pt x="4556" y="59931"/>
                      <a:pt x="0" y="59931"/>
                    </a:cubicBezTo>
                    <a:lnTo>
                      <a:pt x="0" y="73554"/>
                    </a:lnTo>
                    <a:cubicBezTo>
                      <a:pt x="14566" y="73554"/>
                      <a:pt x="37320" y="49034"/>
                      <a:pt x="43692" y="41770"/>
                    </a:cubicBezTo>
                    <a:cubicBezTo>
                      <a:pt x="48242" y="36321"/>
                      <a:pt x="61897" y="19977"/>
                      <a:pt x="68269" y="3632"/>
                    </a:cubicBezTo>
                    <a:cubicBezTo>
                      <a:pt x="63713" y="3632"/>
                      <a:pt x="59163" y="1816"/>
                      <a:pt x="55525" y="0"/>
                    </a:cubicBezTo>
                    <a:cubicBezTo>
                      <a:pt x="51880" y="9080"/>
                      <a:pt x="43692" y="20885"/>
                      <a:pt x="33682" y="32689"/>
                    </a:cubicBezTo>
                    <a:close/>
                  </a:path>
                </a:pathLst>
              </a:custGeom>
              <a:solidFill>
                <a:srgbClr val="2D5967"/>
              </a:solidFill>
              <a:ln w="6417" cap="flat">
                <a:noFill/>
                <a:prstDash val="solid"/>
                <a:miter/>
              </a:ln>
            </p:spPr>
            <p:txBody>
              <a:bodyPr rtlCol="0" anchor="ctr"/>
              <a:lstStyle/>
              <a:p>
                <a:endParaRPr lang="en-US" sz="810"/>
              </a:p>
            </p:txBody>
          </p:sp>
          <p:sp>
            <p:nvSpPr>
              <p:cNvPr id="134" name="Freeform: Shape 133">
                <a:extLst>
                  <a:ext uri="{FF2B5EF4-FFF2-40B4-BE49-F238E27FC236}">
                    <a16:creationId xmlns:a16="http://schemas.microsoft.com/office/drawing/2014/main" id="{F7D8DDEC-773E-B4BE-C9E5-0C5653981FA1}"/>
                  </a:ext>
                </a:extLst>
              </p:cNvPr>
              <p:cNvSpPr/>
              <p:nvPr/>
            </p:nvSpPr>
            <p:spPr>
              <a:xfrm>
                <a:off x="4658730" y="1746204"/>
                <a:ext cx="52791" cy="52666"/>
              </a:xfrm>
              <a:custGeom>
                <a:avLst/>
                <a:gdLst>
                  <a:gd name="connsiteX0" fmla="*/ 26399 w 52791"/>
                  <a:gd name="connsiteY0" fmla="*/ 0 h 52666"/>
                  <a:gd name="connsiteX1" fmla="*/ 0 w 52791"/>
                  <a:gd name="connsiteY1" fmla="*/ 26333 h 52666"/>
                  <a:gd name="connsiteX2" fmla="*/ 13655 w 52791"/>
                  <a:gd name="connsiteY2" fmla="*/ 49034 h 52666"/>
                  <a:gd name="connsiteX3" fmla="*/ 26399 w 52791"/>
                  <a:gd name="connsiteY3" fmla="*/ 52666 h 52666"/>
                  <a:gd name="connsiteX4" fmla="*/ 52792 w 52791"/>
                  <a:gd name="connsiteY4" fmla="*/ 26333 h 52666"/>
                  <a:gd name="connsiteX5" fmla="*/ 26399 w 52791"/>
                  <a:gd name="connsiteY5" fmla="*/ 0 h 52666"/>
                  <a:gd name="connsiteX6" fmla="*/ 26399 w 52791"/>
                  <a:gd name="connsiteY6" fmla="*/ 39046 h 52666"/>
                  <a:gd name="connsiteX7" fmla="*/ 12744 w 52791"/>
                  <a:gd name="connsiteY7" fmla="*/ 25425 h 52666"/>
                  <a:gd name="connsiteX8" fmla="*/ 26399 w 52791"/>
                  <a:gd name="connsiteY8" fmla="*/ 11804 h 52666"/>
                  <a:gd name="connsiteX9" fmla="*/ 40048 w 52791"/>
                  <a:gd name="connsiteY9" fmla="*/ 25425 h 52666"/>
                  <a:gd name="connsiteX10" fmla="*/ 26399 w 52791"/>
                  <a:gd name="connsiteY10" fmla="*/ 39046 h 5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791" h="52666">
                    <a:moveTo>
                      <a:pt x="26399" y="0"/>
                    </a:moveTo>
                    <a:cubicBezTo>
                      <a:pt x="11833" y="0"/>
                      <a:pt x="0" y="11804"/>
                      <a:pt x="0" y="26333"/>
                    </a:cubicBezTo>
                    <a:cubicBezTo>
                      <a:pt x="0" y="36321"/>
                      <a:pt x="5461" y="44494"/>
                      <a:pt x="13655" y="49034"/>
                    </a:cubicBezTo>
                    <a:cubicBezTo>
                      <a:pt x="17293" y="50850"/>
                      <a:pt x="21850" y="52666"/>
                      <a:pt x="26399" y="52666"/>
                    </a:cubicBezTo>
                    <a:cubicBezTo>
                      <a:pt x="40959" y="52666"/>
                      <a:pt x="52792" y="40862"/>
                      <a:pt x="52792" y="26333"/>
                    </a:cubicBezTo>
                    <a:cubicBezTo>
                      <a:pt x="52792" y="11804"/>
                      <a:pt x="40959" y="0"/>
                      <a:pt x="26399" y="0"/>
                    </a:cubicBezTo>
                    <a:close/>
                    <a:moveTo>
                      <a:pt x="26399" y="39046"/>
                    </a:moveTo>
                    <a:cubicBezTo>
                      <a:pt x="19116" y="39046"/>
                      <a:pt x="12744" y="32689"/>
                      <a:pt x="12744" y="25425"/>
                    </a:cubicBezTo>
                    <a:cubicBezTo>
                      <a:pt x="12744" y="18161"/>
                      <a:pt x="19116" y="11804"/>
                      <a:pt x="26399" y="11804"/>
                    </a:cubicBezTo>
                    <a:cubicBezTo>
                      <a:pt x="33682" y="11804"/>
                      <a:pt x="40048" y="18161"/>
                      <a:pt x="40048" y="25425"/>
                    </a:cubicBezTo>
                    <a:cubicBezTo>
                      <a:pt x="39143" y="33597"/>
                      <a:pt x="33682" y="39046"/>
                      <a:pt x="26399" y="39046"/>
                    </a:cubicBezTo>
                    <a:close/>
                  </a:path>
                </a:pathLst>
              </a:custGeom>
              <a:solidFill>
                <a:srgbClr val="2D5967"/>
              </a:solidFill>
              <a:ln w="6417" cap="flat">
                <a:noFill/>
                <a:prstDash val="solid"/>
                <a:miter/>
              </a:ln>
            </p:spPr>
            <p:txBody>
              <a:bodyPr rtlCol="0" anchor="ctr"/>
              <a:lstStyle/>
              <a:p>
                <a:endParaRPr lang="en-US" sz="810"/>
              </a:p>
            </p:txBody>
          </p:sp>
          <p:sp>
            <p:nvSpPr>
              <p:cNvPr id="135" name="Freeform: Shape 134">
                <a:extLst>
                  <a:ext uri="{FF2B5EF4-FFF2-40B4-BE49-F238E27FC236}">
                    <a16:creationId xmlns:a16="http://schemas.microsoft.com/office/drawing/2014/main" id="{F9EAE913-2C7C-2A8A-C948-29C460311CCA}"/>
                  </a:ext>
                </a:extLst>
              </p:cNvPr>
              <p:cNvSpPr/>
              <p:nvPr/>
            </p:nvSpPr>
            <p:spPr>
              <a:xfrm>
                <a:off x="4396608" y="1604551"/>
                <a:ext cx="85555" cy="99883"/>
              </a:xfrm>
              <a:custGeom>
                <a:avLst/>
                <a:gdLst>
                  <a:gd name="connsiteX0" fmla="*/ 85556 w 85555"/>
                  <a:gd name="connsiteY0" fmla="*/ 11804 h 99883"/>
                  <a:gd name="connsiteX1" fmla="*/ 80095 w 85555"/>
                  <a:gd name="connsiteY1" fmla="*/ 0 h 99883"/>
                  <a:gd name="connsiteX2" fmla="*/ 0 w 85555"/>
                  <a:gd name="connsiteY2" fmla="*/ 96252 h 99883"/>
                  <a:gd name="connsiteX3" fmla="*/ 12744 w 85555"/>
                  <a:gd name="connsiteY3" fmla="*/ 99884 h 99883"/>
                  <a:gd name="connsiteX4" fmla="*/ 85556 w 85555"/>
                  <a:gd name="connsiteY4" fmla="*/ 11804 h 99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55" h="99883">
                    <a:moveTo>
                      <a:pt x="85556" y="11804"/>
                    </a:moveTo>
                    <a:lnTo>
                      <a:pt x="80095" y="0"/>
                    </a:lnTo>
                    <a:cubicBezTo>
                      <a:pt x="41870" y="19069"/>
                      <a:pt x="11833" y="54482"/>
                      <a:pt x="0" y="96252"/>
                    </a:cubicBezTo>
                    <a:lnTo>
                      <a:pt x="12744" y="99884"/>
                    </a:lnTo>
                    <a:cubicBezTo>
                      <a:pt x="23666" y="60839"/>
                      <a:pt x="50058" y="29057"/>
                      <a:pt x="85556" y="11804"/>
                    </a:cubicBezTo>
                    <a:close/>
                  </a:path>
                </a:pathLst>
              </a:custGeom>
              <a:solidFill>
                <a:srgbClr val="2D5967"/>
              </a:solidFill>
              <a:ln w="6417" cap="flat">
                <a:noFill/>
                <a:prstDash val="solid"/>
                <a:miter/>
              </a:ln>
            </p:spPr>
            <p:txBody>
              <a:bodyPr rtlCol="0" anchor="ctr"/>
              <a:lstStyle/>
              <a:p>
                <a:endParaRPr lang="en-US" sz="810"/>
              </a:p>
            </p:txBody>
          </p:sp>
          <p:sp>
            <p:nvSpPr>
              <p:cNvPr id="136" name="Freeform: Shape 135">
                <a:extLst>
                  <a:ext uri="{FF2B5EF4-FFF2-40B4-BE49-F238E27FC236}">
                    <a16:creationId xmlns:a16="http://schemas.microsoft.com/office/drawing/2014/main" id="{FCB40FBC-0742-50FA-3213-1E64F2911DFE}"/>
                  </a:ext>
                </a:extLst>
              </p:cNvPr>
              <p:cNvSpPr/>
              <p:nvPr/>
            </p:nvSpPr>
            <p:spPr>
              <a:xfrm>
                <a:off x="4357459" y="1569136"/>
                <a:ext cx="107404" cy="124400"/>
              </a:xfrm>
              <a:custGeom>
                <a:avLst/>
                <a:gdLst>
                  <a:gd name="connsiteX0" fmla="*/ 107405 w 107404"/>
                  <a:gd name="connsiteY0" fmla="*/ 11804 h 124400"/>
                  <a:gd name="connsiteX1" fmla="*/ 101944 w 107404"/>
                  <a:gd name="connsiteY1" fmla="*/ 0 h 124400"/>
                  <a:gd name="connsiteX2" fmla="*/ 0 w 107404"/>
                  <a:gd name="connsiteY2" fmla="*/ 120769 h 124400"/>
                  <a:gd name="connsiteX3" fmla="*/ 12744 w 107404"/>
                  <a:gd name="connsiteY3" fmla="*/ 124401 h 124400"/>
                  <a:gd name="connsiteX4" fmla="*/ 107405 w 107404"/>
                  <a:gd name="connsiteY4" fmla="*/ 11804 h 12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4" h="124400">
                    <a:moveTo>
                      <a:pt x="107405" y="11804"/>
                    </a:moveTo>
                    <a:lnTo>
                      <a:pt x="101944" y="0"/>
                    </a:lnTo>
                    <a:cubicBezTo>
                      <a:pt x="52791" y="23609"/>
                      <a:pt x="15477" y="67195"/>
                      <a:pt x="0" y="120769"/>
                    </a:cubicBezTo>
                    <a:lnTo>
                      <a:pt x="12744" y="124401"/>
                    </a:lnTo>
                    <a:cubicBezTo>
                      <a:pt x="27310" y="74458"/>
                      <a:pt x="61897" y="33597"/>
                      <a:pt x="107405" y="11804"/>
                    </a:cubicBezTo>
                    <a:close/>
                  </a:path>
                </a:pathLst>
              </a:custGeom>
              <a:solidFill>
                <a:srgbClr val="2D5967"/>
              </a:solidFill>
              <a:ln w="6417" cap="flat">
                <a:noFill/>
                <a:prstDash val="solid"/>
                <a:miter/>
              </a:ln>
            </p:spPr>
            <p:txBody>
              <a:bodyPr rtlCol="0" anchor="ctr"/>
              <a:lstStyle/>
              <a:p>
                <a:endParaRPr lang="en-US" sz="810"/>
              </a:p>
            </p:txBody>
          </p:sp>
        </p:grpSp>
        <p:sp>
          <p:nvSpPr>
            <p:cNvPr id="146" name="TextBox 145">
              <a:extLst>
                <a:ext uri="{FF2B5EF4-FFF2-40B4-BE49-F238E27FC236}">
                  <a16:creationId xmlns:a16="http://schemas.microsoft.com/office/drawing/2014/main" id="{98725E9E-36DD-0113-C114-E2D5D1016C7E}"/>
                </a:ext>
              </a:extLst>
            </p:cNvPr>
            <p:cNvSpPr txBox="1"/>
            <p:nvPr/>
          </p:nvSpPr>
          <p:spPr>
            <a:xfrm>
              <a:off x="4284076" y="1900952"/>
              <a:ext cx="51648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Alarms</a:t>
              </a:r>
            </a:p>
          </p:txBody>
        </p:sp>
      </p:grpSp>
      <p:grpSp>
        <p:nvGrpSpPr>
          <p:cNvPr id="147" name="Graphic 6">
            <a:extLst>
              <a:ext uri="{FF2B5EF4-FFF2-40B4-BE49-F238E27FC236}">
                <a16:creationId xmlns:a16="http://schemas.microsoft.com/office/drawing/2014/main" id="{50A7D915-1143-A347-44FC-2A5D228E6D3E}"/>
              </a:ext>
            </a:extLst>
          </p:cNvPr>
          <p:cNvGrpSpPr/>
          <p:nvPr/>
        </p:nvGrpSpPr>
        <p:grpSpPr>
          <a:xfrm>
            <a:off x="4923103" y="1556425"/>
            <a:ext cx="521297" cy="664178"/>
            <a:chOff x="4923103" y="1556425"/>
            <a:chExt cx="521297" cy="664178"/>
          </a:xfrm>
        </p:grpSpPr>
        <p:grpSp>
          <p:nvGrpSpPr>
            <p:cNvPr id="148" name="Graphic 6">
              <a:extLst>
                <a:ext uri="{FF2B5EF4-FFF2-40B4-BE49-F238E27FC236}">
                  <a16:creationId xmlns:a16="http://schemas.microsoft.com/office/drawing/2014/main" id="{CF214328-A39E-8E8A-3B32-5F028898F304}"/>
                </a:ext>
              </a:extLst>
            </p:cNvPr>
            <p:cNvGrpSpPr/>
            <p:nvPr/>
          </p:nvGrpSpPr>
          <p:grpSpPr>
            <a:xfrm>
              <a:off x="5037394" y="1556425"/>
              <a:ext cx="287840" cy="385010"/>
              <a:chOff x="5037394" y="1556425"/>
              <a:chExt cx="287840" cy="385010"/>
            </a:xfrm>
          </p:grpSpPr>
          <p:grpSp>
            <p:nvGrpSpPr>
              <p:cNvPr id="149" name="Graphic 6">
                <a:extLst>
                  <a:ext uri="{FF2B5EF4-FFF2-40B4-BE49-F238E27FC236}">
                    <a16:creationId xmlns:a16="http://schemas.microsoft.com/office/drawing/2014/main" id="{82C33C88-207C-934A-FCAB-EE4083114999}"/>
                  </a:ext>
                </a:extLst>
              </p:cNvPr>
              <p:cNvGrpSpPr/>
              <p:nvPr/>
            </p:nvGrpSpPr>
            <p:grpSpPr>
              <a:xfrm>
                <a:off x="5037394" y="1556425"/>
                <a:ext cx="287840" cy="385010"/>
                <a:chOff x="5037394" y="1556425"/>
                <a:chExt cx="287840" cy="385010"/>
              </a:xfrm>
              <a:solidFill>
                <a:srgbClr val="FFFFFF"/>
              </a:solidFill>
            </p:grpSpPr>
            <p:sp>
              <p:nvSpPr>
                <p:cNvPr id="151" name="Freeform: Shape 150">
                  <a:extLst>
                    <a:ext uri="{FF2B5EF4-FFF2-40B4-BE49-F238E27FC236}">
                      <a16:creationId xmlns:a16="http://schemas.microsoft.com/office/drawing/2014/main" id="{58A05BA4-9112-34CF-E78B-742F458234A4}"/>
                    </a:ext>
                  </a:extLst>
                </p:cNvPr>
                <p:cNvSpPr/>
                <p:nvPr/>
              </p:nvSpPr>
              <p:spPr>
                <a:xfrm>
                  <a:off x="5041982" y="1561009"/>
                  <a:ext cx="277753" cy="375844"/>
                </a:xfrm>
                <a:custGeom>
                  <a:avLst/>
                  <a:gdLst>
                    <a:gd name="connsiteX0" fmla="*/ 19251 w 277753"/>
                    <a:gd name="connsiteY0" fmla="*/ 375845 h 375844"/>
                    <a:gd name="connsiteX1" fmla="*/ 0 w 277753"/>
                    <a:gd name="connsiteY1" fmla="*/ 356594 h 375844"/>
                    <a:gd name="connsiteX2" fmla="*/ 0 w 277753"/>
                    <a:gd name="connsiteY2" fmla="*/ 55918 h 375844"/>
                    <a:gd name="connsiteX3" fmla="*/ 19251 w 277753"/>
                    <a:gd name="connsiteY3" fmla="*/ 36667 h 375844"/>
                    <a:gd name="connsiteX4" fmla="*/ 66915 w 277753"/>
                    <a:gd name="connsiteY4" fmla="*/ 36667 h 375844"/>
                    <a:gd name="connsiteX5" fmla="*/ 85248 w 277753"/>
                    <a:gd name="connsiteY5" fmla="*/ 23833 h 375844"/>
                    <a:gd name="connsiteX6" fmla="*/ 105416 w 277753"/>
                    <a:gd name="connsiteY6" fmla="*/ 23833 h 375844"/>
                    <a:gd name="connsiteX7" fmla="*/ 138418 w 277753"/>
                    <a:gd name="connsiteY7" fmla="*/ 0 h 375844"/>
                    <a:gd name="connsiteX8" fmla="*/ 171419 w 277753"/>
                    <a:gd name="connsiteY8" fmla="*/ 23833 h 375844"/>
                    <a:gd name="connsiteX9" fmla="*/ 192505 w 277753"/>
                    <a:gd name="connsiteY9" fmla="*/ 23833 h 375844"/>
                    <a:gd name="connsiteX10" fmla="*/ 210838 w 277753"/>
                    <a:gd name="connsiteY10" fmla="*/ 36667 h 375844"/>
                    <a:gd name="connsiteX11" fmla="*/ 258503 w 277753"/>
                    <a:gd name="connsiteY11" fmla="*/ 36667 h 375844"/>
                    <a:gd name="connsiteX12" fmla="*/ 277753 w 277753"/>
                    <a:gd name="connsiteY12" fmla="*/ 55918 h 375844"/>
                    <a:gd name="connsiteX13" fmla="*/ 277753 w 277753"/>
                    <a:gd name="connsiteY13" fmla="*/ 356594 h 375844"/>
                    <a:gd name="connsiteX14" fmla="*/ 258503 w 277753"/>
                    <a:gd name="connsiteY14" fmla="*/ 375845 h 375844"/>
                    <a:gd name="connsiteX15" fmla="*/ 19251 w 277753"/>
                    <a:gd name="connsiteY15"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7753" h="375844">
                      <a:moveTo>
                        <a:pt x="19251" y="375845"/>
                      </a:moveTo>
                      <a:cubicBezTo>
                        <a:pt x="9164" y="375845"/>
                        <a:pt x="0" y="367593"/>
                        <a:pt x="0" y="356594"/>
                      </a:cubicBezTo>
                      <a:lnTo>
                        <a:pt x="0" y="55918"/>
                      </a:lnTo>
                      <a:cubicBezTo>
                        <a:pt x="0" y="45834"/>
                        <a:pt x="8246" y="36667"/>
                        <a:pt x="19251" y="36667"/>
                      </a:cubicBezTo>
                      <a:lnTo>
                        <a:pt x="66915" y="36667"/>
                      </a:lnTo>
                      <a:cubicBezTo>
                        <a:pt x="69668" y="29334"/>
                        <a:pt x="77002" y="23833"/>
                        <a:pt x="85248" y="23833"/>
                      </a:cubicBezTo>
                      <a:lnTo>
                        <a:pt x="105416" y="23833"/>
                      </a:lnTo>
                      <a:cubicBezTo>
                        <a:pt x="110004" y="10083"/>
                        <a:pt x="123749" y="0"/>
                        <a:pt x="138418" y="0"/>
                      </a:cubicBezTo>
                      <a:cubicBezTo>
                        <a:pt x="153087" y="0"/>
                        <a:pt x="166838" y="10083"/>
                        <a:pt x="171419" y="23833"/>
                      </a:cubicBezTo>
                      <a:lnTo>
                        <a:pt x="192505" y="23833"/>
                      </a:lnTo>
                      <a:cubicBezTo>
                        <a:pt x="200751" y="23833"/>
                        <a:pt x="208086" y="29334"/>
                        <a:pt x="210838" y="36667"/>
                      </a:cubicBezTo>
                      <a:lnTo>
                        <a:pt x="258503" y="36667"/>
                      </a:lnTo>
                      <a:cubicBezTo>
                        <a:pt x="268590" y="36667"/>
                        <a:pt x="277753" y="44918"/>
                        <a:pt x="277753" y="55918"/>
                      </a:cubicBezTo>
                      <a:lnTo>
                        <a:pt x="277753" y="356594"/>
                      </a:lnTo>
                      <a:cubicBezTo>
                        <a:pt x="277753" y="366675"/>
                        <a:pt x="269507" y="375845"/>
                        <a:pt x="258503" y="375845"/>
                      </a:cubicBezTo>
                      <a:lnTo>
                        <a:pt x="19251" y="375845"/>
                      </a:lnTo>
                      <a:close/>
                    </a:path>
                  </a:pathLst>
                </a:custGeom>
                <a:solidFill>
                  <a:srgbClr val="FFFFFF"/>
                </a:solidFill>
                <a:ln w="6417" cap="flat">
                  <a:noFill/>
                  <a:prstDash val="solid"/>
                  <a:miter/>
                </a:ln>
              </p:spPr>
              <p:txBody>
                <a:bodyPr rtlCol="0" anchor="ctr"/>
                <a:lstStyle/>
                <a:p>
                  <a:endParaRPr lang="en-US" sz="810"/>
                </a:p>
              </p:txBody>
            </p:sp>
            <p:sp>
              <p:nvSpPr>
                <p:cNvPr id="171" name="Freeform: Shape 170">
                  <a:extLst>
                    <a:ext uri="{FF2B5EF4-FFF2-40B4-BE49-F238E27FC236}">
                      <a16:creationId xmlns:a16="http://schemas.microsoft.com/office/drawing/2014/main" id="{AFF47ABB-33FE-FBA2-C121-B48239C1EBEB}"/>
                    </a:ext>
                  </a:extLst>
                </p:cNvPr>
                <p:cNvSpPr/>
                <p:nvPr/>
              </p:nvSpPr>
              <p:spPr>
                <a:xfrm>
                  <a:off x="5037394" y="1556425"/>
                  <a:ext cx="287840" cy="385010"/>
                </a:xfrm>
                <a:custGeom>
                  <a:avLst/>
                  <a:gdLst>
                    <a:gd name="connsiteX0" fmla="*/ 143923 w 287840"/>
                    <a:gd name="connsiteY0" fmla="*/ 9167 h 385010"/>
                    <a:gd name="connsiteX1" fmla="*/ 173255 w 287840"/>
                    <a:gd name="connsiteY1" fmla="*/ 33001 h 385010"/>
                    <a:gd name="connsiteX2" fmla="*/ 198004 w 287840"/>
                    <a:gd name="connsiteY2" fmla="*/ 33001 h 385010"/>
                    <a:gd name="connsiteX3" fmla="*/ 212673 w 287840"/>
                    <a:gd name="connsiteY3" fmla="*/ 45835 h 385010"/>
                    <a:gd name="connsiteX4" fmla="*/ 264008 w 287840"/>
                    <a:gd name="connsiteY4" fmla="*/ 45835 h 385010"/>
                    <a:gd name="connsiteX5" fmla="*/ 278677 w 287840"/>
                    <a:gd name="connsiteY5" fmla="*/ 60502 h 385010"/>
                    <a:gd name="connsiteX6" fmla="*/ 278677 w 287840"/>
                    <a:gd name="connsiteY6" fmla="*/ 361179 h 385010"/>
                    <a:gd name="connsiteX7" fmla="*/ 264008 w 287840"/>
                    <a:gd name="connsiteY7" fmla="*/ 375841 h 385010"/>
                    <a:gd name="connsiteX8" fmla="*/ 23838 w 287840"/>
                    <a:gd name="connsiteY8" fmla="*/ 375841 h 385010"/>
                    <a:gd name="connsiteX9" fmla="*/ 9169 w 287840"/>
                    <a:gd name="connsiteY9" fmla="*/ 361179 h 385010"/>
                    <a:gd name="connsiteX10" fmla="*/ 9169 w 287840"/>
                    <a:gd name="connsiteY10" fmla="*/ 60502 h 385010"/>
                    <a:gd name="connsiteX11" fmla="*/ 23838 w 287840"/>
                    <a:gd name="connsiteY11" fmla="*/ 45835 h 385010"/>
                    <a:gd name="connsiteX12" fmla="*/ 75173 w 287840"/>
                    <a:gd name="connsiteY12" fmla="*/ 45835 h 385010"/>
                    <a:gd name="connsiteX13" fmla="*/ 89836 w 287840"/>
                    <a:gd name="connsiteY13" fmla="*/ 33001 h 385010"/>
                    <a:gd name="connsiteX14" fmla="*/ 114586 w 287840"/>
                    <a:gd name="connsiteY14" fmla="*/ 33001 h 385010"/>
                    <a:gd name="connsiteX15" fmla="*/ 143923 w 287840"/>
                    <a:gd name="connsiteY15" fmla="*/ 9167 h 385010"/>
                    <a:gd name="connsiteX16" fmla="*/ 143923 w 287840"/>
                    <a:gd name="connsiteY16" fmla="*/ 0 h 385010"/>
                    <a:gd name="connsiteX17" fmla="*/ 107257 w 287840"/>
                    <a:gd name="connsiteY17" fmla="*/ 23834 h 385010"/>
                    <a:gd name="connsiteX18" fmla="*/ 88918 w 287840"/>
                    <a:gd name="connsiteY18" fmla="*/ 23834 h 385010"/>
                    <a:gd name="connsiteX19" fmla="*/ 67839 w 287840"/>
                    <a:gd name="connsiteY19" fmla="*/ 36668 h 385010"/>
                    <a:gd name="connsiteX20" fmla="*/ 23838 w 287840"/>
                    <a:gd name="connsiteY20" fmla="*/ 36668 h 385010"/>
                    <a:gd name="connsiteX21" fmla="*/ 0 w 287840"/>
                    <a:gd name="connsiteY21" fmla="*/ 60502 h 385010"/>
                    <a:gd name="connsiteX22" fmla="*/ 0 w 287840"/>
                    <a:gd name="connsiteY22" fmla="*/ 361179 h 385010"/>
                    <a:gd name="connsiteX23" fmla="*/ 23838 w 287840"/>
                    <a:gd name="connsiteY23" fmla="*/ 385011 h 385010"/>
                    <a:gd name="connsiteX24" fmla="*/ 264008 w 287840"/>
                    <a:gd name="connsiteY24" fmla="*/ 385011 h 385010"/>
                    <a:gd name="connsiteX25" fmla="*/ 287840 w 287840"/>
                    <a:gd name="connsiteY25" fmla="*/ 361179 h 385010"/>
                    <a:gd name="connsiteX26" fmla="*/ 287840 w 287840"/>
                    <a:gd name="connsiteY26" fmla="*/ 60502 h 385010"/>
                    <a:gd name="connsiteX27" fmla="*/ 264008 w 287840"/>
                    <a:gd name="connsiteY27" fmla="*/ 36668 h 385010"/>
                    <a:gd name="connsiteX28" fmla="*/ 219090 w 287840"/>
                    <a:gd name="connsiteY28" fmla="*/ 36668 h 385010"/>
                    <a:gd name="connsiteX29" fmla="*/ 198004 w 287840"/>
                    <a:gd name="connsiteY29" fmla="*/ 23834 h 385010"/>
                    <a:gd name="connsiteX30" fmla="*/ 179672 w 287840"/>
                    <a:gd name="connsiteY30" fmla="*/ 23834 h 385010"/>
                    <a:gd name="connsiteX31" fmla="*/ 143923 w 287840"/>
                    <a:gd name="connsiteY31"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7840" h="385010">
                      <a:moveTo>
                        <a:pt x="143923" y="9167"/>
                      </a:moveTo>
                      <a:cubicBezTo>
                        <a:pt x="158592" y="9167"/>
                        <a:pt x="170508" y="19251"/>
                        <a:pt x="173255" y="33001"/>
                      </a:cubicBezTo>
                      <a:lnTo>
                        <a:pt x="198004" y="33001"/>
                      </a:lnTo>
                      <a:cubicBezTo>
                        <a:pt x="205339" y="33001"/>
                        <a:pt x="211756" y="38501"/>
                        <a:pt x="212673" y="45835"/>
                      </a:cubicBezTo>
                      <a:lnTo>
                        <a:pt x="264008" y="45835"/>
                      </a:lnTo>
                      <a:cubicBezTo>
                        <a:pt x="272260" y="45835"/>
                        <a:pt x="278677" y="52252"/>
                        <a:pt x="278677" y="60502"/>
                      </a:cubicBezTo>
                      <a:lnTo>
                        <a:pt x="278677" y="361179"/>
                      </a:lnTo>
                      <a:cubicBezTo>
                        <a:pt x="278677" y="369424"/>
                        <a:pt x="272260" y="375841"/>
                        <a:pt x="264008" y="375841"/>
                      </a:cubicBezTo>
                      <a:lnTo>
                        <a:pt x="23838" y="375841"/>
                      </a:lnTo>
                      <a:cubicBezTo>
                        <a:pt x="15586" y="375841"/>
                        <a:pt x="9169" y="369424"/>
                        <a:pt x="9169" y="361179"/>
                      </a:cubicBezTo>
                      <a:lnTo>
                        <a:pt x="9169" y="60502"/>
                      </a:lnTo>
                      <a:cubicBezTo>
                        <a:pt x="9169" y="52252"/>
                        <a:pt x="15586" y="45835"/>
                        <a:pt x="23838" y="45835"/>
                      </a:cubicBezTo>
                      <a:lnTo>
                        <a:pt x="75173" y="45835"/>
                      </a:lnTo>
                      <a:cubicBezTo>
                        <a:pt x="76084" y="38501"/>
                        <a:pt x="82501" y="33001"/>
                        <a:pt x="89836" y="33001"/>
                      </a:cubicBezTo>
                      <a:lnTo>
                        <a:pt x="114586" y="33001"/>
                      </a:lnTo>
                      <a:cubicBezTo>
                        <a:pt x="117338" y="19251"/>
                        <a:pt x="129254" y="9167"/>
                        <a:pt x="143923" y="9167"/>
                      </a:cubicBezTo>
                      <a:close/>
                      <a:moveTo>
                        <a:pt x="143923" y="0"/>
                      </a:moveTo>
                      <a:cubicBezTo>
                        <a:pt x="128337" y="0"/>
                        <a:pt x="113674" y="10083"/>
                        <a:pt x="107257" y="23834"/>
                      </a:cubicBezTo>
                      <a:lnTo>
                        <a:pt x="88918" y="23834"/>
                      </a:lnTo>
                      <a:cubicBezTo>
                        <a:pt x="79755" y="23834"/>
                        <a:pt x="71503" y="29334"/>
                        <a:pt x="67839" y="36668"/>
                      </a:cubicBezTo>
                      <a:lnTo>
                        <a:pt x="23838" y="36668"/>
                      </a:lnTo>
                      <a:cubicBezTo>
                        <a:pt x="10087" y="36668"/>
                        <a:pt x="0" y="47668"/>
                        <a:pt x="0" y="60502"/>
                      </a:cubicBezTo>
                      <a:lnTo>
                        <a:pt x="0" y="361179"/>
                      </a:lnTo>
                      <a:cubicBezTo>
                        <a:pt x="0" y="374012"/>
                        <a:pt x="10087" y="385011"/>
                        <a:pt x="23838" y="385011"/>
                      </a:cubicBezTo>
                      <a:lnTo>
                        <a:pt x="264008" y="385011"/>
                      </a:lnTo>
                      <a:cubicBezTo>
                        <a:pt x="276842" y="385011"/>
                        <a:pt x="287840" y="374012"/>
                        <a:pt x="287840" y="361179"/>
                      </a:cubicBezTo>
                      <a:lnTo>
                        <a:pt x="287840" y="60502"/>
                      </a:lnTo>
                      <a:cubicBezTo>
                        <a:pt x="287840" y="47668"/>
                        <a:pt x="277759" y="36668"/>
                        <a:pt x="264008" y="36668"/>
                      </a:cubicBezTo>
                      <a:lnTo>
                        <a:pt x="219090" y="36668"/>
                      </a:lnTo>
                      <a:cubicBezTo>
                        <a:pt x="215426" y="29334"/>
                        <a:pt x="207174" y="23834"/>
                        <a:pt x="198004" y="23834"/>
                      </a:cubicBezTo>
                      <a:lnTo>
                        <a:pt x="179672" y="23834"/>
                      </a:lnTo>
                      <a:cubicBezTo>
                        <a:pt x="174172" y="10083"/>
                        <a:pt x="159503" y="0"/>
                        <a:pt x="143923" y="0"/>
                      </a:cubicBezTo>
                      <a:close/>
                    </a:path>
                  </a:pathLst>
                </a:custGeom>
                <a:solidFill>
                  <a:srgbClr val="FFFFFF"/>
                </a:solidFill>
                <a:ln w="6417" cap="flat">
                  <a:noFill/>
                  <a:prstDash val="solid"/>
                  <a:miter/>
                </a:ln>
              </p:spPr>
              <p:txBody>
                <a:bodyPr rtlCol="0" anchor="ctr"/>
                <a:lstStyle/>
                <a:p>
                  <a:endParaRPr lang="en-US" sz="810"/>
                </a:p>
              </p:txBody>
            </p:sp>
          </p:grpSp>
          <p:grpSp>
            <p:nvGrpSpPr>
              <p:cNvPr id="173" name="Graphic 6">
                <a:extLst>
                  <a:ext uri="{FF2B5EF4-FFF2-40B4-BE49-F238E27FC236}">
                    <a16:creationId xmlns:a16="http://schemas.microsoft.com/office/drawing/2014/main" id="{C684B74B-041A-9BC6-4DDB-01290DCAD466}"/>
                  </a:ext>
                </a:extLst>
              </p:cNvPr>
              <p:cNvGrpSpPr/>
              <p:nvPr/>
            </p:nvGrpSpPr>
            <p:grpSpPr>
              <a:xfrm>
                <a:off x="5046563" y="1565592"/>
                <a:ext cx="269507" cy="366679"/>
                <a:chOff x="5046563" y="1565592"/>
                <a:chExt cx="269507" cy="366679"/>
              </a:xfrm>
              <a:solidFill>
                <a:srgbClr val="2D5967"/>
              </a:solidFill>
            </p:grpSpPr>
            <p:sp>
              <p:nvSpPr>
                <p:cNvPr id="175" name="Freeform: Shape 174">
                  <a:extLst>
                    <a:ext uri="{FF2B5EF4-FFF2-40B4-BE49-F238E27FC236}">
                      <a16:creationId xmlns:a16="http://schemas.microsoft.com/office/drawing/2014/main" id="{F42DF9D0-C144-5B9D-F7D3-13FDE94DF9BC}"/>
                    </a:ext>
                  </a:extLst>
                </p:cNvPr>
                <p:cNvSpPr/>
                <p:nvPr/>
              </p:nvSpPr>
              <p:spPr>
                <a:xfrm>
                  <a:off x="5046563" y="1565592"/>
                  <a:ext cx="269507" cy="366679"/>
                </a:xfrm>
                <a:custGeom>
                  <a:avLst/>
                  <a:gdLst>
                    <a:gd name="connsiteX0" fmla="*/ 254839 w 269507"/>
                    <a:gd name="connsiteY0" fmla="*/ 36668 h 366679"/>
                    <a:gd name="connsiteX1" fmla="*/ 203504 w 269507"/>
                    <a:gd name="connsiteY1" fmla="*/ 36668 h 366679"/>
                    <a:gd name="connsiteX2" fmla="*/ 188835 w 269507"/>
                    <a:gd name="connsiteY2" fmla="*/ 23834 h 366679"/>
                    <a:gd name="connsiteX3" fmla="*/ 164085 w 269507"/>
                    <a:gd name="connsiteY3" fmla="*/ 23834 h 366679"/>
                    <a:gd name="connsiteX4" fmla="*/ 134754 w 269507"/>
                    <a:gd name="connsiteY4" fmla="*/ 0 h 366679"/>
                    <a:gd name="connsiteX5" fmla="*/ 105416 w 269507"/>
                    <a:gd name="connsiteY5" fmla="*/ 23834 h 366679"/>
                    <a:gd name="connsiteX6" fmla="*/ 79749 w 269507"/>
                    <a:gd name="connsiteY6" fmla="*/ 23834 h 366679"/>
                    <a:gd name="connsiteX7" fmla="*/ 66004 w 269507"/>
                    <a:gd name="connsiteY7" fmla="*/ 36668 h 366679"/>
                    <a:gd name="connsiteX8" fmla="*/ 14669 w 269507"/>
                    <a:gd name="connsiteY8" fmla="*/ 36668 h 366679"/>
                    <a:gd name="connsiteX9" fmla="*/ 0 w 269507"/>
                    <a:gd name="connsiteY9" fmla="*/ 51335 h 366679"/>
                    <a:gd name="connsiteX10" fmla="*/ 0 w 269507"/>
                    <a:gd name="connsiteY10" fmla="*/ 352011 h 366679"/>
                    <a:gd name="connsiteX11" fmla="*/ 14669 w 269507"/>
                    <a:gd name="connsiteY11" fmla="*/ 366680 h 366679"/>
                    <a:gd name="connsiteX12" fmla="*/ 254839 w 269507"/>
                    <a:gd name="connsiteY12" fmla="*/ 366680 h 366679"/>
                    <a:gd name="connsiteX13" fmla="*/ 269507 w 269507"/>
                    <a:gd name="connsiteY13" fmla="*/ 352011 h 366679"/>
                    <a:gd name="connsiteX14" fmla="*/ 269507 w 269507"/>
                    <a:gd name="connsiteY14" fmla="*/ 51335 h 366679"/>
                    <a:gd name="connsiteX15" fmla="*/ 254839 w 269507"/>
                    <a:gd name="connsiteY15" fmla="*/ 36668 h 366679"/>
                    <a:gd name="connsiteX16" fmla="*/ 75167 w 269507"/>
                    <a:gd name="connsiteY16" fmla="*/ 327261 h 366679"/>
                    <a:gd name="connsiteX17" fmla="*/ 39419 w 269507"/>
                    <a:gd name="connsiteY17" fmla="*/ 291508 h 366679"/>
                    <a:gd name="connsiteX18" fmla="*/ 75167 w 269507"/>
                    <a:gd name="connsiteY18" fmla="*/ 291508 h 366679"/>
                    <a:gd name="connsiteX19" fmla="*/ 75167 w 269507"/>
                    <a:gd name="connsiteY19" fmla="*/ 327261 h 366679"/>
                    <a:gd name="connsiteX20" fmla="*/ 34831 w 269507"/>
                    <a:gd name="connsiteY20" fmla="*/ 278675 h 366679"/>
                    <a:gd name="connsiteX21" fmla="*/ 34831 w 269507"/>
                    <a:gd name="connsiteY21" fmla="*/ 72419 h 366679"/>
                    <a:gd name="connsiteX22" fmla="*/ 65086 w 269507"/>
                    <a:gd name="connsiteY22" fmla="*/ 72419 h 366679"/>
                    <a:gd name="connsiteX23" fmla="*/ 65086 w 269507"/>
                    <a:gd name="connsiteY23" fmla="*/ 85252 h 366679"/>
                    <a:gd name="connsiteX24" fmla="*/ 202586 w 269507"/>
                    <a:gd name="connsiteY24" fmla="*/ 85252 h 366679"/>
                    <a:gd name="connsiteX25" fmla="*/ 202586 w 269507"/>
                    <a:gd name="connsiteY25" fmla="*/ 72419 h 366679"/>
                    <a:gd name="connsiteX26" fmla="*/ 232842 w 269507"/>
                    <a:gd name="connsiteY26" fmla="*/ 72419 h 366679"/>
                    <a:gd name="connsiteX27" fmla="*/ 232842 w 269507"/>
                    <a:gd name="connsiteY27" fmla="*/ 331843 h 366679"/>
                    <a:gd name="connsiteX28" fmla="*/ 88001 w 269507"/>
                    <a:gd name="connsiteY28" fmla="*/ 331843 h 366679"/>
                    <a:gd name="connsiteX29" fmla="*/ 88001 w 269507"/>
                    <a:gd name="connsiteY29" fmla="*/ 278675 h 366679"/>
                    <a:gd name="connsiteX30" fmla="*/ 34831 w 269507"/>
                    <a:gd name="connsiteY30" fmla="*/ 278675 h 366679"/>
                    <a:gd name="connsiteX31" fmla="*/ 78837 w 269507"/>
                    <a:gd name="connsiteY31" fmla="*/ 38501 h 366679"/>
                    <a:gd name="connsiteX32" fmla="*/ 79749 w 269507"/>
                    <a:gd name="connsiteY32" fmla="*/ 36668 h 366679"/>
                    <a:gd name="connsiteX33" fmla="*/ 116421 w 269507"/>
                    <a:gd name="connsiteY33" fmla="*/ 36668 h 366679"/>
                    <a:gd name="connsiteX34" fmla="*/ 116421 w 269507"/>
                    <a:gd name="connsiteY34" fmla="*/ 30251 h 366679"/>
                    <a:gd name="connsiteX35" fmla="*/ 133836 w 269507"/>
                    <a:gd name="connsiteY35" fmla="*/ 12834 h 366679"/>
                    <a:gd name="connsiteX36" fmla="*/ 151252 w 269507"/>
                    <a:gd name="connsiteY36" fmla="*/ 30251 h 366679"/>
                    <a:gd name="connsiteX37" fmla="*/ 151252 w 269507"/>
                    <a:gd name="connsiteY37" fmla="*/ 36668 h 366679"/>
                    <a:gd name="connsiteX38" fmla="*/ 187924 w 269507"/>
                    <a:gd name="connsiteY38" fmla="*/ 36668 h 366679"/>
                    <a:gd name="connsiteX39" fmla="*/ 189753 w 269507"/>
                    <a:gd name="connsiteY39" fmla="*/ 38501 h 366679"/>
                    <a:gd name="connsiteX40" fmla="*/ 189753 w 269507"/>
                    <a:gd name="connsiteY40" fmla="*/ 72419 h 366679"/>
                    <a:gd name="connsiteX41" fmla="*/ 78837 w 269507"/>
                    <a:gd name="connsiteY41" fmla="*/ 72419 h 366679"/>
                    <a:gd name="connsiteX42" fmla="*/ 78837 w 269507"/>
                    <a:gd name="connsiteY42" fmla="*/ 38501 h 366679"/>
                    <a:gd name="connsiteX43" fmla="*/ 256674 w 269507"/>
                    <a:gd name="connsiteY43" fmla="*/ 352011 h 366679"/>
                    <a:gd name="connsiteX44" fmla="*/ 254839 w 269507"/>
                    <a:gd name="connsiteY44" fmla="*/ 353846 h 366679"/>
                    <a:gd name="connsiteX45" fmla="*/ 14669 w 269507"/>
                    <a:gd name="connsiteY45" fmla="*/ 353846 h 366679"/>
                    <a:gd name="connsiteX46" fmla="*/ 12834 w 269507"/>
                    <a:gd name="connsiteY46" fmla="*/ 352011 h 366679"/>
                    <a:gd name="connsiteX47" fmla="*/ 12834 w 269507"/>
                    <a:gd name="connsiteY47" fmla="*/ 51335 h 366679"/>
                    <a:gd name="connsiteX48" fmla="*/ 14669 w 269507"/>
                    <a:gd name="connsiteY48" fmla="*/ 49501 h 366679"/>
                    <a:gd name="connsiteX49" fmla="*/ 66004 w 269507"/>
                    <a:gd name="connsiteY49" fmla="*/ 49501 h 366679"/>
                    <a:gd name="connsiteX50" fmla="*/ 66004 w 269507"/>
                    <a:gd name="connsiteY50" fmla="*/ 59585 h 366679"/>
                    <a:gd name="connsiteX51" fmla="*/ 22915 w 269507"/>
                    <a:gd name="connsiteY51" fmla="*/ 59585 h 366679"/>
                    <a:gd name="connsiteX52" fmla="*/ 22915 w 269507"/>
                    <a:gd name="connsiteY52" fmla="*/ 292425 h 366679"/>
                    <a:gd name="connsiteX53" fmla="*/ 75167 w 269507"/>
                    <a:gd name="connsiteY53" fmla="*/ 344676 h 366679"/>
                    <a:gd name="connsiteX54" fmla="*/ 247504 w 269507"/>
                    <a:gd name="connsiteY54" fmla="*/ 344676 h 366679"/>
                    <a:gd name="connsiteX55" fmla="*/ 247504 w 269507"/>
                    <a:gd name="connsiteY55" fmla="*/ 59585 h 366679"/>
                    <a:gd name="connsiteX56" fmla="*/ 204421 w 269507"/>
                    <a:gd name="connsiteY56" fmla="*/ 59585 h 366679"/>
                    <a:gd name="connsiteX57" fmla="*/ 204421 w 269507"/>
                    <a:gd name="connsiteY57" fmla="*/ 49501 h 366679"/>
                    <a:gd name="connsiteX58" fmla="*/ 255756 w 269507"/>
                    <a:gd name="connsiteY58" fmla="*/ 49501 h 366679"/>
                    <a:gd name="connsiteX59" fmla="*/ 257591 w 269507"/>
                    <a:gd name="connsiteY59" fmla="*/ 51335 h 366679"/>
                    <a:gd name="connsiteX60" fmla="*/ 256674 w 269507"/>
                    <a:gd name="connsiteY60" fmla="*/ 352011 h 36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69507" h="366679">
                      <a:moveTo>
                        <a:pt x="254839" y="36668"/>
                      </a:moveTo>
                      <a:lnTo>
                        <a:pt x="203504" y="36668"/>
                      </a:lnTo>
                      <a:cubicBezTo>
                        <a:pt x="202586" y="29334"/>
                        <a:pt x="196170" y="23834"/>
                        <a:pt x="188835" y="23834"/>
                      </a:cubicBezTo>
                      <a:lnTo>
                        <a:pt x="164085" y="23834"/>
                      </a:lnTo>
                      <a:cubicBezTo>
                        <a:pt x="161339" y="10083"/>
                        <a:pt x="149423" y="0"/>
                        <a:pt x="134754" y="0"/>
                      </a:cubicBezTo>
                      <a:cubicBezTo>
                        <a:pt x="120085" y="0"/>
                        <a:pt x="108169" y="10083"/>
                        <a:pt x="105416" y="23834"/>
                      </a:cubicBezTo>
                      <a:lnTo>
                        <a:pt x="79749" y="23834"/>
                      </a:lnTo>
                      <a:cubicBezTo>
                        <a:pt x="72421" y="23834"/>
                        <a:pt x="66915" y="29334"/>
                        <a:pt x="66004" y="36668"/>
                      </a:cubicBezTo>
                      <a:lnTo>
                        <a:pt x="14669" y="36668"/>
                      </a:lnTo>
                      <a:cubicBezTo>
                        <a:pt x="6417" y="36668"/>
                        <a:pt x="0" y="43085"/>
                        <a:pt x="0" y="51335"/>
                      </a:cubicBezTo>
                      <a:lnTo>
                        <a:pt x="0" y="352011"/>
                      </a:lnTo>
                      <a:cubicBezTo>
                        <a:pt x="0" y="360263"/>
                        <a:pt x="6417" y="366680"/>
                        <a:pt x="14669" y="366680"/>
                      </a:cubicBezTo>
                      <a:lnTo>
                        <a:pt x="254839" y="366680"/>
                      </a:lnTo>
                      <a:cubicBezTo>
                        <a:pt x="263091" y="366680"/>
                        <a:pt x="269507" y="360263"/>
                        <a:pt x="269507" y="352011"/>
                      </a:cubicBezTo>
                      <a:lnTo>
                        <a:pt x="269507" y="51335"/>
                      </a:lnTo>
                      <a:cubicBezTo>
                        <a:pt x="268590" y="43085"/>
                        <a:pt x="262173" y="36668"/>
                        <a:pt x="254839" y="36668"/>
                      </a:cubicBezTo>
                      <a:close/>
                      <a:moveTo>
                        <a:pt x="75167" y="327261"/>
                      </a:moveTo>
                      <a:lnTo>
                        <a:pt x="39419" y="291508"/>
                      </a:lnTo>
                      <a:lnTo>
                        <a:pt x="75167" y="291508"/>
                      </a:lnTo>
                      <a:lnTo>
                        <a:pt x="75167" y="327261"/>
                      </a:lnTo>
                      <a:close/>
                      <a:moveTo>
                        <a:pt x="34831" y="278675"/>
                      </a:moveTo>
                      <a:lnTo>
                        <a:pt x="34831" y="72419"/>
                      </a:lnTo>
                      <a:lnTo>
                        <a:pt x="65086" y="72419"/>
                      </a:lnTo>
                      <a:lnTo>
                        <a:pt x="65086" y="85252"/>
                      </a:lnTo>
                      <a:lnTo>
                        <a:pt x="202586" y="85252"/>
                      </a:lnTo>
                      <a:lnTo>
                        <a:pt x="202586" y="72419"/>
                      </a:lnTo>
                      <a:lnTo>
                        <a:pt x="232842" y="72419"/>
                      </a:lnTo>
                      <a:lnTo>
                        <a:pt x="232842" y="331843"/>
                      </a:lnTo>
                      <a:lnTo>
                        <a:pt x="88001" y="331843"/>
                      </a:lnTo>
                      <a:lnTo>
                        <a:pt x="88001" y="278675"/>
                      </a:lnTo>
                      <a:lnTo>
                        <a:pt x="34831" y="278675"/>
                      </a:lnTo>
                      <a:close/>
                      <a:moveTo>
                        <a:pt x="78837" y="38501"/>
                      </a:moveTo>
                      <a:cubicBezTo>
                        <a:pt x="78837" y="37585"/>
                        <a:pt x="78837" y="36668"/>
                        <a:pt x="79749" y="36668"/>
                      </a:cubicBezTo>
                      <a:lnTo>
                        <a:pt x="116421" y="36668"/>
                      </a:lnTo>
                      <a:lnTo>
                        <a:pt x="116421" y="30251"/>
                      </a:lnTo>
                      <a:cubicBezTo>
                        <a:pt x="116421" y="20168"/>
                        <a:pt x="124667" y="12834"/>
                        <a:pt x="133836" y="12834"/>
                      </a:cubicBezTo>
                      <a:cubicBezTo>
                        <a:pt x="143006" y="12834"/>
                        <a:pt x="151252" y="21084"/>
                        <a:pt x="151252" y="30251"/>
                      </a:cubicBezTo>
                      <a:lnTo>
                        <a:pt x="151252" y="36668"/>
                      </a:lnTo>
                      <a:lnTo>
                        <a:pt x="187924" y="36668"/>
                      </a:lnTo>
                      <a:cubicBezTo>
                        <a:pt x="188835" y="36668"/>
                        <a:pt x="189753" y="37585"/>
                        <a:pt x="189753" y="38501"/>
                      </a:cubicBezTo>
                      <a:lnTo>
                        <a:pt x="189753" y="72419"/>
                      </a:lnTo>
                      <a:lnTo>
                        <a:pt x="78837" y="72419"/>
                      </a:lnTo>
                      <a:lnTo>
                        <a:pt x="78837" y="38501"/>
                      </a:lnTo>
                      <a:close/>
                      <a:moveTo>
                        <a:pt x="256674" y="352011"/>
                      </a:moveTo>
                      <a:cubicBezTo>
                        <a:pt x="256674" y="352928"/>
                        <a:pt x="255756" y="353846"/>
                        <a:pt x="254839" y="353846"/>
                      </a:cubicBezTo>
                      <a:lnTo>
                        <a:pt x="14669" y="353846"/>
                      </a:lnTo>
                      <a:cubicBezTo>
                        <a:pt x="13751" y="353846"/>
                        <a:pt x="12834" y="352928"/>
                        <a:pt x="12834" y="352011"/>
                      </a:cubicBezTo>
                      <a:lnTo>
                        <a:pt x="12834" y="51335"/>
                      </a:lnTo>
                      <a:cubicBezTo>
                        <a:pt x="12834" y="50418"/>
                        <a:pt x="13751" y="49501"/>
                        <a:pt x="14669" y="49501"/>
                      </a:cubicBezTo>
                      <a:lnTo>
                        <a:pt x="66004" y="49501"/>
                      </a:lnTo>
                      <a:lnTo>
                        <a:pt x="66004" y="59585"/>
                      </a:lnTo>
                      <a:lnTo>
                        <a:pt x="22915" y="59585"/>
                      </a:lnTo>
                      <a:lnTo>
                        <a:pt x="22915" y="292425"/>
                      </a:lnTo>
                      <a:lnTo>
                        <a:pt x="75167" y="344676"/>
                      </a:lnTo>
                      <a:lnTo>
                        <a:pt x="247504" y="344676"/>
                      </a:lnTo>
                      <a:lnTo>
                        <a:pt x="247504" y="59585"/>
                      </a:lnTo>
                      <a:lnTo>
                        <a:pt x="204421" y="59585"/>
                      </a:lnTo>
                      <a:lnTo>
                        <a:pt x="204421" y="49501"/>
                      </a:lnTo>
                      <a:lnTo>
                        <a:pt x="255756" y="49501"/>
                      </a:lnTo>
                      <a:cubicBezTo>
                        <a:pt x="256674" y="49501"/>
                        <a:pt x="257591" y="50418"/>
                        <a:pt x="257591" y="51335"/>
                      </a:cubicBezTo>
                      <a:lnTo>
                        <a:pt x="256674" y="352011"/>
                      </a:lnTo>
                      <a:close/>
                    </a:path>
                  </a:pathLst>
                </a:custGeom>
                <a:solidFill>
                  <a:srgbClr val="2D5967"/>
                </a:solidFill>
                <a:ln w="6417" cap="flat">
                  <a:noFill/>
                  <a:prstDash val="solid"/>
                  <a:miter/>
                </a:ln>
              </p:spPr>
              <p:txBody>
                <a:bodyPr rtlCol="0" anchor="ctr"/>
                <a:lstStyle/>
                <a:p>
                  <a:endParaRPr lang="en-US" sz="810"/>
                </a:p>
              </p:txBody>
            </p:sp>
            <p:sp>
              <p:nvSpPr>
                <p:cNvPr id="185" name="Freeform: Shape 184">
                  <a:extLst>
                    <a:ext uri="{FF2B5EF4-FFF2-40B4-BE49-F238E27FC236}">
                      <a16:creationId xmlns:a16="http://schemas.microsoft.com/office/drawing/2014/main" id="{52D47AE3-4AEA-A4CE-4E72-98DB654A3621}"/>
                    </a:ext>
                  </a:extLst>
                </p:cNvPr>
                <p:cNvSpPr/>
                <p:nvPr/>
              </p:nvSpPr>
              <p:spPr>
                <a:xfrm>
                  <a:off x="5173065" y="1588509"/>
                  <a:ext cx="16503" cy="16500"/>
                </a:xfrm>
                <a:custGeom>
                  <a:avLst/>
                  <a:gdLst>
                    <a:gd name="connsiteX0" fmla="*/ 8252 w 16503"/>
                    <a:gd name="connsiteY0" fmla="*/ 0 h 16500"/>
                    <a:gd name="connsiteX1" fmla="*/ 0 w 16503"/>
                    <a:gd name="connsiteY1" fmla="*/ 8250 h 16500"/>
                    <a:gd name="connsiteX2" fmla="*/ 8252 w 16503"/>
                    <a:gd name="connsiteY2" fmla="*/ 16500 h 16500"/>
                    <a:gd name="connsiteX3" fmla="*/ 16504 w 16503"/>
                    <a:gd name="connsiteY3" fmla="*/ 8250 h 16500"/>
                    <a:gd name="connsiteX4" fmla="*/ 8252 w 16503"/>
                    <a:gd name="connsiteY4" fmla="*/ 0 h 1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03" h="16500">
                      <a:moveTo>
                        <a:pt x="8252" y="0"/>
                      </a:moveTo>
                      <a:cubicBezTo>
                        <a:pt x="3670" y="0"/>
                        <a:pt x="0" y="3667"/>
                        <a:pt x="0" y="8250"/>
                      </a:cubicBezTo>
                      <a:cubicBezTo>
                        <a:pt x="0" y="12834"/>
                        <a:pt x="3670" y="16500"/>
                        <a:pt x="8252" y="16500"/>
                      </a:cubicBezTo>
                      <a:cubicBezTo>
                        <a:pt x="12834" y="16500"/>
                        <a:pt x="16504" y="12834"/>
                        <a:pt x="16504" y="8250"/>
                      </a:cubicBezTo>
                      <a:cubicBezTo>
                        <a:pt x="16504" y="3667"/>
                        <a:pt x="11916" y="0"/>
                        <a:pt x="8252" y="0"/>
                      </a:cubicBezTo>
                      <a:close/>
                    </a:path>
                  </a:pathLst>
                </a:custGeom>
                <a:solidFill>
                  <a:srgbClr val="2D5967"/>
                </a:solidFill>
                <a:ln w="6417" cap="flat">
                  <a:noFill/>
                  <a:prstDash val="solid"/>
                  <a:miter/>
                </a:ln>
              </p:spPr>
              <p:txBody>
                <a:bodyPr rtlCol="0" anchor="ctr"/>
                <a:lstStyle/>
                <a:p>
                  <a:endParaRPr lang="en-US" sz="810"/>
                </a:p>
              </p:txBody>
            </p:sp>
            <p:sp>
              <p:nvSpPr>
                <p:cNvPr id="186" name="Freeform: Shape 185">
                  <a:extLst>
                    <a:ext uri="{FF2B5EF4-FFF2-40B4-BE49-F238E27FC236}">
                      <a16:creationId xmlns:a16="http://schemas.microsoft.com/office/drawing/2014/main" id="{882271B0-94A5-F6B3-01E7-CFCD1571A946}"/>
                    </a:ext>
                  </a:extLst>
                </p:cNvPr>
                <p:cNvSpPr/>
                <p:nvPr/>
              </p:nvSpPr>
              <p:spPr>
                <a:xfrm>
                  <a:off x="5094228" y="1792933"/>
                  <a:ext cx="173254" cy="12833"/>
                </a:xfrm>
                <a:custGeom>
                  <a:avLst/>
                  <a:gdLst>
                    <a:gd name="connsiteX0" fmla="*/ 173255 w 173254"/>
                    <a:gd name="connsiteY0" fmla="*/ 0 h 12833"/>
                    <a:gd name="connsiteX1" fmla="*/ 0 w 173254"/>
                    <a:gd name="connsiteY1" fmla="*/ 0 h 12833"/>
                    <a:gd name="connsiteX2" fmla="*/ 0 w 173254"/>
                    <a:gd name="connsiteY2" fmla="*/ 12834 h 12833"/>
                    <a:gd name="connsiteX3" fmla="*/ 173255 w 173254"/>
                    <a:gd name="connsiteY3" fmla="*/ 12834 h 12833"/>
                    <a:gd name="connsiteX4" fmla="*/ 173255 w 173254"/>
                    <a:gd name="connsiteY4" fmla="*/ 0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54" h="12833">
                      <a:moveTo>
                        <a:pt x="173255" y="0"/>
                      </a:moveTo>
                      <a:lnTo>
                        <a:pt x="0" y="0"/>
                      </a:lnTo>
                      <a:lnTo>
                        <a:pt x="0" y="12834"/>
                      </a:lnTo>
                      <a:lnTo>
                        <a:pt x="173255" y="12834"/>
                      </a:lnTo>
                      <a:lnTo>
                        <a:pt x="173255" y="0"/>
                      </a:lnTo>
                      <a:close/>
                    </a:path>
                  </a:pathLst>
                </a:custGeom>
                <a:solidFill>
                  <a:srgbClr val="2D5967"/>
                </a:solidFill>
                <a:ln w="6417" cap="flat">
                  <a:noFill/>
                  <a:prstDash val="solid"/>
                  <a:miter/>
                </a:ln>
              </p:spPr>
              <p:txBody>
                <a:bodyPr rtlCol="0" anchor="ctr"/>
                <a:lstStyle/>
                <a:p>
                  <a:endParaRPr lang="en-US" sz="810"/>
                </a:p>
              </p:txBody>
            </p:sp>
            <p:sp>
              <p:nvSpPr>
                <p:cNvPr id="187" name="Freeform: Shape 186">
                  <a:extLst>
                    <a:ext uri="{FF2B5EF4-FFF2-40B4-BE49-F238E27FC236}">
                      <a16:creationId xmlns:a16="http://schemas.microsoft.com/office/drawing/2014/main" id="{1DC4971E-2822-BB9B-4C12-7C3BE73159DA}"/>
                    </a:ext>
                  </a:extLst>
                </p:cNvPr>
                <p:cNvSpPr/>
                <p:nvPr/>
              </p:nvSpPr>
              <p:spPr>
                <a:xfrm>
                  <a:off x="5094228" y="1818600"/>
                  <a:ext cx="121919" cy="12833"/>
                </a:xfrm>
                <a:custGeom>
                  <a:avLst/>
                  <a:gdLst>
                    <a:gd name="connsiteX0" fmla="*/ 121920 w 121919"/>
                    <a:gd name="connsiteY0" fmla="*/ 0 h 12833"/>
                    <a:gd name="connsiteX1" fmla="*/ 0 w 121919"/>
                    <a:gd name="connsiteY1" fmla="*/ 0 h 12833"/>
                    <a:gd name="connsiteX2" fmla="*/ 0 w 121919"/>
                    <a:gd name="connsiteY2" fmla="*/ 12834 h 12833"/>
                    <a:gd name="connsiteX3" fmla="*/ 121920 w 121919"/>
                    <a:gd name="connsiteY3" fmla="*/ 12834 h 12833"/>
                    <a:gd name="connsiteX4" fmla="*/ 121920 w 121919"/>
                    <a:gd name="connsiteY4" fmla="*/ 0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 h="12833">
                      <a:moveTo>
                        <a:pt x="121920" y="0"/>
                      </a:moveTo>
                      <a:lnTo>
                        <a:pt x="0" y="0"/>
                      </a:lnTo>
                      <a:lnTo>
                        <a:pt x="0" y="12834"/>
                      </a:lnTo>
                      <a:lnTo>
                        <a:pt x="121920" y="12834"/>
                      </a:lnTo>
                      <a:lnTo>
                        <a:pt x="121920" y="0"/>
                      </a:lnTo>
                      <a:close/>
                    </a:path>
                  </a:pathLst>
                </a:custGeom>
                <a:solidFill>
                  <a:srgbClr val="2D5967"/>
                </a:solidFill>
                <a:ln w="6417" cap="flat">
                  <a:noFill/>
                  <a:prstDash val="solid"/>
                  <a:miter/>
                </a:ln>
              </p:spPr>
              <p:txBody>
                <a:bodyPr rtlCol="0" anchor="ctr"/>
                <a:lstStyle/>
                <a:p>
                  <a:endParaRPr lang="en-US" sz="810"/>
                </a:p>
              </p:txBody>
            </p:sp>
            <p:sp>
              <p:nvSpPr>
                <p:cNvPr id="188" name="Freeform: Shape 187">
                  <a:extLst>
                    <a:ext uri="{FF2B5EF4-FFF2-40B4-BE49-F238E27FC236}">
                      <a16:creationId xmlns:a16="http://schemas.microsoft.com/office/drawing/2014/main" id="{A0E6693B-E697-634C-B964-6EE02BBCB0C8}"/>
                    </a:ext>
                  </a:extLst>
                </p:cNvPr>
                <p:cNvSpPr/>
                <p:nvPr/>
              </p:nvSpPr>
              <p:spPr>
                <a:xfrm>
                  <a:off x="5151062" y="1690263"/>
                  <a:ext cx="60504" cy="61418"/>
                </a:xfrm>
                <a:custGeom>
                  <a:avLst/>
                  <a:gdLst>
                    <a:gd name="connsiteX0" fmla="*/ 23838 w 60504"/>
                    <a:gd name="connsiteY0" fmla="*/ 61418 h 61418"/>
                    <a:gd name="connsiteX1" fmla="*/ 36672 w 60504"/>
                    <a:gd name="connsiteY1" fmla="*/ 61418 h 61418"/>
                    <a:gd name="connsiteX2" fmla="*/ 36672 w 60504"/>
                    <a:gd name="connsiteY2" fmla="*/ 36668 h 61418"/>
                    <a:gd name="connsiteX3" fmla="*/ 60505 w 60504"/>
                    <a:gd name="connsiteY3" fmla="*/ 36668 h 61418"/>
                    <a:gd name="connsiteX4" fmla="*/ 60505 w 60504"/>
                    <a:gd name="connsiteY4" fmla="*/ 23834 h 61418"/>
                    <a:gd name="connsiteX5" fmla="*/ 36672 w 60504"/>
                    <a:gd name="connsiteY5" fmla="*/ 23834 h 61418"/>
                    <a:gd name="connsiteX6" fmla="*/ 36672 w 60504"/>
                    <a:gd name="connsiteY6" fmla="*/ 0 h 61418"/>
                    <a:gd name="connsiteX7" fmla="*/ 23838 w 60504"/>
                    <a:gd name="connsiteY7" fmla="*/ 0 h 61418"/>
                    <a:gd name="connsiteX8" fmla="*/ 23838 w 60504"/>
                    <a:gd name="connsiteY8" fmla="*/ 23834 h 61418"/>
                    <a:gd name="connsiteX9" fmla="*/ 0 w 60504"/>
                    <a:gd name="connsiteY9" fmla="*/ 23834 h 61418"/>
                    <a:gd name="connsiteX10" fmla="*/ 0 w 60504"/>
                    <a:gd name="connsiteY10" fmla="*/ 36668 h 61418"/>
                    <a:gd name="connsiteX11" fmla="*/ 23838 w 60504"/>
                    <a:gd name="connsiteY11" fmla="*/ 36668 h 61418"/>
                    <a:gd name="connsiteX12" fmla="*/ 23838 w 60504"/>
                    <a:gd name="connsiteY12" fmla="*/ 61418 h 6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04" h="61418">
                      <a:moveTo>
                        <a:pt x="23838" y="61418"/>
                      </a:moveTo>
                      <a:lnTo>
                        <a:pt x="36672" y="61418"/>
                      </a:lnTo>
                      <a:lnTo>
                        <a:pt x="36672" y="36668"/>
                      </a:lnTo>
                      <a:lnTo>
                        <a:pt x="60505" y="36668"/>
                      </a:lnTo>
                      <a:lnTo>
                        <a:pt x="60505" y="23834"/>
                      </a:lnTo>
                      <a:lnTo>
                        <a:pt x="36672" y="23834"/>
                      </a:lnTo>
                      <a:lnTo>
                        <a:pt x="36672" y="0"/>
                      </a:lnTo>
                      <a:lnTo>
                        <a:pt x="23838" y="0"/>
                      </a:lnTo>
                      <a:lnTo>
                        <a:pt x="23838" y="23834"/>
                      </a:lnTo>
                      <a:lnTo>
                        <a:pt x="0" y="23834"/>
                      </a:lnTo>
                      <a:lnTo>
                        <a:pt x="0" y="36668"/>
                      </a:lnTo>
                      <a:lnTo>
                        <a:pt x="23838" y="36668"/>
                      </a:lnTo>
                      <a:lnTo>
                        <a:pt x="23838" y="61418"/>
                      </a:lnTo>
                      <a:close/>
                    </a:path>
                  </a:pathLst>
                </a:custGeom>
                <a:solidFill>
                  <a:srgbClr val="2D5967"/>
                </a:solidFill>
                <a:ln w="6417" cap="flat">
                  <a:noFill/>
                  <a:prstDash val="solid"/>
                  <a:miter/>
                </a:ln>
              </p:spPr>
              <p:txBody>
                <a:bodyPr rtlCol="0" anchor="ctr"/>
                <a:lstStyle/>
                <a:p>
                  <a:endParaRPr lang="en-US" sz="810"/>
                </a:p>
              </p:txBody>
            </p:sp>
            <p:sp>
              <p:nvSpPr>
                <p:cNvPr id="189" name="Freeform: Shape 188">
                  <a:extLst>
                    <a:ext uri="{FF2B5EF4-FFF2-40B4-BE49-F238E27FC236}">
                      <a16:creationId xmlns:a16="http://schemas.microsoft.com/office/drawing/2014/main" id="{8A768AF0-9E84-4EAC-AA26-684B598D90F2}"/>
                    </a:ext>
                  </a:extLst>
                </p:cNvPr>
                <p:cNvSpPr/>
                <p:nvPr/>
              </p:nvSpPr>
              <p:spPr>
                <a:xfrm>
                  <a:off x="5127230" y="1666429"/>
                  <a:ext cx="108168" cy="109086"/>
                </a:xfrm>
                <a:custGeom>
                  <a:avLst/>
                  <a:gdLst>
                    <a:gd name="connsiteX0" fmla="*/ 54087 w 108168"/>
                    <a:gd name="connsiteY0" fmla="*/ 109086 h 109086"/>
                    <a:gd name="connsiteX1" fmla="*/ 108169 w 108168"/>
                    <a:gd name="connsiteY1" fmla="*/ 55001 h 109086"/>
                    <a:gd name="connsiteX2" fmla="*/ 54087 w 108168"/>
                    <a:gd name="connsiteY2" fmla="*/ 0 h 109086"/>
                    <a:gd name="connsiteX3" fmla="*/ 0 w 108168"/>
                    <a:gd name="connsiteY3" fmla="*/ 54084 h 109086"/>
                    <a:gd name="connsiteX4" fmla="*/ 54087 w 108168"/>
                    <a:gd name="connsiteY4" fmla="*/ 109086 h 109086"/>
                    <a:gd name="connsiteX5" fmla="*/ 54087 w 108168"/>
                    <a:gd name="connsiteY5" fmla="*/ 12834 h 109086"/>
                    <a:gd name="connsiteX6" fmla="*/ 95335 w 108168"/>
                    <a:gd name="connsiteY6" fmla="*/ 54084 h 109086"/>
                    <a:gd name="connsiteX7" fmla="*/ 54087 w 108168"/>
                    <a:gd name="connsiteY7" fmla="*/ 95336 h 109086"/>
                    <a:gd name="connsiteX8" fmla="*/ 12834 w 108168"/>
                    <a:gd name="connsiteY8" fmla="*/ 54084 h 109086"/>
                    <a:gd name="connsiteX9" fmla="*/ 54087 w 108168"/>
                    <a:gd name="connsiteY9" fmla="*/ 12834 h 10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68" h="109086">
                      <a:moveTo>
                        <a:pt x="54087" y="109086"/>
                      </a:moveTo>
                      <a:cubicBezTo>
                        <a:pt x="84337" y="109086"/>
                        <a:pt x="108169" y="84335"/>
                        <a:pt x="108169" y="55001"/>
                      </a:cubicBezTo>
                      <a:cubicBezTo>
                        <a:pt x="108169" y="25667"/>
                        <a:pt x="84337" y="0"/>
                        <a:pt x="54087" y="0"/>
                      </a:cubicBezTo>
                      <a:cubicBezTo>
                        <a:pt x="23838" y="0"/>
                        <a:pt x="0" y="24750"/>
                        <a:pt x="0" y="54084"/>
                      </a:cubicBezTo>
                      <a:cubicBezTo>
                        <a:pt x="0" y="83419"/>
                        <a:pt x="23838" y="109086"/>
                        <a:pt x="54087" y="109086"/>
                      </a:cubicBezTo>
                      <a:close/>
                      <a:moveTo>
                        <a:pt x="54087" y="12834"/>
                      </a:moveTo>
                      <a:cubicBezTo>
                        <a:pt x="77002" y="12834"/>
                        <a:pt x="95335" y="31167"/>
                        <a:pt x="95335" y="54084"/>
                      </a:cubicBezTo>
                      <a:cubicBezTo>
                        <a:pt x="95335" y="77002"/>
                        <a:pt x="77002" y="95336"/>
                        <a:pt x="54087" y="95336"/>
                      </a:cubicBezTo>
                      <a:cubicBezTo>
                        <a:pt x="31167" y="95336"/>
                        <a:pt x="12834" y="77002"/>
                        <a:pt x="12834" y="54084"/>
                      </a:cubicBezTo>
                      <a:cubicBezTo>
                        <a:pt x="12834" y="31167"/>
                        <a:pt x="31167" y="12834"/>
                        <a:pt x="54087" y="12834"/>
                      </a:cubicBezTo>
                      <a:close/>
                    </a:path>
                  </a:pathLst>
                </a:custGeom>
                <a:solidFill>
                  <a:srgbClr val="2D5967"/>
                </a:solidFill>
                <a:ln w="6417" cap="flat">
                  <a:noFill/>
                  <a:prstDash val="solid"/>
                  <a:miter/>
                </a:ln>
              </p:spPr>
              <p:txBody>
                <a:bodyPr rtlCol="0" anchor="ctr"/>
                <a:lstStyle/>
                <a:p>
                  <a:endParaRPr lang="en-US" sz="810"/>
                </a:p>
              </p:txBody>
            </p:sp>
          </p:grpSp>
        </p:grpSp>
        <p:grpSp>
          <p:nvGrpSpPr>
            <p:cNvPr id="190" name="Graphic 6">
              <a:extLst>
                <a:ext uri="{FF2B5EF4-FFF2-40B4-BE49-F238E27FC236}">
                  <a16:creationId xmlns:a16="http://schemas.microsoft.com/office/drawing/2014/main" id="{9E0C27C1-56F9-B902-FE08-CFA416D4C4A9}"/>
                </a:ext>
              </a:extLst>
            </p:cNvPr>
            <p:cNvGrpSpPr/>
            <p:nvPr/>
          </p:nvGrpSpPr>
          <p:grpSpPr>
            <a:xfrm>
              <a:off x="4923103" y="1900952"/>
              <a:ext cx="521297" cy="319651"/>
              <a:chOff x="4923103" y="1900952"/>
              <a:chExt cx="521297" cy="319651"/>
            </a:xfrm>
            <a:solidFill>
              <a:srgbClr val="000000"/>
            </a:solidFill>
          </p:grpSpPr>
          <p:sp>
            <p:nvSpPr>
              <p:cNvPr id="191" name="TextBox 190">
                <a:extLst>
                  <a:ext uri="{FF2B5EF4-FFF2-40B4-BE49-F238E27FC236}">
                    <a16:creationId xmlns:a16="http://schemas.microsoft.com/office/drawing/2014/main" id="{5B4FAACB-0274-7B7B-4153-88B544E605D9}"/>
                  </a:ext>
                </a:extLst>
              </p:cNvPr>
              <p:cNvSpPr txBox="1"/>
              <p:nvPr/>
            </p:nvSpPr>
            <p:spPr>
              <a:xfrm>
                <a:off x="4936232" y="1900952"/>
                <a:ext cx="49404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Health</a:t>
                </a:r>
              </a:p>
            </p:txBody>
          </p:sp>
          <p:sp>
            <p:nvSpPr>
              <p:cNvPr id="576" name="TextBox 575">
                <a:extLst>
                  <a:ext uri="{FF2B5EF4-FFF2-40B4-BE49-F238E27FC236}">
                    <a16:creationId xmlns:a16="http://schemas.microsoft.com/office/drawing/2014/main" id="{75BC73E1-0AE2-FF23-85B5-0E216E1C9FA5}"/>
                  </a:ext>
                </a:extLst>
              </p:cNvPr>
              <p:cNvSpPr txBox="1"/>
              <p:nvPr/>
            </p:nvSpPr>
            <p:spPr>
              <a:xfrm>
                <a:off x="4923103" y="2003621"/>
                <a:ext cx="52129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Checks</a:t>
                </a:r>
              </a:p>
            </p:txBody>
          </p:sp>
        </p:grpSp>
      </p:grpSp>
      <p:grpSp>
        <p:nvGrpSpPr>
          <p:cNvPr id="577" name="Graphic 6">
            <a:extLst>
              <a:ext uri="{FF2B5EF4-FFF2-40B4-BE49-F238E27FC236}">
                <a16:creationId xmlns:a16="http://schemas.microsoft.com/office/drawing/2014/main" id="{6A454FC7-5C0F-F39A-FC2F-2596996EF8EE}"/>
              </a:ext>
            </a:extLst>
          </p:cNvPr>
          <p:cNvGrpSpPr/>
          <p:nvPr/>
        </p:nvGrpSpPr>
        <p:grpSpPr>
          <a:xfrm>
            <a:off x="5538665" y="1597034"/>
            <a:ext cx="611065" cy="623569"/>
            <a:chOff x="5538665" y="1597034"/>
            <a:chExt cx="611065" cy="623569"/>
          </a:xfrm>
        </p:grpSpPr>
        <p:grpSp>
          <p:nvGrpSpPr>
            <p:cNvPr id="578" name="Graphic 6">
              <a:extLst>
                <a:ext uri="{FF2B5EF4-FFF2-40B4-BE49-F238E27FC236}">
                  <a16:creationId xmlns:a16="http://schemas.microsoft.com/office/drawing/2014/main" id="{83187F9E-2877-CACD-E6E8-8FEF17B41BFD}"/>
                </a:ext>
              </a:extLst>
            </p:cNvPr>
            <p:cNvGrpSpPr/>
            <p:nvPr/>
          </p:nvGrpSpPr>
          <p:grpSpPr>
            <a:xfrm>
              <a:off x="5649156" y="1597034"/>
              <a:ext cx="385012" cy="344368"/>
              <a:chOff x="5649156" y="1597034"/>
              <a:chExt cx="385012" cy="344368"/>
            </a:xfrm>
          </p:grpSpPr>
          <p:sp>
            <p:nvSpPr>
              <p:cNvPr id="579" name="Freeform: Shape 578">
                <a:extLst>
                  <a:ext uri="{FF2B5EF4-FFF2-40B4-BE49-F238E27FC236}">
                    <a16:creationId xmlns:a16="http://schemas.microsoft.com/office/drawing/2014/main" id="{8D1ADCB7-D135-7A56-21E0-CDCE5ADEDC8E}"/>
                  </a:ext>
                </a:extLst>
              </p:cNvPr>
              <p:cNvSpPr/>
              <p:nvPr/>
            </p:nvSpPr>
            <p:spPr>
              <a:xfrm>
                <a:off x="5653584" y="1600898"/>
                <a:ext cx="376547" cy="336334"/>
              </a:xfrm>
              <a:custGeom>
                <a:avLst/>
                <a:gdLst>
                  <a:gd name="connsiteX0" fmla="*/ 101598 w 376547"/>
                  <a:gd name="connsiteY0" fmla="*/ 336335 h 336334"/>
                  <a:gd name="connsiteX1" fmla="*/ 101598 w 376547"/>
                  <a:gd name="connsiteY1" fmla="*/ 192026 h 336334"/>
                  <a:gd name="connsiteX2" fmla="*/ 0 w 376547"/>
                  <a:gd name="connsiteY2" fmla="*/ 192026 h 336334"/>
                  <a:gd name="connsiteX3" fmla="*/ 905 w 376547"/>
                  <a:gd name="connsiteY3" fmla="*/ 179153 h 336334"/>
                  <a:gd name="connsiteX4" fmla="*/ 15509 w 376547"/>
                  <a:gd name="connsiteY4" fmla="*/ 135923 h 336334"/>
                  <a:gd name="connsiteX5" fmla="*/ 49442 w 376547"/>
                  <a:gd name="connsiteY5" fmla="*/ 105360 h 336334"/>
                  <a:gd name="connsiteX6" fmla="*/ 57142 w 376547"/>
                  <a:gd name="connsiteY6" fmla="*/ 98875 h 336334"/>
                  <a:gd name="connsiteX7" fmla="*/ 61268 w 376547"/>
                  <a:gd name="connsiteY7" fmla="*/ 89699 h 336334"/>
                  <a:gd name="connsiteX8" fmla="*/ 85338 w 376547"/>
                  <a:gd name="connsiteY8" fmla="*/ 49570 h 336334"/>
                  <a:gd name="connsiteX9" fmla="*/ 129441 w 376547"/>
                  <a:gd name="connsiteY9" fmla="*/ 33780 h 336334"/>
                  <a:gd name="connsiteX10" fmla="*/ 135844 w 376547"/>
                  <a:gd name="connsiteY10" fmla="*/ 33780 h 336334"/>
                  <a:gd name="connsiteX11" fmla="*/ 138148 w 376547"/>
                  <a:gd name="connsiteY11" fmla="*/ 33780 h 336334"/>
                  <a:gd name="connsiteX12" fmla="*/ 146740 w 376547"/>
                  <a:gd name="connsiteY12" fmla="*/ 32075 h 336334"/>
                  <a:gd name="connsiteX13" fmla="*/ 153915 w 376547"/>
                  <a:gd name="connsiteY13" fmla="*/ 27056 h 336334"/>
                  <a:gd name="connsiteX14" fmla="*/ 188007 w 376547"/>
                  <a:gd name="connsiteY14" fmla="*/ 4801 h 336334"/>
                  <a:gd name="connsiteX15" fmla="*/ 228549 w 376547"/>
                  <a:gd name="connsiteY15" fmla="*/ 896 h 336334"/>
                  <a:gd name="connsiteX16" fmla="*/ 266273 w 376547"/>
                  <a:gd name="connsiteY16" fmla="*/ 16235 h 336334"/>
                  <a:gd name="connsiteX17" fmla="*/ 292550 w 376547"/>
                  <a:gd name="connsiteY17" fmla="*/ 47308 h 336334"/>
                  <a:gd name="connsiteX18" fmla="*/ 299089 w 376547"/>
                  <a:gd name="connsiteY18" fmla="*/ 55216 h 336334"/>
                  <a:gd name="connsiteX19" fmla="*/ 308400 w 376547"/>
                  <a:gd name="connsiteY19" fmla="*/ 59525 h 336334"/>
                  <a:gd name="connsiteX20" fmla="*/ 335999 w 376547"/>
                  <a:gd name="connsiteY20" fmla="*/ 70840 h 336334"/>
                  <a:gd name="connsiteX21" fmla="*/ 373678 w 376547"/>
                  <a:gd name="connsiteY21" fmla="*/ 122314 h 336334"/>
                  <a:gd name="connsiteX22" fmla="*/ 366222 w 376547"/>
                  <a:gd name="connsiteY22" fmla="*/ 185631 h 336334"/>
                  <a:gd name="connsiteX23" fmla="*/ 362853 w 376547"/>
                  <a:gd name="connsiteY23" fmla="*/ 191944 h 336334"/>
                  <a:gd name="connsiteX24" fmla="*/ 297151 w 376547"/>
                  <a:gd name="connsiteY24" fmla="*/ 191944 h 336334"/>
                  <a:gd name="connsiteX25" fmla="*/ 296246 w 376547"/>
                  <a:gd name="connsiteY25" fmla="*/ 234580 h 336334"/>
                  <a:gd name="connsiteX26" fmla="*/ 296984 w 376547"/>
                  <a:gd name="connsiteY26" fmla="*/ 234580 h 336334"/>
                  <a:gd name="connsiteX27" fmla="*/ 292801 w 376547"/>
                  <a:gd name="connsiteY27" fmla="*/ 254259 h 336334"/>
                  <a:gd name="connsiteX28" fmla="*/ 309221 w 376547"/>
                  <a:gd name="connsiteY28" fmla="*/ 265984 h 336334"/>
                  <a:gd name="connsiteX29" fmla="*/ 329922 w 376547"/>
                  <a:gd name="connsiteY29" fmla="*/ 283774 h 336334"/>
                  <a:gd name="connsiteX30" fmla="*/ 344456 w 376547"/>
                  <a:gd name="connsiteY30" fmla="*/ 298289 h 336334"/>
                  <a:gd name="connsiteX31" fmla="*/ 314149 w 376547"/>
                  <a:gd name="connsiteY31" fmla="*/ 328545 h 336334"/>
                  <a:gd name="connsiteX32" fmla="*/ 305936 w 376547"/>
                  <a:gd name="connsiteY32" fmla="*/ 336168 h 336334"/>
                  <a:gd name="connsiteX33" fmla="*/ 101598 w 376547"/>
                  <a:gd name="connsiteY33" fmla="*/ 336335 h 33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76547" h="336334">
                    <a:moveTo>
                      <a:pt x="101598" y="336335"/>
                    </a:moveTo>
                    <a:lnTo>
                      <a:pt x="101598" y="192026"/>
                    </a:lnTo>
                    <a:lnTo>
                      <a:pt x="0" y="192026"/>
                    </a:lnTo>
                    <a:lnTo>
                      <a:pt x="905" y="179153"/>
                    </a:lnTo>
                    <a:cubicBezTo>
                      <a:pt x="1983" y="163731"/>
                      <a:pt x="7014" y="148845"/>
                      <a:pt x="15509" y="135923"/>
                    </a:cubicBezTo>
                    <a:cubicBezTo>
                      <a:pt x="24012" y="123000"/>
                      <a:pt x="35697" y="112475"/>
                      <a:pt x="49442" y="105360"/>
                    </a:cubicBezTo>
                    <a:cubicBezTo>
                      <a:pt x="52464" y="103802"/>
                      <a:pt x="55095" y="101586"/>
                      <a:pt x="57142" y="98875"/>
                    </a:cubicBezTo>
                    <a:cubicBezTo>
                      <a:pt x="59195" y="96164"/>
                      <a:pt x="60600" y="93028"/>
                      <a:pt x="61268" y="89699"/>
                    </a:cubicBezTo>
                    <a:cubicBezTo>
                      <a:pt x="64406" y="73947"/>
                      <a:pt x="72908" y="59766"/>
                      <a:pt x="85338" y="49570"/>
                    </a:cubicBezTo>
                    <a:cubicBezTo>
                      <a:pt x="97767" y="39375"/>
                      <a:pt x="113353" y="33795"/>
                      <a:pt x="129441" y="33780"/>
                    </a:cubicBezTo>
                    <a:cubicBezTo>
                      <a:pt x="131571" y="33657"/>
                      <a:pt x="133714" y="33657"/>
                      <a:pt x="135844" y="33780"/>
                    </a:cubicBezTo>
                    <a:lnTo>
                      <a:pt x="138148" y="33780"/>
                    </a:lnTo>
                    <a:cubicBezTo>
                      <a:pt x="141100" y="33813"/>
                      <a:pt x="144026" y="33232"/>
                      <a:pt x="146740" y="32075"/>
                    </a:cubicBezTo>
                    <a:cubicBezTo>
                      <a:pt x="149455" y="30917"/>
                      <a:pt x="151899" y="29208"/>
                      <a:pt x="153915" y="27056"/>
                    </a:cubicBezTo>
                    <a:cubicBezTo>
                      <a:pt x="163309" y="16994"/>
                      <a:pt x="175007" y="9357"/>
                      <a:pt x="188007" y="4801"/>
                    </a:cubicBezTo>
                    <a:cubicBezTo>
                      <a:pt x="201008" y="245"/>
                      <a:pt x="214919" y="-1096"/>
                      <a:pt x="228549" y="896"/>
                    </a:cubicBezTo>
                    <a:cubicBezTo>
                      <a:pt x="242184" y="2887"/>
                      <a:pt x="255127" y="8151"/>
                      <a:pt x="266273" y="16235"/>
                    </a:cubicBezTo>
                    <a:cubicBezTo>
                      <a:pt x="277426" y="24319"/>
                      <a:pt x="286441" y="34982"/>
                      <a:pt x="292550" y="47308"/>
                    </a:cubicBezTo>
                    <a:cubicBezTo>
                      <a:pt x="294109" y="50399"/>
                      <a:pt x="296343" y="53102"/>
                      <a:pt x="299089" y="55216"/>
                    </a:cubicBezTo>
                    <a:cubicBezTo>
                      <a:pt x="301829" y="57330"/>
                      <a:pt x="305012" y="58803"/>
                      <a:pt x="308400" y="59525"/>
                    </a:cubicBezTo>
                    <a:cubicBezTo>
                      <a:pt x="318173" y="61721"/>
                      <a:pt x="327503" y="65546"/>
                      <a:pt x="335999" y="70840"/>
                    </a:cubicBezTo>
                    <a:cubicBezTo>
                      <a:pt x="354614" y="82638"/>
                      <a:pt x="368070" y="101025"/>
                      <a:pt x="373678" y="122314"/>
                    </a:cubicBezTo>
                    <a:cubicBezTo>
                      <a:pt x="379280" y="143602"/>
                      <a:pt x="376617" y="166220"/>
                      <a:pt x="366222" y="185631"/>
                    </a:cubicBezTo>
                    <a:lnTo>
                      <a:pt x="362853" y="191944"/>
                    </a:lnTo>
                    <a:lnTo>
                      <a:pt x="297151" y="191944"/>
                    </a:lnTo>
                    <a:cubicBezTo>
                      <a:pt x="297151" y="218100"/>
                      <a:pt x="297151" y="229579"/>
                      <a:pt x="296246" y="234580"/>
                    </a:cubicBezTo>
                    <a:lnTo>
                      <a:pt x="296984" y="234580"/>
                    </a:lnTo>
                    <a:cubicBezTo>
                      <a:pt x="296715" y="241329"/>
                      <a:pt x="295297" y="247982"/>
                      <a:pt x="292801" y="254259"/>
                    </a:cubicBezTo>
                    <a:lnTo>
                      <a:pt x="309221" y="265984"/>
                    </a:lnTo>
                    <a:cubicBezTo>
                      <a:pt x="316530" y="271428"/>
                      <a:pt x="323441" y="277370"/>
                      <a:pt x="329922" y="283774"/>
                    </a:cubicBezTo>
                    <a:lnTo>
                      <a:pt x="344456" y="298289"/>
                    </a:lnTo>
                    <a:lnTo>
                      <a:pt x="314149" y="328545"/>
                    </a:lnTo>
                    <a:lnTo>
                      <a:pt x="305936" y="336168"/>
                    </a:lnTo>
                    <a:lnTo>
                      <a:pt x="101598" y="336335"/>
                    </a:lnTo>
                    <a:close/>
                  </a:path>
                </a:pathLst>
              </a:custGeom>
              <a:solidFill>
                <a:srgbClr val="FFFFFF"/>
              </a:solidFill>
              <a:ln w="6417" cap="flat">
                <a:noFill/>
                <a:prstDash val="solid"/>
                <a:miter/>
              </a:ln>
            </p:spPr>
            <p:txBody>
              <a:bodyPr rtlCol="0" anchor="ctr"/>
              <a:lstStyle/>
              <a:p>
                <a:endParaRPr lang="en-US" sz="810"/>
              </a:p>
            </p:txBody>
          </p:sp>
          <p:sp>
            <p:nvSpPr>
              <p:cNvPr id="580" name="Freeform: Shape 579">
                <a:extLst>
                  <a:ext uri="{FF2B5EF4-FFF2-40B4-BE49-F238E27FC236}">
                    <a16:creationId xmlns:a16="http://schemas.microsoft.com/office/drawing/2014/main" id="{4043E95F-DECC-B2F4-58DF-A70C93275849}"/>
                  </a:ext>
                </a:extLst>
              </p:cNvPr>
              <p:cNvSpPr/>
              <p:nvPr/>
            </p:nvSpPr>
            <p:spPr>
              <a:xfrm>
                <a:off x="5649156" y="1597034"/>
                <a:ext cx="385012" cy="344368"/>
              </a:xfrm>
              <a:custGeom>
                <a:avLst/>
                <a:gdLst>
                  <a:gd name="connsiteX0" fmla="*/ 220765 w 385012"/>
                  <a:gd name="connsiteY0" fmla="*/ 8200 h 344368"/>
                  <a:gd name="connsiteX1" fmla="*/ 263476 w 385012"/>
                  <a:gd name="connsiteY1" fmla="*/ 20225 h 344368"/>
                  <a:gd name="connsiteX2" fmla="*/ 293372 w 385012"/>
                  <a:gd name="connsiteY2" fmla="*/ 52968 h 344368"/>
                  <a:gd name="connsiteX3" fmla="*/ 301066 w 385012"/>
                  <a:gd name="connsiteY3" fmla="*/ 62338 h 344368"/>
                  <a:gd name="connsiteX4" fmla="*/ 312096 w 385012"/>
                  <a:gd name="connsiteY4" fmla="*/ 67399 h 344368"/>
                  <a:gd name="connsiteX5" fmla="*/ 338379 w 385012"/>
                  <a:gd name="connsiteY5" fmla="*/ 78222 h 344368"/>
                  <a:gd name="connsiteX6" fmla="*/ 374352 w 385012"/>
                  <a:gd name="connsiteY6" fmla="*/ 127249 h 344368"/>
                  <a:gd name="connsiteX7" fmla="*/ 367210 w 385012"/>
                  <a:gd name="connsiteY7" fmla="*/ 187600 h 344368"/>
                  <a:gd name="connsiteX8" fmla="*/ 364990 w 385012"/>
                  <a:gd name="connsiteY8" fmla="*/ 191782 h 344368"/>
                  <a:gd name="connsiteX9" fmla="*/ 297395 w 385012"/>
                  <a:gd name="connsiteY9" fmla="*/ 191782 h 344368"/>
                  <a:gd name="connsiteX10" fmla="*/ 297395 w 385012"/>
                  <a:gd name="connsiteY10" fmla="*/ 238436 h 344368"/>
                  <a:gd name="connsiteX11" fmla="*/ 292139 w 385012"/>
                  <a:gd name="connsiteY11" fmla="*/ 259672 h 344368"/>
                  <a:gd name="connsiteX12" fmla="*/ 311191 w 385012"/>
                  <a:gd name="connsiteY12" fmla="*/ 273365 h 344368"/>
                  <a:gd name="connsiteX13" fmla="*/ 331398 w 385012"/>
                  <a:gd name="connsiteY13" fmla="*/ 290750 h 344368"/>
                  <a:gd name="connsiteX14" fmla="*/ 342980 w 385012"/>
                  <a:gd name="connsiteY14" fmla="*/ 302307 h 344368"/>
                  <a:gd name="connsiteX15" fmla="*/ 315632 w 385012"/>
                  <a:gd name="connsiteY15" fmla="*/ 329694 h 344368"/>
                  <a:gd name="connsiteX16" fmla="*/ 308650 w 385012"/>
                  <a:gd name="connsiteY16" fmla="*/ 336091 h 344368"/>
                  <a:gd name="connsiteX17" fmla="*/ 110139 w 385012"/>
                  <a:gd name="connsiteY17" fmla="*/ 336091 h 344368"/>
                  <a:gd name="connsiteX18" fmla="*/ 110139 w 385012"/>
                  <a:gd name="connsiteY18" fmla="*/ 191782 h 344368"/>
                  <a:gd name="connsiteX19" fmla="*/ 8868 w 385012"/>
                  <a:gd name="connsiteY19" fmla="*/ 191782 h 344368"/>
                  <a:gd name="connsiteX20" fmla="*/ 9445 w 385012"/>
                  <a:gd name="connsiteY20" fmla="*/ 183583 h 344368"/>
                  <a:gd name="connsiteX21" fmla="*/ 23428 w 385012"/>
                  <a:gd name="connsiteY21" fmla="*/ 142349 h 344368"/>
                  <a:gd name="connsiteX22" fmla="*/ 55769 w 385012"/>
                  <a:gd name="connsiteY22" fmla="*/ 113151 h 344368"/>
                  <a:gd name="connsiteX23" fmla="*/ 64868 w 385012"/>
                  <a:gd name="connsiteY23" fmla="*/ 105476 h 344368"/>
                  <a:gd name="connsiteX24" fmla="*/ 69732 w 385012"/>
                  <a:gd name="connsiteY24" fmla="*/ 94620 h 344368"/>
                  <a:gd name="connsiteX25" fmla="*/ 82861 w 385012"/>
                  <a:gd name="connsiteY25" fmla="*/ 66450 h 344368"/>
                  <a:gd name="connsiteX26" fmla="*/ 107508 w 385012"/>
                  <a:gd name="connsiteY26" fmla="*/ 47474 h 344368"/>
                  <a:gd name="connsiteX27" fmla="*/ 133791 w 385012"/>
                  <a:gd name="connsiteY27" fmla="*/ 41981 h 344368"/>
                  <a:gd name="connsiteX28" fmla="*/ 139868 w 385012"/>
                  <a:gd name="connsiteY28" fmla="*/ 41981 h 344368"/>
                  <a:gd name="connsiteX29" fmla="*/ 142499 w 385012"/>
                  <a:gd name="connsiteY29" fmla="*/ 41981 h 344368"/>
                  <a:gd name="connsiteX30" fmla="*/ 152798 w 385012"/>
                  <a:gd name="connsiteY30" fmla="*/ 39846 h 344368"/>
                  <a:gd name="connsiteX31" fmla="*/ 161390 w 385012"/>
                  <a:gd name="connsiteY31" fmla="*/ 33782 h 344368"/>
                  <a:gd name="connsiteX32" fmla="*/ 188418 w 385012"/>
                  <a:gd name="connsiteY32" fmla="*/ 14836 h 344368"/>
                  <a:gd name="connsiteX33" fmla="*/ 220765 w 385012"/>
                  <a:gd name="connsiteY33" fmla="*/ 8200 h 344368"/>
                  <a:gd name="connsiteX34" fmla="*/ 220765 w 385012"/>
                  <a:gd name="connsiteY34" fmla="*/ 1 h 344368"/>
                  <a:gd name="connsiteX35" fmla="*/ 184927 w 385012"/>
                  <a:gd name="connsiteY35" fmla="*/ 7412 h 344368"/>
                  <a:gd name="connsiteX36" fmla="*/ 155063 w 385012"/>
                  <a:gd name="connsiteY36" fmla="*/ 28534 h 344368"/>
                  <a:gd name="connsiteX37" fmla="*/ 149185 w 385012"/>
                  <a:gd name="connsiteY37" fmla="*/ 32596 h 344368"/>
                  <a:gd name="connsiteX38" fmla="*/ 142172 w 385012"/>
                  <a:gd name="connsiteY38" fmla="*/ 33946 h 344368"/>
                  <a:gd name="connsiteX39" fmla="*/ 140362 w 385012"/>
                  <a:gd name="connsiteY39" fmla="*/ 33946 h 344368"/>
                  <a:gd name="connsiteX40" fmla="*/ 133464 w 385012"/>
                  <a:gd name="connsiteY40" fmla="*/ 33946 h 344368"/>
                  <a:gd name="connsiteX41" fmla="*/ 86839 w 385012"/>
                  <a:gd name="connsiteY41" fmla="*/ 50773 h 344368"/>
                  <a:gd name="connsiteX42" fmla="*/ 61351 w 385012"/>
                  <a:gd name="connsiteY42" fmla="*/ 93227 h 344368"/>
                  <a:gd name="connsiteX43" fmla="*/ 57983 w 385012"/>
                  <a:gd name="connsiteY43" fmla="*/ 100739 h 344368"/>
                  <a:gd name="connsiteX44" fmla="*/ 51662 w 385012"/>
                  <a:gd name="connsiteY44" fmla="*/ 106018 h 344368"/>
                  <a:gd name="connsiteX45" fmla="*/ 16254 w 385012"/>
                  <a:gd name="connsiteY45" fmla="*/ 137956 h 344368"/>
                  <a:gd name="connsiteX46" fmla="*/ 988 w 385012"/>
                  <a:gd name="connsiteY46" fmla="*/ 183091 h 344368"/>
                  <a:gd name="connsiteX47" fmla="*/ 327 w 385012"/>
                  <a:gd name="connsiteY47" fmla="*/ 191290 h 344368"/>
                  <a:gd name="connsiteX48" fmla="*/ 0 w 385012"/>
                  <a:gd name="connsiteY48" fmla="*/ 199982 h 344368"/>
                  <a:gd name="connsiteX49" fmla="*/ 101925 w 385012"/>
                  <a:gd name="connsiteY49" fmla="*/ 199982 h 344368"/>
                  <a:gd name="connsiteX50" fmla="*/ 101925 w 385012"/>
                  <a:gd name="connsiteY50" fmla="*/ 344369 h 344368"/>
                  <a:gd name="connsiteX51" fmla="*/ 312096 w 385012"/>
                  <a:gd name="connsiteY51" fmla="*/ 344369 h 344368"/>
                  <a:gd name="connsiteX52" fmla="*/ 314399 w 385012"/>
                  <a:gd name="connsiteY52" fmla="*/ 342155 h 344368"/>
                  <a:gd name="connsiteX53" fmla="*/ 321381 w 385012"/>
                  <a:gd name="connsiteY53" fmla="*/ 335764 h 344368"/>
                  <a:gd name="connsiteX54" fmla="*/ 348973 w 385012"/>
                  <a:gd name="connsiteY54" fmla="*/ 308210 h 344368"/>
                  <a:gd name="connsiteX55" fmla="*/ 354807 w 385012"/>
                  <a:gd name="connsiteY55" fmla="*/ 302390 h 344368"/>
                  <a:gd name="connsiteX56" fmla="*/ 348973 w 385012"/>
                  <a:gd name="connsiteY56" fmla="*/ 296653 h 344368"/>
                  <a:gd name="connsiteX57" fmla="*/ 336737 w 385012"/>
                  <a:gd name="connsiteY57" fmla="*/ 284923 h 344368"/>
                  <a:gd name="connsiteX58" fmla="*/ 315709 w 385012"/>
                  <a:gd name="connsiteY58" fmla="*/ 266805 h 344368"/>
                  <a:gd name="connsiteX59" fmla="*/ 301829 w 385012"/>
                  <a:gd name="connsiteY59" fmla="*/ 256802 h 344368"/>
                  <a:gd name="connsiteX60" fmla="*/ 305198 w 385012"/>
                  <a:gd name="connsiteY60" fmla="*/ 238764 h 344368"/>
                  <a:gd name="connsiteX61" fmla="*/ 305198 w 385012"/>
                  <a:gd name="connsiteY61" fmla="*/ 215068 h 344368"/>
                  <a:gd name="connsiteX62" fmla="*/ 305198 w 385012"/>
                  <a:gd name="connsiteY62" fmla="*/ 199982 h 344368"/>
                  <a:gd name="connsiteX63" fmla="*/ 369591 w 385012"/>
                  <a:gd name="connsiteY63" fmla="*/ 199982 h 344368"/>
                  <a:gd name="connsiteX64" fmla="*/ 371888 w 385012"/>
                  <a:gd name="connsiteY64" fmla="*/ 195636 h 344368"/>
                  <a:gd name="connsiteX65" fmla="*/ 374108 w 385012"/>
                  <a:gd name="connsiteY65" fmla="*/ 191536 h 344368"/>
                  <a:gd name="connsiteX66" fmla="*/ 382033 w 385012"/>
                  <a:gd name="connsiteY66" fmla="*/ 125203 h 344368"/>
                  <a:gd name="connsiteX67" fmla="*/ 342569 w 385012"/>
                  <a:gd name="connsiteY67" fmla="*/ 71253 h 344368"/>
                  <a:gd name="connsiteX68" fmla="*/ 313655 w 385012"/>
                  <a:gd name="connsiteY68" fmla="*/ 59364 h 344368"/>
                  <a:gd name="connsiteX69" fmla="*/ 306006 w 385012"/>
                  <a:gd name="connsiteY69" fmla="*/ 55762 h 344368"/>
                  <a:gd name="connsiteX70" fmla="*/ 300680 w 385012"/>
                  <a:gd name="connsiteY70" fmla="*/ 49197 h 344368"/>
                  <a:gd name="connsiteX71" fmla="*/ 267762 w 385012"/>
                  <a:gd name="connsiteY71" fmla="*/ 13203 h 344368"/>
                  <a:gd name="connsiteX72" fmla="*/ 220765 w 385012"/>
                  <a:gd name="connsiteY72" fmla="*/ 1 h 34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85012" h="344368">
                    <a:moveTo>
                      <a:pt x="220765" y="8200"/>
                    </a:moveTo>
                    <a:cubicBezTo>
                      <a:pt x="235851" y="8147"/>
                      <a:pt x="250648" y="12313"/>
                      <a:pt x="263476" y="20225"/>
                    </a:cubicBezTo>
                    <a:cubicBezTo>
                      <a:pt x="276309" y="28138"/>
                      <a:pt x="286666" y="39480"/>
                      <a:pt x="293372" y="52968"/>
                    </a:cubicBezTo>
                    <a:cubicBezTo>
                      <a:pt x="295194" y="56634"/>
                      <a:pt x="297825" y="59838"/>
                      <a:pt x="301066" y="62338"/>
                    </a:cubicBezTo>
                    <a:cubicBezTo>
                      <a:pt x="304312" y="64838"/>
                      <a:pt x="308086" y="66569"/>
                      <a:pt x="312096" y="67399"/>
                    </a:cubicBezTo>
                    <a:cubicBezTo>
                      <a:pt x="321420" y="69454"/>
                      <a:pt x="330313" y="73117"/>
                      <a:pt x="338379" y="78222"/>
                    </a:cubicBezTo>
                    <a:cubicBezTo>
                      <a:pt x="356148" y="89435"/>
                      <a:pt x="369001" y="106953"/>
                      <a:pt x="374352" y="127249"/>
                    </a:cubicBezTo>
                    <a:cubicBezTo>
                      <a:pt x="379704" y="147544"/>
                      <a:pt x="377150" y="169109"/>
                      <a:pt x="367210" y="187600"/>
                    </a:cubicBezTo>
                    <a:lnTo>
                      <a:pt x="364990" y="191782"/>
                    </a:lnTo>
                    <a:lnTo>
                      <a:pt x="297395" y="191782"/>
                    </a:lnTo>
                    <a:lnTo>
                      <a:pt x="297395" y="238436"/>
                    </a:lnTo>
                    <a:cubicBezTo>
                      <a:pt x="297119" y="245800"/>
                      <a:pt x="295335" y="253028"/>
                      <a:pt x="292139" y="259672"/>
                    </a:cubicBezTo>
                    <a:lnTo>
                      <a:pt x="311191" y="273365"/>
                    </a:lnTo>
                    <a:cubicBezTo>
                      <a:pt x="318339" y="278669"/>
                      <a:pt x="325090" y="284481"/>
                      <a:pt x="331398" y="290750"/>
                    </a:cubicBezTo>
                    <a:lnTo>
                      <a:pt x="342980" y="302307"/>
                    </a:lnTo>
                    <a:lnTo>
                      <a:pt x="315632" y="329694"/>
                    </a:lnTo>
                    <a:lnTo>
                      <a:pt x="308650" y="336091"/>
                    </a:lnTo>
                    <a:lnTo>
                      <a:pt x="110139" y="336091"/>
                    </a:lnTo>
                    <a:lnTo>
                      <a:pt x="110139" y="191782"/>
                    </a:lnTo>
                    <a:lnTo>
                      <a:pt x="8868" y="191782"/>
                    </a:lnTo>
                    <a:lnTo>
                      <a:pt x="9445" y="183583"/>
                    </a:lnTo>
                    <a:cubicBezTo>
                      <a:pt x="10505" y="168873"/>
                      <a:pt x="15317" y="154678"/>
                      <a:pt x="23428" y="142349"/>
                    </a:cubicBezTo>
                    <a:cubicBezTo>
                      <a:pt x="31532" y="130021"/>
                      <a:pt x="42666" y="119969"/>
                      <a:pt x="55769" y="113151"/>
                    </a:cubicBezTo>
                    <a:cubicBezTo>
                      <a:pt x="59337" y="111307"/>
                      <a:pt x="62449" y="108684"/>
                      <a:pt x="64868" y="105476"/>
                    </a:cubicBezTo>
                    <a:cubicBezTo>
                      <a:pt x="67280" y="102268"/>
                      <a:pt x="68943" y="98558"/>
                      <a:pt x="69732" y="94620"/>
                    </a:cubicBezTo>
                    <a:cubicBezTo>
                      <a:pt x="71785" y="84316"/>
                      <a:pt x="76290" y="74655"/>
                      <a:pt x="82861" y="66450"/>
                    </a:cubicBezTo>
                    <a:cubicBezTo>
                      <a:pt x="89438" y="58246"/>
                      <a:pt x="97889" y="51738"/>
                      <a:pt x="107508" y="47474"/>
                    </a:cubicBezTo>
                    <a:cubicBezTo>
                      <a:pt x="115798" y="43868"/>
                      <a:pt x="124743" y="41998"/>
                      <a:pt x="133791" y="41981"/>
                    </a:cubicBezTo>
                    <a:cubicBezTo>
                      <a:pt x="135812" y="41856"/>
                      <a:pt x="137847" y="41856"/>
                      <a:pt x="139868" y="41981"/>
                    </a:cubicBezTo>
                    <a:lnTo>
                      <a:pt x="142499" y="41981"/>
                    </a:lnTo>
                    <a:cubicBezTo>
                      <a:pt x="146041" y="41984"/>
                      <a:pt x="149544" y="41257"/>
                      <a:pt x="152798" y="39846"/>
                    </a:cubicBezTo>
                    <a:cubicBezTo>
                      <a:pt x="156045" y="38436"/>
                      <a:pt x="158971" y="36371"/>
                      <a:pt x="161390" y="33782"/>
                    </a:cubicBezTo>
                    <a:cubicBezTo>
                      <a:pt x="169000" y="25685"/>
                      <a:pt x="178202" y="19237"/>
                      <a:pt x="188418" y="14836"/>
                    </a:cubicBezTo>
                    <a:cubicBezTo>
                      <a:pt x="198633" y="10436"/>
                      <a:pt x="209645" y="8177"/>
                      <a:pt x="220765" y="8200"/>
                    </a:cubicBezTo>
                    <a:close/>
                    <a:moveTo>
                      <a:pt x="220765" y="1"/>
                    </a:moveTo>
                    <a:cubicBezTo>
                      <a:pt x="208438" y="-22"/>
                      <a:pt x="196233" y="2502"/>
                      <a:pt x="184927" y="7412"/>
                    </a:cubicBezTo>
                    <a:cubicBezTo>
                      <a:pt x="173621" y="12322"/>
                      <a:pt x="163456" y="19514"/>
                      <a:pt x="155063" y="28534"/>
                    </a:cubicBezTo>
                    <a:cubicBezTo>
                      <a:pt x="153407" y="30281"/>
                      <a:pt x="151405" y="31665"/>
                      <a:pt x="149185" y="32596"/>
                    </a:cubicBezTo>
                    <a:cubicBezTo>
                      <a:pt x="146965" y="33528"/>
                      <a:pt x="144578" y="33988"/>
                      <a:pt x="142172" y="33946"/>
                    </a:cubicBezTo>
                    <a:lnTo>
                      <a:pt x="140362" y="33946"/>
                    </a:lnTo>
                    <a:cubicBezTo>
                      <a:pt x="138065" y="33946"/>
                      <a:pt x="135761" y="33946"/>
                      <a:pt x="133464" y="33946"/>
                    </a:cubicBezTo>
                    <a:cubicBezTo>
                      <a:pt x="116446" y="34029"/>
                      <a:pt x="99975" y="39973"/>
                      <a:pt x="86839" y="50773"/>
                    </a:cubicBezTo>
                    <a:cubicBezTo>
                      <a:pt x="73704" y="61574"/>
                      <a:pt x="64701" y="76568"/>
                      <a:pt x="61351" y="93227"/>
                    </a:cubicBezTo>
                    <a:cubicBezTo>
                      <a:pt x="60819" y="95954"/>
                      <a:pt x="59664" y="98523"/>
                      <a:pt x="57983" y="100739"/>
                    </a:cubicBezTo>
                    <a:cubicBezTo>
                      <a:pt x="56308" y="102956"/>
                      <a:pt x="54145" y="104761"/>
                      <a:pt x="51662" y="106018"/>
                    </a:cubicBezTo>
                    <a:cubicBezTo>
                      <a:pt x="37314" y="113466"/>
                      <a:pt x="25128" y="124462"/>
                      <a:pt x="16254" y="137956"/>
                    </a:cubicBezTo>
                    <a:cubicBezTo>
                      <a:pt x="7380" y="151450"/>
                      <a:pt x="2124" y="166990"/>
                      <a:pt x="988" y="183091"/>
                    </a:cubicBezTo>
                    <a:lnTo>
                      <a:pt x="327" y="191290"/>
                    </a:lnTo>
                    <a:lnTo>
                      <a:pt x="0" y="199982"/>
                    </a:lnTo>
                    <a:lnTo>
                      <a:pt x="101925" y="199982"/>
                    </a:lnTo>
                    <a:lnTo>
                      <a:pt x="101925" y="344369"/>
                    </a:lnTo>
                    <a:lnTo>
                      <a:pt x="312096" y="344369"/>
                    </a:lnTo>
                    <a:lnTo>
                      <a:pt x="314399" y="342155"/>
                    </a:lnTo>
                    <a:lnTo>
                      <a:pt x="321381" y="335764"/>
                    </a:lnTo>
                    <a:lnTo>
                      <a:pt x="348973" y="308210"/>
                    </a:lnTo>
                    <a:lnTo>
                      <a:pt x="354807" y="302390"/>
                    </a:lnTo>
                    <a:lnTo>
                      <a:pt x="348973" y="296653"/>
                    </a:lnTo>
                    <a:lnTo>
                      <a:pt x="336737" y="284923"/>
                    </a:lnTo>
                    <a:cubicBezTo>
                      <a:pt x="330153" y="278410"/>
                      <a:pt x="323127" y="272356"/>
                      <a:pt x="315709" y="266805"/>
                    </a:cubicBezTo>
                    <a:lnTo>
                      <a:pt x="301829" y="256802"/>
                    </a:lnTo>
                    <a:cubicBezTo>
                      <a:pt x="303761" y="250969"/>
                      <a:pt x="304896" y="244901"/>
                      <a:pt x="305198" y="238764"/>
                    </a:cubicBezTo>
                    <a:cubicBezTo>
                      <a:pt x="305198" y="235156"/>
                      <a:pt x="305198" y="228433"/>
                      <a:pt x="305198" y="215068"/>
                    </a:cubicBezTo>
                    <a:lnTo>
                      <a:pt x="305198" y="199982"/>
                    </a:lnTo>
                    <a:lnTo>
                      <a:pt x="369591" y="199982"/>
                    </a:lnTo>
                    <a:lnTo>
                      <a:pt x="371888" y="195636"/>
                    </a:lnTo>
                    <a:lnTo>
                      <a:pt x="374108" y="191536"/>
                    </a:lnTo>
                    <a:cubicBezTo>
                      <a:pt x="385049" y="171219"/>
                      <a:pt x="387885" y="147519"/>
                      <a:pt x="382033" y="125203"/>
                    </a:cubicBezTo>
                    <a:cubicBezTo>
                      <a:pt x="376181" y="102886"/>
                      <a:pt x="362077" y="83610"/>
                      <a:pt x="342569" y="71253"/>
                    </a:cubicBezTo>
                    <a:cubicBezTo>
                      <a:pt x="333676" y="65685"/>
                      <a:pt x="323897" y="61665"/>
                      <a:pt x="313655" y="59364"/>
                    </a:cubicBezTo>
                    <a:cubicBezTo>
                      <a:pt x="310870" y="58753"/>
                      <a:pt x="308252" y="57522"/>
                      <a:pt x="306006" y="55762"/>
                    </a:cubicBezTo>
                    <a:cubicBezTo>
                      <a:pt x="303761" y="54001"/>
                      <a:pt x="301938" y="51757"/>
                      <a:pt x="300680" y="49197"/>
                    </a:cubicBezTo>
                    <a:cubicBezTo>
                      <a:pt x="293288" y="34366"/>
                      <a:pt x="281886" y="21898"/>
                      <a:pt x="267762" y="13203"/>
                    </a:cubicBezTo>
                    <a:cubicBezTo>
                      <a:pt x="253638" y="4509"/>
                      <a:pt x="237359" y="-65"/>
                      <a:pt x="220765" y="1"/>
                    </a:cubicBezTo>
                    <a:close/>
                  </a:path>
                </a:pathLst>
              </a:custGeom>
              <a:solidFill>
                <a:srgbClr val="FFFFFF"/>
              </a:solidFill>
              <a:ln w="6417" cap="flat">
                <a:noFill/>
                <a:prstDash val="solid"/>
                <a:miter/>
              </a:ln>
            </p:spPr>
            <p:txBody>
              <a:bodyPr rtlCol="0" anchor="ctr"/>
              <a:lstStyle/>
              <a:p>
                <a:endParaRPr lang="en-US" sz="810"/>
              </a:p>
            </p:txBody>
          </p:sp>
          <p:sp>
            <p:nvSpPr>
              <p:cNvPr id="581" name="Freeform: Shape 580">
                <a:extLst>
                  <a:ext uri="{FF2B5EF4-FFF2-40B4-BE49-F238E27FC236}">
                    <a16:creationId xmlns:a16="http://schemas.microsoft.com/office/drawing/2014/main" id="{CDDCB284-62F2-945D-332D-7B4DF9B00C9C}"/>
                  </a:ext>
                </a:extLst>
              </p:cNvPr>
              <p:cNvSpPr/>
              <p:nvPr/>
            </p:nvSpPr>
            <p:spPr>
              <a:xfrm>
                <a:off x="5658191" y="1605234"/>
                <a:ext cx="367887" cy="183591"/>
              </a:xfrm>
              <a:custGeom>
                <a:avLst/>
                <a:gdLst>
                  <a:gd name="connsiteX0" fmla="*/ 329177 w 367887"/>
                  <a:gd name="connsiteY0" fmla="*/ 70032 h 183591"/>
                  <a:gd name="connsiteX1" fmla="*/ 303061 w 367887"/>
                  <a:gd name="connsiteY1" fmla="*/ 59209 h 183591"/>
                  <a:gd name="connsiteX2" fmla="*/ 292127 w 367887"/>
                  <a:gd name="connsiteY2" fmla="*/ 54116 h 183591"/>
                  <a:gd name="connsiteX3" fmla="*/ 284503 w 367887"/>
                  <a:gd name="connsiteY3" fmla="*/ 44778 h 183591"/>
                  <a:gd name="connsiteX4" fmla="*/ 259401 w 367887"/>
                  <a:gd name="connsiteY4" fmla="*/ 15296 h 183591"/>
                  <a:gd name="connsiteX5" fmla="*/ 223460 w 367887"/>
                  <a:gd name="connsiteY5" fmla="*/ 817 h 183591"/>
                  <a:gd name="connsiteX6" fmla="*/ 184895 w 367887"/>
                  <a:gd name="connsiteY6" fmla="*/ 4650 h 183591"/>
                  <a:gd name="connsiteX7" fmla="*/ 152516 w 367887"/>
                  <a:gd name="connsiteY7" fmla="*/ 25920 h 183591"/>
                  <a:gd name="connsiteX8" fmla="*/ 142717 w 367887"/>
                  <a:gd name="connsiteY8" fmla="*/ 32533 h 183591"/>
                  <a:gd name="connsiteX9" fmla="*/ 131000 w 367887"/>
                  <a:gd name="connsiteY9" fmla="*/ 34119 h 183591"/>
                  <a:gd name="connsiteX10" fmla="*/ 85812 w 367887"/>
                  <a:gd name="connsiteY10" fmla="*/ 46754 h 183591"/>
                  <a:gd name="connsiteX11" fmla="*/ 60857 w 367887"/>
                  <a:gd name="connsiteY11" fmla="*/ 86430 h 183591"/>
                  <a:gd name="connsiteX12" fmla="*/ 55993 w 367887"/>
                  <a:gd name="connsiteY12" fmla="*/ 97285 h 183591"/>
                  <a:gd name="connsiteX13" fmla="*/ 46894 w 367887"/>
                  <a:gd name="connsiteY13" fmla="*/ 104961 h 183591"/>
                  <a:gd name="connsiteX14" fmla="*/ 14553 w 367887"/>
                  <a:gd name="connsiteY14" fmla="*/ 134159 h 183591"/>
                  <a:gd name="connsiteX15" fmla="*/ 577 w 367887"/>
                  <a:gd name="connsiteY15" fmla="*/ 175393 h 183591"/>
                  <a:gd name="connsiteX16" fmla="*/ 0 w 367887"/>
                  <a:gd name="connsiteY16" fmla="*/ 183592 h 183591"/>
                  <a:gd name="connsiteX17" fmla="*/ 89521 w 367887"/>
                  <a:gd name="connsiteY17" fmla="*/ 183592 h 183591"/>
                  <a:gd name="connsiteX18" fmla="*/ 89521 w 367887"/>
                  <a:gd name="connsiteY18" fmla="*/ 167767 h 183591"/>
                  <a:gd name="connsiteX19" fmla="*/ 17332 w 367887"/>
                  <a:gd name="connsiteY19" fmla="*/ 167767 h 183591"/>
                  <a:gd name="connsiteX20" fmla="*/ 30088 w 367887"/>
                  <a:gd name="connsiteY20" fmla="*/ 138967 h 183591"/>
                  <a:gd name="connsiteX21" fmla="*/ 54126 w 367887"/>
                  <a:gd name="connsiteY21" fmla="*/ 118571 h 183591"/>
                  <a:gd name="connsiteX22" fmla="*/ 68545 w 367887"/>
                  <a:gd name="connsiteY22" fmla="*/ 106376 h 183591"/>
                  <a:gd name="connsiteX23" fmla="*/ 76219 w 367887"/>
                  <a:gd name="connsiteY23" fmla="*/ 89136 h 183591"/>
                  <a:gd name="connsiteX24" fmla="*/ 95117 w 367887"/>
                  <a:gd name="connsiteY24" fmla="*/ 59077 h 183591"/>
                  <a:gd name="connsiteX25" fmla="*/ 129357 w 367887"/>
                  <a:gd name="connsiteY25" fmla="*/ 49533 h 183591"/>
                  <a:gd name="connsiteX26" fmla="*/ 148165 w 367887"/>
                  <a:gd name="connsiteY26" fmla="*/ 47092 h 183591"/>
                  <a:gd name="connsiteX27" fmla="*/ 163931 w 367887"/>
                  <a:gd name="connsiteY27" fmla="*/ 36579 h 183591"/>
                  <a:gd name="connsiteX28" fmla="*/ 190016 w 367887"/>
                  <a:gd name="connsiteY28" fmla="*/ 19474 h 183591"/>
                  <a:gd name="connsiteX29" fmla="*/ 221073 w 367887"/>
                  <a:gd name="connsiteY29" fmla="*/ 16408 h 183591"/>
                  <a:gd name="connsiteX30" fmla="*/ 250007 w 367887"/>
                  <a:gd name="connsiteY30" fmla="*/ 28082 h 183591"/>
                  <a:gd name="connsiteX31" fmla="*/ 270213 w 367887"/>
                  <a:gd name="connsiteY31" fmla="*/ 51829 h 183591"/>
                  <a:gd name="connsiteX32" fmla="*/ 282270 w 367887"/>
                  <a:gd name="connsiteY32" fmla="*/ 66563 h 183591"/>
                  <a:gd name="connsiteX33" fmla="*/ 299532 w 367887"/>
                  <a:gd name="connsiteY33" fmla="*/ 74623 h 183591"/>
                  <a:gd name="connsiteX34" fmla="*/ 320803 w 367887"/>
                  <a:gd name="connsiteY34" fmla="*/ 83397 h 183591"/>
                  <a:gd name="connsiteX35" fmla="*/ 349333 w 367887"/>
                  <a:gd name="connsiteY35" fmla="*/ 120830 h 183591"/>
                  <a:gd name="connsiteX36" fmla="*/ 346265 w 367887"/>
                  <a:gd name="connsiteY36" fmla="*/ 167767 h 183591"/>
                  <a:gd name="connsiteX37" fmla="*/ 300270 w 367887"/>
                  <a:gd name="connsiteY37" fmla="*/ 167767 h 183591"/>
                  <a:gd name="connsiteX38" fmla="*/ 300270 w 367887"/>
                  <a:gd name="connsiteY38" fmla="*/ 183592 h 183591"/>
                  <a:gd name="connsiteX39" fmla="*/ 355788 w 367887"/>
                  <a:gd name="connsiteY39" fmla="*/ 183592 h 183591"/>
                  <a:gd name="connsiteX40" fmla="*/ 358008 w 367887"/>
                  <a:gd name="connsiteY40" fmla="*/ 179410 h 183591"/>
                  <a:gd name="connsiteX41" fmla="*/ 365150 w 367887"/>
                  <a:gd name="connsiteY41" fmla="*/ 119058 h 183591"/>
                  <a:gd name="connsiteX42" fmla="*/ 329177 w 367887"/>
                  <a:gd name="connsiteY42" fmla="*/ 70032 h 18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7887" h="183591">
                    <a:moveTo>
                      <a:pt x="329177" y="70032"/>
                    </a:moveTo>
                    <a:cubicBezTo>
                      <a:pt x="321169" y="64944"/>
                      <a:pt x="312327" y="61282"/>
                      <a:pt x="303061" y="59209"/>
                    </a:cubicBezTo>
                    <a:cubicBezTo>
                      <a:pt x="299076" y="58356"/>
                      <a:pt x="295342" y="56615"/>
                      <a:pt x="292127" y="54116"/>
                    </a:cubicBezTo>
                    <a:cubicBezTo>
                      <a:pt x="288912" y="51617"/>
                      <a:pt x="286307" y="48424"/>
                      <a:pt x="284503" y="44778"/>
                    </a:cubicBezTo>
                    <a:cubicBezTo>
                      <a:pt x="278645" y="33069"/>
                      <a:pt x="270033" y="22953"/>
                      <a:pt x="259401" y="15296"/>
                    </a:cubicBezTo>
                    <a:cubicBezTo>
                      <a:pt x="248768" y="7639"/>
                      <a:pt x="236435" y="2670"/>
                      <a:pt x="223460" y="817"/>
                    </a:cubicBezTo>
                    <a:cubicBezTo>
                      <a:pt x="210485" y="-1038"/>
                      <a:pt x="197247" y="278"/>
                      <a:pt x="184895" y="4650"/>
                    </a:cubicBezTo>
                    <a:cubicBezTo>
                      <a:pt x="172536" y="9022"/>
                      <a:pt x="161428" y="16320"/>
                      <a:pt x="152516" y="25920"/>
                    </a:cubicBezTo>
                    <a:cubicBezTo>
                      <a:pt x="149801" y="28847"/>
                      <a:pt x="146452" y="31110"/>
                      <a:pt x="142717" y="32533"/>
                    </a:cubicBezTo>
                    <a:cubicBezTo>
                      <a:pt x="138989" y="33955"/>
                      <a:pt x="134978" y="34498"/>
                      <a:pt x="131000" y="34119"/>
                    </a:cubicBezTo>
                    <a:cubicBezTo>
                      <a:pt x="114887" y="32579"/>
                      <a:pt x="98774" y="37083"/>
                      <a:pt x="85812" y="46754"/>
                    </a:cubicBezTo>
                    <a:cubicBezTo>
                      <a:pt x="72844" y="56425"/>
                      <a:pt x="63950" y="70569"/>
                      <a:pt x="60857" y="86430"/>
                    </a:cubicBezTo>
                    <a:cubicBezTo>
                      <a:pt x="60074" y="90367"/>
                      <a:pt x="58412" y="94078"/>
                      <a:pt x="55993" y="97285"/>
                    </a:cubicBezTo>
                    <a:cubicBezTo>
                      <a:pt x="53580" y="100494"/>
                      <a:pt x="50468" y="103117"/>
                      <a:pt x="46894" y="104961"/>
                    </a:cubicBezTo>
                    <a:cubicBezTo>
                      <a:pt x="33797" y="111779"/>
                      <a:pt x="22664" y="121831"/>
                      <a:pt x="14553" y="134159"/>
                    </a:cubicBezTo>
                    <a:cubicBezTo>
                      <a:pt x="6449" y="146487"/>
                      <a:pt x="1636" y="160683"/>
                      <a:pt x="577" y="175393"/>
                    </a:cubicBezTo>
                    <a:lnTo>
                      <a:pt x="0" y="183592"/>
                    </a:lnTo>
                    <a:lnTo>
                      <a:pt x="89521" y="183592"/>
                    </a:lnTo>
                    <a:lnTo>
                      <a:pt x="89521" y="167767"/>
                    </a:lnTo>
                    <a:lnTo>
                      <a:pt x="17332" y="167767"/>
                    </a:lnTo>
                    <a:cubicBezTo>
                      <a:pt x="19353" y="157330"/>
                      <a:pt x="23717" y="147486"/>
                      <a:pt x="30088" y="138967"/>
                    </a:cubicBezTo>
                    <a:cubicBezTo>
                      <a:pt x="36461" y="130448"/>
                      <a:pt x="44674" y="123476"/>
                      <a:pt x="54126" y="118571"/>
                    </a:cubicBezTo>
                    <a:cubicBezTo>
                      <a:pt x="59785" y="115641"/>
                      <a:pt x="64714" y="111472"/>
                      <a:pt x="68545" y="106376"/>
                    </a:cubicBezTo>
                    <a:cubicBezTo>
                      <a:pt x="72369" y="101279"/>
                      <a:pt x="74993" y="95386"/>
                      <a:pt x="76219" y="89136"/>
                    </a:cubicBezTo>
                    <a:cubicBezTo>
                      <a:pt x="78548" y="77118"/>
                      <a:pt x="85286" y="66400"/>
                      <a:pt x="95117" y="59077"/>
                    </a:cubicBezTo>
                    <a:cubicBezTo>
                      <a:pt x="104941" y="51753"/>
                      <a:pt x="117152" y="48351"/>
                      <a:pt x="129357" y="49533"/>
                    </a:cubicBezTo>
                    <a:cubicBezTo>
                      <a:pt x="135729" y="50175"/>
                      <a:pt x="142165" y="49339"/>
                      <a:pt x="148165" y="47092"/>
                    </a:cubicBezTo>
                    <a:cubicBezTo>
                      <a:pt x="154158" y="44846"/>
                      <a:pt x="159555" y="41248"/>
                      <a:pt x="163931" y="36579"/>
                    </a:cubicBezTo>
                    <a:cubicBezTo>
                      <a:pt x="171118" y="28856"/>
                      <a:pt x="180063" y="22987"/>
                      <a:pt x="190016" y="19474"/>
                    </a:cubicBezTo>
                    <a:cubicBezTo>
                      <a:pt x="199968" y="15961"/>
                      <a:pt x="210626" y="14909"/>
                      <a:pt x="221073" y="16408"/>
                    </a:cubicBezTo>
                    <a:cubicBezTo>
                      <a:pt x="231519" y="17907"/>
                      <a:pt x="241453" y="21913"/>
                      <a:pt x="250007" y="28082"/>
                    </a:cubicBezTo>
                    <a:cubicBezTo>
                      <a:pt x="258567" y="34251"/>
                      <a:pt x="265497" y="42400"/>
                      <a:pt x="270213" y="51829"/>
                    </a:cubicBezTo>
                    <a:cubicBezTo>
                      <a:pt x="273069" y="57581"/>
                      <a:pt x="277195" y="62617"/>
                      <a:pt x="282270" y="66563"/>
                    </a:cubicBezTo>
                    <a:cubicBezTo>
                      <a:pt x="287346" y="70509"/>
                      <a:pt x="293243" y="73263"/>
                      <a:pt x="299532" y="74623"/>
                    </a:cubicBezTo>
                    <a:cubicBezTo>
                      <a:pt x="307084" y="76266"/>
                      <a:pt x="314291" y="79236"/>
                      <a:pt x="320803" y="83397"/>
                    </a:cubicBezTo>
                    <a:cubicBezTo>
                      <a:pt x="334523" y="92033"/>
                      <a:pt x="344655" y="105326"/>
                      <a:pt x="349333" y="120830"/>
                    </a:cubicBezTo>
                    <a:cubicBezTo>
                      <a:pt x="354011" y="136333"/>
                      <a:pt x="352920" y="153002"/>
                      <a:pt x="346265" y="167767"/>
                    </a:cubicBezTo>
                    <a:lnTo>
                      <a:pt x="300270" y="167767"/>
                    </a:lnTo>
                    <a:lnTo>
                      <a:pt x="300270" y="183592"/>
                    </a:lnTo>
                    <a:lnTo>
                      <a:pt x="355788" y="183592"/>
                    </a:lnTo>
                    <a:lnTo>
                      <a:pt x="358008" y="179410"/>
                    </a:lnTo>
                    <a:cubicBezTo>
                      <a:pt x="367948" y="160919"/>
                      <a:pt x="370502" y="139354"/>
                      <a:pt x="365150" y="119058"/>
                    </a:cubicBezTo>
                    <a:cubicBezTo>
                      <a:pt x="359805" y="98763"/>
                      <a:pt x="346952" y="81245"/>
                      <a:pt x="329177" y="70032"/>
                    </a:cubicBezTo>
                    <a:close/>
                  </a:path>
                </a:pathLst>
              </a:custGeom>
              <a:solidFill>
                <a:srgbClr val="2D5967"/>
              </a:solidFill>
              <a:ln w="6417" cap="flat">
                <a:noFill/>
                <a:prstDash val="solid"/>
                <a:miter/>
              </a:ln>
            </p:spPr>
            <p:txBody>
              <a:bodyPr rtlCol="0" anchor="ctr"/>
              <a:lstStyle/>
              <a:p>
                <a:endParaRPr lang="en-US" sz="810"/>
              </a:p>
            </p:txBody>
          </p:sp>
          <p:sp>
            <p:nvSpPr>
              <p:cNvPr id="582" name="Freeform: Shape 581">
                <a:extLst>
                  <a:ext uri="{FF2B5EF4-FFF2-40B4-BE49-F238E27FC236}">
                    <a16:creationId xmlns:a16="http://schemas.microsoft.com/office/drawing/2014/main" id="{06F83BEC-A532-FE5F-C28E-124B050D99E5}"/>
                  </a:ext>
                </a:extLst>
              </p:cNvPr>
              <p:cNvSpPr/>
              <p:nvPr/>
            </p:nvSpPr>
            <p:spPr>
              <a:xfrm>
                <a:off x="5759289" y="1696254"/>
                <a:ext cx="187422" cy="236961"/>
              </a:xfrm>
              <a:custGeom>
                <a:avLst/>
                <a:gdLst>
                  <a:gd name="connsiteX0" fmla="*/ 187256 w 187422"/>
                  <a:gd name="connsiteY0" fmla="*/ 42718 h 236961"/>
                  <a:gd name="connsiteX1" fmla="*/ 144469 w 187422"/>
                  <a:gd name="connsiteY1" fmla="*/ 0 h 236961"/>
                  <a:gd name="connsiteX2" fmla="*/ 0 w 187422"/>
                  <a:gd name="connsiteY2" fmla="*/ 0 h 236961"/>
                  <a:gd name="connsiteX3" fmla="*/ 0 w 187422"/>
                  <a:gd name="connsiteY3" fmla="*/ 236961 h 236961"/>
                  <a:gd name="connsiteX4" fmla="*/ 181917 w 187422"/>
                  <a:gd name="connsiteY4" fmla="*/ 236961 h 236961"/>
                  <a:gd name="connsiteX5" fmla="*/ 178799 w 187422"/>
                  <a:gd name="connsiteY5" fmla="*/ 233759 h 236961"/>
                  <a:gd name="connsiteX6" fmla="*/ 167300 w 187422"/>
                  <a:gd name="connsiteY6" fmla="*/ 221137 h 236961"/>
                  <a:gd name="connsiteX7" fmla="*/ 15849 w 187422"/>
                  <a:gd name="connsiteY7" fmla="*/ 221137 h 236961"/>
                  <a:gd name="connsiteX8" fmla="*/ 15849 w 187422"/>
                  <a:gd name="connsiteY8" fmla="*/ 15579 h 236961"/>
                  <a:gd name="connsiteX9" fmla="*/ 129357 w 187422"/>
                  <a:gd name="connsiteY9" fmla="*/ 15579 h 236961"/>
                  <a:gd name="connsiteX10" fmla="*/ 129357 w 187422"/>
                  <a:gd name="connsiteY10" fmla="*/ 59445 h 236961"/>
                  <a:gd name="connsiteX11" fmla="*/ 171490 w 187422"/>
                  <a:gd name="connsiteY11" fmla="*/ 59445 h 236961"/>
                  <a:gd name="connsiteX12" fmla="*/ 171490 w 187422"/>
                  <a:gd name="connsiteY12" fmla="*/ 82321 h 236961"/>
                  <a:gd name="connsiteX13" fmla="*/ 179704 w 187422"/>
                  <a:gd name="connsiteY13" fmla="*/ 89208 h 236961"/>
                  <a:gd name="connsiteX14" fmla="*/ 187423 w 187422"/>
                  <a:gd name="connsiteY14" fmla="*/ 98474 h 236961"/>
                  <a:gd name="connsiteX15" fmla="*/ 187256 w 187422"/>
                  <a:gd name="connsiteY15" fmla="*/ 42718 h 236961"/>
                  <a:gd name="connsiteX16" fmla="*/ 145123 w 187422"/>
                  <a:gd name="connsiteY16" fmla="*/ 22876 h 236961"/>
                  <a:gd name="connsiteX17" fmla="*/ 166151 w 187422"/>
                  <a:gd name="connsiteY17" fmla="*/ 43866 h 236961"/>
                  <a:gd name="connsiteX18" fmla="*/ 145123 w 187422"/>
                  <a:gd name="connsiteY18" fmla="*/ 43866 h 236961"/>
                  <a:gd name="connsiteX19" fmla="*/ 145123 w 187422"/>
                  <a:gd name="connsiteY19" fmla="*/ 22876 h 23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422" h="236961">
                    <a:moveTo>
                      <a:pt x="187256" y="42718"/>
                    </a:moveTo>
                    <a:lnTo>
                      <a:pt x="144469" y="0"/>
                    </a:lnTo>
                    <a:lnTo>
                      <a:pt x="0" y="0"/>
                    </a:lnTo>
                    <a:lnTo>
                      <a:pt x="0" y="236961"/>
                    </a:lnTo>
                    <a:lnTo>
                      <a:pt x="181917" y="236961"/>
                    </a:lnTo>
                    <a:lnTo>
                      <a:pt x="178799" y="233759"/>
                    </a:lnTo>
                    <a:cubicBezTo>
                      <a:pt x="174737" y="229768"/>
                      <a:pt x="170900" y="225552"/>
                      <a:pt x="167300" y="221137"/>
                    </a:cubicBezTo>
                    <a:lnTo>
                      <a:pt x="15849" y="221137"/>
                    </a:lnTo>
                    <a:lnTo>
                      <a:pt x="15849" y="15579"/>
                    </a:lnTo>
                    <a:lnTo>
                      <a:pt x="129357" y="15579"/>
                    </a:lnTo>
                    <a:lnTo>
                      <a:pt x="129357" y="59445"/>
                    </a:lnTo>
                    <a:lnTo>
                      <a:pt x="171490" y="59445"/>
                    </a:lnTo>
                    <a:lnTo>
                      <a:pt x="171490" y="82321"/>
                    </a:lnTo>
                    <a:cubicBezTo>
                      <a:pt x="174416" y="84383"/>
                      <a:pt x="177162" y="86686"/>
                      <a:pt x="179704" y="89208"/>
                    </a:cubicBezTo>
                    <a:cubicBezTo>
                      <a:pt x="182591" y="92023"/>
                      <a:pt x="185177" y="95128"/>
                      <a:pt x="187423" y="98474"/>
                    </a:cubicBezTo>
                    <a:lnTo>
                      <a:pt x="187256" y="42718"/>
                    </a:lnTo>
                    <a:close/>
                    <a:moveTo>
                      <a:pt x="145123" y="22876"/>
                    </a:moveTo>
                    <a:lnTo>
                      <a:pt x="166151" y="43866"/>
                    </a:lnTo>
                    <a:lnTo>
                      <a:pt x="145123" y="43866"/>
                    </a:lnTo>
                    <a:lnTo>
                      <a:pt x="145123" y="22876"/>
                    </a:lnTo>
                    <a:close/>
                  </a:path>
                </a:pathLst>
              </a:custGeom>
              <a:solidFill>
                <a:srgbClr val="2D5967"/>
              </a:solidFill>
              <a:ln w="6417" cap="flat">
                <a:noFill/>
                <a:prstDash val="solid"/>
                <a:miter/>
              </a:ln>
            </p:spPr>
            <p:txBody>
              <a:bodyPr rtlCol="0" anchor="ctr"/>
              <a:lstStyle/>
              <a:p>
                <a:endParaRPr lang="en-US" sz="810"/>
              </a:p>
            </p:txBody>
          </p:sp>
          <p:sp>
            <p:nvSpPr>
              <p:cNvPr id="583" name="Freeform: Shape 582">
                <a:extLst>
                  <a:ext uri="{FF2B5EF4-FFF2-40B4-BE49-F238E27FC236}">
                    <a16:creationId xmlns:a16="http://schemas.microsoft.com/office/drawing/2014/main" id="{D6814765-B759-2B5D-511B-AC0DEFFDABED}"/>
                  </a:ext>
                </a:extLst>
              </p:cNvPr>
              <p:cNvSpPr/>
              <p:nvPr/>
            </p:nvSpPr>
            <p:spPr>
              <a:xfrm>
                <a:off x="5796994" y="1806779"/>
                <a:ext cx="32854" cy="15824"/>
              </a:xfrm>
              <a:custGeom>
                <a:avLst/>
                <a:gdLst>
                  <a:gd name="connsiteX0" fmla="*/ 0 w 32854"/>
                  <a:gd name="connsiteY0" fmla="*/ 0 h 15824"/>
                  <a:gd name="connsiteX1" fmla="*/ 0 w 32854"/>
                  <a:gd name="connsiteY1" fmla="*/ 15825 h 15824"/>
                  <a:gd name="connsiteX2" fmla="*/ 28580 w 32854"/>
                  <a:gd name="connsiteY2" fmla="*/ 15825 h 15824"/>
                  <a:gd name="connsiteX3" fmla="*/ 32854 w 32854"/>
                  <a:gd name="connsiteY3" fmla="*/ 0 h 15824"/>
                  <a:gd name="connsiteX4" fmla="*/ 0 w 32854"/>
                  <a:gd name="connsiteY4" fmla="*/ 0 h 1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54" h="15824">
                    <a:moveTo>
                      <a:pt x="0" y="0"/>
                    </a:moveTo>
                    <a:lnTo>
                      <a:pt x="0" y="15825"/>
                    </a:lnTo>
                    <a:lnTo>
                      <a:pt x="28580" y="15825"/>
                    </a:lnTo>
                    <a:cubicBezTo>
                      <a:pt x="29389" y="10404"/>
                      <a:pt x="30820" y="5093"/>
                      <a:pt x="32854" y="0"/>
                    </a:cubicBezTo>
                    <a:lnTo>
                      <a:pt x="0" y="0"/>
                    </a:lnTo>
                    <a:close/>
                  </a:path>
                </a:pathLst>
              </a:custGeom>
              <a:solidFill>
                <a:srgbClr val="2D5967"/>
              </a:solidFill>
              <a:ln w="6417" cap="flat">
                <a:noFill/>
                <a:prstDash val="solid"/>
                <a:miter/>
              </a:ln>
            </p:spPr>
            <p:txBody>
              <a:bodyPr rtlCol="0" anchor="ctr"/>
              <a:lstStyle/>
              <a:p>
                <a:endParaRPr lang="en-US" sz="810"/>
              </a:p>
            </p:txBody>
          </p:sp>
          <p:sp>
            <p:nvSpPr>
              <p:cNvPr id="584" name="Freeform: Shape 583">
                <a:extLst>
                  <a:ext uri="{FF2B5EF4-FFF2-40B4-BE49-F238E27FC236}">
                    <a16:creationId xmlns:a16="http://schemas.microsoft.com/office/drawing/2014/main" id="{68C0AD86-345A-9C25-C716-54C32C5B753A}"/>
                  </a:ext>
                </a:extLst>
              </p:cNvPr>
              <p:cNvSpPr/>
              <p:nvPr/>
            </p:nvSpPr>
            <p:spPr>
              <a:xfrm>
                <a:off x="5796994" y="1881797"/>
                <a:ext cx="77861" cy="15823"/>
              </a:xfrm>
              <a:custGeom>
                <a:avLst/>
                <a:gdLst>
                  <a:gd name="connsiteX0" fmla="*/ 49275 w 77861"/>
                  <a:gd name="connsiteY0" fmla="*/ 0 h 15823"/>
                  <a:gd name="connsiteX1" fmla="*/ 0 w 77861"/>
                  <a:gd name="connsiteY1" fmla="*/ 0 h 15823"/>
                  <a:gd name="connsiteX2" fmla="*/ 0 w 77861"/>
                  <a:gd name="connsiteY2" fmla="*/ 15824 h 15823"/>
                  <a:gd name="connsiteX3" fmla="*/ 77862 w 77861"/>
                  <a:gd name="connsiteY3" fmla="*/ 15824 h 15823"/>
                  <a:gd name="connsiteX4" fmla="*/ 49275 w 77861"/>
                  <a:gd name="connsiteY4" fmla="*/ 0 h 15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61" h="15823">
                    <a:moveTo>
                      <a:pt x="49275" y="0"/>
                    </a:moveTo>
                    <a:lnTo>
                      <a:pt x="0" y="0"/>
                    </a:lnTo>
                    <a:lnTo>
                      <a:pt x="0" y="15824"/>
                    </a:lnTo>
                    <a:lnTo>
                      <a:pt x="77862" y="15824"/>
                    </a:lnTo>
                    <a:cubicBezTo>
                      <a:pt x="67159" y="13013"/>
                      <a:pt x="57334" y="7572"/>
                      <a:pt x="49275" y="0"/>
                    </a:cubicBezTo>
                    <a:close/>
                  </a:path>
                </a:pathLst>
              </a:custGeom>
              <a:solidFill>
                <a:srgbClr val="2D5967"/>
              </a:solidFill>
              <a:ln w="6417" cap="flat">
                <a:noFill/>
                <a:prstDash val="solid"/>
                <a:miter/>
              </a:ln>
            </p:spPr>
            <p:txBody>
              <a:bodyPr rtlCol="0" anchor="ctr"/>
              <a:lstStyle/>
              <a:p>
                <a:endParaRPr lang="en-US" sz="810"/>
              </a:p>
            </p:txBody>
          </p:sp>
          <p:sp>
            <p:nvSpPr>
              <p:cNvPr id="585" name="Freeform: Shape 584">
                <a:extLst>
                  <a:ext uri="{FF2B5EF4-FFF2-40B4-BE49-F238E27FC236}">
                    <a16:creationId xmlns:a16="http://schemas.microsoft.com/office/drawing/2014/main" id="{AC38F429-C93B-5AB5-BDF6-1891F0B89B89}"/>
                  </a:ext>
                </a:extLst>
              </p:cNvPr>
              <p:cNvSpPr/>
              <p:nvPr/>
            </p:nvSpPr>
            <p:spPr>
              <a:xfrm>
                <a:off x="5796994" y="1846292"/>
                <a:ext cx="34496" cy="15742"/>
              </a:xfrm>
              <a:custGeom>
                <a:avLst/>
                <a:gdLst>
                  <a:gd name="connsiteX0" fmla="*/ 0 w 34496"/>
                  <a:gd name="connsiteY0" fmla="*/ 15742 h 15742"/>
                  <a:gd name="connsiteX1" fmla="*/ 34497 w 34496"/>
                  <a:gd name="connsiteY1" fmla="*/ 15742 h 15742"/>
                  <a:gd name="connsiteX2" fmla="*/ 29158 w 34496"/>
                  <a:gd name="connsiteY2" fmla="*/ 0 h 15742"/>
                  <a:gd name="connsiteX3" fmla="*/ 0 w 34496"/>
                  <a:gd name="connsiteY3" fmla="*/ 0 h 15742"/>
                  <a:gd name="connsiteX4" fmla="*/ 0 w 34496"/>
                  <a:gd name="connsiteY4" fmla="*/ 15742 h 1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96" h="15742">
                    <a:moveTo>
                      <a:pt x="0" y="15742"/>
                    </a:moveTo>
                    <a:lnTo>
                      <a:pt x="34497" y="15742"/>
                    </a:lnTo>
                    <a:cubicBezTo>
                      <a:pt x="32033" y="10750"/>
                      <a:pt x="30236" y="5458"/>
                      <a:pt x="29158" y="0"/>
                    </a:cubicBezTo>
                    <a:lnTo>
                      <a:pt x="0" y="0"/>
                    </a:lnTo>
                    <a:lnTo>
                      <a:pt x="0" y="15742"/>
                    </a:lnTo>
                    <a:close/>
                  </a:path>
                </a:pathLst>
              </a:custGeom>
              <a:solidFill>
                <a:srgbClr val="2D5967"/>
              </a:solidFill>
              <a:ln w="6417" cap="flat">
                <a:noFill/>
                <a:prstDash val="solid"/>
                <a:miter/>
              </a:ln>
            </p:spPr>
            <p:txBody>
              <a:bodyPr rtlCol="0" anchor="ctr"/>
              <a:lstStyle/>
              <a:p>
                <a:endParaRPr lang="en-US" sz="810"/>
              </a:p>
            </p:txBody>
          </p:sp>
          <p:sp>
            <p:nvSpPr>
              <p:cNvPr id="586" name="Freeform: Shape 585">
                <a:extLst>
                  <a:ext uri="{FF2B5EF4-FFF2-40B4-BE49-F238E27FC236}">
                    <a16:creationId xmlns:a16="http://schemas.microsoft.com/office/drawing/2014/main" id="{751E331A-727D-8992-A825-E9FA6956919F}"/>
                  </a:ext>
                </a:extLst>
              </p:cNvPr>
              <p:cNvSpPr/>
              <p:nvPr/>
            </p:nvSpPr>
            <p:spPr>
              <a:xfrm>
                <a:off x="5796994" y="1771273"/>
                <a:ext cx="68660" cy="15743"/>
              </a:xfrm>
              <a:custGeom>
                <a:avLst/>
                <a:gdLst>
                  <a:gd name="connsiteX0" fmla="*/ 45912 w 68660"/>
                  <a:gd name="connsiteY0" fmla="*/ 15743 h 15743"/>
                  <a:gd name="connsiteX1" fmla="*/ 47222 w 68660"/>
                  <a:gd name="connsiteY1" fmla="*/ 14431 h 15743"/>
                  <a:gd name="connsiteX2" fmla="*/ 68660 w 68660"/>
                  <a:gd name="connsiteY2" fmla="*/ 0 h 15743"/>
                  <a:gd name="connsiteX3" fmla="*/ 0 w 68660"/>
                  <a:gd name="connsiteY3" fmla="*/ 0 h 15743"/>
                  <a:gd name="connsiteX4" fmla="*/ 0 w 68660"/>
                  <a:gd name="connsiteY4" fmla="*/ 15743 h 15743"/>
                  <a:gd name="connsiteX5" fmla="*/ 45912 w 68660"/>
                  <a:gd name="connsiteY5" fmla="*/ 15743 h 1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60" h="15743">
                    <a:moveTo>
                      <a:pt x="45912" y="15743"/>
                    </a:moveTo>
                    <a:cubicBezTo>
                      <a:pt x="46323" y="15333"/>
                      <a:pt x="46734" y="14841"/>
                      <a:pt x="47222" y="14431"/>
                    </a:cubicBezTo>
                    <a:cubicBezTo>
                      <a:pt x="53343" y="8251"/>
                      <a:pt x="60626" y="3346"/>
                      <a:pt x="68660" y="0"/>
                    </a:cubicBezTo>
                    <a:lnTo>
                      <a:pt x="0" y="0"/>
                    </a:lnTo>
                    <a:lnTo>
                      <a:pt x="0" y="15743"/>
                    </a:lnTo>
                    <a:lnTo>
                      <a:pt x="45912" y="15743"/>
                    </a:lnTo>
                    <a:close/>
                  </a:path>
                </a:pathLst>
              </a:custGeom>
              <a:solidFill>
                <a:srgbClr val="2D5967"/>
              </a:solidFill>
              <a:ln w="6417" cap="flat">
                <a:noFill/>
                <a:prstDash val="solid"/>
                <a:miter/>
              </a:ln>
            </p:spPr>
            <p:txBody>
              <a:bodyPr rtlCol="0" anchor="ctr"/>
              <a:lstStyle/>
              <a:p>
                <a:endParaRPr lang="en-US" sz="810"/>
              </a:p>
            </p:txBody>
          </p:sp>
          <p:sp>
            <p:nvSpPr>
              <p:cNvPr id="587" name="Freeform: Shape 586">
                <a:extLst>
                  <a:ext uri="{FF2B5EF4-FFF2-40B4-BE49-F238E27FC236}">
                    <a16:creationId xmlns:a16="http://schemas.microsoft.com/office/drawing/2014/main" id="{F53CD8D3-44A2-C8CF-D67B-5898B79A2CE7}"/>
                  </a:ext>
                </a:extLst>
              </p:cNvPr>
              <p:cNvSpPr/>
              <p:nvPr/>
            </p:nvSpPr>
            <p:spPr>
              <a:xfrm>
                <a:off x="5836911" y="1778476"/>
                <a:ext cx="155065" cy="154732"/>
              </a:xfrm>
              <a:custGeom>
                <a:avLst/>
                <a:gdLst>
                  <a:gd name="connsiteX0" fmla="*/ 104225 w 155065"/>
                  <a:gd name="connsiteY0" fmla="*/ 78231 h 154732"/>
                  <a:gd name="connsiteX1" fmla="*/ 107780 w 155065"/>
                  <a:gd name="connsiteY1" fmla="*/ 40857 h 154732"/>
                  <a:gd name="connsiteX2" fmla="*/ 86361 w 155065"/>
                  <a:gd name="connsiteY2" fmla="*/ 10002 h 154732"/>
                  <a:gd name="connsiteX3" fmla="*/ 50060 w 155065"/>
                  <a:gd name="connsiteY3" fmla="*/ 203 h 154732"/>
                  <a:gd name="connsiteX4" fmla="*/ 15981 w 155065"/>
                  <a:gd name="connsiteY4" fmla="*/ 16080 h 154732"/>
                  <a:gd name="connsiteX5" fmla="*/ 189 w 155065"/>
                  <a:gd name="connsiteY5" fmla="*/ 50150 h 154732"/>
                  <a:gd name="connsiteX6" fmla="*/ 10122 w 155065"/>
                  <a:gd name="connsiteY6" fmla="*/ 86359 h 154732"/>
                  <a:gd name="connsiteX7" fmla="*/ 41096 w 155065"/>
                  <a:gd name="connsiteY7" fmla="*/ 107646 h 154732"/>
                  <a:gd name="connsiteX8" fmla="*/ 78519 w 155065"/>
                  <a:gd name="connsiteY8" fmla="*/ 103975 h 154732"/>
                  <a:gd name="connsiteX9" fmla="*/ 92238 w 155065"/>
                  <a:gd name="connsiteY9" fmla="*/ 123078 h 154732"/>
                  <a:gd name="connsiteX10" fmla="*/ 109564 w 155065"/>
                  <a:gd name="connsiteY10" fmla="*/ 143086 h 154732"/>
                  <a:gd name="connsiteX11" fmla="*/ 121229 w 155065"/>
                  <a:gd name="connsiteY11" fmla="*/ 154733 h 154732"/>
                  <a:gd name="connsiteX12" fmla="*/ 155066 w 155065"/>
                  <a:gd name="connsiteY12" fmla="*/ 120865 h 154732"/>
                  <a:gd name="connsiteX13" fmla="*/ 143483 w 155065"/>
                  <a:gd name="connsiteY13" fmla="*/ 109308 h 154732"/>
                  <a:gd name="connsiteX14" fmla="*/ 123199 w 155065"/>
                  <a:gd name="connsiteY14" fmla="*/ 91924 h 154732"/>
                  <a:gd name="connsiteX15" fmla="*/ 104225 w 155065"/>
                  <a:gd name="connsiteY15" fmla="*/ 78231 h 154732"/>
                  <a:gd name="connsiteX16" fmla="*/ 26857 w 155065"/>
                  <a:gd name="connsiteY16" fmla="*/ 82166 h 154732"/>
                  <a:gd name="connsiteX17" fmla="*/ 15551 w 155065"/>
                  <a:gd name="connsiteY17" fmla="*/ 58295 h 154732"/>
                  <a:gd name="connsiteX18" fmla="*/ 21974 w 155065"/>
                  <a:gd name="connsiteY18" fmla="*/ 32679 h 154732"/>
                  <a:gd name="connsiteX19" fmla="*/ 43220 w 155065"/>
                  <a:gd name="connsiteY19" fmla="*/ 16948 h 154732"/>
                  <a:gd name="connsiteX20" fmla="*/ 69644 w 155065"/>
                  <a:gd name="connsiteY20" fmla="*/ 18244 h 154732"/>
                  <a:gd name="connsiteX21" fmla="*/ 89242 w 155065"/>
                  <a:gd name="connsiteY21" fmla="*/ 35977 h 154732"/>
                  <a:gd name="connsiteX22" fmla="*/ 93124 w 155065"/>
                  <a:gd name="connsiteY22" fmla="*/ 62099 h 154732"/>
                  <a:gd name="connsiteX23" fmla="*/ 79527 w 155065"/>
                  <a:gd name="connsiteY23" fmla="*/ 84749 h 154732"/>
                  <a:gd name="connsiteX24" fmla="*/ 54623 w 155065"/>
                  <a:gd name="connsiteY24" fmla="*/ 93646 h 154732"/>
                  <a:gd name="connsiteX25" fmla="*/ 39588 w 155065"/>
                  <a:gd name="connsiteY25" fmla="*/ 90682 h 154732"/>
                  <a:gd name="connsiteX26" fmla="*/ 26857 w 155065"/>
                  <a:gd name="connsiteY26" fmla="*/ 82166 h 154732"/>
                  <a:gd name="connsiteX27" fmla="*/ 132562 w 155065"/>
                  <a:gd name="connsiteY27" fmla="*/ 120460 h 154732"/>
                  <a:gd name="connsiteX28" fmla="*/ 133056 w 155065"/>
                  <a:gd name="connsiteY28" fmla="*/ 120460 h 154732"/>
                  <a:gd name="connsiteX29" fmla="*/ 121557 w 155065"/>
                  <a:gd name="connsiteY29" fmla="*/ 132017 h 154732"/>
                  <a:gd name="connsiteX30" fmla="*/ 121063 w 155065"/>
                  <a:gd name="connsiteY30" fmla="*/ 131529 h 154732"/>
                  <a:gd name="connsiteX31" fmla="*/ 104963 w 155065"/>
                  <a:gd name="connsiteY31" fmla="*/ 113735 h 154732"/>
                  <a:gd name="connsiteX32" fmla="*/ 91494 w 155065"/>
                  <a:gd name="connsiteY32" fmla="*/ 95204 h 154732"/>
                  <a:gd name="connsiteX33" fmla="*/ 93387 w 155065"/>
                  <a:gd name="connsiteY33" fmla="*/ 93318 h 154732"/>
                  <a:gd name="connsiteX34" fmla="*/ 95273 w 155065"/>
                  <a:gd name="connsiteY34" fmla="*/ 91350 h 154732"/>
                  <a:gd name="connsiteX35" fmla="*/ 113671 w 155065"/>
                  <a:gd name="connsiteY35" fmla="*/ 104630 h 154732"/>
                  <a:gd name="connsiteX36" fmla="*/ 132562 w 155065"/>
                  <a:gd name="connsiteY36" fmla="*/ 120460 h 15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5065" h="154732">
                    <a:moveTo>
                      <a:pt x="104225" y="78231"/>
                    </a:moveTo>
                    <a:cubicBezTo>
                      <a:pt x="109795" y="66582"/>
                      <a:pt x="111052" y="53344"/>
                      <a:pt x="107780" y="40857"/>
                    </a:cubicBezTo>
                    <a:cubicBezTo>
                      <a:pt x="104514" y="28372"/>
                      <a:pt x="96923" y="17442"/>
                      <a:pt x="86361" y="10002"/>
                    </a:cubicBezTo>
                    <a:cubicBezTo>
                      <a:pt x="75798" y="2562"/>
                      <a:pt x="62939" y="-909"/>
                      <a:pt x="50060" y="203"/>
                    </a:cubicBezTo>
                    <a:cubicBezTo>
                      <a:pt x="37182" y="1316"/>
                      <a:pt x="25112" y="6940"/>
                      <a:pt x="15981" y="16080"/>
                    </a:cubicBezTo>
                    <a:cubicBezTo>
                      <a:pt x="6856" y="25220"/>
                      <a:pt x="1260" y="37288"/>
                      <a:pt x="189" y="50150"/>
                    </a:cubicBezTo>
                    <a:cubicBezTo>
                      <a:pt x="-883" y="63011"/>
                      <a:pt x="2633" y="75837"/>
                      <a:pt x="10122" y="86359"/>
                    </a:cubicBezTo>
                    <a:cubicBezTo>
                      <a:pt x="17604" y="96880"/>
                      <a:pt x="28577" y="104418"/>
                      <a:pt x="41096" y="107646"/>
                    </a:cubicBezTo>
                    <a:cubicBezTo>
                      <a:pt x="53615" y="110867"/>
                      <a:pt x="66866" y="109571"/>
                      <a:pt x="78519" y="103975"/>
                    </a:cubicBezTo>
                    <a:lnTo>
                      <a:pt x="92238" y="123078"/>
                    </a:lnTo>
                    <a:cubicBezTo>
                      <a:pt x="97519" y="130163"/>
                      <a:pt x="103307" y="136849"/>
                      <a:pt x="109564" y="143086"/>
                    </a:cubicBezTo>
                    <a:lnTo>
                      <a:pt x="121229" y="154733"/>
                    </a:lnTo>
                    <a:lnTo>
                      <a:pt x="155066" y="120865"/>
                    </a:lnTo>
                    <a:lnTo>
                      <a:pt x="143483" y="109308"/>
                    </a:lnTo>
                    <a:cubicBezTo>
                      <a:pt x="137163" y="103019"/>
                      <a:pt x="130386" y="97207"/>
                      <a:pt x="123199" y="91924"/>
                    </a:cubicBezTo>
                    <a:lnTo>
                      <a:pt x="104225" y="78231"/>
                    </a:lnTo>
                    <a:close/>
                    <a:moveTo>
                      <a:pt x="26857" y="82166"/>
                    </a:moveTo>
                    <a:cubicBezTo>
                      <a:pt x="20440" y="75755"/>
                      <a:pt x="16443" y="67319"/>
                      <a:pt x="15551" y="58295"/>
                    </a:cubicBezTo>
                    <a:cubicBezTo>
                      <a:pt x="14659" y="49271"/>
                      <a:pt x="16930" y="40218"/>
                      <a:pt x="21974" y="32679"/>
                    </a:cubicBezTo>
                    <a:cubicBezTo>
                      <a:pt x="27024" y="25140"/>
                      <a:pt x="34532" y="19580"/>
                      <a:pt x="43220" y="16948"/>
                    </a:cubicBezTo>
                    <a:cubicBezTo>
                      <a:pt x="51915" y="14316"/>
                      <a:pt x="61251" y="14774"/>
                      <a:pt x="69644" y="18244"/>
                    </a:cubicBezTo>
                    <a:cubicBezTo>
                      <a:pt x="78031" y="21713"/>
                      <a:pt x="84962" y="27981"/>
                      <a:pt x="89242" y="35977"/>
                    </a:cubicBezTo>
                    <a:cubicBezTo>
                      <a:pt x="93522" y="43974"/>
                      <a:pt x="94895" y="53206"/>
                      <a:pt x="93124" y="62099"/>
                    </a:cubicBezTo>
                    <a:cubicBezTo>
                      <a:pt x="91353" y="70992"/>
                      <a:pt x="86547" y="78997"/>
                      <a:pt x="79527" y="84749"/>
                    </a:cubicBezTo>
                    <a:cubicBezTo>
                      <a:pt x="72507" y="90501"/>
                      <a:pt x="63703" y="93646"/>
                      <a:pt x="54623" y="93646"/>
                    </a:cubicBezTo>
                    <a:cubicBezTo>
                      <a:pt x="49464" y="93659"/>
                      <a:pt x="44356" y="92652"/>
                      <a:pt x="39588" y="90682"/>
                    </a:cubicBezTo>
                    <a:cubicBezTo>
                      <a:pt x="34820" y="88711"/>
                      <a:pt x="30496" y="85817"/>
                      <a:pt x="26857" y="82166"/>
                    </a:cubicBezTo>
                    <a:close/>
                    <a:moveTo>
                      <a:pt x="132562" y="120460"/>
                    </a:moveTo>
                    <a:lnTo>
                      <a:pt x="133056" y="120460"/>
                    </a:lnTo>
                    <a:lnTo>
                      <a:pt x="121557" y="132017"/>
                    </a:lnTo>
                    <a:lnTo>
                      <a:pt x="121063" y="131529"/>
                    </a:lnTo>
                    <a:cubicBezTo>
                      <a:pt x="115294" y="125972"/>
                      <a:pt x="109917" y="120030"/>
                      <a:pt x="104963" y="113735"/>
                    </a:cubicBezTo>
                    <a:lnTo>
                      <a:pt x="91494" y="95204"/>
                    </a:lnTo>
                    <a:cubicBezTo>
                      <a:pt x="92155" y="94548"/>
                      <a:pt x="92810" y="93973"/>
                      <a:pt x="93387" y="93318"/>
                    </a:cubicBezTo>
                    <a:lnTo>
                      <a:pt x="95273" y="91350"/>
                    </a:lnTo>
                    <a:lnTo>
                      <a:pt x="113671" y="104630"/>
                    </a:lnTo>
                    <a:cubicBezTo>
                      <a:pt x="120344" y="109443"/>
                      <a:pt x="126658" y="114730"/>
                      <a:pt x="132562" y="120460"/>
                    </a:cubicBezTo>
                    <a:close/>
                  </a:path>
                </a:pathLst>
              </a:custGeom>
              <a:solidFill>
                <a:srgbClr val="2D5967"/>
              </a:solidFill>
              <a:ln w="6417" cap="flat">
                <a:noFill/>
                <a:prstDash val="solid"/>
                <a:miter/>
              </a:ln>
            </p:spPr>
            <p:txBody>
              <a:bodyPr rtlCol="0" anchor="ctr"/>
              <a:lstStyle/>
              <a:p>
                <a:endParaRPr lang="en-US" sz="810"/>
              </a:p>
            </p:txBody>
          </p:sp>
          <p:sp>
            <p:nvSpPr>
              <p:cNvPr id="588" name="Freeform: Shape 587">
                <a:extLst>
                  <a:ext uri="{FF2B5EF4-FFF2-40B4-BE49-F238E27FC236}">
                    <a16:creationId xmlns:a16="http://schemas.microsoft.com/office/drawing/2014/main" id="{CA44FD4D-6967-33E7-AAC9-1FF46E7F087D}"/>
                  </a:ext>
                </a:extLst>
              </p:cNvPr>
              <p:cNvSpPr/>
              <p:nvPr/>
            </p:nvSpPr>
            <p:spPr>
              <a:xfrm>
                <a:off x="5875671" y="1814888"/>
                <a:ext cx="39996" cy="40996"/>
              </a:xfrm>
              <a:custGeom>
                <a:avLst/>
                <a:gdLst>
                  <a:gd name="connsiteX0" fmla="*/ 39996 w 39996"/>
                  <a:gd name="connsiteY0" fmla="*/ 25172 h 40996"/>
                  <a:gd name="connsiteX1" fmla="*/ 39996 w 39996"/>
                  <a:gd name="connsiteY1" fmla="*/ 15661 h 40996"/>
                  <a:gd name="connsiteX2" fmla="*/ 0 w 39996"/>
                  <a:gd name="connsiteY2" fmla="*/ 0 h 40996"/>
                  <a:gd name="connsiteX3" fmla="*/ 0 w 39996"/>
                  <a:gd name="connsiteY3" fmla="*/ 12053 h 40996"/>
                  <a:gd name="connsiteX4" fmla="*/ 24718 w 39996"/>
                  <a:gd name="connsiteY4" fmla="*/ 20334 h 40996"/>
                  <a:gd name="connsiteX5" fmla="*/ 0 w 39996"/>
                  <a:gd name="connsiteY5" fmla="*/ 28862 h 40996"/>
                  <a:gd name="connsiteX6" fmla="*/ 0 w 39996"/>
                  <a:gd name="connsiteY6" fmla="*/ 40997 h 40996"/>
                  <a:gd name="connsiteX7" fmla="*/ 39996 w 39996"/>
                  <a:gd name="connsiteY7" fmla="*/ 25172 h 40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96" h="40996">
                    <a:moveTo>
                      <a:pt x="39996" y="25172"/>
                    </a:moveTo>
                    <a:lnTo>
                      <a:pt x="39996" y="15661"/>
                    </a:lnTo>
                    <a:lnTo>
                      <a:pt x="0" y="0"/>
                    </a:lnTo>
                    <a:lnTo>
                      <a:pt x="0" y="12053"/>
                    </a:lnTo>
                    <a:lnTo>
                      <a:pt x="24718" y="20334"/>
                    </a:lnTo>
                    <a:lnTo>
                      <a:pt x="0" y="28862"/>
                    </a:lnTo>
                    <a:lnTo>
                      <a:pt x="0" y="40997"/>
                    </a:lnTo>
                    <a:lnTo>
                      <a:pt x="39996" y="25172"/>
                    </a:lnTo>
                    <a:close/>
                  </a:path>
                </a:pathLst>
              </a:custGeom>
              <a:solidFill>
                <a:srgbClr val="2D5967"/>
              </a:solidFill>
              <a:ln w="6417" cap="flat">
                <a:noFill/>
                <a:prstDash val="solid"/>
                <a:miter/>
              </a:ln>
            </p:spPr>
            <p:txBody>
              <a:bodyPr rtlCol="0" anchor="ctr"/>
              <a:lstStyle/>
              <a:p>
                <a:endParaRPr lang="en-US" sz="810"/>
              </a:p>
            </p:txBody>
          </p:sp>
        </p:grpSp>
        <p:grpSp>
          <p:nvGrpSpPr>
            <p:cNvPr id="589" name="Graphic 6">
              <a:extLst>
                <a:ext uri="{FF2B5EF4-FFF2-40B4-BE49-F238E27FC236}">
                  <a16:creationId xmlns:a16="http://schemas.microsoft.com/office/drawing/2014/main" id="{451DFAD2-6D0C-E260-52A4-D5F847949D60}"/>
                </a:ext>
              </a:extLst>
            </p:cNvPr>
            <p:cNvGrpSpPr/>
            <p:nvPr/>
          </p:nvGrpSpPr>
          <p:grpSpPr>
            <a:xfrm>
              <a:off x="5538665" y="1900952"/>
              <a:ext cx="611065" cy="319651"/>
              <a:chOff x="5538665" y="1900952"/>
              <a:chExt cx="611065" cy="319651"/>
            </a:xfrm>
            <a:solidFill>
              <a:srgbClr val="000000"/>
            </a:solidFill>
          </p:grpSpPr>
          <p:sp>
            <p:nvSpPr>
              <p:cNvPr id="590" name="TextBox 589">
                <a:extLst>
                  <a:ext uri="{FF2B5EF4-FFF2-40B4-BE49-F238E27FC236}">
                    <a16:creationId xmlns:a16="http://schemas.microsoft.com/office/drawing/2014/main" id="{25339BF6-7C40-8231-CC1B-6A0F4F709F4C}"/>
                  </a:ext>
                </a:extLst>
              </p:cNvPr>
              <p:cNvSpPr txBox="1"/>
              <p:nvPr/>
            </p:nvSpPr>
            <p:spPr>
              <a:xfrm>
                <a:off x="5558717" y="1900952"/>
                <a:ext cx="57419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Logging</a:t>
                </a:r>
              </a:p>
            </p:txBody>
          </p:sp>
          <p:sp>
            <p:nvSpPr>
              <p:cNvPr id="591" name="TextBox 590">
                <a:extLst>
                  <a:ext uri="{FF2B5EF4-FFF2-40B4-BE49-F238E27FC236}">
                    <a16:creationId xmlns:a16="http://schemas.microsoft.com/office/drawing/2014/main" id="{EFAB18DE-8ABC-52B2-C2F4-27E22CE60F95}"/>
                  </a:ext>
                </a:extLst>
              </p:cNvPr>
              <p:cNvSpPr txBox="1"/>
              <p:nvPr/>
            </p:nvSpPr>
            <p:spPr>
              <a:xfrm>
                <a:off x="5538665" y="2003621"/>
                <a:ext cx="61106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Analytics</a:t>
                </a:r>
              </a:p>
            </p:txBody>
          </p:sp>
        </p:grpSp>
      </p:grpSp>
      <p:grpSp>
        <p:nvGrpSpPr>
          <p:cNvPr id="592" name="Graphic 6">
            <a:extLst>
              <a:ext uri="{FF2B5EF4-FFF2-40B4-BE49-F238E27FC236}">
                <a16:creationId xmlns:a16="http://schemas.microsoft.com/office/drawing/2014/main" id="{D643C840-165F-A1F7-81A6-776116CE82B8}"/>
              </a:ext>
            </a:extLst>
          </p:cNvPr>
          <p:cNvGrpSpPr/>
          <p:nvPr/>
        </p:nvGrpSpPr>
        <p:grpSpPr>
          <a:xfrm>
            <a:off x="6256061" y="1561755"/>
            <a:ext cx="500458" cy="556179"/>
            <a:chOff x="6256061" y="1561755"/>
            <a:chExt cx="500458" cy="556179"/>
          </a:xfrm>
        </p:grpSpPr>
        <p:grpSp>
          <p:nvGrpSpPr>
            <p:cNvPr id="593" name="Graphic 6">
              <a:extLst>
                <a:ext uri="{FF2B5EF4-FFF2-40B4-BE49-F238E27FC236}">
                  <a16:creationId xmlns:a16="http://schemas.microsoft.com/office/drawing/2014/main" id="{6807377D-1EBB-44B2-AE27-084CEFE910DF}"/>
                </a:ext>
              </a:extLst>
            </p:cNvPr>
            <p:cNvGrpSpPr/>
            <p:nvPr/>
          </p:nvGrpSpPr>
          <p:grpSpPr>
            <a:xfrm>
              <a:off x="6310091" y="1561755"/>
              <a:ext cx="385010" cy="379584"/>
              <a:chOff x="6310091" y="1561755"/>
              <a:chExt cx="385010" cy="379584"/>
            </a:xfrm>
          </p:grpSpPr>
          <p:grpSp>
            <p:nvGrpSpPr>
              <p:cNvPr id="594" name="Graphic 6">
                <a:extLst>
                  <a:ext uri="{FF2B5EF4-FFF2-40B4-BE49-F238E27FC236}">
                    <a16:creationId xmlns:a16="http://schemas.microsoft.com/office/drawing/2014/main" id="{1A1F2102-4B51-7E25-20BF-3D608B217021}"/>
                  </a:ext>
                </a:extLst>
              </p:cNvPr>
              <p:cNvGrpSpPr/>
              <p:nvPr/>
            </p:nvGrpSpPr>
            <p:grpSpPr>
              <a:xfrm>
                <a:off x="6310091" y="1561755"/>
                <a:ext cx="385010" cy="379584"/>
                <a:chOff x="6310091" y="1561755"/>
                <a:chExt cx="385010" cy="379584"/>
              </a:xfrm>
              <a:solidFill>
                <a:srgbClr val="FFFFFF"/>
              </a:solidFill>
            </p:grpSpPr>
            <p:sp>
              <p:nvSpPr>
                <p:cNvPr id="595" name="Freeform: Shape 594">
                  <a:extLst>
                    <a:ext uri="{FF2B5EF4-FFF2-40B4-BE49-F238E27FC236}">
                      <a16:creationId xmlns:a16="http://schemas.microsoft.com/office/drawing/2014/main" id="{65C8F5A8-0E5C-8738-DEDB-18C993371C87}"/>
                    </a:ext>
                  </a:extLst>
                </p:cNvPr>
                <p:cNvSpPr/>
                <p:nvPr/>
              </p:nvSpPr>
              <p:spPr>
                <a:xfrm>
                  <a:off x="6318176" y="1566276"/>
                  <a:ext cx="371535" cy="370552"/>
                </a:xfrm>
                <a:custGeom>
                  <a:avLst/>
                  <a:gdLst>
                    <a:gd name="connsiteX0" fmla="*/ 251604 w 371535"/>
                    <a:gd name="connsiteY0" fmla="*/ 370552 h 370552"/>
                    <a:gd name="connsiteX1" fmla="*/ 251604 w 371535"/>
                    <a:gd name="connsiteY1" fmla="*/ 341632 h 370552"/>
                    <a:gd name="connsiteX2" fmla="*/ 174923 w 371535"/>
                    <a:gd name="connsiteY2" fmla="*/ 341632 h 370552"/>
                    <a:gd name="connsiteX3" fmla="*/ 174923 w 371535"/>
                    <a:gd name="connsiteY3" fmla="*/ 259385 h 370552"/>
                    <a:gd name="connsiteX4" fmla="*/ 111845 w 371535"/>
                    <a:gd name="connsiteY4" fmla="*/ 196120 h 370552"/>
                    <a:gd name="connsiteX5" fmla="*/ 92916 w 371535"/>
                    <a:gd name="connsiteY5" fmla="*/ 196120 h 370552"/>
                    <a:gd name="connsiteX6" fmla="*/ 108252 w 371535"/>
                    <a:gd name="connsiteY6" fmla="*/ 224137 h 370552"/>
                    <a:gd name="connsiteX7" fmla="*/ 0 w 371535"/>
                    <a:gd name="connsiteY7" fmla="*/ 224137 h 370552"/>
                    <a:gd name="connsiteX8" fmla="*/ 54094 w 371535"/>
                    <a:gd name="connsiteY8" fmla="*/ 125625 h 370552"/>
                    <a:gd name="connsiteX9" fmla="*/ 80275 w 371535"/>
                    <a:gd name="connsiteY9" fmla="*/ 172622 h 370552"/>
                    <a:gd name="connsiteX10" fmla="*/ 111845 w 371535"/>
                    <a:gd name="connsiteY10" fmla="*/ 172622 h 370552"/>
                    <a:gd name="connsiteX11" fmla="*/ 174923 w 371535"/>
                    <a:gd name="connsiteY11" fmla="*/ 109357 h 370552"/>
                    <a:gd name="connsiteX12" fmla="*/ 174923 w 371535"/>
                    <a:gd name="connsiteY12" fmla="*/ 48804 h 370552"/>
                    <a:gd name="connsiteX13" fmla="*/ 123524 w 371535"/>
                    <a:gd name="connsiteY13" fmla="*/ 48804 h 370552"/>
                    <a:gd name="connsiteX14" fmla="*/ 123524 w 371535"/>
                    <a:gd name="connsiteY14" fmla="*/ 77725 h 370552"/>
                    <a:gd name="connsiteX15" fmla="*/ 46009 w 371535"/>
                    <a:gd name="connsiteY15" fmla="*/ 77725 h 370552"/>
                    <a:gd name="connsiteX16" fmla="*/ 46009 w 371535"/>
                    <a:gd name="connsiteY16" fmla="*/ 0 h 370552"/>
                    <a:gd name="connsiteX17" fmla="*/ 123524 w 371535"/>
                    <a:gd name="connsiteY17" fmla="*/ 0 h 370552"/>
                    <a:gd name="connsiteX18" fmla="*/ 123524 w 371535"/>
                    <a:gd name="connsiteY18" fmla="*/ 27113 h 370552"/>
                    <a:gd name="connsiteX19" fmla="*/ 196612 w 371535"/>
                    <a:gd name="connsiteY19" fmla="*/ 27113 h 370552"/>
                    <a:gd name="connsiteX20" fmla="*/ 196612 w 371535"/>
                    <a:gd name="connsiteY20" fmla="*/ 111165 h 370552"/>
                    <a:gd name="connsiteX21" fmla="*/ 259689 w 371535"/>
                    <a:gd name="connsiteY21" fmla="*/ 174430 h 370552"/>
                    <a:gd name="connsiteX22" fmla="*/ 275924 w 371535"/>
                    <a:gd name="connsiteY22" fmla="*/ 174430 h 370552"/>
                    <a:gd name="connsiteX23" fmla="*/ 295752 w 371535"/>
                    <a:gd name="connsiteY23" fmla="*/ 140990 h 370552"/>
                    <a:gd name="connsiteX24" fmla="*/ 346253 w 371535"/>
                    <a:gd name="connsiteY24" fmla="*/ 140990 h 370552"/>
                    <a:gd name="connsiteX25" fmla="*/ 371535 w 371535"/>
                    <a:gd name="connsiteY25" fmla="*/ 185275 h 370552"/>
                    <a:gd name="connsiteX26" fmla="*/ 346253 w 371535"/>
                    <a:gd name="connsiteY26" fmla="*/ 228657 h 370552"/>
                    <a:gd name="connsiteX27" fmla="*/ 295752 w 371535"/>
                    <a:gd name="connsiteY27" fmla="*/ 228657 h 370552"/>
                    <a:gd name="connsiteX28" fmla="*/ 277721 w 371535"/>
                    <a:gd name="connsiteY28" fmla="*/ 197024 h 370552"/>
                    <a:gd name="connsiteX29" fmla="*/ 261486 w 371535"/>
                    <a:gd name="connsiteY29" fmla="*/ 197024 h 370552"/>
                    <a:gd name="connsiteX30" fmla="*/ 198409 w 371535"/>
                    <a:gd name="connsiteY30" fmla="*/ 260288 h 370552"/>
                    <a:gd name="connsiteX31" fmla="*/ 198409 w 371535"/>
                    <a:gd name="connsiteY31" fmla="*/ 319936 h 370552"/>
                    <a:gd name="connsiteX32" fmla="*/ 252503 w 371535"/>
                    <a:gd name="connsiteY32" fmla="*/ 319936 h 370552"/>
                    <a:gd name="connsiteX33" fmla="*/ 252503 w 371535"/>
                    <a:gd name="connsiteY33" fmla="*/ 292825 h 370552"/>
                    <a:gd name="connsiteX34" fmla="*/ 330018 w 371535"/>
                    <a:gd name="connsiteY34" fmla="*/ 292825 h 370552"/>
                    <a:gd name="connsiteX35" fmla="*/ 330018 w 371535"/>
                    <a:gd name="connsiteY35" fmla="*/ 370552 h 370552"/>
                    <a:gd name="connsiteX36" fmla="*/ 251604 w 371535"/>
                    <a:gd name="connsiteY36" fmla="*/ 370552 h 37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1535" h="370552">
                      <a:moveTo>
                        <a:pt x="251604" y="370552"/>
                      </a:moveTo>
                      <a:lnTo>
                        <a:pt x="251604" y="341632"/>
                      </a:lnTo>
                      <a:lnTo>
                        <a:pt x="174923" y="341632"/>
                      </a:lnTo>
                      <a:lnTo>
                        <a:pt x="174923" y="259385"/>
                      </a:lnTo>
                      <a:cubicBezTo>
                        <a:pt x="142454" y="254866"/>
                        <a:pt x="116337" y="228657"/>
                        <a:pt x="111845" y="196120"/>
                      </a:cubicBezTo>
                      <a:lnTo>
                        <a:pt x="92916" y="196120"/>
                      </a:lnTo>
                      <a:lnTo>
                        <a:pt x="108252" y="224137"/>
                      </a:lnTo>
                      <a:lnTo>
                        <a:pt x="0" y="224137"/>
                      </a:lnTo>
                      <a:lnTo>
                        <a:pt x="54094" y="125625"/>
                      </a:lnTo>
                      <a:lnTo>
                        <a:pt x="80275" y="172622"/>
                      </a:lnTo>
                      <a:lnTo>
                        <a:pt x="111845" y="172622"/>
                      </a:lnTo>
                      <a:cubicBezTo>
                        <a:pt x="116337" y="140085"/>
                        <a:pt x="142454" y="113876"/>
                        <a:pt x="174923" y="109357"/>
                      </a:cubicBezTo>
                      <a:lnTo>
                        <a:pt x="174923" y="48804"/>
                      </a:lnTo>
                      <a:lnTo>
                        <a:pt x="123524" y="48804"/>
                      </a:lnTo>
                      <a:lnTo>
                        <a:pt x="123524" y="77725"/>
                      </a:lnTo>
                      <a:lnTo>
                        <a:pt x="46009" y="77725"/>
                      </a:lnTo>
                      <a:lnTo>
                        <a:pt x="46009" y="0"/>
                      </a:lnTo>
                      <a:lnTo>
                        <a:pt x="123524" y="0"/>
                      </a:lnTo>
                      <a:lnTo>
                        <a:pt x="123524" y="27113"/>
                      </a:lnTo>
                      <a:lnTo>
                        <a:pt x="196612" y="27113"/>
                      </a:lnTo>
                      <a:lnTo>
                        <a:pt x="196612" y="111165"/>
                      </a:lnTo>
                      <a:cubicBezTo>
                        <a:pt x="229017" y="115684"/>
                        <a:pt x="255198" y="141893"/>
                        <a:pt x="259689" y="174430"/>
                      </a:cubicBezTo>
                      <a:lnTo>
                        <a:pt x="275924" y="174430"/>
                      </a:lnTo>
                      <a:lnTo>
                        <a:pt x="295752" y="140990"/>
                      </a:lnTo>
                      <a:lnTo>
                        <a:pt x="346253" y="140990"/>
                      </a:lnTo>
                      <a:lnTo>
                        <a:pt x="371535" y="185275"/>
                      </a:lnTo>
                      <a:lnTo>
                        <a:pt x="346253" y="228657"/>
                      </a:lnTo>
                      <a:lnTo>
                        <a:pt x="295752" y="228657"/>
                      </a:lnTo>
                      <a:lnTo>
                        <a:pt x="277721" y="197024"/>
                      </a:lnTo>
                      <a:lnTo>
                        <a:pt x="261486" y="197024"/>
                      </a:lnTo>
                      <a:cubicBezTo>
                        <a:pt x="256995" y="229560"/>
                        <a:pt x="230878" y="255770"/>
                        <a:pt x="198409" y="260288"/>
                      </a:cubicBezTo>
                      <a:lnTo>
                        <a:pt x="198409" y="319936"/>
                      </a:lnTo>
                      <a:lnTo>
                        <a:pt x="252503" y="319936"/>
                      </a:lnTo>
                      <a:lnTo>
                        <a:pt x="252503" y="292825"/>
                      </a:lnTo>
                      <a:lnTo>
                        <a:pt x="330018" y="292825"/>
                      </a:lnTo>
                      <a:lnTo>
                        <a:pt x="330018" y="370552"/>
                      </a:lnTo>
                      <a:lnTo>
                        <a:pt x="251604" y="370552"/>
                      </a:lnTo>
                      <a:close/>
                    </a:path>
                  </a:pathLst>
                </a:custGeom>
                <a:solidFill>
                  <a:srgbClr val="FFFFFF"/>
                </a:solidFill>
                <a:ln w="6417" cap="flat">
                  <a:noFill/>
                  <a:prstDash val="solid"/>
                  <a:miter/>
                </a:ln>
              </p:spPr>
              <p:txBody>
                <a:bodyPr rtlCol="0" anchor="ctr"/>
                <a:lstStyle/>
                <a:p>
                  <a:endParaRPr lang="en-US" sz="810"/>
                </a:p>
              </p:txBody>
            </p:sp>
            <p:sp>
              <p:nvSpPr>
                <p:cNvPr id="596" name="Freeform: Shape 595">
                  <a:extLst>
                    <a:ext uri="{FF2B5EF4-FFF2-40B4-BE49-F238E27FC236}">
                      <a16:creationId xmlns:a16="http://schemas.microsoft.com/office/drawing/2014/main" id="{0FDDA14B-9D63-0B29-B927-AED72C957A3D}"/>
                    </a:ext>
                  </a:extLst>
                </p:cNvPr>
                <p:cNvSpPr/>
                <p:nvPr/>
              </p:nvSpPr>
              <p:spPr>
                <a:xfrm>
                  <a:off x="6310091" y="1561755"/>
                  <a:ext cx="385010" cy="379584"/>
                </a:xfrm>
                <a:custGeom>
                  <a:avLst/>
                  <a:gdLst>
                    <a:gd name="connsiteX0" fmla="*/ 127118 w 385010"/>
                    <a:gd name="connsiteY0" fmla="*/ 9037 h 379584"/>
                    <a:gd name="connsiteX1" fmla="*/ 127118 w 385010"/>
                    <a:gd name="connsiteY1" fmla="*/ 36151 h 379584"/>
                    <a:gd name="connsiteX2" fmla="*/ 200141 w 385010"/>
                    <a:gd name="connsiteY2" fmla="*/ 36151 h 379584"/>
                    <a:gd name="connsiteX3" fmla="*/ 200141 w 385010"/>
                    <a:gd name="connsiteY3" fmla="*/ 119299 h 379584"/>
                    <a:gd name="connsiteX4" fmla="*/ 264182 w 385010"/>
                    <a:gd name="connsiteY4" fmla="*/ 183467 h 379584"/>
                    <a:gd name="connsiteX5" fmla="*/ 286705 w 385010"/>
                    <a:gd name="connsiteY5" fmla="*/ 183467 h 379584"/>
                    <a:gd name="connsiteX6" fmla="*/ 306597 w 385010"/>
                    <a:gd name="connsiteY6" fmla="*/ 150027 h 379584"/>
                    <a:gd name="connsiteX7" fmla="*/ 351643 w 385010"/>
                    <a:gd name="connsiteY7" fmla="*/ 150027 h 379584"/>
                    <a:gd name="connsiteX8" fmla="*/ 374166 w 385010"/>
                    <a:gd name="connsiteY8" fmla="*/ 189794 h 379584"/>
                    <a:gd name="connsiteX9" fmla="*/ 351643 w 385010"/>
                    <a:gd name="connsiteY9" fmla="*/ 229560 h 379584"/>
                    <a:gd name="connsiteX10" fmla="*/ 306597 w 385010"/>
                    <a:gd name="connsiteY10" fmla="*/ 229560 h 379584"/>
                    <a:gd name="connsiteX11" fmla="*/ 288501 w 385010"/>
                    <a:gd name="connsiteY11" fmla="*/ 197928 h 379584"/>
                    <a:gd name="connsiteX12" fmla="*/ 265080 w 385010"/>
                    <a:gd name="connsiteY12" fmla="*/ 197928 h 379584"/>
                    <a:gd name="connsiteX13" fmla="*/ 201039 w 385010"/>
                    <a:gd name="connsiteY13" fmla="*/ 262096 h 379584"/>
                    <a:gd name="connsiteX14" fmla="*/ 201039 w 385010"/>
                    <a:gd name="connsiteY14" fmla="*/ 329880 h 379584"/>
                    <a:gd name="connsiteX15" fmla="*/ 264182 w 385010"/>
                    <a:gd name="connsiteY15" fmla="*/ 329880 h 379584"/>
                    <a:gd name="connsiteX16" fmla="*/ 264182 w 385010"/>
                    <a:gd name="connsiteY16" fmla="*/ 302767 h 379584"/>
                    <a:gd name="connsiteX17" fmla="*/ 332713 w 385010"/>
                    <a:gd name="connsiteY17" fmla="*/ 302767 h 379584"/>
                    <a:gd name="connsiteX18" fmla="*/ 332713 w 385010"/>
                    <a:gd name="connsiteY18" fmla="*/ 370550 h 379584"/>
                    <a:gd name="connsiteX19" fmla="*/ 264182 w 385010"/>
                    <a:gd name="connsiteY19" fmla="*/ 370550 h 379584"/>
                    <a:gd name="connsiteX20" fmla="*/ 264182 w 385010"/>
                    <a:gd name="connsiteY20" fmla="*/ 341629 h 379584"/>
                    <a:gd name="connsiteX21" fmla="*/ 187564 w 385010"/>
                    <a:gd name="connsiteY21" fmla="*/ 341629 h 379584"/>
                    <a:gd name="connsiteX22" fmla="*/ 187564 w 385010"/>
                    <a:gd name="connsiteY22" fmla="*/ 260288 h 379584"/>
                    <a:gd name="connsiteX23" fmla="*/ 123524 w 385010"/>
                    <a:gd name="connsiteY23" fmla="*/ 196120 h 379584"/>
                    <a:gd name="connsiteX24" fmla="*/ 92852 w 385010"/>
                    <a:gd name="connsiteY24" fmla="*/ 196120 h 379584"/>
                    <a:gd name="connsiteX25" fmla="*/ 108188 w 385010"/>
                    <a:gd name="connsiteY25" fmla="*/ 224137 h 379584"/>
                    <a:gd name="connsiteX26" fmla="*/ 15336 w 385010"/>
                    <a:gd name="connsiteY26" fmla="*/ 224137 h 379584"/>
                    <a:gd name="connsiteX27" fmla="*/ 62243 w 385010"/>
                    <a:gd name="connsiteY27" fmla="*/ 140085 h 379584"/>
                    <a:gd name="connsiteX28" fmla="*/ 85665 w 385010"/>
                    <a:gd name="connsiteY28" fmla="*/ 182564 h 379584"/>
                    <a:gd name="connsiteX29" fmla="*/ 123524 w 385010"/>
                    <a:gd name="connsiteY29" fmla="*/ 182564 h 379584"/>
                    <a:gd name="connsiteX30" fmla="*/ 187564 w 385010"/>
                    <a:gd name="connsiteY30" fmla="*/ 118395 h 379584"/>
                    <a:gd name="connsiteX31" fmla="*/ 187564 w 385010"/>
                    <a:gd name="connsiteY31" fmla="*/ 48804 h 379584"/>
                    <a:gd name="connsiteX32" fmla="*/ 127118 w 385010"/>
                    <a:gd name="connsiteY32" fmla="*/ 48804 h 379584"/>
                    <a:gd name="connsiteX33" fmla="*/ 127118 w 385010"/>
                    <a:gd name="connsiteY33" fmla="*/ 77725 h 379584"/>
                    <a:gd name="connsiteX34" fmla="*/ 58586 w 385010"/>
                    <a:gd name="connsiteY34" fmla="*/ 77725 h 379584"/>
                    <a:gd name="connsiteX35" fmla="*/ 58586 w 385010"/>
                    <a:gd name="connsiteY35" fmla="*/ 9037 h 379584"/>
                    <a:gd name="connsiteX36" fmla="*/ 127118 w 385010"/>
                    <a:gd name="connsiteY36" fmla="*/ 9037 h 379584"/>
                    <a:gd name="connsiteX37" fmla="*/ 136165 w 385010"/>
                    <a:gd name="connsiteY37" fmla="*/ 0 h 379584"/>
                    <a:gd name="connsiteX38" fmla="*/ 127118 w 385010"/>
                    <a:gd name="connsiteY38" fmla="*/ 0 h 379584"/>
                    <a:gd name="connsiteX39" fmla="*/ 58586 w 385010"/>
                    <a:gd name="connsiteY39" fmla="*/ 0 h 379584"/>
                    <a:gd name="connsiteX40" fmla="*/ 49602 w 385010"/>
                    <a:gd name="connsiteY40" fmla="*/ 0 h 379584"/>
                    <a:gd name="connsiteX41" fmla="*/ 49602 w 385010"/>
                    <a:gd name="connsiteY41" fmla="*/ 9037 h 379584"/>
                    <a:gd name="connsiteX42" fmla="*/ 49602 w 385010"/>
                    <a:gd name="connsiteY42" fmla="*/ 77725 h 379584"/>
                    <a:gd name="connsiteX43" fmla="*/ 49602 w 385010"/>
                    <a:gd name="connsiteY43" fmla="*/ 86763 h 379584"/>
                    <a:gd name="connsiteX44" fmla="*/ 58586 w 385010"/>
                    <a:gd name="connsiteY44" fmla="*/ 86763 h 379584"/>
                    <a:gd name="connsiteX45" fmla="*/ 127118 w 385010"/>
                    <a:gd name="connsiteY45" fmla="*/ 86763 h 379584"/>
                    <a:gd name="connsiteX46" fmla="*/ 136165 w 385010"/>
                    <a:gd name="connsiteY46" fmla="*/ 86763 h 379584"/>
                    <a:gd name="connsiteX47" fmla="*/ 136165 w 385010"/>
                    <a:gd name="connsiteY47" fmla="*/ 77725 h 379584"/>
                    <a:gd name="connsiteX48" fmla="*/ 136165 w 385010"/>
                    <a:gd name="connsiteY48" fmla="*/ 57841 h 379584"/>
                    <a:gd name="connsiteX49" fmla="*/ 178516 w 385010"/>
                    <a:gd name="connsiteY49" fmla="*/ 57841 h 379584"/>
                    <a:gd name="connsiteX50" fmla="*/ 178516 w 385010"/>
                    <a:gd name="connsiteY50" fmla="*/ 111165 h 379584"/>
                    <a:gd name="connsiteX51" fmla="*/ 115439 w 385010"/>
                    <a:gd name="connsiteY51" fmla="*/ 174430 h 379584"/>
                    <a:gd name="connsiteX52" fmla="*/ 90157 w 385010"/>
                    <a:gd name="connsiteY52" fmla="*/ 174430 h 379584"/>
                    <a:gd name="connsiteX53" fmla="*/ 69430 w 385010"/>
                    <a:gd name="connsiteY53" fmla="*/ 136471 h 379584"/>
                    <a:gd name="connsiteX54" fmla="*/ 61345 w 385010"/>
                    <a:gd name="connsiteY54" fmla="*/ 122010 h 379584"/>
                    <a:gd name="connsiteX55" fmla="*/ 54094 w 385010"/>
                    <a:gd name="connsiteY55" fmla="*/ 136471 h 379584"/>
                    <a:gd name="connsiteX56" fmla="*/ 7187 w 385010"/>
                    <a:gd name="connsiteY56" fmla="*/ 220523 h 379584"/>
                    <a:gd name="connsiteX57" fmla="*/ 0 w 385010"/>
                    <a:gd name="connsiteY57" fmla="*/ 234079 h 379584"/>
                    <a:gd name="connsiteX58" fmla="*/ 15336 w 385010"/>
                    <a:gd name="connsiteY58" fmla="*/ 234079 h 379584"/>
                    <a:gd name="connsiteX59" fmla="*/ 107289 w 385010"/>
                    <a:gd name="connsiteY59" fmla="*/ 234079 h 379584"/>
                    <a:gd name="connsiteX60" fmla="*/ 122626 w 385010"/>
                    <a:gd name="connsiteY60" fmla="*/ 234079 h 379584"/>
                    <a:gd name="connsiteX61" fmla="*/ 115439 w 385010"/>
                    <a:gd name="connsiteY61" fmla="*/ 220523 h 379584"/>
                    <a:gd name="connsiteX62" fmla="*/ 107289 w 385010"/>
                    <a:gd name="connsiteY62" fmla="*/ 206062 h 379584"/>
                    <a:gd name="connsiteX63" fmla="*/ 115439 w 385010"/>
                    <a:gd name="connsiteY63" fmla="*/ 206062 h 379584"/>
                    <a:gd name="connsiteX64" fmla="*/ 178516 w 385010"/>
                    <a:gd name="connsiteY64" fmla="*/ 269327 h 379584"/>
                    <a:gd name="connsiteX65" fmla="*/ 178516 w 385010"/>
                    <a:gd name="connsiteY65" fmla="*/ 342534 h 379584"/>
                    <a:gd name="connsiteX66" fmla="*/ 178516 w 385010"/>
                    <a:gd name="connsiteY66" fmla="*/ 351569 h 379584"/>
                    <a:gd name="connsiteX67" fmla="*/ 187564 w 385010"/>
                    <a:gd name="connsiteY67" fmla="*/ 351569 h 379584"/>
                    <a:gd name="connsiteX68" fmla="*/ 255198 w 385010"/>
                    <a:gd name="connsiteY68" fmla="*/ 351569 h 379584"/>
                    <a:gd name="connsiteX69" fmla="*/ 255198 w 385010"/>
                    <a:gd name="connsiteY69" fmla="*/ 370550 h 379584"/>
                    <a:gd name="connsiteX70" fmla="*/ 255198 w 385010"/>
                    <a:gd name="connsiteY70" fmla="*/ 379585 h 379584"/>
                    <a:gd name="connsiteX71" fmla="*/ 264182 w 385010"/>
                    <a:gd name="connsiteY71" fmla="*/ 379585 h 379584"/>
                    <a:gd name="connsiteX72" fmla="*/ 332713 w 385010"/>
                    <a:gd name="connsiteY72" fmla="*/ 379585 h 379584"/>
                    <a:gd name="connsiteX73" fmla="*/ 341761 w 385010"/>
                    <a:gd name="connsiteY73" fmla="*/ 379585 h 379584"/>
                    <a:gd name="connsiteX74" fmla="*/ 341761 w 385010"/>
                    <a:gd name="connsiteY74" fmla="*/ 370550 h 379584"/>
                    <a:gd name="connsiteX75" fmla="*/ 341761 w 385010"/>
                    <a:gd name="connsiteY75" fmla="*/ 301863 h 379584"/>
                    <a:gd name="connsiteX76" fmla="*/ 341761 w 385010"/>
                    <a:gd name="connsiteY76" fmla="*/ 292825 h 379584"/>
                    <a:gd name="connsiteX77" fmla="*/ 332713 w 385010"/>
                    <a:gd name="connsiteY77" fmla="*/ 292825 h 379584"/>
                    <a:gd name="connsiteX78" fmla="*/ 264182 w 385010"/>
                    <a:gd name="connsiteY78" fmla="*/ 292825 h 379584"/>
                    <a:gd name="connsiteX79" fmla="*/ 255198 w 385010"/>
                    <a:gd name="connsiteY79" fmla="*/ 292825 h 379584"/>
                    <a:gd name="connsiteX80" fmla="*/ 255198 w 385010"/>
                    <a:gd name="connsiteY80" fmla="*/ 301863 h 379584"/>
                    <a:gd name="connsiteX81" fmla="*/ 255198 w 385010"/>
                    <a:gd name="connsiteY81" fmla="*/ 319940 h 379584"/>
                    <a:gd name="connsiteX82" fmla="*/ 210087 w 385010"/>
                    <a:gd name="connsiteY82" fmla="*/ 319940 h 379584"/>
                    <a:gd name="connsiteX83" fmla="*/ 210087 w 385010"/>
                    <a:gd name="connsiteY83" fmla="*/ 268422 h 379584"/>
                    <a:gd name="connsiteX84" fmla="*/ 273229 w 385010"/>
                    <a:gd name="connsiteY84" fmla="*/ 205158 h 379584"/>
                    <a:gd name="connsiteX85" fmla="*/ 283111 w 385010"/>
                    <a:gd name="connsiteY85" fmla="*/ 205158 h 379584"/>
                    <a:gd name="connsiteX86" fmla="*/ 298447 w 385010"/>
                    <a:gd name="connsiteY86" fmla="*/ 232271 h 379584"/>
                    <a:gd name="connsiteX87" fmla="*/ 301143 w 385010"/>
                    <a:gd name="connsiteY87" fmla="*/ 236791 h 379584"/>
                    <a:gd name="connsiteX88" fmla="*/ 306597 w 385010"/>
                    <a:gd name="connsiteY88" fmla="*/ 236791 h 379584"/>
                    <a:gd name="connsiteX89" fmla="*/ 351643 w 385010"/>
                    <a:gd name="connsiteY89" fmla="*/ 236791 h 379584"/>
                    <a:gd name="connsiteX90" fmla="*/ 357033 w 385010"/>
                    <a:gd name="connsiteY90" fmla="*/ 236791 h 379584"/>
                    <a:gd name="connsiteX91" fmla="*/ 359792 w 385010"/>
                    <a:gd name="connsiteY91" fmla="*/ 232271 h 379584"/>
                    <a:gd name="connsiteX92" fmla="*/ 382315 w 385010"/>
                    <a:gd name="connsiteY92" fmla="*/ 192505 h 379584"/>
                    <a:gd name="connsiteX93" fmla="*/ 385011 w 385010"/>
                    <a:gd name="connsiteY93" fmla="*/ 187986 h 379584"/>
                    <a:gd name="connsiteX94" fmla="*/ 382315 w 385010"/>
                    <a:gd name="connsiteY94" fmla="*/ 183467 h 379584"/>
                    <a:gd name="connsiteX95" fmla="*/ 359792 w 385010"/>
                    <a:gd name="connsiteY95" fmla="*/ 143701 h 379584"/>
                    <a:gd name="connsiteX96" fmla="*/ 357033 w 385010"/>
                    <a:gd name="connsiteY96" fmla="*/ 139182 h 379584"/>
                    <a:gd name="connsiteX97" fmla="*/ 351643 w 385010"/>
                    <a:gd name="connsiteY97" fmla="*/ 139182 h 379584"/>
                    <a:gd name="connsiteX98" fmla="*/ 306597 w 385010"/>
                    <a:gd name="connsiteY98" fmla="*/ 139182 h 379584"/>
                    <a:gd name="connsiteX99" fmla="*/ 301143 w 385010"/>
                    <a:gd name="connsiteY99" fmla="*/ 139182 h 379584"/>
                    <a:gd name="connsiteX100" fmla="*/ 298447 w 385010"/>
                    <a:gd name="connsiteY100" fmla="*/ 144605 h 379584"/>
                    <a:gd name="connsiteX101" fmla="*/ 281314 w 385010"/>
                    <a:gd name="connsiteY101" fmla="*/ 173526 h 379584"/>
                    <a:gd name="connsiteX102" fmla="*/ 272330 w 385010"/>
                    <a:gd name="connsiteY102" fmla="*/ 173526 h 379584"/>
                    <a:gd name="connsiteX103" fmla="*/ 209189 w 385010"/>
                    <a:gd name="connsiteY103" fmla="*/ 110261 h 379584"/>
                    <a:gd name="connsiteX104" fmla="*/ 209189 w 385010"/>
                    <a:gd name="connsiteY104" fmla="*/ 36151 h 379584"/>
                    <a:gd name="connsiteX105" fmla="*/ 209189 w 385010"/>
                    <a:gd name="connsiteY105" fmla="*/ 27113 h 379584"/>
                    <a:gd name="connsiteX106" fmla="*/ 200141 w 385010"/>
                    <a:gd name="connsiteY106" fmla="*/ 27113 h 379584"/>
                    <a:gd name="connsiteX107" fmla="*/ 136165 w 385010"/>
                    <a:gd name="connsiteY107" fmla="*/ 27113 h 379584"/>
                    <a:gd name="connsiteX108" fmla="*/ 136165 w 385010"/>
                    <a:gd name="connsiteY108" fmla="*/ 9037 h 379584"/>
                    <a:gd name="connsiteX109" fmla="*/ 136165 w 385010"/>
                    <a:gd name="connsiteY109" fmla="*/ 0 h 37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385010" h="379584">
                      <a:moveTo>
                        <a:pt x="127118" y="9037"/>
                      </a:moveTo>
                      <a:lnTo>
                        <a:pt x="127118" y="36151"/>
                      </a:lnTo>
                      <a:lnTo>
                        <a:pt x="200141" y="36151"/>
                      </a:lnTo>
                      <a:lnTo>
                        <a:pt x="200141" y="119299"/>
                      </a:lnTo>
                      <a:cubicBezTo>
                        <a:pt x="234407" y="122914"/>
                        <a:pt x="260588" y="149124"/>
                        <a:pt x="264182" y="183467"/>
                      </a:cubicBezTo>
                      <a:lnTo>
                        <a:pt x="286705" y="183467"/>
                      </a:lnTo>
                      <a:lnTo>
                        <a:pt x="306597" y="150027"/>
                      </a:lnTo>
                      <a:lnTo>
                        <a:pt x="351643" y="150027"/>
                      </a:lnTo>
                      <a:lnTo>
                        <a:pt x="374166" y="189794"/>
                      </a:lnTo>
                      <a:lnTo>
                        <a:pt x="351643" y="229560"/>
                      </a:lnTo>
                      <a:lnTo>
                        <a:pt x="306597" y="229560"/>
                      </a:lnTo>
                      <a:lnTo>
                        <a:pt x="288501" y="197928"/>
                      </a:lnTo>
                      <a:lnTo>
                        <a:pt x="265080" y="197928"/>
                      </a:lnTo>
                      <a:cubicBezTo>
                        <a:pt x="261486" y="232271"/>
                        <a:pt x="235306" y="258481"/>
                        <a:pt x="201039" y="262096"/>
                      </a:cubicBezTo>
                      <a:lnTo>
                        <a:pt x="201039" y="329880"/>
                      </a:lnTo>
                      <a:lnTo>
                        <a:pt x="264182" y="329880"/>
                      </a:lnTo>
                      <a:lnTo>
                        <a:pt x="264182" y="302767"/>
                      </a:lnTo>
                      <a:lnTo>
                        <a:pt x="332713" y="302767"/>
                      </a:lnTo>
                      <a:lnTo>
                        <a:pt x="332713" y="370550"/>
                      </a:lnTo>
                      <a:lnTo>
                        <a:pt x="264182" y="370550"/>
                      </a:lnTo>
                      <a:lnTo>
                        <a:pt x="264182" y="341629"/>
                      </a:lnTo>
                      <a:lnTo>
                        <a:pt x="187564" y="341629"/>
                      </a:lnTo>
                      <a:lnTo>
                        <a:pt x="187564" y="260288"/>
                      </a:lnTo>
                      <a:cubicBezTo>
                        <a:pt x="153298" y="257577"/>
                        <a:pt x="126220" y="230464"/>
                        <a:pt x="123524" y="196120"/>
                      </a:cubicBezTo>
                      <a:lnTo>
                        <a:pt x="92852" y="196120"/>
                      </a:lnTo>
                      <a:lnTo>
                        <a:pt x="108188" y="224137"/>
                      </a:lnTo>
                      <a:lnTo>
                        <a:pt x="15336" y="224137"/>
                      </a:lnTo>
                      <a:lnTo>
                        <a:pt x="62243" y="140085"/>
                      </a:lnTo>
                      <a:lnTo>
                        <a:pt x="85665" y="182564"/>
                      </a:lnTo>
                      <a:lnTo>
                        <a:pt x="123524" y="182564"/>
                      </a:lnTo>
                      <a:cubicBezTo>
                        <a:pt x="127118" y="148220"/>
                        <a:pt x="153298" y="122010"/>
                        <a:pt x="187564" y="118395"/>
                      </a:cubicBezTo>
                      <a:lnTo>
                        <a:pt x="187564" y="48804"/>
                      </a:lnTo>
                      <a:lnTo>
                        <a:pt x="127118" y="48804"/>
                      </a:lnTo>
                      <a:lnTo>
                        <a:pt x="127118" y="77725"/>
                      </a:lnTo>
                      <a:lnTo>
                        <a:pt x="58586" y="77725"/>
                      </a:lnTo>
                      <a:lnTo>
                        <a:pt x="58586" y="9037"/>
                      </a:lnTo>
                      <a:lnTo>
                        <a:pt x="127118" y="9037"/>
                      </a:lnTo>
                      <a:close/>
                      <a:moveTo>
                        <a:pt x="136165" y="0"/>
                      </a:moveTo>
                      <a:lnTo>
                        <a:pt x="127118" y="0"/>
                      </a:lnTo>
                      <a:lnTo>
                        <a:pt x="58586" y="0"/>
                      </a:lnTo>
                      <a:lnTo>
                        <a:pt x="49602" y="0"/>
                      </a:lnTo>
                      <a:lnTo>
                        <a:pt x="49602" y="9037"/>
                      </a:lnTo>
                      <a:lnTo>
                        <a:pt x="49602" y="77725"/>
                      </a:lnTo>
                      <a:lnTo>
                        <a:pt x="49602" y="86763"/>
                      </a:lnTo>
                      <a:lnTo>
                        <a:pt x="58586" y="86763"/>
                      </a:lnTo>
                      <a:lnTo>
                        <a:pt x="127118" y="86763"/>
                      </a:lnTo>
                      <a:lnTo>
                        <a:pt x="136165" y="86763"/>
                      </a:lnTo>
                      <a:lnTo>
                        <a:pt x="136165" y="77725"/>
                      </a:lnTo>
                      <a:lnTo>
                        <a:pt x="136165" y="57841"/>
                      </a:lnTo>
                      <a:lnTo>
                        <a:pt x="178516" y="57841"/>
                      </a:lnTo>
                      <a:lnTo>
                        <a:pt x="178516" y="111165"/>
                      </a:lnTo>
                      <a:cubicBezTo>
                        <a:pt x="146946" y="117491"/>
                        <a:pt x="121727" y="141893"/>
                        <a:pt x="115439" y="174430"/>
                      </a:cubicBezTo>
                      <a:lnTo>
                        <a:pt x="90157" y="174430"/>
                      </a:lnTo>
                      <a:lnTo>
                        <a:pt x="69430" y="136471"/>
                      </a:lnTo>
                      <a:lnTo>
                        <a:pt x="61345" y="122010"/>
                      </a:lnTo>
                      <a:lnTo>
                        <a:pt x="54094" y="136471"/>
                      </a:lnTo>
                      <a:lnTo>
                        <a:pt x="7187" y="220523"/>
                      </a:lnTo>
                      <a:lnTo>
                        <a:pt x="0" y="234079"/>
                      </a:lnTo>
                      <a:lnTo>
                        <a:pt x="15336" y="234079"/>
                      </a:lnTo>
                      <a:lnTo>
                        <a:pt x="107289" y="234079"/>
                      </a:lnTo>
                      <a:lnTo>
                        <a:pt x="122626" y="234079"/>
                      </a:lnTo>
                      <a:lnTo>
                        <a:pt x="115439" y="220523"/>
                      </a:lnTo>
                      <a:lnTo>
                        <a:pt x="107289" y="206062"/>
                      </a:lnTo>
                      <a:lnTo>
                        <a:pt x="115439" y="206062"/>
                      </a:lnTo>
                      <a:cubicBezTo>
                        <a:pt x="121727" y="237694"/>
                        <a:pt x="146047" y="263000"/>
                        <a:pt x="178516" y="269327"/>
                      </a:cubicBezTo>
                      <a:lnTo>
                        <a:pt x="178516" y="342534"/>
                      </a:lnTo>
                      <a:lnTo>
                        <a:pt x="178516" y="351569"/>
                      </a:lnTo>
                      <a:lnTo>
                        <a:pt x="187564" y="351569"/>
                      </a:lnTo>
                      <a:lnTo>
                        <a:pt x="255198" y="351569"/>
                      </a:lnTo>
                      <a:lnTo>
                        <a:pt x="255198" y="370550"/>
                      </a:lnTo>
                      <a:lnTo>
                        <a:pt x="255198" y="379585"/>
                      </a:lnTo>
                      <a:lnTo>
                        <a:pt x="264182" y="379585"/>
                      </a:lnTo>
                      <a:lnTo>
                        <a:pt x="332713" y="379585"/>
                      </a:lnTo>
                      <a:lnTo>
                        <a:pt x="341761" y="379585"/>
                      </a:lnTo>
                      <a:lnTo>
                        <a:pt x="341761" y="370550"/>
                      </a:lnTo>
                      <a:lnTo>
                        <a:pt x="341761" y="301863"/>
                      </a:lnTo>
                      <a:lnTo>
                        <a:pt x="341761" y="292825"/>
                      </a:lnTo>
                      <a:lnTo>
                        <a:pt x="332713" y="292825"/>
                      </a:lnTo>
                      <a:lnTo>
                        <a:pt x="264182" y="292825"/>
                      </a:lnTo>
                      <a:lnTo>
                        <a:pt x="255198" y="292825"/>
                      </a:lnTo>
                      <a:lnTo>
                        <a:pt x="255198" y="301863"/>
                      </a:lnTo>
                      <a:lnTo>
                        <a:pt x="255198" y="319940"/>
                      </a:lnTo>
                      <a:lnTo>
                        <a:pt x="210087" y="319940"/>
                      </a:lnTo>
                      <a:lnTo>
                        <a:pt x="210087" y="268422"/>
                      </a:lnTo>
                      <a:cubicBezTo>
                        <a:pt x="241659" y="262096"/>
                        <a:pt x="266876" y="236791"/>
                        <a:pt x="273229" y="205158"/>
                      </a:cubicBezTo>
                      <a:lnTo>
                        <a:pt x="283111" y="205158"/>
                      </a:lnTo>
                      <a:lnTo>
                        <a:pt x="298447" y="232271"/>
                      </a:lnTo>
                      <a:lnTo>
                        <a:pt x="301143" y="236791"/>
                      </a:lnTo>
                      <a:lnTo>
                        <a:pt x="306597" y="236791"/>
                      </a:lnTo>
                      <a:lnTo>
                        <a:pt x="351643" y="236791"/>
                      </a:lnTo>
                      <a:lnTo>
                        <a:pt x="357033" y="236791"/>
                      </a:lnTo>
                      <a:lnTo>
                        <a:pt x="359792" y="232271"/>
                      </a:lnTo>
                      <a:lnTo>
                        <a:pt x="382315" y="192505"/>
                      </a:lnTo>
                      <a:lnTo>
                        <a:pt x="385011" y="187986"/>
                      </a:lnTo>
                      <a:lnTo>
                        <a:pt x="382315" y="183467"/>
                      </a:lnTo>
                      <a:lnTo>
                        <a:pt x="359792" y="143701"/>
                      </a:lnTo>
                      <a:lnTo>
                        <a:pt x="357033" y="139182"/>
                      </a:lnTo>
                      <a:lnTo>
                        <a:pt x="351643" y="139182"/>
                      </a:lnTo>
                      <a:lnTo>
                        <a:pt x="306597" y="139182"/>
                      </a:lnTo>
                      <a:lnTo>
                        <a:pt x="301143" y="139182"/>
                      </a:lnTo>
                      <a:lnTo>
                        <a:pt x="298447" y="144605"/>
                      </a:lnTo>
                      <a:lnTo>
                        <a:pt x="281314" y="173526"/>
                      </a:lnTo>
                      <a:lnTo>
                        <a:pt x="272330" y="173526"/>
                      </a:lnTo>
                      <a:cubicBezTo>
                        <a:pt x="265978" y="141893"/>
                        <a:pt x="240760" y="116588"/>
                        <a:pt x="209189" y="110261"/>
                      </a:cubicBezTo>
                      <a:lnTo>
                        <a:pt x="209189" y="36151"/>
                      </a:lnTo>
                      <a:lnTo>
                        <a:pt x="209189" y="27113"/>
                      </a:lnTo>
                      <a:lnTo>
                        <a:pt x="200141" y="27113"/>
                      </a:lnTo>
                      <a:lnTo>
                        <a:pt x="136165" y="27113"/>
                      </a:lnTo>
                      <a:lnTo>
                        <a:pt x="136165" y="9037"/>
                      </a:lnTo>
                      <a:lnTo>
                        <a:pt x="136165" y="0"/>
                      </a:lnTo>
                      <a:close/>
                    </a:path>
                  </a:pathLst>
                </a:custGeom>
                <a:solidFill>
                  <a:srgbClr val="FFFFFF"/>
                </a:solidFill>
                <a:ln w="6417" cap="flat">
                  <a:noFill/>
                  <a:prstDash val="solid"/>
                  <a:miter/>
                </a:ln>
              </p:spPr>
              <p:txBody>
                <a:bodyPr rtlCol="0" anchor="ctr"/>
                <a:lstStyle/>
                <a:p>
                  <a:endParaRPr lang="en-US" sz="810"/>
                </a:p>
              </p:txBody>
            </p:sp>
          </p:grpSp>
          <p:sp>
            <p:nvSpPr>
              <p:cNvPr id="597" name="Freeform: Shape 596">
                <a:extLst>
                  <a:ext uri="{FF2B5EF4-FFF2-40B4-BE49-F238E27FC236}">
                    <a16:creationId xmlns:a16="http://schemas.microsoft.com/office/drawing/2014/main" id="{907FB5FC-B114-6D25-7861-A0760FE8B1F3}"/>
                  </a:ext>
                </a:extLst>
              </p:cNvPr>
              <p:cNvSpPr/>
              <p:nvPr/>
            </p:nvSpPr>
            <p:spPr>
              <a:xfrm>
                <a:off x="6324529" y="1570788"/>
                <a:ext cx="358830" cy="361510"/>
              </a:xfrm>
              <a:custGeom>
                <a:avLst/>
                <a:gdLst>
                  <a:gd name="connsiteX0" fmla="*/ 249744 w 358830"/>
                  <a:gd name="connsiteY0" fmla="*/ 187082 h 361510"/>
                  <a:gd name="connsiteX1" fmla="*/ 273165 w 358830"/>
                  <a:gd name="connsiteY1" fmla="*/ 187082 h 361510"/>
                  <a:gd name="connsiteX2" fmla="*/ 291196 w 358830"/>
                  <a:gd name="connsiteY2" fmla="*/ 218715 h 361510"/>
                  <a:gd name="connsiteX3" fmla="*/ 336307 w 358830"/>
                  <a:gd name="connsiteY3" fmla="*/ 218715 h 361510"/>
                  <a:gd name="connsiteX4" fmla="*/ 358830 w 358830"/>
                  <a:gd name="connsiteY4" fmla="*/ 178948 h 361510"/>
                  <a:gd name="connsiteX5" fmla="*/ 337205 w 358830"/>
                  <a:gd name="connsiteY5" fmla="*/ 140086 h 361510"/>
                  <a:gd name="connsiteX6" fmla="*/ 292095 w 358830"/>
                  <a:gd name="connsiteY6" fmla="*/ 140086 h 361510"/>
                  <a:gd name="connsiteX7" fmla="*/ 272267 w 358830"/>
                  <a:gd name="connsiteY7" fmla="*/ 173526 h 361510"/>
                  <a:gd name="connsiteX8" fmla="*/ 249744 w 358830"/>
                  <a:gd name="connsiteY8" fmla="*/ 173526 h 361510"/>
                  <a:gd name="connsiteX9" fmla="*/ 185703 w 358830"/>
                  <a:gd name="connsiteY9" fmla="*/ 109357 h 361510"/>
                  <a:gd name="connsiteX10" fmla="*/ 185703 w 358830"/>
                  <a:gd name="connsiteY10" fmla="*/ 27113 h 361510"/>
                  <a:gd name="connsiteX11" fmla="*/ 112680 w 358830"/>
                  <a:gd name="connsiteY11" fmla="*/ 27113 h 361510"/>
                  <a:gd name="connsiteX12" fmla="*/ 112680 w 358830"/>
                  <a:gd name="connsiteY12" fmla="*/ 0 h 361510"/>
                  <a:gd name="connsiteX13" fmla="*/ 44148 w 358830"/>
                  <a:gd name="connsiteY13" fmla="*/ 0 h 361510"/>
                  <a:gd name="connsiteX14" fmla="*/ 44148 w 358830"/>
                  <a:gd name="connsiteY14" fmla="*/ 68687 h 361510"/>
                  <a:gd name="connsiteX15" fmla="*/ 112680 w 358830"/>
                  <a:gd name="connsiteY15" fmla="*/ 68687 h 361510"/>
                  <a:gd name="connsiteX16" fmla="*/ 112680 w 358830"/>
                  <a:gd name="connsiteY16" fmla="*/ 39766 h 361510"/>
                  <a:gd name="connsiteX17" fmla="*/ 173126 w 358830"/>
                  <a:gd name="connsiteY17" fmla="*/ 39766 h 361510"/>
                  <a:gd name="connsiteX18" fmla="*/ 173126 w 358830"/>
                  <a:gd name="connsiteY18" fmla="*/ 109357 h 361510"/>
                  <a:gd name="connsiteX19" fmla="*/ 109086 w 358830"/>
                  <a:gd name="connsiteY19" fmla="*/ 173526 h 361510"/>
                  <a:gd name="connsiteX20" fmla="*/ 70328 w 358830"/>
                  <a:gd name="connsiteY20" fmla="*/ 173526 h 361510"/>
                  <a:gd name="connsiteX21" fmla="*/ 46843 w 358830"/>
                  <a:gd name="connsiteY21" fmla="*/ 131048 h 361510"/>
                  <a:gd name="connsiteX22" fmla="*/ 0 w 358830"/>
                  <a:gd name="connsiteY22" fmla="*/ 215100 h 361510"/>
                  <a:gd name="connsiteX23" fmla="*/ 91953 w 358830"/>
                  <a:gd name="connsiteY23" fmla="*/ 215100 h 361510"/>
                  <a:gd name="connsiteX24" fmla="*/ 76617 w 358830"/>
                  <a:gd name="connsiteY24" fmla="*/ 187082 h 361510"/>
                  <a:gd name="connsiteX25" fmla="*/ 107289 w 358830"/>
                  <a:gd name="connsiteY25" fmla="*/ 187082 h 361510"/>
                  <a:gd name="connsiteX26" fmla="*/ 171329 w 358830"/>
                  <a:gd name="connsiteY26" fmla="*/ 251251 h 361510"/>
                  <a:gd name="connsiteX27" fmla="*/ 171329 w 358830"/>
                  <a:gd name="connsiteY27" fmla="*/ 332590 h 361510"/>
                  <a:gd name="connsiteX28" fmla="*/ 247947 w 358830"/>
                  <a:gd name="connsiteY28" fmla="*/ 332590 h 361510"/>
                  <a:gd name="connsiteX29" fmla="*/ 247947 w 358830"/>
                  <a:gd name="connsiteY29" fmla="*/ 361510 h 361510"/>
                  <a:gd name="connsiteX30" fmla="*/ 316478 w 358830"/>
                  <a:gd name="connsiteY30" fmla="*/ 361510 h 361510"/>
                  <a:gd name="connsiteX31" fmla="*/ 316478 w 358830"/>
                  <a:gd name="connsiteY31" fmla="*/ 292825 h 361510"/>
                  <a:gd name="connsiteX32" fmla="*/ 247947 w 358830"/>
                  <a:gd name="connsiteY32" fmla="*/ 292825 h 361510"/>
                  <a:gd name="connsiteX33" fmla="*/ 247947 w 358830"/>
                  <a:gd name="connsiteY33" fmla="*/ 319936 h 361510"/>
                  <a:gd name="connsiteX34" fmla="*/ 184805 w 358830"/>
                  <a:gd name="connsiteY34" fmla="*/ 319936 h 361510"/>
                  <a:gd name="connsiteX35" fmla="*/ 184805 w 358830"/>
                  <a:gd name="connsiteY35" fmla="*/ 252154 h 361510"/>
                  <a:gd name="connsiteX36" fmla="*/ 249744 w 358830"/>
                  <a:gd name="connsiteY36" fmla="*/ 187082 h 361510"/>
                  <a:gd name="connsiteX37" fmla="*/ 57687 w 358830"/>
                  <a:gd name="connsiteY37" fmla="*/ 55130 h 361510"/>
                  <a:gd name="connsiteX38" fmla="*/ 57687 w 358830"/>
                  <a:gd name="connsiteY38" fmla="*/ 13557 h 361510"/>
                  <a:gd name="connsiteX39" fmla="*/ 99140 w 358830"/>
                  <a:gd name="connsiteY39" fmla="*/ 13557 h 361510"/>
                  <a:gd name="connsiteX40" fmla="*/ 99140 w 358830"/>
                  <a:gd name="connsiteY40" fmla="*/ 55130 h 361510"/>
                  <a:gd name="connsiteX41" fmla="*/ 57687 w 358830"/>
                  <a:gd name="connsiteY41" fmla="*/ 55130 h 361510"/>
                  <a:gd name="connsiteX42" fmla="*/ 23422 w 358830"/>
                  <a:gd name="connsiteY42" fmla="*/ 202447 h 361510"/>
                  <a:gd name="connsiteX43" fmla="*/ 46843 w 358830"/>
                  <a:gd name="connsiteY43" fmla="*/ 159065 h 361510"/>
                  <a:gd name="connsiteX44" fmla="*/ 70328 w 358830"/>
                  <a:gd name="connsiteY44" fmla="*/ 202447 h 361510"/>
                  <a:gd name="connsiteX45" fmla="*/ 23422 w 358830"/>
                  <a:gd name="connsiteY45" fmla="*/ 202447 h 361510"/>
                  <a:gd name="connsiteX46" fmla="*/ 304736 w 358830"/>
                  <a:gd name="connsiteY46" fmla="*/ 306382 h 361510"/>
                  <a:gd name="connsiteX47" fmla="*/ 304736 w 358830"/>
                  <a:gd name="connsiteY47" fmla="*/ 347958 h 361510"/>
                  <a:gd name="connsiteX48" fmla="*/ 263283 w 358830"/>
                  <a:gd name="connsiteY48" fmla="*/ 347958 h 361510"/>
                  <a:gd name="connsiteX49" fmla="*/ 263283 w 358830"/>
                  <a:gd name="connsiteY49" fmla="*/ 306382 h 361510"/>
                  <a:gd name="connsiteX50" fmla="*/ 304736 w 358830"/>
                  <a:gd name="connsiteY50" fmla="*/ 306382 h 361510"/>
                  <a:gd name="connsiteX51" fmla="*/ 121727 w 358830"/>
                  <a:gd name="connsiteY51" fmla="*/ 180756 h 361510"/>
                  <a:gd name="connsiteX52" fmla="*/ 179415 w 358830"/>
                  <a:gd name="connsiteY52" fmla="*/ 122914 h 361510"/>
                  <a:gd name="connsiteX53" fmla="*/ 237102 w 358830"/>
                  <a:gd name="connsiteY53" fmla="*/ 180756 h 361510"/>
                  <a:gd name="connsiteX54" fmla="*/ 179415 w 358830"/>
                  <a:gd name="connsiteY54" fmla="*/ 238598 h 361510"/>
                  <a:gd name="connsiteX55" fmla="*/ 121727 w 358830"/>
                  <a:gd name="connsiteY55" fmla="*/ 180756 h 361510"/>
                  <a:gd name="connsiteX56" fmla="*/ 284010 w 358830"/>
                  <a:gd name="connsiteY56" fmla="*/ 179852 h 361510"/>
                  <a:gd name="connsiteX57" fmla="*/ 299346 w 358830"/>
                  <a:gd name="connsiteY57" fmla="*/ 153642 h 361510"/>
                  <a:gd name="connsiteX58" fmla="*/ 329120 w 358830"/>
                  <a:gd name="connsiteY58" fmla="*/ 153642 h 361510"/>
                  <a:gd name="connsiteX59" fmla="*/ 343494 w 358830"/>
                  <a:gd name="connsiteY59" fmla="*/ 179852 h 361510"/>
                  <a:gd name="connsiteX60" fmla="*/ 328157 w 358830"/>
                  <a:gd name="connsiteY60" fmla="*/ 206062 h 361510"/>
                  <a:gd name="connsiteX61" fmla="*/ 298447 w 358830"/>
                  <a:gd name="connsiteY61" fmla="*/ 206062 h 361510"/>
                  <a:gd name="connsiteX62" fmla="*/ 284010 w 358830"/>
                  <a:gd name="connsiteY62" fmla="*/ 179852 h 3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58830" h="361510">
                    <a:moveTo>
                      <a:pt x="249744" y="187082"/>
                    </a:moveTo>
                    <a:lnTo>
                      <a:pt x="273165" y="187082"/>
                    </a:lnTo>
                    <a:lnTo>
                      <a:pt x="291196" y="218715"/>
                    </a:lnTo>
                    <a:lnTo>
                      <a:pt x="336307" y="218715"/>
                    </a:lnTo>
                    <a:lnTo>
                      <a:pt x="358830" y="178948"/>
                    </a:lnTo>
                    <a:lnTo>
                      <a:pt x="337205" y="140086"/>
                    </a:lnTo>
                    <a:lnTo>
                      <a:pt x="292095" y="140086"/>
                    </a:lnTo>
                    <a:lnTo>
                      <a:pt x="272267" y="173526"/>
                    </a:lnTo>
                    <a:lnTo>
                      <a:pt x="249744" y="173526"/>
                    </a:lnTo>
                    <a:cubicBezTo>
                      <a:pt x="246150" y="139182"/>
                      <a:pt x="219970" y="112972"/>
                      <a:pt x="185703" y="109357"/>
                    </a:cubicBezTo>
                    <a:lnTo>
                      <a:pt x="185703" y="27113"/>
                    </a:lnTo>
                    <a:lnTo>
                      <a:pt x="112680" y="27113"/>
                    </a:lnTo>
                    <a:lnTo>
                      <a:pt x="112680" y="0"/>
                    </a:lnTo>
                    <a:lnTo>
                      <a:pt x="44148" y="0"/>
                    </a:lnTo>
                    <a:lnTo>
                      <a:pt x="44148" y="68687"/>
                    </a:lnTo>
                    <a:lnTo>
                      <a:pt x="112680" y="68687"/>
                    </a:lnTo>
                    <a:lnTo>
                      <a:pt x="112680" y="39766"/>
                    </a:lnTo>
                    <a:lnTo>
                      <a:pt x="173126" y="39766"/>
                    </a:lnTo>
                    <a:lnTo>
                      <a:pt x="173126" y="109357"/>
                    </a:lnTo>
                    <a:cubicBezTo>
                      <a:pt x="138861" y="112972"/>
                      <a:pt x="111782" y="140086"/>
                      <a:pt x="109086" y="173526"/>
                    </a:cubicBezTo>
                    <a:lnTo>
                      <a:pt x="70328" y="173526"/>
                    </a:lnTo>
                    <a:lnTo>
                      <a:pt x="46843" y="131048"/>
                    </a:lnTo>
                    <a:lnTo>
                      <a:pt x="0" y="215100"/>
                    </a:lnTo>
                    <a:lnTo>
                      <a:pt x="91953" y="215100"/>
                    </a:lnTo>
                    <a:lnTo>
                      <a:pt x="76617" y="187082"/>
                    </a:lnTo>
                    <a:lnTo>
                      <a:pt x="107289" y="187082"/>
                    </a:lnTo>
                    <a:cubicBezTo>
                      <a:pt x="110883" y="221426"/>
                      <a:pt x="137064" y="247636"/>
                      <a:pt x="171329" y="251251"/>
                    </a:cubicBezTo>
                    <a:lnTo>
                      <a:pt x="171329" y="332590"/>
                    </a:lnTo>
                    <a:lnTo>
                      <a:pt x="247947" y="332590"/>
                    </a:lnTo>
                    <a:lnTo>
                      <a:pt x="247947" y="361510"/>
                    </a:lnTo>
                    <a:lnTo>
                      <a:pt x="316478" y="361510"/>
                    </a:lnTo>
                    <a:lnTo>
                      <a:pt x="316478" y="292825"/>
                    </a:lnTo>
                    <a:lnTo>
                      <a:pt x="247947" y="292825"/>
                    </a:lnTo>
                    <a:lnTo>
                      <a:pt x="247947" y="319936"/>
                    </a:lnTo>
                    <a:lnTo>
                      <a:pt x="184805" y="319936"/>
                    </a:lnTo>
                    <a:lnTo>
                      <a:pt x="184805" y="252154"/>
                    </a:lnTo>
                    <a:cubicBezTo>
                      <a:pt x="219970" y="248540"/>
                      <a:pt x="247048" y="221426"/>
                      <a:pt x="249744" y="187082"/>
                    </a:cubicBezTo>
                    <a:close/>
                    <a:moveTo>
                      <a:pt x="57687" y="55130"/>
                    </a:moveTo>
                    <a:lnTo>
                      <a:pt x="57687" y="13557"/>
                    </a:lnTo>
                    <a:lnTo>
                      <a:pt x="99140" y="13557"/>
                    </a:lnTo>
                    <a:lnTo>
                      <a:pt x="99140" y="55130"/>
                    </a:lnTo>
                    <a:lnTo>
                      <a:pt x="57687" y="55130"/>
                    </a:lnTo>
                    <a:close/>
                    <a:moveTo>
                      <a:pt x="23422" y="202447"/>
                    </a:moveTo>
                    <a:lnTo>
                      <a:pt x="46843" y="159065"/>
                    </a:lnTo>
                    <a:lnTo>
                      <a:pt x="70328" y="202447"/>
                    </a:lnTo>
                    <a:lnTo>
                      <a:pt x="23422" y="202447"/>
                    </a:lnTo>
                    <a:close/>
                    <a:moveTo>
                      <a:pt x="304736" y="306382"/>
                    </a:moveTo>
                    <a:lnTo>
                      <a:pt x="304736" y="347958"/>
                    </a:lnTo>
                    <a:lnTo>
                      <a:pt x="263283" y="347958"/>
                    </a:lnTo>
                    <a:lnTo>
                      <a:pt x="263283" y="306382"/>
                    </a:lnTo>
                    <a:lnTo>
                      <a:pt x="304736" y="306382"/>
                    </a:lnTo>
                    <a:close/>
                    <a:moveTo>
                      <a:pt x="121727" y="180756"/>
                    </a:moveTo>
                    <a:cubicBezTo>
                      <a:pt x="121727" y="149124"/>
                      <a:pt x="147844" y="122914"/>
                      <a:pt x="179415" y="122914"/>
                    </a:cubicBezTo>
                    <a:cubicBezTo>
                      <a:pt x="210986" y="122914"/>
                      <a:pt x="237102" y="149124"/>
                      <a:pt x="237102" y="180756"/>
                    </a:cubicBezTo>
                    <a:cubicBezTo>
                      <a:pt x="237102" y="212389"/>
                      <a:pt x="210986" y="238598"/>
                      <a:pt x="179415" y="238598"/>
                    </a:cubicBezTo>
                    <a:cubicBezTo>
                      <a:pt x="147844" y="238598"/>
                      <a:pt x="121727" y="212389"/>
                      <a:pt x="121727" y="180756"/>
                    </a:cubicBezTo>
                    <a:close/>
                    <a:moveTo>
                      <a:pt x="284010" y="179852"/>
                    </a:moveTo>
                    <a:lnTo>
                      <a:pt x="299346" y="153642"/>
                    </a:lnTo>
                    <a:lnTo>
                      <a:pt x="329120" y="153642"/>
                    </a:lnTo>
                    <a:lnTo>
                      <a:pt x="343494" y="179852"/>
                    </a:lnTo>
                    <a:lnTo>
                      <a:pt x="328157" y="206062"/>
                    </a:lnTo>
                    <a:lnTo>
                      <a:pt x="298447" y="206062"/>
                    </a:lnTo>
                    <a:lnTo>
                      <a:pt x="284010" y="179852"/>
                    </a:lnTo>
                    <a:close/>
                  </a:path>
                </a:pathLst>
              </a:custGeom>
              <a:solidFill>
                <a:srgbClr val="2D5967"/>
              </a:solidFill>
              <a:ln w="6417" cap="flat">
                <a:noFill/>
                <a:prstDash val="solid"/>
                <a:miter/>
              </a:ln>
            </p:spPr>
            <p:txBody>
              <a:bodyPr rtlCol="0" anchor="ctr"/>
              <a:lstStyle/>
              <a:p>
                <a:endParaRPr lang="en-US" sz="810"/>
              </a:p>
            </p:txBody>
          </p:sp>
        </p:grpSp>
        <p:sp>
          <p:nvSpPr>
            <p:cNvPr id="598" name="TextBox 597">
              <a:extLst>
                <a:ext uri="{FF2B5EF4-FFF2-40B4-BE49-F238E27FC236}">
                  <a16:creationId xmlns:a16="http://schemas.microsoft.com/office/drawing/2014/main" id="{1D90FD6F-7457-1531-E8E7-95B4A53CBF36}"/>
                </a:ext>
              </a:extLst>
            </p:cNvPr>
            <p:cNvSpPr txBox="1"/>
            <p:nvPr/>
          </p:nvSpPr>
          <p:spPr>
            <a:xfrm>
              <a:off x="6256061" y="1900952"/>
              <a:ext cx="50045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Events</a:t>
              </a:r>
            </a:p>
          </p:txBody>
        </p:sp>
      </p:grpSp>
      <p:grpSp>
        <p:nvGrpSpPr>
          <p:cNvPr id="599" name="Graphic 6">
            <a:extLst>
              <a:ext uri="{FF2B5EF4-FFF2-40B4-BE49-F238E27FC236}">
                <a16:creationId xmlns:a16="http://schemas.microsoft.com/office/drawing/2014/main" id="{A1F2F3A8-497F-AB0A-237E-C0306DAA0413}"/>
              </a:ext>
            </a:extLst>
          </p:cNvPr>
          <p:cNvGrpSpPr/>
          <p:nvPr/>
        </p:nvGrpSpPr>
        <p:grpSpPr>
          <a:xfrm>
            <a:off x="6860656" y="1570321"/>
            <a:ext cx="705642" cy="650282"/>
            <a:chOff x="6860656" y="1570321"/>
            <a:chExt cx="705642" cy="650282"/>
          </a:xfrm>
        </p:grpSpPr>
        <p:grpSp>
          <p:nvGrpSpPr>
            <p:cNvPr id="600" name="Graphic 6">
              <a:extLst>
                <a:ext uri="{FF2B5EF4-FFF2-40B4-BE49-F238E27FC236}">
                  <a16:creationId xmlns:a16="http://schemas.microsoft.com/office/drawing/2014/main" id="{89381C85-D431-996A-DCE1-3D891D47E060}"/>
                </a:ext>
              </a:extLst>
            </p:cNvPr>
            <p:cNvGrpSpPr/>
            <p:nvPr/>
          </p:nvGrpSpPr>
          <p:grpSpPr>
            <a:xfrm>
              <a:off x="7015944" y="1570321"/>
              <a:ext cx="385015" cy="371108"/>
              <a:chOff x="7015944" y="1570321"/>
              <a:chExt cx="385015" cy="371108"/>
            </a:xfrm>
          </p:grpSpPr>
          <p:sp>
            <p:nvSpPr>
              <p:cNvPr id="601" name="Freeform: Shape 600">
                <a:extLst>
                  <a:ext uri="{FF2B5EF4-FFF2-40B4-BE49-F238E27FC236}">
                    <a16:creationId xmlns:a16="http://schemas.microsoft.com/office/drawing/2014/main" id="{DF11E2B4-3E93-5141-D9AC-84B4EE66D335}"/>
                  </a:ext>
                </a:extLst>
              </p:cNvPr>
              <p:cNvSpPr/>
              <p:nvPr/>
            </p:nvSpPr>
            <p:spPr>
              <a:xfrm>
                <a:off x="7020692" y="1574697"/>
                <a:ext cx="375841" cy="360949"/>
              </a:xfrm>
              <a:custGeom>
                <a:avLst/>
                <a:gdLst>
                  <a:gd name="connsiteX0" fmla="*/ 258919 w 375841"/>
                  <a:gd name="connsiteY0" fmla="*/ 341764 h 360949"/>
                  <a:gd name="connsiteX1" fmla="*/ 228889 w 375841"/>
                  <a:gd name="connsiteY1" fmla="*/ 306734 h 360949"/>
                  <a:gd name="connsiteX2" fmla="*/ 204312 w 375841"/>
                  <a:gd name="connsiteY2" fmla="*/ 272485 h 360949"/>
                  <a:gd name="connsiteX3" fmla="*/ 158881 w 375841"/>
                  <a:gd name="connsiteY3" fmla="*/ 282351 h 360949"/>
                  <a:gd name="connsiteX4" fmla="*/ 114220 w 375841"/>
                  <a:gd name="connsiteY4" fmla="*/ 269292 h 360949"/>
                  <a:gd name="connsiteX5" fmla="*/ 81302 w 375841"/>
                  <a:gd name="connsiteY5" fmla="*/ 236484 h 360949"/>
                  <a:gd name="connsiteX6" fmla="*/ 68018 w 375841"/>
                  <a:gd name="connsiteY6" fmla="*/ 191905 h 360949"/>
                  <a:gd name="connsiteX7" fmla="*/ 0 w 375841"/>
                  <a:gd name="connsiteY7" fmla="*/ 191905 h 360949"/>
                  <a:gd name="connsiteX8" fmla="*/ 963 w 375841"/>
                  <a:gd name="connsiteY8" fmla="*/ 178766 h 360949"/>
                  <a:gd name="connsiteX9" fmla="*/ 15593 w 375841"/>
                  <a:gd name="connsiteY9" fmla="*/ 135630 h 360949"/>
                  <a:gd name="connsiteX10" fmla="*/ 49409 w 375841"/>
                  <a:gd name="connsiteY10" fmla="*/ 105105 h 360949"/>
                  <a:gd name="connsiteX11" fmla="*/ 57046 w 375841"/>
                  <a:gd name="connsiteY11" fmla="*/ 98684 h 360949"/>
                  <a:gd name="connsiteX12" fmla="*/ 61088 w 375841"/>
                  <a:gd name="connsiteY12" fmla="*/ 89603 h 360949"/>
                  <a:gd name="connsiteX13" fmla="*/ 85087 w 375841"/>
                  <a:gd name="connsiteY13" fmla="*/ 49364 h 360949"/>
                  <a:gd name="connsiteX14" fmla="*/ 129171 w 375841"/>
                  <a:gd name="connsiteY14" fmla="*/ 33547 h 360949"/>
                  <a:gd name="connsiteX15" fmla="*/ 135652 w 375841"/>
                  <a:gd name="connsiteY15" fmla="*/ 33547 h 360949"/>
                  <a:gd name="connsiteX16" fmla="*/ 137962 w 375841"/>
                  <a:gd name="connsiteY16" fmla="*/ 33547 h 360949"/>
                  <a:gd name="connsiteX17" fmla="*/ 146369 w 375841"/>
                  <a:gd name="connsiteY17" fmla="*/ 31865 h 360949"/>
                  <a:gd name="connsiteX18" fmla="*/ 153427 w 375841"/>
                  <a:gd name="connsiteY18" fmla="*/ 26890 h 360949"/>
                  <a:gd name="connsiteX19" fmla="*/ 181917 w 375841"/>
                  <a:gd name="connsiteY19" fmla="*/ 6960 h 360949"/>
                  <a:gd name="connsiteX20" fmla="*/ 215927 w 375841"/>
                  <a:gd name="connsiteY20" fmla="*/ 1 h 360949"/>
                  <a:gd name="connsiteX21" fmla="*/ 260781 w 375841"/>
                  <a:gd name="connsiteY21" fmla="*/ 12661 h 360949"/>
                  <a:gd name="connsiteX22" fmla="*/ 292095 w 375841"/>
                  <a:gd name="connsiteY22" fmla="*/ 47123 h 360949"/>
                  <a:gd name="connsiteX23" fmla="*/ 298512 w 375841"/>
                  <a:gd name="connsiteY23" fmla="*/ 54958 h 360949"/>
                  <a:gd name="connsiteX24" fmla="*/ 307687 w 375841"/>
                  <a:gd name="connsiteY24" fmla="*/ 59210 h 360949"/>
                  <a:gd name="connsiteX25" fmla="*/ 335280 w 375841"/>
                  <a:gd name="connsiteY25" fmla="*/ 70596 h 360949"/>
                  <a:gd name="connsiteX26" fmla="*/ 372947 w 375841"/>
                  <a:gd name="connsiteY26" fmla="*/ 122203 h 360949"/>
                  <a:gd name="connsiteX27" fmla="*/ 365567 w 375841"/>
                  <a:gd name="connsiteY27" fmla="*/ 185686 h 360949"/>
                  <a:gd name="connsiteX28" fmla="*/ 362039 w 375841"/>
                  <a:gd name="connsiteY28" fmla="*/ 192080 h 360949"/>
                  <a:gd name="connsiteX29" fmla="*/ 256481 w 375841"/>
                  <a:gd name="connsiteY29" fmla="*/ 192080 h 360949"/>
                  <a:gd name="connsiteX30" fmla="*/ 246727 w 375841"/>
                  <a:gd name="connsiteY30" fmla="*/ 230180 h 360949"/>
                  <a:gd name="connsiteX31" fmla="*/ 280801 w 375841"/>
                  <a:gd name="connsiteY31" fmla="*/ 254704 h 360949"/>
                  <a:gd name="connsiteX32" fmla="*/ 315837 w 375841"/>
                  <a:gd name="connsiteY32" fmla="*/ 284835 h 360949"/>
                  <a:gd name="connsiteX33" fmla="*/ 335087 w 375841"/>
                  <a:gd name="connsiteY33" fmla="*/ 304013 h 360949"/>
                  <a:gd name="connsiteX34" fmla="*/ 278170 w 375841"/>
                  <a:gd name="connsiteY34" fmla="*/ 360950 h 360949"/>
                  <a:gd name="connsiteX35" fmla="*/ 258919 w 375841"/>
                  <a:gd name="connsiteY35" fmla="*/ 341764 h 36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5841" h="360949">
                    <a:moveTo>
                      <a:pt x="258919" y="341764"/>
                    </a:moveTo>
                    <a:cubicBezTo>
                      <a:pt x="248140" y="330804"/>
                      <a:pt x="238065" y="319099"/>
                      <a:pt x="228889" y="306734"/>
                    </a:cubicBezTo>
                    <a:lnTo>
                      <a:pt x="204312" y="272485"/>
                    </a:lnTo>
                    <a:cubicBezTo>
                      <a:pt x="190195" y="279517"/>
                      <a:pt x="174602" y="282909"/>
                      <a:pt x="158881" y="282351"/>
                    </a:cubicBezTo>
                    <a:cubicBezTo>
                      <a:pt x="143160" y="281793"/>
                      <a:pt x="127824" y="277304"/>
                      <a:pt x="114220" y="269292"/>
                    </a:cubicBezTo>
                    <a:cubicBezTo>
                      <a:pt x="100681" y="261280"/>
                      <a:pt x="89387" y="250001"/>
                      <a:pt x="81302" y="236484"/>
                    </a:cubicBezTo>
                    <a:cubicBezTo>
                      <a:pt x="73216" y="222967"/>
                      <a:pt x="68660" y="207641"/>
                      <a:pt x="68018" y="191905"/>
                    </a:cubicBezTo>
                    <a:lnTo>
                      <a:pt x="0" y="191905"/>
                    </a:lnTo>
                    <a:lnTo>
                      <a:pt x="963" y="178766"/>
                    </a:lnTo>
                    <a:cubicBezTo>
                      <a:pt x="2054" y="163370"/>
                      <a:pt x="7123" y="148522"/>
                      <a:pt x="15593" y="135630"/>
                    </a:cubicBezTo>
                    <a:cubicBezTo>
                      <a:pt x="24127" y="122737"/>
                      <a:pt x="35742" y="112230"/>
                      <a:pt x="49409" y="105105"/>
                    </a:cubicBezTo>
                    <a:cubicBezTo>
                      <a:pt x="52426" y="103563"/>
                      <a:pt x="54993" y="101368"/>
                      <a:pt x="57046" y="98684"/>
                    </a:cubicBezTo>
                    <a:cubicBezTo>
                      <a:pt x="59035" y="96000"/>
                      <a:pt x="60447" y="92896"/>
                      <a:pt x="61088" y="89603"/>
                    </a:cubicBezTo>
                    <a:cubicBezTo>
                      <a:pt x="64168" y="73811"/>
                      <a:pt x="72703" y="59588"/>
                      <a:pt x="85087" y="49364"/>
                    </a:cubicBezTo>
                    <a:cubicBezTo>
                      <a:pt x="97536" y="39139"/>
                      <a:pt x="113129" y="33548"/>
                      <a:pt x="129171" y="33547"/>
                    </a:cubicBezTo>
                    <a:cubicBezTo>
                      <a:pt x="131353" y="33547"/>
                      <a:pt x="133599" y="33547"/>
                      <a:pt x="135652" y="33547"/>
                    </a:cubicBezTo>
                    <a:lnTo>
                      <a:pt x="137962" y="33547"/>
                    </a:lnTo>
                    <a:cubicBezTo>
                      <a:pt x="140849" y="33584"/>
                      <a:pt x="143737" y="33011"/>
                      <a:pt x="146369" y="31865"/>
                    </a:cubicBezTo>
                    <a:cubicBezTo>
                      <a:pt x="149063" y="30718"/>
                      <a:pt x="151437" y="29023"/>
                      <a:pt x="153427" y="26890"/>
                    </a:cubicBezTo>
                    <a:cubicBezTo>
                      <a:pt x="161448" y="18368"/>
                      <a:pt x="171137" y="11584"/>
                      <a:pt x="181917" y="6960"/>
                    </a:cubicBezTo>
                    <a:cubicBezTo>
                      <a:pt x="192634" y="2334"/>
                      <a:pt x="204248" y="-34"/>
                      <a:pt x="215927" y="1"/>
                    </a:cubicBezTo>
                    <a:cubicBezTo>
                      <a:pt x="231776" y="-55"/>
                      <a:pt x="247305" y="4332"/>
                      <a:pt x="260781" y="12661"/>
                    </a:cubicBezTo>
                    <a:cubicBezTo>
                      <a:pt x="274256" y="20991"/>
                      <a:pt x="285101" y="32930"/>
                      <a:pt x="292095" y="47123"/>
                    </a:cubicBezTo>
                    <a:cubicBezTo>
                      <a:pt x="293635" y="50185"/>
                      <a:pt x="295816" y="52864"/>
                      <a:pt x="298512" y="54958"/>
                    </a:cubicBezTo>
                    <a:cubicBezTo>
                      <a:pt x="301207" y="57051"/>
                      <a:pt x="304351" y="58505"/>
                      <a:pt x="307687" y="59210"/>
                    </a:cubicBezTo>
                    <a:cubicBezTo>
                      <a:pt x="317441" y="61430"/>
                      <a:pt x="326746" y="65279"/>
                      <a:pt x="335280" y="70596"/>
                    </a:cubicBezTo>
                    <a:cubicBezTo>
                      <a:pt x="353889" y="82436"/>
                      <a:pt x="367300" y="100866"/>
                      <a:pt x="372947" y="122203"/>
                    </a:cubicBezTo>
                    <a:cubicBezTo>
                      <a:pt x="378594" y="143540"/>
                      <a:pt x="375898" y="166212"/>
                      <a:pt x="365567" y="185686"/>
                    </a:cubicBezTo>
                    <a:lnTo>
                      <a:pt x="362039" y="192080"/>
                    </a:lnTo>
                    <a:lnTo>
                      <a:pt x="256481" y="192080"/>
                    </a:lnTo>
                    <a:cubicBezTo>
                      <a:pt x="255968" y="205320"/>
                      <a:pt x="252631" y="218300"/>
                      <a:pt x="246727" y="230180"/>
                    </a:cubicBezTo>
                    <a:lnTo>
                      <a:pt x="280801" y="254704"/>
                    </a:lnTo>
                    <a:cubicBezTo>
                      <a:pt x="293186" y="263902"/>
                      <a:pt x="304864" y="273970"/>
                      <a:pt x="315837" y="284835"/>
                    </a:cubicBezTo>
                    <a:lnTo>
                      <a:pt x="335087" y="304013"/>
                    </a:lnTo>
                    <a:lnTo>
                      <a:pt x="278170" y="360950"/>
                    </a:lnTo>
                    <a:lnTo>
                      <a:pt x="258919" y="341764"/>
                    </a:lnTo>
                    <a:close/>
                  </a:path>
                </a:pathLst>
              </a:custGeom>
              <a:solidFill>
                <a:srgbClr val="FFFFFF"/>
              </a:solidFill>
              <a:ln w="6417" cap="flat">
                <a:noFill/>
                <a:prstDash val="solid"/>
                <a:miter/>
              </a:ln>
            </p:spPr>
            <p:txBody>
              <a:bodyPr rtlCol="0" anchor="ctr"/>
              <a:lstStyle/>
              <a:p>
                <a:endParaRPr lang="en-US" sz="810"/>
              </a:p>
            </p:txBody>
          </p:sp>
          <p:sp>
            <p:nvSpPr>
              <p:cNvPr id="602" name="Freeform: Shape 601">
                <a:extLst>
                  <a:ext uri="{FF2B5EF4-FFF2-40B4-BE49-F238E27FC236}">
                    <a16:creationId xmlns:a16="http://schemas.microsoft.com/office/drawing/2014/main" id="{7006DD4C-DCDB-2093-F7B7-F01F205FC356}"/>
                  </a:ext>
                </a:extLst>
              </p:cNvPr>
              <p:cNvSpPr/>
              <p:nvPr/>
            </p:nvSpPr>
            <p:spPr>
              <a:xfrm>
                <a:off x="7015944" y="1570321"/>
                <a:ext cx="385015" cy="371108"/>
              </a:xfrm>
              <a:custGeom>
                <a:avLst/>
                <a:gdLst>
                  <a:gd name="connsiteX0" fmla="*/ 220675 w 385015"/>
                  <a:gd name="connsiteY0" fmla="*/ 8759 h 371108"/>
                  <a:gd name="connsiteX1" fmla="*/ 263219 w 385015"/>
                  <a:gd name="connsiteY1" fmla="*/ 20809 h 371108"/>
                  <a:gd name="connsiteX2" fmla="*/ 292929 w 385015"/>
                  <a:gd name="connsiteY2" fmla="*/ 53516 h 371108"/>
                  <a:gd name="connsiteX3" fmla="*/ 300565 w 385015"/>
                  <a:gd name="connsiteY3" fmla="*/ 62824 h 371108"/>
                  <a:gd name="connsiteX4" fmla="*/ 311474 w 385015"/>
                  <a:gd name="connsiteY4" fmla="*/ 67880 h 371108"/>
                  <a:gd name="connsiteX5" fmla="*/ 337718 w 385015"/>
                  <a:gd name="connsiteY5" fmla="*/ 78654 h 371108"/>
                  <a:gd name="connsiteX6" fmla="*/ 373588 w 385015"/>
                  <a:gd name="connsiteY6" fmla="*/ 127647 h 371108"/>
                  <a:gd name="connsiteX7" fmla="*/ 366530 w 385015"/>
                  <a:gd name="connsiteY7" fmla="*/ 187963 h 371108"/>
                  <a:gd name="connsiteX8" fmla="*/ 364284 w 385015"/>
                  <a:gd name="connsiteY8" fmla="*/ 192079 h 371108"/>
                  <a:gd name="connsiteX9" fmla="*/ 256931 w 385015"/>
                  <a:gd name="connsiteY9" fmla="*/ 192079 h 371108"/>
                  <a:gd name="connsiteX10" fmla="*/ 256931 w 385015"/>
                  <a:gd name="connsiteY10" fmla="*/ 192692 h 371108"/>
                  <a:gd name="connsiteX11" fmla="*/ 245893 w 385015"/>
                  <a:gd name="connsiteY11" fmla="*/ 236048 h 371108"/>
                  <a:gd name="connsiteX12" fmla="*/ 282918 w 385015"/>
                  <a:gd name="connsiteY12" fmla="*/ 262762 h 371108"/>
                  <a:gd name="connsiteX13" fmla="*/ 317441 w 385015"/>
                  <a:gd name="connsiteY13" fmla="*/ 292454 h 371108"/>
                  <a:gd name="connsiteX14" fmla="*/ 333547 w 385015"/>
                  <a:gd name="connsiteY14" fmla="*/ 308570 h 371108"/>
                  <a:gd name="connsiteX15" fmla="*/ 282854 w 385015"/>
                  <a:gd name="connsiteY15" fmla="*/ 359109 h 371108"/>
                  <a:gd name="connsiteX16" fmla="*/ 266748 w 385015"/>
                  <a:gd name="connsiteY16" fmla="*/ 342990 h 371108"/>
                  <a:gd name="connsiteX17" fmla="*/ 237166 w 385015"/>
                  <a:gd name="connsiteY17" fmla="*/ 308660 h 371108"/>
                  <a:gd name="connsiteX18" fmla="*/ 210087 w 385015"/>
                  <a:gd name="connsiteY18" fmla="*/ 271521 h 371108"/>
                  <a:gd name="connsiteX19" fmla="*/ 165426 w 385015"/>
                  <a:gd name="connsiteY19" fmla="*/ 282488 h 371108"/>
                  <a:gd name="connsiteX20" fmla="*/ 121150 w 385015"/>
                  <a:gd name="connsiteY20" fmla="*/ 269940 h 371108"/>
                  <a:gd name="connsiteX21" fmla="*/ 88873 w 385015"/>
                  <a:gd name="connsiteY21" fmla="*/ 237153 h 371108"/>
                  <a:gd name="connsiteX22" fmla="*/ 77066 w 385015"/>
                  <a:gd name="connsiteY22" fmla="*/ 192692 h 371108"/>
                  <a:gd name="connsiteX23" fmla="*/ 77066 w 385015"/>
                  <a:gd name="connsiteY23" fmla="*/ 192254 h 371108"/>
                  <a:gd name="connsiteX24" fmla="*/ 9433 w 385015"/>
                  <a:gd name="connsiteY24" fmla="*/ 192254 h 371108"/>
                  <a:gd name="connsiteX25" fmla="*/ 10074 w 385015"/>
                  <a:gd name="connsiteY25" fmla="*/ 183496 h 371108"/>
                  <a:gd name="connsiteX26" fmla="*/ 23999 w 385015"/>
                  <a:gd name="connsiteY26" fmla="*/ 142450 h 371108"/>
                  <a:gd name="connsiteX27" fmla="*/ 56212 w 385015"/>
                  <a:gd name="connsiteY27" fmla="*/ 113426 h 371108"/>
                  <a:gd name="connsiteX28" fmla="*/ 65195 w 385015"/>
                  <a:gd name="connsiteY28" fmla="*/ 105708 h 371108"/>
                  <a:gd name="connsiteX29" fmla="*/ 70008 w 385015"/>
                  <a:gd name="connsiteY29" fmla="*/ 94857 h 371108"/>
                  <a:gd name="connsiteX30" fmla="*/ 83098 w 385015"/>
                  <a:gd name="connsiteY30" fmla="*/ 66690 h 371108"/>
                  <a:gd name="connsiteX31" fmla="*/ 107675 w 385015"/>
                  <a:gd name="connsiteY31" fmla="*/ 47735 h 371108"/>
                  <a:gd name="connsiteX32" fmla="*/ 133919 w 385015"/>
                  <a:gd name="connsiteY32" fmla="*/ 42305 h 371108"/>
                  <a:gd name="connsiteX33" fmla="*/ 139952 w 385015"/>
                  <a:gd name="connsiteY33" fmla="*/ 42305 h 371108"/>
                  <a:gd name="connsiteX34" fmla="*/ 142582 w 385015"/>
                  <a:gd name="connsiteY34" fmla="*/ 42305 h 371108"/>
                  <a:gd name="connsiteX35" fmla="*/ 152785 w 385015"/>
                  <a:gd name="connsiteY35" fmla="*/ 40643 h 371108"/>
                  <a:gd name="connsiteX36" fmla="*/ 161448 w 385015"/>
                  <a:gd name="connsiteY36" fmla="*/ 35035 h 371108"/>
                  <a:gd name="connsiteX37" fmla="*/ 188334 w 385015"/>
                  <a:gd name="connsiteY37" fmla="*/ 15734 h 371108"/>
                  <a:gd name="connsiteX38" fmla="*/ 220675 w 385015"/>
                  <a:gd name="connsiteY38" fmla="*/ 8759 h 371108"/>
                  <a:gd name="connsiteX39" fmla="*/ 220675 w 385015"/>
                  <a:gd name="connsiteY39" fmla="*/ 0 h 371108"/>
                  <a:gd name="connsiteX40" fmla="*/ 184870 w 385015"/>
                  <a:gd name="connsiteY40" fmla="*/ 7482 h 371108"/>
                  <a:gd name="connsiteX41" fmla="*/ 155031 w 385015"/>
                  <a:gd name="connsiteY41" fmla="*/ 28641 h 371108"/>
                  <a:gd name="connsiteX42" fmla="*/ 149449 w 385015"/>
                  <a:gd name="connsiteY42" fmla="*/ 32577 h 371108"/>
                  <a:gd name="connsiteX43" fmla="*/ 142711 w 385015"/>
                  <a:gd name="connsiteY43" fmla="*/ 33897 h 371108"/>
                  <a:gd name="connsiteX44" fmla="*/ 140849 w 385015"/>
                  <a:gd name="connsiteY44" fmla="*/ 33897 h 371108"/>
                  <a:gd name="connsiteX45" fmla="*/ 134048 w 385015"/>
                  <a:gd name="connsiteY45" fmla="*/ 33897 h 371108"/>
                  <a:gd name="connsiteX46" fmla="*/ 87013 w 385015"/>
                  <a:gd name="connsiteY46" fmla="*/ 50434 h 371108"/>
                  <a:gd name="connsiteX47" fmla="*/ 61281 w 385015"/>
                  <a:gd name="connsiteY47" fmla="*/ 93106 h 371108"/>
                  <a:gd name="connsiteX48" fmla="*/ 58329 w 385015"/>
                  <a:gd name="connsiteY48" fmla="*/ 100325 h 371108"/>
                  <a:gd name="connsiteX49" fmla="*/ 52554 w 385015"/>
                  <a:gd name="connsiteY49" fmla="*/ 105543 h 371108"/>
                  <a:gd name="connsiteX50" fmla="*/ 16812 w 385015"/>
                  <a:gd name="connsiteY50" fmla="*/ 137573 h 371108"/>
                  <a:gd name="connsiteX51" fmla="*/ 1283 w 385015"/>
                  <a:gd name="connsiteY51" fmla="*/ 182970 h 371108"/>
                  <a:gd name="connsiteX52" fmla="*/ 706 w 385015"/>
                  <a:gd name="connsiteY52" fmla="*/ 191729 h 371108"/>
                  <a:gd name="connsiteX53" fmla="*/ 0 w 385015"/>
                  <a:gd name="connsiteY53" fmla="*/ 200838 h 371108"/>
                  <a:gd name="connsiteX54" fmla="*/ 68660 w 385015"/>
                  <a:gd name="connsiteY54" fmla="*/ 200838 h 371108"/>
                  <a:gd name="connsiteX55" fmla="*/ 100231 w 385015"/>
                  <a:gd name="connsiteY55" fmla="*/ 265261 h 371108"/>
                  <a:gd name="connsiteX56" fmla="*/ 167031 w 385015"/>
                  <a:gd name="connsiteY56" fmla="*/ 291315 h 371108"/>
                  <a:gd name="connsiteX57" fmla="*/ 207585 w 385015"/>
                  <a:gd name="connsiteY57" fmla="*/ 282556 h 371108"/>
                  <a:gd name="connsiteX58" fmla="*/ 230044 w 385015"/>
                  <a:gd name="connsiteY58" fmla="*/ 313825 h 371108"/>
                  <a:gd name="connsiteX59" fmla="*/ 260524 w 385015"/>
                  <a:gd name="connsiteY59" fmla="*/ 348861 h 371108"/>
                  <a:gd name="connsiteX60" fmla="*/ 276630 w 385015"/>
                  <a:gd name="connsiteY60" fmla="*/ 364974 h 371108"/>
                  <a:gd name="connsiteX61" fmla="*/ 282854 w 385015"/>
                  <a:gd name="connsiteY61" fmla="*/ 371108 h 371108"/>
                  <a:gd name="connsiteX62" fmla="*/ 289079 w 385015"/>
                  <a:gd name="connsiteY62" fmla="*/ 364974 h 371108"/>
                  <a:gd name="connsiteX63" fmla="*/ 339771 w 385015"/>
                  <a:gd name="connsiteY63" fmla="*/ 314261 h 371108"/>
                  <a:gd name="connsiteX64" fmla="*/ 345868 w 385015"/>
                  <a:gd name="connsiteY64" fmla="*/ 308044 h 371108"/>
                  <a:gd name="connsiteX65" fmla="*/ 339771 w 385015"/>
                  <a:gd name="connsiteY65" fmla="*/ 301826 h 371108"/>
                  <a:gd name="connsiteX66" fmla="*/ 323922 w 385015"/>
                  <a:gd name="connsiteY66" fmla="*/ 286148 h 371108"/>
                  <a:gd name="connsiteX67" fmla="*/ 288886 w 385015"/>
                  <a:gd name="connsiteY67" fmla="*/ 255580 h 371108"/>
                  <a:gd name="connsiteX68" fmla="*/ 257701 w 385015"/>
                  <a:gd name="connsiteY68" fmla="*/ 233158 h 371108"/>
                  <a:gd name="connsiteX69" fmla="*/ 266042 w 385015"/>
                  <a:gd name="connsiteY69" fmla="*/ 200838 h 371108"/>
                  <a:gd name="connsiteX70" fmla="*/ 369417 w 385015"/>
                  <a:gd name="connsiteY70" fmla="*/ 200838 h 371108"/>
                  <a:gd name="connsiteX71" fmla="*/ 371856 w 385015"/>
                  <a:gd name="connsiteY71" fmla="*/ 196283 h 371108"/>
                  <a:gd name="connsiteX72" fmla="*/ 374166 w 385015"/>
                  <a:gd name="connsiteY72" fmla="*/ 192167 h 371108"/>
                  <a:gd name="connsiteX73" fmla="*/ 381995 w 385015"/>
                  <a:gd name="connsiteY73" fmla="*/ 125484 h 371108"/>
                  <a:gd name="connsiteX74" fmla="*/ 342403 w 385015"/>
                  <a:gd name="connsiteY74" fmla="*/ 71296 h 371108"/>
                  <a:gd name="connsiteX75" fmla="*/ 313334 w 385015"/>
                  <a:gd name="connsiteY75" fmla="*/ 59297 h 371108"/>
                  <a:gd name="connsiteX76" fmla="*/ 305955 w 385015"/>
                  <a:gd name="connsiteY76" fmla="*/ 55854 h 371108"/>
                  <a:gd name="connsiteX77" fmla="*/ 300822 w 385015"/>
                  <a:gd name="connsiteY77" fmla="*/ 49574 h 371108"/>
                  <a:gd name="connsiteX78" fmla="*/ 267839 w 385015"/>
                  <a:gd name="connsiteY78" fmla="*/ 13335 h 371108"/>
                  <a:gd name="connsiteX79" fmla="*/ 220675 w 385015"/>
                  <a:gd name="connsiteY79" fmla="*/ 0 h 371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85015" h="371108">
                    <a:moveTo>
                      <a:pt x="220675" y="8759"/>
                    </a:moveTo>
                    <a:cubicBezTo>
                      <a:pt x="235690" y="8723"/>
                      <a:pt x="250450" y="12898"/>
                      <a:pt x="263219" y="20809"/>
                    </a:cubicBezTo>
                    <a:cubicBezTo>
                      <a:pt x="275988" y="28720"/>
                      <a:pt x="286255" y="40050"/>
                      <a:pt x="292929" y="53516"/>
                    </a:cubicBezTo>
                    <a:cubicBezTo>
                      <a:pt x="294726" y="57155"/>
                      <a:pt x="297356" y="60337"/>
                      <a:pt x="300565" y="62824"/>
                    </a:cubicBezTo>
                    <a:cubicBezTo>
                      <a:pt x="303773" y="65311"/>
                      <a:pt x="307495" y="67040"/>
                      <a:pt x="311474" y="67880"/>
                    </a:cubicBezTo>
                    <a:cubicBezTo>
                      <a:pt x="320778" y="69907"/>
                      <a:pt x="329697" y="73553"/>
                      <a:pt x="337718" y="78654"/>
                    </a:cubicBezTo>
                    <a:cubicBezTo>
                      <a:pt x="355429" y="89868"/>
                      <a:pt x="368263" y="107371"/>
                      <a:pt x="373588" y="127647"/>
                    </a:cubicBezTo>
                    <a:cubicBezTo>
                      <a:pt x="378915" y="147923"/>
                      <a:pt x="376412" y="169470"/>
                      <a:pt x="366530" y="187963"/>
                    </a:cubicBezTo>
                    <a:lnTo>
                      <a:pt x="364284" y="192079"/>
                    </a:lnTo>
                    <a:lnTo>
                      <a:pt x="256931" y="192079"/>
                    </a:lnTo>
                    <a:lnTo>
                      <a:pt x="256931" y="192692"/>
                    </a:lnTo>
                    <a:cubicBezTo>
                      <a:pt x="256931" y="207842"/>
                      <a:pt x="253144" y="222753"/>
                      <a:pt x="245893" y="236048"/>
                    </a:cubicBezTo>
                    <a:lnTo>
                      <a:pt x="282918" y="262762"/>
                    </a:lnTo>
                    <a:cubicBezTo>
                      <a:pt x="295111" y="271820"/>
                      <a:pt x="306661" y="281743"/>
                      <a:pt x="317441" y="292454"/>
                    </a:cubicBezTo>
                    <a:lnTo>
                      <a:pt x="333547" y="308570"/>
                    </a:lnTo>
                    <a:lnTo>
                      <a:pt x="282854" y="359109"/>
                    </a:lnTo>
                    <a:lnTo>
                      <a:pt x="266748" y="342990"/>
                    </a:lnTo>
                    <a:cubicBezTo>
                      <a:pt x="256096" y="332261"/>
                      <a:pt x="246214" y="320787"/>
                      <a:pt x="237166" y="308660"/>
                    </a:cubicBezTo>
                    <a:lnTo>
                      <a:pt x="210087" y="271521"/>
                    </a:lnTo>
                    <a:cubicBezTo>
                      <a:pt x="196419" y="278986"/>
                      <a:pt x="181019" y="282766"/>
                      <a:pt x="165426" y="282488"/>
                    </a:cubicBezTo>
                    <a:cubicBezTo>
                      <a:pt x="149833" y="282211"/>
                      <a:pt x="134625" y="277888"/>
                      <a:pt x="121150" y="269940"/>
                    </a:cubicBezTo>
                    <a:cubicBezTo>
                      <a:pt x="107739" y="261992"/>
                      <a:pt x="96638" y="250695"/>
                      <a:pt x="88873" y="237153"/>
                    </a:cubicBezTo>
                    <a:cubicBezTo>
                      <a:pt x="81173" y="223611"/>
                      <a:pt x="77066" y="208291"/>
                      <a:pt x="77066" y="192692"/>
                    </a:cubicBezTo>
                    <a:lnTo>
                      <a:pt x="77066" y="192254"/>
                    </a:lnTo>
                    <a:lnTo>
                      <a:pt x="9433" y="192254"/>
                    </a:lnTo>
                    <a:lnTo>
                      <a:pt x="10074" y="183496"/>
                    </a:lnTo>
                    <a:cubicBezTo>
                      <a:pt x="11165" y="168847"/>
                      <a:pt x="15914" y="154716"/>
                      <a:pt x="23999" y="142450"/>
                    </a:cubicBezTo>
                    <a:cubicBezTo>
                      <a:pt x="32084" y="130185"/>
                      <a:pt x="43185" y="120192"/>
                      <a:pt x="56212" y="113426"/>
                    </a:cubicBezTo>
                    <a:cubicBezTo>
                      <a:pt x="59741" y="111557"/>
                      <a:pt x="62821" y="108921"/>
                      <a:pt x="65195" y="105708"/>
                    </a:cubicBezTo>
                    <a:cubicBezTo>
                      <a:pt x="67634" y="102495"/>
                      <a:pt x="69238" y="98788"/>
                      <a:pt x="70008" y="94857"/>
                    </a:cubicBezTo>
                    <a:cubicBezTo>
                      <a:pt x="72061" y="84554"/>
                      <a:pt x="76553" y="74893"/>
                      <a:pt x="83098" y="66690"/>
                    </a:cubicBezTo>
                    <a:cubicBezTo>
                      <a:pt x="89643" y="58487"/>
                      <a:pt x="98050" y="51985"/>
                      <a:pt x="107675" y="47735"/>
                    </a:cubicBezTo>
                    <a:cubicBezTo>
                      <a:pt x="115952" y="44153"/>
                      <a:pt x="124936" y="42305"/>
                      <a:pt x="133919" y="42305"/>
                    </a:cubicBezTo>
                    <a:cubicBezTo>
                      <a:pt x="135909" y="42305"/>
                      <a:pt x="137962" y="42305"/>
                      <a:pt x="139952" y="42305"/>
                    </a:cubicBezTo>
                    <a:lnTo>
                      <a:pt x="142582" y="42305"/>
                    </a:lnTo>
                    <a:cubicBezTo>
                      <a:pt x="146047" y="42460"/>
                      <a:pt x="149513" y="41895"/>
                      <a:pt x="152785" y="40643"/>
                    </a:cubicBezTo>
                    <a:cubicBezTo>
                      <a:pt x="155994" y="39392"/>
                      <a:pt x="158945" y="37482"/>
                      <a:pt x="161448" y="35035"/>
                    </a:cubicBezTo>
                    <a:cubicBezTo>
                      <a:pt x="168955" y="26824"/>
                      <a:pt x="178132" y="20254"/>
                      <a:pt x="188334" y="15734"/>
                    </a:cubicBezTo>
                    <a:cubicBezTo>
                      <a:pt x="198537" y="11213"/>
                      <a:pt x="209574" y="8840"/>
                      <a:pt x="220675" y="8759"/>
                    </a:cubicBezTo>
                    <a:close/>
                    <a:moveTo>
                      <a:pt x="220675" y="0"/>
                    </a:moveTo>
                    <a:cubicBezTo>
                      <a:pt x="208355" y="7"/>
                      <a:pt x="196163" y="2554"/>
                      <a:pt x="184870" y="7482"/>
                    </a:cubicBezTo>
                    <a:cubicBezTo>
                      <a:pt x="173576" y="12410"/>
                      <a:pt x="163437" y="19612"/>
                      <a:pt x="155031" y="28641"/>
                    </a:cubicBezTo>
                    <a:cubicBezTo>
                      <a:pt x="153491" y="30331"/>
                      <a:pt x="151566" y="31671"/>
                      <a:pt x="149449" y="32577"/>
                    </a:cubicBezTo>
                    <a:cubicBezTo>
                      <a:pt x="147266" y="33482"/>
                      <a:pt x="145020" y="33931"/>
                      <a:pt x="142711" y="33897"/>
                    </a:cubicBezTo>
                    <a:lnTo>
                      <a:pt x="140849" y="33897"/>
                    </a:lnTo>
                    <a:cubicBezTo>
                      <a:pt x="138604" y="33897"/>
                      <a:pt x="136294" y="33897"/>
                      <a:pt x="134048" y="33897"/>
                    </a:cubicBezTo>
                    <a:cubicBezTo>
                      <a:pt x="116915" y="33784"/>
                      <a:pt x="100295" y="39631"/>
                      <a:pt x="87013" y="50434"/>
                    </a:cubicBezTo>
                    <a:cubicBezTo>
                      <a:pt x="73729" y="61236"/>
                      <a:pt x="64681" y="76322"/>
                      <a:pt x="61281" y="93106"/>
                    </a:cubicBezTo>
                    <a:cubicBezTo>
                      <a:pt x="60832" y="95704"/>
                      <a:pt x="59869" y="98171"/>
                      <a:pt x="58329" y="100325"/>
                    </a:cubicBezTo>
                    <a:cubicBezTo>
                      <a:pt x="56789" y="102478"/>
                      <a:pt x="54800" y="104261"/>
                      <a:pt x="52554" y="105543"/>
                    </a:cubicBezTo>
                    <a:cubicBezTo>
                      <a:pt x="38052" y="112989"/>
                      <a:pt x="25796" y="124017"/>
                      <a:pt x="16812" y="137573"/>
                    </a:cubicBezTo>
                    <a:cubicBezTo>
                      <a:pt x="7828" y="151129"/>
                      <a:pt x="2503" y="166759"/>
                      <a:pt x="1283" y="182970"/>
                    </a:cubicBezTo>
                    <a:lnTo>
                      <a:pt x="706" y="191729"/>
                    </a:lnTo>
                    <a:lnTo>
                      <a:pt x="0" y="200838"/>
                    </a:lnTo>
                    <a:lnTo>
                      <a:pt x="68660" y="200838"/>
                    </a:lnTo>
                    <a:cubicBezTo>
                      <a:pt x="70714" y="225513"/>
                      <a:pt x="82007" y="248504"/>
                      <a:pt x="100231" y="265261"/>
                    </a:cubicBezTo>
                    <a:cubicBezTo>
                      <a:pt x="118455" y="282017"/>
                      <a:pt x="142262" y="291315"/>
                      <a:pt x="167031" y="291315"/>
                    </a:cubicBezTo>
                    <a:cubicBezTo>
                      <a:pt x="181019" y="291294"/>
                      <a:pt x="194815" y="288309"/>
                      <a:pt x="207585" y="282556"/>
                    </a:cubicBezTo>
                    <a:lnTo>
                      <a:pt x="230044" y="313825"/>
                    </a:lnTo>
                    <a:cubicBezTo>
                      <a:pt x="239413" y="326158"/>
                      <a:pt x="249615" y="337863"/>
                      <a:pt x="260524" y="348861"/>
                    </a:cubicBezTo>
                    <a:lnTo>
                      <a:pt x="276630" y="364974"/>
                    </a:lnTo>
                    <a:lnTo>
                      <a:pt x="282854" y="371108"/>
                    </a:lnTo>
                    <a:lnTo>
                      <a:pt x="289079" y="364974"/>
                    </a:lnTo>
                    <a:lnTo>
                      <a:pt x="339771" y="314261"/>
                    </a:lnTo>
                    <a:lnTo>
                      <a:pt x="345868" y="308044"/>
                    </a:lnTo>
                    <a:lnTo>
                      <a:pt x="339771" y="301826"/>
                    </a:lnTo>
                    <a:lnTo>
                      <a:pt x="323922" y="286148"/>
                    </a:lnTo>
                    <a:cubicBezTo>
                      <a:pt x="312950" y="275157"/>
                      <a:pt x="301270" y="264944"/>
                      <a:pt x="288886" y="255580"/>
                    </a:cubicBezTo>
                    <a:lnTo>
                      <a:pt x="257701" y="233158"/>
                    </a:lnTo>
                    <a:cubicBezTo>
                      <a:pt x="262321" y="222940"/>
                      <a:pt x="265144" y="212008"/>
                      <a:pt x="266042" y="200838"/>
                    </a:cubicBezTo>
                    <a:lnTo>
                      <a:pt x="369417" y="200838"/>
                    </a:lnTo>
                    <a:lnTo>
                      <a:pt x="371856" y="196283"/>
                    </a:lnTo>
                    <a:lnTo>
                      <a:pt x="374166" y="192167"/>
                    </a:lnTo>
                    <a:cubicBezTo>
                      <a:pt x="385075" y="171729"/>
                      <a:pt x="387898" y="147906"/>
                      <a:pt x="381995" y="125484"/>
                    </a:cubicBezTo>
                    <a:cubicBezTo>
                      <a:pt x="376091" y="103063"/>
                      <a:pt x="361974" y="83704"/>
                      <a:pt x="342403" y="71296"/>
                    </a:cubicBezTo>
                    <a:cubicBezTo>
                      <a:pt x="333483" y="65636"/>
                      <a:pt x="323602" y="61575"/>
                      <a:pt x="313334" y="59297"/>
                    </a:cubicBezTo>
                    <a:cubicBezTo>
                      <a:pt x="310640" y="58713"/>
                      <a:pt x="308137" y="57537"/>
                      <a:pt x="305955" y="55854"/>
                    </a:cubicBezTo>
                    <a:cubicBezTo>
                      <a:pt x="303773" y="54173"/>
                      <a:pt x="302040" y="52027"/>
                      <a:pt x="300822" y="49574"/>
                    </a:cubicBezTo>
                    <a:cubicBezTo>
                      <a:pt x="293378" y="34651"/>
                      <a:pt x="281956" y="22097"/>
                      <a:pt x="267839" y="13335"/>
                    </a:cubicBezTo>
                    <a:cubicBezTo>
                      <a:pt x="253658" y="4573"/>
                      <a:pt x="237359" y="-46"/>
                      <a:pt x="220675" y="0"/>
                    </a:cubicBezTo>
                    <a:close/>
                  </a:path>
                </a:pathLst>
              </a:custGeom>
              <a:solidFill>
                <a:srgbClr val="FFFFFF"/>
              </a:solidFill>
              <a:ln w="6417" cap="flat">
                <a:noFill/>
                <a:prstDash val="solid"/>
                <a:miter/>
              </a:ln>
            </p:spPr>
            <p:txBody>
              <a:bodyPr rtlCol="0" anchor="ctr"/>
              <a:lstStyle/>
              <a:p>
                <a:endParaRPr lang="en-US" sz="810"/>
              </a:p>
            </p:txBody>
          </p:sp>
          <p:sp>
            <p:nvSpPr>
              <p:cNvPr id="603" name="Freeform: Shape 602">
                <a:extLst>
                  <a:ext uri="{FF2B5EF4-FFF2-40B4-BE49-F238E27FC236}">
                    <a16:creationId xmlns:a16="http://schemas.microsoft.com/office/drawing/2014/main" id="{74D2A58A-0B02-F157-1099-A5F6EF758CB5}"/>
                  </a:ext>
                </a:extLst>
              </p:cNvPr>
              <p:cNvSpPr/>
              <p:nvPr/>
            </p:nvSpPr>
            <p:spPr>
              <a:xfrm>
                <a:off x="7025312" y="1579072"/>
                <a:ext cx="366829" cy="183670"/>
              </a:xfrm>
              <a:custGeom>
                <a:avLst/>
                <a:gdLst>
                  <a:gd name="connsiteX0" fmla="*/ 328286 w 366829"/>
                  <a:gd name="connsiteY0" fmla="*/ 70070 h 183670"/>
                  <a:gd name="connsiteX1" fmla="*/ 302041 w 366829"/>
                  <a:gd name="connsiteY1" fmla="*/ 59297 h 183670"/>
                  <a:gd name="connsiteX2" fmla="*/ 291068 w 366829"/>
                  <a:gd name="connsiteY2" fmla="*/ 54240 h 183670"/>
                  <a:gd name="connsiteX3" fmla="*/ 283432 w 366829"/>
                  <a:gd name="connsiteY3" fmla="*/ 44932 h 183670"/>
                  <a:gd name="connsiteX4" fmla="*/ 253786 w 366829"/>
                  <a:gd name="connsiteY4" fmla="*/ 12147 h 183670"/>
                  <a:gd name="connsiteX5" fmla="*/ 211307 w 366829"/>
                  <a:gd name="connsiteY5" fmla="*/ 0 h 183670"/>
                  <a:gd name="connsiteX6" fmla="*/ 178966 w 366829"/>
                  <a:gd name="connsiteY6" fmla="*/ 6974 h 183670"/>
                  <a:gd name="connsiteX7" fmla="*/ 152080 w 366829"/>
                  <a:gd name="connsiteY7" fmla="*/ 26276 h 183670"/>
                  <a:gd name="connsiteX8" fmla="*/ 142262 w 366829"/>
                  <a:gd name="connsiteY8" fmla="*/ 32548 h 183670"/>
                  <a:gd name="connsiteX9" fmla="*/ 130711 w 366829"/>
                  <a:gd name="connsiteY9" fmla="*/ 33808 h 183670"/>
                  <a:gd name="connsiteX10" fmla="*/ 85473 w 366829"/>
                  <a:gd name="connsiteY10" fmla="*/ 46483 h 183670"/>
                  <a:gd name="connsiteX11" fmla="*/ 60640 w 366829"/>
                  <a:gd name="connsiteY11" fmla="*/ 86361 h 183670"/>
                  <a:gd name="connsiteX12" fmla="*/ 55827 w 366829"/>
                  <a:gd name="connsiteY12" fmla="*/ 97176 h 183670"/>
                  <a:gd name="connsiteX13" fmla="*/ 46779 w 366829"/>
                  <a:gd name="connsiteY13" fmla="*/ 104842 h 183670"/>
                  <a:gd name="connsiteX14" fmla="*/ 14566 w 366829"/>
                  <a:gd name="connsiteY14" fmla="*/ 133866 h 183670"/>
                  <a:gd name="connsiteX15" fmla="*/ 642 w 366829"/>
                  <a:gd name="connsiteY15" fmla="*/ 174912 h 183670"/>
                  <a:gd name="connsiteX16" fmla="*/ 0 w 366829"/>
                  <a:gd name="connsiteY16" fmla="*/ 183671 h 183670"/>
                  <a:gd name="connsiteX17" fmla="*/ 55121 w 366829"/>
                  <a:gd name="connsiteY17" fmla="*/ 183671 h 183670"/>
                  <a:gd name="connsiteX18" fmla="*/ 56404 w 366829"/>
                  <a:gd name="connsiteY18" fmla="*/ 167904 h 183670"/>
                  <a:gd name="connsiteX19" fmla="*/ 17518 w 366829"/>
                  <a:gd name="connsiteY19" fmla="*/ 167904 h 183670"/>
                  <a:gd name="connsiteX20" fmla="*/ 30288 w 366829"/>
                  <a:gd name="connsiteY20" fmla="*/ 139204 h 183670"/>
                  <a:gd name="connsiteX21" fmla="*/ 54159 w 366829"/>
                  <a:gd name="connsiteY21" fmla="*/ 118856 h 183670"/>
                  <a:gd name="connsiteX22" fmla="*/ 68596 w 366829"/>
                  <a:gd name="connsiteY22" fmla="*/ 106666 h 183670"/>
                  <a:gd name="connsiteX23" fmla="*/ 76232 w 366829"/>
                  <a:gd name="connsiteY23" fmla="*/ 89426 h 183670"/>
                  <a:gd name="connsiteX24" fmla="*/ 94970 w 366829"/>
                  <a:gd name="connsiteY24" fmla="*/ 59586 h 183670"/>
                  <a:gd name="connsiteX25" fmla="*/ 128786 w 366829"/>
                  <a:gd name="connsiteY25" fmla="*/ 49837 h 183670"/>
                  <a:gd name="connsiteX26" fmla="*/ 147523 w 366829"/>
                  <a:gd name="connsiteY26" fmla="*/ 47455 h 183670"/>
                  <a:gd name="connsiteX27" fmla="*/ 163245 w 366829"/>
                  <a:gd name="connsiteY27" fmla="*/ 36962 h 183670"/>
                  <a:gd name="connsiteX28" fmla="*/ 189233 w 366829"/>
                  <a:gd name="connsiteY28" fmla="*/ 19595 h 183670"/>
                  <a:gd name="connsiteX29" fmla="*/ 220291 w 366829"/>
                  <a:gd name="connsiteY29" fmla="*/ 16345 h 183670"/>
                  <a:gd name="connsiteX30" fmla="*/ 249231 w 366829"/>
                  <a:gd name="connsiteY30" fmla="*/ 27963 h 183670"/>
                  <a:gd name="connsiteX31" fmla="*/ 269443 w 366829"/>
                  <a:gd name="connsiteY31" fmla="*/ 51764 h 183670"/>
                  <a:gd name="connsiteX32" fmla="*/ 281507 w 366829"/>
                  <a:gd name="connsiteY32" fmla="*/ 66472 h 183670"/>
                  <a:gd name="connsiteX33" fmla="*/ 298704 w 366829"/>
                  <a:gd name="connsiteY33" fmla="*/ 74537 h 183670"/>
                  <a:gd name="connsiteX34" fmla="*/ 319880 w 366829"/>
                  <a:gd name="connsiteY34" fmla="*/ 83295 h 183670"/>
                  <a:gd name="connsiteX35" fmla="*/ 348306 w 366829"/>
                  <a:gd name="connsiteY35" fmla="*/ 120678 h 183670"/>
                  <a:gd name="connsiteX36" fmla="*/ 345291 w 366829"/>
                  <a:gd name="connsiteY36" fmla="*/ 167554 h 183670"/>
                  <a:gd name="connsiteX37" fmla="*/ 258856 w 366829"/>
                  <a:gd name="connsiteY37" fmla="*/ 167554 h 183670"/>
                  <a:gd name="connsiteX38" fmla="*/ 260075 w 366829"/>
                  <a:gd name="connsiteY38" fmla="*/ 183320 h 183670"/>
                  <a:gd name="connsiteX39" fmla="*/ 354787 w 366829"/>
                  <a:gd name="connsiteY39" fmla="*/ 183320 h 183670"/>
                  <a:gd name="connsiteX40" fmla="*/ 357097 w 366829"/>
                  <a:gd name="connsiteY40" fmla="*/ 179203 h 183670"/>
                  <a:gd name="connsiteX41" fmla="*/ 364092 w 366829"/>
                  <a:gd name="connsiteY41" fmla="*/ 118988 h 183670"/>
                  <a:gd name="connsiteX42" fmla="*/ 328286 w 366829"/>
                  <a:gd name="connsiteY42" fmla="*/ 70070 h 18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6829" h="183670">
                    <a:moveTo>
                      <a:pt x="328286" y="70070"/>
                    </a:moveTo>
                    <a:cubicBezTo>
                      <a:pt x="320201" y="64969"/>
                      <a:pt x="311345" y="61323"/>
                      <a:pt x="302041" y="59297"/>
                    </a:cubicBezTo>
                    <a:cubicBezTo>
                      <a:pt x="298063" y="58456"/>
                      <a:pt x="294341" y="56727"/>
                      <a:pt x="291068" y="54240"/>
                    </a:cubicBezTo>
                    <a:cubicBezTo>
                      <a:pt x="287859" y="51752"/>
                      <a:pt x="285293" y="48571"/>
                      <a:pt x="283432" y="44932"/>
                    </a:cubicBezTo>
                    <a:cubicBezTo>
                      <a:pt x="276823" y="31447"/>
                      <a:pt x="266556" y="20089"/>
                      <a:pt x="253786" y="12147"/>
                    </a:cubicBezTo>
                    <a:cubicBezTo>
                      <a:pt x="241081" y="4206"/>
                      <a:pt x="226322" y="-3"/>
                      <a:pt x="211307" y="0"/>
                    </a:cubicBezTo>
                    <a:cubicBezTo>
                      <a:pt x="200206" y="80"/>
                      <a:pt x="189168" y="2454"/>
                      <a:pt x="178966" y="6974"/>
                    </a:cubicBezTo>
                    <a:cubicBezTo>
                      <a:pt x="168763" y="11495"/>
                      <a:pt x="159587" y="18065"/>
                      <a:pt x="152080" y="26276"/>
                    </a:cubicBezTo>
                    <a:cubicBezTo>
                      <a:pt x="149320" y="29095"/>
                      <a:pt x="145983" y="31241"/>
                      <a:pt x="142262" y="32548"/>
                    </a:cubicBezTo>
                    <a:cubicBezTo>
                      <a:pt x="138540" y="33855"/>
                      <a:pt x="134625" y="34286"/>
                      <a:pt x="130711" y="33808"/>
                    </a:cubicBezTo>
                    <a:cubicBezTo>
                      <a:pt x="114605" y="32236"/>
                      <a:pt x="98435" y="36758"/>
                      <a:pt x="85473" y="46483"/>
                    </a:cubicBezTo>
                    <a:cubicBezTo>
                      <a:pt x="72511" y="56208"/>
                      <a:pt x="63655" y="70434"/>
                      <a:pt x="60640" y="86361"/>
                    </a:cubicBezTo>
                    <a:cubicBezTo>
                      <a:pt x="59870" y="90284"/>
                      <a:pt x="58201" y="93979"/>
                      <a:pt x="55827" y="97176"/>
                    </a:cubicBezTo>
                    <a:cubicBezTo>
                      <a:pt x="53389" y="100374"/>
                      <a:pt x="50309" y="102992"/>
                      <a:pt x="46779" y="104842"/>
                    </a:cubicBezTo>
                    <a:cubicBezTo>
                      <a:pt x="33688" y="111608"/>
                      <a:pt x="22652" y="121600"/>
                      <a:pt x="14566" y="133866"/>
                    </a:cubicBezTo>
                    <a:cubicBezTo>
                      <a:pt x="6481" y="146132"/>
                      <a:pt x="1668" y="160263"/>
                      <a:pt x="642" y="174912"/>
                    </a:cubicBezTo>
                    <a:lnTo>
                      <a:pt x="0" y="183671"/>
                    </a:lnTo>
                    <a:lnTo>
                      <a:pt x="55121" y="183671"/>
                    </a:lnTo>
                    <a:cubicBezTo>
                      <a:pt x="55185" y="178392"/>
                      <a:pt x="55570" y="173122"/>
                      <a:pt x="56404" y="167904"/>
                    </a:cubicBezTo>
                    <a:lnTo>
                      <a:pt x="17518" y="167904"/>
                    </a:lnTo>
                    <a:cubicBezTo>
                      <a:pt x="19572" y="157502"/>
                      <a:pt x="23935" y="147693"/>
                      <a:pt x="30288" y="139204"/>
                    </a:cubicBezTo>
                    <a:cubicBezTo>
                      <a:pt x="36641" y="130714"/>
                      <a:pt x="44789" y="123760"/>
                      <a:pt x="54159" y="118856"/>
                    </a:cubicBezTo>
                    <a:cubicBezTo>
                      <a:pt x="59870" y="115929"/>
                      <a:pt x="64747" y="111762"/>
                      <a:pt x="68596" y="106666"/>
                    </a:cubicBezTo>
                    <a:cubicBezTo>
                      <a:pt x="72382" y="101570"/>
                      <a:pt x="75013" y="95677"/>
                      <a:pt x="76232" y="89426"/>
                    </a:cubicBezTo>
                    <a:cubicBezTo>
                      <a:pt x="78606" y="77515"/>
                      <a:pt x="85280" y="66890"/>
                      <a:pt x="94970" y="59586"/>
                    </a:cubicBezTo>
                    <a:cubicBezTo>
                      <a:pt x="104659" y="52281"/>
                      <a:pt x="116659" y="48810"/>
                      <a:pt x="128786" y="49837"/>
                    </a:cubicBezTo>
                    <a:cubicBezTo>
                      <a:pt x="135139" y="50504"/>
                      <a:pt x="141556" y="49689"/>
                      <a:pt x="147523" y="47455"/>
                    </a:cubicBezTo>
                    <a:cubicBezTo>
                      <a:pt x="153491" y="45221"/>
                      <a:pt x="158881" y="41629"/>
                      <a:pt x="163245" y="36962"/>
                    </a:cubicBezTo>
                    <a:cubicBezTo>
                      <a:pt x="170367" y="29149"/>
                      <a:pt x="179287" y="23187"/>
                      <a:pt x="189233" y="19595"/>
                    </a:cubicBezTo>
                    <a:cubicBezTo>
                      <a:pt x="199115" y="16002"/>
                      <a:pt x="209831" y="14887"/>
                      <a:pt x="220291" y="16345"/>
                    </a:cubicBezTo>
                    <a:cubicBezTo>
                      <a:pt x="230750" y="17803"/>
                      <a:pt x="240696" y="21791"/>
                      <a:pt x="249231" y="27963"/>
                    </a:cubicBezTo>
                    <a:cubicBezTo>
                      <a:pt x="257829" y="34134"/>
                      <a:pt x="264759" y="42304"/>
                      <a:pt x="269443" y="51764"/>
                    </a:cubicBezTo>
                    <a:cubicBezTo>
                      <a:pt x="272331" y="57505"/>
                      <a:pt x="276438" y="62531"/>
                      <a:pt x="281507" y="66472"/>
                    </a:cubicBezTo>
                    <a:cubicBezTo>
                      <a:pt x="286576" y="70413"/>
                      <a:pt x="292416" y="73169"/>
                      <a:pt x="298704" y="74537"/>
                    </a:cubicBezTo>
                    <a:cubicBezTo>
                      <a:pt x="306212" y="76178"/>
                      <a:pt x="313399" y="79144"/>
                      <a:pt x="319880" y="83295"/>
                    </a:cubicBezTo>
                    <a:cubicBezTo>
                      <a:pt x="333547" y="91921"/>
                      <a:pt x="343622" y="105197"/>
                      <a:pt x="348306" y="120678"/>
                    </a:cubicBezTo>
                    <a:cubicBezTo>
                      <a:pt x="352991" y="136160"/>
                      <a:pt x="351900" y="152806"/>
                      <a:pt x="345291" y="167554"/>
                    </a:cubicBezTo>
                    <a:lnTo>
                      <a:pt x="258856" y="167554"/>
                    </a:lnTo>
                    <a:cubicBezTo>
                      <a:pt x="259690" y="172772"/>
                      <a:pt x="260075" y="178042"/>
                      <a:pt x="260075" y="183320"/>
                    </a:cubicBezTo>
                    <a:lnTo>
                      <a:pt x="354787" y="183320"/>
                    </a:lnTo>
                    <a:lnTo>
                      <a:pt x="357097" y="179203"/>
                    </a:lnTo>
                    <a:cubicBezTo>
                      <a:pt x="366915" y="160729"/>
                      <a:pt x="369418" y="139222"/>
                      <a:pt x="364092" y="118988"/>
                    </a:cubicBezTo>
                    <a:cubicBezTo>
                      <a:pt x="358702" y="98752"/>
                      <a:pt x="345932" y="81281"/>
                      <a:pt x="328286" y="70070"/>
                    </a:cubicBezTo>
                    <a:close/>
                  </a:path>
                </a:pathLst>
              </a:custGeom>
              <a:solidFill>
                <a:srgbClr val="2D5967"/>
              </a:solidFill>
              <a:ln w="6417" cap="flat">
                <a:noFill/>
                <a:prstDash val="solid"/>
                <a:miter/>
              </a:ln>
            </p:spPr>
            <p:txBody>
              <a:bodyPr rtlCol="0" anchor="ctr"/>
              <a:lstStyle/>
              <a:p>
                <a:endParaRPr lang="en-US" sz="810"/>
              </a:p>
            </p:txBody>
          </p:sp>
          <p:sp>
            <p:nvSpPr>
              <p:cNvPr id="604" name="Freeform: Shape 603">
                <a:extLst>
                  <a:ext uri="{FF2B5EF4-FFF2-40B4-BE49-F238E27FC236}">
                    <a16:creationId xmlns:a16="http://schemas.microsoft.com/office/drawing/2014/main" id="{BC813F9B-AA96-D213-3760-415506564482}"/>
                  </a:ext>
                </a:extLst>
              </p:cNvPr>
              <p:cNvSpPr/>
              <p:nvPr/>
            </p:nvSpPr>
            <p:spPr>
              <a:xfrm>
                <a:off x="7092952" y="1672758"/>
                <a:ext cx="256539" cy="256671"/>
              </a:xfrm>
              <a:custGeom>
                <a:avLst/>
                <a:gdLst>
                  <a:gd name="connsiteX0" fmla="*/ 142447 w 256539"/>
                  <a:gd name="connsiteY0" fmla="*/ 142808 h 256671"/>
                  <a:gd name="connsiteX1" fmla="*/ 118384 w 256539"/>
                  <a:gd name="connsiteY1" fmla="*/ 158986 h 256671"/>
                  <a:gd name="connsiteX2" fmla="*/ 89958 w 256539"/>
                  <a:gd name="connsiteY2" fmla="*/ 164669 h 256671"/>
                  <a:gd name="connsiteX3" fmla="*/ 61467 w 256539"/>
                  <a:gd name="connsiteY3" fmla="*/ 158986 h 256671"/>
                  <a:gd name="connsiteX4" fmla="*/ 37404 w 256539"/>
                  <a:gd name="connsiteY4" fmla="*/ 142808 h 256671"/>
                  <a:gd name="connsiteX5" fmla="*/ 17512 w 256539"/>
                  <a:gd name="connsiteY5" fmla="*/ 106723 h 256671"/>
                  <a:gd name="connsiteX6" fmla="*/ 33490 w 256539"/>
                  <a:gd name="connsiteY6" fmla="*/ 122663 h 256671"/>
                  <a:gd name="connsiteX7" fmla="*/ 71221 w 256539"/>
                  <a:gd name="connsiteY7" fmla="*/ 84913 h 256671"/>
                  <a:gd name="connsiteX8" fmla="*/ 112417 w 256539"/>
                  <a:gd name="connsiteY8" fmla="*/ 126167 h 256671"/>
                  <a:gd name="connsiteX9" fmla="*/ 118064 w 256539"/>
                  <a:gd name="connsiteY9" fmla="*/ 120561 h 256671"/>
                  <a:gd name="connsiteX10" fmla="*/ 209889 w 256539"/>
                  <a:gd name="connsiteY10" fmla="*/ 28945 h 256671"/>
                  <a:gd name="connsiteX11" fmla="*/ 209889 w 256539"/>
                  <a:gd name="connsiteY11" fmla="*/ 44623 h 256671"/>
                  <a:gd name="connsiteX12" fmla="*/ 225610 w 256539"/>
                  <a:gd name="connsiteY12" fmla="*/ 44623 h 256671"/>
                  <a:gd name="connsiteX13" fmla="*/ 225610 w 256539"/>
                  <a:gd name="connsiteY13" fmla="*/ 829 h 256671"/>
                  <a:gd name="connsiteX14" fmla="*/ 182297 w 256539"/>
                  <a:gd name="connsiteY14" fmla="*/ 829 h 256671"/>
                  <a:gd name="connsiteX15" fmla="*/ 182297 w 256539"/>
                  <a:gd name="connsiteY15" fmla="*/ 16595 h 256671"/>
                  <a:gd name="connsiteX16" fmla="*/ 199814 w 256539"/>
                  <a:gd name="connsiteY16" fmla="*/ 16595 h 256671"/>
                  <a:gd name="connsiteX17" fmla="*/ 112866 w 256539"/>
                  <a:gd name="connsiteY17" fmla="*/ 103569 h 256671"/>
                  <a:gd name="connsiteX18" fmla="*/ 104525 w 256539"/>
                  <a:gd name="connsiteY18" fmla="*/ 94811 h 256671"/>
                  <a:gd name="connsiteX19" fmla="*/ 71670 w 256539"/>
                  <a:gd name="connsiteY19" fmla="*/ 61966 h 256671"/>
                  <a:gd name="connsiteX20" fmla="*/ 33939 w 256539"/>
                  <a:gd name="connsiteY20" fmla="*/ 99803 h 256671"/>
                  <a:gd name="connsiteX21" fmla="*/ 16421 w 256539"/>
                  <a:gd name="connsiteY21" fmla="*/ 82286 h 256671"/>
                  <a:gd name="connsiteX22" fmla="*/ 32014 w 256539"/>
                  <a:gd name="connsiteY22" fmla="*/ 44287 h 256671"/>
                  <a:gd name="connsiteX23" fmla="*/ 65445 w 256539"/>
                  <a:gd name="connsiteY23" fmla="*/ 20413 h 256671"/>
                  <a:gd name="connsiteX24" fmla="*/ 106449 w 256539"/>
                  <a:gd name="connsiteY24" fmla="*/ 17969 h 256671"/>
                  <a:gd name="connsiteX25" fmla="*/ 142447 w 256539"/>
                  <a:gd name="connsiteY25" fmla="*/ 37704 h 256671"/>
                  <a:gd name="connsiteX26" fmla="*/ 151239 w 256539"/>
                  <a:gd name="connsiteY26" fmla="*/ 48302 h 256671"/>
                  <a:gd name="connsiteX27" fmla="*/ 162596 w 256539"/>
                  <a:gd name="connsiteY27" fmla="*/ 37003 h 256671"/>
                  <a:gd name="connsiteX28" fmla="*/ 153870 w 256539"/>
                  <a:gd name="connsiteY28" fmla="*/ 26580 h 256671"/>
                  <a:gd name="connsiteX29" fmla="*/ 110941 w 256539"/>
                  <a:gd name="connsiteY29" fmla="*/ 2474 h 256671"/>
                  <a:gd name="connsiteX30" fmla="*/ 61788 w 256539"/>
                  <a:gd name="connsiteY30" fmla="*/ 4536 h 256671"/>
                  <a:gd name="connsiteX31" fmla="*/ 21106 w 256539"/>
                  <a:gd name="connsiteY31" fmla="*/ 32148 h 256671"/>
                  <a:gd name="connsiteX32" fmla="*/ 957 w 256539"/>
                  <a:gd name="connsiteY32" fmla="*/ 77061 h 256671"/>
                  <a:gd name="connsiteX33" fmla="*/ 7438 w 256539"/>
                  <a:gd name="connsiteY33" fmla="*/ 125852 h 256671"/>
                  <a:gd name="connsiteX34" fmla="*/ 38559 w 256539"/>
                  <a:gd name="connsiteY34" fmla="*/ 163942 h 256671"/>
                  <a:gd name="connsiteX35" fmla="*/ 85081 w 256539"/>
                  <a:gd name="connsiteY35" fmla="*/ 179946 h 256671"/>
                  <a:gd name="connsiteX36" fmla="*/ 133079 w 256539"/>
                  <a:gd name="connsiteY36" fmla="*/ 169085 h 256671"/>
                  <a:gd name="connsiteX37" fmla="*/ 159902 w 256539"/>
                  <a:gd name="connsiteY37" fmla="*/ 206312 h 256671"/>
                  <a:gd name="connsiteX38" fmla="*/ 189483 w 256539"/>
                  <a:gd name="connsiteY38" fmla="*/ 240642 h 256671"/>
                  <a:gd name="connsiteX39" fmla="*/ 205846 w 256539"/>
                  <a:gd name="connsiteY39" fmla="*/ 256671 h 256671"/>
                  <a:gd name="connsiteX40" fmla="*/ 256539 w 256539"/>
                  <a:gd name="connsiteY40" fmla="*/ 205959 h 256671"/>
                  <a:gd name="connsiteX41" fmla="*/ 240433 w 256539"/>
                  <a:gd name="connsiteY41" fmla="*/ 189842 h 256671"/>
                  <a:gd name="connsiteX42" fmla="*/ 205910 w 256539"/>
                  <a:gd name="connsiteY42" fmla="*/ 160326 h 256671"/>
                  <a:gd name="connsiteX43" fmla="*/ 168885 w 256539"/>
                  <a:gd name="connsiteY43" fmla="*/ 133612 h 256671"/>
                  <a:gd name="connsiteX44" fmla="*/ 178896 w 256539"/>
                  <a:gd name="connsiteY44" fmla="*/ 76417 h 256671"/>
                  <a:gd name="connsiteX45" fmla="*/ 164201 w 256539"/>
                  <a:gd name="connsiteY45" fmla="*/ 91132 h 256671"/>
                  <a:gd name="connsiteX46" fmla="*/ 142447 w 256539"/>
                  <a:gd name="connsiteY46" fmla="*/ 142808 h 256671"/>
                  <a:gd name="connsiteX47" fmla="*/ 196670 w 256539"/>
                  <a:gd name="connsiteY47" fmla="*/ 173114 h 256671"/>
                  <a:gd name="connsiteX48" fmla="*/ 229396 w 256539"/>
                  <a:gd name="connsiteY48" fmla="*/ 201054 h 256671"/>
                  <a:gd name="connsiteX49" fmla="*/ 234273 w 256539"/>
                  <a:gd name="connsiteY49" fmla="*/ 205959 h 256671"/>
                  <a:gd name="connsiteX50" fmla="*/ 205910 w 256539"/>
                  <a:gd name="connsiteY50" fmla="*/ 234334 h 256671"/>
                  <a:gd name="connsiteX51" fmla="*/ 201033 w 256539"/>
                  <a:gd name="connsiteY51" fmla="*/ 229432 h 256671"/>
                  <a:gd name="connsiteX52" fmla="*/ 172927 w 256539"/>
                  <a:gd name="connsiteY52" fmla="*/ 196850 h 256671"/>
                  <a:gd name="connsiteX53" fmla="*/ 146683 w 256539"/>
                  <a:gd name="connsiteY53" fmla="*/ 160150 h 256671"/>
                  <a:gd name="connsiteX54" fmla="*/ 153870 w 256539"/>
                  <a:gd name="connsiteY54" fmla="*/ 153757 h 256671"/>
                  <a:gd name="connsiteX55" fmla="*/ 160351 w 256539"/>
                  <a:gd name="connsiteY55" fmla="*/ 146575 h 256671"/>
                  <a:gd name="connsiteX56" fmla="*/ 196670 w 256539"/>
                  <a:gd name="connsiteY56" fmla="*/ 173114 h 256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56539" h="256671">
                    <a:moveTo>
                      <a:pt x="142447" y="142808"/>
                    </a:moveTo>
                    <a:cubicBezTo>
                      <a:pt x="135582" y="149736"/>
                      <a:pt x="127368" y="155234"/>
                      <a:pt x="118384" y="158986"/>
                    </a:cubicBezTo>
                    <a:cubicBezTo>
                      <a:pt x="109337" y="162737"/>
                      <a:pt x="99712" y="164669"/>
                      <a:pt x="89958" y="164669"/>
                    </a:cubicBezTo>
                    <a:cubicBezTo>
                      <a:pt x="80204" y="164669"/>
                      <a:pt x="70515" y="162737"/>
                      <a:pt x="61467" y="158986"/>
                    </a:cubicBezTo>
                    <a:cubicBezTo>
                      <a:pt x="52484" y="155234"/>
                      <a:pt x="44270" y="149736"/>
                      <a:pt x="37404" y="142808"/>
                    </a:cubicBezTo>
                    <a:cubicBezTo>
                      <a:pt x="27458" y="132937"/>
                      <a:pt x="20592" y="120410"/>
                      <a:pt x="17512" y="106723"/>
                    </a:cubicBezTo>
                    <a:lnTo>
                      <a:pt x="33490" y="122663"/>
                    </a:lnTo>
                    <a:lnTo>
                      <a:pt x="71221" y="84913"/>
                    </a:lnTo>
                    <a:lnTo>
                      <a:pt x="112417" y="126167"/>
                    </a:lnTo>
                    <a:lnTo>
                      <a:pt x="118064" y="120561"/>
                    </a:lnTo>
                    <a:lnTo>
                      <a:pt x="209889" y="28945"/>
                    </a:lnTo>
                    <a:lnTo>
                      <a:pt x="209889" y="44623"/>
                    </a:lnTo>
                    <a:lnTo>
                      <a:pt x="225610" y="44623"/>
                    </a:lnTo>
                    <a:lnTo>
                      <a:pt x="225610" y="829"/>
                    </a:lnTo>
                    <a:lnTo>
                      <a:pt x="182297" y="829"/>
                    </a:lnTo>
                    <a:lnTo>
                      <a:pt x="182297" y="16595"/>
                    </a:lnTo>
                    <a:lnTo>
                      <a:pt x="199814" y="16595"/>
                    </a:lnTo>
                    <a:lnTo>
                      <a:pt x="112866" y="103569"/>
                    </a:lnTo>
                    <a:lnTo>
                      <a:pt x="104525" y="94811"/>
                    </a:lnTo>
                    <a:lnTo>
                      <a:pt x="71670" y="61966"/>
                    </a:lnTo>
                    <a:lnTo>
                      <a:pt x="33939" y="99803"/>
                    </a:lnTo>
                    <a:lnTo>
                      <a:pt x="16421" y="82286"/>
                    </a:lnTo>
                    <a:cubicBezTo>
                      <a:pt x="17961" y="68402"/>
                      <a:pt x="23351" y="55232"/>
                      <a:pt x="32014" y="44287"/>
                    </a:cubicBezTo>
                    <a:cubicBezTo>
                      <a:pt x="40676" y="33343"/>
                      <a:pt x="52291" y="25069"/>
                      <a:pt x="65445" y="20413"/>
                    </a:cubicBezTo>
                    <a:cubicBezTo>
                      <a:pt x="78600" y="15758"/>
                      <a:pt x="92845" y="14911"/>
                      <a:pt x="106449" y="17969"/>
                    </a:cubicBezTo>
                    <a:cubicBezTo>
                      <a:pt x="120053" y="21028"/>
                      <a:pt x="132566" y="27868"/>
                      <a:pt x="142447" y="37704"/>
                    </a:cubicBezTo>
                    <a:cubicBezTo>
                      <a:pt x="145720" y="40945"/>
                      <a:pt x="148672" y="44495"/>
                      <a:pt x="151239" y="48302"/>
                    </a:cubicBezTo>
                    <a:lnTo>
                      <a:pt x="162596" y="37003"/>
                    </a:lnTo>
                    <a:cubicBezTo>
                      <a:pt x="159966" y="33299"/>
                      <a:pt x="157014" y="29813"/>
                      <a:pt x="153870" y="26580"/>
                    </a:cubicBezTo>
                    <a:cubicBezTo>
                      <a:pt x="142063" y="14715"/>
                      <a:pt x="127240" y="6368"/>
                      <a:pt x="110941" y="2474"/>
                    </a:cubicBezTo>
                    <a:cubicBezTo>
                      <a:pt x="94707" y="-1420"/>
                      <a:pt x="77702" y="-706"/>
                      <a:pt x="61788" y="4536"/>
                    </a:cubicBezTo>
                    <a:cubicBezTo>
                      <a:pt x="45939" y="9777"/>
                      <a:pt x="31821" y="19338"/>
                      <a:pt x="21106" y="32148"/>
                    </a:cubicBezTo>
                    <a:cubicBezTo>
                      <a:pt x="10325" y="44958"/>
                      <a:pt x="3331" y="60510"/>
                      <a:pt x="957" y="77061"/>
                    </a:cubicBezTo>
                    <a:cubicBezTo>
                      <a:pt x="-1482" y="93612"/>
                      <a:pt x="764" y="110507"/>
                      <a:pt x="7438" y="125852"/>
                    </a:cubicBezTo>
                    <a:cubicBezTo>
                      <a:pt x="14111" y="141198"/>
                      <a:pt x="24891" y="154387"/>
                      <a:pt x="38559" y="163942"/>
                    </a:cubicBezTo>
                    <a:cubicBezTo>
                      <a:pt x="52291" y="173496"/>
                      <a:pt x="68398" y="179038"/>
                      <a:pt x="85081" y="179946"/>
                    </a:cubicBezTo>
                    <a:cubicBezTo>
                      <a:pt x="101829" y="180855"/>
                      <a:pt x="118449" y="177093"/>
                      <a:pt x="133079" y="169085"/>
                    </a:cubicBezTo>
                    <a:lnTo>
                      <a:pt x="159902" y="206312"/>
                    </a:lnTo>
                    <a:cubicBezTo>
                      <a:pt x="168949" y="218433"/>
                      <a:pt x="178831" y="229907"/>
                      <a:pt x="189483" y="240642"/>
                    </a:cubicBezTo>
                    <a:lnTo>
                      <a:pt x="205846" y="256671"/>
                    </a:lnTo>
                    <a:lnTo>
                      <a:pt x="256539" y="205959"/>
                    </a:lnTo>
                    <a:lnTo>
                      <a:pt x="240433" y="189842"/>
                    </a:lnTo>
                    <a:cubicBezTo>
                      <a:pt x="229653" y="179192"/>
                      <a:pt x="218102" y="169328"/>
                      <a:pt x="205910" y="160326"/>
                    </a:cubicBezTo>
                    <a:lnTo>
                      <a:pt x="168885" y="133612"/>
                    </a:lnTo>
                    <a:cubicBezTo>
                      <a:pt x="178382" y="116151"/>
                      <a:pt x="181911" y="96061"/>
                      <a:pt x="178896" y="76417"/>
                    </a:cubicBezTo>
                    <a:lnTo>
                      <a:pt x="164201" y="91132"/>
                    </a:lnTo>
                    <a:cubicBezTo>
                      <a:pt x="164072" y="110551"/>
                      <a:pt x="156244" y="129129"/>
                      <a:pt x="142447" y="142808"/>
                    </a:cubicBezTo>
                    <a:close/>
                    <a:moveTo>
                      <a:pt x="196670" y="173114"/>
                    </a:moveTo>
                    <a:cubicBezTo>
                      <a:pt x="208220" y="181651"/>
                      <a:pt x="219129" y="190987"/>
                      <a:pt x="229396" y="201054"/>
                    </a:cubicBezTo>
                    <a:lnTo>
                      <a:pt x="234273" y="205959"/>
                    </a:lnTo>
                    <a:lnTo>
                      <a:pt x="205910" y="234334"/>
                    </a:lnTo>
                    <a:lnTo>
                      <a:pt x="201033" y="229432"/>
                    </a:lnTo>
                    <a:cubicBezTo>
                      <a:pt x="190895" y="219248"/>
                      <a:pt x="181527" y="208359"/>
                      <a:pt x="172927" y="196850"/>
                    </a:cubicBezTo>
                    <a:lnTo>
                      <a:pt x="146683" y="160150"/>
                    </a:lnTo>
                    <a:cubicBezTo>
                      <a:pt x="149185" y="158160"/>
                      <a:pt x="151560" y="156025"/>
                      <a:pt x="153870" y="153757"/>
                    </a:cubicBezTo>
                    <a:cubicBezTo>
                      <a:pt x="156180" y="151392"/>
                      <a:pt x="158298" y="149027"/>
                      <a:pt x="160351" y="146575"/>
                    </a:cubicBezTo>
                    <a:lnTo>
                      <a:pt x="196670" y="173114"/>
                    </a:lnTo>
                    <a:close/>
                  </a:path>
                </a:pathLst>
              </a:custGeom>
              <a:solidFill>
                <a:srgbClr val="2D5967"/>
              </a:solidFill>
              <a:ln w="6417" cap="flat">
                <a:noFill/>
                <a:prstDash val="solid"/>
                <a:miter/>
              </a:ln>
            </p:spPr>
            <p:txBody>
              <a:bodyPr rtlCol="0" anchor="ctr"/>
              <a:lstStyle/>
              <a:p>
                <a:endParaRPr lang="en-US" sz="810"/>
              </a:p>
            </p:txBody>
          </p:sp>
        </p:grpSp>
        <p:grpSp>
          <p:nvGrpSpPr>
            <p:cNvPr id="605" name="Graphic 6">
              <a:extLst>
                <a:ext uri="{FF2B5EF4-FFF2-40B4-BE49-F238E27FC236}">
                  <a16:creationId xmlns:a16="http://schemas.microsoft.com/office/drawing/2014/main" id="{115C1E3B-DF4C-41ED-610D-0966F6268EC4}"/>
                </a:ext>
              </a:extLst>
            </p:cNvPr>
            <p:cNvGrpSpPr/>
            <p:nvPr/>
          </p:nvGrpSpPr>
          <p:grpSpPr>
            <a:xfrm>
              <a:off x="6860656" y="1900952"/>
              <a:ext cx="705642" cy="319651"/>
              <a:chOff x="6860656" y="1900952"/>
              <a:chExt cx="705642" cy="319651"/>
            </a:xfrm>
            <a:solidFill>
              <a:srgbClr val="000000"/>
            </a:solidFill>
          </p:grpSpPr>
          <p:sp>
            <p:nvSpPr>
              <p:cNvPr id="606" name="TextBox 605">
                <a:extLst>
                  <a:ext uri="{FF2B5EF4-FFF2-40B4-BE49-F238E27FC236}">
                    <a16:creationId xmlns:a16="http://schemas.microsoft.com/office/drawing/2014/main" id="{0A67CD0C-D4C9-258A-AB5D-AD97292E2C25}"/>
                  </a:ext>
                </a:extLst>
              </p:cNvPr>
              <p:cNvSpPr txBox="1"/>
              <p:nvPr/>
            </p:nvSpPr>
            <p:spPr>
              <a:xfrm>
                <a:off x="6860656" y="1900952"/>
                <a:ext cx="70564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Operations</a:t>
                </a:r>
              </a:p>
            </p:txBody>
          </p:sp>
          <p:sp>
            <p:nvSpPr>
              <p:cNvPr id="607" name="TextBox 606">
                <a:extLst>
                  <a:ext uri="{FF2B5EF4-FFF2-40B4-BE49-F238E27FC236}">
                    <a16:creationId xmlns:a16="http://schemas.microsoft.com/office/drawing/2014/main" id="{EC98C226-64CB-98FB-A410-ECC4BAC0BB30}"/>
                  </a:ext>
                </a:extLst>
              </p:cNvPr>
              <p:cNvSpPr txBox="1"/>
              <p:nvPr/>
            </p:nvSpPr>
            <p:spPr>
              <a:xfrm>
                <a:off x="6934899" y="2003621"/>
                <a:ext cx="55496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Insights</a:t>
                </a:r>
              </a:p>
            </p:txBody>
          </p:sp>
        </p:grpSp>
      </p:grpSp>
      <p:grpSp>
        <p:nvGrpSpPr>
          <p:cNvPr id="608" name="Graphic 6">
            <a:extLst>
              <a:ext uri="{FF2B5EF4-FFF2-40B4-BE49-F238E27FC236}">
                <a16:creationId xmlns:a16="http://schemas.microsoft.com/office/drawing/2014/main" id="{B8B633AE-034C-52F1-39BF-C2D593F160BC}"/>
              </a:ext>
            </a:extLst>
          </p:cNvPr>
          <p:cNvGrpSpPr/>
          <p:nvPr/>
        </p:nvGrpSpPr>
        <p:grpSpPr>
          <a:xfrm>
            <a:off x="7631512" y="1556425"/>
            <a:ext cx="639919" cy="664178"/>
            <a:chOff x="7631512" y="1556425"/>
            <a:chExt cx="639919" cy="664178"/>
          </a:xfrm>
        </p:grpSpPr>
        <p:grpSp>
          <p:nvGrpSpPr>
            <p:cNvPr id="609" name="Graphic 6">
              <a:extLst>
                <a:ext uri="{FF2B5EF4-FFF2-40B4-BE49-F238E27FC236}">
                  <a16:creationId xmlns:a16="http://schemas.microsoft.com/office/drawing/2014/main" id="{B11D1160-CE5D-26C1-1CF9-B26C4D85FDA1}"/>
                </a:ext>
              </a:extLst>
            </p:cNvPr>
            <p:cNvGrpSpPr/>
            <p:nvPr/>
          </p:nvGrpSpPr>
          <p:grpSpPr>
            <a:xfrm>
              <a:off x="7753881" y="1556425"/>
              <a:ext cx="385010" cy="385010"/>
              <a:chOff x="7753881" y="1556425"/>
              <a:chExt cx="385010" cy="385010"/>
            </a:xfrm>
          </p:grpSpPr>
          <p:sp>
            <p:nvSpPr>
              <p:cNvPr id="610" name="Freeform: Shape 609">
                <a:extLst>
                  <a:ext uri="{FF2B5EF4-FFF2-40B4-BE49-F238E27FC236}">
                    <a16:creationId xmlns:a16="http://schemas.microsoft.com/office/drawing/2014/main" id="{886224AA-107A-BB3F-99D4-1649B4FE6F87}"/>
                  </a:ext>
                </a:extLst>
              </p:cNvPr>
              <p:cNvSpPr/>
              <p:nvPr/>
            </p:nvSpPr>
            <p:spPr>
              <a:xfrm>
                <a:off x="7771398" y="1561636"/>
                <a:ext cx="362459" cy="362012"/>
              </a:xfrm>
              <a:custGeom>
                <a:avLst/>
                <a:gdLst>
                  <a:gd name="connsiteX0" fmla="*/ 0 w 362459"/>
                  <a:gd name="connsiteY0" fmla="*/ 304430 h 362012"/>
                  <a:gd name="connsiteX1" fmla="*/ 32918 w 362459"/>
                  <a:gd name="connsiteY1" fmla="*/ 271487 h 362012"/>
                  <a:gd name="connsiteX2" fmla="*/ 64746 w 362459"/>
                  <a:gd name="connsiteY2" fmla="*/ 244109 h 362012"/>
                  <a:gd name="connsiteX3" fmla="*/ 98948 w 362459"/>
                  <a:gd name="connsiteY3" fmla="*/ 218466 h 362012"/>
                  <a:gd name="connsiteX4" fmla="*/ 79056 w 362459"/>
                  <a:gd name="connsiteY4" fmla="*/ 118741 h 362012"/>
                  <a:gd name="connsiteX5" fmla="*/ 130711 w 362459"/>
                  <a:gd name="connsiteY5" fmla="*/ 31130 h 362012"/>
                  <a:gd name="connsiteX6" fmla="*/ 227734 w 362459"/>
                  <a:gd name="connsiteY6" fmla="*/ 223 h 362012"/>
                  <a:gd name="connsiteX7" fmla="*/ 320649 w 362459"/>
                  <a:gd name="connsiteY7" fmla="*/ 41750 h 362012"/>
                  <a:gd name="connsiteX8" fmla="*/ 362231 w 362459"/>
                  <a:gd name="connsiteY8" fmla="*/ 134576 h 362012"/>
                  <a:gd name="connsiteX9" fmla="*/ 331302 w 362459"/>
                  <a:gd name="connsiteY9" fmla="*/ 231457 h 362012"/>
                  <a:gd name="connsiteX10" fmla="*/ 243583 w 362459"/>
                  <a:gd name="connsiteY10" fmla="*/ 283084 h 362012"/>
                  <a:gd name="connsiteX11" fmla="*/ 143737 w 362459"/>
                  <a:gd name="connsiteY11" fmla="*/ 263182 h 362012"/>
                  <a:gd name="connsiteX12" fmla="*/ 118006 w 362459"/>
                  <a:gd name="connsiteY12" fmla="*/ 297403 h 362012"/>
                  <a:gd name="connsiteX13" fmla="*/ 90542 w 362459"/>
                  <a:gd name="connsiteY13" fmla="*/ 329068 h 362012"/>
                  <a:gd name="connsiteX14" fmla="*/ 57687 w 362459"/>
                  <a:gd name="connsiteY14" fmla="*/ 362012 h 362012"/>
                  <a:gd name="connsiteX15" fmla="*/ 0 w 362459"/>
                  <a:gd name="connsiteY15" fmla="*/ 304430 h 3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2459" h="362012">
                    <a:moveTo>
                      <a:pt x="0" y="304430"/>
                    </a:moveTo>
                    <a:lnTo>
                      <a:pt x="32918" y="271487"/>
                    </a:lnTo>
                    <a:cubicBezTo>
                      <a:pt x="42865" y="261617"/>
                      <a:pt x="53453" y="252468"/>
                      <a:pt x="64746" y="244109"/>
                    </a:cubicBezTo>
                    <a:lnTo>
                      <a:pt x="98948" y="218466"/>
                    </a:lnTo>
                    <a:cubicBezTo>
                      <a:pt x="80275" y="188802"/>
                      <a:pt x="73216" y="153299"/>
                      <a:pt x="79056" y="118741"/>
                    </a:cubicBezTo>
                    <a:cubicBezTo>
                      <a:pt x="84895" y="84184"/>
                      <a:pt x="103311" y="52993"/>
                      <a:pt x="130711" y="31130"/>
                    </a:cubicBezTo>
                    <a:cubicBezTo>
                      <a:pt x="158175" y="9267"/>
                      <a:pt x="192698" y="-1736"/>
                      <a:pt x="227734" y="223"/>
                    </a:cubicBezTo>
                    <a:cubicBezTo>
                      <a:pt x="262770" y="2181"/>
                      <a:pt x="295881" y="16966"/>
                      <a:pt x="320649" y="41750"/>
                    </a:cubicBezTo>
                    <a:cubicBezTo>
                      <a:pt x="345483" y="66534"/>
                      <a:pt x="360306" y="99580"/>
                      <a:pt x="362231" y="134576"/>
                    </a:cubicBezTo>
                    <a:cubicBezTo>
                      <a:pt x="364220" y="169571"/>
                      <a:pt x="353183" y="204061"/>
                      <a:pt x="331302" y="231457"/>
                    </a:cubicBezTo>
                    <a:cubicBezTo>
                      <a:pt x="309420" y="258852"/>
                      <a:pt x="278170" y="277232"/>
                      <a:pt x="243583" y="283084"/>
                    </a:cubicBezTo>
                    <a:cubicBezTo>
                      <a:pt x="208997" y="288936"/>
                      <a:pt x="173447" y="281851"/>
                      <a:pt x="143737" y="263182"/>
                    </a:cubicBezTo>
                    <a:lnTo>
                      <a:pt x="118006" y="297403"/>
                    </a:lnTo>
                    <a:cubicBezTo>
                      <a:pt x="109600" y="308600"/>
                      <a:pt x="100424" y="319180"/>
                      <a:pt x="90542" y="329068"/>
                    </a:cubicBezTo>
                    <a:lnTo>
                      <a:pt x="57687" y="362012"/>
                    </a:lnTo>
                    <a:lnTo>
                      <a:pt x="0" y="304430"/>
                    </a:lnTo>
                    <a:close/>
                  </a:path>
                </a:pathLst>
              </a:custGeom>
              <a:solidFill>
                <a:srgbClr val="FFFFFF"/>
              </a:solidFill>
              <a:ln w="6417" cap="flat">
                <a:noFill/>
                <a:prstDash val="solid"/>
                <a:miter/>
              </a:ln>
            </p:spPr>
            <p:txBody>
              <a:bodyPr rtlCol="0" anchor="ctr"/>
              <a:lstStyle/>
              <a:p>
                <a:endParaRPr lang="en-US" sz="810"/>
              </a:p>
            </p:txBody>
          </p:sp>
          <p:sp>
            <p:nvSpPr>
              <p:cNvPr id="611" name="Freeform: Shape 610">
                <a:extLst>
                  <a:ext uri="{FF2B5EF4-FFF2-40B4-BE49-F238E27FC236}">
                    <a16:creationId xmlns:a16="http://schemas.microsoft.com/office/drawing/2014/main" id="{943AF68A-802A-64BC-3F54-E4CA54511895}"/>
                  </a:ext>
                </a:extLst>
              </p:cNvPr>
              <p:cNvSpPr/>
              <p:nvPr/>
            </p:nvSpPr>
            <p:spPr>
              <a:xfrm>
                <a:off x="7764917" y="1556425"/>
                <a:ext cx="373974" cy="373601"/>
              </a:xfrm>
              <a:custGeom>
                <a:avLst/>
                <a:gdLst>
                  <a:gd name="connsiteX0" fmla="*/ 226515 w 373974"/>
                  <a:gd name="connsiteY0" fmla="*/ 9125 h 373601"/>
                  <a:gd name="connsiteX1" fmla="*/ 288822 w 373974"/>
                  <a:gd name="connsiteY1" fmla="*/ 23924 h 373601"/>
                  <a:gd name="connsiteX2" fmla="*/ 337718 w 373974"/>
                  <a:gd name="connsiteY2" fmla="*/ 65127 h 373601"/>
                  <a:gd name="connsiteX3" fmla="*/ 362873 w 373974"/>
                  <a:gd name="connsiteY3" fmla="*/ 123923 h 373601"/>
                  <a:gd name="connsiteX4" fmla="*/ 358894 w 373974"/>
                  <a:gd name="connsiteY4" fmla="*/ 187736 h 373601"/>
                  <a:gd name="connsiteX5" fmla="*/ 326553 w 373974"/>
                  <a:gd name="connsiteY5" fmla="*/ 242917 h 373601"/>
                  <a:gd name="connsiteX6" fmla="*/ 272780 w 373974"/>
                  <a:gd name="connsiteY6" fmla="*/ 277664 h 373601"/>
                  <a:gd name="connsiteX7" fmla="*/ 209189 w 373974"/>
                  <a:gd name="connsiteY7" fmla="*/ 284545 h 373601"/>
                  <a:gd name="connsiteX8" fmla="*/ 149192 w 373974"/>
                  <a:gd name="connsiteY8" fmla="*/ 262088 h 373601"/>
                  <a:gd name="connsiteX9" fmla="*/ 142903 w 373974"/>
                  <a:gd name="connsiteY9" fmla="*/ 270484 h 373601"/>
                  <a:gd name="connsiteX10" fmla="*/ 120894 w 373974"/>
                  <a:gd name="connsiteY10" fmla="*/ 299778 h 373601"/>
                  <a:gd name="connsiteX11" fmla="*/ 93494 w 373974"/>
                  <a:gd name="connsiteY11" fmla="*/ 330987 h 373601"/>
                  <a:gd name="connsiteX12" fmla="*/ 64040 w 373974"/>
                  <a:gd name="connsiteY12" fmla="*/ 360646 h 373601"/>
                  <a:gd name="connsiteX13" fmla="*/ 12898 w 373974"/>
                  <a:gd name="connsiteY13" fmla="*/ 309633 h 373601"/>
                  <a:gd name="connsiteX14" fmla="*/ 42672 w 373974"/>
                  <a:gd name="connsiteY14" fmla="*/ 279975 h 373601"/>
                  <a:gd name="connsiteX15" fmla="*/ 73922 w 373974"/>
                  <a:gd name="connsiteY15" fmla="*/ 252598 h 373601"/>
                  <a:gd name="connsiteX16" fmla="*/ 103248 w 373974"/>
                  <a:gd name="connsiteY16" fmla="*/ 230605 h 373601"/>
                  <a:gd name="connsiteX17" fmla="*/ 111589 w 373974"/>
                  <a:gd name="connsiteY17" fmla="*/ 224400 h 373601"/>
                  <a:gd name="connsiteX18" fmla="*/ 88296 w 373974"/>
                  <a:gd name="connsiteY18" fmla="*/ 154356 h 373601"/>
                  <a:gd name="connsiteX19" fmla="*/ 104402 w 373974"/>
                  <a:gd name="connsiteY19" fmla="*/ 82324 h 373601"/>
                  <a:gd name="connsiteX20" fmla="*/ 155288 w 373974"/>
                  <a:gd name="connsiteY20" fmla="*/ 28832 h 373601"/>
                  <a:gd name="connsiteX21" fmla="*/ 226515 w 373974"/>
                  <a:gd name="connsiteY21" fmla="*/ 9125 h 373601"/>
                  <a:gd name="connsiteX22" fmla="*/ 226515 w 373974"/>
                  <a:gd name="connsiteY22" fmla="*/ 0 h 373601"/>
                  <a:gd name="connsiteX23" fmla="*/ 152400 w 373974"/>
                  <a:gd name="connsiteY23" fmla="*/ 19926 h 373601"/>
                  <a:gd name="connsiteX24" fmla="*/ 98306 w 373974"/>
                  <a:gd name="connsiteY24" fmla="*/ 74328 h 373601"/>
                  <a:gd name="connsiteX25" fmla="*/ 78863 w 373974"/>
                  <a:gd name="connsiteY25" fmla="*/ 148499 h 373601"/>
                  <a:gd name="connsiteX26" fmla="*/ 99333 w 373974"/>
                  <a:gd name="connsiteY26" fmla="*/ 222392 h 373601"/>
                  <a:gd name="connsiteX27" fmla="*/ 97793 w 373974"/>
                  <a:gd name="connsiteY27" fmla="*/ 223578 h 373601"/>
                  <a:gd name="connsiteX28" fmla="*/ 68468 w 373974"/>
                  <a:gd name="connsiteY28" fmla="*/ 245571 h 373601"/>
                  <a:gd name="connsiteX29" fmla="*/ 36191 w 373974"/>
                  <a:gd name="connsiteY29" fmla="*/ 273770 h 373601"/>
                  <a:gd name="connsiteX30" fmla="*/ 6481 w 373974"/>
                  <a:gd name="connsiteY30" fmla="*/ 303154 h 373601"/>
                  <a:gd name="connsiteX31" fmla="*/ 0 w 373974"/>
                  <a:gd name="connsiteY31" fmla="*/ 309633 h 373601"/>
                  <a:gd name="connsiteX32" fmla="*/ 6481 w 373974"/>
                  <a:gd name="connsiteY32" fmla="*/ 316112 h 373601"/>
                  <a:gd name="connsiteX33" fmla="*/ 57559 w 373974"/>
                  <a:gd name="connsiteY33" fmla="*/ 367127 h 373601"/>
                  <a:gd name="connsiteX34" fmla="*/ 64040 w 373974"/>
                  <a:gd name="connsiteY34" fmla="*/ 373602 h 373601"/>
                  <a:gd name="connsiteX35" fmla="*/ 70457 w 373974"/>
                  <a:gd name="connsiteY35" fmla="*/ 367127 h 373601"/>
                  <a:gd name="connsiteX36" fmla="*/ 100231 w 373974"/>
                  <a:gd name="connsiteY36" fmla="*/ 337648 h 373601"/>
                  <a:gd name="connsiteX37" fmla="*/ 128144 w 373974"/>
                  <a:gd name="connsiteY37" fmla="*/ 305435 h 373601"/>
                  <a:gd name="connsiteX38" fmla="*/ 150154 w 373974"/>
                  <a:gd name="connsiteY38" fmla="*/ 276142 h 373601"/>
                  <a:gd name="connsiteX39" fmla="*/ 151437 w 373974"/>
                  <a:gd name="connsiteY39" fmla="*/ 274500 h 373601"/>
                  <a:gd name="connsiteX40" fmla="*/ 225424 w 373974"/>
                  <a:gd name="connsiteY40" fmla="*/ 295029 h 373601"/>
                  <a:gd name="connsiteX41" fmla="*/ 299731 w 373974"/>
                  <a:gd name="connsiteY41" fmla="*/ 275604 h 373601"/>
                  <a:gd name="connsiteX42" fmla="*/ 354146 w 373974"/>
                  <a:gd name="connsiteY42" fmla="*/ 221495 h 373601"/>
                  <a:gd name="connsiteX43" fmla="*/ 373974 w 373974"/>
                  <a:gd name="connsiteY43" fmla="*/ 147380 h 373601"/>
                  <a:gd name="connsiteX44" fmla="*/ 362809 w 373974"/>
                  <a:gd name="connsiteY44" fmla="*/ 90972 h 373601"/>
                  <a:gd name="connsiteX45" fmla="*/ 330853 w 373974"/>
                  <a:gd name="connsiteY45" fmla="*/ 43145 h 373601"/>
                  <a:gd name="connsiteX46" fmla="*/ 282983 w 373974"/>
                  <a:gd name="connsiteY46" fmla="*/ 11196 h 373601"/>
                  <a:gd name="connsiteX47" fmla="*/ 226515 w 373974"/>
                  <a:gd name="connsiteY47" fmla="*/ 0 h 37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73974" h="373601">
                    <a:moveTo>
                      <a:pt x="226515" y="9125"/>
                    </a:moveTo>
                    <a:cubicBezTo>
                      <a:pt x="248140" y="9131"/>
                      <a:pt x="269507" y="14199"/>
                      <a:pt x="288822" y="23924"/>
                    </a:cubicBezTo>
                    <a:cubicBezTo>
                      <a:pt x="308137" y="33649"/>
                      <a:pt x="324885" y="47761"/>
                      <a:pt x="337718" y="65127"/>
                    </a:cubicBezTo>
                    <a:cubicBezTo>
                      <a:pt x="350616" y="82494"/>
                      <a:pt x="359215" y="102630"/>
                      <a:pt x="362873" y="123923"/>
                    </a:cubicBezTo>
                    <a:cubicBezTo>
                      <a:pt x="366594" y="145216"/>
                      <a:pt x="365183" y="167071"/>
                      <a:pt x="358894" y="187736"/>
                    </a:cubicBezTo>
                    <a:cubicBezTo>
                      <a:pt x="352542" y="208401"/>
                      <a:pt x="341504" y="227299"/>
                      <a:pt x="326553" y="242917"/>
                    </a:cubicBezTo>
                    <a:cubicBezTo>
                      <a:pt x="311602" y="258534"/>
                      <a:pt x="293186" y="270435"/>
                      <a:pt x="272780" y="277664"/>
                    </a:cubicBezTo>
                    <a:cubicBezTo>
                      <a:pt x="252439" y="284893"/>
                      <a:pt x="230622" y="287250"/>
                      <a:pt x="209189" y="284545"/>
                    </a:cubicBezTo>
                    <a:cubicBezTo>
                      <a:pt x="187693" y="281840"/>
                      <a:pt x="167159" y="274149"/>
                      <a:pt x="149192" y="262088"/>
                    </a:cubicBezTo>
                    <a:lnTo>
                      <a:pt x="142903" y="270484"/>
                    </a:lnTo>
                    <a:lnTo>
                      <a:pt x="120894" y="299778"/>
                    </a:lnTo>
                    <a:cubicBezTo>
                      <a:pt x="112487" y="310796"/>
                      <a:pt x="103311" y="321221"/>
                      <a:pt x="93494" y="330987"/>
                    </a:cubicBezTo>
                    <a:lnTo>
                      <a:pt x="64040" y="360646"/>
                    </a:lnTo>
                    <a:lnTo>
                      <a:pt x="12898" y="309633"/>
                    </a:lnTo>
                    <a:lnTo>
                      <a:pt x="42672" y="279975"/>
                    </a:lnTo>
                    <a:cubicBezTo>
                      <a:pt x="52426" y="270078"/>
                      <a:pt x="62821" y="260926"/>
                      <a:pt x="73922" y="252598"/>
                    </a:cubicBezTo>
                    <a:lnTo>
                      <a:pt x="103248" y="230605"/>
                    </a:lnTo>
                    <a:lnTo>
                      <a:pt x="111589" y="224400"/>
                    </a:lnTo>
                    <a:cubicBezTo>
                      <a:pt x="97601" y="203592"/>
                      <a:pt x="89580" y="179381"/>
                      <a:pt x="88296" y="154356"/>
                    </a:cubicBezTo>
                    <a:cubicBezTo>
                      <a:pt x="87013" y="129332"/>
                      <a:pt x="92595" y="104434"/>
                      <a:pt x="104402" y="82324"/>
                    </a:cubicBezTo>
                    <a:cubicBezTo>
                      <a:pt x="116209" y="60215"/>
                      <a:pt x="133791" y="41726"/>
                      <a:pt x="155288" y="28832"/>
                    </a:cubicBezTo>
                    <a:cubicBezTo>
                      <a:pt x="176784" y="15939"/>
                      <a:pt x="201425" y="9128"/>
                      <a:pt x="226515" y="9125"/>
                    </a:cubicBezTo>
                    <a:close/>
                    <a:moveTo>
                      <a:pt x="226515" y="0"/>
                    </a:moveTo>
                    <a:cubicBezTo>
                      <a:pt x="200462" y="-1"/>
                      <a:pt x="174923" y="6873"/>
                      <a:pt x="152400" y="19926"/>
                    </a:cubicBezTo>
                    <a:cubicBezTo>
                      <a:pt x="129877" y="32979"/>
                      <a:pt x="111204" y="51747"/>
                      <a:pt x="98306" y="74328"/>
                    </a:cubicBezTo>
                    <a:cubicBezTo>
                      <a:pt x="85409" y="96907"/>
                      <a:pt x="78671" y="122496"/>
                      <a:pt x="78863" y="148499"/>
                    </a:cubicBezTo>
                    <a:cubicBezTo>
                      <a:pt x="79056" y="174502"/>
                      <a:pt x="86114" y="199994"/>
                      <a:pt x="99333" y="222392"/>
                    </a:cubicBezTo>
                    <a:lnTo>
                      <a:pt x="97793" y="223578"/>
                    </a:lnTo>
                    <a:lnTo>
                      <a:pt x="68468" y="245571"/>
                    </a:lnTo>
                    <a:cubicBezTo>
                      <a:pt x="57046" y="254173"/>
                      <a:pt x="46266" y="263598"/>
                      <a:pt x="36191" y="273770"/>
                    </a:cubicBezTo>
                    <a:lnTo>
                      <a:pt x="6481" y="303154"/>
                    </a:lnTo>
                    <a:lnTo>
                      <a:pt x="0" y="309633"/>
                    </a:lnTo>
                    <a:lnTo>
                      <a:pt x="6481" y="316112"/>
                    </a:lnTo>
                    <a:lnTo>
                      <a:pt x="57559" y="367127"/>
                    </a:lnTo>
                    <a:lnTo>
                      <a:pt x="64040" y="373602"/>
                    </a:lnTo>
                    <a:lnTo>
                      <a:pt x="70457" y="367127"/>
                    </a:lnTo>
                    <a:lnTo>
                      <a:pt x="100231" y="337648"/>
                    </a:lnTo>
                    <a:cubicBezTo>
                      <a:pt x="110242" y="327561"/>
                      <a:pt x="119546" y="316795"/>
                      <a:pt x="128144" y="305435"/>
                    </a:cubicBezTo>
                    <a:lnTo>
                      <a:pt x="150154" y="276142"/>
                    </a:lnTo>
                    <a:lnTo>
                      <a:pt x="151437" y="274500"/>
                    </a:lnTo>
                    <a:cubicBezTo>
                      <a:pt x="173833" y="287751"/>
                      <a:pt x="199372" y="294835"/>
                      <a:pt x="225424" y="295029"/>
                    </a:cubicBezTo>
                    <a:cubicBezTo>
                      <a:pt x="251476" y="295222"/>
                      <a:pt x="277080" y="288521"/>
                      <a:pt x="299731" y="275604"/>
                    </a:cubicBezTo>
                    <a:cubicBezTo>
                      <a:pt x="322318" y="262688"/>
                      <a:pt x="341120" y="244018"/>
                      <a:pt x="354146" y="221495"/>
                    </a:cubicBezTo>
                    <a:cubicBezTo>
                      <a:pt x="367236" y="198972"/>
                      <a:pt x="374038" y="173399"/>
                      <a:pt x="373974" y="147380"/>
                    </a:cubicBezTo>
                    <a:cubicBezTo>
                      <a:pt x="373974" y="128026"/>
                      <a:pt x="370188" y="108858"/>
                      <a:pt x="362809" y="90972"/>
                    </a:cubicBezTo>
                    <a:cubicBezTo>
                      <a:pt x="355429" y="73087"/>
                      <a:pt x="344521" y="56834"/>
                      <a:pt x="330853" y="43145"/>
                    </a:cubicBezTo>
                    <a:cubicBezTo>
                      <a:pt x="317121" y="29456"/>
                      <a:pt x="300886" y="18599"/>
                      <a:pt x="282983" y="11196"/>
                    </a:cubicBezTo>
                    <a:cubicBezTo>
                      <a:pt x="265080" y="3792"/>
                      <a:pt x="245894" y="-12"/>
                      <a:pt x="226515" y="0"/>
                    </a:cubicBezTo>
                    <a:close/>
                  </a:path>
                </a:pathLst>
              </a:custGeom>
              <a:solidFill>
                <a:srgbClr val="FFFFFF"/>
              </a:solidFill>
              <a:ln w="6417" cap="flat">
                <a:noFill/>
                <a:prstDash val="solid"/>
                <a:miter/>
              </a:ln>
            </p:spPr>
            <p:txBody>
              <a:bodyPr rtlCol="0" anchor="ctr"/>
              <a:lstStyle/>
              <a:p>
                <a:endParaRPr lang="en-US" sz="810"/>
              </a:p>
            </p:txBody>
          </p:sp>
          <p:sp>
            <p:nvSpPr>
              <p:cNvPr id="612" name="Freeform: Shape 611">
                <a:extLst>
                  <a:ext uri="{FF2B5EF4-FFF2-40B4-BE49-F238E27FC236}">
                    <a16:creationId xmlns:a16="http://schemas.microsoft.com/office/drawing/2014/main" id="{620610D6-E53A-0A8F-486D-A1D583CEFD61}"/>
                  </a:ext>
                </a:extLst>
              </p:cNvPr>
              <p:cNvSpPr/>
              <p:nvPr/>
            </p:nvSpPr>
            <p:spPr>
              <a:xfrm>
                <a:off x="7759079" y="1867332"/>
                <a:ext cx="68531" cy="68443"/>
              </a:xfrm>
              <a:custGeom>
                <a:avLst/>
                <a:gdLst>
                  <a:gd name="connsiteX0" fmla="*/ 38950 w 68531"/>
                  <a:gd name="connsiteY0" fmla="*/ 62053 h 68443"/>
                  <a:gd name="connsiteX1" fmla="*/ 6417 w 68531"/>
                  <a:gd name="connsiteY1" fmla="*/ 29564 h 68443"/>
                  <a:gd name="connsiteX2" fmla="*/ 0 w 68531"/>
                  <a:gd name="connsiteY2" fmla="*/ 10404 h 68443"/>
                  <a:gd name="connsiteX3" fmla="*/ 10459 w 68531"/>
                  <a:gd name="connsiteY3" fmla="*/ 0 h 68443"/>
                  <a:gd name="connsiteX4" fmla="*/ 68531 w 68531"/>
                  <a:gd name="connsiteY4" fmla="*/ 58132 h 68443"/>
                  <a:gd name="connsiteX5" fmla="*/ 58136 w 68531"/>
                  <a:gd name="connsiteY5" fmla="*/ 68444 h 68443"/>
                  <a:gd name="connsiteX6" fmla="*/ 38950 w 68531"/>
                  <a:gd name="connsiteY6" fmla="*/ 62053 h 6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31" h="68443">
                    <a:moveTo>
                      <a:pt x="38950" y="62053"/>
                    </a:moveTo>
                    <a:lnTo>
                      <a:pt x="6417" y="29564"/>
                    </a:lnTo>
                    <a:lnTo>
                      <a:pt x="0" y="10404"/>
                    </a:lnTo>
                    <a:lnTo>
                      <a:pt x="10459" y="0"/>
                    </a:lnTo>
                    <a:lnTo>
                      <a:pt x="68531" y="58132"/>
                    </a:lnTo>
                    <a:lnTo>
                      <a:pt x="58136" y="68444"/>
                    </a:lnTo>
                    <a:lnTo>
                      <a:pt x="38950" y="62053"/>
                    </a:lnTo>
                    <a:close/>
                  </a:path>
                </a:pathLst>
              </a:custGeom>
              <a:solidFill>
                <a:srgbClr val="FFFFFF"/>
              </a:solidFill>
              <a:ln w="6417" cap="flat">
                <a:noFill/>
                <a:prstDash val="solid"/>
                <a:miter/>
              </a:ln>
            </p:spPr>
            <p:txBody>
              <a:bodyPr rtlCol="0" anchor="ctr"/>
              <a:lstStyle/>
              <a:p>
                <a:endParaRPr lang="en-US" sz="810"/>
              </a:p>
            </p:txBody>
          </p:sp>
          <p:sp>
            <p:nvSpPr>
              <p:cNvPr id="613" name="Freeform: Shape 612">
                <a:extLst>
                  <a:ext uri="{FF2B5EF4-FFF2-40B4-BE49-F238E27FC236}">
                    <a16:creationId xmlns:a16="http://schemas.microsoft.com/office/drawing/2014/main" id="{EF23688F-75EB-CF88-9309-225B650A9AA7}"/>
                  </a:ext>
                </a:extLst>
              </p:cNvPr>
              <p:cNvSpPr/>
              <p:nvPr/>
            </p:nvSpPr>
            <p:spPr>
              <a:xfrm>
                <a:off x="7753881" y="1860583"/>
                <a:ext cx="80210" cy="80852"/>
              </a:xfrm>
              <a:custGeom>
                <a:avLst/>
                <a:gdLst>
                  <a:gd name="connsiteX0" fmla="*/ 15593 w 80210"/>
                  <a:gd name="connsiteY0" fmla="*/ 13232 h 80852"/>
                  <a:gd name="connsiteX1" fmla="*/ 67248 w 80210"/>
                  <a:gd name="connsiteY1" fmla="*/ 64881 h 80852"/>
                  <a:gd name="connsiteX2" fmla="*/ 62115 w 80210"/>
                  <a:gd name="connsiteY2" fmla="*/ 69996 h 80852"/>
                  <a:gd name="connsiteX3" fmla="*/ 46586 w 80210"/>
                  <a:gd name="connsiteY3" fmla="*/ 64792 h 80852"/>
                  <a:gd name="connsiteX4" fmla="*/ 15593 w 80210"/>
                  <a:gd name="connsiteY4" fmla="*/ 33490 h 80852"/>
                  <a:gd name="connsiteX5" fmla="*/ 10395 w 80210"/>
                  <a:gd name="connsiteY5" fmla="*/ 17981 h 80852"/>
                  <a:gd name="connsiteX6" fmla="*/ 15593 w 80210"/>
                  <a:gd name="connsiteY6" fmla="*/ 12867 h 80852"/>
                  <a:gd name="connsiteX7" fmla="*/ 15593 w 80210"/>
                  <a:gd name="connsiteY7" fmla="*/ 13232 h 80852"/>
                  <a:gd name="connsiteX8" fmla="*/ 15593 w 80210"/>
                  <a:gd name="connsiteY8" fmla="*/ 0 h 80852"/>
                  <a:gd name="connsiteX9" fmla="*/ 9112 w 80210"/>
                  <a:gd name="connsiteY9" fmla="*/ 6388 h 80852"/>
                  <a:gd name="connsiteX10" fmla="*/ 4043 w 80210"/>
                  <a:gd name="connsiteY10" fmla="*/ 11589 h 80852"/>
                  <a:gd name="connsiteX11" fmla="*/ 0 w 80210"/>
                  <a:gd name="connsiteY11" fmla="*/ 15970 h 80852"/>
                  <a:gd name="connsiteX12" fmla="*/ 1797 w 80210"/>
                  <a:gd name="connsiteY12" fmla="*/ 21260 h 80852"/>
                  <a:gd name="connsiteX13" fmla="*/ 6930 w 80210"/>
                  <a:gd name="connsiteY13" fmla="*/ 36776 h 80852"/>
                  <a:gd name="connsiteX14" fmla="*/ 7700 w 80210"/>
                  <a:gd name="connsiteY14" fmla="*/ 38784 h 80852"/>
                  <a:gd name="connsiteX15" fmla="*/ 9112 w 80210"/>
                  <a:gd name="connsiteY15" fmla="*/ 40337 h 80852"/>
                  <a:gd name="connsiteX16" fmla="*/ 40169 w 80210"/>
                  <a:gd name="connsiteY16" fmla="*/ 71273 h 80852"/>
                  <a:gd name="connsiteX17" fmla="*/ 41645 w 80210"/>
                  <a:gd name="connsiteY17" fmla="*/ 72825 h 80852"/>
                  <a:gd name="connsiteX18" fmla="*/ 43763 w 80210"/>
                  <a:gd name="connsiteY18" fmla="*/ 73461 h 80852"/>
                  <a:gd name="connsiteX19" fmla="*/ 59227 w 80210"/>
                  <a:gd name="connsiteY19" fmla="*/ 79120 h 80852"/>
                  <a:gd name="connsiteX20" fmla="*/ 64617 w 80210"/>
                  <a:gd name="connsiteY20" fmla="*/ 80853 h 80852"/>
                  <a:gd name="connsiteX21" fmla="*/ 68596 w 80210"/>
                  <a:gd name="connsiteY21" fmla="*/ 76932 h 80852"/>
                  <a:gd name="connsiteX22" fmla="*/ 73729 w 80210"/>
                  <a:gd name="connsiteY22" fmla="*/ 71728 h 80852"/>
                  <a:gd name="connsiteX23" fmla="*/ 80211 w 80210"/>
                  <a:gd name="connsiteY23" fmla="*/ 65337 h 80852"/>
                  <a:gd name="connsiteX24" fmla="*/ 73729 w 80210"/>
                  <a:gd name="connsiteY24" fmla="*/ 58862 h 80852"/>
                  <a:gd name="connsiteX25" fmla="*/ 22138 w 80210"/>
                  <a:gd name="connsiteY25" fmla="*/ 6753 h 80852"/>
                  <a:gd name="connsiteX26" fmla="*/ 15593 w 80210"/>
                  <a:gd name="connsiteY26" fmla="*/ 365 h 80852"/>
                  <a:gd name="connsiteX27" fmla="*/ 15593 w 80210"/>
                  <a:gd name="connsiteY27" fmla="*/ 0 h 8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0210" h="80852">
                    <a:moveTo>
                      <a:pt x="15593" y="13232"/>
                    </a:moveTo>
                    <a:lnTo>
                      <a:pt x="67248" y="64881"/>
                    </a:lnTo>
                    <a:lnTo>
                      <a:pt x="62115" y="69996"/>
                    </a:lnTo>
                    <a:lnTo>
                      <a:pt x="46586" y="64792"/>
                    </a:lnTo>
                    <a:lnTo>
                      <a:pt x="15593" y="33490"/>
                    </a:lnTo>
                    <a:lnTo>
                      <a:pt x="10395" y="17981"/>
                    </a:lnTo>
                    <a:lnTo>
                      <a:pt x="15593" y="12867"/>
                    </a:lnTo>
                    <a:lnTo>
                      <a:pt x="15593" y="13232"/>
                    </a:lnTo>
                    <a:close/>
                    <a:moveTo>
                      <a:pt x="15593" y="0"/>
                    </a:moveTo>
                    <a:lnTo>
                      <a:pt x="9112" y="6388"/>
                    </a:lnTo>
                    <a:lnTo>
                      <a:pt x="4043" y="11589"/>
                    </a:lnTo>
                    <a:lnTo>
                      <a:pt x="0" y="15970"/>
                    </a:lnTo>
                    <a:lnTo>
                      <a:pt x="1797" y="21260"/>
                    </a:lnTo>
                    <a:lnTo>
                      <a:pt x="6930" y="36776"/>
                    </a:lnTo>
                    <a:lnTo>
                      <a:pt x="7700" y="38784"/>
                    </a:lnTo>
                    <a:lnTo>
                      <a:pt x="9112" y="40337"/>
                    </a:lnTo>
                    <a:lnTo>
                      <a:pt x="40169" y="71273"/>
                    </a:lnTo>
                    <a:lnTo>
                      <a:pt x="41645" y="72825"/>
                    </a:lnTo>
                    <a:lnTo>
                      <a:pt x="43763" y="73461"/>
                    </a:lnTo>
                    <a:lnTo>
                      <a:pt x="59227" y="79120"/>
                    </a:lnTo>
                    <a:lnTo>
                      <a:pt x="64617" y="80853"/>
                    </a:lnTo>
                    <a:lnTo>
                      <a:pt x="68596" y="76932"/>
                    </a:lnTo>
                    <a:lnTo>
                      <a:pt x="73729" y="71728"/>
                    </a:lnTo>
                    <a:lnTo>
                      <a:pt x="80211" y="65337"/>
                    </a:lnTo>
                    <a:lnTo>
                      <a:pt x="73729" y="58862"/>
                    </a:lnTo>
                    <a:lnTo>
                      <a:pt x="22138" y="6753"/>
                    </a:lnTo>
                    <a:lnTo>
                      <a:pt x="15593" y="365"/>
                    </a:lnTo>
                    <a:lnTo>
                      <a:pt x="15593" y="0"/>
                    </a:lnTo>
                    <a:close/>
                  </a:path>
                </a:pathLst>
              </a:custGeom>
              <a:solidFill>
                <a:srgbClr val="FFFFFF"/>
              </a:solidFill>
              <a:ln w="6417" cap="flat">
                <a:noFill/>
                <a:prstDash val="solid"/>
                <a:miter/>
              </a:ln>
            </p:spPr>
            <p:txBody>
              <a:bodyPr rtlCol="0" anchor="ctr"/>
              <a:lstStyle/>
              <a:p>
                <a:endParaRPr lang="en-US" sz="810"/>
              </a:p>
            </p:txBody>
          </p:sp>
          <p:sp>
            <p:nvSpPr>
              <p:cNvPr id="614" name="Freeform: Shape 613">
                <a:extLst>
                  <a:ext uri="{FF2B5EF4-FFF2-40B4-BE49-F238E27FC236}">
                    <a16:creationId xmlns:a16="http://schemas.microsoft.com/office/drawing/2014/main" id="{61D10823-D182-7BFD-0ED5-CA65E796DD13}"/>
                  </a:ext>
                </a:extLst>
              </p:cNvPr>
              <p:cNvSpPr/>
              <p:nvPr/>
            </p:nvSpPr>
            <p:spPr>
              <a:xfrm>
                <a:off x="7777815" y="1565552"/>
                <a:ext cx="351948" cy="351518"/>
              </a:xfrm>
              <a:custGeom>
                <a:avLst/>
                <a:gdLst>
                  <a:gd name="connsiteX0" fmla="*/ 213617 w 351948"/>
                  <a:gd name="connsiteY0" fmla="*/ 276507 h 351518"/>
                  <a:gd name="connsiteX1" fmla="*/ 298833 w 351948"/>
                  <a:gd name="connsiteY1" fmla="*/ 247157 h 351518"/>
                  <a:gd name="connsiteX2" fmla="*/ 347857 w 351948"/>
                  <a:gd name="connsiteY2" fmla="*/ 171646 h 351518"/>
                  <a:gd name="connsiteX3" fmla="*/ 339964 w 351948"/>
                  <a:gd name="connsiteY3" fmla="*/ 81981 h 351518"/>
                  <a:gd name="connsiteX4" fmla="*/ 278491 w 351948"/>
                  <a:gd name="connsiteY4" fmla="*/ 16169 h 351518"/>
                  <a:gd name="connsiteX5" fmla="*/ 189490 w 351948"/>
                  <a:gd name="connsiteY5" fmla="*/ 2104 h 351518"/>
                  <a:gd name="connsiteX6" fmla="*/ 110691 w 351948"/>
                  <a:gd name="connsiteY6" fmla="*/ 45749 h 351518"/>
                  <a:gd name="connsiteX7" fmla="*/ 75462 w 351948"/>
                  <a:gd name="connsiteY7" fmla="*/ 128603 h 351518"/>
                  <a:gd name="connsiteX8" fmla="*/ 98755 w 351948"/>
                  <a:gd name="connsiteY8" fmla="*/ 215548 h 351518"/>
                  <a:gd name="connsiteX9" fmla="*/ 90477 w 351948"/>
                  <a:gd name="connsiteY9" fmla="*/ 221754 h 351518"/>
                  <a:gd name="connsiteX10" fmla="*/ 61024 w 351948"/>
                  <a:gd name="connsiteY10" fmla="*/ 243746 h 351518"/>
                  <a:gd name="connsiteX11" fmla="*/ 29710 w 351948"/>
                  <a:gd name="connsiteY11" fmla="*/ 271123 h 351518"/>
                  <a:gd name="connsiteX12" fmla="*/ 0 w 351948"/>
                  <a:gd name="connsiteY12" fmla="*/ 300508 h 351518"/>
                  <a:gd name="connsiteX13" fmla="*/ 51142 w 351948"/>
                  <a:gd name="connsiteY13" fmla="*/ 351519 h 351518"/>
                  <a:gd name="connsiteX14" fmla="*/ 80852 w 351948"/>
                  <a:gd name="connsiteY14" fmla="*/ 321860 h 351518"/>
                  <a:gd name="connsiteX15" fmla="*/ 108252 w 351948"/>
                  <a:gd name="connsiteY15" fmla="*/ 290652 h 351518"/>
                  <a:gd name="connsiteX16" fmla="*/ 130262 w 351948"/>
                  <a:gd name="connsiteY16" fmla="*/ 261359 h 351518"/>
                  <a:gd name="connsiteX17" fmla="*/ 136615 w 351948"/>
                  <a:gd name="connsiteY17" fmla="*/ 252963 h 351518"/>
                  <a:gd name="connsiteX18" fmla="*/ 213617 w 351948"/>
                  <a:gd name="connsiteY18" fmla="*/ 276507 h 351518"/>
                  <a:gd name="connsiteX19" fmla="*/ 301720 w 351948"/>
                  <a:gd name="connsiteY19" fmla="*/ 50192 h 351518"/>
                  <a:gd name="connsiteX20" fmla="*/ 335794 w 351948"/>
                  <a:gd name="connsiteY20" fmla="*/ 113924 h 351518"/>
                  <a:gd name="connsiteX21" fmla="*/ 328735 w 351948"/>
                  <a:gd name="connsiteY21" fmla="*/ 185842 h 351518"/>
                  <a:gd name="connsiteX22" fmla="*/ 282791 w 351948"/>
                  <a:gd name="connsiteY22" fmla="*/ 241704 h 351518"/>
                  <a:gd name="connsiteX23" fmla="*/ 213553 w 351948"/>
                  <a:gd name="connsiteY23" fmla="*/ 262681 h 351518"/>
                  <a:gd name="connsiteX24" fmla="*/ 144315 w 351948"/>
                  <a:gd name="connsiteY24" fmla="*/ 241704 h 351518"/>
                  <a:gd name="connsiteX25" fmla="*/ 98434 w 351948"/>
                  <a:gd name="connsiteY25" fmla="*/ 185842 h 351518"/>
                  <a:gd name="connsiteX26" fmla="*/ 91312 w 351948"/>
                  <a:gd name="connsiteY26" fmla="*/ 113924 h 351518"/>
                  <a:gd name="connsiteX27" fmla="*/ 125450 w 351948"/>
                  <a:gd name="connsiteY27" fmla="*/ 50192 h 351518"/>
                  <a:gd name="connsiteX28" fmla="*/ 213553 w 351948"/>
                  <a:gd name="connsiteY28" fmla="*/ 13809 h 351518"/>
                  <a:gd name="connsiteX29" fmla="*/ 301720 w 351948"/>
                  <a:gd name="connsiteY29" fmla="*/ 50192 h 351518"/>
                  <a:gd name="connsiteX30" fmla="*/ 118969 w 351948"/>
                  <a:gd name="connsiteY30" fmla="*/ 253054 h 351518"/>
                  <a:gd name="connsiteX31" fmla="*/ 96958 w 351948"/>
                  <a:gd name="connsiteY31" fmla="*/ 282348 h 351518"/>
                  <a:gd name="connsiteX32" fmla="*/ 71099 w 351948"/>
                  <a:gd name="connsiteY32" fmla="*/ 312100 h 351518"/>
                  <a:gd name="connsiteX33" fmla="*/ 51142 w 351948"/>
                  <a:gd name="connsiteY33" fmla="*/ 331992 h 351518"/>
                  <a:gd name="connsiteX34" fmla="*/ 19636 w 351948"/>
                  <a:gd name="connsiteY34" fmla="*/ 300508 h 351518"/>
                  <a:gd name="connsiteX35" fmla="*/ 40041 w 351948"/>
                  <a:gd name="connsiteY35" fmla="*/ 280614 h 351518"/>
                  <a:gd name="connsiteX36" fmla="*/ 69815 w 351948"/>
                  <a:gd name="connsiteY36" fmla="*/ 254788 h 351518"/>
                  <a:gd name="connsiteX37" fmla="*/ 99141 w 351948"/>
                  <a:gd name="connsiteY37" fmla="*/ 232796 h 351518"/>
                  <a:gd name="connsiteX38" fmla="*/ 107418 w 351948"/>
                  <a:gd name="connsiteY38" fmla="*/ 226590 h 351518"/>
                  <a:gd name="connsiteX39" fmla="*/ 116145 w 351948"/>
                  <a:gd name="connsiteY39" fmla="*/ 235715 h 351518"/>
                  <a:gd name="connsiteX40" fmla="*/ 125257 w 351948"/>
                  <a:gd name="connsiteY40" fmla="*/ 244294 h 351518"/>
                  <a:gd name="connsiteX41" fmla="*/ 118969 w 351948"/>
                  <a:gd name="connsiteY41" fmla="*/ 253054 h 35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1948" h="351518">
                    <a:moveTo>
                      <a:pt x="213617" y="276507"/>
                    </a:moveTo>
                    <a:cubicBezTo>
                      <a:pt x="244482" y="276489"/>
                      <a:pt x="274513" y="266158"/>
                      <a:pt x="298833" y="247157"/>
                    </a:cubicBezTo>
                    <a:cubicBezTo>
                      <a:pt x="323152" y="228156"/>
                      <a:pt x="340414" y="201576"/>
                      <a:pt x="347857" y="171646"/>
                    </a:cubicBezTo>
                    <a:cubicBezTo>
                      <a:pt x="355301" y="141716"/>
                      <a:pt x="352542" y="110154"/>
                      <a:pt x="339964" y="81981"/>
                    </a:cubicBezTo>
                    <a:cubicBezTo>
                      <a:pt x="327387" y="53809"/>
                      <a:pt x="305763" y="30643"/>
                      <a:pt x="278491" y="16169"/>
                    </a:cubicBezTo>
                    <a:cubicBezTo>
                      <a:pt x="251220" y="1695"/>
                      <a:pt x="219905" y="-3256"/>
                      <a:pt x="189490" y="2104"/>
                    </a:cubicBezTo>
                    <a:cubicBezTo>
                      <a:pt x="159074" y="7464"/>
                      <a:pt x="131353" y="22826"/>
                      <a:pt x="110691" y="45749"/>
                    </a:cubicBezTo>
                    <a:cubicBezTo>
                      <a:pt x="90028" y="68670"/>
                      <a:pt x="77579" y="97835"/>
                      <a:pt x="75462" y="128603"/>
                    </a:cubicBezTo>
                    <a:cubicBezTo>
                      <a:pt x="73281" y="159371"/>
                      <a:pt x="81494" y="189975"/>
                      <a:pt x="98755" y="215548"/>
                    </a:cubicBezTo>
                    <a:lnTo>
                      <a:pt x="90477" y="221754"/>
                    </a:lnTo>
                    <a:lnTo>
                      <a:pt x="61024" y="243746"/>
                    </a:lnTo>
                    <a:cubicBezTo>
                      <a:pt x="49923" y="252097"/>
                      <a:pt x="39464" y="261247"/>
                      <a:pt x="29710" y="271123"/>
                    </a:cubicBezTo>
                    <a:lnTo>
                      <a:pt x="0" y="300508"/>
                    </a:lnTo>
                    <a:lnTo>
                      <a:pt x="51142" y="351519"/>
                    </a:lnTo>
                    <a:lnTo>
                      <a:pt x="80852" y="321860"/>
                    </a:lnTo>
                    <a:cubicBezTo>
                      <a:pt x="90734" y="312100"/>
                      <a:pt x="99846" y="301670"/>
                      <a:pt x="108252" y="290652"/>
                    </a:cubicBezTo>
                    <a:lnTo>
                      <a:pt x="130262" y="261359"/>
                    </a:lnTo>
                    <a:lnTo>
                      <a:pt x="136615" y="252963"/>
                    </a:lnTo>
                    <a:cubicBezTo>
                      <a:pt x="159331" y="268284"/>
                      <a:pt x="186153" y="276481"/>
                      <a:pt x="213617" y="276507"/>
                    </a:cubicBezTo>
                    <a:close/>
                    <a:moveTo>
                      <a:pt x="301720" y="50192"/>
                    </a:moveTo>
                    <a:cubicBezTo>
                      <a:pt x="319109" y="67599"/>
                      <a:pt x="330981" y="89778"/>
                      <a:pt x="335794" y="113924"/>
                    </a:cubicBezTo>
                    <a:cubicBezTo>
                      <a:pt x="340606" y="138070"/>
                      <a:pt x="338104" y="163097"/>
                      <a:pt x="328735" y="185842"/>
                    </a:cubicBezTo>
                    <a:cubicBezTo>
                      <a:pt x="319302" y="208586"/>
                      <a:pt x="303324" y="228026"/>
                      <a:pt x="282791" y="241704"/>
                    </a:cubicBezTo>
                    <a:cubicBezTo>
                      <a:pt x="262321" y="255380"/>
                      <a:pt x="238193" y="262681"/>
                      <a:pt x="213553" y="262681"/>
                    </a:cubicBezTo>
                    <a:cubicBezTo>
                      <a:pt x="188912" y="262681"/>
                      <a:pt x="164849" y="255380"/>
                      <a:pt x="144315" y="241704"/>
                    </a:cubicBezTo>
                    <a:cubicBezTo>
                      <a:pt x="123845" y="228026"/>
                      <a:pt x="107867" y="208586"/>
                      <a:pt x="98434" y="185842"/>
                    </a:cubicBezTo>
                    <a:cubicBezTo>
                      <a:pt x="89002" y="163097"/>
                      <a:pt x="86563" y="138070"/>
                      <a:pt x="91312" y="113924"/>
                    </a:cubicBezTo>
                    <a:cubicBezTo>
                      <a:pt x="96124" y="89778"/>
                      <a:pt x="107996" y="67599"/>
                      <a:pt x="125450" y="50192"/>
                    </a:cubicBezTo>
                    <a:cubicBezTo>
                      <a:pt x="148871" y="26892"/>
                      <a:pt x="180506" y="13809"/>
                      <a:pt x="213553" y="13809"/>
                    </a:cubicBezTo>
                    <a:cubicBezTo>
                      <a:pt x="246600" y="13809"/>
                      <a:pt x="278298" y="26892"/>
                      <a:pt x="301720" y="50192"/>
                    </a:cubicBezTo>
                    <a:close/>
                    <a:moveTo>
                      <a:pt x="118969" y="253054"/>
                    </a:moveTo>
                    <a:lnTo>
                      <a:pt x="96958" y="282348"/>
                    </a:lnTo>
                    <a:cubicBezTo>
                      <a:pt x="89002" y="292848"/>
                      <a:pt x="80403" y="302788"/>
                      <a:pt x="71099" y="312100"/>
                    </a:cubicBezTo>
                    <a:lnTo>
                      <a:pt x="51142" y="331992"/>
                    </a:lnTo>
                    <a:lnTo>
                      <a:pt x="19636" y="300508"/>
                    </a:lnTo>
                    <a:lnTo>
                      <a:pt x="40041" y="280614"/>
                    </a:lnTo>
                    <a:cubicBezTo>
                      <a:pt x="49282" y="271285"/>
                      <a:pt x="59227" y="262653"/>
                      <a:pt x="69815" y="254788"/>
                    </a:cubicBezTo>
                    <a:lnTo>
                      <a:pt x="99141" y="232796"/>
                    </a:lnTo>
                    <a:lnTo>
                      <a:pt x="107418" y="226590"/>
                    </a:lnTo>
                    <a:cubicBezTo>
                      <a:pt x="110177" y="229875"/>
                      <a:pt x="113000" y="232978"/>
                      <a:pt x="116145" y="235715"/>
                    </a:cubicBezTo>
                    <a:cubicBezTo>
                      <a:pt x="119033" y="238732"/>
                      <a:pt x="122048" y="241595"/>
                      <a:pt x="125257" y="244294"/>
                    </a:cubicBezTo>
                    <a:lnTo>
                      <a:pt x="118969" y="253054"/>
                    </a:lnTo>
                    <a:close/>
                  </a:path>
                </a:pathLst>
              </a:custGeom>
              <a:solidFill>
                <a:srgbClr val="2D5967"/>
              </a:solidFill>
              <a:ln w="6417" cap="flat">
                <a:noFill/>
                <a:prstDash val="solid"/>
                <a:miter/>
              </a:ln>
            </p:spPr>
            <p:txBody>
              <a:bodyPr rtlCol="0" anchor="ctr"/>
              <a:lstStyle/>
              <a:p>
                <a:endParaRPr lang="en-US" sz="810"/>
              </a:p>
            </p:txBody>
          </p:sp>
          <p:sp>
            <p:nvSpPr>
              <p:cNvPr id="615" name="Freeform: Shape 614">
                <a:extLst>
                  <a:ext uri="{FF2B5EF4-FFF2-40B4-BE49-F238E27FC236}">
                    <a16:creationId xmlns:a16="http://schemas.microsoft.com/office/drawing/2014/main" id="{7FBEBFFC-1995-478B-8763-5148DE61670C}"/>
                  </a:ext>
                </a:extLst>
              </p:cNvPr>
              <p:cNvSpPr/>
              <p:nvPr/>
            </p:nvSpPr>
            <p:spPr>
              <a:xfrm>
                <a:off x="7877726" y="1590420"/>
                <a:ext cx="227284" cy="226863"/>
              </a:xfrm>
              <a:custGeom>
                <a:avLst/>
                <a:gdLst>
                  <a:gd name="connsiteX0" fmla="*/ 33367 w 227284"/>
                  <a:gd name="connsiteY0" fmla="*/ 193600 h 226863"/>
                  <a:gd name="connsiteX1" fmla="*/ 91568 w 227284"/>
                  <a:gd name="connsiteY1" fmla="*/ 224676 h 226863"/>
                  <a:gd name="connsiteX2" fmla="*/ 157148 w 227284"/>
                  <a:gd name="connsiteY2" fmla="*/ 218240 h 226863"/>
                  <a:gd name="connsiteX3" fmla="*/ 208162 w 227284"/>
                  <a:gd name="connsiteY3" fmla="*/ 176463 h 226863"/>
                  <a:gd name="connsiteX4" fmla="*/ 227284 w 227284"/>
                  <a:gd name="connsiteY4" fmla="*/ 113431 h 226863"/>
                  <a:gd name="connsiteX5" fmla="*/ 208162 w 227284"/>
                  <a:gd name="connsiteY5" fmla="*/ 50401 h 226863"/>
                  <a:gd name="connsiteX6" fmla="*/ 157148 w 227284"/>
                  <a:gd name="connsiteY6" fmla="*/ 8624 h 226863"/>
                  <a:gd name="connsiteX7" fmla="*/ 91568 w 227284"/>
                  <a:gd name="connsiteY7" fmla="*/ 2188 h 226863"/>
                  <a:gd name="connsiteX8" fmla="*/ 33367 w 227284"/>
                  <a:gd name="connsiteY8" fmla="*/ 33263 h 226863"/>
                  <a:gd name="connsiteX9" fmla="*/ 8663 w 227284"/>
                  <a:gd name="connsiteY9" fmla="*/ 70013 h 226863"/>
                  <a:gd name="connsiteX10" fmla="*/ 0 w 227284"/>
                  <a:gd name="connsiteY10" fmla="*/ 113431 h 226863"/>
                  <a:gd name="connsiteX11" fmla="*/ 8663 w 227284"/>
                  <a:gd name="connsiteY11" fmla="*/ 156851 h 226863"/>
                  <a:gd name="connsiteX12" fmla="*/ 33367 w 227284"/>
                  <a:gd name="connsiteY12" fmla="*/ 193600 h 226863"/>
                  <a:gd name="connsiteX13" fmla="*/ 184163 w 227284"/>
                  <a:gd name="connsiteY13" fmla="*/ 183745 h 226863"/>
                  <a:gd name="connsiteX14" fmla="*/ 117428 w 227284"/>
                  <a:gd name="connsiteY14" fmla="*/ 212669 h 226863"/>
                  <a:gd name="connsiteX15" fmla="*/ 48832 w 227284"/>
                  <a:gd name="connsiteY15" fmla="*/ 188640 h 226863"/>
                  <a:gd name="connsiteX16" fmla="*/ 14822 w 227284"/>
                  <a:gd name="connsiteY16" fmla="*/ 124445 h 226863"/>
                  <a:gd name="connsiteX17" fmla="*/ 33496 w 227284"/>
                  <a:gd name="connsiteY17" fmla="*/ 54252 h 226863"/>
                  <a:gd name="connsiteX18" fmla="*/ 45367 w 227284"/>
                  <a:gd name="connsiteY18" fmla="*/ 67534 h 226863"/>
                  <a:gd name="connsiteX19" fmla="*/ 62436 w 227284"/>
                  <a:gd name="connsiteY19" fmla="*/ 72504 h 226863"/>
                  <a:gd name="connsiteX20" fmla="*/ 65644 w 227284"/>
                  <a:gd name="connsiteY20" fmla="*/ 72504 h 226863"/>
                  <a:gd name="connsiteX21" fmla="*/ 78991 w 227284"/>
                  <a:gd name="connsiteY21" fmla="*/ 113478 h 226863"/>
                  <a:gd name="connsiteX22" fmla="*/ 67633 w 227284"/>
                  <a:gd name="connsiteY22" fmla="*/ 124544 h 226863"/>
                  <a:gd name="connsiteX23" fmla="*/ 62949 w 227284"/>
                  <a:gd name="connsiteY23" fmla="*/ 139674 h 226863"/>
                  <a:gd name="connsiteX24" fmla="*/ 66029 w 227284"/>
                  <a:gd name="connsiteY24" fmla="*/ 155210 h 226863"/>
                  <a:gd name="connsiteX25" fmla="*/ 76168 w 227284"/>
                  <a:gd name="connsiteY25" fmla="*/ 167395 h 226863"/>
                  <a:gd name="connsiteX26" fmla="*/ 90862 w 227284"/>
                  <a:gd name="connsiteY26" fmla="*/ 173282 h 226863"/>
                  <a:gd name="connsiteX27" fmla="*/ 106648 w 227284"/>
                  <a:gd name="connsiteY27" fmla="*/ 171449 h 226863"/>
                  <a:gd name="connsiteX28" fmla="*/ 119609 w 227284"/>
                  <a:gd name="connsiteY28" fmla="*/ 162339 h 226863"/>
                  <a:gd name="connsiteX29" fmla="*/ 126668 w 227284"/>
                  <a:gd name="connsiteY29" fmla="*/ 148155 h 226863"/>
                  <a:gd name="connsiteX30" fmla="*/ 169789 w 227284"/>
                  <a:gd name="connsiteY30" fmla="*/ 148155 h 226863"/>
                  <a:gd name="connsiteX31" fmla="*/ 178388 w 227284"/>
                  <a:gd name="connsiteY31" fmla="*/ 163795 h 226863"/>
                  <a:gd name="connsiteX32" fmla="*/ 193917 w 227284"/>
                  <a:gd name="connsiteY32" fmla="*/ 172520 h 226863"/>
                  <a:gd name="connsiteX33" fmla="*/ 184163 w 227284"/>
                  <a:gd name="connsiteY33" fmla="*/ 183745 h 226863"/>
                  <a:gd name="connsiteX34" fmla="*/ 113706 w 227284"/>
                  <a:gd name="connsiteY34" fmla="*/ 13916 h 226863"/>
                  <a:gd name="connsiteX35" fmla="*/ 141106 w 227284"/>
                  <a:gd name="connsiteY35" fmla="*/ 17749 h 226863"/>
                  <a:gd name="connsiteX36" fmla="*/ 141106 w 227284"/>
                  <a:gd name="connsiteY36" fmla="*/ 36001 h 226863"/>
                  <a:gd name="connsiteX37" fmla="*/ 129043 w 227284"/>
                  <a:gd name="connsiteY37" fmla="*/ 41418 h 226863"/>
                  <a:gd name="connsiteX38" fmla="*/ 120187 w 227284"/>
                  <a:gd name="connsiteY38" fmla="*/ 51241 h 226863"/>
                  <a:gd name="connsiteX39" fmla="*/ 94327 w 227284"/>
                  <a:gd name="connsiteY39" fmla="*/ 42936 h 226863"/>
                  <a:gd name="connsiteX40" fmla="*/ 94327 w 227284"/>
                  <a:gd name="connsiteY40" fmla="*/ 39925 h 226863"/>
                  <a:gd name="connsiteX41" fmla="*/ 91568 w 227284"/>
                  <a:gd name="connsiteY41" fmla="*/ 27058 h 226863"/>
                  <a:gd name="connsiteX42" fmla="*/ 109856 w 227284"/>
                  <a:gd name="connsiteY42" fmla="*/ 13643 h 226863"/>
                  <a:gd name="connsiteX43" fmla="*/ 113706 w 227284"/>
                  <a:gd name="connsiteY43" fmla="*/ 13916 h 226863"/>
                  <a:gd name="connsiteX44" fmla="*/ 201424 w 227284"/>
                  <a:gd name="connsiteY44" fmla="*/ 159379 h 226863"/>
                  <a:gd name="connsiteX45" fmla="*/ 191157 w 227284"/>
                  <a:gd name="connsiteY45" fmla="*/ 156277 h 226863"/>
                  <a:gd name="connsiteX46" fmla="*/ 184420 w 227284"/>
                  <a:gd name="connsiteY46" fmla="*/ 147972 h 226863"/>
                  <a:gd name="connsiteX47" fmla="*/ 183072 w 227284"/>
                  <a:gd name="connsiteY47" fmla="*/ 141037 h 226863"/>
                  <a:gd name="connsiteX48" fmla="*/ 184420 w 227284"/>
                  <a:gd name="connsiteY48" fmla="*/ 134101 h 226863"/>
                  <a:gd name="connsiteX49" fmla="*/ 185767 w 227284"/>
                  <a:gd name="connsiteY49" fmla="*/ 131272 h 226863"/>
                  <a:gd name="connsiteX50" fmla="*/ 196997 w 227284"/>
                  <a:gd name="connsiteY50" fmla="*/ 123242 h 226863"/>
                  <a:gd name="connsiteX51" fmla="*/ 200012 w 227284"/>
                  <a:gd name="connsiteY51" fmla="*/ 122785 h 226863"/>
                  <a:gd name="connsiteX52" fmla="*/ 201424 w 227284"/>
                  <a:gd name="connsiteY52" fmla="*/ 122785 h 226863"/>
                  <a:gd name="connsiteX53" fmla="*/ 207071 w 227284"/>
                  <a:gd name="connsiteY53" fmla="*/ 123698 h 226863"/>
                  <a:gd name="connsiteX54" fmla="*/ 212462 w 227284"/>
                  <a:gd name="connsiteY54" fmla="*/ 126527 h 226863"/>
                  <a:gd name="connsiteX55" fmla="*/ 202131 w 227284"/>
                  <a:gd name="connsiteY55" fmla="*/ 159470 h 226863"/>
                  <a:gd name="connsiteX56" fmla="*/ 201424 w 227284"/>
                  <a:gd name="connsiteY56" fmla="*/ 159379 h 226863"/>
                  <a:gd name="connsiteX57" fmla="*/ 204505 w 227284"/>
                  <a:gd name="connsiteY57" fmla="*/ 109006 h 226863"/>
                  <a:gd name="connsiteX58" fmla="*/ 201424 w 227284"/>
                  <a:gd name="connsiteY58" fmla="*/ 109006 h 226863"/>
                  <a:gd name="connsiteX59" fmla="*/ 188590 w 227284"/>
                  <a:gd name="connsiteY59" fmla="*/ 111652 h 226863"/>
                  <a:gd name="connsiteX60" fmla="*/ 172356 w 227284"/>
                  <a:gd name="connsiteY60" fmla="*/ 89203 h 226863"/>
                  <a:gd name="connsiteX61" fmla="*/ 180506 w 227284"/>
                  <a:gd name="connsiteY61" fmla="*/ 67758 h 226863"/>
                  <a:gd name="connsiteX62" fmla="*/ 180506 w 227284"/>
                  <a:gd name="connsiteY62" fmla="*/ 64746 h 226863"/>
                  <a:gd name="connsiteX63" fmla="*/ 197382 w 227284"/>
                  <a:gd name="connsiteY63" fmla="*/ 59362 h 226863"/>
                  <a:gd name="connsiteX64" fmla="*/ 210665 w 227284"/>
                  <a:gd name="connsiteY64" fmla="*/ 90298 h 226863"/>
                  <a:gd name="connsiteX65" fmla="*/ 204505 w 227284"/>
                  <a:gd name="connsiteY65" fmla="*/ 109006 h 226863"/>
                  <a:gd name="connsiteX66" fmla="*/ 108124 w 227284"/>
                  <a:gd name="connsiteY66" fmla="*/ 111470 h 226863"/>
                  <a:gd name="connsiteX67" fmla="*/ 95354 w 227284"/>
                  <a:gd name="connsiteY67" fmla="*/ 108824 h 226863"/>
                  <a:gd name="connsiteX68" fmla="*/ 92210 w 227284"/>
                  <a:gd name="connsiteY68" fmla="*/ 108824 h 226863"/>
                  <a:gd name="connsiteX69" fmla="*/ 78862 w 227284"/>
                  <a:gd name="connsiteY69" fmla="*/ 67849 h 226863"/>
                  <a:gd name="connsiteX70" fmla="*/ 90413 w 227284"/>
                  <a:gd name="connsiteY70" fmla="*/ 56259 h 226863"/>
                  <a:gd name="connsiteX71" fmla="*/ 116273 w 227284"/>
                  <a:gd name="connsiteY71" fmla="*/ 64564 h 226863"/>
                  <a:gd name="connsiteX72" fmla="*/ 116273 w 227284"/>
                  <a:gd name="connsiteY72" fmla="*/ 67575 h 226863"/>
                  <a:gd name="connsiteX73" fmla="*/ 124422 w 227284"/>
                  <a:gd name="connsiteY73" fmla="*/ 88929 h 226863"/>
                  <a:gd name="connsiteX74" fmla="*/ 108124 w 227284"/>
                  <a:gd name="connsiteY74" fmla="*/ 111470 h 226863"/>
                  <a:gd name="connsiteX75" fmla="*/ 113706 w 227284"/>
                  <a:gd name="connsiteY75" fmla="*/ 141037 h 226863"/>
                  <a:gd name="connsiteX76" fmla="*/ 112359 w 227284"/>
                  <a:gd name="connsiteY76" fmla="*/ 147972 h 226863"/>
                  <a:gd name="connsiteX77" fmla="*/ 104081 w 227284"/>
                  <a:gd name="connsiteY77" fmla="*/ 157115 h 226863"/>
                  <a:gd name="connsiteX78" fmla="*/ 91889 w 227284"/>
                  <a:gd name="connsiteY78" fmla="*/ 158943 h 226863"/>
                  <a:gd name="connsiteX79" fmla="*/ 81301 w 227284"/>
                  <a:gd name="connsiteY79" fmla="*/ 152626 h 226863"/>
                  <a:gd name="connsiteX80" fmla="*/ 77130 w 227284"/>
                  <a:gd name="connsiteY80" fmla="*/ 141037 h 226863"/>
                  <a:gd name="connsiteX81" fmla="*/ 78862 w 227284"/>
                  <a:gd name="connsiteY81" fmla="*/ 133290 h 226863"/>
                  <a:gd name="connsiteX82" fmla="*/ 83675 w 227284"/>
                  <a:gd name="connsiteY82" fmla="*/ 126983 h 226863"/>
                  <a:gd name="connsiteX83" fmla="*/ 89836 w 227284"/>
                  <a:gd name="connsiteY83" fmla="*/ 123607 h 226863"/>
                  <a:gd name="connsiteX84" fmla="*/ 95546 w 227284"/>
                  <a:gd name="connsiteY84" fmla="*/ 122694 h 226863"/>
                  <a:gd name="connsiteX85" fmla="*/ 96894 w 227284"/>
                  <a:gd name="connsiteY85" fmla="*/ 122694 h 226863"/>
                  <a:gd name="connsiteX86" fmla="*/ 99846 w 227284"/>
                  <a:gd name="connsiteY86" fmla="*/ 123150 h 226863"/>
                  <a:gd name="connsiteX87" fmla="*/ 106198 w 227284"/>
                  <a:gd name="connsiteY87" fmla="*/ 126071 h 226863"/>
                  <a:gd name="connsiteX88" fmla="*/ 111075 w 227284"/>
                  <a:gd name="connsiteY88" fmla="*/ 131272 h 226863"/>
                  <a:gd name="connsiteX89" fmla="*/ 112487 w 227284"/>
                  <a:gd name="connsiteY89" fmla="*/ 134010 h 226863"/>
                  <a:gd name="connsiteX90" fmla="*/ 113706 w 227284"/>
                  <a:gd name="connsiteY90" fmla="*/ 141037 h 226863"/>
                  <a:gd name="connsiteX91" fmla="*/ 135524 w 227284"/>
                  <a:gd name="connsiteY91" fmla="*/ 97325 h 226863"/>
                  <a:gd name="connsiteX92" fmla="*/ 148422 w 227284"/>
                  <a:gd name="connsiteY92" fmla="*/ 99972 h 226863"/>
                  <a:gd name="connsiteX93" fmla="*/ 161191 w 227284"/>
                  <a:gd name="connsiteY93" fmla="*/ 97325 h 226863"/>
                  <a:gd name="connsiteX94" fmla="*/ 177682 w 227284"/>
                  <a:gd name="connsiteY94" fmla="*/ 119592 h 226863"/>
                  <a:gd name="connsiteX95" fmla="*/ 170174 w 227284"/>
                  <a:gd name="connsiteY95" fmla="*/ 134101 h 226863"/>
                  <a:gd name="connsiteX96" fmla="*/ 126668 w 227284"/>
                  <a:gd name="connsiteY96" fmla="*/ 134101 h 226863"/>
                  <a:gd name="connsiteX97" fmla="*/ 119289 w 227284"/>
                  <a:gd name="connsiteY97" fmla="*/ 119683 h 226863"/>
                  <a:gd name="connsiteX98" fmla="*/ 135524 w 227284"/>
                  <a:gd name="connsiteY98" fmla="*/ 97325 h 226863"/>
                  <a:gd name="connsiteX99" fmla="*/ 129941 w 227284"/>
                  <a:gd name="connsiteY99" fmla="*/ 67758 h 226863"/>
                  <a:gd name="connsiteX100" fmla="*/ 134240 w 227284"/>
                  <a:gd name="connsiteY100" fmla="*/ 55986 h 226863"/>
                  <a:gd name="connsiteX101" fmla="*/ 141106 w 227284"/>
                  <a:gd name="connsiteY101" fmla="*/ 50784 h 226863"/>
                  <a:gd name="connsiteX102" fmla="*/ 154902 w 227284"/>
                  <a:gd name="connsiteY102" fmla="*/ 50784 h 226863"/>
                  <a:gd name="connsiteX103" fmla="*/ 162153 w 227284"/>
                  <a:gd name="connsiteY103" fmla="*/ 55986 h 226863"/>
                  <a:gd name="connsiteX104" fmla="*/ 166388 w 227284"/>
                  <a:gd name="connsiteY104" fmla="*/ 67758 h 226863"/>
                  <a:gd name="connsiteX105" fmla="*/ 166388 w 227284"/>
                  <a:gd name="connsiteY105" fmla="*/ 69218 h 226863"/>
                  <a:gd name="connsiteX106" fmla="*/ 163694 w 227284"/>
                  <a:gd name="connsiteY106" fmla="*/ 77522 h 226863"/>
                  <a:gd name="connsiteX107" fmla="*/ 152464 w 227284"/>
                  <a:gd name="connsiteY107" fmla="*/ 85553 h 226863"/>
                  <a:gd name="connsiteX108" fmla="*/ 148165 w 227284"/>
                  <a:gd name="connsiteY108" fmla="*/ 86100 h 226863"/>
                  <a:gd name="connsiteX109" fmla="*/ 143737 w 227284"/>
                  <a:gd name="connsiteY109" fmla="*/ 85553 h 226863"/>
                  <a:gd name="connsiteX110" fmla="*/ 132507 w 227284"/>
                  <a:gd name="connsiteY110" fmla="*/ 77431 h 226863"/>
                  <a:gd name="connsiteX111" fmla="*/ 129813 w 227284"/>
                  <a:gd name="connsiteY111" fmla="*/ 69218 h 226863"/>
                  <a:gd name="connsiteX112" fmla="*/ 129877 w 227284"/>
                  <a:gd name="connsiteY112" fmla="*/ 67758 h 226863"/>
                  <a:gd name="connsiteX113" fmla="*/ 129941 w 227284"/>
                  <a:gd name="connsiteY113" fmla="*/ 67758 h 226863"/>
                  <a:gd name="connsiteX114" fmla="*/ 176206 w 227284"/>
                  <a:gd name="connsiteY114" fmla="*/ 51606 h 226863"/>
                  <a:gd name="connsiteX115" fmla="*/ 167351 w 227284"/>
                  <a:gd name="connsiteY115" fmla="*/ 41782 h 226863"/>
                  <a:gd name="connsiteX116" fmla="*/ 155287 w 227284"/>
                  <a:gd name="connsiteY116" fmla="*/ 36366 h 226863"/>
                  <a:gd name="connsiteX117" fmla="*/ 155287 w 227284"/>
                  <a:gd name="connsiteY117" fmla="*/ 22951 h 226863"/>
                  <a:gd name="connsiteX118" fmla="*/ 184227 w 227284"/>
                  <a:gd name="connsiteY118" fmla="*/ 43027 h 226863"/>
                  <a:gd name="connsiteX119" fmla="*/ 188527 w 227284"/>
                  <a:gd name="connsiteY119" fmla="*/ 47681 h 226863"/>
                  <a:gd name="connsiteX120" fmla="*/ 176206 w 227284"/>
                  <a:gd name="connsiteY120" fmla="*/ 51606 h 226863"/>
                  <a:gd name="connsiteX121" fmla="*/ 72254 w 227284"/>
                  <a:gd name="connsiteY121" fmla="*/ 24228 h 226863"/>
                  <a:gd name="connsiteX122" fmla="*/ 77130 w 227284"/>
                  <a:gd name="connsiteY122" fmla="*/ 29887 h 226863"/>
                  <a:gd name="connsiteX123" fmla="*/ 80082 w 227284"/>
                  <a:gd name="connsiteY123" fmla="*/ 36275 h 226863"/>
                  <a:gd name="connsiteX124" fmla="*/ 80788 w 227284"/>
                  <a:gd name="connsiteY124" fmla="*/ 39012 h 226863"/>
                  <a:gd name="connsiteX125" fmla="*/ 80788 w 227284"/>
                  <a:gd name="connsiteY125" fmla="*/ 40381 h 226863"/>
                  <a:gd name="connsiteX126" fmla="*/ 76424 w 227284"/>
                  <a:gd name="connsiteY126" fmla="*/ 52153 h 226863"/>
                  <a:gd name="connsiteX127" fmla="*/ 74243 w 227284"/>
                  <a:gd name="connsiteY127" fmla="*/ 54434 h 226863"/>
                  <a:gd name="connsiteX128" fmla="*/ 68083 w 227284"/>
                  <a:gd name="connsiteY128" fmla="*/ 57811 h 226863"/>
                  <a:gd name="connsiteX129" fmla="*/ 62372 w 227284"/>
                  <a:gd name="connsiteY129" fmla="*/ 58723 h 226863"/>
                  <a:gd name="connsiteX130" fmla="*/ 61088 w 227284"/>
                  <a:gd name="connsiteY130" fmla="*/ 58723 h 226863"/>
                  <a:gd name="connsiteX131" fmla="*/ 49474 w 227284"/>
                  <a:gd name="connsiteY131" fmla="*/ 53557 h 226863"/>
                  <a:gd name="connsiteX132" fmla="*/ 44084 w 227284"/>
                  <a:gd name="connsiteY132" fmla="*/ 42115 h 226863"/>
                  <a:gd name="connsiteX133" fmla="*/ 70200 w 227284"/>
                  <a:gd name="connsiteY133" fmla="*/ 23864 h 226863"/>
                  <a:gd name="connsiteX134" fmla="*/ 72125 w 227284"/>
                  <a:gd name="connsiteY134" fmla="*/ 24685 h 226863"/>
                  <a:gd name="connsiteX135" fmla="*/ 72254 w 227284"/>
                  <a:gd name="connsiteY135" fmla="*/ 24228 h 2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227284" h="226863">
                    <a:moveTo>
                      <a:pt x="33367" y="193600"/>
                    </a:moveTo>
                    <a:cubicBezTo>
                      <a:pt x="49281" y="209476"/>
                      <a:pt x="69494" y="220290"/>
                      <a:pt x="91568" y="224676"/>
                    </a:cubicBezTo>
                    <a:cubicBezTo>
                      <a:pt x="113578" y="229062"/>
                      <a:pt x="136422" y="226822"/>
                      <a:pt x="157148" y="218240"/>
                    </a:cubicBezTo>
                    <a:cubicBezTo>
                      <a:pt x="177939" y="209658"/>
                      <a:pt x="195649" y="195119"/>
                      <a:pt x="208162" y="176463"/>
                    </a:cubicBezTo>
                    <a:cubicBezTo>
                      <a:pt x="220611" y="157807"/>
                      <a:pt x="227284" y="135871"/>
                      <a:pt x="227284" y="113431"/>
                    </a:cubicBezTo>
                    <a:cubicBezTo>
                      <a:pt x="227284" y="90992"/>
                      <a:pt x="220611" y="69057"/>
                      <a:pt x="208162" y="50401"/>
                    </a:cubicBezTo>
                    <a:cubicBezTo>
                      <a:pt x="195649" y="31744"/>
                      <a:pt x="177939" y="17206"/>
                      <a:pt x="157148" y="8624"/>
                    </a:cubicBezTo>
                    <a:cubicBezTo>
                      <a:pt x="136422" y="42"/>
                      <a:pt x="113578" y="-2198"/>
                      <a:pt x="91568" y="2188"/>
                    </a:cubicBezTo>
                    <a:cubicBezTo>
                      <a:pt x="69494" y="6574"/>
                      <a:pt x="49281" y="17388"/>
                      <a:pt x="33367" y="33263"/>
                    </a:cubicBezTo>
                    <a:cubicBezTo>
                      <a:pt x="22779" y="43764"/>
                      <a:pt x="14374" y="56254"/>
                      <a:pt x="8663" y="70013"/>
                    </a:cubicBezTo>
                    <a:cubicBezTo>
                      <a:pt x="2951" y="83772"/>
                      <a:pt x="0" y="98528"/>
                      <a:pt x="0" y="113431"/>
                    </a:cubicBezTo>
                    <a:cubicBezTo>
                      <a:pt x="0" y="128335"/>
                      <a:pt x="2951" y="143092"/>
                      <a:pt x="8663" y="156851"/>
                    </a:cubicBezTo>
                    <a:cubicBezTo>
                      <a:pt x="14374" y="170610"/>
                      <a:pt x="22779" y="183100"/>
                      <a:pt x="33367" y="193600"/>
                    </a:cubicBezTo>
                    <a:close/>
                    <a:moveTo>
                      <a:pt x="184163" y="183745"/>
                    </a:moveTo>
                    <a:cubicBezTo>
                      <a:pt x="166324" y="201433"/>
                      <a:pt x="142518" y="211762"/>
                      <a:pt x="117428" y="212669"/>
                    </a:cubicBezTo>
                    <a:cubicBezTo>
                      <a:pt x="92338" y="213577"/>
                      <a:pt x="67826" y="204995"/>
                      <a:pt x="48832" y="188640"/>
                    </a:cubicBezTo>
                    <a:cubicBezTo>
                      <a:pt x="29773" y="172284"/>
                      <a:pt x="17646" y="149359"/>
                      <a:pt x="14822" y="124445"/>
                    </a:cubicBezTo>
                    <a:cubicBezTo>
                      <a:pt x="11935" y="99532"/>
                      <a:pt x="18608" y="74464"/>
                      <a:pt x="33496" y="54252"/>
                    </a:cubicBezTo>
                    <a:cubicBezTo>
                      <a:pt x="36127" y="59703"/>
                      <a:pt x="40233" y="64307"/>
                      <a:pt x="45367" y="67534"/>
                    </a:cubicBezTo>
                    <a:cubicBezTo>
                      <a:pt x="50436" y="70762"/>
                      <a:pt x="56404" y="72484"/>
                      <a:pt x="62436" y="72504"/>
                    </a:cubicBezTo>
                    <a:lnTo>
                      <a:pt x="65644" y="72504"/>
                    </a:lnTo>
                    <a:lnTo>
                      <a:pt x="78991" y="113478"/>
                    </a:lnTo>
                    <a:cubicBezTo>
                      <a:pt x="74307" y="116166"/>
                      <a:pt x="70457" y="119970"/>
                      <a:pt x="67633" y="124544"/>
                    </a:cubicBezTo>
                    <a:cubicBezTo>
                      <a:pt x="64810" y="129119"/>
                      <a:pt x="63206" y="134319"/>
                      <a:pt x="62949" y="139674"/>
                    </a:cubicBezTo>
                    <a:cubicBezTo>
                      <a:pt x="62692" y="145029"/>
                      <a:pt x="63719" y="150369"/>
                      <a:pt x="66029" y="155210"/>
                    </a:cubicBezTo>
                    <a:cubicBezTo>
                      <a:pt x="68339" y="160050"/>
                      <a:pt x="71804" y="164238"/>
                      <a:pt x="76168" y="167395"/>
                    </a:cubicBezTo>
                    <a:cubicBezTo>
                      <a:pt x="80531" y="170550"/>
                      <a:pt x="85600" y="172574"/>
                      <a:pt x="90862" y="173282"/>
                    </a:cubicBezTo>
                    <a:cubicBezTo>
                      <a:pt x="96188" y="173990"/>
                      <a:pt x="101643" y="173360"/>
                      <a:pt x="106648" y="171449"/>
                    </a:cubicBezTo>
                    <a:cubicBezTo>
                      <a:pt x="111652" y="169538"/>
                      <a:pt x="116145" y="166407"/>
                      <a:pt x="119609" y="162339"/>
                    </a:cubicBezTo>
                    <a:cubicBezTo>
                      <a:pt x="123139" y="158272"/>
                      <a:pt x="125513" y="153396"/>
                      <a:pt x="126668" y="148155"/>
                    </a:cubicBezTo>
                    <a:lnTo>
                      <a:pt x="169789" y="148155"/>
                    </a:lnTo>
                    <a:cubicBezTo>
                      <a:pt x="171137" y="154067"/>
                      <a:pt x="174089" y="159486"/>
                      <a:pt x="178388" y="163795"/>
                    </a:cubicBezTo>
                    <a:cubicBezTo>
                      <a:pt x="182623" y="168104"/>
                      <a:pt x="188013" y="171127"/>
                      <a:pt x="193917" y="172520"/>
                    </a:cubicBezTo>
                    <a:cubicBezTo>
                      <a:pt x="190965" y="176508"/>
                      <a:pt x="187693" y="180261"/>
                      <a:pt x="184163" y="183745"/>
                    </a:cubicBezTo>
                    <a:close/>
                    <a:moveTo>
                      <a:pt x="113706" y="13916"/>
                    </a:moveTo>
                    <a:cubicBezTo>
                      <a:pt x="122946" y="13968"/>
                      <a:pt x="132187" y="15258"/>
                      <a:pt x="141106" y="17749"/>
                    </a:cubicBezTo>
                    <a:lnTo>
                      <a:pt x="141106" y="36001"/>
                    </a:lnTo>
                    <a:cubicBezTo>
                      <a:pt x="136743" y="36948"/>
                      <a:pt x="132636" y="38793"/>
                      <a:pt x="129043" y="41418"/>
                    </a:cubicBezTo>
                    <a:cubicBezTo>
                      <a:pt x="125449" y="44042"/>
                      <a:pt x="122433" y="47387"/>
                      <a:pt x="120187" y="51241"/>
                    </a:cubicBezTo>
                    <a:lnTo>
                      <a:pt x="94327" y="42936"/>
                    </a:lnTo>
                    <a:cubicBezTo>
                      <a:pt x="94327" y="41932"/>
                      <a:pt x="94327" y="40929"/>
                      <a:pt x="94327" y="39925"/>
                    </a:cubicBezTo>
                    <a:cubicBezTo>
                      <a:pt x="94327" y="35492"/>
                      <a:pt x="93365" y="31109"/>
                      <a:pt x="91568" y="27058"/>
                    </a:cubicBezTo>
                    <a:lnTo>
                      <a:pt x="109856" y="13643"/>
                    </a:lnTo>
                    <a:lnTo>
                      <a:pt x="113706" y="13916"/>
                    </a:lnTo>
                    <a:close/>
                    <a:moveTo>
                      <a:pt x="201424" y="159379"/>
                    </a:moveTo>
                    <a:cubicBezTo>
                      <a:pt x="197767" y="159390"/>
                      <a:pt x="194174" y="158310"/>
                      <a:pt x="191157" y="156277"/>
                    </a:cubicBezTo>
                    <a:cubicBezTo>
                      <a:pt x="188141" y="154243"/>
                      <a:pt x="185767" y="151351"/>
                      <a:pt x="184420" y="147972"/>
                    </a:cubicBezTo>
                    <a:cubicBezTo>
                      <a:pt x="183522" y="145776"/>
                      <a:pt x="183008" y="143417"/>
                      <a:pt x="183072" y="141037"/>
                    </a:cubicBezTo>
                    <a:cubicBezTo>
                      <a:pt x="183008" y="138657"/>
                      <a:pt x="183522" y="136298"/>
                      <a:pt x="184420" y="134101"/>
                    </a:cubicBezTo>
                    <a:cubicBezTo>
                      <a:pt x="184805" y="133116"/>
                      <a:pt x="185254" y="132169"/>
                      <a:pt x="185767" y="131272"/>
                    </a:cubicBezTo>
                    <a:cubicBezTo>
                      <a:pt x="188334" y="127230"/>
                      <a:pt x="192377" y="124347"/>
                      <a:pt x="196997" y="123242"/>
                    </a:cubicBezTo>
                    <a:cubicBezTo>
                      <a:pt x="198024" y="122957"/>
                      <a:pt x="199050" y="122803"/>
                      <a:pt x="200012" y="122785"/>
                    </a:cubicBezTo>
                    <a:lnTo>
                      <a:pt x="201424" y="122785"/>
                    </a:lnTo>
                    <a:cubicBezTo>
                      <a:pt x="203349" y="122762"/>
                      <a:pt x="205275" y="123070"/>
                      <a:pt x="207071" y="123698"/>
                    </a:cubicBezTo>
                    <a:cubicBezTo>
                      <a:pt x="208996" y="124346"/>
                      <a:pt x="210857" y="125301"/>
                      <a:pt x="212462" y="126527"/>
                    </a:cubicBezTo>
                    <a:cubicBezTo>
                      <a:pt x="210986" y="138025"/>
                      <a:pt x="207456" y="149173"/>
                      <a:pt x="202131" y="159470"/>
                    </a:cubicBezTo>
                    <a:lnTo>
                      <a:pt x="201424" y="159379"/>
                    </a:lnTo>
                    <a:close/>
                    <a:moveTo>
                      <a:pt x="204505" y="109006"/>
                    </a:moveTo>
                    <a:lnTo>
                      <a:pt x="201424" y="109006"/>
                    </a:lnTo>
                    <a:cubicBezTo>
                      <a:pt x="196997" y="109028"/>
                      <a:pt x="192697" y="109927"/>
                      <a:pt x="188590" y="111652"/>
                    </a:cubicBezTo>
                    <a:lnTo>
                      <a:pt x="172356" y="89203"/>
                    </a:lnTo>
                    <a:cubicBezTo>
                      <a:pt x="177618" y="83279"/>
                      <a:pt x="180506" y="75656"/>
                      <a:pt x="180506" y="67758"/>
                    </a:cubicBezTo>
                    <a:cubicBezTo>
                      <a:pt x="180506" y="66754"/>
                      <a:pt x="180506" y="65750"/>
                      <a:pt x="180506" y="64746"/>
                    </a:cubicBezTo>
                    <a:lnTo>
                      <a:pt x="197382" y="59362"/>
                    </a:lnTo>
                    <a:cubicBezTo>
                      <a:pt x="203606" y="68820"/>
                      <a:pt x="208098" y="79291"/>
                      <a:pt x="210665" y="90298"/>
                    </a:cubicBezTo>
                    <a:lnTo>
                      <a:pt x="204505" y="109006"/>
                    </a:lnTo>
                    <a:close/>
                    <a:moveTo>
                      <a:pt x="108124" y="111470"/>
                    </a:moveTo>
                    <a:cubicBezTo>
                      <a:pt x="104081" y="109745"/>
                      <a:pt x="99717" y="108845"/>
                      <a:pt x="95354" y="108824"/>
                    </a:cubicBezTo>
                    <a:lnTo>
                      <a:pt x="92210" y="108824"/>
                    </a:lnTo>
                    <a:lnTo>
                      <a:pt x="78862" y="67849"/>
                    </a:lnTo>
                    <a:cubicBezTo>
                      <a:pt x="83675" y="65025"/>
                      <a:pt x="87589" y="61036"/>
                      <a:pt x="90413" y="56259"/>
                    </a:cubicBezTo>
                    <a:lnTo>
                      <a:pt x="116273" y="64564"/>
                    </a:lnTo>
                    <a:cubicBezTo>
                      <a:pt x="116273" y="65568"/>
                      <a:pt x="116273" y="66572"/>
                      <a:pt x="116273" y="67575"/>
                    </a:cubicBezTo>
                    <a:cubicBezTo>
                      <a:pt x="116273" y="75448"/>
                      <a:pt x="119160" y="83047"/>
                      <a:pt x="124422" y="88929"/>
                    </a:cubicBezTo>
                    <a:lnTo>
                      <a:pt x="108124" y="111470"/>
                    </a:lnTo>
                    <a:close/>
                    <a:moveTo>
                      <a:pt x="113706" y="141037"/>
                    </a:moveTo>
                    <a:cubicBezTo>
                      <a:pt x="113642" y="143413"/>
                      <a:pt x="113192" y="145763"/>
                      <a:pt x="112359" y="147972"/>
                    </a:cubicBezTo>
                    <a:cubicBezTo>
                      <a:pt x="110755" y="151882"/>
                      <a:pt x="107802" y="155114"/>
                      <a:pt x="104081" y="157115"/>
                    </a:cubicBezTo>
                    <a:cubicBezTo>
                      <a:pt x="100359" y="159116"/>
                      <a:pt x="96060" y="159762"/>
                      <a:pt x="91889" y="158943"/>
                    </a:cubicBezTo>
                    <a:cubicBezTo>
                      <a:pt x="87718" y="158125"/>
                      <a:pt x="83996" y="155892"/>
                      <a:pt x="81301" y="152626"/>
                    </a:cubicBezTo>
                    <a:cubicBezTo>
                      <a:pt x="78606" y="149360"/>
                      <a:pt x="77130" y="145264"/>
                      <a:pt x="77130" y="141037"/>
                    </a:cubicBezTo>
                    <a:cubicBezTo>
                      <a:pt x="77130" y="138363"/>
                      <a:pt x="77708" y="135718"/>
                      <a:pt x="78862" y="133290"/>
                    </a:cubicBezTo>
                    <a:cubicBezTo>
                      <a:pt x="79954" y="130861"/>
                      <a:pt x="81622" y="128708"/>
                      <a:pt x="83675" y="126983"/>
                    </a:cubicBezTo>
                    <a:cubicBezTo>
                      <a:pt x="85472" y="125490"/>
                      <a:pt x="87589" y="124346"/>
                      <a:pt x="89836" y="123607"/>
                    </a:cubicBezTo>
                    <a:cubicBezTo>
                      <a:pt x="91696" y="122971"/>
                      <a:pt x="93622" y="122663"/>
                      <a:pt x="95546" y="122694"/>
                    </a:cubicBezTo>
                    <a:lnTo>
                      <a:pt x="96894" y="122694"/>
                    </a:lnTo>
                    <a:cubicBezTo>
                      <a:pt x="97857" y="122705"/>
                      <a:pt x="98883" y="122859"/>
                      <a:pt x="99846" y="123150"/>
                    </a:cubicBezTo>
                    <a:cubicBezTo>
                      <a:pt x="102156" y="123671"/>
                      <a:pt x="104274" y="124665"/>
                      <a:pt x="106198" y="126071"/>
                    </a:cubicBezTo>
                    <a:cubicBezTo>
                      <a:pt x="108124" y="127482"/>
                      <a:pt x="109792" y="129247"/>
                      <a:pt x="111075" y="131272"/>
                    </a:cubicBezTo>
                    <a:cubicBezTo>
                      <a:pt x="111652" y="132124"/>
                      <a:pt x="112166" y="133043"/>
                      <a:pt x="112487" y="134010"/>
                    </a:cubicBezTo>
                    <a:cubicBezTo>
                      <a:pt x="113321" y="136260"/>
                      <a:pt x="113770" y="138642"/>
                      <a:pt x="113706" y="141037"/>
                    </a:cubicBezTo>
                    <a:close/>
                    <a:moveTo>
                      <a:pt x="135524" y="97325"/>
                    </a:moveTo>
                    <a:cubicBezTo>
                      <a:pt x="139631" y="99050"/>
                      <a:pt x="143994" y="99950"/>
                      <a:pt x="148422" y="99972"/>
                    </a:cubicBezTo>
                    <a:cubicBezTo>
                      <a:pt x="152849" y="99986"/>
                      <a:pt x="157148" y="99085"/>
                      <a:pt x="161191" y="97325"/>
                    </a:cubicBezTo>
                    <a:lnTo>
                      <a:pt x="177682" y="119592"/>
                    </a:lnTo>
                    <a:cubicBezTo>
                      <a:pt x="173961" y="123723"/>
                      <a:pt x="171394" y="128714"/>
                      <a:pt x="170174" y="134101"/>
                    </a:cubicBezTo>
                    <a:lnTo>
                      <a:pt x="126668" y="134101"/>
                    </a:lnTo>
                    <a:cubicBezTo>
                      <a:pt x="125513" y="128741"/>
                      <a:pt x="122946" y="123776"/>
                      <a:pt x="119289" y="119683"/>
                    </a:cubicBezTo>
                    <a:lnTo>
                      <a:pt x="135524" y="97325"/>
                    </a:lnTo>
                    <a:close/>
                    <a:moveTo>
                      <a:pt x="129941" y="67758"/>
                    </a:moveTo>
                    <a:cubicBezTo>
                      <a:pt x="129941" y="63451"/>
                      <a:pt x="131481" y="59281"/>
                      <a:pt x="134240" y="55986"/>
                    </a:cubicBezTo>
                    <a:cubicBezTo>
                      <a:pt x="136101" y="53732"/>
                      <a:pt x="138475" y="51948"/>
                      <a:pt x="141106" y="50784"/>
                    </a:cubicBezTo>
                    <a:cubicBezTo>
                      <a:pt x="145534" y="48984"/>
                      <a:pt x="150475" y="48984"/>
                      <a:pt x="154902" y="50784"/>
                    </a:cubicBezTo>
                    <a:cubicBezTo>
                      <a:pt x="157726" y="51897"/>
                      <a:pt x="160164" y="53684"/>
                      <a:pt x="162153" y="55986"/>
                    </a:cubicBezTo>
                    <a:cubicBezTo>
                      <a:pt x="164913" y="59281"/>
                      <a:pt x="166453" y="63451"/>
                      <a:pt x="166388" y="67758"/>
                    </a:cubicBezTo>
                    <a:cubicBezTo>
                      <a:pt x="166388" y="67758"/>
                      <a:pt x="166388" y="68671"/>
                      <a:pt x="166388" y="69218"/>
                    </a:cubicBezTo>
                    <a:cubicBezTo>
                      <a:pt x="166196" y="72167"/>
                      <a:pt x="165234" y="75017"/>
                      <a:pt x="163694" y="77522"/>
                    </a:cubicBezTo>
                    <a:cubicBezTo>
                      <a:pt x="161127" y="81565"/>
                      <a:pt x="157084" y="84448"/>
                      <a:pt x="152464" y="85553"/>
                    </a:cubicBezTo>
                    <a:cubicBezTo>
                      <a:pt x="151052" y="85919"/>
                      <a:pt x="149576" y="86103"/>
                      <a:pt x="148165" y="86100"/>
                    </a:cubicBezTo>
                    <a:cubicBezTo>
                      <a:pt x="146689" y="86109"/>
                      <a:pt x="145213" y="85926"/>
                      <a:pt x="143737" y="85553"/>
                    </a:cubicBezTo>
                    <a:cubicBezTo>
                      <a:pt x="139117" y="84426"/>
                      <a:pt x="135074" y="81508"/>
                      <a:pt x="132507" y="77431"/>
                    </a:cubicBezTo>
                    <a:cubicBezTo>
                      <a:pt x="130967" y="74953"/>
                      <a:pt x="130005" y="72136"/>
                      <a:pt x="129813" y="69218"/>
                    </a:cubicBezTo>
                    <a:cubicBezTo>
                      <a:pt x="129941" y="68762"/>
                      <a:pt x="129877" y="68214"/>
                      <a:pt x="129877" y="67758"/>
                    </a:cubicBezTo>
                    <a:lnTo>
                      <a:pt x="129941" y="67758"/>
                    </a:lnTo>
                    <a:close/>
                    <a:moveTo>
                      <a:pt x="176206" y="51606"/>
                    </a:moveTo>
                    <a:cubicBezTo>
                      <a:pt x="173961" y="47752"/>
                      <a:pt x="170944" y="44407"/>
                      <a:pt x="167351" y="41782"/>
                    </a:cubicBezTo>
                    <a:cubicBezTo>
                      <a:pt x="163757" y="39158"/>
                      <a:pt x="159651" y="37314"/>
                      <a:pt x="155287" y="36366"/>
                    </a:cubicBezTo>
                    <a:lnTo>
                      <a:pt x="155287" y="22951"/>
                    </a:lnTo>
                    <a:cubicBezTo>
                      <a:pt x="166068" y="27844"/>
                      <a:pt x="175885" y="34645"/>
                      <a:pt x="184227" y="43027"/>
                    </a:cubicBezTo>
                    <a:cubicBezTo>
                      <a:pt x="185703" y="44488"/>
                      <a:pt x="187179" y="46039"/>
                      <a:pt x="188527" y="47681"/>
                    </a:cubicBezTo>
                    <a:lnTo>
                      <a:pt x="176206" y="51606"/>
                    </a:lnTo>
                    <a:close/>
                    <a:moveTo>
                      <a:pt x="72254" y="24228"/>
                    </a:moveTo>
                    <a:cubicBezTo>
                      <a:pt x="74178" y="25790"/>
                      <a:pt x="75911" y="27709"/>
                      <a:pt x="77130" y="29887"/>
                    </a:cubicBezTo>
                    <a:cubicBezTo>
                      <a:pt x="78542" y="31800"/>
                      <a:pt x="79568" y="33972"/>
                      <a:pt x="80082" y="36275"/>
                    </a:cubicBezTo>
                    <a:cubicBezTo>
                      <a:pt x="80402" y="37166"/>
                      <a:pt x="80659" y="38081"/>
                      <a:pt x="80788" y="39012"/>
                    </a:cubicBezTo>
                    <a:cubicBezTo>
                      <a:pt x="80788" y="39012"/>
                      <a:pt x="80788" y="39925"/>
                      <a:pt x="80788" y="40381"/>
                    </a:cubicBezTo>
                    <a:cubicBezTo>
                      <a:pt x="80788" y="44699"/>
                      <a:pt x="79248" y="48871"/>
                      <a:pt x="76424" y="52153"/>
                    </a:cubicBezTo>
                    <a:cubicBezTo>
                      <a:pt x="75783" y="52980"/>
                      <a:pt x="75013" y="53743"/>
                      <a:pt x="74243" y="54434"/>
                    </a:cubicBezTo>
                    <a:cubicBezTo>
                      <a:pt x="72446" y="55927"/>
                      <a:pt x="70328" y="57072"/>
                      <a:pt x="68083" y="57811"/>
                    </a:cubicBezTo>
                    <a:cubicBezTo>
                      <a:pt x="66286" y="58438"/>
                      <a:pt x="64296" y="58747"/>
                      <a:pt x="62372" y="58723"/>
                    </a:cubicBezTo>
                    <a:lnTo>
                      <a:pt x="61088" y="58723"/>
                    </a:lnTo>
                    <a:cubicBezTo>
                      <a:pt x="56725" y="58435"/>
                      <a:pt x="52618" y="56603"/>
                      <a:pt x="49474" y="53557"/>
                    </a:cubicBezTo>
                    <a:cubicBezTo>
                      <a:pt x="46394" y="50512"/>
                      <a:pt x="44468" y="46453"/>
                      <a:pt x="44084" y="42115"/>
                    </a:cubicBezTo>
                    <a:cubicBezTo>
                      <a:pt x="51719" y="34653"/>
                      <a:pt x="60575" y="28488"/>
                      <a:pt x="70200" y="23864"/>
                    </a:cubicBezTo>
                    <a:cubicBezTo>
                      <a:pt x="70906" y="24078"/>
                      <a:pt x="71547" y="24353"/>
                      <a:pt x="72125" y="24685"/>
                    </a:cubicBezTo>
                    <a:lnTo>
                      <a:pt x="72254" y="24228"/>
                    </a:lnTo>
                    <a:close/>
                  </a:path>
                </a:pathLst>
              </a:custGeom>
              <a:solidFill>
                <a:srgbClr val="2D5967"/>
              </a:solidFill>
              <a:ln w="6417" cap="flat">
                <a:noFill/>
                <a:prstDash val="solid"/>
                <a:miter/>
              </a:ln>
            </p:spPr>
            <p:txBody>
              <a:bodyPr rtlCol="0" anchor="ctr"/>
              <a:lstStyle/>
              <a:p>
                <a:endParaRPr lang="en-US" sz="810"/>
              </a:p>
            </p:txBody>
          </p:sp>
          <p:sp>
            <p:nvSpPr>
              <p:cNvPr id="616" name="Freeform: Shape 615">
                <a:extLst>
                  <a:ext uri="{FF2B5EF4-FFF2-40B4-BE49-F238E27FC236}">
                    <a16:creationId xmlns:a16="http://schemas.microsoft.com/office/drawing/2014/main" id="{A3AA3B10-0B5A-25DF-EB6A-2163C88ED00B}"/>
                  </a:ext>
                </a:extLst>
              </p:cNvPr>
              <p:cNvSpPr/>
              <p:nvPr/>
            </p:nvSpPr>
            <p:spPr>
              <a:xfrm>
                <a:off x="7764276" y="1873811"/>
                <a:ext cx="56917" cy="56760"/>
              </a:xfrm>
              <a:custGeom>
                <a:avLst/>
                <a:gdLst>
                  <a:gd name="connsiteX0" fmla="*/ 5198 w 56917"/>
                  <a:gd name="connsiteY0" fmla="*/ 0 h 56760"/>
                  <a:gd name="connsiteX1" fmla="*/ 0 w 56917"/>
                  <a:gd name="connsiteY1" fmla="*/ 5112 h 56760"/>
                  <a:gd name="connsiteX2" fmla="*/ 5198 w 56917"/>
                  <a:gd name="connsiteY2" fmla="*/ 20621 h 56760"/>
                  <a:gd name="connsiteX3" fmla="*/ 36191 w 56917"/>
                  <a:gd name="connsiteY3" fmla="*/ 51563 h 56760"/>
                  <a:gd name="connsiteX4" fmla="*/ 51720 w 56917"/>
                  <a:gd name="connsiteY4" fmla="*/ 56761 h 56760"/>
                  <a:gd name="connsiteX5" fmla="*/ 56917 w 56917"/>
                  <a:gd name="connsiteY5" fmla="*/ 51653 h 56760"/>
                  <a:gd name="connsiteX6" fmla="*/ 5198 w 56917"/>
                  <a:gd name="connsiteY6" fmla="*/ 0 h 5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7" h="56760">
                    <a:moveTo>
                      <a:pt x="5198" y="0"/>
                    </a:moveTo>
                    <a:lnTo>
                      <a:pt x="0" y="5112"/>
                    </a:lnTo>
                    <a:lnTo>
                      <a:pt x="5198" y="20621"/>
                    </a:lnTo>
                    <a:lnTo>
                      <a:pt x="36191" y="51563"/>
                    </a:lnTo>
                    <a:lnTo>
                      <a:pt x="51720" y="56761"/>
                    </a:lnTo>
                    <a:lnTo>
                      <a:pt x="56917" y="51653"/>
                    </a:lnTo>
                    <a:lnTo>
                      <a:pt x="5198" y="0"/>
                    </a:lnTo>
                    <a:close/>
                  </a:path>
                </a:pathLst>
              </a:custGeom>
              <a:solidFill>
                <a:srgbClr val="2D5967"/>
              </a:solidFill>
              <a:ln w="6417" cap="flat">
                <a:noFill/>
                <a:prstDash val="solid"/>
                <a:miter/>
              </a:ln>
            </p:spPr>
            <p:txBody>
              <a:bodyPr rtlCol="0" anchor="ctr"/>
              <a:lstStyle/>
              <a:p>
                <a:endParaRPr lang="en-US" sz="810"/>
              </a:p>
            </p:txBody>
          </p:sp>
        </p:grpSp>
        <p:grpSp>
          <p:nvGrpSpPr>
            <p:cNvPr id="617" name="Graphic 6">
              <a:extLst>
                <a:ext uri="{FF2B5EF4-FFF2-40B4-BE49-F238E27FC236}">
                  <a16:creationId xmlns:a16="http://schemas.microsoft.com/office/drawing/2014/main" id="{C57E5FF3-22D4-0381-F43A-4160C98A1F65}"/>
                </a:ext>
              </a:extLst>
            </p:cNvPr>
            <p:cNvGrpSpPr/>
            <p:nvPr/>
          </p:nvGrpSpPr>
          <p:grpSpPr>
            <a:xfrm>
              <a:off x="7631512" y="1900952"/>
              <a:ext cx="639919" cy="319651"/>
              <a:chOff x="7631512" y="1900952"/>
              <a:chExt cx="639919" cy="319651"/>
            </a:xfrm>
            <a:solidFill>
              <a:srgbClr val="000000"/>
            </a:solidFill>
          </p:grpSpPr>
          <p:sp>
            <p:nvSpPr>
              <p:cNvPr id="618" name="TextBox 617">
                <a:extLst>
                  <a:ext uri="{FF2B5EF4-FFF2-40B4-BE49-F238E27FC236}">
                    <a16:creationId xmlns:a16="http://schemas.microsoft.com/office/drawing/2014/main" id="{EE6198EF-1827-B18F-269E-EF1310A31373}"/>
                  </a:ext>
                </a:extLst>
              </p:cNvPr>
              <p:cNvSpPr txBox="1"/>
              <p:nvPr/>
            </p:nvSpPr>
            <p:spPr>
              <a:xfrm>
                <a:off x="7631512" y="1900952"/>
                <a:ext cx="63991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VCN Flow</a:t>
                </a:r>
              </a:p>
            </p:txBody>
          </p:sp>
          <p:sp>
            <p:nvSpPr>
              <p:cNvPr id="619" name="TextBox 618">
                <a:extLst>
                  <a:ext uri="{FF2B5EF4-FFF2-40B4-BE49-F238E27FC236}">
                    <a16:creationId xmlns:a16="http://schemas.microsoft.com/office/drawing/2014/main" id="{23BA1551-5FFF-11D7-6B26-0B59FF2996AD}"/>
                  </a:ext>
                </a:extLst>
              </p:cNvPr>
              <p:cNvSpPr txBox="1"/>
              <p:nvPr/>
            </p:nvSpPr>
            <p:spPr>
              <a:xfrm>
                <a:off x="7742780" y="2003621"/>
                <a:ext cx="41229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Logs</a:t>
                </a:r>
              </a:p>
            </p:txBody>
          </p:sp>
        </p:grpSp>
      </p:grpSp>
      <p:grpSp>
        <p:nvGrpSpPr>
          <p:cNvPr id="620" name="Graphic 6">
            <a:extLst>
              <a:ext uri="{FF2B5EF4-FFF2-40B4-BE49-F238E27FC236}">
                <a16:creationId xmlns:a16="http://schemas.microsoft.com/office/drawing/2014/main" id="{D6227253-E300-268E-9C92-1C419B8BFED8}"/>
              </a:ext>
            </a:extLst>
          </p:cNvPr>
          <p:cNvGrpSpPr/>
          <p:nvPr/>
        </p:nvGrpSpPr>
        <p:grpSpPr>
          <a:xfrm>
            <a:off x="8336273" y="1559624"/>
            <a:ext cx="694421" cy="558310"/>
            <a:chOff x="8336273" y="1559624"/>
            <a:chExt cx="694421" cy="558310"/>
          </a:xfrm>
        </p:grpSpPr>
        <p:grpSp>
          <p:nvGrpSpPr>
            <p:cNvPr id="621" name="Graphic 6">
              <a:extLst>
                <a:ext uri="{FF2B5EF4-FFF2-40B4-BE49-F238E27FC236}">
                  <a16:creationId xmlns:a16="http://schemas.microsoft.com/office/drawing/2014/main" id="{2B4F5EAE-CD9D-E3A9-40A6-6487EBE70F69}"/>
                </a:ext>
              </a:extLst>
            </p:cNvPr>
            <p:cNvGrpSpPr/>
            <p:nvPr/>
          </p:nvGrpSpPr>
          <p:grpSpPr>
            <a:xfrm>
              <a:off x="8485401" y="1559624"/>
              <a:ext cx="385010" cy="381805"/>
              <a:chOff x="8485401" y="1559624"/>
              <a:chExt cx="385010" cy="381805"/>
            </a:xfrm>
          </p:grpSpPr>
          <p:grpSp>
            <p:nvGrpSpPr>
              <p:cNvPr id="622" name="Graphic 6">
                <a:extLst>
                  <a:ext uri="{FF2B5EF4-FFF2-40B4-BE49-F238E27FC236}">
                    <a16:creationId xmlns:a16="http://schemas.microsoft.com/office/drawing/2014/main" id="{CD914401-CC1F-4024-AE87-736E1202ED23}"/>
                  </a:ext>
                </a:extLst>
              </p:cNvPr>
              <p:cNvGrpSpPr/>
              <p:nvPr/>
            </p:nvGrpSpPr>
            <p:grpSpPr>
              <a:xfrm>
                <a:off x="8485401" y="1559624"/>
                <a:ext cx="385010" cy="381805"/>
                <a:chOff x="8485401" y="1559624"/>
                <a:chExt cx="385010" cy="381805"/>
              </a:xfrm>
              <a:solidFill>
                <a:srgbClr val="FFFFFF"/>
              </a:solidFill>
            </p:grpSpPr>
            <p:sp>
              <p:nvSpPr>
                <p:cNvPr id="623" name="Freeform: Shape 622">
                  <a:extLst>
                    <a:ext uri="{FF2B5EF4-FFF2-40B4-BE49-F238E27FC236}">
                      <a16:creationId xmlns:a16="http://schemas.microsoft.com/office/drawing/2014/main" id="{3E8BAC43-D59B-F717-854B-0402C57EDCAC}"/>
                    </a:ext>
                  </a:extLst>
                </p:cNvPr>
                <p:cNvSpPr/>
                <p:nvPr/>
              </p:nvSpPr>
              <p:spPr>
                <a:xfrm>
                  <a:off x="8489956" y="1564173"/>
                  <a:ext cx="374102" cy="372712"/>
                </a:xfrm>
                <a:custGeom>
                  <a:avLst/>
                  <a:gdLst>
                    <a:gd name="connsiteX0" fmla="*/ 19956 w 374102"/>
                    <a:gd name="connsiteY0" fmla="*/ 372713 h 372712"/>
                    <a:gd name="connsiteX1" fmla="*/ 0 w 374102"/>
                    <a:gd name="connsiteY1" fmla="*/ 355439 h 372712"/>
                    <a:gd name="connsiteX2" fmla="*/ 0 w 374102"/>
                    <a:gd name="connsiteY2" fmla="*/ 18181 h 372712"/>
                    <a:gd name="connsiteX3" fmla="*/ 19956 w 374102"/>
                    <a:gd name="connsiteY3" fmla="*/ 0 h 372712"/>
                    <a:gd name="connsiteX4" fmla="*/ 294213 w 374102"/>
                    <a:gd name="connsiteY4" fmla="*/ 0 h 372712"/>
                    <a:gd name="connsiteX5" fmla="*/ 314169 w 374102"/>
                    <a:gd name="connsiteY5" fmla="*/ 19999 h 372712"/>
                    <a:gd name="connsiteX6" fmla="*/ 314169 w 374102"/>
                    <a:gd name="connsiteY6" fmla="*/ 40907 h 372712"/>
                    <a:gd name="connsiteX7" fmla="*/ 329633 w 374102"/>
                    <a:gd name="connsiteY7" fmla="*/ 25454 h 372712"/>
                    <a:gd name="connsiteX8" fmla="*/ 374102 w 374102"/>
                    <a:gd name="connsiteY8" fmla="*/ 69997 h 372712"/>
                    <a:gd name="connsiteX9" fmla="*/ 329633 w 374102"/>
                    <a:gd name="connsiteY9" fmla="*/ 114541 h 372712"/>
                    <a:gd name="connsiteX10" fmla="*/ 313271 w 374102"/>
                    <a:gd name="connsiteY10" fmla="*/ 99996 h 372712"/>
                    <a:gd name="connsiteX11" fmla="*/ 313271 w 374102"/>
                    <a:gd name="connsiteY11" fmla="*/ 159084 h 372712"/>
                    <a:gd name="connsiteX12" fmla="*/ 328735 w 374102"/>
                    <a:gd name="connsiteY12" fmla="*/ 143631 h 372712"/>
                    <a:gd name="connsiteX13" fmla="*/ 373204 w 374102"/>
                    <a:gd name="connsiteY13" fmla="*/ 188174 h 372712"/>
                    <a:gd name="connsiteX14" fmla="*/ 328735 w 374102"/>
                    <a:gd name="connsiteY14" fmla="*/ 232718 h 372712"/>
                    <a:gd name="connsiteX15" fmla="*/ 313271 w 374102"/>
                    <a:gd name="connsiteY15" fmla="*/ 218173 h 372712"/>
                    <a:gd name="connsiteX16" fmla="*/ 313271 w 374102"/>
                    <a:gd name="connsiteY16" fmla="*/ 276352 h 372712"/>
                    <a:gd name="connsiteX17" fmla="*/ 328735 w 374102"/>
                    <a:gd name="connsiteY17" fmla="*/ 260899 h 372712"/>
                    <a:gd name="connsiteX18" fmla="*/ 373204 w 374102"/>
                    <a:gd name="connsiteY18" fmla="*/ 305442 h 372712"/>
                    <a:gd name="connsiteX19" fmla="*/ 328735 w 374102"/>
                    <a:gd name="connsiteY19" fmla="*/ 349984 h 372712"/>
                    <a:gd name="connsiteX20" fmla="*/ 313271 w 374102"/>
                    <a:gd name="connsiteY20" fmla="*/ 335444 h 372712"/>
                    <a:gd name="connsiteX21" fmla="*/ 313271 w 374102"/>
                    <a:gd name="connsiteY21" fmla="*/ 352712 h 372712"/>
                    <a:gd name="connsiteX22" fmla="*/ 293314 w 374102"/>
                    <a:gd name="connsiteY22" fmla="*/ 372713 h 372712"/>
                    <a:gd name="connsiteX23" fmla="*/ 19956 w 374102"/>
                    <a:gd name="connsiteY23" fmla="*/ 372713 h 372712"/>
                    <a:gd name="connsiteX24" fmla="*/ 313271 w 374102"/>
                    <a:gd name="connsiteY24" fmla="*/ 334533 h 372712"/>
                    <a:gd name="connsiteX25" fmla="*/ 330532 w 374102"/>
                    <a:gd name="connsiteY25" fmla="*/ 317258 h 372712"/>
                    <a:gd name="connsiteX26" fmla="*/ 313271 w 374102"/>
                    <a:gd name="connsiteY26" fmla="*/ 317258 h 372712"/>
                    <a:gd name="connsiteX27" fmla="*/ 313271 w 374102"/>
                    <a:gd name="connsiteY27" fmla="*/ 334533 h 372712"/>
                    <a:gd name="connsiteX28" fmla="*/ 330532 w 374102"/>
                    <a:gd name="connsiteY28" fmla="*/ 294533 h 372712"/>
                    <a:gd name="connsiteX29" fmla="*/ 313271 w 374102"/>
                    <a:gd name="connsiteY29" fmla="*/ 278170 h 372712"/>
                    <a:gd name="connsiteX30" fmla="*/ 313271 w 374102"/>
                    <a:gd name="connsiteY30" fmla="*/ 295442 h 372712"/>
                    <a:gd name="connsiteX31" fmla="*/ 330532 w 374102"/>
                    <a:gd name="connsiteY31" fmla="*/ 295442 h 372712"/>
                    <a:gd name="connsiteX32" fmla="*/ 330532 w 374102"/>
                    <a:gd name="connsiteY32" fmla="*/ 294533 h 372712"/>
                    <a:gd name="connsiteX33" fmla="*/ 313271 w 374102"/>
                    <a:gd name="connsiteY33" fmla="*/ 216355 h 372712"/>
                    <a:gd name="connsiteX34" fmla="*/ 330532 w 374102"/>
                    <a:gd name="connsiteY34" fmla="*/ 199083 h 372712"/>
                    <a:gd name="connsiteX35" fmla="*/ 313271 w 374102"/>
                    <a:gd name="connsiteY35" fmla="*/ 199083 h 372712"/>
                    <a:gd name="connsiteX36" fmla="*/ 313271 w 374102"/>
                    <a:gd name="connsiteY36" fmla="*/ 216355 h 372712"/>
                    <a:gd name="connsiteX37" fmla="*/ 329633 w 374102"/>
                    <a:gd name="connsiteY37" fmla="*/ 176357 h 372712"/>
                    <a:gd name="connsiteX38" fmla="*/ 313271 w 374102"/>
                    <a:gd name="connsiteY38" fmla="*/ 159994 h 372712"/>
                    <a:gd name="connsiteX39" fmla="*/ 313271 w 374102"/>
                    <a:gd name="connsiteY39" fmla="*/ 176357 h 372712"/>
                    <a:gd name="connsiteX40" fmla="*/ 329633 w 374102"/>
                    <a:gd name="connsiteY40" fmla="*/ 176357 h 372712"/>
                    <a:gd name="connsiteX41" fmla="*/ 313271 w 374102"/>
                    <a:gd name="connsiteY41" fmla="*/ 98178 h 372712"/>
                    <a:gd name="connsiteX42" fmla="*/ 330532 w 374102"/>
                    <a:gd name="connsiteY42" fmla="*/ 80906 h 372712"/>
                    <a:gd name="connsiteX43" fmla="*/ 313271 w 374102"/>
                    <a:gd name="connsiteY43" fmla="*/ 80906 h 372712"/>
                    <a:gd name="connsiteX44" fmla="*/ 313271 w 374102"/>
                    <a:gd name="connsiteY44" fmla="*/ 98178 h 372712"/>
                    <a:gd name="connsiteX45" fmla="*/ 330532 w 374102"/>
                    <a:gd name="connsiteY45" fmla="*/ 59089 h 372712"/>
                    <a:gd name="connsiteX46" fmla="*/ 313271 w 374102"/>
                    <a:gd name="connsiteY46" fmla="*/ 41817 h 372712"/>
                    <a:gd name="connsiteX47" fmla="*/ 313271 w 374102"/>
                    <a:gd name="connsiteY47" fmla="*/ 59089 h 372712"/>
                    <a:gd name="connsiteX48" fmla="*/ 330532 w 374102"/>
                    <a:gd name="connsiteY48" fmla="*/ 59089 h 372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4102" h="372712">
                      <a:moveTo>
                        <a:pt x="19956" y="372713"/>
                      </a:moveTo>
                      <a:cubicBezTo>
                        <a:pt x="10011" y="372713"/>
                        <a:pt x="1797" y="365442"/>
                        <a:pt x="0" y="355439"/>
                      </a:cubicBezTo>
                      <a:lnTo>
                        <a:pt x="0" y="18181"/>
                      </a:lnTo>
                      <a:cubicBezTo>
                        <a:pt x="898" y="8181"/>
                        <a:pt x="9048" y="0"/>
                        <a:pt x="19956" y="0"/>
                      </a:cubicBezTo>
                      <a:lnTo>
                        <a:pt x="294213" y="0"/>
                      </a:lnTo>
                      <a:cubicBezTo>
                        <a:pt x="305121" y="0"/>
                        <a:pt x="314169" y="9091"/>
                        <a:pt x="314169" y="19999"/>
                      </a:cubicBezTo>
                      <a:lnTo>
                        <a:pt x="314169" y="40907"/>
                      </a:lnTo>
                      <a:lnTo>
                        <a:pt x="329633" y="25454"/>
                      </a:lnTo>
                      <a:lnTo>
                        <a:pt x="374102" y="69997"/>
                      </a:lnTo>
                      <a:lnTo>
                        <a:pt x="329633" y="114541"/>
                      </a:lnTo>
                      <a:lnTo>
                        <a:pt x="313271" y="99996"/>
                      </a:lnTo>
                      <a:lnTo>
                        <a:pt x="313271" y="159084"/>
                      </a:lnTo>
                      <a:lnTo>
                        <a:pt x="328735" y="143631"/>
                      </a:lnTo>
                      <a:lnTo>
                        <a:pt x="373204" y="188174"/>
                      </a:lnTo>
                      <a:lnTo>
                        <a:pt x="328735" y="232718"/>
                      </a:lnTo>
                      <a:lnTo>
                        <a:pt x="313271" y="218173"/>
                      </a:lnTo>
                      <a:lnTo>
                        <a:pt x="313271" y="276352"/>
                      </a:lnTo>
                      <a:lnTo>
                        <a:pt x="328735" y="260899"/>
                      </a:lnTo>
                      <a:lnTo>
                        <a:pt x="373204" y="305442"/>
                      </a:lnTo>
                      <a:lnTo>
                        <a:pt x="328735" y="349984"/>
                      </a:lnTo>
                      <a:lnTo>
                        <a:pt x="313271" y="335444"/>
                      </a:lnTo>
                      <a:lnTo>
                        <a:pt x="313271" y="352712"/>
                      </a:lnTo>
                      <a:cubicBezTo>
                        <a:pt x="313271" y="363620"/>
                        <a:pt x="304158" y="372713"/>
                        <a:pt x="293314" y="372713"/>
                      </a:cubicBezTo>
                      <a:lnTo>
                        <a:pt x="19956" y="372713"/>
                      </a:lnTo>
                      <a:close/>
                      <a:moveTo>
                        <a:pt x="313271" y="334533"/>
                      </a:moveTo>
                      <a:lnTo>
                        <a:pt x="330532" y="317258"/>
                      </a:lnTo>
                      <a:lnTo>
                        <a:pt x="313271" y="317258"/>
                      </a:lnTo>
                      <a:lnTo>
                        <a:pt x="313271" y="334533"/>
                      </a:lnTo>
                      <a:close/>
                      <a:moveTo>
                        <a:pt x="330532" y="294533"/>
                      </a:moveTo>
                      <a:lnTo>
                        <a:pt x="313271" y="278170"/>
                      </a:lnTo>
                      <a:lnTo>
                        <a:pt x="313271" y="295442"/>
                      </a:lnTo>
                      <a:lnTo>
                        <a:pt x="330532" y="295442"/>
                      </a:lnTo>
                      <a:lnTo>
                        <a:pt x="330532" y="294533"/>
                      </a:lnTo>
                      <a:close/>
                      <a:moveTo>
                        <a:pt x="313271" y="216355"/>
                      </a:moveTo>
                      <a:lnTo>
                        <a:pt x="330532" y="199083"/>
                      </a:lnTo>
                      <a:lnTo>
                        <a:pt x="313271" y="199083"/>
                      </a:lnTo>
                      <a:lnTo>
                        <a:pt x="313271" y="216355"/>
                      </a:lnTo>
                      <a:close/>
                      <a:moveTo>
                        <a:pt x="329633" y="176357"/>
                      </a:moveTo>
                      <a:lnTo>
                        <a:pt x="313271" y="159994"/>
                      </a:lnTo>
                      <a:lnTo>
                        <a:pt x="313271" y="176357"/>
                      </a:lnTo>
                      <a:lnTo>
                        <a:pt x="329633" y="176357"/>
                      </a:lnTo>
                      <a:close/>
                      <a:moveTo>
                        <a:pt x="313271" y="98178"/>
                      </a:moveTo>
                      <a:lnTo>
                        <a:pt x="330532" y="80906"/>
                      </a:lnTo>
                      <a:lnTo>
                        <a:pt x="313271" y="80906"/>
                      </a:lnTo>
                      <a:lnTo>
                        <a:pt x="313271" y="98178"/>
                      </a:lnTo>
                      <a:close/>
                      <a:moveTo>
                        <a:pt x="330532" y="59089"/>
                      </a:moveTo>
                      <a:lnTo>
                        <a:pt x="313271" y="41817"/>
                      </a:lnTo>
                      <a:lnTo>
                        <a:pt x="313271" y="59089"/>
                      </a:lnTo>
                      <a:lnTo>
                        <a:pt x="330532" y="59089"/>
                      </a:lnTo>
                      <a:close/>
                    </a:path>
                  </a:pathLst>
                </a:custGeom>
                <a:solidFill>
                  <a:srgbClr val="FFFFFF"/>
                </a:solidFill>
                <a:ln w="6417" cap="flat">
                  <a:noFill/>
                  <a:prstDash val="solid"/>
                  <a:miter/>
                </a:ln>
              </p:spPr>
              <p:txBody>
                <a:bodyPr rtlCol="0" anchor="ctr"/>
                <a:lstStyle/>
                <a:p>
                  <a:endParaRPr lang="en-US" sz="810"/>
                </a:p>
              </p:txBody>
            </p:sp>
            <p:sp>
              <p:nvSpPr>
                <p:cNvPr id="624" name="Freeform: Shape 623">
                  <a:extLst>
                    <a:ext uri="{FF2B5EF4-FFF2-40B4-BE49-F238E27FC236}">
                      <a16:creationId xmlns:a16="http://schemas.microsoft.com/office/drawing/2014/main" id="{E94BE521-8562-8E79-A121-0750205A5F66}"/>
                    </a:ext>
                  </a:extLst>
                </p:cNvPr>
                <p:cNvSpPr/>
                <p:nvPr/>
              </p:nvSpPr>
              <p:spPr>
                <a:xfrm>
                  <a:off x="8485401" y="1559624"/>
                  <a:ext cx="385010" cy="381805"/>
                </a:xfrm>
                <a:custGeom>
                  <a:avLst/>
                  <a:gdLst>
                    <a:gd name="connsiteX0" fmla="*/ 297870 w 385010"/>
                    <a:gd name="connsiteY0" fmla="*/ 9091 h 381805"/>
                    <a:gd name="connsiteX1" fmla="*/ 313270 w 385010"/>
                    <a:gd name="connsiteY1" fmla="*/ 24544 h 381805"/>
                    <a:gd name="connsiteX2" fmla="*/ 313270 w 385010"/>
                    <a:gd name="connsiteY2" fmla="*/ 68179 h 381805"/>
                    <a:gd name="connsiteX3" fmla="*/ 345996 w 385010"/>
                    <a:gd name="connsiteY3" fmla="*/ 68179 h 381805"/>
                    <a:gd name="connsiteX4" fmla="*/ 324179 w 385010"/>
                    <a:gd name="connsiteY4" fmla="*/ 46362 h 381805"/>
                    <a:gd name="connsiteX5" fmla="*/ 333227 w 385010"/>
                    <a:gd name="connsiteY5" fmla="*/ 37272 h 381805"/>
                    <a:gd name="connsiteX6" fmla="*/ 371407 w 385010"/>
                    <a:gd name="connsiteY6" fmla="*/ 75452 h 381805"/>
                    <a:gd name="connsiteX7" fmla="*/ 333227 w 385010"/>
                    <a:gd name="connsiteY7" fmla="*/ 113632 h 381805"/>
                    <a:gd name="connsiteX8" fmla="*/ 324179 w 385010"/>
                    <a:gd name="connsiteY8" fmla="*/ 103632 h 381805"/>
                    <a:gd name="connsiteX9" fmla="*/ 345996 w 385010"/>
                    <a:gd name="connsiteY9" fmla="*/ 81815 h 381805"/>
                    <a:gd name="connsiteX10" fmla="*/ 313270 w 385010"/>
                    <a:gd name="connsiteY10" fmla="*/ 81815 h 381805"/>
                    <a:gd name="connsiteX11" fmla="*/ 313270 w 385010"/>
                    <a:gd name="connsiteY11" fmla="*/ 186356 h 381805"/>
                    <a:gd name="connsiteX12" fmla="*/ 345034 w 385010"/>
                    <a:gd name="connsiteY12" fmla="*/ 186356 h 381805"/>
                    <a:gd name="connsiteX13" fmla="*/ 323281 w 385010"/>
                    <a:gd name="connsiteY13" fmla="*/ 164539 h 381805"/>
                    <a:gd name="connsiteX14" fmla="*/ 332329 w 385010"/>
                    <a:gd name="connsiteY14" fmla="*/ 154539 h 381805"/>
                    <a:gd name="connsiteX15" fmla="*/ 370508 w 385010"/>
                    <a:gd name="connsiteY15" fmla="*/ 192720 h 381805"/>
                    <a:gd name="connsiteX16" fmla="*/ 332329 w 385010"/>
                    <a:gd name="connsiteY16" fmla="*/ 230900 h 381805"/>
                    <a:gd name="connsiteX17" fmla="*/ 323281 w 385010"/>
                    <a:gd name="connsiteY17" fmla="*/ 221809 h 381805"/>
                    <a:gd name="connsiteX18" fmla="*/ 345996 w 385010"/>
                    <a:gd name="connsiteY18" fmla="*/ 199083 h 381805"/>
                    <a:gd name="connsiteX19" fmla="*/ 313270 w 385010"/>
                    <a:gd name="connsiteY19" fmla="*/ 199083 h 381805"/>
                    <a:gd name="connsiteX20" fmla="*/ 313270 w 385010"/>
                    <a:gd name="connsiteY20" fmla="*/ 303624 h 381805"/>
                    <a:gd name="connsiteX21" fmla="*/ 345996 w 385010"/>
                    <a:gd name="connsiteY21" fmla="*/ 303624 h 381805"/>
                    <a:gd name="connsiteX22" fmla="*/ 323281 w 385010"/>
                    <a:gd name="connsiteY22" fmla="*/ 281807 h 381805"/>
                    <a:gd name="connsiteX23" fmla="*/ 332329 w 385010"/>
                    <a:gd name="connsiteY23" fmla="*/ 272716 h 381805"/>
                    <a:gd name="connsiteX24" fmla="*/ 370508 w 385010"/>
                    <a:gd name="connsiteY24" fmla="*/ 310896 h 381805"/>
                    <a:gd name="connsiteX25" fmla="*/ 332329 w 385010"/>
                    <a:gd name="connsiteY25" fmla="*/ 349080 h 381805"/>
                    <a:gd name="connsiteX26" fmla="*/ 323281 w 385010"/>
                    <a:gd name="connsiteY26" fmla="*/ 339987 h 381805"/>
                    <a:gd name="connsiteX27" fmla="*/ 345996 w 385010"/>
                    <a:gd name="connsiteY27" fmla="*/ 317260 h 381805"/>
                    <a:gd name="connsiteX28" fmla="*/ 313270 w 385010"/>
                    <a:gd name="connsiteY28" fmla="*/ 317260 h 381805"/>
                    <a:gd name="connsiteX29" fmla="*/ 313270 w 385010"/>
                    <a:gd name="connsiteY29" fmla="*/ 357261 h 381805"/>
                    <a:gd name="connsiteX30" fmla="*/ 297870 w 385010"/>
                    <a:gd name="connsiteY30" fmla="*/ 372713 h 381805"/>
                    <a:gd name="connsiteX31" fmla="*/ 24512 w 385010"/>
                    <a:gd name="connsiteY31" fmla="*/ 372713 h 381805"/>
                    <a:gd name="connsiteX32" fmla="*/ 9112 w 385010"/>
                    <a:gd name="connsiteY32" fmla="*/ 359077 h 381805"/>
                    <a:gd name="connsiteX33" fmla="*/ 9112 w 385010"/>
                    <a:gd name="connsiteY33" fmla="*/ 22727 h 381805"/>
                    <a:gd name="connsiteX34" fmla="*/ 24512 w 385010"/>
                    <a:gd name="connsiteY34" fmla="*/ 9091 h 381805"/>
                    <a:gd name="connsiteX35" fmla="*/ 297870 w 385010"/>
                    <a:gd name="connsiteY35" fmla="*/ 9091 h 381805"/>
                    <a:gd name="connsiteX36" fmla="*/ 297870 w 385010"/>
                    <a:gd name="connsiteY36" fmla="*/ 0 h 381805"/>
                    <a:gd name="connsiteX37" fmla="*/ 24512 w 385010"/>
                    <a:gd name="connsiteY37" fmla="*/ 0 h 381805"/>
                    <a:gd name="connsiteX38" fmla="*/ 0 w 385010"/>
                    <a:gd name="connsiteY38" fmla="*/ 21817 h 381805"/>
                    <a:gd name="connsiteX39" fmla="*/ 0 w 385010"/>
                    <a:gd name="connsiteY39" fmla="*/ 22727 h 381805"/>
                    <a:gd name="connsiteX40" fmla="*/ 0 w 385010"/>
                    <a:gd name="connsiteY40" fmla="*/ 23636 h 381805"/>
                    <a:gd name="connsiteX41" fmla="*/ 0 w 385010"/>
                    <a:gd name="connsiteY41" fmla="*/ 359988 h 381805"/>
                    <a:gd name="connsiteX42" fmla="*/ 0 w 385010"/>
                    <a:gd name="connsiteY42" fmla="*/ 360893 h 381805"/>
                    <a:gd name="connsiteX43" fmla="*/ 0 w 385010"/>
                    <a:gd name="connsiteY43" fmla="*/ 361804 h 381805"/>
                    <a:gd name="connsiteX44" fmla="*/ 24512 w 385010"/>
                    <a:gd name="connsiteY44" fmla="*/ 381805 h 381805"/>
                    <a:gd name="connsiteX45" fmla="*/ 298769 w 385010"/>
                    <a:gd name="connsiteY45" fmla="*/ 381805 h 381805"/>
                    <a:gd name="connsiteX46" fmla="*/ 323281 w 385010"/>
                    <a:gd name="connsiteY46" fmla="*/ 357261 h 381805"/>
                    <a:gd name="connsiteX47" fmla="*/ 323281 w 385010"/>
                    <a:gd name="connsiteY47" fmla="*/ 350896 h 381805"/>
                    <a:gd name="connsiteX48" fmla="*/ 327772 w 385010"/>
                    <a:gd name="connsiteY48" fmla="*/ 355439 h 381805"/>
                    <a:gd name="connsiteX49" fmla="*/ 334189 w 385010"/>
                    <a:gd name="connsiteY49" fmla="*/ 361804 h 381805"/>
                    <a:gd name="connsiteX50" fmla="*/ 340541 w 385010"/>
                    <a:gd name="connsiteY50" fmla="*/ 355439 h 381805"/>
                    <a:gd name="connsiteX51" fmla="*/ 378658 w 385010"/>
                    <a:gd name="connsiteY51" fmla="*/ 317260 h 381805"/>
                    <a:gd name="connsiteX52" fmla="*/ 385011 w 385010"/>
                    <a:gd name="connsiteY52" fmla="*/ 310896 h 381805"/>
                    <a:gd name="connsiteX53" fmla="*/ 378658 w 385010"/>
                    <a:gd name="connsiteY53" fmla="*/ 304533 h 381805"/>
                    <a:gd name="connsiteX54" fmla="*/ 340541 w 385010"/>
                    <a:gd name="connsiteY54" fmla="*/ 266353 h 381805"/>
                    <a:gd name="connsiteX55" fmla="*/ 334189 w 385010"/>
                    <a:gd name="connsiteY55" fmla="*/ 259989 h 381805"/>
                    <a:gd name="connsiteX56" fmla="*/ 326874 w 385010"/>
                    <a:gd name="connsiteY56" fmla="*/ 265444 h 381805"/>
                    <a:gd name="connsiteX57" fmla="*/ 322382 w 385010"/>
                    <a:gd name="connsiteY57" fmla="*/ 269989 h 381805"/>
                    <a:gd name="connsiteX58" fmla="*/ 322382 w 385010"/>
                    <a:gd name="connsiteY58" fmla="*/ 233627 h 381805"/>
                    <a:gd name="connsiteX59" fmla="*/ 326874 w 385010"/>
                    <a:gd name="connsiteY59" fmla="*/ 238172 h 381805"/>
                    <a:gd name="connsiteX60" fmla="*/ 333227 w 385010"/>
                    <a:gd name="connsiteY60" fmla="*/ 244536 h 381805"/>
                    <a:gd name="connsiteX61" fmla="*/ 339580 w 385010"/>
                    <a:gd name="connsiteY61" fmla="*/ 238172 h 381805"/>
                    <a:gd name="connsiteX62" fmla="*/ 377759 w 385010"/>
                    <a:gd name="connsiteY62" fmla="*/ 199992 h 381805"/>
                    <a:gd name="connsiteX63" fmla="*/ 384112 w 385010"/>
                    <a:gd name="connsiteY63" fmla="*/ 193628 h 381805"/>
                    <a:gd name="connsiteX64" fmla="*/ 377759 w 385010"/>
                    <a:gd name="connsiteY64" fmla="*/ 187265 h 381805"/>
                    <a:gd name="connsiteX65" fmla="*/ 339580 w 385010"/>
                    <a:gd name="connsiteY65" fmla="*/ 149085 h 381805"/>
                    <a:gd name="connsiteX66" fmla="*/ 333227 w 385010"/>
                    <a:gd name="connsiteY66" fmla="*/ 142722 h 381805"/>
                    <a:gd name="connsiteX67" fmla="*/ 326874 w 385010"/>
                    <a:gd name="connsiteY67" fmla="*/ 148176 h 381805"/>
                    <a:gd name="connsiteX68" fmla="*/ 322382 w 385010"/>
                    <a:gd name="connsiteY68" fmla="*/ 152721 h 381805"/>
                    <a:gd name="connsiteX69" fmla="*/ 322382 w 385010"/>
                    <a:gd name="connsiteY69" fmla="*/ 115450 h 381805"/>
                    <a:gd name="connsiteX70" fmla="*/ 326874 w 385010"/>
                    <a:gd name="connsiteY70" fmla="*/ 119995 h 381805"/>
                    <a:gd name="connsiteX71" fmla="*/ 333227 w 385010"/>
                    <a:gd name="connsiteY71" fmla="*/ 126359 h 381805"/>
                    <a:gd name="connsiteX72" fmla="*/ 339580 w 385010"/>
                    <a:gd name="connsiteY72" fmla="*/ 119995 h 381805"/>
                    <a:gd name="connsiteX73" fmla="*/ 377759 w 385010"/>
                    <a:gd name="connsiteY73" fmla="*/ 81815 h 381805"/>
                    <a:gd name="connsiteX74" fmla="*/ 384112 w 385010"/>
                    <a:gd name="connsiteY74" fmla="*/ 75452 h 381805"/>
                    <a:gd name="connsiteX75" fmla="*/ 377759 w 385010"/>
                    <a:gd name="connsiteY75" fmla="*/ 69088 h 381805"/>
                    <a:gd name="connsiteX76" fmla="*/ 339580 w 385010"/>
                    <a:gd name="connsiteY76" fmla="*/ 30908 h 381805"/>
                    <a:gd name="connsiteX77" fmla="*/ 333227 w 385010"/>
                    <a:gd name="connsiteY77" fmla="*/ 24544 h 381805"/>
                    <a:gd name="connsiteX78" fmla="*/ 326874 w 385010"/>
                    <a:gd name="connsiteY78" fmla="*/ 29999 h 381805"/>
                    <a:gd name="connsiteX79" fmla="*/ 322382 w 385010"/>
                    <a:gd name="connsiteY79" fmla="*/ 34544 h 381805"/>
                    <a:gd name="connsiteX80" fmla="*/ 322382 w 385010"/>
                    <a:gd name="connsiteY80" fmla="*/ 24544 h 381805"/>
                    <a:gd name="connsiteX81" fmla="*/ 297870 w 385010"/>
                    <a:gd name="connsiteY81" fmla="*/ 0 h 381805"/>
                    <a:gd name="connsiteX82" fmla="*/ 322382 w 385010"/>
                    <a:gd name="connsiteY82" fmla="*/ 59089 h 381805"/>
                    <a:gd name="connsiteX83" fmla="*/ 322382 w 385010"/>
                    <a:gd name="connsiteY83" fmla="*/ 57270 h 381805"/>
                    <a:gd name="connsiteX84" fmla="*/ 323281 w 385010"/>
                    <a:gd name="connsiteY84" fmla="*/ 58180 h 381805"/>
                    <a:gd name="connsiteX85" fmla="*/ 322382 w 385010"/>
                    <a:gd name="connsiteY85" fmla="*/ 58180 h 381805"/>
                    <a:gd name="connsiteX86" fmla="*/ 322382 w 385010"/>
                    <a:gd name="connsiteY86" fmla="*/ 59089 h 381805"/>
                    <a:gd name="connsiteX87" fmla="*/ 322382 w 385010"/>
                    <a:gd name="connsiteY87" fmla="*/ 90906 h 381805"/>
                    <a:gd name="connsiteX88" fmla="*/ 324179 w 385010"/>
                    <a:gd name="connsiteY88" fmla="*/ 90906 h 381805"/>
                    <a:gd name="connsiteX89" fmla="*/ 322382 w 385010"/>
                    <a:gd name="connsiteY89" fmla="*/ 92723 h 381805"/>
                    <a:gd name="connsiteX90" fmla="*/ 322382 w 385010"/>
                    <a:gd name="connsiteY90" fmla="*/ 90906 h 381805"/>
                    <a:gd name="connsiteX91" fmla="*/ 322382 w 385010"/>
                    <a:gd name="connsiteY91" fmla="*/ 176357 h 381805"/>
                    <a:gd name="connsiteX92" fmla="*/ 322382 w 385010"/>
                    <a:gd name="connsiteY92" fmla="*/ 175447 h 381805"/>
                    <a:gd name="connsiteX93" fmla="*/ 323281 w 385010"/>
                    <a:gd name="connsiteY93" fmla="*/ 176357 h 381805"/>
                    <a:gd name="connsiteX94" fmla="*/ 322382 w 385010"/>
                    <a:gd name="connsiteY94" fmla="*/ 176357 h 381805"/>
                    <a:gd name="connsiteX95" fmla="*/ 322382 w 385010"/>
                    <a:gd name="connsiteY95" fmla="*/ 208173 h 381805"/>
                    <a:gd name="connsiteX96" fmla="*/ 324179 w 385010"/>
                    <a:gd name="connsiteY96" fmla="*/ 208173 h 381805"/>
                    <a:gd name="connsiteX97" fmla="*/ 322382 w 385010"/>
                    <a:gd name="connsiteY97" fmla="*/ 209991 h 381805"/>
                    <a:gd name="connsiteX98" fmla="*/ 322382 w 385010"/>
                    <a:gd name="connsiteY98" fmla="*/ 208173 h 381805"/>
                    <a:gd name="connsiteX99" fmla="*/ 322382 w 385010"/>
                    <a:gd name="connsiteY99" fmla="*/ 294533 h 381805"/>
                    <a:gd name="connsiteX100" fmla="*/ 322382 w 385010"/>
                    <a:gd name="connsiteY100" fmla="*/ 293625 h 381805"/>
                    <a:gd name="connsiteX101" fmla="*/ 323281 w 385010"/>
                    <a:gd name="connsiteY101" fmla="*/ 294533 h 381805"/>
                    <a:gd name="connsiteX102" fmla="*/ 322382 w 385010"/>
                    <a:gd name="connsiteY102" fmla="*/ 294533 h 381805"/>
                    <a:gd name="connsiteX103" fmla="*/ 322382 w 385010"/>
                    <a:gd name="connsiteY103" fmla="*/ 326351 h 381805"/>
                    <a:gd name="connsiteX104" fmla="*/ 324179 w 385010"/>
                    <a:gd name="connsiteY104" fmla="*/ 326351 h 381805"/>
                    <a:gd name="connsiteX105" fmla="*/ 322382 w 385010"/>
                    <a:gd name="connsiteY105" fmla="*/ 328167 h 381805"/>
                    <a:gd name="connsiteX106" fmla="*/ 322382 w 385010"/>
                    <a:gd name="connsiteY106" fmla="*/ 326351 h 38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85010" h="381805">
                      <a:moveTo>
                        <a:pt x="297870" y="9091"/>
                      </a:moveTo>
                      <a:cubicBezTo>
                        <a:pt x="306019" y="9091"/>
                        <a:pt x="313270" y="16363"/>
                        <a:pt x="313270" y="24544"/>
                      </a:cubicBezTo>
                      <a:lnTo>
                        <a:pt x="313270" y="68179"/>
                      </a:lnTo>
                      <a:lnTo>
                        <a:pt x="345996" y="68179"/>
                      </a:lnTo>
                      <a:lnTo>
                        <a:pt x="324179" y="46362"/>
                      </a:lnTo>
                      <a:lnTo>
                        <a:pt x="333227" y="37272"/>
                      </a:lnTo>
                      <a:lnTo>
                        <a:pt x="371407" y="75452"/>
                      </a:lnTo>
                      <a:lnTo>
                        <a:pt x="333227" y="113632"/>
                      </a:lnTo>
                      <a:lnTo>
                        <a:pt x="324179" y="103632"/>
                      </a:lnTo>
                      <a:lnTo>
                        <a:pt x="345996" y="81815"/>
                      </a:lnTo>
                      <a:lnTo>
                        <a:pt x="313270" y="81815"/>
                      </a:lnTo>
                      <a:lnTo>
                        <a:pt x="313270" y="186356"/>
                      </a:lnTo>
                      <a:lnTo>
                        <a:pt x="345034" y="186356"/>
                      </a:lnTo>
                      <a:lnTo>
                        <a:pt x="323281" y="164539"/>
                      </a:lnTo>
                      <a:lnTo>
                        <a:pt x="332329" y="154539"/>
                      </a:lnTo>
                      <a:lnTo>
                        <a:pt x="370508" y="192720"/>
                      </a:lnTo>
                      <a:lnTo>
                        <a:pt x="332329" y="230900"/>
                      </a:lnTo>
                      <a:lnTo>
                        <a:pt x="323281" y="221809"/>
                      </a:lnTo>
                      <a:lnTo>
                        <a:pt x="345996" y="199083"/>
                      </a:lnTo>
                      <a:lnTo>
                        <a:pt x="313270" y="199083"/>
                      </a:lnTo>
                      <a:lnTo>
                        <a:pt x="313270" y="303624"/>
                      </a:lnTo>
                      <a:lnTo>
                        <a:pt x="345996" y="303624"/>
                      </a:lnTo>
                      <a:lnTo>
                        <a:pt x="323281" y="281807"/>
                      </a:lnTo>
                      <a:lnTo>
                        <a:pt x="332329" y="272716"/>
                      </a:lnTo>
                      <a:lnTo>
                        <a:pt x="370508" y="310896"/>
                      </a:lnTo>
                      <a:lnTo>
                        <a:pt x="332329" y="349080"/>
                      </a:lnTo>
                      <a:lnTo>
                        <a:pt x="323281" y="339987"/>
                      </a:lnTo>
                      <a:lnTo>
                        <a:pt x="345996" y="317260"/>
                      </a:lnTo>
                      <a:lnTo>
                        <a:pt x="313270" y="317260"/>
                      </a:lnTo>
                      <a:lnTo>
                        <a:pt x="313270" y="357261"/>
                      </a:lnTo>
                      <a:cubicBezTo>
                        <a:pt x="313270" y="365442"/>
                        <a:pt x="306019" y="372713"/>
                        <a:pt x="297870" y="372713"/>
                      </a:cubicBezTo>
                      <a:lnTo>
                        <a:pt x="24512" y="372713"/>
                      </a:lnTo>
                      <a:cubicBezTo>
                        <a:pt x="16363" y="372713"/>
                        <a:pt x="10011" y="366347"/>
                        <a:pt x="9112" y="359077"/>
                      </a:cubicBezTo>
                      <a:lnTo>
                        <a:pt x="9112" y="22727"/>
                      </a:lnTo>
                      <a:cubicBezTo>
                        <a:pt x="10011" y="14545"/>
                        <a:pt x="16363" y="9091"/>
                        <a:pt x="24512" y="9091"/>
                      </a:cubicBezTo>
                      <a:lnTo>
                        <a:pt x="297870" y="9091"/>
                      </a:lnTo>
                      <a:close/>
                      <a:moveTo>
                        <a:pt x="297870" y="0"/>
                      </a:moveTo>
                      <a:lnTo>
                        <a:pt x="24512" y="0"/>
                      </a:lnTo>
                      <a:cubicBezTo>
                        <a:pt x="11807" y="0"/>
                        <a:pt x="1797" y="9091"/>
                        <a:pt x="0" y="21817"/>
                      </a:cubicBezTo>
                      <a:lnTo>
                        <a:pt x="0" y="22727"/>
                      </a:lnTo>
                      <a:lnTo>
                        <a:pt x="0" y="23636"/>
                      </a:lnTo>
                      <a:lnTo>
                        <a:pt x="0" y="359988"/>
                      </a:lnTo>
                      <a:lnTo>
                        <a:pt x="0" y="360893"/>
                      </a:lnTo>
                      <a:lnTo>
                        <a:pt x="0" y="361804"/>
                      </a:lnTo>
                      <a:cubicBezTo>
                        <a:pt x="1797" y="372713"/>
                        <a:pt x="11807" y="381805"/>
                        <a:pt x="24512" y="381805"/>
                      </a:cubicBezTo>
                      <a:lnTo>
                        <a:pt x="298769" y="381805"/>
                      </a:lnTo>
                      <a:cubicBezTo>
                        <a:pt x="312372" y="381805"/>
                        <a:pt x="323281" y="370897"/>
                        <a:pt x="323281" y="357261"/>
                      </a:cubicBezTo>
                      <a:lnTo>
                        <a:pt x="323281" y="350896"/>
                      </a:lnTo>
                      <a:lnTo>
                        <a:pt x="327772" y="355439"/>
                      </a:lnTo>
                      <a:lnTo>
                        <a:pt x="334189" y="361804"/>
                      </a:lnTo>
                      <a:lnTo>
                        <a:pt x="340541" y="355439"/>
                      </a:lnTo>
                      <a:lnTo>
                        <a:pt x="378658" y="317260"/>
                      </a:lnTo>
                      <a:lnTo>
                        <a:pt x="385011" y="310896"/>
                      </a:lnTo>
                      <a:lnTo>
                        <a:pt x="378658" y="304533"/>
                      </a:lnTo>
                      <a:lnTo>
                        <a:pt x="340541" y="266353"/>
                      </a:lnTo>
                      <a:lnTo>
                        <a:pt x="334189" y="259989"/>
                      </a:lnTo>
                      <a:lnTo>
                        <a:pt x="326874" y="265444"/>
                      </a:lnTo>
                      <a:lnTo>
                        <a:pt x="322382" y="269989"/>
                      </a:lnTo>
                      <a:lnTo>
                        <a:pt x="322382" y="233627"/>
                      </a:lnTo>
                      <a:lnTo>
                        <a:pt x="326874" y="238172"/>
                      </a:lnTo>
                      <a:lnTo>
                        <a:pt x="333227" y="244536"/>
                      </a:lnTo>
                      <a:lnTo>
                        <a:pt x="339580" y="238172"/>
                      </a:lnTo>
                      <a:lnTo>
                        <a:pt x="377759" y="199992"/>
                      </a:lnTo>
                      <a:lnTo>
                        <a:pt x="384112" y="193628"/>
                      </a:lnTo>
                      <a:lnTo>
                        <a:pt x="377759" y="187265"/>
                      </a:lnTo>
                      <a:lnTo>
                        <a:pt x="339580" y="149085"/>
                      </a:lnTo>
                      <a:lnTo>
                        <a:pt x="333227" y="142722"/>
                      </a:lnTo>
                      <a:lnTo>
                        <a:pt x="326874" y="148176"/>
                      </a:lnTo>
                      <a:lnTo>
                        <a:pt x="322382" y="152721"/>
                      </a:lnTo>
                      <a:lnTo>
                        <a:pt x="322382" y="115450"/>
                      </a:lnTo>
                      <a:lnTo>
                        <a:pt x="326874" y="119995"/>
                      </a:lnTo>
                      <a:lnTo>
                        <a:pt x="333227" y="126359"/>
                      </a:lnTo>
                      <a:lnTo>
                        <a:pt x="339580" y="119995"/>
                      </a:lnTo>
                      <a:lnTo>
                        <a:pt x="377759" y="81815"/>
                      </a:lnTo>
                      <a:lnTo>
                        <a:pt x="384112" y="75452"/>
                      </a:lnTo>
                      <a:lnTo>
                        <a:pt x="377759" y="69088"/>
                      </a:lnTo>
                      <a:lnTo>
                        <a:pt x="339580" y="30908"/>
                      </a:lnTo>
                      <a:lnTo>
                        <a:pt x="333227" y="24544"/>
                      </a:lnTo>
                      <a:lnTo>
                        <a:pt x="326874" y="29999"/>
                      </a:lnTo>
                      <a:lnTo>
                        <a:pt x="322382" y="34544"/>
                      </a:lnTo>
                      <a:lnTo>
                        <a:pt x="322382" y="24544"/>
                      </a:lnTo>
                      <a:cubicBezTo>
                        <a:pt x="322382" y="10909"/>
                        <a:pt x="311474" y="0"/>
                        <a:pt x="297870" y="0"/>
                      </a:cubicBezTo>
                      <a:close/>
                      <a:moveTo>
                        <a:pt x="322382" y="59089"/>
                      </a:moveTo>
                      <a:lnTo>
                        <a:pt x="322382" y="57270"/>
                      </a:lnTo>
                      <a:lnTo>
                        <a:pt x="323281" y="58180"/>
                      </a:lnTo>
                      <a:lnTo>
                        <a:pt x="322382" y="58180"/>
                      </a:lnTo>
                      <a:lnTo>
                        <a:pt x="322382" y="59089"/>
                      </a:lnTo>
                      <a:close/>
                      <a:moveTo>
                        <a:pt x="322382" y="90906"/>
                      </a:moveTo>
                      <a:lnTo>
                        <a:pt x="324179" y="90906"/>
                      </a:lnTo>
                      <a:lnTo>
                        <a:pt x="322382" y="92723"/>
                      </a:lnTo>
                      <a:lnTo>
                        <a:pt x="322382" y="90906"/>
                      </a:lnTo>
                      <a:close/>
                      <a:moveTo>
                        <a:pt x="322382" y="176357"/>
                      </a:moveTo>
                      <a:lnTo>
                        <a:pt x="322382" y="175447"/>
                      </a:lnTo>
                      <a:lnTo>
                        <a:pt x="323281" y="176357"/>
                      </a:lnTo>
                      <a:lnTo>
                        <a:pt x="322382" y="176357"/>
                      </a:lnTo>
                      <a:close/>
                      <a:moveTo>
                        <a:pt x="322382" y="208173"/>
                      </a:moveTo>
                      <a:lnTo>
                        <a:pt x="324179" y="208173"/>
                      </a:lnTo>
                      <a:lnTo>
                        <a:pt x="322382" y="209991"/>
                      </a:lnTo>
                      <a:lnTo>
                        <a:pt x="322382" y="208173"/>
                      </a:lnTo>
                      <a:close/>
                      <a:moveTo>
                        <a:pt x="322382" y="294533"/>
                      </a:moveTo>
                      <a:lnTo>
                        <a:pt x="322382" y="293625"/>
                      </a:lnTo>
                      <a:lnTo>
                        <a:pt x="323281" y="294533"/>
                      </a:lnTo>
                      <a:lnTo>
                        <a:pt x="322382" y="294533"/>
                      </a:lnTo>
                      <a:close/>
                      <a:moveTo>
                        <a:pt x="322382" y="326351"/>
                      </a:moveTo>
                      <a:lnTo>
                        <a:pt x="324179" y="326351"/>
                      </a:lnTo>
                      <a:lnTo>
                        <a:pt x="322382" y="328167"/>
                      </a:lnTo>
                      <a:lnTo>
                        <a:pt x="322382" y="326351"/>
                      </a:lnTo>
                      <a:close/>
                    </a:path>
                  </a:pathLst>
                </a:custGeom>
                <a:solidFill>
                  <a:srgbClr val="FFFFFF"/>
                </a:solidFill>
                <a:ln w="6417" cap="flat">
                  <a:noFill/>
                  <a:prstDash val="solid"/>
                  <a:miter/>
                </a:ln>
              </p:spPr>
              <p:txBody>
                <a:bodyPr rtlCol="0" anchor="ctr"/>
                <a:lstStyle/>
                <a:p>
                  <a:endParaRPr lang="en-US" sz="810"/>
                </a:p>
              </p:txBody>
            </p:sp>
          </p:grpSp>
          <p:grpSp>
            <p:nvGrpSpPr>
              <p:cNvPr id="625" name="Graphic 6">
                <a:extLst>
                  <a:ext uri="{FF2B5EF4-FFF2-40B4-BE49-F238E27FC236}">
                    <a16:creationId xmlns:a16="http://schemas.microsoft.com/office/drawing/2014/main" id="{7D695F7A-09EC-44DC-8CA7-4F22C00280D0}"/>
                  </a:ext>
                </a:extLst>
              </p:cNvPr>
              <p:cNvGrpSpPr/>
              <p:nvPr/>
            </p:nvGrpSpPr>
            <p:grpSpPr>
              <a:xfrm>
                <a:off x="8494449" y="1568698"/>
                <a:ext cx="361460" cy="363619"/>
                <a:chOff x="8494449" y="1568698"/>
                <a:chExt cx="361460" cy="363619"/>
              </a:xfrm>
              <a:solidFill>
                <a:srgbClr val="2D5967"/>
              </a:solidFill>
            </p:grpSpPr>
            <p:sp>
              <p:nvSpPr>
                <p:cNvPr id="626" name="Freeform: Shape 625">
                  <a:extLst>
                    <a:ext uri="{FF2B5EF4-FFF2-40B4-BE49-F238E27FC236}">
                      <a16:creationId xmlns:a16="http://schemas.microsoft.com/office/drawing/2014/main" id="{2C2AB912-DF91-F004-AA19-12BA341F54B5}"/>
                    </a:ext>
                  </a:extLst>
                </p:cNvPr>
                <p:cNvSpPr/>
                <p:nvPr/>
              </p:nvSpPr>
              <p:spPr>
                <a:xfrm>
                  <a:off x="8494449" y="1568698"/>
                  <a:ext cx="305120" cy="363619"/>
                </a:xfrm>
                <a:custGeom>
                  <a:avLst/>
                  <a:gdLst>
                    <a:gd name="connsiteX0" fmla="*/ 288758 w 305120"/>
                    <a:gd name="connsiteY0" fmla="*/ 0 h 363619"/>
                    <a:gd name="connsiteX1" fmla="*/ 15464 w 305120"/>
                    <a:gd name="connsiteY1" fmla="*/ 0 h 363619"/>
                    <a:gd name="connsiteX2" fmla="*/ 0 w 305120"/>
                    <a:gd name="connsiteY2" fmla="*/ 13636 h 363619"/>
                    <a:gd name="connsiteX3" fmla="*/ 18159 w 305120"/>
                    <a:gd name="connsiteY3" fmla="*/ 13636 h 363619"/>
                    <a:gd name="connsiteX4" fmla="*/ 288758 w 305120"/>
                    <a:gd name="connsiteY4" fmla="*/ 13636 h 363619"/>
                    <a:gd name="connsiteX5" fmla="*/ 290618 w 305120"/>
                    <a:gd name="connsiteY5" fmla="*/ 15454 h 363619"/>
                    <a:gd name="connsiteX6" fmla="*/ 290618 w 305120"/>
                    <a:gd name="connsiteY6" fmla="*/ 349079 h 363619"/>
                    <a:gd name="connsiteX7" fmla="*/ 288758 w 305120"/>
                    <a:gd name="connsiteY7" fmla="*/ 350895 h 363619"/>
                    <a:gd name="connsiteX8" fmla="*/ 18159 w 305120"/>
                    <a:gd name="connsiteY8" fmla="*/ 350895 h 363619"/>
                    <a:gd name="connsiteX9" fmla="*/ 0 w 305120"/>
                    <a:gd name="connsiteY9" fmla="*/ 350895 h 363619"/>
                    <a:gd name="connsiteX10" fmla="*/ 15464 w 305120"/>
                    <a:gd name="connsiteY10" fmla="*/ 363619 h 363619"/>
                    <a:gd name="connsiteX11" fmla="*/ 289721 w 305120"/>
                    <a:gd name="connsiteY11" fmla="*/ 363619 h 363619"/>
                    <a:gd name="connsiteX12" fmla="*/ 305120 w 305120"/>
                    <a:gd name="connsiteY12" fmla="*/ 348168 h 363619"/>
                    <a:gd name="connsiteX13" fmla="*/ 305120 w 305120"/>
                    <a:gd name="connsiteY13" fmla="*/ 15454 h 363619"/>
                    <a:gd name="connsiteX14" fmla="*/ 288758 w 305120"/>
                    <a:gd name="connsiteY14" fmla="*/ 0 h 36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120" h="363619">
                      <a:moveTo>
                        <a:pt x="288758" y="0"/>
                      </a:moveTo>
                      <a:lnTo>
                        <a:pt x="15464" y="0"/>
                      </a:lnTo>
                      <a:cubicBezTo>
                        <a:pt x="7315" y="0"/>
                        <a:pt x="963" y="5454"/>
                        <a:pt x="0" y="13636"/>
                      </a:cubicBezTo>
                      <a:lnTo>
                        <a:pt x="18159" y="13636"/>
                      </a:lnTo>
                      <a:lnTo>
                        <a:pt x="288758" y="13636"/>
                      </a:lnTo>
                      <a:cubicBezTo>
                        <a:pt x="289721" y="13636"/>
                        <a:pt x="290618" y="14545"/>
                        <a:pt x="290618" y="15454"/>
                      </a:cubicBezTo>
                      <a:lnTo>
                        <a:pt x="290618" y="349079"/>
                      </a:lnTo>
                      <a:cubicBezTo>
                        <a:pt x="290618" y="349984"/>
                        <a:pt x="289721" y="350895"/>
                        <a:pt x="288758" y="350895"/>
                      </a:cubicBezTo>
                      <a:lnTo>
                        <a:pt x="18159" y="350895"/>
                      </a:lnTo>
                      <a:lnTo>
                        <a:pt x="0" y="350895"/>
                      </a:lnTo>
                      <a:cubicBezTo>
                        <a:pt x="963" y="357260"/>
                        <a:pt x="7315" y="363619"/>
                        <a:pt x="15464" y="363619"/>
                      </a:cubicBezTo>
                      <a:lnTo>
                        <a:pt x="289721" y="363619"/>
                      </a:lnTo>
                      <a:cubicBezTo>
                        <a:pt x="297869" y="363619"/>
                        <a:pt x="305120" y="356349"/>
                        <a:pt x="305120" y="348168"/>
                      </a:cubicBezTo>
                      <a:lnTo>
                        <a:pt x="305120" y="15454"/>
                      </a:lnTo>
                      <a:cubicBezTo>
                        <a:pt x="304222" y="7272"/>
                        <a:pt x="297869" y="0"/>
                        <a:pt x="288758" y="0"/>
                      </a:cubicBezTo>
                      <a:close/>
                    </a:path>
                  </a:pathLst>
                </a:custGeom>
                <a:solidFill>
                  <a:srgbClr val="2D5967"/>
                </a:solidFill>
                <a:ln w="6417" cap="flat">
                  <a:noFill/>
                  <a:prstDash val="solid"/>
                  <a:miter/>
                </a:ln>
              </p:spPr>
              <p:txBody>
                <a:bodyPr rtlCol="0" anchor="ctr"/>
                <a:lstStyle/>
                <a:p>
                  <a:endParaRPr lang="en-US" sz="810"/>
                </a:p>
              </p:txBody>
            </p:sp>
            <p:sp>
              <p:nvSpPr>
                <p:cNvPr id="627" name="Freeform: Shape 626">
                  <a:extLst>
                    <a:ext uri="{FF2B5EF4-FFF2-40B4-BE49-F238E27FC236}">
                      <a16:creationId xmlns:a16="http://schemas.microsoft.com/office/drawing/2014/main" id="{A37452CC-2552-770F-6357-8FFE604A3076}"/>
                    </a:ext>
                  </a:extLst>
                </p:cNvPr>
                <p:cNvSpPr/>
                <p:nvPr/>
              </p:nvSpPr>
              <p:spPr>
                <a:xfrm>
                  <a:off x="8716022" y="1615978"/>
                  <a:ext cx="39079" cy="39088"/>
                </a:xfrm>
                <a:custGeom>
                  <a:avLst/>
                  <a:gdLst>
                    <a:gd name="connsiteX0" fmla="*/ 39079 w 39079"/>
                    <a:gd name="connsiteY0" fmla="*/ 0 h 39088"/>
                    <a:gd name="connsiteX1" fmla="*/ 0 w 39079"/>
                    <a:gd name="connsiteY1" fmla="*/ 0 h 39088"/>
                    <a:gd name="connsiteX2" fmla="*/ 0 w 39079"/>
                    <a:gd name="connsiteY2" fmla="*/ 39089 h 39088"/>
                    <a:gd name="connsiteX3" fmla="*/ 39079 w 39079"/>
                    <a:gd name="connsiteY3" fmla="*/ 39089 h 39088"/>
                    <a:gd name="connsiteX4" fmla="*/ 39079 w 39079"/>
                    <a:gd name="connsiteY4" fmla="*/ 0 h 3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9" h="39088">
                      <a:moveTo>
                        <a:pt x="39079" y="0"/>
                      </a:moveTo>
                      <a:lnTo>
                        <a:pt x="0" y="0"/>
                      </a:lnTo>
                      <a:lnTo>
                        <a:pt x="0" y="39089"/>
                      </a:lnTo>
                      <a:lnTo>
                        <a:pt x="39079" y="39089"/>
                      </a:lnTo>
                      <a:lnTo>
                        <a:pt x="39079" y="0"/>
                      </a:lnTo>
                      <a:close/>
                    </a:path>
                  </a:pathLst>
                </a:custGeom>
                <a:solidFill>
                  <a:srgbClr val="2D5967"/>
                </a:solidFill>
                <a:ln w="6417" cap="flat">
                  <a:noFill/>
                  <a:prstDash val="solid"/>
                  <a:miter/>
                </a:ln>
              </p:spPr>
              <p:txBody>
                <a:bodyPr rtlCol="0" anchor="ctr"/>
                <a:lstStyle/>
                <a:p>
                  <a:endParaRPr lang="en-US" sz="810"/>
                </a:p>
              </p:txBody>
            </p:sp>
            <p:sp>
              <p:nvSpPr>
                <p:cNvPr id="628" name="Freeform: Shape 627">
                  <a:extLst>
                    <a:ext uri="{FF2B5EF4-FFF2-40B4-BE49-F238E27FC236}">
                      <a16:creationId xmlns:a16="http://schemas.microsoft.com/office/drawing/2014/main" id="{455E3662-D596-E787-4AA1-371AA0E00405}"/>
                    </a:ext>
                  </a:extLst>
                </p:cNvPr>
                <p:cNvSpPr/>
                <p:nvPr/>
              </p:nvSpPr>
              <p:spPr>
                <a:xfrm>
                  <a:off x="8650699" y="1615978"/>
                  <a:ext cx="39014" cy="39088"/>
                </a:xfrm>
                <a:custGeom>
                  <a:avLst/>
                  <a:gdLst>
                    <a:gd name="connsiteX0" fmla="*/ 39014 w 39014"/>
                    <a:gd name="connsiteY0" fmla="*/ 0 h 39088"/>
                    <a:gd name="connsiteX1" fmla="*/ 0 w 39014"/>
                    <a:gd name="connsiteY1" fmla="*/ 0 h 39088"/>
                    <a:gd name="connsiteX2" fmla="*/ 0 w 39014"/>
                    <a:gd name="connsiteY2" fmla="*/ 39089 h 39088"/>
                    <a:gd name="connsiteX3" fmla="*/ 39014 w 39014"/>
                    <a:gd name="connsiteY3" fmla="*/ 39089 h 39088"/>
                    <a:gd name="connsiteX4" fmla="*/ 39014 w 39014"/>
                    <a:gd name="connsiteY4" fmla="*/ 0 h 3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14" h="39088">
                      <a:moveTo>
                        <a:pt x="39014" y="0"/>
                      </a:moveTo>
                      <a:lnTo>
                        <a:pt x="0" y="0"/>
                      </a:lnTo>
                      <a:lnTo>
                        <a:pt x="0" y="39089"/>
                      </a:lnTo>
                      <a:lnTo>
                        <a:pt x="39014" y="39089"/>
                      </a:lnTo>
                      <a:lnTo>
                        <a:pt x="39014" y="0"/>
                      </a:lnTo>
                      <a:close/>
                    </a:path>
                  </a:pathLst>
                </a:custGeom>
                <a:solidFill>
                  <a:srgbClr val="2D5967"/>
                </a:solidFill>
                <a:ln w="6417" cap="flat">
                  <a:noFill/>
                  <a:prstDash val="solid"/>
                  <a:miter/>
                </a:ln>
              </p:spPr>
              <p:txBody>
                <a:bodyPr rtlCol="0" anchor="ctr"/>
                <a:lstStyle/>
                <a:p>
                  <a:endParaRPr lang="en-US" sz="810"/>
                </a:p>
              </p:txBody>
            </p:sp>
            <p:sp>
              <p:nvSpPr>
                <p:cNvPr id="629" name="Freeform: Shape 628">
                  <a:extLst>
                    <a:ext uri="{FF2B5EF4-FFF2-40B4-BE49-F238E27FC236}">
                      <a16:creationId xmlns:a16="http://schemas.microsoft.com/office/drawing/2014/main" id="{D3935F71-40DB-3375-3AA6-B3B02447D0C8}"/>
                    </a:ext>
                  </a:extLst>
                </p:cNvPr>
                <p:cNvSpPr/>
                <p:nvPr/>
              </p:nvSpPr>
              <p:spPr>
                <a:xfrm>
                  <a:off x="8585247" y="1615978"/>
                  <a:ext cx="39078" cy="39088"/>
                </a:xfrm>
                <a:custGeom>
                  <a:avLst/>
                  <a:gdLst>
                    <a:gd name="connsiteX0" fmla="*/ 39078 w 39078"/>
                    <a:gd name="connsiteY0" fmla="*/ 0 h 39088"/>
                    <a:gd name="connsiteX1" fmla="*/ 0 w 39078"/>
                    <a:gd name="connsiteY1" fmla="*/ 0 h 39088"/>
                    <a:gd name="connsiteX2" fmla="*/ 0 w 39078"/>
                    <a:gd name="connsiteY2" fmla="*/ 39089 h 39088"/>
                    <a:gd name="connsiteX3" fmla="*/ 39078 w 39078"/>
                    <a:gd name="connsiteY3" fmla="*/ 39089 h 39088"/>
                    <a:gd name="connsiteX4" fmla="*/ 39078 w 39078"/>
                    <a:gd name="connsiteY4" fmla="*/ 0 h 3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8" h="39088">
                      <a:moveTo>
                        <a:pt x="39078" y="0"/>
                      </a:moveTo>
                      <a:lnTo>
                        <a:pt x="0" y="0"/>
                      </a:lnTo>
                      <a:lnTo>
                        <a:pt x="0" y="39089"/>
                      </a:lnTo>
                      <a:lnTo>
                        <a:pt x="39078" y="39089"/>
                      </a:lnTo>
                      <a:lnTo>
                        <a:pt x="39078" y="0"/>
                      </a:lnTo>
                      <a:close/>
                    </a:path>
                  </a:pathLst>
                </a:custGeom>
                <a:solidFill>
                  <a:srgbClr val="2D5967"/>
                </a:solidFill>
                <a:ln w="6417" cap="flat">
                  <a:noFill/>
                  <a:prstDash val="solid"/>
                  <a:miter/>
                </a:ln>
              </p:spPr>
              <p:txBody>
                <a:bodyPr rtlCol="0" anchor="ctr"/>
                <a:lstStyle/>
                <a:p>
                  <a:endParaRPr lang="en-US" sz="810"/>
                </a:p>
              </p:txBody>
            </p:sp>
            <p:sp>
              <p:nvSpPr>
                <p:cNvPr id="630" name="Freeform: Shape 629">
                  <a:extLst>
                    <a:ext uri="{FF2B5EF4-FFF2-40B4-BE49-F238E27FC236}">
                      <a16:creationId xmlns:a16="http://schemas.microsoft.com/office/drawing/2014/main" id="{986ABAE0-88B1-174E-0D3B-38AA635F2766}"/>
                    </a:ext>
                  </a:extLst>
                </p:cNvPr>
                <p:cNvSpPr/>
                <p:nvPr/>
              </p:nvSpPr>
              <p:spPr>
                <a:xfrm>
                  <a:off x="8519923" y="1615978"/>
                  <a:ext cx="39014" cy="39088"/>
                </a:xfrm>
                <a:custGeom>
                  <a:avLst/>
                  <a:gdLst>
                    <a:gd name="connsiteX0" fmla="*/ 39014 w 39014"/>
                    <a:gd name="connsiteY0" fmla="*/ 0 h 39088"/>
                    <a:gd name="connsiteX1" fmla="*/ 0 w 39014"/>
                    <a:gd name="connsiteY1" fmla="*/ 0 h 39088"/>
                    <a:gd name="connsiteX2" fmla="*/ 0 w 39014"/>
                    <a:gd name="connsiteY2" fmla="*/ 39089 h 39088"/>
                    <a:gd name="connsiteX3" fmla="*/ 39014 w 39014"/>
                    <a:gd name="connsiteY3" fmla="*/ 39089 h 39088"/>
                    <a:gd name="connsiteX4" fmla="*/ 39014 w 39014"/>
                    <a:gd name="connsiteY4" fmla="*/ 0 h 3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14" h="39088">
                      <a:moveTo>
                        <a:pt x="39014" y="0"/>
                      </a:moveTo>
                      <a:lnTo>
                        <a:pt x="0" y="0"/>
                      </a:lnTo>
                      <a:lnTo>
                        <a:pt x="0" y="39089"/>
                      </a:lnTo>
                      <a:lnTo>
                        <a:pt x="39014" y="39089"/>
                      </a:lnTo>
                      <a:lnTo>
                        <a:pt x="39014" y="0"/>
                      </a:lnTo>
                      <a:close/>
                    </a:path>
                  </a:pathLst>
                </a:custGeom>
                <a:solidFill>
                  <a:srgbClr val="2D5967"/>
                </a:solidFill>
                <a:ln w="6417" cap="flat">
                  <a:noFill/>
                  <a:prstDash val="solid"/>
                  <a:miter/>
                </a:ln>
              </p:spPr>
              <p:txBody>
                <a:bodyPr rtlCol="0" anchor="ctr"/>
                <a:lstStyle/>
                <a:p>
                  <a:endParaRPr lang="en-US" sz="810"/>
                </a:p>
              </p:txBody>
            </p:sp>
            <p:sp>
              <p:nvSpPr>
                <p:cNvPr id="631" name="Freeform: Shape 630">
                  <a:extLst>
                    <a:ext uri="{FF2B5EF4-FFF2-40B4-BE49-F238E27FC236}">
                      <a16:creationId xmlns:a16="http://schemas.microsoft.com/office/drawing/2014/main" id="{A1A9C038-1C16-8C85-1A9E-408C22C2C51E}"/>
                    </a:ext>
                  </a:extLst>
                </p:cNvPr>
                <p:cNvSpPr/>
                <p:nvPr/>
              </p:nvSpPr>
              <p:spPr>
                <a:xfrm>
                  <a:off x="8716022" y="1733249"/>
                  <a:ext cx="39079" cy="39088"/>
                </a:xfrm>
                <a:custGeom>
                  <a:avLst/>
                  <a:gdLst>
                    <a:gd name="connsiteX0" fmla="*/ 39079 w 39079"/>
                    <a:gd name="connsiteY0" fmla="*/ 0 h 39088"/>
                    <a:gd name="connsiteX1" fmla="*/ 0 w 39079"/>
                    <a:gd name="connsiteY1" fmla="*/ 0 h 39088"/>
                    <a:gd name="connsiteX2" fmla="*/ 0 w 39079"/>
                    <a:gd name="connsiteY2" fmla="*/ 39089 h 39088"/>
                    <a:gd name="connsiteX3" fmla="*/ 39079 w 39079"/>
                    <a:gd name="connsiteY3" fmla="*/ 39089 h 39088"/>
                    <a:gd name="connsiteX4" fmla="*/ 39079 w 39079"/>
                    <a:gd name="connsiteY4" fmla="*/ 0 h 3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9" h="39088">
                      <a:moveTo>
                        <a:pt x="39079" y="0"/>
                      </a:moveTo>
                      <a:lnTo>
                        <a:pt x="0" y="0"/>
                      </a:lnTo>
                      <a:lnTo>
                        <a:pt x="0" y="39089"/>
                      </a:lnTo>
                      <a:lnTo>
                        <a:pt x="39079" y="39089"/>
                      </a:lnTo>
                      <a:lnTo>
                        <a:pt x="39079" y="0"/>
                      </a:lnTo>
                      <a:close/>
                    </a:path>
                  </a:pathLst>
                </a:custGeom>
                <a:solidFill>
                  <a:srgbClr val="2D5967"/>
                </a:solidFill>
                <a:ln w="6417" cap="flat">
                  <a:noFill/>
                  <a:prstDash val="solid"/>
                  <a:miter/>
                </a:ln>
              </p:spPr>
              <p:txBody>
                <a:bodyPr rtlCol="0" anchor="ctr"/>
                <a:lstStyle/>
                <a:p>
                  <a:endParaRPr lang="en-US" sz="810"/>
                </a:p>
              </p:txBody>
            </p:sp>
            <p:sp>
              <p:nvSpPr>
                <p:cNvPr id="632" name="Freeform: Shape 631">
                  <a:extLst>
                    <a:ext uri="{FF2B5EF4-FFF2-40B4-BE49-F238E27FC236}">
                      <a16:creationId xmlns:a16="http://schemas.microsoft.com/office/drawing/2014/main" id="{F2784612-A18E-ECB9-18E1-5D211025B26A}"/>
                    </a:ext>
                  </a:extLst>
                </p:cNvPr>
                <p:cNvSpPr/>
                <p:nvPr/>
              </p:nvSpPr>
              <p:spPr>
                <a:xfrm>
                  <a:off x="8650699" y="1733249"/>
                  <a:ext cx="39014" cy="39088"/>
                </a:xfrm>
                <a:custGeom>
                  <a:avLst/>
                  <a:gdLst>
                    <a:gd name="connsiteX0" fmla="*/ 39014 w 39014"/>
                    <a:gd name="connsiteY0" fmla="*/ 0 h 39088"/>
                    <a:gd name="connsiteX1" fmla="*/ 0 w 39014"/>
                    <a:gd name="connsiteY1" fmla="*/ 0 h 39088"/>
                    <a:gd name="connsiteX2" fmla="*/ 0 w 39014"/>
                    <a:gd name="connsiteY2" fmla="*/ 39089 h 39088"/>
                    <a:gd name="connsiteX3" fmla="*/ 39014 w 39014"/>
                    <a:gd name="connsiteY3" fmla="*/ 39089 h 39088"/>
                    <a:gd name="connsiteX4" fmla="*/ 39014 w 39014"/>
                    <a:gd name="connsiteY4" fmla="*/ 0 h 3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14" h="39088">
                      <a:moveTo>
                        <a:pt x="39014" y="0"/>
                      </a:moveTo>
                      <a:lnTo>
                        <a:pt x="0" y="0"/>
                      </a:lnTo>
                      <a:lnTo>
                        <a:pt x="0" y="39089"/>
                      </a:lnTo>
                      <a:lnTo>
                        <a:pt x="39014" y="39089"/>
                      </a:lnTo>
                      <a:lnTo>
                        <a:pt x="39014" y="0"/>
                      </a:lnTo>
                      <a:close/>
                    </a:path>
                  </a:pathLst>
                </a:custGeom>
                <a:solidFill>
                  <a:srgbClr val="2D5967"/>
                </a:solidFill>
                <a:ln w="6417" cap="flat">
                  <a:noFill/>
                  <a:prstDash val="solid"/>
                  <a:miter/>
                </a:ln>
              </p:spPr>
              <p:txBody>
                <a:bodyPr rtlCol="0" anchor="ctr"/>
                <a:lstStyle/>
                <a:p>
                  <a:endParaRPr lang="en-US" sz="810"/>
                </a:p>
              </p:txBody>
            </p:sp>
            <p:sp>
              <p:nvSpPr>
                <p:cNvPr id="633" name="Freeform: Shape 632">
                  <a:extLst>
                    <a:ext uri="{FF2B5EF4-FFF2-40B4-BE49-F238E27FC236}">
                      <a16:creationId xmlns:a16="http://schemas.microsoft.com/office/drawing/2014/main" id="{E37D4C7B-FEBE-D8E9-75A7-ACFB8C30A6BE}"/>
                    </a:ext>
                  </a:extLst>
                </p:cNvPr>
                <p:cNvSpPr/>
                <p:nvPr/>
              </p:nvSpPr>
              <p:spPr>
                <a:xfrm>
                  <a:off x="8716022" y="1851418"/>
                  <a:ext cx="39079" cy="39086"/>
                </a:xfrm>
                <a:custGeom>
                  <a:avLst/>
                  <a:gdLst>
                    <a:gd name="connsiteX0" fmla="*/ 39079 w 39079"/>
                    <a:gd name="connsiteY0" fmla="*/ 0 h 39086"/>
                    <a:gd name="connsiteX1" fmla="*/ 0 w 39079"/>
                    <a:gd name="connsiteY1" fmla="*/ 0 h 39086"/>
                    <a:gd name="connsiteX2" fmla="*/ 0 w 39079"/>
                    <a:gd name="connsiteY2" fmla="*/ 39087 h 39086"/>
                    <a:gd name="connsiteX3" fmla="*/ 39079 w 39079"/>
                    <a:gd name="connsiteY3" fmla="*/ 39087 h 39086"/>
                    <a:gd name="connsiteX4" fmla="*/ 39079 w 39079"/>
                    <a:gd name="connsiteY4" fmla="*/ 0 h 39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9" h="39086">
                      <a:moveTo>
                        <a:pt x="39079" y="0"/>
                      </a:moveTo>
                      <a:lnTo>
                        <a:pt x="0" y="0"/>
                      </a:lnTo>
                      <a:lnTo>
                        <a:pt x="0" y="39087"/>
                      </a:lnTo>
                      <a:lnTo>
                        <a:pt x="39079" y="39087"/>
                      </a:lnTo>
                      <a:lnTo>
                        <a:pt x="39079" y="0"/>
                      </a:lnTo>
                      <a:close/>
                    </a:path>
                  </a:pathLst>
                </a:custGeom>
                <a:solidFill>
                  <a:srgbClr val="2D5967"/>
                </a:solidFill>
                <a:ln w="6417" cap="flat">
                  <a:noFill/>
                  <a:prstDash val="solid"/>
                  <a:miter/>
                </a:ln>
              </p:spPr>
              <p:txBody>
                <a:bodyPr rtlCol="0" anchor="ctr"/>
                <a:lstStyle/>
                <a:p>
                  <a:endParaRPr lang="en-US" sz="810"/>
                </a:p>
              </p:txBody>
            </p:sp>
            <p:sp>
              <p:nvSpPr>
                <p:cNvPr id="634" name="Freeform: Shape 633">
                  <a:extLst>
                    <a:ext uri="{FF2B5EF4-FFF2-40B4-BE49-F238E27FC236}">
                      <a16:creationId xmlns:a16="http://schemas.microsoft.com/office/drawing/2014/main" id="{97E5BF1D-423E-D925-178B-31EFD9E9C990}"/>
                    </a:ext>
                  </a:extLst>
                </p:cNvPr>
                <p:cNvSpPr/>
                <p:nvPr/>
              </p:nvSpPr>
              <p:spPr>
                <a:xfrm>
                  <a:off x="8650699" y="1851418"/>
                  <a:ext cx="39014" cy="39086"/>
                </a:xfrm>
                <a:custGeom>
                  <a:avLst/>
                  <a:gdLst>
                    <a:gd name="connsiteX0" fmla="*/ 39014 w 39014"/>
                    <a:gd name="connsiteY0" fmla="*/ 0 h 39086"/>
                    <a:gd name="connsiteX1" fmla="*/ 0 w 39014"/>
                    <a:gd name="connsiteY1" fmla="*/ 0 h 39086"/>
                    <a:gd name="connsiteX2" fmla="*/ 0 w 39014"/>
                    <a:gd name="connsiteY2" fmla="*/ 39087 h 39086"/>
                    <a:gd name="connsiteX3" fmla="*/ 39014 w 39014"/>
                    <a:gd name="connsiteY3" fmla="*/ 39087 h 39086"/>
                    <a:gd name="connsiteX4" fmla="*/ 39014 w 39014"/>
                    <a:gd name="connsiteY4" fmla="*/ 0 h 39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14" h="39086">
                      <a:moveTo>
                        <a:pt x="39014" y="0"/>
                      </a:moveTo>
                      <a:lnTo>
                        <a:pt x="0" y="0"/>
                      </a:lnTo>
                      <a:lnTo>
                        <a:pt x="0" y="39087"/>
                      </a:lnTo>
                      <a:lnTo>
                        <a:pt x="39014" y="39087"/>
                      </a:lnTo>
                      <a:lnTo>
                        <a:pt x="39014" y="0"/>
                      </a:lnTo>
                      <a:close/>
                    </a:path>
                  </a:pathLst>
                </a:custGeom>
                <a:solidFill>
                  <a:srgbClr val="2D5967"/>
                </a:solidFill>
                <a:ln w="6417" cap="flat">
                  <a:noFill/>
                  <a:prstDash val="solid"/>
                  <a:miter/>
                </a:ln>
              </p:spPr>
              <p:txBody>
                <a:bodyPr rtlCol="0" anchor="ctr"/>
                <a:lstStyle/>
                <a:p>
                  <a:endParaRPr lang="en-US" sz="810"/>
                </a:p>
              </p:txBody>
            </p:sp>
            <p:sp>
              <p:nvSpPr>
                <p:cNvPr id="635" name="Freeform: Shape 634">
                  <a:extLst>
                    <a:ext uri="{FF2B5EF4-FFF2-40B4-BE49-F238E27FC236}">
                      <a16:creationId xmlns:a16="http://schemas.microsoft.com/office/drawing/2014/main" id="{11C32895-BEB9-29D9-FD82-9E318FEC9EF7}"/>
                    </a:ext>
                  </a:extLst>
                </p:cNvPr>
                <p:cNvSpPr/>
                <p:nvPr/>
              </p:nvSpPr>
              <p:spPr>
                <a:xfrm>
                  <a:off x="8585247" y="1851418"/>
                  <a:ext cx="39078" cy="39086"/>
                </a:xfrm>
                <a:custGeom>
                  <a:avLst/>
                  <a:gdLst>
                    <a:gd name="connsiteX0" fmla="*/ 39078 w 39078"/>
                    <a:gd name="connsiteY0" fmla="*/ 0 h 39086"/>
                    <a:gd name="connsiteX1" fmla="*/ 0 w 39078"/>
                    <a:gd name="connsiteY1" fmla="*/ 0 h 39086"/>
                    <a:gd name="connsiteX2" fmla="*/ 0 w 39078"/>
                    <a:gd name="connsiteY2" fmla="*/ 39087 h 39086"/>
                    <a:gd name="connsiteX3" fmla="*/ 39078 w 39078"/>
                    <a:gd name="connsiteY3" fmla="*/ 39087 h 39086"/>
                    <a:gd name="connsiteX4" fmla="*/ 39078 w 39078"/>
                    <a:gd name="connsiteY4" fmla="*/ 0 h 39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78" h="39086">
                      <a:moveTo>
                        <a:pt x="39078" y="0"/>
                      </a:moveTo>
                      <a:lnTo>
                        <a:pt x="0" y="0"/>
                      </a:lnTo>
                      <a:lnTo>
                        <a:pt x="0" y="39087"/>
                      </a:lnTo>
                      <a:lnTo>
                        <a:pt x="39078" y="39087"/>
                      </a:lnTo>
                      <a:lnTo>
                        <a:pt x="39078" y="0"/>
                      </a:lnTo>
                      <a:close/>
                    </a:path>
                  </a:pathLst>
                </a:custGeom>
                <a:solidFill>
                  <a:srgbClr val="2D5967"/>
                </a:solidFill>
                <a:ln w="6417" cap="flat">
                  <a:noFill/>
                  <a:prstDash val="solid"/>
                  <a:miter/>
                </a:ln>
              </p:spPr>
              <p:txBody>
                <a:bodyPr rtlCol="0" anchor="ctr"/>
                <a:lstStyle/>
                <a:p>
                  <a:endParaRPr lang="en-US" sz="810"/>
                </a:p>
              </p:txBody>
            </p:sp>
            <p:sp>
              <p:nvSpPr>
                <p:cNvPr id="636" name="Freeform: Shape 635">
                  <a:extLst>
                    <a:ext uri="{FF2B5EF4-FFF2-40B4-BE49-F238E27FC236}">
                      <a16:creationId xmlns:a16="http://schemas.microsoft.com/office/drawing/2014/main" id="{48412B12-955B-9551-5E1E-76F631B8190F}"/>
                    </a:ext>
                  </a:extLst>
                </p:cNvPr>
                <p:cNvSpPr/>
                <p:nvPr/>
              </p:nvSpPr>
              <p:spPr>
                <a:xfrm>
                  <a:off x="8808681" y="1714158"/>
                  <a:ext cx="47227" cy="76360"/>
                </a:xfrm>
                <a:custGeom>
                  <a:avLst/>
                  <a:gdLst>
                    <a:gd name="connsiteX0" fmla="*/ 0 w 47227"/>
                    <a:gd name="connsiteY0" fmla="*/ 9090 h 76360"/>
                    <a:gd name="connsiteX1" fmla="*/ 21753 w 47227"/>
                    <a:gd name="connsiteY1" fmla="*/ 30907 h 76360"/>
                    <a:gd name="connsiteX2" fmla="*/ 0 w 47227"/>
                    <a:gd name="connsiteY2" fmla="*/ 30907 h 76360"/>
                    <a:gd name="connsiteX3" fmla="*/ 0 w 47227"/>
                    <a:gd name="connsiteY3" fmla="*/ 44543 h 76360"/>
                    <a:gd name="connsiteX4" fmla="*/ 22716 w 47227"/>
                    <a:gd name="connsiteY4" fmla="*/ 44543 h 76360"/>
                    <a:gd name="connsiteX5" fmla="*/ 0 w 47227"/>
                    <a:gd name="connsiteY5" fmla="*/ 67270 h 76360"/>
                    <a:gd name="connsiteX6" fmla="*/ 9048 w 47227"/>
                    <a:gd name="connsiteY6" fmla="*/ 76360 h 76360"/>
                    <a:gd name="connsiteX7" fmla="*/ 47228 w 47227"/>
                    <a:gd name="connsiteY7" fmla="*/ 38180 h 76360"/>
                    <a:gd name="connsiteX8" fmla="*/ 9946 w 47227"/>
                    <a:gd name="connsiteY8" fmla="*/ 0 h 76360"/>
                    <a:gd name="connsiteX9" fmla="*/ 0 w 47227"/>
                    <a:gd name="connsiteY9" fmla="*/ 9090 h 7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227" h="76360">
                      <a:moveTo>
                        <a:pt x="0" y="9090"/>
                      </a:moveTo>
                      <a:lnTo>
                        <a:pt x="21753" y="30907"/>
                      </a:lnTo>
                      <a:lnTo>
                        <a:pt x="0" y="30907"/>
                      </a:lnTo>
                      <a:lnTo>
                        <a:pt x="0" y="44543"/>
                      </a:lnTo>
                      <a:lnTo>
                        <a:pt x="22716" y="44543"/>
                      </a:lnTo>
                      <a:lnTo>
                        <a:pt x="0" y="67270"/>
                      </a:lnTo>
                      <a:lnTo>
                        <a:pt x="9048" y="76360"/>
                      </a:lnTo>
                      <a:lnTo>
                        <a:pt x="47228" y="38180"/>
                      </a:lnTo>
                      <a:lnTo>
                        <a:pt x="9946" y="0"/>
                      </a:lnTo>
                      <a:lnTo>
                        <a:pt x="0" y="9090"/>
                      </a:lnTo>
                      <a:close/>
                    </a:path>
                  </a:pathLst>
                </a:custGeom>
                <a:solidFill>
                  <a:srgbClr val="2D5967"/>
                </a:solidFill>
                <a:ln w="6417" cap="flat">
                  <a:noFill/>
                  <a:prstDash val="solid"/>
                  <a:miter/>
                </a:ln>
              </p:spPr>
              <p:txBody>
                <a:bodyPr rtlCol="0" anchor="ctr"/>
                <a:lstStyle/>
                <a:p>
                  <a:endParaRPr lang="en-US" sz="810"/>
                </a:p>
              </p:txBody>
            </p:sp>
            <p:sp>
              <p:nvSpPr>
                <p:cNvPr id="637" name="Freeform: Shape 636">
                  <a:extLst>
                    <a:ext uri="{FF2B5EF4-FFF2-40B4-BE49-F238E27FC236}">
                      <a16:creationId xmlns:a16="http://schemas.microsoft.com/office/drawing/2014/main" id="{94D3074F-E00D-7A61-7570-F08058FBE9E1}"/>
                    </a:ext>
                  </a:extLst>
                </p:cNvPr>
                <p:cNvSpPr/>
                <p:nvPr/>
              </p:nvSpPr>
              <p:spPr>
                <a:xfrm>
                  <a:off x="8808681" y="1595976"/>
                  <a:ext cx="47227" cy="77269"/>
                </a:xfrm>
                <a:custGeom>
                  <a:avLst/>
                  <a:gdLst>
                    <a:gd name="connsiteX0" fmla="*/ 0 w 47227"/>
                    <a:gd name="connsiteY0" fmla="*/ 67270 h 77269"/>
                    <a:gd name="connsiteX1" fmla="*/ 9048 w 47227"/>
                    <a:gd name="connsiteY1" fmla="*/ 77269 h 77269"/>
                    <a:gd name="connsiteX2" fmla="*/ 47228 w 47227"/>
                    <a:gd name="connsiteY2" fmla="*/ 39089 h 77269"/>
                    <a:gd name="connsiteX3" fmla="*/ 9946 w 47227"/>
                    <a:gd name="connsiteY3" fmla="*/ 0 h 77269"/>
                    <a:gd name="connsiteX4" fmla="*/ 898 w 47227"/>
                    <a:gd name="connsiteY4" fmla="*/ 9090 h 77269"/>
                    <a:gd name="connsiteX5" fmla="*/ 22716 w 47227"/>
                    <a:gd name="connsiteY5" fmla="*/ 30907 h 77269"/>
                    <a:gd name="connsiteX6" fmla="*/ 0 w 47227"/>
                    <a:gd name="connsiteY6" fmla="*/ 30907 h 77269"/>
                    <a:gd name="connsiteX7" fmla="*/ 0 w 47227"/>
                    <a:gd name="connsiteY7" fmla="*/ 45452 h 77269"/>
                    <a:gd name="connsiteX8" fmla="*/ 22716 w 47227"/>
                    <a:gd name="connsiteY8" fmla="*/ 45452 h 77269"/>
                    <a:gd name="connsiteX9" fmla="*/ 0 w 47227"/>
                    <a:gd name="connsiteY9" fmla="*/ 67270 h 7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227" h="77269">
                      <a:moveTo>
                        <a:pt x="0" y="67270"/>
                      </a:moveTo>
                      <a:lnTo>
                        <a:pt x="9048" y="77269"/>
                      </a:lnTo>
                      <a:lnTo>
                        <a:pt x="47228" y="39089"/>
                      </a:lnTo>
                      <a:lnTo>
                        <a:pt x="9946" y="0"/>
                      </a:lnTo>
                      <a:lnTo>
                        <a:pt x="898" y="9090"/>
                      </a:lnTo>
                      <a:lnTo>
                        <a:pt x="22716" y="30907"/>
                      </a:lnTo>
                      <a:lnTo>
                        <a:pt x="0" y="30907"/>
                      </a:lnTo>
                      <a:lnTo>
                        <a:pt x="0" y="45452"/>
                      </a:lnTo>
                      <a:lnTo>
                        <a:pt x="22716" y="45452"/>
                      </a:lnTo>
                      <a:lnTo>
                        <a:pt x="0" y="67270"/>
                      </a:lnTo>
                      <a:close/>
                    </a:path>
                  </a:pathLst>
                </a:custGeom>
                <a:solidFill>
                  <a:srgbClr val="2D5967"/>
                </a:solidFill>
                <a:ln w="6417" cap="flat">
                  <a:noFill/>
                  <a:prstDash val="solid"/>
                  <a:miter/>
                </a:ln>
              </p:spPr>
              <p:txBody>
                <a:bodyPr rtlCol="0" anchor="ctr"/>
                <a:lstStyle/>
                <a:p>
                  <a:endParaRPr lang="en-US" sz="810"/>
                </a:p>
              </p:txBody>
            </p:sp>
            <p:sp>
              <p:nvSpPr>
                <p:cNvPr id="638" name="Freeform: Shape 637">
                  <a:extLst>
                    <a:ext uri="{FF2B5EF4-FFF2-40B4-BE49-F238E27FC236}">
                      <a16:creationId xmlns:a16="http://schemas.microsoft.com/office/drawing/2014/main" id="{49936735-A123-C2D4-6756-E67F1EA613AC}"/>
                    </a:ext>
                  </a:extLst>
                </p:cNvPr>
                <p:cNvSpPr/>
                <p:nvPr/>
              </p:nvSpPr>
              <p:spPr>
                <a:xfrm>
                  <a:off x="8807718" y="1832327"/>
                  <a:ext cx="47227" cy="76363"/>
                </a:xfrm>
                <a:custGeom>
                  <a:avLst/>
                  <a:gdLst>
                    <a:gd name="connsiteX0" fmla="*/ 963 w 47227"/>
                    <a:gd name="connsiteY0" fmla="*/ 9090 h 76363"/>
                    <a:gd name="connsiteX1" fmla="*/ 22716 w 47227"/>
                    <a:gd name="connsiteY1" fmla="*/ 30908 h 76363"/>
                    <a:gd name="connsiteX2" fmla="*/ 0 w 47227"/>
                    <a:gd name="connsiteY2" fmla="*/ 30908 h 76363"/>
                    <a:gd name="connsiteX3" fmla="*/ 0 w 47227"/>
                    <a:gd name="connsiteY3" fmla="*/ 44544 h 76363"/>
                    <a:gd name="connsiteX4" fmla="*/ 22716 w 47227"/>
                    <a:gd name="connsiteY4" fmla="*/ 44544 h 76363"/>
                    <a:gd name="connsiteX5" fmla="*/ 0 w 47227"/>
                    <a:gd name="connsiteY5" fmla="*/ 67270 h 76363"/>
                    <a:gd name="connsiteX6" fmla="*/ 9112 w 47227"/>
                    <a:gd name="connsiteY6" fmla="*/ 76363 h 76363"/>
                    <a:gd name="connsiteX7" fmla="*/ 47228 w 47227"/>
                    <a:gd name="connsiteY7" fmla="*/ 38180 h 76363"/>
                    <a:gd name="connsiteX8" fmla="*/ 9112 w 47227"/>
                    <a:gd name="connsiteY8" fmla="*/ 0 h 76363"/>
                    <a:gd name="connsiteX9" fmla="*/ 963 w 47227"/>
                    <a:gd name="connsiteY9" fmla="*/ 9090 h 7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227" h="76363">
                      <a:moveTo>
                        <a:pt x="963" y="9090"/>
                      </a:moveTo>
                      <a:lnTo>
                        <a:pt x="22716" y="30908"/>
                      </a:lnTo>
                      <a:lnTo>
                        <a:pt x="0" y="30908"/>
                      </a:lnTo>
                      <a:lnTo>
                        <a:pt x="0" y="44544"/>
                      </a:lnTo>
                      <a:lnTo>
                        <a:pt x="22716" y="44544"/>
                      </a:lnTo>
                      <a:lnTo>
                        <a:pt x="0" y="67270"/>
                      </a:lnTo>
                      <a:lnTo>
                        <a:pt x="9112" y="76363"/>
                      </a:lnTo>
                      <a:lnTo>
                        <a:pt x="47228" y="38180"/>
                      </a:lnTo>
                      <a:lnTo>
                        <a:pt x="9112" y="0"/>
                      </a:lnTo>
                      <a:lnTo>
                        <a:pt x="963" y="9090"/>
                      </a:lnTo>
                      <a:close/>
                    </a:path>
                  </a:pathLst>
                </a:custGeom>
                <a:solidFill>
                  <a:srgbClr val="2D5967"/>
                </a:solidFill>
                <a:ln w="6417" cap="flat">
                  <a:noFill/>
                  <a:prstDash val="solid"/>
                  <a:miter/>
                </a:ln>
              </p:spPr>
              <p:txBody>
                <a:bodyPr rtlCol="0" anchor="ctr"/>
                <a:lstStyle/>
                <a:p>
                  <a:endParaRPr lang="en-US" sz="810"/>
                </a:p>
              </p:txBody>
            </p:sp>
          </p:grpSp>
        </p:grpSp>
        <p:sp>
          <p:nvSpPr>
            <p:cNvPr id="639" name="TextBox 638">
              <a:extLst>
                <a:ext uri="{FF2B5EF4-FFF2-40B4-BE49-F238E27FC236}">
                  <a16:creationId xmlns:a16="http://schemas.microsoft.com/office/drawing/2014/main" id="{2C1EE216-250B-1DFB-DA52-1FDEBE5E6D97}"/>
                </a:ext>
              </a:extLst>
            </p:cNvPr>
            <p:cNvSpPr txBox="1"/>
            <p:nvPr/>
          </p:nvSpPr>
          <p:spPr>
            <a:xfrm>
              <a:off x="8336273" y="1900952"/>
              <a:ext cx="69442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Queue</a:t>
              </a:r>
            </a:p>
          </p:txBody>
        </p:sp>
      </p:grpSp>
      <p:grpSp>
        <p:nvGrpSpPr>
          <p:cNvPr id="640" name="Graphic 6">
            <a:extLst>
              <a:ext uri="{FF2B5EF4-FFF2-40B4-BE49-F238E27FC236}">
                <a16:creationId xmlns:a16="http://schemas.microsoft.com/office/drawing/2014/main" id="{E413AD9C-D0E8-C337-C5B9-C53850FDA1FA}"/>
              </a:ext>
            </a:extLst>
          </p:cNvPr>
          <p:cNvGrpSpPr/>
          <p:nvPr/>
        </p:nvGrpSpPr>
        <p:grpSpPr>
          <a:xfrm>
            <a:off x="9094552" y="1556425"/>
            <a:ext cx="630301" cy="561509"/>
            <a:chOff x="9094552" y="1556425"/>
            <a:chExt cx="630301" cy="561509"/>
          </a:xfrm>
        </p:grpSpPr>
        <p:grpSp>
          <p:nvGrpSpPr>
            <p:cNvPr id="641" name="Graphic 6">
              <a:extLst>
                <a:ext uri="{FF2B5EF4-FFF2-40B4-BE49-F238E27FC236}">
                  <a16:creationId xmlns:a16="http://schemas.microsoft.com/office/drawing/2014/main" id="{11FBFE57-DD0D-377E-8EB5-42EE82333F10}"/>
                </a:ext>
              </a:extLst>
            </p:cNvPr>
            <p:cNvGrpSpPr/>
            <p:nvPr/>
          </p:nvGrpSpPr>
          <p:grpSpPr>
            <a:xfrm>
              <a:off x="9210504" y="1556425"/>
              <a:ext cx="385010" cy="385010"/>
              <a:chOff x="9210504" y="1556425"/>
              <a:chExt cx="385010" cy="385010"/>
            </a:xfrm>
          </p:grpSpPr>
          <p:grpSp>
            <p:nvGrpSpPr>
              <p:cNvPr id="642" name="Graphic 6">
                <a:extLst>
                  <a:ext uri="{FF2B5EF4-FFF2-40B4-BE49-F238E27FC236}">
                    <a16:creationId xmlns:a16="http://schemas.microsoft.com/office/drawing/2014/main" id="{D4E310AA-1394-AAEC-BEC0-8775E77F64AB}"/>
                  </a:ext>
                </a:extLst>
              </p:cNvPr>
              <p:cNvGrpSpPr/>
              <p:nvPr/>
            </p:nvGrpSpPr>
            <p:grpSpPr>
              <a:xfrm>
                <a:off x="9210504" y="1556425"/>
                <a:ext cx="385010" cy="385010"/>
                <a:chOff x="9210504" y="1556425"/>
                <a:chExt cx="385010" cy="385010"/>
              </a:xfrm>
              <a:solidFill>
                <a:srgbClr val="FFFFFF"/>
              </a:solidFill>
            </p:grpSpPr>
            <p:sp>
              <p:nvSpPr>
                <p:cNvPr id="643" name="Freeform: Shape 642">
                  <a:extLst>
                    <a:ext uri="{FF2B5EF4-FFF2-40B4-BE49-F238E27FC236}">
                      <a16:creationId xmlns:a16="http://schemas.microsoft.com/office/drawing/2014/main" id="{0A4C288D-1E43-4873-0C7B-8AFF0E6DE5E1}"/>
                    </a:ext>
                  </a:extLst>
                </p:cNvPr>
                <p:cNvSpPr/>
                <p:nvPr/>
              </p:nvSpPr>
              <p:spPr>
                <a:xfrm>
                  <a:off x="9215059" y="1560091"/>
                  <a:ext cx="375899" cy="376763"/>
                </a:xfrm>
                <a:custGeom>
                  <a:avLst/>
                  <a:gdLst>
                    <a:gd name="connsiteX0" fmla="*/ 199885 w 375899"/>
                    <a:gd name="connsiteY0" fmla="*/ 376763 h 376763"/>
                    <a:gd name="connsiteX1" fmla="*/ 139374 w 375899"/>
                    <a:gd name="connsiteY1" fmla="*/ 316259 h 376763"/>
                    <a:gd name="connsiteX2" fmla="*/ 139374 w 375899"/>
                    <a:gd name="connsiteY2" fmla="*/ 61418 h 376763"/>
                    <a:gd name="connsiteX3" fmla="*/ 101771 w 375899"/>
                    <a:gd name="connsiteY3" fmla="*/ 23834 h 376763"/>
                    <a:gd name="connsiteX4" fmla="*/ 63270 w 375899"/>
                    <a:gd name="connsiteY4" fmla="*/ 61418 h 376763"/>
                    <a:gd name="connsiteX5" fmla="*/ 63270 w 375899"/>
                    <a:gd name="connsiteY5" fmla="*/ 87086 h 376763"/>
                    <a:gd name="connsiteX6" fmla="*/ 103632 w 375899"/>
                    <a:gd name="connsiteY6" fmla="*/ 87086 h 376763"/>
                    <a:gd name="connsiteX7" fmla="*/ 103632 w 375899"/>
                    <a:gd name="connsiteY7" fmla="*/ 191588 h 376763"/>
                    <a:gd name="connsiteX8" fmla="*/ 63270 w 375899"/>
                    <a:gd name="connsiteY8" fmla="*/ 191588 h 376763"/>
                    <a:gd name="connsiteX9" fmla="*/ 63270 w 375899"/>
                    <a:gd name="connsiteY9" fmla="*/ 272258 h 376763"/>
                    <a:gd name="connsiteX10" fmla="*/ 103632 w 375899"/>
                    <a:gd name="connsiteY10" fmla="*/ 272258 h 376763"/>
                    <a:gd name="connsiteX11" fmla="*/ 103632 w 375899"/>
                    <a:gd name="connsiteY11" fmla="*/ 376763 h 376763"/>
                    <a:gd name="connsiteX12" fmla="*/ 0 w 375899"/>
                    <a:gd name="connsiteY12" fmla="*/ 376763 h 376763"/>
                    <a:gd name="connsiteX13" fmla="*/ 0 w 375899"/>
                    <a:gd name="connsiteY13" fmla="*/ 272258 h 376763"/>
                    <a:gd name="connsiteX14" fmla="*/ 40362 w 375899"/>
                    <a:gd name="connsiteY14" fmla="*/ 272258 h 376763"/>
                    <a:gd name="connsiteX15" fmla="*/ 40362 w 375899"/>
                    <a:gd name="connsiteY15" fmla="*/ 191588 h 376763"/>
                    <a:gd name="connsiteX16" fmla="*/ 0 w 375899"/>
                    <a:gd name="connsiteY16" fmla="*/ 191588 h 376763"/>
                    <a:gd name="connsiteX17" fmla="*/ 0 w 375899"/>
                    <a:gd name="connsiteY17" fmla="*/ 87086 h 376763"/>
                    <a:gd name="connsiteX18" fmla="*/ 40362 w 375899"/>
                    <a:gd name="connsiteY18" fmla="*/ 87086 h 376763"/>
                    <a:gd name="connsiteX19" fmla="*/ 40362 w 375899"/>
                    <a:gd name="connsiteY19" fmla="*/ 61418 h 376763"/>
                    <a:gd name="connsiteX20" fmla="*/ 100873 w 375899"/>
                    <a:gd name="connsiteY20" fmla="*/ 916 h 376763"/>
                    <a:gd name="connsiteX21" fmla="*/ 161384 w 375899"/>
                    <a:gd name="connsiteY21" fmla="*/ 61418 h 376763"/>
                    <a:gd name="connsiteX22" fmla="*/ 161384 w 375899"/>
                    <a:gd name="connsiteY22" fmla="*/ 316259 h 376763"/>
                    <a:gd name="connsiteX23" fmla="*/ 198922 w 375899"/>
                    <a:gd name="connsiteY23" fmla="*/ 353842 h 376763"/>
                    <a:gd name="connsiteX24" fmla="*/ 236525 w 375899"/>
                    <a:gd name="connsiteY24" fmla="*/ 316259 h 376763"/>
                    <a:gd name="connsiteX25" fmla="*/ 236525 w 375899"/>
                    <a:gd name="connsiteY25" fmla="*/ 283258 h 376763"/>
                    <a:gd name="connsiteX26" fmla="*/ 197126 w 375899"/>
                    <a:gd name="connsiteY26" fmla="*/ 283258 h 376763"/>
                    <a:gd name="connsiteX27" fmla="*/ 197126 w 375899"/>
                    <a:gd name="connsiteY27" fmla="*/ 178755 h 376763"/>
                    <a:gd name="connsiteX28" fmla="*/ 237423 w 375899"/>
                    <a:gd name="connsiteY28" fmla="*/ 178755 h 376763"/>
                    <a:gd name="connsiteX29" fmla="*/ 237423 w 375899"/>
                    <a:gd name="connsiteY29" fmla="*/ 89836 h 376763"/>
                    <a:gd name="connsiteX30" fmla="*/ 271369 w 375899"/>
                    <a:gd name="connsiteY30" fmla="*/ 45834 h 376763"/>
                    <a:gd name="connsiteX31" fmla="*/ 271369 w 375899"/>
                    <a:gd name="connsiteY31" fmla="*/ 0 h 376763"/>
                    <a:gd name="connsiteX32" fmla="*/ 375899 w 375899"/>
                    <a:gd name="connsiteY32" fmla="*/ 0 h 376763"/>
                    <a:gd name="connsiteX33" fmla="*/ 375899 w 375899"/>
                    <a:gd name="connsiteY33" fmla="*/ 104503 h 376763"/>
                    <a:gd name="connsiteX34" fmla="*/ 271369 w 375899"/>
                    <a:gd name="connsiteY34" fmla="*/ 104503 h 376763"/>
                    <a:gd name="connsiteX35" fmla="*/ 271369 w 375899"/>
                    <a:gd name="connsiteY35" fmla="*/ 70585 h 376763"/>
                    <a:gd name="connsiteX36" fmla="*/ 260396 w 375899"/>
                    <a:gd name="connsiteY36" fmla="*/ 89836 h 376763"/>
                    <a:gd name="connsiteX37" fmla="*/ 260396 w 375899"/>
                    <a:gd name="connsiteY37" fmla="*/ 179672 h 376763"/>
                    <a:gd name="connsiteX38" fmla="*/ 300693 w 375899"/>
                    <a:gd name="connsiteY38" fmla="*/ 179672 h 376763"/>
                    <a:gd name="connsiteX39" fmla="*/ 300693 w 375899"/>
                    <a:gd name="connsiteY39" fmla="*/ 284174 h 376763"/>
                    <a:gd name="connsiteX40" fmla="*/ 260396 w 375899"/>
                    <a:gd name="connsiteY40" fmla="*/ 284174 h 376763"/>
                    <a:gd name="connsiteX41" fmla="*/ 260396 w 375899"/>
                    <a:gd name="connsiteY41" fmla="*/ 317176 h 376763"/>
                    <a:gd name="connsiteX42" fmla="*/ 199885 w 375899"/>
                    <a:gd name="connsiteY42" fmla="*/ 376763 h 37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5899" h="376763">
                      <a:moveTo>
                        <a:pt x="199885" y="376763"/>
                      </a:moveTo>
                      <a:cubicBezTo>
                        <a:pt x="166838" y="376763"/>
                        <a:pt x="139374" y="349261"/>
                        <a:pt x="139374" y="316259"/>
                      </a:cubicBezTo>
                      <a:lnTo>
                        <a:pt x="139374" y="61418"/>
                      </a:lnTo>
                      <a:cubicBezTo>
                        <a:pt x="139374" y="40334"/>
                        <a:pt x="121920" y="23834"/>
                        <a:pt x="101771" y="23834"/>
                      </a:cubicBezTo>
                      <a:cubicBezTo>
                        <a:pt x="81623" y="23834"/>
                        <a:pt x="63270" y="40334"/>
                        <a:pt x="63270" y="61418"/>
                      </a:cubicBezTo>
                      <a:lnTo>
                        <a:pt x="63270" y="87086"/>
                      </a:lnTo>
                      <a:lnTo>
                        <a:pt x="103632" y="87086"/>
                      </a:lnTo>
                      <a:lnTo>
                        <a:pt x="103632" y="191588"/>
                      </a:lnTo>
                      <a:lnTo>
                        <a:pt x="63270" y="191588"/>
                      </a:lnTo>
                      <a:lnTo>
                        <a:pt x="63270" y="272258"/>
                      </a:lnTo>
                      <a:lnTo>
                        <a:pt x="103632" y="272258"/>
                      </a:lnTo>
                      <a:lnTo>
                        <a:pt x="103632" y="376763"/>
                      </a:lnTo>
                      <a:lnTo>
                        <a:pt x="0" y="376763"/>
                      </a:lnTo>
                      <a:lnTo>
                        <a:pt x="0" y="272258"/>
                      </a:lnTo>
                      <a:lnTo>
                        <a:pt x="40362" y="272258"/>
                      </a:lnTo>
                      <a:lnTo>
                        <a:pt x="40362" y="191588"/>
                      </a:lnTo>
                      <a:lnTo>
                        <a:pt x="0" y="191588"/>
                      </a:lnTo>
                      <a:lnTo>
                        <a:pt x="0" y="87086"/>
                      </a:lnTo>
                      <a:lnTo>
                        <a:pt x="40362" y="87086"/>
                      </a:lnTo>
                      <a:lnTo>
                        <a:pt x="40362" y="61418"/>
                      </a:lnTo>
                      <a:cubicBezTo>
                        <a:pt x="40362" y="27501"/>
                        <a:pt x="67891" y="916"/>
                        <a:pt x="100873" y="916"/>
                      </a:cubicBezTo>
                      <a:cubicBezTo>
                        <a:pt x="134754" y="916"/>
                        <a:pt x="161384" y="28418"/>
                        <a:pt x="161384" y="61418"/>
                      </a:cubicBezTo>
                      <a:lnTo>
                        <a:pt x="161384" y="316259"/>
                      </a:lnTo>
                      <a:cubicBezTo>
                        <a:pt x="161384" y="337344"/>
                        <a:pt x="178773" y="353842"/>
                        <a:pt x="198922" y="353842"/>
                      </a:cubicBezTo>
                      <a:cubicBezTo>
                        <a:pt x="219135" y="353842"/>
                        <a:pt x="236525" y="337344"/>
                        <a:pt x="236525" y="316259"/>
                      </a:cubicBezTo>
                      <a:lnTo>
                        <a:pt x="236525" y="283258"/>
                      </a:lnTo>
                      <a:lnTo>
                        <a:pt x="197126" y="283258"/>
                      </a:lnTo>
                      <a:lnTo>
                        <a:pt x="197126" y="178755"/>
                      </a:lnTo>
                      <a:lnTo>
                        <a:pt x="237423" y="178755"/>
                      </a:lnTo>
                      <a:lnTo>
                        <a:pt x="237423" y="89836"/>
                      </a:lnTo>
                      <a:cubicBezTo>
                        <a:pt x="237423" y="68752"/>
                        <a:pt x="251220" y="51335"/>
                        <a:pt x="271369" y="45834"/>
                      </a:cubicBezTo>
                      <a:lnTo>
                        <a:pt x="271369" y="0"/>
                      </a:lnTo>
                      <a:lnTo>
                        <a:pt x="375899" y="0"/>
                      </a:lnTo>
                      <a:lnTo>
                        <a:pt x="375899" y="104503"/>
                      </a:lnTo>
                      <a:lnTo>
                        <a:pt x="271369" y="104503"/>
                      </a:lnTo>
                      <a:lnTo>
                        <a:pt x="271369" y="70585"/>
                      </a:lnTo>
                      <a:cubicBezTo>
                        <a:pt x="264952" y="74252"/>
                        <a:pt x="260396" y="81586"/>
                        <a:pt x="260396" y="89836"/>
                      </a:cubicBezTo>
                      <a:lnTo>
                        <a:pt x="260396" y="179672"/>
                      </a:lnTo>
                      <a:lnTo>
                        <a:pt x="300693" y="179672"/>
                      </a:lnTo>
                      <a:lnTo>
                        <a:pt x="300693" y="284174"/>
                      </a:lnTo>
                      <a:lnTo>
                        <a:pt x="260396" y="284174"/>
                      </a:lnTo>
                      <a:lnTo>
                        <a:pt x="260396" y="317176"/>
                      </a:lnTo>
                      <a:cubicBezTo>
                        <a:pt x="260396" y="349261"/>
                        <a:pt x="232867" y="376763"/>
                        <a:pt x="199885" y="376763"/>
                      </a:cubicBezTo>
                      <a:close/>
                    </a:path>
                  </a:pathLst>
                </a:custGeom>
                <a:solidFill>
                  <a:srgbClr val="FFFFFF"/>
                </a:solidFill>
                <a:ln w="6417" cap="flat">
                  <a:noFill/>
                  <a:prstDash val="solid"/>
                  <a:miter/>
                </a:ln>
              </p:spPr>
              <p:txBody>
                <a:bodyPr rtlCol="0" anchor="ctr"/>
                <a:lstStyle/>
                <a:p>
                  <a:endParaRPr lang="en-US" sz="810"/>
                </a:p>
              </p:txBody>
            </p:sp>
            <p:sp>
              <p:nvSpPr>
                <p:cNvPr id="644" name="Freeform: Shape 643">
                  <a:extLst>
                    <a:ext uri="{FF2B5EF4-FFF2-40B4-BE49-F238E27FC236}">
                      <a16:creationId xmlns:a16="http://schemas.microsoft.com/office/drawing/2014/main" id="{340275DF-0DED-760B-FE41-6349590F8BA0}"/>
                    </a:ext>
                  </a:extLst>
                </p:cNvPr>
                <p:cNvSpPr/>
                <p:nvPr/>
              </p:nvSpPr>
              <p:spPr>
                <a:xfrm>
                  <a:off x="9210504" y="1556425"/>
                  <a:ext cx="385010" cy="385010"/>
                </a:xfrm>
                <a:custGeom>
                  <a:avLst/>
                  <a:gdLst>
                    <a:gd name="connsiteX0" fmla="*/ 375834 w 385010"/>
                    <a:gd name="connsiteY0" fmla="*/ 9167 h 385010"/>
                    <a:gd name="connsiteX1" fmla="*/ 375834 w 385010"/>
                    <a:gd name="connsiteY1" fmla="*/ 104503 h 385010"/>
                    <a:gd name="connsiteX2" fmla="*/ 280480 w 385010"/>
                    <a:gd name="connsiteY2" fmla="*/ 104503 h 385010"/>
                    <a:gd name="connsiteX3" fmla="*/ 280480 w 385010"/>
                    <a:gd name="connsiteY3" fmla="*/ 67835 h 385010"/>
                    <a:gd name="connsiteX4" fmla="*/ 260331 w 385010"/>
                    <a:gd name="connsiteY4" fmla="*/ 93502 h 385010"/>
                    <a:gd name="connsiteX5" fmla="*/ 260331 w 385010"/>
                    <a:gd name="connsiteY5" fmla="*/ 187005 h 385010"/>
                    <a:gd name="connsiteX6" fmla="*/ 300693 w 385010"/>
                    <a:gd name="connsiteY6" fmla="*/ 187005 h 385010"/>
                    <a:gd name="connsiteX7" fmla="*/ 300693 w 385010"/>
                    <a:gd name="connsiteY7" fmla="*/ 282341 h 385010"/>
                    <a:gd name="connsiteX8" fmla="*/ 260331 w 385010"/>
                    <a:gd name="connsiteY8" fmla="*/ 282341 h 385010"/>
                    <a:gd name="connsiteX9" fmla="*/ 260331 w 385010"/>
                    <a:gd name="connsiteY9" fmla="*/ 319925 h 385010"/>
                    <a:gd name="connsiteX10" fmla="*/ 204441 w 385010"/>
                    <a:gd name="connsiteY10" fmla="*/ 375841 h 385010"/>
                    <a:gd name="connsiteX11" fmla="*/ 148486 w 385010"/>
                    <a:gd name="connsiteY11" fmla="*/ 319925 h 385010"/>
                    <a:gd name="connsiteX12" fmla="*/ 148486 w 385010"/>
                    <a:gd name="connsiteY12" fmla="*/ 65085 h 385010"/>
                    <a:gd name="connsiteX13" fmla="*/ 106327 w 385010"/>
                    <a:gd name="connsiteY13" fmla="*/ 22917 h 385010"/>
                    <a:gd name="connsiteX14" fmla="*/ 63270 w 385010"/>
                    <a:gd name="connsiteY14" fmla="*/ 65085 h 385010"/>
                    <a:gd name="connsiteX15" fmla="*/ 63270 w 385010"/>
                    <a:gd name="connsiteY15" fmla="*/ 95336 h 385010"/>
                    <a:gd name="connsiteX16" fmla="*/ 103568 w 385010"/>
                    <a:gd name="connsiteY16" fmla="*/ 95336 h 385010"/>
                    <a:gd name="connsiteX17" fmla="*/ 103568 w 385010"/>
                    <a:gd name="connsiteY17" fmla="*/ 190672 h 385010"/>
                    <a:gd name="connsiteX18" fmla="*/ 63270 w 385010"/>
                    <a:gd name="connsiteY18" fmla="*/ 190672 h 385010"/>
                    <a:gd name="connsiteX19" fmla="*/ 63270 w 385010"/>
                    <a:gd name="connsiteY19" fmla="*/ 280508 h 385010"/>
                    <a:gd name="connsiteX20" fmla="*/ 103568 w 385010"/>
                    <a:gd name="connsiteY20" fmla="*/ 280508 h 385010"/>
                    <a:gd name="connsiteX21" fmla="*/ 103568 w 385010"/>
                    <a:gd name="connsiteY21" fmla="*/ 375841 h 385010"/>
                    <a:gd name="connsiteX22" fmla="*/ 9176 w 385010"/>
                    <a:gd name="connsiteY22" fmla="*/ 375841 h 385010"/>
                    <a:gd name="connsiteX23" fmla="*/ 9176 w 385010"/>
                    <a:gd name="connsiteY23" fmla="*/ 280508 h 385010"/>
                    <a:gd name="connsiteX24" fmla="*/ 49474 w 385010"/>
                    <a:gd name="connsiteY24" fmla="*/ 280508 h 385010"/>
                    <a:gd name="connsiteX25" fmla="*/ 49474 w 385010"/>
                    <a:gd name="connsiteY25" fmla="*/ 190672 h 385010"/>
                    <a:gd name="connsiteX26" fmla="*/ 9176 w 385010"/>
                    <a:gd name="connsiteY26" fmla="*/ 190672 h 385010"/>
                    <a:gd name="connsiteX27" fmla="*/ 9176 w 385010"/>
                    <a:gd name="connsiteY27" fmla="*/ 95336 h 385010"/>
                    <a:gd name="connsiteX28" fmla="*/ 49474 w 385010"/>
                    <a:gd name="connsiteY28" fmla="*/ 95336 h 385010"/>
                    <a:gd name="connsiteX29" fmla="*/ 49474 w 385010"/>
                    <a:gd name="connsiteY29" fmla="*/ 65085 h 385010"/>
                    <a:gd name="connsiteX30" fmla="*/ 106327 w 385010"/>
                    <a:gd name="connsiteY30" fmla="*/ 9167 h 385010"/>
                    <a:gd name="connsiteX31" fmla="*/ 162282 w 385010"/>
                    <a:gd name="connsiteY31" fmla="*/ 65085 h 385010"/>
                    <a:gd name="connsiteX32" fmla="*/ 162282 w 385010"/>
                    <a:gd name="connsiteY32" fmla="*/ 319925 h 385010"/>
                    <a:gd name="connsiteX33" fmla="*/ 204441 w 385010"/>
                    <a:gd name="connsiteY33" fmla="*/ 362096 h 385010"/>
                    <a:gd name="connsiteX34" fmla="*/ 246600 w 385010"/>
                    <a:gd name="connsiteY34" fmla="*/ 319925 h 385010"/>
                    <a:gd name="connsiteX35" fmla="*/ 246600 w 385010"/>
                    <a:gd name="connsiteY35" fmla="*/ 282341 h 385010"/>
                    <a:gd name="connsiteX36" fmla="*/ 206237 w 385010"/>
                    <a:gd name="connsiteY36" fmla="*/ 282341 h 385010"/>
                    <a:gd name="connsiteX37" fmla="*/ 206237 w 385010"/>
                    <a:gd name="connsiteY37" fmla="*/ 187005 h 385010"/>
                    <a:gd name="connsiteX38" fmla="*/ 246600 w 385010"/>
                    <a:gd name="connsiteY38" fmla="*/ 187005 h 385010"/>
                    <a:gd name="connsiteX39" fmla="*/ 246600 w 385010"/>
                    <a:gd name="connsiteY39" fmla="*/ 93502 h 385010"/>
                    <a:gd name="connsiteX40" fmla="*/ 280480 w 385010"/>
                    <a:gd name="connsiteY40" fmla="*/ 54085 h 385010"/>
                    <a:gd name="connsiteX41" fmla="*/ 280480 w 385010"/>
                    <a:gd name="connsiteY41" fmla="*/ 9167 h 385010"/>
                    <a:gd name="connsiteX42" fmla="*/ 375834 w 385010"/>
                    <a:gd name="connsiteY42" fmla="*/ 9167 h 385010"/>
                    <a:gd name="connsiteX43" fmla="*/ 385011 w 385010"/>
                    <a:gd name="connsiteY43" fmla="*/ 0 h 385010"/>
                    <a:gd name="connsiteX44" fmla="*/ 375834 w 385010"/>
                    <a:gd name="connsiteY44" fmla="*/ 0 h 385010"/>
                    <a:gd name="connsiteX45" fmla="*/ 280480 w 385010"/>
                    <a:gd name="connsiteY45" fmla="*/ 0 h 385010"/>
                    <a:gd name="connsiteX46" fmla="*/ 271369 w 385010"/>
                    <a:gd name="connsiteY46" fmla="*/ 0 h 385010"/>
                    <a:gd name="connsiteX47" fmla="*/ 271369 w 385010"/>
                    <a:gd name="connsiteY47" fmla="*/ 9167 h 385010"/>
                    <a:gd name="connsiteX48" fmla="*/ 271369 w 385010"/>
                    <a:gd name="connsiteY48" fmla="*/ 46751 h 385010"/>
                    <a:gd name="connsiteX49" fmla="*/ 237423 w 385010"/>
                    <a:gd name="connsiteY49" fmla="*/ 93502 h 385010"/>
                    <a:gd name="connsiteX50" fmla="*/ 237423 w 385010"/>
                    <a:gd name="connsiteY50" fmla="*/ 177838 h 385010"/>
                    <a:gd name="connsiteX51" fmla="*/ 206237 w 385010"/>
                    <a:gd name="connsiteY51" fmla="*/ 177838 h 385010"/>
                    <a:gd name="connsiteX52" fmla="*/ 197061 w 385010"/>
                    <a:gd name="connsiteY52" fmla="*/ 177838 h 385010"/>
                    <a:gd name="connsiteX53" fmla="*/ 197061 w 385010"/>
                    <a:gd name="connsiteY53" fmla="*/ 187005 h 385010"/>
                    <a:gd name="connsiteX54" fmla="*/ 197061 w 385010"/>
                    <a:gd name="connsiteY54" fmla="*/ 282341 h 385010"/>
                    <a:gd name="connsiteX55" fmla="*/ 197061 w 385010"/>
                    <a:gd name="connsiteY55" fmla="*/ 291508 h 385010"/>
                    <a:gd name="connsiteX56" fmla="*/ 206237 w 385010"/>
                    <a:gd name="connsiteY56" fmla="*/ 291508 h 385010"/>
                    <a:gd name="connsiteX57" fmla="*/ 237423 w 385010"/>
                    <a:gd name="connsiteY57" fmla="*/ 291508 h 385010"/>
                    <a:gd name="connsiteX58" fmla="*/ 237423 w 385010"/>
                    <a:gd name="connsiteY58" fmla="*/ 319925 h 385010"/>
                    <a:gd name="connsiteX59" fmla="*/ 204441 w 385010"/>
                    <a:gd name="connsiteY59" fmla="*/ 352926 h 385010"/>
                    <a:gd name="connsiteX60" fmla="*/ 171394 w 385010"/>
                    <a:gd name="connsiteY60" fmla="*/ 319925 h 385010"/>
                    <a:gd name="connsiteX61" fmla="*/ 171394 w 385010"/>
                    <a:gd name="connsiteY61" fmla="*/ 65085 h 385010"/>
                    <a:gd name="connsiteX62" fmla="*/ 106327 w 385010"/>
                    <a:gd name="connsiteY62" fmla="*/ 0 h 385010"/>
                    <a:gd name="connsiteX63" fmla="*/ 40362 w 385010"/>
                    <a:gd name="connsiteY63" fmla="*/ 65085 h 385010"/>
                    <a:gd name="connsiteX64" fmla="*/ 40362 w 385010"/>
                    <a:gd name="connsiteY64" fmla="*/ 86169 h 385010"/>
                    <a:gd name="connsiteX65" fmla="*/ 9176 w 385010"/>
                    <a:gd name="connsiteY65" fmla="*/ 86169 h 385010"/>
                    <a:gd name="connsiteX66" fmla="*/ 0 w 385010"/>
                    <a:gd name="connsiteY66" fmla="*/ 86169 h 385010"/>
                    <a:gd name="connsiteX67" fmla="*/ 0 w 385010"/>
                    <a:gd name="connsiteY67" fmla="*/ 95336 h 385010"/>
                    <a:gd name="connsiteX68" fmla="*/ 0 w 385010"/>
                    <a:gd name="connsiteY68" fmla="*/ 190672 h 385010"/>
                    <a:gd name="connsiteX69" fmla="*/ 0 w 385010"/>
                    <a:gd name="connsiteY69" fmla="*/ 199839 h 385010"/>
                    <a:gd name="connsiteX70" fmla="*/ 9176 w 385010"/>
                    <a:gd name="connsiteY70" fmla="*/ 199839 h 385010"/>
                    <a:gd name="connsiteX71" fmla="*/ 40362 w 385010"/>
                    <a:gd name="connsiteY71" fmla="*/ 199839 h 385010"/>
                    <a:gd name="connsiteX72" fmla="*/ 40362 w 385010"/>
                    <a:gd name="connsiteY72" fmla="*/ 271341 h 385010"/>
                    <a:gd name="connsiteX73" fmla="*/ 9176 w 385010"/>
                    <a:gd name="connsiteY73" fmla="*/ 271341 h 385010"/>
                    <a:gd name="connsiteX74" fmla="*/ 0 w 385010"/>
                    <a:gd name="connsiteY74" fmla="*/ 271341 h 385010"/>
                    <a:gd name="connsiteX75" fmla="*/ 0 w 385010"/>
                    <a:gd name="connsiteY75" fmla="*/ 280508 h 385010"/>
                    <a:gd name="connsiteX76" fmla="*/ 0 w 385010"/>
                    <a:gd name="connsiteY76" fmla="*/ 375841 h 385010"/>
                    <a:gd name="connsiteX77" fmla="*/ 0 w 385010"/>
                    <a:gd name="connsiteY77" fmla="*/ 385011 h 385010"/>
                    <a:gd name="connsiteX78" fmla="*/ 9176 w 385010"/>
                    <a:gd name="connsiteY78" fmla="*/ 385011 h 385010"/>
                    <a:gd name="connsiteX79" fmla="*/ 104531 w 385010"/>
                    <a:gd name="connsiteY79" fmla="*/ 385011 h 385010"/>
                    <a:gd name="connsiteX80" fmla="*/ 113642 w 385010"/>
                    <a:gd name="connsiteY80" fmla="*/ 385011 h 385010"/>
                    <a:gd name="connsiteX81" fmla="*/ 113642 w 385010"/>
                    <a:gd name="connsiteY81" fmla="*/ 375841 h 385010"/>
                    <a:gd name="connsiteX82" fmla="*/ 113642 w 385010"/>
                    <a:gd name="connsiteY82" fmla="*/ 280508 h 385010"/>
                    <a:gd name="connsiteX83" fmla="*/ 113642 w 385010"/>
                    <a:gd name="connsiteY83" fmla="*/ 271341 h 385010"/>
                    <a:gd name="connsiteX84" fmla="*/ 104531 w 385010"/>
                    <a:gd name="connsiteY84" fmla="*/ 271341 h 385010"/>
                    <a:gd name="connsiteX85" fmla="*/ 72446 w 385010"/>
                    <a:gd name="connsiteY85" fmla="*/ 271341 h 385010"/>
                    <a:gd name="connsiteX86" fmla="*/ 72446 w 385010"/>
                    <a:gd name="connsiteY86" fmla="*/ 199839 h 385010"/>
                    <a:gd name="connsiteX87" fmla="*/ 103568 w 385010"/>
                    <a:gd name="connsiteY87" fmla="*/ 199839 h 385010"/>
                    <a:gd name="connsiteX88" fmla="*/ 112744 w 385010"/>
                    <a:gd name="connsiteY88" fmla="*/ 199839 h 385010"/>
                    <a:gd name="connsiteX89" fmla="*/ 112744 w 385010"/>
                    <a:gd name="connsiteY89" fmla="*/ 190672 h 385010"/>
                    <a:gd name="connsiteX90" fmla="*/ 112744 w 385010"/>
                    <a:gd name="connsiteY90" fmla="*/ 95336 h 385010"/>
                    <a:gd name="connsiteX91" fmla="*/ 112744 w 385010"/>
                    <a:gd name="connsiteY91" fmla="*/ 86169 h 385010"/>
                    <a:gd name="connsiteX92" fmla="*/ 103568 w 385010"/>
                    <a:gd name="connsiteY92" fmla="*/ 86169 h 385010"/>
                    <a:gd name="connsiteX93" fmla="*/ 72446 w 385010"/>
                    <a:gd name="connsiteY93" fmla="*/ 86169 h 385010"/>
                    <a:gd name="connsiteX94" fmla="*/ 72446 w 385010"/>
                    <a:gd name="connsiteY94" fmla="*/ 65085 h 385010"/>
                    <a:gd name="connsiteX95" fmla="*/ 105429 w 385010"/>
                    <a:gd name="connsiteY95" fmla="*/ 32084 h 385010"/>
                    <a:gd name="connsiteX96" fmla="*/ 138411 w 385010"/>
                    <a:gd name="connsiteY96" fmla="*/ 65085 h 385010"/>
                    <a:gd name="connsiteX97" fmla="*/ 138411 w 385010"/>
                    <a:gd name="connsiteY97" fmla="*/ 319925 h 385010"/>
                    <a:gd name="connsiteX98" fmla="*/ 203478 w 385010"/>
                    <a:gd name="connsiteY98" fmla="*/ 385011 h 385010"/>
                    <a:gd name="connsiteX99" fmla="*/ 268609 w 385010"/>
                    <a:gd name="connsiteY99" fmla="*/ 319925 h 385010"/>
                    <a:gd name="connsiteX100" fmla="*/ 268609 w 385010"/>
                    <a:gd name="connsiteY100" fmla="*/ 291508 h 385010"/>
                    <a:gd name="connsiteX101" fmla="*/ 299730 w 385010"/>
                    <a:gd name="connsiteY101" fmla="*/ 291508 h 385010"/>
                    <a:gd name="connsiteX102" fmla="*/ 308907 w 385010"/>
                    <a:gd name="connsiteY102" fmla="*/ 291508 h 385010"/>
                    <a:gd name="connsiteX103" fmla="*/ 308907 w 385010"/>
                    <a:gd name="connsiteY103" fmla="*/ 282341 h 385010"/>
                    <a:gd name="connsiteX104" fmla="*/ 308907 w 385010"/>
                    <a:gd name="connsiteY104" fmla="*/ 187005 h 385010"/>
                    <a:gd name="connsiteX105" fmla="*/ 308907 w 385010"/>
                    <a:gd name="connsiteY105" fmla="*/ 177838 h 385010"/>
                    <a:gd name="connsiteX106" fmla="*/ 299730 w 385010"/>
                    <a:gd name="connsiteY106" fmla="*/ 177838 h 385010"/>
                    <a:gd name="connsiteX107" fmla="*/ 268609 w 385010"/>
                    <a:gd name="connsiteY107" fmla="*/ 177838 h 385010"/>
                    <a:gd name="connsiteX108" fmla="*/ 268609 w 385010"/>
                    <a:gd name="connsiteY108" fmla="*/ 93502 h 385010"/>
                    <a:gd name="connsiteX109" fmla="*/ 270406 w 385010"/>
                    <a:gd name="connsiteY109" fmla="*/ 85252 h 385010"/>
                    <a:gd name="connsiteX110" fmla="*/ 270406 w 385010"/>
                    <a:gd name="connsiteY110" fmla="*/ 103586 h 385010"/>
                    <a:gd name="connsiteX111" fmla="*/ 270406 w 385010"/>
                    <a:gd name="connsiteY111" fmla="*/ 112753 h 385010"/>
                    <a:gd name="connsiteX112" fmla="*/ 279581 w 385010"/>
                    <a:gd name="connsiteY112" fmla="*/ 112753 h 385010"/>
                    <a:gd name="connsiteX113" fmla="*/ 375834 w 385010"/>
                    <a:gd name="connsiteY113" fmla="*/ 112753 h 385010"/>
                    <a:gd name="connsiteX114" fmla="*/ 385011 w 385010"/>
                    <a:gd name="connsiteY114" fmla="*/ 112753 h 385010"/>
                    <a:gd name="connsiteX115" fmla="*/ 385011 w 385010"/>
                    <a:gd name="connsiteY115" fmla="*/ 103586 h 385010"/>
                    <a:gd name="connsiteX116" fmla="*/ 385011 w 385010"/>
                    <a:gd name="connsiteY116" fmla="*/ 9167 h 385010"/>
                    <a:gd name="connsiteX117" fmla="*/ 385011 w 385010"/>
                    <a:gd name="connsiteY117"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385010" h="385010">
                      <a:moveTo>
                        <a:pt x="375834" y="9167"/>
                      </a:moveTo>
                      <a:lnTo>
                        <a:pt x="375834" y="104503"/>
                      </a:lnTo>
                      <a:lnTo>
                        <a:pt x="280480" y="104503"/>
                      </a:lnTo>
                      <a:lnTo>
                        <a:pt x="280480" y="67835"/>
                      </a:lnTo>
                      <a:cubicBezTo>
                        <a:pt x="268609" y="70585"/>
                        <a:pt x="260331" y="81586"/>
                        <a:pt x="260331" y="93502"/>
                      </a:cubicBezTo>
                      <a:lnTo>
                        <a:pt x="260331" y="187005"/>
                      </a:lnTo>
                      <a:lnTo>
                        <a:pt x="300693" y="187005"/>
                      </a:lnTo>
                      <a:lnTo>
                        <a:pt x="300693" y="282341"/>
                      </a:lnTo>
                      <a:lnTo>
                        <a:pt x="260331" y="282341"/>
                      </a:lnTo>
                      <a:lnTo>
                        <a:pt x="260331" y="319925"/>
                      </a:lnTo>
                      <a:cubicBezTo>
                        <a:pt x="260331" y="351091"/>
                        <a:pt x="235562" y="375841"/>
                        <a:pt x="204441" y="375841"/>
                      </a:cubicBezTo>
                      <a:cubicBezTo>
                        <a:pt x="173255" y="375841"/>
                        <a:pt x="148486" y="351091"/>
                        <a:pt x="148486" y="319925"/>
                      </a:cubicBezTo>
                      <a:lnTo>
                        <a:pt x="148486" y="65085"/>
                      </a:lnTo>
                      <a:cubicBezTo>
                        <a:pt x="148486" y="42168"/>
                        <a:pt x="129235" y="22917"/>
                        <a:pt x="106327" y="22917"/>
                      </a:cubicBezTo>
                      <a:cubicBezTo>
                        <a:pt x="82520" y="22917"/>
                        <a:pt x="63270" y="42168"/>
                        <a:pt x="63270" y="65085"/>
                      </a:cubicBezTo>
                      <a:lnTo>
                        <a:pt x="63270" y="95336"/>
                      </a:lnTo>
                      <a:lnTo>
                        <a:pt x="103568" y="95336"/>
                      </a:lnTo>
                      <a:lnTo>
                        <a:pt x="103568" y="190672"/>
                      </a:lnTo>
                      <a:lnTo>
                        <a:pt x="63270" y="190672"/>
                      </a:lnTo>
                      <a:lnTo>
                        <a:pt x="63270" y="280508"/>
                      </a:lnTo>
                      <a:lnTo>
                        <a:pt x="103568" y="280508"/>
                      </a:lnTo>
                      <a:lnTo>
                        <a:pt x="103568" y="375841"/>
                      </a:lnTo>
                      <a:lnTo>
                        <a:pt x="9176" y="375841"/>
                      </a:lnTo>
                      <a:lnTo>
                        <a:pt x="9176" y="280508"/>
                      </a:lnTo>
                      <a:lnTo>
                        <a:pt x="49474" y="280508"/>
                      </a:lnTo>
                      <a:lnTo>
                        <a:pt x="49474" y="190672"/>
                      </a:lnTo>
                      <a:lnTo>
                        <a:pt x="9176" y="190672"/>
                      </a:lnTo>
                      <a:lnTo>
                        <a:pt x="9176" y="95336"/>
                      </a:lnTo>
                      <a:lnTo>
                        <a:pt x="49474" y="95336"/>
                      </a:lnTo>
                      <a:lnTo>
                        <a:pt x="49474" y="65085"/>
                      </a:lnTo>
                      <a:cubicBezTo>
                        <a:pt x="49474" y="33918"/>
                        <a:pt x="75141" y="9167"/>
                        <a:pt x="106327" y="9167"/>
                      </a:cubicBezTo>
                      <a:cubicBezTo>
                        <a:pt x="137513" y="9167"/>
                        <a:pt x="162282" y="33918"/>
                        <a:pt x="162282" y="65085"/>
                      </a:cubicBezTo>
                      <a:lnTo>
                        <a:pt x="162282" y="319925"/>
                      </a:lnTo>
                      <a:cubicBezTo>
                        <a:pt x="162282" y="342846"/>
                        <a:pt x="181533" y="362096"/>
                        <a:pt x="204441" y="362096"/>
                      </a:cubicBezTo>
                      <a:cubicBezTo>
                        <a:pt x="227349" y="362096"/>
                        <a:pt x="246600" y="342846"/>
                        <a:pt x="246600" y="319925"/>
                      </a:cubicBezTo>
                      <a:lnTo>
                        <a:pt x="246600" y="282341"/>
                      </a:lnTo>
                      <a:lnTo>
                        <a:pt x="206237" y="282341"/>
                      </a:lnTo>
                      <a:lnTo>
                        <a:pt x="206237" y="187005"/>
                      </a:lnTo>
                      <a:lnTo>
                        <a:pt x="246600" y="187005"/>
                      </a:lnTo>
                      <a:lnTo>
                        <a:pt x="246600" y="93502"/>
                      </a:lnTo>
                      <a:cubicBezTo>
                        <a:pt x="246600" y="73336"/>
                        <a:pt x="261229" y="56835"/>
                        <a:pt x="280480" y="54085"/>
                      </a:cubicBezTo>
                      <a:lnTo>
                        <a:pt x="280480" y="9167"/>
                      </a:lnTo>
                      <a:lnTo>
                        <a:pt x="375834" y="9167"/>
                      </a:lnTo>
                      <a:close/>
                      <a:moveTo>
                        <a:pt x="385011" y="0"/>
                      </a:moveTo>
                      <a:lnTo>
                        <a:pt x="375834" y="0"/>
                      </a:lnTo>
                      <a:lnTo>
                        <a:pt x="280480" y="0"/>
                      </a:lnTo>
                      <a:lnTo>
                        <a:pt x="271369" y="0"/>
                      </a:lnTo>
                      <a:lnTo>
                        <a:pt x="271369" y="9167"/>
                      </a:lnTo>
                      <a:lnTo>
                        <a:pt x="271369" y="46751"/>
                      </a:lnTo>
                      <a:cubicBezTo>
                        <a:pt x="251155" y="53168"/>
                        <a:pt x="237423" y="72419"/>
                        <a:pt x="237423" y="93502"/>
                      </a:cubicBezTo>
                      <a:lnTo>
                        <a:pt x="237423" y="177838"/>
                      </a:lnTo>
                      <a:lnTo>
                        <a:pt x="206237" y="177838"/>
                      </a:lnTo>
                      <a:lnTo>
                        <a:pt x="197061" y="177838"/>
                      </a:lnTo>
                      <a:lnTo>
                        <a:pt x="197061" y="187005"/>
                      </a:lnTo>
                      <a:lnTo>
                        <a:pt x="197061" y="282341"/>
                      </a:lnTo>
                      <a:lnTo>
                        <a:pt x="197061" y="291508"/>
                      </a:lnTo>
                      <a:lnTo>
                        <a:pt x="206237" y="291508"/>
                      </a:lnTo>
                      <a:lnTo>
                        <a:pt x="237423" y="291508"/>
                      </a:lnTo>
                      <a:lnTo>
                        <a:pt x="237423" y="319925"/>
                      </a:lnTo>
                      <a:cubicBezTo>
                        <a:pt x="237423" y="338258"/>
                        <a:pt x="222728" y="352926"/>
                        <a:pt x="204441" y="352926"/>
                      </a:cubicBezTo>
                      <a:cubicBezTo>
                        <a:pt x="186088" y="352926"/>
                        <a:pt x="171394" y="338258"/>
                        <a:pt x="171394" y="319925"/>
                      </a:cubicBezTo>
                      <a:lnTo>
                        <a:pt x="171394" y="65085"/>
                      </a:lnTo>
                      <a:cubicBezTo>
                        <a:pt x="171394" y="29334"/>
                        <a:pt x="142069" y="0"/>
                        <a:pt x="106327" y="0"/>
                      </a:cubicBezTo>
                      <a:cubicBezTo>
                        <a:pt x="69687" y="0"/>
                        <a:pt x="40362" y="29334"/>
                        <a:pt x="40362" y="65085"/>
                      </a:cubicBezTo>
                      <a:lnTo>
                        <a:pt x="40362" y="86169"/>
                      </a:lnTo>
                      <a:lnTo>
                        <a:pt x="9176" y="86169"/>
                      </a:lnTo>
                      <a:lnTo>
                        <a:pt x="0" y="86169"/>
                      </a:lnTo>
                      <a:lnTo>
                        <a:pt x="0" y="95336"/>
                      </a:lnTo>
                      <a:lnTo>
                        <a:pt x="0" y="190672"/>
                      </a:lnTo>
                      <a:lnTo>
                        <a:pt x="0" y="199839"/>
                      </a:lnTo>
                      <a:lnTo>
                        <a:pt x="9176" y="199839"/>
                      </a:lnTo>
                      <a:lnTo>
                        <a:pt x="40362" y="199839"/>
                      </a:lnTo>
                      <a:lnTo>
                        <a:pt x="40362" y="271341"/>
                      </a:lnTo>
                      <a:lnTo>
                        <a:pt x="9176" y="271341"/>
                      </a:lnTo>
                      <a:lnTo>
                        <a:pt x="0" y="271341"/>
                      </a:lnTo>
                      <a:lnTo>
                        <a:pt x="0" y="280508"/>
                      </a:lnTo>
                      <a:lnTo>
                        <a:pt x="0" y="375841"/>
                      </a:lnTo>
                      <a:lnTo>
                        <a:pt x="0" y="385011"/>
                      </a:lnTo>
                      <a:lnTo>
                        <a:pt x="9176" y="385011"/>
                      </a:lnTo>
                      <a:lnTo>
                        <a:pt x="104531" y="385011"/>
                      </a:lnTo>
                      <a:lnTo>
                        <a:pt x="113642" y="385011"/>
                      </a:lnTo>
                      <a:lnTo>
                        <a:pt x="113642" y="375841"/>
                      </a:lnTo>
                      <a:lnTo>
                        <a:pt x="113642" y="280508"/>
                      </a:lnTo>
                      <a:lnTo>
                        <a:pt x="113642" y="271341"/>
                      </a:lnTo>
                      <a:lnTo>
                        <a:pt x="104531" y="271341"/>
                      </a:lnTo>
                      <a:lnTo>
                        <a:pt x="72446" y="271341"/>
                      </a:lnTo>
                      <a:lnTo>
                        <a:pt x="72446" y="199839"/>
                      </a:lnTo>
                      <a:lnTo>
                        <a:pt x="103568" y="199839"/>
                      </a:lnTo>
                      <a:lnTo>
                        <a:pt x="112744" y="199839"/>
                      </a:lnTo>
                      <a:lnTo>
                        <a:pt x="112744" y="190672"/>
                      </a:lnTo>
                      <a:lnTo>
                        <a:pt x="112744" y="95336"/>
                      </a:lnTo>
                      <a:lnTo>
                        <a:pt x="112744" y="86169"/>
                      </a:lnTo>
                      <a:lnTo>
                        <a:pt x="103568" y="86169"/>
                      </a:lnTo>
                      <a:lnTo>
                        <a:pt x="72446" y="86169"/>
                      </a:lnTo>
                      <a:lnTo>
                        <a:pt x="72446" y="65085"/>
                      </a:lnTo>
                      <a:cubicBezTo>
                        <a:pt x="72446" y="46751"/>
                        <a:pt x="87076" y="32084"/>
                        <a:pt x="105429" y="32084"/>
                      </a:cubicBezTo>
                      <a:cubicBezTo>
                        <a:pt x="123781" y="32084"/>
                        <a:pt x="138411" y="46751"/>
                        <a:pt x="138411" y="65085"/>
                      </a:cubicBezTo>
                      <a:lnTo>
                        <a:pt x="138411" y="319925"/>
                      </a:lnTo>
                      <a:cubicBezTo>
                        <a:pt x="138411" y="355679"/>
                        <a:pt x="167736" y="385011"/>
                        <a:pt x="203478" y="385011"/>
                      </a:cubicBezTo>
                      <a:cubicBezTo>
                        <a:pt x="239284" y="385011"/>
                        <a:pt x="268609" y="355679"/>
                        <a:pt x="268609" y="319925"/>
                      </a:cubicBezTo>
                      <a:lnTo>
                        <a:pt x="268609" y="291508"/>
                      </a:lnTo>
                      <a:lnTo>
                        <a:pt x="299730" y="291508"/>
                      </a:lnTo>
                      <a:lnTo>
                        <a:pt x="308907" y="291508"/>
                      </a:lnTo>
                      <a:lnTo>
                        <a:pt x="308907" y="282341"/>
                      </a:lnTo>
                      <a:lnTo>
                        <a:pt x="308907" y="187005"/>
                      </a:lnTo>
                      <a:lnTo>
                        <a:pt x="308907" y="177838"/>
                      </a:lnTo>
                      <a:lnTo>
                        <a:pt x="299730" y="177838"/>
                      </a:lnTo>
                      <a:lnTo>
                        <a:pt x="268609" y="177838"/>
                      </a:lnTo>
                      <a:lnTo>
                        <a:pt x="268609" y="93502"/>
                      </a:lnTo>
                      <a:cubicBezTo>
                        <a:pt x="268609" y="90753"/>
                        <a:pt x="269507" y="88003"/>
                        <a:pt x="270406" y="85252"/>
                      </a:cubicBezTo>
                      <a:lnTo>
                        <a:pt x="270406" y="103586"/>
                      </a:lnTo>
                      <a:lnTo>
                        <a:pt x="270406" y="112753"/>
                      </a:lnTo>
                      <a:lnTo>
                        <a:pt x="279581" y="112753"/>
                      </a:lnTo>
                      <a:lnTo>
                        <a:pt x="375834" y="112753"/>
                      </a:lnTo>
                      <a:lnTo>
                        <a:pt x="385011" y="112753"/>
                      </a:lnTo>
                      <a:lnTo>
                        <a:pt x="385011" y="103586"/>
                      </a:lnTo>
                      <a:lnTo>
                        <a:pt x="385011" y="9167"/>
                      </a:lnTo>
                      <a:lnTo>
                        <a:pt x="385011" y="0"/>
                      </a:lnTo>
                      <a:close/>
                    </a:path>
                  </a:pathLst>
                </a:custGeom>
                <a:solidFill>
                  <a:srgbClr val="FFFFFF"/>
                </a:solidFill>
                <a:ln w="6417" cap="flat">
                  <a:noFill/>
                  <a:prstDash val="solid"/>
                  <a:miter/>
                </a:ln>
              </p:spPr>
              <p:txBody>
                <a:bodyPr rtlCol="0" anchor="ctr"/>
                <a:lstStyle/>
                <a:p>
                  <a:endParaRPr lang="en-US" sz="810"/>
                </a:p>
              </p:txBody>
            </p:sp>
          </p:grpSp>
          <p:sp>
            <p:nvSpPr>
              <p:cNvPr id="645" name="Freeform: Shape 644">
                <a:extLst>
                  <a:ext uri="{FF2B5EF4-FFF2-40B4-BE49-F238E27FC236}">
                    <a16:creationId xmlns:a16="http://schemas.microsoft.com/office/drawing/2014/main" id="{491F0054-1BA4-0F0C-8476-55717E0A78C3}"/>
                  </a:ext>
                </a:extLst>
              </p:cNvPr>
              <p:cNvSpPr/>
              <p:nvPr/>
            </p:nvSpPr>
            <p:spPr>
              <a:xfrm>
                <a:off x="9219680" y="1565592"/>
                <a:ext cx="366657" cy="366679"/>
              </a:xfrm>
              <a:custGeom>
                <a:avLst/>
                <a:gdLst>
                  <a:gd name="connsiteX0" fmla="*/ 366658 w 366657"/>
                  <a:gd name="connsiteY0" fmla="*/ 95336 h 366679"/>
                  <a:gd name="connsiteX1" fmla="*/ 366658 w 366657"/>
                  <a:gd name="connsiteY1" fmla="*/ 0 h 366679"/>
                  <a:gd name="connsiteX2" fmla="*/ 271304 w 366657"/>
                  <a:gd name="connsiteY2" fmla="*/ 0 h 366679"/>
                  <a:gd name="connsiteX3" fmla="*/ 271304 w 366657"/>
                  <a:gd name="connsiteY3" fmla="*/ 44918 h 366679"/>
                  <a:gd name="connsiteX4" fmla="*/ 237423 w 366657"/>
                  <a:gd name="connsiteY4" fmla="*/ 84336 h 366679"/>
                  <a:gd name="connsiteX5" fmla="*/ 237423 w 366657"/>
                  <a:gd name="connsiteY5" fmla="*/ 177838 h 366679"/>
                  <a:gd name="connsiteX6" fmla="*/ 197061 w 366657"/>
                  <a:gd name="connsiteY6" fmla="*/ 177838 h 366679"/>
                  <a:gd name="connsiteX7" fmla="*/ 197061 w 366657"/>
                  <a:gd name="connsiteY7" fmla="*/ 273174 h 366679"/>
                  <a:gd name="connsiteX8" fmla="*/ 237423 w 366657"/>
                  <a:gd name="connsiteY8" fmla="*/ 273174 h 366679"/>
                  <a:gd name="connsiteX9" fmla="*/ 237423 w 366657"/>
                  <a:gd name="connsiteY9" fmla="*/ 310759 h 366679"/>
                  <a:gd name="connsiteX10" fmla="*/ 195264 w 366657"/>
                  <a:gd name="connsiteY10" fmla="*/ 352928 h 366679"/>
                  <a:gd name="connsiteX11" fmla="*/ 153106 w 366657"/>
                  <a:gd name="connsiteY11" fmla="*/ 310759 h 366679"/>
                  <a:gd name="connsiteX12" fmla="*/ 153106 w 366657"/>
                  <a:gd name="connsiteY12" fmla="*/ 55918 h 366679"/>
                  <a:gd name="connsiteX13" fmla="*/ 97150 w 366657"/>
                  <a:gd name="connsiteY13" fmla="*/ 0 h 366679"/>
                  <a:gd name="connsiteX14" fmla="*/ 40297 w 366657"/>
                  <a:gd name="connsiteY14" fmla="*/ 55918 h 366679"/>
                  <a:gd name="connsiteX15" fmla="*/ 40297 w 366657"/>
                  <a:gd name="connsiteY15" fmla="*/ 86169 h 366679"/>
                  <a:gd name="connsiteX16" fmla="*/ 0 w 366657"/>
                  <a:gd name="connsiteY16" fmla="*/ 86169 h 366679"/>
                  <a:gd name="connsiteX17" fmla="*/ 0 w 366657"/>
                  <a:gd name="connsiteY17" fmla="*/ 181505 h 366679"/>
                  <a:gd name="connsiteX18" fmla="*/ 40297 w 366657"/>
                  <a:gd name="connsiteY18" fmla="*/ 181505 h 366679"/>
                  <a:gd name="connsiteX19" fmla="*/ 40297 w 366657"/>
                  <a:gd name="connsiteY19" fmla="*/ 271341 h 366679"/>
                  <a:gd name="connsiteX20" fmla="*/ 0 w 366657"/>
                  <a:gd name="connsiteY20" fmla="*/ 271341 h 366679"/>
                  <a:gd name="connsiteX21" fmla="*/ 0 w 366657"/>
                  <a:gd name="connsiteY21" fmla="*/ 366680 h 366679"/>
                  <a:gd name="connsiteX22" fmla="*/ 95354 w 366657"/>
                  <a:gd name="connsiteY22" fmla="*/ 366680 h 366679"/>
                  <a:gd name="connsiteX23" fmla="*/ 95354 w 366657"/>
                  <a:gd name="connsiteY23" fmla="*/ 271341 h 366679"/>
                  <a:gd name="connsiteX24" fmla="*/ 54094 w 366657"/>
                  <a:gd name="connsiteY24" fmla="*/ 271341 h 366679"/>
                  <a:gd name="connsiteX25" fmla="*/ 54094 w 366657"/>
                  <a:gd name="connsiteY25" fmla="*/ 181505 h 366679"/>
                  <a:gd name="connsiteX26" fmla="*/ 94392 w 366657"/>
                  <a:gd name="connsiteY26" fmla="*/ 181505 h 366679"/>
                  <a:gd name="connsiteX27" fmla="*/ 94392 w 366657"/>
                  <a:gd name="connsiteY27" fmla="*/ 86169 h 366679"/>
                  <a:gd name="connsiteX28" fmla="*/ 54094 w 366657"/>
                  <a:gd name="connsiteY28" fmla="*/ 86169 h 366679"/>
                  <a:gd name="connsiteX29" fmla="*/ 54094 w 366657"/>
                  <a:gd name="connsiteY29" fmla="*/ 55918 h 366679"/>
                  <a:gd name="connsiteX30" fmla="*/ 96253 w 366657"/>
                  <a:gd name="connsiteY30" fmla="*/ 13751 h 366679"/>
                  <a:gd name="connsiteX31" fmla="*/ 138411 w 366657"/>
                  <a:gd name="connsiteY31" fmla="*/ 55918 h 366679"/>
                  <a:gd name="connsiteX32" fmla="*/ 138411 w 366657"/>
                  <a:gd name="connsiteY32" fmla="*/ 310759 h 366679"/>
                  <a:gd name="connsiteX33" fmla="*/ 194301 w 366657"/>
                  <a:gd name="connsiteY33" fmla="*/ 366680 h 366679"/>
                  <a:gd name="connsiteX34" fmla="*/ 250257 w 366657"/>
                  <a:gd name="connsiteY34" fmla="*/ 310759 h 366679"/>
                  <a:gd name="connsiteX35" fmla="*/ 250257 w 366657"/>
                  <a:gd name="connsiteY35" fmla="*/ 273174 h 366679"/>
                  <a:gd name="connsiteX36" fmla="*/ 290554 w 366657"/>
                  <a:gd name="connsiteY36" fmla="*/ 273174 h 366679"/>
                  <a:gd name="connsiteX37" fmla="*/ 290554 w 366657"/>
                  <a:gd name="connsiteY37" fmla="*/ 177838 h 366679"/>
                  <a:gd name="connsiteX38" fmla="*/ 250257 w 366657"/>
                  <a:gd name="connsiteY38" fmla="*/ 177838 h 366679"/>
                  <a:gd name="connsiteX39" fmla="*/ 250257 w 366657"/>
                  <a:gd name="connsiteY39" fmla="*/ 84336 h 366679"/>
                  <a:gd name="connsiteX40" fmla="*/ 270405 w 366657"/>
                  <a:gd name="connsiteY40" fmla="*/ 58669 h 366679"/>
                  <a:gd name="connsiteX41" fmla="*/ 270405 w 366657"/>
                  <a:gd name="connsiteY41" fmla="*/ 95336 h 366679"/>
                  <a:gd name="connsiteX42" fmla="*/ 366658 w 366657"/>
                  <a:gd name="connsiteY42" fmla="*/ 95336 h 366679"/>
                  <a:gd name="connsiteX43" fmla="*/ 81558 w 366657"/>
                  <a:gd name="connsiteY43" fmla="*/ 352928 h 366679"/>
                  <a:gd name="connsiteX44" fmla="*/ 13731 w 366657"/>
                  <a:gd name="connsiteY44" fmla="*/ 352928 h 366679"/>
                  <a:gd name="connsiteX45" fmla="*/ 13731 w 366657"/>
                  <a:gd name="connsiteY45" fmla="*/ 285091 h 366679"/>
                  <a:gd name="connsiteX46" fmla="*/ 81558 w 366657"/>
                  <a:gd name="connsiteY46" fmla="*/ 285091 h 366679"/>
                  <a:gd name="connsiteX47" fmla="*/ 81558 w 366657"/>
                  <a:gd name="connsiteY47" fmla="*/ 352928 h 366679"/>
                  <a:gd name="connsiteX48" fmla="*/ 81558 w 366657"/>
                  <a:gd name="connsiteY48" fmla="*/ 167755 h 366679"/>
                  <a:gd name="connsiteX49" fmla="*/ 13731 w 366657"/>
                  <a:gd name="connsiteY49" fmla="*/ 167755 h 366679"/>
                  <a:gd name="connsiteX50" fmla="*/ 13731 w 366657"/>
                  <a:gd name="connsiteY50" fmla="*/ 99919 h 366679"/>
                  <a:gd name="connsiteX51" fmla="*/ 81558 w 366657"/>
                  <a:gd name="connsiteY51" fmla="*/ 99919 h 366679"/>
                  <a:gd name="connsiteX52" fmla="*/ 81558 w 366657"/>
                  <a:gd name="connsiteY52" fmla="*/ 167755 h 366679"/>
                  <a:gd name="connsiteX53" fmla="*/ 278683 w 366657"/>
                  <a:gd name="connsiteY53" fmla="*/ 259424 h 366679"/>
                  <a:gd name="connsiteX54" fmla="*/ 210857 w 366657"/>
                  <a:gd name="connsiteY54" fmla="*/ 259424 h 366679"/>
                  <a:gd name="connsiteX55" fmla="*/ 210857 w 366657"/>
                  <a:gd name="connsiteY55" fmla="*/ 191589 h 366679"/>
                  <a:gd name="connsiteX56" fmla="*/ 278683 w 366657"/>
                  <a:gd name="connsiteY56" fmla="*/ 191589 h 366679"/>
                  <a:gd name="connsiteX57" fmla="*/ 278683 w 366657"/>
                  <a:gd name="connsiteY57" fmla="*/ 259424 h 366679"/>
                  <a:gd name="connsiteX58" fmla="*/ 352926 w 366657"/>
                  <a:gd name="connsiteY58" fmla="*/ 13751 h 366679"/>
                  <a:gd name="connsiteX59" fmla="*/ 352926 w 366657"/>
                  <a:gd name="connsiteY59" fmla="*/ 81586 h 366679"/>
                  <a:gd name="connsiteX60" fmla="*/ 285100 w 366657"/>
                  <a:gd name="connsiteY60" fmla="*/ 81586 h 366679"/>
                  <a:gd name="connsiteX61" fmla="*/ 285100 w 366657"/>
                  <a:gd name="connsiteY61" fmla="*/ 13751 h 366679"/>
                  <a:gd name="connsiteX62" fmla="*/ 352926 w 366657"/>
                  <a:gd name="connsiteY62" fmla="*/ 13751 h 36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66657" h="366679">
                    <a:moveTo>
                      <a:pt x="366658" y="95336"/>
                    </a:moveTo>
                    <a:lnTo>
                      <a:pt x="366658" y="0"/>
                    </a:lnTo>
                    <a:lnTo>
                      <a:pt x="271304" y="0"/>
                    </a:lnTo>
                    <a:lnTo>
                      <a:pt x="271304" y="44918"/>
                    </a:lnTo>
                    <a:cubicBezTo>
                      <a:pt x="252053" y="47668"/>
                      <a:pt x="237423" y="65085"/>
                      <a:pt x="237423" y="84336"/>
                    </a:cubicBezTo>
                    <a:lnTo>
                      <a:pt x="237423" y="177838"/>
                    </a:lnTo>
                    <a:lnTo>
                      <a:pt x="197061" y="177838"/>
                    </a:lnTo>
                    <a:lnTo>
                      <a:pt x="197061" y="273174"/>
                    </a:lnTo>
                    <a:lnTo>
                      <a:pt x="237423" y="273174"/>
                    </a:lnTo>
                    <a:lnTo>
                      <a:pt x="237423" y="310759"/>
                    </a:lnTo>
                    <a:cubicBezTo>
                      <a:pt x="237423" y="333678"/>
                      <a:pt x="218173" y="352928"/>
                      <a:pt x="195264" y="352928"/>
                    </a:cubicBezTo>
                    <a:cubicBezTo>
                      <a:pt x="172356" y="352928"/>
                      <a:pt x="153106" y="333678"/>
                      <a:pt x="153106" y="310759"/>
                    </a:cubicBezTo>
                    <a:lnTo>
                      <a:pt x="153106" y="55918"/>
                    </a:lnTo>
                    <a:cubicBezTo>
                      <a:pt x="153106" y="24751"/>
                      <a:pt x="128337" y="0"/>
                      <a:pt x="97150" y="0"/>
                    </a:cubicBezTo>
                    <a:cubicBezTo>
                      <a:pt x="65965" y="0"/>
                      <a:pt x="40297" y="24751"/>
                      <a:pt x="40297" y="55918"/>
                    </a:cubicBezTo>
                    <a:lnTo>
                      <a:pt x="40297" y="86169"/>
                    </a:lnTo>
                    <a:lnTo>
                      <a:pt x="0" y="86169"/>
                    </a:lnTo>
                    <a:lnTo>
                      <a:pt x="0" y="181505"/>
                    </a:lnTo>
                    <a:lnTo>
                      <a:pt x="40297" y="181505"/>
                    </a:lnTo>
                    <a:lnTo>
                      <a:pt x="40297" y="271341"/>
                    </a:lnTo>
                    <a:lnTo>
                      <a:pt x="0" y="271341"/>
                    </a:lnTo>
                    <a:lnTo>
                      <a:pt x="0" y="366680"/>
                    </a:lnTo>
                    <a:lnTo>
                      <a:pt x="95354" y="366680"/>
                    </a:lnTo>
                    <a:lnTo>
                      <a:pt x="95354" y="271341"/>
                    </a:lnTo>
                    <a:lnTo>
                      <a:pt x="54094" y="271341"/>
                    </a:lnTo>
                    <a:lnTo>
                      <a:pt x="54094" y="181505"/>
                    </a:lnTo>
                    <a:lnTo>
                      <a:pt x="94392" y="181505"/>
                    </a:lnTo>
                    <a:lnTo>
                      <a:pt x="94392" y="86169"/>
                    </a:lnTo>
                    <a:lnTo>
                      <a:pt x="54094" y="86169"/>
                    </a:lnTo>
                    <a:lnTo>
                      <a:pt x="54094" y="55918"/>
                    </a:lnTo>
                    <a:cubicBezTo>
                      <a:pt x="54094" y="33001"/>
                      <a:pt x="73344" y="13751"/>
                      <a:pt x="96253" y="13751"/>
                    </a:cubicBezTo>
                    <a:cubicBezTo>
                      <a:pt x="119160" y="13751"/>
                      <a:pt x="138411" y="33001"/>
                      <a:pt x="138411" y="55918"/>
                    </a:cubicBezTo>
                    <a:lnTo>
                      <a:pt x="138411" y="310759"/>
                    </a:lnTo>
                    <a:cubicBezTo>
                      <a:pt x="138411" y="341923"/>
                      <a:pt x="163180" y="366680"/>
                      <a:pt x="194301" y="366680"/>
                    </a:cubicBezTo>
                    <a:cubicBezTo>
                      <a:pt x="225487" y="366680"/>
                      <a:pt x="250257" y="341923"/>
                      <a:pt x="250257" y="310759"/>
                    </a:cubicBezTo>
                    <a:lnTo>
                      <a:pt x="250257" y="273174"/>
                    </a:lnTo>
                    <a:lnTo>
                      <a:pt x="290554" y="273174"/>
                    </a:lnTo>
                    <a:lnTo>
                      <a:pt x="290554" y="177838"/>
                    </a:lnTo>
                    <a:lnTo>
                      <a:pt x="250257" y="177838"/>
                    </a:lnTo>
                    <a:lnTo>
                      <a:pt x="250257" y="84336"/>
                    </a:lnTo>
                    <a:cubicBezTo>
                      <a:pt x="250257" y="71502"/>
                      <a:pt x="259432" y="61418"/>
                      <a:pt x="270405" y="58669"/>
                    </a:cubicBezTo>
                    <a:lnTo>
                      <a:pt x="270405" y="95336"/>
                    </a:lnTo>
                    <a:cubicBezTo>
                      <a:pt x="271304" y="95336"/>
                      <a:pt x="366658" y="95336"/>
                      <a:pt x="366658" y="95336"/>
                    </a:cubicBezTo>
                    <a:close/>
                    <a:moveTo>
                      <a:pt x="81558" y="352928"/>
                    </a:moveTo>
                    <a:lnTo>
                      <a:pt x="13731" y="352928"/>
                    </a:lnTo>
                    <a:lnTo>
                      <a:pt x="13731" y="285091"/>
                    </a:lnTo>
                    <a:lnTo>
                      <a:pt x="81558" y="285091"/>
                    </a:lnTo>
                    <a:lnTo>
                      <a:pt x="81558" y="352928"/>
                    </a:lnTo>
                    <a:close/>
                    <a:moveTo>
                      <a:pt x="81558" y="167755"/>
                    </a:moveTo>
                    <a:lnTo>
                      <a:pt x="13731" y="167755"/>
                    </a:lnTo>
                    <a:lnTo>
                      <a:pt x="13731" y="99919"/>
                    </a:lnTo>
                    <a:lnTo>
                      <a:pt x="81558" y="99919"/>
                    </a:lnTo>
                    <a:lnTo>
                      <a:pt x="81558" y="167755"/>
                    </a:lnTo>
                    <a:close/>
                    <a:moveTo>
                      <a:pt x="278683" y="259424"/>
                    </a:moveTo>
                    <a:lnTo>
                      <a:pt x="210857" y="259424"/>
                    </a:lnTo>
                    <a:lnTo>
                      <a:pt x="210857" y="191589"/>
                    </a:lnTo>
                    <a:lnTo>
                      <a:pt x="278683" y="191589"/>
                    </a:lnTo>
                    <a:lnTo>
                      <a:pt x="278683" y="259424"/>
                    </a:lnTo>
                    <a:close/>
                    <a:moveTo>
                      <a:pt x="352926" y="13751"/>
                    </a:moveTo>
                    <a:lnTo>
                      <a:pt x="352926" y="81586"/>
                    </a:lnTo>
                    <a:lnTo>
                      <a:pt x="285100" y="81586"/>
                    </a:lnTo>
                    <a:lnTo>
                      <a:pt x="285100" y="13751"/>
                    </a:lnTo>
                    <a:lnTo>
                      <a:pt x="352926" y="13751"/>
                    </a:lnTo>
                    <a:close/>
                  </a:path>
                </a:pathLst>
              </a:custGeom>
              <a:solidFill>
                <a:srgbClr val="2D5967"/>
              </a:solidFill>
              <a:ln w="6417" cap="flat">
                <a:noFill/>
                <a:prstDash val="solid"/>
                <a:miter/>
              </a:ln>
            </p:spPr>
            <p:txBody>
              <a:bodyPr rtlCol="0" anchor="ctr"/>
              <a:lstStyle/>
              <a:p>
                <a:endParaRPr lang="en-US" sz="810"/>
              </a:p>
            </p:txBody>
          </p:sp>
        </p:grpSp>
        <p:sp>
          <p:nvSpPr>
            <p:cNvPr id="646" name="TextBox 645">
              <a:extLst>
                <a:ext uri="{FF2B5EF4-FFF2-40B4-BE49-F238E27FC236}">
                  <a16:creationId xmlns:a16="http://schemas.microsoft.com/office/drawing/2014/main" id="{1F52D600-D869-8C3A-C8F2-4834DCC88D55}"/>
                </a:ext>
              </a:extLst>
            </p:cNvPr>
            <p:cNvSpPr txBox="1"/>
            <p:nvPr/>
          </p:nvSpPr>
          <p:spPr>
            <a:xfrm>
              <a:off x="9094552" y="1900952"/>
              <a:ext cx="63030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Workflow</a:t>
              </a:r>
            </a:p>
          </p:txBody>
        </p:sp>
      </p:grpSp>
      <p:grpSp>
        <p:nvGrpSpPr>
          <p:cNvPr id="647" name="Graphic 6">
            <a:extLst>
              <a:ext uri="{FF2B5EF4-FFF2-40B4-BE49-F238E27FC236}">
                <a16:creationId xmlns:a16="http://schemas.microsoft.com/office/drawing/2014/main" id="{1B7D307D-F2D8-CFAF-6D9B-51B7D00815A3}"/>
              </a:ext>
            </a:extLst>
          </p:cNvPr>
          <p:cNvGrpSpPr/>
          <p:nvPr/>
        </p:nvGrpSpPr>
        <p:grpSpPr>
          <a:xfrm>
            <a:off x="9788918" y="1556425"/>
            <a:ext cx="633507" cy="766848"/>
            <a:chOff x="9788918" y="1556425"/>
            <a:chExt cx="633507" cy="766848"/>
          </a:xfrm>
        </p:grpSpPr>
        <p:grpSp>
          <p:nvGrpSpPr>
            <p:cNvPr id="648" name="Graphic 6">
              <a:extLst>
                <a:ext uri="{FF2B5EF4-FFF2-40B4-BE49-F238E27FC236}">
                  <a16:creationId xmlns:a16="http://schemas.microsoft.com/office/drawing/2014/main" id="{D4F5598D-9901-01E1-CB2A-8A6BF6EFF50F}"/>
                </a:ext>
              </a:extLst>
            </p:cNvPr>
            <p:cNvGrpSpPr/>
            <p:nvPr/>
          </p:nvGrpSpPr>
          <p:grpSpPr>
            <a:xfrm>
              <a:off x="9919693" y="1556425"/>
              <a:ext cx="366594" cy="385011"/>
              <a:chOff x="9919693" y="1556425"/>
              <a:chExt cx="366594" cy="385011"/>
            </a:xfrm>
          </p:grpSpPr>
          <p:sp>
            <p:nvSpPr>
              <p:cNvPr id="649" name="Freeform: Shape 648">
                <a:extLst>
                  <a:ext uri="{FF2B5EF4-FFF2-40B4-BE49-F238E27FC236}">
                    <a16:creationId xmlns:a16="http://schemas.microsoft.com/office/drawing/2014/main" id="{1BA6C4C8-F84E-23F4-D3BB-3988053149EF}"/>
                  </a:ext>
                </a:extLst>
              </p:cNvPr>
              <p:cNvSpPr/>
              <p:nvPr/>
            </p:nvSpPr>
            <p:spPr>
              <a:xfrm>
                <a:off x="10046490" y="1682014"/>
                <a:ext cx="70071" cy="109452"/>
              </a:xfrm>
              <a:custGeom>
                <a:avLst/>
                <a:gdLst>
                  <a:gd name="connsiteX0" fmla="*/ 41068 w 70071"/>
                  <a:gd name="connsiteY0" fmla="*/ 109453 h 109452"/>
                  <a:gd name="connsiteX1" fmla="*/ 0 w 70071"/>
                  <a:gd name="connsiteY1" fmla="*/ 41434 h 109452"/>
                  <a:gd name="connsiteX2" fmla="*/ 26116 w 70071"/>
                  <a:gd name="connsiteY2" fmla="*/ 41434 h 109452"/>
                  <a:gd name="connsiteX3" fmla="*/ 9946 w 70071"/>
                  <a:gd name="connsiteY3" fmla="*/ 0 h 109452"/>
                  <a:gd name="connsiteX4" fmla="*/ 26373 w 70071"/>
                  <a:gd name="connsiteY4" fmla="*/ 0 h 109452"/>
                  <a:gd name="connsiteX5" fmla="*/ 70071 w 70071"/>
                  <a:gd name="connsiteY5" fmla="*/ 68019 h 109452"/>
                  <a:gd name="connsiteX6" fmla="*/ 43314 w 70071"/>
                  <a:gd name="connsiteY6" fmla="*/ 68019 h 109452"/>
                  <a:gd name="connsiteX7" fmla="*/ 57174 w 70071"/>
                  <a:gd name="connsiteY7" fmla="*/ 109453 h 109452"/>
                  <a:gd name="connsiteX8" fmla="*/ 41068 w 70071"/>
                  <a:gd name="connsiteY8" fmla="*/ 109453 h 10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071" h="109452">
                    <a:moveTo>
                      <a:pt x="41068" y="109453"/>
                    </a:moveTo>
                    <a:lnTo>
                      <a:pt x="0" y="41434"/>
                    </a:lnTo>
                    <a:lnTo>
                      <a:pt x="26116" y="41434"/>
                    </a:lnTo>
                    <a:lnTo>
                      <a:pt x="9946" y="0"/>
                    </a:lnTo>
                    <a:lnTo>
                      <a:pt x="26373" y="0"/>
                    </a:lnTo>
                    <a:lnTo>
                      <a:pt x="70071" y="68019"/>
                    </a:lnTo>
                    <a:lnTo>
                      <a:pt x="43314" y="68019"/>
                    </a:lnTo>
                    <a:lnTo>
                      <a:pt x="57174" y="109453"/>
                    </a:lnTo>
                    <a:lnTo>
                      <a:pt x="41068" y="109453"/>
                    </a:lnTo>
                    <a:close/>
                  </a:path>
                </a:pathLst>
              </a:custGeom>
              <a:solidFill>
                <a:srgbClr val="2D5967"/>
              </a:solidFill>
              <a:ln w="6417" cap="flat">
                <a:noFill/>
                <a:prstDash val="solid"/>
                <a:miter/>
              </a:ln>
            </p:spPr>
            <p:txBody>
              <a:bodyPr rtlCol="0" anchor="ctr"/>
              <a:lstStyle/>
              <a:p>
                <a:endParaRPr lang="en-US" sz="810"/>
              </a:p>
            </p:txBody>
          </p:sp>
          <p:sp>
            <p:nvSpPr>
              <p:cNvPr id="650" name="Freeform: Shape 649">
                <a:extLst>
                  <a:ext uri="{FF2B5EF4-FFF2-40B4-BE49-F238E27FC236}">
                    <a16:creationId xmlns:a16="http://schemas.microsoft.com/office/drawing/2014/main" id="{F25D294B-C39D-083D-687E-E1080DCBC33D}"/>
                  </a:ext>
                </a:extLst>
              </p:cNvPr>
              <p:cNvSpPr/>
              <p:nvPr/>
            </p:nvSpPr>
            <p:spPr>
              <a:xfrm>
                <a:off x="10038789" y="1677245"/>
                <a:ext cx="86114" cy="118803"/>
              </a:xfrm>
              <a:custGeom>
                <a:avLst/>
                <a:gdLst>
                  <a:gd name="connsiteX0" fmla="*/ 31571 w 86114"/>
                  <a:gd name="connsiteY0" fmla="*/ 9351 h 118803"/>
                  <a:gd name="connsiteX1" fmla="*/ 55249 w 86114"/>
                  <a:gd name="connsiteY1" fmla="*/ 46018 h 118803"/>
                  <a:gd name="connsiteX2" fmla="*/ 69366 w 86114"/>
                  <a:gd name="connsiteY2" fmla="*/ 68110 h 118803"/>
                  <a:gd name="connsiteX3" fmla="*/ 44726 w 86114"/>
                  <a:gd name="connsiteY3" fmla="*/ 68110 h 118803"/>
                  <a:gd name="connsiteX4" fmla="*/ 58522 w 86114"/>
                  <a:gd name="connsiteY4" fmla="*/ 109545 h 118803"/>
                  <a:gd name="connsiteX5" fmla="*/ 51399 w 86114"/>
                  <a:gd name="connsiteY5" fmla="*/ 109545 h 118803"/>
                  <a:gd name="connsiteX6" fmla="*/ 23871 w 86114"/>
                  <a:gd name="connsiteY6" fmla="*/ 64810 h 118803"/>
                  <a:gd name="connsiteX7" fmla="*/ 15401 w 86114"/>
                  <a:gd name="connsiteY7" fmla="*/ 50693 h 118803"/>
                  <a:gd name="connsiteX8" fmla="*/ 40105 w 86114"/>
                  <a:gd name="connsiteY8" fmla="*/ 50693 h 118803"/>
                  <a:gd name="connsiteX9" fmla="*/ 38181 w 86114"/>
                  <a:gd name="connsiteY9" fmla="*/ 45835 h 118803"/>
                  <a:gd name="connsiteX10" fmla="*/ 23999 w 86114"/>
                  <a:gd name="connsiteY10" fmla="*/ 9167 h 118803"/>
                  <a:gd name="connsiteX11" fmla="*/ 31250 w 86114"/>
                  <a:gd name="connsiteY11" fmla="*/ 9167 h 118803"/>
                  <a:gd name="connsiteX12" fmla="*/ 36191 w 86114"/>
                  <a:gd name="connsiteY12" fmla="*/ 0 h 118803"/>
                  <a:gd name="connsiteX13" fmla="*/ 10973 w 86114"/>
                  <a:gd name="connsiteY13" fmla="*/ 0 h 118803"/>
                  <a:gd name="connsiteX14" fmla="*/ 15850 w 86114"/>
                  <a:gd name="connsiteY14" fmla="*/ 12467 h 118803"/>
                  <a:gd name="connsiteX15" fmla="*/ 27464 w 86114"/>
                  <a:gd name="connsiteY15" fmla="*/ 41618 h 118803"/>
                  <a:gd name="connsiteX16" fmla="*/ 0 w 86114"/>
                  <a:gd name="connsiteY16" fmla="*/ 41618 h 118803"/>
                  <a:gd name="connsiteX17" fmla="*/ 8406 w 86114"/>
                  <a:gd name="connsiteY17" fmla="*/ 55551 h 118803"/>
                  <a:gd name="connsiteX18" fmla="*/ 16941 w 86114"/>
                  <a:gd name="connsiteY18" fmla="*/ 69668 h 118803"/>
                  <a:gd name="connsiteX19" fmla="*/ 43956 w 86114"/>
                  <a:gd name="connsiteY19" fmla="*/ 114403 h 118803"/>
                  <a:gd name="connsiteX20" fmla="*/ 46651 w 86114"/>
                  <a:gd name="connsiteY20" fmla="*/ 118803 h 118803"/>
                  <a:gd name="connsiteX21" fmla="*/ 71676 w 86114"/>
                  <a:gd name="connsiteY21" fmla="*/ 118803 h 118803"/>
                  <a:gd name="connsiteX22" fmla="*/ 67698 w 86114"/>
                  <a:gd name="connsiteY22" fmla="*/ 106794 h 118803"/>
                  <a:gd name="connsiteX23" fmla="*/ 57880 w 86114"/>
                  <a:gd name="connsiteY23" fmla="*/ 77369 h 118803"/>
                  <a:gd name="connsiteX24" fmla="*/ 86114 w 86114"/>
                  <a:gd name="connsiteY24" fmla="*/ 77369 h 118803"/>
                  <a:gd name="connsiteX25" fmla="*/ 77002 w 86114"/>
                  <a:gd name="connsiteY25" fmla="*/ 63251 h 118803"/>
                  <a:gd name="connsiteX26" fmla="*/ 62885 w 86114"/>
                  <a:gd name="connsiteY26" fmla="*/ 41160 h 118803"/>
                  <a:gd name="connsiteX27" fmla="*/ 39207 w 86114"/>
                  <a:gd name="connsiteY27" fmla="*/ 4492 h 118803"/>
                  <a:gd name="connsiteX28" fmla="*/ 36641 w 86114"/>
                  <a:gd name="connsiteY28" fmla="*/ 184 h 118803"/>
                  <a:gd name="connsiteX29" fmla="*/ 36191 w 86114"/>
                  <a:gd name="connsiteY29" fmla="*/ 0 h 11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6114" h="118803">
                    <a:moveTo>
                      <a:pt x="31571" y="9351"/>
                    </a:moveTo>
                    <a:lnTo>
                      <a:pt x="55249" y="46018"/>
                    </a:lnTo>
                    <a:lnTo>
                      <a:pt x="69366" y="68110"/>
                    </a:lnTo>
                    <a:lnTo>
                      <a:pt x="44726" y="68110"/>
                    </a:lnTo>
                    <a:lnTo>
                      <a:pt x="58522" y="109545"/>
                    </a:lnTo>
                    <a:lnTo>
                      <a:pt x="51399" y="109545"/>
                    </a:lnTo>
                    <a:lnTo>
                      <a:pt x="23871" y="64810"/>
                    </a:lnTo>
                    <a:lnTo>
                      <a:pt x="15401" y="50693"/>
                    </a:lnTo>
                    <a:lnTo>
                      <a:pt x="40105" y="50693"/>
                    </a:lnTo>
                    <a:lnTo>
                      <a:pt x="38181" y="45835"/>
                    </a:lnTo>
                    <a:lnTo>
                      <a:pt x="23999" y="9167"/>
                    </a:lnTo>
                    <a:lnTo>
                      <a:pt x="31250" y="9167"/>
                    </a:lnTo>
                    <a:moveTo>
                      <a:pt x="36191" y="0"/>
                    </a:moveTo>
                    <a:lnTo>
                      <a:pt x="10973" y="0"/>
                    </a:lnTo>
                    <a:lnTo>
                      <a:pt x="15850" y="12467"/>
                    </a:lnTo>
                    <a:lnTo>
                      <a:pt x="27464" y="41618"/>
                    </a:lnTo>
                    <a:lnTo>
                      <a:pt x="0" y="41618"/>
                    </a:lnTo>
                    <a:lnTo>
                      <a:pt x="8406" y="55551"/>
                    </a:lnTo>
                    <a:lnTo>
                      <a:pt x="16941" y="69668"/>
                    </a:lnTo>
                    <a:lnTo>
                      <a:pt x="43956" y="114403"/>
                    </a:lnTo>
                    <a:lnTo>
                      <a:pt x="46651" y="118803"/>
                    </a:lnTo>
                    <a:lnTo>
                      <a:pt x="71676" y="118803"/>
                    </a:lnTo>
                    <a:lnTo>
                      <a:pt x="67698" y="106794"/>
                    </a:lnTo>
                    <a:lnTo>
                      <a:pt x="57880" y="77369"/>
                    </a:lnTo>
                    <a:lnTo>
                      <a:pt x="86114" y="77369"/>
                    </a:lnTo>
                    <a:lnTo>
                      <a:pt x="77002" y="63251"/>
                    </a:lnTo>
                    <a:lnTo>
                      <a:pt x="62885" y="41160"/>
                    </a:lnTo>
                    <a:lnTo>
                      <a:pt x="39207" y="4492"/>
                    </a:lnTo>
                    <a:lnTo>
                      <a:pt x="36641" y="184"/>
                    </a:lnTo>
                    <a:lnTo>
                      <a:pt x="36191" y="0"/>
                    </a:lnTo>
                    <a:close/>
                  </a:path>
                </a:pathLst>
              </a:custGeom>
              <a:solidFill>
                <a:srgbClr val="FFFFFF"/>
              </a:solidFill>
              <a:ln w="6417" cap="flat">
                <a:noFill/>
                <a:prstDash val="solid"/>
                <a:miter/>
              </a:ln>
            </p:spPr>
            <p:txBody>
              <a:bodyPr rtlCol="0" anchor="ctr"/>
              <a:lstStyle/>
              <a:p>
                <a:endParaRPr lang="en-US" sz="810"/>
              </a:p>
            </p:txBody>
          </p:sp>
          <p:sp>
            <p:nvSpPr>
              <p:cNvPr id="651" name="Freeform: Shape 650">
                <a:extLst>
                  <a:ext uri="{FF2B5EF4-FFF2-40B4-BE49-F238E27FC236}">
                    <a16:creationId xmlns:a16="http://schemas.microsoft.com/office/drawing/2014/main" id="{4A928EA3-BC91-03C8-9E1F-386945020340}"/>
                  </a:ext>
                </a:extLst>
              </p:cNvPr>
              <p:cNvSpPr/>
              <p:nvPr/>
            </p:nvSpPr>
            <p:spPr>
              <a:xfrm>
                <a:off x="9919693" y="1556425"/>
                <a:ext cx="366594" cy="385011"/>
              </a:xfrm>
              <a:custGeom>
                <a:avLst/>
                <a:gdLst>
                  <a:gd name="connsiteX0" fmla="*/ 340798 w 366594"/>
                  <a:gd name="connsiteY0" fmla="*/ 263732 h 385011"/>
                  <a:gd name="connsiteX1" fmla="*/ 332585 w 366594"/>
                  <a:gd name="connsiteY1" fmla="*/ 263732 h 385011"/>
                  <a:gd name="connsiteX2" fmla="*/ 332585 w 366594"/>
                  <a:gd name="connsiteY2" fmla="*/ 220006 h 385011"/>
                  <a:gd name="connsiteX3" fmla="*/ 305506 w 366594"/>
                  <a:gd name="connsiteY3" fmla="*/ 187738 h 385011"/>
                  <a:gd name="connsiteX4" fmla="*/ 306468 w 366594"/>
                  <a:gd name="connsiteY4" fmla="*/ 186821 h 385011"/>
                  <a:gd name="connsiteX5" fmla="*/ 300052 w 366594"/>
                  <a:gd name="connsiteY5" fmla="*/ 180313 h 385011"/>
                  <a:gd name="connsiteX6" fmla="*/ 291838 w 366594"/>
                  <a:gd name="connsiteY6" fmla="*/ 172154 h 385011"/>
                  <a:gd name="connsiteX7" fmla="*/ 315516 w 366594"/>
                  <a:gd name="connsiteY7" fmla="*/ 172154 h 385011"/>
                  <a:gd name="connsiteX8" fmla="*/ 318083 w 366594"/>
                  <a:gd name="connsiteY8" fmla="*/ 167296 h 385011"/>
                  <a:gd name="connsiteX9" fmla="*/ 320008 w 366594"/>
                  <a:gd name="connsiteY9" fmla="*/ 163812 h 385011"/>
                  <a:gd name="connsiteX10" fmla="*/ 326617 w 366594"/>
                  <a:gd name="connsiteY10" fmla="*/ 106524 h 385011"/>
                  <a:gd name="connsiteX11" fmla="*/ 292479 w 366594"/>
                  <a:gd name="connsiteY11" fmla="*/ 60043 h 385011"/>
                  <a:gd name="connsiteX12" fmla="*/ 267582 w 366594"/>
                  <a:gd name="connsiteY12" fmla="*/ 49868 h 385011"/>
                  <a:gd name="connsiteX13" fmla="*/ 262192 w 366594"/>
                  <a:gd name="connsiteY13" fmla="*/ 47302 h 385011"/>
                  <a:gd name="connsiteX14" fmla="*/ 258406 w 366594"/>
                  <a:gd name="connsiteY14" fmla="*/ 42718 h 385011"/>
                  <a:gd name="connsiteX15" fmla="*/ 230108 w 366594"/>
                  <a:gd name="connsiteY15" fmla="*/ 11528 h 385011"/>
                  <a:gd name="connsiteX16" fmla="*/ 189681 w 366594"/>
                  <a:gd name="connsiteY16" fmla="*/ 0 h 385011"/>
                  <a:gd name="connsiteX17" fmla="*/ 158945 w 366594"/>
                  <a:gd name="connsiteY17" fmla="*/ 6442 h 385011"/>
                  <a:gd name="connsiteX18" fmla="*/ 133278 w 366594"/>
                  <a:gd name="connsiteY18" fmla="*/ 24568 h 385011"/>
                  <a:gd name="connsiteX19" fmla="*/ 129107 w 366594"/>
                  <a:gd name="connsiteY19" fmla="*/ 27478 h 385011"/>
                  <a:gd name="connsiteX20" fmla="*/ 124102 w 366594"/>
                  <a:gd name="connsiteY20" fmla="*/ 28418 h 385011"/>
                  <a:gd name="connsiteX21" fmla="*/ 122818 w 366594"/>
                  <a:gd name="connsiteY21" fmla="*/ 28418 h 385011"/>
                  <a:gd name="connsiteX22" fmla="*/ 116850 w 366594"/>
                  <a:gd name="connsiteY22" fmla="*/ 28418 h 385011"/>
                  <a:gd name="connsiteX23" fmla="*/ 91183 w 366594"/>
                  <a:gd name="connsiteY23" fmla="*/ 33826 h 385011"/>
                  <a:gd name="connsiteX24" fmla="*/ 67313 w 366594"/>
                  <a:gd name="connsiteY24" fmla="*/ 52305 h 385011"/>
                  <a:gd name="connsiteX25" fmla="*/ 54543 w 366594"/>
                  <a:gd name="connsiteY25" fmla="*/ 79661 h 385011"/>
                  <a:gd name="connsiteX26" fmla="*/ 52169 w 366594"/>
                  <a:gd name="connsiteY26" fmla="*/ 85041 h 385011"/>
                  <a:gd name="connsiteX27" fmla="*/ 47677 w 366594"/>
                  <a:gd name="connsiteY27" fmla="*/ 88827 h 385011"/>
                  <a:gd name="connsiteX28" fmla="*/ 17197 w 366594"/>
                  <a:gd name="connsiteY28" fmla="*/ 116220 h 385011"/>
                  <a:gd name="connsiteX29" fmla="*/ 4043 w 366594"/>
                  <a:gd name="connsiteY29" fmla="*/ 155012 h 385011"/>
                  <a:gd name="connsiteX30" fmla="*/ 3465 w 366594"/>
                  <a:gd name="connsiteY30" fmla="*/ 162254 h 385011"/>
                  <a:gd name="connsiteX31" fmla="*/ 2759 w 366594"/>
                  <a:gd name="connsiteY31" fmla="*/ 172063 h 385011"/>
                  <a:gd name="connsiteX32" fmla="*/ 59099 w 366594"/>
                  <a:gd name="connsiteY32" fmla="*/ 172063 h 385011"/>
                  <a:gd name="connsiteX33" fmla="*/ 57559 w 366594"/>
                  <a:gd name="connsiteY33" fmla="*/ 182147 h 385011"/>
                  <a:gd name="connsiteX34" fmla="*/ 54992 w 366594"/>
                  <a:gd name="connsiteY34" fmla="*/ 182147 h 385011"/>
                  <a:gd name="connsiteX35" fmla="*/ 0 w 366594"/>
                  <a:gd name="connsiteY35" fmla="*/ 219731 h 385011"/>
                  <a:gd name="connsiteX36" fmla="*/ 0 w 366594"/>
                  <a:gd name="connsiteY36" fmla="*/ 314150 h 385011"/>
                  <a:gd name="connsiteX37" fmla="*/ 39014 w 366594"/>
                  <a:gd name="connsiteY37" fmla="*/ 344764 h 385011"/>
                  <a:gd name="connsiteX38" fmla="*/ 42094 w 366594"/>
                  <a:gd name="connsiteY38" fmla="*/ 345592 h 385011"/>
                  <a:gd name="connsiteX39" fmla="*/ 42094 w 366594"/>
                  <a:gd name="connsiteY39" fmla="*/ 359523 h 385011"/>
                  <a:gd name="connsiteX40" fmla="*/ 49538 w 366594"/>
                  <a:gd name="connsiteY40" fmla="*/ 377490 h 385011"/>
                  <a:gd name="connsiteX41" fmla="*/ 67441 w 366594"/>
                  <a:gd name="connsiteY41" fmla="*/ 385011 h 385011"/>
                  <a:gd name="connsiteX42" fmla="*/ 153234 w 366594"/>
                  <a:gd name="connsiteY42" fmla="*/ 385011 h 385011"/>
                  <a:gd name="connsiteX43" fmla="*/ 171329 w 366594"/>
                  <a:gd name="connsiteY43" fmla="*/ 377554 h 385011"/>
                  <a:gd name="connsiteX44" fmla="*/ 178837 w 366594"/>
                  <a:gd name="connsiteY44" fmla="*/ 359523 h 385011"/>
                  <a:gd name="connsiteX45" fmla="*/ 178388 w 366594"/>
                  <a:gd name="connsiteY45" fmla="*/ 314150 h 385011"/>
                  <a:gd name="connsiteX46" fmla="*/ 187564 w 366594"/>
                  <a:gd name="connsiteY46" fmla="*/ 314150 h 385011"/>
                  <a:gd name="connsiteX47" fmla="*/ 226258 w 366594"/>
                  <a:gd name="connsiteY47" fmla="*/ 344674 h 385011"/>
                  <a:gd name="connsiteX48" fmla="*/ 229274 w 366594"/>
                  <a:gd name="connsiteY48" fmla="*/ 345502 h 385011"/>
                  <a:gd name="connsiteX49" fmla="*/ 229274 w 366594"/>
                  <a:gd name="connsiteY49" fmla="*/ 359523 h 385011"/>
                  <a:gd name="connsiteX50" fmla="*/ 231263 w 366594"/>
                  <a:gd name="connsiteY50" fmla="*/ 369328 h 385011"/>
                  <a:gd name="connsiteX51" fmla="*/ 236846 w 366594"/>
                  <a:gd name="connsiteY51" fmla="*/ 377619 h 385011"/>
                  <a:gd name="connsiteX52" fmla="*/ 245187 w 366594"/>
                  <a:gd name="connsiteY52" fmla="*/ 383124 h 385011"/>
                  <a:gd name="connsiteX53" fmla="*/ 255005 w 366594"/>
                  <a:gd name="connsiteY53" fmla="*/ 385011 h 385011"/>
                  <a:gd name="connsiteX54" fmla="*/ 340798 w 366594"/>
                  <a:gd name="connsiteY54" fmla="*/ 385011 h 385011"/>
                  <a:gd name="connsiteX55" fmla="*/ 350616 w 366594"/>
                  <a:gd name="connsiteY55" fmla="*/ 383124 h 385011"/>
                  <a:gd name="connsiteX56" fmla="*/ 358958 w 366594"/>
                  <a:gd name="connsiteY56" fmla="*/ 377619 h 385011"/>
                  <a:gd name="connsiteX57" fmla="*/ 364605 w 366594"/>
                  <a:gd name="connsiteY57" fmla="*/ 369328 h 385011"/>
                  <a:gd name="connsiteX58" fmla="*/ 366594 w 366594"/>
                  <a:gd name="connsiteY58" fmla="*/ 359523 h 385011"/>
                  <a:gd name="connsiteX59" fmla="*/ 366594 w 366594"/>
                  <a:gd name="connsiteY59" fmla="*/ 289399 h 385011"/>
                  <a:gd name="connsiteX60" fmla="*/ 364605 w 366594"/>
                  <a:gd name="connsiteY60" fmla="*/ 279556 h 385011"/>
                  <a:gd name="connsiteX61" fmla="*/ 359022 w 366594"/>
                  <a:gd name="connsiteY61" fmla="*/ 271217 h 385011"/>
                  <a:gd name="connsiteX62" fmla="*/ 350681 w 366594"/>
                  <a:gd name="connsiteY62" fmla="*/ 265659 h 385011"/>
                  <a:gd name="connsiteX63" fmla="*/ 340798 w 366594"/>
                  <a:gd name="connsiteY63" fmla="*/ 263732 h 3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66594" h="385011">
                    <a:moveTo>
                      <a:pt x="340798" y="263732"/>
                    </a:moveTo>
                    <a:lnTo>
                      <a:pt x="332585" y="263732"/>
                    </a:lnTo>
                    <a:lnTo>
                      <a:pt x="332585" y="220006"/>
                    </a:lnTo>
                    <a:cubicBezTo>
                      <a:pt x="332585" y="211389"/>
                      <a:pt x="328927" y="196172"/>
                      <a:pt x="305506" y="187738"/>
                    </a:cubicBezTo>
                    <a:lnTo>
                      <a:pt x="306468" y="186821"/>
                    </a:lnTo>
                    <a:lnTo>
                      <a:pt x="300052" y="180313"/>
                    </a:lnTo>
                    <a:lnTo>
                      <a:pt x="291838" y="172154"/>
                    </a:lnTo>
                    <a:lnTo>
                      <a:pt x="315516" y="172154"/>
                    </a:lnTo>
                    <a:lnTo>
                      <a:pt x="318083" y="167296"/>
                    </a:lnTo>
                    <a:lnTo>
                      <a:pt x="320008" y="163812"/>
                    </a:lnTo>
                    <a:cubicBezTo>
                      <a:pt x="329376" y="146241"/>
                      <a:pt x="331750" y="125773"/>
                      <a:pt x="326617" y="106524"/>
                    </a:cubicBezTo>
                    <a:cubicBezTo>
                      <a:pt x="321548" y="87274"/>
                      <a:pt x="309356" y="70669"/>
                      <a:pt x="292479" y="60043"/>
                    </a:cubicBezTo>
                    <a:cubicBezTo>
                      <a:pt x="284844" y="55229"/>
                      <a:pt x="276437" y="51785"/>
                      <a:pt x="267582" y="49868"/>
                    </a:cubicBezTo>
                    <a:cubicBezTo>
                      <a:pt x="265593" y="49412"/>
                      <a:pt x="263796" y="48536"/>
                      <a:pt x="262192" y="47302"/>
                    </a:cubicBezTo>
                    <a:cubicBezTo>
                      <a:pt x="260588" y="46067"/>
                      <a:pt x="259305" y="44503"/>
                      <a:pt x="258406" y="42718"/>
                    </a:cubicBezTo>
                    <a:cubicBezTo>
                      <a:pt x="252054" y="29884"/>
                      <a:pt x="242300" y="19079"/>
                      <a:pt x="230108" y="11528"/>
                    </a:cubicBezTo>
                    <a:cubicBezTo>
                      <a:pt x="217980" y="3977"/>
                      <a:pt x="203927" y="-16"/>
                      <a:pt x="189681" y="0"/>
                    </a:cubicBezTo>
                    <a:cubicBezTo>
                      <a:pt x="179094" y="24"/>
                      <a:pt x="168635" y="2216"/>
                      <a:pt x="158945" y="6442"/>
                    </a:cubicBezTo>
                    <a:cubicBezTo>
                      <a:pt x="149192" y="10667"/>
                      <a:pt x="140465" y="16836"/>
                      <a:pt x="133278" y="24568"/>
                    </a:cubicBezTo>
                    <a:cubicBezTo>
                      <a:pt x="132123" y="25822"/>
                      <a:pt x="130711" y="26813"/>
                      <a:pt x="129107" y="27478"/>
                    </a:cubicBezTo>
                    <a:cubicBezTo>
                      <a:pt x="127503" y="28141"/>
                      <a:pt x="125834" y="28461"/>
                      <a:pt x="124102" y="28418"/>
                    </a:cubicBezTo>
                    <a:lnTo>
                      <a:pt x="122818" y="28418"/>
                    </a:lnTo>
                    <a:lnTo>
                      <a:pt x="116850" y="28418"/>
                    </a:lnTo>
                    <a:cubicBezTo>
                      <a:pt x="108059" y="28449"/>
                      <a:pt x="99268" y="30290"/>
                      <a:pt x="91183" y="33826"/>
                    </a:cubicBezTo>
                    <a:cubicBezTo>
                      <a:pt x="81879" y="37998"/>
                      <a:pt x="73665" y="44333"/>
                      <a:pt x="67313" y="52305"/>
                    </a:cubicBezTo>
                    <a:cubicBezTo>
                      <a:pt x="60960" y="60277"/>
                      <a:pt x="56532" y="69655"/>
                      <a:pt x="54543" y="79661"/>
                    </a:cubicBezTo>
                    <a:cubicBezTo>
                      <a:pt x="54158" y="81611"/>
                      <a:pt x="53324" y="83452"/>
                      <a:pt x="52169" y="85041"/>
                    </a:cubicBezTo>
                    <a:cubicBezTo>
                      <a:pt x="50949" y="86630"/>
                      <a:pt x="49409" y="87925"/>
                      <a:pt x="47677" y="88827"/>
                    </a:cubicBezTo>
                    <a:cubicBezTo>
                      <a:pt x="35293" y="95198"/>
                      <a:pt x="24833" y="104631"/>
                      <a:pt x="17197" y="116220"/>
                    </a:cubicBezTo>
                    <a:cubicBezTo>
                      <a:pt x="9561" y="127809"/>
                      <a:pt x="5005" y="141167"/>
                      <a:pt x="4043" y="155012"/>
                    </a:cubicBezTo>
                    <a:lnTo>
                      <a:pt x="3465" y="162254"/>
                    </a:lnTo>
                    <a:lnTo>
                      <a:pt x="2759" y="172063"/>
                    </a:lnTo>
                    <a:lnTo>
                      <a:pt x="59099" y="172063"/>
                    </a:lnTo>
                    <a:cubicBezTo>
                      <a:pt x="58457" y="175363"/>
                      <a:pt x="57944" y="178755"/>
                      <a:pt x="57559" y="182147"/>
                    </a:cubicBezTo>
                    <a:lnTo>
                      <a:pt x="54992" y="182147"/>
                    </a:lnTo>
                    <a:cubicBezTo>
                      <a:pt x="19507" y="186089"/>
                      <a:pt x="0" y="199380"/>
                      <a:pt x="0" y="219731"/>
                    </a:cubicBezTo>
                    <a:lnTo>
                      <a:pt x="0" y="314150"/>
                    </a:lnTo>
                    <a:cubicBezTo>
                      <a:pt x="0" y="327715"/>
                      <a:pt x="13861" y="338623"/>
                      <a:pt x="39014" y="344764"/>
                    </a:cubicBezTo>
                    <a:lnTo>
                      <a:pt x="42094" y="345592"/>
                    </a:lnTo>
                    <a:lnTo>
                      <a:pt x="42094" y="359523"/>
                    </a:lnTo>
                    <a:cubicBezTo>
                      <a:pt x="42094" y="366261"/>
                      <a:pt x="44789" y="372716"/>
                      <a:pt x="49538" y="377490"/>
                    </a:cubicBezTo>
                    <a:cubicBezTo>
                      <a:pt x="54286" y="382258"/>
                      <a:pt x="60703" y="384959"/>
                      <a:pt x="67441" y="385011"/>
                    </a:cubicBezTo>
                    <a:lnTo>
                      <a:pt x="153234" y="385011"/>
                    </a:lnTo>
                    <a:cubicBezTo>
                      <a:pt x="160036" y="385011"/>
                      <a:pt x="166517" y="382328"/>
                      <a:pt x="171329" y="377554"/>
                    </a:cubicBezTo>
                    <a:cubicBezTo>
                      <a:pt x="176078" y="372774"/>
                      <a:pt x="178837" y="366293"/>
                      <a:pt x="178837" y="359523"/>
                    </a:cubicBezTo>
                    <a:lnTo>
                      <a:pt x="178388" y="314150"/>
                    </a:lnTo>
                    <a:lnTo>
                      <a:pt x="187564" y="314150"/>
                    </a:lnTo>
                    <a:cubicBezTo>
                      <a:pt x="196227" y="328735"/>
                      <a:pt x="210023" y="339599"/>
                      <a:pt x="226258" y="344674"/>
                    </a:cubicBezTo>
                    <a:lnTo>
                      <a:pt x="229274" y="345502"/>
                    </a:lnTo>
                    <a:lnTo>
                      <a:pt x="229274" y="359523"/>
                    </a:lnTo>
                    <a:cubicBezTo>
                      <a:pt x="229274" y="362892"/>
                      <a:pt x="229915" y="366222"/>
                      <a:pt x="231263" y="369328"/>
                    </a:cubicBezTo>
                    <a:cubicBezTo>
                      <a:pt x="232546" y="372434"/>
                      <a:pt x="234472" y="375251"/>
                      <a:pt x="236846" y="377619"/>
                    </a:cubicBezTo>
                    <a:cubicBezTo>
                      <a:pt x="239220" y="379986"/>
                      <a:pt x="242043" y="381854"/>
                      <a:pt x="245187" y="383124"/>
                    </a:cubicBezTo>
                    <a:cubicBezTo>
                      <a:pt x="248331" y="384395"/>
                      <a:pt x="251668" y="385036"/>
                      <a:pt x="255005" y="385011"/>
                    </a:cubicBezTo>
                    <a:lnTo>
                      <a:pt x="340798" y="385011"/>
                    </a:lnTo>
                    <a:cubicBezTo>
                      <a:pt x="344200" y="385036"/>
                      <a:pt x="347536" y="384395"/>
                      <a:pt x="350616" y="383124"/>
                    </a:cubicBezTo>
                    <a:cubicBezTo>
                      <a:pt x="353761" y="381854"/>
                      <a:pt x="356584" y="379986"/>
                      <a:pt x="358958" y="377619"/>
                    </a:cubicBezTo>
                    <a:cubicBezTo>
                      <a:pt x="361396" y="375251"/>
                      <a:pt x="363257" y="372434"/>
                      <a:pt x="364605" y="369328"/>
                    </a:cubicBezTo>
                    <a:cubicBezTo>
                      <a:pt x="365888" y="366222"/>
                      <a:pt x="366530" y="362892"/>
                      <a:pt x="366594" y="359523"/>
                    </a:cubicBezTo>
                    <a:lnTo>
                      <a:pt x="366594" y="289399"/>
                    </a:lnTo>
                    <a:cubicBezTo>
                      <a:pt x="366594" y="286021"/>
                      <a:pt x="365888" y="282676"/>
                      <a:pt x="364605" y="279556"/>
                    </a:cubicBezTo>
                    <a:cubicBezTo>
                      <a:pt x="363322" y="276436"/>
                      <a:pt x="361396" y="273602"/>
                      <a:pt x="359022" y="271217"/>
                    </a:cubicBezTo>
                    <a:cubicBezTo>
                      <a:pt x="356648" y="268832"/>
                      <a:pt x="353761" y="266944"/>
                      <a:pt x="350681" y="265659"/>
                    </a:cubicBezTo>
                    <a:cubicBezTo>
                      <a:pt x="347536" y="264375"/>
                      <a:pt x="344200" y="263720"/>
                      <a:pt x="340798" y="263732"/>
                    </a:cubicBezTo>
                    <a:close/>
                  </a:path>
                </a:pathLst>
              </a:custGeom>
              <a:solidFill>
                <a:srgbClr val="FFFFFF"/>
              </a:solidFill>
              <a:ln w="6417" cap="flat">
                <a:noFill/>
                <a:prstDash val="solid"/>
                <a:miter/>
              </a:ln>
            </p:spPr>
            <p:txBody>
              <a:bodyPr rtlCol="0" anchor="ctr"/>
              <a:lstStyle/>
              <a:p>
                <a:endParaRPr lang="en-US" sz="810"/>
              </a:p>
            </p:txBody>
          </p:sp>
          <p:sp>
            <p:nvSpPr>
              <p:cNvPr id="652" name="Freeform: Shape 651">
                <a:extLst>
                  <a:ext uri="{FF2B5EF4-FFF2-40B4-BE49-F238E27FC236}">
                    <a16:creationId xmlns:a16="http://schemas.microsoft.com/office/drawing/2014/main" id="{9A359909-3954-5A0F-D8B2-020FACE36C86}"/>
                  </a:ext>
                </a:extLst>
              </p:cNvPr>
              <p:cNvSpPr/>
              <p:nvPr/>
            </p:nvSpPr>
            <p:spPr>
              <a:xfrm>
                <a:off x="10054511" y="1686597"/>
                <a:ext cx="53644" cy="100286"/>
              </a:xfrm>
              <a:custGeom>
                <a:avLst/>
                <a:gdLst>
                  <a:gd name="connsiteX0" fmla="*/ 0 w 53644"/>
                  <a:gd name="connsiteY0" fmla="*/ 41435 h 100286"/>
                  <a:gd name="connsiteX1" fmla="*/ 8534 w 53644"/>
                  <a:gd name="connsiteY1" fmla="*/ 55552 h 100286"/>
                  <a:gd name="connsiteX2" fmla="*/ 35677 w 53644"/>
                  <a:gd name="connsiteY2" fmla="*/ 100286 h 100286"/>
                  <a:gd name="connsiteX3" fmla="*/ 42800 w 53644"/>
                  <a:gd name="connsiteY3" fmla="*/ 100286 h 100286"/>
                  <a:gd name="connsiteX4" fmla="*/ 29004 w 53644"/>
                  <a:gd name="connsiteY4" fmla="*/ 58851 h 100286"/>
                  <a:gd name="connsiteX5" fmla="*/ 53645 w 53644"/>
                  <a:gd name="connsiteY5" fmla="*/ 58851 h 100286"/>
                  <a:gd name="connsiteX6" fmla="*/ 39527 w 53644"/>
                  <a:gd name="connsiteY6" fmla="*/ 36760 h 100286"/>
                  <a:gd name="connsiteX7" fmla="*/ 15849 w 53644"/>
                  <a:gd name="connsiteY7" fmla="*/ 0 h 100286"/>
                  <a:gd name="connsiteX8" fmla="*/ 8663 w 53644"/>
                  <a:gd name="connsiteY8" fmla="*/ 0 h 100286"/>
                  <a:gd name="connsiteX9" fmla="*/ 22844 w 53644"/>
                  <a:gd name="connsiteY9" fmla="*/ 36576 h 100286"/>
                  <a:gd name="connsiteX10" fmla="*/ 24769 w 53644"/>
                  <a:gd name="connsiteY10" fmla="*/ 41435 h 100286"/>
                  <a:gd name="connsiteX11" fmla="*/ 0 w 53644"/>
                  <a:gd name="connsiteY11" fmla="*/ 41435 h 10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44" h="100286">
                    <a:moveTo>
                      <a:pt x="0" y="41435"/>
                    </a:moveTo>
                    <a:lnTo>
                      <a:pt x="8534" y="55552"/>
                    </a:lnTo>
                    <a:lnTo>
                      <a:pt x="35677" y="100286"/>
                    </a:lnTo>
                    <a:lnTo>
                      <a:pt x="42800" y="100286"/>
                    </a:lnTo>
                    <a:lnTo>
                      <a:pt x="29004" y="58851"/>
                    </a:lnTo>
                    <a:lnTo>
                      <a:pt x="53645" y="58851"/>
                    </a:lnTo>
                    <a:lnTo>
                      <a:pt x="39527" y="36760"/>
                    </a:lnTo>
                    <a:lnTo>
                      <a:pt x="15849" y="0"/>
                    </a:lnTo>
                    <a:lnTo>
                      <a:pt x="8663" y="0"/>
                    </a:lnTo>
                    <a:lnTo>
                      <a:pt x="22844" y="36576"/>
                    </a:lnTo>
                    <a:lnTo>
                      <a:pt x="24769" y="41435"/>
                    </a:lnTo>
                    <a:lnTo>
                      <a:pt x="0" y="41435"/>
                    </a:lnTo>
                    <a:close/>
                  </a:path>
                </a:pathLst>
              </a:custGeom>
              <a:solidFill>
                <a:srgbClr val="2D5967"/>
              </a:solidFill>
              <a:ln w="6417" cap="flat">
                <a:noFill/>
                <a:prstDash val="solid"/>
                <a:miter/>
              </a:ln>
            </p:spPr>
            <p:txBody>
              <a:bodyPr rtlCol="0" anchor="ctr"/>
              <a:lstStyle/>
              <a:p>
                <a:endParaRPr lang="en-US" sz="810"/>
              </a:p>
            </p:txBody>
          </p:sp>
          <p:sp>
            <p:nvSpPr>
              <p:cNvPr id="653" name="Freeform: Shape 652">
                <a:extLst>
                  <a:ext uri="{FF2B5EF4-FFF2-40B4-BE49-F238E27FC236}">
                    <a16:creationId xmlns:a16="http://schemas.microsoft.com/office/drawing/2014/main" id="{63D9B79B-3A52-DB47-313B-0E31A8C0E515}"/>
                  </a:ext>
                </a:extLst>
              </p:cNvPr>
              <p:cNvSpPr/>
              <p:nvPr/>
            </p:nvSpPr>
            <p:spPr>
              <a:xfrm>
                <a:off x="10117075" y="1751678"/>
                <a:ext cx="126026" cy="140527"/>
              </a:xfrm>
              <a:custGeom>
                <a:avLst/>
                <a:gdLst>
                  <a:gd name="connsiteX0" fmla="*/ 13347 w 126026"/>
                  <a:gd name="connsiteY0" fmla="*/ 118070 h 140527"/>
                  <a:gd name="connsiteX1" fmla="*/ 13347 w 126026"/>
                  <a:gd name="connsiteY1" fmla="*/ 90111 h 140527"/>
                  <a:gd name="connsiteX2" fmla="*/ 31699 w 126026"/>
                  <a:gd name="connsiteY2" fmla="*/ 95886 h 140527"/>
                  <a:gd name="connsiteX3" fmla="*/ 31699 w 126026"/>
                  <a:gd name="connsiteY3" fmla="*/ 94144 h 140527"/>
                  <a:gd name="connsiteX4" fmla="*/ 34266 w 126026"/>
                  <a:gd name="connsiteY4" fmla="*/ 82777 h 140527"/>
                  <a:gd name="connsiteX5" fmla="*/ 13347 w 126026"/>
                  <a:gd name="connsiteY5" fmla="*/ 74619 h 140527"/>
                  <a:gd name="connsiteX6" fmla="*/ 13347 w 126026"/>
                  <a:gd name="connsiteY6" fmla="*/ 43085 h 140527"/>
                  <a:gd name="connsiteX7" fmla="*/ 63206 w 126026"/>
                  <a:gd name="connsiteY7" fmla="*/ 54360 h 140527"/>
                  <a:gd name="connsiteX8" fmla="*/ 112615 w 126026"/>
                  <a:gd name="connsiteY8" fmla="*/ 43085 h 140527"/>
                  <a:gd name="connsiteX9" fmla="*/ 112615 w 126026"/>
                  <a:gd name="connsiteY9" fmla="*/ 68019 h 140527"/>
                  <a:gd name="connsiteX10" fmla="*/ 126027 w 126026"/>
                  <a:gd name="connsiteY10" fmla="*/ 68019 h 140527"/>
                  <a:gd name="connsiteX11" fmla="*/ 126027 w 126026"/>
                  <a:gd name="connsiteY11" fmla="*/ 24751 h 140527"/>
                  <a:gd name="connsiteX12" fmla="*/ 101835 w 126026"/>
                  <a:gd name="connsiteY12" fmla="*/ 0 h 140527"/>
                  <a:gd name="connsiteX13" fmla="*/ 90734 w 126026"/>
                  <a:gd name="connsiteY13" fmla="*/ 11184 h 140527"/>
                  <a:gd name="connsiteX14" fmla="*/ 112615 w 126026"/>
                  <a:gd name="connsiteY14" fmla="*/ 24751 h 140527"/>
                  <a:gd name="connsiteX15" fmla="*/ 62757 w 126026"/>
                  <a:gd name="connsiteY15" fmla="*/ 40610 h 140527"/>
                  <a:gd name="connsiteX16" fmla="*/ 13347 w 126026"/>
                  <a:gd name="connsiteY16" fmla="*/ 24751 h 140527"/>
                  <a:gd name="connsiteX17" fmla="*/ 36255 w 126026"/>
                  <a:gd name="connsiteY17" fmla="*/ 11459 h 140527"/>
                  <a:gd name="connsiteX18" fmla="*/ 25346 w 126026"/>
                  <a:gd name="connsiteY18" fmla="*/ 550 h 140527"/>
                  <a:gd name="connsiteX19" fmla="*/ 0 w 126026"/>
                  <a:gd name="connsiteY19" fmla="*/ 24751 h 140527"/>
                  <a:gd name="connsiteX20" fmla="*/ 0 w 126026"/>
                  <a:gd name="connsiteY20" fmla="*/ 118895 h 140527"/>
                  <a:gd name="connsiteX21" fmla="*/ 31699 w 126026"/>
                  <a:gd name="connsiteY21" fmla="*/ 140528 h 140527"/>
                  <a:gd name="connsiteX22" fmla="*/ 31699 w 126026"/>
                  <a:gd name="connsiteY22" fmla="*/ 126686 h 140527"/>
                  <a:gd name="connsiteX23" fmla="*/ 13347 w 126026"/>
                  <a:gd name="connsiteY23" fmla="*/ 118070 h 140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026" h="140527">
                    <a:moveTo>
                      <a:pt x="13347" y="118070"/>
                    </a:moveTo>
                    <a:lnTo>
                      <a:pt x="13347" y="90111"/>
                    </a:lnTo>
                    <a:cubicBezTo>
                      <a:pt x="19251" y="92673"/>
                      <a:pt x="25410" y="94609"/>
                      <a:pt x="31699" y="95886"/>
                    </a:cubicBezTo>
                    <a:lnTo>
                      <a:pt x="31699" y="94144"/>
                    </a:lnTo>
                    <a:cubicBezTo>
                      <a:pt x="31699" y="90212"/>
                      <a:pt x="32533" y="86329"/>
                      <a:pt x="34266" y="82777"/>
                    </a:cubicBezTo>
                    <a:cubicBezTo>
                      <a:pt x="26758" y="81647"/>
                      <a:pt x="19635" y="78860"/>
                      <a:pt x="13347" y="74619"/>
                    </a:cubicBezTo>
                    <a:lnTo>
                      <a:pt x="13347" y="43085"/>
                    </a:lnTo>
                    <a:cubicBezTo>
                      <a:pt x="28812" y="50885"/>
                      <a:pt x="45944" y="54758"/>
                      <a:pt x="63206" y="54360"/>
                    </a:cubicBezTo>
                    <a:cubicBezTo>
                      <a:pt x="80339" y="54682"/>
                      <a:pt x="97343" y="50812"/>
                      <a:pt x="112615" y="43085"/>
                    </a:cubicBezTo>
                    <a:lnTo>
                      <a:pt x="112615" y="68019"/>
                    </a:lnTo>
                    <a:lnTo>
                      <a:pt x="126027" y="68019"/>
                    </a:lnTo>
                    <a:lnTo>
                      <a:pt x="126027" y="24751"/>
                    </a:lnTo>
                    <a:cubicBezTo>
                      <a:pt x="126027" y="17234"/>
                      <a:pt x="122048" y="6417"/>
                      <a:pt x="101835" y="0"/>
                    </a:cubicBezTo>
                    <a:lnTo>
                      <a:pt x="90734" y="11184"/>
                    </a:lnTo>
                    <a:cubicBezTo>
                      <a:pt x="103439" y="13659"/>
                      <a:pt x="112615" y="18059"/>
                      <a:pt x="112615" y="24751"/>
                    </a:cubicBezTo>
                    <a:cubicBezTo>
                      <a:pt x="112615" y="29426"/>
                      <a:pt x="93300" y="40610"/>
                      <a:pt x="62757" y="40610"/>
                    </a:cubicBezTo>
                    <a:cubicBezTo>
                      <a:pt x="32213" y="40610"/>
                      <a:pt x="13347" y="29334"/>
                      <a:pt x="13347" y="24751"/>
                    </a:cubicBezTo>
                    <a:cubicBezTo>
                      <a:pt x="13347" y="20167"/>
                      <a:pt x="22074" y="14575"/>
                      <a:pt x="36255" y="11459"/>
                    </a:cubicBezTo>
                    <a:lnTo>
                      <a:pt x="25346" y="550"/>
                    </a:lnTo>
                    <a:cubicBezTo>
                      <a:pt x="11229" y="4859"/>
                      <a:pt x="0" y="12376"/>
                      <a:pt x="0" y="24751"/>
                    </a:cubicBezTo>
                    <a:lnTo>
                      <a:pt x="0" y="118895"/>
                    </a:lnTo>
                    <a:cubicBezTo>
                      <a:pt x="0" y="128060"/>
                      <a:pt x="13796" y="136126"/>
                      <a:pt x="31699" y="140528"/>
                    </a:cubicBezTo>
                    <a:lnTo>
                      <a:pt x="31699" y="126686"/>
                    </a:lnTo>
                    <a:cubicBezTo>
                      <a:pt x="25026" y="125254"/>
                      <a:pt x="18737" y="122306"/>
                      <a:pt x="13347" y="118070"/>
                    </a:cubicBezTo>
                    <a:close/>
                  </a:path>
                </a:pathLst>
              </a:custGeom>
              <a:solidFill>
                <a:srgbClr val="2D5967"/>
              </a:solidFill>
              <a:ln w="6417" cap="flat">
                <a:noFill/>
                <a:prstDash val="solid"/>
                <a:miter/>
              </a:ln>
            </p:spPr>
            <p:txBody>
              <a:bodyPr rtlCol="0" anchor="ctr"/>
              <a:lstStyle/>
              <a:p>
                <a:endParaRPr lang="en-US" sz="810"/>
              </a:p>
            </p:txBody>
          </p:sp>
          <p:sp>
            <p:nvSpPr>
              <p:cNvPr id="654" name="Freeform: Shape 653">
                <a:extLst>
                  <a:ext uri="{FF2B5EF4-FFF2-40B4-BE49-F238E27FC236}">
                    <a16:creationId xmlns:a16="http://schemas.microsoft.com/office/drawing/2014/main" id="{685EEB68-44B7-C160-6288-2FA03B6ACE6C}"/>
                  </a:ext>
                </a:extLst>
              </p:cNvPr>
              <p:cNvSpPr/>
              <p:nvPr/>
            </p:nvSpPr>
            <p:spPr>
              <a:xfrm>
                <a:off x="9928741" y="1747827"/>
                <a:ext cx="126411" cy="144468"/>
              </a:xfrm>
              <a:custGeom>
                <a:avLst/>
                <a:gdLst>
                  <a:gd name="connsiteX0" fmla="*/ 80338 w 126411"/>
                  <a:gd name="connsiteY0" fmla="*/ 13384 h 144468"/>
                  <a:gd name="connsiteX1" fmla="*/ 113129 w 126411"/>
                  <a:gd name="connsiteY1" fmla="*/ 28509 h 144468"/>
                  <a:gd name="connsiteX2" fmla="*/ 63270 w 126411"/>
                  <a:gd name="connsiteY2" fmla="*/ 44368 h 144468"/>
                  <a:gd name="connsiteX3" fmla="*/ 13411 w 126411"/>
                  <a:gd name="connsiteY3" fmla="*/ 28601 h 144468"/>
                  <a:gd name="connsiteX4" fmla="*/ 46971 w 126411"/>
                  <a:gd name="connsiteY4" fmla="*/ 13567 h 144468"/>
                  <a:gd name="connsiteX5" fmla="*/ 46971 w 126411"/>
                  <a:gd name="connsiteY5" fmla="*/ 92 h 144468"/>
                  <a:gd name="connsiteX6" fmla="*/ 0 w 126411"/>
                  <a:gd name="connsiteY6" fmla="*/ 28601 h 144468"/>
                  <a:gd name="connsiteX7" fmla="*/ 0 w 126411"/>
                  <a:gd name="connsiteY7" fmla="*/ 122745 h 144468"/>
                  <a:gd name="connsiteX8" fmla="*/ 32084 w 126411"/>
                  <a:gd name="connsiteY8" fmla="*/ 144468 h 144468"/>
                  <a:gd name="connsiteX9" fmla="*/ 32084 w 126411"/>
                  <a:gd name="connsiteY9" fmla="*/ 130627 h 144468"/>
                  <a:gd name="connsiteX10" fmla="*/ 13796 w 126411"/>
                  <a:gd name="connsiteY10" fmla="*/ 121462 h 144468"/>
                  <a:gd name="connsiteX11" fmla="*/ 13796 w 126411"/>
                  <a:gd name="connsiteY11" fmla="*/ 93961 h 144468"/>
                  <a:gd name="connsiteX12" fmla="*/ 32084 w 126411"/>
                  <a:gd name="connsiteY12" fmla="*/ 99736 h 144468"/>
                  <a:gd name="connsiteX13" fmla="*/ 32084 w 126411"/>
                  <a:gd name="connsiteY13" fmla="*/ 97994 h 144468"/>
                  <a:gd name="connsiteX14" fmla="*/ 34586 w 126411"/>
                  <a:gd name="connsiteY14" fmla="*/ 86719 h 144468"/>
                  <a:gd name="connsiteX15" fmla="*/ 13411 w 126411"/>
                  <a:gd name="connsiteY15" fmla="*/ 78469 h 144468"/>
                  <a:gd name="connsiteX16" fmla="*/ 13411 w 126411"/>
                  <a:gd name="connsiteY16" fmla="*/ 46935 h 144468"/>
                  <a:gd name="connsiteX17" fmla="*/ 63270 w 126411"/>
                  <a:gd name="connsiteY17" fmla="*/ 57752 h 144468"/>
                  <a:gd name="connsiteX18" fmla="*/ 113129 w 126411"/>
                  <a:gd name="connsiteY18" fmla="*/ 46935 h 144468"/>
                  <a:gd name="connsiteX19" fmla="*/ 113129 w 126411"/>
                  <a:gd name="connsiteY19" fmla="*/ 71777 h 144468"/>
                  <a:gd name="connsiteX20" fmla="*/ 126411 w 126411"/>
                  <a:gd name="connsiteY20" fmla="*/ 71777 h 144468"/>
                  <a:gd name="connsiteX21" fmla="*/ 126411 w 126411"/>
                  <a:gd name="connsiteY21" fmla="*/ 28601 h 144468"/>
                  <a:gd name="connsiteX22" fmla="*/ 80595 w 126411"/>
                  <a:gd name="connsiteY22" fmla="*/ 0 h 144468"/>
                  <a:gd name="connsiteX23" fmla="*/ 80595 w 126411"/>
                  <a:gd name="connsiteY23" fmla="*/ 3026 h 144468"/>
                  <a:gd name="connsiteX24" fmla="*/ 80338 w 126411"/>
                  <a:gd name="connsiteY24" fmla="*/ 13384 h 14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6411" h="144468">
                    <a:moveTo>
                      <a:pt x="80338" y="13384"/>
                    </a:moveTo>
                    <a:cubicBezTo>
                      <a:pt x="98627" y="15218"/>
                      <a:pt x="113129" y="20076"/>
                      <a:pt x="113129" y="28509"/>
                    </a:cubicBezTo>
                    <a:cubicBezTo>
                      <a:pt x="113129" y="33184"/>
                      <a:pt x="93814" y="44368"/>
                      <a:pt x="63270" y="44368"/>
                    </a:cubicBezTo>
                    <a:cubicBezTo>
                      <a:pt x="32726" y="44368"/>
                      <a:pt x="13411" y="33184"/>
                      <a:pt x="13411" y="28601"/>
                    </a:cubicBezTo>
                    <a:cubicBezTo>
                      <a:pt x="13411" y="24018"/>
                      <a:pt x="26629" y="15950"/>
                      <a:pt x="46971" y="13567"/>
                    </a:cubicBezTo>
                    <a:lnTo>
                      <a:pt x="46971" y="92"/>
                    </a:lnTo>
                    <a:cubicBezTo>
                      <a:pt x="24961" y="2475"/>
                      <a:pt x="0" y="10267"/>
                      <a:pt x="0" y="28601"/>
                    </a:cubicBezTo>
                    <a:lnTo>
                      <a:pt x="0" y="122745"/>
                    </a:lnTo>
                    <a:cubicBezTo>
                      <a:pt x="0" y="131910"/>
                      <a:pt x="14053" y="140073"/>
                      <a:pt x="32084" y="144468"/>
                    </a:cubicBezTo>
                    <a:lnTo>
                      <a:pt x="32084" y="130627"/>
                    </a:lnTo>
                    <a:cubicBezTo>
                      <a:pt x="25346" y="129046"/>
                      <a:pt x="19058" y="125906"/>
                      <a:pt x="13796" y="121462"/>
                    </a:cubicBezTo>
                    <a:lnTo>
                      <a:pt x="13796" y="93961"/>
                    </a:lnTo>
                    <a:cubicBezTo>
                      <a:pt x="19635" y="96576"/>
                      <a:pt x="25795" y="98514"/>
                      <a:pt x="32084" y="99736"/>
                    </a:cubicBezTo>
                    <a:lnTo>
                      <a:pt x="32084" y="97994"/>
                    </a:lnTo>
                    <a:cubicBezTo>
                      <a:pt x="32148" y="94103"/>
                      <a:pt x="32982" y="90260"/>
                      <a:pt x="34586" y="86719"/>
                    </a:cubicBezTo>
                    <a:cubicBezTo>
                      <a:pt x="27015" y="85592"/>
                      <a:pt x="19764" y="82772"/>
                      <a:pt x="13411" y="78469"/>
                    </a:cubicBezTo>
                    <a:lnTo>
                      <a:pt x="13411" y="46935"/>
                    </a:lnTo>
                    <a:cubicBezTo>
                      <a:pt x="28876" y="54534"/>
                      <a:pt x="46008" y="58247"/>
                      <a:pt x="63270" y="57752"/>
                    </a:cubicBezTo>
                    <a:cubicBezTo>
                      <a:pt x="80531" y="58239"/>
                      <a:pt x="97664" y="54527"/>
                      <a:pt x="113129" y="46935"/>
                    </a:cubicBezTo>
                    <a:lnTo>
                      <a:pt x="113129" y="71777"/>
                    </a:lnTo>
                    <a:lnTo>
                      <a:pt x="126411" y="71777"/>
                    </a:lnTo>
                    <a:lnTo>
                      <a:pt x="126411" y="28601"/>
                    </a:lnTo>
                    <a:cubicBezTo>
                      <a:pt x="126411" y="18884"/>
                      <a:pt x="119995" y="3392"/>
                      <a:pt x="80595" y="0"/>
                    </a:cubicBezTo>
                    <a:cubicBezTo>
                      <a:pt x="80595" y="1009"/>
                      <a:pt x="80595" y="2017"/>
                      <a:pt x="80595" y="3026"/>
                    </a:cubicBezTo>
                    <a:lnTo>
                      <a:pt x="80338" y="13384"/>
                    </a:lnTo>
                    <a:close/>
                  </a:path>
                </a:pathLst>
              </a:custGeom>
              <a:solidFill>
                <a:srgbClr val="2D5967"/>
              </a:solidFill>
              <a:ln w="6417" cap="flat">
                <a:noFill/>
                <a:prstDash val="solid"/>
                <a:miter/>
              </a:ln>
            </p:spPr>
            <p:txBody>
              <a:bodyPr rtlCol="0" anchor="ctr"/>
              <a:lstStyle/>
              <a:p>
                <a:endParaRPr lang="en-US" sz="810"/>
              </a:p>
            </p:txBody>
          </p:sp>
          <p:sp>
            <p:nvSpPr>
              <p:cNvPr id="655" name="Freeform: Shape 654">
                <a:extLst>
                  <a:ext uri="{FF2B5EF4-FFF2-40B4-BE49-F238E27FC236}">
                    <a16:creationId xmlns:a16="http://schemas.microsoft.com/office/drawing/2014/main" id="{736DE565-8F22-6E6E-1000-B9A63D903F5C}"/>
                  </a:ext>
                </a:extLst>
              </p:cNvPr>
              <p:cNvSpPr/>
              <p:nvPr/>
            </p:nvSpPr>
            <p:spPr>
              <a:xfrm>
                <a:off x="9932270" y="1565734"/>
                <a:ext cx="307655" cy="153677"/>
              </a:xfrm>
              <a:custGeom>
                <a:avLst/>
                <a:gdLst>
                  <a:gd name="connsiteX0" fmla="*/ 14823 w 307655"/>
                  <a:gd name="connsiteY0" fmla="*/ 140202 h 153677"/>
                  <a:gd name="connsiteX1" fmla="*/ 25539 w 307655"/>
                  <a:gd name="connsiteY1" fmla="*/ 116257 h 153677"/>
                  <a:gd name="connsiteX2" fmla="*/ 45559 w 307655"/>
                  <a:gd name="connsiteY2" fmla="*/ 99318 h 153677"/>
                  <a:gd name="connsiteX3" fmla="*/ 57495 w 307655"/>
                  <a:gd name="connsiteY3" fmla="*/ 89007 h 153677"/>
                  <a:gd name="connsiteX4" fmla="*/ 63848 w 307655"/>
                  <a:gd name="connsiteY4" fmla="*/ 74567 h 153677"/>
                  <a:gd name="connsiteX5" fmla="*/ 79697 w 307655"/>
                  <a:gd name="connsiteY5" fmla="*/ 49416 h 153677"/>
                  <a:gd name="connsiteX6" fmla="*/ 108316 w 307655"/>
                  <a:gd name="connsiteY6" fmla="*/ 41475 h 153677"/>
                  <a:gd name="connsiteX7" fmla="*/ 124038 w 307655"/>
                  <a:gd name="connsiteY7" fmla="*/ 39475 h 153677"/>
                  <a:gd name="connsiteX8" fmla="*/ 137192 w 307655"/>
                  <a:gd name="connsiteY8" fmla="*/ 30658 h 153677"/>
                  <a:gd name="connsiteX9" fmla="*/ 158881 w 307655"/>
                  <a:gd name="connsiteY9" fmla="*/ 16392 h 153677"/>
                  <a:gd name="connsiteX10" fmla="*/ 184741 w 307655"/>
                  <a:gd name="connsiteY10" fmla="*/ 13821 h 153677"/>
                  <a:gd name="connsiteX11" fmla="*/ 208804 w 307655"/>
                  <a:gd name="connsiteY11" fmla="*/ 23532 h 153677"/>
                  <a:gd name="connsiteX12" fmla="*/ 225681 w 307655"/>
                  <a:gd name="connsiteY12" fmla="*/ 43308 h 153677"/>
                  <a:gd name="connsiteX13" fmla="*/ 235755 w 307655"/>
                  <a:gd name="connsiteY13" fmla="*/ 55673 h 153677"/>
                  <a:gd name="connsiteX14" fmla="*/ 250257 w 307655"/>
                  <a:gd name="connsiteY14" fmla="*/ 62467 h 153677"/>
                  <a:gd name="connsiteX15" fmla="*/ 268032 w 307655"/>
                  <a:gd name="connsiteY15" fmla="*/ 69709 h 153677"/>
                  <a:gd name="connsiteX16" fmla="*/ 291774 w 307655"/>
                  <a:gd name="connsiteY16" fmla="*/ 101006 h 153677"/>
                  <a:gd name="connsiteX17" fmla="*/ 289208 w 307655"/>
                  <a:gd name="connsiteY17" fmla="*/ 140202 h 153677"/>
                  <a:gd name="connsiteX18" fmla="*/ 255069 w 307655"/>
                  <a:gd name="connsiteY18" fmla="*/ 140202 h 153677"/>
                  <a:gd name="connsiteX19" fmla="*/ 260011 w 307655"/>
                  <a:gd name="connsiteY19" fmla="*/ 153586 h 153677"/>
                  <a:gd name="connsiteX20" fmla="*/ 297420 w 307655"/>
                  <a:gd name="connsiteY20" fmla="*/ 153586 h 153677"/>
                  <a:gd name="connsiteX21" fmla="*/ 299346 w 307655"/>
                  <a:gd name="connsiteY21" fmla="*/ 150102 h 153677"/>
                  <a:gd name="connsiteX22" fmla="*/ 307624 w 307655"/>
                  <a:gd name="connsiteY22" fmla="*/ 119461 h 153677"/>
                  <a:gd name="connsiteX23" fmla="*/ 301399 w 307655"/>
                  <a:gd name="connsiteY23" fmla="*/ 88346 h 153677"/>
                  <a:gd name="connsiteX24" fmla="*/ 282021 w 307655"/>
                  <a:gd name="connsiteY24" fmla="*/ 63210 h 153677"/>
                  <a:gd name="connsiteX25" fmla="*/ 253530 w 307655"/>
                  <a:gd name="connsiteY25" fmla="*/ 49267 h 153677"/>
                  <a:gd name="connsiteX26" fmla="*/ 244417 w 307655"/>
                  <a:gd name="connsiteY26" fmla="*/ 45042 h 153677"/>
                  <a:gd name="connsiteX27" fmla="*/ 238065 w 307655"/>
                  <a:gd name="connsiteY27" fmla="*/ 37258 h 153677"/>
                  <a:gd name="connsiteX28" fmla="*/ 217082 w 307655"/>
                  <a:gd name="connsiteY28" fmla="*/ 12751 h 153677"/>
                  <a:gd name="connsiteX29" fmla="*/ 187180 w 307655"/>
                  <a:gd name="connsiteY29" fmla="*/ 694 h 153677"/>
                  <a:gd name="connsiteX30" fmla="*/ 155031 w 307655"/>
                  <a:gd name="connsiteY30" fmla="*/ 3812 h 153677"/>
                  <a:gd name="connsiteX31" fmla="*/ 128016 w 307655"/>
                  <a:gd name="connsiteY31" fmla="*/ 21399 h 153677"/>
                  <a:gd name="connsiteX32" fmla="*/ 119867 w 307655"/>
                  <a:gd name="connsiteY32" fmla="*/ 26873 h 153677"/>
                  <a:gd name="connsiteX33" fmla="*/ 110177 w 307655"/>
                  <a:gd name="connsiteY33" fmla="*/ 28091 h 153677"/>
                  <a:gd name="connsiteX34" fmla="*/ 83099 w 307655"/>
                  <a:gd name="connsiteY34" fmla="*/ 32491 h 153677"/>
                  <a:gd name="connsiteX35" fmla="*/ 62500 w 307655"/>
                  <a:gd name="connsiteY35" fmla="*/ 48353 h 153677"/>
                  <a:gd name="connsiteX36" fmla="*/ 51463 w 307655"/>
                  <a:gd name="connsiteY36" fmla="*/ 71909 h 153677"/>
                  <a:gd name="connsiteX37" fmla="*/ 47485 w 307655"/>
                  <a:gd name="connsiteY37" fmla="*/ 80940 h 153677"/>
                  <a:gd name="connsiteX38" fmla="*/ 39913 w 307655"/>
                  <a:gd name="connsiteY38" fmla="*/ 87309 h 153677"/>
                  <a:gd name="connsiteX39" fmla="*/ 12449 w 307655"/>
                  <a:gd name="connsiteY39" fmla="*/ 111760 h 153677"/>
                  <a:gd name="connsiteX40" fmla="*/ 514 w 307655"/>
                  <a:gd name="connsiteY40" fmla="*/ 146527 h 153677"/>
                  <a:gd name="connsiteX41" fmla="*/ 0 w 307655"/>
                  <a:gd name="connsiteY41" fmla="*/ 153678 h 153677"/>
                  <a:gd name="connsiteX42" fmla="*/ 47998 w 307655"/>
                  <a:gd name="connsiteY42" fmla="*/ 153678 h 153677"/>
                  <a:gd name="connsiteX43" fmla="*/ 52939 w 307655"/>
                  <a:gd name="connsiteY43" fmla="*/ 140294 h 153677"/>
                  <a:gd name="connsiteX44" fmla="*/ 14823 w 307655"/>
                  <a:gd name="connsiteY44" fmla="*/ 140202 h 15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7655" h="153677">
                    <a:moveTo>
                      <a:pt x="14823" y="140202"/>
                    </a:moveTo>
                    <a:cubicBezTo>
                      <a:pt x="16556" y="131519"/>
                      <a:pt x="20213" y="123334"/>
                      <a:pt x="25539" y="116257"/>
                    </a:cubicBezTo>
                    <a:cubicBezTo>
                      <a:pt x="30801" y="109179"/>
                      <a:pt x="37667" y="103390"/>
                      <a:pt x="45559" y="99318"/>
                    </a:cubicBezTo>
                    <a:cubicBezTo>
                      <a:pt x="50244" y="96809"/>
                      <a:pt x="54286" y="93287"/>
                      <a:pt x="57495" y="89007"/>
                    </a:cubicBezTo>
                    <a:cubicBezTo>
                      <a:pt x="60640" y="84726"/>
                      <a:pt x="62821" y="79794"/>
                      <a:pt x="63848" y="74567"/>
                    </a:cubicBezTo>
                    <a:cubicBezTo>
                      <a:pt x="65837" y="64505"/>
                      <a:pt x="71484" y="55537"/>
                      <a:pt x="79697" y="49416"/>
                    </a:cubicBezTo>
                    <a:cubicBezTo>
                      <a:pt x="87911" y="43296"/>
                      <a:pt x="98114" y="40464"/>
                      <a:pt x="108316" y="41475"/>
                    </a:cubicBezTo>
                    <a:cubicBezTo>
                      <a:pt x="113642" y="42038"/>
                      <a:pt x="119033" y="41353"/>
                      <a:pt x="124038" y="39475"/>
                    </a:cubicBezTo>
                    <a:cubicBezTo>
                      <a:pt x="129043" y="37598"/>
                      <a:pt x="133535" y="34579"/>
                      <a:pt x="137192" y="30658"/>
                    </a:cubicBezTo>
                    <a:cubicBezTo>
                      <a:pt x="143160" y="24219"/>
                      <a:pt x="150603" y="19324"/>
                      <a:pt x="158881" y="16392"/>
                    </a:cubicBezTo>
                    <a:cubicBezTo>
                      <a:pt x="167159" y="13459"/>
                      <a:pt x="176014" y="12578"/>
                      <a:pt x="184741" y="13821"/>
                    </a:cubicBezTo>
                    <a:cubicBezTo>
                      <a:pt x="193404" y="15064"/>
                      <a:pt x="201682" y="18397"/>
                      <a:pt x="208804" y="23532"/>
                    </a:cubicBezTo>
                    <a:cubicBezTo>
                      <a:pt x="215927" y="28667"/>
                      <a:pt x="221702" y="35453"/>
                      <a:pt x="225681" y="43308"/>
                    </a:cubicBezTo>
                    <a:cubicBezTo>
                      <a:pt x="228055" y="48133"/>
                      <a:pt x="231520" y="52358"/>
                      <a:pt x="235755" y="55673"/>
                    </a:cubicBezTo>
                    <a:cubicBezTo>
                      <a:pt x="239990" y="58988"/>
                      <a:pt x="244931" y="61309"/>
                      <a:pt x="250257" y="62467"/>
                    </a:cubicBezTo>
                    <a:cubicBezTo>
                      <a:pt x="256545" y="63855"/>
                      <a:pt x="262513" y="66303"/>
                      <a:pt x="268032" y="69709"/>
                    </a:cubicBezTo>
                    <a:cubicBezTo>
                      <a:pt x="279454" y="76946"/>
                      <a:pt x="287859" y="88058"/>
                      <a:pt x="291774" y="101006"/>
                    </a:cubicBezTo>
                    <a:cubicBezTo>
                      <a:pt x="295624" y="113954"/>
                      <a:pt x="294726" y="127871"/>
                      <a:pt x="289208" y="140202"/>
                    </a:cubicBezTo>
                    <a:lnTo>
                      <a:pt x="255069" y="140202"/>
                    </a:lnTo>
                    <a:cubicBezTo>
                      <a:pt x="256995" y="144553"/>
                      <a:pt x="258663" y="149024"/>
                      <a:pt x="260011" y="153586"/>
                    </a:cubicBezTo>
                    <a:lnTo>
                      <a:pt x="297420" y="153586"/>
                    </a:lnTo>
                    <a:lnTo>
                      <a:pt x="299346" y="150102"/>
                    </a:lnTo>
                    <a:cubicBezTo>
                      <a:pt x="304415" y="140658"/>
                      <a:pt x="307238" y="130172"/>
                      <a:pt x="307624" y="119461"/>
                    </a:cubicBezTo>
                    <a:cubicBezTo>
                      <a:pt x="307944" y="108750"/>
                      <a:pt x="305827" y="98102"/>
                      <a:pt x="301399" y="88346"/>
                    </a:cubicBezTo>
                    <a:cubicBezTo>
                      <a:pt x="296972" y="78590"/>
                      <a:pt x="290298" y="69988"/>
                      <a:pt x="282021" y="63210"/>
                    </a:cubicBezTo>
                    <a:cubicBezTo>
                      <a:pt x="273743" y="56432"/>
                      <a:pt x="263989" y="51660"/>
                      <a:pt x="253530" y="49267"/>
                    </a:cubicBezTo>
                    <a:cubicBezTo>
                      <a:pt x="250193" y="48566"/>
                      <a:pt x="247113" y="47122"/>
                      <a:pt x="244417" y="45042"/>
                    </a:cubicBezTo>
                    <a:cubicBezTo>
                      <a:pt x="241723" y="42962"/>
                      <a:pt x="239541" y="40300"/>
                      <a:pt x="238065" y="37258"/>
                    </a:cubicBezTo>
                    <a:cubicBezTo>
                      <a:pt x="233124" y="27523"/>
                      <a:pt x="225937" y="19117"/>
                      <a:pt x="217082" y="12751"/>
                    </a:cubicBezTo>
                    <a:cubicBezTo>
                      <a:pt x="208227" y="6386"/>
                      <a:pt x="197959" y="2251"/>
                      <a:pt x="187180" y="694"/>
                    </a:cubicBezTo>
                    <a:cubicBezTo>
                      <a:pt x="176335" y="-862"/>
                      <a:pt x="165362" y="207"/>
                      <a:pt x="155031" y="3812"/>
                    </a:cubicBezTo>
                    <a:cubicBezTo>
                      <a:pt x="144764" y="7416"/>
                      <a:pt x="135524" y="13449"/>
                      <a:pt x="128016" y="21399"/>
                    </a:cubicBezTo>
                    <a:cubicBezTo>
                      <a:pt x="125770" y="23836"/>
                      <a:pt x="123011" y="25711"/>
                      <a:pt x="119867" y="26873"/>
                    </a:cubicBezTo>
                    <a:cubicBezTo>
                      <a:pt x="116787" y="28036"/>
                      <a:pt x="113450" y="28453"/>
                      <a:pt x="110177" y="28091"/>
                    </a:cubicBezTo>
                    <a:cubicBezTo>
                      <a:pt x="100937" y="27204"/>
                      <a:pt x="91568" y="28720"/>
                      <a:pt x="83099" y="32491"/>
                    </a:cubicBezTo>
                    <a:cubicBezTo>
                      <a:pt x="75078" y="36055"/>
                      <a:pt x="68018" y="41494"/>
                      <a:pt x="62500" y="48353"/>
                    </a:cubicBezTo>
                    <a:cubicBezTo>
                      <a:pt x="56982" y="55211"/>
                      <a:pt x="53196" y="63289"/>
                      <a:pt x="51463" y="71909"/>
                    </a:cubicBezTo>
                    <a:cubicBezTo>
                      <a:pt x="50886" y="75184"/>
                      <a:pt x="49474" y="78272"/>
                      <a:pt x="47485" y="80940"/>
                    </a:cubicBezTo>
                    <a:cubicBezTo>
                      <a:pt x="45495" y="83608"/>
                      <a:pt x="42929" y="85786"/>
                      <a:pt x="39913" y="87309"/>
                    </a:cubicBezTo>
                    <a:cubicBezTo>
                      <a:pt x="28812" y="92969"/>
                      <a:pt x="19379" y="101389"/>
                      <a:pt x="12449" y="111760"/>
                    </a:cubicBezTo>
                    <a:cubicBezTo>
                      <a:pt x="5583" y="122131"/>
                      <a:pt x="1476" y="134104"/>
                      <a:pt x="514" y="146527"/>
                    </a:cubicBezTo>
                    <a:lnTo>
                      <a:pt x="0" y="153678"/>
                    </a:lnTo>
                    <a:lnTo>
                      <a:pt x="47998" y="153678"/>
                    </a:lnTo>
                    <a:cubicBezTo>
                      <a:pt x="49346" y="149115"/>
                      <a:pt x="51014" y="144645"/>
                      <a:pt x="52939" y="140294"/>
                    </a:cubicBezTo>
                    <a:lnTo>
                      <a:pt x="14823" y="140202"/>
                    </a:lnTo>
                    <a:close/>
                  </a:path>
                </a:pathLst>
              </a:custGeom>
              <a:solidFill>
                <a:srgbClr val="2D5967"/>
              </a:solidFill>
              <a:ln w="6417" cap="flat">
                <a:noFill/>
                <a:prstDash val="solid"/>
                <a:miter/>
              </a:ln>
            </p:spPr>
            <p:txBody>
              <a:bodyPr rtlCol="0" anchor="ctr"/>
              <a:lstStyle/>
              <a:p>
                <a:endParaRPr lang="en-US" sz="810"/>
              </a:p>
            </p:txBody>
          </p:sp>
          <p:sp>
            <p:nvSpPr>
              <p:cNvPr id="656" name="Freeform: Shape 655">
                <a:extLst>
                  <a:ext uri="{FF2B5EF4-FFF2-40B4-BE49-F238E27FC236}">
                    <a16:creationId xmlns:a16="http://schemas.microsoft.com/office/drawing/2014/main" id="{33C49FB0-C146-7EF8-8729-07CDEB16B4A5}"/>
                  </a:ext>
                </a:extLst>
              </p:cNvPr>
              <p:cNvSpPr/>
              <p:nvPr/>
            </p:nvSpPr>
            <p:spPr>
              <a:xfrm>
                <a:off x="9985659" y="1657462"/>
                <a:ext cx="227284" cy="118969"/>
              </a:xfrm>
              <a:custGeom>
                <a:avLst/>
                <a:gdLst>
                  <a:gd name="connsiteX0" fmla="*/ 227284 w 227284"/>
                  <a:gd name="connsiteY0" fmla="*/ 85694 h 118969"/>
                  <a:gd name="connsiteX1" fmla="*/ 218108 w 227284"/>
                  <a:gd name="connsiteY1" fmla="*/ 76527 h 118969"/>
                  <a:gd name="connsiteX2" fmla="*/ 201168 w 227284"/>
                  <a:gd name="connsiteY2" fmla="*/ 93394 h 118969"/>
                  <a:gd name="connsiteX3" fmla="*/ 169212 w 227284"/>
                  <a:gd name="connsiteY3" fmla="*/ 26950 h 118969"/>
                  <a:gd name="connsiteX4" fmla="*/ 100616 w 227284"/>
                  <a:gd name="connsiteY4" fmla="*/ 0 h 118969"/>
                  <a:gd name="connsiteX5" fmla="*/ 31956 w 227284"/>
                  <a:gd name="connsiteY5" fmla="*/ 26950 h 118969"/>
                  <a:gd name="connsiteX6" fmla="*/ 0 w 227284"/>
                  <a:gd name="connsiteY6" fmla="*/ 93394 h 118969"/>
                  <a:gd name="connsiteX7" fmla="*/ 0 w 227284"/>
                  <a:gd name="connsiteY7" fmla="*/ 109802 h 118969"/>
                  <a:gd name="connsiteX8" fmla="*/ 13411 w 227284"/>
                  <a:gd name="connsiteY8" fmla="*/ 109802 h 118969"/>
                  <a:gd name="connsiteX9" fmla="*/ 13411 w 227284"/>
                  <a:gd name="connsiteY9" fmla="*/ 93302 h 118969"/>
                  <a:gd name="connsiteX10" fmla="*/ 40297 w 227284"/>
                  <a:gd name="connsiteY10" fmla="*/ 34258 h 118969"/>
                  <a:gd name="connsiteX11" fmla="*/ 100487 w 227284"/>
                  <a:gd name="connsiteY11" fmla="*/ 10122 h 118969"/>
                  <a:gd name="connsiteX12" fmla="*/ 160677 w 227284"/>
                  <a:gd name="connsiteY12" fmla="*/ 34258 h 118969"/>
                  <a:gd name="connsiteX13" fmla="*/ 187564 w 227284"/>
                  <a:gd name="connsiteY13" fmla="*/ 93302 h 118969"/>
                  <a:gd name="connsiteX14" fmla="*/ 170624 w 227284"/>
                  <a:gd name="connsiteY14" fmla="*/ 76343 h 118969"/>
                  <a:gd name="connsiteX15" fmla="*/ 161447 w 227284"/>
                  <a:gd name="connsiteY15" fmla="*/ 85510 h 118969"/>
                  <a:gd name="connsiteX16" fmla="*/ 194558 w 227284"/>
                  <a:gd name="connsiteY16" fmla="*/ 118970 h 118969"/>
                  <a:gd name="connsiteX17" fmla="*/ 227284 w 227284"/>
                  <a:gd name="connsiteY17" fmla="*/ 85694 h 11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284" h="118969">
                    <a:moveTo>
                      <a:pt x="227284" y="85694"/>
                    </a:moveTo>
                    <a:lnTo>
                      <a:pt x="218108" y="76527"/>
                    </a:lnTo>
                    <a:lnTo>
                      <a:pt x="201168" y="93394"/>
                    </a:lnTo>
                    <a:cubicBezTo>
                      <a:pt x="199242" y="68008"/>
                      <a:pt x="187885" y="44272"/>
                      <a:pt x="169212" y="26950"/>
                    </a:cubicBezTo>
                    <a:cubicBezTo>
                      <a:pt x="150539" y="9627"/>
                      <a:pt x="126026" y="0"/>
                      <a:pt x="100616" y="0"/>
                    </a:cubicBezTo>
                    <a:cubicBezTo>
                      <a:pt x="75141" y="0"/>
                      <a:pt x="50628" y="9627"/>
                      <a:pt x="31956" y="26950"/>
                    </a:cubicBezTo>
                    <a:cubicBezTo>
                      <a:pt x="13283" y="44272"/>
                      <a:pt x="1925" y="68008"/>
                      <a:pt x="0" y="93394"/>
                    </a:cubicBezTo>
                    <a:lnTo>
                      <a:pt x="0" y="109802"/>
                    </a:lnTo>
                    <a:lnTo>
                      <a:pt x="13411" y="109802"/>
                    </a:lnTo>
                    <a:lnTo>
                      <a:pt x="13411" y="93302"/>
                    </a:lnTo>
                    <a:cubicBezTo>
                      <a:pt x="14438" y="70897"/>
                      <a:pt x="24063" y="49750"/>
                      <a:pt x="40297" y="34258"/>
                    </a:cubicBezTo>
                    <a:cubicBezTo>
                      <a:pt x="56468" y="18766"/>
                      <a:pt x="78092" y="10122"/>
                      <a:pt x="100487" y="10122"/>
                    </a:cubicBezTo>
                    <a:cubicBezTo>
                      <a:pt x="122946" y="10122"/>
                      <a:pt x="144507" y="18766"/>
                      <a:pt x="160677" y="34258"/>
                    </a:cubicBezTo>
                    <a:cubicBezTo>
                      <a:pt x="176912" y="49750"/>
                      <a:pt x="186537" y="70897"/>
                      <a:pt x="187564" y="93302"/>
                    </a:cubicBezTo>
                    <a:lnTo>
                      <a:pt x="170624" y="76343"/>
                    </a:lnTo>
                    <a:lnTo>
                      <a:pt x="161447" y="85510"/>
                    </a:lnTo>
                    <a:lnTo>
                      <a:pt x="194558" y="118970"/>
                    </a:lnTo>
                    <a:lnTo>
                      <a:pt x="227284" y="85694"/>
                    </a:lnTo>
                    <a:close/>
                  </a:path>
                </a:pathLst>
              </a:custGeom>
              <a:solidFill>
                <a:srgbClr val="2D5967"/>
              </a:solidFill>
              <a:ln w="6417" cap="flat">
                <a:noFill/>
                <a:prstDash val="solid"/>
                <a:miter/>
              </a:ln>
            </p:spPr>
            <p:txBody>
              <a:bodyPr rtlCol="0" anchor="ctr"/>
              <a:lstStyle/>
              <a:p>
                <a:endParaRPr lang="en-US" sz="810"/>
              </a:p>
            </p:txBody>
          </p:sp>
          <p:sp>
            <p:nvSpPr>
              <p:cNvPr id="657" name="Freeform: Shape 656">
                <a:extLst>
                  <a:ext uri="{FF2B5EF4-FFF2-40B4-BE49-F238E27FC236}">
                    <a16:creationId xmlns:a16="http://schemas.microsoft.com/office/drawing/2014/main" id="{65F73584-A906-91C4-7C37-315C8C9264D1}"/>
                  </a:ext>
                </a:extLst>
              </p:cNvPr>
              <p:cNvSpPr/>
              <p:nvPr/>
            </p:nvSpPr>
            <p:spPr>
              <a:xfrm>
                <a:off x="10211274" y="1876443"/>
                <a:ext cx="38501" cy="32452"/>
              </a:xfrm>
              <a:custGeom>
                <a:avLst/>
                <a:gdLst>
                  <a:gd name="connsiteX0" fmla="*/ 29133 w 38501"/>
                  <a:gd name="connsiteY0" fmla="*/ 0 h 32452"/>
                  <a:gd name="connsiteX1" fmla="*/ 15208 w 38501"/>
                  <a:gd name="connsiteY1" fmla="*/ 13658 h 32452"/>
                  <a:gd name="connsiteX2" fmla="*/ 9433 w 38501"/>
                  <a:gd name="connsiteY2" fmla="*/ 7882 h 32452"/>
                  <a:gd name="connsiteX3" fmla="*/ 0 w 38501"/>
                  <a:gd name="connsiteY3" fmla="*/ 17328 h 32452"/>
                  <a:gd name="connsiteX4" fmla="*/ 15208 w 38501"/>
                  <a:gd name="connsiteY4" fmla="*/ 32453 h 32452"/>
                  <a:gd name="connsiteX5" fmla="*/ 38501 w 38501"/>
                  <a:gd name="connsiteY5" fmla="*/ 9532 h 32452"/>
                  <a:gd name="connsiteX6" fmla="*/ 29133 w 38501"/>
                  <a:gd name="connsiteY6" fmla="*/ 0 h 3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01" h="32452">
                    <a:moveTo>
                      <a:pt x="29133" y="0"/>
                    </a:moveTo>
                    <a:lnTo>
                      <a:pt x="15208" y="13658"/>
                    </a:lnTo>
                    <a:lnTo>
                      <a:pt x="9433" y="7882"/>
                    </a:lnTo>
                    <a:lnTo>
                      <a:pt x="0" y="17328"/>
                    </a:lnTo>
                    <a:lnTo>
                      <a:pt x="15208" y="32453"/>
                    </a:lnTo>
                    <a:lnTo>
                      <a:pt x="38501" y="9532"/>
                    </a:lnTo>
                    <a:lnTo>
                      <a:pt x="29133" y="0"/>
                    </a:lnTo>
                    <a:close/>
                  </a:path>
                </a:pathLst>
              </a:custGeom>
              <a:solidFill>
                <a:srgbClr val="2D5967"/>
              </a:solidFill>
              <a:ln w="6417" cap="flat">
                <a:noFill/>
                <a:prstDash val="solid"/>
                <a:miter/>
              </a:ln>
            </p:spPr>
            <p:txBody>
              <a:bodyPr rtlCol="0" anchor="ctr"/>
              <a:lstStyle/>
              <a:p>
                <a:endParaRPr lang="en-US" sz="810"/>
              </a:p>
            </p:txBody>
          </p:sp>
          <p:sp>
            <p:nvSpPr>
              <p:cNvPr id="658" name="Freeform: Shape 657">
                <a:extLst>
                  <a:ext uri="{FF2B5EF4-FFF2-40B4-BE49-F238E27FC236}">
                    <a16:creationId xmlns:a16="http://schemas.microsoft.com/office/drawing/2014/main" id="{34CFCCCF-C232-C907-91A3-0B431DF80155}"/>
                  </a:ext>
                </a:extLst>
              </p:cNvPr>
              <p:cNvSpPr/>
              <p:nvPr/>
            </p:nvSpPr>
            <p:spPr>
              <a:xfrm>
                <a:off x="10157951" y="1829319"/>
                <a:ext cx="119160" cy="102950"/>
              </a:xfrm>
              <a:custGeom>
                <a:avLst/>
                <a:gdLst>
                  <a:gd name="connsiteX0" fmla="*/ 102541 w 119160"/>
                  <a:gd name="connsiteY0" fmla="*/ 2 h 102950"/>
                  <a:gd name="connsiteX1" fmla="*/ 16748 w 119160"/>
                  <a:gd name="connsiteY1" fmla="*/ 2 h 102950"/>
                  <a:gd name="connsiteX2" fmla="*/ 10331 w 119160"/>
                  <a:gd name="connsiteY2" fmla="*/ 1179 h 102950"/>
                  <a:gd name="connsiteX3" fmla="*/ 4877 w 119160"/>
                  <a:gd name="connsiteY3" fmla="*/ 4737 h 102950"/>
                  <a:gd name="connsiteX4" fmla="*/ 1283 w 119160"/>
                  <a:gd name="connsiteY4" fmla="*/ 10124 h 102950"/>
                  <a:gd name="connsiteX5" fmla="*/ 0 w 119160"/>
                  <a:gd name="connsiteY5" fmla="*/ 16503 h 102950"/>
                  <a:gd name="connsiteX6" fmla="*/ 0 w 119160"/>
                  <a:gd name="connsiteY6" fmla="*/ 86628 h 102950"/>
                  <a:gd name="connsiteX7" fmla="*/ 1283 w 119160"/>
                  <a:gd name="connsiteY7" fmla="*/ 92968 h 102950"/>
                  <a:gd name="connsiteX8" fmla="*/ 4941 w 119160"/>
                  <a:gd name="connsiteY8" fmla="*/ 98307 h 102950"/>
                  <a:gd name="connsiteX9" fmla="*/ 10395 w 119160"/>
                  <a:gd name="connsiteY9" fmla="*/ 101811 h 102950"/>
                  <a:gd name="connsiteX10" fmla="*/ 16748 w 119160"/>
                  <a:gd name="connsiteY10" fmla="*/ 102946 h 102950"/>
                  <a:gd name="connsiteX11" fmla="*/ 102541 w 119160"/>
                  <a:gd name="connsiteY11" fmla="*/ 102946 h 102950"/>
                  <a:gd name="connsiteX12" fmla="*/ 108894 w 119160"/>
                  <a:gd name="connsiteY12" fmla="*/ 101785 h 102950"/>
                  <a:gd name="connsiteX13" fmla="*/ 114284 w 119160"/>
                  <a:gd name="connsiteY13" fmla="*/ 98269 h 102950"/>
                  <a:gd name="connsiteX14" fmla="*/ 117877 w 119160"/>
                  <a:gd name="connsiteY14" fmla="*/ 92936 h 102950"/>
                  <a:gd name="connsiteX15" fmla="*/ 119160 w 119160"/>
                  <a:gd name="connsiteY15" fmla="*/ 86628 h 102950"/>
                  <a:gd name="connsiteX16" fmla="*/ 119160 w 119160"/>
                  <a:gd name="connsiteY16" fmla="*/ 16503 h 102950"/>
                  <a:gd name="connsiteX17" fmla="*/ 117877 w 119160"/>
                  <a:gd name="connsiteY17" fmla="*/ 10152 h 102950"/>
                  <a:gd name="connsiteX18" fmla="*/ 114284 w 119160"/>
                  <a:gd name="connsiteY18" fmla="*/ 4775 h 102950"/>
                  <a:gd name="connsiteX19" fmla="*/ 108894 w 119160"/>
                  <a:gd name="connsiteY19" fmla="*/ 1207 h 102950"/>
                  <a:gd name="connsiteX20" fmla="*/ 102541 w 119160"/>
                  <a:gd name="connsiteY20" fmla="*/ 2 h 102950"/>
                  <a:gd name="connsiteX21" fmla="*/ 16748 w 119160"/>
                  <a:gd name="connsiteY21" fmla="*/ 89561 h 102950"/>
                  <a:gd name="connsiteX22" fmla="*/ 15592 w 119160"/>
                  <a:gd name="connsiteY22" fmla="*/ 89368 h 102950"/>
                  <a:gd name="connsiteX23" fmla="*/ 14631 w 119160"/>
                  <a:gd name="connsiteY23" fmla="*/ 88740 h 102950"/>
                  <a:gd name="connsiteX24" fmla="*/ 13988 w 119160"/>
                  <a:gd name="connsiteY24" fmla="*/ 87771 h 102950"/>
                  <a:gd name="connsiteX25" fmla="*/ 13732 w 119160"/>
                  <a:gd name="connsiteY25" fmla="*/ 86628 h 102950"/>
                  <a:gd name="connsiteX26" fmla="*/ 13732 w 119160"/>
                  <a:gd name="connsiteY26" fmla="*/ 36761 h 102950"/>
                  <a:gd name="connsiteX27" fmla="*/ 27464 w 119160"/>
                  <a:gd name="connsiteY27" fmla="*/ 36761 h 102950"/>
                  <a:gd name="connsiteX28" fmla="*/ 27464 w 119160"/>
                  <a:gd name="connsiteY28" fmla="*/ 89561 h 102950"/>
                  <a:gd name="connsiteX29" fmla="*/ 16748 w 119160"/>
                  <a:gd name="connsiteY29" fmla="*/ 89561 h 102950"/>
                  <a:gd name="connsiteX30" fmla="*/ 105493 w 119160"/>
                  <a:gd name="connsiteY30" fmla="*/ 86628 h 102950"/>
                  <a:gd name="connsiteX31" fmla="*/ 104658 w 119160"/>
                  <a:gd name="connsiteY31" fmla="*/ 88701 h 102950"/>
                  <a:gd name="connsiteX32" fmla="*/ 102541 w 119160"/>
                  <a:gd name="connsiteY32" fmla="*/ 89561 h 102950"/>
                  <a:gd name="connsiteX33" fmla="*/ 40490 w 119160"/>
                  <a:gd name="connsiteY33" fmla="*/ 89561 h 102950"/>
                  <a:gd name="connsiteX34" fmla="*/ 40490 w 119160"/>
                  <a:gd name="connsiteY34" fmla="*/ 36761 h 102950"/>
                  <a:gd name="connsiteX35" fmla="*/ 105493 w 119160"/>
                  <a:gd name="connsiteY35" fmla="*/ 36761 h 102950"/>
                  <a:gd name="connsiteX36" fmla="*/ 105493 w 119160"/>
                  <a:gd name="connsiteY36" fmla="*/ 86628 h 102950"/>
                  <a:gd name="connsiteX37" fmla="*/ 105493 w 119160"/>
                  <a:gd name="connsiteY37" fmla="*/ 23378 h 102950"/>
                  <a:gd name="connsiteX38" fmla="*/ 13796 w 119160"/>
                  <a:gd name="connsiteY38" fmla="*/ 23378 h 102950"/>
                  <a:gd name="connsiteX39" fmla="*/ 13796 w 119160"/>
                  <a:gd name="connsiteY39" fmla="*/ 16503 h 102950"/>
                  <a:gd name="connsiteX40" fmla="*/ 14694 w 119160"/>
                  <a:gd name="connsiteY40" fmla="*/ 14296 h 102950"/>
                  <a:gd name="connsiteX41" fmla="*/ 16876 w 119160"/>
                  <a:gd name="connsiteY41" fmla="*/ 13294 h 102950"/>
                  <a:gd name="connsiteX42" fmla="*/ 102669 w 119160"/>
                  <a:gd name="connsiteY42" fmla="*/ 13294 h 102950"/>
                  <a:gd name="connsiteX43" fmla="*/ 104723 w 119160"/>
                  <a:gd name="connsiteY43" fmla="*/ 14326 h 102950"/>
                  <a:gd name="connsiteX44" fmla="*/ 105557 w 119160"/>
                  <a:gd name="connsiteY44" fmla="*/ 16503 h 102950"/>
                  <a:gd name="connsiteX45" fmla="*/ 105493 w 119160"/>
                  <a:gd name="connsiteY45" fmla="*/ 23378 h 10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9160" h="102950">
                    <a:moveTo>
                      <a:pt x="102541" y="2"/>
                    </a:moveTo>
                    <a:lnTo>
                      <a:pt x="16748" y="2"/>
                    </a:lnTo>
                    <a:cubicBezTo>
                      <a:pt x="14566" y="-34"/>
                      <a:pt x="12384" y="366"/>
                      <a:pt x="10331" y="1179"/>
                    </a:cubicBezTo>
                    <a:cubicBezTo>
                      <a:pt x="8341" y="1992"/>
                      <a:pt x="6481" y="3201"/>
                      <a:pt x="4877" y="4737"/>
                    </a:cubicBezTo>
                    <a:cubicBezTo>
                      <a:pt x="3337" y="6273"/>
                      <a:pt x="2117" y="8104"/>
                      <a:pt x="1283" y="10124"/>
                    </a:cubicBezTo>
                    <a:cubicBezTo>
                      <a:pt x="385" y="12144"/>
                      <a:pt x="0" y="14313"/>
                      <a:pt x="0" y="16503"/>
                    </a:cubicBezTo>
                    <a:lnTo>
                      <a:pt x="0" y="86628"/>
                    </a:lnTo>
                    <a:cubicBezTo>
                      <a:pt x="0" y="88810"/>
                      <a:pt x="449" y="90960"/>
                      <a:pt x="1283" y="92968"/>
                    </a:cubicBezTo>
                    <a:cubicBezTo>
                      <a:pt x="2117" y="94970"/>
                      <a:pt x="3401" y="96786"/>
                      <a:pt x="4941" y="98307"/>
                    </a:cubicBezTo>
                    <a:cubicBezTo>
                      <a:pt x="6481" y="99821"/>
                      <a:pt x="8341" y="101015"/>
                      <a:pt x="10395" y="101811"/>
                    </a:cubicBezTo>
                    <a:cubicBezTo>
                      <a:pt x="12384" y="102613"/>
                      <a:pt x="14566" y="102998"/>
                      <a:pt x="16748" y="102946"/>
                    </a:cubicBezTo>
                    <a:lnTo>
                      <a:pt x="102541" y="102946"/>
                    </a:lnTo>
                    <a:cubicBezTo>
                      <a:pt x="104723" y="102985"/>
                      <a:pt x="106841" y="102587"/>
                      <a:pt x="108894" y="101785"/>
                    </a:cubicBezTo>
                    <a:cubicBezTo>
                      <a:pt x="110883" y="100983"/>
                      <a:pt x="112744" y="99783"/>
                      <a:pt x="114284" y="98269"/>
                    </a:cubicBezTo>
                    <a:cubicBezTo>
                      <a:pt x="115824" y="96748"/>
                      <a:pt x="117043" y="94938"/>
                      <a:pt x="117877" y="92936"/>
                    </a:cubicBezTo>
                    <a:cubicBezTo>
                      <a:pt x="118712" y="90941"/>
                      <a:pt x="119160" y="88797"/>
                      <a:pt x="119160" y="86628"/>
                    </a:cubicBezTo>
                    <a:lnTo>
                      <a:pt x="119160" y="16503"/>
                    </a:lnTo>
                    <a:cubicBezTo>
                      <a:pt x="119160" y="14325"/>
                      <a:pt x="118712" y="12166"/>
                      <a:pt x="117877" y="10152"/>
                    </a:cubicBezTo>
                    <a:cubicBezTo>
                      <a:pt x="117107" y="8139"/>
                      <a:pt x="115824" y="6311"/>
                      <a:pt x="114284" y="4775"/>
                    </a:cubicBezTo>
                    <a:cubicBezTo>
                      <a:pt x="112744" y="3239"/>
                      <a:pt x="110947" y="2026"/>
                      <a:pt x="108894" y="1207"/>
                    </a:cubicBezTo>
                    <a:cubicBezTo>
                      <a:pt x="106905" y="387"/>
                      <a:pt x="104723" y="-22"/>
                      <a:pt x="102541" y="2"/>
                    </a:cubicBezTo>
                    <a:close/>
                    <a:moveTo>
                      <a:pt x="16748" y="89561"/>
                    </a:moveTo>
                    <a:cubicBezTo>
                      <a:pt x="16362" y="89574"/>
                      <a:pt x="15978" y="89510"/>
                      <a:pt x="15592" y="89368"/>
                    </a:cubicBezTo>
                    <a:cubicBezTo>
                      <a:pt x="15208" y="89227"/>
                      <a:pt x="14887" y="89009"/>
                      <a:pt x="14631" y="88740"/>
                    </a:cubicBezTo>
                    <a:cubicBezTo>
                      <a:pt x="14309" y="88464"/>
                      <a:pt x="14117" y="88136"/>
                      <a:pt x="13988" y="87771"/>
                    </a:cubicBezTo>
                    <a:cubicBezTo>
                      <a:pt x="13796" y="87411"/>
                      <a:pt x="13732" y="87020"/>
                      <a:pt x="13732" y="86628"/>
                    </a:cubicBezTo>
                    <a:lnTo>
                      <a:pt x="13732" y="36761"/>
                    </a:lnTo>
                    <a:lnTo>
                      <a:pt x="27464" y="36761"/>
                    </a:lnTo>
                    <a:lnTo>
                      <a:pt x="27464" y="89561"/>
                    </a:lnTo>
                    <a:lnTo>
                      <a:pt x="16748" y="89561"/>
                    </a:lnTo>
                    <a:close/>
                    <a:moveTo>
                      <a:pt x="105493" y="86628"/>
                    </a:moveTo>
                    <a:cubicBezTo>
                      <a:pt x="105493" y="87405"/>
                      <a:pt x="105172" y="88156"/>
                      <a:pt x="104658" y="88701"/>
                    </a:cubicBezTo>
                    <a:cubicBezTo>
                      <a:pt x="104081" y="89253"/>
                      <a:pt x="103311" y="89561"/>
                      <a:pt x="102541" y="89561"/>
                    </a:cubicBezTo>
                    <a:lnTo>
                      <a:pt x="40490" y="89561"/>
                    </a:lnTo>
                    <a:lnTo>
                      <a:pt x="40490" y="36761"/>
                    </a:lnTo>
                    <a:lnTo>
                      <a:pt x="105493" y="36761"/>
                    </a:lnTo>
                    <a:lnTo>
                      <a:pt x="105493" y="86628"/>
                    </a:lnTo>
                    <a:close/>
                    <a:moveTo>
                      <a:pt x="105493" y="23378"/>
                    </a:moveTo>
                    <a:lnTo>
                      <a:pt x="13796" y="23378"/>
                    </a:lnTo>
                    <a:lnTo>
                      <a:pt x="13796" y="16503"/>
                    </a:lnTo>
                    <a:cubicBezTo>
                      <a:pt x="13796" y="15683"/>
                      <a:pt x="14117" y="14893"/>
                      <a:pt x="14694" y="14296"/>
                    </a:cubicBezTo>
                    <a:cubicBezTo>
                      <a:pt x="15272" y="13700"/>
                      <a:pt x="16042" y="13341"/>
                      <a:pt x="16876" y="13294"/>
                    </a:cubicBezTo>
                    <a:lnTo>
                      <a:pt x="102669" y="13294"/>
                    </a:lnTo>
                    <a:cubicBezTo>
                      <a:pt x="103439" y="13363"/>
                      <a:pt x="104209" y="13732"/>
                      <a:pt x="104723" y="14326"/>
                    </a:cubicBezTo>
                    <a:cubicBezTo>
                      <a:pt x="105301" y="14920"/>
                      <a:pt x="105557" y="15697"/>
                      <a:pt x="105557" y="16503"/>
                    </a:cubicBezTo>
                    <a:lnTo>
                      <a:pt x="105493" y="23378"/>
                    </a:lnTo>
                    <a:close/>
                  </a:path>
                </a:pathLst>
              </a:custGeom>
              <a:solidFill>
                <a:srgbClr val="2D5967"/>
              </a:solidFill>
              <a:ln w="6417" cap="flat">
                <a:noFill/>
                <a:prstDash val="solid"/>
                <a:miter/>
              </a:ln>
            </p:spPr>
            <p:txBody>
              <a:bodyPr rtlCol="0" anchor="ctr"/>
              <a:lstStyle/>
              <a:p>
                <a:endParaRPr lang="en-US" sz="810"/>
              </a:p>
            </p:txBody>
          </p:sp>
          <p:sp>
            <p:nvSpPr>
              <p:cNvPr id="659" name="Freeform: Shape 658">
                <a:extLst>
                  <a:ext uri="{FF2B5EF4-FFF2-40B4-BE49-F238E27FC236}">
                    <a16:creationId xmlns:a16="http://schemas.microsoft.com/office/drawing/2014/main" id="{64D2ABFE-CBB9-0CBD-8E05-637A424F26F8}"/>
                  </a:ext>
                </a:extLst>
              </p:cNvPr>
              <p:cNvSpPr/>
              <p:nvPr/>
            </p:nvSpPr>
            <p:spPr>
              <a:xfrm>
                <a:off x="9970835" y="1829322"/>
                <a:ext cx="118518" cy="102943"/>
              </a:xfrm>
              <a:custGeom>
                <a:avLst/>
                <a:gdLst>
                  <a:gd name="connsiteX0" fmla="*/ 16299 w 118518"/>
                  <a:gd name="connsiteY0" fmla="*/ 0 h 102943"/>
                  <a:gd name="connsiteX1" fmla="*/ 10011 w 118518"/>
                  <a:gd name="connsiteY1" fmla="*/ 1284 h 102943"/>
                  <a:gd name="connsiteX2" fmla="*/ 4748 w 118518"/>
                  <a:gd name="connsiteY2" fmla="*/ 4871 h 102943"/>
                  <a:gd name="connsiteX3" fmla="*/ 1220 w 118518"/>
                  <a:gd name="connsiteY3" fmla="*/ 10214 h 102943"/>
                  <a:gd name="connsiteX4" fmla="*/ 0 w 118518"/>
                  <a:gd name="connsiteY4" fmla="*/ 16500 h 102943"/>
                  <a:gd name="connsiteX5" fmla="*/ 0 w 118518"/>
                  <a:gd name="connsiteY5" fmla="*/ 86625 h 102943"/>
                  <a:gd name="connsiteX6" fmla="*/ 4748 w 118518"/>
                  <a:gd name="connsiteY6" fmla="*/ 98163 h 102943"/>
                  <a:gd name="connsiteX7" fmla="*/ 16299 w 118518"/>
                  <a:gd name="connsiteY7" fmla="*/ 102944 h 102943"/>
                  <a:gd name="connsiteX8" fmla="*/ 102092 w 118518"/>
                  <a:gd name="connsiteY8" fmla="*/ 102944 h 102943"/>
                  <a:gd name="connsiteX9" fmla="*/ 113706 w 118518"/>
                  <a:gd name="connsiteY9" fmla="*/ 98169 h 102943"/>
                  <a:gd name="connsiteX10" fmla="*/ 118519 w 118518"/>
                  <a:gd name="connsiteY10" fmla="*/ 86625 h 102943"/>
                  <a:gd name="connsiteX11" fmla="*/ 118519 w 118518"/>
                  <a:gd name="connsiteY11" fmla="*/ 16500 h 102943"/>
                  <a:gd name="connsiteX12" fmla="*/ 113706 w 118518"/>
                  <a:gd name="connsiteY12" fmla="*/ 4865 h 102943"/>
                  <a:gd name="connsiteX13" fmla="*/ 102092 w 118518"/>
                  <a:gd name="connsiteY13" fmla="*/ 0 h 102943"/>
                  <a:gd name="connsiteX14" fmla="*/ 16299 w 118518"/>
                  <a:gd name="connsiteY14" fmla="*/ 0 h 102943"/>
                  <a:gd name="connsiteX15" fmla="*/ 16299 w 118518"/>
                  <a:gd name="connsiteY15" fmla="*/ 89558 h 102943"/>
                  <a:gd name="connsiteX16" fmla="*/ 14245 w 118518"/>
                  <a:gd name="connsiteY16" fmla="*/ 88705 h 102943"/>
                  <a:gd name="connsiteX17" fmla="*/ 13411 w 118518"/>
                  <a:gd name="connsiteY17" fmla="*/ 86625 h 102943"/>
                  <a:gd name="connsiteX18" fmla="*/ 13411 w 118518"/>
                  <a:gd name="connsiteY18" fmla="*/ 36760 h 102943"/>
                  <a:gd name="connsiteX19" fmla="*/ 26759 w 118518"/>
                  <a:gd name="connsiteY19" fmla="*/ 36760 h 102943"/>
                  <a:gd name="connsiteX20" fmla="*/ 26759 w 118518"/>
                  <a:gd name="connsiteY20" fmla="*/ 89558 h 102943"/>
                  <a:gd name="connsiteX21" fmla="*/ 16299 w 118518"/>
                  <a:gd name="connsiteY21" fmla="*/ 89558 h 102943"/>
                  <a:gd name="connsiteX22" fmla="*/ 105172 w 118518"/>
                  <a:gd name="connsiteY22" fmla="*/ 86625 h 102943"/>
                  <a:gd name="connsiteX23" fmla="*/ 104915 w 118518"/>
                  <a:gd name="connsiteY23" fmla="*/ 87774 h 102943"/>
                  <a:gd name="connsiteX24" fmla="*/ 104274 w 118518"/>
                  <a:gd name="connsiteY24" fmla="*/ 88737 h 102943"/>
                  <a:gd name="connsiteX25" fmla="*/ 103247 w 118518"/>
                  <a:gd name="connsiteY25" fmla="*/ 89365 h 102943"/>
                  <a:gd name="connsiteX26" fmla="*/ 102092 w 118518"/>
                  <a:gd name="connsiteY26" fmla="*/ 89558 h 102943"/>
                  <a:gd name="connsiteX27" fmla="*/ 40426 w 118518"/>
                  <a:gd name="connsiteY27" fmla="*/ 89558 h 102943"/>
                  <a:gd name="connsiteX28" fmla="*/ 40426 w 118518"/>
                  <a:gd name="connsiteY28" fmla="*/ 36760 h 102943"/>
                  <a:gd name="connsiteX29" fmla="*/ 105429 w 118518"/>
                  <a:gd name="connsiteY29" fmla="*/ 36760 h 102943"/>
                  <a:gd name="connsiteX30" fmla="*/ 105172 w 118518"/>
                  <a:gd name="connsiteY30" fmla="*/ 86625 h 102943"/>
                  <a:gd name="connsiteX31" fmla="*/ 102092 w 118518"/>
                  <a:gd name="connsiteY31" fmla="*/ 13292 h 102943"/>
                  <a:gd name="connsiteX32" fmla="*/ 104274 w 118518"/>
                  <a:gd name="connsiteY32" fmla="*/ 14294 h 102943"/>
                  <a:gd name="connsiteX33" fmla="*/ 105172 w 118518"/>
                  <a:gd name="connsiteY33" fmla="*/ 16500 h 102943"/>
                  <a:gd name="connsiteX34" fmla="*/ 105172 w 118518"/>
                  <a:gd name="connsiteY34" fmla="*/ 23376 h 102943"/>
                  <a:gd name="connsiteX35" fmla="*/ 13475 w 118518"/>
                  <a:gd name="connsiteY35" fmla="*/ 23376 h 102943"/>
                  <a:gd name="connsiteX36" fmla="*/ 13475 w 118518"/>
                  <a:gd name="connsiteY36" fmla="*/ 16500 h 102943"/>
                  <a:gd name="connsiteX37" fmla="*/ 14309 w 118518"/>
                  <a:gd name="connsiteY37" fmla="*/ 14324 h 102943"/>
                  <a:gd name="connsiteX38" fmla="*/ 16427 w 118518"/>
                  <a:gd name="connsiteY38" fmla="*/ 13292 h 102943"/>
                  <a:gd name="connsiteX39" fmla="*/ 102092 w 118518"/>
                  <a:gd name="connsiteY39" fmla="*/ 13292 h 10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8518" h="102943">
                    <a:moveTo>
                      <a:pt x="16299" y="0"/>
                    </a:moveTo>
                    <a:cubicBezTo>
                      <a:pt x="14181" y="12"/>
                      <a:pt x="11999" y="449"/>
                      <a:pt x="10011" y="1284"/>
                    </a:cubicBezTo>
                    <a:cubicBezTo>
                      <a:pt x="8085" y="2120"/>
                      <a:pt x="6224" y="3339"/>
                      <a:pt x="4748" y="4871"/>
                    </a:cubicBezTo>
                    <a:cubicBezTo>
                      <a:pt x="3208" y="6403"/>
                      <a:pt x="2054" y="8219"/>
                      <a:pt x="1220" y="10214"/>
                    </a:cubicBezTo>
                    <a:cubicBezTo>
                      <a:pt x="385" y="12209"/>
                      <a:pt x="0" y="14346"/>
                      <a:pt x="0" y="16500"/>
                    </a:cubicBezTo>
                    <a:lnTo>
                      <a:pt x="0" y="86625"/>
                    </a:lnTo>
                    <a:cubicBezTo>
                      <a:pt x="0" y="90957"/>
                      <a:pt x="1733" y="95102"/>
                      <a:pt x="4748" y="98163"/>
                    </a:cubicBezTo>
                    <a:cubicBezTo>
                      <a:pt x="7828" y="101224"/>
                      <a:pt x="11999" y="102944"/>
                      <a:pt x="16299" y="102944"/>
                    </a:cubicBezTo>
                    <a:lnTo>
                      <a:pt x="102092" y="102944"/>
                    </a:lnTo>
                    <a:cubicBezTo>
                      <a:pt x="106455" y="102944"/>
                      <a:pt x="110626" y="101230"/>
                      <a:pt x="113706" y="98169"/>
                    </a:cubicBezTo>
                    <a:cubicBezTo>
                      <a:pt x="116786" y="95115"/>
                      <a:pt x="118519" y="90963"/>
                      <a:pt x="118519" y="86625"/>
                    </a:cubicBezTo>
                    <a:lnTo>
                      <a:pt x="118519" y="16500"/>
                    </a:lnTo>
                    <a:cubicBezTo>
                      <a:pt x="118519" y="12140"/>
                      <a:pt x="116786" y="7957"/>
                      <a:pt x="113706" y="4865"/>
                    </a:cubicBezTo>
                    <a:cubicBezTo>
                      <a:pt x="110626" y="1774"/>
                      <a:pt x="106455" y="24"/>
                      <a:pt x="102092" y="0"/>
                    </a:cubicBezTo>
                    <a:lnTo>
                      <a:pt x="16299" y="0"/>
                    </a:lnTo>
                    <a:close/>
                    <a:moveTo>
                      <a:pt x="16299" y="89558"/>
                    </a:moveTo>
                    <a:cubicBezTo>
                      <a:pt x="15529" y="89558"/>
                      <a:pt x="14759" y="89250"/>
                      <a:pt x="14245" y="88705"/>
                    </a:cubicBezTo>
                    <a:cubicBezTo>
                      <a:pt x="13668" y="88153"/>
                      <a:pt x="13411" y="87408"/>
                      <a:pt x="13411" y="86625"/>
                    </a:cubicBezTo>
                    <a:lnTo>
                      <a:pt x="13411" y="36760"/>
                    </a:lnTo>
                    <a:lnTo>
                      <a:pt x="26759" y="36760"/>
                    </a:lnTo>
                    <a:lnTo>
                      <a:pt x="26759" y="89558"/>
                    </a:lnTo>
                    <a:lnTo>
                      <a:pt x="16299" y="89558"/>
                    </a:lnTo>
                    <a:close/>
                    <a:moveTo>
                      <a:pt x="105172" y="86625"/>
                    </a:moveTo>
                    <a:cubicBezTo>
                      <a:pt x="105172" y="87023"/>
                      <a:pt x="105044" y="87408"/>
                      <a:pt x="104915" y="87774"/>
                    </a:cubicBezTo>
                    <a:cubicBezTo>
                      <a:pt x="104787" y="88133"/>
                      <a:pt x="104531" y="88461"/>
                      <a:pt x="104274" y="88737"/>
                    </a:cubicBezTo>
                    <a:cubicBezTo>
                      <a:pt x="103953" y="89006"/>
                      <a:pt x="103632" y="89224"/>
                      <a:pt x="103247" y="89365"/>
                    </a:cubicBezTo>
                    <a:cubicBezTo>
                      <a:pt x="102926" y="89507"/>
                      <a:pt x="102541" y="89571"/>
                      <a:pt x="102092" y="89558"/>
                    </a:cubicBezTo>
                    <a:lnTo>
                      <a:pt x="40426" y="89558"/>
                    </a:lnTo>
                    <a:lnTo>
                      <a:pt x="40426" y="36760"/>
                    </a:lnTo>
                    <a:lnTo>
                      <a:pt x="105429" y="36760"/>
                    </a:lnTo>
                    <a:lnTo>
                      <a:pt x="105172" y="86625"/>
                    </a:lnTo>
                    <a:close/>
                    <a:moveTo>
                      <a:pt x="102092" y="13292"/>
                    </a:moveTo>
                    <a:cubicBezTo>
                      <a:pt x="102926" y="13339"/>
                      <a:pt x="103696" y="13697"/>
                      <a:pt x="104274" y="14294"/>
                    </a:cubicBezTo>
                    <a:cubicBezTo>
                      <a:pt x="104851" y="14891"/>
                      <a:pt x="105172" y="15680"/>
                      <a:pt x="105172" y="16500"/>
                    </a:cubicBezTo>
                    <a:lnTo>
                      <a:pt x="105172" y="23376"/>
                    </a:lnTo>
                    <a:lnTo>
                      <a:pt x="13475" y="23376"/>
                    </a:lnTo>
                    <a:lnTo>
                      <a:pt x="13475" y="16500"/>
                    </a:lnTo>
                    <a:cubicBezTo>
                      <a:pt x="13475" y="15695"/>
                      <a:pt x="13796" y="14918"/>
                      <a:pt x="14309" y="14324"/>
                    </a:cubicBezTo>
                    <a:cubicBezTo>
                      <a:pt x="14888" y="13729"/>
                      <a:pt x="15593" y="13361"/>
                      <a:pt x="16427" y="13292"/>
                    </a:cubicBezTo>
                    <a:lnTo>
                      <a:pt x="102092" y="13292"/>
                    </a:lnTo>
                    <a:close/>
                  </a:path>
                </a:pathLst>
              </a:custGeom>
              <a:solidFill>
                <a:srgbClr val="2D5967"/>
              </a:solidFill>
              <a:ln w="6417" cap="flat">
                <a:noFill/>
                <a:prstDash val="solid"/>
                <a:miter/>
              </a:ln>
            </p:spPr>
            <p:txBody>
              <a:bodyPr rtlCol="0" anchor="ctr"/>
              <a:lstStyle/>
              <a:p>
                <a:endParaRPr lang="en-US" sz="810"/>
              </a:p>
            </p:txBody>
          </p:sp>
        </p:grpSp>
        <p:grpSp>
          <p:nvGrpSpPr>
            <p:cNvPr id="660" name="Graphic 6">
              <a:extLst>
                <a:ext uri="{FF2B5EF4-FFF2-40B4-BE49-F238E27FC236}">
                  <a16:creationId xmlns:a16="http://schemas.microsoft.com/office/drawing/2014/main" id="{91DB0E3B-95AF-5930-CD71-5B8A1FDB34B8}"/>
                </a:ext>
              </a:extLst>
            </p:cNvPr>
            <p:cNvGrpSpPr/>
            <p:nvPr/>
          </p:nvGrpSpPr>
          <p:grpSpPr>
            <a:xfrm>
              <a:off x="9788918" y="1900952"/>
              <a:ext cx="633507" cy="422321"/>
              <a:chOff x="9788918" y="1900952"/>
              <a:chExt cx="633507" cy="422321"/>
            </a:xfrm>
            <a:solidFill>
              <a:srgbClr val="000000"/>
            </a:solidFill>
          </p:grpSpPr>
          <p:sp>
            <p:nvSpPr>
              <p:cNvPr id="661" name="TextBox 660">
                <a:extLst>
                  <a:ext uri="{FF2B5EF4-FFF2-40B4-BE49-F238E27FC236}">
                    <a16:creationId xmlns:a16="http://schemas.microsoft.com/office/drawing/2014/main" id="{D0339202-1E5C-4683-B058-F5D025414B9C}"/>
                  </a:ext>
                </a:extLst>
              </p:cNvPr>
              <p:cNvSpPr txBox="1"/>
              <p:nvPr/>
            </p:nvSpPr>
            <p:spPr>
              <a:xfrm>
                <a:off x="9788918" y="1900952"/>
                <a:ext cx="63350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Full Stack</a:t>
                </a:r>
              </a:p>
            </p:txBody>
          </p:sp>
          <p:sp>
            <p:nvSpPr>
              <p:cNvPr id="662" name="TextBox 661">
                <a:extLst>
                  <a:ext uri="{FF2B5EF4-FFF2-40B4-BE49-F238E27FC236}">
                    <a16:creationId xmlns:a16="http://schemas.microsoft.com/office/drawing/2014/main" id="{A47C269B-6A93-54BB-92D5-C59A4189B96A}"/>
                  </a:ext>
                </a:extLst>
              </p:cNvPr>
              <p:cNvSpPr txBox="1"/>
              <p:nvPr/>
            </p:nvSpPr>
            <p:spPr>
              <a:xfrm>
                <a:off x="9822927" y="2003621"/>
                <a:ext cx="56297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Disaster</a:t>
                </a:r>
              </a:p>
            </p:txBody>
          </p:sp>
          <p:sp>
            <p:nvSpPr>
              <p:cNvPr id="663" name="TextBox 662">
                <a:extLst>
                  <a:ext uri="{FF2B5EF4-FFF2-40B4-BE49-F238E27FC236}">
                    <a16:creationId xmlns:a16="http://schemas.microsoft.com/office/drawing/2014/main" id="{7F5CFCAE-2C31-BDF4-5684-E63B5E206F1A}"/>
                  </a:ext>
                </a:extLst>
              </p:cNvPr>
              <p:cNvSpPr txBox="1"/>
              <p:nvPr/>
            </p:nvSpPr>
            <p:spPr>
              <a:xfrm>
                <a:off x="9798415" y="2106291"/>
                <a:ext cx="6190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Recovery</a:t>
                </a:r>
              </a:p>
            </p:txBody>
          </p:sp>
        </p:grpSp>
      </p:grpSp>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Observability and Management</a:t>
            </a:r>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6" name="Slide Number Placeholder 5">
            <a:extLst>
              <a:ext uri="{FF2B5EF4-FFF2-40B4-BE49-F238E27FC236}">
                <a16:creationId xmlns:a16="http://schemas.microsoft.com/office/drawing/2014/main" id="{9A83A3D9-0199-462D-81E0-3245BF7DCE2E}"/>
              </a:ext>
            </a:extLst>
          </p:cNvPr>
          <p:cNvSpPr>
            <a:spLocks noGrp="1"/>
          </p:cNvSpPr>
          <p:nvPr>
            <p:ph type="sldNum" sz="quarter" idx="12"/>
          </p:nvPr>
        </p:nvSpPr>
        <p:spPr/>
        <p:txBody>
          <a:bodyPr/>
          <a:lstStyle/>
          <a:p>
            <a:fld id="{345D60D9-5372-5F40-9443-0F9AE5BDC3C8}" type="slidenum">
              <a:rPr lang="en-US" smtClean="0"/>
              <a:pPr/>
              <a:t>41</a:t>
            </a:fld>
            <a:endParaRPr lang="en-US" dirty="0"/>
          </a:p>
        </p:txBody>
      </p:sp>
    </p:spTree>
    <p:extLst>
      <p:ext uri="{BB962C8B-B14F-4D97-AF65-F5344CB8AC3E}">
        <p14:creationId xmlns:p14="http://schemas.microsoft.com/office/powerpoint/2010/main" val="4269328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aphic 2">
            <a:extLst>
              <a:ext uri="{FF2B5EF4-FFF2-40B4-BE49-F238E27FC236}">
                <a16:creationId xmlns:a16="http://schemas.microsoft.com/office/drawing/2014/main" id="{9B18A645-4BF9-56F2-4FF8-B6DA9A1FA4B2}"/>
              </a:ext>
            </a:extLst>
          </p:cNvPr>
          <p:cNvGrpSpPr/>
          <p:nvPr/>
        </p:nvGrpSpPr>
        <p:grpSpPr>
          <a:xfrm>
            <a:off x="702725" y="1425949"/>
            <a:ext cx="777777" cy="616052"/>
            <a:chOff x="702725" y="1374331"/>
            <a:chExt cx="777777" cy="616052"/>
          </a:xfrm>
        </p:grpSpPr>
        <p:grpSp>
          <p:nvGrpSpPr>
            <p:cNvPr id="10" name="Graphic 2">
              <a:extLst>
                <a:ext uri="{FF2B5EF4-FFF2-40B4-BE49-F238E27FC236}">
                  <a16:creationId xmlns:a16="http://schemas.microsoft.com/office/drawing/2014/main" id="{10FB6866-1790-B081-92C4-FA772852BDDE}"/>
                </a:ext>
              </a:extLst>
            </p:cNvPr>
            <p:cNvGrpSpPr/>
            <p:nvPr/>
          </p:nvGrpSpPr>
          <p:grpSpPr>
            <a:xfrm>
              <a:off x="893022" y="1374331"/>
              <a:ext cx="384954" cy="331417"/>
              <a:chOff x="893022" y="1374331"/>
              <a:chExt cx="384954" cy="331417"/>
            </a:xfrm>
          </p:grpSpPr>
          <p:sp>
            <p:nvSpPr>
              <p:cNvPr id="11" name="Freeform: Shape 10">
                <a:extLst>
                  <a:ext uri="{FF2B5EF4-FFF2-40B4-BE49-F238E27FC236}">
                    <a16:creationId xmlns:a16="http://schemas.microsoft.com/office/drawing/2014/main" id="{044ADF2D-80A5-85B2-0A50-7ADA350D242C}"/>
                  </a:ext>
                </a:extLst>
              </p:cNvPr>
              <p:cNvSpPr/>
              <p:nvPr/>
            </p:nvSpPr>
            <p:spPr>
              <a:xfrm>
                <a:off x="905574" y="1386011"/>
                <a:ext cx="360904" cy="180429"/>
              </a:xfrm>
              <a:custGeom>
                <a:avLst/>
                <a:gdLst>
                  <a:gd name="connsiteX0" fmla="*/ 322889 w 360904"/>
                  <a:gd name="connsiteY0" fmla="*/ 68667 h 180429"/>
                  <a:gd name="connsiteX1" fmla="*/ 297081 w 360904"/>
                  <a:gd name="connsiteY1" fmla="*/ 58091 h 180429"/>
                  <a:gd name="connsiteX2" fmla="*/ 278850 w 360904"/>
                  <a:gd name="connsiteY2" fmla="*/ 43963 h 180429"/>
                  <a:gd name="connsiteX3" fmla="*/ 207732 w 360904"/>
                  <a:gd name="connsiteY3" fmla="*/ 0 h 180429"/>
                  <a:gd name="connsiteX4" fmla="*/ 149487 w 360904"/>
                  <a:gd name="connsiteY4" fmla="*/ 25415 h 180429"/>
                  <a:gd name="connsiteX5" fmla="*/ 131019 w 360904"/>
                  <a:gd name="connsiteY5" fmla="*/ 33387 h 180429"/>
                  <a:gd name="connsiteX6" fmla="*/ 128414 w 360904"/>
                  <a:gd name="connsiteY6" fmla="*/ 33229 h 180429"/>
                  <a:gd name="connsiteX7" fmla="*/ 122491 w 360904"/>
                  <a:gd name="connsiteY7" fmla="*/ 32913 h 180429"/>
                  <a:gd name="connsiteX8" fmla="*/ 96683 w 360904"/>
                  <a:gd name="connsiteY8" fmla="*/ 38359 h 180429"/>
                  <a:gd name="connsiteX9" fmla="*/ 59664 w 360904"/>
                  <a:gd name="connsiteY9" fmla="*/ 84611 h 180429"/>
                  <a:gd name="connsiteX10" fmla="*/ 46015 w 360904"/>
                  <a:gd name="connsiteY10" fmla="*/ 102764 h 180429"/>
                  <a:gd name="connsiteX11" fmla="*/ 629 w 360904"/>
                  <a:gd name="connsiteY11" fmla="*/ 171905 h 180429"/>
                  <a:gd name="connsiteX12" fmla="*/ 0 w 360904"/>
                  <a:gd name="connsiteY12" fmla="*/ 180272 h 180429"/>
                  <a:gd name="connsiteX13" fmla="*/ 52721 w 360904"/>
                  <a:gd name="connsiteY13" fmla="*/ 180272 h 180429"/>
                  <a:gd name="connsiteX14" fmla="*/ 52721 w 360904"/>
                  <a:gd name="connsiteY14" fmla="*/ 164802 h 180429"/>
                  <a:gd name="connsiteX15" fmla="*/ 17204 w 360904"/>
                  <a:gd name="connsiteY15" fmla="*/ 164802 h 180429"/>
                  <a:gd name="connsiteX16" fmla="*/ 53273 w 360904"/>
                  <a:gd name="connsiteY16" fmla="*/ 116577 h 180429"/>
                  <a:gd name="connsiteX17" fmla="*/ 74981 w 360904"/>
                  <a:gd name="connsiteY17" fmla="*/ 87689 h 180429"/>
                  <a:gd name="connsiteX18" fmla="*/ 103080 w 360904"/>
                  <a:gd name="connsiteY18" fmla="*/ 52645 h 180429"/>
                  <a:gd name="connsiteX19" fmla="*/ 122575 w 360904"/>
                  <a:gd name="connsiteY19" fmla="*/ 48541 h 180429"/>
                  <a:gd name="connsiteX20" fmla="*/ 127073 w 360904"/>
                  <a:gd name="connsiteY20" fmla="*/ 48778 h 180429"/>
                  <a:gd name="connsiteX21" fmla="*/ 131096 w 360904"/>
                  <a:gd name="connsiteY21" fmla="*/ 48935 h 180429"/>
                  <a:gd name="connsiteX22" fmla="*/ 160934 w 360904"/>
                  <a:gd name="connsiteY22" fmla="*/ 36070 h 180429"/>
                  <a:gd name="connsiteX23" fmla="*/ 207816 w 360904"/>
                  <a:gd name="connsiteY23" fmla="*/ 15628 h 180429"/>
                  <a:gd name="connsiteX24" fmla="*/ 265035 w 360904"/>
                  <a:gd name="connsiteY24" fmla="*/ 51067 h 180429"/>
                  <a:gd name="connsiteX25" fmla="*/ 293770 w 360904"/>
                  <a:gd name="connsiteY25" fmla="*/ 73403 h 180429"/>
                  <a:gd name="connsiteX26" fmla="*/ 314605 w 360904"/>
                  <a:gd name="connsiteY26" fmla="*/ 82006 h 180429"/>
                  <a:gd name="connsiteX27" fmla="*/ 339547 w 360904"/>
                  <a:gd name="connsiteY27" fmla="*/ 164960 h 180429"/>
                  <a:gd name="connsiteX28" fmla="*/ 312475 w 360904"/>
                  <a:gd name="connsiteY28" fmla="*/ 164960 h 180429"/>
                  <a:gd name="connsiteX29" fmla="*/ 312475 w 360904"/>
                  <a:gd name="connsiteY29" fmla="*/ 180429 h 180429"/>
                  <a:gd name="connsiteX30" fmla="*/ 349019 w 360904"/>
                  <a:gd name="connsiteY30" fmla="*/ 180429 h 180429"/>
                  <a:gd name="connsiteX31" fmla="*/ 351226 w 360904"/>
                  <a:gd name="connsiteY31" fmla="*/ 176325 h 180429"/>
                  <a:gd name="connsiteX32" fmla="*/ 322973 w 360904"/>
                  <a:gd name="connsiteY32" fmla="*/ 68825 h 180429"/>
                  <a:gd name="connsiteX33" fmla="*/ 322889 w 360904"/>
                  <a:gd name="connsiteY33" fmla="*/ 68667 h 18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0904" h="180429">
                    <a:moveTo>
                      <a:pt x="322889" y="68667"/>
                    </a:moveTo>
                    <a:cubicBezTo>
                      <a:pt x="314919" y="63616"/>
                      <a:pt x="306237" y="60064"/>
                      <a:pt x="297081" y="58091"/>
                    </a:cubicBezTo>
                    <a:cubicBezTo>
                      <a:pt x="289111" y="56355"/>
                      <a:pt x="282482" y="51145"/>
                      <a:pt x="278850" y="43963"/>
                    </a:cubicBezTo>
                    <a:cubicBezTo>
                      <a:pt x="265272" y="16811"/>
                      <a:pt x="238046" y="0"/>
                      <a:pt x="207732" y="0"/>
                    </a:cubicBezTo>
                    <a:cubicBezTo>
                      <a:pt x="185716" y="0"/>
                      <a:pt x="164483" y="9234"/>
                      <a:pt x="149487" y="25415"/>
                    </a:cubicBezTo>
                    <a:cubicBezTo>
                      <a:pt x="144751" y="30545"/>
                      <a:pt x="138123" y="33387"/>
                      <a:pt x="131019" y="33387"/>
                    </a:cubicBezTo>
                    <a:cubicBezTo>
                      <a:pt x="130146" y="33387"/>
                      <a:pt x="129280" y="33387"/>
                      <a:pt x="128414" y="33229"/>
                    </a:cubicBezTo>
                    <a:cubicBezTo>
                      <a:pt x="126438" y="33071"/>
                      <a:pt x="124468" y="32913"/>
                      <a:pt x="122491" y="32913"/>
                    </a:cubicBezTo>
                    <a:cubicBezTo>
                      <a:pt x="113655" y="32913"/>
                      <a:pt x="104890" y="34729"/>
                      <a:pt x="96683" y="38359"/>
                    </a:cubicBezTo>
                    <a:cubicBezTo>
                      <a:pt x="77503" y="46804"/>
                      <a:pt x="63694" y="64089"/>
                      <a:pt x="59664" y="84611"/>
                    </a:cubicBezTo>
                    <a:cubicBezTo>
                      <a:pt x="58169" y="92425"/>
                      <a:pt x="53119" y="99055"/>
                      <a:pt x="46015" y="102764"/>
                    </a:cubicBezTo>
                    <a:cubicBezTo>
                      <a:pt x="19732" y="116577"/>
                      <a:pt x="2759" y="142386"/>
                      <a:pt x="629" y="171905"/>
                    </a:cubicBezTo>
                    <a:lnTo>
                      <a:pt x="0" y="180272"/>
                    </a:lnTo>
                    <a:lnTo>
                      <a:pt x="52721" y="180272"/>
                    </a:lnTo>
                    <a:lnTo>
                      <a:pt x="52721" y="164802"/>
                    </a:lnTo>
                    <a:lnTo>
                      <a:pt x="17204" y="164802"/>
                    </a:lnTo>
                    <a:cubicBezTo>
                      <a:pt x="21227" y="144201"/>
                      <a:pt x="34253" y="126522"/>
                      <a:pt x="53273" y="116577"/>
                    </a:cubicBezTo>
                    <a:cubicBezTo>
                      <a:pt x="64637" y="110578"/>
                      <a:pt x="72530" y="100081"/>
                      <a:pt x="74981" y="87689"/>
                    </a:cubicBezTo>
                    <a:cubicBezTo>
                      <a:pt x="78054" y="72140"/>
                      <a:pt x="88552" y="59038"/>
                      <a:pt x="103080" y="52645"/>
                    </a:cubicBezTo>
                    <a:cubicBezTo>
                      <a:pt x="109234" y="49962"/>
                      <a:pt x="115863" y="48541"/>
                      <a:pt x="122575" y="48541"/>
                    </a:cubicBezTo>
                    <a:cubicBezTo>
                      <a:pt x="124070" y="48541"/>
                      <a:pt x="125571" y="48541"/>
                      <a:pt x="127073" y="48778"/>
                    </a:cubicBezTo>
                    <a:cubicBezTo>
                      <a:pt x="128414" y="48935"/>
                      <a:pt x="129755" y="48935"/>
                      <a:pt x="131096" y="48935"/>
                    </a:cubicBezTo>
                    <a:cubicBezTo>
                      <a:pt x="142544" y="48935"/>
                      <a:pt x="153196" y="44358"/>
                      <a:pt x="160934" y="36070"/>
                    </a:cubicBezTo>
                    <a:cubicBezTo>
                      <a:pt x="173005" y="23047"/>
                      <a:pt x="190138" y="15628"/>
                      <a:pt x="207816" y="15628"/>
                    </a:cubicBezTo>
                    <a:cubicBezTo>
                      <a:pt x="232206" y="15628"/>
                      <a:pt x="254145" y="29204"/>
                      <a:pt x="265035" y="51067"/>
                    </a:cubicBezTo>
                    <a:cubicBezTo>
                      <a:pt x="270720" y="62511"/>
                      <a:pt x="281218" y="70640"/>
                      <a:pt x="293770" y="73403"/>
                    </a:cubicBezTo>
                    <a:cubicBezTo>
                      <a:pt x="301187" y="75060"/>
                      <a:pt x="308130" y="77902"/>
                      <a:pt x="314605" y="82006"/>
                    </a:cubicBezTo>
                    <a:cubicBezTo>
                      <a:pt x="342544" y="99607"/>
                      <a:pt x="352965" y="135282"/>
                      <a:pt x="339547" y="164960"/>
                    </a:cubicBezTo>
                    <a:lnTo>
                      <a:pt x="312475" y="164960"/>
                    </a:lnTo>
                    <a:lnTo>
                      <a:pt x="312475" y="180429"/>
                    </a:lnTo>
                    <a:lnTo>
                      <a:pt x="349019" y="180429"/>
                    </a:lnTo>
                    <a:lnTo>
                      <a:pt x="351226" y="176325"/>
                    </a:lnTo>
                    <a:cubicBezTo>
                      <a:pt x="371433" y="138834"/>
                      <a:pt x="359042" y="91557"/>
                      <a:pt x="322973" y="68825"/>
                    </a:cubicBezTo>
                    <a:lnTo>
                      <a:pt x="322889" y="68667"/>
                    </a:lnTo>
                    <a:close/>
                  </a:path>
                </a:pathLst>
              </a:custGeom>
              <a:solidFill>
                <a:srgbClr val="2D5967"/>
              </a:solidFill>
              <a:ln w="6417" cap="flat">
                <a:noFill/>
                <a:prstDash val="solid"/>
                <a:miter/>
              </a:ln>
            </p:spPr>
            <p:txBody>
              <a:bodyPr rtlCol="0" anchor="ctr"/>
              <a:lstStyle/>
              <a:p>
                <a:endParaRPr lang="en-US" sz="810"/>
              </a:p>
            </p:txBody>
          </p:sp>
          <p:sp>
            <p:nvSpPr>
              <p:cNvPr id="12" name="Freeform: Shape 11">
                <a:extLst>
                  <a:ext uri="{FF2B5EF4-FFF2-40B4-BE49-F238E27FC236}">
                    <a16:creationId xmlns:a16="http://schemas.microsoft.com/office/drawing/2014/main" id="{8B24D0E3-092E-3151-DA13-CC57EF4F7FF4}"/>
                  </a:ext>
                </a:extLst>
              </p:cNvPr>
              <p:cNvSpPr/>
              <p:nvPr/>
            </p:nvSpPr>
            <p:spPr>
              <a:xfrm>
                <a:off x="893022" y="1374331"/>
                <a:ext cx="384954" cy="331417"/>
              </a:xfrm>
              <a:custGeom>
                <a:avLst/>
                <a:gdLst>
                  <a:gd name="connsiteX0" fmla="*/ 341601 w 384954"/>
                  <a:gd name="connsiteY0" fmla="*/ 70562 h 331417"/>
                  <a:gd name="connsiteX1" fmla="*/ 312160 w 384954"/>
                  <a:gd name="connsiteY1" fmla="*/ 58407 h 331417"/>
                  <a:gd name="connsiteX2" fmla="*/ 301823 w 384954"/>
                  <a:gd name="connsiteY2" fmla="*/ 50435 h 331417"/>
                  <a:gd name="connsiteX3" fmla="*/ 220290 w 384954"/>
                  <a:gd name="connsiteY3" fmla="*/ 0 h 331417"/>
                  <a:gd name="connsiteX4" fmla="*/ 153517 w 384954"/>
                  <a:gd name="connsiteY4" fmla="*/ 29124 h 331417"/>
                  <a:gd name="connsiteX5" fmla="*/ 143570 w 384954"/>
                  <a:gd name="connsiteY5" fmla="*/ 33308 h 331417"/>
                  <a:gd name="connsiteX6" fmla="*/ 142069 w 384954"/>
                  <a:gd name="connsiteY6" fmla="*/ 33308 h 331417"/>
                  <a:gd name="connsiteX7" fmla="*/ 134965 w 384954"/>
                  <a:gd name="connsiteY7" fmla="*/ 32992 h 331417"/>
                  <a:gd name="connsiteX8" fmla="*/ 104498 w 384954"/>
                  <a:gd name="connsiteY8" fmla="*/ 39385 h 331417"/>
                  <a:gd name="connsiteX9" fmla="*/ 60697 w 384954"/>
                  <a:gd name="connsiteY9" fmla="*/ 94082 h 331417"/>
                  <a:gd name="connsiteX10" fmla="*/ 53042 w 384954"/>
                  <a:gd name="connsiteY10" fmla="*/ 104185 h 331417"/>
                  <a:gd name="connsiteX11" fmla="*/ 1579 w 384954"/>
                  <a:gd name="connsiteY11" fmla="*/ 182718 h 331417"/>
                  <a:gd name="connsiteX12" fmla="*/ 950 w 384954"/>
                  <a:gd name="connsiteY12" fmla="*/ 191085 h 331417"/>
                  <a:gd name="connsiteX13" fmla="*/ 0 w 384954"/>
                  <a:gd name="connsiteY13" fmla="*/ 203555 h 331417"/>
                  <a:gd name="connsiteX14" fmla="*/ 65195 w 384954"/>
                  <a:gd name="connsiteY14" fmla="*/ 203555 h 331417"/>
                  <a:gd name="connsiteX15" fmla="*/ 65195 w 384954"/>
                  <a:gd name="connsiteY15" fmla="*/ 207422 h 331417"/>
                  <a:gd name="connsiteX16" fmla="*/ 69064 w 384954"/>
                  <a:gd name="connsiteY16" fmla="*/ 207422 h 331417"/>
                  <a:gd name="connsiteX17" fmla="*/ 69064 w 384954"/>
                  <a:gd name="connsiteY17" fmla="*/ 220998 h 331417"/>
                  <a:gd name="connsiteX18" fmla="*/ 65195 w 384954"/>
                  <a:gd name="connsiteY18" fmla="*/ 220998 h 331417"/>
                  <a:gd name="connsiteX19" fmla="*/ 65195 w 384954"/>
                  <a:gd name="connsiteY19" fmla="*/ 269460 h 331417"/>
                  <a:gd name="connsiteX20" fmla="*/ 69064 w 384954"/>
                  <a:gd name="connsiteY20" fmla="*/ 269460 h 331417"/>
                  <a:gd name="connsiteX21" fmla="*/ 69064 w 384954"/>
                  <a:gd name="connsiteY21" fmla="*/ 284927 h 331417"/>
                  <a:gd name="connsiteX22" fmla="*/ 65195 w 384954"/>
                  <a:gd name="connsiteY22" fmla="*/ 284927 h 331417"/>
                  <a:gd name="connsiteX23" fmla="*/ 65195 w 384954"/>
                  <a:gd name="connsiteY23" fmla="*/ 331417 h 331417"/>
                  <a:gd name="connsiteX24" fmla="*/ 111685 w 384954"/>
                  <a:gd name="connsiteY24" fmla="*/ 331417 h 331417"/>
                  <a:gd name="connsiteX25" fmla="*/ 111685 w 384954"/>
                  <a:gd name="connsiteY25" fmla="*/ 327554 h 331417"/>
                  <a:gd name="connsiteX26" fmla="*/ 169854 w 384954"/>
                  <a:gd name="connsiteY26" fmla="*/ 327554 h 331417"/>
                  <a:gd name="connsiteX27" fmla="*/ 169854 w 384954"/>
                  <a:gd name="connsiteY27" fmla="*/ 331417 h 331417"/>
                  <a:gd name="connsiteX28" fmla="*/ 216344 w 384954"/>
                  <a:gd name="connsiteY28" fmla="*/ 331417 h 331417"/>
                  <a:gd name="connsiteX29" fmla="*/ 216344 w 384954"/>
                  <a:gd name="connsiteY29" fmla="*/ 327554 h 331417"/>
                  <a:gd name="connsiteX30" fmla="*/ 278382 w 384954"/>
                  <a:gd name="connsiteY30" fmla="*/ 327554 h 331417"/>
                  <a:gd name="connsiteX31" fmla="*/ 278382 w 384954"/>
                  <a:gd name="connsiteY31" fmla="*/ 331417 h 331417"/>
                  <a:gd name="connsiteX32" fmla="*/ 324865 w 384954"/>
                  <a:gd name="connsiteY32" fmla="*/ 331417 h 331417"/>
                  <a:gd name="connsiteX33" fmla="*/ 324865 w 384954"/>
                  <a:gd name="connsiteY33" fmla="*/ 284927 h 331417"/>
                  <a:gd name="connsiteX34" fmla="*/ 321003 w 384954"/>
                  <a:gd name="connsiteY34" fmla="*/ 284927 h 331417"/>
                  <a:gd name="connsiteX35" fmla="*/ 321003 w 384954"/>
                  <a:gd name="connsiteY35" fmla="*/ 269460 h 331417"/>
                  <a:gd name="connsiteX36" fmla="*/ 324865 w 384954"/>
                  <a:gd name="connsiteY36" fmla="*/ 269460 h 331417"/>
                  <a:gd name="connsiteX37" fmla="*/ 324865 w 384954"/>
                  <a:gd name="connsiteY37" fmla="*/ 220998 h 331417"/>
                  <a:gd name="connsiteX38" fmla="*/ 321003 w 384954"/>
                  <a:gd name="connsiteY38" fmla="*/ 220998 h 331417"/>
                  <a:gd name="connsiteX39" fmla="*/ 321003 w 384954"/>
                  <a:gd name="connsiteY39" fmla="*/ 207422 h 331417"/>
                  <a:gd name="connsiteX40" fmla="*/ 324865 w 384954"/>
                  <a:gd name="connsiteY40" fmla="*/ 207422 h 331417"/>
                  <a:gd name="connsiteX41" fmla="*/ 324865 w 384954"/>
                  <a:gd name="connsiteY41" fmla="*/ 203555 h 331417"/>
                  <a:gd name="connsiteX42" fmla="*/ 368359 w 384954"/>
                  <a:gd name="connsiteY42" fmla="*/ 203555 h 331417"/>
                  <a:gd name="connsiteX43" fmla="*/ 371670 w 384954"/>
                  <a:gd name="connsiteY43" fmla="*/ 197478 h 331417"/>
                  <a:gd name="connsiteX44" fmla="*/ 373884 w 384954"/>
                  <a:gd name="connsiteY44" fmla="*/ 193373 h 331417"/>
                  <a:gd name="connsiteX45" fmla="*/ 341524 w 384954"/>
                  <a:gd name="connsiteY45" fmla="*/ 70562 h 331417"/>
                  <a:gd name="connsiteX46" fmla="*/ 341601 w 384954"/>
                  <a:gd name="connsiteY46" fmla="*/ 70562 h 331417"/>
                  <a:gd name="connsiteX47" fmla="*/ 313341 w 384954"/>
                  <a:gd name="connsiteY47" fmla="*/ 176404 h 331417"/>
                  <a:gd name="connsiteX48" fmla="*/ 313341 w 384954"/>
                  <a:gd name="connsiteY48" fmla="*/ 195820 h 331417"/>
                  <a:gd name="connsiteX49" fmla="*/ 309478 w 384954"/>
                  <a:gd name="connsiteY49" fmla="*/ 195820 h 331417"/>
                  <a:gd name="connsiteX50" fmla="*/ 309478 w 384954"/>
                  <a:gd name="connsiteY50" fmla="*/ 232680 h 331417"/>
                  <a:gd name="connsiteX51" fmla="*/ 313341 w 384954"/>
                  <a:gd name="connsiteY51" fmla="*/ 232680 h 331417"/>
                  <a:gd name="connsiteX52" fmla="*/ 313341 w 384954"/>
                  <a:gd name="connsiteY52" fmla="*/ 257858 h 331417"/>
                  <a:gd name="connsiteX53" fmla="*/ 309478 w 384954"/>
                  <a:gd name="connsiteY53" fmla="*/ 257858 h 331417"/>
                  <a:gd name="connsiteX54" fmla="*/ 309478 w 384954"/>
                  <a:gd name="connsiteY54" fmla="*/ 296612 h 331417"/>
                  <a:gd name="connsiteX55" fmla="*/ 313341 w 384954"/>
                  <a:gd name="connsiteY55" fmla="*/ 296612 h 331417"/>
                  <a:gd name="connsiteX56" fmla="*/ 313341 w 384954"/>
                  <a:gd name="connsiteY56" fmla="*/ 319892 h 331417"/>
                  <a:gd name="connsiteX57" fmla="*/ 290061 w 384954"/>
                  <a:gd name="connsiteY57" fmla="*/ 319892 h 331417"/>
                  <a:gd name="connsiteX58" fmla="*/ 290061 w 384954"/>
                  <a:gd name="connsiteY58" fmla="*/ 316029 h 331417"/>
                  <a:gd name="connsiteX59" fmla="*/ 204742 w 384954"/>
                  <a:gd name="connsiteY59" fmla="*/ 316029 h 331417"/>
                  <a:gd name="connsiteX60" fmla="*/ 204742 w 384954"/>
                  <a:gd name="connsiteY60" fmla="*/ 319892 h 331417"/>
                  <a:gd name="connsiteX61" fmla="*/ 181455 w 384954"/>
                  <a:gd name="connsiteY61" fmla="*/ 319892 h 331417"/>
                  <a:gd name="connsiteX62" fmla="*/ 181455 w 384954"/>
                  <a:gd name="connsiteY62" fmla="*/ 316029 h 331417"/>
                  <a:gd name="connsiteX63" fmla="*/ 100160 w 384954"/>
                  <a:gd name="connsiteY63" fmla="*/ 316029 h 331417"/>
                  <a:gd name="connsiteX64" fmla="*/ 100160 w 384954"/>
                  <a:gd name="connsiteY64" fmla="*/ 319892 h 331417"/>
                  <a:gd name="connsiteX65" fmla="*/ 76874 w 384954"/>
                  <a:gd name="connsiteY65" fmla="*/ 319892 h 331417"/>
                  <a:gd name="connsiteX66" fmla="*/ 76874 w 384954"/>
                  <a:gd name="connsiteY66" fmla="*/ 296612 h 331417"/>
                  <a:gd name="connsiteX67" fmla="*/ 80743 w 384954"/>
                  <a:gd name="connsiteY67" fmla="*/ 296612 h 331417"/>
                  <a:gd name="connsiteX68" fmla="*/ 80743 w 384954"/>
                  <a:gd name="connsiteY68" fmla="*/ 257858 h 331417"/>
                  <a:gd name="connsiteX69" fmla="*/ 76874 w 384954"/>
                  <a:gd name="connsiteY69" fmla="*/ 257858 h 331417"/>
                  <a:gd name="connsiteX70" fmla="*/ 76874 w 384954"/>
                  <a:gd name="connsiteY70" fmla="*/ 232680 h 331417"/>
                  <a:gd name="connsiteX71" fmla="*/ 80743 w 384954"/>
                  <a:gd name="connsiteY71" fmla="*/ 232680 h 331417"/>
                  <a:gd name="connsiteX72" fmla="*/ 80743 w 384954"/>
                  <a:gd name="connsiteY72" fmla="*/ 195820 h 331417"/>
                  <a:gd name="connsiteX73" fmla="*/ 76874 w 384954"/>
                  <a:gd name="connsiteY73" fmla="*/ 195820 h 331417"/>
                  <a:gd name="connsiteX74" fmla="*/ 76874 w 384954"/>
                  <a:gd name="connsiteY74" fmla="*/ 172537 h 331417"/>
                  <a:gd name="connsiteX75" fmla="*/ 100160 w 384954"/>
                  <a:gd name="connsiteY75" fmla="*/ 172537 h 331417"/>
                  <a:gd name="connsiteX76" fmla="*/ 100160 w 384954"/>
                  <a:gd name="connsiteY76" fmla="*/ 176404 h 331417"/>
                  <a:gd name="connsiteX77" fmla="*/ 144751 w 384954"/>
                  <a:gd name="connsiteY77" fmla="*/ 176404 h 331417"/>
                  <a:gd name="connsiteX78" fmla="*/ 144751 w 384954"/>
                  <a:gd name="connsiteY78" fmla="*/ 191874 h 331417"/>
                  <a:gd name="connsiteX79" fmla="*/ 100160 w 384954"/>
                  <a:gd name="connsiteY79" fmla="*/ 191874 h 331417"/>
                  <a:gd name="connsiteX80" fmla="*/ 100160 w 384954"/>
                  <a:gd name="connsiteY80" fmla="*/ 195741 h 331417"/>
                  <a:gd name="connsiteX81" fmla="*/ 96291 w 384954"/>
                  <a:gd name="connsiteY81" fmla="*/ 195741 h 331417"/>
                  <a:gd name="connsiteX82" fmla="*/ 96291 w 384954"/>
                  <a:gd name="connsiteY82" fmla="*/ 232601 h 331417"/>
                  <a:gd name="connsiteX83" fmla="*/ 100160 w 384954"/>
                  <a:gd name="connsiteY83" fmla="*/ 232601 h 331417"/>
                  <a:gd name="connsiteX84" fmla="*/ 100160 w 384954"/>
                  <a:gd name="connsiteY84" fmla="*/ 257779 h 331417"/>
                  <a:gd name="connsiteX85" fmla="*/ 96291 w 384954"/>
                  <a:gd name="connsiteY85" fmla="*/ 257779 h 331417"/>
                  <a:gd name="connsiteX86" fmla="*/ 96291 w 384954"/>
                  <a:gd name="connsiteY86" fmla="*/ 296535 h 331417"/>
                  <a:gd name="connsiteX87" fmla="*/ 100160 w 384954"/>
                  <a:gd name="connsiteY87" fmla="*/ 296535 h 331417"/>
                  <a:gd name="connsiteX88" fmla="*/ 100160 w 384954"/>
                  <a:gd name="connsiteY88" fmla="*/ 300398 h 331417"/>
                  <a:gd name="connsiteX89" fmla="*/ 181616 w 384954"/>
                  <a:gd name="connsiteY89" fmla="*/ 300398 h 331417"/>
                  <a:gd name="connsiteX90" fmla="*/ 181616 w 384954"/>
                  <a:gd name="connsiteY90" fmla="*/ 296535 h 331417"/>
                  <a:gd name="connsiteX91" fmla="*/ 204896 w 384954"/>
                  <a:gd name="connsiteY91" fmla="*/ 296535 h 331417"/>
                  <a:gd name="connsiteX92" fmla="*/ 204896 w 384954"/>
                  <a:gd name="connsiteY92" fmla="*/ 300398 h 331417"/>
                  <a:gd name="connsiteX93" fmla="*/ 290221 w 384954"/>
                  <a:gd name="connsiteY93" fmla="*/ 300398 h 331417"/>
                  <a:gd name="connsiteX94" fmla="*/ 290221 w 384954"/>
                  <a:gd name="connsiteY94" fmla="*/ 296535 h 331417"/>
                  <a:gd name="connsiteX95" fmla="*/ 294084 w 384954"/>
                  <a:gd name="connsiteY95" fmla="*/ 296535 h 331417"/>
                  <a:gd name="connsiteX96" fmla="*/ 294084 w 384954"/>
                  <a:gd name="connsiteY96" fmla="*/ 257779 h 331417"/>
                  <a:gd name="connsiteX97" fmla="*/ 290221 w 384954"/>
                  <a:gd name="connsiteY97" fmla="*/ 257779 h 331417"/>
                  <a:gd name="connsiteX98" fmla="*/ 290221 w 384954"/>
                  <a:gd name="connsiteY98" fmla="*/ 232601 h 331417"/>
                  <a:gd name="connsiteX99" fmla="*/ 294084 w 384954"/>
                  <a:gd name="connsiteY99" fmla="*/ 232601 h 331417"/>
                  <a:gd name="connsiteX100" fmla="*/ 294084 w 384954"/>
                  <a:gd name="connsiteY100" fmla="*/ 195741 h 331417"/>
                  <a:gd name="connsiteX101" fmla="*/ 290221 w 384954"/>
                  <a:gd name="connsiteY101" fmla="*/ 195741 h 331417"/>
                  <a:gd name="connsiteX102" fmla="*/ 290221 w 384954"/>
                  <a:gd name="connsiteY102" fmla="*/ 191874 h 331417"/>
                  <a:gd name="connsiteX103" fmla="*/ 226919 w 384954"/>
                  <a:gd name="connsiteY103" fmla="*/ 191874 h 331417"/>
                  <a:gd name="connsiteX104" fmla="*/ 229838 w 384954"/>
                  <a:gd name="connsiteY104" fmla="*/ 190059 h 331417"/>
                  <a:gd name="connsiteX105" fmla="*/ 230076 w 384954"/>
                  <a:gd name="connsiteY105" fmla="*/ 189901 h 331417"/>
                  <a:gd name="connsiteX106" fmla="*/ 232444 w 384954"/>
                  <a:gd name="connsiteY106" fmla="*/ 188164 h 331417"/>
                  <a:gd name="connsiteX107" fmla="*/ 233156 w 384954"/>
                  <a:gd name="connsiteY107" fmla="*/ 187612 h 331417"/>
                  <a:gd name="connsiteX108" fmla="*/ 235049 w 384954"/>
                  <a:gd name="connsiteY108" fmla="*/ 186112 h 331417"/>
                  <a:gd name="connsiteX109" fmla="*/ 235838 w 384954"/>
                  <a:gd name="connsiteY109" fmla="*/ 185481 h 331417"/>
                  <a:gd name="connsiteX110" fmla="*/ 238046 w 384954"/>
                  <a:gd name="connsiteY110" fmla="*/ 183429 h 331417"/>
                  <a:gd name="connsiteX111" fmla="*/ 238206 w 384954"/>
                  <a:gd name="connsiteY111" fmla="*/ 183271 h 331417"/>
                  <a:gd name="connsiteX112" fmla="*/ 240888 w 384954"/>
                  <a:gd name="connsiteY112" fmla="*/ 180350 h 331417"/>
                  <a:gd name="connsiteX113" fmla="*/ 241280 w 384954"/>
                  <a:gd name="connsiteY113" fmla="*/ 179877 h 331417"/>
                  <a:gd name="connsiteX114" fmla="*/ 243648 w 384954"/>
                  <a:gd name="connsiteY114" fmla="*/ 176799 h 331417"/>
                  <a:gd name="connsiteX115" fmla="*/ 243808 w 384954"/>
                  <a:gd name="connsiteY115" fmla="*/ 176562 h 331417"/>
                  <a:gd name="connsiteX116" fmla="*/ 290061 w 384954"/>
                  <a:gd name="connsiteY116" fmla="*/ 176562 h 331417"/>
                  <a:gd name="connsiteX117" fmla="*/ 290061 w 384954"/>
                  <a:gd name="connsiteY117" fmla="*/ 172695 h 331417"/>
                  <a:gd name="connsiteX118" fmla="*/ 313341 w 384954"/>
                  <a:gd name="connsiteY118" fmla="*/ 172695 h 331417"/>
                  <a:gd name="connsiteX119" fmla="*/ 313341 w 384954"/>
                  <a:gd name="connsiteY119" fmla="*/ 176562 h 331417"/>
                  <a:gd name="connsiteX120" fmla="*/ 313341 w 384954"/>
                  <a:gd name="connsiteY120" fmla="*/ 176404 h 331417"/>
                  <a:gd name="connsiteX121" fmla="*/ 229838 w 384954"/>
                  <a:gd name="connsiteY121" fmla="*/ 174983 h 331417"/>
                  <a:gd name="connsiteX122" fmla="*/ 198345 w 384954"/>
                  <a:gd name="connsiteY122" fmla="*/ 188006 h 331417"/>
                  <a:gd name="connsiteX123" fmla="*/ 171907 w 384954"/>
                  <a:gd name="connsiteY123" fmla="*/ 179246 h 331417"/>
                  <a:gd name="connsiteX124" fmla="*/ 171907 w 384954"/>
                  <a:gd name="connsiteY124" fmla="*/ 191953 h 331417"/>
                  <a:gd name="connsiteX125" fmla="*/ 156436 w 384954"/>
                  <a:gd name="connsiteY125" fmla="*/ 191953 h 331417"/>
                  <a:gd name="connsiteX126" fmla="*/ 156436 w 384954"/>
                  <a:gd name="connsiteY126" fmla="*/ 153199 h 331417"/>
                  <a:gd name="connsiteX127" fmla="*/ 195188 w 384954"/>
                  <a:gd name="connsiteY127" fmla="*/ 153199 h 331417"/>
                  <a:gd name="connsiteX128" fmla="*/ 195188 w 384954"/>
                  <a:gd name="connsiteY128" fmla="*/ 168669 h 331417"/>
                  <a:gd name="connsiteX129" fmla="*/ 183900 w 384954"/>
                  <a:gd name="connsiteY129" fmla="*/ 168669 h 331417"/>
                  <a:gd name="connsiteX130" fmla="*/ 198345 w 384954"/>
                  <a:gd name="connsiteY130" fmla="*/ 172537 h 331417"/>
                  <a:gd name="connsiteX131" fmla="*/ 218949 w 384954"/>
                  <a:gd name="connsiteY131" fmla="*/ 164013 h 331417"/>
                  <a:gd name="connsiteX132" fmla="*/ 227394 w 384954"/>
                  <a:gd name="connsiteY132" fmla="*/ 145385 h 331417"/>
                  <a:gd name="connsiteX133" fmla="*/ 242858 w 384954"/>
                  <a:gd name="connsiteY133" fmla="*/ 145385 h 331417"/>
                  <a:gd name="connsiteX134" fmla="*/ 229915 w 384954"/>
                  <a:gd name="connsiteY134" fmla="*/ 174983 h 331417"/>
                  <a:gd name="connsiteX135" fmla="*/ 229838 w 384954"/>
                  <a:gd name="connsiteY135" fmla="*/ 174983 h 331417"/>
                  <a:gd name="connsiteX136" fmla="*/ 115632 w 384954"/>
                  <a:gd name="connsiteY136" fmla="*/ 211290 h 331417"/>
                  <a:gd name="connsiteX137" fmla="*/ 272620 w 384954"/>
                  <a:gd name="connsiteY137" fmla="*/ 211290 h 331417"/>
                  <a:gd name="connsiteX138" fmla="*/ 272620 w 384954"/>
                  <a:gd name="connsiteY138" fmla="*/ 281064 h 331417"/>
                  <a:gd name="connsiteX139" fmla="*/ 115632 w 384954"/>
                  <a:gd name="connsiteY139" fmla="*/ 281064 h 331417"/>
                  <a:gd name="connsiteX140" fmla="*/ 115632 w 384954"/>
                  <a:gd name="connsiteY140" fmla="*/ 211290 h 331417"/>
                  <a:gd name="connsiteX141" fmla="*/ 237731 w 384954"/>
                  <a:gd name="connsiteY141" fmla="*/ 133783 h 331417"/>
                  <a:gd name="connsiteX142" fmla="*/ 198980 w 384954"/>
                  <a:gd name="connsiteY142" fmla="*/ 133783 h 331417"/>
                  <a:gd name="connsiteX143" fmla="*/ 198980 w 384954"/>
                  <a:gd name="connsiteY143" fmla="*/ 118313 h 331417"/>
                  <a:gd name="connsiteX144" fmla="*/ 212789 w 384954"/>
                  <a:gd name="connsiteY144" fmla="*/ 118313 h 331417"/>
                  <a:gd name="connsiteX145" fmla="*/ 198345 w 384954"/>
                  <a:gd name="connsiteY145" fmla="*/ 114446 h 331417"/>
                  <a:gd name="connsiteX146" fmla="*/ 177824 w 384954"/>
                  <a:gd name="connsiteY146" fmla="*/ 122970 h 331417"/>
                  <a:gd name="connsiteX147" fmla="*/ 169379 w 384954"/>
                  <a:gd name="connsiteY147" fmla="*/ 141597 h 331417"/>
                  <a:gd name="connsiteX148" fmla="*/ 153908 w 384954"/>
                  <a:gd name="connsiteY148" fmla="*/ 141597 h 331417"/>
                  <a:gd name="connsiteX149" fmla="*/ 166851 w 384954"/>
                  <a:gd name="connsiteY149" fmla="*/ 111999 h 331417"/>
                  <a:gd name="connsiteX150" fmla="*/ 198345 w 384954"/>
                  <a:gd name="connsiteY150" fmla="*/ 98976 h 331417"/>
                  <a:gd name="connsiteX151" fmla="*/ 222260 w 384954"/>
                  <a:gd name="connsiteY151" fmla="*/ 106000 h 331417"/>
                  <a:gd name="connsiteX152" fmla="*/ 222260 w 384954"/>
                  <a:gd name="connsiteY152" fmla="*/ 95108 h 331417"/>
                  <a:gd name="connsiteX153" fmla="*/ 237731 w 384954"/>
                  <a:gd name="connsiteY153" fmla="*/ 95108 h 331417"/>
                  <a:gd name="connsiteX154" fmla="*/ 237731 w 384954"/>
                  <a:gd name="connsiteY154" fmla="*/ 133862 h 331417"/>
                  <a:gd name="connsiteX155" fmla="*/ 237731 w 384954"/>
                  <a:gd name="connsiteY155" fmla="*/ 133783 h 331417"/>
                  <a:gd name="connsiteX156" fmla="*/ 361493 w 384954"/>
                  <a:gd name="connsiteY156" fmla="*/ 191953 h 331417"/>
                  <a:gd name="connsiteX157" fmla="*/ 324949 w 384954"/>
                  <a:gd name="connsiteY157" fmla="*/ 191953 h 331417"/>
                  <a:gd name="connsiteX158" fmla="*/ 324949 w 384954"/>
                  <a:gd name="connsiteY158" fmla="*/ 176483 h 331417"/>
                  <a:gd name="connsiteX159" fmla="*/ 352022 w 384954"/>
                  <a:gd name="connsiteY159" fmla="*/ 176483 h 331417"/>
                  <a:gd name="connsiteX160" fmla="*/ 327079 w 384954"/>
                  <a:gd name="connsiteY160" fmla="*/ 93529 h 331417"/>
                  <a:gd name="connsiteX161" fmla="*/ 306237 w 384954"/>
                  <a:gd name="connsiteY161" fmla="*/ 84926 h 331417"/>
                  <a:gd name="connsiteX162" fmla="*/ 277509 w 384954"/>
                  <a:gd name="connsiteY162" fmla="*/ 62590 h 331417"/>
                  <a:gd name="connsiteX163" fmla="*/ 220290 w 384954"/>
                  <a:gd name="connsiteY163" fmla="*/ 27151 h 331417"/>
                  <a:gd name="connsiteX164" fmla="*/ 173402 w 384954"/>
                  <a:gd name="connsiteY164" fmla="*/ 47594 h 331417"/>
                  <a:gd name="connsiteX165" fmla="*/ 143570 w 384954"/>
                  <a:gd name="connsiteY165" fmla="*/ 60459 h 331417"/>
                  <a:gd name="connsiteX166" fmla="*/ 139547 w 384954"/>
                  <a:gd name="connsiteY166" fmla="*/ 60301 h 331417"/>
                  <a:gd name="connsiteX167" fmla="*/ 135049 w 384954"/>
                  <a:gd name="connsiteY167" fmla="*/ 60064 h 331417"/>
                  <a:gd name="connsiteX168" fmla="*/ 115548 w 384954"/>
                  <a:gd name="connsiteY168" fmla="*/ 64168 h 331417"/>
                  <a:gd name="connsiteX169" fmla="*/ 87455 w 384954"/>
                  <a:gd name="connsiteY169" fmla="*/ 99213 h 331417"/>
                  <a:gd name="connsiteX170" fmla="*/ 65747 w 384954"/>
                  <a:gd name="connsiteY170" fmla="*/ 128100 h 331417"/>
                  <a:gd name="connsiteX171" fmla="*/ 29678 w 384954"/>
                  <a:gd name="connsiteY171" fmla="*/ 176325 h 331417"/>
                  <a:gd name="connsiteX172" fmla="*/ 65195 w 384954"/>
                  <a:gd name="connsiteY172" fmla="*/ 176325 h 331417"/>
                  <a:gd name="connsiteX173" fmla="*/ 65195 w 384954"/>
                  <a:gd name="connsiteY173" fmla="*/ 191795 h 331417"/>
                  <a:gd name="connsiteX174" fmla="*/ 12551 w 384954"/>
                  <a:gd name="connsiteY174" fmla="*/ 191795 h 331417"/>
                  <a:gd name="connsiteX175" fmla="*/ 13180 w 384954"/>
                  <a:gd name="connsiteY175" fmla="*/ 183429 h 331417"/>
                  <a:gd name="connsiteX176" fmla="*/ 58567 w 384954"/>
                  <a:gd name="connsiteY176" fmla="*/ 114288 h 331417"/>
                  <a:gd name="connsiteX177" fmla="*/ 72222 w 384954"/>
                  <a:gd name="connsiteY177" fmla="*/ 96135 h 331417"/>
                  <a:gd name="connsiteX178" fmla="*/ 109234 w 384954"/>
                  <a:gd name="connsiteY178" fmla="*/ 49883 h 331417"/>
                  <a:gd name="connsiteX179" fmla="*/ 135049 w 384954"/>
                  <a:gd name="connsiteY179" fmla="*/ 44437 h 331417"/>
                  <a:gd name="connsiteX180" fmla="*/ 140965 w 384954"/>
                  <a:gd name="connsiteY180" fmla="*/ 44752 h 331417"/>
                  <a:gd name="connsiteX181" fmla="*/ 143570 w 384954"/>
                  <a:gd name="connsiteY181" fmla="*/ 44910 h 331417"/>
                  <a:gd name="connsiteX182" fmla="*/ 162038 w 384954"/>
                  <a:gd name="connsiteY182" fmla="*/ 36939 h 331417"/>
                  <a:gd name="connsiteX183" fmla="*/ 220290 w 384954"/>
                  <a:gd name="connsiteY183" fmla="*/ 11523 h 331417"/>
                  <a:gd name="connsiteX184" fmla="*/ 291402 w 384954"/>
                  <a:gd name="connsiteY184" fmla="*/ 55486 h 331417"/>
                  <a:gd name="connsiteX185" fmla="*/ 309632 w 384954"/>
                  <a:gd name="connsiteY185" fmla="*/ 69614 h 331417"/>
                  <a:gd name="connsiteX186" fmla="*/ 335447 w 384954"/>
                  <a:gd name="connsiteY186" fmla="*/ 80191 h 331417"/>
                  <a:gd name="connsiteX187" fmla="*/ 363700 w 384954"/>
                  <a:gd name="connsiteY187" fmla="*/ 187691 h 331417"/>
                  <a:gd name="connsiteX188" fmla="*/ 361493 w 384954"/>
                  <a:gd name="connsiteY188" fmla="*/ 191795 h 331417"/>
                  <a:gd name="connsiteX189" fmla="*/ 361493 w 384954"/>
                  <a:gd name="connsiteY189" fmla="*/ 191953 h 33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384954" h="331417">
                    <a:moveTo>
                      <a:pt x="341601" y="70562"/>
                    </a:moveTo>
                    <a:cubicBezTo>
                      <a:pt x="332521" y="64800"/>
                      <a:pt x="322581" y="60775"/>
                      <a:pt x="312160" y="58407"/>
                    </a:cubicBezTo>
                    <a:cubicBezTo>
                      <a:pt x="307662" y="57381"/>
                      <a:pt x="303870" y="54460"/>
                      <a:pt x="301823" y="50435"/>
                    </a:cubicBezTo>
                    <a:cubicBezTo>
                      <a:pt x="286275" y="19337"/>
                      <a:pt x="255018" y="0"/>
                      <a:pt x="220290" y="0"/>
                    </a:cubicBezTo>
                    <a:cubicBezTo>
                      <a:pt x="195033" y="0"/>
                      <a:pt x="170720" y="10655"/>
                      <a:pt x="153517" y="29124"/>
                    </a:cubicBezTo>
                    <a:cubicBezTo>
                      <a:pt x="150988" y="31808"/>
                      <a:pt x="147440" y="33308"/>
                      <a:pt x="143570" y="33308"/>
                    </a:cubicBezTo>
                    <a:cubicBezTo>
                      <a:pt x="143096" y="33308"/>
                      <a:pt x="142544" y="33308"/>
                      <a:pt x="142069" y="33308"/>
                    </a:cubicBezTo>
                    <a:cubicBezTo>
                      <a:pt x="139701" y="33071"/>
                      <a:pt x="137333" y="32992"/>
                      <a:pt x="134965" y="32992"/>
                    </a:cubicBezTo>
                    <a:cubicBezTo>
                      <a:pt x="124551" y="32992"/>
                      <a:pt x="114053" y="35202"/>
                      <a:pt x="104498" y="39385"/>
                    </a:cubicBezTo>
                    <a:cubicBezTo>
                      <a:pt x="81847" y="49330"/>
                      <a:pt x="65510" y="69772"/>
                      <a:pt x="60697" y="94082"/>
                    </a:cubicBezTo>
                    <a:cubicBezTo>
                      <a:pt x="59824" y="98423"/>
                      <a:pt x="57065" y="102054"/>
                      <a:pt x="53042" y="104185"/>
                    </a:cubicBezTo>
                    <a:cubicBezTo>
                      <a:pt x="23364" y="119813"/>
                      <a:pt x="4023" y="149174"/>
                      <a:pt x="1579" y="182718"/>
                    </a:cubicBezTo>
                    <a:lnTo>
                      <a:pt x="950" y="191085"/>
                    </a:lnTo>
                    <a:lnTo>
                      <a:pt x="0" y="203555"/>
                    </a:lnTo>
                    <a:lnTo>
                      <a:pt x="65195" y="203555"/>
                    </a:lnTo>
                    <a:lnTo>
                      <a:pt x="65195" y="207422"/>
                    </a:lnTo>
                    <a:lnTo>
                      <a:pt x="69064" y="207422"/>
                    </a:lnTo>
                    <a:lnTo>
                      <a:pt x="69064" y="220998"/>
                    </a:lnTo>
                    <a:lnTo>
                      <a:pt x="65195" y="220998"/>
                    </a:lnTo>
                    <a:lnTo>
                      <a:pt x="65195" y="269460"/>
                    </a:lnTo>
                    <a:lnTo>
                      <a:pt x="69064" y="269460"/>
                    </a:lnTo>
                    <a:lnTo>
                      <a:pt x="69064" y="284927"/>
                    </a:lnTo>
                    <a:lnTo>
                      <a:pt x="65195" y="284927"/>
                    </a:lnTo>
                    <a:lnTo>
                      <a:pt x="65195" y="331417"/>
                    </a:lnTo>
                    <a:lnTo>
                      <a:pt x="111685" y="331417"/>
                    </a:lnTo>
                    <a:lnTo>
                      <a:pt x="111685" y="327554"/>
                    </a:lnTo>
                    <a:lnTo>
                      <a:pt x="169854" y="327554"/>
                    </a:lnTo>
                    <a:lnTo>
                      <a:pt x="169854" y="331417"/>
                    </a:lnTo>
                    <a:lnTo>
                      <a:pt x="216344" y="331417"/>
                    </a:lnTo>
                    <a:lnTo>
                      <a:pt x="216344" y="327554"/>
                    </a:lnTo>
                    <a:lnTo>
                      <a:pt x="278382" y="327554"/>
                    </a:lnTo>
                    <a:lnTo>
                      <a:pt x="278382" y="331417"/>
                    </a:lnTo>
                    <a:lnTo>
                      <a:pt x="324865" y="331417"/>
                    </a:lnTo>
                    <a:lnTo>
                      <a:pt x="324865" y="284927"/>
                    </a:lnTo>
                    <a:lnTo>
                      <a:pt x="321003" y="284927"/>
                    </a:lnTo>
                    <a:lnTo>
                      <a:pt x="321003" y="269460"/>
                    </a:lnTo>
                    <a:lnTo>
                      <a:pt x="324865" y="269460"/>
                    </a:lnTo>
                    <a:lnTo>
                      <a:pt x="324865" y="220998"/>
                    </a:lnTo>
                    <a:lnTo>
                      <a:pt x="321003" y="220998"/>
                    </a:lnTo>
                    <a:lnTo>
                      <a:pt x="321003" y="207422"/>
                    </a:lnTo>
                    <a:lnTo>
                      <a:pt x="324865" y="207422"/>
                    </a:lnTo>
                    <a:lnTo>
                      <a:pt x="324865" y="203555"/>
                    </a:lnTo>
                    <a:lnTo>
                      <a:pt x="368359" y="203555"/>
                    </a:lnTo>
                    <a:lnTo>
                      <a:pt x="371670" y="197478"/>
                    </a:lnTo>
                    <a:lnTo>
                      <a:pt x="373884" y="193373"/>
                    </a:lnTo>
                    <a:cubicBezTo>
                      <a:pt x="397010" y="150515"/>
                      <a:pt x="382803" y="96529"/>
                      <a:pt x="341524" y="70562"/>
                    </a:cubicBezTo>
                    <a:lnTo>
                      <a:pt x="341601" y="70562"/>
                    </a:lnTo>
                    <a:close/>
                    <a:moveTo>
                      <a:pt x="313341" y="176404"/>
                    </a:moveTo>
                    <a:lnTo>
                      <a:pt x="313341" y="195820"/>
                    </a:lnTo>
                    <a:lnTo>
                      <a:pt x="309478" y="195820"/>
                    </a:lnTo>
                    <a:lnTo>
                      <a:pt x="309478" y="232680"/>
                    </a:lnTo>
                    <a:lnTo>
                      <a:pt x="313341" y="232680"/>
                    </a:lnTo>
                    <a:lnTo>
                      <a:pt x="313341" y="257858"/>
                    </a:lnTo>
                    <a:lnTo>
                      <a:pt x="309478" y="257858"/>
                    </a:lnTo>
                    <a:lnTo>
                      <a:pt x="309478" y="296612"/>
                    </a:lnTo>
                    <a:lnTo>
                      <a:pt x="313341" y="296612"/>
                    </a:lnTo>
                    <a:lnTo>
                      <a:pt x="313341" y="319892"/>
                    </a:lnTo>
                    <a:lnTo>
                      <a:pt x="290061" y="319892"/>
                    </a:lnTo>
                    <a:lnTo>
                      <a:pt x="290061" y="316029"/>
                    </a:lnTo>
                    <a:lnTo>
                      <a:pt x="204742" y="316029"/>
                    </a:lnTo>
                    <a:lnTo>
                      <a:pt x="204742" y="319892"/>
                    </a:lnTo>
                    <a:lnTo>
                      <a:pt x="181455" y="319892"/>
                    </a:lnTo>
                    <a:lnTo>
                      <a:pt x="181455" y="316029"/>
                    </a:lnTo>
                    <a:lnTo>
                      <a:pt x="100160" y="316029"/>
                    </a:lnTo>
                    <a:lnTo>
                      <a:pt x="100160" y="319892"/>
                    </a:lnTo>
                    <a:lnTo>
                      <a:pt x="76874" y="319892"/>
                    </a:lnTo>
                    <a:lnTo>
                      <a:pt x="76874" y="296612"/>
                    </a:lnTo>
                    <a:lnTo>
                      <a:pt x="80743" y="296612"/>
                    </a:lnTo>
                    <a:lnTo>
                      <a:pt x="80743" y="257858"/>
                    </a:lnTo>
                    <a:lnTo>
                      <a:pt x="76874" y="257858"/>
                    </a:lnTo>
                    <a:lnTo>
                      <a:pt x="76874" y="232680"/>
                    </a:lnTo>
                    <a:lnTo>
                      <a:pt x="80743" y="232680"/>
                    </a:lnTo>
                    <a:lnTo>
                      <a:pt x="80743" y="195820"/>
                    </a:lnTo>
                    <a:lnTo>
                      <a:pt x="76874" y="195820"/>
                    </a:lnTo>
                    <a:lnTo>
                      <a:pt x="76874" y="172537"/>
                    </a:lnTo>
                    <a:lnTo>
                      <a:pt x="100160" y="172537"/>
                    </a:lnTo>
                    <a:lnTo>
                      <a:pt x="100160" y="176404"/>
                    </a:lnTo>
                    <a:lnTo>
                      <a:pt x="144751" y="176404"/>
                    </a:lnTo>
                    <a:lnTo>
                      <a:pt x="144751" y="191874"/>
                    </a:lnTo>
                    <a:lnTo>
                      <a:pt x="100160" y="191874"/>
                    </a:lnTo>
                    <a:lnTo>
                      <a:pt x="100160" y="195741"/>
                    </a:lnTo>
                    <a:lnTo>
                      <a:pt x="96291" y="195741"/>
                    </a:lnTo>
                    <a:lnTo>
                      <a:pt x="96291" y="232601"/>
                    </a:lnTo>
                    <a:lnTo>
                      <a:pt x="100160" y="232601"/>
                    </a:lnTo>
                    <a:lnTo>
                      <a:pt x="100160" y="257779"/>
                    </a:lnTo>
                    <a:lnTo>
                      <a:pt x="96291" y="257779"/>
                    </a:lnTo>
                    <a:lnTo>
                      <a:pt x="96291" y="296535"/>
                    </a:lnTo>
                    <a:lnTo>
                      <a:pt x="100160" y="296535"/>
                    </a:lnTo>
                    <a:lnTo>
                      <a:pt x="100160" y="300398"/>
                    </a:lnTo>
                    <a:lnTo>
                      <a:pt x="181616" y="300398"/>
                    </a:lnTo>
                    <a:lnTo>
                      <a:pt x="181616" y="296535"/>
                    </a:lnTo>
                    <a:lnTo>
                      <a:pt x="204896" y="296535"/>
                    </a:lnTo>
                    <a:lnTo>
                      <a:pt x="204896" y="300398"/>
                    </a:lnTo>
                    <a:lnTo>
                      <a:pt x="290221" y="300398"/>
                    </a:lnTo>
                    <a:lnTo>
                      <a:pt x="290221" y="296535"/>
                    </a:lnTo>
                    <a:lnTo>
                      <a:pt x="294084" y="296535"/>
                    </a:lnTo>
                    <a:lnTo>
                      <a:pt x="294084" y="257779"/>
                    </a:lnTo>
                    <a:lnTo>
                      <a:pt x="290221" y="257779"/>
                    </a:lnTo>
                    <a:lnTo>
                      <a:pt x="290221" y="232601"/>
                    </a:lnTo>
                    <a:lnTo>
                      <a:pt x="294084" y="232601"/>
                    </a:lnTo>
                    <a:lnTo>
                      <a:pt x="294084" y="195741"/>
                    </a:lnTo>
                    <a:lnTo>
                      <a:pt x="290221" y="195741"/>
                    </a:lnTo>
                    <a:lnTo>
                      <a:pt x="290221" y="191874"/>
                    </a:lnTo>
                    <a:lnTo>
                      <a:pt x="226919" y="191874"/>
                    </a:lnTo>
                    <a:cubicBezTo>
                      <a:pt x="227945" y="191321"/>
                      <a:pt x="228889" y="190690"/>
                      <a:pt x="229838" y="190059"/>
                    </a:cubicBezTo>
                    <a:cubicBezTo>
                      <a:pt x="229838" y="190059"/>
                      <a:pt x="229999" y="189980"/>
                      <a:pt x="230076" y="189901"/>
                    </a:cubicBezTo>
                    <a:cubicBezTo>
                      <a:pt x="230865" y="189348"/>
                      <a:pt x="231654" y="188796"/>
                      <a:pt x="232444" y="188164"/>
                    </a:cubicBezTo>
                    <a:cubicBezTo>
                      <a:pt x="232681" y="188006"/>
                      <a:pt x="232919" y="187770"/>
                      <a:pt x="233156" y="187612"/>
                    </a:cubicBezTo>
                    <a:cubicBezTo>
                      <a:pt x="233785" y="187138"/>
                      <a:pt x="234414" y="186586"/>
                      <a:pt x="235049" y="186112"/>
                    </a:cubicBezTo>
                    <a:cubicBezTo>
                      <a:pt x="235286" y="185875"/>
                      <a:pt x="235524" y="185718"/>
                      <a:pt x="235838" y="185481"/>
                    </a:cubicBezTo>
                    <a:cubicBezTo>
                      <a:pt x="236544" y="184849"/>
                      <a:pt x="237333" y="184139"/>
                      <a:pt x="238046" y="183429"/>
                    </a:cubicBezTo>
                    <a:cubicBezTo>
                      <a:pt x="238046" y="183429"/>
                      <a:pt x="238206" y="183350"/>
                      <a:pt x="238206" y="183271"/>
                    </a:cubicBezTo>
                    <a:cubicBezTo>
                      <a:pt x="239149" y="182324"/>
                      <a:pt x="240022" y="181377"/>
                      <a:pt x="240888" y="180350"/>
                    </a:cubicBezTo>
                    <a:cubicBezTo>
                      <a:pt x="241049" y="180193"/>
                      <a:pt x="241203" y="180035"/>
                      <a:pt x="241280" y="179877"/>
                    </a:cubicBezTo>
                    <a:cubicBezTo>
                      <a:pt x="242152" y="178851"/>
                      <a:pt x="242942" y="177825"/>
                      <a:pt x="243648" y="176799"/>
                    </a:cubicBezTo>
                    <a:cubicBezTo>
                      <a:pt x="243648" y="176720"/>
                      <a:pt x="243808" y="176641"/>
                      <a:pt x="243808" y="176562"/>
                    </a:cubicBezTo>
                    <a:lnTo>
                      <a:pt x="290061" y="176562"/>
                    </a:lnTo>
                    <a:lnTo>
                      <a:pt x="290061" y="172695"/>
                    </a:lnTo>
                    <a:lnTo>
                      <a:pt x="313341" y="172695"/>
                    </a:lnTo>
                    <a:lnTo>
                      <a:pt x="313341" y="176562"/>
                    </a:lnTo>
                    <a:lnTo>
                      <a:pt x="313341" y="176404"/>
                    </a:lnTo>
                    <a:close/>
                    <a:moveTo>
                      <a:pt x="229838" y="174983"/>
                    </a:moveTo>
                    <a:cubicBezTo>
                      <a:pt x="221394" y="183429"/>
                      <a:pt x="210184" y="188006"/>
                      <a:pt x="198345" y="188006"/>
                    </a:cubicBezTo>
                    <a:cubicBezTo>
                      <a:pt x="188636" y="188006"/>
                      <a:pt x="179479" y="184849"/>
                      <a:pt x="171907" y="179246"/>
                    </a:cubicBezTo>
                    <a:lnTo>
                      <a:pt x="171907" y="191953"/>
                    </a:lnTo>
                    <a:lnTo>
                      <a:pt x="156436" y="191953"/>
                    </a:lnTo>
                    <a:lnTo>
                      <a:pt x="156436" y="153199"/>
                    </a:lnTo>
                    <a:lnTo>
                      <a:pt x="195188" y="153199"/>
                    </a:lnTo>
                    <a:lnTo>
                      <a:pt x="195188" y="168669"/>
                    </a:lnTo>
                    <a:lnTo>
                      <a:pt x="183900" y="168669"/>
                    </a:lnTo>
                    <a:cubicBezTo>
                      <a:pt x="188244" y="171195"/>
                      <a:pt x="193217" y="172537"/>
                      <a:pt x="198345" y="172537"/>
                    </a:cubicBezTo>
                    <a:cubicBezTo>
                      <a:pt x="206083" y="172537"/>
                      <a:pt x="213424" y="169537"/>
                      <a:pt x="218949" y="164013"/>
                    </a:cubicBezTo>
                    <a:cubicBezTo>
                      <a:pt x="223999" y="158961"/>
                      <a:pt x="226919" y="152410"/>
                      <a:pt x="227394" y="145385"/>
                    </a:cubicBezTo>
                    <a:lnTo>
                      <a:pt x="242858" y="145385"/>
                    </a:lnTo>
                    <a:cubicBezTo>
                      <a:pt x="242390" y="156593"/>
                      <a:pt x="237892" y="167012"/>
                      <a:pt x="229915" y="174983"/>
                    </a:cubicBezTo>
                    <a:lnTo>
                      <a:pt x="229838" y="174983"/>
                    </a:lnTo>
                    <a:close/>
                    <a:moveTo>
                      <a:pt x="115632" y="211290"/>
                    </a:moveTo>
                    <a:lnTo>
                      <a:pt x="272620" y="211290"/>
                    </a:lnTo>
                    <a:lnTo>
                      <a:pt x="272620" y="281064"/>
                    </a:lnTo>
                    <a:lnTo>
                      <a:pt x="115632" y="281064"/>
                    </a:lnTo>
                    <a:lnTo>
                      <a:pt x="115632" y="211290"/>
                    </a:lnTo>
                    <a:close/>
                    <a:moveTo>
                      <a:pt x="237731" y="133783"/>
                    </a:moveTo>
                    <a:lnTo>
                      <a:pt x="198980" y="133783"/>
                    </a:lnTo>
                    <a:lnTo>
                      <a:pt x="198980" y="118313"/>
                    </a:lnTo>
                    <a:lnTo>
                      <a:pt x="212789" y="118313"/>
                    </a:lnTo>
                    <a:cubicBezTo>
                      <a:pt x="208451" y="115787"/>
                      <a:pt x="203478" y="114446"/>
                      <a:pt x="198345" y="114446"/>
                    </a:cubicBezTo>
                    <a:cubicBezTo>
                      <a:pt x="190612" y="114446"/>
                      <a:pt x="183271" y="117445"/>
                      <a:pt x="177824" y="122970"/>
                    </a:cubicBezTo>
                    <a:cubicBezTo>
                      <a:pt x="172613" y="128179"/>
                      <a:pt x="169854" y="134809"/>
                      <a:pt x="169379" y="141597"/>
                    </a:cubicBezTo>
                    <a:lnTo>
                      <a:pt x="153908" y="141597"/>
                    </a:lnTo>
                    <a:cubicBezTo>
                      <a:pt x="154383" y="130863"/>
                      <a:pt x="158644" y="120207"/>
                      <a:pt x="166851" y="111999"/>
                    </a:cubicBezTo>
                    <a:cubicBezTo>
                      <a:pt x="175302" y="103554"/>
                      <a:pt x="186506" y="98976"/>
                      <a:pt x="198345" y="98976"/>
                    </a:cubicBezTo>
                    <a:cubicBezTo>
                      <a:pt x="206950" y="98976"/>
                      <a:pt x="215157" y="101423"/>
                      <a:pt x="222260" y="106000"/>
                    </a:cubicBezTo>
                    <a:lnTo>
                      <a:pt x="222260" y="95108"/>
                    </a:lnTo>
                    <a:lnTo>
                      <a:pt x="237731" y="95108"/>
                    </a:lnTo>
                    <a:lnTo>
                      <a:pt x="237731" y="133862"/>
                    </a:lnTo>
                    <a:lnTo>
                      <a:pt x="237731" y="133783"/>
                    </a:lnTo>
                    <a:close/>
                    <a:moveTo>
                      <a:pt x="361493" y="191953"/>
                    </a:moveTo>
                    <a:lnTo>
                      <a:pt x="324949" y="191953"/>
                    </a:lnTo>
                    <a:lnTo>
                      <a:pt x="324949" y="176483"/>
                    </a:lnTo>
                    <a:lnTo>
                      <a:pt x="352022" y="176483"/>
                    </a:lnTo>
                    <a:cubicBezTo>
                      <a:pt x="365439" y="146806"/>
                      <a:pt x="355018" y="111131"/>
                      <a:pt x="327079" y="93529"/>
                    </a:cubicBezTo>
                    <a:cubicBezTo>
                      <a:pt x="320605" y="89425"/>
                      <a:pt x="313578" y="86584"/>
                      <a:pt x="306237" y="84926"/>
                    </a:cubicBezTo>
                    <a:cubicBezTo>
                      <a:pt x="293692" y="82164"/>
                      <a:pt x="283194" y="74034"/>
                      <a:pt x="277509" y="62590"/>
                    </a:cubicBezTo>
                    <a:cubicBezTo>
                      <a:pt x="266620" y="40727"/>
                      <a:pt x="244674" y="27151"/>
                      <a:pt x="220290" y="27151"/>
                    </a:cubicBezTo>
                    <a:cubicBezTo>
                      <a:pt x="202528" y="27151"/>
                      <a:pt x="185479" y="34650"/>
                      <a:pt x="173402" y="47594"/>
                    </a:cubicBezTo>
                    <a:cubicBezTo>
                      <a:pt x="165670" y="55881"/>
                      <a:pt x="155012" y="60459"/>
                      <a:pt x="143570" y="60459"/>
                    </a:cubicBezTo>
                    <a:cubicBezTo>
                      <a:pt x="142229" y="60459"/>
                      <a:pt x="140888" y="60459"/>
                      <a:pt x="139547" y="60301"/>
                    </a:cubicBezTo>
                    <a:cubicBezTo>
                      <a:pt x="138046" y="60143"/>
                      <a:pt x="136544" y="60064"/>
                      <a:pt x="135049" y="60064"/>
                    </a:cubicBezTo>
                    <a:cubicBezTo>
                      <a:pt x="128337" y="60064"/>
                      <a:pt x="121708" y="61485"/>
                      <a:pt x="115548" y="64168"/>
                    </a:cubicBezTo>
                    <a:cubicBezTo>
                      <a:pt x="101027" y="70562"/>
                      <a:pt x="90529" y="83663"/>
                      <a:pt x="87455" y="99213"/>
                    </a:cubicBezTo>
                    <a:cubicBezTo>
                      <a:pt x="85004" y="111604"/>
                      <a:pt x="77111" y="122181"/>
                      <a:pt x="65747" y="128100"/>
                    </a:cubicBezTo>
                    <a:cubicBezTo>
                      <a:pt x="46804" y="138045"/>
                      <a:pt x="33701" y="155725"/>
                      <a:pt x="29678" y="176325"/>
                    </a:cubicBezTo>
                    <a:lnTo>
                      <a:pt x="65195" y="176325"/>
                    </a:lnTo>
                    <a:lnTo>
                      <a:pt x="65195" y="191795"/>
                    </a:lnTo>
                    <a:lnTo>
                      <a:pt x="12551" y="191795"/>
                    </a:lnTo>
                    <a:lnTo>
                      <a:pt x="13180" y="183429"/>
                    </a:lnTo>
                    <a:cubicBezTo>
                      <a:pt x="15394" y="153909"/>
                      <a:pt x="32360" y="128100"/>
                      <a:pt x="58567" y="114288"/>
                    </a:cubicBezTo>
                    <a:cubicBezTo>
                      <a:pt x="65747" y="110499"/>
                      <a:pt x="70720" y="103869"/>
                      <a:pt x="72222" y="96135"/>
                    </a:cubicBezTo>
                    <a:cubicBezTo>
                      <a:pt x="76245" y="75613"/>
                      <a:pt x="90137" y="58249"/>
                      <a:pt x="109234" y="49883"/>
                    </a:cubicBezTo>
                    <a:cubicBezTo>
                      <a:pt x="117364" y="46331"/>
                      <a:pt x="126206" y="44437"/>
                      <a:pt x="135049" y="44437"/>
                    </a:cubicBezTo>
                    <a:cubicBezTo>
                      <a:pt x="137019" y="44437"/>
                      <a:pt x="138995" y="44516"/>
                      <a:pt x="140965" y="44752"/>
                    </a:cubicBezTo>
                    <a:cubicBezTo>
                      <a:pt x="141831" y="44831"/>
                      <a:pt x="142704" y="44910"/>
                      <a:pt x="143570" y="44910"/>
                    </a:cubicBezTo>
                    <a:cubicBezTo>
                      <a:pt x="150674" y="44910"/>
                      <a:pt x="157303" y="42069"/>
                      <a:pt x="162038" y="36939"/>
                    </a:cubicBezTo>
                    <a:cubicBezTo>
                      <a:pt x="177034" y="20758"/>
                      <a:pt x="198268" y="11523"/>
                      <a:pt x="220290" y="11523"/>
                    </a:cubicBezTo>
                    <a:cubicBezTo>
                      <a:pt x="250597" y="11523"/>
                      <a:pt x="277824" y="28414"/>
                      <a:pt x="291402" y="55486"/>
                    </a:cubicBezTo>
                    <a:cubicBezTo>
                      <a:pt x="295034" y="62748"/>
                      <a:pt x="301662" y="67878"/>
                      <a:pt x="309632" y="69614"/>
                    </a:cubicBezTo>
                    <a:cubicBezTo>
                      <a:pt x="318789" y="71667"/>
                      <a:pt x="327471" y="75218"/>
                      <a:pt x="335447" y="80191"/>
                    </a:cubicBezTo>
                    <a:cubicBezTo>
                      <a:pt x="371516" y="102922"/>
                      <a:pt x="383984" y="150121"/>
                      <a:pt x="363700" y="187691"/>
                    </a:cubicBezTo>
                    <a:lnTo>
                      <a:pt x="361493" y="191795"/>
                    </a:lnTo>
                    <a:lnTo>
                      <a:pt x="361493" y="191953"/>
                    </a:lnTo>
                    <a:close/>
                  </a:path>
                </a:pathLst>
              </a:custGeom>
              <a:solidFill>
                <a:srgbClr val="FFFFFF"/>
              </a:solidFill>
              <a:ln w="6417" cap="flat">
                <a:noFill/>
                <a:prstDash val="solid"/>
                <a:miter/>
              </a:ln>
            </p:spPr>
            <p:txBody>
              <a:bodyPr rtlCol="0" anchor="ctr"/>
              <a:lstStyle/>
              <a:p>
                <a:endParaRPr lang="en-US" sz="810"/>
              </a:p>
            </p:txBody>
          </p:sp>
          <p:sp>
            <p:nvSpPr>
              <p:cNvPr id="13" name="Freeform: Shape 12">
                <a:extLst>
                  <a:ext uri="{FF2B5EF4-FFF2-40B4-BE49-F238E27FC236}">
                    <a16:creationId xmlns:a16="http://schemas.microsoft.com/office/drawing/2014/main" id="{3345AE03-B525-007C-3B53-B99071086080}"/>
                  </a:ext>
                </a:extLst>
              </p:cNvPr>
              <p:cNvSpPr/>
              <p:nvPr/>
            </p:nvSpPr>
            <p:spPr>
              <a:xfrm>
                <a:off x="1035804" y="1612776"/>
                <a:ext cx="36858" cy="15469"/>
              </a:xfrm>
              <a:custGeom>
                <a:avLst/>
                <a:gdLst>
                  <a:gd name="connsiteX0" fmla="*/ 36858 w 36858"/>
                  <a:gd name="connsiteY0" fmla="*/ 0 h 15469"/>
                  <a:gd name="connsiteX1" fmla="*/ 0 w 36858"/>
                  <a:gd name="connsiteY1" fmla="*/ 0 h 15469"/>
                  <a:gd name="connsiteX2" fmla="*/ 0 w 36858"/>
                  <a:gd name="connsiteY2" fmla="*/ 15470 h 15469"/>
                  <a:gd name="connsiteX3" fmla="*/ 36858 w 36858"/>
                  <a:gd name="connsiteY3" fmla="*/ 15470 h 15469"/>
                  <a:gd name="connsiteX4" fmla="*/ 36858 w 36858"/>
                  <a:gd name="connsiteY4" fmla="*/ 0 h 15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58" h="15469">
                    <a:moveTo>
                      <a:pt x="36858" y="0"/>
                    </a:moveTo>
                    <a:lnTo>
                      <a:pt x="0" y="0"/>
                    </a:lnTo>
                    <a:lnTo>
                      <a:pt x="0" y="15470"/>
                    </a:lnTo>
                    <a:lnTo>
                      <a:pt x="36858" y="15470"/>
                    </a:lnTo>
                    <a:lnTo>
                      <a:pt x="36858" y="0"/>
                    </a:lnTo>
                    <a:close/>
                  </a:path>
                </a:pathLst>
              </a:custGeom>
              <a:solidFill>
                <a:srgbClr val="2D5967"/>
              </a:solidFill>
              <a:ln w="6417" cap="flat">
                <a:noFill/>
                <a:prstDash val="solid"/>
                <a:miter/>
              </a:ln>
            </p:spPr>
            <p:txBody>
              <a:bodyPr rtlCol="0" anchor="ctr"/>
              <a:lstStyle/>
              <a:p>
                <a:endParaRPr lang="en-US" sz="810"/>
              </a:p>
            </p:txBody>
          </p:sp>
          <p:sp>
            <p:nvSpPr>
              <p:cNvPr id="14" name="Freeform: Shape 13">
                <a:extLst>
                  <a:ext uri="{FF2B5EF4-FFF2-40B4-BE49-F238E27FC236}">
                    <a16:creationId xmlns:a16="http://schemas.microsoft.com/office/drawing/2014/main" id="{6C25C3DF-60F7-D2AE-8E05-BFEB557F37C8}"/>
                  </a:ext>
                </a:extLst>
              </p:cNvPr>
              <p:cNvSpPr/>
              <p:nvPr/>
            </p:nvSpPr>
            <p:spPr>
              <a:xfrm>
                <a:off x="1078424" y="1612776"/>
                <a:ext cx="36858" cy="15469"/>
              </a:xfrm>
              <a:custGeom>
                <a:avLst/>
                <a:gdLst>
                  <a:gd name="connsiteX0" fmla="*/ 36858 w 36858"/>
                  <a:gd name="connsiteY0" fmla="*/ 0 h 15469"/>
                  <a:gd name="connsiteX1" fmla="*/ 0 w 36858"/>
                  <a:gd name="connsiteY1" fmla="*/ 0 h 15469"/>
                  <a:gd name="connsiteX2" fmla="*/ 0 w 36858"/>
                  <a:gd name="connsiteY2" fmla="*/ 15470 h 15469"/>
                  <a:gd name="connsiteX3" fmla="*/ 36858 w 36858"/>
                  <a:gd name="connsiteY3" fmla="*/ 15470 h 15469"/>
                  <a:gd name="connsiteX4" fmla="*/ 36858 w 36858"/>
                  <a:gd name="connsiteY4" fmla="*/ 0 h 15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58" h="15469">
                    <a:moveTo>
                      <a:pt x="36858" y="0"/>
                    </a:moveTo>
                    <a:lnTo>
                      <a:pt x="0" y="0"/>
                    </a:lnTo>
                    <a:lnTo>
                      <a:pt x="0" y="15470"/>
                    </a:lnTo>
                    <a:lnTo>
                      <a:pt x="36858" y="15470"/>
                    </a:lnTo>
                    <a:lnTo>
                      <a:pt x="36858" y="0"/>
                    </a:lnTo>
                    <a:close/>
                  </a:path>
                </a:pathLst>
              </a:custGeom>
              <a:solidFill>
                <a:srgbClr val="2D5967"/>
              </a:solidFill>
              <a:ln w="6417" cap="flat">
                <a:noFill/>
                <a:prstDash val="solid"/>
                <a:miter/>
              </a:ln>
            </p:spPr>
            <p:txBody>
              <a:bodyPr rtlCol="0" anchor="ctr"/>
              <a:lstStyle/>
              <a:p>
                <a:endParaRPr lang="en-US" sz="810"/>
              </a:p>
            </p:txBody>
          </p:sp>
          <p:sp>
            <p:nvSpPr>
              <p:cNvPr id="15" name="Freeform: Shape 14">
                <a:extLst>
                  <a:ext uri="{FF2B5EF4-FFF2-40B4-BE49-F238E27FC236}">
                    <a16:creationId xmlns:a16="http://schemas.microsoft.com/office/drawing/2014/main" id="{C8C09825-C9D4-B007-2378-B05813853181}"/>
                  </a:ext>
                </a:extLst>
              </p:cNvPr>
              <p:cNvSpPr/>
              <p:nvPr/>
            </p:nvSpPr>
            <p:spPr>
              <a:xfrm>
                <a:off x="1008654" y="1585620"/>
                <a:ext cx="157064" cy="69775"/>
              </a:xfrm>
              <a:custGeom>
                <a:avLst/>
                <a:gdLst>
                  <a:gd name="connsiteX0" fmla="*/ 157065 w 157064"/>
                  <a:gd name="connsiteY0" fmla="*/ 0 h 69775"/>
                  <a:gd name="connsiteX1" fmla="*/ 0 w 157064"/>
                  <a:gd name="connsiteY1" fmla="*/ 0 h 69775"/>
                  <a:gd name="connsiteX2" fmla="*/ 0 w 157064"/>
                  <a:gd name="connsiteY2" fmla="*/ 69775 h 69775"/>
                  <a:gd name="connsiteX3" fmla="*/ 156982 w 157064"/>
                  <a:gd name="connsiteY3" fmla="*/ 69775 h 69775"/>
                  <a:gd name="connsiteX4" fmla="*/ 156982 w 157064"/>
                  <a:gd name="connsiteY4" fmla="*/ 0 h 69775"/>
                  <a:gd name="connsiteX5" fmla="*/ 157065 w 157064"/>
                  <a:gd name="connsiteY5" fmla="*/ 0 h 69775"/>
                  <a:gd name="connsiteX6" fmla="*/ 114444 w 157064"/>
                  <a:gd name="connsiteY6" fmla="*/ 54303 h 69775"/>
                  <a:gd name="connsiteX7" fmla="*/ 15548 w 157064"/>
                  <a:gd name="connsiteY7" fmla="*/ 54303 h 69775"/>
                  <a:gd name="connsiteX8" fmla="*/ 15548 w 157064"/>
                  <a:gd name="connsiteY8" fmla="*/ 15549 h 69775"/>
                  <a:gd name="connsiteX9" fmla="*/ 141517 w 157064"/>
                  <a:gd name="connsiteY9" fmla="*/ 15549 h 69775"/>
                  <a:gd name="connsiteX10" fmla="*/ 141517 w 157064"/>
                  <a:gd name="connsiteY10" fmla="*/ 54303 h 69775"/>
                  <a:gd name="connsiteX11" fmla="*/ 114361 w 157064"/>
                  <a:gd name="connsiteY11" fmla="*/ 54303 h 69775"/>
                  <a:gd name="connsiteX12" fmla="*/ 114444 w 157064"/>
                  <a:gd name="connsiteY12" fmla="*/ 54303 h 6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064" h="69775">
                    <a:moveTo>
                      <a:pt x="157065" y="0"/>
                    </a:moveTo>
                    <a:lnTo>
                      <a:pt x="0" y="0"/>
                    </a:lnTo>
                    <a:lnTo>
                      <a:pt x="0" y="69775"/>
                    </a:lnTo>
                    <a:lnTo>
                      <a:pt x="156982" y="69775"/>
                    </a:lnTo>
                    <a:lnTo>
                      <a:pt x="156982" y="0"/>
                    </a:lnTo>
                    <a:lnTo>
                      <a:pt x="157065" y="0"/>
                    </a:lnTo>
                    <a:close/>
                    <a:moveTo>
                      <a:pt x="114444" y="54303"/>
                    </a:moveTo>
                    <a:lnTo>
                      <a:pt x="15548" y="54303"/>
                    </a:lnTo>
                    <a:lnTo>
                      <a:pt x="15548" y="15549"/>
                    </a:lnTo>
                    <a:lnTo>
                      <a:pt x="141517" y="15549"/>
                    </a:lnTo>
                    <a:lnTo>
                      <a:pt x="141517" y="54303"/>
                    </a:lnTo>
                    <a:lnTo>
                      <a:pt x="114361" y="54303"/>
                    </a:lnTo>
                    <a:lnTo>
                      <a:pt x="114444" y="54303"/>
                    </a:lnTo>
                    <a:close/>
                  </a:path>
                </a:pathLst>
              </a:custGeom>
              <a:solidFill>
                <a:srgbClr val="2D5967"/>
              </a:solidFill>
              <a:ln w="6417" cap="flat">
                <a:noFill/>
                <a:prstDash val="solid"/>
                <a:miter/>
              </a:ln>
            </p:spPr>
            <p:txBody>
              <a:bodyPr rtlCol="0" anchor="ctr"/>
              <a:lstStyle/>
              <a:p>
                <a:endParaRPr lang="en-US" sz="810"/>
              </a:p>
            </p:txBody>
          </p:sp>
          <p:sp>
            <p:nvSpPr>
              <p:cNvPr id="16" name="Freeform: Shape 15">
                <a:extLst>
                  <a:ext uri="{FF2B5EF4-FFF2-40B4-BE49-F238E27FC236}">
                    <a16:creationId xmlns:a16="http://schemas.microsoft.com/office/drawing/2014/main" id="{66CF7CA7-B45A-9EAC-6C61-D3C72393DF4C}"/>
                  </a:ext>
                </a:extLst>
              </p:cNvPr>
              <p:cNvSpPr/>
              <p:nvPr/>
            </p:nvSpPr>
            <p:spPr>
              <a:xfrm>
                <a:off x="969896" y="1546712"/>
                <a:ext cx="236627" cy="147357"/>
              </a:xfrm>
              <a:custGeom>
                <a:avLst/>
                <a:gdLst>
                  <a:gd name="connsiteX0" fmla="*/ 213264 w 236627"/>
                  <a:gd name="connsiteY0" fmla="*/ 4025 h 147357"/>
                  <a:gd name="connsiteX1" fmla="*/ 167018 w 236627"/>
                  <a:gd name="connsiteY1" fmla="*/ 4025 h 147357"/>
                  <a:gd name="connsiteX2" fmla="*/ 166857 w 236627"/>
                  <a:gd name="connsiteY2" fmla="*/ 4262 h 147357"/>
                  <a:gd name="connsiteX3" fmla="*/ 164489 w 236627"/>
                  <a:gd name="connsiteY3" fmla="*/ 7340 h 147357"/>
                  <a:gd name="connsiteX4" fmla="*/ 164092 w 236627"/>
                  <a:gd name="connsiteY4" fmla="*/ 7814 h 147357"/>
                  <a:gd name="connsiteX5" fmla="*/ 161409 w 236627"/>
                  <a:gd name="connsiteY5" fmla="*/ 10734 h 147357"/>
                  <a:gd name="connsiteX6" fmla="*/ 161255 w 236627"/>
                  <a:gd name="connsiteY6" fmla="*/ 10892 h 147357"/>
                  <a:gd name="connsiteX7" fmla="*/ 159041 w 236627"/>
                  <a:gd name="connsiteY7" fmla="*/ 12944 h 147357"/>
                  <a:gd name="connsiteX8" fmla="*/ 158252 w 236627"/>
                  <a:gd name="connsiteY8" fmla="*/ 13575 h 147357"/>
                  <a:gd name="connsiteX9" fmla="*/ 156359 w 236627"/>
                  <a:gd name="connsiteY9" fmla="*/ 15075 h 147357"/>
                  <a:gd name="connsiteX10" fmla="*/ 155647 w 236627"/>
                  <a:gd name="connsiteY10" fmla="*/ 15628 h 147357"/>
                  <a:gd name="connsiteX11" fmla="*/ 153279 w 236627"/>
                  <a:gd name="connsiteY11" fmla="*/ 17364 h 147357"/>
                  <a:gd name="connsiteX12" fmla="*/ 153042 w 236627"/>
                  <a:gd name="connsiteY12" fmla="*/ 17522 h 147357"/>
                  <a:gd name="connsiteX13" fmla="*/ 150122 w 236627"/>
                  <a:gd name="connsiteY13" fmla="*/ 19337 h 147357"/>
                  <a:gd name="connsiteX14" fmla="*/ 213424 w 236627"/>
                  <a:gd name="connsiteY14" fmla="*/ 19337 h 147357"/>
                  <a:gd name="connsiteX15" fmla="*/ 213424 w 236627"/>
                  <a:gd name="connsiteY15" fmla="*/ 23205 h 147357"/>
                  <a:gd name="connsiteX16" fmla="*/ 217294 w 236627"/>
                  <a:gd name="connsiteY16" fmla="*/ 23205 h 147357"/>
                  <a:gd name="connsiteX17" fmla="*/ 217294 w 236627"/>
                  <a:gd name="connsiteY17" fmla="*/ 60064 h 147357"/>
                  <a:gd name="connsiteX18" fmla="*/ 213424 w 236627"/>
                  <a:gd name="connsiteY18" fmla="*/ 60064 h 147357"/>
                  <a:gd name="connsiteX19" fmla="*/ 213424 w 236627"/>
                  <a:gd name="connsiteY19" fmla="*/ 85242 h 147357"/>
                  <a:gd name="connsiteX20" fmla="*/ 217294 w 236627"/>
                  <a:gd name="connsiteY20" fmla="*/ 85242 h 147357"/>
                  <a:gd name="connsiteX21" fmla="*/ 217294 w 236627"/>
                  <a:gd name="connsiteY21" fmla="*/ 123994 h 147357"/>
                  <a:gd name="connsiteX22" fmla="*/ 213424 w 236627"/>
                  <a:gd name="connsiteY22" fmla="*/ 123994 h 147357"/>
                  <a:gd name="connsiteX23" fmla="*/ 213424 w 236627"/>
                  <a:gd name="connsiteY23" fmla="*/ 127863 h 147357"/>
                  <a:gd name="connsiteX24" fmla="*/ 128106 w 236627"/>
                  <a:gd name="connsiteY24" fmla="*/ 127863 h 147357"/>
                  <a:gd name="connsiteX25" fmla="*/ 128106 w 236627"/>
                  <a:gd name="connsiteY25" fmla="*/ 123994 h 147357"/>
                  <a:gd name="connsiteX26" fmla="*/ 104819 w 236627"/>
                  <a:gd name="connsiteY26" fmla="*/ 123994 h 147357"/>
                  <a:gd name="connsiteX27" fmla="*/ 104819 w 236627"/>
                  <a:gd name="connsiteY27" fmla="*/ 127863 h 147357"/>
                  <a:gd name="connsiteX28" fmla="*/ 23287 w 236627"/>
                  <a:gd name="connsiteY28" fmla="*/ 127863 h 147357"/>
                  <a:gd name="connsiteX29" fmla="*/ 23287 w 236627"/>
                  <a:gd name="connsiteY29" fmla="*/ 123994 h 147357"/>
                  <a:gd name="connsiteX30" fmla="*/ 19417 w 236627"/>
                  <a:gd name="connsiteY30" fmla="*/ 123994 h 147357"/>
                  <a:gd name="connsiteX31" fmla="*/ 19417 w 236627"/>
                  <a:gd name="connsiteY31" fmla="*/ 85242 h 147357"/>
                  <a:gd name="connsiteX32" fmla="*/ 23287 w 236627"/>
                  <a:gd name="connsiteY32" fmla="*/ 85242 h 147357"/>
                  <a:gd name="connsiteX33" fmla="*/ 23287 w 236627"/>
                  <a:gd name="connsiteY33" fmla="*/ 60064 h 147357"/>
                  <a:gd name="connsiteX34" fmla="*/ 19417 w 236627"/>
                  <a:gd name="connsiteY34" fmla="*/ 60064 h 147357"/>
                  <a:gd name="connsiteX35" fmla="*/ 19417 w 236627"/>
                  <a:gd name="connsiteY35" fmla="*/ 23205 h 147357"/>
                  <a:gd name="connsiteX36" fmla="*/ 23287 w 236627"/>
                  <a:gd name="connsiteY36" fmla="*/ 23205 h 147357"/>
                  <a:gd name="connsiteX37" fmla="*/ 23287 w 236627"/>
                  <a:gd name="connsiteY37" fmla="*/ 19337 h 147357"/>
                  <a:gd name="connsiteX38" fmla="*/ 67884 w 236627"/>
                  <a:gd name="connsiteY38" fmla="*/ 19337 h 147357"/>
                  <a:gd name="connsiteX39" fmla="*/ 67884 w 236627"/>
                  <a:gd name="connsiteY39" fmla="*/ 3867 h 147357"/>
                  <a:gd name="connsiteX40" fmla="*/ 23287 w 236627"/>
                  <a:gd name="connsiteY40" fmla="*/ 3867 h 147357"/>
                  <a:gd name="connsiteX41" fmla="*/ 23287 w 236627"/>
                  <a:gd name="connsiteY41" fmla="*/ 0 h 147357"/>
                  <a:gd name="connsiteX42" fmla="*/ 0 w 236627"/>
                  <a:gd name="connsiteY42" fmla="*/ 0 h 147357"/>
                  <a:gd name="connsiteX43" fmla="*/ 0 w 236627"/>
                  <a:gd name="connsiteY43" fmla="*/ 23284 h 147357"/>
                  <a:gd name="connsiteX44" fmla="*/ 3869 w 236627"/>
                  <a:gd name="connsiteY44" fmla="*/ 23284 h 147357"/>
                  <a:gd name="connsiteX45" fmla="*/ 3869 w 236627"/>
                  <a:gd name="connsiteY45" fmla="*/ 60143 h 147357"/>
                  <a:gd name="connsiteX46" fmla="*/ 0 w 236627"/>
                  <a:gd name="connsiteY46" fmla="*/ 60143 h 147357"/>
                  <a:gd name="connsiteX47" fmla="*/ 0 w 236627"/>
                  <a:gd name="connsiteY47" fmla="*/ 85321 h 147357"/>
                  <a:gd name="connsiteX48" fmla="*/ 3869 w 236627"/>
                  <a:gd name="connsiteY48" fmla="*/ 85321 h 147357"/>
                  <a:gd name="connsiteX49" fmla="*/ 3869 w 236627"/>
                  <a:gd name="connsiteY49" fmla="*/ 124077 h 147357"/>
                  <a:gd name="connsiteX50" fmla="*/ 0 w 236627"/>
                  <a:gd name="connsiteY50" fmla="*/ 124077 h 147357"/>
                  <a:gd name="connsiteX51" fmla="*/ 0 w 236627"/>
                  <a:gd name="connsiteY51" fmla="*/ 147358 h 147357"/>
                  <a:gd name="connsiteX52" fmla="*/ 23287 w 236627"/>
                  <a:gd name="connsiteY52" fmla="*/ 147358 h 147357"/>
                  <a:gd name="connsiteX53" fmla="*/ 23287 w 236627"/>
                  <a:gd name="connsiteY53" fmla="*/ 143488 h 147357"/>
                  <a:gd name="connsiteX54" fmla="*/ 104742 w 236627"/>
                  <a:gd name="connsiteY54" fmla="*/ 143488 h 147357"/>
                  <a:gd name="connsiteX55" fmla="*/ 104742 w 236627"/>
                  <a:gd name="connsiteY55" fmla="*/ 147358 h 147357"/>
                  <a:gd name="connsiteX56" fmla="*/ 128022 w 236627"/>
                  <a:gd name="connsiteY56" fmla="*/ 147358 h 147357"/>
                  <a:gd name="connsiteX57" fmla="*/ 128022 w 236627"/>
                  <a:gd name="connsiteY57" fmla="*/ 143488 h 147357"/>
                  <a:gd name="connsiteX58" fmla="*/ 213347 w 236627"/>
                  <a:gd name="connsiteY58" fmla="*/ 143488 h 147357"/>
                  <a:gd name="connsiteX59" fmla="*/ 213347 w 236627"/>
                  <a:gd name="connsiteY59" fmla="*/ 147358 h 147357"/>
                  <a:gd name="connsiteX60" fmla="*/ 236628 w 236627"/>
                  <a:gd name="connsiteY60" fmla="*/ 147358 h 147357"/>
                  <a:gd name="connsiteX61" fmla="*/ 236628 w 236627"/>
                  <a:gd name="connsiteY61" fmla="*/ 124077 h 147357"/>
                  <a:gd name="connsiteX62" fmla="*/ 232765 w 236627"/>
                  <a:gd name="connsiteY62" fmla="*/ 124077 h 147357"/>
                  <a:gd name="connsiteX63" fmla="*/ 232765 w 236627"/>
                  <a:gd name="connsiteY63" fmla="*/ 85321 h 147357"/>
                  <a:gd name="connsiteX64" fmla="*/ 236628 w 236627"/>
                  <a:gd name="connsiteY64" fmla="*/ 85321 h 147357"/>
                  <a:gd name="connsiteX65" fmla="*/ 236628 w 236627"/>
                  <a:gd name="connsiteY65" fmla="*/ 60143 h 147357"/>
                  <a:gd name="connsiteX66" fmla="*/ 232765 w 236627"/>
                  <a:gd name="connsiteY66" fmla="*/ 60143 h 147357"/>
                  <a:gd name="connsiteX67" fmla="*/ 232765 w 236627"/>
                  <a:gd name="connsiteY67" fmla="*/ 23284 h 147357"/>
                  <a:gd name="connsiteX68" fmla="*/ 236628 w 236627"/>
                  <a:gd name="connsiteY68" fmla="*/ 23284 h 147357"/>
                  <a:gd name="connsiteX69" fmla="*/ 236628 w 236627"/>
                  <a:gd name="connsiteY69" fmla="*/ 0 h 147357"/>
                  <a:gd name="connsiteX70" fmla="*/ 213347 w 236627"/>
                  <a:gd name="connsiteY70" fmla="*/ 0 h 147357"/>
                  <a:gd name="connsiteX71" fmla="*/ 213347 w 236627"/>
                  <a:gd name="connsiteY71" fmla="*/ 3867 h 147357"/>
                  <a:gd name="connsiteX72" fmla="*/ 213264 w 236627"/>
                  <a:gd name="connsiteY72" fmla="*/ 4025 h 14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36627" h="147357">
                    <a:moveTo>
                      <a:pt x="213264" y="4025"/>
                    </a:moveTo>
                    <a:lnTo>
                      <a:pt x="167018" y="4025"/>
                    </a:lnTo>
                    <a:cubicBezTo>
                      <a:pt x="167018" y="4025"/>
                      <a:pt x="166857" y="4183"/>
                      <a:pt x="166857" y="4262"/>
                    </a:cubicBezTo>
                    <a:cubicBezTo>
                      <a:pt x="166068" y="5288"/>
                      <a:pt x="165279" y="6314"/>
                      <a:pt x="164489" y="7340"/>
                    </a:cubicBezTo>
                    <a:cubicBezTo>
                      <a:pt x="164329" y="7498"/>
                      <a:pt x="164175" y="7656"/>
                      <a:pt x="164092" y="7814"/>
                    </a:cubicBezTo>
                    <a:cubicBezTo>
                      <a:pt x="163225" y="8840"/>
                      <a:pt x="162359" y="9787"/>
                      <a:pt x="161409" y="10734"/>
                    </a:cubicBezTo>
                    <a:cubicBezTo>
                      <a:pt x="161409" y="10734"/>
                      <a:pt x="161255" y="10813"/>
                      <a:pt x="161255" y="10892"/>
                    </a:cubicBezTo>
                    <a:cubicBezTo>
                      <a:pt x="160543" y="11602"/>
                      <a:pt x="159831" y="12313"/>
                      <a:pt x="159041" y="12944"/>
                    </a:cubicBezTo>
                    <a:cubicBezTo>
                      <a:pt x="158804" y="13181"/>
                      <a:pt x="158567" y="13339"/>
                      <a:pt x="158252" y="13575"/>
                    </a:cubicBezTo>
                    <a:cubicBezTo>
                      <a:pt x="157623" y="14128"/>
                      <a:pt x="156988" y="14602"/>
                      <a:pt x="156359" y="15075"/>
                    </a:cubicBezTo>
                    <a:cubicBezTo>
                      <a:pt x="156122" y="15233"/>
                      <a:pt x="155884" y="15470"/>
                      <a:pt x="155647" y="15628"/>
                    </a:cubicBezTo>
                    <a:cubicBezTo>
                      <a:pt x="154858" y="16259"/>
                      <a:pt x="154068" y="16812"/>
                      <a:pt x="153279" y="17364"/>
                    </a:cubicBezTo>
                    <a:cubicBezTo>
                      <a:pt x="153279" y="17364"/>
                      <a:pt x="153125" y="17443"/>
                      <a:pt x="153042" y="17522"/>
                    </a:cubicBezTo>
                    <a:cubicBezTo>
                      <a:pt x="152098" y="18153"/>
                      <a:pt x="151149" y="18785"/>
                      <a:pt x="150122" y="19337"/>
                    </a:cubicBezTo>
                    <a:lnTo>
                      <a:pt x="213424" y="19337"/>
                    </a:lnTo>
                    <a:lnTo>
                      <a:pt x="213424" y="23205"/>
                    </a:lnTo>
                    <a:lnTo>
                      <a:pt x="217294" y="23205"/>
                    </a:lnTo>
                    <a:lnTo>
                      <a:pt x="217294" y="60064"/>
                    </a:lnTo>
                    <a:lnTo>
                      <a:pt x="213424" y="60064"/>
                    </a:lnTo>
                    <a:lnTo>
                      <a:pt x="213424" y="85242"/>
                    </a:lnTo>
                    <a:lnTo>
                      <a:pt x="217294" y="85242"/>
                    </a:lnTo>
                    <a:lnTo>
                      <a:pt x="217294" y="123994"/>
                    </a:lnTo>
                    <a:lnTo>
                      <a:pt x="213424" y="123994"/>
                    </a:lnTo>
                    <a:lnTo>
                      <a:pt x="213424" y="127863"/>
                    </a:lnTo>
                    <a:lnTo>
                      <a:pt x="128106" y="127863"/>
                    </a:lnTo>
                    <a:lnTo>
                      <a:pt x="128106" y="123994"/>
                    </a:lnTo>
                    <a:lnTo>
                      <a:pt x="104819" y="123994"/>
                    </a:lnTo>
                    <a:lnTo>
                      <a:pt x="104819" y="127863"/>
                    </a:lnTo>
                    <a:lnTo>
                      <a:pt x="23287" y="127863"/>
                    </a:lnTo>
                    <a:lnTo>
                      <a:pt x="23287" y="123994"/>
                    </a:lnTo>
                    <a:lnTo>
                      <a:pt x="19417" y="123994"/>
                    </a:lnTo>
                    <a:lnTo>
                      <a:pt x="19417" y="85242"/>
                    </a:lnTo>
                    <a:lnTo>
                      <a:pt x="23287" y="85242"/>
                    </a:lnTo>
                    <a:lnTo>
                      <a:pt x="23287" y="60064"/>
                    </a:lnTo>
                    <a:lnTo>
                      <a:pt x="19417" y="60064"/>
                    </a:lnTo>
                    <a:lnTo>
                      <a:pt x="19417" y="23205"/>
                    </a:lnTo>
                    <a:lnTo>
                      <a:pt x="23287" y="23205"/>
                    </a:lnTo>
                    <a:lnTo>
                      <a:pt x="23287" y="19337"/>
                    </a:lnTo>
                    <a:lnTo>
                      <a:pt x="67884" y="19337"/>
                    </a:lnTo>
                    <a:lnTo>
                      <a:pt x="67884" y="3867"/>
                    </a:lnTo>
                    <a:lnTo>
                      <a:pt x="23287" y="3867"/>
                    </a:lnTo>
                    <a:lnTo>
                      <a:pt x="23287" y="0"/>
                    </a:lnTo>
                    <a:lnTo>
                      <a:pt x="0" y="0"/>
                    </a:lnTo>
                    <a:lnTo>
                      <a:pt x="0" y="23284"/>
                    </a:lnTo>
                    <a:lnTo>
                      <a:pt x="3869" y="23284"/>
                    </a:lnTo>
                    <a:lnTo>
                      <a:pt x="3869" y="60143"/>
                    </a:lnTo>
                    <a:lnTo>
                      <a:pt x="0" y="60143"/>
                    </a:lnTo>
                    <a:lnTo>
                      <a:pt x="0" y="85321"/>
                    </a:lnTo>
                    <a:lnTo>
                      <a:pt x="3869" y="85321"/>
                    </a:lnTo>
                    <a:lnTo>
                      <a:pt x="3869" y="124077"/>
                    </a:lnTo>
                    <a:lnTo>
                      <a:pt x="0" y="124077"/>
                    </a:lnTo>
                    <a:lnTo>
                      <a:pt x="0" y="147358"/>
                    </a:lnTo>
                    <a:lnTo>
                      <a:pt x="23287" y="147358"/>
                    </a:lnTo>
                    <a:lnTo>
                      <a:pt x="23287" y="143488"/>
                    </a:lnTo>
                    <a:lnTo>
                      <a:pt x="104742" y="143488"/>
                    </a:lnTo>
                    <a:lnTo>
                      <a:pt x="104742" y="147358"/>
                    </a:lnTo>
                    <a:lnTo>
                      <a:pt x="128022" y="147358"/>
                    </a:lnTo>
                    <a:lnTo>
                      <a:pt x="128022" y="143488"/>
                    </a:lnTo>
                    <a:lnTo>
                      <a:pt x="213347" y="143488"/>
                    </a:lnTo>
                    <a:lnTo>
                      <a:pt x="213347" y="147358"/>
                    </a:lnTo>
                    <a:lnTo>
                      <a:pt x="236628" y="147358"/>
                    </a:lnTo>
                    <a:lnTo>
                      <a:pt x="236628" y="124077"/>
                    </a:lnTo>
                    <a:lnTo>
                      <a:pt x="232765" y="124077"/>
                    </a:lnTo>
                    <a:lnTo>
                      <a:pt x="232765" y="85321"/>
                    </a:lnTo>
                    <a:lnTo>
                      <a:pt x="236628" y="85321"/>
                    </a:lnTo>
                    <a:lnTo>
                      <a:pt x="236628" y="60143"/>
                    </a:lnTo>
                    <a:lnTo>
                      <a:pt x="232765" y="60143"/>
                    </a:lnTo>
                    <a:lnTo>
                      <a:pt x="232765" y="23284"/>
                    </a:lnTo>
                    <a:lnTo>
                      <a:pt x="236628" y="23284"/>
                    </a:lnTo>
                    <a:lnTo>
                      <a:pt x="236628" y="0"/>
                    </a:lnTo>
                    <a:lnTo>
                      <a:pt x="213347" y="0"/>
                    </a:lnTo>
                    <a:lnTo>
                      <a:pt x="213347" y="3867"/>
                    </a:lnTo>
                    <a:lnTo>
                      <a:pt x="213264" y="4025"/>
                    </a:lnTo>
                    <a:close/>
                  </a:path>
                </a:pathLst>
              </a:custGeom>
              <a:solidFill>
                <a:srgbClr val="2D5967"/>
              </a:solidFill>
              <a:ln w="6417" cap="flat">
                <a:noFill/>
                <a:prstDash val="solid"/>
                <a:miter/>
              </a:ln>
            </p:spPr>
            <p:txBody>
              <a:bodyPr rtlCol="0" anchor="ctr"/>
              <a:lstStyle/>
              <a:p>
                <a:endParaRPr lang="en-US" sz="810"/>
              </a:p>
            </p:txBody>
          </p:sp>
          <p:sp>
            <p:nvSpPr>
              <p:cNvPr id="17" name="Freeform: Shape 16">
                <a:extLst>
                  <a:ext uri="{FF2B5EF4-FFF2-40B4-BE49-F238E27FC236}">
                    <a16:creationId xmlns:a16="http://schemas.microsoft.com/office/drawing/2014/main" id="{178AFEAF-27D7-86D5-17DE-9738B3FF61E5}"/>
                  </a:ext>
                </a:extLst>
              </p:cNvPr>
              <p:cNvSpPr/>
              <p:nvPr/>
            </p:nvSpPr>
            <p:spPr>
              <a:xfrm>
                <a:off x="1123021" y="1612776"/>
                <a:ext cx="15470" cy="15469"/>
              </a:xfrm>
              <a:custGeom>
                <a:avLst/>
                <a:gdLst>
                  <a:gd name="connsiteX0" fmla="*/ 15471 w 15470"/>
                  <a:gd name="connsiteY0" fmla="*/ 0 h 15469"/>
                  <a:gd name="connsiteX1" fmla="*/ 0 w 15470"/>
                  <a:gd name="connsiteY1" fmla="*/ 0 h 15469"/>
                  <a:gd name="connsiteX2" fmla="*/ 0 w 15470"/>
                  <a:gd name="connsiteY2" fmla="*/ 15470 h 15469"/>
                  <a:gd name="connsiteX3" fmla="*/ 15471 w 15470"/>
                  <a:gd name="connsiteY3" fmla="*/ 15470 h 15469"/>
                  <a:gd name="connsiteX4" fmla="*/ 15471 w 15470"/>
                  <a:gd name="connsiteY4" fmla="*/ 0 h 15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0" h="15469">
                    <a:moveTo>
                      <a:pt x="15471" y="0"/>
                    </a:moveTo>
                    <a:lnTo>
                      <a:pt x="0" y="0"/>
                    </a:lnTo>
                    <a:lnTo>
                      <a:pt x="0" y="15470"/>
                    </a:lnTo>
                    <a:lnTo>
                      <a:pt x="15471" y="15470"/>
                    </a:lnTo>
                    <a:lnTo>
                      <a:pt x="15471" y="0"/>
                    </a:lnTo>
                    <a:close/>
                  </a:path>
                </a:pathLst>
              </a:custGeom>
              <a:solidFill>
                <a:srgbClr val="2D5967"/>
              </a:solidFill>
              <a:ln w="6417" cap="flat">
                <a:noFill/>
                <a:prstDash val="solid"/>
                <a:miter/>
              </a:ln>
            </p:spPr>
            <p:txBody>
              <a:bodyPr rtlCol="0" anchor="ctr"/>
              <a:lstStyle/>
              <a:p>
                <a:endParaRPr lang="en-US" sz="810"/>
              </a:p>
            </p:txBody>
          </p:sp>
          <p:sp>
            <p:nvSpPr>
              <p:cNvPr id="18" name="Freeform: Shape 17">
                <a:extLst>
                  <a:ext uri="{FF2B5EF4-FFF2-40B4-BE49-F238E27FC236}">
                    <a16:creationId xmlns:a16="http://schemas.microsoft.com/office/drawing/2014/main" id="{96E49E7E-FBAA-B881-0CED-0D108833D7A5}"/>
                  </a:ext>
                </a:extLst>
              </p:cNvPr>
              <p:cNvSpPr/>
              <p:nvPr/>
            </p:nvSpPr>
            <p:spPr>
              <a:xfrm>
                <a:off x="1024202" y="1601170"/>
                <a:ext cx="125969" cy="38753"/>
              </a:xfrm>
              <a:custGeom>
                <a:avLst/>
                <a:gdLst>
                  <a:gd name="connsiteX0" fmla="*/ 125969 w 125969"/>
                  <a:gd name="connsiteY0" fmla="*/ 27151 h 38753"/>
                  <a:gd name="connsiteX1" fmla="*/ 125969 w 125969"/>
                  <a:gd name="connsiteY1" fmla="*/ 0 h 38753"/>
                  <a:gd name="connsiteX2" fmla="*/ 0 w 125969"/>
                  <a:gd name="connsiteY2" fmla="*/ 0 h 38753"/>
                  <a:gd name="connsiteX3" fmla="*/ 0 w 125969"/>
                  <a:gd name="connsiteY3" fmla="*/ 38753 h 38753"/>
                  <a:gd name="connsiteX4" fmla="*/ 125969 w 125969"/>
                  <a:gd name="connsiteY4" fmla="*/ 38753 h 38753"/>
                  <a:gd name="connsiteX5" fmla="*/ 125969 w 125969"/>
                  <a:gd name="connsiteY5" fmla="*/ 27151 h 38753"/>
                  <a:gd name="connsiteX6" fmla="*/ 114367 w 125969"/>
                  <a:gd name="connsiteY6" fmla="*/ 27151 h 38753"/>
                  <a:gd name="connsiteX7" fmla="*/ 98896 w 125969"/>
                  <a:gd name="connsiteY7" fmla="*/ 27151 h 38753"/>
                  <a:gd name="connsiteX8" fmla="*/ 98896 w 125969"/>
                  <a:gd name="connsiteY8" fmla="*/ 11681 h 38753"/>
                  <a:gd name="connsiteX9" fmla="*/ 114367 w 125969"/>
                  <a:gd name="connsiteY9" fmla="*/ 11681 h 38753"/>
                  <a:gd name="connsiteX10" fmla="*/ 114367 w 125969"/>
                  <a:gd name="connsiteY10" fmla="*/ 27151 h 38753"/>
                  <a:gd name="connsiteX11" fmla="*/ 11602 w 125969"/>
                  <a:gd name="connsiteY11" fmla="*/ 27151 h 38753"/>
                  <a:gd name="connsiteX12" fmla="*/ 11602 w 125969"/>
                  <a:gd name="connsiteY12" fmla="*/ 11681 h 38753"/>
                  <a:gd name="connsiteX13" fmla="*/ 48460 w 125969"/>
                  <a:gd name="connsiteY13" fmla="*/ 11681 h 38753"/>
                  <a:gd name="connsiteX14" fmla="*/ 48460 w 125969"/>
                  <a:gd name="connsiteY14" fmla="*/ 27151 h 38753"/>
                  <a:gd name="connsiteX15" fmla="*/ 11602 w 125969"/>
                  <a:gd name="connsiteY15" fmla="*/ 27151 h 38753"/>
                  <a:gd name="connsiteX16" fmla="*/ 60062 w 125969"/>
                  <a:gd name="connsiteY16" fmla="*/ 11681 h 38753"/>
                  <a:gd name="connsiteX17" fmla="*/ 87211 w 125969"/>
                  <a:gd name="connsiteY17" fmla="*/ 11681 h 38753"/>
                  <a:gd name="connsiteX18" fmla="*/ 87211 w 125969"/>
                  <a:gd name="connsiteY18" fmla="*/ 27151 h 38753"/>
                  <a:gd name="connsiteX19" fmla="*/ 60062 w 125969"/>
                  <a:gd name="connsiteY19" fmla="*/ 27151 h 38753"/>
                  <a:gd name="connsiteX20" fmla="*/ 60062 w 125969"/>
                  <a:gd name="connsiteY20" fmla="*/ 11681 h 3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969" h="38753">
                    <a:moveTo>
                      <a:pt x="125969" y="27151"/>
                    </a:moveTo>
                    <a:lnTo>
                      <a:pt x="125969" y="0"/>
                    </a:lnTo>
                    <a:lnTo>
                      <a:pt x="0" y="0"/>
                    </a:lnTo>
                    <a:lnTo>
                      <a:pt x="0" y="38753"/>
                    </a:lnTo>
                    <a:lnTo>
                      <a:pt x="125969" y="38753"/>
                    </a:lnTo>
                    <a:lnTo>
                      <a:pt x="125969" y="27151"/>
                    </a:lnTo>
                    <a:close/>
                    <a:moveTo>
                      <a:pt x="114367" y="27151"/>
                    </a:moveTo>
                    <a:lnTo>
                      <a:pt x="98896" y="27151"/>
                    </a:lnTo>
                    <a:lnTo>
                      <a:pt x="98896" y="11681"/>
                    </a:lnTo>
                    <a:lnTo>
                      <a:pt x="114367" y="11681"/>
                    </a:lnTo>
                    <a:lnTo>
                      <a:pt x="114367" y="27151"/>
                    </a:lnTo>
                    <a:close/>
                    <a:moveTo>
                      <a:pt x="11602" y="27151"/>
                    </a:moveTo>
                    <a:lnTo>
                      <a:pt x="11602" y="11681"/>
                    </a:lnTo>
                    <a:lnTo>
                      <a:pt x="48460" y="11681"/>
                    </a:lnTo>
                    <a:lnTo>
                      <a:pt x="48460" y="27151"/>
                    </a:lnTo>
                    <a:lnTo>
                      <a:pt x="11602" y="27151"/>
                    </a:lnTo>
                    <a:close/>
                    <a:moveTo>
                      <a:pt x="60062" y="11681"/>
                    </a:moveTo>
                    <a:lnTo>
                      <a:pt x="87211" y="11681"/>
                    </a:lnTo>
                    <a:lnTo>
                      <a:pt x="87211" y="27151"/>
                    </a:lnTo>
                    <a:lnTo>
                      <a:pt x="60062" y="27151"/>
                    </a:lnTo>
                    <a:lnTo>
                      <a:pt x="60062" y="11681"/>
                    </a:lnTo>
                    <a:close/>
                  </a:path>
                </a:pathLst>
              </a:custGeom>
              <a:solidFill>
                <a:srgbClr val="FFFFFF"/>
              </a:solidFill>
              <a:ln w="6417" cap="flat">
                <a:noFill/>
                <a:prstDash val="solid"/>
                <a:miter/>
              </a:ln>
            </p:spPr>
            <p:txBody>
              <a:bodyPr rtlCol="0" anchor="ctr"/>
              <a:lstStyle/>
              <a:p>
                <a:endParaRPr lang="en-US" sz="810"/>
              </a:p>
            </p:txBody>
          </p:sp>
          <p:sp>
            <p:nvSpPr>
              <p:cNvPr id="19" name="Freeform: Shape 18">
                <a:extLst>
                  <a:ext uri="{FF2B5EF4-FFF2-40B4-BE49-F238E27FC236}">
                    <a16:creationId xmlns:a16="http://schemas.microsoft.com/office/drawing/2014/main" id="{9D75F76B-0C27-5ED2-97F5-441D6DBDA16F}"/>
                  </a:ext>
                </a:extLst>
              </p:cNvPr>
              <p:cNvSpPr/>
              <p:nvPr/>
            </p:nvSpPr>
            <p:spPr>
              <a:xfrm>
                <a:off x="1049375" y="1519719"/>
                <a:ext cx="86428" cy="46567"/>
              </a:xfrm>
              <a:custGeom>
                <a:avLst/>
                <a:gdLst>
                  <a:gd name="connsiteX0" fmla="*/ 86429 w 86428"/>
                  <a:gd name="connsiteY0" fmla="*/ 0 h 46567"/>
                  <a:gd name="connsiteX1" fmla="*/ 70957 w 86428"/>
                  <a:gd name="connsiteY1" fmla="*/ 0 h 46567"/>
                  <a:gd name="connsiteX2" fmla="*/ 62513 w 86428"/>
                  <a:gd name="connsiteY2" fmla="*/ 18627 h 46567"/>
                  <a:gd name="connsiteX3" fmla="*/ 41915 w 86428"/>
                  <a:gd name="connsiteY3" fmla="*/ 27152 h 46567"/>
                  <a:gd name="connsiteX4" fmla="*/ 27471 w 86428"/>
                  <a:gd name="connsiteY4" fmla="*/ 23284 h 46567"/>
                  <a:gd name="connsiteX5" fmla="*/ 38758 w 86428"/>
                  <a:gd name="connsiteY5" fmla="*/ 23284 h 46567"/>
                  <a:gd name="connsiteX6" fmla="*/ 38758 w 86428"/>
                  <a:gd name="connsiteY6" fmla="*/ 7814 h 46567"/>
                  <a:gd name="connsiteX7" fmla="*/ 0 w 86428"/>
                  <a:gd name="connsiteY7" fmla="*/ 7814 h 46567"/>
                  <a:gd name="connsiteX8" fmla="*/ 0 w 86428"/>
                  <a:gd name="connsiteY8" fmla="*/ 46568 h 46567"/>
                  <a:gd name="connsiteX9" fmla="*/ 15471 w 86428"/>
                  <a:gd name="connsiteY9" fmla="*/ 46568 h 46567"/>
                  <a:gd name="connsiteX10" fmla="*/ 15471 w 86428"/>
                  <a:gd name="connsiteY10" fmla="*/ 33860 h 46567"/>
                  <a:gd name="connsiteX11" fmla="*/ 41915 w 86428"/>
                  <a:gd name="connsiteY11" fmla="*/ 42621 h 46567"/>
                  <a:gd name="connsiteX12" fmla="*/ 73409 w 86428"/>
                  <a:gd name="connsiteY12" fmla="*/ 29598 h 46567"/>
                  <a:gd name="connsiteX13" fmla="*/ 86351 w 86428"/>
                  <a:gd name="connsiteY13" fmla="*/ 0 h 46567"/>
                  <a:gd name="connsiteX14" fmla="*/ 86429 w 86428"/>
                  <a:gd name="connsiteY14" fmla="*/ 0 h 4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428" h="46567">
                    <a:moveTo>
                      <a:pt x="86429" y="0"/>
                    </a:moveTo>
                    <a:lnTo>
                      <a:pt x="70957" y="0"/>
                    </a:lnTo>
                    <a:cubicBezTo>
                      <a:pt x="70483" y="7024"/>
                      <a:pt x="67563" y="13575"/>
                      <a:pt x="62513" y="18627"/>
                    </a:cubicBezTo>
                    <a:cubicBezTo>
                      <a:pt x="56988" y="24152"/>
                      <a:pt x="49731" y="27152"/>
                      <a:pt x="41915" y="27152"/>
                    </a:cubicBezTo>
                    <a:cubicBezTo>
                      <a:pt x="36781" y="27152"/>
                      <a:pt x="31808" y="25810"/>
                      <a:pt x="27471" y="23284"/>
                    </a:cubicBezTo>
                    <a:lnTo>
                      <a:pt x="38758" y="23284"/>
                    </a:lnTo>
                    <a:lnTo>
                      <a:pt x="38758" y="7814"/>
                    </a:lnTo>
                    <a:lnTo>
                      <a:pt x="0" y="7814"/>
                    </a:lnTo>
                    <a:lnTo>
                      <a:pt x="0" y="46568"/>
                    </a:lnTo>
                    <a:lnTo>
                      <a:pt x="15471" y="46568"/>
                    </a:lnTo>
                    <a:lnTo>
                      <a:pt x="15471" y="33860"/>
                    </a:lnTo>
                    <a:cubicBezTo>
                      <a:pt x="23126" y="39543"/>
                      <a:pt x="32283" y="42621"/>
                      <a:pt x="41915" y="42621"/>
                    </a:cubicBezTo>
                    <a:cubicBezTo>
                      <a:pt x="53831" y="42621"/>
                      <a:pt x="65041" y="37965"/>
                      <a:pt x="73409" y="29598"/>
                    </a:cubicBezTo>
                    <a:cubicBezTo>
                      <a:pt x="81378" y="21627"/>
                      <a:pt x="85877" y="11208"/>
                      <a:pt x="86351" y="0"/>
                    </a:cubicBezTo>
                    <a:lnTo>
                      <a:pt x="86429" y="0"/>
                    </a:lnTo>
                    <a:close/>
                  </a:path>
                </a:pathLst>
              </a:custGeom>
              <a:solidFill>
                <a:srgbClr val="2D5967"/>
              </a:solidFill>
              <a:ln w="6417" cap="flat">
                <a:noFill/>
                <a:prstDash val="solid"/>
                <a:miter/>
              </a:ln>
            </p:spPr>
            <p:txBody>
              <a:bodyPr rtlCol="0" anchor="ctr"/>
              <a:lstStyle/>
              <a:p>
                <a:endParaRPr lang="en-US" sz="810"/>
              </a:p>
            </p:txBody>
          </p:sp>
          <p:sp>
            <p:nvSpPr>
              <p:cNvPr id="20" name="Freeform: Shape 19">
                <a:extLst>
                  <a:ext uri="{FF2B5EF4-FFF2-40B4-BE49-F238E27FC236}">
                    <a16:creationId xmlns:a16="http://schemas.microsoft.com/office/drawing/2014/main" id="{46731A33-DDF2-C1DC-0EDB-1CFCA66F726D}"/>
                  </a:ext>
                </a:extLst>
              </p:cNvPr>
              <p:cNvSpPr/>
              <p:nvPr/>
            </p:nvSpPr>
            <p:spPr>
              <a:xfrm>
                <a:off x="1046930" y="1469205"/>
                <a:ext cx="83823" cy="46566"/>
              </a:xfrm>
              <a:custGeom>
                <a:avLst/>
                <a:gdLst>
                  <a:gd name="connsiteX0" fmla="*/ 68352 w 83823"/>
                  <a:gd name="connsiteY0" fmla="*/ 10971 h 46566"/>
                  <a:gd name="connsiteX1" fmla="*/ 44437 w 83823"/>
                  <a:gd name="connsiteY1" fmla="*/ 3946 h 46566"/>
                  <a:gd name="connsiteX2" fmla="*/ 12943 w 83823"/>
                  <a:gd name="connsiteY2" fmla="*/ 16969 h 46566"/>
                  <a:gd name="connsiteX3" fmla="*/ 0 w 83823"/>
                  <a:gd name="connsiteY3" fmla="*/ 46567 h 46566"/>
                  <a:gd name="connsiteX4" fmla="*/ 15471 w 83823"/>
                  <a:gd name="connsiteY4" fmla="*/ 46567 h 46566"/>
                  <a:gd name="connsiteX5" fmla="*/ 23916 w 83823"/>
                  <a:gd name="connsiteY5" fmla="*/ 27940 h 46566"/>
                  <a:gd name="connsiteX6" fmla="*/ 44437 w 83823"/>
                  <a:gd name="connsiteY6" fmla="*/ 19416 h 46566"/>
                  <a:gd name="connsiteX7" fmla="*/ 58881 w 83823"/>
                  <a:gd name="connsiteY7" fmla="*/ 23283 h 46566"/>
                  <a:gd name="connsiteX8" fmla="*/ 45065 w 83823"/>
                  <a:gd name="connsiteY8" fmla="*/ 23283 h 46566"/>
                  <a:gd name="connsiteX9" fmla="*/ 45065 w 83823"/>
                  <a:gd name="connsiteY9" fmla="*/ 38753 h 46566"/>
                  <a:gd name="connsiteX10" fmla="*/ 83823 w 83823"/>
                  <a:gd name="connsiteY10" fmla="*/ 38753 h 46566"/>
                  <a:gd name="connsiteX11" fmla="*/ 83823 w 83823"/>
                  <a:gd name="connsiteY11" fmla="*/ 0 h 46566"/>
                  <a:gd name="connsiteX12" fmla="*/ 68352 w 83823"/>
                  <a:gd name="connsiteY12" fmla="*/ 0 h 46566"/>
                  <a:gd name="connsiteX13" fmla="*/ 68352 w 83823"/>
                  <a:gd name="connsiteY13" fmla="*/ 10892 h 46566"/>
                  <a:gd name="connsiteX14" fmla="*/ 68352 w 83823"/>
                  <a:gd name="connsiteY14" fmla="*/ 10971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823" h="46566">
                    <a:moveTo>
                      <a:pt x="68352" y="10971"/>
                    </a:moveTo>
                    <a:cubicBezTo>
                      <a:pt x="61249" y="6472"/>
                      <a:pt x="53042" y="3946"/>
                      <a:pt x="44437" y="3946"/>
                    </a:cubicBezTo>
                    <a:cubicBezTo>
                      <a:pt x="32521" y="3946"/>
                      <a:pt x="21310" y="8603"/>
                      <a:pt x="12943" y="16969"/>
                    </a:cubicBezTo>
                    <a:cubicBezTo>
                      <a:pt x="4736" y="25178"/>
                      <a:pt x="475" y="35833"/>
                      <a:pt x="0" y="46567"/>
                    </a:cubicBezTo>
                    <a:lnTo>
                      <a:pt x="15471" y="46567"/>
                    </a:lnTo>
                    <a:cubicBezTo>
                      <a:pt x="15946" y="39779"/>
                      <a:pt x="18705" y="33149"/>
                      <a:pt x="23916" y="27940"/>
                    </a:cubicBezTo>
                    <a:cubicBezTo>
                      <a:pt x="29440" y="22415"/>
                      <a:pt x="36704" y="19416"/>
                      <a:pt x="44437" y="19416"/>
                    </a:cubicBezTo>
                    <a:cubicBezTo>
                      <a:pt x="49570" y="19416"/>
                      <a:pt x="54537" y="20758"/>
                      <a:pt x="58881" y="23283"/>
                    </a:cubicBezTo>
                    <a:lnTo>
                      <a:pt x="45065" y="23283"/>
                    </a:lnTo>
                    <a:lnTo>
                      <a:pt x="45065" y="38753"/>
                    </a:lnTo>
                    <a:lnTo>
                      <a:pt x="83823" y="38753"/>
                    </a:lnTo>
                    <a:lnTo>
                      <a:pt x="83823" y="0"/>
                    </a:lnTo>
                    <a:lnTo>
                      <a:pt x="68352" y="0"/>
                    </a:lnTo>
                    <a:lnTo>
                      <a:pt x="68352" y="10892"/>
                    </a:lnTo>
                    <a:lnTo>
                      <a:pt x="68352" y="10971"/>
                    </a:lnTo>
                    <a:close/>
                  </a:path>
                </a:pathLst>
              </a:custGeom>
              <a:solidFill>
                <a:srgbClr val="2D5967"/>
              </a:solidFill>
              <a:ln w="6417" cap="flat">
                <a:noFill/>
                <a:prstDash val="solid"/>
                <a:miter/>
              </a:ln>
            </p:spPr>
            <p:txBody>
              <a:bodyPr rtlCol="0" anchor="ctr"/>
              <a:lstStyle/>
              <a:p>
                <a:endParaRPr lang="en-US" sz="810"/>
              </a:p>
            </p:txBody>
          </p:sp>
        </p:grpSp>
        <p:grpSp>
          <p:nvGrpSpPr>
            <p:cNvPr id="84" name="Graphic 2">
              <a:extLst>
                <a:ext uri="{FF2B5EF4-FFF2-40B4-BE49-F238E27FC236}">
                  <a16:creationId xmlns:a16="http://schemas.microsoft.com/office/drawing/2014/main" id="{47395530-A48D-9DCD-33EE-66F5942980CF}"/>
                </a:ext>
              </a:extLst>
            </p:cNvPr>
            <p:cNvGrpSpPr/>
            <p:nvPr/>
          </p:nvGrpSpPr>
          <p:grpSpPr>
            <a:xfrm>
              <a:off x="702725" y="1670731"/>
              <a:ext cx="777777" cy="319652"/>
              <a:chOff x="702725" y="1670731"/>
              <a:chExt cx="777777" cy="319652"/>
            </a:xfrm>
            <a:solidFill>
              <a:srgbClr val="000000"/>
            </a:solidFill>
          </p:grpSpPr>
          <p:sp>
            <p:nvSpPr>
              <p:cNvPr id="85" name="TextBox 84">
                <a:extLst>
                  <a:ext uri="{FF2B5EF4-FFF2-40B4-BE49-F238E27FC236}">
                    <a16:creationId xmlns:a16="http://schemas.microsoft.com/office/drawing/2014/main" id="{5DFCF11C-5762-0BB2-FA8B-3E578F53A76C}"/>
                  </a:ext>
                </a:extLst>
              </p:cNvPr>
              <p:cNvSpPr txBox="1"/>
              <p:nvPr/>
            </p:nvSpPr>
            <p:spPr>
              <a:xfrm>
                <a:off x="702725" y="1670731"/>
                <a:ext cx="77777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Roving Edge</a:t>
                </a:r>
              </a:p>
            </p:txBody>
          </p:sp>
          <p:sp>
            <p:nvSpPr>
              <p:cNvPr id="86" name="TextBox 85">
                <a:extLst>
                  <a:ext uri="{FF2B5EF4-FFF2-40B4-BE49-F238E27FC236}">
                    <a16:creationId xmlns:a16="http://schemas.microsoft.com/office/drawing/2014/main" id="{F61E801B-EA03-606F-0572-224FB9943B08}"/>
                  </a:ext>
                </a:extLst>
              </p:cNvPr>
              <p:cNvSpPr txBox="1"/>
              <p:nvPr/>
            </p:nvSpPr>
            <p:spPr>
              <a:xfrm>
                <a:off x="825896" y="1773401"/>
                <a:ext cx="52290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Service</a:t>
                </a:r>
              </a:p>
            </p:txBody>
          </p:sp>
        </p:grpSp>
      </p:grpSp>
      <p:grpSp>
        <p:nvGrpSpPr>
          <p:cNvPr id="87" name="Graphic 2">
            <a:extLst>
              <a:ext uri="{FF2B5EF4-FFF2-40B4-BE49-F238E27FC236}">
                <a16:creationId xmlns:a16="http://schemas.microsoft.com/office/drawing/2014/main" id="{9A17DE7F-EFFB-CD66-F9F1-5CFE217E694A}"/>
              </a:ext>
            </a:extLst>
          </p:cNvPr>
          <p:cNvGrpSpPr/>
          <p:nvPr/>
        </p:nvGrpSpPr>
        <p:grpSpPr>
          <a:xfrm>
            <a:off x="1543479" y="1380495"/>
            <a:ext cx="788999" cy="661506"/>
            <a:chOff x="1543479" y="1328877"/>
            <a:chExt cx="788999" cy="661506"/>
          </a:xfrm>
        </p:grpSpPr>
        <p:grpSp>
          <p:nvGrpSpPr>
            <p:cNvPr id="88" name="Graphic 2">
              <a:extLst>
                <a:ext uri="{FF2B5EF4-FFF2-40B4-BE49-F238E27FC236}">
                  <a16:creationId xmlns:a16="http://schemas.microsoft.com/office/drawing/2014/main" id="{CA47915A-0556-78FF-3E92-D62DF6C7D555}"/>
                </a:ext>
              </a:extLst>
            </p:cNvPr>
            <p:cNvGrpSpPr/>
            <p:nvPr/>
          </p:nvGrpSpPr>
          <p:grpSpPr>
            <a:xfrm>
              <a:off x="1742304" y="1328877"/>
              <a:ext cx="385010" cy="378276"/>
              <a:chOff x="1742304" y="1328877"/>
              <a:chExt cx="385010" cy="378276"/>
            </a:xfrm>
          </p:grpSpPr>
          <p:sp>
            <p:nvSpPr>
              <p:cNvPr id="89" name="Freeform: Shape 88">
                <a:extLst>
                  <a:ext uri="{FF2B5EF4-FFF2-40B4-BE49-F238E27FC236}">
                    <a16:creationId xmlns:a16="http://schemas.microsoft.com/office/drawing/2014/main" id="{6AB8DBD9-F62A-70EF-5EB7-5756A955FD44}"/>
                  </a:ext>
                </a:extLst>
              </p:cNvPr>
              <p:cNvSpPr/>
              <p:nvPr/>
            </p:nvSpPr>
            <p:spPr>
              <a:xfrm>
                <a:off x="1742304" y="1328877"/>
                <a:ext cx="385010" cy="378276"/>
              </a:xfrm>
              <a:custGeom>
                <a:avLst/>
                <a:gdLst>
                  <a:gd name="connsiteX0" fmla="*/ 374988 w 385010"/>
                  <a:gd name="connsiteY0" fmla="*/ 0 h 378276"/>
                  <a:gd name="connsiteX1" fmla="*/ 336775 w 385010"/>
                  <a:gd name="connsiteY1" fmla="*/ 0 h 378276"/>
                  <a:gd name="connsiteX2" fmla="*/ 336775 w 385010"/>
                  <a:gd name="connsiteY2" fmla="*/ 3310 h 378276"/>
                  <a:gd name="connsiteX3" fmla="*/ 215632 w 385010"/>
                  <a:gd name="connsiteY3" fmla="*/ 3310 h 378276"/>
                  <a:gd name="connsiteX4" fmla="*/ 215632 w 385010"/>
                  <a:gd name="connsiteY4" fmla="*/ 0 h 378276"/>
                  <a:gd name="connsiteX5" fmla="*/ 169193 w 385010"/>
                  <a:gd name="connsiteY5" fmla="*/ 0 h 378276"/>
                  <a:gd name="connsiteX6" fmla="*/ 169193 w 385010"/>
                  <a:gd name="connsiteY6" fmla="*/ 3310 h 378276"/>
                  <a:gd name="connsiteX7" fmla="*/ 48139 w 385010"/>
                  <a:gd name="connsiteY7" fmla="*/ 3310 h 378276"/>
                  <a:gd name="connsiteX8" fmla="*/ 48139 w 385010"/>
                  <a:gd name="connsiteY8" fmla="*/ 0 h 378276"/>
                  <a:gd name="connsiteX9" fmla="*/ 0 w 385010"/>
                  <a:gd name="connsiteY9" fmla="*/ 0 h 378276"/>
                  <a:gd name="connsiteX10" fmla="*/ 0 w 385010"/>
                  <a:gd name="connsiteY10" fmla="*/ 48135 h 378276"/>
                  <a:gd name="connsiteX11" fmla="*/ 3311 w 385010"/>
                  <a:gd name="connsiteY11" fmla="*/ 48135 h 378276"/>
                  <a:gd name="connsiteX12" fmla="*/ 3311 w 385010"/>
                  <a:gd name="connsiteY12" fmla="*/ 73007 h 378276"/>
                  <a:gd name="connsiteX13" fmla="*/ 0 w 385010"/>
                  <a:gd name="connsiteY13" fmla="*/ 73007 h 378276"/>
                  <a:gd name="connsiteX14" fmla="*/ 0 w 385010"/>
                  <a:gd name="connsiteY14" fmla="*/ 119440 h 378276"/>
                  <a:gd name="connsiteX15" fmla="*/ 3311 w 385010"/>
                  <a:gd name="connsiteY15" fmla="*/ 119440 h 378276"/>
                  <a:gd name="connsiteX16" fmla="*/ 3311 w 385010"/>
                  <a:gd name="connsiteY16" fmla="*/ 141001 h 378276"/>
                  <a:gd name="connsiteX17" fmla="*/ 0 w 385010"/>
                  <a:gd name="connsiteY17" fmla="*/ 141001 h 378276"/>
                  <a:gd name="connsiteX18" fmla="*/ 0 w 385010"/>
                  <a:gd name="connsiteY18" fmla="*/ 189136 h 378276"/>
                  <a:gd name="connsiteX19" fmla="*/ 0 w 385010"/>
                  <a:gd name="connsiteY19" fmla="*/ 237272 h 378276"/>
                  <a:gd name="connsiteX20" fmla="*/ 3311 w 385010"/>
                  <a:gd name="connsiteY20" fmla="*/ 237272 h 378276"/>
                  <a:gd name="connsiteX21" fmla="*/ 3311 w 385010"/>
                  <a:gd name="connsiteY21" fmla="*/ 262143 h 378276"/>
                  <a:gd name="connsiteX22" fmla="*/ 0 w 385010"/>
                  <a:gd name="connsiteY22" fmla="*/ 262143 h 378276"/>
                  <a:gd name="connsiteX23" fmla="*/ 0 w 385010"/>
                  <a:gd name="connsiteY23" fmla="*/ 308576 h 378276"/>
                  <a:gd name="connsiteX24" fmla="*/ 3311 w 385010"/>
                  <a:gd name="connsiteY24" fmla="*/ 308576 h 378276"/>
                  <a:gd name="connsiteX25" fmla="*/ 3311 w 385010"/>
                  <a:gd name="connsiteY25" fmla="*/ 330137 h 378276"/>
                  <a:gd name="connsiteX26" fmla="*/ 0 w 385010"/>
                  <a:gd name="connsiteY26" fmla="*/ 330137 h 378276"/>
                  <a:gd name="connsiteX27" fmla="*/ 0 w 385010"/>
                  <a:gd name="connsiteY27" fmla="*/ 378276 h 378276"/>
                  <a:gd name="connsiteX28" fmla="*/ 48139 w 385010"/>
                  <a:gd name="connsiteY28" fmla="*/ 378276 h 378276"/>
                  <a:gd name="connsiteX29" fmla="*/ 48139 w 385010"/>
                  <a:gd name="connsiteY29" fmla="*/ 374965 h 378276"/>
                  <a:gd name="connsiteX30" fmla="*/ 169289 w 385010"/>
                  <a:gd name="connsiteY30" fmla="*/ 374965 h 378276"/>
                  <a:gd name="connsiteX31" fmla="*/ 169289 w 385010"/>
                  <a:gd name="connsiteY31" fmla="*/ 378276 h 378276"/>
                  <a:gd name="connsiteX32" fmla="*/ 215721 w 385010"/>
                  <a:gd name="connsiteY32" fmla="*/ 378276 h 378276"/>
                  <a:gd name="connsiteX33" fmla="*/ 215721 w 385010"/>
                  <a:gd name="connsiteY33" fmla="*/ 374965 h 378276"/>
                  <a:gd name="connsiteX34" fmla="*/ 336871 w 385010"/>
                  <a:gd name="connsiteY34" fmla="*/ 374965 h 378276"/>
                  <a:gd name="connsiteX35" fmla="*/ 336871 w 385010"/>
                  <a:gd name="connsiteY35" fmla="*/ 378276 h 378276"/>
                  <a:gd name="connsiteX36" fmla="*/ 385011 w 385010"/>
                  <a:gd name="connsiteY36" fmla="*/ 378276 h 378276"/>
                  <a:gd name="connsiteX37" fmla="*/ 385011 w 385010"/>
                  <a:gd name="connsiteY37" fmla="*/ 330137 h 378276"/>
                  <a:gd name="connsiteX38" fmla="*/ 381700 w 385010"/>
                  <a:gd name="connsiteY38" fmla="*/ 330137 h 378276"/>
                  <a:gd name="connsiteX39" fmla="*/ 381700 w 385010"/>
                  <a:gd name="connsiteY39" fmla="*/ 308576 h 378276"/>
                  <a:gd name="connsiteX40" fmla="*/ 385011 w 385010"/>
                  <a:gd name="connsiteY40" fmla="*/ 308576 h 378276"/>
                  <a:gd name="connsiteX41" fmla="*/ 385011 w 385010"/>
                  <a:gd name="connsiteY41" fmla="*/ 262143 h 378276"/>
                  <a:gd name="connsiteX42" fmla="*/ 381700 w 385010"/>
                  <a:gd name="connsiteY42" fmla="*/ 262143 h 378276"/>
                  <a:gd name="connsiteX43" fmla="*/ 381700 w 385010"/>
                  <a:gd name="connsiteY43" fmla="*/ 237272 h 378276"/>
                  <a:gd name="connsiteX44" fmla="*/ 385011 w 385010"/>
                  <a:gd name="connsiteY44" fmla="*/ 237272 h 378276"/>
                  <a:gd name="connsiteX45" fmla="*/ 385011 w 385010"/>
                  <a:gd name="connsiteY45" fmla="*/ 141001 h 378276"/>
                  <a:gd name="connsiteX46" fmla="*/ 381700 w 385010"/>
                  <a:gd name="connsiteY46" fmla="*/ 141001 h 378276"/>
                  <a:gd name="connsiteX47" fmla="*/ 381700 w 385010"/>
                  <a:gd name="connsiteY47" fmla="*/ 119440 h 378276"/>
                  <a:gd name="connsiteX48" fmla="*/ 385011 w 385010"/>
                  <a:gd name="connsiteY48" fmla="*/ 119440 h 378276"/>
                  <a:gd name="connsiteX49" fmla="*/ 385011 w 385010"/>
                  <a:gd name="connsiteY49" fmla="*/ 73007 h 378276"/>
                  <a:gd name="connsiteX50" fmla="*/ 381700 w 385010"/>
                  <a:gd name="connsiteY50" fmla="*/ 73007 h 378276"/>
                  <a:gd name="connsiteX51" fmla="*/ 381700 w 385010"/>
                  <a:gd name="connsiteY51" fmla="*/ 48135 h 378276"/>
                  <a:gd name="connsiteX52" fmla="*/ 385011 w 385010"/>
                  <a:gd name="connsiteY52" fmla="*/ 48135 h 378276"/>
                  <a:gd name="connsiteX53" fmla="*/ 385011 w 385010"/>
                  <a:gd name="connsiteY53" fmla="*/ 0 h 378276"/>
                  <a:gd name="connsiteX54" fmla="*/ 375084 w 385010"/>
                  <a:gd name="connsiteY54" fmla="*/ 0 h 378276"/>
                  <a:gd name="connsiteX55" fmla="*/ 374988 w 385010"/>
                  <a:gd name="connsiteY55" fmla="*/ 0 h 378276"/>
                  <a:gd name="connsiteX56" fmla="*/ 374988 w 385010"/>
                  <a:gd name="connsiteY56" fmla="*/ 227342 h 378276"/>
                  <a:gd name="connsiteX57" fmla="*/ 371676 w 385010"/>
                  <a:gd name="connsiteY57" fmla="*/ 227342 h 378276"/>
                  <a:gd name="connsiteX58" fmla="*/ 371676 w 385010"/>
                  <a:gd name="connsiteY58" fmla="*/ 272167 h 378276"/>
                  <a:gd name="connsiteX59" fmla="*/ 374988 w 385010"/>
                  <a:gd name="connsiteY59" fmla="*/ 272167 h 378276"/>
                  <a:gd name="connsiteX60" fmla="*/ 374988 w 385010"/>
                  <a:gd name="connsiteY60" fmla="*/ 298741 h 378276"/>
                  <a:gd name="connsiteX61" fmla="*/ 371676 w 385010"/>
                  <a:gd name="connsiteY61" fmla="*/ 298741 h 378276"/>
                  <a:gd name="connsiteX62" fmla="*/ 371676 w 385010"/>
                  <a:gd name="connsiteY62" fmla="*/ 340256 h 378276"/>
                  <a:gd name="connsiteX63" fmla="*/ 374988 w 385010"/>
                  <a:gd name="connsiteY63" fmla="*/ 340256 h 378276"/>
                  <a:gd name="connsiteX64" fmla="*/ 374988 w 385010"/>
                  <a:gd name="connsiteY64" fmla="*/ 368439 h 378276"/>
                  <a:gd name="connsiteX65" fmla="*/ 346805 w 385010"/>
                  <a:gd name="connsiteY65" fmla="*/ 368439 h 378276"/>
                  <a:gd name="connsiteX66" fmla="*/ 346805 w 385010"/>
                  <a:gd name="connsiteY66" fmla="*/ 365128 h 378276"/>
                  <a:gd name="connsiteX67" fmla="*/ 205795 w 385010"/>
                  <a:gd name="connsiteY67" fmla="*/ 365128 h 378276"/>
                  <a:gd name="connsiteX68" fmla="*/ 205795 w 385010"/>
                  <a:gd name="connsiteY68" fmla="*/ 368439 h 378276"/>
                  <a:gd name="connsiteX69" fmla="*/ 179216 w 385010"/>
                  <a:gd name="connsiteY69" fmla="*/ 368439 h 378276"/>
                  <a:gd name="connsiteX70" fmla="*/ 179216 w 385010"/>
                  <a:gd name="connsiteY70" fmla="*/ 365128 h 378276"/>
                  <a:gd name="connsiteX71" fmla="*/ 38206 w 385010"/>
                  <a:gd name="connsiteY71" fmla="*/ 365128 h 378276"/>
                  <a:gd name="connsiteX72" fmla="*/ 38206 w 385010"/>
                  <a:gd name="connsiteY72" fmla="*/ 368439 h 378276"/>
                  <a:gd name="connsiteX73" fmla="*/ 9933 w 385010"/>
                  <a:gd name="connsiteY73" fmla="*/ 368439 h 378276"/>
                  <a:gd name="connsiteX74" fmla="*/ 9933 w 385010"/>
                  <a:gd name="connsiteY74" fmla="*/ 340256 h 378276"/>
                  <a:gd name="connsiteX75" fmla="*/ 13238 w 385010"/>
                  <a:gd name="connsiteY75" fmla="*/ 340256 h 378276"/>
                  <a:gd name="connsiteX76" fmla="*/ 13238 w 385010"/>
                  <a:gd name="connsiteY76" fmla="*/ 298741 h 378276"/>
                  <a:gd name="connsiteX77" fmla="*/ 9933 w 385010"/>
                  <a:gd name="connsiteY77" fmla="*/ 298741 h 378276"/>
                  <a:gd name="connsiteX78" fmla="*/ 9933 w 385010"/>
                  <a:gd name="connsiteY78" fmla="*/ 272167 h 378276"/>
                  <a:gd name="connsiteX79" fmla="*/ 13238 w 385010"/>
                  <a:gd name="connsiteY79" fmla="*/ 272167 h 378276"/>
                  <a:gd name="connsiteX80" fmla="*/ 13238 w 385010"/>
                  <a:gd name="connsiteY80" fmla="*/ 227342 h 378276"/>
                  <a:gd name="connsiteX81" fmla="*/ 9933 w 385010"/>
                  <a:gd name="connsiteY81" fmla="*/ 227342 h 378276"/>
                  <a:gd name="connsiteX82" fmla="*/ 9933 w 385010"/>
                  <a:gd name="connsiteY82" fmla="*/ 199161 h 378276"/>
                  <a:gd name="connsiteX83" fmla="*/ 15984 w 385010"/>
                  <a:gd name="connsiteY83" fmla="*/ 199161 h 378276"/>
                  <a:gd name="connsiteX84" fmla="*/ 15984 w 385010"/>
                  <a:gd name="connsiteY84" fmla="*/ 356330 h 378276"/>
                  <a:gd name="connsiteX85" fmla="*/ 366004 w 385010"/>
                  <a:gd name="connsiteY85" fmla="*/ 356330 h 378276"/>
                  <a:gd name="connsiteX86" fmla="*/ 366004 w 385010"/>
                  <a:gd name="connsiteY86" fmla="*/ 199066 h 378276"/>
                  <a:gd name="connsiteX87" fmla="*/ 374988 w 385010"/>
                  <a:gd name="connsiteY87" fmla="*/ 199066 h 378276"/>
                  <a:gd name="connsiteX88" fmla="*/ 374988 w 385010"/>
                  <a:gd name="connsiteY88" fmla="*/ 227247 h 378276"/>
                  <a:gd name="connsiteX89" fmla="*/ 374988 w 385010"/>
                  <a:gd name="connsiteY89" fmla="*/ 227342 h 378276"/>
                  <a:gd name="connsiteX90" fmla="*/ 374988 w 385010"/>
                  <a:gd name="connsiteY90" fmla="*/ 38206 h 378276"/>
                  <a:gd name="connsiteX91" fmla="*/ 371676 w 385010"/>
                  <a:gd name="connsiteY91" fmla="*/ 38206 h 378276"/>
                  <a:gd name="connsiteX92" fmla="*/ 371676 w 385010"/>
                  <a:gd name="connsiteY92" fmla="*/ 83031 h 378276"/>
                  <a:gd name="connsiteX93" fmla="*/ 374988 w 385010"/>
                  <a:gd name="connsiteY93" fmla="*/ 83031 h 378276"/>
                  <a:gd name="connsiteX94" fmla="*/ 374988 w 385010"/>
                  <a:gd name="connsiteY94" fmla="*/ 109605 h 378276"/>
                  <a:gd name="connsiteX95" fmla="*/ 371676 w 385010"/>
                  <a:gd name="connsiteY95" fmla="*/ 109605 h 378276"/>
                  <a:gd name="connsiteX96" fmla="*/ 371676 w 385010"/>
                  <a:gd name="connsiteY96" fmla="*/ 151120 h 378276"/>
                  <a:gd name="connsiteX97" fmla="*/ 374988 w 385010"/>
                  <a:gd name="connsiteY97" fmla="*/ 151120 h 378276"/>
                  <a:gd name="connsiteX98" fmla="*/ 374988 w 385010"/>
                  <a:gd name="connsiteY98" fmla="*/ 179301 h 378276"/>
                  <a:gd name="connsiteX99" fmla="*/ 366004 w 385010"/>
                  <a:gd name="connsiteY99" fmla="*/ 179301 h 378276"/>
                  <a:gd name="connsiteX100" fmla="*/ 366004 w 385010"/>
                  <a:gd name="connsiteY100" fmla="*/ 15793 h 378276"/>
                  <a:gd name="connsiteX101" fmla="*/ 16081 w 385010"/>
                  <a:gd name="connsiteY101" fmla="*/ 15793 h 378276"/>
                  <a:gd name="connsiteX102" fmla="*/ 16081 w 385010"/>
                  <a:gd name="connsiteY102" fmla="*/ 179207 h 378276"/>
                  <a:gd name="connsiteX103" fmla="*/ 10023 w 385010"/>
                  <a:gd name="connsiteY103" fmla="*/ 179207 h 378276"/>
                  <a:gd name="connsiteX104" fmla="*/ 10023 w 385010"/>
                  <a:gd name="connsiteY104" fmla="*/ 151026 h 378276"/>
                  <a:gd name="connsiteX105" fmla="*/ 13334 w 385010"/>
                  <a:gd name="connsiteY105" fmla="*/ 151026 h 378276"/>
                  <a:gd name="connsiteX106" fmla="*/ 13334 w 385010"/>
                  <a:gd name="connsiteY106" fmla="*/ 109510 h 378276"/>
                  <a:gd name="connsiteX107" fmla="*/ 10023 w 385010"/>
                  <a:gd name="connsiteY107" fmla="*/ 109510 h 378276"/>
                  <a:gd name="connsiteX108" fmla="*/ 10023 w 385010"/>
                  <a:gd name="connsiteY108" fmla="*/ 82936 h 378276"/>
                  <a:gd name="connsiteX109" fmla="*/ 13334 w 385010"/>
                  <a:gd name="connsiteY109" fmla="*/ 82936 h 378276"/>
                  <a:gd name="connsiteX110" fmla="*/ 13334 w 385010"/>
                  <a:gd name="connsiteY110" fmla="*/ 38206 h 378276"/>
                  <a:gd name="connsiteX111" fmla="*/ 10023 w 385010"/>
                  <a:gd name="connsiteY111" fmla="*/ 38206 h 378276"/>
                  <a:gd name="connsiteX112" fmla="*/ 10023 w 385010"/>
                  <a:gd name="connsiteY112" fmla="*/ 9929 h 378276"/>
                  <a:gd name="connsiteX113" fmla="*/ 38206 w 385010"/>
                  <a:gd name="connsiteY113" fmla="*/ 9929 h 378276"/>
                  <a:gd name="connsiteX114" fmla="*/ 38206 w 385010"/>
                  <a:gd name="connsiteY114" fmla="*/ 13240 h 378276"/>
                  <a:gd name="connsiteX115" fmla="*/ 179216 w 385010"/>
                  <a:gd name="connsiteY115" fmla="*/ 13240 h 378276"/>
                  <a:gd name="connsiteX116" fmla="*/ 179216 w 385010"/>
                  <a:gd name="connsiteY116" fmla="*/ 9929 h 378276"/>
                  <a:gd name="connsiteX117" fmla="*/ 205795 w 385010"/>
                  <a:gd name="connsiteY117" fmla="*/ 9929 h 378276"/>
                  <a:gd name="connsiteX118" fmla="*/ 205795 w 385010"/>
                  <a:gd name="connsiteY118" fmla="*/ 13240 h 378276"/>
                  <a:gd name="connsiteX119" fmla="*/ 346805 w 385010"/>
                  <a:gd name="connsiteY119" fmla="*/ 13240 h 378276"/>
                  <a:gd name="connsiteX120" fmla="*/ 346805 w 385010"/>
                  <a:gd name="connsiteY120" fmla="*/ 9929 h 378276"/>
                  <a:gd name="connsiteX121" fmla="*/ 374988 w 385010"/>
                  <a:gd name="connsiteY121" fmla="*/ 9929 h 378276"/>
                  <a:gd name="connsiteX122" fmla="*/ 374988 w 385010"/>
                  <a:gd name="connsiteY122" fmla="*/ 38111 h 378276"/>
                  <a:gd name="connsiteX123" fmla="*/ 374988 w 385010"/>
                  <a:gd name="connsiteY123" fmla="*/ 38206 h 37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85010" h="378276">
                    <a:moveTo>
                      <a:pt x="374988" y="0"/>
                    </a:moveTo>
                    <a:lnTo>
                      <a:pt x="336775" y="0"/>
                    </a:lnTo>
                    <a:lnTo>
                      <a:pt x="336775" y="3310"/>
                    </a:lnTo>
                    <a:lnTo>
                      <a:pt x="215632" y="3310"/>
                    </a:lnTo>
                    <a:lnTo>
                      <a:pt x="215632" y="0"/>
                    </a:lnTo>
                    <a:lnTo>
                      <a:pt x="169193" y="0"/>
                    </a:lnTo>
                    <a:lnTo>
                      <a:pt x="169193" y="3310"/>
                    </a:lnTo>
                    <a:lnTo>
                      <a:pt x="48139" y="3310"/>
                    </a:lnTo>
                    <a:lnTo>
                      <a:pt x="48139" y="0"/>
                    </a:lnTo>
                    <a:lnTo>
                      <a:pt x="0" y="0"/>
                    </a:lnTo>
                    <a:lnTo>
                      <a:pt x="0" y="48135"/>
                    </a:lnTo>
                    <a:lnTo>
                      <a:pt x="3311" y="48135"/>
                    </a:lnTo>
                    <a:lnTo>
                      <a:pt x="3311" y="73007"/>
                    </a:lnTo>
                    <a:lnTo>
                      <a:pt x="0" y="73007"/>
                    </a:lnTo>
                    <a:lnTo>
                      <a:pt x="0" y="119440"/>
                    </a:lnTo>
                    <a:lnTo>
                      <a:pt x="3311" y="119440"/>
                    </a:lnTo>
                    <a:lnTo>
                      <a:pt x="3311" y="141001"/>
                    </a:lnTo>
                    <a:lnTo>
                      <a:pt x="0" y="141001"/>
                    </a:lnTo>
                    <a:lnTo>
                      <a:pt x="0" y="189136"/>
                    </a:lnTo>
                    <a:lnTo>
                      <a:pt x="0" y="237272"/>
                    </a:lnTo>
                    <a:lnTo>
                      <a:pt x="3311" y="237272"/>
                    </a:lnTo>
                    <a:lnTo>
                      <a:pt x="3311" y="262143"/>
                    </a:lnTo>
                    <a:lnTo>
                      <a:pt x="0" y="262143"/>
                    </a:lnTo>
                    <a:lnTo>
                      <a:pt x="0" y="308576"/>
                    </a:lnTo>
                    <a:lnTo>
                      <a:pt x="3311" y="308576"/>
                    </a:lnTo>
                    <a:lnTo>
                      <a:pt x="3311" y="330137"/>
                    </a:lnTo>
                    <a:lnTo>
                      <a:pt x="0" y="330137"/>
                    </a:lnTo>
                    <a:lnTo>
                      <a:pt x="0" y="378276"/>
                    </a:lnTo>
                    <a:lnTo>
                      <a:pt x="48139" y="378276"/>
                    </a:lnTo>
                    <a:lnTo>
                      <a:pt x="48139" y="374965"/>
                    </a:lnTo>
                    <a:lnTo>
                      <a:pt x="169289" y="374965"/>
                    </a:lnTo>
                    <a:lnTo>
                      <a:pt x="169289" y="378276"/>
                    </a:lnTo>
                    <a:lnTo>
                      <a:pt x="215721" y="378276"/>
                    </a:lnTo>
                    <a:lnTo>
                      <a:pt x="215721" y="374965"/>
                    </a:lnTo>
                    <a:lnTo>
                      <a:pt x="336871" y="374965"/>
                    </a:lnTo>
                    <a:lnTo>
                      <a:pt x="336871" y="378276"/>
                    </a:lnTo>
                    <a:lnTo>
                      <a:pt x="385011" y="378276"/>
                    </a:lnTo>
                    <a:lnTo>
                      <a:pt x="385011" y="330137"/>
                    </a:lnTo>
                    <a:lnTo>
                      <a:pt x="381700" y="330137"/>
                    </a:lnTo>
                    <a:lnTo>
                      <a:pt x="381700" y="308576"/>
                    </a:lnTo>
                    <a:lnTo>
                      <a:pt x="385011" y="308576"/>
                    </a:lnTo>
                    <a:lnTo>
                      <a:pt x="385011" y="262143"/>
                    </a:lnTo>
                    <a:lnTo>
                      <a:pt x="381700" y="262143"/>
                    </a:lnTo>
                    <a:lnTo>
                      <a:pt x="381700" y="237272"/>
                    </a:lnTo>
                    <a:lnTo>
                      <a:pt x="385011" y="237272"/>
                    </a:lnTo>
                    <a:lnTo>
                      <a:pt x="385011" y="141001"/>
                    </a:lnTo>
                    <a:lnTo>
                      <a:pt x="381700" y="141001"/>
                    </a:lnTo>
                    <a:lnTo>
                      <a:pt x="381700" y="119440"/>
                    </a:lnTo>
                    <a:lnTo>
                      <a:pt x="385011" y="119440"/>
                    </a:lnTo>
                    <a:lnTo>
                      <a:pt x="385011" y="73007"/>
                    </a:lnTo>
                    <a:lnTo>
                      <a:pt x="381700" y="73007"/>
                    </a:lnTo>
                    <a:lnTo>
                      <a:pt x="381700" y="48135"/>
                    </a:lnTo>
                    <a:lnTo>
                      <a:pt x="385011" y="48135"/>
                    </a:lnTo>
                    <a:lnTo>
                      <a:pt x="385011" y="0"/>
                    </a:lnTo>
                    <a:lnTo>
                      <a:pt x="375084" y="0"/>
                    </a:lnTo>
                    <a:lnTo>
                      <a:pt x="374988" y="0"/>
                    </a:lnTo>
                    <a:close/>
                    <a:moveTo>
                      <a:pt x="374988" y="227342"/>
                    </a:moveTo>
                    <a:lnTo>
                      <a:pt x="371676" y="227342"/>
                    </a:lnTo>
                    <a:lnTo>
                      <a:pt x="371676" y="272167"/>
                    </a:lnTo>
                    <a:lnTo>
                      <a:pt x="374988" y="272167"/>
                    </a:lnTo>
                    <a:lnTo>
                      <a:pt x="374988" y="298741"/>
                    </a:lnTo>
                    <a:lnTo>
                      <a:pt x="371676" y="298741"/>
                    </a:lnTo>
                    <a:lnTo>
                      <a:pt x="371676" y="340256"/>
                    </a:lnTo>
                    <a:lnTo>
                      <a:pt x="374988" y="340256"/>
                    </a:lnTo>
                    <a:lnTo>
                      <a:pt x="374988" y="368439"/>
                    </a:lnTo>
                    <a:lnTo>
                      <a:pt x="346805" y="368439"/>
                    </a:lnTo>
                    <a:lnTo>
                      <a:pt x="346805" y="365128"/>
                    </a:lnTo>
                    <a:lnTo>
                      <a:pt x="205795" y="365128"/>
                    </a:lnTo>
                    <a:lnTo>
                      <a:pt x="205795" y="368439"/>
                    </a:lnTo>
                    <a:lnTo>
                      <a:pt x="179216" y="368439"/>
                    </a:lnTo>
                    <a:lnTo>
                      <a:pt x="179216" y="365128"/>
                    </a:lnTo>
                    <a:lnTo>
                      <a:pt x="38206" y="365128"/>
                    </a:lnTo>
                    <a:lnTo>
                      <a:pt x="38206" y="368439"/>
                    </a:lnTo>
                    <a:lnTo>
                      <a:pt x="9933" y="368439"/>
                    </a:lnTo>
                    <a:lnTo>
                      <a:pt x="9933" y="340256"/>
                    </a:lnTo>
                    <a:lnTo>
                      <a:pt x="13238" y="340256"/>
                    </a:lnTo>
                    <a:lnTo>
                      <a:pt x="13238" y="298741"/>
                    </a:lnTo>
                    <a:lnTo>
                      <a:pt x="9933" y="298741"/>
                    </a:lnTo>
                    <a:lnTo>
                      <a:pt x="9933" y="272167"/>
                    </a:lnTo>
                    <a:lnTo>
                      <a:pt x="13238" y="272167"/>
                    </a:lnTo>
                    <a:lnTo>
                      <a:pt x="13238" y="227342"/>
                    </a:lnTo>
                    <a:lnTo>
                      <a:pt x="9933" y="227342"/>
                    </a:lnTo>
                    <a:lnTo>
                      <a:pt x="9933" y="199161"/>
                    </a:lnTo>
                    <a:lnTo>
                      <a:pt x="15984" y="199161"/>
                    </a:lnTo>
                    <a:lnTo>
                      <a:pt x="15984" y="356330"/>
                    </a:lnTo>
                    <a:lnTo>
                      <a:pt x="366004" y="356330"/>
                    </a:lnTo>
                    <a:lnTo>
                      <a:pt x="366004" y="199066"/>
                    </a:lnTo>
                    <a:lnTo>
                      <a:pt x="374988" y="199066"/>
                    </a:lnTo>
                    <a:lnTo>
                      <a:pt x="374988" y="227247"/>
                    </a:lnTo>
                    <a:lnTo>
                      <a:pt x="374988" y="227342"/>
                    </a:lnTo>
                    <a:close/>
                    <a:moveTo>
                      <a:pt x="374988" y="38206"/>
                    </a:moveTo>
                    <a:lnTo>
                      <a:pt x="371676" y="38206"/>
                    </a:lnTo>
                    <a:lnTo>
                      <a:pt x="371676" y="83031"/>
                    </a:lnTo>
                    <a:lnTo>
                      <a:pt x="374988" y="83031"/>
                    </a:lnTo>
                    <a:lnTo>
                      <a:pt x="374988" y="109605"/>
                    </a:lnTo>
                    <a:lnTo>
                      <a:pt x="371676" y="109605"/>
                    </a:lnTo>
                    <a:lnTo>
                      <a:pt x="371676" y="151120"/>
                    </a:lnTo>
                    <a:lnTo>
                      <a:pt x="374988" y="151120"/>
                    </a:lnTo>
                    <a:lnTo>
                      <a:pt x="374988" y="179301"/>
                    </a:lnTo>
                    <a:lnTo>
                      <a:pt x="366004" y="179301"/>
                    </a:lnTo>
                    <a:lnTo>
                      <a:pt x="366004" y="15793"/>
                    </a:lnTo>
                    <a:lnTo>
                      <a:pt x="16081" y="15793"/>
                    </a:lnTo>
                    <a:lnTo>
                      <a:pt x="16081" y="179207"/>
                    </a:lnTo>
                    <a:lnTo>
                      <a:pt x="10023" y="179207"/>
                    </a:lnTo>
                    <a:lnTo>
                      <a:pt x="10023" y="151026"/>
                    </a:lnTo>
                    <a:lnTo>
                      <a:pt x="13334" y="151026"/>
                    </a:lnTo>
                    <a:lnTo>
                      <a:pt x="13334" y="109510"/>
                    </a:lnTo>
                    <a:lnTo>
                      <a:pt x="10023" y="109510"/>
                    </a:lnTo>
                    <a:lnTo>
                      <a:pt x="10023" y="82936"/>
                    </a:lnTo>
                    <a:lnTo>
                      <a:pt x="13334" y="82936"/>
                    </a:lnTo>
                    <a:lnTo>
                      <a:pt x="13334" y="38206"/>
                    </a:lnTo>
                    <a:lnTo>
                      <a:pt x="10023" y="38206"/>
                    </a:lnTo>
                    <a:lnTo>
                      <a:pt x="10023" y="9929"/>
                    </a:lnTo>
                    <a:lnTo>
                      <a:pt x="38206" y="9929"/>
                    </a:lnTo>
                    <a:lnTo>
                      <a:pt x="38206" y="13240"/>
                    </a:lnTo>
                    <a:lnTo>
                      <a:pt x="179216" y="13240"/>
                    </a:lnTo>
                    <a:lnTo>
                      <a:pt x="179216" y="9929"/>
                    </a:lnTo>
                    <a:lnTo>
                      <a:pt x="205795" y="9929"/>
                    </a:lnTo>
                    <a:lnTo>
                      <a:pt x="205795" y="13240"/>
                    </a:lnTo>
                    <a:lnTo>
                      <a:pt x="346805" y="13240"/>
                    </a:lnTo>
                    <a:lnTo>
                      <a:pt x="346805" y="9929"/>
                    </a:lnTo>
                    <a:lnTo>
                      <a:pt x="374988" y="9929"/>
                    </a:lnTo>
                    <a:lnTo>
                      <a:pt x="374988" y="38111"/>
                    </a:lnTo>
                    <a:lnTo>
                      <a:pt x="374988" y="38206"/>
                    </a:lnTo>
                    <a:close/>
                  </a:path>
                </a:pathLst>
              </a:custGeom>
              <a:solidFill>
                <a:srgbClr val="FFFFFF"/>
              </a:solidFill>
              <a:ln w="6417" cap="flat">
                <a:noFill/>
                <a:prstDash val="solid"/>
                <a:miter/>
              </a:ln>
            </p:spPr>
            <p:txBody>
              <a:bodyPr rtlCol="0" anchor="ctr"/>
              <a:lstStyle/>
              <a:p>
                <a:endParaRPr lang="en-US" sz="810"/>
              </a:p>
            </p:txBody>
          </p:sp>
          <p:sp>
            <p:nvSpPr>
              <p:cNvPr id="90" name="Freeform: Shape 89">
                <a:extLst>
                  <a:ext uri="{FF2B5EF4-FFF2-40B4-BE49-F238E27FC236}">
                    <a16:creationId xmlns:a16="http://schemas.microsoft.com/office/drawing/2014/main" id="{A894893B-DBFC-EFC9-35D8-C5B866628D98}"/>
                  </a:ext>
                </a:extLst>
              </p:cNvPr>
              <p:cNvSpPr/>
              <p:nvPr/>
            </p:nvSpPr>
            <p:spPr>
              <a:xfrm>
                <a:off x="1862890" y="1406327"/>
                <a:ext cx="143846" cy="13239"/>
              </a:xfrm>
              <a:custGeom>
                <a:avLst/>
                <a:gdLst>
                  <a:gd name="connsiteX0" fmla="*/ 143846 w 143846"/>
                  <a:gd name="connsiteY0" fmla="*/ 0 h 13239"/>
                  <a:gd name="connsiteX1" fmla="*/ 0 w 143846"/>
                  <a:gd name="connsiteY1" fmla="*/ 0 h 13239"/>
                  <a:gd name="connsiteX2" fmla="*/ 0 w 143846"/>
                  <a:gd name="connsiteY2" fmla="*/ 13240 h 13239"/>
                  <a:gd name="connsiteX3" fmla="*/ 143846 w 143846"/>
                  <a:gd name="connsiteY3" fmla="*/ 13240 h 13239"/>
                  <a:gd name="connsiteX4" fmla="*/ 143846 w 143846"/>
                  <a:gd name="connsiteY4" fmla="*/ 0 h 13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46" h="13239">
                    <a:moveTo>
                      <a:pt x="143846" y="0"/>
                    </a:moveTo>
                    <a:lnTo>
                      <a:pt x="0" y="0"/>
                    </a:lnTo>
                    <a:lnTo>
                      <a:pt x="0" y="13240"/>
                    </a:lnTo>
                    <a:lnTo>
                      <a:pt x="143846" y="13240"/>
                    </a:lnTo>
                    <a:lnTo>
                      <a:pt x="143846" y="0"/>
                    </a:lnTo>
                    <a:close/>
                  </a:path>
                </a:pathLst>
              </a:custGeom>
              <a:solidFill>
                <a:srgbClr val="2D5967"/>
              </a:solidFill>
              <a:ln w="6417" cap="flat">
                <a:noFill/>
                <a:prstDash val="solid"/>
                <a:miter/>
              </a:ln>
            </p:spPr>
            <p:txBody>
              <a:bodyPr rtlCol="0" anchor="ctr"/>
              <a:lstStyle/>
              <a:p>
                <a:endParaRPr lang="en-US" sz="810"/>
              </a:p>
            </p:txBody>
          </p:sp>
          <p:sp>
            <p:nvSpPr>
              <p:cNvPr id="92" name="Freeform: Shape 91">
                <a:extLst>
                  <a:ext uri="{FF2B5EF4-FFF2-40B4-BE49-F238E27FC236}">
                    <a16:creationId xmlns:a16="http://schemas.microsoft.com/office/drawing/2014/main" id="{EE296603-A083-D62B-6124-5E5CC15C700C}"/>
                  </a:ext>
                </a:extLst>
              </p:cNvPr>
              <p:cNvSpPr/>
              <p:nvPr/>
            </p:nvSpPr>
            <p:spPr>
              <a:xfrm>
                <a:off x="1862318" y="1427894"/>
                <a:ext cx="34805" cy="13239"/>
              </a:xfrm>
              <a:custGeom>
                <a:avLst/>
                <a:gdLst>
                  <a:gd name="connsiteX0" fmla="*/ 34805 w 34805"/>
                  <a:gd name="connsiteY0" fmla="*/ 0 h 13239"/>
                  <a:gd name="connsiteX1" fmla="*/ 0 w 34805"/>
                  <a:gd name="connsiteY1" fmla="*/ 0 h 13239"/>
                  <a:gd name="connsiteX2" fmla="*/ 0 w 34805"/>
                  <a:gd name="connsiteY2" fmla="*/ 13239 h 13239"/>
                  <a:gd name="connsiteX3" fmla="*/ 34805 w 34805"/>
                  <a:gd name="connsiteY3" fmla="*/ 13239 h 13239"/>
                  <a:gd name="connsiteX4" fmla="*/ 34805 w 34805"/>
                  <a:gd name="connsiteY4" fmla="*/ 0 h 13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05" h="13239">
                    <a:moveTo>
                      <a:pt x="34805" y="0"/>
                    </a:moveTo>
                    <a:lnTo>
                      <a:pt x="0" y="0"/>
                    </a:lnTo>
                    <a:lnTo>
                      <a:pt x="0" y="13239"/>
                    </a:lnTo>
                    <a:lnTo>
                      <a:pt x="34805" y="13239"/>
                    </a:lnTo>
                    <a:lnTo>
                      <a:pt x="34805" y="0"/>
                    </a:lnTo>
                    <a:close/>
                  </a:path>
                </a:pathLst>
              </a:custGeom>
              <a:solidFill>
                <a:srgbClr val="2D5967"/>
              </a:solidFill>
              <a:ln w="6417" cap="flat">
                <a:noFill/>
                <a:prstDash val="solid"/>
                <a:miter/>
              </a:ln>
            </p:spPr>
            <p:txBody>
              <a:bodyPr rtlCol="0" anchor="ctr"/>
              <a:lstStyle/>
              <a:p>
                <a:endParaRPr lang="en-US" sz="810"/>
              </a:p>
            </p:txBody>
          </p:sp>
          <p:sp>
            <p:nvSpPr>
              <p:cNvPr id="93" name="Freeform: Shape 92">
                <a:extLst>
                  <a:ext uri="{FF2B5EF4-FFF2-40B4-BE49-F238E27FC236}">
                    <a16:creationId xmlns:a16="http://schemas.microsoft.com/office/drawing/2014/main" id="{020F31B7-98F6-475F-EB9C-EC6A642BE1D6}"/>
                  </a:ext>
                </a:extLst>
              </p:cNvPr>
              <p:cNvSpPr/>
              <p:nvPr/>
            </p:nvSpPr>
            <p:spPr>
              <a:xfrm>
                <a:off x="1917080" y="1427894"/>
                <a:ext cx="34805" cy="13239"/>
              </a:xfrm>
              <a:custGeom>
                <a:avLst/>
                <a:gdLst>
                  <a:gd name="connsiteX0" fmla="*/ 34805 w 34805"/>
                  <a:gd name="connsiteY0" fmla="*/ 0 h 13239"/>
                  <a:gd name="connsiteX1" fmla="*/ 0 w 34805"/>
                  <a:gd name="connsiteY1" fmla="*/ 0 h 13239"/>
                  <a:gd name="connsiteX2" fmla="*/ 0 w 34805"/>
                  <a:gd name="connsiteY2" fmla="*/ 13239 h 13239"/>
                  <a:gd name="connsiteX3" fmla="*/ 34805 w 34805"/>
                  <a:gd name="connsiteY3" fmla="*/ 13239 h 13239"/>
                  <a:gd name="connsiteX4" fmla="*/ 34805 w 34805"/>
                  <a:gd name="connsiteY4" fmla="*/ 0 h 13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05" h="13239">
                    <a:moveTo>
                      <a:pt x="34805" y="0"/>
                    </a:moveTo>
                    <a:lnTo>
                      <a:pt x="0" y="0"/>
                    </a:lnTo>
                    <a:lnTo>
                      <a:pt x="0" y="13239"/>
                    </a:lnTo>
                    <a:lnTo>
                      <a:pt x="34805" y="13239"/>
                    </a:lnTo>
                    <a:lnTo>
                      <a:pt x="34805" y="0"/>
                    </a:lnTo>
                    <a:close/>
                  </a:path>
                </a:pathLst>
              </a:custGeom>
              <a:solidFill>
                <a:srgbClr val="2D5967"/>
              </a:solidFill>
              <a:ln w="6417" cap="flat">
                <a:noFill/>
                <a:prstDash val="solid"/>
                <a:miter/>
              </a:ln>
            </p:spPr>
            <p:txBody>
              <a:bodyPr rtlCol="0" anchor="ctr"/>
              <a:lstStyle/>
              <a:p>
                <a:endParaRPr lang="en-US" sz="810"/>
              </a:p>
            </p:txBody>
          </p:sp>
          <p:sp>
            <p:nvSpPr>
              <p:cNvPr id="96" name="Freeform: Shape 95">
                <a:extLst>
                  <a:ext uri="{FF2B5EF4-FFF2-40B4-BE49-F238E27FC236}">
                    <a16:creationId xmlns:a16="http://schemas.microsoft.com/office/drawing/2014/main" id="{FC8D61A8-8955-40ED-0135-21AB2DD08FFE}"/>
                  </a:ext>
                </a:extLst>
              </p:cNvPr>
              <p:cNvSpPr/>
              <p:nvPr/>
            </p:nvSpPr>
            <p:spPr>
              <a:xfrm>
                <a:off x="1971835" y="1427894"/>
                <a:ext cx="34804" cy="13239"/>
              </a:xfrm>
              <a:custGeom>
                <a:avLst/>
                <a:gdLst>
                  <a:gd name="connsiteX0" fmla="*/ 34805 w 34804"/>
                  <a:gd name="connsiteY0" fmla="*/ 0 h 13239"/>
                  <a:gd name="connsiteX1" fmla="*/ 0 w 34804"/>
                  <a:gd name="connsiteY1" fmla="*/ 0 h 13239"/>
                  <a:gd name="connsiteX2" fmla="*/ 0 w 34804"/>
                  <a:gd name="connsiteY2" fmla="*/ 13239 h 13239"/>
                  <a:gd name="connsiteX3" fmla="*/ 34805 w 34804"/>
                  <a:gd name="connsiteY3" fmla="*/ 13239 h 13239"/>
                  <a:gd name="connsiteX4" fmla="*/ 34805 w 34804"/>
                  <a:gd name="connsiteY4" fmla="*/ 0 h 13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04" h="13239">
                    <a:moveTo>
                      <a:pt x="34805" y="0"/>
                    </a:moveTo>
                    <a:lnTo>
                      <a:pt x="0" y="0"/>
                    </a:lnTo>
                    <a:lnTo>
                      <a:pt x="0" y="13239"/>
                    </a:lnTo>
                    <a:lnTo>
                      <a:pt x="34805" y="13239"/>
                    </a:lnTo>
                    <a:lnTo>
                      <a:pt x="34805" y="0"/>
                    </a:lnTo>
                    <a:close/>
                  </a:path>
                </a:pathLst>
              </a:custGeom>
              <a:solidFill>
                <a:srgbClr val="2D5967"/>
              </a:solidFill>
              <a:ln w="6417" cap="flat">
                <a:noFill/>
                <a:prstDash val="solid"/>
                <a:miter/>
              </a:ln>
            </p:spPr>
            <p:txBody>
              <a:bodyPr rtlCol="0" anchor="ctr"/>
              <a:lstStyle/>
              <a:p>
                <a:endParaRPr lang="en-US" sz="810"/>
              </a:p>
            </p:txBody>
          </p:sp>
          <p:sp>
            <p:nvSpPr>
              <p:cNvPr id="99" name="Freeform: Shape 98">
                <a:extLst>
                  <a:ext uri="{FF2B5EF4-FFF2-40B4-BE49-F238E27FC236}">
                    <a16:creationId xmlns:a16="http://schemas.microsoft.com/office/drawing/2014/main" id="{E1E0355A-CEFF-A2C8-AEB1-E8F80B5A6E16}"/>
                  </a:ext>
                </a:extLst>
              </p:cNvPr>
              <p:cNvSpPr/>
              <p:nvPr/>
            </p:nvSpPr>
            <p:spPr>
              <a:xfrm>
                <a:off x="1795365" y="1383630"/>
                <a:ext cx="278709" cy="79626"/>
              </a:xfrm>
              <a:custGeom>
                <a:avLst/>
                <a:gdLst>
                  <a:gd name="connsiteX0" fmla="*/ 0 w 278709"/>
                  <a:gd name="connsiteY0" fmla="*/ 79627 h 79626"/>
                  <a:gd name="connsiteX1" fmla="*/ 278709 w 278709"/>
                  <a:gd name="connsiteY1" fmla="*/ 79627 h 79626"/>
                  <a:gd name="connsiteX2" fmla="*/ 278709 w 278709"/>
                  <a:gd name="connsiteY2" fmla="*/ 0 h 79626"/>
                  <a:gd name="connsiteX3" fmla="*/ 0 w 278709"/>
                  <a:gd name="connsiteY3" fmla="*/ 0 h 79626"/>
                  <a:gd name="connsiteX4" fmla="*/ 0 w 278709"/>
                  <a:gd name="connsiteY4" fmla="*/ 79627 h 79626"/>
                  <a:gd name="connsiteX5" fmla="*/ 13238 w 278709"/>
                  <a:gd name="connsiteY5" fmla="*/ 13240 h 79626"/>
                  <a:gd name="connsiteX6" fmla="*/ 265465 w 278709"/>
                  <a:gd name="connsiteY6" fmla="*/ 13240 h 79626"/>
                  <a:gd name="connsiteX7" fmla="*/ 265465 w 278709"/>
                  <a:gd name="connsiteY7" fmla="*/ 66292 h 79626"/>
                  <a:gd name="connsiteX8" fmla="*/ 13334 w 278709"/>
                  <a:gd name="connsiteY8" fmla="*/ 66292 h 79626"/>
                  <a:gd name="connsiteX9" fmla="*/ 13334 w 278709"/>
                  <a:gd name="connsiteY9" fmla="*/ 13240 h 79626"/>
                  <a:gd name="connsiteX10" fmla="*/ 13238 w 278709"/>
                  <a:gd name="connsiteY10" fmla="*/ 13240 h 7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09" h="79626">
                    <a:moveTo>
                      <a:pt x="0" y="79627"/>
                    </a:moveTo>
                    <a:lnTo>
                      <a:pt x="278709" y="79627"/>
                    </a:lnTo>
                    <a:lnTo>
                      <a:pt x="278709" y="0"/>
                    </a:lnTo>
                    <a:lnTo>
                      <a:pt x="0" y="0"/>
                    </a:lnTo>
                    <a:lnTo>
                      <a:pt x="0" y="79627"/>
                    </a:lnTo>
                    <a:close/>
                    <a:moveTo>
                      <a:pt x="13238" y="13240"/>
                    </a:moveTo>
                    <a:lnTo>
                      <a:pt x="265465" y="13240"/>
                    </a:lnTo>
                    <a:lnTo>
                      <a:pt x="265465" y="66292"/>
                    </a:lnTo>
                    <a:lnTo>
                      <a:pt x="13334" y="66292"/>
                    </a:lnTo>
                    <a:lnTo>
                      <a:pt x="13334" y="13240"/>
                    </a:lnTo>
                    <a:lnTo>
                      <a:pt x="13238" y="13240"/>
                    </a:lnTo>
                    <a:close/>
                  </a:path>
                </a:pathLst>
              </a:custGeom>
              <a:solidFill>
                <a:srgbClr val="2D5967"/>
              </a:solidFill>
              <a:ln w="6417" cap="flat">
                <a:noFill/>
                <a:prstDash val="solid"/>
                <a:miter/>
              </a:ln>
            </p:spPr>
            <p:txBody>
              <a:bodyPr rtlCol="0" anchor="ctr"/>
              <a:lstStyle/>
              <a:p>
                <a:endParaRPr lang="en-US" sz="810"/>
              </a:p>
            </p:txBody>
          </p:sp>
          <p:sp>
            <p:nvSpPr>
              <p:cNvPr id="100" name="Freeform: Shape 99">
                <a:extLst>
                  <a:ext uri="{FF2B5EF4-FFF2-40B4-BE49-F238E27FC236}">
                    <a16:creationId xmlns:a16="http://schemas.microsoft.com/office/drawing/2014/main" id="{7243AF9B-0F53-EFC7-DF7D-696C5BBD0703}"/>
                  </a:ext>
                </a:extLst>
              </p:cNvPr>
              <p:cNvSpPr/>
              <p:nvPr/>
            </p:nvSpPr>
            <p:spPr>
              <a:xfrm>
                <a:off x="1752231" y="1338803"/>
                <a:ext cx="365060" cy="169276"/>
              </a:xfrm>
              <a:custGeom>
                <a:avLst/>
                <a:gdLst>
                  <a:gd name="connsiteX0" fmla="*/ 336878 w 365060"/>
                  <a:gd name="connsiteY0" fmla="*/ 169277 h 169276"/>
                  <a:gd name="connsiteX1" fmla="*/ 365061 w 365060"/>
                  <a:gd name="connsiteY1" fmla="*/ 169277 h 169276"/>
                  <a:gd name="connsiteX2" fmla="*/ 365061 w 365060"/>
                  <a:gd name="connsiteY2" fmla="*/ 141095 h 169276"/>
                  <a:gd name="connsiteX3" fmla="*/ 361749 w 365060"/>
                  <a:gd name="connsiteY3" fmla="*/ 141095 h 169276"/>
                  <a:gd name="connsiteX4" fmla="*/ 361749 w 365060"/>
                  <a:gd name="connsiteY4" fmla="*/ 99580 h 169276"/>
                  <a:gd name="connsiteX5" fmla="*/ 365061 w 365060"/>
                  <a:gd name="connsiteY5" fmla="*/ 99580 h 169276"/>
                  <a:gd name="connsiteX6" fmla="*/ 365061 w 365060"/>
                  <a:gd name="connsiteY6" fmla="*/ 73006 h 169276"/>
                  <a:gd name="connsiteX7" fmla="*/ 361749 w 365060"/>
                  <a:gd name="connsiteY7" fmla="*/ 73006 h 169276"/>
                  <a:gd name="connsiteX8" fmla="*/ 361749 w 365060"/>
                  <a:gd name="connsiteY8" fmla="*/ 28276 h 169276"/>
                  <a:gd name="connsiteX9" fmla="*/ 365061 w 365060"/>
                  <a:gd name="connsiteY9" fmla="*/ 28276 h 169276"/>
                  <a:gd name="connsiteX10" fmla="*/ 365061 w 365060"/>
                  <a:gd name="connsiteY10" fmla="*/ 0 h 169276"/>
                  <a:gd name="connsiteX11" fmla="*/ 336878 w 365060"/>
                  <a:gd name="connsiteY11" fmla="*/ 0 h 169276"/>
                  <a:gd name="connsiteX12" fmla="*/ 336878 w 365060"/>
                  <a:gd name="connsiteY12" fmla="*/ 3310 h 169276"/>
                  <a:gd name="connsiteX13" fmla="*/ 195868 w 365060"/>
                  <a:gd name="connsiteY13" fmla="*/ 3310 h 169276"/>
                  <a:gd name="connsiteX14" fmla="*/ 195868 w 365060"/>
                  <a:gd name="connsiteY14" fmla="*/ 0 h 169276"/>
                  <a:gd name="connsiteX15" fmla="*/ 169289 w 365060"/>
                  <a:gd name="connsiteY15" fmla="*/ 0 h 169276"/>
                  <a:gd name="connsiteX16" fmla="*/ 169289 w 365060"/>
                  <a:gd name="connsiteY16" fmla="*/ 3310 h 169276"/>
                  <a:gd name="connsiteX17" fmla="*/ 28279 w 365060"/>
                  <a:gd name="connsiteY17" fmla="*/ 3310 h 169276"/>
                  <a:gd name="connsiteX18" fmla="*/ 28279 w 365060"/>
                  <a:gd name="connsiteY18" fmla="*/ 0 h 169276"/>
                  <a:gd name="connsiteX19" fmla="*/ 0 w 365060"/>
                  <a:gd name="connsiteY19" fmla="*/ 0 h 169276"/>
                  <a:gd name="connsiteX20" fmla="*/ 0 w 365060"/>
                  <a:gd name="connsiteY20" fmla="*/ 28181 h 169276"/>
                  <a:gd name="connsiteX21" fmla="*/ 3311 w 365060"/>
                  <a:gd name="connsiteY21" fmla="*/ 28181 h 169276"/>
                  <a:gd name="connsiteX22" fmla="*/ 3311 w 365060"/>
                  <a:gd name="connsiteY22" fmla="*/ 73006 h 169276"/>
                  <a:gd name="connsiteX23" fmla="*/ 0 w 365060"/>
                  <a:gd name="connsiteY23" fmla="*/ 73006 h 169276"/>
                  <a:gd name="connsiteX24" fmla="*/ 0 w 365060"/>
                  <a:gd name="connsiteY24" fmla="*/ 99580 h 169276"/>
                  <a:gd name="connsiteX25" fmla="*/ 3311 w 365060"/>
                  <a:gd name="connsiteY25" fmla="*/ 99580 h 169276"/>
                  <a:gd name="connsiteX26" fmla="*/ 3311 w 365060"/>
                  <a:gd name="connsiteY26" fmla="*/ 141095 h 169276"/>
                  <a:gd name="connsiteX27" fmla="*/ 0 w 365060"/>
                  <a:gd name="connsiteY27" fmla="*/ 141095 h 169276"/>
                  <a:gd name="connsiteX28" fmla="*/ 0 w 365060"/>
                  <a:gd name="connsiteY28" fmla="*/ 169277 h 169276"/>
                  <a:gd name="connsiteX29" fmla="*/ 28183 w 365060"/>
                  <a:gd name="connsiteY29" fmla="*/ 169277 h 169276"/>
                  <a:gd name="connsiteX30" fmla="*/ 28183 w 365060"/>
                  <a:gd name="connsiteY30" fmla="*/ 165967 h 169276"/>
                  <a:gd name="connsiteX31" fmla="*/ 169193 w 365060"/>
                  <a:gd name="connsiteY31" fmla="*/ 165967 h 169276"/>
                  <a:gd name="connsiteX32" fmla="*/ 169193 w 365060"/>
                  <a:gd name="connsiteY32" fmla="*/ 169277 h 169276"/>
                  <a:gd name="connsiteX33" fmla="*/ 195771 w 365060"/>
                  <a:gd name="connsiteY33" fmla="*/ 169277 h 169276"/>
                  <a:gd name="connsiteX34" fmla="*/ 195771 w 365060"/>
                  <a:gd name="connsiteY34" fmla="*/ 165967 h 169276"/>
                  <a:gd name="connsiteX35" fmla="*/ 336782 w 365060"/>
                  <a:gd name="connsiteY35" fmla="*/ 165967 h 169276"/>
                  <a:gd name="connsiteX36" fmla="*/ 336782 w 365060"/>
                  <a:gd name="connsiteY36" fmla="*/ 169277 h 169276"/>
                  <a:gd name="connsiteX37" fmla="*/ 336878 w 365060"/>
                  <a:gd name="connsiteY37" fmla="*/ 169277 h 169276"/>
                  <a:gd name="connsiteX38" fmla="*/ 195868 w 365060"/>
                  <a:gd name="connsiteY38" fmla="*/ 152727 h 169276"/>
                  <a:gd name="connsiteX39" fmla="*/ 195868 w 365060"/>
                  <a:gd name="connsiteY39" fmla="*/ 149417 h 169276"/>
                  <a:gd name="connsiteX40" fmla="*/ 169289 w 365060"/>
                  <a:gd name="connsiteY40" fmla="*/ 149417 h 169276"/>
                  <a:gd name="connsiteX41" fmla="*/ 169289 w 365060"/>
                  <a:gd name="connsiteY41" fmla="*/ 152727 h 169276"/>
                  <a:gd name="connsiteX42" fmla="*/ 28279 w 365060"/>
                  <a:gd name="connsiteY42" fmla="*/ 152727 h 169276"/>
                  <a:gd name="connsiteX43" fmla="*/ 28279 w 365060"/>
                  <a:gd name="connsiteY43" fmla="*/ 149417 h 169276"/>
                  <a:gd name="connsiteX44" fmla="*/ 19956 w 365060"/>
                  <a:gd name="connsiteY44" fmla="*/ 149417 h 169276"/>
                  <a:gd name="connsiteX45" fmla="*/ 19956 w 365060"/>
                  <a:gd name="connsiteY45" fmla="*/ 141095 h 169276"/>
                  <a:gd name="connsiteX46" fmla="*/ 16645 w 365060"/>
                  <a:gd name="connsiteY46" fmla="*/ 141095 h 169276"/>
                  <a:gd name="connsiteX47" fmla="*/ 16645 w 365060"/>
                  <a:gd name="connsiteY47" fmla="*/ 99580 h 169276"/>
                  <a:gd name="connsiteX48" fmla="*/ 19956 w 365060"/>
                  <a:gd name="connsiteY48" fmla="*/ 99580 h 169276"/>
                  <a:gd name="connsiteX49" fmla="*/ 19956 w 365060"/>
                  <a:gd name="connsiteY49" fmla="*/ 73006 h 169276"/>
                  <a:gd name="connsiteX50" fmla="*/ 16645 w 365060"/>
                  <a:gd name="connsiteY50" fmla="*/ 73006 h 169276"/>
                  <a:gd name="connsiteX51" fmla="*/ 16645 w 365060"/>
                  <a:gd name="connsiteY51" fmla="*/ 28276 h 169276"/>
                  <a:gd name="connsiteX52" fmla="*/ 19956 w 365060"/>
                  <a:gd name="connsiteY52" fmla="*/ 28276 h 169276"/>
                  <a:gd name="connsiteX53" fmla="*/ 19956 w 365060"/>
                  <a:gd name="connsiteY53" fmla="*/ 19954 h 169276"/>
                  <a:gd name="connsiteX54" fmla="*/ 28279 w 365060"/>
                  <a:gd name="connsiteY54" fmla="*/ 19954 h 169276"/>
                  <a:gd name="connsiteX55" fmla="*/ 28279 w 365060"/>
                  <a:gd name="connsiteY55" fmla="*/ 16644 h 169276"/>
                  <a:gd name="connsiteX56" fmla="*/ 169289 w 365060"/>
                  <a:gd name="connsiteY56" fmla="*/ 16644 h 169276"/>
                  <a:gd name="connsiteX57" fmla="*/ 169289 w 365060"/>
                  <a:gd name="connsiteY57" fmla="*/ 19954 h 169276"/>
                  <a:gd name="connsiteX58" fmla="*/ 195868 w 365060"/>
                  <a:gd name="connsiteY58" fmla="*/ 19954 h 169276"/>
                  <a:gd name="connsiteX59" fmla="*/ 195868 w 365060"/>
                  <a:gd name="connsiteY59" fmla="*/ 16644 h 169276"/>
                  <a:gd name="connsiteX60" fmla="*/ 336878 w 365060"/>
                  <a:gd name="connsiteY60" fmla="*/ 16644 h 169276"/>
                  <a:gd name="connsiteX61" fmla="*/ 336878 w 365060"/>
                  <a:gd name="connsiteY61" fmla="*/ 19954 h 169276"/>
                  <a:gd name="connsiteX62" fmla="*/ 345201 w 365060"/>
                  <a:gd name="connsiteY62" fmla="*/ 19954 h 169276"/>
                  <a:gd name="connsiteX63" fmla="*/ 345201 w 365060"/>
                  <a:gd name="connsiteY63" fmla="*/ 28276 h 169276"/>
                  <a:gd name="connsiteX64" fmla="*/ 348505 w 365060"/>
                  <a:gd name="connsiteY64" fmla="*/ 28276 h 169276"/>
                  <a:gd name="connsiteX65" fmla="*/ 348505 w 365060"/>
                  <a:gd name="connsiteY65" fmla="*/ 73101 h 169276"/>
                  <a:gd name="connsiteX66" fmla="*/ 345201 w 365060"/>
                  <a:gd name="connsiteY66" fmla="*/ 73101 h 169276"/>
                  <a:gd name="connsiteX67" fmla="*/ 345201 w 365060"/>
                  <a:gd name="connsiteY67" fmla="*/ 99675 h 169276"/>
                  <a:gd name="connsiteX68" fmla="*/ 348505 w 365060"/>
                  <a:gd name="connsiteY68" fmla="*/ 99675 h 169276"/>
                  <a:gd name="connsiteX69" fmla="*/ 348505 w 365060"/>
                  <a:gd name="connsiteY69" fmla="*/ 141190 h 169276"/>
                  <a:gd name="connsiteX70" fmla="*/ 345201 w 365060"/>
                  <a:gd name="connsiteY70" fmla="*/ 141190 h 169276"/>
                  <a:gd name="connsiteX71" fmla="*/ 345201 w 365060"/>
                  <a:gd name="connsiteY71" fmla="*/ 149512 h 169276"/>
                  <a:gd name="connsiteX72" fmla="*/ 336878 w 365060"/>
                  <a:gd name="connsiteY72" fmla="*/ 149512 h 169276"/>
                  <a:gd name="connsiteX73" fmla="*/ 336878 w 365060"/>
                  <a:gd name="connsiteY73" fmla="*/ 152822 h 169276"/>
                  <a:gd name="connsiteX74" fmla="*/ 195868 w 365060"/>
                  <a:gd name="connsiteY74" fmla="*/ 152822 h 169276"/>
                  <a:gd name="connsiteX75" fmla="*/ 195868 w 365060"/>
                  <a:gd name="connsiteY75" fmla="*/ 152727 h 16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5060" h="169276">
                    <a:moveTo>
                      <a:pt x="336878" y="169277"/>
                    </a:moveTo>
                    <a:lnTo>
                      <a:pt x="365061" y="169277"/>
                    </a:lnTo>
                    <a:lnTo>
                      <a:pt x="365061" y="141095"/>
                    </a:lnTo>
                    <a:lnTo>
                      <a:pt x="361749" y="141095"/>
                    </a:lnTo>
                    <a:lnTo>
                      <a:pt x="361749" y="99580"/>
                    </a:lnTo>
                    <a:lnTo>
                      <a:pt x="365061" y="99580"/>
                    </a:lnTo>
                    <a:lnTo>
                      <a:pt x="365061" y="73006"/>
                    </a:lnTo>
                    <a:lnTo>
                      <a:pt x="361749" y="73006"/>
                    </a:lnTo>
                    <a:lnTo>
                      <a:pt x="361749" y="28276"/>
                    </a:lnTo>
                    <a:lnTo>
                      <a:pt x="365061" y="28276"/>
                    </a:lnTo>
                    <a:lnTo>
                      <a:pt x="365061" y="0"/>
                    </a:lnTo>
                    <a:lnTo>
                      <a:pt x="336878" y="0"/>
                    </a:lnTo>
                    <a:lnTo>
                      <a:pt x="336878" y="3310"/>
                    </a:lnTo>
                    <a:lnTo>
                      <a:pt x="195868" y="3310"/>
                    </a:lnTo>
                    <a:lnTo>
                      <a:pt x="195868" y="0"/>
                    </a:lnTo>
                    <a:lnTo>
                      <a:pt x="169289" y="0"/>
                    </a:lnTo>
                    <a:lnTo>
                      <a:pt x="169289" y="3310"/>
                    </a:lnTo>
                    <a:lnTo>
                      <a:pt x="28279" y="3310"/>
                    </a:lnTo>
                    <a:lnTo>
                      <a:pt x="28279" y="0"/>
                    </a:lnTo>
                    <a:lnTo>
                      <a:pt x="0" y="0"/>
                    </a:lnTo>
                    <a:lnTo>
                      <a:pt x="0" y="28181"/>
                    </a:lnTo>
                    <a:lnTo>
                      <a:pt x="3311" y="28181"/>
                    </a:lnTo>
                    <a:lnTo>
                      <a:pt x="3311" y="73006"/>
                    </a:lnTo>
                    <a:lnTo>
                      <a:pt x="0" y="73006"/>
                    </a:lnTo>
                    <a:lnTo>
                      <a:pt x="0" y="99580"/>
                    </a:lnTo>
                    <a:lnTo>
                      <a:pt x="3311" y="99580"/>
                    </a:lnTo>
                    <a:lnTo>
                      <a:pt x="3311" y="141095"/>
                    </a:lnTo>
                    <a:lnTo>
                      <a:pt x="0" y="141095"/>
                    </a:lnTo>
                    <a:lnTo>
                      <a:pt x="0" y="169277"/>
                    </a:lnTo>
                    <a:lnTo>
                      <a:pt x="28183" y="169277"/>
                    </a:lnTo>
                    <a:lnTo>
                      <a:pt x="28183" y="165967"/>
                    </a:lnTo>
                    <a:lnTo>
                      <a:pt x="169193" y="165967"/>
                    </a:lnTo>
                    <a:lnTo>
                      <a:pt x="169193" y="169277"/>
                    </a:lnTo>
                    <a:lnTo>
                      <a:pt x="195771" y="169277"/>
                    </a:lnTo>
                    <a:lnTo>
                      <a:pt x="195771" y="165967"/>
                    </a:lnTo>
                    <a:lnTo>
                      <a:pt x="336782" y="165967"/>
                    </a:lnTo>
                    <a:lnTo>
                      <a:pt x="336782" y="169277"/>
                    </a:lnTo>
                    <a:lnTo>
                      <a:pt x="336878" y="169277"/>
                    </a:lnTo>
                    <a:close/>
                    <a:moveTo>
                      <a:pt x="195868" y="152727"/>
                    </a:moveTo>
                    <a:lnTo>
                      <a:pt x="195868" y="149417"/>
                    </a:lnTo>
                    <a:lnTo>
                      <a:pt x="169289" y="149417"/>
                    </a:lnTo>
                    <a:lnTo>
                      <a:pt x="169289" y="152727"/>
                    </a:lnTo>
                    <a:lnTo>
                      <a:pt x="28279" y="152727"/>
                    </a:lnTo>
                    <a:lnTo>
                      <a:pt x="28279" y="149417"/>
                    </a:lnTo>
                    <a:lnTo>
                      <a:pt x="19956" y="149417"/>
                    </a:lnTo>
                    <a:lnTo>
                      <a:pt x="19956" y="141095"/>
                    </a:lnTo>
                    <a:lnTo>
                      <a:pt x="16645" y="141095"/>
                    </a:lnTo>
                    <a:lnTo>
                      <a:pt x="16645" y="99580"/>
                    </a:lnTo>
                    <a:lnTo>
                      <a:pt x="19956" y="99580"/>
                    </a:lnTo>
                    <a:lnTo>
                      <a:pt x="19956" y="73006"/>
                    </a:lnTo>
                    <a:lnTo>
                      <a:pt x="16645" y="73006"/>
                    </a:lnTo>
                    <a:lnTo>
                      <a:pt x="16645" y="28276"/>
                    </a:lnTo>
                    <a:lnTo>
                      <a:pt x="19956" y="28276"/>
                    </a:lnTo>
                    <a:lnTo>
                      <a:pt x="19956" y="19954"/>
                    </a:lnTo>
                    <a:lnTo>
                      <a:pt x="28279" y="19954"/>
                    </a:lnTo>
                    <a:lnTo>
                      <a:pt x="28279" y="16644"/>
                    </a:lnTo>
                    <a:lnTo>
                      <a:pt x="169289" y="16644"/>
                    </a:lnTo>
                    <a:lnTo>
                      <a:pt x="169289" y="19954"/>
                    </a:lnTo>
                    <a:lnTo>
                      <a:pt x="195868" y="19954"/>
                    </a:lnTo>
                    <a:lnTo>
                      <a:pt x="195868" y="16644"/>
                    </a:lnTo>
                    <a:lnTo>
                      <a:pt x="336878" y="16644"/>
                    </a:lnTo>
                    <a:lnTo>
                      <a:pt x="336878" y="19954"/>
                    </a:lnTo>
                    <a:lnTo>
                      <a:pt x="345201" y="19954"/>
                    </a:lnTo>
                    <a:lnTo>
                      <a:pt x="345201" y="28276"/>
                    </a:lnTo>
                    <a:lnTo>
                      <a:pt x="348505" y="28276"/>
                    </a:lnTo>
                    <a:lnTo>
                      <a:pt x="348505" y="73101"/>
                    </a:lnTo>
                    <a:lnTo>
                      <a:pt x="345201" y="73101"/>
                    </a:lnTo>
                    <a:lnTo>
                      <a:pt x="345201" y="99675"/>
                    </a:lnTo>
                    <a:lnTo>
                      <a:pt x="348505" y="99675"/>
                    </a:lnTo>
                    <a:lnTo>
                      <a:pt x="348505" y="141190"/>
                    </a:lnTo>
                    <a:lnTo>
                      <a:pt x="345201" y="141190"/>
                    </a:lnTo>
                    <a:lnTo>
                      <a:pt x="345201" y="149512"/>
                    </a:lnTo>
                    <a:lnTo>
                      <a:pt x="336878" y="149512"/>
                    </a:lnTo>
                    <a:lnTo>
                      <a:pt x="336878" y="152822"/>
                    </a:lnTo>
                    <a:lnTo>
                      <a:pt x="195868" y="152822"/>
                    </a:lnTo>
                    <a:lnTo>
                      <a:pt x="195868" y="152727"/>
                    </a:lnTo>
                    <a:close/>
                  </a:path>
                </a:pathLst>
              </a:custGeom>
              <a:solidFill>
                <a:srgbClr val="2D5967"/>
              </a:solidFill>
              <a:ln w="6417" cap="flat">
                <a:noFill/>
                <a:prstDash val="solid"/>
                <a:miter/>
              </a:ln>
            </p:spPr>
            <p:txBody>
              <a:bodyPr rtlCol="0" anchor="ctr"/>
              <a:lstStyle/>
              <a:p>
                <a:endParaRPr lang="en-US" sz="810"/>
              </a:p>
            </p:txBody>
          </p:sp>
          <p:sp>
            <p:nvSpPr>
              <p:cNvPr id="101" name="Freeform: Shape 100">
                <a:extLst>
                  <a:ext uri="{FF2B5EF4-FFF2-40B4-BE49-F238E27FC236}">
                    <a16:creationId xmlns:a16="http://schemas.microsoft.com/office/drawing/2014/main" id="{8DB7478F-C634-C1CB-D12C-2CDF4B967418}"/>
                  </a:ext>
                </a:extLst>
              </p:cNvPr>
              <p:cNvSpPr/>
              <p:nvPr/>
            </p:nvSpPr>
            <p:spPr>
              <a:xfrm>
                <a:off x="1795365" y="1572767"/>
                <a:ext cx="278709" cy="79624"/>
              </a:xfrm>
              <a:custGeom>
                <a:avLst/>
                <a:gdLst>
                  <a:gd name="connsiteX0" fmla="*/ 0 w 278709"/>
                  <a:gd name="connsiteY0" fmla="*/ 79625 h 79624"/>
                  <a:gd name="connsiteX1" fmla="*/ 278709 w 278709"/>
                  <a:gd name="connsiteY1" fmla="*/ 79625 h 79624"/>
                  <a:gd name="connsiteX2" fmla="*/ 278709 w 278709"/>
                  <a:gd name="connsiteY2" fmla="*/ 0 h 79624"/>
                  <a:gd name="connsiteX3" fmla="*/ 0 w 278709"/>
                  <a:gd name="connsiteY3" fmla="*/ 0 h 79624"/>
                  <a:gd name="connsiteX4" fmla="*/ 0 w 278709"/>
                  <a:gd name="connsiteY4" fmla="*/ 79625 h 79624"/>
                  <a:gd name="connsiteX5" fmla="*/ 13238 w 278709"/>
                  <a:gd name="connsiteY5" fmla="*/ 13240 h 79624"/>
                  <a:gd name="connsiteX6" fmla="*/ 265465 w 278709"/>
                  <a:gd name="connsiteY6" fmla="*/ 13240 h 79624"/>
                  <a:gd name="connsiteX7" fmla="*/ 265465 w 278709"/>
                  <a:gd name="connsiteY7" fmla="*/ 66292 h 79624"/>
                  <a:gd name="connsiteX8" fmla="*/ 13334 w 278709"/>
                  <a:gd name="connsiteY8" fmla="*/ 66292 h 79624"/>
                  <a:gd name="connsiteX9" fmla="*/ 13334 w 278709"/>
                  <a:gd name="connsiteY9" fmla="*/ 13240 h 79624"/>
                  <a:gd name="connsiteX10" fmla="*/ 13238 w 278709"/>
                  <a:gd name="connsiteY10" fmla="*/ 13240 h 7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09" h="79624">
                    <a:moveTo>
                      <a:pt x="0" y="79625"/>
                    </a:moveTo>
                    <a:lnTo>
                      <a:pt x="278709" y="79625"/>
                    </a:lnTo>
                    <a:lnTo>
                      <a:pt x="278709" y="0"/>
                    </a:lnTo>
                    <a:lnTo>
                      <a:pt x="0" y="0"/>
                    </a:lnTo>
                    <a:lnTo>
                      <a:pt x="0" y="79625"/>
                    </a:lnTo>
                    <a:close/>
                    <a:moveTo>
                      <a:pt x="13238" y="13240"/>
                    </a:moveTo>
                    <a:lnTo>
                      <a:pt x="265465" y="13240"/>
                    </a:lnTo>
                    <a:lnTo>
                      <a:pt x="265465" y="66292"/>
                    </a:lnTo>
                    <a:lnTo>
                      <a:pt x="13334" y="66292"/>
                    </a:lnTo>
                    <a:lnTo>
                      <a:pt x="13334" y="13240"/>
                    </a:lnTo>
                    <a:lnTo>
                      <a:pt x="13238" y="13240"/>
                    </a:lnTo>
                    <a:close/>
                  </a:path>
                </a:pathLst>
              </a:custGeom>
              <a:solidFill>
                <a:srgbClr val="2D5967"/>
              </a:solidFill>
              <a:ln w="6417" cap="flat">
                <a:noFill/>
                <a:prstDash val="solid"/>
                <a:miter/>
              </a:ln>
            </p:spPr>
            <p:txBody>
              <a:bodyPr rtlCol="0" anchor="ctr"/>
              <a:lstStyle/>
              <a:p>
                <a:endParaRPr lang="en-US" sz="810"/>
              </a:p>
            </p:txBody>
          </p:sp>
          <p:sp>
            <p:nvSpPr>
              <p:cNvPr id="102" name="Freeform: Shape 101">
                <a:extLst>
                  <a:ext uri="{FF2B5EF4-FFF2-40B4-BE49-F238E27FC236}">
                    <a16:creationId xmlns:a16="http://schemas.microsoft.com/office/drawing/2014/main" id="{4FA0CEA1-D5AC-0C72-968C-E91E83B6C539}"/>
                  </a:ext>
                </a:extLst>
              </p:cNvPr>
              <p:cNvSpPr/>
              <p:nvPr/>
            </p:nvSpPr>
            <p:spPr>
              <a:xfrm>
                <a:off x="1752231" y="1527940"/>
                <a:ext cx="365060" cy="169279"/>
              </a:xfrm>
              <a:custGeom>
                <a:avLst/>
                <a:gdLst>
                  <a:gd name="connsiteX0" fmla="*/ 336878 w 365060"/>
                  <a:gd name="connsiteY0" fmla="*/ 169280 h 169279"/>
                  <a:gd name="connsiteX1" fmla="*/ 365061 w 365060"/>
                  <a:gd name="connsiteY1" fmla="*/ 169280 h 169279"/>
                  <a:gd name="connsiteX2" fmla="*/ 365061 w 365060"/>
                  <a:gd name="connsiteY2" fmla="*/ 141097 h 169279"/>
                  <a:gd name="connsiteX3" fmla="*/ 361749 w 365060"/>
                  <a:gd name="connsiteY3" fmla="*/ 141097 h 169279"/>
                  <a:gd name="connsiteX4" fmla="*/ 361749 w 365060"/>
                  <a:gd name="connsiteY4" fmla="*/ 99580 h 169279"/>
                  <a:gd name="connsiteX5" fmla="*/ 365061 w 365060"/>
                  <a:gd name="connsiteY5" fmla="*/ 99580 h 169279"/>
                  <a:gd name="connsiteX6" fmla="*/ 365061 w 365060"/>
                  <a:gd name="connsiteY6" fmla="*/ 73006 h 169279"/>
                  <a:gd name="connsiteX7" fmla="*/ 361749 w 365060"/>
                  <a:gd name="connsiteY7" fmla="*/ 73006 h 169279"/>
                  <a:gd name="connsiteX8" fmla="*/ 361749 w 365060"/>
                  <a:gd name="connsiteY8" fmla="*/ 28181 h 169279"/>
                  <a:gd name="connsiteX9" fmla="*/ 365061 w 365060"/>
                  <a:gd name="connsiteY9" fmla="*/ 28181 h 169279"/>
                  <a:gd name="connsiteX10" fmla="*/ 365061 w 365060"/>
                  <a:gd name="connsiteY10" fmla="*/ 0 h 169279"/>
                  <a:gd name="connsiteX11" fmla="*/ 336878 w 365060"/>
                  <a:gd name="connsiteY11" fmla="*/ 0 h 169279"/>
                  <a:gd name="connsiteX12" fmla="*/ 336878 w 365060"/>
                  <a:gd name="connsiteY12" fmla="*/ 3310 h 169279"/>
                  <a:gd name="connsiteX13" fmla="*/ 195868 w 365060"/>
                  <a:gd name="connsiteY13" fmla="*/ 3310 h 169279"/>
                  <a:gd name="connsiteX14" fmla="*/ 195868 w 365060"/>
                  <a:gd name="connsiteY14" fmla="*/ 0 h 169279"/>
                  <a:gd name="connsiteX15" fmla="*/ 169289 w 365060"/>
                  <a:gd name="connsiteY15" fmla="*/ 0 h 169279"/>
                  <a:gd name="connsiteX16" fmla="*/ 169289 w 365060"/>
                  <a:gd name="connsiteY16" fmla="*/ 3310 h 169279"/>
                  <a:gd name="connsiteX17" fmla="*/ 28279 w 365060"/>
                  <a:gd name="connsiteY17" fmla="*/ 3310 h 169279"/>
                  <a:gd name="connsiteX18" fmla="*/ 28279 w 365060"/>
                  <a:gd name="connsiteY18" fmla="*/ 0 h 169279"/>
                  <a:gd name="connsiteX19" fmla="*/ 0 w 365060"/>
                  <a:gd name="connsiteY19" fmla="*/ 0 h 169279"/>
                  <a:gd name="connsiteX20" fmla="*/ 0 w 365060"/>
                  <a:gd name="connsiteY20" fmla="*/ 28181 h 169279"/>
                  <a:gd name="connsiteX21" fmla="*/ 3311 w 365060"/>
                  <a:gd name="connsiteY21" fmla="*/ 28181 h 169279"/>
                  <a:gd name="connsiteX22" fmla="*/ 3311 w 365060"/>
                  <a:gd name="connsiteY22" fmla="*/ 73006 h 169279"/>
                  <a:gd name="connsiteX23" fmla="*/ 0 w 365060"/>
                  <a:gd name="connsiteY23" fmla="*/ 73006 h 169279"/>
                  <a:gd name="connsiteX24" fmla="*/ 0 w 365060"/>
                  <a:gd name="connsiteY24" fmla="*/ 99580 h 169279"/>
                  <a:gd name="connsiteX25" fmla="*/ 3311 w 365060"/>
                  <a:gd name="connsiteY25" fmla="*/ 99580 h 169279"/>
                  <a:gd name="connsiteX26" fmla="*/ 3311 w 365060"/>
                  <a:gd name="connsiteY26" fmla="*/ 141097 h 169279"/>
                  <a:gd name="connsiteX27" fmla="*/ 0 w 365060"/>
                  <a:gd name="connsiteY27" fmla="*/ 141097 h 169279"/>
                  <a:gd name="connsiteX28" fmla="*/ 0 w 365060"/>
                  <a:gd name="connsiteY28" fmla="*/ 169280 h 169279"/>
                  <a:gd name="connsiteX29" fmla="*/ 28183 w 365060"/>
                  <a:gd name="connsiteY29" fmla="*/ 169280 h 169279"/>
                  <a:gd name="connsiteX30" fmla="*/ 28183 w 365060"/>
                  <a:gd name="connsiteY30" fmla="*/ 165968 h 169279"/>
                  <a:gd name="connsiteX31" fmla="*/ 169193 w 365060"/>
                  <a:gd name="connsiteY31" fmla="*/ 165968 h 169279"/>
                  <a:gd name="connsiteX32" fmla="*/ 169193 w 365060"/>
                  <a:gd name="connsiteY32" fmla="*/ 169280 h 169279"/>
                  <a:gd name="connsiteX33" fmla="*/ 195771 w 365060"/>
                  <a:gd name="connsiteY33" fmla="*/ 169280 h 169279"/>
                  <a:gd name="connsiteX34" fmla="*/ 195771 w 365060"/>
                  <a:gd name="connsiteY34" fmla="*/ 165968 h 169279"/>
                  <a:gd name="connsiteX35" fmla="*/ 336782 w 365060"/>
                  <a:gd name="connsiteY35" fmla="*/ 165968 h 169279"/>
                  <a:gd name="connsiteX36" fmla="*/ 336782 w 365060"/>
                  <a:gd name="connsiteY36" fmla="*/ 169280 h 169279"/>
                  <a:gd name="connsiteX37" fmla="*/ 336878 w 365060"/>
                  <a:gd name="connsiteY37" fmla="*/ 169280 h 169279"/>
                  <a:gd name="connsiteX38" fmla="*/ 195868 w 365060"/>
                  <a:gd name="connsiteY38" fmla="*/ 152730 h 169279"/>
                  <a:gd name="connsiteX39" fmla="*/ 195868 w 365060"/>
                  <a:gd name="connsiteY39" fmla="*/ 149419 h 169279"/>
                  <a:gd name="connsiteX40" fmla="*/ 169289 w 365060"/>
                  <a:gd name="connsiteY40" fmla="*/ 149419 h 169279"/>
                  <a:gd name="connsiteX41" fmla="*/ 169289 w 365060"/>
                  <a:gd name="connsiteY41" fmla="*/ 152730 h 169279"/>
                  <a:gd name="connsiteX42" fmla="*/ 28279 w 365060"/>
                  <a:gd name="connsiteY42" fmla="*/ 152730 h 169279"/>
                  <a:gd name="connsiteX43" fmla="*/ 28279 w 365060"/>
                  <a:gd name="connsiteY43" fmla="*/ 149419 h 169279"/>
                  <a:gd name="connsiteX44" fmla="*/ 19956 w 365060"/>
                  <a:gd name="connsiteY44" fmla="*/ 149419 h 169279"/>
                  <a:gd name="connsiteX45" fmla="*/ 19956 w 365060"/>
                  <a:gd name="connsiteY45" fmla="*/ 141097 h 169279"/>
                  <a:gd name="connsiteX46" fmla="*/ 16645 w 365060"/>
                  <a:gd name="connsiteY46" fmla="*/ 141097 h 169279"/>
                  <a:gd name="connsiteX47" fmla="*/ 16645 w 365060"/>
                  <a:gd name="connsiteY47" fmla="*/ 99580 h 169279"/>
                  <a:gd name="connsiteX48" fmla="*/ 19956 w 365060"/>
                  <a:gd name="connsiteY48" fmla="*/ 99580 h 169279"/>
                  <a:gd name="connsiteX49" fmla="*/ 19956 w 365060"/>
                  <a:gd name="connsiteY49" fmla="*/ 73006 h 169279"/>
                  <a:gd name="connsiteX50" fmla="*/ 16645 w 365060"/>
                  <a:gd name="connsiteY50" fmla="*/ 73006 h 169279"/>
                  <a:gd name="connsiteX51" fmla="*/ 16645 w 365060"/>
                  <a:gd name="connsiteY51" fmla="*/ 28181 h 169279"/>
                  <a:gd name="connsiteX52" fmla="*/ 19956 w 365060"/>
                  <a:gd name="connsiteY52" fmla="*/ 28181 h 169279"/>
                  <a:gd name="connsiteX53" fmla="*/ 19956 w 365060"/>
                  <a:gd name="connsiteY53" fmla="*/ 19859 h 169279"/>
                  <a:gd name="connsiteX54" fmla="*/ 28279 w 365060"/>
                  <a:gd name="connsiteY54" fmla="*/ 19859 h 169279"/>
                  <a:gd name="connsiteX55" fmla="*/ 28279 w 365060"/>
                  <a:gd name="connsiteY55" fmla="*/ 16549 h 169279"/>
                  <a:gd name="connsiteX56" fmla="*/ 169289 w 365060"/>
                  <a:gd name="connsiteY56" fmla="*/ 16549 h 169279"/>
                  <a:gd name="connsiteX57" fmla="*/ 169289 w 365060"/>
                  <a:gd name="connsiteY57" fmla="*/ 19859 h 169279"/>
                  <a:gd name="connsiteX58" fmla="*/ 195868 w 365060"/>
                  <a:gd name="connsiteY58" fmla="*/ 19859 h 169279"/>
                  <a:gd name="connsiteX59" fmla="*/ 195868 w 365060"/>
                  <a:gd name="connsiteY59" fmla="*/ 16549 h 169279"/>
                  <a:gd name="connsiteX60" fmla="*/ 336878 w 365060"/>
                  <a:gd name="connsiteY60" fmla="*/ 16549 h 169279"/>
                  <a:gd name="connsiteX61" fmla="*/ 336878 w 365060"/>
                  <a:gd name="connsiteY61" fmla="*/ 19859 h 169279"/>
                  <a:gd name="connsiteX62" fmla="*/ 345201 w 365060"/>
                  <a:gd name="connsiteY62" fmla="*/ 19859 h 169279"/>
                  <a:gd name="connsiteX63" fmla="*/ 345201 w 365060"/>
                  <a:gd name="connsiteY63" fmla="*/ 28181 h 169279"/>
                  <a:gd name="connsiteX64" fmla="*/ 348505 w 365060"/>
                  <a:gd name="connsiteY64" fmla="*/ 28181 h 169279"/>
                  <a:gd name="connsiteX65" fmla="*/ 348505 w 365060"/>
                  <a:gd name="connsiteY65" fmla="*/ 73006 h 169279"/>
                  <a:gd name="connsiteX66" fmla="*/ 345201 w 365060"/>
                  <a:gd name="connsiteY66" fmla="*/ 73006 h 169279"/>
                  <a:gd name="connsiteX67" fmla="*/ 345201 w 365060"/>
                  <a:gd name="connsiteY67" fmla="*/ 99580 h 169279"/>
                  <a:gd name="connsiteX68" fmla="*/ 348505 w 365060"/>
                  <a:gd name="connsiteY68" fmla="*/ 99580 h 169279"/>
                  <a:gd name="connsiteX69" fmla="*/ 348505 w 365060"/>
                  <a:gd name="connsiteY69" fmla="*/ 141097 h 169279"/>
                  <a:gd name="connsiteX70" fmla="*/ 345201 w 365060"/>
                  <a:gd name="connsiteY70" fmla="*/ 141097 h 169279"/>
                  <a:gd name="connsiteX71" fmla="*/ 345201 w 365060"/>
                  <a:gd name="connsiteY71" fmla="*/ 149419 h 169279"/>
                  <a:gd name="connsiteX72" fmla="*/ 336878 w 365060"/>
                  <a:gd name="connsiteY72" fmla="*/ 149419 h 169279"/>
                  <a:gd name="connsiteX73" fmla="*/ 336878 w 365060"/>
                  <a:gd name="connsiteY73" fmla="*/ 152730 h 169279"/>
                  <a:gd name="connsiteX74" fmla="*/ 195868 w 365060"/>
                  <a:gd name="connsiteY74" fmla="*/ 152730 h 16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5060" h="169279">
                    <a:moveTo>
                      <a:pt x="336878" y="169280"/>
                    </a:moveTo>
                    <a:lnTo>
                      <a:pt x="365061" y="169280"/>
                    </a:lnTo>
                    <a:lnTo>
                      <a:pt x="365061" y="141097"/>
                    </a:lnTo>
                    <a:lnTo>
                      <a:pt x="361749" y="141097"/>
                    </a:lnTo>
                    <a:lnTo>
                      <a:pt x="361749" y="99580"/>
                    </a:lnTo>
                    <a:lnTo>
                      <a:pt x="365061" y="99580"/>
                    </a:lnTo>
                    <a:lnTo>
                      <a:pt x="365061" y="73006"/>
                    </a:lnTo>
                    <a:lnTo>
                      <a:pt x="361749" y="73006"/>
                    </a:lnTo>
                    <a:lnTo>
                      <a:pt x="361749" y="28181"/>
                    </a:lnTo>
                    <a:lnTo>
                      <a:pt x="365061" y="28181"/>
                    </a:lnTo>
                    <a:lnTo>
                      <a:pt x="365061" y="0"/>
                    </a:lnTo>
                    <a:lnTo>
                      <a:pt x="336878" y="0"/>
                    </a:lnTo>
                    <a:lnTo>
                      <a:pt x="336878" y="3310"/>
                    </a:lnTo>
                    <a:lnTo>
                      <a:pt x="195868" y="3310"/>
                    </a:lnTo>
                    <a:lnTo>
                      <a:pt x="195868" y="0"/>
                    </a:lnTo>
                    <a:lnTo>
                      <a:pt x="169289" y="0"/>
                    </a:lnTo>
                    <a:lnTo>
                      <a:pt x="169289" y="3310"/>
                    </a:lnTo>
                    <a:lnTo>
                      <a:pt x="28279" y="3310"/>
                    </a:lnTo>
                    <a:lnTo>
                      <a:pt x="28279" y="0"/>
                    </a:lnTo>
                    <a:lnTo>
                      <a:pt x="0" y="0"/>
                    </a:lnTo>
                    <a:lnTo>
                      <a:pt x="0" y="28181"/>
                    </a:lnTo>
                    <a:lnTo>
                      <a:pt x="3311" y="28181"/>
                    </a:lnTo>
                    <a:lnTo>
                      <a:pt x="3311" y="73006"/>
                    </a:lnTo>
                    <a:lnTo>
                      <a:pt x="0" y="73006"/>
                    </a:lnTo>
                    <a:lnTo>
                      <a:pt x="0" y="99580"/>
                    </a:lnTo>
                    <a:lnTo>
                      <a:pt x="3311" y="99580"/>
                    </a:lnTo>
                    <a:lnTo>
                      <a:pt x="3311" y="141097"/>
                    </a:lnTo>
                    <a:lnTo>
                      <a:pt x="0" y="141097"/>
                    </a:lnTo>
                    <a:lnTo>
                      <a:pt x="0" y="169280"/>
                    </a:lnTo>
                    <a:lnTo>
                      <a:pt x="28183" y="169280"/>
                    </a:lnTo>
                    <a:lnTo>
                      <a:pt x="28183" y="165968"/>
                    </a:lnTo>
                    <a:lnTo>
                      <a:pt x="169193" y="165968"/>
                    </a:lnTo>
                    <a:lnTo>
                      <a:pt x="169193" y="169280"/>
                    </a:lnTo>
                    <a:lnTo>
                      <a:pt x="195771" y="169280"/>
                    </a:lnTo>
                    <a:lnTo>
                      <a:pt x="195771" y="165968"/>
                    </a:lnTo>
                    <a:lnTo>
                      <a:pt x="336782" y="165968"/>
                    </a:lnTo>
                    <a:lnTo>
                      <a:pt x="336782" y="169280"/>
                    </a:lnTo>
                    <a:lnTo>
                      <a:pt x="336878" y="169280"/>
                    </a:lnTo>
                    <a:close/>
                    <a:moveTo>
                      <a:pt x="195868" y="152730"/>
                    </a:moveTo>
                    <a:lnTo>
                      <a:pt x="195868" y="149419"/>
                    </a:lnTo>
                    <a:lnTo>
                      <a:pt x="169289" y="149419"/>
                    </a:lnTo>
                    <a:lnTo>
                      <a:pt x="169289" y="152730"/>
                    </a:lnTo>
                    <a:lnTo>
                      <a:pt x="28279" y="152730"/>
                    </a:lnTo>
                    <a:lnTo>
                      <a:pt x="28279" y="149419"/>
                    </a:lnTo>
                    <a:lnTo>
                      <a:pt x="19956" y="149419"/>
                    </a:lnTo>
                    <a:lnTo>
                      <a:pt x="19956" y="141097"/>
                    </a:lnTo>
                    <a:lnTo>
                      <a:pt x="16645" y="141097"/>
                    </a:lnTo>
                    <a:lnTo>
                      <a:pt x="16645" y="99580"/>
                    </a:lnTo>
                    <a:lnTo>
                      <a:pt x="19956" y="99580"/>
                    </a:lnTo>
                    <a:lnTo>
                      <a:pt x="19956" y="73006"/>
                    </a:lnTo>
                    <a:lnTo>
                      <a:pt x="16645" y="73006"/>
                    </a:lnTo>
                    <a:lnTo>
                      <a:pt x="16645" y="28181"/>
                    </a:lnTo>
                    <a:lnTo>
                      <a:pt x="19956" y="28181"/>
                    </a:lnTo>
                    <a:lnTo>
                      <a:pt x="19956" y="19859"/>
                    </a:lnTo>
                    <a:lnTo>
                      <a:pt x="28279" y="19859"/>
                    </a:lnTo>
                    <a:lnTo>
                      <a:pt x="28279" y="16549"/>
                    </a:lnTo>
                    <a:lnTo>
                      <a:pt x="169289" y="16549"/>
                    </a:lnTo>
                    <a:lnTo>
                      <a:pt x="169289" y="19859"/>
                    </a:lnTo>
                    <a:lnTo>
                      <a:pt x="195868" y="19859"/>
                    </a:lnTo>
                    <a:lnTo>
                      <a:pt x="195868" y="16549"/>
                    </a:lnTo>
                    <a:lnTo>
                      <a:pt x="336878" y="16549"/>
                    </a:lnTo>
                    <a:lnTo>
                      <a:pt x="336878" y="19859"/>
                    </a:lnTo>
                    <a:lnTo>
                      <a:pt x="345201" y="19859"/>
                    </a:lnTo>
                    <a:lnTo>
                      <a:pt x="345201" y="28181"/>
                    </a:lnTo>
                    <a:lnTo>
                      <a:pt x="348505" y="28181"/>
                    </a:lnTo>
                    <a:lnTo>
                      <a:pt x="348505" y="73006"/>
                    </a:lnTo>
                    <a:lnTo>
                      <a:pt x="345201" y="73006"/>
                    </a:lnTo>
                    <a:lnTo>
                      <a:pt x="345201" y="99580"/>
                    </a:lnTo>
                    <a:lnTo>
                      <a:pt x="348505" y="99580"/>
                    </a:lnTo>
                    <a:lnTo>
                      <a:pt x="348505" y="141097"/>
                    </a:lnTo>
                    <a:lnTo>
                      <a:pt x="345201" y="141097"/>
                    </a:lnTo>
                    <a:lnTo>
                      <a:pt x="345201" y="149419"/>
                    </a:lnTo>
                    <a:lnTo>
                      <a:pt x="336878" y="149419"/>
                    </a:lnTo>
                    <a:lnTo>
                      <a:pt x="336878" y="152730"/>
                    </a:lnTo>
                    <a:lnTo>
                      <a:pt x="195868" y="152730"/>
                    </a:lnTo>
                    <a:close/>
                  </a:path>
                </a:pathLst>
              </a:custGeom>
              <a:solidFill>
                <a:srgbClr val="2D5967"/>
              </a:solidFill>
              <a:ln w="6417" cap="flat">
                <a:noFill/>
                <a:prstDash val="solid"/>
                <a:miter/>
              </a:ln>
            </p:spPr>
            <p:txBody>
              <a:bodyPr rtlCol="0" anchor="ctr"/>
              <a:lstStyle/>
              <a:p>
                <a:endParaRPr lang="en-US" sz="810"/>
              </a:p>
            </p:txBody>
          </p:sp>
          <p:sp>
            <p:nvSpPr>
              <p:cNvPr id="103" name="Freeform: Shape 102">
                <a:extLst>
                  <a:ext uri="{FF2B5EF4-FFF2-40B4-BE49-F238E27FC236}">
                    <a16:creationId xmlns:a16="http://schemas.microsoft.com/office/drawing/2014/main" id="{6DA78E95-09F0-2D80-C50C-B7E5FEAC664D}"/>
                  </a:ext>
                </a:extLst>
              </p:cNvPr>
              <p:cNvSpPr/>
              <p:nvPr/>
            </p:nvSpPr>
            <p:spPr>
              <a:xfrm>
                <a:off x="1862890" y="1595464"/>
                <a:ext cx="143846" cy="13239"/>
              </a:xfrm>
              <a:custGeom>
                <a:avLst/>
                <a:gdLst>
                  <a:gd name="connsiteX0" fmla="*/ 143846 w 143846"/>
                  <a:gd name="connsiteY0" fmla="*/ 0 h 13239"/>
                  <a:gd name="connsiteX1" fmla="*/ 0 w 143846"/>
                  <a:gd name="connsiteY1" fmla="*/ 0 h 13239"/>
                  <a:gd name="connsiteX2" fmla="*/ 0 w 143846"/>
                  <a:gd name="connsiteY2" fmla="*/ 13240 h 13239"/>
                  <a:gd name="connsiteX3" fmla="*/ 143846 w 143846"/>
                  <a:gd name="connsiteY3" fmla="*/ 13240 h 13239"/>
                  <a:gd name="connsiteX4" fmla="*/ 143846 w 143846"/>
                  <a:gd name="connsiteY4" fmla="*/ 0 h 13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46" h="13239">
                    <a:moveTo>
                      <a:pt x="143846" y="0"/>
                    </a:moveTo>
                    <a:lnTo>
                      <a:pt x="0" y="0"/>
                    </a:lnTo>
                    <a:lnTo>
                      <a:pt x="0" y="13240"/>
                    </a:lnTo>
                    <a:lnTo>
                      <a:pt x="143846" y="13240"/>
                    </a:lnTo>
                    <a:lnTo>
                      <a:pt x="143846" y="0"/>
                    </a:lnTo>
                    <a:close/>
                  </a:path>
                </a:pathLst>
              </a:custGeom>
              <a:solidFill>
                <a:srgbClr val="2D5967"/>
              </a:solidFill>
              <a:ln w="6417" cap="flat">
                <a:noFill/>
                <a:prstDash val="solid"/>
                <a:miter/>
              </a:ln>
            </p:spPr>
            <p:txBody>
              <a:bodyPr rtlCol="0" anchor="ctr"/>
              <a:lstStyle/>
              <a:p>
                <a:endParaRPr lang="en-US" sz="810"/>
              </a:p>
            </p:txBody>
          </p:sp>
          <p:sp>
            <p:nvSpPr>
              <p:cNvPr id="104" name="Freeform: Shape 103">
                <a:extLst>
                  <a:ext uri="{FF2B5EF4-FFF2-40B4-BE49-F238E27FC236}">
                    <a16:creationId xmlns:a16="http://schemas.microsoft.com/office/drawing/2014/main" id="{FB7BD101-94A7-05CD-BF52-E2B67F600199}"/>
                  </a:ext>
                </a:extLst>
              </p:cNvPr>
              <p:cNvSpPr/>
              <p:nvPr/>
            </p:nvSpPr>
            <p:spPr>
              <a:xfrm>
                <a:off x="1862318" y="1617031"/>
                <a:ext cx="34805" cy="13239"/>
              </a:xfrm>
              <a:custGeom>
                <a:avLst/>
                <a:gdLst>
                  <a:gd name="connsiteX0" fmla="*/ 34805 w 34805"/>
                  <a:gd name="connsiteY0" fmla="*/ 0 h 13239"/>
                  <a:gd name="connsiteX1" fmla="*/ 0 w 34805"/>
                  <a:gd name="connsiteY1" fmla="*/ 0 h 13239"/>
                  <a:gd name="connsiteX2" fmla="*/ 0 w 34805"/>
                  <a:gd name="connsiteY2" fmla="*/ 13239 h 13239"/>
                  <a:gd name="connsiteX3" fmla="*/ 34805 w 34805"/>
                  <a:gd name="connsiteY3" fmla="*/ 13239 h 13239"/>
                  <a:gd name="connsiteX4" fmla="*/ 34805 w 34805"/>
                  <a:gd name="connsiteY4" fmla="*/ 0 h 13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05" h="13239">
                    <a:moveTo>
                      <a:pt x="34805" y="0"/>
                    </a:moveTo>
                    <a:lnTo>
                      <a:pt x="0" y="0"/>
                    </a:lnTo>
                    <a:lnTo>
                      <a:pt x="0" y="13239"/>
                    </a:lnTo>
                    <a:lnTo>
                      <a:pt x="34805" y="13239"/>
                    </a:lnTo>
                    <a:lnTo>
                      <a:pt x="34805" y="0"/>
                    </a:lnTo>
                    <a:close/>
                  </a:path>
                </a:pathLst>
              </a:custGeom>
              <a:solidFill>
                <a:srgbClr val="2D5967"/>
              </a:solidFill>
              <a:ln w="6417" cap="flat">
                <a:noFill/>
                <a:prstDash val="solid"/>
                <a:miter/>
              </a:ln>
            </p:spPr>
            <p:txBody>
              <a:bodyPr rtlCol="0" anchor="ctr"/>
              <a:lstStyle/>
              <a:p>
                <a:endParaRPr lang="en-US" sz="810"/>
              </a:p>
            </p:txBody>
          </p:sp>
          <p:sp>
            <p:nvSpPr>
              <p:cNvPr id="105" name="Freeform: Shape 104">
                <a:extLst>
                  <a:ext uri="{FF2B5EF4-FFF2-40B4-BE49-F238E27FC236}">
                    <a16:creationId xmlns:a16="http://schemas.microsoft.com/office/drawing/2014/main" id="{5325610A-BE52-DF8A-AF91-1F5084BB1205}"/>
                  </a:ext>
                </a:extLst>
              </p:cNvPr>
              <p:cNvSpPr/>
              <p:nvPr/>
            </p:nvSpPr>
            <p:spPr>
              <a:xfrm>
                <a:off x="1917080" y="1617031"/>
                <a:ext cx="34805" cy="13239"/>
              </a:xfrm>
              <a:custGeom>
                <a:avLst/>
                <a:gdLst>
                  <a:gd name="connsiteX0" fmla="*/ 34805 w 34805"/>
                  <a:gd name="connsiteY0" fmla="*/ 0 h 13239"/>
                  <a:gd name="connsiteX1" fmla="*/ 0 w 34805"/>
                  <a:gd name="connsiteY1" fmla="*/ 0 h 13239"/>
                  <a:gd name="connsiteX2" fmla="*/ 0 w 34805"/>
                  <a:gd name="connsiteY2" fmla="*/ 13239 h 13239"/>
                  <a:gd name="connsiteX3" fmla="*/ 34805 w 34805"/>
                  <a:gd name="connsiteY3" fmla="*/ 13239 h 13239"/>
                  <a:gd name="connsiteX4" fmla="*/ 34805 w 34805"/>
                  <a:gd name="connsiteY4" fmla="*/ 0 h 13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05" h="13239">
                    <a:moveTo>
                      <a:pt x="34805" y="0"/>
                    </a:moveTo>
                    <a:lnTo>
                      <a:pt x="0" y="0"/>
                    </a:lnTo>
                    <a:lnTo>
                      <a:pt x="0" y="13239"/>
                    </a:lnTo>
                    <a:lnTo>
                      <a:pt x="34805" y="13239"/>
                    </a:lnTo>
                    <a:lnTo>
                      <a:pt x="34805" y="0"/>
                    </a:lnTo>
                    <a:close/>
                  </a:path>
                </a:pathLst>
              </a:custGeom>
              <a:solidFill>
                <a:srgbClr val="2D5967"/>
              </a:solidFill>
              <a:ln w="6417" cap="flat">
                <a:noFill/>
                <a:prstDash val="solid"/>
                <a:miter/>
              </a:ln>
            </p:spPr>
            <p:txBody>
              <a:bodyPr rtlCol="0" anchor="ctr"/>
              <a:lstStyle/>
              <a:p>
                <a:endParaRPr lang="en-US" sz="810"/>
              </a:p>
            </p:txBody>
          </p:sp>
          <p:sp>
            <p:nvSpPr>
              <p:cNvPr id="106" name="Freeform: Shape 105">
                <a:extLst>
                  <a:ext uri="{FF2B5EF4-FFF2-40B4-BE49-F238E27FC236}">
                    <a16:creationId xmlns:a16="http://schemas.microsoft.com/office/drawing/2014/main" id="{71413E14-BC0D-25DA-51D6-32D12040CEC6}"/>
                  </a:ext>
                </a:extLst>
              </p:cNvPr>
              <p:cNvSpPr/>
              <p:nvPr/>
            </p:nvSpPr>
            <p:spPr>
              <a:xfrm>
                <a:off x="1971835" y="1617031"/>
                <a:ext cx="34804" cy="13239"/>
              </a:xfrm>
              <a:custGeom>
                <a:avLst/>
                <a:gdLst>
                  <a:gd name="connsiteX0" fmla="*/ 34805 w 34804"/>
                  <a:gd name="connsiteY0" fmla="*/ 0 h 13239"/>
                  <a:gd name="connsiteX1" fmla="*/ 0 w 34804"/>
                  <a:gd name="connsiteY1" fmla="*/ 0 h 13239"/>
                  <a:gd name="connsiteX2" fmla="*/ 0 w 34804"/>
                  <a:gd name="connsiteY2" fmla="*/ 13239 h 13239"/>
                  <a:gd name="connsiteX3" fmla="*/ 34805 w 34804"/>
                  <a:gd name="connsiteY3" fmla="*/ 13239 h 13239"/>
                  <a:gd name="connsiteX4" fmla="*/ 34805 w 34804"/>
                  <a:gd name="connsiteY4" fmla="*/ 0 h 13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04" h="13239">
                    <a:moveTo>
                      <a:pt x="34805" y="0"/>
                    </a:moveTo>
                    <a:lnTo>
                      <a:pt x="0" y="0"/>
                    </a:lnTo>
                    <a:lnTo>
                      <a:pt x="0" y="13239"/>
                    </a:lnTo>
                    <a:lnTo>
                      <a:pt x="34805" y="13239"/>
                    </a:lnTo>
                    <a:lnTo>
                      <a:pt x="34805" y="0"/>
                    </a:lnTo>
                    <a:close/>
                  </a:path>
                </a:pathLst>
              </a:custGeom>
              <a:solidFill>
                <a:srgbClr val="2D5967"/>
              </a:solidFill>
              <a:ln w="6417" cap="flat">
                <a:noFill/>
                <a:prstDash val="solid"/>
                <a:miter/>
              </a:ln>
            </p:spPr>
            <p:txBody>
              <a:bodyPr rtlCol="0" anchor="ctr"/>
              <a:lstStyle/>
              <a:p>
                <a:endParaRPr lang="en-US" sz="810"/>
              </a:p>
            </p:txBody>
          </p:sp>
        </p:grpSp>
        <p:grpSp>
          <p:nvGrpSpPr>
            <p:cNvPr id="107" name="Graphic 2">
              <a:extLst>
                <a:ext uri="{FF2B5EF4-FFF2-40B4-BE49-F238E27FC236}">
                  <a16:creationId xmlns:a16="http://schemas.microsoft.com/office/drawing/2014/main" id="{BF050B1A-8A04-7FA4-1D03-08B3C64888D0}"/>
                </a:ext>
              </a:extLst>
            </p:cNvPr>
            <p:cNvGrpSpPr/>
            <p:nvPr/>
          </p:nvGrpSpPr>
          <p:grpSpPr>
            <a:xfrm>
              <a:off x="1543479" y="1670731"/>
              <a:ext cx="788999" cy="319652"/>
              <a:chOff x="1543479" y="1670731"/>
              <a:chExt cx="788999" cy="319652"/>
            </a:xfrm>
            <a:solidFill>
              <a:srgbClr val="000000"/>
            </a:solidFill>
          </p:grpSpPr>
          <p:sp>
            <p:nvSpPr>
              <p:cNvPr id="108" name="TextBox 107">
                <a:extLst>
                  <a:ext uri="{FF2B5EF4-FFF2-40B4-BE49-F238E27FC236}">
                    <a16:creationId xmlns:a16="http://schemas.microsoft.com/office/drawing/2014/main" id="{031020BD-E6B2-7832-AE1D-73853E1258F0}"/>
                  </a:ext>
                </a:extLst>
              </p:cNvPr>
              <p:cNvSpPr txBox="1"/>
              <p:nvPr/>
            </p:nvSpPr>
            <p:spPr>
              <a:xfrm>
                <a:off x="1549748" y="1670731"/>
                <a:ext cx="77777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Roving Edge</a:t>
                </a:r>
              </a:p>
            </p:txBody>
          </p:sp>
          <p:sp>
            <p:nvSpPr>
              <p:cNvPr id="110" name="TextBox 109">
                <a:extLst>
                  <a:ext uri="{FF2B5EF4-FFF2-40B4-BE49-F238E27FC236}">
                    <a16:creationId xmlns:a16="http://schemas.microsoft.com/office/drawing/2014/main" id="{AA635455-1478-1834-9F2E-A95928D1E4A8}"/>
                  </a:ext>
                </a:extLst>
              </p:cNvPr>
              <p:cNvSpPr txBox="1"/>
              <p:nvPr/>
            </p:nvSpPr>
            <p:spPr>
              <a:xfrm>
                <a:off x="1543479" y="1773401"/>
                <a:ext cx="78899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Device (RED)</a:t>
                </a:r>
              </a:p>
            </p:txBody>
          </p:sp>
        </p:grpSp>
      </p:grpSp>
      <p:grpSp>
        <p:nvGrpSpPr>
          <p:cNvPr id="111" name="Graphic 2">
            <a:extLst>
              <a:ext uri="{FF2B5EF4-FFF2-40B4-BE49-F238E27FC236}">
                <a16:creationId xmlns:a16="http://schemas.microsoft.com/office/drawing/2014/main" id="{EB5D3777-FA8A-66DF-9516-7F939053E82D}"/>
              </a:ext>
            </a:extLst>
          </p:cNvPr>
          <p:cNvGrpSpPr/>
          <p:nvPr/>
        </p:nvGrpSpPr>
        <p:grpSpPr>
          <a:xfrm>
            <a:off x="2396771" y="1383171"/>
            <a:ext cx="777777" cy="658830"/>
            <a:chOff x="2396771" y="1331553"/>
            <a:chExt cx="777777" cy="658830"/>
          </a:xfrm>
        </p:grpSpPr>
        <p:grpSp>
          <p:nvGrpSpPr>
            <p:cNvPr id="112" name="Graphic 2">
              <a:extLst>
                <a:ext uri="{FF2B5EF4-FFF2-40B4-BE49-F238E27FC236}">
                  <a16:creationId xmlns:a16="http://schemas.microsoft.com/office/drawing/2014/main" id="{74B12072-4FA8-3FE7-6B28-022BC35F9328}"/>
                </a:ext>
              </a:extLst>
            </p:cNvPr>
            <p:cNvGrpSpPr/>
            <p:nvPr/>
          </p:nvGrpSpPr>
          <p:grpSpPr>
            <a:xfrm>
              <a:off x="2587069" y="1331553"/>
              <a:ext cx="385010" cy="378295"/>
              <a:chOff x="2587069" y="1331553"/>
              <a:chExt cx="385010" cy="378295"/>
            </a:xfrm>
          </p:grpSpPr>
          <p:sp>
            <p:nvSpPr>
              <p:cNvPr id="113" name="Freeform: Shape 112">
                <a:extLst>
                  <a:ext uri="{FF2B5EF4-FFF2-40B4-BE49-F238E27FC236}">
                    <a16:creationId xmlns:a16="http://schemas.microsoft.com/office/drawing/2014/main" id="{1FDCE472-484E-F0DD-37B5-74A3F15C99F0}"/>
                  </a:ext>
                </a:extLst>
              </p:cNvPr>
              <p:cNvSpPr/>
              <p:nvPr/>
            </p:nvSpPr>
            <p:spPr>
              <a:xfrm>
                <a:off x="2587069" y="1331553"/>
                <a:ext cx="385010" cy="378295"/>
              </a:xfrm>
              <a:custGeom>
                <a:avLst/>
                <a:gdLst>
                  <a:gd name="connsiteX0" fmla="*/ 0 w 385010"/>
                  <a:gd name="connsiteY0" fmla="*/ 189148 h 378295"/>
                  <a:gd name="connsiteX1" fmla="*/ 0 w 385010"/>
                  <a:gd name="connsiteY1" fmla="*/ 237286 h 378295"/>
                  <a:gd name="connsiteX2" fmla="*/ 3311 w 385010"/>
                  <a:gd name="connsiteY2" fmla="*/ 237286 h 378295"/>
                  <a:gd name="connsiteX3" fmla="*/ 3311 w 385010"/>
                  <a:gd name="connsiteY3" fmla="*/ 262159 h 378295"/>
                  <a:gd name="connsiteX4" fmla="*/ 0 w 385010"/>
                  <a:gd name="connsiteY4" fmla="*/ 262159 h 378295"/>
                  <a:gd name="connsiteX5" fmla="*/ 0 w 385010"/>
                  <a:gd name="connsiteY5" fmla="*/ 308595 h 378295"/>
                  <a:gd name="connsiteX6" fmla="*/ 3311 w 385010"/>
                  <a:gd name="connsiteY6" fmla="*/ 308595 h 378295"/>
                  <a:gd name="connsiteX7" fmla="*/ 3311 w 385010"/>
                  <a:gd name="connsiteY7" fmla="*/ 330156 h 378295"/>
                  <a:gd name="connsiteX8" fmla="*/ 0 w 385010"/>
                  <a:gd name="connsiteY8" fmla="*/ 330156 h 378295"/>
                  <a:gd name="connsiteX9" fmla="*/ 0 w 385010"/>
                  <a:gd name="connsiteY9" fmla="*/ 378295 h 378295"/>
                  <a:gd name="connsiteX10" fmla="*/ 48139 w 385010"/>
                  <a:gd name="connsiteY10" fmla="*/ 378295 h 378295"/>
                  <a:gd name="connsiteX11" fmla="*/ 48139 w 385010"/>
                  <a:gd name="connsiteY11" fmla="*/ 374984 h 378295"/>
                  <a:gd name="connsiteX12" fmla="*/ 169289 w 385010"/>
                  <a:gd name="connsiteY12" fmla="*/ 374984 h 378295"/>
                  <a:gd name="connsiteX13" fmla="*/ 169289 w 385010"/>
                  <a:gd name="connsiteY13" fmla="*/ 378295 h 378295"/>
                  <a:gd name="connsiteX14" fmla="*/ 215721 w 385010"/>
                  <a:gd name="connsiteY14" fmla="*/ 378295 h 378295"/>
                  <a:gd name="connsiteX15" fmla="*/ 215721 w 385010"/>
                  <a:gd name="connsiteY15" fmla="*/ 374984 h 378295"/>
                  <a:gd name="connsiteX16" fmla="*/ 336871 w 385010"/>
                  <a:gd name="connsiteY16" fmla="*/ 374984 h 378295"/>
                  <a:gd name="connsiteX17" fmla="*/ 336871 w 385010"/>
                  <a:gd name="connsiteY17" fmla="*/ 378295 h 378295"/>
                  <a:gd name="connsiteX18" fmla="*/ 385011 w 385010"/>
                  <a:gd name="connsiteY18" fmla="*/ 378295 h 378295"/>
                  <a:gd name="connsiteX19" fmla="*/ 385011 w 385010"/>
                  <a:gd name="connsiteY19" fmla="*/ 330156 h 378295"/>
                  <a:gd name="connsiteX20" fmla="*/ 381700 w 385010"/>
                  <a:gd name="connsiteY20" fmla="*/ 330156 h 378295"/>
                  <a:gd name="connsiteX21" fmla="*/ 381700 w 385010"/>
                  <a:gd name="connsiteY21" fmla="*/ 308595 h 378295"/>
                  <a:gd name="connsiteX22" fmla="*/ 385011 w 385010"/>
                  <a:gd name="connsiteY22" fmla="*/ 308595 h 378295"/>
                  <a:gd name="connsiteX23" fmla="*/ 385011 w 385010"/>
                  <a:gd name="connsiteY23" fmla="*/ 262159 h 378295"/>
                  <a:gd name="connsiteX24" fmla="*/ 381700 w 385010"/>
                  <a:gd name="connsiteY24" fmla="*/ 262159 h 378295"/>
                  <a:gd name="connsiteX25" fmla="*/ 381700 w 385010"/>
                  <a:gd name="connsiteY25" fmla="*/ 237286 h 378295"/>
                  <a:gd name="connsiteX26" fmla="*/ 385011 w 385010"/>
                  <a:gd name="connsiteY26" fmla="*/ 237286 h 378295"/>
                  <a:gd name="connsiteX27" fmla="*/ 385011 w 385010"/>
                  <a:gd name="connsiteY27" fmla="*/ 141009 h 378295"/>
                  <a:gd name="connsiteX28" fmla="*/ 381700 w 385010"/>
                  <a:gd name="connsiteY28" fmla="*/ 141009 h 378295"/>
                  <a:gd name="connsiteX29" fmla="*/ 381700 w 385010"/>
                  <a:gd name="connsiteY29" fmla="*/ 119447 h 378295"/>
                  <a:gd name="connsiteX30" fmla="*/ 385011 w 385010"/>
                  <a:gd name="connsiteY30" fmla="*/ 119447 h 378295"/>
                  <a:gd name="connsiteX31" fmla="*/ 385011 w 385010"/>
                  <a:gd name="connsiteY31" fmla="*/ 73011 h 378295"/>
                  <a:gd name="connsiteX32" fmla="*/ 381700 w 385010"/>
                  <a:gd name="connsiteY32" fmla="*/ 73011 h 378295"/>
                  <a:gd name="connsiteX33" fmla="*/ 381700 w 385010"/>
                  <a:gd name="connsiteY33" fmla="*/ 48138 h 378295"/>
                  <a:gd name="connsiteX34" fmla="*/ 385011 w 385010"/>
                  <a:gd name="connsiteY34" fmla="*/ 48138 h 378295"/>
                  <a:gd name="connsiteX35" fmla="*/ 385011 w 385010"/>
                  <a:gd name="connsiteY35" fmla="*/ 0 h 378295"/>
                  <a:gd name="connsiteX36" fmla="*/ 336871 w 385010"/>
                  <a:gd name="connsiteY36" fmla="*/ 0 h 378295"/>
                  <a:gd name="connsiteX37" fmla="*/ 336871 w 385010"/>
                  <a:gd name="connsiteY37" fmla="*/ 3310 h 378295"/>
                  <a:gd name="connsiteX38" fmla="*/ 215721 w 385010"/>
                  <a:gd name="connsiteY38" fmla="*/ 3310 h 378295"/>
                  <a:gd name="connsiteX39" fmla="*/ 215721 w 385010"/>
                  <a:gd name="connsiteY39" fmla="*/ 0 h 378295"/>
                  <a:gd name="connsiteX40" fmla="*/ 169289 w 385010"/>
                  <a:gd name="connsiteY40" fmla="*/ 0 h 378295"/>
                  <a:gd name="connsiteX41" fmla="*/ 169289 w 385010"/>
                  <a:gd name="connsiteY41" fmla="*/ 3310 h 378295"/>
                  <a:gd name="connsiteX42" fmla="*/ 48139 w 385010"/>
                  <a:gd name="connsiteY42" fmla="*/ 3310 h 378295"/>
                  <a:gd name="connsiteX43" fmla="*/ 48139 w 385010"/>
                  <a:gd name="connsiteY43" fmla="*/ 0 h 378295"/>
                  <a:gd name="connsiteX44" fmla="*/ 0 w 385010"/>
                  <a:gd name="connsiteY44" fmla="*/ 0 h 378295"/>
                  <a:gd name="connsiteX45" fmla="*/ 0 w 385010"/>
                  <a:gd name="connsiteY45" fmla="*/ 48138 h 378295"/>
                  <a:gd name="connsiteX46" fmla="*/ 3311 w 385010"/>
                  <a:gd name="connsiteY46" fmla="*/ 48138 h 378295"/>
                  <a:gd name="connsiteX47" fmla="*/ 3311 w 385010"/>
                  <a:gd name="connsiteY47" fmla="*/ 73011 h 378295"/>
                  <a:gd name="connsiteX48" fmla="*/ 0 w 385010"/>
                  <a:gd name="connsiteY48" fmla="*/ 73011 h 378295"/>
                  <a:gd name="connsiteX49" fmla="*/ 0 w 385010"/>
                  <a:gd name="connsiteY49" fmla="*/ 119447 h 378295"/>
                  <a:gd name="connsiteX50" fmla="*/ 3311 w 385010"/>
                  <a:gd name="connsiteY50" fmla="*/ 119447 h 378295"/>
                  <a:gd name="connsiteX51" fmla="*/ 3311 w 385010"/>
                  <a:gd name="connsiteY51" fmla="*/ 141009 h 378295"/>
                  <a:gd name="connsiteX52" fmla="*/ 0 w 385010"/>
                  <a:gd name="connsiteY52" fmla="*/ 141009 h 378295"/>
                  <a:gd name="connsiteX53" fmla="*/ 0 w 385010"/>
                  <a:gd name="connsiteY53" fmla="*/ 189148 h 37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5010" h="378295">
                    <a:moveTo>
                      <a:pt x="0" y="189148"/>
                    </a:moveTo>
                    <a:lnTo>
                      <a:pt x="0" y="237286"/>
                    </a:lnTo>
                    <a:lnTo>
                      <a:pt x="3311" y="237286"/>
                    </a:lnTo>
                    <a:lnTo>
                      <a:pt x="3311" y="262159"/>
                    </a:lnTo>
                    <a:lnTo>
                      <a:pt x="0" y="262159"/>
                    </a:lnTo>
                    <a:lnTo>
                      <a:pt x="0" y="308595"/>
                    </a:lnTo>
                    <a:lnTo>
                      <a:pt x="3311" y="308595"/>
                    </a:lnTo>
                    <a:lnTo>
                      <a:pt x="3311" y="330156"/>
                    </a:lnTo>
                    <a:lnTo>
                      <a:pt x="0" y="330156"/>
                    </a:lnTo>
                    <a:lnTo>
                      <a:pt x="0" y="378295"/>
                    </a:lnTo>
                    <a:lnTo>
                      <a:pt x="48139" y="378295"/>
                    </a:lnTo>
                    <a:lnTo>
                      <a:pt x="48139" y="374984"/>
                    </a:lnTo>
                    <a:lnTo>
                      <a:pt x="169289" y="374984"/>
                    </a:lnTo>
                    <a:lnTo>
                      <a:pt x="169289" y="378295"/>
                    </a:lnTo>
                    <a:lnTo>
                      <a:pt x="215721" y="378295"/>
                    </a:lnTo>
                    <a:lnTo>
                      <a:pt x="215721" y="374984"/>
                    </a:lnTo>
                    <a:lnTo>
                      <a:pt x="336871" y="374984"/>
                    </a:lnTo>
                    <a:lnTo>
                      <a:pt x="336871" y="378295"/>
                    </a:lnTo>
                    <a:lnTo>
                      <a:pt x="385011" y="378295"/>
                    </a:lnTo>
                    <a:lnTo>
                      <a:pt x="385011" y="330156"/>
                    </a:lnTo>
                    <a:lnTo>
                      <a:pt x="381700" y="330156"/>
                    </a:lnTo>
                    <a:lnTo>
                      <a:pt x="381700" y="308595"/>
                    </a:lnTo>
                    <a:lnTo>
                      <a:pt x="385011" y="308595"/>
                    </a:lnTo>
                    <a:lnTo>
                      <a:pt x="385011" y="262159"/>
                    </a:lnTo>
                    <a:lnTo>
                      <a:pt x="381700" y="262159"/>
                    </a:lnTo>
                    <a:lnTo>
                      <a:pt x="381700" y="237286"/>
                    </a:lnTo>
                    <a:lnTo>
                      <a:pt x="385011" y="237286"/>
                    </a:lnTo>
                    <a:lnTo>
                      <a:pt x="385011" y="141009"/>
                    </a:lnTo>
                    <a:lnTo>
                      <a:pt x="381700" y="141009"/>
                    </a:lnTo>
                    <a:lnTo>
                      <a:pt x="381700" y="119447"/>
                    </a:lnTo>
                    <a:lnTo>
                      <a:pt x="385011" y="119447"/>
                    </a:lnTo>
                    <a:lnTo>
                      <a:pt x="385011" y="73011"/>
                    </a:lnTo>
                    <a:lnTo>
                      <a:pt x="381700" y="73011"/>
                    </a:lnTo>
                    <a:lnTo>
                      <a:pt x="381700" y="48138"/>
                    </a:lnTo>
                    <a:lnTo>
                      <a:pt x="385011" y="48138"/>
                    </a:lnTo>
                    <a:lnTo>
                      <a:pt x="385011" y="0"/>
                    </a:lnTo>
                    <a:lnTo>
                      <a:pt x="336871" y="0"/>
                    </a:lnTo>
                    <a:lnTo>
                      <a:pt x="336871" y="3310"/>
                    </a:lnTo>
                    <a:lnTo>
                      <a:pt x="215721" y="3310"/>
                    </a:lnTo>
                    <a:lnTo>
                      <a:pt x="215721" y="0"/>
                    </a:lnTo>
                    <a:lnTo>
                      <a:pt x="169289" y="0"/>
                    </a:lnTo>
                    <a:lnTo>
                      <a:pt x="169289" y="3310"/>
                    </a:lnTo>
                    <a:lnTo>
                      <a:pt x="48139" y="3310"/>
                    </a:lnTo>
                    <a:lnTo>
                      <a:pt x="48139" y="0"/>
                    </a:lnTo>
                    <a:lnTo>
                      <a:pt x="0" y="0"/>
                    </a:lnTo>
                    <a:lnTo>
                      <a:pt x="0" y="48138"/>
                    </a:lnTo>
                    <a:lnTo>
                      <a:pt x="3311" y="48138"/>
                    </a:lnTo>
                    <a:lnTo>
                      <a:pt x="3311" y="73011"/>
                    </a:lnTo>
                    <a:lnTo>
                      <a:pt x="0" y="73011"/>
                    </a:lnTo>
                    <a:lnTo>
                      <a:pt x="0" y="119447"/>
                    </a:lnTo>
                    <a:lnTo>
                      <a:pt x="3311" y="119447"/>
                    </a:lnTo>
                    <a:lnTo>
                      <a:pt x="3311" y="141009"/>
                    </a:lnTo>
                    <a:lnTo>
                      <a:pt x="0" y="141009"/>
                    </a:lnTo>
                    <a:lnTo>
                      <a:pt x="0" y="189148"/>
                    </a:lnTo>
                    <a:close/>
                  </a:path>
                </a:pathLst>
              </a:custGeom>
              <a:solidFill>
                <a:srgbClr val="FFFFFF"/>
              </a:solidFill>
              <a:ln w="6417" cap="flat">
                <a:noFill/>
                <a:prstDash val="solid"/>
                <a:miter/>
              </a:ln>
            </p:spPr>
            <p:txBody>
              <a:bodyPr rtlCol="0" anchor="ctr"/>
              <a:lstStyle/>
              <a:p>
                <a:endParaRPr lang="en-US" sz="810"/>
              </a:p>
            </p:txBody>
          </p:sp>
          <p:grpSp>
            <p:nvGrpSpPr>
              <p:cNvPr id="114" name="Graphic 2">
                <a:extLst>
                  <a:ext uri="{FF2B5EF4-FFF2-40B4-BE49-F238E27FC236}">
                    <a16:creationId xmlns:a16="http://schemas.microsoft.com/office/drawing/2014/main" id="{A31AA968-CD5E-5A5B-CA73-1E5917562AC5}"/>
                  </a:ext>
                </a:extLst>
              </p:cNvPr>
              <p:cNvGrpSpPr/>
              <p:nvPr/>
            </p:nvGrpSpPr>
            <p:grpSpPr>
              <a:xfrm>
                <a:off x="2597002" y="1341482"/>
                <a:ext cx="365054" cy="358438"/>
                <a:chOff x="2597002" y="1341482"/>
                <a:chExt cx="365054" cy="358438"/>
              </a:xfrm>
            </p:grpSpPr>
            <p:sp>
              <p:nvSpPr>
                <p:cNvPr id="115" name="Freeform: Shape 114">
                  <a:extLst>
                    <a:ext uri="{FF2B5EF4-FFF2-40B4-BE49-F238E27FC236}">
                      <a16:creationId xmlns:a16="http://schemas.microsoft.com/office/drawing/2014/main" id="{3CEE465E-E611-6BC8-BE5E-070037E0C849}"/>
                    </a:ext>
                  </a:extLst>
                </p:cNvPr>
                <p:cNvSpPr/>
                <p:nvPr/>
              </p:nvSpPr>
              <p:spPr>
                <a:xfrm>
                  <a:off x="2640130" y="1384611"/>
                  <a:ext cx="278709" cy="83035"/>
                </a:xfrm>
                <a:custGeom>
                  <a:avLst/>
                  <a:gdLst>
                    <a:gd name="connsiteX0" fmla="*/ 0 w 278709"/>
                    <a:gd name="connsiteY0" fmla="*/ 83036 h 83035"/>
                    <a:gd name="connsiteX1" fmla="*/ 278709 w 278709"/>
                    <a:gd name="connsiteY1" fmla="*/ 83036 h 83035"/>
                    <a:gd name="connsiteX2" fmla="*/ 278709 w 278709"/>
                    <a:gd name="connsiteY2" fmla="*/ 0 h 83035"/>
                    <a:gd name="connsiteX3" fmla="*/ 0 w 278709"/>
                    <a:gd name="connsiteY3" fmla="*/ 0 h 83035"/>
                    <a:gd name="connsiteX4" fmla="*/ 0 w 278709"/>
                    <a:gd name="connsiteY4" fmla="*/ 83036 h 83035"/>
                    <a:gd name="connsiteX5" fmla="*/ 13238 w 278709"/>
                    <a:gd name="connsiteY5" fmla="*/ 13335 h 83035"/>
                    <a:gd name="connsiteX6" fmla="*/ 265465 w 278709"/>
                    <a:gd name="connsiteY6" fmla="*/ 13335 h 83035"/>
                    <a:gd name="connsiteX7" fmla="*/ 265465 w 278709"/>
                    <a:gd name="connsiteY7" fmla="*/ 69700 h 83035"/>
                    <a:gd name="connsiteX8" fmla="*/ 261307 w 278709"/>
                    <a:gd name="connsiteY8" fmla="*/ 69700 h 83035"/>
                    <a:gd name="connsiteX9" fmla="*/ 251373 w 278709"/>
                    <a:gd name="connsiteY9" fmla="*/ 69700 h 83035"/>
                    <a:gd name="connsiteX10" fmla="*/ 214868 w 278709"/>
                    <a:gd name="connsiteY10" fmla="*/ 69700 h 83035"/>
                    <a:gd name="connsiteX11" fmla="*/ 131930 w 278709"/>
                    <a:gd name="connsiteY11" fmla="*/ 69700 h 83035"/>
                    <a:gd name="connsiteX12" fmla="*/ 121997 w 278709"/>
                    <a:gd name="connsiteY12" fmla="*/ 69700 h 83035"/>
                    <a:gd name="connsiteX13" fmla="*/ 22414 w 278709"/>
                    <a:gd name="connsiteY13" fmla="*/ 69700 h 83035"/>
                    <a:gd name="connsiteX14" fmla="*/ 13334 w 278709"/>
                    <a:gd name="connsiteY14" fmla="*/ 69700 h 83035"/>
                    <a:gd name="connsiteX15" fmla="*/ 13334 w 278709"/>
                    <a:gd name="connsiteY15" fmla="*/ 13335 h 83035"/>
                    <a:gd name="connsiteX16" fmla="*/ 13238 w 278709"/>
                    <a:gd name="connsiteY16" fmla="*/ 13335 h 8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8709" h="83035">
                      <a:moveTo>
                        <a:pt x="0" y="83036"/>
                      </a:moveTo>
                      <a:lnTo>
                        <a:pt x="278709" y="83036"/>
                      </a:lnTo>
                      <a:lnTo>
                        <a:pt x="278709" y="0"/>
                      </a:lnTo>
                      <a:lnTo>
                        <a:pt x="0" y="0"/>
                      </a:lnTo>
                      <a:lnTo>
                        <a:pt x="0" y="83036"/>
                      </a:lnTo>
                      <a:close/>
                      <a:moveTo>
                        <a:pt x="13238" y="13335"/>
                      </a:moveTo>
                      <a:lnTo>
                        <a:pt x="265465" y="13335"/>
                      </a:lnTo>
                      <a:lnTo>
                        <a:pt x="265465" y="69700"/>
                      </a:lnTo>
                      <a:lnTo>
                        <a:pt x="261307" y="69700"/>
                      </a:lnTo>
                      <a:lnTo>
                        <a:pt x="251373" y="69700"/>
                      </a:lnTo>
                      <a:lnTo>
                        <a:pt x="214868" y="69700"/>
                      </a:lnTo>
                      <a:lnTo>
                        <a:pt x="131930" y="69700"/>
                      </a:lnTo>
                      <a:lnTo>
                        <a:pt x="121997" y="69700"/>
                      </a:lnTo>
                      <a:lnTo>
                        <a:pt x="22414" y="69700"/>
                      </a:lnTo>
                      <a:lnTo>
                        <a:pt x="13334" y="69700"/>
                      </a:lnTo>
                      <a:lnTo>
                        <a:pt x="13334" y="13335"/>
                      </a:lnTo>
                      <a:lnTo>
                        <a:pt x="13238" y="13335"/>
                      </a:lnTo>
                      <a:close/>
                    </a:path>
                  </a:pathLst>
                </a:custGeom>
                <a:solidFill>
                  <a:srgbClr val="2D5967"/>
                </a:solidFill>
                <a:ln w="6417" cap="flat">
                  <a:noFill/>
                  <a:prstDash val="solid"/>
                  <a:miter/>
                </a:ln>
              </p:spPr>
              <p:txBody>
                <a:bodyPr rtlCol="0" anchor="ctr"/>
                <a:lstStyle/>
                <a:p>
                  <a:endParaRPr lang="en-US" sz="810"/>
                </a:p>
              </p:txBody>
            </p:sp>
            <p:sp>
              <p:nvSpPr>
                <p:cNvPr id="116" name="Freeform: Shape 115">
                  <a:extLst>
                    <a:ext uri="{FF2B5EF4-FFF2-40B4-BE49-F238E27FC236}">
                      <a16:creationId xmlns:a16="http://schemas.microsoft.com/office/drawing/2014/main" id="{2A427F8E-D883-E0A3-CE14-A419EC60ACDE}"/>
                    </a:ext>
                  </a:extLst>
                </p:cNvPr>
                <p:cNvSpPr/>
                <p:nvPr/>
              </p:nvSpPr>
              <p:spPr>
                <a:xfrm>
                  <a:off x="2640130" y="1573852"/>
                  <a:ext cx="278709" cy="82942"/>
                </a:xfrm>
                <a:custGeom>
                  <a:avLst/>
                  <a:gdLst>
                    <a:gd name="connsiteX0" fmla="*/ 0 w 278709"/>
                    <a:gd name="connsiteY0" fmla="*/ 82942 h 82942"/>
                    <a:gd name="connsiteX1" fmla="*/ 278709 w 278709"/>
                    <a:gd name="connsiteY1" fmla="*/ 82942 h 82942"/>
                    <a:gd name="connsiteX2" fmla="*/ 278709 w 278709"/>
                    <a:gd name="connsiteY2" fmla="*/ 0 h 82942"/>
                    <a:gd name="connsiteX3" fmla="*/ 0 w 278709"/>
                    <a:gd name="connsiteY3" fmla="*/ 0 h 82942"/>
                    <a:gd name="connsiteX4" fmla="*/ 0 w 278709"/>
                    <a:gd name="connsiteY4" fmla="*/ 82942 h 82942"/>
                    <a:gd name="connsiteX5" fmla="*/ 13238 w 278709"/>
                    <a:gd name="connsiteY5" fmla="*/ 13240 h 82942"/>
                    <a:gd name="connsiteX6" fmla="*/ 265465 w 278709"/>
                    <a:gd name="connsiteY6" fmla="*/ 13240 h 82942"/>
                    <a:gd name="connsiteX7" fmla="*/ 265465 w 278709"/>
                    <a:gd name="connsiteY7" fmla="*/ 69606 h 82942"/>
                    <a:gd name="connsiteX8" fmla="*/ 261307 w 278709"/>
                    <a:gd name="connsiteY8" fmla="*/ 69606 h 82942"/>
                    <a:gd name="connsiteX9" fmla="*/ 251373 w 278709"/>
                    <a:gd name="connsiteY9" fmla="*/ 69606 h 82942"/>
                    <a:gd name="connsiteX10" fmla="*/ 214868 w 278709"/>
                    <a:gd name="connsiteY10" fmla="*/ 69606 h 82942"/>
                    <a:gd name="connsiteX11" fmla="*/ 131930 w 278709"/>
                    <a:gd name="connsiteY11" fmla="*/ 69606 h 82942"/>
                    <a:gd name="connsiteX12" fmla="*/ 121997 w 278709"/>
                    <a:gd name="connsiteY12" fmla="*/ 69606 h 82942"/>
                    <a:gd name="connsiteX13" fmla="*/ 22414 w 278709"/>
                    <a:gd name="connsiteY13" fmla="*/ 69606 h 82942"/>
                    <a:gd name="connsiteX14" fmla="*/ 13334 w 278709"/>
                    <a:gd name="connsiteY14" fmla="*/ 69606 h 82942"/>
                    <a:gd name="connsiteX15" fmla="*/ 13334 w 278709"/>
                    <a:gd name="connsiteY15" fmla="*/ 13240 h 82942"/>
                    <a:gd name="connsiteX16" fmla="*/ 13238 w 278709"/>
                    <a:gd name="connsiteY16" fmla="*/ 13240 h 8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8709" h="82942">
                      <a:moveTo>
                        <a:pt x="0" y="82942"/>
                      </a:moveTo>
                      <a:lnTo>
                        <a:pt x="278709" y="82942"/>
                      </a:lnTo>
                      <a:lnTo>
                        <a:pt x="278709" y="0"/>
                      </a:lnTo>
                      <a:lnTo>
                        <a:pt x="0" y="0"/>
                      </a:lnTo>
                      <a:lnTo>
                        <a:pt x="0" y="82942"/>
                      </a:lnTo>
                      <a:close/>
                      <a:moveTo>
                        <a:pt x="13238" y="13240"/>
                      </a:moveTo>
                      <a:lnTo>
                        <a:pt x="265465" y="13240"/>
                      </a:lnTo>
                      <a:lnTo>
                        <a:pt x="265465" y="69606"/>
                      </a:lnTo>
                      <a:lnTo>
                        <a:pt x="261307" y="69606"/>
                      </a:lnTo>
                      <a:lnTo>
                        <a:pt x="251373" y="69606"/>
                      </a:lnTo>
                      <a:lnTo>
                        <a:pt x="214868" y="69606"/>
                      </a:lnTo>
                      <a:lnTo>
                        <a:pt x="131930" y="69606"/>
                      </a:lnTo>
                      <a:lnTo>
                        <a:pt x="121997" y="69606"/>
                      </a:lnTo>
                      <a:lnTo>
                        <a:pt x="22414" y="69606"/>
                      </a:lnTo>
                      <a:lnTo>
                        <a:pt x="13334" y="69606"/>
                      </a:lnTo>
                      <a:lnTo>
                        <a:pt x="13334" y="13240"/>
                      </a:lnTo>
                      <a:lnTo>
                        <a:pt x="13238" y="13240"/>
                      </a:lnTo>
                      <a:close/>
                    </a:path>
                  </a:pathLst>
                </a:custGeom>
                <a:solidFill>
                  <a:srgbClr val="2D5967"/>
                </a:solidFill>
                <a:ln w="6417" cap="flat">
                  <a:noFill/>
                  <a:prstDash val="solid"/>
                  <a:miter/>
                </a:ln>
              </p:spPr>
              <p:txBody>
                <a:bodyPr rtlCol="0" anchor="ctr"/>
                <a:lstStyle/>
                <a:p>
                  <a:endParaRPr lang="en-US" sz="810"/>
                </a:p>
              </p:txBody>
            </p:sp>
            <p:sp>
              <p:nvSpPr>
                <p:cNvPr id="117" name="Freeform: Shape 116">
                  <a:extLst>
                    <a:ext uri="{FF2B5EF4-FFF2-40B4-BE49-F238E27FC236}">
                      <a16:creationId xmlns:a16="http://schemas.microsoft.com/office/drawing/2014/main" id="{ADC41A9C-7C66-449F-D26F-F53BBA64B834}"/>
                    </a:ext>
                  </a:extLst>
                </p:cNvPr>
                <p:cNvSpPr/>
                <p:nvPr/>
              </p:nvSpPr>
              <p:spPr>
                <a:xfrm>
                  <a:off x="2597002" y="1341482"/>
                  <a:ext cx="365054" cy="169287"/>
                </a:xfrm>
                <a:custGeom>
                  <a:avLst/>
                  <a:gdLst>
                    <a:gd name="connsiteX0" fmla="*/ 365054 w 365054"/>
                    <a:gd name="connsiteY0" fmla="*/ 28277 h 169287"/>
                    <a:gd name="connsiteX1" fmla="*/ 365054 w 365054"/>
                    <a:gd name="connsiteY1" fmla="*/ 0 h 169287"/>
                    <a:gd name="connsiteX2" fmla="*/ 336871 w 365054"/>
                    <a:gd name="connsiteY2" fmla="*/ 0 h 169287"/>
                    <a:gd name="connsiteX3" fmla="*/ 336871 w 365054"/>
                    <a:gd name="connsiteY3" fmla="*/ 3310 h 169287"/>
                    <a:gd name="connsiteX4" fmla="*/ 195861 w 365054"/>
                    <a:gd name="connsiteY4" fmla="*/ 3310 h 169287"/>
                    <a:gd name="connsiteX5" fmla="*/ 195861 w 365054"/>
                    <a:gd name="connsiteY5" fmla="*/ 0 h 169287"/>
                    <a:gd name="connsiteX6" fmla="*/ 169283 w 365054"/>
                    <a:gd name="connsiteY6" fmla="*/ 0 h 169287"/>
                    <a:gd name="connsiteX7" fmla="*/ 169283 w 365054"/>
                    <a:gd name="connsiteY7" fmla="*/ 3310 h 169287"/>
                    <a:gd name="connsiteX8" fmla="*/ 28273 w 365054"/>
                    <a:gd name="connsiteY8" fmla="*/ 3310 h 169287"/>
                    <a:gd name="connsiteX9" fmla="*/ 28273 w 365054"/>
                    <a:gd name="connsiteY9" fmla="*/ 0 h 169287"/>
                    <a:gd name="connsiteX10" fmla="*/ 0 w 365054"/>
                    <a:gd name="connsiteY10" fmla="*/ 0 h 169287"/>
                    <a:gd name="connsiteX11" fmla="*/ 0 w 365054"/>
                    <a:gd name="connsiteY11" fmla="*/ 28183 h 169287"/>
                    <a:gd name="connsiteX12" fmla="*/ 3305 w 365054"/>
                    <a:gd name="connsiteY12" fmla="*/ 28183 h 169287"/>
                    <a:gd name="connsiteX13" fmla="*/ 3305 w 365054"/>
                    <a:gd name="connsiteY13" fmla="*/ 73011 h 169287"/>
                    <a:gd name="connsiteX14" fmla="*/ 0 w 365054"/>
                    <a:gd name="connsiteY14" fmla="*/ 73011 h 169287"/>
                    <a:gd name="connsiteX15" fmla="*/ 0 w 365054"/>
                    <a:gd name="connsiteY15" fmla="*/ 99586 h 169287"/>
                    <a:gd name="connsiteX16" fmla="*/ 3305 w 365054"/>
                    <a:gd name="connsiteY16" fmla="*/ 99586 h 169287"/>
                    <a:gd name="connsiteX17" fmla="*/ 3305 w 365054"/>
                    <a:gd name="connsiteY17" fmla="*/ 141104 h 169287"/>
                    <a:gd name="connsiteX18" fmla="*/ 0 w 365054"/>
                    <a:gd name="connsiteY18" fmla="*/ 141104 h 169287"/>
                    <a:gd name="connsiteX19" fmla="*/ 0 w 365054"/>
                    <a:gd name="connsiteY19" fmla="*/ 169287 h 169287"/>
                    <a:gd name="connsiteX20" fmla="*/ 28183 w 365054"/>
                    <a:gd name="connsiteY20" fmla="*/ 169287 h 169287"/>
                    <a:gd name="connsiteX21" fmla="*/ 28183 w 365054"/>
                    <a:gd name="connsiteY21" fmla="*/ 165977 h 169287"/>
                    <a:gd name="connsiteX22" fmla="*/ 169193 w 365054"/>
                    <a:gd name="connsiteY22" fmla="*/ 165977 h 169287"/>
                    <a:gd name="connsiteX23" fmla="*/ 169193 w 365054"/>
                    <a:gd name="connsiteY23" fmla="*/ 169287 h 169287"/>
                    <a:gd name="connsiteX24" fmla="*/ 195765 w 365054"/>
                    <a:gd name="connsiteY24" fmla="*/ 169287 h 169287"/>
                    <a:gd name="connsiteX25" fmla="*/ 195765 w 365054"/>
                    <a:gd name="connsiteY25" fmla="*/ 165977 h 169287"/>
                    <a:gd name="connsiteX26" fmla="*/ 336775 w 365054"/>
                    <a:gd name="connsiteY26" fmla="*/ 165977 h 169287"/>
                    <a:gd name="connsiteX27" fmla="*/ 336775 w 365054"/>
                    <a:gd name="connsiteY27" fmla="*/ 169287 h 169287"/>
                    <a:gd name="connsiteX28" fmla="*/ 364958 w 365054"/>
                    <a:gd name="connsiteY28" fmla="*/ 169287 h 169287"/>
                    <a:gd name="connsiteX29" fmla="*/ 364958 w 365054"/>
                    <a:gd name="connsiteY29" fmla="*/ 141104 h 169287"/>
                    <a:gd name="connsiteX30" fmla="*/ 361647 w 365054"/>
                    <a:gd name="connsiteY30" fmla="*/ 141104 h 169287"/>
                    <a:gd name="connsiteX31" fmla="*/ 361647 w 365054"/>
                    <a:gd name="connsiteY31" fmla="*/ 99586 h 169287"/>
                    <a:gd name="connsiteX32" fmla="*/ 364958 w 365054"/>
                    <a:gd name="connsiteY32" fmla="*/ 99586 h 169287"/>
                    <a:gd name="connsiteX33" fmla="*/ 364958 w 365054"/>
                    <a:gd name="connsiteY33" fmla="*/ 73011 h 169287"/>
                    <a:gd name="connsiteX34" fmla="*/ 361647 w 365054"/>
                    <a:gd name="connsiteY34" fmla="*/ 73011 h 169287"/>
                    <a:gd name="connsiteX35" fmla="*/ 361647 w 365054"/>
                    <a:gd name="connsiteY35" fmla="*/ 28277 h 169287"/>
                    <a:gd name="connsiteX36" fmla="*/ 364958 w 365054"/>
                    <a:gd name="connsiteY36" fmla="*/ 28277 h 169287"/>
                    <a:gd name="connsiteX37" fmla="*/ 365054 w 365054"/>
                    <a:gd name="connsiteY37" fmla="*/ 28277 h 169287"/>
                    <a:gd name="connsiteX38" fmla="*/ 348505 w 365054"/>
                    <a:gd name="connsiteY38" fmla="*/ 73105 h 169287"/>
                    <a:gd name="connsiteX39" fmla="*/ 345194 w 365054"/>
                    <a:gd name="connsiteY39" fmla="*/ 73105 h 169287"/>
                    <a:gd name="connsiteX40" fmla="*/ 345194 w 365054"/>
                    <a:gd name="connsiteY40" fmla="*/ 99681 h 169287"/>
                    <a:gd name="connsiteX41" fmla="*/ 348505 w 365054"/>
                    <a:gd name="connsiteY41" fmla="*/ 99681 h 169287"/>
                    <a:gd name="connsiteX42" fmla="*/ 348505 w 365054"/>
                    <a:gd name="connsiteY42" fmla="*/ 141199 h 169287"/>
                    <a:gd name="connsiteX43" fmla="*/ 345194 w 365054"/>
                    <a:gd name="connsiteY43" fmla="*/ 141199 h 169287"/>
                    <a:gd name="connsiteX44" fmla="*/ 345194 w 365054"/>
                    <a:gd name="connsiteY44" fmla="*/ 149521 h 169287"/>
                    <a:gd name="connsiteX45" fmla="*/ 336871 w 365054"/>
                    <a:gd name="connsiteY45" fmla="*/ 149521 h 169287"/>
                    <a:gd name="connsiteX46" fmla="*/ 336871 w 365054"/>
                    <a:gd name="connsiteY46" fmla="*/ 152831 h 169287"/>
                    <a:gd name="connsiteX47" fmla="*/ 195861 w 365054"/>
                    <a:gd name="connsiteY47" fmla="*/ 152831 h 169287"/>
                    <a:gd name="connsiteX48" fmla="*/ 195861 w 365054"/>
                    <a:gd name="connsiteY48" fmla="*/ 149521 h 169287"/>
                    <a:gd name="connsiteX49" fmla="*/ 169283 w 365054"/>
                    <a:gd name="connsiteY49" fmla="*/ 149521 h 169287"/>
                    <a:gd name="connsiteX50" fmla="*/ 169283 w 365054"/>
                    <a:gd name="connsiteY50" fmla="*/ 152831 h 169287"/>
                    <a:gd name="connsiteX51" fmla="*/ 28273 w 365054"/>
                    <a:gd name="connsiteY51" fmla="*/ 152831 h 169287"/>
                    <a:gd name="connsiteX52" fmla="*/ 28273 w 365054"/>
                    <a:gd name="connsiteY52" fmla="*/ 149521 h 169287"/>
                    <a:gd name="connsiteX53" fmla="*/ 19950 w 365054"/>
                    <a:gd name="connsiteY53" fmla="*/ 149521 h 169287"/>
                    <a:gd name="connsiteX54" fmla="*/ 19950 w 365054"/>
                    <a:gd name="connsiteY54" fmla="*/ 141199 h 169287"/>
                    <a:gd name="connsiteX55" fmla="*/ 16645 w 365054"/>
                    <a:gd name="connsiteY55" fmla="*/ 141199 h 169287"/>
                    <a:gd name="connsiteX56" fmla="*/ 16645 w 365054"/>
                    <a:gd name="connsiteY56" fmla="*/ 99681 h 169287"/>
                    <a:gd name="connsiteX57" fmla="*/ 19950 w 365054"/>
                    <a:gd name="connsiteY57" fmla="*/ 99681 h 169287"/>
                    <a:gd name="connsiteX58" fmla="*/ 19950 w 365054"/>
                    <a:gd name="connsiteY58" fmla="*/ 73105 h 169287"/>
                    <a:gd name="connsiteX59" fmla="*/ 16645 w 365054"/>
                    <a:gd name="connsiteY59" fmla="*/ 73105 h 169287"/>
                    <a:gd name="connsiteX60" fmla="*/ 16645 w 365054"/>
                    <a:gd name="connsiteY60" fmla="*/ 28277 h 169287"/>
                    <a:gd name="connsiteX61" fmla="*/ 19950 w 365054"/>
                    <a:gd name="connsiteY61" fmla="*/ 28277 h 169287"/>
                    <a:gd name="connsiteX62" fmla="*/ 19950 w 365054"/>
                    <a:gd name="connsiteY62" fmla="*/ 19955 h 169287"/>
                    <a:gd name="connsiteX63" fmla="*/ 28273 w 365054"/>
                    <a:gd name="connsiteY63" fmla="*/ 19955 h 169287"/>
                    <a:gd name="connsiteX64" fmla="*/ 28273 w 365054"/>
                    <a:gd name="connsiteY64" fmla="*/ 16645 h 169287"/>
                    <a:gd name="connsiteX65" fmla="*/ 169283 w 365054"/>
                    <a:gd name="connsiteY65" fmla="*/ 16645 h 169287"/>
                    <a:gd name="connsiteX66" fmla="*/ 169283 w 365054"/>
                    <a:gd name="connsiteY66" fmla="*/ 19955 h 169287"/>
                    <a:gd name="connsiteX67" fmla="*/ 195861 w 365054"/>
                    <a:gd name="connsiteY67" fmla="*/ 19955 h 169287"/>
                    <a:gd name="connsiteX68" fmla="*/ 195861 w 365054"/>
                    <a:gd name="connsiteY68" fmla="*/ 16645 h 169287"/>
                    <a:gd name="connsiteX69" fmla="*/ 336871 w 365054"/>
                    <a:gd name="connsiteY69" fmla="*/ 16645 h 169287"/>
                    <a:gd name="connsiteX70" fmla="*/ 336871 w 365054"/>
                    <a:gd name="connsiteY70" fmla="*/ 19955 h 169287"/>
                    <a:gd name="connsiteX71" fmla="*/ 345194 w 365054"/>
                    <a:gd name="connsiteY71" fmla="*/ 19955 h 169287"/>
                    <a:gd name="connsiteX72" fmla="*/ 345194 w 365054"/>
                    <a:gd name="connsiteY72" fmla="*/ 28277 h 169287"/>
                    <a:gd name="connsiteX73" fmla="*/ 348505 w 365054"/>
                    <a:gd name="connsiteY73" fmla="*/ 28277 h 169287"/>
                    <a:gd name="connsiteX74" fmla="*/ 348505 w 365054"/>
                    <a:gd name="connsiteY74" fmla="*/ 73105 h 16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5054" h="169287">
                      <a:moveTo>
                        <a:pt x="365054" y="28277"/>
                      </a:moveTo>
                      <a:lnTo>
                        <a:pt x="365054" y="0"/>
                      </a:lnTo>
                      <a:lnTo>
                        <a:pt x="336871" y="0"/>
                      </a:lnTo>
                      <a:lnTo>
                        <a:pt x="336871" y="3310"/>
                      </a:lnTo>
                      <a:lnTo>
                        <a:pt x="195861" y="3310"/>
                      </a:lnTo>
                      <a:lnTo>
                        <a:pt x="195861" y="0"/>
                      </a:lnTo>
                      <a:lnTo>
                        <a:pt x="169283" y="0"/>
                      </a:lnTo>
                      <a:lnTo>
                        <a:pt x="169283" y="3310"/>
                      </a:lnTo>
                      <a:lnTo>
                        <a:pt x="28273" y="3310"/>
                      </a:lnTo>
                      <a:lnTo>
                        <a:pt x="28273" y="0"/>
                      </a:lnTo>
                      <a:lnTo>
                        <a:pt x="0" y="0"/>
                      </a:lnTo>
                      <a:lnTo>
                        <a:pt x="0" y="28183"/>
                      </a:lnTo>
                      <a:lnTo>
                        <a:pt x="3305" y="28183"/>
                      </a:lnTo>
                      <a:lnTo>
                        <a:pt x="3305" y="73011"/>
                      </a:lnTo>
                      <a:lnTo>
                        <a:pt x="0" y="73011"/>
                      </a:lnTo>
                      <a:lnTo>
                        <a:pt x="0" y="99586"/>
                      </a:lnTo>
                      <a:lnTo>
                        <a:pt x="3305" y="99586"/>
                      </a:lnTo>
                      <a:lnTo>
                        <a:pt x="3305" y="141104"/>
                      </a:lnTo>
                      <a:lnTo>
                        <a:pt x="0" y="141104"/>
                      </a:lnTo>
                      <a:lnTo>
                        <a:pt x="0" y="169287"/>
                      </a:lnTo>
                      <a:lnTo>
                        <a:pt x="28183" y="169287"/>
                      </a:lnTo>
                      <a:lnTo>
                        <a:pt x="28183" y="165977"/>
                      </a:lnTo>
                      <a:lnTo>
                        <a:pt x="169193" y="165977"/>
                      </a:lnTo>
                      <a:lnTo>
                        <a:pt x="169193" y="169287"/>
                      </a:lnTo>
                      <a:lnTo>
                        <a:pt x="195765" y="169287"/>
                      </a:lnTo>
                      <a:lnTo>
                        <a:pt x="195765" y="165977"/>
                      </a:lnTo>
                      <a:lnTo>
                        <a:pt x="336775" y="165977"/>
                      </a:lnTo>
                      <a:lnTo>
                        <a:pt x="336775" y="169287"/>
                      </a:lnTo>
                      <a:lnTo>
                        <a:pt x="364958" y="169287"/>
                      </a:lnTo>
                      <a:lnTo>
                        <a:pt x="364958" y="141104"/>
                      </a:lnTo>
                      <a:lnTo>
                        <a:pt x="361647" y="141104"/>
                      </a:lnTo>
                      <a:lnTo>
                        <a:pt x="361647" y="99586"/>
                      </a:lnTo>
                      <a:lnTo>
                        <a:pt x="364958" y="99586"/>
                      </a:lnTo>
                      <a:lnTo>
                        <a:pt x="364958" y="73011"/>
                      </a:lnTo>
                      <a:lnTo>
                        <a:pt x="361647" y="73011"/>
                      </a:lnTo>
                      <a:lnTo>
                        <a:pt x="361647" y="28277"/>
                      </a:lnTo>
                      <a:lnTo>
                        <a:pt x="364958" y="28277"/>
                      </a:lnTo>
                      <a:lnTo>
                        <a:pt x="365054" y="28277"/>
                      </a:lnTo>
                      <a:close/>
                      <a:moveTo>
                        <a:pt x="348505" y="73105"/>
                      </a:moveTo>
                      <a:lnTo>
                        <a:pt x="345194" y="73105"/>
                      </a:lnTo>
                      <a:lnTo>
                        <a:pt x="345194" y="99681"/>
                      </a:lnTo>
                      <a:lnTo>
                        <a:pt x="348505" y="99681"/>
                      </a:lnTo>
                      <a:lnTo>
                        <a:pt x="348505" y="141199"/>
                      </a:lnTo>
                      <a:lnTo>
                        <a:pt x="345194" y="141199"/>
                      </a:lnTo>
                      <a:lnTo>
                        <a:pt x="345194" y="149521"/>
                      </a:lnTo>
                      <a:lnTo>
                        <a:pt x="336871" y="149521"/>
                      </a:lnTo>
                      <a:lnTo>
                        <a:pt x="336871" y="152831"/>
                      </a:lnTo>
                      <a:lnTo>
                        <a:pt x="195861" y="152831"/>
                      </a:lnTo>
                      <a:lnTo>
                        <a:pt x="195861" y="149521"/>
                      </a:lnTo>
                      <a:lnTo>
                        <a:pt x="169283" y="149521"/>
                      </a:lnTo>
                      <a:lnTo>
                        <a:pt x="169283" y="152831"/>
                      </a:lnTo>
                      <a:lnTo>
                        <a:pt x="28273" y="152831"/>
                      </a:lnTo>
                      <a:lnTo>
                        <a:pt x="28273" y="149521"/>
                      </a:lnTo>
                      <a:lnTo>
                        <a:pt x="19950" y="149521"/>
                      </a:lnTo>
                      <a:lnTo>
                        <a:pt x="19950" y="141199"/>
                      </a:lnTo>
                      <a:lnTo>
                        <a:pt x="16645" y="141199"/>
                      </a:lnTo>
                      <a:lnTo>
                        <a:pt x="16645" y="99681"/>
                      </a:lnTo>
                      <a:lnTo>
                        <a:pt x="19950" y="99681"/>
                      </a:lnTo>
                      <a:lnTo>
                        <a:pt x="19950" y="73105"/>
                      </a:lnTo>
                      <a:lnTo>
                        <a:pt x="16645" y="73105"/>
                      </a:lnTo>
                      <a:lnTo>
                        <a:pt x="16645" y="28277"/>
                      </a:lnTo>
                      <a:lnTo>
                        <a:pt x="19950" y="28277"/>
                      </a:lnTo>
                      <a:lnTo>
                        <a:pt x="19950" y="19955"/>
                      </a:lnTo>
                      <a:lnTo>
                        <a:pt x="28273" y="19955"/>
                      </a:lnTo>
                      <a:lnTo>
                        <a:pt x="28273" y="16645"/>
                      </a:lnTo>
                      <a:lnTo>
                        <a:pt x="169283" y="16645"/>
                      </a:lnTo>
                      <a:lnTo>
                        <a:pt x="169283" y="19955"/>
                      </a:lnTo>
                      <a:lnTo>
                        <a:pt x="195861" y="19955"/>
                      </a:lnTo>
                      <a:lnTo>
                        <a:pt x="195861" y="16645"/>
                      </a:lnTo>
                      <a:lnTo>
                        <a:pt x="336871" y="16645"/>
                      </a:lnTo>
                      <a:lnTo>
                        <a:pt x="336871" y="19955"/>
                      </a:lnTo>
                      <a:lnTo>
                        <a:pt x="345194" y="19955"/>
                      </a:lnTo>
                      <a:lnTo>
                        <a:pt x="345194" y="28277"/>
                      </a:lnTo>
                      <a:lnTo>
                        <a:pt x="348505" y="28277"/>
                      </a:lnTo>
                      <a:lnTo>
                        <a:pt x="348505" y="73105"/>
                      </a:lnTo>
                      <a:close/>
                    </a:path>
                  </a:pathLst>
                </a:custGeom>
                <a:solidFill>
                  <a:srgbClr val="2D5967"/>
                </a:solidFill>
                <a:ln w="6417" cap="flat">
                  <a:noFill/>
                  <a:prstDash val="solid"/>
                  <a:miter/>
                </a:ln>
              </p:spPr>
              <p:txBody>
                <a:bodyPr rtlCol="0" anchor="ctr"/>
                <a:lstStyle/>
                <a:p>
                  <a:endParaRPr lang="en-US" sz="810"/>
                </a:p>
              </p:txBody>
            </p:sp>
            <p:sp>
              <p:nvSpPr>
                <p:cNvPr id="118" name="Freeform: Shape 117">
                  <a:extLst>
                    <a:ext uri="{FF2B5EF4-FFF2-40B4-BE49-F238E27FC236}">
                      <a16:creationId xmlns:a16="http://schemas.microsoft.com/office/drawing/2014/main" id="{635A9325-8B03-39F8-DA40-E017BF1A54A1}"/>
                    </a:ext>
                  </a:extLst>
                </p:cNvPr>
                <p:cNvSpPr/>
                <p:nvPr/>
              </p:nvSpPr>
              <p:spPr>
                <a:xfrm>
                  <a:off x="2597002" y="1530632"/>
                  <a:ext cx="364957" cy="169289"/>
                </a:xfrm>
                <a:custGeom>
                  <a:avLst/>
                  <a:gdLst>
                    <a:gd name="connsiteX0" fmla="*/ 336871 w 364957"/>
                    <a:gd name="connsiteY0" fmla="*/ 3310 h 169289"/>
                    <a:gd name="connsiteX1" fmla="*/ 195861 w 364957"/>
                    <a:gd name="connsiteY1" fmla="*/ 3310 h 169289"/>
                    <a:gd name="connsiteX2" fmla="*/ 195861 w 364957"/>
                    <a:gd name="connsiteY2" fmla="*/ 0 h 169289"/>
                    <a:gd name="connsiteX3" fmla="*/ 169289 w 364957"/>
                    <a:gd name="connsiteY3" fmla="*/ 0 h 169289"/>
                    <a:gd name="connsiteX4" fmla="*/ 169289 w 364957"/>
                    <a:gd name="connsiteY4" fmla="*/ 3310 h 169289"/>
                    <a:gd name="connsiteX5" fmla="*/ 28279 w 364957"/>
                    <a:gd name="connsiteY5" fmla="*/ 3310 h 169289"/>
                    <a:gd name="connsiteX6" fmla="*/ 28279 w 364957"/>
                    <a:gd name="connsiteY6" fmla="*/ 0 h 169289"/>
                    <a:gd name="connsiteX7" fmla="*/ 0 w 364957"/>
                    <a:gd name="connsiteY7" fmla="*/ 0 h 169289"/>
                    <a:gd name="connsiteX8" fmla="*/ 0 w 364957"/>
                    <a:gd name="connsiteY8" fmla="*/ 28183 h 169289"/>
                    <a:gd name="connsiteX9" fmla="*/ 3311 w 364957"/>
                    <a:gd name="connsiteY9" fmla="*/ 28183 h 169289"/>
                    <a:gd name="connsiteX10" fmla="*/ 3311 w 364957"/>
                    <a:gd name="connsiteY10" fmla="*/ 73011 h 169289"/>
                    <a:gd name="connsiteX11" fmla="*/ 0 w 364957"/>
                    <a:gd name="connsiteY11" fmla="*/ 73011 h 169289"/>
                    <a:gd name="connsiteX12" fmla="*/ 0 w 364957"/>
                    <a:gd name="connsiteY12" fmla="*/ 99586 h 169289"/>
                    <a:gd name="connsiteX13" fmla="*/ 3311 w 364957"/>
                    <a:gd name="connsiteY13" fmla="*/ 99586 h 169289"/>
                    <a:gd name="connsiteX14" fmla="*/ 3311 w 364957"/>
                    <a:gd name="connsiteY14" fmla="*/ 141107 h 169289"/>
                    <a:gd name="connsiteX15" fmla="*/ 0 w 364957"/>
                    <a:gd name="connsiteY15" fmla="*/ 141107 h 169289"/>
                    <a:gd name="connsiteX16" fmla="*/ 0 w 364957"/>
                    <a:gd name="connsiteY16" fmla="*/ 169290 h 169289"/>
                    <a:gd name="connsiteX17" fmla="*/ 28183 w 364957"/>
                    <a:gd name="connsiteY17" fmla="*/ 169290 h 169289"/>
                    <a:gd name="connsiteX18" fmla="*/ 28183 w 364957"/>
                    <a:gd name="connsiteY18" fmla="*/ 165979 h 169289"/>
                    <a:gd name="connsiteX19" fmla="*/ 169193 w 364957"/>
                    <a:gd name="connsiteY19" fmla="*/ 165979 h 169289"/>
                    <a:gd name="connsiteX20" fmla="*/ 169193 w 364957"/>
                    <a:gd name="connsiteY20" fmla="*/ 169290 h 169289"/>
                    <a:gd name="connsiteX21" fmla="*/ 195765 w 364957"/>
                    <a:gd name="connsiteY21" fmla="*/ 169290 h 169289"/>
                    <a:gd name="connsiteX22" fmla="*/ 195765 w 364957"/>
                    <a:gd name="connsiteY22" fmla="*/ 165979 h 169289"/>
                    <a:gd name="connsiteX23" fmla="*/ 336775 w 364957"/>
                    <a:gd name="connsiteY23" fmla="*/ 165979 h 169289"/>
                    <a:gd name="connsiteX24" fmla="*/ 336775 w 364957"/>
                    <a:gd name="connsiteY24" fmla="*/ 169290 h 169289"/>
                    <a:gd name="connsiteX25" fmla="*/ 364958 w 364957"/>
                    <a:gd name="connsiteY25" fmla="*/ 169290 h 169289"/>
                    <a:gd name="connsiteX26" fmla="*/ 364958 w 364957"/>
                    <a:gd name="connsiteY26" fmla="*/ 141107 h 169289"/>
                    <a:gd name="connsiteX27" fmla="*/ 361647 w 364957"/>
                    <a:gd name="connsiteY27" fmla="*/ 141107 h 169289"/>
                    <a:gd name="connsiteX28" fmla="*/ 361647 w 364957"/>
                    <a:gd name="connsiteY28" fmla="*/ 99586 h 169289"/>
                    <a:gd name="connsiteX29" fmla="*/ 364958 w 364957"/>
                    <a:gd name="connsiteY29" fmla="*/ 99586 h 169289"/>
                    <a:gd name="connsiteX30" fmla="*/ 364958 w 364957"/>
                    <a:gd name="connsiteY30" fmla="*/ 73011 h 169289"/>
                    <a:gd name="connsiteX31" fmla="*/ 361647 w 364957"/>
                    <a:gd name="connsiteY31" fmla="*/ 73011 h 169289"/>
                    <a:gd name="connsiteX32" fmla="*/ 361647 w 364957"/>
                    <a:gd name="connsiteY32" fmla="*/ 28183 h 169289"/>
                    <a:gd name="connsiteX33" fmla="*/ 364958 w 364957"/>
                    <a:gd name="connsiteY33" fmla="*/ 28183 h 169289"/>
                    <a:gd name="connsiteX34" fmla="*/ 364958 w 364957"/>
                    <a:gd name="connsiteY34" fmla="*/ 0 h 169289"/>
                    <a:gd name="connsiteX35" fmla="*/ 336775 w 364957"/>
                    <a:gd name="connsiteY35" fmla="*/ 0 h 169289"/>
                    <a:gd name="connsiteX36" fmla="*/ 336775 w 364957"/>
                    <a:gd name="connsiteY36" fmla="*/ 3310 h 169289"/>
                    <a:gd name="connsiteX37" fmla="*/ 336871 w 364957"/>
                    <a:gd name="connsiteY37" fmla="*/ 3310 h 169289"/>
                    <a:gd name="connsiteX38" fmla="*/ 348505 w 364957"/>
                    <a:gd name="connsiteY38" fmla="*/ 28183 h 169289"/>
                    <a:gd name="connsiteX39" fmla="*/ 348505 w 364957"/>
                    <a:gd name="connsiteY39" fmla="*/ 73011 h 169289"/>
                    <a:gd name="connsiteX40" fmla="*/ 345194 w 364957"/>
                    <a:gd name="connsiteY40" fmla="*/ 73011 h 169289"/>
                    <a:gd name="connsiteX41" fmla="*/ 345194 w 364957"/>
                    <a:gd name="connsiteY41" fmla="*/ 99586 h 169289"/>
                    <a:gd name="connsiteX42" fmla="*/ 348505 w 364957"/>
                    <a:gd name="connsiteY42" fmla="*/ 99586 h 169289"/>
                    <a:gd name="connsiteX43" fmla="*/ 348505 w 364957"/>
                    <a:gd name="connsiteY43" fmla="*/ 141107 h 169289"/>
                    <a:gd name="connsiteX44" fmla="*/ 345194 w 364957"/>
                    <a:gd name="connsiteY44" fmla="*/ 141107 h 169289"/>
                    <a:gd name="connsiteX45" fmla="*/ 345194 w 364957"/>
                    <a:gd name="connsiteY45" fmla="*/ 149430 h 169289"/>
                    <a:gd name="connsiteX46" fmla="*/ 336871 w 364957"/>
                    <a:gd name="connsiteY46" fmla="*/ 149430 h 169289"/>
                    <a:gd name="connsiteX47" fmla="*/ 336871 w 364957"/>
                    <a:gd name="connsiteY47" fmla="*/ 152734 h 169289"/>
                    <a:gd name="connsiteX48" fmla="*/ 195861 w 364957"/>
                    <a:gd name="connsiteY48" fmla="*/ 152734 h 169289"/>
                    <a:gd name="connsiteX49" fmla="*/ 195861 w 364957"/>
                    <a:gd name="connsiteY49" fmla="*/ 149430 h 169289"/>
                    <a:gd name="connsiteX50" fmla="*/ 169289 w 364957"/>
                    <a:gd name="connsiteY50" fmla="*/ 149430 h 169289"/>
                    <a:gd name="connsiteX51" fmla="*/ 169289 w 364957"/>
                    <a:gd name="connsiteY51" fmla="*/ 152734 h 169289"/>
                    <a:gd name="connsiteX52" fmla="*/ 28279 w 364957"/>
                    <a:gd name="connsiteY52" fmla="*/ 152734 h 169289"/>
                    <a:gd name="connsiteX53" fmla="*/ 28279 w 364957"/>
                    <a:gd name="connsiteY53" fmla="*/ 149430 h 169289"/>
                    <a:gd name="connsiteX54" fmla="*/ 19956 w 364957"/>
                    <a:gd name="connsiteY54" fmla="*/ 149430 h 169289"/>
                    <a:gd name="connsiteX55" fmla="*/ 19956 w 364957"/>
                    <a:gd name="connsiteY55" fmla="*/ 141107 h 169289"/>
                    <a:gd name="connsiteX56" fmla="*/ 16645 w 364957"/>
                    <a:gd name="connsiteY56" fmla="*/ 141107 h 169289"/>
                    <a:gd name="connsiteX57" fmla="*/ 16645 w 364957"/>
                    <a:gd name="connsiteY57" fmla="*/ 99586 h 169289"/>
                    <a:gd name="connsiteX58" fmla="*/ 19956 w 364957"/>
                    <a:gd name="connsiteY58" fmla="*/ 99586 h 169289"/>
                    <a:gd name="connsiteX59" fmla="*/ 19956 w 364957"/>
                    <a:gd name="connsiteY59" fmla="*/ 73011 h 169289"/>
                    <a:gd name="connsiteX60" fmla="*/ 16645 w 364957"/>
                    <a:gd name="connsiteY60" fmla="*/ 73011 h 169289"/>
                    <a:gd name="connsiteX61" fmla="*/ 16645 w 364957"/>
                    <a:gd name="connsiteY61" fmla="*/ 28183 h 169289"/>
                    <a:gd name="connsiteX62" fmla="*/ 19956 w 364957"/>
                    <a:gd name="connsiteY62" fmla="*/ 28183 h 169289"/>
                    <a:gd name="connsiteX63" fmla="*/ 19956 w 364957"/>
                    <a:gd name="connsiteY63" fmla="*/ 19861 h 169289"/>
                    <a:gd name="connsiteX64" fmla="*/ 28279 w 364957"/>
                    <a:gd name="connsiteY64" fmla="*/ 19861 h 169289"/>
                    <a:gd name="connsiteX65" fmla="*/ 28279 w 364957"/>
                    <a:gd name="connsiteY65" fmla="*/ 16550 h 169289"/>
                    <a:gd name="connsiteX66" fmla="*/ 169289 w 364957"/>
                    <a:gd name="connsiteY66" fmla="*/ 16550 h 169289"/>
                    <a:gd name="connsiteX67" fmla="*/ 169289 w 364957"/>
                    <a:gd name="connsiteY67" fmla="*/ 19861 h 169289"/>
                    <a:gd name="connsiteX68" fmla="*/ 195861 w 364957"/>
                    <a:gd name="connsiteY68" fmla="*/ 19861 h 169289"/>
                    <a:gd name="connsiteX69" fmla="*/ 195861 w 364957"/>
                    <a:gd name="connsiteY69" fmla="*/ 16550 h 169289"/>
                    <a:gd name="connsiteX70" fmla="*/ 336871 w 364957"/>
                    <a:gd name="connsiteY70" fmla="*/ 16550 h 169289"/>
                    <a:gd name="connsiteX71" fmla="*/ 336871 w 364957"/>
                    <a:gd name="connsiteY71" fmla="*/ 19861 h 169289"/>
                    <a:gd name="connsiteX72" fmla="*/ 345194 w 364957"/>
                    <a:gd name="connsiteY72" fmla="*/ 19861 h 169289"/>
                    <a:gd name="connsiteX73" fmla="*/ 345194 w 364957"/>
                    <a:gd name="connsiteY73" fmla="*/ 28183 h 169289"/>
                    <a:gd name="connsiteX74" fmla="*/ 348505 w 364957"/>
                    <a:gd name="connsiteY74" fmla="*/ 28183 h 1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4957" h="169289">
                      <a:moveTo>
                        <a:pt x="336871" y="3310"/>
                      </a:moveTo>
                      <a:lnTo>
                        <a:pt x="195861" y="3310"/>
                      </a:lnTo>
                      <a:lnTo>
                        <a:pt x="195861" y="0"/>
                      </a:lnTo>
                      <a:lnTo>
                        <a:pt x="169289" y="0"/>
                      </a:lnTo>
                      <a:lnTo>
                        <a:pt x="169289" y="3310"/>
                      </a:lnTo>
                      <a:lnTo>
                        <a:pt x="28279" y="3310"/>
                      </a:lnTo>
                      <a:lnTo>
                        <a:pt x="28279" y="0"/>
                      </a:lnTo>
                      <a:lnTo>
                        <a:pt x="0" y="0"/>
                      </a:lnTo>
                      <a:lnTo>
                        <a:pt x="0" y="28183"/>
                      </a:lnTo>
                      <a:lnTo>
                        <a:pt x="3311" y="28183"/>
                      </a:lnTo>
                      <a:lnTo>
                        <a:pt x="3311" y="73011"/>
                      </a:lnTo>
                      <a:lnTo>
                        <a:pt x="0" y="73011"/>
                      </a:lnTo>
                      <a:lnTo>
                        <a:pt x="0" y="99586"/>
                      </a:lnTo>
                      <a:lnTo>
                        <a:pt x="3311" y="99586"/>
                      </a:lnTo>
                      <a:lnTo>
                        <a:pt x="3311" y="141107"/>
                      </a:lnTo>
                      <a:lnTo>
                        <a:pt x="0" y="141107"/>
                      </a:lnTo>
                      <a:lnTo>
                        <a:pt x="0" y="169290"/>
                      </a:lnTo>
                      <a:lnTo>
                        <a:pt x="28183" y="169290"/>
                      </a:lnTo>
                      <a:lnTo>
                        <a:pt x="28183" y="165979"/>
                      </a:lnTo>
                      <a:lnTo>
                        <a:pt x="169193" y="165979"/>
                      </a:lnTo>
                      <a:lnTo>
                        <a:pt x="169193" y="169290"/>
                      </a:lnTo>
                      <a:lnTo>
                        <a:pt x="195765" y="169290"/>
                      </a:lnTo>
                      <a:lnTo>
                        <a:pt x="195765" y="165979"/>
                      </a:lnTo>
                      <a:lnTo>
                        <a:pt x="336775" y="165979"/>
                      </a:lnTo>
                      <a:lnTo>
                        <a:pt x="336775" y="169290"/>
                      </a:lnTo>
                      <a:lnTo>
                        <a:pt x="364958" y="169290"/>
                      </a:lnTo>
                      <a:lnTo>
                        <a:pt x="364958" y="141107"/>
                      </a:lnTo>
                      <a:lnTo>
                        <a:pt x="361647" y="141107"/>
                      </a:lnTo>
                      <a:lnTo>
                        <a:pt x="361647" y="99586"/>
                      </a:lnTo>
                      <a:lnTo>
                        <a:pt x="364958" y="99586"/>
                      </a:lnTo>
                      <a:lnTo>
                        <a:pt x="364958" y="73011"/>
                      </a:lnTo>
                      <a:lnTo>
                        <a:pt x="361647" y="73011"/>
                      </a:lnTo>
                      <a:lnTo>
                        <a:pt x="361647" y="28183"/>
                      </a:lnTo>
                      <a:lnTo>
                        <a:pt x="364958" y="28183"/>
                      </a:lnTo>
                      <a:lnTo>
                        <a:pt x="364958" y="0"/>
                      </a:lnTo>
                      <a:lnTo>
                        <a:pt x="336775" y="0"/>
                      </a:lnTo>
                      <a:lnTo>
                        <a:pt x="336775" y="3310"/>
                      </a:lnTo>
                      <a:lnTo>
                        <a:pt x="336871" y="3310"/>
                      </a:lnTo>
                      <a:close/>
                      <a:moveTo>
                        <a:pt x="348505" y="28183"/>
                      </a:moveTo>
                      <a:lnTo>
                        <a:pt x="348505" y="73011"/>
                      </a:lnTo>
                      <a:lnTo>
                        <a:pt x="345194" y="73011"/>
                      </a:lnTo>
                      <a:lnTo>
                        <a:pt x="345194" y="99586"/>
                      </a:lnTo>
                      <a:lnTo>
                        <a:pt x="348505" y="99586"/>
                      </a:lnTo>
                      <a:lnTo>
                        <a:pt x="348505" y="141107"/>
                      </a:lnTo>
                      <a:lnTo>
                        <a:pt x="345194" y="141107"/>
                      </a:lnTo>
                      <a:lnTo>
                        <a:pt x="345194" y="149430"/>
                      </a:lnTo>
                      <a:lnTo>
                        <a:pt x="336871" y="149430"/>
                      </a:lnTo>
                      <a:lnTo>
                        <a:pt x="336871" y="152734"/>
                      </a:lnTo>
                      <a:lnTo>
                        <a:pt x="195861" y="152734"/>
                      </a:lnTo>
                      <a:lnTo>
                        <a:pt x="195861" y="149430"/>
                      </a:lnTo>
                      <a:lnTo>
                        <a:pt x="169289" y="149430"/>
                      </a:lnTo>
                      <a:lnTo>
                        <a:pt x="169289" y="152734"/>
                      </a:lnTo>
                      <a:lnTo>
                        <a:pt x="28279" y="152734"/>
                      </a:lnTo>
                      <a:lnTo>
                        <a:pt x="28279" y="149430"/>
                      </a:lnTo>
                      <a:lnTo>
                        <a:pt x="19956" y="149430"/>
                      </a:lnTo>
                      <a:lnTo>
                        <a:pt x="19956" y="141107"/>
                      </a:lnTo>
                      <a:lnTo>
                        <a:pt x="16645" y="141107"/>
                      </a:lnTo>
                      <a:lnTo>
                        <a:pt x="16645" y="99586"/>
                      </a:lnTo>
                      <a:lnTo>
                        <a:pt x="19956" y="99586"/>
                      </a:lnTo>
                      <a:lnTo>
                        <a:pt x="19956" y="73011"/>
                      </a:lnTo>
                      <a:lnTo>
                        <a:pt x="16645" y="73011"/>
                      </a:lnTo>
                      <a:lnTo>
                        <a:pt x="16645" y="28183"/>
                      </a:lnTo>
                      <a:lnTo>
                        <a:pt x="19956" y="28183"/>
                      </a:lnTo>
                      <a:lnTo>
                        <a:pt x="19956" y="19861"/>
                      </a:lnTo>
                      <a:lnTo>
                        <a:pt x="28279" y="19861"/>
                      </a:lnTo>
                      <a:lnTo>
                        <a:pt x="28279" y="16550"/>
                      </a:lnTo>
                      <a:lnTo>
                        <a:pt x="169289" y="16550"/>
                      </a:lnTo>
                      <a:lnTo>
                        <a:pt x="169289" y="19861"/>
                      </a:lnTo>
                      <a:lnTo>
                        <a:pt x="195861" y="19861"/>
                      </a:lnTo>
                      <a:lnTo>
                        <a:pt x="195861" y="16550"/>
                      </a:lnTo>
                      <a:lnTo>
                        <a:pt x="336871" y="16550"/>
                      </a:lnTo>
                      <a:lnTo>
                        <a:pt x="336871" y="19861"/>
                      </a:lnTo>
                      <a:lnTo>
                        <a:pt x="345194" y="19861"/>
                      </a:lnTo>
                      <a:lnTo>
                        <a:pt x="345194" y="28183"/>
                      </a:lnTo>
                      <a:lnTo>
                        <a:pt x="348505" y="28183"/>
                      </a:lnTo>
                      <a:close/>
                    </a:path>
                  </a:pathLst>
                </a:custGeom>
                <a:solidFill>
                  <a:srgbClr val="2D5967"/>
                </a:solidFill>
                <a:ln w="6417" cap="flat">
                  <a:noFill/>
                  <a:prstDash val="solid"/>
                  <a:miter/>
                </a:ln>
              </p:spPr>
              <p:txBody>
                <a:bodyPr rtlCol="0" anchor="ctr"/>
                <a:lstStyle/>
                <a:p>
                  <a:endParaRPr lang="en-US" sz="810"/>
                </a:p>
              </p:txBody>
            </p:sp>
            <p:sp>
              <p:nvSpPr>
                <p:cNvPr id="119" name="Freeform: Shape 118">
                  <a:extLst>
                    <a:ext uri="{FF2B5EF4-FFF2-40B4-BE49-F238E27FC236}">
                      <a16:creationId xmlns:a16="http://schemas.microsoft.com/office/drawing/2014/main" id="{08082FF2-DCE4-66A0-9E87-8B965C9DEA8D}"/>
                    </a:ext>
                  </a:extLst>
                </p:cNvPr>
                <p:cNvSpPr/>
                <p:nvPr/>
              </p:nvSpPr>
              <p:spPr>
                <a:xfrm>
                  <a:off x="2672567" y="1407875"/>
                  <a:ext cx="89559" cy="13240"/>
                </a:xfrm>
                <a:custGeom>
                  <a:avLst/>
                  <a:gdLst>
                    <a:gd name="connsiteX0" fmla="*/ 0 w 89559"/>
                    <a:gd name="connsiteY0" fmla="*/ 13241 h 13240"/>
                    <a:gd name="connsiteX1" fmla="*/ 34799 w 89559"/>
                    <a:gd name="connsiteY1" fmla="*/ 13241 h 13240"/>
                    <a:gd name="connsiteX2" fmla="*/ 44732 w 89559"/>
                    <a:gd name="connsiteY2" fmla="*/ 13241 h 13240"/>
                    <a:gd name="connsiteX3" fmla="*/ 54665 w 89559"/>
                    <a:gd name="connsiteY3" fmla="*/ 13241 h 13240"/>
                    <a:gd name="connsiteX4" fmla="*/ 89560 w 89559"/>
                    <a:gd name="connsiteY4" fmla="*/ 13241 h 13240"/>
                    <a:gd name="connsiteX5" fmla="*/ 89560 w 89559"/>
                    <a:gd name="connsiteY5" fmla="*/ 0 h 13240"/>
                    <a:gd name="connsiteX6" fmla="*/ 0 w 89559"/>
                    <a:gd name="connsiteY6" fmla="*/ 0 h 13240"/>
                    <a:gd name="connsiteX7" fmla="*/ 0 w 89559"/>
                    <a:gd name="connsiteY7" fmla="*/ 13241 h 1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9" h="13240">
                      <a:moveTo>
                        <a:pt x="0" y="13241"/>
                      </a:moveTo>
                      <a:lnTo>
                        <a:pt x="34799" y="13241"/>
                      </a:lnTo>
                      <a:lnTo>
                        <a:pt x="44732" y="13241"/>
                      </a:lnTo>
                      <a:lnTo>
                        <a:pt x="54665" y="13241"/>
                      </a:lnTo>
                      <a:lnTo>
                        <a:pt x="89560" y="13241"/>
                      </a:lnTo>
                      <a:lnTo>
                        <a:pt x="89560" y="0"/>
                      </a:lnTo>
                      <a:lnTo>
                        <a:pt x="0" y="0"/>
                      </a:lnTo>
                      <a:lnTo>
                        <a:pt x="0" y="13241"/>
                      </a:lnTo>
                      <a:close/>
                    </a:path>
                  </a:pathLst>
                </a:custGeom>
                <a:solidFill>
                  <a:srgbClr val="2D5967"/>
                </a:solidFill>
                <a:ln w="6417" cap="flat">
                  <a:noFill/>
                  <a:prstDash val="solid"/>
                  <a:miter/>
                </a:ln>
              </p:spPr>
              <p:txBody>
                <a:bodyPr rtlCol="0" anchor="ctr"/>
                <a:lstStyle/>
                <a:p>
                  <a:endParaRPr lang="en-US" sz="810"/>
                </a:p>
              </p:txBody>
            </p:sp>
            <p:sp>
              <p:nvSpPr>
                <p:cNvPr id="120" name="Freeform: Shape 119">
                  <a:extLst>
                    <a:ext uri="{FF2B5EF4-FFF2-40B4-BE49-F238E27FC236}">
                      <a16:creationId xmlns:a16="http://schemas.microsoft.com/office/drawing/2014/main" id="{73E2C322-2DAF-D5C4-C626-37943451E8ED}"/>
                    </a:ext>
                  </a:extLst>
                </p:cNvPr>
                <p:cNvSpPr/>
                <p:nvPr/>
              </p:nvSpPr>
              <p:spPr>
                <a:xfrm>
                  <a:off x="2672567" y="1431139"/>
                  <a:ext cx="34798" cy="13240"/>
                </a:xfrm>
                <a:custGeom>
                  <a:avLst/>
                  <a:gdLst>
                    <a:gd name="connsiteX0" fmla="*/ 34799 w 34798"/>
                    <a:gd name="connsiteY0" fmla="*/ 0 h 13240"/>
                    <a:gd name="connsiteX1" fmla="*/ 0 w 34798"/>
                    <a:gd name="connsiteY1" fmla="*/ 0 h 13240"/>
                    <a:gd name="connsiteX2" fmla="*/ 0 w 34798"/>
                    <a:gd name="connsiteY2" fmla="*/ 13241 h 13240"/>
                    <a:gd name="connsiteX3" fmla="*/ 34799 w 34798"/>
                    <a:gd name="connsiteY3" fmla="*/ 13241 h 13240"/>
                    <a:gd name="connsiteX4" fmla="*/ 34799 w 34798"/>
                    <a:gd name="connsiteY4" fmla="*/ 0 h 13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98" h="13240">
                      <a:moveTo>
                        <a:pt x="34799" y="0"/>
                      </a:moveTo>
                      <a:lnTo>
                        <a:pt x="0" y="0"/>
                      </a:lnTo>
                      <a:lnTo>
                        <a:pt x="0" y="13241"/>
                      </a:lnTo>
                      <a:lnTo>
                        <a:pt x="34799" y="13241"/>
                      </a:lnTo>
                      <a:lnTo>
                        <a:pt x="34799" y="0"/>
                      </a:lnTo>
                      <a:close/>
                    </a:path>
                  </a:pathLst>
                </a:custGeom>
                <a:solidFill>
                  <a:srgbClr val="2D5967"/>
                </a:solidFill>
                <a:ln w="6417" cap="flat">
                  <a:noFill/>
                  <a:prstDash val="solid"/>
                  <a:miter/>
                </a:ln>
              </p:spPr>
              <p:txBody>
                <a:bodyPr rtlCol="0" anchor="ctr"/>
                <a:lstStyle/>
                <a:p>
                  <a:endParaRPr lang="en-US" sz="810"/>
                </a:p>
              </p:txBody>
            </p:sp>
            <p:sp>
              <p:nvSpPr>
                <p:cNvPr id="121" name="Freeform: Shape 120">
                  <a:extLst>
                    <a:ext uri="{FF2B5EF4-FFF2-40B4-BE49-F238E27FC236}">
                      <a16:creationId xmlns:a16="http://schemas.microsoft.com/office/drawing/2014/main" id="{7F4A2900-0525-B49F-8101-35ACB62C090E}"/>
                    </a:ext>
                  </a:extLst>
                </p:cNvPr>
                <p:cNvSpPr/>
                <p:nvPr/>
              </p:nvSpPr>
              <p:spPr>
                <a:xfrm>
                  <a:off x="2653457" y="1397946"/>
                  <a:ext cx="252136" cy="56366"/>
                </a:xfrm>
                <a:custGeom>
                  <a:avLst/>
                  <a:gdLst>
                    <a:gd name="connsiteX0" fmla="*/ 9080 w 252136"/>
                    <a:gd name="connsiteY0" fmla="*/ 56366 h 56366"/>
                    <a:gd name="connsiteX1" fmla="*/ 118596 w 252136"/>
                    <a:gd name="connsiteY1" fmla="*/ 56366 h 56366"/>
                    <a:gd name="connsiteX2" fmla="*/ 201540 w 252136"/>
                    <a:gd name="connsiteY2" fmla="*/ 56366 h 56366"/>
                    <a:gd name="connsiteX3" fmla="*/ 211467 w 252136"/>
                    <a:gd name="connsiteY3" fmla="*/ 56366 h 56366"/>
                    <a:gd name="connsiteX4" fmla="*/ 247979 w 252136"/>
                    <a:gd name="connsiteY4" fmla="*/ 56366 h 56366"/>
                    <a:gd name="connsiteX5" fmla="*/ 252137 w 252136"/>
                    <a:gd name="connsiteY5" fmla="*/ 56366 h 56366"/>
                    <a:gd name="connsiteX6" fmla="*/ 252137 w 252136"/>
                    <a:gd name="connsiteY6" fmla="*/ 0 h 56366"/>
                    <a:gd name="connsiteX7" fmla="*/ 0 w 252136"/>
                    <a:gd name="connsiteY7" fmla="*/ 0 h 56366"/>
                    <a:gd name="connsiteX8" fmla="*/ 0 w 252136"/>
                    <a:gd name="connsiteY8" fmla="*/ 56366 h 56366"/>
                    <a:gd name="connsiteX9" fmla="*/ 9080 w 252136"/>
                    <a:gd name="connsiteY9" fmla="*/ 56366 h 56366"/>
                    <a:gd name="connsiteX10" fmla="*/ 211467 w 252136"/>
                    <a:gd name="connsiteY10" fmla="*/ 33101 h 56366"/>
                    <a:gd name="connsiteX11" fmla="*/ 238046 w 252136"/>
                    <a:gd name="connsiteY11" fmla="*/ 33101 h 56366"/>
                    <a:gd name="connsiteX12" fmla="*/ 238046 w 252136"/>
                    <a:gd name="connsiteY12" fmla="*/ 46341 h 56366"/>
                    <a:gd name="connsiteX13" fmla="*/ 211467 w 252136"/>
                    <a:gd name="connsiteY13" fmla="*/ 46341 h 56366"/>
                    <a:gd name="connsiteX14" fmla="*/ 211467 w 252136"/>
                    <a:gd name="connsiteY14" fmla="*/ 33101 h 56366"/>
                    <a:gd name="connsiteX15" fmla="*/ 108573 w 252136"/>
                    <a:gd name="connsiteY15" fmla="*/ 46341 h 56366"/>
                    <a:gd name="connsiteX16" fmla="*/ 73768 w 252136"/>
                    <a:gd name="connsiteY16" fmla="*/ 46341 h 56366"/>
                    <a:gd name="connsiteX17" fmla="*/ 73768 w 252136"/>
                    <a:gd name="connsiteY17" fmla="*/ 33101 h 56366"/>
                    <a:gd name="connsiteX18" fmla="*/ 108573 w 252136"/>
                    <a:gd name="connsiteY18" fmla="*/ 33101 h 56366"/>
                    <a:gd name="connsiteX19" fmla="*/ 108573 w 252136"/>
                    <a:gd name="connsiteY19" fmla="*/ 46341 h 56366"/>
                    <a:gd name="connsiteX20" fmla="*/ 108573 w 252136"/>
                    <a:gd name="connsiteY20" fmla="*/ 23076 h 56366"/>
                    <a:gd name="connsiteX21" fmla="*/ 19109 w 252136"/>
                    <a:gd name="connsiteY21" fmla="*/ 23076 h 56366"/>
                    <a:gd name="connsiteX22" fmla="*/ 19109 w 252136"/>
                    <a:gd name="connsiteY22" fmla="*/ 9836 h 56366"/>
                    <a:gd name="connsiteX23" fmla="*/ 108669 w 252136"/>
                    <a:gd name="connsiteY23" fmla="*/ 9836 h 56366"/>
                    <a:gd name="connsiteX24" fmla="*/ 108669 w 252136"/>
                    <a:gd name="connsiteY24" fmla="*/ 23076 h 56366"/>
                    <a:gd name="connsiteX25" fmla="*/ 108573 w 252136"/>
                    <a:gd name="connsiteY25" fmla="*/ 23076 h 56366"/>
                    <a:gd name="connsiteX26" fmla="*/ 19013 w 252136"/>
                    <a:gd name="connsiteY26" fmla="*/ 33006 h 56366"/>
                    <a:gd name="connsiteX27" fmla="*/ 53818 w 252136"/>
                    <a:gd name="connsiteY27" fmla="*/ 33006 h 56366"/>
                    <a:gd name="connsiteX28" fmla="*/ 53818 w 252136"/>
                    <a:gd name="connsiteY28" fmla="*/ 46247 h 56366"/>
                    <a:gd name="connsiteX29" fmla="*/ 19013 w 252136"/>
                    <a:gd name="connsiteY29" fmla="*/ 46247 h 56366"/>
                    <a:gd name="connsiteX30" fmla="*/ 19013 w 252136"/>
                    <a:gd name="connsiteY30" fmla="*/ 33006 h 56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2136" h="56366">
                      <a:moveTo>
                        <a:pt x="9080" y="56366"/>
                      </a:moveTo>
                      <a:lnTo>
                        <a:pt x="118596" y="56366"/>
                      </a:lnTo>
                      <a:lnTo>
                        <a:pt x="201540" y="56366"/>
                      </a:lnTo>
                      <a:lnTo>
                        <a:pt x="211467" y="56366"/>
                      </a:lnTo>
                      <a:lnTo>
                        <a:pt x="247979" y="56366"/>
                      </a:lnTo>
                      <a:lnTo>
                        <a:pt x="252137" y="56366"/>
                      </a:lnTo>
                      <a:lnTo>
                        <a:pt x="252137" y="0"/>
                      </a:lnTo>
                      <a:lnTo>
                        <a:pt x="0" y="0"/>
                      </a:lnTo>
                      <a:lnTo>
                        <a:pt x="0" y="56366"/>
                      </a:lnTo>
                      <a:lnTo>
                        <a:pt x="9080" y="56366"/>
                      </a:lnTo>
                      <a:close/>
                      <a:moveTo>
                        <a:pt x="211467" y="33101"/>
                      </a:moveTo>
                      <a:lnTo>
                        <a:pt x="238046" y="33101"/>
                      </a:lnTo>
                      <a:lnTo>
                        <a:pt x="238046" y="46341"/>
                      </a:lnTo>
                      <a:lnTo>
                        <a:pt x="211467" y="46341"/>
                      </a:lnTo>
                      <a:lnTo>
                        <a:pt x="211467" y="33101"/>
                      </a:lnTo>
                      <a:close/>
                      <a:moveTo>
                        <a:pt x="108573" y="46341"/>
                      </a:moveTo>
                      <a:lnTo>
                        <a:pt x="73768" y="46341"/>
                      </a:lnTo>
                      <a:lnTo>
                        <a:pt x="73768" y="33101"/>
                      </a:lnTo>
                      <a:lnTo>
                        <a:pt x="108573" y="33101"/>
                      </a:lnTo>
                      <a:lnTo>
                        <a:pt x="108573" y="46341"/>
                      </a:lnTo>
                      <a:close/>
                      <a:moveTo>
                        <a:pt x="108573" y="23076"/>
                      </a:moveTo>
                      <a:lnTo>
                        <a:pt x="19109" y="23076"/>
                      </a:lnTo>
                      <a:lnTo>
                        <a:pt x="19109" y="9836"/>
                      </a:lnTo>
                      <a:lnTo>
                        <a:pt x="108669" y="9836"/>
                      </a:lnTo>
                      <a:lnTo>
                        <a:pt x="108669" y="23076"/>
                      </a:lnTo>
                      <a:lnTo>
                        <a:pt x="108573" y="23076"/>
                      </a:lnTo>
                      <a:close/>
                      <a:moveTo>
                        <a:pt x="19013" y="33006"/>
                      </a:moveTo>
                      <a:lnTo>
                        <a:pt x="53818" y="33006"/>
                      </a:lnTo>
                      <a:lnTo>
                        <a:pt x="53818" y="46247"/>
                      </a:lnTo>
                      <a:lnTo>
                        <a:pt x="19013" y="46247"/>
                      </a:lnTo>
                      <a:lnTo>
                        <a:pt x="19013" y="33006"/>
                      </a:lnTo>
                      <a:close/>
                    </a:path>
                  </a:pathLst>
                </a:custGeom>
                <a:solidFill>
                  <a:srgbClr val="FFFFFF"/>
                </a:solidFill>
                <a:ln w="6417" cap="flat">
                  <a:noFill/>
                  <a:prstDash val="solid"/>
                  <a:miter/>
                </a:ln>
              </p:spPr>
              <p:txBody>
                <a:bodyPr rtlCol="0" anchor="ctr"/>
                <a:lstStyle/>
                <a:p>
                  <a:endParaRPr lang="en-US" sz="810"/>
                </a:p>
              </p:txBody>
            </p:sp>
            <p:sp>
              <p:nvSpPr>
                <p:cNvPr id="122" name="Freeform: Shape 121">
                  <a:extLst>
                    <a:ext uri="{FF2B5EF4-FFF2-40B4-BE49-F238E27FC236}">
                      <a16:creationId xmlns:a16="http://schemas.microsoft.com/office/drawing/2014/main" id="{627D87AA-5031-C180-6145-E4A32AC0C1BB}"/>
                    </a:ext>
                  </a:extLst>
                </p:cNvPr>
                <p:cNvSpPr/>
                <p:nvPr/>
              </p:nvSpPr>
              <p:spPr>
                <a:xfrm>
                  <a:off x="2727232" y="1431139"/>
                  <a:ext cx="34798" cy="13240"/>
                </a:xfrm>
                <a:custGeom>
                  <a:avLst/>
                  <a:gdLst>
                    <a:gd name="connsiteX0" fmla="*/ 34799 w 34798"/>
                    <a:gd name="connsiteY0" fmla="*/ 0 h 13240"/>
                    <a:gd name="connsiteX1" fmla="*/ 0 w 34798"/>
                    <a:gd name="connsiteY1" fmla="*/ 0 h 13240"/>
                    <a:gd name="connsiteX2" fmla="*/ 0 w 34798"/>
                    <a:gd name="connsiteY2" fmla="*/ 13241 h 13240"/>
                    <a:gd name="connsiteX3" fmla="*/ 34799 w 34798"/>
                    <a:gd name="connsiteY3" fmla="*/ 13241 h 13240"/>
                    <a:gd name="connsiteX4" fmla="*/ 34799 w 34798"/>
                    <a:gd name="connsiteY4" fmla="*/ 0 h 13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98" h="13240">
                      <a:moveTo>
                        <a:pt x="34799" y="0"/>
                      </a:moveTo>
                      <a:lnTo>
                        <a:pt x="0" y="0"/>
                      </a:lnTo>
                      <a:lnTo>
                        <a:pt x="0" y="13241"/>
                      </a:lnTo>
                      <a:lnTo>
                        <a:pt x="34799" y="13241"/>
                      </a:lnTo>
                      <a:lnTo>
                        <a:pt x="34799" y="0"/>
                      </a:lnTo>
                      <a:close/>
                    </a:path>
                  </a:pathLst>
                </a:custGeom>
                <a:solidFill>
                  <a:srgbClr val="2D5967"/>
                </a:solidFill>
                <a:ln w="6417" cap="flat">
                  <a:noFill/>
                  <a:prstDash val="solid"/>
                  <a:miter/>
                </a:ln>
              </p:spPr>
              <p:txBody>
                <a:bodyPr rtlCol="0" anchor="ctr"/>
                <a:lstStyle/>
                <a:p>
                  <a:endParaRPr lang="en-US" sz="810"/>
                </a:p>
              </p:txBody>
            </p:sp>
            <p:sp>
              <p:nvSpPr>
                <p:cNvPr id="123" name="Freeform: Shape 122">
                  <a:extLst>
                    <a:ext uri="{FF2B5EF4-FFF2-40B4-BE49-F238E27FC236}">
                      <a16:creationId xmlns:a16="http://schemas.microsoft.com/office/drawing/2014/main" id="{CC4104B4-2D70-4F0B-6FBA-C4D611A3C8A2}"/>
                    </a:ext>
                  </a:extLst>
                </p:cNvPr>
                <p:cNvSpPr/>
                <p:nvPr/>
              </p:nvSpPr>
              <p:spPr>
                <a:xfrm>
                  <a:off x="2865021" y="1431139"/>
                  <a:ext cx="26578" cy="13240"/>
                </a:xfrm>
                <a:custGeom>
                  <a:avLst/>
                  <a:gdLst>
                    <a:gd name="connsiteX0" fmla="*/ 26579 w 26578"/>
                    <a:gd name="connsiteY0" fmla="*/ 0 h 13240"/>
                    <a:gd name="connsiteX1" fmla="*/ 0 w 26578"/>
                    <a:gd name="connsiteY1" fmla="*/ 0 h 13240"/>
                    <a:gd name="connsiteX2" fmla="*/ 0 w 26578"/>
                    <a:gd name="connsiteY2" fmla="*/ 13241 h 13240"/>
                    <a:gd name="connsiteX3" fmla="*/ 26579 w 26578"/>
                    <a:gd name="connsiteY3" fmla="*/ 13241 h 13240"/>
                    <a:gd name="connsiteX4" fmla="*/ 26579 w 26578"/>
                    <a:gd name="connsiteY4" fmla="*/ 0 h 13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8" h="13240">
                      <a:moveTo>
                        <a:pt x="26579" y="0"/>
                      </a:moveTo>
                      <a:lnTo>
                        <a:pt x="0" y="0"/>
                      </a:lnTo>
                      <a:lnTo>
                        <a:pt x="0" y="13241"/>
                      </a:lnTo>
                      <a:lnTo>
                        <a:pt x="26579" y="13241"/>
                      </a:lnTo>
                      <a:lnTo>
                        <a:pt x="26579" y="0"/>
                      </a:lnTo>
                      <a:close/>
                    </a:path>
                  </a:pathLst>
                </a:custGeom>
                <a:solidFill>
                  <a:srgbClr val="2D5967"/>
                </a:solidFill>
                <a:ln w="6417" cap="flat">
                  <a:noFill/>
                  <a:prstDash val="solid"/>
                  <a:miter/>
                </a:ln>
              </p:spPr>
              <p:txBody>
                <a:bodyPr rtlCol="0" anchor="ctr"/>
                <a:lstStyle/>
                <a:p>
                  <a:endParaRPr lang="en-US" sz="810"/>
                </a:p>
              </p:txBody>
            </p:sp>
            <p:sp>
              <p:nvSpPr>
                <p:cNvPr id="124" name="Freeform: Shape 123">
                  <a:extLst>
                    <a:ext uri="{FF2B5EF4-FFF2-40B4-BE49-F238E27FC236}">
                      <a16:creationId xmlns:a16="http://schemas.microsoft.com/office/drawing/2014/main" id="{54B84749-626F-5AC5-AFF9-64F35D500ECB}"/>
                    </a:ext>
                  </a:extLst>
                </p:cNvPr>
                <p:cNvSpPr/>
                <p:nvPr/>
              </p:nvSpPr>
              <p:spPr>
                <a:xfrm>
                  <a:off x="2672567" y="1597022"/>
                  <a:ext cx="89559" cy="13240"/>
                </a:xfrm>
                <a:custGeom>
                  <a:avLst/>
                  <a:gdLst>
                    <a:gd name="connsiteX0" fmla="*/ 0 w 89559"/>
                    <a:gd name="connsiteY0" fmla="*/ 13241 h 13240"/>
                    <a:gd name="connsiteX1" fmla="*/ 34799 w 89559"/>
                    <a:gd name="connsiteY1" fmla="*/ 13241 h 13240"/>
                    <a:gd name="connsiteX2" fmla="*/ 44732 w 89559"/>
                    <a:gd name="connsiteY2" fmla="*/ 13241 h 13240"/>
                    <a:gd name="connsiteX3" fmla="*/ 54665 w 89559"/>
                    <a:gd name="connsiteY3" fmla="*/ 13241 h 13240"/>
                    <a:gd name="connsiteX4" fmla="*/ 89560 w 89559"/>
                    <a:gd name="connsiteY4" fmla="*/ 13241 h 13240"/>
                    <a:gd name="connsiteX5" fmla="*/ 89560 w 89559"/>
                    <a:gd name="connsiteY5" fmla="*/ 0 h 13240"/>
                    <a:gd name="connsiteX6" fmla="*/ 0 w 89559"/>
                    <a:gd name="connsiteY6" fmla="*/ 0 h 13240"/>
                    <a:gd name="connsiteX7" fmla="*/ 0 w 89559"/>
                    <a:gd name="connsiteY7" fmla="*/ 13241 h 1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9" h="13240">
                      <a:moveTo>
                        <a:pt x="0" y="13241"/>
                      </a:moveTo>
                      <a:lnTo>
                        <a:pt x="34799" y="13241"/>
                      </a:lnTo>
                      <a:lnTo>
                        <a:pt x="44732" y="13241"/>
                      </a:lnTo>
                      <a:lnTo>
                        <a:pt x="54665" y="13241"/>
                      </a:lnTo>
                      <a:lnTo>
                        <a:pt x="89560" y="13241"/>
                      </a:lnTo>
                      <a:lnTo>
                        <a:pt x="89560" y="0"/>
                      </a:lnTo>
                      <a:lnTo>
                        <a:pt x="0" y="0"/>
                      </a:lnTo>
                      <a:lnTo>
                        <a:pt x="0" y="13241"/>
                      </a:lnTo>
                      <a:close/>
                    </a:path>
                  </a:pathLst>
                </a:custGeom>
                <a:solidFill>
                  <a:srgbClr val="2D5967"/>
                </a:solidFill>
                <a:ln w="6417" cap="flat">
                  <a:noFill/>
                  <a:prstDash val="solid"/>
                  <a:miter/>
                </a:ln>
              </p:spPr>
              <p:txBody>
                <a:bodyPr rtlCol="0" anchor="ctr"/>
                <a:lstStyle/>
                <a:p>
                  <a:endParaRPr lang="en-US" sz="810"/>
                </a:p>
              </p:txBody>
            </p:sp>
            <p:sp>
              <p:nvSpPr>
                <p:cNvPr id="125" name="Freeform: Shape 124">
                  <a:extLst>
                    <a:ext uri="{FF2B5EF4-FFF2-40B4-BE49-F238E27FC236}">
                      <a16:creationId xmlns:a16="http://schemas.microsoft.com/office/drawing/2014/main" id="{9A7B3D65-8959-BC95-C86A-BD11F784EBDD}"/>
                    </a:ext>
                  </a:extLst>
                </p:cNvPr>
                <p:cNvSpPr/>
                <p:nvPr/>
              </p:nvSpPr>
              <p:spPr>
                <a:xfrm>
                  <a:off x="2672567" y="1620286"/>
                  <a:ext cx="34798" cy="13240"/>
                </a:xfrm>
                <a:custGeom>
                  <a:avLst/>
                  <a:gdLst>
                    <a:gd name="connsiteX0" fmla="*/ 34799 w 34798"/>
                    <a:gd name="connsiteY0" fmla="*/ 0 h 13240"/>
                    <a:gd name="connsiteX1" fmla="*/ 0 w 34798"/>
                    <a:gd name="connsiteY1" fmla="*/ 0 h 13240"/>
                    <a:gd name="connsiteX2" fmla="*/ 0 w 34798"/>
                    <a:gd name="connsiteY2" fmla="*/ 13241 h 13240"/>
                    <a:gd name="connsiteX3" fmla="*/ 34799 w 34798"/>
                    <a:gd name="connsiteY3" fmla="*/ 13241 h 13240"/>
                    <a:gd name="connsiteX4" fmla="*/ 34799 w 34798"/>
                    <a:gd name="connsiteY4" fmla="*/ 0 h 13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98" h="13240">
                      <a:moveTo>
                        <a:pt x="34799" y="0"/>
                      </a:moveTo>
                      <a:lnTo>
                        <a:pt x="0" y="0"/>
                      </a:lnTo>
                      <a:lnTo>
                        <a:pt x="0" y="13241"/>
                      </a:lnTo>
                      <a:lnTo>
                        <a:pt x="34799" y="13241"/>
                      </a:lnTo>
                      <a:lnTo>
                        <a:pt x="34799" y="0"/>
                      </a:lnTo>
                      <a:close/>
                    </a:path>
                  </a:pathLst>
                </a:custGeom>
                <a:solidFill>
                  <a:srgbClr val="2D5967"/>
                </a:solidFill>
                <a:ln w="6417" cap="flat">
                  <a:noFill/>
                  <a:prstDash val="solid"/>
                  <a:miter/>
                </a:ln>
              </p:spPr>
              <p:txBody>
                <a:bodyPr rtlCol="0" anchor="ctr"/>
                <a:lstStyle/>
                <a:p>
                  <a:endParaRPr lang="en-US" sz="810"/>
                </a:p>
              </p:txBody>
            </p:sp>
            <p:sp>
              <p:nvSpPr>
                <p:cNvPr id="126" name="Freeform: Shape 125">
                  <a:extLst>
                    <a:ext uri="{FF2B5EF4-FFF2-40B4-BE49-F238E27FC236}">
                      <a16:creationId xmlns:a16="http://schemas.microsoft.com/office/drawing/2014/main" id="{1C10C6ED-87EE-8283-B234-2EECBFB2DDBD}"/>
                    </a:ext>
                  </a:extLst>
                </p:cNvPr>
                <p:cNvSpPr/>
                <p:nvPr/>
              </p:nvSpPr>
              <p:spPr>
                <a:xfrm>
                  <a:off x="2653457" y="1587095"/>
                  <a:ext cx="252136" cy="56366"/>
                </a:xfrm>
                <a:custGeom>
                  <a:avLst/>
                  <a:gdLst>
                    <a:gd name="connsiteX0" fmla="*/ 9080 w 252136"/>
                    <a:gd name="connsiteY0" fmla="*/ 56366 h 56366"/>
                    <a:gd name="connsiteX1" fmla="*/ 118596 w 252136"/>
                    <a:gd name="connsiteY1" fmla="*/ 56366 h 56366"/>
                    <a:gd name="connsiteX2" fmla="*/ 201540 w 252136"/>
                    <a:gd name="connsiteY2" fmla="*/ 56366 h 56366"/>
                    <a:gd name="connsiteX3" fmla="*/ 211467 w 252136"/>
                    <a:gd name="connsiteY3" fmla="*/ 56366 h 56366"/>
                    <a:gd name="connsiteX4" fmla="*/ 247979 w 252136"/>
                    <a:gd name="connsiteY4" fmla="*/ 56366 h 56366"/>
                    <a:gd name="connsiteX5" fmla="*/ 252137 w 252136"/>
                    <a:gd name="connsiteY5" fmla="*/ 56366 h 56366"/>
                    <a:gd name="connsiteX6" fmla="*/ 252137 w 252136"/>
                    <a:gd name="connsiteY6" fmla="*/ 0 h 56366"/>
                    <a:gd name="connsiteX7" fmla="*/ 0 w 252136"/>
                    <a:gd name="connsiteY7" fmla="*/ 0 h 56366"/>
                    <a:gd name="connsiteX8" fmla="*/ 0 w 252136"/>
                    <a:gd name="connsiteY8" fmla="*/ 56366 h 56366"/>
                    <a:gd name="connsiteX9" fmla="*/ 9080 w 252136"/>
                    <a:gd name="connsiteY9" fmla="*/ 56366 h 56366"/>
                    <a:gd name="connsiteX10" fmla="*/ 211467 w 252136"/>
                    <a:gd name="connsiteY10" fmla="*/ 33101 h 56366"/>
                    <a:gd name="connsiteX11" fmla="*/ 238046 w 252136"/>
                    <a:gd name="connsiteY11" fmla="*/ 33101 h 56366"/>
                    <a:gd name="connsiteX12" fmla="*/ 238046 w 252136"/>
                    <a:gd name="connsiteY12" fmla="*/ 46341 h 56366"/>
                    <a:gd name="connsiteX13" fmla="*/ 211467 w 252136"/>
                    <a:gd name="connsiteY13" fmla="*/ 46341 h 56366"/>
                    <a:gd name="connsiteX14" fmla="*/ 211467 w 252136"/>
                    <a:gd name="connsiteY14" fmla="*/ 33101 h 56366"/>
                    <a:gd name="connsiteX15" fmla="*/ 108573 w 252136"/>
                    <a:gd name="connsiteY15" fmla="*/ 46341 h 56366"/>
                    <a:gd name="connsiteX16" fmla="*/ 73768 w 252136"/>
                    <a:gd name="connsiteY16" fmla="*/ 46341 h 56366"/>
                    <a:gd name="connsiteX17" fmla="*/ 73768 w 252136"/>
                    <a:gd name="connsiteY17" fmla="*/ 33101 h 56366"/>
                    <a:gd name="connsiteX18" fmla="*/ 108573 w 252136"/>
                    <a:gd name="connsiteY18" fmla="*/ 33101 h 56366"/>
                    <a:gd name="connsiteX19" fmla="*/ 108573 w 252136"/>
                    <a:gd name="connsiteY19" fmla="*/ 46341 h 56366"/>
                    <a:gd name="connsiteX20" fmla="*/ 108573 w 252136"/>
                    <a:gd name="connsiteY20" fmla="*/ 23076 h 56366"/>
                    <a:gd name="connsiteX21" fmla="*/ 19109 w 252136"/>
                    <a:gd name="connsiteY21" fmla="*/ 23076 h 56366"/>
                    <a:gd name="connsiteX22" fmla="*/ 19109 w 252136"/>
                    <a:gd name="connsiteY22" fmla="*/ 9836 h 56366"/>
                    <a:gd name="connsiteX23" fmla="*/ 108669 w 252136"/>
                    <a:gd name="connsiteY23" fmla="*/ 9836 h 56366"/>
                    <a:gd name="connsiteX24" fmla="*/ 108669 w 252136"/>
                    <a:gd name="connsiteY24" fmla="*/ 23076 h 56366"/>
                    <a:gd name="connsiteX25" fmla="*/ 108573 w 252136"/>
                    <a:gd name="connsiteY25" fmla="*/ 23076 h 56366"/>
                    <a:gd name="connsiteX26" fmla="*/ 19013 w 252136"/>
                    <a:gd name="connsiteY26" fmla="*/ 33006 h 56366"/>
                    <a:gd name="connsiteX27" fmla="*/ 53818 w 252136"/>
                    <a:gd name="connsiteY27" fmla="*/ 33006 h 56366"/>
                    <a:gd name="connsiteX28" fmla="*/ 53818 w 252136"/>
                    <a:gd name="connsiteY28" fmla="*/ 46247 h 56366"/>
                    <a:gd name="connsiteX29" fmla="*/ 19013 w 252136"/>
                    <a:gd name="connsiteY29" fmla="*/ 46247 h 56366"/>
                    <a:gd name="connsiteX30" fmla="*/ 19013 w 252136"/>
                    <a:gd name="connsiteY30" fmla="*/ 33006 h 56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2136" h="56366">
                      <a:moveTo>
                        <a:pt x="9080" y="56366"/>
                      </a:moveTo>
                      <a:lnTo>
                        <a:pt x="118596" y="56366"/>
                      </a:lnTo>
                      <a:lnTo>
                        <a:pt x="201540" y="56366"/>
                      </a:lnTo>
                      <a:lnTo>
                        <a:pt x="211467" y="56366"/>
                      </a:lnTo>
                      <a:lnTo>
                        <a:pt x="247979" y="56366"/>
                      </a:lnTo>
                      <a:lnTo>
                        <a:pt x="252137" y="56366"/>
                      </a:lnTo>
                      <a:lnTo>
                        <a:pt x="252137" y="0"/>
                      </a:lnTo>
                      <a:lnTo>
                        <a:pt x="0" y="0"/>
                      </a:lnTo>
                      <a:lnTo>
                        <a:pt x="0" y="56366"/>
                      </a:lnTo>
                      <a:lnTo>
                        <a:pt x="9080" y="56366"/>
                      </a:lnTo>
                      <a:close/>
                      <a:moveTo>
                        <a:pt x="211467" y="33101"/>
                      </a:moveTo>
                      <a:lnTo>
                        <a:pt x="238046" y="33101"/>
                      </a:lnTo>
                      <a:lnTo>
                        <a:pt x="238046" y="46341"/>
                      </a:lnTo>
                      <a:lnTo>
                        <a:pt x="211467" y="46341"/>
                      </a:lnTo>
                      <a:lnTo>
                        <a:pt x="211467" y="33101"/>
                      </a:lnTo>
                      <a:close/>
                      <a:moveTo>
                        <a:pt x="108573" y="46341"/>
                      </a:moveTo>
                      <a:lnTo>
                        <a:pt x="73768" y="46341"/>
                      </a:lnTo>
                      <a:lnTo>
                        <a:pt x="73768" y="33101"/>
                      </a:lnTo>
                      <a:lnTo>
                        <a:pt x="108573" y="33101"/>
                      </a:lnTo>
                      <a:lnTo>
                        <a:pt x="108573" y="46341"/>
                      </a:lnTo>
                      <a:close/>
                      <a:moveTo>
                        <a:pt x="108573" y="23076"/>
                      </a:moveTo>
                      <a:lnTo>
                        <a:pt x="19109" y="23076"/>
                      </a:lnTo>
                      <a:lnTo>
                        <a:pt x="19109" y="9836"/>
                      </a:lnTo>
                      <a:lnTo>
                        <a:pt x="108669" y="9836"/>
                      </a:lnTo>
                      <a:lnTo>
                        <a:pt x="108669" y="23076"/>
                      </a:lnTo>
                      <a:lnTo>
                        <a:pt x="108573" y="23076"/>
                      </a:lnTo>
                      <a:close/>
                      <a:moveTo>
                        <a:pt x="19013" y="33006"/>
                      </a:moveTo>
                      <a:lnTo>
                        <a:pt x="53818" y="33006"/>
                      </a:lnTo>
                      <a:lnTo>
                        <a:pt x="53818" y="46247"/>
                      </a:lnTo>
                      <a:lnTo>
                        <a:pt x="19013" y="46247"/>
                      </a:lnTo>
                      <a:lnTo>
                        <a:pt x="19013" y="33006"/>
                      </a:lnTo>
                      <a:close/>
                    </a:path>
                  </a:pathLst>
                </a:custGeom>
                <a:solidFill>
                  <a:srgbClr val="FFFFFF"/>
                </a:solidFill>
                <a:ln w="6417" cap="flat">
                  <a:noFill/>
                  <a:prstDash val="solid"/>
                  <a:miter/>
                </a:ln>
              </p:spPr>
              <p:txBody>
                <a:bodyPr rtlCol="0" anchor="ctr"/>
                <a:lstStyle/>
                <a:p>
                  <a:endParaRPr lang="en-US" sz="810"/>
                </a:p>
              </p:txBody>
            </p:sp>
            <p:sp>
              <p:nvSpPr>
                <p:cNvPr id="127" name="Freeform: Shape 126">
                  <a:extLst>
                    <a:ext uri="{FF2B5EF4-FFF2-40B4-BE49-F238E27FC236}">
                      <a16:creationId xmlns:a16="http://schemas.microsoft.com/office/drawing/2014/main" id="{A36A8994-CBB9-8B84-AED6-7855C2E40BFC}"/>
                    </a:ext>
                  </a:extLst>
                </p:cNvPr>
                <p:cNvSpPr/>
                <p:nvPr/>
              </p:nvSpPr>
              <p:spPr>
                <a:xfrm>
                  <a:off x="2727232" y="1620286"/>
                  <a:ext cx="34798" cy="13240"/>
                </a:xfrm>
                <a:custGeom>
                  <a:avLst/>
                  <a:gdLst>
                    <a:gd name="connsiteX0" fmla="*/ 34799 w 34798"/>
                    <a:gd name="connsiteY0" fmla="*/ 0 h 13240"/>
                    <a:gd name="connsiteX1" fmla="*/ 0 w 34798"/>
                    <a:gd name="connsiteY1" fmla="*/ 0 h 13240"/>
                    <a:gd name="connsiteX2" fmla="*/ 0 w 34798"/>
                    <a:gd name="connsiteY2" fmla="*/ 13241 h 13240"/>
                    <a:gd name="connsiteX3" fmla="*/ 34799 w 34798"/>
                    <a:gd name="connsiteY3" fmla="*/ 13241 h 13240"/>
                    <a:gd name="connsiteX4" fmla="*/ 34799 w 34798"/>
                    <a:gd name="connsiteY4" fmla="*/ 0 h 13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98" h="13240">
                      <a:moveTo>
                        <a:pt x="34799" y="0"/>
                      </a:moveTo>
                      <a:lnTo>
                        <a:pt x="0" y="0"/>
                      </a:lnTo>
                      <a:lnTo>
                        <a:pt x="0" y="13241"/>
                      </a:lnTo>
                      <a:lnTo>
                        <a:pt x="34799" y="13241"/>
                      </a:lnTo>
                      <a:lnTo>
                        <a:pt x="34799" y="0"/>
                      </a:lnTo>
                      <a:close/>
                    </a:path>
                  </a:pathLst>
                </a:custGeom>
                <a:solidFill>
                  <a:srgbClr val="2D5967"/>
                </a:solidFill>
                <a:ln w="6417" cap="flat">
                  <a:noFill/>
                  <a:prstDash val="solid"/>
                  <a:miter/>
                </a:ln>
              </p:spPr>
              <p:txBody>
                <a:bodyPr rtlCol="0" anchor="ctr"/>
                <a:lstStyle/>
                <a:p>
                  <a:endParaRPr lang="en-US" sz="810"/>
                </a:p>
              </p:txBody>
            </p:sp>
            <p:sp>
              <p:nvSpPr>
                <p:cNvPr id="128" name="Freeform: Shape 127">
                  <a:extLst>
                    <a:ext uri="{FF2B5EF4-FFF2-40B4-BE49-F238E27FC236}">
                      <a16:creationId xmlns:a16="http://schemas.microsoft.com/office/drawing/2014/main" id="{9803A463-4F4F-F82D-0654-5E4DA7250A2D}"/>
                    </a:ext>
                  </a:extLst>
                </p:cNvPr>
                <p:cNvSpPr/>
                <p:nvPr/>
              </p:nvSpPr>
              <p:spPr>
                <a:xfrm>
                  <a:off x="2865021" y="1620286"/>
                  <a:ext cx="26578" cy="13240"/>
                </a:xfrm>
                <a:custGeom>
                  <a:avLst/>
                  <a:gdLst>
                    <a:gd name="connsiteX0" fmla="*/ 26579 w 26578"/>
                    <a:gd name="connsiteY0" fmla="*/ 0 h 13240"/>
                    <a:gd name="connsiteX1" fmla="*/ 0 w 26578"/>
                    <a:gd name="connsiteY1" fmla="*/ 0 h 13240"/>
                    <a:gd name="connsiteX2" fmla="*/ 0 w 26578"/>
                    <a:gd name="connsiteY2" fmla="*/ 13241 h 13240"/>
                    <a:gd name="connsiteX3" fmla="*/ 26579 w 26578"/>
                    <a:gd name="connsiteY3" fmla="*/ 13241 h 13240"/>
                    <a:gd name="connsiteX4" fmla="*/ 26579 w 26578"/>
                    <a:gd name="connsiteY4" fmla="*/ 0 h 13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8" h="13240">
                      <a:moveTo>
                        <a:pt x="26579" y="0"/>
                      </a:moveTo>
                      <a:lnTo>
                        <a:pt x="0" y="0"/>
                      </a:lnTo>
                      <a:lnTo>
                        <a:pt x="0" y="13241"/>
                      </a:lnTo>
                      <a:lnTo>
                        <a:pt x="26579" y="13241"/>
                      </a:lnTo>
                      <a:lnTo>
                        <a:pt x="26579" y="0"/>
                      </a:lnTo>
                      <a:close/>
                    </a:path>
                  </a:pathLst>
                </a:custGeom>
                <a:solidFill>
                  <a:srgbClr val="2D5967"/>
                </a:solidFill>
                <a:ln w="6417" cap="flat">
                  <a:noFill/>
                  <a:prstDash val="solid"/>
                  <a:miter/>
                </a:ln>
              </p:spPr>
              <p:txBody>
                <a:bodyPr rtlCol="0" anchor="ctr"/>
                <a:lstStyle/>
                <a:p>
                  <a:endParaRPr lang="en-US" sz="810"/>
                </a:p>
              </p:txBody>
            </p:sp>
          </p:grpSp>
        </p:grpSp>
        <p:grpSp>
          <p:nvGrpSpPr>
            <p:cNvPr id="129" name="Graphic 2">
              <a:extLst>
                <a:ext uri="{FF2B5EF4-FFF2-40B4-BE49-F238E27FC236}">
                  <a16:creationId xmlns:a16="http://schemas.microsoft.com/office/drawing/2014/main" id="{580BADCE-0E95-F08C-495A-9BE1634FBF5F}"/>
                </a:ext>
              </a:extLst>
            </p:cNvPr>
            <p:cNvGrpSpPr/>
            <p:nvPr/>
          </p:nvGrpSpPr>
          <p:grpSpPr>
            <a:xfrm>
              <a:off x="2396771" y="1670731"/>
              <a:ext cx="777777" cy="319652"/>
              <a:chOff x="2396771" y="1670731"/>
              <a:chExt cx="777777" cy="319652"/>
            </a:xfrm>
            <a:solidFill>
              <a:srgbClr val="000000"/>
            </a:solidFill>
          </p:grpSpPr>
          <p:sp>
            <p:nvSpPr>
              <p:cNvPr id="130" name="TextBox 129">
                <a:extLst>
                  <a:ext uri="{FF2B5EF4-FFF2-40B4-BE49-F238E27FC236}">
                    <a16:creationId xmlns:a16="http://schemas.microsoft.com/office/drawing/2014/main" id="{94F23559-EBC4-5F6B-8DFA-DD54098F4D3A}"/>
                  </a:ext>
                </a:extLst>
              </p:cNvPr>
              <p:cNvSpPr txBox="1"/>
              <p:nvPr/>
            </p:nvSpPr>
            <p:spPr>
              <a:xfrm>
                <a:off x="2396771" y="1670731"/>
                <a:ext cx="77777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Roving Edge</a:t>
                </a:r>
              </a:p>
            </p:txBody>
          </p:sp>
          <p:sp>
            <p:nvSpPr>
              <p:cNvPr id="131" name="TextBox 130">
                <a:extLst>
                  <a:ext uri="{FF2B5EF4-FFF2-40B4-BE49-F238E27FC236}">
                    <a16:creationId xmlns:a16="http://schemas.microsoft.com/office/drawing/2014/main" id="{CA47579D-73FA-67E1-4CC1-D4B68AB5A73E}"/>
                  </a:ext>
                </a:extLst>
              </p:cNvPr>
              <p:cNvSpPr txBox="1"/>
              <p:nvPr/>
            </p:nvSpPr>
            <p:spPr>
              <a:xfrm>
                <a:off x="2576892" y="1773401"/>
                <a:ext cx="41229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Ultra</a:t>
                </a:r>
              </a:p>
            </p:txBody>
          </p:sp>
        </p:grpSp>
      </p:grpSp>
      <p:grpSp>
        <p:nvGrpSpPr>
          <p:cNvPr id="132" name="Graphic 2">
            <a:extLst>
              <a:ext uri="{FF2B5EF4-FFF2-40B4-BE49-F238E27FC236}">
                <a16:creationId xmlns:a16="http://schemas.microsoft.com/office/drawing/2014/main" id="{76CD0E3C-1DAD-CD73-55CE-E4C8FCEC4BBF}"/>
              </a:ext>
            </a:extLst>
          </p:cNvPr>
          <p:cNvGrpSpPr/>
          <p:nvPr/>
        </p:nvGrpSpPr>
        <p:grpSpPr>
          <a:xfrm>
            <a:off x="3237929" y="1390643"/>
            <a:ext cx="827471" cy="651358"/>
            <a:chOff x="3237929" y="1339025"/>
            <a:chExt cx="827471" cy="651358"/>
          </a:xfrm>
        </p:grpSpPr>
        <p:grpSp>
          <p:nvGrpSpPr>
            <p:cNvPr id="133" name="Graphic 2">
              <a:extLst>
                <a:ext uri="{FF2B5EF4-FFF2-40B4-BE49-F238E27FC236}">
                  <a16:creationId xmlns:a16="http://schemas.microsoft.com/office/drawing/2014/main" id="{F3AD0289-9A71-4DD8-4930-CCC459600604}"/>
                </a:ext>
              </a:extLst>
            </p:cNvPr>
            <p:cNvGrpSpPr/>
            <p:nvPr/>
          </p:nvGrpSpPr>
          <p:grpSpPr>
            <a:xfrm>
              <a:off x="3453342" y="1339025"/>
              <a:ext cx="385010" cy="372176"/>
              <a:chOff x="3453342" y="1339025"/>
              <a:chExt cx="385010" cy="372176"/>
            </a:xfrm>
          </p:grpSpPr>
          <p:grpSp>
            <p:nvGrpSpPr>
              <p:cNvPr id="134" name="Graphic 2">
                <a:extLst>
                  <a:ext uri="{FF2B5EF4-FFF2-40B4-BE49-F238E27FC236}">
                    <a16:creationId xmlns:a16="http://schemas.microsoft.com/office/drawing/2014/main" id="{5C0F9848-8307-8689-796D-D846E2CF98FC}"/>
                  </a:ext>
                </a:extLst>
              </p:cNvPr>
              <p:cNvGrpSpPr/>
              <p:nvPr/>
            </p:nvGrpSpPr>
            <p:grpSpPr>
              <a:xfrm>
                <a:off x="3453342" y="1339025"/>
                <a:ext cx="385010" cy="372176"/>
                <a:chOff x="3453342" y="1339025"/>
                <a:chExt cx="385010" cy="372176"/>
              </a:xfrm>
              <a:solidFill>
                <a:srgbClr val="FFFFFF"/>
              </a:solidFill>
            </p:grpSpPr>
            <p:sp>
              <p:nvSpPr>
                <p:cNvPr id="135" name="Freeform: Shape 134">
                  <a:extLst>
                    <a:ext uri="{FF2B5EF4-FFF2-40B4-BE49-F238E27FC236}">
                      <a16:creationId xmlns:a16="http://schemas.microsoft.com/office/drawing/2014/main" id="{6966DE3A-FC93-EA6F-23AE-CCEA5A86BA67}"/>
                    </a:ext>
                  </a:extLst>
                </p:cNvPr>
                <p:cNvSpPr/>
                <p:nvPr/>
              </p:nvSpPr>
              <p:spPr>
                <a:xfrm>
                  <a:off x="3457770" y="1343450"/>
                  <a:ext cx="376155" cy="363318"/>
                </a:xfrm>
                <a:custGeom>
                  <a:avLst/>
                  <a:gdLst>
                    <a:gd name="connsiteX0" fmla="*/ 338983 w 376155"/>
                    <a:gd name="connsiteY0" fmla="*/ 363318 h 363318"/>
                    <a:gd name="connsiteX1" fmla="*/ 338983 w 376155"/>
                    <a:gd name="connsiteY1" fmla="*/ 359770 h 363318"/>
                    <a:gd name="connsiteX2" fmla="*/ 206224 w 376155"/>
                    <a:gd name="connsiteY2" fmla="*/ 359770 h 363318"/>
                    <a:gd name="connsiteX3" fmla="*/ 206224 w 376155"/>
                    <a:gd name="connsiteY3" fmla="*/ 363318 h 363318"/>
                    <a:gd name="connsiteX4" fmla="*/ 170816 w 376155"/>
                    <a:gd name="connsiteY4" fmla="*/ 363318 h 363318"/>
                    <a:gd name="connsiteX5" fmla="*/ 170816 w 376155"/>
                    <a:gd name="connsiteY5" fmla="*/ 359770 h 363318"/>
                    <a:gd name="connsiteX6" fmla="*/ 37173 w 376155"/>
                    <a:gd name="connsiteY6" fmla="*/ 359770 h 363318"/>
                    <a:gd name="connsiteX7" fmla="*/ 37173 w 376155"/>
                    <a:gd name="connsiteY7" fmla="*/ 363318 h 363318"/>
                    <a:gd name="connsiteX8" fmla="*/ 0 w 376155"/>
                    <a:gd name="connsiteY8" fmla="*/ 363318 h 363318"/>
                    <a:gd name="connsiteX9" fmla="*/ 0 w 376155"/>
                    <a:gd name="connsiteY9" fmla="*/ 326101 h 363318"/>
                    <a:gd name="connsiteX10" fmla="*/ 3536 w 376155"/>
                    <a:gd name="connsiteY10" fmla="*/ 326101 h 363318"/>
                    <a:gd name="connsiteX11" fmla="*/ 3536 w 376155"/>
                    <a:gd name="connsiteY11" fmla="*/ 293311 h 363318"/>
                    <a:gd name="connsiteX12" fmla="*/ 0 w 376155"/>
                    <a:gd name="connsiteY12" fmla="*/ 293311 h 363318"/>
                    <a:gd name="connsiteX13" fmla="*/ 0 w 376155"/>
                    <a:gd name="connsiteY13" fmla="*/ 257865 h 363318"/>
                    <a:gd name="connsiteX14" fmla="*/ 3536 w 376155"/>
                    <a:gd name="connsiteY14" fmla="*/ 257865 h 363318"/>
                    <a:gd name="connsiteX15" fmla="*/ 3536 w 376155"/>
                    <a:gd name="connsiteY15" fmla="*/ 221534 h 363318"/>
                    <a:gd name="connsiteX16" fmla="*/ 0 w 376155"/>
                    <a:gd name="connsiteY16" fmla="*/ 221534 h 363318"/>
                    <a:gd name="connsiteX17" fmla="*/ 0 w 376155"/>
                    <a:gd name="connsiteY17" fmla="*/ 141781 h 363318"/>
                    <a:gd name="connsiteX18" fmla="*/ 3536 w 376155"/>
                    <a:gd name="connsiteY18" fmla="*/ 141781 h 363318"/>
                    <a:gd name="connsiteX19" fmla="*/ 3536 w 376155"/>
                    <a:gd name="connsiteY19" fmla="*/ 108995 h 363318"/>
                    <a:gd name="connsiteX20" fmla="*/ 0 w 376155"/>
                    <a:gd name="connsiteY20" fmla="*/ 108995 h 363318"/>
                    <a:gd name="connsiteX21" fmla="*/ 0 w 376155"/>
                    <a:gd name="connsiteY21" fmla="*/ 73549 h 363318"/>
                    <a:gd name="connsiteX22" fmla="*/ 3536 w 376155"/>
                    <a:gd name="connsiteY22" fmla="*/ 73549 h 363318"/>
                    <a:gd name="connsiteX23" fmla="*/ 3536 w 376155"/>
                    <a:gd name="connsiteY23" fmla="*/ 37218 h 363318"/>
                    <a:gd name="connsiteX24" fmla="*/ 0 w 376155"/>
                    <a:gd name="connsiteY24" fmla="*/ 37218 h 363318"/>
                    <a:gd name="connsiteX25" fmla="*/ 0 w 376155"/>
                    <a:gd name="connsiteY25" fmla="*/ 0 h 363318"/>
                    <a:gd name="connsiteX26" fmla="*/ 37173 w 376155"/>
                    <a:gd name="connsiteY26" fmla="*/ 0 h 363318"/>
                    <a:gd name="connsiteX27" fmla="*/ 37173 w 376155"/>
                    <a:gd name="connsiteY27" fmla="*/ 3545 h 363318"/>
                    <a:gd name="connsiteX28" fmla="*/ 170816 w 376155"/>
                    <a:gd name="connsiteY28" fmla="*/ 3545 h 363318"/>
                    <a:gd name="connsiteX29" fmla="*/ 170816 w 376155"/>
                    <a:gd name="connsiteY29" fmla="*/ 0 h 363318"/>
                    <a:gd name="connsiteX30" fmla="*/ 206224 w 376155"/>
                    <a:gd name="connsiteY30" fmla="*/ 0 h 363318"/>
                    <a:gd name="connsiteX31" fmla="*/ 206224 w 376155"/>
                    <a:gd name="connsiteY31" fmla="*/ 3545 h 363318"/>
                    <a:gd name="connsiteX32" fmla="*/ 338983 w 376155"/>
                    <a:gd name="connsiteY32" fmla="*/ 3545 h 363318"/>
                    <a:gd name="connsiteX33" fmla="*/ 338983 w 376155"/>
                    <a:gd name="connsiteY33" fmla="*/ 0 h 363318"/>
                    <a:gd name="connsiteX34" fmla="*/ 376155 w 376155"/>
                    <a:gd name="connsiteY34" fmla="*/ 0 h 363318"/>
                    <a:gd name="connsiteX35" fmla="*/ 376155 w 376155"/>
                    <a:gd name="connsiteY35" fmla="*/ 37218 h 363318"/>
                    <a:gd name="connsiteX36" fmla="*/ 372619 w 376155"/>
                    <a:gd name="connsiteY36" fmla="*/ 37218 h 363318"/>
                    <a:gd name="connsiteX37" fmla="*/ 372619 w 376155"/>
                    <a:gd name="connsiteY37" fmla="*/ 73549 h 363318"/>
                    <a:gd name="connsiteX38" fmla="*/ 376155 w 376155"/>
                    <a:gd name="connsiteY38" fmla="*/ 73549 h 363318"/>
                    <a:gd name="connsiteX39" fmla="*/ 376155 w 376155"/>
                    <a:gd name="connsiteY39" fmla="*/ 108995 h 363318"/>
                    <a:gd name="connsiteX40" fmla="*/ 372619 w 376155"/>
                    <a:gd name="connsiteY40" fmla="*/ 108995 h 363318"/>
                    <a:gd name="connsiteX41" fmla="*/ 372619 w 376155"/>
                    <a:gd name="connsiteY41" fmla="*/ 141781 h 363318"/>
                    <a:gd name="connsiteX42" fmla="*/ 376155 w 376155"/>
                    <a:gd name="connsiteY42" fmla="*/ 141781 h 363318"/>
                    <a:gd name="connsiteX43" fmla="*/ 376155 w 376155"/>
                    <a:gd name="connsiteY43" fmla="*/ 221534 h 363318"/>
                    <a:gd name="connsiteX44" fmla="*/ 372619 w 376155"/>
                    <a:gd name="connsiteY44" fmla="*/ 221534 h 363318"/>
                    <a:gd name="connsiteX45" fmla="*/ 372619 w 376155"/>
                    <a:gd name="connsiteY45" fmla="*/ 257865 h 363318"/>
                    <a:gd name="connsiteX46" fmla="*/ 376155 w 376155"/>
                    <a:gd name="connsiteY46" fmla="*/ 257865 h 363318"/>
                    <a:gd name="connsiteX47" fmla="*/ 376155 w 376155"/>
                    <a:gd name="connsiteY47" fmla="*/ 293311 h 363318"/>
                    <a:gd name="connsiteX48" fmla="*/ 372619 w 376155"/>
                    <a:gd name="connsiteY48" fmla="*/ 293311 h 363318"/>
                    <a:gd name="connsiteX49" fmla="*/ 372619 w 376155"/>
                    <a:gd name="connsiteY49" fmla="*/ 326101 h 363318"/>
                    <a:gd name="connsiteX50" fmla="*/ 376155 w 376155"/>
                    <a:gd name="connsiteY50" fmla="*/ 326101 h 363318"/>
                    <a:gd name="connsiteX51" fmla="*/ 376155 w 376155"/>
                    <a:gd name="connsiteY51" fmla="*/ 363318 h 363318"/>
                    <a:gd name="connsiteX52" fmla="*/ 338983 w 376155"/>
                    <a:gd name="connsiteY52" fmla="*/ 363318 h 36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76155" h="363318">
                      <a:moveTo>
                        <a:pt x="338983" y="363318"/>
                      </a:moveTo>
                      <a:lnTo>
                        <a:pt x="338983" y="359770"/>
                      </a:lnTo>
                      <a:lnTo>
                        <a:pt x="206224" y="359770"/>
                      </a:lnTo>
                      <a:lnTo>
                        <a:pt x="206224" y="363318"/>
                      </a:lnTo>
                      <a:lnTo>
                        <a:pt x="170816" y="363318"/>
                      </a:lnTo>
                      <a:lnTo>
                        <a:pt x="170816" y="359770"/>
                      </a:lnTo>
                      <a:lnTo>
                        <a:pt x="37173" y="359770"/>
                      </a:lnTo>
                      <a:lnTo>
                        <a:pt x="37173" y="363318"/>
                      </a:lnTo>
                      <a:lnTo>
                        <a:pt x="0" y="363318"/>
                      </a:lnTo>
                      <a:lnTo>
                        <a:pt x="0" y="326101"/>
                      </a:lnTo>
                      <a:lnTo>
                        <a:pt x="3536" y="326101"/>
                      </a:lnTo>
                      <a:lnTo>
                        <a:pt x="3536" y="293311"/>
                      </a:lnTo>
                      <a:lnTo>
                        <a:pt x="0" y="293311"/>
                      </a:lnTo>
                      <a:lnTo>
                        <a:pt x="0" y="257865"/>
                      </a:lnTo>
                      <a:lnTo>
                        <a:pt x="3536" y="257865"/>
                      </a:lnTo>
                      <a:lnTo>
                        <a:pt x="3536" y="221534"/>
                      </a:lnTo>
                      <a:lnTo>
                        <a:pt x="0" y="221534"/>
                      </a:lnTo>
                      <a:lnTo>
                        <a:pt x="0" y="141781"/>
                      </a:lnTo>
                      <a:lnTo>
                        <a:pt x="3536" y="141781"/>
                      </a:lnTo>
                      <a:lnTo>
                        <a:pt x="3536" y="108995"/>
                      </a:lnTo>
                      <a:lnTo>
                        <a:pt x="0" y="108995"/>
                      </a:lnTo>
                      <a:lnTo>
                        <a:pt x="0" y="73549"/>
                      </a:lnTo>
                      <a:lnTo>
                        <a:pt x="3536" y="73549"/>
                      </a:lnTo>
                      <a:lnTo>
                        <a:pt x="3536" y="37218"/>
                      </a:lnTo>
                      <a:lnTo>
                        <a:pt x="0" y="37218"/>
                      </a:lnTo>
                      <a:lnTo>
                        <a:pt x="0" y="0"/>
                      </a:lnTo>
                      <a:lnTo>
                        <a:pt x="37173" y="0"/>
                      </a:lnTo>
                      <a:lnTo>
                        <a:pt x="37173" y="3545"/>
                      </a:lnTo>
                      <a:lnTo>
                        <a:pt x="170816" y="3545"/>
                      </a:lnTo>
                      <a:lnTo>
                        <a:pt x="170816" y="0"/>
                      </a:lnTo>
                      <a:lnTo>
                        <a:pt x="206224" y="0"/>
                      </a:lnTo>
                      <a:lnTo>
                        <a:pt x="206224" y="3545"/>
                      </a:lnTo>
                      <a:lnTo>
                        <a:pt x="338983" y="3545"/>
                      </a:lnTo>
                      <a:lnTo>
                        <a:pt x="338983" y="0"/>
                      </a:lnTo>
                      <a:lnTo>
                        <a:pt x="376155" y="0"/>
                      </a:lnTo>
                      <a:lnTo>
                        <a:pt x="376155" y="37218"/>
                      </a:lnTo>
                      <a:lnTo>
                        <a:pt x="372619" y="37218"/>
                      </a:lnTo>
                      <a:lnTo>
                        <a:pt x="372619" y="73549"/>
                      </a:lnTo>
                      <a:lnTo>
                        <a:pt x="376155" y="73549"/>
                      </a:lnTo>
                      <a:lnTo>
                        <a:pt x="376155" y="108995"/>
                      </a:lnTo>
                      <a:lnTo>
                        <a:pt x="372619" y="108995"/>
                      </a:lnTo>
                      <a:lnTo>
                        <a:pt x="372619" y="141781"/>
                      </a:lnTo>
                      <a:lnTo>
                        <a:pt x="376155" y="141781"/>
                      </a:lnTo>
                      <a:lnTo>
                        <a:pt x="376155" y="221534"/>
                      </a:lnTo>
                      <a:lnTo>
                        <a:pt x="372619" y="221534"/>
                      </a:lnTo>
                      <a:lnTo>
                        <a:pt x="372619" y="257865"/>
                      </a:lnTo>
                      <a:lnTo>
                        <a:pt x="376155" y="257865"/>
                      </a:lnTo>
                      <a:lnTo>
                        <a:pt x="376155" y="293311"/>
                      </a:lnTo>
                      <a:lnTo>
                        <a:pt x="372619" y="293311"/>
                      </a:lnTo>
                      <a:lnTo>
                        <a:pt x="372619" y="326101"/>
                      </a:lnTo>
                      <a:lnTo>
                        <a:pt x="376155" y="326101"/>
                      </a:lnTo>
                      <a:lnTo>
                        <a:pt x="376155" y="363318"/>
                      </a:lnTo>
                      <a:lnTo>
                        <a:pt x="338983" y="363318"/>
                      </a:lnTo>
                      <a:close/>
                    </a:path>
                  </a:pathLst>
                </a:custGeom>
                <a:solidFill>
                  <a:srgbClr val="FFFFFF"/>
                </a:solidFill>
                <a:ln w="6417" cap="flat">
                  <a:noFill/>
                  <a:prstDash val="solid"/>
                  <a:miter/>
                </a:ln>
              </p:spPr>
              <p:txBody>
                <a:bodyPr rtlCol="0" anchor="ctr"/>
                <a:lstStyle/>
                <a:p>
                  <a:endParaRPr lang="en-US" sz="810"/>
                </a:p>
              </p:txBody>
            </p:sp>
            <p:sp>
              <p:nvSpPr>
                <p:cNvPr id="136" name="Freeform: Shape 135">
                  <a:extLst>
                    <a:ext uri="{FF2B5EF4-FFF2-40B4-BE49-F238E27FC236}">
                      <a16:creationId xmlns:a16="http://schemas.microsoft.com/office/drawing/2014/main" id="{EF96670A-2071-4AD0-7FAE-EA4897D3AA3C}"/>
                    </a:ext>
                  </a:extLst>
                </p:cNvPr>
                <p:cNvSpPr/>
                <p:nvPr/>
              </p:nvSpPr>
              <p:spPr>
                <a:xfrm>
                  <a:off x="3453342" y="1339025"/>
                  <a:ext cx="385010" cy="372176"/>
                </a:xfrm>
                <a:custGeom>
                  <a:avLst/>
                  <a:gdLst>
                    <a:gd name="connsiteX0" fmla="*/ 376162 w 385010"/>
                    <a:gd name="connsiteY0" fmla="*/ 8862 h 372176"/>
                    <a:gd name="connsiteX1" fmla="*/ 376162 w 385010"/>
                    <a:gd name="connsiteY1" fmla="*/ 37218 h 372176"/>
                    <a:gd name="connsiteX2" fmla="*/ 372619 w 385010"/>
                    <a:gd name="connsiteY2" fmla="*/ 37218 h 372176"/>
                    <a:gd name="connsiteX3" fmla="*/ 372619 w 385010"/>
                    <a:gd name="connsiteY3" fmla="*/ 82411 h 372176"/>
                    <a:gd name="connsiteX4" fmla="*/ 376162 w 385010"/>
                    <a:gd name="connsiteY4" fmla="*/ 82411 h 372176"/>
                    <a:gd name="connsiteX5" fmla="*/ 376162 w 385010"/>
                    <a:gd name="connsiteY5" fmla="*/ 108995 h 372176"/>
                    <a:gd name="connsiteX6" fmla="*/ 372619 w 385010"/>
                    <a:gd name="connsiteY6" fmla="*/ 108995 h 372176"/>
                    <a:gd name="connsiteX7" fmla="*/ 372619 w 385010"/>
                    <a:gd name="connsiteY7" fmla="*/ 150643 h 372176"/>
                    <a:gd name="connsiteX8" fmla="*/ 376162 w 385010"/>
                    <a:gd name="connsiteY8" fmla="*/ 150643 h 372176"/>
                    <a:gd name="connsiteX9" fmla="*/ 376162 w 385010"/>
                    <a:gd name="connsiteY9" fmla="*/ 221534 h 372176"/>
                    <a:gd name="connsiteX10" fmla="*/ 372619 w 385010"/>
                    <a:gd name="connsiteY10" fmla="*/ 221534 h 372176"/>
                    <a:gd name="connsiteX11" fmla="*/ 372619 w 385010"/>
                    <a:gd name="connsiteY11" fmla="*/ 265841 h 372176"/>
                    <a:gd name="connsiteX12" fmla="*/ 376162 w 385010"/>
                    <a:gd name="connsiteY12" fmla="*/ 265841 h 372176"/>
                    <a:gd name="connsiteX13" fmla="*/ 376162 w 385010"/>
                    <a:gd name="connsiteY13" fmla="*/ 292425 h 372176"/>
                    <a:gd name="connsiteX14" fmla="*/ 372619 w 385010"/>
                    <a:gd name="connsiteY14" fmla="*/ 292425 h 372176"/>
                    <a:gd name="connsiteX15" fmla="*/ 372619 w 385010"/>
                    <a:gd name="connsiteY15" fmla="*/ 334074 h 372176"/>
                    <a:gd name="connsiteX16" fmla="*/ 376162 w 385010"/>
                    <a:gd name="connsiteY16" fmla="*/ 334074 h 372176"/>
                    <a:gd name="connsiteX17" fmla="*/ 376162 w 385010"/>
                    <a:gd name="connsiteY17" fmla="*/ 363315 h 372176"/>
                    <a:gd name="connsiteX18" fmla="*/ 347838 w 385010"/>
                    <a:gd name="connsiteY18" fmla="*/ 363315 h 372176"/>
                    <a:gd name="connsiteX19" fmla="*/ 347838 w 385010"/>
                    <a:gd name="connsiteY19" fmla="*/ 359773 h 372176"/>
                    <a:gd name="connsiteX20" fmla="*/ 206224 w 385010"/>
                    <a:gd name="connsiteY20" fmla="*/ 359773 h 372176"/>
                    <a:gd name="connsiteX21" fmla="*/ 206224 w 385010"/>
                    <a:gd name="connsiteY21" fmla="*/ 363315 h 372176"/>
                    <a:gd name="connsiteX22" fmla="*/ 179672 w 385010"/>
                    <a:gd name="connsiteY22" fmla="*/ 363315 h 372176"/>
                    <a:gd name="connsiteX23" fmla="*/ 179672 w 385010"/>
                    <a:gd name="connsiteY23" fmla="*/ 359773 h 372176"/>
                    <a:gd name="connsiteX24" fmla="*/ 38058 w 385010"/>
                    <a:gd name="connsiteY24" fmla="*/ 359773 h 372176"/>
                    <a:gd name="connsiteX25" fmla="*/ 38058 w 385010"/>
                    <a:gd name="connsiteY25" fmla="*/ 363315 h 372176"/>
                    <a:gd name="connsiteX26" fmla="*/ 8849 w 385010"/>
                    <a:gd name="connsiteY26" fmla="*/ 363315 h 372176"/>
                    <a:gd name="connsiteX27" fmla="*/ 8849 w 385010"/>
                    <a:gd name="connsiteY27" fmla="*/ 334959 h 372176"/>
                    <a:gd name="connsiteX28" fmla="*/ 12391 w 385010"/>
                    <a:gd name="connsiteY28" fmla="*/ 334959 h 372176"/>
                    <a:gd name="connsiteX29" fmla="*/ 12391 w 385010"/>
                    <a:gd name="connsiteY29" fmla="*/ 293311 h 372176"/>
                    <a:gd name="connsiteX30" fmla="*/ 8849 w 385010"/>
                    <a:gd name="connsiteY30" fmla="*/ 293311 h 372176"/>
                    <a:gd name="connsiteX31" fmla="*/ 8849 w 385010"/>
                    <a:gd name="connsiteY31" fmla="*/ 266727 h 372176"/>
                    <a:gd name="connsiteX32" fmla="*/ 12391 w 385010"/>
                    <a:gd name="connsiteY32" fmla="*/ 266727 h 372176"/>
                    <a:gd name="connsiteX33" fmla="*/ 12391 w 385010"/>
                    <a:gd name="connsiteY33" fmla="*/ 221534 h 372176"/>
                    <a:gd name="connsiteX34" fmla="*/ 8849 w 385010"/>
                    <a:gd name="connsiteY34" fmla="*/ 221534 h 372176"/>
                    <a:gd name="connsiteX35" fmla="*/ 8849 w 385010"/>
                    <a:gd name="connsiteY35" fmla="*/ 150643 h 372176"/>
                    <a:gd name="connsiteX36" fmla="*/ 12391 w 385010"/>
                    <a:gd name="connsiteY36" fmla="*/ 150643 h 372176"/>
                    <a:gd name="connsiteX37" fmla="*/ 12391 w 385010"/>
                    <a:gd name="connsiteY37" fmla="*/ 108995 h 372176"/>
                    <a:gd name="connsiteX38" fmla="*/ 8849 w 385010"/>
                    <a:gd name="connsiteY38" fmla="*/ 108995 h 372176"/>
                    <a:gd name="connsiteX39" fmla="*/ 8849 w 385010"/>
                    <a:gd name="connsiteY39" fmla="*/ 82411 h 372176"/>
                    <a:gd name="connsiteX40" fmla="*/ 12391 w 385010"/>
                    <a:gd name="connsiteY40" fmla="*/ 82411 h 372176"/>
                    <a:gd name="connsiteX41" fmla="*/ 12391 w 385010"/>
                    <a:gd name="connsiteY41" fmla="*/ 37218 h 372176"/>
                    <a:gd name="connsiteX42" fmla="*/ 8849 w 385010"/>
                    <a:gd name="connsiteY42" fmla="*/ 37218 h 372176"/>
                    <a:gd name="connsiteX43" fmla="*/ 8849 w 385010"/>
                    <a:gd name="connsiteY43" fmla="*/ 8862 h 372176"/>
                    <a:gd name="connsiteX44" fmla="*/ 37173 w 385010"/>
                    <a:gd name="connsiteY44" fmla="*/ 8862 h 372176"/>
                    <a:gd name="connsiteX45" fmla="*/ 37173 w 385010"/>
                    <a:gd name="connsiteY45" fmla="*/ 12406 h 372176"/>
                    <a:gd name="connsiteX46" fmla="*/ 178786 w 385010"/>
                    <a:gd name="connsiteY46" fmla="*/ 12406 h 372176"/>
                    <a:gd name="connsiteX47" fmla="*/ 178786 w 385010"/>
                    <a:gd name="connsiteY47" fmla="*/ 8862 h 372176"/>
                    <a:gd name="connsiteX48" fmla="*/ 205339 w 385010"/>
                    <a:gd name="connsiteY48" fmla="*/ 8862 h 372176"/>
                    <a:gd name="connsiteX49" fmla="*/ 205339 w 385010"/>
                    <a:gd name="connsiteY49" fmla="*/ 12406 h 372176"/>
                    <a:gd name="connsiteX50" fmla="*/ 346952 w 385010"/>
                    <a:gd name="connsiteY50" fmla="*/ 12406 h 372176"/>
                    <a:gd name="connsiteX51" fmla="*/ 346952 w 385010"/>
                    <a:gd name="connsiteY51" fmla="*/ 8862 h 372176"/>
                    <a:gd name="connsiteX52" fmla="*/ 376162 w 385010"/>
                    <a:gd name="connsiteY52" fmla="*/ 8862 h 372176"/>
                    <a:gd name="connsiteX53" fmla="*/ 385011 w 385010"/>
                    <a:gd name="connsiteY53" fmla="*/ 0 h 372176"/>
                    <a:gd name="connsiteX54" fmla="*/ 376162 w 385010"/>
                    <a:gd name="connsiteY54" fmla="*/ 0 h 372176"/>
                    <a:gd name="connsiteX55" fmla="*/ 347838 w 385010"/>
                    <a:gd name="connsiteY55" fmla="*/ 0 h 372176"/>
                    <a:gd name="connsiteX56" fmla="*/ 338989 w 385010"/>
                    <a:gd name="connsiteY56" fmla="*/ 0 h 372176"/>
                    <a:gd name="connsiteX57" fmla="*/ 338989 w 385010"/>
                    <a:gd name="connsiteY57" fmla="*/ 3545 h 372176"/>
                    <a:gd name="connsiteX58" fmla="*/ 215073 w 385010"/>
                    <a:gd name="connsiteY58" fmla="*/ 3545 h 372176"/>
                    <a:gd name="connsiteX59" fmla="*/ 215073 w 385010"/>
                    <a:gd name="connsiteY59" fmla="*/ 0 h 372176"/>
                    <a:gd name="connsiteX60" fmla="*/ 206224 w 385010"/>
                    <a:gd name="connsiteY60" fmla="*/ 0 h 372176"/>
                    <a:gd name="connsiteX61" fmla="*/ 179672 w 385010"/>
                    <a:gd name="connsiteY61" fmla="*/ 0 h 372176"/>
                    <a:gd name="connsiteX62" fmla="*/ 170823 w 385010"/>
                    <a:gd name="connsiteY62" fmla="*/ 0 h 372176"/>
                    <a:gd name="connsiteX63" fmla="*/ 170823 w 385010"/>
                    <a:gd name="connsiteY63" fmla="*/ 3545 h 372176"/>
                    <a:gd name="connsiteX64" fmla="*/ 46907 w 385010"/>
                    <a:gd name="connsiteY64" fmla="*/ 3545 h 372176"/>
                    <a:gd name="connsiteX65" fmla="*/ 46907 w 385010"/>
                    <a:gd name="connsiteY65" fmla="*/ 0 h 372176"/>
                    <a:gd name="connsiteX66" fmla="*/ 38058 w 385010"/>
                    <a:gd name="connsiteY66" fmla="*/ 0 h 372176"/>
                    <a:gd name="connsiteX67" fmla="*/ 8849 w 385010"/>
                    <a:gd name="connsiteY67" fmla="*/ 0 h 372176"/>
                    <a:gd name="connsiteX68" fmla="*/ 0 w 385010"/>
                    <a:gd name="connsiteY68" fmla="*/ 0 h 372176"/>
                    <a:gd name="connsiteX69" fmla="*/ 0 w 385010"/>
                    <a:gd name="connsiteY69" fmla="*/ 8862 h 372176"/>
                    <a:gd name="connsiteX70" fmla="*/ 0 w 385010"/>
                    <a:gd name="connsiteY70" fmla="*/ 37218 h 372176"/>
                    <a:gd name="connsiteX71" fmla="*/ 0 w 385010"/>
                    <a:gd name="connsiteY71" fmla="*/ 46079 h 372176"/>
                    <a:gd name="connsiteX72" fmla="*/ 3542 w 385010"/>
                    <a:gd name="connsiteY72" fmla="*/ 46079 h 372176"/>
                    <a:gd name="connsiteX73" fmla="*/ 3542 w 385010"/>
                    <a:gd name="connsiteY73" fmla="*/ 73550 h 372176"/>
                    <a:gd name="connsiteX74" fmla="*/ 0 w 385010"/>
                    <a:gd name="connsiteY74" fmla="*/ 73550 h 372176"/>
                    <a:gd name="connsiteX75" fmla="*/ 0 w 385010"/>
                    <a:gd name="connsiteY75" fmla="*/ 82411 h 372176"/>
                    <a:gd name="connsiteX76" fmla="*/ 0 w 385010"/>
                    <a:gd name="connsiteY76" fmla="*/ 108995 h 372176"/>
                    <a:gd name="connsiteX77" fmla="*/ 0 w 385010"/>
                    <a:gd name="connsiteY77" fmla="*/ 117856 h 372176"/>
                    <a:gd name="connsiteX78" fmla="*/ 3542 w 385010"/>
                    <a:gd name="connsiteY78" fmla="*/ 117856 h 372176"/>
                    <a:gd name="connsiteX79" fmla="*/ 3542 w 385010"/>
                    <a:gd name="connsiteY79" fmla="*/ 141782 h 372176"/>
                    <a:gd name="connsiteX80" fmla="*/ 0 w 385010"/>
                    <a:gd name="connsiteY80" fmla="*/ 141782 h 372176"/>
                    <a:gd name="connsiteX81" fmla="*/ 0 w 385010"/>
                    <a:gd name="connsiteY81" fmla="*/ 150643 h 372176"/>
                    <a:gd name="connsiteX82" fmla="*/ 0 w 385010"/>
                    <a:gd name="connsiteY82" fmla="*/ 221534 h 372176"/>
                    <a:gd name="connsiteX83" fmla="*/ 0 w 385010"/>
                    <a:gd name="connsiteY83" fmla="*/ 230395 h 372176"/>
                    <a:gd name="connsiteX84" fmla="*/ 3542 w 385010"/>
                    <a:gd name="connsiteY84" fmla="*/ 230395 h 372176"/>
                    <a:gd name="connsiteX85" fmla="*/ 3542 w 385010"/>
                    <a:gd name="connsiteY85" fmla="*/ 256980 h 372176"/>
                    <a:gd name="connsiteX86" fmla="*/ 0 w 385010"/>
                    <a:gd name="connsiteY86" fmla="*/ 256980 h 372176"/>
                    <a:gd name="connsiteX87" fmla="*/ 0 w 385010"/>
                    <a:gd name="connsiteY87" fmla="*/ 265841 h 372176"/>
                    <a:gd name="connsiteX88" fmla="*/ 0 w 385010"/>
                    <a:gd name="connsiteY88" fmla="*/ 292425 h 372176"/>
                    <a:gd name="connsiteX89" fmla="*/ 0 w 385010"/>
                    <a:gd name="connsiteY89" fmla="*/ 301286 h 372176"/>
                    <a:gd name="connsiteX90" fmla="*/ 3542 w 385010"/>
                    <a:gd name="connsiteY90" fmla="*/ 301286 h 372176"/>
                    <a:gd name="connsiteX91" fmla="*/ 3542 w 385010"/>
                    <a:gd name="connsiteY91" fmla="*/ 325212 h 372176"/>
                    <a:gd name="connsiteX92" fmla="*/ 0 w 385010"/>
                    <a:gd name="connsiteY92" fmla="*/ 325212 h 372176"/>
                    <a:gd name="connsiteX93" fmla="*/ 0 w 385010"/>
                    <a:gd name="connsiteY93" fmla="*/ 334074 h 372176"/>
                    <a:gd name="connsiteX94" fmla="*/ 0 w 385010"/>
                    <a:gd name="connsiteY94" fmla="*/ 363315 h 372176"/>
                    <a:gd name="connsiteX95" fmla="*/ 0 w 385010"/>
                    <a:gd name="connsiteY95" fmla="*/ 372177 h 372176"/>
                    <a:gd name="connsiteX96" fmla="*/ 8849 w 385010"/>
                    <a:gd name="connsiteY96" fmla="*/ 372177 h 372176"/>
                    <a:gd name="connsiteX97" fmla="*/ 37173 w 385010"/>
                    <a:gd name="connsiteY97" fmla="*/ 372177 h 372176"/>
                    <a:gd name="connsiteX98" fmla="*/ 46022 w 385010"/>
                    <a:gd name="connsiteY98" fmla="*/ 372177 h 372176"/>
                    <a:gd name="connsiteX99" fmla="*/ 46022 w 385010"/>
                    <a:gd name="connsiteY99" fmla="*/ 368635 h 372176"/>
                    <a:gd name="connsiteX100" fmla="*/ 169937 w 385010"/>
                    <a:gd name="connsiteY100" fmla="*/ 368635 h 372176"/>
                    <a:gd name="connsiteX101" fmla="*/ 169937 w 385010"/>
                    <a:gd name="connsiteY101" fmla="*/ 372177 h 372176"/>
                    <a:gd name="connsiteX102" fmla="*/ 178786 w 385010"/>
                    <a:gd name="connsiteY102" fmla="*/ 372177 h 372176"/>
                    <a:gd name="connsiteX103" fmla="*/ 205339 w 385010"/>
                    <a:gd name="connsiteY103" fmla="*/ 372177 h 372176"/>
                    <a:gd name="connsiteX104" fmla="*/ 214188 w 385010"/>
                    <a:gd name="connsiteY104" fmla="*/ 372177 h 372176"/>
                    <a:gd name="connsiteX105" fmla="*/ 214188 w 385010"/>
                    <a:gd name="connsiteY105" fmla="*/ 368635 h 372176"/>
                    <a:gd name="connsiteX106" fmla="*/ 338103 w 385010"/>
                    <a:gd name="connsiteY106" fmla="*/ 368635 h 372176"/>
                    <a:gd name="connsiteX107" fmla="*/ 338103 w 385010"/>
                    <a:gd name="connsiteY107" fmla="*/ 372177 h 372176"/>
                    <a:gd name="connsiteX108" fmla="*/ 346952 w 385010"/>
                    <a:gd name="connsiteY108" fmla="*/ 372177 h 372176"/>
                    <a:gd name="connsiteX109" fmla="*/ 375276 w 385010"/>
                    <a:gd name="connsiteY109" fmla="*/ 372177 h 372176"/>
                    <a:gd name="connsiteX110" fmla="*/ 384125 w 385010"/>
                    <a:gd name="connsiteY110" fmla="*/ 372177 h 372176"/>
                    <a:gd name="connsiteX111" fmla="*/ 384125 w 385010"/>
                    <a:gd name="connsiteY111" fmla="*/ 363315 h 372176"/>
                    <a:gd name="connsiteX112" fmla="*/ 384125 w 385010"/>
                    <a:gd name="connsiteY112" fmla="*/ 334959 h 372176"/>
                    <a:gd name="connsiteX113" fmla="*/ 384125 w 385010"/>
                    <a:gd name="connsiteY113" fmla="*/ 326098 h 372176"/>
                    <a:gd name="connsiteX114" fmla="*/ 380583 w 385010"/>
                    <a:gd name="connsiteY114" fmla="*/ 326098 h 372176"/>
                    <a:gd name="connsiteX115" fmla="*/ 380583 w 385010"/>
                    <a:gd name="connsiteY115" fmla="*/ 302172 h 372176"/>
                    <a:gd name="connsiteX116" fmla="*/ 384125 w 385010"/>
                    <a:gd name="connsiteY116" fmla="*/ 302172 h 372176"/>
                    <a:gd name="connsiteX117" fmla="*/ 384125 w 385010"/>
                    <a:gd name="connsiteY117" fmla="*/ 293311 h 372176"/>
                    <a:gd name="connsiteX118" fmla="*/ 384125 w 385010"/>
                    <a:gd name="connsiteY118" fmla="*/ 266727 h 372176"/>
                    <a:gd name="connsiteX119" fmla="*/ 384125 w 385010"/>
                    <a:gd name="connsiteY119" fmla="*/ 257866 h 372176"/>
                    <a:gd name="connsiteX120" fmla="*/ 380583 w 385010"/>
                    <a:gd name="connsiteY120" fmla="*/ 257866 h 372176"/>
                    <a:gd name="connsiteX121" fmla="*/ 380583 w 385010"/>
                    <a:gd name="connsiteY121" fmla="*/ 230395 h 372176"/>
                    <a:gd name="connsiteX122" fmla="*/ 384125 w 385010"/>
                    <a:gd name="connsiteY122" fmla="*/ 230395 h 372176"/>
                    <a:gd name="connsiteX123" fmla="*/ 384125 w 385010"/>
                    <a:gd name="connsiteY123" fmla="*/ 221534 h 372176"/>
                    <a:gd name="connsiteX124" fmla="*/ 384125 w 385010"/>
                    <a:gd name="connsiteY124" fmla="*/ 150643 h 372176"/>
                    <a:gd name="connsiteX125" fmla="*/ 384125 w 385010"/>
                    <a:gd name="connsiteY125" fmla="*/ 141782 h 372176"/>
                    <a:gd name="connsiteX126" fmla="*/ 380583 w 385010"/>
                    <a:gd name="connsiteY126" fmla="*/ 141782 h 372176"/>
                    <a:gd name="connsiteX127" fmla="*/ 380583 w 385010"/>
                    <a:gd name="connsiteY127" fmla="*/ 117856 h 372176"/>
                    <a:gd name="connsiteX128" fmla="*/ 384125 w 385010"/>
                    <a:gd name="connsiteY128" fmla="*/ 117856 h 372176"/>
                    <a:gd name="connsiteX129" fmla="*/ 384125 w 385010"/>
                    <a:gd name="connsiteY129" fmla="*/ 108995 h 372176"/>
                    <a:gd name="connsiteX130" fmla="*/ 384125 w 385010"/>
                    <a:gd name="connsiteY130" fmla="*/ 82411 h 372176"/>
                    <a:gd name="connsiteX131" fmla="*/ 384125 w 385010"/>
                    <a:gd name="connsiteY131" fmla="*/ 73550 h 372176"/>
                    <a:gd name="connsiteX132" fmla="*/ 380583 w 385010"/>
                    <a:gd name="connsiteY132" fmla="*/ 73550 h 372176"/>
                    <a:gd name="connsiteX133" fmla="*/ 380583 w 385010"/>
                    <a:gd name="connsiteY133" fmla="*/ 46079 h 372176"/>
                    <a:gd name="connsiteX134" fmla="*/ 384125 w 385010"/>
                    <a:gd name="connsiteY134" fmla="*/ 46079 h 372176"/>
                    <a:gd name="connsiteX135" fmla="*/ 384125 w 385010"/>
                    <a:gd name="connsiteY135" fmla="*/ 37218 h 372176"/>
                    <a:gd name="connsiteX136" fmla="*/ 384125 w 385010"/>
                    <a:gd name="connsiteY136" fmla="*/ 8862 h 372176"/>
                    <a:gd name="connsiteX137" fmla="*/ 384125 w 385010"/>
                    <a:gd name="connsiteY137" fmla="*/ 0 h 372176"/>
                    <a:gd name="connsiteX138" fmla="*/ 385011 w 385010"/>
                    <a:gd name="connsiteY138" fmla="*/ 0 h 37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385010" h="372176">
                      <a:moveTo>
                        <a:pt x="376162" y="8862"/>
                      </a:moveTo>
                      <a:lnTo>
                        <a:pt x="376162" y="37218"/>
                      </a:lnTo>
                      <a:lnTo>
                        <a:pt x="372619" y="37218"/>
                      </a:lnTo>
                      <a:lnTo>
                        <a:pt x="372619" y="82411"/>
                      </a:lnTo>
                      <a:lnTo>
                        <a:pt x="376162" y="82411"/>
                      </a:lnTo>
                      <a:lnTo>
                        <a:pt x="376162" y="108995"/>
                      </a:lnTo>
                      <a:lnTo>
                        <a:pt x="372619" y="108995"/>
                      </a:lnTo>
                      <a:lnTo>
                        <a:pt x="372619" y="150643"/>
                      </a:lnTo>
                      <a:lnTo>
                        <a:pt x="376162" y="150643"/>
                      </a:lnTo>
                      <a:lnTo>
                        <a:pt x="376162" y="221534"/>
                      </a:lnTo>
                      <a:lnTo>
                        <a:pt x="372619" y="221534"/>
                      </a:lnTo>
                      <a:lnTo>
                        <a:pt x="372619" y="265841"/>
                      </a:lnTo>
                      <a:lnTo>
                        <a:pt x="376162" y="265841"/>
                      </a:lnTo>
                      <a:lnTo>
                        <a:pt x="376162" y="292425"/>
                      </a:lnTo>
                      <a:lnTo>
                        <a:pt x="372619" y="292425"/>
                      </a:lnTo>
                      <a:lnTo>
                        <a:pt x="372619" y="334074"/>
                      </a:lnTo>
                      <a:lnTo>
                        <a:pt x="376162" y="334074"/>
                      </a:lnTo>
                      <a:lnTo>
                        <a:pt x="376162" y="363315"/>
                      </a:lnTo>
                      <a:lnTo>
                        <a:pt x="347838" y="363315"/>
                      </a:lnTo>
                      <a:lnTo>
                        <a:pt x="347838" y="359773"/>
                      </a:lnTo>
                      <a:lnTo>
                        <a:pt x="206224" y="359773"/>
                      </a:lnTo>
                      <a:lnTo>
                        <a:pt x="206224" y="363315"/>
                      </a:lnTo>
                      <a:lnTo>
                        <a:pt x="179672" y="363315"/>
                      </a:lnTo>
                      <a:lnTo>
                        <a:pt x="179672" y="359773"/>
                      </a:lnTo>
                      <a:lnTo>
                        <a:pt x="38058" y="359773"/>
                      </a:lnTo>
                      <a:lnTo>
                        <a:pt x="38058" y="363315"/>
                      </a:lnTo>
                      <a:lnTo>
                        <a:pt x="8849" y="363315"/>
                      </a:lnTo>
                      <a:lnTo>
                        <a:pt x="8849" y="334959"/>
                      </a:lnTo>
                      <a:lnTo>
                        <a:pt x="12391" y="334959"/>
                      </a:lnTo>
                      <a:lnTo>
                        <a:pt x="12391" y="293311"/>
                      </a:lnTo>
                      <a:lnTo>
                        <a:pt x="8849" y="293311"/>
                      </a:lnTo>
                      <a:lnTo>
                        <a:pt x="8849" y="266727"/>
                      </a:lnTo>
                      <a:lnTo>
                        <a:pt x="12391" y="266727"/>
                      </a:lnTo>
                      <a:lnTo>
                        <a:pt x="12391" y="221534"/>
                      </a:lnTo>
                      <a:lnTo>
                        <a:pt x="8849" y="221534"/>
                      </a:lnTo>
                      <a:lnTo>
                        <a:pt x="8849" y="150643"/>
                      </a:lnTo>
                      <a:lnTo>
                        <a:pt x="12391" y="150643"/>
                      </a:lnTo>
                      <a:lnTo>
                        <a:pt x="12391" y="108995"/>
                      </a:lnTo>
                      <a:lnTo>
                        <a:pt x="8849" y="108995"/>
                      </a:lnTo>
                      <a:lnTo>
                        <a:pt x="8849" y="82411"/>
                      </a:lnTo>
                      <a:lnTo>
                        <a:pt x="12391" y="82411"/>
                      </a:lnTo>
                      <a:lnTo>
                        <a:pt x="12391" y="37218"/>
                      </a:lnTo>
                      <a:lnTo>
                        <a:pt x="8849" y="37218"/>
                      </a:lnTo>
                      <a:lnTo>
                        <a:pt x="8849" y="8862"/>
                      </a:lnTo>
                      <a:lnTo>
                        <a:pt x="37173" y="8862"/>
                      </a:lnTo>
                      <a:lnTo>
                        <a:pt x="37173" y="12406"/>
                      </a:lnTo>
                      <a:lnTo>
                        <a:pt x="178786" y="12406"/>
                      </a:lnTo>
                      <a:lnTo>
                        <a:pt x="178786" y="8862"/>
                      </a:lnTo>
                      <a:lnTo>
                        <a:pt x="205339" y="8862"/>
                      </a:lnTo>
                      <a:lnTo>
                        <a:pt x="205339" y="12406"/>
                      </a:lnTo>
                      <a:lnTo>
                        <a:pt x="346952" y="12406"/>
                      </a:lnTo>
                      <a:lnTo>
                        <a:pt x="346952" y="8862"/>
                      </a:lnTo>
                      <a:lnTo>
                        <a:pt x="376162" y="8862"/>
                      </a:lnTo>
                      <a:close/>
                      <a:moveTo>
                        <a:pt x="385011" y="0"/>
                      </a:moveTo>
                      <a:lnTo>
                        <a:pt x="376162" y="0"/>
                      </a:lnTo>
                      <a:lnTo>
                        <a:pt x="347838" y="0"/>
                      </a:lnTo>
                      <a:lnTo>
                        <a:pt x="338989" y="0"/>
                      </a:lnTo>
                      <a:lnTo>
                        <a:pt x="338989" y="3545"/>
                      </a:lnTo>
                      <a:lnTo>
                        <a:pt x="215073" y="3545"/>
                      </a:lnTo>
                      <a:lnTo>
                        <a:pt x="215073" y="0"/>
                      </a:lnTo>
                      <a:lnTo>
                        <a:pt x="206224" y="0"/>
                      </a:lnTo>
                      <a:lnTo>
                        <a:pt x="179672" y="0"/>
                      </a:lnTo>
                      <a:lnTo>
                        <a:pt x="170823" y="0"/>
                      </a:lnTo>
                      <a:lnTo>
                        <a:pt x="170823" y="3545"/>
                      </a:lnTo>
                      <a:lnTo>
                        <a:pt x="46907" y="3545"/>
                      </a:lnTo>
                      <a:lnTo>
                        <a:pt x="46907" y="0"/>
                      </a:lnTo>
                      <a:lnTo>
                        <a:pt x="38058" y="0"/>
                      </a:lnTo>
                      <a:lnTo>
                        <a:pt x="8849" y="0"/>
                      </a:lnTo>
                      <a:lnTo>
                        <a:pt x="0" y="0"/>
                      </a:lnTo>
                      <a:lnTo>
                        <a:pt x="0" y="8862"/>
                      </a:lnTo>
                      <a:lnTo>
                        <a:pt x="0" y="37218"/>
                      </a:lnTo>
                      <a:lnTo>
                        <a:pt x="0" y="46079"/>
                      </a:lnTo>
                      <a:lnTo>
                        <a:pt x="3542" y="46079"/>
                      </a:lnTo>
                      <a:lnTo>
                        <a:pt x="3542" y="73550"/>
                      </a:lnTo>
                      <a:lnTo>
                        <a:pt x="0" y="73550"/>
                      </a:lnTo>
                      <a:lnTo>
                        <a:pt x="0" y="82411"/>
                      </a:lnTo>
                      <a:lnTo>
                        <a:pt x="0" y="108995"/>
                      </a:lnTo>
                      <a:lnTo>
                        <a:pt x="0" y="117856"/>
                      </a:lnTo>
                      <a:lnTo>
                        <a:pt x="3542" y="117856"/>
                      </a:lnTo>
                      <a:lnTo>
                        <a:pt x="3542" y="141782"/>
                      </a:lnTo>
                      <a:lnTo>
                        <a:pt x="0" y="141782"/>
                      </a:lnTo>
                      <a:lnTo>
                        <a:pt x="0" y="150643"/>
                      </a:lnTo>
                      <a:lnTo>
                        <a:pt x="0" y="221534"/>
                      </a:lnTo>
                      <a:lnTo>
                        <a:pt x="0" y="230395"/>
                      </a:lnTo>
                      <a:lnTo>
                        <a:pt x="3542" y="230395"/>
                      </a:lnTo>
                      <a:lnTo>
                        <a:pt x="3542" y="256980"/>
                      </a:lnTo>
                      <a:lnTo>
                        <a:pt x="0" y="256980"/>
                      </a:lnTo>
                      <a:lnTo>
                        <a:pt x="0" y="265841"/>
                      </a:lnTo>
                      <a:lnTo>
                        <a:pt x="0" y="292425"/>
                      </a:lnTo>
                      <a:lnTo>
                        <a:pt x="0" y="301286"/>
                      </a:lnTo>
                      <a:lnTo>
                        <a:pt x="3542" y="301286"/>
                      </a:lnTo>
                      <a:lnTo>
                        <a:pt x="3542" y="325212"/>
                      </a:lnTo>
                      <a:lnTo>
                        <a:pt x="0" y="325212"/>
                      </a:lnTo>
                      <a:lnTo>
                        <a:pt x="0" y="334074"/>
                      </a:lnTo>
                      <a:lnTo>
                        <a:pt x="0" y="363315"/>
                      </a:lnTo>
                      <a:lnTo>
                        <a:pt x="0" y="372177"/>
                      </a:lnTo>
                      <a:lnTo>
                        <a:pt x="8849" y="372177"/>
                      </a:lnTo>
                      <a:lnTo>
                        <a:pt x="37173" y="372177"/>
                      </a:lnTo>
                      <a:lnTo>
                        <a:pt x="46022" y="372177"/>
                      </a:lnTo>
                      <a:lnTo>
                        <a:pt x="46022" y="368635"/>
                      </a:lnTo>
                      <a:lnTo>
                        <a:pt x="169937" y="368635"/>
                      </a:lnTo>
                      <a:lnTo>
                        <a:pt x="169937" y="372177"/>
                      </a:lnTo>
                      <a:lnTo>
                        <a:pt x="178786" y="372177"/>
                      </a:lnTo>
                      <a:lnTo>
                        <a:pt x="205339" y="372177"/>
                      </a:lnTo>
                      <a:lnTo>
                        <a:pt x="214188" y="372177"/>
                      </a:lnTo>
                      <a:lnTo>
                        <a:pt x="214188" y="368635"/>
                      </a:lnTo>
                      <a:lnTo>
                        <a:pt x="338103" y="368635"/>
                      </a:lnTo>
                      <a:lnTo>
                        <a:pt x="338103" y="372177"/>
                      </a:lnTo>
                      <a:lnTo>
                        <a:pt x="346952" y="372177"/>
                      </a:lnTo>
                      <a:lnTo>
                        <a:pt x="375276" y="372177"/>
                      </a:lnTo>
                      <a:lnTo>
                        <a:pt x="384125" y="372177"/>
                      </a:lnTo>
                      <a:lnTo>
                        <a:pt x="384125" y="363315"/>
                      </a:lnTo>
                      <a:lnTo>
                        <a:pt x="384125" y="334959"/>
                      </a:lnTo>
                      <a:lnTo>
                        <a:pt x="384125" y="326098"/>
                      </a:lnTo>
                      <a:lnTo>
                        <a:pt x="380583" y="326098"/>
                      </a:lnTo>
                      <a:lnTo>
                        <a:pt x="380583" y="302172"/>
                      </a:lnTo>
                      <a:lnTo>
                        <a:pt x="384125" y="302172"/>
                      </a:lnTo>
                      <a:lnTo>
                        <a:pt x="384125" y="293311"/>
                      </a:lnTo>
                      <a:lnTo>
                        <a:pt x="384125" y="266727"/>
                      </a:lnTo>
                      <a:lnTo>
                        <a:pt x="384125" y="257866"/>
                      </a:lnTo>
                      <a:lnTo>
                        <a:pt x="380583" y="257866"/>
                      </a:lnTo>
                      <a:lnTo>
                        <a:pt x="380583" y="230395"/>
                      </a:lnTo>
                      <a:lnTo>
                        <a:pt x="384125" y="230395"/>
                      </a:lnTo>
                      <a:lnTo>
                        <a:pt x="384125" y="221534"/>
                      </a:lnTo>
                      <a:lnTo>
                        <a:pt x="384125" y="150643"/>
                      </a:lnTo>
                      <a:lnTo>
                        <a:pt x="384125" y="141782"/>
                      </a:lnTo>
                      <a:lnTo>
                        <a:pt x="380583" y="141782"/>
                      </a:lnTo>
                      <a:lnTo>
                        <a:pt x="380583" y="117856"/>
                      </a:lnTo>
                      <a:lnTo>
                        <a:pt x="384125" y="117856"/>
                      </a:lnTo>
                      <a:lnTo>
                        <a:pt x="384125" y="108995"/>
                      </a:lnTo>
                      <a:lnTo>
                        <a:pt x="384125" y="82411"/>
                      </a:lnTo>
                      <a:lnTo>
                        <a:pt x="384125" y="73550"/>
                      </a:lnTo>
                      <a:lnTo>
                        <a:pt x="380583" y="73550"/>
                      </a:lnTo>
                      <a:lnTo>
                        <a:pt x="380583" y="46079"/>
                      </a:lnTo>
                      <a:lnTo>
                        <a:pt x="384125" y="46079"/>
                      </a:lnTo>
                      <a:lnTo>
                        <a:pt x="384125" y="37218"/>
                      </a:lnTo>
                      <a:lnTo>
                        <a:pt x="384125" y="8862"/>
                      </a:lnTo>
                      <a:lnTo>
                        <a:pt x="384125" y="0"/>
                      </a:lnTo>
                      <a:lnTo>
                        <a:pt x="385011" y="0"/>
                      </a:lnTo>
                      <a:close/>
                    </a:path>
                  </a:pathLst>
                </a:custGeom>
                <a:solidFill>
                  <a:srgbClr val="FFFFFF"/>
                </a:solidFill>
                <a:ln w="6417" cap="flat">
                  <a:noFill/>
                  <a:prstDash val="solid"/>
                  <a:miter/>
                </a:ln>
              </p:spPr>
              <p:txBody>
                <a:bodyPr rtlCol="0" anchor="ctr"/>
                <a:lstStyle/>
                <a:p>
                  <a:endParaRPr lang="en-US" sz="810"/>
                </a:p>
              </p:txBody>
            </p:sp>
          </p:grpSp>
          <p:grpSp>
            <p:nvGrpSpPr>
              <p:cNvPr id="138" name="Graphic 2">
                <a:extLst>
                  <a:ext uri="{FF2B5EF4-FFF2-40B4-BE49-F238E27FC236}">
                    <a16:creationId xmlns:a16="http://schemas.microsoft.com/office/drawing/2014/main" id="{0838C3A2-EFDD-88A6-6EA8-DE2A7ED9CA18}"/>
                  </a:ext>
                </a:extLst>
              </p:cNvPr>
              <p:cNvGrpSpPr/>
              <p:nvPr/>
            </p:nvGrpSpPr>
            <p:grpSpPr>
              <a:xfrm>
                <a:off x="3462191" y="1347877"/>
                <a:ext cx="367312" cy="354463"/>
                <a:chOff x="3462191" y="1347877"/>
                <a:chExt cx="367312" cy="354463"/>
              </a:xfrm>
              <a:solidFill>
                <a:srgbClr val="2D5967"/>
              </a:solidFill>
            </p:grpSpPr>
            <p:sp>
              <p:nvSpPr>
                <p:cNvPr id="139" name="Freeform: Shape 138">
                  <a:extLst>
                    <a:ext uri="{FF2B5EF4-FFF2-40B4-BE49-F238E27FC236}">
                      <a16:creationId xmlns:a16="http://schemas.microsoft.com/office/drawing/2014/main" id="{27BB99A3-F977-2B1F-236F-A2B84CD77191}"/>
                    </a:ext>
                  </a:extLst>
                </p:cNvPr>
                <p:cNvSpPr/>
                <p:nvPr/>
              </p:nvSpPr>
              <p:spPr>
                <a:xfrm>
                  <a:off x="3505556" y="1576508"/>
                  <a:ext cx="280569" cy="80638"/>
                </a:xfrm>
                <a:custGeom>
                  <a:avLst/>
                  <a:gdLst>
                    <a:gd name="connsiteX0" fmla="*/ 0 w 280569"/>
                    <a:gd name="connsiteY0" fmla="*/ 80639 h 80638"/>
                    <a:gd name="connsiteX1" fmla="*/ 280570 w 280569"/>
                    <a:gd name="connsiteY1" fmla="*/ 80639 h 80638"/>
                    <a:gd name="connsiteX2" fmla="*/ 280570 w 280569"/>
                    <a:gd name="connsiteY2" fmla="*/ 0 h 80638"/>
                    <a:gd name="connsiteX3" fmla="*/ 0 w 280569"/>
                    <a:gd name="connsiteY3" fmla="*/ 0 h 80638"/>
                    <a:gd name="connsiteX4" fmla="*/ 0 w 280569"/>
                    <a:gd name="connsiteY4" fmla="*/ 80639 h 80638"/>
                    <a:gd name="connsiteX5" fmla="*/ 13276 w 280569"/>
                    <a:gd name="connsiteY5" fmla="*/ 14179 h 80638"/>
                    <a:gd name="connsiteX6" fmla="*/ 267293 w 280569"/>
                    <a:gd name="connsiteY6" fmla="*/ 14179 h 80638"/>
                    <a:gd name="connsiteX7" fmla="*/ 267293 w 280569"/>
                    <a:gd name="connsiteY7" fmla="*/ 67347 h 80638"/>
                    <a:gd name="connsiteX8" fmla="*/ 13276 w 280569"/>
                    <a:gd name="connsiteY8" fmla="*/ 67347 h 80638"/>
                    <a:gd name="connsiteX9" fmla="*/ 13276 w 280569"/>
                    <a:gd name="connsiteY9" fmla="*/ 14179 h 8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569" h="80638">
                      <a:moveTo>
                        <a:pt x="0" y="80639"/>
                      </a:moveTo>
                      <a:lnTo>
                        <a:pt x="280570" y="80639"/>
                      </a:lnTo>
                      <a:lnTo>
                        <a:pt x="280570" y="0"/>
                      </a:lnTo>
                      <a:lnTo>
                        <a:pt x="0" y="0"/>
                      </a:lnTo>
                      <a:lnTo>
                        <a:pt x="0" y="80639"/>
                      </a:lnTo>
                      <a:close/>
                      <a:moveTo>
                        <a:pt x="13276" y="14179"/>
                      </a:moveTo>
                      <a:lnTo>
                        <a:pt x="267293" y="14179"/>
                      </a:lnTo>
                      <a:lnTo>
                        <a:pt x="267293" y="67347"/>
                      </a:lnTo>
                      <a:lnTo>
                        <a:pt x="13276" y="67347"/>
                      </a:lnTo>
                      <a:lnTo>
                        <a:pt x="13276" y="14179"/>
                      </a:lnTo>
                      <a:close/>
                    </a:path>
                  </a:pathLst>
                </a:custGeom>
                <a:solidFill>
                  <a:srgbClr val="2D5967"/>
                </a:solidFill>
                <a:ln w="6417" cap="flat">
                  <a:noFill/>
                  <a:prstDash val="solid"/>
                  <a:miter/>
                </a:ln>
              </p:spPr>
              <p:txBody>
                <a:bodyPr rtlCol="0" anchor="ctr"/>
                <a:lstStyle/>
                <a:p>
                  <a:endParaRPr lang="en-US" sz="810"/>
                </a:p>
              </p:txBody>
            </p:sp>
            <p:sp>
              <p:nvSpPr>
                <p:cNvPr id="140" name="Freeform: Shape 139">
                  <a:extLst>
                    <a:ext uri="{FF2B5EF4-FFF2-40B4-BE49-F238E27FC236}">
                      <a16:creationId xmlns:a16="http://schemas.microsoft.com/office/drawing/2014/main" id="{BAE77BC0-0327-443E-0578-F8561630899D}"/>
                    </a:ext>
                  </a:extLst>
                </p:cNvPr>
                <p:cNvSpPr/>
                <p:nvPr/>
              </p:nvSpPr>
              <p:spPr>
                <a:xfrm>
                  <a:off x="3733027" y="1607524"/>
                  <a:ext cx="19474" cy="19495"/>
                </a:xfrm>
                <a:custGeom>
                  <a:avLst/>
                  <a:gdLst>
                    <a:gd name="connsiteX0" fmla="*/ 9741 w 19474"/>
                    <a:gd name="connsiteY0" fmla="*/ 19495 h 19495"/>
                    <a:gd name="connsiteX1" fmla="*/ 19475 w 19474"/>
                    <a:gd name="connsiteY1" fmla="*/ 9748 h 19495"/>
                    <a:gd name="connsiteX2" fmla="*/ 9741 w 19474"/>
                    <a:gd name="connsiteY2" fmla="*/ 0 h 19495"/>
                    <a:gd name="connsiteX3" fmla="*/ 0 w 19474"/>
                    <a:gd name="connsiteY3" fmla="*/ 9748 h 19495"/>
                    <a:gd name="connsiteX4" fmla="*/ 9741 w 19474"/>
                    <a:gd name="connsiteY4" fmla="*/ 19495 h 19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4" h="19495">
                      <a:moveTo>
                        <a:pt x="9741" y="19495"/>
                      </a:moveTo>
                      <a:cubicBezTo>
                        <a:pt x="15118" y="19495"/>
                        <a:pt x="19475" y="15131"/>
                        <a:pt x="19475" y="9748"/>
                      </a:cubicBezTo>
                      <a:cubicBezTo>
                        <a:pt x="19475" y="4364"/>
                        <a:pt x="15118" y="0"/>
                        <a:pt x="9741" y="0"/>
                      </a:cubicBezTo>
                      <a:cubicBezTo>
                        <a:pt x="4363" y="0"/>
                        <a:pt x="0" y="4364"/>
                        <a:pt x="0" y="9748"/>
                      </a:cubicBezTo>
                      <a:cubicBezTo>
                        <a:pt x="0" y="15131"/>
                        <a:pt x="4363" y="19495"/>
                        <a:pt x="9741" y="19495"/>
                      </a:cubicBezTo>
                      <a:close/>
                    </a:path>
                  </a:pathLst>
                </a:custGeom>
                <a:solidFill>
                  <a:srgbClr val="2D5967"/>
                </a:solidFill>
                <a:ln w="6417" cap="flat">
                  <a:noFill/>
                  <a:prstDash val="solid"/>
                  <a:miter/>
                </a:ln>
              </p:spPr>
              <p:txBody>
                <a:bodyPr rtlCol="0" anchor="ctr"/>
                <a:lstStyle/>
                <a:p>
                  <a:endParaRPr lang="en-US" sz="810"/>
                </a:p>
              </p:txBody>
            </p:sp>
            <p:sp>
              <p:nvSpPr>
                <p:cNvPr id="141" name="Freeform: Shape 140">
                  <a:extLst>
                    <a:ext uri="{FF2B5EF4-FFF2-40B4-BE49-F238E27FC236}">
                      <a16:creationId xmlns:a16="http://schemas.microsoft.com/office/drawing/2014/main" id="{D74801CF-4FEB-24B9-60BF-D53417D953F9}"/>
                    </a:ext>
                  </a:extLst>
                </p:cNvPr>
                <p:cNvSpPr/>
                <p:nvPr/>
              </p:nvSpPr>
              <p:spPr>
                <a:xfrm>
                  <a:off x="3462191" y="1531315"/>
                  <a:ext cx="366426" cy="171025"/>
                </a:xfrm>
                <a:custGeom>
                  <a:avLst/>
                  <a:gdLst>
                    <a:gd name="connsiteX0" fmla="*/ 338989 w 366426"/>
                    <a:gd name="connsiteY0" fmla="*/ 3544 h 171025"/>
                    <a:gd name="connsiteX1" fmla="*/ 197375 w 366426"/>
                    <a:gd name="connsiteY1" fmla="*/ 3544 h 171025"/>
                    <a:gd name="connsiteX2" fmla="*/ 197375 w 366426"/>
                    <a:gd name="connsiteY2" fmla="*/ 0 h 171025"/>
                    <a:gd name="connsiteX3" fmla="*/ 170823 w 366426"/>
                    <a:gd name="connsiteY3" fmla="*/ 0 h 171025"/>
                    <a:gd name="connsiteX4" fmla="*/ 170823 w 366426"/>
                    <a:gd name="connsiteY4" fmla="*/ 3544 h 171025"/>
                    <a:gd name="connsiteX5" fmla="*/ 29209 w 366426"/>
                    <a:gd name="connsiteY5" fmla="*/ 3544 h 171025"/>
                    <a:gd name="connsiteX6" fmla="*/ 29209 w 366426"/>
                    <a:gd name="connsiteY6" fmla="*/ 0 h 171025"/>
                    <a:gd name="connsiteX7" fmla="*/ 0 w 366426"/>
                    <a:gd name="connsiteY7" fmla="*/ 0 h 171025"/>
                    <a:gd name="connsiteX8" fmla="*/ 0 w 366426"/>
                    <a:gd name="connsiteY8" fmla="*/ 29242 h 171025"/>
                    <a:gd name="connsiteX9" fmla="*/ 3542 w 366426"/>
                    <a:gd name="connsiteY9" fmla="*/ 29242 h 171025"/>
                    <a:gd name="connsiteX10" fmla="*/ 3542 w 366426"/>
                    <a:gd name="connsiteY10" fmla="*/ 73549 h 171025"/>
                    <a:gd name="connsiteX11" fmla="*/ 0 w 366426"/>
                    <a:gd name="connsiteY11" fmla="*/ 73549 h 171025"/>
                    <a:gd name="connsiteX12" fmla="*/ 0 w 366426"/>
                    <a:gd name="connsiteY12" fmla="*/ 100133 h 171025"/>
                    <a:gd name="connsiteX13" fmla="*/ 3542 w 366426"/>
                    <a:gd name="connsiteY13" fmla="*/ 100133 h 171025"/>
                    <a:gd name="connsiteX14" fmla="*/ 3542 w 366426"/>
                    <a:gd name="connsiteY14" fmla="*/ 141784 h 171025"/>
                    <a:gd name="connsiteX15" fmla="*/ 0 w 366426"/>
                    <a:gd name="connsiteY15" fmla="*/ 141784 h 171025"/>
                    <a:gd name="connsiteX16" fmla="*/ 0 w 366426"/>
                    <a:gd name="connsiteY16" fmla="*/ 171025 h 171025"/>
                    <a:gd name="connsiteX17" fmla="*/ 28324 w 366426"/>
                    <a:gd name="connsiteY17" fmla="*/ 171025 h 171025"/>
                    <a:gd name="connsiteX18" fmla="*/ 28324 w 366426"/>
                    <a:gd name="connsiteY18" fmla="*/ 167477 h 171025"/>
                    <a:gd name="connsiteX19" fmla="*/ 169937 w 366426"/>
                    <a:gd name="connsiteY19" fmla="*/ 167477 h 171025"/>
                    <a:gd name="connsiteX20" fmla="*/ 169937 w 366426"/>
                    <a:gd name="connsiteY20" fmla="*/ 171025 h 171025"/>
                    <a:gd name="connsiteX21" fmla="*/ 196490 w 366426"/>
                    <a:gd name="connsiteY21" fmla="*/ 171025 h 171025"/>
                    <a:gd name="connsiteX22" fmla="*/ 196490 w 366426"/>
                    <a:gd name="connsiteY22" fmla="*/ 167477 h 171025"/>
                    <a:gd name="connsiteX23" fmla="*/ 338103 w 366426"/>
                    <a:gd name="connsiteY23" fmla="*/ 167477 h 171025"/>
                    <a:gd name="connsiteX24" fmla="*/ 338103 w 366426"/>
                    <a:gd name="connsiteY24" fmla="*/ 171025 h 171025"/>
                    <a:gd name="connsiteX25" fmla="*/ 366427 w 366426"/>
                    <a:gd name="connsiteY25" fmla="*/ 171025 h 171025"/>
                    <a:gd name="connsiteX26" fmla="*/ 366427 w 366426"/>
                    <a:gd name="connsiteY26" fmla="*/ 142669 h 171025"/>
                    <a:gd name="connsiteX27" fmla="*/ 362885 w 366426"/>
                    <a:gd name="connsiteY27" fmla="*/ 142669 h 171025"/>
                    <a:gd name="connsiteX28" fmla="*/ 362885 w 366426"/>
                    <a:gd name="connsiteY28" fmla="*/ 101019 h 171025"/>
                    <a:gd name="connsiteX29" fmla="*/ 366427 w 366426"/>
                    <a:gd name="connsiteY29" fmla="*/ 101019 h 171025"/>
                    <a:gd name="connsiteX30" fmla="*/ 366427 w 366426"/>
                    <a:gd name="connsiteY30" fmla="*/ 74435 h 171025"/>
                    <a:gd name="connsiteX31" fmla="*/ 362885 w 366426"/>
                    <a:gd name="connsiteY31" fmla="*/ 74435 h 171025"/>
                    <a:gd name="connsiteX32" fmla="*/ 362885 w 366426"/>
                    <a:gd name="connsiteY32" fmla="*/ 29242 h 171025"/>
                    <a:gd name="connsiteX33" fmla="*/ 366427 w 366426"/>
                    <a:gd name="connsiteY33" fmla="*/ 29242 h 171025"/>
                    <a:gd name="connsiteX34" fmla="*/ 366427 w 366426"/>
                    <a:gd name="connsiteY34" fmla="*/ 886 h 171025"/>
                    <a:gd name="connsiteX35" fmla="*/ 338103 w 366426"/>
                    <a:gd name="connsiteY35" fmla="*/ 886 h 171025"/>
                    <a:gd name="connsiteX36" fmla="*/ 338103 w 366426"/>
                    <a:gd name="connsiteY36" fmla="*/ 3544 h 171025"/>
                    <a:gd name="connsiteX37" fmla="*/ 338989 w 366426"/>
                    <a:gd name="connsiteY37" fmla="*/ 3544 h 171025"/>
                    <a:gd name="connsiteX38" fmla="*/ 350494 w 366426"/>
                    <a:gd name="connsiteY38" fmla="*/ 74435 h 171025"/>
                    <a:gd name="connsiteX39" fmla="*/ 346952 w 366426"/>
                    <a:gd name="connsiteY39" fmla="*/ 74435 h 171025"/>
                    <a:gd name="connsiteX40" fmla="*/ 346952 w 366426"/>
                    <a:gd name="connsiteY40" fmla="*/ 101019 h 171025"/>
                    <a:gd name="connsiteX41" fmla="*/ 350494 w 366426"/>
                    <a:gd name="connsiteY41" fmla="*/ 101019 h 171025"/>
                    <a:gd name="connsiteX42" fmla="*/ 350494 w 366426"/>
                    <a:gd name="connsiteY42" fmla="*/ 142669 h 171025"/>
                    <a:gd name="connsiteX43" fmla="*/ 346952 w 366426"/>
                    <a:gd name="connsiteY43" fmla="*/ 142669 h 171025"/>
                    <a:gd name="connsiteX44" fmla="*/ 346952 w 366426"/>
                    <a:gd name="connsiteY44" fmla="*/ 150646 h 171025"/>
                    <a:gd name="connsiteX45" fmla="*/ 338989 w 366426"/>
                    <a:gd name="connsiteY45" fmla="*/ 150646 h 171025"/>
                    <a:gd name="connsiteX46" fmla="*/ 338989 w 366426"/>
                    <a:gd name="connsiteY46" fmla="*/ 154188 h 171025"/>
                    <a:gd name="connsiteX47" fmla="*/ 197375 w 366426"/>
                    <a:gd name="connsiteY47" fmla="*/ 154188 h 171025"/>
                    <a:gd name="connsiteX48" fmla="*/ 197375 w 366426"/>
                    <a:gd name="connsiteY48" fmla="*/ 150646 h 171025"/>
                    <a:gd name="connsiteX49" fmla="*/ 170823 w 366426"/>
                    <a:gd name="connsiteY49" fmla="*/ 150646 h 171025"/>
                    <a:gd name="connsiteX50" fmla="*/ 170823 w 366426"/>
                    <a:gd name="connsiteY50" fmla="*/ 154188 h 171025"/>
                    <a:gd name="connsiteX51" fmla="*/ 29209 w 366426"/>
                    <a:gd name="connsiteY51" fmla="*/ 154188 h 171025"/>
                    <a:gd name="connsiteX52" fmla="*/ 29209 w 366426"/>
                    <a:gd name="connsiteY52" fmla="*/ 150646 h 171025"/>
                    <a:gd name="connsiteX53" fmla="*/ 20360 w 366426"/>
                    <a:gd name="connsiteY53" fmla="*/ 150646 h 171025"/>
                    <a:gd name="connsiteX54" fmla="*/ 20360 w 366426"/>
                    <a:gd name="connsiteY54" fmla="*/ 142669 h 171025"/>
                    <a:gd name="connsiteX55" fmla="*/ 16818 w 366426"/>
                    <a:gd name="connsiteY55" fmla="*/ 142669 h 171025"/>
                    <a:gd name="connsiteX56" fmla="*/ 16818 w 366426"/>
                    <a:gd name="connsiteY56" fmla="*/ 101019 h 171025"/>
                    <a:gd name="connsiteX57" fmla="*/ 20360 w 366426"/>
                    <a:gd name="connsiteY57" fmla="*/ 101019 h 171025"/>
                    <a:gd name="connsiteX58" fmla="*/ 20360 w 366426"/>
                    <a:gd name="connsiteY58" fmla="*/ 74435 h 171025"/>
                    <a:gd name="connsiteX59" fmla="*/ 16818 w 366426"/>
                    <a:gd name="connsiteY59" fmla="*/ 74435 h 171025"/>
                    <a:gd name="connsiteX60" fmla="*/ 16818 w 366426"/>
                    <a:gd name="connsiteY60" fmla="*/ 29242 h 171025"/>
                    <a:gd name="connsiteX61" fmla="*/ 20360 w 366426"/>
                    <a:gd name="connsiteY61" fmla="*/ 29242 h 171025"/>
                    <a:gd name="connsiteX62" fmla="*/ 20360 w 366426"/>
                    <a:gd name="connsiteY62" fmla="*/ 20381 h 171025"/>
                    <a:gd name="connsiteX63" fmla="*/ 28324 w 366426"/>
                    <a:gd name="connsiteY63" fmla="*/ 20381 h 171025"/>
                    <a:gd name="connsiteX64" fmla="*/ 28324 w 366426"/>
                    <a:gd name="connsiteY64" fmla="*/ 16837 h 171025"/>
                    <a:gd name="connsiteX65" fmla="*/ 169937 w 366426"/>
                    <a:gd name="connsiteY65" fmla="*/ 16837 h 171025"/>
                    <a:gd name="connsiteX66" fmla="*/ 169937 w 366426"/>
                    <a:gd name="connsiteY66" fmla="*/ 20381 h 171025"/>
                    <a:gd name="connsiteX67" fmla="*/ 196490 w 366426"/>
                    <a:gd name="connsiteY67" fmla="*/ 20381 h 171025"/>
                    <a:gd name="connsiteX68" fmla="*/ 196490 w 366426"/>
                    <a:gd name="connsiteY68" fmla="*/ 16837 h 171025"/>
                    <a:gd name="connsiteX69" fmla="*/ 338103 w 366426"/>
                    <a:gd name="connsiteY69" fmla="*/ 16837 h 171025"/>
                    <a:gd name="connsiteX70" fmla="*/ 338103 w 366426"/>
                    <a:gd name="connsiteY70" fmla="*/ 20381 h 171025"/>
                    <a:gd name="connsiteX71" fmla="*/ 346067 w 366426"/>
                    <a:gd name="connsiteY71" fmla="*/ 20381 h 171025"/>
                    <a:gd name="connsiteX72" fmla="*/ 346067 w 366426"/>
                    <a:gd name="connsiteY72" fmla="*/ 29242 h 171025"/>
                    <a:gd name="connsiteX73" fmla="*/ 349609 w 366426"/>
                    <a:gd name="connsiteY73" fmla="*/ 29242 h 171025"/>
                    <a:gd name="connsiteX74" fmla="*/ 349609 w 366426"/>
                    <a:gd name="connsiteY74" fmla="*/ 74435 h 171025"/>
                    <a:gd name="connsiteX75" fmla="*/ 350494 w 366426"/>
                    <a:gd name="connsiteY75" fmla="*/ 74435 h 17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6426" h="171025">
                      <a:moveTo>
                        <a:pt x="338989" y="3544"/>
                      </a:moveTo>
                      <a:lnTo>
                        <a:pt x="197375" y="3544"/>
                      </a:lnTo>
                      <a:lnTo>
                        <a:pt x="197375" y="0"/>
                      </a:lnTo>
                      <a:lnTo>
                        <a:pt x="170823" y="0"/>
                      </a:lnTo>
                      <a:lnTo>
                        <a:pt x="170823" y="3544"/>
                      </a:lnTo>
                      <a:lnTo>
                        <a:pt x="29209" y="3544"/>
                      </a:lnTo>
                      <a:lnTo>
                        <a:pt x="29209" y="0"/>
                      </a:lnTo>
                      <a:lnTo>
                        <a:pt x="0" y="0"/>
                      </a:lnTo>
                      <a:lnTo>
                        <a:pt x="0" y="29242"/>
                      </a:lnTo>
                      <a:lnTo>
                        <a:pt x="3542" y="29242"/>
                      </a:lnTo>
                      <a:lnTo>
                        <a:pt x="3542" y="73549"/>
                      </a:lnTo>
                      <a:lnTo>
                        <a:pt x="0" y="73549"/>
                      </a:lnTo>
                      <a:lnTo>
                        <a:pt x="0" y="100133"/>
                      </a:lnTo>
                      <a:lnTo>
                        <a:pt x="3542" y="100133"/>
                      </a:lnTo>
                      <a:lnTo>
                        <a:pt x="3542" y="141784"/>
                      </a:lnTo>
                      <a:lnTo>
                        <a:pt x="0" y="141784"/>
                      </a:lnTo>
                      <a:lnTo>
                        <a:pt x="0" y="171025"/>
                      </a:lnTo>
                      <a:lnTo>
                        <a:pt x="28324" y="171025"/>
                      </a:lnTo>
                      <a:lnTo>
                        <a:pt x="28324" y="167477"/>
                      </a:lnTo>
                      <a:lnTo>
                        <a:pt x="169937" y="167477"/>
                      </a:lnTo>
                      <a:lnTo>
                        <a:pt x="169937" y="171025"/>
                      </a:lnTo>
                      <a:lnTo>
                        <a:pt x="196490" y="171025"/>
                      </a:lnTo>
                      <a:lnTo>
                        <a:pt x="196490" y="167477"/>
                      </a:lnTo>
                      <a:lnTo>
                        <a:pt x="338103" y="167477"/>
                      </a:lnTo>
                      <a:lnTo>
                        <a:pt x="338103" y="171025"/>
                      </a:lnTo>
                      <a:lnTo>
                        <a:pt x="366427" y="171025"/>
                      </a:lnTo>
                      <a:lnTo>
                        <a:pt x="366427" y="142669"/>
                      </a:lnTo>
                      <a:lnTo>
                        <a:pt x="362885" y="142669"/>
                      </a:lnTo>
                      <a:lnTo>
                        <a:pt x="362885" y="101019"/>
                      </a:lnTo>
                      <a:lnTo>
                        <a:pt x="366427" y="101019"/>
                      </a:lnTo>
                      <a:lnTo>
                        <a:pt x="366427" y="74435"/>
                      </a:lnTo>
                      <a:lnTo>
                        <a:pt x="362885" y="74435"/>
                      </a:lnTo>
                      <a:lnTo>
                        <a:pt x="362885" y="29242"/>
                      </a:lnTo>
                      <a:lnTo>
                        <a:pt x="366427" y="29242"/>
                      </a:lnTo>
                      <a:lnTo>
                        <a:pt x="366427" y="886"/>
                      </a:lnTo>
                      <a:lnTo>
                        <a:pt x="338103" y="886"/>
                      </a:lnTo>
                      <a:lnTo>
                        <a:pt x="338103" y="3544"/>
                      </a:lnTo>
                      <a:lnTo>
                        <a:pt x="338989" y="3544"/>
                      </a:lnTo>
                      <a:close/>
                      <a:moveTo>
                        <a:pt x="350494" y="74435"/>
                      </a:moveTo>
                      <a:lnTo>
                        <a:pt x="346952" y="74435"/>
                      </a:lnTo>
                      <a:lnTo>
                        <a:pt x="346952" y="101019"/>
                      </a:lnTo>
                      <a:lnTo>
                        <a:pt x="350494" y="101019"/>
                      </a:lnTo>
                      <a:lnTo>
                        <a:pt x="350494" y="142669"/>
                      </a:lnTo>
                      <a:lnTo>
                        <a:pt x="346952" y="142669"/>
                      </a:lnTo>
                      <a:lnTo>
                        <a:pt x="346952" y="150646"/>
                      </a:lnTo>
                      <a:lnTo>
                        <a:pt x="338989" y="150646"/>
                      </a:lnTo>
                      <a:lnTo>
                        <a:pt x="338989" y="154188"/>
                      </a:lnTo>
                      <a:lnTo>
                        <a:pt x="197375" y="154188"/>
                      </a:lnTo>
                      <a:lnTo>
                        <a:pt x="197375" y="150646"/>
                      </a:lnTo>
                      <a:lnTo>
                        <a:pt x="170823" y="150646"/>
                      </a:lnTo>
                      <a:lnTo>
                        <a:pt x="170823" y="154188"/>
                      </a:lnTo>
                      <a:lnTo>
                        <a:pt x="29209" y="154188"/>
                      </a:lnTo>
                      <a:lnTo>
                        <a:pt x="29209" y="150646"/>
                      </a:lnTo>
                      <a:lnTo>
                        <a:pt x="20360" y="150646"/>
                      </a:lnTo>
                      <a:lnTo>
                        <a:pt x="20360" y="142669"/>
                      </a:lnTo>
                      <a:lnTo>
                        <a:pt x="16818" y="142669"/>
                      </a:lnTo>
                      <a:lnTo>
                        <a:pt x="16818" y="101019"/>
                      </a:lnTo>
                      <a:lnTo>
                        <a:pt x="20360" y="101019"/>
                      </a:lnTo>
                      <a:lnTo>
                        <a:pt x="20360" y="74435"/>
                      </a:lnTo>
                      <a:lnTo>
                        <a:pt x="16818" y="74435"/>
                      </a:lnTo>
                      <a:lnTo>
                        <a:pt x="16818" y="29242"/>
                      </a:lnTo>
                      <a:lnTo>
                        <a:pt x="20360" y="29242"/>
                      </a:lnTo>
                      <a:lnTo>
                        <a:pt x="20360" y="20381"/>
                      </a:lnTo>
                      <a:lnTo>
                        <a:pt x="28324" y="20381"/>
                      </a:lnTo>
                      <a:lnTo>
                        <a:pt x="28324" y="16837"/>
                      </a:lnTo>
                      <a:lnTo>
                        <a:pt x="169937" y="16837"/>
                      </a:lnTo>
                      <a:lnTo>
                        <a:pt x="169937" y="20381"/>
                      </a:lnTo>
                      <a:lnTo>
                        <a:pt x="196490" y="20381"/>
                      </a:lnTo>
                      <a:lnTo>
                        <a:pt x="196490" y="16837"/>
                      </a:lnTo>
                      <a:lnTo>
                        <a:pt x="338103" y="16837"/>
                      </a:lnTo>
                      <a:lnTo>
                        <a:pt x="338103" y="20381"/>
                      </a:lnTo>
                      <a:lnTo>
                        <a:pt x="346067" y="20381"/>
                      </a:lnTo>
                      <a:lnTo>
                        <a:pt x="346067" y="29242"/>
                      </a:lnTo>
                      <a:lnTo>
                        <a:pt x="349609" y="29242"/>
                      </a:lnTo>
                      <a:lnTo>
                        <a:pt x="349609" y="74435"/>
                      </a:lnTo>
                      <a:lnTo>
                        <a:pt x="350494" y="74435"/>
                      </a:lnTo>
                      <a:close/>
                    </a:path>
                  </a:pathLst>
                </a:custGeom>
                <a:solidFill>
                  <a:srgbClr val="2D5967"/>
                </a:solidFill>
                <a:ln w="6417" cap="flat">
                  <a:noFill/>
                  <a:prstDash val="solid"/>
                  <a:miter/>
                </a:ln>
              </p:spPr>
              <p:txBody>
                <a:bodyPr rtlCol="0" anchor="ctr"/>
                <a:lstStyle/>
                <a:p>
                  <a:endParaRPr lang="en-US" sz="810"/>
                </a:p>
              </p:txBody>
            </p:sp>
            <p:sp>
              <p:nvSpPr>
                <p:cNvPr id="142" name="Freeform: Shape 141">
                  <a:extLst>
                    <a:ext uri="{FF2B5EF4-FFF2-40B4-BE49-F238E27FC236}">
                      <a16:creationId xmlns:a16="http://schemas.microsoft.com/office/drawing/2014/main" id="{E581F83E-28E0-CC9F-1DE6-7B72A8E38AF3}"/>
                    </a:ext>
                  </a:extLst>
                </p:cNvPr>
                <p:cNvSpPr/>
                <p:nvPr/>
              </p:nvSpPr>
              <p:spPr>
                <a:xfrm>
                  <a:off x="3505556" y="1393080"/>
                  <a:ext cx="280569" cy="79751"/>
                </a:xfrm>
                <a:custGeom>
                  <a:avLst/>
                  <a:gdLst>
                    <a:gd name="connsiteX0" fmla="*/ 0 w 280569"/>
                    <a:gd name="connsiteY0" fmla="*/ 79752 h 79751"/>
                    <a:gd name="connsiteX1" fmla="*/ 280570 w 280569"/>
                    <a:gd name="connsiteY1" fmla="*/ 79752 h 79751"/>
                    <a:gd name="connsiteX2" fmla="*/ 280570 w 280569"/>
                    <a:gd name="connsiteY2" fmla="*/ 0 h 79751"/>
                    <a:gd name="connsiteX3" fmla="*/ 0 w 280569"/>
                    <a:gd name="connsiteY3" fmla="*/ 0 h 79751"/>
                    <a:gd name="connsiteX4" fmla="*/ 0 w 280569"/>
                    <a:gd name="connsiteY4" fmla="*/ 79752 h 79751"/>
                    <a:gd name="connsiteX5" fmla="*/ 13276 w 280569"/>
                    <a:gd name="connsiteY5" fmla="*/ 13292 h 79751"/>
                    <a:gd name="connsiteX6" fmla="*/ 267293 w 280569"/>
                    <a:gd name="connsiteY6" fmla="*/ 13292 h 79751"/>
                    <a:gd name="connsiteX7" fmla="*/ 267293 w 280569"/>
                    <a:gd name="connsiteY7" fmla="*/ 66460 h 79751"/>
                    <a:gd name="connsiteX8" fmla="*/ 13276 w 280569"/>
                    <a:gd name="connsiteY8" fmla="*/ 66460 h 79751"/>
                    <a:gd name="connsiteX9" fmla="*/ 13276 w 280569"/>
                    <a:gd name="connsiteY9" fmla="*/ 13292 h 79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569" h="79751">
                      <a:moveTo>
                        <a:pt x="0" y="79752"/>
                      </a:moveTo>
                      <a:lnTo>
                        <a:pt x="280570" y="79752"/>
                      </a:lnTo>
                      <a:lnTo>
                        <a:pt x="280570" y="0"/>
                      </a:lnTo>
                      <a:lnTo>
                        <a:pt x="0" y="0"/>
                      </a:lnTo>
                      <a:lnTo>
                        <a:pt x="0" y="79752"/>
                      </a:lnTo>
                      <a:close/>
                      <a:moveTo>
                        <a:pt x="13276" y="13292"/>
                      </a:moveTo>
                      <a:lnTo>
                        <a:pt x="267293" y="13292"/>
                      </a:lnTo>
                      <a:lnTo>
                        <a:pt x="267293" y="66460"/>
                      </a:lnTo>
                      <a:lnTo>
                        <a:pt x="13276" y="66460"/>
                      </a:lnTo>
                      <a:lnTo>
                        <a:pt x="13276" y="13292"/>
                      </a:lnTo>
                      <a:close/>
                    </a:path>
                  </a:pathLst>
                </a:custGeom>
                <a:solidFill>
                  <a:srgbClr val="2D5967"/>
                </a:solidFill>
                <a:ln w="6417" cap="flat">
                  <a:noFill/>
                  <a:prstDash val="solid"/>
                  <a:miter/>
                </a:ln>
              </p:spPr>
              <p:txBody>
                <a:bodyPr rtlCol="0" anchor="ctr"/>
                <a:lstStyle/>
                <a:p>
                  <a:endParaRPr lang="en-US" sz="810"/>
                </a:p>
              </p:txBody>
            </p:sp>
            <p:sp>
              <p:nvSpPr>
                <p:cNvPr id="143" name="Freeform: Shape 142">
                  <a:extLst>
                    <a:ext uri="{FF2B5EF4-FFF2-40B4-BE49-F238E27FC236}">
                      <a16:creationId xmlns:a16="http://schemas.microsoft.com/office/drawing/2014/main" id="{D883E37A-BC12-BFA8-EE86-25FD86E91124}"/>
                    </a:ext>
                  </a:extLst>
                </p:cNvPr>
                <p:cNvSpPr/>
                <p:nvPr/>
              </p:nvSpPr>
              <p:spPr>
                <a:xfrm>
                  <a:off x="3733027" y="1423206"/>
                  <a:ext cx="19474" cy="19495"/>
                </a:xfrm>
                <a:custGeom>
                  <a:avLst/>
                  <a:gdLst>
                    <a:gd name="connsiteX0" fmla="*/ 9741 w 19474"/>
                    <a:gd name="connsiteY0" fmla="*/ 19495 h 19495"/>
                    <a:gd name="connsiteX1" fmla="*/ 19475 w 19474"/>
                    <a:gd name="connsiteY1" fmla="*/ 9747 h 19495"/>
                    <a:gd name="connsiteX2" fmla="*/ 9741 w 19474"/>
                    <a:gd name="connsiteY2" fmla="*/ 0 h 19495"/>
                    <a:gd name="connsiteX3" fmla="*/ 0 w 19474"/>
                    <a:gd name="connsiteY3" fmla="*/ 9747 h 19495"/>
                    <a:gd name="connsiteX4" fmla="*/ 9741 w 19474"/>
                    <a:gd name="connsiteY4" fmla="*/ 19495 h 19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4" h="19495">
                      <a:moveTo>
                        <a:pt x="9741" y="19495"/>
                      </a:moveTo>
                      <a:cubicBezTo>
                        <a:pt x="15118" y="19495"/>
                        <a:pt x="19475" y="15131"/>
                        <a:pt x="19475" y="9747"/>
                      </a:cubicBezTo>
                      <a:cubicBezTo>
                        <a:pt x="19475" y="4364"/>
                        <a:pt x="15118" y="0"/>
                        <a:pt x="9741" y="0"/>
                      </a:cubicBezTo>
                      <a:cubicBezTo>
                        <a:pt x="4363" y="0"/>
                        <a:pt x="0" y="4364"/>
                        <a:pt x="0" y="9747"/>
                      </a:cubicBezTo>
                      <a:cubicBezTo>
                        <a:pt x="0" y="15131"/>
                        <a:pt x="4363" y="19495"/>
                        <a:pt x="9741" y="19495"/>
                      </a:cubicBezTo>
                      <a:close/>
                    </a:path>
                  </a:pathLst>
                </a:custGeom>
                <a:solidFill>
                  <a:srgbClr val="2D5967"/>
                </a:solidFill>
                <a:ln w="6417" cap="flat">
                  <a:noFill/>
                  <a:prstDash val="solid"/>
                  <a:miter/>
                </a:ln>
              </p:spPr>
              <p:txBody>
                <a:bodyPr rtlCol="0" anchor="ctr"/>
                <a:lstStyle/>
                <a:p>
                  <a:endParaRPr lang="en-US" sz="810"/>
                </a:p>
              </p:txBody>
            </p:sp>
            <p:sp>
              <p:nvSpPr>
                <p:cNvPr id="144" name="Freeform: Shape 143">
                  <a:extLst>
                    <a:ext uri="{FF2B5EF4-FFF2-40B4-BE49-F238E27FC236}">
                      <a16:creationId xmlns:a16="http://schemas.microsoft.com/office/drawing/2014/main" id="{0F539253-4156-C54A-BB3A-DF5ACE79436B}"/>
                    </a:ext>
                  </a:extLst>
                </p:cNvPr>
                <p:cNvSpPr/>
                <p:nvPr/>
              </p:nvSpPr>
              <p:spPr>
                <a:xfrm>
                  <a:off x="3462191" y="1347877"/>
                  <a:ext cx="367312" cy="170138"/>
                </a:xfrm>
                <a:custGeom>
                  <a:avLst/>
                  <a:gdLst>
                    <a:gd name="connsiteX0" fmla="*/ 367313 w 367312"/>
                    <a:gd name="connsiteY0" fmla="*/ 28357 h 170138"/>
                    <a:gd name="connsiteX1" fmla="*/ 367313 w 367312"/>
                    <a:gd name="connsiteY1" fmla="*/ 0 h 170138"/>
                    <a:gd name="connsiteX2" fmla="*/ 338989 w 367312"/>
                    <a:gd name="connsiteY2" fmla="*/ 0 h 170138"/>
                    <a:gd name="connsiteX3" fmla="*/ 338989 w 367312"/>
                    <a:gd name="connsiteY3" fmla="*/ 3545 h 170138"/>
                    <a:gd name="connsiteX4" fmla="*/ 197375 w 367312"/>
                    <a:gd name="connsiteY4" fmla="*/ 3545 h 170138"/>
                    <a:gd name="connsiteX5" fmla="*/ 197375 w 367312"/>
                    <a:gd name="connsiteY5" fmla="*/ 0 h 170138"/>
                    <a:gd name="connsiteX6" fmla="*/ 170823 w 367312"/>
                    <a:gd name="connsiteY6" fmla="*/ 0 h 170138"/>
                    <a:gd name="connsiteX7" fmla="*/ 170823 w 367312"/>
                    <a:gd name="connsiteY7" fmla="*/ 3545 h 170138"/>
                    <a:gd name="connsiteX8" fmla="*/ 29209 w 367312"/>
                    <a:gd name="connsiteY8" fmla="*/ 3545 h 170138"/>
                    <a:gd name="connsiteX9" fmla="*/ 29209 w 367312"/>
                    <a:gd name="connsiteY9" fmla="*/ 0 h 170138"/>
                    <a:gd name="connsiteX10" fmla="*/ 0 w 367312"/>
                    <a:gd name="connsiteY10" fmla="*/ 0 h 170138"/>
                    <a:gd name="connsiteX11" fmla="*/ 0 w 367312"/>
                    <a:gd name="connsiteY11" fmla="*/ 28357 h 170138"/>
                    <a:gd name="connsiteX12" fmla="*/ 3542 w 367312"/>
                    <a:gd name="connsiteY12" fmla="*/ 28357 h 170138"/>
                    <a:gd name="connsiteX13" fmla="*/ 3542 w 367312"/>
                    <a:gd name="connsiteY13" fmla="*/ 73549 h 170138"/>
                    <a:gd name="connsiteX14" fmla="*/ 0 w 367312"/>
                    <a:gd name="connsiteY14" fmla="*/ 73549 h 170138"/>
                    <a:gd name="connsiteX15" fmla="*/ 0 w 367312"/>
                    <a:gd name="connsiteY15" fmla="*/ 100134 h 170138"/>
                    <a:gd name="connsiteX16" fmla="*/ 3542 w 367312"/>
                    <a:gd name="connsiteY16" fmla="*/ 100134 h 170138"/>
                    <a:gd name="connsiteX17" fmla="*/ 3542 w 367312"/>
                    <a:gd name="connsiteY17" fmla="*/ 141782 h 170138"/>
                    <a:gd name="connsiteX18" fmla="*/ 0 w 367312"/>
                    <a:gd name="connsiteY18" fmla="*/ 141782 h 170138"/>
                    <a:gd name="connsiteX19" fmla="*/ 0 w 367312"/>
                    <a:gd name="connsiteY19" fmla="*/ 170138 h 170138"/>
                    <a:gd name="connsiteX20" fmla="*/ 28324 w 367312"/>
                    <a:gd name="connsiteY20" fmla="*/ 170138 h 170138"/>
                    <a:gd name="connsiteX21" fmla="*/ 28324 w 367312"/>
                    <a:gd name="connsiteY21" fmla="*/ 166593 h 170138"/>
                    <a:gd name="connsiteX22" fmla="*/ 169937 w 367312"/>
                    <a:gd name="connsiteY22" fmla="*/ 166593 h 170138"/>
                    <a:gd name="connsiteX23" fmla="*/ 169937 w 367312"/>
                    <a:gd name="connsiteY23" fmla="*/ 170138 h 170138"/>
                    <a:gd name="connsiteX24" fmla="*/ 196490 w 367312"/>
                    <a:gd name="connsiteY24" fmla="*/ 170138 h 170138"/>
                    <a:gd name="connsiteX25" fmla="*/ 196490 w 367312"/>
                    <a:gd name="connsiteY25" fmla="*/ 166593 h 170138"/>
                    <a:gd name="connsiteX26" fmla="*/ 338103 w 367312"/>
                    <a:gd name="connsiteY26" fmla="*/ 166593 h 170138"/>
                    <a:gd name="connsiteX27" fmla="*/ 338103 w 367312"/>
                    <a:gd name="connsiteY27" fmla="*/ 170138 h 170138"/>
                    <a:gd name="connsiteX28" fmla="*/ 366427 w 367312"/>
                    <a:gd name="connsiteY28" fmla="*/ 170138 h 170138"/>
                    <a:gd name="connsiteX29" fmla="*/ 366427 w 367312"/>
                    <a:gd name="connsiteY29" fmla="*/ 141782 h 170138"/>
                    <a:gd name="connsiteX30" fmla="*/ 362885 w 367312"/>
                    <a:gd name="connsiteY30" fmla="*/ 141782 h 170138"/>
                    <a:gd name="connsiteX31" fmla="*/ 362885 w 367312"/>
                    <a:gd name="connsiteY31" fmla="*/ 100134 h 170138"/>
                    <a:gd name="connsiteX32" fmla="*/ 366427 w 367312"/>
                    <a:gd name="connsiteY32" fmla="*/ 100134 h 170138"/>
                    <a:gd name="connsiteX33" fmla="*/ 366427 w 367312"/>
                    <a:gd name="connsiteY33" fmla="*/ 73549 h 170138"/>
                    <a:gd name="connsiteX34" fmla="*/ 362885 w 367312"/>
                    <a:gd name="connsiteY34" fmla="*/ 73549 h 170138"/>
                    <a:gd name="connsiteX35" fmla="*/ 362885 w 367312"/>
                    <a:gd name="connsiteY35" fmla="*/ 28357 h 170138"/>
                    <a:gd name="connsiteX36" fmla="*/ 367313 w 367312"/>
                    <a:gd name="connsiteY36" fmla="*/ 28357 h 170138"/>
                    <a:gd name="connsiteX37" fmla="*/ 350494 w 367312"/>
                    <a:gd name="connsiteY37" fmla="*/ 73549 h 170138"/>
                    <a:gd name="connsiteX38" fmla="*/ 346952 w 367312"/>
                    <a:gd name="connsiteY38" fmla="*/ 73549 h 170138"/>
                    <a:gd name="connsiteX39" fmla="*/ 346952 w 367312"/>
                    <a:gd name="connsiteY39" fmla="*/ 100134 h 170138"/>
                    <a:gd name="connsiteX40" fmla="*/ 350494 w 367312"/>
                    <a:gd name="connsiteY40" fmla="*/ 100134 h 170138"/>
                    <a:gd name="connsiteX41" fmla="*/ 350494 w 367312"/>
                    <a:gd name="connsiteY41" fmla="*/ 141782 h 170138"/>
                    <a:gd name="connsiteX42" fmla="*/ 346952 w 367312"/>
                    <a:gd name="connsiteY42" fmla="*/ 141782 h 170138"/>
                    <a:gd name="connsiteX43" fmla="*/ 346952 w 367312"/>
                    <a:gd name="connsiteY43" fmla="*/ 150643 h 170138"/>
                    <a:gd name="connsiteX44" fmla="*/ 338989 w 367312"/>
                    <a:gd name="connsiteY44" fmla="*/ 150643 h 170138"/>
                    <a:gd name="connsiteX45" fmla="*/ 338989 w 367312"/>
                    <a:gd name="connsiteY45" fmla="*/ 154188 h 170138"/>
                    <a:gd name="connsiteX46" fmla="*/ 197375 w 367312"/>
                    <a:gd name="connsiteY46" fmla="*/ 154188 h 170138"/>
                    <a:gd name="connsiteX47" fmla="*/ 197375 w 367312"/>
                    <a:gd name="connsiteY47" fmla="*/ 150643 h 170138"/>
                    <a:gd name="connsiteX48" fmla="*/ 170823 w 367312"/>
                    <a:gd name="connsiteY48" fmla="*/ 150643 h 170138"/>
                    <a:gd name="connsiteX49" fmla="*/ 170823 w 367312"/>
                    <a:gd name="connsiteY49" fmla="*/ 154188 h 170138"/>
                    <a:gd name="connsiteX50" fmla="*/ 29209 w 367312"/>
                    <a:gd name="connsiteY50" fmla="*/ 154188 h 170138"/>
                    <a:gd name="connsiteX51" fmla="*/ 29209 w 367312"/>
                    <a:gd name="connsiteY51" fmla="*/ 150643 h 170138"/>
                    <a:gd name="connsiteX52" fmla="*/ 20360 w 367312"/>
                    <a:gd name="connsiteY52" fmla="*/ 150643 h 170138"/>
                    <a:gd name="connsiteX53" fmla="*/ 20360 w 367312"/>
                    <a:gd name="connsiteY53" fmla="*/ 141782 h 170138"/>
                    <a:gd name="connsiteX54" fmla="*/ 16818 w 367312"/>
                    <a:gd name="connsiteY54" fmla="*/ 141782 h 170138"/>
                    <a:gd name="connsiteX55" fmla="*/ 16818 w 367312"/>
                    <a:gd name="connsiteY55" fmla="*/ 100134 h 170138"/>
                    <a:gd name="connsiteX56" fmla="*/ 20360 w 367312"/>
                    <a:gd name="connsiteY56" fmla="*/ 100134 h 170138"/>
                    <a:gd name="connsiteX57" fmla="*/ 20360 w 367312"/>
                    <a:gd name="connsiteY57" fmla="*/ 73549 h 170138"/>
                    <a:gd name="connsiteX58" fmla="*/ 16818 w 367312"/>
                    <a:gd name="connsiteY58" fmla="*/ 73549 h 170138"/>
                    <a:gd name="connsiteX59" fmla="*/ 16818 w 367312"/>
                    <a:gd name="connsiteY59" fmla="*/ 28357 h 170138"/>
                    <a:gd name="connsiteX60" fmla="*/ 20360 w 367312"/>
                    <a:gd name="connsiteY60" fmla="*/ 28357 h 170138"/>
                    <a:gd name="connsiteX61" fmla="*/ 20360 w 367312"/>
                    <a:gd name="connsiteY61" fmla="*/ 19495 h 170138"/>
                    <a:gd name="connsiteX62" fmla="*/ 28324 w 367312"/>
                    <a:gd name="connsiteY62" fmla="*/ 19495 h 170138"/>
                    <a:gd name="connsiteX63" fmla="*/ 28324 w 367312"/>
                    <a:gd name="connsiteY63" fmla="*/ 16837 h 170138"/>
                    <a:gd name="connsiteX64" fmla="*/ 169937 w 367312"/>
                    <a:gd name="connsiteY64" fmla="*/ 16837 h 170138"/>
                    <a:gd name="connsiteX65" fmla="*/ 169937 w 367312"/>
                    <a:gd name="connsiteY65" fmla="*/ 20381 h 170138"/>
                    <a:gd name="connsiteX66" fmla="*/ 196490 w 367312"/>
                    <a:gd name="connsiteY66" fmla="*/ 20381 h 170138"/>
                    <a:gd name="connsiteX67" fmla="*/ 196490 w 367312"/>
                    <a:gd name="connsiteY67" fmla="*/ 16837 h 170138"/>
                    <a:gd name="connsiteX68" fmla="*/ 338103 w 367312"/>
                    <a:gd name="connsiteY68" fmla="*/ 16837 h 170138"/>
                    <a:gd name="connsiteX69" fmla="*/ 338103 w 367312"/>
                    <a:gd name="connsiteY69" fmla="*/ 20381 h 170138"/>
                    <a:gd name="connsiteX70" fmla="*/ 346067 w 367312"/>
                    <a:gd name="connsiteY70" fmla="*/ 20381 h 170138"/>
                    <a:gd name="connsiteX71" fmla="*/ 346067 w 367312"/>
                    <a:gd name="connsiteY71" fmla="*/ 28357 h 170138"/>
                    <a:gd name="connsiteX72" fmla="*/ 349609 w 367312"/>
                    <a:gd name="connsiteY72" fmla="*/ 28357 h 170138"/>
                    <a:gd name="connsiteX73" fmla="*/ 349609 w 367312"/>
                    <a:gd name="connsiteY73" fmla="*/ 73549 h 170138"/>
                    <a:gd name="connsiteX74" fmla="*/ 350494 w 367312"/>
                    <a:gd name="connsiteY74" fmla="*/ 73549 h 17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67312" h="170138">
                      <a:moveTo>
                        <a:pt x="367313" y="28357"/>
                      </a:moveTo>
                      <a:lnTo>
                        <a:pt x="367313" y="0"/>
                      </a:lnTo>
                      <a:lnTo>
                        <a:pt x="338989" y="0"/>
                      </a:lnTo>
                      <a:lnTo>
                        <a:pt x="338989" y="3545"/>
                      </a:lnTo>
                      <a:lnTo>
                        <a:pt x="197375" y="3545"/>
                      </a:lnTo>
                      <a:lnTo>
                        <a:pt x="197375" y="0"/>
                      </a:lnTo>
                      <a:lnTo>
                        <a:pt x="170823" y="0"/>
                      </a:lnTo>
                      <a:lnTo>
                        <a:pt x="170823" y="3545"/>
                      </a:lnTo>
                      <a:lnTo>
                        <a:pt x="29209" y="3545"/>
                      </a:lnTo>
                      <a:lnTo>
                        <a:pt x="29209" y="0"/>
                      </a:lnTo>
                      <a:lnTo>
                        <a:pt x="0" y="0"/>
                      </a:lnTo>
                      <a:lnTo>
                        <a:pt x="0" y="28357"/>
                      </a:lnTo>
                      <a:lnTo>
                        <a:pt x="3542" y="28357"/>
                      </a:lnTo>
                      <a:lnTo>
                        <a:pt x="3542" y="73549"/>
                      </a:lnTo>
                      <a:lnTo>
                        <a:pt x="0" y="73549"/>
                      </a:lnTo>
                      <a:lnTo>
                        <a:pt x="0" y="100134"/>
                      </a:lnTo>
                      <a:lnTo>
                        <a:pt x="3542" y="100134"/>
                      </a:lnTo>
                      <a:lnTo>
                        <a:pt x="3542" y="141782"/>
                      </a:lnTo>
                      <a:lnTo>
                        <a:pt x="0" y="141782"/>
                      </a:lnTo>
                      <a:lnTo>
                        <a:pt x="0" y="170138"/>
                      </a:lnTo>
                      <a:lnTo>
                        <a:pt x="28324" y="170138"/>
                      </a:lnTo>
                      <a:lnTo>
                        <a:pt x="28324" y="166593"/>
                      </a:lnTo>
                      <a:lnTo>
                        <a:pt x="169937" y="166593"/>
                      </a:lnTo>
                      <a:lnTo>
                        <a:pt x="169937" y="170138"/>
                      </a:lnTo>
                      <a:lnTo>
                        <a:pt x="196490" y="170138"/>
                      </a:lnTo>
                      <a:lnTo>
                        <a:pt x="196490" y="166593"/>
                      </a:lnTo>
                      <a:lnTo>
                        <a:pt x="338103" y="166593"/>
                      </a:lnTo>
                      <a:lnTo>
                        <a:pt x="338103" y="170138"/>
                      </a:lnTo>
                      <a:lnTo>
                        <a:pt x="366427" y="170138"/>
                      </a:lnTo>
                      <a:lnTo>
                        <a:pt x="366427" y="141782"/>
                      </a:lnTo>
                      <a:lnTo>
                        <a:pt x="362885" y="141782"/>
                      </a:lnTo>
                      <a:lnTo>
                        <a:pt x="362885" y="100134"/>
                      </a:lnTo>
                      <a:lnTo>
                        <a:pt x="366427" y="100134"/>
                      </a:lnTo>
                      <a:lnTo>
                        <a:pt x="366427" y="73549"/>
                      </a:lnTo>
                      <a:lnTo>
                        <a:pt x="362885" y="73549"/>
                      </a:lnTo>
                      <a:lnTo>
                        <a:pt x="362885" y="28357"/>
                      </a:lnTo>
                      <a:lnTo>
                        <a:pt x="367313" y="28357"/>
                      </a:lnTo>
                      <a:close/>
                      <a:moveTo>
                        <a:pt x="350494" y="73549"/>
                      </a:moveTo>
                      <a:lnTo>
                        <a:pt x="346952" y="73549"/>
                      </a:lnTo>
                      <a:lnTo>
                        <a:pt x="346952" y="100134"/>
                      </a:lnTo>
                      <a:lnTo>
                        <a:pt x="350494" y="100134"/>
                      </a:lnTo>
                      <a:lnTo>
                        <a:pt x="350494" y="141782"/>
                      </a:lnTo>
                      <a:lnTo>
                        <a:pt x="346952" y="141782"/>
                      </a:lnTo>
                      <a:lnTo>
                        <a:pt x="346952" y="150643"/>
                      </a:lnTo>
                      <a:lnTo>
                        <a:pt x="338989" y="150643"/>
                      </a:lnTo>
                      <a:lnTo>
                        <a:pt x="338989" y="154188"/>
                      </a:lnTo>
                      <a:lnTo>
                        <a:pt x="197375" y="154188"/>
                      </a:lnTo>
                      <a:lnTo>
                        <a:pt x="197375" y="150643"/>
                      </a:lnTo>
                      <a:lnTo>
                        <a:pt x="170823" y="150643"/>
                      </a:lnTo>
                      <a:lnTo>
                        <a:pt x="170823" y="154188"/>
                      </a:lnTo>
                      <a:lnTo>
                        <a:pt x="29209" y="154188"/>
                      </a:lnTo>
                      <a:lnTo>
                        <a:pt x="29209" y="150643"/>
                      </a:lnTo>
                      <a:lnTo>
                        <a:pt x="20360" y="150643"/>
                      </a:lnTo>
                      <a:lnTo>
                        <a:pt x="20360" y="141782"/>
                      </a:lnTo>
                      <a:lnTo>
                        <a:pt x="16818" y="141782"/>
                      </a:lnTo>
                      <a:lnTo>
                        <a:pt x="16818" y="100134"/>
                      </a:lnTo>
                      <a:lnTo>
                        <a:pt x="20360" y="100134"/>
                      </a:lnTo>
                      <a:lnTo>
                        <a:pt x="20360" y="73549"/>
                      </a:lnTo>
                      <a:lnTo>
                        <a:pt x="16818" y="73549"/>
                      </a:lnTo>
                      <a:lnTo>
                        <a:pt x="16818" y="28357"/>
                      </a:lnTo>
                      <a:lnTo>
                        <a:pt x="20360" y="28357"/>
                      </a:lnTo>
                      <a:lnTo>
                        <a:pt x="20360" y="19495"/>
                      </a:lnTo>
                      <a:lnTo>
                        <a:pt x="28324" y="19495"/>
                      </a:lnTo>
                      <a:lnTo>
                        <a:pt x="28324" y="16837"/>
                      </a:lnTo>
                      <a:lnTo>
                        <a:pt x="169937" y="16837"/>
                      </a:lnTo>
                      <a:lnTo>
                        <a:pt x="169937" y="20381"/>
                      </a:lnTo>
                      <a:lnTo>
                        <a:pt x="196490" y="20381"/>
                      </a:lnTo>
                      <a:lnTo>
                        <a:pt x="196490" y="16837"/>
                      </a:lnTo>
                      <a:lnTo>
                        <a:pt x="338103" y="16837"/>
                      </a:lnTo>
                      <a:lnTo>
                        <a:pt x="338103" y="20381"/>
                      </a:lnTo>
                      <a:lnTo>
                        <a:pt x="346067" y="20381"/>
                      </a:lnTo>
                      <a:lnTo>
                        <a:pt x="346067" y="28357"/>
                      </a:lnTo>
                      <a:lnTo>
                        <a:pt x="349609" y="28357"/>
                      </a:lnTo>
                      <a:lnTo>
                        <a:pt x="349609" y="73549"/>
                      </a:lnTo>
                      <a:lnTo>
                        <a:pt x="350494" y="73549"/>
                      </a:lnTo>
                      <a:close/>
                    </a:path>
                  </a:pathLst>
                </a:custGeom>
                <a:solidFill>
                  <a:srgbClr val="2D5967"/>
                </a:solidFill>
                <a:ln w="6417" cap="flat">
                  <a:noFill/>
                  <a:prstDash val="solid"/>
                  <a:miter/>
                </a:ln>
              </p:spPr>
              <p:txBody>
                <a:bodyPr rtlCol="0" anchor="ctr"/>
                <a:lstStyle/>
                <a:p>
                  <a:endParaRPr lang="en-US" sz="810"/>
                </a:p>
              </p:txBody>
            </p:sp>
          </p:grpSp>
        </p:grpSp>
        <p:grpSp>
          <p:nvGrpSpPr>
            <p:cNvPr id="145" name="Graphic 2">
              <a:extLst>
                <a:ext uri="{FF2B5EF4-FFF2-40B4-BE49-F238E27FC236}">
                  <a16:creationId xmlns:a16="http://schemas.microsoft.com/office/drawing/2014/main" id="{49EA2F6E-B5EF-C37D-7118-7ADF7FA75DAF}"/>
                </a:ext>
              </a:extLst>
            </p:cNvPr>
            <p:cNvGrpSpPr/>
            <p:nvPr/>
          </p:nvGrpSpPr>
          <p:grpSpPr>
            <a:xfrm>
              <a:off x="3237929" y="1670731"/>
              <a:ext cx="827471" cy="319652"/>
              <a:chOff x="3237929" y="1670731"/>
              <a:chExt cx="827471" cy="319652"/>
            </a:xfrm>
            <a:solidFill>
              <a:srgbClr val="000000"/>
            </a:solidFill>
          </p:grpSpPr>
          <p:sp>
            <p:nvSpPr>
              <p:cNvPr id="146" name="TextBox 145">
                <a:extLst>
                  <a:ext uri="{FF2B5EF4-FFF2-40B4-BE49-F238E27FC236}">
                    <a16:creationId xmlns:a16="http://schemas.microsoft.com/office/drawing/2014/main" id="{7CE43DBB-B125-DDC4-7939-90F048200494}"/>
                  </a:ext>
                </a:extLst>
              </p:cNvPr>
              <p:cNvSpPr txBox="1"/>
              <p:nvPr/>
            </p:nvSpPr>
            <p:spPr>
              <a:xfrm>
                <a:off x="3263045" y="1670731"/>
                <a:ext cx="77777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Roving Edge</a:t>
                </a:r>
              </a:p>
            </p:txBody>
          </p:sp>
          <p:sp>
            <p:nvSpPr>
              <p:cNvPr id="147" name="TextBox 146">
                <a:extLst>
                  <a:ext uri="{FF2B5EF4-FFF2-40B4-BE49-F238E27FC236}">
                    <a16:creationId xmlns:a16="http://schemas.microsoft.com/office/drawing/2014/main" id="{C63A145C-A069-CC8E-BFE5-6E8639E73B83}"/>
                  </a:ext>
                </a:extLst>
              </p:cNvPr>
              <p:cNvSpPr txBox="1"/>
              <p:nvPr/>
            </p:nvSpPr>
            <p:spPr>
              <a:xfrm>
                <a:off x="3237929" y="1773401"/>
                <a:ext cx="82747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Infrastructure</a:t>
                </a:r>
              </a:p>
            </p:txBody>
          </p:sp>
        </p:grpSp>
      </p:grpSp>
      <p:grpSp>
        <p:nvGrpSpPr>
          <p:cNvPr id="148" name="Graphic 2">
            <a:extLst>
              <a:ext uri="{FF2B5EF4-FFF2-40B4-BE49-F238E27FC236}">
                <a16:creationId xmlns:a16="http://schemas.microsoft.com/office/drawing/2014/main" id="{8AF29097-36CE-2441-C07D-E36CAADC10E4}"/>
              </a:ext>
            </a:extLst>
          </p:cNvPr>
          <p:cNvGrpSpPr/>
          <p:nvPr/>
        </p:nvGrpSpPr>
        <p:grpSpPr>
          <a:xfrm>
            <a:off x="4129216" y="1377823"/>
            <a:ext cx="655949" cy="664178"/>
            <a:chOff x="4129216" y="1326205"/>
            <a:chExt cx="655949" cy="664178"/>
          </a:xfrm>
        </p:grpSpPr>
        <p:grpSp>
          <p:nvGrpSpPr>
            <p:cNvPr id="149" name="Graphic 2">
              <a:extLst>
                <a:ext uri="{FF2B5EF4-FFF2-40B4-BE49-F238E27FC236}">
                  <a16:creationId xmlns:a16="http://schemas.microsoft.com/office/drawing/2014/main" id="{BC8AD57E-6670-E741-EBBE-686A9C89E59D}"/>
                </a:ext>
              </a:extLst>
            </p:cNvPr>
            <p:cNvGrpSpPr/>
            <p:nvPr/>
          </p:nvGrpSpPr>
          <p:grpSpPr>
            <a:xfrm>
              <a:off x="4261863" y="1326205"/>
              <a:ext cx="383919" cy="385010"/>
              <a:chOff x="4261863" y="1326205"/>
              <a:chExt cx="383919" cy="385010"/>
            </a:xfrm>
          </p:grpSpPr>
          <p:sp>
            <p:nvSpPr>
              <p:cNvPr id="150" name="Freeform: Shape 149">
                <a:extLst>
                  <a:ext uri="{FF2B5EF4-FFF2-40B4-BE49-F238E27FC236}">
                    <a16:creationId xmlns:a16="http://schemas.microsoft.com/office/drawing/2014/main" id="{3AF4CB52-CA7D-6F57-569C-7EC74395B0F0}"/>
                  </a:ext>
                </a:extLst>
              </p:cNvPr>
              <p:cNvSpPr/>
              <p:nvPr/>
            </p:nvSpPr>
            <p:spPr>
              <a:xfrm>
                <a:off x="4266440" y="1330184"/>
                <a:ext cx="375346" cy="376449"/>
              </a:xfrm>
              <a:custGeom>
                <a:avLst/>
                <a:gdLst>
                  <a:gd name="connsiteX0" fmla="*/ 19064 w 375346"/>
                  <a:gd name="connsiteY0" fmla="*/ 376450 h 376449"/>
                  <a:gd name="connsiteX1" fmla="*/ 5583 w 375346"/>
                  <a:gd name="connsiteY1" fmla="*/ 370867 h 376449"/>
                  <a:gd name="connsiteX2" fmla="*/ 0 w 375346"/>
                  <a:gd name="connsiteY2" fmla="*/ 357385 h 376449"/>
                  <a:gd name="connsiteX3" fmla="*/ 0 w 375346"/>
                  <a:gd name="connsiteY3" fmla="*/ 148287 h 376449"/>
                  <a:gd name="connsiteX4" fmla="*/ 5615 w 375346"/>
                  <a:gd name="connsiteY4" fmla="*/ 134864 h 376449"/>
                  <a:gd name="connsiteX5" fmla="*/ 19064 w 375346"/>
                  <a:gd name="connsiteY5" fmla="*/ 129312 h 376449"/>
                  <a:gd name="connsiteX6" fmla="*/ 66549 w 375346"/>
                  <a:gd name="connsiteY6" fmla="*/ 129312 h 376449"/>
                  <a:gd name="connsiteX7" fmla="*/ 66549 w 375346"/>
                  <a:gd name="connsiteY7" fmla="*/ 128762 h 376449"/>
                  <a:gd name="connsiteX8" fmla="*/ 70399 w 375346"/>
                  <a:gd name="connsiteY8" fmla="*/ 121795 h 376449"/>
                  <a:gd name="connsiteX9" fmla="*/ 102393 w 375346"/>
                  <a:gd name="connsiteY9" fmla="*/ 85127 h 376449"/>
                  <a:gd name="connsiteX10" fmla="*/ 104408 w 375346"/>
                  <a:gd name="connsiteY10" fmla="*/ 83477 h 376449"/>
                  <a:gd name="connsiteX11" fmla="*/ 113578 w 375346"/>
                  <a:gd name="connsiteY11" fmla="*/ 76693 h 376449"/>
                  <a:gd name="connsiteX12" fmla="*/ 117062 w 375346"/>
                  <a:gd name="connsiteY12" fmla="*/ 74402 h 376449"/>
                  <a:gd name="connsiteX13" fmla="*/ 124211 w 375346"/>
                  <a:gd name="connsiteY13" fmla="*/ 70002 h 376449"/>
                  <a:gd name="connsiteX14" fmla="*/ 129620 w 375346"/>
                  <a:gd name="connsiteY14" fmla="*/ 67068 h 376449"/>
                  <a:gd name="connsiteX15" fmla="*/ 133381 w 375346"/>
                  <a:gd name="connsiteY15" fmla="*/ 65235 h 376449"/>
                  <a:gd name="connsiteX16" fmla="*/ 146304 w 375346"/>
                  <a:gd name="connsiteY16" fmla="*/ 59735 h 376449"/>
                  <a:gd name="connsiteX17" fmla="*/ 148229 w 375346"/>
                  <a:gd name="connsiteY17" fmla="*/ 59093 h 376449"/>
                  <a:gd name="connsiteX18" fmla="*/ 197087 w 375346"/>
                  <a:gd name="connsiteY18" fmla="*/ 50201 h 376449"/>
                  <a:gd name="connsiteX19" fmla="*/ 208637 w 375346"/>
                  <a:gd name="connsiteY19" fmla="*/ 50201 h 376449"/>
                  <a:gd name="connsiteX20" fmla="*/ 209189 w 375346"/>
                  <a:gd name="connsiteY20" fmla="*/ 48643 h 376449"/>
                  <a:gd name="connsiteX21" fmla="*/ 222741 w 375346"/>
                  <a:gd name="connsiteY21" fmla="*/ 25771 h 376449"/>
                  <a:gd name="connsiteX22" fmla="*/ 247780 w 375346"/>
                  <a:gd name="connsiteY22" fmla="*/ 16834 h 376449"/>
                  <a:gd name="connsiteX23" fmla="*/ 251540 w 375346"/>
                  <a:gd name="connsiteY23" fmla="*/ 16834 h 376449"/>
                  <a:gd name="connsiteX24" fmla="*/ 254023 w 375346"/>
                  <a:gd name="connsiteY24" fmla="*/ 16473 h 376449"/>
                  <a:gd name="connsiteX25" fmla="*/ 256122 w 375346"/>
                  <a:gd name="connsiteY25" fmla="*/ 15092 h 376449"/>
                  <a:gd name="connsiteX26" fmla="*/ 274949 w 375346"/>
                  <a:gd name="connsiteY26" fmla="*/ 2705 h 376449"/>
                  <a:gd name="connsiteX27" fmla="*/ 297369 w 375346"/>
                  <a:gd name="connsiteY27" fmla="*/ 477 h 376449"/>
                  <a:gd name="connsiteX28" fmla="*/ 318262 w 375346"/>
                  <a:gd name="connsiteY28" fmla="*/ 8916 h 376449"/>
                  <a:gd name="connsiteX29" fmla="*/ 332848 w 375346"/>
                  <a:gd name="connsiteY29" fmla="*/ 26092 h 376449"/>
                  <a:gd name="connsiteX30" fmla="*/ 334658 w 375346"/>
                  <a:gd name="connsiteY30" fmla="*/ 28297 h 376449"/>
                  <a:gd name="connsiteX31" fmla="*/ 337250 w 375346"/>
                  <a:gd name="connsiteY31" fmla="*/ 29484 h 376449"/>
                  <a:gd name="connsiteX32" fmla="*/ 352926 w 375346"/>
                  <a:gd name="connsiteY32" fmla="*/ 36451 h 376449"/>
                  <a:gd name="connsiteX33" fmla="*/ 373768 w 375346"/>
                  <a:gd name="connsiteY33" fmla="*/ 64983 h 376449"/>
                  <a:gd name="connsiteX34" fmla="*/ 369610 w 375346"/>
                  <a:gd name="connsiteY34" fmla="*/ 100069 h 376449"/>
                  <a:gd name="connsiteX35" fmla="*/ 366492 w 375346"/>
                  <a:gd name="connsiteY35" fmla="*/ 105936 h 376449"/>
                  <a:gd name="connsiteX36" fmla="*/ 312776 w 375346"/>
                  <a:gd name="connsiteY36" fmla="*/ 105936 h 376449"/>
                  <a:gd name="connsiteX37" fmla="*/ 339855 w 375346"/>
                  <a:gd name="connsiteY37" fmla="*/ 158744 h 376449"/>
                  <a:gd name="connsiteX38" fmla="*/ 343910 w 375346"/>
                  <a:gd name="connsiteY38" fmla="*/ 217951 h 376449"/>
                  <a:gd name="connsiteX39" fmla="*/ 324294 w 375346"/>
                  <a:gd name="connsiteY39" fmla="*/ 273960 h 376449"/>
                  <a:gd name="connsiteX40" fmla="*/ 284176 w 375346"/>
                  <a:gd name="connsiteY40" fmla="*/ 317691 h 376449"/>
                  <a:gd name="connsiteX41" fmla="*/ 284176 w 375346"/>
                  <a:gd name="connsiteY41" fmla="*/ 328420 h 376449"/>
                  <a:gd name="connsiteX42" fmla="*/ 278587 w 375346"/>
                  <a:gd name="connsiteY42" fmla="*/ 341901 h 376449"/>
                  <a:gd name="connsiteX43" fmla="*/ 265105 w 375346"/>
                  <a:gd name="connsiteY43" fmla="*/ 347484 h 376449"/>
                  <a:gd name="connsiteX44" fmla="*/ 208547 w 375346"/>
                  <a:gd name="connsiteY44" fmla="*/ 347484 h 376449"/>
                  <a:gd name="connsiteX45" fmla="*/ 208547 w 375346"/>
                  <a:gd name="connsiteY45" fmla="*/ 357385 h 376449"/>
                  <a:gd name="connsiteX46" fmla="*/ 202997 w 375346"/>
                  <a:gd name="connsiteY46" fmla="*/ 370835 h 376449"/>
                  <a:gd name="connsiteX47" fmla="*/ 189573 w 375346"/>
                  <a:gd name="connsiteY47" fmla="*/ 376450 h 376449"/>
                  <a:gd name="connsiteX48" fmla="*/ 19064 w 375346"/>
                  <a:gd name="connsiteY48" fmla="*/ 376450 h 37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5346" h="376449">
                    <a:moveTo>
                      <a:pt x="19064" y="376450"/>
                    </a:moveTo>
                    <a:cubicBezTo>
                      <a:pt x="14008" y="376450"/>
                      <a:pt x="9157" y="374441"/>
                      <a:pt x="5583" y="370867"/>
                    </a:cubicBezTo>
                    <a:cubicBezTo>
                      <a:pt x="2008" y="367293"/>
                      <a:pt x="0" y="362442"/>
                      <a:pt x="0" y="357385"/>
                    </a:cubicBezTo>
                    <a:lnTo>
                      <a:pt x="0" y="148287"/>
                    </a:lnTo>
                    <a:cubicBezTo>
                      <a:pt x="25" y="143246"/>
                      <a:pt x="2041" y="138420"/>
                      <a:pt x="5615" y="134864"/>
                    </a:cubicBezTo>
                    <a:cubicBezTo>
                      <a:pt x="9189" y="131308"/>
                      <a:pt x="14027" y="129312"/>
                      <a:pt x="19064" y="129312"/>
                    </a:cubicBezTo>
                    <a:lnTo>
                      <a:pt x="66549" y="129312"/>
                    </a:lnTo>
                    <a:lnTo>
                      <a:pt x="66549" y="128762"/>
                    </a:lnTo>
                    <a:lnTo>
                      <a:pt x="70399" y="121795"/>
                    </a:lnTo>
                    <a:cubicBezTo>
                      <a:pt x="78946" y="107876"/>
                      <a:pt x="89765" y="95483"/>
                      <a:pt x="102393" y="85127"/>
                    </a:cubicBezTo>
                    <a:lnTo>
                      <a:pt x="104408" y="83477"/>
                    </a:lnTo>
                    <a:cubicBezTo>
                      <a:pt x="107341" y="81093"/>
                      <a:pt x="110370" y="78802"/>
                      <a:pt x="113578" y="76693"/>
                    </a:cubicBezTo>
                    <a:cubicBezTo>
                      <a:pt x="114399" y="76052"/>
                      <a:pt x="117062" y="74402"/>
                      <a:pt x="117062" y="74402"/>
                    </a:cubicBezTo>
                    <a:cubicBezTo>
                      <a:pt x="119385" y="72813"/>
                      <a:pt x="121766" y="71346"/>
                      <a:pt x="124211" y="70002"/>
                    </a:cubicBezTo>
                    <a:lnTo>
                      <a:pt x="129620" y="67068"/>
                    </a:lnTo>
                    <a:lnTo>
                      <a:pt x="133381" y="65235"/>
                    </a:lnTo>
                    <a:cubicBezTo>
                      <a:pt x="138052" y="63035"/>
                      <a:pt x="142544" y="61293"/>
                      <a:pt x="146304" y="59735"/>
                    </a:cubicBezTo>
                    <a:lnTo>
                      <a:pt x="148229" y="59093"/>
                    </a:lnTo>
                    <a:cubicBezTo>
                      <a:pt x="163893" y="53373"/>
                      <a:pt x="180416" y="50366"/>
                      <a:pt x="197087" y="50201"/>
                    </a:cubicBezTo>
                    <a:cubicBezTo>
                      <a:pt x="200757" y="50201"/>
                      <a:pt x="204607" y="50201"/>
                      <a:pt x="208637" y="50201"/>
                    </a:cubicBezTo>
                    <a:cubicBezTo>
                      <a:pt x="208919" y="49720"/>
                      <a:pt x="209105" y="49192"/>
                      <a:pt x="209189" y="48643"/>
                    </a:cubicBezTo>
                    <a:cubicBezTo>
                      <a:pt x="210902" y="39671"/>
                      <a:pt x="215696" y="31580"/>
                      <a:pt x="222741" y="25771"/>
                    </a:cubicBezTo>
                    <a:cubicBezTo>
                      <a:pt x="229787" y="19962"/>
                      <a:pt x="238649" y="16801"/>
                      <a:pt x="247780" y="16834"/>
                    </a:cubicBezTo>
                    <a:cubicBezTo>
                      <a:pt x="249031" y="16743"/>
                      <a:pt x="250289" y="16743"/>
                      <a:pt x="251540" y="16834"/>
                    </a:cubicBezTo>
                    <a:cubicBezTo>
                      <a:pt x="252387" y="16897"/>
                      <a:pt x="253234" y="16774"/>
                      <a:pt x="254023" y="16473"/>
                    </a:cubicBezTo>
                    <a:cubicBezTo>
                      <a:pt x="254819" y="16172"/>
                      <a:pt x="255531" y="15701"/>
                      <a:pt x="256122" y="15092"/>
                    </a:cubicBezTo>
                    <a:cubicBezTo>
                      <a:pt x="261307" y="9501"/>
                      <a:pt x="267762" y="5251"/>
                      <a:pt x="274949" y="2705"/>
                    </a:cubicBezTo>
                    <a:cubicBezTo>
                      <a:pt x="282129" y="160"/>
                      <a:pt x="289823" y="-604"/>
                      <a:pt x="297369" y="477"/>
                    </a:cubicBezTo>
                    <a:cubicBezTo>
                      <a:pt x="304916" y="1559"/>
                      <a:pt x="312083" y="4455"/>
                      <a:pt x="318262" y="8916"/>
                    </a:cubicBezTo>
                    <a:cubicBezTo>
                      <a:pt x="324442" y="13377"/>
                      <a:pt x="329447" y="19272"/>
                      <a:pt x="332848" y="26092"/>
                    </a:cubicBezTo>
                    <a:cubicBezTo>
                      <a:pt x="333278" y="26955"/>
                      <a:pt x="333894" y="27709"/>
                      <a:pt x="334658" y="28297"/>
                    </a:cubicBezTo>
                    <a:cubicBezTo>
                      <a:pt x="335421" y="28885"/>
                      <a:pt x="336307" y="29291"/>
                      <a:pt x="337250" y="29484"/>
                    </a:cubicBezTo>
                    <a:cubicBezTo>
                      <a:pt x="342858" y="30826"/>
                      <a:pt x="348171" y="33187"/>
                      <a:pt x="352926" y="36451"/>
                    </a:cubicBezTo>
                    <a:cubicBezTo>
                      <a:pt x="363225" y="42989"/>
                      <a:pt x="370669" y="53182"/>
                      <a:pt x="373768" y="64983"/>
                    </a:cubicBezTo>
                    <a:cubicBezTo>
                      <a:pt x="376861" y="76783"/>
                      <a:pt x="375372" y="89318"/>
                      <a:pt x="369610" y="100069"/>
                    </a:cubicBezTo>
                    <a:lnTo>
                      <a:pt x="366492" y="105936"/>
                    </a:lnTo>
                    <a:lnTo>
                      <a:pt x="312776" y="105936"/>
                    </a:lnTo>
                    <a:cubicBezTo>
                      <a:pt x="325289" y="121521"/>
                      <a:pt x="334497" y="139488"/>
                      <a:pt x="339855" y="158744"/>
                    </a:cubicBezTo>
                    <a:cubicBezTo>
                      <a:pt x="345207" y="178001"/>
                      <a:pt x="346586" y="198144"/>
                      <a:pt x="343910" y="217951"/>
                    </a:cubicBezTo>
                    <a:cubicBezTo>
                      <a:pt x="341235" y="237757"/>
                      <a:pt x="334561" y="256814"/>
                      <a:pt x="324294" y="273960"/>
                    </a:cubicBezTo>
                    <a:cubicBezTo>
                      <a:pt x="314021" y="291106"/>
                      <a:pt x="300372" y="305985"/>
                      <a:pt x="284176" y="317691"/>
                    </a:cubicBezTo>
                    <a:lnTo>
                      <a:pt x="284176" y="328420"/>
                    </a:lnTo>
                    <a:cubicBezTo>
                      <a:pt x="284176" y="333476"/>
                      <a:pt x="282168" y="338321"/>
                      <a:pt x="278587" y="341901"/>
                    </a:cubicBezTo>
                    <a:cubicBezTo>
                      <a:pt x="275013" y="345476"/>
                      <a:pt x="270162" y="347484"/>
                      <a:pt x="265105" y="347484"/>
                    </a:cubicBezTo>
                    <a:lnTo>
                      <a:pt x="208547" y="347484"/>
                    </a:lnTo>
                    <a:lnTo>
                      <a:pt x="208547" y="357385"/>
                    </a:lnTo>
                    <a:cubicBezTo>
                      <a:pt x="208547" y="362423"/>
                      <a:pt x="206552" y="367261"/>
                      <a:pt x="202997" y="370835"/>
                    </a:cubicBezTo>
                    <a:cubicBezTo>
                      <a:pt x="199436" y="374409"/>
                      <a:pt x="194610" y="376431"/>
                      <a:pt x="189573" y="376450"/>
                    </a:cubicBezTo>
                    <a:lnTo>
                      <a:pt x="19064" y="376450"/>
                    </a:lnTo>
                    <a:close/>
                  </a:path>
                </a:pathLst>
              </a:custGeom>
              <a:solidFill>
                <a:srgbClr val="FFFFFF"/>
              </a:solidFill>
              <a:ln w="6417" cap="flat">
                <a:noFill/>
                <a:prstDash val="solid"/>
                <a:miter/>
              </a:ln>
            </p:spPr>
            <p:txBody>
              <a:bodyPr rtlCol="0" anchor="ctr"/>
              <a:lstStyle/>
              <a:p>
                <a:endParaRPr lang="en-US" sz="810"/>
              </a:p>
            </p:txBody>
          </p:sp>
          <p:sp>
            <p:nvSpPr>
              <p:cNvPr id="151" name="Freeform: Shape 150">
                <a:extLst>
                  <a:ext uri="{FF2B5EF4-FFF2-40B4-BE49-F238E27FC236}">
                    <a16:creationId xmlns:a16="http://schemas.microsoft.com/office/drawing/2014/main" id="{AB2965B5-7E6C-C000-B554-1123C8EAE219}"/>
                  </a:ext>
                </a:extLst>
              </p:cNvPr>
              <p:cNvSpPr/>
              <p:nvPr/>
            </p:nvSpPr>
            <p:spPr>
              <a:xfrm>
                <a:off x="4261863" y="1326205"/>
                <a:ext cx="383919" cy="385010"/>
              </a:xfrm>
              <a:custGeom>
                <a:avLst/>
                <a:gdLst>
                  <a:gd name="connsiteX0" fmla="*/ 295542 w 383919"/>
                  <a:gd name="connsiteY0" fmla="*/ 9167 h 385010"/>
                  <a:gd name="connsiteX1" fmla="*/ 317956 w 383919"/>
                  <a:gd name="connsiteY1" fmla="*/ 15537 h 385010"/>
                  <a:gd name="connsiteX2" fmla="*/ 333587 w 383919"/>
                  <a:gd name="connsiteY2" fmla="*/ 32818 h 385010"/>
                  <a:gd name="connsiteX3" fmla="*/ 336706 w 383919"/>
                  <a:gd name="connsiteY3" fmla="*/ 36541 h 385010"/>
                  <a:gd name="connsiteX4" fmla="*/ 341101 w 383919"/>
                  <a:gd name="connsiteY4" fmla="*/ 38593 h 385010"/>
                  <a:gd name="connsiteX5" fmla="*/ 359081 w 383919"/>
                  <a:gd name="connsiteY5" fmla="*/ 47287 h 385010"/>
                  <a:gd name="connsiteX6" fmla="*/ 371299 w 383919"/>
                  <a:gd name="connsiteY6" fmla="*/ 63080 h 385010"/>
                  <a:gd name="connsiteX7" fmla="*/ 375207 w 383919"/>
                  <a:gd name="connsiteY7" fmla="*/ 82664 h 385010"/>
                  <a:gd name="connsiteX8" fmla="*/ 369977 w 383919"/>
                  <a:gd name="connsiteY8" fmla="*/ 101936 h 385010"/>
                  <a:gd name="connsiteX9" fmla="*/ 368148 w 383919"/>
                  <a:gd name="connsiteY9" fmla="*/ 105328 h 385010"/>
                  <a:gd name="connsiteX10" fmla="*/ 307368 w 383919"/>
                  <a:gd name="connsiteY10" fmla="*/ 105328 h 385010"/>
                  <a:gd name="connsiteX11" fmla="*/ 338040 w 383919"/>
                  <a:gd name="connsiteY11" fmla="*/ 157442 h 385010"/>
                  <a:gd name="connsiteX12" fmla="*/ 344400 w 383919"/>
                  <a:gd name="connsiteY12" fmla="*/ 217576 h 385010"/>
                  <a:gd name="connsiteX13" fmla="*/ 325303 w 383919"/>
                  <a:gd name="connsiteY13" fmla="*/ 274953 h 385010"/>
                  <a:gd name="connsiteX14" fmla="*/ 284178 w 383919"/>
                  <a:gd name="connsiteY14" fmla="*/ 319283 h 385010"/>
                  <a:gd name="connsiteX15" fmla="*/ 284178 w 383919"/>
                  <a:gd name="connsiteY15" fmla="*/ 332392 h 385010"/>
                  <a:gd name="connsiteX16" fmla="*/ 279936 w 383919"/>
                  <a:gd name="connsiteY16" fmla="*/ 342634 h 385010"/>
                  <a:gd name="connsiteX17" fmla="*/ 269695 w 383919"/>
                  <a:gd name="connsiteY17" fmla="*/ 346875 h 385010"/>
                  <a:gd name="connsiteX18" fmla="*/ 208549 w 383919"/>
                  <a:gd name="connsiteY18" fmla="*/ 346875 h 385010"/>
                  <a:gd name="connsiteX19" fmla="*/ 208549 w 383919"/>
                  <a:gd name="connsiteY19" fmla="*/ 361358 h 385010"/>
                  <a:gd name="connsiteX20" fmla="*/ 207483 w 383919"/>
                  <a:gd name="connsiteY20" fmla="*/ 366896 h 385010"/>
                  <a:gd name="connsiteX21" fmla="*/ 204365 w 383919"/>
                  <a:gd name="connsiteY21" fmla="*/ 371593 h 385010"/>
                  <a:gd name="connsiteX22" fmla="*/ 199687 w 383919"/>
                  <a:gd name="connsiteY22" fmla="*/ 374737 h 385010"/>
                  <a:gd name="connsiteX23" fmla="*/ 194156 w 383919"/>
                  <a:gd name="connsiteY23" fmla="*/ 375841 h 385010"/>
                  <a:gd name="connsiteX24" fmla="*/ 23654 w 383919"/>
                  <a:gd name="connsiteY24" fmla="*/ 375841 h 385010"/>
                  <a:gd name="connsiteX25" fmla="*/ 13413 w 383919"/>
                  <a:gd name="connsiteY25" fmla="*/ 371599 h 385010"/>
                  <a:gd name="connsiteX26" fmla="*/ 9171 w 383919"/>
                  <a:gd name="connsiteY26" fmla="*/ 361358 h 385010"/>
                  <a:gd name="connsiteX27" fmla="*/ 9171 w 383919"/>
                  <a:gd name="connsiteY27" fmla="*/ 152263 h 385010"/>
                  <a:gd name="connsiteX28" fmla="*/ 10165 w 383919"/>
                  <a:gd name="connsiteY28" fmla="*/ 146621 h 385010"/>
                  <a:gd name="connsiteX29" fmla="*/ 13284 w 383919"/>
                  <a:gd name="connsiteY29" fmla="*/ 141815 h 385010"/>
                  <a:gd name="connsiteX30" fmla="*/ 18033 w 383919"/>
                  <a:gd name="connsiteY30" fmla="*/ 138606 h 385010"/>
                  <a:gd name="connsiteX31" fmla="*/ 23654 w 383919"/>
                  <a:gd name="connsiteY31" fmla="*/ 137504 h 385010"/>
                  <a:gd name="connsiteX32" fmla="*/ 73891 w 383919"/>
                  <a:gd name="connsiteY32" fmla="*/ 137504 h 385010"/>
                  <a:gd name="connsiteX33" fmla="*/ 79294 w 383919"/>
                  <a:gd name="connsiteY33" fmla="*/ 127787 h 385010"/>
                  <a:gd name="connsiteX34" fmla="*/ 78839 w 383919"/>
                  <a:gd name="connsiteY34" fmla="*/ 127787 h 385010"/>
                  <a:gd name="connsiteX35" fmla="*/ 110005 w 383919"/>
                  <a:gd name="connsiteY35" fmla="*/ 92219 h 385010"/>
                  <a:gd name="connsiteX36" fmla="*/ 111930 w 383919"/>
                  <a:gd name="connsiteY36" fmla="*/ 90661 h 385010"/>
                  <a:gd name="connsiteX37" fmla="*/ 121100 w 383919"/>
                  <a:gd name="connsiteY37" fmla="*/ 84061 h 385010"/>
                  <a:gd name="connsiteX38" fmla="*/ 124488 w 383919"/>
                  <a:gd name="connsiteY38" fmla="*/ 81860 h 385010"/>
                  <a:gd name="connsiteX39" fmla="*/ 131367 w 383919"/>
                  <a:gd name="connsiteY39" fmla="*/ 77644 h 385010"/>
                  <a:gd name="connsiteX40" fmla="*/ 136680 w 383919"/>
                  <a:gd name="connsiteY40" fmla="*/ 74802 h 385010"/>
                  <a:gd name="connsiteX41" fmla="*/ 140896 w 383919"/>
                  <a:gd name="connsiteY41" fmla="*/ 72694 h 385010"/>
                  <a:gd name="connsiteX42" fmla="*/ 152908 w 383919"/>
                  <a:gd name="connsiteY42" fmla="*/ 67652 h 385010"/>
                  <a:gd name="connsiteX43" fmla="*/ 154743 w 383919"/>
                  <a:gd name="connsiteY43" fmla="*/ 67010 h 385010"/>
                  <a:gd name="connsiteX44" fmla="*/ 201676 w 383919"/>
                  <a:gd name="connsiteY44" fmla="*/ 58760 h 385010"/>
                  <a:gd name="connsiteX45" fmla="*/ 215331 w 383919"/>
                  <a:gd name="connsiteY45" fmla="*/ 59401 h 385010"/>
                  <a:gd name="connsiteX46" fmla="*/ 218270 w 383919"/>
                  <a:gd name="connsiteY46" fmla="*/ 53993 h 385010"/>
                  <a:gd name="connsiteX47" fmla="*/ 230283 w 383919"/>
                  <a:gd name="connsiteY47" fmla="*/ 33818 h 385010"/>
                  <a:gd name="connsiteX48" fmla="*/ 252369 w 383919"/>
                  <a:gd name="connsiteY48" fmla="*/ 25851 h 385010"/>
                  <a:gd name="connsiteX49" fmla="*/ 256675 w 383919"/>
                  <a:gd name="connsiteY49" fmla="*/ 25851 h 385010"/>
                  <a:gd name="connsiteX50" fmla="*/ 260763 w 383919"/>
                  <a:gd name="connsiteY50" fmla="*/ 25019 h 385010"/>
                  <a:gd name="connsiteX51" fmla="*/ 264195 w 383919"/>
                  <a:gd name="connsiteY51" fmla="*/ 22642 h 385010"/>
                  <a:gd name="connsiteX52" fmla="*/ 278454 w 383919"/>
                  <a:gd name="connsiteY52" fmla="*/ 12607 h 385010"/>
                  <a:gd name="connsiteX53" fmla="*/ 295542 w 383919"/>
                  <a:gd name="connsiteY53" fmla="*/ 9167 h 385010"/>
                  <a:gd name="connsiteX54" fmla="*/ 295542 w 383919"/>
                  <a:gd name="connsiteY54" fmla="*/ 0 h 385010"/>
                  <a:gd name="connsiteX55" fmla="*/ 274841 w 383919"/>
                  <a:gd name="connsiteY55" fmla="*/ 4345 h 385010"/>
                  <a:gd name="connsiteX56" fmla="*/ 257593 w 383919"/>
                  <a:gd name="connsiteY56" fmla="*/ 16592 h 385010"/>
                  <a:gd name="connsiteX57" fmla="*/ 257227 w 383919"/>
                  <a:gd name="connsiteY57" fmla="*/ 16668 h 385010"/>
                  <a:gd name="connsiteX58" fmla="*/ 256861 w 383919"/>
                  <a:gd name="connsiteY58" fmla="*/ 16592 h 385010"/>
                  <a:gd name="connsiteX59" fmla="*/ 252549 w 383919"/>
                  <a:gd name="connsiteY59" fmla="*/ 16592 h 385010"/>
                  <a:gd name="connsiteX60" fmla="*/ 234858 w 383919"/>
                  <a:gd name="connsiteY60" fmla="*/ 20259 h 385010"/>
                  <a:gd name="connsiteX61" fmla="*/ 219066 w 383919"/>
                  <a:gd name="connsiteY61" fmla="*/ 32123 h 385010"/>
                  <a:gd name="connsiteX62" fmla="*/ 210018 w 383919"/>
                  <a:gd name="connsiteY62" fmla="*/ 49685 h 385010"/>
                  <a:gd name="connsiteX63" fmla="*/ 201856 w 383919"/>
                  <a:gd name="connsiteY63" fmla="*/ 49685 h 385010"/>
                  <a:gd name="connsiteX64" fmla="*/ 151163 w 383919"/>
                  <a:gd name="connsiteY64" fmla="*/ 58851 h 385010"/>
                  <a:gd name="connsiteX65" fmla="*/ 149879 w 383919"/>
                  <a:gd name="connsiteY65" fmla="*/ 58851 h 385010"/>
                  <a:gd name="connsiteX66" fmla="*/ 149238 w 383919"/>
                  <a:gd name="connsiteY66" fmla="*/ 58851 h 385010"/>
                  <a:gd name="connsiteX67" fmla="*/ 136500 w 383919"/>
                  <a:gd name="connsiteY67" fmla="*/ 64260 h 385010"/>
                  <a:gd name="connsiteX68" fmla="*/ 135762 w 383919"/>
                  <a:gd name="connsiteY68" fmla="*/ 64260 h 385010"/>
                  <a:gd name="connsiteX69" fmla="*/ 132009 w 383919"/>
                  <a:gd name="connsiteY69" fmla="*/ 66093 h 385010"/>
                  <a:gd name="connsiteX70" fmla="*/ 126413 w 383919"/>
                  <a:gd name="connsiteY70" fmla="*/ 69118 h 385010"/>
                  <a:gd name="connsiteX71" fmla="*/ 119079 w 383919"/>
                  <a:gd name="connsiteY71" fmla="*/ 73610 h 385010"/>
                  <a:gd name="connsiteX72" fmla="*/ 118167 w 383919"/>
                  <a:gd name="connsiteY72" fmla="*/ 74160 h 385010"/>
                  <a:gd name="connsiteX73" fmla="*/ 115415 w 383919"/>
                  <a:gd name="connsiteY73" fmla="*/ 75994 h 385010"/>
                  <a:gd name="connsiteX74" fmla="*/ 106245 w 383919"/>
                  <a:gd name="connsiteY74" fmla="*/ 82961 h 385010"/>
                  <a:gd name="connsiteX75" fmla="*/ 104140 w 383919"/>
                  <a:gd name="connsiteY75" fmla="*/ 84611 h 385010"/>
                  <a:gd name="connsiteX76" fmla="*/ 71228 w 383919"/>
                  <a:gd name="connsiteY76" fmla="*/ 122837 h 385010"/>
                  <a:gd name="connsiteX77" fmla="*/ 67840 w 383919"/>
                  <a:gd name="connsiteY77" fmla="*/ 128337 h 385010"/>
                  <a:gd name="connsiteX78" fmla="*/ 23654 w 383919"/>
                  <a:gd name="connsiteY78" fmla="*/ 128337 h 385010"/>
                  <a:gd name="connsiteX79" fmla="*/ 14542 w 383919"/>
                  <a:gd name="connsiteY79" fmla="*/ 130163 h 385010"/>
                  <a:gd name="connsiteX80" fmla="*/ 6829 w 383919"/>
                  <a:gd name="connsiteY80" fmla="*/ 135361 h 385010"/>
                  <a:gd name="connsiteX81" fmla="*/ 1721 w 383919"/>
                  <a:gd name="connsiteY81" fmla="*/ 143127 h 385010"/>
                  <a:gd name="connsiteX82" fmla="*/ 1 w 383919"/>
                  <a:gd name="connsiteY82" fmla="*/ 152263 h 385010"/>
                  <a:gd name="connsiteX83" fmla="*/ 1 w 383919"/>
                  <a:gd name="connsiteY83" fmla="*/ 361358 h 385010"/>
                  <a:gd name="connsiteX84" fmla="*/ 6957 w 383919"/>
                  <a:gd name="connsiteY84" fmla="*/ 378055 h 385010"/>
                  <a:gd name="connsiteX85" fmla="*/ 23654 w 383919"/>
                  <a:gd name="connsiteY85" fmla="*/ 385011 h 385010"/>
                  <a:gd name="connsiteX86" fmla="*/ 194156 w 383919"/>
                  <a:gd name="connsiteY86" fmla="*/ 385011 h 385010"/>
                  <a:gd name="connsiteX87" fmla="*/ 210820 w 383919"/>
                  <a:gd name="connsiteY87" fmla="*/ 378048 h 385010"/>
                  <a:gd name="connsiteX88" fmla="*/ 217718 w 383919"/>
                  <a:gd name="connsiteY88" fmla="*/ 361358 h 385010"/>
                  <a:gd name="connsiteX89" fmla="*/ 217718 w 383919"/>
                  <a:gd name="connsiteY89" fmla="*/ 356045 h 385010"/>
                  <a:gd name="connsiteX90" fmla="*/ 269695 w 383919"/>
                  <a:gd name="connsiteY90" fmla="*/ 356045 h 385010"/>
                  <a:gd name="connsiteX91" fmla="*/ 286417 w 383919"/>
                  <a:gd name="connsiteY91" fmla="*/ 349115 h 385010"/>
                  <a:gd name="connsiteX92" fmla="*/ 293347 w 383919"/>
                  <a:gd name="connsiteY92" fmla="*/ 332392 h 385010"/>
                  <a:gd name="connsiteX93" fmla="*/ 293347 w 383919"/>
                  <a:gd name="connsiteY93" fmla="*/ 323961 h 385010"/>
                  <a:gd name="connsiteX94" fmla="*/ 352504 w 383919"/>
                  <a:gd name="connsiteY94" fmla="*/ 225971 h 385010"/>
                  <a:gd name="connsiteX95" fmla="*/ 326529 w 383919"/>
                  <a:gd name="connsiteY95" fmla="*/ 114495 h 385010"/>
                  <a:gd name="connsiteX96" fmla="*/ 373648 w 383919"/>
                  <a:gd name="connsiteY96" fmla="*/ 114495 h 385010"/>
                  <a:gd name="connsiteX97" fmla="*/ 375849 w 383919"/>
                  <a:gd name="connsiteY97" fmla="*/ 110003 h 385010"/>
                  <a:gd name="connsiteX98" fmla="*/ 377677 w 383919"/>
                  <a:gd name="connsiteY98" fmla="*/ 106611 h 385010"/>
                  <a:gd name="connsiteX99" fmla="*/ 382175 w 383919"/>
                  <a:gd name="connsiteY99" fmla="*/ 68182 h 385010"/>
                  <a:gd name="connsiteX100" fmla="*/ 359344 w 383919"/>
                  <a:gd name="connsiteY100" fmla="*/ 36942 h 385010"/>
                  <a:gd name="connsiteX101" fmla="*/ 342571 w 383919"/>
                  <a:gd name="connsiteY101" fmla="*/ 29976 h 385010"/>
                  <a:gd name="connsiteX102" fmla="*/ 341871 w 383919"/>
                  <a:gd name="connsiteY102" fmla="*/ 29653 h 385010"/>
                  <a:gd name="connsiteX103" fmla="*/ 341377 w 383919"/>
                  <a:gd name="connsiteY103" fmla="*/ 29059 h 385010"/>
                  <a:gd name="connsiteX104" fmla="*/ 322537 w 383919"/>
                  <a:gd name="connsiteY104" fmla="*/ 8203 h 385010"/>
                  <a:gd name="connsiteX105" fmla="*/ 295542 w 383919"/>
                  <a:gd name="connsiteY105" fmla="*/ 366 h 385010"/>
                  <a:gd name="connsiteX106" fmla="*/ 295542 w 383919"/>
                  <a:gd name="connsiteY106"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83919" h="385010">
                    <a:moveTo>
                      <a:pt x="295542" y="9167"/>
                    </a:moveTo>
                    <a:cubicBezTo>
                      <a:pt x="303467" y="9148"/>
                      <a:pt x="311231" y="11355"/>
                      <a:pt x="317956" y="15537"/>
                    </a:cubicBezTo>
                    <a:cubicBezTo>
                      <a:pt x="324681" y="19719"/>
                      <a:pt x="330097" y="25707"/>
                      <a:pt x="333587" y="32818"/>
                    </a:cubicBezTo>
                    <a:cubicBezTo>
                      <a:pt x="334338" y="34272"/>
                      <a:pt x="335403" y="35543"/>
                      <a:pt x="336706" y="36541"/>
                    </a:cubicBezTo>
                    <a:cubicBezTo>
                      <a:pt x="338002" y="37539"/>
                      <a:pt x="339504" y="38239"/>
                      <a:pt x="341101" y="38593"/>
                    </a:cubicBezTo>
                    <a:cubicBezTo>
                      <a:pt x="347685" y="40062"/>
                      <a:pt x="353839" y="43038"/>
                      <a:pt x="359081" y="47287"/>
                    </a:cubicBezTo>
                    <a:cubicBezTo>
                      <a:pt x="364318" y="51536"/>
                      <a:pt x="368501" y="56942"/>
                      <a:pt x="371299" y="63080"/>
                    </a:cubicBezTo>
                    <a:cubicBezTo>
                      <a:pt x="374103" y="69218"/>
                      <a:pt x="375438" y="75922"/>
                      <a:pt x="375207" y="82664"/>
                    </a:cubicBezTo>
                    <a:cubicBezTo>
                      <a:pt x="374976" y="89405"/>
                      <a:pt x="373185" y="96002"/>
                      <a:pt x="369977" y="101936"/>
                    </a:cubicBezTo>
                    <a:lnTo>
                      <a:pt x="368148" y="105328"/>
                    </a:lnTo>
                    <a:lnTo>
                      <a:pt x="307368" y="105328"/>
                    </a:lnTo>
                    <a:cubicBezTo>
                      <a:pt x="321196" y="120311"/>
                      <a:pt x="331656" y="138080"/>
                      <a:pt x="338040" y="157442"/>
                    </a:cubicBezTo>
                    <a:cubicBezTo>
                      <a:pt x="344432" y="176803"/>
                      <a:pt x="346594" y="197308"/>
                      <a:pt x="344400" y="217576"/>
                    </a:cubicBezTo>
                    <a:cubicBezTo>
                      <a:pt x="342205" y="237846"/>
                      <a:pt x="335692" y="257410"/>
                      <a:pt x="325303" y="274953"/>
                    </a:cubicBezTo>
                    <a:cubicBezTo>
                      <a:pt x="314914" y="292496"/>
                      <a:pt x="300893" y="307611"/>
                      <a:pt x="284178" y="319283"/>
                    </a:cubicBezTo>
                    <a:lnTo>
                      <a:pt x="284178" y="332392"/>
                    </a:lnTo>
                    <a:cubicBezTo>
                      <a:pt x="284178" y="336236"/>
                      <a:pt x="282650" y="339919"/>
                      <a:pt x="279936" y="342634"/>
                    </a:cubicBezTo>
                    <a:cubicBezTo>
                      <a:pt x="277222" y="345348"/>
                      <a:pt x="273532" y="346875"/>
                      <a:pt x="269695" y="346875"/>
                    </a:cubicBezTo>
                    <a:lnTo>
                      <a:pt x="208549" y="346875"/>
                    </a:lnTo>
                    <a:lnTo>
                      <a:pt x="208549" y="361358"/>
                    </a:lnTo>
                    <a:cubicBezTo>
                      <a:pt x="208562" y="363257"/>
                      <a:pt x="208202" y="365138"/>
                      <a:pt x="207483" y="366896"/>
                    </a:cubicBezTo>
                    <a:cubicBezTo>
                      <a:pt x="206765" y="368654"/>
                      <a:pt x="205706" y="370252"/>
                      <a:pt x="204365" y="371593"/>
                    </a:cubicBezTo>
                    <a:cubicBezTo>
                      <a:pt x="203030" y="372940"/>
                      <a:pt x="201439" y="374012"/>
                      <a:pt x="199687" y="374737"/>
                    </a:cubicBezTo>
                    <a:cubicBezTo>
                      <a:pt x="197935" y="375469"/>
                      <a:pt x="196055" y="375841"/>
                      <a:pt x="194156" y="375841"/>
                    </a:cubicBezTo>
                    <a:lnTo>
                      <a:pt x="23654" y="375841"/>
                    </a:lnTo>
                    <a:cubicBezTo>
                      <a:pt x="19810" y="375841"/>
                      <a:pt x="16127" y="374320"/>
                      <a:pt x="13413" y="371599"/>
                    </a:cubicBezTo>
                    <a:cubicBezTo>
                      <a:pt x="10698" y="368885"/>
                      <a:pt x="9171" y="365202"/>
                      <a:pt x="9171" y="361358"/>
                    </a:cubicBezTo>
                    <a:lnTo>
                      <a:pt x="9171" y="152263"/>
                    </a:lnTo>
                    <a:cubicBezTo>
                      <a:pt x="9120" y="150334"/>
                      <a:pt x="9460" y="148416"/>
                      <a:pt x="10165" y="146621"/>
                    </a:cubicBezTo>
                    <a:cubicBezTo>
                      <a:pt x="10871" y="144826"/>
                      <a:pt x="11936" y="143192"/>
                      <a:pt x="13284" y="141815"/>
                    </a:cubicBezTo>
                    <a:cubicBezTo>
                      <a:pt x="14638" y="140438"/>
                      <a:pt x="16249" y="139347"/>
                      <a:pt x="18033" y="138606"/>
                    </a:cubicBezTo>
                    <a:cubicBezTo>
                      <a:pt x="19810" y="137866"/>
                      <a:pt x="21722" y="137491"/>
                      <a:pt x="23654" y="137504"/>
                    </a:cubicBezTo>
                    <a:lnTo>
                      <a:pt x="73891" y="137504"/>
                    </a:lnTo>
                    <a:cubicBezTo>
                      <a:pt x="75540" y="134204"/>
                      <a:pt x="77369" y="130995"/>
                      <a:pt x="79294" y="127787"/>
                    </a:cubicBezTo>
                    <a:lnTo>
                      <a:pt x="78839" y="127787"/>
                    </a:lnTo>
                    <a:cubicBezTo>
                      <a:pt x="87200" y="114294"/>
                      <a:pt x="97730" y="102277"/>
                      <a:pt x="110005" y="92219"/>
                    </a:cubicBezTo>
                    <a:lnTo>
                      <a:pt x="111930" y="90661"/>
                    </a:lnTo>
                    <a:cubicBezTo>
                      <a:pt x="114741" y="88400"/>
                      <a:pt x="117795" y="86199"/>
                      <a:pt x="121100" y="84061"/>
                    </a:cubicBezTo>
                    <a:lnTo>
                      <a:pt x="124488" y="81860"/>
                    </a:lnTo>
                    <a:cubicBezTo>
                      <a:pt x="126779" y="80394"/>
                      <a:pt x="129076" y="78927"/>
                      <a:pt x="131367" y="77644"/>
                    </a:cubicBezTo>
                    <a:lnTo>
                      <a:pt x="136680" y="74802"/>
                    </a:lnTo>
                    <a:lnTo>
                      <a:pt x="140896" y="72694"/>
                    </a:lnTo>
                    <a:cubicBezTo>
                      <a:pt x="144842" y="70861"/>
                      <a:pt x="148782" y="69210"/>
                      <a:pt x="152908" y="67652"/>
                    </a:cubicBezTo>
                    <a:lnTo>
                      <a:pt x="154743" y="67010"/>
                    </a:lnTo>
                    <a:cubicBezTo>
                      <a:pt x="169817" y="61659"/>
                      <a:pt x="185679" y="58871"/>
                      <a:pt x="201676" y="58760"/>
                    </a:cubicBezTo>
                    <a:cubicBezTo>
                      <a:pt x="206258" y="58760"/>
                      <a:pt x="210839" y="58760"/>
                      <a:pt x="215331" y="59401"/>
                    </a:cubicBezTo>
                    <a:cubicBezTo>
                      <a:pt x="216846" y="57945"/>
                      <a:pt x="217872" y="56056"/>
                      <a:pt x="218270" y="53993"/>
                    </a:cubicBezTo>
                    <a:cubicBezTo>
                      <a:pt x="219816" y="46081"/>
                      <a:pt x="224065" y="38950"/>
                      <a:pt x="230283" y="33818"/>
                    </a:cubicBezTo>
                    <a:cubicBezTo>
                      <a:pt x="236501" y="28686"/>
                      <a:pt x="244303" y="25870"/>
                      <a:pt x="252369" y="25851"/>
                    </a:cubicBezTo>
                    <a:lnTo>
                      <a:pt x="256675" y="25851"/>
                    </a:lnTo>
                    <a:cubicBezTo>
                      <a:pt x="258080" y="25853"/>
                      <a:pt x="259473" y="25570"/>
                      <a:pt x="260763" y="25019"/>
                    </a:cubicBezTo>
                    <a:cubicBezTo>
                      <a:pt x="262059" y="24467"/>
                      <a:pt x="263227" y="23659"/>
                      <a:pt x="264195" y="22642"/>
                    </a:cubicBezTo>
                    <a:cubicBezTo>
                      <a:pt x="268200" y="18344"/>
                      <a:pt x="273057" y="14927"/>
                      <a:pt x="278454" y="12607"/>
                    </a:cubicBezTo>
                    <a:cubicBezTo>
                      <a:pt x="283850" y="10287"/>
                      <a:pt x="289671" y="9116"/>
                      <a:pt x="295542" y="9167"/>
                    </a:cubicBezTo>
                    <a:close/>
                    <a:moveTo>
                      <a:pt x="295542" y="0"/>
                    </a:moveTo>
                    <a:cubicBezTo>
                      <a:pt x="288419" y="11"/>
                      <a:pt x="281373" y="1490"/>
                      <a:pt x="274841" y="4345"/>
                    </a:cubicBezTo>
                    <a:cubicBezTo>
                      <a:pt x="268309" y="7200"/>
                      <a:pt x="262444" y="11369"/>
                      <a:pt x="257593" y="16592"/>
                    </a:cubicBezTo>
                    <a:cubicBezTo>
                      <a:pt x="257477" y="16643"/>
                      <a:pt x="257355" y="16668"/>
                      <a:pt x="257227" y="16668"/>
                    </a:cubicBezTo>
                    <a:cubicBezTo>
                      <a:pt x="257098" y="16668"/>
                      <a:pt x="256977" y="16643"/>
                      <a:pt x="256861" y="16592"/>
                    </a:cubicBezTo>
                    <a:cubicBezTo>
                      <a:pt x="255424" y="16505"/>
                      <a:pt x="253986" y="16505"/>
                      <a:pt x="252549" y="16592"/>
                    </a:cubicBezTo>
                    <a:cubicBezTo>
                      <a:pt x="246466" y="16613"/>
                      <a:pt x="240453" y="17861"/>
                      <a:pt x="234858" y="20259"/>
                    </a:cubicBezTo>
                    <a:cubicBezTo>
                      <a:pt x="228768" y="22971"/>
                      <a:pt x="223365" y="27027"/>
                      <a:pt x="219066" y="32123"/>
                    </a:cubicBezTo>
                    <a:cubicBezTo>
                      <a:pt x="214760" y="37219"/>
                      <a:pt x="211667" y="43223"/>
                      <a:pt x="210018" y="49685"/>
                    </a:cubicBezTo>
                    <a:lnTo>
                      <a:pt x="201856" y="49685"/>
                    </a:lnTo>
                    <a:cubicBezTo>
                      <a:pt x="184563" y="49828"/>
                      <a:pt x="167417" y="52929"/>
                      <a:pt x="151163" y="58851"/>
                    </a:cubicBezTo>
                    <a:lnTo>
                      <a:pt x="149879" y="58851"/>
                    </a:lnTo>
                    <a:lnTo>
                      <a:pt x="149238" y="58851"/>
                    </a:lnTo>
                    <a:cubicBezTo>
                      <a:pt x="144932" y="60502"/>
                      <a:pt x="140626" y="62335"/>
                      <a:pt x="136500" y="64260"/>
                    </a:cubicBezTo>
                    <a:lnTo>
                      <a:pt x="135762" y="64260"/>
                    </a:lnTo>
                    <a:lnTo>
                      <a:pt x="132009" y="66093"/>
                    </a:lnTo>
                    <a:lnTo>
                      <a:pt x="126413" y="69118"/>
                    </a:lnTo>
                    <a:cubicBezTo>
                      <a:pt x="123943" y="70493"/>
                      <a:pt x="121466" y="72052"/>
                      <a:pt x="119079" y="73610"/>
                    </a:cubicBezTo>
                    <a:lnTo>
                      <a:pt x="118167" y="74160"/>
                    </a:lnTo>
                    <a:lnTo>
                      <a:pt x="115415" y="75994"/>
                    </a:lnTo>
                    <a:cubicBezTo>
                      <a:pt x="112392" y="78010"/>
                      <a:pt x="109364" y="80302"/>
                      <a:pt x="106245" y="82961"/>
                    </a:cubicBezTo>
                    <a:lnTo>
                      <a:pt x="104140" y="84611"/>
                    </a:lnTo>
                    <a:cubicBezTo>
                      <a:pt x="91140" y="95456"/>
                      <a:pt x="80026" y="108371"/>
                      <a:pt x="71228" y="122837"/>
                    </a:cubicBezTo>
                    <a:lnTo>
                      <a:pt x="67840" y="128337"/>
                    </a:lnTo>
                    <a:lnTo>
                      <a:pt x="23654" y="128337"/>
                    </a:lnTo>
                    <a:cubicBezTo>
                      <a:pt x="20522" y="128337"/>
                      <a:pt x="17429" y="128957"/>
                      <a:pt x="14542" y="130163"/>
                    </a:cubicBezTo>
                    <a:cubicBezTo>
                      <a:pt x="11654" y="131369"/>
                      <a:pt x="9030" y="133135"/>
                      <a:pt x="6829" y="135361"/>
                    </a:cubicBezTo>
                    <a:cubicBezTo>
                      <a:pt x="4634" y="137586"/>
                      <a:pt x="2895" y="140226"/>
                      <a:pt x="1721" y="143127"/>
                    </a:cubicBezTo>
                    <a:cubicBezTo>
                      <a:pt x="553" y="146029"/>
                      <a:pt x="-31" y="149134"/>
                      <a:pt x="1" y="152263"/>
                    </a:cubicBezTo>
                    <a:lnTo>
                      <a:pt x="1" y="361358"/>
                    </a:lnTo>
                    <a:cubicBezTo>
                      <a:pt x="27" y="367627"/>
                      <a:pt x="2529" y="373627"/>
                      <a:pt x="6957" y="378055"/>
                    </a:cubicBezTo>
                    <a:cubicBezTo>
                      <a:pt x="11385" y="382489"/>
                      <a:pt x="17391" y="384985"/>
                      <a:pt x="23654" y="385011"/>
                    </a:cubicBezTo>
                    <a:lnTo>
                      <a:pt x="194156" y="385011"/>
                    </a:lnTo>
                    <a:cubicBezTo>
                      <a:pt x="200412" y="384985"/>
                      <a:pt x="206406" y="382482"/>
                      <a:pt x="210820" y="378048"/>
                    </a:cubicBezTo>
                    <a:cubicBezTo>
                      <a:pt x="215235" y="373621"/>
                      <a:pt x="217718" y="367614"/>
                      <a:pt x="217718" y="361358"/>
                    </a:cubicBezTo>
                    <a:lnTo>
                      <a:pt x="217718" y="356045"/>
                    </a:lnTo>
                    <a:lnTo>
                      <a:pt x="269695" y="356045"/>
                    </a:lnTo>
                    <a:cubicBezTo>
                      <a:pt x="275964" y="356045"/>
                      <a:pt x="281983" y="353549"/>
                      <a:pt x="286417" y="349115"/>
                    </a:cubicBezTo>
                    <a:cubicBezTo>
                      <a:pt x="290851" y="344681"/>
                      <a:pt x="293347" y="338668"/>
                      <a:pt x="293347" y="332392"/>
                    </a:cubicBezTo>
                    <a:lnTo>
                      <a:pt x="293347" y="323961"/>
                    </a:lnTo>
                    <a:cubicBezTo>
                      <a:pt x="325078" y="300254"/>
                      <a:pt x="346312" y="265096"/>
                      <a:pt x="352504" y="225971"/>
                    </a:cubicBezTo>
                    <a:cubicBezTo>
                      <a:pt x="358703" y="186847"/>
                      <a:pt x="349385" y="146848"/>
                      <a:pt x="326529" y="114495"/>
                    </a:cubicBezTo>
                    <a:lnTo>
                      <a:pt x="373648" y="114495"/>
                    </a:lnTo>
                    <a:lnTo>
                      <a:pt x="375849" y="110003"/>
                    </a:lnTo>
                    <a:lnTo>
                      <a:pt x="377677" y="106611"/>
                    </a:lnTo>
                    <a:cubicBezTo>
                      <a:pt x="383966" y="94826"/>
                      <a:pt x="385577" y="81100"/>
                      <a:pt x="382175" y="68182"/>
                    </a:cubicBezTo>
                    <a:cubicBezTo>
                      <a:pt x="378775" y="55263"/>
                      <a:pt x="370619" y="44106"/>
                      <a:pt x="359344" y="36942"/>
                    </a:cubicBezTo>
                    <a:cubicBezTo>
                      <a:pt x="354192" y="33686"/>
                      <a:pt x="348519" y="31331"/>
                      <a:pt x="342571" y="29976"/>
                    </a:cubicBezTo>
                    <a:cubicBezTo>
                      <a:pt x="342314" y="29922"/>
                      <a:pt x="342077" y="29811"/>
                      <a:pt x="341871" y="29653"/>
                    </a:cubicBezTo>
                    <a:cubicBezTo>
                      <a:pt x="341666" y="29494"/>
                      <a:pt x="341499" y="29291"/>
                      <a:pt x="341377" y="29059"/>
                    </a:cubicBezTo>
                    <a:cubicBezTo>
                      <a:pt x="337155" y="20492"/>
                      <a:pt x="330635" y="13270"/>
                      <a:pt x="322537" y="8203"/>
                    </a:cubicBezTo>
                    <a:cubicBezTo>
                      <a:pt x="314439" y="3135"/>
                      <a:pt x="305097" y="422"/>
                      <a:pt x="295542" y="366"/>
                    </a:cubicBezTo>
                    <a:lnTo>
                      <a:pt x="295542" y="0"/>
                    </a:lnTo>
                    <a:close/>
                  </a:path>
                </a:pathLst>
              </a:custGeom>
              <a:solidFill>
                <a:srgbClr val="FFFFFF"/>
              </a:solidFill>
              <a:ln w="6417" cap="flat">
                <a:noFill/>
                <a:prstDash val="solid"/>
                <a:miter/>
              </a:ln>
            </p:spPr>
            <p:txBody>
              <a:bodyPr rtlCol="0" anchor="ctr"/>
              <a:lstStyle/>
              <a:p>
                <a:endParaRPr lang="en-US" sz="810"/>
              </a:p>
            </p:txBody>
          </p:sp>
          <p:sp>
            <p:nvSpPr>
              <p:cNvPr id="152" name="Freeform: Shape 151">
                <a:extLst>
                  <a:ext uri="{FF2B5EF4-FFF2-40B4-BE49-F238E27FC236}">
                    <a16:creationId xmlns:a16="http://schemas.microsoft.com/office/drawing/2014/main" id="{C1065A36-75B1-F4D5-ABEC-E2088420992D}"/>
                  </a:ext>
                </a:extLst>
              </p:cNvPr>
              <p:cNvSpPr/>
              <p:nvPr/>
            </p:nvSpPr>
            <p:spPr>
              <a:xfrm>
                <a:off x="4340695" y="1385234"/>
                <a:ext cx="120271" cy="69301"/>
              </a:xfrm>
              <a:custGeom>
                <a:avLst/>
                <a:gdLst>
                  <a:gd name="connsiteX0" fmla="*/ 15401 w 120271"/>
                  <a:gd name="connsiteY0" fmla="*/ 69302 h 69301"/>
                  <a:gd name="connsiteX1" fmla="*/ 55794 w 120271"/>
                  <a:gd name="connsiteY1" fmla="*/ 31400 h 69301"/>
                  <a:gd name="connsiteX2" fmla="*/ 108265 w 120271"/>
                  <a:gd name="connsiteY2" fmla="*/ 13659 h 69301"/>
                  <a:gd name="connsiteX3" fmla="*/ 120271 w 120271"/>
                  <a:gd name="connsiteY3" fmla="*/ 0 h 69301"/>
                  <a:gd name="connsiteX4" fmla="*/ 51187 w 120271"/>
                  <a:gd name="connsiteY4" fmla="*/ 19125 h 69301"/>
                  <a:gd name="connsiteX5" fmla="*/ 0 w 120271"/>
                  <a:gd name="connsiteY5" fmla="*/ 69302 h 69301"/>
                  <a:gd name="connsiteX6" fmla="*/ 15401 w 120271"/>
                  <a:gd name="connsiteY6" fmla="*/ 69302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271" h="69301">
                    <a:moveTo>
                      <a:pt x="15401" y="69302"/>
                    </a:moveTo>
                    <a:cubicBezTo>
                      <a:pt x="26001" y="53925"/>
                      <a:pt x="39772" y="41000"/>
                      <a:pt x="55794" y="31400"/>
                    </a:cubicBezTo>
                    <a:cubicBezTo>
                      <a:pt x="71811" y="21801"/>
                      <a:pt x="89708" y="15751"/>
                      <a:pt x="108265" y="13659"/>
                    </a:cubicBezTo>
                    <a:cubicBezTo>
                      <a:pt x="111480" y="8471"/>
                      <a:pt x="115535" y="3855"/>
                      <a:pt x="120271" y="0"/>
                    </a:cubicBezTo>
                    <a:cubicBezTo>
                      <a:pt x="95996" y="424"/>
                      <a:pt x="72228" y="7004"/>
                      <a:pt x="51187" y="19125"/>
                    </a:cubicBezTo>
                    <a:cubicBezTo>
                      <a:pt x="30153" y="31247"/>
                      <a:pt x="12539" y="48512"/>
                      <a:pt x="0" y="69302"/>
                    </a:cubicBezTo>
                    <a:lnTo>
                      <a:pt x="15401" y="69302"/>
                    </a:lnTo>
                    <a:close/>
                  </a:path>
                </a:pathLst>
              </a:custGeom>
              <a:solidFill>
                <a:srgbClr val="2D5967"/>
              </a:solidFill>
              <a:ln w="6417" cap="flat">
                <a:noFill/>
                <a:prstDash val="solid"/>
                <a:miter/>
              </a:ln>
            </p:spPr>
            <p:txBody>
              <a:bodyPr rtlCol="0" anchor="ctr"/>
              <a:lstStyle/>
              <a:p>
                <a:endParaRPr lang="en-US" sz="810"/>
              </a:p>
            </p:txBody>
          </p:sp>
          <p:sp>
            <p:nvSpPr>
              <p:cNvPr id="153" name="Freeform: Shape 152">
                <a:extLst>
                  <a:ext uri="{FF2B5EF4-FFF2-40B4-BE49-F238E27FC236}">
                    <a16:creationId xmlns:a16="http://schemas.microsoft.com/office/drawing/2014/main" id="{20F3CA0A-3CC0-2D87-D638-4FDAC2ACCEB9}"/>
                  </a:ext>
                </a:extLst>
              </p:cNvPr>
              <p:cNvSpPr/>
              <p:nvPr/>
            </p:nvSpPr>
            <p:spPr>
              <a:xfrm>
                <a:off x="4555653" y="1441162"/>
                <a:ext cx="50712" cy="196722"/>
              </a:xfrm>
              <a:custGeom>
                <a:avLst/>
                <a:gdLst>
                  <a:gd name="connsiteX0" fmla="*/ 4222 w 50712"/>
                  <a:gd name="connsiteY0" fmla="*/ 0 h 196722"/>
                  <a:gd name="connsiteX1" fmla="*/ 37840 w 50712"/>
                  <a:gd name="connsiteY1" fmla="*/ 90266 h 196722"/>
                  <a:gd name="connsiteX2" fmla="*/ 0 w 50712"/>
                  <a:gd name="connsiteY2" fmla="*/ 178847 h 196722"/>
                  <a:gd name="connsiteX3" fmla="*/ 0 w 50712"/>
                  <a:gd name="connsiteY3" fmla="*/ 196722 h 196722"/>
                  <a:gd name="connsiteX4" fmla="*/ 49904 w 50712"/>
                  <a:gd name="connsiteY4" fmla="*/ 102757 h 196722"/>
                  <a:gd name="connsiteX5" fmla="*/ 20996 w 50712"/>
                  <a:gd name="connsiteY5" fmla="*/ 367 h 196722"/>
                  <a:gd name="connsiteX6" fmla="*/ 4222 w 50712"/>
                  <a:gd name="connsiteY6" fmla="*/ 0 h 19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712" h="196722">
                    <a:moveTo>
                      <a:pt x="4222" y="0"/>
                    </a:moveTo>
                    <a:cubicBezTo>
                      <a:pt x="26591" y="24663"/>
                      <a:pt x="38623" y="56979"/>
                      <a:pt x="37840" y="90266"/>
                    </a:cubicBezTo>
                    <a:cubicBezTo>
                      <a:pt x="37057" y="123553"/>
                      <a:pt x="23511" y="155266"/>
                      <a:pt x="0" y="178847"/>
                    </a:cubicBezTo>
                    <a:lnTo>
                      <a:pt x="0" y="196722"/>
                    </a:lnTo>
                    <a:cubicBezTo>
                      <a:pt x="28119" y="172996"/>
                      <a:pt x="45989" y="139337"/>
                      <a:pt x="49904" y="102757"/>
                    </a:cubicBezTo>
                    <a:cubicBezTo>
                      <a:pt x="53812" y="66178"/>
                      <a:pt x="43455" y="29500"/>
                      <a:pt x="20996" y="367"/>
                    </a:cubicBezTo>
                    <a:lnTo>
                      <a:pt x="4222" y="0"/>
                    </a:lnTo>
                    <a:close/>
                  </a:path>
                </a:pathLst>
              </a:custGeom>
              <a:solidFill>
                <a:srgbClr val="2D5967"/>
              </a:solidFill>
              <a:ln w="6417" cap="flat">
                <a:noFill/>
                <a:prstDash val="solid"/>
                <a:miter/>
              </a:ln>
            </p:spPr>
            <p:txBody>
              <a:bodyPr rtlCol="0" anchor="ctr"/>
              <a:lstStyle/>
              <a:p>
                <a:endParaRPr lang="en-US" sz="810"/>
              </a:p>
            </p:txBody>
          </p:sp>
          <p:sp>
            <p:nvSpPr>
              <p:cNvPr id="154" name="Freeform: Shape 153">
                <a:extLst>
                  <a:ext uri="{FF2B5EF4-FFF2-40B4-BE49-F238E27FC236}">
                    <a16:creationId xmlns:a16="http://schemas.microsoft.com/office/drawing/2014/main" id="{3370611A-0BCF-4258-D6EC-DC7B820B2EB3}"/>
                  </a:ext>
                </a:extLst>
              </p:cNvPr>
              <p:cNvSpPr/>
              <p:nvPr/>
            </p:nvSpPr>
            <p:spPr>
              <a:xfrm>
                <a:off x="4480127" y="1492955"/>
                <a:ext cx="65907" cy="180131"/>
              </a:xfrm>
              <a:custGeom>
                <a:avLst/>
                <a:gdLst>
                  <a:gd name="connsiteX0" fmla="*/ 65907 w 65907"/>
                  <a:gd name="connsiteY0" fmla="*/ 14484 h 180131"/>
                  <a:gd name="connsiteX1" fmla="*/ 61666 w 65907"/>
                  <a:gd name="connsiteY1" fmla="*/ 4242 h 180131"/>
                  <a:gd name="connsiteX2" fmla="*/ 51425 w 65907"/>
                  <a:gd name="connsiteY2" fmla="*/ 0 h 180131"/>
                  <a:gd name="connsiteX3" fmla="*/ 0 w 65907"/>
                  <a:gd name="connsiteY3" fmla="*/ 0 h 180131"/>
                  <a:gd name="connsiteX4" fmla="*/ 0 w 65907"/>
                  <a:gd name="connsiteY4" fmla="*/ 12925 h 180131"/>
                  <a:gd name="connsiteX5" fmla="*/ 51425 w 65907"/>
                  <a:gd name="connsiteY5" fmla="*/ 12925 h 180131"/>
                  <a:gd name="connsiteX6" fmla="*/ 52561 w 65907"/>
                  <a:gd name="connsiteY6" fmla="*/ 13376 h 180131"/>
                  <a:gd name="connsiteX7" fmla="*/ 53074 w 65907"/>
                  <a:gd name="connsiteY7" fmla="*/ 14484 h 180131"/>
                  <a:gd name="connsiteX8" fmla="*/ 53074 w 65907"/>
                  <a:gd name="connsiteY8" fmla="*/ 165649 h 180131"/>
                  <a:gd name="connsiteX9" fmla="*/ 52593 w 65907"/>
                  <a:gd name="connsiteY9" fmla="*/ 166810 h 180131"/>
                  <a:gd name="connsiteX10" fmla="*/ 51425 w 65907"/>
                  <a:gd name="connsiteY10" fmla="*/ 167298 h 180131"/>
                  <a:gd name="connsiteX11" fmla="*/ 0 w 65907"/>
                  <a:gd name="connsiteY11" fmla="*/ 167298 h 180131"/>
                  <a:gd name="connsiteX12" fmla="*/ 0 w 65907"/>
                  <a:gd name="connsiteY12" fmla="*/ 180132 h 180131"/>
                  <a:gd name="connsiteX13" fmla="*/ 51425 w 65907"/>
                  <a:gd name="connsiteY13" fmla="*/ 180132 h 180131"/>
                  <a:gd name="connsiteX14" fmla="*/ 61666 w 65907"/>
                  <a:gd name="connsiteY14" fmla="*/ 175890 h 180131"/>
                  <a:gd name="connsiteX15" fmla="*/ 65907 w 65907"/>
                  <a:gd name="connsiteY15" fmla="*/ 165649 h 180131"/>
                  <a:gd name="connsiteX16" fmla="*/ 65907 w 65907"/>
                  <a:gd name="connsiteY16" fmla="*/ 14484 h 1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907" h="180131">
                    <a:moveTo>
                      <a:pt x="65907" y="14484"/>
                    </a:moveTo>
                    <a:cubicBezTo>
                      <a:pt x="65907" y="10642"/>
                      <a:pt x="64380" y="6958"/>
                      <a:pt x="61666" y="4242"/>
                    </a:cubicBezTo>
                    <a:cubicBezTo>
                      <a:pt x="58952" y="1526"/>
                      <a:pt x="55269" y="0"/>
                      <a:pt x="51425" y="0"/>
                    </a:cubicBezTo>
                    <a:lnTo>
                      <a:pt x="0" y="0"/>
                    </a:lnTo>
                    <a:lnTo>
                      <a:pt x="0" y="12925"/>
                    </a:lnTo>
                    <a:lnTo>
                      <a:pt x="51425" y="12925"/>
                    </a:lnTo>
                    <a:cubicBezTo>
                      <a:pt x="51848" y="12925"/>
                      <a:pt x="52252" y="13086"/>
                      <a:pt x="52561" y="13376"/>
                    </a:cubicBezTo>
                    <a:cubicBezTo>
                      <a:pt x="52868" y="13666"/>
                      <a:pt x="53048" y="14063"/>
                      <a:pt x="53074" y="14484"/>
                    </a:cubicBezTo>
                    <a:lnTo>
                      <a:pt x="53074" y="165649"/>
                    </a:lnTo>
                    <a:cubicBezTo>
                      <a:pt x="53074" y="166085"/>
                      <a:pt x="52901" y="166502"/>
                      <a:pt x="52593" y="166810"/>
                    </a:cubicBezTo>
                    <a:cubicBezTo>
                      <a:pt x="52284" y="167125"/>
                      <a:pt x="51861" y="167298"/>
                      <a:pt x="51425" y="167298"/>
                    </a:cubicBezTo>
                    <a:lnTo>
                      <a:pt x="0" y="167298"/>
                    </a:lnTo>
                    <a:lnTo>
                      <a:pt x="0" y="180132"/>
                    </a:lnTo>
                    <a:lnTo>
                      <a:pt x="51425" y="180132"/>
                    </a:lnTo>
                    <a:cubicBezTo>
                      <a:pt x="55269" y="180132"/>
                      <a:pt x="58952" y="178604"/>
                      <a:pt x="61666" y="175890"/>
                    </a:cubicBezTo>
                    <a:cubicBezTo>
                      <a:pt x="64380" y="173169"/>
                      <a:pt x="65907" y="169486"/>
                      <a:pt x="65907" y="165649"/>
                    </a:cubicBezTo>
                    <a:lnTo>
                      <a:pt x="65907" y="14484"/>
                    </a:lnTo>
                    <a:close/>
                  </a:path>
                </a:pathLst>
              </a:custGeom>
              <a:solidFill>
                <a:srgbClr val="2D5967"/>
              </a:solidFill>
              <a:ln w="6417" cap="flat">
                <a:noFill/>
                <a:prstDash val="solid"/>
                <a:miter/>
              </a:ln>
            </p:spPr>
            <p:txBody>
              <a:bodyPr rtlCol="0" anchor="ctr"/>
              <a:lstStyle/>
              <a:p>
                <a:endParaRPr lang="en-US" sz="810"/>
              </a:p>
            </p:txBody>
          </p:sp>
          <p:sp>
            <p:nvSpPr>
              <p:cNvPr id="155" name="Freeform: Shape 154">
                <a:extLst>
                  <a:ext uri="{FF2B5EF4-FFF2-40B4-BE49-F238E27FC236}">
                    <a16:creationId xmlns:a16="http://schemas.microsoft.com/office/drawing/2014/main" id="{D2C14DB9-F043-BF87-FDFE-1199CE79CA4E}"/>
                  </a:ext>
                </a:extLst>
              </p:cNvPr>
              <p:cNvSpPr/>
              <p:nvPr/>
            </p:nvSpPr>
            <p:spPr>
              <a:xfrm>
                <a:off x="4480127" y="1515505"/>
                <a:ext cx="43358" cy="38592"/>
              </a:xfrm>
              <a:custGeom>
                <a:avLst/>
                <a:gdLst>
                  <a:gd name="connsiteX0" fmla="*/ 0 w 43358"/>
                  <a:gd name="connsiteY0" fmla="*/ 12834 h 38592"/>
                  <a:gd name="connsiteX1" fmla="*/ 30525 w 43358"/>
                  <a:gd name="connsiteY1" fmla="*/ 12834 h 38592"/>
                  <a:gd name="connsiteX2" fmla="*/ 30525 w 43358"/>
                  <a:gd name="connsiteY2" fmla="*/ 25759 h 38592"/>
                  <a:gd name="connsiteX3" fmla="*/ 0 w 43358"/>
                  <a:gd name="connsiteY3" fmla="*/ 25759 h 38592"/>
                  <a:gd name="connsiteX4" fmla="*/ 0 w 43358"/>
                  <a:gd name="connsiteY4" fmla="*/ 38593 h 38592"/>
                  <a:gd name="connsiteX5" fmla="*/ 43359 w 43358"/>
                  <a:gd name="connsiteY5" fmla="*/ 38593 h 38592"/>
                  <a:gd name="connsiteX6" fmla="*/ 43359 w 43358"/>
                  <a:gd name="connsiteY6" fmla="*/ 0 h 38592"/>
                  <a:gd name="connsiteX7" fmla="*/ 0 w 43358"/>
                  <a:gd name="connsiteY7" fmla="*/ 0 h 38592"/>
                  <a:gd name="connsiteX8" fmla="*/ 0 w 43358"/>
                  <a:gd name="connsiteY8" fmla="*/ 12834 h 3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58" h="38592">
                    <a:moveTo>
                      <a:pt x="0" y="12834"/>
                    </a:moveTo>
                    <a:lnTo>
                      <a:pt x="30525" y="12834"/>
                    </a:lnTo>
                    <a:lnTo>
                      <a:pt x="30525" y="25759"/>
                    </a:lnTo>
                    <a:lnTo>
                      <a:pt x="0" y="25759"/>
                    </a:lnTo>
                    <a:lnTo>
                      <a:pt x="0" y="38593"/>
                    </a:lnTo>
                    <a:lnTo>
                      <a:pt x="43359" y="38593"/>
                    </a:lnTo>
                    <a:lnTo>
                      <a:pt x="43359" y="0"/>
                    </a:lnTo>
                    <a:lnTo>
                      <a:pt x="0" y="0"/>
                    </a:lnTo>
                    <a:lnTo>
                      <a:pt x="0" y="12834"/>
                    </a:lnTo>
                    <a:close/>
                  </a:path>
                </a:pathLst>
              </a:custGeom>
              <a:solidFill>
                <a:srgbClr val="2D5967"/>
              </a:solidFill>
              <a:ln w="6417" cap="flat">
                <a:noFill/>
                <a:prstDash val="solid"/>
                <a:miter/>
              </a:ln>
            </p:spPr>
            <p:txBody>
              <a:bodyPr rtlCol="0" anchor="ctr"/>
              <a:lstStyle/>
              <a:p>
                <a:endParaRPr lang="en-US" sz="810"/>
              </a:p>
            </p:txBody>
          </p:sp>
          <p:sp>
            <p:nvSpPr>
              <p:cNvPr id="156" name="Freeform: Shape 155">
                <a:extLst>
                  <a:ext uri="{FF2B5EF4-FFF2-40B4-BE49-F238E27FC236}">
                    <a16:creationId xmlns:a16="http://schemas.microsoft.com/office/drawing/2014/main" id="{0BD65C91-87AB-7E17-225A-AE440F87A033}"/>
                  </a:ext>
                </a:extLst>
              </p:cNvPr>
              <p:cNvSpPr/>
              <p:nvPr/>
            </p:nvSpPr>
            <p:spPr>
              <a:xfrm>
                <a:off x="4480127" y="1563725"/>
                <a:ext cx="43358" cy="38592"/>
              </a:xfrm>
              <a:custGeom>
                <a:avLst/>
                <a:gdLst>
                  <a:gd name="connsiteX0" fmla="*/ 0 w 43358"/>
                  <a:gd name="connsiteY0" fmla="*/ 25759 h 38592"/>
                  <a:gd name="connsiteX1" fmla="*/ 0 w 43358"/>
                  <a:gd name="connsiteY1" fmla="*/ 38593 h 38592"/>
                  <a:gd name="connsiteX2" fmla="*/ 43359 w 43358"/>
                  <a:gd name="connsiteY2" fmla="*/ 38593 h 38592"/>
                  <a:gd name="connsiteX3" fmla="*/ 43359 w 43358"/>
                  <a:gd name="connsiteY3" fmla="*/ 0 h 38592"/>
                  <a:gd name="connsiteX4" fmla="*/ 0 w 43358"/>
                  <a:gd name="connsiteY4" fmla="*/ 0 h 38592"/>
                  <a:gd name="connsiteX5" fmla="*/ 0 w 43358"/>
                  <a:gd name="connsiteY5" fmla="*/ 12925 h 38592"/>
                  <a:gd name="connsiteX6" fmla="*/ 30525 w 43358"/>
                  <a:gd name="connsiteY6" fmla="*/ 12925 h 38592"/>
                  <a:gd name="connsiteX7" fmla="*/ 30525 w 43358"/>
                  <a:gd name="connsiteY7" fmla="*/ 25759 h 38592"/>
                  <a:gd name="connsiteX8" fmla="*/ 0 w 43358"/>
                  <a:gd name="connsiteY8" fmla="*/ 25759 h 3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58" h="38592">
                    <a:moveTo>
                      <a:pt x="0" y="25759"/>
                    </a:moveTo>
                    <a:lnTo>
                      <a:pt x="0" y="38593"/>
                    </a:lnTo>
                    <a:lnTo>
                      <a:pt x="43359" y="38593"/>
                    </a:lnTo>
                    <a:lnTo>
                      <a:pt x="43359" y="0"/>
                    </a:lnTo>
                    <a:lnTo>
                      <a:pt x="0" y="0"/>
                    </a:lnTo>
                    <a:lnTo>
                      <a:pt x="0" y="12925"/>
                    </a:lnTo>
                    <a:lnTo>
                      <a:pt x="30525" y="12925"/>
                    </a:lnTo>
                    <a:lnTo>
                      <a:pt x="30525" y="25759"/>
                    </a:lnTo>
                    <a:lnTo>
                      <a:pt x="0" y="25759"/>
                    </a:lnTo>
                    <a:close/>
                  </a:path>
                </a:pathLst>
              </a:custGeom>
              <a:solidFill>
                <a:srgbClr val="2D5967"/>
              </a:solidFill>
              <a:ln w="6417" cap="flat">
                <a:noFill/>
                <a:prstDash val="solid"/>
                <a:miter/>
              </a:ln>
            </p:spPr>
            <p:txBody>
              <a:bodyPr rtlCol="0" anchor="ctr"/>
              <a:lstStyle/>
              <a:p>
                <a:endParaRPr lang="en-US" sz="810"/>
              </a:p>
            </p:txBody>
          </p:sp>
          <p:sp>
            <p:nvSpPr>
              <p:cNvPr id="157" name="Freeform: Shape 156">
                <a:extLst>
                  <a:ext uri="{FF2B5EF4-FFF2-40B4-BE49-F238E27FC236}">
                    <a16:creationId xmlns:a16="http://schemas.microsoft.com/office/drawing/2014/main" id="{0D339DBD-317B-F007-BE87-0D92F0CBBF37}"/>
                  </a:ext>
                </a:extLst>
              </p:cNvPr>
              <p:cNvSpPr/>
              <p:nvPr/>
            </p:nvSpPr>
            <p:spPr>
              <a:xfrm>
                <a:off x="4480127" y="1612027"/>
                <a:ext cx="43358" cy="38594"/>
              </a:xfrm>
              <a:custGeom>
                <a:avLst/>
                <a:gdLst>
                  <a:gd name="connsiteX0" fmla="*/ 43359 w 43358"/>
                  <a:gd name="connsiteY0" fmla="*/ 0 h 38594"/>
                  <a:gd name="connsiteX1" fmla="*/ 0 w 43358"/>
                  <a:gd name="connsiteY1" fmla="*/ 0 h 38594"/>
                  <a:gd name="connsiteX2" fmla="*/ 0 w 43358"/>
                  <a:gd name="connsiteY2" fmla="*/ 12834 h 38594"/>
                  <a:gd name="connsiteX3" fmla="*/ 30525 w 43358"/>
                  <a:gd name="connsiteY3" fmla="*/ 12834 h 38594"/>
                  <a:gd name="connsiteX4" fmla="*/ 30525 w 43358"/>
                  <a:gd name="connsiteY4" fmla="*/ 25667 h 38594"/>
                  <a:gd name="connsiteX5" fmla="*/ 0 w 43358"/>
                  <a:gd name="connsiteY5" fmla="*/ 25667 h 38594"/>
                  <a:gd name="connsiteX6" fmla="*/ 0 w 43358"/>
                  <a:gd name="connsiteY6" fmla="*/ 38594 h 38594"/>
                  <a:gd name="connsiteX7" fmla="*/ 43359 w 43358"/>
                  <a:gd name="connsiteY7" fmla="*/ 38594 h 38594"/>
                  <a:gd name="connsiteX8" fmla="*/ 43359 w 43358"/>
                  <a:gd name="connsiteY8" fmla="*/ 0 h 3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58" h="38594">
                    <a:moveTo>
                      <a:pt x="43359" y="0"/>
                    </a:moveTo>
                    <a:lnTo>
                      <a:pt x="0" y="0"/>
                    </a:lnTo>
                    <a:lnTo>
                      <a:pt x="0" y="12834"/>
                    </a:lnTo>
                    <a:lnTo>
                      <a:pt x="30525" y="12834"/>
                    </a:lnTo>
                    <a:lnTo>
                      <a:pt x="30525" y="25667"/>
                    </a:lnTo>
                    <a:lnTo>
                      <a:pt x="0" y="25667"/>
                    </a:lnTo>
                    <a:lnTo>
                      <a:pt x="0" y="38594"/>
                    </a:lnTo>
                    <a:lnTo>
                      <a:pt x="43359" y="38594"/>
                    </a:lnTo>
                    <a:lnTo>
                      <a:pt x="43359" y="0"/>
                    </a:lnTo>
                    <a:close/>
                  </a:path>
                </a:pathLst>
              </a:custGeom>
              <a:solidFill>
                <a:srgbClr val="2D5967"/>
              </a:solidFill>
              <a:ln w="6417" cap="flat">
                <a:noFill/>
                <a:prstDash val="solid"/>
                <a:miter/>
              </a:ln>
            </p:spPr>
            <p:txBody>
              <a:bodyPr rtlCol="0" anchor="ctr"/>
              <a:lstStyle/>
              <a:p>
                <a:endParaRPr lang="en-US" sz="810"/>
              </a:p>
            </p:txBody>
          </p:sp>
          <p:sp>
            <p:nvSpPr>
              <p:cNvPr id="158" name="Freeform: Shape 157">
                <a:extLst>
                  <a:ext uri="{FF2B5EF4-FFF2-40B4-BE49-F238E27FC236}">
                    <a16:creationId xmlns:a16="http://schemas.microsoft.com/office/drawing/2014/main" id="{94425203-B7C9-07ED-205D-D6F869D81BAC}"/>
                  </a:ext>
                </a:extLst>
              </p:cNvPr>
              <p:cNvSpPr/>
              <p:nvPr/>
            </p:nvSpPr>
            <p:spPr>
              <a:xfrm>
                <a:off x="4271036" y="1463712"/>
                <a:ext cx="199387" cy="238339"/>
              </a:xfrm>
              <a:custGeom>
                <a:avLst/>
                <a:gdLst>
                  <a:gd name="connsiteX0" fmla="*/ 199383 w 199387"/>
                  <a:gd name="connsiteY0" fmla="*/ 14760 h 238339"/>
                  <a:gd name="connsiteX1" fmla="*/ 198395 w 199387"/>
                  <a:gd name="connsiteY1" fmla="*/ 9139 h 238339"/>
                  <a:gd name="connsiteX2" fmla="*/ 195302 w 199387"/>
                  <a:gd name="connsiteY2" fmla="*/ 4345 h 238339"/>
                  <a:gd name="connsiteX3" fmla="*/ 190585 w 199387"/>
                  <a:gd name="connsiteY3" fmla="*/ 1130 h 238339"/>
                  <a:gd name="connsiteX4" fmla="*/ 184990 w 199387"/>
                  <a:gd name="connsiteY4" fmla="*/ 0 h 238339"/>
                  <a:gd name="connsiteX5" fmla="*/ 14488 w 199387"/>
                  <a:gd name="connsiteY5" fmla="*/ 0 h 238339"/>
                  <a:gd name="connsiteX6" fmla="*/ 8867 w 199387"/>
                  <a:gd name="connsiteY6" fmla="*/ 1103 h 238339"/>
                  <a:gd name="connsiteX7" fmla="*/ 4118 w 199387"/>
                  <a:gd name="connsiteY7" fmla="*/ 4312 h 238339"/>
                  <a:gd name="connsiteX8" fmla="*/ 1000 w 199387"/>
                  <a:gd name="connsiteY8" fmla="*/ 9117 h 238339"/>
                  <a:gd name="connsiteX9" fmla="*/ 5 w 199387"/>
                  <a:gd name="connsiteY9" fmla="*/ 14760 h 238339"/>
                  <a:gd name="connsiteX10" fmla="*/ 5 w 199387"/>
                  <a:gd name="connsiteY10" fmla="*/ 223857 h 238339"/>
                  <a:gd name="connsiteX11" fmla="*/ 4247 w 199387"/>
                  <a:gd name="connsiteY11" fmla="*/ 234098 h 238339"/>
                  <a:gd name="connsiteX12" fmla="*/ 14488 w 199387"/>
                  <a:gd name="connsiteY12" fmla="*/ 238340 h 238339"/>
                  <a:gd name="connsiteX13" fmla="*/ 184990 w 199387"/>
                  <a:gd name="connsiteY13" fmla="*/ 238340 h 238339"/>
                  <a:gd name="connsiteX14" fmla="*/ 190521 w 199387"/>
                  <a:gd name="connsiteY14" fmla="*/ 237236 h 238339"/>
                  <a:gd name="connsiteX15" fmla="*/ 195199 w 199387"/>
                  <a:gd name="connsiteY15" fmla="*/ 234092 h 238339"/>
                  <a:gd name="connsiteX16" fmla="*/ 198311 w 199387"/>
                  <a:gd name="connsiteY16" fmla="*/ 229395 h 238339"/>
                  <a:gd name="connsiteX17" fmla="*/ 199383 w 199387"/>
                  <a:gd name="connsiteY17" fmla="*/ 223857 h 238339"/>
                  <a:gd name="connsiteX18" fmla="*/ 199383 w 199387"/>
                  <a:gd name="connsiteY18" fmla="*/ 14760 h 238339"/>
                  <a:gd name="connsiteX19" fmla="*/ 184990 w 199387"/>
                  <a:gd name="connsiteY19" fmla="*/ 225596 h 238339"/>
                  <a:gd name="connsiteX20" fmla="*/ 14488 w 199387"/>
                  <a:gd name="connsiteY20" fmla="*/ 225596 h 238339"/>
                  <a:gd name="connsiteX21" fmla="*/ 13853 w 199387"/>
                  <a:gd name="connsiteY21" fmla="*/ 225474 h 238339"/>
                  <a:gd name="connsiteX22" fmla="*/ 13320 w 199387"/>
                  <a:gd name="connsiteY22" fmla="*/ 225115 h 238339"/>
                  <a:gd name="connsiteX23" fmla="*/ 12961 w 199387"/>
                  <a:gd name="connsiteY23" fmla="*/ 224582 h 238339"/>
                  <a:gd name="connsiteX24" fmla="*/ 12839 w 199387"/>
                  <a:gd name="connsiteY24" fmla="*/ 223947 h 238339"/>
                  <a:gd name="connsiteX25" fmla="*/ 12839 w 199387"/>
                  <a:gd name="connsiteY25" fmla="*/ 14760 h 238339"/>
                  <a:gd name="connsiteX26" fmla="*/ 13352 w 199387"/>
                  <a:gd name="connsiteY26" fmla="*/ 13652 h 238339"/>
                  <a:gd name="connsiteX27" fmla="*/ 14488 w 199387"/>
                  <a:gd name="connsiteY27" fmla="*/ 13201 h 238339"/>
                  <a:gd name="connsiteX28" fmla="*/ 184990 w 199387"/>
                  <a:gd name="connsiteY28" fmla="*/ 13201 h 238339"/>
                  <a:gd name="connsiteX29" fmla="*/ 186068 w 199387"/>
                  <a:gd name="connsiteY29" fmla="*/ 13682 h 238339"/>
                  <a:gd name="connsiteX30" fmla="*/ 186549 w 199387"/>
                  <a:gd name="connsiteY30" fmla="*/ 14760 h 238339"/>
                  <a:gd name="connsiteX31" fmla="*/ 186549 w 199387"/>
                  <a:gd name="connsiteY31" fmla="*/ 223857 h 238339"/>
                  <a:gd name="connsiteX32" fmla="*/ 186100 w 199387"/>
                  <a:gd name="connsiteY32" fmla="*/ 224993 h 238339"/>
                  <a:gd name="connsiteX33" fmla="*/ 184990 w 199387"/>
                  <a:gd name="connsiteY33" fmla="*/ 225506 h 238339"/>
                  <a:gd name="connsiteX34" fmla="*/ 184990 w 199387"/>
                  <a:gd name="connsiteY34" fmla="*/ 225596 h 23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9387" h="238339">
                    <a:moveTo>
                      <a:pt x="199383" y="14760"/>
                    </a:moveTo>
                    <a:cubicBezTo>
                      <a:pt x="199434" y="12839"/>
                      <a:pt x="199094" y="10928"/>
                      <a:pt x="198395" y="9139"/>
                    </a:cubicBezTo>
                    <a:cubicBezTo>
                      <a:pt x="197695" y="7350"/>
                      <a:pt x="196643" y="5720"/>
                      <a:pt x="195302" y="4345"/>
                    </a:cubicBezTo>
                    <a:cubicBezTo>
                      <a:pt x="193961" y="2969"/>
                      <a:pt x="192356" y="1876"/>
                      <a:pt x="190585" y="1130"/>
                    </a:cubicBezTo>
                    <a:cubicBezTo>
                      <a:pt x="188814" y="384"/>
                      <a:pt x="186915" y="0"/>
                      <a:pt x="184990" y="0"/>
                    </a:cubicBezTo>
                    <a:lnTo>
                      <a:pt x="14488" y="0"/>
                    </a:lnTo>
                    <a:cubicBezTo>
                      <a:pt x="12556" y="-13"/>
                      <a:pt x="10644" y="363"/>
                      <a:pt x="8867" y="1103"/>
                    </a:cubicBezTo>
                    <a:cubicBezTo>
                      <a:pt x="7083" y="1844"/>
                      <a:pt x="5472" y="2935"/>
                      <a:pt x="4118" y="4312"/>
                    </a:cubicBezTo>
                    <a:cubicBezTo>
                      <a:pt x="2764" y="5689"/>
                      <a:pt x="1706" y="7323"/>
                      <a:pt x="1000" y="9117"/>
                    </a:cubicBezTo>
                    <a:cubicBezTo>
                      <a:pt x="294" y="10912"/>
                      <a:pt x="-46" y="12831"/>
                      <a:pt x="5" y="14760"/>
                    </a:cubicBezTo>
                    <a:lnTo>
                      <a:pt x="5" y="223857"/>
                    </a:lnTo>
                    <a:cubicBezTo>
                      <a:pt x="5" y="227701"/>
                      <a:pt x="1526" y="231384"/>
                      <a:pt x="4247" y="234098"/>
                    </a:cubicBezTo>
                    <a:cubicBezTo>
                      <a:pt x="6961" y="236813"/>
                      <a:pt x="10644" y="238340"/>
                      <a:pt x="14488" y="238340"/>
                    </a:cubicBezTo>
                    <a:lnTo>
                      <a:pt x="184990" y="238340"/>
                    </a:lnTo>
                    <a:cubicBezTo>
                      <a:pt x="186889" y="238340"/>
                      <a:pt x="188769" y="237968"/>
                      <a:pt x="190521" y="237236"/>
                    </a:cubicBezTo>
                    <a:cubicBezTo>
                      <a:pt x="192273" y="236505"/>
                      <a:pt x="193864" y="235439"/>
                      <a:pt x="195199" y="234092"/>
                    </a:cubicBezTo>
                    <a:cubicBezTo>
                      <a:pt x="196540" y="232744"/>
                      <a:pt x="197599" y="231147"/>
                      <a:pt x="198311" y="229395"/>
                    </a:cubicBezTo>
                    <a:cubicBezTo>
                      <a:pt x="199030" y="227637"/>
                      <a:pt x="199396" y="225756"/>
                      <a:pt x="199383" y="223857"/>
                    </a:cubicBezTo>
                    <a:lnTo>
                      <a:pt x="199383" y="14760"/>
                    </a:lnTo>
                    <a:close/>
                    <a:moveTo>
                      <a:pt x="184990" y="225596"/>
                    </a:moveTo>
                    <a:lnTo>
                      <a:pt x="14488" y="225596"/>
                    </a:lnTo>
                    <a:cubicBezTo>
                      <a:pt x="14270" y="225596"/>
                      <a:pt x="14058" y="225557"/>
                      <a:pt x="13853" y="225474"/>
                    </a:cubicBezTo>
                    <a:cubicBezTo>
                      <a:pt x="13654" y="225391"/>
                      <a:pt x="13474" y="225269"/>
                      <a:pt x="13320" y="225115"/>
                    </a:cubicBezTo>
                    <a:cubicBezTo>
                      <a:pt x="13166" y="224961"/>
                      <a:pt x="13044" y="224781"/>
                      <a:pt x="12961" y="224582"/>
                    </a:cubicBezTo>
                    <a:cubicBezTo>
                      <a:pt x="12877" y="224377"/>
                      <a:pt x="12839" y="224165"/>
                      <a:pt x="12839" y="223947"/>
                    </a:cubicBezTo>
                    <a:lnTo>
                      <a:pt x="12839" y="14760"/>
                    </a:lnTo>
                    <a:cubicBezTo>
                      <a:pt x="12858" y="14338"/>
                      <a:pt x="13044" y="13942"/>
                      <a:pt x="13352" y="13652"/>
                    </a:cubicBezTo>
                    <a:cubicBezTo>
                      <a:pt x="13660" y="13361"/>
                      <a:pt x="14064" y="13200"/>
                      <a:pt x="14488" y="13201"/>
                    </a:cubicBezTo>
                    <a:lnTo>
                      <a:pt x="184990" y="13201"/>
                    </a:lnTo>
                    <a:cubicBezTo>
                      <a:pt x="185401" y="13223"/>
                      <a:pt x="185779" y="13394"/>
                      <a:pt x="186068" y="13682"/>
                    </a:cubicBezTo>
                    <a:cubicBezTo>
                      <a:pt x="186357" y="13970"/>
                      <a:pt x="186530" y="14354"/>
                      <a:pt x="186549" y="14760"/>
                    </a:cubicBezTo>
                    <a:lnTo>
                      <a:pt x="186549" y="223857"/>
                    </a:lnTo>
                    <a:cubicBezTo>
                      <a:pt x="186549" y="224280"/>
                      <a:pt x="186389" y="224685"/>
                      <a:pt x="186100" y="224993"/>
                    </a:cubicBezTo>
                    <a:cubicBezTo>
                      <a:pt x="185811" y="225301"/>
                      <a:pt x="185413" y="225480"/>
                      <a:pt x="184990" y="225506"/>
                    </a:cubicBezTo>
                    <a:lnTo>
                      <a:pt x="184990" y="225596"/>
                    </a:lnTo>
                    <a:close/>
                  </a:path>
                </a:pathLst>
              </a:custGeom>
              <a:solidFill>
                <a:srgbClr val="2D5967"/>
              </a:solidFill>
              <a:ln w="6417" cap="flat">
                <a:noFill/>
                <a:prstDash val="solid"/>
                <a:miter/>
              </a:ln>
            </p:spPr>
            <p:txBody>
              <a:bodyPr rtlCol="0" anchor="ctr"/>
              <a:lstStyle/>
              <a:p>
                <a:endParaRPr lang="en-US" sz="810"/>
              </a:p>
            </p:txBody>
          </p:sp>
          <p:sp>
            <p:nvSpPr>
              <p:cNvPr id="159" name="Freeform: Shape 158">
                <a:extLst>
                  <a:ext uri="{FF2B5EF4-FFF2-40B4-BE49-F238E27FC236}">
                    <a16:creationId xmlns:a16="http://schemas.microsoft.com/office/drawing/2014/main" id="{662A42AD-5A7F-3C87-2F02-5585312A6222}"/>
                  </a:ext>
                </a:extLst>
              </p:cNvPr>
              <p:cNvSpPr/>
              <p:nvPr/>
            </p:nvSpPr>
            <p:spPr>
              <a:xfrm>
                <a:off x="4293570" y="1486532"/>
                <a:ext cx="154376" cy="57934"/>
              </a:xfrm>
              <a:custGeom>
                <a:avLst/>
                <a:gdLst>
                  <a:gd name="connsiteX0" fmla="*/ 154377 w 154376"/>
                  <a:gd name="connsiteY0" fmla="*/ 57934 h 57934"/>
                  <a:gd name="connsiteX1" fmla="*/ 154377 w 154376"/>
                  <a:gd name="connsiteY1" fmla="*/ 0 h 57934"/>
                  <a:gd name="connsiteX2" fmla="*/ 0 w 154376"/>
                  <a:gd name="connsiteY2" fmla="*/ 0 h 57934"/>
                  <a:gd name="connsiteX3" fmla="*/ 0 w 154376"/>
                  <a:gd name="connsiteY3" fmla="*/ 57934 h 57934"/>
                  <a:gd name="connsiteX4" fmla="*/ 154377 w 154376"/>
                  <a:gd name="connsiteY4" fmla="*/ 57934 h 57934"/>
                  <a:gd name="connsiteX5" fmla="*/ 12834 w 154376"/>
                  <a:gd name="connsiteY5" fmla="*/ 12834 h 57934"/>
                  <a:gd name="connsiteX6" fmla="*/ 141171 w 154376"/>
                  <a:gd name="connsiteY6" fmla="*/ 12834 h 57934"/>
                  <a:gd name="connsiteX7" fmla="*/ 141171 w 154376"/>
                  <a:gd name="connsiteY7" fmla="*/ 45009 h 57934"/>
                  <a:gd name="connsiteX8" fmla="*/ 12834 w 154376"/>
                  <a:gd name="connsiteY8" fmla="*/ 45009 h 57934"/>
                  <a:gd name="connsiteX9" fmla="*/ 12834 w 154376"/>
                  <a:gd name="connsiteY9" fmla="*/ 12834 h 5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76" h="57934">
                    <a:moveTo>
                      <a:pt x="154377" y="57934"/>
                    </a:moveTo>
                    <a:lnTo>
                      <a:pt x="154377" y="0"/>
                    </a:lnTo>
                    <a:lnTo>
                      <a:pt x="0" y="0"/>
                    </a:lnTo>
                    <a:lnTo>
                      <a:pt x="0" y="57934"/>
                    </a:lnTo>
                    <a:lnTo>
                      <a:pt x="154377" y="57934"/>
                    </a:lnTo>
                    <a:close/>
                    <a:moveTo>
                      <a:pt x="12834" y="12834"/>
                    </a:moveTo>
                    <a:lnTo>
                      <a:pt x="141171" y="12834"/>
                    </a:lnTo>
                    <a:lnTo>
                      <a:pt x="141171" y="45009"/>
                    </a:lnTo>
                    <a:lnTo>
                      <a:pt x="12834" y="45009"/>
                    </a:lnTo>
                    <a:lnTo>
                      <a:pt x="12834" y="12834"/>
                    </a:lnTo>
                    <a:close/>
                  </a:path>
                </a:pathLst>
              </a:custGeom>
              <a:solidFill>
                <a:srgbClr val="2D5967"/>
              </a:solidFill>
              <a:ln w="6417" cap="flat">
                <a:noFill/>
                <a:prstDash val="solid"/>
                <a:miter/>
              </a:ln>
            </p:spPr>
            <p:txBody>
              <a:bodyPr rtlCol="0" anchor="ctr"/>
              <a:lstStyle/>
              <a:p>
                <a:endParaRPr lang="en-US" sz="810"/>
              </a:p>
            </p:txBody>
          </p:sp>
          <p:sp>
            <p:nvSpPr>
              <p:cNvPr id="160" name="Freeform: Shape 159">
                <a:extLst>
                  <a:ext uri="{FF2B5EF4-FFF2-40B4-BE49-F238E27FC236}">
                    <a16:creationId xmlns:a16="http://schemas.microsoft.com/office/drawing/2014/main" id="{708F6CD4-1334-66AE-E2DB-3B6190FC0512}"/>
                  </a:ext>
                </a:extLst>
              </p:cNvPr>
              <p:cNvSpPr/>
              <p:nvPr/>
            </p:nvSpPr>
            <p:spPr>
              <a:xfrm>
                <a:off x="4412571" y="1509081"/>
                <a:ext cx="12833" cy="12833"/>
              </a:xfrm>
              <a:custGeom>
                <a:avLst/>
                <a:gdLst>
                  <a:gd name="connsiteX0" fmla="*/ 6417 w 12833"/>
                  <a:gd name="connsiteY0" fmla="*/ 12834 h 12833"/>
                  <a:gd name="connsiteX1" fmla="*/ 12834 w 12833"/>
                  <a:gd name="connsiteY1" fmla="*/ 6417 h 12833"/>
                  <a:gd name="connsiteX2" fmla="*/ 6417 w 12833"/>
                  <a:gd name="connsiteY2" fmla="*/ 0 h 12833"/>
                  <a:gd name="connsiteX3" fmla="*/ 0 w 12833"/>
                  <a:gd name="connsiteY3" fmla="*/ 6417 h 12833"/>
                  <a:gd name="connsiteX4" fmla="*/ 6417 w 12833"/>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3" h="12833">
                    <a:moveTo>
                      <a:pt x="6417" y="12834"/>
                    </a:moveTo>
                    <a:cubicBezTo>
                      <a:pt x="9965" y="12834"/>
                      <a:pt x="12834" y="9961"/>
                      <a:pt x="12834" y="6417"/>
                    </a:cubicBezTo>
                    <a:cubicBezTo>
                      <a:pt x="12834" y="2873"/>
                      <a:pt x="9965" y="0"/>
                      <a:pt x="6417" y="0"/>
                    </a:cubicBezTo>
                    <a:cubicBezTo>
                      <a:pt x="2875" y="0"/>
                      <a:pt x="0" y="2873"/>
                      <a:pt x="0" y="6417"/>
                    </a:cubicBezTo>
                    <a:cubicBezTo>
                      <a:pt x="0" y="9961"/>
                      <a:pt x="2875" y="12834"/>
                      <a:pt x="6417" y="12834"/>
                    </a:cubicBezTo>
                    <a:close/>
                  </a:path>
                </a:pathLst>
              </a:custGeom>
              <a:solidFill>
                <a:srgbClr val="2D5967"/>
              </a:solidFill>
              <a:ln w="6417" cap="flat">
                <a:noFill/>
                <a:prstDash val="solid"/>
                <a:miter/>
              </a:ln>
            </p:spPr>
            <p:txBody>
              <a:bodyPr rtlCol="0" anchor="ctr"/>
              <a:lstStyle/>
              <a:p>
                <a:endParaRPr lang="en-US" sz="810"/>
              </a:p>
            </p:txBody>
          </p:sp>
          <p:sp>
            <p:nvSpPr>
              <p:cNvPr id="161" name="Freeform: Shape 160">
                <a:extLst>
                  <a:ext uri="{FF2B5EF4-FFF2-40B4-BE49-F238E27FC236}">
                    <a16:creationId xmlns:a16="http://schemas.microsoft.com/office/drawing/2014/main" id="{CAEF36F6-140E-B737-9739-199F3758FE1F}"/>
                  </a:ext>
                </a:extLst>
              </p:cNvPr>
              <p:cNvSpPr/>
              <p:nvPr/>
            </p:nvSpPr>
            <p:spPr>
              <a:xfrm>
                <a:off x="4293570" y="1554094"/>
                <a:ext cx="154376" cy="57934"/>
              </a:xfrm>
              <a:custGeom>
                <a:avLst/>
                <a:gdLst>
                  <a:gd name="connsiteX0" fmla="*/ 75539 w 154376"/>
                  <a:gd name="connsiteY0" fmla="*/ 57934 h 57934"/>
                  <a:gd name="connsiteX1" fmla="*/ 154377 w 154376"/>
                  <a:gd name="connsiteY1" fmla="*/ 57934 h 57934"/>
                  <a:gd name="connsiteX2" fmla="*/ 154377 w 154376"/>
                  <a:gd name="connsiteY2" fmla="*/ 0 h 57934"/>
                  <a:gd name="connsiteX3" fmla="*/ 0 w 154376"/>
                  <a:gd name="connsiteY3" fmla="*/ 0 h 57934"/>
                  <a:gd name="connsiteX4" fmla="*/ 0 w 154376"/>
                  <a:gd name="connsiteY4" fmla="*/ 57934 h 57934"/>
                  <a:gd name="connsiteX5" fmla="*/ 75539 w 154376"/>
                  <a:gd name="connsiteY5" fmla="*/ 57934 h 57934"/>
                  <a:gd name="connsiteX6" fmla="*/ 12834 w 154376"/>
                  <a:gd name="connsiteY6" fmla="*/ 12834 h 57934"/>
                  <a:gd name="connsiteX7" fmla="*/ 141171 w 154376"/>
                  <a:gd name="connsiteY7" fmla="*/ 12834 h 57934"/>
                  <a:gd name="connsiteX8" fmla="*/ 141171 w 154376"/>
                  <a:gd name="connsiteY8" fmla="*/ 45009 h 57934"/>
                  <a:gd name="connsiteX9" fmla="*/ 12834 w 154376"/>
                  <a:gd name="connsiteY9" fmla="*/ 45009 h 57934"/>
                  <a:gd name="connsiteX10" fmla="*/ 12834 w 154376"/>
                  <a:gd name="connsiteY10" fmla="*/ 12834 h 5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376" h="57934">
                    <a:moveTo>
                      <a:pt x="75539" y="57934"/>
                    </a:moveTo>
                    <a:lnTo>
                      <a:pt x="154377" y="57934"/>
                    </a:lnTo>
                    <a:lnTo>
                      <a:pt x="154377" y="0"/>
                    </a:lnTo>
                    <a:lnTo>
                      <a:pt x="0" y="0"/>
                    </a:lnTo>
                    <a:lnTo>
                      <a:pt x="0" y="57934"/>
                    </a:lnTo>
                    <a:lnTo>
                      <a:pt x="75539" y="57934"/>
                    </a:lnTo>
                    <a:close/>
                    <a:moveTo>
                      <a:pt x="12834" y="12834"/>
                    </a:moveTo>
                    <a:lnTo>
                      <a:pt x="141171" y="12834"/>
                    </a:lnTo>
                    <a:lnTo>
                      <a:pt x="141171" y="45009"/>
                    </a:lnTo>
                    <a:lnTo>
                      <a:pt x="12834" y="45009"/>
                    </a:lnTo>
                    <a:lnTo>
                      <a:pt x="12834" y="12834"/>
                    </a:lnTo>
                    <a:close/>
                  </a:path>
                </a:pathLst>
              </a:custGeom>
              <a:solidFill>
                <a:srgbClr val="2D5967"/>
              </a:solidFill>
              <a:ln w="6417" cap="flat">
                <a:noFill/>
                <a:prstDash val="solid"/>
                <a:miter/>
              </a:ln>
            </p:spPr>
            <p:txBody>
              <a:bodyPr rtlCol="0" anchor="ctr"/>
              <a:lstStyle/>
              <a:p>
                <a:endParaRPr lang="en-US" sz="810"/>
              </a:p>
            </p:txBody>
          </p:sp>
          <p:sp>
            <p:nvSpPr>
              <p:cNvPr id="162" name="Freeform: Shape 161">
                <a:extLst>
                  <a:ext uri="{FF2B5EF4-FFF2-40B4-BE49-F238E27FC236}">
                    <a16:creationId xmlns:a16="http://schemas.microsoft.com/office/drawing/2014/main" id="{02F7EBB8-469F-5A79-77A5-10F7C471A62E}"/>
                  </a:ext>
                </a:extLst>
              </p:cNvPr>
              <p:cNvSpPr/>
              <p:nvPr/>
            </p:nvSpPr>
            <p:spPr>
              <a:xfrm>
                <a:off x="4412571" y="1576643"/>
                <a:ext cx="12833" cy="12833"/>
              </a:xfrm>
              <a:custGeom>
                <a:avLst/>
                <a:gdLst>
                  <a:gd name="connsiteX0" fmla="*/ 6417 w 12833"/>
                  <a:gd name="connsiteY0" fmla="*/ 12834 h 12833"/>
                  <a:gd name="connsiteX1" fmla="*/ 12834 w 12833"/>
                  <a:gd name="connsiteY1" fmla="*/ 6417 h 12833"/>
                  <a:gd name="connsiteX2" fmla="*/ 6417 w 12833"/>
                  <a:gd name="connsiteY2" fmla="*/ 0 h 12833"/>
                  <a:gd name="connsiteX3" fmla="*/ 0 w 12833"/>
                  <a:gd name="connsiteY3" fmla="*/ 6417 h 12833"/>
                  <a:gd name="connsiteX4" fmla="*/ 6417 w 12833"/>
                  <a:gd name="connsiteY4" fmla="*/ 12834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3" h="12833">
                    <a:moveTo>
                      <a:pt x="6417" y="12834"/>
                    </a:moveTo>
                    <a:cubicBezTo>
                      <a:pt x="9965" y="12834"/>
                      <a:pt x="12834" y="9961"/>
                      <a:pt x="12834" y="6417"/>
                    </a:cubicBezTo>
                    <a:cubicBezTo>
                      <a:pt x="12834" y="2873"/>
                      <a:pt x="9965" y="0"/>
                      <a:pt x="6417" y="0"/>
                    </a:cubicBezTo>
                    <a:cubicBezTo>
                      <a:pt x="2875" y="0"/>
                      <a:pt x="0" y="2873"/>
                      <a:pt x="0" y="6417"/>
                    </a:cubicBezTo>
                    <a:cubicBezTo>
                      <a:pt x="0" y="9961"/>
                      <a:pt x="2875" y="12834"/>
                      <a:pt x="6417" y="12834"/>
                    </a:cubicBezTo>
                    <a:close/>
                  </a:path>
                </a:pathLst>
              </a:custGeom>
              <a:solidFill>
                <a:srgbClr val="2D5967"/>
              </a:solidFill>
              <a:ln w="6417" cap="flat">
                <a:noFill/>
                <a:prstDash val="solid"/>
                <a:miter/>
              </a:ln>
            </p:spPr>
            <p:txBody>
              <a:bodyPr rtlCol="0" anchor="ctr"/>
              <a:lstStyle/>
              <a:p>
                <a:endParaRPr lang="en-US" sz="810"/>
              </a:p>
            </p:txBody>
          </p:sp>
          <p:sp>
            <p:nvSpPr>
              <p:cNvPr id="163" name="Freeform: Shape 162">
                <a:extLst>
                  <a:ext uri="{FF2B5EF4-FFF2-40B4-BE49-F238E27FC236}">
                    <a16:creationId xmlns:a16="http://schemas.microsoft.com/office/drawing/2014/main" id="{91C4224B-FED5-4B54-C921-CF22CD5EF875}"/>
                  </a:ext>
                </a:extLst>
              </p:cNvPr>
              <p:cNvSpPr/>
              <p:nvPr/>
            </p:nvSpPr>
            <p:spPr>
              <a:xfrm>
                <a:off x="4293570" y="1621658"/>
                <a:ext cx="154376" cy="57844"/>
              </a:xfrm>
              <a:custGeom>
                <a:avLst/>
                <a:gdLst>
                  <a:gd name="connsiteX0" fmla="*/ 154377 w 154376"/>
                  <a:gd name="connsiteY0" fmla="*/ 57845 h 57844"/>
                  <a:gd name="connsiteX1" fmla="*/ 154377 w 154376"/>
                  <a:gd name="connsiteY1" fmla="*/ 0 h 57844"/>
                  <a:gd name="connsiteX2" fmla="*/ 0 w 154376"/>
                  <a:gd name="connsiteY2" fmla="*/ 0 h 57844"/>
                  <a:gd name="connsiteX3" fmla="*/ 0 w 154376"/>
                  <a:gd name="connsiteY3" fmla="*/ 57845 h 57844"/>
                  <a:gd name="connsiteX4" fmla="*/ 154377 w 154376"/>
                  <a:gd name="connsiteY4" fmla="*/ 57845 h 57844"/>
                  <a:gd name="connsiteX5" fmla="*/ 12834 w 154376"/>
                  <a:gd name="connsiteY5" fmla="*/ 12834 h 57844"/>
                  <a:gd name="connsiteX6" fmla="*/ 141171 w 154376"/>
                  <a:gd name="connsiteY6" fmla="*/ 12834 h 57844"/>
                  <a:gd name="connsiteX7" fmla="*/ 141171 w 154376"/>
                  <a:gd name="connsiteY7" fmla="*/ 45011 h 57844"/>
                  <a:gd name="connsiteX8" fmla="*/ 12834 w 154376"/>
                  <a:gd name="connsiteY8" fmla="*/ 45011 h 57844"/>
                  <a:gd name="connsiteX9" fmla="*/ 12834 w 154376"/>
                  <a:gd name="connsiteY9" fmla="*/ 12834 h 5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76" h="57844">
                    <a:moveTo>
                      <a:pt x="154377" y="57845"/>
                    </a:moveTo>
                    <a:lnTo>
                      <a:pt x="154377" y="0"/>
                    </a:lnTo>
                    <a:lnTo>
                      <a:pt x="0" y="0"/>
                    </a:lnTo>
                    <a:lnTo>
                      <a:pt x="0" y="57845"/>
                    </a:lnTo>
                    <a:lnTo>
                      <a:pt x="154377" y="57845"/>
                    </a:lnTo>
                    <a:close/>
                    <a:moveTo>
                      <a:pt x="12834" y="12834"/>
                    </a:moveTo>
                    <a:lnTo>
                      <a:pt x="141171" y="12834"/>
                    </a:lnTo>
                    <a:lnTo>
                      <a:pt x="141171" y="45011"/>
                    </a:lnTo>
                    <a:lnTo>
                      <a:pt x="12834" y="45011"/>
                    </a:lnTo>
                    <a:lnTo>
                      <a:pt x="12834" y="12834"/>
                    </a:lnTo>
                    <a:close/>
                  </a:path>
                </a:pathLst>
              </a:custGeom>
              <a:solidFill>
                <a:srgbClr val="2D5967"/>
              </a:solidFill>
              <a:ln w="6417" cap="flat">
                <a:noFill/>
                <a:prstDash val="solid"/>
                <a:miter/>
              </a:ln>
            </p:spPr>
            <p:txBody>
              <a:bodyPr rtlCol="0" anchor="ctr"/>
              <a:lstStyle/>
              <a:p>
                <a:endParaRPr lang="en-US" sz="810"/>
              </a:p>
            </p:txBody>
          </p:sp>
          <p:sp>
            <p:nvSpPr>
              <p:cNvPr id="164" name="Freeform: Shape 163">
                <a:extLst>
                  <a:ext uri="{FF2B5EF4-FFF2-40B4-BE49-F238E27FC236}">
                    <a16:creationId xmlns:a16="http://schemas.microsoft.com/office/drawing/2014/main" id="{A92A6565-CE20-1311-7C04-F741AB22BAF4}"/>
                  </a:ext>
                </a:extLst>
              </p:cNvPr>
              <p:cNvSpPr/>
              <p:nvPr/>
            </p:nvSpPr>
            <p:spPr>
              <a:xfrm>
                <a:off x="4412571" y="1644205"/>
                <a:ext cx="12833" cy="12833"/>
              </a:xfrm>
              <a:custGeom>
                <a:avLst/>
                <a:gdLst>
                  <a:gd name="connsiteX0" fmla="*/ 6417 w 12833"/>
                  <a:gd name="connsiteY0" fmla="*/ 12833 h 12833"/>
                  <a:gd name="connsiteX1" fmla="*/ 12834 w 12833"/>
                  <a:gd name="connsiteY1" fmla="*/ 6416 h 12833"/>
                  <a:gd name="connsiteX2" fmla="*/ 6417 w 12833"/>
                  <a:gd name="connsiteY2" fmla="*/ 0 h 12833"/>
                  <a:gd name="connsiteX3" fmla="*/ 0 w 12833"/>
                  <a:gd name="connsiteY3" fmla="*/ 6416 h 12833"/>
                  <a:gd name="connsiteX4" fmla="*/ 6417 w 12833"/>
                  <a:gd name="connsiteY4" fmla="*/ 12833 h 1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3" h="12833">
                    <a:moveTo>
                      <a:pt x="6417" y="12833"/>
                    </a:moveTo>
                    <a:cubicBezTo>
                      <a:pt x="9965" y="12833"/>
                      <a:pt x="12834" y="9958"/>
                      <a:pt x="12834" y="6416"/>
                    </a:cubicBezTo>
                    <a:cubicBezTo>
                      <a:pt x="12834" y="2874"/>
                      <a:pt x="9965" y="0"/>
                      <a:pt x="6417" y="0"/>
                    </a:cubicBezTo>
                    <a:cubicBezTo>
                      <a:pt x="2875" y="0"/>
                      <a:pt x="0" y="2874"/>
                      <a:pt x="0" y="6416"/>
                    </a:cubicBezTo>
                    <a:cubicBezTo>
                      <a:pt x="0" y="9958"/>
                      <a:pt x="2875" y="12833"/>
                      <a:pt x="6417" y="12833"/>
                    </a:cubicBezTo>
                    <a:close/>
                  </a:path>
                </a:pathLst>
              </a:custGeom>
              <a:solidFill>
                <a:srgbClr val="2D5967"/>
              </a:solidFill>
              <a:ln w="6417" cap="flat">
                <a:noFill/>
                <a:prstDash val="solid"/>
                <a:miter/>
              </a:ln>
            </p:spPr>
            <p:txBody>
              <a:bodyPr rtlCol="0" anchor="ctr"/>
              <a:lstStyle/>
              <a:p>
                <a:endParaRPr lang="en-US" sz="810"/>
              </a:p>
            </p:txBody>
          </p:sp>
          <p:sp>
            <p:nvSpPr>
              <p:cNvPr id="165" name="Freeform: Shape 164">
                <a:extLst>
                  <a:ext uri="{FF2B5EF4-FFF2-40B4-BE49-F238E27FC236}">
                    <a16:creationId xmlns:a16="http://schemas.microsoft.com/office/drawing/2014/main" id="{2ED9A503-A328-458C-D097-7F04187FA11D}"/>
                  </a:ext>
                </a:extLst>
              </p:cNvPr>
              <p:cNvSpPr/>
              <p:nvPr/>
            </p:nvSpPr>
            <p:spPr>
              <a:xfrm>
                <a:off x="4449961" y="1335394"/>
                <a:ext cx="186987" cy="95952"/>
              </a:xfrm>
              <a:custGeom>
                <a:avLst/>
                <a:gdLst>
                  <a:gd name="connsiteX0" fmla="*/ 166748 w 186987"/>
                  <a:gd name="connsiteY0" fmla="*/ 35084 h 95952"/>
                  <a:gd name="connsiteX1" fmla="*/ 152997 w 186987"/>
                  <a:gd name="connsiteY1" fmla="*/ 29400 h 95952"/>
                  <a:gd name="connsiteX2" fmla="*/ 148595 w 186987"/>
                  <a:gd name="connsiteY2" fmla="*/ 27348 h 95952"/>
                  <a:gd name="connsiteX3" fmla="*/ 145483 w 186987"/>
                  <a:gd name="connsiteY3" fmla="*/ 23625 h 95952"/>
                  <a:gd name="connsiteX4" fmla="*/ 132354 w 186987"/>
                  <a:gd name="connsiteY4" fmla="*/ 8083 h 95952"/>
                  <a:gd name="connsiteX5" fmla="*/ 113501 w 186987"/>
                  <a:gd name="connsiteY5" fmla="*/ 435 h 95952"/>
                  <a:gd name="connsiteX6" fmla="*/ 93256 w 186987"/>
                  <a:gd name="connsiteY6" fmla="*/ 2439 h 95952"/>
                  <a:gd name="connsiteX7" fmla="*/ 76271 w 186987"/>
                  <a:gd name="connsiteY7" fmla="*/ 13633 h 95952"/>
                  <a:gd name="connsiteX8" fmla="*/ 72376 w 186987"/>
                  <a:gd name="connsiteY8" fmla="*/ 16195 h 95952"/>
                  <a:gd name="connsiteX9" fmla="*/ 67743 w 186987"/>
                  <a:gd name="connsiteY9" fmla="*/ 16750 h 95952"/>
                  <a:gd name="connsiteX10" fmla="*/ 43660 w 186987"/>
                  <a:gd name="connsiteY10" fmla="*/ 23594 h 95952"/>
                  <a:gd name="connsiteX11" fmla="*/ 30345 w 186987"/>
                  <a:gd name="connsiteY11" fmla="*/ 44800 h 95952"/>
                  <a:gd name="connsiteX12" fmla="*/ 28382 w 186987"/>
                  <a:gd name="connsiteY12" fmla="*/ 49139 h 95952"/>
                  <a:gd name="connsiteX13" fmla="*/ 24750 w 186987"/>
                  <a:gd name="connsiteY13" fmla="*/ 52226 h 95952"/>
                  <a:gd name="connsiteX14" fmla="*/ 7970 w 186987"/>
                  <a:gd name="connsiteY14" fmla="*/ 67471 h 95952"/>
                  <a:gd name="connsiteX15" fmla="*/ 552 w 186987"/>
                  <a:gd name="connsiteY15" fmla="*/ 88894 h 95952"/>
                  <a:gd name="connsiteX16" fmla="*/ 0 w 186987"/>
                  <a:gd name="connsiteY16" fmla="*/ 95860 h 95952"/>
                  <a:gd name="connsiteX17" fmla="*/ 71779 w 186987"/>
                  <a:gd name="connsiteY17" fmla="*/ 95860 h 95952"/>
                  <a:gd name="connsiteX18" fmla="*/ 61602 w 186987"/>
                  <a:gd name="connsiteY18" fmla="*/ 82935 h 95952"/>
                  <a:gd name="connsiteX19" fmla="*/ 14669 w 186987"/>
                  <a:gd name="connsiteY19" fmla="*/ 82935 h 95952"/>
                  <a:gd name="connsiteX20" fmla="*/ 20746 w 186987"/>
                  <a:gd name="connsiteY20" fmla="*/ 71492 h 95952"/>
                  <a:gd name="connsiteX21" fmla="*/ 30801 w 186987"/>
                  <a:gd name="connsiteY21" fmla="*/ 63318 h 95952"/>
                  <a:gd name="connsiteX22" fmla="*/ 38732 w 186987"/>
                  <a:gd name="connsiteY22" fmla="*/ 56527 h 95952"/>
                  <a:gd name="connsiteX23" fmla="*/ 42993 w 186987"/>
                  <a:gd name="connsiteY23" fmla="*/ 47001 h 95952"/>
                  <a:gd name="connsiteX24" fmla="*/ 47382 w 186987"/>
                  <a:gd name="connsiteY24" fmla="*/ 37488 h 95952"/>
                  <a:gd name="connsiteX25" fmla="*/ 55647 w 186987"/>
                  <a:gd name="connsiteY25" fmla="*/ 31050 h 95952"/>
                  <a:gd name="connsiteX26" fmla="*/ 66459 w 186987"/>
                  <a:gd name="connsiteY26" fmla="*/ 29309 h 95952"/>
                  <a:gd name="connsiteX27" fmla="*/ 76945 w 186987"/>
                  <a:gd name="connsiteY27" fmla="*/ 27968 h 95952"/>
                  <a:gd name="connsiteX28" fmla="*/ 85710 w 186987"/>
                  <a:gd name="connsiteY28" fmla="*/ 22067 h 95952"/>
                  <a:gd name="connsiteX29" fmla="*/ 95611 w 186987"/>
                  <a:gd name="connsiteY29" fmla="*/ 15204 h 95952"/>
                  <a:gd name="connsiteX30" fmla="*/ 107437 w 186987"/>
                  <a:gd name="connsiteY30" fmla="*/ 12900 h 95952"/>
                  <a:gd name="connsiteX31" fmla="*/ 123082 w 186987"/>
                  <a:gd name="connsiteY31" fmla="*/ 17366 h 95952"/>
                  <a:gd name="connsiteX32" fmla="*/ 134022 w 186987"/>
                  <a:gd name="connsiteY32" fmla="*/ 29400 h 95952"/>
                  <a:gd name="connsiteX33" fmla="*/ 140657 w 186987"/>
                  <a:gd name="connsiteY33" fmla="*/ 37521 h 95952"/>
                  <a:gd name="connsiteX34" fmla="*/ 150154 w 186987"/>
                  <a:gd name="connsiteY34" fmla="*/ 41959 h 95952"/>
                  <a:gd name="connsiteX35" fmla="*/ 160241 w 186987"/>
                  <a:gd name="connsiteY35" fmla="*/ 45809 h 95952"/>
                  <a:gd name="connsiteX36" fmla="*/ 173011 w 186987"/>
                  <a:gd name="connsiteY36" fmla="*/ 62229 h 95952"/>
                  <a:gd name="connsiteX37" fmla="*/ 172523 w 186987"/>
                  <a:gd name="connsiteY37" fmla="*/ 83027 h 95952"/>
                  <a:gd name="connsiteX38" fmla="*/ 96715 w 186987"/>
                  <a:gd name="connsiteY38" fmla="*/ 83027 h 95952"/>
                  <a:gd name="connsiteX39" fmla="*/ 85517 w 186987"/>
                  <a:gd name="connsiteY39" fmla="*/ 78258 h 95952"/>
                  <a:gd name="connsiteX40" fmla="*/ 80948 w 186987"/>
                  <a:gd name="connsiteY40" fmla="*/ 66984 h 95952"/>
                  <a:gd name="connsiteX41" fmla="*/ 68019 w 186987"/>
                  <a:gd name="connsiteY41" fmla="*/ 66984 h 95952"/>
                  <a:gd name="connsiteX42" fmla="*/ 76380 w 186987"/>
                  <a:gd name="connsiteY42" fmla="*/ 87397 h 95952"/>
                  <a:gd name="connsiteX43" fmla="*/ 96715 w 186987"/>
                  <a:gd name="connsiteY43" fmla="*/ 95952 h 95952"/>
                  <a:gd name="connsiteX44" fmla="*/ 180037 w 186987"/>
                  <a:gd name="connsiteY44" fmla="*/ 95952 h 95952"/>
                  <a:gd name="connsiteX45" fmla="*/ 181873 w 186987"/>
                  <a:gd name="connsiteY45" fmla="*/ 92560 h 95952"/>
                  <a:gd name="connsiteX46" fmla="*/ 185543 w 186987"/>
                  <a:gd name="connsiteY46" fmla="*/ 60865 h 95952"/>
                  <a:gd name="connsiteX47" fmla="*/ 166748 w 186987"/>
                  <a:gd name="connsiteY47" fmla="*/ 35084 h 9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86987" h="95952">
                    <a:moveTo>
                      <a:pt x="166748" y="35084"/>
                    </a:moveTo>
                    <a:cubicBezTo>
                      <a:pt x="162520" y="32424"/>
                      <a:pt x="157867" y="30502"/>
                      <a:pt x="152997" y="29400"/>
                    </a:cubicBezTo>
                    <a:cubicBezTo>
                      <a:pt x="151399" y="29047"/>
                      <a:pt x="149897" y="28346"/>
                      <a:pt x="148595" y="27348"/>
                    </a:cubicBezTo>
                    <a:cubicBezTo>
                      <a:pt x="147299" y="26350"/>
                      <a:pt x="146233" y="25079"/>
                      <a:pt x="145483" y="23625"/>
                    </a:cubicBezTo>
                    <a:cubicBezTo>
                      <a:pt x="142428" y="17457"/>
                      <a:pt x="137924" y="12123"/>
                      <a:pt x="132354" y="8083"/>
                    </a:cubicBezTo>
                    <a:cubicBezTo>
                      <a:pt x="126784" y="4044"/>
                      <a:pt x="120316" y="1418"/>
                      <a:pt x="113501" y="435"/>
                    </a:cubicBezTo>
                    <a:cubicBezTo>
                      <a:pt x="106693" y="-548"/>
                      <a:pt x="99743" y="140"/>
                      <a:pt x="93256" y="2439"/>
                    </a:cubicBezTo>
                    <a:cubicBezTo>
                      <a:pt x="86769" y="4738"/>
                      <a:pt x="80942" y="8580"/>
                      <a:pt x="76271" y="13633"/>
                    </a:cubicBezTo>
                    <a:cubicBezTo>
                      <a:pt x="75186" y="14777"/>
                      <a:pt x="73852" y="15654"/>
                      <a:pt x="72376" y="16195"/>
                    </a:cubicBezTo>
                    <a:cubicBezTo>
                      <a:pt x="70893" y="16735"/>
                      <a:pt x="69308" y="16925"/>
                      <a:pt x="67743" y="16750"/>
                    </a:cubicBezTo>
                    <a:cubicBezTo>
                      <a:pt x="59144" y="15976"/>
                      <a:pt x="50565" y="18414"/>
                      <a:pt x="43660" y="23594"/>
                    </a:cubicBezTo>
                    <a:cubicBezTo>
                      <a:pt x="36749" y="28774"/>
                      <a:pt x="32007" y="36329"/>
                      <a:pt x="30345" y="44800"/>
                    </a:cubicBezTo>
                    <a:cubicBezTo>
                      <a:pt x="30018" y="46374"/>
                      <a:pt x="29344" y="47855"/>
                      <a:pt x="28382" y="49139"/>
                    </a:cubicBezTo>
                    <a:cubicBezTo>
                      <a:pt x="27413" y="50422"/>
                      <a:pt x="26175" y="51476"/>
                      <a:pt x="24750" y="52226"/>
                    </a:cubicBezTo>
                    <a:cubicBezTo>
                      <a:pt x="17974" y="55822"/>
                      <a:pt x="12198" y="61064"/>
                      <a:pt x="7970" y="67471"/>
                    </a:cubicBezTo>
                    <a:cubicBezTo>
                      <a:pt x="3741" y="73877"/>
                      <a:pt x="1194" y="81244"/>
                      <a:pt x="552" y="88894"/>
                    </a:cubicBezTo>
                    <a:lnTo>
                      <a:pt x="0" y="95860"/>
                    </a:lnTo>
                    <a:lnTo>
                      <a:pt x="71779" y="95860"/>
                    </a:lnTo>
                    <a:cubicBezTo>
                      <a:pt x="67550" y="92282"/>
                      <a:pt x="64092" y="87885"/>
                      <a:pt x="61602" y="82935"/>
                    </a:cubicBezTo>
                    <a:lnTo>
                      <a:pt x="14669" y="82935"/>
                    </a:lnTo>
                    <a:cubicBezTo>
                      <a:pt x="15907" y="78752"/>
                      <a:pt x="17980" y="74862"/>
                      <a:pt x="20746" y="71492"/>
                    </a:cubicBezTo>
                    <a:cubicBezTo>
                      <a:pt x="23518" y="68123"/>
                      <a:pt x="26938" y="65343"/>
                      <a:pt x="30801" y="63318"/>
                    </a:cubicBezTo>
                    <a:cubicBezTo>
                      <a:pt x="33913" y="61668"/>
                      <a:pt x="36621" y="59348"/>
                      <a:pt x="38732" y="56527"/>
                    </a:cubicBezTo>
                    <a:cubicBezTo>
                      <a:pt x="40837" y="53705"/>
                      <a:pt x="42293" y="50452"/>
                      <a:pt x="42993" y="47001"/>
                    </a:cubicBezTo>
                    <a:cubicBezTo>
                      <a:pt x="43679" y="43525"/>
                      <a:pt x="45181" y="40263"/>
                      <a:pt x="47382" y="37488"/>
                    </a:cubicBezTo>
                    <a:cubicBezTo>
                      <a:pt x="49583" y="34714"/>
                      <a:pt x="52413" y="32506"/>
                      <a:pt x="55647" y="31050"/>
                    </a:cubicBezTo>
                    <a:cubicBezTo>
                      <a:pt x="59048" y="29563"/>
                      <a:pt x="62769" y="28963"/>
                      <a:pt x="66459" y="29309"/>
                    </a:cubicBezTo>
                    <a:cubicBezTo>
                      <a:pt x="70014" y="29685"/>
                      <a:pt x="73601" y="29226"/>
                      <a:pt x="76945" y="27968"/>
                    </a:cubicBezTo>
                    <a:cubicBezTo>
                      <a:pt x="80288" y="26711"/>
                      <a:pt x="83291" y="24690"/>
                      <a:pt x="85710" y="22067"/>
                    </a:cubicBezTo>
                    <a:cubicBezTo>
                      <a:pt x="88501" y="19119"/>
                      <a:pt x="91876" y="16782"/>
                      <a:pt x="95611" y="15204"/>
                    </a:cubicBezTo>
                    <a:cubicBezTo>
                      <a:pt x="99352" y="13626"/>
                      <a:pt x="103382" y="12841"/>
                      <a:pt x="107437" y="12900"/>
                    </a:cubicBezTo>
                    <a:cubicBezTo>
                      <a:pt x="112969" y="12904"/>
                      <a:pt x="118385" y="14450"/>
                      <a:pt x="123082" y="17366"/>
                    </a:cubicBezTo>
                    <a:cubicBezTo>
                      <a:pt x="127772" y="20280"/>
                      <a:pt x="131564" y="24449"/>
                      <a:pt x="134022" y="29400"/>
                    </a:cubicBezTo>
                    <a:cubicBezTo>
                      <a:pt x="135594" y="32571"/>
                      <a:pt x="137860" y="35346"/>
                      <a:pt x="140657" y="37521"/>
                    </a:cubicBezTo>
                    <a:cubicBezTo>
                      <a:pt x="143449" y="39695"/>
                      <a:pt x="146696" y="41212"/>
                      <a:pt x="150154" y="41959"/>
                    </a:cubicBezTo>
                    <a:cubicBezTo>
                      <a:pt x="153728" y="42603"/>
                      <a:pt x="157148" y="43909"/>
                      <a:pt x="160241" y="45809"/>
                    </a:cubicBezTo>
                    <a:cubicBezTo>
                      <a:pt x="166261" y="49646"/>
                      <a:pt x="170778" y="55447"/>
                      <a:pt x="173011" y="62229"/>
                    </a:cubicBezTo>
                    <a:cubicBezTo>
                      <a:pt x="175251" y="69011"/>
                      <a:pt x="175077" y="76358"/>
                      <a:pt x="172523" y="83027"/>
                    </a:cubicBezTo>
                    <a:lnTo>
                      <a:pt x="96715" y="83027"/>
                    </a:lnTo>
                    <a:cubicBezTo>
                      <a:pt x="92499" y="82978"/>
                      <a:pt x="88476" y="81264"/>
                      <a:pt x="85517" y="78258"/>
                    </a:cubicBezTo>
                    <a:cubicBezTo>
                      <a:pt x="82566" y="75252"/>
                      <a:pt x="80923" y="71199"/>
                      <a:pt x="80948" y="66984"/>
                    </a:cubicBezTo>
                    <a:lnTo>
                      <a:pt x="68019" y="66984"/>
                    </a:lnTo>
                    <a:cubicBezTo>
                      <a:pt x="67993" y="74627"/>
                      <a:pt x="71002" y="81967"/>
                      <a:pt x="76380" y="87397"/>
                    </a:cubicBezTo>
                    <a:cubicBezTo>
                      <a:pt x="81757" y="92827"/>
                      <a:pt x="89072" y="95903"/>
                      <a:pt x="96715" y="95952"/>
                    </a:cubicBezTo>
                    <a:lnTo>
                      <a:pt x="180037" y="95952"/>
                    </a:lnTo>
                    <a:lnTo>
                      <a:pt x="181873" y="92560"/>
                    </a:lnTo>
                    <a:cubicBezTo>
                      <a:pt x="187038" y="82832"/>
                      <a:pt x="188347" y="71516"/>
                      <a:pt x="185543" y="60865"/>
                    </a:cubicBezTo>
                    <a:cubicBezTo>
                      <a:pt x="182739" y="50215"/>
                      <a:pt x="176033" y="41010"/>
                      <a:pt x="166748" y="35084"/>
                    </a:cubicBezTo>
                    <a:close/>
                  </a:path>
                </a:pathLst>
              </a:custGeom>
              <a:solidFill>
                <a:srgbClr val="2D5967"/>
              </a:solidFill>
              <a:ln w="6417" cap="flat">
                <a:noFill/>
                <a:prstDash val="solid"/>
                <a:miter/>
              </a:ln>
            </p:spPr>
            <p:txBody>
              <a:bodyPr rtlCol="0" anchor="ctr"/>
              <a:lstStyle/>
              <a:p>
                <a:endParaRPr lang="en-US" sz="810"/>
              </a:p>
            </p:txBody>
          </p:sp>
        </p:grpSp>
        <p:grpSp>
          <p:nvGrpSpPr>
            <p:cNvPr id="166" name="Graphic 2">
              <a:extLst>
                <a:ext uri="{FF2B5EF4-FFF2-40B4-BE49-F238E27FC236}">
                  <a16:creationId xmlns:a16="http://schemas.microsoft.com/office/drawing/2014/main" id="{37F02F04-A765-D519-377F-159518ECE87E}"/>
                </a:ext>
              </a:extLst>
            </p:cNvPr>
            <p:cNvGrpSpPr/>
            <p:nvPr/>
          </p:nvGrpSpPr>
          <p:grpSpPr>
            <a:xfrm>
              <a:off x="4129216" y="1670731"/>
              <a:ext cx="655949" cy="319652"/>
              <a:chOff x="4129216" y="1670731"/>
              <a:chExt cx="655949" cy="319652"/>
            </a:xfrm>
            <a:solidFill>
              <a:srgbClr val="000000"/>
            </a:solidFill>
          </p:grpSpPr>
          <p:sp>
            <p:nvSpPr>
              <p:cNvPr id="167" name="TextBox 166">
                <a:extLst>
                  <a:ext uri="{FF2B5EF4-FFF2-40B4-BE49-F238E27FC236}">
                    <a16:creationId xmlns:a16="http://schemas.microsoft.com/office/drawing/2014/main" id="{EA80E020-5D05-A40F-36A5-D88075823B7E}"/>
                  </a:ext>
                </a:extLst>
              </p:cNvPr>
              <p:cNvSpPr txBox="1"/>
              <p:nvPr/>
            </p:nvSpPr>
            <p:spPr>
              <a:xfrm>
                <a:off x="4129216" y="1670731"/>
                <a:ext cx="65594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Dedicated</a:t>
                </a:r>
              </a:p>
            </p:txBody>
          </p:sp>
          <p:sp>
            <p:nvSpPr>
              <p:cNvPr id="168" name="TextBox 167">
                <a:extLst>
                  <a:ext uri="{FF2B5EF4-FFF2-40B4-BE49-F238E27FC236}">
                    <a16:creationId xmlns:a16="http://schemas.microsoft.com/office/drawing/2014/main" id="{4BB3E990-052D-CEF3-56E1-D6D1142917E4}"/>
                  </a:ext>
                </a:extLst>
              </p:cNvPr>
              <p:cNvSpPr txBox="1"/>
              <p:nvPr/>
            </p:nvSpPr>
            <p:spPr>
              <a:xfrm>
                <a:off x="4200102" y="1773401"/>
                <a:ext cx="51648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Region</a:t>
                </a:r>
              </a:p>
            </p:txBody>
          </p:sp>
        </p:grpSp>
      </p:grpSp>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Hybrid</a:t>
            </a:r>
            <a:endParaRPr lang="en-US" dirty="0"/>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4" name="Slide Number Placeholder 3">
            <a:extLst>
              <a:ext uri="{FF2B5EF4-FFF2-40B4-BE49-F238E27FC236}">
                <a16:creationId xmlns:a16="http://schemas.microsoft.com/office/drawing/2014/main" id="{B15E1386-5080-4A96-8160-819978BFEA85}"/>
              </a:ext>
            </a:extLst>
          </p:cNvPr>
          <p:cNvSpPr>
            <a:spLocks noGrp="1"/>
          </p:cNvSpPr>
          <p:nvPr>
            <p:ph type="sldNum" sz="quarter" idx="12"/>
          </p:nvPr>
        </p:nvSpPr>
        <p:spPr/>
        <p:txBody>
          <a:bodyPr/>
          <a:lstStyle/>
          <a:p>
            <a:fld id="{345D60D9-5372-5F40-9443-0F9AE5BDC3C8}" type="slidenum">
              <a:rPr lang="en-US" smtClean="0"/>
              <a:pPr/>
              <a:t>42</a:t>
            </a:fld>
            <a:endParaRPr lang="en-US" dirty="0"/>
          </a:p>
        </p:txBody>
      </p:sp>
    </p:spTree>
    <p:extLst>
      <p:ext uri="{BB962C8B-B14F-4D97-AF65-F5344CB8AC3E}">
        <p14:creationId xmlns:p14="http://schemas.microsoft.com/office/powerpoint/2010/main" val="329494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Migration</a:t>
            </a:r>
            <a:endParaRPr lang="en-US" dirty="0"/>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4" name="Slide Number Placeholder 3">
            <a:extLst>
              <a:ext uri="{FF2B5EF4-FFF2-40B4-BE49-F238E27FC236}">
                <a16:creationId xmlns:a16="http://schemas.microsoft.com/office/drawing/2014/main" id="{B15E1386-5080-4A96-8160-819978BFEA85}"/>
              </a:ext>
            </a:extLst>
          </p:cNvPr>
          <p:cNvSpPr>
            <a:spLocks noGrp="1"/>
          </p:cNvSpPr>
          <p:nvPr>
            <p:ph type="sldNum" sz="quarter" idx="12"/>
          </p:nvPr>
        </p:nvSpPr>
        <p:spPr/>
        <p:txBody>
          <a:bodyPr/>
          <a:lstStyle/>
          <a:p>
            <a:fld id="{345D60D9-5372-5F40-9443-0F9AE5BDC3C8}" type="slidenum">
              <a:rPr lang="en-US" smtClean="0"/>
              <a:pPr/>
              <a:t>43</a:t>
            </a:fld>
            <a:endParaRPr lang="en-US" dirty="0"/>
          </a:p>
        </p:txBody>
      </p:sp>
      <p:grpSp>
        <p:nvGrpSpPr>
          <p:cNvPr id="9" name="Graphic 2">
            <a:extLst>
              <a:ext uri="{FF2B5EF4-FFF2-40B4-BE49-F238E27FC236}">
                <a16:creationId xmlns:a16="http://schemas.microsoft.com/office/drawing/2014/main" id="{3642EAA1-6E60-BFA0-9993-9CE6CE09ED00}"/>
              </a:ext>
            </a:extLst>
          </p:cNvPr>
          <p:cNvGrpSpPr/>
          <p:nvPr/>
        </p:nvGrpSpPr>
        <p:grpSpPr>
          <a:xfrm>
            <a:off x="868665" y="1589201"/>
            <a:ext cx="583814" cy="480186"/>
            <a:chOff x="991953" y="3304983"/>
            <a:chExt cx="583814" cy="480186"/>
          </a:xfrm>
        </p:grpSpPr>
        <p:grpSp>
          <p:nvGrpSpPr>
            <p:cNvPr id="10" name="Graphic 2">
              <a:extLst>
                <a:ext uri="{FF2B5EF4-FFF2-40B4-BE49-F238E27FC236}">
                  <a16:creationId xmlns:a16="http://schemas.microsoft.com/office/drawing/2014/main" id="{0ED32EF2-0DD9-A49A-08D3-76C6A37CE37D}"/>
                </a:ext>
              </a:extLst>
            </p:cNvPr>
            <p:cNvGrpSpPr/>
            <p:nvPr/>
          </p:nvGrpSpPr>
          <p:grpSpPr>
            <a:xfrm>
              <a:off x="1081237" y="3304983"/>
              <a:ext cx="385051" cy="201191"/>
              <a:chOff x="1081237" y="3304983"/>
              <a:chExt cx="385051" cy="201191"/>
            </a:xfrm>
          </p:grpSpPr>
          <p:grpSp>
            <p:nvGrpSpPr>
              <p:cNvPr id="11" name="Graphic 2">
                <a:extLst>
                  <a:ext uri="{FF2B5EF4-FFF2-40B4-BE49-F238E27FC236}">
                    <a16:creationId xmlns:a16="http://schemas.microsoft.com/office/drawing/2014/main" id="{8D6DF05C-3703-D98E-4524-2AA8CB532CD3}"/>
                  </a:ext>
                </a:extLst>
              </p:cNvPr>
              <p:cNvGrpSpPr/>
              <p:nvPr/>
            </p:nvGrpSpPr>
            <p:grpSpPr>
              <a:xfrm>
                <a:off x="1081237" y="3304983"/>
                <a:ext cx="385051" cy="201191"/>
                <a:chOff x="1081237" y="3304983"/>
                <a:chExt cx="385051" cy="201191"/>
              </a:xfrm>
              <a:solidFill>
                <a:srgbClr val="FFFFFF"/>
              </a:solidFill>
            </p:grpSpPr>
            <p:sp>
              <p:nvSpPr>
                <p:cNvPr id="12" name="Freeform: Shape 11">
                  <a:extLst>
                    <a:ext uri="{FF2B5EF4-FFF2-40B4-BE49-F238E27FC236}">
                      <a16:creationId xmlns:a16="http://schemas.microsoft.com/office/drawing/2014/main" id="{5035A209-90F8-F9FD-9917-E57D06D6475C}"/>
                    </a:ext>
                  </a:extLst>
                </p:cNvPr>
                <p:cNvSpPr/>
                <p:nvPr/>
              </p:nvSpPr>
              <p:spPr>
                <a:xfrm>
                  <a:off x="1085813" y="3309554"/>
                  <a:ext cx="375364" cy="192045"/>
                </a:xfrm>
                <a:custGeom>
                  <a:avLst/>
                  <a:gdLst>
                    <a:gd name="connsiteX0" fmla="*/ 0 w 375364"/>
                    <a:gd name="connsiteY0" fmla="*/ 192045 h 192045"/>
                    <a:gd name="connsiteX1" fmla="*/ 1829 w 375364"/>
                    <a:gd name="connsiteY1" fmla="*/ 178332 h 192045"/>
                    <a:gd name="connsiteX2" fmla="*/ 50295 w 375364"/>
                    <a:gd name="connsiteY2" fmla="*/ 105169 h 192045"/>
                    <a:gd name="connsiteX3" fmla="*/ 61268 w 375364"/>
                    <a:gd name="connsiteY3" fmla="*/ 89623 h 192045"/>
                    <a:gd name="connsiteX4" fmla="*/ 101508 w 375364"/>
                    <a:gd name="connsiteY4" fmla="*/ 39324 h 192045"/>
                    <a:gd name="connsiteX5" fmla="*/ 129858 w 375364"/>
                    <a:gd name="connsiteY5" fmla="*/ 33837 h 192045"/>
                    <a:gd name="connsiteX6" fmla="*/ 136262 w 375364"/>
                    <a:gd name="connsiteY6" fmla="*/ 33837 h 192045"/>
                    <a:gd name="connsiteX7" fmla="*/ 138090 w 375364"/>
                    <a:gd name="connsiteY7" fmla="*/ 33837 h 192045"/>
                    <a:gd name="connsiteX8" fmla="*/ 153639 w 375364"/>
                    <a:gd name="connsiteY8" fmla="*/ 27436 h 192045"/>
                    <a:gd name="connsiteX9" fmla="*/ 215824 w 375364"/>
                    <a:gd name="connsiteY9" fmla="*/ 0 h 192045"/>
                    <a:gd name="connsiteX10" fmla="*/ 291729 w 375364"/>
                    <a:gd name="connsiteY10" fmla="*/ 46640 h 192045"/>
                    <a:gd name="connsiteX11" fmla="*/ 307277 w 375364"/>
                    <a:gd name="connsiteY11" fmla="*/ 58529 h 192045"/>
                    <a:gd name="connsiteX12" fmla="*/ 334709 w 375364"/>
                    <a:gd name="connsiteY12" fmla="*/ 69503 h 192045"/>
                    <a:gd name="connsiteX13" fmla="*/ 364887 w 375364"/>
                    <a:gd name="connsiteY13" fmla="*/ 184730 h 192045"/>
                    <a:gd name="connsiteX14" fmla="*/ 361230 w 375364"/>
                    <a:gd name="connsiteY14" fmla="*/ 191134 h 192045"/>
                    <a:gd name="connsiteX15" fmla="*/ 0 w 375364"/>
                    <a:gd name="connsiteY15" fmla="*/ 192045 h 19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364" h="192045">
                      <a:moveTo>
                        <a:pt x="0" y="192045"/>
                      </a:moveTo>
                      <a:lnTo>
                        <a:pt x="1829" y="178332"/>
                      </a:lnTo>
                      <a:cubicBezTo>
                        <a:pt x="3658" y="147236"/>
                        <a:pt x="21946" y="119802"/>
                        <a:pt x="50295" y="105169"/>
                      </a:cubicBezTo>
                      <a:cubicBezTo>
                        <a:pt x="56699" y="102426"/>
                        <a:pt x="60357" y="96024"/>
                        <a:pt x="61268" y="89623"/>
                      </a:cubicBezTo>
                      <a:cubicBezTo>
                        <a:pt x="65843" y="67675"/>
                        <a:pt x="80474" y="48470"/>
                        <a:pt x="101508" y="39324"/>
                      </a:cubicBezTo>
                      <a:cubicBezTo>
                        <a:pt x="110652" y="35666"/>
                        <a:pt x="119796" y="33837"/>
                        <a:pt x="129858" y="33837"/>
                      </a:cubicBezTo>
                      <a:cubicBezTo>
                        <a:pt x="131686" y="33837"/>
                        <a:pt x="134433" y="33837"/>
                        <a:pt x="136262" y="33837"/>
                      </a:cubicBezTo>
                      <a:cubicBezTo>
                        <a:pt x="137173" y="33837"/>
                        <a:pt x="138090" y="33837"/>
                        <a:pt x="138090" y="33837"/>
                      </a:cubicBezTo>
                      <a:cubicBezTo>
                        <a:pt x="144488" y="33837"/>
                        <a:pt x="149981" y="31093"/>
                        <a:pt x="153639" y="27436"/>
                      </a:cubicBezTo>
                      <a:cubicBezTo>
                        <a:pt x="170098" y="10060"/>
                        <a:pt x="192043" y="0"/>
                        <a:pt x="215824" y="0"/>
                      </a:cubicBezTo>
                      <a:cubicBezTo>
                        <a:pt x="247831" y="0"/>
                        <a:pt x="277098" y="18291"/>
                        <a:pt x="291729" y="46640"/>
                      </a:cubicBezTo>
                      <a:cubicBezTo>
                        <a:pt x="294469" y="53042"/>
                        <a:pt x="299955" y="56700"/>
                        <a:pt x="307277" y="58529"/>
                      </a:cubicBezTo>
                      <a:cubicBezTo>
                        <a:pt x="317332" y="60358"/>
                        <a:pt x="326476" y="64931"/>
                        <a:pt x="334709" y="69503"/>
                      </a:cubicBezTo>
                      <a:cubicBezTo>
                        <a:pt x="373120" y="94195"/>
                        <a:pt x="386839" y="144496"/>
                        <a:pt x="364887" y="184730"/>
                      </a:cubicBezTo>
                      <a:lnTo>
                        <a:pt x="361230" y="191134"/>
                      </a:lnTo>
                      <a:lnTo>
                        <a:pt x="0" y="192045"/>
                      </a:lnTo>
                      <a:close/>
                    </a:path>
                  </a:pathLst>
                </a:custGeom>
                <a:solidFill>
                  <a:srgbClr val="FFFFFF"/>
                </a:solidFill>
                <a:ln w="6417" cap="flat">
                  <a:noFill/>
                  <a:prstDash val="solid"/>
                  <a:miter/>
                </a:ln>
              </p:spPr>
              <p:txBody>
                <a:bodyPr rtlCol="0" anchor="ctr"/>
                <a:lstStyle/>
                <a:p>
                  <a:endParaRPr lang="en-US" sz="810"/>
                </a:p>
              </p:txBody>
            </p:sp>
            <p:sp>
              <p:nvSpPr>
                <p:cNvPr id="13" name="Freeform: Shape 12">
                  <a:extLst>
                    <a:ext uri="{FF2B5EF4-FFF2-40B4-BE49-F238E27FC236}">
                      <a16:creationId xmlns:a16="http://schemas.microsoft.com/office/drawing/2014/main" id="{5B73B28A-CEBA-65A0-952F-D2F6C9231629}"/>
                    </a:ext>
                  </a:extLst>
                </p:cNvPr>
                <p:cNvSpPr/>
                <p:nvPr/>
              </p:nvSpPr>
              <p:spPr>
                <a:xfrm>
                  <a:off x="1081237" y="3304983"/>
                  <a:ext cx="385051" cy="201191"/>
                </a:xfrm>
                <a:custGeom>
                  <a:avLst/>
                  <a:gdLst>
                    <a:gd name="connsiteX0" fmla="*/ 220399 w 385051"/>
                    <a:gd name="connsiteY0" fmla="*/ 9145 h 201191"/>
                    <a:gd name="connsiteX1" fmla="*/ 292647 w 385051"/>
                    <a:gd name="connsiteY1" fmla="*/ 53957 h 201191"/>
                    <a:gd name="connsiteX2" fmla="*/ 310934 w 385051"/>
                    <a:gd name="connsiteY2" fmla="*/ 68589 h 201191"/>
                    <a:gd name="connsiteX3" fmla="*/ 337455 w 385051"/>
                    <a:gd name="connsiteY3" fmla="*/ 79563 h 201191"/>
                    <a:gd name="connsiteX4" fmla="*/ 365805 w 385051"/>
                    <a:gd name="connsiteY4" fmla="*/ 188390 h 201191"/>
                    <a:gd name="connsiteX5" fmla="*/ 363976 w 385051"/>
                    <a:gd name="connsiteY5" fmla="*/ 192048 h 201191"/>
                    <a:gd name="connsiteX6" fmla="*/ 10062 w 385051"/>
                    <a:gd name="connsiteY6" fmla="*/ 192048 h 201191"/>
                    <a:gd name="connsiteX7" fmla="*/ 10973 w 385051"/>
                    <a:gd name="connsiteY7" fmla="*/ 183815 h 201191"/>
                    <a:gd name="connsiteX8" fmla="*/ 56699 w 385051"/>
                    <a:gd name="connsiteY8" fmla="*/ 113400 h 201191"/>
                    <a:gd name="connsiteX9" fmla="*/ 70418 w 385051"/>
                    <a:gd name="connsiteY9" fmla="*/ 95110 h 201191"/>
                    <a:gd name="connsiteX10" fmla="*/ 107912 w 385051"/>
                    <a:gd name="connsiteY10" fmla="*/ 47555 h 201191"/>
                    <a:gd name="connsiteX11" fmla="*/ 134433 w 385051"/>
                    <a:gd name="connsiteY11" fmla="*/ 42068 h 201191"/>
                    <a:gd name="connsiteX12" fmla="*/ 140837 w 385051"/>
                    <a:gd name="connsiteY12" fmla="*/ 42068 h 201191"/>
                    <a:gd name="connsiteX13" fmla="*/ 143577 w 385051"/>
                    <a:gd name="connsiteY13" fmla="*/ 42068 h 201191"/>
                    <a:gd name="connsiteX14" fmla="*/ 161871 w 385051"/>
                    <a:gd name="connsiteY14" fmla="*/ 33837 h 201191"/>
                    <a:gd name="connsiteX15" fmla="*/ 220399 w 385051"/>
                    <a:gd name="connsiteY15" fmla="*/ 9145 h 201191"/>
                    <a:gd name="connsiteX16" fmla="*/ 220399 w 385051"/>
                    <a:gd name="connsiteY16" fmla="*/ 0 h 201191"/>
                    <a:gd name="connsiteX17" fmla="*/ 154556 w 385051"/>
                    <a:gd name="connsiteY17" fmla="*/ 28350 h 201191"/>
                    <a:gd name="connsiteX18" fmla="*/ 142666 w 385051"/>
                    <a:gd name="connsiteY18" fmla="*/ 33837 h 201191"/>
                    <a:gd name="connsiteX19" fmla="*/ 140837 w 385051"/>
                    <a:gd name="connsiteY19" fmla="*/ 33837 h 201191"/>
                    <a:gd name="connsiteX20" fmla="*/ 133522 w 385051"/>
                    <a:gd name="connsiteY20" fmla="*/ 33837 h 201191"/>
                    <a:gd name="connsiteX21" fmla="*/ 103343 w 385051"/>
                    <a:gd name="connsiteY21" fmla="*/ 40239 h 201191"/>
                    <a:gd name="connsiteX22" fmla="*/ 61274 w 385051"/>
                    <a:gd name="connsiteY22" fmla="*/ 93281 h 201191"/>
                    <a:gd name="connsiteX23" fmla="*/ 52130 w 385051"/>
                    <a:gd name="connsiteY23" fmla="*/ 105169 h 201191"/>
                    <a:gd name="connsiteX24" fmla="*/ 918 w 385051"/>
                    <a:gd name="connsiteY24" fmla="*/ 182904 h 201191"/>
                    <a:gd name="connsiteX25" fmla="*/ 0 w 385051"/>
                    <a:gd name="connsiteY25" fmla="*/ 191137 h 201191"/>
                    <a:gd name="connsiteX26" fmla="*/ 0 w 385051"/>
                    <a:gd name="connsiteY26" fmla="*/ 201192 h 201191"/>
                    <a:gd name="connsiteX27" fmla="*/ 10062 w 385051"/>
                    <a:gd name="connsiteY27" fmla="*/ 201192 h 201191"/>
                    <a:gd name="connsiteX28" fmla="*/ 363976 w 385051"/>
                    <a:gd name="connsiteY28" fmla="*/ 201192 h 201191"/>
                    <a:gd name="connsiteX29" fmla="*/ 369463 w 385051"/>
                    <a:gd name="connsiteY29" fmla="*/ 201192 h 201191"/>
                    <a:gd name="connsiteX30" fmla="*/ 372209 w 385051"/>
                    <a:gd name="connsiteY30" fmla="*/ 196623 h 201191"/>
                    <a:gd name="connsiteX31" fmla="*/ 374038 w 385051"/>
                    <a:gd name="connsiteY31" fmla="*/ 192048 h 201191"/>
                    <a:gd name="connsiteX32" fmla="*/ 342031 w 385051"/>
                    <a:gd name="connsiteY32" fmla="*/ 71332 h 201191"/>
                    <a:gd name="connsiteX33" fmla="*/ 312763 w 385051"/>
                    <a:gd name="connsiteY33" fmla="*/ 59444 h 201191"/>
                    <a:gd name="connsiteX34" fmla="*/ 300873 w 385051"/>
                    <a:gd name="connsiteY34" fmla="*/ 50298 h 201191"/>
                    <a:gd name="connsiteX35" fmla="*/ 220399 w 385051"/>
                    <a:gd name="connsiteY35" fmla="*/ 0 h 20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5051" h="201191">
                      <a:moveTo>
                        <a:pt x="220399" y="9145"/>
                      </a:moveTo>
                      <a:cubicBezTo>
                        <a:pt x="251489" y="9145"/>
                        <a:pt x="278927" y="26521"/>
                        <a:pt x="292647" y="53957"/>
                      </a:cubicBezTo>
                      <a:cubicBezTo>
                        <a:pt x="296304" y="61272"/>
                        <a:pt x="302702" y="66760"/>
                        <a:pt x="310934" y="68589"/>
                      </a:cubicBezTo>
                      <a:cubicBezTo>
                        <a:pt x="320078" y="70418"/>
                        <a:pt x="329223" y="74076"/>
                        <a:pt x="337455" y="79563"/>
                      </a:cubicBezTo>
                      <a:cubicBezTo>
                        <a:pt x="374038" y="102426"/>
                        <a:pt x="386839" y="150897"/>
                        <a:pt x="365805" y="188390"/>
                      </a:cubicBezTo>
                      <a:lnTo>
                        <a:pt x="363976" y="192048"/>
                      </a:lnTo>
                      <a:lnTo>
                        <a:pt x="10062" y="192048"/>
                      </a:lnTo>
                      <a:lnTo>
                        <a:pt x="10973" y="183815"/>
                      </a:lnTo>
                      <a:cubicBezTo>
                        <a:pt x="12802" y="153636"/>
                        <a:pt x="30178" y="128032"/>
                        <a:pt x="56699" y="113400"/>
                      </a:cubicBezTo>
                      <a:cubicBezTo>
                        <a:pt x="64014" y="109742"/>
                        <a:pt x="68590" y="103340"/>
                        <a:pt x="70418" y="95110"/>
                      </a:cubicBezTo>
                      <a:cubicBezTo>
                        <a:pt x="74076" y="74076"/>
                        <a:pt x="88706" y="56700"/>
                        <a:pt x="107912" y="47555"/>
                      </a:cubicBezTo>
                      <a:cubicBezTo>
                        <a:pt x="116145" y="43897"/>
                        <a:pt x="125289" y="42068"/>
                        <a:pt x="134433" y="42068"/>
                      </a:cubicBezTo>
                      <a:cubicBezTo>
                        <a:pt x="136262" y="42068"/>
                        <a:pt x="138090" y="42068"/>
                        <a:pt x="140837" y="42068"/>
                      </a:cubicBezTo>
                      <a:cubicBezTo>
                        <a:pt x="141748" y="42068"/>
                        <a:pt x="142666" y="42068"/>
                        <a:pt x="143577" y="42068"/>
                      </a:cubicBezTo>
                      <a:cubicBezTo>
                        <a:pt x="150892" y="42068"/>
                        <a:pt x="157296" y="39324"/>
                        <a:pt x="161871" y="33837"/>
                      </a:cubicBezTo>
                      <a:cubicBezTo>
                        <a:pt x="176502" y="18291"/>
                        <a:pt x="198447" y="9145"/>
                        <a:pt x="220399" y="9145"/>
                      </a:cubicBezTo>
                      <a:close/>
                      <a:moveTo>
                        <a:pt x="220399" y="0"/>
                      </a:moveTo>
                      <a:cubicBezTo>
                        <a:pt x="195707" y="0"/>
                        <a:pt x="171926" y="10060"/>
                        <a:pt x="154556" y="28350"/>
                      </a:cubicBezTo>
                      <a:cubicBezTo>
                        <a:pt x="151810" y="32008"/>
                        <a:pt x="147234" y="33837"/>
                        <a:pt x="142666" y="33837"/>
                      </a:cubicBezTo>
                      <a:cubicBezTo>
                        <a:pt x="141748" y="33837"/>
                        <a:pt x="141748" y="33837"/>
                        <a:pt x="140837" y="33837"/>
                      </a:cubicBezTo>
                      <a:cubicBezTo>
                        <a:pt x="139008" y="33837"/>
                        <a:pt x="136262" y="33837"/>
                        <a:pt x="133522" y="33837"/>
                      </a:cubicBezTo>
                      <a:cubicBezTo>
                        <a:pt x="123460" y="33837"/>
                        <a:pt x="113398" y="35666"/>
                        <a:pt x="103343" y="40239"/>
                      </a:cubicBezTo>
                      <a:cubicBezTo>
                        <a:pt x="82309" y="49384"/>
                        <a:pt x="65843" y="69503"/>
                        <a:pt x="61274" y="93281"/>
                      </a:cubicBezTo>
                      <a:cubicBezTo>
                        <a:pt x="60357" y="98768"/>
                        <a:pt x="56699" y="103341"/>
                        <a:pt x="52130" y="105169"/>
                      </a:cubicBezTo>
                      <a:cubicBezTo>
                        <a:pt x="22863" y="120716"/>
                        <a:pt x="3658" y="149979"/>
                        <a:pt x="918" y="182904"/>
                      </a:cubicBezTo>
                      <a:lnTo>
                        <a:pt x="0" y="191137"/>
                      </a:lnTo>
                      <a:lnTo>
                        <a:pt x="0" y="201192"/>
                      </a:lnTo>
                      <a:lnTo>
                        <a:pt x="10062" y="201192"/>
                      </a:lnTo>
                      <a:lnTo>
                        <a:pt x="363976" y="201192"/>
                      </a:lnTo>
                      <a:lnTo>
                        <a:pt x="369463" y="201192"/>
                      </a:lnTo>
                      <a:lnTo>
                        <a:pt x="372209" y="196623"/>
                      </a:lnTo>
                      <a:lnTo>
                        <a:pt x="374038" y="192048"/>
                      </a:lnTo>
                      <a:cubicBezTo>
                        <a:pt x="396901" y="149979"/>
                        <a:pt x="383182" y="96939"/>
                        <a:pt x="342031" y="71332"/>
                      </a:cubicBezTo>
                      <a:cubicBezTo>
                        <a:pt x="332880" y="65845"/>
                        <a:pt x="323736" y="61272"/>
                        <a:pt x="312763" y="59444"/>
                      </a:cubicBezTo>
                      <a:cubicBezTo>
                        <a:pt x="307277" y="58529"/>
                        <a:pt x="302702" y="54871"/>
                        <a:pt x="300873" y="50298"/>
                      </a:cubicBezTo>
                      <a:cubicBezTo>
                        <a:pt x="285331" y="19205"/>
                        <a:pt x="255146" y="0"/>
                        <a:pt x="220399" y="0"/>
                      </a:cubicBezTo>
                      <a:close/>
                    </a:path>
                  </a:pathLst>
                </a:custGeom>
                <a:solidFill>
                  <a:srgbClr val="FFFFFF"/>
                </a:solidFill>
                <a:ln w="6417" cap="flat">
                  <a:noFill/>
                  <a:prstDash val="solid"/>
                  <a:miter/>
                </a:ln>
              </p:spPr>
              <p:txBody>
                <a:bodyPr rtlCol="0" anchor="ctr"/>
                <a:lstStyle/>
                <a:p>
                  <a:endParaRPr lang="en-US" sz="810"/>
                </a:p>
              </p:txBody>
            </p:sp>
          </p:grpSp>
          <p:sp>
            <p:nvSpPr>
              <p:cNvPr id="14" name="Freeform: Shape 13">
                <a:extLst>
                  <a:ext uri="{FF2B5EF4-FFF2-40B4-BE49-F238E27FC236}">
                    <a16:creationId xmlns:a16="http://schemas.microsoft.com/office/drawing/2014/main" id="{C4E93ED6-58F1-BA25-F49A-92EDD9FC7C3D}"/>
                  </a:ext>
                </a:extLst>
              </p:cNvPr>
              <p:cNvSpPr/>
              <p:nvPr/>
            </p:nvSpPr>
            <p:spPr>
              <a:xfrm>
                <a:off x="1091299" y="3313214"/>
                <a:ext cx="365467" cy="183816"/>
              </a:xfrm>
              <a:custGeom>
                <a:avLst/>
                <a:gdLst>
                  <a:gd name="connsiteX0" fmla="*/ 327394 w 365467"/>
                  <a:gd name="connsiteY0" fmla="*/ 70417 h 183816"/>
                  <a:gd name="connsiteX1" fmla="*/ 300873 w 365467"/>
                  <a:gd name="connsiteY1" fmla="*/ 59443 h 183816"/>
                  <a:gd name="connsiteX2" fmla="*/ 282585 w 365467"/>
                  <a:gd name="connsiteY2" fmla="*/ 44811 h 183816"/>
                  <a:gd name="connsiteX3" fmla="*/ 210338 w 365467"/>
                  <a:gd name="connsiteY3" fmla="*/ 0 h 183816"/>
                  <a:gd name="connsiteX4" fmla="*/ 150892 w 365467"/>
                  <a:gd name="connsiteY4" fmla="*/ 25606 h 183816"/>
                  <a:gd name="connsiteX5" fmla="*/ 129858 w 365467"/>
                  <a:gd name="connsiteY5" fmla="*/ 33837 h 183816"/>
                  <a:gd name="connsiteX6" fmla="*/ 97850 w 365467"/>
                  <a:gd name="connsiteY6" fmla="*/ 39324 h 183816"/>
                  <a:gd name="connsiteX7" fmla="*/ 60357 w 365467"/>
                  <a:gd name="connsiteY7" fmla="*/ 85964 h 183816"/>
                  <a:gd name="connsiteX8" fmla="*/ 46638 w 365467"/>
                  <a:gd name="connsiteY8" fmla="*/ 104254 h 183816"/>
                  <a:gd name="connsiteX9" fmla="*/ 911 w 365467"/>
                  <a:gd name="connsiteY9" fmla="*/ 174672 h 183816"/>
                  <a:gd name="connsiteX10" fmla="*/ 0 w 365467"/>
                  <a:gd name="connsiteY10" fmla="*/ 183816 h 183816"/>
                  <a:gd name="connsiteX11" fmla="*/ 49384 w 365467"/>
                  <a:gd name="connsiteY11" fmla="*/ 183816 h 183816"/>
                  <a:gd name="connsiteX12" fmla="*/ 51213 w 365467"/>
                  <a:gd name="connsiteY12" fmla="*/ 183816 h 183816"/>
                  <a:gd name="connsiteX13" fmla="*/ 151810 w 365467"/>
                  <a:gd name="connsiteY13" fmla="*/ 183816 h 183816"/>
                  <a:gd name="connsiteX14" fmla="*/ 136262 w 365467"/>
                  <a:gd name="connsiteY14" fmla="*/ 168268 h 183816"/>
                  <a:gd name="connsiteX15" fmla="*/ 51213 w 365467"/>
                  <a:gd name="connsiteY15" fmla="*/ 168268 h 183816"/>
                  <a:gd name="connsiteX16" fmla="*/ 49384 w 365467"/>
                  <a:gd name="connsiteY16" fmla="*/ 168268 h 183816"/>
                  <a:gd name="connsiteX17" fmla="*/ 17370 w 365467"/>
                  <a:gd name="connsiteY17" fmla="*/ 168268 h 183816"/>
                  <a:gd name="connsiteX18" fmla="*/ 53953 w 365467"/>
                  <a:gd name="connsiteY18" fmla="*/ 118887 h 183816"/>
                  <a:gd name="connsiteX19" fmla="*/ 75905 w 365467"/>
                  <a:gd name="connsiteY19" fmla="*/ 89622 h 183816"/>
                  <a:gd name="connsiteX20" fmla="*/ 104254 w 365467"/>
                  <a:gd name="connsiteY20" fmla="*/ 53956 h 183816"/>
                  <a:gd name="connsiteX21" fmla="*/ 128946 w 365467"/>
                  <a:gd name="connsiteY21" fmla="*/ 50298 h 183816"/>
                  <a:gd name="connsiteX22" fmla="*/ 162783 w 365467"/>
                  <a:gd name="connsiteY22" fmla="*/ 37495 h 183816"/>
                  <a:gd name="connsiteX23" fmla="*/ 210338 w 365467"/>
                  <a:gd name="connsiteY23" fmla="*/ 16461 h 183816"/>
                  <a:gd name="connsiteX24" fmla="*/ 230454 w 365467"/>
                  <a:gd name="connsiteY24" fmla="*/ 19204 h 183816"/>
                  <a:gd name="connsiteX25" fmla="*/ 230454 w 365467"/>
                  <a:gd name="connsiteY25" fmla="*/ 78648 h 183816"/>
                  <a:gd name="connsiteX26" fmla="*/ 219482 w 365467"/>
                  <a:gd name="connsiteY26" fmla="*/ 67674 h 183816"/>
                  <a:gd name="connsiteX27" fmla="*/ 208509 w 365467"/>
                  <a:gd name="connsiteY27" fmla="*/ 78648 h 183816"/>
                  <a:gd name="connsiteX28" fmla="*/ 238687 w 365467"/>
                  <a:gd name="connsiteY28" fmla="*/ 107913 h 183816"/>
                  <a:gd name="connsiteX29" fmla="*/ 268866 w 365467"/>
                  <a:gd name="connsiteY29" fmla="*/ 78648 h 183816"/>
                  <a:gd name="connsiteX30" fmla="*/ 257893 w 365467"/>
                  <a:gd name="connsiteY30" fmla="*/ 67674 h 183816"/>
                  <a:gd name="connsiteX31" fmla="*/ 246003 w 365467"/>
                  <a:gd name="connsiteY31" fmla="*/ 79562 h 183816"/>
                  <a:gd name="connsiteX32" fmla="*/ 246003 w 365467"/>
                  <a:gd name="connsiteY32" fmla="*/ 27435 h 183816"/>
                  <a:gd name="connsiteX33" fmla="*/ 267948 w 365467"/>
                  <a:gd name="connsiteY33" fmla="*/ 53042 h 183816"/>
                  <a:gd name="connsiteX34" fmla="*/ 297215 w 365467"/>
                  <a:gd name="connsiteY34" fmla="*/ 75904 h 183816"/>
                  <a:gd name="connsiteX35" fmla="*/ 318250 w 365467"/>
                  <a:gd name="connsiteY35" fmla="*/ 84135 h 183816"/>
                  <a:gd name="connsiteX36" fmla="*/ 343853 w 365467"/>
                  <a:gd name="connsiteY36" fmla="*/ 168268 h 183816"/>
                  <a:gd name="connsiteX37" fmla="*/ 188386 w 365467"/>
                  <a:gd name="connsiteY37" fmla="*/ 168268 h 183816"/>
                  <a:gd name="connsiteX38" fmla="*/ 151810 w 365467"/>
                  <a:gd name="connsiteY38" fmla="*/ 130775 h 183816"/>
                  <a:gd name="connsiteX39" fmla="*/ 151810 w 365467"/>
                  <a:gd name="connsiteY39" fmla="*/ 90537 h 183816"/>
                  <a:gd name="connsiteX40" fmla="*/ 177413 w 365467"/>
                  <a:gd name="connsiteY40" fmla="*/ 116143 h 183816"/>
                  <a:gd name="connsiteX41" fmla="*/ 188386 w 365467"/>
                  <a:gd name="connsiteY41" fmla="*/ 105169 h 183816"/>
                  <a:gd name="connsiteX42" fmla="*/ 143577 w 365467"/>
                  <a:gd name="connsiteY42" fmla="*/ 62187 h 183816"/>
                  <a:gd name="connsiteX43" fmla="*/ 98768 w 365467"/>
                  <a:gd name="connsiteY43" fmla="*/ 105169 h 183816"/>
                  <a:gd name="connsiteX44" fmla="*/ 109741 w 365467"/>
                  <a:gd name="connsiteY44" fmla="*/ 116143 h 183816"/>
                  <a:gd name="connsiteX45" fmla="*/ 136262 w 365467"/>
                  <a:gd name="connsiteY45" fmla="*/ 91451 h 183816"/>
                  <a:gd name="connsiteX46" fmla="*/ 136262 w 365467"/>
                  <a:gd name="connsiteY46" fmla="*/ 129863 h 183816"/>
                  <a:gd name="connsiteX47" fmla="*/ 189303 w 365467"/>
                  <a:gd name="connsiteY47" fmla="*/ 182905 h 183816"/>
                  <a:gd name="connsiteX48" fmla="*/ 353915 w 365467"/>
                  <a:gd name="connsiteY48" fmla="*/ 182905 h 183816"/>
                  <a:gd name="connsiteX49" fmla="*/ 355743 w 365467"/>
                  <a:gd name="connsiteY49" fmla="*/ 178330 h 183816"/>
                  <a:gd name="connsiteX50" fmla="*/ 327394 w 365467"/>
                  <a:gd name="connsiteY50" fmla="*/ 70417 h 18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65467" h="183816">
                    <a:moveTo>
                      <a:pt x="327394" y="70417"/>
                    </a:moveTo>
                    <a:cubicBezTo>
                      <a:pt x="319161" y="65845"/>
                      <a:pt x="310017" y="62187"/>
                      <a:pt x="300873" y="59443"/>
                    </a:cubicBezTo>
                    <a:cubicBezTo>
                      <a:pt x="292640" y="57614"/>
                      <a:pt x="286243" y="52127"/>
                      <a:pt x="282585" y="44811"/>
                    </a:cubicBezTo>
                    <a:cubicBezTo>
                      <a:pt x="268866" y="17376"/>
                      <a:pt x="241427" y="0"/>
                      <a:pt x="210338" y="0"/>
                    </a:cubicBezTo>
                    <a:cubicBezTo>
                      <a:pt x="188386" y="0"/>
                      <a:pt x="166440" y="9145"/>
                      <a:pt x="150892" y="25606"/>
                    </a:cubicBezTo>
                    <a:cubicBezTo>
                      <a:pt x="145406" y="31093"/>
                      <a:pt x="138090" y="34751"/>
                      <a:pt x="129858" y="33837"/>
                    </a:cubicBezTo>
                    <a:cubicBezTo>
                      <a:pt x="118885" y="32922"/>
                      <a:pt x="107912" y="34751"/>
                      <a:pt x="97850" y="39324"/>
                    </a:cubicBezTo>
                    <a:cubicBezTo>
                      <a:pt x="78645" y="47555"/>
                      <a:pt x="64015" y="64930"/>
                      <a:pt x="60357" y="85964"/>
                    </a:cubicBezTo>
                    <a:cubicBezTo>
                      <a:pt x="58528" y="94195"/>
                      <a:pt x="53953" y="100596"/>
                      <a:pt x="46638" y="104254"/>
                    </a:cubicBezTo>
                    <a:cubicBezTo>
                      <a:pt x="20117" y="117972"/>
                      <a:pt x="2740" y="144494"/>
                      <a:pt x="911" y="174672"/>
                    </a:cubicBezTo>
                    <a:lnTo>
                      <a:pt x="0" y="183816"/>
                    </a:lnTo>
                    <a:lnTo>
                      <a:pt x="49384" y="183816"/>
                    </a:lnTo>
                    <a:lnTo>
                      <a:pt x="51213" y="183816"/>
                    </a:lnTo>
                    <a:lnTo>
                      <a:pt x="151810" y="183816"/>
                    </a:lnTo>
                    <a:cubicBezTo>
                      <a:pt x="145406" y="179247"/>
                      <a:pt x="140830" y="174672"/>
                      <a:pt x="136262" y="168268"/>
                    </a:cubicBezTo>
                    <a:lnTo>
                      <a:pt x="51213" y="168268"/>
                    </a:lnTo>
                    <a:lnTo>
                      <a:pt x="49384" y="168268"/>
                    </a:lnTo>
                    <a:lnTo>
                      <a:pt x="17370" y="168268"/>
                    </a:lnTo>
                    <a:cubicBezTo>
                      <a:pt x="21034" y="147234"/>
                      <a:pt x="34747" y="128946"/>
                      <a:pt x="53953" y="118887"/>
                    </a:cubicBezTo>
                    <a:cubicBezTo>
                      <a:pt x="65843" y="112485"/>
                      <a:pt x="73158" y="102425"/>
                      <a:pt x="75905" y="89622"/>
                    </a:cubicBezTo>
                    <a:cubicBezTo>
                      <a:pt x="78645" y="74075"/>
                      <a:pt x="89618" y="60357"/>
                      <a:pt x="104254" y="53956"/>
                    </a:cubicBezTo>
                    <a:cubicBezTo>
                      <a:pt x="111570" y="50298"/>
                      <a:pt x="120714" y="49383"/>
                      <a:pt x="128946" y="50298"/>
                    </a:cubicBezTo>
                    <a:cubicBezTo>
                      <a:pt x="141748" y="51213"/>
                      <a:pt x="153639" y="46640"/>
                      <a:pt x="162783" y="37495"/>
                    </a:cubicBezTo>
                    <a:cubicBezTo>
                      <a:pt x="174673" y="24691"/>
                      <a:pt x="192043" y="16461"/>
                      <a:pt x="210338" y="16461"/>
                    </a:cubicBezTo>
                    <a:cubicBezTo>
                      <a:pt x="217653" y="16461"/>
                      <a:pt x="224050" y="17376"/>
                      <a:pt x="230454" y="19204"/>
                    </a:cubicBezTo>
                    <a:lnTo>
                      <a:pt x="230454" y="78648"/>
                    </a:lnTo>
                    <a:lnTo>
                      <a:pt x="219482" y="67674"/>
                    </a:lnTo>
                    <a:lnTo>
                      <a:pt x="208509" y="78648"/>
                    </a:lnTo>
                    <a:lnTo>
                      <a:pt x="238687" y="107913"/>
                    </a:lnTo>
                    <a:lnTo>
                      <a:pt x="268866" y="78648"/>
                    </a:lnTo>
                    <a:lnTo>
                      <a:pt x="257893" y="67674"/>
                    </a:lnTo>
                    <a:lnTo>
                      <a:pt x="246003" y="79562"/>
                    </a:lnTo>
                    <a:lnTo>
                      <a:pt x="246003" y="27435"/>
                    </a:lnTo>
                    <a:cubicBezTo>
                      <a:pt x="255147" y="33837"/>
                      <a:pt x="263379" y="42068"/>
                      <a:pt x="267948" y="53042"/>
                    </a:cubicBezTo>
                    <a:cubicBezTo>
                      <a:pt x="273434" y="64930"/>
                      <a:pt x="284414" y="73161"/>
                      <a:pt x="297215" y="75904"/>
                    </a:cubicBezTo>
                    <a:cubicBezTo>
                      <a:pt x="304531" y="77734"/>
                      <a:pt x="311846" y="80477"/>
                      <a:pt x="318250" y="84135"/>
                    </a:cubicBezTo>
                    <a:cubicBezTo>
                      <a:pt x="346599" y="101511"/>
                      <a:pt x="356661" y="138090"/>
                      <a:pt x="343853" y="168268"/>
                    </a:cubicBezTo>
                    <a:lnTo>
                      <a:pt x="188386" y="168268"/>
                    </a:lnTo>
                    <a:cubicBezTo>
                      <a:pt x="168269" y="168268"/>
                      <a:pt x="151810" y="151809"/>
                      <a:pt x="151810" y="130775"/>
                    </a:cubicBezTo>
                    <a:lnTo>
                      <a:pt x="151810" y="90537"/>
                    </a:lnTo>
                    <a:lnTo>
                      <a:pt x="177413" y="116143"/>
                    </a:lnTo>
                    <a:lnTo>
                      <a:pt x="188386" y="105169"/>
                    </a:lnTo>
                    <a:lnTo>
                      <a:pt x="143577" y="62187"/>
                    </a:lnTo>
                    <a:lnTo>
                      <a:pt x="98768" y="105169"/>
                    </a:lnTo>
                    <a:lnTo>
                      <a:pt x="109741" y="116143"/>
                    </a:lnTo>
                    <a:lnTo>
                      <a:pt x="136262" y="91451"/>
                    </a:lnTo>
                    <a:lnTo>
                      <a:pt x="136262" y="129863"/>
                    </a:lnTo>
                    <a:cubicBezTo>
                      <a:pt x="136262" y="159124"/>
                      <a:pt x="160036" y="182905"/>
                      <a:pt x="189303" y="182905"/>
                    </a:cubicBezTo>
                    <a:lnTo>
                      <a:pt x="353915" y="182905"/>
                    </a:lnTo>
                    <a:lnTo>
                      <a:pt x="355743" y="178330"/>
                    </a:lnTo>
                    <a:cubicBezTo>
                      <a:pt x="375860" y="141747"/>
                      <a:pt x="363976" y="93280"/>
                      <a:pt x="327394" y="70417"/>
                    </a:cubicBezTo>
                    <a:close/>
                  </a:path>
                </a:pathLst>
              </a:custGeom>
              <a:solidFill>
                <a:srgbClr val="2D5967"/>
              </a:solidFill>
              <a:ln w="6417" cap="flat">
                <a:noFill/>
                <a:prstDash val="solid"/>
                <a:miter/>
              </a:ln>
            </p:spPr>
            <p:txBody>
              <a:bodyPr rtlCol="0" anchor="ctr"/>
              <a:lstStyle/>
              <a:p>
                <a:endParaRPr lang="en-US" sz="810"/>
              </a:p>
            </p:txBody>
          </p:sp>
        </p:grpSp>
        <p:grpSp>
          <p:nvGrpSpPr>
            <p:cNvPr id="15" name="Graphic 2">
              <a:extLst>
                <a:ext uri="{FF2B5EF4-FFF2-40B4-BE49-F238E27FC236}">
                  <a16:creationId xmlns:a16="http://schemas.microsoft.com/office/drawing/2014/main" id="{1374B6A3-E123-A510-835E-C8EB2B396B3F}"/>
                </a:ext>
              </a:extLst>
            </p:cNvPr>
            <p:cNvGrpSpPr/>
            <p:nvPr/>
          </p:nvGrpSpPr>
          <p:grpSpPr>
            <a:xfrm>
              <a:off x="991953" y="3465517"/>
              <a:ext cx="583814" cy="319652"/>
              <a:chOff x="991953" y="3465517"/>
              <a:chExt cx="583814" cy="319652"/>
            </a:xfrm>
            <a:solidFill>
              <a:srgbClr val="000000"/>
            </a:solidFill>
          </p:grpSpPr>
          <p:sp>
            <p:nvSpPr>
              <p:cNvPr id="16" name="TextBox 15">
                <a:extLst>
                  <a:ext uri="{FF2B5EF4-FFF2-40B4-BE49-F238E27FC236}">
                    <a16:creationId xmlns:a16="http://schemas.microsoft.com/office/drawing/2014/main" id="{5EB32D4C-F371-45E0-8264-0C0A5EEF74BC}"/>
                  </a:ext>
                </a:extLst>
              </p:cNvPr>
              <p:cNvSpPr txBox="1"/>
              <p:nvPr/>
            </p:nvSpPr>
            <p:spPr>
              <a:xfrm>
                <a:off x="1073819" y="3465517"/>
                <a:ext cx="4010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a:t>
                </a:r>
              </a:p>
            </p:txBody>
          </p:sp>
          <p:sp>
            <p:nvSpPr>
              <p:cNvPr id="17" name="TextBox 16">
                <a:extLst>
                  <a:ext uri="{FF2B5EF4-FFF2-40B4-BE49-F238E27FC236}">
                    <a16:creationId xmlns:a16="http://schemas.microsoft.com/office/drawing/2014/main" id="{5B10E1F2-B966-DA02-8E12-ACB581B438D0}"/>
                  </a:ext>
                </a:extLst>
              </p:cNvPr>
              <p:cNvSpPr txBox="1"/>
              <p:nvPr/>
            </p:nvSpPr>
            <p:spPr>
              <a:xfrm>
                <a:off x="991953" y="3568187"/>
                <a:ext cx="58381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Transfer</a:t>
                </a:r>
              </a:p>
            </p:txBody>
          </p:sp>
        </p:grpSp>
      </p:grpSp>
      <p:grpSp>
        <p:nvGrpSpPr>
          <p:cNvPr id="18" name="Graphic 2">
            <a:extLst>
              <a:ext uri="{FF2B5EF4-FFF2-40B4-BE49-F238E27FC236}">
                <a16:creationId xmlns:a16="http://schemas.microsoft.com/office/drawing/2014/main" id="{ACDAF80B-65DF-0524-70B7-1221CFA59E96}"/>
              </a:ext>
            </a:extLst>
          </p:cNvPr>
          <p:cNvGrpSpPr/>
          <p:nvPr/>
        </p:nvGrpSpPr>
        <p:grpSpPr>
          <a:xfrm>
            <a:off x="1603674" y="1433035"/>
            <a:ext cx="641522" cy="636352"/>
            <a:chOff x="1634491" y="3148817"/>
            <a:chExt cx="641522" cy="636352"/>
          </a:xfrm>
        </p:grpSpPr>
        <p:grpSp>
          <p:nvGrpSpPr>
            <p:cNvPr id="19" name="Graphic 2">
              <a:extLst>
                <a:ext uri="{FF2B5EF4-FFF2-40B4-BE49-F238E27FC236}">
                  <a16:creationId xmlns:a16="http://schemas.microsoft.com/office/drawing/2014/main" id="{CA921E17-D0DD-4DDE-24FA-B84FE2022871}"/>
                </a:ext>
              </a:extLst>
            </p:cNvPr>
            <p:cNvGrpSpPr/>
            <p:nvPr/>
          </p:nvGrpSpPr>
          <p:grpSpPr>
            <a:xfrm>
              <a:off x="1758214" y="3148817"/>
              <a:ext cx="385010" cy="357755"/>
              <a:chOff x="1758214" y="3148817"/>
              <a:chExt cx="385010" cy="357755"/>
            </a:xfrm>
          </p:grpSpPr>
          <p:grpSp>
            <p:nvGrpSpPr>
              <p:cNvPr id="20" name="Graphic 2">
                <a:extLst>
                  <a:ext uri="{FF2B5EF4-FFF2-40B4-BE49-F238E27FC236}">
                    <a16:creationId xmlns:a16="http://schemas.microsoft.com/office/drawing/2014/main" id="{C5E1C271-26C9-2DF4-75DB-13BE0973182C}"/>
                  </a:ext>
                </a:extLst>
              </p:cNvPr>
              <p:cNvGrpSpPr/>
              <p:nvPr/>
            </p:nvGrpSpPr>
            <p:grpSpPr>
              <a:xfrm>
                <a:off x="1758214" y="3148817"/>
                <a:ext cx="385004" cy="357755"/>
                <a:chOff x="1758214" y="3148817"/>
                <a:chExt cx="385004" cy="357755"/>
              </a:xfrm>
              <a:solidFill>
                <a:srgbClr val="FFFFFF"/>
              </a:solidFill>
            </p:grpSpPr>
            <p:grpSp>
              <p:nvGrpSpPr>
                <p:cNvPr id="21" name="Graphic 2">
                  <a:extLst>
                    <a:ext uri="{FF2B5EF4-FFF2-40B4-BE49-F238E27FC236}">
                      <a16:creationId xmlns:a16="http://schemas.microsoft.com/office/drawing/2014/main" id="{2989529C-1609-C5E2-F508-9D82F2C45331}"/>
                    </a:ext>
                  </a:extLst>
                </p:cNvPr>
                <p:cNvGrpSpPr/>
                <p:nvPr/>
              </p:nvGrpSpPr>
              <p:grpSpPr>
                <a:xfrm>
                  <a:off x="1758214" y="3148817"/>
                  <a:ext cx="241061" cy="357755"/>
                  <a:chOff x="1758214" y="3148817"/>
                  <a:chExt cx="241061" cy="357755"/>
                </a:xfrm>
                <a:solidFill>
                  <a:srgbClr val="FFFFFF"/>
                </a:solidFill>
              </p:grpSpPr>
              <p:sp>
                <p:nvSpPr>
                  <p:cNvPr id="22" name="Freeform: Shape 21">
                    <a:extLst>
                      <a:ext uri="{FF2B5EF4-FFF2-40B4-BE49-F238E27FC236}">
                        <a16:creationId xmlns:a16="http://schemas.microsoft.com/office/drawing/2014/main" id="{156DDBD0-1BD1-1F3F-1ACF-8499F5BDFA76}"/>
                      </a:ext>
                    </a:extLst>
                  </p:cNvPr>
                  <p:cNvSpPr/>
                  <p:nvPr/>
                </p:nvSpPr>
                <p:spPr>
                  <a:xfrm>
                    <a:off x="1762481" y="3153072"/>
                    <a:ext cx="230833" cy="349239"/>
                  </a:xfrm>
                  <a:custGeom>
                    <a:avLst/>
                    <a:gdLst>
                      <a:gd name="connsiteX0" fmla="*/ 18737 w 230833"/>
                      <a:gd name="connsiteY0" fmla="*/ 349240 h 349239"/>
                      <a:gd name="connsiteX1" fmla="*/ 0 w 230833"/>
                      <a:gd name="connsiteY1" fmla="*/ 330496 h 349239"/>
                      <a:gd name="connsiteX2" fmla="*/ 0 w 230833"/>
                      <a:gd name="connsiteY2" fmla="*/ 18740 h 349239"/>
                      <a:gd name="connsiteX3" fmla="*/ 18737 w 230833"/>
                      <a:gd name="connsiteY3" fmla="*/ 0 h 349239"/>
                      <a:gd name="connsiteX4" fmla="*/ 154171 w 230833"/>
                      <a:gd name="connsiteY4" fmla="*/ 0 h 349239"/>
                      <a:gd name="connsiteX5" fmla="*/ 172915 w 230833"/>
                      <a:gd name="connsiteY5" fmla="*/ 18740 h 349239"/>
                      <a:gd name="connsiteX6" fmla="*/ 172915 w 230833"/>
                      <a:gd name="connsiteY6" fmla="*/ 165248 h 349239"/>
                      <a:gd name="connsiteX7" fmla="*/ 189951 w 230833"/>
                      <a:gd name="connsiteY7" fmla="*/ 165248 h 349239"/>
                      <a:gd name="connsiteX8" fmla="*/ 179729 w 230833"/>
                      <a:gd name="connsiteY8" fmla="*/ 155027 h 349239"/>
                      <a:gd name="connsiteX9" fmla="*/ 195059 w 230833"/>
                      <a:gd name="connsiteY9" fmla="*/ 139695 h 349239"/>
                      <a:gd name="connsiteX10" fmla="*/ 230833 w 230833"/>
                      <a:gd name="connsiteY10" fmla="*/ 175470 h 349239"/>
                      <a:gd name="connsiteX11" fmla="*/ 195059 w 230833"/>
                      <a:gd name="connsiteY11" fmla="*/ 211246 h 349239"/>
                      <a:gd name="connsiteX12" fmla="*/ 179729 w 230833"/>
                      <a:gd name="connsiteY12" fmla="*/ 195913 h 349239"/>
                      <a:gd name="connsiteX13" fmla="*/ 189951 w 230833"/>
                      <a:gd name="connsiteY13" fmla="*/ 185692 h 349239"/>
                      <a:gd name="connsiteX14" fmla="*/ 172915 w 230833"/>
                      <a:gd name="connsiteY14" fmla="*/ 185692 h 349239"/>
                      <a:gd name="connsiteX15" fmla="*/ 172915 w 230833"/>
                      <a:gd name="connsiteY15" fmla="*/ 330496 h 349239"/>
                      <a:gd name="connsiteX16" fmla="*/ 154171 w 230833"/>
                      <a:gd name="connsiteY16" fmla="*/ 349240 h 349239"/>
                      <a:gd name="connsiteX17" fmla="*/ 18737 w 230833"/>
                      <a:gd name="connsiteY17" fmla="*/ 349240 h 34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833" h="349239">
                        <a:moveTo>
                          <a:pt x="18737" y="349240"/>
                        </a:moveTo>
                        <a:cubicBezTo>
                          <a:pt x="8515" y="349240"/>
                          <a:pt x="0" y="340718"/>
                          <a:pt x="0" y="330496"/>
                        </a:cubicBezTo>
                        <a:lnTo>
                          <a:pt x="0" y="18740"/>
                        </a:lnTo>
                        <a:cubicBezTo>
                          <a:pt x="0" y="8518"/>
                          <a:pt x="8515" y="0"/>
                          <a:pt x="18737" y="0"/>
                        </a:cubicBezTo>
                        <a:lnTo>
                          <a:pt x="154171" y="0"/>
                        </a:lnTo>
                        <a:cubicBezTo>
                          <a:pt x="164393" y="0"/>
                          <a:pt x="172915" y="8518"/>
                          <a:pt x="172915" y="18740"/>
                        </a:cubicBezTo>
                        <a:lnTo>
                          <a:pt x="172915" y="165248"/>
                        </a:lnTo>
                        <a:lnTo>
                          <a:pt x="189951" y="165248"/>
                        </a:lnTo>
                        <a:lnTo>
                          <a:pt x="179729" y="155027"/>
                        </a:lnTo>
                        <a:lnTo>
                          <a:pt x="195059" y="139695"/>
                        </a:lnTo>
                        <a:lnTo>
                          <a:pt x="230833" y="175470"/>
                        </a:lnTo>
                        <a:lnTo>
                          <a:pt x="195059" y="211246"/>
                        </a:lnTo>
                        <a:lnTo>
                          <a:pt x="179729" y="195913"/>
                        </a:lnTo>
                        <a:lnTo>
                          <a:pt x="189951" y="185692"/>
                        </a:lnTo>
                        <a:lnTo>
                          <a:pt x="172915" y="185692"/>
                        </a:lnTo>
                        <a:lnTo>
                          <a:pt x="172915" y="330496"/>
                        </a:lnTo>
                        <a:cubicBezTo>
                          <a:pt x="172915" y="340718"/>
                          <a:pt x="164393" y="349240"/>
                          <a:pt x="154171" y="349240"/>
                        </a:cubicBezTo>
                        <a:lnTo>
                          <a:pt x="18737" y="349240"/>
                        </a:lnTo>
                        <a:close/>
                      </a:path>
                    </a:pathLst>
                  </a:custGeom>
                  <a:solidFill>
                    <a:srgbClr val="FFFFFF"/>
                  </a:solidFill>
                  <a:ln w="6417" cap="flat">
                    <a:noFill/>
                    <a:prstDash val="solid"/>
                    <a:miter/>
                  </a:ln>
                </p:spPr>
                <p:txBody>
                  <a:bodyPr rtlCol="0" anchor="ctr"/>
                  <a:lstStyle/>
                  <a:p>
                    <a:endParaRPr lang="en-US" sz="810"/>
                  </a:p>
                </p:txBody>
              </p:sp>
              <p:sp>
                <p:nvSpPr>
                  <p:cNvPr id="23" name="Freeform: Shape 22">
                    <a:extLst>
                      <a:ext uri="{FF2B5EF4-FFF2-40B4-BE49-F238E27FC236}">
                        <a16:creationId xmlns:a16="http://schemas.microsoft.com/office/drawing/2014/main" id="{90273636-63CF-D9C1-9D71-1FABC030A578}"/>
                      </a:ext>
                    </a:extLst>
                  </p:cNvPr>
                  <p:cNvSpPr/>
                  <p:nvPr/>
                </p:nvSpPr>
                <p:spPr>
                  <a:xfrm>
                    <a:off x="1758214" y="3148817"/>
                    <a:ext cx="241061" cy="357755"/>
                  </a:xfrm>
                  <a:custGeom>
                    <a:avLst/>
                    <a:gdLst>
                      <a:gd name="connsiteX0" fmla="*/ 157585 w 241061"/>
                      <a:gd name="connsiteY0" fmla="*/ 8518 h 357755"/>
                      <a:gd name="connsiteX1" fmla="*/ 172061 w 241061"/>
                      <a:gd name="connsiteY1" fmla="*/ 22999 h 357755"/>
                      <a:gd name="connsiteX2" fmla="*/ 172061 w 241061"/>
                      <a:gd name="connsiteY2" fmla="*/ 173767 h 357755"/>
                      <a:gd name="connsiteX3" fmla="*/ 204434 w 241061"/>
                      <a:gd name="connsiteY3" fmla="*/ 173767 h 357755"/>
                      <a:gd name="connsiteX4" fmla="*/ 189951 w 241061"/>
                      <a:gd name="connsiteY4" fmla="*/ 159287 h 357755"/>
                      <a:gd name="connsiteX5" fmla="*/ 198466 w 241061"/>
                      <a:gd name="connsiteY5" fmla="*/ 150768 h 357755"/>
                      <a:gd name="connsiteX6" fmla="*/ 228279 w 241061"/>
                      <a:gd name="connsiteY6" fmla="*/ 180582 h 357755"/>
                      <a:gd name="connsiteX7" fmla="*/ 198466 w 241061"/>
                      <a:gd name="connsiteY7" fmla="*/ 210394 h 357755"/>
                      <a:gd name="connsiteX8" fmla="*/ 189951 w 241061"/>
                      <a:gd name="connsiteY8" fmla="*/ 201876 h 357755"/>
                      <a:gd name="connsiteX9" fmla="*/ 204434 w 241061"/>
                      <a:gd name="connsiteY9" fmla="*/ 187396 h 357755"/>
                      <a:gd name="connsiteX10" fmla="*/ 172061 w 241061"/>
                      <a:gd name="connsiteY10" fmla="*/ 187396 h 357755"/>
                      <a:gd name="connsiteX11" fmla="*/ 172061 w 241061"/>
                      <a:gd name="connsiteY11" fmla="*/ 336458 h 357755"/>
                      <a:gd name="connsiteX12" fmla="*/ 157585 w 241061"/>
                      <a:gd name="connsiteY12" fmla="*/ 350941 h 357755"/>
                      <a:gd name="connsiteX13" fmla="*/ 22998 w 241061"/>
                      <a:gd name="connsiteY13" fmla="*/ 350941 h 357755"/>
                      <a:gd name="connsiteX14" fmla="*/ 8515 w 241061"/>
                      <a:gd name="connsiteY14" fmla="*/ 334758 h 357755"/>
                      <a:gd name="connsiteX15" fmla="*/ 8515 w 241061"/>
                      <a:gd name="connsiteY15" fmla="*/ 22999 h 357755"/>
                      <a:gd name="connsiteX16" fmla="*/ 22998 w 241061"/>
                      <a:gd name="connsiteY16" fmla="*/ 8518 h 357755"/>
                      <a:gd name="connsiteX17" fmla="*/ 157585 w 241061"/>
                      <a:gd name="connsiteY17" fmla="*/ 8518 h 357755"/>
                      <a:gd name="connsiteX18" fmla="*/ 157585 w 241061"/>
                      <a:gd name="connsiteY18" fmla="*/ 0 h 357755"/>
                      <a:gd name="connsiteX19" fmla="*/ 22998 w 241061"/>
                      <a:gd name="connsiteY19" fmla="*/ 0 h 357755"/>
                      <a:gd name="connsiteX20" fmla="*/ 0 w 241061"/>
                      <a:gd name="connsiteY20" fmla="*/ 22999 h 357755"/>
                      <a:gd name="connsiteX21" fmla="*/ 0 w 241061"/>
                      <a:gd name="connsiteY21" fmla="*/ 335611 h 357755"/>
                      <a:gd name="connsiteX22" fmla="*/ 22998 w 241061"/>
                      <a:gd name="connsiteY22" fmla="*/ 357756 h 357755"/>
                      <a:gd name="connsiteX23" fmla="*/ 158432 w 241061"/>
                      <a:gd name="connsiteY23" fmla="*/ 357756 h 357755"/>
                      <a:gd name="connsiteX24" fmla="*/ 181430 w 241061"/>
                      <a:gd name="connsiteY24" fmla="*/ 334758 h 357755"/>
                      <a:gd name="connsiteX25" fmla="*/ 181430 w 241061"/>
                      <a:gd name="connsiteY25" fmla="*/ 203579 h 357755"/>
                      <a:gd name="connsiteX26" fmla="*/ 184837 w 241061"/>
                      <a:gd name="connsiteY26" fmla="*/ 206987 h 357755"/>
                      <a:gd name="connsiteX27" fmla="*/ 193359 w 241061"/>
                      <a:gd name="connsiteY27" fmla="*/ 215505 h 357755"/>
                      <a:gd name="connsiteX28" fmla="*/ 199320 w 241061"/>
                      <a:gd name="connsiteY28" fmla="*/ 221468 h 357755"/>
                      <a:gd name="connsiteX29" fmla="*/ 205281 w 241061"/>
                      <a:gd name="connsiteY29" fmla="*/ 215505 h 357755"/>
                      <a:gd name="connsiteX30" fmla="*/ 235094 w 241061"/>
                      <a:gd name="connsiteY30" fmla="*/ 185692 h 357755"/>
                      <a:gd name="connsiteX31" fmla="*/ 241061 w 241061"/>
                      <a:gd name="connsiteY31" fmla="*/ 179729 h 357755"/>
                      <a:gd name="connsiteX32" fmla="*/ 235094 w 241061"/>
                      <a:gd name="connsiteY32" fmla="*/ 173767 h 357755"/>
                      <a:gd name="connsiteX33" fmla="*/ 204434 w 241061"/>
                      <a:gd name="connsiteY33" fmla="*/ 143954 h 357755"/>
                      <a:gd name="connsiteX34" fmla="*/ 198466 w 241061"/>
                      <a:gd name="connsiteY34" fmla="*/ 137992 h 357755"/>
                      <a:gd name="connsiteX35" fmla="*/ 192505 w 241061"/>
                      <a:gd name="connsiteY35" fmla="*/ 143954 h 357755"/>
                      <a:gd name="connsiteX36" fmla="*/ 183990 w 241061"/>
                      <a:gd name="connsiteY36" fmla="*/ 152472 h 357755"/>
                      <a:gd name="connsiteX37" fmla="*/ 180583 w 241061"/>
                      <a:gd name="connsiteY37" fmla="*/ 155879 h 357755"/>
                      <a:gd name="connsiteX38" fmla="*/ 180583 w 241061"/>
                      <a:gd name="connsiteY38" fmla="*/ 22999 h 357755"/>
                      <a:gd name="connsiteX39" fmla="*/ 157585 w 241061"/>
                      <a:gd name="connsiteY39" fmla="*/ 0 h 357755"/>
                      <a:gd name="connsiteX40" fmla="*/ 180583 w 241061"/>
                      <a:gd name="connsiteY40" fmla="*/ 165249 h 357755"/>
                      <a:gd name="connsiteX41" fmla="*/ 180583 w 241061"/>
                      <a:gd name="connsiteY41" fmla="*/ 161842 h 357755"/>
                      <a:gd name="connsiteX42" fmla="*/ 183137 w 241061"/>
                      <a:gd name="connsiteY42" fmla="*/ 164397 h 357755"/>
                      <a:gd name="connsiteX43" fmla="*/ 180583 w 241061"/>
                      <a:gd name="connsiteY43" fmla="*/ 164397 h 357755"/>
                      <a:gd name="connsiteX44" fmla="*/ 180583 w 241061"/>
                      <a:gd name="connsiteY44" fmla="*/ 165249 h 357755"/>
                      <a:gd name="connsiteX45" fmla="*/ 180583 w 241061"/>
                      <a:gd name="connsiteY45" fmla="*/ 194210 h 357755"/>
                      <a:gd name="connsiteX46" fmla="*/ 183137 w 241061"/>
                      <a:gd name="connsiteY46" fmla="*/ 194210 h 357755"/>
                      <a:gd name="connsiteX47" fmla="*/ 180583 w 241061"/>
                      <a:gd name="connsiteY47" fmla="*/ 196765 h 357755"/>
                      <a:gd name="connsiteX48" fmla="*/ 180583 w 241061"/>
                      <a:gd name="connsiteY48" fmla="*/ 194210 h 3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41061" h="357755">
                        <a:moveTo>
                          <a:pt x="157585" y="8518"/>
                        </a:moveTo>
                        <a:cubicBezTo>
                          <a:pt x="165247" y="8518"/>
                          <a:pt x="172061" y="14481"/>
                          <a:pt x="172061" y="22999"/>
                        </a:cubicBezTo>
                        <a:lnTo>
                          <a:pt x="172061" y="173767"/>
                        </a:lnTo>
                        <a:lnTo>
                          <a:pt x="204434" y="173767"/>
                        </a:lnTo>
                        <a:lnTo>
                          <a:pt x="189951" y="159287"/>
                        </a:lnTo>
                        <a:lnTo>
                          <a:pt x="198466" y="150768"/>
                        </a:lnTo>
                        <a:lnTo>
                          <a:pt x="228279" y="180582"/>
                        </a:lnTo>
                        <a:lnTo>
                          <a:pt x="198466" y="210394"/>
                        </a:lnTo>
                        <a:lnTo>
                          <a:pt x="189951" y="201876"/>
                        </a:lnTo>
                        <a:lnTo>
                          <a:pt x="204434" y="187396"/>
                        </a:lnTo>
                        <a:lnTo>
                          <a:pt x="172061" y="187396"/>
                        </a:lnTo>
                        <a:lnTo>
                          <a:pt x="172061" y="336458"/>
                        </a:lnTo>
                        <a:cubicBezTo>
                          <a:pt x="172061" y="344126"/>
                          <a:pt x="166100" y="350941"/>
                          <a:pt x="157585" y="350941"/>
                        </a:cubicBezTo>
                        <a:lnTo>
                          <a:pt x="22998" y="350941"/>
                        </a:lnTo>
                        <a:cubicBezTo>
                          <a:pt x="14483" y="349234"/>
                          <a:pt x="8515" y="343273"/>
                          <a:pt x="8515" y="334758"/>
                        </a:cubicBezTo>
                        <a:lnTo>
                          <a:pt x="8515" y="22999"/>
                        </a:lnTo>
                        <a:cubicBezTo>
                          <a:pt x="8515" y="14481"/>
                          <a:pt x="14483" y="8518"/>
                          <a:pt x="22998" y="8518"/>
                        </a:cubicBezTo>
                        <a:lnTo>
                          <a:pt x="157585" y="8518"/>
                        </a:lnTo>
                        <a:close/>
                        <a:moveTo>
                          <a:pt x="157585" y="0"/>
                        </a:moveTo>
                        <a:lnTo>
                          <a:pt x="22998" y="0"/>
                        </a:lnTo>
                        <a:cubicBezTo>
                          <a:pt x="10222" y="0"/>
                          <a:pt x="0" y="10222"/>
                          <a:pt x="0" y="22999"/>
                        </a:cubicBezTo>
                        <a:lnTo>
                          <a:pt x="0" y="335611"/>
                        </a:lnTo>
                        <a:cubicBezTo>
                          <a:pt x="0" y="347534"/>
                          <a:pt x="10222" y="357756"/>
                          <a:pt x="22998" y="357756"/>
                        </a:cubicBezTo>
                        <a:lnTo>
                          <a:pt x="158432" y="357756"/>
                        </a:lnTo>
                        <a:cubicBezTo>
                          <a:pt x="171214" y="357756"/>
                          <a:pt x="181430" y="347534"/>
                          <a:pt x="181430" y="334758"/>
                        </a:cubicBezTo>
                        <a:lnTo>
                          <a:pt x="181430" y="203579"/>
                        </a:lnTo>
                        <a:lnTo>
                          <a:pt x="184837" y="206987"/>
                        </a:lnTo>
                        <a:lnTo>
                          <a:pt x="193359" y="215505"/>
                        </a:lnTo>
                        <a:lnTo>
                          <a:pt x="199320" y="221468"/>
                        </a:lnTo>
                        <a:lnTo>
                          <a:pt x="205281" y="215505"/>
                        </a:lnTo>
                        <a:lnTo>
                          <a:pt x="235094" y="185692"/>
                        </a:lnTo>
                        <a:lnTo>
                          <a:pt x="241061" y="179729"/>
                        </a:lnTo>
                        <a:lnTo>
                          <a:pt x="235094" y="173767"/>
                        </a:lnTo>
                        <a:lnTo>
                          <a:pt x="204434" y="143954"/>
                        </a:lnTo>
                        <a:lnTo>
                          <a:pt x="198466" y="137992"/>
                        </a:lnTo>
                        <a:lnTo>
                          <a:pt x="192505" y="143954"/>
                        </a:lnTo>
                        <a:lnTo>
                          <a:pt x="183990" y="152472"/>
                        </a:lnTo>
                        <a:lnTo>
                          <a:pt x="180583" y="155879"/>
                        </a:lnTo>
                        <a:lnTo>
                          <a:pt x="180583" y="22999"/>
                        </a:lnTo>
                        <a:cubicBezTo>
                          <a:pt x="180583" y="10222"/>
                          <a:pt x="170361" y="0"/>
                          <a:pt x="157585" y="0"/>
                        </a:cubicBezTo>
                        <a:close/>
                        <a:moveTo>
                          <a:pt x="180583" y="165249"/>
                        </a:moveTo>
                        <a:lnTo>
                          <a:pt x="180583" y="161842"/>
                        </a:lnTo>
                        <a:lnTo>
                          <a:pt x="183137" y="164397"/>
                        </a:lnTo>
                        <a:lnTo>
                          <a:pt x="180583" y="164397"/>
                        </a:lnTo>
                        <a:lnTo>
                          <a:pt x="180583" y="165249"/>
                        </a:lnTo>
                        <a:close/>
                        <a:moveTo>
                          <a:pt x="180583" y="194210"/>
                        </a:moveTo>
                        <a:lnTo>
                          <a:pt x="183137" y="194210"/>
                        </a:lnTo>
                        <a:lnTo>
                          <a:pt x="180583" y="196765"/>
                        </a:lnTo>
                        <a:lnTo>
                          <a:pt x="180583" y="194210"/>
                        </a:lnTo>
                        <a:close/>
                      </a:path>
                    </a:pathLst>
                  </a:custGeom>
                  <a:solidFill>
                    <a:srgbClr val="FFFFFF"/>
                  </a:solidFill>
                  <a:ln w="6417" cap="flat">
                    <a:noFill/>
                    <a:prstDash val="solid"/>
                    <a:miter/>
                  </a:ln>
                </p:spPr>
                <p:txBody>
                  <a:bodyPr rtlCol="0" anchor="ctr"/>
                  <a:lstStyle/>
                  <a:p>
                    <a:endParaRPr lang="en-US" sz="810"/>
                  </a:p>
                </p:txBody>
              </p:sp>
            </p:grpSp>
            <p:sp>
              <p:nvSpPr>
                <p:cNvPr id="24" name="Freeform: Shape 23">
                  <a:extLst>
                    <a:ext uri="{FF2B5EF4-FFF2-40B4-BE49-F238E27FC236}">
                      <a16:creationId xmlns:a16="http://schemas.microsoft.com/office/drawing/2014/main" id="{DD0C2205-3F65-A7BE-CE8C-AB7AC1222E52}"/>
                    </a:ext>
                  </a:extLst>
                </p:cNvPr>
                <p:cNvSpPr/>
                <p:nvPr/>
              </p:nvSpPr>
              <p:spPr>
                <a:xfrm>
                  <a:off x="1995002" y="3157339"/>
                  <a:ext cx="148216" cy="340717"/>
                </a:xfrm>
                <a:custGeom>
                  <a:avLst/>
                  <a:gdLst>
                    <a:gd name="connsiteX0" fmla="*/ 148216 w 148216"/>
                    <a:gd name="connsiteY0" fmla="*/ 59625 h 340717"/>
                    <a:gd name="connsiteX1" fmla="*/ 148216 w 148216"/>
                    <a:gd name="connsiteY1" fmla="*/ 0 h 340717"/>
                    <a:gd name="connsiteX2" fmla="*/ 88591 w 148216"/>
                    <a:gd name="connsiteY2" fmla="*/ 0 h 340717"/>
                    <a:gd name="connsiteX3" fmla="*/ 88591 w 148216"/>
                    <a:gd name="connsiteY3" fmla="*/ 22146 h 340717"/>
                    <a:gd name="connsiteX4" fmla="*/ 23851 w 148216"/>
                    <a:gd name="connsiteY4" fmla="*/ 22146 h 340717"/>
                    <a:gd name="connsiteX5" fmla="*/ 23851 w 148216"/>
                    <a:gd name="connsiteY5" fmla="*/ 141398 h 340717"/>
                    <a:gd name="connsiteX6" fmla="*/ 0 w 148216"/>
                    <a:gd name="connsiteY6" fmla="*/ 141398 h 340717"/>
                    <a:gd name="connsiteX7" fmla="*/ 0 w 148216"/>
                    <a:gd name="connsiteY7" fmla="*/ 201024 h 340717"/>
                    <a:gd name="connsiteX8" fmla="*/ 23851 w 148216"/>
                    <a:gd name="connsiteY8" fmla="*/ 201024 h 340717"/>
                    <a:gd name="connsiteX9" fmla="*/ 23851 w 148216"/>
                    <a:gd name="connsiteY9" fmla="*/ 281093 h 340717"/>
                    <a:gd name="connsiteX10" fmla="*/ 0 w 148216"/>
                    <a:gd name="connsiteY10" fmla="*/ 281093 h 340717"/>
                    <a:gd name="connsiteX11" fmla="*/ 0 w 148216"/>
                    <a:gd name="connsiteY11" fmla="*/ 340718 h 340717"/>
                    <a:gd name="connsiteX12" fmla="*/ 59625 w 148216"/>
                    <a:gd name="connsiteY12" fmla="*/ 340718 h 340717"/>
                    <a:gd name="connsiteX13" fmla="*/ 59625 w 148216"/>
                    <a:gd name="connsiteY13" fmla="*/ 281093 h 340717"/>
                    <a:gd name="connsiteX14" fmla="*/ 35780 w 148216"/>
                    <a:gd name="connsiteY14" fmla="*/ 281093 h 340717"/>
                    <a:gd name="connsiteX15" fmla="*/ 35780 w 148216"/>
                    <a:gd name="connsiteY15" fmla="*/ 201024 h 340717"/>
                    <a:gd name="connsiteX16" fmla="*/ 59625 w 148216"/>
                    <a:gd name="connsiteY16" fmla="*/ 201024 h 340717"/>
                    <a:gd name="connsiteX17" fmla="*/ 59625 w 148216"/>
                    <a:gd name="connsiteY17" fmla="*/ 177173 h 340717"/>
                    <a:gd name="connsiteX18" fmla="*/ 87738 w 148216"/>
                    <a:gd name="connsiteY18" fmla="*/ 177173 h 340717"/>
                    <a:gd name="connsiteX19" fmla="*/ 87738 w 148216"/>
                    <a:gd name="connsiteY19" fmla="*/ 201024 h 340717"/>
                    <a:gd name="connsiteX20" fmla="*/ 147363 w 148216"/>
                    <a:gd name="connsiteY20" fmla="*/ 201024 h 340717"/>
                    <a:gd name="connsiteX21" fmla="*/ 147363 w 148216"/>
                    <a:gd name="connsiteY21" fmla="*/ 141398 h 340717"/>
                    <a:gd name="connsiteX22" fmla="*/ 123511 w 148216"/>
                    <a:gd name="connsiteY22" fmla="*/ 141398 h 340717"/>
                    <a:gd name="connsiteX23" fmla="*/ 123511 w 148216"/>
                    <a:gd name="connsiteY23" fmla="*/ 59625 h 340717"/>
                    <a:gd name="connsiteX24" fmla="*/ 148216 w 148216"/>
                    <a:gd name="connsiteY24" fmla="*/ 59625 h 340717"/>
                    <a:gd name="connsiteX25" fmla="*/ 112442 w 148216"/>
                    <a:gd name="connsiteY25" fmla="*/ 141398 h 340717"/>
                    <a:gd name="connsiteX26" fmla="*/ 88591 w 148216"/>
                    <a:gd name="connsiteY26" fmla="*/ 141398 h 340717"/>
                    <a:gd name="connsiteX27" fmla="*/ 88591 w 148216"/>
                    <a:gd name="connsiteY27" fmla="*/ 165248 h 340717"/>
                    <a:gd name="connsiteX28" fmla="*/ 60479 w 148216"/>
                    <a:gd name="connsiteY28" fmla="*/ 165248 h 340717"/>
                    <a:gd name="connsiteX29" fmla="*/ 60479 w 148216"/>
                    <a:gd name="connsiteY29" fmla="*/ 141398 h 340717"/>
                    <a:gd name="connsiteX30" fmla="*/ 36627 w 148216"/>
                    <a:gd name="connsiteY30" fmla="*/ 141398 h 340717"/>
                    <a:gd name="connsiteX31" fmla="*/ 36627 w 148216"/>
                    <a:gd name="connsiteY31" fmla="*/ 34924 h 340717"/>
                    <a:gd name="connsiteX32" fmla="*/ 88591 w 148216"/>
                    <a:gd name="connsiteY32" fmla="*/ 34924 h 340717"/>
                    <a:gd name="connsiteX33" fmla="*/ 88591 w 148216"/>
                    <a:gd name="connsiteY33" fmla="*/ 59625 h 340717"/>
                    <a:gd name="connsiteX34" fmla="*/ 112442 w 148216"/>
                    <a:gd name="connsiteY34" fmla="*/ 59625 h 340717"/>
                    <a:gd name="connsiteX35" fmla="*/ 112442 w 148216"/>
                    <a:gd name="connsiteY35" fmla="*/ 141398 h 34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16" h="340717">
                      <a:moveTo>
                        <a:pt x="148216" y="59625"/>
                      </a:moveTo>
                      <a:lnTo>
                        <a:pt x="148216" y="0"/>
                      </a:lnTo>
                      <a:lnTo>
                        <a:pt x="88591" y="0"/>
                      </a:lnTo>
                      <a:lnTo>
                        <a:pt x="88591" y="22146"/>
                      </a:lnTo>
                      <a:lnTo>
                        <a:pt x="23851" y="22146"/>
                      </a:lnTo>
                      <a:lnTo>
                        <a:pt x="23851" y="141398"/>
                      </a:lnTo>
                      <a:lnTo>
                        <a:pt x="0" y="141398"/>
                      </a:lnTo>
                      <a:lnTo>
                        <a:pt x="0" y="201024"/>
                      </a:lnTo>
                      <a:lnTo>
                        <a:pt x="23851" y="201024"/>
                      </a:lnTo>
                      <a:lnTo>
                        <a:pt x="23851" y="281093"/>
                      </a:lnTo>
                      <a:lnTo>
                        <a:pt x="0" y="281093"/>
                      </a:lnTo>
                      <a:lnTo>
                        <a:pt x="0" y="340718"/>
                      </a:lnTo>
                      <a:lnTo>
                        <a:pt x="59625" y="340718"/>
                      </a:lnTo>
                      <a:lnTo>
                        <a:pt x="59625" y="281093"/>
                      </a:lnTo>
                      <a:lnTo>
                        <a:pt x="35780" y="281093"/>
                      </a:lnTo>
                      <a:lnTo>
                        <a:pt x="35780" y="201024"/>
                      </a:lnTo>
                      <a:lnTo>
                        <a:pt x="59625" y="201024"/>
                      </a:lnTo>
                      <a:lnTo>
                        <a:pt x="59625" y="177173"/>
                      </a:lnTo>
                      <a:lnTo>
                        <a:pt x="87738" y="177173"/>
                      </a:lnTo>
                      <a:lnTo>
                        <a:pt x="87738" y="201024"/>
                      </a:lnTo>
                      <a:lnTo>
                        <a:pt x="147363" y="201024"/>
                      </a:lnTo>
                      <a:lnTo>
                        <a:pt x="147363" y="141398"/>
                      </a:lnTo>
                      <a:lnTo>
                        <a:pt x="123511" y="141398"/>
                      </a:lnTo>
                      <a:lnTo>
                        <a:pt x="123511" y="59625"/>
                      </a:lnTo>
                      <a:lnTo>
                        <a:pt x="148216" y="59625"/>
                      </a:lnTo>
                      <a:close/>
                      <a:moveTo>
                        <a:pt x="112442" y="141398"/>
                      </a:moveTo>
                      <a:lnTo>
                        <a:pt x="88591" y="141398"/>
                      </a:lnTo>
                      <a:lnTo>
                        <a:pt x="88591" y="165248"/>
                      </a:lnTo>
                      <a:lnTo>
                        <a:pt x="60479" y="165248"/>
                      </a:lnTo>
                      <a:lnTo>
                        <a:pt x="60479" y="141398"/>
                      </a:lnTo>
                      <a:lnTo>
                        <a:pt x="36627" y="141398"/>
                      </a:lnTo>
                      <a:lnTo>
                        <a:pt x="36627" y="34924"/>
                      </a:lnTo>
                      <a:lnTo>
                        <a:pt x="88591" y="34924"/>
                      </a:lnTo>
                      <a:lnTo>
                        <a:pt x="88591" y="59625"/>
                      </a:lnTo>
                      <a:lnTo>
                        <a:pt x="112442" y="59625"/>
                      </a:lnTo>
                      <a:lnTo>
                        <a:pt x="112442" y="141398"/>
                      </a:lnTo>
                      <a:close/>
                    </a:path>
                  </a:pathLst>
                </a:custGeom>
                <a:solidFill>
                  <a:srgbClr val="FFFFFF"/>
                </a:solidFill>
                <a:ln w="6417" cap="flat">
                  <a:solidFill>
                    <a:srgbClr val="FFFFFF"/>
                  </a:solidFill>
                  <a:prstDash val="solid"/>
                  <a:miter/>
                </a:ln>
              </p:spPr>
              <p:txBody>
                <a:bodyPr rtlCol="0" anchor="ctr"/>
                <a:lstStyle/>
                <a:p>
                  <a:endParaRPr lang="en-US" sz="810"/>
                </a:p>
              </p:txBody>
            </p:sp>
          </p:grpSp>
          <p:grpSp>
            <p:nvGrpSpPr>
              <p:cNvPr id="25" name="Graphic 2">
                <a:extLst>
                  <a:ext uri="{FF2B5EF4-FFF2-40B4-BE49-F238E27FC236}">
                    <a16:creationId xmlns:a16="http://schemas.microsoft.com/office/drawing/2014/main" id="{E004F4A0-9FFE-7DBB-C6C1-91D0D5FF60B1}"/>
                  </a:ext>
                </a:extLst>
              </p:cNvPr>
              <p:cNvGrpSpPr/>
              <p:nvPr/>
            </p:nvGrpSpPr>
            <p:grpSpPr>
              <a:xfrm>
                <a:off x="1766723" y="3157339"/>
                <a:ext cx="376501" cy="340717"/>
                <a:chOff x="1766723" y="3157339"/>
                <a:chExt cx="376501" cy="340717"/>
              </a:xfrm>
              <a:solidFill>
                <a:srgbClr val="2D5967"/>
              </a:solidFill>
            </p:grpSpPr>
            <p:sp>
              <p:nvSpPr>
                <p:cNvPr id="26" name="Freeform: Shape 25">
                  <a:extLst>
                    <a:ext uri="{FF2B5EF4-FFF2-40B4-BE49-F238E27FC236}">
                      <a16:creationId xmlns:a16="http://schemas.microsoft.com/office/drawing/2014/main" id="{FCE560E9-84A1-3338-9259-61E417374CDE}"/>
                    </a:ext>
                  </a:extLst>
                </p:cNvPr>
                <p:cNvSpPr/>
                <p:nvPr/>
              </p:nvSpPr>
              <p:spPr>
                <a:xfrm>
                  <a:off x="1788893" y="3179481"/>
                  <a:ext cx="119250" cy="67292"/>
                </a:xfrm>
                <a:custGeom>
                  <a:avLst/>
                  <a:gdLst>
                    <a:gd name="connsiteX0" fmla="*/ 0 w 119250"/>
                    <a:gd name="connsiteY0" fmla="*/ 67292 h 67292"/>
                    <a:gd name="connsiteX1" fmla="*/ 119250 w 119250"/>
                    <a:gd name="connsiteY1" fmla="*/ 67292 h 67292"/>
                    <a:gd name="connsiteX2" fmla="*/ 119250 w 119250"/>
                    <a:gd name="connsiteY2" fmla="*/ 0 h 67292"/>
                    <a:gd name="connsiteX3" fmla="*/ 0 w 119250"/>
                    <a:gd name="connsiteY3" fmla="*/ 0 h 67292"/>
                    <a:gd name="connsiteX4" fmla="*/ 0 w 119250"/>
                    <a:gd name="connsiteY4" fmla="*/ 67292 h 67292"/>
                    <a:gd name="connsiteX5" fmla="*/ 12776 w 119250"/>
                    <a:gd name="connsiteY5" fmla="*/ 12777 h 67292"/>
                    <a:gd name="connsiteX6" fmla="*/ 107322 w 119250"/>
                    <a:gd name="connsiteY6" fmla="*/ 12777 h 67292"/>
                    <a:gd name="connsiteX7" fmla="*/ 107322 w 119250"/>
                    <a:gd name="connsiteY7" fmla="*/ 55367 h 67292"/>
                    <a:gd name="connsiteX8" fmla="*/ 12776 w 119250"/>
                    <a:gd name="connsiteY8" fmla="*/ 55367 h 67292"/>
                    <a:gd name="connsiteX9" fmla="*/ 12776 w 119250"/>
                    <a:gd name="connsiteY9" fmla="*/ 12777 h 6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250" h="67292">
                      <a:moveTo>
                        <a:pt x="0" y="67292"/>
                      </a:moveTo>
                      <a:lnTo>
                        <a:pt x="119250" y="67292"/>
                      </a:lnTo>
                      <a:lnTo>
                        <a:pt x="119250" y="0"/>
                      </a:lnTo>
                      <a:lnTo>
                        <a:pt x="0" y="0"/>
                      </a:lnTo>
                      <a:lnTo>
                        <a:pt x="0" y="67292"/>
                      </a:lnTo>
                      <a:close/>
                      <a:moveTo>
                        <a:pt x="12776" y="12777"/>
                      </a:moveTo>
                      <a:lnTo>
                        <a:pt x="107322" y="12777"/>
                      </a:lnTo>
                      <a:lnTo>
                        <a:pt x="107322" y="55367"/>
                      </a:lnTo>
                      <a:lnTo>
                        <a:pt x="12776" y="55367"/>
                      </a:lnTo>
                      <a:lnTo>
                        <a:pt x="12776" y="12777"/>
                      </a:lnTo>
                      <a:close/>
                    </a:path>
                  </a:pathLst>
                </a:custGeom>
                <a:solidFill>
                  <a:srgbClr val="2D5967"/>
                </a:solidFill>
                <a:ln w="6417" cap="flat">
                  <a:noFill/>
                  <a:prstDash val="solid"/>
                  <a:miter/>
                </a:ln>
              </p:spPr>
              <p:txBody>
                <a:bodyPr rtlCol="0" anchor="ctr"/>
                <a:lstStyle/>
                <a:p>
                  <a:endParaRPr lang="en-US" sz="810"/>
                </a:p>
              </p:txBody>
            </p:sp>
            <p:sp>
              <p:nvSpPr>
                <p:cNvPr id="27" name="Freeform: Shape 26">
                  <a:extLst>
                    <a:ext uri="{FF2B5EF4-FFF2-40B4-BE49-F238E27FC236}">
                      <a16:creationId xmlns:a16="http://schemas.microsoft.com/office/drawing/2014/main" id="{55C2901E-1FF8-3638-3A86-FFD0FC698338}"/>
                    </a:ext>
                  </a:extLst>
                </p:cNvPr>
                <p:cNvSpPr/>
                <p:nvPr/>
              </p:nvSpPr>
              <p:spPr>
                <a:xfrm>
                  <a:off x="1868956" y="3207593"/>
                  <a:ext cx="11922" cy="11925"/>
                </a:xfrm>
                <a:custGeom>
                  <a:avLst/>
                  <a:gdLst>
                    <a:gd name="connsiteX0" fmla="*/ 5961 w 11922"/>
                    <a:gd name="connsiteY0" fmla="*/ 11925 h 11925"/>
                    <a:gd name="connsiteX1" fmla="*/ 11923 w 11922"/>
                    <a:gd name="connsiteY1" fmla="*/ 5963 h 11925"/>
                    <a:gd name="connsiteX2" fmla="*/ 5961 w 11922"/>
                    <a:gd name="connsiteY2" fmla="*/ 0 h 11925"/>
                    <a:gd name="connsiteX3" fmla="*/ 0 w 11922"/>
                    <a:gd name="connsiteY3" fmla="*/ 5963 h 11925"/>
                    <a:gd name="connsiteX4" fmla="*/ 5961 w 11922"/>
                    <a:gd name="connsiteY4" fmla="*/ 11925 h 1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2" h="11925">
                      <a:moveTo>
                        <a:pt x="5961" y="11925"/>
                      </a:moveTo>
                      <a:cubicBezTo>
                        <a:pt x="9253" y="11925"/>
                        <a:pt x="11923" y="9256"/>
                        <a:pt x="11923" y="5963"/>
                      </a:cubicBezTo>
                      <a:cubicBezTo>
                        <a:pt x="11923" y="2669"/>
                        <a:pt x="9253" y="0"/>
                        <a:pt x="5961" y="0"/>
                      </a:cubicBezTo>
                      <a:cubicBezTo>
                        <a:pt x="2670" y="0"/>
                        <a:pt x="0" y="2669"/>
                        <a:pt x="0" y="5963"/>
                      </a:cubicBezTo>
                      <a:cubicBezTo>
                        <a:pt x="0" y="9256"/>
                        <a:pt x="2670" y="11925"/>
                        <a:pt x="5961" y="11925"/>
                      </a:cubicBezTo>
                      <a:close/>
                    </a:path>
                  </a:pathLst>
                </a:custGeom>
                <a:solidFill>
                  <a:srgbClr val="2D5967"/>
                </a:solidFill>
                <a:ln w="6417" cap="flat">
                  <a:noFill/>
                  <a:prstDash val="solid"/>
                  <a:miter/>
                </a:ln>
              </p:spPr>
              <p:txBody>
                <a:bodyPr rtlCol="0" anchor="ctr"/>
                <a:lstStyle/>
                <a:p>
                  <a:endParaRPr lang="en-US" sz="810"/>
                </a:p>
              </p:txBody>
            </p:sp>
            <p:sp>
              <p:nvSpPr>
                <p:cNvPr id="28" name="Freeform: Shape 27">
                  <a:extLst>
                    <a:ext uri="{FF2B5EF4-FFF2-40B4-BE49-F238E27FC236}">
                      <a16:creationId xmlns:a16="http://schemas.microsoft.com/office/drawing/2014/main" id="{1FEA138E-0AFF-637F-7B9D-61774C62AFAC}"/>
                    </a:ext>
                  </a:extLst>
                </p:cNvPr>
                <p:cNvSpPr/>
                <p:nvPr/>
              </p:nvSpPr>
              <p:spPr>
                <a:xfrm>
                  <a:off x="1788893" y="3256145"/>
                  <a:ext cx="119250" cy="67292"/>
                </a:xfrm>
                <a:custGeom>
                  <a:avLst/>
                  <a:gdLst>
                    <a:gd name="connsiteX0" fmla="*/ 0 w 119250"/>
                    <a:gd name="connsiteY0" fmla="*/ 67292 h 67292"/>
                    <a:gd name="connsiteX1" fmla="*/ 119250 w 119250"/>
                    <a:gd name="connsiteY1" fmla="*/ 67292 h 67292"/>
                    <a:gd name="connsiteX2" fmla="*/ 119250 w 119250"/>
                    <a:gd name="connsiteY2" fmla="*/ 0 h 67292"/>
                    <a:gd name="connsiteX3" fmla="*/ 0 w 119250"/>
                    <a:gd name="connsiteY3" fmla="*/ 0 h 67292"/>
                    <a:gd name="connsiteX4" fmla="*/ 0 w 119250"/>
                    <a:gd name="connsiteY4" fmla="*/ 67292 h 67292"/>
                    <a:gd name="connsiteX5" fmla="*/ 12776 w 119250"/>
                    <a:gd name="connsiteY5" fmla="*/ 12777 h 67292"/>
                    <a:gd name="connsiteX6" fmla="*/ 107322 w 119250"/>
                    <a:gd name="connsiteY6" fmla="*/ 12777 h 67292"/>
                    <a:gd name="connsiteX7" fmla="*/ 107322 w 119250"/>
                    <a:gd name="connsiteY7" fmla="*/ 55367 h 67292"/>
                    <a:gd name="connsiteX8" fmla="*/ 12776 w 119250"/>
                    <a:gd name="connsiteY8" fmla="*/ 55367 h 67292"/>
                    <a:gd name="connsiteX9" fmla="*/ 12776 w 119250"/>
                    <a:gd name="connsiteY9" fmla="*/ 12777 h 6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250" h="67292">
                      <a:moveTo>
                        <a:pt x="0" y="67292"/>
                      </a:moveTo>
                      <a:lnTo>
                        <a:pt x="119250" y="67292"/>
                      </a:lnTo>
                      <a:lnTo>
                        <a:pt x="119250" y="0"/>
                      </a:lnTo>
                      <a:lnTo>
                        <a:pt x="0" y="0"/>
                      </a:lnTo>
                      <a:lnTo>
                        <a:pt x="0" y="67292"/>
                      </a:lnTo>
                      <a:close/>
                      <a:moveTo>
                        <a:pt x="12776" y="12777"/>
                      </a:moveTo>
                      <a:lnTo>
                        <a:pt x="107322" y="12777"/>
                      </a:lnTo>
                      <a:lnTo>
                        <a:pt x="107322" y="55367"/>
                      </a:lnTo>
                      <a:lnTo>
                        <a:pt x="12776" y="55367"/>
                      </a:lnTo>
                      <a:lnTo>
                        <a:pt x="12776" y="12777"/>
                      </a:lnTo>
                      <a:close/>
                    </a:path>
                  </a:pathLst>
                </a:custGeom>
                <a:solidFill>
                  <a:srgbClr val="2D5967"/>
                </a:solidFill>
                <a:ln w="6417" cap="flat">
                  <a:noFill/>
                  <a:prstDash val="solid"/>
                  <a:miter/>
                </a:ln>
              </p:spPr>
              <p:txBody>
                <a:bodyPr rtlCol="0" anchor="ctr"/>
                <a:lstStyle/>
                <a:p>
                  <a:endParaRPr lang="en-US" sz="810"/>
                </a:p>
              </p:txBody>
            </p:sp>
            <p:sp>
              <p:nvSpPr>
                <p:cNvPr id="29" name="Freeform: Shape 28">
                  <a:extLst>
                    <a:ext uri="{FF2B5EF4-FFF2-40B4-BE49-F238E27FC236}">
                      <a16:creationId xmlns:a16="http://schemas.microsoft.com/office/drawing/2014/main" id="{A2CFD4B8-C424-C163-28B1-0C39595CE174}"/>
                    </a:ext>
                  </a:extLst>
                </p:cNvPr>
                <p:cNvSpPr/>
                <p:nvPr/>
              </p:nvSpPr>
              <p:spPr>
                <a:xfrm>
                  <a:off x="1868956" y="3285112"/>
                  <a:ext cx="11922" cy="11925"/>
                </a:xfrm>
                <a:custGeom>
                  <a:avLst/>
                  <a:gdLst>
                    <a:gd name="connsiteX0" fmla="*/ 5961 w 11922"/>
                    <a:gd name="connsiteY0" fmla="*/ 11925 h 11925"/>
                    <a:gd name="connsiteX1" fmla="*/ 11923 w 11922"/>
                    <a:gd name="connsiteY1" fmla="*/ 5963 h 11925"/>
                    <a:gd name="connsiteX2" fmla="*/ 5961 w 11922"/>
                    <a:gd name="connsiteY2" fmla="*/ 0 h 11925"/>
                    <a:gd name="connsiteX3" fmla="*/ 0 w 11922"/>
                    <a:gd name="connsiteY3" fmla="*/ 5963 h 11925"/>
                    <a:gd name="connsiteX4" fmla="*/ 5961 w 11922"/>
                    <a:gd name="connsiteY4" fmla="*/ 11925 h 1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2" h="11925">
                      <a:moveTo>
                        <a:pt x="5961" y="11925"/>
                      </a:moveTo>
                      <a:cubicBezTo>
                        <a:pt x="9253" y="11925"/>
                        <a:pt x="11923" y="9256"/>
                        <a:pt x="11923" y="5963"/>
                      </a:cubicBezTo>
                      <a:cubicBezTo>
                        <a:pt x="11923" y="2669"/>
                        <a:pt x="9253" y="0"/>
                        <a:pt x="5961" y="0"/>
                      </a:cubicBezTo>
                      <a:cubicBezTo>
                        <a:pt x="2670" y="0"/>
                        <a:pt x="0" y="2669"/>
                        <a:pt x="0" y="5963"/>
                      </a:cubicBezTo>
                      <a:cubicBezTo>
                        <a:pt x="0" y="9256"/>
                        <a:pt x="2670" y="11925"/>
                        <a:pt x="5961" y="11925"/>
                      </a:cubicBezTo>
                      <a:close/>
                    </a:path>
                  </a:pathLst>
                </a:custGeom>
                <a:solidFill>
                  <a:srgbClr val="2D5967"/>
                </a:solidFill>
                <a:ln w="6417" cap="flat">
                  <a:noFill/>
                  <a:prstDash val="solid"/>
                  <a:miter/>
                </a:ln>
              </p:spPr>
              <p:txBody>
                <a:bodyPr rtlCol="0" anchor="ctr"/>
                <a:lstStyle/>
                <a:p>
                  <a:endParaRPr lang="en-US" sz="810"/>
                </a:p>
              </p:txBody>
            </p:sp>
            <p:sp>
              <p:nvSpPr>
                <p:cNvPr id="30" name="Freeform: Shape 29">
                  <a:extLst>
                    <a:ext uri="{FF2B5EF4-FFF2-40B4-BE49-F238E27FC236}">
                      <a16:creationId xmlns:a16="http://schemas.microsoft.com/office/drawing/2014/main" id="{212CEF4A-1DA4-A7EB-36B6-A2FF55892EB4}"/>
                    </a:ext>
                  </a:extLst>
                </p:cNvPr>
                <p:cNvSpPr/>
                <p:nvPr/>
              </p:nvSpPr>
              <p:spPr>
                <a:xfrm>
                  <a:off x="1788893" y="3333665"/>
                  <a:ext cx="119250" cy="67291"/>
                </a:xfrm>
                <a:custGeom>
                  <a:avLst/>
                  <a:gdLst>
                    <a:gd name="connsiteX0" fmla="*/ 0 w 119250"/>
                    <a:gd name="connsiteY0" fmla="*/ 67292 h 67291"/>
                    <a:gd name="connsiteX1" fmla="*/ 119250 w 119250"/>
                    <a:gd name="connsiteY1" fmla="*/ 67292 h 67291"/>
                    <a:gd name="connsiteX2" fmla="*/ 119250 w 119250"/>
                    <a:gd name="connsiteY2" fmla="*/ 0 h 67291"/>
                    <a:gd name="connsiteX3" fmla="*/ 0 w 119250"/>
                    <a:gd name="connsiteY3" fmla="*/ 0 h 67291"/>
                    <a:gd name="connsiteX4" fmla="*/ 0 w 119250"/>
                    <a:gd name="connsiteY4" fmla="*/ 67292 h 67291"/>
                    <a:gd name="connsiteX5" fmla="*/ 12776 w 119250"/>
                    <a:gd name="connsiteY5" fmla="*/ 11925 h 67291"/>
                    <a:gd name="connsiteX6" fmla="*/ 107322 w 119250"/>
                    <a:gd name="connsiteY6" fmla="*/ 11925 h 67291"/>
                    <a:gd name="connsiteX7" fmla="*/ 107322 w 119250"/>
                    <a:gd name="connsiteY7" fmla="*/ 54515 h 67291"/>
                    <a:gd name="connsiteX8" fmla="*/ 12776 w 119250"/>
                    <a:gd name="connsiteY8" fmla="*/ 54515 h 67291"/>
                    <a:gd name="connsiteX9" fmla="*/ 12776 w 119250"/>
                    <a:gd name="connsiteY9" fmla="*/ 11925 h 6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250" h="67291">
                      <a:moveTo>
                        <a:pt x="0" y="67292"/>
                      </a:moveTo>
                      <a:lnTo>
                        <a:pt x="119250" y="67292"/>
                      </a:lnTo>
                      <a:lnTo>
                        <a:pt x="119250" y="0"/>
                      </a:lnTo>
                      <a:lnTo>
                        <a:pt x="0" y="0"/>
                      </a:lnTo>
                      <a:lnTo>
                        <a:pt x="0" y="67292"/>
                      </a:lnTo>
                      <a:close/>
                      <a:moveTo>
                        <a:pt x="12776" y="11925"/>
                      </a:moveTo>
                      <a:lnTo>
                        <a:pt x="107322" y="11925"/>
                      </a:lnTo>
                      <a:lnTo>
                        <a:pt x="107322" y="54515"/>
                      </a:lnTo>
                      <a:lnTo>
                        <a:pt x="12776" y="54515"/>
                      </a:lnTo>
                      <a:lnTo>
                        <a:pt x="12776" y="11925"/>
                      </a:lnTo>
                      <a:close/>
                    </a:path>
                  </a:pathLst>
                </a:custGeom>
                <a:solidFill>
                  <a:srgbClr val="2D5967"/>
                </a:solidFill>
                <a:ln w="6417" cap="flat">
                  <a:noFill/>
                  <a:prstDash val="solid"/>
                  <a:miter/>
                </a:ln>
              </p:spPr>
              <p:txBody>
                <a:bodyPr rtlCol="0" anchor="ctr"/>
                <a:lstStyle/>
                <a:p>
                  <a:endParaRPr lang="en-US" sz="810"/>
                </a:p>
              </p:txBody>
            </p:sp>
            <p:sp>
              <p:nvSpPr>
                <p:cNvPr id="31" name="Freeform: Shape 30">
                  <a:extLst>
                    <a:ext uri="{FF2B5EF4-FFF2-40B4-BE49-F238E27FC236}">
                      <a16:creationId xmlns:a16="http://schemas.microsoft.com/office/drawing/2014/main" id="{26143C86-CFD5-2DE5-97FA-30A2728000DA}"/>
                    </a:ext>
                  </a:extLst>
                </p:cNvPr>
                <p:cNvSpPr/>
                <p:nvPr/>
              </p:nvSpPr>
              <p:spPr>
                <a:xfrm>
                  <a:off x="1868956" y="3361776"/>
                  <a:ext cx="11922" cy="11925"/>
                </a:xfrm>
                <a:custGeom>
                  <a:avLst/>
                  <a:gdLst>
                    <a:gd name="connsiteX0" fmla="*/ 5961 w 11922"/>
                    <a:gd name="connsiteY0" fmla="*/ 11925 h 11925"/>
                    <a:gd name="connsiteX1" fmla="*/ 11923 w 11922"/>
                    <a:gd name="connsiteY1" fmla="*/ 5963 h 11925"/>
                    <a:gd name="connsiteX2" fmla="*/ 5961 w 11922"/>
                    <a:gd name="connsiteY2" fmla="*/ 0 h 11925"/>
                    <a:gd name="connsiteX3" fmla="*/ 0 w 11922"/>
                    <a:gd name="connsiteY3" fmla="*/ 5963 h 11925"/>
                    <a:gd name="connsiteX4" fmla="*/ 5961 w 11922"/>
                    <a:gd name="connsiteY4" fmla="*/ 11925 h 1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2" h="11925">
                      <a:moveTo>
                        <a:pt x="5961" y="11925"/>
                      </a:moveTo>
                      <a:cubicBezTo>
                        <a:pt x="9253" y="11925"/>
                        <a:pt x="11923" y="9256"/>
                        <a:pt x="11923" y="5963"/>
                      </a:cubicBezTo>
                      <a:cubicBezTo>
                        <a:pt x="11923" y="2669"/>
                        <a:pt x="9253" y="0"/>
                        <a:pt x="5961" y="0"/>
                      </a:cubicBezTo>
                      <a:cubicBezTo>
                        <a:pt x="2670" y="0"/>
                        <a:pt x="0" y="2669"/>
                        <a:pt x="0" y="5963"/>
                      </a:cubicBezTo>
                      <a:cubicBezTo>
                        <a:pt x="0" y="9256"/>
                        <a:pt x="2670" y="11925"/>
                        <a:pt x="5961" y="11925"/>
                      </a:cubicBezTo>
                      <a:close/>
                    </a:path>
                  </a:pathLst>
                </a:custGeom>
                <a:solidFill>
                  <a:srgbClr val="2D5967"/>
                </a:solidFill>
                <a:ln w="6417" cap="flat">
                  <a:noFill/>
                  <a:prstDash val="solid"/>
                  <a:miter/>
                </a:ln>
              </p:spPr>
              <p:txBody>
                <a:bodyPr rtlCol="0" anchor="ctr"/>
                <a:lstStyle/>
                <a:p>
                  <a:endParaRPr lang="en-US" sz="810"/>
                </a:p>
              </p:txBody>
            </p:sp>
            <p:sp>
              <p:nvSpPr>
                <p:cNvPr id="96" name="Freeform: Shape 95">
                  <a:extLst>
                    <a:ext uri="{FF2B5EF4-FFF2-40B4-BE49-F238E27FC236}">
                      <a16:creationId xmlns:a16="http://schemas.microsoft.com/office/drawing/2014/main" id="{1A9FC455-9AC5-C6EE-8AF1-BD246592A992}"/>
                    </a:ext>
                  </a:extLst>
                </p:cNvPr>
                <p:cNvSpPr/>
                <p:nvPr/>
              </p:nvSpPr>
              <p:spPr>
                <a:xfrm>
                  <a:off x="1788893" y="3410328"/>
                  <a:ext cx="119250" cy="65590"/>
                </a:xfrm>
                <a:custGeom>
                  <a:avLst/>
                  <a:gdLst>
                    <a:gd name="connsiteX0" fmla="*/ 0 w 119250"/>
                    <a:gd name="connsiteY0" fmla="*/ 65591 h 65590"/>
                    <a:gd name="connsiteX1" fmla="*/ 119250 w 119250"/>
                    <a:gd name="connsiteY1" fmla="*/ 65591 h 65590"/>
                    <a:gd name="connsiteX2" fmla="*/ 119250 w 119250"/>
                    <a:gd name="connsiteY2" fmla="*/ 0 h 65590"/>
                    <a:gd name="connsiteX3" fmla="*/ 0 w 119250"/>
                    <a:gd name="connsiteY3" fmla="*/ 0 h 65590"/>
                    <a:gd name="connsiteX4" fmla="*/ 0 w 119250"/>
                    <a:gd name="connsiteY4" fmla="*/ 65591 h 65590"/>
                    <a:gd name="connsiteX5" fmla="*/ 12776 w 119250"/>
                    <a:gd name="connsiteY5" fmla="*/ 12777 h 65590"/>
                    <a:gd name="connsiteX6" fmla="*/ 107322 w 119250"/>
                    <a:gd name="connsiteY6" fmla="*/ 12777 h 65590"/>
                    <a:gd name="connsiteX7" fmla="*/ 107322 w 119250"/>
                    <a:gd name="connsiteY7" fmla="*/ 53662 h 65590"/>
                    <a:gd name="connsiteX8" fmla="*/ 12776 w 119250"/>
                    <a:gd name="connsiteY8" fmla="*/ 53662 h 65590"/>
                    <a:gd name="connsiteX9" fmla="*/ 12776 w 119250"/>
                    <a:gd name="connsiteY9" fmla="*/ 12777 h 6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250" h="65590">
                      <a:moveTo>
                        <a:pt x="0" y="65591"/>
                      </a:moveTo>
                      <a:lnTo>
                        <a:pt x="119250" y="65591"/>
                      </a:lnTo>
                      <a:lnTo>
                        <a:pt x="119250" y="0"/>
                      </a:lnTo>
                      <a:lnTo>
                        <a:pt x="0" y="0"/>
                      </a:lnTo>
                      <a:lnTo>
                        <a:pt x="0" y="65591"/>
                      </a:lnTo>
                      <a:close/>
                      <a:moveTo>
                        <a:pt x="12776" y="12777"/>
                      </a:moveTo>
                      <a:lnTo>
                        <a:pt x="107322" y="12777"/>
                      </a:lnTo>
                      <a:lnTo>
                        <a:pt x="107322" y="53662"/>
                      </a:lnTo>
                      <a:lnTo>
                        <a:pt x="12776" y="53662"/>
                      </a:lnTo>
                      <a:lnTo>
                        <a:pt x="12776" y="12777"/>
                      </a:lnTo>
                      <a:close/>
                    </a:path>
                  </a:pathLst>
                </a:custGeom>
                <a:solidFill>
                  <a:srgbClr val="2D5967"/>
                </a:solidFill>
                <a:ln w="6417" cap="flat">
                  <a:noFill/>
                  <a:prstDash val="solid"/>
                  <a:miter/>
                </a:ln>
              </p:spPr>
              <p:txBody>
                <a:bodyPr rtlCol="0" anchor="ctr"/>
                <a:lstStyle/>
                <a:p>
                  <a:endParaRPr lang="en-US" sz="810"/>
                </a:p>
              </p:txBody>
            </p:sp>
            <p:sp>
              <p:nvSpPr>
                <p:cNvPr id="97" name="Freeform: Shape 96">
                  <a:extLst>
                    <a:ext uri="{FF2B5EF4-FFF2-40B4-BE49-F238E27FC236}">
                      <a16:creationId xmlns:a16="http://schemas.microsoft.com/office/drawing/2014/main" id="{1BED306E-E6EC-F85C-50AB-B63BCA03F00D}"/>
                    </a:ext>
                  </a:extLst>
                </p:cNvPr>
                <p:cNvSpPr/>
                <p:nvPr/>
              </p:nvSpPr>
              <p:spPr>
                <a:xfrm>
                  <a:off x="1868956" y="3438436"/>
                  <a:ext cx="11922" cy="11924"/>
                </a:xfrm>
                <a:custGeom>
                  <a:avLst/>
                  <a:gdLst>
                    <a:gd name="connsiteX0" fmla="*/ 5961 w 11922"/>
                    <a:gd name="connsiteY0" fmla="*/ 11924 h 11924"/>
                    <a:gd name="connsiteX1" fmla="*/ 11923 w 11922"/>
                    <a:gd name="connsiteY1" fmla="*/ 5963 h 11924"/>
                    <a:gd name="connsiteX2" fmla="*/ 5961 w 11922"/>
                    <a:gd name="connsiteY2" fmla="*/ 0 h 11924"/>
                    <a:gd name="connsiteX3" fmla="*/ 0 w 11922"/>
                    <a:gd name="connsiteY3" fmla="*/ 5963 h 11924"/>
                    <a:gd name="connsiteX4" fmla="*/ 5961 w 11922"/>
                    <a:gd name="connsiteY4" fmla="*/ 11924 h 11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2" h="11924">
                      <a:moveTo>
                        <a:pt x="5961" y="11924"/>
                      </a:moveTo>
                      <a:cubicBezTo>
                        <a:pt x="9253" y="11924"/>
                        <a:pt x="11923" y="9255"/>
                        <a:pt x="11923" y="5963"/>
                      </a:cubicBezTo>
                      <a:cubicBezTo>
                        <a:pt x="11923" y="2669"/>
                        <a:pt x="9253" y="0"/>
                        <a:pt x="5961" y="0"/>
                      </a:cubicBezTo>
                      <a:cubicBezTo>
                        <a:pt x="2670" y="0"/>
                        <a:pt x="0" y="2669"/>
                        <a:pt x="0" y="5963"/>
                      </a:cubicBezTo>
                      <a:cubicBezTo>
                        <a:pt x="0" y="9255"/>
                        <a:pt x="2670" y="11924"/>
                        <a:pt x="5961" y="11924"/>
                      </a:cubicBezTo>
                      <a:close/>
                    </a:path>
                  </a:pathLst>
                </a:custGeom>
                <a:solidFill>
                  <a:srgbClr val="2D5967"/>
                </a:solidFill>
                <a:ln w="6417" cap="flat">
                  <a:noFill/>
                  <a:prstDash val="solid"/>
                  <a:miter/>
                </a:ln>
              </p:spPr>
              <p:txBody>
                <a:bodyPr rtlCol="0" anchor="ctr"/>
                <a:lstStyle/>
                <a:p>
                  <a:endParaRPr lang="en-US" sz="810"/>
                </a:p>
              </p:txBody>
            </p:sp>
            <p:sp>
              <p:nvSpPr>
                <p:cNvPr id="98" name="Freeform: Shape 97">
                  <a:extLst>
                    <a:ext uri="{FF2B5EF4-FFF2-40B4-BE49-F238E27FC236}">
                      <a16:creationId xmlns:a16="http://schemas.microsoft.com/office/drawing/2014/main" id="{B1CC38ED-EDEA-0A8D-B784-5870F41F336E}"/>
                    </a:ext>
                  </a:extLst>
                </p:cNvPr>
                <p:cNvSpPr/>
                <p:nvPr/>
              </p:nvSpPr>
              <p:spPr>
                <a:xfrm>
                  <a:off x="1995015" y="3157339"/>
                  <a:ext cx="148209" cy="340717"/>
                </a:xfrm>
                <a:custGeom>
                  <a:avLst/>
                  <a:gdLst>
                    <a:gd name="connsiteX0" fmla="*/ 148210 w 148209"/>
                    <a:gd name="connsiteY0" fmla="*/ 59625 h 340717"/>
                    <a:gd name="connsiteX1" fmla="*/ 148210 w 148209"/>
                    <a:gd name="connsiteY1" fmla="*/ 0 h 340717"/>
                    <a:gd name="connsiteX2" fmla="*/ 88584 w 148209"/>
                    <a:gd name="connsiteY2" fmla="*/ 0 h 340717"/>
                    <a:gd name="connsiteX3" fmla="*/ 88584 w 148209"/>
                    <a:gd name="connsiteY3" fmla="*/ 22146 h 340717"/>
                    <a:gd name="connsiteX4" fmla="*/ 23851 w 148209"/>
                    <a:gd name="connsiteY4" fmla="*/ 22146 h 340717"/>
                    <a:gd name="connsiteX5" fmla="*/ 23851 w 148209"/>
                    <a:gd name="connsiteY5" fmla="*/ 141398 h 340717"/>
                    <a:gd name="connsiteX6" fmla="*/ 0 w 148209"/>
                    <a:gd name="connsiteY6" fmla="*/ 141398 h 340717"/>
                    <a:gd name="connsiteX7" fmla="*/ 0 w 148209"/>
                    <a:gd name="connsiteY7" fmla="*/ 201024 h 340717"/>
                    <a:gd name="connsiteX8" fmla="*/ 23851 w 148209"/>
                    <a:gd name="connsiteY8" fmla="*/ 201024 h 340717"/>
                    <a:gd name="connsiteX9" fmla="*/ 23851 w 148209"/>
                    <a:gd name="connsiteY9" fmla="*/ 281093 h 340717"/>
                    <a:gd name="connsiteX10" fmla="*/ 0 w 148209"/>
                    <a:gd name="connsiteY10" fmla="*/ 281093 h 340717"/>
                    <a:gd name="connsiteX11" fmla="*/ 0 w 148209"/>
                    <a:gd name="connsiteY11" fmla="*/ 340718 h 340717"/>
                    <a:gd name="connsiteX12" fmla="*/ 59625 w 148209"/>
                    <a:gd name="connsiteY12" fmla="*/ 340718 h 340717"/>
                    <a:gd name="connsiteX13" fmla="*/ 59625 w 148209"/>
                    <a:gd name="connsiteY13" fmla="*/ 281093 h 340717"/>
                    <a:gd name="connsiteX14" fmla="*/ 35774 w 148209"/>
                    <a:gd name="connsiteY14" fmla="*/ 281093 h 340717"/>
                    <a:gd name="connsiteX15" fmla="*/ 35774 w 148209"/>
                    <a:gd name="connsiteY15" fmla="*/ 201024 h 340717"/>
                    <a:gd name="connsiteX16" fmla="*/ 59625 w 148209"/>
                    <a:gd name="connsiteY16" fmla="*/ 201024 h 340717"/>
                    <a:gd name="connsiteX17" fmla="*/ 59625 w 148209"/>
                    <a:gd name="connsiteY17" fmla="*/ 177173 h 340717"/>
                    <a:gd name="connsiteX18" fmla="*/ 87731 w 148209"/>
                    <a:gd name="connsiteY18" fmla="*/ 177173 h 340717"/>
                    <a:gd name="connsiteX19" fmla="*/ 87731 w 148209"/>
                    <a:gd name="connsiteY19" fmla="*/ 201024 h 340717"/>
                    <a:gd name="connsiteX20" fmla="*/ 147363 w 148209"/>
                    <a:gd name="connsiteY20" fmla="*/ 201024 h 340717"/>
                    <a:gd name="connsiteX21" fmla="*/ 147363 w 148209"/>
                    <a:gd name="connsiteY21" fmla="*/ 141398 h 340717"/>
                    <a:gd name="connsiteX22" fmla="*/ 123511 w 148209"/>
                    <a:gd name="connsiteY22" fmla="*/ 141398 h 340717"/>
                    <a:gd name="connsiteX23" fmla="*/ 123511 w 148209"/>
                    <a:gd name="connsiteY23" fmla="*/ 59625 h 340717"/>
                    <a:gd name="connsiteX24" fmla="*/ 148210 w 148209"/>
                    <a:gd name="connsiteY24" fmla="*/ 59625 h 340717"/>
                    <a:gd name="connsiteX25" fmla="*/ 47696 w 148209"/>
                    <a:gd name="connsiteY25" fmla="*/ 327942 h 340717"/>
                    <a:gd name="connsiteX26" fmla="*/ 12776 w 148209"/>
                    <a:gd name="connsiteY26" fmla="*/ 327942 h 340717"/>
                    <a:gd name="connsiteX27" fmla="*/ 12776 w 148209"/>
                    <a:gd name="connsiteY27" fmla="*/ 293015 h 340717"/>
                    <a:gd name="connsiteX28" fmla="*/ 47696 w 148209"/>
                    <a:gd name="connsiteY28" fmla="*/ 293015 h 340717"/>
                    <a:gd name="connsiteX29" fmla="*/ 47696 w 148209"/>
                    <a:gd name="connsiteY29" fmla="*/ 327942 h 340717"/>
                    <a:gd name="connsiteX30" fmla="*/ 101360 w 148209"/>
                    <a:gd name="connsiteY30" fmla="*/ 12777 h 340717"/>
                    <a:gd name="connsiteX31" fmla="*/ 136287 w 148209"/>
                    <a:gd name="connsiteY31" fmla="*/ 12777 h 340717"/>
                    <a:gd name="connsiteX32" fmla="*/ 136287 w 148209"/>
                    <a:gd name="connsiteY32" fmla="*/ 47700 h 340717"/>
                    <a:gd name="connsiteX33" fmla="*/ 101360 w 148209"/>
                    <a:gd name="connsiteY33" fmla="*/ 47700 h 340717"/>
                    <a:gd name="connsiteX34" fmla="*/ 101360 w 148209"/>
                    <a:gd name="connsiteY34" fmla="*/ 12777 h 340717"/>
                    <a:gd name="connsiteX35" fmla="*/ 47696 w 148209"/>
                    <a:gd name="connsiteY35" fmla="*/ 188247 h 340717"/>
                    <a:gd name="connsiteX36" fmla="*/ 12776 w 148209"/>
                    <a:gd name="connsiteY36" fmla="*/ 188247 h 340717"/>
                    <a:gd name="connsiteX37" fmla="*/ 12776 w 148209"/>
                    <a:gd name="connsiteY37" fmla="*/ 153323 h 340717"/>
                    <a:gd name="connsiteX38" fmla="*/ 47696 w 148209"/>
                    <a:gd name="connsiteY38" fmla="*/ 153323 h 340717"/>
                    <a:gd name="connsiteX39" fmla="*/ 47696 w 148209"/>
                    <a:gd name="connsiteY39" fmla="*/ 188247 h 340717"/>
                    <a:gd name="connsiteX40" fmla="*/ 136287 w 148209"/>
                    <a:gd name="connsiteY40" fmla="*/ 188247 h 340717"/>
                    <a:gd name="connsiteX41" fmla="*/ 101360 w 148209"/>
                    <a:gd name="connsiteY41" fmla="*/ 188247 h 340717"/>
                    <a:gd name="connsiteX42" fmla="*/ 101360 w 148209"/>
                    <a:gd name="connsiteY42" fmla="*/ 153323 h 340717"/>
                    <a:gd name="connsiteX43" fmla="*/ 136287 w 148209"/>
                    <a:gd name="connsiteY43" fmla="*/ 153323 h 340717"/>
                    <a:gd name="connsiteX44" fmla="*/ 136287 w 148209"/>
                    <a:gd name="connsiteY44" fmla="*/ 188247 h 340717"/>
                    <a:gd name="connsiteX45" fmla="*/ 112436 w 148209"/>
                    <a:gd name="connsiteY45" fmla="*/ 141398 h 340717"/>
                    <a:gd name="connsiteX46" fmla="*/ 88584 w 148209"/>
                    <a:gd name="connsiteY46" fmla="*/ 141398 h 340717"/>
                    <a:gd name="connsiteX47" fmla="*/ 88584 w 148209"/>
                    <a:gd name="connsiteY47" fmla="*/ 165248 h 340717"/>
                    <a:gd name="connsiteX48" fmla="*/ 60479 w 148209"/>
                    <a:gd name="connsiteY48" fmla="*/ 165248 h 340717"/>
                    <a:gd name="connsiteX49" fmla="*/ 60479 w 148209"/>
                    <a:gd name="connsiteY49" fmla="*/ 141398 h 340717"/>
                    <a:gd name="connsiteX50" fmla="*/ 36627 w 148209"/>
                    <a:gd name="connsiteY50" fmla="*/ 141398 h 340717"/>
                    <a:gd name="connsiteX51" fmla="*/ 36627 w 148209"/>
                    <a:gd name="connsiteY51" fmla="*/ 34924 h 340717"/>
                    <a:gd name="connsiteX52" fmla="*/ 88584 w 148209"/>
                    <a:gd name="connsiteY52" fmla="*/ 34924 h 340717"/>
                    <a:gd name="connsiteX53" fmla="*/ 88584 w 148209"/>
                    <a:gd name="connsiteY53" fmla="*/ 59625 h 340717"/>
                    <a:gd name="connsiteX54" fmla="*/ 112436 w 148209"/>
                    <a:gd name="connsiteY54" fmla="*/ 59625 h 340717"/>
                    <a:gd name="connsiteX55" fmla="*/ 112436 w 148209"/>
                    <a:gd name="connsiteY55" fmla="*/ 141398 h 34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48209" h="340717">
                      <a:moveTo>
                        <a:pt x="148210" y="59625"/>
                      </a:moveTo>
                      <a:lnTo>
                        <a:pt x="148210" y="0"/>
                      </a:lnTo>
                      <a:lnTo>
                        <a:pt x="88584" y="0"/>
                      </a:lnTo>
                      <a:lnTo>
                        <a:pt x="88584" y="22146"/>
                      </a:lnTo>
                      <a:lnTo>
                        <a:pt x="23851" y="22146"/>
                      </a:lnTo>
                      <a:lnTo>
                        <a:pt x="23851" y="141398"/>
                      </a:lnTo>
                      <a:lnTo>
                        <a:pt x="0" y="141398"/>
                      </a:lnTo>
                      <a:lnTo>
                        <a:pt x="0" y="201024"/>
                      </a:lnTo>
                      <a:lnTo>
                        <a:pt x="23851" y="201024"/>
                      </a:lnTo>
                      <a:lnTo>
                        <a:pt x="23851" y="281093"/>
                      </a:lnTo>
                      <a:lnTo>
                        <a:pt x="0" y="281093"/>
                      </a:lnTo>
                      <a:lnTo>
                        <a:pt x="0" y="340718"/>
                      </a:lnTo>
                      <a:lnTo>
                        <a:pt x="59625" y="340718"/>
                      </a:lnTo>
                      <a:lnTo>
                        <a:pt x="59625" y="281093"/>
                      </a:lnTo>
                      <a:lnTo>
                        <a:pt x="35774" y="281093"/>
                      </a:lnTo>
                      <a:lnTo>
                        <a:pt x="35774" y="201024"/>
                      </a:lnTo>
                      <a:lnTo>
                        <a:pt x="59625" y="201024"/>
                      </a:lnTo>
                      <a:lnTo>
                        <a:pt x="59625" y="177173"/>
                      </a:lnTo>
                      <a:lnTo>
                        <a:pt x="87731" y="177173"/>
                      </a:lnTo>
                      <a:lnTo>
                        <a:pt x="87731" y="201024"/>
                      </a:lnTo>
                      <a:lnTo>
                        <a:pt x="147363" y="201024"/>
                      </a:lnTo>
                      <a:lnTo>
                        <a:pt x="147363" y="141398"/>
                      </a:lnTo>
                      <a:lnTo>
                        <a:pt x="123511" y="141398"/>
                      </a:lnTo>
                      <a:lnTo>
                        <a:pt x="123511" y="59625"/>
                      </a:lnTo>
                      <a:lnTo>
                        <a:pt x="148210" y="59625"/>
                      </a:lnTo>
                      <a:close/>
                      <a:moveTo>
                        <a:pt x="47696" y="327942"/>
                      </a:moveTo>
                      <a:lnTo>
                        <a:pt x="12776" y="327942"/>
                      </a:lnTo>
                      <a:lnTo>
                        <a:pt x="12776" y="293015"/>
                      </a:lnTo>
                      <a:lnTo>
                        <a:pt x="47696" y="293015"/>
                      </a:lnTo>
                      <a:lnTo>
                        <a:pt x="47696" y="327942"/>
                      </a:lnTo>
                      <a:close/>
                      <a:moveTo>
                        <a:pt x="101360" y="12777"/>
                      </a:moveTo>
                      <a:lnTo>
                        <a:pt x="136287" y="12777"/>
                      </a:lnTo>
                      <a:lnTo>
                        <a:pt x="136287" y="47700"/>
                      </a:lnTo>
                      <a:lnTo>
                        <a:pt x="101360" y="47700"/>
                      </a:lnTo>
                      <a:lnTo>
                        <a:pt x="101360" y="12777"/>
                      </a:lnTo>
                      <a:close/>
                      <a:moveTo>
                        <a:pt x="47696" y="188247"/>
                      </a:moveTo>
                      <a:lnTo>
                        <a:pt x="12776" y="188247"/>
                      </a:lnTo>
                      <a:lnTo>
                        <a:pt x="12776" y="153323"/>
                      </a:lnTo>
                      <a:lnTo>
                        <a:pt x="47696" y="153323"/>
                      </a:lnTo>
                      <a:lnTo>
                        <a:pt x="47696" y="188247"/>
                      </a:lnTo>
                      <a:close/>
                      <a:moveTo>
                        <a:pt x="136287" y="188247"/>
                      </a:moveTo>
                      <a:lnTo>
                        <a:pt x="101360" y="188247"/>
                      </a:lnTo>
                      <a:lnTo>
                        <a:pt x="101360" y="153323"/>
                      </a:lnTo>
                      <a:lnTo>
                        <a:pt x="136287" y="153323"/>
                      </a:lnTo>
                      <a:lnTo>
                        <a:pt x="136287" y="188247"/>
                      </a:lnTo>
                      <a:close/>
                      <a:moveTo>
                        <a:pt x="112436" y="141398"/>
                      </a:moveTo>
                      <a:lnTo>
                        <a:pt x="88584" y="141398"/>
                      </a:lnTo>
                      <a:lnTo>
                        <a:pt x="88584" y="165248"/>
                      </a:lnTo>
                      <a:lnTo>
                        <a:pt x="60479" y="165248"/>
                      </a:lnTo>
                      <a:lnTo>
                        <a:pt x="60479" y="141398"/>
                      </a:lnTo>
                      <a:lnTo>
                        <a:pt x="36627" y="141398"/>
                      </a:lnTo>
                      <a:lnTo>
                        <a:pt x="36627" y="34924"/>
                      </a:lnTo>
                      <a:lnTo>
                        <a:pt x="88584" y="34924"/>
                      </a:lnTo>
                      <a:lnTo>
                        <a:pt x="88584" y="59625"/>
                      </a:lnTo>
                      <a:lnTo>
                        <a:pt x="112436" y="59625"/>
                      </a:lnTo>
                      <a:lnTo>
                        <a:pt x="112436" y="141398"/>
                      </a:lnTo>
                      <a:close/>
                    </a:path>
                  </a:pathLst>
                </a:custGeom>
                <a:solidFill>
                  <a:srgbClr val="2D5967"/>
                </a:solidFill>
                <a:ln w="6417" cap="flat">
                  <a:noFill/>
                  <a:prstDash val="solid"/>
                  <a:miter/>
                </a:ln>
              </p:spPr>
              <p:txBody>
                <a:bodyPr rtlCol="0" anchor="ctr"/>
                <a:lstStyle/>
                <a:p>
                  <a:endParaRPr lang="en-US" sz="810"/>
                </a:p>
              </p:txBody>
            </p:sp>
            <p:sp>
              <p:nvSpPr>
                <p:cNvPr id="99" name="Freeform: Shape 98">
                  <a:extLst>
                    <a:ext uri="{FF2B5EF4-FFF2-40B4-BE49-F238E27FC236}">
                      <a16:creationId xmlns:a16="http://schemas.microsoft.com/office/drawing/2014/main" id="{726BA6DF-2E1A-4D28-0311-6876F8DA8210}"/>
                    </a:ext>
                  </a:extLst>
                </p:cNvPr>
                <p:cNvSpPr/>
                <p:nvPr/>
              </p:nvSpPr>
              <p:spPr>
                <a:xfrm>
                  <a:off x="1766723" y="3157339"/>
                  <a:ext cx="220617" cy="340717"/>
                </a:xfrm>
                <a:custGeom>
                  <a:avLst/>
                  <a:gdLst>
                    <a:gd name="connsiteX0" fmla="*/ 180583 w 220617"/>
                    <a:gd name="connsiteY0" fmla="*/ 150768 h 340717"/>
                    <a:gd name="connsiteX1" fmla="*/ 195066 w 220617"/>
                    <a:gd name="connsiteY1" fmla="*/ 165248 h 340717"/>
                    <a:gd name="connsiteX2" fmla="*/ 162699 w 220617"/>
                    <a:gd name="connsiteY2" fmla="*/ 165248 h 340717"/>
                    <a:gd name="connsiteX3" fmla="*/ 162699 w 220617"/>
                    <a:gd name="connsiteY3" fmla="*/ 14480 h 340717"/>
                    <a:gd name="connsiteX4" fmla="*/ 148216 w 220617"/>
                    <a:gd name="connsiteY4" fmla="*/ 0 h 340717"/>
                    <a:gd name="connsiteX5" fmla="*/ 14483 w 220617"/>
                    <a:gd name="connsiteY5" fmla="*/ 0 h 340717"/>
                    <a:gd name="connsiteX6" fmla="*/ 0 w 220617"/>
                    <a:gd name="connsiteY6" fmla="*/ 14480 h 340717"/>
                    <a:gd name="connsiteX7" fmla="*/ 0 w 220617"/>
                    <a:gd name="connsiteY7" fmla="*/ 327088 h 340717"/>
                    <a:gd name="connsiteX8" fmla="*/ 14483 w 220617"/>
                    <a:gd name="connsiteY8" fmla="*/ 340718 h 340717"/>
                    <a:gd name="connsiteX9" fmla="*/ 149917 w 220617"/>
                    <a:gd name="connsiteY9" fmla="*/ 340718 h 340717"/>
                    <a:gd name="connsiteX10" fmla="*/ 164400 w 220617"/>
                    <a:gd name="connsiteY10" fmla="*/ 326235 h 340717"/>
                    <a:gd name="connsiteX11" fmla="*/ 164400 w 220617"/>
                    <a:gd name="connsiteY11" fmla="*/ 177173 h 340717"/>
                    <a:gd name="connsiteX12" fmla="*/ 196766 w 220617"/>
                    <a:gd name="connsiteY12" fmla="*/ 177173 h 340717"/>
                    <a:gd name="connsiteX13" fmla="*/ 182290 w 220617"/>
                    <a:gd name="connsiteY13" fmla="*/ 191654 h 340717"/>
                    <a:gd name="connsiteX14" fmla="*/ 190805 w 220617"/>
                    <a:gd name="connsiteY14" fmla="*/ 200172 h 340717"/>
                    <a:gd name="connsiteX15" fmla="*/ 220618 w 220617"/>
                    <a:gd name="connsiteY15" fmla="*/ 170359 h 340717"/>
                    <a:gd name="connsiteX16" fmla="*/ 190805 w 220617"/>
                    <a:gd name="connsiteY16" fmla="*/ 140546 h 340717"/>
                    <a:gd name="connsiteX17" fmla="*/ 180583 w 220617"/>
                    <a:gd name="connsiteY17" fmla="*/ 150768 h 340717"/>
                    <a:gd name="connsiteX18" fmla="*/ 150770 w 220617"/>
                    <a:gd name="connsiteY18" fmla="*/ 326235 h 340717"/>
                    <a:gd name="connsiteX19" fmla="*/ 149070 w 220617"/>
                    <a:gd name="connsiteY19" fmla="*/ 327942 h 340717"/>
                    <a:gd name="connsiteX20" fmla="*/ 14483 w 220617"/>
                    <a:gd name="connsiteY20" fmla="*/ 327942 h 340717"/>
                    <a:gd name="connsiteX21" fmla="*/ 12782 w 220617"/>
                    <a:gd name="connsiteY21" fmla="*/ 326235 h 340717"/>
                    <a:gd name="connsiteX22" fmla="*/ 12782 w 220617"/>
                    <a:gd name="connsiteY22" fmla="*/ 14480 h 340717"/>
                    <a:gd name="connsiteX23" fmla="*/ 14483 w 220617"/>
                    <a:gd name="connsiteY23" fmla="*/ 12777 h 340717"/>
                    <a:gd name="connsiteX24" fmla="*/ 149917 w 220617"/>
                    <a:gd name="connsiteY24" fmla="*/ 12777 h 340717"/>
                    <a:gd name="connsiteX25" fmla="*/ 151624 w 220617"/>
                    <a:gd name="connsiteY25" fmla="*/ 14480 h 340717"/>
                    <a:gd name="connsiteX26" fmla="*/ 150770 w 220617"/>
                    <a:gd name="connsiteY26" fmla="*/ 326235 h 34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17" h="340717">
                      <a:moveTo>
                        <a:pt x="180583" y="150768"/>
                      </a:moveTo>
                      <a:lnTo>
                        <a:pt x="195066" y="165248"/>
                      </a:lnTo>
                      <a:lnTo>
                        <a:pt x="162699" y="165248"/>
                      </a:lnTo>
                      <a:lnTo>
                        <a:pt x="162699" y="14480"/>
                      </a:lnTo>
                      <a:cubicBezTo>
                        <a:pt x="162699" y="6814"/>
                        <a:pt x="156731" y="0"/>
                        <a:pt x="148216" y="0"/>
                      </a:cubicBezTo>
                      <a:lnTo>
                        <a:pt x="14483" y="0"/>
                      </a:lnTo>
                      <a:cubicBezTo>
                        <a:pt x="5968" y="0"/>
                        <a:pt x="0" y="5963"/>
                        <a:pt x="0" y="14480"/>
                      </a:cubicBezTo>
                      <a:lnTo>
                        <a:pt x="0" y="327088"/>
                      </a:lnTo>
                      <a:cubicBezTo>
                        <a:pt x="0" y="334756"/>
                        <a:pt x="5968" y="340718"/>
                        <a:pt x="14483" y="340718"/>
                      </a:cubicBezTo>
                      <a:lnTo>
                        <a:pt x="149917" y="340718"/>
                      </a:lnTo>
                      <a:cubicBezTo>
                        <a:pt x="157585" y="340718"/>
                        <a:pt x="164400" y="334756"/>
                        <a:pt x="164400" y="326235"/>
                      </a:cubicBezTo>
                      <a:lnTo>
                        <a:pt x="164400" y="177173"/>
                      </a:lnTo>
                      <a:lnTo>
                        <a:pt x="196766" y="177173"/>
                      </a:lnTo>
                      <a:lnTo>
                        <a:pt x="182290" y="191654"/>
                      </a:lnTo>
                      <a:lnTo>
                        <a:pt x="190805" y="200172"/>
                      </a:lnTo>
                      <a:lnTo>
                        <a:pt x="220618" y="170359"/>
                      </a:lnTo>
                      <a:lnTo>
                        <a:pt x="190805" y="140546"/>
                      </a:lnTo>
                      <a:lnTo>
                        <a:pt x="180583" y="150768"/>
                      </a:lnTo>
                      <a:close/>
                      <a:moveTo>
                        <a:pt x="150770" y="326235"/>
                      </a:moveTo>
                      <a:cubicBezTo>
                        <a:pt x="150770" y="327088"/>
                        <a:pt x="149917" y="327942"/>
                        <a:pt x="149070" y="327942"/>
                      </a:cubicBezTo>
                      <a:lnTo>
                        <a:pt x="14483" y="327942"/>
                      </a:lnTo>
                      <a:cubicBezTo>
                        <a:pt x="13630" y="327942"/>
                        <a:pt x="12782" y="327088"/>
                        <a:pt x="12782" y="326235"/>
                      </a:cubicBezTo>
                      <a:lnTo>
                        <a:pt x="12782" y="14480"/>
                      </a:lnTo>
                      <a:cubicBezTo>
                        <a:pt x="12782" y="13629"/>
                        <a:pt x="13630" y="12777"/>
                        <a:pt x="14483" y="12777"/>
                      </a:cubicBezTo>
                      <a:lnTo>
                        <a:pt x="149917" y="12777"/>
                      </a:lnTo>
                      <a:cubicBezTo>
                        <a:pt x="150770" y="12777"/>
                        <a:pt x="151624" y="13629"/>
                        <a:pt x="151624" y="14480"/>
                      </a:cubicBezTo>
                      <a:lnTo>
                        <a:pt x="150770" y="326235"/>
                      </a:lnTo>
                      <a:close/>
                    </a:path>
                  </a:pathLst>
                </a:custGeom>
                <a:solidFill>
                  <a:srgbClr val="2D5967"/>
                </a:solidFill>
                <a:ln w="6417" cap="flat">
                  <a:noFill/>
                  <a:prstDash val="solid"/>
                  <a:miter/>
                </a:ln>
              </p:spPr>
              <p:txBody>
                <a:bodyPr rtlCol="0" anchor="ctr"/>
                <a:lstStyle/>
                <a:p>
                  <a:endParaRPr lang="en-US" sz="810"/>
                </a:p>
              </p:txBody>
            </p:sp>
          </p:grpSp>
        </p:grpSp>
        <p:grpSp>
          <p:nvGrpSpPr>
            <p:cNvPr id="100" name="Graphic 2">
              <a:extLst>
                <a:ext uri="{FF2B5EF4-FFF2-40B4-BE49-F238E27FC236}">
                  <a16:creationId xmlns:a16="http://schemas.microsoft.com/office/drawing/2014/main" id="{75A2A02E-8289-6378-A239-3A00CF5FD9DF}"/>
                </a:ext>
              </a:extLst>
            </p:cNvPr>
            <p:cNvGrpSpPr/>
            <p:nvPr/>
          </p:nvGrpSpPr>
          <p:grpSpPr>
            <a:xfrm>
              <a:off x="1634491" y="3465517"/>
              <a:ext cx="641522" cy="319652"/>
              <a:chOff x="1634491" y="3465517"/>
              <a:chExt cx="641522" cy="319652"/>
            </a:xfrm>
            <a:solidFill>
              <a:srgbClr val="000000"/>
            </a:solidFill>
          </p:grpSpPr>
          <p:sp>
            <p:nvSpPr>
              <p:cNvPr id="132" name="TextBox 131">
                <a:extLst>
                  <a:ext uri="{FF2B5EF4-FFF2-40B4-BE49-F238E27FC236}">
                    <a16:creationId xmlns:a16="http://schemas.microsoft.com/office/drawing/2014/main" id="{DD98AC56-3743-A861-0A71-CEB9DFBEFDCB}"/>
                  </a:ext>
                </a:extLst>
              </p:cNvPr>
              <p:cNvSpPr txBox="1"/>
              <p:nvPr/>
            </p:nvSpPr>
            <p:spPr>
              <a:xfrm>
                <a:off x="1642660" y="3465517"/>
                <a:ext cx="6190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Database</a:t>
                </a:r>
              </a:p>
            </p:txBody>
          </p:sp>
          <p:sp>
            <p:nvSpPr>
              <p:cNvPr id="133" name="TextBox 132">
                <a:extLst>
                  <a:ext uri="{FF2B5EF4-FFF2-40B4-BE49-F238E27FC236}">
                    <a16:creationId xmlns:a16="http://schemas.microsoft.com/office/drawing/2014/main" id="{61662A7C-E1D6-829D-1428-8E4A515ED5DF}"/>
                  </a:ext>
                </a:extLst>
              </p:cNvPr>
              <p:cNvSpPr txBox="1"/>
              <p:nvPr/>
            </p:nvSpPr>
            <p:spPr>
              <a:xfrm>
                <a:off x="1634491" y="3568187"/>
                <a:ext cx="64152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Migration</a:t>
                </a:r>
              </a:p>
            </p:txBody>
          </p:sp>
        </p:grpSp>
      </p:grpSp>
      <p:grpSp>
        <p:nvGrpSpPr>
          <p:cNvPr id="2" name="Graphic 3">
            <a:extLst>
              <a:ext uri="{FF2B5EF4-FFF2-40B4-BE49-F238E27FC236}">
                <a16:creationId xmlns:a16="http://schemas.microsoft.com/office/drawing/2014/main" id="{57961DD6-10DC-6682-50BA-4E2D4A78611A}"/>
              </a:ext>
            </a:extLst>
          </p:cNvPr>
          <p:cNvGrpSpPr/>
          <p:nvPr/>
        </p:nvGrpSpPr>
        <p:grpSpPr>
          <a:xfrm>
            <a:off x="2344252" y="1390565"/>
            <a:ext cx="1024639" cy="664178"/>
            <a:chOff x="8417267" y="2857558"/>
            <a:chExt cx="1024639" cy="664178"/>
          </a:xfrm>
        </p:grpSpPr>
        <p:grpSp>
          <p:nvGrpSpPr>
            <p:cNvPr id="3" name="Graphic 3">
              <a:extLst>
                <a:ext uri="{FF2B5EF4-FFF2-40B4-BE49-F238E27FC236}">
                  <a16:creationId xmlns:a16="http://schemas.microsoft.com/office/drawing/2014/main" id="{6544129E-BCCF-FDE6-077C-7EA67E0A9516}"/>
                </a:ext>
              </a:extLst>
            </p:cNvPr>
            <p:cNvGrpSpPr/>
            <p:nvPr/>
          </p:nvGrpSpPr>
          <p:grpSpPr>
            <a:xfrm>
              <a:off x="8752739" y="2857558"/>
              <a:ext cx="350004" cy="385010"/>
              <a:chOff x="8752739" y="2857558"/>
              <a:chExt cx="350004" cy="385010"/>
            </a:xfrm>
          </p:grpSpPr>
          <p:grpSp>
            <p:nvGrpSpPr>
              <p:cNvPr id="8" name="Graphic 3">
                <a:extLst>
                  <a:ext uri="{FF2B5EF4-FFF2-40B4-BE49-F238E27FC236}">
                    <a16:creationId xmlns:a16="http://schemas.microsoft.com/office/drawing/2014/main" id="{2152FC72-1233-5AE9-979F-E6775B215279}"/>
                  </a:ext>
                </a:extLst>
              </p:cNvPr>
              <p:cNvGrpSpPr/>
              <p:nvPr/>
            </p:nvGrpSpPr>
            <p:grpSpPr>
              <a:xfrm>
                <a:off x="8752739" y="2857558"/>
                <a:ext cx="350004" cy="385010"/>
                <a:chOff x="8752739" y="2857558"/>
                <a:chExt cx="350004" cy="385010"/>
              </a:xfrm>
              <a:solidFill>
                <a:srgbClr val="FFFFFF"/>
              </a:solidFill>
            </p:grpSpPr>
            <p:grpSp>
              <p:nvGrpSpPr>
                <p:cNvPr id="107" name="Graphic 3">
                  <a:extLst>
                    <a:ext uri="{FF2B5EF4-FFF2-40B4-BE49-F238E27FC236}">
                      <a16:creationId xmlns:a16="http://schemas.microsoft.com/office/drawing/2014/main" id="{49FA8AD9-A549-B4BD-8C91-22A06164739D}"/>
                    </a:ext>
                  </a:extLst>
                </p:cNvPr>
                <p:cNvGrpSpPr/>
                <p:nvPr/>
              </p:nvGrpSpPr>
              <p:grpSpPr>
                <a:xfrm>
                  <a:off x="8891150" y="2857558"/>
                  <a:ext cx="211593" cy="202586"/>
                  <a:chOff x="8891150" y="2857558"/>
                  <a:chExt cx="211593" cy="202586"/>
                </a:xfrm>
                <a:solidFill>
                  <a:srgbClr val="FFFFFF"/>
                </a:solidFill>
              </p:grpSpPr>
              <p:sp>
                <p:nvSpPr>
                  <p:cNvPr id="112" name="Freeform: Shape 111">
                    <a:extLst>
                      <a:ext uri="{FF2B5EF4-FFF2-40B4-BE49-F238E27FC236}">
                        <a16:creationId xmlns:a16="http://schemas.microsoft.com/office/drawing/2014/main" id="{4A14B62F-EE71-BE13-BDEE-7C7B8E30CE11}"/>
                      </a:ext>
                    </a:extLst>
                  </p:cNvPr>
                  <p:cNvSpPr/>
                  <p:nvPr/>
                </p:nvSpPr>
                <p:spPr>
                  <a:xfrm>
                    <a:off x="8895770" y="2860311"/>
                    <a:ext cx="201843" cy="195251"/>
                  </a:xfrm>
                  <a:custGeom>
                    <a:avLst/>
                    <a:gdLst>
                      <a:gd name="connsiteX0" fmla="*/ 108188 w 201843"/>
                      <a:gd name="connsiteY0" fmla="*/ 195252 h 195251"/>
                      <a:gd name="connsiteX1" fmla="*/ 43057 w 201843"/>
                      <a:gd name="connsiteY1" fmla="*/ 171420 h 195251"/>
                      <a:gd name="connsiteX2" fmla="*/ 43057 w 201843"/>
                      <a:gd name="connsiteY2" fmla="*/ 108169 h 195251"/>
                      <a:gd name="connsiteX3" fmla="*/ 0 w 201843"/>
                      <a:gd name="connsiteY3" fmla="*/ 108169 h 195251"/>
                      <a:gd name="connsiteX4" fmla="*/ 898 w 201843"/>
                      <a:gd name="connsiteY4" fmla="*/ 96253 h 195251"/>
                      <a:gd name="connsiteX5" fmla="*/ 28427 w 201843"/>
                      <a:gd name="connsiteY5" fmla="*/ 54999 h 195251"/>
                      <a:gd name="connsiteX6" fmla="*/ 32084 w 201843"/>
                      <a:gd name="connsiteY6" fmla="*/ 49500 h 195251"/>
                      <a:gd name="connsiteX7" fmla="*/ 54992 w 201843"/>
                      <a:gd name="connsiteY7" fmla="*/ 21079 h 195251"/>
                      <a:gd name="connsiteX8" fmla="*/ 71484 w 201843"/>
                      <a:gd name="connsiteY8" fmla="*/ 17415 h 195251"/>
                      <a:gd name="connsiteX9" fmla="*/ 76104 w 201843"/>
                      <a:gd name="connsiteY9" fmla="*/ 17415 h 195251"/>
                      <a:gd name="connsiteX10" fmla="*/ 80659 w 201843"/>
                      <a:gd name="connsiteY10" fmla="*/ 15580 h 195251"/>
                      <a:gd name="connsiteX11" fmla="*/ 115503 w 201843"/>
                      <a:gd name="connsiteY11" fmla="*/ 0 h 195251"/>
                      <a:gd name="connsiteX12" fmla="*/ 158560 w 201843"/>
                      <a:gd name="connsiteY12" fmla="*/ 26585 h 195251"/>
                      <a:gd name="connsiteX13" fmla="*/ 163181 w 201843"/>
                      <a:gd name="connsiteY13" fmla="*/ 30249 h 195251"/>
                      <a:gd name="connsiteX14" fmla="*/ 178773 w 201843"/>
                      <a:gd name="connsiteY14" fmla="*/ 36666 h 195251"/>
                      <a:gd name="connsiteX15" fmla="*/ 196163 w 201843"/>
                      <a:gd name="connsiteY15" fmla="*/ 101752 h 195251"/>
                      <a:gd name="connsiteX16" fmla="*/ 193404 w 201843"/>
                      <a:gd name="connsiteY16" fmla="*/ 107251 h 195251"/>
                      <a:gd name="connsiteX17" fmla="*/ 173255 w 201843"/>
                      <a:gd name="connsiteY17" fmla="*/ 107251 h 195251"/>
                      <a:gd name="connsiteX18" fmla="*/ 173255 w 201843"/>
                      <a:gd name="connsiteY18" fmla="*/ 171420 h 195251"/>
                      <a:gd name="connsiteX19" fmla="*/ 108188 w 201843"/>
                      <a:gd name="connsiteY19" fmla="*/ 195252 h 19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1843" h="195251">
                        <a:moveTo>
                          <a:pt x="108188" y="195252"/>
                        </a:moveTo>
                        <a:cubicBezTo>
                          <a:pt x="88937" y="195252"/>
                          <a:pt x="43057" y="192505"/>
                          <a:pt x="43057" y="171420"/>
                        </a:cubicBezTo>
                        <a:lnTo>
                          <a:pt x="43057" y="108169"/>
                        </a:lnTo>
                        <a:lnTo>
                          <a:pt x="0" y="108169"/>
                        </a:lnTo>
                        <a:lnTo>
                          <a:pt x="898" y="96253"/>
                        </a:lnTo>
                        <a:cubicBezTo>
                          <a:pt x="1797" y="78831"/>
                          <a:pt x="12834" y="63251"/>
                          <a:pt x="28427" y="54999"/>
                        </a:cubicBezTo>
                        <a:cubicBezTo>
                          <a:pt x="30223" y="54081"/>
                          <a:pt x="31186" y="52252"/>
                          <a:pt x="32084" y="49500"/>
                        </a:cubicBezTo>
                        <a:cubicBezTo>
                          <a:pt x="34844" y="36666"/>
                          <a:pt x="43057" y="26585"/>
                          <a:pt x="54992" y="21079"/>
                        </a:cubicBezTo>
                        <a:cubicBezTo>
                          <a:pt x="60511" y="19251"/>
                          <a:pt x="65965" y="17415"/>
                          <a:pt x="71484" y="17415"/>
                        </a:cubicBezTo>
                        <a:cubicBezTo>
                          <a:pt x="73345" y="17415"/>
                          <a:pt x="74243" y="17415"/>
                          <a:pt x="76104" y="17415"/>
                        </a:cubicBezTo>
                        <a:cubicBezTo>
                          <a:pt x="77901" y="17415"/>
                          <a:pt x="79762" y="16498"/>
                          <a:pt x="80659" y="15580"/>
                        </a:cubicBezTo>
                        <a:cubicBezTo>
                          <a:pt x="89836" y="5499"/>
                          <a:pt x="102669" y="0"/>
                          <a:pt x="115503" y="0"/>
                        </a:cubicBezTo>
                        <a:cubicBezTo>
                          <a:pt x="133855" y="0"/>
                          <a:pt x="150347" y="10081"/>
                          <a:pt x="158560" y="26585"/>
                        </a:cubicBezTo>
                        <a:cubicBezTo>
                          <a:pt x="159523" y="28414"/>
                          <a:pt x="161320" y="30249"/>
                          <a:pt x="163181" y="30249"/>
                        </a:cubicBezTo>
                        <a:cubicBezTo>
                          <a:pt x="168635" y="31167"/>
                          <a:pt x="174153" y="33913"/>
                          <a:pt x="178773" y="36666"/>
                        </a:cubicBezTo>
                        <a:cubicBezTo>
                          <a:pt x="200719" y="50417"/>
                          <a:pt x="208099" y="78831"/>
                          <a:pt x="196163" y="101752"/>
                        </a:cubicBezTo>
                        <a:lnTo>
                          <a:pt x="193404" y="107251"/>
                        </a:lnTo>
                        <a:lnTo>
                          <a:pt x="173255" y="107251"/>
                        </a:lnTo>
                        <a:lnTo>
                          <a:pt x="173255" y="171420"/>
                        </a:lnTo>
                        <a:cubicBezTo>
                          <a:pt x="173255" y="193423"/>
                          <a:pt x="127438" y="195252"/>
                          <a:pt x="108188" y="195252"/>
                        </a:cubicBezTo>
                        <a:close/>
                      </a:path>
                    </a:pathLst>
                  </a:custGeom>
                  <a:solidFill>
                    <a:srgbClr val="FFFFFF"/>
                  </a:solidFill>
                  <a:ln w="6417" cap="flat">
                    <a:noFill/>
                    <a:prstDash val="solid"/>
                    <a:miter/>
                  </a:ln>
                </p:spPr>
                <p:txBody>
                  <a:bodyPr rtlCol="0" anchor="ctr"/>
                  <a:lstStyle/>
                  <a:p>
                    <a:endParaRPr lang="en-US" sz="810"/>
                  </a:p>
                </p:txBody>
              </p:sp>
              <p:sp>
                <p:nvSpPr>
                  <p:cNvPr id="113" name="Freeform: Shape 112">
                    <a:extLst>
                      <a:ext uri="{FF2B5EF4-FFF2-40B4-BE49-F238E27FC236}">
                        <a16:creationId xmlns:a16="http://schemas.microsoft.com/office/drawing/2014/main" id="{31EE2A24-CB4E-C08C-AE87-E6D2D4C04BE0}"/>
                      </a:ext>
                    </a:extLst>
                  </p:cNvPr>
                  <p:cNvSpPr/>
                  <p:nvPr/>
                </p:nvSpPr>
                <p:spPr>
                  <a:xfrm>
                    <a:off x="8891150" y="2857558"/>
                    <a:ext cx="211593" cy="202586"/>
                  </a:xfrm>
                  <a:custGeom>
                    <a:avLst/>
                    <a:gdLst>
                      <a:gd name="connsiteX0" fmla="*/ 121022 w 211593"/>
                      <a:gd name="connsiteY0" fmla="*/ 9170 h 202586"/>
                      <a:gd name="connsiteX1" fmla="*/ 159523 w 211593"/>
                      <a:gd name="connsiteY1" fmla="*/ 33002 h 202586"/>
                      <a:gd name="connsiteX2" fmla="*/ 167801 w 211593"/>
                      <a:gd name="connsiteY2" fmla="*/ 39419 h 202586"/>
                      <a:gd name="connsiteX3" fmla="*/ 181532 w 211593"/>
                      <a:gd name="connsiteY3" fmla="*/ 44918 h 202586"/>
                      <a:gd name="connsiteX4" fmla="*/ 197125 w 211593"/>
                      <a:gd name="connsiteY4" fmla="*/ 103587 h 202586"/>
                      <a:gd name="connsiteX5" fmla="*/ 195264 w 211593"/>
                      <a:gd name="connsiteY5" fmla="*/ 106334 h 202586"/>
                      <a:gd name="connsiteX6" fmla="*/ 173255 w 211593"/>
                      <a:gd name="connsiteY6" fmla="*/ 106334 h 202586"/>
                      <a:gd name="connsiteX7" fmla="*/ 173255 w 211593"/>
                      <a:gd name="connsiteY7" fmla="*/ 110004 h 202586"/>
                      <a:gd name="connsiteX8" fmla="*/ 173255 w 211593"/>
                      <a:gd name="connsiteY8" fmla="*/ 110922 h 202586"/>
                      <a:gd name="connsiteX9" fmla="*/ 173255 w 211593"/>
                      <a:gd name="connsiteY9" fmla="*/ 142088 h 202586"/>
                      <a:gd name="connsiteX10" fmla="*/ 173255 w 211593"/>
                      <a:gd name="connsiteY10" fmla="*/ 143006 h 202586"/>
                      <a:gd name="connsiteX11" fmla="*/ 173255 w 211593"/>
                      <a:gd name="connsiteY11" fmla="*/ 174172 h 202586"/>
                      <a:gd name="connsiteX12" fmla="*/ 112808 w 211593"/>
                      <a:gd name="connsiteY12" fmla="*/ 193423 h 202586"/>
                      <a:gd name="connsiteX13" fmla="*/ 52297 w 211593"/>
                      <a:gd name="connsiteY13" fmla="*/ 174172 h 202586"/>
                      <a:gd name="connsiteX14" fmla="*/ 52297 w 211593"/>
                      <a:gd name="connsiteY14" fmla="*/ 143006 h 202586"/>
                      <a:gd name="connsiteX15" fmla="*/ 52297 w 211593"/>
                      <a:gd name="connsiteY15" fmla="*/ 142088 h 202586"/>
                      <a:gd name="connsiteX16" fmla="*/ 52297 w 211593"/>
                      <a:gd name="connsiteY16" fmla="*/ 110922 h 202586"/>
                      <a:gd name="connsiteX17" fmla="*/ 52297 w 211593"/>
                      <a:gd name="connsiteY17" fmla="*/ 110004 h 202586"/>
                      <a:gd name="connsiteX18" fmla="*/ 52297 w 211593"/>
                      <a:gd name="connsiteY18" fmla="*/ 107251 h 202586"/>
                      <a:gd name="connsiteX19" fmla="*/ 10138 w 211593"/>
                      <a:gd name="connsiteY19" fmla="*/ 107251 h 202586"/>
                      <a:gd name="connsiteX20" fmla="*/ 10138 w 211593"/>
                      <a:gd name="connsiteY20" fmla="*/ 100834 h 202586"/>
                      <a:gd name="connsiteX21" fmla="*/ 34843 w 211593"/>
                      <a:gd name="connsiteY21" fmla="*/ 63251 h 202586"/>
                      <a:gd name="connsiteX22" fmla="*/ 40361 w 211593"/>
                      <a:gd name="connsiteY22" fmla="*/ 54999 h 202586"/>
                      <a:gd name="connsiteX23" fmla="*/ 60510 w 211593"/>
                      <a:gd name="connsiteY23" fmla="*/ 30249 h 202586"/>
                      <a:gd name="connsiteX24" fmla="*/ 75205 w 211593"/>
                      <a:gd name="connsiteY24" fmla="*/ 27503 h 202586"/>
                      <a:gd name="connsiteX25" fmla="*/ 78862 w 211593"/>
                      <a:gd name="connsiteY25" fmla="*/ 27503 h 202586"/>
                      <a:gd name="connsiteX26" fmla="*/ 79761 w 211593"/>
                      <a:gd name="connsiteY26" fmla="*/ 27503 h 202586"/>
                      <a:gd name="connsiteX27" fmla="*/ 88039 w 211593"/>
                      <a:gd name="connsiteY27" fmla="*/ 23832 h 202586"/>
                      <a:gd name="connsiteX28" fmla="*/ 121022 w 211593"/>
                      <a:gd name="connsiteY28" fmla="*/ 9170 h 202586"/>
                      <a:gd name="connsiteX29" fmla="*/ 121022 w 211593"/>
                      <a:gd name="connsiteY29" fmla="*/ 0 h 202586"/>
                      <a:gd name="connsiteX30" fmla="*/ 82520 w 211593"/>
                      <a:gd name="connsiteY30" fmla="*/ 16498 h 202586"/>
                      <a:gd name="connsiteX31" fmla="*/ 81622 w 211593"/>
                      <a:gd name="connsiteY31" fmla="*/ 17415 h 202586"/>
                      <a:gd name="connsiteX32" fmla="*/ 77002 w 211593"/>
                      <a:gd name="connsiteY32" fmla="*/ 17415 h 202586"/>
                      <a:gd name="connsiteX33" fmla="*/ 59612 w 211593"/>
                      <a:gd name="connsiteY33" fmla="*/ 21086 h 202586"/>
                      <a:gd name="connsiteX34" fmla="*/ 33047 w 211593"/>
                      <a:gd name="connsiteY34" fmla="*/ 52252 h 202586"/>
                      <a:gd name="connsiteX35" fmla="*/ 32084 w 211593"/>
                      <a:gd name="connsiteY35" fmla="*/ 54087 h 202586"/>
                      <a:gd name="connsiteX36" fmla="*/ 1860 w 211593"/>
                      <a:gd name="connsiteY36" fmla="*/ 99005 h 202586"/>
                      <a:gd name="connsiteX37" fmla="*/ 963 w 211593"/>
                      <a:gd name="connsiteY37" fmla="*/ 105422 h 202586"/>
                      <a:gd name="connsiteX38" fmla="*/ 0 w 211593"/>
                      <a:gd name="connsiteY38" fmla="*/ 115503 h 202586"/>
                      <a:gd name="connsiteX39" fmla="*/ 10138 w 211593"/>
                      <a:gd name="connsiteY39" fmla="*/ 115503 h 202586"/>
                      <a:gd name="connsiteX40" fmla="*/ 43121 w 211593"/>
                      <a:gd name="connsiteY40" fmla="*/ 115503 h 202586"/>
                      <a:gd name="connsiteX41" fmla="*/ 43121 w 211593"/>
                      <a:gd name="connsiteY41" fmla="*/ 141171 h 202586"/>
                      <a:gd name="connsiteX42" fmla="*/ 43121 w 211593"/>
                      <a:gd name="connsiteY42" fmla="*/ 142088 h 202586"/>
                      <a:gd name="connsiteX43" fmla="*/ 43121 w 211593"/>
                      <a:gd name="connsiteY43" fmla="*/ 174172 h 202586"/>
                      <a:gd name="connsiteX44" fmla="*/ 112808 w 211593"/>
                      <a:gd name="connsiteY44" fmla="*/ 202586 h 202586"/>
                      <a:gd name="connsiteX45" fmla="*/ 182430 w 211593"/>
                      <a:gd name="connsiteY45" fmla="*/ 174172 h 202586"/>
                      <a:gd name="connsiteX46" fmla="*/ 182430 w 211593"/>
                      <a:gd name="connsiteY46" fmla="*/ 143006 h 202586"/>
                      <a:gd name="connsiteX47" fmla="*/ 182430 w 211593"/>
                      <a:gd name="connsiteY47" fmla="*/ 142088 h 202586"/>
                      <a:gd name="connsiteX48" fmla="*/ 182430 w 211593"/>
                      <a:gd name="connsiteY48" fmla="*/ 116421 h 202586"/>
                      <a:gd name="connsiteX49" fmla="*/ 195264 w 211593"/>
                      <a:gd name="connsiteY49" fmla="*/ 116421 h 202586"/>
                      <a:gd name="connsiteX50" fmla="*/ 200782 w 211593"/>
                      <a:gd name="connsiteY50" fmla="*/ 116421 h 202586"/>
                      <a:gd name="connsiteX51" fmla="*/ 203542 w 211593"/>
                      <a:gd name="connsiteY51" fmla="*/ 111839 h 202586"/>
                      <a:gd name="connsiteX52" fmla="*/ 205339 w 211593"/>
                      <a:gd name="connsiteY52" fmla="*/ 109086 h 202586"/>
                      <a:gd name="connsiteX53" fmla="*/ 187051 w 211593"/>
                      <a:gd name="connsiteY53" fmla="*/ 38501 h 202586"/>
                      <a:gd name="connsiteX54" fmla="*/ 169597 w 211593"/>
                      <a:gd name="connsiteY54" fmla="*/ 31167 h 202586"/>
                      <a:gd name="connsiteX55" fmla="*/ 167801 w 211593"/>
                      <a:gd name="connsiteY55" fmla="*/ 30249 h 202586"/>
                      <a:gd name="connsiteX56" fmla="*/ 121022 w 211593"/>
                      <a:gd name="connsiteY56" fmla="*/ 0 h 20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1593" h="202586">
                        <a:moveTo>
                          <a:pt x="121022" y="9170"/>
                        </a:moveTo>
                        <a:cubicBezTo>
                          <a:pt x="137512" y="9170"/>
                          <a:pt x="152207" y="18333"/>
                          <a:pt x="159523" y="33002"/>
                        </a:cubicBezTo>
                        <a:cubicBezTo>
                          <a:pt x="161384" y="36666"/>
                          <a:pt x="164143" y="38501"/>
                          <a:pt x="167801" y="39419"/>
                        </a:cubicBezTo>
                        <a:cubicBezTo>
                          <a:pt x="172356" y="40336"/>
                          <a:pt x="177875" y="42165"/>
                          <a:pt x="181532" y="44918"/>
                        </a:cubicBezTo>
                        <a:cubicBezTo>
                          <a:pt x="200782" y="56834"/>
                          <a:pt x="208098" y="83419"/>
                          <a:pt x="197125" y="103587"/>
                        </a:cubicBezTo>
                        <a:lnTo>
                          <a:pt x="195264" y="106334"/>
                        </a:lnTo>
                        <a:lnTo>
                          <a:pt x="173255" y="106334"/>
                        </a:lnTo>
                        <a:lnTo>
                          <a:pt x="173255" y="110004"/>
                        </a:lnTo>
                        <a:lnTo>
                          <a:pt x="173255" y="110922"/>
                        </a:lnTo>
                        <a:lnTo>
                          <a:pt x="173255" y="142088"/>
                        </a:lnTo>
                        <a:lnTo>
                          <a:pt x="173255" y="143006"/>
                        </a:lnTo>
                        <a:lnTo>
                          <a:pt x="173255" y="174172"/>
                        </a:lnTo>
                        <a:cubicBezTo>
                          <a:pt x="173255" y="192505"/>
                          <a:pt x="122883" y="193423"/>
                          <a:pt x="112808" y="193423"/>
                        </a:cubicBezTo>
                        <a:cubicBezTo>
                          <a:pt x="102669" y="193423"/>
                          <a:pt x="52297" y="192505"/>
                          <a:pt x="52297" y="174172"/>
                        </a:cubicBezTo>
                        <a:lnTo>
                          <a:pt x="52297" y="143006"/>
                        </a:lnTo>
                        <a:lnTo>
                          <a:pt x="52297" y="142088"/>
                        </a:lnTo>
                        <a:lnTo>
                          <a:pt x="52297" y="110922"/>
                        </a:lnTo>
                        <a:lnTo>
                          <a:pt x="52297" y="110004"/>
                        </a:lnTo>
                        <a:lnTo>
                          <a:pt x="52297" y="107251"/>
                        </a:lnTo>
                        <a:lnTo>
                          <a:pt x="10138" y="107251"/>
                        </a:lnTo>
                        <a:lnTo>
                          <a:pt x="10138" y="100834"/>
                        </a:lnTo>
                        <a:cubicBezTo>
                          <a:pt x="11037" y="85254"/>
                          <a:pt x="21111" y="70585"/>
                          <a:pt x="34843" y="63251"/>
                        </a:cubicBezTo>
                        <a:cubicBezTo>
                          <a:pt x="37603" y="61416"/>
                          <a:pt x="40361" y="58669"/>
                          <a:pt x="40361" y="54999"/>
                        </a:cubicBezTo>
                        <a:cubicBezTo>
                          <a:pt x="42223" y="44000"/>
                          <a:pt x="50436" y="34837"/>
                          <a:pt x="60510" y="30249"/>
                        </a:cubicBezTo>
                        <a:cubicBezTo>
                          <a:pt x="65131" y="28420"/>
                          <a:pt x="69687" y="27503"/>
                          <a:pt x="75205" y="27503"/>
                        </a:cubicBezTo>
                        <a:cubicBezTo>
                          <a:pt x="76104" y="27503"/>
                          <a:pt x="77965" y="27503"/>
                          <a:pt x="78862" y="27503"/>
                        </a:cubicBezTo>
                        <a:lnTo>
                          <a:pt x="79761" y="27503"/>
                        </a:lnTo>
                        <a:cubicBezTo>
                          <a:pt x="82520" y="27503"/>
                          <a:pt x="85279" y="26585"/>
                          <a:pt x="88039" y="23832"/>
                        </a:cubicBezTo>
                        <a:cubicBezTo>
                          <a:pt x="97215" y="13751"/>
                          <a:pt x="108188" y="9170"/>
                          <a:pt x="121022" y="9170"/>
                        </a:cubicBezTo>
                        <a:close/>
                        <a:moveTo>
                          <a:pt x="121022" y="0"/>
                        </a:moveTo>
                        <a:cubicBezTo>
                          <a:pt x="106391" y="0"/>
                          <a:pt x="92595" y="6417"/>
                          <a:pt x="82520" y="16498"/>
                        </a:cubicBezTo>
                        <a:lnTo>
                          <a:pt x="81622" y="17415"/>
                        </a:lnTo>
                        <a:cubicBezTo>
                          <a:pt x="79761" y="17415"/>
                          <a:pt x="78862" y="17415"/>
                          <a:pt x="77002" y="17415"/>
                        </a:cubicBezTo>
                        <a:cubicBezTo>
                          <a:pt x="70585" y="17415"/>
                          <a:pt x="65131" y="18333"/>
                          <a:pt x="59612" y="21086"/>
                        </a:cubicBezTo>
                        <a:cubicBezTo>
                          <a:pt x="44918" y="26585"/>
                          <a:pt x="35806" y="38501"/>
                          <a:pt x="33047" y="52252"/>
                        </a:cubicBezTo>
                        <a:cubicBezTo>
                          <a:pt x="33047" y="53170"/>
                          <a:pt x="32084" y="54087"/>
                          <a:pt x="32084" y="54087"/>
                        </a:cubicBezTo>
                        <a:cubicBezTo>
                          <a:pt x="14694" y="63251"/>
                          <a:pt x="3721" y="80666"/>
                          <a:pt x="1860" y="99005"/>
                        </a:cubicBezTo>
                        <a:lnTo>
                          <a:pt x="963" y="105422"/>
                        </a:lnTo>
                        <a:lnTo>
                          <a:pt x="0" y="115503"/>
                        </a:lnTo>
                        <a:lnTo>
                          <a:pt x="10138" y="115503"/>
                        </a:lnTo>
                        <a:lnTo>
                          <a:pt x="43121" y="115503"/>
                        </a:lnTo>
                        <a:lnTo>
                          <a:pt x="43121" y="141171"/>
                        </a:lnTo>
                        <a:lnTo>
                          <a:pt x="43121" y="142088"/>
                        </a:lnTo>
                        <a:lnTo>
                          <a:pt x="43121" y="174172"/>
                        </a:lnTo>
                        <a:cubicBezTo>
                          <a:pt x="43121" y="197087"/>
                          <a:pt x="80724" y="202586"/>
                          <a:pt x="112808" y="202586"/>
                        </a:cubicBezTo>
                        <a:cubicBezTo>
                          <a:pt x="144892" y="202586"/>
                          <a:pt x="182430" y="198004"/>
                          <a:pt x="182430" y="174172"/>
                        </a:cubicBezTo>
                        <a:lnTo>
                          <a:pt x="182430" y="143006"/>
                        </a:lnTo>
                        <a:lnTo>
                          <a:pt x="182430" y="142088"/>
                        </a:lnTo>
                        <a:lnTo>
                          <a:pt x="182430" y="116421"/>
                        </a:lnTo>
                        <a:lnTo>
                          <a:pt x="195264" y="116421"/>
                        </a:lnTo>
                        <a:lnTo>
                          <a:pt x="200782" y="116421"/>
                        </a:lnTo>
                        <a:lnTo>
                          <a:pt x="203542" y="111839"/>
                        </a:lnTo>
                        <a:lnTo>
                          <a:pt x="205339" y="109086"/>
                        </a:lnTo>
                        <a:cubicBezTo>
                          <a:pt x="218173" y="84337"/>
                          <a:pt x="210857" y="53170"/>
                          <a:pt x="187051" y="38501"/>
                        </a:cubicBezTo>
                        <a:cubicBezTo>
                          <a:pt x="181532" y="34837"/>
                          <a:pt x="176014" y="33002"/>
                          <a:pt x="169597" y="31167"/>
                        </a:cubicBezTo>
                        <a:cubicBezTo>
                          <a:pt x="168698" y="31167"/>
                          <a:pt x="168698" y="30249"/>
                          <a:pt x="167801" y="30249"/>
                        </a:cubicBezTo>
                        <a:cubicBezTo>
                          <a:pt x="158624" y="10998"/>
                          <a:pt x="141171" y="0"/>
                          <a:pt x="121022" y="0"/>
                        </a:cubicBezTo>
                        <a:close/>
                      </a:path>
                    </a:pathLst>
                  </a:custGeom>
                  <a:solidFill>
                    <a:srgbClr val="FFFFFF"/>
                  </a:solidFill>
                  <a:ln w="6417" cap="flat">
                    <a:noFill/>
                    <a:prstDash val="solid"/>
                    <a:miter/>
                  </a:ln>
                </p:spPr>
                <p:txBody>
                  <a:bodyPr rtlCol="0" anchor="ctr"/>
                  <a:lstStyle/>
                  <a:p>
                    <a:endParaRPr lang="en-US" sz="810"/>
                  </a:p>
                </p:txBody>
              </p:sp>
            </p:grpSp>
            <p:grpSp>
              <p:nvGrpSpPr>
                <p:cNvPr id="108" name="Graphic 3">
                  <a:extLst>
                    <a:ext uri="{FF2B5EF4-FFF2-40B4-BE49-F238E27FC236}">
                      <a16:creationId xmlns:a16="http://schemas.microsoft.com/office/drawing/2014/main" id="{2164D6D4-A213-95D4-63CF-851C3568DDED}"/>
                    </a:ext>
                  </a:extLst>
                </p:cNvPr>
                <p:cNvGrpSpPr/>
                <p:nvPr/>
              </p:nvGrpSpPr>
              <p:grpSpPr>
                <a:xfrm>
                  <a:off x="8752739" y="2915310"/>
                  <a:ext cx="155865" cy="327258"/>
                  <a:chOff x="8752739" y="2915310"/>
                  <a:chExt cx="155865" cy="327258"/>
                </a:xfrm>
                <a:solidFill>
                  <a:srgbClr val="FFFFFF"/>
                </a:solidFill>
              </p:grpSpPr>
              <p:sp>
                <p:nvSpPr>
                  <p:cNvPr id="110" name="Freeform: Shape 109">
                    <a:extLst>
                      <a:ext uri="{FF2B5EF4-FFF2-40B4-BE49-F238E27FC236}">
                        <a16:creationId xmlns:a16="http://schemas.microsoft.com/office/drawing/2014/main" id="{686818E5-3382-2B2A-AD07-F25C73891FAC}"/>
                      </a:ext>
                    </a:extLst>
                  </p:cNvPr>
                  <p:cNvSpPr/>
                  <p:nvPr/>
                </p:nvSpPr>
                <p:spPr>
                  <a:xfrm>
                    <a:off x="8757359" y="2921727"/>
                    <a:ext cx="145726" cy="316260"/>
                  </a:xfrm>
                  <a:custGeom>
                    <a:avLst/>
                    <a:gdLst>
                      <a:gd name="connsiteX0" fmla="*/ 118262 w 145726"/>
                      <a:gd name="connsiteY0" fmla="*/ 316261 h 316260"/>
                      <a:gd name="connsiteX1" fmla="*/ 104466 w 145726"/>
                      <a:gd name="connsiteY1" fmla="*/ 304344 h 316260"/>
                      <a:gd name="connsiteX2" fmla="*/ 103567 w 145726"/>
                      <a:gd name="connsiteY2" fmla="*/ 305256 h 316260"/>
                      <a:gd name="connsiteX3" fmla="*/ 84317 w 145726"/>
                      <a:gd name="connsiteY3" fmla="*/ 305256 h 316260"/>
                      <a:gd name="connsiteX4" fmla="*/ 84317 w 145726"/>
                      <a:gd name="connsiteY4" fmla="*/ 316261 h 316260"/>
                      <a:gd name="connsiteX5" fmla="*/ 63206 w 145726"/>
                      <a:gd name="connsiteY5" fmla="*/ 316261 h 316260"/>
                      <a:gd name="connsiteX6" fmla="*/ 63206 w 145726"/>
                      <a:gd name="connsiteY6" fmla="*/ 305256 h 316260"/>
                      <a:gd name="connsiteX7" fmla="*/ 43057 w 145726"/>
                      <a:gd name="connsiteY7" fmla="*/ 305256 h 316260"/>
                      <a:gd name="connsiteX8" fmla="*/ 42158 w 145726"/>
                      <a:gd name="connsiteY8" fmla="*/ 303427 h 316260"/>
                      <a:gd name="connsiteX9" fmla="*/ 27463 w 145726"/>
                      <a:gd name="connsiteY9" fmla="*/ 315343 h 316260"/>
                      <a:gd name="connsiteX10" fmla="*/ 0 w 145726"/>
                      <a:gd name="connsiteY10" fmla="*/ 315343 h 316260"/>
                      <a:gd name="connsiteX11" fmla="*/ 0 w 145726"/>
                      <a:gd name="connsiteY11" fmla="*/ 275924 h 316260"/>
                      <a:gd name="connsiteX12" fmla="*/ 5454 w 145726"/>
                      <a:gd name="connsiteY12" fmla="*/ 262173 h 316260"/>
                      <a:gd name="connsiteX13" fmla="*/ 22908 w 145726"/>
                      <a:gd name="connsiteY13" fmla="*/ 243840 h 316260"/>
                      <a:gd name="connsiteX14" fmla="*/ 61409 w 145726"/>
                      <a:gd name="connsiteY14" fmla="*/ 125584 h 316260"/>
                      <a:gd name="connsiteX15" fmla="*/ 61409 w 145726"/>
                      <a:gd name="connsiteY15" fmla="*/ 61416 h 316260"/>
                      <a:gd name="connsiteX16" fmla="*/ 97150 w 145726"/>
                      <a:gd name="connsiteY16" fmla="*/ 25667 h 316260"/>
                      <a:gd name="connsiteX17" fmla="*/ 99910 w 145726"/>
                      <a:gd name="connsiteY17" fmla="*/ 25667 h 316260"/>
                      <a:gd name="connsiteX18" fmla="*/ 88873 w 145726"/>
                      <a:gd name="connsiteY18" fmla="*/ 14669 h 316260"/>
                      <a:gd name="connsiteX19" fmla="*/ 103567 w 145726"/>
                      <a:gd name="connsiteY19" fmla="*/ 0 h 316260"/>
                      <a:gd name="connsiteX20" fmla="*/ 140208 w 145726"/>
                      <a:gd name="connsiteY20" fmla="*/ 36666 h 316260"/>
                      <a:gd name="connsiteX21" fmla="*/ 103567 w 145726"/>
                      <a:gd name="connsiteY21" fmla="*/ 73338 h 316260"/>
                      <a:gd name="connsiteX22" fmla="*/ 88873 w 145726"/>
                      <a:gd name="connsiteY22" fmla="*/ 57752 h 316260"/>
                      <a:gd name="connsiteX23" fmla="*/ 99910 w 145726"/>
                      <a:gd name="connsiteY23" fmla="*/ 46753 h 316260"/>
                      <a:gd name="connsiteX24" fmla="*/ 97150 w 145726"/>
                      <a:gd name="connsiteY24" fmla="*/ 46753 h 316260"/>
                      <a:gd name="connsiteX25" fmla="*/ 82456 w 145726"/>
                      <a:gd name="connsiteY25" fmla="*/ 61416 h 316260"/>
                      <a:gd name="connsiteX26" fmla="*/ 82456 w 145726"/>
                      <a:gd name="connsiteY26" fmla="*/ 125584 h 316260"/>
                      <a:gd name="connsiteX27" fmla="*/ 122818 w 145726"/>
                      <a:gd name="connsiteY27" fmla="*/ 207174 h 316260"/>
                      <a:gd name="connsiteX28" fmla="*/ 123716 w 145726"/>
                      <a:gd name="connsiteY28" fmla="*/ 243840 h 316260"/>
                      <a:gd name="connsiteX29" fmla="*/ 130133 w 145726"/>
                      <a:gd name="connsiteY29" fmla="*/ 251174 h 316260"/>
                      <a:gd name="connsiteX30" fmla="*/ 140208 w 145726"/>
                      <a:gd name="connsiteY30" fmla="*/ 262173 h 316260"/>
                      <a:gd name="connsiteX31" fmla="*/ 145726 w 145726"/>
                      <a:gd name="connsiteY31" fmla="*/ 275924 h 316260"/>
                      <a:gd name="connsiteX32" fmla="*/ 145726 w 145726"/>
                      <a:gd name="connsiteY32" fmla="*/ 315343 h 316260"/>
                      <a:gd name="connsiteX33" fmla="*/ 118262 w 145726"/>
                      <a:gd name="connsiteY33" fmla="*/ 315343 h 316260"/>
                      <a:gd name="connsiteX34" fmla="*/ 118262 w 145726"/>
                      <a:gd name="connsiteY34" fmla="*/ 316261 h 31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5726" h="316260">
                        <a:moveTo>
                          <a:pt x="118262" y="316261"/>
                        </a:moveTo>
                        <a:lnTo>
                          <a:pt x="104466" y="304344"/>
                        </a:lnTo>
                        <a:lnTo>
                          <a:pt x="103567" y="305256"/>
                        </a:lnTo>
                        <a:lnTo>
                          <a:pt x="84317" y="305256"/>
                        </a:lnTo>
                        <a:lnTo>
                          <a:pt x="84317" y="316261"/>
                        </a:lnTo>
                        <a:lnTo>
                          <a:pt x="63206" y="316261"/>
                        </a:lnTo>
                        <a:lnTo>
                          <a:pt x="63206" y="305256"/>
                        </a:lnTo>
                        <a:lnTo>
                          <a:pt x="43057" y="305256"/>
                        </a:lnTo>
                        <a:lnTo>
                          <a:pt x="42158" y="303427"/>
                        </a:lnTo>
                        <a:lnTo>
                          <a:pt x="27463" y="315343"/>
                        </a:lnTo>
                        <a:lnTo>
                          <a:pt x="0" y="315343"/>
                        </a:lnTo>
                        <a:lnTo>
                          <a:pt x="0" y="275924"/>
                        </a:lnTo>
                        <a:cubicBezTo>
                          <a:pt x="0" y="270425"/>
                          <a:pt x="1796" y="265843"/>
                          <a:pt x="5454" y="262173"/>
                        </a:cubicBezTo>
                        <a:lnTo>
                          <a:pt x="22908" y="243840"/>
                        </a:lnTo>
                        <a:cubicBezTo>
                          <a:pt x="17389" y="199840"/>
                          <a:pt x="32084" y="157668"/>
                          <a:pt x="61409" y="125584"/>
                        </a:cubicBezTo>
                        <a:lnTo>
                          <a:pt x="61409" y="61416"/>
                        </a:lnTo>
                        <a:cubicBezTo>
                          <a:pt x="61409" y="41254"/>
                          <a:pt x="77900" y="25667"/>
                          <a:pt x="97150" y="25667"/>
                        </a:cubicBezTo>
                        <a:lnTo>
                          <a:pt x="99910" y="25667"/>
                        </a:lnTo>
                        <a:lnTo>
                          <a:pt x="88873" y="14669"/>
                        </a:lnTo>
                        <a:lnTo>
                          <a:pt x="103567" y="0"/>
                        </a:lnTo>
                        <a:lnTo>
                          <a:pt x="140208" y="36666"/>
                        </a:lnTo>
                        <a:lnTo>
                          <a:pt x="103567" y="73338"/>
                        </a:lnTo>
                        <a:lnTo>
                          <a:pt x="88873" y="57752"/>
                        </a:lnTo>
                        <a:lnTo>
                          <a:pt x="99910" y="46753"/>
                        </a:lnTo>
                        <a:lnTo>
                          <a:pt x="97150" y="46753"/>
                        </a:lnTo>
                        <a:cubicBezTo>
                          <a:pt x="88873" y="46753"/>
                          <a:pt x="82456" y="53170"/>
                          <a:pt x="82456" y="61416"/>
                        </a:cubicBezTo>
                        <a:lnTo>
                          <a:pt x="82456" y="125584"/>
                        </a:lnTo>
                        <a:cubicBezTo>
                          <a:pt x="103567" y="148505"/>
                          <a:pt x="118262" y="176007"/>
                          <a:pt x="122818" y="207174"/>
                        </a:cubicBezTo>
                        <a:cubicBezTo>
                          <a:pt x="124679" y="219090"/>
                          <a:pt x="124679" y="231924"/>
                          <a:pt x="123716" y="243840"/>
                        </a:cubicBezTo>
                        <a:lnTo>
                          <a:pt x="130133" y="251174"/>
                        </a:lnTo>
                        <a:lnTo>
                          <a:pt x="140208" y="262173"/>
                        </a:lnTo>
                        <a:cubicBezTo>
                          <a:pt x="143929" y="265843"/>
                          <a:pt x="145726" y="271343"/>
                          <a:pt x="145726" y="275924"/>
                        </a:cubicBezTo>
                        <a:lnTo>
                          <a:pt x="145726" y="315343"/>
                        </a:lnTo>
                        <a:lnTo>
                          <a:pt x="118262" y="315343"/>
                        </a:lnTo>
                        <a:lnTo>
                          <a:pt x="118262" y="316261"/>
                        </a:lnTo>
                        <a:close/>
                      </a:path>
                    </a:pathLst>
                  </a:custGeom>
                  <a:solidFill>
                    <a:srgbClr val="FFFFFF"/>
                  </a:solidFill>
                  <a:ln w="6417" cap="flat">
                    <a:noFill/>
                    <a:prstDash val="solid"/>
                    <a:miter/>
                  </a:ln>
                </p:spPr>
                <p:txBody>
                  <a:bodyPr rtlCol="0" anchor="ctr"/>
                  <a:lstStyle/>
                  <a:p>
                    <a:endParaRPr lang="en-US" sz="810"/>
                  </a:p>
                </p:txBody>
              </p:sp>
              <p:sp>
                <p:nvSpPr>
                  <p:cNvPr id="111" name="Freeform: Shape 110">
                    <a:extLst>
                      <a:ext uri="{FF2B5EF4-FFF2-40B4-BE49-F238E27FC236}">
                        <a16:creationId xmlns:a16="http://schemas.microsoft.com/office/drawing/2014/main" id="{89A404D6-99DF-C84E-0C23-21799D64976D}"/>
                      </a:ext>
                    </a:extLst>
                  </p:cNvPr>
                  <p:cNvSpPr/>
                  <p:nvPr/>
                </p:nvSpPr>
                <p:spPr>
                  <a:xfrm>
                    <a:off x="8752739" y="2915310"/>
                    <a:ext cx="155865" cy="327258"/>
                  </a:xfrm>
                  <a:custGeom>
                    <a:avLst/>
                    <a:gdLst>
                      <a:gd name="connsiteX0" fmla="*/ 108188 w 155865"/>
                      <a:gd name="connsiteY0" fmla="*/ 12834 h 327258"/>
                      <a:gd name="connsiteX1" fmla="*/ 138412 w 155865"/>
                      <a:gd name="connsiteY1" fmla="*/ 43083 h 327258"/>
                      <a:gd name="connsiteX2" fmla="*/ 108188 w 155865"/>
                      <a:gd name="connsiteY2" fmla="*/ 73338 h 327258"/>
                      <a:gd name="connsiteX3" fmla="*/ 99911 w 155865"/>
                      <a:gd name="connsiteY3" fmla="*/ 65086 h 327258"/>
                      <a:gd name="connsiteX4" fmla="*/ 115503 w 155865"/>
                      <a:gd name="connsiteY4" fmla="*/ 49499 h 327258"/>
                      <a:gd name="connsiteX5" fmla="*/ 101771 w 155865"/>
                      <a:gd name="connsiteY5" fmla="*/ 49499 h 327258"/>
                      <a:gd name="connsiteX6" fmla="*/ 82520 w 155865"/>
                      <a:gd name="connsiteY6" fmla="*/ 68750 h 327258"/>
                      <a:gd name="connsiteX7" fmla="*/ 82520 w 155865"/>
                      <a:gd name="connsiteY7" fmla="*/ 134754 h 327258"/>
                      <a:gd name="connsiteX8" fmla="*/ 122883 w 155865"/>
                      <a:gd name="connsiteY8" fmla="*/ 215420 h 327258"/>
                      <a:gd name="connsiteX9" fmla="*/ 123781 w 155865"/>
                      <a:gd name="connsiteY9" fmla="*/ 253010 h 327258"/>
                      <a:gd name="connsiteX10" fmla="*/ 131995 w 155865"/>
                      <a:gd name="connsiteY10" fmla="*/ 262173 h 327258"/>
                      <a:gd name="connsiteX11" fmla="*/ 142133 w 155865"/>
                      <a:gd name="connsiteY11" fmla="*/ 273171 h 327258"/>
                      <a:gd name="connsiteX12" fmla="*/ 146689 w 155865"/>
                      <a:gd name="connsiteY12" fmla="*/ 284176 h 327258"/>
                      <a:gd name="connsiteX13" fmla="*/ 146689 w 155865"/>
                      <a:gd name="connsiteY13" fmla="*/ 318089 h 327258"/>
                      <a:gd name="connsiteX14" fmla="*/ 124680 w 155865"/>
                      <a:gd name="connsiteY14" fmla="*/ 318089 h 327258"/>
                      <a:gd name="connsiteX15" fmla="*/ 114605 w 155865"/>
                      <a:gd name="connsiteY15" fmla="*/ 309844 h 327258"/>
                      <a:gd name="connsiteX16" fmla="*/ 107290 w 155865"/>
                      <a:gd name="connsiteY16" fmla="*/ 304344 h 327258"/>
                      <a:gd name="connsiteX17" fmla="*/ 105429 w 155865"/>
                      <a:gd name="connsiteY17" fmla="*/ 307091 h 327258"/>
                      <a:gd name="connsiteX18" fmla="*/ 84382 w 155865"/>
                      <a:gd name="connsiteY18" fmla="*/ 307091 h 327258"/>
                      <a:gd name="connsiteX19" fmla="*/ 84382 w 155865"/>
                      <a:gd name="connsiteY19" fmla="*/ 316261 h 327258"/>
                      <a:gd name="connsiteX20" fmla="*/ 84382 w 155865"/>
                      <a:gd name="connsiteY20" fmla="*/ 318089 h 327258"/>
                      <a:gd name="connsiteX21" fmla="*/ 72446 w 155865"/>
                      <a:gd name="connsiteY21" fmla="*/ 318089 h 327258"/>
                      <a:gd name="connsiteX22" fmla="*/ 72446 w 155865"/>
                      <a:gd name="connsiteY22" fmla="*/ 316261 h 327258"/>
                      <a:gd name="connsiteX23" fmla="*/ 72446 w 155865"/>
                      <a:gd name="connsiteY23" fmla="*/ 307091 h 327258"/>
                      <a:gd name="connsiteX24" fmla="*/ 50436 w 155865"/>
                      <a:gd name="connsiteY24" fmla="*/ 307091 h 327258"/>
                      <a:gd name="connsiteX25" fmla="*/ 48576 w 155865"/>
                      <a:gd name="connsiteY25" fmla="*/ 304344 h 327258"/>
                      <a:gd name="connsiteX26" fmla="*/ 48576 w 155865"/>
                      <a:gd name="connsiteY26" fmla="*/ 303427 h 327258"/>
                      <a:gd name="connsiteX27" fmla="*/ 41261 w 155865"/>
                      <a:gd name="connsiteY27" fmla="*/ 308926 h 327258"/>
                      <a:gd name="connsiteX28" fmla="*/ 31186 w 155865"/>
                      <a:gd name="connsiteY28" fmla="*/ 318089 h 327258"/>
                      <a:gd name="connsiteX29" fmla="*/ 9176 w 155865"/>
                      <a:gd name="connsiteY29" fmla="*/ 318089 h 327258"/>
                      <a:gd name="connsiteX30" fmla="*/ 9176 w 155865"/>
                      <a:gd name="connsiteY30" fmla="*/ 283259 h 327258"/>
                      <a:gd name="connsiteX31" fmla="*/ 13796 w 155865"/>
                      <a:gd name="connsiteY31" fmla="*/ 272260 h 327258"/>
                      <a:gd name="connsiteX32" fmla="*/ 24769 w 155865"/>
                      <a:gd name="connsiteY32" fmla="*/ 260338 h 327258"/>
                      <a:gd name="connsiteX33" fmla="*/ 32084 w 155865"/>
                      <a:gd name="connsiteY33" fmla="*/ 252092 h 327258"/>
                      <a:gd name="connsiteX34" fmla="*/ 70585 w 155865"/>
                      <a:gd name="connsiteY34" fmla="*/ 134754 h 327258"/>
                      <a:gd name="connsiteX35" fmla="*/ 70585 w 155865"/>
                      <a:gd name="connsiteY35" fmla="*/ 68750 h 327258"/>
                      <a:gd name="connsiteX36" fmla="*/ 101771 w 155865"/>
                      <a:gd name="connsiteY36" fmla="*/ 37583 h 327258"/>
                      <a:gd name="connsiteX37" fmla="*/ 115503 w 155865"/>
                      <a:gd name="connsiteY37" fmla="*/ 37583 h 327258"/>
                      <a:gd name="connsiteX38" fmla="*/ 99911 w 155865"/>
                      <a:gd name="connsiteY38" fmla="*/ 22003 h 327258"/>
                      <a:gd name="connsiteX39" fmla="*/ 108188 w 155865"/>
                      <a:gd name="connsiteY39" fmla="*/ 12834 h 327258"/>
                      <a:gd name="connsiteX40" fmla="*/ 108188 w 155865"/>
                      <a:gd name="connsiteY40" fmla="*/ 0 h 327258"/>
                      <a:gd name="connsiteX41" fmla="*/ 101771 w 155865"/>
                      <a:gd name="connsiteY41" fmla="*/ 6417 h 327258"/>
                      <a:gd name="connsiteX42" fmla="*/ 93494 w 155865"/>
                      <a:gd name="connsiteY42" fmla="*/ 14669 h 327258"/>
                      <a:gd name="connsiteX43" fmla="*/ 87077 w 155865"/>
                      <a:gd name="connsiteY43" fmla="*/ 22003 h 327258"/>
                      <a:gd name="connsiteX44" fmla="*/ 93494 w 155865"/>
                      <a:gd name="connsiteY44" fmla="*/ 28420 h 327258"/>
                      <a:gd name="connsiteX45" fmla="*/ 94457 w 155865"/>
                      <a:gd name="connsiteY45" fmla="*/ 29331 h 327258"/>
                      <a:gd name="connsiteX46" fmla="*/ 61410 w 155865"/>
                      <a:gd name="connsiteY46" fmla="*/ 68750 h 327258"/>
                      <a:gd name="connsiteX47" fmla="*/ 61410 w 155865"/>
                      <a:gd name="connsiteY47" fmla="*/ 131090 h 327258"/>
                      <a:gd name="connsiteX48" fmla="*/ 22909 w 155865"/>
                      <a:gd name="connsiteY48" fmla="*/ 249339 h 327258"/>
                      <a:gd name="connsiteX49" fmla="*/ 18352 w 155865"/>
                      <a:gd name="connsiteY49" fmla="*/ 254838 h 327258"/>
                      <a:gd name="connsiteX50" fmla="*/ 7380 w 155865"/>
                      <a:gd name="connsiteY50" fmla="*/ 266755 h 327258"/>
                      <a:gd name="connsiteX51" fmla="*/ 0 w 155865"/>
                      <a:gd name="connsiteY51" fmla="*/ 283259 h 327258"/>
                      <a:gd name="connsiteX52" fmla="*/ 0 w 155865"/>
                      <a:gd name="connsiteY52" fmla="*/ 318089 h 327258"/>
                      <a:gd name="connsiteX53" fmla="*/ 0 w 155865"/>
                      <a:gd name="connsiteY53" fmla="*/ 327259 h 327258"/>
                      <a:gd name="connsiteX54" fmla="*/ 9176 w 155865"/>
                      <a:gd name="connsiteY54" fmla="*/ 327259 h 327258"/>
                      <a:gd name="connsiteX55" fmla="*/ 31186 w 155865"/>
                      <a:gd name="connsiteY55" fmla="*/ 327259 h 327258"/>
                      <a:gd name="connsiteX56" fmla="*/ 34844 w 155865"/>
                      <a:gd name="connsiteY56" fmla="*/ 327259 h 327258"/>
                      <a:gd name="connsiteX57" fmla="*/ 36705 w 155865"/>
                      <a:gd name="connsiteY57" fmla="*/ 325424 h 327258"/>
                      <a:gd name="connsiteX58" fmla="*/ 46779 w 155865"/>
                      <a:gd name="connsiteY58" fmla="*/ 317178 h 327258"/>
                      <a:gd name="connsiteX59" fmla="*/ 50436 w 155865"/>
                      <a:gd name="connsiteY59" fmla="*/ 317178 h 327258"/>
                      <a:gd name="connsiteX60" fmla="*/ 62372 w 155865"/>
                      <a:gd name="connsiteY60" fmla="*/ 317178 h 327258"/>
                      <a:gd name="connsiteX61" fmla="*/ 62372 w 155865"/>
                      <a:gd name="connsiteY61" fmla="*/ 318089 h 327258"/>
                      <a:gd name="connsiteX62" fmla="*/ 62372 w 155865"/>
                      <a:gd name="connsiteY62" fmla="*/ 327259 h 327258"/>
                      <a:gd name="connsiteX63" fmla="*/ 71548 w 155865"/>
                      <a:gd name="connsiteY63" fmla="*/ 327259 h 327258"/>
                      <a:gd name="connsiteX64" fmla="*/ 83419 w 155865"/>
                      <a:gd name="connsiteY64" fmla="*/ 327259 h 327258"/>
                      <a:gd name="connsiteX65" fmla="*/ 92595 w 155865"/>
                      <a:gd name="connsiteY65" fmla="*/ 327259 h 327258"/>
                      <a:gd name="connsiteX66" fmla="*/ 92595 w 155865"/>
                      <a:gd name="connsiteY66" fmla="*/ 318089 h 327258"/>
                      <a:gd name="connsiteX67" fmla="*/ 92595 w 155865"/>
                      <a:gd name="connsiteY67" fmla="*/ 316261 h 327258"/>
                      <a:gd name="connsiteX68" fmla="*/ 105429 w 155865"/>
                      <a:gd name="connsiteY68" fmla="*/ 316261 h 327258"/>
                      <a:gd name="connsiteX69" fmla="*/ 108188 w 155865"/>
                      <a:gd name="connsiteY69" fmla="*/ 316261 h 327258"/>
                      <a:gd name="connsiteX70" fmla="*/ 118263 w 155865"/>
                      <a:gd name="connsiteY70" fmla="*/ 324506 h 327258"/>
                      <a:gd name="connsiteX71" fmla="*/ 121022 w 155865"/>
                      <a:gd name="connsiteY71" fmla="*/ 326341 h 327258"/>
                      <a:gd name="connsiteX72" fmla="*/ 124680 w 155865"/>
                      <a:gd name="connsiteY72" fmla="*/ 326341 h 327258"/>
                      <a:gd name="connsiteX73" fmla="*/ 146689 w 155865"/>
                      <a:gd name="connsiteY73" fmla="*/ 326341 h 327258"/>
                      <a:gd name="connsiteX74" fmla="*/ 155865 w 155865"/>
                      <a:gd name="connsiteY74" fmla="*/ 326341 h 327258"/>
                      <a:gd name="connsiteX75" fmla="*/ 155865 w 155865"/>
                      <a:gd name="connsiteY75" fmla="*/ 317178 h 327258"/>
                      <a:gd name="connsiteX76" fmla="*/ 155865 w 155865"/>
                      <a:gd name="connsiteY76" fmla="*/ 282341 h 327258"/>
                      <a:gd name="connsiteX77" fmla="*/ 149449 w 155865"/>
                      <a:gd name="connsiteY77" fmla="*/ 264926 h 327258"/>
                      <a:gd name="connsiteX78" fmla="*/ 138412 w 155865"/>
                      <a:gd name="connsiteY78" fmla="*/ 253921 h 327258"/>
                      <a:gd name="connsiteX79" fmla="*/ 132958 w 155865"/>
                      <a:gd name="connsiteY79" fmla="*/ 248422 h 327258"/>
                      <a:gd name="connsiteX80" fmla="*/ 131995 w 155865"/>
                      <a:gd name="connsiteY80" fmla="*/ 212673 h 327258"/>
                      <a:gd name="connsiteX81" fmla="*/ 91697 w 155865"/>
                      <a:gd name="connsiteY81" fmla="*/ 130172 h 327258"/>
                      <a:gd name="connsiteX82" fmla="*/ 91697 w 155865"/>
                      <a:gd name="connsiteY82" fmla="*/ 67833 h 327258"/>
                      <a:gd name="connsiteX83" fmla="*/ 93494 w 155865"/>
                      <a:gd name="connsiteY83" fmla="*/ 69668 h 327258"/>
                      <a:gd name="connsiteX84" fmla="*/ 101771 w 155865"/>
                      <a:gd name="connsiteY84" fmla="*/ 77920 h 327258"/>
                      <a:gd name="connsiteX85" fmla="*/ 108188 w 155865"/>
                      <a:gd name="connsiteY85" fmla="*/ 84337 h 327258"/>
                      <a:gd name="connsiteX86" fmla="*/ 114605 w 155865"/>
                      <a:gd name="connsiteY86" fmla="*/ 77920 h 327258"/>
                      <a:gd name="connsiteX87" fmla="*/ 144829 w 155865"/>
                      <a:gd name="connsiteY87" fmla="*/ 47671 h 327258"/>
                      <a:gd name="connsiteX88" fmla="*/ 151245 w 155865"/>
                      <a:gd name="connsiteY88" fmla="*/ 41254 h 327258"/>
                      <a:gd name="connsiteX89" fmla="*/ 144829 w 155865"/>
                      <a:gd name="connsiteY89" fmla="*/ 34837 h 327258"/>
                      <a:gd name="connsiteX90" fmla="*/ 114605 w 155865"/>
                      <a:gd name="connsiteY90" fmla="*/ 6417 h 327258"/>
                      <a:gd name="connsiteX91" fmla="*/ 108188 w 155865"/>
                      <a:gd name="connsiteY91" fmla="*/ 0 h 32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5865" h="327258">
                        <a:moveTo>
                          <a:pt x="108188" y="12834"/>
                        </a:moveTo>
                        <a:lnTo>
                          <a:pt x="138412" y="43083"/>
                        </a:lnTo>
                        <a:lnTo>
                          <a:pt x="108188" y="73338"/>
                        </a:lnTo>
                        <a:lnTo>
                          <a:pt x="99911" y="65086"/>
                        </a:lnTo>
                        <a:lnTo>
                          <a:pt x="115503" y="49499"/>
                        </a:lnTo>
                        <a:lnTo>
                          <a:pt x="101771" y="49499"/>
                        </a:lnTo>
                        <a:cubicBezTo>
                          <a:pt x="91697" y="49499"/>
                          <a:pt x="82520" y="57752"/>
                          <a:pt x="82520" y="68750"/>
                        </a:cubicBezTo>
                        <a:lnTo>
                          <a:pt x="82520" y="134754"/>
                        </a:lnTo>
                        <a:cubicBezTo>
                          <a:pt x="104531" y="156757"/>
                          <a:pt x="118263" y="185171"/>
                          <a:pt x="122883" y="215420"/>
                        </a:cubicBezTo>
                        <a:cubicBezTo>
                          <a:pt x="124680" y="228254"/>
                          <a:pt x="124680" y="240176"/>
                          <a:pt x="123781" y="253010"/>
                        </a:cubicBezTo>
                        <a:lnTo>
                          <a:pt x="131995" y="262173"/>
                        </a:lnTo>
                        <a:lnTo>
                          <a:pt x="142133" y="273171"/>
                        </a:lnTo>
                        <a:cubicBezTo>
                          <a:pt x="144829" y="275924"/>
                          <a:pt x="146689" y="279588"/>
                          <a:pt x="146689" y="284176"/>
                        </a:cubicBezTo>
                        <a:lnTo>
                          <a:pt x="146689" y="318089"/>
                        </a:lnTo>
                        <a:lnTo>
                          <a:pt x="124680" y="318089"/>
                        </a:lnTo>
                        <a:lnTo>
                          <a:pt x="114605" y="309844"/>
                        </a:lnTo>
                        <a:lnTo>
                          <a:pt x="107290" y="304344"/>
                        </a:lnTo>
                        <a:lnTo>
                          <a:pt x="105429" y="307091"/>
                        </a:lnTo>
                        <a:lnTo>
                          <a:pt x="84382" y="307091"/>
                        </a:lnTo>
                        <a:lnTo>
                          <a:pt x="84382" y="316261"/>
                        </a:lnTo>
                        <a:lnTo>
                          <a:pt x="84382" y="318089"/>
                        </a:lnTo>
                        <a:lnTo>
                          <a:pt x="72446" y="318089"/>
                        </a:lnTo>
                        <a:lnTo>
                          <a:pt x="72446" y="316261"/>
                        </a:lnTo>
                        <a:lnTo>
                          <a:pt x="72446" y="307091"/>
                        </a:lnTo>
                        <a:lnTo>
                          <a:pt x="50436" y="307091"/>
                        </a:lnTo>
                        <a:lnTo>
                          <a:pt x="48576" y="304344"/>
                        </a:lnTo>
                        <a:cubicBezTo>
                          <a:pt x="48576" y="304344"/>
                          <a:pt x="48576" y="304344"/>
                          <a:pt x="48576" y="303427"/>
                        </a:cubicBezTo>
                        <a:lnTo>
                          <a:pt x="41261" y="308926"/>
                        </a:lnTo>
                        <a:lnTo>
                          <a:pt x="31186" y="318089"/>
                        </a:lnTo>
                        <a:lnTo>
                          <a:pt x="9176" y="318089"/>
                        </a:lnTo>
                        <a:lnTo>
                          <a:pt x="9176" y="283259"/>
                        </a:lnTo>
                        <a:cubicBezTo>
                          <a:pt x="9176" y="279588"/>
                          <a:pt x="11038" y="275007"/>
                          <a:pt x="13796" y="272260"/>
                        </a:cubicBezTo>
                        <a:lnTo>
                          <a:pt x="24769" y="260338"/>
                        </a:lnTo>
                        <a:lnTo>
                          <a:pt x="32084" y="252092"/>
                        </a:lnTo>
                        <a:cubicBezTo>
                          <a:pt x="26630" y="209921"/>
                          <a:pt x="39464" y="166838"/>
                          <a:pt x="70585" y="134754"/>
                        </a:cubicBezTo>
                        <a:lnTo>
                          <a:pt x="70585" y="68750"/>
                        </a:lnTo>
                        <a:cubicBezTo>
                          <a:pt x="70585" y="51335"/>
                          <a:pt x="84382" y="37583"/>
                          <a:pt x="101771" y="37583"/>
                        </a:cubicBezTo>
                        <a:lnTo>
                          <a:pt x="115503" y="37583"/>
                        </a:lnTo>
                        <a:lnTo>
                          <a:pt x="99911" y="22003"/>
                        </a:lnTo>
                        <a:lnTo>
                          <a:pt x="108188" y="12834"/>
                        </a:lnTo>
                        <a:close/>
                        <a:moveTo>
                          <a:pt x="108188" y="0"/>
                        </a:moveTo>
                        <a:lnTo>
                          <a:pt x="101771" y="6417"/>
                        </a:lnTo>
                        <a:lnTo>
                          <a:pt x="93494" y="14669"/>
                        </a:lnTo>
                        <a:lnTo>
                          <a:pt x="87077" y="22003"/>
                        </a:lnTo>
                        <a:lnTo>
                          <a:pt x="93494" y="28420"/>
                        </a:lnTo>
                        <a:lnTo>
                          <a:pt x="94457" y="29331"/>
                        </a:lnTo>
                        <a:cubicBezTo>
                          <a:pt x="75206" y="33002"/>
                          <a:pt x="61410" y="49499"/>
                          <a:pt x="61410" y="68750"/>
                        </a:cubicBezTo>
                        <a:lnTo>
                          <a:pt x="61410" y="131090"/>
                        </a:lnTo>
                        <a:cubicBezTo>
                          <a:pt x="32084" y="163174"/>
                          <a:pt x="18352" y="206257"/>
                          <a:pt x="22909" y="249339"/>
                        </a:cubicBezTo>
                        <a:lnTo>
                          <a:pt x="18352" y="254838"/>
                        </a:lnTo>
                        <a:lnTo>
                          <a:pt x="7380" y="266755"/>
                        </a:lnTo>
                        <a:cubicBezTo>
                          <a:pt x="2760" y="271343"/>
                          <a:pt x="0" y="276842"/>
                          <a:pt x="0" y="283259"/>
                        </a:cubicBezTo>
                        <a:lnTo>
                          <a:pt x="0" y="318089"/>
                        </a:lnTo>
                        <a:lnTo>
                          <a:pt x="0" y="327259"/>
                        </a:lnTo>
                        <a:lnTo>
                          <a:pt x="9176" y="327259"/>
                        </a:lnTo>
                        <a:lnTo>
                          <a:pt x="31186" y="327259"/>
                        </a:lnTo>
                        <a:lnTo>
                          <a:pt x="34844" y="327259"/>
                        </a:lnTo>
                        <a:lnTo>
                          <a:pt x="36705" y="325424"/>
                        </a:lnTo>
                        <a:lnTo>
                          <a:pt x="46779" y="317178"/>
                        </a:lnTo>
                        <a:lnTo>
                          <a:pt x="50436" y="317178"/>
                        </a:lnTo>
                        <a:lnTo>
                          <a:pt x="62372" y="317178"/>
                        </a:lnTo>
                        <a:lnTo>
                          <a:pt x="62372" y="318089"/>
                        </a:lnTo>
                        <a:lnTo>
                          <a:pt x="62372" y="327259"/>
                        </a:lnTo>
                        <a:lnTo>
                          <a:pt x="71548" y="327259"/>
                        </a:lnTo>
                        <a:lnTo>
                          <a:pt x="83419" y="327259"/>
                        </a:lnTo>
                        <a:lnTo>
                          <a:pt x="92595" y="327259"/>
                        </a:lnTo>
                        <a:lnTo>
                          <a:pt x="92595" y="318089"/>
                        </a:lnTo>
                        <a:lnTo>
                          <a:pt x="92595" y="316261"/>
                        </a:lnTo>
                        <a:lnTo>
                          <a:pt x="105429" y="316261"/>
                        </a:lnTo>
                        <a:lnTo>
                          <a:pt x="108188" y="316261"/>
                        </a:lnTo>
                        <a:lnTo>
                          <a:pt x="118263" y="324506"/>
                        </a:lnTo>
                        <a:lnTo>
                          <a:pt x="121022" y="326341"/>
                        </a:lnTo>
                        <a:lnTo>
                          <a:pt x="124680" y="326341"/>
                        </a:lnTo>
                        <a:lnTo>
                          <a:pt x="146689" y="326341"/>
                        </a:lnTo>
                        <a:lnTo>
                          <a:pt x="155865" y="326341"/>
                        </a:lnTo>
                        <a:lnTo>
                          <a:pt x="155865" y="317178"/>
                        </a:lnTo>
                        <a:lnTo>
                          <a:pt x="155865" y="282341"/>
                        </a:lnTo>
                        <a:cubicBezTo>
                          <a:pt x="155865" y="275924"/>
                          <a:pt x="153106" y="269507"/>
                          <a:pt x="149449" y="264926"/>
                        </a:cubicBezTo>
                        <a:lnTo>
                          <a:pt x="138412" y="253921"/>
                        </a:lnTo>
                        <a:lnTo>
                          <a:pt x="132958" y="248422"/>
                        </a:lnTo>
                        <a:cubicBezTo>
                          <a:pt x="133855" y="236506"/>
                          <a:pt x="132958" y="224589"/>
                          <a:pt x="131995" y="212673"/>
                        </a:cubicBezTo>
                        <a:cubicBezTo>
                          <a:pt x="127438" y="181507"/>
                          <a:pt x="113707" y="153087"/>
                          <a:pt x="91697" y="130172"/>
                        </a:cubicBezTo>
                        <a:lnTo>
                          <a:pt x="91697" y="67833"/>
                        </a:lnTo>
                        <a:lnTo>
                          <a:pt x="93494" y="69668"/>
                        </a:lnTo>
                        <a:lnTo>
                          <a:pt x="101771" y="77920"/>
                        </a:lnTo>
                        <a:lnTo>
                          <a:pt x="108188" y="84337"/>
                        </a:lnTo>
                        <a:lnTo>
                          <a:pt x="114605" y="77920"/>
                        </a:lnTo>
                        <a:lnTo>
                          <a:pt x="144829" y="47671"/>
                        </a:lnTo>
                        <a:lnTo>
                          <a:pt x="151245" y="41254"/>
                        </a:lnTo>
                        <a:lnTo>
                          <a:pt x="144829" y="34837"/>
                        </a:lnTo>
                        <a:lnTo>
                          <a:pt x="114605" y="6417"/>
                        </a:lnTo>
                        <a:lnTo>
                          <a:pt x="108188" y="0"/>
                        </a:lnTo>
                        <a:close/>
                      </a:path>
                    </a:pathLst>
                  </a:custGeom>
                  <a:solidFill>
                    <a:srgbClr val="FFFFFF"/>
                  </a:solidFill>
                  <a:ln w="6417" cap="flat">
                    <a:noFill/>
                    <a:prstDash val="solid"/>
                    <a:miter/>
                  </a:ln>
                </p:spPr>
                <p:txBody>
                  <a:bodyPr rtlCol="0" anchor="ctr"/>
                  <a:lstStyle/>
                  <a:p>
                    <a:endParaRPr lang="en-US" sz="810"/>
                  </a:p>
                </p:txBody>
              </p:sp>
            </p:grpSp>
          </p:grpSp>
          <p:grpSp>
            <p:nvGrpSpPr>
              <p:cNvPr id="101" name="Graphic 3">
                <a:extLst>
                  <a:ext uri="{FF2B5EF4-FFF2-40B4-BE49-F238E27FC236}">
                    <a16:creationId xmlns:a16="http://schemas.microsoft.com/office/drawing/2014/main" id="{92E90BD8-1F52-2DC1-EC20-B62C090F19C8}"/>
                  </a:ext>
                </a:extLst>
              </p:cNvPr>
              <p:cNvGrpSpPr/>
              <p:nvPr/>
            </p:nvGrpSpPr>
            <p:grpSpPr>
              <a:xfrm>
                <a:off x="8761915" y="2866728"/>
                <a:ext cx="331674" cy="366677"/>
                <a:chOff x="8761915" y="2866728"/>
                <a:chExt cx="331674" cy="366677"/>
              </a:xfrm>
              <a:solidFill>
                <a:srgbClr val="2C5967"/>
              </a:solidFill>
            </p:grpSpPr>
            <p:sp>
              <p:nvSpPr>
                <p:cNvPr id="102" name="Freeform: Shape 101">
                  <a:extLst>
                    <a:ext uri="{FF2B5EF4-FFF2-40B4-BE49-F238E27FC236}">
                      <a16:creationId xmlns:a16="http://schemas.microsoft.com/office/drawing/2014/main" id="{2CDA8580-34C7-3E19-4E06-E7ACD07398EA}"/>
                    </a:ext>
                  </a:extLst>
                </p:cNvPr>
                <p:cNvSpPr/>
                <p:nvPr/>
              </p:nvSpPr>
              <p:spPr>
                <a:xfrm>
                  <a:off x="8943448" y="2917145"/>
                  <a:ext cx="120957" cy="133836"/>
                </a:xfrm>
                <a:custGeom>
                  <a:avLst/>
                  <a:gdLst>
                    <a:gd name="connsiteX0" fmla="*/ 60510 w 120957"/>
                    <a:gd name="connsiteY0" fmla="*/ 0 h 133836"/>
                    <a:gd name="connsiteX1" fmla="*/ 0 w 120957"/>
                    <a:gd name="connsiteY1" fmla="*/ 20168 h 133836"/>
                    <a:gd name="connsiteX2" fmla="*/ 0 w 120957"/>
                    <a:gd name="connsiteY2" fmla="*/ 50417 h 133836"/>
                    <a:gd name="connsiteX3" fmla="*/ 0 w 120957"/>
                    <a:gd name="connsiteY3" fmla="*/ 51335 h 133836"/>
                    <a:gd name="connsiteX4" fmla="*/ 0 w 120957"/>
                    <a:gd name="connsiteY4" fmla="*/ 82501 h 133836"/>
                    <a:gd name="connsiteX5" fmla="*/ 0 w 120957"/>
                    <a:gd name="connsiteY5" fmla="*/ 83419 h 133836"/>
                    <a:gd name="connsiteX6" fmla="*/ 0 w 120957"/>
                    <a:gd name="connsiteY6" fmla="*/ 114586 h 133836"/>
                    <a:gd name="connsiteX7" fmla="*/ 60510 w 120957"/>
                    <a:gd name="connsiteY7" fmla="*/ 133836 h 133836"/>
                    <a:gd name="connsiteX8" fmla="*/ 120957 w 120957"/>
                    <a:gd name="connsiteY8" fmla="*/ 114586 h 133836"/>
                    <a:gd name="connsiteX9" fmla="*/ 120957 w 120957"/>
                    <a:gd name="connsiteY9" fmla="*/ 83419 h 133836"/>
                    <a:gd name="connsiteX10" fmla="*/ 120957 w 120957"/>
                    <a:gd name="connsiteY10" fmla="*/ 82501 h 133836"/>
                    <a:gd name="connsiteX11" fmla="*/ 120957 w 120957"/>
                    <a:gd name="connsiteY11" fmla="*/ 51335 h 133836"/>
                    <a:gd name="connsiteX12" fmla="*/ 120957 w 120957"/>
                    <a:gd name="connsiteY12" fmla="*/ 50417 h 133836"/>
                    <a:gd name="connsiteX13" fmla="*/ 120957 w 120957"/>
                    <a:gd name="connsiteY13" fmla="*/ 20168 h 133836"/>
                    <a:gd name="connsiteX14" fmla="*/ 60510 w 120957"/>
                    <a:gd name="connsiteY14" fmla="*/ 0 h 133836"/>
                    <a:gd name="connsiteX15" fmla="*/ 60510 w 120957"/>
                    <a:gd name="connsiteY15" fmla="*/ 11916 h 133836"/>
                    <a:gd name="connsiteX16" fmla="*/ 107225 w 120957"/>
                    <a:gd name="connsiteY16" fmla="*/ 19251 h 133836"/>
                    <a:gd name="connsiteX17" fmla="*/ 60510 w 120957"/>
                    <a:gd name="connsiteY17" fmla="*/ 27496 h 133836"/>
                    <a:gd name="connsiteX18" fmla="*/ 13731 w 120957"/>
                    <a:gd name="connsiteY18" fmla="*/ 20168 h 133836"/>
                    <a:gd name="connsiteX19" fmla="*/ 60510 w 120957"/>
                    <a:gd name="connsiteY19" fmla="*/ 11916 h 133836"/>
                    <a:gd name="connsiteX20" fmla="*/ 109086 w 120957"/>
                    <a:gd name="connsiteY20" fmla="*/ 113668 h 133836"/>
                    <a:gd name="connsiteX21" fmla="*/ 61409 w 120957"/>
                    <a:gd name="connsiteY21" fmla="*/ 121002 h 133836"/>
                    <a:gd name="connsiteX22" fmla="*/ 13731 w 120957"/>
                    <a:gd name="connsiteY22" fmla="*/ 113668 h 133836"/>
                    <a:gd name="connsiteX23" fmla="*/ 13731 w 120957"/>
                    <a:gd name="connsiteY23" fmla="*/ 96253 h 133836"/>
                    <a:gd name="connsiteX24" fmla="*/ 61409 w 120957"/>
                    <a:gd name="connsiteY24" fmla="*/ 102669 h 133836"/>
                    <a:gd name="connsiteX25" fmla="*/ 109086 w 120957"/>
                    <a:gd name="connsiteY25" fmla="*/ 96253 h 133836"/>
                    <a:gd name="connsiteX26" fmla="*/ 109086 w 120957"/>
                    <a:gd name="connsiteY26" fmla="*/ 113668 h 133836"/>
                    <a:gd name="connsiteX27" fmla="*/ 109086 w 120957"/>
                    <a:gd name="connsiteY27" fmla="*/ 82501 h 133836"/>
                    <a:gd name="connsiteX28" fmla="*/ 61409 w 120957"/>
                    <a:gd name="connsiteY28" fmla="*/ 89836 h 133836"/>
                    <a:gd name="connsiteX29" fmla="*/ 13731 w 120957"/>
                    <a:gd name="connsiteY29" fmla="*/ 82501 h 133836"/>
                    <a:gd name="connsiteX30" fmla="*/ 13731 w 120957"/>
                    <a:gd name="connsiteY30" fmla="*/ 64168 h 133836"/>
                    <a:gd name="connsiteX31" fmla="*/ 61409 w 120957"/>
                    <a:gd name="connsiteY31" fmla="*/ 70585 h 133836"/>
                    <a:gd name="connsiteX32" fmla="*/ 109086 w 120957"/>
                    <a:gd name="connsiteY32" fmla="*/ 64168 h 133836"/>
                    <a:gd name="connsiteX33" fmla="*/ 109086 w 120957"/>
                    <a:gd name="connsiteY33" fmla="*/ 82501 h 133836"/>
                    <a:gd name="connsiteX34" fmla="*/ 109086 w 120957"/>
                    <a:gd name="connsiteY34" fmla="*/ 50417 h 133836"/>
                    <a:gd name="connsiteX35" fmla="*/ 61409 w 120957"/>
                    <a:gd name="connsiteY35" fmla="*/ 57752 h 133836"/>
                    <a:gd name="connsiteX36" fmla="*/ 13731 w 120957"/>
                    <a:gd name="connsiteY36" fmla="*/ 50417 h 133836"/>
                    <a:gd name="connsiteX37" fmla="*/ 13731 w 120957"/>
                    <a:gd name="connsiteY37" fmla="*/ 33002 h 133836"/>
                    <a:gd name="connsiteX38" fmla="*/ 61409 w 120957"/>
                    <a:gd name="connsiteY38" fmla="*/ 39419 h 133836"/>
                    <a:gd name="connsiteX39" fmla="*/ 109086 w 120957"/>
                    <a:gd name="connsiteY39" fmla="*/ 33002 h 133836"/>
                    <a:gd name="connsiteX40" fmla="*/ 109086 w 120957"/>
                    <a:gd name="connsiteY40" fmla="*/ 50417 h 133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0957" h="133836">
                      <a:moveTo>
                        <a:pt x="60510" y="0"/>
                      </a:moveTo>
                      <a:cubicBezTo>
                        <a:pt x="54094" y="0"/>
                        <a:pt x="0" y="917"/>
                        <a:pt x="0" y="20168"/>
                      </a:cubicBezTo>
                      <a:lnTo>
                        <a:pt x="0" y="50417"/>
                      </a:lnTo>
                      <a:lnTo>
                        <a:pt x="0" y="51335"/>
                      </a:lnTo>
                      <a:lnTo>
                        <a:pt x="0" y="82501"/>
                      </a:lnTo>
                      <a:lnTo>
                        <a:pt x="0" y="83419"/>
                      </a:lnTo>
                      <a:lnTo>
                        <a:pt x="0" y="114586"/>
                      </a:lnTo>
                      <a:cubicBezTo>
                        <a:pt x="0" y="132918"/>
                        <a:pt x="50372" y="133836"/>
                        <a:pt x="60510" y="133836"/>
                      </a:cubicBezTo>
                      <a:cubicBezTo>
                        <a:pt x="70585" y="133836"/>
                        <a:pt x="120957" y="132918"/>
                        <a:pt x="120957" y="114586"/>
                      </a:cubicBezTo>
                      <a:lnTo>
                        <a:pt x="120957" y="83419"/>
                      </a:lnTo>
                      <a:lnTo>
                        <a:pt x="120957" y="82501"/>
                      </a:lnTo>
                      <a:lnTo>
                        <a:pt x="120957" y="51335"/>
                      </a:lnTo>
                      <a:lnTo>
                        <a:pt x="120957" y="50417"/>
                      </a:lnTo>
                      <a:lnTo>
                        <a:pt x="120957" y="20168"/>
                      </a:lnTo>
                      <a:cubicBezTo>
                        <a:pt x="120957" y="917"/>
                        <a:pt x="66927" y="0"/>
                        <a:pt x="60510" y="0"/>
                      </a:cubicBezTo>
                      <a:close/>
                      <a:moveTo>
                        <a:pt x="60510" y="11916"/>
                      </a:moveTo>
                      <a:cubicBezTo>
                        <a:pt x="86178" y="11916"/>
                        <a:pt x="102669" y="16498"/>
                        <a:pt x="107225" y="19251"/>
                      </a:cubicBezTo>
                      <a:cubicBezTo>
                        <a:pt x="102669" y="22914"/>
                        <a:pt x="87076" y="27496"/>
                        <a:pt x="60510" y="27496"/>
                      </a:cubicBezTo>
                      <a:cubicBezTo>
                        <a:pt x="33880" y="27496"/>
                        <a:pt x="18288" y="22914"/>
                        <a:pt x="13731" y="20168"/>
                      </a:cubicBezTo>
                      <a:cubicBezTo>
                        <a:pt x="18288" y="16498"/>
                        <a:pt x="34843" y="11916"/>
                        <a:pt x="60510" y="11916"/>
                      </a:cubicBezTo>
                      <a:close/>
                      <a:moveTo>
                        <a:pt x="109086" y="113668"/>
                      </a:moveTo>
                      <a:cubicBezTo>
                        <a:pt x="105428" y="116421"/>
                        <a:pt x="88873" y="121002"/>
                        <a:pt x="61409" y="121002"/>
                      </a:cubicBezTo>
                      <a:cubicBezTo>
                        <a:pt x="33880" y="121002"/>
                        <a:pt x="16491" y="116421"/>
                        <a:pt x="13731" y="113668"/>
                      </a:cubicBezTo>
                      <a:lnTo>
                        <a:pt x="13731" y="96253"/>
                      </a:lnTo>
                      <a:cubicBezTo>
                        <a:pt x="29325" y="102669"/>
                        <a:pt x="54992" y="102669"/>
                        <a:pt x="61409" y="102669"/>
                      </a:cubicBezTo>
                      <a:cubicBezTo>
                        <a:pt x="67826" y="102669"/>
                        <a:pt x="93493" y="102669"/>
                        <a:pt x="109086" y="96253"/>
                      </a:cubicBezTo>
                      <a:lnTo>
                        <a:pt x="109086" y="113668"/>
                      </a:lnTo>
                      <a:close/>
                      <a:moveTo>
                        <a:pt x="109086" y="82501"/>
                      </a:moveTo>
                      <a:cubicBezTo>
                        <a:pt x="105428" y="85248"/>
                        <a:pt x="88873" y="89836"/>
                        <a:pt x="61409" y="89836"/>
                      </a:cubicBezTo>
                      <a:cubicBezTo>
                        <a:pt x="33880" y="89836"/>
                        <a:pt x="16491" y="85248"/>
                        <a:pt x="13731" y="82501"/>
                      </a:cubicBezTo>
                      <a:lnTo>
                        <a:pt x="13731" y="64168"/>
                      </a:lnTo>
                      <a:cubicBezTo>
                        <a:pt x="29325" y="70585"/>
                        <a:pt x="54992" y="70585"/>
                        <a:pt x="61409" y="70585"/>
                      </a:cubicBezTo>
                      <a:cubicBezTo>
                        <a:pt x="67826" y="70585"/>
                        <a:pt x="93493" y="70585"/>
                        <a:pt x="109086" y="64168"/>
                      </a:cubicBezTo>
                      <a:lnTo>
                        <a:pt x="109086" y="82501"/>
                      </a:lnTo>
                      <a:close/>
                      <a:moveTo>
                        <a:pt x="109086" y="50417"/>
                      </a:moveTo>
                      <a:cubicBezTo>
                        <a:pt x="105428" y="53164"/>
                        <a:pt x="88873" y="57752"/>
                        <a:pt x="61409" y="57752"/>
                      </a:cubicBezTo>
                      <a:cubicBezTo>
                        <a:pt x="33880" y="57752"/>
                        <a:pt x="16491" y="53164"/>
                        <a:pt x="13731" y="50417"/>
                      </a:cubicBezTo>
                      <a:lnTo>
                        <a:pt x="13731" y="33002"/>
                      </a:lnTo>
                      <a:cubicBezTo>
                        <a:pt x="30223" y="39419"/>
                        <a:pt x="57752" y="39419"/>
                        <a:pt x="61409" y="39419"/>
                      </a:cubicBezTo>
                      <a:cubicBezTo>
                        <a:pt x="65066" y="39419"/>
                        <a:pt x="93493" y="39419"/>
                        <a:pt x="109086" y="33002"/>
                      </a:cubicBezTo>
                      <a:lnTo>
                        <a:pt x="109086" y="50417"/>
                      </a:lnTo>
                      <a:close/>
                    </a:path>
                  </a:pathLst>
                </a:custGeom>
                <a:solidFill>
                  <a:srgbClr val="2C5967"/>
                </a:solidFill>
                <a:ln w="6417" cap="flat">
                  <a:noFill/>
                  <a:prstDash val="solid"/>
                  <a:miter/>
                </a:ln>
              </p:spPr>
              <p:txBody>
                <a:bodyPr rtlCol="0" anchor="ctr"/>
                <a:lstStyle/>
                <a:p>
                  <a:endParaRPr lang="en-US" sz="810"/>
                </a:p>
              </p:txBody>
            </p:sp>
            <p:sp>
              <p:nvSpPr>
                <p:cNvPr id="103" name="Freeform: Shape 102">
                  <a:extLst>
                    <a:ext uri="{FF2B5EF4-FFF2-40B4-BE49-F238E27FC236}">
                      <a16:creationId xmlns:a16="http://schemas.microsoft.com/office/drawing/2014/main" id="{0EA9DE3F-A9AD-5517-B5E8-C2B06671CBD6}"/>
                    </a:ext>
                  </a:extLst>
                </p:cNvPr>
                <p:cNvSpPr/>
                <p:nvPr/>
              </p:nvSpPr>
              <p:spPr>
                <a:xfrm>
                  <a:off x="8903086" y="2866728"/>
                  <a:ext cx="190503" cy="98081"/>
                </a:xfrm>
                <a:custGeom>
                  <a:avLst/>
                  <a:gdLst>
                    <a:gd name="connsiteX0" fmla="*/ 169597 w 190503"/>
                    <a:gd name="connsiteY0" fmla="*/ 35748 h 98081"/>
                    <a:gd name="connsiteX1" fmla="*/ 155865 w 190503"/>
                    <a:gd name="connsiteY1" fmla="*/ 30249 h 98081"/>
                    <a:gd name="connsiteX2" fmla="*/ 147587 w 190503"/>
                    <a:gd name="connsiteY2" fmla="*/ 23832 h 98081"/>
                    <a:gd name="connsiteX3" fmla="*/ 109086 w 190503"/>
                    <a:gd name="connsiteY3" fmla="*/ 0 h 98081"/>
                    <a:gd name="connsiteX4" fmla="*/ 77002 w 190503"/>
                    <a:gd name="connsiteY4" fmla="*/ 13751 h 98081"/>
                    <a:gd name="connsiteX5" fmla="*/ 68788 w 190503"/>
                    <a:gd name="connsiteY5" fmla="*/ 17415 h 98081"/>
                    <a:gd name="connsiteX6" fmla="*/ 50436 w 190503"/>
                    <a:gd name="connsiteY6" fmla="*/ 20168 h 98081"/>
                    <a:gd name="connsiteX7" fmla="*/ 30287 w 190503"/>
                    <a:gd name="connsiteY7" fmla="*/ 44918 h 98081"/>
                    <a:gd name="connsiteX8" fmla="*/ 24769 w 190503"/>
                    <a:gd name="connsiteY8" fmla="*/ 53164 h 98081"/>
                    <a:gd name="connsiteX9" fmla="*/ 0 w 190503"/>
                    <a:gd name="connsiteY9" fmla="*/ 90753 h 98081"/>
                    <a:gd name="connsiteX10" fmla="*/ 0 w 190503"/>
                    <a:gd name="connsiteY10" fmla="*/ 97170 h 98081"/>
                    <a:gd name="connsiteX11" fmla="*/ 32983 w 190503"/>
                    <a:gd name="connsiteY11" fmla="*/ 97170 h 98081"/>
                    <a:gd name="connsiteX12" fmla="*/ 32983 w 190503"/>
                    <a:gd name="connsiteY12" fmla="*/ 85248 h 98081"/>
                    <a:gd name="connsiteX13" fmla="*/ 13732 w 190503"/>
                    <a:gd name="connsiteY13" fmla="*/ 85248 h 98081"/>
                    <a:gd name="connsiteX14" fmla="*/ 31186 w 190503"/>
                    <a:gd name="connsiteY14" fmla="*/ 64168 h 98081"/>
                    <a:gd name="connsiteX15" fmla="*/ 43121 w 190503"/>
                    <a:gd name="connsiteY15" fmla="*/ 47664 h 98081"/>
                    <a:gd name="connsiteX16" fmla="*/ 55955 w 190503"/>
                    <a:gd name="connsiteY16" fmla="*/ 31167 h 98081"/>
                    <a:gd name="connsiteX17" fmla="*/ 67826 w 190503"/>
                    <a:gd name="connsiteY17" fmla="*/ 29331 h 98081"/>
                    <a:gd name="connsiteX18" fmla="*/ 87076 w 190503"/>
                    <a:gd name="connsiteY18" fmla="*/ 21997 h 98081"/>
                    <a:gd name="connsiteX19" fmla="*/ 109985 w 190503"/>
                    <a:gd name="connsiteY19" fmla="*/ 11916 h 98081"/>
                    <a:gd name="connsiteX20" fmla="*/ 137512 w 190503"/>
                    <a:gd name="connsiteY20" fmla="*/ 29331 h 98081"/>
                    <a:gd name="connsiteX21" fmla="*/ 154004 w 190503"/>
                    <a:gd name="connsiteY21" fmla="*/ 42165 h 98081"/>
                    <a:gd name="connsiteX22" fmla="*/ 164078 w 190503"/>
                    <a:gd name="connsiteY22" fmla="*/ 46747 h 98081"/>
                    <a:gd name="connsiteX23" fmla="*/ 176912 w 190503"/>
                    <a:gd name="connsiteY23" fmla="*/ 86165 h 98081"/>
                    <a:gd name="connsiteX24" fmla="*/ 170495 w 190503"/>
                    <a:gd name="connsiteY24" fmla="*/ 86165 h 98081"/>
                    <a:gd name="connsiteX25" fmla="*/ 170495 w 190503"/>
                    <a:gd name="connsiteY25" fmla="*/ 98081 h 98081"/>
                    <a:gd name="connsiteX26" fmla="*/ 183329 w 190503"/>
                    <a:gd name="connsiteY26" fmla="*/ 98081 h 98081"/>
                    <a:gd name="connsiteX27" fmla="*/ 185190 w 190503"/>
                    <a:gd name="connsiteY27" fmla="*/ 95335 h 98081"/>
                    <a:gd name="connsiteX28" fmla="*/ 169597 w 190503"/>
                    <a:gd name="connsiteY28" fmla="*/ 35748 h 9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0503" h="98081">
                      <a:moveTo>
                        <a:pt x="169597" y="35748"/>
                      </a:moveTo>
                      <a:cubicBezTo>
                        <a:pt x="165041" y="33002"/>
                        <a:pt x="160421" y="31167"/>
                        <a:pt x="155865" y="30249"/>
                      </a:cubicBezTo>
                      <a:cubicBezTo>
                        <a:pt x="152207" y="29331"/>
                        <a:pt x="149449" y="27496"/>
                        <a:pt x="147587" y="23832"/>
                      </a:cubicBezTo>
                      <a:cubicBezTo>
                        <a:pt x="140272" y="9163"/>
                        <a:pt x="125577" y="0"/>
                        <a:pt x="109086" y="0"/>
                      </a:cubicBezTo>
                      <a:cubicBezTo>
                        <a:pt x="97151" y="0"/>
                        <a:pt x="85280" y="4582"/>
                        <a:pt x="77002" y="13751"/>
                      </a:cubicBezTo>
                      <a:cubicBezTo>
                        <a:pt x="75205" y="16498"/>
                        <a:pt x="71484" y="17415"/>
                        <a:pt x="68788" y="17415"/>
                      </a:cubicBezTo>
                      <a:cubicBezTo>
                        <a:pt x="62372" y="16498"/>
                        <a:pt x="56853" y="17415"/>
                        <a:pt x="50436" y="20168"/>
                      </a:cubicBezTo>
                      <a:cubicBezTo>
                        <a:pt x="40362" y="24750"/>
                        <a:pt x="32084" y="33913"/>
                        <a:pt x="30287" y="44918"/>
                      </a:cubicBezTo>
                      <a:cubicBezTo>
                        <a:pt x="29325" y="48582"/>
                        <a:pt x="27529" y="51335"/>
                        <a:pt x="24769" y="53164"/>
                      </a:cubicBezTo>
                      <a:cubicBezTo>
                        <a:pt x="11037" y="60498"/>
                        <a:pt x="898" y="75167"/>
                        <a:pt x="0" y="90753"/>
                      </a:cubicBezTo>
                      <a:lnTo>
                        <a:pt x="0" y="97170"/>
                      </a:lnTo>
                      <a:lnTo>
                        <a:pt x="32983" y="97170"/>
                      </a:lnTo>
                      <a:lnTo>
                        <a:pt x="32983" y="85248"/>
                      </a:lnTo>
                      <a:lnTo>
                        <a:pt x="13732" y="85248"/>
                      </a:lnTo>
                      <a:cubicBezTo>
                        <a:pt x="16491" y="76085"/>
                        <a:pt x="22908" y="68750"/>
                        <a:pt x="31186" y="64168"/>
                      </a:cubicBezTo>
                      <a:cubicBezTo>
                        <a:pt x="37603" y="61416"/>
                        <a:pt x="42158" y="54999"/>
                        <a:pt x="43121" y="47664"/>
                      </a:cubicBezTo>
                      <a:cubicBezTo>
                        <a:pt x="44019" y="40330"/>
                        <a:pt x="49538" y="33913"/>
                        <a:pt x="55955" y="31167"/>
                      </a:cubicBezTo>
                      <a:cubicBezTo>
                        <a:pt x="59613" y="29331"/>
                        <a:pt x="63270" y="29331"/>
                        <a:pt x="67826" y="29331"/>
                      </a:cubicBezTo>
                      <a:cubicBezTo>
                        <a:pt x="74243" y="30249"/>
                        <a:pt x="81622" y="27496"/>
                        <a:pt x="87076" y="21997"/>
                      </a:cubicBezTo>
                      <a:cubicBezTo>
                        <a:pt x="92595" y="15580"/>
                        <a:pt x="100873" y="11916"/>
                        <a:pt x="109985" y="11916"/>
                      </a:cubicBezTo>
                      <a:cubicBezTo>
                        <a:pt x="121920" y="11916"/>
                        <a:pt x="132957" y="18333"/>
                        <a:pt x="137512" y="29331"/>
                      </a:cubicBezTo>
                      <a:cubicBezTo>
                        <a:pt x="140272" y="35748"/>
                        <a:pt x="146689" y="40330"/>
                        <a:pt x="154004" y="42165"/>
                      </a:cubicBezTo>
                      <a:cubicBezTo>
                        <a:pt x="157661" y="43083"/>
                        <a:pt x="161320" y="44000"/>
                        <a:pt x="164078" y="46747"/>
                      </a:cubicBezTo>
                      <a:cubicBezTo>
                        <a:pt x="176912" y="54999"/>
                        <a:pt x="182430" y="71503"/>
                        <a:pt x="176912" y="86165"/>
                      </a:cubicBezTo>
                      <a:lnTo>
                        <a:pt x="170495" y="86165"/>
                      </a:lnTo>
                      <a:lnTo>
                        <a:pt x="170495" y="98081"/>
                      </a:lnTo>
                      <a:lnTo>
                        <a:pt x="183329" y="98081"/>
                      </a:lnTo>
                      <a:lnTo>
                        <a:pt x="185190" y="95335"/>
                      </a:lnTo>
                      <a:cubicBezTo>
                        <a:pt x="196163" y="74249"/>
                        <a:pt x="189746" y="48582"/>
                        <a:pt x="169597" y="35748"/>
                      </a:cubicBezTo>
                      <a:close/>
                    </a:path>
                  </a:pathLst>
                </a:custGeom>
                <a:solidFill>
                  <a:srgbClr val="2C5967"/>
                </a:solidFill>
                <a:ln w="6417" cap="flat">
                  <a:noFill/>
                  <a:prstDash val="solid"/>
                  <a:miter/>
                </a:ln>
              </p:spPr>
              <p:txBody>
                <a:bodyPr rtlCol="0" anchor="ctr"/>
                <a:lstStyle/>
                <a:p>
                  <a:endParaRPr lang="en-US" sz="810"/>
                </a:p>
              </p:txBody>
            </p:sp>
            <p:sp>
              <p:nvSpPr>
                <p:cNvPr id="104" name="Freeform: Shape 103">
                  <a:extLst>
                    <a:ext uri="{FF2B5EF4-FFF2-40B4-BE49-F238E27FC236}">
                      <a16:creationId xmlns:a16="http://schemas.microsoft.com/office/drawing/2014/main" id="{E0D695EB-2074-1898-15B2-50645142FB52}"/>
                    </a:ext>
                  </a:extLst>
                </p:cNvPr>
                <p:cNvSpPr/>
                <p:nvPr/>
              </p:nvSpPr>
              <p:spPr>
                <a:xfrm>
                  <a:off x="8823324" y="2928143"/>
                  <a:ext cx="67826" cy="109086"/>
                </a:xfrm>
                <a:custGeom>
                  <a:avLst/>
                  <a:gdLst>
                    <a:gd name="connsiteX0" fmla="*/ 11935 w 67826"/>
                    <a:gd name="connsiteY0" fmla="*/ 109086 h 109086"/>
                    <a:gd name="connsiteX1" fmla="*/ 11935 w 67826"/>
                    <a:gd name="connsiteY1" fmla="*/ 55916 h 109086"/>
                    <a:gd name="connsiteX2" fmla="*/ 31186 w 67826"/>
                    <a:gd name="connsiteY2" fmla="*/ 36666 h 109086"/>
                    <a:gd name="connsiteX3" fmla="*/ 44918 w 67826"/>
                    <a:gd name="connsiteY3" fmla="*/ 36666 h 109086"/>
                    <a:gd name="connsiteX4" fmla="*/ 29325 w 67826"/>
                    <a:gd name="connsiteY4" fmla="*/ 52252 h 109086"/>
                    <a:gd name="connsiteX5" fmla="*/ 37603 w 67826"/>
                    <a:gd name="connsiteY5" fmla="*/ 60504 h 109086"/>
                    <a:gd name="connsiteX6" fmla="*/ 67826 w 67826"/>
                    <a:gd name="connsiteY6" fmla="*/ 30249 h 109086"/>
                    <a:gd name="connsiteX7" fmla="*/ 37603 w 67826"/>
                    <a:gd name="connsiteY7" fmla="*/ 0 h 109086"/>
                    <a:gd name="connsiteX8" fmla="*/ 29325 w 67826"/>
                    <a:gd name="connsiteY8" fmla="*/ 8252 h 109086"/>
                    <a:gd name="connsiteX9" fmla="*/ 44918 w 67826"/>
                    <a:gd name="connsiteY9" fmla="*/ 23832 h 109086"/>
                    <a:gd name="connsiteX10" fmla="*/ 31186 w 67826"/>
                    <a:gd name="connsiteY10" fmla="*/ 23832 h 109086"/>
                    <a:gd name="connsiteX11" fmla="*/ 0 w 67826"/>
                    <a:gd name="connsiteY11" fmla="*/ 54999 h 109086"/>
                    <a:gd name="connsiteX12" fmla="*/ 0 w 67826"/>
                    <a:gd name="connsiteY12" fmla="*/ 108169 h 109086"/>
                    <a:gd name="connsiteX13" fmla="*/ 6417 w 67826"/>
                    <a:gd name="connsiteY13" fmla="*/ 101752 h 109086"/>
                    <a:gd name="connsiteX14" fmla="*/ 11935 w 67826"/>
                    <a:gd name="connsiteY14" fmla="*/ 109086 h 10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26" h="109086">
                      <a:moveTo>
                        <a:pt x="11935" y="109086"/>
                      </a:moveTo>
                      <a:lnTo>
                        <a:pt x="11935" y="55916"/>
                      </a:lnTo>
                      <a:cubicBezTo>
                        <a:pt x="11935" y="45836"/>
                        <a:pt x="20213" y="36666"/>
                        <a:pt x="31186" y="36666"/>
                      </a:cubicBezTo>
                      <a:lnTo>
                        <a:pt x="44918" y="36666"/>
                      </a:lnTo>
                      <a:lnTo>
                        <a:pt x="29325" y="52252"/>
                      </a:lnTo>
                      <a:lnTo>
                        <a:pt x="37603" y="60504"/>
                      </a:lnTo>
                      <a:lnTo>
                        <a:pt x="67826" y="30249"/>
                      </a:lnTo>
                      <a:lnTo>
                        <a:pt x="37603" y="0"/>
                      </a:lnTo>
                      <a:lnTo>
                        <a:pt x="29325" y="8252"/>
                      </a:lnTo>
                      <a:lnTo>
                        <a:pt x="44918" y="23832"/>
                      </a:lnTo>
                      <a:lnTo>
                        <a:pt x="31186" y="23832"/>
                      </a:lnTo>
                      <a:cubicBezTo>
                        <a:pt x="13796" y="23832"/>
                        <a:pt x="0" y="37583"/>
                        <a:pt x="0" y="54999"/>
                      </a:cubicBezTo>
                      <a:lnTo>
                        <a:pt x="0" y="108169"/>
                      </a:lnTo>
                      <a:lnTo>
                        <a:pt x="6417" y="101752"/>
                      </a:lnTo>
                      <a:lnTo>
                        <a:pt x="11935" y="109086"/>
                      </a:lnTo>
                      <a:close/>
                    </a:path>
                  </a:pathLst>
                </a:custGeom>
                <a:solidFill>
                  <a:srgbClr val="2C5967"/>
                </a:solidFill>
                <a:ln w="6417" cap="flat">
                  <a:noFill/>
                  <a:prstDash val="solid"/>
                  <a:miter/>
                </a:ln>
              </p:spPr>
              <p:txBody>
                <a:bodyPr rtlCol="0" anchor="ctr"/>
                <a:lstStyle/>
                <a:p>
                  <a:endParaRPr lang="en-US" sz="810"/>
                </a:p>
              </p:txBody>
            </p:sp>
            <p:sp>
              <p:nvSpPr>
                <p:cNvPr id="105" name="Freeform: Shape 104">
                  <a:extLst>
                    <a:ext uri="{FF2B5EF4-FFF2-40B4-BE49-F238E27FC236}">
                      <a16:creationId xmlns:a16="http://schemas.microsoft.com/office/drawing/2014/main" id="{D042E9DA-9162-AF96-A97B-E9F91C24515C}"/>
                    </a:ext>
                  </a:extLst>
                </p:cNvPr>
                <p:cNvSpPr/>
                <p:nvPr/>
              </p:nvSpPr>
              <p:spPr>
                <a:xfrm>
                  <a:off x="8810490" y="3108733"/>
                  <a:ext cx="40362" cy="40336"/>
                </a:xfrm>
                <a:custGeom>
                  <a:avLst/>
                  <a:gdLst>
                    <a:gd name="connsiteX0" fmla="*/ 20213 w 40362"/>
                    <a:gd name="connsiteY0" fmla="*/ 0 h 40336"/>
                    <a:gd name="connsiteX1" fmla="*/ 0 w 40362"/>
                    <a:gd name="connsiteY1" fmla="*/ 20168 h 40336"/>
                    <a:gd name="connsiteX2" fmla="*/ 20213 w 40362"/>
                    <a:gd name="connsiteY2" fmla="*/ 40336 h 40336"/>
                    <a:gd name="connsiteX3" fmla="*/ 40362 w 40362"/>
                    <a:gd name="connsiteY3" fmla="*/ 20168 h 40336"/>
                    <a:gd name="connsiteX4" fmla="*/ 20213 w 40362"/>
                    <a:gd name="connsiteY4" fmla="*/ 0 h 40336"/>
                    <a:gd name="connsiteX5" fmla="*/ 20213 w 40362"/>
                    <a:gd name="connsiteY5" fmla="*/ 27502 h 40336"/>
                    <a:gd name="connsiteX6" fmla="*/ 12834 w 40362"/>
                    <a:gd name="connsiteY6" fmla="*/ 20168 h 40336"/>
                    <a:gd name="connsiteX7" fmla="*/ 20213 w 40362"/>
                    <a:gd name="connsiteY7" fmla="*/ 12834 h 40336"/>
                    <a:gd name="connsiteX8" fmla="*/ 27529 w 40362"/>
                    <a:gd name="connsiteY8" fmla="*/ 20168 h 40336"/>
                    <a:gd name="connsiteX9" fmla="*/ 20213 w 40362"/>
                    <a:gd name="connsiteY9" fmla="*/ 27502 h 4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62" h="40336">
                      <a:moveTo>
                        <a:pt x="20213" y="0"/>
                      </a:moveTo>
                      <a:cubicBezTo>
                        <a:pt x="9176" y="0"/>
                        <a:pt x="0" y="9170"/>
                        <a:pt x="0" y="20168"/>
                      </a:cubicBezTo>
                      <a:cubicBezTo>
                        <a:pt x="0" y="31167"/>
                        <a:pt x="9176" y="40336"/>
                        <a:pt x="20213" y="40336"/>
                      </a:cubicBezTo>
                      <a:cubicBezTo>
                        <a:pt x="31186" y="40336"/>
                        <a:pt x="40362" y="31167"/>
                        <a:pt x="40362" y="20168"/>
                      </a:cubicBezTo>
                      <a:cubicBezTo>
                        <a:pt x="40362" y="9170"/>
                        <a:pt x="31186" y="0"/>
                        <a:pt x="20213" y="0"/>
                      </a:cubicBezTo>
                      <a:close/>
                      <a:moveTo>
                        <a:pt x="20213" y="27502"/>
                      </a:moveTo>
                      <a:cubicBezTo>
                        <a:pt x="15593" y="27502"/>
                        <a:pt x="12834" y="23832"/>
                        <a:pt x="12834" y="20168"/>
                      </a:cubicBezTo>
                      <a:cubicBezTo>
                        <a:pt x="12834" y="15586"/>
                        <a:pt x="16492" y="12834"/>
                        <a:pt x="20213" y="12834"/>
                      </a:cubicBezTo>
                      <a:cubicBezTo>
                        <a:pt x="23871" y="12834"/>
                        <a:pt x="27529" y="16498"/>
                        <a:pt x="27529" y="20168"/>
                      </a:cubicBezTo>
                      <a:cubicBezTo>
                        <a:pt x="27529" y="23832"/>
                        <a:pt x="24769" y="27502"/>
                        <a:pt x="20213" y="27502"/>
                      </a:cubicBezTo>
                      <a:close/>
                    </a:path>
                  </a:pathLst>
                </a:custGeom>
                <a:solidFill>
                  <a:srgbClr val="2C5967"/>
                </a:solidFill>
                <a:ln w="6417" cap="flat">
                  <a:noFill/>
                  <a:prstDash val="solid"/>
                  <a:miter/>
                </a:ln>
              </p:spPr>
              <p:txBody>
                <a:bodyPr rtlCol="0" anchor="ctr"/>
                <a:lstStyle/>
                <a:p>
                  <a:endParaRPr lang="en-US" sz="810"/>
                </a:p>
              </p:txBody>
            </p:sp>
            <p:sp>
              <p:nvSpPr>
                <p:cNvPr id="106" name="Freeform: Shape 105">
                  <a:extLst>
                    <a:ext uri="{FF2B5EF4-FFF2-40B4-BE49-F238E27FC236}">
                      <a16:creationId xmlns:a16="http://schemas.microsoft.com/office/drawing/2014/main" id="{906D03F2-1984-0797-4006-701D972F0CF3}"/>
                    </a:ext>
                  </a:extLst>
                </p:cNvPr>
                <p:cNvSpPr/>
                <p:nvPr/>
              </p:nvSpPr>
              <p:spPr>
                <a:xfrm>
                  <a:off x="8761915" y="3042729"/>
                  <a:ext cx="137512" cy="190676"/>
                </a:xfrm>
                <a:custGeom>
                  <a:avLst/>
                  <a:gdLst>
                    <a:gd name="connsiteX0" fmla="*/ 122818 w 137512"/>
                    <a:gd name="connsiteY0" fmla="*/ 133843 h 190676"/>
                    <a:gd name="connsiteX1" fmla="*/ 114605 w 137512"/>
                    <a:gd name="connsiteY1" fmla="*/ 124673 h 190676"/>
                    <a:gd name="connsiteX2" fmla="*/ 113706 w 137512"/>
                    <a:gd name="connsiteY2" fmla="*/ 87089 h 190676"/>
                    <a:gd name="connsiteX3" fmla="*/ 71484 w 137512"/>
                    <a:gd name="connsiteY3" fmla="*/ 4588 h 190676"/>
                    <a:gd name="connsiteX4" fmla="*/ 66927 w 137512"/>
                    <a:gd name="connsiteY4" fmla="*/ 0 h 190676"/>
                    <a:gd name="connsiteX5" fmla="*/ 62372 w 137512"/>
                    <a:gd name="connsiteY5" fmla="*/ 4588 h 190676"/>
                    <a:gd name="connsiteX6" fmla="*/ 22009 w 137512"/>
                    <a:gd name="connsiteY6" fmla="*/ 124673 h 190676"/>
                    <a:gd name="connsiteX7" fmla="*/ 14695 w 137512"/>
                    <a:gd name="connsiteY7" fmla="*/ 132925 h 190676"/>
                    <a:gd name="connsiteX8" fmla="*/ 4620 w 137512"/>
                    <a:gd name="connsiteY8" fmla="*/ 144841 h 190676"/>
                    <a:gd name="connsiteX9" fmla="*/ 0 w 137512"/>
                    <a:gd name="connsiteY9" fmla="*/ 155840 h 190676"/>
                    <a:gd name="connsiteX10" fmla="*/ 0 w 137512"/>
                    <a:gd name="connsiteY10" fmla="*/ 190676 h 190676"/>
                    <a:gd name="connsiteX11" fmla="*/ 22009 w 137512"/>
                    <a:gd name="connsiteY11" fmla="*/ 190676 h 190676"/>
                    <a:gd name="connsiteX12" fmla="*/ 32084 w 137512"/>
                    <a:gd name="connsiteY12" fmla="*/ 182425 h 190676"/>
                    <a:gd name="connsiteX13" fmla="*/ 39400 w 137512"/>
                    <a:gd name="connsiteY13" fmla="*/ 176925 h 190676"/>
                    <a:gd name="connsiteX14" fmla="*/ 39400 w 137512"/>
                    <a:gd name="connsiteY14" fmla="*/ 177843 h 190676"/>
                    <a:gd name="connsiteX15" fmla="*/ 41260 w 137512"/>
                    <a:gd name="connsiteY15" fmla="*/ 180589 h 190676"/>
                    <a:gd name="connsiteX16" fmla="*/ 62372 w 137512"/>
                    <a:gd name="connsiteY16" fmla="*/ 180589 h 190676"/>
                    <a:gd name="connsiteX17" fmla="*/ 62372 w 137512"/>
                    <a:gd name="connsiteY17" fmla="*/ 189759 h 190676"/>
                    <a:gd name="connsiteX18" fmla="*/ 62372 w 137512"/>
                    <a:gd name="connsiteY18" fmla="*/ 190676 h 190676"/>
                    <a:gd name="connsiteX19" fmla="*/ 74243 w 137512"/>
                    <a:gd name="connsiteY19" fmla="*/ 190676 h 190676"/>
                    <a:gd name="connsiteX20" fmla="*/ 74243 w 137512"/>
                    <a:gd name="connsiteY20" fmla="*/ 188841 h 190676"/>
                    <a:gd name="connsiteX21" fmla="*/ 74243 w 137512"/>
                    <a:gd name="connsiteY21" fmla="*/ 179672 h 190676"/>
                    <a:gd name="connsiteX22" fmla="*/ 96253 w 137512"/>
                    <a:gd name="connsiteY22" fmla="*/ 179672 h 190676"/>
                    <a:gd name="connsiteX23" fmla="*/ 98114 w 137512"/>
                    <a:gd name="connsiteY23" fmla="*/ 176925 h 190676"/>
                    <a:gd name="connsiteX24" fmla="*/ 105428 w 137512"/>
                    <a:gd name="connsiteY24" fmla="*/ 182425 h 190676"/>
                    <a:gd name="connsiteX25" fmla="*/ 115503 w 137512"/>
                    <a:gd name="connsiteY25" fmla="*/ 190676 h 190676"/>
                    <a:gd name="connsiteX26" fmla="*/ 137512 w 137512"/>
                    <a:gd name="connsiteY26" fmla="*/ 190676 h 190676"/>
                    <a:gd name="connsiteX27" fmla="*/ 137512 w 137512"/>
                    <a:gd name="connsiteY27" fmla="*/ 155840 h 190676"/>
                    <a:gd name="connsiteX28" fmla="*/ 132957 w 137512"/>
                    <a:gd name="connsiteY28" fmla="*/ 144841 h 190676"/>
                    <a:gd name="connsiteX29" fmla="*/ 122818 w 137512"/>
                    <a:gd name="connsiteY29" fmla="*/ 133843 h 190676"/>
                    <a:gd name="connsiteX30" fmla="*/ 66927 w 137512"/>
                    <a:gd name="connsiteY30" fmla="*/ 18339 h 190676"/>
                    <a:gd name="connsiteX31" fmla="*/ 82520 w 137512"/>
                    <a:gd name="connsiteY31" fmla="*/ 39419 h 190676"/>
                    <a:gd name="connsiteX32" fmla="*/ 51335 w 137512"/>
                    <a:gd name="connsiteY32" fmla="*/ 39419 h 190676"/>
                    <a:gd name="connsiteX33" fmla="*/ 66927 w 137512"/>
                    <a:gd name="connsiteY33" fmla="*/ 18339 h 190676"/>
                    <a:gd name="connsiteX34" fmla="*/ 26566 w 137512"/>
                    <a:gd name="connsiteY34" fmla="*/ 170508 h 190676"/>
                    <a:gd name="connsiteX35" fmla="*/ 17454 w 137512"/>
                    <a:gd name="connsiteY35" fmla="*/ 177843 h 190676"/>
                    <a:gd name="connsiteX36" fmla="*/ 11935 w 137512"/>
                    <a:gd name="connsiteY36" fmla="*/ 177843 h 190676"/>
                    <a:gd name="connsiteX37" fmla="*/ 11935 w 137512"/>
                    <a:gd name="connsiteY37" fmla="*/ 155840 h 190676"/>
                    <a:gd name="connsiteX38" fmla="*/ 12834 w 137512"/>
                    <a:gd name="connsiteY38" fmla="*/ 153093 h 190676"/>
                    <a:gd name="connsiteX39" fmla="*/ 18352 w 137512"/>
                    <a:gd name="connsiteY39" fmla="*/ 148505 h 190676"/>
                    <a:gd name="connsiteX40" fmla="*/ 25667 w 137512"/>
                    <a:gd name="connsiteY40" fmla="*/ 140259 h 190676"/>
                    <a:gd name="connsiteX41" fmla="*/ 33945 w 137512"/>
                    <a:gd name="connsiteY41" fmla="*/ 165009 h 190676"/>
                    <a:gd name="connsiteX42" fmla="*/ 26566 w 137512"/>
                    <a:gd name="connsiteY42" fmla="*/ 170508 h 190676"/>
                    <a:gd name="connsiteX43" fmla="*/ 75205 w 137512"/>
                    <a:gd name="connsiteY43" fmla="*/ 167756 h 190676"/>
                    <a:gd name="connsiteX44" fmla="*/ 75205 w 137512"/>
                    <a:gd name="connsiteY44" fmla="*/ 121920 h 190676"/>
                    <a:gd name="connsiteX45" fmla="*/ 63270 w 137512"/>
                    <a:gd name="connsiteY45" fmla="*/ 121920 h 190676"/>
                    <a:gd name="connsiteX46" fmla="*/ 63270 w 137512"/>
                    <a:gd name="connsiteY46" fmla="*/ 167756 h 190676"/>
                    <a:gd name="connsiteX47" fmla="*/ 48575 w 137512"/>
                    <a:gd name="connsiteY47" fmla="*/ 167756 h 190676"/>
                    <a:gd name="connsiteX48" fmla="*/ 44918 w 137512"/>
                    <a:gd name="connsiteY48" fmla="*/ 51335 h 190676"/>
                    <a:gd name="connsiteX49" fmla="*/ 88937 w 137512"/>
                    <a:gd name="connsiteY49" fmla="*/ 51335 h 190676"/>
                    <a:gd name="connsiteX50" fmla="*/ 88937 w 137512"/>
                    <a:gd name="connsiteY50" fmla="*/ 167756 h 190676"/>
                    <a:gd name="connsiteX51" fmla="*/ 75205 w 137512"/>
                    <a:gd name="connsiteY51" fmla="*/ 167756 h 190676"/>
                    <a:gd name="connsiteX52" fmla="*/ 125577 w 137512"/>
                    <a:gd name="connsiteY52" fmla="*/ 178760 h 190676"/>
                    <a:gd name="connsiteX53" fmla="*/ 121022 w 137512"/>
                    <a:gd name="connsiteY53" fmla="*/ 178760 h 190676"/>
                    <a:gd name="connsiteX54" fmla="*/ 112744 w 137512"/>
                    <a:gd name="connsiteY54" fmla="*/ 171426 h 190676"/>
                    <a:gd name="connsiteX55" fmla="*/ 105428 w 137512"/>
                    <a:gd name="connsiteY55" fmla="*/ 165009 h 190676"/>
                    <a:gd name="connsiteX56" fmla="*/ 113706 w 137512"/>
                    <a:gd name="connsiteY56" fmla="*/ 140259 h 190676"/>
                    <a:gd name="connsiteX57" fmla="*/ 121022 w 137512"/>
                    <a:gd name="connsiteY57" fmla="*/ 148505 h 190676"/>
                    <a:gd name="connsiteX58" fmla="*/ 125577 w 137512"/>
                    <a:gd name="connsiteY58" fmla="*/ 153093 h 190676"/>
                    <a:gd name="connsiteX59" fmla="*/ 126540 w 137512"/>
                    <a:gd name="connsiteY59" fmla="*/ 155840 h 190676"/>
                    <a:gd name="connsiteX60" fmla="*/ 125577 w 137512"/>
                    <a:gd name="connsiteY60" fmla="*/ 178760 h 19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37512" h="190676">
                      <a:moveTo>
                        <a:pt x="122818" y="133843"/>
                      </a:moveTo>
                      <a:lnTo>
                        <a:pt x="114605" y="124673"/>
                      </a:lnTo>
                      <a:cubicBezTo>
                        <a:pt x="115503" y="112757"/>
                        <a:pt x="115503" y="99923"/>
                        <a:pt x="113706" y="87089"/>
                      </a:cubicBezTo>
                      <a:cubicBezTo>
                        <a:pt x="109086" y="55923"/>
                        <a:pt x="94456" y="27503"/>
                        <a:pt x="71484" y="4588"/>
                      </a:cubicBezTo>
                      <a:lnTo>
                        <a:pt x="66927" y="0"/>
                      </a:lnTo>
                      <a:lnTo>
                        <a:pt x="62372" y="4588"/>
                      </a:lnTo>
                      <a:cubicBezTo>
                        <a:pt x="30287" y="36672"/>
                        <a:pt x="16491" y="80672"/>
                        <a:pt x="22009" y="124673"/>
                      </a:cubicBezTo>
                      <a:lnTo>
                        <a:pt x="14695" y="132925"/>
                      </a:lnTo>
                      <a:lnTo>
                        <a:pt x="4620" y="144841"/>
                      </a:lnTo>
                      <a:cubicBezTo>
                        <a:pt x="1861" y="148505"/>
                        <a:pt x="0" y="152175"/>
                        <a:pt x="0" y="155840"/>
                      </a:cubicBezTo>
                      <a:lnTo>
                        <a:pt x="0" y="190676"/>
                      </a:lnTo>
                      <a:lnTo>
                        <a:pt x="22009" y="190676"/>
                      </a:lnTo>
                      <a:lnTo>
                        <a:pt x="32084" y="182425"/>
                      </a:lnTo>
                      <a:lnTo>
                        <a:pt x="39400" y="176925"/>
                      </a:lnTo>
                      <a:cubicBezTo>
                        <a:pt x="39400" y="176925"/>
                        <a:pt x="39400" y="176925"/>
                        <a:pt x="39400" y="177843"/>
                      </a:cubicBezTo>
                      <a:lnTo>
                        <a:pt x="41260" y="180589"/>
                      </a:lnTo>
                      <a:lnTo>
                        <a:pt x="62372" y="180589"/>
                      </a:lnTo>
                      <a:lnTo>
                        <a:pt x="62372" y="189759"/>
                      </a:lnTo>
                      <a:lnTo>
                        <a:pt x="62372" y="190676"/>
                      </a:lnTo>
                      <a:lnTo>
                        <a:pt x="74243" y="190676"/>
                      </a:lnTo>
                      <a:lnTo>
                        <a:pt x="74243" y="188841"/>
                      </a:lnTo>
                      <a:lnTo>
                        <a:pt x="74243" y="179672"/>
                      </a:lnTo>
                      <a:lnTo>
                        <a:pt x="96253" y="179672"/>
                      </a:lnTo>
                      <a:lnTo>
                        <a:pt x="98114" y="176925"/>
                      </a:lnTo>
                      <a:lnTo>
                        <a:pt x="105428" y="182425"/>
                      </a:lnTo>
                      <a:lnTo>
                        <a:pt x="115503" y="190676"/>
                      </a:lnTo>
                      <a:lnTo>
                        <a:pt x="137512" y="190676"/>
                      </a:lnTo>
                      <a:lnTo>
                        <a:pt x="137512" y="155840"/>
                      </a:lnTo>
                      <a:cubicBezTo>
                        <a:pt x="137512" y="152175"/>
                        <a:pt x="135652" y="147587"/>
                        <a:pt x="132957" y="144841"/>
                      </a:cubicBezTo>
                      <a:lnTo>
                        <a:pt x="122818" y="133843"/>
                      </a:lnTo>
                      <a:close/>
                      <a:moveTo>
                        <a:pt x="66927" y="18339"/>
                      </a:moveTo>
                      <a:cubicBezTo>
                        <a:pt x="72446" y="24756"/>
                        <a:pt x="77901" y="32084"/>
                        <a:pt x="82520" y="39419"/>
                      </a:cubicBezTo>
                      <a:lnTo>
                        <a:pt x="51335" y="39419"/>
                      </a:lnTo>
                      <a:cubicBezTo>
                        <a:pt x="55955" y="32084"/>
                        <a:pt x="61409" y="24756"/>
                        <a:pt x="66927" y="18339"/>
                      </a:cubicBezTo>
                      <a:close/>
                      <a:moveTo>
                        <a:pt x="26566" y="170508"/>
                      </a:moveTo>
                      <a:lnTo>
                        <a:pt x="17454" y="177843"/>
                      </a:lnTo>
                      <a:lnTo>
                        <a:pt x="11935" y="177843"/>
                      </a:lnTo>
                      <a:lnTo>
                        <a:pt x="11935" y="155840"/>
                      </a:lnTo>
                      <a:cubicBezTo>
                        <a:pt x="11935" y="154922"/>
                        <a:pt x="11935" y="154004"/>
                        <a:pt x="12834" y="153093"/>
                      </a:cubicBezTo>
                      <a:lnTo>
                        <a:pt x="18352" y="148505"/>
                      </a:lnTo>
                      <a:lnTo>
                        <a:pt x="25667" y="140259"/>
                      </a:lnTo>
                      <a:cubicBezTo>
                        <a:pt x="27529" y="148505"/>
                        <a:pt x="30287" y="156757"/>
                        <a:pt x="33945" y="165009"/>
                      </a:cubicBezTo>
                      <a:lnTo>
                        <a:pt x="26566" y="170508"/>
                      </a:lnTo>
                      <a:close/>
                      <a:moveTo>
                        <a:pt x="75205" y="167756"/>
                      </a:moveTo>
                      <a:lnTo>
                        <a:pt x="75205" y="121920"/>
                      </a:lnTo>
                      <a:lnTo>
                        <a:pt x="63270" y="121920"/>
                      </a:lnTo>
                      <a:lnTo>
                        <a:pt x="63270" y="167756"/>
                      </a:lnTo>
                      <a:lnTo>
                        <a:pt x="48575" y="167756"/>
                      </a:lnTo>
                      <a:cubicBezTo>
                        <a:pt x="29325" y="130172"/>
                        <a:pt x="29325" y="88007"/>
                        <a:pt x="44918" y="51335"/>
                      </a:cubicBezTo>
                      <a:lnTo>
                        <a:pt x="88937" y="51335"/>
                      </a:lnTo>
                      <a:cubicBezTo>
                        <a:pt x="106327" y="88007"/>
                        <a:pt x="107289" y="131090"/>
                        <a:pt x="88937" y="167756"/>
                      </a:cubicBezTo>
                      <a:lnTo>
                        <a:pt x="75205" y="167756"/>
                      </a:lnTo>
                      <a:close/>
                      <a:moveTo>
                        <a:pt x="125577" y="178760"/>
                      </a:moveTo>
                      <a:lnTo>
                        <a:pt x="121022" y="178760"/>
                      </a:lnTo>
                      <a:lnTo>
                        <a:pt x="112744" y="171426"/>
                      </a:lnTo>
                      <a:lnTo>
                        <a:pt x="105428" y="165009"/>
                      </a:lnTo>
                      <a:cubicBezTo>
                        <a:pt x="109086" y="156757"/>
                        <a:pt x="111845" y="148505"/>
                        <a:pt x="113706" y="140259"/>
                      </a:cubicBezTo>
                      <a:lnTo>
                        <a:pt x="121022" y="148505"/>
                      </a:lnTo>
                      <a:lnTo>
                        <a:pt x="125577" y="153093"/>
                      </a:lnTo>
                      <a:cubicBezTo>
                        <a:pt x="126540" y="154004"/>
                        <a:pt x="126540" y="154922"/>
                        <a:pt x="126540" y="155840"/>
                      </a:cubicBezTo>
                      <a:cubicBezTo>
                        <a:pt x="125577" y="155840"/>
                        <a:pt x="125577" y="178760"/>
                        <a:pt x="125577" y="178760"/>
                      </a:cubicBezTo>
                      <a:close/>
                    </a:path>
                  </a:pathLst>
                </a:custGeom>
                <a:solidFill>
                  <a:srgbClr val="2C5967"/>
                </a:solidFill>
                <a:ln w="6417" cap="flat">
                  <a:noFill/>
                  <a:prstDash val="solid"/>
                  <a:miter/>
                </a:ln>
              </p:spPr>
              <p:txBody>
                <a:bodyPr rtlCol="0" anchor="ctr"/>
                <a:lstStyle/>
                <a:p>
                  <a:endParaRPr lang="en-US" sz="810"/>
                </a:p>
              </p:txBody>
            </p:sp>
          </p:grpSp>
        </p:grpSp>
        <p:grpSp>
          <p:nvGrpSpPr>
            <p:cNvPr id="5" name="Graphic 3">
              <a:extLst>
                <a:ext uri="{FF2B5EF4-FFF2-40B4-BE49-F238E27FC236}">
                  <a16:creationId xmlns:a16="http://schemas.microsoft.com/office/drawing/2014/main" id="{AE48E9F6-E89F-EF2B-3F0E-E34DADB52BFE}"/>
                </a:ext>
              </a:extLst>
            </p:cNvPr>
            <p:cNvGrpSpPr/>
            <p:nvPr/>
          </p:nvGrpSpPr>
          <p:grpSpPr>
            <a:xfrm>
              <a:off x="8417267" y="3202085"/>
              <a:ext cx="1024639" cy="319651"/>
              <a:chOff x="8417267" y="3202085"/>
              <a:chExt cx="1024639" cy="319651"/>
            </a:xfrm>
            <a:solidFill>
              <a:srgbClr val="000000"/>
            </a:solidFill>
          </p:grpSpPr>
          <p:sp>
            <p:nvSpPr>
              <p:cNvPr id="6" name="TextBox 5">
                <a:extLst>
                  <a:ext uri="{FF2B5EF4-FFF2-40B4-BE49-F238E27FC236}">
                    <a16:creationId xmlns:a16="http://schemas.microsoft.com/office/drawing/2014/main" id="{8A5A4C8C-7460-C68D-FB9F-FE3CF5572162}"/>
                  </a:ext>
                </a:extLst>
              </p:cNvPr>
              <p:cNvSpPr txBox="1"/>
              <p:nvPr/>
            </p:nvSpPr>
            <p:spPr>
              <a:xfrm>
                <a:off x="8536299" y="3202085"/>
                <a:ext cx="78739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 Cloud</a:t>
                </a:r>
              </a:p>
            </p:txBody>
          </p:sp>
          <p:sp>
            <p:nvSpPr>
              <p:cNvPr id="7" name="TextBox 6">
                <a:extLst>
                  <a:ext uri="{FF2B5EF4-FFF2-40B4-BE49-F238E27FC236}">
                    <a16:creationId xmlns:a16="http://schemas.microsoft.com/office/drawing/2014/main" id="{82743E85-9387-27BD-A972-924AE547C386}"/>
                  </a:ext>
                </a:extLst>
              </p:cNvPr>
              <p:cNvSpPr txBox="1"/>
              <p:nvPr/>
            </p:nvSpPr>
            <p:spPr>
              <a:xfrm>
                <a:off x="8417267" y="3304754"/>
                <a:ext cx="102463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Migration Advisor</a:t>
                </a:r>
              </a:p>
            </p:txBody>
          </p:sp>
        </p:grpSp>
      </p:grpSp>
    </p:spTree>
    <p:extLst>
      <p:ext uri="{BB962C8B-B14F-4D97-AF65-F5344CB8AC3E}">
        <p14:creationId xmlns:p14="http://schemas.microsoft.com/office/powerpoint/2010/main" val="1293092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Governance and Administration</a:t>
            </a:r>
            <a:endParaRPr lang="en-US" dirty="0"/>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4" name="Slide Number Placeholder 3">
            <a:extLst>
              <a:ext uri="{FF2B5EF4-FFF2-40B4-BE49-F238E27FC236}">
                <a16:creationId xmlns:a16="http://schemas.microsoft.com/office/drawing/2014/main" id="{B15E1386-5080-4A96-8160-819978BFEA85}"/>
              </a:ext>
            </a:extLst>
          </p:cNvPr>
          <p:cNvSpPr>
            <a:spLocks noGrp="1"/>
          </p:cNvSpPr>
          <p:nvPr>
            <p:ph type="sldNum" sz="quarter" idx="12"/>
          </p:nvPr>
        </p:nvSpPr>
        <p:spPr/>
        <p:txBody>
          <a:bodyPr/>
          <a:lstStyle/>
          <a:p>
            <a:fld id="{345D60D9-5372-5F40-9443-0F9AE5BDC3C8}" type="slidenum">
              <a:rPr lang="en-US" smtClean="0"/>
              <a:pPr/>
              <a:t>44</a:t>
            </a:fld>
            <a:endParaRPr lang="en-US" dirty="0"/>
          </a:p>
        </p:txBody>
      </p:sp>
      <p:grpSp>
        <p:nvGrpSpPr>
          <p:cNvPr id="9" name="Graphic 2">
            <a:extLst>
              <a:ext uri="{FF2B5EF4-FFF2-40B4-BE49-F238E27FC236}">
                <a16:creationId xmlns:a16="http://schemas.microsoft.com/office/drawing/2014/main" id="{4C5069A0-EDBC-E1B2-69DE-A2CD7E32A0A5}"/>
              </a:ext>
            </a:extLst>
          </p:cNvPr>
          <p:cNvGrpSpPr/>
          <p:nvPr/>
        </p:nvGrpSpPr>
        <p:grpSpPr>
          <a:xfrm>
            <a:off x="757960" y="1512227"/>
            <a:ext cx="542136" cy="659898"/>
            <a:chOff x="768234" y="1512227"/>
            <a:chExt cx="542136" cy="659898"/>
          </a:xfrm>
        </p:grpSpPr>
        <p:grpSp>
          <p:nvGrpSpPr>
            <p:cNvPr id="10" name="Graphic 2">
              <a:extLst>
                <a:ext uri="{FF2B5EF4-FFF2-40B4-BE49-F238E27FC236}">
                  <a16:creationId xmlns:a16="http://schemas.microsoft.com/office/drawing/2014/main" id="{3A1EF026-B04D-B8DA-1C95-095362692EAA}"/>
                </a:ext>
              </a:extLst>
            </p:cNvPr>
            <p:cNvGrpSpPr/>
            <p:nvPr/>
          </p:nvGrpSpPr>
          <p:grpSpPr>
            <a:xfrm>
              <a:off x="844934" y="1512227"/>
              <a:ext cx="385010" cy="380730"/>
              <a:chOff x="844934" y="1512227"/>
              <a:chExt cx="385010" cy="380730"/>
            </a:xfrm>
          </p:grpSpPr>
          <p:grpSp>
            <p:nvGrpSpPr>
              <p:cNvPr id="11" name="Graphic 2">
                <a:extLst>
                  <a:ext uri="{FF2B5EF4-FFF2-40B4-BE49-F238E27FC236}">
                    <a16:creationId xmlns:a16="http://schemas.microsoft.com/office/drawing/2014/main" id="{C4176605-C56C-3408-F9DF-50FCD8445949}"/>
                  </a:ext>
                </a:extLst>
              </p:cNvPr>
              <p:cNvGrpSpPr/>
              <p:nvPr/>
            </p:nvGrpSpPr>
            <p:grpSpPr>
              <a:xfrm>
                <a:off x="844934" y="1512227"/>
                <a:ext cx="385010" cy="380730"/>
                <a:chOff x="844934" y="1512227"/>
                <a:chExt cx="385010" cy="380730"/>
              </a:xfrm>
              <a:solidFill>
                <a:srgbClr val="FFFFFF"/>
              </a:solidFill>
            </p:grpSpPr>
            <p:sp>
              <p:nvSpPr>
                <p:cNvPr id="12" name="Freeform: Shape 11">
                  <a:extLst>
                    <a:ext uri="{FF2B5EF4-FFF2-40B4-BE49-F238E27FC236}">
                      <a16:creationId xmlns:a16="http://schemas.microsoft.com/office/drawing/2014/main" id="{1DC675E4-1466-1011-DE5E-56D2B5959CCE}"/>
                    </a:ext>
                  </a:extLst>
                </p:cNvPr>
                <p:cNvSpPr/>
                <p:nvPr/>
              </p:nvSpPr>
              <p:spPr>
                <a:xfrm>
                  <a:off x="848592" y="1516804"/>
                  <a:ext cx="376777" cy="370666"/>
                </a:xfrm>
                <a:custGeom>
                  <a:avLst/>
                  <a:gdLst>
                    <a:gd name="connsiteX0" fmla="*/ 188392 w 376777"/>
                    <a:gd name="connsiteY0" fmla="*/ 370666 h 370666"/>
                    <a:gd name="connsiteX1" fmla="*/ 116145 w 376777"/>
                    <a:gd name="connsiteY1" fmla="*/ 314833 h 370666"/>
                    <a:gd name="connsiteX2" fmla="*/ 110658 w 376777"/>
                    <a:gd name="connsiteY2" fmla="*/ 314833 h 370666"/>
                    <a:gd name="connsiteX3" fmla="*/ 56699 w 376777"/>
                    <a:gd name="connsiteY3" fmla="*/ 355105 h 370666"/>
                    <a:gd name="connsiteX4" fmla="*/ 0 w 376777"/>
                    <a:gd name="connsiteY4" fmla="*/ 298363 h 370666"/>
                    <a:gd name="connsiteX5" fmla="*/ 57617 w 376777"/>
                    <a:gd name="connsiteY5" fmla="*/ 242534 h 370666"/>
                    <a:gd name="connsiteX6" fmla="*/ 96939 w 376777"/>
                    <a:gd name="connsiteY6" fmla="*/ 259008 h 370666"/>
                    <a:gd name="connsiteX7" fmla="*/ 96939 w 376777"/>
                    <a:gd name="connsiteY7" fmla="*/ 222399 h 370666"/>
                    <a:gd name="connsiteX8" fmla="*/ 139919 w 376777"/>
                    <a:gd name="connsiteY8" fmla="*/ 179383 h 370666"/>
                    <a:gd name="connsiteX9" fmla="*/ 145406 w 376777"/>
                    <a:gd name="connsiteY9" fmla="*/ 179383 h 370666"/>
                    <a:gd name="connsiteX10" fmla="*/ 145406 w 376777"/>
                    <a:gd name="connsiteY10" fmla="*/ 166570 h 370666"/>
                    <a:gd name="connsiteX11" fmla="*/ 131693 w 376777"/>
                    <a:gd name="connsiteY11" fmla="*/ 144605 h 370666"/>
                    <a:gd name="connsiteX12" fmla="*/ 47555 w 376777"/>
                    <a:gd name="connsiteY12" fmla="*/ 144605 h 370666"/>
                    <a:gd name="connsiteX13" fmla="*/ 48473 w 376777"/>
                    <a:gd name="connsiteY13" fmla="*/ 133622 h 370666"/>
                    <a:gd name="connsiteX14" fmla="*/ 85049 w 376777"/>
                    <a:gd name="connsiteY14" fmla="*/ 77794 h 370666"/>
                    <a:gd name="connsiteX15" fmla="*/ 93282 w 376777"/>
                    <a:gd name="connsiteY15" fmla="*/ 67727 h 370666"/>
                    <a:gd name="connsiteX16" fmla="*/ 123460 w 376777"/>
                    <a:gd name="connsiteY16" fmla="*/ 29287 h 370666"/>
                    <a:gd name="connsiteX17" fmla="*/ 144494 w 376777"/>
                    <a:gd name="connsiteY17" fmla="*/ 24711 h 370666"/>
                    <a:gd name="connsiteX18" fmla="*/ 149063 w 376777"/>
                    <a:gd name="connsiteY18" fmla="*/ 24711 h 370666"/>
                    <a:gd name="connsiteX19" fmla="*/ 150898 w 376777"/>
                    <a:gd name="connsiteY19" fmla="*/ 24711 h 370666"/>
                    <a:gd name="connsiteX20" fmla="*/ 161871 w 376777"/>
                    <a:gd name="connsiteY20" fmla="*/ 20135 h 370666"/>
                    <a:gd name="connsiteX21" fmla="*/ 209426 w 376777"/>
                    <a:gd name="connsiteY21" fmla="*/ 0 h 370666"/>
                    <a:gd name="connsiteX22" fmla="*/ 267037 w 376777"/>
                    <a:gd name="connsiteY22" fmla="*/ 35694 h 370666"/>
                    <a:gd name="connsiteX23" fmla="*/ 278010 w 376777"/>
                    <a:gd name="connsiteY23" fmla="*/ 43930 h 370666"/>
                    <a:gd name="connsiteX24" fmla="*/ 299044 w 376777"/>
                    <a:gd name="connsiteY24" fmla="*/ 52168 h 370666"/>
                    <a:gd name="connsiteX25" fmla="*/ 321907 w 376777"/>
                    <a:gd name="connsiteY25" fmla="*/ 139114 h 370666"/>
                    <a:gd name="connsiteX26" fmla="*/ 319167 w 376777"/>
                    <a:gd name="connsiteY26" fmla="*/ 144605 h 370666"/>
                    <a:gd name="connsiteX27" fmla="*/ 246920 w 376777"/>
                    <a:gd name="connsiteY27" fmla="*/ 144605 h 370666"/>
                    <a:gd name="connsiteX28" fmla="*/ 231372 w 376777"/>
                    <a:gd name="connsiteY28" fmla="*/ 167485 h 370666"/>
                    <a:gd name="connsiteX29" fmla="*/ 231372 w 376777"/>
                    <a:gd name="connsiteY29" fmla="*/ 179383 h 370666"/>
                    <a:gd name="connsiteX30" fmla="*/ 237776 w 376777"/>
                    <a:gd name="connsiteY30" fmla="*/ 179383 h 370666"/>
                    <a:gd name="connsiteX31" fmla="*/ 280756 w 376777"/>
                    <a:gd name="connsiteY31" fmla="*/ 222399 h 370666"/>
                    <a:gd name="connsiteX32" fmla="*/ 280756 w 376777"/>
                    <a:gd name="connsiteY32" fmla="*/ 255347 h 370666"/>
                    <a:gd name="connsiteX33" fmla="*/ 320078 w 376777"/>
                    <a:gd name="connsiteY33" fmla="*/ 238873 h 370666"/>
                    <a:gd name="connsiteX34" fmla="*/ 376778 w 376777"/>
                    <a:gd name="connsiteY34" fmla="*/ 295617 h 370666"/>
                    <a:gd name="connsiteX35" fmla="*/ 320078 w 376777"/>
                    <a:gd name="connsiteY35" fmla="*/ 352359 h 370666"/>
                    <a:gd name="connsiteX36" fmla="*/ 267037 w 376777"/>
                    <a:gd name="connsiteY36" fmla="*/ 315751 h 370666"/>
                    <a:gd name="connsiteX37" fmla="*/ 260639 w 376777"/>
                    <a:gd name="connsiteY37" fmla="*/ 315751 h 370666"/>
                    <a:gd name="connsiteX38" fmla="*/ 188392 w 376777"/>
                    <a:gd name="connsiteY38" fmla="*/ 370666 h 37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6777" h="370666">
                      <a:moveTo>
                        <a:pt x="188392" y="370666"/>
                      </a:moveTo>
                      <a:cubicBezTo>
                        <a:pt x="154556" y="370666"/>
                        <a:pt x="125289" y="347784"/>
                        <a:pt x="116145" y="314833"/>
                      </a:cubicBezTo>
                      <a:lnTo>
                        <a:pt x="110658" y="314833"/>
                      </a:lnTo>
                      <a:cubicBezTo>
                        <a:pt x="103343" y="338633"/>
                        <a:pt x="81391" y="355105"/>
                        <a:pt x="56699" y="355105"/>
                      </a:cubicBezTo>
                      <a:cubicBezTo>
                        <a:pt x="25610" y="355105"/>
                        <a:pt x="0" y="329483"/>
                        <a:pt x="0" y="298363"/>
                      </a:cubicBezTo>
                      <a:cubicBezTo>
                        <a:pt x="0" y="267245"/>
                        <a:pt x="26521" y="242534"/>
                        <a:pt x="57617" y="242534"/>
                      </a:cubicBezTo>
                      <a:cubicBezTo>
                        <a:pt x="72247" y="242534"/>
                        <a:pt x="86878" y="248940"/>
                        <a:pt x="96939" y="259008"/>
                      </a:cubicBezTo>
                      <a:lnTo>
                        <a:pt x="96939" y="222399"/>
                      </a:lnTo>
                      <a:cubicBezTo>
                        <a:pt x="96939" y="198603"/>
                        <a:pt x="116145" y="179383"/>
                        <a:pt x="139919" y="179383"/>
                      </a:cubicBezTo>
                      <a:lnTo>
                        <a:pt x="145406" y="179383"/>
                      </a:lnTo>
                      <a:lnTo>
                        <a:pt x="145406" y="166570"/>
                      </a:lnTo>
                      <a:cubicBezTo>
                        <a:pt x="139008" y="160164"/>
                        <a:pt x="134433" y="152842"/>
                        <a:pt x="131693" y="144605"/>
                      </a:cubicBezTo>
                      <a:lnTo>
                        <a:pt x="47555" y="144605"/>
                      </a:lnTo>
                      <a:lnTo>
                        <a:pt x="48473" y="133622"/>
                      </a:lnTo>
                      <a:cubicBezTo>
                        <a:pt x="50302" y="109827"/>
                        <a:pt x="64014" y="88776"/>
                        <a:pt x="85049" y="77794"/>
                      </a:cubicBezTo>
                      <a:cubicBezTo>
                        <a:pt x="89624" y="75963"/>
                        <a:pt x="92364" y="71387"/>
                        <a:pt x="93282" y="67727"/>
                      </a:cubicBezTo>
                      <a:cubicBezTo>
                        <a:pt x="96939" y="51253"/>
                        <a:pt x="107912" y="36609"/>
                        <a:pt x="123460" y="29287"/>
                      </a:cubicBezTo>
                      <a:cubicBezTo>
                        <a:pt x="129864" y="26541"/>
                        <a:pt x="137179" y="24711"/>
                        <a:pt x="144494" y="24711"/>
                      </a:cubicBezTo>
                      <a:cubicBezTo>
                        <a:pt x="146323" y="24711"/>
                        <a:pt x="148152" y="24711"/>
                        <a:pt x="149063" y="24711"/>
                      </a:cubicBezTo>
                      <a:cubicBezTo>
                        <a:pt x="149981" y="24711"/>
                        <a:pt x="149981" y="24711"/>
                        <a:pt x="150898" y="24711"/>
                      </a:cubicBezTo>
                      <a:cubicBezTo>
                        <a:pt x="154556" y="24711"/>
                        <a:pt x="159125" y="22881"/>
                        <a:pt x="161871" y="20135"/>
                      </a:cubicBezTo>
                      <a:cubicBezTo>
                        <a:pt x="173755" y="7322"/>
                        <a:pt x="191132" y="0"/>
                        <a:pt x="209426" y="0"/>
                      </a:cubicBezTo>
                      <a:cubicBezTo>
                        <a:pt x="234118" y="0"/>
                        <a:pt x="256064" y="13728"/>
                        <a:pt x="267037" y="35694"/>
                      </a:cubicBezTo>
                      <a:cubicBezTo>
                        <a:pt x="268866" y="40270"/>
                        <a:pt x="273441" y="43015"/>
                        <a:pt x="278010" y="43930"/>
                      </a:cubicBezTo>
                      <a:cubicBezTo>
                        <a:pt x="285331" y="45761"/>
                        <a:pt x="292646" y="48507"/>
                        <a:pt x="299044" y="52168"/>
                      </a:cubicBezTo>
                      <a:cubicBezTo>
                        <a:pt x="328311" y="70472"/>
                        <a:pt x="338373" y="108911"/>
                        <a:pt x="321907" y="139114"/>
                      </a:cubicBezTo>
                      <a:lnTo>
                        <a:pt x="319167" y="144605"/>
                      </a:lnTo>
                      <a:lnTo>
                        <a:pt x="246920" y="144605"/>
                      </a:lnTo>
                      <a:cubicBezTo>
                        <a:pt x="243262" y="152842"/>
                        <a:pt x="238687" y="161079"/>
                        <a:pt x="231372" y="167485"/>
                      </a:cubicBezTo>
                      <a:lnTo>
                        <a:pt x="231372" y="179383"/>
                      </a:lnTo>
                      <a:lnTo>
                        <a:pt x="237776" y="179383"/>
                      </a:lnTo>
                      <a:cubicBezTo>
                        <a:pt x="261550" y="179383"/>
                        <a:pt x="280756" y="198603"/>
                        <a:pt x="280756" y="222399"/>
                      </a:cubicBezTo>
                      <a:lnTo>
                        <a:pt x="280756" y="255347"/>
                      </a:lnTo>
                      <a:cubicBezTo>
                        <a:pt x="290818" y="245279"/>
                        <a:pt x="305448" y="238873"/>
                        <a:pt x="320078" y="238873"/>
                      </a:cubicBezTo>
                      <a:cubicBezTo>
                        <a:pt x="351174" y="238873"/>
                        <a:pt x="376778" y="264499"/>
                        <a:pt x="376778" y="295617"/>
                      </a:cubicBezTo>
                      <a:cubicBezTo>
                        <a:pt x="376778" y="326737"/>
                        <a:pt x="351174" y="352359"/>
                        <a:pt x="320078" y="352359"/>
                      </a:cubicBezTo>
                      <a:cubicBezTo>
                        <a:pt x="296304" y="352359"/>
                        <a:pt x="275270" y="337716"/>
                        <a:pt x="267037" y="315751"/>
                      </a:cubicBezTo>
                      <a:lnTo>
                        <a:pt x="260639" y="315751"/>
                      </a:lnTo>
                      <a:cubicBezTo>
                        <a:pt x="252406" y="347784"/>
                        <a:pt x="222228" y="370666"/>
                        <a:pt x="188392" y="370666"/>
                      </a:cubicBezTo>
                      <a:close/>
                    </a:path>
                  </a:pathLst>
                </a:custGeom>
                <a:solidFill>
                  <a:srgbClr val="FFFFFF"/>
                </a:solidFill>
                <a:ln w="6417" cap="flat">
                  <a:noFill/>
                  <a:prstDash val="solid"/>
                  <a:miter/>
                </a:ln>
              </p:spPr>
              <p:txBody>
                <a:bodyPr rtlCol="0" anchor="ctr"/>
                <a:lstStyle/>
                <a:p>
                  <a:endParaRPr lang="en-US" sz="810"/>
                </a:p>
              </p:txBody>
            </p:sp>
            <p:sp>
              <p:nvSpPr>
                <p:cNvPr id="13" name="Freeform: Shape 12">
                  <a:extLst>
                    <a:ext uri="{FF2B5EF4-FFF2-40B4-BE49-F238E27FC236}">
                      <a16:creationId xmlns:a16="http://schemas.microsoft.com/office/drawing/2014/main" id="{49ED6FA6-3CE3-CC77-4472-EDB21CDBC29D}"/>
                    </a:ext>
                  </a:extLst>
                </p:cNvPr>
                <p:cNvSpPr/>
                <p:nvPr/>
              </p:nvSpPr>
              <p:spPr>
                <a:xfrm>
                  <a:off x="844934" y="1512227"/>
                  <a:ext cx="385010" cy="380730"/>
                </a:xfrm>
                <a:custGeom>
                  <a:avLst/>
                  <a:gdLst>
                    <a:gd name="connsiteX0" fmla="*/ 212166 w 385010"/>
                    <a:gd name="connsiteY0" fmla="*/ 9152 h 380730"/>
                    <a:gd name="connsiteX1" fmla="*/ 265208 w 385010"/>
                    <a:gd name="connsiteY1" fmla="*/ 42100 h 380730"/>
                    <a:gd name="connsiteX2" fmla="*/ 278927 w 385010"/>
                    <a:gd name="connsiteY2" fmla="*/ 53083 h 380730"/>
                    <a:gd name="connsiteX3" fmla="*/ 298133 w 385010"/>
                    <a:gd name="connsiteY3" fmla="*/ 61320 h 380730"/>
                    <a:gd name="connsiteX4" fmla="*/ 319167 w 385010"/>
                    <a:gd name="connsiteY4" fmla="*/ 141860 h 380730"/>
                    <a:gd name="connsiteX5" fmla="*/ 317338 w 385010"/>
                    <a:gd name="connsiteY5" fmla="*/ 144605 h 380730"/>
                    <a:gd name="connsiteX6" fmla="*/ 265208 w 385010"/>
                    <a:gd name="connsiteY6" fmla="*/ 144605 h 380730"/>
                    <a:gd name="connsiteX7" fmla="*/ 253318 w 385010"/>
                    <a:gd name="connsiteY7" fmla="*/ 144605 h 380730"/>
                    <a:gd name="connsiteX8" fmla="*/ 244174 w 385010"/>
                    <a:gd name="connsiteY8" fmla="*/ 144605 h 380730"/>
                    <a:gd name="connsiteX9" fmla="*/ 227714 w 385010"/>
                    <a:gd name="connsiteY9" fmla="*/ 170231 h 380730"/>
                    <a:gd name="connsiteX10" fmla="*/ 227714 w 385010"/>
                    <a:gd name="connsiteY10" fmla="*/ 188536 h 380730"/>
                    <a:gd name="connsiteX11" fmla="*/ 238687 w 385010"/>
                    <a:gd name="connsiteY11" fmla="*/ 188536 h 380730"/>
                    <a:gd name="connsiteX12" fmla="*/ 277098 w 385010"/>
                    <a:gd name="connsiteY12" fmla="*/ 226975 h 380730"/>
                    <a:gd name="connsiteX13" fmla="*/ 277098 w 385010"/>
                    <a:gd name="connsiteY13" fmla="*/ 272736 h 380730"/>
                    <a:gd name="connsiteX14" fmla="*/ 320996 w 385010"/>
                    <a:gd name="connsiteY14" fmla="*/ 248025 h 380730"/>
                    <a:gd name="connsiteX15" fmla="*/ 373120 w 385010"/>
                    <a:gd name="connsiteY15" fmla="*/ 300193 h 380730"/>
                    <a:gd name="connsiteX16" fmla="*/ 320996 w 385010"/>
                    <a:gd name="connsiteY16" fmla="*/ 352362 h 380730"/>
                    <a:gd name="connsiteX17" fmla="*/ 271612 w 385010"/>
                    <a:gd name="connsiteY17" fmla="*/ 315752 h 380730"/>
                    <a:gd name="connsiteX18" fmla="*/ 258810 w 385010"/>
                    <a:gd name="connsiteY18" fmla="*/ 315752 h 380730"/>
                    <a:gd name="connsiteX19" fmla="*/ 190221 w 385010"/>
                    <a:gd name="connsiteY19" fmla="*/ 371580 h 380730"/>
                    <a:gd name="connsiteX20" fmla="*/ 121631 w 385010"/>
                    <a:gd name="connsiteY20" fmla="*/ 315752 h 380730"/>
                    <a:gd name="connsiteX21" fmla="*/ 108830 w 385010"/>
                    <a:gd name="connsiteY21" fmla="*/ 315752 h 380730"/>
                    <a:gd name="connsiteX22" fmla="*/ 58528 w 385010"/>
                    <a:gd name="connsiteY22" fmla="*/ 356019 h 380730"/>
                    <a:gd name="connsiteX23" fmla="*/ 6404 w 385010"/>
                    <a:gd name="connsiteY23" fmla="*/ 303854 h 380730"/>
                    <a:gd name="connsiteX24" fmla="*/ 58528 w 385010"/>
                    <a:gd name="connsiteY24" fmla="*/ 251686 h 380730"/>
                    <a:gd name="connsiteX25" fmla="*/ 103343 w 385010"/>
                    <a:gd name="connsiteY25" fmla="*/ 277312 h 380730"/>
                    <a:gd name="connsiteX26" fmla="*/ 103343 w 385010"/>
                    <a:gd name="connsiteY26" fmla="*/ 226975 h 380730"/>
                    <a:gd name="connsiteX27" fmla="*/ 141748 w 385010"/>
                    <a:gd name="connsiteY27" fmla="*/ 188536 h 380730"/>
                    <a:gd name="connsiteX28" fmla="*/ 151810 w 385010"/>
                    <a:gd name="connsiteY28" fmla="*/ 188536 h 380730"/>
                    <a:gd name="connsiteX29" fmla="*/ 151810 w 385010"/>
                    <a:gd name="connsiteY29" fmla="*/ 169316 h 380730"/>
                    <a:gd name="connsiteX30" fmla="*/ 136262 w 385010"/>
                    <a:gd name="connsiteY30" fmla="*/ 145521 h 380730"/>
                    <a:gd name="connsiteX31" fmla="*/ 53959 w 385010"/>
                    <a:gd name="connsiteY31" fmla="*/ 145521 h 380730"/>
                    <a:gd name="connsiteX32" fmla="*/ 54870 w 385010"/>
                    <a:gd name="connsiteY32" fmla="*/ 139114 h 380730"/>
                    <a:gd name="connsiteX33" fmla="*/ 88706 w 385010"/>
                    <a:gd name="connsiteY33" fmla="*/ 86946 h 380730"/>
                    <a:gd name="connsiteX34" fmla="*/ 98768 w 385010"/>
                    <a:gd name="connsiteY34" fmla="*/ 73217 h 380730"/>
                    <a:gd name="connsiteX35" fmla="*/ 126200 w 385010"/>
                    <a:gd name="connsiteY35" fmla="*/ 38439 h 380730"/>
                    <a:gd name="connsiteX36" fmla="*/ 145406 w 385010"/>
                    <a:gd name="connsiteY36" fmla="*/ 34779 h 380730"/>
                    <a:gd name="connsiteX37" fmla="*/ 149981 w 385010"/>
                    <a:gd name="connsiteY37" fmla="*/ 34779 h 380730"/>
                    <a:gd name="connsiteX38" fmla="*/ 151810 w 385010"/>
                    <a:gd name="connsiteY38" fmla="*/ 34779 h 380730"/>
                    <a:gd name="connsiteX39" fmla="*/ 165529 w 385010"/>
                    <a:gd name="connsiteY39" fmla="*/ 28372 h 380730"/>
                    <a:gd name="connsiteX40" fmla="*/ 212166 w 385010"/>
                    <a:gd name="connsiteY40" fmla="*/ 9152 h 380730"/>
                    <a:gd name="connsiteX41" fmla="*/ 212166 w 385010"/>
                    <a:gd name="connsiteY41" fmla="*/ 0 h 380730"/>
                    <a:gd name="connsiteX42" fmla="*/ 161871 w 385010"/>
                    <a:gd name="connsiteY42" fmla="*/ 21965 h 380730"/>
                    <a:gd name="connsiteX43" fmla="*/ 154556 w 385010"/>
                    <a:gd name="connsiteY43" fmla="*/ 24711 h 380730"/>
                    <a:gd name="connsiteX44" fmla="*/ 153638 w 385010"/>
                    <a:gd name="connsiteY44" fmla="*/ 24711 h 380730"/>
                    <a:gd name="connsiteX45" fmla="*/ 148152 w 385010"/>
                    <a:gd name="connsiteY45" fmla="*/ 24711 h 380730"/>
                    <a:gd name="connsiteX46" fmla="*/ 125289 w 385010"/>
                    <a:gd name="connsiteY46" fmla="*/ 29287 h 380730"/>
                    <a:gd name="connsiteX47" fmla="*/ 92364 w 385010"/>
                    <a:gd name="connsiteY47" fmla="*/ 70472 h 380730"/>
                    <a:gd name="connsiteX48" fmla="*/ 86878 w 385010"/>
                    <a:gd name="connsiteY48" fmla="*/ 78709 h 380730"/>
                    <a:gd name="connsiteX49" fmla="*/ 47555 w 385010"/>
                    <a:gd name="connsiteY49" fmla="*/ 137283 h 380730"/>
                    <a:gd name="connsiteX50" fmla="*/ 46638 w 385010"/>
                    <a:gd name="connsiteY50" fmla="*/ 143690 h 380730"/>
                    <a:gd name="connsiteX51" fmla="*/ 45726 w 385010"/>
                    <a:gd name="connsiteY51" fmla="*/ 153757 h 380730"/>
                    <a:gd name="connsiteX52" fmla="*/ 55788 w 385010"/>
                    <a:gd name="connsiteY52" fmla="*/ 153757 h 380730"/>
                    <a:gd name="connsiteX53" fmla="*/ 131693 w 385010"/>
                    <a:gd name="connsiteY53" fmla="*/ 153757 h 380730"/>
                    <a:gd name="connsiteX54" fmla="*/ 144494 w 385010"/>
                    <a:gd name="connsiteY54" fmla="*/ 172977 h 380730"/>
                    <a:gd name="connsiteX55" fmla="*/ 144494 w 385010"/>
                    <a:gd name="connsiteY55" fmla="*/ 179383 h 380730"/>
                    <a:gd name="connsiteX56" fmla="*/ 143577 w 385010"/>
                    <a:gd name="connsiteY56" fmla="*/ 179383 h 380730"/>
                    <a:gd name="connsiteX57" fmla="*/ 96022 w 385010"/>
                    <a:gd name="connsiteY57" fmla="*/ 226975 h 380730"/>
                    <a:gd name="connsiteX58" fmla="*/ 96022 w 385010"/>
                    <a:gd name="connsiteY58" fmla="*/ 253517 h 380730"/>
                    <a:gd name="connsiteX59" fmla="*/ 61274 w 385010"/>
                    <a:gd name="connsiteY59" fmla="*/ 242534 h 380730"/>
                    <a:gd name="connsiteX60" fmla="*/ 0 w 385010"/>
                    <a:gd name="connsiteY60" fmla="*/ 303854 h 380730"/>
                    <a:gd name="connsiteX61" fmla="*/ 61274 w 385010"/>
                    <a:gd name="connsiteY61" fmla="*/ 365176 h 380730"/>
                    <a:gd name="connsiteX62" fmla="*/ 117974 w 385010"/>
                    <a:gd name="connsiteY62" fmla="*/ 326733 h 380730"/>
                    <a:gd name="connsiteX63" fmla="*/ 192961 w 385010"/>
                    <a:gd name="connsiteY63" fmla="*/ 380730 h 380730"/>
                    <a:gd name="connsiteX64" fmla="*/ 267954 w 385010"/>
                    <a:gd name="connsiteY64" fmla="*/ 325822 h 380730"/>
                    <a:gd name="connsiteX65" fmla="*/ 323736 w 385010"/>
                    <a:gd name="connsiteY65" fmla="*/ 362430 h 380730"/>
                    <a:gd name="connsiteX66" fmla="*/ 385011 w 385010"/>
                    <a:gd name="connsiteY66" fmla="*/ 301108 h 380730"/>
                    <a:gd name="connsiteX67" fmla="*/ 323736 w 385010"/>
                    <a:gd name="connsiteY67" fmla="*/ 239788 h 380730"/>
                    <a:gd name="connsiteX68" fmla="*/ 288989 w 385010"/>
                    <a:gd name="connsiteY68" fmla="*/ 250771 h 380730"/>
                    <a:gd name="connsiteX69" fmla="*/ 288989 w 385010"/>
                    <a:gd name="connsiteY69" fmla="*/ 227890 h 380730"/>
                    <a:gd name="connsiteX70" fmla="*/ 241434 w 385010"/>
                    <a:gd name="connsiteY70" fmla="*/ 180299 h 380730"/>
                    <a:gd name="connsiteX71" fmla="*/ 239605 w 385010"/>
                    <a:gd name="connsiteY71" fmla="*/ 180299 h 380730"/>
                    <a:gd name="connsiteX72" fmla="*/ 239605 w 385010"/>
                    <a:gd name="connsiteY72" fmla="*/ 173892 h 380730"/>
                    <a:gd name="connsiteX73" fmla="*/ 253318 w 385010"/>
                    <a:gd name="connsiteY73" fmla="*/ 153757 h 380730"/>
                    <a:gd name="connsiteX74" fmla="*/ 256064 w 385010"/>
                    <a:gd name="connsiteY74" fmla="*/ 153757 h 380730"/>
                    <a:gd name="connsiteX75" fmla="*/ 267954 w 385010"/>
                    <a:gd name="connsiteY75" fmla="*/ 153757 h 380730"/>
                    <a:gd name="connsiteX76" fmla="*/ 320078 w 385010"/>
                    <a:gd name="connsiteY76" fmla="*/ 153757 h 380730"/>
                    <a:gd name="connsiteX77" fmla="*/ 325565 w 385010"/>
                    <a:gd name="connsiteY77" fmla="*/ 153757 h 380730"/>
                    <a:gd name="connsiteX78" fmla="*/ 328311 w 385010"/>
                    <a:gd name="connsiteY78" fmla="*/ 149181 h 380730"/>
                    <a:gd name="connsiteX79" fmla="*/ 330140 w 385010"/>
                    <a:gd name="connsiteY79" fmla="*/ 146436 h 380730"/>
                    <a:gd name="connsiteX80" fmla="*/ 305448 w 385010"/>
                    <a:gd name="connsiteY80" fmla="*/ 53998 h 380730"/>
                    <a:gd name="connsiteX81" fmla="*/ 283503 w 385010"/>
                    <a:gd name="connsiteY81" fmla="*/ 44846 h 380730"/>
                    <a:gd name="connsiteX82" fmla="*/ 276181 w 385010"/>
                    <a:gd name="connsiteY82" fmla="*/ 39354 h 380730"/>
                    <a:gd name="connsiteX83" fmla="*/ 212166 w 385010"/>
                    <a:gd name="connsiteY83" fmla="*/ 0 h 38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85010" h="380730">
                      <a:moveTo>
                        <a:pt x="212166" y="9152"/>
                      </a:moveTo>
                      <a:cubicBezTo>
                        <a:pt x="235030" y="9152"/>
                        <a:pt x="255146" y="21965"/>
                        <a:pt x="265208" y="42100"/>
                      </a:cubicBezTo>
                      <a:cubicBezTo>
                        <a:pt x="267954" y="47592"/>
                        <a:pt x="272523" y="51253"/>
                        <a:pt x="278927" y="53083"/>
                      </a:cubicBezTo>
                      <a:cubicBezTo>
                        <a:pt x="286243" y="54913"/>
                        <a:pt x="292647" y="57659"/>
                        <a:pt x="298133" y="61320"/>
                      </a:cubicBezTo>
                      <a:cubicBezTo>
                        <a:pt x="325565" y="78709"/>
                        <a:pt x="334715" y="113488"/>
                        <a:pt x="319167" y="141860"/>
                      </a:cubicBezTo>
                      <a:lnTo>
                        <a:pt x="317338" y="144605"/>
                      </a:lnTo>
                      <a:lnTo>
                        <a:pt x="265208" y="144605"/>
                      </a:lnTo>
                      <a:lnTo>
                        <a:pt x="253318" y="144605"/>
                      </a:lnTo>
                      <a:lnTo>
                        <a:pt x="244174" y="144605"/>
                      </a:lnTo>
                      <a:cubicBezTo>
                        <a:pt x="241434" y="154673"/>
                        <a:pt x="235030" y="162910"/>
                        <a:pt x="227714" y="170231"/>
                      </a:cubicBezTo>
                      <a:lnTo>
                        <a:pt x="227714" y="188536"/>
                      </a:lnTo>
                      <a:lnTo>
                        <a:pt x="238687" y="188536"/>
                      </a:lnTo>
                      <a:cubicBezTo>
                        <a:pt x="259722" y="188536"/>
                        <a:pt x="277098" y="205925"/>
                        <a:pt x="277098" y="226975"/>
                      </a:cubicBezTo>
                      <a:lnTo>
                        <a:pt x="277098" y="272736"/>
                      </a:lnTo>
                      <a:cubicBezTo>
                        <a:pt x="286243" y="258092"/>
                        <a:pt x="302702" y="248025"/>
                        <a:pt x="320996" y="248025"/>
                      </a:cubicBezTo>
                      <a:cubicBezTo>
                        <a:pt x="349346" y="248025"/>
                        <a:pt x="373120" y="270906"/>
                        <a:pt x="373120" y="300193"/>
                      </a:cubicBezTo>
                      <a:cubicBezTo>
                        <a:pt x="373120" y="329479"/>
                        <a:pt x="350257" y="352362"/>
                        <a:pt x="320996" y="352362"/>
                      </a:cubicBezTo>
                      <a:cubicBezTo>
                        <a:pt x="297215" y="352362"/>
                        <a:pt x="278010" y="336801"/>
                        <a:pt x="271612" y="315752"/>
                      </a:cubicBezTo>
                      <a:lnTo>
                        <a:pt x="258810" y="315752"/>
                      </a:lnTo>
                      <a:cubicBezTo>
                        <a:pt x="252407" y="347786"/>
                        <a:pt x="224057" y="371580"/>
                        <a:pt x="190221" y="371580"/>
                      </a:cubicBezTo>
                      <a:cubicBezTo>
                        <a:pt x="156385" y="371580"/>
                        <a:pt x="128946" y="347786"/>
                        <a:pt x="121631" y="315752"/>
                      </a:cubicBezTo>
                      <a:lnTo>
                        <a:pt x="108830" y="315752"/>
                      </a:lnTo>
                      <a:cubicBezTo>
                        <a:pt x="103343" y="338630"/>
                        <a:pt x="83220" y="356019"/>
                        <a:pt x="58528" y="356019"/>
                      </a:cubicBezTo>
                      <a:cubicBezTo>
                        <a:pt x="30178" y="356019"/>
                        <a:pt x="6404" y="333143"/>
                        <a:pt x="6404" y="303854"/>
                      </a:cubicBezTo>
                      <a:cubicBezTo>
                        <a:pt x="6404" y="275482"/>
                        <a:pt x="29267" y="251686"/>
                        <a:pt x="58528" y="251686"/>
                      </a:cubicBezTo>
                      <a:cubicBezTo>
                        <a:pt x="77734" y="251686"/>
                        <a:pt x="94193" y="261754"/>
                        <a:pt x="103343" y="277312"/>
                      </a:cubicBezTo>
                      <a:lnTo>
                        <a:pt x="103343" y="226975"/>
                      </a:lnTo>
                      <a:cubicBezTo>
                        <a:pt x="103343" y="205925"/>
                        <a:pt x="120714" y="188536"/>
                        <a:pt x="141748" y="188536"/>
                      </a:cubicBezTo>
                      <a:lnTo>
                        <a:pt x="151810" y="188536"/>
                      </a:lnTo>
                      <a:lnTo>
                        <a:pt x="151810" y="169316"/>
                      </a:lnTo>
                      <a:cubicBezTo>
                        <a:pt x="144494" y="162910"/>
                        <a:pt x="139008" y="154673"/>
                        <a:pt x="136262" y="145521"/>
                      </a:cubicBezTo>
                      <a:lnTo>
                        <a:pt x="53959" y="145521"/>
                      </a:lnTo>
                      <a:lnTo>
                        <a:pt x="54870" y="139114"/>
                      </a:lnTo>
                      <a:cubicBezTo>
                        <a:pt x="56699" y="117148"/>
                        <a:pt x="69501" y="97929"/>
                        <a:pt x="88706" y="86946"/>
                      </a:cubicBezTo>
                      <a:cubicBezTo>
                        <a:pt x="94193" y="84201"/>
                        <a:pt x="97850" y="78709"/>
                        <a:pt x="98768" y="73217"/>
                      </a:cubicBezTo>
                      <a:cubicBezTo>
                        <a:pt x="101508" y="57659"/>
                        <a:pt x="112487" y="44846"/>
                        <a:pt x="126200" y="38439"/>
                      </a:cubicBezTo>
                      <a:cubicBezTo>
                        <a:pt x="132604" y="35694"/>
                        <a:pt x="139008" y="34779"/>
                        <a:pt x="145406" y="34779"/>
                      </a:cubicBezTo>
                      <a:cubicBezTo>
                        <a:pt x="147234" y="34779"/>
                        <a:pt x="148152" y="34779"/>
                        <a:pt x="149981" y="34779"/>
                      </a:cubicBezTo>
                      <a:cubicBezTo>
                        <a:pt x="150892" y="34779"/>
                        <a:pt x="150892" y="34779"/>
                        <a:pt x="151810" y="34779"/>
                      </a:cubicBezTo>
                      <a:cubicBezTo>
                        <a:pt x="157296" y="34779"/>
                        <a:pt x="161871" y="32948"/>
                        <a:pt x="165529" y="28372"/>
                      </a:cubicBezTo>
                      <a:cubicBezTo>
                        <a:pt x="180159" y="16474"/>
                        <a:pt x="195707" y="9152"/>
                        <a:pt x="212166" y="9152"/>
                      </a:cubicBezTo>
                      <a:close/>
                      <a:moveTo>
                        <a:pt x="212166" y="0"/>
                      </a:moveTo>
                      <a:cubicBezTo>
                        <a:pt x="192961" y="0"/>
                        <a:pt x="174673" y="8237"/>
                        <a:pt x="161871" y="21965"/>
                      </a:cubicBezTo>
                      <a:cubicBezTo>
                        <a:pt x="160042" y="23796"/>
                        <a:pt x="157296" y="24711"/>
                        <a:pt x="154556" y="24711"/>
                      </a:cubicBezTo>
                      <a:lnTo>
                        <a:pt x="153638" y="24711"/>
                      </a:lnTo>
                      <a:cubicBezTo>
                        <a:pt x="151810" y="24711"/>
                        <a:pt x="149981" y="24711"/>
                        <a:pt x="148152" y="24711"/>
                      </a:cubicBezTo>
                      <a:cubicBezTo>
                        <a:pt x="139919" y="24711"/>
                        <a:pt x="132604" y="26541"/>
                        <a:pt x="125289" y="29287"/>
                      </a:cubicBezTo>
                      <a:cubicBezTo>
                        <a:pt x="107912" y="36609"/>
                        <a:pt x="96022" y="52168"/>
                        <a:pt x="92364" y="70472"/>
                      </a:cubicBezTo>
                      <a:cubicBezTo>
                        <a:pt x="91453" y="74133"/>
                        <a:pt x="89624" y="76879"/>
                        <a:pt x="86878" y="78709"/>
                      </a:cubicBezTo>
                      <a:cubicBezTo>
                        <a:pt x="64014" y="90607"/>
                        <a:pt x="49384" y="112573"/>
                        <a:pt x="47555" y="137283"/>
                      </a:cubicBezTo>
                      <a:lnTo>
                        <a:pt x="46638" y="143690"/>
                      </a:lnTo>
                      <a:lnTo>
                        <a:pt x="45726" y="153757"/>
                      </a:lnTo>
                      <a:lnTo>
                        <a:pt x="55788" y="153757"/>
                      </a:lnTo>
                      <a:lnTo>
                        <a:pt x="131693" y="153757"/>
                      </a:lnTo>
                      <a:cubicBezTo>
                        <a:pt x="134433" y="161079"/>
                        <a:pt x="139008" y="167486"/>
                        <a:pt x="144494" y="172977"/>
                      </a:cubicBezTo>
                      <a:lnTo>
                        <a:pt x="144494" y="179383"/>
                      </a:lnTo>
                      <a:lnTo>
                        <a:pt x="143577" y="179383"/>
                      </a:lnTo>
                      <a:cubicBezTo>
                        <a:pt x="117056" y="179383"/>
                        <a:pt x="96022" y="201349"/>
                        <a:pt x="96022" y="226975"/>
                      </a:cubicBezTo>
                      <a:lnTo>
                        <a:pt x="96022" y="253517"/>
                      </a:lnTo>
                      <a:cubicBezTo>
                        <a:pt x="85966" y="247110"/>
                        <a:pt x="73158" y="242534"/>
                        <a:pt x="61274" y="242534"/>
                      </a:cubicBezTo>
                      <a:cubicBezTo>
                        <a:pt x="27438" y="242534"/>
                        <a:pt x="0" y="269991"/>
                        <a:pt x="0" y="303854"/>
                      </a:cubicBezTo>
                      <a:cubicBezTo>
                        <a:pt x="0" y="337718"/>
                        <a:pt x="27438" y="365176"/>
                        <a:pt x="61274" y="365176"/>
                      </a:cubicBezTo>
                      <a:cubicBezTo>
                        <a:pt x="86878" y="365176"/>
                        <a:pt x="108830" y="349615"/>
                        <a:pt x="117974" y="326733"/>
                      </a:cubicBezTo>
                      <a:cubicBezTo>
                        <a:pt x="128946" y="358766"/>
                        <a:pt x="159125" y="380730"/>
                        <a:pt x="192961" y="380730"/>
                      </a:cubicBezTo>
                      <a:cubicBezTo>
                        <a:pt x="227714" y="380730"/>
                        <a:pt x="257893" y="357854"/>
                        <a:pt x="267954" y="325822"/>
                      </a:cubicBezTo>
                      <a:cubicBezTo>
                        <a:pt x="278010" y="347786"/>
                        <a:pt x="299044" y="362430"/>
                        <a:pt x="323736" y="362430"/>
                      </a:cubicBezTo>
                      <a:cubicBezTo>
                        <a:pt x="357572" y="362430"/>
                        <a:pt x="385011" y="334972"/>
                        <a:pt x="385011" y="301108"/>
                      </a:cubicBezTo>
                      <a:cubicBezTo>
                        <a:pt x="385011" y="267245"/>
                        <a:pt x="357572" y="239788"/>
                        <a:pt x="323736" y="239788"/>
                      </a:cubicBezTo>
                      <a:cubicBezTo>
                        <a:pt x="310934" y="239788"/>
                        <a:pt x="299044" y="243449"/>
                        <a:pt x="288989" y="250771"/>
                      </a:cubicBezTo>
                      <a:lnTo>
                        <a:pt x="288989" y="227890"/>
                      </a:lnTo>
                      <a:cubicBezTo>
                        <a:pt x="288989" y="201349"/>
                        <a:pt x="267037" y="180299"/>
                        <a:pt x="241434" y="180299"/>
                      </a:cubicBezTo>
                      <a:lnTo>
                        <a:pt x="239605" y="180299"/>
                      </a:lnTo>
                      <a:lnTo>
                        <a:pt x="239605" y="173892"/>
                      </a:lnTo>
                      <a:cubicBezTo>
                        <a:pt x="245091" y="168401"/>
                        <a:pt x="249660" y="161079"/>
                        <a:pt x="253318" y="153757"/>
                      </a:cubicBezTo>
                      <a:lnTo>
                        <a:pt x="256064" y="153757"/>
                      </a:lnTo>
                      <a:lnTo>
                        <a:pt x="267954" y="153757"/>
                      </a:lnTo>
                      <a:lnTo>
                        <a:pt x="320078" y="153757"/>
                      </a:lnTo>
                      <a:lnTo>
                        <a:pt x="325565" y="153757"/>
                      </a:lnTo>
                      <a:lnTo>
                        <a:pt x="328311" y="149181"/>
                      </a:lnTo>
                      <a:lnTo>
                        <a:pt x="330140" y="146436"/>
                      </a:lnTo>
                      <a:cubicBezTo>
                        <a:pt x="347517" y="114403"/>
                        <a:pt x="336544" y="73217"/>
                        <a:pt x="305448" y="53998"/>
                      </a:cubicBezTo>
                      <a:cubicBezTo>
                        <a:pt x="298133" y="49422"/>
                        <a:pt x="290818" y="46676"/>
                        <a:pt x="283503" y="44846"/>
                      </a:cubicBezTo>
                      <a:cubicBezTo>
                        <a:pt x="279839" y="43930"/>
                        <a:pt x="277098" y="42100"/>
                        <a:pt x="276181" y="39354"/>
                      </a:cubicBezTo>
                      <a:cubicBezTo>
                        <a:pt x="262468" y="14643"/>
                        <a:pt x="238687" y="0"/>
                        <a:pt x="212166" y="0"/>
                      </a:cubicBezTo>
                      <a:close/>
                    </a:path>
                  </a:pathLst>
                </a:custGeom>
                <a:solidFill>
                  <a:srgbClr val="FFFFFF"/>
                </a:solidFill>
                <a:ln w="6417" cap="flat">
                  <a:noFill/>
                  <a:prstDash val="solid"/>
                  <a:miter/>
                </a:ln>
              </p:spPr>
              <p:txBody>
                <a:bodyPr rtlCol="0" anchor="ctr"/>
                <a:lstStyle/>
                <a:p>
                  <a:endParaRPr lang="en-US" sz="810"/>
                </a:p>
              </p:txBody>
            </p:sp>
          </p:grpSp>
          <p:grpSp>
            <p:nvGrpSpPr>
              <p:cNvPr id="14" name="Graphic 2">
                <a:extLst>
                  <a:ext uri="{FF2B5EF4-FFF2-40B4-BE49-F238E27FC236}">
                    <a16:creationId xmlns:a16="http://schemas.microsoft.com/office/drawing/2014/main" id="{80E54F92-4EC8-88AC-BDB0-D52D634963E2}"/>
                  </a:ext>
                </a:extLst>
              </p:cNvPr>
              <p:cNvGrpSpPr/>
              <p:nvPr/>
            </p:nvGrpSpPr>
            <p:grpSpPr>
              <a:xfrm>
                <a:off x="854078" y="1521379"/>
                <a:ext cx="365804" cy="361510"/>
                <a:chOff x="854078" y="1521379"/>
                <a:chExt cx="365804" cy="361510"/>
              </a:xfrm>
              <a:solidFill>
                <a:srgbClr val="2C5967"/>
              </a:solidFill>
            </p:grpSpPr>
            <p:sp>
              <p:nvSpPr>
                <p:cNvPr id="15" name="Freeform: Shape 14">
                  <a:extLst>
                    <a:ext uri="{FF2B5EF4-FFF2-40B4-BE49-F238E27FC236}">
                      <a16:creationId xmlns:a16="http://schemas.microsoft.com/office/drawing/2014/main" id="{39200864-A26C-796E-A4DE-E0999D24B071}"/>
                    </a:ext>
                  </a:extLst>
                </p:cNvPr>
                <p:cNvSpPr/>
                <p:nvPr/>
              </p:nvSpPr>
              <p:spPr>
                <a:xfrm>
                  <a:off x="901634" y="1521379"/>
                  <a:ext cx="272567" cy="135452"/>
                </a:xfrm>
                <a:custGeom>
                  <a:avLst/>
                  <a:gdLst>
                    <a:gd name="connsiteX0" fmla="*/ 12802 w 272567"/>
                    <a:gd name="connsiteY0" fmla="*/ 123555 h 135452"/>
                    <a:gd name="connsiteX1" fmla="*/ 40234 w 272567"/>
                    <a:gd name="connsiteY1" fmla="*/ 86946 h 135452"/>
                    <a:gd name="connsiteX2" fmla="*/ 56699 w 272567"/>
                    <a:gd name="connsiteY2" fmla="*/ 64981 h 135452"/>
                    <a:gd name="connsiteX3" fmla="*/ 77734 w 272567"/>
                    <a:gd name="connsiteY3" fmla="*/ 38439 h 135452"/>
                    <a:gd name="connsiteX4" fmla="*/ 96022 w 272567"/>
                    <a:gd name="connsiteY4" fmla="*/ 35694 h 135452"/>
                    <a:gd name="connsiteX5" fmla="*/ 121631 w 272567"/>
                    <a:gd name="connsiteY5" fmla="*/ 26541 h 135452"/>
                    <a:gd name="connsiteX6" fmla="*/ 157296 w 272567"/>
                    <a:gd name="connsiteY6" fmla="*/ 10982 h 135452"/>
                    <a:gd name="connsiteX7" fmla="*/ 200276 w 272567"/>
                    <a:gd name="connsiteY7" fmla="*/ 37524 h 135452"/>
                    <a:gd name="connsiteX8" fmla="*/ 222228 w 272567"/>
                    <a:gd name="connsiteY8" fmla="*/ 53998 h 135452"/>
                    <a:gd name="connsiteX9" fmla="*/ 237770 w 272567"/>
                    <a:gd name="connsiteY9" fmla="*/ 60404 h 135452"/>
                    <a:gd name="connsiteX10" fmla="*/ 256064 w 272567"/>
                    <a:gd name="connsiteY10" fmla="*/ 122639 h 135452"/>
                    <a:gd name="connsiteX11" fmla="*/ 201194 w 272567"/>
                    <a:gd name="connsiteY11" fmla="*/ 122639 h 135452"/>
                    <a:gd name="connsiteX12" fmla="*/ 199365 w 272567"/>
                    <a:gd name="connsiteY12" fmla="*/ 134537 h 135452"/>
                    <a:gd name="connsiteX13" fmla="*/ 263379 w 272567"/>
                    <a:gd name="connsiteY13" fmla="*/ 134537 h 135452"/>
                    <a:gd name="connsiteX14" fmla="*/ 265208 w 272567"/>
                    <a:gd name="connsiteY14" fmla="*/ 131792 h 135452"/>
                    <a:gd name="connsiteX15" fmla="*/ 244174 w 272567"/>
                    <a:gd name="connsiteY15" fmla="*/ 51252 h 135452"/>
                    <a:gd name="connsiteX16" fmla="*/ 224968 w 272567"/>
                    <a:gd name="connsiteY16" fmla="*/ 43015 h 135452"/>
                    <a:gd name="connsiteX17" fmla="*/ 211249 w 272567"/>
                    <a:gd name="connsiteY17" fmla="*/ 32032 h 135452"/>
                    <a:gd name="connsiteX18" fmla="*/ 155467 w 272567"/>
                    <a:gd name="connsiteY18" fmla="*/ 0 h 135452"/>
                    <a:gd name="connsiteX19" fmla="*/ 111570 w 272567"/>
                    <a:gd name="connsiteY19" fmla="*/ 19220 h 135452"/>
                    <a:gd name="connsiteX20" fmla="*/ 96022 w 272567"/>
                    <a:gd name="connsiteY20" fmla="*/ 24711 h 135452"/>
                    <a:gd name="connsiteX21" fmla="*/ 72247 w 272567"/>
                    <a:gd name="connsiteY21" fmla="*/ 28371 h 135452"/>
                    <a:gd name="connsiteX22" fmla="*/ 44809 w 272567"/>
                    <a:gd name="connsiteY22" fmla="*/ 63150 h 135452"/>
                    <a:gd name="connsiteX23" fmla="*/ 34747 w 272567"/>
                    <a:gd name="connsiteY23" fmla="*/ 76878 h 135452"/>
                    <a:gd name="connsiteX24" fmla="*/ 911 w 272567"/>
                    <a:gd name="connsiteY24" fmla="*/ 129046 h 135452"/>
                    <a:gd name="connsiteX25" fmla="*/ 0 w 272567"/>
                    <a:gd name="connsiteY25" fmla="*/ 135452 h 135452"/>
                    <a:gd name="connsiteX26" fmla="*/ 73158 w 272567"/>
                    <a:gd name="connsiteY26" fmla="*/ 135452 h 135452"/>
                    <a:gd name="connsiteX27" fmla="*/ 71330 w 272567"/>
                    <a:gd name="connsiteY27" fmla="*/ 123555 h 135452"/>
                    <a:gd name="connsiteX28" fmla="*/ 12802 w 272567"/>
                    <a:gd name="connsiteY28" fmla="*/ 123555 h 13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567" h="135452">
                      <a:moveTo>
                        <a:pt x="12802" y="123555"/>
                      </a:moveTo>
                      <a:cubicBezTo>
                        <a:pt x="15542" y="107996"/>
                        <a:pt x="25603" y="95183"/>
                        <a:pt x="40234" y="86946"/>
                      </a:cubicBezTo>
                      <a:cubicBezTo>
                        <a:pt x="48466" y="82370"/>
                        <a:pt x="54870" y="74132"/>
                        <a:pt x="56699" y="64981"/>
                      </a:cubicBezTo>
                      <a:cubicBezTo>
                        <a:pt x="59439" y="53083"/>
                        <a:pt x="66754" y="43015"/>
                        <a:pt x="77734" y="38439"/>
                      </a:cubicBezTo>
                      <a:cubicBezTo>
                        <a:pt x="83220" y="35694"/>
                        <a:pt x="89618" y="34778"/>
                        <a:pt x="96022" y="35694"/>
                      </a:cubicBezTo>
                      <a:cubicBezTo>
                        <a:pt x="106083" y="36609"/>
                        <a:pt x="115227" y="32948"/>
                        <a:pt x="121631" y="26541"/>
                      </a:cubicBezTo>
                      <a:cubicBezTo>
                        <a:pt x="130775" y="16474"/>
                        <a:pt x="143577" y="10982"/>
                        <a:pt x="157296" y="10982"/>
                      </a:cubicBezTo>
                      <a:cubicBezTo>
                        <a:pt x="175584" y="10982"/>
                        <a:pt x="192043" y="21050"/>
                        <a:pt x="200276" y="37524"/>
                      </a:cubicBezTo>
                      <a:cubicBezTo>
                        <a:pt x="204851" y="45761"/>
                        <a:pt x="212166" y="52168"/>
                        <a:pt x="222228" y="53998"/>
                      </a:cubicBezTo>
                      <a:cubicBezTo>
                        <a:pt x="227714" y="54913"/>
                        <a:pt x="233201" y="57659"/>
                        <a:pt x="237770" y="60404"/>
                      </a:cubicBezTo>
                      <a:cubicBezTo>
                        <a:pt x="258804" y="73217"/>
                        <a:pt x="267037" y="100674"/>
                        <a:pt x="256064" y="122639"/>
                      </a:cubicBezTo>
                      <a:lnTo>
                        <a:pt x="201194" y="122639"/>
                      </a:lnTo>
                      <a:cubicBezTo>
                        <a:pt x="201194" y="126301"/>
                        <a:pt x="200276" y="130877"/>
                        <a:pt x="199365" y="134537"/>
                      </a:cubicBezTo>
                      <a:lnTo>
                        <a:pt x="263379" y="134537"/>
                      </a:lnTo>
                      <a:lnTo>
                        <a:pt x="265208" y="131792"/>
                      </a:lnTo>
                      <a:cubicBezTo>
                        <a:pt x="280756" y="103420"/>
                        <a:pt x="270694" y="67726"/>
                        <a:pt x="244174" y="51252"/>
                      </a:cubicBezTo>
                      <a:cubicBezTo>
                        <a:pt x="237770" y="47591"/>
                        <a:pt x="231372" y="44845"/>
                        <a:pt x="224968" y="43015"/>
                      </a:cubicBezTo>
                      <a:cubicBezTo>
                        <a:pt x="218564" y="42100"/>
                        <a:pt x="213995" y="37524"/>
                        <a:pt x="211249" y="32032"/>
                      </a:cubicBezTo>
                      <a:cubicBezTo>
                        <a:pt x="199365" y="12813"/>
                        <a:pt x="178330" y="0"/>
                        <a:pt x="155467" y="0"/>
                      </a:cubicBezTo>
                      <a:cubicBezTo>
                        <a:pt x="139002" y="0"/>
                        <a:pt x="122542" y="7322"/>
                        <a:pt x="111570" y="19220"/>
                      </a:cubicBezTo>
                      <a:cubicBezTo>
                        <a:pt x="107912" y="23796"/>
                        <a:pt x="101508" y="25626"/>
                        <a:pt x="96022" y="24711"/>
                      </a:cubicBezTo>
                      <a:cubicBezTo>
                        <a:pt x="87789" y="23796"/>
                        <a:pt x="79562" y="25626"/>
                        <a:pt x="72247" y="28371"/>
                      </a:cubicBezTo>
                      <a:cubicBezTo>
                        <a:pt x="57610" y="34778"/>
                        <a:pt x="47555" y="47591"/>
                        <a:pt x="44809" y="63150"/>
                      </a:cubicBezTo>
                      <a:cubicBezTo>
                        <a:pt x="43898" y="68642"/>
                        <a:pt x="40234" y="74132"/>
                        <a:pt x="34747" y="76878"/>
                      </a:cubicBezTo>
                      <a:cubicBezTo>
                        <a:pt x="14630" y="86946"/>
                        <a:pt x="1829" y="107081"/>
                        <a:pt x="911" y="129046"/>
                      </a:cubicBezTo>
                      <a:lnTo>
                        <a:pt x="0" y="135452"/>
                      </a:lnTo>
                      <a:lnTo>
                        <a:pt x="73158" y="135452"/>
                      </a:lnTo>
                      <a:cubicBezTo>
                        <a:pt x="72247" y="131792"/>
                        <a:pt x="71330" y="128131"/>
                        <a:pt x="71330" y="123555"/>
                      </a:cubicBezTo>
                      <a:lnTo>
                        <a:pt x="12802" y="123555"/>
                      </a:lnTo>
                      <a:close/>
                    </a:path>
                  </a:pathLst>
                </a:custGeom>
                <a:solidFill>
                  <a:srgbClr val="2C5967"/>
                </a:solidFill>
                <a:ln w="6417" cap="flat">
                  <a:noFill/>
                  <a:prstDash val="solid"/>
                  <a:miter/>
                </a:ln>
              </p:spPr>
              <p:txBody>
                <a:bodyPr rtlCol="0" anchor="ctr"/>
                <a:lstStyle/>
                <a:p>
                  <a:endParaRPr lang="en-US" sz="810"/>
                </a:p>
              </p:txBody>
            </p:sp>
            <p:sp>
              <p:nvSpPr>
                <p:cNvPr id="16" name="Freeform: Shape 15">
                  <a:extLst>
                    <a:ext uri="{FF2B5EF4-FFF2-40B4-BE49-F238E27FC236}">
                      <a16:creationId xmlns:a16="http://schemas.microsoft.com/office/drawing/2014/main" id="{0CAF55F3-E77C-6DA1-70E2-2F08BDEAE1F0}"/>
                    </a:ext>
                  </a:extLst>
                </p:cNvPr>
                <p:cNvSpPr/>
                <p:nvPr/>
              </p:nvSpPr>
              <p:spPr>
                <a:xfrm>
                  <a:off x="981196" y="1584529"/>
                  <a:ext cx="111569" cy="111656"/>
                </a:xfrm>
                <a:custGeom>
                  <a:avLst/>
                  <a:gdLst>
                    <a:gd name="connsiteX0" fmla="*/ 111570 w 111569"/>
                    <a:gd name="connsiteY0" fmla="*/ 55828 h 111656"/>
                    <a:gd name="connsiteX1" fmla="*/ 55788 w 111569"/>
                    <a:gd name="connsiteY1" fmla="*/ 0 h 111656"/>
                    <a:gd name="connsiteX2" fmla="*/ 0 w 111569"/>
                    <a:gd name="connsiteY2" fmla="*/ 55828 h 111656"/>
                    <a:gd name="connsiteX3" fmla="*/ 55788 w 111569"/>
                    <a:gd name="connsiteY3" fmla="*/ 111657 h 111656"/>
                    <a:gd name="connsiteX4" fmla="*/ 111570 w 111569"/>
                    <a:gd name="connsiteY4" fmla="*/ 55828 h 111656"/>
                    <a:gd name="connsiteX5" fmla="*/ 55788 w 111569"/>
                    <a:gd name="connsiteY5" fmla="*/ 10982 h 111656"/>
                    <a:gd name="connsiteX6" fmla="*/ 100597 w 111569"/>
                    <a:gd name="connsiteY6" fmla="*/ 55828 h 111656"/>
                    <a:gd name="connsiteX7" fmla="*/ 55788 w 111569"/>
                    <a:gd name="connsiteY7" fmla="*/ 100674 h 111656"/>
                    <a:gd name="connsiteX8" fmla="*/ 10973 w 111569"/>
                    <a:gd name="connsiteY8" fmla="*/ 55828 h 111656"/>
                    <a:gd name="connsiteX9" fmla="*/ 55788 w 111569"/>
                    <a:gd name="connsiteY9" fmla="*/ 10982 h 11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569" h="111656">
                      <a:moveTo>
                        <a:pt x="111570" y="55828"/>
                      </a:moveTo>
                      <a:cubicBezTo>
                        <a:pt x="111570" y="24711"/>
                        <a:pt x="86878" y="0"/>
                        <a:pt x="55788" y="0"/>
                      </a:cubicBezTo>
                      <a:cubicBezTo>
                        <a:pt x="24692" y="0"/>
                        <a:pt x="0" y="24711"/>
                        <a:pt x="0" y="55828"/>
                      </a:cubicBezTo>
                      <a:cubicBezTo>
                        <a:pt x="0" y="86946"/>
                        <a:pt x="24692" y="111657"/>
                        <a:pt x="55788" y="111657"/>
                      </a:cubicBezTo>
                      <a:cubicBezTo>
                        <a:pt x="86878" y="111657"/>
                        <a:pt x="111570" y="86031"/>
                        <a:pt x="111570" y="55828"/>
                      </a:cubicBezTo>
                      <a:close/>
                      <a:moveTo>
                        <a:pt x="55788" y="10982"/>
                      </a:moveTo>
                      <a:cubicBezTo>
                        <a:pt x="80480" y="10982"/>
                        <a:pt x="100597" y="31117"/>
                        <a:pt x="100597" y="55828"/>
                      </a:cubicBezTo>
                      <a:cubicBezTo>
                        <a:pt x="100597" y="80540"/>
                        <a:pt x="80480" y="100674"/>
                        <a:pt x="55788" y="100674"/>
                      </a:cubicBezTo>
                      <a:cubicBezTo>
                        <a:pt x="31096" y="100674"/>
                        <a:pt x="10973" y="80540"/>
                        <a:pt x="10973" y="55828"/>
                      </a:cubicBezTo>
                      <a:cubicBezTo>
                        <a:pt x="10973" y="31117"/>
                        <a:pt x="31096" y="10982"/>
                        <a:pt x="55788" y="10982"/>
                      </a:cubicBezTo>
                      <a:close/>
                    </a:path>
                  </a:pathLst>
                </a:custGeom>
                <a:solidFill>
                  <a:srgbClr val="2C5967"/>
                </a:solidFill>
                <a:ln w="6417" cap="flat">
                  <a:noFill/>
                  <a:prstDash val="solid"/>
                  <a:miter/>
                </a:ln>
              </p:spPr>
              <p:txBody>
                <a:bodyPr rtlCol="0" anchor="ctr"/>
                <a:lstStyle/>
                <a:p>
                  <a:endParaRPr lang="en-US" sz="810"/>
                </a:p>
              </p:txBody>
            </p:sp>
            <p:sp>
              <p:nvSpPr>
                <p:cNvPr id="17" name="Freeform: Shape 16">
                  <a:extLst>
                    <a:ext uri="{FF2B5EF4-FFF2-40B4-BE49-F238E27FC236}">
                      <a16:creationId xmlns:a16="http://schemas.microsoft.com/office/drawing/2014/main" id="{229FB220-79AE-3C2C-64BA-5A635B7E8C53}"/>
                    </a:ext>
                  </a:extLst>
                </p:cNvPr>
                <p:cNvSpPr/>
                <p:nvPr/>
              </p:nvSpPr>
              <p:spPr>
                <a:xfrm>
                  <a:off x="951018" y="1700762"/>
                  <a:ext cx="174672" cy="91522"/>
                </a:xfrm>
                <a:custGeom>
                  <a:avLst/>
                  <a:gdLst>
                    <a:gd name="connsiteX0" fmla="*/ 10062 w 174672"/>
                    <a:gd name="connsiteY0" fmla="*/ 91523 h 91522"/>
                    <a:gd name="connsiteX1" fmla="*/ 10973 w 174672"/>
                    <a:gd name="connsiteY1" fmla="*/ 89692 h 91522"/>
                    <a:gd name="connsiteX2" fmla="*/ 10973 w 174672"/>
                    <a:gd name="connsiteY2" fmla="*/ 38439 h 91522"/>
                    <a:gd name="connsiteX3" fmla="*/ 38411 w 174672"/>
                    <a:gd name="connsiteY3" fmla="*/ 10983 h 91522"/>
                    <a:gd name="connsiteX4" fmla="*/ 43898 w 174672"/>
                    <a:gd name="connsiteY4" fmla="*/ 10983 h 91522"/>
                    <a:gd name="connsiteX5" fmla="*/ 86878 w 174672"/>
                    <a:gd name="connsiteY5" fmla="*/ 30203 h 91522"/>
                    <a:gd name="connsiteX6" fmla="*/ 129864 w 174672"/>
                    <a:gd name="connsiteY6" fmla="*/ 10983 h 91522"/>
                    <a:gd name="connsiteX7" fmla="*/ 135350 w 174672"/>
                    <a:gd name="connsiteY7" fmla="*/ 10983 h 91522"/>
                    <a:gd name="connsiteX8" fmla="*/ 162782 w 174672"/>
                    <a:gd name="connsiteY8" fmla="*/ 38439 h 91522"/>
                    <a:gd name="connsiteX9" fmla="*/ 162782 w 174672"/>
                    <a:gd name="connsiteY9" fmla="*/ 87862 h 91522"/>
                    <a:gd name="connsiteX10" fmla="*/ 174673 w 174672"/>
                    <a:gd name="connsiteY10" fmla="*/ 69557 h 91522"/>
                    <a:gd name="connsiteX11" fmla="*/ 174673 w 174672"/>
                    <a:gd name="connsiteY11" fmla="*/ 38439 h 91522"/>
                    <a:gd name="connsiteX12" fmla="*/ 136262 w 174672"/>
                    <a:gd name="connsiteY12" fmla="*/ 0 h 91522"/>
                    <a:gd name="connsiteX13" fmla="*/ 125289 w 174672"/>
                    <a:gd name="connsiteY13" fmla="*/ 0 h 91522"/>
                    <a:gd name="connsiteX14" fmla="*/ 123460 w 174672"/>
                    <a:gd name="connsiteY14" fmla="*/ 1831 h 91522"/>
                    <a:gd name="connsiteX15" fmla="*/ 88706 w 174672"/>
                    <a:gd name="connsiteY15" fmla="*/ 19220 h 91522"/>
                    <a:gd name="connsiteX16" fmla="*/ 53959 w 174672"/>
                    <a:gd name="connsiteY16" fmla="*/ 1831 h 91522"/>
                    <a:gd name="connsiteX17" fmla="*/ 49384 w 174672"/>
                    <a:gd name="connsiteY17" fmla="*/ 0 h 91522"/>
                    <a:gd name="connsiteX18" fmla="*/ 38411 w 174672"/>
                    <a:gd name="connsiteY18" fmla="*/ 0 h 91522"/>
                    <a:gd name="connsiteX19" fmla="*/ 0 w 174672"/>
                    <a:gd name="connsiteY19" fmla="*/ 38439 h 91522"/>
                    <a:gd name="connsiteX20" fmla="*/ 0 w 174672"/>
                    <a:gd name="connsiteY20" fmla="*/ 74133 h 91522"/>
                    <a:gd name="connsiteX21" fmla="*/ 10062 w 174672"/>
                    <a:gd name="connsiteY21" fmla="*/ 91523 h 9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672" h="91522">
                      <a:moveTo>
                        <a:pt x="10062" y="91523"/>
                      </a:moveTo>
                      <a:cubicBezTo>
                        <a:pt x="10062" y="90607"/>
                        <a:pt x="10062" y="90607"/>
                        <a:pt x="10973" y="89692"/>
                      </a:cubicBezTo>
                      <a:lnTo>
                        <a:pt x="10973" y="38439"/>
                      </a:lnTo>
                      <a:cubicBezTo>
                        <a:pt x="10973" y="23796"/>
                        <a:pt x="22863" y="10983"/>
                        <a:pt x="38411" y="10983"/>
                      </a:cubicBezTo>
                      <a:lnTo>
                        <a:pt x="43898" y="10983"/>
                      </a:lnTo>
                      <a:cubicBezTo>
                        <a:pt x="54870" y="23796"/>
                        <a:pt x="69501" y="30203"/>
                        <a:pt x="86878" y="30203"/>
                      </a:cubicBezTo>
                      <a:cubicBezTo>
                        <a:pt x="104254" y="30203"/>
                        <a:pt x="118885" y="22881"/>
                        <a:pt x="129864" y="10983"/>
                      </a:cubicBezTo>
                      <a:lnTo>
                        <a:pt x="135350" y="10983"/>
                      </a:lnTo>
                      <a:cubicBezTo>
                        <a:pt x="149981" y="10983"/>
                        <a:pt x="162782" y="22881"/>
                        <a:pt x="162782" y="38439"/>
                      </a:cubicBezTo>
                      <a:lnTo>
                        <a:pt x="162782" y="87862"/>
                      </a:lnTo>
                      <a:cubicBezTo>
                        <a:pt x="165529" y="81455"/>
                        <a:pt x="169186" y="75049"/>
                        <a:pt x="174673" y="69557"/>
                      </a:cubicBezTo>
                      <a:lnTo>
                        <a:pt x="174673" y="38439"/>
                      </a:lnTo>
                      <a:cubicBezTo>
                        <a:pt x="174673" y="17390"/>
                        <a:pt x="157296" y="0"/>
                        <a:pt x="136262" y="0"/>
                      </a:cubicBezTo>
                      <a:lnTo>
                        <a:pt x="125289" y="0"/>
                      </a:lnTo>
                      <a:lnTo>
                        <a:pt x="123460" y="1831"/>
                      </a:lnTo>
                      <a:cubicBezTo>
                        <a:pt x="115227" y="12813"/>
                        <a:pt x="102426" y="19220"/>
                        <a:pt x="88706" y="19220"/>
                      </a:cubicBezTo>
                      <a:cubicBezTo>
                        <a:pt x="74987" y="19220"/>
                        <a:pt x="62186" y="12813"/>
                        <a:pt x="53959" y="1831"/>
                      </a:cubicBezTo>
                      <a:lnTo>
                        <a:pt x="49384" y="0"/>
                      </a:lnTo>
                      <a:lnTo>
                        <a:pt x="38411" y="0"/>
                      </a:lnTo>
                      <a:cubicBezTo>
                        <a:pt x="17377" y="0"/>
                        <a:pt x="0" y="17390"/>
                        <a:pt x="0" y="38439"/>
                      </a:cubicBezTo>
                      <a:lnTo>
                        <a:pt x="0" y="74133"/>
                      </a:lnTo>
                      <a:cubicBezTo>
                        <a:pt x="3658" y="78710"/>
                        <a:pt x="7315" y="85116"/>
                        <a:pt x="10062" y="91523"/>
                      </a:cubicBezTo>
                      <a:close/>
                    </a:path>
                  </a:pathLst>
                </a:custGeom>
                <a:solidFill>
                  <a:srgbClr val="2C5967"/>
                </a:solidFill>
                <a:ln w="6417" cap="flat">
                  <a:noFill/>
                  <a:prstDash val="solid"/>
                  <a:miter/>
                </a:ln>
              </p:spPr>
              <p:txBody>
                <a:bodyPr rtlCol="0" anchor="ctr"/>
                <a:lstStyle/>
                <a:p>
                  <a:endParaRPr lang="en-US" sz="810"/>
                </a:p>
              </p:txBody>
            </p:sp>
            <p:sp>
              <p:nvSpPr>
                <p:cNvPr id="18" name="Freeform: Shape 17">
                  <a:extLst>
                    <a:ext uri="{FF2B5EF4-FFF2-40B4-BE49-F238E27FC236}">
                      <a16:creationId xmlns:a16="http://schemas.microsoft.com/office/drawing/2014/main" id="{9A13BB6A-F193-068F-A32E-2BD4AC40F24F}"/>
                    </a:ext>
                  </a:extLst>
                </p:cNvPr>
                <p:cNvSpPr/>
                <p:nvPr/>
              </p:nvSpPr>
              <p:spPr>
                <a:xfrm>
                  <a:off x="854078" y="1763918"/>
                  <a:ext cx="104254" cy="104333"/>
                </a:xfrm>
                <a:custGeom>
                  <a:avLst/>
                  <a:gdLst>
                    <a:gd name="connsiteX0" fmla="*/ 52130 w 104254"/>
                    <a:gd name="connsiteY0" fmla="*/ 0 h 104333"/>
                    <a:gd name="connsiteX1" fmla="*/ 0 w 104254"/>
                    <a:gd name="connsiteY1" fmla="*/ 52168 h 104333"/>
                    <a:gd name="connsiteX2" fmla="*/ 52130 w 104254"/>
                    <a:gd name="connsiteY2" fmla="*/ 104334 h 104333"/>
                    <a:gd name="connsiteX3" fmla="*/ 104254 w 104254"/>
                    <a:gd name="connsiteY3" fmla="*/ 52168 h 104333"/>
                    <a:gd name="connsiteX4" fmla="*/ 52130 w 104254"/>
                    <a:gd name="connsiteY4" fmla="*/ 0 h 104333"/>
                    <a:gd name="connsiteX5" fmla="*/ 52130 w 104254"/>
                    <a:gd name="connsiteY5" fmla="*/ 92437 h 104333"/>
                    <a:gd name="connsiteX6" fmla="*/ 11890 w 104254"/>
                    <a:gd name="connsiteY6" fmla="*/ 52168 h 104333"/>
                    <a:gd name="connsiteX7" fmla="*/ 52130 w 104254"/>
                    <a:gd name="connsiteY7" fmla="*/ 11898 h 104333"/>
                    <a:gd name="connsiteX8" fmla="*/ 92364 w 104254"/>
                    <a:gd name="connsiteY8" fmla="*/ 52168 h 104333"/>
                    <a:gd name="connsiteX9" fmla="*/ 52130 w 104254"/>
                    <a:gd name="connsiteY9" fmla="*/ 92437 h 10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54" h="104333">
                      <a:moveTo>
                        <a:pt x="52130" y="0"/>
                      </a:moveTo>
                      <a:cubicBezTo>
                        <a:pt x="23781" y="0"/>
                        <a:pt x="0" y="22881"/>
                        <a:pt x="0" y="52168"/>
                      </a:cubicBezTo>
                      <a:cubicBezTo>
                        <a:pt x="0" y="81458"/>
                        <a:pt x="22863" y="104334"/>
                        <a:pt x="52130" y="104334"/>
                      </a:cubicBezTo>
                      <a:cubicBezTo>
                        <a:pt x="81391" y="104334"/>
                        <a:pt x="104254" y="81458"/>
                        <a:pt x="104254" y="52168"/>
                      </a:cubicBezTo>
                      <a:cubicBezTo>
                        <a:pt x="104254" y="22881"/>
                        <a:pt x="80480" y="0"/>
                        <a:pt x="52130" y="0"/>
                      </a:cubicBezTo>
                      <a:close/>
                      <a:moveTo>
                        <a:pt x="52130" y="92437"/>
                      </a:moveTo>
                      <a:cubicBezTo>
                        <a:pt x="30178" y="92437"/>
                        <a:pt x="11890" y="74136"/>
                        <a:pt x="11890" y="52168"/>
                      </a:cubicBezTo>
                      <a:cubicBezTo>
                        <a:pt x="11890" y="30203"/>
                        <a:pt x="30178" y="11898"/>
                        <a:pt x="52130" y="11898"/>
                      </a:cubicBezTo>
                      <a:cubicBezTo>
                        <a:pt x="74076" y="11898"/>
                        <a:pt x="92364" y="30203"/>
                        <a:pt x="92364" y="52168"/>
                      </a:cubicBezTo>
                      <a:cubicBezTo>
                        <a:pt x="91453" y="74136"/>
                        <a:pt x="74076" y="92437"/>
                        <a:pt x="52130" y="92437"/>
                      </a:cubicBezTo>
                      <a:close/>
                    </a:path>
                  </a:pathLst>
                </a:custGeom>
                <a:solidFill>
                  <a:srgbClr val="2C5967"/>
                </a:solidFill>
                <a:ln w="6417" cap="flat">
                  <a:noFill/>
                  <a:prstDash val="solid"/>
                  <a:miter/>
                </a:ln>
              </p:spPr>
              <p:txBody>
                <a:bodyPr rtlCol="0" anchor="ctr"/>
                <a:lstStyle/>
                <a:p>
                  <a:endParaRPr lang="en-US" sz="810"/>
                </a:p>
              </p:txBody>
            </p:sp>
            <p:sp>
              <p:nvSpPr>
                <p:cNvPr id="19" name="Freeform: Shape 18">
                  <a:extLst>
                    <a:ext uri="{FF2B5EF4-FFF2-40B4-BE49-F238E27FC236}">
                      <a16:creationId xmlns:a16="http://schemas.microsoft.com/office/drawing/2014/main" id="{2BB2BF6F-5FD9-B591-ACAB-DAD9F3D4B9EA}"/>
                    </a:ext>
                  </a:extLst>
                </p:cNvPr>
                <p:cNvSpPr/>
                <p:nvPr/>
              </p:nvSpPr>
              <p:spPr>
                <a:xfrm>
                  <a:off x="887003" y="1786791"/>
                  <a:ext cx="37493" cy="57661"/>
                </a:xfrm>
                <a:custGeom>
                  <a:avLst/>
                  <a:gdLst>
                    <a:gd name="connsiteX0" fmla="*/ 24692 w 37493"/>
                    <a:gd name="connsiteY0" fmla="*/ 23796 h 57661"/>
                    <a:gd name="connsiteX1" fmla="*/ 12802 w 37493"/>
                    <a:gd name="connsiteY1" fmla="*/ 23796 h 57661"/>
                    <a:gd name="connsiteX2" fmla="*/ 10055 w 37493"/>
                    <a:gd name="connsiteY2" fmla="*/ 21050 h 57661"/>
                    <a:gd name="connsiteX3" fmla="*/ 12802 w 37493"/>
                    <a:gd name="connsiteY3" fmla="*/ 18304 h 57661"/>
                    <a:gd name="connsiteX4" fmla="*/ 34747 w 37493"/>
                    <a:gd name="connsiteY4" fmla="*/ 18304 h 57661"/>
                    <a:gd name="connsiteX5" fmla="*/ 34747 w 37493"/>
                    <a:gd name="connsiteY5" fmla="*/ 8237 h 57661"/>
                    <a:gd name="connsiteX6" fmla="*/ 23774 w 37493"/>
                    <a:gd name="connsiteY6" fmla="*/ 8237 h 57661"/>
                    <a:gd name="connsiteX7" fmla="*/ 23774 w 37493"/>
                    <a:gd name="connsiteY7" fmla="*/ 0 h 57661"/>
                    <a:gd name="connsiteX8" fmla="*/ 13713 w 37493"/>
                    <a:gd name="connsiteY8" fmla="*/ 0 h 57661"/>
                    <a:gd name="connsiteX9" fmla="*/ 13713 w 37493"/>
                    <a:gd name="connsiteY9" fmla="*/ 8237 h 57661"/>
                    <a:gd name="connsiteX10" fmla="*/ 12802 w 37493"/>
                    <a:gd name="connsiteY10" fmla="*/ 8237 h 57661"/>
                    <a:gd name="connsiteX11" fmla="*/ 0 w 37493"/>
                    <a:gd name="connsiteY11" fmla="*/ 21050 h 57661"/>
                    <a:gd name="connsiteX12" fmla="*/ 12802 w 37493"/>
                    <a:gd name="connsiteY12" fmla="*/ 33863 h 57661"/>
                    <a:gd name="connsiteX13" fmla="*/ 23774 w 37493"/>
                    <a:gd name="connsiteY13" fmla="*/ 33863 h 57661"/>
                    <a:gd name="connsiteX14" fmla="*/ 26521 w 37493"/>
                    <a:gd name="connsiteY14" fmla="*/ 36609 h 57661"/>
                    <a:gd name="connsiteX15" fmla="*/ 23774 w 37493"/>
                    <a:gd name="connsiteY15" fmla="*/ 39354 h 57661"/>
                    <a:gd name="connsiteX16" fmla="*/ 2740 w 37493"/>
                    <a:gd name="connsiteY16" fmla="*/ 39354 h 57661"/>
                    <a:gd name="connsiteX17" fmla="*/ 2740 w 37493"/>
                    <a:gd name="connsiteY17" fmla="*/ 49422 h 57661"/>
                    <a:gd name="connsiteX18" fmla="*/ 13713 w 37493"/>
                    <a:gd name="connsiteY18" fmla="*/ 49422 h 57661"/>
                    <a:gd name="connsiteX19" fmla="*/ 13713 w 37493"/>
                    <a:gd name="connsiteY19" fmla="*/ 57661 h 57661"/>
                    <a:gd name="connsiteX20" fmla="*/ 23774 w 37493"/>
                    <a:gd name="connsiteY20" fmla="*/ 57661 h 57661"/>
                    <a:gd name="connsiteX21" fmla="*/ 23774 w 37493"/>
                    <a:gd name="connsiteY21" fmla="*/ 49422 h 57661"/>
                    <a:gd name="connsiteX22" fmla="*/ 24692 w 37493"/>
                    <a:gd name="connsiteY22" fmla="*/ 49422 h 57661"/>
                    <a:gd name="connsiteX23" fmla="*/ 37494 w 37493"/>
                    <a:gd name="connsiteY23" fmla="*/ 36609 h 57661"/>
                    <a:gd name="connsiteX24" fmla="*/ 24692 w 37493"/>
                    <a:gd name="connsiteY24" fmla="*/ 23796 h 57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493" h="57661">
                      <a:moveTo>
                        <a:pt x="24692" y="23796"/>
                      </a:moveTo>
                      <a:lnTo>
                        <a:pt x="12802" y="23796"/>
                      </a:lnTo>
                      <a:cubicBezTo>
                        <a:pt x="10973" y="23796"/>
                        <a:pt x="10055" y="22881"/>
                        <a:pt x="10055" y="21050"/>
                      </a:cubicBezTo>
                      <a:cubicBezTo>
                        <a:pt x="10055" y="20135"/>
                        <a:pt x="11884" y="18304"/>
                        <a:pt x="12802" y="18304"/>
                      </a:cubicBezTo>
                      <a:lnTo>
                        <a:pt x="34747" y="18304"/>
                      </a:lnTo>
                      <a:lnTo>
                        <a:pt x="34747" y="8237"/>
                      </a:lnTo>
                      <a:lnTo>
                        <a:pt x="23774" y="8237"/>
                      </a:lnTo>
                      <a:lnTo>
                        <a:pt x="23774" y="0"/>
                      </a:lnTo>
                      <a:lnTo>
                        <a:pt x="13713" y="0"/>
                      </a:lnTo>
                      <a:lnTo>
                        <a:pt x="13713" y="8237"/>
                      </a:lnTo>
                      <a:lnTo>
                        <a:pt x="12802" y="8237"/>
                      </a:lnTo>
                      <a:cubicBezTo>
                        <a:pt x="5486" y="8237"/>
                        <a:pt x="0" y="13728"/>
                        <a:pt x="0" y="21050"/>
                      </a:cubicBezTo>
                      <a:cubicBezTo>
                        <a:pt x="0" y="28372"/>
                        <a:pt x="5486" y="33863"/>
                        <a:pt x="12802" y="33863"/>
                      </a:cubicBezTo>
                      <a:lnTo>
                        <a:pt x="23774" y="33863"/>
                      </a:lnTo>
                      <a:cubicBezTo>
                        <a:pt x="25603" y="33863"/>
                        <a:pt x="26521" y="34779"/>
                        <a:pt x="26521" y="36609"/>
                      </a:cubicBezTo>
                      <a:cubicBezTo>
                        <a:pt x="26521" y="38439"/>
                        <a:pt x="25603" y="39354"/>
                        <a:pt x="23774" y="39354"/>
                      </a:cubicBezTo>
                      <a:lnTo>
                        <a:pt x="2740" y="39354"/>
                      </a:lnTo>
                      <a:lnTo>
                        <a:pt x="2740" y="49422"/>
                      </a:lnTo>
                      <a:lnTo>
                        <a:pt x="13713" y="49422"/>
                      </a:lnTo>
                      <a:lnTo>
                        <a:pt x="13713" y="57661"/>
                      </a:lnTo>
                      <a:lnTo>
                        <a:pt x="23774" y="57661"/>
                      </a:lnTo>
                      <a:lnTo>
                        <a:pt x="23774" y="49422"/>
                      </a:lnTo>
                      <a:lnTo>
                        <a:pt x="24692" y="49422"/>
                      </a:lnTo>
                      <a:cubicBezTo>
                        <a:pt x="32007" y="49422"/>
                        <a:pt x="37494" y="43929"/>
                        <a:pt x="37494" y="36609"/>
                      </a:cubicBezTo>
                      <a:cubicBezTo>
                        <a:pt x="37494" y="30202"/>
                        <a:pt x="32007" y="23796"/>
                        <a:pt x="24692" y="23796"/>
                      </a:cubicBezTo>
                      <a:close/>
                    </a:path>
                  </a:pathLst>
                </a:custGeom>
                <a:solidFill>
                  <a:srgbClr val="2C5967"/>
                </a:solidFill>
                <a:ln w="6417" cap="flat">
                  <a:noFill/>
                  <a:prstDash val="solid"/>
                  <a:miter/>
                </a:ln>
              </p:spPr>
              <p:txBody>
                <a:bodyPr rtlCol="0" anchor="ctr"/>
                <a:lstStyle/>
                <a:p>
                  <a:endParaRPr lang="en-US" sz="810"/>
                </a:p>
              </p:txBody>
            </p:sp>
            <p:sp>
              <p:nvSpPr>
                <p:cNvPr id="20" name="Freeform: Shape 19">
                  <a:extLst>
                    <a:ext uri="{FF2B5EF4-FFF2-40B4-BE49-F238E27FC236}">
                      <a16:creationId xmlns:a16="http://schemas.microsoft.com/office/drawing/2014/main" id="{37784094-1902-1093-27E7-9EF93416A98C}"/>
                    </a:ext>
                  </a:extLst>
                </p:cNvPr>
                <p:cNvSpPr/>
                <p:nvPr/>
              </p:nvSpPr>
              <p:spPr>
                <a:xfrm>
                  <a:off x="1115629" y="1760256"/>
                  <a:ext cx="104254" cy="104332"/>
                </a:xfrm>
                <a:custGeom>
                  <a:avLst/>
                  <a:gdLst>
                    <a:gd name="connsiteX0" fmla="*/ 52130 w 104254"/>
                    <a:gd name="connsiteY0" fmla="*/ 0 h 104332"/>
                    <a:gd name="connsiteX1" fmla="*/ 0 w 104254"/>
                    <a:gd name="connsiteY1" fmla="*/ 52168 h 104332"/>
                    <a:gd name="connsiteX2" fmla="*/ 52130 w 104254"/>
                    <a:gd name="connsiteY2" fmla="*/ 104333 h 104332"/>
                    <a:gd name="connsiteX3" fmla="*/ 104254 w 104254"/>
                    <a:gd name="connsiteY3" fmla="*/ 52168 h 104332"/>
                    <a:gd name="connsiteX4" fmla="*/ 52130 w 104254"/>
                    <a:gd name="connsiteY4" fmla="*/ 0 h 104332"/>
                    <a:gd name="connsiteX5" fmla="*/ 52130 w 104254"/>
                    <a:gd name="connsiteY5" fmla="*/ 92436 h 104332"/>
                    <a:gd name="connsiteX6" fmla="*/ 11890 w 104254"/>
                    <a:gd name="connsiteY6" fmla="*/ 52168 h 104332"/>
                    <a:gd name="connsiteX7" fmla="*/ 52130 w 104254"/>
                    <a:gd name="connsiteY7" fmla="*/ 11898 h 104332"/>
                    <a:gd name="connsiteX8" fmla="*/ 92364 w 104254"/>
                    <a:gd name="connsiteY8" fmla="*/ 52168 h 104332"/>
                    <a:gd name="connsiteX9" fmla="*/ 52130 w 104254"/>
                    <a:gd name="connsiteY9" fmla="*/ 92436 h 10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54" h="104332">
                      <a:moveTo>
                        <a:pt x="52130" y="0"/>
                      </a:moveTo>
                      <a:cubicBezTo>
                        <a:pt x="23781" y="0"/>
                        <a:pt x="0" y="22881"/>
                        <a:pt x="0" y="52168"/>
                      </a:cubicBezTo>
                      <a:cubicBezTo>
                        <a:pt x="0" y="81457"/>
                        <a:pt x="22863" y="104333"/>
                        <a:pt x="52130" y="104333"/>
                      </a:cubicBezTo>
                      <a:cubicBezTo>
                        <a:pt x="80480" y="104333"/>
                        <a:pt x="104254" y="81457"/>
                        <a:pt x="104254" y="52168"/>
                      </a:cubicBezTo>
                      <a:cubicBezTo>
                        <a:pt x="104254" y="22881"/>
                        <a:pt x="81391" y="0"/>
                        <a:pt x="52130" y="0"/>
                      </a:cubicBezTo>
                      <a:close/>
                      <a:moveTo>
                        <a:pt x="52130" y="92436"/>
                      </a:moveTo>
                      <a:cubicBezTo>
                        <a:pt x="30178" y="92436"/>
                        <a:pt x="11890" y="74135"/>
                        <a:pt x="11890" y="52168"/>
                      </a:cubicBezTo>
                      <a:cubicBezTo>
                        <a:pt x="11890" y="30203"/>
                        <a:pt x="30178" y="11898"/>
                        <a:pt x="52130" y="11898"/>
                      </a:cubicBezTo>
                      <a:cubicBezTo>
                        <a:pt x="74076" y="11898"/>
                        <a:pt x="92364" y="30203"/>
                        <a:pt x="92364" y="52168"/>
                      </a:cubicBezTo>
                      <a:cubicBezTo>
                        <a:pt x="92364" y="74135"/>
                        <a:pt x="74994" y="92436"/>
                        <a:pt x="52130" y="92436"/>
                      </a:cubicBezTo>
                      <a:close/>
                    </a:path>
                  </a:pathLst>
                </a:custGeom>
                <a:solidFill>
                  <a:srgbClr val="2C5967"/>
                </a:solidFill>
                <a:ln w="6417" cap="flat">
                  <a:noFill/>
                  <a:prstDash val="solid"/>
                  <a:miter/>
                </a:ln>
              </p:spPr>
              <p:txBody>
                <a:bodyPr rtlCol="0" anchor="ctr"/>
                <a:lstStyle/>
                <a:p>
                  <a:endParaRPr lang="en-US" sz="810"/>
                </a:p>
              </p:txBody>
            </p:sp>
            <p:sp>
              <p:nvSpPr>
                <p:cNvPr id="21" name="Freeform: Shape 20">
                  <a:extLst>
                    <a:ext uri="{FF2B5EF4-FFF2-40B4-BE49-F238E27FC236}">
                      <a16:creationId xmlns:a16="http://schemas.microsoft.com/office/drawing/2014/main" id="{E3D53E89-29E8-E5DA-3826-9BEFF35092CF}"/>
                    </a:ext>
                  </a:extLst>
                </p:cNvPr>
                <p:cNvSpPr/>
                <p:nvPr/>
              </p:nvSpPr>
              <p:spPr>
                <a:xfrm>
                  <a:off x="1139410" y="1790457"/>
                  <a:ext cx="55781" cy="42098"/>
                </a:xfrm>
                <a:custGeom>
                  <a:avLst/>
                  <a:gdLst>
                    <a:gd name="connsiteX0" fmla="*/ 21946 w 55781"/>
                    <a:gd name="connsiteY0" fmla="*/ 25626 h 42098"/>
                    <a:gd name="connsiteX1" fmla="*/ 8233 w 55781"/>
                    <a:gd name="connsiteY1" fmla="*/ 10982 h 42098"/>
                    <a:gd name="connsiteX2" fmla="*/ 0 w 55781"/>
                    <a:gd name="connsiteY2" fmla="*/ 19220 h 42098"/>
                    <a:gd name="connsiteX3" fmla="*/ 21946 w 55781"/>
                    <a:gd name="connsiteY3" fmla="*/ 42098 h 42098"/>
                    <a:gd name="connsiteX4" fmla="*/ 55782 w 55781"/>
                    <a:gd name="connsiteY4" fmla="*/ 8237 h 42098"/>
                    <a:gd name="connsiteX5" fmla="*/ 47555 w 55781"/>
                    <a:gd name="connsiteY5" fmla="*/ 0 h 42098"/>
                    <a:gd name="connsiteX6" fmla="*/ 21946 w 55781"/>
                    <a:gd name="connsiteY6" fmla="*/ 25626 h 4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81" h="42098">
                      <a:moveTo>
                        <a:pt x="21946" y="25626"/>
                      </a:moveTo>
                      <a:lnTo>
                        <a:pt x="8233" y="10982"/>
                      </a:lnTo>
                      <a:lnTo>
                        <a:pt x="0" y="19220"/>
                      </a:lnTo>
                      <a:lnTo>
                        <a:pt x="21946" y="42098"/>
                      </a:lnTo>
                      <a:lnTo>
                        <a:pt x="55782" y="8237"/>
                      </a:lnTo>
                      <a:lnTo>
                        <a:pt x="47555" y="0"/>
                      </a:lnTo>
                      <a:lnTo>
                        <a:pt x="21946" y="25626"/>
                      </a:lnTo>
                      <a:close/>
                    </a:path>
                  </a:pathLst>
                </a:custGeom>
                <a:solidFill>
                  <a:srgbClr val="2C5967"/>
                </a:solidFill>
                <a:ln w="6417" cap="flat">
                  <a:noFill/>
                  <a:prstDash val="solid"/>
                  <a:miter/>
                </a:ln>
              </p:spPr>
              <p:txBody>
                <a:bodyPr rtlCol="0" anchor="ctr"/>
                <a:lstStyle/>
                <a:p>
                  <a:endParaRPr lang="en-US" sz="810"/>
                </a:p>
              </p:txBody>
            </p:sp>
            <p:sp>
              <p:nvSpPr>
                <p:cNvPr id="22" name="Freeform: Shape 21">
                  <a:extLst>
                    <a:ext uri="{FF2B5EF4-FFF2-40B4-BE49-F238E27FC236}">
                      <a16:creationId xmlns:a16="http://schemas.microsoft.com/office/drawing/2014/main" id="{CDA15556-48F5-3876-2DA8-974F52BE9FA1}"/>
                    </a:ext>
                  </a:extLst>
                </p:cNvPr>
                <p:cNvSpPr/>
                <p:nvPr/>
              </p:nvSpPr>
              <p:spPr>
                <a:xfrm>
                  <a:off x="967483" y="1742863"/>
                  <a:ext cx="139021" cy="140025"/>
                </a:xfrm>
                <a:custGeom>
                  <a:avLst/>
                  <a:gdLst>
                    <a:gd name="connsiteX0" fmla="*/ 69501 w 139021"/>
                    <a:gd name="connsiteY0" fmla="*/ 0 h 140025"/>
                    <a:gd name="connsiteX1" fmla="*/ 0 w 139021"/>
                    <a:gd name="connsiteY1" fmla="*/ 69557 h 140025"/>
                    <a:gd name="connsiteX2" fmla="*/ 69501 w 139021"/>
                    <a:gd name="connsiteY2" fmla="*/ 140026 h 140025"/>
                    <a:gd name="connsiteX3" fmla="*/ 139002 w 139021"/>
                    <a:gd name="connsiteY3" fmla="*/ 69557 h 140025"/>
                    <a:gd name="connsiteX4" fmla="*/ 69501 w 139021"/>
                    <a:gd name="connsiteY4" fmla="*/ 0 h 140025"/>
                    <a:gd name="connsiteX5" fmla="*/ 11884 w 139021"/>
                    <a:gd name="connsiteY5" fmla="*/ 69557 h 140025"/>
                    <a:gd name="connsiteX6" fmla="*/ 70418 w 139021"/>
                    <a:gd name="connsiteY6" fmla="*/ 11897 h 140025"/>
                    <a:gd name="connsiteX7" fmla="*/ 128946 w 139021"/>
                    <a:gd name="connsiteY7" fmla="*/ 69557 h 140025"/>
                    <a:gd name="connsiteX8" fmla="*/ 70418 w 139021"/>
                    <a:gd name="connsiteY8" fmla="*/ 128129 h 140025"/>
                    <a:gd name="connsiteX9" fmla="*/ 11884 w 139021"/>
                    <a:gd name="connsiteY9" fmla="*/ 69557 h 14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21" h="140025">
                      <a:moveTo>
                        <a:pt x="69501" y="0"/>
                      </a:moveTo>
                      <a:cubicBezTo>
                        <a:pt x="30178" y="0"/>
                        <a:pt x="0" y="30202"/>
                        <a:pt x="0" y="69557"/>
                      </a:cubicBezTo>
                      <a:cubicBezTo>
                        <a:pt x="0" y="108911"/>
                        <a:pt x="31090" y="140026"/>
                        <a:pt x="69501" y="140026"/>
                      </a:cubicBezTo>
                      <a:cubicBezTo>
                        <a:pt x="107912" y="140026"/>
                        <a:pt x="139002" y="107993"/>
                        <a:pt x="139002" y="69557"/>
                      </a:cubicBezTo>
                      <a:cubicBezTo>
                        <a:pt x="139919" y="30202"/>
                        <a:pt x="108823" y="0"/>
                        <a:pt x="69501" y="0"/>
                      </a:cubicBezTo>
                      <a:close/>
                      <a:moveTo>
                        <a:pt x="11884" y="69557"/>
                      </a:moveTo>
                      <a:cubicBezTo>
                        <a:pt x="11884" y="37524"/>
                        <a:pt x="37494" y="11897"/>
                        <a:pt x="70418" y="11897"/>
                      </a:cubicBezTo>
                      <a:cubicBezTo>
                        <a:pt x="103337" y="11897"/>
                        <a:pt x="128946" y="37524"/>
                        <a:pt x="128946" y="69557"/>
                      </a:cubicBezTo>
                      <a:cubicBezTo>
                        <a:pt x="128946" y="102506"/>
                        <a:pt x="102426" y="128129"/>
                        <a:pt x="70418" y="128129"/>
                      </a:cubicBezTo>
                      <a:cubicBezTo>
                        <a:pt x="38405" y="128129"/>
                        <a:pt x="11884" y="101589"/>
                        <a:pt x="11884" y="69557"/>
                      </a:cubicBezTo>
                      <a:close/>
                    </a:path>
                  </a:pathLst>
                </a:custGeom>
                <a:solidFill>
                  <a:srgbClr val="2C5967"/>
                </a:solidFill>
                <a:ln w="6417" cap="flat">
                  <a:noFill/>
                  <a:prstDash val="solid"/>
                  <a:miter/>
                </a:ln>
              </p:spPr>
              <p:txBody>
                <a:bodyPr rtlCol="0" anchor="ctr"/>
                <a:lstStyle/>
                <a:p>
                  <a:endParaRPr lang="en-US" sz="810"/>
                </a:p>
              </p:txBody>
            </p:sp>
            <p:sp>
              <p:nvSpPr>
                <p:cNvPr id="23" name="Freeform: Shape 22">
                  <a:extLst>
                    <a:ext uri="{FF2B5EF4-FFF2-40B4-BE49-F238E27FC236}">
                      <a16:creationId xmlns:a16="http://schemas.microsoft.com/office/drawing/2014/main" id="{0E35B2AF-3097-0507-BD10-228EB43D7039}"/>
                    </a:ext>
                  </a:extLst>
                </p:cNvPr>
                <p:cNvSpPr/>
                <p:nvPr/>
              </p:nvSpPr>
              <p:spPr>
                <a:xfrm>
                  <a:off x="1002230" y="1767199"/>
                  <a:ext cx="69500" cy="79999"/>
                </a:xfrm>
                <a:custGeom>
                  <a:avLst/>
                  <a:gdLst>
                    <a:gd name="connsiteX0" fmla="*/ 59446 w 69500"/>
                    <a:gd name="connsiteY0" fmla="*/ 25086 h 79999"/>
                    <a:gd name="connsiteX1" fmla="*/ 49384 w 69500"/>
                    <a:gd name="connsiteY1" fmla="*/ 4951 h 79999"/>
                    <a:gd name="connsiteX2" fmla="*/ 28350 w 69500"/>
                    <a:gd name="connsiteY2" fmla="*/ 1290 h 79999"/>
                    <a:gd name="connsiteX3" fmla="*/ 10062 w 69500"/>
                    <a:gd name="connsiteY3" fmla="*/ 26001 h 79999"/>
                    <a:gd name="connsiteX4" fmla="*/ 10062 w 69500"/>
                    <a:gd name="connsiteY4" fmla="*/ 31492 h 79999"/>
                    <a:gd name="connsiteX5" fmla="*/ 0 w 69500"/>
                    <a:gd name="connsiteY5" fmla="*/ 31492 h 79999"/>
                    <a:gd name="connsiteX6" fmla="*/ 0 w 69500"/>
                    <a:gd name="connsiteY6" fmla="*/ 80000 h 79999"/>
                    <a:gd name="connsiteX7" fmla="*/ 69501 w 69500"/>
                    <a:gd name="connsiteY7" fmla="*/ 80000 h 79999"/>
                    <a:gd name="connsiteX8" fmla="*/ 69501 w 69500"/>
                    <a:gd name="connsiteY8" fmla="*/ 31492 h 79999"/>
                    <a:gd name="connsiteX9" fmla="*/ 59446 w 69500"/>
                    <a:gd name="connsiteY9" fmla="*/ 31492 h 79999"/>
                    <a:gd name="connsiteX10" fmla="*/ 59446 w 69500"/>
                    <a:gd name="connsiteY10" fmla="*/ 25086 h 79999"/>
                    <a:gd name="connsiteX11" fmla="*/ 21946 w 69500"/>
                    <a:gd name="connsiteY11" fmla="*/ 26001 h 79999"/>
                    <a:gd name="connsiteX12" fmla="*/ 31096 w 69500"/>
                    <a:gd name="connsiteY12" fmla="*/ 13188 h 79999"/>
                    <a:gd name="connsiteX13" fmla="*/ 42069 w 69500"/>
                    <a:gd name="connsiteY13" fmla="*/ 15018 h 79999"/>
                    <a:gd name="connsiteX14" fmla="*/ 47555 w 69500"/>
                    <a:gd name="connsiteY14" fmla="*/ 26001 h 79999"/>
                    <a:gd name="connsiteX15" fmla="*/ 47555 w 69500"/>
                    <a:gd name="connsiteY15" fmla="*/ 31492 h 79999"/>
                    <a:gd name="connsiteX16" fmla="*/ 21034 w 69500"/>
                    <a:gd name="connsiteY16" fmla="*/ 31492 h 79999"/>
                    <a:gd name="connsiteX17" fmla="*/ 21034 w 69500"/>
                    <a:gd name="connsiteY17" fmla="*/ 26001 h 79999"/>
                    <a:gd name="connsiteX18" fmla="*/ 21946 w 69500"/>
                    <a:gd name="connsiteY18" fmla="*/ 26001 h 79999"/>
                    <a:gd name="connsiteX19" fmla="*/ 58528 w 69500"/>
                    <a:gd name="connsiteY19" fmla="*/ 68103 h 79999"/>
                    <a:gd name="connsiteX20" fmla="*/ 11890 w 69500"/>
                    <a:gd name="connsiteY20" fmla="*/ 68103 h 79999"/>
                    <a:gd name="connsiteX21" fmla="*/ 11890 w 69500"/>
                    <a:gd name="connsiteY21" fmla="*/ 42475 h 79999"/>
                    <a:gd name="connsiteX22" fmla="*/ 58528 w 69500"/>
                    <a:gd name="connsiteY22" fmla="*/ 42475 h 79999"/>
                    <a:gd name="connsiteX23" fmla="*/ 58528 w 69500"/>
                    <a:gd name="connsiteY23" fmla="*/ 68103 h 7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500" h="79999">
                      <a:moveTo>
                        <a:pt x="59446" y="25086"/>
                      </a:moveTo>
                      <a:cubicBezTo>
                        <a:pt x="59446" y="16849"/>
                        <a:pt x="55788" y="9527"/>
                        <a:pt x="49384" y="4951"/>
                      </a:cubicBezTo>
                      <a:cubicBezTo>
                        <a:pt x="42980" y="375"/>
                        <a:pt x="35665" y="-1456"/>
                        <a:pt x="28350" y="1290"/>
                      </a:cubicBezTo>
                      <a:cubicBezTo>
                        <a:pt x="17377" y="4036"/>
                        <a:pt x="10062" y="14103"/>
                        <a:pt x="10062" y="26001"/>
                      </a:cubicBezTo>
                      <a:lnTo>
                        <a:pt x="10062" y="31492"/>
                      </a:lnTo>
                      <a:lnTo>
                        <a:pt x="0" y="31492"/>
                      </a:lnTo>
                      <a:lnTo>
                        <a:pt x="0" y="80000"/>
                      </a:lnTo>
                      <a:lnTo>
                        <a:pt x="69501" y="80000"/>
                      </a:lnTo>
                      <a:lnTo>
                        <a:pt x="69501" y="31492"/>
                      </a:lnTo>
                      <a:lnTo>
                        <a:pt x="59446" y="31492"/>
                      </a:lnTo>
                      <a:lnTo>
                        <a:pt x="59446" y="25086"/>
                      </a:lnTo>
                      <a:close/>
                      <a:moveTo>
                        <a:pt x="21946" y="26001"/>
                      </a:moveTo>
                      <a:cubicBezTo>
                        <a:pt x="21946" y="19595"/>
                        <a:pt x="25603" y="14103"/>
                        <a:pt x="31096" y="13188"/>
                      </a:cubicBezTo>
                      <a:cubicBezTo>
                        <a:pt x="34754" y="12272"/>
                        <a:pt x="39322" y="13188"/>
                        <a:pt x="42069" y="15018"/>
                      </a:cubicBezTo>
                      <a:cubicBezTo>
                        <a:pt x="45726" y="17764"/>
                        <a:pt x="47555" y="21425"/>
                        <a:pt x="47555" y="26001"/>
                      </a:cubicBezTo>
                      <a:lnTo>
                        <a:pt x="47555" y="31492"/>
                      </a:lnTo>
                      <a:lnTo>
                        <a:pt x="21034" y="31492"/>
                      </a:lnTo>
                      <a:lnTo>
                        <a:pt x="21034" y="26001"/>
                      </a:lnTo>
                      <a:lnTo>
                        <a:pt x="21946" y="26001"/>
                      </a:lnTo>
                      <a:close/>
                      <a:moveTo>
                        <a:pt x="58528" y="68103"/>
                      </a:moveTo>
                      <a:lnTo>
                        <a:pt x="11890" y="68103"/>
                      </a:lnTo>
                      <a:lnTo>
                        <a:pt x="11890" y="42475"/>
                      </a:lnTo>
                      <a:lnTo>
                        <a:pt x="58528" y="42475"/>
                      </a:lnTo>
                      <a:lnTo>
                        <a:pt x="58528" y="68103"/>
                      </a:lnTo>
                      <a:close/>
                    </a:path>
                  </a:pathLst>
                </a:custGeom>
                <a:solidFill>
                  <a:srgbClr val="2C5967"/>
                </a:solidFill>
                <a:ln w="6417" cap="flat">
                  <a:noFill/>
                  <a:prstDash val="solid"/>
                  <a:miter/>
                </a:ln>
              </p:spPr>
              <p:txBody>
                <a:bodyPr rtlCol="0" anchor="ctr"/>
                <a:lstStyle/>
                <a:p>
                  <a:endParaRPr lang="en-US" sz="810"/>
                </a:p>
              </p:txBody>
            </p:sp>
          </p:grpSp>
        </p:grpSp>
        <p:grpSp>
          <p:nvGrpSpPr>
            <p:cNvPr id="24" name="Graphic 2">
              <a:extLst>
                <a:ext uri="{FF2B5EF4-FFF2-40B4-BE49-F238E27FC236}">
                  <a16:creationId xmlns:a16="http://schemas.microsoft.com/office/drawing/2014/main" id="{84955299-7E7F-C9C2-C308-B22140D7CF46}"/>
                </a:ext>
              </a:extLst>
            </p:cNvPr>
            <p:cNvGrpSpPr/>
            <p:nvPr/>
          </p:nvGrpSpPr>
          <p:grpSpPr>
            <a:xfrm>
              <a:off x="768234" y="1852473"/>
              <a:ext cx="542136" cy="319652"/>
              <a:chOff x="768234" y="1852473"/>
              <a:chExt cx="542136" cy="319652"/>
            </a:xfrm>
            <a:solidFill>
              <a:srgbClr val="000000"/>
            </a:solidFill>
          </p:grpSpPr>
          <p:sp>
            <p:nvSpPr>
              <p:cNvPr id="25" name="TextBox 24">
                <a:extLst>
                  <a:ext uri="{FF2B5EF4-FFF2-40B4-BE49-F238E27FC236}">
                    <a16:creationId xmlns:a16="http://schemas.microsoft.com/office/drawing/2014/main" id="{6E2C06FE-0134-7C57-093C-CB8BD84AA5FE}"/>
                  </a:ext>
                </a:extLst>
              </p:cNvPr>
              <p:cNvSpPr txBox="1"/>
              <p:nvPr/>
            </p:nvSpPr>
            <p:spPr>
              <a:xfrm>
                <a:off x="810444" y="1852473"/>
                <a:ext cx="4587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Cloud</a:t>
                </a:r>
              </a:p>
            </p:txBody>
          </p:sp>
          <p:sp>
            <p:nvSpPr>
              <p:cNvPr id="26" name="TextBox 25">
                <a:extLst>
                  <a:ext uri="{FF2B5EF4-FFF2-40B4-BE49-F238E27FC236}">
                    <a16:creationId xmlns:a16="http://schemas.microsoft.com/office/drawing/2014/main" id="{27C41291-91FC-07C1-6865-14760B2C8D49}"/>
                  </a:ext>
                </a:extLst>
              </p:cNvPr>
              <p:cNvSpPr txBox="1"/>
              <p:nvPr/>
            </p:nvSpPr>
            <p:spPr>
              <a:xfrm>
                <a:off x="768234" y="1955143"/>
                <a:ext cx="54213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Advisor</a:t>
                </a:r>
              </a:p>
            </p:txBody>
          </p:sp>
        </p:grpSp>
      </p:grpSp>
      <p:grpSp>
        <p:nvGrpSpPr>
          <p:cNvPr id="27" name="Graphic 2">
            <a:extLst>
              <a:ext uri="{FF2B5EF4-FFF2-40B4-BE49-F238E27FC236}">
                <a16:creationId xmlns:a16="http://schemas.microsoft.com/office/drawing/2014/main" id="{2FF1AFB0-AFE6-739E-1592-3C980C49188A}"/>
              </a:ext>
            </a:extLst>
          </p:cNvPr>
          <p:cNvGrpSpPr/>
          <p:nvPr/>
        </p:nvGrpSpPr>
        <p:grpSpPr>
          <a:xfrm>
            <a:off x="1386862" y="1507947"/>
            <a:ext cx="793807" cy="561508"/>
            <a:chOff x="1397136" y="1507947"/>
            <a:chExt cx="793807" cy="561508"/>
          </a:xfrm>
        </p:grpSpPr>
        <p:grpSp>
          <p:nvGrpSpPr>
            <p:cNvPr id="28" name="Graphic 2">
              <a:extLst>
                <a:ext uri="{FF2B5EF4-FFF2-40B4-BE49-F238E27FC236}">
                  <a16:creationId xmlns:a16="http://schemas.microsoft.com/office/drawing/2014/main" id="{B016327D-AB8A-8C3B-21C7-8C19C25E6096}"/>
                </a:ext>
              </a:extLst>
            </p:cNvPr>
            <p:cNvGrpSpPr/>
            <p:nvPr/>
          </p:nvGrpSpPr>
          <p:grpSpPr>
            <a:xfrm>
              <a:off x="1607474" y="1507947"/>
              <a:ext cx="360408" cy="385010"/>
              <a:chOff x="1607474" y="1507947"/>
              <a:chExt cx="360408" cy="385010"/>
            </a:xfrm>
          </p:grpSpPr>
          <p:grpSp>
            <p:nvGrpSpPr>
              <p:cNvPr id="29" name="Graphic 2">
                <a:extLst>
                  <a:ext uri="{FF2B5EF4-FFF2-40B4-BE49-F238E27FC236}">
                    <a16:creationId xmlns:a16="http://schemas.microsoft.com/office/drawing/2014/main" id="{D060FC98-A67A-D99A-8FB2-1652D787FF8B}"/>
                  </a:ext>
                </a:extLst>
              </p:cNvPr>
              <p:cNvGrpSpPr/>
              <p:nvPr/>
            </p:nvGrpSpPr>
            <p:grpSpPr>
              <a:xfrm>
                <a:off x="1607474" y="1507947"/>
                <a:ext cx="360408" cy="385010"/>
                <a:chOff x="1607474" y="1507947"/>
                <a:chExt cx="360408" cy="385010"/>
              </a:xfrm>
              <a:solidFill>
                <a:srgbClr val="FFFFFF"/>
              </a:solidFill>
            </p:grpSpPr>
            <p:sp>
              <p:nvSpPr>
                <p:cNvPr id="30" name="Freeform: Shape 29">
                  <a:extLst>
                    <a:ext uri="{FF2B5EF4-FFF2-40B4-BE49-F238E27FC236}">
                      <a16:creationId xmlns:a16="http://schemas.microsoft.com/office/drawing/2014/main" id="{F4FF1EA9-9555-ED23-6D53-37D58D995237}"/>
                    </a:ext>
                  </a:extLst>
                </p:cNvPr>
                <p:cNvSpPr/>
                <p:nvPr/>
              </p:nvSpPr>
              <p:spPr>
                <a:xfrm>
                  <a:off x="1612055" y="1512531"/>
                  <a:ext cx="350327" cy="377673"/>
                </a:xfrm>
                <a:custGeom>
                  <a:avLst/>
                  <a:gdLst>
                    <a:gd name="connsiteX0" fmla="*/ 234773 w 350327"/>
                    <a:gd name="connsiteY0" fmla="*/ 375845 h 377673"/>
                    <a:gd name="connsiteX1" fmla="*/ 234773 w 350327"/>
                    <a:gd name="connsiteY1" fmla="*/ 264924 h 377673"/>
                    <a:gd name="connsiteX2" fmla="*/ 281545 w 350327"/>
                    <a:gd name="connsiteY2" fmla="*/ 264924 h 377673"/>
                    <a:gd name="connsiteX3" fmla="*/ 281545 w 350327"/>
                    <a:gd name="connsiteY3" fmla="*/ 225506 h 377673"/>
                    <a:gd name="connsiteX4" fmla="*/ 239361 w 350327"/>
                    <a:gd name="connsiteY4" fmla="*/ 225506 h 377673"/>
                    <a:gd name="connsiteX5" fmla="*/ 174243 w 350327"/>
                    <a:gd name="connsiteY5" fmla="*/ 280507 h 377673"/>
                    <a:gd name="connsiteX6" fmla="*/ 109131 w 350327"/>
                    <a:gd name="connsiteY6" fmla="*/ 225506 h 377673"/>
                    <a:gd name="connsiteX7" fmla="*/ 68782 w 350327"/>
                    <a:gd name="connsiteY7" fmla="*/ 225506 h 377673"/>
                    <a:gd name="connsiteX8" fmla="*/ 68782 w 350327"/>
                    <a:gd name="connsiteY8" fmla="*/ 264924 h 377673"/>
                    <a:gd name="connsiteX9" fmla="*/ 115554 w 350327"/>
                    <a:gd name="connsiteY9" fmla="*/ 264924 h 377673"/>
                    <a:gd name="connsiteX10" fmla="*/ 115554 w 350327"/>
                    <a:gd name="connsiteY10" fmla="*/ 375845 h 377673"/>
                    <a:gd name="connsiteX11" fmla="*/ 0 w 350327"/>
                    <a:gd name="connsiteY11" fmla="*/ 375845 h 377673"/>
                    <a:gd name="connsiteX12" fmla="*/ 0 w 350327"/>
                    <a:gd name="connsiteY12" fmla="*/ 264924 h 377673"/>
                    <a:gd name="connsiteX13" fmla="*/ 46772 w 350327"/>
                    <a:gd name="connsiteY13" fmla="*/ 264924 h 377673"/>
                    <a:gd name="connsiteX14" fmla="*/ 46772 w 350327"/>
                    <a:gd name="connsiteY14" fmla="*/ 225506 h 377673"/>
                    <a:gd name="connsiteX15" fmla="*/ 0 w 350327"/>
                    <a:gd name="connsiteY15" fmla="*/ 225506 h 377673"/>
                    <a:gd name="connsiteX16" fmla="*/ 0 w 350327"/>
                    <a:gd name="connsiteY16" fmla="*/ 203505 h 377673"/>
                    <a:gd name="connsiteX17" fmla="*/ 110049 w 350327"/>
                    <a:gd name="connsiteY17" fmla="*/ 203505 h 377673"/>
                    <a:gd name="connsiteX18" fmla="*/ 164156 w 350327"/>
                    <a:gd name="connsiteY18" fmla="*/ 149421 h 377673"/>
                    <a:gd name="connsiteX19" fmla="*/ 164156 w 350327"/>
                    <a:gd name="connsiteY19" fmla="*/ 110003 h 377673"/>
                    <a:gd name="connsiteX20" fmla="*/ 117390 w 350327"/>
                    <a:gd name="connsiteY20" fmla="*/ 110003 h 377673"/>
                    <a:gd name="connsiteX21" fmla="*/ 117390 w 350327"/>
                    <a:gd name="connsiteY21" fmla="*/ 0 h 377673"/>
                    <a:gd name="connsiteX22" fmla="*/ 232938 w 350327"/>
                    <a:gd name="connsiteY22" fmla="*/ 0 h 377673"/>
                    <a:gd name="connsiteX23" fmla="*/ 232938 w 350327"/>
                    <a:gd name="connsiteY23" fmla="*/ 110920 h 377673"/>
                    <a:gd name="connsiteX24" fmla="*/ 186165 w 350327"/>
                    <a:gd name="connsiteY24" fmla="*/ 110920 h 377673"/>
                    <a:gd name="connsiteX25" fmla="*/ 186165 w 350327"/>
                    <a:gd name="connsiteY25" fmla="*/ 151254 h 377673"/>
                    <a:gd name="connsiteX26" fmla="*/ 239361 w 350327"/>
                    <a:gd name="connsiteY26" fmla="*/ 205339 h 377673"/>
                    <a:gd name="connsiteX27" fmla="*/ 350328 w 350327"/>
                    <a:gd name="connsiteY27" fmla="*/ 205339 h 377673"/>
                    <a:gd name="connsiteX28" fmla="*/ 350328 w 350327"/>
                    <a:gd name="connsiteY28" fmla="*/ 227339 h 377673"/>
                    <a:gd name="connsiteX29" fmla="*/ 303555 w 350327"/>
                    <a:gd name="connsiteY29" fmla="*/ 227339 h 377673"/>
                    <a:gd name="connsiteX30" fmla="*/ 303555 w 350327"/>
                    <a:gd name="connsiteY30" fmla="*/ 266757 h 377673"/>
                    <a:gd name="connsiteX31" fmla="*/ 350328 w 350327"/>
                    <a:gd name="connsiteY31" fmla="*/ 266757 h 377673"/>
                    <a:gd name="connsiteX32" fmla="*/ 350328 w 350327"/>
                    <a:gd name="connsiteY32" fmla="*/ 377673 h 377673"/>
                    <a:gd name="connsiteX33" fmla="*/ 234773 w 350327"/>
                    <a:gd name="connsiteY33" fmla="*/ 377673 h 377673"/>
                    <a:gd name="connsiteX34" fmla="*/ 234773 w 350327"/>
                    <a:gd name="connsiteY34" fmla="*/ 375845 h 377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0327" h="377673">
                      <a:moveTo>
                        <a:pt x="234773" y="375845"/>
                      </a:moveTo>
                      <a:lnTo>
                        <a:pt x="234773" y="264924"/>
                      </a:lnTo>
                      <a:lnTo>
                        <a:pt x="281545" y="264924"/>
                      </a:lnTo>
                      <a:lnTo>
                        <a:pt x="281545" y="225506"/>
                      </a:lnTo>
                      <a:lnTo>
                        <a:pt x="239361" y="225506"/>
                      </a:lnTo>
                      <a:cubicBezTo>
                        <a:pt x="233855" y="256674"/>
                        <a:pt x="207264" y="280507"/>
                        <a:pt x="174243" y="280507"/>
                      </a:cubicBezTo>
                      <a:cubicBezTo>
                        <a:pt x="142146" y="280507"/>
                        <a:pt x="114637" y="257590"/>
                        <a:pt x="109131" y="225506"/>
                      </a:cubicBezTo>
                      <a:lnTo>
                        <a:pt x="68782" y="225506"/>
                      </a:lnTo>
                      <a:lnTo>
                        <a:pt x="68782" y="264924"/>
                      </a:lnTo>
                      <a:lnTo>
                        <a:pt x="115554" y="264924"/>
                      </a:lnTo>
                      <a:lnTo>
                        <a:pt x="115554" y="375845"/>
                      </a:lnTo>
                      <a:lnTo>
                        <a:pt x="0" y="375845"/>
                      </a:lnTo>
                      <a:lnTo>
                        <a:pt x="0" y="264924"/>
                      </a:lnTo>
                      <a:lnTo>
                        <a:pt x="46772" y="264924"/>
                      </a:lnTo>
                      <a:lnTo>
                        <a:pt x="46772" y="225506"/>
                      </a:lnTo>
                      <a:lnTo>
                        <a:pt x="0" y="225506"/>
                      </a:lnTo>
                      <a:lnTo>
                        <a:pt x="0" y="203505"/>
                      </a:lnTo>
                      <a:lnTo>
                        <a:pt x="110049" y="203505"/>
                      </a:lnTo>
                      <a:cubicBezTo>
                        <a:pt x="114637" y="176004"/>
                        <a:pt x="136647" y="154004"/>
                        <a:pt x="164156" y="149421"/>
                      </a:cubicBezTo>
                      <a:lnTo>
                        <a:pt x="164156" y="110003"/>
                      </a:lnTo>
                      <a:lnTo>
                        <a:pt x="117390" y="110003"/>
                      </a:lnTo>
                      <a:lnTo>
                        <a:pt x="117390" y="0"/>
                      </a:lnTo>
                      <a:lnTo>
                        <a:pt x="232938" y="0"/>
                      </a:lnTo>
                      <a:lnTo>
                        <a:pt x="232938" y="110920"/>
                      </a:lnTo>
                      <a:lnTo>
                        <a:pt x="186165" y="110920"/>
                      </a:lnTo>
                      <a:lnTo>
                        <a:pt x="186165" y="151254"/>
                      </a:lnTo>
                      <a:cubicBezTo>
                        <a:pt x="213681" y="155837"/>
                        <a:pt x="234773" y="177838"/>
                        <a:pt x="239361" y="205339"/>
                      </a:cubicBezTo>
                      <a:lnTo>
                        <a:pt x="350328" y="205339"/>
                      </a:lnTo>
                      <a:lnTo>
                        <a:pt x="350328" y="227339"/>
                      </a:lnTo>
                      <a:lnTo>
                        <a:pt x="303555" y="227339"/>
                      </a:lnTo>
                      <a:lnTo>
                        <a:pt x="303555" y="266757"/>
                      </a:lnTo>
                      <a:lnTo>
                        <a:pt x="350328" y="266757"/>
                      </a:lnTo>
                      <a:lnTo>
                        <a:pt x="350328" y="377673"/>
                      </a:lnTo>
                      <a:lnTo>
                        <a:pt x="234773" y="377673"/>
                      </a:lnTo>
                      <a:lnTo>
                        <a:pt x="234773" y="375845"/>
                      </a:lnTo>
                      <a:close/>
                    </a:path>
                  </a:pathLst>
                </a:custGeom>
                <a:solidFill>
                  <a:srgbClr val="FFFFFF"/>
                </a:solidFill>
                <a:ln w="6417" cap="flat">
                  <a:noFill/>
                  <a:prstDash val="solid"/>
                  <a:miter/>
                </a:ln>
              </p:spPr>
              <p:txBody>
                <a:bodyPr rtlCol="0" anchor="ctr"/>
                <a:lstStyle/>
                <a:p>
                  <a:endParaRPr lang="en-US" sz="810"/>
                </a:p>
              </p:txBody>
            </p:sp>
            <p:sp>
              <p:nvSpPr>
                <p:cNvPr id="31" name="Freeform: Shape 30">
                  <a:extLst>
                    <a:ext uri="{FF2B5EF4-FFF2-40B4-BE49-F238E27FC236}">
                      <a16:creationId xmlns:a16="http://schemas.microsoft.com/office/drawing/2014/main" id="{B5FF6FCD-A4DB-6753-CF31-38E639412052}"/>
                    </a:ext>
                  </a:extLst>
                </p:cNvPr>
                <p:cNvSpPr/>
                <p:nvPr/>
              </p:nvSpPr>
              <p:spPr>
                <a:xfrm>
                  <a:off x="1607474" y="1507947"/>
                  <a:ext cx="360408" cy="385010"/>
                </a:xfrm>
                <a:custGeom>
                  <a:avLst/>
                  <a:gdLst>
                    <a:gd name="connsiteX0" fmla="*/ 232938 w 360408"/>
                    <a:gd name="connsiteY0" fmla="*/ 9167 h 385010"/>
                    <a:gd name="connsiteX1" fmla="*/ 232938 w 360408"/>
                    <a:gd name="connsiteY1" fmla="*/ 110920 h 385010"/>
                    <a:gd name="connsiteX2" fmla="*/ 186165 w 360408"/>
                    <a:gd name="connsiteY2" fmla="*/ 110920 h 385010"/>
                    <a:gd name="connsiteX3" fmla="*/ 186165 w 360408"/>
                    <a:gd name="connsiteY3" fmla="*/ 159504 h 385010"/>
                    <a:gd name="connsiteX4" fmla="*/ 240272 w 360408"/>
                    <a:gd name="connsiteY4" fmla="*/ 213589 h 385010"/>
                    <a:gd name="connsiteX5" fmla="*/ 350321 w 360408"/>
                    <a:gd name="connsiteY5" fmla="*/ 213589 h 385010"/>
                    <a:gd name="connsiteX6" fmla="*/ 350321 w 360408"/>
                    <a:gd name="connsiteY6" fmla="*/ 226423 h 385010"/>
                    <a:gd name="connsiteX7" fmla="*/ 303555 w 360408"/>
                    <a:gd name="connsiteY7" fmla="*/ 226423 h 385010"/>
                    <a:gd name="connsiteX8" fmla="*/ 303555 w 360408"/>
                    <a:gd name="connsiteY8" fmla="*/ 275007 h 385010"/>
                    <a:gd name="connsiteX9" fmla="*/ 350321 w 360408"/>
                    <a:gd name="connsiteY9" fmla="*/ 275007 h 385010"/>
                    <a:gd name="connsiteX10" fmla="*/ 350321 w 360408"/>
                    <a:gd name="connsiteY10" fmla="*/ 375841 h 385010"/>
                    <a:gd name="connsiteX11" fmla="*/ 243943 w 360408"/>
                    <a:gd name="connsiteY11" fmla="*/ 375841 h 385010"/>
                    <a:gd name="connsiteX12" fmla="*/ 243943 w 360408"/>
                    <a:gd name="connsiteY12" fmla="*/ 274091 h 385010"/>
                    <a:gd name="connsiteX13" fmla="*/ 290715 w 360408"/>
                    <a:gd name="connsiteY13" fmla="*/ 274091 h 385010"/>
                    <a:gd name="connsiteX14" fmla="*/ 290715 w 360408"/>
                    <a:gd name="connsiteY14" fmla="*/ 225506 h 385010"/>
                    <a:gd name="connsiteX15" fmla="*/ 240272 w 360408"/>
                    <a:gd name="connsiteY15" fmla="*/ 225506 h 385010"/>
                    <a:gd name="connsiteX16" fmla="*/ 179749 w 360408"/>
                    <a:gd name="connsiteY16" fmla="*/ 280508 h 385010"/>
                    <a:gd name="connsiteX17" fmla="*/ 119218 w 360408"/>
                    <a:gd name="connsiteY17" fmla="*/ 225506 h 385010"/>
                    <a:gd name="connsiteX18" fmla="*/ 68782 w 360408"/>
                    <a:gd name="connsiteY18" fmla="*/ 225506 h 385010"/>
                    <a:gd name="connsiteX19" fmla="*/ 68782 w 360408"/>
                    <a:gd name="connsiteY19" fmla="*/ 274091 h 385010"/>
                    <a:gd name="connsiteX20" fmla="*/ 115548 w 360408"/>
                    <a:gd name="connsiteY20" fmla="*/ 274091 h 385010"/>
                    <a:gd name="connsiteX21" fmla="*/ 115548 w 360408"/>
                    <a:gd name="connsiteY21" fmla="*/ 375841 h 385010"/>
                    <a:gd name="connsiteX22" fmla="*/ 9170 w 360408"/>
                    <a:gd name="connsiteY22" fmla="*/ 375841 h 385010"/>
                    <a:gd name="connsiteX23" fmla="*/ 9170 w 360408"/>
                    <a:gd name="connsiteY23" fmla="*/ 274091 h 385010"/>
                    <a:gd name="connsiteX24" fmla="*/ 55942 w 360408"/>
                    <a:gd name="connsiteY24" fmla="*/ 274091 h 385010"/>
                    <a:gd name="connsiteX25" fmla="*/ 55942 w 360408"/>
                    <a:gd name="connsiteY25" fmla="*/ 225506 h 385010"/>
                    <a:gd name="connsiteX26" fmla="*/ 9170 w 360408"/>
                    <a:gd name="connsiteY26" fmla="*/ 225506 h 385010"/>
                    <a:gd name="connsiteX27" fmla="*/ 9170 w 360408"/>
                    <a:gd name="connsiteY27" fmla="*/ 212673 h 385010"/>
                    <a:gd name="connsiteX28" fmla="*/ 118301 w 360408"/>
                    <a:gd name="connsiteY28" fmla="*/ 212673 h 385010"/>
                    <a:gd name="connsiteX29" fmla="*/ 173325 w 360408"/>
                    <a:gd name="connsiteY29" fmla="*/ 158588 h 385010"/>
                    <a:gd name="connsiteX30" fmla="*/ 173325 w 360408"/>
                    <a:gd name="connsiteY30" fmla="*/ 110003 h 385010"/>
                    <a:gd name="connsiteX31" fmla="*/ 126553 w 360408"/>
                    <a:gd name="connsiteY31" fmla="*/ 110003 h 385010"/>
                    <a:gd name="connsiteX32" fmla="*/ 126553 w 360408"/>
                    <a:gd name="connsiteY32" fmla="*/ 9167 h 385010"/>
                    <a:gd name="connsiteX33" fmla="*/ 232938 w 360408"/>
                    <a:gd name="connsiteY33" fmla="*/ 9167 h 385010"/>
                    <a:gd name="connsiteX34" fmla="*/ 242107 w 360408"/>
                    <a:gd name="connsiteY34" fmla="*/ 0 h 385010"/>
                    <a:gd name="connsiteX35" fmla="*/ 232938 w 360408"/>
                    <a:gd name="connsiteY35" fmla="*/ 0 h 385010"/>
                    <a:gd name="connsiteX36" fmla="*/ 126553 w 360408"/>
                    <a:gd name="connsiteY36" fmla="*/ 0 h 385010"/>
                    <a:gd name="connsiteX37" fmla="*/ 117383 w 360408"/>
                    <a:gd name="connsiteY37" fmla="*/ 0 h 385010"/>
                    <a:gd name="connsiteX38" fmla="*/ 117383 w 360408"/>
                    <a:gd name="connsiteY38" fmla="*/ 9167 h 385010"/>
                    <a:gd name="connsiteX39" fmla="*/ 117383 w 360408"/>
                    <a:gd name="connsiteY39" fmla="*/ 110920 h 385010"/>
                    <a:gd name="connsiteX40" fmla="*/ 117383 w 360408"/>
                    <a:gd name="connsiteY40" fmla="*/ 120087 h 385010"/>
                    <a:gd name="connsiteX41" fmla="*/ 126553 w 360408"/>
                    <a:gd name="connsiteY41" fmla="*/ 120087 h 385010"/>
                    <a:gd name="connsiteX42" fmla="*/ 164155 w 360408"/>
                    <a:gd name="connsiteY42" fmla="*/ 120087 h 385010"/>
                    <a:gd name="connsiteX43" fmla="*/ 164155 w 360408"/>
                    <a:gd name="connsiteY43" fmla="*/ 151254 h 385010"/>
                    <a:gd name="connsiteX44" fmla="*/ 110966 w 360408"/>
                    <a:gd name="connsiteY44" fmla="*/ 204422 h 385010"/>
                    <a:gd name="connsiteX45" fmla="*/ 9170 w 360408"/>
                    <a:gd name="connsiteY45" fmla="*/ 204422 h 385010"/>
                    <a:gd name="connsiteX46" fmla="*/ 0 w 360408"/>
                    <a:gd name="connsiteY46" fmla="*/ 204422 h 385010"/>
                    <a:gd name="connsiteX47" fmla="*/ 0 w 360408"/>
                    <a:gd name="connsiteY47" fmla="*/ 213589 h 385010"/>
                    <a:gd name="connsiteX48" fmla="*/ 0 w 360408"/>
                    <a:gd name="connsiteY48" fmla="*/ 226423 h 385010"/>
                    <a:gd name="connsiteX49" fmla="*/ 0 w 360408"/>
                    <a:gd name="connsiteY49" fmla="*/ 235590 h 385010"/>
                    <a:gd name="connsiteX50" fmla="*/ 9170 w 360408"/>
                    <a:gd name="connsiteY50" fmla="*/ 235590 h 385010"/>
                    <a:gd name="connsiteX51" fmla="*/ 46772 w 360408"/>
                    <a:gd name="connsiteY51" fmla="*/ 235590 h 385010"/>
                    <a:gd name="connsiteX52" fmla="*/ 46772 w 360408"/>
                    <a:gd name="connsiteY52" fmla="*/ 265841 h 385010"/>
                    <a:gd name="connsiteX53" fmla="*/ 9170 w 360408"/>
                    <a:gd name="connsiteY53" fmla="*/ 265841 h 385010"/>
                    <a:gd name="connsiteX54" fmla="*/ 0 w 360408"/>
                    <a:gd name="connsiteY54" fmla="*/ 265841 h 385010"/>
                    <a:gd name="connsiteX55" fmla="*/ 0 w 360408"/>
                    <a:gd name="connsiteY55" fmla="*/ 275007 h 385010"/>
                    <a:gd name="connsiteX56" fmla="*/ 0 w 360408"/>
                    <a:gd name="connsiteY56" fmla="*/ 375841 h 385010"/>
                    <a:gd name="connsiteX57" fmla="*/ 0 w 360408"/>
                    <a:gd name="connsiteY57" fmla="*/ 385011 h 385010"/>
                    <a:gd name="connsiteX58" fmla="*/ 9170 w 360408"/>
                    <a:gd name="connsiteY58" fmla="*/ 385011 h 385010"/>
                    <a:gd name="connsiteX59" fmla="*/ 115548 w 360408"/>
                    <a:gd name="connsiteY59" fmla="*/ 385011 h 385010"/>
                    <a:gd name="connsiteX60" fmla="*/ 124724 w 360408"/>
                    <a:gd name="connsiteY60" fmla="*/ 385011 h 385010"/>
                    <a:gd name="connsiteX61" fmla="*/ 124724 w 360408"/>
                    <a:gd name="connsiteY61" fmla="*/ 375841 h 385010"/>
                    <a:gd name="connsiteX62" fmla="*/ 124724 w 360408"/>
                    <a:gd name="connsiteY62" fmla="*/ 274091 h 385010"/>
                    <a:gd name="connsiteX63" fmla="*/ 124724 w 360408"/>
                    <a:gd name="connsiteY63" fmla="*/ 264924 h 385010"/>
                    <a:gd name="connsiteX64" fmla="*/ 115548 w 360408"/>
                    <a:gd name="connsiteY64" fmla="*/ 264924 h 385010"/>
                    <a:gd name="connsiteX65" fmla="*/ 77952 w 360408"/>
                    <a:gd name="connsiteY65" fmla="*/ 264924 h 385010"/>
                    <a:gd name="connsiteX66" fmla="*/ 77952 w 360408"/>
                    <a:gd name="connsiteY66" fmla="*/ 234673 h 385010"/>
                    <a:gd name="connsiteX67" fmla="*/ 110966 w 360408"/>
                    <a:gd name="connsiteY67" fmla="*/ 234673 h 385010"/>
                    <a:gd name="connsiteX68" fmla="*/ 179749 w 360408"/>
                    <a:gd name="connsiteY68" fmla="*/ 289675 h 385010"/>
                    <a:gd name="connsiteX69" fmla="*/ 248524 w 360408"/>
                    <a:gd name="connsiteY69" fmla="*/ 234673 h 385010"/>
                    <a:gd name="connsiteX70" fmla="*/ 282456 w 360408"/>
                    <a:gd name="connsiteY70" fmla="*/ 234673 h 385010"/>
                    <a:gd name="connsiteX71" fmla="*/ 282456 w 360408"/>
                    <a:gd name="connsiteY71" fmla="*/ 264924 h 385010"/>
                    <a:gd name="connsiteX72" fmla="*/ 244860 w 360408"/>
                    <a:gd name="connsiteY72" fmla="*/ 264924 h 385010"/>
                    <a:gd name="connsiteX73" fmla="*/ 235690 w 360408"/>
                    <a:gd name="connsiteY73" fmla="*/ 264924 h 385010"/>
                    <a:gd name="connsiteX74" fmla="*/ 235690 w 360408"/>
                    <a:gd name="connsiteY74" fmla="*/ 274091 h 385010"/>
                    <a:gd name="connsiteX75" fmla="*/ 235690 w 360408"/>
                    <a:gd name="connsiteY75" fmla="*/ 375841 h 385010"/>
                    <a:gd name="connsiteX76" fmla="*/ 235690 w 360408"/>
                    <a:gd name="connsiteY76" fmla="*/ 385011 h 385010"/>
                    <a:gd name="connsiteX77" fmla="*/ 244860 w 360408"/>
                    <a:gd name="connsiteY77" fmla="*/ 385011 h 385010"/>
                    <a:gd name="connsiteX78" fmla="*/ 351239 w 360408"/>
                    <a:gd name="connsiteY78" fmla="*/ 385011 h 385010"/>
                    <a:gd name="connsiteX79" fmla="*/ 360408 w 360408"/>
                    <a:gd name="connsiteY79" fmla="*/ 385011 h 385010"/>
                    <a:gd name="connsiteX80" fmla="*/ 360408 w 360408"/>
                    <a:gd name="connsiteY80" fmla="*/ 375841 h 385010"/>
                    <a:gd name="connsiteX81" fmla="*/ 360408 w 360408"/>
                    <a:gd name="connsiteY81" fmla="*/ 274091 h 385010"/>
                    <a:gd name="connsiteX82" fmla="*/ 360408 w 360408"/>
                    <a:gd name="connsiteY82" fmla="*/ 264924 h 385010"/>
                    <a:gd name="connsiteX83" fmla="*/ 351239 w 360408"/>
                    <a:gd name="connsiteY83" fmla="*/ 264924 h 385010"/>
                    <a:gd name="connsiteX84" fmla="*/ 313642 w 360408"/>
                    <a:gd name="connsiteY84" fmla="*/ 264924 h 385010"/>
                    <a:gd name="connsiteX85" fmla="*/ 313642 w 360408"/>
                    <a:gd name="connsiteY85" fmla="*/ 234673 h 385010"/>
                    <a:gd name="connsiteX86" fmla="*/ 351239 w 360408"/>
                    <a:gd name="connsiteY86" fmla="*/ 234673 h 385010"/>
                    <a:gd name="connsiteX87" fmla="*/ 360408 w 360408"/>
                    <a:gd name="connsiteY87" fmla="*/ 234673 h 385010"/>
                    <a:gd name="connsiteX88" fmla="*/ 360408 w 360408"/>
                    <a:gd name="connsiteY88" fmla="*/ 225506 h 385010"/>
                    <a:gd name="connsiteX89" fmla="*/ 360408 w 360408"/>
                    <a:gd name="connsiteY89" fmla="*/ 212673 h 385010"/>
                    <a:gd name="connsiteX90" fmla="*/ 360408 w 360408"/>
                    <a:gd name="connsiteY90" fmla="*/ 203506 h 385010"/>
                    <a:gd name="connsiteX91" fmla="*/ 351239 w 360408"/>
                    <a:gd name="connsiteY91" fmla="*/ 203506 h 385010"/>
                    <a:gd name="connsiteX92" fmla="*/ 247613 w 360408"/>
                    <a:gd name="connsiteY92" fmla="*/ 203506 h 385010"/>
                    <a:gd name="connsiteX93" fmla="*/ 195335 w 360408"/>
                    <a:gd name="connsiteY93" fmla="*/ 150338 h 385010"/>
                    <a:gd name="connsiteX94" fmla="*/ 195335 w 360408"/>
                    <a:gd name="connsiteY94" fmla="*/ 118253 h 385010"/>
                    <a:gd name="connsiteX95" fmla="*/ 232938 w 360408"/>
                    <a:gd name="connsiteY95" fmla="*/ 118253 h 385010"/>
                    <a:gd name="connsiteX96" fmla="*/ 242107 w 360408"/>
                    <a:gd name="connsiteY96" fmla="*/ 118253 h 385010"/>
                    <a:gd name="connsiteX97" fmla="*/ 242107 w 360408"/>
                    <a:gd name="connsiteY97" fmla="*/ 109086 h 385010"/>
                    <a:gd name="connsiteX98" fmla="*/ 242107 w 360408"/>
                    <a:gd name="connsiteY98" fmla="*/ 9167 h 385010"/>
                    <a:gd name="connsiteX99" fmla="*/ 242107 w 360408"/>
                    <a:gd name="connsiteY99"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360408" h="385010">
                      <a:moveTo>
                        <a:pt x="232938" y="9167"/>
                      </a:moveTo>
                      <a:lnTo>
                        <a:pt x="232938" y="110920"/>
                      </a:lnTo>
                      <a:lnTo>
                        <a:pt x="186165" y="110920"/>
                      </a:lnTo>
                      <a:lnTo>
                        <a:pt x="186165" y="159504"/>
                      </a:lnTo>
                      <a:cubicBezTo>
                        <a:pt x="214592" y="162254"/>
                        <a:pt x="237519" y="185171"/>
                        <a:pt x="240272" y="213589"/>
                      </a:cubicBezTo>
                      <a:lnTo>
                        <a:pt x="350321" y="213589"/>
                      </a:lnTo>
                      <a:lnTo>
                        <a:pt x="350321" y="226423"/>
                      </a:lnTo>
                      <a:lnTo>
                        <a:pt x="303555" y="226423"/>
                      </a:lnTo>
                      <a:lnTo>
                        <a:pt x="303555" y="275007"/>
                      </a:lnTo>
                      <a:lnTo>
                        <a:pt x="350321" y="275007"/>
                      </a:lnTo>
                      <a:lnTo>
                        <a:pt x="350321" y="375841"/>
                      </a:lnTo>
                      <a:lnTo>
                        <a:pt x="243943" y="375841"/>
                      </a:lnTo>
                      <a:lnTo>
                        <a:pt x="243943" y="274091"/>
                      </a:lnTo>
                      <a:lnTo>
                        <a:pt x="290715" y="274091"/>
                      </a:lnTo>
                      <a:lnTo>
                        <a:pt x="290715" y="225506"/>
                      </a:lnTo>
                      <a:lnTo>
                        <a:pt x="240272" y="225506"/>
                      </a:lnTo>
                      <a:cubicBezTo>
                        <a:pt x="236608" y="255757"/>
                        <a:pt x="210928" y="280508"/>
                        <a:pt x="179749" y="280508"/>
                      </a:cubicBezTo>
                      <a:cubicBezTo>
                        <a:pt x="148563" y="280508"/>
                        <a:pt x="121971" y="256674"/>
                        <a:pt x="119218" y="225506"/>
                      </a:cubicBezTo>
                      <a:lnTo>
                        <a:pt x="68782" y="225506"/>
                      </a:lnTo>
                      <a:lnTo>
                        <a:pt x="68782" y="274091"/>
                      </a:lnTo>
                      <a:lnTo>
                        <a:pt x="115548" y="274091"/>
                      </a:lnTo>
                      <a:lnTo>
                        <a:pt x="115548" y="375841"/>
                      </a:lnTo>
                      <a:lnTo>
                        <a:pt x="9170" y="375841"/>
                      </a:lnTo>
                      <a:lnTo>
                        <a:pt x="9170" y="274091"/>
                      </a:lnTo>
                      <a:lnTo>
                        <a:pt x="55942" y="274091"/>
                      </a:lnTo>
                      <a:lnTo>
                        <a:pt x="55942" y="225506"/>
                      </a:lnTo>
                      <a:lnTo>
                        <a:pt x="9170" y="225506"/>
                      </a:lnTo>
                      <a:lnTo>
                        <a:pt x="9170" y="212673"/>
                      </a:lnTo>
                      <a:lnTo>
                        <a:pt x="118301" y="212673"/>
                      </a:lnTo>
                      <a:cubicBezTo>
                        <a:pt x="121054" y="184255"/>
                        <a:pt x="143981" y="161338"/>
                        <a:pt x="173325" y="158588"/>
                      </a:cubicBezTo>
                      <a:lnTo>
                        <a:pt x="173325" y="110003"/>
                      </a:lnTo>
                      <a:lnTo>
                        <a:pt x="126553" y="110003"/>
                      </a:lnTo>
                      <a:lnTo>
                        <a:pt x="126553" y="9167"/>
                      </a:lnTo>
                      <a:lnTo>
                        <a:pt x="232938" y="9167"/>
                      </a:lnTo>
                      <a:close/>
                      <a:moveTo>
                        <a:pt x="242107" y="0"/>
                      </a:moveTo>
                      <a:lnTo>
                        <a:pt x="232938" y="0"/>
                      </a:lnTo>
                      <a:lnTo>
                        <a:pt x="126553" y="0"/>
                      </a:lnTo>
                      <a:lnTo>
                        <a:pt x="117383" y="0"/>
                      </a:lnTo>
                      <a:lnTo>
                        <a:pt x="117383" y="9167"/>
                      </a:lnTo>
                      <a:lnTo>
                        <a:pt x="117383" y="110920"/>
                      </a:lnTo>
                      <a:lnTo>
                        <a:pt x="117383" y="120087"/>
                      </a:lnTo>
                      <a:lnTo>
                        <a:pt x="126553" y="120087"/>
                      </a:lnTo>
                      <a:lnTo>
                        <a:pt x="164155" y="120087"/>
                      </a:lnTo>
                      <a:lnTo>
                        <a:pt x="164155" y="151254"/>
                      </a:lnTo>
                      <a:cubicBezTo>
                        <a:pt x="137558" y="156754"/>
                        <a:pt x="116466" y="177838"/>
                        <a:pt x="110966" y="204422"/>
                      </a:cubicBezTo>
                      <a:lnTo>
                        <a:pt x="9170" y="204422"/>
                      </a:lnTo>
                      <a:lnTo>
                        <a:pt x="0" y="204422"/>
                      </a:lnTo>
                      <a:lnTo>
                        <a:pt x="0" y="213589"/>
                      </a:lnTo>
                      <a:lnTo>
                        <a:pt x="0" y="226423"/>
                      </a:lnTo>
                      <a:lnTo>
                        <a:pt x="0" y="235590"/>
                      </a:lnTo>
                      <a:lnTo>
                        <a:pt x="9170" y="235590"/>
                      </a:lnTo>
                      <a:lnTo>
                        <a:pt x="46772" y="235590"/>
                      </a:lnTo>
                      <a:lnTo>
                        <a:pt x="46772" y="265841"/>
                      </a:lnTo>
                      <a:lnTo>
                        <a:pt x="9170" y="265841"/>
                      </a:lnTo>
                      <a:lnTo>
                        <a:pt x="0" y="265841"/>
                      </a:lnTo>
                      <a:lnTo>
                        <a:pt x="0" y="275007"/>
                      </a:lnTo>
                      <a:lnTo>
                        <a:pt x="0" y="375841"/>
                      </a:lnTo>
                      <a:lnTo>
                        <a:pt x="0" y="385011"/>
                      </a:lnTo>
                      <a:lnTo>
                        <a:pt x="9170" y="385011"/>
                      </a:lnTo>
                      <a:lnTo>
                        <a:pt x="115548" y="385011"/>
                      </a:lnTo>
                      <a:lnTo>
                        <a:pt x="124724" y="385011"/>
                      </a:lnTo>
                      <a:lnTo>
                        <a:pt x="124724" y="375841"/>
                      </a:lnTo>
                      <a:lnTo>
                        <a:pt x="124724" y="274091"/>
                      </a:lnTo>
                      <a:lnTo>
                        <a:pt x="124724" y="264924"/>
                      </a:lnTo>
                      <a:lnTo>
                        <a:pt x="115548" y="264924"/>
                      </a:lnTo>
                      <a:lnTo>
                        <a:pt x="77952" y="264924"/>
                      </a:lnTo>
                      <a:lnTo>
                        <a:pt x="77952" y="234673"/>
                      </a:lnTo>
                      <a:lnTo>
                        <a:pt x="110966" y="234673"/>
                      </a:lnTo>
                      <a:cubicBezTo>
                        <a:pt x="118301" y="265841"/>
                        <a:pt x="146734" y="289675"/>
                        <a:pt x="179749" y="289675"/>
                      </a:cubicBezTo>
                      <a:cubicBezTo>
                        <a:pt x="212763" y="289675"/>
                        <a:pt x="241190" y="266757"/>
                        <a:pt x="248524" y="234673"/>
                      </a:cubicBezTo>
                      <a:lnTo>
                        <a:pt x="282456" y="234673"/>
                      </a:lnTo>
                      <a:lnTo>
                        <a:pt x="282456" y="264924"/>
                      </a:lnTo>
                      <a:lnTo>
                        <a:pt x="244860" y="264924"/>
                      </a:lnTo>
                      <a:lnTo>
                        <a:pt x="235690" y="264924"/>
                      </a:lnTo>
                      <a:lnTo>
                        <a:pt x="235690" y="274091"/>
                      </a:lnTo>
                      <a:lnTo>
                        <a:pt x="235690" y="375841"/>
                      </a:lnTo>
                      <a:lnTo>
                        <a:pt x="235690" y="385011"/>
                      </a:lnTo>
                      <a:lnTo>
                        <a:pt x="244860" y="385011"/>
                      </a:lnTo>
                      <a:lnTo>
                        <a:pt x="351239" y="385011"/>
                      </a:lnTo>
                      <a:lnTo>
                        <a:pt x="360408" y="385011"/>
                      </a:lnTo>
                      <a:lnTo>
                        <a:pt x="360408" y="375841"/>
                      </a:lnTo>
                      <a:lnTo>
                        <a:pt x="360408" y="274091"/>
                      </a:lnTo>
                      <a:lnTo>
                        <a:pt x="360408" y="264924"/>
                      </a:lnTo>
                      <a:lnTo>
                        <a:pt x="351239" y="264924"/>
                      </a:lnTo>
                      <a:lnTo>
                        <a:pt x="313642" y="264924"/>
                      </a:lnTo>
                      <a:lnTo>
                        <a:pt x="313642" y="234673"/>
                      </a:lnTo>
                      <a:lnTo>
                        <a:pt x="351239" y="234673"/>
                      </a:lnTo>
                      <a:lnTo>
                        <a:pt x="360408" y="234673"/>
                      </a:lnTo>
                      <a:lnTo>
                        <a:pt x="360408" y="225506"/>
                      </a:lnTo>
                      <a:lnTo>
                        <a:pt x="360408" y="212673"/>
                      </a:lnTo>
                      <a:lnTo>
                        <a:pt x="360408" y="203506"/>
                      </a:lnTo>
                      <a:lnTo>
                        <a:pt x="351239" y="203506"/>
                      </a:lnTo>
                      <a:lnTo>
                        <a:pt x="247613" y="203506"/>
                      </a:lnTo>
                      <a:cubicBezTo>
                        <a:pt x="242107" y="177838"/>
                        <a:pt x="221015" y="156754"/>
                        <a:pt x="195335" y="150338"/>
                      </a:cubicBezTo>
                      <a:lnTo>
                        <a:pt x="195335" y="118253"/>
                      </a:lnTo>
                      <a:lnTo>
                        <a:pt x="232938" y="118253"/>
                      </a:lnTo>
                      <a:lnTo>
                        <a:pt x="242107" y="118253"/>
                      </a:lnTo>
                      <a:lnTo>
                        <a:pt x="242107" y="109086"/>
                      </a:lnTo>
                      <a:lnTo>
                        <a:pt x="242107" y="9167"/>
                      </a:lnTo>
                      <a:lnTo>
                        <a:pt x="242107" y="0"/>
                      </a:lnTo>
                      <a:close/>
                    </a:path>
                  </a:pathLst>
                </a:custGeom>
                <a:solidFill>
                  <a:srgbClr val="FFFFFF"/>
                </a:solidFill>
                <a:ln w="6417" cap="flat">
                  <a:noFill/>
                  <a:prstDash val="solid"/>
                  <a:miter/>
                </a:ln>
              </p:spPr>
              <p:txBody>
                <a:bodyPr rtlCol="0" anchor="ctr"/>
                <a:lstStyle/>
                <a:p>
                  <a:endParaRPr lang="en-US" sz="810"/>
                </a:p>
              </p:txBody>
            </p:sp>
          </p:grpSp>
          <p:grpSp>
            <p:nvGrpSpPr>
              <p:cNvPr id="235" name="Graphic 2">
                <a:extLst>
                  <a:ext uri="{FF2B5EF4-FFF2-40B4-BE49-F238E27FC236}">
                    <a16:creationId xmlns:a16="http://schemas.microsoft.com/office/drawing/2014/main" id="{707DEF70-FD1F-83A3-9645-0911E04515AC}"/>
                  </a:ext>
                </a:extLst>
              </p:cNvPr>
              <p:cNvGrpSpPr/>
              <p:nvPr/>
            </p:nvGrpSpPr>
            <p:grpSpPr>
              <a:xfrm>
                <a:off x="1616643" y="1517111"/>
                <a:ext cx="341157" cy="366676"/>
                <a:chOff x="1616643" y="1517111"/>
                <a:chExt cx="341157" cy="366676"/>
              </a:xfrm>
              <a:solidFill>
                <a:srgbClr val="2C5967"/>
              </a:solidFill>
            </p:grpSpPr>
            <p:sp>
              <p:nvSpPr>
                <p:cNvPr id="237" name="Freeform: Shape 236">
                  <a:extLst>
                    <a:ext uri="{FF2B5EF4-FFF2-40B4-BE49-F238E27FC236}">
                      <a16:creationId xmlns:a16="http://schemas.microsoft.com/office/drawing/2014/main" id="{600B60B5-BAFE-5864-E00C-70F4F079E7C0}"/>
                    </a:ext>
                  </a:extLst>
                </p:cNvPr>
                <p:cNvSpPr/>
                <p:nvPr/>
              </p:nvSpPr>
              <p:spPr>
                <a:xfrm>
                  <a:off x="1734033" y="1517111"/>
                  <a:ext cx="106378" cy="140254"/>
                </a:xfrm>
                <a:custGeom>
                  <a:avLst/>
                  <a:gdLst>
                    <a:gd name="connsiteX0" fmla="*/ 46766 w 106378"/>
                    <a:gd name="connsiteY0" fmla="*/ 140254 h 140254"/>
                    <a:gd name="connsiteX1" fmla="*/ 59606 w 106378"/>
                    <a:gd name="connsiteY1" fmla="*/ 140254 h 140254"/>
                    <a:gd name="connsiteX2" fmla="*/ 59606 w 106378"/>
                    <a:gd name="connsiteY2" fmla="*/ 101753 h 140254"/>
                    <a:gd name="connsiteX3" fmla="*/ 106378 w 106378"/>
                    <a:gd name="connsiteY3" fmla="*/ 101753 h 140254"/>
                    <a:gd name="connsiteX4" fmla="*/ 106378 w 106378"/>
                    <a:gd name="connsiteY4" fmla="*/ 0 h 140254"/>
                    <a:gd name="connsiteX5" fmla="*/ 0 w 106378"/>
                    <a:gd name="connsiteY5" fmla="*/ 0 h 140254"/>
                    <a:gd name="connsiteX6" fmla="*/ 0 w 106378"/>
                    <a:gd name="connsiteY6" fmla="*/ 101753 h 140254"/>
                    <a:gd name="connsiteX7" fmla="*/ 46766 w 106378"/>
                    <a:gd name="connsiteY7" fmla="*/ 101753 h 140254"/>
                    <a:gd name="connsiteX8" fmla="*/ 46766 w 106378"/>
                    <a:gd name="connsiteY8" fmla="*/ 140254 h 140254"/>
                    <a:gd name="connsiteX9" fmla="*/ 12834 w 106378"/>
                    <a:gd name="connsiteY9" fmla="*/ 12834 h 140254"/>
                    <a:gd name="connsiteX10" fmla="*/ 93538 w 106378"/>
                    <a:gd name="connsiteY10" fmla="*/ 12834 h 140254"/>
                    <a:gd name="connsiteX11" fmla="*/ 93538 w 106378"/>
                    <a:gd name="connsiteY11" fmla="*/ 88003 h 140254"/>
                    <a:gd name="connsiteX12" fmla="*/ 12834 w 106378"/>
                    <a:gd name="connsiteY12" fmla="*/ 88003 h 140254"/>
                    <a:gd name="connsiteX13" fmla="*/ 12834 w 106378"/>
                    <a:gd name="connsiteY13" fmla="*/ 12834 h 14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378" h="140254">
                      <a:moveTo>
                        <a:pt x="46766" y="140254"/>
                      </a:moveTo>
                      <a:lnTo>
                        <a:pt x="59606" y="140254"/>
                      </a:lnTo>
                      <a:lnTo>
                        <a:pt x="59606" y="101753"/>
                      </a:lnTo>
                      <a:lnTo>
                        <a:pt x="106378" y="101753"/>
                      </a:lnTo>
                      <a:lnTo>
                        <a:pt x="106378" y="0"/>
                      </a:lnTo>
                      <a:lnTo>
                        <a:pt x="0" y="0"/>
                      </a:lnTo>
                      <a:lnTo>
                        <a:pt x="0" y="101753"/>
                      </a:lnTo>
                      <a:lnTo>
                        <a:pt x="46766" y="101753"/>
                      </a:lnTo>
                      <a:lnTo>
                        <a:pt x="46766" y="140254"/>
                      </a:lnTo>
                      <a:close/>
                      <a:moveTo>
                        <a:pt x="12834" y="12834"/>
                      </a:moveTo>
                      <a:lnTo>
                        <a:pt x="93538" y="12834"/>
                      </a:lnTo>
                      <a:lnTo>
                        <a:pt x="93538" y="88003"/>
                      </a:lnTo>
                      <a:lnTo>
                        <a:pt x="12834" y="88003"/>
                      </a:lnTo>
                      <a:lnTo>
                        <a:pt x="12834" y="12834"/>
                      </a:lnTo>
                      <a:close/>
                    </a:path>
                  </a:pathLst>
                </a:custGeom>
                <a:solidFill>
                  <a:srgbClr val="2C5967"/>
                </a:solidFill>
                <a:ln w="6417" cap="flat">
                  <a:noFill/>
                  <a:prstDash val="solid"/>
                  <a:miter/>
                </a:ln>
              </p:spPr>
              <p:txBody>
                <a:bodyPr rtlCol="0" anchor="ctr"/>
                <a:lstStyle/>
                <a:p>
                  <a:endParaRPr lang="en-US" sz="810"/>
                </a:p>
              </p:txBody>
            </p:sp>
            <p:sp>
              <p:nvSpPr>
                <p:cNvPr id="238" name="Freeform: Shape 237">
                  <a:extLst>
                    <a:ext uri="{FF2B5EF4-FFF2-40B4-BE49-F238E27FC236}">
                      <a16:creationId xmlns:a16="http://schemas.microsoft.com/office/drawing/2014/main" id="{2ADF43DB-7B15-C159-BA4E-FD370B06FF6C}"/>
                    </a:ext>
                  </a:extLst>
                </p:cNvPr>
                <p:cNvSpPr/>
                <p:nvPr/>
              </p:nvSpPr>
              <p:spPr>
                <a:xfrm>
                  <a:off x="1616643" y="1721532"/>
                  <a:ext cx="106378" cy="162254"/>
                </a:xfrm>
                <a:custGeom>
                  <a:avLst/>
                  <a:gdLst>
                    <a:gd name="connsiteX0" fmla="*/ 59613 w 106378"/>
                    <a:gd name="connsiteY0" fmla="*/ 12834 h 162254"/>
                    <a:gd name="connsiteX1" fmla="*/ 99962 w 106378"/>
                    <a:gd name="connsiteY1" fmla="*/ 12834 h 162254"/>
                    <a:gd name="connsiteX2" fmla="*/ 99962 w 106378"/>
                    <a:gd name="connsiteY2" fmla="*/ 0 h 162254"/>
                    <a:gd name="connsiteX3" fmla="*/ 0 w 106378"/>
                    <a:gd name="connsiteY3" fmla="*/ 0 h 162254"/>
                    <a:gd name="connsiteX4" fmla="*/ 0 w 106378"/>
                    <a:gd name="connsiteY4" fmla="*/ 12834 h 162254"/>
                    <a:gd name="connsiteX5" fmla="*/ 46772 w 106378"/>
                    <a:gd name="connsiteY5" fmla="*/ 12834 h 162254"/>
                    <a:gd name="connsiteX6" fmla="*/ 46772 w 106378"/>
                    <a:gd name="connsiteY6" fmla="*/ 61418 h 162254"/>
                    <a:gd name="connsiteX7" fmla="*/ 0 w 106378"/>
                    <a:gd name="connsiteY7" fmla="*/ 61418 h 162254"/>
                    <a:gd name="connsiteX8" fmla="*/ 0 w 106378"/>
                    <a:gd name="connsiteY8" fmla="*/ 162255 h 162254"/>
                    <a:gd name="connsiteX9" fmla="*/ 106378 w 106378"/>
                    <a:gd name="connsiteY9" fmla="*/ 162255 h 162254"/>
                    <a:gd name="connsiteX10" fmla="*/ 106378 w 106378"/>
                    <a:gd name="connsiteY10" fmla="*/ 60501 h 162254"/>
                    <a:gd name="connsiteX11" fmla="*/ 59613 w 106378"/>
                    <a:gd name="connsiteY11" fmla="*/ 60501 h 162254"/>
                    <a:gd name="connsiteX12" fmla="*/ 59613 w 106378"/>
                    <a:gd name="connsiteY12" fmla="*/ 12834 h 162254"/>
                    <a:gd name="connsiteX13" fmla="*/ 93545 w 106378"/>
                    <a:gd name="connsiteY13" fmla="*/ 149421 h 162254"/>
                    <a:gd name="connsiteX14" fmla="*/ 12840 w 106378"/>
                    <a:gd name="connsiteY14" fmla="*/ 149421 h 162254"/>
                    <a:gd name="connsiteX15" fmla="*/ 12840 w 106378"/>
                    <a:gd name="connsiteY15" fmla="*/ 74252 h 162254"/>
                    <a:gd name="connsiteX16" fmla="*/ 93545 w 106378"/>
                    <a:gd name="connsiteY16" fmla="*/ 74252 h 162254"/>
                    <a:gd name="connsiteX17" fmla="*/ 93545 w 106378"/>
                    <a:gd name="connsiteY17" fmla="*/ 149421 h 16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6378" h="162254">
                      <a:moveTo>
                        <a:pt x="59613" y="12834"/>
                      </a:moveTo>
                      <a:lnTo>
                        <a:pt x="99962" y="12834"/>
                      </a:lnTo>
                      <a:lnTo>
                        <a:pt x="99962" y="0"/>
                      </a:lnTo>
                      <a:lnTo>
                        <a:pt x="0" y="0"/>
                      </a:lnTo>
                      <a:lnTo>
                        <a:pt x="0" y="12834"/>
                      </a:lnTo>
                      <a:lnTo>
                        <a:pt x="46772" y="12834"/>
                      </a:lnTo>
                      <a:lnTo>
                        <a:pt x="46772" y="61418"/>
                      </a:lnTo>
                      <a:lnTo>
                        <a:pt x="0" y="61418"/>
                      </a:lnTo>
                      <a:lnTo>
                        <a:pt x="0" y="162255"/>
                      </a:lnTo>
                      <a:lnTo>
                        <a:pt x="106378" y="162255"/>
                      </a:lnTo>
                      <a:lnTo>
                        <a:pt x="106378" y="60501"/>
                      </a:lnTo>
                      <a:lnTo>
                        <a:pt x="59613" y="60501"/>
                      </a:lnTo>
                      <a:lnTo>
                        <a:pt x="59613" y="12834"/>
                      </a:lnTo>
                      <a:close/>
                      <a:moveTo>
                        <a:pt x="93545" y="149421"/>
                      </a:moveTo>
                      <a:lnTo>
                        <a:pt x="12840" y="149421"/>
                      </a:lnTo>
                      <a:lnTo>
                        <a:pt x="12840" y="74252"/>
                      </a:lnTo>
                      <a:lnTo>
                        <a:pt x="93545" y="74252"/>
                      </a:lnTo>
                      <a:lnTo>
                        <a:pt x="93545" y="149421"/>
                      </a:lnTo>
                      <a:close/>
                    </a:path>
                  </a:pathLst>
                </a:custGeom>
                <a:solidFill>
                  <a:srgbClr val="2C5967"/>
                </a:solidFill>
                <a:ln w="6417" cap="flat">
                  <a:noFill/>
                  <a:prstDash val="solid"/>
                  <a:miter/>
                </a:ln>
              </p:spPr>
              <p:txBody>
                <a:bodyPr rtlCol="0" anchor="ctr"/>
                <a:lstStyle/>
                <a:p>
                  <a:endParaRPr lang="en-US" sz="810"/>
                </a:p>
              </p:txBody>
            </p:sp>
            <p:sp>
              <p:nvSpPr>
                <p:cNvPr id="239" name="Freeform: Shape 238">
                  <a:extLst>
                    <a:ext uri="{FF2B5EF4-FFF2-40B4-BE49-F238E27FC236}">
                      <a16:creationId xmlns:a16="http://schemas.microsoft.com/office/drawing/2014/main" id="{14D8178F-B8E0-374C-17C6-97D495D5F424}"/>
                    </a:ext>
                  </a:extLst>
                </p:cNvPr>
                <p:cNvSpPr/>
                <p:nvPr/>
              </p:nvSpPr>
              <p:spPr>
                <a:xfrm>
                  <a:off x="1851416" y="1721532"/>
                  <a:ext cx="106384" cy="162254"/>
                </a:xfrm>
                <a:custGeom>
                  <a:avLst/>
                  <a:gdLst>
                    <a:gd name="connsiteX0" fmla="*/ 106385 w 106384"/>
                    <a:gd name="connsiteY0" fmla="*/ 12834 h 162254"/>
                    <a:gd name="connsiteX1" fmla="*/ 106385 w 106384"/>
                    <a:gd name="connsiteY1" fmla="*/ 0 h 162254"/>
                    <a:gd name="connsiteX2" fmla="*/ 6423 w 106384"/>
                    <a:gd name="connsiteY2" fmla="*/ 0 h 162254"/>
                    <a:gd name="connsiteX3" fmla="*/ 6423 w 106384"/>
                    <a:gd name="connsiteY3" fmla="*/ 12834 h 162254"/>
                    <a:gd name="connsiteX4" fmla="*/ 46772 w 106384"/>
                    <a:gd name="connsiteY4" fmla="*/ 12834 h 162254"/>
                    <a:gd name="connsiteX5" fmla="*/ 46772 w 106384"/>
                    <a:gd name="connsiteY5" fmla="*/ 61418 h 162254"/>
                    <a:gd name="connsiteX6" fmla="*/ 0 w 106384"/>
                    <a:gd name="connsiteY6" fmla="*/ 61418 h 162254"/>
                    <a:gd name="connsiteX7" fmla="*/ 0 w 106384"/>
                    <a:gd name="connsiteY7" fmla="*/ 162255 h 162254"/>
                    <a:gd name="connsiteX8" fmla="*/ 106385 w 106384"/>
                    <a:gd name="connsiteY8" fmla="*/ 162255 h 162254"/>
                    <a:gd name="connsiteX9" fmla="*/ 106385 w 106384"/>
                    <a:gd name="connsiteY9" fmla="*/ 60501 h 162254"/>
                    <a:gd name="connsiteX10" fmla="*/ 59613 w 106384"/>
                    <a:gd name="connsiteY10" fmla="*/ 60501 h 162254"/>
                    <a:gd name="connsiteX11" fmla="*/ 59613 w 106384"/>
                    <a:gd name="connsiteY11" fmla="*/ 11917 h 162254"/>
                    <a:gd name="connsiteX12" fmla="*/ 106385 w 106384"/>
                    <a:gd name="connsiteY12" fmla="*/ 11917 h 162254"/>
                    <a:gd name="connsiteX13" fmla="*/ 106385 w 106384"/>
                    <a:gd name="connsiteY13" fmla="*/ 12834 h 162254"/>
                    <a:gd name="connsiteX14" fmla="*/ 93545 w 106384"/>
                    <a:gd name="connsiteY14" fmla="*/ 149421 h 162254"/>
                    <a:gd name="connsiteX15" fmla="*/ 12840 w 106384"/>
                    <a:gd name="connsiteY15" fmla="*/ 149421 h 162254"/>
                    <a:gd name="connsiteX16" fmla="*/ 12840 w 106384"/>
                    <a:gd name="connsiteY16" fmla="*/ 74252 h 162254"/>
                    <a:gd name="connsiteX17" fmla="*/ 93545 w 106384"/>
                    <a:gd name="connsiteY17" fmla="*/ 74252 h 162254"/>
                    <a:gd name="connsiteX18" fmla="*/ 93545 w 106384"/>
                    <a:gd name="connsiteY18" fmla="*/ 149421 h 16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384" h="162254">
                      <a:moveTo>
                        <a:pt x="106385" y="12834"/>
                      </a:moveTo>
                      <a:lnTo>
                        <a:pt x="106385" y="0"/>
                      </a:lnTo>
                      <a:lnTo>
                        <a:pt x="6423" y="0"/>
                      </a:lnTo>
                      <a:lnTo>
                        <a:pt x="6423" y="12834"/>
                      </a:lnTo>
                      <a:lnTo>
                        <a:pt x="46772" y="12834"/>
                      </a:lnTo>
                      <a:lnTo>
                        <a:pt x="46772" y="61418"/>
                      </a:lnTo>
                      <a:lnTo>
                        <a:pt x="0" y="61418"/>
                      </a:lnTo>
                      <a:lnTo>
                        <a:pt x="0" y="162255"/>
                      </a:lnTo>
                      <a:lnTo>
                        <a:pt x="106385" y="162255"/>
                      </a:lnTo>
                      <a:lnTo>
                        <a:pt x="106385" y="60501"/>
                      </a:lnTo>
                      <a:lnTo>
                        <a:pt x="59613" y="60501"/>
                      </a:lnTo>
                      <a:lnTo>
                        <a:pt x="59613" y="11917"/>
                      </a:lnTo>
                      <a:lnTo>
                        <a:pt x="106385" y="11917"/>
                      </a:lnTo>
                      <a:lnTo>
                        <a:pt x="106385" y="12834"/>
                      </a:lnTo>
                      <a:close/>
                      <a:moveTo>
                        <a:pt x="93545" y="149421"/>
                      </a:moveTo>
                      <a:lnTo>
                        <a:pt x="12840" y="149421"/>
                      </a:lnTo>
                      <a:lnTo>
                        <a:pt x="12840" y="74252"/>
                      </a:lnTo>
                      <a:lnTo>
                        <a:pt x="93545" y="74252"/>
                      </a:lnTo>
                      <a:lnTo>
                        <a:pt x="93545" y="149421"/>
                      </a:lnTo>
                      <a:close/>
                    </a:path>
                  </a:pathLst>
                </a:custGeom>
                <a:solidFill>
                  <a:srgbClr val="2C5967"/>
                </a:solidFill>
                <a:ln w="6417" cap="flat">
                  <a:noFill/>
                  <a:prstDash val="solid"/>
                  <a:miter/>
                </a:ln>
              </p:spPr>
              <p:txBody>
                <a:bodyPr rtlCol="0" anchor="ctr"/>
                <a:lstStyle/>
                <a:p>
                  <a:endParaRPr lang="en-US" sz="810"/>
                </a:p>
              </p:txBody>
            </p:sp>
            <p:sp>
              <p:nvSpPr>
                <p:cNvPr id="240" name="Freeform: Shape 239">
                  <a:extLst>
                    <a:ext uri="{FF2B5EF4-FFF2-40B4-BE49-F238E27FC236}">
                      <a16:creationId xmlns:a16="http://schemas.microsoft.com/office/drawing/2014/main" id="{E2B184B7-9A7C-96C4-C48B-5BC1F53D23BB}"/>
                    </a:ext>
                  </a:extLst>
                </p:cNvPr>
                <p:cNvSpPr/>
                <p:nvPr/>
              </p:nvSpPr>
              <p:spPr>
                <a:xfrm>
                  <a:off x="1725774" y="1666529"/>
                  <a:ext cx="122888" cy="122836"/>
                </a:xfrm>
                <a:custGeom>
                  <a:avLst/>
                  <a:gdLst>
                    <a:gd name="connsiteX0" fmla="*/ 61448 w 122888"/>
                    <a:gd name="connsiteY0" fmla="*/ 0 h 122836"/>
                    <a:gd name="connsiteX1" fmla="*/ 0 w 122888"/>
                    <a:gd name="connsiteY1" fmla="*/ 61418 h 122836"/>
                    <a:gd name="connsiteX2" fmla="*/ 61448 w 122888"/>
                    <a:gd name="connsiteY2" fmla="*/ 122836 h 122836"/>
                    <a:gd name="connsiteX3" fmla="*/ 122889 w 122888"/>
                    <a:gd name="connsiteY3" fmla="*/ 61418 h 122836"/>
                    <a:gd name="connsiteX4" fmla="*/ 61448 w 122888"/>
                    <a:gd name="connsiteY4" fmla="*/ 0 h 122836"/>
                    <a:gd name="connsiteX5" fmla="*/ 61448 w 122888"/>
                    <a:gd name="connsiteY5" fmla="*/ 109086 h 122836"/>
                    <a:gd name="connsiteX6" fmla="*/ 12840 w 122888"/>
                    <a:gd name="connsiteY6" fmla="*/ 60502 h 122836"/>
                    <a:gd name="connsiteX7" fmla="*/ 61448 w 122888"/>
                    <a:gd name="connsiteY7" fmla="*/ 11917 h 122836"/>
                    <a:gd name="connsiteX8" fmla="*/ 110049 w 122888"/>
                    <a:gd name="connsiteY8" fmla="*/ 60502 h 122836"/>
                    <a:gd name="connsiteX9" fmla="*/ 61448 w 122888"/>
                    <a:gd name="connsiteY9" fmla="*/ 109086 h 12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888" h="122836">
                      <a:moveTo>
                        <a:pt x="61448" y="0"/>
                      </a:moveTo>
                      <a:cubicBezTo>
                        <a:pt x="27516" y="0"/>
                        <a:pt x="0" y="27501"/>
                        <a:pt x="0" y="61418"/>
                      </a:cubicBezTo>
                      <a:cubicBezTo>
                        <a:pt x="0" y="95336"/>
                        <a:pt x="27516" y="122836"/>
                        <a:pt x="61448" y="122836"/>
                      </a:cubicBezTo>
                      <a:cubicBezTo>
                        <a:pt x="95380" y="122836"/>
                        <a:pt x="122889" y="95336"/>
                        <a:pt x="122889" y="61418"/>
                      </a:cubicBezTo>
                      <a:cubicBezTo>
                        <a:pt x="122889" y="27501"/>
                        <a:pt x="94462" y="0"/>
                        <a:pt x="61448" y="0"/>
                      </a:cubicBezTo>
                      <a:close/>
                      <a:moveTo>
                        <a:pt x="61448" y="109086"/>
                      </a:moveTo>
                      <a:cubicBezTo>
                        <a:pt x="34850" y="109086"/>
                        <a:pt x="12840" y="87086"/>
                        <a:pt x="12840" y="60502"/>
                      </a:cubicBezTo>
                      <a:cubicBezTo>
                        <a:pt x="12840" y="33917"/>
                        <a:pt x="34850" y="11917"/>
                        <a:pt x="61448" y="11917"/>
                      </a:cubicBezTo>
                      <a:cubicBezTo>
                        <a:pt x="88039" y="11917"/>
                        <a:pt x="110049" y="33917"/>
                        <a:pt x="110049" y="60502"/>
                      </a:cubicBezTo>
                      <a:cubicBezTo>
                        <a:pt x="110049" y="87086"/>
                        <a:pt x="88039" y="109086"/>
                        <a:pt x="61448" y="109086"/>
                      </a:cubicBezTo>
                      <a:close/>
                    </a:path>
                  </a:pathLst>
                </a:custGeom>
                <a:solidFill>
                  <a:srgbClr val="2C5967"/>
                </a:solidFill>
                <a:ln w="6417" cap="flat">
                  <a:noFill/>
                  <a:prstDash val="solid"/>
                  <a:miter/>
                </a:ln>
              </p:spPr>
              <p:txBody>
                <a:bodyPr rtlCol="0" anchor="ctr"/>
                <a:lstStyle/>
                <a:p>
                  <a:endParaRPr lang="en-US" sz="810"/>
                </a:p>
              </p:txBody>
            </p:sp>
            <p:sp>
              <p:nvSpPr>
                <p:cNvPr id="241" name="Freeform: Shape 240">
                  <a:extLst>
                    <a:ext uri="{FF2B5EF4-FFF2-40B4-BE49-F238E27FC236}">
                      <a16:creationId xmlns:a16="http://schemas.microsoft.com/office/drawing/2014/main" id="{00D3858B-F6BD-FE11-51DE-E21B33A7C071}"/>
                    </a:ext>
                  </a:extLst>
                </p:cNvPr>
                <p:cNvSpPr/>
                <p:nvPr/>
              </p:nvSpPr>
              <p:spPr>
                <a:xfrm>
                  <a:off x="1749619" y="1690369"/>
                  <a:ext cx="74281" cy="74251"/>
                </a:xfrm>
                <a:custGeom>
                  <a:avLst/>
                  <a:gdLst>
                    <a:gd name="connsiteX0" fmla="*/ 63276 w 74281"/>
                    <a:gd name="connsiteY0" fmla="*/ 23834 h 74251"/>
                    <a:gd name="connsiteX1" fmla="*/ 68782 w 74281"/>
                    <a:gd name="connsiteY1" fmla="*/ 16500 h 74251"/>
                    <a:gd name="connsiteX2" fmla="*/ 57777 w 74281"/>
                    <a:gd name="connsiteY2" fmla="*/ 5500 h 74251"/>
                    <a:gd name="connsiteX3" fmla="*/ 50443 w 74281"/>
                    <a:gd name="connsiteY3" fmla="*/ 11000 h 74251"/>
                    <a:gd name="connsiteX4" fmla="*/ 45855 w 74281"/>
                    <a:gd name="connsiteY4" fmla="*/ 9167 h 74251"/>
                    <a:gd name="connsiteX5" fmla="*/ 44937 w 74281"/>
                    <a:gd name="connsiteY5" fmla="*/ 0 h 74251"/>
                    <a:gd name="connsiteX6" fmla="*/ 29344 w 74281"/>
                    <a:gd name="connsiteY6" fmla="*/ 0 h 74251"/>
                    <a:gd name="connsiteX7" fmla="*/ 28433 w 74281"/>
                    <a:gd name="connsiteY7" fmla="*/ 9167 h 74251"/>
                    <a:gd name="connsiteX8" fmla="*/ 23845 w 74281"/>
                    <a:gd name="connsiteY8" fmla="*/ 11000 h 74251"/>
                    <a:gd name="connsiteX9" fmla="*/ 16511 w 74281"/>
                    <a:gd name="connsiteY9" fmla="*/ 5500 h 74251"/>
                    <a:gd name="connsiteX10" fmla="*/ 5506 w 74281"/>
                    <a:gd name="connsiteY10" fmla="*/ 16500 h 74251"/>
                    <a:gd name="connsiteX11" fmla="*/ 11005 w 74281"/>
                    <a:gd name="connsiteY11" fmla="*/ 23834 h 74251"/>
                    <a:gd name="connsiteX12" fmla="*/ 9170 w 74281"/>
                    <a:gd name="connsiteY12" fmla="*/ 28418 h 74251"/>
                    <a:gd name="connsiteX13" fmla="*/ 0 w 74281"/>
                    <a:gd name="connsiteY13" fmla="*/ 29334 h 74251"/>
                    <a:gd name="connsiteX14" fmla="*/ 0 w 74281"/>
                    <a:gd name="connsiteY14" fmla="*/ 44918 h 74251"/>
                    <a:gd name="connsiteX15" fmla="*/ 9170 w 74281"/>
                    <a:gd name="connsiteY15" fmla="*/ 45835 h 74251"/>
                    <a:gd name="connsiteX16" fmla="*/ 11005 w 74281"/>
                    <a:gd name="connsiteY16" fmla="*/ 50418 h 74251"/>
                    <a:gd name="connsiteX17" fmla="*/ 5506 w 74281"/>
                    <a:gd name="connsiteY17" fmla="*/ 57752 h 74251"/>
                    <a:gd name="connsiteX18" fmla="*/ 16511 w 74281"/>
                    <a:gd name="connsiteY18" fmla="*/ 68752 h 74251"/>
                    <a:gd name="connsiteX19" fmla="*/ 23845 w 74281"/>
                    <a:gd name="connsiteY19" fmla="*/ 63252 h 74251"/>
                    <a:gd name="connsiteX20" fmla="*/ 28433 w 74281"/>
                    <a:gd name="connsiteY20" fmla="*/ 65085 h 74251"/>
                    <a:gd name="connsiteX21" fmla="*/ 29344 w 74281"/>
                    <a:gd name="connsiteY21" fmla="*/ 74252 h 74251"/>
                    <a:gd name="connsiteX22" fmla="*/ 44937 w 74281"/>
                    <a:gd name="connsiteY22" fmla="*/ 74252 h 74251"/>
                    <a:gd name="connsiteX23" fmla="*/ 45855 w 74281"/>
                    <a:gd name="connsiteY23" fmla="*/ 65085 h 74251"/>
                    <a:gd name="connsiteX24" fmla="*/ 50443 w 74281"/>
                    <a:gd name="connsiteY24" fmla="*/ 63252 h 74251"/>
                    <a:gd name="connsiteX25" fmla="*/ 57777 w 74281"/>
                    <a:gd name="connsiteY25" fmla="*/ 68752 h 74251"/>
                    <a:gd name="connsiteX26" fmla="*/ 68782 w 74281"/>
                    <a:gd name="connsiteY26" fmla="*/ 57752 h 74251"/>
                    <a:gd name="connsiteX27" fmla="*/ 63276 w 74281"/>
                    <a:gd name="connsiteY27" fmla="*/ 50418 h 74251"/>
                    <a:gd name="connsiteX28" fmla="*/ 65112 w 74281"/>
                    <a:gd name="connsiteY28" fmla="*/ 45835 h 74251"/>
                    <a:gd name="connsiteX29" fmla="*/ 74281 w 74281"/>
                    <a:gd name="connsiteY29" fmla="*/ 44918 h 74251"/>
                    <a:gd name="connsiteX30" fmla="*/ 74281 w 74281"/>
                    <a:gd name="connsiteY30" fmla="*/ 29334 h 74251"/>
                    <a:gd name="connsiteX31" fmla="*/ 65112 w 74281"/>
                    <a:gd name="connsiteY31" fmla="*/ 28418 h 74251"/>
                    <a:gd name="connsiteX32" fmla="*/ 63276 w 74281"/>
                    <a:gd name="connsiteY32" fmla="*/ 23834 h 74251"/>
                    <a:gd name="connsiteX33" fmla="*/ 37603 w 74281"/>
                    <a:gd name="connsiteY33" fmla="*/ 53168 h 74251"/>
                    <a:gd name="connsiteX34" fmla="*/ 21092 w 74281"/>
                    <a:gd name="connsiteY34" fmla="*/ 36668 h 74251"/>
                    <a:gd name="connsiteX35" fmla="*/ 37603 w 74281"/>
                    <a:gd name="connsiteY35" fmla="*/ 20167 h 74251"/>
                    <a:gd name="connsiteX36" fmla="*/ 54107 w 74281"/>
                    <a:gd name="connsiteY36" fmla="*/ 36668 h 74251"/>
                    <a:gd name="connsiteX37" fmla="*/ 37603 w 74281"/>
                    <a:gd name="connsiteY37" fmla="*/ 53168 h 74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4281" h="74251">
                      <a:moveTo>
                        <a:pt x="63276" y="23834"/>
                      </a:moveTo>
                      <a:lnTo>
                        <a:pt x="68782" y="16500"/>
                      </a:lnTo>
                      <a:lnTo>
                        <a:pt x="57777" y="5500"/>
                      </a:lnTo>
                      <a:lnTo>
                        <a:pt x="50443" y="11000"/>
                      </a:lnTo>
                      <a:cubicBezTo>
                        <a:pt x="48608" y="10083"/>
                        <a:pt x="47690" y="9167"/>
                        <a:pt x="45855" y="9167"/>
                      </a:cubicBezTo>
                      <a:lnTo>
                        <a:pt x="44937" y="0"/>
                      </a:lnTo>
                      <a:lnTo>
                        <a:pt x="29344" y="0"/>
                      </a:lnTo>
                      <a:lnTo>
                        <a:pt x="28433" y="9167"/>
                      </a:lnTo>
                      <a:cubicBezTo>
                        <a:pt x="26598" y="10083"/>
                        <a:pt x="25680" y="10083"/>
                        <a:pt x="23845" y="11000"/>
                      </a:cubicBezTo>
                      <a:lnTo>
                        <a:pt x="16511" y="5500"/>
                      </a:lnTo>
                      <a:lnTo>
                        <a:pt x="5506" y="16500"/>
                      </a:lnTo>
                      <a:lnTo>
                        <a:pt x="11005" y="23834"/>
                      </a:lnTo>
                      <a:cubicBezTo>
                        <a:pt x="10087" y="25667"/>
                        <a:pt x="9170" y="26584"/>
                        <a:pt x="9170" y="28418"/>
                      </a:cubicBezTo>
                      <a:lnTo>
                        <a:pt x="0" y="29334"/>
                      </a:lnTo>
                      <a:lnTo>
                        <a:pt x="0" y="44918"/>
                      </a:lnTo>
                      <a:lnTo>
                        <a:pt x="9170" y="45835"/>
                      </a:lnTo>
                      <a:cubicBezTo>
                        <a:pt x="10087" y="47668"/>
                        <a:pt x="10087" y="48584"/>
                        <a:pt x="11005" y="50418"/>
                      </a:cubicBezTo>
                      <a:lnTo>
                        <a:pt x="5506" y="57752"/>
                      </a:lnTo>
                      <a:lnTo>
                        <a:pt x="16511" y="68752"/>
                      </a:lnTo>
                      <a:lnTo>
                        <a:pt x="23845" y="63252"/>
                      </a:lnTo>
                      <a:cubicBezTo>
                        <a:pt x="25680" y="64168"/>
                        <a:pt x="26598" y="65085"/>
                        <a:pt x="28433" y="65085"/>
                      </a:cubicBezTo>
                      <a:lnTo>
                        <a:pt x="29344" y="74252"/>
                      </a:lnTo>
                      <a:lnTo>
                        <a:pt x="44937" y="74252"/>
                      </a:lnTo>
                      <a:lnTo>
                        <a:pt x="45855" y="65085"/>
                      </a:lnTo>
                      <a:cubicBezTo>
                        <a:pt x="47690" y="64168"/>
                        <a:pt x="48608" y="64168"/>
                        <a:pt x="50443" y="63252"/>
                      </a:cubicBezTo>
                      <a:lnTo>
                        <a:pt x="57777" y="68752"/>
                      </a:lnTo>
                      <a:lnTo>
                        <a:pt x="68782" y="57752"/>
                      </a:lnTo>
                      <a:lnTo>
                        <a:pt x="63276" y="50418"/>
                      </a:lnTo>
                      <a:cubicBezTo>
                        <a:pt x="64194" y="48584"/>
                        <a:pt x="65112" y="47668"/>
                        <a:pt x="65112" y="45835"/>
                      </a:cubicBezTo>
                      <a:lnTo>
                        <a:pt x="74281" y="44918"/>
                      </a:lnTo>
                      <a:lnTo>
                        <a:pt x="74281" y="29334"/>
                      </a:lnTo>
                      <a:lnTo>
                        <a:pt x="65112" y="28418"/>
                      </a:lnTo>
                      <a:cubicBezTo>
                        <a:pt x="65112" y="26584"/>
                        <a:pt x="64194" y="25667"/>
                        <a:pt x="63276" y="23834"/>
                      </a:cubicBezTo>
                      <a:close/>
                      <a:moveTo>
                        <a:pt x="37603" y="53168"/>
                      </a:moveTo>
                      <a:cubicBezTo>
                        <a:pt x="28433" y="53168"/>
                        <a:pt x="21092" y="45835"/>
                        <a:pt x="21092" y="36668"/>
                      </a:cubicBezTo>
                      <a:cubicBezTo>
                        <a:pt x="21092" y="27501"/>
                        <a:pt x="28433" y="20167"/>
                        <a:pt x="37603" y="20167"/>
                      </a:cubicBezTo>
                      <a:cubicBezTo>
                        <a:pt x="46772" y="20167"/>
                        <a:pt x="54107" y="27501"/>
                        <a:pt x="54107" y="36668"/>
                      </a:cubicBezTo>
                      <a:cubicBezTo>
                        <a:pt x="54107" y="45835"/>
                        <a:pt x="45855" y="53168"/>
                        <a:pt x="37603" y="53168"/>
                      </a:cubicBezTo>
                      <a:close/>
                    </a:path>
                  </a:pathLst>
                </a:custGeom>
                <a:solidFill>
                  <a:srgbClr val="2C5967"/>
                </a:solidFill>
                <a:ln w="6417" cap="flat">
                  <a:noFill/>
                  <a:prstDash val="solid"/>
                  <a:miter/>
                </a:ln>
              </p:spPr>
              <p:txBody>
                <a:bodyPr rtlCol="0" anchor="ctr"/>
                <a:lstStyle/>
                <a:p>
                  <a:endParaRPr lang="en-US" sz="810"/>
                </a:p>
              </p:txBody>
            </p:sp>
          </p:grpSp>
        </p:grpSp>
        <p:sp>
          <p:nvSpPr>
            <p:cNvPr id="242" name="TextBox 241">
              <a:extLst>
                <a:ext uri="{FF2B5EF4-FFF2-40B4-BE49-F238E27FC236}">
                  <a16:creationId xmlns:a16="http://schemas.microsoft.com/office/drawing/2014/main" id="{6E1CB20E-2434-9C39-F45D-6D7B398CBF42}"/>
                </a:ext>
              </a:extLst>
            </p:cNvPr>
            <p:cNvSpPr txBox="1"/>
            <p:nvPr/>
          </p:nvSpPr>
          <p:spPr>
            <a:xfrm>
              <a:off x="1397136" y="1852473"/>
              <a:ext cx="79380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Organization</a:t>
              </a:r>
            </a:p>
          </p:txBody>
        </p:sp>
      </p:grpSp>
      <p:grpSp>
        <p:nvGrpSpPr>
          <p:cNvPr id="243" name="Graphic 2">
            <a:extLst>
              <a:ext uri="{FF2B5EF4-FFF2-40B4-BE49-F238E27FC236}">
                <a16:creationId xmlns:a16="http://schemas.microsoft.com/office/drawing/2014/main" id="{0C52D8CB-E6F9-E620-BD68-C412977A05C5}"/>
              </a:ext>
            </a:extLst>
          </p:cNvPr>
          <p:cNvGrpSpPr/>
          <p:nvPr/>
        </p:nvGrpSpPr>
        <p:grpSpPr>
          <a:xfrm>
            <a:off x="2245968" y="1507947"/>
            <a:ext cx="604653" cy="664178"/>
            <a:chOff x="2256242" y="1507947"/>
            <a:chExt cx="604653" cy="664178"/>
          </a:xfrm>
        </p:grpSpPr>
        <p:grpSp>
          <p:nvGrpSpPr>
            <p:cNvPr id="244" name="Graphic 2">
              <a:extLst>
                <a:ext uri="{FF2B5EF4-FFF2-40B4-BE49-F238E27FC236}">
                  <a16:creationId xmlns:a16="http://schemas.microsoft.com/office/drawing/2014/main" id="{3889E3C3-953B-BEF9-34DC-B5853F0B26CC}"/>
                </a:ext>
              </a:extLst>
            </p:cNvPr>
            <p:cNvGrpSpPr/>
            <p:nvPr/>
          </p:nvGrpSpPr>
          <p:grpSpPr>
            <a:xfrm>
              <a:off x="2389256" y="1507947"/>
              <a:ext cx="322138" cy="385010"/>
              <a:chOff x="2389256" y="1507947"/>
              <a:chExt cx="322138" cy="385010"/>
            </a:xfrm>
          </p:grpSpPr>
          <p:sp>
            <p:nvSpPr>
              <p:cNvPr id="245" name="Freeform: Shape 244">
                <a:extLst>
                  <a:ext uri="{FF2B5EF4-FFF2-40B4-BE49-F238E27FC236}">
                    <a16:creationId xmlns:a16="http://schemas.microsoft.com/office/drawing/2014/main" id="{7A41B841-5B85-5E2C-ED0D-A99D4EB5EC8A}"/>
                  </a:ext>
                </a:extLst>
              </p:cNvPr>
              <p:cNvSpPr/>
              <p:nvPr/>
            </p:nvSpPr>
            <p:spPr>
              <a:xfrm>
                <a:off x="2501404" y="1710033"/>
                <a:ext cx="98299" cy="166175"/>
              </a:xfrm>
              <a:custGeom>
                <a:avLst/>
                <a:gdLst>
                  <a:gd name="connsiteX0" fmla="*/ 49198 w 98299"/>
                  <a:gd name="connsiteY0" fmla="*/ 0 h 166175"/>
                  <a:gd name="connsiteX1" fmla="*/ 0 w 98299"/>
                  <a:gd name="connsiteY1" fmla="*/ 49197 h 166175"/>
                  <a:gd name="connsiteX2" fmla="*/ 22529 w 98299"/>
                  <a:gd name="connsiteY2" fmla="*/ 90500 h 166175"/>
                  <a:gd name="connsiteX3" fmla="*/ 22529 w 98299"/>
                  <a:gd name="connsiteY3" fmla="*/ 166176 h 166175"/>
                  <a:gd name="connsiteX4" fmla="*/ 49198 w 98299"/>
                  <a:gd name="connsiteY4" fmla="*/ 148074 h 166175"/>
                  <a:gd name="connsiteX5" fmla="*/ 75866 w 98299"/>
                  <a:gd name="connsiteY5" fmla="*/ 166079 h 166175"/>
                  <a:gd name="connsiteX6" fmla="*/ 75866 w 98299"/>
                  <a:gd name="connsiteY6" fmla="*/ 90404 h 166175"/>
                  <a:gd name="connsiteX7" fmla="*/ 98300 w 98299"/>
                  <a:gd name="connsiteY7" fmla="*/ 49197 h 166175"/>
                  <a:gd name="connsiteX8" fmla="*/ 49102 w 98299"/>
                  <a:gd name="connsiteY8" fmla="*/ 0 h 166175"/>
                  <a:gd name="connsiteX9" fmla="*/ 49198 w 98299"/>
                  <a:gd name="connsiteY9" fmla="*/ 0 h 166175"/>
                  <a:gd name="connsiteX10" fmla="*/ 43320 w 98299"/>
                  <a:gd name="connsiteY10" fmla="*/ 137775 h 166175"/>
                  <a:gd name="connsiteX11" fmla="*/ 34465 w 98299"/>
                  <a:gd name="connsiteY11" fmla="*/ 143742 h 166175"/>
                  <a:gd name="connsiteX12" fmla="*/ 34465 w 98299"/>
                  <a:gd name="connsiteY12" fmla="*/ 95988 h 166175"/>
                  <a:gd name="connsiteX13" fmla="*/ 43320 w 98299"/>
                  <a:gd name="connsiteY13" fmla="*/ 97913 h 166175"/>
                  <a:gd name="connsiteX14" fmla="*/ 43320 w 98299"/>
                  <a:gd name="connsiteY14" fmla="*/ 137775 h 166175"/>
                  <a:gd name="connsiteX15" fmla="*/ 64021 w 98299"/>
                  <a:gd name="connsiteY15" fmla="*/ 143742 h 166175"/>
                  <a:gd name="connsiteX16" fmla="*/ 55165 w 98299"/>
                  <a:gd name="connsiteY16" fmla="*/ 137775 h 166175"/>
                  <a:gd name="connsiteX17" fmla="*/ 55165 w 98299"/>
                  <a:gd name="connsiteY17" fmla="*/ 97913 h 166175"/>
                  <a:gd name="connsiteX18" fmla="*/ 64021 w 98299"/>
                  <a:gd name="connsiteY18" fmla="*/ 95988 h 166175"/>
                  <a:gd name="connsiteX19" fmla="*/ 64021 w 98299"/>
                  <a:gd name="connsiteY19" fmla="*/ 143742 h 166175"/>
                  <a:gd name="connsiteX20" fmla="*/ 49198 w 98299"/>
                  <a:gd name="connsiteY20" fmla="*/ 86456 h 166175"/>
                  <a:gd name="connsiteX21" fmla="*/ 11935 w 98299"/>
                  <a:gd name="connsiteY21" fmla="*/ 49197 h 166175"/>
                  <a:gd name="connsiteX22" fmla="*/ 49198 w 98299"/>
                  <a:gd name="connsiteY22" fmla="*/ 11938 h 166175"/>
                  <a:gd name="connsiteX23" fmla="*/ 86454 w 98299"/>
                  <a:gd name="connsiteY23" fmla="*/ 49197 h 166175"/>
                  <a:gd name="connsiteX24" fmla="*/ 49198 w 98299"/>
                  <a:gd name="connsiteY24" fmla="*/ 86456 h 16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8299" h="166175">
                    <a:moveTo>
                      <a:pt x="49198" y="0"/>
                    </a:moveTo>
                    <a:cubicBezTo>
                      <a:pt x="22048" y="0"/>
                      <a:pt x="0" y="22047"/>
                      <a:pt x="0" y="49197"/>
                    </a:cubicBezTo>
                    <a:cubicBezTo>
                      <a:pt x="0" y="66527"/>
                      <a:pt x="8951" y="81738"/>
                      <a:pt x="22529" y="90500"/>
                    </a:cubicBezTo>
                    <a:lnTo>
                      <a:pt x="22529" y="166176"/>
                    </a:lnTo>
                    <a:lnTo>
                      <a:pt x="49198" y="148074"/>
                    </a:lnTo>
                    <a:lnTo>
                      <a:pt x="75866" y="166079"/>
                    </a:lnTo>
                    <a:lnTo>
                      <a:pt x="75866" y="90404"/>
                    </a:lnTo>
                    <a:cubicBezTo>
                      <a:pt x="89342" y="81642"/>
                      <a:pt x="98300" y="66431"/>
                      <a:pt x="98300" y="49197"/>
                    </a:cubicBezTo>
                    <a:cubicBezTo>
                      <a:pt x="98300" y="22047"/>
                      <a:pt x="76251" y="0"/>
                      <a:pt x="49102" y="0"/>
                    </a:cubicBezTo>
                    <a:lnTo>
                      <a:pt x="49198" y="0"/>
                    </a:lnTo>
                    <a:close/>
                    <a:moveTo>
                      <a:pt x="43320" y="137775"/>
                    </a:moveTo>
                    <a:lnTo>
                      <a:pt x="34465" y="143742"/>
                    </a:lnTo>
                    <a:lnTo>
                      <a:pt x="34465" y="95988"/>
                    </a:lnTo>
                    <a:cubicBezTo>
                      <a:pt x="37352" y="96854"/>
                      <a:pt x="40240" y="97528"/>
                      <a:pt x="43320" y="97913"/>
                    </a:cubicBezTo>
                    <a:lnTo>
                      <a:pt x="43320" y="137775"/>
                    </a:lnTo>
                    <a:close/>
                    <a:moveTo>
                      <a:pt x="64021" y="143742"/>
                    </a:moveTo>
                    <a:lnTo>
                      <a:pt x="55165" y="137775"/>
                    </a:lnTo>
                    <a:lnTo>
                      <a:pt x="55165" y="97913"/>
                    </a:lnTo>
                    <a:cubicBezTo>
                      <a:pt x="58246" y="97528"/>
                      <a:pt x="61133" y="96854"/>
                      <a:pt x="64021" y="95988"/>
                    </a:cubicBezTo>
                    <a:lnTo>
                      <a:pt x="64021" y="143742"/>
                    </a:lnTo>
                    <a:close/>
                    <a:moveTo>
                      <a:pt x="49198" y="86456"/>
                    </a:moveTo>
                    <a:cubicBezTo>
                      <a:pt x="28593" y="86456"/>
                      <a:pt x="11935" y="69704"/>
                      <a:pt x="11935" y="49197"/>
                    </a:cubicBezTo>
                    <a:cubicBezTo>
                      <a:pt x="11935" y="28690"/>
                      <a:pt x="28690" y="11938"/>
                      <a:pt x="49198" y="11938"/>
                    </a:cubicBezTo>
                    <a:cubicBezTo>
                      <a:pt x="69706" y="11938"/>
                      <a:pt x="86454" y="28690"/>
                      <a:pt x="86454" y="49197"/>
                    </a:cubicBezTo>
                    <a:cubicBezTo>
                      <a:pt x="86454" y="69704"/>
                      <a:pt x="69706" y="86456"/>
                      <a:pt x="49198" y="86456"/>
                    </a:cubicBezTo>
                    <a:close/>
                  </a:path>
                </a:pathLst>
              </a:custGeom>
              <a:solidFill>
                <a:srgbClr val="2C5A67"/>
              </a:solidFill>
              <a:ln w="6417" cap="flat">
                <a:noFill/>
                <a:prstDash val="solid"/>
                <a:miter/>
              </a:ln>
            </p:spPr>
            <p:txBody>
              <a:bodyPr rtlCol="0" anchor="ctr"/>
              <a:lstStyle/>
              <a:p>
                <a:endParaRPr lang="en-US" sz="810"/>
              </a:p>
            </p:txBody>
          </p:sp>
          <p:sp>
            <p:nvSpPr>
              <p:cNvPr id="246" name="Freeform: Shape 245">
                <a:extLst>
                  <a:ext uri="{FF2B5EF4-FFF2-40B4-BE49-F238E27FC236}">
                    <a16:creationId xmlns:a16="http://schemas.microsoft.com/office/drawing/2014/main" id="{45A50447-4EE4-1B97-97C4-75FD5F6C5965}"/>
                  </a:ext>
                </a:extLst>
              </p:cNvPr>
              <p:cNvSpPr/>
              <p:nvPr/>
            </p:nvSpPr>
            <p:spPr>
              <a:xfrm>
                <a:off x="2598170" y="1597197"/>
                <a:ext cx="24743" cy="24839"/>
              </a:xfrm>
              <a:custGeom>
                <a:avLst/>
                <a:gdLst>
                  <a:gd name="connsiteX0" fmla="*/ 0 w 24743"/>
                  <a:gd name="connsiteY0" fmla="*/ 24840 h 24839"/>
                  <a:gd name="connsiteX1" fmla="*/ 24743 w 24743"/>
                  <a:gd name="connsiteY1" fmla="*/ 24840 h 24839"/>
                  <a:gd name="connsiteX2" fmla="*/ 0 w 24743"/>
                  <a:gd name="connsiteY2" fmla="*/ 0 h 24839"/>
                  <a:gd name="connsiteX3" fmla="*/ 0 w 24743"/>
                  <a:gd name="connsiteY3" fmla="*/ 24840 h 24839"/>
                </a:gdLst>
                <a:ahLst/>
                <a:cxnLst>
                  <a:cxn ang="0">
                    <a:pos x="connsiteX0" y="connsiteY0"/>
                  </a:cxn>
                  <a:cxn ang="0">
                    <a:pos x="connsiteX1" y="connsiteY1"/>
                  </a:cxn>
                  <a:cxn ang="0">
                    <a:pos x="connsiteX2" y="connsiteY2"/>
                  </a:cxn>
                  <a:cxn ang="0">
                    <a:pos x="connsiteX3" y="connsiteY3"/>
                  </a:cxn>
                </a:cxnLst>
                <a:rect l="l" t="t" r="r" b="b"/>
                <a:pathLst>
                  <a:path w="24743" h="24839">
                    <a:moveTo>
                      <a:pt x="0" y="24840"/>
                    </a:moveTo>
                    <a:lnTo>
                      <a:pt x="24743" y="24840"/>
                    </a:lnTo>
                    <a:lnTo>
                      <a:pt x="0" y="0"/>
                    </a:lnTo>
                    <a:lnTo>
                      <a:pt x="0" y="24840"/>
                    </a:lnTo>
                    <a:close/>
                  </a:path>
                </a:pathLst>
              </a:custGeom>
              <a:solidFill>
                <a:srgbClr val="FFFFFF"/>
              </a:solidFill>
              <a:ln w="6417" cap="flat">
                <a:noFill/>
                <a:prstDash val="solid"/>
                <a:miter/>
              </a:ln>
            </p:spPr>
            <p:txBody>
              <a:bodyPr rtlCol="0" anchor="ctr"/>
              <a:lstStyle/>
              <a:p>
                <a:endParaRPr lang="en-US" sz="810"/>
              </a:p>
            </p:txBody>
          </p:sp>
          <p:sp>
            <p:nvSpPr>
              <p:cNvPr id="247" name="Freeform: Shape 246">
                <a:extLst>
                  <a:ext uri="{FF2B5EF4-FFF2-40B4-BE49-F238E27FC236}">
                    <a16:creationId xmlns:a16="http://schemas.microsoft.com/office/drawing/2014/main" id="{10F53502-A325-581C-0717-9EADCB7BECA0}"/>
                  </a:ext>
                </a:extLst>
              </p:cNvPr>
              <p:cNvSpPr/>
              <p:nvPr/>
            </p:nvSpPr>
            <p:spPr>
              <a:xfrm>
                <a:off x="2521334" y="1520752"/>
                <a:ext cx="58149" cy="51411"/>
              </a:xfrm>
              <a:custGeom>
                <a:avLst/>
                <a:gdLst>
                  <a:gd name="connsiteX0" fmla="*/ 23300 w 58149"/>
                  <a:gd name="connsiteY0" fmla="*/ 51412 h 51411"/>
                  <a:gd name="connsiteX1" fmla="*/ 35139 w 58149"/>
                  <a:gd name="connsiteY1" fmla="*/ 51412 h 51411"/>
                  <a:gd name="connsiteX2" fmla="*/ 35139 w 58149"/>
                  <a:gd name="connsiteY2" fmla="*/ 23299 h 51411"/>
                  <a:gd name="connsiteX3" fmla="*/ 49583 w 58149"/>
                  <a:gd name="connsiteY3" fmla="*/ 38318 h 51411"/>
                  <a:gd name="connsiteX4" fmla="*/ 58150 w 58149"/>
                  <a:gd name="connsiteY4" fmla="*/ 30135 h 51411"/>
                  <a:gd name="connsiteX5" fmla="*/ 29267 w 58149"/>
                  <a:gd name="connsiteY5" fmla="*/ 0 h 51411"/>
                  <a:gd name="connsiteX6" fmla="*/ 0 w 58149"/>
                  <a:gd name="connsiteY6" fmla="*/ 30135 h 51411"/>
                  <a:gd name="connsiteX7" fmla="*/ 8566 w 58149"/>
                  <a:gd name="connsiteY7" fmla="*/ 38414 h 51411"/>
                  <a:gd name="connsiteX8" fmla="*/ 23300 w 58149"/>
                  <a:gd name="connsiteY8" fmla="*/ 23203 h 51411"/>
                  <a:gd name="connsiteX9" fmla="*/ 23300 w 58149"/>
                  <a:gd name="connsiteY9" fmla="*/ 51412 h 5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149" h="51411">
                    <a:moveTo>
                      <a:pt x="23300" y="51412"/>
                    </a:moveTo>
                    <a:lnTo>
                      <a:pt x="35139" y="51412"/>
                    </a:lnTo>
                    <a:lnTo>
                      <a:pt x="35139" y="23299"/>
                    </a:lnTo>
                    <a:lnTo>
                      <a:pt x="49583" y="38318"/>
                    </a:lnTo>
                    <a:lnTo>
                      <a:pt x="58150" y="30135"/>
                    </a:lnTo>
                    <a:lnTo>
                      <a:pt x="29267" y="0"/>
                    </a:lnTo>
                    <a:lnTo>
                      <a:pt x="0" y="30135"/>
                    </a:lnTo>
                    <a:lnTo>
                      <a:pt x="8566" y="38414"/>
                    </a:lnTo>
                    <a:lnTo>
                      <a:pt x="23300" y="23203"/>
                    </a:lnTo>
                    <a:lnTo>
                      <a:pt x="23300" y="51412"/>
                    </a:lnTo>
                    <a:close/>
                  </a:path>
                </a:pathLst>
              </a:custGeom>
              <a:solidFill>
                <a:srgbClr val="2C5A67"/>
              </a:solidFill>
              <a:ln w="6417" cap="flat">
                <a:noFill/>
                <a:prstDash val="solid"/>
                <a:miter/>
              </a:ln>
            </p:spPr>
            <p:txBody>
              <a:bodyPr rtlCol="0" anchor="ctr"/>
              <a:lstStyle/>
              <a:p>
                <a:endParaRPr lang="en-US" sz="810"/>
              </a:p>
            </p:txBody>
          </p:sp>
          <p:sp>
            <p:nvSpPr>
              <p:cNvPr id="248" name="Freeform: Shape 247">
                <a:extLst>
                  <a:ext uri="{FF2B5EF4-FFF2-40B4-BE49-F238E27FC236}">
                    <a16:creationId xmlns:a16="http://schemas.microsoft.com/office/drawing/2014/main" id="{B3C7FA30-A1D7-A0DF-0649-9E4F1D244C70}"/>
                  </a:ext>
                </a:extLst>
              </p:cNvPr>
              <p:cNvSpPr/>
              <p:nvPr/>
            </p:nvSpPr>
            <p:spPr>
              <a:xfrm>
                <a:off x="2648221" y="1670558"/>
                <a:ext cx="50353" cy="58055"/>
              </a:xfrm>
              <a:custGeom>
                <a:avLst/>
                <a:gdLst>
                  <a:gd name="connsiteX0" fmla="*/ 11942 w 50353"/>
                  <a:gd name="connsiteY0" fmla="*/ 8472 h 58055"/>
                  <a:gd name="connsiteX1" fmla="*/ 27150 w 50353"/>
                  <a:gd name="connsiteY1" fmla="*/ 23203 h 58055"/>
                  <a:gd name="connsiteX2" fmla="*/ 0 w 50353"/>
                  <a:gd name="connsiteY2" fmla="*/ 23203 h 58055"/>
                  <a:gd name="connsiteX3" fmla="*/ 0 w 50353"/>
                  <a:gd name="connsiteY3" fmla="*/ 35045 h 58055"/>
                  <a:gd name="connsiteX4" fmla="*/ 27053 w 50353"/>
                  <a:gd name="connsiteY4" fmla="*/ 35045 h 58055"/>
                  <a:gd name="connsiteX5" fmla="*/ 11942 w 50353"/>
                  <a:gd name="connsiteY5" fmla="*/ 49486 h 58055"/>
                  <a:gd name="connsiteX6" fmla="*/ 20219 w 50353"/>
                  <a:gd name="connsiteY6" fmla="*/ 58055 h 58055"/>
                  <a:gd name="connsiteX7" fmla="*/ 50353 w 50353"/>
                  <a:gd name="connsiteY7" fmla="*/ 29172 h 58055"/>
                  <a:gd name="connsiteX8" fmla="*/ 20219 w 50353"/>
                  <a:gd name="connsiteY8" fmla="*/ 0 h 58055"/>
                  <a:gd name="connsiteX9" fmla="*/ 11942 w 50353"/>
                  <a:gd name="connsiteY9" fmla="*/ 8472 h 5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353" h="58055">
                    <a:moveTo>
                      <a:pt x="11942" y="8472"/>
                    </a:moveTo>
                    <a:lnTo>
                      <a:pt x="27150" y="23203"/>
                    </a:lnTo>
                    <a:lnTo>
                      <a:pt x="0" y="23203"/>
                    </a:lnTo>
                    <a:lnTo>
                      <a:pt x="0" y="35045"/>
                    </a:lnTo>
                    <a:lnTo>
                      <a:pt x="27053" y="35045"/>
                    </a:lnTo>
                    <a:lnTo>
                      <a:pt x="11942" y="49486"/>
                    </a:lnTo>
                    <a:lnTo>
                      <a:pt x="20219" y="58055"/>
                    </a:lnTo>
                    <a:lnTo>
                      <a:pt x="50353" y="29172"/>
                    </a:lnTo>
                    <a:lnTo>
                      <a:pt x="20219" y="0"/>
                    </a:lnTo>
                    <a:lnTo>
                      <a:pt x="11942" y="8472"/>
                    </a:lnTo>
                    <a:close/>
                  </a:path>
                </a:pathLst>
              </a:custGeom>
              <a:solidFill>
                <a:srgbClr val="2C5A67"/>
              </a:solidFill>
              <a:ln w="6417" cap="flat">
                <a:noFill/>
                <a:prstDash val="solid"/>
                <a:miter/>
              </a:ln>
            </p:spPr>
            <p:txBody>
              <a:bodyPr rtlCol="0" anchor="ctr"/>
              <a:lstStyle/>
              <a:p>
                <a:endParaRPr lang="en-US" sz="810"/>
              </a:p>
            </p:txBody>
          </p:sp>
          <p:sp>
            <p:nvSpPr>
              <p:cNvPr id="249" name="Freeform: Shape 248">
                <a:extLst>
                  <a:ext uri="{FF2B5EF4-FFF2-40B4-BE49-F238E27FC236}">
                    <a16:creationId xmlns:a16="http://schemas.microsoft.com/office/drawing/2014/main" id="{7A3B79AC-59C2-EBCE-4481-9F2CC9B07003}"/>
                  </a:ext>
                </a:extLst>
              </p:cNvPr>
              <p:cNvSpPr/>
              <p:nvPr/>
            </p:nvSpPr>
            <p:spPr>
              <a:xfrm>
                <a:off x="2389256" y="1507947"/>
                <a:ext cx="322138" cy="385010"/>
              </a:xfrm>
              <a:custGeom>
                <a:avLst/>
                <a:gdLst>
                  <a:gd name="connsiteX0" fmla="*/ 315497 w 322138"/>
                  <a:gd name="connsiteY0" fmla="*/ 185429 h 385010"/>
                  <a:gd name="connsiteX1" fmla="*/ 285363 w 322138"/>
                  <a:gd name="connsiteY1" fmla="*/ 156257 h 385010"/>
                  <a:gd name="connsiteX2" fmla="*/ 279011 w 322138"/>
                  <a:gd name="connsiteY2" fmla="*/ 150095 h 385010"/>
                  <a:gd name="connsiteX3" fmla="*/ 272844 w 322138"/>
                  <a:gd name="connsiteY3" fmla="*/ 156450 h 385010"/>
                  <a:gd name="connsiteX4" fmla="*/ 264566 w 322138"/>
                  <a:gd name="connsiteY4" fmla="*/ 164922 h 385010"/>
                  <a:gd name="connsiteX5" fmla="*/ 258984 w 322138"/>
                  <a:gd name="connsiteY5" fmla="*/ 170698 h 385010"/>
                  <a:gd name="connsiteX6" fmla="*/ 258984 w 322138"/>
                  <a:gd name="connsiteY6" fmla="*/ 110044 h 385010"/>
                  <a:gd name="connsiteX7" fmla="*/ 256385 w 322138"/>
                  <a:gd name="connsiteY7" fmla="*/ 107445 h 385010"/>
                  <a:gd name="connsiteX8" fmla="*/ 215946 w 322138"/>
                  <a:gd name="connsiteY8" fmla="*/ 66912 h 385010"/>
                  <a:gd name="connsiteX9" fmla="*/ 213347 w 322138"/>
                  <a:gd name="connsiteY9" fmla="*/ 64313 h 385010"/>
                  <a:gd name="connsiteX10" fmla="*/ 181096 w 322138"/>
                  <a:gd name="connsiteY10" fmla="*/ 64313 h 385010"/>
                  <a:gd name="connsiteX11" fmla="*/ 181385 w 322138"/>
                  <a:gd name="connsiteY11" fmla="*/ 63735 h 385010"/>
                  <a:gd name="connsiteX12" fmla="*/ 187834 w 322138"/>
                  <a:gd name="connsiteY12" fmla="*/ 57573 h 385010"/>
                  <a:gd name="connsiteX13" fmla="*/ 196400 w 322138"/>
                  <a:gd name="connsiteY13" fmla="*/ 49390 h 385010"/>
                  <a:gd name="connsiteX14" fmla="*/ 202856 w 322138"/>
                  <a:gd name="connsiteY14" fmla="*/ 43228 h 385010"/>
                  <a:gd name="connsiteX15" fmla="*/ 196689 w 322138"/>
                  <a:gd name="connsiteY15" fmla="*/ 36777 h 385010"/>
                  <a:gd name="connsiteX16" fmla="*/ 167807 w 322138"/>
                  <a:gd name="connsiteY16" fmla="*/ 6643 h 385010"/>
                  <a:gd name="connsiteX17" fmla="*/ 161454 w 322138"/>
                  <a:gd name="connsiteY17" fmla="*/ 0 h 385010"/>
                  <a:gd name="connsiteX18" fmla="*/ 155005 w 322138"/>
                  <a:gd name="connsiteY18" fmla="*/ 6643 h 385010"/>
                  <a:gd name="connsiteX19" fmla="*/ 125834 w 322138"/>
                  <a:gd name="connsiteY19" fmla="*/ 36777 h 385010"/>
                  <a:gd name="connsiteX20" fmla="*/ 119668 w 322138"/>
                  <a:gd name="connsiteY20" fmla="*/ 43132 h 385010"/>
                  <a:gd name="connsiteX21" fmla="*/ 126027 w 322138"/>
                  <a:gd name="connsiteY21" fmla="*/ 49294 h 385010"/>
                  <a:gd name="connsiteX22" fmla="*/ 134497 w 322138"/>
                  <a:gd name="connsiteY22" fmla="*/ 57573 h 385010"/>
                  <a:gd name="connsiteX23" fmla="*/ 140850 w 322138"/>
                  <a:gd name="connsiteY23" fmla="*/ 63735 h 385010"/>
                  <a:gd name="connsiteX24" fmla="*/ 141138 w 322138"/>
                  <a:gd name="connsiteY24" fmla="*/ 64217 h 385010"/>
                  <a:gd name="connsiteX25" fmla="*/ 63443 w 322138"/>
                  <a:gd name="connsiteY25" fmla="*/ 64217 h 385010"/>
                  <a:gd name="connsiteX26" fmla="*/ 63443 w 322138"/>
                  <a:gd name="connsiteY26" fmla="*/ 171276 h 385010"/>
                  <a:gd name="connsiteX27" fmla="*/ 57572 w 322138"/>
                  <a:gd name="connsiteY27" fmla="*/ 165114 h 385010"/>
                  <a:gd name="connsiteX28" fmla="*/ 49391 w 322138"/>
                  <a:gd name="connsiteY28" fmla="*/ 156546 h 385010"/>
                  <a:gd name="connsiteX29" fmla="*/ 43224 w 322138"/>
                  <a:gd name="connsiteY29" fmla="*/ 150095 h 385010"/>
                  <a:gd name="connsiteX30" fmla="*/ 36775 w 322138"/>
                  <a:gd name="connsiteY30" fmla="*/ 156257 h 385010"/>
                  <a:gd name="connsiteX31" fmla="*/ 6641 w 322138"/>
                  <a:gd name="connsiteY31" fmla="*/ 185140 h 385010"/>
                  <a:gd name="connsiteX32" fmla="*/ 0 w 322138"/>
                  <a:gd name="connsiteY32" fmla="*/ 191495 h 385010"/>
                  <a:gd name="connsiteX33" fmla="*/ 6641 w 322138"/>
                  <a:gd name="connsiteY33" fmla="*/ 197945 h 385010"/>
                  <a:gd name="connsiteX34" fmla="*/ 36775 w 322138"/>
                  <a:gd name="connsiteY34" fmla="*/ 227116 h 385010"/>
                  <a:gd name="connsiteX35" fmla="*/ 43128 w 322138"/>
                  <a:gd name="connsiteY35" fmla="*/ 233279 h 385010"/>
                  <a:gd name="connsiteX36" fmla="*/ 49294 w 322138"/>
                  <a:gd name="connsiteY36" fmla="*/ 226924 h 385010"/>
                  <a:gd name="connsiteX37" fmla="*/ 57572 w 322138"/>
                  <a:gd name="connsiteY37" fmla="*/ 218452 h 385010"/>
                  <a:gd name="connsiteX38" fmla="*/ 63443 w 322138"/>
                  <a:gd name="connsiteY38" fmla="*/ 212387 h 385010"/>
                  <a:gd name="connsiteX39" fmla="*/ 63443 w 322138"/>
                  <a:gd name="connsiteY39" fmla="*/ 307508 h 385010"/>
                  <a:gd name="connsiteX40" fmla="*/ 125834 w 322138"/>
                  <a:gd name="connsiteY40" fmla="*/ 307508 h 385010"/>
                  <a:gd name="connsiteX41" fmla="*/ 125834 w 322138"/>
                  <a:gd name="connsiteY41" fmla="*/ 385011 h 385010"/>
                  <a:gd name="connsiteX42" fmla="*/ 139791 w 322138"/>
                  <a:gd name="connsiteY42" fmla="*/ 375578 h 385010"/>
                  <a:gd name="connsiteX43" fmla="*/ 161454 w 322138"/>
                  <a:gd name="connsiteY43" fmla="*/ 360845 h 385010"/>
                  <a:gd name="connsiteX44" fmla="*/ 183118 w 322138"/>
                  <a:gd name="connsiteY44" fmla="*/ 375482 h 385010"/>
                  <a:gd name="connsiteX45" fmla="*/ 196978 w 322138"/>
                  <a:gd name="connsiteY45" fmla="*/ 384818 h 385010"/>
                  <a:gd name="connsiteX46" fmla="*/ 196978 w 322138"/>
                  <a:gd name="connsiteY46" fmla="*/ 307315 h 385010"/>
                  <a:gd name="connsiteX47" fmla="*/ 258984 w 322138"/>
                  <a:gd name="connsiteY47" fmla="*/ 307315 h 385010"/>
                  <a:gd name="connsiteX48" fmla="*/ 258984 w 322138"/>
                  <a:gd name="connsiteY48" fmla="*/ 212290 h 385010"/>
                  <a:gd name="connsiteX49" fmla="*/ 264566 w 322138"/>
                  <a:gd name="connsiteY49" fmla="*/ 218067 h 385010"/>
                  <a:gd name="connsiteX50" fmla="*/ 272748 w 322138"/>
                  <a:gd name="connsiteY50" fmla="*/ 226635 h 385010"/>
                  <a:gd name="connsiteX51" fmla="*/ 278914 w 322138"/>
                  <a:gd name="connsiteY51" fmla="*/ 233086 h 385010"/>
                  <a:gd name="connsiteX52" fmla="*/ 285363 w 322138"/>
                  <a:gd name="connsiteY52" fmla="*/ 226924 h 385010"/>
                  <a:gd name="connsiteX53" fmla="*/ 315497 w 322138"/>
                  <a:gd name="connsiteY53" fmla="*/ 198041 h 385010"/>
                  <a:gd name="connsiteX54" fmla="*/ 322138 w 322138"/>
                  <a:gd name="connsiteY54" fmla="*/ 191687 h 385010"/>
                  <a:gd name="connsiteX55" fmla="*/ 315497 w 322138"/>
                  <a:gd name="connsiteY55" fmla="*/ 185236 h 385010"/>
                  <a:gd name="connsiteX56" fmla="*/ 315497 w 322138"/>
                  <a:gd name="connsiteY56" fmla="*/ 185429 h 385010"/>
                  <a:gd name="connsiteX57" fmla="*/ 63347 w 322138"/>
                  <a:gd name="connsiteY57" fmla="*/ 197656 h 385010"/>
                  <a:gd name="connsiteX58" fmla="*/ 36005 w 322138"/>
                  <a:gd name="connsiteY58" fmla="*/ 197656 h 385010"/>
                  <a:gd name="connsiteX59" fmla="*/ 51123 w 322138"/>
                  <a:gd name="connsiteY59" fmla="*/ 212387 h 385010"/>
                  <a:gd name="connsiteX60" fmla="*/ 42839 w 322138"/>
                  <a:gd name="connsiteY60" fmla="*/ 220859 h 385010"/>
                  <a:gd name="connsiteX61" fmla="*/ 12705 w 322138"/>
                  <a:gd name="connsiteY61" fmla="*/ 191687 h 385010"/>
                  <a:gd name="connsiteX62" fmla="*/ 42839 w 322138"/>
                  <a:gd name="connsiteY62" fmla="*/ 162804 h 385010"/>
                  <a:gd name="connsiteX63" fmla="*/ 51027 w 322138"/>
                  <a:gd name="connsiteY63" fmla="*/ 171373 h 385010"/>
                  <a:gd name="connsiteX64" fmla="*/ 36005 w 322138"/>
                  <a:gd name="connsiteY64" fmla="*/ 185814 h 385010"/>
                  <a:gd name="connsiteX65" fmla="*/ 63251 w 322138"/>
                  <a:gd name="connsiteY65" fmla="*/ 185814 h 385010"/>
                  <a:gd name="connsiteX66" fmla="*/ 63251 w 322138"/>
                  <a:gd name="connsiteY66" fmla="*/ 197656 h 385010"/>
                  <a:gd name="connsiteX67" fmla="*/ 63347 w 322138"/>
                  <a:gd name="connsiteY67" fmla="*/ 197656 h 385010"/>
                  <a:gd name="connsiteX68" fmla="*/ 140657 w 322138"/>
                  <a:gd name="connsiteY68" fmla="*/ 51219 h 385010"/>
                  <a:gd name="connsiteX69" fmla="*/ 132187 w 322138"/>
                  <a:gd name="connsiteY69" fmla="*/ 42940 h 385010"/>
                  <a:gd name="connsiteX70" fmla="*/ 161358 w 322138"/>
                  <a:gd name="connsiteY70" fmla="*/ 12805 h 385010"/>
                  <a:gd name="connsiteX71" fmla="*/ 190240 w 322138"/>
                  <a:gd name="connsiteY71" fmla="*/ 42940 h 385010"/>
                  <a:gd name="connsiteX72" fmla="*/ 181674 w 322138"/>
                  <a:gd name="connsiteY72" fmla="*/ 51123 h 385010"/>
                  <a:gd name="connsiteX73" fmla="*/ 167326 w 322138"/>
                  <a:gd name="connsiteY73" fmla="*/ 36104 h 385010"/>
                  <a:gd name="connsiteX74" fmla="*/ 167326 w 322138"/>
                  <a:gd name="connsiteY74" fmla="*/ 64120 h 385010"/>
                  <a:gd name="connsiteX75" fmla="*/ 155487 w 322138"/>
                  <a:gd name="connsiteY75" fmla="*/ 64120 h 385010"/>
                  <a:gd name="connsiteX76" fmla="*/ 155487 w 322138"/>
                  <a:gd name="connsiteY76" fmla="*/ 36007 h 385010"/>
                  <a:gd name="connsiteX77" fmla="*/ 140753 w 322138"/>
                  <a:gd name="connsiteY77" fmla="*/ 51219 h 385010"/>
                  <a:gd name="connsiteX78" fmla="*/ 140657 w 322138"/>
                  <a:gd name="connsiteY78" fmla="*/ 51219 h 385010"/>
                  <a:gd name="connsiteX79" fmla="*/ 188123 w 322138"/>
                  <a:gd name="connsiteY79" fmla="*/ 292585 h 385010"/>
                  <a:gd name="connsiteX80" fmla="*/ 188123 w 322138"/>
                  <a:gd name="connsiteY80" fmla="*/ 368256 h 385010"/>
                  <a:gd name="connsiteX81" fmla="*/ 161454 w 322138"/>
                  <a:gd name="connsiteY81" fmla="*/ 350257 h 385010"/>
                  <a:gd name="connsiteX82" fmla="*/ 134786 w 322138"/>
                  <a:gd name="connsiteY82" fmla="*/ 368352 h 385010"/>
                  <a:gd name="connsiteX83" fmla="*/ 134786 w 322138"/>
                  <a:gd name="connsiteY83" fmla="*/ 292681 h 385010"/>
                  <a:gd name="connsiteX84" fmla="*/ 112256 w 322138"/>
                  <a:gd name="connsiteY84" fmla="*/ 251378 h 385010"/>
                  <a:gd name="connsiteX85" fmla="*/ 161454 w 322138"/>
                  <a:gd name="connsiteY85" fmla="*/ 202181 h 385010"/>
                  <a:gd name="connsiteX86" fmla="*/ 210652 w 322138"/>
                  <a:gd name="connsiteY86" fmla="*/ 251378 h 385010"/>
                  <a:gd name="connsiteX87" fmla="*/ 188219 w 322138"/>
                  <a:gd name="connsiteY87" fmla="*/ 292585 h 385010"/>
                  <a:gd name="connsiteX88" fmla="*/ 188123 w 322138"/>
                  <a:gd name="connsiteY88" fmla="*/ 292585 h 385010"/>
                  <a:gd name="connsiteX89" fmla="*/ 108021 w 322138"/>
                  <a:gd name="connsiteY89" fmla="*/ 191783 h 385010"/>
                  <a:gd name="connsiteX90" fmla="*/ 108021 w 322138"/>
                  <a:gd name="connsiteY90" fmla="*/ 179941 h 385010"/>
                  <a:gd name="connsiteX91" fmla="*/ 214791 w 322138"/>
                  <a:gd name="connsiteY91" fmla="*/ 179941 h 385010"/>
                  <a:gd name="connsiteX92" fmla="*/ 214791 w 322138"/>
                  <a:gd name="connsiteY92" fmla="*/ 191687 h 385010"/>
                  <a:gd name="connsiteX93" fmla="*/ 107925 w 322138"/>
                  <a:gd name="connsiteY93" fmla="*/ 191687 h 385010"/>
                  <a:gd name="connsiteX94" fmla="*/ 108021 w 322138"/>
                  <a:gd name="connsiteY94" fmla="*/ 191783 h 385010"/>
                  <a:gd name="connsiteX95" fmla="*/ 108021 w 322138"/>
                  <a:gd name="connsiteY95" fmla="*/ 157605 h 385010"/>
                  <a:gd name="connsiteX96" fmla="*/ 108021 w 322138"/>
                  <a:gd name="connsiteY96" fmla="*/ 145763 h 385010"/>
                  <a:gd name="connsiteX97" fmla="*/ 214791 w 322138"/>
                  <a:gd name="connsiteY97" fmla="*/ 145763 h 385010"/>
                  <a:gd name="connsiteX98" fmla="*/ 214791 w 322138"/>
                  <a:gd name="connsiteY98" fmla="*/ 157508 h 385010"/>
                  <a:gd name="connsiteX99" fmla="*/ 107925 w 322138"/>
                  <a:gd name="connsiteY99" fmla="*/ 157508 h 385010"/>
                  <a:gd name="connsiteX100" fmla="*/ 108021 w 322138"/>
                  <a:gd name="connsiteY100" fmla="*/ 157605 h 385010"/>
                  <a:gd name="connsiteX101" fmla="*/ 250122 w 322138"/>
                  <a:gd name="connsiteY101" fmla="*/ 298746 h 385010"/>
                  <a:gd name="connsiteX102" fmla="*/ 196978 w 322138"/>
                  <a:gd name="connsiteY102" fmla="*/ 298746 h 385010"/>
                  <a:gd name="connsiteX103" fmla="*/ 196978 w 322138"/>
                  <a:gd name="connsiteY103" fmla="*/ 297399 h 385010"/>
                  <a:gd name="connsiteX104" fmla="*/ 207379 w 322138"/>
                  <a:gd name="connsiteY104" fmla="*/ 286905 h 385010"/>
                  <a:gd name="connsiteX105" fmla="*/ 238187 w 322138"/>
                  <a:gd name="connsiteY105" fmla="*/ 286905 h 385010"/>
                  <a:gd name="connsiteX106" fmla="*/ 238187 w 322138"/>
                  <a:gd name="connsiteY106" fmla="*/ 125930 h 385010"/>
                  <a:gd name="connsiteX107" fmla="*/ 196978 w 322138"/>
                  <a:gd name="connsiteY107" fmla="*/ 125930 h 385010"/>
                  <a:gd name="connsiteX108" fmla="*/ 196978 w 322138"/>
                  <a:gd name="connsiteY108" fmla="*/ 85012 h 385010"/>
                  <a:gd name="connsiteX109" fmla="*/ 84240 w 322138"/>
                  <a:gd name="connsiteY109" fmla="*/ 85012 h 385010"/>
                  <a:gd name="connsiteX110" fmla="*/ 84240 w 322138"/>
                  <a:gd name="connsiteY110" fmla="*/ 286808 h 385010"/>
                  <a:gd name="connsiteX111" fmla="*/ 115433 w 322138"/>
                  <a:gd name="connsiteY111" fmla="*/ 286808 h 385010"/>
                  <a:gd name="connsiteX112" fmla="*/ 125834 w 322138"/>
                  <a:gd name="connsiteY112" fmla="*/ 297206 h 385010"/>
                  <a:gd name="connsiteX113" fmla="*/ 125834 w 322138"/>
                  <a:gd name="connsiteY113" fmla="*/ 298650 h 385010"/>
                  <a:gd name="connsiteX114" fmla="*/ 72305 w 322138"/>
                  <a:gd name="connsiteY114" fmla="*/ 298650 h 385010"/>
                  <a:gd name="connsiteX115" fmla="*/ 72305 w 322138"/>
                  <a:gd name="connsiteY115" fmla="*/ 73171 h 385010"/>
                  <a:gd name="connsiteX116" fmla="*/ 209593 w 322138"/>
                  <a:gd name="connsiteY116" fmla="*/ 73171 h 385010"/>
                  <a:gd name="connsiteX117" fmla="*/ 250026 w 322138"/>
                  <a:gd name="connsiteY117" fmla="*/ 113703 h 385010"/>
                  <a:gd name="connsiteX118" fmla="*/ 250026 w 322138"/>
                  <a:gd name="connsiteY118" fmla="*/ 298458 h 385010"/>
                  <a:gd name="connsiteX119" fmla="*/ 250122 w 322138"/>
                  <a:gd name="connsiteY119" fmla="*/ 298746 h 385010"/>
                  <a:gd name="connsiteX120" fmla="*/ 279203 w 322138"/>
                  <a:gd name="connsiteY120" fmla="*/ 220859 h 385010"/>
                  <a:gd name="connsiteX121" fmla="*/ 271015 w 322138"/>
                  <a:gd name="connsiteY121" fmla="*/ 212290 h 385010"/>
                  <a:gd name="connsiteX122" fmla="*/ 286037 w 322138"/>
                  <a:gd name="connsiteY122" fmla="*/ 197945 h 385010"/>
                  <a:gd name="connsiteX123" fmla="*/ 259080 w 322138"/>
                  <a:gd name="connsiteY123" fmla="*/ 197945 h 385010"/>
                  <a:gd name="connsiteX124" fmla="*/ 259080 w 322138"/>
                  <a:gd name="connsiteY124" fmla="*/ 186103 h 385010"/>
                  <a:gd name="connsiteX125" fmla="*/ 286230 w 322138"/>
                  <a:gd name="connsiteY125" fmla="*/ 186103 h 385010"/>
                  <a:gd name="connsiteX126" fmla="*/ 271015 w 322138"/>
                  <a:gd name="connsiteY126" fmla="*/ 171373 h 385010"/>
                  <a:gd name="connsiteX127" fmla="*/ 279299 w 322138"/>
                  <a:gd name="connsiteY127" fmla="*/ 162900 h 385010"/>
                  <a:gd name="connsiteX128" fmla="*/ 309433 w 322138"/>
                  <a:gd name="connsiteY128" fmla="*/ 192072 h 385010"/>
                  <a:gd name="connsiteX129" fmla="*/ 279299 w 322138"/>
                  <a:gd name="connsiteY129" fmla="*/ 220955 h 385010"/>
                  <a:gd name="connsiteX130" fmla="*/ 279203 w 322138"/>
                  <a:gd name="connsiteY130" fmla="*/ 220859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22138" h="385010">
                    <a:moveTo>
                      <a:pt x="315497" y="185429"/>
                    </a:moveTo>
                    <a:lnTo>
                      <a:pt x="285363" y="156257"/>
                    </a:lnTo>
                    <a:lnTo>
                      <a:pt x="279011" y="150095"/>
                    </a:lnTo>
                    <a:lnTo>
                      <a:pt x="272844" y="156450"/>
                    </a:lnTo>
                    <a:lnTo>
                      <a:pt x="264566" y="164922"/>
                    </a:lnTo>
                    <a:lnTo>
                      <a:pt x="258984" y="170698"/>
                    </a:lnTo>
                    <a:lnTo>
                      <a:pt x="258984" y="110044"/>
                    </a:lnTo>
                    <a:lnTo>
                      <a:pt x="256385" y="107445"/>
                    </a:lnTo>
                    <a:lnTo>
                      <a:pt x="215946" y="66912"/>
                    </a:lnTo>
                    <a:lnTo>
                      <a:pt x="213347" y="64313"/>
                    </a:lnTo>
                    <a:lnTo>
                      <a:pt x="181096" y="64313"/>
                    </a:lnTo>
                    <a:lnTo>
                      <a:pt x="181385" y="63735"/>
                    </a:lnTo>
                    <a:lnTo>
                      <a:pt x="187834" y="57573"/>
                    </a:lnTo>
                    <a:lnTo>
                      <a:pt x="196400" y="49390"/>
                    </a:lnTo>
                    <a:lnTo>
                      <a:pt x="202856" y="43228"/>
                    </a:lnTo>
                    <a:lnTo>
                      <a:pt x="196689" y="36777"/>
                    </a:lnTo>
                    <a:lnTo>
                      <a:pt x="167807" y="6643"/>
                    </a:lnTo>
                    <a:lnTo>
                      <a:pt x="161454" y="0"/>
                    </a:lnTo>
                    <a:lnTo>
                      <a:pt x="155005" y="6643"/>
                    </a:lnTo>
                    <a:lnTo>
                      <a:pt x="125834" y="36777"/>
                    </a:lnTo>
                    <a:lnTo>
                      <a:pt x="119668" y="43132"/>
                    </a:lnTo>
                    <a:lnTo>
                      <a:pt x="126027" y="49294"/>
                    </a:lnTo>
                    <a:lnTo>
                      <a:pt x="134497" y="57573"/>
                    </a:lnTo>
                    <a:lnTo>
                      <a:pt x="140850" y="63735"/>
                    </a:lnTo>
                    <a:lnTo>
                      <a:pt x="141138" y="64217"/>
                    </a:lnTo>
                    <a:lnTo>
                      <a:pt x="63443" y="64217"/>
                    </a:lnTo>
                    <a:lnTo>
                      <a:pt x="63443" y="171276"/>
                    </a:lnTo>
                    <a:lnTo>
                      <a:pt x="57572" y="165114"/>
                    </a:lnTo>
                    <a:lnTo>
                      <a:pt x="49391" y="156546"/>
                    </a:lnTo>
                    <a:lnTo>
                      <a:pt x="43224" y="150095"/>
                    </a:lnTo>
                    <a:lnTo>
                      <a:pt x="36775" y="156257"/>
                    </a:lnTo>
                    <a:lnTo>
                      <a:pt x="6641" y="185140"/>
                    </a:lnTo>
                    <a:lnTo>
                      <a:pt x="0" y="191495"/>
                    </a:lnTo>
                    <a:lnTo>
                      <a:pt x="6641" y="197945"/>
                    </a:lnTo>
                    <a:lnTo>
                      <a:pt x="36775" y="227116"/>
                    </a:lnTo>
                    <a:lnTo>
                      <a:pt x="43128" y="233279"/>
                    </a:lnTo>
                    <a:lnTo>
                      <a:pt x="49294" y="226924"/>
                    </a:lnTo>
                    <a:lnTo>
                      <a:pt x="57572" y="218452"/>
                    </a:lnTo>
                    <a:lnTo>
                      <a:pt x="63443" y="212387"/>
                    </a:lnTo>
                    <a:lnTo>
                      <a:pt x="63443" y="307508"/>
                    </a:lnTo>
                    <a:lnTo>
                      <a:pt x="125834" y="307508"/>
                    </a:lnTo>
                    <a:lnTo>
                      <a:pt x="125834" y="385011"/>
                    </a:lnTo>
                    <a:lnTo>
                      <a:pt x="139791" y="375578"/>
                    </a:lnTo>
                    <a:lnTo>
                      <a:pt x="161454" y="360845"/>
                    </a:lnTo>
                    <a:lnTo>
                      <a:pt x="183118" y="375482"/>
                    </a:lnTo>
                    <a:lnTo>
                      <a:pt x="196978" y="384818"/>
                    </a:lnTo>
                    <a:lnTo>
                      <a:pt x="196978" y="307315"/>
                    </a:lnTo>
                    <a:lnTo>
                      <a:pt x="258984" y="307315"/>
                    </a:lnTo>
                    <a:lnTo>
                      <a:pt x="258984" y="212290"/>
                    </a:lnTo>
                    <a:lnTo>
                      <a:pt x="264566" y="218067"/>
                    </a:lnTo>
                    <a:lnTo>
                      <a:pt x="272748" y="226635"/>
                    </a:lnTo>
                    <a:lnTo>
                      <a:pt x="278914" y="233086"/>
                    </a:lnTo>
                    <a:lnTo>
                      <a:pt x="285363" y="226924"/>
                    </a:lnTo>
                    <a:lnTo>
                      <a:pt x="315497" y="198041"/>
                    </a:lnTo>
                    <a:lnTo>
                      <a:pt x="322138" y="191687"/>
                    </a:lnTo>
                    <a:lnTo>
                      <a:pt x="315497" y="185236"/>
                    </a:lnTo>
                    <a:lnTo>
                      <a:pt x="315497" y="185429"/>
                    </a:lnTo>
                    <a:close/>
                    <a:moveTo>
                      <a:pt x="63347" y="197656"/>
                    </a:moveTo>
                    <a:lnTo>
                      <a:pt x="36005" y="197656"/>
                    </a:lnTo>
                    <a:lnTo>
                      <a:pt x="51123" y="212387"/>
                    </a:lnTo>
                    <a:lnTo>
                      <a:pt x="42839" y="220859"/>
                    </a:lnTo>
                    <a:lnTo>
                      <a:pt x="12705" y="191687"/>
                    </a:lnTo>
                    <a:lnTo>
                      <a:pt x="42839" y="162804"/>
                    </a:lnTo>
                    <a:lnTo>
                      <a:pt x="51027" y="171373"/>
                    </a:lnTo>
                    <a:lnTo>
                      <a:pt x="36005" y="185814"/>
                    </a:lnTo>
                    <a:lnTo>
                      <a:pt x="63251" y="185814"/>
                    </a:lnTo>
                    <a:lnTo>
                      <a:pt x="63251" y="197656"/>
                    </a:lnTo>
                    <a:lnTo>
                      <a:pt x="63347" y="197656"/>
                    </a:lnTo>
                    <a:close/>
                    <a:moveTo>
                      <a:pt x="140657" y="51219"/>
                    </a:moveTo>
                    <a:lnTo>
                      <a:pt x="132187" y="42940"/>
                    </a:lnTo>
                    <a:lnTo>
                      <a:pt x="161358" y="12805"/>
                    </a:lnTo>
                    <a:lnTo>
                      <a:pt x="190240" y="42940"/>
                    </a:lnTo>
                    <a:lnTo>
                      <a:pt x="181674" y="51123"/>
                    </a:lnTo>
                    <a:lnTo>
                      <a:pt x="167326" y="36104"/>
                    </a:lnTo>
                    <a:lnTo>
                      <a:pt x="167326" y="64120"/>
                    </a:lnTo>
                    <a:lnTo>
                      <a:pt x="155487" y="64120"/>
                    </a:lnTo>
                    <a:lnTo>
                      <a:pt x="155487" y="36007"/>
                    </a:lnTo>
                    <a:lnTo>
                      <a:pt x="140753" y="51219"/>
                    </a:lnTo>
                    <a:lnTo>
                      <a:pt x="140657" y="51219"/>
                    </a:lnTo>
                    <a:close/>
                    <a:moveTo>
                      <a:pt x="188123" y="292585"/>
                    </a:moveTo>
                    <a:lnTo>
                      <a:pt x="188123" y="368256"/>
                    </a:lnTo>
                    <a:lnTo>
                      <a:pt x="161454" y="350257"/>
                    </a:lnTo>
                    <a:lnTo>
                      <a:pt x="134786" y="368352"/>
                    </a:lnTo>
                    <a:lnTo>
                      <a:pt x="134786" y="292681"/>
                    </a:lnTo>
                    <a:cubicBezTo>
                      <a:pt x="121208" y="283920"/>
                      <a:pt x="112256" y="268708"/>
                      <a:pt x="112256" y="251378"/>
                    </a:cubicBezTo>
                    <a:cubicBezTo>
                      <a:pt x="112256" y="224228"/>
                      <a:pt x="134304" y="202181"/>
                      <a:pt x="161454" y="202181"/>
                    </a:cubicBezTo>
                    <a:cubicBezTo>
                      <a:pt x="188604" y="202181"/>
                      <a:pt x="210652" y="224228"/>
                      <a:pt x="210652" y="251378"/>
                    </a:cubicBezTo>
                    <a:cubicBezTo>
                      <a:pt x="210652" y="268612"/>
                      <a:pt x="201701" y="283824"/>
                      <a:pt x="188219" y="292585"/>
                    </a:cubicBezTo>
                    <a:lnTo>
                      <a:pt x="188123" y="292585"/>
                    </a:lnTo>
                    <a:close/>
                    <a:moveTo>
                      <a:pt x="108021" y="191783"/>
                    </a:moveTo>
                    <a:lnTo>
                      <a:pt x="108021" y="179941"/>
                    </a:lnTo>
                    <a:lnTo>
                      <a:pt x="214791" y="179941"/>
                    </a:lnTo>
                    <a:lnTo>
                      <a:pt x="214791" y="191687"/>
                    </a:lnTo>
                    <a:lnTo>
                      <a:pt x="107925" y="191687"/>
                    </a:lnTo>
                    <a:lnTo>
                      <a:pt x="108021" y="191783"/>
                    </a:lnTo>
                    <a:close/>
                    <a:moveTo>
                      <a:pt x="108021" y="157605"/>
                    </a:moveTo>
                    <a:lnTo>
                      <a:pt x="108021" y="145763"/>
                    </a:lnTo>
                    <a:lnTo>
                      <a:pt x="214791" y="145763"/>
                    </a:lnTo>
                    <a:lnTo>
                      <a:pt x="214791" y="157508"/>
                    </a:lnTo>
                    <a:lnTo>
                      <a:pt x="107925" y="157508"/>
                    </a:lnTo>
                    <a:lnTo>
                      <a:pt x="108021" y="157605"/>
                    </a:lnTo>
                    <a:close/>
                    <a:moveTo>
                      <a:pt x="250122" y="298746"/>
                    </a:moveTo>
                    <a:lnTo>
                      <a:pt x="196978" y="298746"/>
                    </a:lnTo>
                    <a:lnTo>
                      <a:pt x="196978" y="297399"/>
                    </a:lnTo>
                    <a:cubicBezTo>
                      <a:pt x="200931" y="294318"/>
                      <a:pt x="204396" y="290852"/>
                      <a:pt x="207379" y="286905"/>
                    </a:cubicBezTo>
                    <a:lnTo>
                      <a:pt x="238187" y="286905"/>
                    </a:lnTo>
                    <a:lnTo>
                      <a:pt x="238187" y="125930"/>
                    </a:lnTo>
                    <a:lnTo>
                      <a:pt x="196978" y="125930"/>
                    </a:lnTo>
                    <a:lnTo>
                      <a:pt x="196978" y="85012"/>
                    </a:lnTo>
                    <a:lnTo>
                      <a:pt x="84240" y="85012"/>
                    </a:lnTo>
                    <a:lnTo>
                      <a:pt x="84240" y="286808"/>
                    </a:lnTo>
                    <a:lnTo>
                      <a:pt x="115433" y="286808"/>
                    </a:lnTo>
                    <a:cubicBezTo>
                      <a:pt x="118416" y="290659"/>
                      <a:pt x="121882" y="294126"/>
                      <a:pt x="125834" y="297206"/>
                    </a:cubicBezTo>
                    <a:lnTo>
                      <a:pt x="125834" y="298650"/>
                    </a:lnTo>
                    <a:lnTo>
                      <a:pt x="72305" y="298650"/>
                    </a:lnTo>
                    <a:lnTo>
                      <a:pt x="72305" y="73171"/>
                    </a:lnTo>
                    <a:lnTo>
                      <a:pt x="209593" y="73171"/>
                    </a:lnTo>
                    <a:lnTo>
                      <a:pt x="250026" y="113703"/>
                    </a:lnTo>
                    <a:lnTo>
                      <a:pt x="250026" y="298458"/>
                    </a:lnTo>
                    <a:lnTo>
                      <a:pt x="250122" y="298746"/>
                    </a:lnTo>
                    <a:close/>
                    <a:moveTo>
                      <a:pt x="279203" y="220859"/>
                    </a:moveTo>
                    <a:lnTo>
                      <a:pt x="271015" y="212290"/>
                    </a:lnTo>
                    <a:lnTo>
                      <a:pt x="286037" y="197945"/>
                    </a:lnTo>
                    <a:lnTo>
                      <a:pt x="259080" y="197945"/>
                    </a:lnTo>
                    <a:lnTo>
                      <a:pt x="259080" y="186103"/>
                    </a:lnTo>
                    <a:lnTo>
                      <a:pt x="286230" y="186103"/>
                    </a:lnTo>
                    <a:lnTo>
                      <a:pt x="271015" y="171373"/>
                    </a:lnTo>
                    <a:lnTo>
                      <a:pt x="279299" y="162900"/>
                    </a:lnTo>
                    <a:lnTo>
                      <a:pt x="309433" y="192072"/>
                    </a:lnTo>
                    <a:lnTo>
                      <a:pt x="279299" y="220955"/>
                    </a:lnTo>
                    <a:lnTo>
                      <a:pt x="279203" y="220859"/>
                    </a:lnTo>
                    <a:close/>
                  </a:path>
                </a:pathLst>
              </a:custGeom>
              <a:solidFill>
                <a:srgbClr val="FFFFFF"/>
              </a:solidFill>
              <a:ln w="6417" cap="flat">
                <a:noFill/>
                <a:prstDash val="solid"/>
                <a:miter/>
              </a:ln>
            </p:spPr>
            <p:txBody>
              <a:bodyPr rtlCol="0" anchor="ctr"/>
              <a:lstStyle/>
              <a:p>
                <a:endParaRPr lang="en-US" sz="810"/>
              </a:p>
            </p:txBody>
          </p:sp>
          <p:sp>
            <p:nvSpPr>
              <p:cNvPr id="250" name="Freeform: Shape 249">
                <a:extLst>
                  <a:ext uri="{FF2B5EF4-FFF2-40B4-BE49-F238E27FC236}">
                    <a16:creationId xmlns:a16="http://schemas.microsoft.com/office/drawing/2014/main" id="{2F0A7229-83D6-7478-C471-463052B44DA7}"/>
                  </a:ext>
                </a:extLst>
              </p:cNvPr>
              <p:cNvSpPr/>
              <p:nvPr/>
            </p:nvSpPr>
            <p:spPr>
              <a:xfrm>
                <a:off x="2402039" y="1670752"/>
                <a:ext cx="50545" cy="58054"/>
              </a:xfrm>
              <a:custGeom>
                <a:avLst/>
                <a:gdLst>
                  <a:gd name="connsiteX0" fmla="*/ 38321 w 50545"/>
                  <a:gd name="connsiteY0" fmla="*/ 8568 h 58054"/>
                  <a:gd name="connsiteX1" fmla="*/ 30140 w 50545"/>
                  <a:gd name="connsiteY1" fmla="*/ 0 h 58054"/>
                  <a:gd name="connsiteX2" fmla="*/ 0 w 50545"/>
                  <a:gd name="connsiteY2" fmla="*/ 28883 h 58054"/>
                  <a:gd name="connsiteX3" fmla="*/ 30140 w 50545"/>
                  <a:gd name="connsiteY3" fmla="*/ 58054 h 58054"/>
                  <a:gd name="connsiteX4" fmla="*/ 38418 w 50545"/>
                  <a:gd name="connsiteY4" fmla="*/ 49582 h 58054"/>
                  <a:gd name="connsiteX5" fmla="*/ 23203 w 50545"/>
                  <a:gd name="connsiteY5" fmla="*/ 34852 h 58054"/>
                  <a:gd name="connsiteX6" fmla="*/ 50546 w 50545"/>
                  <a:gd name="connsiteY6" fmla="*/ 34852 h 58054"/>
                  <a:gd name="connsiteX7" fmla="*/ 50546 w 50545"/>
                  <a:gd name="connsiteY7" fmla="*/ 23010 h 58054"/>
                  <a:gd name="connsiteX8" fmla="*/ 23300 w 50545"/>
                  <a:gd name="connsiteY8" fmla="*/ 23010 h 58054"/>
                  <a:gd name="connsiteX9" fmla="*/ 38321 w 50545"/>
                  <a:gd name="connsiteY9" fmla="*/ 8568 h 5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45" h="58054">
                    <a:moveTo>
                      <a:pt x="38321" y="8568"/>
                    </a:moveTo>
                    <a:lnTo>
                      <a:pt x="30140" y="0"/>
                    </a:lnTo>
                    <a:lnTo>
                      <a:pt x="0" y="28883"/>
                    </a:lnTo>
                    <a:lnTo>
                      <a:pt x="30140" y="58054"/>
                    </a:lnTo>
                    <a:lnTo>
                      <a:pt x="38418" y="49582"/>
                    </a:lnTo>
                    <a:lnTo>
                      <a:pt x="23203" y="34852"/>
                    </a:lnTo>
                    <a:lnTo>
                      <a:pt x="50546" y="34852"/>
                    </a:lnTo>
                    <a:lnTo>
                      <a:pt x="50546" y="23010"/>
                    </a:lnTo>
                    <a:lnTo>
                      <a:pt x="23300" y="23010"/>
                    </a:lnTo>
                    <a:lnTo>
                      <a:pt x="38321" y="8568"/>
                    </a:lnTo>
                    <a:close/>
                  </a:path>
                </a:pathLst>
              </a:custGeom>
              <a:solidFill>
                <a:srgbClr val="2C5A67"/>
              </a:solidFill>
              <a:ln w="6417" cap="flat">
                <a:noFill/>
                <a:prstDash val="solid"/>
                <a:miter/>
              </a:ln>
            </p:spPr>
            <p:txBody>
              <a:bodyPr rtlCol="0" anchor="ctr"/>
              <a:lstStyle/>
              <a:p>
                <a:endParaRPr lang="en-US" sz="810"/>
              </a:p>
            </p:txBody>
          </p:sp>
          <p:sp>
            <p:nvSpPr>
              <p:cNvPr id="251" name="Freeform: Shape 250">
                <a:extLst>
                  <a:ext uri="{FF2B5EF4-FFF2-40B4-BE49-F238E27FC236}">
                    <a16:creationId xmlns:a16="http://schemas.microsoft.com/office/drawing/2014/main" id="{70861775-5ABB-5602-C107-E681CE82A9C1}"/>
                  </a:ext>
                </a:extLst>
              </p:cNvPr>
              <p:cNvSpPr/>
              <p:nvPr/>
            </p:nvSpPr>
            <p:spPr>
              <a:xfrm>
                <a:off x="2461574" y="1581117"/>
                <a:ext cx="177823" cy="225576"/>
              </a:xfrm>
              <a:custGeom>
                <a:avLst/>
                <a:gdLst>
                  <a:gd name="connsiteX0" fmla="*/ 0 w 177823"/>
                  <a:gd name="connsiteY0" fmla="*/ 0 h 225576"/>
                  <a:gd name="connsiteX1" fmla="*/ 0 w 177823"/>
                  <a:gd name="connsiteY1" fmla="*/ 225576 h 225576"/>
                  <a:gd name="connsiteX2" fmla="*/ 53433 w 177823"/>
                  <a:gd name="connsiteY2" fmla="*/ 225576 h 225576"/>
                  <a:gd name="connsiteX3" fmla="*/ 53433 w 177823"/>
                  <a:gd name="connsiteY3" fmla="*/ 224036 h 225576"/>
                  <a:gd name="connsiteX4" fmla="*/ 43038 w 177823"/>
                  <a:gd name="connsiteY4" fmla="*/ 213638 h 225576"/>
                  <a:gd name="connsiteX5" fmla="*/ 11845 w 177823"/>
                  <a:gd name="connsiteY5" fmla="*/ 213638 h 225576"/>
                  <a:gd name="connsiteX6" fmla="*/ 11845 w 177823"/>
                  <a:gd name="connsiteY6" fmla="*/ 11842 h 225576"/>
                  <a:gd name="connsiteX7" fmla="*/ 124679 w 177823"/>
                  <a:gd name="connsiteY7" fmla="*/ 11842 h 225576"/>
                  <a:gd name="connsiteX8" fmla="*/ 124679 w 177823"/>
                  <a:gd name="connsiteY8" fmla="*/ 52760 h 225576"/>
                  <a:gd name="connsiteX9" fmla="*/ 165888 w 177823"/>
                  <a:gd name="connsiteY9" fmla="*/ 52760 h 225576"/>
                  <a:gd name="connsiteX10" fmla="*/ 165888 w 177823"/>
                  <a:gd name="connsiteY10" fmla="*/ 213445 h 225576"/>
                  <a:gd name="connsiteX11" fmla="*/ 135081 w 177823"/>
                  <a:gd name="connsiteY11" fmla="*/ 213445 h 225576"/>
                  <a:gd name="connsiteX12" fmla="*/ 124679 w 177823"/>
                  <a:gd name="connsiteY12" fmla="*/ 223940 h 225576"/>
                  <a:gd name="connsiteX13" fmla="*/ 124679 w 177823"/>
                  <a:gd name="connsiteY13" fmla="*/ 225384 h 225576"/>
                  <a:gd name="connsiteX14" fmla="*/ 177823 w 177823"/>
                  <a:gd name="connsiteY14" fmla="*/ 225384 h 225576"/>
                  <a:gd name="connsiteX15" fmla="*/ 177823 w 177823"/>
                  <a:gd name="connsiteY15" fmla="*/ 40533 h 225576"/>
                  <a:gd name="connsiteX16" fmla="*/ 137391 w 177823"/>
                  <a:gd name="connsiteY16" fmla="*/ 0 h 225576"/>
                  <a:gd name="connsiteX17" fmla="*/ 0 w 177823"/>
                  <a:gd name="connsiteY17" fmla="*/ 0 h 225576"/>
                  <a:gd name="connsiteX18" fmla="*/ 136525 w 177823"/>
                  <a:gd name="connsiteY18" fmla="*/ 40918 h 225576"/>
                  <a:gd name="connsiteX19" fmla="*/ 136525 w 177823"/>
                  <a:gd name="connsiteY19" fmla="*/ 16079 h 225576"/>
                  <a:gd name="connsiteX20" fmla="*/ 161268 w 177823"/>
                  <a:gd name="connsiteY20" fmla="*/ 40918 h 225576"/>
                  <a:gd name="connsiteX21" fmla="*/ 136525 w 177823"/>
                  <a:gd name="connsiteY21" fmla="*/ 40918 h 22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823" h="225576">
                    <a:moveTo>
                      <a:pt x="0" y="0"/>
                    </a:moveTo>
                    <a:lnTo>
                      <a:pt x="0" y="225576"/>
                    </a:lnTo>
                    <a:lnTo>
                      <a:pt x="53433" y="225576"/>
                    </a:lnTo>
                    <a:lnTo>
                      <a:pt x="53433" y="224036"/>
                    </a:lnTo>
                    <a:cubicBezTo>
                      <a:pt x="49487" y="220955"/>
                      <a:pt x="46022" y="217489"/>
                      <a:pt x="43038" y="213638"/>
                    </a:cubicBezTo>
                    <a:lnTo>
                      <a:pt x="11845" y="213638"/>
                    </a:lnTo>
                    <a:lnTo>
                      <a:pt x="11845" y="11842"/>
                    </a:lnTo>
                    <a:lnTo>
                      <a:pt x="124679" y="11842"/>
                    </a:lnTo>
                    <a:lnTo>
                      <a:pt x="124679" y="52760"/>
                    </a:lnTo>
                    <a:lnTo>
                      <a:pt x="165888" y="52760"/>
                    </a:lnTo>
                    <a:lnTo>
                      <a:pt x="165888" y="213445"/>
                    </a:lnTo>
                    <a:lnTo>
                      <a:pt x="135081" y="213445"/>
                    </a:lnTo>
                    <a:cubicBezTo>
                      <a:pt x="132091" y="217393"/>
                      <a:pt x="128625" y="220859"/>
                      <a:pt x="124679" y="223940"/>
                    </a:cubicBezTo>
                    <a:lnTo>
                      <a:pt x="124679" y="225384"/>
                    </a:lnTo>
                    <a:lnTo>
                      <a:pt x="177823" y="225384"/>
                    </a:lnTo>
                    <a:lnTo>
                      <a:pt x="177823" y="40533"/>
                    </a:lnTo>
                    <a:lnTo>
                      <a:pt x="137391" y="0"/>
                    </a:lnTo>
                    <a:lnTo>
                      <a:pt x="0" y="0"/>
                    </a:lnTo>
                    <a:close/>
                    <a:moveTo>
                      <a:pt x="136525" y="40918"/>
                    </a:moveTo>
                    <a:lnTo>
                      <a:pt x="136525" y="16079"/>
                    </a:lnTo>
                    <a:lnTo>
                      <a:pt x="161268" y="40918"/>
                    </a:lnTo>
                    <a:lnTo>
                      <a:pt x="136525" y="40918"/>
                    </a:lnTo>
                    <a:close/>
                  </a:path>
                </a:pathLst>
              </a:custGeom>
              <a:solidFill>
                <a:srgbClr val="2C5A67"/>
              </a:solidFill>
              <a:ln w="6417" cap="flat">
                <a:noFill/>
                <a:prstDash val="solid"/>
                <a:miter/>
              </a:ln>
            </p:spPr>
            <p:txBody>
              <a:bodyPr rtlCol="0" anchor="ctr"/>
              <a:lstStyle/>
              <a:p>
                <a:endParaRPr lang="en-US" sz="810"/>
              </a:p>
            </p:txBody>
          </p:sp>
          <p:sp>
            <p:nvSpPr>
              <p:cNvPr id="252" name="Freeform: Shape 251">
                <a:extLst>
                  <a:ext uri="{FF2B5EF4-FFF2-40B4-BE49-F238E27FC236}">
                    <a16:creationId xmlns:a16="http://schemas.microsoft.com/office/drawing/2014/main" id="{0751770D-2CA0-FA81-76DA-EE63E7013158}"/>
                  </a:ext>
                </a:extLst>
              </p:cNvPr>
              <p:cNvSpPr/>
              <p:nvPr/>
            </p:nvSpPr>
            <p:spPr>
              <a:xfrm>
                <a:off x="2497188" y="1687793"/>
                <a:ext cx="106769" cy="11842"/>
              </a:xfrm>
              <a:custGeom>
                <a:avLst/>
                <a:gdLst>
                  <a:gd name="connsiteX0" fmla="*/ 106770 w 106769"/>
                  <a:gd name="connsiteY0" fmla="*/ 0 h 11842"/>
                  <a:gd name="connsiteX1" fmla="*/ 0 w 106769"/>
                  <a:gd name="connsiteY1" fmla="*/ 0 h 11842"/>
                  <a:gd name="connsiteX2" fmla="*/ 0 w 106769"/>
                  <a:gd name="connsiteY2" fmla="*/ 11842 h 11842"/>
                  <a:gd name="connsiteX3" fmla="*/ 106770 w 106769"/>
                  <a:gd name="connsiteY3" fmla="*/ 11842 h 11842"/>
                  <a:gd name="connsiteX4" fmla="*/ 106770 w 106769"/>
                  <a:gd name="connsiteY4" fmla="*/ 0 h 11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769" h="11842">
                    <a:moveTo>
                      <a:pt x="106770" y="0"/>
                    </a:moveTo>
                    <a:lnTo>
                      <a:pt x="0" y="0"/>
                    </a:lnTo>
                    <a:lnTo>
                      <a:pt x="0" y="11842"/>
                    </a:lnTo>
                    <a:lnTo>
                      <a:pt x="106770" y="11842"/>
                    </a:lnTo>
                    <a:lnTo>
                      <a:pt x="106770" y="0"/>
                    </a:lnTo>
                    <a:close/>
                  </a:path>
                </a:pathLst>
              </a:custGeom>
              <a:solidFill>
                <a:srgbClr val="2C5A67"/>
              </a:solidFill>
              <a:ln w="6417" cap="flat">
                <a:noFill/>
                <a:prstDash val="solid"/>
                <a:miter/>
              </a:ln>
            </p:spPr>
            <p:txBody>
              <a:bodyPr rtlCol="0" anchor="ctr"/>
              <a:lstStyle/>
              <a:p>
                <a:endParaRPr lang="en-US" sz="810"/>
              </a:p>
            </p:txBody>
          </p:sp>
          <p:sp>
            <p:nvSpPr>
              <p:cNvPr id="253" name="Freeform: Shape 252">
                <a:extLst>
                  <a:ext uri="{FF2B5EF4-FFF2-40B4-BE49-F238E27FC236}">
                    <a16:creationId xmlns:a16="http://schemas.microsoft.com/office/drawing/2014/main" id="{AE96CABE-6560-8584-7BA7-A271CD9CE598}"/>
                  </a:ext>
                </a:extLst>
              </p:cNvPr>
              <p:cNvSpPr/>
              <p:nvPr/>
            </p:nvSpPr>
            <p:spPr>
              <a:xfrm>
                <a:off x="2497188" y="1653519"/>
                <a:ext cx="106769" cy="11842"/>
              </a:xfrm>
              <a:custGeom>
                <a:avLst/>
                <a:gdLst>
                  <a:gd name="connsiteX0" fmla="*/ 106770 w 106769"/>
                  <a:gd name="connsiteY0" fmla="*/ 0 h 11842"/>
                  <a:gd name="connsiteX1" fmla="*/ 0 w 106769"/>
                  <a:gd name="connsiteY1" fmla="*/ 0 h 11842"/>
                  <a:gd name="connsiteX2" fmla="*/ 0 w 106769"/>
                  <a:gd name="connsiteY2" fmla="*/ 11842 h 11842"/>
                  <a:gd name="connsiteX3" fmla="*/ 106770 w 106769"/>
                  <a:gd name="connsiteY3" fmla="*/ 11842 h 11842"/>
                  <a:gd name="connsiteX4" fmla="*/ 106770 w 106769"/>
                  <a:gd name="connsiteY4" fmla="*/ 0 h 11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769" h="11842">
                    <a:moveTo>
                      <a:pt x="106770" y="0"/>
                    </a:moveTo>
                    <a:lnTo>
                      <a:pt x="0" y="0"/>
                    </a:lnTo>
                    <a:lnTo>
                      <a:pt x="0" y="11842"/>
                    </a:lnTo>
                    <a:lnTo>
                      <a:pt x="106770" y="11842"/>
                    </a:lnTo>
                    <a:lnTo>
                      <a:pt x="106770" y="0"/>
                    </a:lnTo>
                    <a:close/>
                  </a:path>
                </a:pathLst>
              </a:custGeom>
              <a:solidFill>
                <a:srgbClr val="2C5A67"/>
              </a:solidFill>
              <a:ln w="6417" cap="flat">
                <a:noFill/>
                <a:prstDash val="solid"/>
                <a:miter/>
              </a:ln>
            </p:spPr>
            <p:txBody>
              <a:bodyPr rtlCol="0" anchor="ctr"/>
              <a:lstStyle/>
              <a:p>
                <a:endParaRPr lang="en-US" sz="810"/>
              </a:p>
            </p:txBody>
          </p:sp>
          <p:sp>
            <p:nvSpPr>
              <p:cNvPr id="254" name="Freeform: Shape 253">
                <a:extLst>
                  <a:ext uri="{FF2B5EF4-FFF2-40B4-BE49-F238E27FC236}">
                    <a16:creationId xmlns:a16="http://schemas.microsoft.com/office/drawing/2014/main" id="{0785F393-1168-8C68-DBEC-704BC0760F46}"/>
                  </a:ext>
                </a:extLst>
              </p:cNvPr>
              <p:cNvSpPr/>
              <p:nvPr/>
            </p:nvSpPr>
            <p:spPr>
              <a:xfrm>
                <a:off x="2535888" y="1806117"/>
                <a:ext cx="8855" cy="47755"/>
              </a:xfrm>
              <a:custGeom>
                <a:avLst/>
                <a:gdLst>
                  <a:gd name="connsiteX0" fmla="*/ 0 w 8855"/>
                  <a:gd name="connsiteY0" fmla="*/ 47755 h 47755"/>
                  <a:gd name="connsiteX1" fmla="*/ 8855 w 8855"/>
                  <a:gd name="connsiteY1" fmla="*/ 41781 h 47755"/>
                  <a:gd name="connsiteX2" fmla="*/ 8855 w 8855"/>
                  <a:gd name="connsiteY2" fmla="*/ 1926 h 47755"/>
                  <a:gd name="connsiteX3" fmla="*/ 0 w 8855"/>
                  <a:gd name="connsiteY3" fmla="*/ 0 h 47755"/>
                  <a:gd name="connsiteX4" fmla="*/ 0 w 8855"/>
                  <a:gd name="connsiteY4" fmla="*/ 47755 h 4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5" h="47755">
                    <a:moveTo>
                      <a:pt x="0" y="47755"/>
                    </a:moveTo>
                    <a:lnTo>
                      <a:pt x="8855" y="41781"/>
                    </a:lnTo>
                    <a:lnTo>
                      <a:pt x="8855" y="1926"/>
                    </a:lnTo>
                    <a:cubicBezTo>
                      <a:pt x="5775" y="1541"/>
                      <a:pt x="2887" y="963"/>
                      <a:pt x="0" y="0"/>
                    </a:cubicBezTo>
                    <a:lnTo>
                      <a:pt x="0" y="47755"/>
                    </a:lnTo>
                    <a:close/>
                  </a:path>
                </a:pathLst>
              </a:custGeom>
              <a:solidFill>
                <a:srgbClr val="FFFFFF"/>
              </a:solidFill>
              <a:ln w="6417" cap="flat">
                <a:noFill/>
                <a:prstDash val="solid"/>
                <a:miter/>
              </a:ln>
            </p:spPr>
            <p:txBody>
              <a:bodyPr rtlCol="0" anchor="ctr"/>
              <a:lstStyle/>
              <a:p>
                <a:endParaRPr lang="en-US" sz="810"/>
              </a:p>
            </p:txBody>
          </p:sp>
          <p:sp>
            <p:nvSpPr>
              <p:cNvPr id="255" name="Freeform: Shape 254">
                <a:extLst>
                  <a:ext uri="{FF2B5EF4-FFF2-40B4-BE49-F238E27FC236}">
                    <a16:creationId xmlns:a16="http://schemas.microsoft.com/office/drawing/2014/main" id="{90B7BE70-8BE4-2391-0ED8-9B07A89076BC}"/>
                  </a:ext>
                </a:extLst>
              </p:cNvPr>
              <p:cNvSpPr/>
              <p:nvPr/>
            </p:nvSpPr>
            <p:spPr>
              <a:xfrm>
                <a:off x="2556576" y="1806117"/>
                <a:ext cx="8855" cy="47755"/>
              </a:xfrm>
              <a:custGeom>
                <a:avLst/>
                <a:gdLst>
                  <a:gd name="connsiteX0" fmla="*/ 0 w 8855"/>
                  <a:gd name="connsiteY0" fmla="*/ 41781 h 47755"/>
                  <a:gd name="connsiteX1" fmla="*/ 8855 w 8855"/>
                  <a:gd name="connsiteY1" fmla="*/ 47755 h 47755"/>
                  <a:gd name="connsiteX2" fmla="*/ 8855 w 8855"/>
                  <a:gd name="connsiteY2" fmla="*/ 0 h 47755"/>
                  <a:gd name="connsiteX3" fmla="*/ 0 w 8855"/>
                  <a:gd name="connsiteY3" fmla="*/ 1926 h 47755"/>
                  <a:gd name="connsiteX4" fmla="*/ 0 w 8855"/>
                  <a:gd name="connsiteY4" fmla="*/ 41781 h 4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5" h="47755">
                    <a:moveTo>
                      <a:pt x="0" y="41781"/>
                    </a:moveTo>
                    <a:lnTo>
                      <a:pt x="8855" y="47755"/>
                    </a:lnTo>
                    <a:lnTo>
                      <a:pt x="8855" y="0"/>
                    </a:lnTo>
                    <a:cubicBezTo>
                      <a:pt x="6064" y="866"/>
                      <a:pt x="3080" y="1541"/>
                      <a:pt x="0" y="1926"/>
                    </a:cubicBezTo>
                    <a:lnTo>
                      <a:pt x="0" y="41781"/>
                    </a:lnTo>
                    <a:close/>
                  </a:path>
                </a:pathLst>
              </a:custGeom>
              <a:solidFill>
                <a:srgbClr val="FFFFFF"/>
              </a:solidFill>
              <a:ln w="6417" cap="flat">
                <a:noFill/>
                <a:prstDash val="solid"/>
                <a:miter/>
              </a:ln>
            </p:spPr>
            <p:txBody>
              <a:bodyPr rtlCol="0" anchor="ctr"/>
              <a:lstStyle/>
              <a:p>
                <a:endParaRPr lang="en-US" sz="810"/>
              </a:p>
            </p:txBody>
          </p:sp>
          <p:sp>
            <p:nvSpPr>
              <p:cNvPr id="304" name="Freeform: Shape 303">
                <a:extLst>
                  <a:ext uri="{FF2B5EF4-FFF2-40B4-BE49-F238E27FC236}">
                    <a16:creationId xmlns:a16="http://schemas.microsoft.com/office/drawing/2014/main" id="{A79D0692-DF3F-26B3-864C-0CA04597611A}"/>
                  </a:ext>
                </a:extLst>
              </p:cNvPr>
              <p:cNvSpPr/>
              <p:nvPr/>
            </p:nvSpPr>
            <p:spPr>
              <a:xfrm>
                <a:off x="2513365" y="1721971"/>
                <a:ext cx="74512" cy="74518"/>
              </a:xfrm>
              <a:custGeom>
                <a:avLst/>
                <a:gdLst>
                  <a:gd name="connsiteX0" fmla="*/ 37256 w 74512"/>
                  <a:gd name="connsiteY0" fmla="*/ 0 h 74518"/>
                  <a:gd name="connsiteX1" fmla="*/ 0 w 74512"/>
                  <a:gd name="connsiteY1" fmla="*/ 37259 h 74518"/>
                  <a:gd name="connsiteX2" fmla="*/ 37256 w 74512"/>
                  <a:gd name="connsiteY2" fmla="*/ 74518 h 74518"/>
                  <a:gd name="connsiteX3" fmla="*/ 74512 w 74512"/>
                  <a:gd name="connsiteY3" fmla="*/ 37259 h 74518"/>
                  <a:gd name="connsiteX4" fmla="*/ 37256 w 74512"/>
                  <a:gd name="connsiteY4" fmla="*/ 0 h 74518"/>
                  <a:gd name="connsiteX5" fmla="*/ 29171 w 74512"/>
                  <a:gd name="connsiteY5" fmla="*/ 63639 h 74518"/>
                  <a:gd name="connsiteX6" fmla="*/ 9048 w 74512"/>
                  <a:gd name="connsiteY6" fmla="*/ 43517 h 74518"/>
                  <a:gd name="connsiteX7" fmla="*/ 17422 w 74512"/>
                  <a:gd name="connsiteY7" fmla="*/ 35141 h 74518"/>
                  <a:gd name="connsiteX8" fmla="*/ 29171 w 74512"/>
                  <a:gd name="connsiteY8" fmla="*/ 46887 h 74518"/>
                  <a:gd name="connsiteX9" fmla="*/ 55262 w 74512"/>
                  <a:gd name="connsiteY9" fmla="*/ 20699 h 74518"/>
                  <a:gd name="connsiteX10" fmla="*/ 63636 w 74512"/>
                  <a:gd name="connsiteY10" fmla="*/ 29075 h 74518"/>
                  <a:gd name="connsiteX11" fmla="*/ 29171 w 74512"/>
                  <a:gd name="connsiteY11" fmla="*/ 63639 h 7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512" h="74518">
                    <a:moveTo>
                      <a:pt x="37256" y="0"/>
                    </a:moveTo>
                    <a:cubicBezTo>
                      <a:pt x="16652" y="0"/>
                      <a:pt x="0" y="16752"/>
                      <a:pt x="0" y="37259"/>
                    </a:cubicBezTo>
                    <a:cubicBezTo>
                      <a:pt x="0" y="57766"/>
                      <a:pt x="16748" y="74518"/>
                      <a:pt x="37256" y="74518"/>
                    </a:cubicBezTo>
                    <a:cubicBezTo>
                      <a:pt x="57765" y="74518"/>
                      <a:pt x="74512" y="57766"/>
                      <a:pt x="74512" y="37259"/>
                    </a:cubicBezTo>
                    <a:cubicBezTo>
                      <a:pt x="74512" y="16752"/>
                      <a:pt x="57765" y="0"/>
                      <a:pt x="37256" y="0"/>
                    </a:cubicBezTo>
                    <a:close/>
                    <a:moveTo>
                      <a:pt x="29171" y="63639"/>
                    </a:moveTo>
                    <a:lnTo>
                      <a:pt x="9048" y="43517"/>
                    </a:lnTo>
                    <a:lnTo>
                      <a:pt x="17422" y="35141"/>
                    </a:lnTo>
                    <a:lnTo>
                      <a:pt x="29171" y="46887"/>
                    </a:lnTo>
                    <a:lnTo>
                      <a:pt x="55262" y="20699"/>
                    </a:lnTo>
                    <a:lnTo>
                      <a:pt x="63636" y="29075"/>
                    </a:lnTo>
                    <a:lnTo>
                      <a:pt x="29171" y="63639"/>
                    </a:lnTo>
                    <a:close/>
                  </a:path>
                </a:pathLst>
              </a:custGeom>
              <a:solidFill>
                <a:srgbClr val="FFFFFF"/>
              </a:solidFill>
              <a:ln w="6417" cap="flat">
                <a:noFill/>
                <a:prstDash val="solid"/>
                <a:miter/>
              </a:ln>
            </p:spPr>
            <p:txBody>
              <a:bodyPr rtlCol="0" anchor="ctr"/>
              <a:lstStyle/>
              <a:p>
                <a:endParaRPr lang="en-US" sz="810"/>
              </a:p>
            </p:txBody>
          </p:sp>
          <p:sp>
            <p:nvSpPr>
              <p:cNvPr id="305" name="Freeform: Shape 304">
                <a:extLst>
                  <a:ext uri="{FF2B5EF4-FFF2-40B4-BE49-F238E27FC236}">
                    <a16:creationId xmlns:a16="http://schemas.microsoft.com/office/drawing/2014/main" id="{0F16F61C-079B-D209-B0DF-2F265BA65A9E}"/>
                  </a:ext>
                </a:extLst>
              </p:cNvPr>
              <p:cNvSpPr/>
              <p:nvPr/>
            </p:nvSpPr>
            <p:spPr>
              <a:xfrm>
                <a:off x="2522310" y="1742669"/>
                <a:ext cx="54684" cy="42939"/>
              </a:xfrm>
              <a:custGeom>
                <a:avLst/>
                <a:gdLst>
                  <a:gd name="connsiteX0" fmla="*/ 20123 w 54684"/>
                  <a:gd name="connsiteY0" fmla="*/ 26091 h 42939"/>
                  <a:gd name="connsiteX1" fmla="*/ 8477 w 54684"/>
                  <a:gd name="connsiteY1" fmla="*/ 14442 h 42939"/>
                  <a:gd name="connsiteX2" fmla="*/ 0 w 54684"/>
                  <a:gd name="connsiteY2" fmla="*/ 22818 h 42939"/>
                  <a:gd name="connsiteX3" fmla="*/ 20219 w 54684"/>
                  <a:gd name="connsiteY3" fmla="*/ 42940 h 42939"/>
                  <a:gd name="connsiteX4" fmla="*/ 54684 w 54684"/>
                  <a:gd name="connsiteY4" fmla="*/ 8280 h 42939"/>
                  <a:gd name="connsiteX5" fmla="*/ 46214 w 54684"/>
                  <a:gd name="connsiteY5" fmla="*/ 0 h 42939"/>
                  <a:gd name="connsiteX6" fmla="*/ 20123 w 54684"/>
                  <a:gd name="connsiteY6" fmla="*/ 26091 h 4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684" h="42939">
                    <a:moveTo>
                      <a:pt x="20123" y="26091"/>
                    </a:moveTo>
                    <a:lnTo>
                      <a:pt x="8477" y="14442"/>
                    </a:lnTo>
                    <a:lnTo>
                      <a:pt x="0" y="22818"/>
                    </a:lnTo>
                    <a:lnTo>
                      <a:pt x="20219" y="42940"/>
                    </a:lnTo>
                    <a:lnTo>
                      <a:pt x="54684" y="8280"/>
                    </a:lnTo>
                    <a:lnTo>
                      <a:pt x="46214" y="0"/>
                    </a:lnTo>
                    <a:lnTo>
                      <a:pt x="20123" y="26091"/>
                    </a:lnTo>
                    <a:close/>
                  </a:path>
                </a:pathLst>
              </a:custGeom>
              <a:solidFill>
                <a:srgbClr val="2C5A67"/>
              </a:solidFill>
              <a:ln w="6417" cap="flat">
                <a:noFill/>
                <a:prstDash val="solid"/>
                <a:miter/>
              </a:ln>
            </p:spPr>
            <p:txBody>
              <a:bodyPr rtlCol="0" anchor="ctr"/>
              <a:lstStyle/>
              <a:p>
                <a:endParaRPr lang="en-US" sz="810"/>
              </a:p>
            </p:txBody>
          </p:sp>
        </p:grpSp>
        <p:grpSp>
          <p:nvGrpSpPr>
            <p:cNvPr id="306" name="Graphic 2">
              <a:extLst>
                <a:ext uri="{FF2B5EF4-FFF2-40B4-BE49-F238E27FC236}">
                  <a16:creationId xmlns:a16="http://schemas.microsoft.com/office/drawing/2014/main" id="{32501F98-2DA1-8012-1595-5B67E466BEB0}"/>
                </a:ext>
              </a:extLst>
            </p:cNvPr>
            <p:cNvGrpSpPr/>
            <p:nvPr/>
          </p:nvGrpSpPr>
          <p:grpSpPr>
            <a:xfrm>
              <a:off x="2256242" y="1852473"/>
              <a:ext cx="604653" cy="319652"/>
              <a:chOff x="2256242" y="1852473"/>
              <a:chExt cx="604653" cy="319652"/>
            </a:xfrm>
            <a:solidFill>
              <a:srgbClr val="000000"/>
            </a:solidFill>
          </p:grpSpPr>
          <p:sp>
            <p:nvSpPr>
              <p:cNvPr id="307" name="TextBox 306">
                <a:extLst>
                  <a:ext uri="{FF2B5EF4-FFF2-40B4-BE49-F238E27FC236}">
                    <a16:creationId xmlns:a16="http://schemas.microsoft.com/office/drawing/2014/main" id="{47745309-3298-77E4-3880-18F01A40FDA1}"/>
                  </a:ext>
                </a:extLst>
              </p:cNvPr>
              <p:cNvSpPr txBox="1"/>
              <p:nvPr/>
            </p:nvSpPr>
            <p:spPr>
              <a:xfrm>
                <a:off x="2288223" y="1852473"/>
                <a:ext cx="54053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License</a:t>
                </a:r>
              </a:p>
            </p:txBody>
          </p:sp>
          <p:sp>
            <p:nvSpPr>
              <p:cNvPr id="308" name="TextBox 307">
                <a:extLst>
                  <a:ext uri="{FF2B5EF4-FFF2-40B4-BE49-F238E27FC236}">
                    <a16:creationId xmlns:a16="http://schemas.microsoft.com/office/drawing/2014/main" id="{2773367D-6E6D-A7C3-90BA-33AA1C75991B}"/>
                  </a:ext>
                </a:extLst>
              </p:cNvPr>
              <p:cNvSpPr txBox="1"/>
              <p:nvPr/>
            </p:nvSpPr>
            <p:spPr>
              <a:xfrm>
                <a:off x="2256242" y="1955143"/>
                <a:ext cx="60465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Manager</a:t>
                </a:r>
              </a:p>
            </p:txBody>
          </p:sp>
        </p:grpSp>
      </p:grpSp>
      <p:grpSp>
        <p:nvGrpSpPr>
          <p:cNvPr id="309" name="Graphic 2">
            <a:extLst>
              <a:ext uri="{FF2B5EF4-FFF2-40B4-BE49-F238E27FC236}">
                <a16:creationId xmlns:a16="http://schemas.microsoft.com/office/drawing/2014/main" id="{33033A0A-55F5-487F-0B9B-42D8B091B272}"/>
              </a:ext>
            </a:extLst>
          </p:cNvPr>
          <p:cNvGrpSpPr/>
          <p:nvPr/>
        </p:nvGrpSpPr>
        <p:grpSpPr>
          <a:xfrm>
            <a:off x="2920789" y="1690823"/>
            <a:ext cx="787395" cy="481302"/>
            <a:chOff x="2931063" y="1690823"/>
            <a:chExt cx="787395" cy="481302"/>
          </a:xfrm>
        </p:grpSpPr>
        <p:grpSp>
          <p:nvGrpSpPr>
            <p:cNvPr id="310" name="Graphic 2">
              <a:extLst>
                <a:ext uri="{FF2B5EF4-FFF2-40B4-BE49-F238E27FC236}">
                  <a16:creationId xmlns:a16="http://schemas.microsoft.com/office/drawing/2014/main" id="{8E01792B-CD04-2E73-7AA4-051777DC37D2}"/>
                </a:ext>
              </a:extLst>
            </p:cNvPr>
            <p:cNvGrpSpPr/>
            <p:nvPr/>
          </p:nvGrpSpPr>
          <p:grpSpPr>
            <a:xfrm>
              <a:off x="3126122" y="1690823"/>
              <a:ext cx="385011" cy="202133"/>
              <a:chOff x="3126122" y="1690823"/>
              <a:chExt cx="385011" cy="202133"/>
            </a:xfrm>
          </p:grpSpPr>
          <p:grpSp>
            <p:nvGrpSpPr>
              <p:cNvPr id="311" name="Graphic 2">
                <a:extLst>
                  <a:ext uri="{FF2B5EF4-FFF2-40B4-BE49-F238E27FC236}">
                    <a16:creationId xmlns:a16="http://schemas.microsoft.com/office/drawing/2014/main" id="{1E6581B8-2266-29F6-490F-81FCE7D8F121}"/>
                  </a:ext>
                </a:extLst>
              </p:cNvPr>
              <p:cNvGrpSpPr/>
              <p:nvPr/>
            </p:nvGrpSpPr>
            <p:grpSpPr>
              <a:xfrm>
                <a:off x="3126122" y="1690823"/>
                <a:ext cx="385011" cy="202133"/>
                <a:chOff x="3126122" y="1690823"/>
                <a:chExt cx="385011" cy="202133"/>
              </a:xfrm>
              <a:solidFill>
                <a:srgbClr val="FFFFFF"/>
              </a:solidFill>
            </p:grpSpPr>
            <p:sp>
              <p:nvSpPr>
                <p:cNvPr id="312" name="Freeform: Shape 311">
                  <a:extLst>
                    <a:ext uri="{FF2B5EF4-FFF2-40B4-BE49-F238E27FC236}">
                      <a16:creationId xmlns:a16="http://schemas.microsoft.com/office/drawing/2014/main" id="{40EFE7C6-1503-5128-AE7D-CADA6768853A}"/>
                    </a:ext>
                  </a:extLst>
                </p:cNvPr>
                <p:cNvSpPr/>
                <p:nvPr/>
              </p:nvSpPr>
              <p:spPr>
                <a:xfrm>
                  <a:off x="3130710" y="1695420"/>
                  <a:ext cx="376218" cy="192942"/>
                </a:xfrm>
                <a:custGeom>
                  <a:avLst/>
                  <a:gdLst>
                    <a:gd name="connsiteX0" fmla="*/ 0 w 376218"/>
                    <a:gd name="connsiteY0" fmla="*/ 192943 h 192942"/>
                    <a:gd name="connsiteX1" fmla="*/ 1829 w 376218"/>
                    <a:gd name="connsiteY1" fmla="*/ 179160 h 192942"/>
                    <a:gd name="connsiteX2" fmla="*/ 50410 w 376218"/>
                    <a:gd name="connsiteY2" fmla="*/ 105659 h 192942"/>
                    <a:gd name="connsiteX3" fmla="*/ 61409 w 376218"/>
                    <a:gd name="connsiteY3" fmla="*/ 90040 h 192942"/>
                    <a:gd name="connsiteX4" fmla="*/ 101739 w 376218"/>
                    <a:gd name="connsiteY4" fmla="*/ 39507 h 192942"/>
                    <a:gd name="connsiteX5" fmla="*/ 130153 w 376218"/>
                    <a:gd name="connsiteY5" fmla="*/ 33994 h 192942"/>
                    <a:gd name="connsiteX6" fmla="*/ 136569 w 376218"/>
                    <a:gd name="connsiteY6" fmla="*/ 33994 h 192942"/>
                    <a:gd name="connsiteX7" fmla="*/ 138405 w 376218"/>
                    <a:gd name="connsiteY7" fmla="*/ 33994 h 192942"/>
                    <a:gd name="connsiteX8" fmla="*/ 153985 w 376218"/>
                    <a:gd name="connsiteY8" fmla="*/ 27564 h 192942"/>
                    <a:gd name="connsiteX9" fmla="*/ 216312 w 376218"/>
                    <a:gd name="connsiteY9" fmla="*/ 0 h 192942"/>
                    <a:gd name="connsiteX10" fmla="*/ 292390 w 376218"/>
                    <a:gd name="connsiteY10" fmla="*/ 46858 h 192942"/>
                    <a:gd name="connsiteX11" fmla="*/ 307976 w 376218"/>
                    <a:gd name="connsiteY11" fmla="*/ 58802 h 192942"/>
                    <a:gd name="connsiteX12" fmla="*/ 335472 w 376218"/>
                    <a:gd name="connsiteY12" fmla="*/ 69827 h 192942"/>
                    <a:gd name="connsiteX13" fmla="*/ 365721 w 376218"/>
                    <a:gd name="connsiteY13" fmla="*/ 185596 h 192942"/>
                    <a:gd name="connsiteX14" fmla="*/ 362051 w 376218"/>
                    <a:gd name="connsiteY14" fmla="*/ 192025 h 192942"/>
                    <a:gd name="connsiteX15" fmla="*/ 0 w 376218"/>
                    <a:gd name="connsiteY15" fmla="*/ 192943 h 1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6218" h="192942">
                      <a:moveTo>
                        <a:pt x="0" y="192943"/>
                      </a:moveTo>
                      <a:lnTo>
                        <a:pt x="1829" y="179160"/>
                      </a:lnTo>
                      <a:cubicBezTo>
                        <a:pt x="3664" y="147922"/>
                        <a:pt x="21997" y="120359"/>
                        <a:pt x="50410" y="105659"/>
                      </a:cubicBezTo>
                      <a:cubicBezTo>
                        <a:pt x="56827" y="102903"/>
                        <a:pt x="60492" y="96471"/>
                        <a:pt x="61409" y="90040"/>
                      </a:cubicBezTo>
                      <a:cubicBezTo>
                        <a:pt x="65991" y="67990"/>
                        <a:pt x="80659" y="48695"/>
                        <a:pt x="101739" y="39507"/>
                      </a:cubicBezTo>
                      <a:cubicBezTo>
                        <a:pt x="110909" y="35832"/>
                        <a:pt x="120072" y="33994"/>
                        <a:pt x="130153" y="33994"/>
                      </a:cubicBezTo>
                      <a:cubicBezTo>
                        <a:pt x="131988" y="33994"/>
                        <a:pt x="134734" y="33994"/>
                        <a:pt x="136569" y="33994"/>
                      </a:cubicBezTo>
                      <a:cubicBezTo>
                        <a:pt x="137487" y="33994"/>
                        <a:pt x="138405" y="33994"/>
                        <a:pt x="138405" y="33994"/>
                      </a:cubicBezTo>
                      <a:cubicBezTo>
                        <a:pt x="144822" y="33994"/>
                        <a:pt x="149403" y="31238"/>
                        <a:pt x="153985" y="27564"/>
                      </a:cubicBezTo>
                      <a:cubicBezTo>
                        <a:pt x="170483" y="10107"/>
                        <a:pt x="192486" y="0"/>
                        <a:pt x="216312" y="0"/>
                      </a:cubicBezTo>
                      <a:cubicBezTo>
                        <a:pt x="248396" y="0"/>
                        <a:pt x="277727" y="18376"/>
                        <a:pt x="292390" y="46858"/>
                      </a:cubicBezTo>
                      <a:cubicBezTo>
                        <a:pt x="295143" y="53289"/>
                        <a:pt x="300642" y="56964"/>
                        <a:pt x="307976" y="58802"/>
                      </a:cubicBezTo>
                      <a:cubicBezTo>
                        <a:pt x="318057" y="60639"/>
                        <a:pt x="327220" y="65233"/>
                        <a:pt x="335472" y="69827"/>
                      </a:cubicBezTo>
                      <a:cubicBezTo>
                        <a:pt x="373967" y="94634"/>
                        <a:pt x="387718" y="145170"/>
                        <a:pt x="365721" y="185596"/>
                      </a:cubicBezTo>
                      <a:lnTo>
                        <a:pt x="362051" y="192025"/>
                      </a:lnTo>
                      <a:lnTo>
                        <a:pt x="0" y="192943"/>
                      </a:lnTo>
                      <a:close/>
                    </a:path>
                  </a:pathLst>
                </a:custGeom>
                <a:solidFill>
                  <a:srgbClr val="FFFFFF"/>
                </a:solidFill>
                <a:ln w="6417" cap="flat">
                  <a:noFill/>
                  <a:prstDash val="solid"/>
                  <a:miter/>
                </a:ln>
              </p:spPr>
              <p:txBody>
                <a:bodyPr rtlCol="0" anchor="ctr"/>
                <a:lstStyle/>
                <a:p>
                  <a:endParaRPr lang="en-US" sz="810"/>
                </a:p>
              </p:txBody>
            </p:sp>
            <p:sp>
              <p:nvSpPr>
                <p:cNvPr id="313" name="Freeform: Shape 312">
                  <a:extLst>
                    <a:ext uri="{FF2B5EF4-FFF2-40B4-BE49-F238E27FC236}">
                      <a16:creationId xmlns:a16="http://schemas.microsoft.com/office/drawing/2014/main" id="{8FD78BC6-1578-C5A7-6958-94F8CE359E91}"/>
                    </a:ext>
                  </a:extLst>
                </p:cNvPr>
                <p:cNvSpPr/>
                <p:nvPr/>
              </p:nvSpPr>
              <p:spPr>
                <a:xfrm>
                  <a:off x="3126122" y="1690823"/>
                  <a:ext cx="385011" cy="202133"/>
                </a:xfrm>
                <a:custGeom>
                  <a:avLst/>
                  <a:gdLst>
                    <a:gd name="connsiteX0" fmla="*/ 220900 w 385011"/>
                    <a:gd name="connsiteY0" fmla="*/ 9188 h 202133"/>
                    <a:gd name="connsiteX1" fmla="*/ 293314 w 385011"/>
                    <a:gd name="connsiteY1" fmla="*/ 54208 h 202133"/>
                    <a:gd name="connsiteX2" fmla="*/ 311640 w 385011"/>
                    <a:gd name="connsiteY2" fmla="*/ 68908 h 202133"/>
                    <a:gd name="connsiteX3" fmla="*/ 338225 w 385011"/>
                    <a:gd name="connsiteY3" fmla="*/ 79933 h 202133"/>
                    <a:gd name="connsiteX4" fmla="*/ 366639 w 385011"/>
                    <a:gd name="connsiteY4" fmla="*/ 189268 h 202133"/>
                    <a:gd name="connsiteX5" fmla="*/ 364804 w 385011"/>
                    <a:gd name="connsiteY5" fmla="*/ 192945 h 202133"/>
                    <a:gd name="connsiteX6" fmla="*/ 199821 w 385011"/>
                    <a:gd name="connsiteY6" fmla="*/ 192945 h 202133"/>
                    <a:gd name="connsiteX7" fmla="*/ 62327 w 385011"/>
                    <a:gd name="connsiteY7" fmla="*/ 192945 h 202133"/>
                    <a:gd name="connsiteX8" fmla="*/ 10081 w 385011"/>
                    <a:gd name="connsiteY8" fmla="*/ 192945 h 202133"/>
                    <a:gd name="connsiteX9" fmla="*/ 10998 w 385011"/>
                    <a:gd name="connsiteY9" fmla="*/ 184674 h 202133"/>
                    <a:gd name="connsiteX10" fmla="*/ 56828 w 385011"/>
                    <a:gd name="connsiteY10" fmla="*/ 113928 h 202133"/>
                    <a:gd name="connsiteX11" fmla="*/ 70579 w 385011"/>
                    <a:gd name="connsiteY11" fmla="*/ 95553 h 202133"/>
                    <a:gd name="connsiteX12" fmla="*/ 108156 w 385011"/>
                    <a:gd name="connsiteY12" fmla="*/ 47777 h 202133"/>
                    <a:gd name="connsiteX13" fmla="*/ 133823 w 385011"/>
                    <a:gd name="connsiteY13" fmla="*/ 42264 h 202133"/>
                    <a:gd name="connsiteX14" fmla="*/ 140240 w 385011"/>
                    <a:gd name="connsiteY14" fmla="*/ 42264 h 202133"/>
                    <a:gd name="connsiteX15" fmla="*/ 142987 w 385011"/>
                    <a:gd name="connsiteY15" fmla="*/ 42264 h 202133"/>
                    <a:gd name="connsiteX16" fmla="*/ 162237 w 385011"/>
                    <a:gd name="connsiteY16" fmla="*/ 33995 h 202133"/>
                    <a:gd name="connsiteX17" fmla="*/ 220900 w 385011"/>
                    <a:gd name="connsiteY17" fmla="*/ 9188 h 202133"/>
                    <a:gd name="connsiteX18" fmla="*/ 220900 w 385011"/>
                    <a:gd name="connsiteY18" fmla="*/ 0 h 202133"/>
                    <a:gd name="connsiteX19" fmla="*/ 154903 w 385011"/>
                    <a:gd name="connsiteY19" fmla="*/ 28482 h 202133"/>
                    <a:gd name="connsiteX20" fmla="*/ 142987 w 385011"/>
                    <a:gd name="connsiteY20" fmla="*/ 33995 h 202133"/>
                    <a:gd name="connsiteX21" fmla="*/ 141158 w 385011"/>
                    <a:gd name="connsiteY21" fmla="*/ 33995 h 202133"/>
                    <a:gd name="connsiteX22" fmla="*/ 133823 w 385011"/>
                    <a:gd name="connsiteY22" fmla="*/ 33995 h 202133"/>
                    <a:gd name="connsiteX23" fmla="*/ 103574 w 385011"/>
                    <a:gd name="connsiteY23" fmla="*/ 40426 h 202133"/>
                    <a:gd name="connsiteX24" fmla="*/ 61409 w 385011"/>
                    <a:gd name="connsiteY24" fmla="*/ 93715 h 202133"/>
                    <a:gd name="connsiteX25" fmla="*/ 52246 w 385011"/>
                    <a:gd name="connsiteY25" fmla="*/ 105659 h 202133"/>
                    <a:gd name="connsiteX26" fmla="*/ 918 w 385011"/>
                    <a:gd name="connsiteY26" fmla="*/ 183756 h 202133"/>
                    <a:gd name="connsiteX27" fmla="*/ 0 w 385011"/>
                    <a:gd name="connsiteY27" fmla="*/ 192027 h 202133"/>
                    <a:gd name="connsiteX28" fmla="*/ 0 w 385011"/>
                    <a:gd name="connsiteY28" fmla="*/ 202134 h 202133"/>
                    <a:gd name="connsiteX29" fmla="*/ 10081 w 385011"/>
                    <a:gd name="connsiteY29" fmla="*/ 202134 h 202133"/>
                    <a:gd name="connsiteX30" fmla="*/ 61409 w 385011"/>
                    <a:gd name="connsiteY30" fmla="*/ 202134 h 202133"/>
                    <a:gd name="connsiteX31" fmla="*/ 198903 w 385011"/>
                    <a:gd name="connsiteY31" fmla="*/ 202134 h 202133"/>
                    <a:gd name="connsiteX32" fmla="*/ 363886 w 385011"/>
                    <a:gd name="connsiteY32" fmla="*/ 202134 h 202133"/>
                    <a:gd name="connsiteX33" fmla="*/ 369386 w 385011"/>
                    <a:gd name="connsiteY33" fmla="*/ 202134 h 202133"/>
                    <a:gd name="connsiteX34" fmla="*/ 372138 w 385011"/>
                    <a:gd name="connsiteY34" fmla="*/ 197539 h 202133"/>
                    <a:gd name="connsiteX35" fmla="*/ 373974 w 385011"/>
                    <a:gd name="connsiteY35" fmla="*/ 193862 h 202133"/>
                    <a:gd name="connsiteX36" fmla="*/ 341890 w 385011"/>
                    <a:gd name="connsiteY36" fmla="*/ 72583 h 202133"/>
                    <a:gd name="connsiteX37" fmla="*/ 312558 w 385011"/>
                    <a:gd name="connsiteY37" fmla="*/ 60639 h 202133"/>
                    <a:gd name="connsiteX38" fmla="*/ 300642 w 385011"/>
                    <a:gd name="connsiteY38" fmla="*/ 51452 h 202133"/>
                    <a:gd name="connsiteX39" fmla="*/ 220900 w 385011"/>
                    <a:gd name="connsiteY39" fmla="*/ 0 h 20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5011" h="202133">
                      <a:moveTo>
                        <a:pt x="220900" y="9188"/>
                      </a:moveTo>
                      <a:cubicBezTo>
                        <a:pt x="252066" y="9188"/>
                        <a:pt x="279563" y="26645"/>
                        <a:pt x="293314" y="54208"/>
                      </a:cubicBezTo>
                      <a:cubicBezTo>
                        <a:pt x="296978" y="61558"/>
                        <a:pt x="303395" y="67071"/>
                        <a:pt x="311640" y="68908"/>
                      </a:cubicBezTo>
                      <a:cubicBezTo>
                        <a:pt x="320810" y="70746"/>
                        <a:pt x="329973" y="74421"/>
                        <a:pt x="338225" y="79933"/>
                      </a:cubicBezTo>
                      <a:cubicBezTo>
                        <a:pt x="374891" y="102903"/>
                        <a:pt x="387718" y="151601"/>
                        <a:pt x="366639" y="189268"/>
                      </a:cubicBezTo>
                      <a:lnTo>
                        <a:pt x="364804" y="192945"/>
                      </a:lnTo>
                      <a:lnTo>
                        <a:pt x="199821" y="192945"/>
                      </a:lnTo>
                      <a:lnTo>
                        <a:pt x="62327" y="192945"/>
                      </a:lnTo>
                      <a:lnTo>
                        <a:pt x="10081" y="192945"/>
                      </a:lnTo>
                      <a:lnTo>
                        <a:pt x="10998" y="184674"/>
                      </a:lnTo>
                      <a:cubicBezTo>
                        <a:pt x="12834" y="154354"/>
                        <a:pt x="30249" y="128629"/>
                        <a:pt x="56828" y="113928"/>
                      </a:cubicBezTo>
                      <a:cubicBezTo>
                        <a:pt x="64162" y="110253"/>
                        <a:pt x="68744" y="103822"/>
                        <a:pt x="70579" y="95553"/>
                      </a:cubicBezTo>
                      <a:cubicBezTo>
                        <a:pt x="74243" y="74421"/>
                        <a:pt x="88912" y="56964"/>
                        <a:pt x="108156" y="47777"/>
                      </a:cubicBezTo>
                      <a:cubicBezTo>
                        <a:pt x="116408" y="44101"/>
                        <a:pt x="125571" y="42264"/>
                        <a:pt x="133823" y="42264"/>
                      </a:cubicBezTo>
                      <a:cubicBezTo>
                        <a:pt x="135658" y="42264"/>
                        <a:pt x="137487" y="42264"/>
                        <a:pt x="140240" y="42264"/>
                      </a:cubicBezTo>
                      <a:cubicBezTo>
                        <a:pt x="141158" y="42264"/>
                        <a:pt x="142075" y="42264"/>
                        <a:pt x="142987" y="42264"/>
                      </a:cubicBezTo>
                      <a:cubicBezTo>
                        <a:pt x="150321" y="42264"/>
                        <a:pt x="156738" y="39507"/>
                        <a:pt x="162237" y="33995"/>
                      </a:cubicBezTo>
                      <a:cubicBezTo>
                        <a:pt x="176906" y="18375"/>
                        <a:pt x="198903" y="9188"/>
                        <a:pt x="220900" y="9188"/>
                      </a:cubicBezTo>
                      <a:close/>
                      <a:moveTo>
                        <a:pt x="220900" y="0"/>
                      </a:moveTo>
                      <a:cubicBezTo>
                        <a:pt x="196150" y="0"/>
                        <a:pt x="172318" y="10107"/>
                        <a:pt x="154903" y="28482"/>
                      </a:cubicBezTo>
                      <a:cubicBezTo>
                        <a:pt x="152156" y="32157"/>
                        <a:pt x="147574" y="33995"/>
                        <a:pt x="142987" y="33995"/>
                      </a:cubicBezTo>
                      <a:cubicBezTo>
                        <a:pt x="142075" y="33995"/>
                        <a:pt x="142075" y="33995"/>
                        <a:pt x="141158" y="33995"/>
                      </a:cubicBezTo>
                      <a:cubicBezTo>
                        <a:pt x="139322" y="33995"/>
                        <a:pt x="136576" y="33995"/>
                        <a:pt x="133823" y="33995"/>
                      </a:cubicBezTo>
                      <a:cubicBezTo>
                        <a:pt x="123742" y="33995"/>
                        <a:pt x="113655" y="35832"/>
                        <a:pt x="103574" y="40426"/>
                      </a:cubicBezTo>
                      <a:cubicBezTo>
                        <a:pt x="82495" y="49614"/>
                        <a:pt x="65997" y="69827"/>
                        <a:pt x="61409" y="93715"/>
                      </a:cubicBezTo>
                      <a:cubicBezTo>
                        <a:pt x="60498" y="99227"/>
                        <a:pt x="56828" y="103822"/>
                        <a:pt x="52246" y="105659"/>
                      </a:cubicBezTo>
                      <a:cubicBezTo>
                        <a:pt x="22914" y="121278"/>
                        <a:pt x="3664" y="150677"/>
                        <a:pt x="918" y="183756"/>
                      </a:cubicBezTo>
                      <a:lnTo>
                        <a:pt x="0" y="192027"/>
                      </a:lnTo>
                      <a:lnTo>
                        <a:pt x="0" y="202134"/>
                      </a:lnTo>
                      <a:lnTo>
                        <a:pt x="10081" y="202134"/>
                      </a:lnTo>
                      <a:lnTo>
                        <a:pt x="61409" y="202134"/>
                      </a:lnTo>
                      <a:lnTo>
                        <a:pt x="198903" y="202134"/>
                      </a:lnTo>
                      <a:lnTo>
                        <a:pt x="363886" y="202134"/>
                      </a:lnTo>
                      <a:lnTo>
                        <a:pt x="369386" y="202134"/>
                      </a:lnTo>
                      <a:lnTo>
                        <a:pt x="372138" y="197539"/>
                      </a:lnTo>
                      <a:lnTo>
                        <a:pt x="373974" y="193862"/>
                      </a:lnTo>
                      <a:cubicBezTo>
                        <a:pt x="396888" y="151601"/>
                        <a:pt x="383137" y="98309"/>
                        <a:pt x="341890" y="72583"/>
                      </a:cubicBezTo>
                      <a:cubicBezTo>
                        <a:pt x="332726" y="67071"/>
                        <a:pt x="323556" y="62477"/>
                        <a:pt x="312558" y="60639"/>
                      </a:cubicBezTo>
                      <a:cubicBezTo>
                        <a:pt x="307059" y="59720"/>
                        <a:pt x="302477" y="56045"/>
                        <a:pt x="300642" y="51452"/>
                      </a:cubicBezTo>
                      <a:cubicBezTo>
                        <a:pt x="285980" y="19294"/>
                        <a:pt x="255731" y="0"/>
                        <a:pt x="220900" y="0"/>
                      </a:cubicBezTo>
                      <a:close/>
                    </a:path>
                  </a:pathLst>
                </a:custGeom>
                <a:solidFill>
                  <a:srgbClr val="FFFFFF"/>
                </a:solidFill>
                <a:ln w="6417" cap="flat">
                  <a:noFill/>
                  <a:prstDash val="solid"/>
                  <a:miter/>
                </a:ln>
              </p:spPr>
              <p:txBody>
                <a:bodyPr rtlCol="0" anchor="ctr"/>
                <a:lstStyle/>
                <a:p>
                  <a:endParaRPr lang="en-US" sz="810"/>
                </a:p>
              </p:txBody>
            </p:sp>
          </p:grpSp>
          <p:grpSp>
            <p:nvGrpSpPr>
              <p:cNvPr id="314" name="Graphic 2">
                <a:extLst>
                  <a:ext uri="{FF2B5EF4-FFF2-40B4-BE49-F238E27FC236}">
                    <a16:creationId xmlns:a16="http://schemas.microsoft.com/office/drawing/2014/main" id="{A76CECF6-88F3-FF72-E2F3-AA869FEE3F9A}"/>
                  </a:ext>
                </a:extLst>
              </p:cNvPr>
              <p:cNvGrpSpPr/>
              <p:nvPr/>
            </p:nvGrpSpPr>
            <p:grpSpPr>
              <a:xfrm>
                <a:off x="3136203" y="1699095"/>
                <a:ext cx="366025" cy="184672"/>
                <a:chOff x="3136203" y="1699095"/>
                <a:chExt cx="366025" cy="184672"/>
              </a:xfrm>
              <a:solidFill>
                <a:srgbClr val="2D5967"/>
              </a:solidFill>
            </p:grpSpPr>
            <p:sp>
              <p:nvSpPr>
                <p:cNvPr id="315" name="Freeform: Shape 314">
                  <a:extLst>
                    <a:ext uri="{FF2B5EF4-FFF2-40B4-BE49-F238E27FC236}">
                      <a16:creationId xmlns:a16="http://schemas.microsoft.com/office/drawing/2014/main" id="{0285050C-A39E-28D5-A8A0-F203B0AD0DB1}"/>
                    </a:ext>
                  </a:extLst>
                </p:cNvPr>
                <p:cNvSpPr/>
                <p:nvPr/>
              </p:nvSpPr>
              <p:spPr>
                <a:xfrm>
                  <a:off x="3302104" y="1768922"/>
                  <a:ext cx="11916" cy="75337"/>
                </a:xfrm>
                <a:custGeom>
                  <a:avLst/>
                  <a:gdLst>
                    <a:gd name="connsiteX0" fmla="*/ 11916 w 11916"/>
                    <a:gd name="connsiteY0" fmla="*/ 0 h 75337"/>
                    <a:gd name="connsiteX1" fmla="*/ 0 w 11916"/>
                    <a:gd name="connsiteY1" fmla="*/ 0 h 75337"/>
                    <a:gd name="connsiteX2" fmla="*/ 0 w 11916"/>
                    <a:gd name="connsiteY2" fmla="*/ 75338 h 75337"/>
                    <a:gd name="connsiteX3" fmla="*/ 11916 w 11916"/>
                    <a:gd name="connsiteY3" fmla="*/ 75338 h 75337"/>
                    <a:gd name="connsiteX4" fmla="*/ 11916 w 11916"/>
                    <a:gd name="connsiteY4" fmla="*/ 0 h 75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75337">
                      <a:moveTo>
                        <a:pt x="11916" y="0"/>
                      </a:moveTo>
                      <a:lnTo>
                        <a:pt x="0" y="0"/>
                      </a:lnTo>
                      <a:lnTo>
                        <a:pt x="0" y="75338"/>
                      </a:lnTo>
                      <a:lnTo>
                        <a:pt x="11916" y="75338"/>
                      </a:lnTo>
                      <a:lnTo>
                        <a:pt x="11916" y="0"/>
                      </a:lnTo>
                      <a:close/>
                    </a:path>
                  </a:pathLst>
                </a:custGeom>
                <a:solidFill>
                  <a:srgbClr val="2D5967"/>
                </a:solidFill>
                <a:ln w="6417" cap="flat">
                  <a:noFill/>
                  <a:prstDash val="solid"/>
                  <a:miter/>
                </a:ln>
              </p:spPr>
              <p:txBody>
                <a:bodyPr rtlCol="0" anchor="ctr"/>
                <a:lstStyle/>
                <a:p>
                  <a:endParaRPr lang="en-US" sz="810"/>
                </a:p>
              </p:txBody>
            </p:sp>
            <p:sp>
              <p:nvSpPr>
                <p:cNvPr id="316" name="Freeform: Shape 315">
                  <a:extLst>
                    <a:ext uri="{FF2B5EF4-FFF2-40B4-BE49-F238E27FC236}">
                      <a16:creationId xmlns:a16="http://schemas.microsoft.com/office/drawing/2014/main" id="{E7C932AA-CD7E-03AA-824F-12A9E21EA912}"/>
                    </a:ext>
                  </a:extLst>
                </p:cNvPr>
                <p:cNvSpPr/>
                <p:nvPr/>
              </p:nvSpPr>
              <p:spPr>
                <a:xfrm>
                  <a:off x="3321354" y="1768922"/>
                  <a:ext cx="15580" cy="75337"/>
                </a:xfrm>
                <a:custGeom>
                  <a:avLst/>
                  <a:gdLst>
                    <a:gd name="connsiteX0" fmla="*/ 15580 w 15580"/>
                    <a:gd name="connsiteY0" fmla="*/ 0 h 75337"/>
                    <a:gd name="connsiteX1" fmla="*/ 0 w 15580"/>
                    <a:gd name="connsiteY1" fmla="*/ 0 h 75337"/>
                    <a:gd name="connsiteX2" fmla="*/ 0 w 15580"/>
                    <a:gd name="connsiteY2" fmla="*/ 75338 h 75337"/>
                    <a:gd name="connsiteX3" fmla="*/ 15580 w 15580"/>
                    <a:gd name="connsiteY3" fmla="*/ 75338 h 75337"/>
                    <a:gd name="connsiteX4" fmla="*/ 15580 w 15580"/>
                    <a:gd name="connsiteY4" fmla="*/ 0 h 75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0" h="75337">
                      <a:moveTo>
                        <a:pt x="15580" y="0"/>
                      </a:moveTo>
                      <a:lnTo>
                        <a:pt x="0" y="0"/>
                      </a:lnTo>
                      <a:lnTo>
                        <a:pt x="0" y="75338"/>
                      </a:lnTo>
                      <a:lnTo>
                        <a:pt x="15580" y="75338"/>
                      </a:lnTo>
                      <a:lnTo>
                        <a:pt x="15580" y="0"/>
                      </a:lnTo>
                      <a:close/>
                    </a:path>
                  </a:pathLst>
                </a:custGeom>
                <a:solidFill>
                  <a:srgbClr val="2D5967"/>
                </a:solidFill>
                <a:ln w="6417" cap="flat">
                  <a:noFill/>
                  <a:prstDash val="solid"/>
                  <a:miter/>
                </a:ln>
              </p:spPr>
              <p:txBody>
                <a:bodyPr rtlCol="0" anchor="ctr"/>
                <a:lstStyle/>
                <a:p>
                  <a:endParaRPr lang="en-US" sz="810"/>
                </a:p>
              </p:txBody>
            </p:sp>
            <p:sp>
              <p:nvSpPr>
                <p:cNvPr id="317" name="Freeform: Shape 316">
                  <a:extLst>
                    <a:ext uri="{FF2B5EF4-FFF2-40B4-BE49-F238E27FC236}">
                      <a16:creationId xmlns:a16="http://schemas.microsoft.com/office/drawing/2014/main" id="{0829C86F-F7F6-670D-6CD2-AF23199F81C0}"/>
                    </a:ext>
                  </a:extLst>
                </p:cNvPr>
                <p:cNvSpPr/>
                <p:nvPr/>
              </p:nvSpPr>
              <p:spPr>
                <a:xfrm>
                  <a:off x="3350692" y="1768922"/>
                  <a:ext cx="5499" cy="75337"/>
                </a:xfrm>
                <a:custGeom>
                  <a:avLst/>
                  <a:gdLst>
                    <a:gd name="connsiteX0" fmla="*/ 5499 w 5499"/>
                    <a:gd name="connsiteY0" fmla="*/ 0 h 75337"/>
                    <a:gd name="connsiteX1" fmla="*/ 0 w 5499"/>
                    <a:gd name="connsiteY1" fmla="*/ 0 h 75337"/>
                    <a:gd name="connsiteX2" fmla="*/ 0 w 5499"/>
                    <a:gd name="connsiteY2" fmla="*/ 75338 h 75337"/>
                    <a:gd name="connsiteX3" fmla="*/ 5499 w 5499"/>
                    <a:gd name="connsiteY3" fmla="*/ 75338 h 75337"/>
                    <a:gd name="connsiteX4" fmla="*/ 5499 w 5499"/>
                    <a:gd name="connsiteY4" fmla="*/ 0 h 75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9" h="75337">
                      <a:moveTo>
                        <a:pt x="5499" y="0"/>
                      </a:moveTo>
                      <a:lnTo>
                        <a:pt x="0" y="0"/>
                      </a:lnTo>
                      <a:lnTo>
                        <a:pt x="0" y="75338"/>
                      </a:lnTo>
                      <a:lnTo>
                        <a:pt x="5499" y="75338"/>
                      </a:lnTo>
                      <a:lnTo>
                        <a:pt x="5499" y="0"/>
                      </a:lnTo>
                      <a:close/>
                    </a:path>
                  </a:pathLst>
                </a:custGeom>
                <a:solidFill>
                  <a:srgbClr val="2D5967"/>
                </a:solidFill>
                <a:ln w="6417" cap="flat">
                  <a:noFill/>
                  <a:prstDash val="solid"/>
                  <a:miter/>
                </a:ln>
              </p:spPr>
              <p:txBody>
                <a:bodyPr rtlCol="0" anchor="ctr"/>
                <a:lstStyle/>
                <a:p>
                  <a:endParaRPr lang="en-US" sz="810"/>
                </a:p>
              </p:txBody>
            </p:sp>
            <p:sp>
              <p:nvSpPr>
                <p:cNvPr id="318" name="Freeform: Shape 317">
                  <a:extLst>
                    <a:ext uri="{FF2B5EF4-FFF2-40B4-BE49-F238E27FC236}">
                      <a16:creationId xmlns:a16="http://schemas.microsoft.com/office/drawing/2014/main" id="{63FAA8EE-D659-DE97-C36D-2E510648F2C7}"/>
                    </a:ext>
                  </a:extLst>
                </p:cNvPr>
                <p:cNvSpPr/>
                <p:nvPr/>
              </p:nvSpPr>
              <p:spPr>
                <a:xfrm>
                  <a:off x="3367183" y="1768922"/>
                  <a:ext cx="19243" cy="75337"/>
                </a:xfrm>
                <a:custGeom>
                  <a:avLst/>
                  <a:gdLst>
                    <a:gd name="connsiteX0" fmla="*/ 19244 w 19243"/>
                    <a:gd name="connsiteY0" fmla="*/ 0 h 75337"/>
                    <a:gd name="connsiteX1" fmla="*/ 0 w 19243"/>
                    <a:gd name="connsiteY1" fmla="*/ 0 h 75337"/>
                    <a:gd name="connsiteX2" fmla="*/ 0 w 19243"/>
                    <a:gd name="connsiteY2" fmla="*/ 75338 h 75337"/>
                    <a:gd name="connsiteX3" fmla="*/ 19244 w 19243"/>
                    <a:gd name="connsiteY3" fmla="*/ 75338 h 75337"/>
                    <a:gd name="connsiteX4" fmla="*/ 19244 w 19243"/>
                    <a:gd name="connsiteY4" fmla="*/ 0 h 75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3" h="75337">
                      <a:moveTo>
                        <a:pt x="19244" y="0"/>
                      </a:moveTo>
                      <a:lnTo>
                        <a:pt x="0" y="0"/>
                      </a:lnTo>
                      <a:lnTo>
                        <a:pt x="0" y="75338"/>
                      </a:lnTo>
                      <a:lnTo>
                        <a:pt x="19244" y="75338"/>
                      </a:lnTo>
                      <a:lnTo>
                        <a:pt x="19244" y="0"/>
                      </a:lnTo>
                      <a:close/>
                    </a:path>
                  </a:pathLst>
                </a:custGeom>
                <a:solidFill>
                  <a:srgbClr val="2D5967"/>
                </a:solidFill>
                <a:ln w="6417" cap="flat">
                  <a:noFill/>
                  <a:prstDash val="solid"/>
                  <a:miter/>
                </a:ln>
              </p:spPr>
              <p:txBody>
                <a:bodyPr rtlCol="0" anchor="ctr"/>
                <a:lstStyle/>
                <a:p>
                  <a:endParaRPr lang="en-US" sz="810"/>
                </a:p>
              </p:txBody>
            </p:sp>
            <p:sp>
              <p:nvSpPr>
                <p:cNvPr id="319" name="Freeform: Shape 318">
                  <a:extLst>
                    <a:ext uri="{FF2B5EF4-FFF2-40B4-BE49-F238E27FC236}">
                      <a16:creationId xmlns:a16="http://schemas.microsoft.com/office/drawing/2014/main" id="{1B08CBFE-8172-EC3F-0E35-22BCEA3C2901}"/>
                    </a:ext>
                  </a:extLst>
                </p:cNvPr>
                <p:cNvSpPr/>
                <p:nvPr/>
              </p:nvSpPr>
              <p:spPr>
                <a:xfrm>
                  <a:off x="3256275" y="1768922"/>
                  <a:ext cx="5499" cy="75337"/>
                </a:xfrm>
                <a:custGeom>
                  <a:avLst/>
                  <a:gdLst>
                    <a:gd name="connsiteX0" fmla="*/ 5499 w 5499"/>
                    <a:gd name="connsiteY0" fmla="*/ 0 h 75337"/>
                    <a:gd name="connsiteX1" fmla="*/ 0 w 5499"/>
                    <a:gd name="connsiteY1" fmla="*/ 0 h 75337"/>
                    <a:gd name="connsiteX2" fmla="*/ 0 w 5499"/>
                    <a:gd name="connsiteY2" fmla="*/ 75338 h 75337"/>
                    <a:gd name="connsiteX3" fmla="*/ 5499 w 5499"/>
                    <a:gd name="connsiteY3" fmla="*/ 75338 h 75337"/>
                    <a:gd name="connsiteX4" fmla="*/ 5499 w 5499"/>
                    <a:gd name="connsiteY4" fmla="*/ 0 h 75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9" h="75337">
                      <a:moveTo>
                        <a:pt x="5499" y="0"/>
                      </a:moveTo>
                      <a:lnTo>
                        <a:pt x="0" y="0"/>
                      </a:lnTo>
                      <a:lnTo>
                        <a:pt x="0" y="75338"/>
                      </a:lnTo>
                      <a:lnTo>
                        <a:pt x="5499" y="75338"/>
                      </a:lnTo>
                      <a:lnTo>
                        <a:pt x="5499" y="0"/>
                      </a:lnTo>
                      <a:close/>
                    </a:path>
                  </a:pathLst>
                </a:custGeom>
                <a:solidFill>
                  <a:srgbClr val="2D5967"/>
                </a:solidFill>
                <a:ln w="6417" cap="flat">
                  <a:noFill/>
                  <a:prstDash val="solid"/>
                  <a:miter/>
                </a:ln>
              </p:spPr>
              <p:txBody>
                <a:bodyPr rtlCol="0" anchor="ctr"/>
                <a:lstStyle/>
                <a:p>
                  <a:endParaRPr lang="en-US" sz="810"/>
                </a:p>
              </p:txBody>
            </p:sp>
            <p:sp>
              <p:nvSpPr>
                <p:cNvPr id="96" name="Freeform: Shape 95">
                  <a:extLst>
                    <a:ext uri="{FF2B5EF4-FFF2-40B4-BE49-F238E27FC236}">
                      <a16:creationId xmlns:a16="http://schemas.microsoft.com/office/drawing/2014/main" id="{24A94A30-3172-1A64-BDFE-DFA5D606C510}"/>
                    </a:ext>
                  </a:extLst>
                </p:cNvPr>
                <p:cNvSpPr/>
                <p:nvPr/>
              </p:nvSpPr>
              <p:spPr>
                <a:xfrm>
                  <a:off x="3136203" y="1699095"/>
                  <a:ext cx="366025" cy="184672"/>
                </a:xfrm>
                <a:custGeom>
                  <a:avLst/>
                  <a:gdLst>
                    <a:gd name="connsiteX0" fmla="*/ 328138 w 366025"/>
                    <a:gd name="connsiteY0" fmla="*/ 70746 h 184672"/>
                    <a:gd name="connsiteX1" fmla="*/ 301559 w 366025"/>
                    <a:gd name="connsiteY1" fmla="*/ 59720 h 184672"/>
                    <a:gd name="connsiteX2" fmla="*/ 283227 w 366025"/>
                    <a:gd name="connsiteY2" fmla="*/ 45020 h 184672"/>
                    <a:gd name="connsiteX3" fmla="*/ 210813 w 366025"/>
                    <a:gd name="connsiteY3" fmla="*/ 0 h 184672"/>
                    <a:gd name="connsiteX4" fmla="*/ 151239 w 366025"/>
                    <a:gd name="connsiteY4" fmla="*/ 25726 h 184672"/>
                    <a:gd name="connsiteX5" fmla="*/ 130153 w 366025"/>
                    <a:gd name="connsiteY5" fmla="*/ 33995 h 184672"/>
                    <a:gd name="connsiteX6" fmla="*/ 98075 w 366025"/>
                    <a:gd name="connsiteY6" fmla="*/ 39507 h 184672"/>
                    <a:gd name="connsiteX7" fmla="*/ 60492 w 366025"/>
                    <a:gd name="connsiteY7" fmla="*/ 86365 h 184672"/>
                    <a:gd name="connsiteX8" fmla="*/ 46747 w 366025"/>
                    <a:gd name="connsiteY8" fmla="*/ 104740 h 184672"/>
                    <a:gd name="connsiteX9" fmla="*/ 911 w 366025"/>
                    <a:gd name="connsiteY9" fmla="*/ 175484 h 184672"/>
                    <a:gd name="connsiteX10" fmla="*/ 0 w 366025"/>
                    <a:gd name="connsiteY10" fmla="*/ 184673 h 184672"/>
                    <a:gd name="connsiteX11" fmla="*/ 51328 w 366025"/>
                    <a:gd name="connsiteY11" fmla="*/ 184673 h 184672"/>
                    <a:gd name="connsiteX12" fmla="*/ 152150 w 366025"/>
                    <a:gd name="connsiteY12" fmla="*/ 184673 h 184672"/>
                    <a:gd name="connsiteX13" fmla="*/ 136570 w 366025"/>
                    <a:gd name="connsiteY13" fmla="*/ 169054 h 184672"/>
                    <a:gd name="connsiteX14" fmla="*/ 49493 w 366025"/>
                    <a:gd name="connsiteY14" fmla="*/ 169054 h 184672"/>
                    <a:gd name="connsiteX15" fmla="*/ 17415 w 366025"/>
                    <a:gd name="connsiteY15" fmla="*/ 169054 h 184672"/>
                    <a:gd name="connsiteX16" fmla="*/ 54075 w 366025"/>
                    <a:gd name="connsiteY16" fmla="*/ 119441 h 184672"/>
                    <a:gd name="connsiteX17" fmla="*/ 76072 w 366025"/>
                    <a:gd name="connsiteY17" fmla="*/ 90040 h 184672"/>
                    <a:gd name="connsiteX18" fmla="*/ 104492 w 366025"/>
                    <a:gd name="connsiteY18" fmla="*/ 54208 h 184672"/>
                    <a:gd name="connsiteX19" fmla="*/ 129235 w 366025"/>
                    <a:gd name="connsiteY19" fmla="*/ 50533 h 184672"/>
                    <a:gd name="connsiteX20" fmla="*/ 163155 w 366025"/>
                    <a:gd name="connsiteY20" fmla="*/ 37669 h 184672"/>
                    <a:gd name="connsiteX21" fmla="*/ 210813 w 366025"/>
                    <a:gd name="connsiteY21" fmla="*/ 16537 h 184672"/>
                    <a:gd name="connsiteX22" fmla="*/ 268558 w 366025"/>
                    <a:gd name="connsiteY22" fmla="*/ 52370 h 184672"/>
                    <a:gd name="connsiteX23" fmla="*/ 297889 w 366025"/>
                    <a:gd name="connsiteY23" fmla="*/ 75340 h 184672"/>
                    <a:gd name="connsiteX24" fmla="*/ 318975 w 366025"/>
                    <a:gd name="connsiteY24" fmla="*/ 83608 h 184672"/>
                    <a:gd name="connsiteX25" fmla="*/ 344636 w 366025"/>
                    <a:gd name="connsiteY25" fmla="*/ 168137 h 184672"/>
                    <a:gd name="connsiteX26" fmla="*/ 188816 w 366025"/>
                    <a:gd name="connsiteY26" fmla="*/ 168137 h 184672"/>
                    <a:gd name="connsiteX27" fmla="*/ 151239 w 366025"/>
                    <a:gd name="connsiteY27" fmla="*/ 130463 h 184672"/>
                    <a:gd name="connsiteX28" fmla="*/ 151239 w 366025"/>
                    <a:gd name="connsiteY28" fmla="*/ 69827 h 184672"/>
                    <a:gd name="connsiteX29" fmla="*/ 135652 w 366025"/>
                    <a:gd name="connsiteY29" fmla="*/ 69827 h 184672"/>
                    <a:gd name="connsiteX30" fmla="*/ 135652 w 366025"/>
                    <a:gd name="connsiteY30" fmla="*/ 131387 h 184672"/>
                    <a:gd name="connsiteX31" fmla="*/ 188816 w 366025"/>
                    <a:gd name="connsiteY31" fmla="*/ 184673 h 184672"/>
                    <a:gd name="connsiteX32" fmla="*/ 353806 w 366025"/>
                    <a:gd name="connsiteY32" fmla="*/ 184673 h 184672"/>
                    <a:gd name="connsiteX33" fmla="*/ 355634 w 366025"/>
                    <a:gd name="connsiteY33" fmla="*/ 180996 h 184672"/>
                    <a:gd name="connsiteX34" fmla="*/ 328138 w 366025"/>
                    <a:gd name="connsiteY34" fmla="*/ 70746 h 18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6025" h="184672">
                      <a:moveTo>
                        <a:pt x="328138" y="70746"/>
                      </a:moveTo>
                      <a:cubicBezTo>
                        <a:pt x="319892" y="66152"/>
                        <a:pt x="310723" y="62476"/>
                        <a:pt x="301559" y="59720"/>
                      </a:cubicBezTo>
                      <a:cubicBezTo>
                        <a:pt x="293308" y="57882"/>
                        <a:pt x="286891" y="52370"/>
                        <a:pt x="283227" y="45020"/>
                      </a:cubicBezTo>
                      <a:cubicBezTo>
                        <a:pt x="269475" y="17456"/>
                        <a:pt x="241979" y="0"/>
                        <a:pt x="210813" y="0"/>
                      </a:cubicBezTo>
                      <a:cubicBezTo>
                        <a:pt x="188816" y="0"/>
                        <a:pt x="166819" y="9188"/>
                        <a:pt x="151239" y="25726"/>
                      </a:cubicBezTo>
                      <a:cubicBezTo>
                        <a:pt x="145733" y="31238"/>
                        <a:pt x="138405" y="34913"/>
                        <a:pt x="130153" y="33995"/>
                      </a:cubicBezTo>
                      <a:cubicBezTo>
                        <a:pt x="119155" y="33076"/>
                        <a:pt x="108156" y="34913"/>
                        <a:pt x="98075" y="39507"/>
                      </a:cubicBezTo>
                      <a:cubicBezTo>
                        <a:pt x="78824" y="47776"/>
                        <a:pt x="64162" y="65233"/>
                        <a:pt x="60492" y="86365"/>
                      </a:cubicBezTo>
                      <a:cubicBezTo>
                        <a:pt x="58656" y="94634"/>
                        <a:pt x="54075" y="101065"/>
                        <a:pt x="46747" y="104740"/>
                      </a:cubicBezTo>
                      <a:cubicBezTo>
                        <a:pt x="20162" y="118522"/>
                        <a:pt x="2747" y="145164"/>
                        <a:pt x="911" y="175484"/>
                      </a:cubicBezTo>
                      <a:lnTo>
                        <a:pt x="0" y="184673"/>
                      </a:lnTo>
                      <a:lnTo>
                        <a:pt x="51328" y="184673"/>
                      </a:lnTo>
                      <a:lnTo>
                        <a:pt x="152150" y="184673"/>
                      </a:lnTo>
                      <a:cubicBezTo>
                        <a:pt x="145740" y="180078"/>
                        <a:pt x="141151" y="175484"/>
                        <a:pt x="136570" y="169054"/>
                      </a:cubicBezTo>
                      <a:lnTo>
                        <a:pt x="49493" y="169054"/>
                      </a:lnTo>
                      <a:lnTo>
                        <a:pt x="17415" y="169054"/>
                      </a:lnTo>
                      <a:cubicBezTo>
                        <a:pt x="21080" y="147924"/>
                        <a:pt x="34831" y="129547"/>
                        <a:pt x="54075" y="119441"/>
                      </a:cubicBezTo>
                      <a:cubicBezTo>
                        <a:pt x="65991" y="113009"/>
                        <a:pt x="73325" y="102902"/>
                        <a:pt x="76072" y="90040"/>
                      </a:cubicBezTo>
                      <a:cubicBezTo>
                        <a:pt x="78824" y="74421"/>
                        <a:pt x="89823" y="60639"/>
                        <a:pt x="104492" y="54208"/>
                      </a:cubicBezTo>
                      <a:cubicBezTo>
                        <a:pt x="111820" y="50533"/>
                        <a:pt x="120990" y="49614"/>
                        <a:pt x="129235" y="50533"/>
                      </a:cubicBezTo>
                      <a:cubicBezTo>
                        <a:pt x="142069" y="51452"/>
                        <a:pt x="153985" y="46857"/>
                        <a:pt x="163155" y="37669"/>
                      </a:cubicBezTo>
                      <a:cubicBezTo>
                        <a:pt x="175065" y="24807"/>
                        <a:pt x="192480" y="16537"/>
                        <a:pt x="210813" y="16537"/>
                      </a:cubicBezTo>
                      <a:cubicBezTo>
                        <a:pt x="235562" y="16537"/>
                        <a:pt x="257559" y="30320"/>
                        <a:pt x="268558" y="52370"/>
                      </a:cubicBezTo>
                      <a:cubicBezTo>
                        <a:pt x="274057" y="64314"/>
                        <a:pt x="285062" y="72583"/>
                        <a:pt x="297889" y="75340"/>
                      </a:cubicBezTo>
                      <a:cubicBezTo>
                        <a:pt x="305224" y="77177"/>
                        <a:pt x="312558" y="79933"/>
                        <a:pt x="318975" y="83608"/>
                      </a:cubicBezTo>
                      <a:cubicBezTo>
                        <a:pt x="347389" y="101065"/>
                        <a:pt x="357470" y="137817"/>
                        <a:pt x="344636" y="168137"/>
                      </a:cubicBezTo>
                      <a:lnTo>
                        <a:pt x="188816" y="168137"/>
                      </a:lnTo>
                      <a:cubicBezTo>
                        <a:pt x="168654" y="168137"/>
                        <a:pt x="151239" y="151600"/>
                        <a:pt x="151239" y="130463"/>
                      </a:cubicBezTo>
                      <a:lnTo>
                        <a:pt x="151239" y="69827"/>
                      </a:lnTo>
                      <a:lnTo>
                        <a:pt x="135652" y="69827"/>
                      </a:lnTo>
                      <a:lnTo>
                        <a:pt x="135652" y="131387"/>
                      </a:lnTo>
                      <a:cubicBezTo>
                        <a:pt x="135652" y="160783"/>
                        <a:pt x="159484" y="184673"/>
                        <a:pt x="188816" y="184673"/>
                      </a:cubicBezTo>
                      <a:lnTo>
                        <a:pt x="353806" y="184673"/>
                      </a:lnTo>
                      <a:lnTo>
                        <a:pt x="355634" y="180996"/>
                      </a:lnTo>
                      <a:cubicBezTo>
                        <a:pt x="376720" y="142412"/>
                        <a:pt x="364804" y="93715"/>
                        <a:pt x="328138" y="70746"/>
                      </a:cubicBezTo>
                      <a:close/>
                    </a:path>
                  </a:pathLst>
                </a:custGeom>
                <a:solidFill>
                  <a:srgbClr val="2D5967"/>
                </a:solidFill>
                <a:ln w="6417" cap="flat">
                  <a:noFill/>
                  <a:prstDash val="solid"/>
                  <a:miter/>
                </a:ln>
              </p:spPr>
              <p:txBody>
                <a:bodyPr rtlCol="0" anchor="ctr"/>
                <a:lstStyle/>
                <a:p>
                  <a:endParaRPr lang="en-US" sz="810"/>
                </a:p>
              </p:txBody>
            </p:sp>
          </p:grpSp>
        </p:grpSp>
        <p:grpSp>
          <p:nvGrpSpPr>
            <p:cNvPr id="97" name="Graphic 2">
              <a:extLst>
                <a:ext uri="{FF2B5EF4-FFF2-40B4-BE49-F238E27FC236}">
                  <a16:creationId xmlns:a16="http://schemas.microsoft.com/office/drawing/2014/main" id="{48F75596-9A6A-AE43-6A4B-E51FE40B2325}"/>
                </a:ext>
              </a:extLst>
            </p:cNvPr>
            <p:cNvGrpSpPr/>
            <p:nvPr/>
          </p:nvGrpSpPr>
          <p:grpSpPr>
            <a:xfrm>
              <a:off x="2931063" y="1852473"/>
              <a:ext cx="787395" cy="319652"/>
              <a:chOff x="2931063" y="1852473"/>
              <a:chExt cx="787395" cy="319652"/>
            </a:xfrm>
            <a:solidFill>
              <a:srgbClr val="000000"/>
            </a:solidFill>
          </p:grpSpPr>
          <p:sp>
            <p:nvSpPr>
              <p:cNvPr id="98" name="TextBox 97">
                <a:extLst>
                  <a:ext uri="{FF2B5EF4-FFF2-40B4-BE49-F238E27FC236}">
                    <a16:creationId xmlns:a16="http://schemas.microsoft.com/office/drawing/2014/main" id="{B1E774E9-15ED-BDBA-7F2A-72468ED43760}"/>
                  </a:ext>
                </a:extLst>
              </p:cNvPr>
              <p:cNvSpPr txBox="1"/>
              <p:nvPr/>
            </p:nvSpPr>
            <p:spPr>
              <a:xfrm>
                <a:off x="2931063" y="1852473"/>
                <a:ext cx="78739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 Cloud</a:t>
                </a:r>
              </a:p>
            </p:txBody>
          </p:sp>
          <p:sp>
            <p:nvSpPr>
              <p:cNvPr id="99" name="TextBox 98">
                <a:extLst>
                  <a:ext uri="{FF2B5EF4-FFF2-40B4-BE49-F238E27FC236}">
                    <a16:creationId xmlns:a16="http://schemas.microsoft.com/office/drawing/2014/main" id="{BD922B85-C5B2-E03A-0329-DCD71064C545}"/>
                  </a:ext>
                </a:extLst>
              </p:cNvPr>
              <p:cNvSpPr txBox="1"/>
              <p:nvPr/>
            </p:nvSpPr>
            <p:spPr>
              <a:xfrm>
                <a:off x="3019294" y="1955143"/>
                <a:ext cx="60946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Identifier</a:t>
                </a:r>
              </a:p>
            </p:txBody>
          </p:sp>
        </p:grpSp>
      </p:grpSp>
      <p:grpSp>
        <p:nvGrpSpPr>
          <p:cNvPr id="100" name="Graphic 2">
            <a:extLst>
              <a:ext uri="{FF2B5EF4-FFF2-40B4-BE49-F238E27FC236}">
                <a16:creationId xmlns:a16="http://schemas.microsoft.com/office/drawing/2014/main" id="{3006D539-9487-8BE7-EE8C-2C1E320CFDA6}"/>
              </a:ext>
            </a:extLst>
          </p:cNvPr>
          <p:cNvGrpSpPr/>
          <p:nvPr/>
        </p:nvGrpSpPr>
        <p:grpSpPr>
          <a:xfrm>
            <a:off x="3777585" y="1507947"/>
            <a:ext cx="574196" cy="561508"/>
            <a:chOff x="3787859" y="1507947"/>
            <a:chExt cx="574196" cy="561508"/>
          </a:xfrm>
        </p:grpSpPr>
        <p:grpSp>
          <p:nvGrpSpPr>
            <p:cNvPr id="101" name="Graphic 2">
              <a:extLst>
                <a:ext uri="{FF2B5EF4-FFF2-40B4-BE49-F238E27FC236}">
                  <a16:creationId xmlns:a16="http://schemas.microsoft.com/office/drawing/2014/main" id="{8DB436C9-FFBC-6C15-9AA2-143DA38449A4}"/>
                </a:ext>
              </a:extLst>
            </p:cNvPr>
            <p:cNvGrpSpPr/>
            <p:nvPr/>
          </p:nvGrpSpPr>
          <p:grpSpPr>
            <a:xfrm>
              <a:off x="3873684" y="1507947"/>
              <a:ext cx="385010" cy="385010"/>
              <a:chOff x="3873684" y="1507947"/>
              <a:chExt cx="385010" cy="385010"/>
            </a:xfrm>
          </p:grpSpPr>
          <p:grpSp>
            <p:nvGrpSpPr>
              <p:cNvPr id="102" name="Graphic 2">
                <a:extLst>
                  <a:ext uri="{FF2B5EF4-FFF2-40B4-BE49-F238E27FC236}">
                    <a16:creationId xmlns:a16="http://schemas.microsoft.com/office/drawing/2014/main" id="{7F9FA5D7-B984-16FF-B7E8-5D3FD684142F}"/>
                  </a:ext>
                </a:extLst>
              </p:cNvPr>
              <p:cNvGrpSpPr/>
              <p:nvPr/>
            </p:nvGrpSpPr>
            <p:grpSpPr>
              <a:xfrm>
                <a:off x="3873684" y="1507947"/>
                <a:ext cx="385010" cy="385010"/>
                <a:chOff x="3873684" y="1507947"/>
                <a:chExt cx="385010" cy="385010"/>
              </a:xfrm>
              <a:solidFill>
                <a:srgbClr val="FFFFFF"/>
              </a:solidFill>
            </p:grpSpPr>
            <p:sp>
              <p:nvSpPr>
                <p:cNvPr id="103" name="Freeform: Shape 102">
                  <a:extLst>
                    <a:ext uri="{FF2B5EF4-FFF2-40B4-BE49-F238E27FC236}">
                      <a16:creationId xmlns:a16="http://schemas.microsoft.com/office/drawing/2014/main" id="{92A4369D-4D22-3D18-9DC2-A880F6F83502}"/>
                    </a:ext>
                  </a:extLst>
                </p:cNvPr>
                <p:cNvSpPr/>
                <p:nvPr/>
              </p:nvSpPr>
              <p:spPr>
                <a:xfrm>
                  <a:off x="3879119" y="1512478"/>
                  <a:ext cx="373235" cy="373234"/>
                </a:xfrm>
                <a:custGeom>
                  <a:avLst/>
                  <a:gdLst>
                    <a:gd name="connsiteX0" fmla="*/ 187526 w 373235"/>
                    <a:gd name="connsiteY0" fmla="*/ 337904 h 373234"/>
                    <a:gd name="connsiteX1" fmla="*/ 115959 w 373235"/>
                    <a:gd name="connsiteY1" fmla="*/ 371419 h 373234"/>
                    <a:gd name="connsiteX2" fmla="*/ 22652 w 373235"/>
                    <a:gd name="connsiteY2" fmla="*/ 278113 h 373234"/>
                    <a:gd name="connsiteX3" fmla="*/ 56167 w 373235"/>
                    <a:gd name="connsiteY3" fmla="*/ 206547 h 373234"/>
                    <a:gd name="connsiteX4" fmla="*/ 0 w 373235"/>
                    <a:gd name="connsiteY4" fmla="*/ 150381 h 373234"/>
                    <a:gd name="connsiteX5" fmla="*/ 0 w 373235"/>
                    <a:gd name="connsiteY5" fmla="*/ 0 h 373234"/>
                    <a:gd name="connsiteX6" fmla="*/ 150379 w 373235"/>
                    <a:gd name="connsiteY6" fmla="*/ 0 h 373234"/>
                    <a:gd name="connsiteX7" fmla="*/ 373236 w 373235"/>
                    <a:gd name="connsiteY7" fmla="*/ 222853 h 373234"/>
                    <a:gd name="connsiteX8" fmla="*/ 221946 w 373235"/>
                    <a:gd name="connsiteY8" fmla="*/ 373235 h 373234"/>
                    <a:gd name="connsiteX9" fmla="*/ 187526 w 373235"/>
                    <a:gd name="connsiteY9" fmla="*/ 337904 h 3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235" h="373234">
                      <a:moveTo>
                        <a:pt x="187526" y="337904"/>
                      </a:moveTo>
                      <a:cubicBezTo>
                        <a:pt x="169405" y="358739"/>
                        <a:pt x="144039" y="371419"/>
                        <a:pt x="115959" y="371419"/>
                      </a:cubicBezTo>
                      <a:cubicBezTo>
                        <a:pt x="64322" y="371419"/>
                        <a:pt x="22652" y="329748"/>
                        <a:pt x="22652" y="278113"/>
                      </a:cubicBezTo>
                      <a:cubicBezTo>
                        <a:pt x="22652" y="250030"/>
                        <a:pt x="34426" y="224665"/>
                        <a:pt x="56167" y="206547"/>
                      </a:cubicBezTo>
                      <a:lnTo>
                        <a:pt x="0" y="150381"/>
                      </a:lnTo>
                      <a:lnTo>
                        <a:pt x="0" y="0"/>
                      </a:lnTo>
                      <a:lnTo>
                        <a:pt x="150379" y="0"/>
                      </a:lnTo>
                      <a:lnTo>
                        <a:pt x="373236" y="222853"/>
                      </a:lnTo>
                      <a:lnTo>
                        <a:pt x="221946" y="373235"/>
                      </a:lnTo>
                      <a:lnTo>
                        <a:pt x="187526" y="337904"/>
                      </a:lnTo>
                      <a:close/>
                    </a:path>
                  </a:pathLst>
                </a:custGeom>
                <a:solidFill>
                  <a:srgbClr val="FFFFFF"/>
                </a:solidFill>
                <a:ln w="6417" cap="flat">
                  <a:noFill/>
                  <a:prstDash val="solid"/>
                  <a:miter/>
                </a:ln>
              </p:spPr>
              <p:txBody>
                <a:bodyPr rtlCol="0" anchor="ctr"/>
                <a:lstStyle/>
                <a:p>
                  <a:endParaRPr lang="en-US" sz="810"/>
                </a:p>
              </p:txBody>
            </p:sp>
            <p:sp>
              <p:nvSpPr>
                <p:cNvPr id="104" name="Freeform: Shape 103">
                  <a:extLst>
                    <a:ext uri="{FF2B5EF4-FFF2-40B4-BE49-F238E27FC236}">
                      <a16:creationId xmlns:a16="http://schemas.microsoft.com/office/drawing/2014/main" id="{4F0CF4DD-EE83-EA20-554F-4EF1E9E5A90C}"/>
                    </a:ext>
                  </a:extLst>
                </p:cNvPr>
                <p:cNvSpPr/>
                <p:nvPr/>
              </p:nvSpPr>
              <p:spPr>
                <a:xfrm>
                  <a:off x="3873684" y="1507947"/>
                  <a:ext cx="385010" cy="385010"/>
                </a:xfrm>
                <a:custGeom>
                  <a:avLst/>
                  <a:gdLst>
                    <a:gd name="connsiteX0" fmla="*/ 153100 w 385010"/>
                    <a:gd name="connsiteY0" fmla="*/ 9059 h 385010"/>
                    <a:gd name="connsiteX1" fmla="*/ 371420 w 385010"/>
                    <a:gd name="connsiteY1" fmla="*/ 227383 h 385010"/>
                    <a:gd name="connsiteX2" fmla="*/ 227381 w 385010"/>
                    <a:gd name="connsiteY2" fmla="*/ 371420 h 385010"/>
                    <a:gd name="connsiteX3" fmla="*/ 192050 w 385010"/>
                    <a:gd name="connsiteY3" fmla="*/ 336089 h 385010"/>
                    <a:gd name="connsiteX4" fmla="*/ 121394 w 385010"/>
                    <a:gd name="connsiteY4" fmla="*/ 371420 h 385010"/>
                    <a:gd name="connsiteX5" fmla="*/ 32610 w 385010"/>
                    <a:gd name="connsiteY5" fmla="*/ 282643 h 385010"/>
                    <a:gd name="connsiteX6" fmla="*/ 67942 w 385010"/>
                    <a:gd name="connsiteY6" fmla="*/ 211982 h 385010"/>
                    <a:gd name="connsiteX7" fmla="*/ 9061 w 385010"/>
                    <a:gd name="connsiteY7" fmla="*/ 153098 h 385010"/>
                    <a:gd name="connsiteX8" fmla="*/ 9061 w 385010"/>
                    <a:gd name="connsiteY8" fmla="*/ 9059 h 385010"/>
                    <a:gd name="connsiteX9" fmla="*/ 153100 w 385010"/>
                    <a:gd name="connsiteY9" fmla="*/ 9059 h 385010"/>
                    <a:gd name="connsiteX10" fmla="*/ 157630 w 385010"/>
                    <a:gd name="connsiteY10" fmla="*/ 0 h 385010"/>
                    <a:gd name="connsiteX11" fmla="*/ 154004 w 385010"/>
                    <a:gd name="connsiteY11" fmla="*/ 0 h 385010"/>
                    <a:gd name="connsiteX12" fmla="*/ 9061 w 385010"/>
                    <a:gd name="connsiteY12" fmla="*/ 0 h 385010"/>
                    <a:gd name="connsiteX13" fmla="*/ 0 w 385010"/>
                    <a:gd name="connsiteY13" fmla="*/ 0 h 385010"/>
                    <a:gd name="connsiteX14" fmla="*/ 0 w 385010"/>
                    <a:gd name="connsiteY14" fmla="*/ 9059 h 385010"/>
                    <a:gd name="connsiteX15" fmla="*/ 0 w 385010"/>
                    <a:gd name="connsiteY15" fmla="*/ 153098 h 385010"/>
                    <a:gd name="connsiteX16" fmla="*/ 0 w 385010"/>
                    <a:gd name="connsiteY16" fmla="*/ 156722 h 385010"/>
                    <a:gd name="connsiteX17" fmla="*/ 2721 w 385010"/>
                    <a:gd name="connsiteY17" fmla="*/ 159440 h 385010"/>
                    <a:gd name="connsiteX18" fmla="*/ 54357 w 385010"/>
                    <a:gd name="connsiteY18" fmla="*/ 211076 h 385010"/>
                    <a:gd name="connsiteX19" fmla="*/ 23556 w 385010"/>
                    <a:gd name="connsiteY19" fmla="*/ 282643 h 385010"/>
                    <a:gd name="connsiteX20" fmla="*/ 121394 w 385010"/>
                    <a:gd name="connsiteY20" fmla="*/ 380480 h 385010"/>
                    <a:gd name="connsiteX21" fmla="*/ 192961 w 385010"/>
                    <a:gd name="connsiteY21" fmla="*/ 349679 h 385010"/>
                    <a:gd name="connsiteX22" fmla="*/ 221946 w 385010"/>
                    <a:gd name="connsiteY22" fmla="*/ 378671 h 385010"/>
                    <a:gd name="connsiteX23" fmla="*/ 228286 w 385010"/>
                    <a:gd name="connsiteY23" fmla="*/ 385011 h 385010"/>
                    <a:gd name="connsiteX24" fmla="*/ 234632 w 385010"/>
                    <a:gd name="connsiteY24" fmla="*/ 378671 h 385010"/>
                    <a:gd name="connsiteX25" fmla="*/ 378671 w 385010"/>
                    <a:gd name="connsiteY25" fmla="*/ 234630 h 385010"/>
                    <a:gd name="connsiteX26" fmla="*/ 385011 w 385010"/>
                    <a:gd name="connsiteY26" fmla="*/ 228289 h 385010"/>
                    <a:gd name="connsiteX27" fmla="*/ 378671 w 385010"/>
                    <a:gd name="connsiteY27" fmla="*/ 221947 h 385010"/>
                    <a:gd name="connsiteX28" fmla="*/ 159439 w 385010"/>
                    <a:gd name="connsiteY28" fmla="*/ 2718 h 385010"/>
                    <a:gd name="connsiteX29" fmla="*/ 157630 w 385010"/>
                    <a:gd name="connsiteY29"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5010" h="385010">
                      <a:moveTo>
                        <a:pt x="153100" y="9059"/>
                      </a:moveTo>
                      <a:lnTo>
                        <a:pt x="371420" y="227383"/>
                      </a:lnTo>
                      <a:lnTo>
                        <a:pt x="227381" y="371420"/>
                      </a:lnTo>
                      <a:lnTo>
                        <a:pt x="192050" y="336089"/>
                      </a:lnTo>
                      <a:cubicBezTo>
                        <a:pt x="175744" y="357835"/>
                        <a:pt x="150379" y="371420"/>
                        <a:pt x="121394" y="371420"/>
                      </a:cubicBezTo>
                      <a:cubicBezTo>
                        <a:pt x="72472" y="371420"/>
                        <a:pt x="32610" y="331565"/>
                        <a:pt x="32610" y="282643"/>
                      </a:cubicBezTo>
                      <a:cubicBezTo>
                        <a:pt x="32610" y="253654"/>
                        <a:pt x="46201" y="228289"/>
                        <a:pt x="67942" y="211982"/>
                      </a:cubicBezTo>
                      <a:lnTo>
                        <a:pt x="9061" y="153098"/>
                      </a:lnTo>
                      <a:lnTo>
                        <a:pt x="9061" y="9059"/>
                      </a:lnTo>
                      <a:lnTo>
                        <a:pt x="153100" y="9059"/>
                      </a:lnTo>
                      <a:close/>
                      <a:moveTo>
                        <a:pt x="157630" y="0"/>
                      </a:moveTo>
                      <a:lnTo>
                        <a:pt x="154004" y="0"/>
                      </a:lnTo>
                      <a:lnTo>
                        <a:pt x="9061" y="0"/>
                      </a:lnTo>
                      <a:lnTo>
                        <a:pt x="0" y="0"/>
                      </a:lnTo>
                      <a:lnTo>
                        <a:pt x="0" y="9059"/>
                      </a:lnTo>
                      <a:lnTo>
                        <a:pt x="0" y="153098"/>
                      </a:lnTo>
                      <a:lnTo>
                        <a:pt x="0" y="156722"/>
                      </a:lnTo>
                      <a:lnTo>
                        <a:pt x="2721" y="159440"/>
                      </a:lnTo>
                      <a:lnTo>
                        <a:pt x="54357" y="211076"/>
                      </a:lnTo>
                      <a:cubicBezTo>
                        <a:pt x="34426" y="229194"/>
                        <a:pt x="23556" y="255466"/>
                        <a:pt x="23556" y="282643"/>
                      </a:cubicBezTo>
                      <a:cubicBezTo>
                        <a:pt x="23556" y="337000"/>
                        <a:pt x="67037" y="380480"/>
                        <a:pt x="121394" y="380480"/>
                      </a:cubicBezTo>
                      <a:cubicBezTo>
                        <a:pt x="148569" y="380480"/>
                        <a:pt x="173935" y="369610"/>
                        <a:pt x="192961" y="349679"/>
                      </a:cubicBezTo>
                      <a:lnTo>
                        <a:pt x="221946" y="378671"/>
                      </a:lnTo>
                      <a:lnTo>
                        <a:pt x="228286" y="385011"/>
                      </a:lnTo>
                      <a:lnTo>
                        <a:pt x="234632" y="378671"/>
                      </a:lnTo>
                      <a:lnTo>
                        <a:pt x="378671" y="234630"/>
                      </a:lnTo>
                      <a:lnTo>
                        <a:pt x="385011" y="228289"/>
                      </a:lnTo>
                      <a:lnTo>
                        <a:pt x="378671" y="221947"/>
                      </a:lnTo>
                      <a:lnTo>
                        <a:pt x="159439" y="2718"/>
                      </a:lnTo>
                      <a:lnTo>
                        <a:pt x="157630" y="0"/>
                      </a:lnTo>
                      <a:close/>
                    </a:path>
                  </a:pathLst>
                </a:custGeom>
                <a:solidFill>
                  <a:srgbClr val="FFFFFF"/>
                </a:solidFill>
                <a:ln w="6417" cap="flat">
                  <a:noFill/>
                  <a:prstDash val="solid"/>
                  <a:miter/>
                </a:ln>
              </p:spPr>
              <p:txBody>
                <a:bodyPr rtlCol="0" anchor="ctr"/>
                <a:lstStyle/>
                <a:p>
                  <a:endParaRPr lang="en-US" sz="810"/>
                </a:p>
              </p:txBody>
            </p:sp>
          </p:grpSp>
          <p:grpSp>
            <p:nvGrpSpPr>
              <p:cNvPr id="105" name="Graphic 2">
                <a:extLst>
                  <a:ext uri="{FF2B5EF4-FFF2-40B4-BE49-F238E27FC236}">
                    <a16:creationId xmlns:a16="http://schemas.microsoft.com/office/drawing/2014/main" id="{C0E42750-1BA3-C8FD-2BA4-E11A81C99056}"/>
                  </a:ext>
                </a:extLst>
              </p:cNvPr>
              <p:cNvGrpSpPr/>
              <p:nvPr/>
            </p:nvGrpSpPr>
            <p:grpSpPr>
              <a:xfrm>
                <a:off x="3882738" y="1517001"/>
                <a:ext cx="363270" cy="362358"/>
                <a:chOff x="3882738" y="1517001"/>
                <a:chExt cx="363270" cy="362358"/>
              </a:xfrm>
              <a:solidFill>
                <a:srgbClr val="2D5967"/>
              </a:solidFill>
            </p:grpSpPr>
            <p:sp>
              <p:nvSpPr>
                <p:cNvPr id="106" name="Freeform: Shape 105">
                  <a:extLst>
                    <a:ext uri="{FF2B5EF4-FFF2-40B4-BE49-F238E27FC236}">
                      <a16:creationId xmlns:a16="http://schemas.microsoft.com/office/drawing/2014/main" id="{383B71B3-FF79-46A7-EDFB-EDE99D07B269}"/>
                    </a:ext>
                  </a:extLst>
                </p:cNvPr>
                <p:cNvSpPr/>
                <p:nvPr/>
              </p:nvSpPr>
              <p:spPr>
                <a:xfrm>
                  <a:off x="3882738" y="1517001"/>
                  <a:ext cx="363270" cy="361460"/>
                </a:xfrm>
                <a:custGeom>
                  <a:avLst/>
                  <a:gdLst>
                    <a:gd name="connsiteX0" fmla="*/ 363270 w 363270"/>
                    <a:gd name="connsiteY0" fmla="*/ 218324 h 361460"/>
                    <a:gd name="connsiteX1" fmla="*/ 144039 w 363270"/>
                    <a:gd name="connsiteY1" fmla="*/ 0 h 361460"/>
                    <a:gd name="connsiteX2" fmla="*/ 0 w 363270"/>
                    <a:gd name="connsiteY2" fmla="*/ 0 h 361460"/>
                    <a:gd name="connsiteX3" fmla="*/ 0 w 363270"/>
                    <a:gd name="connsiteY3" fmla="*/ 144040 h 361460"/>
                    <a:gd name="connsiteX4" fmla="*/ 51636 w 363270"/>
                    <a:gd name="connsiteY4" fmla="*/ 195676 h 361460"/>
                    <a:gd name="connsiteX5" fmla="*/ 62506 w 363270"/>
                    <a:gd name="connsiteY5" fmla="*/ 188429 h 361460"/>
                    <a:gd name="connsiteX6" fmla="*/ 12686 w 363270"/>
                    <a:gd name="connsiteY6" fmla="*/ 138604 h 361460"/>
                    <a:gd name="connsiteX7" fmla="*/ 12686 w 363270"/>
                    <a:gd name="connsiteY7" fmla="*/ 13589 h 361460"/>
                    <a:gd name="connsiteX8" fmla="*/ 138604 w 363270"/>
                    <a:gd name="connsiteY8" fmla="*/ 13589 h 361460"/>
                    <a:gd name="connsiteX9" fmla="*/ 344244 w 363270"/>
                    <a:gd name="connsiteY9" fmla="*/ 218324 h 361460"/>
                    <a:gd name="connsiteX10" fmla="*/ 218327 w 363270"/>
                    <a:gd name="connsiteY10" fmla="*/ 343339 h 361460"/>
                    <a:gd name="connsiteX11" fmla="*/ 197491 w 363270"/>
                    <a:gd name="connsiteY11" fmla="*/ 322503 h 361460"/>
                    <a:gd name="connsiteX12" fmla="*/ 190240 w 363270"/>
                    <a:gd name="connsiteY12" fmla="*/ 333374 h 361460"/>
                    <a:gd name="connsiteX13" fmla="*/ 218327 w 363270"/>
                    <a:gd name="connsiteY13" fmla="*/ 361460 h 361460"/>
                    <a:gd name="connsiteX14" fmla="*/ 363270 w 363270"/>
                    <a:gd name="connsiteY14" fmla="*/ 218324 h 36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3270" h="361460">
                      <a:moveTo>
                        <a:pt x="363270" y="218324"/>
                      </a:moveTo>
                      <a:lnTo>
                        <a:pt x="144039" y="0"/>
                      </a:lnTo>
                      <a:lnTo>
                        <a:pt x="0" y="0"/>
                      </a:lnTo>
                      <a:lnTo>
                        <a:pt x="0" y="144040"/>
                      </a:lnTo>
                      <a:lnTo>
                        <a:pt x="51636" y="195676"/>
                      </a:lnTo>
                      <a:cubicBezTo>
                        <a:pt x="55262" y="192958"/>
                        <a:pt x="58887" y="190241"/>
                        <a:pt x="62506" y="188429"/>
                      </a:cubicBezTo>
                      <a:lnTo>
                        <a:pt x="12686" y="138604"/>
                      </a:lnTo>
                      <a:lnTo>
                        <a:pt x="12686" y="13589"/>
                      </a:lnTo>
                      <a:lnTo>
                        <a:pt x="138604" y="13589"/>
                      </a:lnTo>
                      <a:lnTo>
                        <a:pt x="344244" y="218324"/>
                      </a:lnTo>
                      <a:lnTo>
                        <a:pt x="218327" y="343339"/>
                      </a:lnTo>
                      <a:lnTo>
                        <a:pt x="197491" y="322503"/>
                      </a:lnTo>
                      <a:cubicBezTo>
                        <a:pt x="195675" y="326129"/>
                        <a:pt x="192961" y="329748"/>
                        <a:pt x="190240" y="333374"/>
                      </a:cubicBezTo>
                      <a:lnTo>
                        <a:pt x="218327" y="361460"/>
                      </a:lnTo>
                      <a:lnTo>
                        <a:pt x="363270" y="218324"/>
                      </a:lnTo>
                      <a:close/>
                    </a:path>
                  </a:pathLst>
                </a:custGeom>
                <a:solidFill>
                  <a:srgbClr val="2D5967"/>
                </a:solidFill>
                <a:ln w="6417" cap="flat">
                  <a:noFill/>
                  <a:prstDash val="solid"/>
                  <a:miter/>
                </a:ln>
              </p:spPr>
              <p:txBody>
                <a:bodyPr rtlCol="0" anchor="ctr"/>
                <a:lstStyle/>
                <a:p>
                  <a:endParaRPr lang="en-US" sz="810"/>
                </a:p>
              </p:txBody>
            </p:sp>
            <p:sp>
              <p:nvSpPr>
                <p:cNvPr id="107" name="Freeform: Shape 106">
                  <a:extLst>
                    <a:ext uri="{FF2B5EF4-FFF2-40B4-BE49-F238E27FC236}">
                      <a16:creationId xmlns:a16="http://schemas.microsoft.com/office/drawing/2014/main" id="{1137E5A3-A0A5-8EEC-E58A-141DEC106025}"/>
                    </a:ext>
                  </a:extLst>
                </p:cNvPr>
                <p:cNvSpPr/>
                <p:nvPr/>
              </p:nvSpPr>
              <p:spPr>
                <a:xfrm>
                  <a:off x="3943429" y="1577695"/>
                  <a:ext cx="63410" cy="63413"/>
                </a:xfrm>
                <a:custGeom>
                  <a:avLst/>
                  <a:gdLst>
                    <a:gd name="connsiteX0" fmla="*/ 63411 w 63410"/>
                    <a:gd name="connsiteY0" fmla="*/ 31707 h 63413"/>
                    <a:gd name="connsiteX1" fmla="*/ 31705 w 63410"/>
                    <a:gd name="connsiteY1" fmla="*/ 0 h 63413"/>
                    <a:gd name="connsiteX2" fmla="*/ 0 w 63410"/>
                    <a:gd name="connsiteY2" fmla="*/ 31707 h 63413"/>
                    <a:gd name="connsiteX3" fmla="*/ 31705 w 63410"/>
                    <a:gd name="connsiteY3" fmla="*/ 63414 h 63413"/>
                    <a:gd name="connsiteX4" fmla="*/ 63411 w 63410"/>
                    <a:gd name="connsiteY4" fmla="*/ 31707 h 63413"/>
                    <a:gd name="connsiteX5" fmla="*/ 31705 w 63410"/>
                    <a:gd name="connsiteY5" fmla="*/ 49825 h 63413"/>
                    <a:gd name="connsiteX6" fmla="*/ 13591 w 63410"/>
                    <a:gd name="connsiteY6" fmla="*/ 31707 h 63413"/>
                    <a:gd name="connsiteX7" fmla="*/ 31705 w 63410"/>
                    <a:gd name="connsiteY7" fmla="*/ 13589 h 63413"/>
                    <a:gd name="connsiteX8" fmla="*/ 49826 w 63410"/>
                    <a:gd name="connsiteY8" fmla="*/ 31707 h 63413"/>
                    <a:gd name="connsiteX9" fmla="*/ 31705 w 63410"/>
                    <a:gd name="connsiteY9" fmla="*/ 49825 h 63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10" h="63413">
                      <a:moveTo>
                        <a:pt x="63411" y="31707"/>
                      </a:moveTo>
                      <a:cubicBezTo>
                        <a:pt x="63411" y="14495"/>
                        <a:pt x="48922" y="0"/>
                        <a:pt x="31705" y="0"/>
                      </a:cubicBezTo>
                      <a:cubicBezTo>
                        <a:pt x="14495" y="0"/>
                        <a:pt x="0" y="14495"/>
                        <a:pt x="0" y="31707"/>
                      </a:cubicBezTo>
                      <a:cubicBezTo>
                        <a:pt x="0" y="48919"/>
                        <a:pt x="14495" y="63414"/>
                        <a:pt x="31705" y="63414"/>
                      </a:cubicBezTo>
                      <a:cubicBezTo>
                        <a:pt x="48922" y="63414"/>
                        <a:pt x="63411" y="48919"/>
                        <a:pt x="63411" y="31707"/>
                      </a:cubicBezTo>
                      <a:close/>
                      <a:moveTo>
                        <a:pt x="31705" y="49825"/>
                      </a:moveTo>
                      <a:cubicBezTo>
                        <a:pt x="21740" y="49825"/>
                        <a:pt x="13591" y="41672"/>
                        <a:pt x="13591" y="31707"/>
                      </a:cubicBezTo>
                      <a:cubicBezTo>
                        <a:pt x="13591" y="21742"/>
                        <a:pt x="21740" y="13589"/>
                        <a:pt x="31705" y="13589"/>
                      </a:cubicBezTo>
                      <a:cubicBezTo>
                        <a:pt x="41671" y="13589"/>
                        <a:pt x="49826" y="21742"/>
                        <a:pt x="49826" y="31707"/>
                      </a:cubicBezTo>
                      <a:cubicBezTo>
                        <a:pt x="49826" y="41672"/>
                        <a:pt x="41671" y="49825"/>
                        <a:pt x="31705" y="49825"/>
                      </a:cubicBezTo>
                      <a:close/>
                    </a:path>
                  </a:pathLst>
                </a:custGeom>
                <a:solidFill>
                  <a:srgbClr val="2D5967"/>
                </a:solidFill>
                <a:ln w="6417" cap="flat">
                  <a:noFill/>
                  <a:prstDash val="solid"/>
                  <a:miter/>
                </a:ln>
              </p:spPr>
              <p:txBody>
                <a:bodyPr rtlCol="0" anchor="ctr"/>
                <a:lstStyle/>
                <a:p>
                  <a:endParaRPr lang="en-US" sz="810"/>
                </a:p>
              </p:txBody>
            </p:sp>
            <p:sp>
              <p:nvSpPr>
                <p:cNvPr id="108" name="Freeform: Shape 107">
                  <a:extLst>
                    <a:ext uri="{FF2B5EF4-FFF2-40B4-BE49-F238E27FC236}">
                      <a16:creationId xmlns:a16="http://schemas.microsoft.com/office/drawing/2014/main" id="{2B6ED0EE-C586-889E-A63B-4664098F2E97}"/>
                    </a:ext>
                  </a:extLst>
                </p:cNvPr>
                <p:cNvSpPr/>
                <p:nvPr/>
              </p:nvSpPr>
              <p:spPr>
                <a:xfrm>
                  <a:off x="3906288" y="1701802"/>
                  <a:ext cx="177560" cy="177557"/>
                </a:xfrm>
                <a:custGeom>
                  <a:avLst/>
                  <a:gdLst>
                    <a:gd name="connsiteX0" fmla="*/ 177561 w 177560"/>
                    <a:gd name="connsiteY0" fmla="*/ 88779 h 177557"/>
                    <a:gd name="connsiteX1" fmla="*/ 88783 w 177560"/>
                    <a:gd name="connsiteY1" fmla="*/ 0 h 177557"/>
                    <a:gd name="connsiteX2" fmla="*/ 0 w 177560"/>
                    <a:gd name="connsiteY2" fmla="*/ 88779 h 177557"/>
                    <a:gd name="connsiteX3" fmla="*/ 88783 w 177560"/>
                    <a:gd name="connsiteY3" fmla="*/ 177558 h 177557"/>
                    <a:gd name="connsiteX4" fmla="*/ 177561 w 177560"/>
                    <a:gd name="connsiteY4" fmla="*/ 88779 h 177557"/>
                    <a:gd name="connsiteX5" fmla="*/ 13591 w 177560"/>
                    <a:gd name="connsiteY5" fmla="*/ 88779 h 177557"/>
                    <a:gd name="connsiteX6" fmla="*/ 88783 w 177560"/>
                    <a:gd name="connsiteY6" fmla="*/ 13589 h 177557"/>
                    <a:gd name="connsiteX7" fmla="*/ 163969 w 177560"/>
                    <a:gd name="connsiteY7" fmla="*/ 88779 h 177557"/>
                    <a:gd name="connsiteX8" fmla="*/ 88783 w 177560"/>
                    <a:gd name="connsiteY8" fmla="*/ 163967 h 177557"/>
                    <a:gd name="connsiteX9" fmla="*/ 13591 w 177560"/>
                    <a:gd name="connsiteY9" fmla="*/ 88779 h 17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560" h="177557">
                      <a:moveTo>
                        <a:pt x="177561" y="88779"/>
                      </a:moveTo>
                      <a:cubicBezTo>
                        <a:pt x="177561" y="39860"/>
                        <a:pt x="137699" y="0"/>
                        <a:pt x="88783" y="0"/>
                      </a:cubicBezTo>
                      <a:cubicBezTo>
                        <a:pt x="39862" y="0"/>
                        <a:pt x="0" y="39860"/>
                        <a:pt x="0" y="88779"/>
                      </a:cubicBezTo>
                      <a:cubicBezTo>
                        <a:pt x="0" y="137696"/>
                        <a:pt x="39862" y="177558"/>
                        <a:pt x="88783" y="177558"/>
                      </a:cubicBezTo>
                      <a:cubicBezTo>
                        <a:pt x="137699" y="177558"/>
                        <a:pt x="177561" y="137696"/>
                        <a:pt x="177561" y="88779"/>
                      </a:cubicBezTo>
                      <a:close/>
                      <a:moveTo>
                        <a:pt x="13591" y="88779"/>
                      </a:moveTo>
                      <a:cubicBezTo>
                        <a:pt x="13591" y="47107"/>
                        <a:pt x="47106" y="13589"/>
                        <a:pt x="88783" y="13589"/>
                      </a:cubicBezTo>
                      <a:cubicBezTo>
                        <a:pt x="130455" y="13589"/>
                        <a:pt x="163969" y="47107"/>
                        <a:pt x="163969" y="88779"/>
                      </a:cubicBezTo>
                      <a:cubicBezTo>
                        <a:pt x="163969" y="130452"/>
                        <a:pt x="130455" y="163967"/>
                        <a:pt x="88783" y="163967"/>
                      </a:cubicBezTo>
                      <a:cubicBezTo>
                        <a:pt x="47106" y="163967"/>
                        <a:pt x="13591" y="130452"/>
                        <a:pt x="13591" y="88779"/>
                      </a:cubicBezTo>
                      <a:close/>
                    </a:path>
                  </a:pathLst>
                </a:custGeom>
                <a:solidFill>
                  <a:srgbClr val="2D5967"/>
                </a:solidFill>
                <a:ln w="6417" cap="flat">
                  <a:noFill/>
                  <a:prstDash val="solid"/>
                  <a:miter/>
                </a:ln>
              </p:spPr>
              <p:txBody>
                <a:bodyPr rtlCol="0" anchor="ctr"/>
                <a:lstStyle/>
                <a:p>
                  <a:endParaRPr lang="en-US" sz="810"/>
                </a:p>
              </p:txBody>
            </p:sp>
            <p:sp>
              <p:nvSpPr>
                <p:cNvPr id="110" name="Freeform: Shape 109">
                  <a:extLst>
                    <a:ext uri="{FF2B5EF4-FFF2-40B4-BE49-F238E27FC236}">
                      <a16:creationId xmlns:a16="http://schemas.microsoft.com/office/drawing/2014/main" id="{234A76F6-8EE7-E8C4-71F7-B40321DE2D90}"/>
                    </a:ext>
                  </a:extLst>
                </p:cNvPr>
                <p:cNvSpPr/>
                <p:nvPr/>
              </p:nvSpPr>
              <p:spPr>
                <a:xfrm>
                  <a:off x="3955210" y="1749816"/>
                  <a:ext cx="79722" cy="80628"/>
                </a:xfrm>
                <a:custGeom>
                  <a:avLst/>
                  <a:gdLst>
                    <a:gd name="connsiteX0" fmla="*/ 79723 w 79722"/>
                    <a:gd name="connsiteY0" fmla="*/ 47107 h 80628"/>
                    <a:gd name="connsiteX1" fmla="*/ 79723 w 79722"/>
                    <a:gd name="connsiteY1" fmla="*/ 33518 h 80628"/>
                    <a:gd name="connsiteX2" fmla="*/ 46201 w 79722"/>
                    <a:gd name="connsiteY2" fmla="*/ 33518 h 80628"/>
                    <a:gd name="connsiteX3" fmla="*/ 46201 w 79722"/>
                    <a:gd name="connsiteY3" fmla="*/ 0 h 80628"/>
                    <a:gd name="connsiteX4" fmla="*/ 33522 w 79722"/>
                    <a:gd name="connsiteY4" fmla="*/ 0 h 80628"/>
                    <a:gd name="connsiteX5" fmla="*/ 33522 w 79722"/>
                    <a:gd name="connsiteY5" fmla="*/ 33518 h 80628"/>
                    <a:gd name="connsiteX6" fmla="*/ 0 w 79722"/>
                    <a:gd name="connsiteY6" fmla="*/ 33518 h 80628"/>
                    <a:gd name="connsiteX7" fmla="*/ 0 w 79722"/>
                    <a:gd name="connsiteY7" fmla="*/ 47107 h 80628"/>
                    <a:gd name="connsiteX8" fmla="*/ 33522 w 79722"/>
                    <a:gd name="connsiteY8" fmla="*/ 47107 h 80628"/>
                    <a:gd name="connsiteX9" fmla="*/ 33522 w 79722"/>
                    <a:gd name="connsiteY9" fmla="*/ 80628 h 80628"/>
                    <a:gd name="connsiteX10" fmla="*/ 46201 w 79722"/>
                    <a:gd name="connsiteY10" fmla="*/ 80628 h 80628"/>
                    <a:gd name="connsiteX11" fmla="*/ 46201 w 79722"/>
                    <a:gd name="connsiteY11" fmla="*/ 47107 h 80628"/>
                    <a:gd name="connsiteX12" fmla="*/ 79723 w 79722"/>
                    <a:gd name="connsiteY12" fmla="*/ 47107 h 8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722" h="80628">
                      <a:moveTo>
                        <a:pt x="79723" y="47107"/>
                      </a:moveTo>
                      <a:lnTo>
                        <a:pt x="79723" y="33518"/>
                      </a:lnTo>
                      <a:lnTo>
                        <a:pt x="46201" y="33518"/>
                      </a:lnTo>
                      <a:lnTo>
                        <a:pt x="46201" y="0"/>
                      </a:lnTo>
                      <a:lnTo>
                        <a:pt x="33522" y="0"/>
                      </a:lnTo>
                      <a:lnTo>
                        <a:pt x="33522" y="33518"/>
                      </a:lnTo>
                      <a:lnTo>
                        <a:pt x="0" y="33518"/>
                      </a:lnTo>
                      <a:lnTo>
                        <a:pt x="0" y="47107"/>
                      </a:lnTo>
                      <a:lnTo>
                        <a:pt x="33522" y="47107"/>
                      </a:lnTo>
                      <a:lnTo>
                        <a:pt x="33522" y="80628"/>
                      </a:lnTo>
                      <a:lnTo>
                        <a:pt x="46201" y="80628"/>
                      </a:lnTo>
                      <a:lnTo>
                        <a:pt x="46201" y="47107"/>
                      </a:lnTo>
                      <a:lnTo>
                        <a:pt x="79723" y="47107"/>
                      </a:lnTo>
                      <a:close/>
                    </a:path>
                  </a:pathLst>
                </a:custGeom>
                <a:solidFill>
                  <a:srgbClr val="2D5967"/>
                </a:solidFill>
                <a:ln w="6417" cap="flat">
                  <a:noFill/>
                  <a:prstDash val="solid"/>
                  <a:miter/>
                </a:ln>
              </p:spPr>
              <p:txBody>
                <a:bodyPr rtlCol="0" anchor="ctr"/>
                <a:lstStyle/>
                <a:p>
                  <a:endParaRPr lang="en-US" sz="810"/>
                </a:p>
              </p:txBody>
            </p:sp>
          </p:grpSp>
        </p:grpSp>
        <p:sp>
          <p:nvSpPr>
            <p:cNvPr id="111" name="TextBox 110">
              <a:extLst>
                <a:ext uri="{FF2B5EF4-FFF2-40B4-BE49-F238E27FC236}">
                  <a16:creationId xmlns:a16="http://schemas.microsoft.com/office/drawing/2014/main" id="{49C04E66-68ED-E76F-B74C-04ED69C8F418}"/>
                </a:ext>
              </a:extLst>
            </p:cNvPr>
            <p:cNvSpPr txBox="1"/>
            <p:nvPr/>
          </p:nvSpPr>
          <p:spPr>
            <a:xfrm>
              <a:off x="3787859" y="1852473"/>
              <a:ext cx="57419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Tagging</a:t>
              </a:r>
            </a:p>
          </p:txBody>
        </p:sp>
      </p:grpSp>
      <p:grpSp>
        <p:nvGrpSpPr>
          <p:cNvPr id="112" name="Graphic 2">
            <a:extLst>
              <a:ext uri="{FF2B5EF4-FFF2-40B4-BE49-F238E27FC236}">
                <a16:creationId xmlns:a16="http://schemas.microsoft.com/office/drawing/2014/main" id="{A67C171D-5D20-1585-5559-119BF745D26E}"/>
              </a:ext>
            </a:extLst>
          </p:cNvPr>
          <p:cNvGrpSpPr/>
          <p:nvPr/>
        </p:nvGrpSpPr>
        <p:grpSpPr>
          <a:xfrm>
            <a:off x="4415207" y="1534682"/>
            <a:ext cx="689612" cy="637443"/>
            <a:chOff x="4425481" y="1534682"/>
            <a:chExt cx="689612" cy="637443"/>
          </a:xfrm>
        </p:grpSpPr>
        <p:grpSp>
          <p:nvGrpSpPr>
            <p:cNvPr id="113" name="Graphic 2">
              <a:extLst>
                <a:ext uri="{FF2B5EF4-FFF2-40B4-BE49-F238E27FC236}">
                  <a16:creationId xmlns:a16="http://schemas.microsoft.com/office/drawing/2014/main" id="{03ED8C57-1486-5199-222F-B1BA9D2501B1}"/>
                </a:ext>
              </a:extLst>
            </p:cNvPr>
            <p:cNvGrpSpPr/>
            <p:nvPr/>
          </p:nvGrpSpPr>
          <p:grpSpPr>
            <a:xfrm>
              <a:off x="4578362" y="1534682"/>
              <a:ext cx="385010" cy="331272"/>
              <a:chOff x="4578362" y="1534682"/>
              <a:chExt cx="385010" cy="331272"/>
            </a:xfrm>
          </p:grpSpPr>
          <p:sp>
            <p:nvSpPr>
              <p:cNvPr id="114" name="Freeform: Shape 113">
                <a:extLst>
                  <a:ext uri="{FF2B5EF4-FFF2-40B4-BE49-F238E27FC236}">
                    <a16:creationId xmlns:a16="http://schemas.microsoft.com/office/drawing/2014/main" id="{00850EA0-67E7-2B43-A572-D0948F246ACA}"/>
                  </a:ext>
                </a:extLst>
              </p:cNvPr>
              <p:cNvSpPr/>
              <p:nvPr/>
            </p:nvSpPr>
            <p:spPr>
              <a:xfrm>
                <a:off x="4578362" y="1534682"/>
                <a:ext cx="385010" cy="331272"/>
              </a:xfrm>
              <a:custGeom>
                <a:avLst/>
                <a:gdLst>
                  <a:gd name="connsiteX0" fmla="*/ 359837 w 385010"/>
                  <a:gd name="connsiteY0" fmla="*/ 244337 h 331272"/>
                  <a:gd name="connsiteX1" fmla="*/ 359837 w 385010"/>
                  <a:gd name="connsiteY1" fmla="*/ 185384 h 331272"/>
                  <a:gd name="connsiteX2" fmla="*/ 352304 w 385010"/>
                  <a:gd name="connsiteY2" fmla="*/ 185384 h 331272"/>
                  <a:gd name="connsiteX3" fmla="*/ 352304 w 385010"/>
                  <a:gd name="connsiteY3" fmla="*/ 181907 h 331272"/>
                  <a:gd name="connsiteX4" fmla="*/ 351970 w 385010"/>
                  <a:gd name="connsiteY4" fmla="*/ 181907 h 331272"/>
                  <a:gd name="connsiteX5" fmla="*/ 356860 w 385010"/>
                  <a:gd name="connsiteY5" fmla="*/ 172799 h 331272"/>
                  <a:gd name="connsiteX6" fmla="*/ 327958 w 385010"/>
                  <a:gd name="connsiteY6" fmla="*/ 63010 h 331272"/>
                  <a:gd name="connsiteX7" fmla="*/ 301630 w 385010"/>
                  <a:gd name="connsiteY7" fmla="*/ 52163 h 331272"/>
                  <a:gd name="connsiteX8" fmla="*/ 292441 w 385010"/>
                  <a:gd name="connsiteY8" fmla="*/ 45042 h 331272"/>
                  <a:gd name="connsiteX9" fmla="*/ 219578 w 385010"/>
                  <a:gd name="connsiteY9" fmla="*/ 0 h 331272"/>
                  <a:gd name="connsiteX10" fmla="*/ 159882 w 385010"/>
                  <a:gd name="connsiteY10" fmla="*/ 26081 h 331272"/>
                  <a:gd name="connsiteX11" fmla="*/ 151020 w 385010"/>
                  <a:gd name="connsiteY11" fmla="*/ 29890 h 331272"/>
                  <a:gd name="connsiteX12" fmla="*/ 149698 w 385010"/>
                  <a:gd name="connsiteY12" fmla="*/ 29890 h 331272"/>
                  <a:gd name="connsiteX13" fmla="*/ 143320 w 385010"/>
                  <a:gd name="connsiteY13" fmla="*/ 29559 h 331272"/>
                  <a:gd name="connsiteX14" fmla="*/ 116080 w 385010"/>
                  <a:gd name="connsiteY14" fmla="*/ 35272 h 331272"/>
                  <a:gd name="connsiteX15" fmla="*/ 76919 w 385010"/>
                  <a:gd name="connsiteY15" fmla="*/ 84123 h 331272"/>
                  <a:gd name="connsiteX16" fmla="*/ 70046 w 385010"/>
                  <a:gd name="connsiteY16" fmla="*/ 93148 h 331272"/>
                  <a:gd name="connsiteX17" fmla="*/ 23928 w 385010"/>
                  <a:gd name="connsiteY17" fmla="*/ 163443 h 331272"/>
                  <a:gd name="connsiteX18" fmla="*/ 22517 w 385010"/>
                  <a:gd name="connsiteY18" fmla="*/ 182073 h 331272"/>
                  <a:gd name="connsiteX19" fmla="*/ 30467 w 385010"/>
                  <a:gd name="connsiteY19" fmla="*/ 182073 h 331272"/>
                  <a:gd name="connsiteX20" fmla="*/ 30467 w 385010"/>
                  <a:gd name="connsiteY20" fmla="*/ 185550 h 331272"/>
                  <a:gd name="connsiteX21" fmla="*/ 30467 w 385010"/>
                  <a:gd name="connsiteY21" fmla="*/ 240363 h 331272"/>
                  <a:gd name="connsiteX22" fmla="*/ 0 w 385010"/>
                  <a:gd name="connsiteY22" fmla="*/ 284328 h 331272"/>
                  <a:gd name="connsiteX23" fmla="*/ 46945 w 385010"/>
                  <a:gd name="connsiteY23" fmla="*/ 331273 h 331272"/>
                  <a:gd name="connsiteX24" fmla="*/ 93891 w 385010"/>
                  <a:gd name="connsiteY24" fmla="*/ 284328 h 331272"/>
                  <a:gd name="connsiteX25" fmla="*/ 65157 w 385010"/>
                  <a:gd name="connsiteY25" fmla="*/ 241025 h 331272"/>
                  <a:gd name="connsiteX26" fmla="*/ 65157 w 385010"/>
                  <a:gd name="connsiteY26" fmla="*/ 220160 h 331272"/>
                  <a:gd name="connsiteX27" fmla="*/ 177849 w 385010"/>
                  <a:gd name="connsiteY27" fmla="*/ 220160 h 331272"/>
                  <a:gd name="connsiteX28" fmla="*/ 177849 w 385010"/>
                  <a:gd name="connsiteY28" fmla="*/ 236968 h 331272"/>
                  <a:gd name="connsiteX29" fmla="*/ 147876 w 385010"/>
                  <a:gd name="connsiteY29" fmla="*/ 260234 h 331272"/>
                  <a:gd name="connsiteX30" fmla="*/ 115503 w 385010"/>
                  <a:gd name="connsiteY30" fmla="*/ 312311 h 331272"/>
                  <a:gd name="connsiteX31" fmla="*/ 115663 w 385010"/>
                  <a:gd name="connsiteY31" fmla="*/ 319106 h 331272"/>
                  <a:gd name="connsiteX32" fmla="*/ 115914 w 385010"/>
                  <a:gd name="connsiteY32" fmla="*/ 329290 h 331272"/>
                  <a:gd name="connsiteX33" fmla="*/ 255679 w 385010"/>
                  <a:gd name="connsiteY33" fmla="*/ 329290 h 331272"/>
                  <a:gd name="connsiteX34" fmla="*/ 257829 w 385010"/>
                  <a:gd name="connsiteY34" fmla="*/ 321750 h 331272"/>
                  <a:gd name="connsiteX35" fmla="*/ 259240 w 385010"/>
                  <a:gd name="connsiteY35" fmla="*/ 316700 h 331272"/>
                  <a:gd name="connsiteX36" fmla="*/ 254684 w 385010"/>
                  <a:gd name="connsiteY36" fmla="*/ 272240 h 331272"/>
                  <a:gd name="connsiteX37" fmla="*/ 236634 w 385010"/>
                  <a:gd name="connsiteY37" fmla="*/ 256756 h 331272"/>
                  <a:gd name="connsiteX38" fmla="*/ 212539 w 385010"/>
                  <a:gd name="connsiteY38" fmla="*/ 236223 h 331272"/>
                  <a:gd name="connsiteX39" fmla="*/ 212539 w 385010"/>
                  <a:gd name="connsiteY39" fmla="*/ 220077 h 331272"/>
                  <a:gd name="connsiteX40" fmla="*/ 325231 w 385010"/>
                  <a:gd name="connsiteY40" fmla="*/ 220077 h 331272"/>
                  <a:gd name="connsiteX41" fmla="*/ 325231 w 385010"/>
                  <a:gd name="connsiteY41" fmla="*/ 244337 h 331272"/>
                  <a:gd name="connsiteX42" fmla="*/ 300058 w 385010"/>
                  <a:gd name="connsiteY42" fmla="*/ 244337 h 331272"/>
                  <a:gd name="connsiteX43" fmla="*/ 300058 w 385010"/>
                  <a:gd name="connsiteY43" fmla="*/ 329290 h 331272"/>
                  <a:gd name="connsiteX44" fmla="*/ 385011 w 385010"/>
                  <a:gd name="connsiteY44" fmla="*/ 329290 h 331272"/>
                  <a:gd name="connsiteX45" fmla="*/ 385011 w 385010"/>
                  <a:gd name="connsiteY45" fmla="*/ 244337 h 331272"/>
                  <a:gd name="connsiteX46" fmla="*/ 359837 w 385010"/>
                  <a:gd name="connsiteY46" fmla="*/ 244337 h 33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5010" h="331272">
                    <a:moveTo>
                      <a:pt x="359837" y="244337"/>
                    </a:moveTo>
                    <a:lnTo>
                      <a:pt x="359837" y="185384"/>
                    </a:lnTo>
                    <a:lnTo>
                      <a:pt x="352304" y="185384"/>
                    </a:lnTo>
                    <a:lnTo>
                      <a:pt x="352304" y="181907"/>
                    </a:lnTo>
                    <a:lnTo>
                      <a:pt x="351970" y="181907"/>
                    </a:lnTo>
                    <a:lnTo>
                      <a:pt x="356860" y="172799"/>
                    </a:lnTo>
                    <a:cubicBezTo>
                      <a:pt x="377554" y="134464"/>
                      <a:pt x="364804" y="86193"/>
                      <a:pt x="327958" y="63010"/>
                    </a:cubicBezTo>
                    <a:cubicBezTo>
                      <a:pt x="319847" y="57876"/>
                      <a:pt x="310986" y="54233"/>
                      <a:pt x="301630" y="52163"/>
                    </a:cubicBezTo>
                    <a:cubicBezTo>
                      <a:pt x="297574" y="51252"/>
                      <a:pt x="294180" y="48685"/>
                      <a:pt x="292441" y="45042"/>
                    </a:cubicBezTo>
                    <a:cubicBezTo>
                      <a:pt x="278530" y="17222"/>
                      <a:pt x="250629" y="0"/>
                      <a:pt x="219578" y="0"/>
                    </a:cubicBezTo>
                    <a:cubicBezTo>
                      <a:pt x="196971" y="0"/>
                      <a:pt x="175199" y="9522"/>
                      <a:pt x="159882" y="26081"/>
                    </a:cubicBezTo>
                    <a:cubicBezTo>
                      <a:pt x="157642" y="28482"/>
                      <a:pt x="154498" y="29890"/>
                      <a:pt x="151020" y="29890"/>
                    </a:cubicBezTo>
                    <a:cubicBezTo>
                      <a:pt x="150610" y="29890"/>
                      <a:pt x="150109" y="29890"/>
                      <a:pt x="149698" y="29890"/>
                    </a:cubicBezTo>
                    <a:cubicBezTo>
                      <a:pt x="147626" y="29725"/>
                      <a:pt x="145476" y="29559"/>
                      <a:pt x="143320" y="29559"/>
                    </a:cubicBezTo>
                    <a:cubicBezTo>
                      <a:pt x="134048" y="29559"/>
                      <a:pt x="124609" y="31546"/>
                      <a:pt x="116080" y="35272"/>
                    </a:cubicBezTo>
                    <a:cubicBezTo>
                      <a:pt x="95880" y="44131"/>
                      <a:pt x="81224" y="62429"/>
                      <a:pt x="76919" y="84123"/>
                    </a:cubicBezTo>
                    <a:cubicBezTo>
                      <a:pt x="76174" y="88014"/>
                      <a:pt x="73691" y="91244"/>
                      <a:pt x="70046" y="93148"/>
                    </a:cubicBezTo>
                    <a:cubicBezTo>
                      <a:pt x="43384" y="107141"/>
                      <a:pt x="26161" y="133470"/>
                      <a:pt x="23928" y="163443"/>
                    </a:cubicBezTo>
                    <a:lnTo>
                      <a:pt x="22517" y="182073"/>
                    </a:lnTo>
                    <a:lnTo>
                      <a:pt x="30467" y="182073"/>
                    </a:lnTo>
                    <a:lnTo>
                      <a:pt x="30467" y="185550"/>
                    </a:lnTo>
                    <a:lnTo>
                      <a:pt x="30467" y="240363"/>
                    </a:lnTo>
                    <a:cubicBezTo>
                      <a:pt x="12667" y="247069"/>
                      <a:pt x="0" y="264208"/>
                      <a:pt x="0" y="284328"/>
                    </a:cubicBezTo>
                    <a:cubicBezTo>
                      <a:pt x="0" y="310245"/>
                      <a:pt x="21028" y="331273"/>
                      <a:pt x="46945" y="331273"/>
                    </a:cubicBezTo>
                    <a:cubicBezTo>
                      <a:pt x="72857" y="331273"/>
                      <a:pt x="93891" y="310245"/>
                      <a:pt x="93891" y="284328"/>
                    </a:cubicBezTo>
                    <a:cubicBezTo>
                      <a:pt x="93891" y="264871"/>
                      <a:pt x="82052" y="248146"/>
                      <a:pt x="65157" y="241025"/>
                    </a:cubicBezTo>
                    <a:lnTo>
                      <a:pt x="65157" y="220160"/>
                    </a:lnTo>
                    <a:lnTo>
                      <a:pt x="177849" y="220160"/>
                    </a:lnTo>
                    <a:lnTo>
                      <a:pt x="177849" y="236968"/>
                    </a:lnTo>
                    <a:cubicBezTo>
                      <a:pt x="165760" y="240777"/>
                      <a:pt x="154248" y="248394"/>
                      <a:pt x="147876" y="260234"/>
                    </a:cubicBezTo>
                    <a:cubicBezTo>
                      <a:pt x="131147" y="267851"/>
                      <a:pt x="114919" y="284908"/>
                      <a:pt x="115503" y="312311"/>
                    </a:cubicBezTo>
                    <a:lnTo>
                      <a:pt x="115663" y="319106"/>
                    </a:lnTo>
                    <a:lnTo>
                      <a:pt x="115914" y="329290"/>
                    </a:lnTo>
                    <a:lnTo>
                      <a:pt x="255679" y="329290"/>
                    </a:lnTo>
                    <a:lnTo>
                      <a:pt x="257829" y="321750"/>
                    </a:lnTo>
                    <a:lnTo>
                      <a:pt x="259240" y="316700"/>
                    </a:lnTo>
                    <a:cubicBezTo>
                      <a:pt x="259985" y="314050"/>
                      <a:pt x="266113" y="290621"/>
                      <a:pt x="254684" y="272240"/>
                    </a:cubicBezTo>
                    <a:cubicBezTo>
                      <a:pt x="250295" y="265202"/>
                      <a:pt x="244250" y="260068"/>
                      <a:pt x="236634" y="256756"/>
                    </a:cubicBezTo>
                    <a:cubicBezTo>
                      <a:pt x="233406" y="250132"/>
                      <a:pt x="226450" y="240611"/>
                      <a:pt x="212539" y="236223"/>
                    </a:cubicBezTo>
                    <a:lnTo>
                      <a:pt x="212539" y="220077"/>
                    </a:lnTo>
                    <a:lnTo>
                      <a:pt x="325231" y="220077"/>
                    </a:lnTo>
                    <a:lnTo>
                      <a:pt x="325231" y="244337"/>
                    </a:lnTo>
                    <a:lnTo>
                      <a:pt x="300058" y="244337"/>
                    </a:lnTo>
                    <a:lnTo>
                      <a:pt x="300058" y="329290"/>
                    </a:lnTo>
                    <a:lnTo>
                      <a:pt x="385011" y="329290"/>
                    </a:lnTo>
                    <a:lnTo>
                      <a:pt x="385011" y="244337"/>
                    </a:lnTo>
                    <a:lnTo>
                      <a:pt x="359837" y="244337"/>
                    </a:lnTo>
                    <a:close/>
                  </a:path>
                </a:pathLst>
              </a:custGeom>
              <a:solidFill>
                <a:srgbClr val="FFFFFF"/>
              </a:solidFill>
              <a:ln w="6417" cap="flat">
                <a:noFill/>
                <a:prstDash val="solid"/>
                <a:miter/>
              </a:ln>
            </p:spPr>
            <p:txBody>
              <a:bodyPr rtlCol="0" anchor="ctr"/>
              <a:lstStyle/>
              <a:p>
                <a:endParaRPr lang="en-US" sz="810"/>
              </a:p>
            </p:txBody>
          </p:sp>
          <p:grpSp>
            <p:nvGrpSpPr>
              <p:cNvPr id="115" name="Graphic 2">
                <a:extLst>
                  <a:ext uri="{FF2B5EF4-FFF2-40B4-BE49-F238E27FC236}">
                    <a16:creationId xmlns:a16="http://schemas.microsoft.com/office/drawing/2014/main" id="{ED90F2B8-8456-8C21-DF44-A29DD297225A}"/>
                  </a:ext>
                </a:extLst>
              </p:cNvPr>
              <p:cNvGrpSpPr/>
              <p:nvPr/>
            </p:nvGrpSpPr>
            <p:grpSpPr>
              <a:xfrm>
                <a:off x="4588790" y="1544953"/>
                <a:ext cx="364149" cy="310574"/>
                <a:chOff x="4588790" y="1544953"/>
                <a:chExt cx="364149" cy="310574"/>
              </a:xfrm>
            </p:grpSpPr>
            <p:sp>
              <p:nvSpPr>
                <p:cNvPr id="116" name="Freeform: Shape 115">
                  <a:extLst>
                    <a:ext uri="{FF2B5EF4-FFF2-40B4-BE49-F238E27FC236}">
                      <a16:creationId xmlns:a16="http://schemas.microsoft.com/office/drawing/2014/main" id="{4EA63221-AAE2-C564-E075-510744A5D5DD}"/>
                    </a:ext>
                  </a:extLst>
                </p:cNvPr>
                <p:cNvSpPr/>
                <p:nvPr/>
              </p:nvSpPr>
              <p:spPr>
                <a:xfrm>
                  <a:off x="4619346" y="1621376"/>
                  <a:ext cx="308502" cy="159468"/>
                </a:xfrm>
                <a:custGeom>
                  <a:avLst/>
                  <a:gdLst>
                    <a:gd name="connsiteX0" fmla="*/ 308503 w 308502"/>
                    <a:gd name="connsiteY0" fmla="*/ 109127 h 159468"/>
                    <a:gd name="connsiteX1" fmla="*/ 161204 w 308502"/>
                    <a:gd name="connsiteY1" fmla="*/ 109127 h 159468"/>
                    <a:gd name="connsiteX2" fmla="*/ 161204 w 308502"/>
                    <a:gd name="connsiteY2" fmla="*/ 26495 h 159468"/>
                    <a:gd name="connsiteX3" fmla="*/ 182322 w 308502"/>
                    <a:gd name="connsiteY3" fmla="*/ 47608 h 159468"/>
                    <a:gd name="connsiteX4" fmla="*/ 192088 w 308502"/>
                    <a:gd name="connsiteY4" fmla="*/ 37838 h 159468"/>
                    <a:gd name="connsiteX5" fmla="*/ 154248 w 308502"/>
                    <a:gd name="connsiteY5" fmla="*/ 0 h 159468"/>
                    <a:gd name="connsiteX6" fmla="*/ 116415 w 308502"/>
                    <a:gd name="connsiteY6" fmla="*/ 37838 h 159468"/>
                    <a:gd name="connsiteX7" fmla="*/ 126181 w 308502"/>
                    <a:gd name="connsiteY7" fmla="*/ 47608 h 159468"/>
                    <a:gd name="connsiteX8" fmla="*/ 147292 w 308502"/>
                    <a:gd name="connsiteY8" fmla="*/ 26495 h 159468"/>
                    <a:gd name="connsiteX9" fmla="*/ 147292 w 308502"/>
                    <a:gd name="connsiteY9" fmla="*/ 109127 h 159468"/>
                    <a:gd name="connsiteX10" fmla="*/ 0 w 308502"/>
                    <a:gd name="connsiteY10" fmla="*/ 109127 h 159468"/>
                    <a:gd name="connsiteX11" fmla="*/ 0 w 308502"/>
                    <a:gd name="connsiteY11" fmla="*/ 152679 h 159468"/>
                    <a:gd name="connsiteX12" fmla="*/ 6045 w 308502"/>
                    <a:gd name="connsiteY12" fmla="*/ 152265 h 159468"/>
                    <a:gd name="connsiteX13" fmla="*/ 13822 w 308502"/>
                    <a:gd name="connsiteY13" fmla="*/ 152927 h 159468"/>
                    <a:gd name="connsiteX14" fmla="*/ 13822 w 308502"/>
                    <a:gd name="connsiteY14" fmla="*/ 122955 h 159468"/>
                    <a:gd name="connsiteX15" fmla="*/ 147292 w 308502"/>
                    <a:gd name="connsiteY15" fmla="*/ 122955 h 159468"/>
                    <a:gd name="connsiteX16" fmla="*/ 147292 w 308502"/>
                    <a:gd name="connsiteY16" fmla="*/ 149450 h 159468"/>
                    <a:gd name="connsiteX17" fmla="*/ 155409 w 308502"/>
                    <a:gd name="connsiteY17" fmla="*/ 148954 h 159468"/>
                    <a:gd name="connsiteX18" fmla="*/ 161121 w 308502"/>
                    <a:gd name="connsiteY18" fmla="*/ 149285 h 159468"/>
                    <a:gd name="connsiteX19" fmla="*/ 161121 w 308502"/>
                    <a:gd name="connsiteY19" fmla="*/ 123038 h 159468"/>
                    <a:gd name="connsiteX20" fmla="*/ 294591 w 308502"/>
                    <a:gd name="connsiteY20" fmla="*/ 123038 h 159468"/>
                    <a:gd name="connsiteX21" fmla="*/ 294591 w 308502"/>
                    <a:gd name="connsiteY21" fmla="*/ 159469 h 159468"/>
                    <a:gd name="connsiteX22" fmla="*/ 308419 w 308502"/>
                    <a:gd name="connsiteY22" fmla="*/ 159469 h 159468"/>
                    <a:gd name="connsiteX23" fmla="*/ 308419 w 308502"/>
                    <a:gd name="connsiteY23" fmla="*/ 109210 h 159468"/>
                    <a:gd name="connsiteX24" fmla="*/ 308503 w 308502"/>
                    <a:gd name="connsiteY24" fmla="*/ 109127 h 15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8502" h="159468">
                      <a:moveTo>
                        <a:pt x="308503" y="109127"/>
                      </a:moveTo>
                      <a:lnTo>
                        <a:pt x="161204" y="109127"/>
                      </a:lnTo>
                      <a:lnTo>
                        <a:pt x="161204" y="26495"/>
                      </a:lnTo>
                      <a:lnTo>
                        <a:pt x="182322" y="47608"/>
                      </a:lnTo>
                      <a:lnTo>
                        <a:pt x="192088" y="37838"/>
                      </a:lnTo>
                      <a:lnTo>
                        <a:pt x="154248" y="0"/>
                      </a:lnTo>
                      <a:lnTo>
                        <a:pt x="116415" y="37838"/>
                      </a:lnTo>
                      <a:lnTo>
                        <a:pt x="126181" y="47608"/>
                      </a:lnTo>
                      <a:lnTo>
                        <a:pt x="147292" y="26495"/>
                      </a:lnTo>
                      <a:lnTo>
                        <a:pt x="147292" y="109127"/>
                      </a:lnTo>
                      <a:lnTo>
                        <a:pt x="0" y="109127"/>
                      </a:lnTo>
                      <a:lnTo>
                        <a:pt x="0" y="152679"/>
                      </a:lnTo>
                      <a:cubicBezTo>
                        <a:pt x="1983" y="152431"/>
                        <a:pt x="3972" y="152265"/>
                        <a:pt x="6045" y="152265"/>
                      </a:cubicBezTo>
                      <a:cubicBezTo>
                        <a:pt x="8688" y="152265"/>
                        <a:pt x="11339" y="152514"/>
                        <a:pt x="13822" y="152927"/>
                      </a:cubicBezTo>
                      <a:lnTo>
                        <a:pt x="13822" y="122955"/>
                      </a:lnTo>
                      <a:lnTo>
                        <a:pt x="147292" y="122955"/>
                      </a:lnTo>
                      <a:lnTo>
                        <a:pt x="147292" y="149450"/>
                      </a:lnTo>
                      <a:cubicBezTo>
                        <a:pt x="149942" y="149119"/>
                        <a:pt x="152593" y="148954"/>
                        <a:pt x="155409" y="148954"/>
                      </a:cubicBezTo>
                      <a:cubicBezTo>
                        <a:pt x="157399" y="148954"/>
                        <a:pt x="159298" y="149036"/>
                        <a:pt x="161121" y="149285"/>
                      </a:cubicBezTo>
                      <a:lnTo>
                        <a:pt x="161121" y="123038"/>
                      </a:lnTo>
                      <a:lnTo>
                        <a:pt x="294591" y="123038"/>
                      </a:lnTo>
                      <a:lnTo>
                        <a:pt x="294591" y="159469"/>
                      </a:lnTo>
                      <a:lnTo>
                        <a:pt x="308419" y="159469"/>
                      </a:lnTo>
                      <a:lnTo>
                        <a:pt x="308419" y="109210"/>
                      </a:lnTo>
                      <a:lnTo>
                        <a:pt x="308503" y="109127"/>
                      </a:lnTo>
                      <a:close/>
                    </a:path>
                  </a:pathLst>
                </a:custGeom>
                <a:solidFill>
                  <a:srgbClr val="2C5967"/>
                </a:solidFill>
                <a:ln w="6417" cap="flat">
                  <a:noFill/>
                  <a:prstDash val="solid"/>
                  <a:miter/>
                </a:ln>
              </p:spPr>
              <p:txBody>
                <a:bodyPr rtlCol="0" anchor="ctr"/>
                <a:lstStyle/>
                <a:p>
                  <a:endParaRPr lang="en-US" sz="810"/>
                </a:p>
              </p:txBody>
            </p:sp>
            <p:sp>
              <p:nvSpPr>
                <p:cNvPr id="117" name="Freeform: Shape 116">
                  <a:extLst>
                    <a:ext uri="{FF2B5EF4-FFF2-40B4-BE49-F238E27FC236}">
                      <a16:creationId xmlns:a16="http://schemas.microsoft.com/office/drawing/2014/main" id="{14212E7C-B35A-78F4-9551-63A1C921CBD1}"/>
                    </a:ext>
                  </a:extLst>
                </p:cNvPr>
                <p:cNvSpPr/>
                <p:nvPr/>
              </p:nvSpPr>
              <p:spPr>
                <a:xfrm>
                  <a:off x="4602701" y="1796247"/>
                  <a:ext cx="45373" cy="45375"/>
                </a:xfrm>
                <a:custGeom>
                  <a:avLst/>
                  <a:gdLst>
                    <a:gd name="connsiteX0" fmla="*/ 0 w 45373"/>
                    <a:gd name="connsiteY0" fmla="*/ 22687 h 45375"/>
                    <a:gd name="connsiteX1" fmla="*/ 22690 w 45373"/>
                    <a:gd name="connsiteY1" fmla="*/ 45375 h 45375"/>
                    <a:gd name="connsiteX2" fmla="*/ 45374 w 45373"/>
                    <a:gd name="connsiteY2" fmla="*/ 22687 h 45375"/>
                    <a:gd name="connsiteX3" fmla="*/ 22690 w 45373"/>
                    <a:gd name="connsiteY3" fmla="*/ 0 h 45375"/>
                    <a:gd name="connsiteX4" fmla="*/ 0 w 45373"/>
                    <a:gd name="connsiteY4" fmla="*/ 22687 h 45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73" h="45375">
                      <a:moveTo>
                        <a:pt x="0" y="22687"/>
                      </a:moveTo>
                      <a:cubicBezTo>
                        <a:pt x="0" y="35192"/>
                        <a:pt x="10184" y="45375"/>
                        <a:pt x="22690" y="45375"/>
                      </a:cubicBezTo>
                      <a:cubicBezTo>
                        <a:pt x="35190" y="45375"/>
                        <a:pt x="45374" y="35192"/>
                        <a:pt x="45374" y="22687"/>
                      </a:cubicBezTo>
                      <a:cubicBezTo>
                        <a:pt x="45374" y="10184"/>
                        <a:pt x="35190" y="0"/>
                        <a:pt x="22690" y="0"/>
                      </a:cubicBezTo>
                      <a:cubicBezTo>
                        <a:pt x="10184" y="0"/>
                        <a:pt x="0" y="10184"/>
                        <a:pt x="0" y="22687"/>
                      </a:cubicBezTo>
                      <a:close/>
                    </a:path>
                  </a:pathLst>
                </a:custGeom>
                <a:solidFill>
                  <a:srgbClr val="FFFFFF"/>
                </a:solidFill>
                <a:ln w="6417" cap="flat">
                  <a:noFill/>
                  <a:prstDash val="solid"/>
                  <a:miter/>
                </a:ln>
              </p:spPr>
              <p:txBody>
                <a:bodyPr rtlCol="0" anchor="ctr"/>
                <a:lstStyle/>
                <a:p>
                  <a:endParaRPr lang="en-US" sz="810"/>
                </a:p>
              </p:txBody>
            </p:sp>
            <p:sp>
              <p:nvSpPr>
                <p:cNvPr id="118" name="Freeform: Shape 117">
                  <a:extLst>
                    <a:ext uri="{FF2B5EF4-FFF2-40B4-BE49-F238E27FC236}">
                      <a16:creationId xmlns:a16="http://schemas.microsoft.com/office/drawing/2014/main" id="{E8BE7577-5EBE-72D5-190E-16706889FA3A}"/>
                    </a:ext>
                  </a:extLst>
                </p:cNvPr>
                <p:cNvSpPr/>
                <p:nvPr/>
              </p:nvSpPr>
              <p:spPr>
                <a:xfrm>
                  <a:off x="4588790" y="1782335"/>
                  <a:ext cx="73196" cy="73192"/>
                </a:xfrm>
                <a:custGeom>
                  <a:avLst/>
                  <a:gdLst>
                    <a:gd name="connsiteX0" fmla="*/ 73197 w 73196"/>
                    <a:gd name="connsiteY0" fmla="*/ 36597 h 73192"/>
                    <a:gd name="connsiteX1" fmla="*/ 36602 w 73196"/>
                    <a:gd name="connsiteY1" fmla="*/ 73192 h 73192"/>
                    <a:gd name="connsiteX2" fmla="*/ 0 w 73196"/>
                    <a:gd name="connsiteY2" fmla="*/ 36597 h 73192"/>
                    <a:gd name="connsiteX3" fmla="*/ 36602 w 73196"/>
                    <a:gd name="connsiteY3" fmla="*/ 0 h 73192"/>
                    <a:gd name="connsiteX4" fmla="*/ 73197 w 73196"/>
                    <a:gd name="connsiteY4" fmla="*/ 36597 h 73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96" h="73192">
                      <a:moveTo>
                        <a:pt x="73197" y="36597"/>
                      </a:moveTo>
                      <a:cubicBezTo>
                        <a:pt x="73197" y="56714"/>
                        <a:pt x="56802" y="73192"/>
                        <a:pt x="36602" y="73192"/>
                      </a:cubicBezTo>
                      <a:cubicBezTo>
                        <a:pt x="16395" y="73192"/>
                        <a:pt x="0" y="56797"/>
                        <a:pt x="0" y="36597"/>
                      </a:cubicBezTo>
                      <a:cubicBezTo>
                        <a:pt x="0" y="16394"/>
                        <a:pt x="16395" y="0"/>
                        <a:pt x="36602" y="0"/>
                      </a:cubicBezTo>
                      <a:cubicBezTo>
                        <a:pt x="56802" y="0"/>
                        <a:pt x="73197" y="16394"/>
                        <a:pt x="73197" y="36597"/>
                      </a:cubicBezTo>
                      <a:close/>
                    </a:path>
                  </a:pathLst>
                </a:custGeom>
                <a:solidFill>
                  <a:srgbClr val="FFFFFF"/>
                </a:solidFill>
                <a:ln w="6417" cap="flat">
                  <a:noFill/>
                  <a:prstDash val="solid"/>
                  <a:miter/>
                </a:ln>
              </p:spPr>
              <p:txBody>
                <a:bodyPr rtlCol="0" anchor="ctr"/>
                <a:lstStyle/>
                <a:p>
                  <a:endParaRPr lang="en-US" sz="810"/>
                </a:p>
              </p:txBody>
            </p:sp>
            <p:sp>
              <p:nvSpPr>
                <p:cNvPr id="119" name="Freeform: Shape 118">
                  <a:extLst>
                    <a:ext uri="{FF2B5EF4-FFF2-40B4-BE49-F238E27FC236}">
                      <a16:creationId xmlns:a16="http://schemas.microsoft.com/office/drawing/2014/main" id="{F6344381-725C-3A7A-9FB2-7B030E2871AA}"/>
                    </a:ext>
                  </a:extLst>
                </p:cNvPr>
                <p:cNvSpPr/>
                <p:nvPr/>
              </p:nvSpPr>
              <p:spPr>
                <a:xfrm>
                  <a:off x="4588873" y="1782335"/>
                  <a:ext cx="73196" cy="73192"/>
                </a:xfrm>
                <a:custGeom>
                  <a:avLst/>
                  <a:gdLst>
                    <a:gd name="connsiteX0" fmla="*/ 0 w 73196"/>
                    <a:gd name="connsiteY0" fmla="*/ 36597 h 73192"/>
                    <a:gd name="connsiteX1" fmla="*/ 36602 w 73196"/>
                    <a:gd name="connsiteY1" fmla="*/ 73192 h 73192"/>
                    <a:gd name="connsiteX2" fmla="*/ 73197 w 73196"/>
                    <a:gd name="connsiteY2" fmla="*/ 36597 h 73192"/>
                    <a:gd name="connsiteX3" fmla="*/ 36602 w 73196"/>
                    <a:gd name="connsiteY3" fmla="*/ 0 h 73192"/>
                    <a:gd name="connsiteX4" fmla="*/ 0 w 73196"/>
                    <a:gd name="connsiteY4" fmla="*/ 36597 h 73192"/>
                    <a:gd name="connsiteX5" fmla="*/ 59285 w 73196"/>
                    <a:gd name="connsiteY5" fmla="*/ 36597 h 73192"/>
                    <a:gd name="connsiteX6" fmla="*/ 36602 w 73196"/>
                    <a:gd name="connsiteY6" fmla="*/ 59281 h 73192"/>
                    <a:gd name="connsiteX7" fmla="*/ 13912 w 73196"/>
                    <a:gd name="connsiteY7" fmla="*/ 36597 h 73192"/>
                    <a:gd name="connsiteX8" fmla="*/ 36602 w 73196"/>
                    <a:gd name="connsiteY8" fmla="*/ 13910 h 73192"/>
                    <a:gd name="connsiteX9" fmla="*/ 59285 w 73196"/>
                    <a:gd name="connsiteY9" fmla="*/ 36597 h 7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96" h="73192">
                      <a:moveTo>
                        <a:pt x="0" y="36597"/>
                      </a:moveTo>
                      <a:cubicBezTo>
                        <a:pt x="0" y="56714"/>
                        <a:pt x="16395" y="73192"/>
                        <a:pt x="36602" y="73192"/>
                      </a:cubicBezTo>
                      <a:cubicBezTo>
                        <a:pt x="56802" y="73192"/>
                        <a:pt x="73197" y="56797"/>
                        <a:pt x="73197" y="36597"/>
                      </a:cubicBezTo>
                      <a:cubicBezTo>
                        <a:pt x="73197" y="16394"/>
                        <a:pt x="56802" y="0"/>
                        <a:pt x="36602" y="0"/>
                      </a:cubicBezTo>
                      <a:cubicBezTo>
                        <a:pt x="16395" y="0"/>
                        <a:pt x="0" y="16394"/>
                        <a:pt x="0" y="36597"/>
                      </a:cubicBezTo>
                      <a:close/>
                      <a:moveTo>
                        <a:pt x="59285" y="36597"/>
                      </a:moveTo>
                      <a:cubicBezTo>
                        <a:pt x="59285" y="49097"/>
                        <a:pt x="49102" y="59281"/>
                        <a:pt x="36602" y="59281"/>
                      </a:cubicBezTo>
                      <a:cubicBezTo>
                        <a:pt x="24095" y="59281"/>
                        <a:pt x="13912" y="49097"/>
                        <a:pt x="13912" y="36597"/>
                      </a:cubicBezTo>
                      <a:cubicBezTo>
                        <a:pt x="13912" y="24095"/>
                        <a:pt x="24095" y="13910"/>
                        <a:pt x="36602" y="13910"/>
                      </a:cubicBezTo>
                      <a:cubicBezTo>
                        <a:pt x="49102" y="13910"/>
                        <a:pt x="59285" y="24095"/>
                        <a:pt x="59285" y="36597"/>
                      </a:cubicBezTo>
                      <a:close/>
                    </a:path>
                  </a:pathLst>
                </a:custGeom>
                <a:solidFill>
                  <a:srgbClr val="2C5967"/>
                </a:solidFill>
                <a:ln w="6417" cap="flat">
                  <a:noFill/>
                  <a:prstDash val="solid"/>
                  <a:miter/>
                </a:ln>
              </p:spPr>
              <p:txBody>
                <a:bodyPr rtlCol="0" anchor="ctr"/>
                <a:lstStyle/>
                <a:p>
                  <a:endParaRPr lang="en-US" sz="810"/>
                </a:p>
              </p:txBody>
            </p:sp>
            <p:sp>
              <p:nvSpPr>
                <p:cNvPr id="120" name="Freeform: Shape 119">
                  <a:extLst>
                    <a:ext uri="{FF2B5EF4-FFF2-40B4-BE49-F238E27FC236}">
                      <a16:creationId xmlns:a16="http://schemas.microsoft.com/office/drawing/2014/main" id="{26104166-75F0-B22F-ABAB-E6ECF6519BA9}"/>
                    </a:ext>
                  </a:extLst>
                </p:cNvPr>
                <p:cNvSpPr/>
                <p:nvPr/>
              </p:nvSpPr>
              <p:spPr>
                <a:xfrm>
                  <a:off x="4888854" y="1789539"/>
                  <a:ext cx="64084" cy="64083"/>
                </a:xfrm>
                <a:custGeom>
                  <a:avLst/>
                  <a:gdLst>
                    <a:gd name="connsiteX0" fmla="*/ 64085 w 64084"/>
                    <a:gd name="connsiteY0" fmla="*/ 64083 h 64083"/>
                    <a:gd name="connsiteX1" fmla="*/ 0 w 64084"/>
                    <a:gd name="connsiteY1" fmla="*/ 64083 h 64083"/>
                    <a:gd name="connsiteX2" fmla="*/ 0 w 64084"/>
                    <a:gd name="connsiteY2" fmla="*/ 0 h 64083"/>
                    <a:gd name="connsiteX3" fmla="*/ 64085 w 64084"/>
                    <a:gd name="connsiteY3" fmla="*/ 0 h 64083"/>
                    <a:gd name="connsiteX4" fmla="*/ 64085 w 64084"/>
                    <a:gd name="connsiteY4" fmla="*/ 64083 h 64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84" h="64083">
                      <a:moveTo>
                        <a:pt x="64085" y="64083"/>
                      </a:moveTo>
                      <a:lnTo>
                        <a:pt x="0" y="64083"/>
                      </a:lnTo>
                      <a:lnTo>
                        <a:pt x="0" y="0"/>
                      </a:lnTo>
                      <a:lnTo>
                        <a:pt x="64085" y="0"/>
                      </a:lnTo>
                      <a:lnTo>
                        <a:pt x="64085" y="64083"/>
                      </a:lnTo>
                      <a:close/>
                    </a:path>
                  </a:pathLst>
                </a:custGeom>
                <a:solidFill>
                  <a:srgbClr val="FFFFFF"/>
                </a:solidFill>
                <a:ln w="6417" cap="flat">
                  <a:noFill/>
                  <a:prstDash val="solid"/>
                  <a:miter/>
                </a:ln>
              </p:spPr>
              <p:txBody>
                <a:bodyPr rtlCol="0" anchor="ctr"/>
                <a:lstStyle/>
                <a:p>
                  <a:endParaRPr lang="en-US" sz="810"/>
                </a:p>
              </p:txBody>
            </p:sp>
            <p:sp>
              <p:nvSpPr>
                <p:cNvPr id="121" name="Freeform: Shape 120">
                  <a:extLst>
                    <a:ext uri="{FF2B5EF4-FFF2-40B4-BE49-F238E27FC236}">
                      <a16:creationId xmlns:a16="http://schemas.microsoft.com/office/drawing/2014/main" id="{87E90300-826F-B006-30FA-1BCB33BB9BFB}"/>
                    </a:ext>
                  </a:extLst>
                </p:cNvPr>
                <p:cNvSpPr/>
                <p:nvPr/>
              </p:nvSpPr>
              <p:spPr>
                <a:xfrm>
                  <a:off x="4902676" y="1803284"/>
                  <a:ext cx="36435" cy="36432"/>
                </a:xfrm>
                <a:custGeom>
                  <a:avLst/>
                  <a:gdLst>
                    <a:gd name="connsiteX0" fmla="*/ 0 w 36435"/>
                    <a:gd name="connsiteY0" fmla="*/ 36432 h 36432"/>
                    <a:gd name="connsiteX1" fmla="*/ 36435 w 36435"/>
                    <a:gd name="connsiteY1" fmla="*/ 36432 h 36432"/>
                    <a:gd name="connsiteX2" fmla="*/ 36435 w 36435"/>
                    <a:gd name="connsiteY2" fmla="*/ 0 h 36432"/>
                    <a:gd name="connsiteX3" fmla="*/ 0 w 36435"/>
                    <a:gd name="connsiteY3" fmla="*/ 0 h 36432"/>
                    <a:gd name="connsiteX4" fmla="*/ 0 w 36435"/>
                    <a:gd name="connsiteY4" fmla="*/ 36432 h 3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35" h="36432">
                      <a:moveTo>
                        <a:pt x="0" y="36432"/>
                      </a:moveTo>
                      <a:lnTo>
                        <a:pt x="36435" y="36432"/>
                      </a:lnTo>
                      <a:lnTo>
                        <a:pt x="36435" y="0"/>
                      </a:lnTo>
                      <a:lnTo>
                        <a:pt x="0" y="0"/>
                      </a:lnTo>
                      <a:lnTo>
                        <a:pt x="0" y="36432"/>
                      </a:lnTo>
                      <a:close/>
                    </a:path>
                  </a:pathLst>
                </a:custGeom>
                <a:solidFill>
                  <a:srgbClr val="FFFFFF"/>
                </a:solidFill>
                <a:ln w="6417" cap="flat">
                  <a:noFill/>
                  <a:prstDash val="solid"/>
                  <a:miter/>
                </a:ln>
              </p:spPr>
              <p:txBody>
                <a:bodyPr rtlCol="0" anchor="ctr"/>
                <a:lstStyle/>
                <a:p>
                  <a:endParaRPr lang="en-US" sz="810"/>
                </a:p>
              </p:txBody>
            </p:sp>
            <p:sp>
              <p:nvSpPr>
                <p:cNvPr id="122" name="Freeform: Shape 121">
                  <a:extLst>
                    <a:ext uri="{FF2B5EF4-FFF2-40B4-BE49-F238E27FC236}">
                      <a16:creationId xmlns:a16="http://schemas.microsoft.com/office/drawing/2014/main" id="{AF375EC5-9230-C5BD-8DEF-691FFF7D4013}"/>
                    </a:ext>
                  </a:extLst>
                </p:cNvPr>
                <p:cNvSpPr/>
                <p:nvPr/>
              </p:nvSpPr>
              <p:spPr>
                <a:xfrm>
                  <a:off x="4888854" y="1789454"/>
                  <a:ext cx="64084" cy="64084"/>
                </a:xfrm>
                <a:custGeom>
                  <a:avLst/>
                  <a:gdLst>
                    <a:gd name="connsiteX0" fmla="*/ 0 w 64084"/>
                    <a:gd name="connsiteY0" fmla="*/ 0 h 64084"/>
                    <a:gd name="connsiteX1" fmla="*/ 0 w 64084"/>
                    <a:gd name="connsiteY1" fmla="*/ 64084 h 64084"/>
                    <a:gd name="connsiteX2" fmla="*/ 64085 w 64084"/>
                    <a:gd name="connsiteY2" fmla="*/ 64084 h 64084"/>
                    <a:gd name="connsiteX3" fmla="*/ 64085 w 64084"/>
                    <a:gd name="connsiteY3" fmla="*/ 0 h 64084"/>
                    <a:gd name="connsiteX4" fmla="*/ 0 w 64084"/>
                    <a:gd name="connsiteY4" fmla="*/ 0 h 64084"/>
                    <a:gd name="connsiteX5" fmla="*/ 50257 w 64084"/>
                    <a:gd name="connsiteY5" fmla="*/ 50256 h 64084"/>
                    <a:gd name="connsiteX6" fmla="*/ 13822 w 64084"/>
                    <a:gd name="connsiteY6" fmla="*/ 50256 h 64084"/>
                    <a:gd name="connsiteX7" fmla="*/ 13822 w 64084"/>
                    <a:gd name="connsiteY7" fmla="*/ 13828 h 64084"/>
                    <a:gd name="connsiteX8" fmla="*/ 50257 w 64084"/>
                    <a:gd name="connsiteY8" fmla="*/ 13828 h 64084"/>
                    <a:gd name="connsiteX9" fmla="*/ 50257 w 64084"/>
                    <a:gd name="connsiteY9" fmla="*/ 50256 h 6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84" h="64084">
                      <a:moveTo>
                        <a:pt x="0" y="0"/>
                      </a:moveTo>
                      <a:lnTo>
                        <a:pt x="0" y="64084"/>
                      </a:lnTo>
                      <a:lnTo>
                        <a:pt x="64085" y="64084"/>
                      </a:lnTo>
                      <a:lnTo>
                        <a:pt x="64085" y="0"/>
                      </a:lnTo>
                      <a:lnTo>
                        <a:pt x="0" y="0"/>
                      </a:lnTo>
                      <a:close/>
                      <a:moveTo>
                        <a:pt x="50257" y="50256"/>
                      </a:moveTo>
                      <a:lnTo>
                        <a:pt x="13822" y="50256"/>
                      </a:lnTo>
                      <a:lnTo>
                        <a:pt x="13822" y="13828"/>
                      </a:lnTo>
                      <a:lnTo>
                        <a:pt x="50257" y="13828"/>
                      </a:lnTo>
                      <a:lnTo>
                        <a:pt x="50257" y="50256"/>
                      </a:lnTo>
                      <a:close/>
                    </a:path>
                  </a:pathLst>
                </a:custGeom>
                <a:solidFill>
                  <a:srgbClr val="2C5967"/>
                </a:solidFill>
                <a:ln w="6417" cap="flat">
                  <a:noFill/>
                  <a:prstDash val="solid"/>
                  <a:miter/>
                </a:ln>
              </p:spPr>
              <p:txBody>
                <a:bodyPr rtlCol="0" anchor="ctr"/>
                <a:lstStyle/>
                <a:p>
                  <a:endParaRPr lang="en-US" sz="810"/>
                </a:p>
              </p:txBody>
            </p:sp>
            <p:sp>
              <p:nvSpPr>
                <p:cNvPr id="123" name="Freeform: Shape 122">
                  <a:extLst>
                    <a:ext uri="{FF2B5EF4-FFF2-40B4-BE49-F238E27FC236}">
                      <a16:creationId xmlns:a16="http://schemas.microsoft.com/office/drawing/2014/main" id="{AF919A3E-8F5D-5D98-BB46-DAAB9196AAE7}"/>
                    </a:ext>
                  </a:extLst>
                </p:cNvPr>
                <p:cNvSpPr/>
                <p:nvPr/>
              </p:nvSpPr>
              <p:spPr>
                <a:xfrm>
                  <a:off x="4611813" y="1544953"/>
                  <a:ext cx="322720" cy="161290"/>
                </a:xfrm>
                <a:custGeom>
                  <a:avLst/>
                  <a:gdLst>
                    <a:gd name="connsiteX0" fmla="*/ 146137 w 322720"/>
                    <a:gd name="connsiteY0" fmla="*/ 161291 h 161290"/>
                    <a:gd name="connsiteX1" fmla="*/ 146137 w 322720"/>
                    <a:gd name="connsiteY1" fmla="*/ 147463 h 161290"/>
                    <a:gd name="connsiteX2" fmla="*/ 15644 w 322720"/>
                    <a:gd name="connsiteY2" fmla="*/ 147463 h 161290"/>
                    <a:gd name="connsiteX3" fmla="*/ 47856 w 322720"/>
                    <a:gd name="connsiteY3" fmla="*/ 104326 h 161290"/>
                    <a:gd name="connsiteX4" fmla="*/ 67229 w 322720"/>
                    <a:gd name="connsiteY4" fmla="*/ 78492 h 161290"/>
                    <a:gd name="connsiteX5" fmla="*/ 92319 w 322720"/>
                    <a:gd name="connsiteY5" fmla="*/ 47112 h 161290"/>
                    <a:gd name="connsiteX6" fmla="*/ 113764 w 322720"/>
                    <a:gd name="connsiteY6" fmla="*/ 43635 h 161290"/>
                    <a:gd name="connsiteX7" fmla="*/ 144064 w 322720"/>
                    <a:gd name="connsiteY7" fmla="*/ 32291 h 161290"/>
                    <a:gd name="connsiteX8" fmla="*/ 185960 w 322720"/>
                    <a:gd name="connsiteY8" fmla="*/ 13993 h 161290"/>
                    <a:gd name="connsiteX9" fmla="*/ 237128 w 322720"/>
                    <a:gd name="connsiteY9" fmla="*/ 45622 h 161290"/>
                    <a:gd name="connsiteX10" fmla="*/ 262795 w 322720"/>
                    <a:gd name="connsiteY10" fmla="*/ 65576 h 161290"/>
                    <a:gd name="connsiteX11" fmla="*/ 281430 w 322720"/>
                    <a:gd name="connsiteY11" fmla="*/ 73276 h 161290"/>
                    <a:gd name="connsiteX12" fmla="*/ 303703 w 322720"/>
                    <a:gd name="connsiteY12" fmla="*/ 147380 h 161290"/>
                    <a:gd name="connsiteX13" fmla="*/ 177182 w 322720"/>
                    <a:gd name="connsiteY13" fmla="*/ 147380 h 161290"/>
                    <a:gd name="connsiteX14" fmla="*/ 177182 w 322720"/>
                    <a:gd name="connsiteY14" fmla="*/ 161208 h 161290"/>
                    <a:gd name="connsiteX15" fmla="*/ 312064 w 322720"/>
                    <a:gd name="connsiteY15" fmla="*/ 161208 h 161290"/>
                    <a:gd name="connsiteX16" fmla="*/ 314047 w 322720"/>
                    <a:gd name="connsiteY16" fmla="*/ 157564 h 161290"/>
                    <a:gd name="connsiteX17" fmla="*/ 288713 w 322720"/>
                    <a:gd name="connsiteY17" fmla="*/ 61519 h 161290"/>
                    <a:gd name="connsiteX18" fmla="*/ 265695 w 322720"/>
                    <a:gd name="connsiteY18" fmla="*/ 51997 h 161290"/>
                    <a:gd name="connsiteX19" fmla="*/ 249384 w 322720"/>
                    <a:gd name="connsiteY19" fmla="*/ 39329 h 161290"/>
                    <a:gd name="connsiteX20" fmla="*/ 185793 w 322720"/>
                    <a:gd name="connsiteY20" fmla="*/ 0 h 161290"/>
                    <a:gd name="connsiteX21" fmla="*/ 133714 w 322720"/>
                    <a:gd name="connsiteY21" fmla="*/ 22687 h 161290"/>
                    <a:gd name="connsiteX22" fmla="*/ 114919 w 322720"/>
                    <a:gd name="connsiteY22" fmla="*/ 29641 h 161290"/>
                    <a:gd name="connsiteX23" fmla="*/ 86518 w 322720"/>
                    <a:gd name="connsiteY23" fmla="*/ 34195 h 161290"/>
                    <a:gd name="connsiteX24" fmla="*/ 53401 w 322720"/>
                    <a:gd name="connsiteY24" fmla="*/ 75594 h 161290"/>
                    <a:gd name="connsiteX25" fmla="*/ 41145 w 322720"/>
                    <a:gd name="connsiteY25" fmla="*/ 91823 h 161290"/>
                    <a:gd name="connsiteX26" fmla="*/ 577 w 322720"/>
                    <a:gd name="connsiteY26" fmla="*/ 153673 h 161290"/>
                    <a:gd name="connsiteX27" fmla="*/ 0 w 322720"/>
                    <a:gd name="connsiteY27" fmla="*/ 161125 h 161290"/>
                    <a:gd name="connsiteX28" fmla="*/ 146137 w 322720"/>
                    <a:gd name="connsiteY28" fmla="*/ 161125 h 161290"/>
                    <a:gd name="connsiteX29" fmla="*/ 146137 w 322720"/>
                    <a:gd name="connsiteY29" fmla="*/ 161291 h 161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2720" h="161290">
                      <a:moveTo>
                        <a:pt x="146137" y="161291"/>
                      </a:moveTo>
                      <a:lnTo>
                        <a:pt x="146137" y="147463"/>
                      </a:lnTo>
                      <a:lnTo>
                        <a:pt x="15644" y="147463"/>
                      </a:lnTo>
                      <a:cubicBezTo>
                        <a:pt x="19205" y="128999"/>
                        <a:pt x="30878" y="113268"/>
                        <a:pt x="47856" y="104326"/>
                      </a:cubicBezTo>
                      <a:cubicBezTo>
                        <a:pt x="57957" y="99026"/>
                        <a:pt x="65073" y="89587"/>
                        <a:pt x="67229" y="78492"/>
                      </a:cubicBezTo>
                      <a:cubicBezTo>
                        <a:pt x="69963" y="64582"/>
                        <a:pt x="79318" y="52825"/>
                        <a:pt x="92319" y="47112"/>
                      </a:cubicBezTo>
                      <a:cubicBezTo>
                        <a:pt x="99108" y="44131"/>
                        <a:pt x="106474" y="42972"/>
                        <a:pt x="113764" y="43635"/>
                      </a:cubicBezTo>
                      <a:cubicBezTo>
                        <a:pt x="125269" y="44711"/>
                        <a:pt x="136364" y="40571"/>
                        <a:pt x="144064" y="32291"/>
                      </a:cubicBezTo>
                      <a:cubicBezTo>
                        <a:pt x="154832" y="20699"/>
                        <a:pt x="170149" y="13993"/>
                        <a:pt x="185960" y="13993"/>
                      </a:cubicBezTo>
                      <a:cubicBezTo>
                        <a:pt x="207739" y="13993"/>
                        <a:pt x="227361" y="26164"/>
                        <a:pt x="237128" y="45622"/>
                      </a:cubicBezTo>
                      <a:cubicBezTo>
                        <a:pt x="242261" y="55806"/>
                        <a:pt x="251617" y="63092"/>
                        <a:pt x="262795" y="65576"/>
                      </a:cubicBezTo>
                      <a:cubicBezTo>
                        <a:pt x="269424" y="67066"/>
                        <a:pt x="275712" y="69633"/>
                        <a:pt x="281430" y="73276"/>
                      </a:cubicBezTo>
                      <a:cubicBezTo>
                        <a:pt x="306430" y="89008"/>
                        <a:pt x="315708" y="120885"/>
                        <a:pt x="303703" y="147380"/>
                      </a:cubicBezTo>
                      <a:lnTo>
                        <a:pt x="177182" y="147380"/>
                      </a:lnTo>
                      <a:lnTo>
                        <a:pt x="177182" y="161208"/>
                      </a:lnTo>
                      <a:lnTo>
                        <a:pt x="312064" y="161208"/>
                      </a:lnTo>
                      <a:lnTo>
                        <a:pt x="314047" y="157564"/>
                      </a:lnTo>
                      <a:cubicBezTo>
                        <a:pt x="332180" y="124031"/>
                        <a:pt x="321002" y="81804"/>
                        <a:pt x="288713" y="61519"/>
                      </a:cubicBezTo>
                      <a:cubicBezTo>
                        <a:pt x="281590" y="57048"/>
                        <a:pt x="273813" y="53819"/>
                        <a:pt x="265695" y="51997"/>
                      </a:cubicBezTo>
                      <a:cubicBezTo>
                        <a:pt x="258573" y="50424"/>
                        <a:pt x="252611" y="45787"/>
                        <a:pt x="249384" y="39329"/>
                      </a:cubicBezTo>
                      <a:cubicBezTo>
                        <a:pt x="237295" y="15069"/>
                        <a:pt x="212872" y="0"/>
                        <a:pt x="185793" y="0"/>
                      </a:cubicBezTo>
                      <a:cubicBezTo>
                        <a:pt x="166087" y="0"/>
                        <a:pt x="147131" y="8280"/>
                        <a:pt x="133714" y="22687"/>
                      </a:cubicBezTo>
                      <a:cubicBezTo>
                        <a:pt x="128998" y="27820"/>
                        <a:pt x="122125" y="30387"/>
                        <a:pt x="114919" y="29641"/>
                      </a:cubicBezTo>
                      <a:cubicBezTo>
                        <a:pt x="105313" y="28731"/>
                        <a:pt x="95463" y="30304"/>
                        <a:pt x="86518" y="34195"/>
                      </a:cubicBezTo>
                      <a:cubicBezTo>
                        <a:pt x="69379" y="41730"/>
                        <a:pt x="57045" y="57213"/>
                        <a:pt x="53401" y="75594"/>
                      </a:cubicBezTo>
                      <a:cubicBezTo>
                        <a:pt x="51995" y="82549"/>
                        <a:pt x="47606" y="88511"/>
                        <a:pt x="41145" y="91823"/>
                      </a:cubicBezTo>
                      <a:cubicBezTo>
                        <a:pt x="17717" y="104159"/>
                        <a:pt x="2483" y="127260"/>
                        <a:pt x="577" y="153673"/>
                      </a:cubicBezTo>
                      <a:lnTo>
                        <a:pt x="0" y="161125"/>
                      </a:lnTo>
                      <a:lnTo>
                        <a:pt x="146137" y="161125"/>
                      </a:lnTo>
                      <a:lnTo>
                        <a:pt x="146137" y="161291"/>
                      </a:lnTo>
                      <a:close/>
                    </a:path>
                  </a:pathLst>
                </a:custGeom>
                <a:solidFill>
                  <a:srgbClr val="2C5967"/>
                </a:solidFill>
                <a:ln w="6417" cap="flat">
                  <a:noFill/>
                  <a:prstDash val="solid"/>
                  <a:miter/>
                </a:ln>
              </p:spPr>
              <p:txBody>
                <a:bodyPr rtlCol="0" anchor="ctr"/>
                <a:lstStyle/>
                <a:p>
                  <a:endParaRPr lang="en-US" sz="810"/>
                </a:p>
              </p:txBody>
            </p:sp>
            <p:sp>
              <p:nvSpPr>
                <p:cNvPr id="124" name="Freeform: Shape 123">
                  <a:extLst>
                    <a:ext uri="{FF2B5EF4-FFF2-40B4-BE49-F238E27FC236}">
                      <a16:creationId xmlns:a16="http://schemas.microsoft.com/office/drawing/2014/main" id="{77A35759-339D-0625-7489-C944521FA6C6}"/>
                    </a:ext>
                  </a:extLst>
                </p:cNvPr>
                <p:cNvSpPr/>
                <p:nvPr/>
              </p:nvSpPr>
              <p:spPr>
                <a:xfrm>
                  <a:off x="4718621" y="1792935"/>
                  <a:ext cx="97035" cy="46864"/>
                </a:xfrm>
                <a:custGeom>
                  <a:avLst/>
                  <a:gdLst>
                    <a:gd name="connsiteX0" fmla="*/ 27567 w 97035"/>
                    <a:gd name="connsiteY0" fmla="*/ 17305 h 46864"/>
                    <a:gd name="connsiteX1" fmla="*/ 26572 w 97035"/>
                    <a:gd name="connsiteY1" fmla="*/ 21444 h 46864"/>
                    <a:gd name="connsiteX2" fmla="*/ 22433 w 97035"/>
                    <a:gd name="connsiteY2" fmla="*/ 22438 h 46864"/>
                    <a:gd name="connsiteX3" fmla="*/ 0 w 97035"/>
                    <a:gd name="connsiteY3" fmla="*/ 46865 h 46864"/>
                    <a:gd name="connsiteX4" fmla="*/ 96625 w 97035"/>
                    <a:gd name="connsiteY4" fmla="*/ 46865 h 46864"/>
                    <a:gd name="connsiteX5" fmla="*/ 93808 w 97035"/>
                    <a:gd name="connsiteY5" fmla="*/ 26826 h 46864"/>
                    <a:gd name="connsiteX6" fmla="*/ 81468 w 97035"/>
                    <a:gd name="connsiteY6" fmla="*/ 19292 h 46864"/>
                    <a:gd name="connsiteX7" fmla="*/ 76335 w 97035"/>
                    <a:gd name="connsiteY7" fmla="*/ 18381 h 46864"/>
                    <a:gd name="connsiteX8" fmla="*/ 75841 w 97035"/>
                    <a:gd name="connsiteY8" fmla="*/ 13165 h 46864"/>
                    <a:gd name="connsiteX9" fmla="*/ 56134 w 97035"/>
                    <a:gd name="connsiteY9" fmla="*/ 0 h 46864"/>
                    <a:gd name="connsiteX10" fmla="*/ 27483 w 97035"/>
                    <a:gd name="connsiteY10" fmla="*/ 17388 h 46864"/>
                    <a:gd name="connsiteX11" fmla="*/ 27567 w 97035"/>
                    <a:gd name="connsiteY11" fmla="*/ 17305 h 4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035" h="46864">
                      <a:moveTo>
                        <a:pt x="27567" y="17305"/>
                      </a:moveTo>
                      <a:lnTo>
                        <a:pt x="26572" y="21444"/>
                      </a:lnTo>
                      <a:lnTo>
                        <a:pt x="22433" y="22438"/>
                      </a:lnTo>
                      <a:cubicBezTo>
                        <a:pt x="21606" y="22604"/>
                        <a:pt x="3228" y="27406"/>
                        <a:pt x="0" y="46865"/>
                      </a:cubicBezTo>
                      <a:lnTo>
                        <a:pt x="96625" y="46865"/>
                      </a:lnTo>
                      <a:cubicBezTo>
                        <a:pt x="97369" y="41070"/>
                        <a:pt x="97453" y="32705"/>
                        <a:pt x="93808" y="26826"/>
                      </a:cubicBezTo>
                      <a:cubicBezTo>
                        <a:pt x="91324" y="22770"/>
                        <a:pt x="87269" y="20368"/>
                        <a:pt x="81468" y="19292"/>
                      </a:cubicBezTo>
                      <a:lnTo>
                        <a:pt x="76335" y="18381"/>
                      </a:lnTo>
                      <a:lnTo>
                        <a:pt x="75841" y="13165"/>
                      </a:lnTo>
                      <a:cubicBezTo>
                        <a:pt x="75591" y="11012"/>
                        <a:pt x="73357" y="0"/>
                        <a:pt x="56134" y="0"/>
                      </a:cubicBezTo>
                      <a:cubicBezTo>
                        <a:pt x="38912" y="0"/>
                        <a:pt x="29222" y="10350"/>
                        <a:pt x="27483" y="17388"/>
                      </a:cubicBezTo>
                      <a:lnTo>
                        <a:pt x="27567" y="17305"/>
                      </a:lnTo>
                      <a:close/>
                    </a:path>
                  </a:pathLst>
                </a:custGeom>
                <a:solidFill>
                  <a:srgbClr val="FFFFFF"/>
                </a:solidFill>
                <a:ln w="6417" cap="flat">
                  <a:noFill/>
                  <a:prstDash val="solid"/>
                  <a:miter/>
                </a:ln>
              </p:spPr>
              <p:txBody>
                <a:bodyPr rtlCol="0" anchor="ctr"/>
                <a:lstStyle/>
                <a:p>
                  <a:endParaRPr lang="en-US" sz="810"/>
                </a:p>
              </p:txBody>
            </p:sp>
            <p:sp>
              <p:nvSpPr>
                <p:cNvPr id="125" name="Freeform: Shape 124">
                  <a:extLst>
                    <a:ext uri="{FF2B5EF4-FFF2-40B4-BE49-F238E27FC236}">
                      <a16:creationId xmlns:a16="http://schemas.microsoft.com/office/drawing/2014/main" id="{232C0838-64E9-F2BD-5F79-28ACE5F9F5BF}"/>
                    </a:ext>
                  </a:extLst>
                </p:cNvPr>
                <p:cNvSpPr/>
                <p:nvPr/>
              </p:nvSpPr>
              <p:spPr>
                <a:xfrm>
                  <a:off x="4704363" y="1778939"/>
                  <a:ext cx="125233" cy="74599"/>
                </a:xfrm>
                <a:custGeom>
                  <a:avLst/>
                  <a:gdLst>
                    <a:gd name="connsiteX0" fmla="*/ 29659 w 125233"/>
                    <a:gd name="connsiteY0" fmla="*/ 24012 h 74599"/>
                    <a:gd name="connsiteX1" fmla="*/ 14 w 125233"/>
                    <a:gd name="connsiteY1" fmla="*/ 67811 h 74599"/>
                    <a:gd name="connsiteX2" fmla="*/ 180 w 125233"/>
                    <a:gd name="connsiteY2" fmla="*/ 74600 h 74599"/>
                    <a:gd name="connsiteX3" fmla="*/ 121895 w 125233"/>
                    <a:gd name="connsiteY3" fmla="*/ 74600 h 74599"/>
                    <a:gd name="connsiteX4" fmla="*/ 123300 w 125233"/>
                    <a:gd name="connsiteY4" fmla="*/ 69550 h 74599"/>
                    <a:gd name="connsiteX5" fmla="*/ 119989 w 125233"/>
                    <a:gd name="connsiteY5" fmla="*/ 33451 h 74599"/>
                    <a:gd name="connsiteX6" fmla="*/ 102933 w 125233"/>
                    <a:gd name="connsiteY6" fmla="*/ 20617 h 74599"/>
                    <a:gd name="connsiteX7" fmla="*/ 70560 w 125233"/>
                    <a:gd name="connsiteY7" fmla="*/ 0 h 74599"/>
                    <a:gd name="connsiteX8" fmla="*/ 29743 w 125233"/>
                    <a:gd name="connsiteY8" fmla="*/ 24012 h 74599"/>
                    <a:gd name="connsiteX9" fmla="*/ 29659 w 125233"/>
                    <a:gd name="connsiteY9" fmla="*/ 24012 h 74599"/>
                    <a:gd name="connsiteX10" fmla="*/ 90183 w 125233"/>
                    <a:gd name="connsiteY10" fmla="*/ 27075 h 74599"/>
                    <a:gd name="connsiteX11" fmla="*/ 90677 w 125233"/>
                    <a:gd name="connsiteY11" fmla="*/ 32291 h 74599"/>
                    <a:gd name="connsiteX12" fmla="*/ 95810 w 125233"/>
                    <a:gd name="connsiteY12" fmla="*/ 33202 h 74599"/>
                    <a:gd name="connsiteX13" fmla="*/ 108150 w 125233"/>
                    <a:gd name="connsiteY13" fmla="*/ 40737 h 74599"/>
                    <a:gd name="connsiteX14" fmla="*/ 110967 w 125233"/>
                    <a:gd name="connsiteY14" fmla="*/ 60771 h 74599"/>
                    <a:gd name="connsiteX15" fmla="*/ 14342 w 125233"/>
                    <a:gd name="connsiteY15" fmla="*/ 60771 h 74599"/>
                    <a:gd name="connsiteX16" fmla="*/ 36776 w 125233"/>
                    <a:gd name="connsiteY16" fmla="*/ 36349 h 74599"/>
                    <a:gd name="connsiteX17" fmla="*/ 40914 w 125233"/>
                    <a:gd name="connsiteY17" fmla="*/ 35355 h 74599"/>
                    <a:gd name="connsiteX18" fmla="*/ 41909 w 125233"/>
                    <a:gd name="connsiteY18" fmla="*/ 31215 h 74599"/>
                    <a:gd name="connsiteX19" fmla="*/ 70560 w 125233"/>
                    <a:gd name="connsiteY19" fmla="*/ 13828 h 74599"/>
                    <a:gd name="connsiteX20" fmla="*/ 90266 w 125233"/>
                    <a:gd name="connsiteY20" fmla="*/ 26992 h 74599"/>
                    <a:gd name="connsiteX21" fmla="*/ 90183 w 125233"/>
                    <a:gd name="connsiteY21" fmla="*/ 27075 h 7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233" h="74599">
                      <a:moveTo>
                        <a:pt x="29659" y="24012"/>
                      </a:moveTo>
                      <a:cubicBezTo>
                        <a:pt x="17403" y="28400"/>
                        <a:pt x="-564" y="41565"/>
                        <a:pt x="14" y="67811"/>
                      </a:cubicBezTo>
                      <a:lnTo>
                        <a:pt x="180" y="74600"/>
                      </a:lnTo>
                      <a:lnTo>
                        <a:pt x="121895" y="74600"/>
                      </a:lnTo>
                      <a:lnTo>
                        <a:pt x="123300" y="69550"/>
                      </a:lnTo>
                      <a:cubicBezTo>
                        <a:pt x="123550" y="68722"/>
                        <a:pt x="129178" y="48354"/>
                        <a:pt x="119989" y="33451"/>
                      </a:cubicBezTo>
                      <a:cubicBezTo>
                        <a:pt x="116101" y="27241"/>
                        <a:pt x="110383" y="22935"/>
                        <a:pt x="102933" y="20617"/>
                      </a:cubicBezTo>
                      <a:cubicBezTo>
                        <a:pt x="99949" y="11592"/>
                        <a:pt x="90927" y="0"/>
                        <a:pt x="70560" y="0"/>
                      </a:cubicBezTo>
                      <a:cubicBezTo>
                        <a:pt x="54415" y="0"/>
                        <a:pt x="35948" y="8198"/>
                        <a:pt x="29743" y="24012"/>
                      </a:cubicBezTo>
                      <a:lnTo>
                        <a:pt x="29659" y="24012"/>
                      </a:lnTo>
                      <a:close/>
                      <a:moveTo>
                        <a:pt x="90183" y="27075"/>
                      </a:moveTo>
                      <a:lnTo>
                        <a:pt x="90677" y="32291"/>
                      </a:lnTo>
                      <a:lnTo>
                        <a:pt x="95810" y="33202"/>
                      </a:lnTo>
                      <a:cubicBezTo>
                        <a:pt x="101612" y="34279"/>
                        <a:pt x="105667" y="36763"/>
                        <a:pt x="108150" y="40737"/>
                      </a:cubicBezTo>
                      <a:cubicBezTo>
                        <a:pt x="111795" y="46533"/>
                        <a:pt x="111711" y="54977"/>
                        <a:pt x="110967" y="60771"/>
                      </a:cubicBezTo>
                      <a:lnTo>
                        <a:pt x="14342" y="60771"/>
                      </a:lnTo>
                      <a:cubicBezTo>
                        <a:pt x="17570" y="41317"/>
                        <a:pt x="35948" y="36597"/>
                        <a:pt x="36776" y="36349"/>
                      </a:cubicBezTo>
                      <a:lnTo>
                        <a:pt x="40914" y="35355"/>
                      </a:lnTo>
                      <a:lnTo>
                        <a:pt x="41909" y="31215"/>
                      </a:lnTo>
                      <a:cubicBezTo>
                        <a:pt x="43648" y="24260"/>
                        <a:pt x="52676" y="13828"/>
                        <a:pt x="70560" y="13828"/>
                      </a:cubicBezTo>
                      <a:cubicBezTo>
                        <a:pt x="88444" y="13828"/>
                        <a:pt x="89933" y="24840"/>
                        <a:pt x="90266" y="26992"/>
                      </a:cubicBezTo>
                      <a:lnTo>
                        <a:pt x="90183" y="27075"/>
                      </a:lnTo>
                      <a:close/>
                    </a:path>
                  </a:pathLst>
                </a:custGeom>
                <a:solidFill>
                  <a:srgbClr val="2C5967"/>
                </a:solidFill>
                <a:ln w="6417" cap="flat">
                  <a:noFill/>
                  <a:prstDash val="solid"/>
                  <a:miter/>
                </a:ln>
              </p:spPr>
              <p:txBody>
                <a:bodyPr rtlCol="0" anchor="ctr"/>
                <a:lstStyle/>
                <a:p>
                  <a:endParaRPr lang="en-US" sz="810"/>
                </a:p>
              </p:txBody>
            </p:sp>
          </p:grpSp>
        </p:grpSp>
        <p:grpSp>
          <p:nvGrpSpPr>
            <p:cNvPr id="126" name="Graphic 2">
              <a:extLst>
                <a:ext uri="{FF2B5EF4-FFF2-40B4-BE49-F238E27FC236}">
                  <a16:creationId xmlns:a16="http://schemas.microsoft.com/office/drawing/2014/main" id="{D464E938-F97D-AEFE-009A-1974FD401AE9}"/>
                </a:ext>
              </a:extLst>
            </p:cNvPr>
            <p:cNvGrpSpPr/>
            <p:nvPr/>
          </p:nvGrpSpPr>
          <p:grpSpPr>
            <a:xfrm>
              <a:off x="4425481" y="1852473"/>
              <a:ext cx="689612" cy="319652"/>
              <a:chOff x="4425481" y="1852473"/>
              <a:chExt cx="689612" cy="319652"/>
            </a:xfrm>
            <a:solidFill>
              <a:srgbClr val="000000"/>
            </a:solidFill>
          </p:grpSpPr>
          <p:sp>
            <p:nvSpPr>
              <p:cNvPr id="127" name="TextBox 126">
                <a:extLst>
                  <a:ext uri="{FF2B5EF4-FFF2-40B4-BE49-F238E27FC236}">
                    <a16:creationId xmlns:a16="http://schemas.microsoft.com/office/drawing/2014/main" id="{AE5D99B5-EE06-A3F2-545A-B2429BD21C71}"/>
                  </a:ext>
                </a:extLst>
              </p:cNvPr>
              <p:cNvSpPr txBox="1"/>
              <p:nvPr/>
            </p:nvSpPr>
            <p:spPr>
              <a:xfrm>
                <a:off x="4538629" y="1852473"/>
                <a:ext cx="4587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Cloud</a:t>
                </a:r>
              </a:p>
            </p:txBody>
          </p:sp>
          <p:sp>
            <p:nvSpPr>
              <p:cNvPr id="320" name="TextBox 319">
                <a:extLst>
                  <a:ext uri="{FF2B5EF4-FFF2-40B4-BE49-F238E27FC236}">
                    <a16:creationId xmlns:a16="http://schemas.microsoft.com/office/drawing/2014/main" id="{914D3D86-EDD0-0766-6A26-0DF5F22A1A8A}"/>
                  </a:ext>
                </a:extLst>
              </p:cNvPr>
              <p:cNvSpPr txBox="1"/>
              <p:nvPr/>
            </p:nvSpPr>
            <p:spPr>
              <a:xfrm>
                <a:off x="4425481" y="1955143"/>
                <a:ext cx="68961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Migrations</a:t>
                </a:r>
              </a:p>
            </p:txBody>
          </p:sp>
        </p:grpSp>
      </p:grpSp>
    </p:spTree>
    <p:extLst>
      <p:ext uri="{BB962C8B-B14F-4D97-AF65-F5344CB8AC3E}">
        <p14:creationId xmlns:p14="http://schemas.microsoft.com/office/powerpoint/2010/main" val="2879808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Marketplace</a:t>
            </a:r>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F3EF7046-46CE-43DF-B7B6-234BF702C49A}"/>
              </a:ext>
            </a:extLst>
          </p:cNvPr>
          <p:cNvSpPr>
            <a:spLocks noGrp="1"/>
          </p:cNvSpPr>
          <p:nvPr>
            <p:ph type="sldNum" sz="quarter" idx="12"/>
          </p:nvPr>
        </p:nvSpPr>
        <p:spPr/>
        <p:txBody>
          <a:bodyPr/>
          <a:lstStyle/>
          <a:p>
            <a:fld id="{345D60D9-5372-5F40-9443-0F9AE5BDC3C8}" type="slidenum">
              <a:rPr lang="en-US" smtClean="0"/>
              <a:pPr/>
              <a:t>45</a:t>
            </a:fld>
            <a:endParaRPr lang="en-US" dirty="0"/>
          </a:p>
        </p:txBody>
      </p:sp>
      <p:grpSp>
        <p:nvGrpSpPr>
          <p:cNvPr id="7" name="Graphic 3">
            <a:extLst>
              <a:ext uri="{FF2B5EF4-FFF2-40B4-BE49-F238E27FC236}">
                <a16:creationId xmlns:a16="http://schemas.microsoft.com/office/drawing/2014/main" id="{B72F3099-72C1-4625-9319-31F62C070279}"/>
              </a:ext>
            </a:extLst>
          </p:cNvPr>
          <p:cNvGrpSpPr/>
          <p:nvPr/>
        </p:nvGrpSpPr>
        <p:grpSpPr>
          <a:xfrm>
            <a:off x="999653" y="1582905"/>
            <a:ext cx="760395" cy="699056"/>
            <a:chOff x="999653" y="1582905"/>
            <a:chExt cx="760395" cy="699056"/>
          </a:xfrm>
        </p:grpSpPr>
        <p:grpSp>
          <p:nvGrpSpPr>
            <p:cNvPr id="8" name="Graphic 3">
              <a:extLst>
                <a:ext uri="{FF2B5EF4-FFF2-40B4-BE49-F238E27FC236}">
                  <a16:creationId xmlns:a16="http://schemas.microsoft.com/office/drawing/2014/main" id="{DEC7EDE2-1D29-4EC4-9F4B-29A12EA4A58F}"/>
                </a:ext>
              </a:extLst>
            </p:cNvPr>
            <p:cNvGrpSpPr/>
            <p:nvPr/>
          </p:nvGrpSpPr>
          <p:grpSpPr>
            <a:xfrm>
              <a:off x="1135626" y="1582905"/>
              <a:ext cx="479832" cy="513347"/>
              <a:chOff x="1135626" y="1582905"/>
              <a:chExt cx="479832" cy="513347"/>
            </a:xfrm>
          </p:grpSpPr>
          <p:sp>
            <p:nvSpPr>
              <p:cNvPr id="9" name="Freeform: Shape 8">
                <a:extLst>
                  <a:ext uri="{FF2B5EF4-FFF2-40B4-BE49-F238E27FC236}">
                    <a16:creationId xmlns:a16="http://schemas.microsoft.com/office/drawing/2014/main" id="{9B5B07D2-98F4-4183-8AB6-D55E214BFA22}"/>
                  </a:ext>
                </a:extLst>
              </p:cNvPr>
              <p:cNvSpPr/>
              <p:nvPr/>
            </p:nvSpPr>
            <p:spPr>
              <a:xfrm>
                <a:off x="1135626" y="1582905"/>
                <a:ext cx="479832" cy="513347"/>
              </a:xfrm>
              <a:custGeom>
                <a:avLst/>
                <a:gdLst>
                  <a:gd name="connsiteX0" fmla="*/ 462244 w 479832"/>
                  <a:gd name="connsiteY0" fmla="*/ 164225 h 513347"/>
                  <a:gd name="connsiteX1" fmla="*/ 454409 w 479832"/>
                  <a:gd name="connsiteY1" fmla="*/ 164225 h 513347"/>
                  <a:gd name="connsiteX2" fmla="*/ 452740 w 479832"/>
                  <a:gd name="connsiteY2" fmla="*/ 157292 h 513347"/>
                  <a:gd name="connsiteX3" fmla="*/ 412558 w 479832"/>
                  <a:gd name="connsiteY3" fmla="*/ 93577 h 513347"/>
                  <a:gd name="connsiteX4" fmla="*/ 341414 w 479832"/>
                  <a:gd name="connsiteY4" fmla="*/ 68823 h 513347"/>
                  <a:gd name="connsiteX5" fmla="*/ 340516 w 479832"/>
                  <a:gd name="connsiteY5" fmla="*/ 68823 h 513347"/>
                  <a:gd name="connsiteX6" fmla="*/ 338719 w 479832"/>
                  <a:gd name="connsiteY6" fmla="*/ 64201 h 513347"/>
                  <a:gd name="connsiteX7" fmla="*/ 327804 w 479832"/>
                  <a:gd name="connsiteY7" fmla="*/ 33898 h 513347"/>
                  <a:gd name="connsiteX8" fmla="*/ 324724 w 479832"/>
                  <a:gd name="connsiteY8" fmla="*/ 25680 h 513347"/>
                  <a:gd name="connsiteX9" fmla="*/ 315863 w 479832"/>
                  <a:gd name="connsiteY9" fmla="*/ 23883 h 513347"/>
                  <a:gd name="connsiteX10" fmla="*/ 199147 w 479832"/>
                  <a:gd name="connsiteY10" fmla="*/ 1669 h 513347"/>
                  <a:gd name="connsiteX11" fmla="*/ 190035 w 479832"/>
                  <a:gd name="connsiteY11" fmla="*/ 0 h 513347"/>
                  <a:gd name="connsiteX12" fmla="*/ 183997 w 479832"/>
                  <a:gd name="connsiteY12" fmla="*/ 6933 h 513347"/>
                  <a:gd name="connsiteX13" fmla="*/ 106314 w 479832"/>
                  <a:gd name="connsiteY13" fmla="*/ 96814 h 513347"/>
                  <a:gd name="connsiteX14" fmla="*/ 100154 w 479832"/>
                  <a:gd name="connsiteY14" fmla="*/ 104005 h 513347"/>
                  <a:gd name="connsiteX15" fmla="*/ 103362 w 479832"/>
                  <a:gd name="connsiteY15" fmla="*/ 112736 h 513347"/>
                  <a:gd name="connsiteX16" fmla="*/ 110421 w 479832"/>
                  <a:gd name="connsiteY16" fmla="*/ 131996 h 513347"/>
                  <a:gd name="connsiteX17" fmla="*/ 111711 w 479832"/>
                  <a:gd name="connsiteY17" fmla="*/ 142397 h 513347"/>
                  <a:gd name="connsiteX18" fmla="*/ 98665 w 479832"/>
                  <a:gd name="connsiteY18" fmla="*/ 115922 h 513347"/>
                  <a:gd name="connsiteX19" fmla="*/ 71131 w 479832"/>
                  <a:gd name="connsiteY19" fmla="*/ 105289 h 513347"/>
                  <a:gd name="connsiteX20" fmla="*/ 0 w 479832"/>
                  <a:gd name="connsiteY20" fmla="*/ 105289 h 513347"/>
                  <a:gd name="connsiteX21" fmla="*/ 0 w 479832"/>
                  <a:gd name="connsiteY21" fmla="*/ 158447 h 513347"/>
                  <a:gd name="connsiteX22" fmla="*/ 59709 w 479832"/>
                  <a:gd name="connsiteY22" fmla="*/ 158447 h 513347"/>
                  <a:gd name="connsiteX23" fmla="*/ 80121 w 479832"/>
                  <a:gd name="connsiteY23" fmla="*/ 419745 h 513347"/>
                  <a:gd name="connsiteX24" fmla="*/ 89258 w 479832"/>
                  <a:gd name="connsiteY24" fmla="*/ 441883 h 513347"/>
                  <a:gd name="connsiteX25" fmla="*/ 109266 w 479832"/>
                  <a:gd name="connsiteY25" fmla="*/ 455050 h 513347"/>
                  <a:gd name="connsiteX26" fmla="*/ 109266 w 479832"/>
                  <a:gd name="connsiteY26" fmla="*/ 458394 h 513347"/>
                  <a:gd name="connsiteX27" fmla="*/ 125366 w 479832"/>
                  <a:gd name="connsiteY27" fmla="*/ 497254 h 513347"/>
                  <a:gd name="connsiteX28" fmla="*/ 164226 w 479832"/>
                  <a:gd name="connsiteY28" fmla="*/ 513347 h 513347"/>
                  <a:gd name="connsiteX29" fmla="*/ 203087 w 479832"/>
                  <a:gd name="connsiteY29" fmla="*/ 497254 h 513347"/>
                  <a:gd name="connsiteX30" fmla="*/ 219180 w 479832"/>
                  <a:gd name="connsiteY30" fmla="*/ 458394 h 513347"/>
                  <a:gd name="connsiteX31" fmla="*/ 219180 w 479832"/>
                  <a:gd name="connsiteY31" fmla="*/ 456597 h 513347"/>
                  <a:gd name="connsiteX32" fmla="*/ 308162 w 479832"/>
                  <a:gd name="connsiteY32" fmla="*/ 456597 h 513347"/>
                  <a:gd name="connsiteX33" fmla="*/ 308162 w 479832"/>
                  <a:gd name="connsiteY33" fmla="*/ 458394 h 513347"/>
                  <a:gd name="connsiteX34" fmla="*/ 324256 w 479832"/>
                  <a:gd name="connsiteY34" fmla="*/ 497254 h 513347"/>
                  <a:gd name="connsiteX35" fmla="*/ 363116 w 479832"/>
                  <a:gd name="connsiteY35" fmla="*/ 513347 h 513347"/>
                  <a:gd name="connsiteX36" fmla="*/ 401977 w 479832"/>
                  <a:gd name="connsiteY36" fmla="*/ 497254 h 513347"/>
                  <a:gd name="connsiteX37" fmla="*/ 418070 w 479832"/>
                  <a:gd name="connsiteY37" fmla="*/ 458394 h 513347"/>
                  <a:gd name="connsiteX38" fmla="*/ 418070 w 479832"/>
                  <a:gd name="connsiteY38" fmla="*/ 456597 h 513347"/>
                  <a:gd name="connsiteX39" fmla="*/ 447607 w 479832"/>
                  <a:gd name="connsiteY39" fmla="*/ 456597 h 513347"/>
                  <a:gd name="connsiteX40" fmla="*/ 447607 w 479832"/>
                  <a:gd name="connsiteY40" fmla="*/ 403690 h 513347"/>
                  <a:gd name="connsiteX41" fmla="*/ 132251 w 479832"/>
                  <a:gd name="connsiteY41" fmla="*/ 403690 h 513347"/>
                  <a:gd name="connsiteX42" fmla="*/ 132251 w 479832"/>
                  <a:gd name="connsiteY42" fmla="*/ 398300 h 513347"/>
                  <a:gd name="connsiteX43" fmla="*/ 412038 w 479832"/>
                  <a:gd name="connsiteY43" fmla="*/ 398300 h 513347"/>
                  <a:gd name="connsiteX44" fmla="*/ 441010 w 479832"/>
                  <a:gd name="connsiteY44" fmla="*/ 387282 h 513347"/>
                  <a:gd name="connsiteX45" fmla="*/ 455307 w 479832"/>
                  <a:gd name="connsiteY45" fmla="*/ 359780 h 513347"/>
                  <a:gd name="connsiteX46" fmla="*/ 477650 w 479832"/>
                  <a:gd name="connsiteY46" fmla="*/ 182073 h 513347"/>
                  <a:gd name="connsiteX47" fmla="*/ 479832 w 479832"/>
                  <a:gd name="connsiteY47" fmla="*/ 164225 h 513347"/>
                  <a:gd name="connsiteX48" fmla="*/ 462244 w 479832"/>
                  <a:gd name="connsiteY48" fmla="*/ 164225 h 5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79832" h="513347">
                    <a:moveTo>
                      <a:pt x="462244" y="164225"/>
                    </a:moveTo>
                    <a:lnTo>
                      <a:pt x="454409" y="164225"/>
                    </a:lnTo>
                    <a:lnTo>
                      <a:pt x="452740" y="157292"/>
                    </a:lnTo>
                    <a:cubicBezTo>
                      <a:pt x="446952" y="132114"/>
                      <a:pt x="432784" y="109650"/>
                      <a:pt x="412558" y="93577"/>
                    </a:cubicBezTo>
                    <a:cubicBezTo>
                      <a:pt x="392332" y="77505"/>
                      <a:pt x="367249" y="68777"/>
                      <a:pt x="341414" y="68823"/>
                    </a:cubicBezTo>
                    <a:lnTo>
                      <a:pt x="340516" y="68823"/>
                    </a:lnTo>
                    <a:lnTo>
                      <a:pt x="338719" y="64201"/>
                    </a:lnTo>
                    <a:lnTo>
                      <a:pt x="327804" y="33898"/>
                    </a:lnTo>
                    <a:lnTo>
                      <a:pt x="324724" y="25680"/>
                    </a:lnTo>
                    <a:lnTo>
                      <a:pt x="315863" y="23883"/>
                    </a:lnTo>
                    <a:lnTo>
                      <a:pt x="199147" y="1669"/>
                    </a:lnTo>
                    <a:lnTo>
                      <a:pt x="190035" y="0"/>
                    </a:lnTo>
                    <a:lnTo>
                      <a:pt x="183997" y="6933"/>
                    </a:lnTo>
                    <a:lnTo>
                      <a:pt x="106314" y="96814"/>
                    </a:lnTo>
                    <a:lnTo>
                      <a:pt x="100154" y="104005"/>
                    </a:lnTo>
                    <a:lnTo>
                      <a:pt x="103362" y="112736"/>
                    </a:lnTo>
                    <a:lnTo>
                      <a:pt x="110421" y="131996"/>
                    </a:lnTo>
                    <a:lnTo>
                      <a:pt x="111711" y="142397"/>
                    </a:lnTo>
                    <a:cubicBezTo>
                      <a:pt x="110838" y="132247"/>
                      <a:pt x="106179" y="122797"/>
                      <a:pt x="98665" y="115922"/>
                    </a:cubicBezTo>
                    <a:cubicBezTo>
                      <a:pt x="91145" y="109047"/>
                      <a:pt x="81321" y="105252"/>
                      <a:pt x="71131" y="105289"/>
                    </a:cubicBezTo>
                    <a:lnTo>
                      <a:pt x="0" y="105289"/>
                    </a:lnTo>
                    <a:lnTo>
                      <a:pt x="0" y="158447"/>
                    </a:lnTo>
                    <a:lnTo>
                      <a:pt x="59709" y="158447"/>
                    </a:lnTo>
                    <a:lnTo>
                      <a:pt x="80121" y="419745"/>
                    </a:lnTo>
                    <a:cubicBezTo>
                      <a:pt x="80878" y="427875"/>
                      <a:pt x="84061" y="435588"/>
                      <a:pt x="89258" y="441883"/>
                    </a:cubicBezTo>
                    <a:cubicBezTo>
                      <a:pt x="94456" y="448184"/>
                      <a:pt x="101431" y="452772"/>
                      <a:pt x="109266" y="455050"/>
                    </a:cubicBezTo>
                    <a:cubicBezTo>
                      <a:pt x="109202" y="456167"/>
                      <a:pt x="109202" y="457277"/>
                      <a:pt x="109266" y="458394"/>
                    </a:cubicBezTo>
                    <a:cubicBezTo>
                      <a:pt x="109266" y="472966"/>
                      <a:pt x="115060" y="486942"/>
                      <a:pt x="125366" y="497254"/>
                    </a:cubicBezTo>
                    <a:cubicBezTo>
                      <a:pt x="135671" y="507559"/>
                      <a:pt x="149647" y="513347"/>
                      <a:pt x="164226" y="513347"/>
                    </a:cubicBezTo>
                    <a:cubicBezTo>
                      <a:pt x="178799" y="513347"/>
                      <a:pt x="192775" y="507559"/>
                      <a:pt x="203087" y="497254"/>
                    </a:cubicBezTo>
                    <a:cubicBezTo>
                      <a:pt x="213392" y="486942"/>
                      <a:pt x="219180" y="472966"/>
                      <a:pt x="219180" y="458394"/>
                    </a:cubicBezTo>
                    <a:lnTo>
                      <a:pt x="219180" y="456597"/>
                    </a:lnTo>
                    <a:lnTo>
                      <a:pt x="308162" y="456597"/>
                    </a:lnTo>
                    <a:lnTo>
                      <a:pt x="308162" y="458394"/>
                    </a:lnTo>
                    <a:cubicBezTo>
                      <a:pt x="308162" y="472966"/>
                      <a:pt x="313950" y="486942"/>
                      <a:pt x="324256" y="497254"/>
                    </a:cubicBezTo>
                    <a:cubicBezTo>
                      <a:pt x="334561" y="507559"/>
                      <a:pt x="348544" y="513347"/>
                      <a:pt x="363116" y="513347"/>
                    </a:cubicBezTo>
                    <a:cubicBezTo>
                      <a:pt x="377695" y="513347"/>
                      <a:pt x="391671" y="507559"/>
                      <a:pt x="401977" y="497254"/>
                    </a:cubicBezTo>
                    <a:cubicBezTo>
                      <a:pt x="412282" y="486942"/>
                      <a:pt x="418070" y="472966"/>
                      <a:pt x="418070" y="458394"/>
                    </a:cubicBezTo>
                    <a:cubicBezTo>
                      <a:pt x="418134" y="457797"/>
                      <a:pt x="418134" y="457194"/>
                      <a:pt x="418070" y="456597"/>
                    </a:cubicBezTo>
                    <a:lnTo>
                      <a:pt x="447607" y="456597"/>
                    </a:lnTo>
                    <a:lnTo>
                      <a:pt x="447607" y="403690"/>
                    </a:lnTo>
                    <a:lnTo>
                      <a:pt x="132251" y="403690"/>
                    </a:lnTo>
                    <a:lnTo>
                      <a:pt x="132251" y="398300"/>
                    </a:lnTo>
                    <a:lnTo>
                      <a:pt x="412038" y="398300"/>
                    </a:lnTo>
                    <a:cubicBezTo>
                      <a:pt x="422722" y="398306"/>
                      <a:pt x="433034" y="394386"/>
                      <a:pt x="441010" y="387282"/>
                    </a:cubicBezTo>
                    <a:cubicBezTo>
                      <a:pt x="448993" y="380179"/>
                      <a:pt x="454081" y="370393"/>
                      <a:pt x="455307" y="359780"/>
                    </a:cubicBezTo>
                    <a:lnTo>
                      <a:pt x="477650" y="182073"/>
                    </a:lnTo>
                    <a:lnTo>
                      <a:pt x="479832" y="164225"/>
                    </a:lnTo>
                    <a:lnTo>
                      <a:pt x="462244" y="164225"/>
                    </a:lnTo>
                    <a:close/>
                  </a:path>
                </a:pathLst>
              </a:custGeom>
              <a:solidFill>
                <a:srgbClr val="FFFFFF"/>
              </a:solidFill>
              <a:ln w="6417"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FBD02B8-B58B-4935-81F4-A936E5776B41}"/>
                  </a:ext>
                </a:extLst>
              </p:cNvPr>
              <p:cNvSpPr/>
              <p:nvPr/>
            </p:nvSpPr>
            <p:spPr>
              <a:xfrm>
                <a:off x="1151553" y="1667651"/>
                <a:ext cx="446317" cy="411494"/>
              </a:xfrm>
              <a:custGeom>
                <a:avLst/>
                <a:gdLst>
                  <a:gd name="connsiteX0" fmla="*/ 248325 w 446317"/>
                  <a:gd name="connsiteY0" fmla="*/ 95017 h 411494"/>
                  <a:gd name="connsiteX1" fmla="*/ 272562 w 446317"/>
                  <a:gd name="connsiteY1" fmla="*/ 43122 h 411494"/>
                  <a:gd name="connsiteX2" fmla="*/ 325366 w 446317"/>
                  <a:gd name="connsiteY2" fmla="*/ 20929 h 411494"/>
                  <a:gd name="connsiteX3" fmla="*/ 371355 w 446317"/>
                  <a:gd name="connsiteY3" fmla="*/ 36119 h 411494"/>
                  <a:gd name="connsiteX4" fmla="*/ 399198 w 446317"/>
                  <a:gd name="connsiteY4" fmla="*/ 75757 h 411494"/>
                  <a:gd name="connsiteX5" fmla="*/ 420637 w 446317"/>
                  <a:gd name="connsiteY5" fmla="*/ 75757 h 411494"/>
                  <a:gd name="connsiteX6" fmla="*/ 385986 w 446317"/>
                  <a:gd name="connsiteY6" fmla="*/ 21346 h 411494"/>
                  <a:gd name="connsiteX7" fmla="*/ 325109 w 446317"/>
                  <a:gd name="connsiteY7" fmla="*/ 0 h 411494"/>
                  <a:gd name="connsiteX8" fmla="*/ 257578 w 446317"/>
                  <a:gd name="connsiteY8" fmla="*/ 28428 h 411494"/>
                  <a:gd name="connsiteX9" fmla="*/ 227009 w 446317"/>
                  <a:gd name="connsiteY9" fmla="*/ 95017 h 411494"/>
                  <a:gd name="connsiteX10" fmla="*/ 82816 w 446317"/>
                  <a:gd name="connsiteY10" fmla="*/ 95017 h 411494"/>
                  <a:gd name="connsiteX11" fmla="*/ 79864 w 446317"/>
                  <a:gd name="connsiteY11" fmla="*/ 58550 h 411494"/>
                  <a:gd name="connsiteX12" fmla="*/ 71792 w 446317"/>
                  <a:gd name="connsiteY12" fmla="*/ 42756 h 411494"/>
                  <a:gd name="connsiteX13" fmla="*/ 55211 w 446317"/>
                  <a:gd name="connsiteY13" fmla="*/ 36466 h 411494"/>
                  <a:gd name="connsiteX14" fmla="*/ 0 w 446317"/>
                  <a:gd name="connsiteY14" fmla="*/ 36466 h 411494"/>
                  <a:gd name="connsiteX15" fmla="*/ 0 w 446317"/>
                  <a:gd name="connsiteY15" fmla="*/ 57780 h 411494"/>
                  <a:gd name="connsiteX16" fmla="*/ 55211 w 446317"/>
                  <a:gd name="connsiteY16" fmla="*/ 57780 h 411494"/>
                  <a:gd name="connsiteX17" fmla="*/ 57527 w 446317"/>
                  <a:gd name="connsiteY17" fmla="*/ 58574 h 411494"/>
                  <a:gd name="connsiteX18" fmla="*/ 58676 w 446317"/>
                  <a:gd name="connsiteY18" fmla="*/ 60734 h 411494"/>
                  <a:gd name="connsiteX19" fmla="*/ 80121 w 446317"/>
                  <a:gd name="connsiteY19" fmla="*/ 333716 h 411494"/>
                  <a:gd name="connsiteX20" fmla="*/ 88148 w 446317"/>
                  <a:gd name="connsiteY20" fmla="*/ 349764 h 411494"/>
                  <a:gd name="connsiteX21" fmla="*/ 104902 w 446317"/>
                  <a:gd name="connsiteY21" fmla="*/ 356187 h 411494"/>
                  <a:gd name="connsiteX22" fmla="*/ 113629 w 446317"/>
                  <a:gd name="connsiteY22" fmla="*/ 356187 h 411494"/>
                  <a:gd name="connsiteX23" fmla="*/ 109837 w 446317"/>
                  <a:gd name="connsiteY23" fmla="*/ 375072 h 411494"/>
                  <a:gd name="connsiteX24" fmla="*/ 115664 w 446317"/>
                  <a:gd name="connsiteY24" fmla="*/ 393431 h 411494"/>
                  <a:gd name="connsiteX25" fmla="*/ 129646 w 446317"/>
                  <a:gd name="connsiteY25" fmla="*/ 406682 h 411494"/>
                  <a:gd name="connsiteX26" fmla="*/ 148300 w 446317"/>
                  <a:gd name="connsiteY26" fmla="*/ 411494 h 411494"/>
                  <a:gd name="connsiteX27" fmla="*/ 166953 w 446317"/>
                  <a:gd name="connsiteY27" fmla="*/ 406682 h 411494"/>
                  <a:gd name="connsiteX28" fmla="*/ 180942 w 446317"/>
                  <a:gd name="connsiteY28" fmla="*/ 393431 h 411494"/>
                  <a:gd name="connsiteX29" fmla="*/ 186762 w 446317"/>
                  <a:gd name="connsiteY29" fmla="*/ 375072 h 411494"/>
                  <a:gd name="connsiteX30" fmla="*/ 182970 w 446317"/>
                  <a:gd name="connsiteY30" fmla="*/ 356187 h 411494"/>
                  <a:gd name="connsiteX31" fmla="*/ 311371 w 446317"/>
                  <a:gd name="connsiteY31" fmla="*/ 356187 h 411494"/>
                  <a:gd name="connsiteX32" fmla="*/ 307643 w 446317"/>
                  <a:gd name="connsiteY32" fmla="*/ 375047 h 411494"/>
                  <a:gd name="connsiteX33" fmla="*/ 313501 w 446317"/>
                  <a:gd name="connsiteY33" fmla="*/ 393360 h 411494"/>
                  <a:gd name="connsiteX34" fmla="*/ 327484 w 446317"/>
                  <a:gd name="connsiteY34" fmla="*/ 406566 h 411494"/>
                  <a:gd name="connsiteX35" fmla="*/ 346105 w 446317"/>
                  <a:gd name="connsiteY35" fmla="*/ 411359 h 411494"/>
                  <a:gd name="connsiteX36" fmla="*/ 364720 w 446317"/>
                  <a:gd name="connsiteY36" fmla="*/ 406566 h 411494"/>
                  <a:gd name="connsiteX37" fmla="*/ 378703 w 446317"/>
                  <a:gd name="connsiteY37" fmla="*/ 393360 h 411494"/>
                  <a:gd name="connsiteX38" fmla="*/ 384561 w 446317"/>
                  <a:gd name="connsiteY38" fmla="*/ 375047 h 411494"/>
                  <a:gd name="connsiteX39" fmla="*/ 380833 w 446317"/>
                  <a:gd name="connsiteY39" fmla="*/ 356187 h 411494"/>
                  <a:gd name="connsiteX40" fmla="*/ 414605 w 446317"/>
                  <a:gd name="connsiteY40" fmla="*/ 356187 h 411494"/>
                  <a:gd name="connsiteX41" fmla="*/ 414605 w 446317"/>
                  <a:gd name="connsiteY41" fmla="*/ 334871 h 411494"/>
                  <a:gd name="connsiteX42" fmla="*/ 104902 w 446317"/>
                  <a:gd name="connsiteY42" fmla="*/ 334871 h 411494"/>
                  <a:gd name="connsiteX43" fmla="*/ 102586 w 446317"/>
                  <a:gd name="connsiteY43" fmla="*/ 334075 h 411494"/>
                  <a:gd name="connsiteX44" fmla="*/ 101431 w 446317"/>
                  <a:gd name="connsiteY44" fmla="*/ 331919 h 411494"/>
                  <a:gd name="connsiteX45" fmla="*/ 98736 w 446317"/>
                  <a:gd name="connsiteY45" fmla="*/ 297634 h 411494"/>
                  <a:gd name="connsiteX46" fmla="*/ 396112 w 446317"/>
                  <a:gd name="connsiteY46" fmla="*/ 297634 h 411494"/>
                  <a:gd name="connsiteX47" fmla="*/ 414406 w 446317"/>
                  <a:gd name="connsiteY47" fmla="*/ 290652 h 411494"/>
                  <a:gd name="connsiteX48" fmla="*/ 423595 w 446317"/>
                  <a:gd name="connsiteY48" fmla="*/ 273365 h 411494"/>
                  <a:gd name="connsiteX49" fmla="*/ 446317 w 446317"/>
                  <a:gd name="connsiteY49" fmla="*/ 95017 h 411494"/>
                  <a:gd name="connsiteX50" fmla="*/ 248325 w 446317"/>
                  <a:gd name="connsiteY50" fmla="*/ 95017 h 411494"/>
                  <a:gd name="connsiteX51" fmla="*/ 166017 w 446317"/>
                  <a:gd name="connsiteY51" fmla="*/ 373904 h 411494"/>
                  <a:gd name="connsiteX52" fmla="*/ 163033 w 446317"/>
                  <a:gd name="connsiteY52" fmla="*/ 383748 h 411494"/>
                  <a:gd name="connsiteX53" fmla="*/ 155082 w 446317"/>
                  <a:gd name="connsiteY53" fmla="*/ 390274 h 411494"/>
                  <a:gd name="connsiteX54" fmla="*/ 144841 w 446317"/>
                  <a:gd name="connsiteY54" fmla="*/ 391281 h 411494"/>
                  <a:gd name="connsiteX55" fmla="*/ 135774 w 446317"/>
                  <a:gd name="connsiteY55" fmla="*/ 386436 h 411494"/>
                  <a:gd name="connsiteX56" fmla="*/ 130923 w 446317"/>
                  <a:gd name="connsiteY56" fmla="*/ 377363 h 411494"/>
                  <a:gd name="connsiteX57" fmla="*/ 131930 w 446317"/>
                  <a:gd name="connsiteY57" fmla="*/ 367122 h 411494"/>
                  <a:gd name="connsiteX58" fmla="*/ 138456 w 446317"/>
                  <a:gd name="connsiteY58" fmla="*/ 359171 h 411494"/>
                  <a:gd name="connsiteX59" fmla="*/ 148300 w 446317"/>
                  <a:gd name="connsiteY59" fmla="*/ 356187 h 411494"/>
                  <a:gd name="connsiteX60" fmla="*/ 155082 w 446317"/>
                  <a:gd name="connsiteY60" fmla="*/ 357535 h 411494"/>
                  <a:gd name="connsiteX61" fmla="*/ 160832 w 446317"/>
                  <a:gd name="connsiteY61" fmla="*/ 361372 h 411494"/>
                  <a:gd name="connsiteX62" fmla="*/ 164669 w 446317"/>
                  <a:gd name="connsiteY62" fmla="*/ 367122 h 411494"/>
                  <a:gd name="connsiteX63" fmla="*/ 166017 w 446317"/>
                  <a:gd name="connsiteY63" fmla="*/ 373904 h 411494"/>
                  <a:gd name="connsiteX64" fmla="*/ 166017 w 446317"/>
                  <a:gd name="connsiteY64" fmla="*/ 373904 h 411494"/>
                  <a:gd name="connsiteX65" fmla="*/ 364400 w 446317"/>
                  <a:gd name="connsiteY65" fmla="*/ 373904 h 411494"/>
                  <a:gd name="connsiteX66" fmla="*/ 361403 w 446317"/>
                  <a:gd name="connsiteY66" fmla="*/ 383761 h 411494"/>
                  <a:gd name="connsiteX67" fmla="*/ 353433 w 446317"/>
                  <a:gd name="connsiteY67" fmla="*/ 390287 h 411494"/>
                  <a:gd name="connsiteX68" fmla="*/ 343173 w 446317"/>
                  <a:gd name="connsiteY68" fmla="*/ 391275 h 411494"/>
                  <a:gd name="connsiteX69" fmla="*/ 334106 w 446317"/>
                  <a:gd name="connsiteY69" fmla="*/ 386385 h 411494"/>
                  <a:gd name="connsiteX70" fmla="*/ 329287 w 446317"/>
                  <a:gd name="connsiteY70" fmla="*/ 377280 h 411494"/>
                  <a:gd name="connsiteX71" fmla="*/ 330345 w 446317"/>
                  <a:gd name="connsiteY71" fmla="*/ 367032 h 411494"/>
                  <a:gd name="connsiteX72" fmla="*/ 336929 w 446317"/>
                  <a:gd name="connsiteY72" fmla="*/ 359107 h 411494"/>
                  <a:gd name="connsiteX73" fmla="*/ 346811 w 446317"/>
                  <a:gd name="connsiteY73" fmla="*/ 356187 h 411494"/>
                  <a:gd name="connsiteX74" fmla="*/ 353568 w 446317"/>
                  <a:gd name="connsiteY74" fmla="*/ 357535 h 411494"/>
                  <a:gd name="connsiteX75" fmla="*/ 359292 w 446317"/>
                  <a:gd name="connsiteY75" fmla="*/ 361385 h 411494"/>
                  <a:gd name="connsiteX76" fmla="*/ 363097 w 446317"/>
                  <a:gd name="connsiteY76" fmla="*/ 367135 h 411494"/>
                  <a:gd name="connsiteX77" fmla="*/ 364400 w 446317"/>
                  <a:gd name="connsiteY77" fmla="*/ 373904 h 411494"/>
                  <a:gd name="connsiteX78" fmla="*/ 364400 w 446317"/>
                  <a:gd name="connsiteY78" fmla="*/ 373904 h 411494"/>
                  <a:gd name="connsiteX79" fmla="*/ 402920 w 446317"/>
                  <a:gd name="connsiteY79" fmla="*/ 271184 h 411494"/>
                  <a:gd name="connsiteX80" fmla="*/ 400828 w 446317"/>
                  <a:gd name="connsiteY80" fmla="*/ 275143 h 411494"/>
                  <a:gd name="connsiteX81" fmla="*/ 396625 w 446317"/>
                  <a:gd name="connsiteY81" fmla="*/ 276702 h 411494"/>
                  <a:gd name="connsiteX82" fmla="*/ 97068 w 446317"/>
                  <a:gd name="connsiteY82" fmla="*/ 276702 h 411494"/>
                  <a:gd name="connsiteX83" fmla="*/ 84227 w 446317"/>
                  <a:gd name="connsiteY83" fmla="*/ 117102 h 411494"/>
                  <a:gd name="connsiteX84" fmla="*/ 421792 w 446317"/>
                  <a:gd name="connsiteY84" fmla="*/ 117102 h 411494"/>
                  <a:gd name="connsiteX85" fmla="*/ 402920 w 446317"/>
                  <a:gd name="connsiteY85" fmla="*/ 271184 h 41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46317" h="411494">
                    <a:moveTo>
                      <a:pt x="248325" y="95017"/>
                    </a:moveTo>
                    <a:cubicBezTo>
                      <a:pt x="249686" y="75310"/>
                      <a:pt x="258323" y="56813"/>
                      <a:pt x="272562" y="43122"/>
                    </a:cubicBezTo>
                    <a:cubicBezTo>
                      <a:pt x="286801" y="29430"/>
                      <a:pt x="305621" y="21520"/>
                      <a:pt x="325366" y="20929"/>
                    </a:cubicBezTo>
                    <a:cubicBezTo>
                      <a:pt x="341928" y="20916"/>
                      <a:pt x="358060" y="26242"/>
                      <a:pt x="371355" y="36119"/>
                    </a:cubicBezTo>
                    <a:cubicBezTo>
                      <a:pt x="384658" y="45995"/>
                      <a:pt x="394418" y="59895"/>
                      <a:pt x="399198" y="75757"/>
                    </a:cubicBezTo>
                    <a:lnTo>
                      <a:pt x="420637" y="75757"/>
                    </a:lnTo>
                    <a:cubicBezTo>
                      <a:pt x="415516" y="54247"/>
                      <a:pt x="403311" y="35084"/>
                      <a:pt x="385986" y="21346"/>
                    </a:cubicBezTo>
                    <a:cubicBezTo>
                      <a:pt x="368660" y="7607"/>
                      <a:pt x="347222" y="89"/>
                      <a:pt x="325109" y="0"/>
                    </a:cubicBezTo>
                    <a:cubicBezTo>
                      <a:pt x="299833" y="694"/>
                      <a:pt x="275738" y="10837"/>
                      <a:pt x="257578" y="28428"/>
                    </a:cubicBezTo>
                    <a:cubicBezTo>
                      <a:pt x="239419" y="46018"/>
                      <a:pt x="228510" y="69778"/>
                      <a:pt x="227009" y="95017"/>
                    </a:cubicBezTo>
                    <a:lnTo>
                      <a:pt x="82816" y="95017"/>
                    </a:lnTo>
                    <a:lnTo>
                      <a:pt x="79864" y="58550"/>
                    </a:lnTo>
                    <a:cubicBezTo>
                      <a:pt x="79222" y="52467"/>
                      <a:pt x="76348" y="46838"/>
                      <a:pt x="71792" y="42756"/>
                    </a:cubicBezTo>
                    <a:cubicBezTo>
                      <a:pt x="67236" y="38674"/>
                      <a:pt x="61326" y="36432"/>
                      <a:pt x="55211" y="36466"/>
                    </a:cubicBezTo>
                    <a:lnTo>
                      <a:pt x="0" y="36466"/>
                    </a:lnTo>
                    <a:lnTo>
                      <a:pt x="0" y="57780"/>
                    </a:lnTo>
                    <a:lnTo>
                      <a:pt x="55211" y="57780"/>
                    </a:lnTo>
                    <a:cubicBezTo>
                      <a:pt x="56051" y="57743"/>
                      <a:pt x="56879" y="58026"/>
                      <a:pt x="57527" y="58574"/>
                    </a:cubicBezTo>
                    <a:cubicBezTo>
                      <a:pt x="58169" y="59122"/>
                      <a:pt x="58579" y="59894"/>
                      <a:pt x="58676" y="60734"/>
                    </a:cubicBezTo>
                    <a:lnTo>
                      <a:pt x="80121" y="333716"/>
                    </a:lnTo>
                    <a:cubicBezTo>
                      <a:pt x="80698" y="339876"/>
                      <a:pt x="83560" y="345606"/>
                      <a:pt x="88148" y="349764"/>
                    </a:cubicBezTo>
                    <a:cubicBezTo>
                      <a:pt x="92736" y="353922"/>
                      <a:pt x="98710" y="356213"/>
                      <a:pt x="104902" y="356187"/>
                    </a:cubicBezTo>
                    <a:lnTo>
                      <a:pt x="113629" y="356187"/>
                    </a:lnTo>
                    <a:cubicBezTo>
                      <a:pt x="110787" y="362059"/>
                      <a:pt x="109484" y="368553"/>
                      <a:pt x="109837" y="375072"/>
                    </a:cubicBezTo>
                    <a:cubicBezTo>
                      <a:pt x="110190" y="381585"/>
                      <a:pt x="112198" y="387906"/>
                      <a:pt x="115664" y="393431"/>
                    </a:cubicBezTo>
                    <a:cubicBezTo>
                      <a:pt x="119129" y="398962"/>
                      <a:pt x="123941" y="403518"/>
                      <a:pt x="129646" y="406682"/>
                    </a:cubicBezTo>
                    <a:cubicBezTo>
                      <a:pt x="135357" y="409839"/>
                      <a:pt x="141774" y="411494"/>
                      <a:pt x="148300" y="411494"/>
                    </a:cubicBezTo>
                    <a:cubicBezTo>
                      <a:pt x="154826" y="411494"/>
                      <a:pt x="161242" y="409839"/>
                      <a:pt x="166953" y="406682"/>
                    </a:cubicBezTo>
                    <a:cubicBezTo>
                      <a:pt x="172658" y="403518"/>
                      <a:pt x="177477" y="398962"/>
                      <a:pt x="180942" y="393431"/>
                    </a:cubicBezTo>
                    <a:cubicBezTo>
                      <a:pt x="184407" y="387906"/>
                      <a:pt x="186409" y="381585"/>
                      <a:pt x="186762" y="375072"/>
                    </a:cubicBezTo>
                    <a:cubicBezTo>
                      <a:pt x="187122" y="368553"/>
                      <a:pt x="185813" y="362059"/>
                      <a:pt x="182970" y="356187"/>
                    </a:cubicBezTo>
                    <a:lnTo>
                      <a:pt x="311371" y="356187"/>
                    </a:lnTo>
                    <a:cubicBezTo>
                      <a:pt x="308554" y="362059"/>
                      <a:pt x="307270" y="368546"/>
                      <a:pt x="307643" y="375047"/>
                    </a:cubicBezTo>
                    <a:cubicBezTo>
                      <a:pt x="308021" y="381547"/>
                      <a:pt x="310036" y="387848"/>
                      <a:pt x="313501" y="393360"/>
                    </a:cubicBezTo>
                    <a:cubicBezTo>
                      <a:pt x="316973" y="398872"/>
                      <a:pt x="321779" y="403415"/>
                      <a:pt x="327484" y="406566"/>
                    </a:cubicBezTo>
                    <a:cubicBezTo>
                      <a:pt x="333182" y="409710"/>
                      <a:pt x="339592" y="411359"/>
                      <a:pt x="346105" y="411359"/>
                    </a:cubicBezTo>
                    <a:cubicBezTo>
                      <a:pt x="352612" y="411359"/>
                      <a:pt x="359022" y="409710"/>
                      <a:pt x="364720" y="406566"/>
                    </a:cubicBezTo>
                    <a:cubicBezTo>
                      <a:pt x="370425" y="403415"/>
                      <a:pt x="375231" y="398872"/>
                      <a:pt x="378703" y="393360"/>
                    </a:cubicBezTo>
                    <a:cubicBezTo>
                      <a:pt x="382168" y="387848"/>
                      <a:pt x="384189" y="381547"/>
                      <a:pt x="384561" y="375047"/>
                    </a:cubicBezTo>
                    <a:cubicBezTo>
                      <a:pt x="384933" y="368546"/>
                      <a:pt x="383650" y="362059"/>
                      <a:pt x="380833" y="356187"/>
                    </a:cubicBezTo>
                    <a:lnTo>
                      <a:pt x="414605" y="356187"/>
                    </a:lnTo>
                    <a:lnTo>
                      <a:pt x="414605" y="334871"/>
                    </a:lnTo>
                    <a:lnTo>
                      <a:pt x="104902" y="334871"/>
                    </a:lnTo>
                    <a:cubicBezTo>
                      <a:pt x="104056" y="334909"/>
                      <a:pt x="103228" y="334627"/>
                      <a:pt x="102586" y="334075"/>
                    </a:cubicBezTo>
                    <a:cubicBezTo>
                      <a:pt x="101944" y="333530"/>
                      <a:pt x="101534" y="332760"/>
                      <a:pt x="101431" y="331919"/>
                    </a:cubicBezTo>
                    <a:lnTo>
                      <a:pt x="98736" y="297634"/>
                    </a:lnTo>
                    <a:lnTo>
                      <a:pt x="396112" y="297634"/>
                    </a:lnTo>
                    <a:cubicBezTo>
                      <a:pt x="402856" y="297595"/>
                      <a:pt x="409356" y="295118"/>
                      <a:pt x="414406" y="290652"/>
                    </a:cubicBezTo>
                    <a:cubicBezTo>
                      <a:pt x="419456" y="286192"/>
                      <a:pt x="422722" y="280052"/>
                      <a:pt x="423595" y="273365"/>
                    </a:cubicBezTo>
                    <a:lnTo>
                      <a:pt x="446317" y="95017"/>
                    </a:lnTo>
                    <a:lnTo>
                      <a:pt x="248325" y="95017"/>
                    </a:lnTo>
                    <a:close/>
                    <a:moveTo>
                      <a:pt x="166017" y="373904"/>
                    </a:moveTo>
                    <a:cubicBezTo>
                      <a:pt x="166017" y="377408"/>
                      <a:pt x="164983" y="380834"/>
                      <a:pt x="163033" y="383748"/>
                    </a:cubicBezTo>
                    <a:cubicBezTo>
                      <a:pt x="161088" y="386661"/>
                      <a:pt x="158316" y="388933"/>
                      <a:pt x="155082" y="390274"/>
                    </a:cubicBezTo>
                    <a:cubicBezTo>
                      <a:pt x="151842" y="391615"/>
                      <a:pt x="148280" y="391968"/>
                      <a:pt x="144841" y="391281"/>
                    </a:cubicBezTo>
                    <a:cubicBezTo>
                      <a:pt x="141408" y="390601"/>
                      <a:pt x="138251" y="388913"/>
                      <a:pt x="135774" y="386436"/>
                    </a:cubicBezTo>
                    <a:cubicBezTo>
                      <a:pt x="133291" y="383953"/>
                      <a:pt x="131603" y="380796"/>
                      <a:pt x="130923" y="377363"/>
                    </a:cubicBezTo>
                    <a:cubicBezTo>
                      <a:pt x="130236" y="373924"/>
                      <a:pt x="130589" y="370362"/>
                      <a:pt x="131930" y="367122"/>
                    </a:cubicBezTo>
                    <a:cubicBezTo>
                      <a:pt x="133271" y="363888"/>
                      <a:pt x="135543" y="361116"/>
                      <a:pt x="138456" y="359171"/>
                    </a:cubicBezTo>
                    <a:cubicBezTo>
                      <a:pt x="141369" y="357221"/>
                      <a:pt x="144796" y="356187"/>
                      <a:pt x="148300" y="356187"/>
                    </a:cubicBezTo>
                    <a:cubicBezTo>
                      <a:pt x="150629" y="356187"/>
                      <a:pt x="152933" y="356643"/>
                      <a:pt x="155082" y="357535"/>
                    </a:cubicBezTo>
                    <a:cubicBezTo>
                      <a:pt x="157232" y="358427"/>
                      <a:pt x="159183" y="359729"/>
                      <a:pt x="160832" y="361372"/>
                    </a:cubicBezTo>
                    <a:cubicBezTo>
                      <a:pt x="162474" y="363021"/>
                      <a:pt x="163783" y="364972"/>
                      <a:pt x="164669" y="367122"/>
                    </a:cubicBezTo>
                    <a:cubicBezTo>
                      <a:pt x="165561" y="369271"/>
                      <a:pt x="166017" y="371575"/>
                      <a:pt x="166017" y="373904"/>
                    </a:cubicBezTo>
                    <a:lnTo>
                      <a:pt x="166017" y="373904"/>
                    </a:lnTo>
                    <a:close/>
                    <a:moveTo>
                      <a:pt x="364400" y="373904"/>
                    </a:moveTo>
                    <a:cubicBezTo>
                      <a:pt x="364400" y="377414"/>
                      <a:pt x="363354" y="380847"/>
                      <a:pt x="361403" y="383761"/>
                    </a:cubicBezTo>
                    <a:cubicBezTo>
                      <a:pt x="359452" y="386680"/>
                      <a:pt x="356674" y="388952"/>
                      <a:pt x="353433" y="390287"/>
                    </a:cubicBezTo>
                    <a:cubicBezTo>
                      <a:pt x="350186" y="391621"/>
                      <a:pt x="346619" y="391968"/>
                      <a:pt x="343173" y="391275"/>
                    </a:cubicBezTo>
                    <a:cubicBezTo>
                      <a:pt x="339733" y="390582"/>
                      <a:pt x="336576" y="388881"/>
                      <a:pt x="334106" y="386385"/>
                    </a:cubicBezTo>
                    <a:cubicBezTo>
                      <a:pt x="331635" y="383895"/>
                      <a:pt x="329954" y="380725"/>
                      <a:pt x="329287" y="377280"/>
                    </a:cubicBezTo>
                    <a:cubicBezTo>
                      <a:pt x="328619" y="373834"/>
                      <a:pt x="328985" y="370266"/>
                      <a:pt x="330345" y="367032"/>
                    </a:cubicBezTo>
                    <a:cubicBezTo>
                      <a:pt x="331706" y="363798"/>
                      <a:pt x="333997" y="361039"/>
                      <a:pt x="336929" y="359107"/>
                    </a:cubicBezTo>
                    <a:cubicBezTo>
                      <a:pt x="339862" y="357176"/>
                      <a:pt x="343301" y="356162"/>
                      <a:pt x="346811" y="356187"/>
                    </a:cubicBezTo>
                    <a:cubicBezTo>
                      <a:pt x="349128" y="356187"/>
                      <a:pt x="351425" y="356643"/>
                      <a:pt x="353568" y="357535"/>
                    </a:cubicBezTo>
                    <a:cubicBezTo>
                      <a:pt x="355711" y="358427"/>
                      <a:pt x="357656" y="359736"/>
                      <a:pt x="359292" y="361385"/>
                    </a:cubicBezTo>
                    <a:cubicBezTo>
                      <a:pt x="360928" y="363028"/>
                      <a:pt x="362218" y="364985"/>
                      <a:pt x="363097" y="367135"/>
                    </a:cubicBezTo>
                    <a:cubicBezTo>
                      <a:pt x="363976" y="369284"/>
                      <a:pt x="364419" y="371581"/>
                      <a:pt x="364400" y="373904"/>
                    </a:cubicBezTo>
                    <a:lnTo>
                      <a:pt x="364400" y="373904"/>
                    </a:lnTo>
                    <a:close/>
                    <a:moveTo>
                      <a:pt x="402920" y="271184"/>
                    </a:moveTo>
                    <a:cubicBezTo>
                      <a:pt x="402734" y="272717"/>
                      <a:pt x="401983" y="274122"/>
                      <a:pt x="400828" y="275143"/>
                    </a:cubicBezTo>
                    <a:cubicBezTo>
                      <a:pt x="399667" y="276157"/>
                      <a:pt x="398171" y="276715"/>
                      <a:pt x="396625" y="276702"/>
                    </a:cubicBezTo>
                    <a:lnTo>
                      <a:pt x="97068" y="276702"/>
                    </a:lnTo>
                    <a:lnTo>
                      <a:pt x="84227" y="117102"/>
                    </a:lnTo>
                    <a:lnTo>
                      <a:pt x="421792" y="117102"/>
                    </a:lnTo>
                    <a:lnTo>
                      <a:pt x="402920" y="271184"/>
                    </a:lnTo>
                    <a:close/>
                  </a:path>
                </a:pathLst>
              </a:custGeom>
              <a:solidFill>
                <a:srgbClr val="2C5967"/>
              </a:solidFill>
              <a:ln w="6417"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712A90D-16E7-4581-A399-E6E3BC9BC22B}"/>
                  </a:ext>
                </a:extLst>
              </p:cNvPr>
              <p:cNvSpPr/>
              <p:nvPr/>
            </p:nvSpPr>
            <p:spPr>
              <a:xfrm>
                <a:off x="1254645" y="1600365"/>
                <a:ext cx="204671" cy="144964"/>
              </a:xfrm>
              <a:custGeom>
                <a:avLst/>
                <a:gdLst>
                  <a:gd name="connsiteX0" fmla="*/ 41985 w 204671"/>
                  <a:gd name="connsiteY0" fmla="*/ 144965 h 144964"/>
                  <a:gd name="connsiteX1" fmla="*/ 23498 w 204671"/>
                  <a:gd name="connsiteY1" fmla="*/ 94503 h 144964"/>
                  <a:gd name="connsiteX2" fmla="*/ 85132 w 204671"/>
                  <a:gd name="connsiteY2" fmla="*/ 23112 h 144964"/>
                  <a:gd name="connsiteX3" fmla="*/ 177708 w 204671"/>
                  <a:gd name="connsiteY3" fmla="*/ 40832 h 144964"/>
                  <a:gd name="connsiteX4" fmla="*/ 183746 w 204671"/>
                  <a:gd name="connsiteY4" fmla="*/ 57909 h 144964"/>
                  <a:gd name="connsiteX5" fmla="*/ 204672 w 204671"/>
                  <a:gd name="connsiteY5" fmla="*/ 52644 h 144964"/>
                  <a:gd name="connsiteX6" fmla="*/ 193757 w 204671"/>
                  <a:gd name="connsiteY6" fmla="*/ 22342 h 144964"/>
                  <a:gd name="connsiteX7" fmla="*/ 77041 w 204671"/>
                  <a:gd name="connsiteY7" fmla="*/ 0 h 144964"/>
                  <a:gd name="connsiteX8" fmla="*/ 0 w 204671"/>
                  <a:gd name="connsiteY8" fmla="*/ 89881 h 144964"/>
                  <a:gd name="connsiteX9" fmla="*/ 20033 w 204671"/>
                  <a:gd name="connsiteY9" fmla="*/ 144965 h 144964"/>
                  <a:gd name="connsiteX10" fmla="*/ 41985 w 204671"/>
                  <a:gd name="connsiteY10" fmla="*/ 144965 h 14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671" h="144964">
                    <a:moveTo>
                      <a:pt x="41985" y="144965"/>
                    </a:moveTo>
                    <a:lnTo>
                      <a:pt x="23498" y="94503"/>
                    </a:lnTo>
                    <a:lnTo>
                      <a:pt x="85132" y="23112"/>
                    </a:lnTo>
                    <a:lnTo>
                      <a:pt x="177708" y="40832"/>
                    </a:lnTo>
                    <a:lnTo>
                      <a:pt x="183746" y="57909"/>
                    </a:lnTo>
                    <a:cubicBezTo>
                      <a:pt x="190561" y="55570"/>
                      <a:pt x="197562" y="53808"/>
                      <a:pt x="204672" y="52644"/>
                    </a:cubicBezTo>
                    <a:lnTo>
                      <a:pt x="193757" y="22342"/>
                    </a:lnTo>
                    <a:lnTo>
                      <a:pt x="77041" y="0"/>
                    </a:lnTo>
                    <a:lnTo>
                      <a:pt x="0" y="89881"/>
                    </a:lnTo>
                    <a:lnTo>
                      <a:pt x="20033" y="144965"/>
                    </a:lnTo>
                    <a:lnTo>
                      <a:pt x="41985" y="144965"/>
                    </a:lnTo>
                    <a:close/>
                  </a:path>
                </a:pathLst>
              </a:custGeom>
              <a:solidFill>
                <a:srgbClr val="2C5967"/>
              </a:solidFill>
              <a:ln w="6417" cap="flat">
                <a:noFill/>
                <a:prstDash val="solid"/>
                <a:miter/>
              </a:ln>
            </p:spPr>
            <p:txBody>
              <a:bodyPr rtlCol="0" anchor="ctr"/>
              <a:lstStyle/>
              <a:p>
                <a:endParaRPr lang="en-US"/>
              </a:p>
            </p:txBody>
          </p:sp>
        </p:grpSp>
        <p:sp>
          <p:nvSpPr>
            <p:cNvPr id="13" name="TextBox 12">
              <a:extLst>
                <a:ext uri="{FF2B5EF4-FFF2-40B4-BE49-F238E27FC236}">
                  <a16:creationId xmlns:a16="http://schemas.microsoft.com/office/drawing/2014/main" id="{22846F05-1C2B-44E9-8365-8BF0A8093834}"/>
                </a:ext>
              </a:extLst>
            </p:cNvPr>
            <p:cNvSpPr txBox="1"/>
            <p:nvPr/>
          </p:nvSpPr>
          <p:spPr>
            <a:xfrm>
              <a:off x="999653" y="2055768"/>
              <a:ext cx="760395" cy="226193"/>
            </a:xfrm>
            <a:prstGeom prst="rect">
              <a:avLst/>
            </a:prstGeom>
            <a:noFill/>
          </p:spPr>
          <p:txBody>
            <a:bodyPr wrap="none" rtlCol="0">
              <a:spAutoFit/>
            </a:bodyPr>
            <a:lstStyle/>
            <a:p>
              <a:pPr algn="l"/>
              <a:r>
                <a:rPr lang="en-US" sz="808" spc="0" baseline="0">
                  <a:solidFill>
                    <a:srgbClr val="000000"/>
                  </a:solidFill>
                  <a:latin typeface="Oracle Sans"/>
                  <a:cs typeface="Oracle Sans"/>
                  <a:sym typeface="Oracle Sans"/>
                  <a:rtl val="0"/>
                </a:rPr>
                <a:t>Marketplace</a:t>
              </a:r>
            </a:p>
          </p:txBody>
        </p:sp>
      </p:grpSp>
    </p:spTree>
    <p:extLst>
      <p:ext uri="{BB962C8B-B14F-4D97-AF65-F5344CB8AC3E}">
        <p14:creationId xmlns:p14="http://schemas.microsoft.com/office/powerpoint/2010/main" val="3150602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3">
            <a:extLst>
              <a:ext uri="{FF2B5EF4-FFF2-40B4-BE49-F238E27FC236}">
                <a16:creationId xmlns:a16="http://schemas.microsoft.com/office/drawing/2014/main" id="{36B1095D-F01D-304E-BA25-3D8771EFA195}"/>
              </a:ext>
            </a:extLst>
          </p:cNvPr>
          <p:cNvSpPr>
            <a:spLocks noGrp="1"/>
          </p:cNvSpPr>
          <p:nvPr>
            <p:ph type="title"/>
          </p:nvPr>
        </p:nvSpPr>
        <p:spPr/>
        <p:txBody>
          <a:bodyPr/>
          <a:lstStyle/>
          <a:p>
            <a:pPr>
              <a:lnSpc>
                <a:spcPct val="90000"/>
              </a:lnSpc>
            </a:pPr>
            <a:r>
              <a:rPr lang="en-US" sz="2400" b="1" dirty="0">
                <a:latin typeface="Oracle Sans" panose="020B0503020204020204" pitchFamily="34" charset="0"/>
                <a:cs typeface="Oracle Sans" panose="020B0503020204020204" pitchFamily="34" charset="0"/>
              </a:rPr>
              <a:t>Applications</a:t>
            </a:r>
          </a:p>
        </p:txBody>
      </p:sp>
      <p:sp>
        <p:nvSpPr>
          <p:cNvPr id="137" name="Footer Placeholder 4">
            <a:extLst>
              <a:ext uri="{FF2B5EF4-FFF2-40B4-BE49-F238E27FC236}">
                <a16:creationId xmlns:a16="http://schemas.microsoft.com/office/drawing/2014/main" id="{32A9B66A-79FC-1E43-930F-5B7343503998}"/>
              </a:ext>
            </a:extLst>
          </p:cNvPr>
          <p:cNvSpPr>
            <a:spLocks noGrp="1"/>
          </p:cNvSpPr>
          <p:nvPr>
            <p:ph type="ftr" sz="quarter" idx="11"/>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F3EF7046-46CE-43DF-B7B6-234BF702C49A}"/>
              </a:ext>
            </a:extLst>
          </p:cNvPr>
          <p:cNvSpPr>
            <a:spLocks noGrp="1"/>
          </p:cNvSpPr>
          <p:nvPr>
            <p:ph type="sldNum" sz="quarter" idx="12"/>
          </p:nvPr>
        </p:nvSpPr>
        <p:spPr/>
        <p:txBody>
          <a:bodyPr/>
          <a:lstStyle/>
          <a:p>
            <a:fld id="{345D60D9-5372-5F40-9443-0F9AE5BDC3C8}" type="slidenum">
              <a:rPr lang="en-US" smtClean="0"/>
              <a:pPr/>
              <a:t>46</a:t>
            </a:fld>
            <a:endParaRPr lang="en-US" dirty="0"/>
          </a:p>
        </p:txBody>
      </p:sp>
      <p:grpSp>
        <p:nvGrpSpPr>
          <p:cNvPr id="389" name="Graphic 4">
            <a:extLst>
              <a:ext uri="{FF2B5EF4-FFF2-40B4-BE49-F238E27FC236}">
                <a16:creationId xmlns:a16="http://schemas.microsoft.com/office/drawing/2014/main" id="{89ABB9C0-D940-4E0F-4240-59666E25F5B7}"/>
              </a:ext>
            </a:extLst>
          </p:cNvPr>
          <p:cNvGrpSpPr/>
          <p:nvPr/>
        </p:nvGrpSpPr>
        <p:grpSpPr>
          <a:xfrm>
            <a:off x="756831" y="1384249"/>
            <a:ext cx="9537138" cy="766847"/>
            <a:chOff x="712587" y="1384249"/>
            <a:chExt cx="9537138" cy="766847"/>
          </a:xfrm>
        </p:grpSpPr>
        <p:grpSp>
          <p:nvGrpSpPr>
            <p:cNvPr id="391" name="Graphic 4">
              <a:extLst>
                <a:ext uri="{FF2B5EF4-FFF2-40B4-BE49-F238E27FC236}">
                  <a16:creationId xmlns:a16="http://schemas.microsoft.com/office/drawing/2014/main" id="{915E0659-5C7D-1508-5424-850EA9AD485A}"/>
                </a:ext>
              </a:extLst>
            </p:cNvPr>
            <p:cNvGrpSpPr/>
            <p:nvPr/>
          </p:nvGrpSpPr>
          <p:grpSpPr>
            <a:xfrm>
              <a:off x="712587" y="1474067"/>
              <a:ext cx="418704" cy="471690"/>
              <a:chOff x="712587" y="1474067"/>
              <a:chExt cx="418704" cy="471690"/>
            </a:xfrm>
          </p:grpSpPr>
          <p:grpSp>
            <p:nvGrpSpPr>
              <p:cNvPr id="392" name="Graphic 4">
                <a:extLst>
                  <a:ext uri="{FF2B5EF4-FFF2-40B4-BE49-F238E27FC236}">
                    <a16:creationId xmlns:a16="http://schemas.microsoft.com/office/drawing/2014/main" id="{1D81813D-E5EA-7EAC-3253-CAE81D78246B}"/>
                  </a:ext>
                </a:extLst>
              </p:cNvPr>
              <p:cNvGrpSpPr/>
              <p:nvPr/>
            </p:nvGrpSpPr>
            <p:grpSpPr>
              <a:xfrm>
                <a:off x="727275" y="1474067"/>
                <a:ext cx="385010" cy="295435"/>
                <a:chOff x="727275" y="1474067"/>
                <a:chExt cx="385010" cy="295435"/>
              </a:xfrm>
            </p:grpSpPr>
            <p:sp>
              <p:nvSpPr>
                <p:cNvPr id="394" name="Freeform: Shape 393">
                  <a:extLst>
                    <a:ext uri="{FF2B5EF4-FFF2-40B4-BE49-F238E27FC236}">
                      <a16:creationId xmlns:a16="http://schemas.microsoft.com/office/drawing/2014/main" id="{B8C7E3B6-897D-D302-2B84-47C6B6AC7BA9}"/>
                    </a:ext>
                  </a:extLst>
                </p:cNvPr>
                <p:cNvSpPr/>
                <p:nvPr/>
              </p:nvSpPr>
              <p:spPr>
                <a:xfrm>
                  <a:off x="776075" y="1678646"/>
                  <a:ext cx="287891" cy="86281"/>
                </a:xfrm>
                <a:custGeom>
                  <a:avLst/>
                  <a:gdLst>
                    <a:gd name="connsiteX0" fmla="*/ 0 w 287891"/>
                    <a:gd name="connsiteY0" fmla="*/ 86282 h 86281"/>
                    <a:gd name="connsiteX1" fmla="*/ 0 w 287891"/>
                    <a:gd name="connsiteY1" fmla="*/ 44649 h 86281"/>
                    <a:gd name="connsiteX2" fmla="*/ 8387 w 287891"/>
                    <a:gd name="connsiteY2" fmla="*/ 24523 h 86281"/>
                    <a:gd name="connsiteX3" fmla="*/ 28516 w 287891"/>
                    <a:gd name="connsiteY3" fmla="*/ 16195 h 86281"/>
                    <a:gd name="connsiteX4" fmla="*/ 83355 w 287891"/>
                    <a:gd name="connsiteY4" fmla="*/ 16195 h 86281"/>
                    <a:gd name="connsiteX5" fmla="*/ 94905 w 287891"/>
                    <a:gd name="connsiteY5" fmla="*/ 4440 h 86281"/>
                    <a:gd name="connsiteX6" fmla="*/ 110768 w 287891"/>
                    <a:gd name="connsiteY6" fmla="*/ 0 h 86281"/>
                    <a:gd name="connsiteX7" fmla="*/ 177124 w 287891"/>
                    <a:gd name="connsiteY7" fmla="*/ 0 h 86281"/>
                    <a:gd name="connsiteX8" fmla="*/ 192980 w 287891"/>
                    <a:gd name="connsiteY8" fmla="*/ 4452 h 86281"/>
                    <a:gd name="connsiteX9" fmla="*/ 204537 w 287891"/>
                    <a:gd name="connsiteY9" fmla="*/ 16195 h 86281"/>
                    <a:gd name="connsiteX10" fmla="*/ 259375 w 287891"/>
                    <a:gd name="connsiteY10" fmla="*/ 16195 h 86281"/>
                    <a:gd name="connsiteX11" fmla="*/ 279505 w 287891"/>
                    <a:gd name="connsiteY11" fmla="*/ 24523 h 86281"/>
                    <a:gd name="connsiteX12" fmla="*/ 287892 w 287891"/>
                    <a:gd name="connsiteY12" fmla="*/ 44649 h 86281"/>
                    <a:gd name="connsiteX13" fmla="*/ 287892 w 287891"/>
                    <a:gd name="connsiteY13" fmla="*/ 86282 h 86281"/>
                    <a:gd name="connsiteX14" fmla="*/ 0 w 287891"/>
                    <a:gd name="connsiteY14" fmla="*/ 86282 h 8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7891" h="86281">
                      <a:moveTo>
                        <a:pt x="0" y="86282"/>
                      </a:moveTo>
                      <a:lnTo>
                        <a:pt x="0" y="44649"/>
                      </a:lnTo>
                      <a:cubicBezTo>
                        <a:pt x="26" y="37096"/>
                        <a:pt x="3042" y="29858"/>
                        <a:pt x="8387" y="24523"/>
                      </a:cubicBezTo>
                      <a:cubicBezTo>
                        <a:pt x="13732" y="19190"/>
                        <a:pt x="20970" y="16195"/>
                        <a:pt x="28516" y="16195"/>
                      </a:cubicBezTo>
                      <a:lnTo>
                        <a:pt x="83355" y="16195"/>
                      </a:lnTo>
                      <a:cubicBezTo>
                        <a:pt x="86114" y="11334"/>
                        <a:pt x="90099" y="7281"/>
                        <a:pt x="94905" y="4440"/>
                      </a:cubicBezTo>
                      <a:cubicBezTo>
                        <a:pt x="99718" y="1599"/>
                        <a:pt x="105185" y="68"/>
                        <a:pt x="110768" y="0"/>
                      </a:cubicBezTo>
                      <a:lnTo>
                        <a:pt x="177124" y="0"/>
                      </a:lnTo>
                      <a:cubicBezTo>
                        <a:pt x="182707" y="78"/>
                        <a:pt x="188168" y="1612"/>
                        <a:pt x="192980" y="4452"/>
                      </a:cubicBezTo>
                      <a:cubicBezTo>
                        <a:pt x="197786" y="7293"/>
                        <a:pt x="201771" y="11340"/>
                        <a:pt x="204537" y="16195"/>
                      </a:cubicBezTo>
                      <a:lnTo>
                        <a:pt x="259375" y="16195"/>
                      </a:lnTo>
                      <a:cubicBezTo>
                        <a:pt x="266921" y="16195"/>
                        <a:pt x="274160" y="19190"/>
                        <a:pt x="279505" y="24523"/>
                      </a:cubicBezTo>
                      <a:cubicBezTo>
                        <a:pt x="284850" y="29858"/>
                        <a:pt x="287866" y="37096"/>
                        <a:pt x="287892" y="44649"/>
                      </a:cubicBezTo>
                      <a:lnTo>
                        <a:pt x="287892" y="86282"/>
                      </a:lnTo>
                      <a:lnTo>
                        <a:pt x="0" y="86282"/>
                      </a:lnTo>
                      <a:close/>
                    </a:path>
                  </a:pathLst>
                </a:custGeom>
                <a:solidFill>
                  <a:srgbClr val="FFFFFF"/>
                </a:solidFill>
                <a:ln w="6417" cap="flat">
                  <a:noFill/>
                  <a:prstDash val="solid"/>
                  <a:miter/>
                </a:ln>
              </p:spPr>
              <p:txBody>
                <a:bodyPr rtlCol="0" anchor="ctr"/>
                <a:lstStyle/>
                <a:p>
                  <a:endParaRPr lang="en-US" sz="810"/>
                </a:p>
              </p:txBody>
            </p:sp>
            <p:sp>
              <p:nvSpPr>
                <p:cNvPr id="544" name="Freeform: Shape 543">
                  <a:extLst>
                    <a:ext uri="{FF2B5EF4-FFF2-40B4-BE49-F238E27FC236}">
                      <a16:creationId xmlns:a16="http://schemas.microsoft.com/office/drawing/2014/main" id="{ED8044B8-DA4A-B565-02A3-F6B6D5E61979}"/>
                    </a:ext>
                  </a:extLst>
                </p:cNvPr>
                <p:cNvSpPr/>
                <p:nvPr/>
              </p:nvSpPr>
              <p:spPr>
                <a:xfrm>
                  <a:off x="771507" y="1674072"/>
                  <a:ext cx="297940" cy="95431"/>
                </a:xfrm>
                <a:custGeom>
                  <a:avLst/>
                  <a:gdLst>
                    <a:gd name="connsiteX0" fmla="*/ 182148 w 297940"/>
                    <a:gd name="connsiteY0" fmla="*/ 9150 h 95431"/>
                    <a:gd name="connsiteX1" fmla="*/ 196984 w 297940"/>
                    <a:gd name="connsiteY1" fmla="*/ 13528 h 95431"/>
                    <a:gd name="connsiteX2" fmla="*/ 207097 w 297940"/>
                    <a:gd name="connsiteY2" fmla="*/ 25253 h 95431"/>
                    <a:gd name="connsiteX3" fmla="*/ 264855 w 297940"/>
                    <a:gd name="connsiteY3" fmla="*/ 25253 h 95431"/>
                    <a:gd name="connsiteX4" fmla="*/ 281763 w 297940"/>
                    <a:gd name="connsiteY4" fmla="*/ 32302 h 95431"/>
                    <a:gd name="connsiteX5" fmla="*/ 288803 w 297940"/>
                    <a:gd name="connsiteY5" fmla="*/ 49224 h 95431"/>
                    <a:gd name="connsiteX6" fmla="*/ 288803 w 297940"/>
                    <a:gd name="connsiteY6" fmla="*/ 86281 h 95431"/>
                    <a:gd name="connsiteX7" fmla="*/ 9144 w 297940"/>
                    <a:gd name="connsiteY7" fmla="*/ 86281 h 95431"/>
                    <a:gd name="connsiteX8" fmla="*/ 9144 w 297940"/>
                    <a:gd name="connsiteY8" fmla="*/ 49224 h 95431"/>
                    <a:gd name="connsiteX9" fmla="*/ 16183 w 297940"/>
                    <a:gd name="connsiteY9" fmla="*/ 32302 h 95431"/>
                    <a:gd name="connsiteX10" fmla="*/ 33085 w 297940"/>
                    <a:gd name="connsiteY10" fmla="*/ 25253 h 95431"/>
                    <a:gd name="connsiteX11" fmla="*/ 90843 w 297940"/>
                    <a:gd name="connsiteY11" fmla="*/ 25253 h 95431"/>
                    <a:gd name="connsiteX12" fmla="*/ 100956 w 297940"/>
                    <a:gd name="connsiteY12" fmla="*/ 13528 h 95431"/>
                    <a:gd name="connsiteX13" fmla="*/ 115798 w 297940"/>
                    <a:gd name="connsiteY13" fmla="*/ 9150 h 95431"/>
                    <a:gd name="connsiteX14" fmla="*/ 182148 w 297940"/>
                    <a:gd name="connsiteY14" fmla="*/ 9150 h 95431"/>
                    <a:gd name="connsiteX15" fmla="*/ 182148 w 297940"/>
                    <a:gd name="connsiteY15" fmla="*/ 0 h 95431"/>
                    <a:gd name="connsiteX16" fmla="*/ 115798 w 297940"/>
                    <a:gd name="connsiteY16" fmla="*/ 0 h 95431"/>
                    <a:gd name="connsiteX17" fmla="*/ 98672 w 297940"/>
                    <a:gd name="connsiteY17" fmla="*/ 4284 h 95431"/>
                    <a:gd name="connsiteX18" fmla="*/ 85543 w 297940"/>
                    <a:gd name="connsiteY18" fmla="*/ 16103 h 95431"/>
                    <a:gd name="connsiteX19" fmla="*/ 33085 w 297940"/>
                    <a:gd name="connsiteY19" fmla="*/ 16103 h 95431"/>
                    <a:gd name="connsiteX20" fmla="*/ 9689 w 297940"/>
                    <a:gd name="connsiteY20" fmla="*/ 25804 h 95431"/>
                    <a:gd name="connsiteX21" fmla="*/ 0 w 297940"/>
                    <a:gd name="connsiteY21" fmla="*/ 49224 h 95431"/>
                    <a:gd name="connsiteX22" fmla="*/ 0 w 297940"/>
                    <a:gd name="connsiteY22" fmla="*/ 95431 h 95431"/>
                    <a:gd name="connsiteX23" fmla="*/ 297940 w 297940"/>
                    <a:gd name="connsiteY23" fmla="*/ 95431 h 95431"/>
                    <a:gd name="connsiteX24" fmla="*/ 297940 w 297940"/>
                    <a:gd name="connsiteY24" fmla="*/ 49224 h 95431"/>
                    <a:gd name="connsiteX25" fmla="*/ 288251 w 297940"/>
                    <a:gd name="connsiteY25" fmla="*/ 25804 h 95431"/>
                    <a:gd name="connsiteX26" fmla="*/ 264855 w 297940"/>
                    <a:gd name="connsiteY26" fmla="*/ 16103 h 95431"/>
                    <a:gd name="connsiteX27" fmla="*/ 212397 w 297940"/>
                    <a:gd name="connsiteY27" fmla="*/ 16103 h 95431"/>
                    <a:gd name="connsiteX28" fmla="*/ 199275 w 297940"/>
                    <a:gd name="connsiteY28" fmla="*/ 4284 h 95431"/>
                    <a:gd name="connsiteX29" fmla="*/ 182148 w 297940"/>
                    <a:gd name="connsiteY29" fmla="*/ 0 h 9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7940" h="95431">
                      <a:moveTo>
                        <a:pt x="182148" y="9150"/>
                      </a:moveTo>
                      <a:cubicBezTo>
                        <a:pt x="187410" y="9152"/>
                        <a:pt x="192563" y="10672"/>
                        <a:pt x="196984" y="13528"/>
                      </a:cubicBezTo>
                      <a:cubicBezTo>
                        <a:pt x="201412" y="16383"/>
                        <a:pt x="204922" y="20454"/>
                        <a:pt x="207097" y="25253"/>
                      </a:cubicBezTo>
                      <a:lnTo>
                        <a:pt x="264855" y="25253"/>
                      </a:lnTo>
                      <a:cubicBezTo>
                        <a:pt x="271201" y="25277"/>
                        <a:pt x="277278" y="27810"/>
                        <a:pt x="281763" y="32302"/>
                      </a:cubicBezTo>
                      <a:cubicBezTo>
                        <a:pt x="286249" y="36788"/>
                        <a:pt x="288777" y="42871"/>
                        <a:pt x="288803" y="49224"/>
                      </a:cubicBezTo>
                      <a:lnTo>
                        <a:pt x="288803" y="86281"/>
                      </a:lnTo>
                      <a:lnTo>
                        <a:pt x="9144" y="86281"/>
                      </a:lnTo>
                      <a:lnTo>
                        <a:pt x="9144" y="49224"/>
                      </a:lnTo>
                      <a:cubicBezTo>
                        <a:pt x="9163" y="42871"/>
                        <a:pt x="11698" y="36788"/>
                        <a:pt x="16183" y="32302"/>
                      </a:cubicBezTo>
                      <a:cubicBezTo>
                        <a:pt x="20669" y="27810"/>
                        <a:pt x="26745" y="25277"/>
                        <a:pt x="33085" y="25253"/>
                      </a:cubicBezTo>
                      <a:lnTo>
                        <a:pt x="90843" y="25253"/>
                      </a:lnTo>
                      <a:cubicBezTo>
                        <a:pt x="93025" y="20454"/>
                        <a:pt x="96529" y="16383"/>
                        <a:pt x="100956" y="13528"/>
                      </a:cubicBezTo>
                      <a:cubicBezTo>
                        <a:pt x="105377" y="10672"/>
                        <a:pt x="110530" y="9152"/>
                        <a:pt x="115798" y="9150"/>
                      </a:cubicBezTo>
                      <a:lnTo>
                        <a:pt x="182148" y="9150"/>
                      </a:lnTo>
                      <a:close/>
                      <a:moveTo>
                        <a:pt x="182148" y="0"/>
                      </a:moveTo>
                      <a:lnTo>
                        <a:pt x="115798" y="0"/>
                      </a:lnTo>
                      <a:cubicBezTo>
                        <a:pt x="109824" y="6"/>
                        <a:pt x="103940" y="1477"/>
                        <a:pt x="98672" y="4284"/>
                      </a:cubicBezTo>
                      <a:cubicBezTo>
                        <a:pt x="93397" y="7091"/>
                        <a:pt x="88892" y="11149"/>
                        <a:pt x="85543" y="16103"/>
                      </a:cubicBezTo>
                      <a:lnTo>
                        <a:pt x="33085" y="16103"/>
                      </a:lnTo>
                      <a:cubicBezTo>
                        <a:pt x="24313" y="16103"/>
                        <a:pt x="15894" y="19593"/>
                        <a:pt x="9689" y="25804"/>
                      </a:cubicBezTo>
                      <a:cubicBezTo>
                        <a:pt x="3491" y="32014"/>
                        <a:pt x="0" y="40439"/>
                        <a:pt x="0" y="49224"/>
                      </a:cubicBezTo>
                      <a:lnTo>
                        <a:pt x="0" y="95431"/>
                      </a:lnTo>
                      <a:lnTo>
                        <a:pt x="297940" y="95431"/>
                      </a:lnTo>
                      <a:lnTo>
                        <a:pt x="297940" y="49224"/>
                      </a:lnTo>
                      <a:cubicBezTo>
                        <a:pt x="297940" y="40439"/>
                        <a:pt x="294456" y="32014"/>
                        <a:pt x="288251" y="25804"/>
                      </a:cubicBezTo>
                      <a:cubicBezTo>
                        <a:pt x="282046" y="19593"/>
                        <a:pt x="273633" y="16103"/>
                        <a:pt x="264855" y="16103"/>
                      </a:cubicBezTo>
                      <a:lnTo>
                        <a:pt x="212397" y="16103"/>
                      </a:lnTo>
                      <a:cubicBezTo>
                        <a:pt x="209054" y="11149"/>
                        <a:pt x="204550" y="7091"/>
                        <a:pt x="199275" y="4284"/>
                      </a:cubicBezTo>
                      <a:cubicBezTo>
                        <a:pt x="194000" y="1477"/>
                        <a:pt x="188123" y="6"/>
                        <a:pt x="182148" y="0"/>
                      </a:cubicBezTo>
                      <a:close/>
                    </a:path>
                  </a:pathLst>
                </a:custGeom>
                <a:solidFill>
                  <a:srgbClr val="FFFFFF"/>
                </a:solidFill>
                <a:ln w="6417" cap="flat">
                  <a:noFill/>
                  <a:prstDash val="solid"/>
                  <a:miter/>
                </a:ln>
              </p:spPr>
              <p:txBody>
                <a:bodyPr rtlCol="0" anchor="ctr"/>
                <a:lstStyle/>
                <a:p>
                  <a:endParaRPr lang="en-US" sz="810"/>
                </a:p>
              </p:txBody>
            </p:sp>
            <p:sp>
              <p:nvSpPr>
                <p:cNvPr id="545" name="Freeform: Shape 544">
                  <a:extLst>
                    <a:ext uri="{FF2B5EF4-FFF2-40B4-BE49-F238E27FC236}">
                      <a16:creationId xmlns:a16="http://schemas.microsoft.com/office/drawing/2014/main" id="{0A0C2A05-59BF-A2D8-E256-798546C73D0A}"/>
                    </a:ext>
                  </a:extLst>
                </p:cNvPr>
                <p:cNvSpPr/>
                <p:nvPr/>
              </p:nvSpPr>
              <p:spPr>
                <a:xfrm>
                  <a:off x="732223" y="1478317"/>
                  <a:ext cx="374938" cy="207944"/>
                </a:xfrm>
                <a:custGeom>
                  <a:avLst/>
                  <a:gdLst>
                    <a:gd name="connsiteX0" fmla="*/ 282861 w 374938"/>
                    <a:gd name="connsiteY0" fmla="*/ 207926 h 207944"/>
                    <a:gd name="connsiteX1" fmla="*/ 266658 w 374938"/>
                    <a:gd name="connsiteY1" fmla="*/ 203727 h 207944"/>
                    <a:gd name="connsiteX2" fmla="*/ 254441 w 374938"/>
                    <a:gd name="connsiteY2" fmla="*/ 192281 h 207944"/>
                    <a:gd name="connsiteX3" fmla="*/ 205268 w 374938"/>
                    <a:gd name="connsiteY3" fmla="*/ 192281 h 207944"/>
                    <a:gd name="connsiteX4" fmla="*/ 188090 w 374938"/>
                    <a:gd name="connsiteY4" fmla="*/ 196121 h 207944"/>
                    <a:gd name="connsiteX5" fmla="*/ 170906 w 374938"/>
                    <a:gd name="connsiteY5" fmla="*/ 192281 h 207944"/>
                    <a:gd name="connsiteX6" fmla="*/ 122106 w 374938"/>
                    <a:gd name="connsiteY6" fmla="*/ 192281 h 207944"/>
                    <a:gd name="connsiteX7" fmla="*/ 109876 w 374938"/>
                    <a:gd name="connsiteY7" fmla="*/ 203770 h 207944"/>
                    <a:gd name="connsiteX8" fmla="*/ 93635 w 374938"/>
                    <a:gd name="connsiteY8" fmla="*/ 207944 h 207944"/>
                    <a:gd name="connsiteX9" fmla="*/ 77394 w 374938"/>
                    <a:gd name="connsiteY9" fmla="*/ 203770 h 207944"/>
                    <a:gd name="connsiteX10" fmla="*/ 65163 w 374938"/>
                    <a:gd name="connsiteY10" fmla="*/ 192281 h 207944"/>
                    <a:gd name="connsiteX11" fmla="*/ 0 w 374938"/>
                    <a:gd name="connsiteY11" fmla="*/ 192281 h 207944"/>
                    <a:gd name="connsiteX12" fmla="*/ 1007 w 374938"/>
                    <a:gd name="connsiteY12" fmla="*/ 178740 h 207944"/>
                    <a:gd name="connsiteX13" fmla="*/ 15939 w 374938"/>
                    <a:gd name="connsiteY13" fmla="*/ 135772 h 207944"/>
                    <a:gd name="connsiteX14" fmla="*/ 49904 w 374938"/>
                    <a:gd name="connsiteY14" fmla="*/ 105544 h 207944"/>
                    <a:gd name="connsiteX15" fmla="*/ 57238 w 374938"/>
                    <a:gd name="connsiteY15" fmla="*/ 98968 h 207944"/>
                    <a:gd name="connsiteX16" fmla="*/ 60870 w 374938"/>
                    <a:gd name="connsiteY16" fmla="*/ 89806 h 207944"/>
                    <a:gd name="connsiteX17" fmla="*/ 84869 w 374938"/>
                    <a:gd name="connsiteY17" fmla="*/ 49540 h 207944"/>
                    <a:gd name="connsiteX18" fmla="*/ 128959 w 374938"/>
                    <a:gd name="connsiteY18" fmla="*/ 33721 h 207944"/>
                    <a:gd name="connsiteX19" fmla="*/ 135447 w 374938"/>
                    <a:gd name="connsiteY19" fmla="*/ 33721 h 207944"/>
                    <a:gd name="connsiteX20" fmla="*/ 137641 w 374938"/>
                    <a:gd name="connsiteY20" fmla="*/ 33721 h 207944"/>
                    <a:gd name="connsiteX21" fmla="*/ 146009 w 374938"/>
                    <a:gd name="connsiteY21" fmla="*/ 32050 h 207944"/>
                    <a:gd name="connsiteX22" fmla="*/ 152997 w 374938"/>
                    <a:gd name="connsiteY22" fmla="*/ 27133 h 207944"/>
                    <a:gd name="connsiteX23" fmla="*/ 187064 w 374938"/>
                    <a:gd name="connsiteY23" fmla="*/ 4814 h 207944"/>
                    <a:gd name="connsiteX24" fmla="*/ 227593 w 374938"/>
                    <a:gd name="connsiteY24" fmla="*/ 899 h 207944"/>
                    <a:gd name="connsiteX25" fmla="*/ 265298 w 374938"/>
                    <a:gd name="connsiteY25" fmla="*/ 16284 h 207944"/>
                    <a:gd name="connsiteX26" fmla="*/ 291543 w 374938"/>
                    <a:gd name="connsiteY26" fmla="*/ 47444 h 207944"/>
                    <a:gd name="connsiteX27" fmla="*/ 297799 w 374938"/>
                    <a:gd name="connsiteY27" fmla="*/ 55394 h 207944"/>
                    <a:gd name="connsiteX28" fmla="*/ 306898 w 374938"/>
                    <a:gd name="connsiteY28" fmla="*/ 59796 h 207944"/>
                    <a:gd name="connsiteX29" fmla="*/ 334318 w 374938"/>
                    <a:gd name="connsiteY29" fmla="*/ 71142 h 207944"/>
                    <a:gd name="connsiteX30" fmla="*/ 372068 w 374938"/>
                    <a:gd name="connsiteY30" fmla="*/ 122682 h 207944"/>
                    <a:gd name="connsiteX31" fmla="*/ 364567 w 374938"/>
                    <a:gd name="connsiteY31" fmla="*/ 186151 h 207944"/>
                    <a:gd name="connsiteX32" fmla="*/ 361095 w 374938"/>
                    <a:gd name="connsiteY32" fmla="*/ 192647 h 207944"/>
                    <a:gd name="connsiteX33" fmla="*/ 311377 w 374938"/>
                    <a:gd name="connsiteY33" fmla="*/ 192647 h 207944"/>
                    <a:gd name="connsiteX34" fmla="*/ 299044 w 374938"/>
                    <a:gd name="connsiteY34" fmla="*/ 203888 h 207944"/>
                    <a:gd name="connsiteX35" fmla="*/ 282861 w 374938"/>
                    <a:gd name="connsiteY35" fmla="*/ 207926 h 20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4938" h="207944">
                      <a:moveTo>
                        <a:pt x="282861" y="207926"/>
                      </a:moveTo>
                      <a:cubicBezTo>
                        <a:pt x="277195" y="207904"/>
                        <a:pt x="271625" y="206460"/>
                        <a:pt x="266658" y="203727"/>
                      </a:cubicBezTo>
                      <a:cubicBezTo>
                        <a:pt x="261698" y="200994"/>
                        <a:pt x="257495" y="197059"/>
                        <a:pt x="254441" y="192281"/>
                      </a:cubicBezTo>
                      <a:lnTo>
                        <a:pt x="205268" y="192281"/>
                      </a:lnTo>
                      <a:cubicBezTo>
                        <a:pt x="199898" y="194810"/>
                        <a:pt x="194026" y="196121"/>
                        <a:pt x="188090" y="196121"/>
                      </a:cubicBezTo>
                      <a:cubicBezTo>
                        <a:pt x="182148" y="196121"/>
                        <a:pt x="176283" y="194810"/>
                        <a:pt x="170906" y="192281"/>
                      </a:cubicBezTo>
                      <a:lnTo>
                        <a:pt x="122106" y="192281"/>
                      </a:lnTo>
                      <a:cubicBezTo>
                        <a:pt x="119058" y="197080"/>
                        <a:pt x="114855" y="201032"/>
                        <a:pt x="109876" y="203770"/>
                      </a:cubicBezTo>
                      <a:cubicBezTo>
                        <a:pt x="104903" y="206508"/>
                        <a:pt x="99314" y="207944"/>
                        <a:pt x="93635" y="207944"/>
                      </a:cubicBezTo>
                      <a:cubicBezTo>
                        <a:pt x="87956" y="207944"/>
                        <a:pt x="82367" y="206508"/>
                        <a:pt x="77394" y="203770"/>
                      </a:cubicBezTo>
                      <a:cubicBezTo>
                        <a:pt x="72414" y="201032"/>
                        <a:pt x="68211" y="197080"/>
                        <a:pt x="65163" y="192281"/>
                      </a:cubicBezTo>
                      <a:lnTo>
                        <a:pt x="0" y="192281"/>
                      </a:lnTo>
                      <a:lnTo>
                        <a:pt x="1007" y="178740"/>
                      </a:lnTo>
                      <a:cubicBezTo>
                        <a:pt x="2239" y="163376"/>
                        <a:pt x="7379" y="148584"/>
                        <a:pt x="15939" y="135772"/>
                      </a:cubicBezTo>
                      <a:cubicBezTo>
                        <a:pt x="24500" y="122959"/>
                        <a:pt x="36191" y="112553"/>
                        <a:pt x="49904" y="105544"/>
                      </a:cubicBezTo>
                      <a:cubicBezTo>
                        <a:pt x="52824" y="103950"/>
                        <a:pt x="55332" y="101699"/>
                        <a:pt x="57238" y="98968"/>
                      </a:cubicBezTo>
                      <a:cubicBezTo>
                        <a:pt x="59144" y="96237"/>
                        <a:pt x="60383" y="93101"/>
                        <a:pt x="60870" y="89806"/>
                      </a:cubicBezTo>
                      <a:cubicBezTo>
                        <a:pt x="63963" y="74005"/>
                        <a:pt x="72446" y="59771"/>
                        <a:pt x="84869" y="49540"/>
                      </a:cubicBezTo>
                      <a:cubicBezTo>
                        <a:pt x="97286" y="39309"/>
                        <a:pt x="112872" y="33717"/>
                        <a:pt x="128959" y="33721"/>
                      </a:cubicBezTo>
                      <a:cubicBezTo>
                        <a:pt x="131115" y="33581"/>
                        <a:pt x="133284" y="33581"/>
                        <a:pt x="135447" y="33721"/>
                      </a:cubicBezTo>
                      <a:lnTo>
                        <a:pt x="137641" y="33721"/>
                      </a:lnTo>
                      <a:cubicBezTo>
                        <a:pt x="140516" y="33753"/>
                        <a:pt x="143365" y="33184"/>
                        <a:pt x="146009" y="32050"/>
                      </a:cubicBezTo>
                      <a:cubicBezTo>
                        <a:pt x="148659" y="30915"/>
                        <a:pt x="151033" y="29240"/>
                        <a:pt x="152997" y="27133"/>
                      </a:cubicBezTo>
                      <a:cubicBezTo>
                        <a:pt x="162378" y="17043"/>
                        <a:pt x="174070" y="9384"/>
                        <a:pt x="187064" y="4814"/>
                      </a:cubicBezTo>
                      <a:cubicBezTo>
                        <a:pt x="200058" y="245"/>
                        <a:pt x="213963" y="-1099"/>
                        <a:pt x="227593" y="899"/>
                      </a:cubicBezTo>
                      <a:cubicBezTo>
                        <a:pt x="241222" y="2897"/>
                        <a:pt x="254158" y="8176"/>
                        <a:pt x="265298" y="16284"/>
                      </a:cubicBezTo>
                      <a:cubicBezTo>
                        <a:pt x="276438" y="24391"/>
                        <a:pt x="285440" y="35084"/>
                        <a:pt x="291543" y="47444"/>
                      </a:cubicBezTo>
                      <a:cubicBezTo>
                        <a:pt x="293000" y="50535"/>
                        <a:pt x="295136" y="53254"/>
                        <a:pt x="297799" y="55394"/>
                      </a:cubicBezTo>
                      <a:cubicBezTo>
                        <a:pt x="300456" y="57534"/>
                        <a:pt x="303568" y="59039"/>
                        <a:pt x="306898" y="59796"/>
                      </a:cubicBezTo>
                      <a:cubicBezTo>
                        <a:pt x="316633" y="61942"/>
                        <a:pt x="325911" y="65782"/>
                        <a:pt x="334318" y="71142"/>
                      </a:cubicBezTo>
                      <a:cubicBezTo>
                        <a:pt x="352965" y="82919"/>
                        <a:pt x="366453" y="101338"/>
                        <a:pt x="372068" y="122682"/>
                      </a:cubicBezTo>
                      <a:cubicBezTo>
                        <a:pt x="377683" y="144026"/>
                        <a:pt x="375000" y="166707"/>
                        <a:pt x="364567" y="186151"/>
                      </a:cubicBezTo>
                      <a:lnTo>
                        <a:pt x="361095" y="192647"/>
                      </a:lnTo>
                      <a:lnTo>
                        <a:pt x="311377" y="192647"/>
                      </a:lnTo>
                      <a:cubicBezTo>
                        <a:pt x="308259" y="197359"/>
                        <a:pt x="304024" y="201221"/>
                        <a:pt x="299044" y="203888"/>
                      </a:cubicBezTo>
                      <a:cubicBezTo>
                        <a:pt x="294065" y="206555"/>
                        <a:pt x="288508" y="207942"/>
                        <a:pt x="282861" y="207926"/>
                      </a:cubicBezTo>
                      <a:close/>
                    </a:path>
                  </a:pathLst>
                </a:custGeom>
                <a:solidFill>
                  <a:srgbClr val="FFFFFF"/>
                </a:solidFill>
                <a:ln w="6417" cap="flat">
                  <a:noFill/>
                  <a:prstDash val="solid"/>
                  <a:miter/>
                </a:ln>
              </p:spPr>
              <p:txBody>
                <a:bodyPr rtlCol="0" anchor="ctr"/>
                <a:lstStyle/>
                <a:p>
                  <a:endParaRPr lang="en-US" sz="810"/>
                </a:p>
              </p:txBody>
            </p:sp>
            <p:sp>
              <p:nvSpPr>
                <p:cNvPr id="683" name="Freeform: Shape 682">
                  <a:extLst>
                    <a:ext uri="{FF2B5EF4-FFF2-40B4-BE49-F238E27FC236}">
                      <a16:creationId xmlns:a16="http://schemas.microsoft.com/office/drawing/2014/main" id="{103369A9-C9B0-296B-F65B-A4D3202FF0DB}"/>
                    </a:ext>
                  </a:extLst>
                </p:cNvPr>
                <p:cNvSpPr/>
                <p:nvPr/>
              </p:nvSpPr>
              <p:spPr>
                <a:xfrm>
                  <a:off x="727275" y="1474067"/>
                  <a:ext cx="385010" cy="216906"/>
                </a:xfrm>
                <a:custGeom>
                  <a:avLst/>
                  <a:gdLst>
                    <a:gd name="connsiteX0" fmla="*/ 220348 w 385010"/>
                    <a:gd name="connsiteY0" fmla="*/ 9150 h 216906"/>
                    <a:gd name="connsiteX1" fmla="*/ 262789 w 385010"/>
                    <a:gd name="connsiteY1" fmla="*/ 21133 h 216906"/>
                    <a:gd name="connsiteX2" fmla="*/ 292454 w 385010"/>
                    <a:gd name="connsiteY2" fmla="*/ 53799 h 216906"/>
                    <a:gd name="connsiteX3" fmla="*/ 299981 w 385010"/>
                    <a:gd name="connsiteY3" fmla="*/ 63011 h 216906"/>
                    <a:gd name="connsiteX4" fmla="*/ 310736 w 385010"/>
                    <a:gd name="connsiteY4" fmla="*/ 68072 h 216906"/>
                    <a:gd name="connsiteX5" fmla="*/ 336871 w 385010"/>
                    <a:gd name="connsiteY5" fmla="*/ 78869 h 216906"/>
                    <a:gd name="connsiteX6" fmla="*/ 372754 w 385010"/>
                    <a:gd name="connsiteY6" fmla="*/ 127670 h 216906"/>
                    <a:gd name="connsiteX7" fmla="*/ 365568 w 385010"/>
                    <a:gd name="connsiteY7" fmla="*/ 187839 h 216906"/>
                    <a:gd name="connsiteX8" fmla="*/ 363373 w 385010"/>
                    <a:gd name="connsiteY8" fmla="*/ 191957 h 216906"/>
                    <a:gd name="connsiteX9" fmla="*/ 313655 w 385010"/>
                    <a:gd name="connsiteY9" fmla="*/ 191957 h 216906"/>
                    <a:gd name="connsiteX10" fmla="*/ 302926 w 385010"/>
                    <a:gd name="connsiteY10" fmla="*/ 203375 h 216906"/>
                    <a:gd name="connsiteX11" fmla="*/ 287840 w 385010"/>
                    <a:gd name="connsiteY11" fmla="*/ 207586 h 216906"/>
                    <a:gd name="connsiteX12" fmla="*/ 272754 w 385010"/>
                    <a:gd name="connsiteY12" fmla="*/ 203375 h 216906"/>
                    <a:gd name="connsiteX13" fmla="*/ 262019 w 385010"/>
                    <a:gd name="connsiteY13" fmla="*/ 191957 h 216906"/>
                    <a:gd name="connsiteX14" fmla="*/ 209382 w 385010"/>
                    <a:gd name="connsiteY14" fmla="*/ 191957 h 216906"/>
                    <a:gd name="connsiteX15" fmla="*/ 193205 w 385010"/>
                    <a:gd name="connsiteY15" fmla="*/ 195799 h 216906"/>
                    <a:gd name="connsiteX16" fmla="*/ 177028 w 385010"/>
                    <a:gd name="connsiteY16" fmla="*/ 191957 h 216906"/>
                    <a:gd name="connsiteX17" fmla="*/ 124384 w 385010"/>
                    <a:gd name="connsiteY17" fmla="*/ 191957 h 216906"/>
                    <a:gd name="connsiteX18" fmla="*/ 113706 w 385010"/>
                    <a:gd name="connsiteY18" fmla="*/ 203170 h 216906"/>
                    <a:gd name="connsiteX19" fmla="*/ 98807 w 385010"/>
                    <a:gd name="connsiteY19" fmla="*/ 207335 h 216906"/>
                    <a:gd name="connsiteX20" fmla="*/ 83868 w 385010"/>
                    <a:gd name="connsiteY20" fmla="*/ 203277 h 216906"/>
                    <a:gd name="connsiteX21" fmla="*/ 73113 w 385010"/>
                    <a:gd name="connsiteY21" fmla="*/ 192140 h 216906"/>
                    <a:gd name="connsiteX22" fmla="*/ 9869 w 385010"/>
                    <a:gd name="connsiteY22" fmla="*/ 192140 h 216906"/>
                    <a:gd name="connsiteX23" fmla="*/ 10511 w 385010"/>
                    <a:gd name="connsiteY23" fmla="*/ 183722 h 216906"/>
                    <a:gd name="connsiteX24" fmla="*/ 24249 w 385010"/>
                    <a:gd name="connsiteY24" fmla="*/ 142688 h 216906"/>
                    <a:gd name="connsiteX25" fmla="*/ 56205 w 385010"/>
                    <a:gd name="connsiteY25" fmla="*/ 113545 h 216906"/>
                    <a:gd name="connsiteX26" fmla="*/ 65227 w 385010"/>
                    <a:gd name="connsiteY26" fmla="*/ 105974 h 216906"/>
                    <a:gd name="connsiteX27" fmla="*/ 70098 w 385010"/>
                    <a:gd name="connsiteY27" fmla="*/ 95247 h 216906"/>
                    <a:gd name="connsiteX28" fmla="*/ 83079 w 385010"/>
                    <a:gd name="connsiteY28" fmla="*/ 67173 h 216906"/>
                    <a:gd name="connsiteX29" fmla="*/ 107572 w 385010"/>
                    <a:gd name="connsiteY29" fmla="*/ 48309 h 216906"/>
                    <a:gd name="connsiteX30" fmla="*/ 133708 w 385010"/>
                    <a:gd name="connsiteY30" fmla="*/ 42820 h 216906"/>
                    <a:gd name="connsiteX31" fmla="*/ 139740 w 385010"/>
                    <a:gd name="connsiteY31" fmla="*/ 42820 h 216906"/>
                    <a:gd name="connsiteX32" fmla="*/ 142300 w 385010"/>
                    <a:gd name="connsiteY32" fmla="*/ 42820 h 216906"/>
                    <a:gd name="connsiteX33" fmla="*/ 152252 w 385010"/>
                    <a:gd name="connsiteY33" fmla="*/ 40653 h 216906"/>
                    <a:gd name="connsiteX34" fmla="*/ 160575 w 385010"/>
                    <a:gd name="connsiteY34" fmla="*/ 34768 h 216906"/>
                    <a:gd name="connsiteX35" fmla="*/ 187776 w 385010"/>
                    <a:gd name="connsiteY35" fmla="*/ 15682 h 216906"/>
                    <a:gd name="connsiteX36" fmla="*/ 220348 w 385010"/>
                    <a:gd name="connsiteY36" fmla="*/ 9150 h 216906"/>
                    <a:gd name="connsiteX37" fmla="*/ 220348 w 385010"/>
                    <a:gd name="connsiteY37" fmla="*/ 0 h 216906"/>
                    <a:gd name="connsiteX38" fmla="*/ 184504 w 385010"/>
                    <a:gd name="connsiteY38" fmla="*/ 7510 h 216906"/>
                    <a:gd name="connsiteX39" fmla="*/ 154633 w 385010"/>
                    <a:gd name="connsiteY39" fmla="*/ 28730 h 216906"/>
                    <a:gd name="connsiteX40" fmla="*/ 149140 w 385010"/>
                    <a:gd name="connsiteY40" fmla="*/ 32561 h 216906"/>
                    <a:gd name="connsiteX41" fmla="*/ 142569 w 385010"/>
                    <a:gd name="connsiteY41" fmla="*/ 33853 h 216906"/>
                    <a:gd name="connsiteX42" fmla="*/ 140837 w 385010"/>
                    <a:gd name="connsiteY42" fmla="*/ 33853 h 216906"/>
                    <a:gd name="connsiteX43" fmla="*/ 133984 w 385010"/>
                    <a:gd name="connsiteY43" fmla="*/ 33853 h 216906"/>
                    <a:gd name="connsiteX44" fmla="*/ 86967 w 385010"/>
                    <a:gd name="connsiteY44" fmla="*/ 50772 h 216906"/>
                    <a:gd name="connsiteX45" fmla="*/ 61326 w 385010"/>
                    <a:gd name="connsiteY45" fmla="*/ 93691 h 216906"/>
                    <a:gd name="connsiteX46" fmla="*/ 58130 w 385010"/>
                    <a:gd name="connsiteY46" fmla="*/ 100773 h 216906"/>
                    <a:gd name="connsiteX47" fmla="*/ 52188 w 385010"/>
                    <a:gd name="connsiteY47" fmla="*/ 105768 h 216906"/>
                    <a:gd name="connsiteX48" fmla="*/ 16786 w 385010"/>
                    <a:gd name="connsiteY48" fmla="*/ 137791 h 216906"/>
                    <a:gd name="connsiteX49" fmla="*/ 1373 w 385010"/>
                    <a:gd name="connsiteY49" fmla="*/ 182990 h 216906"/>
                    <a:gd name="connsiteX50" fmla="*/ 732 w 385010"/>
                    <a:gd name="connsiteY50" fmla="*/ 191407 h 216906"/>
                    <a:gd name="connsiteX51" fmla="*/ 0 w 385010"/>
                    <a:gd name="connsiteY51" fmla="*/ 201289 h 216906"/>
                    <a:gd name="connsiteX52" fmla="*/ 67723 w 385010"/>
                    <a:gd name="connsiteY52" fmla="*/ 201289 h 216906"/>
                    <a:gd name="connsiteX53" fmla="*/ 81282 w 385010"/>
                    <a:gd name="connsiteY53" fmla="*/ 212780 h 216906"/>
                    <a:gd name="connsiteX54" fmla="*/ 98569 w 385010"/>
                    <a:gd name="connsiteY54" fmla="*/ 216907 h 216906"/>
                    <a:gd name="connsiteX55" fmla="*/ 115850 w 385010"/>
                    <a:gd name="connsiteY55" fmla="*/ 212780 h 216906"/>
                    <a:gd name="connsiteX56" fmla="*/ 129409 w 385010"/>
                    <a:gd name="connsiteY56" fmla="*/ 201289 h 216906"/>
                    <a:gd name="connsiteX57" fmla="*/ 175109 w 385010"/>
                    <a:gd name="connsiteY57" fmla="*/ 201289 h 216906"/>
                    <a:gd name="connsiteX58" fmla="*/ 193384 w 385010"/>
                    <a:gd name="connsiteY58" fmla="*/ 205176 h 216906"/>
                    <a:gd name="connsiteX59" fmla="*/ 211666 w 385010"/>
                    <a:gd name="connsiteY59" fmla="*/ 201289 h 216906"/>
                    <a:gd name="connsiteX60" fmla="*/ 257360 w 385010"/>
                    <a:gd name="connsiteY60" fmla="*/ 201289 h 216906"/>
                    <a:gd name="connsiteX61" fmla="*/ 270925 w 385010"/>
                    <a:gd name="connsiteY61" fmla="*/ 212780 h 216906"/>
                    <a:gd name="connsiteX62" fmla="*/ 288206 w 385010"/>
                    <a:gd name="connsiteY62" fmla="*/ 216907 h 216906"/>
                    <a:gd name="connsiteX63" fmla="*/ 305487 w 385010"/>
                    <a:gd name="connsiteY63" fmla="*/ 212780 h 216906"/>
                    <a:gd name="connsiteX64" fmla="*/ 319052 w 385010"/>
                    <a:gd name="connsiteY64" fmla="*/ 201289 h 216906"/>
                    <a:gd name="connsiteX65" fmla="*/ 369225 w 385010"/>
                    <a:gd name="connsiteY65" fmla="*/ 201289 h 216906"/>
                    <a:gd name="connsiteX66" fmla="*/ 371785 w 385010"/>
                    <a:gd name="connsiteY66" fmla="*/ 196531 h 216906"/>
                    <a:gd name="connsiteX67" fmla="*/ 373980 w 385010"/>
                    <a:gd name="connsiteY67" fmla="*/ 192414 h 216906"/>
                    <a:gd name="connsiteX68" fmla="*/ 381950 w 385010"/>
                    <a:gd name="connsiteY68" fmla="*/ 125359 h 216906"/>
                    <a:gd name="connsiteX69" fmla="*/ 341806 w 385010"/>
                    <a:gd name="connsiteY69" fmla="*/ 71092 h 216906"/>
                    <a:gd name="connsiteX70" fmla="*/ 312834 w 385010"/>
                    <a:gd name="connsiteY70" fmla="*/ 59197 h 216906"/>
                    <a:gd name="connsiteX71" fmla="*/ 305711 w 385010"/>
                    <a:gd name="connsiteY71" fmla="*/ 55965 h 216906"/>
                    <a:gd name="connsiteX72" fmla="*/ 300591 w 385010"/>
                    <a:gd name="connsiteY72" fmla="*/ 50048 h 216906"/>
                    <a:gd name="connsiteX73" fmla="*/ 267627 w 385010"/>
                    <a:gd name="connsiteY73" fmla="*/ 13520 h 216906"/>
                    <a:gd name="connsiteX74" fmla="*/ 220348 w 385010"/>
                    <a:gd name="connsiteY74" fmla="*/ 0 h 21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85010" h="216906">
                      <a:moveTo>
                        <a:pt x="220348" y="9150"/>
                      </a:moveTo>
                      <a:cubicBezTo>
                        <a:pt x="235338" y="9088"/>
                        <a:pt x="250039" y="13240"/>
                        <a:pt x="262789" y="21133"/>
                      </a:cubicBezTo>
                      <a:cubicBezTo>
                        <a:pt x="275539" y="29027"/>
                        <a:pt x="285819" y="40345"/>
                        <a:pt x="292454" y="53799"/>
                      </a:cubicBezTo>
                      <a:cubicBezTo>
                        <a:pt x="294244" y="57394"/>
                        <a:pt x="296817" y="60541"/>
                        <a:pt x="299981" y="63011"/>
                      </a:cubicBezTo>
                      <a:cubicBezTo>
                        <a:pt x="303138" y="65481"/>
                        <a:pt x="306815" y="67210"/>
                        <a:pt x="310736" y="68072"/>
                      </a:cubicBezTo>
                      <a:cubicBezTo>
                        <a:pt x="319995" y="70161"/>
                        <a:pt x="328831" y="73812"/>
                        <a:pt x="336871" y="78869"/>
                      </a:cubicBezTo>
                      <a:cubicBezTo>
                        <a:pt x="354595" y="89978"/>
                        <a:pt x="367428" y="107428"/>
                        <a:pt x="372754" y="127670"/>
                      </a:cubicBezTo>
                      <a:cubicBezTo>
                        <a:pt x="378087" y="147911"/>
                        <a:pt x="375520" y="169427"/>
                        <a:pt x="365568" y="187839"/>
                      </a:cubicBezTo>
                      <a:lnTo>
                        <a:pt x="363373" y="191957"/>
                      </a:lnTo>
                      <a:lnTo>
                        <a:pt x="313655" y="191957"/>
                      </a:lnTo>
                      <a:cubicBezTo>
                        <a:pt x="311191" y="196671"/>
                        <a:pt x="307476" y="200620"/>
                        <a:pt x="302926" y="203375"/>
                      </a:cubicBezTo>
                      <a:cubicBezTo>
                        <a:pt x="298377" y="206130"/>
                        <a:pt x="293160" y="207586"/>
                        <a:pt x="287840" y="207586"/>
                      </a:cubicBezTo>
                      <a:cubicBezTo>
                        <a:pt x="282521" y="207586"/>
                        <a:pt x="277304" y="206130"/>
                        <a:pt x="272754" y="203375"/>
                      </a:cubicBezTo>
                      <a:cubicBezTo>
                        <a:pt x="268205" y="200620"/>
                        <a:pt x="264489" y="196671"/>
                        <a:pt x="262019" y="191957"/>
                      </a:cubicBezTo>
                      <a:lnTo>
                        <a:pt x="209382" y="191957"/>
                      </a:lnTo>
                      <a:cubicBezTo>
                        <a:pt x="204364" y="194483"/>
                        <a:pt x="198819" y="195799"/>
                        <a:pt x="193205" y="195799"/>
                      </a:cubicBezTo>
                      <a:cubicBezTo>
                        <a:pt x="187584" y="195799"/>
                        <a:pt x="182046" y="194483"/>
                        <a:pt x="177028" y="191957"/>
                      </a:cubicBezTo>
                      <a:lnTo>
                        <a:pt x="124384" y="191957"/>
                      </a:lnTo>
                      <a:cubicBezTo>
                        <a:pt x="121901" y="196589"/>
                        <a:pt x="118211" y="200464"/>
                        <a:pt x="113706" y="203170"/>
                      </a:cubicBezTo>
                      <a:cubicBezTo>
                        <a:pt x="109208" y="205877"/>
                        <a:pt x="104056" y="207316"/>
                        <a:pt x="98807" y="207335"/>
                      </a:cubicBezTo>
                      <a:cubicBezTo>
                        <a:pt x="93551" y="207353"/>
                        <a:pt x="88392" y="205952"/>
                        <a:pt x="83868" y="203277"/>
                      </a:cubicBezTo>
                      <a:cubicBezTo>
                        <a:pt x="79351" y="200602"/>
                        <a:pt x="75629" y="196754"/>
                        <a:pt x="73113" y="192140"/>
                      </a:cubicBezTo>
                      <a:lnTo>
                        <a:pt x="9869" y="192140"/>
                      </a:lnTo>
                      <a:lnTo>
                        <a:pt x="10511" y="183722"/>
                      </a:lnTo>
                      <a:cubicBezTo>
                        <a:pt x="11518" y="169095"/>
                        <a:pt x="16247" y="154970"/>
                        <a:pt x="24249" y="142688"/>
                      </a:cubicBezTo>
                      <a:cubicBezTo>
                        <a:pt x="32245" y="130405"/>
                        <a:pt x="43243" y="120374"/>
                        <a:pt x="56205" y="113545"/>
                      </a:cubicBezTo>
                      <a:cubicBezTo>
                        <a:pt x="59741" y="111728"/>
                        <a:pt x="62821" y="109140"/>
                        <a:pt x="65227" y="105974"/>
                      </a:cubicBezTo>
                      <a:cubicBezTo>
                        <a:pt x="67627" y="102807"/>
                        <a:pt x="69295" y="99142"/>
                        <a:pt x="70098" y="95247"/>
                      </a:cubicBezTo>
                      <a:cubicBezTo>
                        <a:pt x="72100" y="84978"/>
                        <a:pt x="76553" y="75346"/>
                        <a:pt x="83079" y="67173"/>
                      </a:cubicBezTo>
                      <a:cubicBezTo>
                        <a:pt x="89605" y="59000"/>
                        <a:pt x="98004" y="52528"/>
                        <a:pt x="107572" y="48309"/>
                      </a:cubicBezTo>
                      <a:cubicBezTo>
                        <a:pt x="115818" y="44715"/>
                        <a:pt x="124711" y="42847"/>
                        <a:pt x="133708" y="42820"/>
                      </a:cubicBezTo>
                      <a:lnTo>
                        <a:pt x="139740" y="42820"/>
                      </a:lnTo>
                      <a:lnTo>
                        <a:pt x="142300" y="42820"/>
                      </a:lnTo>
                      <a:cubicBezTo>
                        <a:pt x="145727" y="42773"/>
                        <a:pt x="149115" y="42036"/>
                        <a:pt x="152252" y="40653"/>
                      </a:cubicBezTo>
                      <a:cubicBezTo>
                        <a:pt x="155397" y="39269"/>
                        <a:pt x="158227" y="37268"/>
                        <a:pt x="160575" y="34768"/>
                      </a:cubicBezTo>
                      <a:cubicBezTo>
                        <a:pt x="168224" y="26591"/>
                        <a:pt x="177490" y="20091"/>
                        <a:pt x="187776" y="15682"/>
                      </a:cubicBezTo>
                      <a:cubicBezTo>
                        <a:pt x="198062" y="11272"/>
                        <a:pt x="209157" y="9048"/>
                        <a:pt x="220348" y="9150"/>
                      </a:cubicBezTo>
                      <a:close/>
                      <a:moveTo>
                        <a:pt x="220348" y="0"/>
                      </a:moveTo>
                      <a:cubicBezTo>
                        <a:pt x="208008" y="10"/>
                        <a:pt x="195810" y="2567"/>
                        <a:pt x="184504" y="7510"/>
                      </a:cubicBezTo>
                      <a:cubicBezTo>
                        <a:pt x="173197" y="12453"/>
                        <a:pt x="163026" y="19677"/>
                        <a:pt x="154633" y="28730"/>
                      </a:cubicBezTo>
                      <a:cubicBezTo>
                        <a:pt x="153087" y="30374"/>
                        <a:pt x="151219" y="31679"/>
                        <a:pt x="149140" y="32561"/>
                      </a:cubicBezTo>
                      <a:cubicBezTo>
                        <a:pt x="147068" y="33443"/>
                        <a:pt x="144828" y="33884"/>
                        <a:pt x="142569" y="33853"/>
                      </a:cubicBezTo>
                      <a:lnTo>
                        <a:pt x="140837" y="33853"/>
                      </a:lnTo>
                      <a:cubicBezTo>
                        <a:pt x="138552" y="33717"/>
                        <a:pt x="136262" y="33717"/>
                        <a:pt x="133984" y="33853"/>
                      </a:cubicBezTo>
                      <a:cubicBezTo>
                        <a:pt x="116831" y="33885"/>
                        <a:pt x="100218" y="39863"/>
                        <a:pt x="86967" y="50772"/>
                      </a:cubicBezTo>
                      <a:cubicBezTo>
                        <a:pt x="73723" y="61681"/>
                        <a:pt x="64662" y="76847"/>
                        <a:pt x="61326" y="93691"/>
                      </a:cubicBezTo>
                      <a:cubicBezTo>
                        <a:pt x="60806" y="96262"/>
                        <a:pt x="59715" y="98682"/>
                        <a:pt x="58130" y="100773"/>
                      </a:cubicBezTo>
                      <a:cubicBezTo>
                        <a:pt x="56545" y="102863"/>
                        <a:pt x="54518" y="104571"/>
                        <a:pt x="52188" y="105768"/>
                      </a:cubicBezTo>
                      <a:cubicBezTo>
                        <a:pt x="37859" y="113260"/>
                        <a:pt x="25680" y="124281"/>
                        <a:pt x="16786" y="137791"/>
                      </a:cubicBezTo>
                      <a:cubicBezTo>
                        <a:pt x="7899" y="151302"/>
                        <a:pt x="2592" y="166857"/>
                        <a:pt x="1373" y="182990"/>
                      </a:cubicBezTo>
                      <a:lnTo>
                        <a:pt x="732" y="191407"/>
                      </a:lnTo>
                      <a:lnTo>
                        <a:pt x="0" y="201289"/>
                      </a:lnTo>
                      <a:lnTo>
                        <a:pt x="67723" y="201289"/>
                      </a:lnTo>
                      <a:cubicBezTo>
                        <a:pt x="71278" y="206131"/>
                        <a:pt x="75924" y="210067"/>
                        <a:pt x="81282" y="212780"/>
                      </a:cubicBezTo>
                      <a:cubicBezTo>
                        <a:pt x="86640" y="215493"/>
                        <a:pt x="92563" y="216907"/>
                        <a:pt x="98569" y="216907"/>
                      </a:cubicBezTo>
                      <a:cubicBezTo>
                        <a:pt x="104569" y="216907"/>
                        <a:pt x="110492" y="215493"/>
                        <a:pt x="115850" y="212780"/>
                      </a:cubicBezTo>
                      <a:cubicBezTo>
                        <a:pt x="121208" y="210067"/>
                        <a:pt x="125854" y="206131"/>
                        <a:pt x="129409" y="201289"/>
                      </a:cubicBezTo>
                      <a:lnTo>
                        <a:pt x="175109" y="201289"/>
                      </a:lnTo>
                      <a:cubicBezTo>
                        <a:pt x="180859" y="203852"/>
                        <a:pt x="187089" y="205176"/>
                        <a:pt x="193384" y="205176"/>
                      </a:cubicBezTo>
                      <a:cubicBezTo>
                        <a:pt x="199686" y="205176"/>
                        <a:pt x="205910" y="203852"/>
                        <a:pt x="211666" y="201289"/>
                      </a:cubicBezTo>
                      <a:lnTo>
                        <a:pt x="257360" y="201289"/>
                      </a:lnTo>
                      <a:cubicBezTo>
                        <a:pt x="260922" y="206131"/>
                        <a:pt x="265567" y="210067"/>
                        <a:pt x="270925" y="212780"/>
                      </a:cubicBezTo>
                      <a:cubicBezTo>
                        <a:pt x="276284" y="215493"/>
                        <a:pt x="282200" y="216907"/>
                        <a:pt x="288206" y="216907"/>
                      </a:cubicBezTo>
                      <a:cubicBezTo>
                        <a:pt x="294212" y="216907"/>
                        <a:pt x="300129" y="215493"/>
                        <a:pt x="305487" y="212780"/>
                      </a:cubicBezTo>
                      <a:cubicBezTo>
                        <a:pt x="310845" y="210067"/>
                        <a:pt x="315490" y="206131"/>
                        <a:pt x="319052" y="201289"/>
                      </a:cubicBezTo>
                      <a:lnTo>
                        <a:pt x="369225" y="201289"/>
                      </a:lnTo>
                      <a:lnTo>
                        <a:pt x="371785" y="196531"/>
                      </a:lnTo>
                      <a:lnTo>
                        <a:pt x="373980" y="192414"/>
                      </a:lnTo>
                      <a:cubicBezTo>
                        <a:pt x="385081" y="171898"/>
                        <a:pt x="387930" y="147911"/>
                        <a:pt x="381950" y="125359"/>
                      </a:cubicBezTo>
                      <a:cubicBezTo>
                        <a:pt x="375969" y="102807"/>
                        <a:pt x="361608" y="83395"/>
                        <a:pt x="341806" y="71092"/>
                      </a:cubicBezTo>
                      <a:cubicBezTo>
                        <a:pt x="332925" y="65444"/>
                        <a:pt x="323120" y="61417"/>
                        <a:pt x="312834" y="59197"/>
                      </a:cubicBezTo>
                      <a:cubicBezTo>
                        <a:pt x="310254" y="58647"/>
                        <a:pt x="307829" y="57544"/>
                        <a:pt x="305711" y="55965"/>
                      </a:cubicBezTo>
                      <a:cubicBezTo>
                        <a:pt x="303600" y="54386"/>
                        <a:pt x="301848" y="52367"/>
                        <a:pt x="300591" y="50048"/>
                      </a:cubicBezTo>
                      <a:cubicBezTo>
                        <a:pt x="293230" y="35023"/>
                        <a:pt x="281815" y="22367"/>
                        <a:pt x="267627" y="13520"/>
                      </a:cubicBezTo>
                      <a:cubicBezTo>
                        <a:pt x="253440" y="4672"/>
                        <a:pt x="237057" y="-12"/>
                        <a:pt x="220348" y="0"/>
                      </a:cubicBezTo>
                      <a:close/>
                    </a:path>
                  </a:pathLst>
                </a:custGeom>
                <a:solidFill>
                  <a:srgbClr val="FFFFFF"/>
                </a:solidFill>
                <a:ln w="6417" cap="flat">
                  <a:noFill/>
                  <a:prstDash val="solid"/>
                  <a:miter/>
                </a:ln>
              </p:spPr>
              <p:txBody>
                <a:bodyPr rtlCol="0" anchor="ctr"/>
                <a:lstStyle/>
                <a:p>
                  <a:endParaRPr lang="en-US" sz="810"/>
                </a:p>
              </p:txBody>
            </p:sp>
            <p:sp>
              <p:nvSpPr>
                <p:cNvPr id="684" name="Freeform: Shape 683">
                  <a:extLst>
                    <a:ext uri="{FF2B5EF4-FFF2-40B4-BE49-F238E27FC236}">
                      <a16:creationId xmlns:a16="http://schemas.microsoft.com/office/drawing/2014/main" id="{B060DB96-4CED-1C8D-68AE-05E9A4214A0E}"/>
                    </a:ext>
                  </a:extLst>
                </p:cNvPr>
                <p:cNvSpPr/>
                <p:nvPr/>
              </p:nvSpPr>
              <p:spPr>
                <a:xfrm>
                  <a:off x="991213" y="1699326"/>
                  <a:ext cx="69096" cy="61026"/>
                </a:xfrm>
                <a:custGeom>
                  <a:avLst/>
                  <a:gdLst>
                    <a:gd name="connsiteX0" fmla="*/ 45149 w 69096"/>
                    <a:gd name="connsiteY0" fmla="*/ 0 h 61026"/>
                    <a:gd name="connsiteX1" fmla="*/ 0 w 69096"/>
                    <a:gd name="connsiteY1" fmla="*/ 0 h 61026"/>
                    <a:gd name="connsiteX2" fmla="*/ 1739 w 69096"/>
                    <a:gd name="connsiteY2" fmla="*/ 11437 h 61026"/>
                    <a:gd name="connsiteX3" fmla="*/ 1739 w 69096"/>
                    <a:gd name="connsiteY3" fmla="*/ 15737 h 61026"/>
                    <a:gd name="connsiteX4" fmla="*/ 45149 w 69096"/>
                    <a:gd name="connsiteY4" fmla="*/ 15737 h 61026"/>
                    <a:gd name="connsiteX5" fmla="*/ 50969 w 69096"/>
                    <a:gd name="connsiteY5" fmla="*/ 18149 h 61026"/>
                    <a:gd name="connsiteX6" fmla="*/ 53375 w 69096"/>
                    <a:gd name="connsiteY6" fmla="*/ 23969 h 61026"/>
                    <a:gd name="connsiteX7" fmla="*/ 53375 w 69096"/>
                    <a:gd name="connsiteY7" fmla="*/ 61027 h 61026"/>
                    <a:gd name="connsiteX8" fmla="*/ 69096 w 69096"/>
                    <a:gd name="connsiteY8" fmla="*/ 61027 h 61026"/>
                    <a:gd name="connsiteX9" fmla="*/ 69096 w 69096"/>
                    <a:gd name="connsiteY9" fmla="*/ 23969 h 61026"/>
                    <a:gd name="connsiteX10" fmla="*/ 62057 w 69096"/>
                    <a:gd name="connsiteY10" fmla="*/ 7048 h 61026"/>
                    <a:gd name="connsiteX11" fmla="*/ 45149 w 69096"/>
                    <a:gd name="connsiteY11" fmla="*/ 0 h 61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096" h="61026">
                      <a:moveTo>
                        <a:pt x="45149" y="0"/>
                      </a:moveTo>
                      <a:lnTo>
                        <a:pt x="0" y="0"/>
                      </a:lnTo>
                      <a:cubicBezTo>
                        <a:pt x="1136" y="3707"/>
                        <a:pt x="1720" y="7562"/>
                        <a:pt x="1739" y="11437"/>
                      </a:cubicBezTo>
                      <a:lnTo>
                        <a:pt x="1739" y="15737"/>
                      </a:lnTo>
                      <a:lnTo>
                        <a:pt x="45149" y="15737"/>
                      </a:lnTo>
                      <a:cubicBezTo>
                        <a:pt x="47331" y="15737"/>
                        <a:pt x="49422" y="16603"/>
                        <a:pt x="50969" y="18149"/>
                      </a:cubicBezTo>
                      <a:cubicBezTo>
                        <a:pt x="52509" y="19696"/>
                        <a:pt x="53375" y="21788"/>
                        <a:pt x="53375" y="23969"/>
                      </a:cubicBezTo>
                      <a:lnTo>
                        <a:pt x="53375" y="61027"/>
                      </a:lnTo>
                      <a:lnTo>
                        <a:pt x="69096" y="61027"/>
                      </a:lnTo>
                      <a:lnTo>
                        <a:pt x="69096" y="23969"/>
                      </a:lnTo>
                      <a:cubicBezTo>
                        <a:pt x="69071" y="17623"/>
                        <a:pt x="66543" y="11540"/>
                        <a:pt x="62057" y="7048"/>
                      </a:cubicBezTo>
                      <a:cubicBezTo>
                        <a:pt x="57572" y="2557"/>
                        <a:pt x="51495" y="24"/>
                        <a:pt x="45149" y="0"/>
                      </a:cubicBezTo>
                      <a:close/>
                    </a:path>
                  </a:pathLst>
                </a:custGeom>
                <a:solidFill>
                  <a:srgbClr val="2D5967"/>
                </a:solidFill>
                <a:ln w="6417" cap="flat">
                  <a:noFill/>
                  <a:prstDash val="solid"/>
                  <a:miter/>
                </a:ln>
              </p:spPr>
              <p:txBody>
                <a:bodyPr rtlCol="0" anchor="ctr"/>
                <a:lstStyle/>
                <a:p>
                  <a:endParaRPr lang="en-US" sz="810"/>
                </a:p>
              </p:txBody>
            </p:sp>
            <p:sp>
              <p:nvSpPr>
                <p:cNvPr id="728" name="Freeform: Shape 727">
                  <a:extLst>
                    <a:ext uri="{FF2B5EF4-FFF2-40B4-BE49-F238E27FC236}">
                      <a16:creationId xmlns:a16="http://schemas.microsoft.com/office/drawing/2014/main" id="{EB520316-3571-572D-3773-6CF3041084D1}"/>
                    </a:ext>
                  </a:extLst>
                </p:cNvPr>
                <p:cNvSpPr/>
                <p:nvPr/>
              </p:nvSpPr>
              <p:spPr>
                <a:xfrm>
                  <a:off x="737144" y="1483216"/>
                  <a:ext cx="365564" cy="182990"/>
                </a:xfrm>
                <a:custGeom>
                  <a:avLst/>
                  <a:gdLst>
                    <a:gd name="connsiteX0" fmla="*/ 327092 w 365564"/>
                    <a:gd name="connsiteY0" fmla="*/ 69720 h 182990"/>
                    <a:gd name="connsiteX1" fmla="*/ 300867 w 365564"/>
                    <a:gd name="connsiteY1" fmla="*/ 58923 h 182990"/>
                    <a:gd name="connsiteX2" fmla="*/ 290105 w 365564"/>
                    <a:gd name="connsiteY2" fmla="*/ 53862 h 182990"/>
                    <a:gd name="connsiteX3" fmla="*/ 282585 w 365564"/>
                    <a:gd name="connsiteY3" fmla="*/ 44650 h 182990"/>
                    <a:gd name="connsiteX4" fmla="*/ 252920 w 365564"/>
                    <a:gd name="connsiteY4" fmla="*/ 11985 h 182990"/>
                    <a:gd name="connsiteX5" fmla="*/ 210479 w 365564"/>
                    <a:gd name="connsiteY5" fmla="*/ 1 h 182990"/>
                    <a:gd name="connsiteX6" fmla="*/ 178279 w 365564"/>
                    <a:gd name="connsiteY6" fmla="*/ 6763 h 182990"/>
                    <a:gd name="connsiteX7" fmla="*/ 151438 w 365564"/>
                    <a:gd name="connsiteY7" fmla="*/ 25802 h 182990"/>
                    <a:gd name="connsiteX8" fmla="*/ 141716 w 365564"/>
                    <a:gd name="connsiteY8" fmla="*/ 32250 h 182990"/>
                    <a:gd name="connsiteX9" fmla="*/ 130146 w 365564"/>
                    <a:gd name="connsiteY9" fmla="*/ 33671 h 182990"/>
                    <a:gd name="connsiteX10" fmla="*/ 97972 w 365564"/>
                    <a:gd name="connsiteY10" fmla="*/ 38886 h 182990"/>
                    <a:gd name="connsiteX11" fmla="*/ 73479 w 365564"/>
                    <a:gd name="connsiteY11" fmla="*/ 57749 h 182990"/>
                    <a:gd name="connsiteX12" fmla="*/ 60504 w 365564"/>
                    <a:gd name="connsiteY12" fmla="*/ 85823 h 182990"/>
                    <a:gd name="connsiteX13" fmla="*/ 55628 w 365564"/>
                    <a:gd name="connsiteY13" fmla="*/ 96550 h 182990"/>
                    <a:gd name="connsiteX14" fmla="*/ 46612 w 365564"/>
                    <a:gd name="connsiteY14" fmla="*/ 104122 h 182990"/>
                    <a:gd name="connsiteX15" fmla="*/ 14650 w 365564"/>
                    <a:gd name="connsiteY15" fmla="*/ 133264 h 182990"/>
                    <a:gd name="connsiteX16" fmla="*/ 918 w 365564"/>
                    <a:gd name="connsiteY16" fmla="*/ 174299 h 182990"/>
                    <a:gd name="connsiteX17" fmla="*/ 0 w 365564"/>
                    <a:gd name="connsiteY17" fmla="*/ 182990 h 182990"/>
                    <a:gd name="connsiteX18" fmla="*/ 49904 w 365564"/>
                    <a:gd name="connsiteY18" fmla="*/ 182990 h 182990"/>
                    <a:gd name="connsiteX19" fmla="*/ 47433 w 365564"/>
                    <a:gd name="connsiteY19" fmla="*/ 169175 h 182990"/>
                    <a:gd name="connsiteX20" fmla="*/ 47433 w 365564"/>
                    <a:gd name="connsiteY20" fmla="*/ 167253 h 182990"/>
                    <a:gd name="connsiteX21" fmla="*/ 17550 w 365564"/>
                    <a:gd name="connsiteY21" fmla="*/ 167253 h 182990"/>
                    <a:gd name="connsiteX22" fmla="*/ 30268 w 365564"/>
                    <a:gd name="connsiteY22" fmla="*/ 138655 h 182990"/>
                    <a:gd name="connsiteX23" fmla="*/ 54107 w 365564"/>
                    <a:gd name="connsiteY23" fmla="*/ 118395 h 182990"/>
                    <a:gd name="connsiteX24" fmla="*/ 68436 w 365564"/>
                    <a:gd name="connsiteY24" fmla="*/ 106228 h 182990"/>
                    <a:gd name="connsiteX25" fmla="*/ 76040 w 365564"/>
                    <a:gd name="connsiteY25" fmla="*/ 89025 h 182990"/>
                    <a:gd name="connsiteX26" fmla="*/ 85896 w 365564"/>
                    <a:gd name="connsiteY26" fmla="*/ 67783 h 182990"/>
                    <a:gd name="connsiteX27" fmla="*/ 104460 w 365564"/>
                    <a:gd name="connsiteY27" fmla="*/ 53525 h 182990"/>
                    <a:gd name="connsiteX28" fmla="*/ 128773 w 365564"/>
                    <a:gd name="connsiteY28" fmla="*/ 49500 h 182990"/>
                    <a:gd name="connsiteX29" fmla="*/ 147376 w 365564"/>
                    <a:gd name="connsiteY29" fmla="*/ 47067 h 182990"/>
                    <a:gd name="connsiteX30" fmla="*/ 162956 w 365564"/>
                    <a:gd name="connsiteY30" fmla="*/ 36598 h 182990"/>
                    <a:gd name="connsiteX31" fmla="*/ 184561 w 365564"/>
                    <a:gd name="connsiteY31" fmla="*/ 21270 h 182990"/>
                    <a:gd name="connsiteX32" fmla="*/ 210479 w 365564"/>
                    <a:gd name="connsiteY32" fmla="*/ 15829 h 182990"/>
                    <a:gd name="connsiteX33" fmla="*/ 244616 w 365564"/>
                    <a:gd name="connsiteY33" fmla="*/ 25399 h 182990"/>
                    <a:gd name="connsiteX34" fmla="*/ 268423 w 365564"/>
                    <a:gd name="connsiteY34" fmla="*/ 51695 h 182990"/>
                    <a:gd name="connsiteX35" fmla="*/ 280435 w 365564"/>
                    <a:gd name="connsiteY35" fmla="*/ 66337 h 182990"/>
                    <a:gd name="connsiteX36" fmla="*/ 297575 w 365564"/>
                    <a:gd name="connsiteY36" fmla="*/ 74386 h 182990"/>
                    <a:gd name="connsiteX37" fmla="*/ 324185 w 365564"/>
                    <a:gd name="connsiteY37" fmla="*/ 86938 h 182990"/>
                    <a:gd name="connsiteX38" fmla="*/ 342813 w 365564"/>
                    <a:gd name="connsiteY38" fmla="*/ 109725 h 182990"/>
                    <a:gd name="connsiteX39" fmla="*/ 349846 w 365564"/>
                    <a:gd name="connsiteY39" fmla="*/ 138320 h 182990"/>
                    <a:gd name="connsiteX40" fmla="*/ 343911 w 365564"/>
                    <a:gd name="connsiteY40" fmla="*/ 167162 h 182990"/>
                    <a:gd name="connsiteX41" fmla="*/ 319142 w 365564"/>
                    <a:gd name="connsiteY41" fmla="*/ 167162 h 182990"/>
                    <a:gd name="connsiteX42" fmla="*/ 319142 w 365564"/>
                    <a:gd name="connsiteY42" fmla="*/ 169083 h 182990"/>
                    <a:gd name="connsiteX43" fmla="*/ 316767 w 365564"/>
                    <a:gd name="connsiteY43" fmla="*/ 182990 h 182990"/>
                    <a:gd name="connsiteX44" fmla="*/ 353324 w 365564"/>
                    <a:gd name="connsiteY44" fmla="*/ 182990 h 182990"/>
                    <a:gd name="connsiteX45" fmla="*/ 355519 w 365564"/>
                    <a:gd name="connsiteY45" fmla="*/ 178873 h 182990"/>
                    <a:gd name="connsiteX46" fmla="*/ 362905 w 365564"/>
                    <a:gd name="connsiteY46" fmla="*/ 118659 h 182990"/>
                    <a:gd name="connsiteX47" fmla="*/ 327092 w 365564"/>
                    <a:gd name="connsiteY47" fmla="*/ 69720 h 1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5564" h="182990">
                      <a:moveTo>
                        <a:pt x="327092" y="69720"/>
                      </a:moveTo>
                      <a:cubicBezTo>
                        <a:pt x="319026" y="64654"/>
                        <a:pt x="310158" y="61002"/>
                        <a:pt x="300867" y="58923"/>
                      </a:cubicBezTo>
                      <a:cubicBezTo>
                        <a:pt x="296946" y="58061"/>
                        <a:pt x="293269" y="56332"/>
                        <a:pt x="290105" y="53862"/>
                      </a:cubicBezTo>
                      <a:cubicBezTo>
                        <a:pt x="286948" y="51392"/>
                        <a:pt x="284375" y="48244"/>
                        <a:pt x="282585" y="44650"/>
                      </a:cubicBezTo>
                      <a:cubicBezTo>
                        <a:pt x="275944" y="31196"/>
                        <a:pt x="265670" y="19878"/>
                        <a:pt x="252920" y="11985"/>
                      </a:cubicBezTo>
                      <a:cubicBezTo>
                        <a:pt x="240170" y="4091"/>
                        <a:pt x="225469" y="-61"/>
                        <a:pt x="210479" y="1"/>
                      </a:cubicBezTo>
                      <a:cubicBezTo>
                        <a:pt x="199397" y="23"/>
                        <a:pt x="188437" y="2325"/>
                        <a:pt x="178279" y="6763"/>
                      </a:cubicBezTo>
                      <a:cubicBezTo>
                        <a:pt x="168128" y="11201"/>
                        <a:pt x="158990" y="17682"/>
                        <a:pt x="151438" y="25802"/>
                      </a:cubicBezTo>
                      <a:cubicBezTo>
                        <a:pt x="148742" y="28677"/>
                        <a:pt x="145412" y="30884"/>
                        <a:pt x="141716" y="32250"/>
                      </a:cubicBezTo>
                      <a:cubicBezTo>
                        <a:pt x="138020" y="33615"/>
                        <a:pt x="134061" y="34102"/>
                        <a:pt x="130146" y="33671"/>
                      </a:cubicBezTo>
                      <a:cubicBezTo>
                        <a:pt x="119154" y="32685"/>
                        <a:pt x="108092" y="34478"/>
                        <a:pt x="97972" y="38886"/>
                      </a:cubicBezTo>
                      <a:cubicBezTo>
                        <a:pt x="88411" y="43105"/>
                        <a:pt x="80005" y="49577"/>
                        <a:pt x="73479" y="57749"/>
                      </a:cubicBezTo>
                      <a:cubicBezTo>
                        <a:pt x="66960" y="65922"/>
                        <a:pt x="62507" y="75554"/>
                        <a:pt x="60504" y="85823"/>
                      </a:cubicBezTo>
                      <a:cubicBezTo>
                        <a:pt x="59696" y="89718"/>
                        <a:pt x="58034" y="93384"/>
                        <a:pt x="55628" y="96550"/>
                      </a:cubicBezTo>
                      <a:cubicBezTo>
                        <a:pt x="53228" y="99717"/>
                        <a:pt x="50141" y="102304"/>
                        <a:pt x="46612" y="104122"/>
                      </a:cubicBezTo>
                      <a:cubicBezTo>
                        <a:pt x="33650" y="110950"/>
                        <a:pt x="22651" y="120981"/>
                        <a:pt x="14650" y="133264"/>
                      </a:cubicBezTo>
                      <a:cubicBezTo>
                        <a:pt x="6654" y="145546"/>
                        <a:pt x="1925" y="159672"/>
                        <a:pt x="918" y="174299"/>
                      </a:cubicBezTo>
                      <a:lnTo>
                        <a:pt x="0" y="182990"/>
                      </a:lnTo>
                      <a:lnTo>
                        <a:pt x="49904" y="182990"/>
                      </a:lnTo>
                      <a:cubicBezTo>
                        <a:pt x="48287" y="178563"/>
                        <a:pt x="47446" y="173889"/>
                        <a:pt x="47433" y="169175"/>
                      </a:cubicBezTo>
                      <a:cubicBezTo>
                        <a:pt x="47433" y="168535"/>
                        <a:pt x="47433" y="167894"/>
                        <a:pt x="47433" y="167253"/>
                      </a:cubicBezTo>
                      <a:lnTo>
                        <a:pt x="17550" y="167253"/>
                      </a:lnTo>
                      <a:cubicBezTo>
                        <a:pt x="19591" y="156886"/>
                        <a:pt x="23935" y="147112"/>
                        <a:pt x="30268" y="138655"/>
                      </a:cubicBezTo>
                      <a:cubicBezTo>
                        <a:pt x="36595" y="130197"/>
                        <a:pt x="44738" y="123273"/>
                        <a:pt x="54107" y="118395"/>
                      </a:cubicBezTo>
                      <a:cubicBezTo>
                        <a:pt x="59734" y="115474"/>
                        <a:pt x="64637" y="111314"/>
                        <a:pt x="68436" y="106228"/>
                      </a:cubicBezTo>
                      <a:cubicBezTo>
                        <a:pt x="72234" y="101141"/>
                        <a:pt x="74833" y="95260"/>
                        <a:pt x="76040" y="89025"/>
                      </a:cubicBezTo>
                      <a:cubicBezTo>
                        <a:pt x="77567" y="81252"/>
                        <a:pt x="80949" y="73964"/>
                        <a:pt x="85896" y="67783"/>
                      </a:cubicBezTo>
                      <a:cubicBezTo>
                        <a:pt x="90850" y="61602"/>
                        <a:pt x="97215" y="56710"/>
                        <a:pt x="104460" y="53525"/>
                      </a:cubicBezTo>
                      <a:cubicBezTo>
                        <a:pt x="112096" y="50155"/>
                        <a:pt x="120457" y="48770"/>
                        <a:pt x="128773" y="49500"/>
                      </a:cubicBezTo>
                      <a:cubicBezTo>
                        <a:pt x="135081" y="50137"/>
                        <a:pt x="141446" y="49305"/>
                        <a:pt x="147376" y="47067"/>
                      </a:cubicBezTo>
                      <a:cubicBezTo>
                        <a:pt x="153305" y="44829"/>
                        <a:pt x="158637" y="41246"/>
                        <a:pt x="162956" y="36598"/>
                      </a:cubicBezTo>
                      <a:cubicBezTo>
                        <a:pt x="169033" y="30060"/>
                        <a:pt x="176386" y="24843"/>
                        <a:pt x="184561" y="21270"/>
                      </a:cubicBezTo>
                      <a:cubicBezTo>
                        <a:pt x="192736" y="17697"/>
                        <a:pt x="201560" y="15845"/>
                        <a:pt x="210479" y="15829"/>
                      </a:cubicBezTo>
                      <a:cubicBezTo>
                        <a:pt x="222530" y="15736"/>
                        <a:pt x="234362" y="19054"/>
                        <a:pt x="244616" y="25399"/>
                      </a:cubicBezTo>
                      <a:cubicBezTo>
                        <a:pt x="254864" y="31745"/>
                        <a:pt x="263116" y="40860"/>
                        <a:pt x="268423" y="51695"/>
                      </a:cubicBezTo>
                      <a:cubicBezTo>
                        <a:pt x="271291" y="57410"/>
                        <a:pt x="275392" y="62412"/>
                        <a:pt x="280435" y="66337"/>
                      </a:cubicBezTo>
                      <a:cubicBezTo>
                        <a:pt x="285479" y="70263"/>
                        <a:pt x="291338" y="73012"/>
                        <a:pt x="297575" y="74386"/>
                      </a:cubicBezTo>
                      <a:cubicBezTo>
                        <a:pt x="307264" y="76536"/>
                        <a:pt x="316357" y="80824"/>
                        <a:pt x="324185" y="86938"/>
                      </a:cubicBezTo>
                      <a:cubicBezTo>
                        <a:pt x="332007" y="93051"/>
                        <a:pt x="338373" y="100837"/>
                        <a:pt x="342813" y="109725"/>
                      </a:cubicBezTo>
                      <a:cubicBezTo>
                        <a:pt x="347254" y="118615"/>
                        <a:pt x="349654" y="128384"/>
                        <a:pt x="349846" y="138320"/>
                      </a:cubicBezTo>
                      <a:cubicBezTo>
                        <a:pt x="350032" y="148256"/>
                        <a:pt x="348005" y="158110"/>
                        <a:pt x="343911" y="167162"/>
                      </a:cubicBezTo>
                      <a:lnTo>
                        <a:pt x="319142" y="167162"/>
                      </a:lnTo>
                      <a:cubicBezTo>
                        <a:pt x="319142" y="167802"/>
                        <a:pt x="319142" y="168443"/>
                        <a:pt x="319142" y="169083"/>
                      </a:cubicBezTo>
                      <a:cubicBezTo>
                        <a:pt x="319167" y="173822"/>
                        <a:pt x="318365" y="178529"/>
                        <a:pt x="316767" y="182990"/>
                      </a:cubicBezTo>
                      <a:lnTo>
                        <a:pt x="353324" y="182990"/>
                      </a:lnTo>
                      <a:lnTo>
                        <a:pt x="355519" y="178873"/>
                      </a:lnTo>
                      <a:cubicBezTo>
                        <a:pt x="365542" y="160475"/>
                        <a:pt x="368186" y="138941"/>
                        <a:pt x="362905" y="118659"/>
                      </a:cubicBezTo>
                      <a:cubicBezTo>
                        <a:pt x="357624" y="98378"/>
                        <a:pt x="344815" y="80876"/>
                        <a:pt x="327092" y="69720"/>
                      </a:cubicBezTo>
                      <a:close/>
                    </a:path>
                  </a:pathLst>
                </a:custGeom>
                <a:solidFill>
                  <a:srgbClr val="2D5967"/>
                </a:solidFill>
                <a:ln w="6417" cap="flat">
                  <a:noFill/>
                  <a:prstDash val="solid"/>
                  <a:miter/>
                </a:ln>
              </p:spPr>
              <p:txBody>
                <a:bodyPr rtlCol="0" anchor="ctr"/>
                <a:lstStyle/>
                <a:p>
                  <a:endParaRPr lang="en-US" sz="810"/>
                </a:p>
              </p:txBody>
            </p:sp>
            <p:sp>
              <p:nvSpPr>
                <p:cNvPr id="729" name="Freeform: Shape 728">
                  <a:extLst>
                    <a:ext uri="{FF2B5EF4-FFF2-40B4-BE49-F238E27FC236}">
                      <a16:creationId xmlns:a16="http://schemas.microsoft.com/office/drawing/2014/main" id="{2D5C4FB5-4639-5A2B-00C9-1A6CEF3CE57E}"/>
                    </a:ext>
                  </a:extLst>
                </p:cNvPr>
                <p:cNvSpPr/>
                <p:nvPr/>
              </p:nvSpPr>
              <p:spPr>
                <a:xfrm>
                  <a:off x="780644" y="1699326"/>
                  <a:ext cx="69096" cy="61026"/>
                </a:xfrm>
                <a:custGeom>
                  <a:avLst/>
                  <a:gdLst>
                    <a:gd name="connsiteX0" fmla="*/ 69097 w 69096"/>
                    <a:gd name="connsiteY0" fmla="*/ 0 h 61026"/>
                    <a:gd name="connsiteX1" fmla="*/ 23948 w 69096"/>
                    <a:gd name="connsiteY1" fmla="*/ 0 h 61026"/>
                    <a:gd name="connsiteX2" fmla="*/ 7039 w 69096"/>
                    <a:gd name="connsiteY2" fmla="*/ 7048 h 61026"/>
                    <a:gd name="connsiteX3" fmla="*/ 0 w 69096"/>
                    <a:gd name="connsiteY3" fmla="*/ 23969 h 61026"/>
                    <a:gd name="connsiteX4" fmla="*/ 0 w 69096"/>
                    <a:gd name="connsiteY4" fmla="*/ 61027 h 61026"/>
                    <a:gd name="connsiteX5" fmla="*/ 15721 w 69096"/>
                    <a:gd name="connsiteY5" fmla="*/ 61027 h 61026"/>
                    <a:gd name="connsiteX6" fmla="*/ 15721 w 69096"/>
                    <a:gd name="connsiteY6" fmla="*/ 23969 h 61026"/>
                    <a:gd name="connsiteX7" fmla="*/ 18134 w 69096"/>
                    <a:gd name="connsiteY7" fmla="*/ 18149 h 61026"/>
                    <a:gd name="connsiteX8" fmla="*/ 23948 w 69096"/>
                    <a:gd name="connsiteY8" fmla="*/ 15737 h 61026"/>
                    <a:gd name="connsiteX9" fmla="*/ 67358 w 69096"/>
                    <a:gd name="connsiteY9" fmla="*/ 15737 h 61026"/>
                    <a:gd name="connsiteX10" fmla="*/ 67358 w 69096"/>
                    <a:gd name="connsiteY10" fmla="*/ 11437 h 61026"/>
                    <a:gd name="connsiteX11" fmla="*/ 69097 w 69096"/>
                    <a:gd name="connsiteY11" fmla="*/ 0 h 61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096" h="61026">
                      <a:moveTo>
                        <a:pt x="69097" y="0"/>
                      </a:moveTo>
                      <a:lnTo>
                        <a:pt x="23948" y="0"/>
                      </a:lnTo>
                      <a:cubicBezTo>
                        <a:pt x="17601" y="24"/>
                        <a:pt x="11525" y="2557"/>
                        <a:pt x="7039" y="7048"/>
                      </a:cubicBezTo>
                      <a:cubicBezTo>
                        <a:pt x="2554" y="11540"/>
                        <a:pt x="26" y="17623"/>
                        <a:pt x="0" y="23969"/>
                      </a:cubicBezTo>
                      <a:lnTo>
                        <a:pt x="0" y="61027"/>
                      </a:lnTo>
                      <a:lnTo>
                        <a:pt x="15721" y="61027"/>
                      </a:lnTo>
                      <a:lnTo>
                        <a:pt x="15721" y="23969"/>
                      </a:lnTo>
                      <a:cubicBezTo>
                        <a:pt x="15721" y="21788"/>
                        <a:pt x="16587" y="19696"/>
                        <a:pt x="18134" y="18149"/>
                      </a:cubicBezTo>
                      <a:cubicBezTo>
                        <a:pt x="19674" y="16603"/>
                        <a:pt x="21766" y="15737"/>
                        <a:pt x="23948" y="15737"/>
                      </a:cubicBezTo>
                      <a:lnTo>
                        <a:pt x="67358" y="15737"/>
                      </a:lnTo>
                      <a:lnTo>
                        <a:pt x="67358" y="11437"/>
                      </a:lnTo>
                      <a:cubicBezTo>
                        <a:pt x="67377" y="7562"/>
                        <a:pt x="67961" y="3707"/>
                        <a:pt x="69097" y="0"/>
                      </a:cubicBezTo>
                      <a:close/>
                    </a:path>
                  </a:pathLst>
                </a:custGeom>
                <a:solidFill>
                  <a:srgbClr val="2D5967"/>
                </a:solidFill>
                <a:ln w="6417" cap="flat">
                  <a:noFill/>
                  <a:prstDash val="solid"/>
                  <a:miter/>
                </a:ln>
              </p:spPr>
              <p:txBody>
                <a:bodyPr rtlCol="0" anchor="ctr"/>
                <a:lstStyle/>
                <a:p>
                  <a:endParaRPr lang="en-US" sz="810"/>
                </a:p>
              </p:txBody>
            </p:sp>
            <p:sp>
              <p:nvSpPr>
                <p:cNvPr id="730" name="Freeform: Shape 729">
                  <a:extLst>
                    <a:ext uri="{FF2B5EF4-FFF2-40B4-BE49-F238E27FC236}">
                      <a16:creationId xmlns:a16="http://schemas.microsoft.com/office/drawing/2014/main" id="{A1237B46-7BEB-FF35-A180-5E28E824E4FD}"/>
                    </a:ext>
                  </a:extLst>
                </p:cNvPr>
                <p:cNvSpPr/>
                <p:nvPr/>
              </p:nvSpPr>
              <p:spPr>
                <a:xfrm>
                  <a:off x="859892" y="1683315"/>
                  <a:ext cx="121368" cy="77038"/>
                </a:xfrm>
                <a:custGeom>
                  <a:avLst/>
                  <a:gdLst>
                    <a:gd name="connsiteX0" fmla="*/ 121278 w 121368"/>
                    <a:gd name="connsiteY0" fmla="*/ 27449 h 77038"/>
                    <a:gd name="connsiteX1" fmla="*/ 113244 w 121368"/>
                    <a:gd name="connsiteY1" fmla="*/ 8040 h 77038"/>
                    <a:gd name="connsiteX2" fmla="*/ 93859 w 121368"/>
                    <a:gd name="connsiteY2" fmla="*/ 0 h 77038"/>
                    <a:gd name="connsiteX3" fmla="*/ 27419 w 121368"/>
                    <a:gd name="connsiteY3" fmla="*/ 0 h 77038"/>
                    <a:gd name="connsiteX4" fmla="*/ 8027 w 121368"/>
                    <a:gd name="connsiteY4" fmla="*/ 8040 h 77038"/>
                    <a:gd name="connsiteX5" fmla="*/ 0 w 121368"/>
                    <a:gd name="connsiteY5" fmla="*/ 27449 h 77038"/>
                    <a:gd name="connsiteX6" fmla="*/ 0 w 121368"/>
                    <a:gd name="connsiteY6" fmla="*/ 77038 h 77038"/>
                    <a:gd name="connsiteX7" fmla="*/ 15721 w 121368"/>
                    <a:gd name="connsiteY7" fmla="*/ 77038 h 77038"/>
                    <a:gd name="connsiteX8" fmla="*/ 15721 w 121368"/>
                    <a:gd name="connsiteY8" fmla="*/ 27449 h 77038"/>
                    <a:gd name="connsiteX9" fmla="*/ 19173 w 121368"/>
                    <a:gd name="connsiteY9" fmla="*/ 19103 h 77038"/>
                    <a:gd name="connsiteX10" fmla="*/ 27509 w 121368"/>
                    <a:gd name="connsiteY10" fmla="*/ 15646 h 77038"/>
                    <a:gd name="connsiteX11" fmla="*/ 93859 w 121368"/>
                    <a:gd name="connsiteY11" fmla="*/ 15646 h 77038"/>
                    <a:gd name="connsiteX12" fmla="*/ 102195 w 121368"/>
                    <a:gd name="connsiteY12" fmla="*/ 19103 h 77038"/>
                    <a:gd name="connsiteX13" fmla="*/ 105647 w 121368"/>
                    <a:gd name="connsiteY13" fmla="*/ 27449 h 77038"/>
                    <a:gd name="connsiteX14" fmla="*/ 105647 w 121368"/>
                    <a:gd name="connsiteY14" fmla="*/ 77038 h 77038"/>
                    <a:gd name="connsiteX15" fmla="*/ 121368 w 121368"/>
                    <a:gd name="connsiteY15" fmla="*/ 77038 h 77038"/>
                    <a:gd name="connsiteX16" fmla="*/ 121278 w 121368"/>
                    <a:gd name="connsiteY16" fmla="*/ 27449 h 7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368" h="77038">
                      <a:moveTo>
                        <a:pt x="121278" y="27449"/>
                      </a:moveTo>
                      <a:cubicBezTo>
                        <a:pt x="121278" y="20169"/>
                        <a:pt x="118391" y="13187"/>
                        <a:pt x="113244" y="8040"/>
                      </a:cubicBezTo>
                      <a:cubicBezTo>
                        <a:pt x="108105" y="2892"/>
                        <a:pt x="101129" y="0"/>
                        <a:pt x="93859" y="0"/>
                      </a:cubicBezTo>
                      <a:lnTo>
                        <a:pt x="27419" y="0"/>
                      </a:lnTo>
                      <a:cubicBezTo>
                        <a:pt x="20149" y="0"/>
                        <a:pt x="13174" y="2892"/>
                        <a:pt x="8027" y="8040"/>
                      </a:cubicBezTo>
                      <a:cubicBezTo>
                        <a:pt x="2888" y="13187"/>
                        <a:pt x="0" y="20169"/>
                        <a:pt x="0" y="27449"/>
                      </a:cubicBezTo>
                      <a:lnTo>
                        <a:pt x="0" y="77038"/>
                      </a:lnTo>
                      <a:lnTo>
                        <a:pt x="15721" y="77038"/>
                      </a:lnTo>
                      <a:lnTo>
                        <a:pt x="15721" y="27449"/>
                      </a:lnTo>
                      <a:cubicBezTo>
                        <a:pt x="15721" y="24317"/>
                        <a:pt x="16960" y="21316"/>
                        <a:pt x="19173" y="19103"/>
                      </a:cubicBezTo>
                      <a:cubicBezTo>
                        <a:pt x="21381" y="16889"/>
                        <a:pt x="24384" y="15646"/>
                        <a:pt x="27509" y="15646"/>
                      </a:cubicBezTo>
                      <a:lnTo>
                        <a:pt x="93859" y="15646"/>
                      </a:lnTo>
                      <a:cubicBezTo>
                        <a:pt x="96984" y="15646"/>
                        <a:pt x="99987" y="16889"/>
                        <a:pt x="102195" y="19103"/>
                      </a:cubicBezTo>
                      <a:cubicBezTo>
                        <a:pt x="104408" y="21316"/>
                        <a:pt x="105647" y="24317"/>
                        <a:pt x="105647" y="27449"/>
                      </a:cubicBezTo>
                      <a:lnTo>
                        <a:pt x="105647" y="77038"/>
                      </a:lnTo>
                      <a:lnTo>
                        <a:pt x="121368" y="77038"/>
                      </a:lnTo>
                      <a:lnTo>
                        <a:pt x="121278" y="27449"/>
                      </a:lnTo>
                      <a:close/>
                    </a:path>
                  </a:pathLst>
                </a:custGeom>
                <a:solidFill>
                  <a:srgbClr val="2D5967"/>
                </a:solidFill>
                <a:ln w="6417" cap="flat">
                  <a:noFill/>
                  <a:prstDash val="solid"/>
                  <a:miter/>
                </a:ln>
              </p:spPr>
              <p:txBody>
                <a:bodyPr rtlCol="0" anchor="ctr"/>
                <a:lstStyle/>
                <a:p>
                  <a:endParaRPr lang="en-US" sz="810"/>
                </a:p>
              </p:txBody>
            </p:sp>
            <p:sp>
              <p:nvSpPr>
                <p:cNvPr id="731" name="Freeform: Shape 730">
                  <a:extLst>
                    <a:ext uri="{FF2B5EF4-FFF2-40B4-BE49-F238E27FC236}">
                      <a16:creationId xmlns:a16="http://schemas.microsoft.com/office/drawing/2014/main" id="{5761DCE6-D12E-1D34-5089-3662B5BF6BED}"/>
                    </a:ext>
                  </a:extLst>
                </p:cNvPr>
                <p:cNvSpPr/>
                <p:nvPr/>
              </p:nvSpPr>
              <p:spPr>
                <a:xfrm>
                  <a:off x="883198" y="1595209"/>
                  <a:ext cx="74573" cy="74660"/>
                </a:xfrm>
                <a:custGeom>
                  <a:avLst/>
                  <a:gdLst>
                    <a:gd name="connsiteX0" fmla="*/ 37288 w 74573"/>
                    <a:gd name="connsiteY0" fmla="*/ 74660 h 74660"/>
                    <a:gd name="connsiteX1" fmla="*/ 58002 w 74573"/>
                    <a:gd name="connsiteY1" fmla="*/ 68368 h 74660"/>
                    <a:gd name="connsiteX2" fmla="*/ 71734 w 74573"/>
                    <a:gd name="connsiteY2" fmla="*/ 51615 h 74660"/>
                    <a:gd name="connsiteX3" fmla="*/ 73858 w 74573"/>
                    <a:gd name="connsiteY3" fmla="*/ 30047 h 74660"/>
                    <a:gd name="connsiteX4" fmla="*/ 63655 w 74573"/>
                    <a:gd name="connsiteY4" fmla="*/ 10934 h 74660"/>
                    <a:gd name="connsiteX5" fmla="*/ 44559 w 74573"/>
                    <a:gd name="connsiteY5" fmla="*/ 717 h 74660"/>
                    <a:gd name="connsiteX6" fmla="*/ 23017 w 74573"/>
                    <a:gd name="connsiteY6" fmla="*/ 2841 h 74660"/>
                    <a:gd name="connsiteX7" fmla="*/ 6282 w 74573"/>
                    <a:gd name="connsiteY7" fmla="*/ 16590 h 74660"/>
                    <a:gd name="connsiteX8" fmla="*/ 0 w 74573"/>
                    <a:gd name="connsiteY8" fmla="*/ 37330 h 74660"/>
                    <a:gd name="connsiteX9" fmla="*/ 10922 w 74573"/>
                    <a:gd name="connsiteY9" fmla="*/ 63726 h 74660"/>
                    <a:gd name="connsiteX10" fmla="*/ 37288 w 74573"/>
                    <a:gd name="connsiteY10" fmla="*/ 74660 h 74660"/>
                    <a:gd name="connsiteX11" fmla="*/ 37288 w 74573"/>
                    <a:gd name="connsiteY11" fmla="*/ 15737 h 74660"/>
                    <a:gd name="connsiteX12" fmla="*/ 49269 w 74573"/>
                    <a:gd name="connsiteY12" fmla="*/ 19376 h 74660"/>
                    <a:gd name="connsiteX13" fmla="*/ 57213 w 74573"/>
                    <a:gd name="connsiteY13" fmla="*/ 29066 h 74660"/>
                    <a:gd name="connsiteX14" fmla="*/ 58438 w 74573"/>
                    <a:gd name="connsiteY14" fmla="*/ 41543 h 74660"/>
                    <a:gd name="connsiteX15" fmla="*/ 52541 w 74573"/>
                    <a:gd name="connsiteY15" fmla="*/ 52598 h 74660"/>
                    <a:gd name="connsiteX16" fmla="*/ 41498 w 74573"/>
                    <a:gd name="connsiteY16" fmla="*/ 58508 h 74660"/>
                    <a:gd name="connsiteX17" fmla="*/ 29036 w 74573"/>
                    <a:gd name="connsiteY17" fmla="*/ 57279 h 74660"/>
                    <a:gd name="connsiteX18" fmla="*/ 19353 w 74573"/>
                    <a:gd name="connsiteY18" fmla="*/ 49326 h 74660"/>
                    <a:gd name="connsiteX19" fmla="*/ 15721 w 74573"/>
                    <a:gd name="connsiteY19" fmla="*/ 37330 h 74660"/>
                    <a:gd name="connsiteX20" fmla="*/ 22164 w 74573"/>
                    <a:gd name="connsiteY20" fmla="*/ 22297 h 74660"/>
                    <a:gd name="connsiteX21" fmla="*/ 37288 w 74573"/>
                    <a:gd name="connsiteY21" fmla="*/ 16103 h 74660"/>
                    <a:gd name="connsiteX22" fmla="*/ 37288 w 74573"/>
                    <a:gd name="connsiteY22" fmla="*/ 15737 h 7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73" h="74660">
                      <a:moveTo>
                        <a:pt x="37288" y="74660"/>
                      </a:moveTo>
                      <a:cubicBezTo>
                        <a:pt x="44661" y="74660"/>
                        <a:pt x="51874" y="72471"/>
                        <a:pt x="58002" y="68368"/>
                      </a:cubicBezTo>
                      <a:cubicBezTo>
                        <a:pt x="64136" y="64267"/>
                        <a:pt x="68917" y="58436"/>
                        <a:pt x="71734" y="51615"/>
                      </a:cubicBezTo>
                      <a:cubicBezTo>
                        <a:pt x="74557" y="44794"/>
                        <a:pt x="75295" y="37288"/>
                        <a:pt x="73858" y="30047"/>
                      </a:cubicBezTo>
                      <a:cubicBezTo>
                        <a:pt x="72421" y="22806"/>
                        <a:pt x="68866" y="16154"/>
                        <a:pt x="63655" y="10934"/>
                      </a:cubicBezTo>
                      <a:cubicBezTo>
                        <a:pt x="58438" y="5713"/>
                        <a:pt x="51797" y="2157"/>
                        <a:pt x="44559" y="717"/>
                      </a:cubicBezTo>
                      <a:cubicBezTo>
                        <a:pt x="37327" y="-723"/>
                        <a:pt x="29832" y="16"/>
                        <a:pt x="23017" y="2841"/>
                      </a:cubicBezTo>
                      <a:cubicBezTo>
                        <a:pt x="16203" y="5667"/>
                        <a:pt x="10383" y="10452"/>
                        <a:pt x="6282" y="16590"/>
                      </a:cubicBezTo>
                      <a:cubicBezTo>
                        <a:pt x="2188" y="22729"/>
                        <a:pt x="0" y="29947"/>
                        <a:pt x="0" y="37330"/>
                      </a:cubicBezTo>
                      <a:cubicBezTo>
                        <a:pt x="0" y="47231"/>
                        <a:pt x="3927" y="56726"/>
                        <a:pt x="10922" y="63726"/>
                      </a:cubicBezTo>
                      <a:cubicBezTo>
                        <a:pt x="17916" y="70727"/>
                        <a:pt x="27400" y="74660"/>
                        <a:pt x="37288" y="74660"/>
                      </a:cubicBezTo>
                      <a:close/>
                      <a:moveTo>
                        <a:pt x="37288" y="15737"/>
                      </a:moveTo>
                      <a:cubicBezTo>
                        <a:pt x="41555" y="15737"/>
                        <a:pt x="45720" y="17003"/>
                        <a:pt x="49269" y="19376"/>
                      </a:cubicBezTo>
                      <a:cubicBezTo>
                        <a:pt x="52817" y="21749"/>
                        <a:pt x="55583" y="25121"/>
                        <a:pt x="57213" y="29066"/>
                      </a:cubicBezTo>
                      <a:cubicBezTo>
                        <a:pt x="58849" y="33012"/>
                        <a:pt x="59272" y="37354"/>
                        <a:pt x="58438" y="41543"/>
                      </a:cubicBezTo>
                      <a:cubicBezTo>
                        <a:pt x="57610" y="45731"/>
                        <a:pt x="55557" y="49579"/>
                        <a:pt x="52541" y="52598"/>
                      </a:cubicBezTo>
                      <a:cubicBezTo>
                        <a:pt x="49519" y="55618"/>
                        <a:pt x="45682" y="57675"/>
                        <a:pt x="41498" y="58508"/>
                      </a:cubicBezTo>
                      <a:cubicBezTo>
                        <a:pt x="37314" y="59341"/>
                        <a:pt x="32976" y="58913"/>
                        <a:pt x="29036" y="57279"/>
                      </a:cubicBezTo>
                      <a:cubicBezTo>
                        <a:pt x="25090" y="55645"/>
                        <a:pt x="21721" y="52877"/>
                        <a:pt x="19353" y="49326"/>
                      </a:cubicBezTo>
                      <a:cubicBezTo>
                        <a:pt x="16985" y="45775"/>
                        <a:pt x="15721" y="41600"/>
                        <a:pt x="15721" y="37330"/>
                      </a:cubicBezTo>
                      <a:cubicBezTo>
                        <a:pt x="15811" y="31667"/>
                        <a:pt x="18128" y="26268"/>
                        <a:pt x="22164" y="22297"/>
                      </a:cubicBezTo>
                      <a:cubicBezTo>
                        <a:pt x="26200" y="18327"/>
                        <a:pt x="31629" y="16102"/>
                        <a:pt x="37288" y="16103"/>
                      </a:cubicBezTo>
                      <a:lnTo>
                        <a:pt x="37288" y="15737"/>
                      </a:lnTo>
                      <a:close/>
                    </a:path>
                  </a:pathLst>
                </a:custGeom>
                <a:solidFill>
                  <a:srgbClr val="2D5967"/>
                </a:solidFill>
                <a:ln w="6417" cap="flat">
                  <a:noFill/>
                  <a:prstDash val="solid"/>
                  <a:miter/>
                </a:ln>
              </p:spPr>
              <p:txBody>
                <a:bodyPr rtlCol="0" anchor="ctr"/>
                <a:lstStyle/>
                <a:p>
                  <a:endParaRPr lang="en-US" sz="810"/>
                </a:p>
              </p:txBody>
            </p:sp>
            <p:sp>
              <p:nvSpPr>
                <p:cNvPr id="732" name="Freeform: Shape 731">
                  <a:extLst>
                    <a:ext uri="{FF2B5EF4-FFF2-40B4-BE49-F238E27FC236}">
                      <a16:creationId xmlns:a16="http://schemas.microsoft.com/office/drawing/2014/main" id="{DAC2EF55-747A-A1F5-6D09-06BF3C1B826F}"/>
                    </a:ext>
                  </a:extLst>
                </p:cNvPr>
                <p:cNvSpPr/>
                <p:nvPr/>
              </p:nvSpPr>
              <p:spPr>
                <a:xfrm>
                  <a:off x="796359" y="1622656"/>
                  <a:ext cx="59039" cy="59105"/>
                </a:xfrm>
                <a:custGeom>
                  <a:avLst/>
                  <a:gdLst>
                    <a:gd name="connsiteX0" fmla="*/ 0 w 59039"/>
                    <a:gd name="connsiteY0" fmla="*/ 29553 h 59105"/>
                    <a:gd name="connsiteX1" fmla="*/ 4973 w 59039"/>
                    <a:gd name="connsiteY1" fmla="*/ 45972 h 59105"/>
                    <a:gd name="connsiteX2" fmla="*/ 18224 w 59039"/>
                    <a:gd name="connsiteY2" fmla="*/ 56856 h 59105"/>
                    <a:gd name="connsiteX3" fmla="*/ 35280 w 59039"/>
                    <a:gd name="connsiteY3" fmla="*/ 58538 h 59105"/>
                    <a:gd name="connsiteX4" fmla="*/ 50391 w 59039"/>
                    <a:gd name="connsiteY4" fmla="*/ 50450 h 59105"/>
                    <a:gd name="connsiteX5" fmla="*/ 58470 w 59039"/>
                    <a:gd name="connsiteY5" fmla="*/ 35318 h 59105"/>
                    <a:gd name="connsiteX6" fmla="*/ 56789 w 59039"/>
                    <a:gd name="connsiteY6" fmla="*/ 18244 h 59105"/>
                    <a:gd name="connsiteX7" fmla="*/ 45919 w 59039"/>
                    <a:gd name="connsiteY7" fmla="*/ 4981 h 59105"/>
                    <a:gd name="connsiteX8" fmla="*/ 29517 w 59039"/>
                    <a:gd name="connsiteY8" fmla="*/ 0 h 59105"/>
                    <a:gd name="connsiteX9" fmla="*/ 18224 w 59039"/>
                    <a:gd name="connsiteY9" fmla="*/ 2250 h 59105"/>
                    <a:gd name="connsiteX10" fmla="*/ 8643 w 59039"/>
                    <a:gd name="connsiteY10" fmla="*/ 8656 h 59105"/>
                    <a:gd name="connsiteX11" fmla="*/ 2246 w 59039"/>
                    <a:gd name="connsiteY11" fmla="*/ 18244 h 59105"/>
                    <a:gd name="connsiteX12" fmla="*/ 0 w 59039"/>
                    <a:gd name="connsiteY12" fmla="*/ 29553 h 59105"/>
                    <a:gd name="connsiteX13" fmla="*/ 29517 w 59039"/>
                    <a:gd name="connsiteY13" fmla="*/ 16103 h 59105"/>
                    <a:gd name="connsiteX14" fmla="*/ 37186 w 59039"/>
                    <a:gd name="connsiteY14" fmla="*/ 18432 h 59105"/>
                    <a:gd name="connsiteX15" fmla="*/ 42268 w 59039"/>
                    <a:gd name="connsiteY15" fmla="*/ 24632 h 59105"/>
                    <a:gd name="connsiteX16" fmla="*/ 43057 w 59039"/>
                    <a:gd name="connsiteY16" fmla="*/ 32614 h 59105"/>
                    <a:gd name="connsiteX17" fmla="*/ 39277 w 59039"/>
                    <a:gd name="connsiteY17" fmla="*/ 39688 h 59105"/>
                    <a:gd name="connsiteX18" fmla="*/ 32212 w 59039"/>
                    <a:gd name="connsiteY18" fmla="*/ 43469 h 59105"/>
                    <a:gd name="connsiteX19" fmla="*/ 24236 w 59039"/>
                    <a:gd name="connsiteY19" fmla="*/ 42683 h 59105"/>
                    <a:gd name="connsiteX20" fmla="*/ 18044 w 59039"/>
                    <a:gd name="connsiteY20" fmla="*/ 37594 h 59105"/>
                    <a:gd name="connsiteX21" fmla="*/ 15721 w 59039"/>
                    <a:gd name="connsiteY21" fmla="*/ 29919 h 59105"/>
                    <a:gd name="connsiteX22" fmla="*/ 19757 w 59039"/>
                    <a:gd name="connsiteY22" fmla="*/ 20150 h 59105"/>
                    <a:gd name="connsiteX23" fmla="*/ 29517 w 59039"/>
                    <a:gd name="connsiteY23" fmla="*/ 16103 h 5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039" h="59105">
                      <a:moveTo>
                        <a:pt x="0" y="29553"/>
                      </a:moveTo>
                      <a:cubicBezTo>
                        <a:pt x="0" y="35398"/>
                        <a:pt x="1732" y="41111"/>
                        <a:pt x="4973" y="45972"/>
                      </a:cubicBezTo>
                      <a:cubicBezTo>
                        <a:pt x="8220" y="50832"/>
                        <a:pt x="12827" y="54620"/>
                        <a:pt x="18224" y="56856"/>
                      </a:cubicBezTo>
                      <a:cubicBezTo>
                        <a:pt x="23614" y="59093"/>
                        <a:pt x="29550" y="59679"/>
                        <a:pt x="35280" y="58538"/>
                      </a:cubicBezTo>
                      <a:cubicBezTo>
                        <a:pt x="41004" y="57397"/>
                        <a:pt x="46265" y="54583"/>
                        <a:pt x="50391" y="50450"/>
                      </a:cubicBezTo>
                      <a:cubicBezTo>
                        <a:pt x="54524" y="46317"/>
                        <a:pt x="57334" y="41051"/>
                        <a:pt x="58470" y="35318"/>
                      </a:cubicBezTo>
                      <a:cubicBezTo>
                        <a:pt x="59612" y="29586"/>
                        <a:pt x="59028" y="23644"/>
                        <a:pt x="56789" y="18244"/>
                      </a:cubicBezTo>
                      <a:cubicBezTo>
                        <a:pt x="54556" y="12843"/>
                        <a:pt x="50776" y="8228"/>
                        <a:pt x="45919" y="4981"/>
                      </a:cubicBezTo>
                      <a:cubicBezTo>
                        <a:pt x="41068" y="1733"/>
                        <a:pt x="35357" y="0"/>
                        <a:pt x="29517" y="0"/>
                      </a:cubicBezTo>
                      <a:cubicBezTo>
                        <a:pt x="25642" y="0"/>
                        <a:pt x="21804" y="764"/>
                        <a:pt x="18224" y="2250"/>
                      </a:cubicBezTo>
                      <a:cubicBezTo>
                        <a:pt x="14643" y="3735"/>
                        <a:pt x="11383" y="5912"/>
                        <a:pt x="8643" y="8656"/>
                      </a:cubicBezTo>
                      <a:cubicBezTo>
                        <a:pt x="5903" y="11400"/>
                        <a:pt x="3728" y="14658"/>
                        <a:pt x="2246" y="18244"/>
                      </a:cubicBezTo>
                      <a:cubicBezTo>
                        <a:pt x="764" y="21829"/>
                        <a:pt x="0" y="25672"/>
                        <a:pt x="0" y="29553"/>
                      </a:cubicBezTo>
                      <a:close/>
                      <a:moveTo>
                        <a:pt x="29517" y="16103"/>
                      </a:moveTo>
                      <a:cubicBezTo>
                        <a:pt x="32251" y="16103"/>
                        <a:pt x="34914" y="16914"/>
                        <a:pt x="37186" y="18432"/>
                      </a:cubicBezTo>
                      <a:cubicBezTo>
                        <a:pt x="39457" y="19950"/>
                        <a:pt x="41222" y="22107"/>
                        <a:pt x="42268" y="24632"/>
                      </a:cubicBezTo>
                      <a:cubicBezTo>
                        <a:pt x="43314" y="27157"/>
                        <a:pt x="43590" y="29935"/>
                        <a:pt x="43057" y="32614"/>
                      </a:cubicBezTo>
                      <a:cubicBezTo>
                        <a:pt x="42524" y="35295"/>
                        <a:pt x="41209" y="37756"/>
                        <a:pt x="39277" y="39688"/>
                      </a:cubicBezTo>
                      <a:cubicBezTo>
                        <a:pt x="37346" y="41620"/>
                        <a:pt x="34888" y="42936"/>
                        <a:pt x="32212" y="43469"/>
                      </a:cubicBezTo>
                      <a:cubicBezTo>
                        <a:pt x="29537" y="44002"/>
                        <a:pt x="26758" y="43729"/>
                        <a:pt x="24236" y="42683"/>
                      </a:cubicBezTo>
                      <a:cubicBezTo>
                        <a:pt x="21715" y="41638"/>
                        <a:pt x="19558" y="39867"/>
                        <a:pt x="18044" y="37594"/>
                      </a:cubicBezTo>
                      <a:cubicBezTo>
                        <a:pt x="16530" y="35323"/>
                        <a:pt x="15721" y="32651"/>
                        <a:pt x="15721" y="29919"/>
                      </a:cubicBezTo>
                      <a:cubicBezTo>
                        <a:pt x="15721" y="26255"/>
                        <a:pt x="17171" y="22741"/>
                        <a:pt x="19757" y="20150"/>
                      </a:cubicBezTo>
                      <a:cubicBezTo>
                        <a:pt x="22350" y="17559"/>
                        <a:pt x="25860" y="16103"/>
                        <a:pt x="29517" y="16103"/>
                      </a:cubicBezTo>
                      <a:close/>
                    </a:path>
                  </a:pathLst>
                </a:custGeom>
                <a:solidFill>
                  <a:srgbClr val="2D5967"/>
                </a:solidFill>
                <a:ln w="6417" cap="flat">
                  <a:noFill/>
                  <a:prstDash val="solid"/>
                  <a:miter/>
                </a:ln>
              </p:spPr>
              <p:txBody>
                <a:bodyPr rtlCol="0" anchor="ctr"/>
                <a:lstStyle/>
                <a:p>
                  <a:endParaRPr lang="en-US" sz="810"/>
                </a:p>
              </p:txBody>
            </p:sp>
            <p:sp>
              <p:nvSpPr>
                <p:cNvPr id="733" name="Freeform: Shape 732">
                  <a:extLst>
                    <a:ext uri="{FF2B5EF4-FFF2-40B4-BE49-F238E27FC236}">
                      <a16:creationId xmlns:a16="http://schemas.microsoft.com/office/drawing/2014/main" id="{5EDAC80D-B870-FA69-6EEB-0AAFAAEE5B16}"/>
                    </a:ext>
                  </a:extLst>
                </p:cNvPr>
                <p:cNvSpPr/>
                <p:nvPr/>
              </p:nvSpPr>
              <p:spPr>
                <a:xfrm>
                  <a:off x="985559" y="1622561"/>
                  <a:ext cx="59041" cy="59105"/>
                </a:xfrm>
                <a:custGeom>
                  <a:avLst/>
                  <a:gdLst>
                    <a:gd name="connsiteX0" fmla="*/ 59042 w 59041"/>
                    <a:gd name="connsiteY0" fmla="*/ 29644 h 59105"/>
                    <a:gd name="connsiteX1" fmla="*/ 54107 w 59041"/>
                    <a:gd name="connsiteY1" fmla="*/ 13201 h 59105"/>
                    <a:gd name="connsiteX2" fmla="*/ 40882 w 59041"/>
                    <a:gd name="connsiteY2" fmla="*/ 2276 h 59105"/>
                    <a:gd name="connsiteX3" fmla="*/ 23820 w 59041"/>
                    <a:gd name="connsiteY3" fmla="*/ 557 h 59105"/>
                    <a:gd name="connsiteX4" fmla="*/ 8676 w 59041"/>
                    <a:gd name="connsiteY4" fmla="*/ 8624 h 59105"/>
                    <a:gd name="connsiteX5" fmla="*/ 571 w 59041"/>
                    <a:gd name="connsiteY5" fmla="*/ 23754 h 59105"/>
                    <a:gd name="connsiteX6" fmla="*/ 2240 w 59041"/>
                    <a:gd name="connsiteY6" fmla="*/ 40841 h 59105"/>
                    <a:gd name="connsiteX7" fmla="*/ 13110 w 59041"/>
                    <a:gd name="connsiteY7" fmla="*/ 54119 h 59105"/>
                    <a:gd name="connsiteX8" fmla="*/ 29518 w 59041"/>
                    <a:gd name="connsiteY8" fmla="*/ 59106 h 59105"/>
                    <a:gd name="connsiteX9" fmla="*/ 50360 w 59041"/>
                    <a:gd name="connsiteY9" fmla="*/ 50482 h 59105"/>
                    <a:gd name="connsiteX10" fmla="*/ 59042 w 59041"/>
                    <a:gd name="connsiteY10" fmla="*/ 29644 h 59105"/>
                    <a:gd name="connsiteX11" fmla="*/ 29518 w 59041"/>
                    <a:gd name="connsiteY11" fmla="*/ 43643 h 59105"/>
                    <a:gd name="connsiteX12" fmla="*/ 20804 w 59041"/>
                    <a:gd name="connsiteY12" fmla="*/ 39110 h 59105"/>
                    <a:gd name="connsiteX13" fmla="*/ 17306 w 59041"/>
                    <a:gd name="connsiteY13" fmla="*/ 29919 h 59105"/>
                    <a:gd name="connsiteX14" fmla="*/ 20804 w 59041"/>
                    <a:gd name="connsiteY14" fmla="*/ 20728 h 59105"/>
                    <a:gd name="connsiteX15" fmla="*/ 29518 w 59041"/>
                    <a:gd name="connsiteY15" fmla="*/ 16195 h 59105"/>
                    <a:gd name="connsiteX16" fmla="*/ 35267 w 59041"/>
                    <a:gd name="connsiteY16" fmla="*/ 16746 h 59105"/>
                    <a:gd name="connsiteX17" fmla="*/ 40285 w 59041"/>
                    <a:gd name="connsiteY17" fmla="*/ 19604 h 59105"/>
                    <a:gd name="connsiteX18" fmla="*/ 43699 w 59041"/>
                    <a:gd name="connsiteY18" fmla="*/ 24267 h 59105"/>
                    <a:gd name="connsiteX19" fmla="*/ 44905 w 59041"/>
                    <a:gd name="connsiteY19" fmla="*/ 29919 h 59105"/>
                    <a:gd name="connsiteX20" fmla="*/ 43699 w 59041"/>
                    <a:gd name="connsiteY20" fmla="*/ 35571 h 59105"/>
                    <a:gd name="connsiteX21" fmla="*/ 40285 w 59041"/>
                    <a:gd name="connsiteY21" fmla="*/ 40234 h 59105"/>
                    <a:gd name="connsiteX22" fmla="*/ 35267 w 59041"/>
                    <a:gd name="connsiteY22" fmla="*/ 43091 h 59105"/>
                    <a:gd name="connsiteX23" fmla="*/ 29518 w 59041"/>
                    <a:gd name="connsiteY23" fmla="*/ 43643 h 5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041" h="59105">
                      <a:moveTo>
                        <a:pt x="59042" y="29644"/>
                      </a:moveTo>
                      <a:cubicBezTo>
                        <a:pt x="59054" y="23796"/>
                        <a:pt x="57341" y="18073"/>
                        <a:pt x="54107" y="13201"/>
                      </a:cubicBezTo>
                      <a:cubicBezTo>
                        <a:pt x="50879" y="8329"/>
                        <a:pt x="46272" y="4527"/>
                        <a:pt x="40882" y="2276"/>
                      </a:cubicBezTo>
                      <a:cubicBezTo>
                        <a:pt x="35485" y="25"/>
                        <a:pt x="29550" y="-573"/>
                        <a:pt x="23820" y="557"/>
                      </a:cubicBezTo>
                      <a:cubicBezTo>
                        <a:pt x="18083" y="1687"/>
                        <a:pt x="12815" y="4494"/>
                        <a:pt x="8676" y="8624"/>
                      </a:cubicBezTo>
                      <a:cubicBezTo>
                        <a:pt x="4543" y="12753"/>
                        <a:pt x="1720" y="18019"/>
                        <a:pt x="571" y="23754"/>
                      </a:cubicBezTo>
                      <a:cubicBezTo>
                        <a:pt x="-571" y="29489"/>
                        <a:pt x="7" y="35436"/>
                        <a:pt x="2240" y="40841"/>
                      </a:cubicBezTo>
                      <a:cubicBezTo>
                        <a:pt x="4473" y="46247"/>
                        <a:pt x="8252" y="50867"/>
                        <a:pt x="13110" y="54119"/>
                      </a:cubicBezTo>
                      <a:cubicBezTo>
                        <a:pt x="17967" y="57370"/>
                        <a:pt x="23678" y="59106"/>
                        <a:pt x="29518" y="59106"/>
                      </a:cubicBezTo>
                      <a:cubicBezTo>
                        <a:pt x="37333" y="59106"/>
                        <a:pt x="44828" y="56005"/>
                        <a:pt x="50360" y="50482"/>
                      </a:cubicBezTo>
                      <a:cubicBezTo>
                        <a:pt x="55897" y="44960"/>
                        <a:pt x="59016" y="37466"/>
                        <a:pt x="59042" y="29644"/>
                      </a:cubicBezTo>
                      <a:close/>
                      <a:moveTo>
                        <a:pt x="29518" y="43643"/>
                      </a:moveTo>
                      <a:cubicBezTo>
                        <a:pt x="26155" y="43254"/>
                        <a:pt x="23056" y="41641"/>
                        <a:pt x="20804" y="39110"/>
                      </a:cubicBezTo>
                      <a:cubicBezTo>
                        <a:pt x="18551" y="36580"/>
                        <a:pt x="17306" y="33308"/>
                        <a:pt x="17306" y="29919"/>
                      </a:cubicBezTo>
                      <a:cubicBezTo>
                        <a:pt x="17306" y="26530"/>
                        <a:pt x="18551" y="23259"/>
                        <a:pt x="20804" y="20728"/>
                      </a:cubicBezTo>
                      <a:cubicBezTo>
                        <a:pt x="23056" y="18198"/>
                        <a:pt x="26155" y="16584"/>
                        <a:pt x="29518" y="16195"/>
                      </a:cubicBezTo>
                      <a:cubicBezTo>
                        <a:pt x="31456" y="15971"/>
                        <a:pt x="33413" y="16159"/>
                        <a:pt x="35267" y="16746"/>
                      </a:cubicBezTo>
                      <a:cubicBezTo>
                        <a:pt x="37122" y="17334"/>
                        <a:pt x="38835" y="18308"/>
                        <a:pt x="40285" y="19604"/>
                      </a:cubicBezTo>
                      <a:cubicBezTo>
                        <a:pt x="41742" y="20900"/>
                        <a:pt x="42903" y="22489"/>
                        <a:pt x="43699" y="24267"/>
                      </a:cubicBezTo>
                      <a:cubicBezTo>
                        <a:pt x="44495" y="26044"/>
                        <a:pt x="44905" y="27971"/>
                        <a:pt x="44905" y="29919"/>
                      </a:cubicBezTo>
                      <a:cubicBezTo>
                        <a:pt x="44905" y="31867"/>
                        <a:pt x="44495" y="33793"/>
                        <a:pt x="43699" y="35571"/>
                      </a:cubicBezTo>
                      <a:cubicBezTo>
                        <a:pt x="42903" y="37349"/>
                        <a:pt x="41742" y="38938"/>
                        <a:pt x="40285" y="40234"/>
                      </a:cubicBezTo>
                      <a:cubicBezTo>
                        <a:pt x="38835" y="41530"/>
                        <a:pt x="37122" y="42504"/>
                        <a:pt x="35267" y="43091"/>
                      </a:cubicBezTo>
                      <a:cubicBezTo>
                        <a:pt x="33413" y="43679"/>
                        <a:pt x="31456" y="43867"/>
                        <a:pt x="29518" y="43643"/>
                      </a:cubicBezTo>
                      <a:close/>
                    </a:path>
                  </a:pathLst>
                </a:custGeom>
                <a:solidFill>
                  <a:srgbClr val="2D5967"/>
                </a:solidFill>
                <a:ln w="6417" cap="flat">
                  <a:noFill/>
                  <a:prstDash val="solid"/>
                  <a:miter/>
                </a:ln>
              </p:spPr>
              <p:txBody>
                <a:bodyPr rtlCol="0" anchor="ctr"/>
                <a:lstStyle/>
                <a:p>
                  <a:endParaRPr lang="en-US" sz="810"/>
                </a:p>
              </p:txBody>
            </p:sp>
          </p:grpSp>
          <p:sp>
            <p:nvSpPr>
              <p:cNvPr id="734" name="TextBox 733">
                <a:extLst>
                  <a:ext uri="{FF2B5EF4-FFF2-40B4-BE49-F238E27FC236}">
                    <a16:creationId xmlns:a16="http://schemas.microsoft.com/office/drawing/2014/main" id="{4C098536-189A-1545-A866-B78E72BB5112}"/>
                  </a:ext>
                </a:extLst>
              </p:cNvPr>
              <p:cNvSpPr txBox="1"/>
              <p:nvPr/>
            </p:nvSpPr>
            <p:spPr>
              <a:xfrm>
                <a:off x="712587" y="1728775"/>
                <a:ext cx="41870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HCM</a:t>
                </a:r>
              </a:p>
            </p:txBody>
          </p:sp>
        </p:grpSp>
        <p:grpSp>
          <p:nvGrpSpPr>
            <p:cNvPr id="735" name="Graphic 4">
              <a:extLst>
                <a:ext uri="{FF2B5EF4-FFF2-40B4-BE49-F238E27FC236}">
                  <a16:creationId xmlns:a16="http://schemas.microsoft.com/office/drawing/2014/main" id="{EF9245B2-B108-0B4B-3A30-ED60CC4B6D76}"/>
                </a:ext>
              </a:extLst>
            </p:cNvPr>
            <p:cNvGrpSpPr/>
            <p:nvPr/>
          </p:nvGrpSpPr>
          <p:grpSpPr>
            <a:xfrm>
              <a:off x="1278123" y="1384249"/>
              <a:ext cx="655949" cy="664178"/>
              <a:chOff x="1278123" y="1384249"/>
              <a:chExt cx="655949" cy="664178"/>
            </a:xfrm>
          </p:grpSpPr>
          <p:grpSp>
            <p:nvGrpSpPr>
              <p:cNvPr id="832" name="Graphic 4">
                <a:extLst>
                  <a:ext uri="{FF2B5EF4-FFF2-40B4-BE49-F238E27FC236}">
                    <a16:creationId xmlns:a16="http://schemas.microsoft.com/office/drawing/2014/main" id="{BF77DE75-E445-374A-E009-8C8E3B2988D5}"/>
                  </a:ext>
                </a:extLst>
              </p:cNvPr>
              <p:cNvGrpSpPr/>
              <p:nvPr/>
            </p:nvGrpSpPr>
            <p:grpSpPr>
              <a:xfrm>
                <a:off x="1413351" y="1384249"/>
                <a:ext cx="373230" cy="385010"/>
                <a:chOff x="1413351" y="1384249"/>
                <a:chExt cx="373230" cy="385010"/>
              </a:xfrm>
            </p:grpSpPr>
            <p:grpSp>
              <p:nvGrpSpPr>
                <p:cNvPr id="833" name="Graphic 4">
                  <a:extLst>
                    <a:ext uri="{FF2B5EF4-FFF2-40B4-BE49-F238E27FC236}">
                      <a16:creationId xmlns:a16="http://schemas.microsoft.com/office/drawing/2014/main" id="{C7222FBF-C3FC-C93D-BD7B-8490710E929E}"/>
                    </a:ext>
                  </a:extLst>
                </p:cNvPr>
                <p:cNvGrpSpPr/>
                <p:nvPr/>
              </p:nvGrpSpPr>
              <p:grpSpPr>
                <a:xfrm>
                  <a:off x="1413351" y="1384249"/>
                  <a:ext cx="373230" cy="385010"/>
                  <a:chOff x="1413351" y="1384249"/>
                  <a:chExt cx="373230" cy="385010"/>
                </a:xfrm>
                <a:solidFill>
                  <a:srgbClr val="FFFFFF"/>
                </a:solidFill>
              </p:grpSpPr>
              <p:sp>
                <p:nvSpPr>
                  <p:cNvPr id="834" name="Freeform: Shape 833">
                    <a:extLst>
                      <a:ext uri="{FF2B5EF4-FFF2-40B4-BE49-F238E27FC236}">
                        <a16:creationId xmlns:a16="http://schemas.microsoft.com/office/drawing/2014/main" id="{C29A7F3E-6DFD-A505-2845-F2A7EE2FC395}"/>
                      </a:ext>
                    </a:extLst>
                  </p:cNvPr>
                  <p:cNvSpPr/>
                  <p:nvPr/>
                </p:nvSpPr>
                <p:spPr>
                  <a:xfrm>
                    <a:off x="1418279" y="1388816"/>
                    <a:ext cx="363642" cy="374970"/>
                  </a:xfrm>
                  <a:custGeom>
                    <a:avLst/>
                    <a:gdLst>
                      <a:gd name="connsiteX0" fmla="*/ 225327 w 363642"/>
                      <a:gd name="connsiteY0" fmla="*/ 351504 h 374970"/>
                      <a:gd name="connsiteX1" fmla="*/ 225327 w 363642"/>
                      <a:gd name="connsiteY1" fmla="*/ 304484 h 374970"/>
                      <a:gd name="connsiteX2" fmla="*/ 253908 w 363642"/>
                      <a:gd name="connsiteY2" fmla="*/ 288050 h 374970"/>
                      <a:gd name="connsiteX3" fmla="*/ 253908 w 363642"/>
                      <a:gd name="connsiteY3" fmla="*/ 279285 h 374970"/>
                      <a:gd name="connsiteX4" fmla="*/ 194559 w 363642"/>
                      <a:gd name="connsiteY4" fmla="*/ 279285 h 374970"/>
                      <a:gd name="connsiteX5" fmla="*/ 194559 w 363642"/>
                      <a:gd name="connsiteY5" fmla="*/ 288050 h 374970"/>
                      <a:gd name="connsiteX6" fmla="*/ 223139 w 363642"/>
                      <a:gd name="connsiteY6" fmla="*/ 304484 h 374970"/>
                      <a:gd name="connsiteX7" fmla="*/ 223139 w 363642"/>
                      <a:gd name="connsiteY7" fmla="*/ 351504 h 374970"/>
                      <a:gd name="connsiteX8" fmla="*/ 182418 w 363642"/>
                      <a:gd name="connsiteY8" fmla="*/ 374970 h 374970"/>
                      <a:gd name="connsiteX9" fmla="*/ 141607 w 363642"/>
                      <a:gd name="connsiteY9" fmla="*/ 351504 h 374970"/>
                      <a:gd name="connsiteX10" fmla="*/ 141607 w 363642"/>
                      <a:gd name="connsiteY10" fmla="*/ 304484 h 374970"/>
                      <a:gd name="connsiteX11" fmla="*/ 170188 w 363642"/>
                      <a:gd name="connsiteY11" fmla="*/ 288050 h 374970"/>
                      <a:gd name="connsiteX12" fmla="*/ 170188 w 363642"/>
                      <a:gd name="connsiteY12" fmla="*/ 279285 h 374970"/>
                      <a:gd name="connsiteX13" fmla="*/ 110838 w 363642"/>
                      <a:gd name="connsiteY13" fmla="*/ 279285 h 374970"/>
                      <a:gd name="connsiteX14" fmla="*/ 110838 w 363642"/>
                      <a:gd name="connsiteY14" fmla="*/ 288050 h 374970"/>
                      <a:gd name="connsiteX15" fmla="*/ 139419 w 363642"/>
                      <a:gd name="connsiteY15" fmla="*/ 304484 h 374970"/>
                      <a:gd name="connsiteX16" fmla="*/ 139419 w 363642"/>
                      <a:gd name="connsiteY16" fmla="*/ 351504 h 374970"/>
                      <a:gd name="connsiteX17" fmla="*/ 98697 w 363642"/>
                      <a:gd name="connsiteY17" fmla="*/ 374970 h 374970"/>
                      <a:gd name="connsiteX18" fmla="*/ 57886 w 363642"/>
                      <a:gd name="connsiteY18" fmla="*/ 351504 h 374970"/>
                      <a:gd name="connsiteX19" fmla="*/ 57886 w 363642"/>
                      <a:gd name="connsiteY19" fmla="*/ 304484 h 374970"/>
                      <a:gd name="connsiteX20" fmla="*/ 86461 w 363642"/>
                      <a:gd name="connsiteY20" fmla="*/ 288050 h 374970"/>
                      <a:gd name="connsiteX21" fmla="*/ 86461 w 363642"/>
                      <a:gd name="connsiteY21" fmla="*/ 279285 h 374970"/>
                      <a:gd name="connsiteX22" fmla="*/ 62449 w 363642"/>
                      <a:gd name="connsiteY22" fmla="*/ 279285 h 374970"/>
                      <a:gd name="connsiteX23" fmla="*/ 50308 w 363642"/>
                      <a:gd name="connsiteY23" fmla="*/ 267143 h 374970"/>
                      <a:gd name="connsiteX24" fmla="*/ 57886 w 363642"/>
                      <a:gd name="connsiteY24" fmla="*/ 255822 h 374970"/>
                      <a:gd name="connsiteX25" fmla="*/ 57886 w 363642"/>
                      <a:gd name="connsiteY25" fmla="*/ 194103 h 374970"/>
                      <a:gd name="connsiteX26" fmla="*/ 88289 w 363642"/>
                      <a:gd name="connsiteY26" fmla="*/ 190725 h 374970"/>
                      <a:gd name="connsiteX27" fmla="*/ 88745 w 363642"/>
                      <a:gd name="connsiteY27" fmla="*/ 189720 h 374970"/>
                      <a:gd name="connsiteX28" fmla="*/ 85825 w 363642"/>
                      <a:gd name="connsiteY28" fmla="*/ 186069 h 374970"/>
                      <a:gd name="connsiteX29" fmla="*/ 0 w 363642"/>
                      <a:gd name="connsiteY29" fmla="*/ 186069 h 374970"/>
                      <a:gd name="connsiteX30" fmla="*/ 1007 w 363642"/>
                      <a:gd name="connsiteY30" fmla="*/ 173013 h 374970"/>
                      <a:gd name="connsiteX31" fmla="*/ 48024 w 363642"/>
                      <a:gd name="connsiteY31" fmla="*/ 101434 h 374970"/>
                      <a:gd name="connsiteX32" fmla="*/ 59073 w 363642"/>
                      <a:gd name="connsiteY32" fmla="*/ 86735 h 374970"/>
                      <a:gd name="connsiteX33" fmla="*/ 98056 w 363642"/>
                      <a:gd name="connsiteY33" fmla="*/ 38072 h 374970"/>
                      <a:gd name="connsiteX34" fmla="*/ 125173 w 363642"/>
                      <a:gd name="connsiteY34" fmla="*/ 32411 h 374970"/>
                      <a:gd name="connsiteX35" fmla="*/ 131475 w 363642"/>
                      <a:gd name="connsiteY35" fmla="*/ 32685 h 374970"/>
                      <a:gd name="connsiteX36" fmla="*/ 133573 w 363642"/>
                      <a:gd name="connsiteY36" fmla="*/ 32777 h 374970"/>
                      <a:gd name="connsiteX37" fmla="*/ 148364 w 363642"/>
                      <a:gd name="connsiteY37" fmla="*/ 26477 h 374970"/>
                      <a:gd name="connsiteX38" fmla="*/ 208804 w 363642"/>
                      <a:gd name="connsiteY38" fmla="*/ 0 h 374970"/>
                      <a:gd name="connsiteX39" fmla="*/ 282668 w 363642"/>
                      <a:gd name="connsiteY39" fmla="*/ 45741 h 374970"/>
                      <a:gd name="connsiteX40" fmla="*/ 297459 w 363642"/>
                      <a:gd name="connsiteY40" fmla="*/ 57154 h 374970"/>
                      <a:gd name="connsiteX41" fmla="*/ 324204 w 363642"/>
                      <a:gd name="connsiteY41" fmla="*/ 68201 h 374970"/>
                      <a:gd name="connsiteX42" fmla="*/ 353606 w 363642"/>
                      <a:gd name="connsiteY42" fmla="*/ 179677 h 374970"/>
                      <a:gd name="connsiteX43" fmla="*/ 350135 w 363642"/>
                      <a:gd name="connsiteY43" fmla="*/ 186069 h 374970"/>
                      <a:gd name="connsiteX44" fmla="*/ 278831 w 363642"/>
                      <a:gd name="connsiteY44" fmla="*/ 186069 h 374970"/>
                      <a:gd name="connsiteX45" fmla="*/ 275911 w 363642"/>
                      <a:gd name="connsiteY45" fmla="*/ 189720 h 374970"/>
                      <a:gd name="connsiteX46" fmla="*/ 276367 w 363642"/>
                      <a:gd name="connsiteY46" fmla="*/ 190725 h 374970"/>
                      <a:gd name="connsiteX47" fmla="*/ 306770 w 363642"/>
                      <a:gd name="connsiteY47" fmla="*/ 194103 h 374970"/>
                      <a:gd name="connsiteX48" fmla="*/ 306770 w 363642"/>
                      <a:gd name="connsiteY48" fmla="*/ 255822 h 374970"/>
                      <a:gd name="connsiteX49" fmla="*/ 314348 w 363642"/>
                      <a:gd name="connsiteY49" fmla="*/ 267143 h 374970"/>
                      <a:gd name="connsiteX50" fmla="*/ 312885 w 363642"/>
                      <a:gd name="connsiteY50" fmla="*/ 272894 h 374970"/>
                      <a:gd name="connsiteX51" fmla="*/ 308323 w 363642"/>
                      <a:gd name="connsiteY51" fmla="*/ 277642 h 374970"/>
                      <a:gd name="connsiteX52" fmla="*/ 302201 w 363642"/>
                      <a:gd name="connsiteY52" fmla="*/ 279285 h 374970"/>
                      <a:gd name="connsiteX53" fmla="*/ 278189 w 363642"/>
                      <a:gd name="connsiteY53" fmla="*/ 279285 h 374970"/>
                      <a:gd name="connsiteX54" fmla="*/ 278189 w 363642"/>
                      <a:gd name="connsiteY54" fmla="*/ 288050 h 374970"/>
                      <a:gd name="connsiteX55" fmla="*/ 306770 w 363642"/>
                      <a:gd name="connsiteY55" fmla="*/ 304484 h 374970"/>
                      <a:gd name="connsiteX56" fmla="*/ 306770 w 363642"/>
                      <a:gd name="connsiteY56" fmla="*/ 351504 h 374970"/>
                      <a:gd name="connsiteX57" fmla="*/ 266049 w 363642"/>
                      <a:gd name="connsiteY57" fmla="*/ 374970 h 374970"/>
                      <a:gd name="connsiteX58" fmla="*/ 225327 w 363642"/>
                      <a:gd name="connsiteY58" fmla="*/ 351504 h 37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3642" h="374970">
                        <a:moveTo>
                          <a:pt x="225327" y="351504"/>
                        </a:moveTo>
                        <a:lnTo>
                          <a:pt x="225327" y="304484"/>
                        </a:lnTo>
                        <a:lnTo>
                          <a:pt x="253908" y="288050"/>
                        </a:lnTo>
                        <a:lnTo>
                          <a:pt x="253908" y="279285"/>
                        </a:lnTo>
                        <a:lnTo>
                          <a:pt x="194559" y="279285"/>
                        </a:lnTo>
                        <a:lnTo>
                          <a:pt x="194559" y="288050"/>
                        </a:lnTo>
                        <a:lnTo>
                          <a:pt x="223139" y="304484"/>
                        </a:lnTo>
                        <a:lnTo>
                          <a:pt x="223139" y="351504"/>
                        </a:lnTo>
                        <a:lnTo>
                          <a:pt x="182418" y="374970"/>
                        </a:lnTo>
                        <a:lnTo>
                          <a:pt x="141607" y="351504"/>
                        </a:lnTo>
                        <a:lnTo>
                          <a:pt x="141607" y="304484"/>
                        </a:lnTo>
                        <a:lnTo>
                          <a:pt x="170188" y="288050"/>
                        </a:lnTo>
                        <a:lnTo>
                          <a:pt x="170188" y="279285"/>
                        </a:lnTo>
                        <a:lnTo>
                          <a:pt x="110838" y="279285"/>
                        </a:lnTo>
                        <a:lnTo>
                          <a:pt x="110838" y="288050"/>
                        </a:lnTo>
                        <a:lnTo>
                          <a:pt x="139419" y="304484"/>
                        </a:lnTo>
                        <a:lnTo>
                          <a:pt x="139419" y="351504"/>
                        </a:lnTo>
                        <a:lnTo>
                          <a:pt x="98697" y="374970"/>
                        </a:lnTo>
                        <a:lnTo>
                          <a:pt x="57886" y="351504"/>
                        </a:lnTo>
                        <a:lnTo>
                          <a:pt x="57886" y="304484"/>
                        </a:lnTo>
                        <a:lnTo>
                          <a:pt x="86461" y="288050"/>
                        </a:lnTo>
                        <a:lnTo>
                          <a:pt x="86461" y="279285"/>
                        </a:lnTo>
                        <a:lnTo>
                          <a:pt x="62449" y="279285"/>
                        </a:lnTo>
                        <a:cubicBezTo>
                          <a:pt x="55692" y="279285"/>
                          <a:pt x="50308" y="273807"/>
                          <a:pt x="50308" y="267143"/>
                        </a:cubicBezTo>
                        <a:cubicBezTo>
                          <a:pt x="50308" y="262030"/>
                          <a:pt x="53504" y="257647"/>
                          <a:pt x="57886" y="255822"/>
                        </a:cubicBezTo>
                        <a:lnTo>
                          <a:pt x="57886" y="194103"/>
                        </a:lnTo>
                        <a:lnTo>
                          <a:pt x="88289" y="190725"/>
                        </a:lnTo>
                        <a:cubicBezTo>
                          <a:pt x="88469" y="190359"/>
                          <a:pt x="88565" y="189994"/>
                          <a:pt x="88745" y="189720"/>
                        </a:cubicBezTo>
                        <a:lnTo>
                          <a:pt x="85825" y="186069"/>
                        </a:lnTo>
                        <a:lnTo>
                          <a:pt x="0" y="186069"/>
                        </a:lnTo>
                        <a:lnTo>
                          <a:pt x="1007" y="173013"/>
                        </a:lnTo>
                        <a:cubicBezTo>
                          <a:pt x="3285" y="142519"/>
                          <a:pt x="20816" y="115676"/>
                          <a:pt x="48024" y="101434"/>
                        </a:cubicBezTo>
                        <a:cubicBezTo>
                          <a:pt x="53869" y="98421"/>
                          <a:pt x="57886" y="93034"/>
                          <a:pt x="59073" y="86735"/>
                        </a:cubicBezTo>
                        <a:cubicBezTo>
                          <a:pt x="63366" y="65096"/>
                          <a:pt x="77881" y="46928"/>
                          <a:pt x="98056" y="38072"/>
                        </a:cubicBezTo>
                        <a:cubicBezTo>
                          <a:pt x="106545" y="34328"/>
                          <a:pt x="115952" y="32411"/>
                          <a:pt x="125173" y="32411"/>
                        </a:cubicBezTo>
                        <a:cubicBezTo>
                          <a:pt x="127272" y="32411"/>
                          <a:pt x="129376" y="32503"/>
                          <a:pt x="131475" y="32685"/>
                        </a:cubicBezTo>
                        <a:cubicBezTo>
                          <a:pt x="132206" y="32777"/>
                          <a:pt x="132931" y="32777"/>
                          <a:pt x="133573" y="32777"/>
                        </a:cubicBezTo>
                        <a:cubicBezTo>
                          <a:pt x="139323" y="32777"/>
                          <a:pt x="144527" y="30494"/>
                          <a:pt x="148364" y="26477"/>
                        </a:cubicBezTo>
                        <a:cubicBezTo>
                          <a:pt x="163886" y="9586"/>
                          <a:pt x="185979" y="0"/>
                          <a:pt x="208804" y="0"/>
                        </a:cubicBezTo>
                        <a:cubicBezTo>
                          <a:pt x="240304" y="0"/>
                          <a:pt x="268603" y="17530"/>
                          <a:pt x="282668" y="45741"/>
                        </a:cubicBezTo>
                        <a:cubicBezTo>
                          <a:pt x="285588" y="51584"/>
                          <a:pt x="290972" y="55784"/>
                          <a:pt x="297459" y="57154"/>
                        </a:cubicBezTo>
                        <a:cubicBezTo>
                          <a:pt x="306950" y="59253"/>
                          <a:pt x="315901" y="62997"/>
                          <a:pt x="324204" y="68201"/>
                        </a:cubicBezTo>
                        <a:cubicBezTo>
                          <a:pt x="361640" y="91756"/>
                          <a:pt x="374602" y="140784"/>
                          <a:pt x="353606" y="179677"/>
                        </a:cubicBezTo>
                        <a:lnTo>
                          <a:pt x="350135" y="186069"/>
                        </a:lnTo>
                        <a:lnTo>
                          <a:pt x="278831" y="186069"/>
                        </a:lnTo>
                        <a:lnTo>
                          <a:pt x="275911" y="189720"/>
                        </a:lnTo>
                        <a:cubicBezTo>
                          <a:pt x="276091" y="190086"/>
                          <a:pt x="276181" y="190359"/>
                          <a:pt x="276367" y="190725"/>
                        </a:cubicBezTo>
                        <a:lnTo>
                          <a:pt x="306770" y="194103"/>
                        </a:lnTo>
                        <a:lnTo>
                          <a:pt x="306770" y="255822"/>
                        </a:lnTo>
                        <a:cubicBezTo>
                          <a:pt x="311243" y="257647"/>
                          <a:pt x="314348" y="262030"/>
                          <a:pt x="314348" y="267143"/>
                        </a:cubicBezTo>
                        <a:cubicBezTo>
                          <a:pt x="314348" y="269151"/>
                          <a:pt x="313893" y="271069"/>
                          <a:pt x="312885" y="272894"/>
                        </a:cubicBezTo>
                        <a:cubicBezTo>
                          <a:pt x="311788" y="274903"/>
                          <a:pt x="310235" y="276547"/>
                          <a:pt x="308323" y="277642"/>
                        </a:cubicBezTo>
                        <a:cubicBezTo>
                          <a:pt x="306404" y="278737"/>
                          <a:pt x="304306" y="279285"/>
                          <a:pt x="302201" y="279285"/>
                        </a:cubicBezTo>
                        <a:lnTo>
                          <a:pt x="278189" y="279285"/>
                        </a:lnTo>
                        <a:lnTo>
                          <a:pt x="278189" y="288050"/>
                        </a:lnTo>
                        <a:lnTo>
                          <a:pt x="306770" y="304484"/>
                        </a:lnTo>
                        <a:lnTo>
                          <a:pt x="306770" y="351504"/>
                        </a:lnTo>
                        <a:lnTo>
                          <a:pt x="266049" y="374970"/>
                        </a:lnTo>
                        <a:lnTo>
                          <a:pt x="225327" y="351504"/>
                        </a:lnTo>
                        <a:close/>
                      </a:path>
                    </a:pathLst>
                  </a:custGeom>
                  <a:solidFill>
                    <a:srgbClr val="FFFFFF"/>
                  </a:solidFill>
                  <a:ln w="6417" cap="flat">
                    <a:noFill/>
                    <a:prstDash val="solid"/>
                    <a:miter/>
                  </a:ln>
                </p:spPr>
                <p:txBody>
                  <a:bodyPr rtlCol="0" anchor="ctr"/>
                  <a:lstStyle/>
                  <a:p>
                    <a:endParaRPr lang="en-US" sz="810"/>
                  </a:p>
                </p:txBody>
              </p:sp>
              <p:sp>
                <p:nvSpPr>
                  <p:cNvPr id="835" name="Freeform: Shape 834">
                    <a:extLst>
                      <a:ext uri="{FF2B5EF4-FFF2-40B4-BE49-F238E27FC236}">
                        <a16:creationId xmlns:a16="http://schemas.microsoft.com/office/drawing/2014/main" id="{EDCE2D84-62F5-9F4B-71F8-71B2FDA8A46A}"/>
                      </a:ext>
                    </a:extLst>
                  </p:cNvPr>
                  <p:cNvSpPr/>
                  <p:nvPr/>
                </p:nvSpPr>
                <p:spPr>
                  <a:xfrm>
                    <a:off x="1413351" y="1384249"/>
                    <a:ext cx="373230" cy="385010"/>
                  </a:xfrm>
                  <a:custGeom>
                    <a:avLst/>
                    <a:gdLst>
                      <a:gd name="connsiteX0" fmla="*/ 213732 w 373230"/>
                      <a:gd name="connsiteY0" fmla="*/ 9130 h 385010"/>
                      <a:gd name="connsiteX1" fmla="*/ 283579 w 373230"/>
                      <a:gd name="connsiteY1" fmla="*/ 52315 h 385010"/>
                      <a:gd name="connsiteX2" fmla="*/ 301470 w 373230"/>
                      <a:gd name="connsiteY2" fmla="*/ 66192 h 385010"/>
                      <a:gd name="connsiteX3" fmla="*/ 326758 w 373230"/>
                      <a:gd name="connsiteY3" fmla="*/ 76600 h 385010"/>
                      <a:gd name="connsiteX4" fmla="*/ 354518 w 373230"/>
                      <a:gd name="connsiteY4" fmla="*/ 182052 h 385010"/>
                      <a:gd name="connsiteX5" fmla="*/ 352323 w 373230"/>
                      <a:gd name="connsiteY5" fmla="*/ 186069 h 385010"/>
                      <a:gd name="connsiteX6" fmla="*/ 281475 w 373230"/>
                      <a:gd name="connsiteY6" fmla="*/ 186069 h 385010"/>
                      <a:gd name="connsiteX7" fmla="*/ 275449 w 373230"/>
                      <a:gd name="connsiteY7" fmla="*/ 193555 h 385010"/>
                      <a:gd name="connsiteX8" fmla="*/ 277913 w 373230"/>
                      <a:gd name="connsiteY8" fmla="*/ 199489 h 385010"/>
                      <a:gd name="connsiteX9" fmla="*/ 306950 w 373230"/>
                      <a:gd name="connsiteY9" fmla="*/ 202685 h 385010"/>
                      <a:gd name="connsiteX10" fmla="*/ 306950 w 373230"/>
                      <a:gd name="connsiteY10" fmla="*/ 233544 h 385010"/>
                      <a:gd name="connsiteX11" fmla="*/ 306950 w 373230"/>
                      <a:gd name="connsiteY11" fmla="*/ 263947 h 385010"/>
                      <a:gd name="connsiteX12" fmla="*/ 314528 w 373230"/>
                      <a:gd name="connsiteY12" fmla="*/ 271525 h 385010"/>
                      <a:gd name="connsiteX13" fmla="*/ 313617 w 373230"/>
                      <a:gd name="connsiteY13" fmla="*/ 275086 h 385010"/>
                      <a:gd name="connsiteX14" fmla="*/ 310781 w 373230"/>
                      <a:gd name="connsiteY14" fmla="*/ 278099 h 385010"/>
                      <a:gd name="connsiteX15" fmla="*/ 306950 w 373230"/>
                      <a:gd name="connsiteY15" fmla="*/ 279194 h 385010"/>
                      <a:gd name="connsiteX16" fmla="*/ 278375 w 373230"/>
                      <a:gd name="connsiteY16" fmla="*/ 279194 h 385010"/>
                      <a:gd name="connsiteX17" fmla="*/ 278375 w 373230"/>
                      <a:gd name="connsiteY17" fmla="*/ 295172 h 385010"/>
                      <a:gd name="connsiteX18" fmla="*/ 306950 w 373230"/>
                      <a:gd name="connsiteY18" fmla="*/ 311606 h 385010"/>
                      <a:gd name="connsiteX19" fmla="*/ 306950 w 373230"/>
                      <a:gd name="connsiteY19" fmla="*/ 353331 h 385010"/>
                      <a:gd name="connsiteX20" fmla="*/ 303568 w 373230"/>
                      <a:gd name="connsiteY20" fmla="*/ 355249 h 385010"/>
                      <a:gd name="connsiteX21" fmla="*/ 270977 w 373230"/>
                      <a:gd name="connsiteY21" fmla="*/ 374327 h 385010"/>
                      <a:gd name="connsiteX22" fmla="*/ 238200 w 373230"/>
                      <a:gd name="connsiteY22" fmla="*/ 355429 h 385010"/>
                      <a:gd name="connsiteX23" fmla="*/ 234824 w 373230"/>
                      <a:gd name="connsiteY23" fmla="*/ 353510 h 385010"/>
                      <a:gd name="connsiteX24" fmla="*/ 234824 w 373230"/>
                      <a:gd name="connsiteY24" fmla="*/ 311788 h 385010"/>
                      <a:gd name="connsiteX25" fmla="*/ 263399 w 373230"/>
                      <a:gd name="connsiteY25" fmla="*/ 295354 h 385010"/>
                      <a:gd name="connsiteX26" fmla="*/ 263399 w 373230"/>
                      <a:gd name="connsiteY26" fmla="*/ 279377 h 385010"/>
                      <a:gd name="connsiteX27" fmla="*/ 194925 w 373230"/>
                      <a:gd name="connsiteY27" fmla="*/ 279377 h 385010"/>
                      <a:gd name="connsiteX28" fmla="*/ 194925 w 373230"/>
                      <a:gd name="connsiteY28" fmla="*/ 295354 h 385010"/>
                      <a:gd name="connsiteX29" fmla="*/ 223499 w 373230"/>
                      <a:gd name="connsiteY29" fmla="*/ 311788 h 385010"/>
                      <a:gd name="connsiteX30" fmla="*/ 223499 w 373230"/>
                      <a:gd name="connsiteY30" fmla="*/ 353510 h 385010"/>
                      <a:gd name="connsiteX31" fmla="*/ 203690 w 373230"/>
                      <a:gd name="connsiteY31" fmla="*/ 365016 h 385010"/>
                      <a:gd name="connsiteX32" fmla="*/ 187256 w 373230"/>
                      <a:gd name="connsiteY32" fmla="*/ 374327 h 385010"/>
                      <a:gd name="connsiteX33" fmla="*/ 171002 w 373230"/>
                      <a:gd name="connsiteY33" fmla="*/ 364926 h 385010"/>
                      <a:gd name="connsiteX34" fmla="*/ 151194 w 373230"/>
                      <a:gd name="connsiteY34" fmla="*/ 353420 h 385010"/>
                      <a:gd name="connsiteX35" fmla="*/ 151194 w 373230"/>
                      <a:gd name="connsiteY35" fmla="*/ 311697 h 385010"/>
                      <a:gd name="connsiteX36" fmla="*/ 179768 w 373230"/>
                      <a:gd name="connsiteY36" fmla="*/ 295263 h 385010"/>
                      <a:gd name="connsiteX37" fmla="*/ 179768 w 373230"/>
                      <a:gd name="connsiteY37" fmla="*/ 279285 h 385010"/>
                      <a:gd name="connsiteX38" fmla="*/ 111294 w 373230"/>
                      <a:gd name="connsiteY38" fmla="*/ 279285 h 385010"/>
                      <a:gd name="connsiteX39" fmla="*/ 111294 w 373230"/>
                      <a:gd name="connsiteY39" fmla="*/ 295263 h 385010"/>
                      <a:gd name="connsiteX40" fmla="*/ 139868 w 373230"/>
                      <a:gd name="connsiteY40" fmla="*/ 311697 h 385010"/>
                      <a:gd name="connsiteX41" fmla="*/ 139868 w 373230"/>
                      <a:gd name="connsiteY41" fmla="*/ 353420 h 385010"/>
                      <a:gd name="connsiteX42" fmla="*/ 136493 w 373230"/>
                      <a:gd name="connsiteY42" fmla="*/ 355339 h 385010"/>
                      <a:gd name="connsiteX43" fmla="*/ 103536 w 373230"/>
                      <a:gd name="connsiteY43" fmla="*/ 374327 h 385010"/>
                      <a:gd name="connsiteX44" fmla="*/ 70759 w 373230"/>
                      <a:gd name="connsiteY44" fmla="*/ 355429 h 385010"/>
                      <a:gd name="connsiteX45" fmla="*/ 67377 w 373230"/>
                      <a:gd name="connsiteY45" fmla="*/ 353510 h 385010"/>
                      <a:gd name="connsiteX46" fmla="*/ 67377 w 373230"/>
                      <a:gd name="connsiteY46" fmla="*/ 311788 h 385010"/>
                      <a:gd name="connsiteX47" fmla="*/ 95958 w 373230"/>
                      <a:gd name="connsiteY47" fmla="*/ 295354 h 385010"/>
                      <a:gd name="connsiteX48" fmla="*/ 95958 w 373230"/>
                      <a:gd name="connsiteY48" fmla="*/ 279377 h 385010"/>
                      <a:gd name="connsiteX49" fmla="*/ 67377 w 373230"/>
                      <a:gd name="connsiteY49" fmla="*/ 279377 h 385010"/>
                      <a:gd name="connsiteX50" fmla="*/ 59799 w 373230"/>
                      <a:gd name="connsiteY50" fmla="*/ 271799 h 385010"/>
                      <a:gd name="connsiteX51" fmla="*/ 67377 w 373230"/>
                      <a:gd name="connsiteY51" fmla="*/ 264221 h 385010"/>
                      <a:gd name="connsiteX52" fmla="*/ 67377 w 373230"/>
                      <a:gd name="connsiteY52" fmla="*/ 233818 h 385010"/>
                      <a:gd name="connsiteX53" fmla="*/ 67377 w 373230"/>
                      <a:gd name="connsiteY53" fmla="*/ 202959 h 385010"/>
                      <a:gd name="connsiteX54" fmla="*/ 96413 w 373230"/>
                      <a:gd name="connsiteY54" fmla="*/ 199763 h 385010"/>
                      <a:gd name="connsiteX55" fmla="*/ 98877 w 373230"/>
                      <a:gd name="connsiteY55" fmla="*/ 193829 h 385010"/>
                      <a:gd name="connsiteX56" fmla="*/ 92852 w 373230"/>
                      <a:gd name="connsiteY56" fmla="*/ 186343 h 385010"/>
                      <a:gd name="connsiteX57" fmla="*/ 9766 w 373230"/>
                      <a:gd name="connsiteY57" fmla="*/ 186343 h 385010"/>
                      <a:gd name="connsiteX58" fmla="*/ 10408 w 373230"/>
                      <a:gd name="connsiteY58" fmla="*/ 178126 h 385010"/>
                      <a:gd name="connsiteX59" fmla="*/ 54960 w 373230"/>
                      <a:gd name="connsiteY59" fmla="*/ 110290 h 385010"/>
                      <a:gd name="connsiteX60" fmla="*/ 68384 w 373230"/>
                      <a:gd name="connsiteY60" fmla="*/ 92487 h 385010"/>
                      <a:gd name="connsiteX61" fmla="*/ 104723 w 373230"/>
                      <a:gd name="connsiteY61" fmla="*/ 47111 h 385010"/>
                      <a:gd name="connsiteX62" fmla="*/ 130012 w 373230"/>
                      <a:gd name="connsiteY62" fmla="*/ 41815 h 385010"/>
                      <a:gd name="connsiteX63" fmla="*/ 135851 w 373230"/>
                      <a:gd name="connsiteY63" fmla="*/ 42089 h 385010"/>
                      <a:gd name="connsiteX64" fmla="*/ 138411 w 373230"/>
                      <a:gd name="connsiteY64" fmla="*/ 42180 h 385010"/>
                      <a:gd name="connsiteX65" fmla="*/ 156487 w 373230"/>
                      <a:gd name="connsiteY65" fmla="*/ 34420 h 385010"/>
                      <a:gd name="connsiteX66" fmla="*/ 213732 w 373230"/>
                      <a:gd name="connsiteY66" fmla="*/ 9130 h 385010"/>
                      <a:gd name="connsiteX67" fmla="*/ 213732 w 373230"/>
                      <a:gd name="connsiteY67" fmla="*/ 0 h 385010"/>
                      <a:gd name="connsiteX68" fmla="*/ 149820 w 373230"/>
                      <a:gd name="connsiteY68" fmla="*/ 27847 h 385010"/>
                      <a:gd name="connsiteX69" fmla="*/ 138411 w 373230"/>
                      <a:gd name="connsiteY69" fmla="*/ 32685 h 385010"/>
                      <a:gd name="connsiteX70" fmla="*/ 136769 w 373230"/>
                      <a:gd name="connsiteY70" fmla="*/ 32594 h 385010"/>
                      <a:gd name="connsiteX71" fmla="*/ 130012 w 373230"/>
                      <a:gd name="connsiteY71" fmla="*/ 32320 h 385010"/>
                      <a:gd name="connsiteX72" fmla="*/ 101072 w 373230"/>
                      <a:gd name="connsiteY72" fmla="*/ 38437 h 385010"/>
                      <a:gd name="connsiteX73" fmla="*/ 59433 w 373230"/>
                      <a:gd name="connsiteY73" fmla="*/ 90386 h 385010"/>
                      <a:gd name="connsiteX74" fmla="*/ 50764 w 373230"/>
                      <a:gd name="connsiteY74" fmla="*/ 101890 h 385010"/>
                      <a:gd name="connsiteX75" fmla="*/ 1367 w 373230"/>
                      <a:gd name="connsiteY75" fmla="*/ 177122 h 385010"/>
                      <a:gd name="connsiteX76" fmla="*/ 732 w 373230"/>
                      <a:gd name="connsiteY76" fmla="*/ 185338 h 385010"/>
                      <a:gd name="connsiteX77" fmla="*/ 0 w 373230"/>
                      <a:gd name="connsiteY77" fmla="*/ 195198 h 385010"/>
                      <a:gd name="connsiteX78" fmla="*/ 9863 w 373230"/>
                      <a:gd name="connsiteY78" fmla="*/ 195198 h 385010"/>
                      <a:gd name="connsiteX79" fmla="*/ 58252 w 373230"/>
                      <a:gd name="connsiteY79" fmla="*/ 195198 h 385010"/>
                      <a:gd name="connsiteX80" fmla="*/ 58252 w 373230"/>
                      <a:gd name="connsiteY80" fmla="*/ 202777 h 385010"/>
                      <a:gd name="connsiteX81" fmla="*/ 58252 w 373230"/>
                      <a:gd name="connsiteY81" fmla="*/ 233636 h 385010"/>
                      <a:gd name="connsiteX82" fmla="*/ 58252 w 373230"/>
                      <a:gd name="connsiteY82" fmla="*/ 257648 h 385010"/>
                      <a:gd name="connsiteX83" fmla="*/ 50674 w 373230"/>
                      <a:gd name="connsiteY83" fmla="*/ 271708 h 385010"/>
                      <a:gd name="connsiteX84" fmla="*/ 67377 w 373230"/>
                      <a:gd name="connsiteY84" fmla="*/ 288415 h 385010"/>
                      <a:gd name="connsiteX85" fmla="*/ 86826 w 373230"/>
                      <a:gd name="connsiteY85" fmla="*/ 288415 h 385010"/>
                      <a:gd name="connsiteX86" fmla="*/ 86826 w 373230"/>
                      <a:gd name="connsiteY86" fmla="*/ 289968 h 385010"/>
                      <a:gd name="connsiteX87" fmla="*/ 62814 w 373230"/>
                      <a:gd name="connsiteY87" fmla="*/ 303845 h 385010"/>
                      <a:gd name="connsiteX88" fmla="*/ 58252 w 373230"/>
                      <a:gd name="connsiteY88" fmla="*/ 306493 h 385010"/>
                      <a:gd name="connsiteX89" fmla="*/ 58252 w 373230"/>
                      <a:gd name="connsiteY89" fmla="*/ 311788 h 385010"/>
                      <a:gd name="connsiteX90" fmla="*/ 58252 w 373230"/>
                      <a:gd name="connsiteY90" fmla="*/ 353510 h 385010"/>
                      <a:gd name="connsiteX91" fmla="*/ 58252 w 373230"/>
                      <a:gd name="connsiteY91" fmla="*/ 358811 h 385010"/>
                      <a:gd name="connsiteX92" fmla="*/ 62814 w 373230"/>
                      <a:gd name="connsiteY92" fmla="*/ 361454 h 385010"/>
                      <a:gd name="connsiteX93" fmla="*/ 66190 w 373230"/>
                      <a:gd name="connsiteY93" fmla="*/ 363373 h 385010"/>
                      <a:gd name="connsiteX94" fmla="*/ 98967 w 373230"/>
                      <a:gd name="connsiteY94" fmla="*/ 382271 h 385010"/>
                      <a:gd name="connsiteX95" fmla="*/ 103536 w 373230"/>
                      <a:gd name="connsiteY95" fmla="*/ 384921 h 385010"/>
                      <a:gd name="connsiteX96" fmla="*/ 108098 w 373230"/>
                      <a:gd name="connsiteY96" fmla="*/ 382271 h 385010"/>
                      <a:gd name="connsiteX97" fmla="*/ 140875 w 373230"/>
                      <a:gd name="connsiteY97" fmla="*/ 363373 h 385010"/>
                      <a:gd name="connsiteX98" fmla="*/ 144251 w 373230"/>
                      <a:gd name="connsiteY98" fmla="*/ 361454 h 385010"/>
                      <a:gd name="connsiteX99" fmla="*/ 145438 w 373230"/>
                      <a:gd name="connsiteY99" fmla="*/ 360819 h 385010"/>
                      <a:gd name="connsiteX100" fmla="*/ 146625 w 373230"/>
                      <a:gd name="connsiteY100" fmla="*/ 361454 h 385010"/>
                      <a:gd name="connsiteX101" fmla="*/ 166440 w 373230"/>
                      <a:gd name="connsiteY101" fmla="*/ 372960 h 385010"/>
                      <a:gd name="connsiteX102" fmla="*/ 182688 w 373230"/>
                      <a:gd name="connsiteY102" fmla="*/ 382360 h 385010"/>
                      <a:gd name="connsiteX103" fmla="*/ 187256 w 373230"/>
                      <a:gd name="connsiteY103" fmla="*/ 385011 h 385010"/>
                      <a:gd name="connsiteX104" fmla="*/ 191819 w 373230"/>
                      <a:gd name="connsiteY104" fmla="*/ 382360 h 385010"/>
                      <a:gd name="connsiteX105" fmla="*/ 208072 w 373230"/>
                      <a:gd name="connsiteY105" fmla="*/ 372960 h 385010"/>
                      <a:gd name="connsiteX106" fmla="*/ 227881 w 373230"/>
                      <a:gd name="connsiteY106" fmla="*/ 361454 h 385010"/>
                      <a:gd name="connsiteX107" fmla="*/ 229068 w 373230"/>
                      <a:gd name="connsiteY107" fmla="*/ 360819 h 385010"/>
                      <a:gd name="connsiteX108" fmla="*/ 230256 w 373230"/>
                      <a:gd name="connsiteY108" fmla="*/ 361454 h 385010"/>
                      <a:gd name="connsiteX109" fmla="*/ 233637 w 373230"/>
                      <a:gd name="connsiteY109" fmla="*/ 363373 h 385010"/>
                      <a:gd name="connsiteX110" fmla="*/ 266415 w 373230"/>
                      <a:gd name="connsiteY110" fmla="*/ 382271 h 385010"/>
                      <a:gd name="connsiteX111" fmla="*/ 270977 w 373230"/>
                      <a:gd name="connsiteY111" fmla="*/ 384921 h 385010"/>
                      <a:gd name="connsiteX112" fmla="*/ 275539 w 373230"/>
                      <a:gd name="connsiteY112" fmla="*/ 382271 h 385010"/>
                      <a:gd name="connsiteX113" fmla="*/ 308316 w 373230"/>
                      <a:gd name="connsiteY113" fmla="*/ 363373 h 385010"/>
                      <a:gd name="connsiteX114" fmla="*/ 311698 w 373230"/>
                      <a:gd name="connsiteY114" fmla="*/ 361454 h 385010"/>
                      <a:gd name="connsiteX115" fmla="*/ 316261 w 373230"/>
                      <a:gd name="connsiteY115" fmla="*/ 358811 h 385010"/>
                      <a:gd name="connsiteX116" fmla="*/ 316261 w 373230"/>
                      <a:gd name="connsiteY116" fmla="*/ 353510 h 385010"/>
                      <a:gd name="connsiteX117" fmla="*/ 316261 w 373230"/>
                      <a:gd name="connsiteY117" fmla="*/ 311788 h 385010"/>
                      <a:gd name="connsiteX118" fmla="*/ 316261 w 373230"/>
                      <a:gd name="connsiteY118" fmla="*/ 306493 h 385010"/>
                      <a:gd name="connsiteX119" fmla="*/ 311698 w 373230"/>
                      <a:gd name="connsiteY119" fmla="*/ 303845 h 385010"/>
                      <a:gd name="connsiteX120" fmla="*/ 287686 w 373230"/>
                      <a:gd name="connsiteY120" fmla="*/ 289968 h 385010"/>
                      <a:gd name="connsiteX121" fmla="*/ 287686 w 373230"/>
                      <a:gd name="connsiteY121" fmla="*/ 288415 h 385010"/>
                      <a:gd name="connsiteX122" fmla="*/ 307129 w 373230"/>
                      <a:gd name="connsiteY122" fmla="*/ 288415 h 385010"/>
                      <a:gd name="connsiteX123" fmla="*/ 315529 w 373230"/>
                      <a:gd name="connsiteY123" fmla="*/ 286133 h 385010"/>
                      <a:gd name="connsiteX124" fmla="*/ 321830 w 373230"/>
                      <a:gd name="connsiteY124" fmla="*/ 279559 h 385010"/>
                      <a:gd name="connsiteX125" fmla="*/ 323839 w 373230"/>
                      <a:gd name="connsiteY125" fmla="*/ 271708 h 385010"/>
                      <a:gd name="connsiteX126" fmla="*/ 316261 w 373230"/>
                      <a:gd name="connsiteY126" fmla="*/ 257648 h 385010"/>
                      <a:gd name="connsiteX127" fmla="*/ 316261 w 373230"/>
                      <a:gd name="connsiteY127" fmla="*/ 233636 h 385010"/>
                      <a:gd name="connsiteX128" fmla="*/ 316261 w 373230"/>
                      <a:gd name="connsiteY128" fmla="*/ 202777 h 385010"/>
                      <a:gd name="connsiteX129" fmla="*/ 316261 w 373230"/>
                      <a:gd name="connsiteY129" fmla="*/ 195198 h 385010"/>
                      <a:gd name="connsiteX130" fmla="*/ 352419 w 373230"/>
                      <a:gd name="connsiteY130" fmla="*/ 195198 h 385010"/>
                      <a:gd name="connsiteX131" fmla="*/ 357893 w 373230"/>
                      <a:gd name="connsiteY131" fmla="*/ 195198 h 385010"/>
                      <a:gd name="connsiteX132" fmla="*/ 360453 w 373230"/>
                      <a:gd name="connsiteY132" fmla="*/ 190360 h 385010"/>
                      <a:gd name="connsiteX133" fmla="*/ 362641 w 373230"/>
                      <a:gd name="connsiteY133" fmla="*/ 186343 h 385010"/>
                      <a:gd name="connsiteX134" fmla="*/ 331693 w 373230"/>
                      <a:gd name="connsiteY134" fmla="*/ 68840 h 385010"/>
                      <a:gd name="connsiteX135" fmla="*/ 303478 w 373230"/>
                      <a:gd name="connsiteY135" fmla="*/ 57245 h 385010"/>
                      <a:gd name="connsiteX136" fmla="*/ 291793 w 373230"/>
                      <a:gd name="connsiteY136" fmla="*/ 48206 h 385010"/>
                      <a:gd name="connsiteX137" fmla="*/ 213732 w 373230"/>
                      <a:gd name="connsiteY137" fmla="*/ 0 h 385010"/>
                      <a:gd name="connsiteX138" fmla="*/ 203966 w 373230"/>
                      <a:gd name="connsiteY138" fmla="*/ 288415 h 385010"/>
                      <a:gd name="connsiteX139" fmla="*/ 254177 w 373230"/>
                      <a:gd name="connsiteY139" fmla="*/ 288415 h 385010"/>
                      <a:gd name="connsiteX140" fmla="*/ 254177 w 373230"/>
                      <a:gd name="connsiteY140" fmla="*/ 289968 h 385010"/>
                      <a:gd name="connsiteX141" fmla="*/ 230166 w 373230"/>
                      <a:gd name="connsiteY141" fmla="*/ 303845 h 385010"/>
                      <a:gd name="connsiteX142" fmla="*/ 228979 w 373230"/>
                      <a:gd name="connsiteY142" fmla="*/ 304484 h 385010"/>
                      <a:gd name="connsiteX143" fmla="*/ 227791 w 373230"/>
                      <a:gd name="connsiteY143" fmla="*/ 303845 h 385010"/>
                      <a:gd name="connsiteX144" fmla="*/ 203780 w 373230"/>
                      <a:gd name="connsiteY144" fmla="*/ 289968 h 385010"/>
                      <a:gd name="connsiteX145" fmla="*/ 203780 w 373230"/>
                      <a:gd name="connsiteY145" fmla="*/ 288415 h 385010"/>
                      <a:gd name="connsiteX146" fmla="*/ 203966 w 373230"/>
                      <a:gd name="connsiteY146" fmla="*/ 288415 h 385010"/>
                      <a:gd name="connsiteX147" fmla="*/ 120239 w 373230"/>
                      <a:gd name="connsiteY147" fmla="*/ 288415 h 385010"/>
                      <a:gd name="connsiteX148" fmla="*/ 170457 w 373230"/>
                      <a:gd name="connsiteY148" fmla="*/ 288415 h 385010"/>
                      <a:gd name="connsiteX149" fmla="*/ 170457 w 373230"/>
                      <a:gd name="connsiteY149" fmla="*/ 289968 h 385010"/>
                      <a:gd name="connsiteX150" fmla="*/ 146445 w 373230"/>
                      <a:gd name="connsiteY150" fmla="*/ 303845 h 385010"/>
                      <a:gd name="connsiteX151" fmla="*/ 145258 w 373230"/>
                      <a:gd name="connsiteY151" fmla="*/ 304484 h 385010"/>
                      <a:gd name="connsiteX152" fmla="*/ 144071 w 373230"/>
                      <a:gd name="connsiteY152" fmla="*/ 303845 h 385010"/>
                      <a:gd name="connsiteX153" fmla="*/ 120059 w 373230"/>
                      <a:gd name="connsiteY153" fmla="*/ 289968 h 385010"/>
                      <a:gd name="connsiteX154" fmla="*/ 120059 w 373230"/>
                      <a:gd name="connsiteY154" fmla="*/ 288415 h 385010"/>
                      <a:gd name="connsiteX155" fmla="*/ 120239 w 373230"/>
                      <a:gd name="connsiteY155" fmla="*/ 288415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373230" h="385010">
                        <a:moveTo>
                          <a:pt x="213732" y="9130"/>
                        </a:moveTo>
                        <a:cubicBezTo>
                          <a:pt x="243494" y="9130"/>
                          <a:pt x="270245" y="25655"/>
                          <a:pt x="283579" y="52315"/>
                        </a:cubicBezTo>
                        <a:cubicBezTo>
                          <a:pt x="287135" y="59436"/>
                          <a:pt x="293622" y="64458"/>
                          <a:pt x="301470" y="66192"/>
                        </a:cubicBezTo>
                        <a:cubicBezTo>
                          <a:pt x="310421" y="68201"/>
                          <a:pt x="318911" y="71670"/>
                          <a:pt x="326758" y="76600"/>
                        </a:cubicBezTo>
                        <a:cubicBezTo>
                          <a:pt x="362186" y="98878"/>
                          <a:pt x="374423" y="145257"/>
                          <a:pt x="354518" y="182052"/>
                        </a:cubicBezTo>
                        <a:lnTo>
                          <a:pt x="352323" y="186069"/>
                        </a:lnTo>
                        <a:lnTo>
                          <a:pt x="281475" y="186069"/>
                        </a:lnTo>
                        <a:lnTo>
                          <a:pt x="275449" y="193555"/>
                        </a:lnTo>
                        <a:cubicBezTo>
                          <a:pt x="276361" y="195472"/>
                          <a:pt x="277188" y="197481"/>
                          <a:pt x="277913" y="199489"/>
                        </a:cubicBezTo>
                        <a:lnTo>
                          <a:pt x="306950" y="202685"/>
                        </a:lnTo>
                        <a:lnTo>
                          <a:pt x="306950" y="233544"/>
                        </a:lnTo>
                        <a:lnTo>
                          <a:pt x="306950" y="263947"/>
                        </a:lnTo>
                        <a:cubicBezTo>
                          <a:pt x="311146" y="263947"/>
                          <a:pt x="314528" y="267325"/>
                          <a:pt x="314528" y="271525"/>
                        </a:cubicBezTo>
                        <a:cubicBezTo>
                          <a:pt x="314528" y="272803"/>
                          <a:pt x="314162" y="273990"/>
                          <a:pt x="313617" y="275086"/>
                        </a:cubicBezTo>
                        <a:cubicBezTo>
                          <a:pt x="312975" y="276364"/>
                          <a:pt x="311968" y="277368"/>
                          <a:pt x="310781" y="278099"/>
                        </a:cubicBezTo>
                        <a:cubicBezTo>
                          <a:pt x="309690" y="278738"/>
                          <a:pt x="308413" y="279194"/>
                          <a:pt x="306950" y="279194"/>
                        </a:cubicBezTo>
                        <a:lnTo>
                          <a:pt x="278375" y="279194"/>
                        </a:lnTo>
                        <a:lnTo>
                          <a:pt x="278375" y="295172"/>
                        </a:lnTo>
                        <a:lnTo>
                          <a:pt x="306950" y="311606"/>
                        </a:lnTo>
                        <a:lnTo>
                          <a:pt x="306950" y="353331"/>
                        </a:lnTo>
                        <a:lnTo>
                          <a:pt x="303568" y="355249"/>
                        </a:lnTo>
                        <a:lnTo>
                          <a:pt x="270977" y="374327"/>
                        </a:lnTo>
                        <a:lnTo>
                          <a:pt x="238200" y="355429"/>
                        </a:lnTo>
                        <a:lnTo>
                          <a:pt x="234824" y="353510"/>
                        </a:lnTo>
                        <a:lnTo>
                          <a:pt x="234824" y="311788"/>
                        </a:lnTo>
                        <a:lnTo>
                          <a:pt x="263399" y="295354"/>
                        </a:lnTo>
                        <a:lnTo>
                          <a:pt x="263399" y="279377"/>
                        </a:lnTo>
                        <a:lnTo>
                          <a:pt x="194925" y="279377"/>
                        </a:lnTo>
                        <a:lnTo>
                          <a:pt x="194925" y="295354"/>
                        </a:lnTo>
                        <a:lnTo>
                          <a:pt x="223499" y="311788"/>
                        </a:lnTo>
                        <a:lnTo>
                          <a:pt x="223499" y="353510"/>
                        </a:lnTo>
                        <a:lnTo>
                          <a:pt x="203690" y="365016"/>
                        </a:lnTo>
                        <a:lnTo>
                          <a:pt x="187256" y="374327"/>
                        </a:lnTo>
                        <a:lnTo>
                          <a:pt x="171002" y="364926"/>
                        </a:lnTo>
                        <a:lnTo>
                          <a:pt x="151194" y="353420"/>
                        </a:lnTo>
                        <a:lnTo>
                          <a:pt x="151194" y="311697"/>
                        </a:lnTo>
                        <a:lnTo>
                          <a:pt x="179768" y="295263"/>
                        </a:lnTo>
                        <a:lnTo>
                          <a:pt x="179768" y="279285"/>
                        </a:lnTo>
                        <a:lnTo>
                          <a:pt x="111294" y="279285"/>
                        </a:lnTo>
                        <a:lnTo>
                          <a:pt x="111294" y="295263"/>
                        </a:lnTo>
                        <a:lnTo>
                          <a:pt x="139868" y="311697"/>
                        </a:lnTo>
                        <a:lnTo>
                          <a:pt x="139868" y="353420"/>
                        </a:lnTo>
                        <a:lnTo>
                          <a:pt x="136493" y="355339"/>
                        </a:lnTo>
                        <a:lnTo>
                          <a:pt x="103536" y="374327"/>
                        </a:lnTo>
                        <a:lnTo>
                          <a:pt x="70759" y="355429"/>
                        </a:lnTo>
                        <a:lnTo>
                          <a:pt x="67377" y="353510"/>
                        </a:lnTo>
                        <a:lnTo>
                          <a:pt x="67377" y="311788"/>
                        </a:lnTo>
                        <a:lnTo>
                          <a:pt x="95958" y="295354"/>
                        </a:lnTo>
                        <a:lnTo>
                          <a:pt x="95958" y="279377"/>
                        </a:lnTo>
                        <a:lnTo>
                          <a:pt x="67377" y="279377"/>
                        </a:lnTo>
                        <a:cubicBezTo>
                          <a:pt x="63180" y="279377"/>
                          <a:pt x="59799" y="275999"/>
                          <a:pt x="59799" y="271799"/>
                        </a:cubicBezTo>
                        <a:cubicBezTo>
                          <a:pt x="59799" y="267599"/>
                          <a:pt x="63180" y="264221"/>
                          <a:pt x="67377" y="264221"/>
                        </a:cubicBezTo>
                        <a:lnTo>
                          <a:pt x="67377" y="233818"/>
                        </a:lnTo>
                        <a:lnTo>
                          <a:pt x="67377" y="202959"/>
                        </a:lnTo>
                        <a:lnTo>
                          <a:pt x="96413" y="199763"/>
                        </a:lnTo>
                        <a:cubicBezTo>
                          <a:pt x="97145" y="197755"/>
                          <a:pt x="97966" y="195746"/>
                          <a:pt x="98877" y="193829"/>
                        </a:cubicBezTo>
                        <a:lnTo>
                          <a:pt x="92852" y="186343"/>
                        </a:lnTo>
                        <a:lnTo>
                          <a:pt x="9766" y="186343"/>
                        </a:lnTo>
                        <a:lnTo>
                          <a:pt x="10408" y="178126"/>
                        </a:lnTo>
                        <a:cubicBezTo>
                          <a:pt x="12596" y="149184"/>
                          <a:pt x="29216" y="123802"/>
                          <a:pt x="54960" y="110290"/>
                        </a:cubicBezTo>
                        <a:cubicBezTo>
                          <a:pt x="61993" y="106638"/>
                          <a:pt x="66921" y="100064"/>
                          <a:pt x="68384" y="92487"/>
                        </a:cubicBezTo>
                        <a:cubicBezTo>
                          <a:pt x="72311" y="72309"/>
                          <a:pt x="85915" y="55327"/>
                          <a:pt x="104723" y="47111"/>
                        </a:cubicBezTo>
                        <a:cubicBezTo>
                          <a:pt x="112661" y="43641"/>
                          <a:pt x="121336" y="41815"/>
                          <a:pt x="130012" y="41815"/>
                        </a:cubicBezTo>
                        <a:cubicBezTo>
                          <a:pt x="131930" y="41815"/>
                          <a:pt x="133939" y="41906"/>
                          <a:pt x="135851" y="42089"/>
                        </a:cubicBezTo>
                        <a:cubicBezTo>
                          <a:pt x="136672" y="42180"/>
                          <a:pt x="137590" y="42180"/>
                          <a:pt x="138411" y="42180"/>
                        </a:cubicBezTo>
                        <a:cubicBezTo>
                          <a:pt x="145348" y="42180"/>
                          <a:pt x="151829" y="39441"/>
                          <a:pt x="156487" y="34420"/>
                        </a:cubicBezTo>
                        <a:cubicBezTo>
                          <a:pt x="171278" y="18260"/>
                          <a:pt x="192185" y="9130"/>
                          <a:pt x="213732" y="9130"/>
                        </a:cubicBezTo>
                        <a:close/>
                        <a:moveTo>
                          <a:pt x="213732" y="0"/>
                        </a:moveTo>
                        <a:cubicBezTo>
                          <a:pt x="189541" y="0"/>
                          <a:pt x="166254" y="10134"/>
                          <a:pt x="149820" y="27847"/>
                        </a:cubicBezTo>
                        <a:cubicBezTo>
                          <a:pt x="146901" y="30950"/>
                          <a:pt x="142884" y="32685"/>
                          <a:pt x="138411" y="32685"/>
                        </a:cubicBezTo>
                        <a:cubicBezTo>
                          <a:pt x="137860" y="32685"/>
                          <a:pt x="137314" y="32685"/>
                          <a:pt x="136769" y="32594"/>
                        </a:cubicBezTo>
                        <a:cubicBezTo>
                          <a:pt x="134574" y="32411"/>
                          <a:pt x="132296" y="32320"/>
                          <a:pt x="130012" y="32320"/>
                        </a:cubicBezTo>
                        <a:cubicBezTo>
                          <a:pt x="120149" y="32320"/>
                          <a:pt x="110107" y="34420"/>
                          <a:pt x="101072" y="38437"/>
                        </a:cubicBezTo>
                        <a:cubicBezTo>
                          <a:pt x="79614" y="47933"/>
                          <a:pt x="64002" y="67288"/>
                          <a:pt x="59433" y="90386"/>
                        </a:cubicBezTo>
                        <a:cubicBezTo>
                          <a:pt x="58432" y="95317"/>
                          <a:pt x="55326" y="99517"/>
                          <a:pt x="50764" y="101890"/>
                        </a:cubicBezTo>
                        <a:cubicBezTo>
                          <a:pt x="22183" y="116864"/>
                          <a:pt x="3741" y="145075"/>
                          <a:pt x="1367" y="177122"/>
                        </a:cubicBezTo>
                        <a:lnTo>
                          <a:pt x="732" y="185338"/>
                        </a:lnTo>
                        <a:lnTo>
                          <a:pt x="0" y="195198"/>
                        </a:lnTo>
                        <a:lnTo>
                          <a:pt x="9863" y="195198"/>
                        </a:lnTo>
                        <a:lnTo>
                          <a:pt x="58252" y="195198"/>
                        </a:lnTo>
                        <a:lnTo>
                          <a:pt x="58252" y="202777"/>
                        </a:lnTo>
                        <a:lnTo>
                          <a:pt x="58252" y="233636"/>
                        </a:lnTo>
                        <a:lnTo>
                          <a:pt x="58252" y="257648"/>
                        </a:lnTo>
                        <a:cubicBezTo>
                          <a:pt x="53683" y="260660"/>
                          <a:pt x="50674" y="265773"/>
                          <a:pt x="50674" y="271708"/>
                        </a:cubicBezTo>
                        <a:cubicBezTo>
                          <a:pt x="50674" y="280929"/>
                          <a:pt x="58156" y="288415"/>
                          <a:pt x="67377" y="288415"/>
                        </a:cubicBezTo>
                        <a:lnTo>
                          <a:pt x="86826" y="288415"/>
                        </a:lnTo>
                        <a:lnTo>
                          <a:pt x="86826" y="289968"/>
                        </a:lnTo>
                        <a:lnTo>
                          <a:pt x="62814" y="303845"/>
                        </a:lnTo>
                        <a:lnTo>
                          <a:pt x="58252" y="306493"/>
                        </a:lnTo>
                        <a:lnTo>
                          <a:pt x="58252" y="311788"/>
                        </a:lnTo>
                        <a:lnTo>
                          <a:pt x="58252" y="353510"/>
                        </a:lnTo>
                        <a:lnTo>
                          <a:pt x="58252" y="358811"/>
                        </a:lnTo>
                        <a:lnTo>
                          <a:pt x="62814" y="361454"/>
                        </a:lnTo>
                        <a:lnTo>
                          <a:pt x="66190" y="363373"/>
                        </a:lnTo>
                        <a:lnTo>
                          <a:pt x="98967" y="382271"/>
                        </a:lnTo>
                        <a:lnTo>
                          <a:pt x="103536" y="384921"/>
                        </a:lnTo>
                        <a:lnTo>
                          <a:pt x="108098" y="382271"/>
                        </a:lnTo>
                        <a:lnTo>
                          <a:pt x="140875" y="363373"/>
                        </a:lnTo>
                        <a:lnTo>
                          <a:pt x="144251" y="361454"/>
                        </a:lnTo>
                        <a:lnTo>
                          <a:pt x="145438" y="360819"/>
                        </a:lnTo>
                        <a:lnTo>
                          <a:pt x="146625" y="361454"/>
                        </a:lnTo>
                        <a:lnTo>
                          <a:pt x="166440" y="372960"/>
                        </a:lnTo>
                        <a:lnTo>
                          <a:pt x="182688" y="382360"/>
                        </a:lnTo>
                        <a:lnTo>
                          <a:pt x="187256" y="385011"/>
                        </a:lnTo>
                        <a:lnTo>
                          <a:pt x="191819" y="382360"/>
                        </a:lnTo>
                        <a:lnTo>
                          <a:pt x="208072" y="372960"/>
                        </a:lnTo>
                        <a:lnTo>
                          <a:pt x="227881" y="361454"/>
                        </a:lnTo>
                        <a:lnTo>
                          <a:pt x="229068" y="360819"/>
                        </a:lnTo>
                        <a:lnTo>
                          <a:pt x="230256" y="361454"/>
                        </a:lnTo>
                        <a:lnTo>
                          <a:pt x="233637" y="363373"/>
                        </a:lnTo>
                        <a:lnTo>
                          <a:pt x="266415" y="382271"/>
                        </a:lnTo>
                        <a:lnTo>
                          <a:pt x="270977" y="384921"/>
                        </a:lnTo>
                        <a:lnTo>
                          <a:pt x="275539" y="382271"/>
                        </a:lnTo>
                        <a:lnTo>
                          <a:pt x="308316" y="363373"/>
                        </a:lnTo>
                        <a:lnTo>
                          <a:pt x="311698" y="361454"/>
                        </a:lnTo>
                        <a:lnTo>
                          <a:pt x="316261" y="358811"/>
                        </a:lnTo>
                        <a:lnTo>
                          <a:pt x="316261" y="353510"/>
                        </a:lnTo>
                        <a:lnTo>
                          <a:pt x="316261" y="311788"/>
                        </a:lnTo>
                        <a:lnTo>
                          <a:pt x="316261" y="306493"/>
                        </a:lnTo>
                        <a:lnTo>
                          <a:pt x="311698" y="303845"/>
                        </a:lnTo>
                        <a:lnTo>
                          <a:pt x="287686" y="289968"/>
                        </a:lnTo>
                        <a:lnTo>
                          <a:pt x="287686" y="288415"/>
                        </a:lnTo>
                        <a:lnTo>
                          <a:pt x="307129" y="288415"/>
                        </a:lnTo>
                        <a:cubicBezTo>
                          <a:pt x="310055" y="288415"/>
                          <a:pt x="312975" y="287594"/>
                          <a:pt x="315529" y="286133"/>
                        </a:cubicBezTo>
                        <a:cubicBezTo>
                          <a:pt x="318179" y="284581"/>
                          <a:pt x="320367" y="282299"/>
                          <a:pt x="321830" y="279559"/>
                        </a:cubicBezTo>
                        <a:cubicBezTo>
                          <a:pt x="323204" y="277095"/>
                          <a:pt x="323839" y="274446"/>
                          <a:pt x="323839" y="271708"/>
                        </a:cubicBezTo>
                        <a:cubicBezTo>
                          <a:pt x="323839" y="265865"/>
                          <a:pt x="320829" y="260660"/>
                          <a:pt x="316261" y="257648"/>
                        </a:cubicBezTo>
                        <a:lnTo>
                          <a:pt x="316261" y="233636"/>
                        </a:lnTo>
                        <a:lnTo>
                          <a:pt x="316261" y="202777"/>
                        </a:lnTo>
                        <a:lnTo>
                          <a:pt x="316261" y="195198"/>
                        </a:lnTo>
                        <a:lnTo>
                          <a:pt x="352419" y="195198"/>
                        </a:lnTo>
                        <a:lnTo>
                          <a:pt x="357893" y="195198"/>
                        </a:lnTo>
                        <a:lnTo>
                          <a:pt x="360453" y="190360"/>
                        </a:lnTo>
                        <a:lnTo>
                          <a:pt x="362641" y="186343"/>
                        </a:lnTo>
                        <a:cubicBezTo>
                          <a:pt x="384735" y="145257"/>
                          <a:pt x="371227" y="93674"/>
                          <a:pt x="331693" y="68840"/>
                        </a:cubicBezTo>
                        <a:cubicBezTo>
                          <a:pt x="322928" y="63362"/>
                          <a:pt x="313521" y="59436"/>
                          <a:pt x="303478" y="57245"/>
                        </a:cubicBezTo>
                        <a:cubicBezTo>
                          <a:pt x="298364" y="56149"/>
                          <a:pt x="294078" y="52863"/>
                          <a:pt x="291793" y="48206"/>
                        </a:cubicBezTo>
                        <a:cubicBezTo>
                          <a:pt x="276912" y="18443"/>
                          <a:pt x="246965" y="0"/>
                          <a:pt x="213732" y="0"/>
                        </a:cubicBezTo>
                        <a:close/>
                        <a:moveTo>
                          <a:pt x="203966" y="288415"/>
                        </a:moveTo>
                        <a:lnTo>
                          <a:pt x="254177" y="288415"/>
                        </a:lnTo>
                        <a:lnTo>
                          <a:pt x="254177" y="289968"/>
                        </a:lnTo>
                        <a:lnTo>
                          <a:pt x="230166" y="303845"/>
                        </a:lnTo>
                        <a:lnTo>
                          <a:pt x="228979" y="304484"/>
                        </a:lnTo>
                        <a:lnTo>
                          <a:pt x="227791" y="303845"/>
                        </a:lnTo>
                        <a:lnTo>
                          <a:pt x="203780" y="289968"/>
                        </a:lnTo>
                        <a:lnTo>
                          <a:pt x="203780" y="288415"/>
                        </a:lnTo>
                        <a:lnTo>
                          <a:pt x="203966" y="288415"/>
                        </a:lnTo>
                        <a:close/>
                        <a:moveTo>
                          <a:pt x="120239" y="288415"/>
                        </a:moveTo>
                        <a:lnTo>
                          <a:pt x="170457" y="288415"/>
                        </a:lnTo>
                        <a:lnTo>
                          <a:pt x="170457" y="289968"/>
                        </a:lnTo>
                        <a:lnTo>
                          <a:pt x="146445" y="303845"/>
                        </a:lnTo>
                        <a:lnTo>
                          <a:pt x="145258" y="304484"/>
                        </a:lnTo>
                        <a:lnTo>
                          <a:pt x="144071" y="303845"/>
                        </a:lnTo>
                        <a:lnTo>
                          <a:pt x="120059" y="289968"/>
                        </a:lnTo>
                        <a:lnTo>
                          <a:pt x="120059" y="288415"/>
                        </a:lnTo>
                        <a:lnTo>
                          <a:pt x="120239" y="288415"/>
                        </a:lnTo>
                        <a:close/>
                      </a:path>
                    </a:pathLst>
                  </a:custGeom>
                  <a:solidFill>
                    <a:srgbClr val="FFFFFF"/>
                  </a:solidFill>
                  <a:ln w="6417" cap="flat">
                    <a:noFill/>
                    <a:prstDash val="solid"/>
                    <a:miter/>
                  </a:ln>
                </p:spPr>
                <p:txBody>
                  <a:bodyPr rtlCol="0" anchor="ctr"/>
                  <a:lstStyle/>
                  <a:p>
                    <a:endParaRPr lang="en-US" sz="810"/>
                  </a:p>
                </p:txBody>
              </p:sp>
            </p:grpSp>
            <p:grpSp>
              <p:nvGrpSpPr>
                <p:cNvPr id="836" name="Graphic 4">
                  <a:extLst>
                    <a:ext uri="{FF2B5EF4-FFF2-40B4-BE49-F238E27FC236}">
                      <a16:creationId xmlns:a16="http://schemas.microsoft.com/office/drawing/2014/main" id="{A53D1903-B2EE-498E-09DD-B3C8A149AFEE}"/>
                    </a:ext>
                  </a:extLst>
                </p:cNvPr>
                <p:cNvGrpSpPr/>
                <p:nvPr/>
              </p:nvGrpSpPr>
              <p:grpSpPr>
                <a:xfrm>
                  <a:off x="1423214" y="1393377"/>
                  <a:ext cx="354154" cy="365108"/>
                  <a:chOff x="1423214" y="1393377"/>
                  <a:chExt cx="354154" cy="365108"/>
                </a:xfrm>
                <a:solidFill>
                  <a:srgbClr val="2D5967"/>
                </a:solidFill>
              </p:grpSpPr>
              <p:sp>
                <p:nvSpPr>
                  <p:cNvPr id="837" name="Freeform: Shape 836">
                    <a:extLst>
                      <a:ext uri="{FF2B5EF4-FFF2-40B4-BE49-F238E27FC236}">
                        <a16:creationId xmlns:a16="http://schemas.microsoft.com/office/drawing/2014/main" id="{8FB3E0A9-FF3B-5190-D9F5-E399AF6BF74F}"/>
                      </a:ext>
                    </a:extLst>
                  </p:cNvPr>
                  <p:cNvSpPr/>
                  <p:nvPr/>
                </p:nvSpPr>
                <p:spPr>
                  <a:xfrm>
                    <a:off x="1423214" y="1393377"/>
                    <a:ext cx="354154" cy="176938"/>
                  </a:xfrm>
                  <a:custGeom>
                    <a:avLst/>
                    <a:gdLst>
                      <a:gd name="connsiteX0" fmla="*/ 316896 w 354154"/>
                      <a:gd name="connsiteY0" fmla="*/ 67471 h 176938"/>
                      <a:gd name="connsiteX1" fmla="*/ 291607 w 354154"/>
                      <a:gd name="connsiteY1" fmla="*/ 57062 h 176938"/>
                      <a:gd name="connsiteX2" fmla="*/ 273717 w 354154"/>
                      <a:gd name="connsiteY2" fmla="*/ 43185 h 176938"/>
                      <a:gd name="connsiteX3" fmla="*/ 203870 w 354154"/>
                      <a:gd name="connsiteY3" fmla="*/ 0 h 176938"/>
                      <a:gd name="connsiteX4" fmla="*/ 146715 w 354154"/>
                      <a:gd name="connsiteY4" fmla="*/ 24925 h 176938"/>
                      <a:gd name="connsiteX5" fmla="*/ 126085 w 354154"/>
                      <a:gd name="connsiteY5" fmla="*/ 32594 h 176938"/>
                      <a:gd name="connsiteX6" fmla="*/ 94950 w 354154"/>
                      <a:gd name="connsiteY6" fmla="*/ 37616 h 176938"/>
                      <a:gd name="connsiteX7" fmla="*/ 58611 w 354154"/>
                      <a:gd name="connsiteY7" fmla="*/ 83083 h 176938"/>
                      <a:gd name="connsiteX8" fmla="*/ 45194 w 354154"/>
                      <a:gd name="connsiteY8" fmla="*/ 100886 h 176938"/>
                      <a:gd name="connsiteX9" fmla="*/ 635 w 354154"/>
                      <a:gd name="connsiteY9" fmla="*/ 168722 h 176938"/>
                      <a:gd name="connsiteX10" fmla="*/ 0 w 354154"/>
                      <a:gd name="connsiteY10" fmla="*/ 176939 h 176938"/>
                      <a:gd name="connsiteX11" fmla="*/ 68474 w 354154"/>
                      <a:gd name="connsiteY11" fmla="*/ 176939 h 176938"/>
                      <a:gd name="connsiteX12" fmla="*/ 56327 w 354154"/>
                      <a:gd name="connsiteY12" fmla="*/ 161692 h 176938"/>
                      <a:gd name="connsiteX13" fmla="*/ 16889 w 354154"/>
                      <a:gd name="connsiteY13" fmla="*/ 161692 h 176938"/>
                      <a:gd name="connsiteX14" fmla="*/ 52220 w 354154"/>
                      <a:gd name="connsiteY14" fmla="*/ 114398 h 176938"/>
                      <a:gd name="connsiteX15" fmla="*/ 73492 w 354154"/>
                      <a:gd name="connsiteY15" fmla="*/ 86004 h 176938"/>
                      <a:gd name="connsiteX16" fmla="*/ 101065 w 354154"/>
                      <a:gd name="connsiteY16" fmla="*/ 51584 h 176938"/>
                      <a:gd name="connsiteX17" fmla="*/ 124622 w 354154"/>
                      <a:gd name="connsiteY17" fmla="*/ 47750 h 176938"/>
                      <a:gd name="connsiteX18" fmla="*/ 157854 w 354154"/>
                      <a:gd name="connsiteY18" fmla="*/ 35242 h 176938"/>
                      <a:gd name="connsiteX19" fmla="*/ 203870 w 354154"/>
                      <a:gd name="connsiteY19" fmla="*/ 15156 h 176938"/>
                      <a:gd name="connsiteX20" fmla="*/ 260017 w 354154"/>
                      <a:gd name="connsiteY20" fmla="*/ 49941 h 176938"/>
                      <a:gd name="connsiteX21" fmla="*/ 288232 w 354154"/>
                      <a:gd name="connsiteY21" fmla="*/ 71853 h 176938"/>
                      <a:gd name="connsiteX22" fmla="*/ 308682 w 354154"/>
                      <a:gd name="connsiteY22" fmla="*/ 80252 h 176938"/>
                      <a:gd name="connsiteX23" fmla="*/ 333150 w 354154"/>
                      <a:gd name="connsiteY23" fmla="*/ 161600 h 176938"/>
                      <a:gd name="connsiteX24" fmla="*/ 298364 w 354154"/>
                      <a:gd name="connsiteY24" fmla="*/ 161600 h 176938"/>
                      <a:gd name="connsiteX25" fmla="*/ 286223 w 354154"/>
                      <a:gd name="connsiteY25" fmla="*/ 176848 h 176938"/>
                      <a:gd name="connsiteX26" fmla="*/ 342371 w 354154"/>
                      <a:gd name="connsiteY26" fmla="*/ 176848 h 176938"/>
                      <a:gd name="connsiteX27" fmla="*/ 344565 w 354154"/>
                      <a:gd name="connsiteY27" fmla="*/ 172830 h 176938"/>
                      <a:gd name="connsiteX28" fmla="*/ 316896 w 354154"/>
                      <a:gd name="connsiteY28" fmla="*/ 67471 h 17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4154" h="176938">
                        <a:moveTo>
                          <a:pt x="316896" y="67471"/>
                        </a:moveTo>
                        <a:cubicBezTo>
                          <a:pt x="309048" y="62540"/>
                          <a:pt x="300559" y="59071"/>
                          <a:pt x="291607" y="57062"/>
                        </a:cubicBezTo>
                        <a:cubicBezTo>
                          <a:pt x="283759" y="55328"/>
                          <a:pt x="277272" y="50306"/>
                          <a:pt x="273717" y="43185"/>
                        </a:cubicBezTo>
                        <a:cubicBezTo>
                          <a:pt x="260383" y="16525"/>
                          <a:pt x="233631" y="0"/>
                          <a:pt x="203870" y="0"/>
                        </a:cubicBezTo>
                        <a:cubicBezTo>
                          <a:pt x="182232" y="0"/>
                          <a:pt x="161416" y="9130"/>
                          <a:pt x="146715" y="24925"/>
                        </a:cubicBezTo>
                        <a:cubicBezTo>
                          <a:pt x="141511" y="30585"/>
                          <a:pt x="133932" y="33325"/>
                          <a:pt x="126085" y="32594"/>
                        </a:cubicBezTo>
                        <a:cubicBezTo>
                          <a:pt x="115490" y="31589"/>
                          <a:pt x="104716" y="33325"/>
                          <a:pt x="94950" y="37616"/>
                        </a:cubicBezTo>
                        <a:cubicBezTo>
                          <a:pt x="76142" y="45924"/>
                          <a:pt x="62539" y="62906"/>
                          <a:pt x="58611" y="83083"/>
                        </a:cubicBezTo>
                        <a:cubicBezTo>
                          <a:pt x="57148" y="90752"/>
                          <a:pt x="52220" y="97234"/>
                          <a:pt x="45194" y="100886"/>
                        </a:cubicBezTo>
                        <a:cubicBezTo>
                          <a:pt x="19443" y="114398"/>
                          <a:pt x="2734" y="139780"/>
                          <a:pt x="635" y="168722"/>
                        </a:cubicBezTo>
                        <a:lnTo>
                          <a:pt x="0" y="176939"/>
                        </a:lnTo>
                        <a:lnTo>
                          <a:pt x="68474" y="176939"/>
                        </a:lnTo>
                        <a:lnTo>
                          <a:pt x="56327" y="161692"/>
                        </a:lnTo>
                        <a:lnTo>
                          <a:pt x="16889" y="161692"/>
                        </a:lnTo>
                        <a:cubicBezTo>
                          <a:pt x="20816" y="141514"/>
                          <a:pt x="33599" y="124168"/>
                          <a:pt x="52220" y="114398"/>
                        </a:cubicBezTo>
                        <a:cubicBezTo>
                          <a:pt x="63360" y="108555"/>
                          <a:pt x="71118" y="98239"/>
                          <a:pt x="73492" y="86004"/>
                        </a:cubicBezTo>
                        <a:cubicBezTo>
                          <a:pt x="76508" y="70757"/>
                          <a:pt x="86826" y="57884"/>
                          <a:pt x="101065" y="51584"/>
                        </a:cubicBezTo>
                        <a:cubicBezTo>
                          <a:pt x="108464" y="48298"/>
                          <a:pt x="116588" y="47019"/>
                          <a:pt x="124622" y="47750"/>
                        </a:cubicBezTo>
                        <a:cubicBezTo>
                          <a:pt x="137314" y="48937"/>
                          <a:pt x="149365" y="44372"/>
                          <a:pt x="157854" y="35242"/>
                        </a:cubicBezTo>
                        <a:cubicBezTo>
                          <a:pt x="169726" y="22460"/>
                          <a:pt x="186525" y="15156"/>
                          <a:pt x="203870" y="15156"/>
                        </a:cubicBezTo>
                        <a:cubicBezTo>
                          <a:pt x="227792" y="15156"/>
                          <a:pt x="249339" y="28486"/>
                          <a:pt x="260017" y="49941"/>
                        </a:cubicBezTo>
                        <a:cubicBezTo>
                          <a:pt x="265587" y="61171"/>
                          <a:pt x="275905" y="69114"/>
                          <a:pt x="288232" y="71853"/>
                        </a:cubicBezTo>
                        <a:cubicBezTo>
                          <a:pt x="295444" y="73496"/>
                          <a:pt x="302381" y="76326"/>
                          <a:pt x="308682" y="80252"/>
                        </a:cubicBezTo>
                        <a:cubicBezTo>
                          <a:pt x="336069" y="97508"/>
                          <a:pt x="346298" y="132567"/>
                          <a:pt x="333150" y="161600"/>
                        </a:cubicBezTo>
                        <a:lnTo>
                          <a:pt x="298364" y="161600"/>
                        </a:lnTo>
                        <a:lnTo>
                          <a:pt x="286223" y="176848"/>
                        </a:lnTo>
                        <a:lnTo>
                          <a:pt x="342371" y="176848"/>
                        </a:lnTo>
                        <a:lnTo>
                          <a:pt x="344565" y="172830"/>
                        </a:lnTo>
                        <a:cubicBezTo>
                          <a:pt x="364554" y="136128"/>
                          <a:pt x="352323" y="89748"/>
                          <a:pt x="316896" y="67471"/>
                        </a:cubicBezTo>
                        <a:close/>
                      </a:path>
                    </a:pathLst>
                  </a:custGeom>
                  <a:solidFill>
                    <a:srgbClr val="2D5967"/>
                  </a:solidFill>
                  <a:ln w="6417" cap="flat">
                    <a:noFill/>
                    <a:prstDash val="solid"/>
                    <a:miter/>
                  </a:ln>
                </p:spPr>
                <p:txBody>
                  <a:bodyPr rtlCol="0" anchor="ctr"/>
                  <a:lstStyle/>
                  <a:p>
                    <a:endParaRPr lang="en-US" sz="810"/>
                  </a:p>
                </p:txBody>
              </p:sp>
              <p:sp>
                <p:nvSpPr>
                  <p:cNvPr id="838" name="Freeform: Shape 837">
                    <a:extLst>
                      <a:ext uri="{FF2B5EF4-FFF2-40B4-BE49-F238E27FC236}">
                        <a16:creationId xmlns:a16="http://schemas.microsoft.com/office/drawing/2014/main" id="{F6FFF00F-386D-CF97-108F-E1FFAF55516F}"/>
                      </a:ext>
                    </a:extLst>
                  </p:cNvPr>
                  <p:cNvSpPr/>
                  <p:nvPr/>
                </p:nvSpPr>
                <p:spPr>
                  <a:xfrm>
                    <a:off x="1480728" y="1498099"/>
                    <a:ext cx="239758" cy="135032"/>
                  </a:xfrm>
                  <a:custGeom>
                    <a:avLst/>
                    <a:gdLst>
                      <a:gd name="connsiteX0" fmla="*/ 0 w 239758"/>
                      <a:gd name="connsiteY0" fmla="*/ 88926 h 135032"/>
                      <a:gd name="connsiteX1" fmla="*/ 0 w 239758"/>
                      <a:gd name="connsiteY1" fmla="*/ 119785 h 135032"/>
                      <a:gd name="connsiteX2" fmla="*/ 0 w 239758"/>
                      <a:gd name="connsiteY2" fmla="*/ 135032 h 135032"/>
                      <a:gd name="connsiteX3" fmla="*/ 77971 w 239758"/>
                      <a:gd name="connsiteY3" fmla="*/ 135032 h 135032"/>
                      <a:gd name="connsiteX4" fmla="*/ 77971 w 239758"/>
                      <a:gd name="connsiteY4" fmla="*/ 121703 h 135032"/>
                      <a:gd name="connsiteX5" fmla="*/ 78067 w 239758"/>
                      <a:gd name="connsiteY5" fmla="*/ 121703 h 135032"/>
                      <a:gd name="connsiteX6" fmla="*/ 119879 w 239758"/>
                      <a:gd name="connsiteY6" fmla="*/ 81713 h 135032"/>
                      <a:gd name="connsiteX7" fmla="*/ 161692 w 239758"/>
                      <a:gd name="connsiteY7" fmla="*/ 121703 h 135032"/>
                      <a:gd name="connsiteX8" fmla="*/ 161788 w 239758"/>
                      <a:gd name="connsiteY8" fmla="*/ 121703 h 135032"/>
                      <a:gd name="connsiteX9" fmla="*/ 161788 w 239758"/>
                      <a:gd name="connsiteY9" fmla="*/ 135032 h 135032"/>
                      <a:gd name="connsiteX10" fmla="*/ 239759 w 239758"/>
                      <a:gd name="connsiteY10" fmla="*/ 135032 h 135032"/>
                      <a:gd name="connsiteX11" fmla="*/ 239759 w 239758"/>
                      <a:gd name="connsiteY11" fmla="*/ 119785 h 135032"/>
                      <a:gd name="connsiteX12" fmla="*/ 239759 w 239758"/>
                      <a:gd name="connsiteY12" fmla="*/ 88926 h 135032"/>
                      <a:gd name="connsiteX13" fmla="*/ 210723 w 239758"/>
                      <a:gd name="connsiteY13" fmla="*/ 85730 h 135032"/>
                      <a:gd name="connsiteX14" fmla="*/ 208259 w 239758"/>
                      <a:gd name="connsiteY14" fmla="*/ 79796 h 135032"/>
                      <a:gd name="connsiteX15" fmla="*/ 226514 w 239758"/>
                      <a:gd name="connsiteY15" fmla="*/ 56971 h 135032"/>
                      <a:gd name="connsiteX16" fmla="*/ 182784 w 239758"/>
                      <a:gd name="connsiteY16" fmla="*/ 13239 h 135032"/>
                      <a:gd name="connsiteX17" fmla="*/ 159959 w 239758"/>
                      <a:gd name="connsiteY17" fmla="*/ 31498 h 135032"/>
                      <a:gd name="connsiteX18" fmla="*/ 154023 w 239758"/>
                      <a:gd name="connsiteY18" fmla="*/ 29034 h 135032"/>
                      <a:gd name="connsiteX19" fmla="*/ 150828 w 239758"/>
                      <a:gd name="connsiteY19" fmla="*/ 0 h 135032"/>
                      <a:gd name="connsiteX20" fmla="*/ 89021 w 239758"/>
                      <a:gd name="connsiteY20" fmla="*/ 0 h 135032"/>
                      <a:gd name="connsiteX21" fmla="*/ 85825 w 239758"/>
                      <a:gd name="connsiteY21" fmla="*/ 29034 h 135032"/>
                      <a:gd name="connsiteX22" fmla="*/ 79890 w 239758"/>
                      <a:gd name="connsiteY22" fmla="*/ 31498 h 135032"/>
                      <a:gd name="connsiteX23" fmla="*/ 57065 w 239758"/>
                      <a:gd name="connsiteY23" fmla="*/ 13239 h 135032"/>
                      <a:gd name="connsiteX24" fmla="*/ 13244 w 239758"/>
                      <a:gd name="connsiteY24" fmla="*/ 56880 h 135032"/>
                      <a:gd name="connsiteX25" fmla="*/ 31500 w 239758"/>
                      <a:gd name="connsiteY25" fmla="*/ 79705 h 135032"/>
                      <a:gd name="connsiteX26" fmla="*/ 29036 w 239758"/>
                      <a:gd name="connsiteY26" fmla="*/ 85639 h 135032"/>
                      <a:gd name="connsiteX27" fmla="*/ 0 w 239758"/>
                      <a:gd name="connsiteY27" fmla="*/ 88926 h 135032"/>
                      <a:gd name="connsiteX28" fmla="*/ 33695 w 239758"/>
                      <a:gd name="connsiteY28" fmla="*/ 57976 h 135032"/>
                      <a:gd name="connsiteX29" fmla="*/ 58072 w 239758"/>
                      <a:gd name="connsiteY29" fmla="*/ 33599 h 135032"/>
                      <a:gd name="connsiteX30" fmla="*/ 77881 w 239758"/>
                      <a:gd name="connsiteY30" fmla="*/ 49485 h 135032"/>
                      <a:gd name="connsiteX31" fmla="*/ 82264 w 239758"/>
                      <a:gd name="connsiteY31" fmla="*/ 47202 h 135032"/>
                      <a:gd name="connsiteX32" fmla="*/ 95046 w 239758"/>
                      <a:gd name="connsiteY32" fmla="*/ 41906 h 135032"/>
                      <a:gd name="connsiteX33" fmla="*/ 99795 w 239758"/>
                      <a:gd name="connsiteY33" fmla="*/ 40446 h 135032"/>
                      <a:gd name="connsiteX34" fmla="*/ 102625 w 239758"/>
                      <a:gd name="connsiteY34" fmla="*/ 15247 h 135032"/>
                      <a:gd name="connsiteX35" fmla="*/ 137134 w 239758"/>
                      <a:gd name="connsiteY35" fmla="*/ 15247 h 135032"/>
                      <a:gd name="connsiteX36" fmla="*/ 139964 w 239758"/>
                      <a:gd name="connsiteY36" fmla="*/ 40446 h 135032"/>
                      <a:gd name="connsiteX37" fmla="*/ 144713 w 239758"/>
                      <a:gd name="connsiteY37" fmla="*/ 41906 h 135032"/>
                      <a:gd name="connsiteX38" fmla="*/ 157495 w 239758"/>
                      <a:gd name="connsiteY38" fmla="*/ 47202 h 135032"/>
                      <a:gd name="connsiteX39" fmla="*/ 161878 w 239758"/>
                      <a:gd name="connsiteY39" fmla="*/ 49485 h 135032"/>
                      <a:gd name="connsiteX40" fmla="*/ 181686 w 239758"/>
                      <a:gd name="connsiteY40" fmla="*/ 33599 h 135032"/>
                      <a:gd name="connsiteX41" fmla="*/ 206064 w 239758"/>
                      <a:gd name="connsiteY41" fmla="*/ 57976 h 135032"/>
                      <a:gd name="connsiteX42" fmla="*/ 190182 w 239758"/>
                      <a:gd name="connsiteY42" fmla="*/ 77788 h 135032"/>
                      <a:gd name="connsiteX43" fmla="*/ 192460 w 239758"/>
                      <a:gd name="connsiteY43" fmla="*/ 82170 h 135032"/>
                      <a:gd name="connsiteX44" fmla="*/ 197761 w 239758"/>
                      <a:gd name="connsiteY44" fmla="*/ 94952 h 135032"/>
                      <a:gd name="connsiteX45" fmla="*/ 199217 w 239758"/>
                      <a:gd name="connsiteY45" fmla="*/ 99699 h 135032"/>
                      <a:gd name="connsiteX46" fmla="*/ 224416 w 239758"/>
                      <a:gd name="connsiteY46" fmla="*/ 102530 h 135032"/>
                      <a:gd name="connsiteX47" fmla="*/ 224416 w 239758"/>
                      <a:gd name="connsiteY47" fmla="*/ 119785 h 135032"/>
                      <a:gd name="connsiteX48" fmla="*/ 213007 w 239758"/>
                      <a:gd name="connsiteY48" fmla="*/ 119785 h 135032"/>
                      <a:gd name="connsiteX49" fmla="*/ 176758 w 239758"/>
                      <a:gd name="connsiteY49" fmla="*/ 119785 h 135032"/>
                      <a:gd name="connsiteX50" fmla="*/ 119790 w 239758"/>
                      <a:gd name="connsiteY50" fmla="*/ 66466 h 135032"/>
                      <a:gd name="connsiteX51" fmla="*/ 62814 w 239758"/>
                      <a:gd name="connsiteY51" fmla="*/ 119785 h 135032"/>
                      <a:gd name="connsiteX52" fmla="*/ 26662 w 239758"/>
                      <a:gd name="connsiteY52" fmla="*/ 119785 h 135032"/>
                      <a:gd name="connsiteX53" fmla="*/ 15253 w 239758"/>
                      <a:gd name="connsiteY53" fmla="*/ 119785 h 135032"/>
                      <a:gd name="connsiteX54" fmla="*/ 15253 w 239758"/>
                      <a:gd name="connsiteY54" fmla="*/ 102530 h 135032"/>
                      <a:gd name="connsiteX55" fmla="*/ 40452 w 239758"/>
                      <a:gd name="connsiteY55" fmla="*/ 99699 h 135032"/>
                      <a:gd name="connsiteX56" fmla="*/ 41908 w 239758"/>
                      <a:gd name="connsiteY56" fmla="*/ 94952 h 135032"/>
                      <a:gd name="connsiteX57" fmla="*/ 47202 w 239758"/>
                      <a:gd name="connsiteY57" fmla="*/ 82170 h 135032"/>
                      <a:gd name="connsiteX58" fmla="*/ 49487 w 239758"/>
                      <a:gd name="connsiteY58" fmla="*/ 77788 h 135032"/>
                      <a:gd name="connsiteX59" fmla="*/ 33695 w 239758"/>
                      <a:gd name="connsiteY59" fmla="*/ 57976 h 13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39758" h="135032">
                        <a:moveTo>
                          <a:pt x="0" y="88926"/>
                        </a:moveTo>
                        <a:lnTo>
                          <a:pt x="0" y="119785"/>
                        </a:lnTo>
                        <a:lnTo>
                          <a:pt x="0" y="135032"/>
                        </a:lnTo>
                        <a:lnTo>
                          <a:pt x="77971" y="135032"/>
                        </a:lnTo>
                        <a:lnTo>
                          <a:pt x="77971" y="121703"/>
                        </a:lnTo>
                        <a:lnTo>
                          <a:pt x="78067" y="121703"/>
                        </a:lnTo>
                        <a:cubicBezTo>
                          <a:pt x="79068" y="99517"/>
                          <a:pt x="97421" y="81713"/>
                          <a:pt x="119879" y="81713"/>
                        </a:cubicBezTo>
                        <a:cubicBezTo>
                          <a:pt x="142338" y="81713"/>
                          <a:pt x="160691" y="99426"/>
                          <a:pt x="161692" y="121703"/>
                        </a:cubicBezTo>
                        <a:lnTo>
                          <a:pt x="161788" y="121703"/>
                        </a:lnTo>
                        <a:lnTo>
                          <a:pt x="161788" y="135032"/>
                        </a:lnTo>
                        <a:lnTo>
                          <a:pt x="239759" y="135032"/>
                        </a:lnTo>
                        <a:lnTo>
                          <a:pt x="239759" y="119785"/>
                        </a:lnTo>
                        <a:lnTo>
                          <a:pt x="239759" y="88926"/>
                        </a:lnTo>
                        <a:lnTo>
                          <a:pt x="210723" y="85730"/>
                        </a:lnTo>
                        <a:cubicBezTo>
                          <a:pt x="209991" y="83722"/>
                          <a:pt x="209170" y="81713"/>
                          <a:pt x="208259" y="79796"/>
                        </a:cubicBezTo>
                        <a:lnTo>
                          <a:pt x="226514" y="56971"/>
                        </a:lnTo>
                        <a:lnTo>
                          <a:pt x="182784" y="13239"/>
                        </a:lnTo>
                        <a:lnTo>
                          <a:pt x="159959" y="31498"/>
                        </a:lnTo>
                        <a:cubicBezTo>
                          <a:pt x="158040" y="30586"/>
                          <a:pt x="156032" y="29764"/>
                          <a:pt x="154023" y="29034"/>
                        </a:cubicBezTo>
                        <a:lnTo>
                          <a:pt x="150828" y="0"/>
                        </a:lnTo>
                        <a:lnTo>
                          <a:pt x="89021" y="0"/>
                        </a:lnTo>
                        <a:lnTo>
                          <a:pt x="85825" y="29034"/>
                        </a:lnTo>
                        <a:cubicBezTo>
                          <a:pt x="83817" y="29764"/>
                          <a:pt x="81808" y="30586"/>
                          <a:pt x="79890" y="31498"/>
                        </a:cubicBezTo>
                        <a:lnTo>
                          <a:pt x="57065" y="13239"/>
                        </a:lnTo>
                        <a:lnTo>
                          <a:pt x="13244" y="56880"/>
                        </a:lnTo>
                        <a:lnTo>
                          <a:pt x="31500" y="79705"/>
                        </a:lnTo>
                        <a:cubicBezTo>
                          <a:pt x="30589" y="81622"/>
                          <a:pt x="29768" y="83631"/>
                          <a:pt x="29036" y="85639"/>
                        </a:cubicBezTo>
                        <a:lnTo>
                          <a:pt x="0" y="88926"/>
                        </a:lnTo>
                        <a:close/>
                        <a:moveTo>
                          <a:pt x="33695" y="57976"/>
                        </a:moveTo>
                        <a:lnTo>
                          <a:pt x="58072" y="33599"/>
                        </a:lnTo>
                        <a:lnTo>
                          <a:pt x="77881" y="49485"/>
                        </a:lnTo>
                        <a:lnTo>
                          <a:pt x="82264" y="47202"/>
                        </a:lnTo>
                        <a:cubicBezTo>
                          <a:pt x="86371" y="45102"/>
                          <a:pt x="90664" y="43276"/>
                          <a:pt x="95046" y="41906"/>
                        </a:cubicBezTo>
                        <a:lnTo>
                          <a:pt x="99795" y="40446"/>
                        </a:lnTo>
                        <a:lnTo>
                          <a:pt x="102625" y="15247"/>
                        </a:lnTo>
                        <a:lnTo>
                          <a:pt x="137134" y="15247"/>
                        </a:lnTo>
                        <a:lnTo>
                          <a:pt x="139964" y="40446"/>
                        </a:lnTo>
                        <a:lnTo>
                          <a:pt x="144713" y="41906"/>
                        </a:lnTo>
                        <a:cubicBezTo>
                          <a:pt x="149095" y="43276"/>
                          <a:pt x="153388" y="45102"/>
                          <a:pt x="157495" y="47202"/>
                        </a:cubicBezTo>
                        <a:lnTo>
                          <a:pt x="161878" y="49485"/>
                        </a:lnTo>
                        <a:lnTo>
                          <a:pt x="181686" y="33599"/>
                        </a:lnTo>
                        <a:lnTo>
                          <a:pt x="206064" y="57976"/>
                        </a:lnTo>
                        <a:lnTo>
                          <a:pt x="190182" y="77788"/>
                        </a:lnTo>
                        <a:lnTo>
                          <a:pt x="192460" y="82170"/>
                        </a:lnTo>
                        <a:cubicBezTo>
                          <a:pt x="194565" y="86278"/>
                          <a:pt x="196388" y="90569"/>
                          <a:pt x="197761" y="94952"/>
                        </a:cubicBezTo>
                        <a:lnTo>
                          <a:pt x="199217" y="99699"/>
                        </a:lnTo>
                        <a:lnTo>
                          <a:pt x="224416" y="102530"/>
                        </a:lnTo>
                        <a:lnTo>
                          <a:pt x="224416" y="119785"/>
                        </a:lnTo>
                        <a:lnTo>
                          <a:pt x="213007" y="119785"/>
                        </a:lnTo>
                        <a:lnTo>
                          <a:pt x="176758" y="119785"/>
                        </a:lnTo>
                        <a:cubicBezTo>
                          <a:pt x="174750" y="90113"/>
                          <a:pt x="150007" y="66466"/>
                          <a:pt x="119790" y="66466"/>
                        </a:cubicBezTo>
                        <a:cubicBezTo>
                          <a:pt x="89566" y="66466"/>
                          <a:pt x="64823" y="90022"/>
                          <a:pt x="62814" y="119785"/>
                        </a:cubicBezTo>
                        <a:lnTo>
                          <a:pt x="26662" y="119785"/>
                        </a:lnTo>
                        <a:lnTo>
                          <a:pt x="15253" y="119785"/>
                        </a:lnTo>
                        <a:lnTo>
                          <a:pt x="15253" y="102530"/>
                        </a:lnTo>
                        <a:lnTo>
                          <a:pt x="40452" y="99699"/>
                        </a:lnTo>
                        <a:lnTo>
                          <a:pt x="41908" y="94952"/>
                        </a:lnTo>
                        <a:cubicBezTo>
                          <a:pt x="43282" y="90569"/>
                          <a:pt x="45104" y="86278"/>
                          <a:pt x="47202" y="82170"/>
                        </a:cubicBezTo>
                        <a:lnTo>
                          <a:pt x="49487" y="77788"/>
                        </a:lnTo>
                        <a:lnTo>
                          <a:pt x="33695" y="57976"/>
                        </a:lnTo>
                        <a:close/>
                      </a:path>
                    </a:pathLst>
                  </a:custGeom>
                  <a:solidFill>
                    <a:srgbClr val="2D5967"/>
                  </a:solidFill>
                  <a:ln w="6417" cap="flat">
                    <a:noFill/>
                    <a:prstDash val="solid"/>
                    <a:miter/>
                  </a:ln>
                </p:spPr>
                <p:txBody>
                  <a:bodyPr rtlCol="0" anchor="ctr"/>
                  <a:lstStyle/>
                  <a:p>
                    <a:endParaRPr lang="en-US" sz="810"/>
                  </a:p>
                </p:txBody>
              </p:sp>
              <p:sp>
                <p:nvSpPr>
                  <p:cNvPr id="839" name="Freeform: Shape 838">
                    <a:extLst>
                      <a:ext uri="{FF2B5EF4-FFF2-40B4-BE49-F238E27FC236}">
                        <a16:creationId xmlns:a16="http://schemas.microsoft.com/office/drawing/2014/main" id="{B29B8AAC-E8AC-68AC-CFFE-799B47928DC4}"/>
                      </a:ext>
                    </a:extLst>
                  </p:cNvPr>
                  <p:cNvSpPr/>
                  <p:nvPr/>
                </p:nvSpPr>
                <p:spPr>
                  <a:xfrm>
                    <a:off x="1473156" y="1613956"/>
                    <a:ext cx="254569" cy="144529"/>
                  </a:xfrm>
                  <a:custGeom>
                    <a:avLst/>
                    <a:gdLst>
                      <a:gd name="connsiteX0" fmla="*/ 247331 w 254569"/>
                      <a:gd name="connsiteY0" fmla="*/ 34329 h 144529"/>
                      <a:gd name="connsiteX1" fmla="*/ 135030 w 254569"/>
                      <a:gd name="connsiteY1" fmla="*/ 34329 h 144529"/>
                      <a:gd name="connsiteX2" fmla="*/ 135030 w 254569"/>
                      <a:gd name="connsiteY2" fmla="*/ 7669 h 144529"/>
                      <a:gd name="connsiteX3" fmla="*/ 134754 w 254569"/>
                      <a:gd name="connsiteY3" fmla="*/ 5752 h 144529"/>
                      <a:gd name="connsiteX4" fmla="*/ 127451 w 254569"/>
                      <a:gd name="connsiteY4" fmla="*/ 0 h 144529"/>
                      <a:gd name="connsiteX5" fmla="*/ 120149 w 254569"/>
                      <a:gd name="connsiteY5" fmla="*/ 5752 h 144529"/>
                      <a:gd name="connsiteX6" fmla="*/ 119873 w 254569"/>
                      <a:gd name="connsiteY6" fmla="*/ 7669 h 144529"/>
                      <a:gd name="connsiteX7" fmla="*/ 119873 w 254569"/>
                      <a:gd name="connsiteY7" fmla="*/ 34329 h 144529"/>
                      <a:gd name="connsiteX8" fmla="*/ 7572 w 254569"/>
                      <a:gd name="connsiteY8" fmla="*/ 34329 h 144529"/>
                      <a:gd name="connsiteX9" fmla="*/ 0 w 254569"/>
                      <a:gd name="connsiteY9" fmla="*/ 41906 h 144529"/>
                      <a:gd name="connsiteX10" fmla="*/ 7572 w 254569"/>
                      <a:gd name="connsiteY10" fmla="*/ 49484 h 144529"/>
                      <a:gd name="connsiteX11" fmla="*/ 36153 w 254569"/>
                      <a:gd name="connsiteY11" fmla="*/ 49484 h 144529"/>
                      <a:gd name="connsiteX12" fmla="*/ 36153 w 254569"/>
                      <a:gd name="connsiteY12" fmla="*/ 65462 h 144529"/>
                      <a:gd name="connsiteX13" fmla="*/ 7572 w 254569"/>
                      <a:gd name="connsiteY13" fmla="*/ 81896 h 144529"/>
                      <a:gd name="connsiteX14" fmla="*/ 7572 w 254569"/>
                      <a:gd name="connsiteY14" fmla="*/ 123617 h 144529"/>
                      <a:gd name="connsiteX15" fmla="*/ 10954 w 254569"/>
                      <a:gd name="connsiteY15" fmla="*/ 125535 h 144529"/>
                      <a:gd name="connsiteX16" fmla="*/ 43731 w 254569"/>
                      <a:gd name="connsiteY16" fmla="*/ 144433 h 144529"/>
                      <a:gd name="connsiteX17" fmla="*/ 76508 w 254569"/>
                      <a:gd name="connsiteY17" fmla="*/ 125535 h 144529"/>
                      <a:gd name="connsiteX18" fmla="*/ 79883 w 254569"/>
                      <a:gd name="connsiteY18" fmla="*/ 123617 h 144529"/>
                      <a:gd name="connsiteX19" fmla="*/ 79883 w 254569"/>
                      <a:gd name="connsiteY19" fmla="*/ 81896 h 144529"/>
                      <a:gd name="connsiteX20" fmla="*/ 51309 w 254569"/>
                      <a:gd name="connsiteY20" fmla="*/ 65462 h 144529"/>
                      <a:gd name="connsiteX21" fmla="*/ 51309 w 254569"/>
                      <a:gd name="connsiteY21" fmla="*/ 49484 h 144529"/>
                      <a:gd name="connsiteX22" fmla="*/ 119783 w 254569"/>
                      <a:gd name="connsiteY22" fmla="*/ 49484 h 144529"/>
                      <a:gd name="connsiteX23" fmla="*/ 119783 w 254569"/>
                      <a:gd name="connsiteY23" fmla="*/ 65462 h 144529"/>
                      <a:gd name="connsiteX24" fmla="*/ 91202 w 254569"/>
                      <a:gd name="connsiteY24" fmla="*/ 81896 h 144529"/>
                      <a:gd name="connsiteX25" fmla="*/ 91202 w 254569"/>
                      <a:gd name="connsiteY25" fmla="*/ 123617 h 144529"/>
                      <a:gd name="connsiteX26" fmla="*/ 111018 w 254569"/>
                      <a:gd name="connsiteY26" fmla="*/ 135122 h 144529"/>
                      <a:gd name="connsiteX27" fmla="*/ 127272 w 254569"/>
                      <a:gd name="connsiteY27" fmla="*/ 144529 h 144529"/>
                      <a:gd name="connsiteX28" fmla="*/ 143519 w 254569"/>
                      <a:gd name="connsiteY28" fmla="*/ 135122 h 144529"/>
                      <a:gd name="connsiteX29" fmla="*/ 163334 w 254569"/>
                      <a:gd name="connsiteY29" fmla="*/ 123617 h 144529"/>
                      <a:gd name="connsiteX30" fmla="*/ 163334 w 254569"/>
                      <a:gd name="connsiteY30" fmla="*/ 81896 h 144529"/>
                      <a:gd name="connsiteX31" fmla="*/ 134754 w 254569"/>
                      <a:gd name="connsiteY31" fmla="*/ 65462 h 144529"/>
                      <a:gd name="connsiteX32" fmla="*/ 134754 w 254569"/>
                      <a:gd name="connsiteY32" fmla="*/ 49484 h 144529"/>
                      <a:gd name="connsiteX33" fmla="*/ 203228 w 254569"/>
                      <a:gd name="connsiteY33" fmla="*/ 49484 h 144529"/>
                      <a:gd name="connsiteX34" fmla="*/ 203228 w 254569"/>
                      <a:gd name="connsiteY34" fmla="*/ 65462 h 144529"/>
                      <a:gd name="connsiteX35" fmla="*/ 174654 w 254569"/>
                      <a:gd name="connsiteY35" fmla="*/ 81896 h 144529"/>
                      <a:gd name="connsiteX36" fmla="*/ 174654 w 254569"/>
                      <a:gd name="connsiteY36" fmla="*/ 123617 h 144529"/>
                      <a:gd name="connsiteX37" fmla="*/ 178029 w 254569"/>
                      <a:gd name="connsiteY37" fmla="*/ 125535 h 144529"/>
                      <a:gd name="connsiteX38" fmla="*/ 210806 w 254569"/>
                      <a:gd name="connsiteY38" fmla="*/ 144433 h 144529"/>
                      <a:gd name="connsiteX39" fmla="*/ 243583 w 254569"/>
                      <a:gd name="connsiteY39" fmla="*/ 125535 h 144529"/>
                      <a:gd name="connsiteX40" fmla="*/ 246965 w 254569"/>
                      <a:gd name="connsiteY40" fmla="*/ 123617 h 144529"/>
                      <a:gd name="connsiteX41" fmla="*/ 246965 w 254569"/>
                      <a:gd name="connsiteY41" fmla="*/ 81896 h 144529"/>
                      <a:gd name="connsiteX42" fmla="*/ 218384 w 254569"/>
                      <a:gd name="connsiteY42" fmla="*/ 65462 h 144529"/>
                      <a:gd name="connsiteX43" fmla="*/ 218384 w 254569"/>
                      <a:gd name="connsiteY43" fmla="*/ 49484 h 144529"/>
                      <a:gd name="connsiteX44" fmla="*/ 246965 w 254569"/>
                      <a:gd name="connsiteY44" fmla="*/ 49484 h 144529"/>
                      <a:gd name="connsiteX45" fmla="*/ 250796 w 254569"/>
                      <a:gd name="connsiteY45" fmla="*/ 48389 h 144529"/>
                      <a:gd name="connsiteX46" fmla="*/ 253626 w 254569"/>
                      <a:gd name="connsiteY46" fmla="*/ 45376 h 144529"/>
                      <a:gd name="connsiteX47" fmla="*/ 254543 w 254569"/>
                      <a:gd name="connsiteY47" fmla="*/ 41815 h 144529"/>
                      <a:gd name="connsiteX48" fmla="*/ 247331 w 254569"/>
                      <a:gd name="connsiteY48" fmla="*/ 34329 h 144529"/>
                      <a:gd name="connsiteX49" fmla="*/ 64637 w 254569"/>
                      <a:gd name="connsiteY49" fmla="*/ 90752 h 144529"/>
                      <a:gd name="connsiteX50" fmla="*/ 64637 w 254569"/>
                      <a:gd name="connsiteY50" fmla="*/ 114947 h 144529"/>
                      <a:gd name="connsiteX51" fmla="*/ 46105 w 254569"/>
                      <a:gd name="connsiteY51" fmla="*/ 125721 h 144529"/>
                      <a:gd name="connsiteX52" fmla="*/ 43731 w 254569"/>
                      <a:gd name="connsiteY52" fmla="*/ 127088 h 144529"/>
                      <a:gd name="connsiteX53" fmla="*/ 41357 w 254569"/>
                      <a:gd name="connsiteY53" fmla="*/ 125721 h 144529"/>
                      <a:gd name="connsiteX54" fmla="*/ 22728 w 254569"/>
                      <a:gd name="connsiteY54" fmla="*/ 114947 h 144529"/>
                      <a:gd name="connsiteX55" fmla="*/ 22728 w 254569"/>
                      <a:gd name="connsiteY55" fmla="*/ 90752 h 144529"/>
                      <a:gd name="connsiteX56" fmla="*/ 43641 w 254569"/>
                      <a:gd name="connsiteY56" fmla="*/ 78700 h 144529"/>
                      <a:gd name="connsiteX57" fmla="*/ 64637 w 254569"/>
                      <a:gd name="connsiteY57" fmla="*/ 90752 h 144529"/>
                      <a:gd name="connsiteX58" fmla="*/ 148357 w 254569"/>
                      <a:gd name="connsiteY58" fmla="*/ 90752 h 144529"/>
                      <a:gd name="connsiteX59" fmla="*/ 148357 w 254569"/>
                      <a:gd name="connsiteY59" fmla="*/ 114947 h 144529"/>
                      <a:gd name="connsiteX60" fmla="*/ 127451 w 254569"/>
                      <a:gd name="connsiteY60" fmla="*/ 126998 h 144529"/>
                      <a:gd name="connsiteX61" fmla="*/ 106545 w 254569"/>
                      <a:gd name="connsiteY61" fmla="*/ 114947 h 144529"/>
                      <a:gd name="connsiteX62" fmla="*/ 106545 w 254569"/>
                      <a:gd name="connsiteY62" fmla="*/ 90752 h 144529"/>
                      <a:gd name="connsiteX63" fmla="*/ 127451 w 254569"/>
                      <a:gd name="connsiteY63" fmla="*/ 78700 h 144529"/>
                      <a:gd name="connsiteX64" fmla="*/ 148357 w 254569"/>
                      <a:gd name="connsiteY64" fmla="*/ 90752 h 144529"/>
                      <a:gd name="connsiteX65" fmla="*/ 232078 w 254569"/>
                      <a:gd name="connsiteY65" fmla="*/ 90752 h 144529"/>
                      <a:gd name="connsiteX66" fmla="*/ 232078 w 254569"/>
                      <a:gd name="connsiteY66" fmla="*/ 114947 h 144529"/>
                      <a:gd name="connsiteX67" fmla="*/ 213456 w 254569"/>
                      <a:gd name="connsiteY67" fmla="*/ 125721 h 144529"/>
                      <a:gd name="connsiteX68" fmla="*/ 211082 w 254569"/>
                      <a:gd name="connsiteY68" fmla="*/ 127088 h 144529"/>
                      <a:gd name="connsiteX69" fmla="*/ 208708 w 254569"/>
                      <a:gd name="connsiteY69" fmla="*/ 125721 h 144529"/>
                      <a:gd name="connsiteX70" fmla="*/ 190086 w 254569"/>
                      <a:gd name="connsiteY70" fmla="*/ 114947 h 144529"/>
                      <a:gd name="connsiteX71" fmla="*/ 190086 w 254569"/>
                      <a:gd name="connsiteY71" fmla="*/ 90752 h 144529"/>
                      <a:gd name="connsiteX72" fmla="*/ 210992 w 254569"/>
                      <a:gd name="connsiteY72" fmla="*/ 78700 h 144529"/>
                      <a:gd name="connsiteX73" fmla="*/ 232078 w 254569"/>
                      <a:gd name="connsiteY73" fmla="*/ 90752 h 14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54569" h="144529">
                        <a:moveTo>
                          <a:pt x="247331" y="34329"/>
                        </a:moveTo>
                        <a:lnTo>
                          <a:pt x="135030" y="34329"/>
                        </a:lnTo>
                        <a:lnTo>
                          <a:pt x="135030" y="7669"/>
                        </a:lnTo>
                        <a:cubicBezTo>
                          <a:pt x="135030" y="7030"/>
                          <a:pt x="134940" y="6391"/>
                          <a:pt x="134754" y="5752"/>
                        </a:cubicBezTo>
                        <a:cubicBezTo>
                          <a:pt x="133932" y="2465"/>
                          <a:pt x="130923" y="0"/>
                          <a:pt x="127451" y="0"/>
                        </a:cubicBezTo>
                        <a:cubicBezTo>
                          <a:pt x="123890" y="0"/>
                          <a:pt x="120970" y="2465"/>
                          <a:pt x="120149" y="5752"/>
                        </a:cubicBezTo>
                        <a:cubicBezTo>
                          <a:pt x="119963" y="6391"/>
                          <a:pt x="119873" y="7030"/>
                          <a:pt x="119873" y="7669"/>
                        </a:cubicBezTo>
                        <a:lnTo>
                          <a:pt x="119873" y="34329"/>
                        </a:lnTo>
                        <a:lnTo>
                          <a:pt x="7572" y="34329"/>
                        </a:lnTo>
                        <a:cubicBezTo>
                          <a:pt x="3375" y="34329"/>
                          <a:pt x="0" y="37707"/>
                          <a:pt x="0" y="41906"/>
                        </a:cubicBezTo>
                        <a:cubicBezTo>
                          <a:pt x="0" y="46106"/>
                          <a:pt x="3375" y="49484"/>
                          <a:pt x="7572" y="49484"/>
                        </a:cubicBezTo>
                        <a:lnTo>
                          <a:pt x="36153" y="49484"/>
                        </a:lnTo>
                        <a:lnTo>
                          <a:pt x="36153" y="65462"/>
                        </a:lnTo>
                        <a:lnTo>
                          <a:pt x="7572" y="81896"/>
                        </a:lnTo>
                        <a:lnTo>
                          <a:pt x="7572" y="123617"/>
                        </a:lnTo>
                        <a:lnTo>
                          <a:pt x="10954" y="125535"/>
                        </a:lnTo>
                        <a:lnTo>
                          <a:pt x="43731" y="144433"/>
                        </a:lnTo>
                        <a:lnTo>
                          <a:pt x="76508" y="125535"/>
                        </a:lnTo>
                        <a:lnTo>
                          <a:pt x="79883" y="123617"/>
                        </a:lnTo>
                        <a:lnTo>
                          <a:pt x="79883" y="81896"/>
                        </a:lnTo>
                        <a:lnTo>
                          <a:pt x="51309" y="65462"/>
                        </a:lnTo>
                        <a:lnTo>
                          <a:pt x="51309" y="49484"/>
                        </a:lnTo>
                        <a:lnTo>
                          <a:pt x="119783" y="49484"/>
                        </a:lnTo>
                        <a:lnTo>
                          <a:pt x="119783" y="65462"/>
                        </a:lnTo>
                        <a:lnTo>
                          <a:pt x="91202" y="81896"/>
                        </a:lnTo>
                        <a:lnTo>
                          <a:pt x="91202" y="123617"/>
                        </a:lnTo>
                        <a:lnTo>
                          <a:pt x="111018" y="135122"/>
                        </a:lnTo>
                        <a:lnTo>
                          <a:pt x="127272" y="144529"/>
                        </a:lnTo>
                        <a:lnTo>
                          <a:pt x="143519" y="135122"/>
                        </a:lnTo>
                        <a:lnTo>
                          <a:pt x="163334" y="123617"/>
                        </a:lnTo>
                        <a:lnTo>
                          <a:pt x="163334" y="81896"/>
                        </a:lnTo>
                        <a:lnTo>
                          <a:pt x="134754" y="65462"/>
                        </a:lnTo>
                        <a:lnTo>
                          <a:pt x="134754" y="49484"/>
                        </a:lnTo>
                        <a:lnTo>
                          <a:pt x="203228" y="49484"/>
                        </a:lnTo>
                        <a:lnTo>
                          <a:pt x="203228" y="65462"/>
                        </a:lnTo>
                        <a:lnTo>
                          <a:pt x="174654" y="81896"/>
                        </a:lnTo>
                        <a:lnTo>
                          <a:pt x="174654" y="123617"/>
                        </a:lnTo>
                        <a:lnTo>
                          <a:pt x="178029" y="125535"/>
                        </a:lnTo>
                        <a:lnTo>
                          <a:pt x="210806" y="144433"/>
                        </a:lnTo>
                        <a:lnTo>
                          <a:pt x="243583" y="125535"/>
                        </a:lnTo>
                        <a:lnTo>
                          <a:pt x="246965" y="123617"/>
                        </a:lnTo>
                        <a:lnTo>
                          <a:pt x="246965" y="81896"/>
                        </a:lnTo>
                        <a:lnTo>
                          <a:pt x="218384" y="65462"/>
                        </a:lnTo>
                        <a:lnTo>
                          <a:pt x="218384" y="49484"/>
                        </a:lnTo>
                        <a:lnTo>
                          <a:pt x="246965" y="49484"/>
                        </a:lnTo>
                        <a:cubicBezTo>
                          <a:pt x="248332" y="49484"/>
                          <a:pt x="249609" y="49119"/>
                          <a:pt x="250796" y="48389"/>
                        </a:cubicBezTo>
                        <a:cubicBezTo>
                          <a:pt x="251983" y="47659"/>
                          <a:pt x="252990" y="46654"/>
                          <a:pt x="253626" y="45376"/>
                        </a:cubicBezTo>
                        <a:cubicBezTo>
                          <a:pt x="254177" y="44280"/>
                          <a:pt x="254543" y="43094"/>
                          <a:pt x="254543" y="41815"/>
                        </a:cubicBezTo>
                        <a:cubicBezTo>
                          <a:pt x="254903" y="37798"/>
                          <a:pt x="251527" y="34329"/>
                          <a:pt x="247331" y="34329"/>
                        </a:cubicBezTo>
                        <a:close/>
                        <a:moveTo>
                          <a:pt x="64637" y="90752"/>
                        </a:moveTo>
                        <a:lnTo>
                          <a:pt x="64637" y="114947"/>
                        </a:lnTo>
                        <a:lnTo>
                          <a:pt x="46105" y="125721"/>
                        </a:lnTo>
                        <a:lnTo>
                          <a:pt x="43731" y="127088"/>
                        </a:lnTo>
                        <a:lnTo>
                          <a:pt x="41357" y="125721"/>
                        </a:lnTo>
                        <a:lnTo>
                          <a:pt x="22728" y="114947"/>
                        </a:lnTo>
                        <a:lnTo>
                          <a:pt x="22728" y="90752"/>
                        </a:lnTo>
                        <a:lnTo>
                          <a:pt x="43641" y="78700"/>
                        </a:lnTo>
                        <a:lnTo>
                          <a:pt x="64637" y="90752"/>
                        </a:lnTo>
                        <a:close/>
                        <a:moveTo>
                          <a:pt x="148357" y="90752"/>
                        </a:moveTo>
                        <a:lnTo>
                          <a:pt x="148357" y="114947"/>
                        </a:lnTo>
                        <a:lnTo>
                          <a:pt x="127451" y="126998"/>
                        </a:lnTo>
                        <a:lnTo>
                          <a:pt x="106545" y="114947"/>
                        </a:lnTo>
                        <a:lnTo>
                          <a:pt x="106545" y="90752"/>
                        </a:lnTo>
                        <a:lnTo>
                          <a:pt x="127451" y="78700"/>
                        </a:lnTo>
                        <a:lnTo>
                          <a:pt x="148357" y="90752"/>
                        </a:lnTo>
                        <a:close/>
                        <a:moveTo>
                          <a:pt x="232078" y="90752"/>
                        </a:moveTo>
                        <a:lnTo>
                          <a:pt x="232078" y="114947"/>
                        </a:lnTo>
                        <a:lnTo>
                          <a:pt x="213456" y="125721"/>
                        </a:lnTo>
                        <a:lnTo>
                          <a:pt x="211082" y="127088"/>
                        </a:lnTo>
                        <a:lnTo>
                          <a:pt x="208708" y="125721"/>
                        </a:lnTo>
                        <a:lnTo>
                          <a:pt x="190086" y="114947"/>
                        </a:lnTo>
                        <a:lnTo>
                          <a:pt x="190086" y="90752"/>
                        </a:lnTo>
                        <a:lnTo>
                          <a:pt x="210992" y="78700"/>
                        </a:lnTo>
                        <a:lnTo>
                          <a:pt x="232078" y="90752"/>
                        </a:lnTo>
                        <a:close/>
                      </a:path>
                    </a:pathLst>
                  </a:custGeom>
                  <a:solidFill>
                    <a:srgbClr val="2D5967"/>
                  </a:solidFill>
                  <a:ln w="6417" cap="flat">
                    <a:noFill/>
                    <a:prstDash val="solid"/>
                    <a:miter/>
                  </a:ln>
                </p:spPr>
                <p:txBody>
                  <a:bodyPr rtlCol="0" anchor="ctr"/>
                  <a:lstStyle/>
                  <a:p>
                    <a:endParaRPr lang="en-US" sz="810"/>
                  </a:p>
                </p:txBody>
              </p:sp>
            </p:grpSp>
          </p:grpSp>
          <p:grpSp>
            <p:nvGrpSpPr>
              <p:cNvPr id="840" name="Graphic 4">
                <a:extLst>
                  <a:ext uri="{FF2B5EF4-FFF2-40B4-BE49-F238E27FC236}">
                    <a16:creationId xmlns:a16="http://schemas.microsoft.com/office/drawing/2014/main" id="{51AE7841-EB4F-D51F-8EB5-D4142BA936B2}"/>
                  </a:ext>
                </a:extLst>
              </p:cNvPr>
              <p:cNvGrpSpPr/>
              <p:nvPr/>
            </p:nvGrpSpPr>
            <p:grpSpPr>
              <a:xfrm>
                <a:off x="1278123" y="1728775"/>
                <a:ext cx="655949" cy="319652"/>
                <a:chOff x="1278123" y="1728775"/>
                <a:chExt cx="655949" cy="319652"/>
              </a:xfrm>
              <a:solidFill>
                <a:srgbClr val="000000"/>
              </a:solidFill>
            </p:grpSpPr>
            <p:sp>
              <p:nvSpPr>
                <p:cNvPr id="841" name="TextBox 840">
                  <a:extLst>
                    <a:ext uri="{FF2B5EF4-FFF2-40B4-BE49-F238E27FC236}">
                      <a16:creationId xmlns:a16="http://schemas.microsoft.com/office/drawing/2014/main" id="{DA78A321-7D63-E9D9-5A74-5C9502611D36}"/>
                    </a:ext>
                  </a:extLst>
                </p:cNvPr>
                <p:cNvSpPr txBox="1"/>
                <p:nvPr/>
              </p:nvSpPr>
              <p:spPr>
                <a:xfrm>
                  <a:off x="1360541" y="1728775"/>
                  <a:ext cx="48763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Oracle</a:t>
                  </a:r>
                </a:p>
              </p:txBody>
            </p:sp>
            <p:sp>
              <p:nvSpPr>
                <p:cNvPr id="842" name="TextBox 841">
                  <a:extLst>
                    <a:ext uri="{FF2B5EF4-FFF2-40B4-BE49-F238E27FC236}">
                      <a16:creationId xmlns:a16="http://schemas.microsoft.com/office/drawing/2014/main" id="{827E7E66-85C2-2654-EE11-2AE771CF4E3E}"/>
                    </a:ext>
                  </a:extLst>
                </p:cNvPr>
                <p:cNvSpPr txBox="1"/>
                <p:nvPr/>
              </p:nvSpPr>
              <p:spPr>
                <a:xfrm>
                  <a:off x="1278123" y="1831445"/>
                  <a:ext cx="65594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SOA Suite</a:t>
                  </a:r>
                </a:p>
              </p:txBody>
            </p:sp>
          </p:grpSp>
        </p:grpSp>
        <p:grpSp>
          <p:nvGrpSpPr>
            <p:cNvPr id="843" name="Graphic 4">
              <a:extLst>
                <a:ext uri="{FF2B5EF4-FFF2-40B4-BE49-F238E27FC236}">
                  <a16:creationId xmlns:a16="http://schemas.microsoft.com/office/drawing/2014/main" id="{D6054879-FA43-6CF6-DCD7-1F7CCDE2BE97}"/>
                </a:ext>
              </a:extLst>
            </p:cNvPr>
            <p:cNvGrpSpPr/>
            <p:nvPr/>
          </p:nvGrpSpPr>
          <p:grpSpPr>
            <a:xfrm>
              <a:off x="2087646" y="1463411"/>
              <a:ext cx="385011" cy="482346"/>
              <a:chOff x="2087646" y="1463411"/>
              <a:chExt cx="385011" cy="482346"/>
            </a:xfrm>
          </p:grpSpPr>
          <p:grpSp>
            <p:nvGrpSpPr>
              <p:cNvPr id="844" name="Graphic 4">
                <a:extLst>
                  <a:ext uri="{FF2B5EF4-FFF2-40B4-BE49-F238E27FC236}">
                    <a16:creationId xmlns:a16="http://schemas.microsoft.com/office/drawing/2014/main" id="{7637473F-A272-9309-2827-3752290CF0CC}"/>
                  </a:ext>
                </a:extLst>
              </p:cNvPr>
              <p:cNvGrpSpPr/>
              <p:nvPr/>
            </p:nvGrpSpPr>
            <p:grpSpPr>
              <a:xfrm>
                <a:off x="2087646" y="1463411"/>
                <a:ext cx="385011" cy="305764"/>
                <a:chOff x="2087646" y="1463411"/>
                <a:chExt cx="385011" cy="305764"/>
              </a:xfrm>
            </p:grpSpPr>
            <p:sp>
              <p:nvSpPr>
                <p:cNvPr id="845" name="Freeform: Shape 844">
                  <a:extLst>
                    <a:ext uri="{FF2B5EF4-FFF2-40B4-BE49-F238E27FC236}">
                      <a16:creationId xmlns:a16="http://schemas.microsoft.com/office/drawing/2014/main" id="{02F011A3-2EAD-C6F1-EE18-D9F698ADE42C}"/>
                    </a:ext>
                  </a:extLst>
                </p:cNvPr>
                <p:cNvSpPr/>
                <p:nvPr/>
              </p:nvSpPr>
              <p:spPr>
                <a:xfrm>
                  <a:off x="2092593" y="1468279"/>
                  <a:ext cx="375574" cy="295590"/>
                </a:xfrm>
                <a:custGeom>
                  <a:avLst/>
                  <a:gdLst>
                    <a:gd name="connsiteX0" fmla="*/ 84959 w 375574"/>
                    <a:gd name="connsiteY0" fmla="*/ 244140 h 295590"/>
                    <a:gd name="connsiteX1" fmla="*/ 128446 w 375574"/>
                    <a:gd name="connsiteY1" fmla="*/ 222350 h 295590"/>
                    <a:gd name="connsiteX2" fmla="*/ 84959 w 375574"/>
                    <a:gd name="connsiteY2" fmla="*/ 200653 h 295590"/>
                    <a:gd name="connsiteX3" fmla="*/ 102721 w 375574"/>
                    <a:gd name="connsiteY3" fmla="*/ 191498 h 295590"/>
                    <a:gd name="connsiteX4" fmla="*/ 0 w 375574"/>
                    <a:gd name="connsiteY4" fmla="*/ 191498 h 295590"/>
                    <a:gd name="connsiteX5" fmla="*/ 1008 w 375574"/>
                    <a:gd name="connsiteY5" fmla="*/ 178224 h 295590"/>
                    <a:gd name="connsiteX6" fmla="*/ 15965 w 375574"/>
                    <a:gd name="connsiteY6" fmla="*/ 135231 h 295590"/>
                    <a:gd name="connsiteX7" fmla="*/ 49987 w 375574"/>
                    <a:gd name="connsiteY7" fmla="*/ 104987 h 295590"/>
                    <a:gd name="connsiteX8" fmla="*/ 57501 w 375574"/>
                    <a:gd name="connsiteY8" fmla="*/ 98659 h 295590"/>
                    <a:gd name="connsiteX9" fmla="*/ 61525 w 375574"/>
                    <a:gd name="connsiteY9" fmla="*/ 89698 h 295590"/>
                    <a:gd name="connsiteX10" fmla="*/ 85511 w 375574"/>
                    <a:gd name="connsiteY10" fmla="*/ 49417 h 295590"/>
                    <a:gd name="connsiteX11" fmla="*/ 129633 w 375574"/>
                    <a:gd name="connsiteY11" fmla="*/ 33580 h 295590"/>
                    <a:gd name="connsiteX12" fmla="*/ 136133 w 375574"/>
                    <a:gd name="connsiteY12" fmla="*/ 33580 h 295590"/>
                    <a:gd name="connsiteX13" fmla="*/ 138328 w 375574"/>
                    <a:gd name="connsiteY13" fmla="*/ 33580 h 295590"/>
                    <a:gd name="connsiteX14" fmla="*/ 146715 w 375574"/>
                    <a:gd name="connsiteY14" fmla="*/ 31908 h 295590"/>
                    <a:gd name="connsiteX15" fmla="*/ 153709 w 375574"/>
                    <a:gd name="connsiteY15" fmla="*/ 26989 h 295590"/>
                    <a:gd name="connsiteX16" fmla="*/ 187680 w 375574"/>
                    <a:gd name="connsiteY16" fmla="*/ 4820 h 295590"/>
                    <a:gd name="connsiteX17" fmla="*/ 228055 w 375574"/>
                    <a:gd name="connsiteY17" fmla="*/ 866 h 295590"/>
                    <a:gd name="connsiteX18" fmla="*/ 265677 w 375574"/>
                    <a:gd name="connsiteY18" fmla="*/ 16021 h 295590"/>
                    <a:gd name="connsiteX19" fmla="*/ 292037 w 375574"/>
                    <a:gd name="connsiteY19" fmla="*/ 46854 h 295590"/>
                    <a:gd name="connsiteX20" fmla="*/ 298306 w 375574"/>
                    <a:gd name="connsiteY20" fmla="*/ 54807 h 295590"/>
                    <a:gd name="connsiteX21" fmla="*/ 307418 w 375574"/>
                    <a:gd name="connsiteY21" fmla="*/ 59213 h 295590"/>
                    <a:gd name="connsiteX22" fmla="*/ 334882 w 375574"/>
                    <a:gd name="connsiteY22" fmla="*/ 70565 h 295590"/>
                    <a:gd name="connsiteX23" fmla="*/ 372697 w 375574"/>
                    <a:gd name="connsiteY23" fmla="*/ 122134 h 295590"/>
                    <a:gd name="connsiteX24" fmla="*/ 365183 w 375574"/>
                    <a:gd name="connsiteY24" fmla="*/ 185640 h 295590"/>
                    <a:gd name="connsiteX25" fmla="*/ 361705 w 375574"/>
                    <a:gd name="connsiteY25" fmla="*/ 192139 h 295590"/>
                    <a:gd name="connsiteX26" fmla="*/ 276021 w 375574"/>
                    <a:gd name="connsiteY26" fmla="*/ 192139 h 295590"/>
                    <a:gd name="connsiteX27" fmla="*/ 292589 w 375574"/>
                    <a:gd name="connsiteY27" fmla="*/ 201294 h 295590"/>
                    <a:gd name="connsiteX28" fmla="*/ 249102 w 375574"/>
                    <a:gd name="connsiteY28" fmla="*/ 222625 h 295590"/>
                    <a:gd name="connsiteX29" fmla="*/ 292954 w 375574"/>
                    <a:gd name="connsiteY29" fmla="*/ 244596 h 295590"/>
                    <a:gd name="connsiteX30" fmla="*/ 188039 w 375574"/>
                    <a:gd name="connsiteY30" fmla="*/ 295591 h 295590"/>
                    <a:gd name="connsiteX31" fmla="*/ 84959 w 375574"/>
                    <a:gd name="connsiteY31" fmla="*/ 244140 h 29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5574" h="295590">
                      <a:moveTo>
                        <a:pt x="84959" y="244140"/>
                      </a:moveTo>
                      <a:lnTo>
                        <a:pt x="128446" y="222350"/>
                      </a:lnTo>
                      <a:lnTo>
                        <a:pt x="84959" y="200653"/>
                      </a:lnTo>
                      <a:lnTo>
                        <a:pt x="102721" y="191498"/>
                      </a:lnTo>
                      <a:lnTo>
                        <a:pt x="0" y="191498"/>
                      </a:lnTo>
                      <a:lnTo>
                        <a:pt x="1008" y="178224"/>
                      </a:lnTo>
                      <a:cubicBezTo>
                        <a:pt x="2246" y="162852"/>
                        <a:pt x="7392" y="148051"/>
                        <a:pt x="15965" y="135231"/>
                      </a:cubicBezTo>
                      <a:cubicBezTo>
                        <a:pt x="24538" y="122411"/>
                        <a:pt x="36255" y="111999"/>
                        <a:pt x="49987" y="104987"/>
                      </a:cubicBezTo>
                      <a:cubicBezTo>
                        <a:pt x="52939" y="103469"/>
                        <a:pt x="55506" y="101306"/>
                        <a:pt x="57501" y="98659"/>
                      </a:cubicBezTo>
                      <a:cubicBezTo>
                        <a:pt x="59497" y="96013"/>
                        <a:pt x="60870" y="92949"/>
                        <a:pt x="61525" y="89698"/>
                      </a:cubicBezTo>
                      <a:cubicBezTo>
                        <a:pt x="64605" y="73895"/>
                        <a:pt x="73081" y="59655"/>
                        <a:pt x="85511" y="49417"/>
                      </a:cubicBezTo>
                      <a:cubicBezTo>
                        <a:pt x="97934" y="39179"/>
                        <a:pt x="113533" y="33580"/>
                        <a:pt x="129633" y="33580"/>
                      </a:cubicBezTo>
                      <a:cubicBezTo>
                        <a:pt x="131796" y="33441"/>
                        <a:pt x="133971" y="33441"/>
                        <a:pt x="136133" y="33580"/>
                      </a:cubicBezTo>
                      <a:lnTo>
                        <a:pt x="138328" y="33580"/>
                      </a:lnTo>
                      <a:cubicBezTo>
                        <a:pt x="141209" y="33613"/>
                        <a:pt x="144071" y="33043"/>
                        <a:pt x="146715" y="31908"/>
                      </a:cubicBezTo>
                      <a:cubicBezTo>
                        <a:pt x="149365" y="30773"/>
                        <a:pt x="151746" y="29097"/>
                        <a:pt x="153709" y="26989"/>
                      </a:cubicBezTo>
                      <a:cubicBezTo>
                        <a:pt x="163084" y="16972"/>
                        <a:pt x="174737" y="9368"/>
                        <a:pt x="187680" y="4820"/>
                      </a:cubicBezTo>
                      <a:cubicBezTo>
                        <a:pt x="200623" y="272"/>
                        <a:pt x="214477" y="-1085"/>
                        <a:pt x="228055" y="866"/>
                      </a:cubicBezTo>
                      <a:cubicBezTo>
                        <a:pt x="241633" y="2816"/>
                        <a:pt x="254537" y="8015"/>
                        <a:pt x="265677" y="16021"/>
                      </a:cubicBezTo>
                      <a:cubicBezTo>
                        <a:pt x="276816" y="24028"/>
                        <a:pt x="285864" y="34605"/>
                        <a:pt x="292037" y="46854"/>
                      </a:cubicBezTo>
                      <a:cubicBezTo>
                        <a:pt x="293494" y="49946"/>
                        <a:pt x="295637" y="52666"/>
                        <a:pt x="298306" y="54807"/>
                      </a:cubicBezTo>
                      <a:cubicBezTo>
                        <a:pt x="300969" y="56949"/>
                        <a:pt x="304088" y="58455"/>
                        <a:pt x="307418" y="59213"/>
                      </a:cubicBezTo>
                      <a:cubicBezTo>
                        <a:pt x="317172" y="61343"/>
                        <a:pt x="326470" y="65186"/>
                        <a:pt x="334882" y="70565"/>
                      </a:cubicBezTo>
                      <a:cubicBezTo>
                        <a:pt x="353562" y="82349"/>
                        <a:pt x="367076" y="100778"/>
                        <a:pt x="372697" y="122134"/>
                      </a:cubicBezTo>
                      <a:cubicBezTo>
                        <a:pt x="378324" y="143491"/>
                        <a:pt x="375636" y="166185"/>
                        <a:pt x="365183" y="185640"/>
                      </a:cubicBezTo>
                      <a:lnTo>
                        <a:pt x="361705" y="192139"/>
                      </a:lnTo>
                      <a:lnTo>
                        <a:pt x="276021" y="192139"/>
                      </a:lnTo>
                      <a:lnTo>
                        <a:pt x="292589" y="201294"/>
                      </a:lnTo>
                      <a:lnTo>
                        <a:pt x="249102" y="222625"/>
                      </a:lnTo>
                      <a:lnTo>
                        <a:pt x="292954" y="244596"/>
                      </a:lnTo>
                      <a:lnTo>
                        <a:pt x="188039" y="295591"/>
                      </a:lnTo>
                      <a:lnTo>
                        <a:pt x="84959" y="244140"/>
                      </a:lnTo>
                      <a:close/>
                    </a:path>
                  </a:pathLst>
                </a:custGeom>
                <a:solidFill>
                  <a:srgbClr val="FFFFFF"/>
                </a:solidFill>
                <a:ln w="6417" cap="flat">
                  <a:noFill/>
                  <a:prstDash val="solid"/>
                  <a:miter/>
                </a:ln>
              </p:spPr>
              <p:txBody>
                <a:bodyPr rtlCol="0" anchor="ctr"/>
                <a:lstStyle/>
                <a:p>
                  <a:endParaRPr lang="en-US" sz="810"/>
                </a:p>
              </p:txBody>
            </p:sp>
            <p:sp>
              <p:nvSpPr>
                <p:cNvPr id="846" name="Freeform: Shape 845">
                  <a:extLst>
                    <a:ext uri="{FF2B5EF4-FFF2-40B4-BE49-F238E27FC236}">
                      <a16:creationId xmlns:a16="http://schemas.microsoft.com/office/drawing/2014/main" id="{1F2AF2FB-D3C5-BB37-4AF9-A557A12AE8D8}"/>
                    </a:ext>
                  </a:extLst>
                </p:cNvPr>
                <p:cNvSpPr/>
                <p:nvPr/>
              </p:nvSpPr>
              <p:spPr>
                <a:xfrm>
                  <a:off x="2087646" y="1463411"/>
                  <a:ext cx="385011" cy="305764"/>
                </a:xfrm>
                <a:custGeom>
                  <a:avLst/>
                  <a:gdLst>
                    <a:gd name="connsiteX0" fmla="*/ 220720 w 385011"/>
                    <a:gd name="connsiteY0" fmla="*/ 9154 h 305764"/>
                    <a:gd name="connsiteX1" fmla="*/ 263238 w 385011"/>
                    <a:gd name="connsiteY1" fmla="*/ 21145 h 305764"/>
                    <a:gd name="connsiteX2" fmla="*/ 292948 w 385011"/>
                    <a:gd name="connsiteY2" fmla="*/ 53830 h 305764"/>
                    <a:gd name="connsiteX3" fmla="*/ 300488 w 385011"/>
                    <a:gd name="connsiteY3" fmla="*/ 63046 h 305764"/>
                    <a:gd name="connsiteX4" fmla="*/ 311262 w 385011"/>
                    <a:gd name="connsiteY4" fmla="*/ 68111 h 305764"/>
                    <a:gd name="connsiteX5" fmla="*/ 337443 w 385011"/>
                    <a:gd name="connsiteY5" fmla="*/ 78914 h 305764"/>
                    <a:gd name="connsiteX6" fmla="*/ 373390 w 385011"/>
                    <a:gd name="connsiteY6" fmla="*/ 127742 h 305764"/>
                    <a:gd name="connsiteX7" fmla="*/ 366190 w 385011"/>
                    <a:gd name="connsiteY7" fmla="*/ 187946 h 305764"/>
                    <a:gd name="connsiteX8" fmla="*/ 363989 w 385011"/>
                    <a:gd name="connsiteY8" fmla="*/ 192066 h 305764"/>
                    <a:gd name="connsiteX9" fmla="*/ 263290 w 385011"/>
                    <a:gd name="connsiteY9" fmla="*/ 192066 h 305764"/>
                    <a:gd name="connsiteX10" fmla="*/ 287641 w 385011"/>
                    <a:gd name="connsiteY10" fmla="*/ 205615 h 305764"/>
                    <a:gd name="connsiteX11" fmla="*/ 243699 w 385011"/>
                    <a:gd name="connsiteY11" fmla="*/ 227129 h 305764"/>
                    <a:gd name="connsiteX12" fmla="*/ 256975 w 385011"/>
                    <a:gd name="connsiteY12" fmla="*/ 233720 h 305764"/>
                    <a:gd name="connsiteX13" fmla="*/ 287641 w 385011"/>
                    <a:gd name="connsiteY13" fmla="*/ 249008 h 305764"/>
                    <a:gd name="connsiteX14" fmla="*/ 192980 w 385011"/>
                    <a:gd name="connsiteY14" fmla="*/ 295421 h 305764"/>
                    <a:gd name="connsiteX15" fmla="*/ 100154 w 385011"/>
                    <a:gd name="connsiteY15" fmla="*/ 249008 h 305764"/>
                    <a:gd name="connsiteX16" fmla="*/ 130454 w 385011"/>
                    <a:gd name="connsiteY16" fmla="*/ 233811 h 305764"/>
                    <a:gd name="connsiteX17" fmla="*/ 143635 w 385011"/>
                    <a:gd name="connsiteY17" fmla="*/ 227220 h 305764"/>
                    <a:gd name="connsiteX18" fmla="*/ 100154 w 385011"/>
                    <a:gd name="connsiteY18" fmla="*/ 205523 h 305764"/>
                    <a:gd name="connsiteX19" fmla="*/ 126976 w 385011"/>
                    <a:gd name="connsiteY19" fmla="*/ 192249 h 305764"/>
                    <a:gd name="connsiteX20" fmla="*/ 9888 w 385011"/>
                    <a:gd name="connsiteY20" fmla="*/ 192249 h 305764"/>
                    <a:gd name="connsiteX21" fmla="*/ 10530 w 385011"/>
                    <a:gd name="connsiteY21" fmla="*/ 183827 h 305764"/>
                    <a:gd name="connsiteX22" fmla="*/ 24288 w 385011"/>
                    <a:gd name="connsiteY22" fmla="*/ 142768 h 305764"/>
                    <a:gd name="connsiteX23" fmla="*/ 56301 w 385011"/>
                    <a:gd name="connsiteY23" fmla="*/ 113610 h 305764"/>
                    <a:gd name="connsiteX24" fmla="*/ 65336 w 385011"/>
                    <a:gd name="connsiteY24" fmla="*/ 106034 h 305764"/>
                    <a:gd name="connsiteX25" fmla="*/ 70219 w 385011"/>
                    <a:gd name="connsiteY25" fmla="*/ 95300 h 305764"/>
                    <a:gd name="connsiteX26" fmla="*/ 83220 w 385011"/>
                    <a:gd name="connsiteY26" fmla="*/ 67211 h 305764"/>
                    <a:gd name="connsiteX27" fmla="*/ 107752 w 385011"/>
                    <a:gd name="connsiteY27" fmla="*/ 48337 h 305764"/>
                    <a:gd name="connsiteX28" fmla="*/ 133932 w 385011"/>
                    <a:gd name="connsiteY28" fmla="*/ 42844 h 305764"/>
                    <a:gd name="connsiteX29" fmla="*/ 139977 w 385011"/>
                    <a:gd name="connsiteY29" fmla="*/ 42844 h 305764"/>
                    <a:gd name="connsiteX30" fmla="*/ 142634 w 385011"/>
                    <a:gd name="connsiteY30" fmla="*/ 42844 h 305764"/>
                    <a:gd name="connsiteX31" fmla="*/ 152605 w 385011"/>
                    <a:gd name="connsiteY31" fmla="*/ 40676 h 305764"/>
                    <a:gd name="connsiteX32" fmla="*/ 160941 w 385011"/>
                    <a:gd name="connsiteY32" fmla="*/ 34788 h 305764"/>
                    <a:gd name="connsiteX33" fmla="*/ 188142 w 385011"/>
                    <a:gd name="connsiteY33" fmla="*/ 15708 h 305764"/>
                    <a:gd name="connsiteX34" fmla="*/ 220720 w 385011"/>
                    <a:gd name="connsiteY34" fmla="*/ 9154 h 305764"/>
                    <a:gd name="connsiteX35" fmla="*/ 220720 w 385011"/>
                    <a:gd name="connsiteY35" fmla="*/ 0 h 305764"/>
                    <a:gd name="connsiteX36" fmla="*/ 184811 w 385011"/>
                    <a:gd name="connsiteY36" fmla="*/ 7513 h 305764"/>
                    <a:gd name="connsiteX37" fmla="*/ 154896 w 385011"/>
                    <a:gd name="connsiteY37" fmla="*/ 28746 h 305764"/>
                    <a:gd name="connsiteX38" fmla="*/ 149435 w 385011"/>
                    <a:gd name="connsiteY38" fmla="*/ 32561 h 305764"/>
                    <a:gd name="connsiteX39" fmla="*/ 142903 w 385011"/>
                    <a:gd name="connsiteY39" fmla="*/ 33873 h 305764"/>
                    <a:gd name="connsiteX40" fmla="*/ 141074 w 385011"/>
                    <a:gd name="connsiteY40" fmla="*/ 33873 h 305764"/>
                    <a:gd name="connsiteX41" fmla="*/ 134208 w 385011"/>
                    <a:gd name="connsiteY41" fmla="*/ 33873 h 305764"/>
                    <a:gd name="connsiteX42" fmla="*/ 87115 w 385011"/>
                    <a:gd name="connsiteY42" fmla="*/ 50801 h 305764"/>
                    <a:gd name="connsiteX43" fmla="*/ 61428 w 385011"/>
                    <a:gd name="connsiteY43" fmla="*/ 93744 h 305764"/>
                    <a:gd name="connsiteX44" fmla="*/ 58226 w 385011"/>
                    <a:gd name="connsiteY44" fmla="*/ 100830 h 305764"/>
                    <a:gd name="connsiteX45" fmla="*/ 52272 w 385011"/>
                    <a:gd name="connsiteY45" fmla="*/ 105829 h 305764"/>
                    <a:gd name="connsiteX46" fmla="*/ 16819 w 385011"/>
                    <a:gd name="connsiteY46" fmla="*/ 137870 h 305764"/>
                    <a:gd name="connsiteX47" fmla="*/ 1373 w 385011"/>
                    <a:gd name="connsiteY47" fmla="*/ 183094 h 305764"/>
                    <a:gd name="connsiteX48" fmla="*/ 732 w 385011"/>
                    <a:gd name="connsiteY48" fmla="*/ 191516 h 305764"/>
                    <a:gd name="connsiteX49" fmla="*/ 0 w 385011"/>
                    <a:gd name="connsiteY49" fmla="*/ 201404 h 305764"/>
                    <a:gd name="connsiteX50" fmla="*/ 88251 w 385011"/>
                    <a:gd name="connsiteY50" fmla="*/ 201404 h 305764"/>
                    <a:gd name="connsiteX51" fmla="*/ 79736 w 385011"/>
                    <a:gd name="connsiteY51" fmla="*/ 205707 h 305764"/>
                    <a:gd name="connsiteX52" fmla="*/ 96034 w 385011"/>
                    <a:gd name="connsiteY52" fmla="*/ 213854 h 305764"/>
                    <a:gd name="connsiteX53" fmla="*/ 123499 w 385011"/>
                    <a:gd name="connsiteY53" fmla="*/ 227403 h 305764"/>
                    <a:gd name="connsiteX54" fmla="*/ 96034 w 385011"/>
                    <a:gd name="connsiteY54" fmla="*/ 240952 h 305764"/>
                    <a:gd name="connsiteX55" fmla="*/ 79736 w 385011"/>
                    <a:gd name="connsiteY55" fmla="*/ 249194 h 305764"/>
                    <a:gd name="connsiteX56" fmla="*/ 96034 w 385011"/>
                    <a:gd name="connsiteY56" fmla="*/ 257337 h 305764"/>
                    <a:gd name="connsiteX57" fmla="*/ 188861 w 385011"/>
                    <a:gd name="connsiteY57" fmla="*/ 303756 h 305764"/>
                    <a:gd name="connsiteX58" fmla="*/ 192980 w 385011"/>
                    <a:gd name="connsiteY58" fmla="*/ 305765 h 305764"/>
                    <a:gd name="connsiteX59" fmla="*/ 197010 w 385011"/>
                    <a:gd name="connsiteY59" fmla="*/ 303756 h 305764"/>
                    <a:gd name="connsiteX60" fmla="*/ 291671 w 385011"/>
                    <a:gd name="connsiteY60" fmla="*/ 257247 h 305764"/>
                    <a:gd name="connsiteX61" fmla="*/ 308240 w 385011"/>
                    <a:gd name="connsiteY61" fmla="*/ 249097 h 305764"/>
                    <a:gd name="connsiteX62" fmla="*/ 291671 w 385011"/>
                    <a:gd name="connsiteY62" fmla="*/ 240861 h 305764"/>
                    <a:gd name="connsiteX63" fmla="*/ 264207 w 385011"/>
                    <a:gd name="connsiteY63" fmla="*/ 227129 h 305764"/>
                    <a:gd name="connsiteX64" fmla="*/ 291671 w 385011"/>
                    <a:gd name="connsiteY64" fmla="*/ 213762 h 305764"/>
                    <a:gd name="connsiteX65" fmla="*/ 307418 w 385011"/>
                    <a:gd name="connsiteY65" fmla="*/ 206072 h 305764"/>
                    <a:gd name="connsiteX66" fmla="*/ 298261 w 385011"/>
                    <a:gd name="connsiteY66" fmla="*/ 201221 h 305764"/>
                    <a:gd name="connsiteX67" fmla="*/ 369116 w 385011"/>
                    <a:gd name="connsiteY67" fmla="*/ 201221 h 305764"/>
                    <a:gd name="connsiteX68" fmla="*/ 371683 w 385011"/>
                    <a:gd name="connsiteY68" fmla="*/ 196460 h 305764"/>
                    <a:gd name="connsiteX69" fmla="*/ 373877 w 385011"/>
                    <a:gd name="connsiteY69" fmla="*/ 192340 h 305764"/>
                    <a:gd name="connsiteX70" fmla="*/ 384953 w 385011"/>
                    <a:gd name="connsiteY70" fmla="*/ 151866 h 305764"/>
                    <a:gd name="connsiteX71" fmla="*/ 376803 w 385011"/>
                    <a:gd name="connsiteY71" fmla="*/ 110701 h 305764"/>
                    <a:gd name="connsiteX72" fmla="*/ 351142 w 385011"/>
                    <a:gd name="connsiteY72" fmla="*/ 77498 h 305764"/>
                    <a:gd name="connsiteX73" fmla="*/ 313366 w 385011"/>
                    <a:gd name="connsiteY73" fmla="*/ 59231 h 305764"/>
                    <a:gd name="connsiteX74" fmla="*/ 306231 w 385011"/>
                    <a:gd name="connsiteY74" fmla="*/ 55997 h 305764"/>
                    <a:gd name="connsiteX75" fmla="*/ 301098 w 385011"/>
                    <a:gd name="connsiteY75" fmla="*/ 50076 h 305764"/>
                    <a:gd name="connsiteX76" fmla="*/ 268083 w 385011"/>
                    <a:gd name="connsiteY76" fmla="*/ 13527 h 305764"/>
                    <a:gd name="connsiteX77" fmla="*/ 220720 w 385011"/>
                    <a:gd name="connsiteY77" fmla="*/ 0 h 30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85011" h="305764">
                      <a:moveTo>
                        <a:pt x="220720" y="9154"/>
                      </a:moveTo>
                      <a:cubicBezTo>
                        <a:pt x="235736" y="9093"/>
                        <a:pt x="250469" y="13247"/>
                        <a:pt x="263238" y="21145"/>
                      </a:cubicBezTo>
                      <a:cubicBezTo>
                        <a:pt x="276008" y="29043"/>
                        <a:pt x="286300" y="40368"/>
                        <a:pt x="292948" y="53830"/>
                      </a:cubicBezTo>
                      <a:cubicBezTo>
                        <a:pt x="294745" y="57426"/>
                        <a:pt x="297318" y="60575"/>
                        <a:pt x="300488" y="63046"/>
                      </a:cubicBezTo>
                      <a:cubicBezTo>
                        <a:pt x="303658" y="65518"/>
                        <a:pt x="307335" y="67248"/>
                        <a:pt x="311262" y="68111"/>
                      </a:cubicBezTo>
                      <a:cubicBezTo>
                        <a:pt x="320541" y="70201"/>
                        <a:pt x="329389" y="73854"/>
                        <a:pt x="337443" y="78914"/>
                      </a:cubicBezTo>
                      <a:cubicBezTo>
                        <a:pt x="355198" y="90029"/>
                        <a:pt x="368051" y="107489"/>
                        <a:pt x="373390" y="127742"/>
                      </a:cubicBezTo>
                      <a:cubicBezTo>
                        <a:pt x="378728" y="147996"/>
                        <a:pt x="376155" y="169523"/>
                        <a:pt x="366190" y="187946"/>
                      </a:cubicBezTo>
                      <a:lnTo>
                        <a:pt x="363989" y="192066"/>
                      </a:lnTo>
                      <a:lnTo>
                        <a:pt x="263290" y="192066"/>
                      </a:lnTo>
                      <a:lnTo>
                        <a:pt x="287641" y="205615"/>
                      </a:lnTo>
                      <a:lnTo>
                        <a:pt x="243699" y="227129"/>
                      </a:lnTo>
                      <a:lnTo>
                        <a:pt x="256975" y="233720"/>
                      </a:lnTo>
                      <a:lnTo>
                        <a:pt x="287641" y="249008"/>
                      </a:lnTo>
                      <a:lnTo>
                        <a:pt x="192980" y="295421"/>
                      </a:lnTo>
                      <a:lnTo>
                        <a:pt x="100154" y="249008"/>
                      </a:lnTo>
                      <a:lnTo>
                        <a:pt x="130454" y="233811"/>
                      </a:lnTo>
                      <a:lnTo>
                        <a:pt x="143635" y="227220"/>
                      </a:lnTo>
                      <a:lnTo>
                        <a:pt x="100154" y="205523"/>
                      </a:lnTo>
                      <a:lnTo>
                        <a:pt x="126976" y="192249"/>
                      </a:lnTo>
                      <a:lnTo>
                        <a:pt x="9888" y="192249"/>
                      </a:lnTo>
                      <a:lnTo>
                        <a:pt x="10530" y="183827"/>
                      </a:lnTo>
                      <a:cubicBezTo>
                        <a:pt x="11538" y="169192"/>
                        <a:pt x="16279" y="155058"/>
                        <a:pt x="24288" y="142768"/>
                      </a:cubicBezTo>
                      <a:cubicBezTo>
                        <a:pt x="32302" y="130479"/>
                        <a:pt x="43320" y="120442"/>
                        <a:pt x="56301" y="113610"/>
                      </a:cubicBezTo>
                      <a:cubicBezTo>
                        <a:pt x="59843" y="111791"/>
                        <a:pt x="62930" y="109202"/>
                        <a:pt x="65336" y="106034"/>
                      </a:cubicBezTo>
                      <a:cubicBezTo>
                        <a:pt x="67743" y="102866"/>
                        <a:pt x="69411" y="99198"/>
                        <a:pt x="70219" y="95300"/>
                      </a:cubicBezTo>
                      <a:cubicBezTo>
                        <a:pt x="72222" y="85026"/>
                        <a:pt x="76681" y="75388"/>
                        <a:pt x="83220" y="67211"/>
                      </a:cubicBezTo>
                      <a:cubicBezTo>
                        <a:pt x="89752" y="59033"/>
                        <a:pt x="98171" y="52558"/>
                        <a:pt x="107752" y="48337"/>
                      </a:cubicBezTo>
                      <a:cubicBezTo>
                        <a:pt x="116010" y="44740"/>
                        <a:pt x="124923" y="42871"/>
                        <a:pt x="133932" y="42844"/>
                      </a:cubicBezTo>
                      <a:lnTo>
                        <a:pt x="139977" y="42844"/>
                      </a:lnTo>
                      <a:lnTo>
                        <a:pt x="142634" y="42844"/>
                      </a:lnTo>
                      <a:cubicBezTo>
                        <a:pt x="146067" y="42797"/>
                        <a:pt x="149461" y="42060"/>
                        <a:pt x="152605" y="40676"/>
                      </a:cubicBezTo>
                      <a:cubicBezTo>
                        <a:pt x="155750" y="39292"/>
                        <a:pt x="158586" y="37290"/>
                        <a:pt x="160941" y="34788"/>
                      </a:cubicBezTo>
                      <a:cubicBezTo>
                        <a:pt x="168590" y="26617"/>
                        <a:pt x="177856" y="20121"/>
                        <a:pt x="188142" y="15708"/>
                      </a:cubicBezTo>
                      <a:cubicBezTo>
                        <a:pt x="198435" y="11297"/>
                        <a:pt x="209523" y="9065"/>
                        <a:pt x="220720" y="9154"/>
                      </a:cubicBezTo>
                      <a:close/>
                      <a:moveTo>
                        <a:pt x="220720" y="0"/>
                      </a:moveTo>
                      <a:cubicBezTo>
                        <a:pt x="208361" y="10"/>
                        <a:pt x="196137" y="2567"/>
                        <a:pt x="184811" y="7513"/>
                      </a:cubicBezTo>
                      <a:cubicBezTo>
                        <a:pt x="173486" y="12460"/>
                        <a:pt x="163302" y="19688"/>
                        <a:pt x="154896" y="28746"/>
                      </a:cubicBezTo>
                      <a:cubicBezTo>
                        <a:pt x="153362" y="30380"/>
                        <a:pt x="151502" y="31679"/>
                        <a:pt x="149435" y="32561"/>
                      </a:cubicBezTo>
                      <a:cubicBezTo>
                        <a:pt x="147376" y="33443"/>
                        <a:pt x="145149" y="33890"/>
                        <a:pt x="142903" y="33873"/>
                      </a:cubicBezTo>
                      <a:lnTo>
                        <a:pt x="141074" y="33873"/>
                      </a:lnTo>
                      <a:cubicBezTo>
                        <a:pt x="138790" y="33735"/>
                        <a:pt x="136493" y="33735"/>
                        <a:pt x="134208" y="33873"/>
                      </a:cubicBezTo>
                      <a:cubicBezTo>
                        <a:pt x="117024" y="33903"/>
                        <a:pt x="100385" y="39886"/>
                        <a:pt x="87115" y="50801"/>
                      </a:cubicBezTo>
                      <a:cubicBezTo>
                        <a:pt x="73851" y="61717"/>
                        <a:pt x="64772" y="76891"/>
                        <a:pt x="61428" y="93744"/>
                      </a:cubicBezTo>
                      <a:cubicBezTo>
                        <a:pt x="60909" y="96316"/>
                        <a:pt x="59811" y="98738"/>
                        <a:pt x="58226" y="100830"/>
                      </a:cubicBezTo>
                      <a:cubicBezTo>
                        <a:pt x="56641" y="102922"/>
                        <a:pt x="54607" y="104631"/>
                        <a:pt x="52272" y="105829"/>
                      </a:cubicBezTo>
                      <a:cubicBezTo>
                        <a:pt x="37924" y="113324"/>
                        <a:pt x="25725" y="124351"/>
                        <a:pt x="16819" y="137870"/>
                      </a:cubicBezTo>
                      <a:cubicBezTo>
                        <a:pt x="7912" y="151388"/>
                        <a:pt x="2599" y="166952"/>
                        <a:pt x="1373" y="183094"/>
                      </a:cubicBezTo>
                      <a:lnTo>
                        <a:pt x="732" y="191516"/>
                      </a:lnTo>
                      <a:lnTo>
                        <a:pt x="0" y="201404"/>
                      </a:lnTo>
                      <a:lnTo>
                        <a:pt x="88251" y="201404"/>
                      </a:lnTo>
                      <a:lnTo>
                        <a:pt x="79736" y="205707"/>
                      </a:lnTo>
                      <a:lnTo>
                        <a:pt x="96034" y="213854"/>
                      </a:lnTo>
                      <a:lnTo>
                        <a:pt x="123499" y="227403"/>
                      </a:lnTo>
                      <a:lnTo>
                        <a:pt x="96034" y="240952"/>
                      </a:lnTo>
                      <a:lnTo>
                        <a:pt x="79736" y="249194"/>
                      </a:lnTo>
                      <a:lnTo>
                        <a:pt x="96034" y="257337"/>
                      </a:lnTo>
                      <a:lnTo>
                        <a:pt x="188861" y="303756"/>
                      </a:lnTo>
                      <a:lnTo>
                        <a:pt x="192980" y="305765"/>
                      </a:lnTo>
                      <a:lnTo>
                        <a:pt x="197010" y="303756"/>
                      </a:lnTo>
                      <a:lnTo>
                        <a:pt x="291671" y="257247"/>
                      </a:lnTo>
                      <a:lnTo>
                        <a:pt x="308240" y="249097"/>
                      </a:lnTo>
                      <a:lnTo>
                        <a:pt x="291671" y="240861"/>
                      </a:lnTo>
                      <a:lnTo>
                        <a:pt x="264207" y="227129"/>
                      </a:lnTo>
                      <a:lnTo>
                        <a:pt x="291671" y="213762"/>
                      </a:lnTo>
                      <a:lnTo>
                        <a:pt x="307418" y="206072"/>
                      </a:lnTo>
                      <a:lnTo>
                        <a:pt x="298261" y="201221"/>
                      </a:lnTo>
                      <a:lnTo>
                        <a:pt x="369116" y="201221"/>
                      </a:lnTo>
                      <a:lnTo>
                        <a:pt x="371683" y="196460"/>
                      </a:lnTo>
                      <a:lnTo>
                        <a:pt x="373877" y="192340"/>
                      </a:lnTo>
                      <a:cubicBezTo>
                        <a:pt x="380654" y="179888"/>
                        <a:pt x="384446" y="166033"/>
                        <a:pt x="384953" y="151866"/>
                      </a:cubicBezTo>
                      <a:cubicBezTo>
                        <a:pt x="385460" y="137698"/>
                        <a:pt x="382668" y="123607"/>
                        <a:pt x="376803" y="110701"/>
                      </a:cubicBezTo>
                      <a:cubicBezTo>
                        <a:pt x="370938" y="97797"/>
                        <a:pt x="362154" y="86430"/>
                        <a:pt x="351142" y="77498"/>
                      </a:cubicBezTo>
                      <a:cubicBezTo>
                        <a:pt x="340137" y="68566"/>
                        <a:pt x="327201" y="62313"/>
                        <a:pt x="313366" y="59231"/>
                      </a:cubicBezTo>
                      <a:cubicBezTo>
                        <a:pt x="310781" y="58681"/>
                        <a:pt x="308349" y="57577"/>
                        <a:pt x="306231" y="55997"/>
                      </a:cubicBezTo>
                      <a:cubicBezTo>
                        <a:pt x="304113" y="54417"/>
                        <a:pt x="302362" y="52397"/>
                        <a:pt x="301098" y="50076"/>
                      </a:cubicBezTo>
                      <a:cubicBezTo>
                        <a:pt x="293731" y="35043"/>
                        <a:pt x="282290" y="22380"/>
                        <a:pt x="268083" y="13527"/>
                      </a:cubicBezTo>
                      <a:cubicBezTo>
                        <a:pt x="253869" y="4675"/>
                        <a:pt x="237462" y="-12"/>
                        <a:pt x="220720" y="0"/>
                      </a:cubicBezTo>
                      <a:close/>
                    </a:path>
                  </a:pathLst>
                </a:custGeom>
                <a:solidFill>
                  <a:srgbClr val="FFFFFF"/>
                </a:solidFill>
                <a:ln w="6417" cap="flat">
                  <a:noFill/>
                  <a:prstDash val="solid"/>
                  <a:miter/>
                </a:ln>
              </p:spPr>
              <p:txBody>
                <a:bodyPr rtlCol="0" anchor="ctr"/>
                <a:lstStyle/>
                <a:p>
                  <a:endParaRPr lang="en-US" sz="810"/>
                </a:p>
              </p:txBody>
            </p:sp>
            <p:sp>
              <p:nvSpPr>
                <p:cNvPr id="847" name="Freeform: Shape 846">
                  <a:extLst>
                    <a:ext uri="{FF2B5EF4-FFF2-40B4-BE49-F238E27FC236}">
                      <a16:creationId xmlns:a16="http://schemas.microsoft.com/office/drawing/2014/main" id="{09B2C47F-031F-BF6C-EDC0-4DE77F608AAD}"/>
                    </a:ext>
                  </a:extLst>
                </p:cNvPr>
                <p:cNvSpPr/>
                <p:nvPr/>
              </p:nvSpPr>
              <p:spPr>
                <a:xfrm>
                  <a:off x="2187800" y="1697126"/>
                  <a:ext cx="187487" cy="61705"/>
                </a:xfrm>
                <a:custGeom>
                  <a:avLst/>
                  <a:gdLst>
                    <a:gd name="connsiteX0" fmla="*/ 139059 w 187487"/>
                    <a:gd name="connsiteY0" fmla="*/ 8696 h 61705"/>
                    <a:gd name="connsiteX1" fmla="*/ 151970 w 187487"/>
                    <a:gd name="connsiteY1" fmla="*/ 15196 h 61705"/>
                    <a:gd name="connsiteX2" fmla="*/ 92922 w 187487"/>
                    <a:gd name="connsiteY2" fmla="*/ 44124 h 61705"/>
                    <a:gd name="connsiteX3" fmla="*/ 35248 w 187487"/>
                    <a:gd name="connsiteY3" fmla="*/ 15286 h 61705"/>
                    <a:gd name="connsiteX4" fmla="*/ 47876 w 187487"/>
                    <a:gd name="connsiteY4" fmla="*/ 8882 h 61705"/>
                    <a:gd name="connsiteX5" fmla="*/ 30300 w 187487"/>
                    <a:gd name="connsiteY5" fmla="*/ 92 h 61705"/>
                    <a:gd name="connsiteX6" fmla="*/ 0 w 187487"/>
                    <a:gd name="connsiteY6" fmla="*/ 15286 h 61705"/>
                    <a:gd name="connsiteX7" fmla="*/ 92826 w 187487"/>
                    <a:gd name="connsiteY7" fmla="*/ 61706 h 61705"/>
                    <a:gd name="connsiteX8" fmla="*/ 187487 w 187487"/>
                    <a:gd name="connsiteY8" fmla="*/ 15286 h 61705"/>
                    <a:gd name="connsiteX9" fmla="*/ 156821 w 187487"/>
                    <a:gd name="connsiteY9" fmla="*/ 0 h 61705"/>
                    <a:gd name="connsiteX10" fmla="*/ 139059 w 187487"/>
                    <a:gd name="connsiteY10" fmla="*/ 869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487" h="61705">
                      <a:moveTo>
                        <a:pt x="139059" y="8696"/>
                      </a:moveTo>
                      <a:lnTo>
                        <a:pt x="151970" y="15196"/>
                      </a:lnTo>
                      <a:lnTo>
                        <a:pt x="92922" y="44124"/>
                      </a:lnTo>
                      <a:lnTo>
                        <a:pt x="35248" y="15286"/>
                      </a:lnTo>
                      <a:lnTo>
                        <a:pt x="47876" y="8882"/>
                      </a:lnTo>
                      <a:lnTo>
                        <a:pt x="30300" y="92"/>
                      </a:lnTo>
                      <a:lnTo>
                        <a:pt x="0" y="15286"/>
                      </a:lnTo>
                      <a:lnTo>
                        <a:pt x="92826" y="61706"/>
                      </a:lnTo>
                      <a:lnTo>
                        <a:pt x="187487" y="15286"/>
                      </a:lnTo>
                      <a:lnTo>
                        <a:pt x="156821" y="0"/>
                      </a:lnTo>
                      <a:lnTo>
                        <a:pt x="139059" y="8696"/>
                      </a:lnTo>
                      <a:close/>
                    </a:path>
                  </a:pathLst>
                </a:custGeom>
                <a:solidFill>
                  <a:srgbClr val="2D5967"/>
                </a:solidFill>
                <a:ln w="6417" cap="flat">
                  <a:noFill/>
                  <a:prstDash val="solid"/>
                  <a:miter/>
                </a:ln>
              </p:spPr>
              <p:txBody>
                <a:bodyPr rtlCol="0" anchor="ctr"/>
                <a:lstStyle/>
                <a:p>
                  <a:endParaRPr lang="en-US" sz="810"/>
                </a:p>
              </p:txBody>
            </p:sp>
            <p:sp>
              <p:nvSpPr>
                <p:cNvPr id="848" name="Freeform: Shape 847">
                  <a:extLst>
                    <a:ext uri="{FF2B5EF4-FFF2-40B4-BE49-F238E27FC236}">
                      <a16:creationId xmlns:a16="http://schemas.microsoft.com/office/drawing/2014/main" id="{FB26F85A-8D7D-57E0-E6D1-4788B3FC7B34}"/>
                    </a:ext>
                  </a:extLst>
                </p:cNvPr>
                <p:cNvSpPr/>
                <p:nvPr/>
              </p:nvSpPr>
              <p:spPr>
                <a:xfrm>
                  <a:off x="2187800" y="1653643"/>
                  <a:ext cx="187487" cy="61701"/>
                </a:xfrm>
                <a:custGeom>
                  <a:avLst/>
                  <a:gdLst>
                    <a:gd name="connsiteX0" fmla="*/ 92826 w 187487"/>
                    <a:gd name="connsiteY0" fmla="*/ 61702 h 61701"/>
                    <a:gd name="connsiteX1" fmla="*/ 187487 w 187487"/>
                    <a:gd name="connsiteY1" fmla="*/ 15380 h 61701"/>
                    <a:gd name="connsiteX2" fmla="*/ 156821 w 187487"/>
                    <a:gd name="connsiteY2" fmla="*/ 0 h 61701"/>
                    <a:gd name="connsiteX3" fmla="*/ 139059 w 187487"/>
                    <a:gd name="connsiteY3" fmla="*/ 8697 h 61701"/>
                    <a:gd name="connsiteX4" fmla="*/ 151970 w 187487"/>
                    <a:gd name="connsiteY4" fmla="*/ 15197 h 61701"/>
                    <a:gd name="connsiteX5" fmla="*/ 92922 w 187487"/>
                    <a:gd name="connsiteY5" fmla="*/ 44126 h 61701"/>
                    <a:gd name="connsiteX6" fmla="*/ 35248 w 187487"/>
                    <a:gd name="connsiteY6" fmla="*/ 15289 h 61701"/>
                    <a:gd name="connsiteX7" fmla="*/ 47876 w 187487"/>
                    <a:gd name="connsiteY7" fmla="*/ 8972 h 61701"/>
                    <a:gd name="connsiteX8" fmla="*/ 30300 w 187487"/>
                    <a:gd name="connsiteY8" fmla="*/ 184 h 61701"/>
                    <a:gd name="connsiteX9" fmla="*/ 0 w 187487"/>
                    <a:gd name="connsiteY9" fmla="*/ 15289 h 61701"/>
                    <a:gd name="connsiteX10" fmla="*/ 92826 w 187487"/>
                    <a:gd name="connsiteY10" fmla="*/ 61702 h 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487" h="61701">
                      <a:moveTo>
                        <a:pt x="92826" y="61702"/>
                      </a:moveTo>
                      <a:lnTo>
                        <a:pt x="187487" y="15380"/>
                      </a:lnTo>
                      <a:lnTo>
                        <a:pt x="156821" y="0"/>
                      </a:lnTo>
                      <a:lnTo>
                        <a:pt x="139059" y="8697"/>
                      </a:lnTo>
                      <a:lnTo>
                        <a:pt x="151970" y="15197"/>
                      </a:lnTo>
                      <a:lnTo>
                        <a:pt x="92922" y="44126"/>
                      </a:lnTo>
                      <a:lnTo>
                        <a:pt x="35248" y="15289"/>
                      </a:lnTo>
                      <a:lnTo>
                        <a:pt x="47876" y="8972"/>
                      </a:lnTo>
                      <a:lnTo>
                        <a:pt x="30300" y="184"/>
                      </a:lnTo>
                      <a:lnTo>
                        <a:pt x="0" y="15289"/>
                      </a:lnTo>
                      <a:lnTo>
                        <a:pt x="92826" y="61702"/>
                      </a:lnTo>
                      <a:close/>
                    </a:path>
                  </a:pathLst>
                </a:custGeom>
                <a:solidFill>
                  <a:srgbClr val="2D5967"/>
                </a:solidFill>
                <a:ln w="6417" cap="flat">
                  <a:noFill/>
                  <a:prstDash val="solid"/>
                  <a:miter/>
                </a:ln>
              </p:spPr>
              <p:txBody>
                <a:bodyPr rtlCol="0" anchor="ctr"/>
                <a:lstStyle/>
                <a:p>
                  <a:endParaRPr lang="en-US" sz="810"/>
                </a:p>
              </p:txBody>
            </p:sp>
            <p:sp>
              <p:nvSpPr>
                <p:cNvPr id="849" name="Freeform: Shape 848">
                  <a:extLst>
                    <a:ext uri="{FF2B5EF4-FFF2-40B4-BE49-F238E27FC236}">
                      <a16:creationId xmlns:a16="http://schemas.microsoft.com/office/drawing/2014/main" id="{43DA6239-671C-6161-E338-8B7EF837D42D}"/>
                    </a:ext>
                  </a:extLst>
                </p:cNvPr>
                <p:cNvSpPr/>
                <p:nvPr/>
              </p:nvSpPr>
              <p:spPr>
                <a:xfrm>
                  <a:off x="2187800" y="1578665"/>
                  <a:ext cx="187487" cy="93195"/>
                </a:xfrm>
                <a:custGeom>
                  <a:avLst/>
                  <a:gdLst>
                    <a:gd name="connsiteX0" fmla="*/ 187487 w 187487"/>
                    <a:gd name="connsiteY0" fmla="*/ 46872 h 93195"/>
                    <a:gd name="connsiteX1" fmla="*/ 93654 w 187487"/>
                    <a:gd name="connsiteY1" fmla="*/ 0 h 93195"/>
                    <a:gd name="connsiteX2" fmla="*/ 0 w 187487"/>
                    <a:gd name="connsiteY2" fmla="*/ 46780 h 93195"/>
                    <a:gd name="connsiteX3" fmla="*/ 92826 w 187487"/>
                    <a:gd name="connsiteY3" fmla="*/ 93195 h 93195"/>
                    <a:gd name="connsiteX4" fmla="*/ 187487 w 187487"/>
                    <a:gd name="connsiteY4" fmla="*/ 46872 h 93195"/>
                    <a:gd name="connsiteX5" fmla="*/ 93654 w 187487"/>
                    <a:gd name="connsiteY5" fmla="*/ 17577 h 93195"/>
                    <a:gd name="connsiteX6" fmla="*/ 151970 w 187487"/>
                    <a:gd name="connsiteY6" fmla="*/ 46689 h 93195"/>
                    <a:gd name="connsiteX7" fmla="*/ 92922 w 187487"/>
                    <a:gd name="connsiteY7" fmla="*/ 75617 h 93195"/>
                    <a:gd name="connsiteX8" fmla="*/ 35248 w 187487"/>
                    <a:gd name="connsiteY8" fmla="*/ 46780 h 93195"/>
                    <a:gd name="connsiteX9" fmla="*/ 93654 w 187487"/>
                    <a:gd name="connsiteY9" fmla="*/ 17577 h 9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487" h="93195">
                      <a:moveTo>
                        <a:pt x="187487" y="46872"/>
                      </a:moveTo>
                      <a:lnTo>
                        <a:pt x="93654" y="0"/>
                      </a:lnTo>
                      <a:lnTo>
                        <a:pt x="0" y="46780"/>
                      </a:lnTo>
                      <a:lnTo>
                        <a:pt x="92826" y="93195"/>
                      </a:lnTo>
                      <a:lnTo>
                        <a:pt x="187487" y="46872"/>
                      </a:lnTo>
                      <a:close/>
                      <a:moveTo>
                        <a:pt x="93654" y="17577"/>
                      </a:moveTo>
                      <a:lnTo>
                        <a:pt x="151970" y="46689"/>
                      </a:lnTo>
                      <a:lnTo>
                        <a:pt x="92922" y="75617"/>
                      </a:lnTo>
                      <a:lnTo>
                        <a:pt x="35248" y="46780"/>
                      </a:lnTo>
                      <a:lnTo>
                        <a:pt x="93654" y="17577"/>
                      </a:lnTo>
                      <a:close/>
                    </a:path>
                  </a:pathLst>
                </a:custGeom>
                <a:solidFill>
                  <a:srgbClr val="2D5967"/>
                </a:solidFill>
                <a:ln w="6417" cap="flat">
                  <a:noFill/>
                  <a:prstDash val="solid"/>
                  <a:miter/>
                </a:ln>
              </p:spPr>
              <p:txBody>
                <a:bodyPr rtlCol="0" anchor="ctr"/>
                <a:lstStyle/>
                <a:p>
                  <a:endParaRPr lang="en-US" sz="810"/>
                </a:p>
              </p:txBody>
            </p:sp>
            <p:sp>
              <p:nvSpPr>
                <p:cNvPr id="850" name="Freeform: Shape 849">
                  <a:extLst>
                    <a:ext uri="{FF2B5EF4-FFF2-40B4-BE49-F238E27FC236}">
                      <a16:creationId xmlns:a16="http://schemas.microsoft.com/office/drawing/2014/main" id="{B5814DB3-B9EC-B21B-D0E7-F3EE6F35FE20}"/>
                    </a:ext>
                  </a:extLst>
                </p:cNvPr>
                <p:cNvSpPr/>
                <p:nvPr/>
              </p:nvSpPr>
              <p:spPr>
                <a:xfrm>
                  <a:off x="2187800" y="1653643"/>
                  <a:ext cx="187487" cy="61701"/>
                </a:xfrm>
                <a:custGeom>
                  <a:avLst/>
                  <a:gdLst>
                    <a:gd name="connsiteX0" fmla="*/ 139059 w 187487"/>
                    <a:gd name="connsiteY0" fmla="*/ 8697 h 61701"/>
                    <a:gd name="connsiteX1" fmla="*/ 151970 w 187487"/>
                    <a:gd name="connsiteY1" fmla="*/ 15197 h 61701"/>
                    <a:gd name="connsiteX2" fmla="*/ 92922 w 187487"/>
                    <a:gd name="connsiteY2" fmla="*/ 44126 h 61701"/>
                    <a:gd name="connsiteX3" fmla="*/ 35248 w 187487"/>
                    <a:gd name="connsiteY3" fmla="*/ 15289 h 61701"/>
                    <a:gd name="connsiteX4" fmla="*/ 47876 w 187487"/>
                    <a:gd name="connsiteY4" fmla="*/ 8972 h 61701"/>
                    <a:gd name="connsiteX5" fmla="*/ 30300 w 187487"/>
                    <a:gd name="connsiteY5" fmla="*/ 184 h 61701"/>
                    <a:gd name="connsiteX6" fmla="*/ 0 w 187487"/>
                    <a:gd name="connsiteY6" fmla="*/ 15289 h 61701"/>
                    <a:gd name="connsiteX7" fmla="*/ 92826 w 187487"/>
                    <a:gd name="connsiteY7" fmla="*/ 61702 h 61701"/>
                    <a:gd name="connsiteX8" fmla="*/ 187487 w 187487"/>
                    <a:gd name="connsiteY8" fmla="*/ 15380 h 61701"/>
                    <a:gd name="connsiteX9" fmla="*/ 156821 w 187487"/>
                    <a:gd name="connsiteY9" fmla="*/ 0 h 61701"/>
                    <a:gd name="connsiteX10" fmla="*/ 139059 w 187487"/>
                    <a:gd name="connsiteY10" fmla="*/ 8697 h 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487" h="61701">
                      <a:moveTo>
                        <a:pt x="139059" y="8697"/>
                      </a:moveTo>
                      <a:lnTo>
                        <a:pt x="151970" y="15197"/>
                      </a:lnTo>
                      <a:lnTo>
                        <a:pt x="92922" y="44126"/>
                      </a:lnTo>
                      <a:lnTo>
                        <a:pt x="35248" y="15289"/>
                      </a:lnTo>
                      <a:lnTo>
                        <a:pt x="47876" y="8972"/>
                      </a:lnTo>
                      <a:lnTo>
                        <a:pt x="30300" y="184"/>
                      </a:lnTo>
                      <a:lnTo>
                        <a:pt x="0" y="15289"/>
                      </a:lnTo>
                      <a:lnTo>
                        <a:pt x="92826" y="61702"/>
                      </a:lnTo>
                      <a:lnTo>
                        <a:pt x="187487" y="15380"/>
                      </a:lnTo>
                      <a:lnTo>
                        <a:pt x="156821" y="0"/>
                      </a:lnTo>
                      <a:lnTo>
                        <a:pt x="139059" y="8697"/>
                      </a:lnTo>
                      <a:close/>
                    </a:path>
                  </a:pathLst>
                </a:custGeom>
                <a:solidFill>
                  <a:srgbClr val="2D5967"/>
                </a:solidFill>
                <a:ln w="6417" cap="flat">
                  <a:noFill/>
                  <a:prstDash val="solid"/>
                  <a:miter/>
                </a:ln>
              </p:spPr>
              <p:txBody>
                <a:bodyPr rtlCol="0" anchor="ctr"/>
                <a:lstStyle/>
                <a:p>
                  <a:endParaRPr lang="en-US" sz="810"/>
                </a:p>
              </p:txBody>
            </p:sp>
            <p:sp>
              <p:nvSpPr>
                <p:cNvPr id="851" name="Freeform: Shape 850">
                  <a:extLst>
                    <a:ext uri="{FF2B5EF4-FFF2-40B4-BE49-F238E27FC236}">
                      <a16:creationId xmlns:a16="http://schemas.microsoft.com/office/drawing/2014/main" id="{E1A7444A-6112-05FB-CD7E-85AC0D25DDE2}"/>
                    </a:ext>
                  </a:extLst>
                </p:cNvPr>
                <p:cNvSpPr/>
                <p:nvPr/>
              </p:nvSpPr>
              <p:spPr>
                <a:xfrm>
                  <a:off x="2187800" y="1697126"/>
                  <a:ext cx="187487" cy="61705"/>
                </a:xfrm>
                <a:custGeom>
                  <a:avLst/>
                  <a:gdLst>
                    <a:gd name="connsiteX0" fmla="*/ 139059 w 187487"/>
                    <a:gd name="connsiteY0" fmla="*/ 8696 h 61705"/>
                    <a:gd name="connsiteX1" fmla="*/ 151970 w 187487"/>
                    <a:gd name="connsiteY1" fmla="*/ 15196 h 61705"/>
                    <a:gd name="connsiteX2" fmla="*/ 92922 w 187487"/>
                    <a:gd name="connsiteY2" fmla="*/ 44124 h 61705"/>
                    <a:gd name="connsiteX3" fmla="*/ 35248 w 187487"/>
                    <a:gd name="connsiteY3" fmla="*/ 15286 h 61705"/>
                    <a:gd name="connsiteX4" fmla="*/ 47876 w 187487"/>
                    <a:gd name="connsiteY4" fmla="*/ 8882 h 61705"/>
                    <a:gd name="connsiteX5" fmla="*/ 30300 w 187487"/>
                    <a:gd name="connsiteY5" fmla="*/ 92 h 61705"/>
                    <a:gd name="connsiteX6" fmla="*/ 0 w 187487"/>
                    <a:gd name="connsiteY6" fmla="*/ 15286 h 61705"/>
                    <a:gd name="connsiteX7" fmla="*/ 92826 w 187487"/>
                    <a:gd name="connsiteY7" fmla="*/ 61706 h 61705"/>
                    <a:gd name="connsiteX8" fmla="*/ 187487 w 187487"/>
                    <a:gd name="connsiteY8" fmla="*/ 15286 h 61705"/>
                    <a:gd name="connsiteX9" fmla="*/ 156821 w 187487"/>
                    <a:gd name="connsiteY9" fmla="*/ 0 h 61705"/>
                    <a:gd name="connsiteX10" fmla="*/ 139059 w 187487"/>
                    <a:gd name="connsiteY10" fmla="*/ 869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487" h="61705">
                      <a:moveTo>
                        <a:pt x="139059" y="8696"/>
                      </a:moveTo>
                      <a:lnTo>
                        <a:pt x="151970" y="15196"/>
                      </a:lnTo>
                      <a:lnTo>
                        <a:pt x="92922" y="44124"/>
                      </a:lnTo>
                      <a:lnTo>
                        <a:pt x="35248" y="15286"/>
                      </a:lnTo>
                      <a:lnTo>
                        <a:pt x="47876" y="8882"/>
                      </a:lnTo>
                      <a:lnTo>
                        <a:pt x="30300" y="92"/>
                      </a:lnTo>
                      <a:lnTo>
                        <a:pt x="0" y="15286"/>
                      </a:lnTo>
                      <a:lnTo>
                        <a:pt x="92826" y="61706"/>
                      </a:lnTo>
                      <a:lnTo>
                        <a:pt x="187487" y="15286"/>
                      </a:lnTo>
                      <a:lnTo>
                        <a:pt x="156821" y="0"/>
                      </a:lnTo>
                      <a:lnTo>
                        <a:pt x="139059" y="8696"/>
                      </a:lnTo>
                      <a:close/>
                    </a:path>
                  </a:pathLst>
                </a:custGeom>
                <a:solidFill>
                  <a:srgbClr val="2D5967"/>
                </a:solidFill>
                <a:ln w="6417" cap="flat">
                  <a:noFill/>
                  <a:prstDash val="solid"/>
                  <a:miter/>
                </a:ln>
              </p:spPr>
              <p:txBody>
                <a:bodyPr rtlCol="0" anchor="ctr"/>
                <a:lstStyle/>
                <a:p>
                  <a:endParaRPr lang="en-US" sz="810"/>
                </a:p>
              </p:txBody>
            </p:sp>
            <p:sp>
              <p:nvSpPr>
                <p:cNvPr id="852" name="Freeform: Shape 851">
                  <a:extLst>
                    <a:ext uri="{FF2B5EF4-FFF2-40B4-BE49-F238E27FC236}">
                      <a16:creationId xmlns:a16="http://schemas.microsoft.com/office/drawing/2014/main" id="{5AE461BC-0E6F-3956-C383-FB63E91094B2}"/>
                    </a:ext>
                  </a:extLst>
                </p:cNvPr>
                <p:cNvSpPr/>
                <p:nvPr/>
              </p:nvSpPr>
              <p:spPr>
                <a:xfrm>
                  <a:off x="2097528" y="1472560"/>
                  <a:ext cx="366390" cy="183095"/>
                </a:xfrm>
                <a:custGeom>
                  <a:avLst/>
                  <a:gdLst>
                    <a:gd name="connsiteX0" fmla="*/ 327644 w 366390"/>
                    <a:gd name="connsiteY0" fmla="*/ 69759 h 183095"/>
                    <a:gd name="connsiteX1" fmla="*/ 301373 w 366390"/>
                    <a:gd name="connsiteY1" fmla="*/ 58957 h 183095"/>
                    <a:gd name="connsiteX2" fmla="*/ 290599 w 366390"/>
                    <a:gd name="connsiteY2" fmla="*/ 53892 h 183095"/>
                    <a:gd name="connsiteX3" fmla="*/ 283060 w 366390"/>
                    <a:gd name="connsiteY3" fmla="*/ 44675 h 183095"/>
                    <a:gd name="connsiteX4" fmla="*/ 253350 w 366390"/>
                    <a:gd name="connsiteY4" fmla="*/ 11991 h 183095"/>
                    <a:gd name="connsiteX5" fmla="*/ 210832 w 366390"/>
                    <a:gd name="connsiteY5" fmla="*/ 1 h 183095"/>
                    <a:gd name="connsiteX6" fmla="*/ 178581 w 366390"/>
                    <a:gd name="connsiteY6" fmla="*/ 6767 h 183095"/>
                    <a:gd name="connsiteX7" fmla="*/ 151694 w 366390"/>
                    <a:gd name="connsiteY7" fmla="*/ 25817 h 183095"/>
                    <a:gd name="connsiteX8" fmla="*/ 141953 w 366390"/>
                    <a:gd name="connsiteY8" fmla="*/ 32268 h 183095"/>
                    <a:gd name="connsiteX9" fmla="*/ 130364 w 366390"/>
                    <a:gd name="connsiteY9" fmla="*/ 33690 h 183095"/>
                    <a:gd name="connsiteX10" fmla="*/ 98139 w 366390"/>
                    <a:gd name="connsiteY10" fmla="*/ 38908 h 183095"/>
                    <a:gd name="connsiteX11" fmla="*/ 73607 w 366390"/>
                    <a:gd name="connsiteY11" fmla="*/ 57782 h 183095"/>
                    <a:gd name="connsiteX12" fmla="*/ 60601 w 366390"/>
                    <a:gd name="connsiteY12" fmla="*/ 85872 h 183095"/>
                    <a:gd name="connsiteX13" fmla="*/ 55724 w 366390"/>
                    <a:gd name="connsiteY13" fmla="*/ 96605 h 183095"/>
                    <a:gd name="connsiteX14" fmla="*/ 46689 w 366390"/>
                    <a:gd name="connsiteY14" fmla="*/ 104181 h 183095"/>
                    <a:gd name="connsiteX15" fmla="*/ 14675 w 366390"/>
                    <a:gd name="connsiteY15" fmla="*/ 133339 h 183095"/>
                    <a:gd name="connsiteX16" fmla="*/ 911 w 366390"/>
                    <a:gd name="connsiteY16" fmla="*/ 174398 h 183095"/>
                    <a:gd name="connsiteX17" fmla="*/ 0 w 366390"/>
                    <a:gd name="connsiteY17" fmla="*/ 183095 h 183095"/>
                    <a:gd name="connsiteX18" fmla="*/ 77079 w 366390"/>
                    <a:gd name="connsiteY18" fmla="*/ 183095 h 183095"/>
                    <a:gd name="connsiteX19" fmla="*/ 77079 w 366390"/>
                    <a:gd name="connsiteY19" fmla="*/ 167166 h 183095"/>
                    <a:gd name="connsiteX20" fmla="*/ 17576 w 366390"/>
                    <a:gd name="connsiteY20" fmla="*/ 167166 h 183095"/>
                    <a:gd name="connsiteX21" fmla="*/ 30313 w 366390"/>
                    <a:gd name="connsiteY21" fmla="*/ 138551 h 183095"/>
                    <a:gd name="connsiteX22" fmla="*/ 54197 w 366390"/>
                    <a:gd name="connsiteY22" fmla="*/ 118279 h 183095"/>
                    <a:gd name="connsiteX23" fmla="*/ 68551 w 366390"/>
                    <a:gd name="connsiteY23" fmla="*/ 106105 h 183095"/>
                    <a:gd name="connsiteX24" fmla="*/ 76168 w 366390"/>
                    <a:gd name="connsiteY24" fmla="*/ 88893 h 183095"/>
                    <a:gd name="connsiteX25" fmla="*/ 86043 w 366390"/>
                    <a:gd name="connsiteY25" fmla="*/ 67639 h 183095"/>
                    <a:gd name="connsiteX26" fmla="*/ 104639 w 366390"/>
                    <a:gd name="connsiteY26" fmla="*/ 53372 h 183095"/>
                    <a:gd name="connsiteX27" fmla="*/ 128991 w 366390"/>
                    <a:gd name="connsiteY27" fmla="*/ 49344 h 183095"/>
                    <a:gd name="connsiteX28" fmla="*/ 147600 w 366390"/>
                    <a:gd name="connsiteY28" fmla="*/ 46994 h 183095"/>
                    <a:gd name="connsiteX29" fmla="*/ 163225 w 366390"/>
                    <a:gd name="connsiteY29" fmla="*/ 36619 h 183095"/>
                    <a:gd name="connsiteX30" fmla="*/ 184869 w 366390"/>
                    <a:gd name="connsiteY30" fmla="*/ 21282 h 183095"/>
                    <a:gd name="connsiteX31" fmla="*/ 210832 w 366390"/>
                    <a:gd name="connsiteY31" fmla="*/ 15838 h 183095"/>
                    <a:gd name="connsiteX32" fmla="*/ 245027 w 366390"/>
                    <a:gd name="connsiteY32" fmla="*/ 25413 h 183095"/>
                    <a:gd name="connsiteX33" fmla="*/ 268872 w 366390"/>
                    <a:gd name="connsiteY33" fmla="*/ 51724 h 183095"/>
                    <a:gd name="connsiteX34" fmla="*/ 280910 w 366390"/>
                    <a:gd name="connsiteY34" fmla="*/ 66375 h 183095"/>
                    <a:gd name="connsiteX35" fmla="*/ 298075 w 366390"/>
                    <a:gd name="connsiteY35" fmla="*/ 74428 h 183095"/>
                    <a:gd name="connsiteX36" fmla="*/ 319225 w 366390"/>
                    <a:gd name="connsiteY36" fmla="*/ 83583 h 183095"/>
                    <a:gd name="connsiteX37" fmla="*/ 347568 w 366390"/>
                    <a:gd name="connsiteY37" fmla="*/ 120931 h 183095"/>
                    <a:gd name="connsiteX38" fmla="*/ 344488 w 366390"/>
                    <a:gd name="connsiteY38" fmla="*/ 167715 h 183095"/>
                    <a:gd name="connsiteX39" fmla="*/ 289560 w 366390"/>
                    <a:gd name="connsiteY39" fmla="*/ 167715 h 183095"/>
                    <a:gd name="connsiteX40" fmla="*/ 289560 w 366390"/>
                    <a:gd name="connsiteY40" fmla="*/ 183095 h 183095"/>
                    <a:gd name="connsiteX41" fmla="*/ 354197 w 366390"/>
                    <a:gd name="connsiteY41" fmla="*/ 183095 h 183095"/>
                    <a:gd name="connsiteX42" fmla="*/ 356391 w 366390"/>
                    <a:gd name="connsiteY42" fmla="*/ 178975 h 183095"/>
                    <a:gd name="connsiteX43" fmla="*/ 363674 w 366390"/>
                    <a:gd name="connsiteY43" fmla="*/ 118667 h 183095"/>
                    <a:gd name="connsiteX44" fmla="*/ 327644 w 366390"/>
                    <a:gd name="connsiteY44" fmla="*/ 69759 h 18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6390" h="183095">
                      <a:moveTo>
                        <a:pt x="327644" y="69759"/>
                      </a:moveTo>
                      <a:cubicBezTo>
                        <a:pt x="319565" y="64690"/>
                        <a:pt x="310678" y="61037"/>
                        <a:pt x="301373" y="58957"/>
                      </a:cubicBezTo>
                      <a:cubicBezTo>
                        <a:pt x="297446" y="58094"/>
                        <a:pt x="293770" y="56364"/>
                        <a:pt x="290599" y="53892"/>
                      </a:cubicBezTo>
                      <a:cubicBezTo>
                        <a:pt x="287430" y="51421"/>
                        <a:pt x="284856" y="48271"/>
                        <a:pt x="283060" y="44675"/>
                      </a:cubicBezTo>
                      <a:cubicBezTo>
                        <a:pt x="276412" y="31214"/>
                        <a:pt x="266119" y="19889"/>
                        <a:pt x="253350" y="11991"/>
                      </a:cubicBezTo>
                      <a:cubicBezTo>
                        <a:pt x="240580" y="4093"/>
                        <a:pt x="225847" y="-62"/>
                        <a:pt x="210832" y="1"/>
                      </a:cubicBezTo>
                      <a:cubicBezTo>
                        <a:pt x="199730" y="22"/>
                        <a:pt x="188751" y="2326"/>
                        <a:pt x="178581" y="6767"/>
                      </a:cubicBezTo>
                      <a:cubicBezTo>
                        <a:pt x="168410" y="11208"/>
                        <a:pt x="159253" y="17692"/>
                        <a:pt x="151694" y="25817"/>
                      </a:cubicBezTo>
                      <a:cubicBezTo>
                        <a:pt x="148993" y="28693"/>
                        <a:pt x="145656" y="30902"/>
                        <a:pt x="141953" y="32268"/>
                      </a:cubicBezTo>
                      <a:cubicBezTo>
                        <a:pt x="138251" y="33634"/>
                        <a:pt x="134285" y="34121"/>
                        <a:pt x="130364" y="33690"/>
                      </a:cubicBezTo>
                      <a:cubicBezTo>
                        <a:pt x="119353" y="32703"/>
                        <a:pt x="108271" y="34498"/>
                        <a:pt x="98139" y="38908"/>
                      </a:cubicBezTo>
                      <a:cubicBezTo>
                        <a:pt x="88559" y="43129"/>
                        <a:pt x="80140" y="49604"/>
                        <a:pt x="73607" y="57782"/>
                      </a:cubicBezTo>
                      <a:cubicBezTo>
                        <a:pt x="67069" y="65960"/>
                        <a:pt x="62609" y="75597"/>
                        <a:pt x="60601" y="85872"/>
                      </a:cubicBezTo>
                      <a:cubicBezTo>
                        <a:pt x="59799" y="89769"/>
                        <a:pt x="58130" y="93437"/>
                        <a:pt x="55724" y="96605"/>
                      </a:cubicBezTo>
                      <a:cubicBezTo>
                        <a:pt x="53317" y="99774"/>
                        <a:pt x="50225" y="102362"/>
                        <a:pt x="46689" y="104181"/>
                      </a:cubicBezTo>
                      <a:cubicBezTo>
                        <a:pt x="33708" y="111013"/>
                        <a:pt x="22684" y="121051"/>
                        <a:pt x="14675" y="133339"/>
                      </a:cubicBezTo>
                      <a:cubicBezTo>
                        <a:pt x="6661" y="145629"/>
                        <a:pt x="1925" y="159763"/>
                        <a:pt x="911" y="174398"/>
                      </a:cubicBezTo>
                      <a:lnTo>
                        <a:pt x="0" y="183095"/>
                      </a:lnTo>
                      <a:lnTo>
                        <a:pt x="77079" y="183095"/>
                      </a:lnTo>
                      <a:lnTo>
                        <a:pt x="77079" y="167166"/>
                      </a:lnTo>
                      <a:lnTo>
                        <a:pt x="17576" y="167166"/>
                      </a:lnTo>
                      <a:cubicBezTo>
                        <a:pt x="19623" y="156792"/>
                        <a:pt x="23973" y="147012"/>
                        <a:pt x="30313" y="138551"/>
                      </a:cubicBezTo>
                      <a:cubicBezTo>
                        <a:pt x="36653" y="130088"/>
                        <a:pt x="44815" y="123160"/>
                        <a:pt x="54197" y="118279"/>
                      </a:cubicBezTo>
                      <a:cubicBezTo>
                        <a:pt x="59837" y="115356"/>
                        <a:pt x="64746" y="111194"/>
                        <a:pt x="68551" y="106105"/>
                      </a:cubicBezTo>
                      <a:cubicBezTo>
                        <a:pt x="72356" y="101016"/>
                        <a:pt x="74955" y="95131"/>
                        <a:pt x="76168" y="88893"/>
                      </a:cubicBezTo>
                      <a:cubicBezTo>
                        <a:pt x="77695" y="81115"/>
                        <a:pt x="81083" y="73823"/>
                        <a:pt x="86043" y="67639"/>
                      </a:cubicBezTo>
                      <a:cubicBezTo>
                        <a:pt x="90997" y="61454"/>
                        <a:pt x="97382" y="56559"/>
                        <a:pt x="104639" y="53372"/>
                      </a:cubicBezTo>
                      <a:cubicBezTo>
                        <a:pt x="112288" y="50000"/>
                        <a:pt x="120662" y="48615"/>
                        <a:pt x="128991" y="49344"/>
                      </a:cubicBezTo>
                      <a:cubicBezTo>
                        <a:pt x="135293" y="50006"/>
                        <a:pt x="141658" y="49201"/>
                        <a:pt x="147600" y="46994"/>
                      </a:cubicBezTo>
                      <a:cubicBezTo>
                        <a:pt x="153536" y="44786"/>
                        <a:pt x="158887" y="41236"/>
                        <a:pt x="163225" y="36619"/>
                      </a:cubicBezTo>
                      <a:cubicBezTo>
                        <a:pt x="169315" y="30078"/>
                        <a:pt x="176681" y="24857"/>
                        <a:pt x="184869" y="21282"/>
                      </a:cubicBezTo>
                      <a:cubicBezTo>
                        <a:pt x="193057" y="17707"/>
                        <a:pt x="201893" y="15854"/>
                        <a:pt x="210832" y="15838"/>
                      </a:cubicBezTo>
                      <a:cubicBezTo>
                        <a:pt x="222902" y="15745"/>
                        <a:pt x="234760" y="19064"/>
                        <a:pt x="245027" y="25413"/>
                      </a:cubicBezTo>
                      <a:cubicBezTo>
                        <a:pt x="255294" y="31762"/>
                        <a:pt x="263559" y="40883"/>
                        <a:pt x="268872" y="51724"/>
                      </a:cubicBezTo>
                      <a:cubicBezTo>
                        <a:pt x="271747" y="57442"/>
                        <a:pt x="275860" y="62447"/>
                        <a:pt x="280910" y="66375"/>
                      </a:cubicBezTo>
                      <a:cubicBezTo>
                        <a:pt x="285960" y="70302"/>
                        <a:pt x="291825" y="73054"/>
                        <a:pt x="298075" y="74428"/>
                      </a:cubicBezTo>
                      <a:cubicBezTo>
                        <a:pt x="305608" y="76213"/>
                        <a:pt x="312770" y="79312"/>
                        <a:pt x="319225" y="83583"/>
                      </a:cubicBezTo>
                      <a:cubicBezTo>
                        <a:pt x="332861" y="92214"/>
                        <a:pt x="342922" y="105476"/>
                        <a:pt x="347568" y="120931"/>
                      </a:cubicBezTo>
                      <a:cubicBezTo>
                        <a:pt x="352208" y="136387"/>
                        <a:pt x="351117" y="152999"/>
                        <a:pt x="344488" y="167715"/>
                      </a:cubicBezTo>
                      <a:lnTo>
                        <a:pt x="289560" y="167715"/>
                      </a:lnTo>
                      <a:lnTo>
                        <a:pt x="289560" y="183095"/>
                      </a:lnTo>
                      <a:lnTo>
                        <a:pt x="354197" y="183095"/>
                      </a:lnTo>
                      <a:lnTo>
                        <a:pt x="356391" y="178975"/>
                      </a:lnTo>
                      <a:cubicBezTo>
                        <a:pt x="366414" y="160534"/>
                        <a:pt x="369020" y="138964"/>
                        <a:pt x="363674" y="118667"/>
                      </a:cubicBezTo>
                      <a:cubicBezTo>
                        <a:pt x="358336" y="98371"/>
                        <a:pt x="345444" y="80879"/>
                        <a:pt x="327644" y="69759"/>
                      </a:cubicBezTo>
                      <a:close/>
                    </a:path>
                  </a:pathLst>
                </a:custGeom>
                <a:solidFill>
                  <a:srgbClr val="2D5967"/>
                </a:solidFill>
                <a:ln w="6417" cap="flat">
                  <a:noFill/>
                  <a:prstDash val="solid"/>
                  <a:miter/>
                </a:ln>
              </p:spPr>
              <p:txBody>
                <a:bodyPr rtlCol="0" anchor="ctr"/>
                <a:lstStyle/>
                <a:p>
                  <a:endParaRPr lang="en-US" sz="810"/>
                </a:p>
              </p:txBody>
            </p:sp>
          </p:grpSp>
          <p:sp>
            <p:nvSpPr>
              <p:cNvPr id="853" name="TextBox 852">
                <a:extLst>
                  <a:ext uri="{FF2B5EF4-FFF2-40B4-BE49-F238E27FC236}">
                    <a16:creationId xmlns:a16="http://schemas.microsoft.com/office/drawing/2014/main" id="{584B5304-1A12-464D-C25B-0113457C113C}"/>
                  </a:ext>
                </a:extLst>
              </p:cNvPr>
              <p:cNvSpPr txBox="1"/>
              <p:nvPr/>
            </p:nvSpPr>
            <p:spPr>
              <a:xfrm>
                <a:off x="2095667" y="1728775"/>
                <a:ext cx="37382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ERP</a:t>
                </a:r>
              </a:p>
            </p:txBody>
          </p:sp>
        </p:grpSp>
        <p:grpSp>
          <p:nvGrpSpPr>
            <p:cNvPr id="854" name="Graphic 4">
              <a:extLst>
                <a:ext uri="{FF2B5EF4-FFF2-40B4-BE49-F238E27FC236}">
                  <a16:creationId xmlns:a16="http://schemas.microsoft.com/office/drawing/2014/main" id="{FBF8AA6A-7407-4EE4-5CA8-F9F444C977E9}"/>
                </a:ext>
              </a:extLst>
            </p:cNvPr>
            <p:cNvGrpSpPr/>
            <p:nvPr/>
          </p:nvGrpSpPr>
          <p:grpSpPr>
            <a:xfrm>
              <a:off x="2640848" y="1405638"/>
              <a:ext cx="704039" cy="642789"/>
              <a:chOff x="2640848" y="1405638"/>
              <a:chExt cx="704039" cy="642789"/>
            </a:xfrm>
          </p:grpSpPr>
          <p:grpSp>
            <p:nvGrpSpPr>
              <p:cNvPr id="855" name="Graphic 4">
                <a:extLst>
                  <a:ext uri="{FF2B5EF4-FFF2-40B4-BE49-F238E27FC236}">
                    <a16:creationId xmlns:a16="http://schemas.microsoft.com/office/drawing/2014/main" id="{2ED29AC7-F56E-842A-D326-7B2456C8E031}"/>
                  </a:ext>
                </a:extLst>
              </p:cNvPr>
              <p:cNvGrpSpPr/>
              <p:nvPr/>
            </p:nvGrpSpPr>
            <p:grpSpPr>
              <a:xfrm>
                <a:off x="2796707" y="1405638"/>
                <a:ext cx="385010" cy="364198"/>
                <a:chOff x="2796707" y="1405638"/>
                <a:chExt cx="385010" cy="364198"/>
              </a:xfrm>
            </p:grpSpPr>
            <p:grpSp>
              <p:nvGrpSpPr>
                <p:cNvPr id="856" name="Graphic 4">
                  <a:extLst>
                    <a:ext uri="{FF2B5EF4-FFF2-40B4-BE49-F238E27FC236}">
                      <a16:creationId xmlns:a16="http://schemas.microsoft.com/office/drawing/2014/main" id="{7AD9C9B6-B27D-6090-2D10-7090027943B6}"/>
                    </a:ext>
                  </a:extLst>
                </p:cNvPr>
                <p:cNvGrpSpPr/>
                <p:nvPr/>
              </p:nvGrpSpPr>
              <p:grpSpPr>
                <a:xfrm>
                  <a:off x="2796707" y="1405638"/>
                  <a:ext cx="385010" cy="364198"/>
                  <a:chOff x="2796707" y="1405638"/>
                  <a:chExt cx="385010" cy="364198"/>
                </a:xfrm>
                <a:solidFill>
                  <a:srgbClr val="FFFFFF"/>
                </a:solidFill>
              </p:grpSpPr>
              <p:sp>
                <p:nvSpPr>
                  <p:cNvPr id="857" name="Freeform: Shape 856">
                    <a:extLst>
                      <a:ext uri="{FF2B5EF4-FFF2-40B4-BE49-F238E27FC236}">
                        <a16:creationId xmlns:a16="http://schemas.microsoft.com/office/drawing/2014/main" id="{E5D1938C-88B5-336D-F8DA-FF9D216C4B08}"/>
                      </a:ext>
                    </a:extLst>
                  </p:cNvPr>
                  <p:cNvSpPr/>
                  <p:nvPr/>
                </p:nvSpPr>
                <p:spPr>
                  <a:xfrm>
                    <a:off x="2801038" y="1409104"/>
                    <a:ext cx="376019" cy="356394"/>
                  </a:xfrm>
                  <a:custGeom>
                    <a:avLst/>
                    <a:gdLst>
                      <a:gd name="connsiteX0" fmla="*/ 77971 w 376019"/>
                      <a:gd name="connsiteY0" fmla="*/ 356395 h 356394"/>
                      <a:gd name="connsiteX1" fmla="*/ 77971 w 376019"/>
                      <a:gd name="connsiteY1" fmla="*/ 341655 h 356394"/>
                      <a:gd name="connsiteX2" fmla="*/ 93564 w 376019"/>
                      <a:gd name="connsiteY2" fmla="*/ 333852 h 356394"/>
                      <a:gd name="connsiteX3" fmla="*/ 93564 w 376019"/>
                      <a:gd name="connsiteY3" fmla="*/ 192505 h 356394"/>
                      <a:gd name="connsiteX4" fmla="*/ 0 w 376019"/>
                      <a:gd name="connsiteY4" fmla="*/ 192505 h 356394"/>
                      <a:gd name="connsiteX5" fmla="*/ 866 w 376019"/>
                      <a:gd name="connsiteY5" fmla="*/ 179498 h 356394"/>
                      <a:gd name="connsiteX6" fmla="*/ 49378 w 376019"/>
                      <a:gd name="connsiteY6" fmla="*/ 105791 h 356394"/>
                      <a:gd name="connsiteX7" fmla="*/ 60646 w 376019"/>
                      <a:gd name="connsiteY7" fmla="*/ 90183 h 356394"/>
                      <a:gd name="connsiteX8" fmla="*/ 101361 w 376019"/>
                      <a:gd name="connsiteY8" fmla="*/ 39889 h 356394"/>
                      <a:gd name="connsiteX9" fmla="*/ 129081 w 376019"/>
                      <a:gd name="connsiteY9" fmla="*/ 33819 h 356394"/>
                      <a:gd name="connsiteX10" fmla="*/ 135145 w 376019"/>
                      <a:gd name="connsiteY10" fmla="*/ 33819 h 356394"/>
                      <a:gd name="connsiteX11" fmla="*/ 137744 w 376019"/>
                      <a:gd name="connsiteY11" fmla="*/ 33819 h 356394"/>
                      <a:gd name="connsiteX12" fmla="*/ 153337 w 376019"/>
                      <a:gd name="connsiteY12" fmla="*/ 26881 h 356394"/>
                      <a:gd name="connsiteX13" fmla="*/ 215715 w 376019"/>
                      <a:gd name="connsiteY13" fmla="*/ 0 h 356394"/>
                      <a:gd name="connsiteX14" fmla="*/ 291953 w 376019"/>
                      <a:gd name="connsiteY14" fmla="*/ 46826 h 356394"/>
                      <a:gd name="connsiteX15" fmla="*/ 307547 w 376019"/>
                      <a:gd name="connsiteY15" fmla="*/ 58966 h 356394"/>
                      <a:gd name="connsiteX16" fmla="*/ 335267 w 376019"/>
                      <a:gd name="connsiteY16" fmla="*/ 70239 h 356394"/>
                      <a:gd name="connsiteX17" fmla="*/ 365587 w 376019"/>
                      <a:gd name="connsiteY17" fmla="*/ 185569 h 356394"/>
                      <a:gd name="connsiteX18" fmla="*/ 362122 w 376019"/>
                      <a:gd name="connsiteY18" fmla="*/ 191638 h 356394"/>
                      <a:gd name="connsiteX19" fmla="*/ 283291 w 376019"/>
                      <a:gd name="connsiteY19" fmla="*/ 191638 h 356394"/>
                      <a:gd name="connsiteX20" fmla="*/ 283291 w 376019"/>
                      <a:gd name="connsiteY20" fmla="*/ 202911 h 356394"/>
                      <a:gd name="connsiteX21" fmla="*/ 340465 w 376019"/>
                      <a:gd name="connsiteY21" fmla="*/ 202911 h 356394"/>
                      <a:gd name="connsiteX22" fmla="*/ 340465 w 376019"/>
                      <a:gd name="connsiteY22" fmla="*/ 327782 h 356394"/>
                      <a:gd name="connsiteX23" fmla="*/ 287622 w 376019"/>
                      <a:gd name="connsiteY23" fmla="*/ 327782 h 356394"/>
                      <a:gd name="connsiteX24" fmla="*/ 287622 w 376019"/>
                      <a:gd name="connsiteY24" fmla="*/ 331247 h 356394"/>
                      <a:gd name="connsiteX25" fmla="*/ 306680 w 376019"/>
                      <a:gd name="connsiteY25" fmla="*/ 340789 h 356394"/>
                      <a:gd name="connsiteX26" fmla="*/ 306680 w 376019"/>
                      <a:gd name="connsiteY26" fmla="*/ 355528 h 356394"/>
                      <a:gd name="connsiteX27" fmla="*/ 77971 w 376019"/>
                      <a:gd name="connsiteY27" fmla="*/ 355528 h 356394"/>
                      <a:gd name="connsiteX28" fmla="*/ 77971 w 376019"/>
                      <a:gd name="connsiteY28" fmla="*/ 356395 h 35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6019" h="356394">
                        <a:moveTo>
                          <a:pt x="77971" y="356395"/>
                        </a:moveTo>
                        <a:lnTo>
                          <a:pt x="77971" y="341655"/>
                        </a:lnTo>
                        <a:lnTo>
                          <a:pt x="93564" y="333852"/>
                        </a:lnTo>
                        <a:lnTo>
                          <a:pt x="93564" y="192505"/>
                        </a:lnTo>
                        <a:lnTo>
                          <a:pt x="0" y="192505"/>
                        </a:lnTo>
                        <a:lnTo>
                          <a:pt x="866" y="179498"/>
                        </a:lnTo>
                        <a:cubicBezTo>
                          <a:pt x="3465" y="148281"/>
                          <a:pt x="21657" y="120533"/>
                          <a:pt x="49378" y="105791"/>
                        </a:cubicBezTo>
                        <a:cubicBezTo>
                          <a:pt x="55448" y="102323"/>
                          <a:pt x="59779" y="97120"/>
                          <a:pt x="60646" y="90183"/>
                        </a:cubicBezTo>
                        <a:cubicBezTo>
                          <a:pt x="65843" y="68504"/>
                          <a:pt x="80570" y="49427"/>
                          <a:pt x="101361" y="39889"/>
                        </a:cubicBezTo>
                        <a:cubicBezTo>
                          <a:pt x="110023" y="36420"/>
                          <a:pt x="119552" y="33819"/>
                          <a:pt x="129081" y="33819"/>
                        </a:cubicBezTo>
                        <a:cubicBezTo>
                          <a:pt x="130814" y="33819"/>
                          <a:pt x="133413" y="33819"/>
                          <a:pt x="135145" y="33819"/>
                        </a:cubicBezTo>
                        <a:cubicBezTo>
                          <a:pt x="136011" y="33819"/>
                          <a:pt x="136878" y="33819"/>
                          <a:pt x="137744" y="33819"/>
                        </a:cubicBezTo>
                        <a:cubicBezTo>
                          <a:pt x="143808" y="33819"/>
                          <a:pt x="149006" y="31217"/>
                          <a:pt x="153337" y="26881"/>
                        </a:cubicBezTo>
                        <a:cubicBezTo>
                          <a:pt x="169803" y="9539"/>
                          <a:pt x="192326" y="0"/>
                          <a:pt x="215715" y="0"/>
                        </a:cubicBezTo>
                        <a:cubicBezTo>
                          <a:pt x="247767" y="0"/>
                          <a:pt x="277221" y="18210"/>
                          <a:pt x="291953" y="46826"/>
                        </a:cubicBezTo>
                        <a:cubicBezTo>
                          <a:pt x="295419" y="52896"/>
                          <a:pt x="300616" y="57232"/>
                          <a:pt x="307547" y="58966"/>
                        </a:cubicBezTo>
                        <a:cubicBezTo>
                          <a:pt x="317076" y="60700"/>
                          <a:pt x="326605" y="65036"/>
                          <a:pt x="335267" y="70239"/>
                        </a:cubicBezTo>
                        <a:cubicBezTo>
                          <a:pt x="374249" y="94519"/>
                          <a:pt x="387244" y="144813"/>
                          <a:pt x="365587" y="185569"/>
                        </a:cubicBezTo>
                        <a:lnTo>
                          <a:pt x="362122" y="191638"/>
                        </a:lnTo>
                        <a:lnTo>
                          <a:pt x="283291" y="191638"/>
                        </a:lnTo>
                        <a:lnTo>
                          <a:pt x="283291" y="202911"/>
                        </a:lnTo>
                        <a:lnTo>
                          <a:pt x="340465" y="202911"/>
                        </a:lnTo>
                        <a:lnTo>
                          <a:pt x="340465" y="327782"/>
                        </a:lnTo>
                        <a:lnTo>
                          <a:pt x="287622" y="327782"/>
                        </a:lnTo>
                        <a:lnTo>
                          <a:pt x="287622" y="331247"/>
                        </a:lnTo>
                        <a:lnTo>
                          <a:pt x="306680" y="340789"/>
                        </a:lnTo>
                        <a:lnTo>
                          <a:pt x="306680" y="355528"/>
                        </a:lnTo>
                        <a:lnTo>
                          <a:pt x="77971" y="355528"/>
                        </a:lnTo>
                        <a:lnTo>
                          <a:pt x="77971" y="356395"/>
                        </a:lnTo>
                        <a:close/>
                      </a:path>
                    </a:pathLst>
                  </a:custGeom>
                  <a:solidFill>
                    <a:srgbClr val="FFFFFF"/>
                  </a:solidFill>
                  <a:ln w="6417" cap="flat">
                    <a:noFill/>
                    <a:prstDash val="solid"/>
                    <a:miter/>
                  </a:ln>
                </p:spPr>
                <p:txBody>
                  <a:bodyPr rtlCol="0" anchor="ctr"/>
                  <a:lstStyle/>
                  <a:p>
                    <a:endParaRPr lang="en-US" sz="810"/>
                  </a:p>
                </p:txBody>
              </p:sp>
              <p:sp>
                <p:nvSpPr>
                  <p:cNvPr id="858" name="Freeform: Shape 857">
                    <a:extLst>
                      <a:ext uri="{FF2B5EF4-FFF2-40B4-BE49-F238E27FC236}">
                        <a16:creationId xmlns:a16="http://schemas.microsoft.com/office/drawing/2014/main" id="{E364A018-05B4-BCBC-369A-62F4A2E9A8E8}"/>
                      </a:ext>
                    </a:extLst>
                  </p:cNvPr>
                  <p:cNvSpPr/>
                  <p:nvPr/>
                </p:nvSpPr>
                <p:spPr>
                  <a:xfrm>
                    <a:off x="2796707" y="1405638"/>
                    <a:ext cx="385010" cy="364198"/>
                  </a:xfrm>
                  <a:custGeom>
                    <a:avLst/>
                    <a:gdLst>
                      <a:gd name="connsiteX0" fmla="*/ 220046 w 385010"/>
                      <a:gd name="connsiteY0" fmla="*/ 8671 h 364198"/>
                      <a:gd name="connsiteX1" fmla="*/ 291953 w 385010"/>
                      <a:gd name="connsiteY1" fmla="*/ 53762 h 364198"/>
                      <a:gd name="connsiteX2" fmla="*/ 311012 w 385010"/>
                      <a:gd name="connsiteY2" fmla="*/ 67637 h 364198"/>
                      <a:gd name="connsiteX3" fmla="*/ 337000 w 385010"/>
                      <a:gd name="connsiteY3" fmla="*/ 78042 h 364198"/>
                      <a:gd name="connsiteX4" fmla="*/ 365587 w 385010"/>
                      <a:gd name="connsiteY4" fmla="*/ 187302 h 364198"/>
                      <a:gd name="connsiteX5" fmla="*/ 363854 w 385010"/>
                      <a:gd name="connsiteY5" fmla="*/ 191638 h 364198"/>
                      <a:gd name="connsiteX6" fmla="*/ 283291 w 385010"/>
                      <a:gd name="connsiteY6" fmla="*/ 191638 h 364198"/>
                      <a:gd name="connsiteX7" fmla="*/ 283291 w 385010"/>
                      <a:gd name="connsiteY7" fmla="*/ 211582 h 364198"/>
                      <a:gd name="connsiteX8" fmla="*/ 340465 w 385010"/>
                      <a:gd name="connsiteY8" fmla="*/ 211582 h 364198"/>
                      <a:gd name="connsiteX9" fmla="*/ 340465 w 385010"/>
                      <a:gd name="connsiteY9" fmla="*/ 327777 h 364198"/>
                      <a:gd name="connsiteX10" fmla="*/ 287622 w 385010"/>
                      <a:gd name="connsiteY10" fmla="*/ 327777 h 364198"/>
                      <a:gd name="connsiteX11" fmla="*/ 289355 w 385010"/>
                      <a:gd name="connsiteY11" fmla="*/ 339917 h 364198"/>
                      <a:gd name="connsiteX12" fmla="*/ 291953 w 385010"/>
                      <a:gd name="connsiteY12" fmla="*/ 339917 h 364198"/>
                      <a:gd name="connsiteX13" fmla="*/ 307546 w 385010"/>
                      <a:gd name="connsiteY13" fmla="*/ 347720 h 364198"/>
                      <a:gd name="connsiteX14" fmla="*/ 307546 w 385010"/>
                      <a:gd name="connsiteY14" fmla="*/ 355530 h 364198"/>
                      <a:gd name="connsiteX15" fmla="*/ 303215 w 385010"/>
                      <a:gd name="connsiteY15" fmla="*/ 355530 h 364198"/>
                      <a:gd name="connsiteX16" fmla="*/ 297151 w 385010"/>
                      <a:gd name="connsiteY16" fmla="*/ 355530 h 364198"/>
                      <a:gd name="connsiteX17" fmla="*/ 291087 w 385010"/>
                      <a:gd name="connsiteY17" fmla="*/ 355530 h 364198"/>
                      <a:gd name="connsiteX18" fmla="*/ 286756 w 385010"/>
                      <a:gd name="connsiteY18" fmla="*/ 355530 h 364198"/>
                      <a:gd name="connsiteX19" fmla="*/ 282418 w 385010"/>
                      <a:gd name="connsiteY19" fmla="*/ 355530 h 364198"/>
                      <a:gd name="connsiteX20" fmla="*/ 233907 w 385010"/>
                      <a:gd name="connsiteY20" fmla="*/ 355530 h 364198"/>
                      <a:gd name="connsiteX21" fmla="*/ 218314 w 385010"/>
                      <a:gd name="connsiteY21" fmla="*/ 355530 h 364198"/>
                      <a:gd name="connsiteX22" fmla="*/ 102227 w 385010"/>
                      <a:gd name="connsiteY22" fmla="*/ 355530 h 364198"/>
                      <a:gd name="connsiteX23" fmla="*/ 86634 w 385010"/>
                      <a:gd name="connsiteY23" fmla="*/ 355530 h 364198"/>
                      <a:gd name="connsiteX24" fmla="*/ 86634 w 385010"/>
                      <a:gd name="connsiteY24" fmla="*/ 347720 h 364198"/>
                      <a:gd name="connsiteX25" fmla="*/ 102227 w 385010"/>
                      <a:gd name="connsiteY25" fmla="*/ 339917 h 364198"/>
                      <a:gd name="connsiteX26" fmla="*/ 102227 w 385010"/>
                      <a:gd name="connsiteY26" fmla="*/ 192505 h 364198"/>
                      <a:gd name="connsiteX27" fmla="*/ 9529 w 385010"/>
                      <a:gd name="connsiteY27" fmla="*/ 192505 h 364198"/>
                      <a:gd name="connsiteX28" fmla="*/ 10395 w 385010"/>
                      <a:gd name="connsiteY28" fmla="*/ 183834 h 364198"/>
                      <a:gd name="connsiteX29" fmla="*/ 56308 w 385010"/>
                      <a:gd name="connsiteY29" fmla="*/ 113595 h 364198"/>
                      <a:gd name="connsiteX30" fmla="*/ 70175 w 385010"/>
                      <a:gd name="connsiteY30" fmla="*/ 95385 h 364198"/>
                      <a:gd name="connsiteX31" fmla="*/ 107424 w 385010"/>
                      <a:gd name="connsiteY31" fmla="*/ 48559 h 364198"/>
                      <a:gd name="connsiteX32" fmla="*/ 133412 w 385010"/>
                      <a:gd name="connsiteY32" fmla="*/ 43357 h 364198"/>
                      <a:gd name="connsiteX33" fmla="*/ 139477 w 385010"/>
                      <a:gd name="connsiteY33" fmla="*/ 43357 h 364198"/>
                      <a:gd name="connsiteX34" fmla="*/ 142075 w 385010"/>
                      <a:gd name="connsiteY34" fmla="*/ 43357 h 364198"/>
                      <a:gd name="connsiteX35" fmla="*/ 161133 w 385010"/>
                      <a:gd name="connsiteY35" fmla="*/ 35552 h 364198"/>
                      <a:gd name="connsiteX36" fmla="*/ 220046 w 385010"/>
                      <a:gd name="connsiteY36" fmla="*/ 8671 h 364198"/>
                      <a:gd name="connsiteX37" fmla="*/ 220046 w 385010"/>
                      <a:gd name="connsiteY37" fmla="*/ 0 h 364198"/>
                      <a:gd name="connsiteX38" fmla="*/ 154203 w 385010"/>
                      <a:gd name="connsiteY38" fmla="*/ 28615 h 364198"/>
                      <a:gd name="connsiteX39" fmla="*/ 142075 w 385010"/>
                      <a:gd name="connsiteY39" fmla="*/ 33818 h 364198"/>
                      <a:gd name="connsiteX40" fmla="*/ 140343 w 385010"/>
                      <a:gd name="connsiteY40" fmla="*/ 33818 h 364198"/>
                      <a:gd name="connsiteX41" fmla="*/ 133412 w 385010"/>
                      <a:gd name="connsiteY41" fmla="*/ 33818 h 364198"/>
                      <a:gd name="connsiteX42" fmla="*/ 103959 w 385010"/>
                      <a:gd name="connsiteY42" fmla="*/ 39888 h 364198"/>
                      <a:gd name="connsiteX43" fmla="*/ 61512 w 385010"/>
                      <a:gd name="connsiteY43" fmla="*/ 92784 h 364198"/>
                      <a:gd name="connsiteX44" fmla="*/ 51976 w 385010"/>
                      <a:gd name="connsiteY44" fmla="*/ 105791 h 364198"/>
                      <a:gd name="connsiteX45" fmla="*/ 866 w 385010"/>
                      <a:gd name="connsiteY45" fmla="*/ 182967 h 364198"/>
                      <a:gd name="connsiteX46" fmla="*/ 0 w 385010"/>
                      <a:gd name="connsiteY46" fmla="*/ 191638 h 364198"/>
                      <a:gd name="connsiteX47" fmla="*/ 0 w 385010"/>
                      <a:gd name="connsiteY47" fmla="*/ 200309 h 364198"/>
                      <a:gd name="connsiteX48" fmla="*/ 9529 w 385010"/>
                      <a:gd name="connsiteY48" fmla="*/ 200309 h 364198"/>
                      <a:gd name="connsiteX49" fmla="*/ 93564 w 385010"/>
                      <a:gd name="connsiteY49" fmla="*/ 200309 h 364198"/>
                      <a:gd name="connsiteX50" fmla="*/ 93564 w 385010"/>
                      <a:gd name="connsiteY50" fmla="*/ 333847 h 364198"/>
                      <a:gd name="connsiteX51" fmla="*/ 82302 w 385010"/>
                      <a:gd name="connsiteY51" fmla="*/ 339051 h 364198"/>
                      <a:gd name="connsiteX52" fmla="*/ 77971 w 385010"/>
                      <a:gd name="connsiteY52" fmla="*/ 342523 h 364198"/>
                      <a:gd name="connsiteX53" fmla="*/ 77971 w 385010"/>
                      <a:gd name="connsiteY53" fmla="*/ 347720 h 364198"/>
                      <a:gd name="connsiteX54" fmla="*/ 77971 w 385010"/>
                      <a:gd name="connsiteY54" fmla="*/ 355530 h 364198"/>
                      <a:gd name="connsiteX55" fmla="*/ 77971 w 385010"/>
                      <a:gd name="connsiteY55" fmla="*/ 364199 h 364198"/>
                      <a:gd name="connsiteX56" fmla="*/ 86634 w 385010"/>
                      <a:gd name="connsiteY56" fmla="*/ 364199 h 364198"/>
                      <a:gd name="connsiteX57" fmla="*/ 102227 w 385010"/>
                      <a:gd name="connsiteY57" fmla="*/ 364199 h 364198"/>
                      <a:gd name="connsiteX58" fmla="*/ 218314 w 385010"/>
                      <a:gd name="connsiteY58" fmla="*/ 364199 h 364198"/>
                      <a:gd name="connsiteX59" fmla="*/ 233907 w 385010"/>
                      <a:gd name="connsiteY59" fmla="*/ 364199 h 364198"/>
                      <a:gd name="connsiteX60" fmla="*/ 283291 w 385010"/>
                      <a:gd name="connsiteY60" fmla="*/ 364199 h 364198"/>
                      <a:gd name="connsiteX61" fmla="*/ 287622 w 385010"/>
                      <a:gd name="connsiteY61" fmla="*/ 364199 h 364198"/>
                      <a:gd name="connsiteX62" fmla="*/ 291953 w 385010"/>
                      <a:gd name="connsiteY62" fmla="*/ 364199 h 364198"/>
                      <a:gd name="connsiteX63" fmla="*/ 298017 w 385010"/>
                      <a:gd name="connsiteY63" fmla="*/ 364199 h 364198"/>
                      <a:gd name="connsiteX64" fmla="*/ 303215 w 385010"/>
                      <a:gd name="connsiteY64" fmla="*/ 364199 h 364198"/>
                      <a:gd name="connsiteX65" fmla="*/ 307546 w 385010"/>
                      <a:gd name="connsiteY65" fmla="*/ 364199 h 364198"/>
                      <a:gd name="connsiteX66" fmla="*/ 316209 w 385010"/>
                      <a:gd name="connsiteY66" fmla="*/ 364199 h 364198"/>
                      <a:gd name="connsiteX67" fmla="*/ 316209 w 385010"/>
                      <a:gd name="connsiteY67" fmla="*/ 355530 h 364198"/>
                      <a:gd name="connsiteX68" fmla="*/ 316209 w 385010"/>
                      <a:gd name="connsiteY68" fmla="*/ 347720 h 364198"/>
                      <a:gd name="connsiteX69" fmla="*/ 316209 w 385010"/>
                      <a:gd name="connsiteY69" fmla="*/ 342523 h 364198"/>
                      <a:gd name="connsiteX70" fmla="*/ 311012 w 385010"/>
                      <a:gd name="connsiteY70" fmla="*/ 339917 h 364198"/>
                      <a:gd name="connsiteX71" fmla="*/ 304081 w 385010"/>
                      <a:gd name="connsiteY71" fmla="*/ 336452 h 364198"/>
                      <a:gd name="connsiteX72" fmla="*/ 340465 w 385010"/>
                      <a:gd name="connsiteY72" fmla="*/ 336452 h 364198"/>
                      <a:gd name="connsiteX73" fmla="*/ 349128 w 385010"/>
                      <a:gd name="connsiteY73" fmla="*/ 336452 h 364198"/>
                      <a:gd name="connsiteX74" fmla="*/ 349128 w 385010"/>
                      <a:gd name="connsiteY74" fmla="*/ 327777 h 364198"/>
                      <a:gd name="connsiteX75" fmla="*/ 349128 w 385010"/>
                      <a:gd name="connsiteY75" fmla="*/ 211582 h 364198"/>
                      <a:gd name="connsiteX76" fmla="*/ 349128 w 385010"/>
                      <a:gd name="connsiteY76" fmla="*/ 202911 h 364198"/>
                      <a:gd name="connsiteX77" fmla="*/ 340465 w 385010"/>
                      <a:gd name="connsiteY77" fmla="*/ 202911 h 364198"/>
                      <a:gd name="connsiteX78" fmla="*/ 291953 w 385010"/>
                      <a:gd name="connsiteY78" fmla="*/ 202911 h 364198"/>
                      <a:gd name="connsiteX79" fmla="*/ 291953 w 385010"/>
                      <a:gd name="connsiteY79" fmla="*/ 200309 h 364198"/>
                      <a:gd name="connsiteX80" fmla="*/ 363854 w 385010"/>
                      <a:gd name="connsiteY80" fmla="*/ 200309 h 364198"/>
                      <a:gd name="connsiteX81" fmla="*/ 369052 w 385010"/>
                      <a:gd name="connsiteY81" fmla="*/ 200309 h 364198"/>
                      <a:gd name="connsiteX82" fmla="*/ 371651 w 385010"/>
                      <a:gd name="connsiteY82" fmla="*/ 195974 h 364198"/>
                      <a:gd name="connsiteX83" fmla="*/ 374249 w 385010"/>
                      <a:gd name="connsiteY83" fmla="*/ 191638 h 364198"/>
                      <a:gd name="connsiteX84" fmla="*/ 342197 w 385010"/>
                      <a:gd name="connsiteY84" fmla="*/ 71105 h 364198"/>
                      <a:gd name="connsiteX85" fmla="*/ 313610 w 385010"/>
                      <a:gd name="connsiteY85" fmla="*/ 58965 h 364198"/>
                      <a:gd name="connsiteX86" fmla="*/ 300616 w 385010"/>
                      <a:gd name="connsiteY86" fmla="*/ 49427 h 364198"/>
                      <a:gd name="connsiteX87" fmla="*/ 220046 w 385010"/>
                      <a:gd name="connsiteY87" fmla="*/ 0 h 36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85010" h="364198">
                        <a:moveTo>
                          <a:pt x="220046" y="8671"/>
                        </a:moveTo>
                        <a:cubicBezTo>
                          <a:pt x="251232" y="8671"/>
                          <a:pt x="278087" y="26014"/>
                          <a:pt x="291953" y="53762"/>
                        </a:cubicBezTo>
                        <a:cubicBezTo>
                          <a:pt x="296285" y="60699"/>
                          <a:pt x="303215" y="65902"/>
                          <a:pt x="311012" y="67637"/>
                        </a:cubicBezTo>
                        <a:cubicBezTo>
                          <a:pt x="320541" y="69371"/>
                          <a:pt x="329203" y="73706"/>
                          <a:pt x="337000" y="78042"/>
                        </a:cubicBezTo>
                        <a:cubicBezTo>
                          <a:pt x="373383" y="101455"/>
                          <a:pt x="386377" y="149148"/>
                          <a:pt x="365587" y="187302"/>
                        </a:cubicBezTo>
                        <a:lnTo>
                          <a:pt x="363854" y="191638"/>
                        </a:lnTo>
                        <a:lnTo>
                          <a:pt x="283291" y="191638"/>
                        </a:lnTo>
                        <a:lnTo>
                          <a:pt x="283291" y="211582"/>
                        </a:lnTo>
                        <a:lnTo>
                          <a:pt x="340465" y="211582"/>
                        </a:lnTo>
                        <a:lnTo>
                          <a:pt x="340465" y="327777"/>
                        </a:lnTo>
                        <a:lnTo>
                          <a:pt x="287622" y="327777"/>
                        </a:lnTo>
                        <a:lnTo>
                          <a:pt x="289355" y="339917"/>
                        </a:lnTo>
                        <a:lnTo>
                          <a:pt x="291953" y="339917"/>
                        </a:lnTo>
                        <a:lnTo>
                          <a:pt x="307546" y="347720"/>
                        </a:lnTo>
                        <a:lnTo>
                          <a:pt x="307546" y="355530"/>
                        </a:lnTo>
                        <a:lnTo>
                          <a:pt x="303215" y="355530"/>
                        </a:lnTo>
                        <a:lnTo>
                          <a:pt x="297151" y="355530"/>
                        </a:lnTo>
                        <a:lnTo>
                          <a:pt x="291087" y="355530"/>
                        </a:lnTo>
                        <a:lnTo>
                          <a:pt x="286756" y="355530"/>
                        </a:lnTo>
                        <a:lnTo>
                          <a:pt x="282418" y="355530"/>
                        </a:lnTo>
                        <a:lnTo>
                          <a:pt x="233907" y="355530"/>
                        </a:lnTo>
                        <a:lnTo>
                          <a:pt x="218314" y="355530"/>
                        </a:lnTo>
                        <a:lnTo>
                          <a:pt x="102227" y="355530"/>
                        </a:lnTo>
                        <a:lnTo>
                          <a:pt x="86634" y="355530"/>
                        </a:lnTo>
                        <a:lnTo>
                          <a:pt x="86634" y="347720"/>
                        </a:lnTo>
                        <a:lnTo>
                          <a:pt x="102227" y="339917"/>
                        </a:lnTo>
                        <a:lnTo>
                          <a:pt x="102227" y="192505"/>
                        </a:lnTo>
                        <a:lnTo>
                          <a:pt x="9529" y="192505"/>
                        </a:lnTo>
                        <a:lnTo>
                          <a:pt x="10395" y="183834"/>
                        </a:lnTo>
                        <a:cubicBezTo>
                          <a:pt x="12994" y="153484"/>
                          <a:pt x="29453" y="127469"/>
                          <a:pt x="56308" y="113595"/>
                        </a:cubicBezTo>
                        <a:cubicBezTo>
                          <a:pt x="63244" y="110126"/>
                          <a:pt x="68442" y="103189"/>
                          <a:pt x="70175" y="95385"/>
                        </a:cubicBezTo>
                        <a:cubicBezTo>
                          <a:pt x="74506" y="74574"/>
                          <a:pt x="88366" y="57231"/>
                          <a:pt x="107424" y="48559"/>
                        </a:cubicBezTo>
                        <a:cubicBezTo>
                          <a:pt x="116087" y="45091"/>
                          <a:pt x="124750" y="43357"/>
                          <a:pt x="133412" y="43357"/>
                        </a:cubicBezTo>
                        <a:cubicBezTo>
                          <a:pt x="135145" y="43357"/>
                          <a:pt x="137744" y="43357"/>
                          <a:pt x="139477" y="43357"/>
                        </a:cubicBezTo>
                        <a:cubicBezTo>
                          <a:pt x="140343" y="43357"/>
                          <a:pt x="141209" y="43357"/>
                          <a:pt x="142075" y="43357"/>
                        </a:cubicBezTo>
                        <a:cubicBezTo>
                          <a:pt x="149006" y="43357"/>
                          <a:pt x="155936" y="40755"/>
                          <a:pt x="161133" y="35552"/>
                        </a:cubicBezTo>
                        <a:cubicBezTo>
                          <a:pt x="176733" y="18210"/>
                          <a:pt x="198389" y="8671"/>
                          <a:pt x="220046" y="8671"/>
                        </a:cubicBezTo>
                        <a:close/>
                        <a:moveTo>
                          <a:pt x="220046" y="0"/>
                        </a:moveTo>
                        <a:cubicBezTo>
                          <a:pt x="194925" y="0"/>
                          <a:pt x="171535" y="10406"/>
                          <a:pt x="154203" y="28615"/>
                        </a:cubicBezTo>
                        <a:cubicBezTo>
                          <a:pt x="150738" y="32084"/>
                          <a:pt x="146407" y="33818"/>
                          <a:pt x="142075" y="33818"/>
                        </a:cubicBezTo>
                        <a:cubicBezTo>
                          <a:pt x="141209" y="33818"/>
                          <a:pt x="141209" y="33818"/>
                          <a:pt x="140343" y="33818"/>
                        </a:cubicBezTo>
                        <a:cubicBezTo>
                          <a:pt x="137744" y="33818"/>
                          <a:pt x="136011" y="33818"/>
                          <a:pt x="133412" y="33818"/>
                        </a:cubicBezTo>
                        <a:cubicBezTo>
                          <a:pt x="123017" y="33818"/>
                          <a:pt x="112622" y="35552"/>
                          <a:pt x="103959" y="39888"/>
                        </a:cubicBezTo>
                        <a:cubicBezTo>
                          <a:pt x="82302" y="49427"/>
                          <a:pt x="65843" y="69371"/>
                          <a:pt x="61512" y="92784"/>
                        </a:cubicBezTo>
                        <a:cubicBezTo>
                          <a:pt x="60646" y="97986"/>
                          <a:pt x="57181" y="103189"/>
                          <a:pt x="51976" y="105791"/>
                        </a:cubicBezTo>
                        <a:cubicBezTo>
                          <a:pt x="22523" y="121400"/>
                          <a:pt x="3465" y="150015"/>
                          <a:pt x="866" y="182967"/>
                        </a:cubicBezTo>
                        <a:lnTo>
                          <a:pt x="0" y="191638"/>
                        </a:lnTo>
                        <a:lnTo>
                          <a:pt x="0" y="200309"/>
                        </a:lnTo>
                        <a:lnTo>
                          <a:pt x="9529" y="200309"/>
                        </a:lnTo>
                        <a:lnTo>
                          <a:pt x="93564" y="200309"/>
                        </a:lnTo>
                        <a:lnTo>
                          <a:pt x="93564" y="333847"/>
                        </a:lnTo>
                        <a:lnTo>
                          <a:pt x="82302" y="339051"/>
                        </a:lnTo>
                        <a:lnTo>
                          <a:pt x="77971" y="342523"/>
                        </a:lnTo>
                        <a:lnTo>
                          <a:pt x="77971" y="347720"/>
                        </a:lnTo>
                        <a:lnTo>
                          <a:pt x="77971" y="355530"/>
                        </a:lnTo>
                        <a:lnTo>
                          <a:pt x="77971" y="364199"/>
                        </a:lnTo>
                        <a:lnTo>
                          <a:pt x="86634" y="364199"/>
                        </a:lnTo>
                        <a:lnTo>
                          <a:pt x="102227" y="364199"/>
                        </a:lnTo>
                        <a:lnTo>
                          <a:pt x="218314" y="364199"/>
                        </a:lnTo>
                        <a:lnTo>
                          <a:pt x="233907" y="364199"/>
                        </a:lnTo>
                        <a:lnTo>
                          <a:pt x="283291" y="364199"/>
                        </a:lnTo>
                        <a:lnTo>
                          <a:pt x="287622" y="364199"/>
                        </a:lnTo>
                        <a:lnTo>
                          <a:pt x="291953" y="364199"/>
                        </a:lnTo>
                        <a:lnTo>
                          <a:pt x="298017" y="364199"/>
                        </a:lnTo>
                        <a:lnTo>
                          <a:pt x="303215" y="364199"/>
                        </a:lnTo>
                        <a:lnTo>
                          <a:pt x="307546" y="364199"/>
                        </a:lnTo>
                        <a:lnTo>
                          <a:pt x="316209" y="364199"/>
                        </a:lnTo>
                        <a:lnTo>
                          <a:pt x="316209" y="355530"/>
                        </a:lnTo>
                        <a:lnTo>
                          <a:pt x="316209" y="347720"/>
                        </a:lnTo>
                        <a:lnTo>
                          <a:pt x="316209" y="342523"/>
                        </a:lnTo>
                        <a:lnTo>
                          <a:pt x="311012" y="339917"/>
                        </a:lnTo>
                        <a:lnTo>
                          <a:pt x="304081" y="336452"/>
                        </a:lnTo>
                        <a:lnTo>
                          <a:pt x="340465" y="336452"/>
                        </a:lnTo>
                        <a:lnTo>
                          <a:pt x="349128" y="336452"/>
                        </a:lnTo>
                        <a:lnTo>
                          <a:pt x="349128" y="327777"/>
                        </a:lnTo>
                        <a:lnTo>
                          <a:pt x="349128" y="211582"/>
                        </a:lnTo>
                        <a:lnTo>
                          <a:pt x="349128" y="202911"/>
                        </a:lnTo>
                        <a:lnTo>
                          <a:pt x="340465" y="202911"/>
                        </a:lnTo>
                        <a:lnTo>
                          <a:pt x="291953" y="202911"/>
                        </a:lnTo>
                        <a:lnTo>
                          <a:pt x="291953" y="200309"/>
                        </a:lnTo>
                        <a:lnTo>
                          <a:pt x="363854" y="200309"/>
                        </a:lnTo>
                        <a:lnTo>
                          <a:pt x="369052" y="200309"/>
                        </a:lnTo>
                        <a:lnTo>
                          <a:pt x="371651" y="195974"/>
                        </a:lnTo>
                        <a:lnTo>
                          <a:pt x="374249" y="191638"/>
                        </a:lnTo>
                        <a:cubicBezTo>
                          <a:pt x="396779" y="149148"/>
                          <a:pt x="382912" y="96253"/>
                          <a:pt x="342197" y="71105"/>
                        </a:cubicBezTo>
                        <a:cubicBezTo>
                          <a:pt x="333535" y="65035"/>
                          <a:pt x="323139" y="61566"/>
                          <a:pt x="313610" y="58965"/>
                        </a:cubicBezTo>
                        <a:cubicBezTo>
                          <a:pt x="308413" y="58098"/>
                          <a:pt x="303215" y="53762"/>
                          <a:pt x="300616" y="49427"/>
                        </a:cubicBezTo>
                        <a:cubicBezTo>
                          <a:pt x="285023" y="19077"/>
                          <a:pt x="254697" y="0"/>
                          <a:pt x="220046" y="0"/>
                        </a:cubicBezTo>
                        <a:close/>
                      </a:path>
                    </a:pathLst>
                  </a:custGeom>
                  <a:solidFill>
                    <a:srgbClr val="FFFFFF"/>
                  </a:solidFill>
                  <a:ln w="6417" cap="flat">
                    <a:noFill/>
                    <a:prstDash val="solid"/>
                    <a:miter/>
                  </a:ln>
                </p:spPr>
                <p:txBody>
                  <a:bodyPr rtlCol="0" anchor="ctr"/>
                  <a:lstStyle/>
                  <a:p>
                    <a:endParaRPr lang="en-US" sz="810"/>
                  </a:p>
                </p:txBody>
              </p:sp>
            </p:grpSp>
            <p:grpSp>
              <p:nvGrpSpPr>
                <p:cNvPr id="904" name="Graphic 4">
                  <a:extLst>
                    <a:ext uri="{FF2B5EF4-FFF2-40B4-BE49-F238E27FC236}">
                      <a16:creationId xmlns:a16="http://schemas.microsoft.com/office/drawing/2014/main" id="{21F4B4EB-9C64-2795-A2DF-9D08D16EB203}"/>
                    </a:ext>
                  </a:extLst>
                </p:cNvPr>
                <p:cNvGrpSpPr/>
                <p:nvPr/>
              </p:nvGrpSpPr>
              <p:grpSpPr>
                <a:xfrm>
                  <a:off x="2806236" y="1414312"/>
                  <a:ext cx="366432" cy="346855"/>
                  <a:chOff x="2806236" y="1414312"/>
                  <a:chExt cx="366432" cy="346855"/>
                </a:xfrm>
                <a:solidFill>
                  <a:srgbClr val="2C5967"/>
                </a:solidFill>
              </p:grpSpPr>
              <p:sp>
                <p:nvSpPr>
                  <p:cNvPr id="905" name="Freeform: Shape 904">
                    <a:extLst>
                      <a:ext uri="{FF2B5EF4-FFF2-40B4-BE49-F238E27FC236}">
                        <a16:creationId xmlns:a16="http://schemas.microsoft.com/office/drawing/2014/main" id="{DBF48D8F-79D3-DDF8-535B-7B33FE44A66C}"/>
                      </a:ext>
                    </a:extLst>
                  </p:cNvPr>
                  <p:cNvSpPr/>
                  <p:nvPr/>
                </p:nvSpPr>
                <p:spPr>
                  <a:xfrm>
                    <a:off x="2806236" y="1414312"/>
                    <a:ext cx="366432" cy="182966"/>
                  </a:xfrm>
                  <a:custGeom>
                    <a:avLst/>
                    <a:gdLst>
                      <a:gd name="connsiteX0" fmla="*/ 327471 w 366432"/>
                      <a:gd name="connsiteY0" fmla="*/ 70238 h 182966"/>
                      <a:gd name="connsiteX1" fmla="*/ 301483 w 366432"/>
                      <a:gd name="connsiteY1" fmla="*/ 59833 h 182966"/>
                      <a:gd name="connsiteX2" fmla="*/ 283291 w 366432"/>
                      <a:gd name="connsiteY2" fmla="*/ 45091 h 182966"/>
                      <a:gd name="connsiteX3" fmla="*/ 210517 w 366432"/>
                      <a:gd name="connsiteY3" fmla="*/ 0 h 182966"/>
                      <a:gd name="connsiteX4" fmla="*/ 151605 w 366432"/>
                      <a:gd name="connsiteY4" fmla="*/ 26014 h 182966"/>
                      <a:gd name="connsiteX5" fmla="*/ 129948 w 366432"/>
                      <a:gd name="connsiteY5" fmla="*/ 33818 h 182966"/>
                      <a:gd name="connsiteX6" fmla="*/ 97895 w 366432"/>
                      <a:gd name="connsiteY6" fmla="*/ 39021 h 182966"/>
                      <a:gd name="connsiteX7" fmla="*/ 60646 w 366432"/>
                      <a:gd name="connsiteY7" fmla="*/ 85846 h 182966"/>
                      <a:gd name="connsiteX8" fmla="*/ 46785 w 366432"/>
                      <a:gd name="connsiteY8" fmla="*/ 104057 h 182966"/>
                      <a:gd name="connsiteX9" fmla="*/ 866 w 366432"/>
                      <a:gd name="connsiteY9" fmla="*/ 174295 h 182966"/>
                      <a:gd name="connsiteX10" fmla="*/ 0 w 366432"/>
                      <a:gd name="connsiteY10" fmla="*/ 182967 h 182966"/>
                      <a:gd name="connsiteX11" fmla="*/ 81436 w 366432"/>
                      <a:gd name="connsiteY11" fmla="*/ 182967 h 182966"/>
                      <a:gd name="connsiteX12" fmla="*/ 81436 w 366432"/>
                      <a:gd name="connsiteY12" fmla="*/ 167358 h 182966"/>
                      <a:gd name="connsiteX13" fmla="*/ 17326 w 366432"/>
                      <a:gd name="connsiteY13" fmla="*/ 167358 h 182966"/>
                      <a:gd name="connsiteX14" fmla="*/ 53715 w 366432"/>
                      <a:gd name="connsiteY14" fmla="*/ 117931 h 182966"/>
                      <a:gd name="connsiteX15" fmla="*/ 75372 w 366432"/>
                      <a:gd name="connsiteY15" fmla="*/ 88448 h 182966"/>
                      <a:gd name="connsiteX16" fmla="*/ 103959 w 366432"/>
                      <a:gd name="connsiteY16" fmla="*/ 52895 h 182966"/>
                      <a:gd name="connsiteX17" fmla="*/ 129081 w 366432"/>
                      <a:gd name="connsiteY17" fmla="*/ 49427 h 182966"/>
                      <a:gd name="connsiteX18" fmla="*/ 163739 w 366432"/>
                      <a:gd name="connsiteY18" fmla="*/ 36419 h 182966"/>
                      <a:gd name="connsiteX19" fmla="*/ 211384 w 366432"/>
                      <a:gd name="connsiteY19" fmla="*/ 15608 h 182966"/>
                      <a:gd name="connsiteX20" fmla="*/ 269424 w 366432"/>
                      <a:gd name="connsiteY20" fmla="*/ 52028 h 182966"/>
                      <a:gd name="connsiteX21" fmla="*/ 298884 w 366432"/>
                      <a:gd name="connsiteY21" fmla="*/ 74574 h 182966"/>
                      <a:gd name="connsiteX22" fmla="*/ 319674 w 366432"/>
                      <a:gd name="connsiteY22" fmla="*/ 83245 h 182966"/>
                      <a:gd name="connsiteX23" fmla="*/ 344796 w 366432"/>
                      <a:gd name="connsiteY23" fmla="*/ 167358 h 182966"/>
                      <a:gd name="connsiteX24" fmla="*/ 285023 w 366432"/>
                      <a:gd name="connsiteY24" fmla="*/ 167358 h 182966"/>
                      <a:gd name="connsiteX25" fmla="*/ 285023 w 366432"/>
                      <a:gd name="connsiteY25" fmla="*/ 182967 h 182966"/>
                      <a:gd name="connsiteX26" fmla="*/ 354325 w 366432"/>
                      <a:gd name="connsiteY26" fmla="*/ 182967 h 182966"/>
                      <a:gd name="connsiteX27" fmla="*/ 356924 w 366432"/>
                      <a:gd name="connsiteY27" fmla="*/ 178631 h 182966"/>
                      <a:gd name="connsiteX28" fmla="*/ 327471 w 366432"/>
                      <a:gd name="connsiteY28" fmla="*/ 70238 h 1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6432" h="182966">
                        <a:moveTo>
                          <a:pt x="327471" y="70238"/>
                        </a:moveTo>
                        <a:cubicBezTo>
                          <a:pt x="319674" y="65035"/>
                          <a:pt x="310145" y="61567"/>
                          <a:pt x="301483" y="59833"/>
                        </a:cubicBezTo>
                        <a:cubicBezTo>
                          <a:pt x="293686" y="57231"/>
                          <a:pt x="286756" y="52028"/>
                          <a:pt x="283291" y="45091"/>
                        </a:cubicBezTo>
                        <a:cubicBezTo>
                          <a:pt x="269424" y="17343"/>
                          <a:pt x="241703" y="0"/>
                          <a:pt x="210517" y="0"/>
                        </a:cubicBezTo>
                        <a:cubicBezTo>
                          <a:pt x="187994" y="0"/>
                          <a:pt x="166337" y="9538"/>
                          <a:pt x="151605" y="26014"/>
                        </a:cubicBezTo>
                        <a:cubicBezTo>
                          <a:pt x="146407" y="32084"/>
                          <a:pt x="138610" y="34686"/>
                          <a:pt x="129948" y="33818"/>
                        </a:cubicBezTo>
                        <a:cubicBezTo>
                          <a:pt x="118686" y="32951"/>
                          <a:pt x="107425" y="34686"/>
                          <a:pt x="97895" y="39021"/>
                        </a:cubicBezTo>
                        <a:cubicBezTo>
                          <a:pt x="78837" y="47693"/>
                          <a:pt x="64111" y="65035"/>
                          <a:pt x="60646" y="85846"/>
                        </a:cubicBezTo>
                        <a:cubicBezTo>
                          <a:pt x="58913" y="93651"/>
                          <a:pt x="53715" y="100588"/>
                          <a:pt x="46785" y="104057"/>
                        </a:cubicBezTo>
                        <a:cubicBezTo>
                          <a:pt x="19924" y="117931"/>
                          <a:pt x="2599" y="143945"/>
                          <a:pt x="866" y="174295"/>
                        </a:cubicBezTo>
                        <a:lnTo>
                          <a:pt x="0" y="182967"/>
                        </a:lnTo>
                        <a:lnTo>
                          <a:pt x="81436" y="182967"/>
                        </a:lnTo>
                        <a:lnTo>
                          <a:pt x="81436" y="167358"/>
                        </a:lnTo>
                        <a:lnTo>
                          <a:pt x="17326" y="167358"/>
                        </a:lnTo>
                        <a:cubicBezTo>
                          <a:pt x="21657" y="146547"/>
                          <a:pt x="34651" y="128337"/>
                          <a:pt x="53715" y="117931"/>
                        </a:cubicBezTo>
                        <a:cubicBezTo>
                          <a:pt x="64977" y="111861"/>
                          <a:pt x="73640" y="101455"/>
                          <a:pt x="75372" y="88448"/>
                        </a:cubicBezTo>
                        <a:cubicBezTo>
                          <a:pt x="78837" y="72840"/>
                          <a:pt x="89233" y="58965"/>
                          <a:pt x="103959" y="52895"/>
                        </a:cubicBezTo>
                        <a:cubicBezTo>
                          <a:pt x="111756" y="50294"/>
                          <a:pt x="120419" y="48559"/>
                          <a:pt x="129081" y="49427"/>
                        </a:cubicBezTo>
                        <a:cubicBezTo>
                          <a:pt x="142075" y="50294"/>
                          <a:pt x="155070" y="45958"/>
                          <a:pt x="163739" y="36419"/>
                        </a:cubicBezTo>
                        <a:cubicBezTo>
                          <a:pt x="175867" y="23412"/>
                          <a:pt x="193192" y="15608"/>
                          <a:pt x="211384" y="15608"/>
                        </a:cubicBezTo>
                        <a:cubicBezTo>
                          <a:pt x="236506" y="15608"/>
                          <a:pt x="258162" y="29483"/>
                          <a:pt x="269424" y="52028"/>
                        </a:cubicBezTo>
                        <a:cubicBezTo>
                          <a:pt x="275495" y="63301"/>
                          <a:pt x="285890" y="71973"/>
                          <a:pt x="298884" y="74574"/>
                        </a:cubicBezTo>
                        <a:cubicBezTo>
                          <a:pt x="306680" y="76308"/>
                          <a:pt x="313610" y="78910"/>
                          <a:pt x="319674" y="83245"/>
                        </a:cubicBezTo>
                        <a:cubicBezTo>
                          <a:pt x="348261" y="101455"/>
                          <a:pt x="358657" y="137008"/>
                          <a:pt x="344796" y="167358"/>
                        </a:cubicBezTo>
                        <a:lnTo>
                          <a:pt x="285023" y="167358"/>
                        </a:lnTo>
                        <a:lnTo>
                          <a:pt x="285023" y="182967"/>
                        </a:lnTo>
                        <a:lnTo>
                          <a:pt x="354325" y="182967"/>
                        </a:lnTo>
                        <a:lnTo>
                          <a:pt x="356924" y="178631"/>
                        </a:lnTo>
                        <a:cubicBezTo>
                          <a:pt x="376848" y="141344"/>
                          <a:pt x="364721" y="92784"/>
                          <a:pt x="327471" y="70238"/>
                        </a:cubicBezTo>
                        <a:close/>
                      </a:path>
                    </a:pathLst>
                  </a:custGeom>
                  <a:solidFill>
                    <a:srgbClr val="2C5967"/>
                  </a:solidFill>
                  <a:ln w="6417" cap="flat">
                    <a:noFill/>
                    <a:prstDash val="solid"/>
                    <a:miter/>
                  </a:ln>
                </p:spPr>
                <p:txBody>
                  <a:bodyPr rtlCol="0" anchor="ctr"/>
                  <a:lstStyle/>
                  <a:p>
                    <a:endParaRPr lang="en-US" sz="810"/>
                  </a:p>
                </p:txBody>
              </p:sp>
              <p:sp>
                <p:nvSpPr>
                  <p:cNvPr id="906" name="Freeform: Shape 905">
                    <a:extLst>
                      <a:ext uri="{FF2B5EF4-FFF2-40B4-BE49-F238E27FC236}">
                        <a16:creationId xmlns:a16="http://schemas.microsoft.com/office/drawing/2014/main" id="{38D9AB1F-DCCC-955F-9802-9146607D044D}"/>
                      </a:ext>
                    </a:extLst>
                  </p:cNvPr>
                  <p:cNvSpPr/>
                  <p:nvPr/>
                </p:nvSpPr>
                <p:spPr>
                  <a:xfrm>
                    <a:off x="2926654" y="1561726"/>
                    <a:ext cx="15593" cy="15608"/>
                  </a:xfrm>
                  <a:custGeom>
                    <a:avLst/>
                    <a:gdLst>
                      <a:gd name="connsiteX0" fmla="*/ 15593 w 15593"/>
                      <a:gd name="connsiteY0" fmla="*/ 0 h 15608"/>
                      <a:gd name="connsiteX1" fmla="*/ 0 w 15593"/>
                      <a:gd name="connsiteY1" fmla="*/ 0 h 15608"/>
                      <a:gd name="connsiteX2" fmla="*/ 0 w 15593"/>
                      <a:gd name="connsiteY2" fmla="*/ 15608 h 15608"/>
                      <a:gd name="connsiteX3" fmla="*/ 15593 w 15593"/>
                      <a:gd name="connsiteY3" fmla="*/ 15608 h 15608"/>
                      <a:gd name="connsiteX4" fmla="*/ 15593 w 15593"/>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 h="15608">
                        <a:moveTo>
                          <a:pt x="15593" y="0"/>
                        </a:moveTo>
                        <a:lnTo>
                          <a:pt x="0" y="0"/>
                        </a:lnTo>
                        <a:lnTo>
                          <a:pt x="0" y="15608"/>
                        </a:lnTo>
                        <a:lnTo>
                          <a:pt x="15593" y="15608"/>
                        </a:lnTo>
                        <a:lnTo>
                          <a:pt x="15593" y="0"/>
                        </a:lnTo>
                        <a:close/>
                      </a:path>
                    </a:pathLst>
                  </a:custGeom>
                  <a:solidFill>
                    <a:srgbClr val="2C5967"/>
                  </a:solidFill>
                  <a:ln w="6417" cap="flat">
                    <a:noFill/>
                    <a:prstDash val="solid"/>
                    <a:miter/>
                  </a:ln>
                </p:spPr>
                <p:txBody>
                  <a:bodyPr rtlCol="0" anchor="ctr"/>
                  <a:lstStyle/>
                  <a:p>
                    <a:endParaRPr lang="en-US" sz="810"/>
                  </a:p>
                </p:txBody>
              </p:sp>
              <p:sp>
                <p:nvSpPr>
                  <p:cNvPr id="907" name="Freeform: Shape 906">
                    <a:extLst>
                      <a:ext uri="{FF2B5EF4-FFF2-40B4-BE49-F238E27FC236}">
                        <a16:creationId xmlns:a16="http://schemas.microsoft.com/office/drawing/2014/main" id="{BF3BF333-C053-CFF0-C4E7-27319398A843}"/>
                      </a:ext>
                    </a:extLst>
                  </p:cNvPr>
                  <p:cNvSpPr/>
                  <p:nvPr/>
                </p:nvSpPr>
                <p:spPr>
                  <a:xfrm>
                    <a:off x="2954382" y="1561726"/>
                    <a:ext cx="15592" cy="15608"/>
                  </a:xfrm>
                  <a:custGeom>
                    <a:avLst/>
                    <a:gdLst>
                      <a:gd name="connsiteX0" fmla="*/ 15593 w 15592"/>
                      <a:gd name="connsiteY0" fmla="*/ 0 h 15608"/>
                      <a:gd name="connsiteX1" fmla="*/ 0 w 15592"/>
                      <a:gd name="connsiteY1" fmla="*/ 0 h 15608"/>
                      <a:gd name="connsiteX2" fmla="*/ 0 w 15592"/>
                      <a:gd name="connsiteY2" fmla="*/ 15608 h 15608"/>
                      <a:gd name="connsiteX3" fmla="*/ 15593 w 15592"/>
                      <a:gd name="connsiteY3" fmla="*/ 15608 h 15608"/>
                      <a:gd name="connsiteX4" fmla="*/ 15593 w 15592"/>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2" h="15608">
                        <a:moveTo>
                          <a:pt x="15593" y="0"/>
                        </a:moveTo>
                        <a:lnTo>
                          <a:pt x="0" y="0"/>
                        </a:lnTo>
                        <a:lnTo>
                          <a:pt x="0" y="15608"/>
                        </a:lnTo>
                        <a:lnTo>
                          <a:pt x="15593" y="15608"/>
                        </a:lnTo>
                        <a:lnTo>
                          <a:pt x="15593" y="0"/>
                        </a:lnTo>
                        <a:close/>
                      </a:path>
                    </a:pathLst>
                  </a:custGeom>
                  <a:solidFill>
                    <a:srgbClr val="2C5967"/>
                  </a:solidFill>
                  <a:ln w="6417" cap="flat">
                    <a:noFill/>
                    <a:prstDash val="solid"/>
                    <a:miter/>
                  </a:ln>
                </p:spPr>
                <p:txBody>
                  <a:bodyPr rtlCol="0" anchor="ctr"/>
                  <a:lstStyle/>
                  <a:p>
                    <a:endParaRPr lang="en-US" sz="810"/>
                  </a:p>
                </p:txBody>
              </p:sp>
              <p:sp>
                <p:nvSpPr>
                  <p:cNvPr id="908" name="Freeform: Shape 907">
                    <a:extLst>
                      <a:ext uri="{FF2B5EF4-FFF2-40B4-BE49-F238E27FC236}">
                        <a16:creationId xmlns:a16="http://schemas.microsoft.com/office/drawing/2014/main" id="{11D1B779-D7B8-B554-D6CA-D60786F25E6A}"/>
                      </a:ext>
                    </a:extLst>
                  </p:cNvPr>
                  <p:cNvSpPr/>
                  <p:nvPr/>
                </p:nvSpPr>
                <p:spPr>
                  <a:xfrm>
                    <a:off x="2982103" y="1561726"/>
                    <a:ext cx="15592" cy="15608"/>
                  </a:xfrm>
                  <a:custGeom>
                    <a:avLst/>
                    <a:gdLst>
                      <a:gd name="connsiteX0" fmla="*/ 15593 w 15592"/>
                      <a:gd name="connsiteY0" fmla="*/ 0 h 15608"/>
                      <a:gd name="connsiteX1" fmla="*/ 0 w 15592"/>
                      <a:gd name="connsiteY1" fmla="*/ 0 h 15608"/>
                      <a:gd name="connsiteX2" fmla="*/ 0 w 15592"/>
                      <a:gd name="connsiteY2" fmla="*/ 15608 h 15608"/>
                      <a:gd name="connsiteX3" fmla="*/ 15593 w 15592"/>
                      <a:gd name="connsiteY3" fmla="*/ 15608 h 15608"/>
                      <a:gd name="connsiteX4" fmla="*/ 15593 w 15592"/>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2" h="15608">
                        <a:moveTo>
                          <a:pt x="15593" y="0"/>
                        </a:moveTo>
                        <a:lnTo>
                          <a:pt x="0" y="0"/>
                        </a:lnTo>
                        <a:lnTo>
                          <a:pt x="0" y="15608"/>
                        </a:lnTo>
                        <a:lnTo>
                          <a:pt x="15593" y="15608"/>
                        </a:lnTo>
                        <a:lnTo>
                          <a:pt x="15593" y="0"/>
                        </a:lnTo>
                        <a:close/>
                      </a:path>
                    </a:pathLst>
                  </a:custGeom>
                  <a:solidFill>
                    <a:srgbClr val="2C5967"/>
                  </a:solidFill>
                  <a:ln w="6417" cap="flat">
                    <a:noFill/>
                    <a:prstDash val="solid"/>
                    <a:miter/>
                  </a:ln>
                </p:spPr>
                <p:txBody>
                  <a:bodyPr rtlCol="0" anchor="ctr"/>
                  <a:lstStyle/>
                  <a:p>
                    <a:endParaRPr lang="en-US" sz="810"/>
                  </a:p>
                </p:txBody>
              </p:sp>
              <p:sp>
                <p:nvSpPr>
                  <p:cNvPr id="909" name="Freeform: Shape 908">
                    <a:extLst>
                      <a:ext uri="{FF2B5EF4-FFF2-40B4-BE49-F238E27FC236}">
                        <a16:creationId xmlns:a16="http://schemas.microsoft.com/office/drawing/2014/main" id="{6D005338-DCBB-FA3A-9769-3C28BFEAE7CD}"/>
                      </a:ext>
                    </a:extLst>
                  </p:cNvPr>
                  <p:cNvSpPr/>
                  <p:nvPr/>
                </p:nvSpPr>
                <p:spPr>
                  <a:xfrm>
                    <a:off x="2926654" y="1589475"/>
                    <a:ext cx="15593" cy="15608"/>
                  </a:xfrm>
                  <a:custGeom>
                    <a:avLst/>
                    <a:gdLst>
                      <a:gd name="connsiteX0" fmla="*/ 15593 w 15593"/>
                      <a:gd name="connsiteY0" fmla="*/ 0 h 15608"/>
                      <a:gd name="connsiteX1" fmla="*/ 0 w 15593"/>
                      <a:gd name="connsiteY1" fmla="*/ 0 h 15608"/>
                      <a:gd name="connsiteX2" fmla="*/ 0 w 15593"/>
                      <a:gd name="connsiteY2" fmla="*/ 15609 h 15608"/>
                      <a:gd name="connsiteX3" fmla="*/ 15593 w 15593"/>
                      <a:gd name="connsiteY3" fmla="*/ 15609 h 15608"/>
                      <a:gd name="connsiteX4" fmla="*/ 15593 w 15593"/>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 h="15608">
                        <a:moveTo>
                          <a:pt x="15593" y="0"/>
                        </a:moveTo>
                        <a:lnTo>
                          <a:pt x="0" y="0"/>
                        </a:lnTo>
                        <a:lnTo>
                          <a:pt x="0" y="15609"/>
                        </a:lnTo>
                        <a:lnTo>
                          <a:pt x="15593" y="15609"/>
                        </a:lnTo>
                        <a:lnTo>
                          <a:pt x="15593" y="0"/>
                        </a:lnTo>
                        <a:close/>
                      </a:path>
                    </a:pathLst>
                  </a:custGeom>
                  <a:solidFill>
                    <a:srgbClr val="2C5967"/>
                  </a:solidFill>
                  <a:ln w="6417" cap="flat">
                    <a:noFill/>
                    <a:prstDash val="solid"/>
                    <a:miter/>
                  </a:ln>
                </p:spPr>
                <p:txBody>
                  <a:bodyPr rtlCol="0" anchor="ctr"/>
                  <a:lstStyle/>
                  <a:p>
                    <a:endParaRPr lang="en-US" sz="810"/>
                  </a:p>
                </p:txBody>
              </p:sp>
              <p:sp>
                <p:nvSpPr>
                  <p:cNvPr id="910" name="Freeform: Shape 909">
                    <a:extLst>
                      <a:ext uri="{FF2B5EF4-FFF2-40B4-BE49-F238E27FC236}">
                        <a16:creationId xmlns:a16="http://schemas.microsoft.com/office/drawing/2014/main" id="{94B6F27A-8CE5-A5BF-7456-B0F716047F0A}"/>
                      </a:ext>
                    </a:extLst>
                  </p:cNvPr>
                  <p:cNvSpPr/>
                  <p:nvPr/>
                </p:nvSpPr>
                <p:spPr>
                  <a:xfrm>
                    <a:off x="2954382" y="1589475"/>
                    <a:ext cx="15592" cy="15608"/>
                  </a:xfrm>
                  <a:custGeom>
                    <a:avLst/>
                    <a:gdLst>
                      <a:gd name="connsiteX0" fmla="*/ 15593 w 15592"/>
                      <a:gd name="connsiteY0" fmla="*/ 0 h 15608"/>
                      <a:gd name="connsiteX1" fmla="*/ 0 w 15592"/>
                      <a:gd name="connsiteY1" fmla="*/ 0 h 15608"/>
                      <a:gd name="connsiteX2" fmla="*/ 0 w 15592"/>
                      <a:gd name="connsiteY2" fmla="*/ 15609 h 15608"/>
                      <a:gd name="connsiteX3" fmla="*/ 15593 w 15592"/>
                      <a:gd name="connsiteY3" fmla="*/ 15609 h 15608"/>
                      <a:gd name="connsiteX4" fmla="*/ 15593 w 15592"/>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2" h="15608">
                        <a:moveTo>
                          <a:pt x="15593" y="0"/>
                        </a:moveTo>
                        <a:lnTo>
                          <a:pt x="0" y="0"/>
                        </a:lnTo>
                        <a:lnTo>
                          <a:pt x="0" y="15609"/>
                        </a:lnTo>
                        <a:lnTo>
                          <a:pt x="15593" y="15609"/>
                        </a:lnTo>
                        <a:lnTo>
                          <a:pt x="15593" y="0"/>
                        </a:lnTo>
                        <a:close/>
                      </a:path>
                    </a:pathLst>
                  </a:custGeom>
                  <a:solidFill>
                    <a:srgbClr val="2C5967"/>
                  </a:solidFill>
                  <a:ln w="6417" cap="flat">
                    <a:noFill/>
                    <a:prstDash val="solid"/>
                    <a:miter/>
                  </a:ln>
                </p:spPr>
                <p:txBody>
                  <a:bodyPr rtlCol="0" anchor="ctr"/>
                  <a:lstStyle/>
                  <a:p>
                    <a:endParaRPr lang="en-US" sz="810"/>
                  </a:p>
                </p:txBody>
              </p:sp>
              <p:sp>
                <p:nvSpPr>
                  <p:cNvPr id="911" name="Freeform: Shape 910">
                    <a:extLst>
                      <a:ext uri="{FF2B5EF4-FFF2-40B4-BE49-F238E27FC236}">
                        <a16:creationId xmlns:a16="http://schemas.microsoft.com/office/drawing/2014/main" id="{B8B670E3-D1DE-064A-EE3D-C5F99D9BA1DA}"/>
                      </a:ext>
                    </a:extLst>
                  </p:cNvPr>
                  <p:cNvSpPr/>
                  <p:nvPr/>
                </p:nvSpPr>
                <p:spPr>
                  <a:xfrm>
                    <a:off x="2926654" y="1617224"/>
                    <a:ext cx="15593" cy="15608"/>
                  </a:xfrm>
                  <a:custGeom>
                    <a:avLst/>
                    <a:gdLst>
                      <a:gd name="connsiteX0" fmla="*/ 15593 w 15593"/>
                      <a:gd name="connsiteY0" fmla="*/ 0 h 15608"/>
                      <a:gd name="connsiteX1" fmla="*/ 0 w 15593"/>
                      <a:gd name="connsiteY1" fmla="*/ 0 h 15608"/>
                      <a:gd name="connsiteX2" fmla="*/ 0 w 15593"/>
                      <a:gd name="connsiteY2" fmla="*/ 15608 h 15608"/>
                      <a:gd name="connsiteX3" fmla="*/ 15593 w 15593"/>
                      <a:gd name="connsiteY3" fmla="*/ 15608 h 15608"/>
                      <a:gd name="connsiteX4" fmla="*/ 15593 w 15593"/>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 h="15608">
                        <a:moveTo>
                          <a:pt x="15593" y="0"/>
                        </a:moveTo>
                        <a:lnTo>
                          <a:pt x="0" y="0"/>
                        </a:lnTo>
                        <a:lnTo>
                          <a:pt x="0" y="15608"/>
                        </a:lnTo>
                        <a:lnTo>
                          <a:pt x="15593" y="15608"/>
                        </a:lnTo>
                        <a:lnTo>
                          <a:pt x="15593" y="0"/>
                        </a:lnTo>
                        <a:close/>
                      </a:path>
                    </a:pathLst>
                  </a:custGeom>
                  <a:solidFill>
                    <a:srgbClr val="2C5967"/>
                  </a:solidFill>
                  <a:ln w="6417" cap="flat">
                    <a:noFill/>
                    <a:prstDash val="solid"/>
                    <a:miter/>
                  </a:ln>
                </p:spPr>
                <p:txBody>
                  <a:bodyPr rtlCol="0" anchor="ctr"/>
                  <a:lstStyle/>
                  <a:p>
                    <a:endParaRPr lang="en-US" sz="810"/>
                  </a:p>
                </p:txBody>
              </p:sp>
              <p:sp>
                <p:nvSpPr>
                  <p:cNvPr id="912" name="Freeform: Shape 911">
                    <a:extLst>
                      <a:ext uri="{FF2B5EF4-FFF2-40B4-BE49-F238E27FC236}">
                        <a16:creationId xmlns:a16="http://schemas.microsoft.com/office/drawing/2014/main" id="{C7BE4655-D1F0-7710-BC86-3A4C92775CAF}"/>
                      </a:ext>
                    </a:extLst>
                  </p:cNvPr>
                  <p:cNvSpPr/>
                  <p:nvPr/>
                </p:nvSpPr>
                <p:spPr>
                  <a:xfrm>
                    <a:off x="2954382" y="1617224"/>
                    <a:ext cx="15592" cy="15608"/>
                  </a:xfrm>
                  <a:custGeom>
                    <a:avLst/>
                    <a:gdLst>
                      <a:gd name="connsiteX0" fmla="*/ 15593 w 15592"/>
                      <a:gd name="connsiteY0" fmla="*/ 0 h 15608"/>
                      <a:gd name="connsiteX1" fmla="*/ 0 w 15592"/>
                      <a:gd name="connsiteY1" fmla="*/ 0 h 15608"/>
                      <a:gd name="connsiteX2" fmla="*/ 0 w 15592"/>
                      <a:gd name="connsiteY2" fmla="*/ 15608 h 15608"/>
                      <a:gd name="connsiteX3" fmla="*/ 15593 w 15592"/>
                      <a:gd name="connsiteY3" fmla="*/ 15608 h 15608"/>
                      <a:gd name="connsiteX4" fmla="*/ 15593 w 15592"/>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2" h="15608">
                        <a:moveTo>
                          <a:pt x="15593" y="0"/>
                        </a:moveTo>
                        <a:lnTo>
                          <a:pt x="0" y="0"/>
                        </a:lnTo>
                        <a:lnTo>
                          <a:pt x="0" y="15608"/>
                        </a:lnTo>
                        <a:lnTo>
                          <a:pt x="15593" y="15608"/>
                        </a:lnTo>
                        <a:lnTo>
                          <a:pt x="15593" y="0"/>
                        </a:lnTo>
                        <a:close/>
                      </a:path>
                    </a:pathLst>
                  </a:custGeom>
                  <a:solidFill>
                    <a:srgbClr val="2C5967"/>
                  </a:solidFill>
                  <a:ln w="6417" cap="flat">
                    <a:noFill/>
                    <a:prstDash val="solid"/>
                    <a:miter/>
                  </a:ln>
                </p:spPr>
                <p:txBody>
                  <a:bodyPr rtlCol="0" anchor="ctr"/>
                  <a:lstStyle/>
                  <a:p>
                    <a:endParaRPr lang="en-US" sz="810"/>
                  </a:p>
                </p:txBody>
              </p:sp>
              <p:sp>
                <p:nvSpPr>
                  <p:cNvPr id="913" name="Freeform: Shape 912">
                    <a:extLst>
                      <a:ext uri="{FF2B5EF4-FFF2-40B4-BE49-F238E27FC236}">
                        <a16:creationId xmlns:a16="http://schemas.microsoft.com/office/drawing/2014/main" id="{30DD27C6-25C3-E30A-6E13-655D889430E2}"/>
                      </a:ext>
                    </a:extLst>
                  </p:cNvPr>
                  <p:cNvSpPr/>
                  <p:nvPr/>
                </p:nvSpPr>
                <p:spPr>
                  <a:xfrm>
                    <a:off x="2926654" y="1644969"/>
                    <a:ext cx="15593" cy="15608"/>
                  </a:xfrm>
                  <a:custGeom>
                    <a:avLst/>
                    <a:gdLst>
                      <a:gd name="connsiteX0" fmla="*/ 15593 w 15593"/>
                      <a:gd name="connsiteY0" fmla="*/ 0 h 15608"/>
                      <a:gd name="connsiteX1" fmla="*/ 0 w 15593"/>
                      <a:gd name="connsiteY1" fmla="*/ 0 h 15608"/>
                      <a:gd name="connsiteX2" fmla="*/ 0 w 15593"/>
                      <a:gd name="connsiteY2" fmla="*/ 15608 h 15608"/>
                      <a:gd name="connsiteX3" fmla="*/ 15593 w 15593"/>
                      <a:gd name="connsiteY3" fmla="*/ 15608 h 15608"/>
                      <a:gd name="connsiteX4" fmla="*/ 15593 w 15593"/>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 h="15608">
                        <a:moveTo>
                          <a:pt x="15593" y="0"/>
                        </a:moveTo>
                        <a:lnTo>
                          <a:pt x="0" y="0"/>
                        </a:lnTo>
                        <a:lnTo>
                          <a:pt x="0" y="15608"/>
                        </a:lnTo>
                        <a:lnTo>
                          <a:pt x="15593" y="15608"/>
                        </a:lnTo>
                        <a:lnTo>
                          <a:pt x="15593" y="0"/>
                        </a:lnTo>
                        <a:close/>
                      </a:path>
                    </a:pathLst>
                  </a:custGeom>
                  <a:solidFill>
                    <a:srgbClr val="2C5967"/>
                  </a:solidFill>
                  <a:ln w="6417" cap="flat">
                    <a:noFill/>
                    <a:prstDash val="solid"/>
                    <a:miter/>
                  </a:ln>
                </p:spPr>
                <p:txBody>
                  <a:bodyPr rtlCol="0" anchor="ctr"/>
                  <a:lstStyle/>
                  <a:p>
                    <a:endParaRPr lang="en-US" sz="810"/>
                  </a:p>
                </p:txBody>
              </p:sp>
              <p:sp>
                <p:nvSpPr>
                  <p:cNvPr id="914" name="Freeform: Shape 913">
                    <a:extLst>
                      <a:ext uri="{FF2B5EF4-FFF2-40B4-BE49-F238E27FC236}">
                        <a16:creationId xmlns:a16="http://schemas.microsoft.com/office/drawing/2014/main" id="{A4E324DC-4921-9042-3CFD-8409302A3BD9}"/>
                      </a:ext>
                    </a:extLst>
                  </p:cNvPr>
                  <p:cNvSpPr/>
                  <p:nvPr/>
                </p:nvSpPr>
                <p:spPr>
                  <a:xfrm>
                    <a:off x="2954382" y="1644969"/>
                    <a:ext cx="15592" cy="15608"/>
                  </a:xfrm>
                  <a:custGeom>
                    <a:avLst/>
                    <a:gdLst>
                      <a:gd name="connsiteX0" fmla="*/ 15593 w 15592"/>
                      <a:gd name="connsiteY0" fmla="*/ 0 h 15608"/>
                      <a:gd name="connsiteX1" fmla="*/ 0 w 15592"/>
                      <a:gd name="connsiteY1" fmla="*/ 0 h 15608"/>
                      <a:gd name="connsiteX2" fmla="*/ 0 w 15592"/>
                      <a:gd name="connsiteY2" fmla="*/ 15608 h 15608"/>
                      <a:gd name="connsiteX3" fmla="*/ 15593 w 15592"/>
                      <a:gd name="connsiteY3" fmla="*/ 15608 h 15608"/>
                      <a:gd name="connsiteX4" fmla="*/ 15593 w 15592"/>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2" h="15608">
                        <a:moveTo>
                          <a:pt x="15593" y="0"/>
                        </a:moveTo>
                        <a:lnTo>
                          <a:pt x="0" y="0"/>
                        </a:lnTo>
                        <a:lnTo>
                          <a:pt x="0" y="15608"/>
                        </a:lnTo>
                        <a:lnTo>
                          <a:pt x="15593" y="15608"/>
                        </a:lnTo>
                        <a:lnTo>
                          <a:pt x="15593" y="0"/>
                        </a:lnTo>
                        <a:close/>
                      </a:path>
                    </a:pathLst>
                  </a:custGeom>
                  <a:solidFill>
                    <a:srgbClr val="2C5967"/>
                  </a:solidFill>
                  <a:ln w="6417" cap="flat">
                    <a:noFill/>
                    <a:prstDash val="solid"/>
                    <a:miter/>
                  </a:ln>
                </p:spPr>
                <p:txBody>
                  <a:bodyPr rtlCol="0" anchor="ctr"/>
                  <a:lstStyle/>
                  <a:p>
                    <a:endParaRPr lang="en-US" sz="810"/>
                  </a:p>
                </p:txBody>
              </p:sp>
              <p:sp>
                <p:nvSpPr>
                  <p:cNvPr id="915" name="Freeform: Shape 914">
                    <a:extLst>
                      <a:ext uri="{FF2B5EF4-FFF2-40B4-BE49-F238E27FC236}">
                        <a16:creationId xmlns:a16="http://schemas.microsoft.com/office/drawing/2014/main" id="{31AB2D5E-A498-B7BD-3F5E-D45474A4FE84}"/>
                      </a:ext>
                    </a:extLst>
                  </p:cNvPr>
                  <p:cNvSpPr/>
                  <p:nvPr/>
                </p:nvSpPr>
                <p:spPr>
                  <a:xfrm>
                    <a:off x="2926654" y="1672720"/>
                    <a:ext cx="15593" cy="15608"/>
                  </a:xfrm>
                  <a:custGeom>
                    <a:avLst/>
                    <a:gdLst>
                      <a:gd name="connsiteX0" fmla="*/ 15593 w 15593"/>
                      <a:gd name="connsiteY0" fmla="*/ 0 h 15608"/>
                      <a:gd name="connsiteX1" fmla="*/ 0 w 15593"/>
                      <a:gd name="connsiteY1" fmla="*/ 0 h 15608"/>
                      <a:gd name="connsiteX2" fmla="*/ 0 w 15593"/>
                      <a:gd name="connsiteY2" fmla="*/ 15609 h 15608"/>
                      <a:gd name="connsiteX3" fmla="*/ 15593 w 15593"/>
                      <a:gd name="connsiteY3" fmla="*/ 15609 h 15608"/>
                      <a:gd name="connsiteX4" fmla="*/ 15593 w 15593"/>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 h="15608">
                        <a:moveTo>
                          <a:pt x="15593" y="0"/>
                        </a:moveTo>
                        <a:lnTo>
                          <a:pt x="0" y="0"/>
                        </a:lnTo>
                        <a:lnTo>
                          <a:pt x="0" y="15609"/>
                        </a:lnTo>
                        <a:lnTo>
                          <a:pt x="15593" y="15609"/>
                        </a:lnTo>
                        <a:lnTo>
                          <a:pt x="15593" y="0"/>
                        </a:lnTo>
                        <a:close/>
                      </a:path>
                    </a:pathLst>
                  </a:custGeom>
                  <a:solidFill>
                    <a:srgbClr val="2C5967"/>
                  </a:solidFill>
                  <a:ln w="6417" cap="flat">
                    <a:noFill/>
                    <a:prstDash val="solid"/>
                    <a:miter/>
                  </a:ln>
                </p:spPr>
                <p:txBody>
                  <a:bodyPr rtlCol="0" anchor="ctr"/>
                  <a:lstStyle/>
                  <a:p>
                    <a:endParaRPr lang="en-US" sz="810"/>
                  </a:p>
                </p:txBody>
              </p:sp>
              <p:sp>
                <p:nvSpPr>
                  <p:cNvPr id="916" name="Freeform: Shape 915">
                    <a:extLst>
                      <a:ext uri="{FF2B5EF4-FFF2-40B4-BE49-F238E27FC236}">
                        <a16:creationId xmlns:a16="http://schemas.microsoft.com/office/drawing/2014/main" id="{0024E504-9E1F-BE45-DBDE-BFB4C46CD8BB}"/>
                      </a:ext>
                    </a:extLst>
                  </p:cNvPr>
                  <p:cNvSpPr/>
                  <p:nvPr/>
                </p:nvSpPr>
                <p:spPr>
                  <a:xfrm>
                    <a:off x="2954382" y="1672720"/>
                    <a:ext cx="15592" cy="15608"/>
                  </a:xfrm>
                  <a:custGeom>
                    <a:avLst/>
                    <a:gdLst>
                      <a:gd name="connsiteX0" fmla="*/ 15593 w 15592"/>
                      <a:gd name="connsiteY0" fmla="*/ 0 h 15608"/>
                      <a:gd name="connsiteX1" fmla="*/ 0 w 15592"/>
                      <a:gd name="connsiteY1" fmla="*/ 0 h 15608"/>
                      <a:gd name="connsiteX2" fmla="*/ 0 w 15592"/>
                      <a:gd name="connsiteY2" fmla="*/ 15609 h 15608"/>
                      <a:gd name="connsiteX3" fmla="*/ 15593 w 15592"/>
                      <a:gd name="connsiteY3" fmla="*/ 15609 h 15608"/>
                      <a:gd name="connsiteX4" fmla="*/ 15593 w 15592"/>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2" h="15608">
                        <a:moveTo>
                          <a:pt x="15593" y="0"/>
                        </a:moveTo>
                        <a:lnTo>
                          <a:pt x="0" y="0"/>
                        </a:lnTo>
                        <a:lnTo>
                          <a:pt x="0" y="15609"/>
                        </a:lnTo>
                        <a:lnTo>
                          <a:pt x="15593" y="15609"/>
                        </a:lnTo>
                        <a:lnTo>
                          <a:pt x="15593" y="0"/>
                        </a:lnTo>
                        <a:close/>
                      </a:path>
                    </a:pathLst>
                  </a:custGeom>
                  <a:solidFill>
                    <a:srgbClr val="2C5967"/>
                  </a:solidFill>
                  <a:ln w="6417" cap="flat">
                    <a:noFill/>
                    <a:prstDash val="solid"/>
                    <a:miter/>
                  </a:ln>
                </p:spPr>
                <p:txBody>
                  <a:bodyPr rtlCol="0" anchor="ctr"/>
                  <a:lstStyle/>
                  <a:p>
                    <a:endParaRPr lang="en-US" sz="810"/>
                  </a:p>
                </p:txBody>
              </p:sp>
              <p:sp>
                <p:nvSpPr>
                  <p:cNvPr id="917" name="Freeform: Shape 916">
                    <a:extLst>
                      <a:ext uri="{FF2B5EF4-FFF2-40B4-BE49-F238E27FC236}">
                        <a16:creationId xmlns:a16="http://schemas.microsoft.com/office/drawing/2014/main" id="{9AC9F7CA-9448-C7D6-92DE-ACC7D22155E7}"/>
                      </a:ext>
                    </a:extLst>
                  </p:cNvPr>
                  <p:cNvSpPr/>
                  <p:nvPr/>
                </p:nvSpPr>
                <p:spPr>
                  <a:xfrm>
                    <a:off x="2926654" y="1700469"/>
                    <a:ext cx="15593" cy="15607"/>
                  </a:xfrm>
                  <a:custGeom>
                    <a:avLst/>
                    <a:gdLst>
                      <a:gd name="connsiteX0" fmla="*/ 15593 w 15593"/>
                      <a:gd name="connsiteY0" fmla="*/ 0 h 15607"/>
                      <a:gd name="connsiteX1" fmla="*/ 0 w 15593"/>
                      <a:gd name="connsiteY1" fmla="*/ 0 h 15607"/>
                      <a:gd name="connsiteX2" fmla="*/ 0 w 15593"/>
                      <a:gd name="connsiteY2" fmla="*/ 15607 h 15607"/>
                      <a:gd name="connsiteX3" fmla="*/ 15593 w 15593"/>
                      <a:gd name="connsiteY3" fmla="*/ 15607 h 15607"/>
                      <a:gd name="connsiteX4" fmla="*/ 15593 w 15593"/>
                      <a:gd name="connsiteY4" fmla="*/ 0 h 15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 h="15607">
                        <a:moveTo>
                          <a:pt x="15593" y="0"/>
                        </a:moveTo>
                        <a:lnTo>
                          <a:pt x="0" y="0"/>
                        </a:lnTo>
                        <a:lnTo>
                          <a:pt x="0" y="15607"/>
                        </a:lnTo>
                        <a:lnTo>
                          <a:pt x="15593" y="15607"/>
                        </a:lnTo>
                        <a:lnTo>
                          <a:pt x="15593" y="0"/>
                        </a:lnTo>
                        <a:close/>
                      </a:path>
                    </a:pathLst>
                  </a:custGeom>
                  <a:solidFill>
                    <a:srgbClr val="2C5967"/>
                  </a:solidFill>
                  <a:ln w="6417" cap="flat">
                    <a:noFill/>
                    <a:prstDash val="solid"/>
                    <a:miter/>
                  </a:ln>
                </p:spPr>
                <p:txBody>
                  <a:bodyPr rtlCol="0" anchor="ctr"/>
                  <a:lstStyle/>
                  <a:p>
                    <a:endParaRPr lang="en-US" sz="810"/>
                  </a:p>
                </p:txBody>
              </p:sp>
              <p:sp>
                <p:nvSpPr>
                  <p:cNvPr id="918" name="Freeform: Shape 917">
                    <a:extLst>
                      <a:ext uri="{FF2B5EF4-FFF2-40B4-BE49-F238E27FC236}">
                        <a16:creationId xmlns:a16="http://schemas.microsoft.com/office/drawing/2014/main" id="{DCC25893-7CAE-EA92-A808-BAE0E86C0D3C}"/>
                      </a:ext>
                    </a:extLst>
                  </p:cNvPr>
                  <p:cNvSpPr/>
                  <p:nvPr/>
                </p:nvSpPr>
                <p:spPr>
                  <a:xfrm>
                    <a:off x="2954382" y="1700469"/>
                    <a:ext cx="15592" cy="15607"/>
                  </a:xfrm>
                  <a:custGeom>
                    <a:avLst/>
                    <a:gdLst>
                      <a:gd name="connsiteX0" fmla="*/ 15593 w 15592"/>
                      <a:gd name="connsiteY0" fmla="*/ 0 h 15607"/>
                      <a:gd name="connsiteX1" fmla="*/ 0 w 15592"/>
                      <a:gd name="connsiteY1" fmla="*/ 0 h 15607"/>
                      <a:gd name="connsiteX2" fmla="*/ 0 w 15592"/>
                      <a:gd name="connsiteY2" fmla="*/ 15607 h 15607"/>
                      <a:gd name="connsiteX3" fmla="*/ 15593 w 15592"/>
                      <a:gd name="connsiteY3" fmla="*/ 15607 h 15607"/>
                      <a:gd name="connsiteX4" fmla="*/ 15593 w 15592"/>
                      <a:gd name="connsiteY4" fmla="*/ 0 h 15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2" h="15607">
                        <a:moveTo>
                          <a:pt x="15593" y="0"/>
                        </a:moveTo>
                        <a:lnTo>
                          <a:pt x="0" y="0"/>
                        </a:lnTo>
                        <a:lnTo>
                          <a:pt x="0" y="15607"/>
                        </a:lnTo>
                        <a:lnTo>
                          <a:pt x="15593" y="15607"/>
                        </a:lnTo>
                        <a:lnTo>
                          <a:pt x="15593" y="0"/>
                        </a:lnTo>
                        <a:close/>
                      </a:path>
                    </a:pathLst>
                  </a:custGeom>
                  <a:solidFill>
                    <a:srgbClr val="2C5967"/>
                  </a:solidFill>
                  <a:ln w="6417" cap="flat">
                    <a:noFill/>
                    <a:prstDash val="solid"/>
                    <a:miter/>
                  </a:ln>
                </p:spPr>
                <p:txBody>
                  <a:bodyPr rtlCol="0" anchor="ctr"/>
                  <a:lstStyle/>
                  <a:p>
                    <a:endParaRPr lang="en-US" sz="810"/>
                  </a:p>
                </p:txBody>
              </p:sp>
              <p:sp>
                <p:nvSpPr>
                  <p:cNvPr id="919" name="Freeform: Shape 918">
                    <a:extLst>
                      <a:ext uri="{FF2B5EF4-FFF2-40B4-BE49-F238E27FC236}">
                        <a16:creationId xmlns:a16="http://schemas.microsoft.com/office/drawing/2014/main" id="{E0814145-AF8B-5BC9-8D83-D75348821C37}"/>
                      </a:ext>
                    </a:extLst>
                  </p:cNvPr>
                  <p:cNvSpPr/>
                  <p:nvPr/>
                </p:nvSpPr>
                <p:spPr>
                  <a:xfrm>
                    <a:off x="2982103" y="1589475"/>
                    <a:ext cx="15592" cy="15608"/>
                  </a:xfrm>
                  <a:custGeom>
                    <a:avLst/>
                    <a:gdLst>
                      <a:gd name="connsiteX0" fmla="*/ 15593 w 15592"/>
                      <a:gd name="connsiteY0" fmla="*/ 0 h 15608"/>
                      <a:gd name="connsiteX1" fmla="*/ 0 w 15592"/>
                      <a:gd name="connsiteY1" fmla="*/ 0 h 15608"/>
                      <a:gd name="connsiteX2" fmla="*/ 0 w 15592"/>
                      <a:gd name="connsiteY2" fmla="*/ 15609 h 15608"/>
                      <a:gd name="connsiteX3" fmla="*/ 15593 w 15592"/>
                      <a:gd name="connsiteY3" fmla="*/ 15609 h 15608"/>
                      <a:gd name="connsiteX4" fmla="*/ 15593 w 15592"/>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2" h="15608">
                        <a:moveTo>
                          <a:pt x="15593" y="0"/>
                        </a:moveTo>
                        <a:lnTo>
                          <a:pt x="0" y="0"/>
                        </a:lnTo>
                        <a:lnTo>
                          <a:pt x="0" y="15609"/>
                        </a:lnTo>
                        <a:lnTo>
                          <a:pt x="15593" y="15609"/>
                        </a:lnTo>
                        <a:lnTo>
                          <a:pt x="15593" y="0"/>
                        </a:lnTo>
                        <a:close/>
                      </a:path>
                    </a:pathLst>
                  </a:custGeom>
                  <a:solidFill>
                    <a:srgbClr val="2C5967"/>
                  </a:solidFill>
                  <a:ln w="6417" cap="flat">
                    <a:noFill/>
                    <a:prstDash val="solid"/>
                    <a:miter/>
                  </a:ln>
                </p:spPr>
                <p:txBody>
                  <a:bodyPr rtlCol="0" anchor="ctr"/>
                  <a:lstStyle/>
                  <a:p>
                    <a:endParaRPr lang="en-US" sz="810"/>
                  </a:p>
                </p:txBody>
              </p:sp>
              <p:sp>
                <p:nvSpPr>
                  <p:cNvPr id="920" name="Freeform: Shape 919">
                    <a:extLst>
                      <a:ext uri="{FF2B5EF4-FFF2-40B4-BE49-F238E27FC236}">
                        <a16:creationId xmlns:a16="http://schemas.microsoft.com/office/drawing/2014/main" id="{0F708C98-3640-CB00-78DD-6051D4958A31}"/>
                      </a:ext>
                    </a:extLst>
                  </p:cNvPr>
                  <p:cNvSpPr/>
                  <p:nvPr/>
                </p:nvSpPr>
                <p:spPr>
                  <a:xfrm>
                    <a:off x="3008957" y="1561726"/>
                    <a:ext cx="15592" cy="15608"/>
                  </a:xfrm>
                  <a:custGeom>
                    <a:avLst/>
                    <a:gdLst>
                      <a:gd name="connsiteX0" fmla="*/ 15593 w 15592"/>
                      <a:gd name="connsiteY0" fmla="*/ 0 h 15608"/>
                      <a:gd name="connsiteX1" fmla="*/ 0 w 15592"/>
                      <a:gd name="connsiteY1" fmla="*/ 0 h 15608"/>
                      <a:gd name="connsiteX2" fmla="*/ 0 w 15592"/>
                      <a:gd name="connsiteY2" fmla="*/ 15608 h 15608"/>
                      <a:gd name="connsiteX3" fmla="*/ 15593 w 15592"/>
                      <a:gd name="connsiteY3" fmla="*/ 15608 h 15608"/>
                      <a:gd name="connsiteX4" fmla="*/ 15593 w 15592"/>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2" h="15608">
                        <a:moveTo>
                          <a:pt x="15593" y="0"/>
                        </a:moveTo>
                        <a:lnTo>
                          <a:pt x="0" y="0"/>
                        </a:lnTo>
                        <a:lnTo>
                          <a:pt x="0" y="15608"/>
                        </a:lnTo>
                        <a:lnTo>
                          <a:pt x="15593" y="15608"/>
                        </a:lnTo>
                        <a:lnTo>
                          <a:pt x="15593" y="0"/>
                        </a:lnTo>
                        <a:close/>
                      </a:path>
                    </a:pathLst>
                  </a:custGeom>
                  <a:solidFill>
                    <a:srgbClr val="2C5967"/>
                  </a:solidFill>
                  <a:ln w="6417" cap="flat">
                    <a:noFill/>
                    <a:prstDash val="solid"/>
                    <a:miter/>
                  </a:ln>
                </p:spPr>
                <p:txBody>
                  <a:bodyPr rtlCol="0" anchor="ctr"/>
                  <a:lstStyle/>
                  <a:p>
                    <a:endParaRPr lang="en-US" sz="810"/>
                  </a:p>
                </p:txBody>
              </p:sp>
              <p:sp>
                <p:nvSpPr>
                  <p:cNvPr id="921" name="Freeform: Shape 920">
                    <a:extLst>
                      <a:ext uri="{FF2B5EF4-FFF2-40B4-BE49-F238E27FC236}">
                        <a16:creationId xmlns:a16="http://schemas.microsoft.com/office/drawing/2014/main" id="{32C27ABF-36F1-86F1-7F79-D66374B95610}"/>
                      </a:ext>
                    </a:extLst>
                  </p:cNvPr>
                  <p:cNvSpPr/>
                  <p:nvPr/>
                </p:nvSpPr>
                <p:spPr>
                  <a:xfrm>
                    <a:off x="3008957" y="1589475"/>
                    <a:ext cx="15592" cy="15608"/>
                  </a:xfrm>
                  <a:custGeom>
                    <a:avLst/>
                    <a:gdLst>
                      <a:gd name="connsiteX0" fmla="*/ 15593 w 15592"/>
                      <a:gd name="connsiteY0" fmla="*/ 0 h 15608"/>
                      <a:gd name="connsiteX1" fmla="*/ 0 w 15592"/>
                      <a:gd name="connsiteY1" fmla="*/ 0 h 15608"/>
                      <a:gd name="connsiteX2" fmla="*/ 0 w 15592"/>
                      <a:gd name="connsiteY2" fmla="*/ 15609 h 15608"/>
                      <a:gd name="connsiteX3" fmla="*/ 15593 w 15592"/>
                      <a:gd name="connsiteY3" fmla="*/ 15609 h 15608"/>
                      <a:gd name="connsiteX4" fmla="*/ 15593 w 15592"/>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2" h="15608">
                        <a:moveTo>
                          <a:pt x="15593" y="0"/>
                        </a:moveTo>
                        <a:lnTo>
                          <a:pt x="0" y="0"/>
                        </a:lnTo>
                        <a:lnTo>
                          <a:pt x="0" y="15609"/>
                        </a:lnTo>
                        <a:lnTo>
                          <a:pt x="15593" y="15609"/>
                        </a:lnTo>
                        <a:lnTo>
                          <a:pt x="15593" y="0"/>
                        </a:lnTo>
                        <a:close/>
                      </a:path>
                    </a:pathLst>
                  </a:custGeom>
                  <a:solidFill>
                    <a:srgbClr val="2C5967"/>
                  </a:solidFill>
                  <a:ln w="6417" cap="flat">
                    <a:noFill/>
                    <a:prstDash val="solid"/>
                    <a:miter/>
                  </a:ln>
                </p:spPr>
                <p:txBody>
                  <a:bodyPr rtlCol="0" anchor="ctr"/>
                  <a:lstStyle/>
                  <a:p>
                    <a:endParaRPr lang="en-US" sz="810"/>
                  </a:p>
                </p:txBody>
              </p:sp>
              <p:sp>
                <p:nvSpPr>
                  <p:cNvPr id="922" name="Freeform: Shape 921">
                    <a:extLst>
                      <a:ext uri="{FF2B5EF4-FFF2-40B4-BE49-F238E27FC236}">
                        <a16:creationId xmlns:a16="http://schemas.microsoft.com/office/drawing/2014/main" id="{70DB477F-CB7F-7AD2-9421-D2B4D8487A95}"/>
                      </a:ext>
                    </a:extLst>
                  </p:cNvPr>
                  <p:cNvSpPr/>
                  <p:nvPr/>
                </p:nvSpPr>
                <p:spPr>
                  <a:xfrm>
                    <a:off x="3036677" y="1561726"/>
                    <a:ext cx="15593" cy="15608"/>
                  </a:xfrm>
                  <a:custGeom>
                    <a:avLst/>
                    <a:gdLst>
                      <a:gd name="connsiteX0" fmla="*/ 15593 w 15593"/>
                      <a:gd name="connsiteY0" fmla="*/ 0 h 15608"/>
                      <a:gd name="connsiteX1" fmla="*/ 0 w 15593"/>
                      <a:gd name="connsiteY1" fmla="*/ 0 h 15608"/>
                      <a:gd name="connsiteX2" fmla="*/ 0 w 15593"/>
                      <a:gd name="connsiteY2" fmla="*/ 15608 h 15608"/>
                      <a:gd name="connsiteX3" fmla="*/ 15593 w 15593"/>
                      <a:gd name="connsiteY3" fmla="*/ 15608 h 15608"/>
                      <a:gd name="connsiteX4" fmla="*/ 15593 w 15593"/>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 h="15608">
                        <a:moveTo>
                          <a:pt x="15593" y="0"/>
                        </a:moveTo>
                        <a:lnTo>
                          <a:pt x="0" y="0"/>
                        </a:lnTo>
                        <a:lnTo>
                          <a:pt x="0" y="15608"/>
                        </a:lnTo>
                        <a:lnTo>
                          <a:pt x="15593" y="15608"/>
                        </a:lnTo>
                        <a:lnTo>
                          <a:pt x="15593" y="0"/>
                        </a:lnTo>
                        <a:close/>
                      </a:path>
                    </a:pathLst>
                  </a:custGeom>
                  <a:solidFill>
                    <a:srgbClr val="2C5967"/>
                  </a:solidFill>
                  <a:ln w="6417" cap="flat">
                    <a:noFill/>
                    <a:prstDash val="solid"/>
                    <a:miter/>
                  </a:ln>
                </p:spPr>
                <p:txBody>
                  <a:bodyPr rtlCol="0" anchor="ctr"/>
                  <a:lstStyle/>
                  <a:p>
                    <a:endParaRPr lang="en-US" sz="810"/>
                  </a:p>
                </p:txBody>
              </p:sp>
              <p:sp>
                <p:nvSpPr>
                  <p:cNvPr id="923" name="Freeform: Shape 922">
                    <a:extLst>
                      <a:ext uri="{FF2B5EF4-FFF2-40B4-BE49-F238E27FC236}">
                        <a16:creationId xmlns:a16="http://schemas.microsoft.com/office/drawing/2014/main" id="{E45B0BA7-1ACF-FFEF-FEF0-6D0653BE2859}"/>
                      </a:ext>
                    </a:extLst>
                  </p:cNvPr>
                  <p:cNvSpPr/>
                  <p:nvPr/>
                </p:nvSpPr>
                <p:spPr>
                  <a:xfrm>
                    <a:off x="3036677" y="1589475"/>
                    <a:ext cx="15593" cy="15608"/>
                  </a:xfrm>
                  <a:custGeom>
                    <a:avLst/>
                    <a:gdLst>
                      <a:gd name="connsiteX0" fmla="*/ 15593 w 15593"/>
                      <a:gd name="connsiteY0" fmla="*/ 0 h 15608"/>
                      <a:gd name="connsiteX1" fmla="*/ 0 w 15593"/>
                      <a:gd name="connsiteY1" fmla="*/ 0 h 15608"/>
                      <a:gd name="connsiteX2" fmla="*/ 0 w 15593"/>
                      <a:gd name="connsiteY2" fmla="*/ 15609 h 15608"/>
                      <a:gd name="connsiteX3" fmla="*/ 15593 w 15593"/>
                      <a:gd name="connsiteY3" fmla="*/ 15609 h 15608"/>
                      <a:gd name="connsiteX4" fmla="*/ 15593 w 15593"/>
                      <a:gd name="connsiteY4" fmla="*/ 0 h 1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 h="15608">
                        <a:moveTo>
                          <a:pt x="15593" y="0"/>
                        </a:moveTo>
                        <a:lnTo>
                          <a:pt x="0" y="0"/>
                        </a:lnTo>
                        <a:lnTo>
                          <a:pt x="0" y="15609"/>
                        </a:lnTo>
                        <a:lnTo>
                          <a:pt x="15593" y="15609"/>
                        </a:lnTo>
                        <a:lnTo>
                          <a:pt x="15593" y="0"/>
                        </a:lnTo>
                        <a:close/>
                      </a:path>
                    </a:pathLst>
                  </a:custGeom>
                  <a:solidFill>
                    <a:srgbClr val="2C5967"/>
                  </a:solidFill>
                  <a:ln w="6417" cap="flat">
                    <a:noFill/>
                    <a:prstDash val="solid"/>
                    <a:miter/>
                  </a:ln>
                </p:spPr>
                <p:txBody>
                  <a:bodyPr rtlCol="0" anchor="ctr"/>
                  <a:lstStyle/>
                  <a:p>
                    <a:endParaRPr lang="en-US" sz="810"/>
                  </a:p>
                </p:txBody>
              </p:sp>
              <p:sp>
                <p:nvSpPr>
                  <p:cNvPr id="924" name="Freeform: Shape 923">
                    <a:extLst>
                      <a:ext uri="{FF2B5EF4-FFF2-40B4-BE49-F238E27FC236}">
                        <a16:creationId xmlns:a16="http://schemas.microsoft.com/office/drawing/2014/main" id="{DD8ECFB4-7720-FCF8-98CD-3DEE08CD3AD6}"/>
                      </a:ext>
                    </a:extLst>
                  </p:cNvPr>
                  <p:cNvSpPr/>
                  <p:nvPr/>
                </p:nvSpPr>
                <p:spPr>
                  <a:xfrm>
                    <a:off x="2883341" y="1510565"/>
                    <a:ext cx="252964" cy="250602"/>
                  </a:xfrm>
                  <a:custGeom>
                    <a:avLst/>
                    <a:gdLst>
                      <a:gd name="connsiteX0" fmla="*/ 196650 w 252964"/>
                      <a:gd name="connsiteY0" fmla="*/ 94518 h 250602"/>
                      <a:gd name="connsiteX1" fmla="*/ 196650 w 252964"/>
                      <a:gd name="connsiteY1" fmla="*/ 21678 h 250602"/>
                      <a:gd name="connsiteX2" fmla="*/ 138610 w 252964"/>
                      <a:gd name="connsiteY2" fmla="*/ 21678 h 250602"/>
                      <a:gd name="connsiteX3" fmla="*/ 106558 w 252964"/>
                      <a:gd name="connsiteY3" fmla="*/ 0 h 250602"/>
                      <a:gd name="connsiteX4" fmla="*/ 76232 w 252964"/>
                      <a:gd name="connsiteY4" fmla="*/ 21678 h 250602"/>
                      <a:gd name="connsiteX5" fmla="*/ 15593 w 252964"/>
                      <a:gd name="connsiteY5" fmla="*/ 21678 h 250602"/>
                      <a:gd name="connsiteX6" fmla="*/ 15593 w 252964"/>
                      <a:gd name="connsiteY6" fmla="*/ 234131 h 250602"/>
                      <a:gd name="connsiteX7" fmla="*/ 0 w 252964"/>
                      <a:gd name="connsiteY7" fmla="*/ 242800 h 250602"/>
                      <a:gd name="connsiteX8" fmla="*/ 0 w 252964"/>
                      <a:gd name="connsiteY8" fmla="*/ 250603 h 250602"/>
                      <a:gd name="connsiteX9" fmla="*/ 15593 w 252964"/>
                      <a:gd name="connsiteY9" fmla="*/ 250603 h 250602"/>
                      <a:gd name="connsiteX10" fmla="*/ 117820 w 252964"/>
                      <a:gd name="connsiteY10" fmla="*/ 250603 h 250602"/>
                      <a:gd name="connsiteX11" fmla="*/ 117820 w 252964"/>
                      <a:gd name="connsiteY11" fmla="*/ 242800 h 250602"/>
                      <a:gd name="connsiteX12" fmla="*/ 130814 w 252964"/>
                      <a:gd name="connsiteY12" fmla="*/ 234997 h 250602"/>
                      <a:gd name="connsiteX13" fmla="*/ 31186 w 252964"/>
                      <a:gd name="connsiteY13" fmla="*/ 234997 h 250602"/>
                      <a:gd name="connsiteX14" fmla="*/ 31186 w 252964"/>
                      <a:gd name="connsiteY14" fmla="*/ 38154 h 250602"/>
                      <a:gd name="connsiteX15" fmla="*/ 80564 w 252964"/>
                      <a:gd name="connsiteY15" fmla="*/ 38154 h 250602"/>
                      <a:gd name="connsiteX16" fmla="*/ 105692 w 252964"/>
                      <a:gd name="connsiteY16" fmla="*/ 19944 h 250602"/>
                      <a:gd name="connsiteX17" fmla="*/ 132546 w 252964"/>
                      <a:gd name="connsiteY17" fmla="*/ 38154 h 250602"/>
                      <a:gd name="connsiteX18" fmla="*/ 180191 w 252964"/>
                      <a:gd name="connsiteY18" fmla="*/ 38154 h 250602"/>
                      <a:gd name="connsiteX19" fmla="*/ 180191 w 252964"/>
                      <a:gd name="connsiteY19" fmla="*/ 94518 h 250602"/>
                      <a:gd name="connsiteX20" fmla="*/ 196650 w 252964"/>
                      <a:gd name="connsiteY20" fmla="*/ 94518 h 250602"/>
                      <a:gd name="connsiteX21" fmla="*/ 98762 w 252964"/>
                      <a:gd name="connsiteY21" fmla="*/ 106658 h 250602"/>
                      <a:gd name="connsiteX22" fmla="*/ 98762 w 252964"/>
                      <a:gd name="connsiteY22" fmla="*/ 222856 h 250602"/>
                      <a:gd name="connsiteX23" fmla="*/ 151604 w 252964"/>
                      <a:gd name="connsiteY23" fmla="*/ 222856 h 250602"/>
                      <a:gd name="connsiteX24" fmla="*/ 149872 w 252964"/>
                      <a:gd name="connsiteY24" fmla="*/ 234997 h 250602"/>
                      <a:gd name="connsiteX25" fmla="*/ 147273 w 252964"/>
                      <a:gd name="connsiteY25" fmla="*/ 234997 h 250602"/>
                      <a:gd name="connsiteX26" fmla="*/ 131680 w 252964"/>
                      <a:gd name="connsiteY26" fmla="*/ 242800 h 250602"/>
                      <a:gd name="connsiteX27" fmla="*/ 131680 w 252964"/>
                      <a:gd name="connsiteY27" fmla="*/ 250603 h 250602"/>
                      <a:gd name="connsiteX28" fmla="*/ 220047 w 252964"/>
                      <a:gd name="connsiteY28" fmla="*/ 250603 h 250602"/>
                      <a:gd name="connsiteX29" fmla="*/ 220047 w 252964"/>
                      <a:gd name="connsiteY29" fmla="*/ 242800 h 250602"/>
                      <a:gd name="connsiteX30" fmla="*/ 204453 w 252964"/>
                      <a:gd name="connsiteY30" fmla="*/ 234997 h 250602"/>
                      <a:gd name="connsiteX31" fmla="*/ 201855 w 252964"/>
                      <a:gd name="connsiteY31" fmla="*/ 234997 h 250602"/>
                      <a:gd name="connsiteX32" fmla="*/ 200116 w 252964"/>
                      <a:gd name="connsiteY32" fmla="*/ 222856 h 250602"/>
                      <a:gd name="connsiteX33" fmla="*/ 252965 w 252964"/>
                      <a:gd name="connsiteY33" fmla="*/ 222856 h 250602"/>
                      <a:gd name="connsiteX34" fmla="*/ 252965 w 252964"/>
                      <a:gd name="connsiteY34" fmla="*/ 106658 h 250602"/>
                      <a:gd name="connsiteX35" fmla="*/ 195784 w 252964"/>
                      <a:gd name="connsiteY35" fmla="*/ 106658 h 250602"/>
                      <a:gd name="connsiteX36" fmla="*/ 98762 w 252964"/>
                      <a:gd name="connsiteY36" fmla="*/ 106658 h 250602"/>
                      <a:gd name="connsiteX37" fmla="*/ 185389 w 252964"/>
                      <a:gd name="connsiteY37" fmla="*/ 222856 h 250602"/>
                      <a:gd name="connsiteX38" fmla="*/ 187121 w 252964"/>
                      <a:gd name="connsiteY38" fmla="*/ 234997 h 250602"/>
                      <a:gd name="connsiteX39" fmla="*/ 181924 w 252964"/>
                      <a:gd name="connsiteY39" fmla="*/ 234997 h 250602"/>
                      <a:gd name="connsiteX40" fmla="*/ 166331 w 252964"/>
                      <a:gd name="connsiteY40" fmla="*/ 234997 h 250602"/>
                      <a:gd name="connsiteX41" fmla="*/ 168064 w 252964"/>
                      <a:gd name="connsiteY41" fmla="*/ 222856 h 250602"/>
                      <a:gd name="connsiteX42" fmla="*/ 185389 w 252964"/>
                      <a:gd name="connsiteY42" fmla="*/ 222856 h 250602"/>
                      <a:gd name="connsiteX43" fmla="*/ 238238 w 252964"/>
                      <a:gd name="connsiteY43" fmla="*/ 207244 h 250602"/>
                      <a:gd name="connsiteX44" fmla="*/ 114355 w 252964"/>
                      <a:gd name="connsiteY44" fmla="*/ 207244 h 250602"/>
                      <a:gd name="connsiteX45" fmla="*/ 114355 w 252964"/>
                      <a:gd name="connsiteY45" fmla="*/ 205512 h 250602"/>
                      <a:gd name="connsiteX46" fmla="*/ 114355 w 252964"/>
                      <a:gd name="connsiteY46" fmla="*/ 189904 h 250602"/>
                      <a:gd name="connsiteX47" fmla="*/ 114355 w 252964"/>
                      <a:gd name="connsiteY47" fmla="*/ 177764 h 250602"/>
                      <a:gd name="connsiteX48" fmla="*/ 114355 w 252964"/>
                      <a:gd name="connsiteY48" fmla="*/ 162155 h 250602"/>
                      <a:gd name="connsiteX49" fmla="*/ 114355 w 252964"/>
                      <a:gd name="connsiteY49" fmla="*/ 150015 h 250602"/>
                      <a:gd name="connsiteX50" fmla="*/ 114355 w 252964"/>
                      <a:gd name="connsiteY50" fmla="*/ 134407 h 250602"/>
                      <a:gd name="connsiteX51" fmla="*/ 114355 w 252964"/>
                      <a:gd name="connsiteY51" fmla="*/ 122267 h 250602"/>
                      <a:gd name="connsiteX52" fmla="*/ 126482 w 252964"/>
                      <a:gd name="connsiteY52" fmla="*/ 122267 h 250602"/>
                      <a:gd name="connsiteX53" fmla="*/ 142075 w 252964"/>
                      <a:gd name="connsiteY53" fmla="*/ 122267 h 250602"/>
                      <a:gd name="connsiteX54" fmla="*/ 154203 w 252964"/>
                      <a:gd name="connsiteY54" fmla="*/ 122267 h 250602"/>
                      <a:gd name="connsiteX55" fmla="*/ 169796 w 252964"/>
                      <a:gd name="connsiteY55" fmla="*/ 122267 h 250602"/>
                      <a:gd name="connsiteX56" fmla="*/ 239104 w 252964"/>
                      <a:gd name="connsiteY56" fmla="*/ 122267 h 250602"/>
                      <a:gd name="connsiteX57" fmla="*/ 239104 w 252964"/>
                      <a:gd name="connsiteY57" fmla="*/ 207244 h 250602"/>
                      <a:gd name="connsiteX58" fmla="*/ 238238 w 252964"/>
                      <a:gd name="connsiteY58" fmla="*/ 207244 h 25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52964" h="250602">
                        <a:moveTo>
                          <a:pt x="196650" y="94518"/>
                        </a:moveTo>
                        <a:lnTo>
                          <a:pt x="196650" y="21678"/>
                        </a:lnTo>
                        <a:lnTo>
                          <a:pt x="138610" y="21678"/>
                        </a:lnTo>
                        <a:lnTo>
                          <a:pt x="106558" y="0"/>
                        </a:lnTo>
                        <a:lnTo>
                          <a:pt x="76232" y="21678"/>
                        </a:lnTo>
                        <a:lnTo>
                          <a:pt x="15593" y="21678"/>
                        </a:lnTo>
                        <a:lnTo>
                          <a:pt x="15593" y="234131"/>
                        </a:lnTo>
                        <a:lnTo>
                          <a:pt x="0" y="242800"/>
                        </a:lnTo>
                        <a:lnTo>
                          <a:pt x="0" y="250603"/>
                        </a:lnTo>
                        <a:lnTo>
                          <a:pt x="15593" y="250603"/>
                        </a:lnTo>
                        <a:lnTo>
                          <a:pt x="117820" y="250603"/>
                        </a:lnTo>
                        <a:lnTo>
                          <a:pt x="117820" y="242800"/>
                        </a:lnTo>
                        <a:lnTo>
                          <a:pt x="130814" y="234997"/>
                        </a:lnTo>
                        <a:lnTo>
                          <a:pt x="31186" y="234997"/>
                        </a:lnTo>
                        <a:lnTo>
                          <a:pt x="31186" y="38154"/>
                        </a:lnTo>
                        <a:lnTo>
                          <a:pt x="80564" y="38154"/>
                        </a:lnTo>
                        <a:lnTo>
                          <a:pt x="105692" y="19944"/>
                        </a:lnTo>
                        <a:lnTo>
                          <a:pt x="132546" y="38154"/>
                        </a:lnTo>
                        <a:lnTo>
                          <a:pt x="180191" y="38154"/>
                        </a:lnTo>
                        <a:lnTo>
                          <a:pt x="180191" y="94518"/>
                        </a:lnTo>
                        <a:lnTo>
                          <a:pt x="196650" y="94518"/>
                        </a:lnTo>
                        <a:close/>
                        <a:moveTo>
                          <a:pt x="98762" y="106658"/>
                        </a:moveTo>
                        <a:lnTo>
                          <a:pt x="98762" y="222856"/>
                        </a:lnTo>
                        <a:lnTo>
                          <a:pt x="151604" y="222856"/>
                        </a:lnTo>
                        <a:lnTo>
                          <a:pt x="149872" y="234997"/>
                        </a:lnTo>
                        <a:lnTo>
                          <a:pt x="147273" y="234997"/>
                        </a:lnTo>
                        <a:lnTo>
                          <a:pt x="131680" y="242800"/>
                        </a:lnTo>
                        <a:lnTo>
                          <a:pt x="131680" y="250603"/>
                        </a:lnTo>
                        <a:lnTo>
                          <a:pt x="220047" y="250603"/>
                        </a:lnTo>
                        <a:lnTo>
                          <a:pt x="220047" y="242800"/>
                        </a:lnTo>
                        <a:lnTo>
                          <a:pt x="204453" y="234997"/>
                        </a:lnTo>
                        <a:lnTo>
                          <a:pt x="201855" y="234997"/>
                        </a:lnTo>
                        <a:lnTo>
                          <a:pt x="200116" y="222856"/>
                        </a:lnTo>
                        <a:lnTo>
                          <a:pt x="252965" y="222856"/>
                        </a:lnTo>
                        <a:lnTo>
                          <a:pt x="252965" y="106658"/>
                        </a:lnTo>
                        <a:lnTo>
                          <a:pt x="195784" y="106658"/>
                        </a:lnTo>
                        <a:lnTo>
                          <a:pt x="98762" y="106658"/>
                        </a:lnTo>
                        <a:close/>
                        <a:moveTo>
                          <a:pt x="185389" y="222856"/>
                        </a:moveTo>
                        <a:lnTo>
                          <a:pt x="187121" y="234997"/>
                        </a:lnTo>
                        <a:lnTo>
                          <a:pt x="181924" y="234997"/>
                        </a:lnTo>
                        <a:lnTo>
                          <a:pt x="166331" y="234997"/>
                        </a:lnTo>
                        <a:lnTo>
                          <a:pt x="168064" y="222856"/>
                        </a:lnTo>
                        <a:lnTo>
                          <a:pt x="185389" y="222856"/>
                        </a:lnTo>
                        <a:close/>
                        <a:moveTo>
                          <a:pt x="238238" y="207244"/>
                        </a:moveTo>
                        <a:lnTo>
                          <a:pt x="114355" y="207244"/>
                        </a:lnTo>
                        <a:lnTo>
                          <a:pt x="114355" y="205512"/>
                        </a:lnTo>
                        <a:lnTo>
                          <a:pt x="114355" y="189904"/>
                        </a:lnTo>
                        <a:lnTo>
                          <a:pt x="114355" y="177764"/>
                        </a:lnTo>
                        <a:lnTo>
                          <a:pt x="114355" y="162155"/>
                        </a:lnTo>
                        <a:lnTo>
                          <a:pt x="114355" y="150015"/>
                        </a:lnTo>
                        <a:lnTo>
                          <a:pt x="114355" y="134407"/>
                        </a:lnTo>
                        <a:lnTo>
                          <a:pt x="114355" y="122267"/>
                        </a:lnTo>
                        <a:lnTo>
                          <a:pt x="126482" y="122267"/>
                        </a:lnTo>
                        <a:lnTo>
                          <a:pt x="142075" y="122267"/>
                        </a:lnTo>
                        <a:lnTo>
                          <a:pt x="154203" y="122267"/>
                        </a:lnTo>
                        <a:lnTo>
                          <a:pt x="169796" y="122267"/>
                        </a:lnTo>
                        <a:lnTo>
                          <a:pt x="239104" y="122267"/>
                        </a:lnTo>
                        <a:lnTo>
                          <a:pt x="239104" y="207244"/>
                        </a:lnTo>
                        <a:lnTo>
                          <a:pt x="238238" y="207244"/>
                        </a:lnTo>
                        <a:close/>
                      </a:path>
                    </a:pathLst>
                  </a:custGeom>
                  <a:solidFill>
                    <a:srgbClr val="2C5967"/>
                  </a:solidFill>
                  <a:ln w="6417" cap="flat">
                    <a:noFill/>
                    <a:prstDash val="solid"/>
                    <a:miter/>
                  </a:ln>
                </p:spPr>
                <p:txBody>
                  <a:bodyPr rtlCol="0" anchor="ctr"/>
                  <a:lstStyle/>
                  <a:p>
                    <a:endParaRPr lang="en-US" sz="810"/>
                  </a:p>
                </p:txBody>
              </p:sp>
              <p:sp>
                <p:nvSpPr>
                  <p:cNvPr id="925" name="Freeform: Shape 924">
                    <a:extLst>
                      <a:ext uri="{FF2B5EF4-FFF2-40B4-BE49-F238E27FC236}">
                        <a16:creationId xmlns:a16="http://schemas.microsoft.com/office/drawing/2014/main" id="{4636BA56-7071-D387-D5D6-C99D1F8FBD51}"/>
                      </a:ext>
                    </a:extLst>
                  </p:cNvPr>
                  <p:cNvSpPr/>
                  <p:nvPr/>
                </p:nvSpPr>
                <p:spPr>
                  <a:xfrm>
                    <a:off x="3008957" y="1649309"/>
                    <a:ext cx="101360" cy="47692"/>
                  </a:xfrm>
                  <a:custGeom>
                    <a:avLst/>
                    <a:gdLst>
                      <a:gd name="connsiteX0" fmla="*/ 45912 w 101360"/>
                      <a:gd name="connsiteY0" fmla="*/ 15608 h 47692"/>
                      <a:gd name="connsiteX1" fmla="*/ 23389 w 101360"/>
                      <a:gd name="connsiteY1" fmla="*/ 0 h 47692"/>
                      <a:gd name="connsiteX2" fmla="*/ 0 w 101360"/>
                      <a:gd name="connsiteY2" fmla="*/ 23412 h 47692"/>
                      <a:gd name="connsiteX3" fmla="*/ 23389 w 101360"/>
                      <a:gd name="connsiteY3" fmla="*/ 46826 h 47692"/>
                      <a:gd name="connsiteX4" fmla="*/ 45912 w 101360"/>
                      <a:gd name="connsiteY4" fmla="*/ 31217 h 47692"/>
                      <a:gd name="connsiteX5" fmla="*/ 57174 w 101360"/>
                      <a:gd name="connsiteY5" fmla="*/ 31217 h 47692"/>
                      <a:gd name="connsiteX6" fmla="*/ 57174 w 101360"/>
                      <a:gd name="connsiteY6" fmla="*/ 42490 h 47692"/>
                      <a:gd name="connsiteX7" fmla="*/ 73639 w 101360"/>
                      <a:gd name="connsiteY7" fmla="*/ 42490 h 47692"/>
                      <a:gd name="connsiteX8" fmla="*/ 73639 w 101360"/>
                      <a:gd name="connsiteY8" fmla="*/ 30350 h 47692"/>
                      <a:gd name="connsiteX9" fmla="*/ 85767 w 101360"/>
                      <a:gd name="connsiteY9" fmla="*/ 30350 h 47692"/>
                      <a:gd name="connsiteX10" fmla="*/ 85767 w 101360"/>
                      <a:gd name="connsiteY10" fmla="*/ 47693 h 47692"/>
                      <a:gd name="connsiteX11" fmla="*/ 101360 w 101360"/>
                      <a:gd name="connsiteY11" fmla="*/ 47693 h 47692"/>
                      <a:gd name="connsiteX12" fmla="*/ 101360 w 101360"/>
                      <a:gd name="connsiteY12" fmla="*/ 13874 h 47692"/>
                      <a:gd name="connsiteX13" fmla="*/ 45912 w 101360"/>
                      <a:gd name="connsiteY13" fmla="*/ 13874 h 47692"/>
                      <a:gd name="connsiteX14" fmla="*/ 45912 w 101360"/>
                      <a:gd name="connsiteY14" fmla="*/ 15608 h 47692"/>
                      <a:gd name="connsiteX15" fmla="*/ 16459 w 101360"/>
                      <a:gd name="connsiteY15" fmla="*/ 23412 h 47692"/>
                      <a:gd name="connsiteX16" fmla="*/ 24255 w 101360"/>
                      <a:gd name="connsiteY16" fmla="*/ 15608 h 47692"/>
                      <a:gd name="connsiteX17" fmla="*/ 32052 w 101360"/>
                      <a:gd name="connsiteY17" fmla="*/ 23412 h 47692"/>
                      <a:gd name="connsiteX18" fmla="*/ 24255 w 101360"/>
                      <a:gd name="connsiteY18" fmla="*/ 31217 h 47692"/>
                      <a:gd name="connsiteX19" fmla="*/ 16459 w 101360"/>
                      <a:gd name="connsiteY19" fmla="*/ 23412 h 47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1360" h="47692">
                        <a:moveTo>
                          <a:pt x="45912" y="15608"/>
                        </a:moveTo>
                        <a:cubicBezTo>
                          <a:pt x="42447" y="6070"/>
                          <a:pt x="33784" y="0"/>
                          <a:pt x="23389" y="0"/>
                        </a:cubicBezTo>
                        <a:cubicBezTo>
                          <a:pt x="10395" y="0"/>
                          <a:pt x="0" y="10406"/>
                          <a:pt x="0" y="23412"/>
                        </a:cubicBezTo>
                        <a:cubicBezTo>
                          <a:pt x="0" y="36420"/>
                          <a:pt x="10395" y="46826"/>
                          <a:pt x="23389" y="46826"/>
                        </a:cubicBezTo>
                        <a:cubicBezTo>
                          <a:pt x="33784" y="46826"/>
                          <a:pt x="42447" y="39888"/>
                          <a:pt x="45912" y="31217"/>
                        </a:cubicBezTo>
                        <a:lnTo>
                          <a:pt x="57174" y="31217"/>
                        </a:lnTo>
                        <a:lnTo>
                          <a:pt x="57174" y="42490"/>
                        </a:lnTo>
                        <a:lnTo>
                          <a:pt x="73639" y="42490"/>
                        </a:lnTo>
                        <a:lnTo>
                          <a:pt x="73639" y="30350"/>
                        </a:lnTo>
                        <a:lnTo>
                          <a:pt x="85767" y="30350"/>
                        </a:lnTo>
                        <a:lnTo>
                          <a:pt x="85767" y="47693"/>
                        </a:lnTo>
                        <a:lnTo>
                          <a:pt x="101360" y="47693"/>
                        </a:lnTo>
                        <a:lnTo>
                          <a:pt x="101360" y="13874"/>
                        </a:lnTo>
                        <a:lnTo>
                          <a:pt x="45912" y="13874"/>
                        </a:lnTo>
                        <a:lnTo>
                          <a:pt x="45912" y="15608"/>
                        </a:lnTo>
                        <a:close/>
                        <a:moveTo>
                          <a:pt x="16459" y="23412"/>
                        </a:moveTo>
                        <a:cubicBezTo>
                          <a:pt x="16459" y="19077"/>
                          <a:pt x="19924" y="15608"/>
                          <a:pt x="24255" y="15608"/>
                        </a:cubicBezTo>
                        <a:cubicBezTo>
                          <a:pt x="28587" y="15608"/>
                          <a:pt x="32052" y="19077"/>
                          <a:pt x="32052" y="23412"/>
                        </a:cubicBezTo>
                        <a:cubicBezTo>
                          <a:pt x="32052" y="27748"/>
                          <a:pt x="28587" y="31217"/>
                          <a:pt x="24255" y="31217"/>
                        </a:cubicBezTo>
                        <a:cubicBezTo>
                          <a:pt x="19924" y="31217"/>
                          <a:pt x="16459" y="27748"/>
                          <a:pt x="16459" y="23412"/>
                        </a:cubicBezTo>
                        <a:close/>
                      </a:path>
                    </a:pathLst>
                  </a:custGeom>
                  <a:solidFill>
                    <a:srgbClr val="2C5967"/>
                  </a:solidFill>
                  <a:ln w="6417" cap="flat">
                    <a:noFill/>
                    <a:prstDash val="solid"/>
                    <a:miter/>
                  </a:ln>
                </p:spPr>
                <p:txBody>
                  <a:bodyPr rtlCol="0" anchor="ctr"/>
                  <a:lstStyle/>
                  <a:p>
                    <a:endParaRPr lang="en-US" sz="810"/>
                  </a:p>
                </p:txBody>
              </p:sp>
            </p:grpSp>
          </p:grpSp>
          <p:grpSp>
            <p:nvGrpSpPr>
              <p:cNvPr id="926" name="Graphic 4">
                <a:extLst>
                  <a:ext uri="{FF2B5EF4-FFF2-40B4-BE49-F238E27FC236}">
                    <a16:creationId xmlns:a16="http://schemas.microsoft.com/office/drawing/2014/main" id="{4C0EEBE4-9BE2-9A37-FA19-14C631C6EB35}"/>
                  </a:ext>
                </a:extLst>
              </p:cNvPr>
              <p:cNvGrpSpPr/>
              <p:nvPr/>
            </p:nvGrpSpPr>
            <p:grpSpPr>
              <a:xfrm>
                <a:off x="2640848" y="1728775"/>
                <a:ext cx="704039" cy="319652"/>
                <a:chOff x="2640848" y="1728775"/>
                <a:chExt cx="704039" cy="319652"/>
              </a:xfrm>
              <a:solidFill>
                <a:srgbClr val="000000"/>
              </a:solidFill>
            </p:grpSpPr>
            <p:sp>
              <p:nvSpPr>
                <p:cNvPr id="927" name="TextBox 926">
                  <a:extLst>
                    <a:ext uri="{FF2B5EF4-FFF2-40B4-BE49-F238E27FC236}">
                      <a16:creationId xmlns:a16="http://schemas.microsoft.com/office/drawing/2014/main" id="{A8FA47AA-359C-7912-0898-7977022FAEF2}"/>
                    </a:ext>
                  </a:extLst>
                </p:cNvPr>
                <p:cNvSpPr txBox="1"/>
                <p:nvPr/>
              </p:nvSpPr>
              <p:spPr>
                <a:xfrm>
                  <a:off x="2640848" y="1728775"/>
                  <a:ext cx="704039"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E-Business</a:t>
                  </a:r>
                </a:p>
              </p:txBody>
            </p:sp>
            <p:sp>
              <p:nvSpPr>
                <p:cNvPr id="928" name="TextBox 927">
                  <a:extLst>
                    <a:ext uri="{FF2B5EF4-FFF2-40B4-BE49-F238E27FC236}">
                      <a16:creationId xmlns:a16="http://schemas.microsoft.com/office/drawing/2014/main" id="{369DDADA-22DA-8900-4616-5A5E51A26FD4}"/>
                    </a:ext>
                  </a:extLst>
                </p:cNvPr>
                <p:cNvSpPr txBox="1"/>
                <p:nvPr/>
              </p:nvSpPr>
              <p:spPr>
                <a:xfrm>
                  <a:off x="2781268" y="1831445"/>
                  <a:ext cx="42191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Suite</a:t>
                  </a:r>
                </a:p>
              </p:txBody>
            </p:sp>
          </p:grpSp>
        </p:grpSp>
        <p:grpSp>
          <p:nvGrpSpPr>
            <p:cNvPr id="929" name="Graphic 4">
              <a:extLst>
                <a:ext uri="{FF2B5EF4-FFF2-40B4-BE49-F238E27FC236}">
                  <a16:creationId xmlns:a16="http://schemas.microsoft.com/office/drawing/2014/main" id="{B21D43A3-0207-D707-332D-21B418491ED2}"/>
                </a:ext>
              </a:extLst>
            </p:cNvPr>
            <p:cNvGrpSpPr/>
            <p:nvPr/>
          </p:nvGrpSpPr>
          <p:grpSpPr>
            <a:xfrm>
              <a:off x="3417485" y="1405637"/>
              <a:ext cx="803425" cy="642790"/>
              <a:chOff x="3417485" y="1405637"/>
              <a:chExt cx="803425" cy="642790"/>
            </a:xfrm>
          </p:grpSpPr>
          <p:grpSp>
            <p:nvGrpSpPr>
              <p:cNvPr id="930" name="Graphic 4">
                <a:extLst>
                  <a:ext uri="{FF2B5EF4-FFF2-40B4-BE49-F238E27FC236}">
                    <a16:creationId xmlns:a16="http://schemas.microsoft.com/office/drawing/2014/main" id="{042FE445-13FE-1B5C-2CD7-9DCE2AD9B39C}"/>
                  </a:ext>
                </a:extLst>
              </p:cNvPr>
              <p:cNvGrpSpPr/>
              <p:nvPr/>
            </p:nvGrpSpPr>
            <p:grpSpPr>
              <a:xfrm>
                <a:off x="3621271" y="1405637"/>
                <a:ext cx="385010" cy="363620"/>
                <a:chOff x="3621271" y="1405637"/>
                <a:chExt cx="385010" cy="363620"/>
              </a:xfrm>
            </p:grpSpPr>
            <p:sp>
              <p:nvSpPr>
                <p:cNvPr id="931" name="Freeform: Shape 930">
                  <a:extLst>
                    <a:ext uri="{FF2B5EF4-FFF2-40B4-BE49-F238E27FC236}">
                      <a16:creationId xmlns:a16="http://schemas.microsoft.com/office/drawing/2014/main" id="{5FEFDD8F-A743-940B-FEB1-B809C5369648}"/>
                    </a:ext>
                  </a:extLst>
                </p:cNvPr>
                <p:cNvSpPr/>
                <p:nvPr/>
              </p:nvSpPr>
              <p:spPr>
                <a:xfrm>
                  <a:off x="3625949" y="1409973"/>
                  <a:ext cx="375829" cy="355866"/>
                </a:xfrm>
                <a:custGeom>
                  <a:avLst/>
                  <a:gdLst>
                    <a:gd name="connsiteX0" fmla="*/ 265850 w 375829"/>
                    <a:gd name="connsiteY0" fmla="*/ 355770 h 355866"/>
                    <a:gd name="connsiteX1" fmla="*/ 256404 w 375829"/>
                    <a:gd name="connsiteY1" fmla="*/ 352555 h 355866"/>
                    <a:gd name="connsiteX2" fmla="*/ 250866 w 375829"/>
                    <a:gd name="connsiteY2" fmla="*/ 344233 h 355866"/>
                    <a:gd name="connsiteX3" fmla="*/ 228356 w 375829"/>
                    <a:gd name="connsiteY3" fmla="*/ 344233 h 355866"/>
                    <a:gd name="connsiteX4" fmla="*/ 222883 w 375829"/>
                    <a:gd name="connsiteY4" fmla="*/ 352562 h 355866"/>
                    <a:gd name="connsiteX5" fmla="*/ 213463 w 375829"/>
                    <a:gd name="connsiteY5" fmla="*/ 355770 h 355866"/>
                    <a:gd name="connsiteX6" fmla="*/ 204023 w 375829"/>
                    <a:gd name="connsiteY6" fmla="*/ 352536 h 355866"/>
                    <a:gd name="connsiteX7" fmla="*/ 198479 w 375829"/>
                    <a:gd name="connsiteY7" fmla="*/ 344233 h 355866"/>
                    <a:gd name="connsiteX8" fmla="*/ 197267 w 375829"/>
                    <a:gd name="connsiteY8" fmla="*/ 344233 h 355866"/>
                    <a:gd name="connsiteX9" fmla="*/ 191787 w 375829"/>
                    <a:gd name="connsiteY9" fmla="*/ 352613 h 355866"/>
                    <a:gd name="connsiteX10" fmla="*/ 182328 w 375829"/>
                    <a:gd name="connsiteY10" fmla="*/ 355867 h 355866"/>
                    <a:gd name="connsiteX11" fmla="*/ 172870 w 375829"/>
                    <a:gd name="connsiteY11" fmla="*/ 352613 h 355866"/>
                    <a:gd name="connsiteX12" fmla="*/ 167390 w 375829"/>
                    <a:gd name="connsiteY12" fmla="*/ 344233 h 355866"/>
                    <a:gd name="connsiteX13" fmla="*/ 155442 w 375829"/>
                    <a:gd name="connsiteY13" fmla="*/ 344233 h 355866"/>
                    <a:gd name="connsiteX14" fmla="*/ 155442 w 375829"/>
                    <a:gd name="connsiteY14" fmla="*/ 299366 h 355866"/>
                    <a:gd name="connsiteX15" fmla="*/ 152239 w 375829"/>
                    <a:gd name="connsiteY15" fmla="*/ 298327 h 355866"/>
                    <a:gd name="connsiteX16" fmla="*/ 146175 w 375829"/>
                    <a:gd name="connsiteY16" fmla="*/ 295901 h 355866"/>
                    <a:gd name="connsiteX17" fmla="*/ 139419 w 375829"/>
                    <a:gd name="connsiteY17" fmla="*/ 292514 h 355866"/>
                    <a:gd name="connsiteX18" fmla="*/ 136473 w 375829"/>
                    <a:gd name="connsiteY18" fmla="*/ 291039 h 355866"/>
                    <a:gd name="connsiteX19" fmla="*/ 130243 w 375829"/>
                    <a:gd name="connsiteY19" fmla="*/ 287221 h 355866"/>
                    <a:gd name="connsiteX20" fmla="*/ 125911 w 375829"/>
                    <a:gd name="connsiteY20" fmla="*/ 284271 h 355866"/>
                    <a:gd name="connsiteX21" fmla="*/ 121060 w 375829"/>
                    <a:gd name="connsiteY21" fmla="*/ 280626 h 355866"/>
                    <a:gd name="connsiteX22" fmla="*/ 114830 w 375829"/>
                    <a:gd name="connsiteY22" fmla="*/ 275246 h 355866"/>
                    <a:gd name="connsiteX23" fmla="*/ 113873 w 375829"/>
                    <a:gd name="connsiteY23" fmla="*/ 274378 h 355866"/>
                    <a:gd name="connsiteX24" fmla="*/ 112314 w 375829"/>
                    <a:gd name="connsiteY24" fmla="*/ 273337 h 355866"/>
                    <a:gd name="connsiteX25" fmla="*/ 104177 w 375829"/>
                    <a:gd name="connsiteY25" fmla="*/ 264660 h 355866"/>
                    <a:gd name="connsiteX26" fmla="*/ 98460 w 375829"/>
                    <a:gd name="connsiteY26" fmla="*/ 257631 h 355866"/>
                    <a:gd name="connsiteX27" fmla="*/ 99243 w 375829"/>
                    <a:gd name="connsiteY27" fmla="*/ 257631 h 355866"/>
                    <a:gd name="connsiteX28" fmla="*/ 96901 w 375829"/>
                    <a:gd name="connsiteY28" fmla="*/ 253986 h 355866"/>
                    <a:gd name="connsiteX29" fmla="*/ 63738 w 375829"/>
                    <a:gd name="connsiteY29" fmla="*/ 253986 h 355866"/>
                    <a:gd name="connsiteX30" fmla="*/ 63738 w 375829"/>
                    <a:gd name="connsiteY30" fmla="*/ 192378 h 355866"/>
                    <a:gd name="connsiteX31" fmla="*/ 0 w 375829"/>
                    <a:gd name="connsiteY31" fmla="*/ 192378 h 355866"/>
                    <a:gd name="connsiteX32" fmla="*/ 956 w 375829"/>
                    <a:gd name="connsiteY32" fmla="*/ 179188 h 355866"/>
                    <a:gd name="connsiteX33" fmla="*/ 15574 w 375829"/>
                    <a:gd name="connsiteY33" fmla="*/ 135880 h 355866"/>
                    <a:gd name="connsiteX34" fmla="*/ 49448 w 375829"/>
                    <a:gd name="connsiteY34" fmla="*/ 105257 h 355866"/>
                    <a:gd name="connsiteX35" fmla="*/ 57027 w 375829"/>
                    <a:gd name="connsiteY35" fmla="*/ 98801 h 355866"/>
                    <a:gd name="connsiteX36" fmla="*/ 61140 w 375829"/>
                    <a:gd name="connsiteY36" fmla="*/ 89724 h 355866"/>
                    <a:gd name="connsiteX37" fmla="*/ 85107 w 375829"/>
                    <a:gd name="connsiteY37" fmla="*/ 49404 h 355866"/>
                    <a:gd name="connsiteX38" fmla="*/ 129203 w 375829"/>
                    <a:gd name="connsiteY38" fmla="*/ 33582 h 355866"/>
                    <a:gd name="connsiteX39" fmla="*/ 135697 w 375829"/>
                    <a:gd name="connsiteY39" fmla="*/ 33582 h 355866"/>
                    <a:gd name="connsiteX40" fmla="*/ 137949 w 375829"/>
                    <a:gd name="connsiteY40" fmla="*/ 33582 h 355866"/>
                    <a:gd name="connsiteX41" fmla="*/ 146413 w 375829"/>
                    <a:gd name="connsiteY41" fmla="*/ 31841 h 355866"/>
                    <a:gd name="connsiteX42" fmla="*/ 153446 w 375829"/>
                    <a:gd name="connsiteY42" fmla="*/ 26813 h 355866"/>
                    <a:gd name="connsiteX43" fmla="*/ 181911 w 375829"/>
                    <a:gd name="connsiteY43" fmla="*/ 6960 h 355866"/>
                    <a:gd name="connsiteX44" fmla="*/ 215882 w 375829"/>
                    <a:gd name="connsiteY44" fmla="*/ 1 h 355866"/>
                    <a:gd name="connsiteX45" fmla="*/ 260723 w 375829"/>
                    <a:gd name="connsiteY45" fmla="*/ 12679 h 355866"/>
                    <a:gd name="connsiteX46" fmla="*/ 292088 w 375829"/>
                    <a:gd name="connsiteY46" fmla="*/ 47205 h 355866"/>
                    <a:gd name="connsiteX47" fmla="*/ 298512 w 375829"/>
                    <a:gd name="connsiteY47" fmla="*/ 55046 h 355866"/>
                    <a:gd name="connsiteX48" fmla="*/ 307675 w 375829"/>
                    <a:gd name="connsiteY48" fmla="*/ 59354 h 355866"/>
                    <a:gd name="connsiteX49" fmla="*/ 335216 w 375829"/>
                    <a:gd name="connsiteY49" fmla="*/ 70721 h 355866"/>
                    <a:gd name="connsiteX50" fmla="*/ 372941 w 375829"/>
                    <a:gd name="connsiteY50" fmla="*/ 122329 h 355866"/>
                    <a:gd name="connsiteX51" fmla="*/ 365523 w 375829"/>
                    <a:gd name="connsiteY51" fmla="*/ 185870 h 355866"/>
                    <a:gd name="connsiteX52" fmla="*/ 362057 w 375829"/>
                    <a:gd name="connsiteY52" fmla="*/ 192378 h 355866"/>
                    <a:gd name="connsiteX53" fmla="*/ 313739 w 375829"/>
                    <a:gd name="connsiteY53" fmla="*/ 192378 h 355866"/>
                    <a:gd name="connsiteX54" fmla="*/ 313739 w 375829"/>
                    <a:gd name="connsiteY54" fmla="*/ 195241 h 355866"/>
                    <a:gd name="connsiteX55" fmla="*/ 328202 w 375829"/>
                    <a:gd name="connsiteY55" fmla="*/ 202443 h 355866"/>
                    <a:gd name="connsiteX56" fmla="*/ 328202 w 375829"/>
                    <a:gd name="connsiteY56" fmla="*/ 216934 h 355866"/>
                    <a:gd name="connsiteX57" fmla="*/ 293558 w 375829"/>
                    <a:gd name="connsiteY57" fmla="*/ 216934 h 355866"/>
                    <a:gd name="connsiteX58" fmla="*/ 292954 w 375829"/>
                    <a:gd name="connsiteY58" fmla="*/ 220145 h 355866"/>
                    <a:gd name="connsiteX59" fmla="*/ 291915 w 375829"/>
                    <a:gd name="connsiteY59" fmla="*/ 225612 h 355866"/>
                    <a:gd name="connsiteX60" fmla="*/ 272607 w 375829"/>
                    <a:gd name="connsiteY60" fmla="*/ 263878 h 355866"/>
                    <a:gd name="connsiteX61" fmla="*/ 271304 w 375829"/>
                    <a:gd name="connsiteY61" fmla="*/ 265528 h 355866"/>
                    <a:gd name="connsiteX62" fmla="*/ 270701 w 375829"/>
                    <a:gd name="connsiteY62" fmla="*/ 265528 h 355866"/>
                    <a:gd name="connsiteX63" fmla="*/ 260479 w 375829"/>
                    <a:gd name="connsiteY63" fmla="*/ 276287 h 355866"/>
                    <a:gd name="connsiteX64" fmla="*/ 260479 w 375829"/>
                    <a:gd name="connsiteY64" fmla="*/ 291907 h 355866"/>
                    <a:gd name="connsiteX65" fmla="*/ 274942 w 375829"/>
                    <a:gd name="connsiteY65" fmla="*/ 291907 h 355866"/>
                    <a:gd name="connsiteX66" fmla="*/ 290792 w 375829"/>
                    <a:gd name="connsiteY66" fmla="*/ 313169 h 355866"/>
                    <a:gd name="connsiteX67" fmla="*/ 290792 w 375829"/>
                    <a:gd name="connsiteY67" fmla="*/ 344233 h 355866"/>
                    <a:gd name="connsiteX68" fmla="*/ 281090 w 375829"/>
                    <a:gd name="connsiteY68" fmla="*/ 344233 h 355866"/>
                    <a:gd name="connsiteX69" fmla="*/ 275456 w 375829"/>
                    <a:gd name="connsiteY69" fmla="*/ 352632 h 355866"/>
                    <a:gd name="connsiteX70" fmla="*/ 265850 w 375829"/>
                    <a:gd name="connsiteY70" fmla="*/ 355770 h 35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75829" h="355866">
                      <a:moveTo>
                        <a:pt x="265850" y="355770"/>
                      </a:moveTo>
                      <a:cubicBezTo>
                        <a:pt x="262429" y="355770"/>
                        <a:pt x="259112" y="354641"/>
                        <a:pt x="256404" y="352555"/>
                      </a:cubicBezTo>
                      <a:cubicBezTo>
                        <a:pt x="253690" y="350464"/>
                        <a:pt x="251746" y="347537"/>
                        <a:pt x="250866" y="344233"/>
                      </a:cubicBezTo>
                      <a:lnTo>
                        <a:pt x="228356" y="344233"/>
                      </a:lnTo>
                      <a:cubicBezTo>
                        <a:pt x="227509" y="347544"/>
                        <a:pt x="225584" y="350470"/>
                        <a:pt x="222883" y="352562"/>
                      </a:cubicBezTo>
                      <a:cubicBezTo>
                        <a:pt x="220188" y="354654"/>
                        <a:pt x="216870" y="355783"/>
                        <a:pt x="213463" y="355770"/>
                      </a:cubicBezTo>
                      <a:cubicBezTo>
                        <a:pt x="210049" y="355757"/>
                        <a:pt x="206731" y="354622"/>
                        <a:pt x="204023" y="352536"/>
                      </a:cubicBezTo>
                      <a:cubicBezTo>
                        <a:pt x="201316" y="350451"/>
                        <a:pt x="199371" y="347531"/>
                        <a:pt x="198479" y="344233"/>
                      </a:cubicBezTo>
                      <a:lnTo>
                        <a:pt x="197267" y="344233"/>
                      </a:lnTo>
                      <a:cubicBezTo>
                        <a:pt x="196419" y="347557"/>
                        <a:pt x="194494" y="350508"/>
                        <a:pt x="191787" y="352613"/>
                      </a:cubicBezTo>
                      <a:cubicBezTo>
                        <a:pt x="189085" y="354724"/>
                        <a:pt x="185755" y="355867"/>
                        <a:pt x="182328" y="355867"/>
                      </a:cubicBezTo>
                      <a:cubicBezTo>
                        <a:pt x="178902" y="355867"/>
                        <a:pt x="175571" y="354724"/>
                        <a:pt x="172870" y="352613"/>
                      </a:cubicBezTo>
                      <a:cubicBezTo>
                        <a:pt x="170162" y="350508"/>
                        <a:pt x="168237" y="347557"/>
                        <a:pt x="167390" y="344233"/>
                      </a:cubicBezTo>
                      <a:lnTo>
                        <a:pt x="155442" y="344233"/>
                      </a:lnTo>
                      <a:lnTo>
                        <a:pt x="155442" y="299366"/>
                      </a:lnTo>
                      <a:lnTo>
                        <a:pt x="152239" y="298327"/>
                      </a:lnTo>
                      <a:lnTo>
                        <a:pt x="146175" y="295901"/>
                      </a:lnTo>
                      <a:cubicBezTo>
                        <a:pt x="143859" y="294910"/>
                        <a:pt x="141601" y="293780"/>
                        <a:pt x="139419" y="292514"/>
                      </a:cubicBezTo>
                      <a:lnTo>
                        <a:pt x="136473" y="291039"/>
                      </a:lnTo>
                      <a:cubicBezTo>
                        <a:pt x="134311" y="289824"/>
                        <a:pt x="132232" y="288522"/>
                        <a:pt x="130243" y="287221"/>
                      </a:cubicBezTo>
                      <a:cubicBezTo>
                        <a:pt x="128247" y="285919"/>
                        <a:pt x="127297" y="285312"/>
                        <a:pt x="125911" y="284271"/>
                      </a:cubicBezTo>
                      <a:cubicBezTo>
                        <a:pt x="124525" y="283229"/>
                        <a:pt x="122619" y="281928"/>
                        <a:pt x="121060" y="280626"/>
                      </a:cubicBezTo>
                      <a:cubicBezTo>
                        <a:pt x="119501" y="279324"/>
                        <a:pt x="116908" y="277155"/>
                        <a:pt x="114830" y="275246"/>
                      </a:cubicBezTo>
                      <a:lnTo>
                        <a:pt x="113873" y="274378"/>
                      </a:lnTo>
                      <a:lnTo>
                        <a:pt x="112314" y="273337"/>
                      </a:lnTo>
                      <a:cubicBezTo>
                        <a:pt x="109426" y="270617"/>
                        <a:pt x="106705" y="267719"/>
                        <a:pt x="104177" y="264660"/>
                      </a:cubicBezTo>
                      <a:lnTo>
                        <a:pt x="98460" y="257631"/>
                      </a:lnTo>
                      <a:lnTo>
                        <a:pt x="99243" y="257631"/>
                      </a:lnTo>
                      <a:lnTo>
                        <a:pt x="96901" y="253986"/>
                      </a:lnTo>
                      <a:lnTo>
                        <a:pt x="63738" y="253986"/>
                      </a:lnTo>
                      <a:lnTo>
                        <a:pt x="63738" y="192378"/>
                      </a:lnTo>
                      <a:lnTo>
                        <a:pt x="0" y="192378"/>
                      </a:lnTo>
                      <a:lnTo>
                        <a:pt x="956" y="179188"/>
                      </a:lnTo>
                      <a:cubicBezTo>
                        <a:pt x="2047" y="163736"/>
                        <a:pt x="7078" y="148824"/>
                        <a:pt x="15574" y="135880"/>
                      </a:cubicBezTo>
                      <a:cubicBezTo>
                        <a:pt x="24063" y="122936"/>
                        <a:pt x="35729" y="112392"/>
                        <a:pt x="49448" y="105257"/>
                      </a:cubicBezTo>
                      <a:cubicBezTo>
                        <a:pt x="52419" y="103691"/>
                        <a:pt x="55005" y="101487"/>
                        <a:pt x="57027" y="98801"/>
                      </a:cubicBezTo>
                      <a:cubicBezTo>
                        <a:pt x="59048" y="96116"/>
                        <a:pt x="60453" y="93017"/>
                        <a:pt x="61140" y="89724"/>
                      </a:cubicBezTo>
                      <a:cubicBezTo>
                        <a:pt x="64213" y="73903"/>
                        <a:pt x="72690" y="59648"/>
                        <a:pt x="85107" y="49404"/>
                      </a:cubicBezTo>
                      <a:cubicBezTo>
                        <a:pt x="97529" y="39161"/>
                        <a:pt x="113116" y="33566"/>
                        <a:pt x="129203" y="33582"/>
                      </a:cubicBezTo>
                      <a:cubicBezTo>
                        <a:pt x="131398" y="33582"/>
                        <a:pt x="133560" y="33582"/>
                        <a:pt x="135697" y="33582"/>
                      </a:cubicBezTo>
                      <a:lnTo>
                        <a:pt x="137949" y="33582"/>
                      </a:lnTo>
                      <a:cubicBezTo>
                        <a:pt x="140863" y="33600"/>
                        <a:pt x="143744" y="33007"/>
                        <a:pt x="146413" y="31841"/>
                      </a:cubicBezTo>
                      <a:cubicBezTo>
                        <a:pt x="149082" y="30676"/>
                        <a:pt x="151482" y="28963"/>
                        <a:pt x="153446" y="26813"/>
                      </a:cubicBezTo>
                      <a:cubicBezTo>
                        <a:pt x="161493" y="18326"/>
                        <a:pt x="171176" y="11570"/>
                        <a:pt x="181911" y="6960"/>
                      </a:cubicBezTo>
                      <a:cubicBezTo>
                        <a:pt x="192646" y="2350"/>
                        <a:pt x="204203" y="-18"/>
                        <a:pt x="215882" y="1"/>
                      </a:cubicBezTo>
                      <a:cubicBezTo>
                        <a:pt x="231719" y="-57"/>
                        <a:pt x="247254" y="4335"/>
                        <a:pt x="260723" y="12679"/>
                      </a:cubicBezTo>
                      <a:cubicBezTo>
                        <a:pt x="274198" y="21023"/>
                        <a:pt x="285062" y="32984"/>
                        <a:pt x="292088" y="47205"/>
                      </a:cubicBezTo>
                      <a:cubicBezTo>
                        <a:pt x="293622" y="50265"/>
                        <a:pt x="295816" y="52943"/>
                        <a:pt x="298512" y="55046"/>
                      </a:cubicBezTo>
                      <a:cubicBezTo>
                        <a:pt x="301207" y="57147"/>
                        <a:pt x="304338" y="58619"/>
                        <a:pt x="307675" y="59354"/>
                      </a:cubicBezTo>
                      <a:cubicBezTo>
                        <a:pt x="317441" y="61521"/>
                        <a:pt x="326758" y="65366"/>
                        <a:pt x="335216" y="70721"/>
                      </a:cubicBezTo>
                      <a:cubicBezTo>
                        <a:pt x="353844" y="82532"/>
                        <a:pt x="367319" y="100969"/>
                        <a:pt x="372941" y="122329"/>
                      </a:cubicBezTo>
                      <a:cubicBezTo>
                        <a:pt x="378568" y="143688"/>
                        <a:pt x="375911" y="166388"/>
                        <a:pt x="365523" y="185870"/>
                      </a:cubicBezTo>
                      <a:lnTo>
                        <a:pt x="362057" y="192378"/>
                      </a:lnTo>
                      <a:lnTo>
                        <a:pt x="313739" y="192378"/>
                      </a:lnTo>
                      <a:lnTo>
                        <a:pt x="313739" y="195241"/>
                      </a:lnTo>
                      <a:lnTo>
                        <a:pt x="328202" y="202443"/>
                      </a:lnTo>
                      <a:lnTo>
                        <a:pt x="328202" y="216934"/>
                      </a:lnTo>
                      <a:lnTo>
                        <a:pt x="293558" y="216934"/>
                      </a:lnTo>
                      <a:cubicBezTo>
                        <a:pt x="293558" y="217976"/>
                        <a:pt x="293558" y="219104"/>
                        <a:pt x="292954" y="220145"/>
                      </a:cubicBezTo>
                      <a:lnTo>
                        <a:pt x="291915" y="225612"/>
                      </a:lnTo>
                      <a:cubicBezTo>
                        <a:pt x="288116" y="239541"/>
                        <a:pt x="281552" y="252559"/>
                        <a:pt x="272607" y="263878"/>
                      </a:cubicBezTo>
                      <a:lnTo>
                        <a:pt x="271304" y="265528"/>
                      </a:lnTo>
                      <a:lnTo>
                        <a:pt x="270701" y="265528"/>
                      </a:lnTo>
                      <a:cubicBezTo>
                        <a:pt x="267563" y="269364"/>
                        <a:pt x="264149" y="272961"/>
                        <a:pt x="260479" y="276287"/>
                      </a:cubicBezTo>
                      <a:lnTo>
                        <a:pt x="260479" y="291907"/>
                      </a:lnTo>
                      <a:lnTo>
                        <a:pt x="274942" y="291907"/>
                      </a:lnTo>
                      <a:lnTo>
                        <a:pt x="290792" y="313169"/>
                      </a:lnTo>
                      <a:lnTo>
                        <a:pt x="290792" y="344233"/>
                      </a:lnTo>
                      <a:lnTo>
                        <a:pt x="281090" y="344233"/>
                      </a:lnTo>
                      <a:cubicBezTo>
                        <a:pt x="280204" y="347582"/>
                        <a:pt x="278215" y="350541"/>
                        <a:pt x="275456" y="352632"/>
                      </a:cubicBezTo>
                      <a:cubicBezTo>
                        <a:pt x="272697" y="354724"/>
                        <a:pt x="269315" y="355828"/>
                        <a:pt x="265850" y="355770"/>
                      </a:cubicBezTo>
                      <a:close/>
                    </a:path>
                  </a:pathLst>
                </a:custGeom>
                <a:solidFill>
                  <a:srgbClr val="FFFFFF"/>
                </a:solidFill>
                <a:ln w="6417" cap="flat">
                  <a:noFill/>
                  <a:prstDash val="solid"/>
                  <a:miter/>
                </a:ln>
              </p:spPr>
              <p:txBody>
                <a:bodyPr rtlCol="0" anchor="ctr"/>
                <a:lstStyle/>
                <a:p>
                  <a:endParaRPr lang="en-US" sz="810"/>
                </a:p>
              </p:txBody>
            </p:sp>
            <p:sp>
              <p:nvSpPr>
                <p:cNvPr id="932" name="Freeform: Shape 931">
                  <a:extLst>
                    <a:ext uri="{FF2B5EF4-FFF2-40B4-BE49-F238E27FC236}">
                      <a16:creationId xmlns:a16="http://schemas.microsoft.com/office/drawing/2014/main" id="{96441BC5-D6B4-65BE-2E15-E0D69962974F}"/>
                    </a:ext>
                  </a:extLst>
                </p:cNvPr>
                <p:cNvSpPr/>
                <p:nvPr/>
              </p:nvSpPr>
              <p:spPr>
                <a:xfrm>
                  <a:off x="3621271" y="1405637"/>
                  <a:ext cx="385010" cy="363620"/>
                </a:xfrm>
                <a:custGeom>
                  <a:avLst/>
                  <a:gdLst>
                    <a:gd name="connsiteX0" fmla="*/ 220560 w 385010"/>
                    <a:gd name="connsiteY0" fmla="*/ 8678 h 363620"/>
                    <a:gd name="connsiteX1" fmla="*/ 263097 w 385010"/>
                    <a:gd name="connsiteY1" fmla="*/ 20715 h 363620"/>
                    <a:gd name="connsiteX2" fmla="*/ 292865 w 385010"/>
                    <a:gd name="connsiteY2" fmla="*/ 53454 h 363620"/>
                    <a:gd name="connsiteX3" fmla="*/ 300623 w 385010"/>
                    <a:gd name="connsiteY3" fmla="*/ 62867 h 363620"/>
                    <a:gd name="connsiteX4" fmla="*/ 311743 w 385010"/>
                    <a:gd name="connsiteY4" fmla="*/ 67858 h 363620"/>
                    <a:gd name="connsiteX5" fmla="*/ 345823 w 385010"/>
                    <a:gd name="connsiteY5" fmla="*/ 84387 h 363620"/>
                    <a:gd name="connsiteX6" fmla="*/ 369026 w 385010"/>
                    <a:gd name="connsiteY6" fmla="*/ 114369 h 363620"/>
                    <a:gd name="connsiteX7" fmla="*/ 376515 w 385010"/>
                    <a:gd name="connsiteY7" fmla="*/ 151561 h 363620"/>
                    <a:gd name="connsiteX8" fmla="*/ 366735 w 385010"/>
                    <a:gd name="connsiteY8" fmla="*/ 188213 h 363620"/>
                    <a:gd name="connsiteX9" fmla="*/ 364483 w 385010"/>
                    <a:gd name="connsiteY9" fmla="*/ 192378 h 363620"/>
                    <a:gd name="connsiteX10" fmla="*/ 314085 w 385010"/>
                    <a:gd name="connsiteY10" fmla="*/ 192378 h 363620"/>
                    <a:gd name="connsiteX11" fmla="*/ 314085 w 385010"/>
                    <a:gd name="connsiteY11" fmla="*/ 201836 h 363620"/>
                    <a:gd name="connsiteX12" fmla="*/ 319103 w 385010"/>
                    <a:gd name="connsiteY12" fmla="*/ 204353 h 363620"/>
                    <a:gd name="connsiteX13" fmla="*/ 328542 w 385010"/>
                    <a:gd name="connsiteY13" fmla="*/ 209038 h 363620"/>
                    <a:gd name="connsiteX14" fmla="*/ 328542 w 385010"/>
                    <a:gd name="connsiteY14" fmla="*/ 216935 h 363620"/>
                    <a:gd name="connsiteX15" fmla="*/ 294424 w 385010"/>
                    <a:gd name="connsiteY15" fmla="*/ 216935 h 363620"/>
                    <a:gd name="connsiteX16" fmla="*/ 291915 w 385010"/>
                    <a:gd name="connsiteY16" fmla="*/ 228823 h 363620"/>
                    <a:gd name="connsiteX17" fmla="*/ 292435 w 385010"/>
                    <a:gd name="connsiteY17" fmla="*/ 228823 h 363620"/>
                    <a:gd name="connsiteX18" fmla="*/ 273813 w 385010"/>
                    <a:gd name="connsiteY18" fmla="*/ 265528 h 363620"/>
                    <a:gd name="connsiteX19" fmla="*/ 273640 w 385010"/>
                    <a:gd name="connsiteY19" fmla="*/ 265528 h 363620"/>
                    <a:gd name="connsiteX20" fmla="*/ 261262 w 385010"/>
                    <a:gd name="connsiteY20" fmla="*/ 278717 h 363620"/>
                    <a:gd name="connsiteX21" fmla="*/ 261262 w 385010"/>
                    <a:gd name="connsiteY21" fmla="*/ 300583 h 363620"/>
                    <a:gd name="connsiteX22" fmla="*/ 277798 w 385010"/>
                    <a:gd name="connsiteY22" fmla="*/ 300583 h 363620"/>
                    <a:gd name="connsiteX23" fmla="*/ 291479 w 385010"/>
                    <a:gd name="connsiteY23" fmla="*/ 318980 h 363620"/>
                    <a:gd name="connsiteX24" fmla="*/ 291479 w 385010"/>
                    <a:gd name="connsiteY24" fmla="*/ 344230 h 363620"/>
                    <a:gd name="connsiteX25" fmla="*/ 281693 w 385010"/>
                    <a:gd name="connsiteY25" fmla="*/ 344230 h 363620"/>
                    <a:gd name="connsiteX26" fmla="*/ 278427 w 385010"/>
                    <a:gd name="connsiteY26" fmla="*/ 352149 h 363620"/>
                    <a:gd name="connsiteX27" fmla="*/ 270528 w 385010"/>
                    <a:gd name="connsiteY27" fmla="*/ 355428 h 363620"/>
                    <a:gd name="connsiteX28" fmla="*/ 262628 w 385010"/>
                    <a:gd name="connsiteY28" fmla="*/ 352149 h 363620"/>
                    <a:gd name="connsiteX29" fmla="*/ 259356 w 385010"/>
                    <a:gd name="connsiteY29" fmla="*/ 344230 h 363620"/>
                    <a:gd name="connsiteX30" fmla="*/ 229306 w 385010"/>
                    <a:gd name="connsiteY30" fmla="*/ 344230 h 363620"/>
                    <a:gd name="connsiteX31" fmla="*/ 228761 w 385010"/>
                    <a:gd name="connsiteY31" fmla="*/ 348805 h 363620"/>
                    <a:gd name="connsiteX32" fmla="*/ 226418 w 385010"/>
                    <a:gd name="connsiteY32" fmla="*/ 352777 h 363620"/>
                    <a:gd name="connsiteX33" fmla="*/ 222677 w 385010"/>
                    <a:gd name="connsiteY33" fmla="*/ 355460 h 363620"/>
                    <a:gd name="connsiteX34" fmla="*/ 218179 w 385010"/>
                    <a:gd name="connsiteY34" fmla="*/ 356409 h 363620"/>
                    <a:gd name="connsiteX35" fmla="*/ 213675 w 385010"/>
                    <a:gd name="connsiteY35" fmla="*/ 355460 h 363620"/>
                    <a:gd name="connsiteX36" fmla="*/ 209940 w 385010"/>
                    <a:gd name="connsiteY36" fmla="*/ 352777 h 363620"/>
                    <a:gd name="connsiteX37" fmla="*/ 207598 w 385010"/>
                    <a:gd name="connsiteY37" fmla="*/ 348805 h 363620"/>
                    <a:gd name="connsiteX38" fmla="*/ 207052 w 385010"/>
                    <a:gd name="connsiteY38" fmla="*/ 344230 h 363620"/>
                    <a:gd name="connsiteX39" fmla="*/ 198389 w 385010"/>
                    <a:gd name="connsiteY39" fmla="*/ 344230 h 363620"/>
                    <a:gd name="connsiteX40" fmla="*/ 197542 w 385010"/>
                    <a:gd name="connsiteY40" fmla="*/ 348517 h 363620"/>
                    <a:gd name="connsiteX41" fmla="*/ 195117 w 385010"/>
                    <a:gd name="connsiteY41" fmla="*/ 352149 h 363620"/>
                    <a:gd name="connsiteX42" fmla="*/ 191498 w 385010"/>
                    <a:gd name="connsiteY42" fmla="*/ 354574 h 363620"/>
                    <a:gd name="connsiteX43" fmla="*/ 187218 w 385010"/>
                    <a:gd name="connsiteY43" fmla="*/ 355428 h 363620"/>
                    <a:gd name="connsiteX44" fmla="*/ 182944 w 385010"/>
                    <a:gd name="connsiteY44" fmla="*/ 354574 h 363620"/>
                    <a:gd name="connsiteX45" fmla="*/ 179319 w 385010"/>
                    <a:gd name="connsiteY45" fmla="*/ 352149 h 363620"/>
                    <a:gd name="connsiteX46" fmla="*/ 176899 w 385010"/>
                    <a:gd name="connsiteY46" fmla="*/ 348517 h 363620"/>
                    <a:gd name="connsiteX47" fmla="*/ 176046 w 385010"/>
                    <a:gd name="connsiteY47" fmla="*/ 344230 h 363620"/>
                    <a:gd name="connsiteX48" fmla="*/ 164534 w 385010"/>
                    <a:gd name="connsiteY48" fmla="*/ 344230 h 363620"/>
                    <a:gd name="connsiteX49" fmla="*/ 164534 w 385010"/>
                    <a:gd name="connsiteY49" fmla="*/ 300846 h 363620"/>
                    <a:gd name="connsiteX50" fmla="*/ 152669 w 385010"/>
                    <a:gd name="connsiteY50" fmla="*/ 296767 h 363620"/>
                    <a:gd name="connsiteX51" fmla="*/ 144963 w 385010"/>
                    <a:gd name="connsiteY51" fmla="*/ 292861 h 363620"/>
                    <a:gd name="connsiteX52" fmla="*/ 143314 w 385010"/>
                    <a:gd name="connsiteY52" fmla="*/ 292081 h 363620"/>
                    <a:gd name="connsiteX53" fmla="*/ 137340 w 385010"/>
                    <a:gd name="connsiteY53" fmla="*/ 288436 h 363620"/>
                    <a:gd name="connsiteX54" fmla="*/ 133098 w 385010"/>
                    <a:gd name="connsiteY54" fmla="*/ 285573 h 363620"/>
                    <a:gd name="connsiteX55" fmla="*/ 128510 w 385010"/>
                    <a:gd name="connsiteY55" fmla="*/ 282102 h 363620"/>
                    <a:gd name="connsiteX56" fmla="*/ 122619 w 385010"/>
                    <a:gd name="connsiteY56" fmla="*/ 276982 h 363620"/>
                    <a:gd name="connsiteX57" fmla="*/ 120111 w 385010"/>
                    <a:gd name="connsiteY57" fmla="*/ 274726 h 363620"/>
                    <a:gd name="connsiteX58" fmla="*/ 112314 w 385010"/>
                    <a:gd name="connsiteY58" fmla="*/ 266049 h 363620"/>
                    <a:gd name="connsiteX59" fmla="*/ 111884 w 385010"/>
                    <a:gd name="connsiteY59" fmla="*/ 265615 h 363620"/>
                    <a:gd name="connsiteX60" fmla="*/ 103914 w 385010"/>
                    <a:gd name="connsiteY60" fmla="*/ 253727 h 363620"/>
                    <a:gd name="connsiteX61" fmla="*/ 72741 w 385010"/>
                    <a:gd name="connsiteY61" fmla="*/ 253727 h 363620"/>
                    <a:gd name="connsiteX62" fmla="*/ 72741 w 385010"/>
                    <a:gd name="connsiteY62" fmla="*/ 192378 h 363620"/>
                    <a:gd name="connsiteX63" fmla="*/ 9349 w 385010"/>
                    <a:gd name="connsiteY63" fmla="*/ 192378 h 363620"/>
                    <a:gd name="connsiteX64" fmla="*/ 9959 w 385010"/>
                    <a:gd name="connsiteY64" fmla="*/ 183701 h 363620"/>
                    <a:gd name="connsiteX65" fmla="*/ 23928 w 385010"/>
                    <a:gd name="connsiteY65" fmla="*/ 142478 h 363620"/>
                    <a:gd name="connsiteX66" fmla="*/ 56115 w 385010"/>
                    <a:gd name="connsiteY66" fmla="*/ 113241 h 363620"/>
                    <a:gd name="connsiteX67" fmla="*/ 65182 w 385010"/>
                    <a:gd name="connsiteY67" fmla="*/ 105586 h 363620"/>
                    <a:gd name="connsiteX68" fmla="*/ 70059 w 385010"/>
                    <a:gd name="connsiteY68" fmla="*/ 94757 h 363620"/>
                    <a:gd name="connsiteX69" fmla="*/ 92505 w 385010"/>
                    <a:gd name="connsiteY69" fmla="*/ 56911 h 363620"/>
                    <a:gd name="connsiteX70" fmla="*/ 133874 w 385010"/>
                    <a:gd name="connsiteY70" fmla="*/ 42086 h 363620"/>
                    <a:gd name="connsiteX71" fmla="*/ 139938 w 385010"/>
                    <a:gd name="connsiteY71" fmla="*/ 42086 h 363620"/>
                    <a:gd name="connsiteX72" fmla="*/ 142621 w 385010"/>
                    <a:gd name="connsiteY72" fmla="*/ 42086 h 363620"/>
                    <a:gd name="connsiteX73" fmla="*/ 152734 w 385010"/>
                    <a:gd name="connsiteY73" fmla="*/ 40334 h 363620"/>
                    <a:gd name="connsiteX74" fmla="*/ 161326 w 385010"/>
                    <a:gd name="connsiteY74" fmla="*/ 34711 h 363620"/>
                    <a:gd name="connsiteX75" fmla="*/ 188244 w 385010"/>
                    <a:gd name="connsiteY75" fmla="*/ 15532 h 363620"/>
                    <a:gd name="connsiteX76" fmla="*/ 220560 w 385010"/>
                    <a:gd name="connsiteY76" fmla="*/ 8678 h 363620"/>
                    <a:gd name="connsiteX77" fmla="*/ 220560 w 385010"/>
                    <a:gd name="connsiteY77" fmla="*/ 1 h 363620"/>
                    <a:gd name="connsiteX78" fmla="*/ 184812 w 385010"/>
                    <a:gd name="connsiteY78" fmla="*/ 7491 h 363620"/>
                    <a:gd name="connsiteX79" fmla="*/ 155005 w 385010"/>
                    <a:gd name="connsiteY79" fmla="*/ 28636 h 363620"/>
                    <a:gd name="connsiteX80" fmla="*/ 149378 w 385010"/>
                    <a:gd name="connsiteY80" fmla="*/ 32635 h 363620"/>
                    <a:gd name="connsiteX81" fmla="*/ 142621 w 385010"/>
                    <a:gd name="connsiteY81" fmla="*/ 34016 h 363620"/>
                    <a:gd name="connsiteX82" fmla="*/ 140805 w 385010"/>
                    <a:gd name="connsiteY82" fmla="*/ 34016 h 363620"/>
                    <a:gd name="connsiteX83" fmla="*/ 133874 w 385010"/>
                    <a:gd name="connsiteY83" fmla="*/ 34016 h 363620"/>
                    <a:gd name="connsiteX84" fmla="*/ 103914 w 385010"/>
                    <a:gd name="connsiteY84" fmla="*/ 39830 h 363620"/>
                    <a:gd name="connsiteX85" fmla="*/ 76078 w 385010"/>
                    <a:gd name="connsiteY85" fmla="*/ 61277 h 363620"/>
                    <a:gd name="connsiteX86" fmla="*/ 61307 w 385010"/>
                    <a:gd name="connsiteY86" fmla="*/ 93196 h 363620"/>
                    <a:gd name="connsiteX87" fmla="*/ 58040 w 385010"/>
                    <a:gd name="connsiteY87" fmla="*/ 100499 h 363620"/>
                    <a:gd name="connsiteX88" fmla="*/ 51957 w 385010"/>
                    <a:gd name="connsiteY88" fmla="*/ 105691 h 363620"/>
                    <a:gd name="connsiteX89" fmla="*/ 16620 w 385010"/>
                    <a:gd name="connsiteY89" fmla="*/ 137865 h 363620"/>
                    <a:gd name="connsiteX90" fmla="*/ 1296 w 385010"/>
                    <a:gd name="connsiteY90" fmla="*/ 183180 h 363620"/>
                    <a:gd name="connsiteX91" fmla="*/ 693 w 385010"/>
                    <a:gd name="connsiteY91" fmla="*/ 191857 h 363620"/>
                    <a:gd name="connsiteX92" fmla="*/ 0 w 385010"/>
                    <a:gd name="connsiteY92" fmla="*/ 201055 h 363620"/>
                    <a:gd name="connsiteX93" fmla="*/ 64079 w 385010"/>
                    <a:gd name="connsiteY93" fmla="*/ 201055 h 363620"/>
                    <a:gd name="connsiteX94" fmla="*/ 64079 w 385010"/>
                    <a:gd name="connsiteY94" fmla="*/ 262404 h 363620"/>
                    <a:gd name="connsiteX95" fmla="*/ 98287 w 385010"/>
                    <a:gd name="connsiteY95" fmla="*/ 262404 h 363620"/>
                    <a:gd name="connsiteX96" fmla="*/ 105044 w 385010"/>
                    <a:gd name="connsiteY96" fmla="*/ 271081 h 363620"/>
                    <a:gd name="connsiteX97" fmla="*/ 113700 w 385010"/>
                    <a:gd name="connsiteY97" fmla="*/ 280367 h 363620"/>
                    <a:gd name="connsiteX98" fmla="*/ 115516 w 385010"/>
                    <a:gd name="connsiteY98" fmla="*/ 282015 h 363620"/>
                    <a:gd name="connsiteX99" fmla="*/ 116299 w 385010"/>
                    <a:gd name="connsiteY99" fmla="*/ 282796 h 363620"/>
                    <a:gd name="connsiteX100" fmla="*/ 122793 w 385010"/>
                    <a:gd name="connsiteY100" fmla="*/ 288350 h 363620"/>
                    <a:gd name="connsiteX101" fmla="*/ 127727 w 385010"/>
                    <a:gd name="connsiteY101" fmla="*/ 292081 h 363620"/>
                    <a:gd name="connsiteX102" fmla="*/ 132315 w 385010"/>
                    <a:gd name="connsiteY102" fmla="*/ 295205 h 363620"/>
                    <a:gd name="connsiteX103" fmla="*/ 138816 w 385010"/>
                    <a:gd name="connsiteY103" fmla="*/ 299110 h 363620"/>
                    <a:gd name="connsiteX104" fmla="*/ 140112 w 385010"/>
                    <a:gd name="connsiteY104" fmla="*/ 299806 h 363620"/>
                    <a:gd name="connsiteX105" fmla="*/ 140542 w 385010"/>
                    <a:gd name="connsiteY105" fmla="*/ 299806 h 363620"/>
                    <a:gd name="connsiteX106" fmla="*/ 141844 w 385010"/>
                    <a:gd name="connsiteY106" fmla="*/ 300410 h 363620"/>
                    <a:gd name="connsiteX107" fmla="*/ 148941 w 385010"/>
                    <a:gd name="connsiteY107" fmla="*/ 303971 h 363620"/>
                    <a:gd name="connsiteX108" fmla="*/ 155525 w 385010"/>
                    <a:gd name="connsiteY108" fmla="*/ 306833 h 363620"/>
                    <a:gd name="connsiteX109" fmla="*/ 155525 w 385010"/>
                    <a:gd name="connsiteY109" fmla="*/ 352040 h 363620"/>
                    <a:gd name="connsiteX110" fmla="*/ 168776 w 385010"/>
                    <a:gd name="connsiteY110" fmla="*/ 352040 h 363620"/>
                    <a:gd name="connsiteX111" fmla="*/ 175128 w 385010"/>
                    <a:gd name="connsiteY111" fmla="*/ 359810 h 363620"/>
                    <a:gd name="connsiteX112" fmla="*/ 184458 w 385010"/>
                    <a:gd name="connsiteY112" fmla="*/ 363474 h 363620"/>
                    <a:gd name="connsiteX113" fmla="*/ 194386 w 385010"/>
                    <a:gd name="connsiteY113" fmla="*/ 362101 h 363620"/>
                    <a:gd name="connsiteX114" fmla="*/ 202375 w 385010"/>
                    <a:gd name="connsiteY114" fmla="*/ 356031 h 363620"/>
                    <a:gd name="connsiteX115" fmla="*/ 210338 w 385010"/>
                    <a:gd name="connsiteY115" fmla="*/ 362108 h 363620"/>
                    <a:gd name="connsiteX116" fmla="*/ 220252 w 385010"/>
                    <a:gd name="connsiteY116" fmla="*/ 363481 h 363620"/>
                    <a:gd name="connsiteX117" fmla="*/ 229563 w 385010"/>
                    <a:gd name="connsiteY117" fmla="*/ 359817 h 363620"/>
                    <a:gd name="connsiteX118" fmla="*/ 235889 w 385010"/>
                    <a:gd name="connsiteY118" fmla="*/ 352040 h 363620"/>
                    <a:gd name="connsiteX119" fmla="*/ 252252 w 385010"/>
                    <a:gd name="connsiteY119" fmla="*/ 352040 h 363620"/>
                    <a:gd name="connsiteX120" fmla="*/ 259568 w 385010"/>
                    <a:gd name="connsiteY120" fmla="*/ 360465 h 363620"/>
                    <a:gd name="connsiteX121" fmla="*/ 270264 w 385010"/>
                    <a:gd name="connsiteY121" fmla="*/ 363603 h 363620"/>
                    <a:gd name="connsiteX122" fmla="*/ 280961 w 385010"/>
                    <a:gd name="connsiteY122" fmla="*/ 360465 h 363620"/>
                    <a:gd name="connsiteX123" fmla="*/ 288277 w 385010"/>
                    <a:gd name="connsiteY123" fmla="*/ 352040 h 363620"/>
                    <a:gd name="connsiteX124" fmla="*/ 299878 w 385010"/>
                    <a:gd name="connsiteY124" fmla="*/ 352040 h 363620"/>
                    <a:gd name="connsiteX125" fmla="*/ 299878 w 385010"/>
                    <a:gd name="connsiteY125" fmla="*/ 316118 h 363620"/>
                    <a:gd name="connsiteX126" fmla="*/ 298146 w 385010"/>
                    <a:gd name="connsiteY126" fmla="*/ 313776 h 363620"/>
                    <a:gd name="connsiteX127" fmla="*/ 284728 w 385010"/>
                    <a:gd name="connsiteY127" fmla="*/ 295031 h 363620"/>
                    <a:gd name="connsiteX128" fmla="*/ 282129 w 385010"/>
                    <a:gd name="connsiteY128" fmla="*/ 291560 h 363620"/>
                    <a:gd name="connsiteX129" fmla="*/ 269918 w 385010"/>
                    <a:gd name="connsiteY129" fmla="*/ 291560 h 363620"/>
                    <a:gd name="connsiteX130" fmla="*/ 269918 w 385010"/>
                    <a:gd name="connsiteY130" fmla="*/ 282535 h 363620"/>
                    <a:gd name="connsiteX131" fmla="*/ 277714 w 385010"/>
                    <a:gd name="connsiteY131" fmla="*/ 273858 h 363620"/>
                    <a:gd name="connsiteX132" fmla="*/ 278408 w 385010"/>
                    <a:gd name="connsiteY132" fmla="*/ 273858 h 363620"/>
                    <a:gd name="connsiteX133" fmla="*/ 281000 w 385010"/>
                    <a:gd name="connsiteY133" fmla="*/ 270561 h 363620"/>
                    <a:gd name="connsiteX134" fmla="*/ 301091 w 385010"/>
                    <a:gd name="connsiteY134" fmla="*/ 230732 h 363620"/>
                    <a:gd name="connsiteX135" fmla="*/ 302567 w 385010"/>
                    <a:gd name="connsiteY135" fmla="*/ 225265 h 363620"/>
                    <a:gd name="connsiteX136" fmla="*/ 337205 w 385010"/>
                    <a:gd name="connsiteY136" fmla="*/ 225265 h 363620"/>
                    <a:gd name="connsiteX137" fmla="*/ 337205 w 385010"/>
                    <a:gd name="connsiteY137" fmla="*/ 203658 h 363620"/>
                    <a:gd name="connsiteX138" fmla="*/ 332354 w 385010"/>
                    <a:gd name="connsiteY138" fmla="*/ 201316 h 363620"/>
                    <a:gd name="connsiteX139" fmla="*/ 331834 w 385010"/>
                    <a:gd name="connsiteY139" fmla="*/ 201316 h 363620"/>
                    <a:gd name="connsiteX140" fmla="*/ 369328 w 385010"/>
                    <a:gd name="connsiteY140" fmla="*/ 201316 h 363620"/>
                    <a:gd name="connsiteX141" fmla="*/ 371753 w 385010"/>
                    <a:gd name="connsiteY141" fmla="*/ 196717 h 363620"/>
                    <a:gd name="connsiteX142" fmla="*/ 374005 w 385010"/>
                    <a:gd name="connsiteY142" fmla="*/ 192551 h 363620"/>
                    <a:gd name="connsiteX143" fmla="*/ 384959 w 385010"/>
                    <a:gd name="connsiteY143" fmla="*/ 152091 h 363620"/>
                    <a:gd name="connsiteX144" fmla="*/ 376745 w 385010"/>
                    <a:gd name="connsiteY144" fmla="*/ 110985 h 363620"/>
                    <a:gd name="connsiteX145" fmla="*/ 351091 w 385010"/>
                    <a:gd name="connsiteY145" fmla="*/ 77869 h 363620"/>
                    <a:gd name="connsiteX146" fmla="*/ 313392 w 385010"/>
                    <a:gd name="connsiteY146" fmla="*/ 59701 h 363620"/>
                    <a:gd name="connsiteX147" fmla="*/ 305962 w 385010"/>
                    <a:gd name="connsiteY147" fmla="*/ 56228 h 363620"/>
                    <a:gd name="connsiteX148" fmla="*/ 300744 w 385010"/>
                    <a:gd name="connsiteY148" fmla="*/ 49895 h 363620"/>
                    <a:gd name="connsiteX149" fmla="*/ 267807 w 385010"/>
                    <a:gd name="connsiteY149" fmla="*/ 13409 h 363620"/>
                    <a:gd name="connsiteX150" fmla="*/ 220560 w 385010"/>
                    <a:gd name="connsiteY150" fmla="*/ 1 h 36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85010" h="363620">
                      <a:moveTo>
                        <a:pt x="220560" y="8678"/>
                      </a:moveTo>
                      <a:cubicBezTo>
                        <a:pt x="235582" y="8632"/>
                        <a:pt x="250314" y="12802"/>
                        <a:pt x="263097" y="20715"/>
                      </a:cubicBezTo>
                      <a:cubicBezTo>
                        <a:pt x="275873" y="28629"/>
                        <a:pt x="286191" y="39969"/>
                        <a:pt x="292865" y="53454"/>
                      </a:cubicBezTo>
                      <a:cubicBezTo>
                        <a:pt x="294693" y="57147"/>
                        <a:pt x="297350" y="60369"/>
                        <a:pt x="300623" y="62867"/>
                      </a:cubicBezTo>
                      <a:cubicBezTo>
                        <a:pt x="303902" y="65365"/>
                        <a:pt x="307707" y="67073"/>
                        <a:pt x="311743" y="67858"/>
                      </a:cubicBezTo>
                      <a:cubicBezTo>
                        <a:pt x="324224" y="70661"/>
                        <a:pt x="335889" y="76318"/>
                        <a:pt x="345823" y="84387"/>
                      </a:cubicBezTo>
                      <a:cubicBezTo>
                        <a:pt x="355763" y="92455"/>
                        <a:pt x="363700" y="102717"/>
                        <a:pt x="369026" y="114369"/>
                      </a:cubicBezTo>
                      <a:cubicBezTo>
                        <a:pt x="374352" y="126022"/>
                        <a:pt x="376912" y="138751"/>
                        <a:pt x="376515" y="151561"/>
                      </a:cubicBezTo>
                      <a:cubicBezTo>
                        <a:pt x="376117" y="164371"/>
                        <a:pt x="372767" y="176914"/>
                        <a:pt x="366735" y="188213"/>
                      </a:cubicBezTo>
                      <a:lnTo>
                        <a:pt x="364483" y="192378"/>
                      </a:lnTo>
                      <a:lnTo>
                        <a:pt x="314085" y="192378"/>
                      </a:lnTo>
                      <a:lnTo>
                        <a:pt x="314085" y="201836"/>
                      </a:lnTo>
                      <a:lnTo>
                        <a:pt x="319103" y="204353"/>
                      </a:lnTo>
                      <a:lnTo>
                        <a:pt x="328542" y="209038"/>
                      </a:lnTo>
                      <a:lnTo>
                        <a:pt x="328542" y="216935"/>
                      </a:lnTo>
                      <a:lnTo>
                        <a:pt x="294424" y="216935"/>
                      </a:lnTo>
                      <a:cubicBezTo>
                        <a:pt x="293853" y="220949"/>
                        <a:pt x="293019" y="224921"/>
                        <a:pt x="291915" y="228823"/>
                      </a:cubicBezTo>
                      <a:lnTo>
                        <a:pt x="292435" y="228823"/>
                      </a:lnTo>
                      <a:cubicBezTo>
                        <a:pt x="288745" y="242184"/>
                        <a:pt x="282412" y="254666"/>
                        <a:pt x="273813" y="265528"/>
                      </a:cubicBezTo>
                      <a:lnTo>
                        <a:pt x="273640" y="265528"/>
                      </a:lnTo>
                      <a:cubicBezTo>
                        <a:pt x="269899" y="270274"/>
                        <a:pt x="265760" y="274687"/>
                        <a:pt x="261262" y="278717"/>
                      </a:cubicBezTo>
                      <a:lnTo>
                        <a:pt x="261262" y="300583"/>
                      </a:lnTo>
                      <a:lnTo>
                        <a:pt x="277798" y="300583"/>
                      </a:lnTo>
                      <a:lnTo>
                        <a:pt x="291479" y="318980"/>
                      </a:lnTo>
                      <a:lnTo>
                        <a:pt x="291479" y="344230"/>
                      </a:lnTo>
                      <a:lnTo>
                        <a:pt x="281693" y="344230"/>
                      </a:lnTo>
                      <a:cubicBezTo>
                        <a:pt x="281693" y="347201"/>
                        <a:pt x="280519" y="350050"/>
                        <a:pt x="278427" y="352149"/>
                      </a:cubicBezTo>
                      <a:cubicBezTo>
                        <a:pt x="276328" y="354247"/>
                        <a:pt x="273486" y="355428"/>
                        <a:pt x="270528" y="355428"/>
                      </a:cubicBezTo>
                      <a:cubicBezTo>
                        <a:pt x="267563" y="355428"/>
                        <a:pt x="264721" y="354247"/>
                        <a:pt x="262628" y="352149"/>
                      </a:cubicBezTo>
                      <a:cubicBezTo>
                        <a:pt x="260530" y="350050"/>
                        <a:pt x="259356" y="347201"/>
                        <a:pt x="259356" y="344230"/>
                      </a:cubicBezTo>
                      <a:lnTo>
                        <a:pt x="229306" y="344230"/>
                      </a:lnTo>
                      <a:cubicBezTo>
                        <a:pt x="229440" y="345777"/>
                        <a:pt x="229254" y="347336"/>
                        <a:pt x="228761" y="348805"/>
                      </a:cubicBezTo>
                      <a:cubicBezTo>
                        <a:pt x="228260" y="350281"/>
                        <a:pt x="227464" y="351629"/>
                        <a:pt x="226418" y="352777"/>
                      </a:cubicBezTo>
                      <a:cubicBezTo>
                        <a:pt x="225372" y="353920"/>
                        <a:pt x="224095" y="354837"/>
                        <a:pt x="222677" y="355460"/>
                      </a:cubicBezTo>
                      <a:cubicBezTo>
                        <a:pt x="221259" y="356089"/>
                        <a:pt x="219726" y="356409"/>
                        <a:pt x="218179" y="356409"/>
                      </a:cubicBezTo>
                      <a:cubicBezTo>
                        <a:pt x="216626" y="356409"/>
                        <a:pt x="215093" y="356089"/>
                        <a:pt x="213675" y="355460"/>
                      </a:cubicBezTo>
                      <a:cubicBezTo>
                        <a:pt x="212256" y="354837"/>
                        <a:pt x="210986" y="353920"/>
                        <a:pt x="209940" y="352777"/>
                      </a:cubicBezTo>
                      <a:cubicBezTo>
                        <a:pt x="208894" y="351629"/>
                        <a:pt x="208092" y="350281"/>
                        <a:pt x="207598" y="348805"/>
                      </a:cubicBezTo>
                      <a:cubicBezTo>
                        <a:pt x="207097" y="347336"/>
                        <a:pt x="206911" y="345777"/>
                        <a:pt x="207052" y="344230"/>
                      </a:cubicBezTo>
                      <a:lnTo>
                        <a:pt x="198389" y="344230"/>
                      </a:lnTo>
                      <a:cubicBezTo>
                        <a:pt x="198389" y="345700"/>
                        <a:pt x="198101" y="347156"/>
                        <a:pt x="197542" y="348517"/>
                      </a:cubicBezTo>
                      <a:cubicBezTo>
                        <a:pt x="196978" y="349871"/>
                        <a:pt x="196156" y="351109"/>
                        <a:pt x="195117" y="352149"/>
                      </a:cubicBezTo>
                      <a:cubicBezTo>
                        <a:pt x="194084" y="353188"/>
                        <a:pt x="192852" y="354009"/>
                        <a:pt x="191498" y="354574"/>
                      </a:cubicBezTo>
                      <a:cubicBezTo>
                        <a:pt x="190137" y="355139"/>
                        <a:pt x="188687" y="355428"/>
                        <a:pt x="187218" y="355428"/>
                      </a:cubicBezTo>
                      <a:cubicBezTo>
                        <a:pt x="185755" y="355428"/>
                        <a:pt x="184298" y="355139"/>
                        <a:pt x="182944" y="354574"/>
                      </a:cubicBezTo>
                      <a:cubicBezTo>
                        <a:pt x="181590" y="354009"/>
                        <a:pt x="180358" y="353188"/>
                        <a:pt x="179319" y="352149"/>
                      </a:cubicBezTo>
                      <a:cubicBezTo>
                        <a:pt x="178286" y="351109"/>
                        <a:pt x="177458" y="349871"/>
                        <a:pt x="176899" y="348517"/>
                      </a:cubicBezTo>
                      <a:cubicBezTo>
                        <a:pt x="176335" y="347156"/>
                        <a:pt x="176046" y="345700"/>
                        <a:pt x="176046" y="344230"/>
                      </a:cubicBezTo>
                      <a:lnTo>
                        <a:pt x="164534" y="344230"/>
                      </a:lnTo>
                      <a:lnTo>
                        <a:pt x="164534" y="300846"/>
                      </a:lnTo>
                      <a:cubicBezTo>
                        <a:pt x="160492" y="299761"/>
                        <a:pt x="156526" y="298397"/>
                        <a:pt x="152669" y="296767"/>
                      </a:cubicBezTo>
                      <a:cubicBezTo>
                        <a:pt x="150032" y="295605"/>
                        <a:pt x="147459" y="294301"/>
                        <a:pt x="144963" y="292861"/>
                      </a:cubicBezTo>
                      <a:lnTo>
                        <a:pt x="143314" y="292081"/>
                      </a:lnTo>
                      <a:cubicBezTo>
                        <a:pt x="141235" y="290952"/>
                        <a:pt x="139246" y="289651"/>
                        <a:pt x="137340" y="288436"/>
                      </a:cubicBezTo>
                      <a:lnTo>
                        <a:pt x="133098" y="285573"/>
                      </a:lnTo>
                      <a:cubicBezTo>
                        <a:pt x="131539" y="284445"/>
                        <a:pt x="129979" y="283316"/>
                        <a:pt x="128510" y="282102"/>
                      </a:cubicBezTo>
                      <a:cubicBezTo>
                        <a:pt x="127034" y="280887"/>
                        <a:pt x="124525" y="278717"/>
                        <a:pt x="122619" y="276982"/>
                      </a:cubicBezTo>
                      <a:lnTo>
                        <a:pt x="120111" y="274726"/>
                      </a:lnTo>
                      <a:cubicBezTo>
                        <a:pt x="117351" y="271978"/>
                        <a:pt x="114752" y="269082"/>
                        <a:pt x="112314" y="266049"/>
                      </a:cubicBezTo>
                      <a:lnTo>
                        <a:pt x="111884" y="265615"/>
                      </a:lnTo>
                      <a:cubicBezTo>
                        <a:pt x="108971" y="261830"/>
                        <a:pt x="106308" y="257858"/>
                        <a:pt x="103914" y="253727"/>
                      </a:cubicBezTo>
                      <a:lnTo>
                        <a:pt x="72741" y="253727"/>
                      </a:lnTo>
                      <a:lnTo>
                        <a:pt x="72741" y="192378"/>
                      </a:lnTo>
                      <a:lnTo>
                        <a:pt x="9349" y="192378"/>
                      </a:lnTo>
                      <a:lnTo>
                        <a:pt x="9959" y="183701"/>
                      </a:lnTo>
                      <a:cubicBezTo>
                        <a:pt x="11043" y="168994"/>
                        <a:pt x="15849" y="154806"/>
                        <a:pt x="23928" y="142478"/>
                      </a:cubicBezTo>
                      <a:cubicBezTo>
                        <a:pt x="32001" y="130150"/>
                        <a:pt x="43083" y="120087"/>
                        <a:pt x="56115" y="113241"/>
                      </a:cubicBezTo>
                      <a:cubicBezTo>
                        <a:pt x="59670" y="111400"/>
                        <a:pt x="62769" y="108785"/>
                        <a:pt x="65182" y="105586"/>
                      </a:cubicBezTo>
                      <a:cubicBezTo>
                        <a:pt x="67595" y="102387"/>
                        <a:pt x="69257" y="98687"/>
                        <a:pt x="70059" y="94757"/>
                      </a:cubicBezTo>
                      <a:cubicBezTo>
                        <a:pt x="72914" y="79909"/>
                        <a:pt x="80859" y="66525"/>
                        <a:pt x="92505" y="56911"/>
                      </a:cubicBezTo>
                      <a:cubicBezTo>
                        <a:pt x="104152" y="47297"/>
                        <a:pt x="118782" y="42054"/>
                        <a:pt x="133874" y="42086"/>
                      </a:cubicBezTo>
                      <a:cubicBezTo>
                        <a:pt x="135870" y="42086"/>
                        <a:pt x="137949" y="42086"/>
                        <a:pt x="139938" y="42086"/>
                      </a:cubicBezTo>
                      <a:lnTo>
                        <a:pt x="142621" y="42086"/>
                      </a:lnTo>
                      <a:cubicBezTo>
                        <a:pt x="146080" y="42198"/>
                        <a:pt x="149519" y="41602"/>
                        <a:pt x="152734" y="40334"/>
                      </a:cubicBezTo>
                      <a:cubicBezTo>
                        <a:pt x="155955" y="39065"/>
                        <a:pt x="158874" y="37152"/>
                        <a:pt x="161326" y="34711"/>
                      </a:cubicBezTo>
                      <a:cubicBezTo>
                        <a:pt x="168898" y="26537"/>
                        <a:pt x="178054" y="20010"/>
                        <a:pt x="188244" y="15532"/>
                      </a:cubicBezTo>
                      <a:cubicBezTo>
                        <a:pt x="198435" y="11054"/>
                        <a:pt x="209433" y="8721"/>
                        <a:pt x="220560" y="8678"/>
                      </a:cubicBezTo>
                      <a:close/>
                      <a:moveTo>
                        <a:pt x="220560" y="1"/>
                      </a:moveTo>
                      <a:cubicBezTo>
                        <a:pt x="208259" y="15"/>
                        <a:pt x="196092" y="2565"/>
                        <a:pt x="184812" y="7491"/>
                      </a:cubicBezTo>
                      <a:cubicBezTo>
                        <a:pt x="173537" y="12417"/>
                        <a:pt x="163392" y="19614"/>
                        <a:pt x="155005" y="28636"/>
                      </a:cubicBezTo>
                      <a:cubicBezTo>
                        <a:pt x="153427" y="30346"/>
                        <a:pt x="151514" y="31708"/>
                        <a:pt x="149378" y="32635"/>
                      </a:cubicBezTo>
                      <a:cubicBezTo>
                        <a:pt x="147247" y="33561"/>
                        <a:pt x="144950" y="34032"/>
                        <a:pt x="142621" y="34016"/>
                      </a:cubicBezTo>
                      <a:lnTo>
                        <a:pt x="140805" y="34016"/>
                      </a:lnTo>
                      <a:cubicBezTo>
                        <a:pt x="138495" y="33889"/>
                        <a:pt x="136185" y="33889"/>
                        <a:pt x="133874" y="34016"/>
                      </a:cubicBezTo>
                      <a:cubicBezTo>
                        <a:pt x="123595" y="33863"/>
                        <a:pt x="113398" y="35843"/>
                        <a:pt x="103914" y="39830"/>
                      </a:cubicBezTo>
                      <a:cubicBezTo>
                        <a:pt x="93050" y="44627"/>
                        <a:pt x="83496" y="51985"/>
                        <a:pt x="76078" y="61277"/>
                      </a:cubicBezTo>
                      <a:cubicBezTo>
                        <a:pt x="68660" y="70569"/>
                        <a:pt x="63597" y="81519"/>
                        <a:pt x="61307" y="93196"/>
                      </a:cubicBezTo>
                      <a:cubicBezTo>
                        <a:pt x="60774" y="95843"/>
                        <a:pt x="59657" y="98337"/>
                        <a:pt x="58040" y="100499"/>
                      </a:cubicBezTo>
                      <a:cubicBezTo>
                        <a:pt x="56417" y="102659"/>
                        <a:pt x="54344" y="104433"/>
                        <a:pt x="51957" y="105691"/>
                      </a:cubicBezTo>
                      <a:cubicBezTo>
                        <a:pt x="37641" y="113235"/>
                        <a:pt x="25481" y="124308"/>
                        <a:pt x="16620" y="137865"/>
                      </a:cubicBezTo>
                      <a:cubicBezTo>
                        <a:pt x="7758" y="151421"/>
                        <a:pt x="2483" y="167016"/>
                        <a:pt x="1296" y="183180"/>
                      </a:cubicBezTo>
                      <a:lnTo>
                        <a:pt x="693" y="191857"/>
                      </a:lnTo>
                      <a:lnTo>
                        <a:pt x="0" y="201055"/>
                      </a:lnTo>
                      <a:lnTo>
                        <a:pt x="64079" y="201055"/>
                      </a:lnTo>
                      <a:lnTo>
                        <a:pt x="64079" y="262404"/>
                      </a:lnTo>
                      <a:lnTo>
                        <a:pt x="98287" y="262404"/>
                      </a:lnTo>
                      <a:lnTo>
                        <a:pt x="105044" y="271081"/>
                      </a:lnTo>
                      <a:cubicBezTo>
                        <a:pt x="107810" y="274466"/>
                        <a:pt x="110498" y="277503"/>
                        <a:pt x="113700" y="280367"/>
                      </a:cubicBezTo>
                      <a:lnTo>
                        <a:pt x="115516" y="282015"/>
                      </a:lnTo>
                      <a:lnTo>
                        <a:pt x="116299" y="282796"/>
                      </a:lnTo>
                      <a:cubicBezTo>
                        <a:pt x="118725" y="285052"/>
                        <a:pt x="120803" y="286787"/>
                        <a:pt x="122793" y="288350"/>
                      </a:cubicBezTo>
                      <a:cubicBezTo>
                        <a:pt x="124782" y="289912"/>
                        <a:pt x="126084" y="290866"/>
                        <a:pt x="127727" y="292081"/>
                      </a:cubicBezTo>
                      <a:cubicBezTo>
                        <a:pt x="129376" y="293296"/>
                        <a:pt x="130762" y="294250"/>
                        <a:pt x="132315" y="295205"/>
                      </a:cubicBezTo>
                      <a:cubicBezTo>
                        <a:pt x="133874" y="296159"/>
                        <a:pt x="136563" y="297895"/>
                        <a:pt x="138816" y="299110"/>
                      </a:cubicBezTo>
                      <a:lnTo>
                        <a:pt x="140112" y="299806"/>
                      </a:lnTo>
                      <a:lnTo>
                        <a:pt x="140542" y="299806"/>
                      </a:lnTo>
                      <a:lnTo>
                        <a:pt x="141844" y="300410"/>
                      </a:lnTo>
                      <a:cubicBezTo>
                        <a:pt x="144129" y="301751"/>
                        <a:pt x="146503" y="302938"/>
                        <a:pt x="148941" y="303971"/>
                      </a:cubicBezTo>
                      <a:lnTo>
                        <a:pt x="155525" y="306833"/>
                      </a:lnTo>
                      <a:lnTo>
                        <a:pt x="155525" y="352040"/>
                      </a:lnTo>
                      <a:lnTo>
                        <a:pt x="168776" y="352040"/>
                      </a:lnTo>
                      <a:cubicBezTo>
                        <a:pt x="170194" y="355132"/>
                        <a:pt x="172382" y="357808"/>
                        <a:pt x="175128" y="359810"/>
                      </a:cubicBezTo>
                      <a:cubicBezTo>
                        <a:pt x="177875" y="361812"/>
                        <a:pt x="181083" y="363076"/>
                        <a:pt x="184458" y="363474"/>
                      </a:cubicBezTo>
                      <a:cubicBezTo>
                        <a:pt x="187827" y="363872"/>
                        <a:pt x="191248" y="363404"/>
                        <a:pt x="194386" y="362101"/>
                      </a:cubicBezTo>
                      <a:cubicBezTo>
                        <a:pt x="197523" y="360792"/>
                        <a:pt x="200276" y="358707"/>
                        <a:pt x="202375" y="356031"/>
                      </a:cubicBezTo>
                      <a:cubicBezTo>
                        <a:pt x="204466" y="358707"/>
                        <a:pt x="207206" y="360798"/>
                        <a:pt x="210338" y="362108"/>
                      </a:cubicBezTo>
                      <a:cubicBezTo>
                        <a:pt x="213469" y="363410"/>
                        <a:pt x="216883" y="363885"/>
                        <a:pt x="220252" y="363481"/>
                      </a:cubicBezTo>
                      <a:cubicBezTo>
                        <a:pt x="223621" y="363083"/>
                        <a:pt x="226823" y="361819"/>
                        <a:pt x="229563" y="359817"/>
                      </a:cubicBezTo>
                      <a:cubicBezTo>
                        <a:pt x="232303" y="357808"/>
                        <a:pt x="234478" y="355132"/>
                        <a:pt x="235889" y="352040"/>
                      </a:cubicBezTo>
                      <a:lnTo>
                        <a:pt x="252252" y="352040"/>
                      </a:lnTo>
                      <a:cubicBezTo>
                        <a:pt x="253837" y="355492"/>
                        <a:pt x="256378" y="358411"/>
                        <a:pt x="259568" y="360465"/>
                      </a:cubicBezTo>
                      <a:cubicBezTo>
                        <a:pt x="262763" y="362512"/>
                        <a:pt x="266472" y="363603"/>
                        <a:pt x="270264" y="363603"/>
                      </a:cubicBezTo>
                      <a:cubicBezTo>
                        <a:pt x="274057" y="363603"/>
                        <a:pt x="277766" y="362512"/>
                        <a:pt x="280961" y="360465"/>
                      </a:cubicBezTo>
                      <a:cubicBezTo>
                        <a:pt x="284151" y="358411"/>
                        <a:pt x="286692" y="355492"/>
                        <a:pt x="288277" y="352040"/>
                      </a:cubicBezTo>
                      <a:lnTo>
                        <a:pt x="299878" y="352040"/>
                      </a:lnTo>
                      <a:lnTo>
                        <a:pt x="299878" y="316118"/>
                      </a:lnTo>
                      <a:lnTo>
                        <a:pt x="298146" y="313776"/>
                      </a:lnTo>
                      <a:lnTo>
                        <a:pt x="284728" y="295031"/>
                      </a:lnTo>
                      <a:lnTo>
                        <a:pt x="282129" y="291560"/>
                      </a:lnTo>
                      <a:lnTo>
                        <a:pt x="269918" y="291560"/>
                      </a:lnTo>
                      <a:lnTo>
                        <a:pt x="269918" y="282535"/>
                      </a:lnTo>
                      <a:cubicBezTo>
                        <a:pt x="272690" y="279817"/>
                        <a:pt x="275289" y="276924"/>
                        <a:pt x="277714" y="273858"/>
                      </a:cubicBezTo>
                      <a:lnTo>
                        <a:pt x="278408" y="273858"/>
                      </a:lnTo>
                      <a:lnTo>
                        <a:pt x="281000" y="270561"/>
                      </a:lnTo>
                      <a:cubicBezTo>
                        <a:pt x="290311" y="258776"/>
                        <a:pt x="297145" y="245229"/>
                        <a:pt x="301091" y="230732"/>
                      </a:cubicBezTo>
                      <a:lnTo>
                        <a:pt x="302567" y="225265"/>
                      </a:lnTo>
                      <a:lnTo>
                        <a:pt x="337205" y="225265"/>
                      </a:lnTo>
                      <a:lnTo>
                        <a:pt x="337205" y="203658"/>
                      </a:lnTo>
                      <a:lnTo>
                        <a:pt x="332354" y="201316"/>
                      </a:lnTo>
                      <a:lnTo>
                        <a:pt x="331834" y="201316"/>
                      </a:lnTo>
                      <a:lnTo>
                        <a:pt x="369328" y="201316"/>
                      </a:lnTo>
                      <a:lnTo>
                        <a:pt x="371753" y="196717"/>
                      </a:lnTo>
                      <a:lnTo>
                        <a:pt x="374005" y="192551"/>
                      </a:lnTo>
                      <a:cubicBezTo>
                        <a:pt x="380737" y="180096"/>
                        <a:pt x="384485" y="166246"/>
                        <a:pt x="384959" y="152091"/>
                      </a:cubicBezTo>
                      <a:cubicBezTo>
                        <a:pt x="385434" y="137937"/>
                        <a:pt x="382623" y="123866"/>
                        <a:pt x="376745" y="110985"/>
                      </a:cubicBezTo>
                      <a:cubicBezTo>
                        <a:pt x="370868" y="98105"/>
                        <a:pt x="362089" y="86769"/>
                        <a:pt x="351091" y="77869"/>
                      </a:cubicBezTo>
                      <a:cubicBezTo>
                        <a:pt x="340099" y="68969"/>
                        <a:pt x="327195" y="62750"/>
                        <a:pt x="313392" y="59701"/>
                      </a:cubicBezTo>
                      <a:cubicBezTo>
                        <a:pt x="310691" y="59110"/>
                        <a:pt x="308149" y="57924"/>
                        <a:pt x="305962" y="56228"/>
                      </a:cubicBezTo>
                      <a:cubicBezTo>
                        <a:pt x="303780" y="54532"/>
                        <a:pt x="301996" y="52368"/>
                        <a:pt x="300744" y="49895"/>
                      </a:cubicBezTo>
                      <a:cubicBezTo>
                        <a:pt x="293397" y="34877"/>
                        <a:pt x="281982" y="22232"/>
                        <a:pt x="267807" y="13409"/>
                      </a:cubicBezTo>
                      <a:cubicBezTo>
                        <a:pt x="253626" y="4585"/>
                        <a:pt x="237250" y="-61"/>
                        <a:pt x="220560" y="1"/>
                      </a:cubicBezTo>
                      <a:close/>
                    </a:path>
                  </a:pathLst>
                </a:custGeom>
                <a:solidFill>
                  <a:srgbClr val="FFFFFF"/>
                </a:solidFill>
                <a:ln w="6417" cap="flat">
                  <a:noFill/>
                  <a:prstDash val="solid"/>
                  <a:miter/>
                </a:ln>
              </p:spPr>
              <p:txBody>
                <a:bodyPr rtlCol="0" anchor="ctr"/>
                <a:lstStyle/>
                <a:p>
                  <a:endParaRPr lang="en-US" sz="810"/>
                </a:p>
              </p:txBody>
            </p:sp>
            <p:sp>
              <p:nvSpPr>
                <p:cNvPr id="933" name="Freeform: Shape 932">
                  <a:extLst>
                    <a:ext uri="{FF2B5EF4-FFF2-40B4-BE49-F238E27FC236}">
                      <a16:creationId xmlns:a16="http://schemas.microsoft.com/office/drawing/2014/main" id="{EEA93644-41D8-11F2-67D0-75CE7A5A93A0}"/>
                    </a:ext>
                  </a:extLst>
                </p:cNvPr>
                <p:cNvSpPr/>
                <p:nvPr/>
              </p:nvSpPr>
              <p:spPr>
                <a:xfrm>
                  <a:off x="3733065" y="1671249"/>
                  <a:ext cx="40791" cy="31238"/>
                </a:xfrm>
                <a:custGeom>
                  <a:avLst/>
                  <a:gdLst>
                    <a:gd name="connsiteX0" fmla="*/ 21394 w 40791"/>
                    <a:gd name="connsiteY0" fmla="*/ 0 h 31238"/>
                    <a:gd name="connsiteX1" fmla="*/ 0 w 40791"/>
                    <a:gd name="connsiteY1" fmla="*/ 0 h 31238"/>
                    <a:gd name="connsiteX2" fmla="*/ 40792 w 40791"/>
                    <a:gd name="connsiteY2" fmla="*/ 31238 h 31238"/>
                    <a:gd name="connsiteX3" fmla="*/ 40792 w 40791"/>
                    <a:gd name="connsiteY3" fmla="*/ 13884 h 31238"/>
                    <a:gd name="connsiteX4" fmla="*/ 21394 w 40791"/>
                    <a:gd name="connsiteY4" fmla="*/ 0 h 31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1" h="31238">
                      <a:moveTo>
                        <a:pt x="21394" y="0"/>
                      </a:moveTo>
                      <a:lnTo>
                        <a:pt x="0" y="0"/>
                      </a:lnTo>
                      <a:cubicBezTo>
                        <a:pt x="10774" y="13667"/>
                        <a:pt x="24801" y="24408"/>
                        <a:pt x="40792" y="31238"/>
                      </a:cubicBezTo>
                      <a:lnTo>
                        <a:pt x="40792" y="13884"/>
                      </a:lnTo>
                      <a:cubicBezTo>
                        <a:pt x="33740" y="10133"/>
                        <a:pt x="27220" y="5465"/>
                        <a:pt x="21394" y="0"/>
                      </a:cubicBezTo>
                      <a:close/>
                    </a:path>
                  </a:pathLst>
                </a:custGeom>
                <a:solidFill>
                  <a:srgbClr val="2D5967"/>
                </a:solidFill>
                <a:ln w="6417" cap="flat">
                  <a:noFill/>
                  <a:prstDash val="solid"/>
                  <a:miter/>
                </a:ln>
              </p:spPr>
              <p:txBody>
                <a:bodyPr rtlCol="0" anchor="ctr"/>
                <a:lstStyle/>
                <a:p>
                  <a:endParaRPr lang="en-US" sz="810"/>
                </a:p>
              </p:txBody>
            </p:sp>
            <p:sp>
              <p:nvSpPr>
                <p:cNvPr id="934" name="Freeform: Shape 933">
                  <a:extLst>
                    <a:ext uri="{FF2B5EF4-FFF2-40B4-BE49-F238E27FC236}">
                      <a16:creationId xmlns:a16="http://schemas.microsoft.com/office/drawing/2014/main" id="{360DAF85-4990-8159-D897-D3E22CC565B4}"/>
                    </a:ext>
                  </a:extLst>
                </p:cNvPr>
                <p:cNvSpPr/>
                <p:nvPr/>
              </p:nvSpPr>
              <p:spPr>
                <a:xfrm>
                  <a:off x="3874133" y="1634454"/>
                  <a:ext cx="39919" cy="36705"/>
                </a:xfrm>
                <a:custGeom>
                  <a:avLst/>
                  <a:gdLst>
                    <a:gd name="connsiteX0" fmla="*/ 0 w 39919"/>
                    <a:gd name="connsiteY0" fmla="*/ 36706 h 36705"/>
                    <a:gd name="connsiteX1" fmla="*/ 21297 w 39919"/>
                    <a:gd name="connsiteY1" fmla="*/ 36706 h 36705"/>
                    <a:gd name="connsiteX2" fmla="*/ 39919 w 39919"/>
                    <a:gd name="connsiteY2" fmla="*/ 0 h 36705"/>
                    <a:gd name="connsiteX3" fmla="*/ 23466 w 39919"/>
                    <a:gd name="connsiteY3" fmla="*/ 0 h 36705"/>
                    <a:gd name="connsiteX4" fmla="*/ 0 w 39919"/>
                    <a:gd name="connsiteY4" fmla="*/ 36706 h 36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19" h="36705">
                      <a:moveTo>
                        <a:pt x="0" y="36706"/>
                      </a:moveTo>
                      <a:lnTo>
                        <a:pt x="21297" y="36706"/>
                      </a:lnTo>
                      <a:cubicBezTo>
                        <a:pt x="29896" y="25843"/>
                        <a:pt x="36229" y="13361"/>
                        <a:pt x="39919" y="0"/>
                      </a:cubicBezTo>
                      <a:lnTo>
                        <a:pt x="23466" y="0"/>
                      </a:lnTo>
                      <a:cubicBezTo>
                        <a:pt x="18827" y="14009"/>
                        <a:pt x="10761" y="26629"/>
                        <a:pt x="0" y="36706"/>
                      </a:cubicBezTo>
                      <a:close/>
                    </a:path>
                  </a:pathLst>
                </a:custGeom>
                <a:solidFill>
                  <a:srgbClr val="2D5967"/>
                </a:solidFill>
                <a:ln w="6417" cap="flat">
                  <a:noFill/>
                  <a:prstDash val="solid"/>
                  <a:miter/>
                </a:ln>
              </p:spPr>
              <p:txBody>
                <a:bodyPr rtlCol="0" anchor="ctr"/>
                <a:lstStyle/>
                <a:p>
                  <a:endParaRPr lang="en-US" sz="810"/>
                </a:p>
              </p:txBody>
            </p:sp>
            <p:sp>
              <p:nvSpPr>
                <p:cNvPr id="935" name="Freeform: Shape 934">
                  <a:extLst>
                    <a:ext uri="{FF2B5EF4-FFF2-40B4-BE49-F238E27FC236}">
                      <a16:creationId xmlns:a16="http://schemas.microsoft.com/office/drawing/2014/main" id="{C3B7D682-2732-9425-D10A-568B9F0DB4A1}"/>
                    </a:ext>
                  </a:extLst>
                </p:cNvPr>
                <p:cNvSpPr/>
                <p:nvPr/>
              </p:nvSpPr>
              <p:spPr>
                <a:xfrm>
                  <a:off x="3731590" y="1502999"/>
                  <a:ext cx="141844" cy="41478"/>
                </a:xfrm>
                <a:custGeom>
                  <a:avLst/>
                  <a:gdLst>
                    <a:gd name="connsiteX0" fmla="*/ 20874 w 141844"/>
                    <a:gd name="connsiteY0" fmla="*/ 41479 h 41478"/>
                    <a:gd name="connsiteX1" fmla="*/ 59914 w 141844"/>
                    <a:gd name="connsiteY1" fmla="*/ 18802 h 41478"/>
                    <a:gd name="connsiteX2" fmla="*/ 105044 w 141844"/>
                    <a:gd name="connsiteY2" fmla="*/ 18744 h 41478"/>
                    <a:gd name="connsiteX3" fmla="*/ 141844 w 141844"/>
                    <a:gd name="connsiteY3" fmla="*/ 18744 h 41478"/>
                    <a:gd name="connsiteX4" fmla="*/ 66324 w 141844"/>
                    <a:gd name="connsiteY4" fmla="*/ 1298 h 41478"/>
                    <a:gd name="connsiteX5" fmla="*/ 0 w 141844"/>
                    <a:gd name="connsiteY5" fmla="*/ 41479 h 41478"/>
                    <a:gd name="connsiteX6" fmla="*/ 20874 w 141844"/>
                    <a:gd name="connsiteY6" fmla="*/ 41479 h 4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844" h="41478">
                      <a:moveTo>
                        <a:pt x="20874" y="41479"/>
                      </a:moveTo>
                      <a:cubicBezTo>
                        <a:pt x="31673" y="30614"/>
                        <a:pt x="45136" y="22793"/>
                        <a:pt x="59914" y="18802"/>
                      </a:cubicBezTo>
                      <a:cubicBezTo>
                        <a:pt x="74692" y="14811"/>
                        <a:pt x="90259" y="14791"/>
                        <a:pt x="105044" y="18744"/>
                      </a:cubicBezTo>
                      <a:lnTo>
                        <a:pt x="141844" y="18744"/>
                      </a:lnTo>
                      <a:cubicBezTo>
                        <a:pt x="119892" y="3311"/>
                        <a:pt x="92807" y="-2947"/>
                        <a:pt x="66324" y="1298"/>
                      </a:cubicBezTo>
                      <a:cubicBezTo>
                        <a:pt x="39842" y="5542"/>
                        <a:pt x="16055" y="19954"/>
                        <a:pt x="0" y="41479"/>
                      </a:cubicBezTo>
                      <a:lnTo>
                        <a:pt x="20874" y="41479"/>
                      </a:lnTo>
                      <a:close/>
                    </a:path>
                  </a:pathLst>
                </a:custGeom>
                <a:solidFill>
                  <a:srgbClr val="2D5967"/>
                </a:solidFill>
                <a:ln w="6417" cap="flat">
                  <a:noFill/>
                  <a:prstDash val="solid"/>
                  <a:miter/>
                </a:ln>
              </p:spPr>
              <p:txBody>
                <a:bodyPr rtlCol="0" anchor="ctr"/>
                <a:lstStyle/>
                <a:p>
                  <a:endParaRPr lang="en-US" sz="810"/>
                </a:p>
              </p:txBody>
            </p:sp>
            <p:sp>
              <p:nvSpPr>
                <p:cNvPr id="936" name="Freeform: Shape 935">
                  <a:extLst>
                    <a:ext uri="{FF2B5EF4-FFF2-40B4-BE49-F238E27FC236}">
                      <a16:creationId xmlns:a16="http://schemas.microsoft.com/office/drawing/2014/main" id="{D0ACF172-271F-9C02-8D98-308E0092E881}"/>
                    </a:ext>
                  </a:extLst>
                </p:cNvPr>
                <p:cNvSpPr/>
                <p:nvPr/>
              </p:nvSpPr>
              <p:spPr>
                <a:xfrm>
                  <a:off x="3630627" y="1414210"/>
                  <a:ext cx="366830" cy="183815"/>
                </a:xfrm>
                <a:custGeom>
                  <a:avLst/>
                  <a:gdLst>
                    <a:gd name="connsiteX0" fmla="*/ 328369 w 366830"/>
                    <a:gd name="connsiteY0" fmla="*/ 70142 h 183815"/>
                    <a:gd name="connsiteX1" fmla="*/ 302394 w 366830"/>
                    <a:gd name="connsiteY1" fmla="*/ 59296 h 183815"/>
                    <a:gd name="connsiteX2" fmla="*/ 291466 w 366830"/>
                    <a:gd name="connsiteY2" fmla="*/ 54236 h 183815"/>
                    <a:gd name="connsiteX3" fmla="*/ 283862 w 366830"/>
                    <a:gd name="connsiteY3" fmla="*/ 44891 h 183815"/>
                    <a:gd name="connsiteX4" fmla="*/ 258772 w 366830"/>
                    <a:gd name="connsiteY4" fmla="*/ 15304 h 183815"/>
                    <a:gd name="connsiteX5" fmla="*/ 222831 w 366830"/>
                    <a:gd name="connsiteY5" fmla="*/ 803 h 183815"/>
                    <a:gd name="connsiteX6" fmla="*/ 184285 w 366830"/>
                    <a:gd name="connsiteY6" fmla="*/ 4717 h 183815"/>
                    <a:gd name="connsiteX7" fmla="*/ 151977 w 366830"/>
                    <a:gd name="connsiteY7" fmla="*/ 26148 h 183815"/>
                    <a:gd name="connsiteX8" fmla="*/ 142223 w 366830"/>
                    <a:gd name="connsiteY8" fmla="*/ 32676 h 183815"/>
                    <a:gd name="connsiteX9" fmla="*/ 130589 w 366830"/>
                    <a:gd name="connsiteY9" fmla="*/ 34131 h 183815"/>
                    <a:gd name="connsiteX10" fmla="*/ 85645 w 366830"/>
                    <a:gd name="connsiteY10" fmla="*/ 46689 h 183815"/>
                    <a:gd name="connsiteX11" fmla="*/ 60703 w 366830"/>
                    <a:gd name="connsiteY11" fmla="*/ 86196 h 183815"/>
                    <a:gd name="connsiteX12" fmla="*/ 55827 w 366830"/>
                    <a:gd name="connsiteY12" fmla="*/ 97024 h 183815"/>
                    <a:gd name="connsiteX13" fmla="*/ 46759 w 366830"/>
                    <a:gd name="connsiteY13" fmla="*/ 104678 h 183815"/>
                    <a:gd name="connsiteX14" fmla="*/ 14573 w 366830"/>
                    <a:gd name="connsiteY14" fmla="*/ 133916 h 183815"/>
                    <a:gd name="connsiteX15" fmla="*/ 603 w 366830"/>
                    <a:gd name="connsiteY15" fmla="*/ 175138 h 183815"/>
                    <a:gd name="connsiteX16" fmla="*/ 0 w 366830"/>
                    <a:gd name="connsiteY16" fmla="*/ 183816 h 183815"/>
                    <a:gd name="connsiteX17" fmla="*/ 51264 w 366830"/>
                    <a:gd name="connsiteY17" fmla="*/ 183816 h 183815"/>
                    <a:gd name="connsiteX18" fmla="*/ 51264 w 366830"/>
                    <a:gd name="connsiteY18" fmla="*/ 167936 h 183815"/>
                    <a:gd name="connsiteX19" fmla="*/ 17492 w 366830"/>
                    <a:gd name="connsiteY19" fmla="*/ 167936 h 183815"/>
                    <a:gd name="connsiteX20" fmla="*/ 30198 w 366830"/>
                    <a:gd name="connsiteY20" fmla="*/ 139177 h 183815"/>
                    <a:gd name="connsiteX21" fmla="*/ 54120 w 366830"/>
                    <a:gd name="connsiteY21" fmla="*/ 118822 h 183815"/>
                    <a:gd name="connsiteX22" fmla="*/ 68474 w 366830"/>
                    <a:gd name="connsiteY22" fmla="*/ 106630 h 183815"/>
                    <a:gd name="connsiteX23" fmla="*/ 76117 w 366830"/>
                    <a:gd name="connsiteY23" fmla="*/ 89406 h 183815"/>
                    <a:gd name="connsiteX24" fmla="*/ 95033 w 366830"/>
                    <a:gd name="connsiteY24" fmla="*/ 59307 h 183815"/>
                    <a:gd name="connsiteX25" fmla="*/ 129203 w 366830"/>
                    <a:gd name="connsiteY25" fmla="*/ 49664 h 183815"/>
                    <a:gd name="connsiteX26" fmla="*/ 148043 w 366830"/>
                    <a:gd name="connsiteY26" fmla="*/ 47298 h 183815"/>
                    <a:gd name="connsiteX27" fmla="*/ 163841 w 366830"/>
                    <a:gd name="connsiteY27" fmla="*/ 36735 h 183815"/>
                    <a:gd name="connsiteX28" fmla="*/ 189810 w 366830"/>
                    <a:gd name="connsiteY28" fmla="*/ 19822 h 183815"/>
                    <a:gd name="connsiteX29" fmla="*/ 220643 w 366830"/>
                    <a:gd name="connsiteY29" fmla="*/ 16864 h 183815"/>
                    <a:gd name="connsiteX30" fmla="*/ 249339 w 366830"/>
                    <a:gd name="connsiteY30" fmla="*/ 28533 h 183815"/>
                    <a:gd name="connsiteX31" fmla="*/ 269398 w 366830"/>
                    <a:gd name="connsiteY31" fmla="*/ 52180 h 183815"/>
                    <a:gd name="connsiteX32" fmla="*/ 281468 w 366830"/>
                    <a:gd name="connsiteY32" fmla="*/ 66803 h 183815"/>
                    <a:gd name="connsiteX33" fmla="*/ 298666 w 366830"/>
                    <a:gd name="connsiteY33" fmla="*/ 74741 h 183815"/>
                    <a:gd name="connsiteX34" fmla="*/ 319796 w 366830"/>
                    <a:gd name="connsiteY34" fmla="*/ 83419 h 183815"/>
                    <a:gd name="connsiteX35" fmla="*/ 348223 w 366830"/>
                    <a:gd name="connsiteY35" fmla="*/ 120886 h 183815"/>
                    <a:gd name="connsiteX36" fmla="*/ 345168 w 366830"/>
                    <a:gd name="connsiteY36" fmla="*/ 167849 h 183815"/>
                    <a:gd name="connsiteX37" fmla="*/ 315554 w 366830"/>
                    <a:gd name="connsiteY37" fmla="*/ 167849 h 183815"/>
                    <a:gd name="connsiteX38" fmla="*/ 315554 w 366830"/>
                    <a:gd name="connsiteY38" fmla="*/ 183642 h 183815"/>
                    <a:gd name="connsiteX39" fmla="*/ 354781 w 366830"/>
                    <a:gd name="connsiteY39" fmla="*/ 183642 h 183815"/>
                    <a:gd name="connsiteX40" fmla="*/ 357033 w 366830"/>
                    <a:gd name="connsiteY40" fmla="*/ 179564 h 183815"/>
                    <a:gd name="connsiteX41" fmla="*/ 364111 w 366830"/>
                    <a:gd name="connsiteY41" fmla="*/ 119222 h 183815"/>
                    <a:gd name="connsiteX42" fmla="*/ 328369 w 366830"/>
                    <a:gd name="connsiteY42" fmla="*/ 70142 h 18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6830" h="183815">
                      <a:moveTo>
                        <a:pt x="328369" y="70142"/>
                      </a:moveTo>
                      <a:cubicBezTo>
                        <a:pt x="320393" y="65061"/>
                        <a:pt x="311608" y="61392"/>
                        <a:pt x="302394" y="59296"/>
                      </a:cubicBezTo>
                      <a:cubicBezTo>
                        <a:pt x="298415" y="58462"/>
                        <a:pt x="294680" y="56732"/>
                        <a:pt x="291466" y="54236"/>
                      </a:cubicBezTo>
                      <a:cubicBezTo>
                        <a:pt x="288257" y="51741"/>
                        <a:pt x="285652" y="48545"/>
                        <a:pt x="283862" y="44891"/>
                      </a:cubicBezTo>
                      <a:cubicBezTo>
                        <a:pt x="278016" y="33137"/>
                        <a:pt x="269405" y="22984"/>
                        <a:pt x="258772" y="15304"/>
                      </a:cubicBezTo>
                      <a:cubicBezTo>
                        <a:pt x="248139" y="7623"/>
                        <a:pt x="235806" y="2647"/>
                        <a:pt x="222831" y="803"/>
                      </a:cubicBezTo>
                      <a:cubicBezTo>
                        <a:pt x="209856" y="-1041"/>
                        <a:pt x="196625" y="302"/>
                        <a:pt x="184285" y="4717"/>
                      </a:cubicBezTo>
                      <a:cubicBezTo>
                        <a:pt x="171939" y="9133"/>
                        <a:pt x="160851" y="16487"/>
                        <a:pt x="151977" y="26148"/>
                      </a:cubicBezTo>
                      <a:cubicBezTo>
                        <a:pt x="149275" y="29055"/>
                        <a:pt x="145938" y="31290"/>
                        <a:pt x="142223" y="32676"/>
                      </a:cubicBezTo>
                      <a:cubicBezTo>
                        <a:pt x="138508" y="34062"/>
                        <a:pt x="134523" y="34560"/>
                        <a:pt x="130589" y="34131"/>
                      </a:cubicBezTo>
                      <a:cubicBezTo>
                        <a:pt x="114573" y="32595"/>
                        <a:pt x="98556" y="37070"/>
                        <a:pt x="85645" y="46689"/>
                      </a:cubicBezTo>
                      <a:cubicBezTo>
                        <a:pt x="72735" y="56307"/>
                        <a:pt x="63848" y="70385"/>
                        <a:pt x="60703" y="86196"/>
                      </a:cubicBezTo>
                      <a:cubicBezTo>
                        <a:pt x="59908" y="90125"/>
                        <a:pt x="58239" y="93825"/>
                        <a:pt x="55827" y="97024"/>
                      </a:cubicBezTo>
                      <a:cubicBezTo>
                        <a:pt x="53414" y="100222"/>
                        <a:pt x="50314" y="102838"/>
                        <a:pt x="46759" y="104678"/>
                      </a:cubicBezTo>
                      <a:cubicBezTo>
                        <a:pt x="33727" y="111525"/>
                        <a:pt x="22651" y="121587"/>
                        <a:pt x="14573" y="133916"/>
                      </a:cubicBezTo>
                      <a:cubicBezTo>
                        <a:pt x="6500" y="146244"/>
                        <a:pt x="1688" y="160432"/>
                        <a:pt x="603" y="175138"/>
                      </a:cubicBezTo>
                      <a:lnTo>
                        <a:pt x="0" y="183816"/>
                      </a:lnTo>
                      <a:lnTo>
                        <a:pt x="51264" y="183816"/>
                      </a:lnTo>
                      <a:lnTo>
                        <a:pt x="51264" y="167936"/>
                      </a:lnTo>
                      <a:lnTo>
                        <a:pt x="17492" y="167936"/>
                      </a:lnTo>
                      <a:cubicBezTo>
                        <a:pt x="19514" y="157513"/>
                        <a:pt x="23851" y="147682"/>
                        <a:pt x="30198" y="139177"/>
                      </a:cubicBezTo>
                      <a:cubicBezTo>
                        <a:pt x="36537" y="130673"/>
                        <a:pt x="44719" y="123714"/>
                        <a:pt x="54120" y="118822"/>
                      </a:cubicBezTo>
                      <a:cubicBezTo>
                        <a:pt x="59760" y="115890"/>
                        <a:pt x="64662" y="111723"/>
                        <a:pt x="68474" y="106630"/>
                      </a:cubicBezTo>
                      <a:cubicBezTo>
                        <a:pt x="72279" y="101538"/>
                        <a:pt x="74891" y="95650"/>
                        <a:pt x="76117" y="89406"/>
                      </a:cubicBezTo>
                      <a:cubicBezTo>
                        <a:pt x="78485" y="77373"/>
                        <a:pt x="85228" y="66648"/>
                        <a:pt x="95033" y="59307"/>
                      </a:cubicBezTo>
                      <a:cubicBezTo>
                        <a:pt x="104838" y="51965"/>
                        <a:pt x="117011" y="48530"/>
                        <a:pt x="129203" y="49664"/>
                      </a:cubicBezTo>
                      <a:cubicBezTo>
                        <a:pt x="135581" y="50353"/>
                        <a:pt x="142030" y="49543"/>
                        <a:pt x="148043" y="47298"/>
                      </a:cubicBezTo>
                      <a:cubicBezTo>
                        <a:pt x="154056" y="45054"/>
                        <a:pt x="159465" y="41437"/>
                        <a:pt x="163841" y="36735"/>
                      </a:cubicBezTo>
                      <a:cubicBezTo>
                        <a:pt x="171009" y="29083"/>
                        <a:pt x="179922" y="23281"/>
                        <a:pt x="189810" y="19822"/>
                      </a:cubicBezTo>
                      <a:cubicBezTo>
                        <a:pt x="199698" y="16363"/>
                        <a:pt x="210273" y="15348"/>
                        <a:pt x="220643" y="16864"/>
                      </a:cubicBezTo>
                      <a:cubicBezTo>
                        <a:pt x="231006" y="18381"/>
                        <a:pt x="240850" y="22384"/>
                        <a:pt x="249339" y="28533"/>
                      </a:cubicBezTo>
                      <a:cubicBezTo>
                        <a:pt x="257829" y="34681"/>
                        <a:pt x="264714" y="42794"/>
                        <a:pt x="269398" y="52180"/>
                      </a:cubicBezTo>
                      <a:cubicBezTo>
                        <a:pt x="272280" y="57900"/>
                        <a:pt x="276399" y="62898"/>
                        <a:pt x="281468" y="66803"/>
                      </a:cubicBezTo>
                      <a:cubicBezTo>
                        <a:pt x="286531" y="70709"/>
                        <a:pt x="292416" y="73422"/>
                        <a:pt x="298666" y="74741"/>
                      </a:cubicBezTo>
                      <a:cubicBezTo>
                        <a:pt x="306167" y="76371"/>
                        <a:pt x="313315" y="79308"/>
                        <a:pt x="319796" y="83419"/>
                      </a:cubicBezTo>
                      <a:cubicBezTo>
                        <a:pt x="333464" y="92070"/>
                        <a:pt x="343558" y="105374"/>
                        <a:pt x="348223" y="120886"/>
                      </a:cubicBezTo>
                      <a:cubicBezTo>
                        <a:pt x="352881" y="136397"/>
                        <a:pt x="351797" y="153074"/>
                        <a:pt x="345168" y="167849"/>
                      </a:cubicBezTo>
                      <a:lnTo>
                        <a:pt x="315554" y="167849"/>
                      </a:lnTo>
                      <a:lnTo>
                        <a:pt x="315554" y="183642"/>
                      </a:lnTo>
                      <a:lnTo>
                        <a:pt x="354781" y="183642"/>
                      </a:lnTo>
                      <a:lnTo>
                        <a:pt x="357033" y="179564"/>
                      </a:lnTo>
                      <a:cubicBezTo>
                        <a:pt x="366896" y="161062"/>
                        <a:pt x="369424" y="139511"/>
                        <a:pt x="364111" y="119222"/>
                      </a:cubicBezTo>
                      <a:cubicBezTo>
                        <a:pt x="358798" y="98933"/>
                        <a:pt x="346034" y="81404"/>
                        <a:pt x="328369" y="70142"/>
                      </a:cubicBezTo>
                      <a:close/>
                    </a:path>
                  </a:pathLst>
                </a:custGeom>
                <a:solidFill>
                  <a:srgbClr val="2D5967"/>
                </a:solidFill>
                <a:ln w="6417" cap="flat">
                  <a:noFill/>
                  <a:prstDash val="solid"/>
                  <a:miter/>
                </a:ln>
              </p:spPr>
              <p:txBody>
                <a:bodyPr rtlCol="0" anchor="ctr"/>
                <a:lstStyle/>
                <a:p>
                  <a:endParaRPr lang="en-US" sz="810"/>
                </a:p>
              </p:txBody>
            </p:sp>
            <p:sp>
              <p:nvSpPr>
                <p:cNvPr id="937" name="Freeform: Shape 936">
                  <a:extLst>
                    <a:ext uri="{FF2B5EF4-FFF2-40B4-BE49-F238E27FC236}">
                      <a16:creationId xmlns:a16="http://schemas.microsoft.com/office/drawing/2014/main" id="{7F6FF6E9-74BD-6CC0-FF96-7496B47F63EB}"/>
                    </a:ext>
                  </a:extLst>
                </p:cNvPr>
                <p:cNvSpPr/>
                <p:nvPr/>
              </p:nvSpPr>
              <p:spPr>
                <a:xfrm>
                  <a:off x="3821740" y="1533973"/>
                  <a:ext cx="128073" cy="88596"/>
                </a:xfrm>
                <a:custGeom>
                  <a:avLst/>
                  <a:gdLst>
                    <a:gd name="connsiteX0" fmla="*/ 108849 w 128073"/>
                    <a:gd name="connsiteY0" fmla="*/ 0 h 88596"/>
                    <a:gd name="connsiteX1" fmla="*/ 18705 w 128073"/>
                    <a:gd name="connsiteY1" fmla="*/ 0 h 88596"/>
                    <a:gd name="connsiteX2" fmla="*/ 10042 w 128073"/>
                    <a:gd name="connsiteY2" fmla="*/ 17789 h 88596"/>
                    <a:gd name="connsiteX3" fmla="*/ 8483 w 128073"/>
                    <a:gd name="connsiteY3" fmla="*/ 21086 h 88596"/>
                    <a:gd name="connsiteX4" fmla="*/ 7514 w 128073"/>
                    <a:gd name="connsiteY4" fmla="*/ 27590 h 88596"/>
                    <a:gd name="connsiteX5" fmla="*/ 9266 w 128073"/>
                    <a:gd name="connsiteY5" fmla="*/ 33928 h 88596"/>
                    <a:gd name="connsiteX6" fmla="*/ 14463 w 128073"/>
                    <a:gd name="connsiteY6" fmla="*/ 39829 h 88596"/>
                    <a:gd name="connsiteX7" fmla="*/ 14463 w 128073"/>
                    <a:gd name="connsiteY7" fmla="*/ 73497 h 88596"/>
                    <a:gd name="connsiteX8" fmla="*/ 2772 w 128073"/>
                    <a:gd name="connsiteY8" fmla="*/ 79311 h 88596"/>
                    <a:gd name="connsiteX9" fmla="*/ 0 w 128073"/>
                    <a:gd name="connsiteY9" fmla="*/ 80700 h 88596"/>
                    <a:gd name="connsiteX10" fmla="*/ 0 w 128073"/>
                    <a:gd name="connsiteY10" fmla="*/ 88596 h 88596"/>
                    <a:gd name="connsiteX11" fmla="*/ 128074 w 128073"/>
                    <a:gd name="connsiteY11" fmla="*/ 88596 h 88596"/>
                    <a:gd name="connsiteX12" fmla="*/ 128074 w 128073"/>
                    <a:gd name="connsiteY12" fmla="*/ 80700 h 88596"/>
                    <a:gd name="connsiteX13" fmla="*/ 118634 w 128073"/>
                    <a:gd name="connsiteY13" fmla="*/ 76014 h 88596"/>
                    <a:gd name="connsiteX14" fmla="*/ 113610 w 128073"/>
                    <a:gd name="connsiteY14" fmla="*/ 73497 h 88596"/>
                    <a:gd name="connsiteX15" fmla="*/ 113610 w 128073"/>
                    <a:gd name="connsiteY15" fmla="*/ 39829 h 88596"/>
                    <a:gd name="connsiteX16" fmla="*/ 118808 w 128073"/>
                    <a:gd name="connsiteY16" fmla="*/ 33928 h 88596"/>
                    <a:gd name="connsiteX17" fmla="*/ 120739 w 128073"/>
                    <a:gd name="connsiteY17" fmla="*/ 27628 h 88596"/>
                    <a:gd name="connsiteX18" fmla="*/ 119937 w 128073"/>
                    <a:gd name="connsiteY18" fmla="*/ 21086 h 88596"/>
                    <a:gd name="connsiteX19" fmla="*/ 118288 w 128073"/>
                    <a:gd name="connsiteY19" fmla="*/ 17789 h 88596"/>
                    <a:gd name="connsiteX20" fmla="*/ 108849 w 128073"/>
                    <a:gd name="connsiteY20" fmla="*/ 0 h 88596"/>
                    <a:gd name="connsiteX21" fmla="*/ 71701 w 128073"/>
                    <a:gd name="connsiteY21" fmla="*/ 72803 h 88596"/>
                    <a:gd name="connsiteX22" fmla="*/ 71701 w 128073"/>
                    <a:gd name="connsiteY22" fmla="*/ 55449 h 88596"/>
                    <a:gd name="connsiteX23" fmla="*/ 55942 w 128073"/>
                    <a:gd name="connsiteY23" fmla="*/ 55449 h 88596"/>
                    <a:gd name="connsiteX24" fmla="*/ 55942 w 128073"/>
                    <a:gd name="connsiteY24" fmla="*/ 72803 h 88596"/>
                    <a:gd name="connsiteX25" fmla="*/ 29960 w 128073"/>
                    <a:gd name="connsiteY25" fmla="*/ 72803 h 88596"/>
                    <a:gd name="connsiteX26" fmla="*/ 29960 w 128073"/>
                    <a:gd name="connsiteY26" fmla="*/ 42693 h 88596"/>
                    <a:gd name="connsiteX27" fmla="*/ 98024 w 128073"/>
                    <a:gd name="connsiteY27" fmla="*/ 42693 h 88596"/>
                    <a:gd name="connsiteX28" fmla="*/ 98024 w 128073"/>
                    <a:gd name="connsiteY28" fmla="*/ 72803 h 88596"/>
                    <a:gd name="connsiteX29" fmla="*/ 71701 w 128073"/>
                    <a:gd name="connsiteY29" fmla="*/ 72803 h 88596"/>
                    <a:gd name="connsiteX30" fmla="*/ 22863 w 128073"/>
                    <a:gd name="connsiteY30" fmla="*/ 26379 h 88596"/>
                    <a:gd name="connsiteX31" fmla="*/ 28401 w 128073"/>
                    <a:gd name="connsiteY31" fmla="*/ 15793 h 88596"/>
                    <a:gd name="connsiteX32" fmla="*/ 99236 w 128073"/>
                    <a:gd name="connsiteY32" fmla="*/ 15793 h 88596"/>
                    <a:gd name="connsiteX33" fmla="*/ 104177 w 128073"/>
                    <a:gd name="connsiteY33" fmla="*/ 25425 h 88596"/>
                    <a:gd name="connsiteX34" fmla="*/ 104780 w 128073"/>
                    <a:gd name="connsiteY34" fmla="*/ 26379 h 88596"/>
                    <a:gd name="connsiteX35" fmla="*/ 23383 w 128073"/>
                    <a:gd name="connsiteY35" fmla="*/ 26379 h 88596"/>
                    <a:gd name="connsiteX36" fmla="*/ 22863 w 128073"/>
                    <a:gd name="connsiteY36" fmla="*/ 26379 h 8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8073" h="88596">
                      <a:moveTo>
                        <a:pt x="108849" y="0"/>
                      </a:moveTo>
                      <a:lnTo>
                        <a:pt x="18705" y="0"/>
                      </a:lnTo>
                      <a:lnTo>
                        <a:pt x="10042" y="17789"/>
                      </a:lnTo>
                      <a:cubicBezTo>
                        <a:pt x="9368" y="18806"/>
                        <a:pt x="8842" y="19917"/>
                        <a:pt x="8483" y="21086"/>
                      </a:cubicBezTo>
                      <a:cubicBezTo>
                        <a:pt x="7707" y="23162"/>
                        <a:pt x="7379" y="25378"/>
                        <a:pt x="7514" y="27590"/>
                      </a:cubicBezTo>
                      <a:cubicBezTo>
                        <a:pt x="7649" y="29803"/>
                        <a:pt x="8245" y="31962"/>
                        <a:pt x="9266" y="33928"/>
                      </a:cubicBezTo>
                      <a:cubicBezTo>
                        <a:pt x="10466" y="36310"/>
                        <a:pt x="12250" y="38342"/>
                        <a:pt x="14463" y="39829"/>
                      </a:cubicBezTo>
                      <a:lnTo>
                        <a:pt x="14463" y="73497"/>
                      </a:lnTo>
                      <a:lnTo>
                        <a:pt x="2772" y="79311"/>
                      </a:lnTo>
                      <a:lnTo>
                        <a:pt x="0" y="80700"/>
                      </a:lnTo>
                      <a:lnTo>
                        <a:pt x="0" y="88596"/>
                      </a:lnTo>
                      <a:lnTo>
                        <a:pt x="128074" y="88596"/>
                      </a:lnTo>
                      <a:lnTo>
                        <a:pt x="128074" y="80700"/>
                      </a:lnTo>
                      <a:lnTo>
                        <a:pt x="118634" y="76014"/>
                      </a:lnTo>
                      <a:lnTo>
                        <a:pt x="113610" y="73497"/>
                      </a:lnTo>
                      <a:lnTo>
                        <a:pt x="113610" y="39829"/>
                      </a:lnTo>
                      <a:cubicBezTo>
                        <a:pt x="115824" y="38342"/>
                        <a:pt x="117614" y="36310"/>
                        <a:pt x="118808" y="33928"/>
                      </a:cubicBezTo>
                      <a:cubicBezTo>
                        <a:pt x="119886" y="31987"/>
                        <a:pt x="120546" y="29841"/>
                        <a:pt x="120739" y="27628"/>
                      </a:cubicBezTo>
                      <a:cubicBezTo>
                        <a:pt x="120931" y="25415"/>
                        <a:pt x="120656" y="23185"/>
                        <a:pt x="119937" y="21086"/>
                      </a:cubicBezTo>
                      <a:cubicBezTo>
                        <a:pt x="119545" y="19914"/>
                        <a:pt x="118994" y="18804"/>
                        <a:pt x="118288" y="17789"/>
                      </a:cubicBezTo>
                      <a:lnTo>
                        <a:pt x="108849" y="0"/>
                      </a:lnTo>
                      <a:close/>
                      <a:moveTo>
                        <a:pt x="71701" y="72803"/>
                      </a:moveTo>
                      <a:lnTo>
                        <a:pt x="71701" y="55449"/>
                      </a:lnTo>
                      <a:lnTo>
                        <a:pt x="55942" y="55449"/>
                      </a:lnTo>
                      <a:lnTo>
                        <a:pt x="55942" y="72803"/>
                      </a:lnTo>
                      <a:lnTo>
                        <a:pt x="29960" y="72803"/>
                      </a:lnTo>
                      <a:lnTo>
                        <a:pt x="29960" y="42693"/>
                      </a:lnTo>
                      <a:lnTo>
                        <a:pt x="98024" y="42693"/>
                      </a:lnTo>
                      <a:lnTo>
                        <a:pt x="98024" y="72803"/>
                      </a:lnTo>
                      <a:lnTo>
                        <a:pt x="71701" y="72803"/>
                      </a:lnTo>
                      <a:close/>
                      <a:moveTo>
                        <a:pt x="22863" y="26379"/>
                      </a:moveTo>
                      <a:lnTo>
                        <a:pt x="28401" y="15793"/>
                      </a:lnTo>
                      <a:lnTo>
                        <a:pt x="99236" y="15793"/>
                      </a:lnTo>
                      <a:lnTo>
                        <a:pt x="104177" y="25425"/>
                      </a:lnTo>
                      <a:lnTo>
                        <a:pt x="104780" y="26379"/>
                      </a:lnTo>
                      <a:lnTo>
                        <a:pt x="23383" y="26379"/>
                      </a:lnTo>
                      <a:cubicBezTo>
                        <a:pt x="23383" y="26379"/>
                        <a:pt x="22773" y="26466"/>
                        <a:pt x="22863" y="26379"/>
                      </a:cubicBezTo>
                      <a:close/>
                    </a:path>
                  </a:pathLst>
                </a:custGeom>
                <a:solidFill>
                  <a:srgbClr val="2D5967"/>
                </a:solidFill>
                <a:ln w="6417" cap="flat">
                  <a:noFill/>
                  <a:prstDash val="solid"/>
                  <a:miter/>
                </a:ln>
              </p:spPr>
              <p:txBody>
                <a:bodyPr rtlCol="0" anchor="ctr"/>
                <a:lstStyle/>
                <a:p>
                  <a:endParaRPr lang="en-US" sz="810"/>
                </a:p>
              </p:txBody>
            </p:sp>
            <p:sp>
              <p:nvSpPr>
                <p:cNvPr id="938" name="Freeform: Shape 937">
                  <a:extLst>
                    <a:ext uri="{FF2B5EF4-FFF2-40B4-BE49-F238E27FC236}">
                      <a16:creationId xmlns:a16="http://schemas.microsoft.com/office/drawing/2014/main" id="{8F2EAA4C-BD79-BF18-BC7C-EEAED4E7C245}"/>
                    </a:ext>
                  </a:extLst>
                </p:cNvPr>
                <p:cNvSpPr/>
                <p:nvPr/>
              </p:nvSpPr>
              <p:spPr>
                <a:xfrm>
                  <a:off x="3785805" y="1683309"/>
                  <a:ext cx="127380" cy="78731"/>
                </a:xfrm>
                <a:custGeom>
                  <a:avLst/>
                  <a:gdLst>
                    <a:gd name="connsiteX0" fmla="*/ 96728 w 127380"/>
                    <a:gd name="connsiteY0" fmla="*/ 0 h 78731"/>
                    <a:gd name="connsiteX1" fmla="*/ 0 w 127380"/>
                    <a:gd name="connsiteY1" fmla="*/ 0 h 78731"/>
                    <a:gd name="connsiteX2" fmla="*/ 0 w 127380"/>
                    <a:gd name="connsiteY2" fmla="*/ 66552 h 78731"/>
                    <a:gd name="connsiteX3" fmla="*/ 11518 w 127380"/>
                    <a:gd name="connsiteY3" fmla="*/ 66552 h 78731"/>
                    <a:gd name="connsiteX4" fmla="*/ 12365 w 127380"/>
                    <a:gd name="connsiteY4" fmla="*/ 70839 h 78731"/>
                    <a:gd name="connsiteX5" fmla="*/ 14791 w 127380"/>
                    <a:gd name="connsiteY5" fmla="*/ 74471 h 78731"/>
                    <a:gd name="connsiteX6" fmla="*/ 18410 w 127380"/>
                    <a:gd name="connsiteY6" fmla="*/ 76896 h 78731"/>
                    <a:gd name="connsiteX7" fmla="*/ 22690 w 127380"/>
                    <a:gd name="connsiteY7" fmla="*/ 77750 h 78731"/>
                    <a:gd name="connsiteX8" fmla="*/ 26964 w 127380"/>
                    <a:gd name="connsiteY8" fmla="*/ 76896 h 78731"/>
                    <a:gd name="connsiteX9" fmla="*/ 30589 w 127380"/>
                    <a:gd name="connsiteY9" fmla="*/ 74471 h 78731"/>
                    <a:gd name="connsiteX10" fmla="*/ 33008 w 127380"/>
                    <a:gd name="connsiteY10" fmla="*/ 70839 h 78731"/>
                    <a:gd name="connsiteX11" fmla="*/ 33855 w 127380"/>
                    <a:gd name="connsiteY11" fmla="*/ 66552 h 78731"/>
                    <a:gd name="connsiteX12" fmla="*/ 42518 w 127380"/>
                    <a:gd name="connsiteY12" fmla="*/ 66552 h 78731"/>
                    <a:gd name="connsiteX13" fmla="*/ 43063 w 127380"/>
                    <a:gd name="connsiteY13" fmla="*/ 71134 h 78731"/>
                    <a:gd name="connsiteX14" fmla="*/ 45406 w 127380"/>
                    <a:gd name="connsiteY14" fmla="*/ 75100 h 78731"/>
                    <a:gd name="connsiteX15" fmla="*/ 49147 w 127380"/>
                    <a:gd name="connsiteY15" fmla="*/ 77782 h 78731"/>
                    <a:gd name="connsiteX16" fmla="*/ 53645 w 127380"/>
                    <a:gd name="connsiteY16" fmla="*/ 78731 h 78731"/>
                    <a:gd name="connsiteX17" fmla="*/ 58150 w 127380"/>
                    <a:gd name="connsiteY17" fmla="*/ 77782 h 78731"/>
                    <a:gd name="connsiteX18" fmla="*/ 61884 w 127380"/>
                    <a:gd name="connsiteY18" fmla="*/ 75100 h 78731"/>
                    <a:gd name="connsiteX19" fmla="*/ 64226 w 127380"/>
                    <a:gd name="connsiteY19" fmla="*/ 71134 h 78731"/>
                    <a:gd name="connsiteX20" fmla="*/ 64772 w 127380"/>
                    <a:gd name="connsiteY20" fmla="*/ 66552 h 78731"/>
                    <a:gd name="connsiteX21" fmla="*/ 95252 w 127380"/>
                    <a:gd name="connsiteY21" fmla="*/ 66552 h 78731"/>
                    <a:gd name="connsiteX22" fmla="*/ 96105 w 127380"/>
                    <a:gd name="connsiteY22" fmla="*/ 70839 h 78731"/>
                    <a:gd name="connsiteX23" fmla="*/ 98524 w 127380"/>
                    <a:gd name="connsiteY23" fmla="*/ 74471 h 78731"/>
                    <a:gd name="connsiteX24" fmla="*/ 102150 w 127380"/>
                    <a:gd name="connsiteY24" fmla="*/ 76896 h 78731"/>
                    <a:gd name="connsiteX25" fmla="*/ 106423 w 127380"/>
                    <a:gd name="connsiteY25" fmla="*/ 77750 h 78731"/>
                    <a:gd name="connsiteX26" fmla="*/ 110697 w 127380"/>
                    <a:gd name="connsiteY26" fmla="*/ 76896 h 78731"/>
                    <a:gd name="connsiteX27" fmla="*/ 114322 w 127380"/>
                    <a:gd name="connsiteY27" fmla="*/ 74471 h 78731"/>
                    <a:gd name="connsiteX28" fmla="*/ 116748 w 127380"/>
                    <a:gd name="connsiteY28" fmla="*/ 70839 h 78731"/>
                    <a:gd name="connsiteX29" fmla="*/ 117595 w 127380"/>
                    <a:gd name="connsiteY29" fmla="*/ 66552 h 78731"/>
                    <a:gd name="connsiteX30" fmla="*/ 127381 w 127380"/>
                    <a:gd name="connsiteY30" fmla="*/ 66552 h 78731"/>
                    <a:gd name="connsiteX31" fmla="*/ 127381 w 127380"/>
                    <a:gd name="connsiteY31" fmla="*/ 41302 h 78731"/>
                    <a:gd name="connsiteX32" fmla="*/ 113700 w 127380"/>
                    <a:gd name="connsiteY32" fmla="*/ 22905 h 78731"/>
                    <a:gd name="connsiteX33" fmla="*/ 96728 w 127380"/>
                    <a:gd name="connsiteY33" fmla="*/ 22905 h 78731"/>
                    <a:gd name="connsiteX34" fmla="*/ 96728 w 127380"/>
                    <a:gd name="connsiteY34" fmla="*/ 0 h 78731"/>
                    <a:gd name="connsiteX35" fmla="*/ 15670 w 127380"/>
                    <a:gd name="connsiteY35" fmla="*/ 50760 h 78731"/>
                    <a:gd name="connsiteX36" fmla="*/ 15670 w 127380"/>
                    <a:gd name="connsiteY36" fmla="*/ 16053 h 78731"/>
                    <a:gd name="connsiteX37" fmla="*/ 80878 w 127380"/>
                    <a:gd name="connsiteY37" fmla="*/ 16053 h 78731"/>
                    <a:gd name="connsiteX38" fmla="*/ 80878 w 127380"/>
                    <a:gd name="connsiteY38" fmla="*/ 50760 h 78731"/>
                    <a:gd name="connsiteX39" fmla="*/ 15670 w 127380"/>
                    <a:gd name="connsiteY39" fmla="*/ 50760 h 78731"/>
                    <a:gd name="connsiteX40" fmla="*/ 110928 w 127380"/>
                    <a:gd name="connsiteY40" fmla="*/ 50760 h 78731"/>
                    <a:gd name="connsiteX41" fmla="*/ 96728 w 127380"/>
                    <a:gd name="connsiteY41" fmla="*/ 50760 h 78731"/>
                    <a:gd name="connsiteX42" fmla="*/ 96728 w 127380"/>
                    <a:gd name="connsiteY42" fmla="*/ 38703 h 78731"/>
                    <a:gd name="connsiteX43" fmla="*/ 105384 w 127380"/>
                    <a:gd name="connsiteY43" fmla="*/ 38703 h 78731"/>
                    <a:gd name="connsiteX44" fmla="*/ 111274 w 127380"/>
                    <a:gd name="connsiteY44" fmla="*/ 46596 h 78731"/>
                    <a:gd name="connsiteX45" fmla="*/ 110928 w 127380"/>
                    <a:gd name="connsiteY45" fmla="*/ 50760 h 7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7380" h="78731">
                      <a:moveTo>
                        <a:pt x="96728" y="0"/>
                      </a:moveTo>
                      <a:lnTo>
                        <a:pt x="0" y="0"/>
                      </a:lnTo>
                      <a:lnTo>
                        <a:pt x="0" y="66552"/>
                      </a:lnTo>
                      <a:lnTo>
                        <a:pt x="11518" y="66552"/>
                      </a:lnTo>
                      <a:cubicBezTo>
                        <a:pt x="11518" y="68028"/>
                        <a:pt x="11807" y="69478"/>
                        <a:pt x="12365" y="70839"/>
                      </a:cubicBezTo>
                      <a:cubicBezTo>
                        <a:pt x="12930" y="72199"/>
                        <a:pt x="13751" y="73431"/>
                        <a:pt x="14791" y="74471"/>
                      </a:cubicBezTo>
                      <a:cubicBezTo>
                        <a:pt x="15824" y="75510"/>
                        <a:pt x="17056" y="76332"/>
                        <a:pt x="18410" y="76896"/>
                      </a:cubicBezTo>
                      <a:cubicBezTo>
                        <a:pt x="19770" y="77461"/>
                        <a:pt x="21221" y="77750"/>
                        <a:pt x="22690" y="77750"/>
                      </a:cubicBezTo>
                      <a:cubicBezTo>
                        <a:pt x="24153" y="77750"/>
                        <a:pt x="25610" y="77461"/>
                        <a:pt x="26964" y="76896"/>
                      </a:cubicBezTo>
                      <a:cubicBezTo>
                        <a:pt x="28318" y="76332"/>
                        <a:pt x="29549" y="75510"/>
                        <a:pt x="30589" y="74471"/>
                      </a:cubicBezTo>
                      <a:cubicBezTo>
                        <a:pt x="31622" y="73431"/>
                        <a:pt x="32444" y="72199"/>
                        <a:pt x="33008" y="70839"/>
                      </a:cubicBezTo>
                      <a:cubicBezTo>
                        <a:pt x="33567" y="69478"/>
                        <a:pt x="33855" y="68028"/>
                        <a:pt x="33855" y="66552"/>
                      </a:cubicBezTo>
                      <a:lnTo>
                        <a:pt x="42518" y="66552"/>
                      </a:lnTo>
                      <a:cubicBezTo>
                        <a:pt x="42383" y="68105"/>
                        <a:pt x="42570" y="69658"/>
                        <a:pt x="43063" y="71134"/>
                      </a:cubicBezTo>
                      <a:cubicBezTo>
                        <a:pt x="43564" y="72603"/>
                        <a:pt x="44360" y="73951"/>
                        <a:pt x="45406" y="75100"/>
                      </a:cubicBezTo>
                      <a:cubicBezTo>
                        <a:pt x="46452" y="76242"/>
                        <a:pt x="47728" y="77159"/>
                        <a:pt x="49147" y="77782"/>
                      </a:cubicBezTo>
                      <a:cubicBezTo>
                        <a:pt x="50565" y="78411"/>
                        <a:pt x="52098" y="78731"/>
                        <a:pt x="53645" y="78731"/>
                      </a:cubicBezTo>
                      <a:cubicBezTo>
                        <a:pt x="55198" y="78731"/>
                        <a:pt x="56725" y="78411"/>
                        <a:pt x="58150" y="77782"/>
                      </a:cubicBezTo>
                      <a:cubicBezTo>
                        <a:pt x="59568" y="77159"/>
                        <a:pt x="60838" y="76242"/>
                        <a:pt x="61884" y="75100"/>
                      </a:cubicBezTo>
                      <a:cubicBezTo>
                        <a:pt x="62930" y="73951"/>
                        <a:pt x="63726" y="72603"/>
                        <a:pt x="64226" y="71134"/>
                      </a:cubicBezTo>
                      <a:cubicBezTo>
                        <a:pt x="64720" y="69658"/>
                        <a:pt x="64906" y="68105"/>
                        <a:pt x="64772" y="66552"/>
                      </a:cubicBezTo>
                      <a:lnTo>
                        <a:pt x="95252" y="66552"/>
                      </a:lnTo>
                      <a:cubicBezTo>
                        <a:pt x="95252" y="68028"/>
                        <a:pt x="95541" y="69478"/>
                        <a:pt x="96105" y="70839"/>
                      </a:cubicBezTo>
                      <a:cubicBezTo>
                        <a:pt x="96663" y="72199"/>
                        <a:pt x="97491" y="73431"/>
                        <a:pt x="98524" y="74471"/>
                      </a:cubicBezTo>
                      <a:cubicBezTo>
                        <a:pt x="99564" y="75510"/>
                        <a:pt x="100796" y="76332"/>
                        <a:pt x="102150" y="76896"/>
                      </a:cubicBezTo>
                      <a:cubicBezTo>
                        <a:pt x="103504" y="77461"/>
                        <a:pt x="104960" y="77750"/>
                        <a:pt x="106423" y="77750"/>
                      </a:cubicBezTo>
                      <a:cubicBezTo>
                        <a:pt x="107893" y="77750"/>
                        <a:pt x="109343" y="77461"/>
                        <a:pt x="110697" y="76896"/>
                      </a:cubicBezTo>
                      <a:cubicBezTo>
                        <a:pt x="112057" y="76332"/>
                        <a:pt x="113290" y="75510"/>
                        <a:pt x="114322" y="74471"/>
                      </a:cubicBezTo>
                      <a:cubicBezTo>
                        <a:pt x="115362" y="73431"/>
                        <a:pt x="116183" y="72199"/>
                        <a:pt x="116748" y="70839"/>
                      </a:cubicBezTo>
                      <a:cubicBezTo>
                        <a:pt x="117306" y="69478"/>
                        <a:pt x="117595" y="68028"/>
                        <a:pt x="117595" y="66552"/>
                      </a:cubicBezTo>
                      <a:lnTo>
                        <a:pt x="127381" y="66552"/>
                      </a:lnTo>
                      <a:lnTo>
                        <a:pt x="127381" y="41302"/>
                      </a:lnTo>
                      <a:lnTo>
                        <a:pt x="113700" y="22905"/>
                      </a:lnTo>
                      <a:lnTo>
                        <a:pt x="96728" y="22905"/>
                      </a:lnTo>
                      <a:lnTo>
                        <a:pt x="96728" y="0"/>
                      </a:lnTo>
                      <a:close/>
                      <a:moveTo>
                        <a:pt x="15670" y="50760"/>
                      </a:moveTo>
                      <a:lnTo>
                        <a:pt x="15670" y="16053"/>
                      </a:lnTo>
                      <a:lnTo>
                        <a:pt x="80878" y="16053"/>
                      </a:lnTo>
                      <a:lnTo>
                        <a:pt x="80878" y="50760"/>
                      </a:lnTo>
                      <a:lnTo>
                        <a:pt x="15670" y="50760"/>
                      </a:lnTo>
                      <a:close/>
                      <a:moveTo>
                        <a:pt x="110928" y="50760"/>
                      </a:moveTo>
                      <a:lnTo>
                        <a:pt x="96728" y="50760"/>
                      </a:lnTo>
                      <a:lnTo>
                        <a:pt x="96728" y="38703"/>
                      </a:lnTo>
                      <a:lnTo>
                        <a:pt x="105384" y="38703"/>
                      </a:lnTo>
                      <a:lnTo>
                        <a:pt x="111274" y="46596"/>
                      </a:lnTo>
                      <a:lnTo>
                        <a:pt x="110928" y="50760"/>
                      </a:lnTo>
                      <a:close/>
                    </a:path>
                  </a:pathLst>
                </a:custGeom>
                <a:solidFill>
                  <a:srgbClr val="2D5967"/>
                </a:solidFill>
                <a:ln w="6417" cap="flat">
                  <a:noFill/>
                  <a:prstDash val="solid"/>
                  <a:miter/>
                </a:ln>
              </p:spPr>
              <p:txBody>
                <a:bodyPr rtlCol="0" anchor="ctr"/>
                <a:lstStyle/>
                <a:p>
                  <a:endParaRPr lang="en-US" sz="810"/>
                </a:p>
              </p:txBody>
            </p:sp>
            <p:sp>
              <p:nvSpPr>
                <p:cNvPr id="939" name="Freeform: Shape 938">
                  <a:extLst>
                    <a:ext uri="{FF2B5EF4-FFF2-40B4-BE49-F238E27FC236}">
                      <a16:creationId xmlns:a16="http://schemas.microsoft.com/office/drawing/2014/main" id="{F5B7AAB7-C1F6-ABFA-3AF9-5AECEAA17006}"/>
                    </a:ext>
                  </a:extLst>
                </p:cNvPr>
                <p:cNvSpPr/>
                <p:nvPr/>
              </p:nvSpPr>
              <p:spPr>
                <a:xfrm>
                  <a:off x="3694012" y="1556626"/>
                  <a:ext cx="107462" cy="102740"/>
                </a:xfrm>
                <a:custGeom>
                  <a:avLst/>
                  <a:gdLst>
                    <a:gd name="connsiteX0" fmla="*/ 107463 w 107462"/>
                    <a:gd name="connsiteY0" fmla="*/ 102740 h 102740"/>
                    <a:gd name="connsiteX1" fmla="*/ 107463 w 107462"/>
                    <a:gd name="connsiteY1" fmla="*/ 19437 h 102740"/>
                    <a:gd name="connsiteX2" fmla="*/ 75424 w 107462"/>
                    <a:gd name="connsiteY2" fmla="*/ 32540 h 102740"/>
                    <a:gd name="connsiteX3" fmla="*/ 75424 w 107462"/>
                    <a:gd name="connsiteY3" fmla="*/ 19524 h 102740"/>
                    <a:gd name="connsiteX4" fmla="*/ 42691 w 107462"/>
                    <a:gd name="connsiteY4" fmla="*/ 32626 h 102740"/>
                    <a:gd name="connsiteX5" fmla="*/ 42691 w 107462"/>
                    <a:gd name="connsiteY5" fmla="*/ 0 h 102740"/>
                    <a:gd name="connsiteX6" fmla="*/ 0 w 107462"/>
                    <a:gd name="connsiteY6" fmla="*/ 0 h 102740"/>
                    <a:gd name="connsiteX7" fmla="*/ 0 w 107462"/>
                    <a:gd name="connsiteY7" fmla="*/ 102740 h 102740"/>
                    <a:gd name="connsiteX8" fmla="*/ 107463 w 107462"/>
                    <a:gd name="connsiteY8" fmla="*/ 102740 h 102740"/>
                    <a:gd name="connsiteX9" fmla="*/ 26842 w 107462"/>
                    <a:gd name="connsiteY9" fmla="*/ 55969 h 102740"/>
                    <a:gd name="connsiteX10" fmla="*/ 59664 w 107462"/>
                    <a:gd name="connsiteY10" fmla="*/ 42866 h 102740"/>
                    <a:gd name="connsiteX11" fmla="*/ 59664 w 107462"/>
                    <a:gd name="connsiteY11" fmla="*/ 56056 h 102740"/>
                    <a:gd name="connsiteX12" fmla="*/ 91793 w 107462"/>
                    <a:gd name="connsiteY12" fmla="*/ 42953 h 102740"/>
                    <a:gd name="connsiteX13" fmla="*/ 91793 w 107462"/>
                    <a:gd name="connsiteY13" fmla="*/ 86947 h 102740"/>
                    <a:gd name="connsiteX14" fmla="*/ 81571 w 107462"/>
                    <a:gd name="connsiteY14" fmla="*/ 86947 h 102740"/>
                    <a:gd name="connsiteX15" fmla="*/ 81571 w 107462"/>
                    <a:gd name="connsiteY15" fmla="*/ 71762 h 102740"/>
                    <a:gd name="connsiteX16" fmla="*/ 65811 w 107462"/>
                    <a:gd name="connsiteY16" fmla="*/ 71762 h 102740"/>
                    <a:gd name="connsiteX17" fmla="*/ 65811 w 107462"/>
                    <a:gd name="connsiteY17" fmla="*/ 86947 h 102740"/>
                    <a:gd name="connsiteX18" fmla="*/ 43121 w 107462"/>
                    <a:gd name="connsiteY18" fmla="*/ 86947 h 102740"/>
                    <a:gd name="connsiteX19" fmla="*/ 43121 w 107462"/>
                    <a:gd name="connsiteY19" fmla="*/ 71762 h 102740"/>
                    <a:gd name="connsiteX20" fmla="*/ 27361 w 107462"/>
                    <a:gd name="connsiteY20" fmla="*/ 71762 h 102740"/>
                    <a:gd name="connsiteX21" fmla="*/ 27361 w 107462"/>
                    <a:gd name="connsiteY21" fmla="*/ 86947 h 102740"/>
                    <a:gd name="connsiteX22" fmla="*/ 15760 w 107462"/>
                    <a:gd name="connsiteY22" fmla="*/ 86947 h 102740"/>
                    <a:gd name="connsiteX23" fmla="*/ 15760 w 107462"/>
                    <a:gd name="connsiteY23" fmla="*/ 15793 h 102740"/>
                    <a:gd name="connsiteX24" fmla="*/ 26842 w 107462"/>
                    <a:gd name="connsiteY24" fmla="*/ 15793 h 102740"/>
                    <a:gd name="connsiteX25" fmla="*/ 26842 w 107462"/>
                    <a:gd name="connsiteY25" fmla="*/ 55969 h 10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7462" h="102740">
                      <a:moveTo>
                        <a:pt x="107463" y="102740"/>
                      </a:moveTo>
                      <a:lnTo>
                        <a:pt x="107463" y="19437"/>
                      </a:lnTo>
                      <a:lnTo>
                        <a:pt x="75424" y="32540"/>
                      </a:lnTo>
                      <a:lnTo>
                        <a:pt x="75424" y="19524"/>
                      </a:lnTo>
                      <a:lnTo>
                        <a:pt x="42691" y="32626"/>
                      </a:lnTo>
                      <a:lnTo>
                        <a:pt x="42691" y="0"/>
                      </a:lnTo>
                      <a:lnTo>
                        <a:pt x="0" y="0"/>
                      </a:lnTo>
                      <a:lnTo>
                        <a:pt x="0" y="102740"/>
                      </a:lnTo>
                      <a:lnTo>
                        <a:pt x="107463" y="102740"/>
                      </a:lnTo>
                      <a:close/>
                      <a:moveTo>
                        <a:pt x="26842" y="55969"/>
                      </a:moveTo>
                      <a:lnTo>
                        <a:pt x="59664" y="42866"/>
                      </a:lnTo>
                      <a:lnTo>
                        <a:pt x="59664" y="56056"/>
                      </a:lnTo>
                      <a:lnTo>
                        <a:pt x="91793" y="42953"/>
                      </a:lnTo>
                      <a:lnTo>
                        <a:pt x="91793" y="86947"/>
                      </a:lnTo>
                      <a:lnTo>
                        <a:pt x="81571" y="86947"/>
                      </a:lnTo>
                      <a:lnTo>
                        <a:pt x="81571" y="71762"/>
                      </a:lnTo>
                      <a:lnTo>
                        <a:pt x="65811" y="71762"/>
                      </a:lnTo>
                      <a:lnTo>
                        <a:pt x="65811" y="86947"/>
                      </a:lnTo>
                      <a:lnTo>
                        <a:pt x="43121" y="86947"/>
                      </a:lnTo>
                      <a:lnTo>
                        <a:pt x="43121" y="71762"/>
                      </a:lnTo>
                      <a:lnTo>
                        <a:pt x="27361" y="71762"/>
                      </a:lnTo>
                      <a:lnTo>
                        <a:pt x="27361" y="86947"/>
                      </a:lnTo>
                      <a:lnTo>
                        <a:pt x="15760" y="86947"/>
                      </a:lnTo>
                      <a:lnTo>
                        <a:pt x="15760" y="15793"/>
                      </a:lnTo>
                      <a:lnTo>
                        <a:pt x="26842" y="15793"/>
                      </a:lnTo>
                      <a:lnTo>
                        <a:pt x="26842" y="55969"/>
                      </a:lnTo>
                      <a:close/>
                    </a:path>
                  </a:pathLst>
                </a:custGeom>
                <a:solidFill>
                  <a:srgbClr val="2D5967"/>
                </a:solidFill>
                <a:ln w="6417" cap="flat">
                  <a:noFill/>
                  <a:prstDash val="solid"/>
                  <a:miter/>
                </a:ln>
              </p:spPr>
              <p:txBody>
                <a:bodyPr rtlCol="0" anchor="ctr"/>
                <a:lstStyle/>
                <a:p>
                  <a:endParaRPr lang="en-US" sz="810"/>
                </a:p>
              </p:txBody>
            </p:sp>
          </p:grpSp>
          <p:grpSp>
            <p:nvGrpSpPr>
              <p:cNvPr id="940" name="Graphic 4">
                <a:extLst>
                  <a:ext uri="{FF2B5EF4-FFF2-40B4-BE49-F238E27FC236}">
                    <a16:creationId xmlns:a16="http://schemas.microsoft.com/office/drawing/2014/main" id="{ECB4F747-0363-BDA0-5306-328CE91161BD}"/>
                  </a:ext>
                </a:extLst>
              </p:cNvPr>
              <p:cNvGrpSpPr/>
              <p:nvPr/>
            </p:nvGrpSpPr>
            <p:grpSpPr>
              <a:xfrm>
                <a:off x="3417485" y="1728775"/>
                <a:ext cx="803425" cy="319652"/>
                <a:chOff x="3417485" y="1728775"/>
                <a:chExt cx="803425" cy="319652"/>
              </a:xfrm>
              <a:solidFill>
                <a:srgbClr val="000000"/>
              </a:solidFill>
            </p:grpSpPr>
            <p:sp>
              <p:nvSpPr>
                <p:cNvPr id="941" name="TextBox 940">
                  <a:extLst>
                    <a:ext uri="{FF2B5EF4-FFF2-40B4-BE49-F238E27FC236}">
                      <a16:creationId xmlns:a16="http://schemas.microsoft.com/office/drawing/2014/main" id="{1A26432A-CCCD-1295-CD2F-47B1EE0B1364}"/>
                    </a:ext>
                  </a:extLst>
                </p:cNvPr>
                <p:cNvSpPr txBox="1"/>
                <p:nvPr/>
              </p:nvSpPr>
              <p:spPr>
                <a:xfrm>
                  <a:off x="3417485" y="1728775"/>
                  <a:ext cx="803425"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Supply Chain</a:t>
                  </a:r>
                </a:p>
              </p:txBody>
            </p:sp>
            <p:sp>
              <p:nvSpPr>
                <p:cNvPr id="942" name="TextBox 941">
                  <a:extLst>
                    <a:ext uri="{FF2B5EF4-FFF2-40B4-BE49-F238E27FC236}">
                      <a16:creationId xmlns:a16="http://schemas.microsoft.com/office/drawing/2014/main" id="{7D9996F7-3563-80C1-1346-4700D592F39E}"/>
                    </a:ext>
                  </a:extLst>
                </p:cNvPr>
                <p:cNvSpPr txBox="1"/>
                <p:nvPr/>
              </p:nvSpPr>
              <p:spPr>
                <a:xfrm>
                  <a:off x="3517299" y="1831445"/>
                  <a:ext cx="6014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Planning</a:t>
                  </a:r>
                </a:p>
              </p:txBody>
            </p:sp>
          </p:grpSp>
        </p:grpSp>
        <p:grpSp>
          <p:nvGrpSpPr>
            <p:cNvPr id="943" name="Graphic 4">
              <a:extLst>
                <a:ext uri="{FF2B5EF4-FFF2-40B4-BE49-F238E27FC236}">
                  <a16:creationId xmlns:a16="http://schemas.microsoft.com/office/drawing/2014/main" id="{BE9429BA-A212-C639-6177-152C1C4D8649}"/>
                </a:ext>
              </a:extLst>
            </p:cNvPr>
            <p:cNvGrpSpPr/>
            <p:nvPr/>
          </p:nvGrpSpPr>
          <p:grpSpPr>
            <a:xfrm>
              <a:off x="4288174" y="1403507"/>
              <a:ext cx="814647" cy="644920"/>
              <a:chOff x="4288174" y="1403507"/>
              <a:chExt cx="814647" cy="644920"/>
            </a:xfrm>
          </p:grpSpPr>
          <p:grpSp>
            <p:nvGrpSpPr>
              <p:cNvPr id="944" name="Graphic 4">
                <a:extLst>
                  <a:ext uri="{FF2B5EF4-FFF2-40B4-BE49-F238E27FC236}">
                    <a16:creationId xmlns:a16="http://schemas.microsoft.com/office/drawing/2014/main" id="{10AFFDE8-4CFE-5E18-6F06-B8BB7574F766}"/>
                  </a:ext>
                </a:extLst>
              </p:cNvPr>
              <p:cNvGrpSpPr/>
              <p:nvPr/>
            </p:nvGrpSpPr>
            <p:grpSpPr>
              <a:xfrm>
                <a:off x="4497170" y="1403507"/>
                <a:ext cx="385010" cy="365758"/>
                <a:chOff x="4497170" y="1403507"/>
                <a:chExt cx="385010" cy="365758"/>
              </a:xfrm>
            </p:grpSpPr>
            <p:sp>
              <p:nvSpPr>
                <p:cNvPr id="945" name="Freeform: Shape 944">
                  <a:extLst>
                    <a:ext uri="{FF2B5EF4-FFF2-40B4-BE49-F238E27FC236}">
                      <a16:creationId xmlns:a16="http://schemas.microsoft.com/office/drawing/2014/main" id="{56E11F25-6FB5-5AC1-C7BF-9FC4C11455EE}"/>
                    </a:ext>
                  </a:extLst>
                </p:cNvPr>
                <p:cNvSpPr/>
                <p:nvPr/>
              </p:nvSpPr>
              <p:spPr>
                <a:xfrm>
                  <a:off x="4501854" y="1407068"/>
                  <a:ext cx="376062" cy="357327"/>
                </a:xfrm>
                <a:custGeom>
                  <a:avLst/>
                  <a:gdLst>
                    <a:gd name="connsiteX0" fmla="*/ 140997 w 376062"/>
                    <a:gd name="connsiteY0" fmla="*/ 331365 h 357327"/>
                    <a:gd name="connsiteX1" fmla="*/ 140997 w 376062"/>
                    <a:gd name="connsiteY1" fmla="*/ 290985 h 357327"/>
                    <a:gd name="connsiteX2" fmla="*/ 131456 w 376062"/>
                    <a:gd name="connsiteY2" fmla="*/ 262502 h 357327"/>
                    <a:gd name="connsiteX3" fmla="*/ 117582 w 376062"/>
                    <a:gd name="connsiteY3" fmla="*/ 226291 h 357327"/>
                    <a:gd name="connsiteX4" fmla="*/ 75180 w 376062"/>
                    <a:gd name="connsiteY4" fmla="*/ 226291 h 357327"/>
                    <a:gd name="connsiteX5" fmla="*/ 75180 w 376062"/>
                    <a:gd name="connsiteY5" fmla="*/ 201803 h 357327"/>
                    <a:gd name="connsiteX6" fmla="*/ 116716 w 376062"/>
                    <a:gd name="connsiteY6" fmla="*/ 201803 h 357327"/>
                    <a:gd name="connsiteX7" fmla="*/ 118192 w 376062"/>
                    <a:gd name="connsiteY7" fmla="*/ 193119 h 357327"/>
                    <a:gd name="connsiteX8" fmla="*/ 0 w 376062"/>
                    <a:gd name="connsiteY8" fmla="*/ 193119 h 357327"/>
                    <a:gd name="connsiteX9" fmla="*/ 956 w 376062"/>
                    <a:gd name="connsiteY9" fmla="*/ 180007 h 357327"/>
                    <a:gd name="connsiteX10" fmla="*/ 15574 w 376062"/>
                    <a:gd name="connsiteY10" fmla="*/ 136732 h 357327"/>
                    <a:gd name="connsiteX11" fmla="*/ 49429 w 376062"/>
                    <a:gd name="connsiteY11" fmla="*/ 106108 h 357327"/>
                    <a:gd name="connsiteX12" fmla="*/ 57052 w 376062"/>
                    <a:gd name="connsiteY12" fmla="*/ 99676 h 357327"/>
                    <a:gd name="connsiteX13" fmla="*/ 61134 w 376062"/>
                    <a:gd name="connsiteY13" fmla="*/ 90564 h 357327"/>
                    <a:gd name="connsiteX14" fmla="*/ 74949 w 376062"/>
                    <a:gd name="connsiteY14" fmla="*/ 60240 h 357327"/>
                    <a:gd name="connsiteX15" fmla="*/ 101283 w 376062"/>
                    <a:gd name="connsiteY15" fmla="*/ 39851 h 357327"/>
                    <a:gd name="connsiteX16" fmla="*/ 129203 w 376062"/>
                    <a:gd name="connsiteY16" fmla="*/ 34033 h 357327"/>
                    <a:gd name="connsiteX17" fmla="*/ 135710 w 376062"/>
                    <a:gd name="connsiteY17" fmla="*/ 34033 h 357327"/>
                    <a:gd name="connsiteX18" fmla="*/ 137962 w 376062"/>
                    <a:gd name="connsiteY18" fmla="*/ 34033 h 357327"/>
                    <a:gd name="connsiteX19" fmla="*/ 146477 w 376062"/>
                    <a:gd name="connsiteY19" fmla="*/ 32348 h 357327"/>
                    <a:gd name="connsiteX20" fmla="*/ 153568 w 376062"/>
                    <a:gd name="connsiteY20" fmla="*/ 27346 h 357327"/>
                    <a:gd name="connsiteX21" fmla="*/ 187616 w 376062"/>
                    <a:gd name="connsiteY21" fmla="*/ 4898 h 357327"/>
                    <a:gd name="connsiteX22" fmla="*/ 228177 w 376062"/>
                    <a:gd name="connsiteY22" fmla="*/ 868 h 357327"/>
                    <a:gd name="connsiteX23" fmla="*/ 265959 w 376062"/>
                    <a:gd name="connsiteY23" fmla="*/ 16177 h 357327"/>
                    <a:gd name="connsiteX24" fmla="*/ 292313 w 376062"/>
                    <a:gd name="connsiteY24" fmla="*/ 47319 h 357327"/>
                    <a:gd name="connsiteX25" fmla="*/ 298428 w 376062"/>
                    <a:gd name="connsiteY25" fmla="*/ 55453 h 357327"/>
                    <a:gd name="connsiteX26" fmla="*/ 307489 w 376062"/>
                    <a:gd name="connsiteY26" fmla="*/ 60084 h 357327"/>
                    <a:gd name="connsiteX27" fmla="*/ 343603 w 376062"/>
                    <a:gd name="connsiteY27" fmla="*/ 77258 h 357327"/>
                    <a:gd name="connsiteX28" fmla="*/ 368179 w 376062"/>
                    <a:gd name="connsiteY28" fmla="*/ 108830 h 357327"/>
                    <a:gd name="connsiteX29" fmla="*/ 376008 w 376062"/>
                    <a:gd name="connsiteY29" fmla="*/ 148090 h 357327"/>
                    <a:gd name="connsiteX30" fmla="*/ 365414 w 376062"/>
                    <a:gd name="connsiteY30" fmla="*/ 186693 h 357327"/>
                    <a:gd name="connsiteX31" fmla="*/ 361942 w 376062"/>
                    <a:gd name="connsiteY31" fmla="*/ 193032 h 357327"/>
                    <a:gd name="connsiteX32" fmla="*/ 263174 w 376062"/>
                    <a:gd name="connsiteY32" fmla="*/ 193032 h 357327"/>
                    <a:gd name="connsiteX33" fmla="*/ 264477 w 376062"/>
                    <a:gd name="connsiteY33" fmla="*/ 201716 h 357327"/>
                    <a:gd name="connsiteX34" fmla="*/ 304537 w 376062"/>
                    <a:gd name="connsiteY34" fmla="*/ 201716 h 357327"/>
                    <a:gd name="connsiteX35" fmla="*/ 304537 w 376062"/>
                    <a:gd name="connsiteY35" fmla="*/ 226204 h 357327"/>
                    <a:gd name="connsiteX36" fmla="*/ 263527 w 376062"/>
                    <a:gd name="connsiteY36" fmla="*/ 226204 h 357327"/>
                    <a:gd name="connsiteX37" fmla="*/ 249564 w 376062"/>
                    <a:gd name="connsiteY37" fmla="*/ 262415 h 357327"/>
                    <a:gd name="connsiteX38" fmla="*/ 240022 w 376062"/>
                    <a:gd name="connsiteY38" fmla="*/ 290898 h 357327"/>
                    <a:gd name="connsiteX39" fmla="*/ 240022 w 376062"/>
                    <a:gd name="connsiteY39" fmla="*/ 331275 h 357327"/>
                    <a:gd name="connsiteX40" fmla="*/ 190510 w 376062"/>
                    <a:gd name="connsiteY40" fmla="*/ 357327 h 357327"/>
                    <a:gd name="connsiteX41" fmla="*/ 140997 w 376062"/>
                    <a:gd name="connsiteY41" fmla="*/ 331365 h 35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76062" h="357327">
                      <a:moveTo>
                        <a:pt x="140997" y="331365"/>
                      </a:moveTo>
                      <a:lnTo>
                        <a:pt x="140997" y="290985"/>
                      </a:lnTo>
                      <a:cubicBezTo>
                        <a:pt x="140638" y="280766"/>
                        <a:pt x="137327" y="270871"/>
                        <a:pt x="131456" y="262502"/>
                      </a:cubicBezTo>
                      <a:cubicBezTo>
                        <a:pt x="124635" y="251396"/>
                        <a:pt x="119931" y="239117"/>
                        <a:pt x="117582" y="226291"/>
                      </a:cubicBezTo>
                      <a:lnTo>
                        <a:pt x="75180" y="226291"/>
                      </a:lnTo>
                      <a:lnTo>
                        <a:pt x="75180" y="201803"/>
                      </a:lnTo>
                      <a:lnTo>
                        <a:pt x="116716" y="201803"/>
                      </a:lnTo>
                      <a:cubicBezTo>
                        <a:pt x="117037" y="198881"/>
                        <a:pt x="117531" y="195982"/>
                        <a:pt x="118192" y="193119"/>
                      </a:cubicBezTo>
                      <a:lnTo>
                        <a:pt x="0" y="193119"/>
                      </a:lnTo>
                      <a:lnTo>
                        <a:pt x="956" y="180007"/>
                      </a:lnTo>
                      <a:cubicBezTo>
                        <a:pt x="2053" y="164567"/>
                        <a:pt x="7091" y="149669"/>
                        <a:pt x="15574" y="136732"/>
                      </a:cubicBezTo>
                      <a:cubicBezTo>
                        <a:pt x="24057" y="123795"/>
                        <a:pt x="35716" y="113251"/>
                        <a:pt x="49429" y="106108"/>
                      </a:cubicBezTo>
                      <a:cubicBezTo>
                        <a:pt x="52419" y="104566"/>
                        <a:pt x="55025" y="102367"/>
                        <a:pt x="57052" y="99676"/>
                      </a:cubicBezTo>
                      <a:cubicBezTo>
                        <a:pt x="59080" y="96984"/>
                        <a:pt x="60472" y="93870"/>
                        <a:pt x="61134" y="90564"/>
                      </a:cubicBezTo>
                      <a:cubicBezTo>
                        <a:pt x="63212" y="79482"/>
                        <a:pt x="67955" y="69075"/>
                        <a:pt x="74949" y="60240"/>
                      </a:cubicBezTo>
                      <a:cubicBezTo>
                        <a:pt x="81943" y="51404"/>
                        <a:pt x="90985" y="44407"/>
                        <a:pt x="101283" y="39851"/>
                      </a:cubicBezTo>
                      <a:cubicBezTo>
                        <a:pt x="110094" y="36022"/>
                        <a:pt x="119597" y="34042"/>
                        <a:pt x="129203" y="34033"/>
                      </a:cubicBezTo>
                      <a:cubicBezTo>
                        <a:pt x="131398" y="34033"/>
                        <a:pt x="133567" y="34033"/>
                        <a:pt x="135710" y="34033"/>
                      </a:cubicBezTo>
                      <a:lnTo>
                        <a:pt x="137962" y="34033"/>
                      </a:lnTo>
                      <a:cubicBezTo>
                        <a:pt x="140888" y="34074"/>
                        <a:pt x="143789" y="33500"/>
                        <a:pt x="146477" y="32348"/>
                      </a:cubicBezTo>
                      <a:cubicBezTo>
                        <a:pt x="149166" y="31196"/>
                        <a:pt x="151579" y="29492"/>
                        <a:pt x="153568" y="27346"/>
                      </a:cubicBezTo>
                      <a:cubicBezTo>
                        <a:pt x="162937" y="17214"/>
                        <a:pt x="174622" y="9511"/>
                        <a:pt x="187616" y="4898"/>
                      </a:cubicBezTo>
                      <a:cubicBezTo>
                        <a:pt x="200610" y="286"/>
                        <a:pt x="214528" y="-1097"/>
                        <a:pt x="228177" y="868"/>
                      </a:cubicBezTo>
                      <a:cubicBezTo>
                        <a:pt x="241825" y="2832"/>
                        <a:pt x="254787" y="8085"/>
                        <a:pt x="265959" y="16177"/>
                      </a:cubicBezTo>
                      <a:cubicBezTo>
                        <a:pt x="277131" y="24268"/>
                        <a:pt x="286178" y="34955"/>
                        <a:pt x="292313" y="47319"/>
                      </a:cubicBezTo>
                      <a:cubicBezTo>
                        <a:pt x="293712" y="50460"/>
                        <a:pt x="295804" y="53241"/>
                        <a:pt x="298428" y="55453"/>
                      </a:cubicBezTo>
                      <a:cubicBezTo>
                        <a:pt x="301059" y="57665"/>
                        <a:pt x="304158" y="59248"/>
                        <a:pt x="307489" y="60084"/>
                      </a:cubicBezTo>
                      <a:cubicBezTo>
                        <a:pt x="320694" y="62914"/>
                        <a:pt x="333060" y="68795"/>
                        <a:pt x="343603" y="77258"/>
                      </a:cubicBezTo>
                      <a:cubicBezTo>
                        <a:pt x="354139" y="85721"/>
                        <a:pt x="362558" y="96532"/>
                        <a:pt x="368179" y="108830"/>
                      </a:cubicBezTo>
                      <a:cubicBezTo>
                        <a:pt x="373807" y="121128"/>
                        <a:pt x="376489" y="134572"/>
                        <a:pt x="376008" y="148090"/>
                      </a:cubicBezTo>
                      <a:cubicBezTo>
                        <a:pt x="375527" y="161608"/>
                        <a:pt x="371901" y="174827"/>
                        <a:pt x="365414" y="186693"/>
                      </a:cubicBezTo>
                      <a:lnTo>
                        <a:pt x="361942" y="193032"/>
                      </a:lnTo>
                      <a:lnTo>
                        <a:pt x="263174" y="193032"/>
                      </a:lnTo>
                      <a:cubicBezTo>
                        <a:pt x="263790" y="195897"/>
                        <a:pt x="264226" y="198797"/>
                        <a:pt x="264477" y="201716"/>
                      </a:cubicBezTo>
                      <a:lnTo>
                        <a:pt x="304537" y="201716"/>
                      </a:lnTo>
                      <a:lnTo>
                        <a:pt x="304537" y="226204"/>
                      </a:lnTo>
                      <a:lnTo>
                        <a:pt x="263527" y="226204"/>
                      </a:lnTo>
                      <a:cubicBezTo>
                        <a:pt x="261153" y="239037"/>
                        <a:pt x="256417" y="251316"/>
                        <a:pt x="249564" y="262415"/>
                      </a:cubicBezTo>
                      <a:cubicBezTo>
                        <a:pt x="243699" y="270785"/>
                        <a:pt x="240381" y="280679"/>
                        <a:pt x="240022" y="290898"/>
                      </a:cubicBezTo>
                      <a:lnTo>
                        <a:pt x="240022" y="331275"/>
                      </a:lnTo>
                      <a:lnTo>
                        <a:pt x="190510" y="357327"/>
                      </a:lnTo>
                      <a:lnTo>
                        <a:pt x="140997" y="331365"/>
                      </a:lnTo>
                      <a:close/>
                    </a:path>
                  </a:pathLst>
                </a:custGeom>
                <a:solidFill>
                  <a:srgbClr val="FFFFFF"/>
                </a:solidFill>
                <a:ln w="6417" cap="flat">
                  <a:noFill/>
                  <a:prstDash val="solid"/>
                  <a:miter/>
                </a:ln>
              </p:spPr>
              <p:txBody>
                <a:bodyPr rtlCol="0" anchor="ctr"/>
                <a:lstStyle/>
                <a:p>
                  <a:endParaRPr lang="en-US" sz="810"/>
                </a:p>
              </p:txBody>
            </p:sp>
            <p:sp>
              <p:nvSpPr>
                <p:cNvPr id="946" name="Freeform: Shape 945">
                  <a:extLst>
                    <a:ext uri="{FF2B5EF4-FFF2-40B4-BE49-F238E27FC236}">
                      <a16:creationId xmlns:a16="http://schemas.microsoft.com/office/drawing/2014/main" id="{8C3F16F7-CA4F-37AB-F4DD-703CF95773CB}"/>
                    </a:ext>
                  </a:extLst>
                </p:cNvPr>
                <p:cNvSpPr/>
                <p:nvPr/>
              </p:nvSpPr>
              <p:spPr>
                <a:xfrm>
                  <a:off x="4497170" y="1403507"/>
                  <a:ext cx="385010" cy="365758"/>
                </a:xfrm>
                <a:custGeom>
                  <a:avLst/>
                  <a:gdLst>
                    <a:gd name="connsiteX0" fmla="*/ 220688 w 385010"/>
                    <a:gd name="connsiteY0" fmla="*/ 8684 h 365758"/>
                    <a:gd name="connsiteX1" fmla="*/ 263238 w 385010"/>
                    <a:gd name="connsiteY1" fmla="*/ 20740 h 365758"/>
                    <a:gd name="connsiteX2" fmla="*/ 293006 w 385010"/>
                    <a:gd name="connsiteY2" fmla="*/ 53492 h 365758"/>
                    <a:gd name="connsiteX3" fmla="*/ 300642 w 385010"/>
                    <a:gd name="connsiteY3" fmla="*/ 62821 h 365758"/>
                    <a:gd name="connsiteX4" fmla="*/ 311563 w 385010"/>
                    <a:gd name="connsiteY4" fmla="*/ 67907 h 365758"/>
                    <a:gd name="connsiteX5" fmla="*/ 337577 w 385010"/>
                    <a:gd name="connsiteY5" fmla="*/ 78675 h 365758"/>
                    <a:gd name="connsiteX6" fmla="*/ 373415 w 385010"/>
                    <a:gd name="connsiteY6" fmla="*/ 127772 h 365758"/>
                    <a:gd name="connsiteX7" fmla="*/ 366369 w 385010"/>
                    <a:gd name="connsiteY7" fmla="*/ 188177 h 365758"/>
                    <a:gd name="connsiteX8" fmla="*/ 364111 w 385010"/>
                    <a:gd name="connsiteY8" fmla="*/ 192345 h 365758"/>
                    <a:gd name="connsiteX9" fmla="*/ 262224 w 385010"/>
                    <a:gd name="connsiteY9" fmla="*/ 192345 h 365758"/>
                    <a:gd name="connsiteX10" fmla="*/ 265169 w 385010"/>
                    <a:gd name="connsiteY10" fmla="*/ 209713 h 365758"/>
                    <a:gd name="connsiteX11" fmla="*/ 304890 w 385010"/>
                    <a:gd name="connsiteY11" fmla="*/ 209713 h 365758"/>
                    <a:gd name="connsiteX12" fmla="*/ 304890 w 385010"/>
                    <a:gd name="connsiteY12" fmla="*/ 225778 h 365758"/>
                    <a:gd name="connsiteX13" fmla="*/ 264477 w 385010"/>
                    <a:gd name="connsiteY13" fmla="*/ 225778 h 365758"/>
                    <a:gd name="connsiteX14" fmla="*/ 250520 w 385010"/>
                    <a:gd name="connsiteY14" fmla="*/ 264160 h 365758"/>
                    <a:gd name="connsiteX15" fmla="*/ 240368 w 385010"/>
                    <a:gd name="connsiteY15" fmla="*/ 294814 h 365758"/>
                    <a:gd name="connsiteX16" fmla="*/ 240368 w 385010"/>
                    <a:gd name="connsiteY16" fmla="*/ 332500 h 365758"/>
                    <a:gd name="connsiteX17" fmla="*/ 195194 w 385010"/>
                    <a:gd name="connsiteY17" fmla="*/ 356037 h 365758"/>
                    <a:gd name="connsiteX18" fmla="*/ 150013 w 385010"/>
                    <a:gd name="connsiteY18" fmla="*/ 332243 h 365758"/>
                    <a:gd name="connsiteX19" fmla="*/ 150013 w 385010"/>
                    <a:gd name="connsiteY19" fmla="*/ 294553 h 365758"/>
                    <a:gd name="connsiteX20" fmla="*/ 139958 w 385010"/>
                    <a:gd name="connsiteY20" fmla="*/ 263899 h 365758"/>
                    <a:gd name="connsiteX21" fmla="*/ 125995 w 385010"/>
                    <a:gd name="connsiteY21" fmla="*/ 225778 h 365758"/>
                    <a:gd name="connsiteX22" fmla="*/ 84202 w 385010"/>
                    <a:gd name="connsiteY22" fmla="*/ 225778 h 365758"/>
                    <a:gd name="connsiteX23" fmla="*/ 84202 w 385010"/>
                    <a:gd name="connsiteY23" fmla="*/ 209713 h 365758"/>
                    <a:gd name="connsiteX24" fmla="*/ 125302 w 385010"/>
                    <a:gd name="connsiteY24" fmla="*/ 209713 h 365758"/>
                    <a:gd name="connsiteX25" fmla="*/ 128510 w 385010"/>
                    <a:gd name="connsiteY25" fmla="*/ 192345 h 365758"/>
                    <a:gd name="connsiteX26" fmla="*/ 9362 w 385010"/>
                    <a:gd name="connsiteY26" fmla="*/ 192345 h 365758"/>
                    <a:gd name="connsiteX27" fmla="*/ 9972 w 385010"/>
                    <a:gd name="connsiteY27" fmla="*/ 183661 h 365758"/>
                    <a:gd name="connsiteX28" fmla="*/ 23980 w 385010"/>
                    <a:gd name="connsiteY28" fmla="*/ 142458 h 365758"/>
                    <a:gd name="connsiteX29" fmla="*/ 56192 w 385010"/>
                    <a:gd name="connsiteY29" fmla="*/ 113236 h 365758"/>
                    <a:gd name="connsiteX30" fmla="*/ 65234 w 385010"/>
                    <a:gd name="connsiteY30" fmla="*/ 105573 h 365758"/>
                    <a:gd name="connsiteX31" fmla="*/ 70066 w 385010"/>
                    <a:gd name="connsiteY31" fmla="*/ 94740 h 365758"/>
                    <a:gd name="connsiteX32" fmla="*/ 92576 w 385010"/>
                    <a:gd name="connsiteY32" fmla="*/ 56905 h 365758"/>
                    <a:gd name="connsiteX33" fmla="*/ 133971 w 385010"/>
                    <a:gd name="connsiteY33" fmla="*/ 42029 h 365758"/>
                    <a:gd name="connsiteX34" fmla="*/ 140041 w 385010"/>
                    <a:gd name="connsiteY34" fmla="*/ 42029 h 365758"/>
                    <a:gd name="connsiteX35" fmla="*/ 142646 w 385010"/>
                    <a:gd name="connsiteY35" fmla="*/ 42029 h 365758"/>
                    <a:gd name="connsiteX36" fmla="*/ 152766 w 385010"/>
                    <a:gd name="connsiteY36" fmla="*/ 40330 h 365758"/>
                    <a:gd name="connsiteX37" fmla="*/ 161377 w 385010"/>
                    <a:gd name="connsiteY37" fmla="*/ 34735 h 365758"/>
                    <a:gd name="connsiteX38" fmla="*/ 188328 w 385010"/>
                    <a:gd name="connsiteY38" fmla="*/ 15543 h 365758"/>
                    <a:gd name="connsiteX39" fmla="*/ 220688 w 385010"/>
                    <a:gd name="connsiteY39" fmla="*/ 8684 h 365758"/>
                    <a:gd name="connsiteX40" fmla="*/ 220688 w 385010"/>
                    <a:gd name="connsiteY40" fmla="*/ 0 h 365758"/>
                    <a:gd name="connsiteX41" fmla="*/ 184888 w 385010"/>
                    <a:gd name="connsiteY41" fmla="*/ 7495 h 365758"/>
                    <a:gd name="connsiteX42" fmla="*/ 155044 w 385010"/>
                    <a:gd name="connsiteY42" fmla="*/ 28657 h 365758"/>
                    <a:gd name="connsiteX43" fmla="*/ 149416 w 385010"/>
                    <a:gd name="connsiteY43" fmla="*/ 32641 h 365758"/>
                    <a:gd name="connsiteX44" fmla="*/ 142646 w 385010"/>
                    <a:gd name="connsiteY44" fmla="*/ 33954 h 365758"/>
                    <a:gd name="connsiteX45" fmla="*/ 140824 w 385010"/>
                    <a:gd name="connsiteY45" fmla="*/ 33954 h 365758"/>
                    <a:gd name="connsiteX46" fmla="*/ 133971 w 385010"/>
                    <a:gd name="connsiteY46" fmla="*/ 33954 h 365758"/>
                    <a:gd name="connsiteX47" fmla="*/ 87192 w 385010"/>
                    <a:gd name="connsiteY47" fmla="*/ 50598 h 365758"/>
                    <a:gd name="connsiteX48" fmla="*/ 61569 w 385010"/>
                    <a:gd name="connsiteY48" fmla="*/ 93177 h 365758"/>
                    <a:gd name="connsiteX49" fmla="*/ 58239 w 385010"/>
                    <a:gd name="connsiteY49" fmla="*/ 100530 h 365758"/>
                    <a:gd name="connsiteX50" fmla="*/ 52028 w 385010"/>
                    <a:gd name="connsiteY50" fmla="*/ 105681 h 365758"/>
                    <a:gd name="connsiteX51" fmla="*/ 16588 w 385010"/>
                    <a:gd name="connsiteY51" fmla="*/ 137793 h 365758"/>
                    <a:gd name="connsiteX52" fmla="*/ 1303 w 385010"/>
                    <a:gd name="connsiteY52" fmla="*/ 183140 h 365758"/>
                    <a:gd name="connsiteX53" fmla="*/ 693 w 385010"/>
                    <a:gd name="connsiteY53" fmla="*/ 191824 h 365758"/>
                    <a:gd name="connsiteX54" fmla="*/ 0 w 385010"/>
                    <a:gd name="connsiteY54" fmla="*/ 201029 h 365758"/>
                    <a:gd name="connsiteX55" fmla="*/ 75526 w 385010"/>
                    <a:gd name="connsiteY55" fmla="*/ 201029 h 365758"/>
                    <a:gd name="connsiteX56" fmla="*/ 75526 w 385010"/>
                    <a:gd name="connsiteY56" fmla="*/ 234462 h 365758"/>
                    <a:gd name="connsiteX57" fmla="*/ 118885 w 385010"/>
                    <a:gd name="connsiteY57" fmla="*/ 234462 h 365758"/>
                    <a:gd name="connsiteX58" fmla="*/ 132675 w 385010"/>
                    <a:gd name="connsiteY58" fmla="*/ 268415 h 365758"/>
                    <a:gd name="connsiteX59" fmla="*/ 141344 w 385010"/>
                    <a:gd name="connsiteY59" fmla="*/ 294466 h 365758"/>
                    <a:gd name="connsiteX60" fmla="*/ 141344 w 385010"/>
                    <a:gd name="connsiteY60" fmla="*/ 337454 h 365758"/>
                    <a:gd name="connsiteX61" fmla="*/ 146028 w 385010"/>
                    <a:gd name="connsiteY61" fmla="*/ 339879 h 365758"/>
                    <a:gd name="connsiteX62" fmla="*/ 191203 w 385010"/>
                    <a:gd name="connsiteY62" fmla="*/ 363673 h 365758"/>
                    <a:gd name="connsiteX63" fmla="*/ 195194 w 385010"/>
                    <a:gd name="connsiteY63" fmla="*/ 365758 h 365758"/>
                    <a:gd name="connsiteX64" fmla="*/ 199269 w 385010"/>
                    <a:gd name="connsiteY64" fmla="*/ 363673 h 365758"/>
                    <a:gd name="connsiteX65" fmla="*/ 244449 w 385010"/>
                    <a:gd name="connsiteY65" fmla="*/ 339879 h 365758"/>
                    <a:gd name="connsiteX66" fmla="*/ 249044 w 385010"/>
                    <a:gd name="connsiteY66" fmla="*/ 337454 h 365758"/>
                    <a:gd name="connsiteX67" fmla="*/ 249044 w 385010"/>
                    <a:gd name="connsiteY67" fmla="*/ 294553 h 365758"/>
                    <a:gd name="connsiteX68" fmla="*/ 257713 w 385010"/>
                    <a:gd name="connsiteY68" fmla="*/ 268502 h 365758"/>
                    <a:gd name="connsiteX69" fmla="*/ 271849 w 385010"/>
                    <a:gd name="connsiteY69" fmla="*/ 234462 h 365758"/>
                    <a:gd name="connsiteX70" fmla="*/ 313559 w 385010"/>
                    <a:gd name="connsiteY70" fmla="*/ 234462 h 365758"/>
                    <a:gd name="connsiteX71" fmla="*/ 313559 w 385010"/>
                    <a:gd name="connsiteY71" fmla="*/ 201029 h 365758"/>
                    <a:gd name="connsiteX72" fmla="*/ 369488 w 385010"/>
                    <a:gd name="connsiteY72" fmla="*/ 201029 h 365758"/>
                    <a:gd name="connsiteX73" fmla="*/ 371914 w 385010"/>
                    <a:gd name="connsiteY73" fmla="*/ 196427 h 365758"/>
                    <a:gd name="connsiteX74" fmla="*/ 374172 w 385010"/>
                    <a:gd name="connsiteY74" fmla="*/ 192259 h 365758"/>
                    <a:gd name="connsiteX75" fmla="*/ 381982 w 385010"/>
                    <a:gd name="connsiteY75" fmla="*/ 125556 h 365758"/>
                    <a:gd name="connsiteX76" fmla="*/ 342345 w 385010"/>
                    <a:gd name="connsiteY76" fmla="*/ 71381 h 365758"/>
                    <a:gd name="connsiteX77" fmla="*/ 313386 w 385010"/>
                    <a:gd name="connsiteY77" fmla="*/ 59397 h 365758"/>
                    <a:gd name="connsiteX78" fmla="*/ 305936 w 385010"/>
                    <a:gd name="connsiteY78" fmla="*/ 55936 h 365758"/>
                    <a:gd name="connsiteX79" fmla="*/ 300725 w 385010"/>
                    <a:gd name="connsiteY79" fmla="*/ 49585 h 365758"/>
                    <a:gd name="connsiteX80" fmla="*/ 267781 w 385010"/>
                    <a:gd name="connsiteY80" fmla="*/ 13340 h 365758"/>
                    <a:gd name="connsiteX81" fmla="*/ 220688 w 385010"/>
                    <a:gd name="connsiteY81" fmla="*/ 0 h 36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85010" h="365758">
                      <a:moveTo>
                        <a:pt x="220688" y="8684"/>
                      </a:moveTo>
                      <a:cubicBezTo>
                        <a:pt x="235716" y="8644"/>
                        <a:pt x="250456" y="12820"/>
                        <a:pt x="263238" y="20740"/>
                      </a:cubicBezTo>
                      <a:cubicBezTo>
                        <a:pt x="276021" y="28659"/>
                        <a:pt x="286332" y="40005"/>
                        <a:pt x="293006" y="53492"/>
                      </a:cubicBezTo>
                      <a:cubicBezTo>
                        <a:pt x="294822" y="57137"/>
                        <a:pt x="297427" y="60326"/>
                        <a:pt x="300642" y="62821"/>
                      </a:cubicBezTo>
                      <a:cubicBezTo>
                        <a:pt x="303857" y="65317"/>
                        <a:pt x="307585" y="67055"/>
                        <a:pt x="311563" y="67907"/>
                      </a:cubicBezTo>
                      <a:cubicBezTo>
                        <a:pt x="320797" y="69952"/>
                        <a:pt x="329601" y="73596"/>
                        <a:pt x="337577" y="78675"/>
                      </a:cubicBezTo>
                      <a:cubicBezTo>
                        <a:pt x="355275" y="89931"/>
                        <a:pt x="368077" y="107467"/>
                        <a:pt x="373415" y="127772"/>
                      </a:cubicBezTo>
                      <a:cubicBezTo>
                        <a:pt x="378754" y="148077"/>
                        <a:pt x="376239" y="169652"/>
                        <a:pt x="366369" y="188177"/>
                      </a:cubicBezTo>
                      <a:lnTo>
                        <a:pt x="364111" y="192345"/>
                      </a:lnTo>
                      <a:lnTo>
                        <a:pt x="262224" y="192345"/>
                      </a:lnTo>
                      <a:cubicBezTo>
                        <a:pt x="263970" y="197979"/>
                        <a:pt x="264958" y="203818"/>
                        <a:pt x="265169" y="209713"/>
                      </a:cubicBezTo>
                      <a:lnTo>
                        <a:pt x="304890" y="209713"/>
                      </a:lnTo>
                      <a:lnTo>
                        <a:pt x="304890" y="225778"/>
                      </a:lnTo>
                      <a:lnTo>
                        <a:pt x="264477" y="225778"/>
                      </a:lnTo>
                      <a:cubicBezTo>
                        <a:pt x="262565" y="239410"/>
                        <a:pt x="257803" y="252487"/>
                        <a:pt x="250520" y="264160"/>
                      </a:cubicBezTo>
                      <a:cubicBezTo>
                        <a:pt x="244238" y="273177"/>
                        <a:pt x="240715" y="283827"/>
                        <a:pt x="240368" y="294814"/>
                      </a:cubicBezTo>
                      <a:lnTo>
                        <a:pt x="240368" y="332500"/>
                      </a:lnTo>
                      <a:lnTo>
                        <a:pt x="195194" y="356037"/>
                      </a:lnTo>
                      <a:lnTo>
                        <a:pt x="150013" y="332243"/>
                      </a:lnTo>
                      <a:lnTo>
                        <a:pt x="150013" y="294553"/>
                      </a:lnTo>
                      <a:cubicBezTo>
                        <a:pt x="149660" y="283581"/>
                        <a:pt x="146169" y="272942"/>
                        <a:pt x="139958" y="263899"/>
                      </a:cubicBezTo>
                      <a:cubicBezTo>
                        <a:pt x="132700" y="252305"/>
                        <a:pt x="127946" y="239320"/>
                        <a:pt x="125995" y="225778"/>
                      </a:cubicBezTo>
                      <a:lnTo>
                        <a:pt x="84202" y="225778"/>
                      </a:lnTo>
                      <a:lnTo>
                        <a:pt x="84202" y="209713"/>
                      </a:lnTo>
                      <a:lnTo>
                        <a:pt x="125302" y="209713"/>
                      </a:lnTo>
                      <a:cubicBezTo>
                        <a:pt x="125610" y="203808"/>
                        <a:pt x="126688" y="197969"/>
                        <a:pt x="128510" y="192345"/>
                      </a:cubicBezTo>
                      <a:lnTo>
                        <a:pt x="9362" y="192345"/>
                      </a:lnTo>
                      <a:lnTo>
                        <a:pt x="9972" y="183661"/>
                      </a:lnTo>
                      <a:cubicBezTo>
                        <a:pt x="11076" y="168959"/>
                        <a:pt x="15894" y="154779"/>
                        <a:pt x="23980" y="142458"/>
                      </a:cubicBezTo>
                      <a:cubicBezTo>
                        <a:pt x="32065" y="130137"/>
                        <a:pt x="43153" y="120081"/>
                        <a:pt x="56192" y="113236"/>
                      </a:cubicBezTo>
                      <a:cubicBezTo>
                        <a:pt x="59741" y="111395"/>
                        <a:pt x="62834" y="108776"/>
                        <a:pt x="65234" y="105573"/>
                      </a:cubicBezTo>
                      <a:cubicBezTo>
                        <a:pt x="67640" y="102371"/>
                        <a:pt x="69289" y="98669"/>
                        <a:pt x="70066" y="94740"/>
                      </a:cubicBezTo>
                      <a:cubicBezTo>
                        <a:pt x="72959" y="79896"/>
                        <a:pt x="80916" y="66521"/>
                        <a:pt x="92576" y="56905"/>
                      </a:cubicBezTo>
                      <a:cubicBezTo>
                        <a:pt x="104235" y="47289"/>
                        <a:pt x="118872" y="42031"/>
                        <a:pt x="133971" y="42029"/>
                      </a:cubicBezTo>
                      <a:cubicBezTo>
                        <a:pt x="135967" y="42029"/>
                        <a:pt x="137962" y="42029"/>
                        <a:pt x="140041" y="42029"/>
                      </a:cubicBezTo>
                      <a:lnTo>
                        <a:pt x="142646" y="42029"/>
                      </a:lnTo>
                      <a:cubicBezTo>
                        <a:pt x="146099" y="42163"/>
                        <a:pt x="149544" y="41585"/>
                        <a:pt x="152766" y="40330"/>
                      </a:cubicBezTo>
                      <a:cubicBezTo>
                        <a:pt x="155987" y="39076"/>
                        <a:pt x="158919" y="37171"/>
                        <a:pt x="161377" y="34735"/>
                      </a:cubicBezTo>
                      <a:cubicBezTo>
                        <a:pt x="168956" y="26556"/>
                        <a:pt x="178125" y="20024"/>
                        <a:pt x="188328" y="15543"/>
                      </a:cubicBezTo>
                      <a:cubicBezTo>
                        <a:pt x="198531" y="11061"/>
                        <a:pt x="209548" y="8727"/>
                        <a:pt x="220688" y="8684"/>
                      </a:cubicBezTo>
                      <a:close/>
                      <a:moveTo>
                        <a:pt x="220688" y="0"/>
                      </a:moveTo>
                      <a:cubicBezTo>
                        <a:pt x="208368" y="14"/>
                        <a:pt x="196182" y="2566"/>
                        <a:pt x="184888" y="7495"/>
                      </a:cubicBezTo>
                      <a:cubicBezTo>
                        <a:pt x="173601" y="12425"/>
                        <a:pt x="163437" y="19628"/>
                        <a:pt x="155044" y="28657"/>
                      </a:cubicBezTo>
                      <a:cubicBezTo>
                        <a:pt x="153472" y="30369"/>
                        <a:pt x="151553" y="31728"/>
                        <a:pt x="149416" y="32641"/>
                      </a:cubicBezTo>
                      <a:cubicBezTo>
                        <a:pt x="147273" y="33554"/>
                        <a:pt x="144969" y="34002"/>
                        <a:pt x="142646" y="33954"/>
                      </a:cubicBezTo>
                      <a:lnTo>
                        <a:pt x="140824" y="33954"/>
                      </a:lnTo>
                      <a:cubicBezTo>
                        <a:pt x="138572" y="33954"/>
                        <a:pt x="136229" y="33954"/>
                        <a:pt x="133971" y="33954"/>
                      </a:cubicBezTo>
                      <a:cubicBezTo>
                        <a:pt x="116928" y="33918"/>
                        <a:pt x="100398" y="39800"/>
                        <a:pt x="87192" y="50598"/>
                      </a:cubicBezTo>
                      <a:cubicBezTo>
                        <a:pt x="73993" y="61397"/>
                        <a:pt x="64938" y="76444"/>
                        <a:pt x="61569" y="93177"/>
                      </a:cubicBezTo>
                      <a:cubicBezTo>
                        <a:pt x="61030" y="95849"/>
                        <a:pt x="59888" y="98363"/>
                        <a:pt x="58239" y="100530"/>
                      </a:cubicBezTo>
                      <a:cubicBezTo>
                        <a:pt x="56584" y="102696"/>
                        <a:pt x="54460" y="104458"/>
                        <a:pt x="52028" y="105681"/>
                      </a:cubicBezTo>
                      <a:cubicBezTo>
                        <a:pt x="37667" y="113178"/>
                        <a:pt x="25468" y="124233"/>
                        <a:pt x="16588" y="137793"/>
                      </a:cubicBezTo>
                      <a:cubicBezTo>
                        <a:pt x="7707" y="151353"/>
                        <a:pt x="2445" y="166965"/>
                        <a:pt x="1303" y="183140"/>
                      </a:cubicBezTo>
                      <a:lnTo>
                        <a:pt x="693" y="191824"/>
                      </a:lnTo>
                      <a:lnTo>
                        <a:pt x="0" y="201029"/>
                      </a:lnTo>
                      <a:lnTo>
                        <a:pt x="75526" y="201029"/>
                      </a:lnTo>
                      <a:lnTo>
                        <a:pt x="75526" y="234462"/>
                      </a:lnTo>
                      <a:lnTo>
                        <a:pt x="118885" y="234462"/>
                      </a:lnTo>
                      <a:cubicBezTo>
                        <a:pt x="121541" y="246475"/>
                        <a:pt x="126200" y="257954"/>
                        <a:pt x="132675" y="268415"/>
                      </a:cubicBezTo>
                      <a:cubicBezTo>
                        <a:pt x="137962" y="276104"/>
                        <a:pt x="140972" y="285137"/>
                        <a:pt x="141344" y="294466"/>
                      </a:cubicBezTo>
                      <a:lnTo>
                        <a:pt x="141344" y="337454"/>
                      </a:lnTo>
                      <a:lnTo>
                        <a:pt x="146028" y="339879"/>
                      </a:lnTo>
                      <a:lnTo>
                        <a:pt x="191203" y="363673"/>
                      </a:lnTo>
                      <a:lnTo>
                        <a:pt x="195194" y="365758"/>
                      </a:lnTo>
                      <a:lnTo>
                        <a:pt x="199269" y="363673"/>
                      </a:lnTo>
                      <a:lnTo>
                        <a:pt x="244449" y="339879"/>
                      </a:lnTo>
                      <a:lnTo>
                        <a:pt x="249044" y="337454"/>
                      </a:lnTo>
                      <a:lnTo>
                        <a:pt x="249044" y="294553"/>
                      </a:lnTo>
                      <a:cubicBezTo>
                        <a:pt x="249384" y="285217"/>
                        <a:pt x="252394" y="276175"/>
                        <a:pt x="257713" y="268502"/>
                      </a:cubicBezTo>
                      <a:cubicBezTo>
                        <a:pt x="264278" y="258019"/>
                        <a:pt x="269058" y="246515"/>
                        <a:pt x="271849" y="234462"/>
                      </a:cubicBezTo>
                      <a:lnTo>
                        <a:pt x="313559" y="234462"/>
                      </a:lnTo>
                      <a:lnTo>
                        <a:pt x="313559" y="201029"/>
                      </a:lnTo>
                      <a:lnTo>
                        <a:pt x="369488" y="201029"/>
                      </a:lnTo>
                      <a:lnTo>
                        <a:pt x="371914" y="196427"/>
                      </a:lnTo>
                      <a:lnTo>
                        <a:pt x="374172" y="192259"/>
                      </a:lnTo>
                      <a:cubicBezTo>
                        <a:pt x="385094" y="171811"/>
                        <a:pt x="387885" y="147980"/>
                        <a:pt x="381982" y="125556"/>
                      </a:cubicBezTo>
                      <a:cubicBezTo>
                        <a:pt x="376078" y="103131"/>
                        <a:pt x="361916" y="83776"/>
                        <a:pt x="342345" y="71381"/>
                      </a:cubicBezTo>
                      <a:cubicBezTo>
                        <a:pt x="333464" y="65725"/>
                        <a:pt x="323666" y="61670"/>
                        <a:pt x="313386" y="59397"/>
                      </a:cubicBezTo>
                      <a:cubicBezTo>
                        <a:pt x="310671" y="58817"/>
                        <a:pt x="308130" y="57634"/>
                        <a:pt x="305936" y="55936"/>
                      </a:cubicBezTo>
                      <a:cubicBezTo>
                        <a:pt x="303748" y="54237"/>
                        <a:pt x="301964" y="52067"/>
                        <a:pt x="300725" y="49585"/>
                      </a:cubicBezTo>
                      <a:cubicBezTo>
                        <a:pt x="293339" y="34659"/>
                        <a:pt x="281924" y="22103"/>
                        <a:pt x="267781" y="13340"/>
                      </a:cubicBezTo>
                      <a:cubicBezTo>
                        <a:pt x="253632" y="4576"/>
                        <a:pt x="237321" y="-45"/>
                        <a:pt x="220688" y="0"/>
                      </a:cubicBezTo>
                      <a:close/>
                    </a:path>
                  </a:pathLst>
                </a:custGeom>
                <a:solidFill>
                  <a:srgbClr val="FFFFFF"/>
                </a:solidFill>
                <a:ln w="6417" cap="flat">
                  <a:noFill/>
                  <a:prstDash val="solid"/>
                  <a:miter/>
                </a:ln>
              </p:spPr>
              <p:txBody>
                <a:bodyPr rtlCol="0" anchor="ctr"/>
                <a:lstStyle/>
                <a:p>
                  <a:endParaRPr lang="en-US" sz="810"/>
                </a:p>
              </p:txBody>
            </p:sp>
            <p:sp>
              <p:nvSpPr>
                <p:cNvPr id="947" name="Freeform: Shape 946">
                  <a:extLst>
                    <a:ext uri="{FF2B5EF4-FFF2-40B4-BE49-F238E27FC236}">
                      <a16:creationId xmlns:a16="http://schemas.microsoft.com/office/drawing/2014/main" id="{12518C99-82EC-B3D2-CF60-76AAA4CF7CD9}"/>
                    </a:ext>
                  </a:extLst>
                </p:cNvPr>
                <p:cNvSpPr/>
                <p:nvPr/>
              </p:nvSpPr>
              <p:spPr>
                <a:xfrm>
                  <a:off x="4506532" y="1411873"/>
                  <a:ext cx="367082" cy="184138"/>
                </a:xfrm>
                <a:custGeom>
                  <a:avLst/>
                  <a:gdLst>
                    <a:gd name="connsiteX0" fmla="*/ 328819 w 367082"/>
                    <a:gd name="connsiteY0" fmla="*/ 70295 h 184138"/>
                    <a:gd name="connsiteX1" fmla="*/ 302805 w 367082"/>
                    <a:gd name="connsiteY1" fmla="*/ 59527 h 184138"/>
                    <a:gd name="connsiteX2" fmla="*/ 291883 w 367082"/>
                    <a:gd name="connsiteY2" fmla="*/ 54441 h 184138"/>
                    <a:gd name="connsiteX3" fmla="*/ 284254 w 367082"/>
                    <a:gd name="connsiteY3" fmla="*/ 45112 h 184138"/>
                    <a:gd name="connsiteX4" fmla="*/ 259138 w 367082"/>
                    <a:gd name="connsiteY4" fmla="*/ 15371 h 184138"/>
                    <a:gd name="connsiteX5" fmla="*/ 223069 w 367082"/>
                    <a:gd name="connsiteY5" fmla="*/ 800 h 184138"/>
                    <a:gd name="connsiteX6" fmla="*/ 184382 w 367082"/>
                    <a:gd name="connsiteY6" fmla="*/ 4767 h 184138"/>
                    <a:gd name="connsiteX7" fmla="*/ 152009 w 367082"/>
                    <a:gd name="connsiteY7" fmla="*/ 26355 h 184138"/>
                    <a:gd name="connsiteX8" fmla="*/ 142287 w 367082"/>
                    <a:gd name="connsiteY8" fmla="*/ 32867 h 184138"/>
                    <a:gd name="connsiteX9" fmla="*/ 130679 w 367082"/>
                    <a:gd name="connsiteY9" fmla="*/ 34344 h 184138"/>
                    <a:gd name="connsiteX10" fmla="*/ 85658 w 367082"/>
                    <a:gd name="connsiteY10" fmla="*/ 46886 h 184138"/>
                    <a:gd name="connsiteX11" fmla="*/ 60703 w 367082"/>
                    <a:gd name="connsiteY11" fmla="*/ 86447 h 184138"/>
                    <a:gd name="connsiteX12" fmla="*/ 55872 w 367082"/>
                    <a:gd name="connsiteY12" fmla="*/ 97280 h 184138"/>
                    <a:gd name="connsiteX13" fmla="*/ 46830 w 367082"/>
                    <a:gd name="connsiteY13" fmla="*/ 104943 h 184138"/>
                    <a:gd name="connsiteX14" fmla="*/ 14618 w 367082"/>
                    <a:gd name="connsiteY14" fmla="*/ 134165 h 184138"/>
                    <a:gd name="connsiteX15" fmla="*/ 610 w 367082"/>
                    <a:gd name="connsiteY15" fmla="*/ 175368 h 184138"/>
                    <a:gd name="connsiteX16" fmla="*/ 0 w 367082"/>
                    <a:gd name="connsiteY16" fmla="*/ 184052 h 184138"/>
                    <a:gd name="connsiteX17" fmla="*/ 106834 w 367082"/>
                    <a:gd name="connsiteY17" fmla="*/ 184052 h 184138"/>
                    <a:gd name="connsiteX18" fmla="*/ 113078 w 367082"/>
                    <a:gd name="connsiteY18" fmla="*/ 168247 h 184138"/>
                    <a:gd name="connsiteX19" fmla="*/ 17691 w 367082"/>
                    <a:gd name="connsiteY19" fmla="*/ 168247 h 184138"/>
                    <a:gd name="connsiteX20" fmla="*/ 30448 w 367082"/>
                    <a:gd name="connsiteY20" fmla="*/ 139496 h 184138"/>
                    <a:gd name="connsiteX21" fmla="*/ 54370 w 367082"/>
                    <a:gd name="connsiteY21" fmla="*/ 119098 h 184138"/>
                    <a:gd name="connsiteX22" fmla="*/ 68737 w 367082"/>
                    <a:gd name="connsiteY22" fmla="*/ 106897 h 184138"/>
                    <a:gd name="connsiteX23" fmla="*/ 76399 w 367082"/>
                    <a:gd name="connsiteY23" fmla="*/ 89660 h 184138"/>
                    <a:gd name="connsiteX24" fmla="*/ 86320 w 367082"/>
                    <a:gd name="connsiteY24" fmla="*/ 68254 h 184138"/>
                    <a:gd name="connsiteX25" fmla="*/ 105012 w 367082"/>
                    <a:gd name="connsiteY25" fmla="*/ 53883 h 184138"/>
                    <a:gd name="connsiteX26" fmla="*/ 129376 w 367082"/>
                    <a:gd name="connsiteY26" fmla="*/ 49888 h 184138"/>
                    <a:gd name="connsiteX27" fmla="*/ 148248 w 367082"/>
                    <a:gd name="connsiteY27" fmla="*/ 47521 h 184138"/>
                    <a:gd name="connsiteX28" fmla="*/ 164066 w 367082"/>
                    <a:gd name="connsiteY28" fmla="*/ 36949 h 184138"/>
                    <a:gd name="connsiteX29" fmla="*/ 190022 w 367082"/>
                    <a:gd name="connsiteY29" fmla="*/ 20113 h 184138"/>
                    <a:gd name="connsiteX30" fmla="*/ 220804 w 367082"/>
                    <a:gd name="connsiteY30" fmla="*/ 17184 h 184138"/>
                    <a:gd name="connsiteX31" fmla="*/ 249461 w 367082"/>
                    <a:gd name="connsiteY31" fmla="*/ 28826 h 184138"/>
                    <a:gd name="connsiteX32" fmla="*/ 269507 w 367082"/>
                    <a:gd name="connsiteY32" fmla="*/ 52406 h 184138"/>
                    <a:gd name="connsiteX33" fmla="*/ 281533 w 367082"/>
                    <a:gd name="connsiteY33" fmla="*/ 67113 h 184138"/>
                    <a:gd name="connsiteX34" fmla="*/ 298730 w 367082"/>
                    <a:gd name="connsiteY34" fmla="*/ 75158 h 184138"/>
                    <a:gd name="connsiteX35" fmla="*/ 319976 w 367082"/>
                    <a:gd name="connsiteY35" fmla="*/ 83841 h 184138"/>
                    <a:gd name="connsiteX36" fmla="*/ 348415 w 367082"/>
                    <a:gd name="connsiteY36" fmla="*/ 121346 h 184138"/>
                    <a:gd name="connsiteX37" fmla="*/ 345297 w 367082"/>
                    <a:gd name="connsiteY37" fmla="*/ 168335 h 184138"/>
                    <a:gd name="connsiteX38" fmla="*/ 259452 w 367082"/>
                    <a:gd name="connsiteY38" fmla="*/ 168335 h 184138"/>
                    <a:gd name="connsiteX39" fmla="*/ 265433 w 367082"/>
                    <a:gd name="connsiteY39" fmla="*/ 184139 h 184138"/>
                    <a:gd name="connsiteX40" fmla="*/ 354839 w 367082"/>
                    <a:gd name="connsiteY40" fmla="*/ 184139 h 184138"/>
                    <a:gd name="connsiteX41" fmla="*/ 357091 w 367082"/>
                    <a:gd name="connsiteY41" fmla="*/ 179971 h 184138"/>
                    <a:gd name="connsiteX42" fmla="*/ 364445 w 367082"/>
                    <a:gd name="connsiteY42" fmla="*/ 119579 h 184138"/>
                    <a:gd name="connsiteX43" fmla="*/ 328819 w 367082"/>
                    <a:gd name="connsiteY43" fmla="*/ 70295 h 18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7082" h="184138">
                      <a:moveTo>
                        <a:pt x="328819" y="70295"/>
                      </a:moveTo>
                      <a:cubicBezTo>
                        <a:pt x="320842" y="65215"/>
                        <a:pt x="312038" y="61572"/>
                        <a:pt x="302805" y="59527"/>
                      </a:cubicBezTo>
                      <a:cubicBezTo>
                        <a:pt x="298832" y="58675"/>
                        <a:pt x="295098" y="56937"/>
                        <a:pt x="291883" y="54441"/>
                      </a:cubicBezTo>
                      <a:cubicBezTo>
                        <a:pt x="288674" y="51945"/>
                        <a:pt x="286063" y="48757"/>
                        <a:pt x="284254" y="45112"/>
                      </a:cubicBezTo>
                      <a:cubicBezTo>
                        <a:pt x="278421" y="33301"/>
                        <a:pt x="269803" y="23093"/>
                        <a:pt x="259138" y="15371"/>
                      </a:cubicBezTo>
                      <a:cubicBezTo>
                        <a:pt x="248480" y="7650"/>
                        <a:pt x="236101" y="2649"/>
                        <a:pt x="223069" y="800"/>
                      </a:cubicBezTo>
                      <a:cubicBezTo>
                        <a:pt x="210043" y="-1047"/>
                        <a:pt x="196766" y="315"/>
                        <a:pt x="184382" y="4767"/>
                      </a:cubicBezTo>
                      <a:cubicBezTo>
                        <a:pt x="171997" y="9221"/>
                        <a:pt x="160889" y="16630"/>
                        <a:pt x="152009" y="26355"/>
                      </a:cubicBezTo>
                      <a:cubicBezTo>
                        <a:pt x="149320" y="29251"/>
                        <a:pt x="145990" y="31481"/>
                        <a:pt x="142287" y="32867"/>
                      </a:cubicBezTo>
                      <a:cubicBezTo>
                        <a:pt x="138585" y="34254"/>
                        <a:pt x="134613" y="34760"/>
                        <a:pt x="130679" y="34344"/>
                      </a:cubicBezTo>
                      <a:cubicBezTo>
                        <a:pt x="114637" y="32787"/>
                        <a:pt x="98595" y="37257"/>
                        <a:pt x="85658" y="46886"/>
                      </a:cubicBezTo>
                      <a:cubicBezTo>
                        <a:pt x="72729" y="56515"/>
                        <a:pt x="63835" y="70616"/>
                        <a:pt x="60703" y="86447"/>
                      </a:cubicBezTo>
                      <a:cubicBezTo>
                        <a:pt x="59927" y="90375"/>
                        <a:pt x="58271" y="94078"/>
                        <a:pt x="55872" y="97280"/>
                      </a:cubicBezTo>
                      <a:cubicBezTo>
                        <a:pt x="53472" y="100482"/>
                        <a:pt x="50379" y="103102"/>
                        <a:pt x="46830" y="104943"/>
                      </a:cubicBezTo>
                      <a:cubicBezTo>
                        <a:pt x="33785" y="111787"/>
                        <a:pt x="22703" y="121843"/>
                        <a:pt x="14618" y="134165"/>
                      </a:cubicBezTo>
                      <a:cubicBezTo>
                        <a:pt x="6526" y="146486"/>
                        <a:pt x="1707" y="160666"/>
                        <a:pt x="610" y="175368"/>
                      </a:cubicBezTo>
                      <a:lnTo>
                        <a:pt x="0" y="184052"/>
                      </a:lnTo>
                      <a:lnTo>
                        <a:pt x="106834" y="184052"/>
                      </a:lnTo>
                      <a:cubicBezTo>
                        <a:pt x="108310" y="178564"/>
                        <a:pt x="110402" y="173261"/>
                        <a:pt x="113078" y="168247"/>
                      </a:cubicBezTo>
                      <a:lnTo>
                        <a:pt x="17691" y="168247"/>
                      </a:lnTo>
                      <a:cubicBezTo>
                        <a:pt x="19745" y="157828"/>
                        <a:pt x="24102" y="148003"/>
                        <a:pt x="30448" y="139496"/>
                      </a:cubicBezTo>
                      <a:cubicBezTo>
                        <a:pt x="36800" y="130989"/>
                        <a:pt x="44976" y="124019"/>
                        <a:pt x="54370" y="119098"/>
                      </a:cubicBezTo>
                      <a:cubicBezTo>
                        <a:pt x="60017" y="116163"/>
                        <a:pt x="64926" y="111993"/>
                        <a:pt x="68737" y="106897"/>
                      </a:cubicBezTo>
                      <a:cubicBezTo>
                        <a:pt x="72555" y="101800"/>
                        <a:pt x="75167" y="95908"/>
                        <a:pt x="76399" y="89660"/>
                      </a:cubicBezTo>
                      <a:cubicBezTo>
                        <a:pt x="77933" y="81827"/>
                        <a:pt x="81340" y="74484"/>
                        <a:pt x="86320" y="68254"/>
                      </a:cubicBezTo>
                      <a:cubicBezTo>
                        <a:pt x="91305" y="62024"/>
                        <a:pt x="97716" y="57094"/>
                        <a:pt x="105012" y="53883"/>
                      </a:cubicBezTo>
                      <a:cubicBezTo>
                        <a:pt x="112673" y="50534"/>
                        <a:pt x="121054" y="49160"/>
                        <a:pt x="129376" y="49888"/>
                      </a:cubicBezTo>
                      <a:cubicBezTo>
                        <a:pt x="135768" y="50577"/>
                        <a:pt x="142230" y="49767"/>
                        <a:pt x="148248" y="47521"/>
                      </a:cubicBezTo>
                      <a:cubicBezTo>
                        <a:pt x="154267" y="45275"/>
                        <a:pt x="159683" y="41655"/>
                        <a:pt x="164066" y="36949"/>
                      </a:cubicBezTo>
                      <a:cubicBezTo>
                        <a:pt x="171240" y="29329"/>
                        <a:pt x="180140" y="23553"/>
                        <a:pt x="190022" y="20113"/>
                      </a:cubicBezTo>
                      <a:cubicBezTo>
                        <a:pt x="199898" y="16672"/>
                        <a:pt x="210460" y="15668"/>
                        <a:pt x="220804" y="17184"/>
                      </a:cubicBezTo>
                      <a:cubicBezTo>
                        <a:pt x="231154" y="18701"/>
                        <a:pt x="240984" y="22695"/>
                        <a:pt x="249461" y="28826"/>
                      </a:cubicBezTo>
                      <a:cubicBezTo>
                        <a:pt x="257938" y="34958"/>
                        <a:pt x="264817" y="43046"/>
                        <a:pt x="269507" y="52406"/>
                      </a:cubicBezTo>
                      <a:cubicBezTo>
                        <a:pt x="272363" y="58149"/>
                        <a:pt x="276476" y="63175"/>
                        <a:pt x="281533" y="67113"/>
                      </a:cubicBezTo>
                      <a:cubicBezTo>
                        <a:pt x="286589" y="71051"/>
                        <a:pt x="292467" y="73801"/>
                        <a:pt x="298730" y="75158"/>
                      </a:cubicBezTo>
                      <a:cubicBezTo>
                        <a:pt x="306250" y="76826"/>
                        <a:pt x="313437" y="79762"/>
                        <a:pt x="319976" y="83841"/>
                      </a:cubicBezTo>
                      <a:cubicBezTo>
                        <a:pt x="333663" y="92499"/>
                        <a:pt x="343763" y="105819"/>
                        <a:pt x="348415" y="121346"/>
                      </a:cubicBezTo>
                      <a:cubicBezTo>
                        <a:pt x="353068" y="136873"/>
                        <a:pt x="351964" y="153561"/>
                        <a:pt x="345297" y="168335"/>
                      </a:cubicBezTo>
                      <a:lnTo>
                        <a:pt x="259452" y="168335"/>
                      </a:lnTo>
                      <a:cubicBezTo>
                        <a:pt x="261994" y="173377"/>
                        <a:pt x="264002" y="178675"/>
                        <a:pt x="265433" y="184139"/>
                      </a:cubicBezTo>
                      <a:lnTo>
                        <a:pt x="354839" y="184139"/>
                      </a:lnTo>
                      <a:lnTo>
                        <a:pt x="357091" y="179971"/>
                      </a:lnTo>
                      <a:cubicBezTo>
                        <a:pt x="367056" y="161489"/>
                        <a:pt x="369687" y="139918"/>
                        <a:pt x="364445" y="119579"/>
                      </a:cubicBezTo>
                      <a:cubicBezTo>
                        <a:pt x="359202" y="99239"/>
                        <a:pt x="346477" y="81636"/>
                        <a:pt x="328819" y="70295"/>
                      </a:cubicBezTo>
                      <a:close/>
                    </a:path>
                  </a:pathLst>
                </a:custGeom>
                <a:solidFill>
                  <a:srgbClr val="2D5967"/>
                </a:solidFill>
                <a:ln w="6417" cap="flat">
                  <a:noFill/>
                  <a:prstDash val="solid"/>
                  <a:miter/>
                </a:ln>
              </p:spPr>
              <p:txBody>
                <a:bodyPr rtlCol="0" anchor="ctr"/>
                <a:lstStyle/>
                <a:p>
                  <a:endParaRPr lang="en-US" sz="810"/>
                </a:p>
              </p:txBody>
            </p:sp>
            <p:sp>
              <p:nvSpPr>
                <p:cNvPr id="948" name="Freeform: Shape 947">
                  <a:extLst>
                    <a:ext uri="{FF2B5EF4-FFF2-40B4-BE49-F238E27FC236}">
                      <a16:creationId xmlns:a16="http://schemas.microsoft.com/office/drawing/2014/main" id="{BC6A14FF-B501-611F-60B2-8FB30FDB1E72}"/>
                    </a:ext>
                  </a:extLst>
                </p:cNvPr>
                <p:cNvSpPr/>
                <p:nvPr/>
              </p:nvSpPr>
              <p:spPr>
                <a:xfrm>
                  <a:off x="4684472" y="1507712"/>
                  <a:ext cx="15612" cy="27868"/>
                </a:xfrm>
                <a:custGeom>
                  <a:avLst/>
                  <a:gdLst>
                    <a:gd name="connsiteX0" fmla="*/ 0 w 15612"/>
                    <a:gd name="connsiteY0" fmla="*/ 0 h 27868"/>
                    <a:gd name="connsiteX1" fmla="*/ 0 w 15612"/>
                    <a:gd name="connsiteY1" fmla="*/ 27868 h 27868"/>
                    <a:gd name="connsiteX2" fmla="*/ 8676 w 15612"/>
                    <a:gd name="connsiteY2" fmla="*/ 27347 h 27868"/>
                    <a:gd name="connsiteX3" fmla="*/ 15612 w 15612"/>
                    <a:gd name="connsiteY3" fmla="*/ 27347 h 27868"/>
                    <a:gd name="connsiteX4" fmla="*/ 15612 w 15612"/>
                    <a:gd name="connsiteY4" fmla="*/ 0 h 27868"/>
                    <a:gd name="connsiteX5" fmla="*/ 0 w 15612"/>
                    <a:gd name="connsiteY5" fmla="*/ 0 h 2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12" h="27868">
                      <a:moveTo>
                        <a:pt x="0" y="0"/>
                      </a:moveTo>
                      <a:lnTo>
                        <a:pt x="0" y="27868"/>
                      </a:lnTo>
                      <a:cubicBezTo>
                        <a:pt x="2881" y="27526"/>
                        <a:pt x="5775" y="27352"/>
                        <a:pt x="8676" y="27347"/>
                      </a:cubicBezTo>
                      <a:cubicBezTo>
                        <a:pt x="11018" y="27347"/>
                        <a:pt x="13270" y="27347"/>
                        <a:pt x="15612" y="27347"/>
                      </a:cubicBezTo>
                      <a:lnTo>
                        <a:pt x="15612" y="0"/>
                      </a:lnTo>
                      <a:lnTo>
                        <a:pt x="0" y="0"/>
                      </a:lnTo>
                      <a:close/>
                    </a:path>
                  </a:pathLst>
                </a:custGeom>
                <a:solidFill>
                  <a:srgbClr val="2D5967"/>
                </a:solidFill>
                <a:ln w="6417" cap="flat">
                  <a:noFill/>
                  <a:prstDash val="solid"/>
                  <a:miter/>
                </a:ln>
              </p:spPr>
              <p:txBody>
                <a:bodyPr rtlCol="0" anchor="ctr"/>
                <a:lstStyle/>
                <a:p>
                  <a:endParaRPr lang="en-US" sz="810"/>
                </a:p>
              </p:txBody>
            </p:sp>
            <p:sp>
              <p:nvSpPr>
                <p:cNvPr id="949" name="Freeform: Shape 948">
                  <a:extLst>
                    <a:ext uri="{FF2B5EF4-FFF2-40B4-BE49-F238E27FC236}">
                      <a16:creationId xmlns:a16="http://schemas.microsoft.com/office/drawing/2014/main" id="{D3E9EB70-5915-F6F5-EAF6-BB26BF3ADB9E}"/>
                    </a:ext>
                  </a:extLst>
                </p:cNvPr>
                <p:cNvSpPr/>
                <p:nvPr/>
              </p:nvSpPr>
              <p:spPr>
                <a:xfrm>
                  <a:off x="4773614" y="1613221"/>
                  <a:ext cx="28439" cy="16061"/>
                </a:xfrm>
                <a:custGeom>
                  <a:avLst/>
                  <a:gdLst>
                    <a:gd name="connsiteX0" fmla="*/ 0 w 28439"/>
                    <a:gd name="connsiteY0" fmla="*/ 16061 h 16061"/>
                    <a:gd name="connsiteX1" fmla="*/ 28439 w 28439"/>
                    <a:gd name="connsiteY1" fmla="*/ 16061 h 16061"/>
                    <a:gd name="connsiteX2" fmla="*/ 28439 w 28439"/>
                    <a:gd name="connsiteY2" fmla="*/ 0 h 16061"/>
                    <a:gd name="connsiteX3" fmla="*/ 1039 w 28439"/>
                    <a:gd name="connsiteY3" fmla="*/ 0 h 16061"/>
                    <a:gd name="connsiteX4" fmla="*/ 1039 w 28439"/>
                    <a:gd name="connsiteY4" fmla="*/ 3126 h 16061"/>
                    <a:gd name="connsiteX5" fmla="*/ 0 w 28439"/>
                    <a:gd name="connsiteY5" fmla="*/ 16061 h 1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39" h="16061">
                      <a:moveTo>
                        <a:pt x="0" y="16061"/>
                      </a:moveTo>
                      <a:lnTo>
                        <a:pt x="28439" y="16061"/>
                      </a:lnTo>
                      <a:lnTo>
                        <a:pt x="28439" y="0"/>
                      </a:lnTo>
                      <a:lnTo>
                        <a:pt x="1039" y="0"/>
                      </a:lnTo>
                      <a:cubicBezTo>
                        <a:pt x="1039" y="1042"/>
                        <a:pt x="1039" y="2084"/>
                        <a:pt x="1039" y="3126"/>
                      </a:cubicBezTo>
                      <a:cubicBezTo>
                        <a:pt x="937" y="7453"/>
                        <a:pt x="590" y="11772"/>
                        <a:pt x="0" y="16061"/>
                      </a:cubicBezTo>
                      <a:close/>
                    </a:path>
                  </a:pathLst>
                </a:custGeom>
                <a:solidFill>
                  <a:srgbClr val="2D5967"/>
                </a:solidFill>
                <a:ln w="6417" cap="flat">
                  <a:noFill/>
                  <a:prstDash val="solid"/>
                  <a:miter/>
                </a:ln>
              </p:spPr>
              <p:txBody>
                <a:bodyPr rtlCol="0" anchor="ctr"/>
                <a:lstStyle/>
                <a:p>
                  <a:endParaRPr lang="en-US" sz="810"/>
                </a:p>
              </p:txBody>
            </p:sp>
            <p:sp>
              <p:nvSpPr>
                <p:cNvPr id="950" name="Freeform: Shape 949">
                  <a:extLst>
                    <a:ext uri="{FF2B5EF4-FFF2-40B4-BE49-F238E27FC236}">
                      <a16:creationId xmlns:a16="http://schemas.microsoft.com/office/drawing/2014/main" id="{A921AD6B-D330-C611-B18C-A794C71FE9D7}"/>
                    </a:ext>
                  </a:extLst>
                </p:cNvPr>
                <p:cNvSpPr/>
                <p:nvPr/>
              </p:nvSpPr>
              <p:spPr>
                <a:xfrm>
                  <a:off x="4581372" y="1613221"/>
                  <a:ext cx="29825" cy="16061"/>
                </a:xfrm>
                <a:custGeom>
                  <a:avLst/>
                  <a:gdLst>
                    <a:gd name="connsiteX0" fmla="*/ 29222 w 29825"/>
                    <a:gd name="connsiteY0" fmla="*/ 0 h 16061"/>
                    <a:gd name="connsiteX1" fmla="*/ 0 w 29825"/>
                    <a:gd name="connsiteY1" fmla="*/ 0 h 16061"/>
                    <a:gd name="connsiteX2" fmla="*/ 0 w 29825"/>
                    <a:gd name="connsiteY2" fmla="*/ 16061 h 16061"/>
                    <a:gd name="connsiteX3" fmla="*/ 29826 w 29825"/>
                    <a:gd name="connsiteY3" fmla="*/ 16061 h 16061"/>
                    <a:gd name="connsiteX4" fmla="*/ 29132 w 29825"/>
                    <a:gd name="connsiteY4" fmla="*/ 3386 h 16061"/>
                    <a:gd name="connsiteX5" fmla="*/ 29222 w 29825"/>
                    <a:gd name="connsiteY5" fmla="*/ 0 h 1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5" h="16061">
                      <a:moveTo>
                        <a:pt x="29222" y="0"/>
                      </a:moveTo>
                      <a:lnTo>
                        <a:pt x="0" y="0"/>
                      </a:lnTo>
                      <a:lnTo>
                        <a:pt x="0" y="16061"/>
                      </a:lnTo>
                      <a:lnTo>
                        <a:pt x="29826" y="16061"/>
                      </a:lnTo>
                      <a:cubicBezTo>
                        <a:pt x="29370" y="11852"/>
                        <a:pt x="29132" y="7621"/>
                        <a:pt x="29132" y="3386"/>
                      </a:cubicBezTo>
                      <a:cubicBezTo>
                        <a:pt x="29132" y="2084"/>
                        <a:pt x="29132" y="1042"/>
                        <a:pt x="29222" y="0"/>
                      </a:cubicBezTo>
                      <a:close/>
                    </a:path>
                  </a:pathLst>
                </a:custGeom>
                <a:solidFill>
                  <a:srgbClr val="2D5967"/>
                </a:solidFill>
                <a:ln w="6417" cap="flat">
                  <a:noFill/>
                  <a:prstDash val="solid"/>
                  <a:miter/>
                </a:ln>
              </p:spPr>
              <p:txBody>
                <a:bodyPr rtlCol="0" anchor="ctr"/>
                <a:lstStyle/>
                <a:p>
                  <a:endParaRPr lang="en-US" sz="810"/>
                </a:p>
              </p:txBody>
            </p:sp>
            <p:sp>
              <p:nvSpPr>
                <p:cNvPr id="951" name="Freeform: Shape 950">
                  <a:extLst>
                    <a:ext uri="{FF2B5EF4-FFF2-40B4-BE49-F238E27FC236}">
                      <a16:creationId xmlns:a16="http://schemas.microsoft.com/office/drawing/2014/main" id="{CA14206A-9333-2603-97C4-70E2E9FAA819}"/>
                    </a:ext>
                  </a:extLst>
                </p:cNvPr>
                <p:cNvSpPr/>
                <p:nvPr/>
              </p:nvSpPr>
              <p:spPr>
                <a:xfrm>
                  <a:off x="4607906" y="1532637"/>
                  <a:ext cx="32603" cy="32555"/>
                </a:xfrm>
                <a:custGeom>
                  <a:avLst/>
                  <a:gdLst>
                    <a:gd name="connsiteX0" fmla="*/ 0 w 32603"/>
                    <a:gd name="connsiteY0" fmla="*/ 11112 h 32555"/>
                    <a:gd name="connsiteX1" fmla="*/ 21503 w 32603"/>
                    <a:gd name="connsiteY1" fmla="*/ 32556 h 32555"/>
                    <a:gd name="connsiteX2" fmla="*/ 26360 w 32603"/>
                    <a:gd name="connsiteY2" fmla="*/ 27173 h 32555"/>
                    <a:gd name="connsiteX3" fmla="*/ 32604 w 32603"/>
                    <a:gd name="connsiteY3" fmla="*/ 21444 h 32555"/>
                    <a:gd name="connsiteX4" fmla="*/ 11184 w 32603"/>
                    <a:gd name="connsiteY4" fmla="*/ 0 h 32555"/>
                    <a:gd name="connsiteX5" fmla="*/ 0 w 32603"/>
                    <a:gd name="connsiteY5" fmla="*/ 11112 h 3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03" h="32555">
                      <a:moveTo>
                        <a:pt x="0" y="11112"/>
                      </a:moveTo>
                      <a:lnTo>
                        <a:pt x="21503" y="32556"/>
                      </a:lnTo>
                      <a:cubicBezTo>
                        <a:pt x="23062" y="30733"/>
                        <a:pt x="24621" y="28910"/>
                        <a:pt x="26360" y="27173"/>
                      </a:cubicBezTo>
                      <a:cubicBezTo>
                        <a:pt x="28093" y="25437"/>
                        <a:pt x="30435" y="23267"/>
                        <a:pt x="32604" y="21444"/>
                      </a:cubicBezTo>
                      <a:lnTo>
                        <a:pt x="11184" y="0"/>
                      </a:lnTo>
                      <a:lnTo>
                        <a:pt x="0" y="11112"/>
                      </a:lnTo>
                      <a:close/>
                    </a:path>
                  </a:pathLst>
                </a:custGeom>
                <a:solidFill>
                  <a:srgbClr val="2D5967"/>
                </a:solidFill>
                <a:ln w="6417" cap="flat">
                  <a:noFill/>
                  <a:prstDash val="solid"/>
                  <a:miter/>
                </a:ln>
              </p:spPr>
              <p:txBody>
                <a:bodyPr rtlCol="0" anchor="ctr"/>
                <a:lstStyle/>
                <a:p>
                  <a:endParaRPr lang="en-US" sz="810"/>
                </a:p>
              </p:txBody>
            </p:sp>
            <p:sp>
              <p:nvSpPr>
                <p:cNvPr id="952" name="Freeform: Shape 951">
                  <a:extLst>
                    <a:ext uri="{FF2B5EF4-FFF2-40B4-BE49-F238E27FC236}">
                      <a16:creationId xmlns:a16="http://schemas.microsoft.com/office/drawing/2014/main" id="{C18A97D9-17A8-9D56-B49E-6BBBA3EE3BCA}"/>
                    </a:ext>
                  </a:extLst>
                </p:cNvPr>
                <p:cNvSpPr/>
                <p:nvPr/>
              </p:nvSpPr>
              <p:spPr>
                <a:xfrm>
                  <a:off x="4744655" y="1533243"/>
                  <a:ext cx="31474" cy="31515"/>
                </a:xfrm>
                <a:custGeom>
                  <a:avLst/>
                  <a:gdLst>
                    <a:gd name="connsiteX0" fmla="*/ 20373 w 31474"/>
                    <a:gd name="connsiteY0" fmla="*/ 0 h 31515"/>
                    <a:gd name="connsiteX1" fmla="*/ 0 w 31474"/>
                    <a:gd name="connsiteY1" fmla="*/ 20402 h 31515"/>
                    <a:gd name="connsiteX2" fmla="*/ 11184 w 31474"/>
                    <a:gd name="connsiteY2" fmla="*/ 31515 h 31515"/>
                    <a:gd name="connsiteX3" fmla="*/ 31475 w 31474"/>
                    <a:gd name="connsiteY3" fmla="*/ 11200 h 31515"/>
                    <a:gd name="connsiteX4" fmla="*/ 20373 w 31474"/>
                    <a:gd name="connsiteY4" fmla="*/ 0 h 31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74" h="31515">
                      <a:moveTo>
                        <a:pt x="20373" y="0"/>
                      </a:moveTo>
                      <a:lnTo>
                        <a:pt x="0" y="20402"/>
                      </a:lnTo>
                      <a:cubicBezTo>
                        <a:pt x="4081" y="23727"/>
                        <a:pt x="7829" y="27449"/>
                        <a:pt x="11184" y="31515"/>
                      </a:cubicBezTo>
                      <a:lnTo>
                        <a:pt x="31475" y="11200"/>
                      </a:lnTo>
                      <a:lnTo>
                        <a:pt x="20373" y="0"/>
                      </a:lnTo>
                      <a:close/>
                    </a:path>
                  </a:pathLst>
                </a:custGeom>
                <a:solidFill>
                  <a:srgbClr val="2D5967"/>
                </a:solidFill>
                <a:ln w="6417" cap="flat">
                  <a:noFill/>
                  <a:prstDash val="solid"/>
                  <a:miter/>
                </a:ln>
              </p:spPr>
              <p:txBody>
                <a:bodyPr rtlCol="0" anchor="ctr"/>
                <a:lstStyle/>
                <a:p>
                  <a:endParaRPr lang="en-US" sz="810"/>
                </a:p>
              </p:txBody>
            </p:sp>
            <p:sp>
              <p:nvSpPr>
                <p:cNvPr id="953" name="Freeform: Shape 952">
                  <a:extLst>
                    <a:ext uri="{FF2B5EF4-FFF2-40B4-BE49-F238E27FC236}">
                      <a16:creationId xmlns:a16="http://schemas.microsoft.com/office/drawing/2014/main" id="{3BCD49C8-1661-A905-E84F-7CF4DD076D81}"/>
                    </a:ext>
                  </a:extLst>
                </p:cNvPr>
                <p:cNvSpPr/>
                <p:nvPr/>
              </p:nvSpPr>
              <p:spPr>
                <a:xfrm>
                  <a:off x="4622123" y="1546876"/>
                  <a:ext cx="140391" cy="212661"/>
                </a:xfrm>
                <a:custGeom>
                  <a:avLst/>
                  <a:gdLst>
                    <a:gd name="connsiteX0" fmla="*/ 115415 w 140391"/>
                    <a:gd name="connsiteY0" fmla="*/ 151184 h 212661"/>
                    <a:gd name="connsiteX1" fmla="*/ 125567 w 140391"/>
                    <a:gd name="connsiteY1" fmla="*/ 120530 h 212661"/>
                    <a:gd name="connsiteX2" fmla="*/ 140390 w 140391"/>
                    <a:gd name="connsiteY2" fmla="*/ 69469 h 212661"/>
                    <a:gd name="connsiteX3" fmla="*/ 120074 w 140391"/>
                    <a:gd name="connsiteY3" fmla="*/ 20347 h 212661"/>
                    <a:gd name="connsiteX4" fmla="*/ 71024 w 140391"/>
                    <a:gd name="connsiteY4" fmla="*/ 0 h 212661"/>
                    <a:gd name="connsiteX5" fmla="*/ 21377 w 140391"/>
                    <a:gd name="connsiteY5" fmla="*/ 20244 h 212661"/>
                    <a:gd name="connsiteX6" fmla="*/ 2 w 140391"/>
                    <a:gd name="connsiteY6" fmla="*/ 69469 h 212661"/>
                    <a:gd name="connsiteX7" fmla="*/ 14831 w 140391"/>
                    <a:gd name="connsiteY7" fmla="*/ 120530 h 212661"/>
                    <a:gd name="connsiteX8" fmla="*/ 24887 w 140391"/>
                    <a:gd name="connsiteY8" fmla="*/ 151184 h 212661"/>
                    <a:gd name="connsiteX9" fmla="*/ 24887 w 140391"/>
                    <a:gd name="connsiteY9" fmla="*/ 188868 h 212661"/>
                    <a:gd name="connsiteX10" fmla="*/ 70241 w 140391"/>
                    <a:gd name="connsiteY10" fmla="*/ 212662 h 212661"/>
                    <a:gd name="connsiteX11" fmla="*/ 115415 w 140391"/>
                    <a:gd name="connsiteY11" fmla="*/ 188868 h 212661"/>
                    <a:gd name="connsiteX12" fmla="*/ 115415 w 140391"/>
                    <a:gd name="connsiteY12" fmla="*/ 151184 h 212661"/>
                    <a:gd name="connsiteX13" fmla="*/ 71197 w 140391"/>
                    <a:gd name="connsiteY13" fmla="*/ 15978 h 212661"/>
                    <a:gd name="connsiteX14" fmla="*/ 108941 w 140391"/>
                    <a:gd name="connsiteY14" fmla="*/ 31670 h 212661"/>
                    <a:gd name="connsiteX15" fmla="*/ 124611 w 140391"/>
                    <a:gd name="connsiteY15" fmla="*/ 69469 h 212661"/>
                    <a:gd name="connsiteX16" fmla="*/ 111777 w 140391"/>
                    <a:gd name="connsiteY16" fmla="*/ 112888 h 212661"/>
                    <a:gd name="connsiteX17" fmla="*/ 100503 w 140391"/>
                    <a:gd name="connsiteY17" fmla="*/ 143195 h 212661"/>
                    <a:gd name="connsiteX18" fmla="*/ 78133 w 140391"/>
                    <a:gd name="connsiteY18" fmla="*/ 143195 h 212661"/>
                    <a:gd name="connsiteX19" fmla="*/ 78133 w 140391"/>
                    <a:gd name="connsiteY19" fmla="*/ 110196 h 212661"/>
                    <a:gd name="connsiteX20" fmla="*/ 91102 w 140391"/>
                    <a:gd name="connsiteY20" fmla="*/ 99643 h 212661"/>
                    <a:gd name="connsiteX21" fmla="*/ 94188 w 140391"/>
                    <a:gd name="connsiteY21" fmla="*/ 83196 h 212661"/>
                    <a:gd name="connsiteX22" fmla="*/ 85930 w 140391"/>
                    <a:gd name="connsiteY22" fmla="*/ 68647 h 212661"/>
                    <a:gd name="connsiteX23" fmla="*/ 70241 w 140391"/>
                    <a:gd name="connsiteY23" fmla="*/ 62888 h 212661"/>
                    <a:gd name="connsiteX24" fmla="*/ 54552 w 140391"/>
                    <a:gd name="connsiteY24" fmla="*/ 68647 h 212661"/>
                    <a:gd name="connsiteX25" fmla="*/ 46293 w 140391"/>
                    <a:gd name="connsiteY25" fmla="*/ 83196 h 212661"/>
                    <a:gd name="connsiteX26" fmla="*/ 49380 w 140391"/>
                    <a:gd name="connsiteY26" fmla="*/ 99643 h 212661"/>
                    <a:gd name="connsiteX27" fmla="*/ 62348 w 140391"/>
                    <a:gd name="connsiteY27" fmla="*/ 110196 h 212661"/>
                    <a:gd name="connsiteX28" fmla="*/ 62348 w 140391"/>
                    <a:gd name="connsiteY28" fmla="*/ 143195 h 212661"/>
                    <a:gd name="connsiteX29" fmla="*/ 40326 w 140391"/>
                    <a:gd name="connsiteY29" fmla="*/ 143195 h 212661"/>
                    <a:gd name="connsiteX30" fmla="*/ 28704 w 140391"/>
                    <a:gd name="connsiteY30" fmla="*/ 112715 h 212661"/>
                    <a:gd name="connsiteX31" fmla="*/ 15954 w 140391"/>
                    <a:gd name="connsiteY31" fmla="*/ 69296 h 212661"/>
                    <a:gd name="connsiteX32" fmla="*/ 32779 w 140391"/>
                    <a:gd name="connsiteY32" fmla="*/ 31418 h 212661"/>
                    <a:gd name="connsiteX33" fmla="*/ 71197 w 140391"/>
                    <a:gd name="connsiteY33" fmla="*/ 15978 h 212661"/>
                    <a:gd name="connsiteX34" fmla="*/ 70241 w 140391"/>
                    <a:gd name="connsiteY34" fmla="*/ 95694 h 212661"/>
                    <a:gd name="connsiteX35" fmla="*/ 65422 w 140391"/>
                    <a:gd name="connsiteY35" fmla="*/ 94231 h 212661"/>
                    <a:gd name="connsiteX36" fmla="*/ 62226 w 140391"/>
                    <a:gd name="connsiteY36" fmla="*/ 90334 h 212661"/>
                    <a:gd name="connsiteX37" fmla="*/ 61738 w 140391"/>
                    <a:gd name="connsiteY37" fmla="*/ 85317 h 212661"/>
                    <a:gd name="connsiteX38" fmla="*/ 64106 w 140391"/>
                    <a:gd name="connsiteY38" fmla="*/ 80871 h 212661"/>
                    <a:gd name="connsiteX39" fmla="*/ 68547 w 140391"/>
                    <a:gd name="connsiteY39" fmla="*/ 78494 h 212661"/>
                    <a:gd name="connsiteX40" fmla="*/ 73558 w 140391"/>
                    <a:gd name="connsiteY40" fmla="*/ 78988 h 212661"/>
                    <a:gd name="connsiteX41" fmla="*/ 77453 w 140391"/>
                    <a:gd name="connsiteY41" fmla="*/ 82186 h 212661"/>
                    <a:gd name="connsiteX42" fmla="*/ 78910 w 140391"/>
                    <a:gd name="connsiteY42" fmla="*/ 87011 h 212661"/>
                    <a:gd name="connsiteX43" fmla="*/ 76369 w 140391"/>
                    <a:gd name="connsiteY43" fmla="*/ 93151 h 212661"/>
                    <a:gd name="connsiteX44" fmla="*/ 70241 w 140391"/>
                    <a:gd name="connsiteY44" fmla="*/ 95694 h 212661"/>
                    <a:gd name="connsiteX45" fmla="*/ 99636 w 140391"/>
                    <a:gd name="connsiteY45" fmla="*/ 170895 h 212661"/>
                    <a:gd name="connsiteX46" fmla="*/ 99636 w 140391"/>
                    <a:gd name="connsiteY46" fmla="*/ 179577 h 212661"/>
                    <a:gd name="connsiteX47" fmla="*/ 70241 w 140391"/>
                    <a:gd name="connsiteY47" fmla="*/ 195298 h 212661"/>
                    <a:gd name="connsiteX48" fmla="*/ 40845 w 140391"/>
                    <a:gd name="connsiteY48" fmla="*/ 179756 h 212661"/>
                    <a:gd name="connsiteX49" fmla="*/ 40845 w 140391"/>
                    <a:gd name="connsiteY49" fmla="*/ 159088 h 212661"/>
                    <a:gd name="connsiteX50" fmla="*/ 99636 w 140391"/>
                    <a:gd name="connsiteY50" fmla="*/ 159088 h 212661"/>
                    <a:gd name="connsiteX51" fmla="*/ 99636 w 140391"/>
                    <a:gd name="connsiteY51" fmla="*/ 170895 h 21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0391" h="212661">
                      <a:moveTo>
                        <a:pt x="115415" y="151184"/>
                      </a:moveTo>
                      <a:cubicBezTo>
                        <a:pt x="115762" y="140197"/>
                        <a:pt x="119285" y="129547"/>
                        <a:pt x="125567" y="120530"/>
                      </a:cubicBezTo>
                      <a:cubicBezTo>
                        <a:pt x="135359" y="105316"/>
                        <a:pt x="140512" y="87571"/>
                        <a:pt x="140390" y="69469"/>
                      </a:cubicBezTo>
                      <a:cubicBezTo>
                        <a:pt x="140390" y="51045"/>
                        <a:pt x="133081" y="33375"/>
                        <a:pt x="120074" y="20347"/>
                      </a:cubicBezTo>
                      <a:cubicBezTo>
                        <a:pt x="107067" y="7319"/>
                        <a:pt x="89421" y="0"/>
                        <a:pt x="71024" y="0"/>
                      </a:cubicBezTo>
                      <a:cubicBezTo>
                        <a:pt x="52466" y="-5"/>
                        <a:pt x="34647" y="7261"/>
                        <a:pt x="21377" y="20244"/>
                      </a:cubicBezTo>
                      <a:cubicBezTo>
                        <a:pt x="8107" y="33226"/>
                        <a:pt x="432" y="50895"/>
                        <a:pt x="2" y="69469"/>
                      </a:cubicBezTo>
                      <a:cubicBezTo>
                        <a:pt x="-120" y="87571"/>
                        <a:pt x="5033" y="105316"/>
                        <a:pt x="14831" y="120530"/>
                      </a:cubicBezTo>
                      <a:cubicBezTo>
                        <a:pt x="21043" y="129573"/>
                        <a:pt x="24534" y="140212"/>
                        <a:pt x="24887" y="151184"/>
                      </a:cubicBezTo>
                      <a:lnTo>
                        <a:pt x="24887" y="188868"/>
                      </a:lnTo>
                      <a:lnTo>
                        <a:pt x="70241" y="212662"/>
                      </a:lnTo>
                      <a:lnTo>
                        <a:pt x="115415" y="188868"/>
                      </a:lnTo>
                      <a:lnTo>
                        <a:pt x="115415" y="151184"/>
                      </a:lnTo>
                      <a:close/>
                      <a:moveTo>
                        <a:pt x="71197" y="15978"/>
                      </a:moveTo>
                      <a:cubicBezTo>
                        <a:pt x="85352" y="16001"/>
                        <a:pt x="98924" y="21644"/>
                        <a:pt x="108941" y="31670"/>
                      </a:cubicBezTo>
                      <a:cubicBezTo>
                        <a:pt x="118951" y="41697"/>
                        <a:pt x="124585" y="55290"/>
                        <a:pt x="124611" y="69469"/>
                      </a:cubicBezTo>
                      <a:cubicBezTo>
                        <a:pt x="124707" y="84894"/>
                        <a:pt x="120241" y="100001"/>
                        <a:pt x="111777" y="112888"/>
                      </a:cubicBezTo>
                      <a:cubicBezTo>
                        <a:pt x="106002" y="122118"/>
                        <a:pt x="102164" y="132431"/>
                        <a:pt x="100503" y="143195"/>
                      </a:cubicBezTo>
                      <a:lnTo>
                        <a:pt x="78133" y="143195"/>
                      </a:lnTo>
                      <a:lnTo>
                        <a:pt x="78133" y="110196"/>
                      </a:lnTo>
                      <a:cubicBezTo>
                        <a:pt x="83562" y="108327"/>
                        <a:pt x="88163" y="104587"/>
                        <a:pt x="91102" y="99643"/>
                      </a:cubicBezTo>
                      <a:cubicBezTo>
                        <a:pt x="94041" y="94699"/>
                        <a:pt x="95138" y="88871"/>
                        <a:pt x="94188" y="83196"/>
                      </a:cubicBezTo>
                      <a:cubicBezTo>
                        <a:pt x="93239" y="77521"/>
                        <a:pt x="90313" y="72365"/>
                        <a:pt x="85930" y="68647"/>
                      </a:cubicBezTo>
                      <a:cubicBezTo>
                        <a:pt x="81547" y="64928"/>
                        <a:pt x="75984" y="62888"/>
                        <a:pt x="70241" y="62888"/>
                      </a:cubicBezTo>
                      <a:cubicBezTo>
                        <a:pt x="64491" y="62888"/>
                        <a:pt x="58934" y="64928"/>
                        <a:pt x="54552" y="68647"/>
                      </a:cubicBezTo>
                      <a:cubicBezTo>
                        <a:pt x="50162" y="72365"/>
                        <a:pt x="47236" y="77521"/>
                        <a:pt x="46293" y="83196"/>
                      </a:cubicBezTo>
                      <a:cubicBezTo>
                        <a:pt x="45343" y="88871"/>
                        <a:pt x="46441" y="94699"/>
                        <a:pt x="49380" y="99643"/>
                      </a:cubicBezTo>
                      <a:cubicBezTo>
                        <a:pt x="52318" y="104587"/>
                        <a:pt x="56913" y="108327"/>
                        <a:pt x="62348" y="110196"/>
                      </a:cubicBezTo>
                      <a:lnTo>
                        <a:pt x="62348" y="143195"/>
                      </a:lnTo>
                      <a:lnTo>
                        <a:pt x="40326" y="143195"/>
                      </a:lnTo>
                      <a:cubicBezTo>
                        <a:pt x="38657" y="132323"/>
                        <a:pt x="34698" y="121932"/>
                        <a:pt x="28704" y="112715"/>
                      </a:cubicBezTo>
                      <a:cubicBezTo>
                        <a:pt x="20273" y="99818"/>
                        <a:pt x="15839" y="84711"/>
                        <a:pt x="15954" y="69296"/>
                      </a:cubicBezTo>
                      <a:cubicBezTo>
                        <a:pt x="16429" y="54960"/>
                        <a:pt x="22467" y="41373"/>
                        <a:pt x="32779" y="31418"/>
                      </a:cubicBezTo>
                      <a:cubicBezTo>
                        <a:pt x="43091" y="21463"/>
                        <a:pt x="56868" y="15925"/>
                        <a:pt x="71197" y="15978"/>
                      </a:cubicBezTo>
                      <a:close/>
                      <a:moveTo>
                        <a:pt x="70241" y="95694"/>
                      </a:moveTo>
                      <a:cubicBezTo>
                        <a:pt x="68527" y="95694"/>
                        <a:pt x="66846" y="95185"/>
                        <a:pt x="65422" y="94231"/>
                      </a:cubicBezTo>
                      <a:cubicBezTo>
                        <a:pt x="63997" y="93277"/>
                        <a:pt x="62887" y="91921"/>
                        <a:pt x="62226" y="90334"/>
                      </a:cubicBezTo>
                      <a:cubicBezTo>
                        <a:pt x="61572" y="88747"/>
                        <a:pt x="61398" y="87001"/>
                        <a:pt x="61738" y="85317"/>
                      </a:cubicBezTo>
                      <a:cubicBezTo>
                        <a:pt x="62072" y="83632"/>
                        <a:pt x="62893" y="82085"/>
                        <a:pt x="64106" y="80871"/>
                      </a:cubicBezTo>
                      <a:cubicBezTo>
                        <a:pt x="65319" y="79656"/>
                        <a:pt x="66866" y="78829"/>
                        <a:pt x="68547" y="78494"/>
                      </a:cubicBezTo>
                      <a:cubicBezTo>
                        <a:pt x="70228" y="78159"/>
                        <a:pt x="71973" y="78331"/>
                        <a:pt x="73558" y="78988"/>
                      </a:cubicBezTo>
                      <a:cubicBezTo>
                        <a:pt x="75143" y="79645"/>
                        <a:pt x="76497" y="80759"/>
                        <a:pt x="77453" y="82186"/>
                      </a:cubicBezTo>
                      <a:cubicBezTo>
                        <a:pt x="78403" y="83615"/>
                        <a:pt x="78910" y="85293"/>
                        <a:pt x="78910" y="87011"/>
                      </a:cubicBezTo>
                      <a:cubicBezTo>
                        <a:pt x="78910" y="89314"/>
                        <a:pt x="77999" y="91523"/>
                        <a:pt x="76369" y="93151"/>
                      </a:cubicBezTo>
                      <a:cubicBezTo>
                        <a:pt x="74745" y="94780"/>
                        <a:pt x="72538" y="95694"/>
                        <a:pt x="70241" y="95694"/>
                      </a:cubicBezTo>
                      <a:close/>
                      <a:moveTo>
                        <a:pt x="99636" y="170895"/>
                      </a:moveTo>
                      <a:lnTo>
                        <a:pt x="99636" y="179577"/>
                      </a:lnTo>
                      <a:lnTo>
                        <a:pt x="70241" y="195298"/>
                      </a:lnTo>
                      <a:lnTo>
                        <a:pt x="40845" y="179756"/>
                      </a:lnTo>
                      <a:lnTo>
                        <a:pt x="40845" y="159088"/>
                      </a:lnTo>
                      <a:lnTo>
                        <a:pt x="99636" y="159088"/>
                      </a:lnTo>
                      <a:lnTo>
                        <a:pt x="99636" y="170895"/>
                      </a:lnTo>
                      <a:close/>
                    </a:path>
                  </a:pathLst>
                </a:custGeom>
                <a:solidFill>
                  <a:srgbClr val="2D5967"/>
                </a:solidFill>
                <a:ln w="6417" cap="flat">
                  <a:noFill/>
                  <a:prstDash val="solid"/>
                  <a:miter/>
                </a:ln>
              </p:spPr>
              <p:txBody>
                <a:bodyPr rtlCol="0" anchor="ctr"/>
                <a:lstStyle/>
                <a:p>
                  <a:endParaRPr lang="en-US" sz="810"/>
                </a:p>
              </p:txBody>
            </p:sp>
          </p:grpSp>
          <p:grpSp>
            <p:nvGrpSpPr>
              <p:cNvPr id="954" name="Graphic 4">
                <a:extLst>
                  <a:ext uri="{FF2B5EF4-FFF2-40B4-BE49-F238E27FC236}">
                    <a16:creationId xmlns:a16="http://schemas.microsoft.com/office/drawing/2014/main" id="{443F3E58-1F16-ABB1-9408-98F3C5D9668C}"/>
                  </a:ext>
                </a:extLst>
              </p:cNvPr>
              <p:cNvGrpSpPr/>
              <p:nvPr/>
            </p:nvGrpSpPr>
            <p:grpSpPr>
              <a:xfrm>
                <a:off x="4288174" y="1728775"/>
                <a:ext cx="814647" cy="319652"/>
                <a:chOff x="4288174" y="1728775"/>
                <a:chExt cx="814647" cy="319652"/>
              </a:xfrm>
              <a:solidFill>
                <a:srgbClr val="000000"/>
              </a:solidFill>
            </p:grpSpPr>
            <p:sp>
              <p:nvSpPr>
                <p:cNvPr id="955" name="TextBox 954">
                  <a:extLst>
                    <a:ext uri="{FF2B5EF4-FFF2-40B4-BE49-F238E27FC236}">
                      <a16:creationId xmlns:a16="http://schemas.microsoft.com/office/drawing/2014/main" id="{660769D8-C2E6-82A3-4A54-62EA417EA027}"/>
                    </a:ext>
                  </a:extLst>
                </p:cNvPr>
                <p:cNvSpPr txBox="1"/>
                <p:nvPr/>
              </p:nvSpPr>
              <p:spPr>
                <a:xfrm>
                  <a:off x="4350282" y="1728775"/>
                  <a:ext cx="68961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Innovation</a:t>
                  </a:r>
                </a:p>
              </p:txBody>
            </p:sp>
            <p:sp>
              <p:nvSpPr>
                <p:cNvPr id="956" name="TextBox 955">
                  <a:extLst>
                    <a:ext uri="{FF2B5EF4-FFF2-40B4-BE49-F238E27FC236}">
                      <a16:creationId xmlns:a16="http://schemas.microsoft.com/office/drawing/2014/main" id="{2CF35F5A-D7DC-A59F-9349-31D4487F6DB2}"/>
                    </a:ext>
                  </a:extLst>
                </p:cNvPr>
                <p:cNvSpPr txBox="1"/>
                <p:nvPr/>
              </p:nvSpPr>
              <p:spPr>
                <a:xfrm>
                  <a:off x="4288174" y="1831445"/>
                  <a:ext cx="8146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Management</a:t>
                  </a:r>
                </a:p>
              </p:txBody>
            </p:sp>
          </p:grpSp>
        </p:grpSp>
        <p:grpSp>
          <p:nvGrpSpPr>
            <p:cNvPr id="957" name="Graphic 4">
              <a:extLst>
                <a:ext uri="{FF2B5EF4-FFF2-40B4-BE49-F238E27FC236}">
                  <a16:creationId xmlns:a16="http://schemas.microsoft.com/office/drawing/2014/main" id="{D117AF59-46EE-3A13-AEC8-FF302B68BE7A}"/>
                </a:ext>
              </a:extLst>
            </p:cNvPr>
            <p:cNvGrpSpPr/>
            <p:nvPr/>
          </p:nvGrpSpPr>
          <p:grpSpPr>
            <a:xfrm>
              <a:off x="5166229" y="1404572"/>
              <a:ext cx="957313" cy="643855"/>
              <a:chOff x="5166229" y="1404572"/>
              <a:chExt cx="957313" cy="643855"/>
            </a:xfrm>
          </p:grpSpPr>
          <p:grpSp>
            <p:nvGrpSpPr>
              <p:cNvPr id="958" name="Graphic 4">
                <a:extLst>
                  <a:ext uri="{FF2B5EF4-FFF2-40B4-BE49-F238E27FC236}">
                    <a16:creationId xmlns:a16="http://schemas.microsoft.com/office/drawing/2014/main" id="{C6319920-6A3E-B37A-E011-2A95709F9A1E}"/>
                  </a:ext>
                </a:extLst>
              </p:cNvPr>
              <p:cNvGrpSpPr/>
              <p:nvPr/>
            </p:nvGrpSpPr>
            <p:grpSpPr>
              <a:xfrm>
                <a:off x="5446863" y="1404572"/>
                <a:ext cx="385009" cy="364687"/>
                <a:chOff x="5446863" y="1404572"/>
                <a:chExt cx="385009" cy="364687"/>
              </a:xfrm>
            </p:grpSpPr>
            <p:sp>
              <p:nvSpPr>
                <p:cNvPr id="959" name="Freeform: Shape 958">
                  <a:extLst>
                    <a:ext uri="{FF2B5EF4-FFF2-40B4-BE49-F238E27FC236}">
                      <a16:creationId xmlns:a16="http://schemas.microsoft.com/office/drawing/2014/main" id="{36A4AF53-36F3-E409-4D02-7275470AD173}"/>
                    </a:ext>
                  </a:extLst>
                </p:cNvPr>
                <p:cNvSpPr/>
                <p:nvPr/>
              </p:nvSpPr>
              <p:spPr>
                <a:xfrm>
                  <a:off x="5451547" y="1408082"/>
                  <a:ext cx="376028" cy="356833"/>
                </a:xfrm>
                <a:custGeom>
                  <a:avLst/>
                  <a:gdLst>
                    <a:gd name="connsiteX0" fmla="*/ 192371 w 376028"/>
                    <a:gd name="connsiteY0" fmla="*/ 356833 h 356833"/>
                    <a:gd name="connsiteX1" fmla="*/ 161955 w 376028"/>
                    <a:gd name="connsiteY1" fmla="*/ 350776 h 356833"/>
                    <a:gd name="connsiteX2" fmla="*/ 136255 w 376028"/>
                    <a:gd name="connsiteY2" fmla="*/ 333393 h 356833"/>
                    <a:gd name="connsiteX3" fmla="*/ 65741 w 376028"/>
                    <a:gd name="connsiteY3" fmla="*/ 333393 h 356833"/>
                    <a:gd name="connsiteX4" fmla="*/ 65741 w 376028"/>
                    <a:gd name="connsiteY4" fmla="*/ 193070 h 356833"/>
                    <a:gd name="connsiteX5" fmla="*/ 0 w 376028"/>
                    <a:gd name="connsiteY5" fmla="*/ 193070 h 356833"/>
                    <a:gd name="connsiteX6" fmla="*/ 956 w 376028"/>
                    <a:gd name="connsiteY6" fmla="*/ 179959 h 356833"/>
                    <a:gd name="connsiteX7" fmla="*/ 15587 w 376028"/>
                    <a:gd name="connsiteY7" fmla="*/ 136659 h 356833"/>
                    <a:gd name="connsiteX8" fmla="*/ 49436 w 376028"/>
                    <a:gd name="connsiteY8" fmla="*/ 105979 h 356833"/>
                    <a:gd name="connsiteX9" fmla="*/ 57059 w 376028"/>
                    <a:gd name="connsiteY9" fmla="*/ 99592 h 356833"/>
                    <a:gd name="connsiteX10" fmla="*/ 61146 w 376028"/>
                    <a:gd name="connsiteY10" fmla="*/ 90523 h 356833"/>
                    <a:gd name="connsiteX11" fmla="*/ 74981 w 376028"/>
                    <a:gd name="connsiteY11" fmla="*/ 60250 h 356833"/>
                    <a:gd name="connsiteX12" fmla="*/ 101303 w 376028"/>
                    <a:gd name="connsiteY12" fmla="*/ 39900 h 356833"/>
                    <a:gd name="connsiteX13" fmla="*/ 129229 w 376028"/>
                    <a:gd name="connsiteY13" fmla="*/ 33996 h 356833"/>
                    <a:gd name="connsiteX14" fmla="*/ 135736 w 376028"/>
                    <a:gd name="connsiteY14" fmla="*/ 33996 h 356833"/>
                    <a:gd name="connsiteX15" fmla="*/ 137988 w 376028"/>
                    <a:gd name="connsiteY15" fmla="*/ 33996 h 356833"/>
                    <a:gd name="connsiteX16" fmla="*/ 146458 w 376028"/>
                    <a:gd name="connsiteY16" fmla="*/ 32302 h 356833"/>
                    <a:gd name="connsiteX17" fmla="*/ 153517 w 376028"/>
                    <a:gd name="connsiteY17" fmla="*/ 27310 h 356833"/>
                    <a:gd name="connsiteX18" fmla="*/ 187558 w 376028"/>
                    <a:gd name="connsiteY18" fmla="*/ 4898 h 356833"/>
                    <a:gd name="connsiteX19" fmla="*/ 228099 w 376028"/>
                    <a:gd name="connsiteY19" fmla="*/ 861 h 356833"/>
                    <a:gd name="connsiteX20" fmla="*/ 265889 w 376028"/>
                    <a:gd name="connsiteY20" fmla="*/ 16122 h 356833"/>
                    <a:gd name="connsiteX21" fmla="*/ 292287 w 376028"/>
                    <a:gd name="connsiteY21" fmla="*/ 47194 h 356833"/>
                    <a:gd name="connsiteX22" fmla="*/ 298415 w 376028"/>
                    <a:gd name="connsiteY22" fmla="*/ 55443 h 356833"/>
                    <a:gd name="connsiteX23" fmla="*/ 307553 w 376028"/>
                    <a:gd name="connsiteY23" fmla="*/ 60132 h 356833"/>
                    <a:gd name="connsiteX24" fmla="*/ 343532 w 376028"/>
                    <a:gd name="connsiteY24" fmla="*/ 77400 h 356833"/>
                    <a:gd name="connsiteX25" fmla="*/ 368057 w 376028"/>
                    <a:gd name="connsiteY25" fmla="*/ 108910 h 356833"/>
                    <a:gd name="connsiteX26" fmla="*/ 375988 w 376028"/>
                    <a:gd name="connsiteY26" fmla="*/ 148060 h 356833"/>
                    <a:gd name="connsiteX27" fmla="*/ 365657 w 376028"/>
                    <a:gd name="connsiteY27" fmla="*/ 186645 h 356833"/>
                    <a:gd name="connsiteX28" fmla="*/ 362192 w 376028"/>
                    <a:gd name="connsiteY28" fmla="*/ 193070 h 356833"/>
                    <a:gd name="connsiteX29" fmla="*/ 318827 w 376028"/>
                    <a:gd name="connsiteY29" fmla="*/ 193070 h 356833"/>
                    <a:gd name="connsiteX30" fmla="*/ 318827 w 376028"/>
                    <a:gd name="connsiteY30" fmla="*/ 333393 h 356833"/>
                    <a:gd name="connsiteX31" fmla="*/ 248402 w 376028"/>
                    <a:gd name="connsiteY31" fmla="*/ 333393 h 356833"/>
                    <a:gd name="connsiteX32" fmla="*/ 222754 w 376028"/>
                    <a:gd name="connsiteY32" fmla="*/ 350789 h 356833"/>
                    <a:gd name="connsiteX33" fmla="*/ 192371 w 376028"/>
                    <a:gd name="connsiteY33" fmla="*/ 356833 h 35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76028" h="356833">
                      <a:moveTo>
                        <a:pt x="192371" y="356833"/>
                      </a:moveTo>
                      <a:cubicBezTo>
                        <a:pt x="181930" y="356859"/>
                        <a:pt x="171586" y="354799"/>
                        <a:pt x="161955" y="350776"/>
                      </a:cubicBezTo>
                      <a:cubicBezTo>
                        <a:pt x="152317" y="346746"/>
                        <a:pt x="143584" y="340836"/>
                        <a:pt x="136255" y="333393"/>
                      </a:cubicBezTo>
                      <a:lnTo>
                        <a:pt x="65741" y="333393"/>
                      </a:lnTo>
                      <a:lnTo>
                        <a:pt x="65741" y="193070"/>
                      </a:lnTo>
                      <a:lnTo>
                        <a:pt x="0" y="193070"/>
                      </a:lnTo>
                      <a:lnTo>
                        <a:pt x="956" y="179959"/>
                      </a:lnTo>
                      <a:cubicBezTo>
                        <a:pt x="2066" y="164513"/>
                        <a:pt x="7103" y="149607"/>
                        <a:pt x="15587" y="136659"/>
                      </a:cubicBezTo>
                      <a:cubicBezTo>
                        <a:pt x="24076" y="123710"/>
                        <a:pt x="35729" y="113149"/>
                        <a:pt x="49436" y="105979"/>
                      </a:cubicBezTo>
                      <a:cubicBezTo>
                        <a:pt x="52426" y="104451"/>
                        <a:pt x="55031" y="102268"/>
                        <a:pt x="57059" y="99592"/>
                      </a:cubicBezTo>
                      <a:cubicBezTo>
                        <a:pt x="59086" y="96915"/>
                        <a:pt x="60479" y="93815"/>
                        <a:pt x="61146" y="90523"/>
                      </a:cubicBezTo>
                      <a:cubicBezTo>
                        <a:pt x="63238" y="79458"/>
                        <a:pt x="67987" y="69069"/>
                        <a:pt x="74981" y="60250"/>
                      </a:cubicBezTo>
                      <a:cubicBezTo>
                        <a:pt x="81982" y="51431"/>
                        <a:pt x="91010" y="44448"/>
                        <a:pt x="101303" y="39900"/>
                      </a:cubicBezTo>
                      <a:cubicBezTo>
                        <a:pt x="110113" y="36045"/>
                        <a:pt x="119616" y="34035"/>
                        <a:pt x="129229" y="33996"/>
                      </a:cubicBezTo>
                      <a:cubicBezTo>
                        <a:pt x="131398" y="33996"/>
                        <a:pt x="133567" y="33996"/>
                        <a:pt x="135736" y="33996"/>
                      </a:cubicBezTo>
                      <a:lnTo>
                        <a:pt x="137988" y="33996"/>
                      </a:lnTo>
                      <a:cubicBezTo>
                        <a:pt x="140901" y="34030"/>
                        <a:pt x="143789" y="33453"/>
                        <a:pt x="146458" y="32302"/>
                      </a:cubicBezTo>
                      <a:cubicBezTo>
                        <a:pt x="149134" y="31150"/>
                        <a:pt x="151540" y="29449"/>
                        <a:pt x="153517" y="27310"/>
                      </a:cubicBezTo>
                      <a:cubicBezTo>
                        <a:pt x="162885" y="17194"/>
                        <a:pt x="174570" y="9504"/>
                        <a:pt x="187558" y="4898"/>
                      </a:cubicBezTo>
                      <a:cubicBezTo>
                        <a:pt x="200546" y="291"/>
                        <a:pt x="214464" y="-1094"/>
                        <a:pt x="228099" y="861"/>
                      </a:cubicBezTo>
                      <a:cubicBezTo>
                        <a:pt x="241742" y="2816"/>
                        <a:pt x="254710" y="8052"/>
                        <a:pt x="265889" y="16122"/>
                      </a:cubicBezTo>
                      <a:cubicBezTo>
                        <a:pt x="277067" y="24191"/>
                        <a:pt x="286127" y="34853"/>
                        <a:pt x="292287" y="47194"/>
                      </a:cubicBezTo>
                      <a:cubicBezTo>
                        <a:pt x="293667" y="50377"/>
                        <a:pt x="295765" y="53199"/>
                        <a:pt x="298415" y="55443"/>
                      </a:cubicBezTo>
                      <a:cubicBezTo>
                        <a:pt x="301059" y="57686"/>
                        <a:pt x="304184" y="59290"/>
                        <a:pt x="307553" y="60132"/>
                      </a:cubicBezTo>
                      <a:cubicBezTo>
                        <a:pt x="320714" y="63025"/>
                        <a:pt x="333034" y="68936"/>
                        <a:pt x="343532" y="77400"/>
                      </a:cubicBezTo>
                      <a:cubicBezTo>
                        <a:pt x="354030" y="85863"/>
                        <a:pt x="362424" y="96649"/>
                        <a:pt x="368057" y="108910"/>
                      </a:cubicBezTo>
                      <a:cubicBezTo>
                        <a:pt x="373685" y="121170"/>
                        <a:pt x="376399" y="134571"/>
                        <a:pt x="375988" y="148060"/>
                      </a:cubicBezTo>
                      <a:cubicBezTo>
                        <a:pt x="375571" y="161548"/>
                        <a:pt x="372036" y="174756"/>
                        <a:pt x="365657" y="186645"/>
                      </a:cubicBezTo>
                      <a:lnTo>
                        <a:pt x="362192" y="193070"/>
                      </a:lnTo>
                      <a:lnTo>
                        <a:pt x="318827" y="193070"/>
                      </a:lnTo>
                      <a:lnTo>
                        <a:pt x="318827" y="333393"/>
                      </a:lnTo>
                      <a:lnTo>
                        <a:pt x="248402" y="333393"/>
                      </a:lnTo>
                      <a:cubicBezTo>
                        <a:pt x="241100" y="340849"/>
                        <a:pt x="232379" y="346765"/>
                        <a:pt x="222754" y="350789"/>
                      </a:cubicBezTo>
                      <a:cubicBezTo>
                        <a:pt x="213129" y="354819"/>
                        <a:pt x="202798" y="356872"/>
                        <a:pt x="192371" y="356833"/>
                      </a:cubicBezTo>
                      <a:close/>
                    </a:path>
                  </a:pathLst>
                </a:custGeom>
                <a:solidFill>
                  <a:srgbClr val="FFFFFF"/>
                </a:solidFill>
                <a:ln w="6417" cap="flat">
                  <a:noFill/>
                  <a:prstDash val="solid"/>
                  <a:miter/>
                </a:ln>
              </p:spPr>
              <p:txBody>
                <a:bodyPr rtlCol="0" anchor="ctr"/>
                <a:lstStyle/>
                <a:p>
                  <a:endParaRPr lang="en-US" sz="810"/>
                </a:p>
              </p:txBody>
            </p:sp>
            <p:sp>
              <p:nvSpPr>
                <p:cNvPr id="960" name="Freeform: Shape 959">
                  <a:extLst>
                    <a:ext uri="{FF2B5EF4-FFF2-40B4-BE49-F238E27FC236}">
                      <a16:creationId xmlns:a16="http://schemas.microsoft.com/office/drawing/2014/main" id="{FBB76637-79FF-8422-F020-4F53FEBCDC62}"/>
                    </a:ext>
                  </a:extLst>
                </p:cNvPr>
                <p:cNvSpPr/>
                <p:nvPr/>
              </p:nvSpPr>
              <p:spPr>
                <a:xfrm>
                  <a:off x="5446863" y="1404572"/>
                  <a:ext cx="385009" cy="364687"/>
                </a:xfrm>
                <a:custGeom>
                  <a:avLst/>
                  <a:gdLst>
                    <a:gd name="connsiteX0" fmla="*/ 220643 w 385009"/>
                    <a:gd name="connsiteY0" fmla="*/ 8684 h 364687"/>
                    <a:gd name="connsiteX1" fmla="*/ 263212 w 385009"/>
                    <a:gd name="connsiteY1" fmla="*/ 20726 h 364687"/>
                    <a:gd name="connsiteX2" fmla="*/ 292980 w 385009"/>
                    <a:gd name="connsiteY2" fmla="*/ 53489 h 364687"/>
                    <a:gd name="connsiteX3" fmla="*/ 300629 w 385009"/>
                    <a:gd name="connsiteY3" fmla="*/ 62802 h 364687"/>
                    <a:gd name="connsiteX4" fmla="*/ 311538 w 385009"/>
                    <a:gd name="connsiteY4" fmla="*/ 67903 h 364687"/>
                    <a:gd name="connsiteX5" fmla="*/ 337558 w 385009"/>
                    <a:gd name="connsiteY5" fmla="*/ 78670 h 364687"/>
                    <a:gd name="connsiteX6" fmla="*/ 373460 w 385009"/>
                    <a:gd name="connsiteY6" fmla="*/ 127702 h 364687"/>
                    <a:gd name="connsiteX7" fmla="*/ 366357 w 385009"/>
                    <a:gd name="connsiteY7" fmla="*/ 188077 h 364687"/>
                    <a:gd name="connsiteX8" fmla="*/ 364098 w 385009"/>
                    <a:gd name="connsiteY8" fmla="*/ 192245 h 364687"/>
                    <a:gd name="connsiteX9" fmla="*/ 319257 w 385009"/>
                    <a:gd name="connsiteY9" fmla="*/ 192245 h 364687"/>
                    <a:gd name="connsiteX10" fmla="*/ 319257 w 385009"/>
                    <a:gd name="connsiteY10" fmla="*/ 332564 h 364687"/>
                    <a:gd name="connsiteX11" fmla="*/ 251521 w 385009"/>
                    <a:gd name="connsiteY11" fmla="*/ 332564 h 364687"/>
                    <a:gd name="connsiteX12" fmla="*/ 226810 w 385009"/>
                    <a:gd name="connsiteY12" fmla="*/ 349883 h 364687"/>
                    <a:gd name="connsiteX13" fmla="*/ 197273 w 385009"/>
                    <a:gd name="connsiteY13" fmla="*/ 355992 h 364687"/>
                    <a:gd name="connsiteX14" fmla="*/ 167730 w 385009"/>
                    <a:gd name="connsiteY14" fmla="*/ 349883 h 364687"/>
                    <a:gd name="connsiteX15" fmla="*/ 143019 w 385009"/>
                    <a:gd name="connsiteY15" fmla="*/ 332564 h 364687"/>
                    <a:gd name="connsiteX16" fmla="*/ 74763 w 385009"/>
                    <a:gd name="connsiteY16" fmla="*/ 332564 h 364687"/>
                    <a:gd name="connsiteX17" fmla="*/ 74763 w 385009"/>
                    <a:gd name="connsiteY17" fmla="*/ 192245 h 364687"/>
                    <a:gd name="connsiteX18" fmla="*/ 9369 w 385009"/>
                    <a:gd name="connsiteY18" fmla="*/ 192245 h 364687"/>
                    <a:gd name="connsiteX19" fmla="*/ 9972 w 385009"/>
                    <a:gd name="connsiteY19" fmla="*/ 183561 h 364687"/>
                    <a:gd name="connsiteX20" fmla="*/ 23903 w 385009"/>
                    <a:gd name="connsiteY20" fmla="*/ 142385 h 364687"/>
                    <a:gd name="connsiteX21" fmla="*/ 56115 w 385009"/>
                    <a:gd name="connsiteY21" fmla="*/ 113228 h 364687"/>
                    <a:gd name="connsiteX22" fmla="*/ 65208 w 385009"/>
                    <a:gd name="connsiteY22" fmla="*/ 105525 h 364687"/>
                    <a:gd name="connsiteX23" fmla="*/ 70078 w 385009"/>
                    <a:gd name="connsiteY23" fmla="*/ 94646 h 364687"/>
                    <a:gd name="connsiteX24" fmla="*/ 92602 w 385009"/>
                    <a:gd name="connsiteY24" fmla="*/ 56915 h 364687"/>
                    <a:gd name="connsiteX25" fmla="*/ 133913 w 385009"/>
                    <a:gd name="connsiteY25" fmla="*/ 42027 h 364687"/>
                    <a:gd name="connsiteX26" fmla="*/ 139983 w 385009"/>
                    <a:gd name="connsiteY26" fmla="*/ 42027 h 364687"/>
                    <a:gd name="connsiteX27" fmla="*/ 142672 w 385009"/>
                    <a:gd name="connsiteY27" fmla="*/ 42027 h 364687"/>
                    <a:gd name="connsiteX28" fmla="*/ 152798 w 385009"/>
                    <a:gd name="connsiteY28" fmla="*/ 40328 h 364687"/>
                    <a:gd name="connsiteX29" fmla="*/ 161409 w 385009"/>
                    <a:gd name="connsiteY29" fmla="*/ 34733 h 364687"/>
                    <a:gd name="connsiteX30" fmla="*/ 188328 w 385009"/>
                    <a:gd name="connsiteY30" fmla="*/ 15552 h 364687"/>
                    <a:gd name="connsiteX31" fmla="*/ 220643 w 385009"/>
                    <a:gd name="connsiteY31" fmla="*/ 8684 h 364687"/>
                    <a:gd name="connsiteX32" fmla="*/ 220643 w 385009"/>
                    <a:gd name="connsiteY32" fmla="*/ 1 h 364687"/>
                    <a:gd name="connsiteX33" fmla="*/ 184882 w 385009"/>
                    <a:gd name="connsiteY33" fmla="*/ 7499 h 364687"/>
                    <a:gd name="connsiteX34" fmla="*/ 155076 w 385009"/>
                    <a:gd name="connsiteY34" fmla="*/ 28655 h 364687"/>
                    <a:gd name="connsiteX35" fmla="*/ 149410 w 385009"/>
                    <a:gd name="connsiteY35" fmla="*/ 32559 h 364687"/>
                    <a:gd name="connsiteX36" fmla="*/ 142672 w 385009"/>
                    <a:gd name="connsiteY36" fmla="*/ 33951 h 364687"/>
                    <a:gd name="connsiteX37" fmla="*/ 140850 w 385009"/>
                    <a:gd name="connsiteY37" fmla="*/ 33951 h 364687"/>
                    <a:gd name="connsiteX38" fmla="*/ 133913 w 385009"/>
                    <a:gd name="connsiteY38" fmla="*/ 33951 h 364687"/>
                    <a:gd name="connsiteX39" fmla="*/ 87179 w 385009"/>
                    <a:gd name="connsiteY39" fmla="*/ 50623 h 364687"/>
                    <a:gd name="connsiteX40" fmla="*/ 61582 w 385009"/>
                    <a:gd name="connsiteY40" fmla="*/ 93171 h 364687"/>
                    <a:gd name="connsiteX41" fmla="*/ 58246 w 385009"/>
                    <a:gd name="connsiteY41" fmla="*/ 100523 h 364687"/>
                    <a:gd name="connsiteX42" fmla="*/ 52040 w 385009"/>
                    <a:gd name="connsiteY42" fmla="*/ 105674 h 364687"/>
                    <a:gd name="connsiteX43" fmla="*/ 16581 w 385009"/>
                    <a:gd name="connsiteY43" fmla="*/ 137777 h 364687"/>
                    <a:gd name="connsiteX44" fmla="*/ 1303 w 385009"/>
                    <a:gd name="connsiteY44" fmla="*/ 183128 h 364687"/>
                    <a:gd name="connsiteX45" fmla="*/ 693 w 385009"/>
                    <a:gd name="connsiteY45" fmla="*/ 191811 h 364687"/>
                    <a:gd name="connsiteX46" fmla="*/ 0 w 385009"/>
                    <a:gd name="connsiteY46" fmla="*/ 200928 h 364687"/>
                    <a:gd name="connsiteX47" fmla="*/ 66087 w 385009"/>
                    <a:gd name="connsiteY47" fmla="*/ 200928 h 364687"/>
                    <a:gd name="connsiteX48" fmla="*/ 66087 w 385009"/>
                    <a:gd name="connsiteY48" fmla="*/ 341246 h 364687"/>
                    <a:gd name="connsiteX49" fmla="*/ 139207 w 385009"/>
                    <a:gd name="connsiteY49" fmla="*/ 341246 h 364687"/>
                    <a:gd name="connsiteX50" fmla="*/ 197055 w 385009"/>
                    <a:gd name="connsiteY50" fmla="*/ 364687 h 364687"/>
                    <a:gd name="connsiteX51" fmla="*/ 254903 w 385009"/>
                    <a:gd name="connsiteY51" fmla="*/ 341246 h 364687"/>
                    <a:gd name="connsiteX52" fmla="*/ 327933 w 385009"/>
                    <a:gd name="connsiteY52" fmla="*/ 341246 h 364687"/>
                    <a:gd name="connsiteX53" fmla="*/ 327933 w 385009"/>
                    <a:gd name="connsiteY53" fmla="*/ 200928 h 364687"/>
                    <a:gd name="connsiteX54" fmla="*/ 369475 w 385009"/>
                    <a:gd name="connsiteY54" fmla="*/ 200928 h 364687"/>
                    <a:gd name="connsiteX55" fmla="*/ 371907 w 385009"/>
                    <a:gd name="connsiteY55" fmla="*/ 196412 h 364687"/>
                    <a:gd name="connsiteX56" fmla="*/ 374160 w 385009"/>
                    <a:gd name="connsiteY56" fmla="*/ 192245 h 364687"/>
                    <a:gd name="connsiteX57" fmla="*/ 381982 w 385009"/>
                    <a:gd name="connsiteY57" fmla="*/ 125506 h 364687"/>
                    <a:gd name="connsiteX58" fmla="*/ 342332 w 385009"/>
                    <a:gd name="connsiteY58" fmla="*/ 71289 h 364687"/>
                    <a:gd name="connsiteX59" fmla="*/ 313360 w 385009"/>
                    <a:gd name="connsiteY59" fmla="*/ 59393 h 364687"/>
                    <a:gd name="connsiteX60" fmla="*/ 305962 w 385009"/>
                    <a:gd name="connsiteY60" fmla="*/ 55916 h 364687"/>
                    <a:gd name="connsiteX61" fmla="*/ 300783 w 385009"/>
                    <a:gd name="connsiteY61" fmla="*/ 49582 h 364687"/>
                    <a:gd name="connsiteX62" fmla="*/ 267801 w 385009"/>
                    <a:gd name="connsiteY62" fmla="*/ 13316 h 364687"/>
                    <a:gd name="connsiteX63" fmla="*/ 220643 w 385009"/>
                    <a:gd name="connsiteY63" fmla="*/ 1 h 36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85009" h="364687">
                      <a:moveTo>
                        <a:pt x="220643" y="8684"/>
                      </a:moveTo>
                      <a:cubicBezTo>
                        <a:pt x="235678" y="8634"/>
                        <a:pt x="250430" y="12805"/>
                        <a:pt x="263212" y="20726"/>
                      </a:cubicBezTo>
                      <a:cubicBezTo>
                        <a:pt x="276001" y="28645"/>
                        <a:pt x="286313" y="39996"/>
                        <a:pt x="292980" y="53489"/>
                      </a:cubicBezTo>
                      <a:cubicBezTo>
                        <a:pt x="294803" y="57126"/>
                        <a:pt x="297414" y="60308"/>
                        <a:pt x="300629" y="62802"/>
                      </a:cubicBezTo>
                      <a:cubicBezTo>
                        <a:pt x="303837" y="65296"/>
                        <a:pt x="307566" y="67039"/>
                        <a:pt x="311538" y="67903"/>
                      </a:cubicBezTo>
                      <a:cubicBezTo>
                        <a:pt x="320778" y="69931"/>
                        <a:pt x="329588" y="73577"/>
                        <a:pt x="337558" y="78670"/>
                      </a:cubicBezTo>
                      <a:cubicBezTo>
                        <a:pt x="355288" y="89881"/>
                        <a:pt x="368115" y="107401"/>
                        <a:pt x="373460" y="127702"/>
                      </a:cubicBezTo>
                      <a:cubicBezTo>
                        <a:pt x="378799" y="148002"/>
                        <a:pt x="376265" y="169575"/>
                        <a:pt x="366357" y="188077"/>
                      </a:cubicBezTo>
                      <a:lnTo>
                        <a:pt x="364098" y="192245"/>
                      </a:lnTo>
                      <a:lnTo>
                        <a:pt x="319257" y="192245"/>
                      </a:lnTo>
                      <a:lnTo>
                        <a:pt x="319257" y="332564"/>
                      </a:lnTo>
                      <a:lnTo>
                        <a:pt x="251521" y="332564"/>
                      </a:lnTo>
                      <a:cubicBezTo>
                        <a:pt x="244552" y="339963"/>
                        <a:pt x="236140" y="345854"/>
                        <a:pt x="226810" y="349883"/>
                      </a:cubicBezTo>
                      <a:cubicBezTo>
                        <a:pt x="217486" y="353913"/>
                        <a:pt x="207431" y="355992"/>
                        <a:pt x="197273" y="355992"/>
                      </a:cubicBezTo>
                      <a:cubicBezTo>
                        <a:pt x="187109" y="355992"/>
                        <a:pt x="177060" y="353913"/>
                        <a:pt x="167730" y="349883"/>
                      </a:cubicBezTo>
                      <a:cubicBezTo>
                        <a:pt x="158400" y="345854"/>
                        <a:pt x="149994" y="339963"/>
                        <a:pt x="143019" y="332564"/>
                      </a:cubicBezTo>
                      <a:lnTo>
                        <a:pt x="74763" y="332564"/>
                      </a:lnTo>
                      <a:lnTo>
                        <a:pt x="74763" y="192245"/>
                      </a:lnTo>
                      <a:lnTo>
                        <a:pt x="9369" y="192245"/>
                      </a:lnTo>
                      <a:lnTo>
                        <a:pt x="9972" y="183561"/>
                      </a:lnTo>
                      <a:cubicBezTo>
                        <a:pt x="11031" y="168871"/>
                        <a:pt x="15824" y="154695"/>
                        <a:pt x="23903" y="142385"/>
                      </a:cubicBezTo>
                      <a:cubicBezTo>
                        <a:pt x="31982" y="130073"/>
                        <a:pt x="43070" y="120036"/>
                        <a:pt x="56115" y="113228"/>
                      </a:cubicBezTo>
                      <a:cubicBezTo>
                        <a:pt x="59683" y="111373"/>
                        <a:pt x="62789" y="108741"/>
                        <a:pt x="65208" y="105525"/>
                      </a:cubicBezTo>
                      <a:cubicBezTo>
                        <a:pt x="67621" y="102309"/>
                        <a:pt x="69289" y="98592"/>
                        <a:pt x="70078" y="94646"/>
                      </a:cubicBezTo>
                      <a:cubicBezTo>
                        <a:pt x="73005" y="79842"/>
                        <a:pt x="80968" y="66509"/>
                        <a:pt x="92602" y="56915"/>
                      </a:cubicBezTo>
                      <a:cubicBezTo>
                        <a:pt x="104242" y="47322"/>
                        <a:pt x="118840" y="42061"/>
                        <a:pt x="133913" y="42027"/>
                      </a:cubicBezTo>
                      <a:cubicBezTo>
                        <a:pt x="135992" y="42027"/>
                        <a:pt x="137988" y="42027"/>
                        <a:pt x="139983" y="42027"/>
                      </a:cubicBezTo>
                      <a:lnTo>
                        <a:pt x="142672" y="42027"/>
                      </a:lnTo>
                      <a:cubicBezTo>
                        <a:pt x="146131" y="42161"/>
                        <a:pt x="149577" y="41582"/>
                        <a:pt x="152798" y="40328"/>
                      </a:cubicBezTo>
                      <a:cubicBezTo>
                        <a:pt x="156019" y="39073"/>
                        <a:pt x="158952" y="37169"/>
                        <a:pt x="161409" y="34733"/>
                      </a:cubicBezTo>
                      <a:cubicBezTo>
                        <a:pt x="168975" y="26562"/>
                        <a:pt x="178138" y="20033"/>
                        <a:pt x="188328" y="15552"/>
                      </a:cubicBezTo>
                      <a:cubicBezTo>
                        <a:pt x="198518" y="11072"/>
                        <a:pt x="209516" y="8733"/>
                        <a:pt x="220643" y="8684"/>
                      </a:cubicBezTo>
                      <a:close/>
                      <a:moveTo>
                        <a:pt x="220643" y="1"/>
                      </a:moveTo>
                      <a:cubicBezTo>
                        <a:pt x="208335" y="17"/>
                        <a:pt x="196163" y="2569"/>
                        <a:pt x="184882" y="7499"/>
                      </a:cubicBezTo>
                      <a:cubicBezTo>
                        <a:pt x="173601" y="12428"/>
                        <a:pt x="163456" y="19630"/>
                        <a:pt x="155076" y="28655"/>
                      </a:cubicBezTo>
                      <a:cubicBezTo>
                        <a:pt x="153465" y="30322"/>
                        <a:pt x="151540" y="31650"/>
                        <a:pt x="149410" y="32559"/>
                      </a:cubicBezTo>
                      <a:cubicBezTo>
                        <a:pt x="147280" y="33469"/>
                        <a:pt x="144988" y="33942"/>
                        <a:pt x="142672" y="33951"/>
                      </a:cubicBezTo>
                      <a:lnTo>
                        <a:pt x="140850" y="33951"/>
                      </a:lnTo>
                      <a:cubicBezTo>
                        <a:pt x="138508" y="33951"/>
                        <a:pt x="136255" y="33951"/>
                        <a:pt x="133913" y="33951"/>
                      </a:cubicBezTo>
                      <a:cubicBezTo>
                        <a:pt x="116876" y="33936"/>
                        <a:pt x="100366" y="39827"/>
                        <a:pt x="87179" y="50623"/>
                      </a:cubicBezTo>
                      <a:cubicBezTo>
                        <a:pt x="73993" y="61419"/>
                        <a:pt x="64945" y="76453"/>
                        <a:pt x="61582" y="93171"/>
                      </a:cubicBezTo>
                      <a:cubicBezTo>
                        <a:pt x="61043" y="95843"/>
                        <a:pt x="59901" y="98357"/>
                        <a:pt x="58246" y="100523"/>
                      </a:cubicBezTo>
                      <a:cubicBezTo>
                        <a:pt x="56597" y="102689"/>
                        <a:pt x="54473" y="104451"/>
                        <a:pt x="52040" y="105674"/>
                      </a:cubicBezTo>
                      <a:cubicBezTo>
                        <a:pt x="37673" y="113164"/>
                        <a:pt x="25462" y="124216"/>
                        <a:pt x="16581" y="137777"/>
                      </a:cubicBezTo>
                      <a:cubicBezTo>
                        <a:pt x="7700" y="151337"/>
                        <a:pt x="2438" y="166951"/>
                        <a:pt x="1303" y="183128"/>
                      </a:cubicBezTo>
                      <a:lnTo>
                        <a:pt x="693" y="191811"/>
                      </a:lnTo>
                      <a:lnTo>
                        <a:pt x="0" y="200928"/>
                      </a:lnTo>
                      <a:lnTo>
                        <a:pt x="66087" y="200928"/>
                      </a:lnTo>
                      <a:lnTo>
                        <a:pt x="66087" y="341246"/>
                      </a:lnTo>
                      <a:lnTo>
                        <a:pt x="139207" y="341246"/>
                      </a:lnTo>
                      <a:cubicBezTo>
                        <a:pt x="154717" y="356281"/>
                        <a:pt x="175462" y="364687"/>
                        <a:pt x="197055" y="364687"/>
                      </a:cubicBezTo>
                      <a:cubicBezTo>
                        <a:pt x="218647" y="364687"/>
                        <a:pt x="239393" y="356281"/>
                        <a:pt x="254903" y="341246"/>
                      </a:cubicBezTo>
                      <a:lnTo>
                        <a:pt x="327933" y="341246"/>
                      </a:lnTo>
                      <a:lnTo>
                        <a:pt x="327933" y="200928"/>
                      </a:lnTo>
                      <a:lnTo>
                        <a:pt x="369475" y="200928"/>
                      </a:lnTo>
                      <a:lnTo>
                        <a:pt x="371907" y="196412"/>
                      </a:lnTo>
                      <a:lnTo>
                        <a:pt x="374160" y="192245"/>
                      </a:lnTo>
                      <a:cubicBezTo>
                        <a:pt x="385094" y="171786"/>
                        <a:pt x="387885" y="147943"/>
                        <a:pt x="381982" y="125506"/>
                      </a:cubicBezTo>
                      <a:cubicBezTo>
                        <a:pt x="376078" y="103069"/>
                        <a:pt x="361910" y="83700"/>
                        <a:pt x="342332" y="71289"/>
                      </a:cubicBezTo>
                      <a:cubicBezTo>
                        <a:pt x="333445" y="65660"/>
                        <a:pt x="323640" y="61634"/>
                        <a:pt x="313360" y="59393"/>
                      </a:cubicBezTo>
                      <a:cubicBezTo>
                        <a:pt x="310665" y="58802"/>
                        <a:pt x="308137" y="57614"/>
                        <a:pt x="305962" y="55916"/>
                      </a:cubicBezTo>
                      <a:cubicBezTo>
                        <a:pt x="303786" y="54218"/>
                        <a:pt x="302015" y="52053"/>
                        <a:pt x="300783" y="49582"/>
                      </a:cubicBezTo>
                      <a:cubicBezTo>
                        <a:pt x="293391" y="34644"/>
                        <a:pt x="281962" y="22080"/>
                        <a:pt x="267801" y="13316"/>
                      </a:cubicBezTo>
                      <a:cubicBezTo>
                        <a:pt x="253632" y="4552"/>
                        <a:pt x="237295" y="-60"/>
                        <a:pt x="220643" y="1"/>
                      </a:cubicBezTo>
                      <a:close/>
                    </a:path>
                  </a:pathLst>
                </a:custGeom>
                <a:solidFill>
                  <a:srgbClr val="FFFFFF"/>
                </a:solidFill>
                <a:ln w="6417" cap="flat">
                  <a:noFill/>
                  <a:prstDash val="solid"/>
                  <a:miter/>
                </a:ln>
              </p:spPr>
              <p:txBody>
                <a:bodyPr rtlCol="0" anchor="ctr"/>
                <a:lstStyle/>
                <a:p>
                  <a:endParaRPr lang="en-US" sz="810"/>
                </a:p>
              </p:txBody>
            </p:sp>
            <p:sp>
              <p:nvSpPr>
                <p:cNvPr id="961" name="Freeform: Shape 960">
                  <a:extLst>
                    <a:ext uri="{FF2B5EF4-FFF2-40B4-BE49-F238E27FC236}">
                      <a16:creationId xmlns:a16="http://schemas.microsoft.com/office/drawing/2014/main" id="{3ECD3864-4521-A397-BC15-F44A874F03C1}"/>
                    </a:ext>
                  </a:extLst>
                </p:cNvPr>
                <p:cNvSpPr/>
                <p:nvPr/>
              </p:nvSpPr>
              <p:spPr>
                <a:xfrm>
                  <a:off x="5456225" y="1413252"/>
                  <a:ext cx="367070" cy="183735"/>
                </a:xfrm>
                <a:custGeom>
                  <a:avLst/>
                  <a:gdLst>
                    <a:gd name="connsiteX0" fmla="*/ 328369 w 367070"/>
                    <a:gd name="connsiteY0" fmla="*/ 69987 h 183735"/>
                    <a:gd name="connsiteX1" fmla="*/ 302349 w 367070"/>
                    <a:gd name="connsiteY1" fmla="*/ 59220 h 183735"/>
                    <a:gd name="connsiteX2" fmla="*/ 291434 w 367070"/>
                    <a:gd name="connsiteY2" fmla="*/ 54119 h 183735"/>
                    <a:gd name="connsiteX3" fmla="*/ 283785 w 367070"/>
                    <a:gd name="connsiteY3" fmla="*/ 44806 h 183735"/>
                    <a:gd name="connsiteX4" fmla="*/ 253947 w 367070"/>
                    <a:gd name="connsiteY4" fmla="*/ 11996 h 183735"/>
                    <a:gd name="connsiteX5" fmla="*/ 211281 w 367070"/>
                    <a:gd name="connsiteY5" fmla="*/ 1 h 183735"/>
                    <a:gd name="connsiteX6" fmla="*/ 178960 w 367070"/>
                    <a:gd name="connsiteY6" fmla="*/ 6869 h 183735"/>
                    <a:gd name="connsiteX7" fmla="*/ 152041 w 367070"/>
                    <a:gd name="connsiteY7" fmla="*/ 26050 h 183735"/>
                    <a:gd name="connsiteX8" fmla="*/ 142255 w 367070"/>
                    <a:gd name="connsiteY8" fmla="*/ 32526 h 183735"/>
                    <a:gd name="connsiteX9" fmla="*/ 130621 w 367070"/>
                    <a:gd name="connsiteY9" fmla="*/ 34039 h 183735"/>
                    <a:gd name="connsiteX10" fmla="*/ 85665 w 367070"/>
                    <a:gd name="connsiteY10" fmla="*/ 46636 h 183735"/>
                    <a:gd name="connsiteX11" fmla="*/ 60716 w 367070"/>
                    <a:gd name="connsiteY11" fmla="*/ 86138 h 183735"/>
                    <a:gd name="connsiteX12" fmla="*/ 55840 w 367070"/>
                    <a:gd name="connsiteY12" fmla="*/ 97016 h 183735"/>
                    <a:gd name="connsiteX13" fmla="*/ 46747 w 367070"/>
                    <a:gd name="connsiteY13" fmla="*/ 104719 h 183735"/>
                    <a:gd name="connsiteX14" fmla="*/ 14541 w 367070"/>
                    <a:gd name="connsiteY14" fmla="*/ 133875 h 183735"/>
                    <a:gd name="connsiteX15" fmla="*/ 610 w 367070"/>
                    <a:gd name="connsiteY15" fmla="*/ 175053 h 183735"/>
                    <a:gd name="connsiteX16" fmla="*/ 0 w 367070"/>
                    <a:gd name="connsiteY16" fmla="*/ 183735 h 183735"/>
                    <a:gd name="connsiteX17" fmla="*/ 53600 w 367070"/>
                    <a:gd name="connsiteY17" fmla="*/ 183735 h 183735"/>
                    <a:gd name="connsiteX18" fmla="*/ 53600 w 367070"/>
                    <a:gd name="connsiteY18" fmla="*/ 167759 h 183735"/>
                    <a:gd name="connsiteX19" fmla="*/ 17435 w 367070"/>
                    <a:gd name="connsiteY19" fmla="*/ 167759 h 183735"/>
                    <a:gd name="connsiteX20" fmla="*/ 30198 w 367070"/>
                    <a:gd name="connsiteY20" fmla="*/ 139046 h 183735"/>
                    <a:gd name="connsiteX21" fmla="*/ 54120 w 367070"/>
                    <a:gd name="connsiteY21" fmla="*/ 118699 h 183735"/>
                    <a:gd name="connsiteX22" fmla="*/ 68513 w 367070"/>
                    <a:gd name="connsiteY22" fmla="*/ 106461 h 183735"/>
                    <a:gd name="connsiteX23" fmla="*/ 76149 w 367070"/>
                    <a:gd name="connsiteY23" fmla="*/ 89177 h 183735"/>
                    <a:gd name="connsiteX24" fmla="*/ 95104 w 367070"/>
                    <a:gd name="connsiteY24" fmla="*/ 59037 h 183735"/>
                    <a:gd name="connsiteX25" fmla="*/ 129402 w 367070"/>
                    <a:gd name="connsiteY25" fmla="*/ 49582 h 183735"/>
                    <a:gd name="connsiteX26" fmla="*/ 148281 w 367070"/>
                    <a:gd name="connsiteY26" fmla="*/ 47224 h 183735"/>
                    <a:gd name="connsiteX27" fmla="*/ 164098 w 367070"/>
                    <a:gd name="connsiteY27" fmla="*/ 36644 h 183735"/>
                    <a:gd name="connsiteX28" fmla="*/ 190067 w 367070"/>
                    <a:gd name="connsiteY28" fmla="*/ 19856 h 183735"/>
                    <a:gd name="connsiteX29" fmla="*/ 220842 w 367070"/>
                    <a:gd name="connsiteY29" fmla="*/ 16944 h 183735"/>
                    <a:gd name="connsiteX30" fmla="*/ 249494 w 367070"/>
                    <a:gd name="connsiteY30" fmla="*/ 28564 h 183735"/>
                    <a:gd name="connsiteX31" fmla="*/ 269565 w 367070"/>
                    <a:gd name="connsiteY31" fmla="*/ 52100 h 183735"/>
                    <a:gd name="connsiteX32" fmla="*/ 281578 w 367070"/>
                    <a:gd name="connsiteY32" fmla="*/ 66821 h 183735"/>
                    <a:gd name="connsiteX33" fmla="*/ 298794 w 367070"/>
                    <a:gd name="connsiteY33" fmla="*/ 74849 h 183735"/>
                    <a:gd name="connsiteX34" fmla="*/ 319957 w 367070"/>
                    <a:gd name="connsiteY34" fmla="*/ 83532 h 183735"/>
                    <a:gd name="connsiteX35" fmla="*/ 348383 w 367070"/>
                    <a:gd name="connsiteY35" fmla="*/ 120987 h 183735"/>
                    <a:gd name="connsiteX36" fmla="*/ 345367 w 367070"/>
                    <a:gd name="connsiteY36" fmla="*/ 167933 h 183735"/>
                    <a:gd name="connsiteX37" fmla="*/ 321689 w 367070"/>
                    <a:gd name="connsiteY37" fmla="*/ 167933 h 183735"/>
                    <a:gd name="connsiteX38" fmla="*/ 321689 w 367070"/>
                    <a:gd name="connsiteY38" fmla="*/ 183735 h 183735"/>
                    <a:gd name="connsiteX39" fmla="*/ 354909 w 367070"/>
                    <a:gd name="connsiteY39" fmla="*/ 183735 h 183735"/>
                    <a:gd name="connsiteX40" fmla="*/ 357162 w 367070"/>
                    <a:gd name="connsiteY40" fmla="*/ 179568 h 183735"/>
                    <a:gd name="connsiteX41" fmla="*/ 364342 w 367070"/>
                    <a:gd name="connsiteY41" fmla="*/ 119094 h 183735"/>
                    <a:gd name="connsiteX42" fmla="*/ 328369 w 367070"/>
                    <a:gd name="connsiteY42" fmla="*/ 69987 h 18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7070" h="183735">
                      <a:moveTo>
                        <a:pt x="328369" y="69987"/>
                      </a:moveTo>
                      <a:cubicBezTo>
                        <a:pt x="320393" y="64893"/>
                        <a:pt x="311589" y="61249"/>
                        <a:pt x="302349" y="59220"/>
                      </a:cubicBezTo>
                      <a:cubicBezTo>
                        <a:pt x="298377" y="58356"/>
                        <a:pt x="294649" y="56613"/>
                        <a:pt x="291434" y="54119"/>
                      </a:cubicBezTo>
                      <a:cubicBezTo>
                        <a:pt x="288225" y="51625"/>
                        <a:pt x="285614" y="48443"/>
                        <a:pt x="283785" y="44806"/>
                      </a:cubicBezTo>
                      <a:cubicBezTo>
                        <a:pt x="277105" y="31287"/>
                        <a:pt x="266767" y="19918"/>
                        <a:pt x="253947" y="11996"/>
                      </a:cubicBezTo>
                      <a:cubicBezTo>
                        <a:pt x="241132" y="4075"/>
                        <a:pt x="226348" y="-82"/>
                        <a:pt x="211281" y="1"/>
                      </a:cubicBezTo>
                      <a:cubicBezTo>
                        <a:pt x="200148" y="51"/>
                        <a:pt x="189149" y="2388"/>
                        <a:pt x="178960" y="6869"/>
                      </a:cubicBezTo>
                      <a:cubicBezTo>
                        <a:pt x="168770" y="11350"/>
                        <a:pt x="159606" y="17879"/>
                        <a:pt x="152041" y="26050"/>
                      </a:cubicBezTo>
                      <a:cubicBezTo>
                        <a:pt x="149314" y="28927"/>
                        <a:pt x="145964" y="31141"/>
                        <a:pt x="142255" y="32526"/>
                      </a:cubicBezTo>
                      <a:cubicBezTo>
                        <a:pt x="138540" y="33910"/>
                        <a:pt x="134561" y="34428"/>
                        <a:pt x="130621" y="34039"/>
                      </a:cubicBezTo>
                      <a:cubicBezTo>
                        <a:pt x="114592" y="32524"/>
                        <a:pt x="98576" y="37012"/>
                        <a:pt x="85665" y="46636"/>
                      </a:cubicBezTo>
                      <a:cubicBezTo>
                        <a:pt x="72754" y="56259"/>
                        <a:pt x="63861" y="70333"/>
                        <a:pt x="60716" y="86138"/>
                      </a:cubicBezTo>
                      <a:cubicBezTo>
                        <a:pt x="59921" y="90083"/>
                        <a:pt x="58259" y="93800"/>
                        <a:pt x="55840" y="97016"/>
                      </a:cubicBezTo>
                      <a:cubicBezTo>
                        <a:pt x="53420" y="100232"/>
                        <a:pt x="50314" y="102864"/>
                        <a:pt x="46747" y="104719"/>
                      </a:cubicBezTo>
                      <a:cubicBezTo>
                        <a:pt x="33701" y="111527"/>
                        <a:pt x="22613" y="121564"/>
                        <a:pt x="14541" y="133875"/>
                      </a:cubicBezTo>
                      <a:cubicBezTo>
                        <a:pt x="6462" y="146186"/>
                        <a:pt x="1668" y="160361"/>
                        <a:pt x="610" y="175053"/>
                      </a:cubicBezTo>
                      <a:lnTo>
                        <a:pt x="0" y="183735"/>
                      </a:lnTo>
                      <a:lnTo>
                        <a:pt x="53600" y="183735"/>
                      </a:lnTo>
                      <a:lnTo>
                        <a:pt x="53600" y="167759"/>
                      </a:lnTo>
                      <a:lnTo>
                        <a:pt x="17435" y="167759"/>
                      </a:lnTo>
                      <a:cubicBezTo>
                        <a:pt x="19488" y="157351"/>
                        <a:pt x="23845" y="147539"/>
                        <a:pt x="30198" y="139046"/>
                      </a:cubicBezTo>
                      <a:cubicBezTo>
                        <a:pt x="36551" y="130554"/>
                        <a:pt x="44726" y="123601"/>
                        <a:pt x="54120" y="118699"/>
                      </a:cubicBezTo>
                      <a:cubicBezTo>
                        <a:pt x="59780" y="115757"/>
                        <a:pt x="64695" y="111573"/>
                        <a:pt x="68513" y="106461"/>
                      </a:cubicBezTo>
                      <a:cubicBezTo>
                        <a:pt x="72324" y="101349"/>
                        <a:pt x="74936" y="95440"/>
                        <a:pt x="76149" y="89177"/>
                      </a:cubicBezTo>
                      <a:cubicBezTo>
                        <a:pt x="78491" y="77114"/>
                        <a:pt x="85254" y="66363"/>
                        <a:pt x="95104" y="59037"/>
                      </a:cubicBezTo>
                      <a:cubicBezTo>
                        <a:pt x="104960" y="51710"/>
                        <a:pt x="117197" y="48337"/>
                        <a:pt x="129402" y="49582"/>
                      </a:cubicBezTo>
                      <a:cubicBezTo>
                        <a:pt x="135793" y="50277"/>
                        <a:pt x="142255" y="49470"/>
                        <a:pt x="148281" y="47224"/>
                      </a:cubicBezTo>
                      <a:cubicBezTo>
                        <a:pt x="154306" y="44978"/>
                        <a:pt x="159722" y="41355"/>
                        <a:pt x="164098" y="36644"/>
                      </a:cubicBezTo>
                      <a:cubicBezTo>
                        <a:pt x="171285" y="29043"/>
                        <a:pt x="180191" y="23285"/>
                        <a:pt x="190067" y="19856"/>
                      </a:cubicBezTo>
                      <a:cubicBezTo>
                        <a:pt x="199942" y="16427"/>
                        <a:pt x="210498" y="15428"/>
                        <a:pt x="220842" y="16944"/>
                      </a:cubicBezTo>
                      <a:cubicBezTo>
                        <a:pt x="231186" y="18460"/>
                        <a:pt x="241010" y="22445"/>
                        <a:pt x="249494" y="28564"/>
                      </a:cubicBezTo>
                      <a:cubicBezTo>
                        <a:pt x="257970" y="34683"/>
                        <a:pt x="264855" y="42755"/>
                        <a:pt x="269565" y="52100"/>
                      </a:cubicBezTo>
                      <a:cubicBezTo>
                        <a:pt x="272408" y="57850"/>
                        <a:pt x="276521" y="62882"/>
                        <a:pt x="281578" y="66821"/>
                      </a:cubicBezTo>
                      <a:cubicBezTo>
                        <a:pt x="286641" y="70760"/>
                        <a:pt x="292525" y="73504"/>
                        <a:pt x="298794" y="74849"/>
                      </a:cubicBezTo>
                      <a:cubicBezTo>
                        <a:pt x="306295" y="76496"/>
                        <a:pt x="313456" y="79433"/>
                        <a:pt x="319957" y="83532"/>
                      </a:cubicBezTo>
                      <a:cubicBezTo>
                        <a:pt x="333624" y="92186"/>
                        <a:pt x="343718" y="105485"/>
                        <a:pt x="348383" y="120987"/>
                      </a:cubicBezTo>
                      <a:cubicBezTo>
                        <a:pt x="353055" y="136489"/>
                        <a:pt x="351983" y="153157"/>
                        <a:pt x="345367" y="167933"/>
                      </a:cubicBezTo>
                      <a:lnTo>
                        <a:pt x="321689" y="167933"/>
                      </a:lnTo>
                      <a:lnTo>
                        <a:pt x="321689" y="183735"/>
                      </a:lnTo>
                      <a:lnTo>
                        <a:pt x="354909" y="183735"/>
                      </a:lnTo>
                      <a:lnTo>
                        <a:pt x="357162" y="179568"/>
                      </a:lnTo>
                      <a:cubicBezTo>
                        <a:pt x="367121" y="161049"/>
                        <a:pt x="369687" y="139435"/>
                        <a:pt x="364342" y="119094"/>
                      </a:cubicBezTo>
                      <a:cubicBezTo>
                        <a:pt x="358997" y="98753"/>
                        <a:pt x="346144" y="81202"/>
                        <a:pt x="328369" y="69987"/>
                      </a:cubicBezTo>
                      <a:close/>
                    </a:path>
                  </a:pathLst>
                </a:custGeom>
                <a:solidFill>
                  <a:srgbClr val="2D5967"/>
                </a:solidFill>
                <a:ln w="6417" cap="flat">
                  <a:noFill/>
                  <a:prstDash val="solid"/>
                  <a:miter/>
                </a:ln>
              </p:spPr>
              <p:txBody>
                <a:bodyPr rtlCol="0" anchor="ctr"/>
                <a:lstStyle/>
                <a:p>
                  <a:endParaRPr lang="en-US" sz="810"/>
                </a:p>
              </p:txBody>
            </p:sp>
            <p:sp>
              <p:nvSpPr>
                <p:cNvPr id="962" name="Freeform: Shape 961">
                  <a:extLst>
                    <a:ext uri="{FF2B5EF4-FFF2-40B4-BE49-F238E27FC236}">
                      <a16:creationId xmlns:a16="http://schemas.microsoft.com/office/drawing/2014/main" id="{62525C1A-E9A6-5FCC-7C82-F478319457AA}"/>
                    </a:ext>
                  </a:extLst>
                </p:cNvPr>
                <p:cNvSpPr/>
                <p:nvPr/>
              </p:nvSpPr>
              <p:spPr>
                <a:xfrm>
                  <a:off x="5521625" y="1541944"/>
                  <a:ext cx="244494" cy="195199"/>
                </a:xfrm>
                <a:custGeom>
                  <a:avLst/>
                  <a:gdLst>
                    <a:gd name="connsiteX0" fmla="*/ 230358 w 244494"/>
                    <a:gd name="connsiteY0" fmla="*/ 22489 h 195199"/>
                    <a:gd name="connsiteX1" fmla="*/ 100263 w 244494"/>
                    <a:gd name="connsiteY1" fmla="*/ 22489 h 195199"/>
                    <a:gd name="connsiteX2" fmla="*/ 87776 w 244494"/>
                    <a:gd name="connsiteY2" fmla="*/ 5644 h 195199"/>
                    <a:gd name="connsiteX3" fmla="*/ 82803 w 244494"/>
                    <a:gd name="connsiteY3" fmla="*/ 1485 h 195199"/>
                    <a:gd name="connsiteX4" fmla="*/ 76495 w 244494"/>
                    <a:gd name="connsiteY4" fmla="*/ 0 h 195199"/>
                    <a:gd name="connsiteX5" fmla="*/ 14136 w 244494"/>
                    <a:gd name="connsiteY5" fmla="*/ 0 h 195199"/>
                    <a:gd name="connsiteX6" fmla="*/ 4171 w 244494"/>
                    <a:gd name="connsiteY6" fmla="*/ 4114 h 195199"/>
                    <a:gd name="connsiteX7" fmla="*/ 0 w 244494"/>
                    <a:gd name="connsiteY7" fmla="*/ 14066 h 195199"/>
                    <a:gd name="connsiteX8" fmla="*/ 0 w 244494"/>
                    <a:gd name="connsiteY8" fmla="*/ 195199 h 195199"/>
                    <a:gd name="connsiteX9" fmla="*/ 52560 w 244494"/>
                    <a:gd name="connsiteY9" fmla="*/ 195199 h 195199"/>
                    <a:gd name="connsiteX10" fmla="*/ 43282 w 244494"/>
                    <a:gd name="connsiteY10" fmla="*/ 179478 h 195199"/>
                    <a:gd name="connsiteX11" fmla="*/ 15786 w 244494"/>
                    <a:gd name="connsiteY11" fmla="*/ 179478 h 195199"/>
                    <a:gd name="connsiteX12" fmla="*/ 15786 w 244494"/>
                    <a:gd name="connsiteY12" fmla="*/ 60695 h 195199"/>
                    <a:gd name="connsiteX13" fmla="*/ 76495 w 244494"/>
                    <a:gd name="connsiteY13" fmla="*/ 60695 h 195199"/>
                    <a:gd name="connsiteX14" fmla="*/ 82797 w 244494"/>
                    <a:gd name="connsiteY14" fmla="*/ 59201 h 195199"/>
                    <a:gd name="connsiteX15" fmla="*/ 87776 w 244494"/>
                    <a:gd name="connsiteY15" fmla="*/ 55051 h 195199"/>
                    <a:gd name="connsiteX16" fmla="*/ 100347 w 244494"/>
                    <a:gd name="connsiteY16" fmla="*/ 38293 h 195199"/>
                    <a:gd name="connsiteX17" fmla="*/ 228799 w 244494"/>
                    <a:gd name="connsiteY17" fmla="*/ 38293 h 195199"/>
                    <a:gd name="connsiteX18" fmla="*/ 228799 w 244494"/>
                    <a:gd name="connsiteY18" fmla="*/ 179478 h 195199"/>
                    <a:gd name="connsiteX19" fmla="*/ 201219 w 244494"/>
                    <a:gd name="connsiteY19" fmla="*/ 179478 h 195199"/>
                    <a:gd name="connsiteX20" fmla="*/ 192024 w 244494"/>
                    <a:gd name="connsiteY20" fmla="*/ 195199 h 195199"/>
                    <a:gd name="connsiteX21" fmla="*/ 244494 w 244494"/>
                    <a:gd name="connsiteY21" fmla="*/ 195199 h 195199"/>
                    <a:gd name="connsiteX22" fmla="*/ 244494 w 244494"/>
                    <a:gd name="connsiteY22" fmla="*/ 36296 h 195199"/>
                    <a:gd name="connsiteX23" fmla="*/ 240234 w 244494"/>
                    <a:gd name="connsiteY23" fmla="*/ 26511 h 195199"/>
                    <a:gd name="connsiteX24" fmla="*/ 230358 w 244494"/>
                    <a:gd name="connsiteY24" fmla="*/ 22489 h 195199"/>
                    <a:gd name="connsiteX25" fmla="*/ 75199 w 244494"/>
                    <a:gd name="connsiteY25" fmla="*/ 44978 h 195199"/>
                    <a:gd name="connsiteX26" fmla="*/ 15786 w 244494"/>
                    <a:gd name="connsiteY26" fmla="*/ 44978 h 195199"/>
                    <a:gd name="connsiteX27" fmla="*/ 15786 w 244494"/>
                    <a:gd name="connsiteY27" fmla="*/ 15803 h 195199"/>
                    <a:gd name="connsiteX28" fmla="*/ 75199 w 244494"/>
                    <a:gd name="connsiteY28" fmla="*/ 15803 h 195199"/>
                    <a:gd name="connsiteX29" fmla="*/ 86127 w 244494"/>
                    <a:gd name="connsiteY29" fmla="*/ 30477 h 195199"/>
                    <a:gd name="connsiteX30" fmla="*/ 75199 w 244494"/>
                    <a:gd name="connsiteY30" fmla="*/ 44978 h 195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4494" h="195199">
                      <a:moveTo>
                        <a:pt x="230358" y="22489"/>
                      </a:moveTo>
                      <a:lnTo>
                        <a:pt x="100263" y="22489"/>
                      </a:lnTo>
                      <a:lnTo>
                        <a:pt x="87776" y="5644"/>
                      </a:lnTo>
                      <a:cubicBezTo>
                        <a:pt x="86461" y="3889"/>
                        <a:pt x="84760" y="2465"/>
                        <a:pt x="82803" y="1485"/>
                      </a:cubicBezTo>
                      <a:cubicBezTo>
                        <a:pt x="80846" y="505"/>
                        <a:pt x="78690" y="-3"/>
                        <a:pt x="76495" y="0"/>
                      </a:cubicBezTo>
                      <a:lnTo>
                        <a:pt x="14136" y="0"/>
                      </a:lnTo>
                      <a:cubicBezTo>
                        <a:pt x="10402" y="0"/>
                        <a:pt x="6821" y="1479"/>
                        <a:pt x="4171" y="4114"/>
                      </a:cubicBezTo>
                      <a:cubicBezTo>
                        <a:pt x="1521" y="6750"/>
                        <a:pt x="26" y="10328"/>
                        <a:pt x="0" y="14066"/>
                      </a:cubicBezTo>
                      <a:lnTo>
                        <a:pt x="0" y="195199"/>
                      </a:lnTo>
                      <a:lnTo>
                        <a:pt x="52560" y="195199"/>
                      </a:lnTo>
                      <a:cubicBezTo>
                        <a:pt x="48903" y="190309"/>
                        <a:pt x="45797" y="185041"/>
                        <a:pt x="43282" y="179478"/>
                      </a:cubicBezTo>
                      <a:lnTo>
                        <a:pt x="15786" y="179478"/>
                      </a:lnTo>
                      <a:lnTo>
                        <a:pt x="15786" y="60695"/>
                      </a:lnTo>
                      <a:lnTo>
                        <a:pt x="76495" y="60695"/>
                      </a:lnTo>
                      <a:cubicBezTo>
                        <a:pt x="78683" y="60692"/>
                        <a:pt x="80840" y="60180"/>
                        <a:pt x="82797" y="59201"/>
                      </a:cubicBezTo>
                      <a:cubicBezTo>
                        <a:pt x="84754" y="58221"/>
                        <a:pt x="86461" y="56801"/>
                        <a:pt x="87776" y="55051"/>
                      </a:cubicBezTo>
                      <a:lnTo>
                        <a:pt x="100347" y="38293"/>
                      </a:lnTo>
                      <a:lnTo>
                        <a:pt x="228799" y="38293"/>
                      </a:lnTo>
                      <a:lnTo>
                        <a:pt x="228799" y="179478"/>
                      </a:lnTo>
                      <a:lnTo>
                        <a:pt x="201219" y="179478"/>
                      </a:lnTo>
                      <a:cubicBezTo>
                        <a:pt x="198698" y="185022"/>
                        <a:pt x="195617" y="190290"/>
                        <a:pt x="192024" y="195199"/>
                      </a:cubicBezTo>
                      <a:lnTo>
                        <a:pt x="244494" y="195199"/>
                      </a:lnTo>
                      <a:lnTo>
                        <a:pt x="244494" y="36296"/>
                      </a:lnTo>
                      <a:cubicBezTo>
                        <a:pt x="244405" y="32602"/>
                        <a:pt x="242877" y="29091"/>
                        <a:pt x="240234" y="26511"/>
                      </a:cubicBezTo>
                      <a:cubicBezTo>
                        <a:pt x="237596" y="23932"/>
                        <a:pt x="234048" y="22488"/>
                        <a:pt x="230358" y="22489"/>
                      </a:cubicBezTo>
                      <a:close/>
                      <a:moveTo>
                        <a:pt x="75199" y="44978"/>
                      </a:moveTo>
                      <a:lnTo>
                        <a:pt x="15786" y="44978"/>
                      </a:lnTo>
                      <a:lnTo>
                        <a:pt x="15786" y="15803"/>
                      </a:lnTo>
                      <a:lnTo>
                        <a:pt x="75199" y="15803"/>
                      </a:lnTo>
                      <a:lnTo>
                        <a:pt x="86127" y="30477"/>
                      </a:lnTo>
                      <a:lnTo>
                        <a:pt x="75199" y="44978"/>
                      </a:lnTo>
                      <a:close/>
                    </a:path>
                  </a:pathLst>
                </a:custGeom>
                <a:solidFill>
                  <a:srgbClr val="2D5967"/>
                </a:solidFill>
                <a:ln w="6417" cap="flat">
                  <a:noFill/>
                  <a:prstDash val="solid"/>
                  <a:miter/>
                </a:ln>
              </p:spPr>
              <p:txBody>
                <a:bodyPr rtlCol="0" anchor="ctr"/>
                <a:lstStyle/>
                <a:p>
                  <a:endParaRPr lang="en-US" sz="810"/>
                </a:p>
              </p:txBody>
            </p:sp>
            <p:sp>
              <p:nvSpPr>
                <p:cNvPr id="963" name="Freeform: Shape 962">
                  <a:extLst>
                    <a:ext uri="{FF2B5EF4-FFF2-40B4-BE49-F238E27FC236}">
                      <a16:creationId xmlns:a16="http://schemas.microsoft.com/office/drawing/2014/main" id="{4D3A1596-8E1D-20AC-7F39-345F5DDE1FB3}"/>
                    </a:ext>
                  </a:extLst>
                </p:cNvPr>
                <p:cNvSpPr/>
                <p:nvPr/>
              </p:nvSpPr>
              <p:spPr>
                <a:xfrm>
                  <a:off x="5568893" y="1610540"/>
                  <a:ext cx="149876" cy="150044"/>
                </a:xfrm>
                <a:custGeom>
                  <a:avLst/>
                  <a:gdLst>
                    <a:gd name="connsiteX0" fmla="*/ 149877 w 149876"/>
                    <a:gd name="connsiteY0" fmla="*/ 75022 h 150044"/>
                    <a:gd name="connsiteX1" fmla="*/ 137242 w 149876"/>
                    <a:gd name="connsiteY1" fmla="*/ 33333 h 150044"/>
                    <a:gd name="connsiteX2" fmla="*/ 103592 w 149876"/>
                    <a:gd name="connsiteY2" fmla="*/ 5702 h 150044"/>
                    <a:gd name="connsiteX3" fmla="*/ 60285 w 149876"/>
                    <a:gd name="connsiteY3" fmla="*/ 1448 h 150044"/>
                    <a:gd name="connsiteX4" fmla="*/ 21918 w 149876"/>
                    <a:gd name="connsiteY4" fmla="*/ 22004 h 150044"/>
                    <a:gd name="connsiteX5" fmla="*/ 1429 w 149876"/>
                    <a:gd name="connsiteY5" fmla="*/ 60439 h 150044"/>
                    <a:gd name="connsiteX6" fmla="*/ 5728 w 149876"/>
                    <a:gd name="connsiteY6" fmla="*/ 103791 h 150044"/>
                    <a:gd name="connsiteX7" fmla="*/ 33366 w 149876"/>
                    <a:gd name="connsiteY7" fmla="*/ 137441 h 150044"/>
                    <a:gd name="connsiteX8" fmla="*/ 75024 w 149876"/>
                    <a:gd name="connsiteY8" fmla="*/ 150044 h 150044"/>
                    <a:gd name="connsiteX9" fmla="*/ 127931 w 149876"/>
                    <a:gd name="connsiteY9" fmla="*/ 128015 h 150044"/>
                    <a:gd name="connsiteX10" fmla="*/ 149877 w 149876"/>
                    <a:gd name="connsiteY10" fmla="*/ 75022 h 150044"/>
                    <a:gd name="connsiteX11" fmla="*/ 75024 w 149876"/>
                    <a:gd name="connsiteY11" fmla="*/ 134239 h 150044"/>
                    <a:gd name="connsiteX12" fmla="*/ 42164 w 149876"/>
                    <a:gd name="connsiteY12" fmla="*/ 124261 h 150044"/>
                    <a:gd name="connsiteX13" fmla="*/ 20378 w 149876"/>
                    <a:gd name="connsiteY13" fmla="*/ 97683 h 150044"/>
                    <a:gd name="connsiteX14" fmla="*/ 17010 w 149876"/>
                    <a:gd name="connsiteY14" fmla="*/ 63469 h 150044"/>
                    <a:gd name="connsiteX15" fmla="*/ 33199 w 149876"/>
                    <a:gd name="connsiteY15" fmla="*/ 33148 h 150044"/>
                    <a:gd name="connsiteX16" fmla="*/ 63487 w 149876"/>
                    <a:gd name="connsiteY16" fmla="*/ 16941 h 150044"/>
                    <a:gd name="connsiteX17" fmla="*/ 97663 w 149876"/>
                    <a:gd name="connsiteY17" fmla="*/ 20311 h 150044"/>
                    <a:gd name="connsiteX18" fmla="*/ 124209 w 149876"/>
                    <a:gd name="connsiteY18" fmla="*/ 42122 h 150044"/>
                    <a:gd name="connsiteX19" fmla="*/ 134175 w 149876"/>
                    <a:gd name="connsiteY19" fmla="*/ 75022 h 150044"/>
                    <a:gd name="connsiteX20" fmla="*/ 116824 w 149876"/>
                    <a:gd name="connsiteY20" fmla="*/ 116869 h 150044"/>
                    <a:gd name="connsiteX21" fmla="*/ 75024 w 149876"/>
                    <a:gd name="connsiteY21" fmla="*/ 134239 h 150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9876" h="150044">
                      <a:moveTo>
                        <a:pt x="149877" y="75022"/>
                      </a:moveTo>
                      <a:cubicBezTo>
                        <a:pt x="149877" y="60180"/>
                        <a:pt x="145475" y="45672"/>
                        <a:pt x="137242" y="33333"/>
                      </a:cubicBezTo>
                      <a:cubicBezTo>
                        <a:pt x="129002" y="20994"/>
                        <a:pt x="117292" y="11378"/>
                        <a:pt x="103592" y="5702"/>
                      </a:cubicBezTo>
                      <a:cubicBezTo>
                        <a:pt x="89898" y="27"/>
                        <a:pt x="74825" y="-1454"/>
                        <a:pt x="60285" y="1448"/>
                      </a:cubicBezTo>
                      <a:cubicBezTo>
                        <a:pt x="45750" y="4350"/>
                        <a:pt x="32397" y="11503"/>
                        <a:pt x="21918" y="22004"/>
                      </a:cubicBezTo>
                      <a:cubicBezTo>
                        <a:pt x="11446" y="32505"/>
                        <a:pt x="4311" y="45881"/>
                        <a:pt x="1429" y="60439"/>
                      </a:cubicBezTo>
                      <a:cubicBezTo>
                        <a:pt x="-1452" y="74998"/>
                        <a:pt x="43" y="90085"/>
                        <a:pt x="5728" y="103791"/>
                      </a:cubicBezTo>
                      <a:cubicBezTo>
                        <a:pt x="11414" y="117498"/>
                        <a:pt x="21033" y="129209"/>
                        <a:pt x="33366" y="137441"/>
                      </a:cubicBezTo>
                      <a:cubicBezTo>
                        <a:pt x="45706" y="145674"/>
                        <a:pt x="60201" y="150063"/>
                        <a:pt x="75024" y="150044"/>
                      </a:cubicBezTo>
                      <a:cubicBezTo>
                        <a:pt x="94878" y="149999"/>
                        <a:pt x="113904" y="142074"/>
                        <a:pt x="127931" y="128015"/>
                      </a:cubicBezTo>
                      <a:cubicBezTo>
                        <a:pt x="141958" y="113956"/>
                        <a:pt x="149851" y="94898"/>
                        <a:pt x="149877" y="75022"/>
                      </a:cubicBezTo>
                      <a:close/>
                      <a:moveTo>
                        <a:pt x="75024" y="134239"/>
                      </a:moveTo>
                      <a:cubicBezTo>
                        <a:pt x="63326" y="134239"/>
                        <a:pt x="51891" y="130768"/>
                        <a:pt x="42164" y="124261"/>
                      </a:cubicBezTo>
                      <a:cubicBezTo>
                        <a:pt x="32436" y="117754"/>
                        <a:pt x="24851" y="108508"/>
                        <a:pt x="20378" y="97683"/>
                      </a:cubicBezTo>
                      <a:cubicBezTo>
                        <a:pt x="15899" y="86863"/>
                        <a:pt x="14725" y="74956"/>
                        <a:pt x="17010" y="63469"/>
                      </a:cubicBezTo>
                      <a:cubicBezTo>
                        <a:pt x="19294" y="51982"/>
                        <a:pt x="24928" y="41430"/>
                        <a:pt x="33199" y="33148"/>
                      </a:cubicBezTo>
                      <a:cubicBezTo>
                        <a:pt x="41470" y="24866"/>
                        <a:pt x="52013" y="19226"/>
                        <a:pt x="63487" y="16941"/>
                      </a:cubicBezTo>
                      <a:cubicBezTo>
                        <a:pt x="74960" y="14656"/>
                        <a:pt x="86850" y="15829"/>
                        <a:pt x="97663" y="20311"/>
                      </a:cubicBezTo>
                      <a:cubicBezTo>
                        <a:pt x="108469" y="24793"/>
                        <a:pt x="117709" y="32384"/>
                        <a:pt x="124209" y="42122"/>
                      </a:cubicBezTo>
                      <a:cubicBezTo>
                        <a:pt x="130710" y="51860"/>
                        <a:pt x="134175" y="63310"/>
                        <a:pt x="134175" y="75022"/>
                      </a:cubicBezTo>
                      <a:cubicBezTo>
                        <a:pt x="134155" y="90721"/>
                        <a:pt x="127912" y="105768"/>
                        <a:pt x="116824" y="116869"/>
                      </a:cubicBezTo>
                      <a:cubicBezTo>
                        <a:pt x="105735" y="127970"/>
                        <a:pt x="90707" y="134220"/>
                        <a:pt x="75024" y="134239"/>
                      </a:cubicBezTo>
                      <a:close/>
                    </a:path>
                  </a:pathLst>
                </a:custGeom>
                <a:solidFill>
                  <a:srgbClr val="2D5967"/>
                </a:solidFill>
                <a:ln w="6417" cap="flat">
                  <a:noFill/>
                  <a:prstDash val="solid"/>
                  <a:miter/>
                </a:ln>
              </p:spPr>
              <p:txBody>
                <a:bodyPr rtlCol="0" anchor="ctr"/>
                <a:lstStyle/>
                <a:p>
                  <a:endParaRPr lang="en-US" sz="810"/>
                </a:p>
              </p:txBody>
            </p:sp>
            <p:sp>
              <p:nvSpPr>
                <p:cNvPr id="964" name="Freeform: Shape 963">
                  <a:extLst>
                    <a:ext uri="{FF2B5EF4-FFF2-40B4-BE49-F238E27FC236}">
                      <a16:creationId xmlns:a16="http://schemas.microsoft.com/office/drawing/2014/main" id="{657E515F-D520-8BE3-6BC3-1E3730627FA4}"/>
                    </a:ext>
                  </a:extLst>
                </p:cNvPr>
                <p:cNvSpPr/>
                <p:nvPr/>
              </p:nvSpPr>
              <p:spPr>
                <a:xfrm>
                  <a:off x="5613213" y="1640410"/>
                  <a:ext cx="62763" cy="90822"/>
                </a:xfrm>
                <a:custGeom>
                  <a:avLst/>
                  <a:gdLst>
                    <a:gd name="connsiteX0" fmla="*/ 38597 w 62763"/>
                    <a:gd name="connsiteY0" fmla="*/ 90823 h 90822"/>
                    <a:gd name="connsiteX1" fmla="*/ 38597 w 62763"/>
                    <a:gd name="connsiteY1" fmla="*/ 79972 h 90822"/>
                    <a:gd name="connsiteX2" fmla="*/ 40157 w 62763"/>
                    <a:gd name="connsiteY2" fmla="*/ 79972 h 90822"/>
                    <a:gd name="connsiteX3" fmla="*/ 48697 w 62763"/>
                    <a:gd name="connsiteY3" fmla="*/ 78765 h 90822"/>
                    <a:gd name="connsiteX4" fmla="*/ 56051 w 62763"/>
                    <a:gd name="connsiteY4" fmla="*/ 74254 h 90822"/>
                    <a:gd name="connsiteX5" fmla="*/ 61011 w 62763"/>
                    <a:gd name="connsiteY5" fmla="*/ 67196 h 90822"/>
                    <a:gd name="connsiteX6" fmla="*/ 62763 w 62763"/>
                    <a:gd name="connsiteY6" fmla="*/ 58741 h 90822"/>
                    <a:gd name="connsiteX7" fmla="*/ 61011 w 62763"/>
                    <a:gd name="connsiteY7" fmla="*/ 50287 h 90822"/>
                    <a:gd name="connsiteX8" fmla="*/ 56051 w 62763"/>
                    <a:gd name="connsiteY8" fmla="*/ 43225 h 90822"/>
                    <a:gd name="connsiteX9" fmla="*/ 48697 w 62763"/>
                    <a:gd name="connsiteY9" fmla="*/ 38719 h 90822"/>
                    <a:gd name="connsiteX10" fmla="*/ 40157 w 62763"/>
                    <a:gd name="connsiteY10" fmla="*/ 37511 h 90822"/>
                    <a:gd name="connsiteX11" fmla="*/ 38597 w 62763"/>
                    <a:gd name="connsiteY11" fmla="*/ 37511 h 90822"/>
                    <a:gd name="connsiteX12" fmla="*/ 38597 w 62763"/>
                    <a:gd name="connsiteY12" fmla="*/ 26657 h 90822"/>
                    <a:gd name="connsiteX13" fmla="*/ 57244 w 62763"/>
                    <a:gd name="connsiteY13" fmla="*/ 26657 h 90822"/>
                    <a:gd name="connsiteX14" fmla="*/ 57244 w 62763"/>
                    <a:gd name="connsiteY14" fmla="*/ 10941 h 90822"/>
                    <a:gd name="connsiteX15" fmla="*/ 38597 w 62763"/>
                    <a:gd name="connsiteY15" fmla="*/ 10941 h 90822"/>
                    <a:gd name="connsiteX16" fmla="*/ 38597 w 62763"/>
                    <a:gd name="connsiteY16" fmla="*/ 0 h 90822"/>
                    <a:gd name="connsiteX17" fmla="*/ 22812 w 62763"/>
                    <a:gd name="connsiteY17" fmla="*/ 0 h 90822"/>
                    <a:gd name="connsiteX18" fmla="*/ 22812 w 62763"/>
                    <a:gd name="connsiteY18" fmla="*/ 10941 h 90822"/>
                    <a:gd name="connsiteX19" fmla="*/ 21163 w 62763"/>
                    <a:gd name="connsiteY19" fmla="*/ 10941 h 90822"/>
                    <a:gd name="connsiteX20" fmla="*/ 6199 w 62763"/>
                    <a:gd name="connsiteY20" fmla="*/ 17146 h 90822"/>
                    <a:gd name="connsiteX21" fmla="*/ 0 w 62763"/>
                    <a:gd name="connsiteY21" fmla="*/ 32127 h 90822"/>
                    <a:gd name="connsiteX22" fmla="*/ 6199 w 62763"/>
                    <a:gd name="connsiteY22" fmla="*/ 47109 h 90822"/>
                    <a:gd name="connsiteX23" fmla="*/ 21163 w 62763"/>
                    <a:gd name="connsiteY23" fmla="*/ 53314 h 90822"/>
                    <a:gd name="connsiteX24" fmla="*/ 22812 w 62763"/>
                    <a:gd name="connsiteY24" fmla="*/ 53314 h 90822"/>
                    <a:gd name="connsiteX25" fmla="*/ 22812 w 62763"/>
                    <a:gd name="connsiteY25" fmla="*/ 64168 h 90822"/>
                    <a:gd name="connsiteX26" fmla="*/ 4075 w 62763"/>
                    <a:gd name="connsiteY26" fmla="*/ 64168 h 90822"/>
                    <a:gd name="connsiteX27" fmla="*/ 4075 w 62763"/>
                    <a:gd name="connsiteY27" fmla="*/ 79972 h 90822"/>
                    <a:gd name="connsiteX28" fmla="*/ 22812 w 62763"/>
                    <a:gd name="connsiteY28" fmla="*/ 79972 h 90822"/>
                    <a:gd name="connsiteX29" fmla="*/ 22812 w 62763"/>
                    <a:gd name="connsiteY29" fmla="*/ 90823 h 90822"/>
                    <a:gd name="connsiteX30" fmla="*/ 38597 w 62763"/>
                    <a:gd name="connsiteY30" fmla="*/ 90823 h 90822"/>
                    <a:gd name="connsiteX31" fmla="*/ 21253 w 62763"/>
                    <a:gd name="connsiteY31" fmla="*/ 37511 h 90822"/>
                    <a:gd name="connsiteX32" fmla="*/ 17454 w 62763"/>
                    <a:gd name="connsiteY32" fmla="*/ 36027 h 90822"/>
                    <a:gd name="connsiteX33" fmla="*/ 15785 w 62763"/>
                    <a:gd name="connsiteY33" fmla="*/ 32301 h 90822"/>
                    <a:gd name="connsiteX34" fmla="*/ 17396 w 62763"/>
                    <a:gd name="connsiteY34" fmla="*/ 28393 h 90822"/>
                    <a:gd name="connsiteX35" fmla="*/ 21253 w 62763"/>
                    <a:gd name="connsiteY35" fmla="*/ 26657 h 90822"/>
                    <a:gd name="connsiteX36" fmla="*/ 22895 w 62763"/>
                    <a:gd name="connsiteY36" fmla="*/ 26657 h 90822"/>
                    <a:gd name="connsiteX37" fmla="*/ 22895 w 62763"/>
                    <a:gd name="connsiteY37" fmla="*/ 37511 h 90822"/>
                    <a:gd name="connsiteX38" fmla="*/ 21253 w 62763"/>
                    <a:gd name="connsiteY38" fmla="*/ 37511 h 90822"/>
                    <a:gd name="connsiteX39" fmla="*/ 38597 w 62763"/>
                    <a:gd name="connsiteY39" fmla="*/ 53314 h 90822"/>
                    <a:gd name="connsiteX40" fmla="*/ 40157 w 62763"/>
                    <a:gd name="connsiteY40" fmla="*/ 53314 h 90822"/>
                    <a:gd name="connsiteX41" fmla="*/ 43994 w 62763"/>
                    <a:gd name="connsiteY41" fmla="*/ 54941 h 90822"/>
                    <a:gd name="connsiteX42" fmla="*/ 45624 w 62763"/>
                    <a:gd name="connsiteY42" fmla="*/ 58785 h 90822"/>
                    <a:gd name="connsiteX43" fmla="*/ 43987 w 62763"/>
                    <a:gd name="connsiteY43" fmla="*/ 62596 h 90822"/>
                    <a:gd name="connsiteX44" fmla="*/ 40157 w 62763"/>
                    <a:gd name="connsiteY44" fmla="*/ 64168 h 90822"/>
                    <a:gd name="connsiteX45" fmla="*/ 38597 w 62763"/>
                    <a:gd name="connsiteY45" fmla="*/ 64168 h 90822"/>
                    <a:gd name="connsiteX46" fmla="*/ 38597 w 62763"/>
                    <a:gd name="connsiteY46" fmla="*/ 53314 h 9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763" h="90822">
                      <a:moveTo>
                        <a:pt x="38597" y="90823"/>
                      </a:moveTo>
                      <a:lnTo>
                        <a:pt x="38597" y="79972"/>
                      </a:lnTo>
                      <a:lnTo>
                        <a:pt x="40157" y="79972"/>
                      </a:lnTo>
                      <a:cubicBezTo>
                        <a:pt x="43057" y="80158"/>
                        <a:pt x="45964" y="79747"/>
                        <a:pt x="48697" y="78765"/>
                      </a:cubicBezTo>
                      <a:cubicBezTo>
                        <a:pt x="51431" y="77777"/>
                        <a:pt x="53933" y="76244"/>
                        <a:pt x="56051" y="74254"/>
                      </a:cubicBezTo>
                      <a:cubicBezTo>
                        <a:pt x="58169" y="72265"/>
                        <a:pt x="59856" y="69865"/>
                        <a:pt x="61011" y="67196"/>
                      </a:cubicBezTo>
                      <a:cubicBezTo>
                        <a:pt x="62166" y="64526"/>
                        <a:pt x="62763" y="61649"/>
                        <a:pt x="62763" y="58741"/>
                      </a:cubicBezTo>
                      <a:cubicBezTo>
                        <a:pt x="62763" y="55833"/>
                        <a:pt x="62166" y="52956"/>
                        <a:pt x="61011" y="50287"/>
                      </a:cubicBezTo>
                      <a:cubicBezTo>
                        <a:pt x="59856" y="47618"/>
                        <a:pt x="58169" y="45215"/>
                        <a:pt x="56051" y="43225"/>
                      </a:cubicBezTo>
                      <a:cubicBezTo>
                        <a:pt x="53933" y="41236"/>
                        <a:pt x="51431" y="39702"/>
                        <a:pt x="48697" y="38719"/>
                      </a:cubicBezTo>
                      <a:cubicBezTo>
                        <a:pt x="45964" y="37736"/>
                        <a:pt x="43057" y="37325"/>
                        <a:pt x="40157" y="37511"/>
                      </a:cubicBezTo>
                      <a:lnTo>
                        <a:pt x="38597" y="37511"/>
                      </a:lnTo>
                      <a:lnTo>
                        <a:pt x="38597" y="26657"/>
                      </a:lnTo>
                      <a:lnTo>
                        <a:pt x="57244" y="26657"/>
                      </a:lnTo>
                      <a:lnTo>
                        <a:pt x="57244" y="10941"/>
                      </a:lnTo>
                      <a:lnTo>
                        <a:pt x="38597" y="10941"/>
                      </a:lnTo>
                      <a:lnTo>
                        <a:pt x="38597" y="0"/>
                      </a:lnTo>
                      <a:lnTo>
                        <a:pt x="22812" y="0"/>
                      </a:lnTo>
                      <a:lnTo>
                        <a:pt x="22812" y="10941"/>
                      </a:lnTo>
                      <a:lnTo>
                        <a:pt x="21163" y="10941"/>
                      </a:lnTo>
                      <a:cubicBezTo>
                        <a:pt x="15548" y="10941"/>
                        <a:pt x="10170" y="13173"/>
                        <a:pt x="6199" y="17146"/>
                      </a:cubicBezTo>
                      <a:cubicBezTo>
                        <a:pt x="2233" y="21119"/>
                        <a:pt x="0" y="26508"/>
                        <a:pt x="0" y="32127"/>
                      </a:cubicBezTo>
                      <a:cubicBezTo>
                        <a:pt x="0" y="37746"/>
                        <a:pt x="2233" y="43135"/>
                        <a:pt x="6199" y="47109"/>
                      </a:cubicBezTo>
                      <a:cubicBezTo>
                        <a:pt x="10170" y="51082"/>
                        <a:pt x="15548" y="53314"/>
                        <a:pt x="21163" y="53314"/>
                      </a:cubicBezTo>
                      <a:lnTo>
                        <a:pt x="22812" y="53314"/>
                      </a:lnTo>
                      <a:lnTo>
                        <a:pt x="22812" y="64168"/>
                      </a:lnTo>
                      <a:lnTo>
                        <a:pt x="4075" y="64168"/>
                      </a:lnTo>
                      <a:lnTo>
                        <a:pt x="4075" y="79972"/>
                      </a:lnTo>
                      <a:lnTo>
                        <a:pt x="22812" y="79972"/>
                      </a:lnTo>
                      <a:lnTo>
                        <a:pt x="22812" y="90823"/>
                      </a:lnTo>
                      <a:lnTo>
                        <a:pt x="38597" y="90823"/>
                      </a:lnTo>
                      <a:close/>
                      <a:moveTo>
                        <a:pt x="21253" y="37511"/>
                      </a:moveTo>
                      <a:cubicBezTo>
                        <a:pt x="19841" y="37534"/>
                        <a:pt x="18474" y="37001"/>
                        <a:pt x="17454" y="36027"/>
                      </a:cubicBezTo>
                      <a:cubicBezTo>
                        <a:pt x="16427" y="35052"/>
                        <a:pt x="15830" y="33713"/>
                        <a:pt x="15785" y="32301"/>
                      </a:cubicBezTo>
                      <a:cubicBezTo>
                        <a:pt x="15805" y="30840"/>
                        <a:pt x="16382" y="29442"/>
                        <a:pt x="17396" y="28393"/>
                      </a:cubicBezTo>
                      <a:cubicBezTo>
                        <a:pt x="18416" y="27344"/>
                        <a:pt x="19789" y="26723"/>
                        <a:pt x="21253" y="26657"/>
                      </a:cubicBezTo>
                      <a:lnTo>
                        <a:pt x="22895" y="26657"/>
                      </a:lnTo>
                      <a:lnTo>
                        <a:pt x="22895" y="37511"/>
                      </a:lnTo>
                      <a:lnTo>
                        <a:pt x="21253" y="37511"/>
                      </a:lnTo>
                      <a:close/>
                      <a:moveTo>
                        <a:pt x="38597" y="53314"/>
                      </a:moveTo>
                      <a:lnTo>
                        <a:pt x="40157" y="53314"/>
                      </a:lnTo>
                      <a:cubicBezTo>
                        <a:pt x="41600" y="53336"/>
                        <a:pt x="42973" y="53920"/>
                        <a:pt x="43994" y="54941"/>
                      </a:cubicBezTo>
                      <a:cubicBezTo>
                        <a:pt x="45014" y="55962"/>
                        <a:pt x="45598" y="57340"/>
                        <a:pt x="45624" y="58785"/>
                      </a:cubicBezTo>
                      <a:cubicBezTo>
                        <a:pt x="45598" y="60220"/>
                        <a:pt x="45014" y="61590"/>
                        <a:pt x="43987" y="62596"/>
                      </a:cubicBezTo>
                      <a:cubicBezTo>
                        <a:pt x="42967" y="63604"/>
                        <a:pt x="41594" y="64168"/>
                        <a:pt x="40157" y="64168"/>
                      </a:cubicBezTo>
                      <a:lnTo>
                        <a:pt x="38597" y="64168"/>
                      </a:lnTo>
                      <a:lnTo>
                        <a:pt x="38597" y="53314"/>
                      </a:lnTo>
                      <a:close/>
                    </a:path>
                  </a:pathLst>
                </a:custGeom>
                <a:solidFill>
                  <a:srgbClr val="2D5967"/>
                </a:solidFill>
                <a:ln w="6417" cap="flat">
                  <a:noFill/>
                  <a:prstDash val="solid"/>
                  <a:miter/>
                </a:ln>
              </p:spPr>
              <p:txBody>
                <a:bodyPr rtlCol="0" anchor="ctr"/>
                <a:lstStyle/>
                <a:p>
                  <a:endParaRPr lang="en-US" sz="810"/>
                </a:p>
              </p:txBody>
            </p:sp>
          </p:grpSp>
          <p:grpSp>
            <p:nvGrpSpPr>
              <p:cNvPr id="965" name="Graphic 4">
                <a:extLst>
                  <a:ext uri="{FF2B5EF4-FFF2-40B4-BE49-F238E27FC236}">
                    <a16:creationId xmlns:a16="http://schemas.microsoft.com/office/drawing/2014/main" id="{8E59264B-47F6-575F-E1C5-F6ADEE976CF9}"/>
                  </a:ext>
                </a:extLst>
              </p:cNvPr>
              <p:cNvGrpSpPr/>
              <p:nvPr/>
            </p:nvGrpSpPr>
            <p:grpSpPr>
              <a:xfrm>
                <a:off x="5166229" y="1728775"/>
                <a:ext cx="957313" cy="319652"/>
                <a:chOff x="5166229" y="1728775"/>
                <a:chExt cx="957313" cy="319652"/>
              </a:xfrm>
              <a:solidFill>
                <a:srgbClr val="000000"/>
              </a:solidFill>
            </p:grpSpPr>
            <p:sp>
              <p:nvSpPr>
                <p:cNvPr id="966" name="TextBox 965">
                  <a:extLst>
                    <a:ext uri="{FF2B5EF4-FFF2-40B4-BE49-F238E27FC236}">
                      <a16:creationId xmlns:a16="http://schemas.microsoft.com/office/drawing/2014/main" id="{75ECF51D-01FA-FA77-B9F2-4A0D612A2BA8}"/>
                    </a:ext>
                  </a:extLst>
                </p:cNvPr>
                <p:cNvSpPr txBox="1"/>
                <p:nvPr/>
              </p:nvSpPr>
              <p:spPr>
                <a:xfrm>
                  <a:off x="5166229" y="1728775"/>
                  <a:ext cx="95731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Project Financial</a:t>
                  </a:r>
                </a:p>
              </p:txBody>
            </p:sp>
            <p:sp>
              <p:nvSpPr>
                <p:cNvPr id="967" name="TextBox 966">
                  <a:extLst>
                    <a:ext uri="{FF2B5EF4-FFF2-40B4-BE49-F238E27FC236}">
                      <a16:creationId xmlns:a16="http://schemas.microsoft.com/office/drawing/2014/main" id="{42FA246A-5BD0-C72A-8ABA-175D7799D27C}"/>
                    </a:ext>
                  </a:extLst>
                </p:cNvPr>
                <p:cNvSpPr txBox="1"/>
                <p:nvPr/>
              </p:nvSpPr>
              <p:spPr>
                <a:xfrm>
                  <a:off x="5265234" y="1831445"/>
                  <a:ext cx="75854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Managment</a:t>
                  </a:r>
                </a:p>
              </p:txBody>
            </p:sp>
          </p:grpSp>
        </p:grpSp>
        <p:grpSp>
          <p:nvGrpSpPr>
            <p:cNvPr id="968" name="Graphic 4">
              <a:extLst>
                <a:ext uri="{FF2B5EF4-FFF2-40B4-BE49-F238E27FC236}">
                  <a16:creationId xmlns:a16="http://schemas.microsoft.com/office/drawing/2014/main" id="{A1F4689F-1B36-EFB3-DC39-9F0BAA14D5CF}"/>
                </a:ext>
              </a:extLst>
            </p:cNvPr>
            <p:cNvGrpSpPr/>
            <p:nvPr/>
          </p:nvGrpSpPr>
          <p:grpSpPr>
            <a:xfrm>
              <a:off x="6187559" y="1402442"/>
              <a:ext cx="814647" cy="645985"/>
              <a:chOff x="6187559" y="1402442"/>
              <a:chExt cx="814647" cy="645985"/>
            </a:xfrm>
          </p:grpSpPr>
          <p:grpSp>
            <p:nvGrpSpPr>
              <p:cNvPr id="969" name="Graphic 4">
                <a:extLst>
                  <a:ext uri="{FF2B5EF4-FFF2-40B4-BE49-F238E27FC236}">
                    <a16:creationId xmlns:a16="http://schemas.microsoft.com/office/drawing/2014/main" id="{2900A4F5-5496-B417-02B5-5F072CB46552}"/>
                  </a:ext>
                </a:extLst>
              </p:cNvPr>
              <p:cNvGrpSpPr/>
              <p:nvPr/>
            </p:nvGrpSpPr>
            <p:grpSpPr>
              <a:xfrm>
                <a:off x="6396555" y="1402442"/>
                <a:ext cx="385013" cy="366830"/>
                <a:chOff x="6396555" y="1402442"/>
                <a:chExt cx="385013" cy="366830"/>
              </a:xfrm>
            </p:grpSpPr>
            <p:sp>
              <p:nvSpPr>
                <p:cNvPr id="970" name="Freeform: Shape 969">
                  <a:extLst>
                    <a:ext uri="{FF2B5EF4-FFF2-40B4-BE49-F238E27FC236}">
                      <a16:creationId xmlns:a16="http://schemas.microsoft.com/office/drawing/2014/main" id="{344A2ED2-52C4-138E-B8F1-1FFA8C4E0158}"/>
                    </a:ext>
                  </a:extLst>
                </p:cNvPr>
                <p:cNvSpPr/>
                <p:nvPr/>
              </p:nvSpPr>
              <p:spPr>
                <a:xfrm>
                  <a:off x="6401240" y="1406483"/>
                  <a:ext cx="376301" cy="357821"/>
                </a:xfrm>
                <a:custGeom>
                  <a:avLst/>
                  <a:gdLst>
                    <a:gd name="connsiteX0" fmla="*/ 69687 w 376301"/>
                    <a:gd name="connsiteY0" fmla="*/ 298442 h 357821"/>
                    <a:gd name="connsiteX1" fmla="*/ 69687 w 376301"/>
                    <a:gd name="connsiteY1" fmla="*/ 192477 h 357821"/>
                    <a:gd name="connsiteX2" fmla="*/ 0 w 376301"/>
                    <a:gd name="connsiteY2" fmla="*/ 192477 h 357821"/>
                    <a:gd name="connsiteX3" fmla="*/ 963 w 376301"/>
                    <a:gd name="connsiteY3" fmla="*/ 179329 h 357821"/>
                    <a:gd name="connsiteX4" fmla="*/ 15593 w 376301"/>
                    <a:gd name="connsiteY4" fmla="*/ 136060 h 357821"/>
                    <a:gd name="connsiteX5" fmla="*/ 49474 w 376301"/>
                    <a:gd name="connsiteY5" fmla="*/ 105406 h 357821"/>
                    <a:gd name="connsiteX6" fmla="*/ 57110 w 376301"/>
                    <a:gd name="connsiteY6" fmla="*/ 99012 h 357821"/>
                    <a:gd name="connsiteX7" fmla="*/ 61217 w 376301"/>
                    <a:gd name="connsiteY7" fmla="*/ 89907 h 357821"/>
                    <a:gd name="connsiteX8" fmla="*/ 85280 w 376301"/>
                    <a:gd name="connsiteY8" fmla="*/ 49720 h 357821"/>
                    <a:gd name="connsiteX9" fmla="*/ 129300 w 376301"/>
                    <a:gd name="connsiteY9" fmla="*/ 33834 h 357821"/>
                    <a:gd name="connsiteX10" fmla="*/ 135845 w 376301"/>
                    <a:gd name="connsiteY10" fmla="*/ 33834 h 357821"/>
                    <a:gd name="connsiteX11" fmla="*/ 138091 w 376301"/>
                    <a:gd name="connsiteY11" fmla="*/ 33834 h 357821"/>
                    <a:gd name="connsiteX12" fmla="*/ 146625 w 376301"/>
                    <a:gd name="connsiteY12" fmla="*/ 32134 h 357821"/>
                    <a:gd name="connsiteX13" fmla="*/ 153684 w 376301"/>
                    <a:gd name="connsiteY13" fmla="*/ 27129 h 357821"/>
                    <a:gd name="connsiteX14" fmla="*/ 187821 w 376301"/>
                    <a:gd name="connsiteY14" fmla="*/ 4808 h 357821"/>
                    <a:gd name="connsiteX15" fmla="*/ 228375 w 376301"/>
                    <a:gd name="connsiteY15" fmla="*/ 904 h 357821"/>
                    <a:gd name="connsiteX16" fmla="*/ 266106 w 376301"/>
                    <a:gd name="connsiteY16" fmla="*/ 16314 h 357821"/>
                    <a:gd name="connsiteX17" fmla="*/ 292352 w 376301"/>
                    <a:gd name="connsiteY17" fmla="*/ 47503 h 357821"/>
                    <a:gd name="connsiteX18" fmla="*/ 298769 w 376301"/>
                    <a:gd name="connsiteY18" fmla="*/ 55313 h 357821"/>
                    <a:gd name="connsiteX19" fmla="*/ 307944 w 376301"/>
                    <a:gd name="connsiteY19" fmla="*/ 59606 h 357821"/>
                    <a:gd name="connsiteX20" fmla="*/ 335537 w 376301"/>
                    <a:gd name="connsiteY20" fmla="*/ 70926 h 357821"/>
                    <a:gd name="connsiteX21" fmla="*/ 373461 w 376301"/>
                    <a:gd name="connsiteY21" fmla="*/ 122493 h 357821"/>
                    <a:gd name="connsiteX22" fmla="*/ 365824 w 376301"/>
                    <a:gd name="connsiteY22" fmla="*/ 186033 h 357821"/>
                    <a:gd name="connsiteX23" fmla="*/ 362359 w 376301"/>
                    <a:gd name="connsiteY23" fmla="*/ 192477 h 357821"/>
                    <a:gd name="connsiteX24" fmla="*/ 307367 w 376301"/>
                    <a:gd name="connsiteY24" fmla="*/ 192477 h 357821"/>
                    <a:gd name="connsiteX25" fmla="*/ 307367 w 376301"/>
                    <a:gd name="connsiteY25" fmla="*/ 300706 h 357821"/>
                    <a:gd name="connsiteX26" fmla="*/ 188398 w 376301"/>
                    <a:gd name="connsiteY26" fmla="*/ 357822 h 357821"/>
                    <a:gd name="connsiteX27" fmla="*/ 69687 w 376301"/>
                    <a:gd name="connsiteY27" fmla="*/ 298442 h 35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301" h="357821">
                      <a:moveTo>
                        <a:pt x="69687" y="298442"/>
                      </a:moveTo>
                      <a:lnTo>
                        <a:pt x="69687" y="192477"/>
                      </a:lnTo>
                      <a:lnTo>
                        <a:pt x="0" y="192477"/>
                      </a:lnTo>
                      <a:lnTo>
                        <a:pt x="963" y="179329"/>
                      </a:lnTo>
                      <a:cubicBezTo>
                        <a:pt x="2054" y="163894"/>
                        <a:pt x="7123" y="148999"/>
                        <a:pt x="15593" y="136060"/>
                      </a:cubicBezTo>
                      <a:cubicBezTo>
                        <a:pt x="24063" y="123121"/>
                        <a:pt x="35742" y="112569"/>
                        <a:pt x="49474" y="105406"/>
                      </a:cubicBezTo>
                      <a:cubicBezTo>
                        <a:pt x="52490" y="103884"/>
                        <a:pt x="55120" y="101698"/>
                        <a:pt x="57110" y="99012"/>
                      </a:cubicBezTo>
                      <a:cubicBezTo>
                        <a:pt x="59163" y="96327"/>
                        <a:pt x="60575" y="93213"/>
                        <a:pt x="61217" y="89907"/>
                      </a:cubicBezTo>
                      <a:cubicBezTo>
                        <a:pt x="64361" y="74138"/>
                        <a:pt x="72831" y="59940"/>
                        <a:pt x="85280" y="49720"/>
                      </a:cubicBezTo>
                      <a:cubicBezTo>
                        <a:pt x="97664" y="39500"/>
                        <a:pt x="113257" y="33887"/>
                        <a:pt x="129300" y="33834"/>
                      </a:cubicBezTo>
                      <a:cubicBezTo>
                        <a:pt x="131481" y="33703"/>
                        <a:pt x="133663" y="33703"/>
                        <a:pt x="135845" y="33834"/>
                      </a:cubicBezTo>
                      <a:lnTo>
                        <a:pt x="138091" y="33834"/>
                      </a:lnTo>
                      <a:cubicBezTo>
                        <a:pt x="141042" y="33868"/>
                        <a:pt x="143930" y="33289"/>
                        <a:pt x="146625" y="32134"/>
                      </a:cubicBezTo>
                      <a:cubicBezTo>
                        <a:pt x="149256" y="30979"/>
                        <a:pt x="151694" y="29274"/>
                        <a:pt x="153684" y="27129"/>
                      </a:cubicBezTo>
                      <a:cubicBezTo>
                        <a:pt x="163052" y="17036"/>
                        <a:pt x="174795" y="9376"/>
                        <a:pt x="187821" y="4808"/>
                      </a:cubicBezTo>
                      <a:cubicBezTo>
                        <a:pt x="200783" y="240"/>
                        <a:pt x="214707" y="-1100"/>
                        <a:pt x="228375" y="904"/>
                      </a:cubicBezTo>
                      <a:cubicBezTo>
                        <a:pt x="242043" y="2908"/>
                        <a:pt x="254941" y="8196"/>
                        <a:pt x="266106" y="16314"/>
                      </a:cubicBezTo>
                      <a:cubicBezTo>
                        <a:pt x="277272" y="24431"/>
                        <a:pt x="286255" y="35134"/>
                        <a:pt x="292352" y="47503"/>
                      </a:cubicBezTo>
                      <a:cubicBezTo>
                        <a:pt x="293892" y="50551"/>
                        <a:pt x="296073" y="53219"/>
                        <a:pt x="298769" y="55313"/>
                      </a:cubicBezTo>
                      <a:cubicBezTo>
                        <a:pt x="301463" y="57406"/>
                        <a:pt x="304607" y="58873"/>
                        <a:pt x="307944" y="59606"/>
                      </a:cubicBezTo>
                      <a:cubicBezTo>
                        <a:pt x="317762" y="61719"/>
                        <a:pt x="327066" y="65551"/>
                        <a:pt x="335537" y="70926"/>
                      </a:cubicBezTo>
                      <a:cubicBezTo>
                        <a:pt x="354274" y="82683"/>
                        <a:pt x="367814" y="101118"/>
                        <a:pt x="373461" y="122493"/>
                      </a:cubicBezTo>
                      <a:cubicBezTo>
                        <a:pt x="379043" y="143869"/>
                        <a:pt x="376348" y="166585"/>
                        <a:pt x="365824" y="186033"/>
                      </a:cubicBezTo>
                      <a:lnTo>
                        <a:pt x="362359" y="192477"/>
                      </a:lnTo>
                      <a:lnTo>
                        <a:pt x="307367" y="192477"/>
                      </a:lnTo>
                      <a:lnTo>
                        <a:pt x="307367" y="300706"/>
                      </a:lnTo>
                      <a:lnTo>
                        <a:pt x="188398" y="357822"/>
                      </a:lnTo>
                      <a:lnTo>
                        <a:pt x="69687" y="298442"/>
                      </a:lnTo>
                      <a:close/>
                    </a:path>
                  </a:pathLst>
                </a:custGeom>
                <a:solidFill>
                  <a:srgbClr val="FFFFFF"/>
                </a:solidFill>
                <a:ln w="6417" cap="flat">
                  <a:noFill/>
                  <a:prstDash val="solid"/>
                  <a:miter/>
                </a:ln>
              </p:spPr>
              <p:txBody>
                <a:bodyPr rtlCol="0" anchor="ctr"/>
                <a:lstStyle/>
                <a:p>
                  <a:endParaRPr lang="en-US" sz="810"/>
                </a:p>
              </p:txBody>
            </p:sp>
            <p:sp>
              <p:nvSpPr>
                <p:cNvPr id="971" name="Freeform: Shape 970">
                  <a:extLst>
                    <a:ext uri="{FF2B5EF4-FFF2-40B4-BE49-F238E27FC236}">
                      <a16:creationId xmlns:a16="http://schemas.microsoft.com/office/drawing/2014/main" id="{F356881D-69E1-A5FE-890F-F433D5F70928}"/>
                    </a:ext>
                  </a:extLst>
                </p:cNvPr>
                <p:cNvSpPr/>
                <p:nvPr/>
              </p:nvSpPr>
              <p:spPr>
                <a:xfrm>
                  <a:off x="6396555" y="1402442"/>
                  <a:ext cx="385013" cy="366830"/>
                </a:xfrm>
                <a:custGeom>
                  <a:avLst/>
                  <a:gdLst>
                    <a:gd name="connsiteX0" fmla="*/ 220804 w 385013"/>
                    <a:gd name="connsiteY0" fmla="*/ 8707 h 366830"/>
                    <a:gd name="connsiteX1" fmla="*/ 263347 w 385013"/>
                    <a:gd name="connsiteY1" fmla="*/ 20738 h 366830"/>
                    <a:gd name="connsiteX2" fmla="*/ 293122 w 385013"/>
                    <a:gd name="connsiteY2" fmla="*/ 53461 h 366830"/>
                    <a:gd name="connsiteX3" fmla="*/ 300757 w 385013"/>
                    <a:gd name="connsiteY3" fmla="*/ 62781 h 366830"/>
                    <a:gd name="connsiteX4" fmla="*/ 311666 w 385013"/>
                    <a:gd name="connsiteY4" fmla="*/ 67828 h 366830"/>
                    <a:gd name="connsiteX5" fmla="*/ 337783 w 385013"/>
                    <a:gd name="connsiteY5" fmla="*/ 78625 h 366830"/>
                    <a:gd name="connsiteX6" fmla="*/ 373717 w 385013"/>
                    <a:gd name="connsiteY6" fmla="*/ 127636 h 366830"/>
                    <a:gd name="connsiteX7" fmla="*/ 366594 w 385013"/>
                    <a:gd name="connsiteY7" fmla="*/ 187986 h 366830"/>
                    <a:gd name="connsiteX8" fmla="*/ 364348 w 385013"/>
                    <a:gd name="connsiteY8" fmla="*/ 192165 h 366830"/>
                    <a:gd name="connsiteX9" fmla="*/ 307687 w 385013"/>
                    <a:gd name="connsiteY9" fmla="*/ 192165 h 366830"/>
                    <a:gd name="connsiteX10" fmla="*/ 307687 w 385013"/>
                    <a:gd name="connsiteY10" fmla="*/ 301787 h 366830"/>
                    <a:gd name="connsiteX11" fmla="*/ 193083 w 385013"/>
                    <a:gd name="connsiteY11" fmla="*/ 356993 h 366830"/>
                    <a:gd name="connsiteX12" fmla="*/ 78349 w 385013"/>
                    <a:gd name="connsiteY12" fmla="*/ 299785 h 366830"/>
                    <a:gd name="connsiteX13" fmla="*/ 78349 w 385013"/>
                    <a:gd name="connsiteY13" fmla="*/ 192165 h 366830"/>
                    <a:gd name="connsiteX14" fmla="*/ 8727 w 385013"/>
                    <a:gd name="connsiteY14" fmla="*/ 192165 h 366830"/>
                    <a:gd name="connsiteX15" fmla="*/ 9304 w 385013"/>
                    <a:gd name="connsiteY15" fmla="*/ 183458 h 366830"/>
                    <a:gd name="connsiteX16" fmla="*/ 23614 w 385013"/>
                    <a:gd name="connsiteY16" fmla="*/ 142209 h 366830"/>
                    <a:gd name="connsiteX17" fmla="*/ 56212 w 385013"/>
                    <a:gd name="connsiteY17" fmla="*/ 113192 h 366830"/>
                    <a:gd name="connsiteX18" fmla="*/ 65324 w 385013"/>
                    <a:gd name="connsiteY18" fmla="*/ 105553 h 366830"/>
                    <a:gd name="connsiteX19" fmla="*/ 70200 w 385013"/>
                    <a:gd name="connsiteY19" fmla="*/ 94733 h 366830"/>
                    <a:gd name="connsiteX20" fmla="*/ 83226 w 385013"/>
                    <a:gd name="connsiteY20" fmla="*/ 66588 h 366830"/>
                    <a:gd name="connsiteX21" fmla="*/ 107803 w 385013"/>
                    <a:gd name="connsiteY21" fmla="*/ 47628 h 366830"/>
                    <a:gd name="connsiteX22" fmla="*/ 133919 w 385013"/>
                    <a:gd name="connsiteY22" fmla="*/ 42143 h 366830"/>
                    <a:gd name="connsiteX23" fmla="*/ 140015 w 385013"/>
                    <a:gd name="connsiteY23" fmla="*/ 42143 h 366830"/>
                    <a:gd name="connsiteX24" fmla="*/ 142711 w 385013"/>
                    <a:gd name="connsiteY24" fmla="*/ 42143 h 366830"/>
                    <a:gd name="connsiteX25" fmla="*/ 152849 w 385013"/>
                    <a:gd name="connsiteY25" fmla="*/ 40446 h 366830"/>
                    <a:gd name="connsiteX26" fmla="*/ 161512 w 385013"/>
                    <a:gd name="connsiteY26" fmla="*/ 34829 h 366830"/>
                    <a:gd name="connsiteX27" fmla="*/ 188398 w 385013"/>
                    <a:gd name="connsiteY27" fmla="*/ 15593 h 366830"/>
                    <a:gd name="connsiteX28" fmla="*/ 220804 w 385013"/>
                    <a:gd name="connsiteY28" fmla="*/ 8707 h 366830"/>
                    <a:gd name="connsiteX29" fmla="*/ 220804 w 385013"/>
                    <a:gd name="connsiteY29" fmla="*/ 0 h 366830"/>
                    <a:gd name="connsiteX30" fmla="*/ 184997 w 385013"/>
                    <a:gd name="connsiteY30" fmla="*/ 7499 h 366830"/>
                    <a:gd name="connsiteX31" fmla="*/ 155160 w 385013"/>
                    <a:gd name="connsiteY31" fmla="*/ 28646 h 366830"/>
                    <a:gd name="connsiteX32" fmla="*/ 149513 w 385013"/>
                    <a:gd name="connsiteY32" fmla="*/ 32601 h 366830"/>
                    <a:gd name="connsiteX33" fmla="*/ 142775 w 385013"/>
                    <a:gd name="connsiteY33" fmla="*/ 33958 h 366830"/>
                    <a:gd name="connsiteX34" fmla="*/ 140978 w 385013"/>
                    <a:gd name="connsiteY34" fmla="*/ 33958 h 366830"/>
                    <a:gd name="connsiteX35" fmla="*/ 133984 w 385013"/>
                    <a:gd name="connsiteY35" fmla="*/ 33958 h 366830"/>
                    <a:gd name="connsiteX36" fmla="*/ 87205 w 385013"/>
                    <a:gd name="connsiteY36" fmla="*/ 50643 h 366830"/>
                    <a:gd name="connsiteX37" fmla="*/ 61537 w 385013"/>
                    <a:gd name="connsiteY37" fmla="*/ 93166 h 366830"/>
                    <a:gd name="connsiteX38" fmla="*/ 58329 w 385013"/>
                    <a:gd name="connsiteY38" fmla="*/ 100454 h 366830"/>
                    <a:gd name="connsiteX39" fmla="*/ 52233 w 385013"/>
                    <a:gd name="connsiteY39" fmla="*/ 105617 h 366830"/>
                    <a:gd name="connsiteX40" fmla="*/ 16748 w 385013"/>
                    <a:gd name="connsiteY40" fmla="*/ 137613 h 366830"/>
                    <a:gd name="connsiteX41" fmla="*/ 1283 w 385013"/>
                    <a:gd name="connsiteY41" fmla="*/ 182849 h 366830"/>
                    <a:gd name="connsiteX42" fmla="*/ 706 w 385013"/>
                    <a:gd name="connsiteY42" fmla="*/ 191556 h 366830"/>
                    <a:gd name="connsiteX43" fmla="*/ 0 w 385013"/>
                    <a:gd name="connsiteY43" fmla="*/ 200873 h 366830"/>
                    <a:gd name="connsiteX44" fmla="*/ 69623 w 385013"/>
                    <a:gd name="connsiteY44" fmla="*/ 200873 h 366830"/>
                    <a:gd name="connsiteX45" fmla="*/ 69623 w 385013"/>
                    <a:gd name="connsiteY45" fmla="*/ 305357 h 366830"/>
                    <a:gd name="connsiteX46" fmla="*/ 74435 w 385013"/>
                    <a:gd name="connsiteY46" fmla="*/ 307706 h 366830"/>
                    <a:gd name="connsiteX47" fmla="*/ 188911 w 385013"/>
                    <a:gd name="connsiteY47" fmla="*/ 364912 h 366830"/>
                    <a:gd name="connsiteX48" fmla="*/ 192698 w 385013"/>
                    <a:gd name="connsiteY48" fmla="*/ 366830 h 366830"/>
                    <a:gd name="connsiteX49" fmla="*/ 196612 w 385013"/>
                    <a:gd name="connsiteY49" fmla="*/ 365002 h 366830"/>
                    <a:gd name="connsiteX50" fmla="*/ 311153 w 385013"/>
                    <a:gd name="connsiteY50" fmla="*/ 309798 h 366830"/>
                    <a:gd name="connsiteX51" fmla="*/ 316029 w 385013"/>
                    <a:gd name="connsiteY51" fmla="*/ 307359 h 366830"/>
                    <a:gd name="connsiteX52" fmla="*/ 316029 w 385013"/>
                    <a:gd name="connsiteY52" fmla="*/ 200873 h 366830"/>
                    <a:gd name="connsiteX53" fmla="*/ 369290 w 385013"/>
                    <a:gd name="connsiteY53" fmla="*/ 200873 h 366830"/>
                    <a:gd name="connsiteX54" fmla="*/ 371728 w 385013"/>
                    <a:gd name="connsiteY54" fmla="*/ 196258 h 366830"/>
                    <a:gd name="connsiteX55" fmla="*/ 374038 w 385013"/>
                    <a:gd name="connsiteY55" fmla="*/ 192165 h 366830"/>
                    <a:gd name="connsiteX56" fmla="*/ 382059 w 385013"/>
                    <a:gd name="connsiteY56" fmla="*/ 125560 h 366830"/>
                    <a:gd name="connsiteX57" fmla="*/ 342595 w 385013"/>
                    <a:gd name="connsiteY57" fmla="*/ 71311 h 366830"/>
                    <a:gd name="connsiteX58" fmla="*/ 313398 w 385013"/>
                    <a:gd name="connsiteY58" fmla="*/ 59382 h 366830"/>
                    <a:gd name="connsiteX59" fmla="*/ 305955 w 385013"/>
                    <a:gd name="connsiteY59" fmla="*/ 55925 h 366830"/>
                    <a:gd name="connsiteX60" fmla="*/ 300822 w 385013"/>
                    <a:gd name="connsiteY60" fmla="*/ 49543 h 366830"/>
                    <a:gd name="connsiteX61" fmla="*/ 267839 w 385013"/>
                    <a:gd name="connsiteY61" fmla="*/ 13367 h 366830"/>
                    <a:gd name="connsiteX62" fmla="*/ 220804 w 385013"/>
                    <a:gd name="connsiteY62" fmla="*/ 0 h 36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85013" h="366830">
                      <a:moveTo>
                        <a:pt x="220804" y="8707"/>
                      </a:moveTo>
                      <a:cubicBezTo>
                        <a:pt x="235819" y="8660"/>
                        <a:pt x="250578" y="12827"/>
                        <a:pt x="263347" y="20738"/>
                      </a:cubicBezTo>
                      <a:cubicBezTo>
                        <a:pt x="276181" y="28648"/>
                        <a:pt x="286448" y="39985"/>
                        <a:pt x="293122" y="53461"/>
                      </a:cubicBezTo>
                      <a:cubicBezTo>
                        <a:pt x="294918" y="57105"/>
                        <a:pt x="297549" y="60291"/>
                        <a:pt x="300757" y="62781"/>
                      </a:cubicBezTo>
                      <a:cubicBezTo>
                        <a:pt x="303966" y="65270"/>
                        <a:pt x="307687" y="66996"/>
                        <a:pt x="311666" y="67828"/>
                      </a:cubicBezTo>
                      <a:cubicBezTo>
                        <a:pt x="320906" y="69931"/>
                        <a:pt x="329762" y="73581"/>
                        <a:pt x="337783" y="78625"/>
                      </a:cubicBezTo>
                      <a:cubicBezTo>
                        <a:pt x="355557" y="89831"/>
                        <a:pt x="368391" y="107344"/>
                        <a:pt x="373717" y="127636"/>
                      </a:cubicBezTo>
                      <a:cubicBezTo>
                        <a:pt x="379043" y="147927"/>
                        <a:pt x="376541" y="169491"/>
                        <a:pt x="366594" y="187986"/>
                      </a:cubicBezTo>
                      <a:lnTo>
                        <a:pt x="364348" y="192165"/>
                      </a:lnTo>
                      <a:lnTo>
                        <a:pt x="307687" y="192165"/>
                      </a:lnTo>
                      <a:lnTo>
                        <a:pt x="307687" y="301787"/>
                      </a:lnTo>
                      <a:lnTo>
                        <a:pt x="193083" y="356993"/>
                      </a:lnTo>
                      <a:lnTo>
                        <a:pt x="78349" y="299785"/>
                      </a:lnTo>
                      <a:lnTo>
                        <a:pt x="78349" y="192165"/>
                      </a:lnTo>
                      <a:lnTo>
                        <a:pt x="8727" y="192165"/>
                      </a:lnTo>
                      <a:lnTo>
                        <a:pt x="9304" y="183458"/>
                      </a:lnTo>
                      <a:cubicBezTo>
                        <a:pt x="10459" y="168712"/>
                        <a:pt x="15401" y="154510"/>
                        <a:pt x="23614" y="142209"/>
                      </a:cubicBezTo>
                      <a:cubicBezTo>
                        <a:pt x="31827" y="129908"/>
                        <a:pt x="43057" y="119917"/>
                        <a:pt x="56212" y="113192"/>
                      </a:cubicBezTo>
                      <a:cubicBezTo>
                        <a:pt x="59805" y="111360"/>
                        <a:pt x="62885" y="108749"/>
                        <a:pt x="65324" y="105553"/>
                      </a:cubicBezTo>
                      <a:cubicBezTo>
                        <a:pt x="67698" y="102357"/>
                        <a:pt x="69366" y="98659"/>
                        <a:pt x="70200" y="94733"/>
                      </a:cubicBezTo>
                      <a:cubicBezTo>
                        <a:pt x="72189" y="84440"/>
                        <a:pt x="76681" y="74786"/>
                        <a:pt x="83226" y="66588"/>
                      </a:cubicBezTo>
                      <a:cubicBezTo>
                        <a:pt x="89772" y="58389"/>
                        <a:pt x="98178" y="51886"/>
                        <a:pt x="107803" y="47628"/>
                      </a:cubicBezTo>
                      <a:cubicBezTo>
                        <a:pt x="116016" y="44051"/>
                        <a:pt x="124936" y="42185"/>
                        <a:pt x="133919" y="42143"/>
                      </a:cubicBezTo>
                      <a:cubicBezTo>
                        <a:pt x="135973" y="42143"/>
                        <a:pt x="137962" y="42143"/>
                        <a:pt x="140015" y="42143"/>
                      </a:cubicBezTo>
                      <a:lnTo>
                        <a:pt x="142711" y="42143"/>
                      </a:lnTo>
                      <a:cubicBezTo>
                        <a:pt x="146176" y="42282"/>
                        <a:pt x="149640" y="41704"/>
                        <a:pt x="152849" y="40446"/>
                      </a:cubicBezTo>
                      <a:cubicBezTo>
                        <a:pt x="156121" y="39188"/>
                        <a:pt x="159010" y="37275"/>
                        <a:pt x="161512" y="34829"/>
                      </a:cubicBezTo>
                      <a:cubicBezTo>
                        <a:pt x="169084" y="26635"/>
                        <a:pt x="178196" y="20087"/>
                        <a:pt x="188398" y="15593"/>
                      </a:cubicBezTo>
                      <a:cubicBezTo>
                        <a:pt x="198601" y="11099"/>
                        <a:pt x="209639" y="8755"/>
                        <a:pt x="220804" y="8707"/>
                      </a:cubicBezTo>
                      <a:close/>
                      <a:moveTo>
                        <a:pt x="220804" y="0"/>
                      </a:moveTo>
                      <a:cubicBezTo>
                        <a:pt x="208483" y="18"/>
                        <a:pt x="196291" y="2571"/>
                        <a:pt x="184997" y="7499"/>
                      </a:cubicBezTo>
                      <a:cubicBezTo>
                        <a:pt x="173704" y="12427"/>
                        <a:pt x="163565" y="19625"/>
                        <a:pt x="155160" y="28646"/>
                      </a:cubicBezTo>
                      <a:cubicBezTo>
                        <a:pt x="153555" y="30340"/>
                        <a:pt x="151630" y="31686"/>
                        <a:pt x="149513" y="32601"/>
                      </a:cubicBezTo>
                      <a:cubicBezTo>
                        <a:pt x="147395" y="33515"/>
                        <a:pt x="145085" y="33977"/>
                        <a:pt x="142775" y="33958"/>
                      </a:cubicBezTo>
                      <a:lnTo>
                        <a:pt x="140978" y="33958"/>
                      </a:lnTo>
                      <a:cubicBezTo>
                        <a:pt x="138604" y="33828"/>
                        <a:pt x="136294" y="33828"/>
                        <a:pt x="133984" y="33958"/>
                      </a:cubicBezTo>
                      <a:cubicBezTo>
                        <a:pt x="116915" y="33958"/>
                        <a:pt x="100424" y="39852"/>
                        <a:pt x="87205" y="50643"/>
                      </a:cubicBezTo>
                      <a:cubicBezTo>
                        <a:pt x="73986" y="61434"/>
                        <a:pt x="64938" y="76456"/>
                        <a:pt x="61537" y="93166"/>
                      </a:cubicBezTo>
                      <a:cubicBezTo>
                        <a:pt x="61024" y="95807"/>
                        <a:pt x="59933" y="98298"/>
                        <a:pt x="58329" y="100454"/>
                      </a:cubicBezTo>
                      <a:cubicBezTo>
                        <a:pt x="56725" y="102609"/>
                        <a:pt x="54607" y="104374"/>
                        <a:pt x="52233" y="105617"/>
                      </a:cubicBezTo>
                      <a:cubicBezTo>
                        <a:pt x="37860" y="113082"/>
                        <a:pt x="25667" y="124096"/>
                        <a:pt x="16748" y="137613"/>
                      </a:cubicBezTo>
                      <a:cubicBezTo>
                        <a:pt x="7828" y="151130"/>
                        <a:pt x="2503" y="166702"/>
                        <a:pt x="1283" y="182849"/>
                      </a:cubicBezTo>
                      <a:lnTo>
                        <a:pt x="706" y="191556"/>
                      </a:lnTo>
                      <a:lnTo>
                        <a:pt x="0" y="200873"/>
                      </a:lnTo>
                      <a:lnTo>
                        <a:pt x="69623" y="200873"/>
                      </a:lnTo>
                      <a:lnTo>
                        <a:pt x="69623" y="305357"/>
                      </a:lnTo>
                      <a:lnTo>
                        <a:pt x="74435" y="307706"/>
                      </a:lnTo>
                      <a:lnTo>
                        <a:pt x="188911" y="364912"/>
                      </a:lnTo>
                      <a:lnTo>
                        <a:pt x="192698" y="366830"/>
                      </a:lnTo>
                      <a:lnTo>
                        <a:pt x="196612" y="365002"/>
                      </a:lnTo>
                      <a:lnTo>
                        <a:pt x="311153" y="309798"/>
                      </a:lnTo>
                      <a:lnTo>
                        <a:pt x="316029" y="307359"/>
                      </a:lnTo>
                      <a:lnTo>
                        <a:pt x="316029" y="200873"/>
                      </a:lnTo>
                      <a:lnTo>
                        <a:pt x="369290" y="200873"/>
                      </a:lnTo>
                      <a:lnTo>
                        <a:pt x="371728" y="196258"/>
                      </a:lnTo>
                      <a:lnTo>
                        <a:pt x="374038" y="192165"/>
                      </a:lnTo>
                      <a:cubicBezTo>
                        <a:pt x="385011" y="171776"/>
                        <a:pt x="387898" y="147980"/>
                        <a:pt x="382059" y="125560"/>
                      </a:cubicBezTo>
                      <a:cubicBezTo>
                        <a:pt x="376219" y="103140"/>
                        <a:pt x="362103" y="83758"/>
                        <a:pt x="342595" y="71311"/>
                      </a:cubicBezTo>
                      <a:cubicBezTo>
                        <a:pt x="333612" y="65664"/>
                        <a:pt x="323794" y="61627"/>
                        <a:pt x="313398" y="59382"/>
                      </a:cubicBezTo>
                      <a:cubicBezTo>
                        <a:pt x="310704" y="58813"/>
                        <a:pt x="308137" y="57631"/>
                        <a:pt x="305955" y="55925"/>
                      </a:cubicBezTo>
                      <a:cubicBezTo>
                        <a:pt x="303773" y="54220"/>
                        <a:pt x="302040" y="52037"/>
                        <a:pt x="300822" y="49543"/>
                      </a:cubicBezTo>
                      <a:cubicBezTo>
                        <a:pt x="293378" y="34650"/>
                        <a:pt x="282020" y="22121"/>
                        <a:pt x="267839" y="13367"/>
                      </a:cubicBezTo>
                      <a:cubicBezTo>
                        <a:pt x="253722" y="4613"/>
                        <a:pt x="237423" y="-17"/>
                        <a:pt x="220804" y="0"/>
                      </a:cubicBezTo>
                      <a:close/>
                    </a:path>
                  </a:pathLst>
                </a:custGeom>
                <a:solidFill>
                  <a:srgbClr val="FFFFFF"/>
                </a:solidFill>
                <a:ln w="6417" cap="flat">
                  <a:noFill/>
                  <a:prstDash val="solid"/>
                  <a:miter/>
                </a:ln>
              </p:spPr>
              <p:txBody>
                <a:bodyPr rtlCol="0" anchor="ctr"/>
                <a:lstStyle/>
                <a:p>
                  <a:endParaRPr lang="en-US" sz="810"/>
                </a:p>
              </p:txBody>
            </p:sp>
            <p:sp>
              <p:nvSpPr>
                <p:cNvPr id="972" name="Freeform: Shape 971">
                  <a:extLst>
                    <a:ext uri="{FF2B5EF4-FFF2-40B4-BE49-F238E27FC236}">
                      <a16:creationId xmlns:a16="http://schemas.microsoft.com/office/drawing/2014/main" id="{572426AF-763E-9C88-34BF-5BA317E88932}"/>
                    </a:ext>
                  </a:extLst>
                </p:cNvPr>
                <p:cNvSpPr/>
                <p:nvPr/>
              </p:nvSpPr>
              <p:spPr>
                <a:xfrm>
                  <a:off x="6405924" y="1411163"/>
                  <a:ext cx="367455" cy="183874"/>
                </a:xfrm>
                <a:custGeom>
                  <a:avLst/>
                  <a:gdLst>
                    <a:gd name="connsiteX0" fmla="*/ 328543 w 367455"/>
                    <a:gd name="connsiteY0" fmla="*/ 69637 h 183874"/>
                    <a:gd name="connsiteX1" fmla="*/ 302426 w 367455"/>
                    <a:gd name="connsiteY1" fmla="*/ 58841 h 183874"/>
                    <a:gd name="connsiteX2" fmla="*/ 291453 w 367455"/>
                    <a:gd name="connsiteY2" fmla="*/ 53793 h 183874"/>
                    <a:gd name="connsiteX3" fmla="*/ 283881 w 367455"/>
                    <a:gd name="connsiteY3" fmla="*/ 44474 h 183874"/>
                    <a:gd name="connsiteX4" fmla="*/ 258728 w 367455"/>
                    <a:gd name="connsiteY4" fmla="*/ 15111 h 183874"/>
                    <a:gd name="connsiteX5" fmla="*/ 222793 w 367455"/>
                    <a:gd name="connsiteY5" fmla="*/ 775 h 183874"/>
                    <a:gd name="connsiteX6" fmla="*/ 184356 w 367455"/>
                    <a:gd name="connsiteY6" fmla="*/ 4740 h 183874"/>
                    <a:gd name="connsiteX7" fmla="*/ 152144 w 367455"/>
                    <a:gd name="connsiteY7" fmla="*/ 26102 h 183874"/>
                    <a:gd name="connsiteX8" fmla="*/ 142390 w 367455"/>
                    <a:gd name="connsiteY8" fmla="*/ 32614 h 183874"/>
                    <a:gd name="connsiteX9" fmla="*/ 130711 w 367455"/>
                    <a:gd name="connsiteY9" fmla="*/ 34026 h 183874"/>
                    <a:gd name="connsiteX10" fmla="*/ 85857 w 367455"/>
                    <a:gd name="connsiteY10" fmla="*/ 46771 h 183874"/>
                    <a:gd name="connsiteX11" fmla="*/ 61088 w 367455"/>
                    <a:gd name="connsiteY11" fmla="*/ 86268 h 183874"/>
                    <a:gd name="connsiteX12" fmla="*/ 56019 w 367455"/>
                    <a:gd name="connsiteY12" fmla="*/ 96983 h 183874"/>
                    <a:gd name="connsiteX13" fmla="*/ 46843 w 367455"/>
                    <a:gd name="connsiteY13" fmla="*/ 104466 h 183874"/>
                    <a:gd name="connsiteX14" fmla="*/ 14566 w 367455"/>
                    <a:gd name="connsiteY14" fmla="*/ 133717 h 183874"/>
                    <a:gd name="connsiteX15" fmla="*/ 642 w 367455"/>
                    <a:gd name="connsiteY15" fmla="*/ 174993 h 183874"/>
                    <a:gd name="connsiteX16" fmla="*/ 0 w 367455"/>
                    <a:gd name="connsiteY16" fmla="*/ 183700 h 183874"/>
                    <a:gd name="connsiteX17" fmla="*/ 57560 w 367455"/>
                    <a:gd name="connsiteY17" fmla="*/ 183700 h 183874"/>
                    <a:gd name="connsiteX18" fmla="*/ 57560 w 367455"/>
                    <a:gd name="connsiteY18" fmla="*/ 167679 h 183874"/>
                    <a:gd name="connsiteX19" fmla="*/ 17518 w 367455"/>
                    <a:gd name="connsiteY19" fmla="*/ 167679 h 183874"/>
                    <a:gd name="connsiteX20" fmla="*/ 30224 w 367455"/>
                    <a:gd name="connsiteY20" fmla="*/ 138924 h 183874"/>
                    <a:gd name="connsiteX21" fmla="*/ 54159 w 367455"/>
                    <a:gd name="connsiteY21" fmla="*/ 118571 h 183874"/>
                    <a:gd name="connsiteX22" fmla="*/ 68532 w 367455"/>
                    <a:gd name="connsiteY22" fmla="*/ 106367 h 183874"/>
                    <a:gd name="connsiteX23" fmla="*/ 76232 w 367455"/>
                    <a:gd name="connsiteY23" fmla="*/ 89141 h 183874"/>
                    <a:gd name="connsiteX24" fmla="*/ 95034 w 367455"/>
                    <a:gd name="connsiteY24" fmla="*/ 59081 h 183874"/>
                    <a:gd name="connsiteX25" fmla="*/ 129235 w 367455"/>
                    <a:gd name="connsiteY25" fmla="*/ 49524 h 183874"/>
                    <a:gd name="connsiteX26" fmla="*/ 148165 w 367455"/>
                    <a:gd name="connsiteY26" fmla="*/ 47180 h 183874"/>
                    <a:gd name="connsiteX27" fmla="*/ 164079 w 367455"/>
                    <a:gd name="connsiteY27" fmla="*/ 36551 h 183874"/>
                    <a:gd name="connsiteX28" fmla="*/ 190067 w 367455"/>
                    <a:gd name="connsiteY28" fmla="*/ 19739 h 183874"/>
                    <a:gd name="connsiteX29" fmla="*/ 220932 w 367455"/>
                    <a:gd name="connsiteY29" fmla="*/ 16864 h 183874"/>
                    <a:gd name="connsiteX30" fmla="*/ 249615 w 367455"/>
                    <a:gd name="connsiteY30" fmla="*/ 28576 h 183874"/>
                    <a:gd name="connsiteX31" fmla="*/ 269636 w 367455"/>
                    <a:gd name="connsiteY31" fmla="*/ 52223 h 183874"/>
                    <a:gd name="connsiteX32" fmla="*/ 281700 w 367455"/>
                    <a:gd name="connsiteY32" fmla="*/ 66927 h 183874"/>
                    <a:gd name="connsiteX33" fmla="*/ 298897 w 367455"/>
                    <a:gd name="connsiteY33" fmla="*/ 74948 h 183874"/>
                    <a:gd name="connsiteX34" fmla="*/ 325591 w 367455"/>
                    <a:gd name="connsiteY34" fmla="*/ 87597 h 183874"/>
                    <a:gd name="connsiteX35" fmla="*/ 344328 w 367455"/>
                    <a:gd name="connsiteY35" fmla="*/ 110475 h 183874"/>
                    <a:gd name="connsiteX36" fmla="*/ 351386 w 367455"/>
                    <a:gd name="connsiteY36" fmla="*/ 139162 h 183874"/>
                    <a:gd name="connsiteX37" fmla="*/ 345483 w 367455"/>
                    <a:gd name="connsiteY37" fmla="*/ 168115 h 183874"/>
                    <a:gd name="connsiteX38" fmla="*/ 310062 w 367455"/>
                    <a:gd name="connsiteY38" fmla="*/ 168115 h 183874"/>
                    <a:gd name="connsiteX39" fmla="*/ 310062 w 367455"/>
                    <a:gd name="connsiteY39" fmla="*/ 183874 h 183874"/>
                    <a:gd name="connsiteX40" fmla="*/ 355044 w 367455"/>
                    <a:gd name="connsiteY40" fmla="*/ 183874 h 183874"/>
                    <a:gd name="connsiteX41" fmla="*/ 357354 w 367455"/>
                    <a:gd name="connsiteY41" fmla="*/ 179695 h 183874"/>
                    <a:gd name="connsiteX42" fmla="*/ 364734 w 367455"/>
                    <a:gd name="connsiteY42" fmla="*/ 118949 h 183874"/>
                    <a:gd name="connsiteX43" fmla="*/ 328543 w 367455"/>
                    <a:gd name="connsiteY43" fmla="*/ 69637 h 18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7455" h="183874">
                      <a:moveTo>
                        <a:pt x="328543" y="69637"/>
                      </a:moveTo>
                      <a:cubicBezTo>
                        <a:pt x="320458" y="64594"/>
                        <a:pt x="311666" y="60944"/>
                        <a:pt x="302426" y="58841"/>
                      </a:cubicBezTo>
                      <a:cubicBezTo>
                        <a:pt x="298447" y="58008"/>
                        <a:pt x="294662" y="56282"/>
                        <a:pt x="291453" y="53793"/>
                      </a:cubicBezTo>
                      <a:cubicBezTo>
                        <a:pt x="288245" y="51304"/>
                        <a:pt x="285678" y="48117"/>
                        <a:pt x="283881" y="44474"/>
                      </a:cubicBezTo>
                      <a:cubicBezTo>
                        <a:pt x="277978" y="32797"/>
                        <a:pt x="269315" y="22722"/>
                        <a:pt x="258728" y="15111"/>
                      </a:cubicBezTo>
                      <a:cubicBezTo>
                        <a:pt x="248075" y="7500"/>
                        <a:pt x="235755" y="2581"/>
                        <a:pt x="222793" y="775"/>
                      </a:cubicBezTo>
                      <a:cubicBezTo>
                        <a:pt x="209831" y="-1031"/>
                        <a:pt x="196676" y="330"/>
                        <a:pt x="184356" y="4740"/>
                      </a:cubicBezTo>
                      <a:cubicBezTo>
                        <a:pt x="172036" y="9152"/>
                        <a:pt x="160999" y="16481"/>
                        <a:pt x="152144" y="26102"/>
                      </a:cubicBezTo>
                      <a:cubicBezTo>
                        <a:pt x="149449" y="29007"/>
                        <a:pt x="146047" y="31238"/>
                        <a:pt x="142390" y="32614"/>
                      </a:cubicBezTo>
                      <a:cubicBezTo>
                        <a:pt x="138668" y="33990"/>
                        <a:pt x="134625" y="34474"/>
                        <a:pt x="130711" y="34026"/>
                      </a:cubicBezTo>
                      <a:cubicBezTo>
                        <a:pt x="114669" y="32583"/>
                        <a:pt x="98691" y="37124"/>
                        <a:pt x="85857" y="46771"/>
                      </a:cubicBezTo>
                      <a:cubicBezTo>
                        <a:pt x="72959" y="56419"/>
                        <a:pt x="64168" y="70490"/>
                        <a:pt x="61088" y="86268"/>
                      </a:cubicBezTo>
                      <a:cubicBezTo>
                        <a:pt x="60190" y="90171"/>
                        <a:pt x="58522" y="93833"/>
                        <a:pt x="56019" y="96983"/>
                      </a:cubicBezTo>
                      <a:cubicBezTo>
                        <a:pt x="53581" y="100133"/>
                        <a:pt x="50436" y="102690"/>
                        <a:pt x="46843" y="104466"/>
                      </a:cubicBezTo>
                      <a:cubicBezTo>
                        <a:pt x="33817" y="111304"/>
                        <a:pt x="22652" y="121373"/>
                        <a:pt x="14566" y="133717"/>
                      </a:cubicBezTo>
                      <a:cubicBezTo>
                        <a:pt x="6481" y="146062"/>
                        <a:pt x="1668" y="160271"/>
                        <a:pt x="642" y="174993"/>
                      </a:cubicBezTo>
                      <a:lnTo>
                        <a:pt x="0" y="183700"/>
                      </a:lnTo>
                      <a:lnTo>
                        <a:pt x="57560" y="183700"/>
                      </a:lnTo>
                      <a:lnTo>
                        <a:pt x="57560" y="167679"/>
                      </a:lnTo>
                      <a:lnTo>
                        <a:pt x="17518" y="167679"/>
                      </a:lnTo>
                      <a:cubicBezTo>
                        <a:pt x="19507" y="157259"/>
                        <a:pt x="23871" y="147429"/>
                        <a:pt x="30224" y="138924"/>
                      </a:cubicBezTo>
                      <a:cubicBezTo>
                        <a:pt x="36576" y="130420"/>
                        <a:pt x="44789" y="123462"/>
                        <a:pt x="54159" y="118571"/>
                      </a:cubicBezTo>
                      <a:cubicBezTo>
                        <a:pt x="59805" y="115633"/>
                        <a:pt x="64747" y="111462"/>
                        <a:pt x="68532" y="106367"/>
                      </a:cubicBezTo>
                      <a:cubicBezTo>
                        <a:pt x="72382" y="101273"/>
                        <a:pt x="74949" y="95385"/>
                        <a:pt x="76232" y="89141"/>
                      </a:cubicBezTo>
                      <a:cubicBezTo>
                        <a:pt x="78542" y="77124"/>
                        <a:pt x="85280" y="66407"/>
                        <a:pt x="95034" y="59081"/>
                      </a:cubicBezTo>
                      <a:cubicBezTo>
                        <a:pt x="104852" y="51755"/>
                        <a:pt x="117043" y="48347"/>
                        <a:pt x="129235" y="49524"/>
                      </a:cubicBezTo>
                      <a:cubicBezTo>
                        <a:pt x="135652" y="50236"/>
                        <a:pt x="142133" y="49432"/>
                        <a:pt x="148165" y="47180"/>
                      </a:cubicBezTo>
                      <a:cubicBezTo>
                        <a:pt x="154261" y="44927"/>
                        <a:pt x="159651" y="41286"/>
                        <a:pt x="164079" y="36551"/>
                      </a:cubicBezTo>
                      <a:cubicBezTo>
                        <a:pt x="171266" y="28933"/>
                        <a:pt x="180185" y="23166"/>
                        <a:pt x="190067" y="19739"/>
                      </a:cubicBezTo>
                      <a:cubicBezTo>
                        <a:pt x="200013" y="16312"/>
                        <a:pt x="210601" y="15326"/>
                        <a:pt x="220932" y="16864"/>
                      </a:cubicBezTo>
                      <a:cubicBezTo>
                        <a:pt x="231327" y="18403"/>
                        <a:pt x="241145" y="22420"/>
                        <a:pt x="249615" y="28576"/>
                      </a:cubicBezTo>
                      <a:cubicBezTo>
                        <a:pt x="258086" y="34731"/>
                        <a:pt x="264952" y="42844"/>
                        <a:pt x="269636" y="52223"/>
                      </a:cubicBezTo>
                      <a:cubicBezTo>
                        <a:pt x="272524" y="57966"/>
                        <a:pt x="276630" y="62993"/>
                        <a:pt x="281700" y="66927"/>
                      </a:cubicBezTo>
                      <a:cubicBezTo>
                        <a:pt x="286769" y="70862"/>
                        <a:pt x="292672" y="73603"/>
                        <a:pt x="298897" y="74948"/>
                      </a:cubicBezTo>
                      <a:cubicBezTo>
                        <a:pt x="308651" y="77132"/>
                        <a:pt x="317762" y="81453"/>
                        <a:pt x="325591" y="87597"/>
                      </a:cubicBezTo>
                      <a:cubicBezTo>
                        <a:pt x="333484" y="93741"/>
                        <a:pt x="339837" y="101556"/>
                        <a:pt x="344328" y="110475"/>
                      </a:cubicBezTo>
                      <a:cubicBezTo>
                        <a:pt x="348756" y="119394"/>
                        <a:pt x="351194" y="129193"/>
                        <a:pt x="351386" y="139162"/>
                      </a:cubicBezTo>
                      <a:cubicBezTo>
                        <a:pt x="351579" y="149131"/>
                        <a:pt x="349589" y="159021"/>
                        <a:pt x="345483" y="168115"/>
                      </a:cubicBezTo>
                      <a:lnTo>
                        <a:pt x="310062" y="168115"/>
                      </a:lnTo>
                      <a:lnTo>
                        <a:pt x="310062" y="183874"/>
                      </a:lnTo>
                      <a:lnTo>
                        <a:pt x="355044" y="183874"/>
                      </a:lnTo>
                      <a:lnTo>
                        <a:pt x="357354" y="179695"/>
                      </a:lnTo>
                      <a:cubicBezTo>
                        <a:pt x="367428" y="161131"/>
                        <a:pt x="370124" y="139404"/>
                        <a:pt x="364734" y="118949"/>
                      </a:cubicBezTo>
                      <a:cubicBezTo>
                        <a:pt x="359407" y="98495"/>
                        <a:pt x="346445" y="80857"/>
                        <a:pt x="328543" y="69637"/>
                      </a:cubicBezTo>
                      <a:close/>
                    </a:path>
                  </a:pathLst>
                </a:custGeom>
                <a:solidFill>
                  <a:srgbClr val="2D5967"/>
                </a:solidFill>
                <a:ln w="6417" cap="flat">
                  <a:noFill/>
                  <a:prstDash val="solid"/>
                  <a:miter/>
                </a:ln>
              </p:spPr>
              <p:txBody>
                <a:bodyPr rtlCol="0" anchor="ctr"/>
                <a:lstStyle/>
                <a:p>
                  <a:endParaRPr lang="en-US" sz="810"/>
                </a:p>
              </p:txBody>
            </p:sp>
            <p:sp>
              <p:nvSpPr>
                <p:cNvPr id="973" name="Freeform: Shape 972">
                  <a:extLst>
                    <a:ext uri="{FF2B5EF4-FFF2-40B4-BE49-F238E27FC236}">
                      <a16:creationId xmlns:a16="http://schemas.microsoft.com/office/drawing/2014/main" id="{81E68E01-5801-9095-9BB8-612983976077}"/>
                    </a:ext>
                  </a:extLst>
                </p:cNvPr>
                <p:cNvSpPr/>
                <p:nvPr/>
              </p:nvSpPr>
              <p:spPr>
                <a:xfrm>
                  <a:off x="6553255" y="1511019"/>
                  <a:ext cx="150987" cy="210364"/>
                </a:xfrm>
                <a:custGeom>
                  <a:avLst/>
                  <a:gdLst>
                    <a:gd name="connsiteX0" fmla="*/ 0 w 150987"/>
                    <a:gd name="connsiteY0" fmla="*/ 18198 h 210364"/>
                    <a:gd name="connsiteX1" fmla="*/ 17711 w 150987"/>
                    <a:gd name="connsiteY1" fmla="*/ 27079 h 210364"/>
                    <a:gd name="connsiteX2" fmla="*/ 36511 w 150987"/>
                    <a:gd name="connsiteY2" fmla="*/ 17675 h 210364"/>
                    <a:gd name="connsiteX3" fmla="*/ 125449 w 150987"/>
                    <a:gd name="connsiteY3" fmla="*/ 62168 h 210364"/>
                    <a:gd name="connsiteX4" fmla="*/ 106648 w 150987"/>
                    <a:gd name="connsiteY4" fmla="*/ 71572 h 210364"/>
                    <a:gd name="connsiteX5" fmla="*/ 115375 w 150987"/>
                    <a:gd name="connsiteY5" fmla="*/ 75925 h 210364"/>
                    <a:gd name="connsiteX6" fmla="*/ 115375 w 150987"/>
                    <a:gd name="connsiteY6" fmla="*/ 84807 h 210364"/>
                    <a:gd name="connsiteX7" fmla="*/ 135203 w 150987"/>
                    <a:gd name="connsiteY7" fmla="*/ 74881 h 210364"/>
                    <a:gd name="connsiteX8" fmla="*/ 135203 w 150987"/>
                    <a:gd name="connsiteY8" fmla="*/ 183284 h 210364"/>
                    <a:gd name="connsiteX9" fmla="*/ 115375 w 150987"/>
                    <a:gd name="connsiteY9" fmla="*/ 192861 h 210364"/>
                    <a:gd name="connsiteX10" fmla="*/ 115375 w 150987"/>
                    <a:gd name="connsiteY10" fmla="*/ 210364 h 210364"/>
                    <a:gd name="connsiteX11" fmla="*/ 150988 w 150987"/>
                    <a:gd name="connsiteY11" fmla="*/ 193210 h 210364"/>
                    <a:gd name="connsiteX12" fmla="*/ 150988 w 150987"/>
                    <a:gd name="connsiteY12" fmla="*/ 57292 h 210364"/>
                    <a:gd name="connsiteX13" fmla="*/ 36511 w 150987"/>
                    <a:gd name="connsiteY13" fmla="*/ 0 h 210364"/>
                    <a:gd name="connsiteX14" fmla="*/ 0 w 150987"/>
                    <a:gd name="connsiteY14" fmla="*/ 18198 h 21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7" h="210364">
                      <a:moveTo>
                        <a:pt x="0" y="18198"/>
                      </a:moveTo>
                      <a:lnTo>
                        <a:pt x="17711" y="27079"/>
                      </a:lnTo>
                      <a:lnTo>
                        <a:pt x="36511" y="17675"/>
                      </a:lnTo>
                      <a:lnTo>
                        <a:pt x="125449" y="62168"/>
                      </a:lnTo>
                      <a:lnTo>
                        <a:pt x="106648" y="71572"/>
                      </a:lnTo>
                      <a:lnTo>
                        <a:pt x="115375" y="75925"/>
                      </a:lnTo>
                      <a:lnTo>
                        <a:pt x="115375" y="84807"/>
                      </a:lnTo>
                      <a:lnTo>
                        <a:pt x="135203" y="74881"/>
                      </a:lnTo>
                      <a:lnTo>
                        <a:pt x="135203" y="183284"/>
                      </a:lnTo>
                      <a:lnTo>
                        <a:pt x="115375" y="192861"/>
                      </a:lnTo>
                      <a:lnTo>
                        <a:pt x="115375" y="210364"/>
                      </a:lnTo>
                      <a:lnTo>
                        <a:pt x="150988" y="193210"/>
                      </a:lnTo>
                      <a:lnTo>
                        <a:pt x="150988" y="57292"/>
                      </a:lnTo>
                      <a:lnTo>
                        <a:pt x="36511" y="0"/>
                      </a:lnTo>
                      <a:lnTo>
                        <a:pt x="0" y="18198"/>
                      </a:lnTo>
                      <a:close/>
                    </a:path>
                  </a:pathLst>
                </a:custGeom>
                <a:solidFill>
                  <a:srgbClr val="2D5967"/>
                </a:solidFill>
                <a:ln w="6417" cap="flat">
                  <a:noFill/>
                  <a:prstDash val="solid"/>
                  <a:miter/>
                </a:ln>
              </p:spPr>
              <p:txBody>
                <a:bodyPr rtlCol="0" anchor="ctr"/>
                <a:lstStyle/>
                <a:p>
                  <a:endParaRPr lang="en-US" sz="810"/>
                </a:p>
              </p:txBody>
            </p:sp>
            <p:sp>
              <p:nvSpPr>
                <p:cNvPr id="974" name="Freeform: Shape 973">
                  <a:extLst>
                    <a:ext uri="{FF2B5EF4-FFF2-40B4-BE49-F238E27FC236}">
                      <a16:creationId xmlns:a16="http://schemas.microsoft.com/office/drawing/2014/main" id="{41303BDA-74AE-EFD2-A2A2-C3DD144629B6}"/>
                    </a:ext>
                  </a:extLst>
                </p:cNvPr>
                <p:cNvSpPr/>
                <p:nvPr/>
              </p:nvSpPr>
              <p:spPr>
                <a:xfrm>
                  <a:off x="6474905" y="1552462"/>
                  <a:ext cx="150346" cy="206966"/>
                </a:xfrm>
                <a:custGeom>
                  <a:avLst/>
                  <a:gdLst>
                    <a:gd name="connsiteX0" fmla="*/ 122754 w 150346"/>
                    <a:gd name="connsiteY0" fmla="*/ 185637 h 206966"/>
                    <a:gd name="connsiteX1" fmla="*/ 122754 w 150346"/>
                    <a:gd name="connsiteY1" fmla="*/ 78886 h 206966"/>
                    <a:gd name="connsiteX2" fmla="*/ 150347 w 150346"/>
                    <a:gd name="connsiteY2" fmla="*/ 65042 h 206966"/>
                    <a:gd name="connsiteX3" fmla="*/ 150347 w 150346"/>
                    <a:gd name="connsiteY3" fmla="*/ 56335 h 206966"/>
                    <a:gd name="connsiteX4" fmla="*/ 141684 w 150346"/>
                    <a:gd name="connsiteY4" fmla="*/ 52068 h 206966"/>
                    <a:gd name="connsiteX5" fmla="*/ 115567 w 150346"/>
                    <a:gd name="connsiteY5" fmla="*/ 65390 h 206966"/>
                    <a:gd name="connsiteX6" fmla="*/ 26117 w 150346"/>
                    <a:gd name="connsiteY6" fmla="*/ 20723 h 206966"/>
                    <a:gd name="connsiteX7" fmla="*/ 50052 w 150346"/>
                    <a:gd name="connsiteY7" fmla="*/ 8707 h 206966"/>
                    <a:gd name="connsiteX8" fmla="*/ 31956 w 150346"/>
                    <a:gd name="connsiteY8" fmla="*/ 0 h 206966"/>
                    <a:gd name="connsiteX9" fmla="*/ 0 w 150346"/>
                    <a:gd name="connsiteY9" fmla="*/ 15846 h 206966"/>
                    <a:gd name="connsiteX10" fmla="*/ 0 w 150346"/>
                    <a:gd name="connsiteY10" fmla="*/ 149761 h 206966"/>
                    <a:gd name="connsiteX11" fmla="*/ 114733 w 150346"/>
                    <a:gd name="connsiteY11" fmla="*/ 206966 h 206966"/>
                    <a:gd name="connsiteX12" fmla="*/ 150347 w 150346"/>
                    <a:gd name="connsiteY12" fmla="*/ 189551 h 206966"/>
                    <a:gd name="connsiteX13" fmla="*/ 150347 w 150346"/>
                    <a:gd name="connsiteY13" fmla="*/ 172136 h 206966"/>
                    <a:gd name="connsiteX14" fmla="*/ 122754 w 150346"/>
                    <a:gd name="connsiteY14" fmla="*/ 185637 h 206966"/>
                    <a:gd name="connsiteX15" fmla="*/ 16106 w 150346"/>
                    <a:gd name="connsiteY15" fmla="*/ 33435 h 206966"/>
                    <a:gd name="connsiteX16" fmla="*/ 106905 w 150346"/>
                    <a:gd name="connsiteY16" fmla="*/ 78886 h 206966"/>
                    <a:gd name="connsiteX17" fmla="*/ 106905 w 150346"/>
                    <a:gd name="connsiteY17" fmla="*/ 185374 h 206966"/>
                    <a:gd name="connsiteX18" fmla="*/ 16106 w 150346"/>
                    <a:gd name="connsiteY18" fmla="*/ 140010 h 206966"/>
                    <a:gd name="connsiteX19" fmla="*/ 16106 w 150346"/>
                    <a:gd name="connsiteY19" fmla="*/ 33435 h 20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0346" h="206966">
                      <a:moveTo>
                        <a:pt x="122754" y="185637"/>
                      </a:moveTo>
                      <a:lnTo>
                        <a:pt x="122754" y="78886"/>
                      </a:lnTo>
                      <a:lnTo>
                        <a:pt x="150347" y="65042"/>
                      </a:lnTo>
                      <a:lnTo>
                        <a:pt x="150347" y="56335"/>
                      </a:lnTo>
                      <a:lnTo>
                        <a:pt x="141684" y="52068"/>
                      </a:lnTo>
                      <a:lnTo>
                        <a:pt x="115567" y="65390"/>
                      </a:lnTo>
                      <a:lnTo>
                        <a:pt x="26117" y="20723"/>
                      </a:lnTo>
                      <a:lnTo>
                        <a:pt x="50052" y="8707"/>
                      </a:lnTo>
                      <a:lnTo>
                        <a:pt x="31956" y="0"/>
                      </a:lnTo>
                      <a:lnTo>
                        <a:pt x="0" y="15846"/>
                      </a:lnTo>
                      <a:lnTo>
                        <a:pt x="0" y="149761"/>
                      </a:lnTo>
                      <a:lnTo>
                        <a:pt x="114733" y="206966"/>
                      </a:lnTo>
                      <a:lnTo>
                        <a:pt x="150347" y="189551"/>
                      </a:lnTo>
                      <a:lnTo>
                        <a:pt x="150347" y="172136"/>
                      </a:lnTo>
                      <a:lnTo>
                        <a:pt x="122754" y="185637"/>
                      </a:lnTo>
                      <a:close/>
                      <a:moveTo>
                        <a:pt x="16106" y="33435"/>
                      </a:moveTo>
                      <a:lnTo>
                        <a:pt x="106905" y="78886"/>
                      </a:lnTo>
                      <a:lnTo>
                        <a:pt x="106905" y="185374"/>
                      </a:lnTo>
                      <a:lnTo>
                        <a:pt x="16106" y="140010"/>
                      </a:lnTo>
                      <a:lnTo>
                        <a:pt x="16106" y="33435"/>
                      </a:lnTo>
                      <a:close/>
                    </a:path>
                  </a:pathLst>
                </a:custGeom>
                <a:solidFill>
                  <a:srgbClr val="2D5967"/>
                </a:solidFill>
                <a:ln w="6417" cap="flat">
                  <a:noFill/>
                  <a:prstDash val="solid"/>
                  <a:miter/>
                </a:ln>
              </p:spPr>
              <p:txBody>
                <a:bodyPr rtlCol="0" anchor="ctr"/>
                <a:lstStyle/>
                <a:p>
                  <a:endParaRPr lang="en-US" sz="810"/>
                </a:p>
              </p:txBody>
            </p:sp>
            <p:sp>
              <p:nvSpPr>
                <p:cNvPr id="975" name="Freeform: Shape 974">
                  <a:extLst>
                    <a:ext uri="{FF2B5EF4-FFF2-40B4-BE49-F238E27FC236}">
                      <a16:creationId xmlns:a16="http://schemas.microsoft.com/office/drawing/2014/main" id="{7EF9D150-8DAE-7AC6-5B39-283D956BBA4C}"/>
                    </a:ext>
                  </a:extLst>
                </p:cNvPr>
                <p:cNvSpPr/>
                <p:nvPr/>
              </p:nvSpPr>
              <p:spPr>
                <a:xfrm>
                  <a:off x="6502946" y="1606620"/>
                  <a:ext cx="27592" cy="35524"/>
                </a:xfrm>
                <a:custGeom>
                  <a:avLst/>
                  <a:gdLst>
                    <a:gd name="connsiteX0" fmla="*/ 0 w 27592"/>
                    <a:gd name="connsiteY0" fmla="*/ 0 h 35524"/>
                    <a:gd name="connsiteX1" fmla="*/ 0 w 27592"/>
                    <a:gd name="connsiteY1" fmla="*/ 21681 h 35524"/>
                    <a:gd name="connsiteX2" fmla="*/ 27593 w 27592"/>
                    <a:gd name="connsiteY2" fmla="*/ 35525 h 35524"/>
                    <a:gd name="connsiteX3" fmla="*/ 27593 w 27592"/>
                    <a:gd name="connsiteY3" fmla="*/ 13844 h 35524"/>
                    <a:gd name="connsiteX4" fmla="*/ 0 w 27592"/>
                    <a:gd name="connsiteY4" fmla="*/ 0 h 3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92" h="35524">
                      <a:moveTo>
                        <a:pt x="0" y="0"/>
                      </a:moveTo>
                      <a:lnTo>
                        <a:pt x="0" y="21681"/>
                      </a:lnTo>
                      <a:lnTo>
                        <a:pt x="27593" y="35525"/>
                      </a:lnTo>
                      <a:lnTo>
                        <a:pt x="27593" y="13844"/>
                      </a:lnTo>
                      <a:lnTo>
                        <a:pt x="0" y="0"/>
                      </a:lnTo>
                      <a:close/>
                    </a:path>
                  </a:pathLst>
                </a:custGeom>
                <a:solidFill>
                  <a:srgbClr val="2D5967"/>
                </a:solidFill>
                <a:ln w="6417" cap="flat">
                  <a:noFill/>
                  <a:prstDash val="solid"/>
                  <a:miter/>
                </a:ln>
              </p:spPr>
              <p:txBody>
                <a:bodyPr rtlCol="0" anchor="ctr"/>
                <a:lstStyle/>
                <a:p>
                  <a:endParaRPr lang="en-US" sz="810"/>
                </a:p>
              </p:txBody>
            </p:sp>
            <p:sp>
              <p:nvSpPr>
                <p:cNvPr id="976" name="Freeform: Shape 975">
                  <a:extLst>
                    <a:ext uri="{FF2B5EF4-FFF2-40B4-BE49-F238E27FC236}">
                      <a16:creationId xmlns:a16="http://schemas.microsoft.com/office/drawing/2014/main" id="{27B50132-7BD3-487B-1173-AA4795EA8970}"/>
                    </a:ext>
                  </a:extLst>
                </p:cNvPr>
                <p:cNvSpPr/>
                <p:nvPr/>
              </p:nvSpPr>
              <p:spPr>
                <a:xfrm>
                  <a:off x="6518732" y="1535655"/>
                  <a:ext cx="138026" cy="99609"/>
                </a:xfrm>
                <a:custGeom>
                  <a:avLst/>
                  <a:gdLst>
                    <a:gd name="connsiteX0" fmla="*/ 118390 w 138026"/>
                    <a:gd name="connsiteY0" fmla="*/ 67044 h 99609"/>
                    <a:gd name="connsiteX1" fmla="*/ 118390 w 138026"/>
                    <a:gd name="connsiteY1" fmla="*/ 99609 h 99609"/>
                    <a:gd name="connsiteX2" fmla="*/ 138026 w 138026"/>
                    <a:gd name="connsiteY2" fmla="*/ 89683 h 99609"/>
                    <a:gd name="connsiteX3" fmla="*/ 138026 w 138026"/>
                    <a:gd name="connsiteY3" fmla="*/ 57206 h 99609"/>
                    <a:gd name="connsiteX4" fmla="*/ 19764 w 138026"/>
                    <a:gd name="connsiteY4" fmla="*/ 0 h 99609"/>
                    <a:gd name="connsiteX5" fmla="*/ 0 w 138026"/>
                    <a:gd name="connsiteY5" fmla="*/ 9839 h 99609"/>
                    <a:gd name="connsiteX6" fmla="*/ 118390 w 138026"/>
                    <a:gd name="connsiteY6" fmla="*/ 67044 h 9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026" h="99609">
                      <a:moveTo>
                        <a:pt x="118390" y="67044"/>
                      </a:moveTo>
                      <a:lnTo>
                        <a:pt x="118390" y="99609"/>
                      </a:lnTo>
                      <a:lnTo>
                        <a:pt x="138026" y="89683"/>
                      </a:lnTo>
                      <a:lnTo>
                        <a:pt x="138026" y="57206"/>
                      </a:lnTo>
                      <a:lnTo>
                        <a:pt x="19764" y="0"/>
                      </a:lnTo>
                      <a:lnTo>
                        <a:pt x="0" y="9839"/>
                      </a:lnTo>
                      <a:lnTo>
                        <a:pt x="118390" y="67044"/>
                      </a:lnTo>
                      <a:close/>
                    </a:path>
                  </a:pathLst>
                </a:custGeom>
                <a:solidFill>
                  <a:srgbClr val="2D5967"/>
                </a:solidFill>
                <a:ln w="6417" cap="flat">
                  <a:noFill/>
                  <a:prstDash val="solid"/>
                  <a:miter/>
                </a:ln>
              </p:spPr>
              <p:txBody>
                <a:bodyPr rtlCol="0" anchor="ctr"/>
                <a:lstStyle/>
                <a:p>
                  <a:endParaRPr lang="en-US" sz="810"/>
                </a:p>
              </p:txBody>
            </p:sp>
            <p:sp>
              <p:nvSpPr>
                <p:cNvPr id="977" name="Freeform: Shape 976">
                  <a:extLst>
                    <a:ext uri="{FF2B5EF4-FFF2-40B4-BE49-F238E27FC236}">
                      <a16:creationId xmlns:a16="http://schemas.microsoft.com/office/drawing/2014/main" id="{78A9E4D1-89A0-009E-242F-A974BB62300A}"/>
                    </a:ext>
                  </a:extLst>
                </p:cNvPr>
                <p:cNvSpPr/>
                <p:nvPr/>
              </p:nvSpPr>
              <p:spPr>
                <a:xfrm>
                  <a:off x="6637123" y="1695437"/>
                  <a:ext cx="19635" cy="42405"/>
                </a:xfrm>
                <a:custGeom>
                  <a:avLst/>
                  <a:gdLst>
                    <a:gd name="connsiteX0" fmla="*/ 0 w 19635"/>
                    <a:gd name="connsiteY0" fmla="*/ 42405 h 42405"/>
                    <a:gd name="connsiteX1" fmla="*/ 19636 w 19635"/>
                    <a:gd name="connsiteY1" fmla="*/ 32562 h 42405"/>
                    <a:gd name="connsiteX2" fmla="*/ 19636 w 19635"/>
                    <a:gd name="connsiteY2" fmla="*/ 0 h 42405"/>
                    <a:gd name="connsiteX3" fmla="*/ 0 w 19635"/>
                    <a:gd name="connsiteY3" fmla="*/ 9840 h 42405"/>
                    <a:gd name="connsiteX4" fmla="*/ 0 w 19635"/>
                    <a:gd name="connsiteY4" fmla="*/ 42405 h 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35" h="42405">
                      <a:moveTo>
                        <a:pt x="0" y="42405"/>
                      </a:moveTo>
                      <a:lnTo>
                        <a:pt x="19636" y="32562"/>
                      </a:lnTo>
                      <a:lnTo>
                        <a:pt x="19636" y="0"/>
                      </a:lnTo>
                      <a:lnTo>
                        <a:pt x="0" y="9840"/>
                      </a:lnTo>
                      <a:lnTo>
                        <a:pt x="0" y="42405"/>
                      </a:lnTo>
                      <a:close/>
                    </a:path>
                  </a:pathLst>
                </a:custGeom>
                <a:solidFill>
                  <a:srgbClr val="2D5967"/>
                </a:solidFill>
                <a:ln w="6417" cap="flat">
                  <a:noFill/>
                  <a:prstDash val="solid"/>
                  <a:miter/>
                </a:ln>
              </p:spPr>
              <p:txBody>
                <a:bodyPr rtlCol="0" anchor="ctr"/>
                <a:lstStyle/>
                <a:p>
                  <a:endParaRPr lang="en-US" sz="810"/>
                </a:p>
              </p:txBody>
            </p:sp>
            <p:sp>
              <p:nvSpPr>
                <p:cNvPr id="978" name="Freeform: Shape 977">
                  <a:extLst>
                    <a:ext uri="{FF2B5EF4-FFF2-40B4-BE49-F238E27FC236}">
                      <a16:creationId xmlns:a16="http://schemas.microsoft.com/office/drawing/2014/main" id="{90C1EB88-997C-C839-F381-03DDB7AD30B4}"/>
                    </a:ext>
                  </a:extLst>
                </p:cNvPr>
                <p:cNvSpPr/>
                <p:nvPr/>
              </p:nvSpPr>
              <p:spPr>
                <a:xfrm>
                  <a:off x="6405924" y="1411163"/>
                  <a:ext cx="367455" cy="183874"/>
                </a:xfrm>
                <a:custGeom>
                  <a:avLst/>
                  <a:gdLst>
                    <a:gd name="connsiteX0" fmla="*/ 328543 w 367455"/>
                    <a:gd name="connsiteY0" fmla="*/ 69637 h 183874"/>
                    <a:gd name="connsiteX1" fmla="*/ 302426 w 367455"/>
                    <a:gd name="connsiteY1" fmla="*/ 58841 h 183874"/>
                    <a:gd name="connsiteX2" fmla="*/ 291453 w 367455"/>
                    <a:gd name="connsiteY2" fmla="*/ 53793 h 183874"/>
                    <a:gd name="connsiteX3" fmla="*/ 283881 w 367455"/>
                    <a:gd name="connsiteY3" fmla="*/ 44474 h 183874"/>
                    <a:gd name="connsiteX4" fmla="*/ 258728 w 367455"/>
                    <a:gd name="connsiteY4" fmla="*/ 15111 h 183874"/>
                    <a:gd name="connsiteX5" fmla="*/ 222793 w 367455"/>
                    <a:gd name="connsiteY5" fmla="*/ 775 h 183874"/>
                    <a:gd name="connsiteX6" fmla="*/ 184356 w 367455"/>
                    <a:gd name="connsiteY6" fmla="*/ 4740 h 183874"/>
                    <a:gd name="connsiteX7" fmla="*/ 152144 w 367455"/>
                    <a:gd name="connsiteY7" fmla="*/ 26102 h 183874"/>
                    <a:gd name="connsiteX8" fmla="*/ 142390 w 367455"/>
                    <a:gd name="connsiteY8" fmla="*/ 32614 h 183874"/>
                    <a:gd name="connsiteX9" fmla="*/ 130711 w 367455"/>
                    <a:gd name="connsiteY9" fmla="*/ 34026 h 183874"/>
                    <a:gd name="connsiteX10" fmla="*/ 85857 w 367455"/>
                    <a:gd name="connsiteY10" fmla="*/ 46771 h 183874"/>
                    <a:gd name="connsiteX11" fmla="*/ 61088 w 367455"/>
                    <a:gd name="connsiteY11" fmla="*/ 86268 h 183874"/>
                    <a:gd name="connsiteX12" fmla="*/ 56019 w 367455"/>
                    <a:gd name="connsiteY12" fmla="*/ 96983 h 183874"/>
                    <a:gd name="connsiteX13" fmla="*/ 46843 w 367455"/>
                    <a:gd name="connsiteY13" fmla="*/ 104466 h 183874"/>
                    <a:gd name="connsiteX14" fmla="*/ 14566 w 367455"/>
                    <a:gd name="connsiteY14" fmla="*/ 133717 h 183874"/>
                    <a:gd name="connsiteX15" fmla="*/ 642 w 367455"/>
                    <a:gd name="connsiteY15" fmla="*/ 174993 h 183874"/>
                    <a:gd name="connsiteX16" fmla="*/ 0 w 367455"/>
                    <a:gd name="connsiteY16" fmla="*/ 183700 h 183874"/>
                    <a:gd name="connsiteX17" fmla="*/ 57560 w 367455"/>
                    <a:gd name="connsiteY17" fmla="*/ 183700 h 183874"/>
                    <a:gd name="connsiteX18" fmla="*/ 57560 w 367455"/>
                    <a:gd name="connsiteY18" fmla="*/ 167679 h 183874"/>
                    <a:gd name="connsiteX19" fmla="*/ 17518 w 367455"/>
                    <a:gd name="connsiteY19" fmla="*/ 167679 h 183874"/>
                    <a:gd name="connsiteX20" fmla="*/ 30224 w 367455"/>
                    <a:gd name="connsiteY20" fmla="*/ 138924 h 183874"/>
                    <a:gd name="connsiteX21" fmla="*/ 54159 w 367455"/>
                    <a:gd name="connsiteY21" fmla="*/ 118571 h 183874"/>
                    <a:gd name="connsiteX22" fmla="*/ 68532 w 367455"/>
                    <a:gd name="connsiteY22" fmla="*/ 106367 h 183874"/>
                    <a:gd name="connsiteX23" fmla="*/ 76232 w 367455"/>
                    <a:gd name="connsiteY23" fmla="*/ 89141 h 183874"/>
                    <a:gd name="connsiteX24" fmla="*/ 95034 w 367455"/>
                    <a:gd name="connsiteY24" fmla="*/ 59081 h 183874"/>
                    <a:gd name="connsiteX25" fmla="*/ 129235 w 367455"/>
                    <a:gd name="connsiteY25" fmla="*/ 49524 h 183874"/>
                    <a:gd name="connsiteX26" fmla="*/ 148165 w 367455"/>
                    <a:gd name="connsiteY26" fmla="*/ 47180 h 183874"/>
                    <a:gd name="connsiteX27" fmla="*/ 164079 w 367455"/>
                    <a:gd name="connsiteY27" fmla="*/ 36551 h 183874"/>
                    <a:gd name="connsiteX28" fmla="*/ 190067 w 367455"/>
                    <a:gd name="connsiteY28" fmla="*/ 19739 h 183874"/>
                    <a:gd name="connsiteX29" fmla="*/ 220932 w 367455"/>
                    <a:gd name="connsiteY29" fmla="*/ 16864 h 183874"/>
                    <a:gd name="connsiteX30" fmla="*/ 249615 w 367455"/>
                    <a:gd name="connsiteY30" fmla="*/ 28576 h 183874"/>
                    <a:gd name="connsiteX31" fmla="*/ 269636 w 367455"/>
                    <a:gd name="connsiteY31" fmla="*/ 52223 h 183874"/>
                    <a:gd name="connsiteX32" fmla="*/ 281700 w 367455"/>
                    <a:gd name="connsiteY32" fmla="*/ 66927 h 183874"/>
                    <a:gd name="connsiteX33" fmla="*/ 298897 w 367455"/>
                    <a:gd name="connsiteY33" fmla="*/ 74948 h 183874"/>
                    <a:gd name="connsiteX34" fmla="*/ 325591 w 367455"/>
                    <a:gd name="connsiteY34" fmla="*/ 87597 h 183874"/>
                    <a:gd name="connsiteX35" fmla="*/ 344328 w 367455"/>
                    <a:gd name="connsiteY35" fmla="*/ 110475 h 183874"/>
                    <a:gd name="connsiteX36" fmla="*/ 351386 w 367455"/>
                    <a:gd name="connsiteY36" fmla="*/ 139162 h 183874"/>
                    <a:gd name="connsiteX37" fmla="*/ 345483 w 367455"/>
                    <a:gd name="connsiteY37" fmla="*/ 168115 h 183874"/>
                    <a:gd name="connsiteX38" fmla="*/ 310062 w 367455"/>
                    <a:gd name="connsiteY38" fmla="*/ 168115 h 183874"/>
                    <a:gd name="connsiteX39" fmla="*/ 310062 w 367455"/>
                    <a:gd name="connsiteY39" fmla="*/ 183874 h 183874"/>
                    <a:gd name="connsiteX40" fmla="*/ 355044 w 367455"/>
                    <a:gd name="connsiteY40" fmla="*/ 183874 h 183874"/>
                    <a:gd name="connsiteX41" fmla="*/ 357354 w 367455"/>
                    <a:gd name="connsiteY41" fmla="*/ 179695 h 183874"/>
                    <a:gd name="connsiteX42" fmla="*/ 364734 w 367455"/>
                    <a:gd name="connsiteY42" fmla="*/ 118949 h 183874"/>
                    <a:gd name="connsiteX43" fmla="*/ 328543 w 367455"/>
                    <a:gd name="connsiteY43" fmla="*/ 69637 h 18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7455" h="183874">
                      <a:moveTo>
                        <a:pt x="328543" y="69637"/>
                      </a:moveTo>
                      <a:cubicBezTo>
                        <a:pt x="320458" y="64594"/>
                        <a:pt x="311666" y="60944"/>
                        <a:pt x="302426" y="58841"/>
                      </a:cubicBezTo>
                      <a:cubicBezTo>
                        <a:pt x="298447" y="58008"/>
                        <a:pt x="294662" y="56282"/>
                        <a:pt x="291453" y="53793"/>
                      </a:cubicBezTo>
                      <a:cubicBezTo>
                        <a:pt x="288245" y="51304"/>
                        <a:pt x="285678" y="48117"/>
                        <a:pt x="283881" y="44474"/>
                      </a:cubicBezTo>
                      <a:cubicBezTo>
                        <a:pt x="277978" y="32797"/>
                        <a:pt x="269315" y="22722"/>
                        <a:pt x="258728" y="15111"/>
                      </a:cubicBezTo>
                      <a:cubicBezTo>
                        <a:pt x="248075" y="7500"/>
                        <a:pt x="235755" y="2581"/>
                        <a:pt x="222793" y="775"/>
                      </a:cubicBezTo>
                      <a:cubicBezTo>
                        <a:pt x="209831" y="-1031"/>
                        <a:pt x="196676" y="330"/>
                        <a:pt x="184356" y="4740"/>
                      </a:cubicBezTo>
                      <a:cubicBezTo>
                        <a:pt x="172036" y="9152"/>
                        <a:pt x="160999" y="16481"/>
                        <a:pt x="152144" y="26102"/>
                      </a:cubicBezTo>
                      <a:cubicBezTo>
                        <a:pt x="149449" y="29007"/>
                        <a:pt x="146047" y="31238"/>
                        <a:pt x="142390" y="32614"/>
                      </a:cubicBezTo>
                      <a:cubicBezTo>
                        <a:pt x="138668" y="33990"/>
                        <a:pt x="134625" y="34474"/>
                        <a:pt x="130711" y="34026"/>
                      </a:cubicBezTo>
                      <a:cubicBezTo>
                        <a:pt x="114669" y="32583"/>
                        <a:pt x="98691" y="37124"/>
                        <a:pt x="85857" y="46771"/>
                      </a:cubicBezTo>
                      <a:cubicBezTo>
                        <a:pt x="72959" y="56419"/>
                        <a:pt x="64168" y="70490"/>
                        <a:pt x="61088" y="86268"/>
                      </a:cubicBezTo>
                      <a:cubicBezTo>
                        <a:pt x="60190" y="90171"/>
                        <a:pt x="58522" y="93833"/>
                        <a:pt x="56019" y="96983"/>
                      </a:cubicBezTo>
                      <a:cubicBezTo>
                        <a:pt x="53581" y="100133"/>
                        <a:pt x="50436" y="102690"/>
                        <a:pt x="46843" y="104466"/>
                      </a:cubicBezTo>
                      <a:cubicBezTo>
                        <a:pt x="33817" y="111304"/>
                        <a:pt x="22652" y="121373"/>
                        <a:pt x="14566" y="133717"/>
                      </a:cubicBezTo>
                      <a:cubicBezTo>
                        <a:pt x="6481" y="146062"/>
                        <a:pt x="1668" y="160271"/>
                        <a:pt x="642" y="174993"/>
                      </a:cubicBezTo>
                      <a:lnTo>
                        <a:pt x="0" y="183700"/>
                      </a:lnTo>
                      <a:lnTo>
                        <a:pt x="57560" y="183700"/>
                      </a:lnTo>
                      <a:lnTo>
                        <a:pt x="57560" y="167679"/>
                      </a:lnTo>
                      <a:lnTo>
                        <a:pt x="17518" y="167679"/>
                      </a:lnTo>
                      <a:cubicBezTo>
                        <a:pt x="19507" y="157259"/>
                        <a:pt x="23871" y="147429"/>
                        <a:pt x="30224" y="138924"/>
                      </a:cubicBezTo>
                      <a:cubicBezTo>
                        <a:pt x="36576" y="130420"/>
                        <a:pt x="44789" y="123462"/>
                        <a:pt x="54159" y="118571"/>
                      </a:cubicBezTo>
                      <a:cubicBezTo>
                        <a:pt x="59805" y="115633"/>
                        <a:pt x="64747" y="111462"/>
                        <a:pt x="68532" y="106367"/>
                      </a:cubicBezTo>
                      <a:cubicBezTo>
                        <a:pt x="72382" y="101273"/>
                        <a:pt x="74949" y="95385"/>
                        <a:pt x="76232" y="89141"/>
                      </a:cubicBezTo>
                      <a:cubicBezTo>
                        <a:pt x="78542" y="77124"/>
                        <a:pt x="85280" y="66407"/>
                        <a:pt x="95034" y="59081"/>
                      </a:cubicBezTo>
                      <a:cubicBezTo>
                        <a:pt x="104852" y="51755"/>
                        <a:pt x="117043" y="48347"/>
                        <a:pt x="129235" y="49524"/>
                      </a:cubicBezTo>
                      <a:cubicBezTo>
                        <a:pt x="135652" y="50236"/>
                        <a:pt x="142133" y="49432"/>
                        <a:pt x="148165" y="47180"/>
                      </a:cubicBezTo>
                      <a:cubicBezTo>
                        <a:pt x="154261" y="44927"/>
                        <a:pt x="159651" y="41286"/>
                        <a:pt x="164079" y="36551"/>
                      </a:cubicBezTo>
                      <a:cubicBezTo>
                        <a:pt x="171266" y="28933"/>
                        <a:pt x="180185" y="23166"/>
                        <a:pt x="190067" y="19739"/>
                      </a:cubicBezTo>
                      <a:cubicBezTo>
                        <a:pt x="200013" y="16312"/>
                        <a:pt x="210601" y="15326"/>
                        <a:pt x="220932" y="16864"/>
                      </a:cubicBezTo>
                      <a:cubicBezTo>
                        <a:pt x="231327" y="18403"/>
                        <a:pt x="241145" y="22420"/>
                        <a:pt x="249615" y="28576"/>
                      </a:cubicBezTo>
                      <a:cubicBezTo>
                        <a:pt x="258086" y="34731"/>
                        <a:pt x="264952" y="42844"/>
                        <a:pt x="269636" y="52223"/>
                      </a:cubicBezTo>
                      <a:cubicBezTo>
                        <a:pt x="272524" y="57966"/>
                        <a:pt x="276630" y="62993"/>
                        <a:pt x="281700" y="66927"/>
                      </a:cubicBezTo>
                      <a:cubicBezTo>
                        <a:pt x="286769" y="70862"/>
                        <a:pt x="292672" y="73603"/>
                        <a:pt x="298897" y="74948"/>
                      </a:cubicBezTo>
                      <a:cubicBezTo>
                        <a:pt x="308651" y="77132"/>
                        <a:pt x="317762" y="81453"/>
                        <a:pt x="325591" y="87597"/>
                      </a:cubicBezTo>
                      <a:cubicBezTo>
                        <a:pt x="333484" y="93741"/>
                        <a:pt x="339837" y="101556"/>
                        <a:pt x="344328" y="110475"/>
                      </a:cubicBezTo>
                      <a:cubicBezTo>
                        <a:pt x="348756" y="119394"/>
                        <a:pt x="351194" y="129193"/>
                        <a:pt x="351386" y="139162"/>
                      </a:cubicBezTo>
                      <a:cubicBezTo>
                        <a:pt x="351579" y="149131"/>
                        <a:pt x="349589" y="159021"/>
                        <a:pt x="345483" y="168115"/>
                      </a:cubicBezTo>
                      <a:lnTo>
                        <a:pt x="310062" y="168115"/>
                      </a:lnTo>
                      <a:lnTo>
                        <a:pt x="310062" y="183874"/>
                      </a:lnTo>
                      <a:lnTo>
                        <a:pt x="355044" y="183874"/>
                      </a:lnTo>
                      <a:lnTo>
                        <a:pt x="357354" y="179695"/>
                      </a:lnTo>
                      <a:cubicBezTo>
                        <a:pt x="367428" y="161131"/>
                        <a:pt x="370124" y="139404"/>
                        <a:pt x="364734" y="118949"/>
                      </a:cubicBezTo>
                      <a:cubicBezTo>
                        <a:pt x="359407" y="98495"/>
                        <a:pt x="346445" y="80857"/>
                        <a:pt x="328543" y="69637"/>
                      </a:cubicBezTo>
                      <a:close/>
                    </a:path>
                  </a:pathLst>
                </a:custGeom>
                <a:solidFill>
                  <a:srgbClr val="2D5967"/>
                </a:solidFill>
                <a:ln w="6417" cap="flat">
                  <a:noFill/>
                  <a:prstDash val="solid"/>
                  <a:miter/>
                </a:ln>
              </p:spPr>
              <p:txBody>
                <a:bodyPr rtlCol="0" anchor="ctr"/>
                <a:lstStyle/>
                <a:p>
                  <a:endParaRPr lang="en-US" sz="810"/>
                </a:p>
              </p:txBody>
            </p:sp>
            <p:sp>
              <p:nvSpPr>
                <p:cNvPr id="979" name="Freeform: Shape 978">
                  <a:extLst>
                    <a:ext uri="{FF2B5EF4-FFF2-40B4-BE49-F238E27FC236}">
                      <a16:creationId xmlns:a16="http://schemas.microsoft.com/office/drawing/2014/main" id="{55E9ECE2-BF3E-A8D1-35FA-F42B7E8DECDA}"/>
                    </a:ext>
                  </a:extLst>
                </p:cNvPr>
                <p:cNvSpPr/>
                <p:nvPr/>
              </p:nvSpPr>
              <p:spPr>
                <a:xfrm>
                  <a:off x="6553255" y="1511019"/>
                  <a:ext cx="150987" cy="210364"/>
                </a:xfrm>
                <a:custGeom>
                  <a:avLst/>
                  <a:gdLst>
                    <a:gd name="connsiteX0" fmla="*/ 0 w 150987"/>
                    <a:gd name="connsiteY0" fmla="*/ 18198 h 210364"/>
                    <a:gd name="connsiteX1" fmla="*/ 17711 w 150987"/>
                    <a:gd name="connsiteY1" fmla="*/ 27079 h 210364"/>
                    <a:gd name="connsiteX2" fmla="*/ 36511 w 150987"/>
                    <a:gd name="connsiteY2" fmla="*/ 17675 h 210364"/>
                    <a:gd name="connsiteX3" fmla="*/ 125449 w 150987"/>
                    <a:gd name="connsiteY3" fmla="*/ 62168 h 210364"/>
                    <a:gd name="connsiteX4" fmla="*/ 106648 w 150987"/>
                    <a:gd name="connsiteY4" fmla="*/ 71572 h 210364"/>
                    <a:gd name="connsiteX5" fmla="*/ 115375 w 150987"/>
                    <a:gd name="connsiteY5" fmla="*/ 75925 h 210364"/>
                    <a:gd name="connsiteX6" fmla="*/ 115375 w 150987"/>
                    <a:gd name="connsiteY6" fmla="*/ 84807 h 210364"/>
                    <a:gd name="connsiteX7" fmla="*/ 135203 w 150987"/>
                    <a:gd name="connsiteY7" fmla="*/ 74881 h 210364"/>
                    <a:gd name="connsiteX8" fmla="*/ 135203 w 150987"/>
                    <a:gd name="connsiteY8" fmla="*/ 183284 h 210364"/>
                    <a:gd name="connsiteX9" fmla="*/ 115375 w 150987"/>
                    <a:gd name="connsiteY9" fmla="*/ 192861 h 210364"/>
                    <a:gd name="connsiteX10" fmla="*/ 115375 w 150987"/>
                    <a:gd name="connsiteY10" fmla="*/ 210364 h 210364"/>
                    <a:gd name="connsiteX11" fmla="*/ 150988 w 150987"/>
                    <a:gd name="connsiteY11" fmla="*/ 193210 h 210364"/>
                    <a:gd name="connsiteX12" fmla="*/ 150988 w 150987"/>
                    <a:gd name="connsiteY12" fmla="*/ 57292 h 210364"/>
                    <a:gd name="connsiteX13" fmla="*/ 36511 w 150987"/>
                    <a:gd name="connsiteY13" fmla="*/ 0 h 210364"/>
                    <a:gd name="connsiteX14" fmla="*/ 0 w 150987"/>
                    <a:gd name="connsiteY14" fmla="*/ 18198 h 21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7" h="210364">
                      <a:moveTo>
                        <a:pt x="0" y="18198"/>
                      </a:moveTo>
                      <a:lnTo>
                        <a:pt x="17711" y="27079"/>
                      </a:lnTo>
                      <a:lnTo>
                        <a:pt x="36511" y="17675"/>
                      </a:lnTo>
                      <a:lnTo>
                        <a:pt x="125449" y="62168"/>
                      </a:lnTo>
                      <a:lnTo>
                        <a:pt x="106648" y="71572"/>
                      </a:lnTo>
                      <a:lnTo>
                        <a:pt x="115375" y="75925"/>
                      </a:lnTo>
                      <a:lnTo>
                        <a:pt x="115375" y="84807"/>
                      </a:lnTo>
                      <a:lnTo>
                        <a:pt x="135203" y="74881"/>
                      </a:lnTo>
                      <a:lnTo>
                        <a:pt x="135203" y="183284"/>
                      </a:lnTo>
                      <a:lnTo>
                        <a:pt x="115375" y="192861"/>
                      </a:lnTo>
                      <a:lnTo>
                        <a:pt x="115375" y="210364"/>
                      </a:lnTo>
                      <a:lnTo>
                        <a:pt x="150988" y="193210"/>
                      </a:lnTo>
                      <a:lnTo>
                        <a:pt x="150988" y="57292"/>
                      </a:lnTo>
                      <a:lnTo>
                        <a:pt x="36511" y="0"/>
                      </a:lnTo>
                      <a:lnTo>
                        <a:pt x="0" y="18198"/>
                      </a:lnTo>
                      <a:close/>
                    </a:path>
                  </a:pathLst>
                </a:custGeom>
                <a:solidFill>
                  <a:srgbClr val="2D5967"/>
                </a:solidFill>
                <a:ln w="6417" cap="flat">
                  <a:noFill/>
                  <a:prstDash val="solid"/>
                  <a:miter/>
                </a:ln>
              </p:spPr>
              <p:txBody>
                <a:bodyPr rtlCol="0" anchor="ctr"/>
                <a:lstStyle/>
                <a:p>
                  <a:endParaRPr lang="en-US" sz="810"/>
                </a:p>
              </p:txBody>
            </p:sp>
            <p:sp>
              <p:nvSpPr>
                <p:cNvPr id="980" name="Freeform: Shape 979">
                  <a:extLst>
                    <a:ext uri="{FF2B5EF4-FFF2-40B4-BE49-F238E27FC236}">
                      <a16:creationId xmlns:a16="http://schemas.microsoft.com/office/drawing/2014/main" id="{0E8DD065-D1DB-BB38-4019-F9F9CD169213}"/>
                    </a:ext>
                  </a:extLst>
                </p:cNvPr>
                <p:cNvSpPr/>
                <p:nvPr/>
              </p:nvSpPr>
              <p:spPr>
                <a:xfrm>
                  <a:off x="6474905" y="1552462"/>
                  <a:ext cx="150346" cy="206966"/>
                </a:xfrm>
                <a:custGeom>
                  <a:avLst/>
                  <a:gdLst>
                    <a:gd name="connsiteX0" fmla="*/ 122754 w 150346"/>
                    <a:gd name="connsiteY0" fmla="*/ 185637 h 206966"/>
                    <a:gd name="connsiteX1" fmla="*/ 122754 w 150346"/>
                    <a:gd name="connsiteY1" fmla="*/ 78886 h 206966"/>
                    <a:gd name="connsiteX2" fmla="*/ 150347 w 150346"/>
                    <a:gd name="connsiteY2" fmla="*/ 65042 h 206966"/>
                    <a:gd name="connsiteX3" fmla="*/ 150347 w 150346"/>
                    <a:gd name="connsiteY3" fmla="*/ 56335 h 206966"/>
                    <a:gd name="connsiteX4" fmla="*/ 141684 w 150346"/>
                    <a:gd name="connsiteY4" fmla="*/ 52068 h 206966"/>
                    <a:gd name="connsiteX5" fmla="*/ 115567 w 150346"/>
                    <a:gd name="connsiteY5" fmla="*/ 65390 h 206966"/>
                    <a:gd name="connsiteX6" fmla="*/ 26117 w 150346"/>
                    <a:gd name="connsiteY6" fmla="*/ 20723 h 206966"/>
                    <a:gd name="connsiteX7" fmla="*/ 50052 w 150346"/>
                    <a:gd name="connsiteY7" fmla="*/ 8707 h 206966"/>
                    <a:gd name="connsiteX8" fmla="*/ 31956 w 150346"/>
                    <a:gd name="connsiteY8" fmla="*/ 0 h 206966"/>
                    <a:gd name="connsiteX9" fmla="*/ 0 w 150346"/>
                    <a:gd name="connsiteY9" fmla="*/ 15846 h 206966"/>
                    <a:gd name="connsiteX10" fmla="*/ 0 w 150346"/>
                    <a:gd name="connsiteY10" fmla="*/ 149761 h 206966"/>
                    <a:gd name="connsiteX11" fmla="*/ 114733 w 150346"/>
                    <a:gd name="connsiteY11" fmla="*/ 206966 h 206966"/>
                    <a:gd name="connsiteX12" fmla="*/ 150347 w 150346"/>
                    <a:gd name="connsiteY12" fmla="*/ 189551 h 206966"/>
                    <a:gd name="connsiteX13" fmla="*/ 150347 w 150346"/>
                    <a:gd name="connsiteY13" fmla="*/ 172136 h 206966"/>
                    <a:gd name="connsiteX14" fmla="*/ 122754 w 150346"/>
                    <a:gd name="connsiteY14" fmla="*/ 185637 h 206966"/>
                    <a:gd name="connsiteX15" fmla="*/ 16106 w 150346"/>
                    <a:gd name="connsiteY15" fmla="*/ 33435 h 206966"/>
                    <a:gd name="connsiteX16" fmla="*/ 106905 w 150346"/>
                    <a:gd name="connsiteY16" fmla="*/ 78886 h 206966"/>
                    <a:gd name="connsiteX17" fmla="*/ 106905 w 150346"/>
                    <a:gd name="connsiteY17" fmla="*/ 185374 h 206966"/>
                    <a:gd name="connsiteX18" fmla="*/ 16106 w 150346"/>
                    <a:gd name="connsiteY18" fmla="*/ 140010 h 206966"/>
                    <a:gd name="connsiteX19" fmla="*/ 16106 w 150346"/>
                    <a:gd name="connsiteY19" fmla="*/ 33435 h 20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0346" h="206966">
                      <a:moveTo>
                        <a:pt x="122754" y="185637"/>
                      </a:moveTo>
                      <a:lnTo>
                        <a:pt x="122754" y="78886"/>
                      </a:lnTo>
                      <a:lnTo>
                        <a:pt x="150347" y="65042"/>
                      </a:lnTo>
                      <a:lnTo>
                        <a:pt x="150347" y="56335"/>
                      </a:lnTo>
                      <a:lnTo>
                        <a:pt x="141684" y="52068"/>
                      </a:lnTo>
                      <a:lnTo>
                        <a:pt x="115567" y="65390"/>
                      </a:lnTo>
                      <a:lnTo>
                        <a:pt x="26117" y="20723"/>
                      </a:lnTo>
                      <a:lnTo>
                        <a:pt x="50052" y="8707"/>
                      </a:lnTo>
                      <a:lnTo>
                        <a:pt x="31956" y="0"/>
                      </a:lnTo>
                      <a:lnTo>
                        <a:pt x="0" y="15846"/>
                      </a:lnTo>
                      <a:lnTo>
                        <a:pt x="0" y="149761"/>
                      </a:lnTo>
                      <a:lnTo>
                        <a:pt x="114733" y="206966"/>
                      </a:lnTo>
                      <a:lnTo>
                        <a:pt x="150347" y="189551"/>
                      </a:lnTo>
                      <a:lnTo>
                        <a:pt x="150347" y="172136"/>
                      </a:lnTo>
                      <a:lnTo>
                        <a:pt x="122754" y="185637"/>
                      </a:lnTo>
                      <a:close/>
                      <a:moveTo>
                        <a:pt x="16106" y="33435"/>
                      </a:moveTo>
                      <a:lnTo>
                        <a:pt x="106905" y="78886"/>
                      </a:lnTo>
                      <a:lnTo>
                        <a:pt x="106905" y="185374"/>
                      </a:lnTo>
                      <a:lnTo>
                        <a:pt x="16106" y="140010"/>
                      </a:lnTo>
                      <a:lnTo>
                        <a:pt x="16106" y="33435"/>
                      </a:lnTo>
                      <a:close/>
                    </a:path>
                  </a:pathLst>
                </a:custGeom>
                <a:solidFill>
                  <a:srgbClr val="2D5967"/>
                </a:solidFill>
                <a:ln w="6417" cap="flat">
                  <a:noFill/>
                  <a:prstDash val="solid"/>
                  <a:miter/>
                </a:ln>
              </p:spPr>
              <p:txBody>
                <a:bodyPr rtlCol="0" anchor="ctr"/>
                <a:lstStyle/>
                <a:p>
                  <a:endParaRPr lang="en-US" sz="810"/>
                </a:p>
              </p:txBody>
            </p:sp>
            <p:sp>
              <p:nvSpPr>
                <p:cNvPr id="981" name="Freeform: Shape 980">
                  <a:extLst>
                    <a:ext uri="{FF2B5EF4-FFF2-40B4-BE49-F238E27FC236}">
                      <a16:creationId xmlns:a16="http://schemas.microsoft.com/office/drawing/2014/main" id="{AE1AA3B9-6EB6-44AE-4A02-39D2C4A68C92}"/>
                    </a:ext>
                  </a:extLst>
                </p:cNvPr>
                <p:cNvSpPr/>
                <p:nvPr/>
              </p:nvSpPr>
              <p:spPr>
                <a:xfrm>
                  <a:off x="6502946" y="1606620"/>
                  <a:ext cx="27592" cy="35524"/>
                </a:xfrm>
                <a:custGeom>
                  <a:avLst/>
                  <a:gdLst>
                    <a:gd name="connsiteX0" fmla="*/ 0 w 27592"/>
                    <a:gd name="connsiteY0" fmla="*/ 0 h 35524"/>
                    <a:gd name="connsiteX1" fmla="*/ 0 w 27592"/>
                    <a:gd name="connsiteY1" fmla="*/ 21681 h 35524"/>
                    <a:gd name="connsiteX2" fmla="*/ 27593 w 27592"/>
                    <a:gd name="connsiteY2" fmla="*/ 35525 h 35524"/>
                    <a:gd name="connsiteX3" fmla="*/ 27593 w 27592"/>
                    <a:gd name="connsiteY3" fmla="*/ 13844 h 35524"/>
                    <a:gd name="connsiteX4" fmla="*/ 0 w 27592"/>
                    <a:gd name="connsiteY4" fmla="*/ 0 h 3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92" h="35524">
                      <a:moveTo>
                        <a:pt x="0" y="0"/>
                      </a:moveTo>
                      <a:lnTo>
                        <a:pt x="0" y="21681"/>
                      </a:lnTo>
                      <a:lnTo>
                        <a:pt x="27593" y="35525"/>
                      </a:lnTo>
                      <a:lnTo>
                        <a:pt x="27593" y="13844"/>
                      </a:lnTo>
                      <a:lnTo>
                        <a:pt x="0" y="0"/>
                      </a:lnTo>
                      <a:close/>
                    </a:path>
                  </a:pathLst>
                </a:custGeom>
                <a:solidFill>
                  <a:srgbClr val="2D5967"/>
                </a:solidFill>
                <a:ln w="6417" cap="flat">
                  <a:noFill/>
                  <a:prstDash val="solid"/>
                  <a:miter/>
                </a:ln>
              </p:spPr>
              <p:txBody>
                <a:bodyPr rtlCol="0" anchor="ctr"/>
                <a:lstStyle/>
                <a:p>
                  <a:endParaRPr lang="en-US" sz="810"/>
                </a:p>
              </p:txBody>
            </p:sp>
            <p:sp>
              <p:nvSpPr>
                <p:cNvPr id="982" name="Freeform: Shape 981">
                  <a:extLst>
                    <a:ext uri="{FF2B5EF4-FFF2-40B4-BE49-F238E27FC236}">
                      <a16:creationId xmlns:a16="http://schemas.microsoft.com/office/drawing/2014/main" id="{4862FBE8-C986-3D8A-CC20-6F62E3DA68ED}"/>
                    </a:ext>
                  </a:extLst>
                </p:cNvPr>
                <p:cNvSpPr/>
                <p:nvPr/>
              </p:nvSpPr>
              <p:spPr>
                <a:xfrm>
                  <a:off x="6518732" y="1535655"/>
                  <a:ext cx="138026" cy="99609"/>
                </a:xfrm>
                <a:custGeom>
                  <a:avLst/>
                  <a:gdLst>
                    <a:gd name="connsiteX0" fmla="*/ 118390 w 138026"/>
                    <a:gd name="connsiteY0" fmla="*/ 67044 h 99609"/>
                    <a:gd name="connsiteX1" fmla="*/ 118390 w 138026"/>
                    <a:gd name="connsiteY1" fmla="*/ 99609 h 99609"/>
                    <a:gd name="connsiteX2" fmla="*/ 138026 w 138026"/>
                    <a:gd name="connsiteY2" fmla="*/ 89683 h 99609"/>
                    <a:gd name="connsiteX3" fmla="*/ 138026 w 138026"/>
                    <a:gd name="connsiteY3" fmla="*/ 57206 h 99609"/>
                    <a:gd name="connsiteX4" fmla="*/ 19764 w 138026"/>
                    <a:gd name="connsiteY4" fmla="*/ 0 h 99609"/>
                    <a:gd name="connsiteX5" fmla="*/ 0 w 138026"/>
                    <a:gd name="connsiteY5" fmla="*/ 9839 h 99609"/>
                    <a:gd name="connsiteX6" fmla="*/ 118390 w 138026"/>
                    <a:gd name="connsiteY6" fmla="*/ 67044 h 9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026" h="99609">
                      <a:moveTo>
                        <a:pt x="118390" y="67044"/>
                      </a:moveTo>
                      <a:lnTo>
                        <a:pt x="118390" y="99609"/>
                      </a:lnTo>
                      <a:lnTo>
                        <a:pt x="138026" y="89683"/>
                      </a:lnTo>
                      <a:lnTo>
                        <a:pt x="138026" y="57206"/>
                      </a:lnTo>
                      <a:lnTo>
                        <a:pt x="19764" y="0"/>
                      </a:lnTo>
                      <a:lnTo>
                        <a:pt x="0" y="9839"/>
                      </a:lnTo>
                      <a:lnTo>
                        <a:pt x="118390" y="67044"/>
                      </a:lnTo>
                      <a:close/>
                    </a:path>
                  </a:pathLst>
                </a:custGeom>
                <a:solidFill>
                  <a:srgbClr val="2D5967"/>
                </a:solidFill>
                <a:ln w="6417" cap="flat">
                  <a:noFill/>
                  <a:prstDash val="solid"/>
                  <a:miter/>
                </a:ln>
              </p:spPr>
              <p:txBody>
                <a:bodyPr rtlCol="0" anchor="ctr"/>
                <a:lstStyle/>
                <a:p>
                  <a:endParaRPr lang="en-US" sz="810"/>
                </a:p>
              </p:txBody>
            </p:sp>
            <p:sp>
              <p:nvSpPr>
                <p:cNvPr id="983" name="Freeform: Shape 982">
                  <a:extLst>
                    <a:ext uri="{FF2B5EF4-FFF2-40B4-BE49-F238E27FC236}">
                      <a16:creationId xmlns:a16="http://schemas.microsoft.com/office/drawing/2014/main" id="{C9F5E9BC-3D5F-58E0-FCCB-6465F6AEDD9E}"/>
                    </a:ext>
                  </a:extLst>
                </p:cNvPr>
                <p:cNvSpPr/>
                <p:nvPr/>
              </p:nvSpPr>
              <p:spPr>
                <a:xfrm>
                  <a:off x="6637123" y="1695437"/>
                  <a:ext cx="19635" cy="42405"/>
                </a:xfrm>
                <a:custGeom>
                  <a:avLst/>
                  <a:gdLst>
                    <a:gd name="connsiteX0" fmla="*/ 0 w 19635"/>
                    <a:gd name="connsiteY0" fmla="*/ 42405 h 42405"/>
                    <a:gd name="connsiteX1" fmla="*/ 19636 w 19635"/>
                    <a:gd name="connsiteY1" fmla="*/ 32562 h 42405"/>
                    <a:gd name="connsiteX2" fmla="*/ 19636 w 19635"/>
                    <a:gd name="connsiteY2" fmla="*/ 0 h 42405"/>
                    <a:gd name="connsiteX3" fmla="*/ 0 w 19635"/>
                    <a:gd name="connsiteY3" fmla="*/ 9840 h 42405"/>
                    <a:gd name="connsiteX4" fmla="*/ 0 w 19635"/>
                    <a:gd name="connsiteY4" fmla="*/ 42405 h 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35" h="42405">
                      <a:moveTo>
                        <a:pt x="0" y="42405"/>
                      </a:moveTo>
                      <a:lnTo>
                        <a:pt x="19636" y="32562"/>
                      </a:lnTo>
                      <a:lnTo>
                        <a:pt x="19636" y="0"/>
                      </a:lnTo>
                      <a:lnTo>
                        <a:pt x="0" y="9840"/>
                      </a:lnTo>
                      <a:lnTo>
                        <a:pt x="0" y="42405"/>
                      </a:lnTo>
                      <a:close/>
                    </a:path>
                  </a:pathLst>
                </a:custGeom>
                <a:solidFill>
                  <a:srgbClr val="2D5967"/>
                </a:solidFill>
                <a:ln w="6417" cap="flat">
                  <a:noFill/>
                  <a:prstDash val="solid"/>
                  <a:miter/>
                </a:ln>
              </p:spPr>
              <p:txBody>
                <a:bodyPr rtlCol="0" anchor="ctr"/>
                <a:lstStyle/>
                <a:p>
                  <a:endParaRPr lang="en-US" sz="810"/>
                </a:p>
              </p:txBody>
            </p:sp>
          </p:grpSp>
          <p:grpSp>
            <p:nvGrpSpPr>
              <p:cNvPr id="984" name="Graphic 4">
                <a:extLst>
                  <a:ext uri="{FF2B5EF4-FFF2-40B4-BE49-F238E27FC236}">
                    <a16:creationId xmlns:a16="http://schemas.microsoft.com/office/drawing/2014/main" id="{3B68ED30-D37D-BC73-A983-04D55DD076F8}"/>
                  </a:ext>
                </a:extLst>
              </p:cNvPr>
              <p:cNvGrpSpPr/>
              <p:nvPr/>
            </p:nvGrpSpPr>
            <p:grpSpPr>
              <a:xfrm>
                <a:off x="6187559" y="1728775"/>
                <a:ext cx="814647" cy="319652"/>
                <a:chOff x="6187559" y="1728775"/>
                <a:chExt cx="814647" cy="319652"/>
              </a:xfrm>
              <a:solidFill>
                <a:srgbClr val="000000"/>
              </a:solidFill>
            </p:grpSpPr>
            <p:sp>
              <p:nvSpPr>
                <p:cNvPr id="985" name="TextBox 984">
                  <a:extLst>
                    <a:ext uri="{FF2B5EF4-FFF2-40B4-BE49-F238E27FC236}">
                      <a16:creationId xmlns:a16="http://schemas.microsoft.com/office/drawing/2014/main" id="{EA0B1518-12AA-3C31-AA0B-ED3021DD831D}"/>
                    </a:ext>
                  </a:extLst>
                </p:cNvPr>
                <p:cNvSpPr txBox="1"/>
                <p:nvPr/>
              </p:nvSpPr>
              <p:spPr>
                <a:xfrm>
                  <a:off x="6278678" y="1728775"/>
                  <a:ext cx="63511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Inventory</a:t>
                  </a:r>
                </a:p>
              </p:txBody>
            </p:sp>
            <p:sp>
              <p:nvSpPr>
                <p:cNvPr id="986" name="TextBox 985">
                  <a:extLst>
                    <a:ext uri="{FF2B5EF4-FFF2-40B4-BE49-F238E27FC236}">
                      <a16:creationId xmlns:a16="http://schemas.microsoft.com/office/drawing/2014/main" id="{DE0C8AC4-7C3E-7606-564D-2EE43369D6C9}"/>
                    </a:ext>
                  </a:extLst>
                </p:cNvPr>
                <p:cNvSpPr txBox="1"/>
                <p:nvPr/>
              </p:nvSpPr>
              <p:spPr>
                <a:xfrm>
                  <a:off x="6187559" y="1831445"/>
                  <a:ext cx="8146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Management</a:t>
                  </a:r>
                </a:p>
              </p:txBody>
            </p:sp>
          </p:grpSp>
        </p:grpSp>
        <p:grpSp>
          <p:nvGrpSpPr>
            <p:cNvPr id="987" name="Graphic 4">
              <a:extLst>
                <a:ext uri="{FF2B5EF4-FFF2-40B4-BE49-F238E27FC236}">
                  <a16:creationId xmlns:a16="http://schemas.microsoft.com/office/drawing/2014/main" id="{5DB4EF24-6687-E164-6FC7-3E201A3863C8}"/>
                </a:ext>
              </a:extLst>
            </p:cNvPr>
            <p:cNvGrpSpPr/>
            <p:nvPr/>
          </p:nvGrpSpPr>
          <p:grpSpPr>
            <a:xfrm>
              <a:off x="7066667" y="1400274"/>
              <a:ext cx="814647" cy="750822"/>
              <a:chOff x="7066667" y="1400274"/>
              <a:chExt cx="814647" cy="750822"/>
            </a:xfrm>
          </p:grpSpPr>
          <p:grpSp>
            <p:nvGrpSpPr>
              <p:cNvPr id="988" name="Graphic 4">
                <a:extLst>
                  <a:ext uri="{FF2B5EF4-FFF2-40B4-BE49-F238E27FC236}">
                    <a16:creationId xmlns:a16="http://schemas.microsoft.com/office/drawing/2014/main" id="{1B931B3E-52FB-7933-F02E-ACD0B0C46C69}"/>
                  </a:ext>
                </a:extLst>
              </p:cNvPr>
              <p:cNvGrpSpPr/>
              <p:nvPr/>
            </p:nvGrpSpPr>
            <p:grpSpPr>
              <a:xfrm>
                <a:off x="7275663" y="1400274"/>
                <a:ext cx="385011" cy="368966"/>
                <a:chOff x="7275663" y="1400274"/>
                <a:chExt cx="385011" cy="368966"/>
              </a:xfrm>
            </p:grpSpPr>
            <p:sp>
              <p:nvSpPr>
                <p:cNvPr id="989" name="Freeform: Shape 988">
                  <a:extLst>
                    <a:ext uri="{FF2B5EF4-FFF2-40B4-BE49-F238E27FC236}">
                      <a16:creationId xmlns:a16="http://schemas.microsoft.com/office/drawing/2014/main" id="{D4741DCA-FD90-60EF-BCAC-DD60E986F7E9}"/>
                    </a:ext>
                  </a:extLst>
                </p:cNvPr>
                <p:cNvSpPr/>
                <p:nvPr/>
              </p:nvSpPr>
              <p:spPr>
                <a:xfrm>
                  <a:off x="7280411" y="1404649"/>
                  <a:ext cx="375613" cy="359938"/>
                </a:xfrm>
                <a:custGeom>
                  <a:avLst/>
                  <a:gdLst>
                    <a:gd name="connsiteX0" fmla="*/ 217146 w 375613"/>
                    <a:gd name="connsiteY0" fmla="*/ 335734 h 359938"/>
                    <a:gd name="connsiteX1" fmla="*/ 186088 w 375613"/>
                    <a:gd name="connsiteY1" fmla="*/ 335734 h 359938"/>
                    <a:gd name="connsiteX2" fmla="*/ 90093 w 375613"/>
                    <a:gd name="connsiteY2" fmla="*/ 303111 h 359938"/>
                    <a:gd name="connsiteX3" fmla="*/ 89451 w 375613"/>
                    <a:gd name="connsiteY3" fmla="*/ 191902 h 359938"/>
                    <a:gd name="connsiteX4" fmla="*/ 0 w 375613"/>
                    <a:gd name="connsiteY4" fmla="*/ 191902 h 359938"/>
                    <a:gd name="connsiteX5" fmla="*/ 963 w 375613"/>
                    <a:gd name="connsiteY5" fmla="*/ 178746 h 359938"/>
                    <a:gd name="connsiteX6" fmla="*/ 15593 w 375613"/>
                    <a:gd name="connsiteY6" fmla="*/ 135510 h 359938"/>
                    <a:gd name="connsiteX7" fmla="*/ 49474 w 375613"/>
                    <a:gd name="connsiteY7" fmla="*/ 104900 h 359938"/>
                    <a:gd name="connsiteX8" fmla="*/ 57046 w 375613"/>
                    <a:gd name="connsiteY8" fmla="*/ 98563 h 359938"/>
                    <a:gd name="connsiteX9" fmla="*/ 61024 w 375613"/>
                    <a:gd name="connsiteY9" fmla="*/ 89552 h 359938"/>
                    <a:gd name="connsiteX10" fmla="*/ 85087 w 375613"/>
                    <a:gd name="connsiteY10" fmla="*/ 49322 h 359938"/>
                    <a:gd name="connsiteX11" fmla="*/ 129235 w 375613"/>
                    <a:gd name="connsiteY11" fmla="*/ 33509 h 359938"/>
                    <a:gd name="connsiteX12" fmla="*/ 135588 w 375613"/>
                    <a:gd name="connsiteY12" fmla="*/ 33509 h 359938"/>
                    <a:gd name="connsiteX13" fmla="*/ 137898 w 375613"/>
                    <a:gd name="connsiteY13" fmla="*/ 33509 h 359938"/>
                    <a:gd name="connsiteX14" fmla="*/ 146176 w 375613"/>
                    <a:gd name="connsiteY14" fmla="*/ 31919 h 359938"/>
                    <a:gd name="connsiteX15" fmla="*/ 153170 w 375613"/>
                    <a:gd name="connsiteY15" fmla="*/ 27195 h 359938"/>
                    <a:gd name="connsiteX16" fmla="*/ 187180 w 375613"/>
                    <a:gd name="connsiteY16" fmla="*/ 4867 h 359938"/>
                    <a:gd name="connsiteX17" fmla="*/ 227669 w 375613"/>
                    <a:gd name="connsiteY17" fmla="*/ 866 h 359938"/>
                    <a:gd name="connsiteX18" fmla="*/ 265401 w 375613"/>
                    <a:gd name="connsiteY18" fmla="*/ 16104 h 359938"/>
                    <a:gd name="connsiteX19" fmla="*/ 291774 w 375613"/>
                    <a:gd name="connsiteY19" fmla="*/ 47103 h 359938"/>
                    <a:gd name="connsiteX20" fmla="*/ 298255 w 375613"/>
                    <a:gd name="connsiteY20" fmla="*/ 54933 h 359938"/>
                    <a:gd name="connsiteX21" fmla="*/ 307560 w 375613"/>
                    <a:gd name="connsiteY21" fmla="*/ 59119 h 359938"/>
                    <a:gd name="connsiteX22" fmla="*/ 343301 w 375613"/>
                    <a:gd name="connsiteY22" fmla="*/ 76601 h 359938"/>
                    <a:gd name="connsiteX23" fmla="*/ 367621 w 375613"/>
                    <a:gd name="connsiteY23" fmla="*/ 108062 h 359938"/>
                    <a:gd name="connsiteX24" fmla="*/ 375578 w 375613"/>
                    <a:gd name="connsiteY24" fmla="*/ 147033 h 359938"/>
                    <a:gd name="connsiteX25" fmla="*/ 365439 w 375613"/>
                    <a:gd name="connsiteY25" fmla="*/ 185499 h 359938"/>
                    <a:gd name="connsiteX26" fmla="*/ 361974 w 375613"/>
                    <a:gd name="connsiteY26" fmla="*/ 191902 h 359938"/>
                    <a:gd name="connsiteX27" fmla="*/ 281443 w 375613"/>
                    <a:gd name="connsiteY27" fmla="*/ 191902 h 359938"/>
                    <a:gd name="connsiteX28" fmla="*/ 281443 w 375613"/>
                    <a:gd name="connsiteY28" fmla="*/ 222686 h 359938"/>
                    <a:gd name="connsiteX29" fmla="*/ 344521 w 375613"/>
                    <a:gd name="connsiteY29" fmla="*/ 245927 h 359938"/>
                    <a:gd name="connsiteX30" fmla="*/ 344521 w 375613"/>
                    <a:gd name="connsiteY30" fmla="*/ 335471 h 359938"/>
                    <a:gd name="connsiteX31" fmla="*/ 278170 w 375613"/>
                    <a:gd name="connsiteY31" fmla="*/ 359939 h 359938"/>
                    <a:gd name="connsiteX32" fmla="*/ 217146 w 375613"/>
                    <a:gd name="connsiteY32" fmla="*/ 335734 h 3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75613" h="359938">
                      <a:moveTo>
                        <a:pt x="217146" y="335734"/>
                      </a:moveTo>
                      <a:lnTo>
                        <a:pt x="186088" y="335734"/>
                      </a:lnTo>
                      <a:cubicBezTo>
                        <a:pt x="163629" y="335734"/>
                        <a:pt x="90093" y="333367"/>
                        <a:pt x="90093" y="303111"/>
                      </a:cubicBezTo>
                      <a:lnTo>
                        <a:pt x="89451" y="191902"/>
                      </a:lnTo>
                      <a:lnTo>
                        <a:pt x="0" y="191902"/>
                      </a:lnTo>
                      <a:lnTo>
                        <a:pt x="963" y="178746"/>
                      </a:lnTo>
                      <a:cubicBezTo>
                        <a:pt x="2054" y="163322"/>
                        <a:pt x="7123" y="148437"/>
                        <a:pt x="15593" y="135510"/>
                      </a:cubicBezTo>
                      <a:cubicBezTo>
                        <a:pt x="24063" y="122584"/>
                        <a:pt x="35742" y="112046"/>
                        <a:pt x="49474" y="104900"/>
                      </a:cubicBezTo>
                      <a:cubicBezTo>
                        <a:pt x="52426" y="103389"/>
                        <a:pt x="54993" y="101222"/>
                        <a:pt x="57046" y="98563"/>
                      </a:cubicBezTo>
                      <a:cubicBezTo>
                        <a:pt x="59035" y="95903"/>
                        <a:pt x="60383" y="92822"/>
                        <a:pt x="61024" y="89552"/>
                      </a:cubicBezTo>
                      <a:cubicBezTo>
                        <a:pt x="64168" y="73763"/>
                        <a:pt x="72639" y="59543"/>
                        <a:pt x="85087" y="49322"/>
                      </a:cubicBezTo>
                      <a:cubicBezTo>
                        <a:pt x="97536" y="39100"/>
                        <a:pt x="113129" y="33511"/>
                        <a:pt x="129235" y="33509"/>
                      </a:cubicBezTo>
                      <a:cubicBezTo>
                        <a:pt x="131288" y="33509"/>
                        <a:pt x="133535" y="33509"/>
                        <a:pt x="135588" y="33509"/>
                      </a:cubicBezTo>
                      <a:lnTo>
                        <a:pt x="137898" y="33509"/>
                      </a:lnTo>
                      <a:cubicBezTo>
                        <a:pt x="140722" y="33545"/>
                        <a:pt x="143545" y="33004"/>
                        <a:pt x="146176" y="31919"/>
                      </a:cubicBezTo>
                      <a:cubicBezTo>
                        <a:pt x="148807" y="30833"/>
                        <a:pt x="151181" y="29226"/>
                        <a:pt x="153170" y="27195"/>
                      </a:cubicBezTo>
                      <a:cubicBezTo>
                        <a:pt x="162538" y="17114"/>
                        <a:pt x="174217" y="9453"/>
                        <a:pt x="187180" y="4867"/>
                      </a:cubicBezTo>
                      <a:cubicBezTo>
                        <a:pt x="200142" y="282"/>
                        <a:pt x="214066" y="-1091"/>
                        <a:pt x="227669" y="866"/>
                      </a:cubicBezTo>
                      <a:cubicBezTo>
                        <a:pt x="241337" y="2823"/>
                        <a:pt x="254235" y="8051"/>
                        <a:pt x="265401" y="16104"/>
                      </a:cubicBezTo>
                      <a:cubicBezTo>
                        <a:pt x="276566" y="24156"/>
                        <a:pt x="285614" y="34793"/>
                        <a:pt x="291774" y="47103"/>
                      </a:cubicBezTo>
                      <a:cubicBezTo>
                        <a:pt x="293314" y="50174"/>
                        <a:pt x="295560" y="52852"/>
                        <a:pt x="298255" y="54933"/>
                      </a:cubicBezTo>
                      <a:cubicBezTo>
                        <a:pt x="301014" y="57016"/>
                        <a:pt x="304223" y="58447"/>
                        <a:pt x="307560" y="59119"/>
                      </a:cubicBezTo>
                      <a:cubicBezTo>
                        <a:pt x="320649" y="62134"/>
                        <a:pt x="332906" y="68115"/>
                        <a:pt x="343301" y="76601"/>
                      </a:cubicBezTo>
                      <a:cubicBezTo>
                        <a:pt x="353696" y="85087"/>
                        <a:pt x="362039" y="95851"/>
                        <a:pt x="367621" y="108062"/>
                      </a:cubicBezTo>
                      <a:cubicBezTo>
                        <a:pt x="373204" y="120273"/>
                        <a:pt x="375963" y="133606"/>
                        <a:pt x="375578" y="147033"/>
                      </a:cubicBezTo>
                      <a:cubicBezTo>
                        <a:pt x="375193" y="160459"/>
                        <a:pt x="371728" y="173619"/>
                        <a:pt x="365439" y="185499"/>
                      </a:cubicBezTo>
                      <a:lnTo>
                        <a:pt x="361974" y="191902"/>
                      </a:lnTo>
                      <a:lnTo>
                        <a:pt x="281443" y="191902"/>
                      </a:lnTo>
                      <a:lnTo>
                        <a:pt x="281443" y="222686"/>
                      </a:lnTo>
                      <a:lnTo>
                        <a:pt x="344521" y="245927"/>
                      </a:lnTo>
                      <a:lnTo>
                        <a:pt x="344521" y="335471"/>
                      </a:lnTo>
                      <a:lnTo>
                        <a:pt x="278170" y="359939"/>
                      </a:lnTo>
                      <a:lnTo>
                        <a:pt x="217146" y="335734"/>
                      </a:lnTo>
                      <a:close/>
                    </a:path>
                  </a:pathLst>
                </a:custGeom>
                <a:solidFill>
                  <a:srgbClr val="FFFFFF"/>
                </a:solidFill>
                <a:ln w="6417" cap="flat">
                  <a:noFill/>
                  <a:prstDash val="solid"/>
                  <a:miter/>
                </a:ln>
              </p:spPr>
              <p:txBody>
                <a:bodyPr rtlCol="0" anchor="ctr"/>
                <a:lstStyle/>
                <a:p>
                  <a:endParaRPr lang="en-US" sz="810"/>
                </a:p>
              </p:txBody>
            </p:sp>
            <p:sp>
              <p:nvSpPr>
                <p:cNvPr id="990" name="Freeform: Shape 989">
                  <a:extLst>
                    <a:ext uri="{FF2B5EF4-FFF2-40B4-BE49-F238E27FC236}">
                      <a16:creationId xmlns:a16="http://schemas.microsoft.com/office/drawing/2014/main" id="{5C02FC28-DE83-22ED-6C43-75D2E9DA5324}"/>
                    </a:ext>
                  </a:extLst>
                </p:cNvPr>
                <p:cNvSpPr/>
                <p:nvPr/>
              </p:nvSpPr>
              <p:spPr>
                <a:xfrm>
                  <a:off x="7275663" y="1400274"/>
                  <a:ext cx="385011" cy="368966"/>
                </a:xfrm>
                <a:custGeom>
                  <a:avLst/>
                  <a:gdLst>
                    <a:gd name="connsiteX0" fmla="*/ 220547 w 385011"/>
                    <a:gd name="connsiteY0" fmla="*/ 8771 h 368966"/>
                    <a:gd name="connsiteX1" fmla="*/ 263091 w 385011"/>
                    <a:gd name="connsiteY1" fmla="*/ 20796 h 368966"/>
                    <a:gd name="connsiteX2" fmla="*/ 292865 w 385011"/>
                    <a:gd name="connsiteY2" fmla="*/ 53500 h 368966"/>
                    <a:gd name="connsiteX3" fmla="*/ 300500 w 385011"/>
                    <a:gd name="connsiteY3" fmla="*/ 62739 h 368966"/>
                    <a:gd name="connsiteX4" fmla="*/ 311345 w 385011"/>
                    <a:gd name="connsiteY4" fmla="*/ 67795 h 368966"/>
                    <a:gd name="connsiteX5" fmla="*/ 337654 w 385011"/>
                    <a:gd name="connsiteY5" fmla="*/ 78582 h 368966"/>
                    <a:gd name="connsiteX6" fmla="*/ 373460 w 385011"/>
                    <a:gd name="connsiteY6" fmla="*/ 127540 h 368966"/>
                    <a:gd name="connsiteX7" fmla="*/ 366337 w 385011"/>
                    <a:gd name="connsiteY7" fmla="*/ 187773 h 368966"/>
                    <a:gd name="connsiteX8" fmla="*/ 364156 w 385011"/>
                    <a:gd name="connsiteY8" fmla="*/ 191895 h 368966"/>
                    <a:gd name="connsiteX9" fmla="*/ 281764 w 385011"/>
                    <a:gd name="connsiteY9" fmla="*/ 191895 h 368966"/>
                    <a:gd name="connsiteX10" fmla="*/ 281764 w 385011"/>
                    <a:gd name="connsiteY10" fmla="*/ 231011 h 368966"/>
                    <a:gd name="connsiteX11" fmla="*/ 282983 w 385011"/>
                    <a:gd name="connsiteY11" fmla="*/ 230573 h 368966"/>
                    <a:gd name="connsiteX12" fmla="*/ 344841 w 385011"/>
                    <a:gd name="connsiteY12" fmla="*/ 253376 h 368966"/>
                    <a:gd name="connsiteX13" fmla="*/ 344841 w 385011"/>
                    <a:gd name="connsiteY13" fmla="*/ 336779 h 368966"/>
                    <a:gd name="connsiteX14" fmla="*/ 282983 w 385011"/>
                    <a:gd name="connsiteY14" fmla="*/ 359585 h 368966"/>
                    <a:gd name="connsiteX15" fmla="*/ 222728 w 385011"/>
                    <a:gd name="connsiteY15" fmla="*/ 335727 h 368966"/>
                    <a:gd name="connsiteX16" fmla="*/ 190837 w 385011"/>
                    <a:gd name="connsiteY16" fmla="*/ 335727 h 368966"/>
                    <a:gd name="connsiteX17" fmla="*/ 99204 w 385011"/>
                    <a:gd name="connsiteY17" fmla="*/ 307487 h 368966"/>
                    <a:gd name="connsiteX18" fmla="*/ 98627 w 385011"/>
                    <a:gd name="connsiteY18" fmla="*/ 191895 h 368966"/>
                    <a:gd name="connsiteX19" fmla="*/ 9497 w 385011"/>
                    <a:gd name="connsiteY19" fmla="*/ 191895 h 368966"/>
                    <a:gd name="connsiteX20" fmla="*/ 10074 w 385011"/>
                    <a:gd name="connsiteY20" fmla="*/ 183125 h 368966"/>
                    <a:gd name="connsiteX21" fmla="*/ 23999 w 385011"/>
                    <a:gd name="connsiteY21" fmla="*/ 142034 h 368966"/>
                    <a:gd name="connsiteX22" fmla="*/ 56212 w 385011"/>
                    <a:gd name="connsiteY22" fmla="*/ 112963 h 368966"/>
                    <a:gd name="connsiteX23" fmla="*/ 65324 w 385011"/>
                    <a:gd name="connsiteY23" fmla="*/ 105443 h 368966"/>
                    <a:gd name="connsiteX24" fmla="*/ 70200 w 385011"/>
                    <a:gd name="connsiteY24" fmla="*/ 94720 h 368966"/>
                    <a:gd name="connsiteX25" fmla="*/ 83290 w 385011"/>
                    <a:gd name="connsiteY25" fmla="*/ 66623 h 368966"/>
                    <a:gd name="connsiteX26" fmla="*/ 107803 w 385011"/>
                    <a:gd name="connsiteY26" fmla="*/ 47711 h 368966"/>
                    <a:gd name="connsiteX27" fmla="*/ 134112 w 385011"/>
                    <a:gd name="connsiteY27" fmla="*/ 42273 h 368966"/>
                    <a:gd name="connsiteX28" fmla="*/ 140208 w 385011"/>
                    <a:gd name="connsiteY28" fmla="*/ 42273 h 368966"/>
                    <a:gd name="connsiteX29" fmla="*/ 142839 w 385011"/>
                    <a:gd name="connsiteY29" fmla="*/ 42273 h 368966"/>
                    <a:gd name="connsiteX30" fmla="*/ 153042 w 385011"/>
                    <a:gd name="connsiteY30" fmla="*/ 40229 h 368966"/>
                    <a:gd name="connsiteX31" fmla="*/ 161576 w 385011"/>
                    <a:gd name="connsiteY31" fmla="*/ 34205 h 368966"/>
                    <a:gd name="connsiteX32" fmla="*/ 188463 w 385011"/>
                    <a:gd name="connsiteY32" fmla="*/ 15382 h 368966"/>
                    <a:gd name="connsiteX33" fmla="*/ 220547 w 385011"/>
                    <a:gd name="connsiteY33" fmla="*/ 8771 h 368966"/>
                    <a:gd name="connsiteX34" fmla="*/ 220547 w 385011"/>
                    <a:gd name="connsiteY34" fmla="*/ 0 h 368966"/>
                    <a:gd name="connsiteX35" fmla="*/ 184805 w 385011"/>
                    <a:gd name="connsiteY35" fmla="*/ 7501 h 368966"/>
                    <a:gd name="connsiteX36" fmla="*/ 154903 w 385011"/>
                    <a:gd name="connsiteY36" fmla="*/ 28592 h 368966"/>
                    <a:gd name="connsiteX37" fmla="*/ 149320 w 385011"/>
                    <a:gd name="connsiteY37" fmla="*/ 32529 h 368966"/>
                    <a:gd name="connsiteX38" fmla="*/ 142646 w 385011"/>
                    <a:gd name="connsiteY38" fmla="*/ 33854 h 368966"/>
                    <a:gd name="connsiteX39" fmla="*/ 140785 w 385011"/>
                    <a:gd name="connsiteY39" fmla="*/ 33854 h 368966"/>
                    <a:gd name="connsiteX40" fmla="*/ 133984 w 385011"/>
                    <a:gd name="connsiteY40" fmla="*/ 33854 h 368966"/>
                    <a:gd name="connsiteX41" fmla="*/ 87076 w 385011"/>
                    <a:gd name="connsiteY41" fmla="*/ 50471 h 368966"/>
                    <a:gd name="connsiteX42" fmla="*/ 61409 w 385011"/>
                    <a:gd name="connsiteY42" fmla="*/ 93054 h 368966"/>
                    <a:gd name="connsiteX43" fmla="*/ 58137 w 385011"/>
                    <a:gd name="connsiteY43" fmla="*/ 100219 h 368966"/>
                    <a:gd name="connsiteX44" fmla="*/ 52105 w 385011"/>
                    <a:gd name="connsiteY44" fmla="*/ 105244 h 368966"/>
                    <a:gd name="connsiteX45" fmla="*/ 16619 w 385011"/>
                    <a:gd name="connsiteY45" fmla="*/ 137402 h 368966"/>
                    <a:gd name="connsiteX46" fmla="*/ 1347 w 385011"/>
                    <a:gd name="connsiteY46" fmla="*/ 182775 h 368966"/>
                    <a:gd name="connsiteX47" fmla="*/ 706 w 385011"/>
                    <a:gd name="connsiteY47" fmla="*/ 191545 h 368966"/>
                    <a:gd name="connsiteX48" fmla="*/ 0 w 385011"/>
                    <a:gd name="connsiteY48" fmla="*/ 200666 h 368966"/>
                    <a:gd name="connsiteX49" fmla="*/ 89836 w 385011"/>
                    <a:gd name="connsiteY49" fmla="*/ 200666 h 368966"/>
                    <a:gd name="connsiteX50" fmla="*/ 90477 w 385011"/>
                    <a:gd name="connsiteY50" fmla="*/ 307576 h 368966"/>
                    <a:gd name="connsiteX51" fmla="*/ 190837 w 385011"/>
                    <a:gd name="connsiteY51" fmla="*/ 344499 h 368966"/>
                    <a:gd name="connsiteX52" fmla="*/ 220996 w 385011"/>
                    <a:gd name="connsiteY52" fmla="*/ 344499 h 368966"/>
                    <a:gd name="connsiteX53" fmla="*/ 279774 w 385011"/>
                    <a:gd name="connsiteY53" fmla="*/ 367741 h 368966"/>
                    <a:gd name="connsiteX54" fmla="*/ 282854 w 385011"/>
                    <a:gd name="connsiteY54" fmla="*/ 368966 h 368966"/>
                    <a:gd name="connsiteX55" fmla="*/ 285998 w 385011"/>
                    <a:gd name="connsiteY55" fmla="*/ 367831 h 368966"/>
                    <a:gd name="connsiteX56" fmla="*/ 347408 w 385011"/>
                    <a:gd name="connsiteY56" fmla="*/ 345025 h 368966"/>
                    <a:gd name="connsiteX57" fmla="*/ 353183 w 385011"/>
                    <a:gd name="connsiteY57" fmla="*/ 342920 h 368966"/>
                    <a:gd name="connsiteX58" fmla="*/ 353183 w 385011"/>
                    <a:gd name="connsiteY58" fmla="*/ 247236 h 368966"/>
                    <a:gd name="connsiteX59" fmla="*/ 347857 w 385011"/>
                    <a:gd name="connsiteY59" fmla="*/ 245570 h 368966"/>
                    <a:gd name="connsiteX60" fmla="*/ 290555 w 385011"/>
                    <a:gd name="connsiteY60" fmla="*/ 224433 h 368966"/>
                    <a:gd name="connsiteX61" fmla="*/ 290555 w 385011"/>
                    <a:gd name="connsiteY61" fmla="*/ 200666 h 368966"/>
                    <a:gd name="connsiteX62" fmla="*/ 369546 w 385011"/>
                    <a:gd name="connsiteY62" fmla="*/ 200666 h 368966"/>
                    <a:gd name="connsiteX63" fmla="*/ 371984 w 385011"/>
                    <a:gd name="connsiteY63" fmla="*/ 196106 h 368966"/>
                    <a:gd name="connsiteX64" fmla="*/ 374166 w 385011"/>
                    <a:gd name="connsiteY64" fmla="*/ 191895 h 368966"/>
                    <a:gd name="connsiteX65" fmla="*/ 381931 w 385011"/>
                    <a:gd name="connsiteY65" fmla="*/ 125245 h 368966"/>
                    <a:gd name="connsiteX66" fmla="*/ 342146 w 385011"/>
                    <a:gd name="connsiteY66" fmla="*/ 71216 h 368966"/>
                    <a:gd name="connsiteX67" fmla="*/ 313206 w 385011"/>
                    <a:gd name="connsiteY67" fmla="*/ 59288 h 368966"/>
                    <a:gd name="connsiteX68" fmla="*/ 305827 w 385011"/>
                    <a:gd name="connsiteY68" fmla="*/ 55841 h 368966"/>
                    <a:gd name="connsiteX69" fmla="*/ 300629 w 385011"/>
                    <a:gd name="connsiteY69" fmla="*/ 49553 h 368966"/>
                    <a:gd name="connsiteX70" fmla="*/ 267710 w 385011"/>
                    <a:gd name="connsiteY70" fmla="*/ 13322 h 368966"/>
                    <a:gd name="connsiteX71" fmla="*/ 220547 w 385011"/>
                    <a:gd name="connsiteY71" fmla="*/ 0 h 36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5011" h="368966">
                      <a:moveTo>
                        <a:pt x="220547" y="8771"/>
                      </a:moveTo>
                      <a:cubicBezTo>
                        <a:pt x="235562" y="8724"/>
                        <a:pt x="250321" y="12889"/>
                        <a:pt x="263091" y="20796"/>
                      </a:cubicBezTo>
                      <a:cubicBezTo>
                        <a:pt x="275860" y="28702"/>
                        <a:pt x="286191" y="40033"/>
                        <a:pt x="292865" y="53500"/>
                      </a:cubicBezTo>
                      <a:cubicBezTo>
                        <a:pt x="294662" y="57109"/>
                        <a:pt x="297292" y="60266"/>
                        <a:pt x="300500" y="62739"/>
                      </a:cubicBezTo>
                      <a:cubicBezTo>
                        <a:pt x="303709" y="65212"/>
                        <a:pt x="307367" y="66939"/>
                        <a:pt x="311345" y="67795"/>
                      </a:cubicBezTo>
                      <a:cubicBezTo>
                        <a:pt x="320649" y="69880"/>
                        <a:pt x="329569" y="73527"/>
                        <a:pt x="337654" y="78582"/>
                      </a:cubicBezTo>
                      <a:cubicBezTo>
                        <a:pt x="355365" y="89791"/>
                        <a:pt x="368134" y="107283"/>
                        <a:pt x="373460" y="127540"/>
                      </a:cubicBezTo>
                      <a:cubicBezTo>
                        <a:pt x="378786" y="147797"/>
                        <a:pt x="376284" y="169317"/>
                        <a:pt x="366337" y="187773"/>
                      </a:cubicBezTo>
                      <a:lnTo>
                        <a:pt x="364156" y="191895"/>
                      </a:lnTo>
                      <a:lnTo>
                        <a:pt x="281764" y="191895"/>
                      </a:lnTo>
                      <a:lnTo>
                        <a:pt x="281764" y="231011"/>
                      </a:lnTo>
                      <a:lnTo>
                        <a:pt x="282983" y="230573"/>
                      </a:lnTo>
                      <a:lnTo>
                        <a:pt x="344841" y="253376"/>
                      </a:lnTo>
                      <a:lnTo>
                        <a:pt x="344841" y="336779"/>
                      </a:lnTo>
                      <a:lnTo>
                        <a:pt x="282983" y="359585"/>
                      </a:lnTo>
                      <a:lnTo>
                        <a:pt x="222728" y="335727"/>
                      </a:lnTo>
                      <a:lnTo>
                        <a:pt x="190837" y="335727"/>
                      </a:lnTo>
                      <a:cubicBezTo>
                        <a:pt x="181404" y="335727"/>
                        <a:pt x="99204" y="334938"/>
                        <a:pt x="99204" y="307487"/>
                      </a:cubicBezTo>
                      <a:lnTo>
                        <a:pt x="98627" y="191895"/>
                      </a:lnTo>
                      <a:lnTo>
                        <a:pt x="9497" y="191895"/>
                      </a:lnTo>
                      <a:lnTo>
                        <a:pt x="10074" y="183125"/>
                      </a:lnTo>
                      <a:cubicBezTo>
                        <a:pt x="11165" y="168463"/>
                        <a:pt x="15914" y="154317"/>
                        <a:pt x="23999" y="142034"/>
                      </a:cubicBezTo>
                      <a:cubicBezTo>
                        <a:pt x="32084" y="129751"/>
                        <a:pt x="43185" y="119743"/>
                        <a:pt x="56212" y="112963"/>
                      </a:cubicBezTo>
                      <a:cubicBezTo>
                        <a:pt x="59805" y="111174"/>
                        <a:pt x="62885" y="108602"/>
                        <a:pt x="65324" y="105443"/>
                      </a:cubicBezTo>
                      <a:cubicBezTo>
                        <a:pt x="67698" y="102283"/>
                        <a:pt x="69366" y="98617"/>
                        <a:pt x="70200" y="94720"/>
                      </a:cubicBezTo>
                      <a:cubicBezTo>
                        <a:pt x="72254" y="84442"/>
                        <a:pt x="76681" y="74805"/>
                        <a:pt x="83290" y="66623"/>
                      </a:cubicBezTo>
                      <a:cubicBezTo>
                        <a:pt x="89836" y="58442"/>
                        <a:pt x="98242" y="51955"/>
                        <a:pt x="107803" y="47711"/>
                      </a:cubicBezTo>
                      <a:cubicBezTo>
                        <a:pt x="116145" y="44122"/>
                        <a:pt x="125064" y="42271"/>
                        <a:pt x="134112" y="42273"/>
                      </a:cubicBezTo>
                      <a:lnTo>
                        <a:pt x="140208" y="42273"/>
                      </a:lnTo>
                      <a:lnTo>
                        <a:pt x="142839" y="42273"/>
                      </a:lnTo>
                      <a:cubicBezTo>
                        <a:pt x="146369" y="42315"/>
                        <a:pt x="149833" y="41619"/>
                        <a:pt x="153042" y="40229"/>
                      </a:cubicBezTo>
                      <a:cubicBezTo>
                        <a:pt x="156314" y="38839"/>
                        <a:pt x="159202" y="36787"/>
                        <a:pt x="161576" y="34205"/>
                      </a:cubicBezTo>
                      <a:cubicBezTo>
                        <a:pt x="169148" y="26163"/>
                        <a:pt x="178324" y="19757"/>
                        <a:pt x="188463" y="15382"/>
                      </a:cubicBezTo>
                      <a:cubicBezTo>
                        <a:pt x="198601" y="11007"/>
                        <a:pt x="209510" y="8758"/>
                        <a:pt x="220547" y="8771"/>
                      </a:cubicBezTo>
                      <a:close/>
                      <a:moveTo>
                        <a:pt x="220547" y="0"/>
                      </a:moveTo>
                      <a:cubicBezTo>
                        <a:pt x="208226" y="31"/>
                        <a:pt x="196035" y="2584"/>
                        <a:pt x="184805" y="7501"/>
                      </a:cubicBezTo>
                      <a:cubicBezTo>
                        <a:pt x="173512" y="12419"/>
                        <a:pt x="163308" y="19597"/>
                        <a:pt x="154903" y="28592"/>
                      </a:cubicBezTo>
                      <a:cubicBezTo>
                        <a:pt x="153363" y="30282"/>
                        <a:pt x="151437" y="31623"/>
                        <a:pt x="149320" y="32529"/>
                      </a:cubicBezTo>
                      <a:cubicBezTo>
                        <a:pt x="147202" y="33436"/>
                        <a:pt x="144956" y="33887"/>
                        <a:pt x="142646" y="33854"/>
                      </a:cubicBezTo>
                      <a:lnTo>
                        <a:pt x="140785" y="33854"/>
                      </a:lnTo>
                      <a:cubicBezTo>
                        <a:pt x="138539" y="33854"/>
                        <a:pt x="136229" y="33854"/>
                        <a:pt x="133984" y="33854"/>
                      </a:cubicBezTo>
                      <a:cubicBezTo>
                        <a:pt x="116915" y="33802"/>
                        <a:pt x="100295" y="39675"/>
                        <a:pt x="87076" y="50471"/>
                      </a:cubicBezTo>
                      <a:cubicBezTo>
                        <a:pt x="73858" y="61267"/>
                        <a:pt x="64810" y="76317"/>
                        <a:pt x="61409" y="93054"/>
                      </a:cubicBezTo>
                      <a:cubicBezTo>
                        <a:pt x="60896" y="95657"/>
                        <a:pt x="59805" y="98107"/>
                        <a:pt x="58137" y="100219"/>
                      </a:cubicBezTo>
                      <a:cubicBezTo>
                        <a:pt x="56533" y="102331"/>
                        <a:pt x="54479" y="104049"/>
                        <a:pt x="52105" y="105244"/>
                      </a:cubicBezTo>
                      <a:cubicBezTo>
                        <a:pt x="37731" y="112762"/>
                        <a:pt x="25539" y="123832"/>
                        <a:pt x="16619" y="137402"/>
                      </a:cubicBezTo>
                      <a:cubicBezTo>
                        <a:pt x="7764" y="150973"/>
                        <a:pt x="2438" y="166593"/>
                        <a:pt x="1347" y="182775"/>
                      </a:cubicBezTo>
                      <a:lnTo>
                        <a:pt x="706" y="191545"/>
                      </a:lnTo>
                      <a:lnTo>
                        <a:pt x="0" y="200666"/>
                      </a:lnTo>
                      <a:lnTo>
                        <a:pt x="89836" y="200666"/>
                      </a:lnTo>
                      <a:lnTo>
                        <a:pt x="90477" y="307576"/>
                      </a:lnTo>
                      <a:cubicBezTo>
                        <a:pt x="90477" y="340906"/>
                        <a:pt x="160614" y="344499"/>
                        <a:pt x="190837" y="344499"/>
                      </a:cubicBezTo>
                      <a:lnTo>
                        <a:pt x="220996" y="344499"/>
                      </a:lnTo>
                      <a:lnTo>
                        <a:pt x="279774" y="367741"/>
                      </a:lnTo>
                      <a:lnTo>
                        <a:pt x="282854" y="368966"/>
                      </a:lnTo>
                      <a:lnTo>
                        <a:pt x="285998" y="367831"/>
                      </a:lnTo>
                      <a:lnTo>
                        <a:pt x="347408" y="345025"/>
                      </a:lnTo>
                      <a:lnTo>
                        <a:pt x="353183" y="342920"/>
                      </a:lnTo>
                      <a:lnTo>
                        <a:pt x="353183" y="247236"/>
                      </a:lnTo>
                      <a:lnTo>
                        <a:pt x="347857" y="245570"/>
                      </a:lnTo>
                      <a:lnTo>
                        <a:pt x="290555" y="224433"/>
                      </a:lnTo>
                      <a:lnTo>
                        <a:pt x="290555" y="200666"/>
                      </a:lnTo>
                      <a:lnTo>
                        <a:pt x="369546" y="200666"/>
                      </a:lnTo>
                      <a:lnTo>
                        <a:pt x="371984" y="196106"/>
                      </a:lnTo>
                      <a:lnTo>
                        <a:pt x="374166" y="191895"/>
                      </a:lnTo>
                      <a:cubicBezTo>
                        <a:pt x="385139" y="171467"/>
                        <a:pt x="387898" y="147646"/>
                        <a:pt x="381931" y="125245"/>
                      </a:cubicBezTo>
                      <a:cubicBezTo>
                        <a:pt x="376027" y="102844"/>
                        <a:pt x="361782" y="83534"/>
                        <a:pt x="342146" y="71216"/>
                      </a:cubicBezTo>
                      <a:cubicBezTo>
                        <a:pt x="333290" y="65576"/>
                        <a:pt x="323473" y="61539"/>
                        <a:pt x="313206" y="59288"/>
                      </a:cubicBezTo>
                      <a:cubicBezTo>
                        <a:pt x="310511" y="58703"/>
                        <a:pt x="308008" y="57526"/>
                        <a:pt x="305827" y="55841"/>
                      </a:cubicBezTo>
                      <a:cubicBezTo>
                        <a:pt x="303645" y="54157"/>
                        <a:pt x="301913" y="52008"/>
                        <a:pt x="300629" y="49553"/>
                      </a:cubicBezTo>
                      <a:cubicBezTo>
                        <a:pt x="293249" y="34633"/>
                        <a:pt x="281828" y="22081"/>
                        <a:pt x="267710" y="13322"/>
                      </a:cubicBezTo>
                      <a:cubicBezTo>
                        <a:pt x="253530" y="4563"/>
                        <a:pt x="237230" y="-52"/>
                        <a:pt x="220547" y="0"/>
                      </a:cubicBezTo>
                      <a:close/>
                    </a:path>
                  </a:pathLst>
                </a:custGeom>
                <a:solidFill>
                  <a:srgbClr val="FFFFFF"/>
                </a:solidFill>
                <a:ln w="6417" cap="flat">
                  <a:noFill/>
                  <a:prstDash val="solid"/>
                  <a:miter/>
                </a:ln>
              </p:spPr>
              <p:txBody>
                <a:bodyPr rtlCol="0" anchor="ctr"/>
                <a:lstStyle/>
                <a:p>
                  <a:endParaRPr lang="en-US" sz="810"/>
                </a:p>
              </p:txBody>
            </p:sp>
            <p:sp>
              <p:nvSpPr>
                <p:cNvPr id="991" name="Freeform: Shape 990">
                  <a:extLst>
                    <a:ext uri="{FF2B5EF4-FFF2-40B4-BE49-F238E27FC236}">
                      <a16:creationId xmlns:a16="http://schemas.microsoft.com/office/drawing/2014/main" id="{DE35B83C-C767-63C6-BEA2-669FDBE78A3B}"/>
                    </a:ext>
                  </a:extLst>
                </p:cNvPr>
                <p:cNvSpPr/>
                <p:nvPr/>
              </p:nvSpPr>
              <p:spPr>
                <a:xfrm>
                  <a:off x="7285224" y="1408910"/>
                  <a:ext cx="366139" cy="183963"/>
                </a:xfrm>
                <a:custGeom>
                  <a:avLst/>
                  <a:gdLst>
                    <a:gd name="connsiteX0" fmla="*/ 328029 w 366139"/>
                    <a:gd name="connsiteY0" fmla="*/ 70300 h 183963"/>
                    <a:gd name="connsiteX1" fmla="*/ 301720 w 366139"/>
                    <a:gd name="connsiteY1" fmla="*/ 59513 h 183963"/>
                    <a:gd name="connsiteX2" fmla="*/ 290812 w 366139"/>
                    <a:gd name="connsiteY2" fmla="*/ 54285 h 183963"/>
                    <a:gd name="connsiteX3" fmla="*/ 283304 w 366139"/>
                    <a:gd name="connsiteY3" fmla="*/ 44866 h 183963"/>
                    <a:gd name="connsiteX4" fmla="*/ 258278 w 366139"/>
                    <a:gd name="connsiteY4" fmla="*/ 15343 h 183963"/>
                    <a:gd name="connsiteX5" fmla="*/ 222472 w 366139"/>
                    <a:gd name="connsiteY5" fmla="*/ 824 h 183963"/>
                    <a:gd name="connsiteX6" fmla="*/ 183971 w 366139"/>
                    <a:gd name="connsiteY6" fmla="*/ 4642 h 183963"/>
                    <a:gd name="connsiteX7" fmla="*/ 151694 w 366139"/>
                    <a:gd name="connsiteY7" fmla="*/ 25922 h 183963"/>
                    <a:gd name="connsiteX8" fmla="*/ 142133 w 366139"/>
                    <a:gd name="connsiteY8" fmla="*/ 32319 h 183963"/>
                    <a:gd name="connsiteX9" fmla="*/ 130775 w 366139"/>
                    <a:gd name="connsiteY9" fmla="*/ 33903 h 183963"/>
                    <a:gd name="connsiteX10" fmla="*/ 85473 w 366139"/>
                    <a:gd name="connsiteY10" fmla="*/ 46569 h 183963"/>
                    <a:gd name="connsiteX11" fmla="*/ 60639 w 366139"/>
                    <a:gd name="connsiteY11" fmla="*/ 86525 h 183963"/>
                    <a:gd name="connsiteX12" fmla="*/ 55826 w 366139"/>
                    <a:gd name="connsiteY12" fmla="*/ 97382 h 183963"/>
                    <a:gd name="connsiteX13" fmla="*/ 46779 w 366139"/>
                    <a:gd name="connsiteY13" fmla="*/ 105031 h 183963"/>
                    <a:gd name="connsiteX14" fmla="*/ 14566 w 366139"/>
                    <a:gd name="connsiteY14" fmla="*/ 134102 h 183963"/>
                    <a:gd name="connsiteX15" fmla="*/ 642 w 366139"/>
                    <a:gd name="connsiteY15" fmla="*/ 175194 h 183963"/>
                    <a:gd name="connsiteX16" fmla="*/ 0 w 366139"/>
                    <a:gd name="connsiteY16" fmla="*/ 183964 h 183963"/>
                    <a:gd name="connsiteX17" fmla="*/ 77195 w 366139"/>
                    <a:gd name="connsiteY17" fmla="*/ 183964 h 183963"/>
                    <a:gd name="connsiteX18" fmla="*/ 77195 w 366139"/>
                    <a:gd name="connsiteY18" fmla="*/ 167563 h 183963"/>
                    <a:gd name="connsiteX19" fmla="*/ 17389 w 366139"/>
                    <a:gd name="connsiteY19" fmla="*/ 167563 h 183963"/>
                    <a:gd name="connsiteX20" fmla="*/ 30031 w 366139"/>
                    <a:gd name="connsiteY20" fmla="*/ 138855 h 183963"/>
                    <a:gd name="connsiteX21" fmla="*/ 53966 w 366139"/>
                    <a:gd name="connsiteY21" fmla="*/ 118537 h 183963"/>
                    <a:gd name="connsiteX22" fmla="*/ 68340 w 366139"/>
                    <a:gd name="connsiteY22" fmla="*/ 106363 h 183963"/>
                    <a:gd name="connsiteX23" fmla="*/ 76039 w 366139"/>
                    <a:gd name="connsiteY23" fmla="*/ 89157 h 183963"/>
                    <a:gd name="connsiteX24" fmla="*/ 85922 w 366139"/>
                    <a:gd name="connsiteY24" fmla="*/ 67859 h 183963"/>
                    <a:gd name="connsiteX25" fmla="*/ 104466 w 366139"/>
                    <a:gd name="connsiteY25" fmla="*/ 53549 h 183963"/>
                    <a:gd name="connsiteX26" fmla="*/ 128850 w 366139"/>
                    <a:gd name="connsiteY26" fmla="*/ 49602 h 183963"/>
                    <a:gd name="connsiteX27" fmla="*/ 147587 w 366139"/>
                    <a:gd name="connsiteY27" fmla="*/ 47176 h 183963"/>
                    <a:gd name="connsiteX28" fmla="*/ 163245 w 366139"/>
                    <a:gd name="connsiteY28" fmla="*/ 36710 h 183963"/>
                    <a:gd name="connsiteX29" fmla="*/ 189233 w 366139"/>
                    <a:gd name="connsiteY29" fmla="*/ 19610 h 183963"/>
                    <a:gd name="connsiteX30" fmla="*/ 220162 w 366139"/>
                    <a:gd name="connsiteY30" fmla="*/ 16530 h 183963"/>
                    <a:gd name="connsiteX31" fmla="*/ 249038 w 366139"/>
                    <a:gd name="connsiteY31" fmla="*/ 28176 h 183963"/>
                    <a:gd name="connsiteX32" fmla="*/ 269123 w 366139"/>
                    <a:gd name="connsiteY32" fmla="*/ 51883 h 183963"/>
                    <a:gd name="connsiteX33" fmla="*/ 281186 w 366139"/>
                    <a:gd name="connsiteY33" fmla="*/ 66529 h 183963"/>
                    <a:gd name="connsiteX34" fmla="*/ 298383 w 366139"/>
                    <a:gd name="connsiteY34" fmla="*/ 74598 h 183963"/>
                    <a:gd name="connsiteX35" fmla="*/ 325077 w 366139"/>
                    <a:gd name="connsiteY35" fmla="*/ 87149 h 183963"/>
                    <a:gd name="connsiteX36" fmla="*/ 343814 w 366139"/>
                    <a:gd name="connsiteY36" fmla="*/ 109979 h 183963"/>
                    <a:gd name="connsiteX37" fmla="*/ 350873 w 366139"/>
                    <a:gd name="connsiteY37" fmla="*/ 138644 h 183963"/>
                    <a:gd name="connsiteX38" fmla="*/ 344970 w 366139"/>
                    <a:gd name="connsiteY38" fmla="*/ 167563 h 183963"/>
                    <a:gd name="connsiteX39" fmla="*/ 284010 w 366139"/>
                    <a:gd name="connsiteY39" fmla="*/ 167563 h 183963"/>
                    <a:gd name="connsiteX40" fmla="*/ 284010 w 366139"/>
                    <a:gd name="connsiteY40" fmla="*/ 183262 h 183963"/>
                    <a:gd name="connsiteX41" fmla="*/ 354146 w 366139"/>
                    <a:gd name="connsiteY41" fmla="*/ 183262 h 183963"/>
                    <a:gd name="connsiteX42" fmla="*/ 356327 w 366139"/>
                    <a:gd name="connsiteY42" fmla="*/ 179140 h 183963"/>
                    <a:gd name="connsiteX43" fmla="*/ 363450 w 366139"/>
                    <a:gd name="connsiteY43" fmla="*/ 119180 h 183963"/>
                    <a:gd name="connsiteX44" fmla="*/ 328029 w 366139"/>
                    <a:gd name="connsiteY44" fmla="*/ 70300 h 18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6139" h="183963">
                      <a:moveTo>
                        <a:pt x="328029" y="70300"/>
                      </a:moveTo>
                      <a:cubicBezTo>
                        <a:pt x="319944" y="65244"/>
                        <a:pt x="311024" y="61597"/>
                        <a:pt x="301720" y="59513"/>
                      </a:cubicBezTo>
                      <a:cubicBezTo>
                        <a:pt x="297742" y="58607"/>
                        <a:pt x="294020" y="56820"/>
                        <a:pt x="290812" y="54285"/>
                      </a:cubicBezTo>
                      <a:cubicBezTo>
                        <a:pt x="287603" y="51750"/>
                        <a:pt x="285036" y="48531"/>
                        <a:pt x="283304" y="44866"/>
                      </a:cubicBezTo>
                      <a:cubicBezTo>
                        <a:pt x="277464" y="33147"/>
                        <a:pt x="268930" y="23015"/>
                        <a:pt x="258278" y="15343"/>
                      </a:cubicBezTo>
                      <a:cubicBezTo>
                        <a:pt x="247690" y="7671"/>
                        <a:pt x="235434" y="2688"/>
                        <a:pt x="222472" y="824"/>
                      </a:cubicBezTo>
                      <a:cubicBezTo>
                        <a:pt x="209510" y="-1040"/>
                        <a:pt x="196291" y="271"/>
                        <a:pt x="183971" y="4642"/>
                      </a:cubicBezTo>
                      <a:cubicBezTo>
                        <a:pt x="171651" y="9015"/>
                        <a:pt x="160550" y="16318"/>
                        <a:pt x="151694" y="25922"/>
                      </a:cubicBezTo>
                      <a:cubicBezTo>
                        <a:pt x="149063" y="28749"/>
                        <a:pt x="145790" y="30936"/>
                        <a:pt x="142133" y="32319"/>
                      </a:cubicBezTo>
                      <a:cubicBezTo>
                        <a:pt x="138539" y="33702"/>
                        <a:pt x="134689" y="34243"/>
                        <a:pt x="130775" y="33903"/>
                      </a:cubicBezTo>
                      <a:cubicBezTo>
                        <a:pt x="114669" y="32309"/>
                        <a:pt x="98498" y="36828"/>
                        <a:pt x="85473" y="46569"/>
                      </a:cubicBezTo>
                      <a:cubicBezTo>
                        <a:pt x="72511" y="56311"/>
                        <a:pt x="63591" y="70568"/>
                        <a:pt x="60639" y="86525"/>
                      </a:cubicBezTo>
                      <a:cubicBezTo>
                        <a:pt x="59869" y="90461"/>
                        <a:pt x="58265" y="94175"/>
                        <a:pt x="55826" y="97382"/>
                      </a:cubicBezTo>
                      <a:cubicBezTo>
                        <a:pt x="53452" y="100588"/>
                        <a:pt x="50308" y="103205"/>
                        <a:pt x="46779" y="105031"/>
                      </a:cubicBezTo>
                      <a:cubicBezTo>
                        <a:pt x="33688" y="111811"/>
                        <a:pt x="22652" y="121820"/>
                        <a:pt x="14566" y="134102"/>
                      </a:cubicBezTo>
                      <a:cubicBezTo>
                        <a:pt x="6481" y="146385"/>
                        <a:pt x="1668" y="160532"/>
                        <a:pt x="642" y="175194"/>
                      </a:cubicBezTo>
                      <a:lnTo>
                        <a:pt x="0" y="183964"/>
                      </a:lnTo>
                      <a:lnTo>
                        <a:pt x="77195" y="183964"/>
                      </a:lnTo>
                      <a:lnTo>
                        <a:pt x="77195" y="167563"/>
                      </a:lnTo>
                      <a:lnTo>
                        <a:pt x="17389" y="167563"/>
                      </a:lnTo>
                      <a:cubicBezTo>
                        <a:pt x="19379" y="157160"/>
                        <a:pt x="23679" y="147346"/>
                        <a:pt x="30031" y="138855"/>
                      </a:cubicBezTo>
                      <a:cubicBezTo>
                        <a:pt x="36384" y="130364"/>
                        <a:pt x="44533" y="123418"/>
                        <a:pt x="53966" y="118537"/>
                      </a:cubicBezTo>
                      <a:cubicBezTo>
                        <a:pt x="59613" y="115610"/>
                        <a:pt x="64554" y="111449"/>
                        <a:pt x="68340" y="106363"/>
                      </a:cubicBezTo>
                      <a:cubicBezTo>
                        <a:pt x="72189" y="101278"/>
                        <a:pt x="74821" y="95397"/>
                        <a:pt x="76039" y="89157"/>
                      </a:cubicBezTo>
                      <a:cubicBezTo>
                        <a:pt x="77579" y="81367"/>
                        <a:pt x="80916" y="74060"/>
                        <a:pt x="85922" y="67859"/>
                      </a:cubicBezTo>
                      <a:cubicBezTo>
                        <a:pt x="90863" y="61657"/>
                        <a:pt x="97215" y="56748"/>
                        <a:pt x="104466" y="53549"/>
                      </a:cubicBezTo>
                      <a:cubicBezTo>
                        <a:pt x="112166" y="50147"/>
                        <a:pt x="120508" y="48788"/>
                        <a:pt x="128850" y="49602"/>
                      </a:cubicBezTo>
                      <a:cubicBezTo>
                        <a:pt x="135203" y="50242"/>
                        <a:pt x="141620" y="49412"/>
                        <a:pt x="147587" y="47176"/>
                      </a:cubicBezTo>
                      <a:cubicBezTo>
                        <a:pt x="153555" y="44940"/>
                        <a:pt x="158881" y="41358"/>
                        <a:pt x="163245" y="36710"/>
                      </a:cubicBezTo>
                      <a:cubicBezTo>
                        <a:pt x="170432" y="28992"/>
                        <a:pt x="179350" y="23124"/>
                        <a:pt x="189233" y="19610"/>
                      </a:cubicBezTo>
                      <a:cubicBezTo>
                        <a:pt x="199179" y="16095"/>
                        <a:pt x="209767" y="15038"/>
                        <a:pt x="220162" y="16530"/>
                      </a:cubicBezTo>
                      <a:cubicBezTo>
                        <a:pt x="230622" y="18022"/>
                        <a:pt x="240503" y="22019"/>
                        <a:pt x="249038" y="28176"/>
                      </a:cubicBezTo>
                      <a:cubicBezTo>
                        <a:pt x="257572" y="34334"/>
                        <a:pt x="264438" y="42469"/>
                        <a:pt x="269123" y="51883"/>
                      </a:cubicBezTo>
                      <a:cubicBezTo>
                        <a:pt x="272010" y="57597"/>
                        <a:pt x="276117" y="62601"/>
                        <a:pt x="281186" y="66529"/>
                      </a:cubicBezTo>
                      <a:cubicBezTo>
                        <a:pt x="286255" y="70458"/>
                        <a:pt x="292095" y="73214"/>
                        <a:pt x="298383" y="74598"/>
                      </a:cubicBezTo>
                      <a:cubicBezTo>
                        <a:pt x="308073" y="76739"/>
                        <a:pt x="317249" y="81028"/>
                        <a:pt x="325077" y="87149"/>
                      </a:cubicBezTo>
                      <a:cubicBezTo>
                        <a:pt x="332970" y="93271"/>
                        <a:pt x="339387" y="101070"/>
                        <a:pt x="343814" y="109979"/>
                      </a:cubicBezTo>
                      <a:cubicBezTo>
                        <a:pt x="348306" y="118888"/>
                        <a:pt x="350681" y="128682"/>
                        <a:pt x="350873" y="138644"/>
                      </a:cubicBezTo>
                      <a:cubicBezTo>
                        <a:pt x="351065" y="148607"/>
                        <a:pt x="349076" y="158487"/>
                        <a:pt x="344970" y="167563"/>
                      </a:cubicBezTo>
                      <a:lnTo>
                        <a:pt x="284010" y="167563"/>
                      </a:lnTo>
                      <a:lnTo>
                        <a:pt x="284010" y="183262"/>
                      </a:lnTo>
                      <a:lnTo>
                        <a:pt x="354146" y="183262"/>
                      </a:lnTo>
                      <a:lnTo>
                        <a:pt x="356327" y="179140"/>
                      </a:lnTo>
                      <a:cubicBezTo>
                        <a:pt x="366210" y="160760"/>
                        <a:pt x="368712" y="139351"/>
                        <a:pt x="363450" y="119180"/>
                      </a:cubicBezTo>
                      <a:cubicBezTo>
                        <a:pt x="358252" y="99008"/>
                        <a:pt x="345547" y="81556"/>
                        <a:pt x="328029" y="70300"/>
                      </a:cubicBezTo>
                      <a:close/>
                    </a:path>
                  </a:pathLst>
                </a:custGeom>
                <a:solidFill>
                  <a:srgbClr val="2D5967"/>
                </a:solidFill>
                <a:ln w="6417" cap="flat">
                  <a:noFill/>
                  <a:prstDash val="solid"/>
                  <a:miter/>
                </a:ln>
              </p:spPr>
              <p:txBody>
                <a:bodyPr rtlCol="0" anchor="ctr"/>
                <a:lstStyle/>
                <a:p>
                  <a:endParaRPr lang="en-US" sz="810"/>
                </a:p>
              </p:txBody>
            </p:sp>
            <p:sp>
              <p:nvSpPr>
                <p:cNvPr id="992" name="Freeform: Shape 991">
                  <a:extLst>
                    <a:ext uri="{FF2B5EF4-FFF2-40B4-BE49-F238E27FC236}">
                      <a16:creationId xmlns:a16="http://schemas.microsoft.com/office/drawing/2014/main" id="{7EEA9ED2-9C80-CF7C-FFC3-0F7BB7838A7E}"/>
                    </a:ext>
                  </a:extLst>
                </p:cNvPr>
                <p:cNvSpPr/>
                <p:nvPr/>
              </p:nvSpPr>
              <p:spPr>
                <a:xfrm>
                  <a:off x="7374354" y="1529289"/>
                  <a:ext cx="183201" cy="206718"/>
                </a:xfrm>
                <a:custGeom>
                  <a:avLst/>
                  <a:gdLst>
                    <a:gd name="connsiteX0" fmla="*/ 111846 w 183201"/>
                    <a:gd name="connsiteY0" fmla="*/ 190317 h 206718"/>
                    <a:gd name="connsiteX1" fmla="*/ 91761 w 183201"/>
                    <a:gd name="connsiteY1" fmla="*/ 190933 h 206718"/>
                    <a:gd name="connsiteX2" fmla="*/ 15978 w 183201"/>
                    <a:gd name="connsiteY2" fmla="*/ 177689 h 206718"/>
                    <a:gd name="connsiteX3" fmla="*/ 15978 w 183201"/>
                    <a:gd name="connsiteY3" fmla="*/ 146553 h 206718"/>
                    <a:gd name="connsiteX4" fmla="*/ 91568 w 183201"/>
                    <a:gd name="connsiteY4" fmla="*/ 157340 h 206718"/>
                    <a:gd name="connsiteX5" fmla="*/ 112295 w 183201"/>
                    <a:gd name="connsiteY5" fmla="*/ 156726 h 206718"/>
                    <a:gd name="connsiteX6" fmla="*/ 112295 w 183201"/>
                    <a:gd name="connsiteY6" fmla="*/ 140940 h 206718"/>
                    <a:gd name="connsiteX7" fmla="*/ 91568 w 183201"/>
                    <a:gd name="connsiteY7" fmla="*/ 141642 h 206718"/>
                    <a:gd name="connsiteX8" fmla="*/ 15721 w 183201"/>
                    <a:gd name="connsiteY8" fmla="*/ 128398 h 206718"/>
                    <a:gd name="connsiteX9" fmla="*/ 15721 w 183201"/>
                    <a:gd name="connsiteY9" fmla="*/ 95773 h 206718"/>
                    <a:gd name="connsiteX10" fmla="*/ 91568 w 183201"/>
                    <a:gd name="connsiteY10" fmla="*/ 106647 h 206718"/>
                    <a:gd name="connsiteX11" fmla="*/ 156314 w 183201"/>
                    <a:gd name="connsiteY11" fmla="*/ 99544 h 206718"/>
                    <a:gd name="connsiteX12" fmla="*/ 177362 w 183201"/>
                    <a:gd name="connsiteY12" fmla="*/ 91563 h 206718"/>
                    <a:gd name="connsiteX13" fmla="*/ 183201 w 183201"/>
                    <a:gd name="connsiteY13" fmla="*/ 89370 h 206718"/>
                    <a:gd name="connsiteX14" fmla="*/ 183201 w 183201"/>
                    <a:gd name="connsiteY14" fmla="*/ 27977 h 206718"/>
                    <a:gd name="connsiteX15" fmla="*/ 91568 w 183201"/>
                    <a:gd name="connsiteY15" fmla="*/ 0 h 206718"/>
                    <a:gd name="connsiteX16" fmla="*/ 0 w 183201"/>
                    <a:gd name="connsiteY16" fmla="*/ 27977 h 206718"/>
                    <a:gd name="connsiteX17" fmla="*/ 0 w 183201"/>
                    <a:gd name="connsiteY17" fmla="*/ 130152 h 206718"/>
                    <a:gd name="connsiteX18" fmla="*/ 642 w 183201"/>
                    <a:gd name="connsiteY18" fmla="*/ 178478 h 206718"/>
                    <a:gd name="connsiteX19" fmla="*/ 92210 w 183201"/>
                    <a:gd name="connsiteY19" fmla="*/ 206719 h 206718"/>
                    <a:gd name="connsiteX20" fmla="*/ 112295 w 183201"/>
                    <a:gd name="connsiteY20" fmla="*/ 206013 h 206718"/>
                    <a:gd name="connsiteX21" fmla="*/ 112295 w 183201"/>
                    <a:gd name="connsiteY21" fmla="*/ 190317 h 206718"/>
                    <a:gd name="connsiteX22" fmla="*/ 111846 w 183201"/>
                    <a:gd name="connsiteY22" fmla="*/ 190317 h 206718"/>
                    <a:gd name="connsiteX23" fmla="*/ 15336 w 183201"/>
                    <a:gd name="connsiteY23" fmla="*/ 77705 h 206718"/>
                    <a:gd name="connsiteX24" fmla="*/ 15336 w 183201"/>
                    <a:gd name="connsiteY24" fmla="*/ 44992 h 206718"/>
                    <a:gd name="connsiteX25" fmla="*/ 91247 w 183201"/>
                    <a:gd name="connsiteY25" fmla="*/ 55868 h 206718"/>
                    <a:gd name="connsiteX26" fmla="*/ 167031 w 183201"/>
                    <a:gd name="connsiteY26" fmla="*/ 44992 h 206718"/>
                    <a:gd name="connsiteX27" fmla="*/ 167031 w 183201"/>
                    <a:gd name="connsiteY27" fmla="*/ 77705 h 206718"/>
                    <a:gd name="connsiteX28" fmla="*/ 91247 w 183201"/>
                    <a:gd name="connsiteY28" fmla="*/ 90948 h 206718"/>
                    <a:gd name="connsiteX29" fmla="*/ 15336 w 183201"/>
                    <a:gd name="connsiteY29" fmla="*/ 77705 h 206718"/>
                    <a:gd name="connsiteX30" fmla="*/ 166132 w 183201"/>
                    <a:gd name="connsiteY30" fmla="*/ 27890 h 206718"/>
                    <a:gd name="connsiteX31" fmla="*/ 91247 w 183201"/>
                    <a:gd name="connsiteY31" fmla="*/ 40168 h 206718"/>
                    <a:gd name="connsiteX32" fmla="*/ 16235 w 183201"/>
                    <a:gd name="connsiteY32" fmla="*/ 27890 h 206718"/>
                    <a:gd name="connsiteX33" fmla="*/ 91247 w 183201"/>
                    <a:gd name="connsiteY33" fmla="*/ 15612 h 206718"/>
                    <a:gd name="connsiteX34" fmla="*/ 166453 w 183201"/>
                    <a:gd name="connsiteY34" fmla="*/ 27890 h 206718"/>
                    <a:gd name="connsiteX35" fmla="*/ 166132 w 183201"/>
                    <a:gd name="connsiteY35" fmla="*/ 27890 h 20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3201" h="206718">
                      <a:moveTo>
                        <a:pt x="111846" y="190317"/>
                      </a:moveTo>
                      <a:cubicBezTo>
                        <a:pt x="105621" y="190754"/>
                        <a:pt x="98884" y="190933"/>
                        <a:pt x="91761" y="190933"/>
                      </a:cubicBezTo>
                      <a:cubicBezTo>
                        <a:pt x="47934" y="190933"/>
                        <a:pt x="20021" y="182598"/>
                        <a:pt x="15978" y="177689"/>
                      </a:cubicBezTo>
                      <a:lnTo>
                        <a:pt x="15978" y="146553"/>
                      </a:lnTo>
                      <a:cubicBezTo>
                        <a:pt x="40426" y="156989"/>
                        <a:pt x="84830" y="157340"/>
                        <a:pt x="91568" y="157340"/>
                      </a:cubicBezTo>
                      <a:cubicBezTo>
                        <a:pt x="94135" y="157340"/>
                        <a:pt x="102092" y="157340"/>
                        <a:pt x="112295" y="156726"/>
                      </a:cubicBezTo>
                      <a:lnTo>
                        <a:pt x="112295" y="140940"/>
                      </a:lnTo>
                      <a:cubicBezTo>
                        <a:pt x="105878" y="140940"/>
                        <a:pt x="98948" y="141642"/>
                        <a:pt x="91568" y="141642"/>
                      </a:cubicBezTo>
                      <a:cubicBezTo>
                        <a:pt x="47741" y="141642"/>
                        <a:pt x="19828" y="133309"/>
                        <a:pt x="15721" y="128398"/>
                      </a:cubicBezTo>
                      <a:lnTo>
                        <a:pt x="15721" y="95773"/>
                      </a:lnTo>
                      <a:cubicBezTo>
                        <a:pt x="40105" y="106297"/>
                        <a:pt x="84830" y="106647"/>
                        <a:pt x="91568" y="106647"/>
                      </a:cubicBezTo>
                      <a:cubicBezTo>
                        <a:pt x="113386" y="106758"/>
                        <a:pt x="135075" y="104374"/>
                        <a:pt x="156314" y="99544"/>
                      </a:cubicBezTo>
                      <a:lnTo>
                        <a:pt x="177362" y="91563"/>
                      </a:lnTo>
                      <a:lnTo>
                        <a:pt x="183201" y="89370"/>
                      </a:lnTo>
                      <a:lnTo>
                        <a:pt x="183201" y="27977"/>
                      </a:lnTo>
                      <a:cubicBezTo>
                        <a:pt x="183201" y="789"/>
                        <a:pt x="101001" y="0"/>
                        <a:pt x="91568" y="0"/>
                      </a:cubicBezTo>
                      <a:cubicBezTo>
                        <a:pt x="82199" y="0"/>
                        <a:pt x="0" y="789"/>
                        <a:pt x="0" y="27977"/>
                      </a:cubicBezTo>
                      <a:lnTo>
                        <a:pt x="0" y="130152"/>
                      </a:lnTo>
                      <a:lnTo>
                        <a:pt x="642" y="178478"/>
                      </a:lnTo>
                      <a:cubicBezTo>
                        <a:pt x="642" y="205929"/>
                        <a:pt x="82842" y="206719"/>
                        <a:pt x="92210" y="206719"/>
                      </a:cubicBezTo>
                      <a:cubicBezTo>
                        <a:pt x="94777" y="206719"/>
                        <a:pt x="102413" y="206719"/>
                        <a:pt x="112295" y="206013"/>
                      </a:cubicBezTo>
                      <a:lnTo>
                        <a:pt x="112295" y="190317"/>
                      </a:lnTo>
                      <a:lnTo>
                        <a:pt x="111846" y="190317"/>
                      </a:lnTo>
                      <a:close/>
                      <a:moveTo>
                        <a:pt x="15336" y="77705"/>
                      </a:moveTo>
                      <a:lnTo>
                        <a:pt x="15336" y="44992"/>
                      </a:lnTo>
                      <a:cubicBezTo>
                        <a:pt x="39720" y="55517"/>
                        <a:pt x="84510" y="55868"/>
                        <a:pt x="91247" y="55868"/>
                      </a:cubicBezTo>
                      <a:cubicBezTo>
                        <a:pt x="97985" y="55868"/>
                        <a:pt x="142711" y="55868"/>
                        <a:pt x="167031" y="44992"/>
                      </a:cubicBezTo>
                      <a:lnTo>
                        <a:pt x="167031" y="77705"/>
                      </a:lnTo>
                      <a:cubicBezTo>
                        <a:pt x="162924" y="82617"/>
                        <a:pt x="135203" y="90948"/>
                        <a:pt x="91247" y="90948"/>
                      </a:cubicBezTo>
                      <a:cubicBezTo>
                        <a:pt x="47292" y="90948"/>
                        <a:pt x="19764" y="82617"/>
                        <a:pt x="15336" y="77705"/>
                      </a:cubicBezTo>
                      <a:close/>
                      <a:moveTo>
                        <a:pt x="166132" y="27890"/>
                      </a:moveTo>
                      <a:cubicBezTo>
                        <a:pt x="160100" y="32626"/>
                        <a:pt x="134561" y="40168"/>
                        <a:pt x="91247" y="40168"/>
                      </a:cubicBezTo>
                      <a:cubicBezTo>
                        <a:pt x="47934" y="40168"/>
                        <a:pt x="22395" y="32626"/>
                        <a:pt x="16235" y="27890"/>
                      </a:cubicBezTo>
                      <a:cubicBezTo>
                        <a:pt x="22395" y="23154"/>
                        <a:pt x="47934" y="15612"/>
                        <a:pt x="91247" y="15612"/>
                      </a:cubicBezTo>
                      <a:cubicBezTo>
                        <a:pt x="134561" y="15612"/>
                        <a:pt x="160357" y="23154"/>
                        <a:pt x="166453" y="27890"/>
                      </a:cubicBezTo>
                      <a:lnTo>
                        <a:pt x="166132" y="27890"/>
                      </a:lnTo>
                      <a:close/>
                    </a:path>
                  </a:pathLst>
                </a:custGeom>
                <a:solidFill>
                  <a:srgbClr val="2D5967"/>
                </a:solidFill>
                <a:ln w="6417" cap="flat">
                  <a:noFill/>
                  <a:prstDash val="solid"/>
                  <a:miter/>
                </a:ln>
              </p:spPr>
              <p:txBody>
                <a:bodyPr rtlCol="0" anchor="ctr"/>
                <a:lstStyle/>
                <a:p>
                  <a:endParaRPr lang="en-US" sz="810"/>
                </a:p>
              </p:txBody>
            </p:sp>
            <p:sp>
              <p:nvSpPr>
                <p:cNvPr id="993" name="Freeform: Shape 992">
                  <a:extLst>
                    <a:ext uri="{FF2B5EF4-FFF2-40B4-BE49-F238E27FC236}">
                      <a16:creationId xmlns:a16="http://schemas.microsoft.com/office/drawing/2014/main" id="{A04C8037-D0FD-7CAE-29D5-A2FE3B69698B}"/>
                    </a:ext>
                  </a:extLst>
                </p:cNvPr>
                <p:cNvSpPr/>
                <p:nvPr/>
              </p:nvSpPr>
              <p:spPr>
                <a:xfrm>
                  <a:off x="7498391" y="1630847"/>
                  <a:ext cx="122112" cy="129011"/>
                </a:xfrm>
                <a:custGeom>
                  <a:avLst/>
                  <a:gdLst>
                    <a:gd name="connsiteX0" fmla="*/ 0 w 122112"/>
                    <a:gd name="connsiteY0" fmla="*/ 22803 h 129011"/>
                    <a:gd name="connsiteX1" fmla="*/ 0 w 122112"/>
                    <a:gd name="connsiteY1" fmla="*/ 106122 h 129011"/>
                    <a:gd name="connsiteX2" fmla="*/ 60318 w 122112"/>
                    <a:gd name="connsiteY2" fmla="*/ 129011 h 129011"/>
                    <a:gd name="connsiteX3" fmla="*/ 122113 w 122112"/>
                    <a:gd name="connsiteY3" fmla="*/ 106212 h 129011"/>
                    <a:gd name="connsiteX4" fmla="*/ 122113 w 122112"/>
                    <a:gd name="connsiteY4" fmla="*/ 22803 h 129011"/>
                    <a:gd name="connsiteX5" fmla="*/ 60318 w 122112"/>
                    <a:gd name="connsiteY5" fmla="*/ 0 h 129011"/>
                    <a:gd name="connsiteX6" fmla="*/ 0 w 122112"/>
                    <a:gd name="connsiteY6" fmla="*/ 22803 h 129011"/>
                    <a:gd name="connsiteX7" fmla="*/ 15722 w 122112"/>
                    <a:gd name="connsiteY7" fmla="*/ 95246 h 129011"/>
                    <a:gd name="connsiteX8" fmla="*/ 15722 w 122112"/>
                    <a:gd name="connsiteY8" fmla="*/ 40081 h 129011"/>
                    <a:gd name="connsiteX9" fmla="*/ 53003 w 122112"/>
                    <a:gd name="connsiteY9" fmla="*/ 55517 h 129011"/>
                    <a:gd name="connsiteX10" fmla="*/ 53003 w 122112"/>
                    <a:gd name="connsiteY10" fmla="*/ 109453 h 129011"/>
                    <a:gd name="connsiteX11" fmla="*/ 15722 w 122112"/>
                    <a:gd name="connsiteY11" fmla="*/ 95246 h 129011"/>
                    <a:gd name="connsiteX12" fmla="*/ 68340 w 122112"/>
                    <a:gd name="connsiteY12" fmla="*/ 109106 h 129011"/>
                    <a:gd name="connsiteX13" fmla="*/ 68340 w 122112"/>
                    <a:gd name="connsiteY13" fmla="*/ 54990 h 129011"/>
                    <a:gd name="connsiteX14" fmla="*/ 105878 w 122112"/>
                    <a:gd name="connsiteY14" fmla="*/ 39467 h 129011"/>
                    <a:gd name="connsiteX15" fmla="*/ 105878 w 122112"/>
                    <a:gd name="connsiteY15" fmla="*/ 95246 h 129011"/>
                    <a:gd name="connsiteX16" fmla="*/ 68340 w 122112"/>
                    <a:gd name="connsiteY16" fmla="*/ 109106 h 129011"/>
                    <a:gd name="connsiteX17" fmla="*/ 91312 w 122112"/>
                    <a:gd name="connsiteY17" fmla="*/ 28416 h 129011"/>
                    <a:gd name="connsiteX18" fmla="*/ 60318 w 122112"/>
                    <a:gd name="connsiteY18" fmla="*/ 41308 h 129011"/>
                    <a:gd name="connsiteX19" fmla="*/ 29261 w 122112"/>
                    <a:gd name="connsiteY19" fmla="*/ 28504 h 129011"/>
                    <a:gd name="connsiteX20" fmla="*/ 60318 w 122112"/>
                    <a:gd name="connsiteY20" fmla="*/ 16752 h 129011"/>
                    <a:gd name="connsiteX21" fmla="*/ 91312 w 122112"/>
                    <a:gd name="connsiteY21" fmla="*/ 28416 h 1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112" h="129011">
                      <a:moveTo>
                        <a:pt x="0" y="22803"/>
                      </a:moveTo>
                      <a:lnTo>
                        <a:pt x="0" y="106122"/>
                      </a:lnTo>
                      <a:lnTo>
                        <a:pt x="60318" y="129011"/>
                      </a:lnTo>
                      <a:lnTo>
                        <a:pt x="122113" y="106212"/>
                      </a:lnTo>
                      <a:lnTo>
                        <a:pt x="122113" y="22803"/>
                      </a:lnTo>
                      <a:lnTo>
                        <a:pt x="60318" y="0"/>
                      </a:lnTo>
                      <a:lnTo>
                        <a:pt x="0" y="22803"/>
                      </a:lnTo>
                      <a:close/>
                      <a:moveTo>
                        <a:pt x="15722" y="95246"/>
                      </a:moveTo>
                      <a:lnTo>
                        <a:pt x="15722" y="40081"/>
                      </a:lnTo>
                      <a:lnTo>
                        <a:pt x="53003" y="55517"/>
                      </a:lnTo>
                      <a:lnTo>
                        <a:pt x="53003" y="109453"/>
                      </a:lnTo>
                      <a:lnTo>
                        <a:pt x="15722" y="95246"/>
                      </a:lnTo>
                      <a:close/>
                      <a:moveTo>
                        <a:pt x="68340" y="109106"/>
                      </a:moveTo>
                      <a:lnTo>
                        <a:pt x="68340" y="54990"/>
                      </a:lnTo>
                      <a:lnTo>
                        <a:pt x="105878" y="39467"/>
                      </a:lnTo>
                      <a:lnTo>
                        <a:pt x="105878" y="95246"/>
                      </a:lnTo>
                      <a:lnTo>
                        <a:pt x="68340" y="109106"/>
                      </a:lnTo>
                      <a:close/>
                      <a:moveTo>
                        <a:pt x="91312" y="28416"/>
                      </a:moveTo>
                      <a:lnTo>
                        <a:pt x="60318" y="41308"/>
                      </a:lnTo>
                      <a:lnTo>
                        <a:pt x="29261" y="28504"/>
                      </a:lnTo>
                      <a:lnTo>
                        <a:pt x="60318" y="16752"/>
                      </a:lnTo>
                      <a:lnTo>
                        <a:pt x="91312" y="28416"/>
                      </a:lnTo>
                      <a:close/>
                    </a:path>
                  </a:pathLst>
                </a:custGeom>
                <a:solidFill>
                  <a:srgbClr val="2D5967"/>
                </a:solidFill>
                <a:ln w="6417" cap="flat">
                  <a:noFill/>
                  <a:prstDash val="solid"/>
                  <a:miter/>
                </a:ln>
              </p:spPr>
              <p:txBody>
                <a:bodyPr rtlCol="0" anchor="ctr"/>
                <a:lstStyle/>
                <a:p>
                  <a:endParaRPr lang="en-US" sz="810"/>
                </a:p>
              </p:txBody>
            </p:sp>
          </p:grpSp>
          <p:grpSp>
            <p:nvGrpSpPr>
              <p:cNvPr id="994" name="Graphic 4">
                <a:extLst>
                  <a:ext uri="{FF2B5EF4-FFF2-40B4-BE49-F238E27FC236}">
                    <a16:creationId xmlns:a16="http://schemas.microsoft.com/office/drawing/2014/main" id="{DBD250A3-6468-8E34-CFFD-73861C40B152}"/>
                  </a:ext>
                </a:extLst>
              </p:cNvPr>
              <p:cNvGrpSpPr/>
              <p:nvPr/>
            </p:nvGrpSpPr>
            <p:grpSpPr>
              <a:xfrm>
                <a:off x="7066667" y="1728775"/>
                <a:ext cx="814647" cy="422321"/>
                <a:chOff x="7066667" y="1728775"/>
                <a:chExt cx="814647" cy="422321"/>
              </a:xfrm>
              <a:solidFill>
                <a:srgbClr val="000000"/>
              </a:solidFill>
            </p:grpSpPr>
            <p:sp>
              <p:nvSpPr>
                <p:cNvPr id="995" name="TextBox 994">
                  <a:extLst>
                    <a:ext uri="{FF2B5EF4-FFF2-40B4-BE49-F238E27FC236}">
                      <a16:creationId xmlns:a16="http://schemas.microsoft.com/office/drawing/2014/main" id="{F7F47715-7795-11BE-C23B-597BA8C3699F}"/>
                    </a:ext>
                  </a:extLst>
                </p:cNvPr>
                <p:cNvSpPr txBox="1"/>
                <p:nvPr/>
              </p:nvSpPr>
              <p:spPr>
                <a:xfrm>
                  <a:off x="7194554" y="1728775"/>
                  <a:ext cx="55335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Product</a:t>
                  </a:r>
                </a:p>
              </p:txBody>
            </p:sp>
            <p:sp>
              <p:nvSpPr>
                <p:cNvPr id="996" name="TextBox 995">
                  <a:extLst>
                    <a:ext uri="{FF2B5EF4-FFF2-40B4-BE49-F238E27FC236}">
                      <a16:creationId xmlns:a16="http://schemas.microsoft.com/office/drawing/2014/main" id="{064D2D0D-92A3-53A4-30A4-065002CABCE2}"/>
                    </a:ext>
                  </a:extLst>
                </p:cNvPr>
                <p:cNvSpPr txBox="1"/>
                <p:nvPr/>
              </p:nvSpPr>
              <p:spPr>
                <a:xfrm>
                  <a:off x="7094836" y="1831445"/>
                  <a:ext cx="75212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Master Data</a:t>
                  </a:r>
                </a:p>
              </p:txBody>
            </p:sp>
            <p:sp>
              <p:nvSpPr>
                <p:cNvPr id="997" name="TextBox 996">
                  <a:extLst>
                    <a:ext uri="{FF2B5EF4-FFF2-40B4-BE49-F238E27FC236}">
                      <a16:creationId xmlns:a16="http://schemas.microsoft.com/office/drawing/2014/main" id="{99D4D372-8356-12D1-691D-142A89DD8BF6}"/>
                    </a:ext>
                  </a:extLst>
                </p:cNvPr>
                <p:cNvSpPr txBox="1"/>
                <p:nvPr/>
              </p:nvSpPr>
              <p:spPr>
                <a:xfrm>
                  <a:off x="7066667" y="1934114"/>
                  <a:ext cx="8146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Management</a:t>
                  </a:r>
                </a:p>
              </p:txBody>
            </p:sp>
          </p:grpSp>
        </p:grpSp>
        <p:grpSp>
          <p:nvGrpSpPr>
            <p:cNvPr id="998" name="Graphic 4">
              <a:extLst>
                <a:ext uri="{FF2B5EF4-FFF2-40B4-BE49-F238E27FC236}">
                  <a16:creationId xmlns:a16="http://schemas.microsoft.com/office/drawing/2014/main" id="{A0337C00-440F-DCE2-19AC-1E80331BBDBD}"/>
                </a:ext>
              </a:extLst>
            </p:cNvPr>
            <p:cNvGrpSpPr/>
            <p:nvPr/>
          </p:nvGrpSpPr>
          <p:grpSpPr>
            <a:xfrm>
              <a:off x="7945966" y="1424898"/>
              <a:ext cx="676788" cy="623529"/>
              <a:chOff x="7945966" y="1424898"/>
              <a:chExt cx="676788" cy="623529"/>
            </a:xfrm>
          </p:grpSpPr>
          <p:grpSp>
            <p:nvGrpSpPr>
              <p:cNvPr id="999" name="Graphic 4">
                <a:extLst>
                  <a:ext uri="{FF2B5EF4-FFF2-40B4-BE49-F238E27FC236}">
                    <a16:creationId xmlns:a16="http://schemas.microsoft.com/office/drawing/2014/main" id="{5BCDA989-880D-5574-1DB8-1D5DDE193387}"/>
                  </a:ext>
                </a:extLst>
              </p:cNvPr>
              <p:cNvGrpSpPr/>
              <p:nvPr/>
            </p:nvGrpSpPr>
            <p:grpSpPr>
              <a:xfrm>
                <a:off x="8087393" y="1424898"/>
                <a:ext cx="385010" cy="344387"/>
                <a:chOff x="8087393" y="1424898"/>
                <a:chExt cx="385010" cy="344387"/>
              </a:xfrm>
            </p:grpSpPr>
            <p:sp>
              <p:nvSpPr>
                <p:cNvPr id="1000" name="Freeform: Shape 999">
                  <a:extLst>
                    <a:ext uri="{FF2B5EF4-FFF2-40B4-BE49-F238E27FC236}">
                      <a16:creationId xmlns:a16="http://schemas.microsoft.com/office/drawing/2014/main" id="{9FE0293A-CC5F-D1AF-0CFE-D45BCCA57BCE}"/>
                    </a:ext>
                  </a:extLst>
                </p:cNvPr>
                <p:cNvSpPr/>
                <p:nvPr/>
              </p:nvSpPr>
              <p:spPr>
                <a:xfrm>
                  <a:off x="8092334" y="1429201"/>
                  <a:ext cx="375966" cy="335508"/>
                </a:xfrm>
                <a:custGeom>
                  <a:avLst/>
                  <a:gdLst>
                    <a:gd name="connsiteX0" fmla="*/ 63783 w 375966"/>
                    <a:gd name="connsiteY0" fmla="*/ 335509 h 335508"/>
                    <a:gd name="connsiteX1" fmla="*/ 63783 w 375966"/>
                    <a:gd name="connsiteY1" fmla="*/ 320230 h 335508"/>
                    <a:gd name="connsiteX2" fmla="*/ 79441 w 375966"/>
                    <a:gd name="connsiteY2" fmla="*/ 312453 h 335508"/>
                    <a:gd name="connsiteX3" fmla="*/ 77901 w 375966"/>
                    <a:gd name="connsiteY3" fmla="*/ 192137 h 335508"/>
                    <a:gd name="connsiteX4" fmla="*/ 0 w 375966"/>
                    <a:gd name="connsiteY4" fmla="*/ 192137 h 335508"/>
                    <a:gd name="connsiteX5" fmla="*/ 1027 w 375966"/>
                    <a:gd name="connsiteY5" fmla="*/ 178687 h 335508"/>
                    <a:gd name="connsiteX6" fmla="*/ 15592 w 375966"/>
                    <a:gd name="connsiteY6" fmla="*/ 135459 h 335508"/>
                    <a:gd name="connsiteX7" fmla="*/ 49409 w 375966"/>
                    <a:gd name="connsiteY7" fmla="*/ 104851 h 335508"/>
                    <a:gd name="connsiteX8" fmla="*/ 56917 w 375966"/>
                    <a:gd name="connsiteY8" fmla="*/ 98620 h 335508"/>
                    <a:gd name="connsiteX9" fmla="*/ 60960 w 375966"/>
                    <a:gd name="connsiteY9" fmla="*/ 89755 h 335508"/>
                    <a:gd name="connsiteX10" fmla="*/ 85023 w 375966"/>
                    <a:gd name="connsiteY10" fmla="*/ 49466 h 335508"/>
                    <a:gd name="connsiteX11" fmla="*/ 129171 w 375966"/>
                    <a:gd name="connsiteY11" fmla="*/ 33668 h 335508"/>
                    <a:gd name="connsiteX12" fmla="*/ 135588 w 375966"/>
                    <a:gd name="connsiteY12" fmla="*/ 33668 h 335508"/>
                    <a:gd name="connsiteX13" fmla="*/ 137769 w 375966"/>
                    <a:gd name="connsiteY13" fmla="*/ 33668 h 335508"/>
                    <a:gd name="connsiteX14" fmla="*/ 146176 w 375966"/>
                    <a:gd name="connsiteY14" fmla="*/ 32040 h 335508"/>
                    <a:gd name="connsiteX15" fmla="*/ 153170 w 375966"/>
                    <a:gd name="connsiteY15" fmla="*/ 27172 h 335508"/>
                    <a:gd name="connsiteX16" fmla="*/ 187243 w 375966"/>
                    <a:gd name="connsiteY16" fmla="*/ 4833 h 335508"/>
                    <a:gd name="connsiteX17" fmla="*/ 227798 w 375966"/>
                    <a:gd name="connsiteY17" fmla="*/ 892 h 335508"/>
                    <a:gd name="connsiteX18" fmla="*/ 265529 w 375966"/>
                    <a:gd name="connsiteY18" fmla="*/ 16253 h 335508"/>
                    <a:gd name="connsiteX19" fmla="*/ 291774 w 375966"/>
                    <a:gd name="connsiteY19" fmla="*/ 47392 h 335508"/>
                    <a:gd name="connsiteX20" fmla="*/ 292351 w 375966"/>
                    <a:gd name="connsiteY20" fmla="*/ 48216 h 335508"/>
                    <a:gd name="connsiteX21" fmla="*/ 298832 w 375966"/>
                    <a:gd name="connsiteY21" fmla="*/ 58097 h 335508"/>
                    <a:gd name="connsiteX22" fmla="*/ 354209 w 375966"/>
                    <a:gd name="connsiteY22" fmla="*/ 87996 h 335508"/>
                    <a:gd name="connsiteX23" fmla="*/ 375963 w 375966"/>
                    <a:gd name="connsiteY23" fmla="*/ 147071 h 335508"/>
                    <a:gd name="connsiteX24" fmla="*/ 353119 w 375966"/>
                    <a:gd name="connsiteY24" fmla="*/ 205730 h 335508"/>
                    <a:gd name="connsiteX25" fmla="*/ 297164 w 375966"/>
                    <a:gd name="connsiteY25" fmla="*/ 234591 h 335508"/>
                    <a:gd name="connsiteX26" fmla="*/ 297164 w 375966"/>
                    <a:gd name="connsiteY26" fmla="*/ 312363 h 335508"/>
                    <a:gd name="connsiteX27" fmla="*/ 312950 w 375966"/>
                    <a:gd name="connsiteY27" fmla="*/ 320230 h 335508"/>
                    <a:gd name="connsiteX28" fmla="*/ 312950 w 375966"/>
                    <a:gd name="connsiteY28" fmla="*/ 335509 h 335508"/>
                    <a:gd name="connsiteX29" fmla="*/ 63783 w 375966"/>
                    <a:gd name="connsiteY29" fmla="*/ 335509 h 33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5966" h="335508">
                      <a:moveTo>
                        <a:pt x="63783" y="335509"/>
                      </a:moveTo>
                      <a:lnTo>
                        <a:pt x="63783" y="320230"/>
                      </a:lnTo>
                      <a:lnTo>
                        <a:pt x="79441" y="312453"/>
                      </a:lnTo>
                      <a:lnTo>
                        <a:pt x="77901" y="192137"/>
                      </a:lnTo>
                      <a:lnTo>
                        <a:pt x="0" y="192137"/>
                      </a:lnTo>
                      <a:lnTo>
                        <a:pt x="1027" y="178687"/>
                      </a:lnTo>
                      <a:cubicBezTo>
                        <a:pt x="2117" y="163269"/>
                        <a:pt x="7123" y="148385"/>
                        <a:pt x="15592" y="135459"/>
                      </a:cubicBezTo>
                      <a:cubicBezTo>
                        <a:pt x="24063" y="122532"/>
                        <a:pt x="35741" y="111994"/>
                        <a:pt x="49409" y="104851"/>
                      </a:cubicBezTo>
                      <a:cubicBezTo>
                        <a:pt x="52362" y="103363"/>
                        <a:pt x="54928" y="101234"/>
                        <a:pt x="56917" y="98620"/>
                      </a:cubicBezTo>
                      <a:cubicBezTo>
                        <a:pt x="58906" y="96006"/>
                        <a:pt x="60318" y="92976"/>
                        <a:pt x="60960" y="89755"/>
                      </a:cubicBezTo>
                      <a:cubicBezTo>
                        <a:pt x="64040" y="73945"/>
                        <a:pt x="72574" y="59701"/>
                        <a:pt x="85023" y="49466"/>
                      </a:cubicBezTo>
                      <a:cubicBezTo>
                        <a:pt x="97407" y="39233"/>
                        <a:pt x="113065" y="33647"/>
                        <a:pt x="129171" y="33668"/>
                      </a:cubicBezTo>
                      <a:cubicBezTo>
                        <a:pt x="131288" y="33668"/>
                        <a:pt x="133470" y="33668"/>
                        <a:pt x="135588" y="33668"/>
                      </a:cubicBezTo>
                      <a:lnTo>
                        <a:pt x="137769" y="33668"/>
                      </a:lnTo>
                      <a:cubicBezTo>
                        <a:pt x="140657" y="33712"/>
                        <a:pt x="143481" y="33158"/>
                        <a:pt x="146176" y="32040"/>
                      </a:cubicBezTo>
                      <a:cubicBezTo>
                        <a:pt x="148806" y="30921"/>
                        <a:pt x="151180" y="29263"/>
                        <a:pt x="153170" y="27172"/>
                      </a:cubicBezTo>
                      <a:cubicBezTo>
                        <a:pt x="162538" y="17077"/>
                        <a:pt x="174217" y="9411"/>
                        <a:pt x="187243" y="4833"/>
                      </a:cubicBezTo>
                      <a:cubicBezTo>
                        <a:pt x="200205" y="254"/>
                        <a:pt x="214130" y="-1098"/>
                        <a:pt x="227798" y="892"/>
                      </a:cubicBezTo>
                      <a:cubicBezTo>
                        <a:pt x="241402" y="2881"/>
                        <a:pt x="254364" y="8153"/>
                        <a:pt x="265529" y="16253"/>
                      </a:cubicBezTo>
                      <a:cubicBezTo>
                        <a:pt x="276694" y="24353"/>
                        <a:pt x="285678" y="35040"/>
                        <a:pt x="291774" y="47392"/>
                      </a:cubicBezTo>
                      <a:lnTo>
                        <a:pt x="292351" y="48216"/>
                      </a:lnTo>
                      <a:cubicBezTo>
                        <a:pt x="293955" y="51825"/>
                        <a:pt x="296137" y="55158"/>
                        <a:pt x="298832" y="58097"/>
                      </a:cubicBezTo>
                      <a:cubicBezTo>
                        <a:pt x="320328" y="60979"/>
                        <a:pt x="340028" y="71612"/>
                        <a:pt x="354209" y="87996"/>
                      </a:cubicBezTo>
                      <a:cubicBezTo>
                        <a:pt x="368455" y="104382"/>
                        <a:pt x="376155" y="125390"/>
                        <a:pt x="375963" y="147071"/>
                      </a:cubicBezTo>
                      <a:cubicBezTo>
                        <a:pt x="375770" y="168752"/>
                        <a:pt x="367685" y="189613"/>
                        <a:pt x="353119" y="205730"/>
                      </a:cubicBezTo>
                      <a:cubicBezTo>
                        <a:pt x="338617" y="221847"/>
                        <a:pt x="318724" y="232111"/>
                        <a:pt x="297164" y="234591"/>
                      </a:cubicBezTo>
                      <a:lnTo>
                        <a:pt x="297164" y="312363"/>
                      </a:lnTo>
                      <a:lnTo>
                        <a:pt x="312950" y="320230"/>
                      </a:lnTo>
                      <a:lnTo>
                        <a:pt x="312950" y="335509"/>
                      </a:lnTo>
                      <a:lnTo>
                        <a:pt x="63783" y="335509"/>
                      </a:lnTo>
                      <a:close/>
                    </a:path>
                  </a:pathLst>
                </a:custGeom>
                <a:solidFill>
                  <a:srgbClr val="FFFFFF"/>
                </a:solidFill>
                <a:ln w="6417" cap="flat">
                  <a:noFill/>
                  <a:prstDash val="solid"/>
                  <a:miter/>
                </a:ln>
              </p:spPr>
              <p:txBody>
                <a:bodyPr rtlCol="0" anchor="ctr"/>
                <a:lstStyle/>
                <a:p>
                  <a:endParaRPr lang="en-US" sz="810"/>
                </a:p>
              </p:txBody>
            </p:sp>
            <p:sp>
              <p:nvSpPr>
                <p:cNvPr id="1001" name="Freeform: Shape 1000">
                  <a:extLst>
                    <a:ext uri="{FF2B5EF4-FFF2-40B4-BE49-F238E27FC236}">
                      <a16:creationId xmlns:a16="http://schemas.microsoft.com/office/drawing/2014/main" id="{C18E5D66-E911-D143-E05F-7E07BC362B7F}"/>
                    </a:ext>
                  </a:extLst>
                </p:cNvPr>
                <p:cNvSpPr/>
                <p:nvPr/>
              </p:nvSpPr>
              <p:spPr>
                <a:xfrm>
                  <a:off x="8087393" y="1424898"/>
                  <a:ext cx="385010" cy="344387"/>
                </a:xfrm>
                <a:custGeom>
                  <a:avLst/>
                  <a:gdLst>
                    <a:gd name="connsiteX0" fmla="*/ 220547 w 385010"/>
                    <a:gd name="connsiteY0" fmla="*/ 9152 h 344387"/>
                    <a:gd name="connsiteX1" fmla="*/ 263155 w 385010"/>
                    <a:gd name="connsiteY1" fmla="*/ 21063 h 344387"/>
                    <a:gd name="connsiteX2" fmla="*/ 292929 w 385010"/>
                    <a:gd name="connsiteY2" fmla="*/ 53710 h 344387"/>
                    <a:gd name="connsiteX3" fmla="*/ 292929 w 385010"/>
                    <a:gd name="connsiteY3" fmla="*/ 54351 h 344387"/>
                    <a:gd name="connsiteX4" fmla="*/ 301399 w 385010"/>
                    <a:gd name="connsiteY4" fmla="*/ 66793 h 344387"/>
                    <a:gd name="connsiteX5" fmla="*/ 355429 w 385010"/>
                    <a:gd name="connsiteY5" fmla="*/ 95208 h 344387"/>
                    <a:gd name="connsiteX6" fmla="*/ 376155 w 385010"/>
                    <a:gd name="connsiteY6" fmla="*/ 152625 h 344387"/>
                    <a:gd name="connsiteX7" fmla="*/ 352734 w 385010"/>
                    <a:gd name="connsiteY7" fmla="*/ 208985 h 344387"/>
                    <a:gd name="connsiteX8" fmla="*/ 297356 w 385010"/>
                    <a:gd name="connsiteY8" fmla="*/ 234778 h 344387"/>
                    <a:gd name="connsiteX9" fmla="*/ 297356 w 385010"/>
                    <a:gd name="connsiteY9" fmla="*/ 319503 h 344387"/>
                    <a:gd name="connsiteX10" fmla="*/ 313078 w 385010"/>
                    <a:gd name="connsiteY10" fmla="*/ 327370 h 344387"/>
                    <a:gd name="connsiteX11" fmla="*/ 313078 w 385010"/>
                    <a:gd name="connsiteY11" fmla="*/ 335237 h 344387"/>
                    <a:gd name="connsiteX12" fmla="*/ 73216 w 385010"/>
                    <a:gd name="connsiteY12" fmla="*/ 335237 h 344387"/>
                    <a:gd name="connsiteX13" fmla="*/ 73216 w 385010"/>
                    <a:gd name="connsiteY13" fmla="*/ 327370 h 344387"/>
                    <a:gd name="connsiteX14" fmla="*/ 88873 w 385010"/>
                    <a:gd name="connsiteY14" fmla="*/ 319593 h 344387"/>
                    <a:gd name="connsiteX15" fmla="*/ 87333 w 385010"/>
                    <a:gd name="connsiteY15" fmla="*/ 192142 h 344387"/>
                    <a:gd name="connsiteX16" fmla="*/ 9882 w 385010"/>
                    <a:gd name="connsiteY16" fmla="*/ 192142 h 344387"/>
                    <a:gd name="connsiteX17" fmla="*/ 10524 w 385010"/>
                    <a:gd name="connsiteY17" fmla="*/ 183724 h 344387"/>
                    <a:gd name="connsiteX18" fmla="*/ 24320 w 385010"/>
                    <a:gd name="connsiteY18" fmla="*/ 142727 h 344387"/>
                    <a:gd name="connsiteX19" fmla="*/ 56276 w 385010"/>
                    <a:gd name="connsiteY19" fmla="*/ 113639 h 344387"/>
                    <a:gd name="connsiteX20" fmla="*/ 65260 w 385010"/>
                    <a:gd name="connsiteY20" fmla="*/ 106053 h 344387"/>
                    <a:gd name="connsiteX21" fmla="*/ 70136 w 385010"/>
                    <a:gd name="connsiteY21" fmla="*/ 95340 h 344387"/>
                    <a:gd name="connsiteX22" fmla="*/ 92723 w 385010"/>
                    <a:gd name="connsiteY22" fmla="*/ 57642 h 344387"/>
                    <a:gd name="connsiteX23" fmla="*/ 134241 w 385010"/>
                    <a:gd name="connsiteY23" fmla="*/ 43005 h 344387"/>
                    <a:gd name="connsiteX24" fmla="*/ 140272 w 385010"/>
                    <a:gd name="connsiteY24" fmla="*/ 43005 h 344387"/>
                    <a:gd name="connsiteX25" fmla="*/ 142903 w 385010"/>
                    <a:gd name="connsiteY25" fmla="*/ 43005 h 344387"/>
                    <a:gd name="connsiteX26" fmla="*/ 152849 w 385010"/>
                    <a:gd name="connsiteY26" fmla="*/ 40887 h 344387"/>
                    <a:gd name="connsiteX27" fmla="*/ 161191 w 385010"/>
                    <a:gd name="connsiteY27" fmla="*/ 35045 h 344387"/>
                    <a:gd name="connsiteX28" fmla="*/ 188206 w 385010"/>
                    <a:gd name="connsiteY28" fmla="*/ 15905 h 344387"/>
                    <a:gd name="connsiteX29" fmla="*/ 220547 w 385010"/>
                    <a:gd name="connsiteY29" fmla="*/ 9152 h 344387"/>
                    <a:gd name="connsiteX30" fmla="*/ 220547 w 385010"/>
                    <a:gd name="connsiteY30" fmla="*/ 2 h 344387"/>
                    <a:gd name="connsiteX31" fmla="*/ 184677 w 385010"/>
                    <a:gd name="connsiteY31" fmla="*/ 7508 h 344387"/>
                    <a:gd name="connsiteX32" fmla="*/ 154838 w 385010"/>
                    <a:gd name="connsiteY32" fmla="*/ 28732 h 344387"/>
                    <a:gd name="connsiteX33" fmla="*/ 149320 w 385010"/>
                    <a:gd name="connsiteY33" fmla="*/ 32503 h 344387"/>
                    <a:gd name="connsiteX34" fmla="*/ 142839 w 385010"/>
                    <a:gd name="connsiteY34" fmla="*/ 33764 h 344387"/>
                    <a:gd name="connsiteX35" fmla="*/ 140978 w 385010"/>
                    <a:gd name="connsiteY35" fmla="*/ 33764 h 344387"/>
                    <a:gd name="connsiteX36" fmla="*/ 134112 w 385010"/>
                    <a:gd name="connsiteY36" fmla="*/ 33764 h 344387"/>
                    <a:gd name="connsiteX37" fmla="*/ 104274 w 385010"/>
                    <a:gd name="connsiteY37" fmla="*/ 39986 h 344387"/>
                    <a:gd name="connsiteX38" fmla="*/ 76296 w 385010"/>
                    <a:gd name="connsiteY38" fmla="*/ 61500 h 344387"/>
                    <a:gd name="connsiteX39" fmla="*/ 61409 w 385010"/>
                    <a:gd name="connsiteY39" fmla="*/ 93510 h 344387"/>
                    <a:gd name="connsiteX40" fmla="*/ 58200 w 385010"/>
                    <a:gd name="connsiteY40" fmla="*/ 100586 h 344387"/>
                    <a:gd name="connsiteX41" fmla="*/ 52297 w 385010"/>
                    <a:gd name="connsiteY41" fmla="*/ 105588 h 344387"/>
                    <a:gd name="connsiteX42" fmla="*/ 16748 w 385010"/>
                    <a:gd name="connsiteY42" fmla="*/ 137682 h 344387"/>
                    <a:gd name="connsiteX43" fmla="*/ 1347 w 385010"/>
                    <a:gd name="connsiteY43" fmla="*/ 182992 h 344387"/>
                    <a:gd name="connsiteX44" fmla="*/ 706 w 385010"/>
                    <a:gd name="connsiteY44" fmla="*/ 191410 h 344387"/>
                    <a:gd name="connsiteX45" fmla="*/ 0 w 385010"/>
                    <a:gd name="connsiteY45" fmla="*/ 201291 h 344387"/>
                    <a:gd name="connsiteX46" fmla="*/ 78349 w 385010"/>
                    <a:gd name="connsiteY46" fmla="*/ 201291 h 344387"/>
                    <a:gd name="connsiteX47" fmla="*/ 79762 w 385010"/>
                    <a:gd name="connsiteY47" fmla="*/ 314196 h 344387"/>
                    <a:gd name="connsiteX48" fmla="*/ 69238 w 385010"/>
                    <a:gd name="connsiteY48" fmla="*/ 319503 h 344387"/>
                    <a:gd name="connsiteX49" fmla="*/ 64104 w 385010"/>
                    <a:gd name="connsiteY49" fmla="*/ 321697 h 344387"/>
                    <a:gd name="connsiteX50" fmla="*/ 64104 w 385010"/>
                    <a:gd name="connsiteY50" fmla="*/ 344387 h 344387"/>
                    <a:gd name="connsiteX51" fmla="*/ 322254 w 385010"/>
                    <a:gd name="connsiteY51" fmla="*/ 344387 h 344387"/>
                    <a:gd name="connsiteX52" fmla="*/ 322254 w 385010"/>
                    <a:gd name="connsiteY52" fmla="*/ 321697 h 344387"/>
                    <a:gd name="connsiteX53" fmla="*/ 317248 w 385010"/>
                    <a:gd name="connsiteY53" fmla="*/ 319227 h 344387"/>
                    <a:gd name="connsiteX54" fmla="*/ 306533 w 385010"/>
                    <a:gd name="connsiteY54" fmla="*/ 313830 h 344387"/>
                    <a:gd name="connsiteX55" fmla="*/ 306533 w 385010"/>
                    <a:gd name="connsiteY55" fmla="*/ 242922 h 344387"/>
                    <a:gd name="connsiteX56" fmla="*/ 362809 w 385010"/>
                    <a:gd name="connsiteY56" fmla="*/ 211043 h 344387"/>
                    <a:gd name="connsiteX57" fmla="*/ 385011 w 385010"/>
                    <a:gd name="connsiteY57" fmla="*/ 150278 h 344387"/>
                    <a:gd name="connsiteX58" fmla="*/ 362487 w 385010"/>
                    <a:gd name="connsiteY58" fmla="*/ 89645 h 344387"/>
                    <a:gd name="connsiteX59" fmla="*/ 305955 w 385010"/>
                    <a:gd name="connsiteY59" fmla="*/ 58102 h 344387"/>
                    <a:gd name="connsiteX60" fmla="*/ 301399 w 385010"/>
                    <a:gd name="connsiteY60" fmla="*/ 50782 h 344387"/>
                    <a:gd name="connsiteX61" fmla="*/ 301399 w 385010"/>
                    <a:gd name="connsiteY61" fmla="*/ 50233 h 344387"/>
                    <a:gd name="connsiteX62" fmla="*/ 268224 w 385010"/>
                    <a:gd name="connsiteY62" fmla="*/ 13421 h 344387"/>
                    <a:gd name="connsiteX63" fmla="*/ 220547 w 385010"/>
                    <a:gd name="connsiteY63" fmla="*/ 2 h 34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85010" h="344387">
                      <a:moveTo>
                        <a:pt x="220547" y="9152"/>
                      </a:moveTo>
                      <a:cubicBezTo>
                        <a:pt x="235562" y="9058"/>
                        <a:pt x="250321" y="13185"/>
                        <a:pt x="263155" y="21063"/>
                      </a:cubicBezTo>
                      <a:cubicBezTo>
                        <a:pt x="275924" y="28940"/>
                        <a:pt x="286255" y="40251"/>
                        <a:pt x="292929" y="53710"/>
                      </a:cubicBezTo>
                      <a:cubicBezTo>
                        <a:pt x="292929" y="53921"/>
                        <a:pt x="292929" y="54139"/>
                        <a:pt x="292929" y="54351"/>
                      </a:cubicBezTo>
                      <a:cubicBezTo>
                        <a:pt x="295046" y="58941"/>
                        <a:pt x="297870" y="63148"/>
                        <a:pt x="301399" y="66793"/>
                      </a:cubicBezTo>
                      <a:cubicBezTo>
                        <a:pt x="322318" y="69190"/>
                        <a:pt x="341633" y="79325"/>
                        <a:pt x="355429" y="95208"/>
                      </a:cubicBezTo>
                      <a:cubicBezTo>
                        <a:pt x="369290" y="111090"/>
                        <a:pt x="376668" y="131571"/>
                        <a:pt x="376155" y="152625"/>
                      </a:cubicBezTo>
                      <a:cubicBezTo>
                        <a:pt x="375642" y="173679"/>
                        <a:pt x="367300" y="193783"/>
                        <a:pt x="352734" y="208985"/>
                      </a:cubicBezTo>
                      <a:cubicBezTo>
                        <a:pt x="338103" y="224186"/>
                        <a:pt x="318404" y="233388"/>
                        <a:pt x="297356" y="234778"/>
                      </a:cubicBezTo>
                      <a:lnTo>
                        <a:pt x="297356" y="319503"/>
                      </a:lnTo>
                      <a:lnTo>
                        <a:pt x="313078" y="327370"/>
                      </a:lnTo>
                      <a:lnTo>
                        <a:pt x="313078" y="335237"/>
                      </a:lnTo>
                      <a:lnTo>
                        <a:pt x="73216" y="335237"/>
                      </a:lnTo>
                      <a:lnTo>
                        <a:pt x="73216" y="327370"/>
                      </a:lnTo>
                      <a:lnTo>
                        <a:pt x="88873" y="319593"/>
                      </a:lnTo>
                      <a:lnTo>
                        <a:pt x="87333" y="192142"/>
                      </a:lnTo>
                      <a:lnTo>
                        <a:pt x="9882" y="192142"/>
                      </a:lnTo>
                      <a:lnTo>
                        <a:pt x="10524" y="183724"/>
                      </a:lnTo>
                      <a:cubicBezTo>
                        <a:pt x="11551" y="169109"/>
                        <a:pt x="16299" y="154995"/>
                        <a:pt x="24320" y="142727"/>
                      </a:cubicBezTo>
                      <a:cubicBezTo>
                        <a:pt x="32277" y="130459"/>
                        <a:pt x="43314" y="120445"/>
                        <a:pt x="56276" y="113639"/>
                      </a:cubicBezTo>
                      <a:cubicBezTo>
                        <a:pt x="59805" y="111811"/>
                        <a:pt x="62885" y="109219"/>
                        <a:pt x="65260" y="106053"/>
                      </a:cubicBezTo>
                      <a:cubicBezTo>
                        <a:pt x="67698" y="102887"/>
                        <a:pt x="69302" y="99227"/>
                        <a:pt x="70136" y="95340"/>
                      </a:cubicBezTo>
                      <a:cubicBezTo>
                        <a:pt x="73024" y="80527"/>
                        <a:pt x="81045" y="67195"/>
                        <a:pt x="92723" y="57642"/>
                      </a:cubicBezTo>
                      <a:cubicBezTo>
                        <a:pt x="104466" y="48088"/>
                        <a:pt x="119097" y="42913"/>
                        <a:pt x="134241" y="43005"/>
                      </a:cubicBezTo>
                      <a:lnTo>
                        <a:pt x="140272" y="43005"/>
                      </a:lnTo>
                      <a:lnTo>
                        <a:pt x="142903" y="43005"/>
                      </a:lnTo>
                      <a:cubicBezTo>
                        <a:pt x="146369" y="42975"/>
                        <a:pt x="149705" y="42255"/>
                        <a:pt x="152849" y="40887"/>
                      </a:cubicBezTo>
                      <a:cubicBezTo>
                        <a:pt x="155994" y="39519"/>
                        <a:pt x="158881" y="37533"/>
                        <a:pt x="161191" y="35045"/>
                      </a:cubicBezTo>
                      <a:cubicBezTo>
                        <a:pt x="168763" y="26877"/>
                        <a:pt x="177939" y="20361"/>
                        <a:pt x="188206" y="15905"/>
                      </a:cubicBezTo>
                      <a:cubicBezTo>
                        <a:pt x="198409" y="11449"/>
                        <a:pt x="209382" y="9150"/>
                        <a:pt x="220547" y="9152"/>
                      </a:cubicBezTo>
                      <a:close/>
                      <a:moveTo>
                        <a:pt x="220547" y="2"/>
                      </a:moveTo>
                      <a:cubicBezTo>
                        <a:pt x="208226" y="8"/>
                        <a:pt x="195971" y="2563"/>
                        <a:pt x="184677" y="7508"/>
                      </a:cubicBezTo>
                      <a:cubicBezTo>
                        <a:pt x="173383" y="12451"/>
                        <a:pt x="163181" y="19677"/>
                        <a:pt x="154838" y="28732"/>
                      </a:cubicBezTo>
                      <a:cubicBezTo>
                        <a:pt x="153298" y="30353"/>
                        <a:pt x="151437" y="31637"/>
                        <a:pt x="149320" y="32503"/>
                      </a:cubicBezTo>
                      <a:cubicBezTo>
                        <a:pt x="147266" y="33369"/>
                        <a:pt x="145085" y="33799"/>
                        <a:pt x="142839" y="33764"/>
                      </a:cubicBezTo>
                      <a:lnTo>
                        <a:pt x="140978" y="33764"/>
                      </a:lnTo>
                      <a:cubicBezTo>
                        <a:pt x="138732" y="33627"/>
                        <a:pt x="136422" y="33627"/>
                        <a:pt x="134112" y="33764"/>
                      </a:cubicBezTo>
                      <a:cubicBezTo>
                        <a:pt x="123845" y="33797"/>
                        <a:pt x="113706" y="35913"/>
                        <a:pt x="104274" y="39986"/>
                      </a:cubicBezTo>
                      <a:cubicBezTo>
                        <a:pt x="93365" y="44800"/>
                        <a:pt x="83740" y="52181"/>
                        <a:pt x="76296" y="61500"/>
                      </a:cubicBezTo>
                      <a:cubicBezTo>
                        <a:pt x="68853" y="70819"/>
                        <a:pt x="63720" y="81800"/>
                        <a:pt x="61409" y="93510"/>
                      </a:cubicBezTo>
                      <a:cubicBezTo>
                        <a:pt x="60896" y="96079"/>
                        <a:pt x="59805" y="98497"/>
                        <a:pt x="58200" y="100586"/>
                      </a:cubicBezTo>
                      <a:cubicBezTo>
                        <a:pt x="56660" y="102676"/>
                        <a:pt x="54607" y="104385"/>
                        <a:pt x="52297" y="105588"/>
                      </a:cubicBezTo>
                      <a:cubicBezTo>
                        <a:pt x="37924" y="113088"/>
                        <a:pt x="25667" y="124136"/>
                        <a:pt x="16748" y="137682"/>
                      </a:cubicBezTo>
                      <a:cubicBezTo>
                        <a:pt x="7828" y="151229"/>
                        <a:pt x="2567" y="166826"/>
                        <a:pt x="1347" y="182992"/>
                      </a:cubicBezTo>
                      <a:lnTo>
                        <a:pt x="706" y="191410"/>
                      </a:lnTo>
                      <a:lnTo>
                        <a:pt x="0" y="201291"/>
                      </a:lnTo>
                      <a:lnTo>
                        <a:pt x="78349" y="201291"/>
                      </a:lnTo>
                      <a:lnTo>
                        <a:pt x="79762" y="314196"/>
                      </a:lnTo>
                      <a:lnTo>
                        <a:pt x="69238" y="319503"/>
                      </a:lnTo>
                      <a:lnTo>
                        <a:pt x="64104" y="321697"/>
                      </a:lnTo>
                      <a:lnTo>
                        <a:pt x="64104" y="344387"/>
                      </a:lnTo>
                      <a:lnTo>
                        <a:pt x="322254" y="344387"/>
                      </a:lnTo>
                      <a:lnTo>
                        <a:pt x="322254" y="321697"/>
                      </a:lnTo>
                      <a:lnTo>
                        <a:pt x="317248" y="319227"/>
                      </a:lnTo>
                      <a:lnTo>
                        <a:pt x="306533" y="313830"/>
                      </a:lnTo>
                      <a:lnTo>
                        <a:pt x="306533" y="242922"/>
                      </a:lnTo>
                      <a:cubicBezTo>
                        <a:pt x="328478" y="239322"/>
                        <a:pt x="348435" y="228020"/>
                        <a:pt x="362809" y="211043"/>
                      </a:cubicBezTo>
                      <a:cubicBezTo>
                        <a:pt x="377182" y="194066"/>
                        <a:pt x="385075" y="172524"/>
                        <a:pt x="385011" y="150278"/>
                      </a:cubicBezTo>
                      <a:cubicBezTo>
                        <a:pt x="384946" y="128031"/>
                        <a:pt x="376925" y="106536"/>
                        <a:pt x="362487" y="89645"/>
                      </a:cubicBezTo>
                      <a:cubicBezTo>
                        <a:pt x="347985" y="72754"/>
                        <a:pt x="327965" y="61571"/>
                        <a:pt x="305955" y="58102"/>
                      </a:cubicBezTo>
                      <a:cubicBezTo>
                        <a:pt x="304158" y="55854"/>
                        <a:pt x="302619" y="53396"/>
                        <a:pt x="301399" y="50782"/>
                      </a:cubicBezTo>
                      <a:lnTo>
                        <a:pt x="301399" y="50233"/>
                      </a:lnTo>
                      <a:cubicBezTo>
                        <a:pt x="294019" y="35077"/>
                        <a:pt x="282534" y="22313"/>
                        <a:pt x="268224" y="13421"/>
                      </a:cubicBezTo>
                      <a:cubicBezTo>
                        <a:pt x="253914" y="4530"/>
                        <a:pt x="237423" y="-123"/>
                        <a:pt x="220547" y="2"/>
                      </a:cubicBezTo>
                      <a:close/>
                    </a:path>
                  </a:pathLst>
                </a:custGeom>
                <a:solidFill>
                  <a:srgbClr val="FFFFFF"/>
                </a:solidFill>
                <a:ln w="6417" cap="flat">
                  <a:noFill/>
                  <a:prstDash val="solid"/>
                  <a:miter/>
                </a:ln>
              </p:spPr>
              <p:txBody>
                <a:bodyPr rtlCol="0" anchor="ctr"/>
                <a:lstStyle/>
                <a:p>
                  <a:endParaRPr lang="en-US" sz="810"/>
                </a:p>
              </p:txBody>
            </p:sp>
            <p:sp>
              <p:nvSpPr>
                <p:cNvPr id="1002" name="Freeform: Shape 1001">
                  <a:extLst>
                    <a:ext uri="{FF2B5EF4-FFF2-40B4-BE49-F238E27FC236}">
                      <a16:creationId xmlns:a16="http://schemas.microsoft.com/office/drawing/2014/main" id="{4747C70B-F426-2AC0-58EB-9831FC7C7092}"/>
                    </a:ext>
                  </a:extLst>
                </p:cNvPr>
                <p:cNvSpPr/>
                <p:nvPr/>
              </p:nvSpPr>
              <p:spPr>
                <a:xfrm>
                  <a:off x="8097275" y="1433847"/>
                  <a:ext cx="283046" cy="183185"/>
                </a:xfrm>
                <a:custGeom>
                  <a:avLst/>
                  <a:gdLst>
                    <a:gd name="connsiteX0" fmla="*/ 283047 w 283046"/>
                    <a:gd name="connsiteY0" fmla="*/ 45394 h 183185"/>
                    <a:gd name="connsiteX1" fmla="*/ 283047 w 283046"/>
                    <a:gd name="connsiteY1" fmla="*/ 44754 h 183185"/>
                    <a:gd name="connsiteX2" fmla="*/ 258085 w 283046"/>
                    <a:gd name="connsiteY2" fmla="*/ 15276 h 183185"/>
                    <a:gd name="connsiteX3" fmla="*/ 222280 w 283046"/>
                    <a:gd name="connsiteY3" fmla="*/ 808 h 183185"/>
                    <a:gd name="connsiteX4" fmla="*/ 183842 w 283046"/>
                    <a:gd name="connsiteY4" fmla="*/ 4679 h 183185"/>
                    <a:gd name="connsiteX5" fmla="*/ 151630 w 283046"/>
                    <a:gd name="connsiteY5" fmla="*/ 25997 h 183185"/>
                    <a:gd name="connsiteX6" fmla="*/ 141876 w 283046"/>
                    <a:gd name="connsiteY6" fmla="*/ 32444 h 183185"/>
                    <a:gd name="connsiteX7" fmla="*/ 130261 w 283046"/>
                    <a:gd name="connsiteY7" fmla="*/ 33866 h 183185"/>
                    <a:gd name="connsiteX8" fmla="*/ 85344 w 283046"/>
                    <a:gd name="connsiteY8" fmla="*/ 46474 h 183185"/>
                    <a:gd name="connsiteX9" fmla="*/ 60510 w 283046"/>
                    <a:gd name="connsiteY9" fmla="*/ 85926 h 183185"/>
                    <a:gd name="connsiteX10" fmla="*/ 55698 w 283046"/>
                    <a:gd name="connsiteY10" fmla="*/ 96639 h 183185"/>
                    <a:gd name="connsiteX11" fmla="*/ 46714 w 283046"/>
                    <a:gd name="connsiteY11" fmla="*/ 104225 h 183185"/>
                    <a:gd name="connsiteX12" fmla="*/ 14694 w 283046"/>
                    <a:gd name="connsiteY12" fmla="*/ 133306 h 183185"/>
                    <a:gd name="connsiteX13" fmla="*/ 898 w 283046"/>
                    <a:gd name="connsiteY13" fmla="*/ 174310 h 183185"/>
                    <a:gd name="connsiteX14" fmla="*/ 0 w 283046"/>
                    <a:gd name="connsiteY14" fmla="*/ 183185 h 183185"/>
                    <a:gd name="connsiteX15" fmla="*/ 65451 w 283046"/>
                    <a:gd name="connsiteY15" fmla="*/ 183185 h 183185"/>
                    <a:gd name="connsiteX16" fmla="*/ 65451 w 283046"/>
                    <a:gd name="connsiteY16" fmla="*/ 167174 h 183185"/>
                    <a:gd name="connsiteX17" fmla="*/ 17582 w 283046"/>
                    <a:gd name="connsiteY17" fmla="*/ 167174 h 183185"/>
                    <a:gd name="connsiteX18" fmla="*/ 30287 w 283046"/>
                    <a:gd name="connsiteY18" fmla="*/ 138563 h 183185"/>
                    <a:gd name="connsiteX19" fmla="*/ 54222 w 283046"/>
                    <a:gd name="connsiteY19" fmla="*/ 118315 h 183185"/>
                    <a:gd name="connsiteX20" fmla="*/ 68403 w 283046"/>
                    <a:gd name="connsiteY20" fmla="*/ 106107 h 183185"/>
                    <a:gd name="connsiteX21" fmla="*/ 75975 w 283046"/>
                    <a:gd name="connsiteY21" fmla="*/ 88945 h 183185"/>
                    <a:gd name="connsiteX22" fmla="*/ 85857 w 283046"/>
                    <a:gd name="connsiteY22" fmla="*/ 67734 h 183185"/>
                    <a:gd name="connsiteX23" fmla="*/ 104338 w 283046"/>
                    <a:gd name="connsiteY23" fmla="*/ 53445 h 183185"/>
                    <a:gd name="connsiteX24" fmla="*/ 128721 w 283046"/>
                    <a:gd name="connsiteY24" fmla="*/ 49511 h 183185"/>
                    <a:gd name="connsiteX25" fmla="*/ 147395 w 283046"/>
                    <a:gd name="connsiteY25" fmla="*/ 47165 h 183185"/>
                    <a:gd name="connsiteX26" fmla="*/ 163116 w 283046"/>
                    <a:gd name="connsiteY26" fmla="*/ 36794 h 183185"/>
                    <a:gd name="connsiteX27" fmla="*/ 187693 w 283046"/>
                    <a:gd name="connsiteY27" fmla="*/ 20315 h 183185"/>
                    <a:gd name="connsiteX28" fmla="*/ 217017 w 283046"/>
                    <a:gd name="connsiteY28" fmla="*/ 16424 h 183185"/>
                    <a:gd name="connsiteX29" fmla="*/ 244995 w 283046"/>
                    <a:gd name="connsiteY29" fmla="*/ 25929 h 183185"/>
                    <a:gd name="connsiteX30" fmla="*/ 265849 w 283046"/>
                    <a:gd name="connsiteY30" fmla="*/ 46858 h 183185"/>
                    <a:gd name="connsiteX31" fmla="*/ 281635 w 283046"/>
                    <a:gd name="connsiteY31" fmla="*/ 45577 h 183185"/>
                    <a:gd name="connsiteX32" fmla="*/ 283047 w 283046"/>
                    <a:gd name="connsiteY32" fmla="*/ 45394 h 18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3046" h="183185">
                      <a:moveTo>
                        <a:pt x="283047" y="45394"/>
                      </a:moveTo>
                      <a:cubicBezTo>
                        <a:pt x="283047" y="45183"/>
                        <a:pt x="283047" y="44964"/>
                        <a:pt x="283047" y="44754"/>
                      </a:cubicBezTo>
                      <a:cubicBezTo>
                        <a:pt x="277272" y="33049"/>
                        <a:pt x="268673" y="22932"/>
                        <a:pt x="258085" y="15276"/>
                      </a:cubicBezTo>
                      <a:cubicBezTo>
                        <a:pt x="247497" y="7620"/>
                        <a:pt x="235241" y="2655"/>
                        <a:pt x="222280" y="808"/>
                      </a:cubicBezTo>
                      <a:cubicBezTo>
                        <a:pt x="209317" y="-1038"/>
                        <a:pt x="196163" y="290"/>
                        <a:pt x="183842" y="4679"/>
                      </a:cubicBezTo>
                      <a:cubicBezTo>
                        <a:pt x="171522" y="9067"/>
                        <a:pt x="160485" y="16384"/>
                        <a:pt x="151630" y="25997"/>
                      </a:cubicBezTo>
                      <a:cubicBezTo>
                        <a:pt x="148935" y="28871"/>
                        <a:pt x="145598" y="31079"/>
                        <a:pt x="141876" y="32444"/>
                      </a:cubicBezTo>
                      <a:cubicBezTo>
                        <a:pt x="138154" y="33810"/>
                        <a:pt x="134176" y="34296"/>
                        <a:pt x="130261" y="33866"/>
                      </a:cubicBezTo>
                      <a:cubicBezTo>
                        <a:pt x="114284" y="32362"/>
                        <a:pt x="98241" y="36854"/>
                        <a:pt x="85344" y="46474"/>
                      </a:cubicBezTo>
                      <a:cubicBezTo>
                        <a:pt x="72446" y="56092"/>
                        <a:pt x="63590" y="70152"/>
                        <a:pt x="60510" y="85926"/>
                      </a:cubicBezTo>
                      <a:cubicBezTo>
                        <a:pt x="59740" y="89813"/>
                        <a:pt x="58072" y="93473"/>
                        <a:pt x="55698" y="96639"/>
                      </a:cubicBezTo>
                      <a:cubicBezTo>
                        <a:pt x="53259" y="99805"/>
                        <a:pt x="50244" y="102397"/>
                        <a:pt x="46714" y="104225"/>
                      </a:cubicBezTo>
                      <a:cubicBezTo>
                        <a:pt x="33688" y="111024"/>
                        <a:pt x="22651" y="121037"/>
                        <a:pt x="14694" y="133306"/>
                      </a:cubicBezTo>
                      <a:cubicBezTo>
                        <a:pt x="6673" y="145575"/>
                        <a:pt x="1925" y="159692"/>
                        <a:pt x="898" y="174310"/>
                      </a:cubicBezTo>
                      <a:lnTo>
                        <a:pt x="0" y="183185"/>
                      </a:lnTo>
                      <a:lnTo>
                        <a:pt x="65451" y="183185"/>
                      </a:lnTo>
                      <a:lnTo>
                        <a:pt x="65451" y="167174"/>
                      </a:lnTo>
                      <a:lnTo>
                        <a:pt x="17582" y="167174"/>
                      </a:lnTo>
                      <a:cubicBezTo>
                        <a:pt x="19635" y="156802"/>
                        <a:pt x="23935" y="147022"/>
                        <a:pt x="30287" y="138563"/>
                      </a:cubicBezTo>
                      <a:cubicBezTo>
                        <a:pt x="36640" y="130104"/>
                        <a:pt x="44789" y="123182"/>
                        <a:pt x="54222" y="118315"/>
                      </a:cubicBezTo>
                      <a:cubicBezTo>
                        <a:pt x="59805" y="115362"/>
                        <a:pt x="64681" y="111190"/>
                        <a:pt x="68403" y="106107"/>
                      </a:cubicBezTo>
                      <a:cubicBezTo>
                        <a:pt x="72189" y="101023"/>
                        <a:pt x="74756" y="95159"/>
                        <a:pt x="75975" y="88945"/>
                      </a:cubicBezTo>
                      <a:cubicBezTo>
                        <a:pt x="77515" y="81187"/>
                        <a:pt x="80916" y="73913"/>
                        <a:pt x="85857" y="67734"/>
                      </a:cubicBezTo>
                      <a:cubicBezTo>
                        <a:pt x="90798" y="61556"/>
                        <a:pt x="97151" y="56655"/>
                        <a:pt x="104338" y="53445"/>
                      </a:cubicBezTo>
                      <a:cubicBezTo>
                        <a:pt x="112038" y="50063"/>
                        <a:pt x="120380" y="48708"/>
                        <a:pt x="128721" y="49511"/>
                      </a:cubicBezTo>
                      <a:cubicBezTo>
                        <a:pt x="135074" y="50173"/>
                        <a:pt x="141427" y="49370"/>
                        <a:pt x="147395" y="47165"/>
                      </a:cubicBezTo>
                      <a:cubicBezTo>
                        <a:pt x="153362" y="44959"/>
                        <a:pt x="158753" y="41411"/>
                        <a:pt x="163116" y="36794"/>
                      </a:cubicBezTo>
                      <a:cubicBezTo>
                        <a:pt x="169918" y="29487"/>
                        <a:pt x="178324" y="23848"/>
                        <a:pt x="187693" y="20315"/>
                      </a:cubicBezTo>
                      <a:cubicBezTo>
                        <a:pt x="196997" y="16782"/>
                        <a:pt x="207072" y="15450"/>
                        <a:pt x="217017" y="16424"/>
                      </a:cubicBezTo>
                      <a:cubicBezTo>
                        <a:pt x="226964" y="17398"/>
                        <a:pt x="236525" y="20651"/>
                        <a:pt x="244995" y="25929"/>
                      </a:cubicBezTo>
                      <a:cubicBezTo>
                        <a:pt x="253465" y="31208"/>
                        <a:pt x="260588" y="38370"/>
                        <a:pt x="265849" y="46858"/>
                      </a:cubicBezTo>
                      <a:cubicBezTo>
                        <a:pt x="271047" y="46015"/>
                        <a:pt x="276309" y="45587"/>
                        <a:pt x="281635" y="45577"/>
                      </a:cubicBezTo>
                      <a:lnTo>
                        <a:pt x="283047" y="45394"/>
                      </a:lnTo>
                      <a:close/>
                    </a:path>
                  </a:pathLst>
                </a:custGeom>
                <a:solidFill>
                  <a:srgbClr val="2D5967"/>
                </a:solidFill>
                <a:ln w="6417" cap="flat">
                  <a:noFill/>
                  <a:prstDash val="solid"/>
                  <a:miter/>
                </a:ln>
              </p:spPr>
              <p:txBody>
                <a:bodyPr rtlCol="0" anchor="ctr"/>
                <a:lstStyle/>
                <a:p>
                  <a:endParaRPr lang="en-US" sz="810"/>
                </a:p>
              </p:txBody>
            </p:sp>
            <p:sp>
              <p:nvSpPr>
                <p:cNvPr id="1003" name="Freeform: Shape 1002">
                  <a:extLst>
                    <a:ext uri="{FF2B5EF4-FFF2-40B4-BE49-F238E27FC236}">
                      <a16:creationId xmlns:a16="http://schemas.microsoft.com/office/drawing/2014/main" id="{45A9E308-A6E5-58AE-8C20-0C9DA894EB43}"/>
                    </a:ext>
                  </a:extLst>
                </p:cNvPr>
                <p:cNvSpPr/>
                <p:nvPr/>
              </p:nvSpPr>
              <p:spPr>
                <a:xfrm>
                  <a:off x="8160738" y="1744400"/>
                  <a:ext cx="239861" cy="15740"/>
                </a:xfrm>
                <a:custGeom>
                  <a:avLst/>
                  <a:gdLst>
                    <a:gd name="connsiteX0" fmla="*/ 224076 w 239861"/>
                    <a:gd name="connsiteY0" fmla="*/ 0 h 15740"/>
                    <a:gd name="connsiteX1" fmla="*/ 15721 w 239861"/>
                    <a:gd name="connsiteY1" fmla="*/ 0 h 15740"/>
                    <a:gd name="connsiteX2" fmla="*/ 0 w 239861"/>
                    <a:gd name="connsiteY2" fmla="*/ 7873 h 15740"/>
                    <a:gd name="connsiteX3" fmla="*/ 0 w 239861"/>
                    <a:gd name="connsiteY3" fmla="*/ 15741 h 15740"/>
                    <a:gd name="connsiteX4" fmla="*/ 15721 w 239861"/>
                    <a:gd name="connsiteY4" fmla="*/ 15741 h 15740"/>
                    <a:gd name="connsiteX5" fmla="*/ 224076 w 239861"/>
                    <a:gd name="connsiteY5" fmla="*/ 15741 h 15740"/>
                    <a:gd name="connsiteX6" fmla="*/ 239862 w 239861"/>
                    <a:gd name="connsiteY6" fmla="*/ 15741 h 15740"/>
                    <a:gd name="connsiteX7" fmla="*/ 239862 w 239861"/>
                    <a:gd name="connsiteY7" fmla="*/ 7873 h 15740"/>
                    <a:gd name="connsiteX8" fmla="*/ 224076 w 239861"/>
                    <a:gd name="connsiteY8" fmla="*/ 0 h 1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861" h="15740">
                      <a:moveTo>
                        <a:pt x="224076" y="0"/>
                      </a:moveTo>
                      <a:lnTo>
                        <a:pt x="15721" y="0"/>
                      </a:lnTo>
                      <a:lnTo>
                        <a:pt x="0" y="7873"/>
                      </a:lnTo>
                      <a:lnTo>
                        <a:pt x="0" y="15741"/>
                      </a:lnTo>
                      <a:lnTo>
                        <a:pt x="15721" y="15741"/>
                      </a:lnTo>
                      <a:lnTo>
                        <a:pt x="224076" y="15741"/>
                      </a:lnTo>
                      <a:lnTo>
                        <a:pt x="239862" y="15741"/>
                      </a:lnTo>
                      <a:lnTo>
                        <a:pt x="239862" y="7873"/>
                      </a:lnTo>
                      <a:lnTo>
                        <a:pt x="224076" y="0"/>
                      </a:lnTo>
                      <a:close/>
                    </a:path>
                  </a:pathLst>
                </a:custGeom>
                <a:solidFill>
                  <a:srgbClr val="2D5967"/>
                </a:solidFill>
                <a:ln w="6417" cap="flat">
                  <a:noFill/>
                  <a:prstDash val="solid"/>
                  <a:miter/>
                </a:ln>
              </p:spPr>
              <p:txBody>
                <a:bodyPr rtlCol="0" anchor="ctr"/>
                <a:lstStyle/>
                <a:p>
                  <a:endParaRPr lang="en-US" sz="810"/>
                </a:p>
              </p:txBody>
            </p:sp>
            <p:sp>
              <p:nvSpPr>
                <p:cNvPr id="1004" name="Freeform: Shape 1003">
                  <a:extLst>
                    <a:ext uri="{FF2B5EF4-FFF2-40B4-BE49-F238E27FC236}">
                      <a16:creationId xmlns:a16="http://schemas.microsoft.com/office/drawing/2014/main" id="{E4C7A617-7AF1-339D-3180-ADEACF33DC35}"/>
                    </a:ext>
                  </a:extLst>
                </p:cNvPr>
                <p:cNvSpPr/>
                <p:nvPr/>
              </p:nvSpPr>
              <p:spPr>
                <a:xfrm>
                  <a:off x="8174342" y="1585287"/>
                  <a:ext cx="45366" cy="147306"/>
                </a:xfrm>
                <a:custGeom>
                  <a:avLst/>
                  <a:gdLst>
                    <a:gd name="connsiteX0" fmla="*/ 45367 w 45366"/>
                    <a:gd name="connsiteY0" fmla="*/ 147306 h 147306"/>
                    <a:gd name="connsiteX1" fmla="*/ 45367 w 45366"/>
                    <a:gd name="connsiteY1" fmla="*/ 0 h 147306"/>
                    <a:gd name="connsiteX2" fmla="*/ 0 w 45366"/>
                    <a:gd name="connsiteY2" fmla="*/ 0 h 147306"/>
                    <a:gd name="connsiteX3" fmla="*/ 2246 w 45366"/>
                    <a:gd name="connsiteY3" fmla="*/ 147306 h 147306"/>
                    <a:gd name="connsiteX4" fmla="*/ 45367 w 45366"/>
                    <a:gd name="connsiteY4" fmla="*/ 147306 h 147306"/>
                    <a:gd name="connsiteX5" fmla="*/ 29710 w 45366"/>
                    <a:gd name="connsiteY5" fmla="*/ 15737 h 147306"/>
                    <a:gd name="connsiteX6" fmla="*/ 29710 w 45366"/>
                    <a:gd name="connsiteY6" fmla="*/ 131662 h 147306"/>
                    <a:gd name="connsiteX7" fmla="*/ 17711 w 45366"/>
                    <a:gd name="connsiteY7" fmla="*/ 131662 h 147306"/>
                    <a:gd name="connsiteX8" fmla="*/ 16042 w 45366"/>
                    <a:gd name="connsiteY8" fmla="*/ 15737 h 147306"/>
                    <a:gd name="connsiteX9" fmla="*/ 29710 w 45366"/>
                    <a:gd name="connsiteY9" fmla="*/ 15737 h 147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366" h="147306">
                      <a:moveTo>
                        <a:pt x="45367" y="147306"/>
                      </a:moveTo>
                      <a:lnTo>
                        <a:pt x="45367" y="0"/>
                      </a:lnTo>
                      <a:lnTo>
                        <a:pt x="0" y="0"/>
                      </a:lnTo>
                      <a:lnTo>
                        <a:pt x="2246" y="147306"/>
                      </a:lnTo>
                      <a:lnTo>
                        <a:pt x="45367" y="147306"/>
                      </a:lnTo>
                      <a:close/>
                      <a:moveTo>
                        <a:pt x="29710" y="15737"/>
                      </a:moveTo>
                      <a:lnTo>
                        <a:pt x="29710" y="131662"/>
                      </a:lnTo>
                      <a:lnTo>
                        <a:pt x="17711" y="131662"/>
                      </a:lnTo>
                      <a:lnTo>
                        <a:pt x="16042" y="15737"/>
                      </a:lnTo>
                      <a:lnTo>
                        <a:pt x="29710" y="15737"/>
                      </a:lnTo>
                      <a:close/>
                    </a:path>
                  </a:pathLst>
                </a:custGeom>
                <a:solidFill>
                  <a:srgbClr val="2D5967"/>
                </a:solidFill>
                <a:ln w="6417" cap="flat">
                  <a:noFill/>
                  <a:prstDash val="solid"/>
                  <a:miter/>
                </a:ln>
              </p:spPr>
              <p:txBody>
                <a:bodyPr rtlCol="0" anchor="ctr"/>
                <a:lstStyle/>
                <a:p>
                  <a:endParaRPr lang="en-US" sz="810"/>
                </a:p>
              </p:txBody>
            </p:sp>
            <p:sp>
              <p:nvSpPr>
                <p:cNvPr id="1005" name="Freeform: Shape 1004">
                  <a:extLst>
                    <a:ext uri="{FF2B5EF4-FFF2-40B4-BE49-F238E27FC236}">
                      <a16:creationId xmlns:a16="http://schemas.microsoft.com/office/drawing/2014/main" id="{41A83078-9D86-26CE-8F42-8300714A8874}"/>
                    </a:ext>
                  </a:extLst>
                </p:cNvPr>
                <p:cNvSpPr/>
                <p:nvPr/>
              </p:nvSpPr>
              <p:spPr>
                <a:xfrm>
                  <a:off x="8231515" y="1553904"/>
                  <a:ext cx="43185" cy="178689"/>
                </a:xfrm>
                <a:custGeom>
                  <a:avLst/>
                  <a:gdLst>
                    <a:gd name="connsiteX0" fmla="*/ 0 w 43185"/>
                    <a:gd name="connsiteY0" fmla="*/ 0 h 178689"/>
                    <a:gd name="connsiteX1" fmla="*/ 0 w 43185"/>
                    <a:gd name="connsiteY1" fmla="*/ 178690 h 178689"/>
                    <a:gd name="connsiteX2" fmla="*/ 43185 w 43185"/>
                    <a:gd name="connsiteY2" fmla="*/ 178690 h 178689"/>
                    <a:gd name="connsiteX3" fmla="*/ 43185 w 43185"/>
                    <a:gd name="connsiteY3" fmla="*/ 0 h 178689"/>
                    <a:gd name="connsiteX4" fmla="*/ 0 w 43185"/>
                    <a:gd name="connsiteY4" fmla="*/ 0 h 178689"/>
                    <a:gd name="connsiteX5" fmla="*/ 27464 w 43185"/>
                    <a:gd name="connsiteY5" fmla="*/ 163046 h 178689"/>
                    <a:gd name="connsiteX6" fmla="*/ 15722 w 43185"/>
                    <a:gd name="connsiteY6" fmla="*/ 163046 h 178689"/>
                    <a:gd name="connsiteX7" fmla="*/ 15722 w 43185"/>
                    <a:gd name="connsiteY7" fmla="*/ 15646 h 178689"/>
                    <a:gd name="connsiteX8" fmla="*/ 27529 w 43185"/>
                    <a:gd name="connsiteY8" fmla="*/ 15646 h 178689"/>
                    <a:gd name="connsiteX9" fmla="*/ 27464 w 43185"/>
                    <a:gd name="connsiteY9" fmla="*/ 163046 h 17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85" h="178689">
                      <a:moveTo>
                        <a:pt x="0" y="0"/>
                      </a:moveTo>
                      <a:lnTo>
                        <a:pt x="0" y="178690"/>
                      </a:lnTo>
                      <a:lnTo>
                        <a:pt x="43185" y="178690"/>
                      </a:lnTo>
                      <a:lnTo>
                        <a:pt x="43185" y="0"/>
                      </a:lnTo>
                      <a:lnTo>
                        <a:pt x="0" y="0"/>
                      </a:lnTo>
                      <a:close/>
                      <a:moveTo>
                        <a:pt x="27464" y="163046"/>
                      </a:moveTo>
                      <a:lnTo>
                        <a:pt x="15722" y="163046"/>
                      </a:lnTo>
                      <a:lnTo>
                        <a:pt x="15722" y="15646"/>
                      </a:lnTo>
                      <a:lnTo>
                        <a:pt x="27529" y="15646"/>
                      </a:lnTo>
                      <a:lnTo>
                        <a:pt x="27464" y="163046"/>
                      </a:lnTo>
                      <a:close/>
                    </a:path>
                  </a:pathLst>
                </a:custGeom>
                <a:solidFill>
                  <a:srgbClr val="2D5967"/>
                </a:solidFill>
                <a:ln w="6417" cap="flat">
                  <a:noFill/>
                  <a:prstDash val="solid"/>
                  <a:miter/>
                </a:ln>
              </p:spPr>
              <p:txBody>
                <a:bodyPr rtlCol="0" anchor="ctr"/>
                <a:lstStyle/>
                <a:p>
                  <a:endParaRPr lang="en-US" sz="810"/>
                </a:p>
              </p:txBody>
            </p:sp>
            <p:sp>
              <p:nvSpPr>
                <p:cNvPr id="1006" name="Freeform: Shape 1005">
                  <a:extLst>
                    <a:ext uri="{FF2B5EF4-FFF2-40B4-BE49-F238E27FC236}">
                      <a16:creationId xmlns:a16="http://schemas.microsoft.com/office/drawing/2014/main" id="{009A1990-B341-5DD5-80F1-2E057A7F7C91}"/>
                    </a:ext>
                  </a:extLst>
                </p:cNvPr>
                <p:cNvSpPr/>
                <p:nvPr/>
              </p:nvSpPr>
              <p:spPr>
                <a:xfrm>
                  <a:off x="8286508" y="1602677"/>
                  <a:ext cx="43313" cy="129923"/>
                </a:xfrm>
                <a:custGeom>
                  <a:avLst/>
                  <a:gdLst>
                    <a:gd name="connsiteX0" fmla="*/ 27592 w 43313"/>
                    <a:gd name="connsiteY0" fmla="*/ 114279 h 129923"/>
                    <a:gd name="connsiteX1" fmla="*/ 15721 w 43313"/>
                    <a:gd name="connsiteY1" fmla="*/ 114279 h 129923"/>
                    <a:gd name="connsiteX2" fmla="*/ 15721 w 43313"/>
                    <a:gd name="connsiteY2" fmla="*/ 31016 h 129923"/>
                    <a:gd name="connsiteX3" fmla="*/ 0 w 43313"/>
                    <a:gd name="connsiteY3" fmla="*/ 0 h 129923"/>
                    <a:gd name="connsiteX4" fmla="*/ 0 w 43313"/>
                    <a:gd name="connsiteY4" fmla="*/ 129923 h 129923"/>
                    <a:gd name="connsiteX5" fmla="*/ 43314 w 43313"/>
                    <a:gd name="connsiteY5" fmla="*/ 129923 h 129923"/>
                    <a:gd name="connsiteX6" fmla="*/ 43314 w 43313"/>
                    <a:gd name="connsiteY6" fmla="*/ 55537 h 129923"/>
                    <a:gd name="connsiteX7" fmla="*/ 27592 w 43313"/>
                    <a:gd name="connsiteY7" fmla="*/ 43918 h 129923"/>
                    <a:gd name="connsiteX8" fmla="*/ 27592 w 43313"/>
                    <a:gd name="connsiteY8" fmla="*/ 114279 h 12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13" h="129923">
                      <a:moveTo>
                        <a:pt x="27592" y="114279"/>
                      </a:moveTo>
                      <a:lnTo>
                        <a:pt x="15721" y="114279"/>
                      </a:lnTo>
                      <a:lnTo>
                        <a:pt x="15721" y="31016"/>
                      </a:lnTo>
                      <a:cubicBezTo>
                        <a:pt x="8727" y="21696"/>
                        <a:pt x="3337" y="11192"/>
                        <a:pt x="0" y="0"/>
                      </a:cubicBezTo>
                      <a:lnTo>
                        <a:pt x="0" y="129923"/>
                      </a:lnTo>
                      <a:lnTo>
                        <a:pt x="43314" y="129923"/>
                      </a:lnTo>
                      <a:lnTo>
                        <a:pt x="43314" y="55537"/>
                      </a:lnTo>
                      <a:cubicBezTo>
                        <a:pt x="37667" y="52196"/>
                        <a:pt x="32405" y="48303"/>
                        <a:pt x="27592" y="43918"/>
                      </a:cubicBezTo>
                      <a:lnTo>
                        <a:pt x="27592" y="114279"/>
                      </a:lnTo>
                      <a:close/>
                    </a:path>
                  </a:pathLst>
                </a:custGeom>
                <a:solidFill>
                  <a:srgbClr val="2D5967"/>
                </a:solidFill>
                <a:ln w="6417" cap="flat">
                  <a:noFill/>
                  <a:prstDash val="solid"/>
                  <a:miter/>
                </a:ln>
              </p:spPr>
              <p:txBody>
                <a:bodyPr rtlCol="0" anchor="ctr"/>
                <a:lstStyle/>
                <a:p>
                  <a:endParaRPr lang="en-US" sz="810"/>
                </a:p>
              </p:txBody>
            </p:sp>
            <p:sp>
              <p:nvSpPr>
                <p:cNvPr id="1007" name="Freeform: Shape 1006">
                  <a:extLst>
                    <a:ext uri="{FF2B5EF4-FFF2-40B4-BE49-F238E27FC236}">
                      <a16:creationId xmlns:a16="http://schemas.microsoft.com/office/drawing/2014/main" id="{600BA035-B578-FFB1-C923-8F39006B1533}"/>
                    </a:ext>
                  </a:extLst>
                </p:cNvPr>
                <p:cNvSpPr/>
                <p:nvPr/>
              </p:nvSpPr>
              <p:spPr>
                <a:xfrm>
                  <a:off x="8341564" y="1664162"/>
                  <a:ext cx="43249" cy="68438"/>
                </a:xfrm>
                <a:custGeom>
                  <a:avLst/>
                  <a:gdLst>
                    <a:gd name="connsiteX0" fmla="*/ 27529 w 43249"/>
                    <a:gd name="connsiteY0" fmla="*/ 7045 h 68438"/>
                    <a:gd name="connsiteX1" fmla="*/ 27529 w 43249"/>
                    <a:gd name="connsiteY1" fmla="*/ 52794 h 68438"/>
                    <a:gd name="connsiteX2" fmla="*/ 15722 w 43249"/>
                    <a:gd name="connsiteY2" fmla="*/ 52794 h 68438"/>
                    <a:gd name="connsiteX3" fmla="*/ 15722 w 43249"/>
                    <a:gd name="connsiteY3" fmla="*/ 5124 h 68438"/>
                    <a:gd name="connsiteX4" fmla="*/ 0 w 43249"/>
                    <a:gd name="connsiteY4" fmla="*/ 0 h 68438"/>
                    <a:gd name="connsiteX5" fmla="*/ 0 w 43249"/>
                    <a:gd name="connsiteY5" fmla="*/ 68438 h 68438"/>
                    <a:gd name="connsiteX6" fmla="*/ 43249 w 43249"/>
                    <a:gd name="connsiteY6" fmla="*/ 68438 h 68438"/>
                    <a:gd name="connsiteX7" fmla="*/ 43249 w 43249"/>
                    <a:gd name="connsiteY7" fmla="*/ 7777 h 68438"/>
                    <a:gd name="connsiteX8" fmla="*/ 37346 w 43249"/>
                    <a:gd name="connsiteY8" fmla="*/ 7777 h 68438"/>
                    <a:gd name="connsiteX9" fmla="*/ 27529 w 43249"/>
                    <a:gd name="connsiteY9" fmla="*/ 7045 h 6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9" h="68438">
                      <a:moveTo>
                        <a:pt x="27529" y="7045"/>
                      </a:moveTo>
                      <a:lnTo>
                        <a:pt x="27529" y="52794"/>
                      </a:lnTo>
                      <a:lnTo>
                        <a:pt x="15722" y="52794"/>
                      </a:lnTo>
                      <a:lnTo>
                        <a:pt x="15722" y="5124"/>
                      </a:lnTo>
                      <a:cubicBezTo>
                        <a:pt x="10331" y="3873"/>
                        <a:pt x="5070" y="2159"/>
                        <a:pt x="0" y="0"/>
                      </a:cubicBezTo>
                      <a:lnTo>
                        <a:pt x="0" y="68438"/>
                      </a:lnTo>
                      <a:lnTo>
                        <a:pt x="43249" y="68438"/>
                      </a:lnTo>
                      <a:lnTo>
                        <a:pt x="43249" y="7777"/>
                      </a:lnTo>
                      <a:lnTo>
                        <a:pt x="37346" y="7777"/>
                      </a:lnTo>
                      <a:cubicBezTo>
                        <a:pt x="34074" y="7718"/>
                        <a:pt x="30801" y="7474"/>
                        <a:pt x="27529" y="7045"/>
                      </a:cubicBezTo>
                      <a:close/>
                    </a:path>
                  </a:pathLst>
                </a:custGeom>
                <a:solidFill>
                  <a:srgbClr val="2D5967"/>
                </a:solidFill>
                <a:ln w="6417" cap="flat">
                  <a:noFill/>
                  <a:prstDash val="solid"/>
                  <a:miter/>
                </a:ln>
              </p:spPr>
              <p:txBody>
                <a:bodyPr rtlCol="0" anchor="ctr"/>
                <a:lstStyle/>
                <a:p>
                  <a:endParaRPr lang="en-US" sz="810"/>
                </a:p>
              </p:txBody>
            </p:sp>
            <p:sp>
              <p:nvSpPr>
                <p:cNvPr id="1008" name="Freeform: Shape 1007">
                  <a:extLst>
                    <a:ext uri="{FF2B5EF4-FFF2-40B4-BE49-F238E27FC236}">
                      <a16:creationId xmlns:a16="http://schemas.microsoft.com/office/drawing/2014/main" id="{C8013893-3352-EDB9-EC0B-D0BFDA456C6A}"/>
                    </a:ext>
                  </a:extLst>
                </p:cNvPr>
                <p:cNvSpPr/>
                <p:nvPr/>
              </p:nvSpPr>
              <p:spPr>
                <a:xfrm>
                  <a:off x="8294401" y="1491051"/>
                  <a:ext cx="168983" cy="168899"/>
                </a:xfrm>
                <a:custGeom>
                  <a:avLst/>
                  <a:gdLst>
                    <a:gd name="connsiteX0" fmla="*/ 84510 w 168983"/>
                    <a:gd name="connsiteY0" fmla="*/ 168900 h 168899"/>
                    <a:gd name="connsiteX1" fmla="*/ 131417 w 168983"/>
                    <a:gd name="connsiteY1" fmla="*/ 154668 h 168899"/>
                    <a:gd name="connsiteX2" fmla="*/ 162538 w 168983"/>
                    <a:gd name="connsiteY2" fmla="*/ 116768 h 168899"/>
                    <a:gd name="connsiteX3" fmla="*/ 167351 w 168983"/>
                    <a:gd name="connsiteY3" fmla="*/ 67975 h 168899"/>
                    <a:gd name="connsiteX4" fmla="*/ 144250 w 168983"/>
                    <a:gd name="connsiteY4" fmla="*/ 24735 h 168899"/>
                    <a:gd name="connsiteX5" fmla="*/ 101001 w 168983"/>
                    <a:gd name="connsiteY5" fmla="*/ 1623 h 168899"/>
                    <a:gd name="connsiteX6" fmla="*/ 52169 w 168983"/>
                    <a:gd name="connsiteY6" fmla="*/ 6428 h 168899"/>
                    <a:gd name="connsiteX7" fmla="*/ 14245 w 168983"/>
                    <a:gd name="connsiteY7" fmla="*/ 37532 h 168899"/>
                    <a:gd name="connsiteX8" fmla="*/ 0 w 168983"/>
                    <a:gd name="connsiteY8" fmla="*/ 84450 h 168899"/>
                    <a:gd name="connsiteX9" fmla="*/ 24769 w 168983"/>
                    <a:gd name="connsiteY9" fmla="*/ 144138 h 168899"/>
                    <a:gd name="connsiteX10" fmla="*/ 84510 w 168983"/>
                    <a:gd name="connsiteY10" fmla="*/ 168900 h 168899"/>
                    <a:gd name="connsiteX11" fmla="*/ 84510 w 168983"/>
                    <a:gd name="connsiteY11" fmla="*/ 15646 h 168899"/>
                    <a:gd name="connsiteX12" fmla="*/ 115246 w 168983"/>
                    <a:gd name="connsiteY12" fmla="*/ 23104 h 168899"/>
                    <a:gd name="connsiteX13" fmla="*/ 139438 w 168983"/>
                    <a:gd name="connsiteY13" fmla="*/ 43552 h 168899"/>
                    <a:gd name="connsiteX14" fmla="*/ 127695 w 168983"/>
                    <a:gd name="connsiteY14" fmla="*/ 50231 h 168899"/>
                    <a:gd name="connsiteX15" fmla="*/ 113386 w 168983"/>
                    <a:gd name="connsiteY15" fmla="*/ 43255 h 168899"/>
                    <a:gd name="connsiteX16" fmla="*/ 97793 w 168983"/>
                    <a:gd name="connsiteY16" fmla="*/ 46205 h 168899"/>
                    <a:gd name="connsiteX17" fmla="*/ 83034 w 168983"/>
                    <a:gd name="connsiteY17" fmla="*/ 54806 h 168899"/>
                    <a:gd name="connsiteX18" fmla="*/ 87975 w 168983"/>
                    <a:gd name="connsiteY18" fmla="*/ 63223 h 168899"/>
                    <a:gd name="connsiteX19" fmla="*/ 75334 w 168983"/>
                    <a:gd name="connsiteY19" fmla="*/ 70543 h 168899"/>
                    <a:gd name="connsiteX20" fmla="*/ 80852 w 168983"/>
                    <a:gd name="connsiteY20" fmla="*/ 79692 h 168899"/>
                    <a:gd name="connsiteX21" fmla="*/ 93429 w 168983"/>
                    <a:gd name="connsiteY21" fmla="*/ 72281 h 168899"/>
                    <a:gd name="connsiteX22" fmla="*/ 98306 w 168983"/>
                    <a:gd name="connsiteY22" fmla="*/ 80699 h 168899"/>
                    <a:gd name="connsiteX23" fmla="*/ 85665 w 168983"/>
                    <a:gd name="connsiteY23" fmla="*/ 88018 h 168899"/>
                    <a:gd name="connsiteX24" fmla="*/ 90606 w 168983"/>
                    <a:gd name="connsiteY24" fmla="*/ 96436 h 168899"/>
                    <a:gd name="connsiteX25" fmla="*/ 103247 w 168983"/>
                    <a:gd name="connsiteY25" fmla="*/ 89116 h 168899"/>
                    <a:gd name="connsiteX26" fmla="*/ 108765 w 168983"/>
                    <a:gd name="connsiteY26" fmla="*/ 98266 h 168899"/>
                    <a:gd name="connsiteX27" fmla="*/ 123460 w 168983"/>
                    <a:gd name="connsiteY27" fmla="*/ 89665 h 168899"/>
                    <a:gd name="connsiteX28" fmla="*/ 133214 w 168983"/>
                    <a:gd name="connsiteY28" fmla="*/ 78276 h 168899"/>
                    <a:gd name="connsiteX29" fmla="*/ 134946 w 168983"/>
                    <a:gd name="connsiteY29" fmla="*/ 63406 h 168899"/>
                    <a:gd name="connsiteX30" fmla="*/ 147266 w 168983"/>
                    <a:gd name="connsiteY30" fmla="*/ 56361 h 168899"/>
                    <a:gd name="connsiteX31" fmla="*/ 150154 w 168983"/>
                    <a:gd name="connsiteY31" fmla="*/ 105987 h 168899"/>
                    <a:gd name="connsiteX32" fmla="*/ 118712 w 168983"/>
                    <a:gd name="connsiteY32" fmla="*/ 144536 h 168899"/>
                    <a:gd name="connsiteX33" fmla="*/ 69558 w 168983"/>
                    <a:gd name="connsiteY33" fmla="*/ 151837 h 168899"/>
                    <a:gd name="connsiteX34" fmla="*/ 28298 w 168983"/>
                    <a:gd name="connsiteY34" fmla="*/ 124067 h 168899"/>
                    <a:gd name="connsiteX35" fmla="*/ 43121 w 168983"/>
                    <a:gd name="connsiteY35" fmla="*/ 114918 h 168899"/>
                    <a:gd name="connsiteX36" fmla="*/ 57239 w 168983"/>
                    <a:gd name="connsiteY36" fmla="*/ 121941 h 168899"/>
                    <a:gd name="connsiteX37" fmla="*/ 72703 w 168983"/>
                    <a:gd name="connsiteY37" fmla="*/ 118669 h 168899"/>
                    <a:gd name="connsiteX38" fmla="*/ 89515 w 168983"/>
                    <a:gd name="connsiteY38" fmla="*/ 108879 h 168899"/>
                    <a:gd name="connsiteX39" fmla="*/ 84060 w 168983"/>
                    <a:gd name="connsiteY39" fmla="*/ 99730 h 168899"/>
                    <a:gd name="connsiteX40" fmla="*/ 70393 w 168983"/>
                    <a:gd name="connsiteY40" fmla="*/ 107690 h 168899"/>
                    <a:gd name="connsiteX41" fmla="*/ 65451 w 168983"/>
                    <a:gd name="connsiteY41" fmla="*/ 99272 h 168899"/>
                    <a:gd name="connsiteX42" fmla="*/ 79184 w 168983"/>
                    <a:gd name="connsiteY42" fmla="*/ 91403 h 168899"/>
                    <a:gd name="connsiteX43" fmla="*/ 74243 w 168983"/>
                    <a:gd name="connsiteY43" fmla="*/ 82986 h 168899"/>
                    <a:gd name="connsiteX44" fmla="*/ 60575 w 168983"/>
                    <a:gd name="connsiteY44" fmla="*/ 90946 h 168899"/>
                    <a:gd name="connsiteX45" fmla="*/ 55120 w 168983"/>
                    <a:gd name="connsiteY45" fmla="*/ 81797 h 168899"/>
                    <a:gd name="connsiteX46" fmla="*/ 68724 w 168983"/>
                    <a:gd name="connsiteY46" fmla="*/ 73837 h 168899"/>
                    <a:gd name="connsiteX47" fmla="*/ 63783 w 168983"/>
                    <a:gd name="connsiteY47" fmla="*/ 65511 h 168899"/>
                    <a:gd name="connsiteX48" fmla="*/ 47485 w 168983"/>
                    <a:gd name="connsiteY48" fmla="*/ 75667 h 168899"/>
                    <a:gd name="connsiteX49" fmla="*/ 37731 w 168983"/>
                    <a:gd name="connsiteY49" fmla="*/ 87178 h 168899"/>
                    <a:gd name="connsiteX50" fmla="*/ 36255 w 168983"/>
                    <a:gd name="connsiteY50" fmla="*/ 102200 h 168899"/>
                    <a:gd name="connsiteX51" fmla="*/ 21112 w 168983"/>
                    <a:gd name="connsiteY51" fmla="*/ 111349 h 168899"/>
                    <a:gd name="connsiteX52" fmla="*/ 15914 w 168983"/>
                    <a:gd name="connsiteY52" fmla="*/ 78171 h 168899"/>
                    <a:gd name="connsiteX53" fmla="*/ 27079 w 168983"/>
                    <a:gd name="connsiteY53" fmla="*/ 46487 h 168899"/>
                    <a:gd name="connsiteX54" fmla="*/ 51912 w 168983"/>
                    <a:gd name="connsiteY54" fmla="*/ 23848 h 168899"/>
                    <a:gd name="connsiteX55" fmla="*/ 84510 w 168983"/>
                    <a:gd name="connsiteY55" fmla="*/ 15646 h 16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68983" h="168899">
                      <a:moveTo>
                        <a:pt x="84510" y="168900"/>
                      </a:moveTo>
                      <a:cubicBezTo>
                        <a:pt x="101194" y="168900"/>
                        <a:pt x="117556" y="163947"/>
                        <a:pt x="131417" y="154668"/>
                      </a:cubicBezTo>
                      <a:cubicBezTo>
                        <a:pt x="145342" y="145388"/>
                        <a:pt x="156186" y="132198"/>
                        <a:pt x="162538" y="116768"/>
                      </a:cubicBezTo>
                      <a:cubicBezTo>
                        <a:pt x="168955" y="101337"/>
                        <a:pt x="170624" y="84356"/>
                        <a:pt x="167351" y="67975"/>
                      </a:cubicBezTo>
                      <a:cubicBezTo>
                        <a:pt x="164078" y="51593"/>
                        <a:pt x="156057" y="36546"/>
                        <a:pt x="144250" y="24735"/>
                      </a:cubicBezTo>
                      <a:cubicBezTo>
                        <a:pt x="132444" y="12925"/>
                        <a:pt x="117364" y="4881"/>
                        <a:pt x="101001" y="1623"/>
                      </a:cubicBezTo>
                      <a:cubicBezTo>
                        <a:pt x="84574" y="-1636"/>
                        <a:pt x="67570" y="36"/>
                        <a:pt x="52169" y="6428"/>
                      </a:cubicBezTo>
                      <a:cubicBezTo>
                        <a:pt x="36704" y="12820"/>
                        <a:pt x="23486" y="23645"/>
                        <a:pt x="14245" y="37532"/>
                      </a:cubicBezTo>
                      <a:cubicBezTo>
                        <a:pt x="4941" y="51420"/>
                        <a:pt x="0" y="67748"/>
                        <a:pt x="0" y="84450"/>
                      </a:cubicBezTo>
                      <a:cubicBezTo>
                        <a:pt x="0" y="106840"/>
                        <a:pt x="8920" y="128306"/>
                        <a:pt x="24769" y="144138"/>
                      </a:cubicBezTo>
                      <a:cubicBezTo>
                        <a:pt x="40618" y="159971"/>
                        <a:pt x="62115" y="168876"/>
                        <a:pt x="84510" y="168900"/>
                      </a:cubicBezTo>
                      <a:close/>
                      <a:moveTo>
                        <a:pt x="84510" y="15646"/>
                      </a:moveTo>
                      <a:cubicBezTo>
                        <a:pt x="95161" y="15706"/>
                        <a:pt x="105749" y="18260"/>
                        <a:pt x="115246" y="23104"/>
                      </a:cubicBezTo>
                      <a:cubicBezTo>
                        <a:pt x="124807" y="27949"/>
                        <a:pt x="133085" y="34951"/>
                        <a:pt x="139438" y="43552"/>
                      </a:cubicBezTo>
                      <a:lnTo>
                        <a:pt x="127695" y="50231"/>
                      </a:lnTo>
                      <a:cubicBezTo>
                        <a:pt x="123781" y="46427"/>
                        <a:pt x="118776" y="43980"/>
                        <a:pt x="113386" y="43255"/>
                      </a:cubicBezTo>
                      <a:cubicBezTo>
                        <a:pt x="107995" y="42529"/>
                        <a:pt x="102541" y="43564"/>
                        <a:pt x="97793" y="46205"/>
                      </a:cubicBezTo>
                      <a:lnTo>
                        <a:pt x="83034" y="54806"/>
                      </a:lnTo>
                      <a:lnTo>
                        <a:pt x="87975" y="63223"/>
                      </a:lnTo>
                      <a:lnTo>
                        <a:pt x="75334" y="70543"/>
                      </a:lnTo>
                      <a:lnTo>
                        <a:pt x="80852" y="79692"/>
                      </a:lnTo>
                      <a:lnTo>
                        <a:pt x="93429" y="72281"/>
                      </a:lnTo>
                      <a:lnTo>
                        <a:pt x="98306" y="80699"/>
                      </a:lnTo>
                      <a:lnTo>
                        <a:pt x="85665" y="88018"/>
                      </a:lnTo>
                      <a:lnTo>
                        <a:pt x="90606" y="96436"/>
                      </a:lnTo>
                      <a:lnTo>
                        <a:pt x="103247" y="89116"/>
                      </a:lnTo>
                      <a:lnTo>
                        <a:pt x="108765" y="98266"/>
                      </a:lnTo>
                      <a:lnTo>
                        <a:pt x="123460" y="89665"/>
                      </a:lnTo>
                      <a:cubicBezTo>
                        <a:pt x="127760" y="86916"/>
                        <a:pt x="131160" y="82952"/>
                        <a:pt x="133214" y="78276"/>
                      </a:cubicBezTo>
                      <a:cubicBezTo>
                        <a:pt x="135267" y="73600"/>
                        <a:pt x="135845" y="68424"/>
                        <a:pt x="134946" y="63406"/>
                      </a:cubicBezTo>
                      <a:lnTo>
                        <a:pt x="147266" y="56361"/>
                      </a:lnTo>
                      <a:cubicBezTo>
                        <a:pt x="154389" y="71971"/>
                        <a:pt x="155416" y="89671"/>
                        <a:pt x="150154" y="105987"/>
                      </a:cubicBezTo>
                      <a:cubicBezTo>
                        <a:pt x="144828" y="122302"/>
                        <a:pt x="133663" y="136052"/>
                        <a:pt x="118712" y="144536"/>
                      </a:cubicBezTo>
                      <a:cubicBezTo>
                        <a:pt x="103824" y="153020"/>
                        <a:pt x="86242" y="155624"/>
                        <a:pt x="69558" y="151837"/>
                      </a:cubicBezTo>
                      <a:cubicBezTo>
                        <a:pt x="52810" y="148049"/>
                        <a:pt x="38051" y="138144"/>
                        <a:pt x="28298" y="124067"/>
                      </a:cubicBezTo>
                      <a:lnTo>
                        <a:pt x="43121" y="114918"/>
                      </a:lnTo>
                      <a:cubicBezTo>
                        <a:pt x="46907" y="118785"/>
                        <a:pt x="51848" y="121260"/>
                        <a:pt x="57239" y="121941"/>
                      </a:cubicBezTo>
                      <a:cubicBezTo>
                        <a:pt x="62628" y="122623"/>
                        <a:pt x="68018" y="121469"/>
                        <a:pt x="72703" y="118669"/>
                      </a:cubicBezTo>
                      <a:lnTo>
                        <a:pt x="89515" y="108879"/>
                      </a:lnTo>
                      <a:lnTo>
                        <a:pt x="84060" y="99730"/>
                      </a:lnTo>
                      <a:lnTo>
                        <a:pt x="70393" y="107690"/>
                      </a:lnTo>
                      <a:lnTo>
                        <a:pt x="65451" y="99272"/>
                      </a:lnTo>
                      <a:lnTo>
                        <a:pt x="79184" y="91403"/>
                      </a:lnTo>
                      <a:lnTo>
                        <a:pt x="74243" y="82986"/>
                      </a:lnTo>
                      <a:lnTo>
                        <a:pt x="60575" y="90946"/>
                      </a:lnTo>
                      <a:lnTo>
                        <a:pt x="55120" y="81797"/>
                      </a:lnTo>
                      <a:lnTo>
                        <a:pt x="68724" y="73837"/>
                      </a:lnTo>
                      <a:lnTo>
                        <a:pt x="63783" y="65511"/>
                      </a:lnTo>
                      <a:lnTo>
                        <a:pt x="47485" y="75667"/>
                      </a:lnTo>
                      <a:cubicBezTo>
                        <a:pt x="43121" y="78423"/>
                        <a:pt x="39720" y="82438"/>
                        <a:pt x="37731" y="87178"/>
                      </a:cubicBezTo>
                      <a:cubicBezTo>
                        <a:pt x="35741" y="91918"/>
                        <a:pt x="35228" y="97158"/>
                        <a:pt x="36255" y="102200"/>
                      </a:cubicBezTo>
                      <a:lnTo>
                        <a:pt x="21112" y="111349"/>
                      </a:lnTo>
                      <a:cubicBezTo>
                        <a:pt x="16684" y="100888"/>
                        <a:pt x="14887" y="89489"/>
                        <a:pt x="15914" y="78171"/>
                      </a:cubicBezTo>
                      <a:cubicBezTo>
                        <a:pt x="17005" y="66852"/>
                        <a:pt x="20791" y="55966"/>
                        <a:pt x="27079" y="46487"/>
                      </a:cubicBezTo>
                      <a:cubicBezTo>
                        <a:pt x="33367" y="37008"/>
                        <a:pt x="41902" y="29230"/>
                        <a:pt x="51912" y="23848"/>
                      </a:cubicBezTo>
                      <a:cubicBezTo>
                        <a:pt x="61923" y="18466"/>
                        <a:pt x="73088" y="15648"/>
                        <a:pt x="84510" y="15646"/>
                      </a:cubicBezTo>
                      <a:close/>
                    </a:path>
                  </a:pathLst>
                </a:custGeom>
                <a:solidFill>
                  <a:srgbClr val="2D5967"/>
                </a:solidFill>
                <a:ln w="6417" cap="flat">
                  <a:noFill/>
                  <a:prstDash val="solid"/>
                  <a:miter/>
                </a:ln>
              </p:spPr>
              <p:txBody>
                <a:bodyPr rtlCol="0" anchor="ctr"/>
                <a:lstStyle/>
                <a:p>
                  <a:endParaRPr lang="en-US" sz="810"/>
                </a:p>
              </p:txBody>
            </p:sp>
          </p:grpSp>
          <p:grpSp>
            <p:nvGrpSpPr>
              <p:cNvPr id="1009" name="Graphic 4">
                <a:extLst>
                  <a:ext uri="{FF2B5EF4-FFF2-40B4-BE49-F238E27FC236}">
                    <a16:creationId xmlns:a16="http://schemas.microsoft.com/office/drawing/2014/main" id="{5DAA4630-CBC8-E327-C92E-16B3E3142B03}"/>
                  </a:ext>
                </a:extLst>
              </p:cNvPr>
              <p:cNvGrpSpPr/>
              <p:nvPr/>
            </p:nvGrpSpPr>
            <p:grpSpPr>
              <a:xfrm>
                <a:off x="7945966" y="1728775"/>
                <a:ext cx="676788" cy="319652"/>
                <a:chOff x="7945966" y="1728775"/>
                <a:chExt cx="676788" cy="319652"/>
              </a:xfrm>
              <a:solidFill>
                <a:srgbClr val="000000"/>
              </a:solidFill>
            </p:grpSpPr>
            <p:sp>
              <p:nvSpPr>
                <p:cNvPr id="1010" name="TextBox 1009">
                  <a:extLst>
                    <a:ext uri="{FF2B5EF4-FFF2-40B4-BE49-F238E27FC236}">
                      <a16:creationId xmlns:a16="http://schemas.microsoft.com/office/drawing/2014/main" id="{2D633128-2772-36C5-E8D7-6F995CB6DFB6}"/>
                    </a:ext>
                  </a:extLst>
                </p:cNvPr>
                <p:cNvSpPr txBox="1"/>
                <p:nvPr/>
              </p:nvSpPr>
              <p:spPr>
                <a:xfrm>
                  <a:off x="7994862" y="1728775"/>
                  <a:ext cx="57740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BI Cloud</a:t>
                  </a:r>
                </a:p>
              </p:txBody>
            </p:sp>
            <p:sp>
              <p:nvSpPr>
                <p:cNvPr id="1011" name="TextBox 1010">
                  <a:extLst>
                    <a:ext uri="{FF2B5EF4-FFF2-40B4-BE49-F238E27FC236}">
                      <a16:creationId xmlns:a16="http://schemas.microsoft.com/office/drawing/2014/main" id="{8893FBB9-505A-6EB2-EB45-6B4A720389F8}"/>
                    </a:ext>
                  </a:extLst>
                </p:cNvPr>
                <p:cNvSpPr txBox="1"/>
                <p:nvPr/>
              </p:nvSpPr>
              <p:spPr>
                <a:xfrm>
                  <a:off x="7945966" y="1831445"/>
                  <a:ext cx="67678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Connector</a:t>
                  </a:r>
                </a:p>
              </p:txBody>
            </p:sp>
          </p:grpSp>
        </p:grpSp>
        <p:grpSp>
          <p:nvGrpSpPr>
            <p:cNvPr id="1012" name="Graphic 4">
              <a:extLst>
                <a:ext uri="{FF2B5EF4-FFF2-40B4-BE49-F238E27FC236}">
                  <a16:creationId xmlns:a16="http://schemas.microsoft.com/office/drawing/2014/main" id="{9E4AFFD7-86CB-E8B5-55B8-FAEA81D3F5F5}"/>
                </a:ext>
              </a:extLst>
            </p:cNvPr>
            <p:cNvGrpSpPr/>
            <p:nvPr/>
          </p:nvGrpSpPr>
          <p:grpSpPr>
            <a:xfrm>
              <a:off x="8689293" y="1421659"/>
              <a:ext cx="705642" cy="626768"/>
              <a:chOff x="8689293" y="1421659"/>
              <a:chExt cx="705642" cy="626768"/>
            </a:xfrm>
          </p:grpSpPr>
          <p:grpSp>
            <p:nvGrpSpPr>
              <p:cNvPr id="1013" name="Graphic 4">
                <a:extLst>
                  <a:ext uri="{FF2B5EF4-FFF2-40B4-BE49-F238E27FC236}">
                    <a16:creationId xmlns:a16="http://schemas.microsoft.com/office/drawing/2014/main" id="{1ADF47BA-DEDD-B46B-5773-BFE1F0C31D27}"/>
                  </a:ext>
                </a:extLst>
              </p:cNvPr>
              <p:cNvGrpSpPr/>
              <p:nvPr/>
            </p:nvGrpSpPr>
            <p:grpSpPr>
              <a:xfrm>
                <a:off x="8844548" y="1421659"/>
                <a:ext cx="385011" cy="347577"/>
                <a:chOff x="8844548" y="1421659"/>
                <a:chExt cx="385011" cy="347577"/>
              </a:xfrm>
            </p:grpSpPr>
            <p:sp>
              <p:nvSpPr>
                <p:cNvPr id="1014" name="Freeform: Shape 1013">
                  <a:extLst>
                    <a:ext uri="{FF2B5EF4-FFF2-40B4-BE49-F238E27FC236}">
                      <a16:creationId xmlns:a16="http://schemas.microsoft.com/office/drawing/2014/main" id="{BB0AB924-43E0-AE88-E395-BBB2A1CC73EA}"/>
                    </a:ext>
                  </a:extLst>
                </p:cNvPr>
                <p:cNvSpPr/>
                <p:nvPr/>
              </p:nvSpPr>
              <p:spPr>
                <a:xfrm>
                  <a:off x="8849370" y="1425847"/>
                  <a:ext cx="375985" cy="339254"/>
                </a:xfrm>
                <a:custGeom>
                  <a:avLst/>
                  <a:gdLst>
                    <a:gd name="connsiteX0" fmla="*/ 328052 w 375985"/>
                    <a:gd name="connsiteY0" fmla="*/ 339254 h 339254"/>
                    <a:gd name="connsiteX1" fmla="*/ 297957 w 375985"/>
                    <a:gd name="connsiteY1" fmla="*/ 328602 h 339254"/>
                    <a:gd name="connsiteX2" fmla="*/ 281145 w 375985"/>
                    <a:gd name="connsiteY2" fmla="*/ 301517 h 339254"/>
                    <a:gd name="connsiteX3" fmla="*/ 94414 w 375985"/>
                    <a:gd name="connsiteY3" fmla="*/ 301517 h 339254"/>
                    <a:gd name="connsiteX4" fmla="*/ 80426 w 375985"/>
                    <a:gd name="connsiteY4" fmla="*/ 326055 h 339254"/>
                    <a:gd name="connsiteX5" fmla="*/ 55015 w 375985"/>
                    <a:gd name="connsiteY5" fmla="*/ 338388 h 339254"/>
                    <a:gd name="connsiteX6" fmla="*/ 27102 w 375985"/>
                    <a:gd name="connsiteY6" fmla="*/ 334211 h 339254"/>
                    <a:gd name="connsiteX7" fmla="*/ 6376 w 375985"/>
                    <a:gd name="connsiteY7" fmla="*/ 314979 h 339254"/>
                    <a:gd name="connsiteX8" fmla="*/ 151 w 375985"/>
                    <a:gd name="connsiteY8" fmla="*/ 287413 h 339254"/>
                    <a:gd name="connsiteX9" fmla="*/ 10547 w 375985"/>
                    <a:gd name="connsiteY9" fmla="*/ 261132 h 339254"/>
                    <a:gd name="connsiteX10" fmla="*/ 33968 w 375985"/>
                    <a:gd name="connsiteY10" fmla="*/ 245318 h 339254"/>
                    <a:gd name="connsiteX11" fmla="*/ 62202 w 375985"/>
                    <a:gd name="connsiteY11" fmla="*/ 245490 h 339254"/>
                    <a:gd name="connsiteX12" fmla="*/ 155567 w 375985"/>
                    <a:gd name="connsiteY12" fmla="*/ 83369 h 339254"/>
                    <a:gd name="connsiteX13" fmla="*/ 143953 w 375985"/>
                    <a:gd name="connsiteY13" fmla="*/ 67325 h 339254"/>
                    <a:gd name="connsiteX14" fmla="*/ 139910 w 375985"/>
                    <a:gd name="connsiteY14" fmla="*/ 47949 h 339254"/>
                    <a:gd name="connsiteX15" fmla="*/ 145749 w 375985"/>
                    <a:gd name="connsiteY15" fmla="*/ 25093 h 339254"/>
                    <a:gd name="connsiteX16" fmla="*/ 161727 w 375985"/>
                    <a:gd name="connsiteY16" fmla="*/ 7767 h 339254"/>
                    <a:gd name="connsiteX17" fmla="*/ 183994 w 375985"/>
                    <a:gd name="connsiteY17" fmla="*/ 155 h 339254"/>
                    <a:gd name="connsiteX18" fmla="*/ 207287 w 375985"/>
                    <a:gd name="connsiteY18" fmla="*/ 4094 h 339254"/>
                    <a:gd name="connsiteX19" fmla="*/ 225831 w 375985"/>
                    <a:gd name="connsiteY19" fmla="*/ 18634 h 339254"/>
                    <a:gd name="connsiteX20" fmla="*/ 235200 w 375985"/>
                    <a:gd name="connsiteY20" fmla="*/ 40263 h 339254"/>
                    <a:gd name="connsiteX21" fmla="*/ 233147 w 375985"/>
                    <a:gd name="connsiteY21" fmla="*/ 63759 h 339254"/>
                    <a:gd name="connsiteX22" fmla="*/ 220185 w 375985"/>
                    <a:gd name="connsiteY22" fmla="*/ 83451 h 339254"/>
                    <a:gd name="connsiteX23" fmla="*/ 313550 w 375985"/>
                    <a:gd name="connsiteY23" fmla="*/ 245490 h 339254"/>
                    <a:gd name="connsiteX24" fmla="*/ 328052 w 375985"/>
                    <a:gd name="connsiteY24" fmla="*/ 243255 h 339254"/>
                    <a:gd name="connsiteX25" fmla="*/ 361933 w 375985"/>
                    <a:gd name="connsiteY25" fmla="*/ 257314 h 339254"/>
                    <a:gd name="connsiteX26" fmla="*/ 375985 w 375985"/>
                    <a:gd name="connsiteY26" fmla="*/ 291256 h 339254"/>
                    <a:gd name="connsiteX27" fmla="*/ 361933 w 375985"/>
                    <a:gd name="connsiteY27" fmla="*/ 325195 h 339254"/>
                    <a:gd name="connsiteX28" fmla="*/ 328052 w 375985"/>
                    <a:gd name="connsiteY28" fmla="*/ 339254 h 33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5985" h="339254">
                      <a:moveTo>
                        <a:pt x="328052" y="339254"/>
                      </a:moveTo>
                      <a:cubicBezTo>
                        <a:pt x="317079" y="339216"/>
                        <a:pt x="306491" y="335462"/>
                        <a:pt x="297957" y="328602"/>
                      </a:cubicBezTo>
                      <a:cubicBezTo>
                        <a:pt x="289487" y="321749"/>
                        <a:pt x="283519" y="312195"/>
                        <a:pt x="281145" y="301517"/>
                      </a:cubicBezTo>
                      <a:lnTo>
                        <a:pt x="94414" y="301517"/>
                      </a:lnTo>
                      <a:cubicBezTo>
                        <a:pt x="92361" y="310924"/>
                        <a:pt x="87485" y="319471"/>
                        <a:pt x="80426" y="326055"/>
                      </a:cubicBezTo>
                      <a:cubicBezTo>
                        <a:pt x="73368" y="332632"/>
                        <a:pt x="64512" y="336931"/>
                        <a:pt x="55015" y="338388"/>
                      </a:cubicBezTo>
                      <a:cubicBezTo>
                        <a:pt x="45518" y="339838"/>
                        <a:pt x="35764" y="338382"/>
                        <a:pt x="27102" y="334211"/>
                      </a:cubicBezTo>
                      <a:cubicBezTo>
                        <a:pt x="18375" y="330033"/>
                        <a:pt x="11188" y="323328"/>
                        <a:pt x="6376" y="314979"/>
                      </a:cubicBezTo>
                      <a:cubicBezTo>
                        <a:pt x="1563" y="306625"/>
                        <a:pt x="-619" y="297019"/>
                        <a:pt x="151" y="287413"/>
                      </a:cubicBezTo>
                      <a:cubicBezTo>
                        <a:pt x="857" y="277802"/>
                        <a:pt x="4514" y="268643"/>
                        <a:pt x="10547" y="261132"/>
                      </a:cubicBezTo>
                      <a:cubicBezTo>
                        <a:pt x="16578" y="253621"/>
                        <a:pt x="24728" y="248108"/>
                        <a:pt x="33968" y="245318"/>
                      </a:cubicBezTo>
                      <a:cubicBezTo>
                        <a:pt x="43144" y="242526"/>
                        <a:pt x="53026" y="242586"/>
                        <a:pt x="62202" y="245490"/>
                      </a:cubicBezTo>
                      <a:lnTo>
                        <a:pt x="155567" y="83369"/>
                      </a:lnTo>
                      <a:cubicBezTo>
                        <a:pt x="150626" y="78894"/>
                        <a:pt x="146648" y="73428"/>
                        <a:pt x="143953" y="67325"/>
                      </a:cubicBezTo>
                      <a:cubicBezTo>
                        <a:pt x="141258" y="61222"/>
                        <a:pt x="139910" y="54620"/>
                        <a:pt x="139910" y="47949"/>
                      </a:cubicBezTo>
                      <a:cubicBezTo>
                        <a:pt x="139910" y="39965"/>
                        <a:pt x="141899" y="32109"/>
                        <a:pt x="145749" y="25093"/>
                      </a:cubicBezTo>
                      <a:cubicBezTo>
                        <a:pt x="149536" y="18077"/>
                        <a:pt x="155054" y="12122"/>
                        <a:pt x="161727" y="7767"/>
                      </a:cubicBezTo>
                      <a:cubicBezTo>
                        <a:pt x="168401" y="3413"/>
                        <a:pt x="176101" y="797"/>
                        <a:pt x="183994" y="155"/>
                      </a:cubicBezTo>
                      <a:cubicBezTo>
                        <a:pt x="191951" y="-486"/>
                        <a:pt x="199972" y="868"/>
                        <a:pt x="207287" y="4094"/>
                      </a:cubicBezTo>
                      <a:cubicBezTo>
                        <a:pt x="214538" y="7321"/>
                        <a:pt x="220955" y="12318"/>
                        <a:pt x="225831" y="18634"/>
                      </a:cubicBezTo>
                      <a:cubicBezTo>
                        <a:pt x="230708" y="24949"/>
                        <a:pt x="233917" y="32383"/>
                        <a:pt x="235200" y="40263"/>
                      </a:cubicBezTo>
                      <a:cubicBezTo>
                        <a:pt x="236483" y="48142"/>
                        <a:pt x="235778" y="56218"/>
                        <a:pt x="233147" y="63759"/>
                      </a:cubicBezTo>
                      <a:cubicBezTo>
                        <a:pt x="230580" y="71301"/>
                        <a:pt x="226088" y="78069"/>
                        <a:pt x="220185" y="83451"/>
                      </a:cubicBezTo>
                      <a:lnTo>
                        <a:pt x="313550" y="245490"/>
                      </a:lnTo>
                      <a:cubicBezTo>
                        <a:pt x="318234" y="243996"/>
                        <a:pt x="323111" y="243242"/>
                        <a:pt x="328052" y="243255"/>
                      </a:cubicBezTo>
                      <a:cubicBezTo>
                        <a:pt x="340757" y="243255"/>
                        <a:pt x="352949" y="248312"/>
                        <a:pt x="361933" y="257314"/>
                      </a:cubicBezTo>
                      <a:cubicBezTo>
                        <a:pt x="370917" y="266315"/>
                        <a:pt x="375985" y="278524"/>
                        <a:pt x="375985" y="291256"/>
                      </a:cubicBezTo>
                      <a:cubicBezTo>
                        <a:pt x="375985" y="303981"/>
                        <a:pt x="370917" y="316192"/>
                        <a:pt x="361933" y="325195"/>
                      </a:cubicBezTo>
                      <a:cubicBezTo>
                        <a:pt x="352949" y="334198"/>
                        <a:pt x="340757" y="339254"/>
                        <a:pt x="328052" y="339254"/>
                      </a:cubicBezTo>
                      <a:close/>
                    </a:path>
                  </a:pathLst>
                </a:custGeom>
                <a:solidFill>
                  <a:srgbClr val="FFFFFF"/>
                </a:solidFill>
                <a:ln w="6417" cap="flat">
                  <a:noFill/>
                  <a:prstDash val="solid"/>
                  <a:miter/>
                </a:ln>
              </p:spPr>
              <p:txBody>
                <a:bodyPr rtlCol="0" anchor="ctr"/>
                <a:lstStyle/>
                <a:p>
                  <a:endParaRPr lang="en-US" sz="810"/>
                </a:p>
              </p:txBody>
            </p:sp>
            <p:sp>
              <p:nvSpPr>
                <p:cNvPr id="1015" name="Freeform: Shape 1014">
                  <a:extLst>
                    <a:ext uri="{FF2B5EF4-FFF2-40B4-BE49-F238E27FC236}">
                      <a16:creationId xmlns:a16="http://schemas.microsoft.com/office/drawing/2014/main" id="{27735F6C-204B-B500-8A22-7F4B073E68CE}"/>
                    </a:ext>
                  </a:extLst>
                </p:cNvPr>
                <p:cNvSpPr/>
                <p:nvPr/>
              </p:nvSpPr>
              <p:spPr>
                <a:xfrm>
                  <a:off x="8844548" y="1421659"/>
                  <a:ext cx="385011" cy="347577"/>
                </a:xfrm>
                <a:custGeom>
                  <a:avLst/>
                  <a:gdLst>
                    <a:gd name="connsiteX0" fmla="*/ 192667 w 385011"/>
                    <a:gd name="connsiteY0" fmla="*/ 8276 h 347577"/>
                    <a:gd name="connsiteX1" fmla="*/ 218077 w 385011"/>
                    <a:gd name="connsiteY1" fmla="*/ 16478 h 347577"/>
                    <a:gd name="connsiteX2" fmla="*/ 234055 w 385011"/>
                    <a:gd name="connsiteY2" fmla="*/ 37890 h 347577"/>
                    <a:gd name="connsiteX3" fmla="*/ 234696 w 385011"/>
                    <a:gd name="connsiteY3" fmla="*/ 64596 h 347577"/>
                    <a:gd name="connsiteX4" fmla="*/ 219745 w 385011"/>
                    <a:gd name="connsiteY4" fmla="*/ 86729 h 347577"/>
                    <a:gd name="connsiteX5" fmla="*/ 316448 w 385011"/>
                    <a:gd name="connsiteY5" fmla="*/ 254726 h 347577"/>
                    <a:gd name="connsiteX6" fmla="*/ 333003 w 385011"/>
                    <a:gd name="connsiteY6" fmla="*/ 251581 h 347577"/>
                    <a:gd name="connsiteX7" fmla="*/ 356745 w 385011"/>
                    <a:gd name="connsiteY7" fmla="*/ 258560 h 347577"/>
                    <a:gd name="connsiteX8" fmla="*/ 372915 w 385011"/>
                    <a:gd name="connsiteY8" fmla="*/ 277304 h 347577"/>
                    <a:gd name="connsiteX9" fmla="*/ 376381 w 385011"/>
                    <a:gd name="connsiteY9" fmla="*/ 301835 h 347577"/>
                    <a:gd name="connsiteX10" fmla="*/ 366050 w 385011"/>
                    <a:gd name="connsiteY10" fmla="*/ 324326 h 347577"/>
                    <a:gd name="connsiteX11" fmla="*/ 345131 w 385011"/>
                    <a:gd name="connsiteY11" fmla="*/ 337602 h 347577"/>
                    <a:gd name="connsiteX12" fmla="*/ 320362 w 385011"/>
                    <a:gd name="connsiteY12" fmla="*/ 337429 h 347577"/>
                    <a:gd name="connsiteX13" fmla="*/ 299635 w 385011"/>
                    <a:gd name="connsiteY13" fmla="*/ 323864 h 347577"/>
                    <a:gd name="connsiteX14" fmla="*/ 289625 w 385011"/>
                    <a:gd name="connsiteY14" fmla="*/ 301238 h 347577"/>
                    <a:gd name="connsiteX15" fmla="*/ 95515 w 385011"/>
                    <a:gd name="connsiteY15" fmla="*/ 301238 h 347577"/>
                    <a:gd name="connsiteX16" fmla="*/ 85441 w 385011"/>
                    <a:gd name="connsiteY16" fmla="*/ 323864 h 347577"/>
                    <a:gd name="connsiteX17" fmla="*/ 64779 w 385011"/>
                    <a:gd name="connsiteY17" fmla="*/ 337429 h 347577"/>
                    <a:gd name="connsiteX18" fmla="*/ 40010 w 385011"/>
                    <a:gd name="connsiteY18" fmla="*/ 337602 h 347577"/>
                    <a:gd name="connsiteX19" fmla="*/ 19091 w 385011"/>
                    <a:gd name="connsiteY19" fmla="*/ 324326 h 347577"/>
                    <a:gd name="connsiteX20" fmla="*/ 8760 w 385011"/>
                    <a:gd name="connsiteY20" fmla="*/ 301835 h 347577"/>
                    <a:gd name="connsiteX21" fmla="*/ 12225 w 385011"/>
                    <a:gd name="connsiteY21" fmla="*/ 277304 h 347577"/>
                    <a:gd name="connsiteX22" fmla="*/ 28396 w 385011"/>
                    <a:gd name="connsiteY22" fmla="*/ 258560 h 347577"/>
                    <a:gd name="connsiteX23" fmla="*/ 52138 w 385011"/>
                    <a:gd name="connsiteY23" fmla="*/ 251581 h 347577"/>
                    <a:gd name="connsiteX24" fmla="*/ 68693 w 385011"/>
                    <a:gd name="connsiteY24" fmla="*/ 254726 h 347577"/>
                    <a:gd name="connsiteX25" fmla="*/ 165395 w 385011"/>
                    <a:gd name="connsiteY25" fmla="*/ 86647 h 347577"/>
                    <a:gd name="connsiteX26" fmla="*/ 150380 w 385011"/>
                    <a:gd name="connsiteY26" fmla="*/ 64475 h 347577"/>
                    <a:gd name="connsiteX27" fmla="*/ 151086 w 385011"/>
                    <a:gd name="connsiteY27" fmla="*/ 37703 h 347577"/>
                    <a:gd name="connsiteX28" fmla="*/ 167192 w 385011"/>
                    <a:gd name="connsiteY28" fmla="*/ 16312 h 347577"/>
                    <a:gd name="connsiteX29" fmla="*/ 192667 w 385011"/>
                    <a:gd name="connsiteY29" fmla="*/ 8276 h 347577"/>
                    <a:gd name="connsiteX30" fmla="*/ 192667 w 385011"/>
                    <a:gd name="connsiteY30" fmla="*/ 0 h 347577"/>
                    <a:gd name="connsiteX31" fmla="*/ 163919 w 385011"/>
                    <a:gd name="connsiteY31" fmla="*/ 8643 h 347577"/>
                    <a:gd name="connsiteX32" fmla="*/ 144733 w 385011"/>
                    <a:gd name="connsiteY32" fmla="*/ 31724 h 347577"/>
                    <a:gd name="connsiteX33" fmla="*/ 141460 w 385011"/>
                    <a:gd name="connsiteY33" fmla="*/ 61580 h 347577"/>
                    <a:gd name="connsiteX34" fmla="*/ 155128 w 385011"/>
                    <a:gd name="connsiteY34" fmla="*/ 88302 h 347577"/>
                    <a:gd name="connsiteX35" fmla="*/ 64779 w 385011"/>
                    <a:gd name="connsiteY35" fmla="*/ 244795 h 347577"/>
                    <a:gd name="connsiteX36" fmla="*/ 52138 w 385011"/>
                    <a:gd name="connsiteY36" fmla="*/ 243305 h 347577"/>
                    <a:gd name="connsiteX37" fmla="*/ 24673 w 385011"/>
                    <a:gd name="connsiteY37" fmla="*/ 251104 h 347577"/>
                    <a:gd name="connsiteX38" fmla="*/ 5423 w 385011"/>
                    <a:gd name="connsiteY38" fmla="*/ 272214 h 347577"/>
                    <a:gd name="connsiteX39" fmla="*/ 226 w 385011"/>
                    <a:gd name="connsiteY39" fmla="*/ 300295 h 347577"/>
                    <a:gd name="connsiteX40" fmla="*/ 10557 w 385011"/>
                    <a:gd name="connsiteY40" fmla="*/ 326925 h 347577"/>
                    <a:gd name="connsiteX41" fmla="*/ 33336 w 385011"/>
                    <a:gd name="connsiteY41" fmla="*/ 344096 h 347577"/>
                    <a:gd name="connsiteX42" fmla="*/ 61763 w 385011"/>
                    <a:gd name="connsiteY42" fmla="*/ 346663 h 347577"/>
                    <a:gd name="connsiteX43" fmla="*/ 87302 w 385011"/>
                    <a:gd name="connsiteY43" fmla="*/ 333855 h 347577"/>
                    <a:gd name="connsiteX44" fmla="*/ 102253 w 385011"/>
                    <a:gd name="connsiteY44" fmla="*/ 309509 h 347577"/>
                    <a:gd name="connsiteX45" fmla="*/ 282759 w 385011"/>
                    <a:gd name="connsiteY45" fmla="*/ 309509 h 347577"/>
                    <a:gd name="connsiteX46" fmla="*/ 297646 w 385011"/>
                    <a:gd name="connsiteY46" fmla="*/ 333855 h 347577"/>
                    <a:gd name="connsiteX47" fmla="*/ 323185 w 385011"/>
                    <a:gd name="connsiteY47" fmla="*/ 346663 h 347577"/>
                    <a:gd name="connsiteX48" fmla="*/ 351612 w 385011"/>
                    <a:gd name="connsiteY48" fmla="*/ 344096 h 347577"/>
                    <a:gd name="connsiteX49" fmla="*/ 374391 w 385011"/>
                    <a:gd name="connsiteY49" fmla="*/ 326925 h 347577"/>
                    <a:gd name="connsiteX50" fmla="*/ 384786 w 385011"/>
                    <a:gd name="connsiteY50" fmla="*/ 300295 h 347577"/>
                    <a:gd name="connsiteX51" fmla="*/ 379525 w 385011"/>
                    <a:gd name="connsiteY51" fmla="*/ 272214 h 347577"/>
                    <a:gd name="connsiteX52" fmla="*/ 360274 w 385011"/>
                    <a:gd name="connsiteY52" fmla="*/ 251104 h 347577"/>
                    <a:gd name="connsiteX53" fmla="*/ 332874 w 385011"/>
                    <a:gd name="connsiteY53" fmla="*/ 243305 h 347577"/>
                    <a:gd name="connsiteX54" fmla="*/ 320298 w 385011"/>
                    <a:gd name="connsiteY54" fmla="*/ 244795 h 347577"/>
                    <a:gd name="connsiteX55" fmla="*/ 230205 w 385011"/>
                    <a:gd name="connsiteY55" fmla="*/ 88384 h 347577"/>
                    <a:gd name="connsiteX56" fmla="*/ 243937 w 385011"/>
                    <a:gd name="connsiteY56" fmla="*/ 61647 h 347577"/>
                    <a:gd name="connsiteX57" fmla="*/ 240600 w 385011"/>
                    <a:gd name="connsiteY57" fmla="*/ 31790 h 347577"/>
                    <a:gd name="connsiteX58" fmla="*/ 221414 w 385011"/>
                    <a:gd name="connsiteY58" fmla="*/ 8694 h 347577"/>
                    <a:gd name="connsiteX59" fmla="*/ 192667 w 385011"/>
                    <a:gd name="connsiteY59" fmla="*/ 0 h 34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85011" h="347577">
                      <a:moveTo>
                        <a:pt x="192667" y="8276"/>
                      </a:moveTo>
                      <a:cubicBezTo>
                        <a:pt x="201778" y="8305"/>
                        <a:pt x="210697" y="11172"/>
                        <a:pt x="218077" y="16478"/>
                      </a:cubicBezTo>
                      <a:cubicBezTo>
                        <a:pt x="225521" y="21785"/>
                        <a:pt x="231103" y="29268"/>
                        <a:pt x="234055" y="37890"/>
                      </a:cubicBezTo>
                      <a:cubicBezTo>
                        <a:pt x="237007" y="46512"/>
                        <a:pt x="237263" y="55845"/>
                        <a:pt x="234696" y="64596"/>
                      </a:cubicBezTo>
                      <a:cubicBezTo>
                        <a:pt x="232130" y="73348"/>
                        <a:pt x="226868" y="81083"/>
                        <a:pt x="219745" y="86729"/>
                      </a:cubicBezTo>
                      <a:lnTo>
                        <a:pt x="316448" y="254726"/>
                      </a:lnTo>
                      <a:cubicBezTo>
                        <a:pt x="321709" y="252599"/>
                        <a:pt x="327356" y="251531"/>
                        <a:pt x="333003" y="251581"/>
                      </a:cubicBezTo>
                      <a:cubicBezTo>
                        <a:pt x="341409" y="251575"/>
                        <a:pt x="349687" y="253999"/>
                        <a:pt x="356745" y="258560"/>
                      </a:cubicBezTo>
                      <a:cubicBezTo>
                        <a:pt x="363867" y="263123"/>
                        <a:pt x="369450" y="269630"/>
                        <a:pt x="372915" y="277304"/>
                      </a:cubicBezTo>
                      <a:cubicBezTo>
                        <a:pt x="376445" y="284978"/>
                        <a:pt x="377600" y="293493"/>
                        <a:pt x="376381" y="301835"/>
                      </a:cubicBezTo>
                      <a:cubicBezTo>
                        <a:pt x="375161" y="310170"/>
                        <a:pt x="371568" y="317980"/>
                        <a:pt x="366050" y="324326"/>
                      </a:cubicBezTo>
                      <a:cubicBezTo>
                        <a:pt x="360467" y="330666"/>
                        <a:pt x="353216" y="335279"/>
                        <a:pt x="345131" y="337602"/>
                      </a:cubicBezTo>
                      <a:cubicBezTo>
                        <a:pt x="337046" y="339925"/>
                        <a:pt x="328447" y="339867"/>
                        <a:pt x="320362" y="337429"/>
                      </a:cubicBezTo>
                      <a:cubicBezTo>
                        <a:pt x="312341" y="334997"/>
                        <a:pt x="305154" y="330287"/>
                        <a:pt x="299635" y="323864"/>
                      </a:cubicBezTo>
                      <a:cubicBezTo>
                        <a:pt x="294181" y="317447"/>
                        <a:pt x="290716" y="309593"/>
                        <a:pt x="289625" y="301238"/>
                      </a:cubicBezTo>
                      <a:lnTo>
                        <a:pt x="95515" y="301238"/>
                      </a:lnTo>
                      <a:cubicBezTo>
                        <a:pt x="94424" y="309593"/>
                        <a:pt x="90960" y="317447"/>
                        <a:pt x="85441" y="323864"/>
                      </a:cubicBezTo>
                      <a:cubicBezTo>
                        <a:pt x="79986" y="330287"/>
                        <a:pt x="72800" y="334997"/>
                        <a:pt x="64779" y="337429"/>
                      </a:cubicBezTo>
                      <a:cubicBezTo>
                        <a:pt x="56693" y="339867"/>
                        <a:pt x="48095" y="339925"/>
                        <a:pt x="40010" y="337602"/>
                      </a:cubicBezTo>
                      <a:cubicBezTo>
                        <a:pt x="31924" y="335279"/>
                        <a:pt x="24673" y="330666"/>
                        <a:pt x="19091" y="324326"/>
                      </a:cubicBezTo>
                      <a:cubicBezTo>
                        <a:pt x="13572" y="317980"/>
                        <a:pt x="9979" y="310170"/>
                        <a:pt x="8760" y="301835"/>
                      </a:cubicBezTo>
                      <a:cubicBezTo>
                        <a:pt x="7541" y="293493"/>
                        <a:pt x="8695" y="284978"/>
                        <a:pt x="12225" y="277304"/>
                      </a:cubicBezTo>
                      <a:cubicBezTo>
                        <a:pt x="15690" y="269630"/>
                        <a:pt x="21273" y="263123"/>
                        <a:pt x="28396" y="258560"/>
                      </a:cubicBezTo>
                      <a:cubicBezTo>
                        <a:pt x="35454" y="253999"/>
                        <a:pt x="43732" y="251575"/>
                        <a:pt x="52138" y="251581"/>
                      </a:cubicBezTo>
                      <a:cubicBezTo>
                        <a:pt x="57784" y="251533"/>
                        <a:pt x="63431" y="252601"/>
                        <a:pt x="68693" y="254726"/>
                      </a:cubicBezTo>
                      <a:lnTo>
                        <a:pt x="165395" y="86647"/>
                      </a:lnTo>
                      <a:cubicBezTo>
                        <a:pt x="158208" y="81002"/>
                        <a:pt x="152946" y="73250"/>
                        <a:pt x="150380" y="64475"/>
                      </a:cubicBezTo>
                      <a:cubicBezTo>
                        <a:pt x="147813" y="55699"/>
                        <a:pt x="148069" y="46339"/>
                        <a:pt x="151086" y="37703"/>
                      </a:cubicBezTo>
                      <a:cubicBezTo>
                        <a:pt x="154101" y="29068"/>
                        <a:pt x="159684" y="21588"/>
                        <a:pt x="167192" y="16312"/>
                      </a:cubicBezTo>
                      <a:cubicBezTo>
                        <a:pt x="174635" y="11036"/>
                        <a:pt x="183554" y="8226"/>
                        <a:pt x="192667" y="8276"/>
                      </a:cubicBezTo>
                      <a:close/>
                      <a:moveTo>
                        <a:pt x="192667" y="0"/>
                      </a:moveTo>
                      <a:cubicBezTo>
                        <a:pt x="182464" y="-3"/>
                        <a:pt x="172453" y="3002"/>
                        <a:pt x="163919" y="8643"/>
                      </a:cubicBezTo>
                      <a:cubicBezTo>
                        <a:pt x="155449" y="14285"/>
                        <a:pt x="148776" y="22311"/>
                        <a:pt x="144733" y="31724"/>
                      </a:cubicBezTo>
                      <a:cubicBezTo>
                        <a:pt x="140755" y="41136"/>
                        <a:pt x="139599" y="51520"/>
                        <a:pt x="141460" y="61580"/>
                      </a:cubicBezTo>
                      <a:cubicBezTo>
                        <a:pt x="143321" y="71640"/>
                        <a:pt x="148069" y="80933"/>
                        <a:pt x="155128" y="88302"/>
                      </a:cubicBezTo>
                      <a:lnTo>
                        <a:pt x="64779" y="244795"/>
                      </a:lnTo>
                      <a:cubicBezTo>
                        <a:pt x="60607" y="243800"/>
                        <a:pt x="56373" y="243300"/>
                        <a:pt x="52138" y="243305"/>
                      </a:cubicBezTo>
                      <a:cubicBezTo>
                        <a:pt x="42448" y="243295"/>
                        <a:pt x="32887" y="245997"/>
                        <a:pt x="24673" y="251104"/>
                      </a:cubicBezTo>
                      <a:cubicBezTo>
                        <a:pt x="16396" y="256212"/>
                        <a:pt x="9787" y="263522"/>
                        <a:pt x="5423" y="272214"/>
                      </a:cubicBezTo>
                      <a:cubicBezTo>
                        <a:pt x="1124" y="280905"/>
                        <a:pt x="-673" y="290631"/>
                        <a:pt x="226" y="300295"/>
                      </a:cubicBezTo>
                      <a:cubicBezTo>
                        <a:pt x="1124" y="309965"/>
                        <a:pt x="4717" y="319186"/>
                        <a:pt x="10557" y="326925"/>
                      </a:cubicBezTo>
                      <a:cubicBezTo>
                        <a:pt x="16396" y="334663"/>
                        <a:pt x="24289" y="340612"/>
                        <a:pt x="33336" y="344096"/>
                      </a:cubicBezTo>
                      <a:cubicBezTo>
                        <a:pt x="42384" y="347587"/>
                        <a:pt x="52266" y="348472"/>
                        <a:pt x="61763" y="346663"/>
                      </a:cubicBezTo>
                      <a:cubicBezTo>
                        <a:pt x="71324" y="344853"/>
                        <a:pt x="80179" y="340419"/>
                        <a:pt x="87302" y="333855"/>
                      </a:cubicBezTo>
                      <a:cubicBezTo>
                        <a:pt x="94424" y="327290"/>
                        <a:pt x="99622" y="318859"/>
                        <a:pt x="102253" y="309509"/>
                      </a:cubicBezTo>
                      <a:lnTo>
                        <a:pt x="282759" y="309509"/>
                      </a:lnTo>
                      <a:cubicBezTo>
                        <a:pt x="285325" y="318859"/>
                        <a:pt x="290523" y="327290"/>
                        <a:pt x="297646" y="333855"/>
                      </a:cubicBezTo>
                      <a:cubicBezTo>
                        <a:pt x="304833" y="340419"/>
                        <a:pt x="313688" y="344853"/>
                        <a:pt x="323185" y="346663"/>
                      </a:cubicBezTo>
                      <a:cubicBezTo>
                        <a:pt x="332746" y="348472"/>
                        <a:pt x="342564" y="347587"/>
                        <a:pt x="351612" y="344096"/>
                      </a:cubicBezTo>
                      <a:cubicBezTo>
                        <a:pt x="360659" y="340612"/>
                        <a:pt x="368552" y="334663"/>
                        <a:pt x="374391" y="326925"/>
                      </a:cubicBezTo>
                      <a:cubicBezTo>
                        <a:pt x="380295" y="319186"/>
                        <a:pt x="383888" y="309965"/>
                        <a:pt x="384786" y="300295"/>
                      </a:cubicBezTo>
                      <a:cubicBezTo>
                        <a:pt x="385685" y="290631"/>
                        <a:pt x="383888" y="280905"/>
                        <a:pt x="379525" y="272214"/>
                      </a:cubicBezTo>
                      <a:cubicBezTo>
                        <a:pt x="375225" y="263522"/>
                        <a:pt x="368552" y="256212"/>
                        <a:pt x="360274" y="251104"/>
                      </a:cubicBezTo>
                      <a:cubicBezTo>
                        <a:pt x="352061" y="245997"/>
                        <a:pt x="342564" y="243295"/>
                        <a:pt x="332874" y="243305"/>
                      </a:cubicBezTo>
                      <a:cubicBezTo>
                        <a:pt x="328639" y="243300"/>
                        <a:pt x="324405" y="243801"/>
                        <a:pt x="320298" y="244795"/>
                      </a:cubicBezTo>
                      <a:lnTo>
                        <a:pt x="230205" y="88384"/>
                      </a:lnTo>
                      <a:cubicBezTo>
                        <a:pt x="237328" y="81006"/>
                        <a:pt x="242076" y="71708"/>
                        <a:pt x="243937" y="61647"/>
                      </a:cubicBezTo>
                      <a:cubicBezTo>
                        <a:pt x="245734" y="51586"/>
                        <a:pt x="244579" y="41204"/>
                        <a:pt x="240600" y="31790"/>
                      </a:cubicBezTo>
                      <a:cubicBezTo>
                        <a:pt x="236622" y="22376"/>
                        <a:pt x="229948" y="14345"/>
                        <a:pt x="221414" y="8694"/>
                      </a:cubicBezTo>
                      <a:cubicBezTo>
                        <a:pt x="212880" y="3042"/>
                        <a:pt x="202933" y="19"/>
                        <a:pt x="192667" y="0"/>
                      </a:cubicBezTo>
                      <a:close/>
                    </a:path>
                  </a:pathLst>
                </a:custGeom>
                <a:solidFill>
                  <a:srgbClr val="FFFFFF"/>
                </a:solidFill>
                <a:ln w="6417" cap="flat">
                  <a:noFill/>
                  <a:prstDash val="solid"/>
                  <a:miter/>
                </a:ln>
              </p:spPr>
              <p:txBody>
                <a:bodyPr rtlCol="0" anchor="ctr"/>
                <a:lstStyle/>
                <a:p>
                  <a:endParaRPr lang="en-US" sz="810"/>
                </a:p>
              </p:txBody>
            </p:sp>
            <p:sp>
              <p:nvSpPr>
                <p:cNvPr id="1016" name="Freeform: Shape 1015">
                  <a:extLst>
                    <a:ext uri="{FF2B5EF4-FFF2-40B4-BE49-F238E27FC236}">
                      <a16:creationId xmlns:a16="http://schemas.microsoft.com/office/drawing/2014/main" id="{3A6B617F-E18B-EBE3-EA68-63B059A84424}"/>
                    </a:ext>
                  </a:extLst>
                </p:cNvPr>
                <p:cNvSpPr/>
                <p:nvPr/>
              </p:nvSpPr>
              <p:spPr>
                <a:xfrm>
                  <a:off x="8852719" y="1429817"/>
                  <a:ext cx="368541" cy="331139"/>
                </a:xfrm>
                <a:custGeom>
                  <a:avLst/>
                  <a:gdLst>
                    <a:gd name="connsiteX0" fmla="*/ 324703 w 368541"/>
                    <a:gd name="connsiteY0" fmla="*/ 243418 h 331139"/>
                    <a:gd name="connsiteX1" fmla="*/ 308148 w 368541"/>
                    <a:gd name="connsiteY1" fmla="*/ 246563 h 331139"/>
                    <a:gd name="connsiteX2" fmla="*/ 211382 w 368541"/>
                    <a:gd name="connsiteY2" fmla="*/ 78567 h 331139"/>
                    <a:gd name="connsiteX3" fmla="*/ 226462 w 368541"/>
                    <a:gd name="connsiteY3" fmla="*/ 56418 h 331139"/>
                    <a:gd name="connsiteX4" fmla="*/ 225884 w 368541"/>
                    <a:gd name="connsiteY4" fmla="*/ 29633 h 331139"/>
                    <a:gd name="connsiteX5" fmla="*/ 209842 w 368541"/>
                    <a:gd name="connsiteY5" fmla="*/ 8167 h 331139"/>
                    <a:gd name="connsiteX6" fmla="*/ 184367 w 368541"/>
                    <a:gd name="connsiteY6" fmla="*/ 0 h 331139"/>
                    <a:gd name="connsiteX7" fmla="*/ 158892 w 368541"/>
                    <a:gd name="connsiteY7" fmla="*/ 8167 h 331139"/>
                    <a:gd name="connsiteX8" fmla="*/ 142850 w 368541"/>
                    <a:gd name="connsiteY8" fmla="*/ 29633 h 331139"/>
                    <a:gd name="connsiteX9" fmla="*/ 142272 w 368541"/>
                    <a:gd name="connsiteY9" fmla="*/ 56418 h 331139"/>
                    <a:gd name="connsiteX10" fmla="*/ 157288 w 368541"/>
                    <a:gd name="connsiteY10" fmla="*/ 78567 h 331139"/>
                    <a:gd name="connsiteX11" fmla="*/ 60394 w 368541"/>
                    <a:gd name="connsiteY11" fmla="*/ 246563 h 331139"/>
                    <a:gd name="connsiteX12" fmla="*/ 43902 w 368541"/>
                    <a:gd name="connsiteY12" fmla="*/ 243418 h 331139"/>
                    <a:gd name="connsiteX13" fmla="*/ 20096 w 368541"/>
                    <a:gd name="connsiteY13" fmla="*/ 250398 h 331139"/>
                    <a:gd name="connsiteX14" fmla="*/ 3925 w 368541"/>
                    <a:gd name="connsiteY14" fmla="*/ 269142 h 331139"/>
                    <a:gd name="connsiteX15" fmla="*/ 460 w 368541"/>
                    <a:gd name="connsiteY15" fmla="*/ 293671 h 331139"/>
                    <a:gd name="connsiteX16" fmla="*/ 10855 w 368541"/>
                    <a:gd name="connsiteY16" fmla="*/ 316162 h 331139"/>
                    <a:gd name="connsiteX17" fmla="*/ 31774 w 368541"/>
                    <a:gd name="connsiteY17" fmla="*/ 329439 h 331139"/>
                    <a:gd name="connsiteX18" fmla="*/ 56479 w 368541"/>
                    <a:gd name="connsiteY18" fmla="*/ 329272 h 331139"/>
                    <a:gd name="connsiteX19" fmla="*/ 77206 w 368541"/>
                    <a:gd name="connsiteY19" fmla="*/ 315707 h 331139"/>
                    <a:gd name="connsiteX20" fmla="*/ 87280 w 368541"/>
                    <a:gd name="connsiteY20" fmla="*/ 293075 h 331139"/>
                    <a:gd name="connsiteX21" fmla="*/ 281261 w 368541"/>
                    <a:gd name="connsiteY21" fmla="*/ 293075 h 331139"/>
                    <a:gd name="connsiteX22" fmla="*/ 291336 w 368541"/>
                    <a:gd name="connsiteY22" fmla="*/ 315707 h 331139"/>
                    <a:gd name="connsiteX23" fmla="*/ 312062 w 368541"/>
                    <a:gd name="connsiteY23" fmla="*/ 329272 h 331139"/>
                    <a:gd name="connsiteX24" fmla="*/ 336767 w 368541"/>
                    <a:gd name="connsiteY24" fmla="*/ 329439 h 331139"/>
                    <a:gd name="connsiteX25" fmla="*/ 357686 w 368541"/>
                    <a:gd name="connsiteY25" fmla="*/ 316162 h 331139"/>
                    <a:gd name="connsiteX26" fmla="*/ 368081 w 368541"/>
                    <a:gd name="connsiteY26" fmla="*/ 293671 h 331139"/>
                    <a:gd name="connsiteX27" fmla="*/ 364616 w 368541"/>
                    <a:gd name="connsiteY27" fmla="*/ 269142 h 331139"/>
                    <a:gd name="connsiteX28" fmla="*/ 348445 w 368541"/>
                    <a:gd name="connsiteY28" fmla="*/ 250398 h 331139"/>
                    <a:gd name="connsiteX29" fmla="*/ 324703 w 368541"/>
                    <a:gd name="connsiteY29" fmla="*/ 243418 h 331139"/>
                    <a:gd name="connsiteX30" fmla="*/ 324703 w 368541"/>
                    <a:gd name="connsiteY30" fmla="*/ 318813 h 331139"/>
                    <a:gd name="connsiteX31" fmla="*/ 307121 w 368541"/>
                    <a:gd name="connsiteY31" fmla="*/ 313519 h 331139"/>
                    <a:gd name="connsiteX32" fmla="*/ 295443 w 368541"/>
                    <a:gd name="connsiteY32" fmla="*/ 299331 h 331139"/>
                    <a:gd name="connsiteX33" fmla="*/ 293582 w 368541"/>
                    <a:gd name="connsiteY33" fmla="*/ 281049 h 331139"/>
                    <a:gd name="connsiteX34" fmla="*/ 302244 w 368541"/>
                    <a:gd name="connsiteY34" fmla="*/ 264843 h 331139"/>
                    <a:gd name="connsiteX35" fmla="*/ 318479 w 368541"/>
                    <a:gd name="connsiteY35" fmla="*/ 256187 h 331139"/>
                    <a:gd name="connsiteX36" fmla="*/ 336703 w 368541"/>
                    <a:gd name="connsiteY36" fmla="*/ 258006 h 331139"/>
                    <a:gd name="connsiteX37" fmla="*/ 350884 w 368541"/>
                    <a:gd name="connsiteY37" fmla="*/ 269685 h 331139"/>
                    <a:gd name="connsiteX38" fmla="*/ 356210 w 368541"/>
                    <a:gd name="connsiteY38" fmla="*/ 287280 h 331139"/>
                    <a:gd name="connsiteX39" fmla="*/ 346905 w 368541"/>
                    <a:gd name="connsiteY39" fmla="*/ 309553 h 331139"/>
                    <a:gd name="connsiteX40" fmla="*/ 324703 w 368541"/>
                    <a:gd name="connsiteY40" fmla="*/ 318813 h 331139"/>
                    <a:gd name="connsiteX41" fmla="*/ 43966 w 368541"/>
                    <a:gd name="connsiteY41" fmla="*/ 318813 h 331139"/>
                    <a:gd name="connsiteX42" fmla="*/ 26384 w 368541"/>
                    <a:gd name="connsiteY42" fmla="*/ 313474 h 331139"/>
                    <a:gd name="connsiteX43" fmla="*/ 14770 w 368541"/>
                    <a:gd name="connsiteY43" fmla="*/ 299273 h 331139"/>
                    <a:gd name="connsiteX44" fmla="*/ 12973 w 368541"/>
                    <a:gd name="connsiteY44" fmla="*/ 280998 h 331139"/>
                    <a:gd name="connsiteX45" fmla="*/ 21636 w 368541"/>
                    <a:gd name="connsiteY45" fmla="*/ 264814 h 331139"/>
                    <a:gd name="connsiteX46" fmla="*/ 37871 w 368541"/>
                    <a:gd name="connsiteY46" fmla="*/ 256182 h 331139"/>
                    <a:gd name="connsiteX47" fmla="*/ 56094 w 368541"/>
                    <a:gd name="connsiteY47" fmla="*/ 258014 h 331139"/>
                    <a:gd name="connsiteX48" fmla="*/ 70275 w 368541"/>
                    <a:gd name="connsiteY48" fmla="*/ 269694 h 331139"/>
                    <a:gd name="connsiteX49" fmla="*/ 75538 w 368541"/>
                    <a:gd name="connsiteY49" fmla="*/ 287280 h 331139"/>
                    <a:gd name="connsiteX50" fmla="*/ 66233 w 368541"/>
                    <a:gd name="connsiteY50" fmla="*/ 309579 h 331139"/>
                    <a:gd name="connsiteX51" fmla="*/ 43966 w 368541"/>
                    <a:gd name="connsiteY51" fmla="*/ 318813 h 331139"/>
                    <a:gd name="connsiteX52" fmla="*/ 152989 w 368541"/>
                    <a:gd name="connsiteY52" fmla="*/ 43975 h 331139"/>
                    <a:gd name="connsiteX53" fmla="*/ 158378 w 368541"/>
                    <a:gd name="connsiteY53" fmla="*/ 26403 h 331139"/>
                    <a:gd name="connsiteX54" fmla="*/ 172560 w 368541"/>
                    <a:gd name="connsiteY54" fmla="*/ 14760 h 331139"/>
                    <a:gd name="connsiteX55" fmla="*/ 190784 w 368541"/>
                    <a:gd name="connsiteY55" fmla="*/ 12975 h 331139"/>
                    <a:gd name="connsiteX56" fmla="*/ 206954 w 368541"/>
                    <a:gd name="connsiteY56" fmla="*/ 21650 h 331139"/>
                    <a:gd name="connsiteX57" fmla="*/ 215617 w 368541"/>
                    <a:gd name="connsiteY57" fmla="*/ 37858 h 331139"/>
                    <a:gd name="connsiteX58" fmla="*/ 213756 w 368541"/>
                    <a:gd name="connsiteY58" fmla="*/ 56130 h 331139"/>
                    <a:gd name="connsiteX59" fmla="*/ 202078 w 368541"/>
                    <a:gd name="connsiteY59" fmla="*/ 70300 h 331139"/>
                    <a:gd name="connsiteX60" fmla="*/ 184495 w 368541"/>
                    <a:gd name="connsiteY60" fmla="*/ 75588 h 331139"/>
                    <a:gd name="connsiteX61" fmla="*/ 162229 w 368541"/>
                    <a:gd name="connsiteY61" fmla="*/ 66299 h 331139"/>
                    <a:gd name="connsiteX62" fmla="*/ 152989 w 368541"/>
                    <a:gd name="connsiteY62" fmla="*/ 43975 h 331139"/>
                    <a:gd name="connsiteX63" fmla="*/ 290116 w 368541"/>
                    <a:gd name="connsiteY63" fmla="*/ 260301 h 331139"/>
                    <a:gd name="connsiteX64" fmla="*/ 225306 w 368541"/>
                    <a:gd name="connsiteY64" fmla="*/ 223060 h 331139"/>
                    <a:gd name="connsiteX65" fmla="*/ 228194 w 368541"/>
                    <a:gd name="connsiteY65" fmla="*/ 203636 h 331139"/>
                    <a:gd name="connsiteX66" fmla="*/ 222419 w 368541"/>
                    <a:gd name="connsiteY66" fmla="*/ 184872 h 331139"/>
                    <a:gd name="connsiteX67" fmla="*/ 209007 w 368541"/>
                    <a:gd name="connsiteY67" fmla="*/ 170505 h 331139"/>
                    <a:gd name="connsiteX68" fmla="*/ 190720 w 368541"/>
                    <a:gd name="connsiteY68" fmla="*/ 163393 h 331139"/>
                    <a:gd name="connsiteX69" fmla="*/ 190720 w 368541"/>
                    <a:gd name="connsiteY69" fmla="*/ 87422 h 331139"/>
                    <a:gd name="connsiteX70" fmla="*/ 200922 w 368541"/>
                    <a:gd name="connsiteY70" fmla="*/ 84691 h 331139"/>
                    <a:gd name="connsiteX71" fmla="*/ 297817 w 368541"/>
                    <a:gd name="connsiteY71" fmla="*/ 252688 h 331139"/>
                    <a:gd name="connsiteX72" fmla="*/ 290116 w 368541"/>
                    <a:gd name="connsiteY72" fmla="*/ 260301 h 331139"/>
                    <a:gd name="connsiteX73" fmla="*/ 184495 w 368541"/>
                    <a:gd name="connsiteY73" fmla="*/ 238370 h 331139"/>
                    <a:gd name="connsiteX74" fmla="*/ 166978 w 368541"/>
                    <a:gd name="connsiteY74" fmla="*/ 233025 h 331139"/>
                    <a:gd name="connsiteX75" fmla="*/ 155299 w 368541"/>
                    <a:gd name="connsiteY75" fmla="*/ 218797 h 331139"/>
                    <a:gd name="connsiteX76" fmla="*/ 153566 w 368541"/>
                    <a:gd name="connsiteY76" fmla="*/ 200498 h 331139"/>
                    <a:gd name="connsiteX77" fmla="*/ 162293 w 368541"/>
                    <a:gd name="connsiteY77" fmla="*/ 184315 h 331139"/>
                    <a:gd name="connsiteX78" fmla="*/ 178527 w 368541"/>
                    <a:gd name="connsiteY78" fmla="*/ 175721 h 331139"/>
                    <a:gd name="connsiteX79" fmla="*/ 196752 w 368541"/>
                    <a:gd name="connsiteY79" fmla="*/ 177623 h 331139"/>
                    <a:gd name="connsiteX80" fmla="*/ 210933 w 368541"/>
                    <a:gd name="connsiteY80" fmla="*/ 189375 h 331139"/>
                    <a:gd name="connsiteX81" fmla="*/ 216130 w 368541"/>
                    <a:gd name="connsiteY81" fmla="*/ 207005 h 331139"/>
                    <a:gd name="connsiteX82" fmla="*/ 206762 w 368541"/>
                    <a:gd name="connsiteY82" fmla="*/ 229199 h 331139"/>
                    <a:gd name="connsiteX83" fmla="*/ 184495 w 368541"/>
                    <a:gd name="connsiteY83" fmla="*/ 238370 h 331139"/>
                    <a:gd name="connsiteX84" fmla="*/ 178399 w 368541"/>
                    <a:gd name="connsiteY84" fmla="*/ 87422 h 331139"/>
                    <a:gd name="connsiteX85" fmla="*/ 178399 w 368541"/>
                    <a:gd name="connsiteY85" fmla="*/ 163393 h 331139"/>
                    <a:gd name="connsiteX86" fmla="*/ 151384 w 368541"/>
                    <a:gd name="connsiteY86" fmla="*/ 178142 h 331139"/>
                    <a:gd name="connsiteX87" fmla="*/ 140668 w 368541"/>
                    <a:gd name="connsiteY87" fmla="*/ 207005 h 331139"/>
                    <a:gd name="connsiteX88" fmla="*/ 143813 w 368541"/>
                    <a:gd name="connsiteY88" fmla="*/ 223557 h 331139"/>
                    <a:gd name="connsiteX89" fmla="*/ 78618 w 368541"/>
                    <a:gd name="connsiteY89" fmla="*/ 260881 h 331139"/>
                    <a:gd name="connsiteX90" fmla="*/ 71045 w 368541"/>
                    <a:gd name="connsiteY90" fmla="*/ 253267 h 331139"/>
                    <a:gd name="connsiteX91" fmla="*/ 168132 w 368541"/>
                    <a:gd name="connsiteY91" fmla="*/ 84691 h 331139"/>
                    <a:gd name="connsiteX92" fmla="*/ 178399 w 368541"/>
                    <a:gd name="connsiteY92" fmla="*/ 87422 h 331139"/>
                    <a:gd name="connsiteX93" fmla="*/ 84713 w 368541"/>
                    <a:gd name="connsiteY93" fmla="*/ 271060 h 331139"/>
                    <a:gd name="connsiteX94" fmla="*/ 149973 w 368541"/>
                    <a:gd name="connsiteY94" fmla="*/ 233736 h 331139"/>
                    <a:gd name="connsiteX95" fmla="*/ 165309 w 368541"/>
                    <a:gd name="connsiteY95" fmla="*/ 246219 h 331139"/>
                    <a:gd name="connsiteX96" fmla="*/ 184495 w 368541"/>
                    <a:gd name="connsiteY96" fmla="*/ 250683 h 331139"/>
                    <a:gd name="connsiteX97" fmla="*/ 203746 w 368541"/>
                    <a:gd name="connsiteY97" fmla="*/ 246219 h 331139"/>
                    <a:gd name="connsiteX98" fmla="*/ 219082 w 368541"/>
                    <a:gd name="connsiteY98" fmla="*/ 233736 h 331139"/>
                    <a:gd name="connsiteX99" fmla="*/ 283892 w 368541"/>
                    <a:gd name="connsiteY99" fmla="*/ 270977 h 331139"/>
                    <a:gd name="connsiteX100" fmla="*/ 281261 w 368541"/>
                    <a:gd name="connsiteY100" fmla="*/ 281486 h 331139"/>
                    <a:gd name="connsiteX101" fmla="*/ 87344 w 368541"/>
                    <a:gd name="connsiteY101" fmla="*/ 281486 h 331139"/>
                    <a:gd name="connsiteX102" fmla="*/ 84713 w 368541"/>
                    <a:gd name="connsiteY102" fmla="*/ 271060 h 33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68541" h="331139">
                      <a:moveTo>
                        <a:pt x="324703" y="243418"/>
                      </a:moveTo>
                      <a:cubicBezTo>
                        <a:pt x="318992" y="243368"/>
                        <a:pt x="313410" y="244437"/>
                        <a:pt x="308148" y="246563"/>
                      </a:cubicBezTo>
                      <a:lnTo>
                        <a:pt x="211382" y="78567"/>
                      </a:lnTo>
                      <a:cubicBezTo>
                        <a:pt x="218568" y="72933"/>
                        <a:pt x="223895" y="65191"/>
                        <a:pt x="226462" y="56418"/>
                      </a:cubicBezTo>
                      <a:cubicBezTo>
                        <a:pt x="229028" y="47646"/>
                        <a:pt x="228836" y="38283"/>
                        <a:pt x="225884" y="29633"/>
                      </a:cubicBezTo>
                      <a:cubicBezTo>
                        <a:pt x="222868" y="20984"/>
                        <a:pt x="217285" y="13479"/>
                        <a:pt x="209842" y="8167"/>
                      </a:cubicBezTo>
                      <a:cubicBezTo>
                        <a:pt x="202399" y="2855"/>
                        <a:pt x="193479" y="0"/>
                        <a:pt x="184367" y="0"/>
                      </a:cubicBezTo>
                      <a:cubicBezTo>
                        <a:pt x="175191" y="0"/>
                        <a:pt x="166335" y="2855"/>
                        <a:pt x="158892" y="8167"/>
                      </a:cubicBezTo>
                      <a:cubicBezTo>
                        <a:pt x="151449" y="13479"/>
                        <a:pt x="145802" y="20984"/>
                        <a:pt x="142850" y="29633"/>
                      </a:cubicBezTo>
                      <a:cubicBezTo>
                        <a:pt x="139898" y="38283"/>
                        <a:pt x="139642" y="47646"/>
                        <a:pt x="142272" y="56418"/>
                      </a:cubicBezTo>
                      <a:cubicBezTo>
                        <a:pt x="144839" y="65191"/>
                        <a:pt x="150101" y="72933"/>
                        <a:pt x="157288" y="78567"/>
                      </a:cubicBezTo>
                      <a:lnTo>
                        <a:pt x="60394" y="246563"/>
                      </a:lnTo>
                      <a:cubicBezTo>
                        <a:pt x="55132" y="244439"/>
                        <a:pt x="49549" y="243370"/>
                        <a:pt x="43902" y="243418"/>
                      </a:cubicBezTo>
                      <a:cubicBezTo>
                        <a:pt x="35432" y="243413"/>
                        <a:pt x="27219" y="245836"/>
                        <a:pt x="20096" y="250398"/>
                      </a:cubicBezTo>
                      <a:cubicBezTo>
                        <a:pt x="13038" y="254960"/>
                        <a:pt x="7455" y="261468"/>
                        <a:pt x="3925" y="269142"/>
                      </a:cubicBezTo>
                      <a:cubicBezTo>
                        <a:pt x="460" y="276814"/>
                        <a:pt x="-759" y="285336"/>
                        <a:pt x="460" y="293671"/>
                      </a:cubicBezTo>
                      <a:cubicBezTo>
                        <a:pt x="1744" y="302013"/>
                        <a:pt x="5337" y="309816"/>
                        <a:pt x="10855" y="316162"/>
                      </a:cubicBezTo>
                      <a:cubicBezTo>
                        <a:pt x="16438" y="322509"/>
                        <a:pt x="23689" y="327116"/>
                        <a:pt x="31774" y="329439"/>
                      </a:cubicBezTo>
                      <a:cubicBezTo>
                        <a:pt x="39860" y="331762"/>
                        <a:pt x="48458" y="331704"/>
                        <a:pt x="56479" y="329272"/>
                      </a:cubicBezTo>
                      <a:cubicBezTo>
                        <a:pt x="64564" y="326834"/>
                        <a:pt x="71751" y="322124"/>
                        <a:pt x="77206" y="315707"/>
                      </a:cubicBezTo>
                      <a:cubicBezTo>
                        <a:pt x="82660" y="309284"/>
                        <a:pt x="86189" y="301429"/>
                        <a:pt x="87280" y="293075"/>
                      </a:cubicBezTo>
                      <a:lnTo>
                        <a:pt x="281261" y="293075"/>
                      </a:lnTo>
                      <a:cubicBezTo>
                        <a:pt x="282352" y="301429"/>
                        <a:pt x="285881" y="309284"/>
                        <a:pt x="291336" y="315707"/>
                      </a:cubicBezTo>
                      <a:cubicBezTo>
                        <a:pt x="296790" y="322124"/>
                        <a:pt x="303977" y="326834"/>
                        <a:pt x="312062" y="329272"/>
                      </a:cubicBezTo>
                      <a:cubicBezTo>
                        <a:pt x="320083" y="331704"/>
                        <a:pt x="328682" y="331762"/>
                        <a:pt x="336767" y="329439"/>
                      </a:cubicBezTo>
                      <a:cubicBezTo>
                        <a:pt x="344917" y="327116"/>
                        <a:pt x="352168" y="322509"/>
                        <a:pt x="357686" y="316162"/>
                      </a:cubicBezTo>
                      <a:cubicBezTo>
                        <a:pt x="363204" y="309816"/>
                        <a:pt x="366862" y="302013"/>
                        <a:pt x="368081" y="293671"/>
                      </a:cubicBezTo>
                      <a:cubicBezTo>
                        <a:pt x="369300" y="285336"/>
                        <a:pt x="368081" y="276814"/>
                        <a:pt x="364616" y="269142"/>
                      </a:cubicBezTo>
                      <a:cubicBezTo>
                        <a:pt x="361151" y="261468"/>
                        <a:pt x="355504" y="254960"/>
                        <a:pt x="348445" y="250398"/>
                      </a:cubicBezTo>
                      <a:cubicBezTo>
                        <a:pt x="341323" y="245836"/>
                        <a:pt x="333110" y="243413"/>
                        <a:pt x="324703" y="243418"/>
                      </a:cubicBezTo>
                      <a:close/>
                      <a:moveTo>
                        <a:pt x="324703" y="318813"/>
                      </a:moveTo>
                      <a:cubicBezTo>
                        <a:pt x="318415" y="318825"/>
                        <a:pt x="312318" y="316984"/>
                        <a:pt x="307121" y="313519"/>
                      </a:cubicBezTo>
                      <a:cubicBezTo>
                        <a:pt x="301860" y="310047"/>
                        <a:pt x="297817" y="305113"/>
                        <a:pt x="295443" y="299331"/>
                      </a:cubicBezTo>
                      <a:cubicBezTo>
                        <a:pt x="293005" y="293556"/>
                        <a:pt x="292362" y="287190"/>
                        <a:pt x="293582" y="281049"/>
                      </a:cubicBezTo>
                      <a:cubicBezTo>
                        <a:pt x="294801" y="274910"/>
                        <a:pt x="297817" y="269269"/>
                        <a:pt x="302244" y="264843"/>
                      </a:cubicBezTo>
                      <a:cubicBezTo>
                        <a:pt x="306672" y="260417"/>
                        <a:pt x="312318" y="257405"/>
                        <a:pt x="318479" y="256187"/>
                      </a:cubicBezTo>
                      <a:cubicBezTo>
                        <a:pt x="324575" y="254970"/>
                        <a:pt x="330927" y="255603"/>
                        <a:pt x="336703" y="258006"/>
                      </a:cubicBezTo>
                      <a:cubicBezTo>
                        <a:pt x="342478" y="260409"/>
                        <a:pt x="347419" y="264474"/>
                        <a:pt x="350884" y="269685"/>
                      </a:cubicBezTo>
                      <a:cubicBezTo>
                        <a:pt x="354349" y="274897"/>
                        <a:pt x="356210" y="281017"/>
                        <a:pt x="356210" y="287280"/>
                      </a:cubicBezTo>
                      <a:cubicBezTo>
                        <a:pt x="356146" y="295635"/>
                        <a:pt x="352809" y="303643"/>
                        <a:pt x="346905" y="309553"/>
                      </a:cubicBezTo>
                      <a:cubicBezTo>
                        <a:pt x="341002" y="315457"/>
                        <a:pt x="333046" y="318787"/>
                        <a:pt x="324703" y="318813"/>
                      </a:cubicBezTo>
                      <a:close/>
                      <a:moveTo>
                        <a:pt x="43966" y="318813"/>
                      </a:moveTo>
                      <a:cubicBezTo>
                        <a:pt x="37678" y="318813"/>
                        <a:pt x="31582" y="316952"/>
                        <a:pt x="26384" y="313474"/>
                      </a:cubicBezTo>
                      <a:cubicBezTo>
                        <a:pt x="21186" y="310002"/>
                        <a:pt x="17144" y="305055"/>
                        <a:pt x="14770" y="299273"/>
                      </a:cubicBezTo>
                      <a:cubicBezTo>
                        <a:pt x="12395" y="293492"/>
                        <a:pt x="11754" y="287133"/>
                        <a:pt x="12973" y="280998"/>
                      </a:cubicBezTo>
                      <a:cubicBezTo>
                        <a:pt x="14192" y="274865"/>
                        <a:pt x="17208" y="269231"/>
                        <a:pt x="21636" y="264814"/>
                      </a:cubicBezTo>
                      <a:cubicBezTo>
                        <a:pt x="26063" y="260396"/>
                        <a:pt x="31710" y="257392"/>
                        <a:pt x="37871" y="256182"/>
                      </a:cubicBezTo>
                      <a:cubicBezTo>
                        <a:pt x="43966" y="254971"/>
                        <a:pt x="50319" y="255609"/>
                        <a:pt x="56094" y="258014"/>
                      </a:cubicBezTo>
                      <a:cubicBezTo>
                        <a:pt x="61870" y="260420"/>
                        <a:pt x="66811" y="264484"/>
                        <a:pt x="70275" y="269694"/>
                      </a:cubicBezTo>
                      <a:cubicBezTo>
                        <a:pt x="73741" y="274903"/>
                        <a:pt x="75538" y="281024"/>
                        <a:pt x="75538" y="287280"/>
                      </a:cubicBezTo>
                      <a:cubicBezTo>
                        <a:pt x="75538" y="295648"/>
                        <a:pt x="72201" y="303669"/>
                        <a:pt x="66233" y="309579"/>
                      </a:cubicBezTo>
                      <a:cubicBezTo>
                        <a:pt x="60330" y="315489"/>
                        <a:pt x="52309" y="318813"/>
                        <a:pt x="43966" y="318813"/>
                      </a:cubicBezTo>
                      <a:close/>
                      <a:moveTo>
                        <a:pt x="152989" y="43975"/>
                      </a:moveTo>
                      <a:cubicBezTo>
                        <a:pt x="152989" y="37718"/>
                        <a:pt x="154850" y="31603"/>
                        <a:pt x="158378" y="26403"/>
                      </a:cubicBezTo>
                      <a:cubicBezTo>
                        <a:pt x="161844" y="21202"/>
                        <a:pt x="166785" y="17150"/>
                        <a:pt x="172560" y="14760"/>
                      </a:cubicBezTo>
                      <a:cubicBezTo>
                        <a:pt x="178336" y="12370"/>
                        <a:pt x="184688" y="11749"/>
                        <a:pt x="190784" y="12975"/>
                      </a:cubicBezTo>
                      <a:cubicBezTo>
                        <a:pt x="196944" y="14202"/>
                        <a:pt x="202526" y="17221"/>
                        <a:pt x="206954" y="21650"/>
                      </a:cubicBezTo>
                      <a:cubicBezTo>
                        <a:pt x="211382" y="26079"/>
                        <a:pt x="214398" y="31720"/>
                        <a:pt x="215617" y="37858"/>
                      </a:cubicBezTo>
                      <a:cubicBezTo>
                        <a:pt x="216772" y="43996"/>
                        <a:pt x="216194" y="50355"/>
                        <a:pt x="213756" y="56130"/>
                      </a:cubicBezTo>
                      <a:cubicBezTo>
                        <a:pt x="211382" y="61905"/>
                        <a:pt x="207275" y="66837"/>
                        <a:pt x="202078" y="70300"/>
                      </a:cubicBezTo>
                      <a:cubicBezTo>
                        <a:pt x="196880" y="73764"/>
                        <a:pt x="190784" y="75604"/>
                        <a:pt x="184495" y="75588"/>
                      </a:cubicBezTo>
                      <a:cubicBezTo>
                        <a:pt x="176153" y="75566"/>
                        <a:pt x="168132" y="72225"/>
                        <a:pt x="162229" y="66299"/>
                      </a:cubicBezTo>
                      <a:cubicBezTo>
                        <a:pt x="156325" y="60373"/>
                        <a:pt x="152989" y="52345"/>
                        <a:pt x="152989" y="43975"/>
                      </a:cubicBezTo>
                      <a:close/>
                      <a:moveTo>
                        <a:pt x="290116" y="260301"/>
                      </a:moveTo>
                      <a:lnTo>
                        <a:pt x="225306" y="223060"/>
                      </a:lnTo>
                      <a:cubicBezTo>
                        <a:pt x="227681" y="216889"/>
                        <a:pt x="228708" y="210249"/>
                        <a:pt x="228194" y="203636"/>
                      </a:cubicBezTo>
                      <a:cubicBezTo>
                        <a:pt x="227681" y="197023"/>
                        <a:pt x="225755" y="190609"/>
                        <a:pt x="222419" y="184872"/>
                      </a:cubicBezTo>
                      <a:cubicBezTo>
                        <a:pt x="219082" y="179135"/>
                        <a:pt x="214526" y="174224"/>
                        <a:pt x="209007" y="170505"/>
                      </a:cubicBezTo>
                      <a:cubicBezTo>
                        <a:pt x="203553" y="166785"/>
                        <a:pt x="197265" y="164354"/>
                        <a:pt x="190720" y="163393"/>
                      </a:cubicBezTo>
                      <a:lnTo>
                        <a:pt x="190720" y="87422"/>
                      </a:lnTo>
                      <a:cubicBezTo>
                        <a:pt x="194185" y="86943"/>
                        <a:pt x="197650" y="86025"/>
                        <a:pt x="200922" y="84691"/>
                      </a:cubicBezTo>
                      <a:lnTo>
                        <a:pt x="297817" y="252688"/>
                      </a:lnTo>
                      <a:cubicBezTo>
                        <a:pt x="294929" y="254896"/>
                        <a:pt x="292362" y="257454"/>
                        <a:pt x="290116" y="260301"/>
                      </a:cubicBezTo>
                      <a:close/>
                      <a:moveTo>
                        <a:pt x="184495" y="238370"/>
                      </a:moveTo>
                      <a:cubicBezTo>
                        <a:pt x="178271" y="238370"/>
                        <a:pt x="172175" y="236510"/>
                        <a:pt x="166978" y="233025"/>
                      </a:cubicBezTo>
                      <a:cubicBezTo>
                        <a:pt x="161780" y="229540"/>
                        <a:pt x="157673" y="224588"/>
                        <a:pt x="155299" y="218797"/>
                      </a:cubicBezTo>
                      <a:cubicBezTo>
                        <a:pt x="152924" y="213006"/>
                        <a:pt x="152347" y="206637"/>
                        <a:pt x="153566" y="200498"/>
                      </a:cubicBezTo>
                      <a:cubicBezTo>
                        <a:pt x="154785" y="194359"/>
                        <a:pt x="157865" y="188726"/>
                        <a:pt x="162293" y="184315"/>
                      </a:cubicBezTo>
                      <a:cubicBezTo>
                        <a:pt x="166721" y="179905"/>
                        <a:pt x="172368" y="176913"/>
                        <a:pt x="178527" y="175721"/>
                      </a:cubicBezTo>
                      <a:cubicBezTo>
                        <a:pt x="184688" y="174530"/>
                        <a:pt x="191041" y="175191"/>
                        <a:pt x="196752" y="177623"/>
                      </a:cubicBezTo>
                      <a:cubicBezTo>
                        <a:pt x="202526" y="180053"/>
                        <a:pt x="207467" y="184144"/>
                        <a:pt x="210933" y="189375"/>
                      </a:cubicBezTo>
                      <a:cubicBezTo>
                        <a:pt x="214334" y="194606"/>
                        <a:pt x="216130" y="200743"/>
                        <a:pt x="216130" y="207005"/>
                      </a:cubicBezTo>
                      <a:cubicBezTo>
                        <a:pt x="216066" y="215347"/>
                        <a:pt x="212666" y="223324"/>
                        <a:pt x="206762" y="229199"/>
                      </a:cubicBezTo>
                      <a:cubicBezTo>
                        <a:pt x="200858" y="235074"/>
                        <a:pt x="192837" y="238371"/>
                        <a:pt x="184495" y="238370"/>
                      </a:cubicBezTo>
                      <a:close/>
                      <a:moveTo>
                        <a:pt x="178399" y="87422"/>
                      </a:moveTo>
                      <a:lnTo>
                        <a:pt x="178399" y="163393"/>
                      </a:lnTo>
                      <a:cubicBezTo>
                        <a:pt x="167940" y="164890"/>
                        <a:pt x="158314" y="170128"/>
                        <a:pt x="151384" y="178142"/>
                      </a:cubicBezTo>
                      <a:cubicBezTo>
                        <a:pt x="144454" y="186156"/>
                        <a:pt x="140668" y="196407"/>
                        <a:pt x="140668" y="207005"/>
                      </a:cubicBezTo>
                      <a:cubicBezTo>
                        <a:pt x="140604" y="212677"/>
                        <a:pt x="141695" y="218304"/>
                        <a:pt x="143813" y="223557"/>
                      </a:cubicBezTo>
                      <a:lnTo>
                        <a:pt x="78618" y="260881"/>
                      </a:lnTo>
                      <a:cubicBezTo>
                        <a:pt x="76372" y="258063"/>
                        <a:pt x="73869" y="255508"/>
                        <a:pt x="71045" y="253267"/>
                      </a:cubicBezTo>
                      <a:lnTo>
                        <a:pt x="168132" y="84691"/>
                      </a:lnTo>
                      <a:cubicBezTo>
                        <a:pt x="171469" y="86025"/>
                        <a:pt x="174870" y="86943"/>
                        <a:pt x="178399" y="87422"/>
                      </a:cubicBezTo>
                      <a:close/>
                      <a:moveTo>
                        <a:pt x="84713" y="271060"/>
                      </a:moveTo>
                      <a:lnTo>
                        <a:pt x="149973" y="233736"/>
                      </a:lnTo>
                      <a:cubicBezTo>
                        <a:pt x="154080" y="239012"/>
                        <a:pt x="159277" y="243282"/>
                        <a:pt x="165309" y="246219"/>
                      </a:cubicBezTo>
                      <a:cubicBezTo>
                        <a:pt x="171276" y="249156"/>
                        <a:pt x="177822" y="250683"/>
                        <a:pt x="184495" y="250683"/>
                      </a:cubicBezTo>
                      <a:cubicBezTo>
                        <a:pt x="191169" y="250683"/>
                        <a:pt x="197778" y="249156"/>
                        <a:pt x="203746" y="246219"/>
                      </a:cubicBezTo>
                      <a:cubicBezTo>
                        <a:pt x="209777" y="243282"/>
                        <a:pt x="214975" y="239012"/>
                        <a:pt x="219082" y="233736"/>
                      </a:cubicBezTo>
                      <a:lnTo>
                        <a:pt x="283892" y="270977"/>
                      </a:lnTo>
                      <a:cubicBezTo>
                        <a:pt x="282609" y="274365"/>
                        <a:pt x="281711" y="277892"/>
                        <a:pt x="281261" y="281486"/>
                      </a:cubicBezTo>
                      <a:lnTo>
                        <a:pt x="87344" y="281486"/>
                      </a:lnTo>
                      <a:cubicBezTo>
                        <a:pt x="86896" y="277918"/>
                        <a:pt x="85997" y="274416"/>
                        <a:pt x="84713" y="271060"/>
                      </a:cubicBezTo>
                      <a:close/>
                    </a:path>
                  </a:pathLst>
                </a:custGeom>
                <a:solidFill>
                  <a:srgbClr val="2D5967"/>
                </a:solidFill>
                <a:ln w="6417" cap="flat">
                  <a:noFill/>
                  <a:prstDash val="solid"/>
                  <a:miter/>
                </a:ln>
              </p:spPr>
              <p:txBody>
                <a:bodyPr rtlCol="0" anchor="ctr"/>
                <a:lstStyle/>
                <a:p>
                  <a:endParaRPr lang="en-US" sz="810"/>
                </a:p>
              </p:txBody>
            </p:sp>
          </p:grpSp>
          <p:grpSp>
            <p:nvGrpSpPr>
              <p:cNvPr id="1017" name="Graphic 4">
                <a:extLst>
                  <a:ext uri="{FF2B5EF4-FFF2-40B4-BE49-F238E27FC236}">
                    <a16:creationId xmlns:a16="http://schemas.microsoft.com/office/drawing/2014/main" id="{B150CD72-4024-0C0D-D797-F20F06FF427B}"/>
                  </a:ext>
                </a:extLst>
              </p:cNvPr>
              <p:cNvGrpSpPr/>
              <p:nvPr/>
            </p:nvGrpSpPr>
            <p:grpSpPr>
              <a:xfrm>
                <a:off x="8689293" y="1728775"/>
                <a:ext cx="705642" cy="319652"/>
                <a:chOff x="8689293" y="1728775"/>
                <a:chExt cx="705642" cy="319652"/>
              </a:xfrm>
              <a:solidFill>
                <a:srgbClr val="000000"/>
              </a:solidFill>
            </p:grpSpPr>
            <p:sp>
              <p:nvSpPr>
                <p:cNvPr id="1018" name="TextBox 1017">
                  <a:extLst>
                    <a:ext uri="{FF2B5EF4-FFF2-40B4-BE49-F238E27FC236}">
                      <a16:creationId xmlns:a16="http://schemas.microsoft.com/office/drawing/2014/main" id="{4797DCD7-F452-35C7-9D4E-D8AB31F4894C}"/>
                    </a:ext>
                  </a:extLst>
                </p:cNvPr>
                <p:cNvSpPr txBox="1"/>
                <p:nvPr/>
              </p:nvSpPr>
              <p:spPr>
                <a:xfrm>
                  <a:off x="8810122" y="1728775"/>
                  <a:ext cx="4587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Cloud</a:t>
                  </a:r>
                </a:p>
              </p:txBody>
            </p:sp>
            <p:sp>
              <p:nvSpPr>
                <p:cNvPr id="1019" name="TextBox 1018">
                  <a:extLst>
                    <a:ext uri="{FF2B5EF4-FFF2-40B4-BE49-F238E27FC236}">
                      <a16:creationId xmlns:a16="http://schemas.microsoft.com/office/drawing/2014/main" id="{A4F58091-581D-13AD-FD7F-E5C0F878938E}"/>
                    </a:ext>
                  </a:extLst>
                </p:cNvPr>
                <p:cNvSpPr txBox="1"/>
                <p:nvPr/>
              </p:nvSpPr>
              <p:spPr>
                <a:xfrm>
                  <a:off x="8689293" y="1831445"/>
                  <a:ext cx="70564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Operations</a:t>
                  </a:r>
                </a:p>
              </p:txBody>
            </p:sp>
          </p:grpSp>
        </p:grpSp>
        <p:grpSp>
          <p:nvGrpSpPr>
            <p:cNvPr id="1020" name="Graphic 4">
              <a:extLst>
                <a:ext uri="{FF2B5EF4-FFF2-40B4-BE49-F238E27FC236}">
                  <a16:creationId xmlns:a16="http://schemas.microsoft.com/office/drawing/2014/main" id="{F6087E7F-031A-52C7-7F6D-F7FC41886EA4}"/>
                </a:ext>
              </a:extLst>
            </p:cNvPr>
            <p:cNvGrpSpPr/>
            <p:nvPr/>
          </p:nvGrpSpPr>
          <p:grpSpPr>
            <a:xfrm>
              <a:off x="9460726" y="1404572"/>
              <a:ext cx="788999" cy="541185"/>
              <a:chOff x="9460726" y="1404572"/>
              <a:chExt cx="788999" cy="541185"/>
            </a:xfrm>
          </p:grpSpPr>
          <p:grpSp>
            <p:nvGrpSpPr>
              <p:cNvPr id="1021" name="Graphic 4">
                <a:extLst>
                  <a:ext uri="{FF2B5EF4-FFF2-40B4-BE49-F238E27FC236}">
                    <a16:creationId xmlns:a16="http://schemas.microsoft.com/office/drawing/2014/main" id="{B23C99DE-7C44-337B-D981-44118BDBB78B}"/>
                  </a:ext>
                </a:extLst>
              </p:cNvPr>
              <p:cNvGrpSpPr/>
              <p:nvPr/>
            </p:nvGrpSpPr>
            <p:grpSpPr>
              <a:xfrm>
                <a:off x="9656311" y="1404572"/>
                <a:ext cx="385015" cy="364693"/>
                <a:chOff x="9656311" y="1404572"/>
                <a:chExt cx="385015" cy="364693"/>
              </a:xfrm>
            </p:grpSpPr>
            <p:sp>
              <p:nvSpPr>
                <p:cNvPr id="1022" name="Freeform: Shape 1021">
                  <a:extLst>
                    <a:ext uri="{FF2B5EF4-FFF2-40B4-BE49-F238E27FC236}">
                      <a16:creationId xmlns:a16="http://schemas.microsoft.com/office/drawing/2014/main" id="{502ECADA-54FB-38C0-DF86-33C73871DD18}"/>
                    </a:ext>
                  </a:extLst>
                </p:cNvPr>
                <p:cNvSpPr/>
                <p:nvPr/>
              </p:nvSpPr>
              <p:spPr>
                <a:xfrm>
                  <a:off x="9660995" y="1408301"/>
                  <a:ext cx="375874" cy="356613"/>
                </a:xfrm>
                <a:custGeom>
                  <a:avLst/>
                  <a:gdLst>
                    <a:gd name="connsiteX0" fmla="*/ 75591 w 375874"/>
                    <a:gd name="connsiteY0" fmla="*/ 356614 h 356613"/>
                    <a:gd name="connsiteX1" fmla="*/ 75591 w 375874"/>
                    <a:gd name="connsiteY1" fmla="*/ 192678 h 356613"/>
                    <a:gd name="connsiteX2" fmla="*/ 0 w 375874"/>
                    <a:gd name="connsiteY2" fmla="*/ 192678 h 356613"/>
                    <a:gd name="connsiteX3" fmla="*/ 963 w 375874"/>
                    <a:gd name="connsiteY3" fmla="*/ 179567 h 356613"/>
                    <a:gd name="connsiteX4" fmla="*/ 15593 w 375874"/>
                    <a:gd name="connsiteY4" fmla="*/ 136302 h 356613"/>
                    <a:gd name="connsiteX5" fmla="*/ 49474 w 375874"/>
                    <a:gd name="connsiteY5" fmla="*/ 105674 h 356613"/>
                    <a:gd name="connsiteX6" fmla="*/ 57046 w 375874"/>
                    <a:gd name="connsiteY6" fmla="*/ 99267 h 356613"/>
                    <a:gd name="connsiteX7" fmla="*/ 61088 w 375874"/>
                    <a:gd name="connsiteY7" fmla="*/ 90218 h 356613"/>
                    <a:gd name="connsiteX8" fmla="*/ 85087 w 375874"/>
                    <a:gd name="connsiteY8" fmla="*/ 49952 h 356613"/>
                    <a:gd name="connsiteX9" fmla="*/ 129235 w 375874"/>
                    <a:gd name="connsiteY9" fmla="*/ 34125 h 356613"/>
                    <a:gd name="connsiteX10" fmla="*/ 135716 w 375874"/>
                    <a:gd name="connsiteY10" fmla="*/ 34125 h 356613"/>
                    <a:gd name="connsiteX11" fmla="*/ 137898 w 375874"/>
                    <a:gd name="connsiteY11" fmla="*/ 34125 h 356613"/>
                    <a:gd name="connsiteX12" fmla="*/ 146369 w 375874"/>
                    <a:gd name="connsiteY12" fmla="*/ 32441 h 356613"/>
                    <a:gd name="connsiteX13" fmla="*/ 153491 w 375874"/>
                    <a:gd name="connsiteY13" fmla="*/ 27439 h 356613"/>
                    <a:gd name="connsiteX14" fmla="*/ 187564 w 375874"/>
                    <a:gd name="connsiteY14" fmla="*/ 4930 h 356613"/>
                    <a:gd name="connsiteX15" fmla="*/ 228119 w 375874"/>
                    <a:gd name="connsiteY15" fmla="*/ 859 h 356613"/>
                    <a:gd name="connsiteX16" fmla="*/ 265979 w 375874"/>
                    <a:gd name="connsiteY16" fmla="*/ 16163 h 356613"/>
                    <a:gd name="connsiteX17" fmla="*/ 292352 w 375874"/>
                    <a:gd name="connsiteY17" fmla="*/ 47323 h 356613"/>
                    <a:gd name="connsiteX18" fmla="*/ 298576 w 375874"/>
                    <a:gd name="connsiteY18" fmla="*/ 55328 h 356613"/>
                    <a:gd name="connsiteX19" fmla="*/ 307688 w 375874"/>
                    <a:gd name="connsiteY19" fmla="*/ 59827 h 356613"/>
                    <a:gd name="connsiteX20" fmla="*/ 335280 w 375874"/>
                    <a:gd name="connsiteY20" fmla="*/ 71202 h 356613"/>
                    <a:gd name="connsiteX21" fmla="*/ 373011 w 375874"/>
                    <a:gd name="connsiteY21" fmla="*/ 122779 h 356613"/>
                    <a:gd name="connsiteX22" fmla="*/ 365567 w 375874"/>
                    <a:gd name="connsiteY22" fmla="*/ 186253 h 356613"/>
                    <a:gd name="connsiteX23" fmla="*/ 362103 w 375874"/>
                    <a:gd name="connsiteY23" fmla="*/ 192678 h 356613"/>
                    <a:gd name="connsiteX24" fmla="*/ 301335 w 375874"/>
                    <a:gd name="connsiteY24" fmla="*/ 192678 h 356613"/>
                    <a:gd name="connsiteX25" fmla="*/ 301335 w 375874"/>
                    <a:gd name="connsiteY25" fmla="*/ 356614 h 356613"/>
                    <a:gd name="connsiteX26" fmla="*/ 75591 w 375874"/>
                    <a:gd name="connsiteY26" fmla="*/ 356614 h 35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5874" h="356613">
                      <a:moveTo>
                        <a:pt x="75591" y="356614"/>
                      </a:moveTo>
                      <a:lnTo>
                        <a:pt x="75591" y="192678"/>
                      </a:lnTo>
                      <a:lnTo>
                        <a:pt x="0" y="192678"/>
                      </a:lnTo>
                      <a:lnTo>
                        <a:pt x="963" y="179567"/>
                      </a:lnTo>
                      <a:cubicBezTo>
                        <a:pt x="2054" y="164131"/>
                        <a:pt x="7123" y="149236"/>
                        <a:pt x="15593" y="136302"/>
                      </a:cubicBezTo>
                      <a:cubicBezTo>
                        <a:pt x="24063" y="123368"/>
                        <a:pt x="35742" y="112823"/>
                        <a:pt x="49474" y="105674"/>
                      </a:cubicBezTo>
                      <a:cubicBezTo>
                        <a:pt x="52426" y="104130"/>
                        <a:pt x="54993" y="101941"/>
                        <a:pt x="57046" y="99267"/>
                      </a:cubicBezTo>
                      <a:cubicBezTo>
                        <a:pt x="59035" y="96592"/>
                        <a:pt x="60447" y="93500"/>
                        <a:pt x="61088" y="90218"/>
                      </a:cubicBezTo>
                      <a:cubicBezTo>
                        <a:pt x="64168" y="74417"/>
                        <a:pt x="72703" y="60183"/>
                        <a:pt x="85087" y="49952"/>
                      </a:cubicBezTo>
                      <a:cubicBezTo>
                        <a:pt x="97536" y="39720"/>
                        <a:pt x="113129" y="34126"/>
                        <a:pt x="129235" y="34125"/>
                      </a:cubicBezTo>
                      <a:cubicBezTo>
                        <a:pt x="131353" y="33995"/>
                        <a:pt x="133535" y="33995"/>
                        <a:pt x="135716" y="34125"/>
                      </a:cubicBezTo>
                      <a:lnTo>
                        <a:pt x="137898" y="34125"/>
                      </a:lnTo>
                      <a:cubicBezTo>
                        <a:pt x="140786" y="34166"/>
                        <a:pt x="143737" y="33592"/>
                        <a:pt x="146369" y="32441"/>
                      </a:cubicBezTo>
                      <a:cubicBezTo>
                        <a:pt x="149063" y="31289"/>
                        <a:pt x="151502" y="29585"/>
                        <a:pt x="153491" y="27439"/>
                      </a:cubicBezTo>
                      <a:cubicBezTo>
                        <a:pt x="162859" y="17285"/>
                        <a:pt x="174539" y="9560"/>
                        <a:pt x="187564" y="4930"/>
                      </a:cubicBezTo>
                      <a:cubicBezTo>
                        <a:pt x="200526" y="300"/>
                        <a:pt x="214451" y="-1097"/>
                        <a:pt x="228119" y="859"/>
                      </a:cubicBezTo>
                      <a:cubicBezTo>
                        <a:pt x="241787" y="2816"/>
                        <a:pt x="254813" y="8068"/>
                        <a:pt x="265979" y="16163"/>
                      </a:cubicBezTo>
                      <a:cubicBezTo>
                        <a:pt x="277144" y="24257"/>
                        <a:pt x="286191" y="34951"/>
                        <a:pt x="292352" y="47323"/>
                      </a:cubicBezTo>
                      <a:cubicBezTo>
                        <a:pt x="293763" y="50428"/>
                        <a:pt x="295945" y="53164"/>
                        <a:pt x="298576" y="55328"/>
                      </a:cubicBezTo>
                      <a:cubicBezTo>
                        <a:pt x="301271" y="57494"/>
                        <a:pt x="304351" y="59031"/>
                        <a:pt x="307688" y="59827"/>
                      </a:cubicBezTo>
                      <a:cubicBezTo>
                        <a:pt x="317505" y="61996"/>
                        <a:pt x="326810" y="65844"/>
                        <a:pt x="335280" y="71202"/>
                      </a:cubicBezTo>
                      <a:cubicBezTo>
                        <a:pt x="353889" y="83017"/>
                        <a:pt x="367364" y="101441"/>
                        <a:pt x="373011" y="122779"/>
                      </a:cubicBezTo>
                      <a:cubicBezTo>
                        <a:pt x="378594" y="144116"/>
                        <a:pt x="375963" y="166790"/>
                        <a:pt x="365567" y="186253"/>
                      </a:cubicBezTo>
                      <a:lnTo>
                        <a:pt x="362103" y="192678"/>
                      </a:lnTo>
                      <a:lnTo>
                        <a:pt x="301335" y="192678"/>
                      </a:lnTo>
                      <a:lnTo>
                        <a:pt x="301335" y="356614"/>
                      </a:lnTo>
                      <a:lnTo>
                        <a:pt x="75591" y="356614"/>
                      </a:lnTo>
                      <a:close/>
                    </a:path>
                  </a:pathLst>
                </a:custGeom>
                <a:solidFill>
                  <a:srgbClr val="FFFFFF"/>
                </a:solidFill>
                <a:ln w="6417" cap="flat">
                  <a:noFill/>
                  <a:prstDash val="solid"/>
                  <a:miter/>
                </a:ln>
              </p:spPr>
              <p:txBody>
                <a:bodyPr rtlCol="0" anchor="ctr"/>
                <a:lstStyle/>
                <a:p>
                  <a:endParaRPr lang="en-US" sz="810"/>
                </a:p>
              </p:txBody>
            </p:sp>
            <p:sp>
              <p:nvSpPr>
                <p:cNvPr id="1023" name="Freeform: Shape 1022">
                  <a:extLst>
                    <a:ext uri="{FF2B5EF4-FFF2-40B4-BE49-F238E27FC236}">
                      <a16:creationId xmlns:a16="http://schemas.microsoft.com/office/drawing/2014/main" id="{253FEB6D-345F-425B-5F52-C2E13FB0B1BD}"/>
                    </a:ext>
                  </a:extLst>
                </p:cNvPr>
                <p:cNvSpPr/>
                <p:nvPr/>
              </p:nvSpPr>
              <p:spPr>
                <a:xfrm>
                  <a:off x="9656311" y="1404572"/>
                  <a:ext cx="385015" cy="364693"/>
                </a:xfrm>
                <a:custGeom>
                  <a:avLst/>
                  <a:gdLst>
                    <a:gd name="connsiteX0" fmla="*/ 220547 w 385015"/>
                    <a:gd name="connsiteY0" fmla="*/ 8684 h 364693"/>
                    <a:gd name="connsiteX1" fmla="*/ 263155 w 385015"/>
                    <a:gd name="connsiteY1" fmla="*/ 20701 h 364693"/>
                    <a:gd name="connsiteX2" fmla="*/ 292929 w 385015"/>
                    <a:gd name="connsiteY2" fmla="*/ 53401 h 364693"/>
                    <a:gd name="connsiteX3" fmla="*/ 300565 w 385015"/>
                    <a:gd name="connsiteY3" fmla="*/ 62713 h 364693"/>
                    <a:gd name="connsiteX4" fmla="*/ 311410 w 385015"/>
                    <a:gd name="connsiteY4" fmla="*/ 67816 h 364693"/>
                    <a:gd name="connsiteX5" fmla="*/ 337462 w 385015"/>
                    <a:gd name="connsiteY5" fmla="*/ 78582 h 364693"/>
                    <a:gd name="connsiteX6" fmla="*/ 373332 w 385015"/>
                    <a:gd name="connsiteY6" fmla="*/ 127623 h 364693"/>
                    <a:gd name="connsiteX7" fmla="*/ 366273 w 385015"/>
                    <a:gd name="connsiteY7" fmla="*/ 187990 h 364693"/>
                    <a:gd name="connsiteX8" fmla="*/ 364027 w 385015"/>
                    <a:gd name="connsiteY8" fmla="*/ 192071 h 364693"/>
                    <a:gd name="connsiteX9" fmla="*/ 301463 w 385015"/>
                    <a:gd name="connsiteY9" fmla="*/ 192071 h 364693"/>
                    <a:gd name="connsiteX10" fmla="*/ 301463 w 385015"/>
                    <a:gd name="connsiteY10" fmla="*/ 356005 h 364693"/>
                    <a:gd name="connsiteX11" fmla="*/ 84510 w 385015"/>
                    <a:gd name="connsiteY11" fmla="*/ 356005 h 364693"/>
                    <a:gd name="connsiteX12" fmla="*/ 84510 w 385015"/>
                    <a:gd name="connsiteY12" fmla="*/ 192071 h 364693"/>
                    <a:gd name="connsiteX13" fmla="*/ 9368 w 385015"/>
                    <a:gd name="connsiteY13" fmla="*/ 192071 h 364693"/>
                    <a:gd name="connsiteX14" fmla="*/ 10011 w 385015"/>
                    <a:gd name="connsiteY14" fmla="*/ 183387 h 364693"/>
                    <a:gd name="connsiteX15" fmla="*/ 23935 w 385015"/>
                    <a:gd name="connsiteY15" fmla="*/ 142211 h 364693"/>
                    <a:gd name="connsiteX16" fmla="*/ 56147 w 385015"/>
                    <a:gd name="connsiteY16" fmla="*/ 113054 h 364693"/>
                    <a:gd name="connsiteX17" fmla="*/ 65195 w 385015"/>
                    <a:gd name="connsiteY17" fmla="*/ 105381 h 364693"/>
                    <a:gd name="connsiteX18" fmla="*/ 70008 w 385015"/>
                    <a:gd name="connsiteY18" fmla="*/ 94560 h 364693"/>
                    <a:gd name="connsiteX19" fmla="*/ 92531 w 385015"/>
                    <a:gd name="connsiteY19" fmla="*/ 56828 h 364693"/>
                    <a:gd name="connsiteX20" fmla="*/ 133919 w 385015"/>
                    <a:gd name="connsiteY20" fmla="*/ 41940 h 364693"/>
                    <a:gd name="connsiteX21" fmla="*/ 139952 w 385015"/>
                    <a:gd name="connsiteY21" fmla="*/ 41940 h 364693"/>
                    <a:gd name="connsiteX22" fmla="*/ 142646 w 385015"/>
                    <a:gd name="connsiteY22" fmla="*/ 41940 h 364693"/>
                    <a:gd name="connsiteX23" fmla="*/ 152785 w 385015"/>
                    <a:gd name="connsiteY23" fmla="*/ 40266 h 364693"/>
                    <a:gd name="connsiteX24" fmla="*/ 161384 w 385015"/>
                    <a:gd name="connsiteY24" fmla="*/ 34733 h 364693"/>
                    <a:gd name="connsiteX25" fmla="*/ 188270 w 385015"/>
                    <a:gd name="connsiteY25" fmla="*/ 15541 h 364693"/>
                    <a:gd name="connsiteX26" fmla="*/ 220547 w 385015"/>
                    <a:gd name="connsiteY26" fmla="*/ 8684 h 364693"/>
                    <a:gd name="connsiteX27" fmla="*/ 220547 w 385015"/>
                    <a:gd name="connsiteY27" fmla="*/ 0 h 364693"/>
                    <a:gd name="connsiteX28" fmla="*/ 184805 w 385015"/>
                    <a:gd name="connsiteY28" fmla="*/ 7513 h 364693"/>
                    <a:gd name="connsiteX29" fmla="*/ 154967 w 385015"/>
                    <a:gd name="connsiteY29" fmla="*/ 28655 h 364693"/>
                    <a:gd name="connsiteX30" fmla="*/ 149384 w 385015"/>
                    <a:gd name="connsiteY30" fmla="*/ 32599 h 364693"/>
                    <a:gd name="connsiteX31" fmla="*/ 142646 w 385015"/>
                    <a:gd name="connsiteY31" fmla="*/ 33951 h 364693"/>
                    <a:gd name="connsiteX32" fmla="*/ 140849 w 385015"/>
                    <a:gd name="connsiteY32" fmla="*/ 33951 h 364693"/>
                    <a:gd name="connsiteX33" fmla="*/ 133919 w 385015"/>
                    <a:gd name="connsiteY33" fmla="*/ 33951 h 364693"/>
                    <a:gd name="connsiteX34" fmla="*/ 87076 w 385015"/>
                    <a:gd name="connsiteY34" fmla="*/ 50776 h 364693"/>
                    <a:gd name="connsiteX35" fmla="*/ 61537 w 385015"/>
                    <a:gd name="connsiteY35" fmla="*/ 93518 h 364693"/>
                    <a:gd name="connsiteX36" fmla="*/ 58137 w 385015"/>
                    <a:gd name="connsiteY36" fmla="*/ 100619 h 364693"/>
                    <a:gd name="connsiteX37" fmla="*/ 52040 w 385015"/>
                    <a:gd name="connsiteY37" fmla="*/ 105587 h 364693"/>
                    <a:gd name="connsiteX38" fmla="*/ 16619 w 385015"/>
                    <a:gd name="connsiteY38" fmla="*/ 137651 h 364693"/>
                    <a:gd name="connsiteX39" fmla="*/ 1283 w 385015"/>
                    <a:gd name="connsiteY39" fmla="*/ 182954 h 364693"/>
                    <a:gd name="connsiteX40" fmla="*/ 706 w 385015"/>
                    <a:gd name="connsiteY40" fmla="*/ 191636 h 364693"/>
                    <a:gd name="connsiteX41" fmla="*/ 0 w 385015"/>
                    <a:gd name="connsiteY41" fmla="*/ 200754 h 364693"/>
                    <a:gd name="connsiteX42" fmla="*/ 75911 w 385015"/>
                    <a:gd name="connsiteY42" fmla="*/ 200754 h 364693"/>
                    <a:gd name="connsiteX43" fmla="*/ 75911 w 385015"/>
                    <a:gd name="connsiteY43" fmla="*/ 364693 h 364693"/>
                    <a:gd name="connsiteX44" fmla="*/ 310190 w 385015"/>
                    <a:gd name="connsiteY44" fmla="*/ 364693 h 364693"/>
                    <a:gd name="connsiteX45" fmla="*/ 310190 w 385015"/>
                    <a:gd name="connsiteY45" fmla="*/ 200754 h 364693"/>
                    <a:gd name="connsiteX46" fmla="*/ 369482 w 385015"/>
                    <a:gd name="connsiteY46" fmla="*/ 200754 h 364693"/>
                    <a:gd name="connsiteX47" fmla="*/ 371920 w 385015"/>
                    <a:gd name="connsiteY47" fmla="*/ 196238 h 364693"/>
                    <a:gd name="connsiteX48" fmla="*/ 374166 w 385015"/>
                    <a:gd name="connsiteY48" fmla="*/ 192071 h 364693"/>
                    <a:gd name="connsiteX49" fmla="*/ 381995 w 385015"/>
                    <a:gd name="connsiteY49" fmla="*/ 125388 h 364693"/>
                    <a:gd name="connsiteX50" fmla="*/ 342210 w 385015"/>
                    <a:gd name="connsiteY50" fmla="*/ 71289 h 364693"/>
                    <a:gd name="connsiteX51" fmla="*/ 313334 w 385015"/>
                    <a:gd name="connsiteY51" fmla="*/ 59306 h 364693"/>
                    <a:gd name="connsiteX52" fmla="*/ 305891 w 385015"/>
                    <a:gd name="connsiteY52" fmla="*/ 55876 h 364693"/>
                    <a:gd name="connsiteX53" fmla="*/ 300693 w 385015"/>
                    <a:gd name="connsiteY53" fmla="*/ 49581 h 364693"/>
                    <a:gd name="connsiteX54" fmla="*/ 267710 w 385015"/>
                    <a:gd name="connsiteY54" fmla="*/ 13326 h 364693"/>
                    <a:gd name="connsiteX55" fmla="*/ 220547 w 385015"/>
                    <a:gd name="connsiteY55" fmla="*/ 0 h 364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85015" h="364693">
                      <a:moveTo>
                        <a:pt x="220547" y="8684"/>
                      </a:moveTo>
                      <a:cubicBezTo>
                        <a:pt x="235626" y="8636"/>
                        <a:pt x="250321" y="12799"/>
                        <a:pt x="263155" y="20701"/>
                      </a:cubicBezTo>
                      <a:cubicBezTo>
                        <a:pt x="275924" y="28604"/>
                        <a:pt x="286255" y="39932"/>
                        <a:pt x="292929" y="53401"/>
                      </a:cubicBezTo>
                      <a:cubicBezTo>
                        <a:pt x="294726" y="57036"/>
                        <a:pt x="297356" y="60218"/>
                        <a:pt x="300565" y="62713"/>
                      </a:cubicBezTo>
                      <a:cubicBezTo>
                        <a:pt x="303773" y="65208"/>
                        <a:pt x="307495" y="66952"/>
                        <a:pt x="311410" y="67816"/>
                      </a:cubicBezTo>
                      <a:cubicBezTo>
                        <a:pt x="320649" y="69920"/>
                        <a:pt x="329440" y="73560"/>
                        <a:pt x="337462" y="78582"/>
                      </a:cubicBezTo>
                      <a:cubicBezTo>
                        <a:pt x="355172" y="89808"/>
                        <a:pt x="368006" y="107327"/>
                        <a:pt x="373332" y="127623"/>
                      </a:cubicBezTo>
                      <a:cubicBezTo>
                        <a:pt x="378658" y="147917"/>
                        <a:pt x="376155" y="169483"/>
                        <a:pt x="366273" y="187990"/>
                      </a:cubicBezTo>
                      <a:lnTo>
                        <a:pt x="364027" y="192071"/>
                      </a:lnTo>
                      <a:lnTo>
                        <a:pt x="301463" y="192071"/>
                      </a:lnTo>
                      <a:lnTo>
                        <a:pt x="301463" y="356005"/>
                      </a:lnTo>
                      <a:lnTo>
                        <a:pt x="84510" y="356005"/>
                      </a:lnTo>
                      <a:lnTo>
                        <a:pt x="84510" y="192071"/>
                      </a:lnTo>
                      <a:lnTo>
                        <a:pt x="9368" y="192071"/>
                      </a:lnTo>
                      <a:lnTo>
                        <a:pt x="10011" y="183387"/>
                      </a:lnTo>
                      <a:cubicBezTo>
                        <a:pt x="11037" y="168697"/>
                        <a:pt x="15849" y="154521"/>
                        <a:pt x="23935" y="142211"/>
                      </a:cubicBezTo>
                      <a:cubicBezTo>
                        <a:pt x="32020" y="129899"/>
                        <a:pt x="43121" y="119862"/>
                        <a:pt x="56147" y="113054"/>
                      </a:cubicBezTo>
                      <a:cubicBezTo>
                        <a:pt x="59677" y="111203"/>
                        <a:pt x="62757" y="108581"/>
                        <a:pt x="65195" y="105381"/>
                      </a:cubicBezTo>
                      <a:cubicBezTo>
                        <a:pt x="67570" y="102181"/>
                        <a:pt x="69238" y="98484"/>
                        <a:pt x="70008" y="94560"/>
                      </a:cubicBezTo>
                      <a:cubicBezTo>
                        <a:pt x="72959" y="79754"/>
                        <a:pt x="80916" y="66421"/>
                        <a:pt x="92531" y="56828"/>
                      </a:cubicBezTo>
                      <a:cubicBezTo>
                        <a:pt x="104209" y="47235"/>
                        <a:pt x="118776" y="41974"/>
                        <a:pt x="133919" y="41940"/>
                      </a:cubicBezTo>
                      <a:cubicBezTo>
                        <a:pt x="135909" y="41940"/>
                        <a:pt x="137962" y="41940"/>
                        <a:pt x="139952" y="41940"/>
                      </a:cubicBezTo>
                      <a:lnTo>
                        <a:pt x="142646" y="41940"/>
                      </a:lnTo>
                      <a:cubicBezTo>
                        <a:pt x="146112" y="42075"/>
                        <a:pt x="149513" y="41505"/>
                        <a:pt x="152785" y="40266"/>
                      </a:cubicBezTo>
                      <a:cubicBezTo>
                        <a:pt x="155994" y="39027"/>
                        <a:pt x="158945" y="37144"/>
                        <a:pt x="161384" y="34733"/>
                      </a:cubicBezTo>
                      <a:cubicBezTo>
                        <a:pt x="168955" y="26556"/>
                        <a:pt x="178067" y="20022"/>
                        <a:pt x="188270" y="15541"/>
                      </a:cubicBezTo>
                      <a:cubicBezTo>
                        <a:pt x="198473" y="11059"/>
                        <a:pt x="209446" y="8725"/>
                        <a:pt x="220547" y="8684"/>
                      </a:cubicBezTo>
                      <a:close/>
                      <a:moveTo>
                        <a:pt x="220547" y="0"/>
                      </a:moveTo>
                      <a:cubicBezTo>
                        <a:pt x="208290" y="27"/>
                        <a:pt x="196099" y="2583"/>
                        <a:pt x="184805" y="7513"/>
                      </a:cubicBezTo>
                      <a:cubicBezTo>
                        <a:pt x="173512" y="12441"/>
                        <a:pt x="163373" y="19638"/>
                        <a:pt x="154967" y="28655"/>
                      </a:cubicBezTo>
                      <a:cubicBezTo>
                        <a:pt x="153427" y="30344"/>
                        <a:pt x="151502" y="31687"/>
                        <a:pt x="149384" y="32599"/>
                      </a:cubicBezTo>
                      <a:cubicBezTo>
                        <a:pt x="147266" y="33511"/>
                        <a:pt x="144956" y="33971"/>
                        <a:pt x="142646" y="33951"/>
                      </a:cubicBezTo>
                      <a:lnTo>
                        <a:pt x="140849" y="33951"/>
                      </a:lnTo>
                      <a:cubicBezTo>
                        <a:pt x="138539" y="33822"/>
                        <a:pt x="136229" y="33822"/>
                        <a:pt x="133919" y="33951"/>
                      </a:cubicBezTo>
                      <a:cubicBezTo>
                        <a:pt x="116786" y="33969"/>
                        <a:pt x="100231" y="39915"/>
                        <a:pt x="87076" y="50776"/>
                      </a:cubicBezTo>
                      <a:cubicBezTo>
                        <a:pt x="73858" y="61638"/>
                        <a:pt x="64810" y="76743"/>
                        <a:pt x="61537" y="93518"/>
                      </a:cubicBezTo>
                      <a:cubicBezTo>
                        <a:pt x="60960" y="96106"/>
                        <a:pt x="59805" y="98530"/>
                        <a:pt x="58137" y="100619"/>
                      </a:cubicBezTo>
                      <a:cubicBezTo>
                        <a:pt x="56533" y="102706"/>
                        <a:pt x="54415" y="104403"/>
                        <a:pt x="52040" y="105587"/>
                      </a:cubicBezTo>
                      <a:cubicBezTo>
                        <a:pt x="37731" y="113068"/>
                        <a:pt x="25475" y="124108"/>
                        <a:pt x="16619" y="137651"/>
                      </a:cubicBezTo>
                      <a:cubicBezTo>
                        <a:pt x="7700" y="151195"/>
                        <a:pt x="2438" y="166792"/>
                        <a:pt x="1283" y="182954"/>
                      </a:cubicBezTo>
                      <a:lnTo>
                        <a:pt x="706" y="191636"/>
                      </a:lnTo>
                      <a:lnTo>
                        <a:pt x="0" y="200754"/>
                      </a:lnTo>
                      <a:lnTo>
                        <a:pt x="75911" y="200754"/>
                      </a:lnTo>
                      <a:lnTo>
                        <a:pt x="75911" y="364693"/>
                      </a:lnTo>
                      <a:lnTo>
                        <a:pt x="310190" y="364693"/>
                      </a:lnTo>
                      <a:lnTo>
                        <a:pt x="310190" y="200754"/>
                      </a:lnTo>
                      <a:lnTo>
                        <a:pt x="369482" y="200754"/>
                      </a:lnTo>
                      <a:lnTo>
                        <a:pt x="371920" y="196238"/>
                      </a:lnTo>
                      <a:lnTo>
                        <a:pt x="374166" y="192071"/>
                      </a:lnTo>
                      <a:cubicBezTo>
                        <a:pt x="385075" y="171632"/>
                        <a:pt x="387898" y="147802"/>
                        <a:pt x="381995" y="125388"/>
                      </a:cubicBezTo>
                      <a:cubicBezTo>
                        <a:pt x="376027" y="102972"/>
                        <a:pt x="361846" y="83640"/>
                        <a:pt x="342210" y="71289"/>
                      </a:cubicBezTo>
                      <a:cubicBezTo>
                        <a:pt x="333355" y="65685"/>
                        <a:pt x="323602" y="61633"/>
                        <a:pt x="313334" y="59306"/>
                      </a:cubicBezTo>
                      <a:cubicBezTo>
                        <a:pt x="310640" y="58730"/>
                        <a:pt x="308073" y="57558"/>
                        <a:pt x="305891" y="55876"/>
                      </a:cubicBezTo>
                      <a:cubicBezTo>
                        <a:pt x="303709" y="54193"/>
                        <a:pt x="301913" y="52043"/>
                        <a:pt x="300693" y="49581"/>
                      </a:cubicBezTo>
                      <a:cubicBezTo>
                        <a:pt x="293314" y="34650"/>
                        <a:pt x="281892" y="22090"/>
                        <a:pt x="267710" y="13326"/>
                      </a:cubicBezTo>
                      <a:cubicBezTo>
                        <a:pt x="253530" y="4562"/>
                        <a:pt x="237230" y="-55"/>
                        <a:pt x="220547" y="0"/>
                      </a:cubicBezTo>
                      <a:close/>
                    </a:path>
                  </a:pathLst>
                </a:custGeom>
                <a:solidFill>
                  <a:srgbClr val="FFFFFF"/>
                </a:solidFill>
                <a:ln w="6417" cap="flat">
                  <a:noFill/>
                  <a:prstDash val="solid"/>
                  <a:miter/>
                </a:ln>
              </p:spPr>
              <p:txBody>
                <a:bodyPr rtlCol="0" anchor="ctr"/>
                <a:lstStyle/>
                <a:p>
                  <a:endParaRPr lang="en-US" sz="810"/>
                </a:p>
              </p:txBody>
            </p:sp>
            <p:sp>
              <p:nvSpPr>
                <p:cNvPr id="1024" name="Freeform: Shape 1023">
                  <a:extLst>
                    <a:ext uri="{FF2B5EF4-FFF2-40B4-BE49-F238E27FC236}">
                      <a16:creationId xmlns:a16="http://schemas.microsoft.com/office/drawing/2014/main" id="{6185BC3C-3387-A2E6-75CF-116471926B86}"/>
                    </a:ext>
                  </a:extLst>
                </p:cNvPr>
                <p:cNvSpPr/>
                <p:nvPr/>
              </p:nvSpPr>
              <p:spPr>
                <a:xfrm>
                  <a:off x="9665680" y="1413220"/>
                  <a:ext cx="367068" cy="183595"/>
                </a:xfrm>
                <a:custGeom>
                  <a:avLst/>
                  <a:gdLst>
                    <a:gd name="connsiteX0" fmla="*/ 328286 w 367068"/>
                    <a:gd name="connsiteY0" fmla="*/ 69933 h 183595"/>
                    <a:gd name="connsiteX1" fmla="*/ 302234 w 367068"/>
                    <a:gd name="connsiteY1" fmla="*/ 59166 h 183595"/>
                    <a:gd name="connsiteX2" fmla="*/ 291325 w 367068"/>
                    <a:gd name="connsiteY2" fmla="*/ 54079 h 183595"/>
                    <a:gd name="connsiteX3" fmla="*/ 283753 w 367068"/>
                    <a:gd name="connsiteY3" fmla="*/ 44752 h 183595"/>
                    <a:gd name="connsiteX4" fmla="*/ 258663 w 367068"/>
                    <a:gd name="connsiteY4" fmla="*/ 15252 h 183595"/>
                    <a:gd name="connsiteX5" fmla="*/ 222793 w 367068"/>
                    <a:gd name="connsiteY5" fmla="*/ 799 h 183595"/>
                    <a:gd name="connsiteX6" fmla="*/ 184292 w 367068"/>
                    <a:gd name="connsiteY6" fmla="*/ 4708 h 183595"/>
                    <a:gd name="connsiteX7" fmla="*/ 152015 w 367068"/>
                    <a:gd name="connsiteY7" fmla="*/ 26084 h 183595"/>
                    <a:gd name="connsiteX8" fmla="*/ 142262 w 367068"/>
                    <a:gd name="connsiteY8" fmla="*/ 32569 h 183595"/>
                    <a:gd name="connsiteX9" fmla="*/ 130583 w 367068"/>
                    <a:gd name="connsiteY9" fmla="*/ 33985 h 183595"/>
                    <a:gd name="connsiteX10" fmla="*/ 85665 w 367068"/>
                    <a:gd name="connsiteY10" fmla="*/ 46630 h 183595"/>
                    <a:gd name="connsiteX11" fmla="*/ 60640 w 367068"/>
                    <a:gd name="connsiteY11" fmla="*/ 86084 h 183595"/>
                    <a:gd name="connsiteX12" fmla="*/ 55827 w 367068"/>
                    <a:gd name="connsiteY12" fmla="*/ 96917 h 183595"/>
                    <a:gd name="connsiteX13" fmla="*/ 46779 w 367068"/>
                    <a:gd name="connsiteY13" fmla="*/ 104579 h 183595"/>
                    <a:gd name="connsiteX14" fmla="*/ 14566 w 367068"/>
                    <a:gd name="connsiteY14" fmla="*/ 133735 h 183595"/>
                    <a:gd name="connsiteX15" fmla="*/ 642 w 367068"/>
                    <a:gd name="connsiteY15" fmla="*/ 174912 h 183595"/>
                    <a:gd name="connsiteX16" fmla="*/ 0 w 367068"/>
                    <a:gd name="connsiteY16" fmla="*/ 183595 h 183595"/>
                    <a:gd name="connsiteX17" fmla="*/ 63463 w 367068"/>
                    <a:gd name="connsiteY17" fmla="*/ 183595 h 183595"/>
                    <a:gd name="connsiteX18" fmla="*/ 63463 w 367068"/>
                    <a:gd name="connsiteY18" fmla="*/ 167705 h 183595"/>
                    <a:gd name="connsiteX19" fmla="*/ 17454 w 367068"/>
                    <a:gd name="connsiteY19" fmla="*/ 167705 h 183595"/>
                    <a:gd name="connsiteX20" fmla="*/ 30160 w 367068"/>
                    <a:gd name="connsiteY20" fmla="*/ 138927 h 183595"/>
                    <a:gd name="connsiteX21" fmla="*/ 54159 w 367068"/>
                    <a:gd name="connsiteY21" fmla="*/ 118559 h 183595"/>
                    <a:gd name="connsiteX22" fmla="*/ 68468 w 367068"/>
                    <a:gd name="connsiteY22" fmla="*/ 106385 h 183595"/>
                    <a:gd name="connsiteX23" fmla="*/ 76168 w 367068"/>
                    <a:gd name="connsiteY23" fmla="*/ 89210 h 183595"/>
                    <a:gd name="connsiteX24" fmla="*/ 95162 w 367068"/>
                    <a:gd name="connsiteY24" fmla="*/ 59041 h 183595"/>
                    <a:gd name="connsiteX25" fmla="*/ 129492 w 367068"/>
                    <a:gd name="connsiteY25" fmla="*/ 49528 h 183595"/>
                    <a:gd name="connsiteX26" fmla="*/ 148357 w 367068"/>
                    <a:gd name="connsiteY26" fmla="*/ 47171 h 183595"/>
                    <a:gd name="connsiteX27" fmla="*/ 164208 w 367068"/>
                    <a:gd name="connsiteY27" fmla="*/ 36591 h 183595"/>
                    <a:gd name="connsiteX28" fmla="*/ 190131 w 367068"/>
                    <a:gd name="connsiteY28" fmla="*/ 19905 h 183595"/>
                    <a:gd name="connsiteX29" fmla="*/ 220804 w 367068"/>
                    <a:gd name="connsiteY29" fmla="*/ 17048 h 183595"/>
                    <a:gd name="connsiteX30" fmla="*/ 249423 w 367068"/>
                    <a:gd name="connsiteY30" fmla="*/ 28659 h 183595"/>
                    <a:gd name="connsiteX31" fmla="*/ 269443 w 367068"/>
                    <a:gd name="connsiteY31" fmla="*/ 52133 h 183595"/>
                    <a:gd name="connsiteX32" fmla="*/ 281571 w 367068"/>
                    <a:gd name="connsiteY32" fmla="*/ 66642 h 183595"/>
                    <a:gd name="connsiteX33" fmla="*/ 298704 w 367068"/>
                    <a:gd name="connsiteY33" fmla="*/ 74622 h 183595"/>
                    <a:gd name="connsiteX34" fmla="*/ 325399 w 367068"/>
                    <a:gd name="connsiteY34" fmla="*/ 87196 h 183595"/>
                    <a:gd name="connsiteX35" fmla="*/ 344135 w 367068"/>
                    <a:gd name="connsiteY35" fmla="*/ 110062 h 183595"/>
                    <a:gd name="connsiteX36" fmla="*/ 351194 w 367068"/>
                    <a:gd name="connsiteY36" fmla="*/ 138763 h 183595"/>
                    <a:gd name="connsiteX37" fmla="*/ 345162 w 367068"/>
                    <a:gd name="connsiteY37" fmla="*/ 167705 h 183595"/>
                    <a:gd name="connsiteX38" fmla="*/ 303902 w 367068"/>
                    <a:gd name="connsiteY38" fmla="*/ 167705 h 183595"/>
                    <a:gd name="connsiteX39" fmla="*/ 303902 w 367068"/>
                    <a:gd name="connsiteY39" fmla="*/ 183422 h 183595"/>
                    <a:gd name="connsiteX40" fmla="*/ 355109 w 367068"/>
                    <a:gd name="connsiteY40" fmla="*/ 183422 h 183595"/>
                    <a:gd name="connsiteX41" fmla="*/ 357354 w 367068"/>
                    <a:gd name="connsiteY41" fmla="*/ 179340 h 183595"/>
                    <a:gd name="connsiteX42" fmla="*/ 364284 w 367068"/>
                    <a:gd name="connsiteY42" fmla="*/ 118917 h 183595"/>
                    <a:gd name="connsiteX43" fmla="*/ 328286 w 367068"/>
                    <a:gd name="connsiteY43" fmla="*/ 69933 h 18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7068" h="183595">
                      <a:moveTo>
                        <a:pt x="328286" y="69933"/>
                      </a:moveTo>
                      <a:cubicBezTo>
                        <a:pt x="320265" y="64911"/>
                        <a:pt x="311474" y="61271"/>
                        <a:pt x="302234" y="59166"/>
                      </a:cubicBezTo>
                      <a:cubicBezTo>
                        <a:pt x="298255" y="58314"/>
                        <a:pt x="294533" y="56575"/>
                        <a:pt x="291325" y="54079"/>
                      </a:cubicBezTo>
                      <a:cubicBezTo>
                        <a:pt x="288116" y="51583"/>
                        <a:pt x="285549" y="48394"/>
                        <a:pt x="283753" y="44752"/>
                      </a:cubicBezTo>
                      <a:cubicBezTo>
                        <a:pt x="277914" y="33033"/>
                        <a:pt x="269315" y="22909"/>
                        <a:pt x="258663" y="15252"/>
                      </a:cubicBezTo>
                      <a:cubicBezTo>
                        <a:pt x="248075" y="7596"/>
                        <a:pt x="235755" y="2635"/>
                        <a:pt x="222793" y="799"/>
                      </a:cubicBezTo>
                      <a:cubicBezTo>
                        <a:pt x="209831" y="-1038"/>
                        <a:pt x="196612" y="303"/>
                        <a:pt x="184292" y="4708"/>
                      </a:cubicBezTo>
                      <a:cubicBezTo>
                        <a:pt x="171972" y="9113"/>
                        <a:pt x="160871" y="16448"/>
                        <a:pt x="152015" y="26084"/>
                      </a:cubicBezTo>
                      <a:cubicBezTo>
                        <a:pt x="149320" y="28977"/>
                        <a:pt x="145983" y="31197"/>
                        <a:pt x="142262" y="32569"/>
                      </a:cubicBezTo>
                      <a:cubicBezTo>
                        <a:pt x="138540" y="33941"/>
                        <a:pt x="134562" y="34426"/>
                        <a:pt x="130583" y="33985"/>
                      </a:cubicBezTo>
                      <a:cubicBezTo>
                        <a:pt x="114541" y="32510"/>
                        <a:pt x="98563" y="37014"/>
                        <a:pt x="85665" y="46630"/>
                      </a:cubicBezTo>
                      <a:cubicBezTo>
                        <a:pt x="72768" y="56247"/>
                        <a:pt x="63848" y="70298"/>
                        <a:pt x="60640" y="86084"/>
                      </a:cubicBezTo>
                      <a:cubicBezTo>
                        <a:pt x="59870" y="90012"/>
                        <a:pt x="58201" y="93715"/>
                        <a:pt x="55827" y="96917"/>
                      </a:cubicBezTo>
                      <a:cubicBezTo>
                        <a:pt x="53453" y="100119"/>
                        <a:pt x="50309" y="102737"/>
                        <a:pt x="46779" y="104579"/>
                      </a:cubicBezTo>
                      <a:cubicBezTo>
                        <a:pt x="33753" y="111387"/>
                        <a:pt x="22652" y="121424"/>
                        <a:pt x="14566" y="133735"/>
                      </a:cubicBezTo>
                      <a:cubicBezTo>
                        <a:pt x="6481" y="146046"/>
                        <a:pt x="1668" y="160221"/>
                        <a:pt x="642" y="174912"/>
                      </a:cubicBezTo>
                      <a:lnTo>
                        <a:pt x="0" y="183595"/>
                      </a:lnTo>
                      <a:lnTo>
                        <a:pt x="63463" y="183595"/>
                      </a:lnTo>
                      <a:lnTo>
                        <a:pt x="63463" y="167705"/>
                      </a:lnTo>
                      <a:lnTo>
                        <a:pt x="17454" y="167705"/>
                      </a:lnTo>
                      <a:cubicBezTo>
                        <a:pt x="19443" y="157275"/>
                        <a:pt x="23807" y="147438"/>
                        <a:pt x="30160" y="138927"/>
                      </a:cubicBezTo>
                      <a:cubicBezTo>
                        <a:pt x="36512" y="130417"/>
                        <a:pt x="44726" y="123454"/>
                        <a:pt x="54159" y="118559"/>
                      </a:cubicBezTo>
                      <a:cubicBezTo>
                        <a:pt x="59805" y="115624"/>
                        <a:pt x="64682" y="111464"/>
                        <a:pt x="68468" y="106385"/>
                      </a:cubicBezTo>
                      <a:cubicBezTo>
                        <a:pt x="72318" y="101307"/>
                        <a:pt x="74949" y="95438"/>
                        <a:pt x="76168" y="89210"/>
                      </a:cubicBezTo>
                      <a:cubicBezTo>
                        <a:pt x="78542" y="77141"/>
                        <a:pt x="85280" y="66381"/>
                        <a:pt x="95162" y="59041"/>
                      </a:cubicBezTo>
                      <a:cubicBezTo>
                        <a:pt x="104979" y="51700"/>
                        <a:pt x="117236" y="48307"/>
                        <a:pt x="129492" y="49528"/>
                      </a:cubicBezTo>
                      <a:cubicBezTo>
                        <a:pt x="135845" y="50224"/>
                        <a:pt x="142326" y="49417"/>
                        <a:pt x="148357" y="47171"/>
                      </a:cubicBezTo>
                      <a:cubicBezTo>
                        <a:pt x="154390" y="44925"/>
                        <a:pt x="159780" y="41302"/>
                        <a:pt x="164208" y="36591"/>
                      </a:cubicBezTo>
                      <a:cubicBezTo>
                        <a:pt x="171394" y="29028"/>
                        <a:pt x="180250" y="23306"/>
                        <a:pt x="190131" y="19905"/>
                      </a:cubicBezTo>
                      <a:cubicBezTo>
                        <a:pt x="200013" y="16504"/>
                        <a:pt x="210537" y="15524"/>
                        <a:pt x="220804" y="17048"/>
                      </a:cubicBezTo>
                      <a:cubicBezTo>
                        <a:pt x="231135" y="18571"/>
                        <a:pt x="240953" y="22554"/>
                        <a:pt x="249423" y="28659"/>
                      </a:cubicBezTo>
                      <a:cubicBezTo>
                        <a:pt x="257893" y="34766"/>
                        <a:pt x="264759" y="42816"/>
                        <a:pt x="269443" y="52133"/>
                      </a:cubicBezTo>
                      <a:cubicBezTo>
                        <a:pt x="272331" y="57801"/>
                        <a:pt x="276502" y="62755"/>
                        <a:pt x="281571" y="66642"/>
                      </a:cubicBezTo>
                      <a:cubicBezTo>
                        <a:pt x="286576" y="70529"/>
                        <a:pt x="292480" y="73253"/>
                        <a:pt x="298704" y="74622"/>
                      </a:cubicBezTo>
                      <a:cubicBezTo>
                        <a:pt x="308394" y="76768"/>
                        <a:pt x="317569" y="81065"/>
                        <a:pt x="325399" y="87196"/>
                      </a:cubicBezTo>
                      <a:cubicBezTo>
                        <a:pt x="333291" y="93328"/>
                        <a:pt x="339644" y="101140"/>
                        <a:pt x="344135" y="110062"/>
                      </a:cubicBezTo>
                      <a:cubicBezTo>
                        <a:pt x="348563" y="118984"/>
                        <a:pt x="351002" y="128789"/>
                        <a:pt x="351194" y="138763"/>
                      </a:cubicBezTo>
                      <a:cubicBezTo>
                        <a:pt x="351386" y="148736"/>
                        <a:pt x="349333" y="158624"/>
                        <a:pt x="345162" y="167705"/>
                      </a:cubicBezTo>
                      <a:lnTo>
                        <a:pt x="303902" y="167705"/>
                      </a:lnTo>
                      <a:lnTo>
                        <a:pt x="303902" y="183422"/>
                      </a:lnTo>
                      <a:lnTo>
                        <a:pt x="355109" y="183422"/>
                      </a:lnTo>
                      <a:lnTo>
                        <a:pt x="357354" y="179340"/>
                      </a:lnTo>
                      <a:cubicBezTo>
                        <a:pt x="367172" y="160804"/>
                        <a:pt x="369674" y="139215"/>
                        <a:pt x="364284" y="118917"/>
                      </a:cubicBezTo>
                      <a:cubicBezTo>
                        <a:pt x="358894" y="98619"/>
                        <a:pt x="346061" y="81118"/>
                        <a:pt x="328286" y="69933"/>
                      </a:cubicBezTo>
                      <a:close/>
                    </a:path>
                  </a:pathLst>
                </a:custGeom>
                <a:solidFill>
                  <a:srgbClr val="2D5967"/>
                </a:solidFill>
                <a:ln w="6417" cap="flat">
                  <a:noFill/>
                  <a:prstDash val="solid"/>
                  <a:miter/>
                </a:ln>
              </p:spPr>
              <p:txBody>
                <a:bodyPr rtlCol="0" anchor="ctr"/>
                <a:lstStyle/>
                <a:p>
                  <a:endParaRPr lang="en-US" sz="810"/>
                </a:p>
              </p:txBody>
            </p:sp>
            <p:sp>
              <p:nvSpPr>
                <p:cNvPr id="1025" name="Freeform: Shape 1024">
                  <a:extLst>
                    <a:ext uri="{FF2B5EF4-FFF2-40B4-BE49-F238E27FC236}">
                      <a16:creationId xmlns:a16="http://schemas.microsoft.com/office/drawing/2014/main" id="{63E50763-F357-7F66-680E-BE0E82790CF6}"/>
                    </a:ext>
                  </a:extLst>
                </p:cNvPr>
                <p:cNvSpPr/>
                <p:nvPr/>
              </p:nvSpPr>
              <p:spPr>
                <a:xfrm>
                  <a:off x="9740886" y="1543500"/>
                  <a:ext cx="216953" cy="217077"/>
                </a:xfrm>
                <a:custGeom>
                  <a:avLst/>
                  <a:gdLst>
                    <a:gd name="connsiteX0" fmla="*/ 173511 w 216953"/>
                    <a:gd name="connsiteY0" fmla="*/ 15890 h 217077"/>
                    <a:gd name="connsiteX1" fmla="*/ 195328 w 216953"/>
                    <a:gd name="connsiteY1" fmla="*/ 15890 h 217077"/>
                    <a:gd name="connsiteX2" fmla="*/ 199371 w 216953"/>
                    <a:gd name="connsiteY2" fmla="*/ 17568 h 217077"/>
                    <a:gd name="connsiteX3" fmla="*/ 201104 w 216953"/>
                    <a:gd name="connsiteY3" fmla="*/ 21621 h 217077"/>
                    <a:gd name="connsiteX4" fmla="*/ 201104 w 216953"/>
                    <a:gd name="connsiteY4" fmla="*/ 51404 h 217077"/>
                    <a:gd name="connsiteX5" fmla="*/ 15849 w 216953"/>
                    <a:gd name="connsiteY5" fmla="*/ 51404 h 217077"/>
                    <a:gd name="connsiteX6" fmla="*/ 15849 w 216953"/>
                    <a:gd name="connsiteY6" fmla="*/ 21621 h 217077"/>
                    <a:gd name="connsiteX7" fmla="*/ 17518 w 216953"/>
                    <a:gd name="connsiteY7" fmla="*/ 17568 h 217077"/>
                    <a:gd name="connsiteX8" fmla="*/ 21560 w 216953"/>
                    <a:gd name="connsiteY8" fmla="*/ 15890 h 217077"/>
                    <a:gd name="connsiteX9" fmla="*/ 43441 w 216953"/>
                    <a:gd name="connsiteY9" fmla="*/ 15890 h 217077"/>
                    <a:gd name="connsiteX10" fmla="*/ 43441 w 216953"/>
                    <a:gd name="connsiteY10" fmla="*/ 0 h 217077"/>
                    <a:gd name="connsiteX11" fmla="*/ 21560 w 216953"/>
                    <a:gd name="connsiteY11" fmla="*/ 0 h 217077"/>
                    <a:gd name="connsiteX12" fmla="*/ 6353 w 216953"/>
                    <a:gd name="connsiteY12" fmla="*/ 6307 h 217077"/>
                    <a:gd name="connsiteX13" fmla="*/ 0 w 216953"/>
                    <a:gd name="connsiteY13" fmla="*/ 21534 h 217077"/>
                    <a:gd name="connsiteX14" fmla="*/ 0 w 216953"/>
                    <a:gd name="connsiteY14" fmla="*/ 217077 h 217077"/>
                    <a:gd name="connsiteX15" fmla="*/ 216953 w 216953"/>
                    <a:gd name="connsiteY15" fmla="*/ 217077 h 217077"/>
                    <a:gd name="connsiteX16" fmla="*/ 216953 w 216953"/>
                    <a:gd name="connsiteY16" fmla="*/ 21621 h 217077"/>
                    <a:gd name="connsiteX17" fmla="*/ 215349 w 216953"/>
                    <a:gd name="connsiteY17" fmla="*/ 13333 h 217077"/>
                    <a:gd name="connsiteX18" fmla="*/ 210665 w 216953"/>
                    <a:gd name="connsiteY18" fmla="*/ 6307 h 217077"/>
                    <a:gd name="connsiteX19" fmla="*/ 203606 w 216953"/>
                    <a:gd name="connsiteY19" fmla="*/ 1622 h 217077"/>
                    <a:gd name="connsiteX20" fmla="*/ 195328 w 216953"/>
                    <a:gd name="connsiteY20" fmla="*/ 0 h 217077"/>
                    <a:gd name="connsiteX21" fmla="*/ 173511 w 216953"/>
                    <a:gd name="connsiteY21" fmla="*/ 0 h 217077"/>
                    <a:gd name="connsiteX22" fmla="*/ 173511 w 216953"/>
                    <a:gd name="connsiteY22" fmla="*/ 15890 h 217077"/>
                    <a:gd name="connsiteX23" fmla="*/ 201104 w 216953"/>
                    <a:gd name="connsiteY23" fmla="*/ 67207 h 217077"/>
                    <a:gd name="connsiteX24" fmla="*/ 201104 w 216953"/>
                    <a:gd name="connsiteY24" fmla="*/ 201273 h 217077"/>
                    <a:gd name="connsiteX25" fmla="*/ 15849 w 216953"/>
                    <a:gd name="connsiteY25" fmla="*/ 201273 h 217077"/>
                    <a:gd name="connsiteX26" fmla="*/ 15849 w 216953"/>
                    <a:gd name="connsiteY26" fmla="*/ 67207 h 217077"/>
                    <a:gd name="connsiteX27" fmla="*/ 201104 w 216953"/>
                    <a:gd name="connsiteY27" fmla="*/ 67207 h 21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953" h="217077">
                      <a:moveTo>
                        <a:pt x="173511" y="15890"/>
                      </a:moveTo>
                      <a:lnTo>
                        <a:pt x="195328" y="15890"/>
                      </a:lnTo>
                      <a:cubicBezTo>
                        <a:pt x="196868" y="15890"/>
                        <a:pt x="198344" y="16494"/>
                        <a:pt x="199371" y="17568"/>
                      </a:cubicBezTo>
                      <a:cubicBezTo>
                        <a:pt x="200462" y="18643"/>
                        <a:pt x="201104" y="20101"/>
                        <a:pt x="201104" y="21621"/>
                      </a:cubicBezTo>
                      <a:lnTo>
                        <a:pt x="201104" y="51404"/>
                      </a:lnTo>
                      <a:lnTo>
                        <a:pt x="15849" y="51404"/>
                      </a:lnTo>
                      <a:lnTo>
                        <a:pt x="15849" y="21621"/>
                      </a:lnTo>
                      <a:cubicBezTo>
                        <a:pt x="15849" y="20101"/>
                        <a:pt x="16427" y="18643"/>
                        <a:pt x="17518" y="17568"/>
                      </a:cubicBezTo>
                      <a:cubicBezTo>
                        <a:pt x="18544" y="16494"/>
                        <a:pt x="20021" y="15890"/>
                        <a:pt x="21560" y="15890"/>
                      </a:cubicBezTo>
                      <a:lnTo>
                        <a:pt x="43441" y="15890"/>
                      </a:lnTo>
                      <a:lnTo>
                        <a:pt x="43441" y="0"/>
                      </a:lnTo>
                      <a:lnTo>
                        <a:pt x="21560" y="0"/>
                      </a:lnTo>
                      <a:cubicBezTo>
                        <a:pt x="15849" y="0"/>
                        <a:pt x="10395" y="2269"/>
                        <a:pt x="6353" y="6307"/>
                      </a:cubicBezTo>
                      <a:cubicBezTo>
                        <a:pt x="2310" y="10345"/>
                        <a:pt x="0" y="15823"/>
                        <a:pt x="0" y="21534"/>
                      </a:cubicBezTo>
                      <a:lnTo>
                        <a:pt x="0" y="217077"/>
                      </a:lnTo>
                      <a:lnTo>
                        <a:pt x="216953" y="217077"/>
                      </a:lnTo>
                      <a:lnTo>
                        <a:pt x="216953" y="21621"/>
                      </a:lnTo>
                      <a:cubicBezTo>
                        <a:pt x="216953" y="18778"/>
                        <a:pt x="216440" y="15961"/>
                        <a:pt x="215349" y="13333"/>
                      </a:cubicBezTo>
                      <a:cubicBezTo>
                        <a:pt x="214258" y="10705"/>
                        <a:pt x="212653" y="8317"/>
                        <a:pt x="210665" y="6307"/>
                      </a:cubicBezTo>
                      <a:cubicBezTo>
                        <a:pt x="208675" y="4297"/>
                        <a:pt x="206237" y="2705"/>
                        <a:pt x="203606" y="1622"/>
                      </a:cubicBezTo>
                      <a:cubicBezTo>
                        <a:pt x="201039" y="540"/>
                        <a:pt x="198216" y="-11"/>
                        <a:pt x="195328" y="0"/>
                      </a:cubicBezTo>
                      <a:lnTo>
                        <a:pt x="173511" y="0"/>
                      </a:lnTo>
                      <a:lnTo>
                        <a:pt x="173511" y="15890"/>
                      </a:lnTo>
                      <a:close/>
                      <a:moveTo>
                        <a:pt x="201104" y="67207"/>
                      </a:moveTo>
                      <a:lnTo>
                        <a:pt x="201104" y="201273"/>
                      </a:lnTo>
                      <a:lnTo>
                        <a:pt x="15849" y="201273"/>
                      </a:lnTo>
                      <a:lnTo>
                        <a:pt x="15849" y="67207"/>
                      </a:lnTo>
                      <a:lnTo>
                        <a:pt x="201104" y="67207"/>
                      </a:lnTo>
                      <a:close/>
                    </a:path>
                  </a:pathLst>
                </a:custGeom>
                <a:solidFill>
                  <a:srgbClr val="2D5967"/>
                </a:solidFill>
                <a:ln w="6417" cap="flat">
                  <a:noFill/>
                  <a:prstDash val="solid"/>
                  <a:miter/>
                </a:ln>
              </p:spPr>
              <p:txBody>
                <a:bodyPr rtlCol="0" anchor="ctr"/>
                <a:lstStyle/>
                <a:p>
                  <a:endParaRPr lang="en-US" sz="810"/>
                </a:p>
              </p:txBody>
            </p:sp>
            <p:sp>
              <p:nvSpPr>
                <p:cNvPr id="1026" name="Freeform: Shape 1025">
                  <a:extLst>
                    <a:ext uri="{FF2B5EF4-FFF2-40B4-BE49-F238E27FC236}">
                      <a16:creationId xmlns:a16="http://schemas.microsoft.com/office/drawing/2014/main" id="{D49B4BA4-807A-E34B-94AB-3858175023B2}"/>
                    </a:ext>
                  </a:extLst>
                </p:cNvPr>
                <p:cNvSpPr/>
                <p:nvPr/>
              </p:nvSpPr>
              <p:spPr>
                <a:xfrm>
                  <a:off x="9827705" y="1543594"/>
                  <a:ext cx="43377" cy="15796"/>
                </a:xfrm>
                <a:custGeom>
                  <a:avLst/>
                  <a:gdLst>
                    <a:gd name="connsiteX0" fmla="*/ 43378 w 43377"/>
                    <a:gd name="connsiteY0" fmla="*/ 0 h 15796"/>
                    <a:gd name="connsiteX1" fmla="*/ 0 w 43377"/>
                    <a:gd name="connsiteY1" fmla="*/ 0 h 15796"/>
                    <a:gd name="connsiteX2" fmla="*/ 0 w 43377"/>
                    <a:gd name="connsiteY2" fmla="*/ 15796 h 15796"/>
                    <a:gd name="connsiteX3" fmla="*/ 43378 w 43377"/>
                    <a:gd name="connsiteY3" fmla="*/ 15796 h 15796"/>
                    <a:gd name="connsiteX4" fmla="*/ 43378 w 43377"/>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7" h="15796">
                      <a:moveTo>
                        <a:pt x="43378" y="0"/>
                      </a:moveTo>
                      <a:lnTo>
                        <a:pt x="0" y="0"/>
                      </a:lnTo>
                      <a:lnTo>
                        <a:pt x="0" y="15796"/>
                      </a:lnTo>
                      <a:lnTo>
                        <a:pt x="43378" y="15796"/>
                      </a:lnTo>
                      <a:lnTo>
                        <a:pt x="43378" y="0"/>
                      </a:lnTo>
                      <a:close/>
                    </a:path>
                  </a:pathLst>
                </a:custGeom>
                <a:solidFill>
                  <a:srgbClr val="2D5967"/>
                </a:solidFill>
                <a:ln w="6417" cap="flat">
                  <a:noFill/>
                  <a:prstDash val="solid"/>
                  <a:miter/>
                </a:ln>
              </p:spPr>
              <p:txBody>
                <a:bodyPr rtlCol="0" anchor="ctr"/>
                <a:lstStyle/>
                <a:p>
                  <a:endParaRPr lang="en-US" sz="810"/>
                </a:p>
              </p:txBody>
            </p:sp>
            <p:sp>
              <p:nvSpPr>
                <p:cNvPr id="1027" name="Freeform: Shape 1026">
                  <a:extLst>
                    <a:ext uri="{FF2B5EF4-FFF2-40B4-BE49-F238E27FC236}">
                      <a16:creationId xmlns:a16="http://schemas.microsoft.com/office/drawing/2014/main" id="{BCB7F014-4504-24EB-6EE1-EE257EF0B888}"/>
                    </a:ext>
                  </a:extLst>
                </p:cNvPr>
                <p:cNvSpPr/>
                <p:nvPr/>
              </p:nvSpPr>
              <p:spPr>
                <a:xfrm>
                  <a:off x="9796070" y="1527872"/>
                  <a:ext cx="19699" cy="49319"/>
                </a:xfrm>
                <a:custGeom>
                  <a:avLst/>
                  <a:gdLst>
                    <a:gd name="connsiteX0" fmla="*/ 11807 w 19699"/>
                    <a:gd name="connsiteY0" fmla="*/ 0 h 49319"/>
                    <a:gd name="connsiteX1" fmla="*/ 7957 w 19699"/>
                    <a:gd name="connsiteY1" fmla="*/ 0 h 49319"/>
                    <a:gd name="connsiteX2" fmla="*/ 0 w 19699"/>
                    <a:gd name="connsiteY2" fmla="*/ 7902 h 49319"/>
                    <a:gd name="connsiteX3" fmla="*/ 0 w 19699"/>
                    <a:gd name="connsiteY3" fmla="*/ 41419 h 49319"/>
                    <a:gd name="connsiteX4" fmla="*/ 7957 w 19699"/>
                    <a:gd name="connsiteY4" fmla="*/ 49320 h 49319"/>
                    <a:gd name="connsiteX5" fmla="*/ 11807 w 19699"/>
                    <a:gd name="connsiteY5" fmla="*/ 49320 h 49319"/>
                    <a:gd name="connsiteX6" fmla="*/ 19699 w 19699"/>
                    <a:gd name="connsiteY6" fmla="*/ 41419 h 49319"/>
                    <a:gd name="connsiteX7" fmla="*/ 19699 w 19699"/>
                    <a:gd name="connsiteY7" fmla="*/ 7902 h 49319"/>
                    <a:gd name="connsiteX8" fmla="*/ 11807 w 19699"/>
                    <a:gd name="connsiteY8" fmla="*/ 0 h 4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49319">
                      <a:moveTo>
                        <a:pt x="11807" y="0"/>
                      </a:moveTo>
                      <a:lnTo>
                        <a:pt x="7957" y="0"/>
                      </a:lnTo>
                      <a:cubicBezTo>
                        <a:pt x="3593" y="0"/>
                        <a:pt x="0" y="3538"/>
                        <a:pt x="0" y="7902"/>
                      </a:cubicBezTo>
                      <a:lnTo>
                        <a:pt x="0" y="41419"/>
                      </a:lnTo>
                      <a:cubicBezTo>
                        <a:pt x="0" y="45782"/>
                        <a:pt x="3593" y="49320"/>
                        <a:pt x="7957" y="49320"/>
                      </a:cubicBezTo>
                      <a:lnTo>
                        <a:pt x="11807" y="49320"/>
                      </a:lnTo>
                      <a:cubicBezTo>
                        <a:pt x="16171" y="49320"/>
                        <a:pt x="19699" y="45782"/>
                        <a:pt x="19699" y="41419"/>
                      </a:cubicBezTo>
                      <a:lnTo>
                        <a:pt x="19699" y="7902"/>
                      </a:lnTo>
                      <a:cubicBezTo>
                        <a:pt x="19699" y="3538"/>
                        <a:pt x="16171" y="0"/>
                        <a:pt x="11807" y="0"/>
                      </a:cubicBezTo>
                      <a:close/>
                    </a:path>
                  </a:pathLst>
                </a:custGeom>
                <a:solidFill>
                  <a:srgbClr val="2D5967"/>
                </a:solidFill>
                <a:ln w="6417" cap="flat">
                  <a:noFill/>
                  <a:prstDash val="solid"/>
                  <a:miter/>
                </a:ln>
              </p:spPr>
              <p:txBody>
                <a:bodyPr rtlCol="0" anchor="ctr"/>
                <a:lstStyle/>
                <a:p>
                  <a:endParaRPr lang="en-US" sz="810"/>
                </a:p>
              </p:txBody>
            </p:sp>
            <p:sp>
              <p:nvSpPr>
                <p:cNvPr id="1028" name="Freeform: Shape 1027">
                  <a:extLst>
                    <a:ext uri="{FF2B5EF4-FFF2-40B4-BE49-F238E27FC236}">
                      <a16:creationId xmlns:a16="http://schemas.microsoft.com/office/drawing/2014/main" id="{069D6DD0-5AA2-B24D-6693-37416F71CC37}"/>
                    </a:ext>
                  </a:extLst>
                </p:cNvPr>
                <p:cNvSpPr/>
                <p:nvPr/>
              </p:nvSpPr>
              <p:spPr>
                <a:xfrm>
                  <a:off x="9882890" y="1527872"/>
                  <a:ext cx="19699" cy="49319"/>
                </a:xfrm>
                <a:custGeom>
                  <a:avLst/>
                  <a:gdLst>
                    <a:gd name="connsiteX0" fmla="*/ 11807 w 19699"/>
                    <a:gd name="connsiteY0" fmla="*/ 0 h 49319"/>
                    <a:gd name="connsiteX1" fmla="*/ 7893 w 19699"/>
                    <a:gd name="connsiteY1" fmla="*/ 0 h 49319"/>
                    <a:gd name="connsiteX2" fmla="*/ 0 w 19699"/>
                    <a:gd name="connsiteY2" fmla="*/ 7902 h 49319"/>
                    <a:gd name="connsiteX3" fmla="*/ 0 w 19699"/>
                    <a:gd name="connsiteY3" fmla="*/ 41419 h 49319"/>
                    <a:gd name="connsiteX4" fmla="*/ 7893 w 19699"/>
                    <a:gd name="connsiteY4" fmla="*/ 49320 h 49319"/>
                    <a:gd name="connsiteX5" fmla="*/ 11807 w 19699"/>
                    <a:gd name="connsiteY5" fmla="*/ 49320 h 49319"/>
                    <a:gd name="connsiteX6" fmla="*/ 19699 w 19699"/>
                    <a:gd name="connsiteY6" fmla="*/ 41419 h 49319"/>
                    <a:gd name="connsiteX7" fmla="*/ 19699 w 19699"/>
                    <a:gd name="connsiteY7" fmla="*/ 7902 h 49319"/>
                    <a:gd name="connsiteX8" fmla="*/ 11807 w 19699"/>
                    <a:gd name="connsiteY8" fmla="*/ 0 h 4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99" h="49319">
                      <a:moveTo>
                        <a:pt x="11807" y="0"/>
                      </a:moveTo>
                      <a:lnTo>
                        <a:pt x="7893" y="0"/>
                      </a:lnTo>
                      <a:cubicBezTo>
                        <a:pt x="3529" y="0"/>
                        <a:pt x="0" y="3538"/>
                        <a:pt x="0" y="7902"/>
                      </a:cubicBezTo>
                      <a:lnTo>
                        <a:pt x="0" y="41419"/>
                      </a:lnTo>
                      <a:cubicBezTo>
                        <a:pt x="0" y="45782"/>
                        <a:pt x="3529" y="49320"/>
                        <a:pt x="7893" y="49320"/>
                      </a:cubicBezTo>
                      <a:lnTo>
                        <a:pt x="11807" y="49320"/>
                      </a:lnTo>
                      <a:cubicBezTo>
                        <a:pt x="16170" y="49320"/>
                        <a:pt x="19699" y="45782"/>
                        <a:pt x="19699" y="41419"/>
                      </a:cubicBezTo>
                      <a:lnTo>
                        <a:pt x="19699" y="7902"/>
                      </a:lnTo>
                      <a:cubicBezTo>
                        <a:pt x="19699" y="3538"/>
                        <a:pt x="16170" y="0"/>
                        <a:pt x="11807" y="0"/>
                      </a:cubicBezTo>
                      <a:close/>
                    </a:path>
                  </a:pathLst>
                </a:custGeom>
                <a:solidFill>
                  <a:srgbClr val="2D5967"/>
                </a:solidFill>
                <a:ln w="6417" cap="flat">
                  <a:noFill/>
                  <a:prstDash val="solid"/>
                  <a:miter/>
                </a:ln>
              </p:spPr>
              <p:txBody>
                <a:bodyPr rtlCol="0" anchor="ctr"/>
                <a:lstStyle/>
                <a:p>
                  <a:endParaRPr lang="en-US" sz="810"/>
                </a:p>
              </p:txBody>
            </p:sp>
            <p:sp>
              <p:nvSpPr>
                <p:cNvPr id="1029" name="Freeform: Shape 1028">
                  <a:extLst>
                    <a:ext uri="{FF2B5EF4-FFF2-40B4-BE49-F238E27FC236}">
                      <a16:creationId xmlns:a16="http://schemas.microsoft.com/office/drawing/2014/main" id="{656785C2-6B84-9678-0FE7-2FBB70D3D3BA}"/>
                    </a:ext>
                  </a:extLst>
                </p:cNvPr>
                <p:cNvSpPr/>
                <p:nvPr/>
              </p:nvSpPr>
              <p:spPr>
                <a:xfrm>
                  <a:off x="9772520" y="1626423"/>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30" name="Freeform: Shape 1029">
                  <a:extLst>
                    <a:ext uri="{FF2B5EF4-FFF2-40B4-BE49-F238E27FC236}">
                      <a16:creationId xmlns:a16="http://schemas.microsoft.com/office/drawing/2014/main" id="{F86B1DAB-39E0-527D-4CB3-47E2C890E248}"/>
                    </a:ext>
                  </a:extLst>
                </p:cNvPr>
                <p:cNvSpPr/>
                <p:nvPr/>
              </p:nvSpPr>
              <p:spPr>
                <a:xfrm>
                  <a:off x="9806914" y="1626423"/>
                  <a:ext cx="15849" cy="15796"/>
                </a:xfrm>
                <a:custGeom>
                  <a:avLst/>
                  <a:gdLst>
                    <a:gd name="connsiteX0" fmla="*/ 15849 w 15849"/>
                    <a:gd name="connsiteY0" fmla="*/ 0 h 15796"/>
                    <a:gd name="connsiteX1" fmla="*/ 0 w 15849"/>
                    <a:gd name="connsiteY1" fmla="*/ 0 h 15796"/>
                    <a:gd name="connsiteX2" fmla="*/ 0 w 15849"/>
                    <a:gd name="connsiteY2" fmla="*/ 15796 h 15796"/>
                    <a:gd name="connsiteX3" fmla="*/ 15849 w 15849"/>
                    <a:gd name="connsiteY3" fmla="*/ 15796 h 15796"/>
                    <a:gd name="connsiteX4" fmla="*/ 15849 w 15849"/>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9" h="15796">
                      <a:moveTo>
                        <a:pt x="15849" y="0"/>
                      </a:moveTo>
                      <a:lnTo>
                        <a:pt x="0" y="0"/>
                      </a:lnTo>
                      <a:lnTo>
                        <a:pt x="0" y="15796"/>
                      </a:lnTo>
                      <a:lnTo>
                        <a:pt x="15849" y="15796"/>
                      </a:lnTo>
                      <a:lnTo>
                        <a:pt x="15849" y="0"/>
                      </a:lnTo>
                      <a:close/>
                    </a:path>
                  </a:pathLst>
                </a:custGeom>
                <a:solidFill>
                  <a:srgbClr val="2D5967"/>
                </a:solidFill>
                <a:ln w="6417" cap="flat">
                  <a:noFill/>
                  <a:prstDash val="solid"/>
                  <a:miter/>
                </a:ln>
              </p:spPr>
              <p:txBody>
                <a:bodyPr rtlCol="0" anchor="ctr"/>
                <a:lstStyle/>
                <a:p>
                  <a:endParaRPr lang="en-US" sz="810"/>
                </a:p>
              </p:txBody>
            </p:sp>
            <p:sp>
              <p:nvSpPr>
                <p:cNvPr id="1031" name="Freeform: Shape 1030">
                  <a:extLst>
                    <a:ext uri="{FF2B5EF4-FFF2-40B4-BE49-F238E27FC236}">
                      <a16:creationId xmlns:a16="http://schemas.microsoft.com/office/drawing/2014/main" id="{801C9A44-7384-E885-7835-FA7E52C0E982}"/>
                    </a:ext>
                  </a:extLst>
                </p:cNvPr>
                <p:cNvSpPr/>
                <p:nvPr/>
              </p:nvSpPr>
              <p:spPr>
                <a:xfrm>
                  <a:off x="9841501" y="1626423"/>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32" name="Freeform: Shape 1031">
                  <a:extLst>
                    <a:ext uri="{FF2B5EF4-FFF2-40B4-BE49-F238E27FC236}">
                      <a16:creationId xmlns:a16="http://schemas.microsoft.com/office/drawing/2014/main" id="{C34972E4-2682-4502-40D3-D61945601D9C}"/>
                    </a:ext>
                  </a:extLst>
                </p:cNvPr>
                <p:cNvSpPr/>
                <p:nvPr/>
              </p:nvSpPr>
              <p:spPr>
                <a:xfrm>
                  <a:off x="9875960" y="1626423"/>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33" name="Freeform: Shape 1032">
                  <a:extLst>
                    <a:ext uri="{FF2B5EF4-FFF2-40B4-BE49-F238E27FC236}">
                      <a16:creationId xmlns:a16="http://schemas.microsoft.com/office/drawing/2014/main" id="{CB7A20FF-CFD6-DC61-9D2E-E69C7D9AA6C9}"/>
                    </a:ext>
                  </a:extLst>
                </p:cNvPr>
                <p:cNvSpPr/>
                <p:nvPr/>
              </p:nvSpPr>
              <p:spPr>
                <a:xfrm>
                  <a:off x="9910482" y="1626423"/>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34" name="Freeform: Shape 1033">
                  <a:extLst>
                    <a:ext uri="{FF2B5EF4-FFF2-40B4-BE49-F238E27FC236}">
                      <a16:creationId xmlns:a16="http://schemas.microsoft.com/office/drawing/2014/main" id="{805FDE05-2D9A-8F9F-14B4-B4965DA52F69}"/>
                    </a:ext>
                  </a:extLst>
                </p:cNvPr>
                <p:cNvSpPr/>
                <p:nvPr/>
              </p:nvSpPr>
              <p:spPr>
                <a:xfrm>
                  <a:off x="9772520" y="1655434"/>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35" name="Freeform: Shape 1034">
                  <a:extLst>
                    <a:ext uri="{FF2B5EF4-FFF2-40B4-BE49-F238E27FC236}">
                      <a16:creationId xmlns:a16="http://schemas.microsoft.com/office/drawing/2014/main" id="{453B529C-34AC-0459-FCA1-0BA74CD8B294}"/>
                    </a:ext>
                  </a:extLst>
                </p:cNvPr>
                <p:cNvSpPr/>
                <p:nvPr/>
              </p:nvSpPr>
              <p:spPr>
                <a:xfrm>
                  <a:off x="9806914" y="1655434"/>
                  <a:ext cx="15849" cy="15796"/>
                </a:xfrm>
                <a:custGeom>
                  <a:avLst/>
                  <a:gdLst>
                    <a:gd name="connsiteX0" fmla="*/ 15849 w 15849"/>
                    <a:gd name="connsiteY0" fmla="*/ 0 h 15796"/>
                    <a:gd name="connsiteX1" fmla="*/ 0 w 15849"/>
                    <a:gd name="connsiteY1" fmla="*/ 0 h 15796"/>
                    <a:gd name="connsiteX2" fmla="*/ 0 w 15849"/>
                    <a:gd name="connsiteY2" fmla="*/ 15796 h 15796"/>
                    <a:gd name="connsiteX3" fmla="*/ 15849 w 15849"/>
                    <a:gd name="connsiteY3" fmla="*/ 15796 h 15796"/>
                    <a:gd name="connsiteX4" fmla="*/ 15849 w 15849"/>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9" h="15796">
                      <a:moveTo>
                        <a:pt x="15849" y="0"/>
                      </a:moveTo>
                      <a:lnTo>
                        <a:pt x="0" y="0"/>
                      </a:lnTo>
                      <a:lnTo>
                        <a:pt x="0" y="15796"/>
                      </a:lnTo>
                      <a:lnTo>
                        <a:pt x="15849" y="15796"/>
                      </a:lnTo>
                      <a:lnTo>
                        <a:pt x="15849" y="0"/>
                      </a:lnTo>
                      <a:close/>
                    </a:path>
                  </a:pathLst>
                </a:custGeom>
                <a:solidFill>
                  <a:srgbClr val="2D5967"/>
                </a:solidFill>
                <a:ln w="6417" cap="flat">
                  <a:noFill/>
                  <a:prstDash val="solid"/>
                  <a:miter/>
                </a:ln>
              </p:spPr>
              <p:txBody>
                <a:bodyPr rtlCol="0" anchor="ctr"/>
                <a:lstStyle/>
                <a:p>
                  <a:endParaRPr lang="en-US" sz="810"/>
                </a:p>
              </p:txBody>
            </p:sp>
            <p:sp>
              <p:nvSpPr>
                <p:cNvPr id="1036" name="Freeform: Shape 1035">
                  <a:extLst>
                    <a:ext uri="{FF2B5EF4-FFF2-40B4-BE49-F238E27FC236}">
                      <a16:creationId xmlns:a16="http://schemas.microsoft.com/office/drawing/2014/main" id="{67E61432-E9E3-47FE-AEA5-683AA12F715F}"/>
                    </a:ext>
                  </a:extLst>
                </p:cNvPr>
                <p:cNvSpPr/>
                <p:nvPr/>
              </p:nvSpPr>
              <p:spPr>
                <a:xfrm>
                  <a:off x="9841501" y="1655434"/>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37" name="Freeform: Shape 1036">
                  <a:extLst>
                    <a:ext uri="{FF2B5EF4-FFF2-40B4-BE49-F238E27FC236}">
                      <a16:creationId xmlns:a16="http://schemas.microsoft.com/office/drawing/2014/main" id="{E91ED3EF-F17F-D448-51A8-D797DDAB2A7C}"/>
                    </a:ext>
                  </a:extLst>
                </p:cNvPr>
                <p:cNvSpPr/>
                <p:nvPr/>
              </p:nvSpPr>
              <p:spPr>
                <a:xfrm>
                  <a:off x="9875960" y="1655434"/>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38" name="Freeform: Shape 1037">
                  <a:extLst>
                    <a:ext uri="{FF2B5EF4-FFF2-40B4-BE49-F238E27FC236}">
                      <a16:creationId xmlns:a16="http://schemas.microsoft.com/office/drawing/2014/main" id="{18E90BB0-7DA5-5755-615D-A736E4786DFE}"/>
                    </a:ext>
                  </a:extLst>
                </p:cNvPr>
                <p:cNvSpPr/>
                <p:nvPr/>
              </p:nvSpPr>
              <p:spPr>
                <a:xfrm>
                  <a:off x="9910482" y="1655434"/>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39" name="Freeform: Shape 1038">
                  <a:extLst>
                    <a:ext uri="{FF2B5EF4-FFF2-40B4-BE49-F238E27FC236}">
                      <a16:creationId xmlns:a16="http://schemas.microsoft.com/office/drawing/2014/main" id="{2E6D0EB5-9E57-7229-4DB5-F9F677CC58F9}"/>
                    </a:ext>
                  </a:extLst>
                </p:cNvPr>
                <p:cNvSpPr/>
                <p:nvPr/>
              </p:nvSpPr>
              <p:spPr>
                <a:xfrm>
                  <a:off x="9772520" y="1684339"/>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40" name="Freeform: Shape 1039">
                  <a:extLst>
                    <a:ext uri="{FF2B5EF4-FFF2-40B4-BE49-F238E27FC236}">
                      <a16:creationId xmlns:a16="http://schemas.microsoft.com/office/drawing/2014/main" id="{06364663-3007-4AE9-8614-5204C4BA1105}"/>
                    </a:ext>
                  </a:extLst>
                </p:cNvPr>
                <p:cNvSpPr/>
                <p:nvPr/>
              </p:nvSpPr>
              <p:spPr>
                <a:xfrm>
                  <a:off x="9806914" y="1684339"/>
                  <a:ext cx="15849" cy="15796"/>
                </a:xfrm>
                <a:custGeom>
                  <a:avLst/>
                  <a:gdLst>
                    <a:gd name="connsiteX0" fmla="*/ 15849 w 15849"/>
                    <a:gd name="connsiteY0" fmla="*/ 0 h 15796"/>
                    <a:gd name="connsiteX1" fmla="*/ 0 w 15849"/>
                    <a:gd name="connsiteY1" fmla="*/ 0 h 15796"/>
                    <a:gd name="connsiteX2" fmla="*/ 0 w 15849"/>
                    <a:gd name="connsiteY2" fmla="*/ 15796 h 15796"/>
                    <a:gd name="connsiteX3" fmla="*/ 15849 w 15849"/>
                    <a:gd name="connsiteY3" fmla="*/ 15796 h 15796"/>
                    <a:gd name="connsiteX4" fmla="*/ 15849 w 15849"/>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9" h="15796">
                      <a:moveTo>
                        <a:pt x="15849" y="0"/>
                      </a:moveTo>
                      <a:lnTo>
                        <a:pt x="0" y="0"/>
                      </a:lnTo>
                      <a:lnTo>
                        <a:pt x="0" y="15796"/>
                      </a:lnTo>
                      <a:lnTo>
                        <a:pt x="15849" y="15796"/>
                      </a:lnTo>
                      <a:lnTo>
                        <a:pt x="15849" y="0"/>
                      </a:lnTo>
                      <a:close/>
                    </a:path>
                  </a:pathLst>
                </a:custGeom>
                <a:solidFill>
                  <a:srgbClr val="2D5967"/>
                </a:solidFill>
                <a:ln w="6417" cap="flat">
                  <a:noFill/>
                  <a:prstDash val="solid"/>
                  <a:miter/>
                </a:ln>
              </p:spPr>
              <p:txBody>
                <a:bodyPr rtlCol="0" anchor="ctr"/>
                <a:lstStyle/>
                <a:p>
                  <a:endParaRPr lang="en-US" sz="810"/>
                </a:p>
              </p:txBody>
            </p:sp>
            <p:sp>
              <p:nvSpPr>
                <p:cNvPr id="1041" name="Freeform: Shape 1040">
                  <a:extLst>
                    <a:ext uri="{FF2B5EF4-FFF2-40B4-BE49-F238E27FC236}">
                      <a16:creationId xmlns:a16="http://schemas.microsoft.com/office/drawing/2014/main" id="{74A33D9F-46CE-27B0-E90B-C0B9DB798780}"/>
                    </a:ext>
                  </a:extLst>
                </p:cNvPr>
                <p:cNvSpPr/>
                <p:nvPr/>
              </p:nvSpPr>
              <p:spPr>
                <a:xfrm>
                  <a:off x="9841501" y="1684339"/>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42" name="Freeform: Shape 1041">
                  <a:extLst>
                    <a:ext uri="{FF2B5EF4-FFF2-40B4-BE49-F238E27FC236}">
                      <a16:creationId xmlns:a16="http://schemas.microsoft.com/office/drawing/2014/main" id="{E44ACFD0-C199-7C85-A163-41182A61AA03}"/>
                    </a:ext>
                  </a:extLst>
                </p:cNvPr>
                <p:cNvSpPr/>
                <p:nvPr/>
              </p:nvSpPr>
              <p:spPr>
                <a:xfrm>
                  <a:off x="9875960" y="1684339"/>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43" name="Freeform: Shape 1042">
                  <a:extLst>
                    <a:ext uri="{FF2B5EF4-FFF2-40B4-BE49-F238E27FC236}">
                      <a16:creationId xmlns:a16="http://schemas.microsoft.com/office/drawing/2014/main" id="{2498DADA-111D-BF01-6A66-D2020200CA91}"/>
                    </a:ext>
                  </a:extLst>
                </p:cNvPr>
                <p:cNvSpPr/>
                <p:nvPr/>
              </p:nvSpPr>
              <p:spPr>
                <a:xfrm>
                  <a:off x="9910482" y="1684339"/>
                  <a:ext cx="15785" cy="15796"/>
                </a:xfrm>
                <a:custGeom>
                  <a:avLst/>
                  <a:gdLst>
                    <a:gd name="connsiteX0" fmla="*/ 15785 w 15785"/>
                    <a:gd name="connsiteY0" fmla="*/ 0 h 15796"/>
                    <a:gd name="connsiteX1" fmla="*/ 0 w 15785"/>
                    <a:gd name="connsiteY1" fmla="*/ 0 h 15796"/>
                    <a:gd name="connsiteX2" fmla="*/ 0 w 15785"/>
                    <a:gd name="connsiteY2" fmla="*/ 15796 h 15796"/>
                    <a:gd name="connsiteX3" fmla="*/ 15785 w 15785"/>
                    <a:gd name="connsiteY3" fmla="*/ 15796 h 15796"/>
                    <a:gd name="connsiteX4" fmla="*/ 15785 w 15785"/>
                    <a:gd name="connsiteY4" fmla="*/ 0 h 1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6">
                      <a:moveTo>
                        <a:pt x="15785" y="0"/>
                      </a:moveTo>
                      <a:lnTo>
                        <a:pt x="0" y="0"/>
                      </a:lnTo>
                      <a:lnTo>
                        <a:pt x="0" y="15796"/>
                      </a:lnTo>
                      <a:lnTo>
                        <a:pt x="15785" y="15796"/>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44" name="Freeform: Shape 1043">
                  <a:extLst>
                    <a:ext uri="{FF2B5EF4-FFF2-40B4-BE49-F238E27FC236}">
                      <a16:creationId xmlns:a16="http://schemas.microsoft.com/office/drawing/2014/main" id="{C132EB05-C481-93F6-C021-BFB87937CA15}"/>
                    </a:ext>
                  </a:extLst>
                </p:cNvPr>
                <p:cNvSpPr/>
                <p:nvPr/>
              </p:nvSpPr>
              <p:spPr>
                <a:xfrm>
                  <a:off x="9772520" y="1713253"/>
                  <a:ext cx="15785" cy="15798"/>
                </a:xfrm>
                <a:custGeom>
                  <a:avLst/>
                  <a:gdLst>
                    <a:gd name="connsiteX0" fmla="*/ 15785 w 15785"/>
                    <a:gd name="connsiteY0" fmla="*/ 0 h 15798"/>
                    <a:gd name="connsiteX1" fmla="*/ 0 w 15785"/>
                    <a:gd name="connsiteY1" fmla="*/ 0 h 15798"/>
                    <a:gd name="connsiteX2" fmla="*/ 0 w 15785"/>
                    <a:gd name="connsiteY2" fmla="*/ 15798 h 15798"/>
                    <a:gd name="connsiteX3" fmla="*/ 15785 w 15785"/>
                    <a:gd name="connsiteY3" fmla="*/ 15798 h 15798"/>
                    <a:gd name="connsiteX4" fmla="*/ 15785 w 15785"/>
                    <a:gd name="connsiteY4" fmla="*/ 0 h 1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8">
                      <a:moveTo>
                        <a:pt x="15785" y="0"/>
                      </a:moveTo>
                      <a:lnTo>
                        <a:pt x="0" y="0"/>
                      </a:lnTo>
                      <a:lnTo>
                        <a:pt x="0" y="15798"/>
                      </a:lnTo>
                      <a:lnTo>
                        <a:pt x="15785" y="15798"/>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45" name="Freeform: Shape 1044">
                  <a:extLst>
                    <a:ext uri="{FF2B5EF4-FFF2-40B4-BE49-F238E27FC236}">
                      <a16:creationId xmlns:a16="http://schemas.microsoft.com/office/drawing/2014/main" id="{4F295348-9CFC-25CF-6650-7FD564DEBAF8}"/>
                    </a:ext>
                  </a:extLst>
                </p:cNvPr>
                <p:cNvSpPr/>
                <p:nvPr/>
              </p:nvSpPr>
              <p:spPr>
                <a:xfrm>
                  <a:off x="9806914" y="1713253"/>
                  <a:ext cx="15849" cy="15798"/>
                </a:xfrm>
                <a:custGeom>
                  <a:avLst/>
                  <a:gdLst>
                    <a:gd name="connsiteX0" fmla="*/ 15849 w 15849"/>
                    <a:gd name="connsiteY0" fmla="*/ 0 h 15798"/>
                    <a:gd name="connsiteX1" fmla="*/ 0 w 15849"/>
                    <a:gd name="connsiteY1" fmla="*/ 0 h 15798"/>
                    <a:gd name="connsiteX2" fmla="*/ 0 w 15849"/>
                    <a:gd name="connsiteY2" fmla="*/ 15798 h 15798"/>
                    <a:gd name="connsiteX3" fmla="*/ 15849 w 15849"/>
                    <a:gd name="connsiteY3" fmla="*/ 15798 h 15798"/>
                    <a:gd name="connsiteX4" fmla="*/ 15849 w 15849"/>
                    <a:gd name="connsiteY4" fmla="*/ 0 h 1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9" h="15798">
                      <a:moveTo>
                        <a:pt x="15849" y="0"/>
                      </a:moveTo>
                      <a:lnTo>
                        <a:pt x="0" y="0"/>
                      </a:lnTo>
                      <a:lnTo>
                        <a:pt x="0" y="15798"/>
                      </a:lnTo>
                      <a:lnTo>
                        <a:pt x="15849" y="15798"/>
                      </a:lnTo>
                      <a:lnTo>
                        <a:pt x="15849" y="0"/>
                      </a:lnTo>
                      <a:close/>
                    </a:path>
                  </a:pathLst>
                </a:custGeom>
                <a:solidFill>
                  <a:srgbClr val="2D5967"/>
                </a:solidFill>
                <a:ln w="6417" cap="flat">
                  <a:noFill/>
                  <a:prstDash val="solid"/>
                  <a:miter/>
                </a:ln>
              </p:spPr>
              <p:txBody>
                <a:bodyPr rtlCol="0" anchor="ctr"/>
                <a:lstStyle/>
                <a:p>
                  <a:endParaRPr lang="en-US" sz="810"/>
                </a:p>
              </p:txBody>
            </p:sp>
            <p:sp>
              <p:nvSpPr>
                <p:cNvPr id="1046" name="Freeform: Shape 1045">
                  <a:extLst>
                    <a:ext uri="{FF2B5EF4-FFF2-40B4-BE49-F238E27FC236}">
                      <a16:creationId xmlns:a16="http://schemas.microsoft.com/office/drawing/2014/main" id="{28379DD0-7C3E-1D29-E089-0C725D246A10}"/>
                    </a:ext>
                  </a:extLst>
                </p:cNvPr>
                <p:cNvSpPr/>
                <p:nvPr/>
              </p:nvSpPr>
              <p:spPr>
                <a:xfrm>
                  <a:off x="9841501" y="1713253"/>
                  <a:ext cx="15785" cy="15798"/>
                </a:xfrm>
                <a:custGeom>
                  <a:avLst/>
                  <a:gdLst>
                    <a:gd name="connsiteX0" fmla="*/ 15785 w 15785"/>
                    <a:gd name="connsiteY0" fmla="*/ 0 h 15798"/>
                    <a:gd name="connsiteX1" fmla="*/ 0 w 15785"/>
                    <a:gd name="connsiteY1" fmla="*/ 0 h 15798"/>
                    <a:gd name="connsiteX2" fmla="*/ 0 w 15785"/>
                    <a:gd name="connsiteY2" fmla="*/ 15798 h 15798"/>
                    <a:gd name="connsiteX3" fmla="*/ 15785 w 15785"/>
                    <a:gd name="connsiteY3" fmla="*/ 15798 h 15798"/>
                    <a:gd name="connsiteX4" fmla="*/ 15785 w 15785"/>
                    <a:gd name="connsiteY4" fmla="*/ 0 h 1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8">
                      <a:moveTo>
                        <a:pt x="15785" y="0"/>
                      </a:moveTo>
                      <a:lnTo>
                        <a:pt x="0" y="0"/>
                      </a:lnTo>
                      <a:lnTo>
                        <a:pt x="0" y="15798"/>
                      </a:lnTo>
                      <a:lnTo>
                        <a:pt x="15785" y="15798"/>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47" name="Freeform: Shape 1046">
                  <a:extLst>
                    <a:ext uri="{FF2B5EF4-FFF2-40B4-BE49-F238E27FC236}">
                      <a16:creationId xmlns:a16="http://schemas.microsoft.com/office/drawing/2014/main" id="{3E61B52A-BE95-300E-B432-B67E0B97DAFC}"/>
                    </a:ext>
                  </a:extLst>
                </p:cNvPr>
                <p:cNvSpPr/>
                <p:nvPr/>
              </p:nvSpPr>
              <p:spPr>
                <a:xfrm>
                  <a:off x="9875960" y="1713253"/>
                  <a:ext cx="15785" cy="15798"/>
                </a:xfrm>
                <a:custGeom>
                  <a:avLst/>
                  <a:gdLst>
                    <a:gd name="connsiteX0" fmla="*/ 15785 w 15785"/>
                    <a:gd name="connsiteY0" fmla="*/ 0 h 15798"/>
                    <a:gd name="connsiteX1" fmla="*/ 0 w 15785"/>
                    <a:gd name="connsiteY1" fmla="*/ 0 h 15798"/>
                    <a:gd name="connsiteX2" fmla="*/ 0 w 15785"/>
                    <a:gd name="connsiteY2" fmla="*/ 15798 h 15798"/>
                    <a:gd name="connsiteX3" fmla="*/ 15785 w 15785"/>
                    <a:gd name="connsiteY3" fmla="*/ 15798 h 15798"/>
                    <a:gd name="connsiteX4" fmla="*/ 15785 w 15785"/>
                    <a:gd name="connsiteY4" fmla="*/ 0 h 1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8">
                      <a:moveTo>
                        <a:pt x="15785" y="0"/>
                      </a:moveTo>
                      <a:lnTo>
                        <a:pt x="0" y="0"/>
                      </a:lnTo>
                      <a:lnTo>
                        <a:pt x="0" y="15798"/>
                      </a:lnTo>
                      <a:lnTo>
                        <a:pt x="15785" y="15798"/>
                      </a:lnTo>
                      <a:lnTo>
                        <a:pt x="15785" y="0"/>
                      </a:lnTo>
                      <a:close/>
                    </a:path>
                  </a:pathLst>
                </a:custGeom>
                <a:solidFill>
                  <a:srgbClr val="2D5967"/>
                </a:solidFill>
                <a:ln w="6417" cap="flat">
                  <a:noFill/>
                  <a:prstDash val="solid"/>
                  <a:miter/>
                </a:ln>
              </p:spPr>
              <p:txBody>
                <a:bodyPr rtlCol="0" anchor="ctr"/>
                <a:lstStyle/>
                <a:p>
                  <a:endParaRPr lang="en-US" sz="810"/>
                </a:p>
              </p:txBody>
            </p:sp>
            <p:sp>
              <p:nvSpPr>
                <p:cNvPr id="1048" name="Freeform: Shape 1047">
                  <a:extLst>
                    <a:ext uri="{FF2B5EF4-FFF2-40B4-BE49-F238E27FC236}">
                      <a16:creationId xmlns:a16="http://schemas.microsoft.com/office/drawing/2014/main" id="{0A3768B9-2FF4-B9BC-4F12-25E8373EC950}"/>
                    </a:ext>
                  </a:extLst>
                </p:cNvPr>
                <p:cNvSpPr/>
                <p:nvPr/>
              </p:nvSpPr>
              <p:spPr>
                <a:xfrm>
                  <a:off x="9910482" y="1713253"/>
                  <a:ext cx="15785" cy="15798"/>
                </a:xfrm>
                <a:custGeom>
                  <a:avLst/>
                  <a:gdLst>
                    <a:gd name="connsiteX0" fmla="*/ 15785 w 15785"/>
                    <a:gd name="connsiteY0" fmla="*/ 0 h 15798"/>
                    <a:gd name="connsiteX1" fmla="*/ 0 w 15785"/>
                    <a:gd name="connsiteY1" fmla="*/ 0 h 15798"/>
                    <a:gd name="connsiteX2" fmla="*/ 0 w 15785"/>
                    <a:gd name="connsiteY2" fmla="*/ 15798 h 15798"/>
                    <a:gd name="connsiteX3" fmla="*/ 15785 w 15785"/>
                    <a:gd name="connsiteY3" fmla="*/ 15798 h 15798"/>
                    <a:gd name="connsiteX4" fmla="*/ 15785 w 15785"/>
                    <a:gd name="connsiteY4" fmla="*/ 0 h 1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8">
                      <a:moveTo>
                        <a:pt x="15785" y="0"/>
                      </a:moveTo>
                      <a:lnTo>
                        <a:pt x="0" y="0"/>
                      </a:lnTo>
                      <a:lnTo>
                        <a:pt x="0" y="15798"/>
                      </a:lnTo>
                      <a:lnTo>
                        <a:pt x="15785" y="15798"/>
                      </a:lnTo>
                      <a:lnTo>
                        <a:pt x="15785" y="0"/>
                      </a:lnTo>
                      <a:close/>
                    </a:path>
                  </a:pathLst>
                </a:custGeom>
                <a:solidFill>
                  <a:srgbClr val="2D5967"/>
                </a:solidFill>
                <a:ln w="6417" cap="flat">
                  <a:noFill/>
                  <a:prstDash val="solid"/>
                  <a:miter/>
                </a:ln>
              </p:spPr>
              <p:txBody>
                <a:bodyPr rtlCol="0" anchor="ctr"/>
                <a:lstStyle/>
                <a:p>
                  <a:endParaRPr lang="en-US" sz="810"/>
                </a:p>
              </p:txBody>
            </p:sp>
          </p:grpSp>
          <p:sp>
            <p:nvSpPr>
              <p:cNvPr id="1049" name="TextBox 1048">
                <a:extLst>
                  <a:ext uri="{FF2B5EF4-FFF2-40B4-BE49-F238E27FC236}">
                    <a16:creationId xmlns:a16="http://schemas.microsoft.com/office/drawing/2014/main" id="{FE045216-E8BA-AAE0-0CA1-FF167F0160FA}"/>
                  </a:ext>
                </a:extLst>
              </p:cNvPr>
              <p:cNvSpPr txBox="1"/>
              <p:nvPr/>
            </p:nvSpPr>
            <p:spPr>
              <a:xfrm>
                <a:off x="9460726" y="1728775"/>
                <a:ext cx="78899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Engagement</a:t>
                </a:r>
              </a:p>
            </p:txBody>
          </p:sp>
        </p:grpSp>
      </p:grpSp>
      <p:grpSp>
        <p:nvGrpSpPr>
          <p:cNvPr id="1052" name="Graphic 4">
            <a:extLst>
              <a:ext uri="{FF2B5EF4-FFF2-40B4-BE49-F238E27FC236}">
                <a16:creationId xmlns:a16="http://schemas.microsoft.com/office/drawing/2014/main" id="{87A62830-9184-DD07-3A59-0E95598B842F}"/>
              </a:ext>
            </a:extLst>
          </p:cNvPr>
          <p:cNvGrpSpPr/>
          <p:nvPr/>
        </p:nvGrpSpPr>
        <p:grpSpPr>
          <a:xfrm>
            <a:off x="681234" y="2538913"/>
            <a:ext cx="814647" cy="643857"/>
            <a:chOff x="636990" y="2764941"/>
            <a:chExt cx="814647" cy="643857"/>
          </a:xfrm>
        </p:grpSpPr>
        <p:grpSp>
          <p:nvGrpSpPr>
            <p:cNvPr id="1053" name="Graphic 4">
              <a:extLst>
                <a:ext uri="{FF2B5EF4-FFF2-40B4-BE49-F238E27FC236}">
                  <a16:creationId xmlns:a16="http://schemas.microsoft.com/office/drawing/2014/main" id="{B0E825AD-C1F8-19EF-3DA8-BBB9E90C672E}"/>
                </a:ext>
              </a:extLst>
            </p:cNvPr>
            <p:cNvGrpSpPr/>
            <p:nvPr/>
          </p:nvGrpSpPr>
          <p:grpSpPr>
            <a:xfrm>
              <a:off x="845987" y="2764941"/>
              <a:ext cx="385034" cy="364694"/>
              <a:chOff x="845987" y="2764941"/>
              <a:chExt cx="385034" cy="364694"/>
            </a:xfrm>
          </p:grpSpPr>
          <p:sp>
            <p:nvSpPr>
              <p:cNvPr id="1054" name="Freeform: Shape 1053">
                <a:extLst>
                  <a:ext uri="{FF2B5EF4-FFF2-40B4-BE49-F238E27FC236}">
                    <a16:creationId xmlns:a16="http://schemas.microsoft.com/office/drawing/2014/main" id="{AE45C01B-9537-8C3E-8C38-D3DC15A61013}"/>
                  </a:ext>
                </a:extLst>
              </p:cNvPr>
              <p:cNvSpPr/>
              <p:nvPr/>
            </p:nvSpPr>
            <p:spPr>
              <a:xfrm>
                <a:off x="850671" y="2768671"/>
                <a:ext cx="375966" cy="357141"/>
              </a:xfrm>
              <a:custGeom>
                <a:avLst/>
                <a:gdLst>
                  <a:gd name="connsiteX0" fmla="*/ 133400 w 375966"/>
                  <a:gd name="connsiteY0" fmla="*/ 357141 h 357141"/>
                  <a:gd name="connsiteX1" fmla="*/ 97761 w 375966"/>
                  <a:gd name="connsiteY1" fmla="*/ 345206 h 357141"/>
                  <a:gd name="connsiteX2" fmla="*/ 76354 w 375966"/>
                  <a:gd name="connsiteY2" fmla="*/ 314257 h 357141"/>
                  <a:gd name="connsiteX3" fmla="*/ 77708 w 375966"/>
                  <a:gd name="connsiteY3" fmla="*/ 276629 h 357141"/>
                  <a:gd name="connsiteX4" fmla="*/ 101284 w 375966"/>
                  <a:gd name="connsiteY4" fmla="*/ 247311 h 357141"/>
                  <a:gd name="connsiteX5" fmla="*/ 101284 w 375966"/>
                  <a:gd name="connsiteY5" fmla="*/ 192960 h 357141"/>
                  <a:gd name="connsiteX6" fmla="*/ 0 w 375966"/>
                  <a:gd name="connsiteY6" fmla="*/ 192960 h 357141"/>
                  <a:gd name="connsiteX7" fmla="*/ 956 w 375966"/>
                  <a:gd name="connsiteY7" fmla="*/ 179831 h 357141"/>
                  <a:gd name="connsiteX8" fmla="*/ 15599 w 375966"/>
                  <a:gd name="connsiteY8" fmla="*/ 136505 h 357141"/>
                  <a:gd name="connsiteX9" fmla="*/ 49474 w 375966"/>
                  <a:gd name="connsiteY9" fmla="*/ 105832 h 357141"/>
                  <a:gd name="connsiteX10" fmla="*/ 57039 w 375966"/>
                  <a:gd name="connsiteY10" fmla="*/ 99415 h 357141"/>
                  <a:gd name="connsiteX11" fmla="*/ 61101 w 375966"/>
                  <a:gd name="connsiteY11" fmla="*/ 90355 h 357141"/>
                  <a:gd name="connsiteX12" fmla="*/ 85119 w 375966"/>
                  <a:gd name="connsiteY12" fmla="*/ 50025 h 357141"/>
                  <a:gd name="connsiteX13" fmla="*/ 129235 w 375966"/>
                  <a:gd name="connsiteY13" fmla="*/ 34175 h 357141"/>
                  <a:gd name="connsiteX14" fmla="*/ 135742 w 375966"/>
                  <a:gd name="connsiteY14" fmla="*/ 34175 h 357141"/>
                  <a:gd name="connsiteX15" fmla="*/ 137911 w 375966"/>
                  <a:gd name="connsiteY15" fmla="*/ 34175 h 357141"/>
                  <a:gd name="connsiteX16" fmla="*/ 146432 w 375966"/>
                  <a:gd name="connsiteY16" fmla="*/ 32488 h 357141"/>
                  <a:gd name="connsiteX17" fmla="*/ 153536 w 375966"/>
                  <a:gd name="connsiteY17" fmla="*/ 27482 h 357141"/>
                  <a:gd name="connsiteX18" fmla="*/ 187584 w 375966"/>
                  <a:gd name="connsiteY18" fmla="*/ 4940 h 357141"/>
                  <a:gd name="connsiteX19" fmla="*/ 228196 w 375966"/>
                  <a:gd name="connsiteY19" fmla="*/ 859 h 357141"/>
                  <a:gd name="connsiteX20" fmla="*/ 266030 w 375966"/>
                  <a:gd name="connsiteY20" fmla="*/ 16189 h 357141"/>
                  <a:gd name="connsiteX21" fmla="*/ 292403 w 375966"/>
                  <a:gd name="connsiteY21" fmla="*/ 47394 h 357141"/>
                  <a:gd name="connsiteX22" fmla="*/ 298659 w 375966"/>
                  <a:gd name="connsiteY22" fmla="*/ 55408 h 357141"/>
                  <a:gd name="connsiteX23" fmla="*/ 307765 w 375966"/>
                  <a:gd name="connsiteY23" fmla="*/ 59913 h 357141"/>
                  <a:gd name="connsiteX24" fmla="*/ 335363 w 375966"/>
                  <a:gd name="connsiteY24" fmla="*/ 71309 h 357141"/>
                  <a:gd name="connsiteX25" fmla="*/ 373082 w 375966"/>
                  <a:gd name="connsiteY25" fmla="*/ 122959 h 357141"/>
                  <a:gd name="connsiteX26" fmla="*/ 365657 w 375966"/>
                  <a:gd name="connsiteY26" fmla="*/ 186530 h 357141"/>
                  <a:gd name="connsiteX27" fmla="*/ 362186 w 375966"/>
                  <a:gd name="connsiteY27" fmla="*/ 192960 h 357141"/>
                  <a:gd name="connsiteX28" fmla="*/ 296740 w 375966"/>
                  <a:gd name="connsiteY28" fmla="*/ 192960 h 357141"/>
                  <a:gd name="connsiteX29" fmla="*/ 296740 w 375966"/>
                  <a:gd name="connsiteY29" fmla="*/ 342274 h 357141"/>
                  <a:gd name="connsiteX30" fmla="*/ 172632 w 375966"/>
                  <a:gd name="connsiteY30" fmla="*/ 342274 h 357141"/>
                  <a:gd name="connsiteX31" fmla="*/ 133400 w 375966"/>
                  <a:gd name="connsiteY31" fmla="*/ 357141 h 35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5966" h="357141">
                    <a:moveTo>
                      <a:pt x="133400" y="357141"/>
                    </a:moveTo>
                    <a:cubicBezTo>
                      <a:pt x="120547" y="357122"/>
                      <a:pt x="108040" y="352932"/>
                      <a:pt x="97761" y="345206"/>
                    </a:cubicBezTo>
                    <a:cubicBezTo>
                      <a:pt x="87474" y="337474"/>
                      <a:pt x="79967" y="326616"/>
                      <a:pt x="76354" y="314257"/>
                    </a:cubicBezTo>
                    <a:cubicBezTo>
                      <a:pt x="72735" y="301899"/>
                      <a:pt x="73210" y="288699"/>
                      <a:pt x="77708" y="276629"/>
                    </a:cubicBezTo>
                    <a:cubicBezTo>
                      <a:pt x="82200" y="264565"/>
                      <a:pt x="90471" y="254279"/>
                      <a:pt x="101284" y="247311"/>
                    </a:cubicBezTo>
                    <a:lnTo>
                      <a:pt x="101284" y="192960"/>
                    </a:lnTo>
                    <a:lnTo>
                      <a:pt x="0" y="192960"/>
                    </a:lnTo>
                    <a:lnTo>
                      <a:pt x="956" y="179831"/>
                    </a:lnTo>
                    <a:cubicBezTo>
                      <a:pt x="2066" y="164373"/>
                      <a:pt x="7104" y="149460"/>
                      <a:pt x="15599" y="136505"/>
                    </a:cubicBezTo>
                    <a:cubicBezTo>
                      <a:pt x="24089" y="123549"/>
                      <a:pt x="35755" y="112993"/>
                      <a:pt x="49474" y="105832"/>
                    </a:cubicBezTo>
                    <a:cubicBezTo>
                      <a:pt x="52438" y="104286"/>
                      <a:pt x="55024" y="102091"/>
                      <a:pt x="57039" y="99415"/>
                    </a:cubicBezTo>
                    <a:cubicBezTo>
                      <a:pt x="59054" y="96733"/>
                      <a:pt x="60440" y="93640"/>
                      <a:pt x="61101" y="90355"/>
                    </a:cubicBezTo>
                    <a:cubicBezTo>
                      <a:pt x="64201" y="74531"/>
                      <a:pt x="72690" y="60272"/>
                      <a:pt x="85119" y="50025"/>
                    </a:cubicBezTo>
                    <a:cubicBezTo>
                      <a:pt x="97542" y="39777"/>
                      <a:pt x="113142" y="34175"/>
                      <a:pt x="129235" y="34175"/>
                    </a:cubicBezTo>
                    <a:cubicBezTo>
                      <a:pt x="131404" y="34047"/>
                      <a:pt x="133573" y="34047"/>
                      <a:pt x="135742" y="34175"/>
                    </a:cubicBezTo>
                    <a:lnTo>
                      <a:pt x="137911" y="34175"/>
                    </a:lnTo>
                    <a:cubicBezTo>
                      <a:pt x="140837" y="34220"/>
                      <a:pt x="143744" y="33643"/>
                      <a:pt x="146432" y="32488"/>
                    </a:cubicBezTo>
                    <a:cubicBezTo>
                      <a:pt x="149127" y="31339"/>
                      <a:pt x="151547" y="29632"/>
                      <a:pt x="153536" y="27482"/>
                    </a:cubicBezTo>
                    <a:cubicBezTo>
                      <a:pt x="162892" y="17312"/>
                      <a:pt x="174577" y="9573"/>
                      <a:pt x="187584" y="4940"/>
                    </a:cubicBezTo>
                    <a:cubicBezTo>
                      <a:pt x="200591" y="301"/>
                      <a:pt x="214528" y="-1098"/>
                      <a:pt x="228196" y="859"/>
                    </a:cubicBezTo>
                    <a:cubicBezTo>
                      <a:pt x="241857" y="2822"/>
                      <a:pt x="254845" y="8078"/>
                      <a:pt x="266030" y="16189"/>
                    </a:cubicBezTo>
                    <a:cubicBezTo>
                      <a:pt x="277214" y="24293"/>
                      <a:pt x="286268" y="35003"/>
                      <a:pt x="292403" y="47394"/>
                    </a:cubicBezTo>
                    <a:cubicBezTo>
                      <a:pt x="293859" y="50506"/>
                      <a:pt x="295996" y="53246"/>
                      <a:pt x="298659" y="55408"/>
                    </a:cubicBezTo>
                    <a:cubicBezTo>
                      <a:pt x="301316" y="57577"/>
                      <a:pt x="304428" y="59117"/>
                      <a:pt x="307765" y="59913"/>
                    </a:cubicBezTo>
                    <a:cubicBezTo>
                      <a:pt x="317550" y="62089"/>
                      <a:pt x="326893" y="65945"/>
                      <a:pt x="335363" y="71309"/>
                    </a:cubicBezTo>
                    <a:cubicBezTo>
                      <a:pt x="353992" y="83142"/>
                      <a:pt x="367467" y="101590"/>
                      <a:pt x="373082" y="122959"/>
                    </a:cubicBezTo>
                    <a:cubicBezTo>
                      <a:pt x="378703" y="144327"/>
                      <a:pt x="376046" y="167036"/>
                      <a:pt x="365657" y="186530"/>
                    </a:cubicBezTo>
                    <a:lnTo>
                      <a:pt x="362186" y="192960"/>
                    </a:lnTo>
                    <a:lnTo>
                      <a:pt x="296740" y="192960"/>
                    </a:lnTo>
                    <a:lnTo>
                      <a:pt x="296740" y="342274"/>
                    </a:lnTo>
                    <a:lnTo>
                      <a:pt x="172632" y="342274"/>
                    </a:lnTo>
                    <a:cubicBezTo>
                      <a:pt x="161781" y="351822"/>
                      <a:pt x="147844" y="357109"/>
                      <a:pt x="133400" y="357141"/>
                    </a:cubicBezTo>
                    <a:close/>
                  </a:path>
                </a:pathLst>
              </a:custGeom>
              <a:solidFill>
                <a:srgbClr val="FFFFFF"/>
              </a:solidFill>
              <a:ln w="6417" cap="flat">
                <a:noFill/>
                <a:prstDash val="solid"/>
                <a:miter/>
              </a:ln>
            </p:spPr>
            <p:txBody>
              <a:bodyPr rtlCol="0" anchor="ctr"/>
              <a:lstStyle/>
              <a:p>
                <a:endParaRPr lang="en-US" sz="810"/>
              </a:p>
            </p:txBody>
          </p:sp>
          <p:sp>
            <p:nvSpPr>
              <p:cNvPr id="1055" name="Freeform: Shape 1054">
                <a:extLst>
                  <a:ext uri="{FF2B5EF4-FFF2-40B4-BE49-F238E27FC236}">
                    <a16:creationId xmlns:a16="http://schemas.microsoft.com/office/drawing/2014/main" id="{64B3104B-1961-8087-DEBB-77A2FCD5D51F}"/>
                  </a:ext>
                </a:extLst>
              </p:cNvPr>
              <p:cNvSpPr/>
              <p:nvPr/>
            </p:nvSpPr>
            <p:spPr>
              <a:xfrm>
                <a:off x="845987" y="2764941"/>
                <a:ext cx="385034" cy="364694"/>
              </a:xfrm>
              <a:custGeom>
                <a:avLst/>
                <a:gdLst>
                  <a:gd name="connsiteX0" fmla="*/ 220624 w 385034"/>
                  <a:gd name="connsiteY0" fmla="*/ 8695 h 364694"/>
                  <a:gd name="connsiteX1" fmla="*/ 263200 w 385034"/>
                  <a:gd name="connsiteY1" fmla="*/ 20733 h 364694"/>
                  <a:gd name="connsiteX2" fmla="*/ 293012 w 385034"/>
                  <a:gd name="connsiteY2" fmla="*/ 53485 h 364694"/>
                  <a:gd name="connsiteX3" fmla="*/ 300616 w 385034"/>
                  <a:gd name="connsiteY3" fmla="*/ 62808 h 364694"/>
                  <a:gd name="connsiteX4" fmla="*/ 311499 w 385034"/>
                  <a:gd name="connsiteY4" fmla="*/ 67916 h 364694"/>
                  <a:gd name="connsiteX5" fmla="*/ 337532 w 385034"/>
                  <a:gd name="connsiteY5" fmla="*/ 78703 h 364694"/>
                  <a:gd name="connsiteX6" fmla="*/ 373428 w 385034"/>
                  <a:gd name="connsiteY6" fmla="*/ 127811 h 364694"/>
                  <a:gd name="connsiteX7" fmla="*/ 366350 w 385034"/>
                  <a:gd name="connsiteY7" fmla="*/ 188271 h 364694"/>
                  <a:gd name="connsiteX8" fmla="*/ 364092 w 385034"/>
                  <a:gd name="connsiteY8" fmla="*/ 192358 h 364694"/>
                  <a:gd name="connsiteX9" fmla="*/ 297087 w 385034"/>
                  <a:gd name="connsiteY9" fmla="*/ 192358 h 364694"/>
                  <a:gd name="connsiteX10" fmla="*/ 297087 w 385034"/>
                  <a:gd name="connsiteY10" fmla="*/ 341665 h 364694"/>
                  <a:gd name="connsiteX11" fmla="*/ 175578 w 385034"/>
                  <a:gd name="connsiteY11" fmla="*/ 341665 h 364694"/>
                  <a:gd name="connsiteX12" fmla="*/ 155852 w 385034"/>
                  <a:gd name="connsiteY12" fmla="*/ 353357 h 364694"/>
                  <a:gd name="connsiteX13" fmla="*/ 133085 w 385034"/>
                  <a:gd name="connsiteY13" fmla="*/ 356000 h 364694"/>
                  <a:gd name="connsiteX14" fmla="*/ 111217 w 385034"/>
                  <a:gd name="connsiteY14" fmla="*/ 349128 h 364694"/>
                  <a:gd name="connsiteX15" fmla="*/ 94020 w 385034"/>
                  <a:gd name="connsiteY15" fmla="*/ 333946 h 364694"/>
                  <a:gd name="connsiteX16" fmla="*/ 84484 w 385034"/>
                  <a:gd name="connsiteY16" fmla="*/ 313065 h 364694"/>
                  <a:gd name="connsiteX17" fmla="*/ 84247 w 385034"/>
                  <a:gd name="connsiteY17" fmla="*/ 290100 h 364694"/>
                  <a:gd name="connsiteX18" fmla="*/ 93352 w 385034"/>
                  <a:gd name="connsiteY18" fmla="*/ 269027 h 364694"/>
                  <a:gd name="connsiteX19" fmla="*/ 110228 w 385034"/>
                  <a:gd name="connsiteY19" fmla="*/ 253485 h 364694"/>
                  <a:gd name="connsiteX20" fmla="*/ 110228 w 385034"/>
                  <a:gd name="connsiteY20" fmla="*/ 192615 h 364694"/>
                  <a:gd name="connsiteX21" fmla="*/ 9375 w 385034"/>
                  <a:gd name="connsiteY21" fmla="*/ 192615 h 364694"/>
                  <a:gd name="connsiteX22" fmla="*/ 9978 w 385034"/>
                  <a:gd name="connsiteY22" fmla="*/ 183920 h 364694"/>
                  <a:gd name="connsiteX23" fmla="*/ 23922 w 385034"/>
                  <a:gd name="connsiteY23" fmla="*/ 142685 h 364694"/>
                  <a:gd name="connsiteX24" fmla="*/ 56154 w 385034"/>
                  <a:gd name="connsiteY24" fmla="*/ 113482 h 364694"/>
                  <a:gd name="connsiteX25" fmla="*/ 65195 w 385034"/>
                  <a:gd name="connsiteY25" fmla="*/ 105801 h 364694"/>
                  <a:gd name="connsiteX26" fmla="*/ 70040 w 385034"/>
                  <a:gd name="connsiteY26" fmla="*/ 94963 h 364694"/>
                  <a:gd name="connsiteX27" fmla="*/ 92582 w 385034"/>
                  <a:gd name="connsiteY27" fmla="*/ 57175 h 364694"/>
                  <a:gd name="connsiteX28" fmla="*/ 133919 w 385034"/>
                  <a:gd name="connsiteY28" fmla="*/ 42262 h 364694"/>
                  <a:gd name="connsiteX29" fmla="*/ 139996 w 385034"/>
                  <a:gd name="connsiteY29" fmla="*/ 42262 h 364694"/>
                  <a:gd name="connsiteX30" fmla="*/ 142602 w 385034"/>
                  <a:gd name="connsiteY30" fmla="*/ 42262 h 364694"/>
                  <a:gd name="connsiteX31" fmla="*/ 152772 w 385034"/>
                  <a:gd name="connsiteY31" fmla="*/ 40433 h 364694"/>
                  <a:gd name="connsiteX32" fmla="*/ 161435 w 385034"/>
                  <a:gd name="connsiteY32" fmla="*/ 34786 h 364694"/>
                  <a:gd name="connsiteX33" fmla="*/ 188315 w 385034"/>
                  <a:gd name="connsiteY33" fmla="*/ 15568 h 364694"/>
                  <a:gd name="connsiteX34" fmla="*/ 220624 w 385034"/>
                  <a:gd name="connsiteY34" fmla="*/ 8695 h 364694"/>
                  <a:gd name="connsiteX35" fmla="*/ 220624 w 385034"/>
                  <a:gd name="connsiteY35" fmla="*/ 0 h 364694"/>
                  <a:gd name="connsiteX36" fmla="*/ 184837 w 385034"/>
                  <a:gd name="connsiteY36" fmla="*/ 7508 h 364694"/>
                  <a:gd name="connsiteX37" fmla="*/ 155012 w 385034"/>
                  <a:gd name="connsiteY37" fmla="*/ 28697 h 364694"/>
                  <a:gd name="connsiteX38" fmla="*/ 149365 w 385034"/>
                  <a:gd name="connsiteY38" fmla="*/ 32669 h 364694"/>
                  <a:gd name="connsiteX39" fmla="*/ 142602 w 385034"/>
                  <a:gd name="connsiteY39" fmla="*/ 34003 h 364694"/>
                  <a:gd name="connsiteX40" fmla="*/ 140862 w 385034"/>
                  <a:gd name="connsiteY40" fmla="*/ 34003 h 364694"/>
                  <a:gd name="connsiteX41" fmla="*/ 133919 w 385034"/>
                  <a:gd name="connsiteY41" fmla="*/ 34003 h 364694"/>
                  <a:gd name="connsiteX42" fmla="*/ 87077 w 385034"/>
                  <a:gd name="connsiteY42" fmla="*/ 50854 h 364694"/>
                  <a:gd name="connsiteX43" fmla="*/ 61537 w 385034"/>
                  <a:gd name="connsiteY43" fmla="*/ 93654 h 364694"/>
                  <a:gd name="connsiteX44" fmla="*/ 58162 w 385034"/>
                  <a:gd name="connsiteY44" fmla="*/ 100771 h 364694"/>
                  <a:gd name="connsiteX45" fmla="*/ 52073 w 385034"/>
                  <a:gd name="connsiteY45" fmla="*/ 105744 h 364694"/>
                  <a:gd name="connsiteX46" fmla="*/ 16613 w 385034"/>
                  <a:gd name="connsiteY46" fmla="*/ 137853 h 364694"/>
                  <a:gd name="connsiteX47" fmla="*/ 1303 w 385034"/>
                  <a:gd name="connsiteY47" fmla="*/ 183227 h 364694"/>
                  <a:gd name="connsiteX48" fmla="*/ 693 w 385034"/>
                  <a:gd name="connsiteY48" fmla="*/ 191922 h 364694"/>
                  <a:gd name="connsiteX49" fmla="*/ 0 w 385034"/>
                  <a:gd name="connsiteY49" fmla="*/ 201053 h 364694"/>
                  <a:gd name="connsiteX50" fmla="*/ 101636 w 385034"/>
                  <a:gd name="connsiteY50" fmla="*/ 201053 h 364694"/>
                  <a:gd name="connsiteX51" fmla="*/ 101636 w 385034"/>
                  <a:gd name="connsiteY51" fmla="*/ 248704 h 364694"/>
                  <a:gd name="connsiteX52" fmla="*/ 84292 w 385034"/>
                  <a:gd name="connsiteY52" fmla="*/ 267288 h 364694"/>
                  <a:gd name="connsiteX53" fmla="*/ 75552 w 385034"/>
                  <a:gd name="connsiteY53" fmla="*/ 291178 h 364694"/>
                  <a:gd name="connsiteX54" fmla="*/ 76816 w 385034"/>
                  <a:gd name="connsiteY54" fmla="*/ 316588 h 364694"/>
                  <a:gd name="connsiteX55" fmla="*/ 87866 w 385034"/>
                  <a:gd name="connsiteY55" fmla="*/ 339496 h 364694"/>
                  <a:gd name="connsiteX56" fmla="*/ 106962 w 385034"/>
                  <a:gd name="connsiteY56" fmla="*/ 356264 h 364694"/>
                  <a:gd name="connsiteX57" fmla="*/ 131077 w 385034"/>
                  <a:gd name="connsiteY57" fmla="*/ 364246 h 364694"/>
                  <a:gd name="connsiteX58" fmla="*/ 156385 w 385034"/>
                  <a:gd name="connsiteY58" fmla="*/ 362167 h 364694"/>
                  <a:gd name="connsiteX59" fmla="*/ 178876 w 385034"/>
                  <a:gd name="connsiteY59" fmla="*/ 350360 h 364694"/>
                  <a:gd name="connsiteX60" fmla="*/ 305769 w 385034"/>
                  <a:gd name="connsiteY60" fmla="*/ 350360 h 364694"/>
                  <a:gd name="connsiteX61" fmla="*/ 305769 w 385034"/>
                  <a:gd name="connsiteY61" fmla="*/ 201053 h 364694"/>
                  <a:gd name="connsiteX62" fmla="*/ 369475 w 385034"/>
                  <a:gd name="connsiteY62" fmla="*/ 201053 h 364694"/>
                  <a:gd name="connsiteX63" fmla="*/ 371907 w 385034"/>
                  <a:gd name="connsiteY63" fmla="*/ 196529 h 364694"/>
                  <a:gd name="connsiteX64" fmla="*/ 374160 w 385034"/>
                  <a:gd name="connsiteY64" fmla="*/ 192358 h 364694"/>
                  <a:gd name="connsiteX65" fmla="*/ 382001 w 385034"/>
                  <a:gd name="connsiteY65" fmla="*/ 125591 h 364694"/>
                  <a:gd name="connsiteX66" fmla="*/ 342306 w 385034"/>
                  <a:gd name="connsiteY66" fmla="*/ 71394 h 364694"/>
                  <a:gd name="connsiteX67" fmla="*/ 313405 w 385034"/>
                  <a:gd name="connsiteY67" fmla="*/ 59395 h 364694"/>
                  <a:gd name="connsiteX68" fmla="*/ 305974 w 385034"/>
                  <a:gd name="connsiteY68" fmla="*/ 55962 h 364694"/>
                  <a:gd name="connsiteX69" fmla="*/ 300738 w 385034"/>
                  <a:gd name="connsiteY69" fmla="*/ 49654 h 364694"/>
                  <a:gd name="connsiteX70" fmla="*/ 267768 w 385034"/>
                  <a:gd name="connsiteY70" fmla="*/ 13348 h 364694"/>
                  <a:gd name="connsiteX71" fmla="*/ 220624 w 385034"/>
                  <a:gd name="connsiteY71" fmla="*/ 0 h 36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5034" h="364694">
                    <a:moveTo>
                      <a:pt x="220624" y="8695"/>
                    </a:moveTo>
                    <a:cubicBezTo>
                      <a:pt x="235659" y="8650"/>
                      <a:pt x="250411" y="12821"/>
                      <a:pt x="263200" y="20733"/>
                    </a:cubicBezTo>
                    <a:cubicBezTo>
                      <a:pt x="275995" y="28645"/>
                      <a:pt x="286319" y="39990"/>
                      <a:pt x="293012" y="53485"/>
                    </a:cubicBezTo>
                    <a:cubicBezTo>
                      <a:pt x="294815" y="57123"/>
                      <a:pt x="297414" y="60306"/>
                      <a:pt x="300616" y="62808"/>
                    </a:cubicBezTo>
                    <a:cubicBezTo>
                      <a:pt x="303812" y="65305"/>
                      <a:pt x="307534" y="67050"/>
                      <a:pt x="311499" y="67916"/>
                    </a:cubicBezTo>
                    <a:cubicBezTo>
                      <a:pt x="320720" y="70027"/>
                      <a:pt x="329518" y="73672"/>
                      <a:pt x="337532" y="78703"/>
                    </a:cubicBezTo>
                    <a:cubicBezTo>
                      <a:pt x="355262" y="89939"/>
                      <a:pt x="368083" y="107489"/>
                      <a:pt x="373428" y="127811"/>
                    </a:cubicBezTo>
                    <a:cubicBezTo>
                      <a:pt x="378773" y="148133"/>
                      <a:pt x="376245" y="169732"/>
                      <a:pt x="366350" y="188271"/>
                    </a:cubicBezTo>
                    <a:lnTo>
                      <a:pt x="364092" y="192358"/>
                    </a:lnTo>
                    <a:lnTo>
                      <a:pt x="297087" y="192358"/>
                    </a:lnTo>
                    <a:lnTo>
                      <a:pt x="297087" y="341665"/>
                    </a:lnTo>
                    <a:lnTo>
                      <a:pt x="175578" y="341665"/>
                    </a:lnTo>
                    <a:cubicBezTo>
                      <a:pt x="169899" y="346901"/>
                      <a:pt x="163174" y="350886"/>
                      <a:pt x="155852" y="353357"/>
                    </a:cubicBezTo>
                    <a:cubicBezTo>
                      <a:pt x="148531" y="355827"/>
                      <a:pt x="140779" y="356726"/>
                      <a:pt x="133085" y="356000"/>
                    </a:cubicBezTo>
                    <a:cubicBezTo>
                      <a:pt x="125398" y="355269"/>
                      <a:pt x="117942" y="352933"/>
                      <a:pt x="111217" y="349128"/>
                    </a:cubicBezTo>
                    <a:cubicBezTo>
                      <a:pt x="104485" y="345329"/>
                      <a:pt x="98627" y="340157"/>
                      <a:pt x="94020" y="333946"/>
                    </a:cubicBezTo>
                    <a:cubicBezTo>
                      <a:pt x="89419" y="327728"/>
                      <a:pt x="86165" y="320618"/>
                      <a:pt x="84484" y="313065"/>
                    </a:cubicBezTo>
                    <a:cubicBezTo>
                      <a:pt x="82797" y="305513"/>
                      <a:pt x="82720" y="297684"/>
                      <a:pt x="84247" y="290100"/>
                    </a:cubicBezTo>
                    <a:cubicBezTo>
                      <a:pt x="85774" y="282515"/>
                      <a:pt x="88873" y="275334"/>
                      <a:pt x="93352" y="269027"/>
                    </a:cubicBezTo>
                    <a:cubicBezTo>
                      <a:pt x="97825" y="262719"/>
                      <a:pt x="103574" y="257425"/>
                      <a:pt x="110228" y="253485"/>
                    </a:cubicBezTo>
                    <a:lnTo>
                      <a:pt x="110228" y="192615"/>
                    </a:lnTo>
                    <a:lnTo>
                      <a:pt x="9375" y="192615"/>
                    </a:lnTo>
                    <a:lnTo>
                      <a:pt x="9978" y="183920"/>
                    </a:lnTo>
                    <a:cubicBezTo>
                      <a:pt x="11037" y="169206"/>
                      <a:pt x="15837" y="155012"/>
                      <a:pt x="23922" y="142685"/>
                    </a:cubicBezTo>
                    <a:cubicBezTo>
                      <a:pt x="32001" y="130352"/>
                      <a:pt x="43102" y="120303"/>
                      <a:pt x="56154" y="113482"/>
                    </a:cubicBezTo>
                    <a:cubicBezTo>
                      <a:pt x="59702" y="111628"/>
                      <a:pt x="62789" y="109003"/>
                      <a:pt x="65195" y="105801"/>
                    </a:cubicBezTo>
                    <a:cubicBezTo>
                      <a:pt x="67595" y="102593"/>
                      <a:pt x="69251" y="98890"/>
                      <a:pt x="70040" y="94963"/>
                    </a:cubicBezTo>
                    <a:cubicBezTo>
                      <a:pt x="72972" y="80134"/>
                      <a:pt x="80936" y="66781"/>
                      <a:pt x="92582" y="57175"/>
                    </a:cubicBezTo>
                    <a:cubicBezTo>
                      <a:pt x="104229" y="47568"/>
                      <a:pt x="118833" y="42300"/>
                      <a:pt x="133919" y="42262"/>
                    </a:cubicBezTo>
                    <a:cubicBezTo>
                      <a:pt x="135915" y="42262"/>
                      <a:pt x="138001" y="42262"/>
                      <a:pt x="139996" y="42262"/>
                    </a:cubicBezTo>
                    <a:lnTo>
                      <a:pt x="142602" y="42262"/>
                    </a:lnTo>
                    <a:cubicBezTo>
                      <a:pt x="146079" y="42339"/>
                      <a:pt x="149538" y="41723"/>
                      <a:pt x="152772" y="40433"/>
                    </a:cubicBezTo>
                    <a:cubicBezTo>
                      <a:pt x="156006" y="39150"/>
                      <a:pt x="158952" y="37231"/>
                      <a:pt x="161435" y="34786"/>
                    </a:cubicBezTo>
                    <a:cubicBezTo>
                      <a:pt x="168981" y="26598"/>
                      <a:pt x="178132" y="20053"/>
                      <a:pt x="188315" y="15568"/>
                    </a:cubicBezTo>
                    <a:cubicBezTo>
                      <a:pt x="198505" y="11076"/>
                      <a:pt x="209497" y="8740"/>
                      <a:pt x="220624" y="8695"/>
                    </a:cubicBezTo>
                    <a:close/>
                    <a:moveTo>
                      <a:pt x="220624" y="0"/>
                    </a:moveTo>
                    <a:cubicBezTo>
                      <a:pt x="208310" y="20"/>
                      <a:pt x="196124" y="2574"/>
                      <a:pt x="184837" y="7508"/>
                    </a:cubicBezTo>
                    <a:cubicBezTo>
                      <a:pt x="173550" y="12449"/>
                      <a:pt x="163399" y="19662"/>
                      <a:pt x="155012" y="28697"/>
                    </a:cubicBezTo>
                    <a:cubicBezTo>
                      <a:pt x="153427" y="30403"/>
                      <a:pt x="151502" y="31751"/>
                      <a:pt x="149365" y="32669"/>
                    </a:cubicBezTo>
                    <a:cubicBezTo>
                      <a:pt x="147228" y="33580"/>
                      <a:pt x="144924" y="34035"/>
                      <a:pt x="142602" y="34003"/>
                    </a:cubicBezTo>
                    <a:lnTo>
                      <a:pt x="140862" y="34003"/>
                    </a:lnTo>
                    <a:cubicBezTo>
                      <a:pt x="138552" y="33875"/>
                      <a:pt x="136236" y="33875"/>
                      <a:pt x="133919" y="34003"/>
                    </a:cubicBezTo>
                    <a:cubicBezTo>
                      <a:pt x="116831" y="34023"/>
                      <a:pt x="100276" y="39977"/>
                      <a:pt x="87077" y="50854"/>
                    </a:cubicBezTo>
                    <a:cubicBezTo>
                      <a:pt x="73877" y="61730"/>
                      <a:pt x="64849" y="76861"/>
                      <a:pt x="61537" y="93654"/>
                    </a:cubicBezTo>
                    <a:cubicBezTo>
                      <a:pt x="60954" y="96247"/>
                      <a:pt x="59799" y="98679"/>
                      <a:pt x="58162" y="100771"/>
                    </a:cubicBezTo>
                    <a:cubicBezTo>
                      <a:pt x="56526" y="102856"/>
                      <a:pt x="54447" y="104557"/>
                      <a:pt x="52073" y="105744"/>
                    </a:cubicBezTo>
                    <a:cubicBezTo>
                      <a:pt x="37712" y="113238"/>
                      <a:pt x="25501" y="124295"/>
                      <a:pt x="16613" y="137853"/>
                    </a:cubicBezTo>
                    <a:cubicBezTo>
                      <a:pt x="7726" y="151419"/>
                      <a:pt x="2451" y="167037"/>
                      <a:pt x="1303" y="183227"/>
                    </a:cubicBezTo>
                    <a:lnTo>
                      <a:pt x="693" y="191922"/>
                    </a:lnTo>
                    <a:lnTo>
                      <a:pt x="0" y="201053"/>
                    </a:lnTo>
                    <a:lnTo>
                      <a:pt x="101636" y="201053"/>
                    </a:lnTo>
                    <a:lnTo>
                      <a:pt x="101636" y="248704"/>
                    </a:lnTo>
                    <a:cubicBezTo>
                      <a:pt x="94668" y="253671"/>
                      <a:pt x="88771" y="259992"/>
                      <a:pt x="84292" y="267288"/>
                    </a:cubicBezTo>
                    <a:cubicBezTo>
                      <a:pt x="79806" y="274584"/>
                      <a:pt x="76835" y="282707"/>
                      <a:pt x="75552" y="291178"/>
                    </a:cubicBezTo>
                    <a:cubicBezTo>
                      <a:pt x="74269" y="299648"/>
                      <a:pt x="74699" y="308291"/>
                      <a:pt x="76816" y="316588"/>
                    </a:cubicBezTo>
                    <a:cubicBezTo>
                      <a:pt x="78927" y="324892"/>
                      <a:pt x="82687" y="332682"/>
                      <a:pt x="87866" y="339496"/>
                    </a:cubicBezTo>
                    <a:cubicBezTo>
                      <a:pt x="93044" y="346311"/>
                      <a:pt x="99538" y="352016"/>
                      <a:pt x="106962" y="356264"/>
                    </a:cubicBezTo>
                    <a:cubicBezTo>
                      <a:pt x="114387" y="360518"/>
                      <a:pt x="122587" y="363232"/>
                      <a:pt x="131077" y="364246"/>
                    </a:cubicBezTo>
                    <a:cubicBezTo>
                      <a:pt x="139566" y="365260"/>
                      <a:pt x="148171" y="364548"/>
                      <a:pt x="156385" y="362167"/>
                    </a:cubicBezTo>
                    <a:cubicBezTo>
                      <a:pt x="164598" y="359780"/>
                      <a:pt x="172247" y="355763"/>
                      <a:pt x="178876" y="350360"/>
                    </a:cubicBezTo>
                    <a:lnTo>
                      <a:pt x="305769" y="350360"/>
                    </a:lnTo>
                    <a:lnTo>
                      <a:pt x="305769" y="201053"/>
                    </a:lnTo>
                    <a:lnTo>
                      <a:pt x="369475" y="201053"/>
                    </a:lnTo>
                    <a:lnTo>
                      <a:pt x="371907" y="196529"/>
                    </a:lnTo>
                    <a:lnTo>
                      <a:pt x="374160" y="192358"/>
                    </a:lnTo>
                    <a:cubicBezTo>
                      <a:pt x="385113" y="171895"/>
                      <a:pt x="387917" y="148037"/>
                      <a:pt x="382001" y="125591"/>
                    </a:cubicBezTo>
                    <a:cubicBezTo>
                      <a:pt x="376091" y="103145"/>
                      <a:pt x="361910" y="83779"/>
                      <a:pt x="342306" y="71394"/>
                    </a:cubicBezTo>
                    <a:cubicBezTo>
                      <a:pt x="333426" y="65786"/>
                      <a:pt x="323653" y="61724"/>
                      <a:pt x="313405" y="59395"/>
                    </a:cubicBezTo>
                    <a:cubicBezTo>
                      <a:pt x="310703" y="58817"/>
                      <a:pt x="308162" y="57643"/>
                      <a:pt x="305974" y="55962"/>
                    </a:cubicBezTo>
                    <a:cubicBezTo>
                      <a:pt x="303780" y="54274"/>
                      <a:pt x="301989" y="52125"/>
                      <a:pt x="300738" y="49654"/>
                    </a:cubicBezTo>
                    <a:cubicBezTo>
                      <a:pt x="293352" y="34703"/>
                      <a:pt x="281930" y="22126"/>
                      <a:pt x="267768" y="13348"/>
                    </a:cubicBezTo>
                    <a:cubicBezTo>
                      <a:pt x="253613" y="4569"/>
                      <a:pt x="237276" y="-51"/>
                      <a:pt x="220624" y="0"/>
                    </a:cubicBezTo>
                    <a:close/>
                  </a:path>
                </a:pathLst>
              </a:custGeom>
              <a:solidFill>
                <a:srgbClr val="FFFFFF"/>
              </a:solidFill>
              <a:ln w="6417" cap="flat">
                <a:noFill/>
                <a:prstDash val="solid"/>
                <a:miter/>
              </a:ln>
            </p:spPr>
            <p:txBody>
              <a:bodyPr rtlCol="0" anchor="ctr"/>
              <a:lstStyle/>
              <a:p>
                <a:endParaRPr lang="en-US" sz="810"/>
              </a:p>
            </p:txBody>
          </p:sp>
          <p:sp>
            <p:nvSpPr>
              <p:cNvPr id="1056" name="Freeform: Shape 1055">
                <a:extLst>
                  <a:ext uri="{FF2B5EF4-FFF2-40B4-BE49-F238E27FC236}">
                    <a16:creationId xmlns:a16="http://schemas.microsoft.com/office/drawing/2014/main" id="{BE404536-E329-C507-A5B0-CB43E1F5E404}"/>
                  </a:ext>
                </a:extLst>
              </p:cNvPr>
              <p:cNvSpPr/>
              <p:nvPr/>
            </p:nvSpPr>
            <p:spPr>
              <a:xfrm>
                <a:off x="855362" y="2773604"/>
                <a:ext cx="367164" cy="183861"/>
              </a:xfrm>
              <a:custGeom>
                <a:avLst/>
                <a:gdLst>
                  <a:gd name="connsiteX0" fmla="*/ 328331 w 367164"/>
                  <a:gd name="connsiteY0" fmla="*/ 70033 h 183861"/>
                  <a:gd name="connsiteX1" fmla="*/ 302297 w 367164"/>
                  <a:gd name="connsiteY1" fmla="*/ 59253 h 183861"/>
                  <a:gd name="connsiteX2" fmla="*/ 291402 w 367164"/>
                  <a:gd name="connsiteY2" fmla="*/ 54158 h 183861"/>
                  <a:gd name="connsiteX3" fmla="*/ 283811 w 367164"/>
                  <a:gd name="connsiteY3" fmla="*/ 44815 h 183861"/>
                  <a:gd name="connsiteX4" fmla="*/ 258740 w 367164"/>
                  <a:gd name="connsiteY4" fmla="*/ 15272 h 183861"/>
                  <a:gd name="connsiteX5" fmla="*/ 222838 w 367164"/>
                  <a:gd name="connsiteY5" fmla="*/ 802 h 183861"/>
                  <a:gd name="connsiteX6" fmla="*/ 184330 w 367164"/>
                  <a:gd name="connsiteY6" fmla="*/ 4716 h 183861"/>
                  <a:gd name="connsiteX7" fmla="*/ 152060 w 367164"/>
                  <a:gd name="connsiteY7" fmla="*/ 26123 h 183861"/>
                  <a:gd name="connsiteX8" fmla="*/ 142274 w 367164"/>
                  <a:gd name="connsiteY8" fmla="*/ 32617 h 183861"/>
                  <a:gd name="connsiteX9" fmla="*/ 130621 w 367164"/>
                  <a:gd name="connsiteY9" fmla="*/ 34035 h 183861"/>
                  <a:gd name="connsiteX10" fmla="*/ 85671 w 367164"/>
                  <a:gd name="connsiteY10" fmla="*/ 46695 h 183861"/>
                  <a:gd name="connsiteX11" fmla="*/ 60665 w 367164"/>
                  <a:gd name="connsiteY11" fmla="*/ 86210 h 183861"/>
                  <a:gd name="connsiteX12" fmla="*/ 55833 w 367164"/>
                  <a:gd name="connsiteY12" fmla="*/ 97061 h 183861"/>
                  <a:gd name="connsiteX13" fmla="*/ 46779 w 367164"/>
                  <a:gd name="connsiteY13" fmla="*/ 104729 h 183861"/>
                  <a:gd name="connsiteX14" fmla="*/ 14515 w 367164"/>
                  <a:gd name="connsiteY14" fmla="*/ 133906 h 183861"/>
                  <a:gd name="connsiteX15" fmla="*/ 603 w 367164"/>
                  <a:gd name="connsiteY15" fmla="*/ 175167 h 183861"/>
                  <a:gd name="connsiteX16" fmla="*/ 0 w 367164"/>
                  <a:gd name="connsiteY16" fmla="*/ 183862 h 183861"/>
                  <a:gd name="connsiteX17" fmla="*/ 89136 w 367164"/>
                  <a:gd name="connsiteY17" fmla="*/ 183862 h 183861"/>
                  <a:gd name="connsiteX18" fmla="*/ 89136 w 367164"/>
                  <a:gd name="connsiteY18" fmla="*/ 167948 h 183861"/>
                  <a:gd name="connsiteX19" fmla="*/ 17441 w 367164"/>
                  <a:gd name="connsiteY19" fmla="*/ 167948 h 183861"/>
                  <a:gd name="connsiteX20" fmla="*/ 30178 w 367164"/>
                  <a:gd name="connsiteY20" fmla="*/ 139130 h 183861"/>
                  <a:gd name="connsiteX21" fmla="*/ 54158 w 367164"/>
                  <a:gd name="connsiteY21" fmla="*/ 118731 h 183861"/>
                  <a:gd name="connsiteX22" fmla="*/ 68506 w 367164"/>
                  <a:gd name="connsiteY22" fmla="*/ 106539 h 183861"/>
                  <a:gd name="connsiteX23" fmla="*/ 76200 w 367164"/>
                  <a:gd name="connsiteY23" fmla="*/ 89341 h 183861"/>
                  <a:gd name="connsiteX24" fmla="*/ 95162 w 367164"/>
                  <a:gd name="connsiteY24" fmla="*/ 59124 h 183861"/>
                  <a:gd name="connsiteX25" fmla="*/ 129492 w 367164"/>
                  <a:gd name="connsiteY25" fmla="*/ 49602 h 183861"/>
                  <a:gd name="connsiteX26" fmla="*/ 148383 w 367164"/>
                  <a:gd name="connsiteY26" fmla="*/ 47241 h 183861"/>
                  <a:gd name="connsiteX27" fmla="*/ 164207 w 367164"/>
                  <a:gd name="connsiteY27" fmla="*/ 36640 h 183861"/>
                  <a:gd name="connsiteX28" fmla="*/ 190163 w 367164"/>
                  <a:gd name="connsiteY28" fmla="*/ 19930 h 183861"/>
                  <a:gd name="connsiteX29" fmla="*/ 220881 w 367164"/>
                  <a:gd name="connsiteY29" fmla="*/ 17069 h 183861"/>
                  <a:gd name="connsiteX30" fmla="*/ 249461 w 367164"/>
                  <a:gd name="connsiteY30" fmla="*/ 28702 h 183861"/>
                  <a:gd name="connsiteX31" fmla="*/ 269488 w 367164"/>
                  <a:gd name="connsiteY31" fmla="*/ 52207 h 183861"/>
                  <a:gd name="connsiteX32" fmla="*/ 281603 w 367164"/>
                  <a:gd name="connsiteY32" fmla="*/ 66741 h 183861"/>
                  <a:gd name="connsiteX33" fmla="*/ 298736 w 367164"/>
                  <a:gd name="connsiteY33" fmla="*/ 74730 h 183861"/>
                  <a:gd name="connsiteX34" fmla="*/ 325475 w 367164"/>
                  <a:gd name="connsiteY34" fmla="*/ 87320 h 183861"/>
                  <a:gd name="connsiteX35" fmla="*/ 344193 w 367164"/>
                  <a:gd name="connsiteY35" fmla="*/ 110222 h 183861"/>
                  <a:gd name="connsiteX36" fmla="*/ 351245 w 367164"/>
                  <a:gd name="connsiteY36" fmla="*/ 138963 h 183861"/>
                  <a:gd name="connsiteX37" fmla="*/ 345258 w 367164"/>
                  <a:gd name="connsiteY37" fmla="*/ 167948 h 183861"/>
                  <a:gd name="connsiteX38" fmla="*/ 299519 w 367164"/>
                  <a:gd name="connsiteY38" fmla="*/ 167948 h 183861"/>
                  <a:gd name="connsiteX39" fmla="*/ 299519 w 367164"/>
                  <a:gd name="connsiteY39" fmla="*/ 183688 h 183861"/>
                  <a:gd name="connsiteX40" fmla="*/ 355153 w 367164"/>
                  <a:gd name="connsiteY40" fmla="*/ 183688 h 183861"/>
                  <a:gd name="connsiteX41" fmla="*/ 357412 w 367164"/>
                  <a:gd name="connsiteY41" fmla="*/ 179601 h 183861"/>
                  <a:gd name="connsiteX42" fmla="*/ 364374 w 367164"/>
                  <a:gd name="connsiteY42" fmla="*/ 119090 h 183861"/>
                  <a:gd name="connsiteX43" fmla="*/ 328331 w 367164"/>
                  <a:gd name="connsiteY43" fmla="*/ 70033 h 18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7164" h="183861">
                    <a:moveTo>
                      <a:pt x="328331" y="70033"/>
                    </a:moveTo>
                    <a:cubicBezTo>
                      <a:pt x="320316" y="65002"/>
                      <a:pt x="311518" y="61358"/>
                      <a:pt x="302297" y="59253"/>
                    </a:cubicBezTo>
                    <a:cubicBezTo>
                      <a:pt x="298325" y="58400"/>
                      <a:pt x="294604" y="56660"/>
                      <a:pt x="291402" y="54158"/>
                    </a:cubicBezTo>
                    <a:cubicBezTo>
                      <a:pt x="288200" y="51655"/>
                      <a:pt x="285601" y="48466"/>
                      <a:pt x="283811" y="44815"/>
                    </a:cubicBezTo>
                    <a:cubicBezTo>
                      <a:pt x="277965" y="33079"/>
                      <a:pt x="269360" y="22940"/>
                      <a:pt x="258740" y="15272"/>
                    </a:cubicBezTo>
                    <a:cubicBezTo>
                      <a:pt x="248120" y="7604"/>
                      <a:pt x="235800" y="2637"/>
                      <a:pt x="222838" y="802"/>
                    </a:cubicBezTo>
                    <a:cubicBezTo>
                      <a:pt x="209869" y="-1040"/>
                      <a:pt x="196657" y="301"/>
                      <a:pt x="184330" y="4716"/>
                    </a:cubicBezTo>
                    <a:cubicBezTo>
                      <a:pt x="171997" y="9124"/>
                      <a:pt x="160928" y="16472"/>
                      <a:pt x="152060" y="26123"/>
                    </a:cubicBezTo>
                    <a:cubicBezTo>
                      <a:pt x="149346" y="29017"/>
                      <a:pt x="145996" y="31243"/>
                      <a:pt x="142274" y="32617"/>
                    </a:cubicBezTo>
                    <a:cubicBezTo>
                      <a:pt x="138552" y="33990"/>
                      <a:pt x="134561" y="34478"/>
                      <a:pt x="130621" y="34035"/>
                    </a:cubicBezTo>
                    <a:cubicBezTo>
                      <a:pt x="114592" y="32559"/>
                      <a:pt x="98582" y="37070"/>
                      <a:pt x="85671" y="46695"/>
                    </a:cubicBezTo>
                    <a:cubicBezTo>
                      <a:pt x="72754" y="56327"/>
                      <a:pt x="63854" y="70399"/>
                      <a:pt x="60665" y="86210"/>
                    </a:cubicBezTo>
                    <a:cubicBezTo>
                      <a:pt x="59888" y="90144"/>
                      <a:pt x="58239" y="93853"/>
                      <a:pt x="55833" y="97061"/>
                    </a:cubicBezTo>
                    <a:cubicBezTo>
                      <a:pt x="53427" y="100263"/>
                      <a:pt x="50334" y="102887"/>
                      <a:pt x="46779" y="104729"/>
                    </a:cubicBezTo>
                    <a:cubicBezTo>
                      <a:pt x="33708" y="111531"/>
                      <a:pt x="22600" y="121573"/>
                      <a:pt x="14515" y="133906"/>
                    </a:cubicBezTo>
                    <a:cubicBezTo>
                      <a:pt x="6430" y="146240"/>
                      <a:pt x="1636" y="160446"/>
                      <a:pt x="603" y="175167"/>
                    </a:cubicBezTo>
                    <a:lnTo>
                      <a:pt x="0" y="183862"/>
                    </a:lnTo>
                    <a:lnTo>
                      <a:pt x="89136" y="183862"/>
                    </a:lnTo>
                    <a:lnTo>
                      <a:pt x="89136" y="167948"/>
                    </a:lnTo>
                    <a:lnTo>
                      <a:pt x="17441" y="167948"/>
                    </a:lnTo>
                    <a:cubicBezTo>
                      <a:pt x="19469" y="157508"/>
                      <a:pt x="23819" y="147651"/>
                      <a:pt x="30178" y="139130"/>
                    </a:cubicBezTo>
                    <a:cubicBezTo>
                      <a:pt x="36531" y="130608"/>
                      <a:pt x="44732" y="123633"/>
                      <a:pt x="54158" y="118731"/>
                    </a:cubicBezTo>
                    <a:cubicBezTo>
                      <a:pt x="59786" y="115792"/>
                      <a:pt x="64688" y="111627"/>
                      <a:pt x="68506" y="106539"/>
                    </a:cubicBezTo>
                    <a:cubicBezTo>
                      <a:pt x="72318" y="101456"/>
                      <a:pt x="74949" y="95579"/>
                      <a:pt x="76200" y="89341"/>
                    </a:cubicBezTo>
                    <a:cubicBezTo>
                      <a:pt x="78542" y="77252"/>
                      <a:pt x="85306" y="66478"/>
                      <a:pt x="95162" y="59124"/>
                    </a:cubicBezTo>
                    <a:cubicBezTo>
                      <a:pt x="105018" y="51777"/>
                      <a:pt x="117261" y="48376"/>
                      <a:pt x="129492" y="49602"/>
                    </a:cubicBezTo>
                    <a:cubicBezTo>
                      <a:pt x="135883" y="50295"/>
                      <a:pt x="142351" y="49486"/>
                      <a:pt x="148383" y="47241"/>
                    </a:cubicBezTo>
                    <a:cubicBezTo>
                      <a:pt x="154409" y="44988"/>
                      <a:pt x="159831" y="41363"/>
                      <a:pt x="164207" y="36640"/>
                    </a:cubicBezTo>
                    <a:cubicBezTo>
                      <a:pt x="171400" y="29068"/>
                      <a:pt x="180300" y="23338"/>
                      <a:pt x="190163" y="19930"/>
                    </a:cubicBezTo>
                    <a:cubicBezTo>
                      <a:pt x="200026" y="16529"/>
                      <a:pt x="210556" y="15548"/>
                      <a:pt x="220881" y="17069"/>
                    </a:cubicBezTo>
                    <a:cubicBezTo>
                      <a:pt x="231199" y="18596"/>
                      <a:pt x="240997" y="22587"/>
                      <a:pt x="249461" y="28702"/>
                    </a:cubicBezTo>
                    <a:cubicBezTo>
                      <a:pt x="257919" y="34817"/>
                      <a:pt x="264791" y="42877"/>
                      <a:pt x="269488" y="52207"/>
                    </a:cubicBezTo>
                    <a:cubicBezTo>
                      <a:pt x="272414" y="57886"/>
                      <a:pt x="276547" y="62846"/>
                      <a:pt x="281603" y="66741"/>
                    </a:cubicBezTo>
                    <a:cubicBezTo>
                      <a:pt x="286660" y="70630"/>
                      <a:pt x="292512" y="73357"/>
                      <a:pt x="298736" y="74730"/>
                    </a:cubicBezTo>
                    <a:cubicBezTo>
                      <a:pt x="308477" y="76880"/>
                      <a:pt x="317608" y="81186"/>
                      <a:pt x="325475" y="87320"/>
                    </a:cubicBezTo>
                    <a:cubicBezTo>
                      <a:pt x="333336" y="93461"/>
                      <a:pt x="339733" y="101290"/>
                      <a:pt x="344193" y="110222"/>
                    </a:cubicBezTo>
                    <a:cubicBezTo>
                      <a:pt x="348653" y="119161"/>
                      <a:pt x="351059" y="128978"/>
                      <a:pt x="351245" y="138963"/>
                    </a:cubicBezTo>
                    <a:cubicBezTo>
                      <a:pt x="351431" y="148954"/>
                      <a:pt x="349384" y="158855"/>
                      <a:pt x="345258" y="167948"/>
                    </a:cubicBezTo>
                    <a:lnTo>
                      <a:pt x="299519" y="167948"/>
                    </a:lnTo>
                    <a:lnTo>
                      <a:pt x="299519" y="183688"/>
                    </a:lnTo>
                    <a:lnTo>
                      <a:pt x="355153" y="183688"/>
                    </a:lnTo>
                    <a:lnTo>
                      <a:pt x="357412" y="179601"/>
                    </a:lnTo>
                    <a:cubicBezTo>
                      <a:pt x="367281" y="161037"/>
                      <a:pt x="369771" y="139418"/>
                      <a:pt x="364374" y="119090"/>
                    </a:cubicBezTo>
                    <a:cubicBezTo>
                      <a:pt x="358977" y="98761"/>
                      <a:pt x="346105" y="81237"/>
                      <a:pt x="328331" y="70033"/>
                    </a:cubicBezTo>
                    <a:close/>
                  </a:path>
                </a:pathLst>
              </a:custGeom>
              <a:solidFill>
                <a:srgbClr val="2D5967"/>
              </a:solidFill>
              <a:ln w="6417" cap="flat">
                <a:noFill/>
                <a:prstDash val="solid"/>
                <a:miter/>
              </a:ln>
            </p:spPr>
            <p:txBody>
              <a:bodyPr rtlCol="0" anchor="ctr"/>
              <a:lstStyle/>
              <a:p>
                <a:endParaRPr lang="en-US" sz="810"/>
              </a:p>
            </p:txBody>
          </p:sp>
          <p:sp>
            <p:nvSpPr>
              <p:cNvPr id="1057" name="Freeform: Shape 1056">
                <a:extLst>
                  <a:ext uri="{FF2B5EF4-FFF2-40B4-BE49-F238E27FC236}">
                    <a16:creationId xmlns:a16="http://schemas.microsoft.com/office/drawing/2014/main" id="{C1866AC6-3878-C44A-638F-E3BAF50D1C6B}"/>
                  </a:ext>
                </a:extLst>
              </p:cNvPr>
              <p:cNvSpPr/>
              <p:nvPr/>
            </p:nvSpPr>
            <p:spPr>
              <a:xfrm>
                <a:off x="956305" y="2864685"/>
                <a:ext cx="186774" cy="241921"/>
              </a:xfrm>
              <a:custGeom>
                <a:avLst/>
                <a:gdLst>
                  <a:gd name="connsiteX0" fmla="*/ 15792 w 186774"/>
                  <a:gd name="connsiteY0" fmla="*/ 15824 h 241921"/>
                  <a:gd name="connsiteX1" fmla="*/ 128626 w 186774"/>
                  <a:gd name="connsiteY1" fmla="*/ 15824 h 241921"/>
                  <a:gd name="connsiteX2" fmla="*/ 128626 w 186774"/>
                  <a:gd name="connsiteY2" fmla="*/ 59741 h 241921"/>
                  <a:gd name="connsiteX3" fmla="*/ 170630 w 186774"/>
                  <a:gd name="connsiteY3" fmla="*/ 59741 h 241921"/>
                  <a:gd name="connsiteX4" fmla="*/ 170630 w 186774"/>
                  <a:gd name="connsiteY4" fmla="*/ 226091 h 241921"/>
                  <a:gd name="connsiteX5" fmla="*/ 90086 w 186774"/>
                  <a:gd name="connsiteY5" fmla="*/ 226091 h 241921"/>
                  <a:gd name="connsiteX6" fmla="*/ 81410 w 186774"/>
                  <a:gd name="connsiteY6" fmla="*/ 241921 h 241921"/>
                  <a:gd name="connsiteX7" fmla="*/ 186775 w 186774"/>
                  <a:gd name="connsiteY7" fmla="*/ 241921 h 241921"/>
                  <a:gd name="connsiteX8" fmla="*/ 186775 w 186774"/>
                  <a:gd name="connsiteY8" fmla="*/ 42781 h 241921"/>
                  <a:gd name="connsiteX9" fmla="*/ 144161 w 186774"/>
                  <a:gd name="connsiteY9" fmla="*/ 0 h 241921"/>
                  <a:gd name="connsiteX10" fmla="*/ 0 w 186774"/>
                  <a:gd name="connsiteY10" fmla="*/ 0 h 241921"/>
                  <a:gd name="connsiteX11" fmla="*/ 0 w 186774"/>
                  <a:gd name="connsiteY11" fmla="*/ 140349 h 241921"/>
                  <a:gd name="connsiteX12" fmla="*/ 15792 w 186774"/>
                  <a:gd name="connsiteY12" fmla="*/ 135049 h 241921"/>
                  <a:gd name="connsiteX13" fmla="*/ 15792 w 186774"/>
                  <a:gd name="connsiteY13" fmla="*/ 15824 h 241921"/>
                  <a:gd name="connsiteX14" fmla="*/ 144770 w 186774"/>
                  <a:gd name="connsiteY14" fmla="*/ 22959 h 241921"/>
                  <a:gd name="connsiteX15" fmla="*/ 165683 w 186774"/>
                  <a:gd name="connsiteY15" fmla="*/ 43917 h 241921"/>
                  <a:gd name="connsiteX16" fmla="*/ 144770 w 186774"/>
                  <a:gd name="connsiteY16" fmla="*/ 43917 h 241921"/>
                  <a:gd name="connsiteX17" fmla="*/ 144770 w 186774"/>
                  <a:gd name="connsiteY17" fmla="*/ 22959 h 24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6774" h="241921">
                    <a:moveTo>
                      <a:pt x="15792" y="15824"/>
                    </a:moveTo>
                    <a:lnTo>
                      <a:pt x="128626" y="15824"/>
                    </a:lnTo>
                    <a:lnTo>
                      <a:pt x="128626" y="59741"/>
                    </a:lnTo>
                    <a:lnTo>
                      <a:pt x="170630" y="59741"/>
                    </a:lnTo>
                    <a:lnTo>
                      <a:pt x="170630" y="226091"/>
                    </a:lnTo>
                    <a:lnTo>
                      <a:pt x="90086" y="226091"/>
                    </a:lnTo>
                    <a:cubicBezTo>
                      <a:pt x="87898" y="231725"/>
                      <a:pt x="84978" y="237045"/>
                      <a:pt x="81410" y="241921"/>
                    </a:cubicBezTo>
                    <a:lnTo>
                      <a:pt x="186775" y="241921"/>
                    </a:lnTo>
                    <a:lnTo>
                      <a:pt x="186775" y="42781"/>
                    </a:lnTo>
                    <a:lnTo>
                      <a:pt x="144161" y="0"/>
                    </a:lnTo>
                    <a:lnTo>
                      <a:pt x="0" y="0"/>
                    </a:lnTo>
                    <a:lnTo>
                      <a:pt x="0" y="140349"/>
                    </a:lnTo>
                    <a:cubicBezTo>
                      <a:pt x="5024" y="137943"/>
                      <a:pt x="10331" y="136165"/>
                      <a:pt x="15792" y="135049"/>
                    </a:cubicBezTo>
                    <a:lnTo>
                      <a:pt x="15792" y="15824"/>
                    </a:lnTo>
                    <a:close/>
                    <a:moveTo>
                      <a:pt x="144770" y="22959"/>
                    </a:moveTo>
                    <a:lnTo>
                      <a:pt x="165683" y="43917"/>
                    </a:lnTo>
                    <a:lnTo>
                      <a:pt x="144770" y="43917"/>
                    </a:lnTo>
                    <a:lnTo>
                      <a:pt x="144770" y="22959"/>
                    </a:lnTo>
                    <a:close/>
                  </a:path>
                </a:pathLst>
              </a:custGeom>
              <a:solidFill>
                <a:srgbClr val="2D5967"/>
              </a:solidFill>
              <a:ln w="6417" cap="flat">
                <a:noFill/>
                <a:prstDash val="solid"/>
                <a:miter/>
              </a:ln>
            </p:spPr>
            <p:txBody>
              <a:bodyPr rtlCol="0" anchor="ctr"/>
              <a:lstStyle/>
              <a:p>
                <a:endParaRPr lang="en-US" sz="810"/>
              </a:p>
            </p:txBody>
          </p:sp>
          <p:sp>
            <p:nvSpPr>
              <p:cNvPr id="1058" name="Freeform: Shape 1057">
                <a:extLst>
                  <a:ext uri="{FF2B5EF4-FFF2-40B4-BE49-F238E27FC236}">
                    <a16:creationId xmlns:a16="http://schemas.microsoft.com/office/drawing/2014/main" id="{E2824684-43FB-E42D-8C38-027C78ACF5EB}"/>
                  </a:ext>
                </a:extLst>
              </p:cNvPr>
              <p:cNvSpPr/>
              <p:nvPr/>
            </p:nvSpPr>
            <p:spPr>
              <a:xfrm>
                <a:off x="1015481" y="2922167"/>
                <a:ext cx="67710" cy="101045"/>
              </a:xfrm>
              <a:custGeom>
                <a:avLst/>
                <a:gdLst>
                  <a:gd name="connsiteX0" fmla="*/ 45059 w 67710"/>
                  <a:gd name="connsiteY0" fmla="*/ 42788 h 101045"/>
                  <a:gd name="connsiteX1" fmla="*/ 42454 w 67710"/>
                  <a:gd name="connsiteY1" fmla="*/ 42788 h 101045"/>
                  <a:gd name="connsiteX2" fmla="*/ 42454 w 67710"/>
                  <a:gd name="connsiteY2" fmla="*/ 28959 h 101045"/>
                  <a:gd name="connsiteX3" fmla="*/ 61204 w 67710"/>
                  <a:gd name="connsiteY3" fmla="*/ 28959 h 101045"/>
                  <a:gd name="connsiteX4" fmla="*/ 61204 w 67710"/>
                  <a:gd name="connsiteY4" fmla="*/ 13135 h 101045"/>
                  <a:gd name="connsiteX5" fmla="*/ 42454 w 67710"/>
                  <a:gd name="connsiteY5" fmla="*/ 13135 h 101045"/>
                  <a:gd name="connsiteX6" fmla="*/ 42454 w 67710"/>
                  <a:gd name="connsiteY6" fmla="*/ 0 h 101045"/>
                  <a:gd name="connsiteX7" fmla="*/ 26656 w 67710"/>
                  <a:gd name="connsiteY7" fmla="*/ 0 h 101045"/>
                  <a:gd name="connsiteX8" fmla="*/ 26656 w 67710"/>
                  <a:gd name="connsiteY8" fmla="*/ 13135 h 101045"/>
                  <a:gd name="connsiteX9" fmla="*/ 23967 w 67710"/>
                  <a:gd name="connsiteY9" fmla="*/ 13135 h 101045"/>
                  <a:gd name="connsiteX10" fmla="*/ 14913 w 67710"/>
                  <a:gd name="connsiteY10" fmla="*/ 14431 h 101045"/>
                  <a:gd name="connsiteX11" fmla="*/ 7116 w 67710"/>
                  <a:gd name="connsiteY11" fmla="*/ 19225 h 101045"/>
                  <a:gd name="connsiteX12" fmla="*/ 1854 w 67710"/>
                  <a:gd name="connsiteY12" fmla="*/ 26726 h 101045"/>
                  <a:gd name="connsiteX13" fmla="*/ 0 w 67710"/>
                  <a:gd name="connsiteY13" fmla="*/ 35697 h 101045"/>
                  <a:gd name="connsiteX14" fmla="*/ 1854 w 67710"/>
                  <a:gd name="connsiteY14" fmla="*/ 44674 h 101045"/>
                  <a:gd name="connsiteX15" fmla="*/ 7116 w 67710"/>
                  <a:gd name="connsiteY15" fmla="*/ 52175 h 101045"/>
                  <a:gd name="connsiteX16" fmla="*/ 14913 w 67710"/>
                  <a:gd name="connsiteY16" fmla="*/ 56969 h 101045"/>
                  <a:gd name="connsiteX17" fmla="*/ 23967 w 67710"/>
                  <a:gd name="connsiteY17" fmla="*/ 58265 h 101045"/>
                  <a:gd name="connsiteX18" fmla="*/ 26656 w 67710"/>
                  <a:gd name="connsiteY18" fmla="*/ 58265 h 101045"/>
                  <a:gd name="connsiteX19" fmla="*/ 26656 w 67710"/>
                  <a:gd name="connsiteY19" fmla="*/ 72093 h 101045"/>
                  <a:gd name="connsiteX20" fmla="*/ 7912 w 67710"/>
                  <a:gd name="connsiteY20" fmla="*/ 72093 h 101045"/>
                  <a:gd name="connsiteX21" fmla="*/ 7912 w 67710"/>
                  <a:gd name="connsiteY21" fmla="*/ 87917 h 101045"/>
                  <a:gd name="connsiteX22" fmla="*/ 26656 w 67710"/>
                  <a:gd name="connsiteY22" fmla="*/ 87917 h 101045"/>
                  <a:gd name="connsiteX23" fmla="*/ 26656 w 67710"/>
                  <a:gd name="connsiteY23" fmla="*/ 101046 h 101045"/>
                  <a:gd name="connsiteX24" fmla="*/ 42454 w 67710"/>
                  <a:gd name="connsiteY24" fmla="*/ 101046 h 101045"/>
                  <a:gd name="connsiteX25" fmla="*/ 42454 w 67710"/>
                  <a:gd name="connsiteY25" fmla="*/ 87834 h 101045"/>
                  <a:gd name="connsiteX26" fmla="*/ 45059 w 67710"/>
                  <a:gd name="connsiteY26" fmla="*/ 87834 h 101045"/>
                  <a:gd name="connsiteX27" fmla="*/ 61076 w 67710"/>
                  <a:gd name="connsiteY27" fmla="*/ 81186 h 101045"/>
                  <a:gd name="connsiteX28" fmla="*/ 67711 w 67710"/>
                  <a:gd name="connsiteY28" fmla="*/ 65137 h 101045"/>
                  <a:gd name="connsiteX29" fmla="*/ 61076 w 67710"/>
                  <a:gd name="connsiteY29" fmla="*/ 49089 h 101045"/>
                  <a:gd name="connsiteX30" fmla="*/ 45059 w 67710"/>
                  <a:gd name="connsiteY30" fmla="*/ 42441 h 101045"/>
                  <a:gd name="connsiteX31" fmla="*/ 45059 w 67710"/>
                  <a:gd name="connsiteY31" fmla="*/ 42788 h 101045"/>
                  <a:gd name="connsiteX32" fmla="*/ 23967 w 67710"/>
                  <a:gd name="connsiteY32" fmla="*/ 42788 h 101045"/>
                  <a:gd name="connsiteX33" fmla="*/ 19180 w 67710"/>
                  <a:gd name="connsiteY33" fmla="*/ 40837 h 101045"/>
                  <a:gd name="connsiteX34" fmla="*/ 17107 w 67710"/>
                  <a:gd name="connsiteY34" fmla="*/ 36088 h 101045"/>
                  <a:gd name="connsiteX35" fmla="*/ 19173 w 67710"/>
                  <a:gd name="connsiteY35" fmla="*/ 31314 h 101045"/>
                  <a:gd name="connsiteX36" fmla="*/ 23967 w 67710"/>
                  <a:gd name="connsiteY36" fmla="*/ 29306 h 101045"/>
                  <a:gd name="connsiteX37" fmla="*/ 26656 w 67710"/>
                  <a:gd name="connsiteY37" fmla="*/ 29306 h 101045"/>
                  <a:gd name="connsiteX38" fmla="*/ 26656 w 67710"/>
                  <a:gd name="connsiteY38" fmla="*/ 42788 h 101045"/>
                  <a:gd name="connsiteX39" fmla="*/ 23967 w 67710"/>
                  <a:gd name="connsiteY39" fmla="*/ 42788 h 101045"/>
                  <a:gd name="connsiteX40" fmla="*/ 45059 w 67710"/>
                  <a:gd name="connsiteY40" fmla="*/ 72350 h 101045"/>
                  <a:gd name="connsiteX41" fmla="*/ 42454 w 67710"/>
                  <a:gd name="connsiteY41" fmla="*/ 72350 h 101045"/>
                  <a:gd name="connsiteX42" fmla="*/ 42454 w 67710"/>
                  <a:gd name="connsiteY42" fmla="*/ 58265 h 101045"/>
                  <a:gd name="connsiteX43" fmla="*/ 45059 w 67710"/>
                  <a:gd name="connsiteY43" fmla="*/ 58265 h 101045"/>
                  <a:gd name="connsiteX44" fmla="*/ 49904 w 67710"/>
                  <a:gd name="connsiteY44" fmla="*/ 60280 h 101045"/>
                  <a:gd name="connsiteX45" fmla="*/ 51912 w 67710"/>
                  <a:gd name="connsiteY45" fmla="*/ 65137 h 101045"/>
                  <a:gd name="connsiteX46" fmla="*/ 49904 w 67710"/>
                  <a:gd name="connsiteY46" fmla="*/ 69995 h 101045"/>
                  <a:gd name="connsiteX47" fmla="*/ 45059 w 67710"/>
                  <a:gd name="connsiteY47" fmla="*/ 72003 h 101045"/>
                  <a:gd name="connsiteX48" fmla="*/ 45059 w 67710"/>
                  <a:gd name="connsiteY48" fmla="*/ 72350 h 10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710" h="101045">
                    <a:moveTo>
                      <a:pt x="45059" y="42788"/>
                    </a:moveTo>
                    <a:lnTo>
                      <a:pt x="42454" y="42788"/>
                    </a:lnTo>
                    <a:lnTo>
                      <a:pt x="42454" y="28959"/>
                    </a:lnTo>
                    <a:lnTo>
                      <a:pt x="61204" y="28959"/>
                    </a:lnTo>
                    <a:lnTo>
                      <a:pt x="61204" y="13135"/>
                    </a:lnTo>
                    <a:lnTo>
                      <a:pt x="42454" y="13135"/>
                    </a:lnTo>
                    <a:lnTo>
                      <a:pt x="42454" y="0"/>
                    </a:lnTo>
                    <a:lnTo>
                      <a:pt x="26656" y="0"/>
                    </a:lnTo>
                    <a:lnTo>
                      <a:pt x="26656" y="13135"/>
                    </a:lnTo>
                    <a:lnTo>
                      <a:pt x="23967" y="13135"/>
                    </a:lnTo>
                    <a:cubicBezTo>
                      <a:pt x="20893" y="12943"/>
                      <a:pt x="17807" y="13386"/>
                      <a:pt x="14913" y="14431"/>
                    </a:cubicBezTo>
                    <a:cubicBezTo>
                      <a:pt x="12012" y="15477"/>
                      <a:pt x="9362" y="17107"/>
                      <a:pt x="7116" y="19225"/>
                    </a:cubicBezTo>
                    <a:cubicBezTo>
                      <a:pt x="4870" y="21336"/>
                      <a:pt x="3080" y="23890"/>
                      <a:pt x="1854" y="26726"/>
                    </a:cubicBezTo>
                    <a:cubicBezTo>
                      <a:pt x="635" y="29556"/>
                      <a:pt x="0" y="32610"/>
                      <a:pt x="0" y="35697"/>
                    </a:cubicBezTo>
                    <a:cubicBezTo>
                      <a:pt x="0" y="38783"/>
                      <a:pt x="635" y="41838"/>
                      <a:pt x="1854" y="44674"/>
                    </a:cubicBezTo>
                    <a:cubicBezTo>
                      <a:pt x="3080" y="47510"/>
                      <a:pt x="4870" y="50058"/>
                      <a:pt x="7116" y="52175"/>
                    </a:cubicBezTo>
                    <a:cubicBezTo>
                      <a:pt x="9362" y="54286"/>
                      <a:pt x="12012" y="55923"/>
                      <a:pt x="14913" y="56969"/>
                    </a:cubicBezTo>
                    <a:cubicBezTo>
                      <a:pt x="17807" y="58015"/>
                      <a:pt x="20893" y="58457"/>
                      <a:pt x="23967" y="58265"/>
                    </a:cubicBezTo>
                    <a:lnTo>
                      <a:pt x="26656" y="58265"/>
                    </a:lnTo>
                    <a:lnTo>
                      <a:pt x="26656" y="72093"/>
                    </a:lnTo>
                    <a:lnTo>
                      <a:pt x="7912" y="72093"/>
                    </a:lnTo>
                    <a:lnTo>
                      <a:pt x="7912" y="87917"/>
                    </a:lnTo>
                    <a:lnTo>
                      <a:pt x="26656" y="87917"/>
                    </a:lnTo>
                    <a:lnTo>
                      <a:pt x="26656" y="101046"/>
                    </a:lnTo>
                    <a:lnTo>
                      <a:pt x="42454" y="101046"/>
                    </a:lnTo>
                    <a:lnTo>
                      <a:pt x="42454" y="87834"/>
                    </a:lnTo>
                    <a:lnTo>
                      <a:pt x="45059" y="87834"/>
                    </a:lnTo>
                    <a:cubicBezTo>
                      <a:pt x="51065" y="87834"/>
                      <a:pt x="56828" y="85440"/>
                      <a:pt x="61076" y="81186"/>
                    </a:cubicBezTo>
                    <a:cubicBezTo>
                      <a:pt x="65323" y="76925"/>
                      <a:pt x="67711" y="71156"/>
                      <a:pt x="67711" y="65137"/>
                    </a:cubicBezTo>
                    <a:cubicBezTo>
                      <a:pt x="67711" y="59118"/>
                      <a:pt x="65323" y="53343"/>
                      <a:pt x="61076" y="49089"/>
                    </a:cubicBezTo>
                    <a:cubicBezTo>
                      <a:pt x="56828" y="44828"/>
                      <a:pt x="51065" y="42441"/>
                      <a:pt x="45059" y="42441"/>
                    </a:cubicBezTo>
                    <a:lnTo>
                      <a:pt x="45059" y="42788"/>
                    </a:lnTo>
                    <a:close/>
                    <a:moveTo>
                      <a:pt x="23967" y="42788"/>
                    </a:moveTo>
                    <a:cubicBezTo>
                      <a:pt x="22177" y="42788"/>
                      <a:pt x="20457" y="42088"/>
                      <a:pt x="19180" y="40837"/>
                    </a:cubicBezTo>
                    <a:cubicBezTo>
                      <a:pt x="17897" y="39586"/>
                      <a:pt x="17159" y="37885"/>
                      <a:pt x="17107" y="36088"/>
                    </a:cubicBezTo>
                    <a:cubicBezTo>
                      <a:pt x="17152" y="34292"/>
                      <a:pt x="17897" y="32578"/>
                      <a:pt x="19173" y="31314"/>
                    </a:cubicBezTo>
                    <a:cubicBezTo>
                      <a:pt x="20450" y="30050"/>
                      <a:pt x="22170" y="29331"/>
                      <a:pt x="23967" y="29306"/>
                    </a:cubicBezTo>
                    <a:lnTo>
                      <a:pt x="26656" y="29306"/>
                    </a:lnTo>
                    <a:lnTo>
                      <a:pt x="26656" y="42788"/>
                    </a:lnTo>
                    <a:lnTo>
                      <a:pt x="23967" y="42788"/>
                    </a:lnTo>
                    <a:close/>
                    <a:moveTo>
                      <a:pt x="45059" y="72350"/>
                    </a:moveTo>
                    <a:lnTo>
                      <a:pt x="42454" y="72350"/>
                    </a:lnTo>
                    <a:lnTo>
                      <a:pt x="42454" y="58265"/>
                    </a:lnTo>
                    <a:lnTo>
                      <a:pt x="45059" y="58265"/>
                    </a:lnTo>
                    <a:cubicBezTo>
                      <a:pt x="46875" y="58265"/>
                      <a:pt x="48620" y="58990"/>
                      <a:pt x="49904" y="60280"/>
                    </a:cubicBezTo>
                    <a:cubicBezTo>
                      <a:pt x="51194" y="61563"/>
                      <a:pt x="51912" y="63315"/>
                      <a:pt x="51912" y="65137"/>
                    </a:cubicBezTo>
                    <a:cubicBezTo>
                      <a:pt x="51912" y="66960"/>
                      <a:pt x="51194" y="68705"/>
                      <a:pt x="49904" y="69995"/>
                    </a:cubicBezTo>
                    <a:cubicBezTo>
                      <a:pt x="48620" y="71278"/>
                      <a:pt x="46875" y="72003"/>
                      <a:pt x="45059" y="72003"/>
                    </a:cubicBezTo>
                    <a:lnTo>
                      <a:pt x="45059" y="72350"/>
                    </a:lnTo>
                    <a:close/>
                  </a:path>
                </a:pathLst>
              </a:custGeom>
              <a:solidFill>
                <a:srgbClr val="2D5967"/>
              </a:solidFill>
              <a:ln w="6417" cap="flat">
                <a:noFill/>
                <a:prstDash val="solid"/>
                <a:miter/>
              </a:ln>
            </p:spPr>
            <p:txBody>
              <a:bodyPr rtlCol="0" anchor="ctr"/>
              <a:lstStyle/>
              <a:p>
                <a:endParaRPr lang="en-US" sz="810"/>
              </a:p>
            </p:txBody>
          </p:sp>
          <p:sp>
            <p:nvSpPr>
              <p:cNvPr id="1059" name="Freeform: Shape 1058">
                <a:extLst>
                  <a:ext uri="{FF2B5EF4-FFF2-40B4-BE49-F238E27FC236}">
                    <a16:creationId xmlns:a16="http://schemas.microsoft.com/office/drawing/2014/main" id="{369311C0-2218-8DDA-BDC4-1781C0B12DFC}"/>
                  </a:ext>
                </a:extLst>
              </p:cNvPr>
              <p:cNvSpPr/>
              <p:nvPr/>
            </p:nvSpPr>
            <p:spPr>
              <a:xfrm>
                <a:off x="928877" y="3010865"/>
                <a:ext cx="110398" cy="110609"/>
              </a:xfrm>
              <a:custGeom>
                <a:avLst/>
                <a:gdLst>
                  <a:gd name="connsiteX0" fmla="*/ 110398 w 110398"/>
                  <a:gd name="connsiteY0" fmla="*/ 55309 h 110609"/>
                  <a:gd name="connsiteX1" fmla="*/ 101094 w 110398"/>
                  <a:gd name="connsiteY1" fmla="*/ 24579 h 110609"/>
                  <a:gd name="connsiteX2" fmla="*/ 76325 w 110398"/>
                  <a:gd name="connsiteY2" fmla="*/ 4212 h 110609"/>
                  <a:gd name="connsiteX3" fmla="*/ 44433 w 110398"/>
                  <a:gd name="connsiteY3" fmla="*/ 1061 h 110609"/>
                  <a:gd name="connsiteX4" fmla="*/ 16167 w 110398"/>
                  <a:gd name="connsiteY4" fmla="*/ 16198 h 110609"/>
                  <a:gd name="connsiteX5" fmla="*/ 1062 w 110398"/>
                  <a:gd name="connsiteY5" fmla="*/ 44516 h 110609"/>
                  <a:gd name="connsiteX6" fmla="*/ 4199 w 110398"/>
                  <a:gd name="connsiteY6" fmla="*/ 76472 h 110609"/>
                  <a:gd name="connsiteX7" fmla="*/ 24534 w 110398"/>
                  <a:gd name="connsiteY7" fmla="*/ 101292 h 110609"/>
                  <a:gd name="connsiteX8" fmla="*/ 55201 w 110398"/>
                  <a:gd name="connsiteY8" fmla="*/ 110609 h 110609"/>
                  <a:gd name="connsiteX9" fmla="*/ 94208 w 110398"/>
                  <a:gd name="connsiteY9" fmla="*/ 94388 h 110609"/>
                  <a:gd name="connsiteX10" fmla="*/ 110398 w 110398"/>
                  <a:gd name="connsiteY10" fmla="*/ 55309 h 110609"/>
                  <a:gd name="connsiteX11" fmla="*/ 94600 w 110398"/>
                  <a:gd name="connsiteY11" fmla="*/ 55309 h 110609"/>
                  <a:gd name="connsiteX12" fmla="*/ 87984 w 110398"/>
                  <a:gd name="connsiteY12" fmla="*/ 77319 h 110609"/>
                  <a:gd name="connsiteX13" fmla="*/ 70267 w 110398"/>
                  <a:gd name="connsiteY13" fmla="*/ 91930 h 110609"/>
                  <a:gd name="connsiteX14" fmla="*/ 47430 w 110398"/>
                  <a:gd name="connsiteY14" fmla="*/ 94202 h 110609"/>
                  <a:gd name="connsiteX15" fmla="*/ 27191 w 110398"/>
                  <a:gd name="connsiteY15" fmla="*/ 83370 h 110609"/>
                  <a:gd name="connsiteX16" fmla="*/ 16379 w 110398"/>
                  <a:gd name="connsiteY16" fmla="*/ 63093 h 110609"/>
                  <a:gd name="connsiteX17" fmla="*/ 18644 w 110398"/>
                  <a:gd name="connsiteY17" fmla="*/ 40210 h 110609"/>
                  <a:gd name="connsiteX18" fmla="*/ 33229 w 110398"/>
                  <a:gd name="connsiteY18" fmla="*/ 22461 h 110609"/>
                  <a:gd name="connsiteX19" fmla="*/ 55201 w 110398"/>
                  <a:gd name="connsiteY19" fmla="*/ 15826 h 110609"/>
                  <a:gd name="connsiteX20" fmla="*/ 83062 w 110398"/>
                  <a:gd name="connsiteY20" fmla="*/ 27389 h 110609"/>
                  <a:gd name="connsiteX21" fmla="*/ 94600 w 110398"/>
                  <a:gd name="connsiteY21" fmla="*/ 55309 h 11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398" h="110609">
                    <a:moveTo>
                      <a:pt x="110398" y="55309"/>
                    </a:moveTo>
                    <a:cubicBezTo>
                      <a:pt x="110398" y="44368"/>
                      <a:pt x="107164" y="33678"/>
                      <a:pt x="101094" y="24579"/>
                    </a:cubicBezTo>
                    <a:cubicBezTo>
                      <a:pt x="95030" y="15486"/>
                      <a:pt x="86412" y="8395"/>
                      <a:pt x="76325" y="4212"/>
                    </a:cubicBezTo>
                    <a:cubicBezTo>
                      <a:pt x="66238" y="22"/>
                      <a:pt x="55136" y="-1069"/>
                      <a:pt x="44433" y="1061"/>
                    </a:cubicBezTo>
                    <a:cubicBezTo>
                      <a:pt x="33723" y="3198"/>
                      <a:pt x="23886" y="8466"/>
                      <a:pt x="16167" y="16198"/>
                    </a:cubicBezTo>
                    <a:cubicBezTo>
                      <a:pt x="8447" y="23931"/>
                      <a:pt x="3192" y="33787"/>
                      <a:pt x="1062" y="44516"/>
                    </a:cubicBezTo>
                    <a:cubicBezTo>
                      <a:pt x="-1069" y="55245"/>
                      <a:pt x="22" y="66365"/>
                      <a:pt x="4199" y="76472"/>
                    </a:cubicBezTo>
                    <a:cubicBezTo>
                      <a:pt x="8377" y="86578"/>
                      <a:pt x="15455" y="95215"/>
                      <a:pt x="24534" y="101292"/>
                    </a:cubicBezTo>
                    <a:cubicBezTo>
                      <a:pt x="33608" y="107369"/>
                      <a:pt x="44279" y="110609"/>
                      <a:pt x="55201" y="110609"/>
                    </a:cubicBezTo>
                    <a:cubicBezTo>
                      <a:pt x="69831" y="110590"/>
                      <a:pt x="83858" y="104757"/>
                      <a:pt x="94208" y="94388"/>
                    </a:cubicBezTo>
                    <a:cubicBezTo>
                      <a:pt x="104552" y="84018"/>
                      <a:pt x="110379" y="69965"/>
                      <a:pt x="110398" y="55309"/>
                    </a:cubicBezTo>
                    <a:close/>
                    <a:moveTo>
                      <a:pt x="94600" y="55309"/>
                    </a:moveTo>
                    <a:cubicBezTo>
                      <a:pt x="94619" y="63138"/>
                      <a:pt x="92316" y="70799"/>
                      <a:pt x="87984" y="77319"/>
                    </a:cubicBezTo>
                    <a:cubicBezTo>
                      <a:pt x="83653" y="83838"/>
                      <a:pt x="77486" y="88927"/>
                      <a:pt x="70267" y="91930"/>
                    </a:cubicBezTo>
                    <a:cubicBezTo>
                      <a:pt x="63048" y="94933"/>
                      <a:pt x="55098" y="95729"/>
                      <a:pt x="47430" y="94202"/>
                    </a:cubicBezTo>
                    <a:cubicBezTo>
                      <a:pt x="39762" y="92681"/>
                      <a:pt x="32716" y="88908"/>
                      <a:pt x="27191" y="83370"/>
                    </a:cubicBezTo>
                    <a:cubicBezTo>
                      <a:pt x="21660" y="77832"/>
                      <a:pt x="17899" y="70774"/>
                      <a:pt x="16379" y="63093"/>
                    </a:cubicBezTo>
                    <a:cubicBezTo>
                      <a:pt x="14858" y="55405"/>
                      <a:pt x="15647" y="47442"/>
                      <a:pt x="18644" y="40210"/>
                    </a:cubicBezTo>
                    <a:cubicBezTo>
                      <a:pt x="21647" y="32979"/>
                      <a:pt x="26723" y="26799"/>
                      <a:pt x="33229" y="22461"/>
                    </a:cubicBezTo>
                    <a:cubicBezTo>
                      <a:pt x="39736" y="18117"/>
                      <a:pt x="47378" y="15807"/>
                      <a:pt x="55201" y="15826"/>
                    </a:cubicBezTo>
                    <a:cubicBezTo>
                      <a:pt x="65647" y="15826"/>
                      <a:pt x="75670" y="19984"/>
                      <a:pt x="83062" y="27389"/>
                    </a:cubicBezTo>
                    <a:cubicBezTo>
                      <a:pt x="90455" y="34794"/>
                      <a:pt x="94600" y="44837"/>
                      <a:pt x="94600" y="55309"/>
                    </a:cubicBezTo>
                    <a:close/>
                  </a:path>
                </a:pathLst>
              </a:custGeom>
              <a:solidFill>
                <a:srgbClr val="2D5967"/>
              </a:solidFill>
              <a:ln w="6417" cap="flat">
                <a:noFill/>
                <a:prstDash val="solid"/>
                <a:miter/>
              </a:ln>
            </p:spPr>
            <p:txBody>
              <a:bodyPr rtlCol="0" anchor="ctr"/>
              <a:lstStyle/>
              <a:p>
                <a:endParaRPr lang="en-US" sz="810"/>
              </a:p>
            </p:txBody>
          </p:sp>
          <p:sp>
            <p:nvSpPr>
              <p:cNvPr id="1060" name="Freeform: Shape 1059">
                <a:extLst>
                  <a:ext uri="{FF2B5EF4-FFF2-40B4-BE49-F238E27FC236}">
                    <a16:creationId xmlns:a16="http://schemas.microsoft.com/office/drawing/2014/main" id="{220854CC-3616-54AD-A3EC-17C1A88426D4}"/>
                  </a:ext>
                </a:extLst>
              </p:cNvPr>
              <p:cNvSpPr/>
              <p:nvPr/>
            </p:nvSpPr>
            <p:spPr>
              <a:xfrm>
                <a:off x="957082" y="3046262"/>
                <a:ext cx="53895" cy="45476"/>
              </a:xfrm>
              <a:custGeom>
                <a:avLst/>
                <a:gdLst>
                  <a:gd name="connsiteX0" fmla="*/ 42788 w 53895"/>
                  <a:gd name="connsiteY0" fmla="*/ 0 h 45476"/>
                  <a:gd name="connsiteX1" fmla="*/ 19616 w 53895"/>
                  <a:gd name="connsiteY1" fmla="*/ 23126 h 45476"/>
                  <a:gd name="connsiteX2" fmla="*/ 11197 w 53895"/>
                  <a:gd name="connsiteY2" fmla="*/ 14605 h 45476"/>
                  <a:gd name="connsiteX3" fmla="*/ 0 w 53895"/>
                  <a:gd name="connsiteY3" fmla="*/ 25821 h 45476"/>
                  <a:gd name="connsiteX4" fmla="*/ 19616 w 53895"/>
                  <a:gd name="connsiteY4" fmla="*/ 45476 h 45476"/>
                  <a:gd name="connsiteX5" fmla="*/ 53895 w 53895"/>
                  <a:gd name="connsiteY5" fmla="*/ 11127 h 45476"/>
                  <a:gd name="connsiteX6" fmla="*/ 42788 w 53895"/>
                  <a:gd name="connsiteY6" fmla="*/ 0 h 4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95" h="45476">
                    <a:moveTo>
                      <a:pt x="42788" y="0"/>
                    </a:moveTo>
                    <a:lnTo>
                      <a:pt x="19616" y="23126"/>
                    </a:lnTo>
                    <a:lnTo>
                      <a:pt x="11197" y="14605"/>
                    </a:lnTo>
                    <a:lnTo>
                      <a:pt x="0" y="25821"/>
                    </a:lnTo>
                    <a:lnTo>
                      <a:pt x="19616" y="45476"/>
                    </a:lnTo>
                    <a:lnTo>
                      <a:pt x="53895" y="11127"/>
                    </a:lnTo>
                    <a:lnTo>
                      <a:pt x="42788" y="0"/>
                    </a:lnTo>
                    <a:close/>
                  </a:path>
                </a:pathLst>
              </a:custGeom>
              <a:solidFill>
                <a:srgbClr val="2D5967"/>
              </a:solidFill>
              <a:ln w="6417" cap="flat">
                <a:noFill/>
                <a:prstDash val="solid"/>
                <a:miter/>
              </a:ln>
            </p:spPr>
            <p:txBody>
              <a:bodyPr rtlCol="0" anchor="ctr"/>
              <a:lstStyle/>
              <a:p>
                <a:endParaRPr lang="en-US" sz="810"/>
              </a:p>
            </p:txBody>
          </p:sp>
        </p:grpSp>
        <p:grpSp>
          <p:nvGrpSpPr>
            <p:cNvPr id="1061" name="Graphic 4">
              <a:extLst>
                <a:ext uri="{FF2B5EF4-FFF2-40B4-BE49-F238E27FC236}">
                  <a16:creationId xmlns:a16="http://schemas.microsoft.com/office/drawing/2014/main" id="{F068A54A-FDB7-1454-7404-63C33DE3897F}"/>
                </a:ext>
              </a:extLst>
            </p:cNvPr>
            <p:cNvGrpSpPr/>
            <p:nvPr/>
          </p:nvGrpSpPr>
          <p:grpSpPr>
            <a:xfrm>
              <a:off x="636990" y="3089146"/>
              <a:ext cx="814647" cy="319652"/>
              <a:chOff x="636990" y="3089146"/>
              <a:chExt cx="814647" cy="319652"/>
            </a:xfrm>
            <a:solidFill>
              <a:srgbClr val="000000"/>
            </a:solidFill>
          </p:grpSpPr>
          <p:sp>
            <p:nvSpPr>
              <p:cNvPr id="1062" name="TextBox 1061">
                <a:extLst>
                  <a:ext uri="{FF2B5EF4-FFF2-40B4-BE49-F238E27FC236}">
                    <a16:creationId xmlns:a16="http://schemas.microsoft.com/office/drawing/2014/main" id="{B08E63B4-507D-9381-0B63-64962C5DE06E}"/>
                  </a:ext>
                </a:extLst>
              </p:cNvPr>
              <p:cNvSpPr txBox="1"/>
              <p:nvPr/>
            </p:nvSpPr>
            <p:spPr>
              <a:xfrm>
                <a:off x="813954" y="3089146"/>
                <a:ext cx="45717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Order</a:t>
                </a:r>
              </a:p>
            </p:txBody>
          </p:sp>
          <p:sp>
            <p:nvSpPr>
              <p:cNvPr id="1063" name="TextBox 1062">
                <a:extLst>
                  <a:ext uri="{FF2B5EF4-FFF2-40B4-BE49-F238E27FC236}">
                    <a16:creationId xmlns:a16="http://schemas.microsoft.com/office/drawing/2014/main" id="{EAC2F372-C7F3-83AD-38E4-5EA4FDB0AFD8}"/>
                  </a:ext>
                </a:extLst>
              </p:cNvPr>
              <p:cNvSpPr txBox="1"/>
              <p:nvPr/>
            </p:nvSpPr>
            <p:spPr>
              <a:xfrm>
                <a:off x="636990" y="3191816"/>
                <a:ext cx="8146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Management</a:t>
                </a:r>
              </a:p>
            </p:txBody>
          </p:sp>
        </p:grpSp>
      </p:grpSp>
      <p:grpSp>
        <p:nvGrpSpPr>
          <p:cNvPr id="1064" name="Graphic 4">
            <a:extLst>
              <a:ext uri="{FF2B5EF4-FFF2-40B4-BE49-F238E27FC236}">
                <a16:creationId xmlns:a16="http://schemas.microsoft.com/office/drawing/2014/main" id="{489DC538-910D-1F2E-941C-53BCC807887F}"/>
              </a:ext>
            </a:extLst>
          </p:cNvPr>
          <p:cNvGrpSpPr/>
          <p:nvPr/>
        </p:nvGrpSpPr>
        <p:grpSpPr>
          <a:xfrm>
            <a:off x="1560137" y="2538913"/>
            <a:ext cx="800219" cy="541187"/>
            <a:chOff x="1515893" y="2764941"/>
            <a:chExt cx="800219" cy="541187"/>
          </a:xfrm>
        </p:grpSpPr>
        <p:grpSp>
          <p:nvGrpSpPr>
            <p:cNvPr id="1065" name="Graphic 4">
              <a:extLst>
                <a:ext uri="{FF2B5EF4-FFF2-40B4-BE49-F238E27FC236}">
                  <a16:creationId xmlns:a16="http://schemas.microsoft.com/office/drawing/2014/main" id="{32AE6E38-4E01-BE0A-8014-BD9F75F11E49}"/>
                </a:ext>
              </a:extLst>
            </p:cNvPr>
            <p:cNvGrpSpPr/>
            <p:nvPr/>
          </p:nvGrpSpPr>
          <p:grpSpPr>
            <a:xfrm>
              <a:off x="1715469" y="2764941"/>
              <a:ext cx="384986" cy="364694"/>
              <a:chOff x="1715469" y="2764941"/>
              <a:chExt cx="384986" cy="364694"/>
            </a:xfrm>
          </p:grpSpPr>
          <p:sp>
            <p:nvSpPr>
              <p:cNvPr id="1066" name="Freeform: Shape 1065">
                <a:extLst>
                  <a:ext uri="{FF2B5EF4-FFF2-40B4-BE49-F238E27FC236}">
                    <a16:creationId xmlns:a16="http://schemas.microsoft.com/office/drawing/2014/main" id="{928DA5E4-CD5A-4566-C747-621B6F8E68DF}"/>
                  </a:ext>
                </a:extLst>
              </p:cNvPr>
              <p:cNvSpPr/>
              <p:nvPr/>
            </p:nvSpPr>
            <p:spPr>
              <a:xfrm>
                <a:off x="1720166" y="2768683"/>
                <a:ext cx="376583" cy="356352"/>
              </a:xfrm>
              <a:custGeom>
                <a:avLst/>
                <a:gdLst>
                  <a:gd name="connsiteX0" fmla="*/ 250732 w 376583"/>
                  <a:gd name="connsiteY0" fmla="*/ 356352 h 356352"/>
                  <a:gd name="connsiteX1" fmla="*/ 239977 w 376583"/>
                  <a:gd name="connsiteY1" fmla="*/ 351905 h 356352"/>
                  <a:gd name="connsiteX2" fmla="*/ 235524 w 376583"/>
                  <a:gd name="connsiteY2" fmla="*/ 341170 h 356352"/>
                  <a:gd name="connsiteX3" fmla="*/ 235524 w 376583"/>
                  <a:gd name="connsiteY3" fmla="*/ 339084 h 356352"/>
                  <a:gd name="connsiteX4" fmla="*/ 230916 w 376583"/>
                  <a:gd name="connsiteY4" fmla="*/ 339084 h 356352"/>
                  <a:gd name="connsiteX5" fmla="*/ 230916 w 376583"/>
                  <a:gd name="connsiteY5" fmla="*/ 341170 h 356352"/>
                  <a:gd name="connsiteX6" fmla="*/ 226463 w 376583"/>
                  <a:gd name="connsiteY6" fmla="*/ 351905 h 356352"/>
                  <a:gd name="connsiteX7" fmla="*/ 215709 w 376583"/>
                  <a:gd name="connsiteY7" fmla="*/ 356352 h 356352"/>
                  <a:gd name="connsiteX8" fmla="*/ 204954 w 376583"/>
                  <a:gd name="connsiteY8" fmla="*/ 351905 h 356352"/>
                  <a:gd name="connsiteX9" fmla="*/ 200501 w 376583"/>
                  <a:gd name="connsiteY9" fmla="*/ 341170 h 356352"/>
                  <a:gd name="connsiteX10" fmla="*/ 200501 w 376583"/>
                  <a:gd name="connsiteY10" fmla="*/ 339084 h 356352"/>
                  <a:gd name="connsiteX11" fmla="*/ 188662 w 376583"/>
                  <a:gd name="connsiteY11" fmla="*/ 333848 h 356352"/>
                  <a:gd name="connsiteX12" fmla="*/ 183118 w 376583"/>
                  <a:gd name="connsiteY12" fmla="*/ 322163 h 356352"/>
                  <a:gd name="connsiteX13" fmla="*/ 181032 w 376583"/>
                  <a:gd name="connsiteY13" fmla="*/ 304812 h 356352"/>
                  <a:gd name="connsiteX14" fmla="*/ 121728 w 376583"/>
                  <a:gd name="connsiteY14" fmla="*/ 282251 h 356352"/>
                  <a:gd name="connsiteX15" fmla="*/ 85428 w 376583"/>
                  <a:gd name="connsiteY15" fmla="*/ 230281 h 356352"/>
                  <a:gd name="connsiteX16" fmla="*/ 82213 w 376583"/>
                  <a:gd name="connsiteY16" fmla="*/ 230281 h 356352"/>
                  <a:gd name="connsiteX17" fmla="*/ 82213 w 376583"/>
                  <a:gd name="connsiteY17" fmla="*/ 216914 h 356352"/>
                  <a:gd name="connsiteX18" fmla="*/ 80300 w 376583"/>
                  <a:gd name="connsiteY18" fmla="*/ 197304 h 356352"/>
                  <a:gd name="connsiteX19" fmla="*/ 80300 w 376583"/>
                  <a:gd name="connsiteY19" fmla="*/ 192274 h 356352"/>
                  <a:gd name="connsiteX20" fmla="*/ 0 w 376583"/>
                  <a:gd name="connsiteY20" fmla="*/ 192274 h 356352"/>
                  <a:gd name="connsiteX21" fmla="*/ 956 w 376583"/>
                  <a:gd name="connsiteY21" fmla="*/ 179170 h 356352"/>
                  <a:gd name="connsiteX22" fmla="*/ 15612 w 376583"/>
                  <a:gd name="connsiteY22" fmla="*/ 136011 h 356352"/>
                  <a:gd name="connsiteX23" fmla="*/ 49448 w 376583"/>
                  <a:gd name="connsiteY23" fmla="*/ 105422 h 356352"/>
                  <a:gd name="connsiteX24" fmla="*/ 57059 w 376583"/>
                  <a:gd name="connsiteY24" fmla="*/ 99043 h 356352"/>
                  <a:gd name="connsiteX25" fmla="*/ 61095 w 376583"/>
                  <a:gd name="connsiteY25" fmla="*/ 89976 h 356352"/>
                  <a:gd name="connsiteX26" fmla="*/ 85158 w 376583"/>
                  <a:gd name="connsiteY26" fmla="*/ 49878 h 356352"/>
                  <a:gd name="connsiteX27" fmla="*/ 129235 w 376583"/>
                  <a:gd name="connsiteY27" fmla="*/ 34098 h 356352"/>
                  <a:gd name="connsiteX28" fmla="*/ 135748 w 376583"/>
                  <a:gd name="connsiteY28" fmla="*/ 34098 h 356352"/>
                  <a:gd name="connsiteX29" fmla="*/ 137924 w 376583"/>
                  <a:gd name="connsiteY29" fmla="*/ 34098 h 356352"/>
                  <a:gd name="connsiteX30" fmla="*/ 146413 w 376583"/>
                  <a:gd name="connsiteY30" fmla="*/ 32411 h 356352"/>
                  <a:gd name="connsiteX31" fmla="*/ 153478 w 376583"/>
                  <a:gd name="connsiteY31" fmla="*/ 27419 h 356352"/>
                  <a:gd name="connsiteX32" fmla="*/ 187577 w 376583"/>
                  <a:gd name="connsiteY32" fmla="*/ 4928 h 356352"/>
                  <a:gd name="connsiteX33" fmla="*/ 228241 w 376583"/>
                  <a:gd name="connsiteY33" fmla="*/ 859 h 356352"/>
                  <a:gd name="connsiteX34" fmla="*/ 266126 w 376583"/>
                  <a:gd name="connsiteY34" fmla="*/ 16151 h 356352"/>
                  <a:gd name="connsiteX35" fmla="*/ 292538 w 376583"/>
                  <a:gd name="connsiteY35" fmla="*/ 47285 h 356352"/>
                  <a:gd name="connsiteX36" fmla="*/ 298903 w 376583"/>
                  <a:gd name="connsiteY36" fmla="*/ 55319 h 356352"/>
                  <a:gd name="connsiteX37" fmla="*/ 308182 w 376583"/>
                  <a:gd name="connsiteY37" fmla="*/ 59695 h 356352"/>
                  <a:gd name="connsiteX38" fmla="*/ 344180 w 376583"/>
                  <a:gd name="connsiteY38" fmla="*/ 76892 h 356352"/>
                  <a:gd name="connsiteX39" fmla="*/ 368686 w 376583"/>
                  <a:gd name="connsiteY39" fmla="*/ 108341 h 356352"/>
                  <a:gd name="connsiteX40" fmla="*/ 376534 w 376583"/>
                  <a:gd name="connsiteY40" fmla="*/ 147407 h 356352"/>
                  <a:gd name="connsiteX41" fmla="*/ 366062 w 376583"/>
                  <a:gd name="connsiteY41" fmla="*/ 185857 h 356352"/>
                  <a:gd name="connsiteX42" fmla="*/ 362584 w 376583"/>
                  <a:gd name="connsiteY42" fmla="*/ 192274 h 356352"/>
                  <a:gd name="connsiteX43" fmla="*/ 305750 w 376583"/>
                  <a:gd name="connsiteY43" fmla="*/ 192274 h 356352"/>
                  <a:gd name="connsiteX44" fmla="*/ 296362 w 376583"/>
                  <a:gd name="connsiteY44" fmla="*/ 200083 h 356352"/>
                  <a:gd name="connsiteX45" fmla="*/ 280974 w 376583"/>
                  <a:gd name="connsiteY45" fmla="*/ 252663 h 356352"/>
                  <a:gd name="connsiteX46" fmla="*/ 299487 w 376583"/>
                  <a:gd name="connsiteY46" fmla="*/ 252663 h 356352"/>
                  <a:gd name="connsiteX47" fmla="*/ 288450 w 376583"/>
                  <a:gd name="connsiteY47" fmla="*/ 294917 h 356352"/>
                  <a:gd name="connsiteX48" fmla="*/ 282226 w 376583"/>
                  <a:gd name="connsiteY48" fmla="*/ 306583 h 356352"/>
                  <a:gd name="connsiteX49" fmla="*/ 269937 w 376583"/>
                  <a:gd name="connsiteY49" fmla="*/ 311492 h 356352"/>
                  <a:gd name="connsiteX50" fmla="*/ 206667 w 376583"/>
                  <a:gd name="connsiteY50" fmla="*/ 311492 h 356352"/>
                  <a:gd name="connsiteX51" fmla="*/ 206667 w 376583"/>
                  <a:gd name="connsiteY51" fmla="*/ 314701 h 356352"/>
                  <a:gd name="connsiteX52" fmla="*/ 281154 w 376583"/>
                  <a:gd name="connsiteY52" fmla="*/ 314701 h 356352"/>
                  <a:gd name="connsiteX53" fmla="*/ 281154 w 376583"/>
                  <a:gd name="connsiteY53" fmla="*/ 329543 h 356352"/>
                  <a:gd name="connsiteX54" fmla="*/ 266203 w 376583"/>
                  <a:gd name="connsiteY54" fmla="*/ 337089 h 356352"/>
                  <a:gd name="connsiteX55" fmla="*/ 266203 w 376583"/>
                  <a:gd name="connsiteY55" fmla="*/ 338738 h 356352"/>
                  <a:gd name="connsiteX56" fmla="*/ 265336 w 376583"/>
                  <a:gd name="connsiteY56" fmla="*/ 338738 h 356352"/>
                  <a:gd name="connsiteX57" fmla="*/ 265336 w 376583"/>
                  <a:gd name="connsiteY57" fmla="*/ 341170 h 356352"/>
                  <a:gd name="connsiteX58" fmla="*/ 261069 w 376583"/>
                  <a:gd name="connsiteY58" fmla="*/ 351674 h 356352"/>
                  <a:gd name="connsiteX59" fmla="*/ 250732 w 376583"/>
                  <a:gd name="connsiteY59" fmla="*/ 356352 h 35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76583" h="356352">
                    <a:moveTo>
                      <a:pt x="250732" y="356352"/>
                    </a:moveTo>
                    <a:cubicBezTo>
                      <a:pt x="246702" y="356352"/>
                      <a:pt x="242833" y="354755"/>
                      <a:pt x="239977" y="351905"/>
                    </a:cubicBezTo>
                    <a:cubicBezTo>
                      <a:pt x="237128" y="349056"/>
                      <a:pt x="235524" y="345193"/>
                      <a:pt x="235524" y="341170"/>
                    </a:cubicBezTo>
                    <a:cubicBezTo>
                      <a:pt x="235479" y="340471"/>
                      <a:pt x="235479" y="339778"/>
                      <a:pt x="235524" y="339084"/>
                    </a:cubicBezTo>
                    <a:lnTo>
                      <a:pt x="230916" y="339084"/>
                    </a:lnTo>
                    <a:cubicBezTo>
                      <a:pt x="230961" y="339778"/>
                      <a:pt x="230961" y="340471"/>
                      <a:pt x="230916" y="341170"/>
                    </a:cubicBezTo>
                    <a:cubicBezTo>
                      <a:pt x="230916" y="345193"/>
                      <a:pt x="229312" y="349056"/>
                      <a:pt x="226463" y="351905"/>
                    </a:cubicBezTo>
                    <a:cubicBezTo>
                      <a:pt x="223608" y="354755"/>
                      <a:pt x="219745" y="356352"/>
                      <a:pt x="215709" y="356352"/>
                    </a:cubicBezTo>
                    <a:cubicBezTo>
                      <a:pt x="211672" y="356352"/>
                      <a:pt x="207803" y="354755"/>
                      <a:pt x="204954" y="351905"/>
                    </a:cubicBezTo>
                    <a:cubicBezTo>
                      <a:pt x="202098" y="349056"/>
                      <a:pt x="200501" y="345193"/>
                      <a:pt x="200501" y="341170"/>
                    </a:cubicBezTo>
                    <a:cubicBezTo>
                      <a:pt x="200456" y="340471"/>
                      <a:pt x="200456" y="339778"/>
                      <a:pt x="200501" y="339084"/>
                    </a:cubicBezTo>
                    <a:cubicBezTo>
                      <a:pt x="196054" y="338809"/>
                      <a:pt x="191851" y="336954"/>
                      <a:pt x="188662" y="333848"/>
                    </a:cubicBezTo>
                    <a:cubicBezTo>
                      <a:pt x="185472" y="330743"/>
                      <a:pt x="183503" y="326597"/>
                      <a:pt x="183118" y="322163"/>
                    </a:cubicBezTo>
                    <a:lnTo>
                      <a:pt x="181032" y="304812"/>
                    </a:lnTo>
                    <a:cubicBezTo>
                      <a:pt x="159446" y="303401"/>
                      <a:pt x="138783" y="295540"/>
                      <a:pt x="121728" y="282251"/>
                    </a:cubicBezTo>
                    <a:cubicBezTo>
                      <a:pt x="104678" y="268955"/>
                      <a:pt x="92030" y="250847"/>
                      <a:pt x="85428" y="230281"/>
                    </a:cubicBezTo>
                    <a:lnTo>
                      <a:pt x="82213" y="230281"/>
                    </a:lnTo>
                    <a:lnTo>
                      <a:pt x="82213" y="216914"/>
                    </a:lnTo>
                    <a:cubicBezTo>
                      <a:pt x="80948" y="210459"/>
                      <a:pt x="80313" y="203888"/>
                      <a:pt x="80300" y="197304"/>
                    </a:cubicBezTo>
                    <a:cubicBezTo>
                      <a:pt x="80300" y="195572"/>
                      <a:pt x="80300" y="193923"/>
                      <a:pt x="80300" y="192274"/>
                    </a:cubicBezTo>
                    <a:lnTo>
                      <a:pt x="0" y="192274"/>
                    </a:lnTo>
                    <a:lnTo>
                      <a:pt x="956" y="179170"/>
                    </a:lnTo>
                    <a:cubicBezTo>
                      <a:pt x="2079" y="163776"/>
                      <a:pt x="7123" y="148921"/>
                      <a:pt x="15612" y="136011"/>
                    </a:cubicBezTo>
                    <a:cubicBezTo>
                      <a:pt x="24095" y="123106"/>
                      <a:pt x="35748" y="112576"/>
                      <a:pt x="49448" y="105422"/>
                    </a:cubicBezTo>
                    <a:cubicBezTo>
                      <a:pt x="52438" y="103901"/>
                      <a:pt x="55044" y="101719"/>
                      <a:pt x="57059" y="99043"/>
                    </a:cubicBezTo>
                    <a:cubicBezTo>
                      <a:pt x="59080" y="96368"/>
                      <a:pt x="60459" y="93268"/>
                      <a:pt x="61095" y="89976"/>
                    </a:cubicBezTo>
                    <a:cubicBezTo>
                      <a:pt x="64233" y="74236"/>
                      <a:pt x="72735" y="60061"/>
                      <a:pt x="85158" y="49878"/>
                    </a:cubicBezTo>
                    <a:cubicBezTo>
                      <a:pt x="97581" y="39687"/>
                      <a:pt x="113155" y="34111"/>
                      <a:pt x="129235" y="34098"/>
                    </a:cubicBezTo>
                    <a:lnTo>
                      <a:pt x="135748" y="34098"/>
                    </a:lnTo>
                    <a:lnTo>
                      <a:pt x="137924" y="34098"/>
                    </a:lnTo>
                    <a:cubicBezTo>
                      <a:pt x="140843" y="34137"/>
                      <a:pt x="143737" y="33566"/>
                      <a:pt x="146413" y="32411"/>
                    </a:cubicBezTo>
                    <a:cubicBezTo>
                      <a:pt x="149095" y="31262"/>
                      <a:pt x="151502" y="29562"/>
                      <a:pt x="153478" y="27419"/>
                    </a:cubicBezTo>
                    <a:cubicBezTo>
                      <a:pt x="162853" y="17273"/>
                      <a:pt x="174551" y="9554"/>
                      <a:pt x="187577" y="4928"/>
                    </a:cubicBezTo>
                    <a:cubicBezTo>
                      <a:pt x="200603" y="301"/>
                      <a:pt x="214554" y="-1098"/>
                      <a:pt x="228241" y="859"/>
                    </a:cubicBezTo>
                    <a:cubicBezTo>
                      <a:pt x="241928" y="2816"/>
                      <a:pt x="254928" y="8059"/>
                      <a:pt x="266126" y="16151"/>
                    </a:cubicBezTo>
                    <a:cubicBezTo>
                      <a:pt x="277329" y="24236"/>
                      <a:pt x="286390" y="34926"/>
                      <a:pt x="292538" y="47285"/>
                    </a:cubicBezTo>
                    <a:cubicBezTo>
                      <a:pt x="294013" y="50416"/>
                      <a:pt x="296189" y="53169"/>
                      <a:pt x="298903" y="55319"/>
                    </a:cubicBezTo>
                    <a:cubicBezTo>
                      <a:pt x="301617" y="57469"/>
                      <a:pt x="304794" y="58970"/>
                      <a:pt x="308182" y="59695"/>
                    </a:cubicBezTo>
                    <a:cubicBezTo>
                      <a:pt x="321356" y="62564"/>
                      <a:pt x="333682" y="68448"/>
                      <a:pt x="344180" y="76892"/>
                    </a:cubicBezTo>
                    <a:cubicBezTo>
                      <a:pt x="354685" y="85337"/>
                      <a:pt x="363071" y="96098"/>
                      <a:pt x="368686" y="108341"/>
                    </a:cubicBezTo>
                    <a:cubicBezTo>
                      <a:pt x="374301" y="120578"/>
                      <a:pt x="376989" y="133951"/>
                      <a:pt x="376534" y="147407"/>
                    </a:cubicBezTo>
                    <a:cubicBezTo>
                      <a:pt x="376078" y="160857"/>
                      <a:pt x="372491" y="174024"/>
                      <a:pt x="366062" y="185857"/>
                    </a:cubicBezTo>
                    <a:lnTo>
                      <a:pt x="362584" y="192274"/>
                    </a:lnTo>
                    <a:lnTo>
                      <a:pt x="305750" y="192274"/>
                    </a:lnTo>
                    <a:cubicBezTo>
                      <a:pt x="302843" y="195136"/>
                      <a:pt x="299699" y="197747"/>
                      <a:pt x="296362" y="200083"/>
                    </a:cubicBezTo>
                    <a:cubicBezTo>
                      <a:pt x="295842" y="218640"/>
                      <a:pt x="290548" y="236749"/>
                      <a:pt x="280974" y="252663"/>
                    </a:cubicBezTo>
                    <a:lnTo>
                      <a:pt x="299487" y="252663"/>
                    </a:lnTo>
                    <a:lnTo>
                      <a:pt x="288450" y="294917"/>
                    </a:lnTo>
                    <a:cubicBezTo>
                      <a:pt x="287821" y="299416"/>
                      <a:pt x="285614" y="303548"/>
                      <a:pt x="282226" y="306583"/>
                    </a:cubicBezTo>
                    <a:cubicBezTo>
                      <a:pt x="278838" y="309612"/>
                      <a:pt x="274487" y="311351"/>
                      <a:pt x="269937" y="311492"/>
                    </a:cubicBezTo>
                    <a:lnTo>
                      <a:pt x="206667" y="311492"/>
                    </a:lnTo>
                    <a:lnTo>
                      <a:pt x="206667" y="314701"/>
                    </a:lnTo>
                    <a:lnTo>
                      <a:pt x="281154" y="314701"/>
                    </a:lnTo>
                    <a:lnTo>
                      <a:pt x="281154" y="329543"/>
                    </a:lnTo>
                    <a:lnTo>
                      <a:pt x="266203" y="337089"/>
                    </a:lnTo>
                    <a:lnTo>
                      <a:pt x="266203" y="338738"/>
                    </a:lnTo>
                    <a:lnTo>
                      <a:pt x="265336" y="338738"/>
                    </a:lnTo>
                    <a:cubicBezTo>
                      <a:pt x="265413" y="339547"/>
                      <a:pt x="265413" y="340361"/>
                      <a:pt x="265336" y="341170"/>
                    </a:cubicBezTo>
                    <a:cubicBezTo>
                      <a:pt x="265317" y="345084"/>
                      <a:pt x="263790" y="348845"/>
                      <a:pt x="261069" y="351674"/>
                    </a:cubicBezTo>
                    <a:cubicBezTo>
                      <a:pt x="258355" y="354498"/>
                      <a:pt x="254652" y="356173"/>
                      <a:pt x="250732" y="356352"/>
                    </a:cubicBezTo>
                    <a:close/>
                  </a:path>
                </a:pathLst>
              </a:custGeom>
              <a:solidFill>
                <a:srgbClr val="FFFFFF"/>
              </a:solidFill>
              <a:ln w="6417" cap="flat">
                <a:noFill/>
                <a:prstDash val="solid"/>
                <a:miter/>
              </a:ln>
            </p:spPr>
            <p:txBody>
              <a:bodyPr rtlCol="0" anchor="ctr"/>
              <a:lstStyle/>
              <a:p>
                <a:endParaRPr lang="en-US" sz="810"/>
              </a:p>
            </p:txBody>
          </p:sp>
          <p:sp>
            <p:nvSpPr>
              <p:cNvPr id="1067" name="Freeform: Shape 1066">
                <a:extLst>
                  <a:ext uri="{FF2B5EF4-FFF2-40B4-BE49-F238E27FC236}">
                    <a16:creationId xmlns:a16="http://schemas.microsoft.com/office/drawing/2014/main" id="{D2F844CF-01F2-534D-2162-7F2529A0F57E}"/>
                  </a:ext>
                </a:extLst>
              </p:cNvPr>
              <p:cNvSpPr/>
              <p:nvPr/>
            </p:nvSpPr>
            <p:spPr>
              <a:xfrm>
                <a:off x="1715469" y="2764941"/>
                <a:ext cx="384986" cy="364694"/>
              </a:xfrm>
              <a:custGeom>
                <a:avLst/>
                <a:gdLst>
                  <a:gd name="connsiteX0" fmla="*/ 220662 w 384986"/>
                  <a:gd name="connsiteY0" fmla="*/ 8683 h 364694"/>
                  <a:gd name="connsiteX1" fmla="*/ 263213 w 384986"/>
                  <a:gd name="connsiteY1" fmla="*/ 20708 h 364694"/>
                  <a:gd name="connsiteX2" fmla="*/ 292974 w 384986"/>
                  <a:gd name="connsiteY2" fmla="*/ 53363 h 364694"/>
                  <a:gd name="connsiteX3" fmla="*/ 300597 w 384986"/>
                  <a:gd name="connsiteY3" fmla="*/ 62629 h 364694"/>
                  <a:gd name="connsiteX4" fmla="*/ 311486 w 384986"/>
                  <a:gd name="connsiteY4" fmla="*/ 67679 h 364694"/>
                  <a:gd name="connsiteX5" fmla="*/ 337558 w 384986"/>
                  <a:gd name="connsiteY5" fmla="*/ 78440 h 364694"/>
                  <a:gd name="connsiteX6" fmla="*/ 373370 w 384986"/>
                  <a:gd name="connsiteY6" fmla="*/ 127388 h 364694"/>
                  <a:gd name="connsiteX7" fmla="*/ 366325 w 384986"/>
                  <a:gd name="connsiteY7" fmla="*/ 187591 h 364694"/>
                  <a:gd name="connsiteX8" fmla="*/ 364066 w 384986"/>
                  <a:gd name="connsiteY8" fmla="*/ 191672 h 364694"/>
                  <a:gd name="connsiteX9" fmla="*/ 308445 w 384986"/>
                  <a:gd name="connsiteY9" fmla="*/ 191672 h 364694"/>
                  <a:gd name="connsiteX10" fmla="*/ 296535 w 384986"/>
                  <a:gd name="connsiteY10" fmla="*/ 201387 h 364694"/>
                  <a:gd name="connsiteX11" fmla="*/ 278112 w 384986"/>
                  <a:gd name="connsiteY11" fmla="*/ 260736 h 364694"/>
                  <a:gd name="connsiteX12" fmla="*/ 298884 w 384986"/>
                  <a:gd name="connsiteY12" fmla="*/ 260736 h 364694"/>
                  <a:gd name="connsiteX13" fmla="*/ 289233 w 384986"/>
                  <a:gd name="connsiteY13" fmla="*/ 297524 h 364694"/>
                  <a:gd name="connsiteX14" fmla="*/ 284542 w 384986"/>
                  <a:gd name="connsiteY14" fmla="*/ 306796 h 364694"/>
                  <a:gd name="connsiteX15" fmla="*/ 274981 w 384986"/>
                  <a:gd name="connsiteY15" fmla="*/ 310890 h 364694"/>
                  <a:gd name="connsiteX16" fmla="*/ 206674 w 384986"/>
                  <a:gd name="connsiteY16" fmla="*/ 310890 h 364694"/>
                  <a:gd name="connsiteX17" fmla="*/ 207713 w 384986"/>
                  <a:gd name="connsiteY17" fmla="*/ 322774 h 364694"/>
                  <a:gd name="connsiteX18" fmla="*/ 281847 w 384986"/>
                  <a:gd name="connsiteY18" fmla="*/ 322774 h 364694"/>
                  <a:gd name="connsiteX19" fmla="*/ 281847 w 384986"/>
                  <a:gd name="connsiteY19" fmla="*/ 330583 h 364694"/>
                  <a:gd name="connsiteX20" fmla="*/ 266902 w 384986"/>
                  <a:gd name="connsiteY20" fmla="*/ 338393 h 364694"/>
                  <a:gd name="connsiteX21" fmla="*/ 264117 w 384986"/>
                  <a:gd name="connsiteY21" fmla="*/ 338393 h 364694"/>
                  <a:gd name="connsiteX22" fmla="*/ 266293 w 384986"/>
                  <a:gd name="connsiteY22" fmla="*/ 344816 h 364694"/>
                  <a:gd name="connsiteX23" fmla="*/ 265093 w 384986"/>
                  <a:gd name="connsiteY23" fmla="*/ 349731 h 364694"/>
                  <a:gd name="connsiteX24" fmla="*/ 261794 w 384986"/>
                  <a:gd name="connsiteY24" fmla="*/ 353575 h 364694"/>
                  <a:gd name="connsiteX25" fmla="*/ 257104 w 384986"/>
                  <a:gd name="connsiteY25" fmla="*/ 355500 h 364694"/>
                  <a:gd name="connsiteX26" fmla="*/ 252047 w 384986"/>
                  <a:gd name="connsiteY26" fmla="*/ 355089 h 364694"/>
                  <a:gd name="connsiteX27" fmla="*/ 247729 w 384986"/>
                  <a:gd name="connsiteY27" fmla="*/ 352433 h 364694"/>
                  <a:gd name="connsiteX28" fmla="*/ 245091 w 384986"/>
                  <a:gd name="connsiteY28" fmla="*/ 348114 h 364694"/>
                  <a:gd name="connsiteX29" fmla="*/ 244700 w 384986"/>
                  <a:gd name="connsiteY29" fmla="*/ 343064 h 364694"/>
                  <a:gd name="connsiteX30" fmla="*/ 246651 w 384986"/>
                  <a:gd name="connsiteY30" fmla="*/ 338393 h 364694"/>
                  <a:gd name="connsiteX31" fmla="*/ 229267 w 384986"/>
                  <a:gd name="connsiteY31" fmla="*/ 338393 h 364694"/>
                  <a:gd name="connsiteX32" fmla="*/ 231443 w 384986"/>
                  <a:gd name="connsiteY32" fmla="*/ 344816 h 364694"/>
                  <a:gd name="connsiteX33" fmla="*/ 230281 w 384986"/>
                  <a:gd name="connsiteY33" fmla="*/ 349776 h 364694"/>
                  <a:gd name="connsiteX34" fmla="*/ 226983 w 384986"/>
                  <a:gd name="connsiteY34" fmla="*/ 353659 h 364694"/>
                  <a:gd name="connsiteX35" fmla="*/ 222267 w 384986"/>
                  <a:gd name="connsiteY35" fmla="*/ 355616 h 364694"/>
                  <a:gd name="connsiteX36" fmla="*/ 217184 w 384986"/>
                  <a:gd name="connsiteY36" fmla="*/ 355205 h 364694"/>
                  <a:gd name="connsiteX37" fmla="*/ 212847 w 384986"/>
                  <a:gd name="connsiteY37" fmla="*/ 352523 h 364694"/>
                  <a:gd name="connsiteX38" fmla="*/ 210216 w 384986"/>
                  <a:gd name="connsiteY38" fmla="*/ 348153 h 364694"/>
                  <a:gd name="connsiteX39" fmla="*/ 209869 w 384986"/>
                  <a:gd name="connsiteY39" fmla="*/ 343071 h 364694"/>
                  <a:gd name="connsiteX40" fmla="*/ 211884 w 384986"/>
                  <a:gd name="connsiteY40" fmla="*/ 338393 h 364694"/>
                  <a:gd name="connsiteX41" fmla="*/ 205371 w 384986"/>
                  <a:gd name="connsiteY41" fmla="*/ 338393 h 364694"/>
                  <a:gd name="connsiteX42" fmla="*/ 196330 w 384986"/>
                  <a:gd name="connsiteY42" fmla="*/ 334344 h 364694"/>
                  <a:gd name="connsiteX43" fmla="*/ 192159 w 384986"/>
                  <a:gd name="connsiteY43" fmla="*/ 325379 h 364694"/>
                  <a:gd name="connsiteX44" fmla="*/ 189637 w 384986"/>
                  <a:gd name="connsiteY44" fmla="*/ 304294 h 364694"/>
                  <a:gd name="connsiteX45" fmla="*/ 129338 w 384986"/>
                  <a:gd name="connsiteY45" fmla="*/ 282554 h 364694"/>
                  <a:gd name="connsiteX46" fmla="*/ 93339 w 384986"/>
                  <a:gd name="connsiteY46" fmla="*/ 229589 h 364694"/>
                  <a:gd name="connsiteX47" fmla="*/ 91171 w 384986"/>
                  <a:gd name="connsiteY47" fmla="*/ 229589 h 364694"/>
                  <a:gd name="connsiteX48" fmla="*/ 91171 w 384986"/>
                  <a:gd name="connsiteY48" fmla="*/ 220913 h 364694"/>
                  <a:gd name="connsiteX49" fmla="*/ 89258 w 384986"/>
                  <a:gd name="connsiteY49" fmla="*/ 201303 h 364694"/>
                  <a:gd name="connsiteX50" fmla="*/ 89688 w 384986"/>
                  <a:gd name="connsiteY50" fmla="*/ 191928 h 364694"/>
                  <a:gd name="connsiteX51" fmla="*/ 9388 w 384986"/>
                  <a:gd name="connsiteY51" fmla="*/ 191928 h 364694"/>
                  <a:gd name="connsiteX52" fmla="*/ 9998 w 384986"/>
                  <a:gd name="connsiteY52" fmla="*/ 183253 h 364694"/>
                  <a:gd name="connsiteX53" fmla="*/ 23851 w 384986"/>
                  <a:gd name="connsiteY53" fmla="*/ 142012 h 364694"/>
                  <a:gd name="connsiteX54" fmla="*/ 56141 w 384986"/>
                  <a:gd name="connsiteY54" fmla="*/ 112802 h 364694"/>
                  <a:gd name="connsiteX55" fmla="*/ 65208 w 384986"/>
                  <a:gd name="connsiteY55" fmla="*/ 105141 h 364694"/>
                  <a:gd name="connsiteX56" fmla="*/ 70046 w 384986"/>
                  <a:gd name="connsiteY56" fmla="*/ 94315 h 364694"/>
                  <a:gd name="connsiteX57" fmla="*/ 92608 w 384986"/>
                  <a:gd name="connsiteY57" fmla="*/ 56693 h 364694"/>
                  <a:gd name="connsiteX58" fmla="*/ 133926 w 384986"/>
                  <a:gd name="connsiteY58" fmla="*/ 41826 h 364694"/>
                  <a:gd name="connsiteX59" fmla="*/ 140009 w 384986"/>
                  <a:gd name="connsiteY59" fmla="*/ 41826 h 364694"/>
                  <a:gd name="connsiteX60" fmla="*/ 142621 w 384986"/>
                  <a:gd name="connsiteY60" fmla="*/ 41826 h 364694"/>
                  <a:gd name="connsiteX61" fmla="*/ 152740 w 384986"/>
                  <a:gd name="connsiteY61" fmla="*/ 40209 h 364694"/>
                  <a:gd name="connsiteX62" fmla="*/ 161390 w 384986"/>
                  <a:gd name="connsiteY62" fmla="*/ 34709 h 364694"/>
                  <a:gd name="connsiteX63" fmla="*/ 188315 w 384986"/>
                  <a:gd name="connsiteY63" fmla="*/ 15536 h 364694"/>
                  <a:gd name="connsiteX64" fmla="*/ 220662 w 384986"/>
                  <a:gd name="connsiteY64" fmla="*/ 8683 h 364694"/>
                  <a:gd name="connsiteX65" fmla="*/ 220662 w 384986"/>
                  <a:gd name="connsiteY65" fmla="*/ 1 h 364694"/>
                  <a:gd name="connsiteX66" fmla="*/ 184882 w 384986"/>
                  <a:gd name="connsiteY66" fmla="*/ 7463 h 364694"/>
                  <a:gd name="connsiteX67" fmla="*/ 155050 w 384986"/>
                  <a:gd name="connsiteY67" fmla="*/ 28549 h 364694"/>
                  <a:gd name="connsiteX68" fmla="*/ 149403 w 384986"/>
                  <a:gd name="connsiteY68" fmla="*/ 32521 h 364694"/>
                  <a:gd name="connsiteX69" fmla="*/ 142621 w 384986"/>
                  <a:gd name="connsiteY69" fmla="*/ 33843 h 364694"/>
                  <a:gd name="connsiteX70" fmla="*/ 140882 w 384986"/>
                  <a:gd name="connsiteY70" fmla="*/ 33843 h 364694"/>
                  <a:gd name="connsiteX71" fmla="*/ 133926 w 384986"/>
                  <a:gd name="connsiteY71" fmla="*/ 33843 h 364694"/>
                  <a:gd name="connsiteX72" fmla="*/ 87038 w 384986"/>
                  <a:gd name="connsiteY72" fmla="*/ 50642 h 364694"/>
                  <a:gd name="connsiteX73" fmla="*/ 61531 w 384986"/>
                  <a:gd name="connsiteY73" fmla="*/ 93366 h 364694"/>
                  <a:gd name="connsiteX74" fmla="*/ 58175 w 384986"/>
                  <a:gd name="connsiteY74" fmla="*/ 100398 h 364694"/>
                  <a:gd name="connsiteX75" fmla="*/ 52143 w 384986"/>
                  <a:gd name="connsiteY75" fmla="*/ 105340 h 364694"/>
                  <a:gd name="connsiteX76" fmla="*/ 16748 w 384986"/>
                  <a:gd name="connsiteY76" fmla="*/ 137199 h 364694"/>
                  <a:gd name="connsiteX77" fmla="*/ 1303 w 384986"/>
                  <a:gd name="connsiteY77" fmla="*/ 182213 h 364694"/>
                  <a:gd name="connsiteX78" fmla="*/ 693 w 384986"/>
                  <a:gd name="connsiteY78" fmla="*/ 190889 h 364694"/>
                  <a:gd name="connsiteX79" fmla="*/ 0 w 384986"/>
                  <a:gd name="connsiteY79" fmla="*/ 200347 h 364694"/>
                  <a:gd name="connsiteX80" fmla="*/ 80563 w 384986"/>
                  <a:gd name="connsiteY80" fmla="*/ 200347 h 364694"/>
                  <a:gd name="connsiteX81" fmla="*/ 80563 w 384986"/>
                  <a:gd name="connsiteY81" fmla="*/ 201040 h 364694"/>
                  <a:gd name="connsiteX82" fmla="*/ 82476 w 384986"/>
                  <a:gd name="connsiteY82" fmla="*/ 221433 h 364694"/>
                  <a:gd name="connsiteX83" fmla="*/ 82476 w 384986"/>
                  <a:gd name="connsiteY83" fmla="*/ 238354 h 364694"/>
                  <a:gd name="connsiteX84" fmla="*/ 86910 w 384986"/>
                  <a:gd name="connsiteY84" fmla="*/ 238354 h 364694"/>
                  <a:gd name="connsiteX85" fmla="*/ 123588 w 384986"/>
                  <a:gd name="connsiteY85" fmla="*/ 289195 h 364694"/>
                  <a:gd name="connsiteX86" fmla="*/ 181905 w 384986"/>
                  <a:gd name="connsiteY86" fmla="*/ 312366 h 364694"/>
                  <a:gd name="connsiteX87" fmla="*/ 183464 w 384986"/>
                  <a:gd name="connsiteY87" fmla="*/ 326246 h 364694"/>
                  <a:gd name="connsiteX88" fmla="*/ 188957 w 384986"/>
                  <a:gd name="connsiteY88" fmla="*/ 339099 h 364694"/>
                  <a:gd name="connsiteX89" fmla="*/ 200847 w 384986"/>
                  <a:gd name="connsiteY89" fmla="*/ 346465 h 364694"/>
                  <a:gd name="connsiteX90" fmla="*/ 205833 w 384986"/>
                  <a:gd name="connsiteY90" fmla="*/ 357752 h 364694"/>
                  <a:gd name="connsiteX91" fmla="*/ 216607 w 384986"/>
                  <a:gd name="connsiteY91" fmla="*/ 363797 h 364694"/>
                  <a:gd name="connsiteX92" fmla="*/ 228857 w 384986"/>
                  <a:gd name="connsiteY92" fmla="*/ 362193 h 364694"/>
                  <a:gd name="connsiteX93" fmla="*/ 237699 w 384986"/>
                  <a:gd name="connsiteY93" fmla="*/ 353575 h 364694"/>
                  <a:gd name="connsiteX94" fmla="*/ 246388 w 384986"/>
                  <a:gd name="connsiteY94" fmla="*/ 362527 h 364694"/>
                  <a:gd name="connsiteX95" fmla="*/ 258727 w 384986"/>
                  <a:gd name="connsiteY95" fmla="*/ 364400 h 364694"/>
                  <a:gd name="connsiteX96" fmla="*/ 269693 w 384986"/>
                  <a:gd name="connsiteY96" fmla="*/ 358439 h 364694"/>
                  <a:gd name="connsiteX97" fmla="*/ 274808 w 384986"/>
                  <a:gd name="connsiteY97" fmla="*/ 347068 h 364694"/>
                  <a:gd name="connsiteX98" fmla="*/ 275591 w 384986"/>
                  <a:gd name="connsiteY98" fmla="*/ 347068 h 364694"/>
                  <a:gd name="connsiteX99" fmla="*/ 275591 w 384986"/>
                  <a:gd name="connsiteY99" fmla="*/ 343424 h 364694"/>
                  <a:gd name="connsiteX100" fmla="*/ 285761 w 384986"/>
                  <a:gd name="connsiteY100" fmla="*/ 338393 h 364694"/>
                  <a:gd name="connsiteX101" fmla="*/ 290542 w 384986"/>
                  <a:gd name="connsiteY101" fmla="*/ 335961 h 364694"/>
                  <a:gd name="connsiteX102" fmla="*/ 290542 w 384986"/>
                  <a:gd name="connsiteY102" fmla="*/ 314099 h 364694"/>
                  <a:gd name="connsiteX103" fmla="*/ 289149 w 384986"/>
                  <a:gd name="connsiteY103" fmla="*/ 314099 h 364694"/>
                  <a:gd name="connsiteX104" fmla="*/ 297318 w 384986"/>
                  <a:gd name="connsiteY104" fmla="*/ 299263 h 364694"/>
                  <a:gd name="connsiteX105" fmla="*/ 306879 w 384986"/>
                  <a:gd name="connsiteY105" fmla="*/ 262905 h 364694"/>
                  <a:gd name="connsiteX106" fmla="*/ 309657 w 384986"/>
                  <a:gd name="connsiteY106" fmla="*/ 252061 h 364694"/>
                  <a:gd name="connsiteX107" fmla="*/ 293057 w 384986"/>
                  <a:gd name="connsiteY107" fmla="*/ 252061 h 364694"/>
                  <a:gd name="connsiteX108" fmla="*/ 305313 w 384986"/>
                  <a:gd name="connsiteY108" fmla="*/ 206071 h 364694"/>
                  <a:gd name="connsiteX109" fmla="*/ 312179 w 384986"/>
                  <a:gd name="connsiteY109" fmla="*/ 200347 h 364694"/>
                  <a:gd name="connsiteX110" fmla="*/ 369456 w 384986"/>
                  <a:gd name="connsiteY110" fmla="*/ 200347 h 364694"/>
                  <a:gd name="connsiteX111" fmla="*/ 371888 w 384986"/>
                  <a:gd name="connsiteY111" fmla="*/ 195836 h 364694"/>
                  <a:gd name="connsiteX112" fmla="*/ 374147 w 384986"/>
                  <a:gd name="connsiteY112" fmla="*/ 191672 h 364694"/>
                  <a:gd name="connsiteX113" fmla="*/ 381963 w 384986"/>
                  <a:gd name="connsiteY113" fmla="*/ 125174 h 364694"/>
                  <a:gd name="connsiteX114" fmla="*/ 342339 w 384986"/>
                  <a:gd name="connsiteY114" fmla="*/ 71151 h 364694"/>
                  <a:gd name="connsiteX115" fmla="*/ 313399 w 384986"/>
                  <a:gd name="connsiteY115" fmla="*/ 59177 h 364694"/>
                  <a:gd name="connsiteX116" fmla="*/ 305955 w 384986"/>
                  <a:gd name="connsiteY116" fmla="*/ 55750 h 364694"/>
                  <a:gd name="connsiteX117" fmla="*/ 300706 w 384986"/>
                  <a:gd name="connsiteY117" fmla="*/ 49462 h 364694"/>
                  <a:gd name="connsiteX118" fmla="*/ 267781 w 384986"/>
                  <a:gd name="connsiteY118" fmla="*/ 13290 h 364694"/>
                  <a:gd name="connsiteX119" fmla="*/ 220662 w 384986"/>
                  <a:gd name="connsiteY119" fmla="*/ 1 h 36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84986" h="364694">
                    <a:moveTo>
                      <a:pt x="220662" y="8683"/>
                    </a:moveTo>
                    <a:cubicBezTo>
                      <a:pt x="235697" y="8644"/>
                      <a:pt x="250437" y="12809"/>
                      <a:pt x="263213" y="20708"/>
                    </a:cubicBezTo>
                    <a:cubicBezTo>
                      <a:pt x="275995" y="28607"/>
                      <a:pt x="286300" y="39920"/>
                      <a:pt x="292974" y="53363"/>
                    </a:cubicBezTo>
                    <a:cubicBezTo>
                      <a:pt x="294783" y="56982"/>
                      <a:pt x="297389" y="60152"/>
                      <a:pt x="300597" y="62629"/>
                    </a:cubicBezTo>
                    <a:cubicBezTo>
                      <a:pt x="303799" y="65106"/>
                      <a:pt x="307521" y="66832"/>
                      <a:pt x="311486" y="67679"/>
                    </a:cubicBezTo>
                    <a:cubicBezTo>
                      <a:pt x="320714" y="69803"/>
                      <a:pt x="329524" y="73435"/>
                      <a:pt x="337558" y="78440"/>
                    </a:cubicBezTo>
                    <a:cubicBezTo>
                      <a:pt x="355249" y="89669"/>
                      <a:pt x="368038" y="107149"/>
                      <a:pt x="373370" y="127388"/>
                    </a:cubicBezTo>
                    <a:cubicBezTo>
                      <a:pt x="378709" y="147627"/>
                      <a:pt x="376187" y="169129"/>
                      <a:pt x="366325" y="187591"/>
                    </a:cubicBezTo>
                    <a:lnTo>
                      <a:pt x="364066" y="191672"/>
                    </a:lnTo>
                    <a:lnTo>
                      <a:pt x="308445" y="191672"/>
                    </a:lnTo>
                    <a:cubicBezTo>
                      <a:pt x="304903" y="195400"/>
                      <a:pt x="300899" y="198666"/>
                      <a:pt x="296535" y="201387"/>
                    </a:cubicBezTo>
                    <a:cubicBezTo>
                      <a:pt x="296625" y="222588"/>
                      <a:pt x="290195" y="243302"/>
                      <a:pt x="278112" y="260736"/>
                    </a:cubicBezTo>
                    <a:lnTo>
                      <a:pt x="298884" y="260736"/>
                    </a:lnTo>
                    <a:lnTo>
                      <a:pt x="289233" y="297524"/>
                    </a:lnTo>
                    <a:cubicBezTo>
                      <a:pt x="288809" y="301072"/>
                      <a:pt x="287154" y="304351"/>
                      <a:pt x="284542" y="306796"/>
                    </a:cubicBezTo>
                    <a:cubicBezTo>
                      <a:pt x="281937" y="309241"/>
                      <a:pt x="278555" y="310691"/>
                      <a:pt x="274981" y="310890"/>
                    </a:cubicBezTo>
                    <a:lnTo>
                      <a:pt x="206674" y="310890"/>
                    </a:lnTo>
                    <a:lnTo>
                      <a:pt x="207713" y="322774"/>
                    </a:lnTo>
                    <a:lnTo>
                      <a:pt x="281847" y="322774"/>
                    </a:lnTo>
                    <a:lnTo>
                      <a:pt x="281847" y="330583"/>
                    </a:lnTo>
                    <a:lnTo>
                      <a:pt x="266902" y="338393"/>
                    </a:lnTo>
                    <a:lnTo>
                      <a:pt x="264117" y="338393"/>
                    </a:lnTo>
                    <a:cubicBezTo>
                      <a:pt x="265542" y="340234"/>
                      <a:pt x="266305" y="342493"/>
                      <a:pt x="266293" y="344816"/>
                    </a:cubicBezTo>
                    <a:cubicBezTo>
                      <a:pt x="266286" y="346523"/>
                      <a:pt x="265875" y="348211"/>
                      <a:pt x="265093" y="349731"/>
                    </a:cubicBezTo>
                    <a:cubicBezTo>
                      <a:pt x="264310" y="351259"/>
                      <a:pt x="263180" y="352574"/>
                      <a:pt x="261794" y="353575"/>
                    </a:cubicBezTo>
                    <a:cubicBezTo>
                      <a:pt x="260402" y="354576"/>
                      <a:pt x="258798" y="355237"/>
                      <a:pt x="257104" y="355500"/>
                    </a:cubicBezTo>
                    <a:cubicBezTo>
                      <a:pt x="255410" y="355763"/>
                      <a:pt x="253677" y="355622"/>
                      <a:pt x="252047" y="355089"/>
                    </a:cubicBezTo>
                    <a:cubicBezTo>
                      <a:pt x="250417" y="354557"/>
                      <a:pt x="248941" y="353646"/>
                      <a:pt x="247729" y="352433"/>
                    </a:cubicBezTo>
                    <a:cubicBezTo>
                      <a:pt x="246522" y="351227"/>
                      <a:pt x="245618" y="349744"/>
                      <a:pt x="245091" y="348114"/>
                    </a:cubicBezTo>
                    <a:cubicBezTo>
                      <a:pt x="244565" y="346484"/>
                      <a:pt x="244430" y="344758"/>
                      <a:pt x="244700" y="343064"/>
                    </a:cubicBezTo>
                    <a:cubicBezTo>
                      <a:pt x="244969" y="341377"/>
                      <a:pt x="245643" y="339779"/>
                      <a:pt x="246651" y="338393"/>
                    </a:cubicBezTo>
                    <a:lnTo>
                      <a:pt x="229267" y="338393"/>
                    </a:lnTo>
                    <a:cubicBezTo>
                      <a:pt x="230692" y="340234"/>
                      <a:pt x="231456" y="342493"/>
                      <a:pt x="231443" y="344816"/>
                    </a:cubicBezTo>
                    <a:cubicBezTo>
                      <a:pt x="231456" y="346536"/>
                      <a:pt x="231058" y="348236"/>
                      <a:pt x="230281" y="349776"/>
                    </a:cubicBezTo>
                    <a:cubicBezTo>
                      <a:pt x="229505" y="351316"/>
                      <a:pt x="228375" y="352645"/>
                      <a:pt x="226983" y="353659"/>
                    </a:cubicBezTo>
                    <a:cubicBezTo>
                      <a:pt x="225591" y="354679"/>
                      <a:pt x="223973" y="355346"/>
                      <a:pt x="222267" y="355616"/>
                    </a:cubicBezTo>
                    <a:cubicBezTo>
                      <a:pt x="220566" y="355879"/>
                      <a:pt x="218821" y="355744"/>
                      <a:pt x="217184" y="355205"/>
                    </a:cubicBezTo>
                    <a:cubicBezTo>
                      <a:pt x="215542" y="354666"/>
                      <a:pt x="214059" y="353748"/>
                      <a:pt x="212847" y="352523"/>
                    </a:cubicBezTo>
                    <a:cubicBezTo>
                      <a:pt x="211634" y="351297"/>
                      <a:pt x="210729" y="349795"/>
                      <a:pt x="210216" y="348153"/>
                    </a:cubicBezTo>
                    <a:cubicBezTo>
                      <a:pt x="209696" y="346510"/>
                      <a:pt x="209581" y="344771"/>
                      <a:pt x="209869" y="343071"/>
                    </a:cubicBezTo>
                    <a:cubicBezTo>
                      <a:pt x="210158" y="341377"/>
                      <a:pt x="210851" y="339772"/>
                      <a:pt x="211884" y="338393"/>
                    </a:cubicBezTo>
                    <a:lnTo>
                      <a:pt x="205371" y="338393"/>
                    </a:lnTo>
                    <a:cubicBezTo>
                      <a:pt x="201964" y="338175"/>
                      <a:pt x="198755" y="336737"/>
                      <a:pt x="196330" y="334344"/>
                    </a:cubicBezTo>
                    <a:cubicBezTo>
                      <a:pt x="193904" y="331957"/>
                      <a:pt x="192422" y="328774"/>
                      <a:pt x="192159" y="325379"/>
                    </a:cubicBezTo>
                    <a:lnTo>
                      <a:pt x="189637" y="304294"/>
                    </a:lnTo>
                    <a:cubicBezTo>
                      <a:pt x="167743" y="303581"/>
                      <a:pt x="146638" y="295971"/>
                      <a:pt x="129338" y="282554"/>
                    </a:cubicBezTo>
                    <a:cubicBezTo>
                      <a:pt x="112038" y="269136"/>
                      <a:pt x="99442" y="250591"/>
                      <a:pt x="93339" y="229589"/>
                    </a:cubicBezTo>
                    <a:lnTo>
                      <a:pt x="91171" y="229589"/>
                    </a:lnTo>
                    <a:lnTo>
                      <a:pt x="91171" y="220913"/>
                    </a:lnTo>
                    <a:cubicBezTo>
                      <a:pt x="89913" y="214452"/>
                      <a:pt x="89271" y="207881"/>
                      <a:pt x="89258" y="201303"/>
                    </a:cubicBezTo>
                    <a:cubicBezTo>
                      <a:pt x="89258" y="198088"/>
                      <a:pt x="89258" y="195053"/>
                      <a:pt x="89688" y="191928"/>
                    </a:cubicBezTo>
                    <a:lnTo>
                      <a:pt x="9388" y="191928"/>
                    </a:lnTo>
                    <a:lnTo>
                      <a:pt x="9998" y="183253"/>
                    </a:lnTo>
                    <a:cubicBezTo>
                      <a:pt x="10998" y="168545"/>
                      <a:pt x="15773" y="154345"/>
                      <a:pt x="23851" y="142012"/>
                    </a:cubicBezTo>
                    <a:cubicBezTo>
                      <a:pt x="31937" y="129672"/>
                      <a:pt x="43051" y="119617"/>
                      <a:pt x="56141" y="112802"/>
                    </a:cubicBezTo>
                    <a:cubicBezTo>
                      <a:pt x="59702" y="110961"/>
                      <a:pt x="62802" y="108343"/>
                      <a:pt x="65208" y="105141"/>
                    </a:cubicBezTo>
                    <a:cubicBezTo>
                      <a:pt x="67614" y="101945"/>
                      <a:pt x="69270" y="98242"/>
                      <a:pt x="70046" y="94315"/>
                    </a:cubicBezTo>
                    <a:cubicBezTo>
                      <a:pt x="72998" y="79557"/>
                      <a:pt x="80968" y="66261"/>
                      <a:pt x="92608" y="56693"/>
                    </a:cubicBezTo>
                    <a:cubicBezTo>
                      <a:pt x="104254" y="47126"/>
                      <a:pt x="118846" y="41877"/>
                      <a:pt x="133926" y="41826"/>
                    </a:cubicBezTo>
                    <a:cubicBezTo>
                      <a:pt x="135928" y="41826"/>
                      <a:pt x="138013" y="41826"/>
                      <a:pt x="140009" y="41826"/>
                    </a:cubicBezTo>
                    <a:lnTo>
                      <a:pt x="142621" y="41826"/>
                    </a:lnTo>
                    <a:cubicBezTo>
                      <a:pt x="146067" y="41980"/>
                      <a:pt x="149512" y="41428"/>
                      <a:pt x="152740" y="40209"/>
                    </a:cubicBezTo>
                    <a:cubicBezTo>
                      <a:pt x="155974" y="38983"/>
                      <a:pt x="158913" y="37109"/>
                      <a:pt x="161390" y="34709"/>
                    </a:cubicBezTo>
                    <a:cubicBezTo>
                      <a:pt x="168955" y="26541"/>
                      <a:pt x="178119" y="20015"/>
                      <a:pt x="188315" y="15536"/>
                    </a:cubicBezTo>
                    <a:cubicBezTo>
                      <a:pt x="198511" y="11063"/>
                      <a:pt x="209523" y="8728"/>
                      <a:pt x="220662" y="8683"/>
                    </a:cubicBezTo>
                    <a:close/>
                    <a:moveTo>
                      <a:pt x="220662" y="1"/>
                    </a:moveTo>
                    <a:cubicBezTo>
                      <a:pt x="208348" y="13"/>
                      <a:pt x="196169" y="2555"/>
                      <a:pt x="184882" y="7463"/>
                    </a:cubicBezTo>
                    <a:cubicBezTo>
                      <a:pt x="173595" y="12379"/>
                      <a:pt x="163437" y="19553"/>
                      <a:pt x="155050" y="28549"/>
                    </a:cubicBezTo>
                    <a:cubicBezTo>
                      <a:pt x="153465" y="30256"/>
                      <a:pt x="151540" y="31610"/>
                      <a:pt x="149403" y="32521"/>
                    </a:cubicBezTo>
                    <a:cubicBezTo>
                      <a:pt x="147260" y="33432"/>
                      <a:pt x="144950" y="33881"/>
                      <a:pt x="142621" y="33843"/>
                    </a:cubicBezTo>
                    <a:lnTo>
                      <a:pt x="140882" y="33843"/>
                    </a:lnTo>
                    <a:cubicBezTo>
                      <a:pt x="138533" y="33843"/>
                      <a:pt x="136185" y="33843"/>
                      <a:pt x="133926" y="33843"/>
                    </a:cubicBezTo>
                    <a:cubicBezTo>
                      <a:pt x="116819" y="33843"/>
                      <a:pt x="100244" y="39785"/>
                      <a:pt x="87038" y="50642"/>
                    </a:cubicBezTo>
                    <a:cubicBezTo>
                      <a:pt x="73832" y="61500"/>
                      <a:pt x="64817" y="76605"/>
                      <a:pt x="61531" y="93366"/>
                    </a:cubicBezTo>
                    <a:cubicBezTo>
                      <a:pt x="60947" y="95926"/>
                      <a:pt x="59799" y="98326"/>
                      <a:pt x="58175" y="100398"/>
                    </a:cubicBezTo>
                    <a:cubicBezTo>
                      <a:pt x="56558" y="102465"/>
                      <a:pt x="54498" y="104152"/>
                      <a:pt x="52143" y="105340"/>
                    </a:cubicBezTo>
                    <a:cubicBezTo>
                      <a:pt x="37827" y="112783"/>
                      <a:pt x="25642" y="123749"/>
                      <a:pt x="16748" y="137199"/>
                    </a:cubicBezTo>
                    <a:cubicBezTo>
                      <a:pt x="7854" y="150649"/>
                      <a:pt x="2535" y="166139"/>
                      <a:pt x="1303" y="182213"/>
                    </a:cubicBezTo>
                    <a:lnTo>
                      <a:pt x="693" y="190889"/>
                    </a:lnTo>
                    <a:lnTo>
                      <a:pt x="0" y="200347"/>
                    </a:lnTo>
                    <a:lnTo>
                      <a:pt x="80563" y="200347"/>
                    </a:lnTo>
                    <a:lnTo>
                      <a:pt x="80563" y="201040"/>
                    </a:lnTo>
                    <a:cubicBezTo>
                      <a:pt x="80563" y="207881"/>
                      <a:pt x="81205" y="214708"/>
                      <a:pt x="82476" y="221433"/>
                    </a:cubicBezTo>
                    <a:lnTo>
                      <a:pt x="82476" y="238354"/>
                    </a:lnTo>
                    <a:lnTo>
                      <a:pt x="86910" y="238354"/>
                    </a:lnTo>
                    <a:cubicBezTo>
                      <a:pt x="94032" y="258439"/>
                      <a:pt x="106763" y="276079"/>
                      <a:pt x="123588" y="289195"/>
                    </a:cubicBezTo>
                    <a:cubicBezTo>
                      <a:pt x="140420" y="302305"/>
                      <a:pt x="160652" y="310345"/>
                      <a:pt x="181905" y="312366"/>
                    </a:cubicBezTo>
                    <a:lnTo>
                      <a:pt x="183464" y="326246"/>
                    </a:lnTo>
                    <a:cubicBezTo>
                      <a:pt x="183926" y="330994"/>
                      <a:pt x="185845" y="335480"/>
                      <a:pt x="188957" y="339099"/>
                    </a:cubicBezTo>
                    <a:cubicBezTo>
                      <a:pt x="192069" y="342718"/>
                      <a:pt x="196221" y="345291"/>
                      <a:pt x="200847" y="346465"/>
                    </a:cubicBezTo>
                    <a:cubicBezTo>
                      <a:pt x="201245" y="350662"/>
                      <a:pt x="202997" y="354627"/>
                      <a:pt x="205833" y="357752"/>
                    </a:cubicBezTo>
                    <a:cubicBezTo>
                      <a:pt x="208676" y="360877"/>
                      <a:pt x="212455" y="362995"/>
                      <a:pt x="216607" y="363797"/>
                    </a:cubicBezTo>
                    <a:cubicBezTo>
                      <a:pt x="220752" y="364599"/>
                      <a:pt x="225051" y="364041"/>
                      <a:pt x="228857" y="362193"/>
                    </a:cubicBezTo>
                    <a:cubicBezTo>
                      <a:pt x="232662" y="360351"/>
                      <a:pt x="235761" y="357329"/>
                      <a:pt x="237699" y="353575"/>
                    </a:cubicBezTo>
                    <a:cubicBezTo>
                      <a:pt x="239541" y="357425"/>
                      <a:pt x="242589" y="360569"/>
                      <a:pt x="246388" y="362527"/>
                    </a:cubicBezTo>
                    <a:cubicBezTo>
                      <a:pt x="250186" y="364477"/>
                      <a:pt x="254524" y="365138"/>
                      <a:pt x="258727" y="364400"/>
                    </a:cubicBezTo>
                    <a:cubicBezTo>
                      <a:pt x="262937" y="363662"/>
                      <a:pt x="266787" y="361564"/>
                      <a:pt x="269693" y="358439"/>
                    </a:cubicBezTo>
                    <a:cubicBezTo>
                      <a:pt x="272594" y="355308"/>
                      <a:pt x="274391" y="351316"/>
                      <a:pt x="274808" y="347068"/>
                    </a:cubicBezTo>
                    <a:lnTo>
                      <a:pt x="275591" y="347068"/>
                    </a:lnTo>
                    <a:lnTo>
                      <a:pt x="275591" y="343424"/>
                    </a:lnTo>
                    <a:lnTo>
                      <a:pt x="285761" y="338393"/>
                    </a:lnTo>
                    <a:lnTo>
                      <a:pt x="290542" y="335961"/>
                    </a:lnTo>
                    <a:lnTo>
                      <a:pt x="290542" y="314099"/>
                    </a:lnTo>
                    <a:lnTo>
                      <a:pt x="289149" y="314099"/>
                    </a:lnTo>
                    <a:cubicBezTo>
                      <a:pt x="293455" y="310197"/>
                      <a:pt x="296330" y="304980"/>
                      <a:pt x="297318" y="299263"/>
                    </a:cubicBezTo>
                    <a:lnTo>
                      <a:pt x="306879" y="262905"/>
                    </a:lnTo>
                    <a:lnTo>
                      <a:pt x="309657" y="252061"/>
                    </a:lnTo>
                    <a:lnTo>
                      <a:pt x="293057" y="252061"/>
                    </a:lnTo>
                    <a:cubicBezTo>
                      <a:pt x="300372" y="237777"/>
                      <a:pt x="304550" y="222100"/>
                      <a:pt x="305313" y="206071"/>
                    </a:cubicBezTo>
                    <a:cubicBezTo>
                      <a:pt x="307739" y="204332"/>
                      <a:pt x="310036" y="202420"/>
                      <a:pt x="312179" y="200347"/>
                    </a:cubicBezTo>
                    <a:lnTo>
                      <a:pt x="369456" y="200347"/>
                    </a:lnTo>
                    <a:lnTo>
                      <a:pt x="371888" y="195836"/>
                    </a:lnTo>
                    <a:lnTo>
                      <a:pt x="374147" y="191672"/>
                    </a:lnTo>
                    <a:cubicBezTo>
                      <a:pt x="385068" y="171285"/>
                      <a:pt x="387860" y="147530"/>
                      <a:pt x="381963" y="125174"/>
                    </a:cubicBezTo>
                    <a:cubicBezTo>
                      <a:pt x="376059" y="102818"/>
                      <a:pt x="361903" y="83516"/>
                      <a:pt x="342339" y="71151"/>
                    </a:cubicBezTo>
                    <a:cubicBezTo>
                      <a:pt x="333432" y="65568"/>
                      <a:pt x="323646" y="61519"/>
                      <a:pt x="313399" y="59177"/>
                    </a:cubicBezTo>
                    <a:cubicBezTo>
                      <a:pt x="310691" y="58599"/>
                      <a:pt x="308150" y="57431"/>
                      <a:pt x="305955" y="55750"/>
                    </a:cubicBezTo>
                    <a:cubicBezTo>
                      <a:pt x="303761" y="54069"/>
                      <a:pt x="301964" y="51919"/>
                      <a:pt x="300706" y="49462"/>
                    </a:cubicBezTo>
                    <a:cubicBezTo>
                      <a:pt x="293339" y="34562"/>
                      <a:pt x="281930" y="22030"/>
                      <a:pt x="267781" y="13290"/>
                    </a:cubicBezTo>
                    <a:cubicBezTo>
                      <a:pt x="253632" y="4544"/>
                      <a:pt x="237308" y="-57"/>
                      <a:pt x="220662" y="1"/>
                    </a:cubicBezTo>
                    <a:close/>
                  </a:path>
                </a:pathLst>
              </a:custGeom>
              <a:solidFill>
                <a:srgbClr val="FFFFFF"/>
              </a:solidFill>
              <a:ln w="6417" cap="flat">
                <a:noFill/>
                <a:prstDash val="solid"/>
                <a:miter/>
              </a:ln>
            </p:spPr>
            <p:txBody>
              <a:bodyPr rtlCol="0" anchor="ctr"/>
              <a:lstStyle/>
              <a:p>
                <a:endParaRPr lang="en-US" sz="810"/>
              </a:p>
            </p:txBody>
          </p:sp>
          <p:sp>
            <p:nvSpPr>
              <p:cNvPr id="1068" name="Freeform: Shape 1067">
                <a:extLst>
                  <a:ext uri="{FF2B5EF4-FFF2-40B4-BE49-F238E27FC236}">
                    <a16:creationId xmlns:a16="http://schemas.microsoft.com/office/drawing/2014/main" id="{2ED4AD86-EFAC-880B-C93E-1BEDCF1D90A1}"/>
                  </a:ext>
                </a:extLst>
              </p:cNvPr>
              <p:cNvSpPr/>
              <p:nvPr/>
            </p:nvSpPr>
            <p:spPr>
              <a:xfrm>
                <a:off x="1813506" y="3006420"/>
                <a:ext cx="79607" cy="61428"/>
              </a:xfrm>
              <a:custGeom>
                <a:avLst/>
                <a:gdLst>
                  <a:gd name="connsiteX0" fmla="*/ 17377 w 79607"/>
                  <a:gd name="connsiteY0" fmla="*/ 0 h 61428"/>
                  <a:gd name="connsiteX1" fmla="*/ 0 w 79607"/>
                  <a:gd name="connsiteY1" fmla="*/ 0 h 61428"/>
                  <a:gd name="connsiteX2" fmla="*/ 31892 w 79607"/>
                  <a:gd name="connsiteY2" fmla="*/ 40933 h 61428"/>
                  <a:gd name="connsiteX3" fmla="*/ 79607 w 79607"/>
                  <a:gd name="connsiteY3" fmla="*/ 61428 h 61428"/>
                  <a:gd name="connsiteX4" fmla="*/ 77605 w 79607"/>
                  <a:gd name="connsiteY4" fmla="*/ 44860 h 61428"/>
                  <a:gd name="connsiteX5" fmla="*/ 42454 w 79607"/>
                  <a:gd name="connsiteY5" fmla="*/ 29171 h 61428"/>
                  <a:gd name="connsiteX6" fmla="*/ 17377 w 79607"/>
                  <a:gd name="connsiteY6" fmla="*/ 0 h 6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07" h="61428">
                    <a:moveTo>
                      <a:pt x="17377" y="0"/>
                    </a:moveTo>
                    <a:lnTo>
                      <a:pt x="0" y="0"/>
                    </a:lnTo>
                    <a:cubicBezTo>
                      <a:pt x="7001" y="16113"/>
                      <a:pt x="17974" y="30191"/>
                      <a:pt x="31892" y="40933"/>
                    </a:cubicBezTo>
                    <a:cubicBezTo>
                      <a:pt x="45810" y="51675"/>
                      <a:pt x="62224" y="58727"/>
                      <a:pt x="79607" y="61428"/>
                    </a:cubicBezTo>
                    <a:lnTo>
                      <a:pt x="77605" y="44860"/>
                    </a:lnTo>
                    <a:cubicBezTo>
                      <a:pt x="64874" y="42287"/>
                      <a:pt x="52868" y="36929"/>
                      <a:pt x="42454" y="29171"/>
                    </a:cubicBezTo>
                    <a:cubicBezTo>
                      <a:pt x="32039" y="21419"/>
                      <a:pt x="23479" y="11454"/>
                      <a:pt x="17377" y="0"/>
                    </a:cubicBezTo>
                    <a:close/>
                  </a:path>
                </a:pathLst>
              </a:custGeom>
              <a:solidFill>
                <a:srgbClr val="2D5967"/>
              </a:solidFill>
              <a:ln w="6417" cap="flat">
                <a:noFill/>
                <a:prstDash val="solid"/>
                <a:miter/>
              </a:ln>
            </p:spPr>
            <p:txBody>
              <a:bodyPr rtlCol="0" anchor="ctr"/>
              <a:lstStyle/>
              <a:p>
                <a:endParaRPr lang="en-US" sz="810"/>
              </a:p>
            </p:txBody>
          </p:sp>
          <p:sp>
            <p:nvSpPr>
              <p:cNvPr id="1069" name="Freeform: Shape 1068">
                <a:extLst>
                  <a:ext uri="{FF2B5EF4-FFF2-40B4-BE49-F238E27FC236}">
                    <a16:creationId xmlns:a16="http://schemas.microsoft.com/office/drawing/2014/main" id="{DC794B12-30F4-23B0-B540-C8F97B817C72}"/>
                  </a:ext>
                </a:extLst>
              </p:cNvPr>
              <p:cNvSpPr/>
              <p:nvPr/>
            </p:nvSpPr>
            <p:spPr>
              <a:xfrm>
                <a:off x="1853046" y="2862291"/>
                <a:ext cx="78394" cy="21175"/>
              </a:xfrm>
              <a:custGeom>
                <a:avLst/>
                <a:gdLst>
                  <a:gd name="connsiteX0" fmla="*/ 0 w 78394"/>
                  <a:gd name="connsiteY0" fmla="*/ 16228 h 21175"/>
                  <a:gd name="connsiteX1" fmla="*/ 20425 w 78394"/>
                  <a:gd name="connsiteY1" fmla="*/ 16228 h 21175"/>
                  <a:gd name="connsiteX2" fmla="*/ 23903 w 78394"/>
                  <a:gd name="connsiteY2" fmla="*/ 19873 h 21175"/>
                  <a:gd name="connsiteX3" fmla="*/ 25205 w 78394"/>
                  <a:gd name="connsiteY3" fmla="*/ 21176 h 21175"/>
                  <a:gd name="connsiteX4" fmla="*/ 67094 w 78394"/>
                  <a:gd name="connsiteY4" fmla="*/ 16575 h 21175"/>
                  <a:gd name="connsiteX5" fmla="*/ 78395 w 78394"/>
                  <a:gd name="connsiteY5" fmla="*/ 2605 h 21175"/>
                  <a:gd name="connsiteX6" fmla="*/ 55454 w 78394"/>
                  <a:gd name="connsiteY6" fmla="*/ 0 h 21175"/>
                  <a:gd name="connsiteX7" fmla="*/ 0 w 78394"/>
                  <a:gd name="connsiteY7" fmla="*/ 16228 h 2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94" h="21175">
                    <a:moveTo>
                      <a:pt x="0" y="16228"/>
                    </a:moveTo>
                    <a:lnTo>
                      <a:pt x="20425" y="16228"/>
                    </a:lnTo>
                    <a:lnTo>
                      <a:pt x="23903" y="19873"/>
                    </a:lnTo>
                    <a:lnTo>
                      <a:pt x="25205" y="21176"/>
                    </a:lnTo>
                    <a:cubicBezTo>
                      <a:pt x="38552" y="16113"/>
                      <a:pt x="52971" y="14528"/>
                      <a:pt x="67094" y="16575"/>
                    </a:cubicBezTo>
                    <a:cubicBezTo>
                      <a:pt x="70271" y="11474"/>
                      <a:pt x="74070" y="6783"/>
                      <a:pt x="78395" y="2605"/>
                    </a:cubicBezTo>
                    <a:cubicBezTo>
                      <a:pt x="70874" y="854"/>
                      <a:pt x="63174" y="-19"/>
                      <a:pt x="55454" y="0"/>
                    </a:cubicBezTo>
                    <a:cubicBezTo>
                      <a:pt x="35800" y="26"/>
                      <a:pt x="16555" y="5653"/>
                      <a:pt x="0" y="16228"/>
                    </a:cubicBezTo>
                    <a:close/>
                  </a:path>
                </a:pathLst>
              </a:custGeom>
              <a:solidFill>
                <a:srgbClr val="2D5967"/>
              </a:solidFill>
              <a:ln w="6417" cap="flat">
                <a:noFill/>
                <a:prstDash val="solid"/>
                <a:miter/>
              </a:ln>
            </p:spPr>
            <p:txBody>
              <a:bodyPr rtlCol="0" anchor="ctr"/>
              <a:lstStyle/>
              <a:p>
                <a:endParaRPr lang="en-US" sz="810"/>
              </a:p>
            </p:txBody>
          </p:sp>
          <p:sp>
            <p:nvSpPr>
              <p:cNvPr id="1070" name="Freeform: Shape 1069">
                <a:extLst>
                  <a:ext uri="{FF2B5EF4-FFF2-40B4-BE49-F238E27FC236}">
                    <a16:creationId xmlns:a16="http://schemas.microsoft.com/office/drawing/2014/main" id="{1268962E-B975-CB87-1254-8AC65BA86750}"/>
                  </a:ext>
                </a:extLst>
              </p:cNvPr>
              <p:cNvSpPr/>
              <p:nvPr/>
            </p:nvSpPr>
            <p:spPr>
              <a:xfrm>
                <a:off x="1981762" y="2980560"/>
                <a:ext cx="29203" cy="33316"/>
              </a:xfrm>
              <a:custGeom>
                <a:avLst/>
                <a:gdLst>
                  <a:gd name="connsiteX0" fmla="*/ 0 w 29203"/>
                  <a:gd name="connsiteY0" fmla="*/ 33316 h 33316"/>
                  <a:gd name="connsiteX1" fmla="*/ 18249 w 29203"/>
                  <a:gd name="connsiteY1" fmla="*/ 33316 h 33316"/>
                  <a:gd name="connsiteX2" fmla="*/ 29203 w 29203"/>
                  <a:gd name="connsiteY2" fmla="*/ 0 h 33316"/>
                  <a:gd name="connsiteX3" fmla="*/ 11820 w 29203"/>
                  <a:gd name="connsiteY3" fmla="*/ 5461 h 33316"/>
                  <a:gd name="connsiteX4" fmla="*/ 0 w 29203"/>
                  <a:gd name="connsiteY4" fmla="*/ 33316 h 33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3" h="33316">
                    <a:moveTo>
                      <a:pt x="0" y="33316"/>
                    </a:moveTo>
                    <a:lnTo>
                      <a:pt x="18249" y="33316"/>
                    </a:lnTo>
                    <a:cubicBezTo>
                      <a:pt x="23807" y="22927"/>
                      <a:pt x="27509" y="11653"/>
                      <a:pt x="29203" y="0"/>
                    </a:cubicBezTo>
                    <a:cubicBezTo>
                      <a:pt x="23665" y="2554"/>
                      <a:pt x="17826" y="4389"/>
                      <a:pt x="11820" y="5461"/>
                    </a:cubicBezTo>
                    <a:cubicBezTo>
                      <a:pt x="9523" y="15362"/>
                      <a:pt x="5525" y="24782"/>
                      <a:pt x="0" y="33316"/>
                    </a:cubicBezTo>
                    <a:close/>
                  </a:path>
                </a:pathLst>
              </a:custGeom>
              <a:solidFill>
                <a:srgbClr val="2D5967"/>
              </a:solidFill>
              <a:ln w="6417" cap="flat">
                <a:noFill/>
                <a:prstDash val="solid"/>
                <a:miter/>
              </a:ln>
            </p:spPr>
            <p:txBody>
              <a:bodyPr rtlCol="0" anchor="ctr"/>
              <a:lstStyle/>
              <a:p>
                <a:endParaRPr lang="en-US" sz="810"/>
              </a:p>
            </p:txBody>
          </p:sp>
          <p:sp>
            <p:nvSpPr>
              <p:cNvPr id="1071" name="Freeform: Shape 1070">
                <a:extLst>
                  <a:ext uri="{FF2B5EF4-FFF2-40B4-BE49-F238E27FC236}">
                    <a16:creationId xmlns:a16="http://schemas.microsoft.com/office/drawing/2014/main" id="{11797EF9-1A35-BCF0-D83D-01E202744D93}"/>
                  </a:ext>
                </a:extLst>
              </p:cNvPr>
              <p:cNvSpPr/>
              <p:nvPr/>
            </p:nvSpPr>
            <p:spPr>
              <a:xfrm>
                <a:off x="1724851" y="2773538"/>
                <a:ext cx="366821" cy="183350"/>
              </a:xfrm>
              <a:custGeom>
                <a:avLst/>
                <a:gdLst>
                  <a:gd name="connsiteX0" fmla="*/ 328350 w 366821"/>
                  <a:gd name="connsiteY0" fmla="*/ 69516 h 183350"/>
                  <a:gd name="connsiteX1" fmla="*/ 302278 w 366821"/>
                  <a:gd name="connsiteY1" fmla="*/ 58754 h 183350"/>
                  <a:gd name="connsiteX2" fmla="*/ 291382 w 366821"/>
                  <a:gd name="connsiteY2" fmla="*/ 53704 h 183350"/>
                  <a:gd name="connsiteX3" fmla="*/ 283766 w 366821"/>
                  <a:gd name="connsiteY3" fmla="*/ 44439 h 183350"/>
                  <a:gd name="connsiteX4" fmla="*/ 258618 w 366821"/>
                  <a:gd name="connsiteY4" fmla="*/ 15094 h 183350"/>
                  <a:gd name="connsiteX5" fmla="*/ 222696 w 366821"/>
                  <a:gd name="connsiteY5" fmla="*/ 772 h 183350"/>
                  <a:gd name="connsiteX6" fmla="*/ 184221 w 366821"/>
                  <a:gd name="connsiteY6" fmla="*/ 4757 h 183350"/>
                  <a:gd name="connsiteX7" fmla="*/ 152009 w 366821"/>
                  <a:gd name="connsiteY7" fmla="*/ 26131 h 183350"/>
                  <a:gd name="connsiteX8" fmla="*/ 142261 w 366821"/>
                  <a:gd name="connsiteY8" fmla="*/ 32638 h 183350"/>
                  <a:gd name="connsiteX9" fmla="*/ 130628 w 366821"/>
                  <a:gd name="connsiteY9" fmla="*/ 34114 h 183350"/>
                  <a:gd name="connsiteX10" fmla="*/ 85902 w 366821"/>
                  <a:gd name="connsiteY10" fmla="*/ 46883 h 183350"/>
                  <a:gd name="connsiteX11" fmla="*/ 61101 w 366821"/>
                  <a:gd name="connsiteY11" fmla="*/ 86174 h 183350"/>
                  <a:gd name="connsiteX12" fmla="*/ 55987 w 366821"/>
                  <a:gd name="connsiteY12" fmla="*/ 96826 h 183350"/>
                  <a:gd name="connsiteX13" fmla="*/ 46759 w 366821"/>
                  <a:gd name="connsiteY13" fmla="*/ 104218 h 183350"/>
                  <a:gd name="connsiteX14" fmla="*/ 14528 w 366821"/>
                  <a:gd name="connsiteY14" fmla="*/ 133318 h 183350"/>
                  <a:gd name="connsiteX15" fmla="*/ 610 w 366821"/>
                  <a:gd name="connsiteY15" fmla="*/ 174412 h 183350"/>
                  <a:gd name="connsiteX16" fmla="*/ 0 w 366821"/>
                  <a:gd name="connsiteY16" fmla="*/ 183094 h 183350"/>
                  <a:gd name="connsiteX17" fmla="*/ 69963 w 366821"/>
                  <a:gd name="connsiteY17" fmla="*/ 183094 h 183350"/>
                  <a:gd name="connsiteX18" fmla="*/ 69963 w 366821"/>
                  <a:gd name="connsiteY18" fmla="*/ 167385 h 183350"/>
                  <a:gd name="connsiteX19" fmla="*/ 17820 w 366821"/>
                  <a:gd name="connsiteY19" fmla="*/ 167385 h 183350"/>
                  <a:gd name="connsiteX20" fmla="*/ 30557 w 366821"/>
                  <a:gd name="connsiteY20" fmla="*/ 138696 h 183350"/>
                  <a:gd name="connsiteX21" fmla="*/ 54498 w 366821"/>
                  <a:gd name="connsiteY21" fmla="*/ 118361 h 183350"/>
                  <a:gd name="connsiteX22" fmla="*/ 68853 w 366821"/>
                  <a:gd name="connsiteY22" fmla="*/ 106213 h 183350"/>
                  <a:gd name="connsiteX23" fmla="*/ 76482 w 366821"/>
                  <a:gd name="connsiteY23" fmla="*/ 89035 h 183350"/>
                  <a:gd name="connsiteX24" fmla="*/ 95399 w 366821"/>
                  <a:gd name="connsiteY24" fmla="*/ 59114 h 183350"/>
                  <a:gd name="connsiteX25" fmla="*/ 129498 w 366821"/>
                  <a:gd name="connsiteY25" fmla="*/ 49469 h 183350"/>
                  <a:gd name="connsiteX26" fmla="*/ 148415 w 366821"/>
                  <a:gd name="connsiteY26" fmla="*/ 47191 h 183350"/>
                  <a:gd name="connsiteX27" fmla="*/ 164265 w 366821"/>
                  <a:gd name="connsiteY27" fmla="*/ 36629 h 183350"/>
                  <a:gd name="connsiteX28" fmla="*/ 190208 w 366821"/>
                  <a:gd name="connsiteY28" fmla="*/ 19952 h 183350"/>
                  <a:gd name="connsiteX29" fmla="*/ 220925 w 366821"/>
                  <a:gd name="connsiteY29" fmla="*/ 17096 h 183350"/>
                  <a:gd name="connsiteX30" fmla="*/ 249506 w 366821"/>
                  <a:gd name="connsiteY30" fmla="*/ 28704 h 183350"/>
                  <a:gd name="connsiteX31" fmla="*/ 269507 w 366821"/>
                  <a:gd name="connsiteY31" fmla="*/ 52158 h 183350"/>
                  <a:gd name="connsiteX32" fmla="*/ 281507 w 366821"/>
                  <a:gd name="connsiteY32" fmla="*/ 66827 h 183350"/>
                  <a:gd name="connsiteX33" fmla="*/ 298710 w 366821"/>
                  <a:gd name="connsiteY33" fmla="*/ 74809 h 183350"/>
                  <a:gd name="connsiteX34" fmla="*/ 319918 w 366821"/>
                  <a:gd name="connsiteY34" fmla="*/ 83485 h 183350"/>
                  <a:gd name="connsiteX35" fmla="*/ 348338 w 366821"/>
                  <a:gd name="connsiteY35" fmla="*/ 120838 h 183350"/>
                  <a:gd name="connsiteX36" fmla="*/ 345297 w 366821"/>
                  <a:gd name="connsiteY36" fmla="*/ 167648 h 183350"/>
                  <a:gd name="connsiteX37" fmla="*/ 322697 w 366821"/>
                  <a:gd name="connsiteY37" fmla="*/ 167648 h 183350"/>
                  <a:gd name="connsiteX38" fmla="*/ 314008 w 366821"/>
                  <a:gd name="connsiteY38" fmla="*/ 183350 h 183350"/>
                  <a:gd name="connsiteX39" fmla="*/ 354421 w 366821"/>
                  <a:gd name="connsiteY39" fmla="*/ 183350 h 183350"/>
                  <a:gd name="connsiteX40" fmla="*/ 356680 w 366821"/>
                  <a:gd name="connsiteY40" fmla="*/ 179276 h 183350"/>
                  <a:gd name="connsiteX41" fmla="*/ 364188 w 366821"/>
                  <a:gd name="connsiteY41" fmla="*/ 118816 h 183350"/>
                  <a:gd name="connsiteX42" fmla="*/ 328350 w 366821"/>
                  <a:gd name="connsiteY42" fmla="*/ 69516 h 18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6821" h="183350">
                    <a:moveTo>
                      <a:pt x="328350" y="69516"/>
                    </a:moveTo>
                    <a:cubicBezTo>
                      <a:pt x="320335" y="64472"/>
                      <a:pt x="311518" y="60834"/>
                      <a:pt x="302278" y="58754"/>
                    </a:cubicBezTo>
                    <a:cubicBezTo>
                      <a:pt x="298312" y="57907"/>
                      <a:pt x="294591" y="56181"/>
                      <a:pt x="291382" y="53704"/>
                    </a:cubicBezTo>
                    <a:cubicBezTo>
                      <a:pt x="288180" y="51221"/>
                      <a:pt x="285575" y="48058"/>
                      <a:pt x="283766" y="44439"/>
                    </a:cubicBezTo>
                    <a:cubicBezTo>
                      <a:pt x="277888" y="32766"/>
                      <a:pt x="269257" y="22698"/>
                      <a:pt x="258618" y="15094"/>
                    </a:cubicBezTo>
                    <a:cubicBezTo>
                      <a:pt x="247985" y="7484"/>
                      <a:pt x="235659" y="2575"/>
                      <a:pt x="222696" y="772"/>
                    </a:cubicBezTo>
                    <a:cubicBezTo>
                      <a:pt x="209741" y="-1031"/>
                      <a:pt x="196535" y="335"/>
                      <a:pt x="184221" y="4757"/>
                    </a:cubicBezTo>
                    <a:cubicBezTo>
                      <a:pt x="171907" y="9172"/>
                      <a:pt x="160857" y="16506"/>
                      <a:pt x="152009" y="26131"/>
                    </a:cubicBezTo>
                    <a:cubicBezTo>
                      <a:pt x="149307" y="29025"/>
                      <a:pt x="145970" y="31252"/>
                      <a:pt x="142261" y="32638"/>
                    </a:cubicBezTo>
                    <a:cubicBezTo>
                      <a:pt x="138552" y="34024"/>
                      <a:pt x="134568" y="34531"/>
                      <a:pt x="130628" y="34114"/>
                    </a:cubicBezTo>
                    <a:cubicBezTo>
                      <a:pt x="114656" y="32734"/>
                      <a:pt x="98729" y="37284"/>
                      <a:pt x="85902" y="46883"/>
                    </a:cubicBezTo>
                    <a:cubicBezTo>
                      <a:pt x="73081" y="56489"/>
                      <a:pt x="64245" y="70478"/>
                      <a:pt x="61101" y="86174"/>
                    </a:cubicBezTo>
                    <a:cubicBezTo>
                      <a:pt x="60216" y="90062"/>
                      <a:pt x="58470" y="93701"/>
                      <a:pt x="55987" y="96826"/>
                    </a:cubicBezTo>
                    <a:cubicBezTo>
                      <a:pt x="53504" y="99951"/>
                      <a:pt x="50353" y="102473"/>
                      <a:pt x="46759" y="104218"/>
                    </a:cubicBezTo>
                    <a:cubicBezTo>
                      <a:pt x="33708" y="111013"/>
                      <a:pt x="22606" y="121030"/>
                      <a:pt x="14528" y="133318"/>
                    </a:cubicBezTo>
                    <a:cubicBezTo>
                      <a:pt x="6455" y="145606"/>
                      <a:pt x="1662" y="159756"/>
                      <a:pt x="610" y="174412"/>
                    </a:cubicBezTo>
                    <a:lnTo>
                      <a:pt x="0" y="183094"/>
                    </a:lnTo>
                    <a:lnTo>
                      <a:pt x="69963" y="183094"/>
                    </a:lnTo>
                    <a:lnTo>
                      <a:pt x="69963" y="167385"/>
                    </a:lnTo>
                    <a:lnTo>
                      <a:pt x="17820" y="167385"/>
                    </a:lnTo>
                    <a:cubicBezTo>
                      <a:pt x="19854" y="156990"/>
                      <a:pt x="24204" y="147185"/>
                      <a:pt x="30557" y="138696"/>
                    </a:cubicBezTo>
                    <a:cubicBezTo>
                      <a:pt x="36903" y="130213"/>
                      <a:pt x="45085" y="123263"/>
                      <a:pt x="54498" y="118361"/>
                    </a:cubicBezTo>
                    <a:cubicBezTo>
                      <a:pt x="60139" y="115447"/>
                      <a:pt x="65047" y="111289"/>
                      <a:pt x="68853" y="106213"/>
                    </a:cubicBezTo>
                    <a:cubicBezTo>
                      <a:pt x="72658" y="101138"/>
                      <a:pt x="75269" y="95260"/>
                      <a:pt x="76482" y="89035"/>
                    </a:cubicBezTo>
                    <a:cubicBezTo>
                      <a:pt x="78876" y="77075"/>
                      <a:pt x="85613" y="66423"/>
                      <a:pt x="95399" y="59114"/>
                    </a:cubicBezTo>
                    <a:cubicBezTo>
                      <a:pt x="105185" y="51811"/>
                      <a:pt x="117332" y="48378"/>
                      <a:pt x="129498" y="49469"/>
                    </a:cubicBezTo>
                    <a:cubicBezTo>
                      <a:pt x="135896" y="50207"/>
                      <a:pt x="142377" y="49424"/>
                      <a:pt x="148415" y="47191"/>
                    </a:cubicBezTo>
                    <a:cubicBezTo>
                      <a:pt x="154453" y="44965"/>
                      <a:pt x="159882" y="41346"/>
                      <a:pt x="164265" y="36629"/>
                    </a:cubicBezTo>
                    <a:cubicBezTo>
                      <a:pt x="171445" y="29070"/>
                      <a:pt x="180345" y="23353"/>
                      <a:pt x="190208" y="19952"/>
                    </a:cubicBezTo>
                    <a:cubicBezTo>
                      <a:pt x="200071" y="16551"/>
                      <a:pt x="210607" y="15575"/>
                      <a:pt x="220925" y="17096"/>
                    </a:cubicBezTo>
                    <a:cubicBezTo>
                      <a:pt x="231250" y="18617"/>
                      <a:pt x="241055" y="22602"/>
                      <a:pt x="249506" y="28704"/>
                    </a:cubicBezTo>
                    <a:cubicBezTo>
                      <a:pt x="257963" y="34807"/>
                      <a:pt x="264823" y="42854"/>
                      <a:pt x="269507" y="52158"/>
                    </a:cubicBezTo>
                    <a:cubicBezTo>
                      <a:pt x="272350" y="57888"/>
                      <a:pt x="276450" y="62906"/>
                      <a:pt x="281507" y="66827"/>
                    </a:cubicBezTo>
                    <a:cubicBezTo>
                      <a:pt x="286563" y="70748"/>
                      <a:pt x="292447" y="73475"/>
                      <a:pt x="298710" y="74809"/>
                    </a:cubicBezTo>
                    <a:cubicBezTo>
                      <a:pt x="306231" y="76452"/>
                      <a:pt x="313405" y="79385"/>
                      <a:pt x="319918" y="83485"/>
                    </a:cubicBezTo>
                    <a:cubicBezTo>
                      <a:pt x="333586" y="92116"/>
                      <a:pt x="343680" y="105373"/>
                      <a:pt x="348338" y="120838"/>
                    </a:cubicBezTo>
                    <a:cubicBezTo>
                      <a:pt x="353003" y="136296"/>
                      <a:pt x="351919" y="152915"/>
                      <a:pt x="345297" y="167648"/>
                    </a:cubicBezTo>
                    <a:lnTo>
                      <a:pt x="322697" y="167648"/>
                    </a:lnTo>
                    <a:cubicBezTo>
                      <a:pt x="320496" y="173237"/>
                      <a:pt x="317576" y="178512"/>
                      <a:pt x="314008" y="183350"/>
                    </a:cubicBezTo>
                    <a:lnTo>
                      <a:pt x="354421" y="183350"/>
                    </a:lnTo>
                    <a:lnTo>
                      <a:pt x="356680" y="179276"/>
                    </a:lnTo>
                    <a:cubicBezTo>
                      <a:pt x="366767" y="160802"/>
                      <a:pt x="369450" y="139190"/>
                      <a:pt x="364188" y="118816"/>
                    </a:cubicBezTo>
                    <a:cubicBezTo>
                      <a:pt x="358933" y="98443"/>
                      <a:pt x="346118" y="80822"/>
                      <a:pt x="328350" y="69516"/>
                    </a:cubicBezTo>
                    <a:close/>
                  </a:path>
                </a:pathLst>
              </a:custGeom>
              <a:solidFill>
                <a:srgbClr val="2D5967"/>
              </a:solidFill>
              <a:ln w="6417" cap="flat">
                <a:noFill/>
                <a:prstDash val="solid"/>
                <a:miter/>
              </a:ln>
            </p:spPr>
            <p:txBody>
              <a:bodyPr rtlCol="0" anchor="ctr"/>
              <a:lstStyle/>
              <a:p>
                <a:endParaRPr lang="en-US" sz="810"/>
              </a:p>
            </p:txBody>
          </p:sp>
          <p:sp>
            <p:nvSpPr>
              <p:cNvPr id="1072" name="Freeform: Shape 1071">
                <a:extLst>
                  <a:ext uri="{FF2B5EF4-FFF2-40B4-BE49-F238E27FC236}">
                    <a16:creationId xmlns:a16="http://schemas.microsoft.com/office/drawing/2014/main" id="{A73B30B3-F0F7-B25C-2503-FBA0AC9AD8FC}"/>
                  </a:ext>
                </a:extLst>
              </p:cNvPr>
              <p:cNvSpPr/>
              <p:nvPr/>
            </p:nvSpPr>
            <p:spPr>
              <a:xfrm>
                <a:off x="1879298" y="3007285"/>
                <a:ext cx="134618" cy="113286"/>
              </a:xfrm>
              <a:custGeom>
                <a:avLst/>
                <a:gdLst>
                  <a:gd name="connsiteX0" fmla="*/ 15035 w 134618"/>
                  <a:gd name="connsiteY0" fmla="*/ 15446 h 113286"/>
                  <a:gd name="connsiteX1" fmla="*/ 20335 w 134618"/>
                  <a:gd name="connsiteY1" fmla="*/ 15446 h 113286"/>
                  <a:gd name="connsiteX2" fmla="*/ 28330 w 134618"/>
                  <a:gd name="connsiteY2" fmla="*/ 83125 h 113286"/>
                  <a:gd name="connsiteX3" fmla="*/ 32527 w 134618"/>
                  <a:gd name="connsiteY3" fmla="*/ 92038 h 113286"/>
                  <a:gd name="connsiteX4" fmla="*/ 41543 w 134618"/>
                  <a:gd name="connsiteY4" fmla="*/ 96055 h 113286"/>
                  <a:gd name="connsiteX5" fmla="*/ 48056 w 134618"/>
                  <a:gd name="connsiteY5" fmla="*/ 96055 h 113286"/>
                  <a:gd name="connsiteX6" fmla="*/ 46111 w 134618"/>
                  <a:gd name="connsiteY6" fmla="*/ 100726 h 113286"/>
                  <a:gd name="connsiteX7" fmla="*/ 46496 w 134618"/>
                  <a:gd name="connsiteY7" fmla="*/ 105770 h 113286"/>
                  <a:gd name="connsiteX8" fmla="*/ 49140 w 134618"/>
                  <a:gd name="connsiteY8" fmla="*/ 110095 h 113286"/>
                  <a:gd name="connsiteX9" fmla="*/ 53452 w 134618"/>
                  <a:gd name="connsiteY9" fmla="*/ 112751 h 113286"/>
                  <a:gd name="connsiteX10" fmla="*/ 58509 w 134618"/>
                  <a:gd name="connsiteY10" fmla="*/ 113156 h 113286"/>
                  <a:gd name="connsiteX11" fmla="*/ 63199 w 134618"/>
                  <a:gd name="connsiteY11" fmla="*/ 111231 h 113286"/>
                  <a:gd name="connsiteX12" fmla="*/ 66504 w 134618"/>
                  <a:gd name="connsiteY12" fmla="*/ 107393 h 113286"/>
                  <a:gd name="connsiteX13" fmla="*/ 67698 w 134618"/>
                  <a:gd name="connsiteY13" fmla="*/ 102472 h 113286"/>
                  <a:gd name="connsiteX14" fmla="*/ 65529 w 134618"/>
                  <a:gd name="connsiteY14" fmla="*/ 96055 h 113286"/>
                  <a:gd name="connsiteX15" fmla="*/ 82912 w 134618"/>
                  <a:gd name="connsiteY15" fmla="*/ 96055 h 113286"/>
                  <a:gd name="connsiteX16" fmla="*/ 80961 w 134618"/>
                  <a:gd name="connsiteY16" fmla="*/ 100726 h 113286"/>
                  <a:gd name="connsiteX17" fmla="*/ 81346 w 134618"/>
                  <a:gd name="connsiteY17" fmla="*/ 105770 h 113286"/>
                  <a:gd name="connsiteX18" fmla="*/ 83990 w 134618"/>
                  <a:gd name="connsiteY18" fmla="*/ 110095 h 113286"/>
                  <a:gd name="connsiteX19" fmla="*/ 88309 w 134618"/>
                  <a:gd name="connsiteY19" fmla="*/ 112751 h 113286"/>
                  <a:gd name="connsiteX20" fmla="*/ 93359 w 134618"/>
                  <a:gd name="connsiteY20" fmla="*/ 113156 h 113286"/>
                  <a:gd name="connsiteX21" fmla="*/ 98049 w 134618"/>
                  <a:gd name="connsiteY21" fmla="*/ 111231 h 113286"/>
                  <a:gd name="connsiteX22" fmla="*/ 101354 w 134618"/>
                  <a:gd name="connsiteY22" fmla="*/ 107393 h 113286"/>
                  <a:gd name="connsiteX23" fmla="*/ 102547 w 134618"/>
                  <a:gd name="connsiteY23" fmla="*/ 102472 h 113286"/>
                  <a:gd name="connsiteX24" fmla="*/ 100379 w 134618"/>
                  <a:gd name="connsiteY24" fmla="*/ 96055 h 113286"/>
                  <a:gd name="connsiteX25" fmla="*/ 103157 w 134618"/>
                  <a:gd name="connsiteY25" fmla="*/ 96055 h 113286"/>
                  <a:gd name="connsiteX26" fmla="*/ 118108 w 134618"/>
                  <a:gd name="connsiteY26" fmla="*/ 88502 h 113286"/>
                  <a:gd name="connsiteX27" fmla="*/ 118108 w 134618"/>
                  <a:gd name="connsiteY27" fmla="*/ 80693 h 113286"/>
                  <a:gd name="connsiteX28" fmla="*/ 43885 w 134618"/>
                  <a:gd name="connsiteY28" fmla="*/ 80693 h 113286"/>
                  <a:gd name="connsiteX29" fmla="*/ 42845 w 134618"/>
                  <a:gd name="connsiteY29" fmla="*/ 68809 h 113286"/>
                  <a:gd name="connsiteX30" fmla="*/ 110723 w 134618"/>
                  <a:gd name="connsiteY30" fmla="*/ 68809 h 113286"/>
                  <a:gd name="connsiteX31" fmla="*/ 120284 w 134618"/>
                  <a:gd name="connsiteY31" fmla="*/ 64715 h 113286"/>
                  <a:gd name="connsiteX32" fmla="*/ 124974 w 134618"/>
                  <a:gd name="connsiteY32" fmla="*/ 55443 h 113286"/>
                  <a:gd name="connsiteX33" fmla="*/ 134619 w 134618"/>
                  <a:gd name="connsiteY33" fmla="*/ 18655 h 113286"/>
                  <a:gd name="connsiteX34" fmla="*/ 36672 w 134618"/>
                  <a:gd name="connsiteY34" fmla="*/ 18655 h 113286"/>
                  <a:gd name="connsiteX35" fmla="*/ 35806 w 134618"/>
                  <a:gd name="connsiteY35" fmla="*/ 11975 h 113286"/>
                  <a:gd name="connsiteX36" fmla="*/ 31500 w 134618"/>
                  <a:gd name="connsiteY36" fmla="*/ 3396 h 113286"/>
                  <a:gd name="connsiteX37" fmla="*/ 22504 w 134618"/>
                  <a:gd name="connsiteY37" fmla="*/ 1 h 113286"/>
                  <a:gd name="connsiteX38" fmla="*/ 0 w 134618"/>
                  <a:gd name="connsiteY38" fmla="*/ 1 h 113286"/>
                  <a:gd name="connsiteX39" fmla="*/ 0 w 134618"/>
                  <a:gd name="connsiteY39" fmla="*/ 7810 h 113286"/>
                  <a:gd name="connsiteX40" fmla="*/ 15035 w 134618"/>
                  <a:gd name="connsiteY40" fmla="*/ 15356 h 113286"/>
                  <a:gd name="connsiteX41" fmla="*/ 15035 w 134618"/>
                  <a:gd name="connsiteY41" fmla="*/ 15446 h 113286"/>
                  <a:gd name="connsiteX42" fmla="*/ 115760 w 134618"/>
                  <a:gd name="connsiteY42" fmla="*/ 34100 h 113286"/>
                  <a:gd name="connsiteX43" fmla="*/ 109414 w 134618"/>
                  <a:gd name="connsiteY43" fmla="*/ 52670 h 113286"/>
                  <a:gd name="connsiteX44" fmla="*/ 41363 w 134618"/>
                  <a:gd name="connsiteY44" fmla="*/ 52670 h 113286"/>
                  <a:gd name="connsiteX45" fmla="*/ 38148 w 134618"/>
                  <a:gd name="connsiteY45" fmla="*/ 33927 h 113286"/>
                  <a:gd name="connsiteX46" fmla="*/ 115760 w 134618"/>
                  <a:gd name="connsiteY46" fmla="*/ 34100 h 11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4618" h="113286">
                    <a:moveTo>
                      <a:pt x="15035" y="15446"/>
                    </a:moveTo>
                    <a:lnTo>
                      <a:pt x="20335" y="15446"/>
                    </a:lnTo>
                    <a:lnTo>
                      <a:pt x="28330" y="83125"/>
                    </a:lnTo>
                    <a:cubicBezTo>
                      <a:pt x="28613" y="86500"/>
                      <a:pt x="30101" y="89664"/>
                      <a:pt x="32527" y="92038"/>
                    </a:cubicBezTo>
                    <a:cubicBezTo>
                      <a:pt x="34952" y="94412"/>
                      <a:pt x="38154" y="95836"/>
                      <a:pt x="41543" y="96055"/>
                    </a:cubicBezTo>
                    <a:lnTo>
                      <a:pt x="48056" y="96055"/>
                    </a:lnTo>
                    <a:cubicBezTo>
                      <a:pt x="47048" y="97434"/>
                      <a:pt x="46381" y="99039"/>
                      <a:pt x="46111" y="100726"/>
                    </a:cubicBezTo>
                    <a:cubicBezTo>
                      <a:pt x="45836" y="102414"/>
                      <a:pt x="45970" y="104146"/>
                      <a:pt x="46496" y="105770"/>
                    </a:cubicBezTo>
                    <a:cubicBezTo>
                      <a:pt x="47023" y="107400"/>
                      <a:pt x="47927" y="108882"/>
                      <a:pt x="49140" y="110095"/>
                    </a:cubicBezTo>
                    <a:cubicBezTo>
                      <a:pt x="50347" y="111307"/>
                      <a:pt x="51829" y="112219"/>
                      <a:pt x="53452" y="112751"/>
                    </a:cubicBezTo>
                    <a:cubicBezTo>
                      <a:pt x="55082" y="113284"/>
                      <a:pt x="56815" y="113419"/>
                      <a:pt x="58509" y="113156"/>
                    </a:cubicBezTo>
                    <a:cubicBezTo>
                      <a:pt x="60203" y="112893"/>
                      <a:pt x="61807" y="112232"/>
                      <a:pt x="63199" y="111231"/>
                    </a:cubicBezTo>
                    <a:cubicBezTo>
                      <a:pt x="64586" y="110229"/>
                      <a:pt x="65721" y="108914"/>
                      <a:pt x="66504" y="107393"/>
                    </a:cubicBezTo>
                    <a:cubicBezTo>
                      <a:pt x="67287" y="105866"/>
                      <a:pt x="67698" y="104185"/>
                      <a:pt x="67698" y="102472"/>
                    </a:cubicBezTo>
                    <a:cubicBezTo>
                      <a:pt x="67711" y="100149"/>
                      <a:pt x="66947" y="97890"/>
                      <a:pt x="65529" y="96055"/>
                    </a:cubicBezTo>
                    <a:lnTo>
                      <a:pt x="82912" y="96055"/>
                    </a:lnTo>
                    <a:cubicBezTo>
                      <a:pt x="81898" y="97434"/>
                      <a:pt x="81231" y="99039"/>
                      <a:pt x="80961" y="100726"/>
                    </a:cubicBezTo>
                    <a:cubicBezTo>
                      <a:pt x="80692" y="102414"/>
                      <a:pt x="80820" y="104146"/>
                      <a:pt x="81346" y="105770"/>
                    </a:cubicBezTo>
                    <a:cubicBezTo>
                      <a:pt x="81873" y="107400"/>
                      <a:pt x="82777" y="108882"/>
                      <a:pt x="83990" y="110095"/>
                    </a:cubicBezTo>
                    <a:cubicBezTo>
                      <a:pt x="85196" y="111307"/>
                      <a:pt x="86679" y="112219"/>
                      <a:pt x="88309" y="112751"/>
                    </a:cubicBezTo>
                    <a:cubicBezTo>
                      <a:pt x="89932" y="113284"/>
                      <a:pt x="91665" y="113419"/>
                      <a:pt x="93359" y="113156"/>
                    </a:cubicBezTo>
                    <a:cubicBezTo>
                      <a:pt x="95053" y="112893"/>
                      <a:pt x="96663" y="112232"/>
                      <a:pt x="98049" y="111231"/>
                    </a:cubicBezTo>
                    <a:cubicBezTo>
                      <a:pt x="99442" y="110229"/>
                      <a:pt x="100571" y="108914"/>
                      <a:pt x="101354" y="107393"/>
                    </a:cubicBezTo>
                    <a:cubicBezTo>
                      <a:pt x="102137" y="105866"/>
                      <a:pt x="102547" y="104185"/>
                      <a:pt x="102547" y="102472"/>
                    </a:cubicBezTo>
                    <a:cubicBezTo>
                      <a:pt x="102567" y="100149"/>
                      <a:pt x="101797" y="97890"/>
                      <a:pt x="100379" y="96055"/>
                    </a:cubicBezTo>
                    <a:lnTo>
                      <a:pt x="103157" y="96055"/>
                    </a:lnTo>
                    <a:lnTo>
                      <a:pt x="118108" y="88502"/>
                    </a:lnTo>
                    <a:lnTo>
                      <a:pt x="118108" y="80693"/>
                    </a:lnTo>
                    <a:lnTo>
                      <a:pt x="43885" y="80693"/>
                    </a:lnTo>
                    <a:lnTo>
                      <a:pt x="42845" y="68809"/>
                    </a:lnTo>
                    <a:lnTo>
                      <a:pt x="110723" y="68809"/>
                    </a:lnTo>
                    <a:cubicBezTo>
                      <a:pt x="114290" y="68610"/>
                      <a:pt x="117678" y="67160"/>
                      <a:pt x="120284" y="64715"/>
                    </a:cubicBezTo>
                    <a:cubicBezTo>
                      <a:pt x="122889" y="62270"/>
                      <a:pt x="124551" y="58991"/>
                      <a:pt x="124974" y="55443"/>
                    </a:cubicBezTo>
                    <a:lnTo>
                      <a:pt x="134619" y="18655"/>
                    </a:lnTo>
                    <a:lnTo>
                      <a:pt x="36672" y="18655"/>
                    </a:lnTo>
                    <a:lnTo>
                      <a:pt x="35806" y="11975"/>
                    </a:lnTo>
                    <a:cubicBezTo>
                      <a:pt x="35498" y="8677"/>
                      <a:pt x="33958" y="5616"/>
                      <a:pt x="31500" y="3396"/>
                    </a:cubicBezTo>
                    <a:cubicBezTo>
                      <a:pt x="29036" y="1175"/>
                      <a:pt x="25821" y="-37"/>
                      <a:pt x="22504" y="1"/>
                    </a:cubicBezTo>
                    <a:lnTo>
                      <a:pt x="0" y="1"/>
                    </a:lnTo>
                    <a:lnTo>
                      <a:pt x="0" y="7810"/>
                    </a:lnTo>
                    <a:lnTo>
                      <a:pt x="15035" y="15356"/>
                    </a:lnTo>
                    <a:lnTo>
                      <a:pt x="15035" y="15446"/>
                    </a:lnTo>
                    <a:close/>
                    <a:moveTo>
                      <a:pt x="115760" y="34100"/>
                    </a:moveTo>
                    <a:lnTo>
                      <a:pt x="109414" y="52670"/>
                    </a:lnTo>
                    <a:lnTo>
                      <a:pt x="41363" y="52670"/>
                    </a:lnTo>
                    <a:lnTo>
                      <a:pt x="38148" y="33927"/>
                    </a:lnTo>
                    <a:lnTo>
                      <a:pt x="115760" y="34100"/>
                    </a:lnTo>
                    <a:close/>
                  </a:path>
                </a:pathLst>
              </a:custGeom>
              <a:solidFill>
                <a:srgbClr val="2D5967"/>
              </a:solidFill>
              <a:ln w="6417" cap="flat">
                <a:noFill/>
                <a:prstDash val="solid"/>
                <a:miter/>
              </a:ln>
            </p:spPr>
            <p:txBody>
              <a:bodyPr rtlCol="0" anchor="ctr"/>
              <a:lstStyle/>
              <a:p>
                <a:endParaRPr lang="en-US" sz="810"/>
              </a:p>
            </p:txBody>
          </p:sp>
          <p:sp>
            <p:nvSpPr>
              <p:cNvPr id="1073" name="Freeform: Shape 1072">
                <a:extLst>
                  <a:ext uri="{FF2B5EF4-FFF2-40B4-BE49-F238E27FC236}">
                    <a16:creationId xmlns:a16="http://schemas.microsoft.com/office/drawing/2014/main" id="{CAEC30A5-C971-A23D-7B30-371A1125ECC4}"/>
                  </a:ext>
                </a:extLst>
              </p:cNvPr>
              <p:cNvSpPr/>
              <p:nvPr/>
            </p:nvSpPr>
            <p:spPr>
              <a:xfrm>
                <a:off x="1806633" y="2890410"/>
                <a:ext cx="81872" cy="104203"/>
              </a:xfrm>
              <a:custGeom>
                <a:avLst/>
                <a:gdLst>
                  <a:gd name="connsiteX0" fmla="*/ 81873 w 81872"/>
                  <a:gd name="connsiteY0" fmla="*/ 104203 h 104203"/>
                  <a:gd name="connsiteX1" fmla="*/ 81873 w 81872"/>
                  <a:gd name="connsiteY1" fmla="*/ 21086 h 104203"/>
                  <a:gd name="connsiteX2" fmla="*/ 61794 w 81872"/>
                  <a:gd name="connsiteY2" fmla="*/ 0 h 104203"/>
                  <a:gd name="connsiteX3" fmla="*/ 0 w 81872"/>
                  <a:gd name="connsiteY3" fmla="*/ 0 h 104203"/>
                  <a:gd name="connsiteX4" fmla="*/ 0 w 81872"/>
                  <a:gd name="connsiteY4" fmla="*/ 104120 h 104203"/>
                  <a:gd name="connsiteX5" fmla="*/ 81873 w 81872"/>
                  <a:gd name="connsiteY5" fmla="*/ 104203 h 104203"/>
                  <a:gd name="connsiteX6" fmla="*/ 15817 w 81872"/>
                  <a:gd name="connsiteY6" fmla="*/ 15792 h 104203"/>
                  <a:gd name="connsiteX7" fmla="*/ 49628 w 81872"/>
                  <a:gd name="connsiteY7" fmla="*/ 15792 h 104203"/>
                  <a:gd name="connsiteX8" fmla="*/ 49628 w 81872"/>
                  <a:gd name="connsiteY8" fmla="*/ 33143 h 104203"/>
                  <a:gd name="connsiteX9" fmla="*/ 66228 w 81872"/>
                  <a:gd name="connsiteY9" fmla="*/ 33143 h 104203"/>
                  <a:gd name="connsiteX10" fmla="*/ 66228 w 81872"/>
                  <a:gd name="connsiteY10" fmla="*/ 88411 h 104203"/>
                  <a:gd name="connsiteX11" fmla="*/ 15734 w 81872"/>
                  <a:gd name="connsiteY11" fmla="*/ 88411 h 104203"/>
                  <a:gd name="connsiteX12" fmla="*/ 15734 w 81872"/>
                  <a:gd name="connsiteY12" fmla="*/ 15792 h 104203"/>
                  <a:gd name="connsiteX13" fmla="*/ 15817 w 81872"/>
                  <a:gd name="connsiteY13" fmla="*/ 15792 h 104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872" h="104203">
                    <a:moveTo>
                      <a:pt x="81873" y="104203"/>
                    </a:moveTo>
                    <a:lnTo>
                      <a:pt x="81873" y="21086"/>
                    </a:lnTo>
                    <a:lnTo>
                      <a:pt x="61794" y="0"/>
                    </a:lnTo>
                    <a:lnTo>
                      <a:pt x="0" y="0"/>
                    </a:lnTo>
                    <a:lnTo>
                      <a:pt x="0" y="104120"/>
                    </a:lnTo>
                    <a:lnTo>
                      <a:pt x="81873" y="104203"/>
                    </a:lnTo>
                    <a:close/>
                    <a:moveTo>
                      <a:pt x="15817" y="15792"/>
                    </a:moveTo>
                    <a:lnTo>
                      <a:pt x="49628" y="15792"/>
                    </a:lnTo>
                    <a:lnTo>
                      <a:pt x="49628" y="33143"/>
                    </a:lnTo>
                    <a:lnTo>
                      <a:pt x="66228" y="33143"/>
                    </a:lnTo>
                    <a:lnTo>
                      <a:pt x="66228" y="88411"/>
                    </a:lnTo>
                    <a:lnTo>
                      <a:pt x="15734" y="88411"/>
                    </a:lnTo>
                    <a:lnTo>
                      <a:pt x="15734" y="15792"/>
                    </a:lnTo>
                    <a:lnTo>
                      <a:pt x="15817" y="15792"/>
                    </a:lnTo>
                    <a:close/>
                  </a:path>
                </a:pathLst>
              </a:custGeom>
              <a:solidFill>
                <a:srgbClr val="2D5967"/>
              </a:solidFill>
              <a:ln w="6417" cap="flat">
                <a:noFill/>
                <a:prstDash val="solid"/>
                <a:miter/>
              </a:ln>
            </p:spPr>
            <p:txBody>
              <a:bodyPr rtlCol="0" anchor="ctr"/>
              <a:lstStyle/>
              <a:p>
                <a:endParaRPr lang="en-US" sz="810"/>
              </a:p>
            </p:txBody>
          </p:sp>
          <p:sp>
            <p:nvSpPr>
              <p:cNvPr id="1074" name="Freeform: Shape 1073">
                <a:extLst>
                  <a:ext uri="{FF2B5EF4-FFF2-40B4-BE49-F238E27FC236}">
                    <a16:creationId xmlns:a16="http://schemas.microsoft.com/office/drawing/2014/main" id="{5FE2D3BB-E8CB-0714-8C04-DE3FD994250B}"/>
                  </a:ext>
                </a:extLst>
              </p:cNvPr>
              <p:cNvSpPr/>
              <p:nvPr/>
            </p:nvSpPr>
            <p:spPr>
              <a:xfrm>
                <a:off x="1921450" y="2856824"/>
                <a:ext cx="118890" cy="118697"/>
              </a:xfrm>
              <a:custGeom>
                <a:avLst/>
                <a:gdLst>
                  <a:gd name="connsiteX0" fmla="*/ 0 w 118890"/>
                  <a:gd name="connsiteY0" fmla="*/ 59260 h 118697"/>
                  <a:gd name="connsiteX1" fmla="*/ 9978 w 118890"/>
                  <a:gd name="connsiteY1" fmla="*/ 92268 h 118697"/>
                  <a:gd name="connsiteX2" fmla="*/ 36653 w 118890"/>
                  <a:gd name="connsiteY2" fmla="*/ 114162 h 118697"/>
                  <a:gd name="connsiteX3" fmla="*/ 71022 w 118890"/>
                  <a:gd name="connsiteY3" fmla="*/ 117563 h 118697"/>
                  <a:gd name="connsiteX4" fmla="*/ 101476 w 118890"/>
                  <a:gd name="connsiteY4" fmla="*/ 101316 h 118697"/>
                  <a:gd name="connsiteX5" fmla="*/ 117749 w 118890"/>
                  <a:gd name="connsiteY5" fmla="*/ 70906 h 118697"/>
                  <a:gd name="connsiteX6" fmla="*/ 114348 w 118890"/>
                  <a:gd name="connsiteY6" fmla="*/ 36595 h 118697"/>
                  <a:gd name="connsiteX7" fmla="*/ 92415 w 118890"/>
                  <a:gd name="connsiteY7" fmla="*/ 9965 h 118697"/>
                  <a:gd name="connsiteX8" fmla="*/ 59356 w 118890"/>
                  <a:gd name="connsiteY8" fmla="*/ 0 h 118697"/>
                  <a:gd name="connsiteX9" fmla="*/ 17409 w 118890"/>
                  <a:gd name="connsiteY9" fmla="*/ 17383 h 118697"/>
                  <a:gd name="connsiteX10" fmla="*/ 0 w 118890"/>
                  <a:gd name="connsiteY10" fmla="*/ 59260 h 118697"/>
                  <a:gd name="connsiteX11" fmla="*/ 59356 w 118890"/>
                  <a:gd name="connsiteY11" fmla="*/ 15882 h 118697"/>
                  <a:gd name="connsiteX12" fmla="*/ 83502 w 118890"/>
                  <a:gd name="connsiteY12" fmla="*/ 23191 h 118697"/>
                  <a:gd name="connsiteX13" fmla="*/ 99506 w 118890"/>
                  <a:gd name="connsiteY13" fmla="*/ 42659 h 118697"/>
                  <a:gd name="connsiteX14" fmla="*/ 101977 w 118890"/>
                  <a:gd name="connsiteY14" fmla="*/ 67724 h 118697"/>
                  <a:gd name="connsiteX15" fmla="*/ 90086 w 118890"/>
                  <a:gd name="connsiteY15" fmla="*/ 89939 h 118697"/>
                  <a:gd name="connsiteX16" fmla="*/ 67832 w 118890"/>
                  <a:gd name="connsiteY16" fmla="*/ 101810 h 118697"/>
                  <a:gd name="connsiteX17" fmla="*/ 42730 w 118890"/>
                  <a:gd name="connsiteY17" fmla="*/ 99346 h 118697"/>
                  <a:gd name="connsiteX18" fmla="*/ 23223 w 118890"/>
                  <a:gd name="connsiteY18" fmla="*/ 83368 h 118697"/>
                  <a:gd name="connsiteX19" fmla="*/ 15901 w 118890"/>
                  <a:gd name="connsiteY19" fmla="*/ 59260 h 118697"/>
                  <a:gd name="connsiteX20" fmla="*/ 19161 w 118890"/>
                  <a:gd name="connsiteY20" fmla="*/ 42608 h 118697"/>
                  <a:gd name="connsiteX21" fmla="*/ 28568 w 118890"/>
                  <a:gd name="connsiteY21" fmla="*/ 28472 h 118697"/>
                  <a:gd name="connsiteX22" fmla="*/ 42685 w 118890"/>
                  <a:gd name="connsiteY22" fmla="*/ 19026 h 118697"/>
                  <a:gd name="connsiteX23" fmla="*/ 59356 w 118890"/>
                  <a:gd name="connsiteY23" fmla="*/ 15708 h 118697"/>
                  <a:gd name="connsiteX24" fmla="*/ 59356 w 118890"/>
                  <a:gd name="connsiteY24" fmla="*/ 15882 h 11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890" h="118697">
                    <a:moveTo>
                      <a:pt x="0" y="59260"/>
                    </a:moveTo>
                    <a:cubicBezTo>
                      <a:pt x="-19" y="71009"/>
                      <a:pt x="3452" y="82495"/>
                      <a:pt x="9978" y="92268"/>
                    </a:cubicBezTo>
                    <a:cubicBezTo>
                      <a:pt x="16504" y="102041"/>
                      <a:pt x="25789" y="109658"/>
                      <a:pt x="36653" y="114162"/>
                    </a:cubicBezTo>
                    <a:cubicBezTo>
                      <a:pt x="47523" y="118667"/>
                      <a:pt x="59478" y="119847"/>
                      <a:pt x="71022" y="117563"/>
                    </a:cubicBezTo>
                    <a:cubicBezTo>
                      <a:pt x="82559" y="115272"/>
                      <a:pt x="93160" y="109619"/>
                      <a:pt x="101476" y="101316"/>
                    </a:cubicBezTo>
                    <a:cubicBezTo>
                      <a:pt x="109799" y="93012"/>
                      <a:pt x="115458" y="82424"/>
                      <a:pt x="117749" y="70906"/>
                    </a:cubicBezTo>
                    <a:cubicBezTo>
                      <a:pt x="120046" y="59388"/>
                      <a:pt x="118859" y="47446"/>
                      <a:pt x="114348" y="36595"/>
                    </a:cubicBezTo>
                    <a:cubicBezTo>
                      <a:pt x="109837" y="25751"/>
                      <a:pt x="102208" y="16478"/>
                      <a:pt x="92415" y="9965"/>
                    </a:cubicBezTo>
                    <a:cubicBezTo>
                      <a:pt x="82630" y="3452"/>
                      <a:pt x="71124" y="-19"/>
                      <a:pt x="59356" y="0"/>
                    </a:cubicBezTo>
                    <a:cubicBezTo>
                      <a:pt x="43622" y="26"/>
                      <a:pt x="28536" y="6276"/>
                      <a:pt x="17409" y="17383"/>
                    </a:cubicBezTo>
                    <a:cubicBezTo>
                      <a:pt x="6282" y="28491"/>
                      <a:pt x="19" y="43551"/>
                      <a:pt x="0" y="59260"/>
                    </a:cubicBezTo>
                    <a:close/>
                    <a:moveTo>
                      <a:pt x="59356" y="15882"/>
                    </a:moveTo>
                    <a:cubicBezTo>
                      <a:pt x="67954" y="15882"/>
                      <a:pt x="76354" y="18423"/>
                      <a:pt x="83502" y="23191"/>
                    </a:cubicBezTo>
                    <a:cubicBezTo>
                      <a:pt x="90644" y="27958"/>
                      <a:pt x="96214" y="34734"/>
                      <a:pt x="99506" y="42659"/>
                    </a:cubicBezTo>
                    <a:cubicBezTo>
                      <a:pt x="102791" y="50590"/>
                      <a:pt x="103651" y="59311"/>
                      <a:pt x="101977" y="67724"/>
                    </a:cubicBezTo>
                    <a:cubicBezTo>
                      <a:pt x="100302" y="76142"/>
                      <a:pt x="96163" y="83875"/>
                      <a:pt x="90086" y="89939"/>
                    </a:cubicBezTo>
                    <a:cubicBezTo>
                      <a:pt x="84009" y="96009"/>
                      <a:pt x="76264" y="100141"/>
                      <a:pt x="67832" y="101810"/>
                    </a:cubicBezTo>
                    <a:cubicBezTo>
                      <a:pt x="59407" y="103485"/>
                      <a:pt x="50667" y="102625"/>
                      <a:pt x="42730" y="99346"/>
                    </a:cubicBezTo>
                    <a:cubicBezTo>
                      <a:pt x="34786" y="96060"/>
                      <a:pt x="28003" y="90497"/>
                      <a:pt x="23223" y="83368"/>
                    </a:cubicBezTo>
                    <a:cubicBezTo>
                      <a:pt x="18449" y="76232"/>
                      <a:pt x="15901" y="67845"/>
                      <a:pt x="15901" y="59260"/>
                    </a:cubicBezTo>
                    <a:cubicBezTo>
                      <a:pt x="15882" y="53549"/>
                      <a:pt x="16985" y="47889"/>
                      <a:pt x="19161" y="42608"/>
                    </a:cubicBezTo>
                    <a:cubicBezTo>
                      <a:pt x="21336" y="37320"/>
                      <a:pt x="24532" y="32521"/>
                      <a:pt x="28568" y="28472"/>
                    </a:cubicBezTo>
                    <a:cubicBezTo>
                      <a:pt x="32604" y="24429"/>
                      <a:pt x="37404" y="21214"/>
                      <a:pt x="42685" y="19026"/>
                    </a:cubicBezTo>
                    <a:cubicBezTo>
                      <a:pt x="47972" y="16832"/>
                      <a:pt x="53639" y="15708"/>
                      <a:pt x="59356" y="15708"/>
                    </a:cubicBezTo>
                    <a:lnTo>
                      <a:pt x="59356" y="15882"/>
                    </a:lnTo>
                    <a:close/>
                  </a:path>
                </a:pathLst>
              </a:custGeom>
              <a:solidFill>
                <a:srgbClr val="2D5967"/>
              </a:solidFill>
              <a:ln w="6417" cap="flat">
                <a:noFill/>
                <a:prstDash val="solid"/>
                <a:miter/>
              </a:ln>
            </p:spPr>
            <p:txBody>
              <a:bodyPr rtlCol="0" anchor="ctr"/>
              <a:lstStyle/>
              <a:p>
                <a:endParaRPr lang="en-US" sz="810"/>
              </a:p>
            </p:txBody>
          </p:sp>
          <p:sp>
            <p:nvSpPr>
              <p:cNvPr id="1075" name="Freeform: Shape 1074">
                <a:extLst>
                  <a:ext uri="{FF2B5EF4-FFF2-40B4-BE49-F238E27FC236}">
                    <a16:creationId xmlns:a16="http://schemas.microsoft.com/office/drawing/2014/main" id="{14FCE113-56FC-5F69-5F69-491F9B2F9A35}"/>
                  </a:ext>
                </a:extLst>
              </p:cNvPr>
              <p:cNvSpPr/>
              <p:nvPr/>
            </p:nvSpPr>
            <p:spPr>
              <a:xfrm>
                <a:off x="1958815" y="2882601"/>
                <a:ext cx="44327" cy="65945"/>
              </a:xfrm>
              <a:custGeom>
                <a:avLst/>
                <a:gdLst>
                  <a:gd name="connsiteX0" fmla="*/ 0 w 44327"/>
                  <a:gd name="connsiteY0" fmla="*/ 24641 h 65945"/>
                  <a:gd name="connsiteX1" fmla="*/ 4601 w 44327"/>
                  <a:gd name="connsiteY1" fmla="*/ 35434 h 65945"/>
                  <a:gd name="connsiteX2" fmla="*/ 15381 w 44327"/>
                  <a:gd name="connsiteY2" fmla="*/ 40086 h 65945"/>
                  <a:gd name="connsiteX3" fmla="*/ 15381 w 44327"/>
                  <a:gd name="connsiteY3" fmla="*/ 44251 h 65945"/>
                  <a:gd name="connsiteX4" fmla="*/ 4088 w 44327"/>
                  <a:gd name="connsiteY4" fmla="*/ 44251 h 65945"/>
                  <a:gd name="connsiteX5" fmla="*/ 4088 w 44327"/>
                  <a:gd name="connsiteY5" fmla="*/ 58047 h 65945"/>
                  <a:gd name="connsiteX6" fmla="*/ 15124 w 44327"/>
                  <a:gd name="connsiteY6" fmla="*/ 58047 h 65945"/>
                  <a:gd name="connsiteX7" fmla="*/ 15124 w 44327"/>
                  <a:gd name="connsiteY7" fmla="*/ 65946 h 65945"/>
                  <a:gd name="connsiteX8" fmla="*/ 28940 w 44327"/>
                  <a:gd name="connsiteY8" fmla="*/ 65946 h 65945"/>
                  <a:gd name="connsiteX9" fmla="*/ 28940 w 44327"/>
                  <a:gd name="connsiteY9" fmla="*/ 58047 h 65945"/>
                  <a:gd name="connsiteX10" fmla="*/ 39823 w 44327"/>
                  <a:gd name="connsiteY10" fmla="*/ 53247 h 65945"/>
                  <a:gd name="connsiteX11" fmla="*/ 44327 w 44327"/>
                  <a:gd name="connsiteY11" fmla="*/ 42255 h 65945"/>
                  <a:gd name="connsiteX12" fmla="*/ 44327 w 44327"/>
                  <a:gd name="connsiteY12" fmla="*/ 41825 h 65945"/>
                  <a:gd name="connsiteX13" fmla="*/ 39682 w 44327"/>
                  <a:gd name="connsiteY13" fmla="*/ 31077 h 65945"/>
                  <a:gd name="connsiteX14" fmla="*/ 28940 w 44327"/>
                  <a:gd name="connsiteY14" fmla="*/ 26380 h 65945"/>
                  <a:gd name="connsiteX15" fmla="*/ 28940 w 44327"/>
                  <a:gd name="connsiteY15" fmla="*/ 22215 h 65945"/>
                  <a:gd name="connsiteX16" fmla="*/ 39977 w 44327"/>
                  <a:gd name="connsiteY16" fmla="*/ 22215 h 65945"/>
                  <a:gd name="connsiteX17" fmla="*/ 39977 w 44327"/>
                  <a:gd name="connsiteY17" fmla="*/ 8676 h 65945"/>
                  <a:gd name="connsiteX18" fmla="*/ 28940 w 44327"/>
                  <a:gd name="connsiteY18" fmla="*/ 8676 h 65945"/>
                  <a:gd name="connsiteX19" fmla="*/ 28940 w 44327"/>
                  <a:gd name="connsiteY19" fmla="*/ 0 h 65945"/>
                  <a:gd name="connsiteX20" fmla="*/ 15124 w 44327"/>
                  <a:gd name="connsiteY20" fmla="*/ 0 h 65945"/>
                  <a:gd name="connsiteX21" fmla="*/ 15124 w 44327"/>
                  <a:gd name="connsiteY21" fmla="*/ 8676 h 65945"/>
                  <a:gd name="connsiteX22" fmla="*/ 4370 w 44327"/>
                  <a:gd name="connsiteY22" fmla="*/ 13649 h 65945"/>
                  <a:gd name="connsiteX23" fmla="*/ 0 w 44327"/>
                  <a:gd name="connsiteY23" fmla="*/ 24641 h 65945"/>
                  <a:gd name="connsiteX24" fmla="*/ 13732 w 44327"/>
                  <a:gd name="connsiteY24" fmla="*/ 24641 h 65945"/>
                  <a:gd name="connsiteX25" fmla="*/ 14232 w 44327"/>
                  <a:gd name="connsiteY25" fmla="*/ 23344 h 65945"/>
                  <a:gd name="connsiteX26" fmla="*/ 15381 w 44327"/>
                  <a:gd name="connsiteY26" fmla="*/ 22562 h 65945"/>
                  <a:gd name="connsiteX27" fmla="*/ 15381 w 44327"/>
                  <a:gd name="connsiteY27" fmla="*/ 26553 h 65945"/>
                  <a:gd name="connsiteX28" fmla="*/ 14091 w 44327"/>
                  <a:gd name="connsiteY28" fmla="*/ 25931 h 65945"/>
                  <a:gd name="connsiteX29" fmla="*/ 13469 w 44327"/>
                  <a:gd name="connsiteY29" fmla="*/ 24641 h 65945"/>
                  <a:gd name="connsiteX30" fmla="*/ 13732 w 44327"/>
                  <a:gd name="connsiteY30" fmla="*/ 24641 h 65945"/>
                  <a:gd name="connsiteX31" fmla="*/ 31115 w 44327"/>
                  <a:gd name="connsiteY31" fmla="*/ 42518 h 65945"/>
                  <a:gd name="connsiteX32" fmla="*/ 30647 w 44327"/>
                  <a:gd name="connsiteY32" fmla="*/ 43724 h 65945"/>
                  <a:gd name="connsiteX33" fmla="*/ 29550 w 44327"/>
                  <a:gd name="connsiteY33" fmla="*/ 44424 h 65945"/>
                  <a:gd name="connsiteX34" fmla="*/ 29550 w 44327"/>
                  <a:gd name="connsiteY34" fmla="*/ 40522 h 65945"/>
                  <a:gd name="connsiteX35" fmla="*/ 30300 w 44327"/>
                  <a:gd name="connsiteY35" fmla="*/ 41389 h 65945"/>
                  <a:gd name="connsiteX36" fmla="*/ 30506 w 44327"/>
                  <a:gd name="connsiteY36" fmla="*/ 42518 h 65945"/>
                  <a:gd name="connsiteX37" fmla="*/ 31115 w 44327"/>
                  <a:gd name="connsiteY37" fmla="*/ 42518 h 65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327" h="65945">
                    <a:moveTo>
                      <a:pt x="0" y="24641"/>
                    </a:moveTo>
                    <a:cubicBezTo>
                      <a:pt x="90" y="28696"/>
                      <a:pt x="1732" y="32559"/>
                      <a:pt x="4601" y="35434"/>
                    </a:cubicBezTo>
                    <a:cubicBezTo>
                      <a:pt x="7463" y="38309"/>
                      <a:pt x="11326" y="39977"/>
                      <a:pt x="15381" y="40086"/>
                    </a:cubicBezTo>
                    <a:lnTo>
                      <a:pt x="15381" y="44251"/>
                    </a:lnTo>
                    <a:lnTo>
                      <a:pt x="4088" y="44251"/>
                    </a:lnTo>
                    <a:lnTo>
                      <a:pt x="4088" y="58047"/>
                    </a:lnTo>
                    <a:lnTo>
                      <a:pt x="15124" y="58047"/>
                    </a:lnTo>
                    <a:lnTo>
                      <a:pt x="15124" y="65946"/>
                    </a:lnTo>
                    <a:lnTo>
                      <a:pt x="28940" y="65946"/>
                    </a:lnTo>
                    <a:lnTo>
                      <a:pt x="28940" y="58047"/>
                    </a:lnTo>
                    <a:cubicBezTo>
                      <a:pt x="33053" y="57912"/>
                      <a:pt x="36955" y="56192"/>
                      <a:pt x="39823" y="53247"/>
                    </a:cubicBezTo>
                    <a:cubicBezTo>
                      <a:pt x="42691" y="50302"/>
                      <a:pt x="44302" y="46362"/>
                      <a:pt x="44327" y="42255"/>
                    </a:cubicBezTo>
                    <a:lnTo>
                      <a:pt x="44327" y="41825"/>
                    </a:lnTo>
                    <a:cubicBezTo>
                      <a:pt x="44193" y="37782"/>
                      <a:pt x="42537" y="33939"/>
                      <a:pt x="39682" y="31077"/>
                    </a:cubicBezTo>
                    <a:cubicBezTo>
                      <a:pt x="36826" y="28208"/>
                      <a:pt x="32989" y="26527"/>
                      <a:pt x="28940" y="26380"/>
                    </a:cubicBezTo>
                    <a:lnTo>
                      <a:pt x="28940" y="22215"/>
                    </a:lnTo>
                    <a:lnTo>
                      <a:pt x="39977" y="22215"/>
                    </a:lnTo>
                    <a:lnTo>
                      <a:pt x="39977" y="8676"/>
                    </a:lnTo>
                    <a:lnTo>
                      <a:pt x="28940" y="8676"/>
                    </a:lnTo>
                    <a:lnTo>
                      <a:pt x="28940" y="0"/>
                    </a:lnTo>
                    <a:lnTo>
                      <a:pt x="15124" y="0"/>
                    </a:lnTo>
                    <a:lnTo>
                      <a:pt x="15124" y="8676"/>
                    </a:lnTo>
                    <a:cubicBezTo>
                      <a:pt x="11037" y="8900"/>
                      <a:pt x="7187" y="10678"/>
                      <a:pt x="4370" y="13649"/>
                    </a:cubicBezTo>
                    <a:cubicBezTo>
                      <a:pt x="1559" y="16620"/>
                      <a:pt x="-6" y="20553"/>
                      <a:pt x="0" y="24641"/>
                    </a:cubicBezTo>
                    <a:close/>
                    <a:moveTo>
                      <a:pt x="13732" y="24641"/>
                    </a:moveTo>
                    <a:cubicBezTo>
                      <a:pt x="13764" y="24172"/>
                      <a:pt x="13937" y="23717"/>
                      <a:pt x="14232" y="23344"/>
                    </a:cubicBezTo>
                    <a:cubicBezTo>
                      <a:pt x="14528" y="22972"/>
                      <a:pt x="14932" y="22703"/>
                      <a:pt x="15381" y="22562"/>
                    </a:cubicBezTo>
                    <a:lnTo>
                      <a:pt x="15381" y="26553"/>
                    </a:lnTo>
                    <a:cubicBezTo>
                      <a:pt x="14893" y="26495"/>
                      <a:pt x="14444" y="26277"/>
                      <a:pt x="14091" y="25931"/>
                    </a:cubicBezTo>
                    <a:cubicBezTo>
                      <a:pt x="13745" y="25584"/>
                      <a:pt x="13527" y="25128"/>
                      <a:pt x="13469" y="24641"/>
                    </a:cubicBezTo>
                    <a:lnTo>
                      <a:pt x="13732" y="24641"/>
                    </a:lnTo>
                    <a:close/>
                    <a:moveTo>
                      <a:pt x="31115" y="42518"/>
                    </a:moveTo>
                    <a:cubicBezTo>
                      <a:pt x="31090" y="42961"/>
                      <a:pt x="30929" y="43384"/>
                      <a:pt x="30647" y="43724"/>
                    </a:cubicBezTo>
                    <a:cubicBezTo>
                      <a:pt x="30364" y="44071"/>
                      <a:pt x="29979" y="44315"/>
                      <a:pt x="29550" y="44424"/>
                    </a:cubicBezTo>
                    <a:lnTo>
                      <a:pt x="29550" y="40522"/>
                    </a:lnTo>
                    <a:cubicBezTo>
                      <a:pt x="29877" y="40741"/>
                      <a:pt x="30133" y="41036"/>
                      <a:pt x="30300" y="41389"/>
                    </a:cubicBezTo>
                    <a:cubicBezTo>
                      <a:pt x="30467" y="41742"/>
                      <a:pt x="30538" y="42127"/>
                      <a:pt x="30506" y="42518"/>
                    </a:cubicBezTo>
                    <a:lnTo>
                      <a:pt x="31115" y="42518"/>
                    </a:lnTo>
                    <a:close/>
                  </a:path>
                </a:pathLst>
              </a:custGeom>
              <a:solidFill>
                <a:srgbClr val="2D5967"/>
              </a:solidFill>
              <a:ln w="6417" cap="flat">
                <a:noFill/>
                <a:prstDash val="solid"/>
                <a:miter/>
              </a:ln>
            </p:spPr>
            <p:txBody>
              <a:bodyPr rtlCol="0" anchor="ctr"/>
              <a:lstStyle/>
              <a:p>
                <a:endParaRPr lang="en-US" sz="810"/>
              </a:p>
            </p:txBody>
          </p:sp>
        </p:grpSp>
        <p:sp>
          <p:nvSpPr>
            <p:cNvPr id="1076" name="TextBox 1075">
              <a:extLst>
                <a:ext uri="{FF2B5EF4-FFF2-40B4-BE49-F238E27FC236}">
                  <a16:creationId xmlns:a16="http://schemas.microsoft.com/office/drawing/2014/main" id="{BBFE5375-D4FA-357E-570C-F76250116711}"/>
                </a:ext>
              </a:extLst>
            </p:cNvPr>
            <p:cNvSpPr txBox="1"/>
            <p:nvPr/>
          </p:nvSpPr>
          <p:spPr>
            <a:xfrm>
              <a:off x="1515893" y="3089146"/>
              <a:ext cx="80021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Procurement</a:t>
              </a:r>
            </a:p>
          </p:txBody>
        </p:sp>
      </p:grpSp>
      <p:grpSp>
        <p:nvGrpSpPr>
          <p:cNvPr id="1077" name="Graphic 4">
            <a:extLst>
              <a:ext uri="{FF2B5EF4-FFF2-40B4-BE49-F238E27FC236}">
                <a16:creationId xmlns:a16="http://schemas.microsoft.com/office/drawing/2014/main" id="{DB783FB9-3AD9-370E-939B-F5202B105552}"/>
              </a:ext>
            </a:extLst>
          </p:cNvPr>
          <p:cNvGrpSpPr/>
          <p:nvPr/>
        </p:nvGrpSpPr>
        <p:grpSpPr>
          <a:xfrm>
            <a:off x="2509829" y="2538913"/>
            <a:ext cx="391454" cy="541187"/>
            <a:chOff x="2465585" y="2764941"/>
            <a:chExt cx="391454" cy="541187"/>
          </a:xfrm>
        </p:grpSpPr>
        <p:grpSp>
          <p:nvGrpSpPr>
            <p:cNvPr id="1078" name="Graphic 4">
              <a:extLst>
                <a:ext uri="{FF2B5EF4-FFF2-40B4-BE49-F238E27FC236}">
                  <a16:creationId xmlns:a16="http://schemas.microsoft.com/office/drawing/2014/main" id="{D57BEC47-8E87-DD5E-5E0E-82A88EE194E6}"/>
                </a:ext>
              </a:extLst>
            </p:cNvPr>
            <p:cNvGrpSpPr/>
            <p:nvPr/>
          </p:nvGrpSpPr>
          <p:grpSpPr>
            <a:xfrm>
              <a:off x="2466240" y="2764941"/>
              <a:ext cx="385034" cy="364695"/>
              <a:chOff x="2466240" y="2764941"/>
              <a:chExt cx="385034" cy="364695"/>
            </a:xfrm>
          </p:grpSpPr>
          <p:sp>
            <p:nvSpPr>
              <p:cNvPr id="1079" name="Freeform: Shape 1078">
                <a:extLst>
                  <a:ext uri="{FF2B5EF4-FFF2-40B4-BE49-F238E27FC236}">
                    <a16:creationId xmlns:a16="http://schemas.microsoft.com/office/drawing/2014/main" id="{78C9CF99-49EA-3FE8-59EA-274C1C6EC42E}"/>
                  </a:ext>
                </a:extLst>
              </p:cNvPr>
              <p:cNvSpPr/>
              <p:nvPr/>
            </p:nvSpPr>
            <p:spPr>
              <a:xfrm>
                <a:off x="2470924" y="2768670"/>
                <a:ext cx="375966" cy="356615"/>
              </a:xfrm>
              <a:custGeom>
                <a:avLst/>
                <a:gdLst>
                  <a:gd name="connsiteX0" fmla="*/ 248312 w 375966"/>
                  <a:gd name="connsiteY0" fmla="*/ 356615 h 356615"/>
                  <a:gd name="connsiteX1" fmla="*/ 248312 w 375966"/>
                  <a:gd name="connsiteY1" fmla="*/ 259541 h 356615"/>
                  <a:gd name="connsiteX2" fmla="*/ 236595 w 375966"/>
                  <a:gd name="connsiteY2" fmla="*/ 271175 h 356615"/>
                  <a:gd name="connsiteX3" fmla="*/ 226007 w 375966"/>
                  <a:gd name="connsiteY3" fmla="*/ 261274 h 356615"/>
                  <a:gd name="connsiteX4" fmla="*/ 198582 w 375966"/>
                  <a:gd name="connsiteY4" fmla="*/ 287936 h 356615"/>
                  <a:gd name="connsiteX5" fmla="*/ 197536 w 375966"/>
                  <a:gd name="connsiteY5" fmla="*/ 288539 h 356615"/>
                  <a:gd name="connsiteX6" fmla="*/ 189817 w 375966"/>
                  <a:gd name="connsiteY6" fmla="*/ 292883 h 356615"/>
                  <a:gd name="connsiteX7" fmla="*/ 187295 w 375966"/>
                  <a:gd name="connsiteY7" fmla="*/ 294096 h 356615"/>
                  <a:gd name="connsiteX8" fmla="*/ 180525 w 375966"/>
                  <a:gd name="connsiteY8" fmla="*/ 296964 h 356615"/>
                  <a:gd name="connsiteX9" fmla="*/ 177406 w 375966"/>
                  <a:gd name="connsiteY9" fmla="*/ 298094 h 356615"/>
                  <a:gd name="connsiteX10" fmla="*/ 170637 w 375966"/>
                  <a:gd name="connsiteY10" fmla="*/ 300089 h 356615"/>
                  <a:gd name="connsiteX11" fmla="*/ 167249 w 375966"/>
                  <a:gd name="connsiteY11" fmla="*/ 300955 h 356615"/>
                  <a:gd name="connsiteX12" fmla="*/ 160132 w 375966"/>
                  <a:gd name="connsiteY12" fmla="*/ 302258 h 356615"/>
                  <a:gd name="connsiteX13" fmla="*/ 159003 w 375966"/>
                  <a:gd name="connsiteY13" fmla="*/ 302258 h 356615"/>
                  <a:gd name="connsiteX14" fmla="*/ 156744 w 375966"/>
                  <a:gd name="connsiteY14" fmla="*/ 302258 h 356615"/>
                  <a:gd name="connsiteX15" fmla="*/ 146593 w 375966"/>
                  <a:gd name="connsiteY15" fmla="*/ 302784 h 356615"/>
                  <a:gd name="connsiteX16" fmla="*/ 145900 w 375966"/>
                  <a:gd name="connsiteY16" fmla="*/ 302784 h 356615"/>
                  <a:gd name="connsiteX17" fmla="*/ 136262 w 375966"/>
                  <a:gd name="connsiteY17" fmla="*/ 302784 h 356615"/>
                  <a:gd name="connsiteX18" fmla="*/ 74435 w 375966"/>
                  <a:gd name="connsiteY18" fmla="*/ 271380 h 356615"/>
                  <a:gd name="connsiteX19" fmla="*/ 49474 w 375966"/>
                  <a:gd name="connsiteY19" fmla="*/ 206660 h 356615"/>
                  <a:gd name="connsiteX20" fmla="*/ 50424 w 375966"/>
                  <a:gd name="connsiteY20" fmla="*/ 192594 h 356615"/>
                  <a:gd name="connsiteX21" fmla="*/ 0 w 375966"/>
                  <a:gd name="connsiteY21" fmla="*/ 192594 h 356615"/>
                  <a:gd name="connsiteX22" fmla="*/ 956 w 375966"/>
                  <a:gd name="connsiteY22" fmla="*/ 179485 h 356615"/>
                  <a:gd name="connsiteX23" fmla="*/ 15619 w 375966"/>
                  <a:gd name="connsiteY23" fmla="*/ 136267 h 356615"/>
                  <a:gd name="connsiteX24" fmla="*/ 49474 w 375966"/>
                  <a:gd name="connsiteY24" fmla="*/ 105678 h 356615"/>
                  <a:gd name="connsiteX25" fmla="*/ 57039 w 375966"/>
                  <a:gd name="connsiteY25" fmla="*/ 99268 h 356615"/>
                  <a:gd name="connsiteX26" fmla="*/ 61101 w 375966"/>
                  <a:gd name="connsiteY26" fmla="*/ 90220 h 356615"/>
                  <a:gd name="connsiteX27" fmla="*/ 85119 w 375966"/>
                  <a:gd name="connsiteY27" fmla="*/ 49954 h 356615"/>
                  <a:gd name="connsiteX28" fmla="*/ 129235 w 375966"/>
                  <a:gd name="connsiteY28" fmla="*/ 34124 h 356615"/>
                  <a:gd name="connsiteX29" fmla="*/ 135742 w 375966"/>
                  <a:gd name="connsiteY29" fmla="*/ 34124 h 356615"/>
                  <a:gd name="connsiteX30" fmla="*/ 137911 w 375966"/>
                  <a:gd name="connsiteY30" fmla="*/ 34124 h 356615"/>
                  <a:gd name="connsiteX31" fmla="*/ 146432 w 375966"/>
                  <a:gd name="connsiteY31" fmla="*/ 32443 h 356615"/>
                  <a:gd name="connsiteX32" fmla="*/ 153536 w 375966"/>
                  <a:gd name="connsiteY32" fmla="*/ 27438 h 356615"/>
                  <a:gd name="connsiteX33" fmla="*/ 187584 w 375966"/>
                  <a:gd name="connsiteY33" fmla="*/ 4934 h 356615"/>
                  <a:gd name="connsiteX34" fmla="*/ 228196 w 375966"/>
                  <a:gd name="connsiteY34" fmla="*/ 859 h 356615"/>
                  <a:gd name="connsiteX35" fmla="*/ 266029 w 375966"/>
                  <a:gd name="connsiteY35" fmla="*/ 16163 h 356615"/>
                  <a:gd name="connsiteX36" fmla="*/ 292403 w 375966"/>
                  <a:gd name="connsiteY36" fmla="*/ 47323 h 356615"/>
                  <a:gd name="connsiteX37" fmla="*/ 298659 w 375966"/>
                  <a:gd name="connsiteY37" fmla="*/ 55332 h 356615"/>
                  <a:gd name="connsiteX38" fmla="*/ 307764 w 375966"/>
                  <a:gd name="connsiteY38" fmla="*/ 59830 h 356615"/>
                  <a:gd name="connsiteX39" fmla="*/ 335363 w 375966"/>
                  <a:gd name="connsiteY39" fmla="*/ 71200 h 356615"/>
                  <a:gd name="connsiteX40" fmla="*/ 373082 w 375966"/>
                  <a:gd name="connsiteY40" fmla="*/ 122779 h 356615"/>
                  <a:gd name="connsiteX41" fmla="*/ 365657 w 375966"/>
                  <a:gd name="connsiteY41" fmla="*/ 186254 h 356615"/>
                  <a:gd name="connsiteX42" fmla="*/ 362186 w 375966"/>
                  <a:gd name="connsiteY42" fmla="*/ 192678 h 356615"/>
                  <a:gd name="connsiteX43" fmla="*/ 313495 w 375966"/>
                  <a:gd name="connsiteY43" fmla="*/ 192678 h 356615"/>
                  <a:gd name="connsiteX44" fmla="*/ 356892 w 375966"/>
                  <a:gd name="connsiteY44" fmla="*/ 236094 h 356615"/>
                  <a:gd name="connsiteX45" fmla="*/ 317749 w 375966"/>
                  <a:gd name="connsiteY45" fmla="*/ 272914 h 356615"/>
                  <a:gd name="connsiteX46" fmla="*/ 304293 w 375966"/>
                  <a:gd name="connsiteY46" fmla="*/ 259541 h 356615"/>
                  <a:gd name="connsiteX47" fmla="*/ 304293 w 375966"/>
                  <a:gd name="connsiteY47" fmla="*/ 356615 h 356615"/>
                  <a:gd name="connsiteX48" fmla="*/ 248312 w 375966"/>
                  <a:gd name="connsiteY48" fmla="*/ 356615 h 35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5966" h="356615">
                    <a:moveTo>
                      <a:pt x="248312" y="356615"/>
                    </a:moveTo>
                    <a:lnTo>
                      <a:pt x="248312" y="259541"/>
                    </a:lnTo>
                    <a:lnTo>
                      <a:pt x="236595" y="271175"/>
                    </a:lnTo>
                    <a:lnTo>
                      <a:pt x="226007" y="261274"/>
                    </a:lnTo>
                    <a:cubicBezTo>
                      <a:pt x="218712" y="271881"/>
                      <a:pt x="209388" y="280941"/>
                      <a:pt x="198582" y="287936"/>
                    </a:cubicBezTo>
                    <a:lnTo>
                      <a:pt x="197536" y="288539"/>
                    </a:lnTo>
                    <a:cubicBezTo>
                      <a:pt x="194591" y="290368"/>
                      <a:pt x="192242" y="291670"/>
                      <a:pt x="189817" y="292883"/>
                    </a:cubicBezTo>
                    <a:lnTo>
                      <a:pt x="187295" y="294096"/>
                    </a:lnTo>
                    <a:cubicBezTo>
                      <a:pt x="185042" y="295142"/>
                      <a:pt x="182784" y="296098"/>
                      <a:pt x="180525" y="296964"/>
                    </a:cubicBezTo>
                    <a:lnTo>
                      <a:pt x="177406" y="298094"/>
                    </a:lnTo>
                    <a:cubicBezTo>
                      <a:pt x="175231" y="298877"/>
                      <a:pt x="172979" y="299480"/>
                      <a:pt x="170637" y="300089"/>
                    </a:cubicBezTo>
                    <a:lnTo>
                      <a:pt x="167249" y="300955"/>
                    </a:lnTo>
                    <a:cubicBezTo>
                      <a:pt x="164900" y="301520"/>
                      <a:pt x="162526" y="301950"/>
                      <a:pt x="160132" y="302258"/>
                    </a:cubicBezTo>
                    <a:lnTo>
                      <a:pt x="159003" y="302258"/>
                    </a:lnTo>
                    <a:lnTo>
                      <a:pt x="156744" y="302258"/>
                    </a:lnTo>
                    <a:cubicBezTo>
                      <a:pt x="153375" y="302611"/>
                      <a:pt x="149981" y="302784"/>
                      <a:pt x="146593" y="302784"/>
                    </a:cubicBezTo>
                    <a:lnTo>
                      <a:pt x="145900" y="302784"/>
                    </a:lnTo>
                    <a:cubicBezTo>
                      <a:pt x="142428" y="302784"/>
                      <a:pt x="139303" y="302784"/>
                      <a:pt x="136262" y="302784"/>
                    </a:cubicBezTo>
                    <a:cubicBezTo>
                      <a:pt x="112487" y="300314"/>
                      <a:pt x="90458" y="289129"/>
                      <a:pt x="74435" y="271380"/>
                    </a:cubicBezTo>
                    <a:cubicBezTo>
                      <a:pt x="58406" y="253631"/>
                      <a:pt x="49512" y="230576"/>
                      <a:pt x="49474" y="206660"/>
                    </a:cubicBezTo>
                    <a:cubicBezTo>
                      <a:pt x="49435" y="201957"/>
                      <a:pt x="49756" y="197253"/>
                      <a:pt x="50424" y="192594"/>
                    </a:cubicBezTo>
                    <a:lnTo>
                      <a:pt x="0" y="192594"/>
                    </a:lnTo>
                    <a:lnTo>
                      <a:pt x="956" y="179485"/>
                    </a:lnTo>
                    <a:cubicBezTo>
                      <a:pt x="2079" y="164059"/>
                      <a:pt x="7129" y="149184"/>
                      <a:pt x="15619" y="136267"/>
                    </a:cubicBezTo>
                    <a:cubicBezTo>
                      <a:pt x="24108" y="123350"/>
                      <a:pt x="35767" y="112820"/>
                      <a:pt x="49474" y="105678"/>
                    </a:cubicBezTo>
                    <a:cubicBezTo>
                      <a:pt x="52438" y="104132"/>
                      <a:pt x="55024" y="101944"/>
                      <a:pt x="57039" y="99268"/>
                    </a:cubicBezTo>
                    <a:cubicBezTo>
                      <a:pt x="59054" y="96592"/>
                      <a:pt x="60440" y="93499"/>
                      <a:pt x="61101" y="90220"/>
                    </a:cubicBezTo>
                    <a:cubicBezTo>
                      <a:pt x="64200" y="74415"/>
                      <a:pt x="72690" y="60183"/>
                      <a:pt x="85119" y="49954"/>
                    </a:cubicBezTo>
                    <a:cubicBezTo>
                      <a:pt x="97542" y="39719"/>
                      <a:pt x="113142" y="34124"/>
                      <a:pt x="129235" y="34124"/>
                    </a:cubicBezTo>
                    <a:cubicBezTo>
                      <a:pt x="131404" y="33996"/>
                      <a:pt x="133573" y="33996"/>
                      <a:pt x="135742" y="34124"/>
                    </a:cubicBezTo>
                    <a:lnTo>
                      <a:pt x="137911" y="34124"/>
                    </a:lnTo>
                    <a:cubicBezTo>
                      <a:pt x="140837" y="34169"/>
                      <a:pt x="143744" y="33591"/>
                      <a:pt x="146432" y="32443"/>
                    </a:cubicBezTo>
                    <a:cubicBezTo>
                      <a:pt x="149127" y="31288"/>
                      <a:pt x="151546" y="29587"/>
                      <a:pt x="153536" y="27438"/>
                    </a:cubicBezTo>
                    <a:cubicBezTo>
                      <a:pt x="162891" y="17286"/>
                      <a:pt x="174577" y="9560"/>
                      <a:pt x="187584" y="4934"/>
                    </a:cubicBezTo>
                    <a:cubicBezTo>
                      <a:pt x="200590" y="301"/>
                      <a:pt x="214528" y="-1098"/>
                      <a:pt x="228196" y="859"/>
                    </a:cubicBezTo>
                    <a:cubicBezTo>
                      <a:pt x="241857" y="2816"/>
                      <a:pt x="254845" y="8072"/>
                      <a:pt x="266029" y="16163"/>
                    </a:cubicBezTo>
                    <a:cubicBezTo>
                      <a:pt x="277214" y="24255"/>
                      <a:pt x="286268" y="34952"/>
                      <a:pt x="292403" y="47323"/>
                    </a:cubicBezTo>
                    <a:cubicBezTo>
                      <a:pt x="293859" y="50429"/>
                      <a:pt x="295996" y="53163"/>
                      <a:pt x="298659" y="55332"/>
                    </a:cubicBezTo>
                    <a:cubicBezTo>
                      <a:pt x="301316" y="57494"/>
                      <a:pt x="304428" y="59034"/>
                      <a:pt x="307764" y="59830"/>
                    </a:cubicBezTo>
                    <a:cubicBezTo>
                      <a:pt x="317550" y="61999"/>
                      <a:pt x="326893" y="65842"/>
                      <a:pt x="335363" y="71200"/>
                    </a:cubicBezTo>
                    <a:cubicBezTo>
                      <a:pt x="353991" y="83020"/>
                      <a:pt x="367467" y="101443"/>
                      <a:pt x="373082" y="122779"/>
                    </a:cubicBezTo>
                    <a:cubicBezTo>
                      <a:pt x="378703" y="144115"/>
                      <a:pt x="376046" y="166792"/>
                      <a:pt x="365657" y="186254"/>
                    </a:cubicBezTo>
                    <a:lnTo>
                      <a:pt x="362186" y="192678"/>
                    </a:lnTo>
                    <a:lnTo>
                      <a:pt x="313495" y="192678"/>
                    </a:lnTo>
                    <a:lnTo>
                      <a:pt x="356892" y="236094"/>
                    </a:lnTo>
                    <a:lnTo>
                      <a:pt x="317749" y="272914"/>
                    </a:lnTo>
                    <a:lnTo>
                      <a:pt x="304293" y="259541"/>
                    </a:lnTo>
                    <a:lnTo>
                      <a:pt x="304293" y="356615"/>
                    </a:lnTo>
                    <a:lnTo>
                      <a:pt x="248312" y="356615"/>
                    </a:lnTo>
                    <a:close/>
                  </a:path>
                </a:pathLst>
              </a:custGeom>
              <a:solidFill>
                <a:srgbClr val="FFFFFF"/>
              </a:solidFill>
              <a:ln w="6417" cap="flat">
                <a:noFill/>
                <a:prstDash val="solid"/>
                <a:miter/>
              </a:ln>
            </p:spPr>
            <p:txBody>
              <a:bodyPr rtlCol="0" anchor="ctr"/>
              <a:lstStyle/>
              <a:p>
                <a:endParaRPr lang="en-US" sz="810"/>
              </a:p>
            </p:txBody>
          </p:sp>
          <p:sp>
            <p:nvSpPr>
              <p:cNvPr id="1080" name="Freeform: Shape 1079">
                <a:extLst>
                  <a:ext uri="{FF2B5EF4-FFF2-40B4-BE49-F238E27FC236}">
                    <a16:creationId xmlns:a16="http://schemas.microsoft.com/office/drawing/2014/main" id="{E4F5CF3C-B61B-BF58-F8D1-E7C747F71D6F}"/>
                  </a:ext>
                </a:extLst>
              </p:cNvPr>
              <p:cNvSpPr/>
              <p:nvPr/>
            </p:nvSpPr>
            <p:spPr>
              <a:xfrm>
                <a:off x="2466240" y="2764941"/>
                <a:ext cx="385034" cy="364695"/>
              </a:xfrm>
              <a:custGeom>
                <a:avLst/>
                <a:gdLst>
                  <a:gd name="connsiteX0" fmla="*/ 220624 w 385034"/>
                  <a:gd name="connsiteY0" fmla="*/ 8682 h 364695"/>
                  <a:gd name="connsiteX1" fmla="*/ 263200 w 385034"/>
                  <a:gd name="connsiteY1" fmla="*/ 20701 h 364695"/>
                  <a:gd name="connsiteX2" fmla="*/ 293012 w 385034"/>
                  <a:gd name="connsiteY2" fmla="*/ 53402 h 364695"/>
                  <a:gd name="connsiteX3" fmla="*/ 300616 w 385034"/>
                  <a:gd name="connsiteY3" fmla="*/ 62712 h 364695"/>
                  <a:gd name="connsiteX4" fmla="*/ 311499 w 385034"/>
                  <a:gd name="connsiteY4" fmla="*/ 67820 h 364695"/>
                  <a:gd name="connsiteX5" fmla="*/ 337532 w 385034"/>
                  <a:gd name="connsiteY5" fmla="*/ 78588 h 364695"/>
                  <a:gd name="connsiteX6" fmla="*/ 373428 w 385034"/>
                  <a:gd name="connsiteY6" fmla="*/ 127625 h 364695"/>
                  <a:gd name="connsiteX7" fmla="*/ 366350 w 385034"/>
                  <a:gd name="connsiteY7" fmla="*/ 187995 h 364695"/>
                  <a:gd name="connsiteX8" fmla="*/ 364092 w 385034"/>
                  <a:gd name="connsiteY8" fmla="*/ 192076 h 364695"/>
                  <a:gd name="connsiteX9" fmla="*/ 307681 w 385034"/>
                  <a:gd name="connsiteY9" fmla="*/ 192076 h 364695"/>
                  <a:gd name="connsiteX10" fmla="*/ 355846 w 385034"/>
                  <a:gd name="connsiteY10" fmla="*/ 240003 h 364695"/>
                  <a:gd name="connsiteX11" fmla="*/ 323043 w 385034"/>
                  <a:gd name="connsiteY11" fmla="*/ 270830 h 364695"/>
                  <a:gd name="connsiteX12" fmla="*/ 304640 w 385034"/>
                  <a:gd name="connsiteY12" fmla="*/ 252766 h 364695"/>
                  <a:gd name="connsiteX13" fmla="*/ 304640 w 385034"/>
                  <a:gd name="connsiteY13" fmla="*/ 356007 h 364695"/>
                  <a:gd name="connsiteX14" fmla="*/ 257341 w 385034"/>
                  <a:gd name="connsiteY14" fmla="*/ 356007 h 364695"/>
                  <a:gd name="connsiteX15" fmla="*/ 257341 w 385034"/>
                  <a:gd name="connsiteY15" fmla="*/ 252766 h 364695"/>
                  <a:gd name="connsiteX16" fmla="*/ 241196 w 385034"/>
                  <a:gd name="connsiteY16" fmla="*/ 269181 h 364695"/>
                  <a:gd name="connsiteX17" fmla="*/ 229915 w 385034"/>
                  <a:gd name="connsiteY17" fmla="*/ 258497 h 364695"/>
                  <a:gd name="connsiteX18" fmla="*/ 200924 w 385034"/>
                  <a:gd name="connsiteY18" fmla="*/ 288283 h 364695"/>
                  <a:gd name="connsiteX19" fmla="*/ 199365 w 385034"/>
                  <a:gd name="connsiteY19" fmla="*/ 289240 h 364695"/>
                  <a:gd name="connsiteX20" fmla="*/ 192505 w 385034"/>
                  <a:gd name="connsiteY20" fmla="*/ 293058 h 364695"/>
                  <a:gd name="connsiteX21" fmla="*/ 190163 w 385034"/>
                  <a:gd name="connsiteY21" fmla="*/ 294187 h 364695"/>
                  <a:gd name="connsiteX22" fmla="*/ 183650 w 385034"/>
                  <a:gd name="connsiteY22" fmla="*/ 296966 h 364695"/>
                  <a:gd name="connsiteX23" fmla="*/ 180705 w 385034"/>
                  <a:gd name="connsiteY23" fmla="*/ 298005 h 364695"/>
                  <a:gd name="connsiteX24" fmla="*/ 174281 w 385034"/>
                  <a:gd name="connsiteY24" fmla="*/ 299917 h 364695"/>
                  <a:gd name="connsiteX25" fmla="*/ 170983 w 385034"/>
                  <a:gd name="connsiteY25" fmla="*/ 300783 h 364695"/>
                  <a:gd name="connsiteX26" fmla="*/ 164124 w 385034"/>
                  <a:gd name="connsiteY26" fmla="*/ 301913 h 364695"/>
                  <a:gd name="connsiteX27" fmla="*/ 160999 w 385034"/>
                  <a:gd name="connsiteY27" fmla="*/ 302433 h 364695"/>
                  <a:gd name="connsiteX28" fmla="*/ 151277 w 385034"/>
                  <a:gd name="connsiteY28" fmla="*/ 302959 h 364695"/>
                  <a:gd name="connsiteX29" fmla="*/ 150847 w 385034"/>
                  <a:gd name="connsiteY29" fmla="*/ 302959 h 364695"/>
                  <a:gd name="connsiteX30" fmla="*/ 141382 w 385034"/>
                  <a:gd name="connsiteY30" fmla="*/ 302433 h 364695"/>
                  <a:gd name="connsiteX31" fmla="*/ 82148 w 385034"/>
                  <a:gd name="connsiteY31" fmla="*/ 272447 h 364695"/>
                  <a:gd name="connsiteX32" fmla="*/ 58239 w 385034"/>
                  <a:gd name="connsiteY32" fmla="*/ 210479 h 364695"/>
                  <a:gd name="connsiteX33" fmla="*/ 59972 w 385034"/>
                  <a:gd name="connsiteY33" fmla="*/ 192506 h 364695"/>
                  <a:gd name="connsiteX34" fmla="*/ 9375 w 385034"/>
                  <a:gd name="connsiteY34" fmla="*/ 192506 h 364695"/>
                  <a:gd name="connsiteX35" fmla="*/ 9978 w 385034"/>
                  <a:gd name="connsiteY35" fmla="*/ 183824 h 364695"/>
                  <a:gd name="connsiteX36" fmla="*/ 23922 w 385034"/>
                  <a:gd name="connsiteY36" fmla="*/ 142647 h 364695"/>
                  <a:gd name="connsiteX37" fmla="*/ 56154 w 385034"/>
                  <a:gd name="connsiteY37" fmla="*/ 113489 h 364695"/>
                  <a:gd name="connsiteX38" fmla="*/ 65195 w 385034"/>
                  <a:gd name="connsiteY38" fmla="*/ 105814 h 364695"/>
                  <a:gd name="connsiteX39" fmla="*/ 70040 w 385034"/>
                  <a:gd name="connsiteY39" fmla="*/ 94995 h 364695"/>
                  <a:gd name="connsiteX40" fmla="*/ 92582 w 385034"/>
                  <a:gd name="connsiteY40" fmla="*/ 57264 h 364695"/>
                  <a:gd name="connsiteX41" fmla="*/ 133919 w 385034"/>
                  <a:gd name="connsiteY41" fmla="*/ 42377 h 364695"/>
                  <a:gd name="connsiteX42" fmla="*/ 139996 w 385034"/>
                  <a:gd name="connsiteY42" fmla="*/ 42377 h 364695"/>
                  <a:gd name="connsiteX43" fmla="*/ 142685 w 385034"/>
                  <a:gd name="connsiteY43" fmla="*/ 42377 h 364695"/>
                  <a:gd name="connsiteX44" fmla="*/ 152849 w 385034"/>
                  <a:gd name="connsiteY44" fmla="*/ 40497 h 364695"/>
                  <a:gd name="connsiteX45" fmla="*/ 161435 w 385034"/>
                  <a:gd name="connsiteY45" fmla="*/ 34735 h 364695"/>
                  <a:gd name="connsiteX46" fmla="*/ 188315 w 385034"/>
                  <a:gd name="connsiteY46" fmla="*/ 15542 h 364695"/>
                  <a:gd name="connsiteX47" fmla="*/ 220624 w 385034"/>
                  <a:gd name="connsiteY47" fmla="*/ 8682 h 364695"/>
                  <a:gd name="connsiteX48" fmla="*/ 220624 w 385034"/>
                  <a:gd name="connsiteY48" fmla="*/ 0 h 364695"/>
                  <a:gd name="connsiteX49" fmla="*/ 184844 w 385034"/>
                  <a:gd name="connsiteY49" fmla="*/ 7515 h 364695"/>
                  <a:gd name="connsiteX50" fmla="*/ 155012 w 385034"/>
                  <a:gd name="connsiteY50" fmla="*/ 28658 h 364695"/>
                  <a:gd name="connsiteX51" fmla="*/ 149403 w 385034"/>
                  <a:gd name="connsiteY51" fmla="*/ 32598 h 364695"/>
                  <a:gd name="connsiteX52" fmla="*/ 142685 w 385034"/>
                  <a:gd name="connsiteY52" fmla="*/ 33952 h 364695"/>
                  <a:gd name="connsiteX53" fmla="*/ 140862 w 385034"/>
                  <a:gd name="connsiteY53" fmla="*/ 33952 h 364695"/>
                  <a:gd name="connsiteX54" fmla="*/ 133919 w 385034"/>
                  <a:gd name="connsiteY54" fmla="*/ 33952 h 364695"/>
                  <a:gd name="connsiteX55" fmla="*/ 87077 w 385034"/>
                  <a:gd name="connsiteY55" fmla="*/ 50777 h 364695"/>
                  <a:gd name="connsiteX56" fmla="*/ 61537 w 385034"/>
                  <a:gd name="connsiteY56" fmla="*/ 93520 h 364695"/>
                  <a:gd name="connsiteX57" fmla="*/ 58162 w 385034"/>
                  <a:gd name="connsiteY57" fmla="*/ 100623 h 364695"/>
                  <a:gd name="connsiteX58" fmla="*/ 52073 w 385034"/>
                  <a:gd name="connsiteY58" fmla="*/ 105590 h 364695"/>
                  <a:gd name="connsiteX59" fmla="*/ 16613 w 385034"/>
                  <a:gd name="connsiteY59" fmla="*/ 137655 h 364695"/>
                  <a:gd name="connsiteX60" fmla="*/ 1303 w 385034"/>
                  <a:gd name="connsiteY60" fmla="*/ 182957 h 364695"/>
                  <a:gd name="connsiteX61" fmla="*/ 693 w 385034"/>
                  <a:gd name="connsiteY61" fmla="*/ 191640 h 364695"/>
                  <a:gd name="connsiteX62" fmla="*/ 0 w 385034"/>
                  <a:gd name="connsiteY62" fmla="*/ 200758 h 364695"/>
                  <a:gd name="connsiteX63" fmla="*/ 49994 w 385034"/>
                  <a:gd name="connsiteY63" fmla="*/ 200758 h 364695"/>
                  <a:gd name="connsiteX64" fmla="*/ 49994 w 385034"/>
                  <a:gd name="connsiteY64" fmla="*/ 210049 h 364695"/>
                  <a:gd name="connsiteX65" fmla="*/ 49994 w 385034"/>
                  <a:gd name="connsiteY65" fmla="*/ 210916 h 364695"/>
                  <a:gd name="connsiteX66" fmla="*/ 76123 w 385034"/>
                  <a:gd name="connsiteY66" fmla="*/ 278254 h 364695"/>
                  <a:gd name="connsiteX67" fmla="*/ 140516 w 385034"/>
                  <a:gd name="connsiteY67" fmla="*/ 310948 h 364695"/>
                  <a:gd name="connsiteX68" fmla="*/ 150847 w 385034"/>
                  <a:gd name="connsiteY68" fmla="*/ 311468 h 364695"/>
                  <a:gd name="connsiteX69" fmla="*/ 151624 w 385034"/>
                  <a:gd name="connsiteY69" fmla="*/ 311468 h 364695"/>
                  <a:gd name="connsiteX70" fmla="*/ 161955 w 385034"/>
                  <a:gd name="connsiteY70" fmla="*/ 310858 h 364695"/>
                  <a:gd name="connsiteX71" fmla="*/ 164387 w 385034"/>
                  <a:gd name="connsiteY71" fmla="*/ 310858 h 364695"/>
                  <a:gd name="connsiteX72" fmla="*/ 165426 w 385034"/>
                  <a:gd name="connsiteY72" fmla="*/ 310858 h 364695"/>
                  <a:gd name="connsiteX73" fmla="*/ 172889 w 385034"/>
                  <a:gd name="connsiteY73" fmla="*/ 309555 h 364695"/>
                  <a:gd name="connsiteX74" fmla="*/ 175578 w 385034"/>
                  <a:gd name="connsiteY74" fmla="*/ 308862 h 364695"/>
                  <a:gd name="connsiteX75" fmla="*/ 176450 w 385034"/>
                  <a:gd name="connsiteY75" fmla="*/ 308862 h 364695"/>
                  <a:gd name="connsiteX76" fmla="*/ 183477 w 385034"/>
                  <a:gd name="connsiteY76" fmla="*/ 306777 h 364695"/>
                  <a:gd name="connsiteX77" fmla="*/ 186775 w 385034"/>
                  <a:gd name="connsiteY77" fmla="*/ 305564 h 364695"/>
                  <a:gd name="connsiteX78" fmla="*/ 193808 w 385034"/>
                  <a:gd name="connsiteY78" fmla="*/ 302606 h 364695"/>
                  <a:gd name="connsiteX79" fmla="*/ 196497 w 385034"/>
                  <a:gd name="connsiteY79" fmla="*/ 301303 h 364695"/>
                  <a:gd name="connsiteX80" fmla="*/ 203876 w 385034"/>
                  <a:gd name="connsiteY80" fmla="*/ 297139 h 364695"/>
                  <a:gd name="connsiteX81" fmla="*/ 204306 w 385034"/>
                  <a:gd name="connsiteY81" fmla="*/ 297139 h 364695"/>
                  <a:gd name="connsiteX82" fmla="*/ 205608 w 385034"/>
                  <a:gd name="connsiteY82" fmla="*/ 296356 h 364695"/>
                  <a:gd name="connsiteX83" fmla="*/ 231648 w 385034"/>
                  <a:gd name="connsiteY83" fmla="*/ 272562 h 364695"/>
                  <a:gd name="connsiteX84" fmla="*/ 235639 w 385034"/>
                  <a:gd name="connsiteY84" fmla="*/ 276297 h 364695"/>
                  <a:gd name="connsiteX85" fmla="*/ 241716 w 385034"/>
                  <a:gd name="connsiteY85" fmla="*/ 282027 h 364695"/>
                  <a:gd name="connsiteX86" fmla="*/ 247703 w 385034"/>
                  <a:gd name="connsiteY86" fmla="*/ 276040 h 364695"/>
                  <a:gd name="connsiteX87" fmla="*/ 249006 w 385034"/>
                  <a:gd name="connsiteY87" fmla="*/ 274738 h 364695"/>
                  <a:gd name="connsiteX88" fmla="*/ 249006 w 385034"/>
                  <a:gd name="connsiteY88" fmla="*/ 364695 h 364695"/>
                  <a:gd name="connsiteX89" fmla="*/ 313322 w 385034"/>
                  <a:gd name="connsiteY89" fmla="*/ 364695 h 364695"/>
                  <a:gd name="connsiteX90" fmla="*/ 313322 w 385034"/>
                  <a:gd name="connsiteY90" fmla="*/ 273692 h 364695"/>
                  <a:gd name="connsiteX91" fmla="*/ 316530 w 385034"/>
                  <a:gd name="connsiteY91" fmla="*/ 276996 h 364695"/>
                  <a:gd name="connsiteX92" fmla="*/ 322517 w 385034"/>
                  <a:gd name="connsiteY92" fmla="*/ 282983 h 364695"/>
                  <a:gd name="connsiteX93" fmla="*/ 328683 w 385034"/>
                  <a:gd name="connsiteY93" fmla="*/ 277170 h 364695"/>
                  <a:gd name="connsiteX94" fmla="*/ 361493 w 385034"/>
                  <a:gd name="connsiteY94" fmla="*/ 246343 h 364695"/>
                  <a:gd name="connsiteX95" fmla="*/ 367999 w 385034"/>
                  <a:gd name="connsiteY95" fmla="*/ 240177 h 364695"/>
                  <a:gd name="connsiteX96" fmla="*/ 361666 w 385034"/>
                  <a:gd name="connsiteY96" fmla="*/ 233837 h 364695"/>
                  <a:gd name="connsiteX97" fmla="*/ 328683 w 385034"/>
                  <a:gd name="connsiteY97" fmla="*/ 200758 h 364695"/>
                  <a:gd name="connsiteX98" fmla="*/ 369475 w 385034"/>
                  <a:gd name="connsiteY98" fmla="*/ 200758 h 364695"/>
                  <a:gd name="connsiteX99" fmla="*/ 371907 w 385034"/>
                  <a:gd name="connsiteY99" fmla="*/ 196240 h 364695"/>
                  <a:gd name="connsiteX100" fmla="*/ 374160 w 385034"/>
                  <a:gd name="connsiteY100" fmla="*/ 192076 h 364695"/>
                  <a:gd name="connsiteX101" fmla="*/ 382001 w 385034"/>
                  <a:gd name="connsiteY101" fmla="*/ 125405 h 364695"/>
                  <a:gd name="connsiteX102" fmla="*/ 342306 w 385034"/>
                  <a:gd name="connsiteY102" fmla="*/ 71292 h 364695"/>
                  <a:gd name="connsiteX103" fmla="*/ 313405 w 385034"/>
                  <a:gd name="connsiteY103" fmla="*/ 59305 h 364695"/>
                  <a:gd name="connsiteX104" fmla="*/ 305974 w 385034"/>
                  <a:gd name="connsiteY104" fmla="*/ 55878 h 364695"/>
                  <a:gd name="connsiteX105" fmla="*/ 300738 w 385034"/>
                  <a:gd name="connsiteY105" fmla="*/ 49583 h 364695"/>
                  <a:gd name="connsiteX106" fmla="*/ 267768 w 385034"/>
                  <a:gd name="connsiteY106" fmla="*/ 13328 h 364695"/>
                  <a:gd name="connsiteX107" fmla="*/ 220624 w 385034"/>
                  <a:gd name="connsiteY107" fmla="*/ 0 h 36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385034" h="364695">
                    <a:moveTo>
                      <a:pt x="220624" y="8682"/>
                    </a:moveTo>
                    <a:cubicBezTo>
                      <a:pt x="235659" y="8638"/>
                      <a:pt x="250411" y="12802"/>
                      <a:pt x="263200" y="20701"/>
                    </a:cubicBezTo>
                    <a:cubicBezTo>
                      <a:pt x="275995" y="28607"/>
                      <a:pt x="286319" y="39933"/>
                      <a:pt x="293012" y="53402"/>
                    </a:cubicBezTo>
                    <a:cubicBezTo>
                      <a:pt x="294815" y="57040"/>
                      <a:pt x="297414" y="60223"/>
                      <a:pt x="300616" y="62712"/>
                    </a:cubicBezTo>
                    <a:cubicBezTo>
                      <a:pt x="303812" y="65208"/>
                      <a:pt x="307534" y="66954"/>
                      <a:pt x="311499" y="67820"/>
                    </a:cubicBezTo>
                    <a:cubicBezTo>
                      <a:pt x="320720" y="69925"/>
                      <a:pt x="329518" y="73563"/>
                      <a:pt x="337532" y="78588"/>
                    </a:cubicBezTo>
                    <a:cubicBezTo>
                      <a:pt x="355262" y="89811"/>
                      <a:pt x="368083" y="107329"/>
                      <a:pt x="373428" y="127625"/>
                    </a:cubicBezTo>
                    <a:cubicBezTo>
                      <a:pt x="378773" y="147922"/>
                      <a:pt x="376245" y="169488"/>
                      <a:pt x="366350" y="187995"/>
                    </a:cubicBezTo>
                    <a:lnTo>
                      <a:pt x="364092" y="192076"/>
                    </a:lnTo>
                    <a:lnTo>
                      <a:pt x="307681" y="192076"/>
                    </a:lnTo>
                    <a:lnTo>
                      <a:pt x="355846" y="240003"/>
                    </a:lnTo>
                    <a:lnTo>
                      <a:pt x="323043" y="270830"/>
                    </a:lnTo>
                    <a:lnTo>
                      <a:pt x="304640" y="252766"/>
                    </a:lnTo>
                    <a:lnTo>
                      <a:pt x="304640" y="356007"/>
                    </a:lnTo>
                    <a:lnTo>
                      <a:pt x="257341" y="356007"/>
                    </a:lnTo>
                    <a:lnTo>
                      <a:pt x="257341" y="252766"/>
                    </a:lnTo>
                    <a:lnTo>
                      <a:pt x="241196" y="269181"/>
                    </a:lnTo>
                    <a:lnTo>
                      <a:pt x="229915" y="258497"/>
                    </a:lnTo>
                    <a:cubicBezTo>
                      <a:pt x="222568" y="270445"/>
                      <a:pt x="212667" y="280616"/>
                      <a:pt x="200924" y="288283"/>
                    </a:cubicBezTo>
                    <a:lnTo>
                      <a:pt x="199365" y="289240"/>
                    </a:lnTo>
                    <a:cubicBezTo>
                      <a:pt x="197106" y="290542"/>
                      <a:pt x="194847" y="291845"/>
                      <a:pt x="192505" y="293058"/>
                    </a:cubicBezTo>
                    <a:lnTo>
                      <a:pt x="190163" y="294187"/>
                    </a:lnTo>
                    <a:lnTo>
                      <a:pt x="183650" y="296966"/>
                    </a:lnTo>
                    <a:lnTo>
                      <a:pt x="180705" y="298005"/>
                    </a:lnTo>
                    <a:lnTo>
                      <a:pt x="174281" y="299917"/>
                    </a:lnTo>
                    <a:lnTo>
                      <a:pt x="170983" y="300783"/>
                    </a:lnTo>
                    <a:cubicBezTo>
                      <a:pt x="168724" y="300783"/>
                      <a:pt x="166466" y="301656"/>
                      <a:pt x="164124" y="301913"/>
                    </a:cubicBezTo>
                    <a:cubicBezTo>
                      <a:pt x="161781" y="302176"/>
                      <a:pt x="162128" y="301913"/>
                      <a:pt x="160999" y="302433"/>
                    </a:cubicBezTo>
                    <a:cubicBezTo>
                      <a:pt x="157771" y="302786"/>
                      <a:pt x="154524" y="302959"/>
                      <a:pt x="151277" y="302959"/>
                    </a:cubicBezTo>
                    <a:lnTo>
                      <a:pt x="150847" y="302959"/>
                    </a:lnTo>
                    <a:cubicBezTo>
                      <a:pt x="147684" y="302959"/>
                      <a:pt x="144527" y="302786"/>
                      <a:pt x="141382" y="302433"/>
                    </a:cubicBezTo>
                    <a:cubicBezTo>
                      <a:pt x="118609" y="300116"/>
                      <a:pt x="97504" y="289432"/>
                      <a:pt x="82148" y="272447"/>
                    </a:cubicBezTo>
                    <a:cubicBezTo>
                      <a:pt x="66786" y="255461"/>
                      <a:pt x="58271" y="233381"/>
                      <a:pt x="58239" y="210479"/>
                    </a:cubicBezTo>
                    <a:cubicBezTo>
                      <a:pt x="58239" y="204448"/>
                      <a:pt x="58823" y="198428"/>
                      <a:pt x="59972" y="192506"/>
                    </a:cubicBezTo>
                    <a:lnTo>
                      <a:pt x="9375" y="192506"/>
                    </a:lnTo>
                    <a:lnTo>
                      <a:pt x="9978" y="183824"/>
                    </a:lnTo>
                    <a:cubicBezTo>
                      <a:pt x="11037" y="169136"/>
                      <a:pt x="15837" y="154954"/>
                      <a:pt x="23922" y="142647"/>
                    </a:cubicBezTo>
                    <a:cubicBezTo>
                      <a:pt x="32001" y="130333"/>
                      <a:pt x="43102" y="120297"/>
                      <a:pt x="56154" y="113489"/>
                    </a:cubicBezTo>
                    <a:cubicBezTo>
                      <a:pt x="59702" y="111641"/>
                      <a:pt x="62789" y="109016"/>
                      <a:pt x="65195" y="105814"/>
                    </a:cubicBezTo>
                    <a:cubicBezTo>
                      <a:pt x="67595" y="102619"/>
                      <a:pt x="69251" y="98923"/>
                      <a:pt x="70040" y="94995"/>
                    </a:cubicBezTo>
                    <a:cubicBezTo>
                      <a:pt x="72972" y="80192"/>
                      <a:pt x="80936" y="66858"/>
                      <a:pt x="92582" y="57264"/>
                    </a:cubicBezTo>
                    <a:cubicBezTo>
                      <a:pt x="104229" y="47671"/>
                      <a:pt x="118834" y="42409"/>
                      <a:pt x="133919" y="42377"/>
                    </a:cubicBezTo>
                    <a:cubicBezTo>
                      <a:pt x="135915" y="42377"/>
                      <a:pt x="138001" y="42377"/>
                      <a:pt x="139996" y="42377"/>
                    </a:cubicBezTo>
                    <a:lnTo>
                      <a:pt x="142685" y="42377"/>
                    </a:lnTo>
                    <a:cubicBezTo>
                      <a:pt x="146169" y="42448"/>
                      <a:pt x="149628" y="41806"/>
                      <a:pt x="152849" y="40497"/>
                    </a:cubicBezTo>
                    <a:cubicBezTo>
                      <a:pt x="156077" y="39182"/>
                      <a:pt x="158997" y="37218"/>
                      <a:pt x="161435" y="34735"/>
                    </a:cubicBezTo>
                    <a:cubicBezTo>
                      <a:pt x="168981" y="26560"/>
                      <a:pt x="178132" y="20027"/>
                      <a:pt x="188315" y="15542"/>
                    </a:cubicBezTo>
                    <a:cubicBezTo>
                      <a:pt x="198505" y="11063"/>
                      <a:pt x="209497" y="8727"/>
                      <a:pt x="220624" y="8682"/>
                    </a:cubicBezTo>
                    <a:close/>
                    <a:moveTo>
                      <a:pt x="220624" y="0"/>
                    </a:moveTo>
                    <a:cubicBezTo>
                      <a:pt x="208310" y="26"/>
                      <a:pt x="196131" y="2587"/>
                      <a:pt x="184844" y="7515"/>
                    </a:cubicBezTo>
                    <a:cubicBezTo>
                      <a:pt x="173556" y="12443"/>
                      <a:pt x="163405" y="19642"/>
                      <a:pt x="155012" y="28658"/>
                    </a:cubicBezTo>
                    <a:cubicBezTo>
                      <a:pt x="153433" y="30346"/>
                      <a:pt x="151527" y="31687"/>
                      <a:pt x="149403" y="32598"/>
                    </a:cubicBezTo>
                    <a:cubicBezTo>
                      <a:pt x="147286" y="33509"/>
                      <a:pt x="144995" y="33971"/>
                      <a:pt x="142685" y="33952"/>
                    </a:cubicBezTo>
                    <a:lnTo>
                      <a:pt x="140862" y="33952"/>
                    </a:lnTo>
                    <a:cubicBezTo>
                      <a:pt x="138553" y="33824"/>
                      <a:pt x="136236" y="33824"/>
                      <a:pt x="133919" y="33952"/>
                    </a:cubicBezTo>
                    <a:cubicBezTo>
                      <a:pt x="116831" y="33971"/>
                      <a:pt x="100276" y="39920"/>
                      <a:pt x="87077" y="50777"/>
                    </a:cubicBezTo>
                    <a:cubicBezTo>
                      <a:pt x="73877" y="61641"/>
                      <a:pt x="64849" y="76746"/>
                      <a:pt x="61537" y="93520"/>
                    </a:cubicBezTo>
                    <a:cubicBezTo>
                      <a:pt x="60954" y="96106"/>
                      <a:pt x="59799" y="98531"/>
                      <a:pt x="58162" y="100623"/>
                    </a:cubicBezTo>
                    <a:cubicBezTo>
                      <a:pt x="56526" y="102708"/>
                      <a:pt x="54447" y="104403"/>
                      <a:pt x="52073" y="105590"/>
                    </a:cubicBezTo>
                    <a:cubicBezTo>
                      <a:pt x="37712" y="113072"/>
                      <a:pt x="25501" y="124109"/>
                      <a:pt x="16613" y="137655"/>
                    </a:cubicBezTo>
                    <a:cubicBezTo>
                      <a:pt x="7726" y="151201"/>
                      <a:pt x="2451" y="166793"/>
                      <a:pt x="1303" y="182957"/>
                    </a:cubicBezTo>
                    <a:lnTo>
                      <a:pt x="693" y="191640"/>
                    </a:lnTo>
                    <a:lnTo>
                      <a:pt x="0" y="200758"/>
                    </a:lnTo>
                    <a:lnTo>
                      <a:pt x="49994" y="200758"/>
                    </a:lnTo>
                    <a:cubicBezTo>
                      <a:pt x="49820" y="203851"/>
                      <a:pt x="49820" y="206950"/>
                      <a:pt x="49994" y="210049"/>
                    </a:cubicBezTo>
                    <a:lnTo>
                      <a:pt x="49994" y="210916"/>
                    </a:lnTo>
                    <a:cubicBezTo>
                      <a:pt x="50116" y="235819"/>
                      <a:pt x="59420" y="259799"/>
                      <a:pt x="76123" y="278254"/>
                    </a:cubicBezTo>
                    <a:cubicBezTo>
                      <a:pt x="92833" y="296715"/>
                      <a:pt x="115760" y="308356"/>
                      <a:pt x="140516" y="310948"/>
                    </a:cubicBezTo>
                    <a:cubicBezTo>
                      <a:pt x="143949" y="311294"/>
                      <a:pt x="147395" y="311468"/>
                      <a:pt x="150847" y="311468"/>
                    </a:cubicBezTo>
                    <a:lnTo>
                      <a:pt x="151624" y="311468"/>
                    </a:lnTo>
                    <a:cubicBezTo>
                      <a:pt x="155076" y="311474"/>
                      <a:pt x="158528" y="311275"/>
                      <a:pt x="161955" y="310858"/>
                    </a:cubicBezTo>
                    <a:lnTo>
                      <a:pt x="164387" y="310858"/>
                    </a:lnTo>
                    <a:lnTo>
                      <a:pt x="165426" y="310858"/>
                    </a:lnTo>
                    <a:cubicBezTo>
                      <a:pt x="167935" y="310556"/>
                      <a:pt x="170425" y="310120"/>
                      <a:pt x="172889" y="309555"/>
                    </a:cubicBezTo>
                    <a:lnTo>
                      <a:pt x="175578" y="308862"/>
                    </a:lnTo>
                    <a:lnTo>
                      <a:pt x="176450" y="308862"/>
                    </a:lnTo>
                    <a:cubicBezTo>
                      <a:pt x="178793" y="308253"/>
                      <a:pt x="181224" y="307560"/>
                      <a:pt x="183477" y="306777"/>
                    </a:cubicBezTo>
                    <a:lnTo>
                      <a:pt x="186775" y="305564"/>
                    </a:lnTo>
                    <a:cubicBezTo>
                      <a:pt x="189117" y="304691"/>
                      <a:pt x="191466" y="303652"/>
                      <a:pt x="193808" y="302606"/>
                    </a:cubicBezTo>
                    <a:lnTo>
                      <a:pt x="196497" y="301303"/>
                    </a:lnTo>
                    <a:cubicBezTo>
                      <a:pt x="198929" y="300091"/>
                      <a:pt x="201361" y="298705"/>
                      <a:pt x="203876" y="297139"/>
                    </a:cubicBezTo>
                    <a:lnTo>
                      <a:pt x="204306" y="297139"/>
                    </a:lnTo>
                    <a:lnTo>
                      <a:pt x="205608" y="296356"/>
                    </a:lnTo>
                    <a:cubicBezTo>
                      <a:pt x="215612" y="290010"/>
                      <a:pt x="224423" y="281957"/>
                      <a:pt x="231648" y="272562"/>
                    </a:cubicBezTo>
                    <a:lnTo>
                      <a:pt x="235639" y="276297"/>
                    </a:lnTo>
                    <a:lnTo>
                      <a:pt x="241716" y="282027"/>
                    </a:lnTo>
                    <a:lnTo>
                      <a:pt x="247703" y="276040"/>
                    </a:lnTo>
                    <a:lnTo>
                      <a:pt x="249006" y="274738"/>
                    </a:lnTo>
                    <a:lnTo>
                      <a:pt x="249006" y="364695"/>
                    </a:lnTo>
                    <a:lnTo>
                      <a:pt x="313322" y="364695"/>
                    </a:lnTo>
                    <a:lnTo>
                      <a:pt x="313322" y="273692"/>
                    </a:lnTo>
                    <a:lnTo>
                      <a:pt x="316530" y="276996"/>
                    </a:lnTo>
                    <a:lnTo>
                      <a:pt x="322517" y="282983"/>
                    </a:lnTo>
                    <a:lnTo>
                      <a:pt x="328683" y="277170"/>
                    </a:lnTo>
                    <a:lnTo>
                      <a:pt x="361493" y="246343"/>
                    </a:lnTo>
                    <a:lnTo>
                      <a:pt x="367999" y="240177"/>
                    </a:lnTo>
                    <a:lnTo>
                      <a:pt x="361666" y="233837"/>
                    </a:lnTo>
                    <a:lnTo>
                      <a:pt x="328683" y="200758"/>
                    </a:lnTo>
                    <a:lnTo>
                      <a:pt x="369475" y="200758"/>
                    </a:lnTo>
                    <a:lnTo>
                      <a:pt x="371907" y="196240"/>
                    </a:lnTo>
                    <a:lnTo>
                      <a:pt x="374160" y="192076"/>
                    </a:lnTo>
                    <a:cubicBezTo>
                      <a:pt x="385113" y="171645"/>
                      <a:pt x="387917" y="147819"/>
                      <a:pt x="382001" y="125405"/>
                    </a:cubicBezTo>
                    <a:cubicBezTo>
                      <a:pt x="376091" y="102997"/>
                      <a:pt x="361910" y="83657"/>
                      <a:pt x="342306" y="71292"/>
                    </a:cubicBezTo>
                    <a:cubicBezTo>
                      <a:pt x="333426" y="65690"/>
                      <a:pt x="323653" y="61634"/>
                      <a:pt x="313405" y="59305"/>
                    </a:cubicBezTo>
                    <a:cubicBezTo>
                      <a:pt x="310704" y="58734"/>
                      <a:pt x="308162" y="57560"/>
                      <a:pt x="305974" y="55878"/>
                    </a:cubicBezTo>
                    <a:cubicBezTo>
                      <a:pt x="303780" y="54197"/>
                      <a:pt x="301990" y="52048"/>
                      <a:pt x="300738" y="49583"/>
                    </a:cubicBezTo>
                    <a:cubicBezTo>
                      <a:pt x="293352" y="34651"/>
                      <a:pt x="281930" y="22094"/>
                      <a:pt x="267768" y="13328"/>
                    </a:cubicBezTo>
                    <a:cubicBezTo>
                      <a:pt x="253613" y="4563"/>
                      <a:pt x="237276" y="-51"/>
                      <a:pt x="220624" y="0"/>
                    </a:cubicBezTo>
                    <a:close/>
                  </a:path>
                </a:pathLst>
              </a:custGeom>
              <a:solidFill>
                <a:srgbClr val="FFFFFF"/>
              </a:solidFill>
              <a:ln w="6417" cap="flat">
                <a:noFill/>
                <a:prstDash val="solid"/>
                <a:miter/>
              </a:ln>
            </p:spPr>
            <p:txBody>
              <a:bodyPr rtlCol="0" anchor="ctr"/>
              <a:lstStyle/>
              <a:p>
                <a:endParaRPr lang="en-US" sz="810"/>
              </a:p>
            </p:txBody>
          </p:sp>
          <p:sp>
            <p:nvSpPr>
              <p:cNvPr id="1081" name="Freeform: Shape 1080">
                <a:extLst>
                  <a:ext uri="{FF2B5EF4-FFF2-40B4-BE49-F238E27FC236}">
                    <a16:creationId xmlns:a16="http://schemas.microsoft.com/office/drawing/2014/main" id="{6B1D6C43-242F-7B93-37C4-02AA8FB2E56D}"/>
                  </a:ext>
                </a:extLst>
              </p:cNvPr>
              <p:cNvSpPr/>
              <p:nvPr/>
            </p:nvSpPr>
            <p:spPr>
              <a:xfrm>
                <a:off x="2475615" y="2773403"/>
                <a:ext cx="367231" cy="183780"/>
              </a:xfrm>
              <a:custGeom>
                <a:avLst/>
                <a:gdLst>
                  <a:gd name="connsiteX0" fmla="*/ 17441 w 367231"/>
                  <a:gd name="connsiteY0" fmla="*/ 167886 h 183780"/>
                  <a:gd name="connsiteX1" fmla="*/ 30178 w 367231"/>
                  <a:gd name="connsiteY1" fmla="*/ 139113 h 183780"/>
                  <a:gd name="connsiteX2" fmla="*/ 54158 w 367231"/>
                  <a:gd name="connsiteY2" fmla="*/ 118745 h 183780"/>
                  <a:gd name="connsiteX3" fmla="*/ 68506 w 367231"/>
                  <a:gd name="connsiteY3" fmla="*/ 106566 h 183780"/>
                  <a:gd name="connsiteX4" fmla="*/ 76200 w 367231"/>
                  <a:gd name="connsiteY4" fmla="*/ 89395 h 183780"/>
                  <a:gd name="connsiteX5" fmla="*/ 95162 w 367231"/>
                  <a:gd name="connsiteY5" fmla="*/ 59223 h 183780"/>
                  <a:gd name="connsiteX6" fmla="*/ 129492 w 367231"/>
                  <a:gd name="connsiteY6" fmla="*/ 49713 h 183780"/>
                  <a:gd name="connsiteX7" fmla="*/ 148383 w 367231"/>
                  <a:gd name="connsiteY7" fmla="*/ 47352 h 183780"/>
                  <a:gd name="connsiteX8" fmla="*/ 164207 w 367231"/>
                  <a:gd name="connsiteY8" fmla="*/ 36777 h 183780"/>
                  <a:gd name="connsiteX9" fmla="*/ 190163 w 367231"/>
                  <a:gd name="connsiteY9" fmla="*/ 20087 h 183780"/>
                  <a:gd name="connsiteX10" fmla="*/ 220881 w 367231"/>
                  <a:gd name="connsiteY10" fmla="*/ 17231 h 183780"/>
                  <a:gd name="connsiteX11" fmla="*/ 249461 w 367231"/>
                  <a:gd name="connsiteY11" fmla="*/ 28845 h 183780"/>
                  <a:gd name="connsiteX12" fmla="*/ 269488 w 367231"/>
                  <a:gd name="connsiteY12" fmla="*/ 52318 h 183780"/>
                  <a:gd name="connsiteX13" fmla="*/ 281603 w 367231"/>
                  <a:gd name="connsiteY13" fmla="*/ 66827 h 183780"/>
                  <a:gd name="connsiteX14" fmla="*/ 298736 w 367231"/>
                  <a:gd name="connsiteY14" fmla="*/ 74803 h 183780"/>
                  <a:gd name="connsiteX15" fmla="*/ 325475 w 367231"/>
                  <a:gd name="connsiteY15" fmla="*/ 87380 h 183780"/>
                  <a:gd name="connsiteX16" fmla="*/ 344193 w 367231"/>
                  <a:gd name="connsiteY16" fmla="*/ 110243 h 183780"/>
                  <a:gd name="connsiteX17" fmla="*/ 351245 w 367231"/>
                  <a:gd name="connsiteY17" fmla="*/ 138946 h 183780"/>
                  <a:gd name="connsiteX18" fmla="*/ 345258 w 367231"/>
                  <a:gd name="connsiteY18" fmla="*/ 167886 h 183780"/>
                  <a:gd name="connsiteX19" fmla="*/ 299256 w 367231"/>
                  <a:gd name="connsiteY19" fmla="*/ 167886 h 183780"/>
                  <a:gd name="connsiteX20" fmla="*/ 315054 w 367231"/>
                  <a:gd name="connsiteY20" fmla="*/ 183607 h 183780"/>
                  <a:gd name="connsiteX21" fmla="*/ 355153 w 367231"/>
                  <a:gd name="connsiteY21" fmla="*/ 183607 h 183780"/>
                  <a:gd name="connsiteX22" fmla="*/ 357412 w 367231"/>
                  <a:gd name="connsiteY22" fmla="*/ 179526 h 183780"/>
                  <a:gd name="connsiteX23" fmla="*/ 364489 w 367231"/>
                  <a:gd name="connsiteY23" fmla="*/ 119156 h 183780"/>
                  <a:gd name="connsiteX24" fmla="*/ 328594 w 367231"/>
                  <a:gd name="connsiteY24" fmla="*/ 70119 h 183780"/>
                  <a:gd name="connsiteX25" fmla="*/ 302554 w 367231"/>
                  <a:gd name="connsiteY25" fmla="*/ 59351 h 183780"/>
                  <a:gd name="connsiteX26" fmla="*/ 291658 w 367231"/>
                  <a:gd name="connsiteY26" fmla="*/ 54263 h 183780"/>
                  <a:gd name="connsiteX27" fmla="*/ 284067 w 367231"/>
                  <a:gd name="connsiteY27" fmla="*/ 44939 h 183780"/>
                  <a:gd name="connsiteX28" fmla="*/ 258984 w 367231"/>
                  <a:gd name="connsiteY28" fmla="*/ 15306 h 183780"/>
                  <a:gd name="connsiteX29" fmla="*/ 222979 w 367231"/>
                  <a:gd name="connsiteY29" fmla="*/ 797 h 183780"/>
                  <a:gd name="connsiteX30" fmla="*/ 184369 w 367231"/>
                  <a:gd name="connsiteY30" fmla="*/ 4750 h 183780"/>
                  <a:gd name="connsiteX31" fmla="*/ 152060 w 367231"/>
                  <a:gd name="connsiteY31" fmla="*/ 26266 h 183780"/>
                  <a:gd name="connsiteX32" fmla="*/ 142274 w 367231"/>
                  <a:gd name="connsiteY32" fmla="*/ 32753 h 183780"/>
                  <a:gd name="connsiteX33" fmla="*/ 130621 w 367231"/>
                  <a:gd name="connsiteY33" fmla="*/ 34172 h 183780"/>
                  <a:gd name="connsiteX34" fmla="*/ 85671 w 367231"/>
                  <a:gd name="connsiteY34" fmla="*/ 46813 h 183780"/>
                  <a:gd name="connsiteX35" fmla="*/ 60665 w 367231"/>
                  <a:gd name="connsiteY35" fmla="*/ 86270 h 183780"/>
                  <a:gd name="connsiteX36" fmla="*/ 55833 w 367231"/>
                  <a:gd name="connsiteY36" fmla="*/ 97102 h 183780"/>
                  <a:gd name="connsiteX37" fmla="*/ 46779 w 367231"/>
                  <a:gd name="connsiteY37" fmla="*/ 104763 h 183780"/>
                  <a:gd name="connsiteX38" fmla="*/ 14547 w 367231"/>
                  <a:gd name="connsiteY38" fmla="*/ 133921 h 183780"/>
                  <a:gd name="connsiteX39" fmla="*/ 603 w 367231"/>
                  <a:gd name="connsiteY39" fmla="*/ 175098 h 183780"/>
                  <a:gd name="connsiteX40" fmla="*/ 0 w 367231"/>
                  <a:gd name="connsiteY40" fmla="*/ 183780 h 183780"/>
                  <a:gd name="connsiteX41" fmla="*/ 38533 w 367231"/>
                  <a:gd name="connsiteY41" fmla="*/ 183780 h 183780"/>
                  <a:gd name="connsiteX42" fmla="*/ 42698 w 367231"/>
                  <a:gd name="connsiteY42" fmla="*/ 167886 h 183780"/>
                  <a:gd name="connsiteX43" fmla="*/ 17441 w 367231"/>
                  <a:gd name="connsiteY43" fmla="*/ 167886 h 18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7231" h="183780">
                    <a:moveTo>
                      <a:pt x="17441" y="167886"/>
                    </a:moveTo>
                    <a:cubicBezTo>
                      <a:pt x="19469" y="157458"/>
                      <a:pt x="23819" y="147621"/>
                      <a:pt x="30178" y="139113"/>
                    </a:cubicBezTo>
                    <a:cubicBezTo>
                      <a:pt x="36531" y="130598"/>
                      <a:pt x="44732" y="123635"/>
                      <a:pt x="54158" y="118745"/>
                    </a:cubicBezTo>
                    <a:cubicBezTo>
                      <a:pt x="59786" y="115807"/>
                      <a:pt x="64688" y="111649"/>
                      <a:pt x="68506" y="106566"/>
                    </a:cubicBezTo>
                    <a:cubicBezTo>
                      <a:pt x="72318" y="101491"/>
                      <a:pt x="74949" y="95619"/>
                      <a:pt x="76200" y="89395"/>
                    </a:cubicBezTo>
                    <a:cubicBezTo>
                      <a:pt x="78542" y="77325"/>
                      <a:pt x="85306" y="66564"/>
                      <a:pt x="95162" y="59223"/>
                    </a:cubicBezTo>
                    <a:cubicBezTo>
                      <a:pt x="105018" y="51882"/>
                      <a:pt x="117261" y="48494"/>
                      <a:pt x="129492" y="49713"/>
                    </a:cubicBezTo>
                    <a:cubicBezTo>
                      <a:pt x="135883" y="50406"/>
                      <a:pt x="142351" y="49598"/>
                      <a:pt x="148383" y="47352"/>
                    </a:cubicBezTo>
                    <a:cubicBezTo>
                      <a:pt x="154408" y="45106"/>
                      <a:pt x="159831" y="41487"/>
                      <a:pt x="164207" y="36777"/>
                    </a:cubicBezTo>
                    <a:cubicBezTo>
                      <a:pt x="171400" y="29211"/>
                      <a:pt x="180300" y="23487"/>
                      <a:pt x="190163" y="20087"/>
                    </a:cubicBezTo>
                    <a:cubicBezTo>
                      <a:pt x="200026" y="16686"/>
                      <a:pt x="210556" y="15710"/>
                      <a:pt x="220881" y="17231"/>
                    </a:cubicBezTo>
                    <a:cubicBezTo>
                      <a:pt x="231199" y="18752"/>
                      <a:pt x="240997" y="22737"/>
                      <a:pt x="249461" y="28845"/>
                    </a:cubicBezTo>
                    <a:cubicBezTo>
                      <a:pt x="257919" y="34948"/>
                      <a:pt x="264791" y="43001"/>
                      <a:pt x="269488" y="52318"/>
                    </a:cubicBezTo>
                    <a:cubicBezTo>
                      <a:pt x="272414" y="57984"/>
                      <a:pt x="276547" y="62938"/>
                      <a:pt x="281603" y="66827"/>
                    </a:cubicBezTo>
                    <a:cubicBezTo>
                      <a:pt x="286660" y="70716"/>
                      <a:pt x="292512" y="73436"/>
                      <a:pt x="298736" y="74803"/>
                    </a:cubicBezTo>
                    <a:cubicBezTo>
                      <a:pt x="308477" y="76953"/>
                      <a:pt x="317608" y="81246"/>
                      <a:pt x="325475" y="87380"/>
                    </a:cubicBezTo>
                    <a:cubicBezTo>
                      <a:pt x="333336" y="93508"/>
                      <a:pt x="339733" y="101324"/>
                      <a:pt x="344193" y="110243"/>
                    </a:cubicBezTo>
                    <a:cubicBezTo>
                      <a:pt x="348653" y="119169"/>
                      <a:pt x="351059" y="128974"/>
                      <a:pt x="351245" y="138946"/>
                    </a:cubicBezTo>
                    <a:cubicBezTo>
                      <a:pt x="351431" y="148917"/>
                      <a:pt x="349384" y="158806"/>
                      <a:pt x="345258" y="167886"/>
                    </a:cubicBezTo>
                    <a:lnTo>
                      <a:pt x="299256" y="167886"/>
                    </a:lnTo>
                    <a:lnTo>
                      <a:pt x="315054" y="183607"/>
                    </a:lnTo>
                    <a:lnTo>
                      <a:pt x="355153" y="183607"/>
                    </a:lnTo>
                    <a:lnTo>
                      <a:pt x="357412" y="179526"/>
                    </a:lnTo>
                    <a:cubicBezTo>
                      <a:pt x="367306" y="161020"/>
                      <a:pt x="369835" y="139453"/>
                      <a:pt x="364489" y="119156"/>
                    </a:cubicBezTo>
                    <a:cubicBezTo>
                      <a:pt x="359144" y="98860"/>
                      <a:pt x="346317" y="81342"/>
                      <a:pt x="328594" y="70119"/>
                    </a:cubicBezTo>
                    <a:cubicBezTo>
                      <a:pt x="320579" y="65094"/>
                      <a:pt x="311775" y="61456"/>
                      <a:pt x="302554" y="59351"/>
                    </a:cubicBezTo>
                    <a:cubicBezTo>
                      <a:pt x="298589" y="58498"/>
                      <a:pt x="294860" y="56759"/>
                      <a:pt x="291658" y="54263"/>
                    </a:cubicBezTo>
                    <a:cubicBezTo>
                      <a:pt x="288463" y="51767"/>
                      <a:pt x="285864" y="48577"/>
                      <a:pt x="284067" y="44939"/>
                    </a:cubicBezTo>
                    <a:cubicBezTo>
                      <a:pt x="278241" y="33164"/>
                      <a:pt x="269629" y="22993"/>
                      <a:pt x="258984" y="15306"/>
                    </a:cubicBezTo>
                    <a:cubicBezTo>
                      <a:pt x="248338" y="7612"/>
                      <a:pt x="235979" y="2633"/>
                      <a:pt x="222979" y="797"/>
                    </a:cubicBezTo>
                    <a:cubicBezTo>
                      <a:pt x="209978" y="-1044"/>
                      <a:pt x="196727" y="316"/>
                      <a:pt x="184369" y="4750"/>
                    </a:cubicBezTo>
                    <a:cubicBezTo>
                      <a:pt x="172010" y="9191"/>
                      <a:pt x="160922" y="16577"/>
                      <a:pt x="152060" y="26266"/>
                    </a:cubicBezTo>
                    <a:cubicBezTo>
                      <a:pt x="149346" y="29160"/>
                      <a:pt x="145996" y="31380"/>
                      <a:pt x="142274" y="32753"/>
                    </a:cubicBezTo>
                    <a:cubicBezTo>
                      <a:pt x="138553" y="34127"/>
                      <a:pt x="134561" y="34608"/>
                      <a:pt x="130621" y="34172"/>
                    </a:cubicBezTo>
                    <a:cubicBezTo>
                      <a:pt x="114592" y="32696"/>
                      <a:pt x="98582" y="37200"/>
                      <a:pt x="85671" y="46813"/>
                    </a:cubicBezTo>
                    <a:cubicBezTo>
                      <a:pt x="72754" y="56432"/>
                      <a:pt x="63854" y="70484"/>
                      <a:pt x="60665" y="86270"/>
                    </a:cubicBezTo>
                    <a:cubicBezTo>
                      <a:pt x="59888" y="90197"/>
                      <a:pt x="58239" y="93899"/>
                      <a:pt x="55833" y="97102"/>
                    </a:cubicBezTo>
                    <a:cubicBezTo>
                      <a:pt x="53427" y="100304"/>
                      <a:pt x="50334" y="102922"/>
                      <a:pt x="46779" y="104763"/>
                    </a:cubicBezTo>
                    <a:cubicBezTo>
                      <a:pt x="33721" y="111571"/>
                      <a:pt x="22626" y="121608"/>
                      <a:pt x="14547" y="133921"/>
                    </a:cubicBezTo>
                    <a:cubicBezTo>
                      <a:pt x="6462" y="146229"/>
                      <a:pt x="1662" y="160404"/>
                      <a:pt x="603" y="175098"/>
                    </a:cubicBezTo>
                    <a:lnTo>
                      <a:pt x="0" y="183780"/>
                    </a:lnTo>
                    <a:lnTo>
                      <a:pt x="38533" y="183780"/>
                    </a:lnTo>
                    <a:cubicBezTo>
                      <a:pt x="39502" y="178384"/>
                      <a:pt x="40895" y="173071"/>
                      <a:pt x="42698" y="167886"/>
                    </a:cubicBezTo>
                    <a:lnTo>
                      <a:pt x="17441" y="167886"/>
                    </a:lnTo>
                    <a:close/>
                  </a:path>
                </a:pathLst>
              </a:custGeom>
              <a:solidFill>
                <a:srgbClr val="2D5967"/>
              </a:solidFill>
              <a:ln w="6417" cap="flat">
                <a:noFill/>
                <a:prstDash val="solid"/>
                <a:miter/>
              </a:ln>
            </p:spPr>
            <p:txBody>
              <a:bodyPr rtlCol="0" anchor="ctr"/>
              <a:lstStyle/>
              <a:p>
                <a:endParaRPr lang="en-US" sz="810"/>
              </a:p>
            </p:txBody>
          </p:sp>
          <p:sp>
            <p:nvSpPr>
              <p:cNvPr id="1082" name="Freeform: Shape 1081">
                <a:extLst>
                  <a:ext uri="{FF2B5EF4-FFF2-40B4-BE49-F238E27FC236}">
                    <a16:creationId xmlns:a16="http://schemas.microsoft.com/office/drawing/2014/main" id="{088F00A5-E96C-D792-C421-64F179ADE79A}"/>
                  </a:ext>
                </a:extLst>
              </p:cNvPr>
              <p:cNvSpPr/>
              <p:nvPr/>
            </p:nvSpPr>
            <p:spPr>
              <a:xfrm>
                <a:off x="2524209" y="2882331"/>
                <a:ext cx="183053" cy="185473"/>
              </a:xfrm>
              <a:custGeom>
                <a:avLst/>
                <a:gdLst>
                  <a:gd name="connsiteX0" fmla="*/ 92878 w 183053"/>
                  <a:gd name="connsiteY0" fmla="*/ 0 h 185473"/>
                  <a:gd name="connsiteX1" fmla="*/ 48011 w 183053"/>
                  <a:gd name="connsiteY1" fmla="*/ 11486 h 185473"/>
                  <a:gd name="connsiteX2" fmla="*/ 14297 w 183053"/>
                  <a:gd name="connsiteY2" fmla="*/ 43256 h 185473"/>
                  <a:gd name="connsiteX3" fmla="*/ 155 w 183053"/>
                  <a:gd name="connsiteY3" fmla="*/ 87378 h 185473"/>
                  <a:gd name="connsiteX4" fmla="*/ 9112 w 183053"/>
                  <a:gd name="connsiteY4" fmla="*/ 132835 h 185473"/>
                  <a:gd name="connsiteX5" fmla="*/ 38938 w 183053"/>
                  <a:gd name="connsiteY5" fmla="*/ 168288 h 185473"/>
                  <a:gd name="connsiteX6" fmla="*/ 82181 w 183053"/>
                  <a:gd name="connsiteY6" fmla="*/ 184876 h 185473"/>
                  <a:gd name="connsiteX7" fmla="*/ 128049 w 183053"/>
                  <a:gd name="connsiteY7" fmla="*/ 178465 h 185473"/>
                  <a:gd name="connsiteX8" fmla="*/ 165086 w 183053"/>
                  <a:gd name="connsiteY8" fmla="*/ 150655 h 185473"/>
                  <a:gd name="connsiteX9" fmla="*/ 153543 w 183053"/>
                  <a:gd name="connsiteY9" fmla="*/ 139804 h 185473"/>
                  <a:gd name="connsiteX10" fmla="*/ 109639 w 183053"/>
                  <a:gd name="connsiteY10" fmla="*/ 167621 h 185473"/>
                  <a:gd name="connsiteX11" fmla="*/ 58079 w 183053"/>
                  <a:gd name="connsiteY11" fmla="*/ 161108 h 185473"/>
                  <a:gd name="connsiteX12" fmla="*/ 22466 w 183053"/>
                  <a:gd name="connsiteY12" fmla="*/ 123242 h 185473"/>
                  <a:gd name="connsiteX13" fmla="*/ 19103 w 183053"/>
                  <a:gd name="connsiteY13" fmla="*/ 71355 h 185473"/>
                  <a:gd name="connsiteX14" fmla="*/ 49532 w 183053"/>
                  <a:gd name="connsiteY14" fmla="*/ 29203 h 185473"/>
                  <a:gd name="connsiteX15" fmla="*/ 99821 w 183053"/>
                  <a:gd name="connsiteY15" fmla="*/ 16087 h 185473"/>
                  <a:gd name="connsiteX16" fmla="*/ 146953 w 183053"/>
                  <a:gd name="connsiteY16" fmla="*/ 38001 h 185473"/>
                  <a:gd name="connsiteX17" fmla="*/ 169341 w 183053"/>
                  <a:gd name="connsiteY17" fmla="*/ 84921 h 185473"/>
                  <a:gd name="connsiteX18" fmla="*/ 183054 w 183053"/>
                  <a:gd name="connsiteY18" fmla="*/ 71201 h 185473"/>
                  <a:gd name="connsiteX19" fmla="*/ 150302 w 183053"/>
                  <a:gd name="connsiteY19" fmla="*/ 19963 h 185473"/>
                  <a:gd name="connsiteX20" fmla="*/ 92878 w 183053"/>
                  <a:gd name="connsiteY20" fmla="*/ 0 h 18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3053" h="185473">
                    <a:moveTo>
                      <a:pt x="92878" y="0"/>
                    </a:moveTo>
                    <a:cubicBezTo>
                      <a:pt x="77189" y="-26"/>
                      <a:pt x="61756" y="3927"/>
                      <a:pt x="48011" y="11486"/>
                    </a:cubicBezTo>
                    <a:cubicBezTo>
                      <a:pt x="34266" y="19052"/>
                      <a:pt x="22665" y="29986"/>
                      <a:pt x="14297" y="43256"/>
                    </a:cubicBezTo>
                    <a:cubicBezTo>
                      <a:pt x="5930" y="56532"/>
                      <a:pt x="1059" y="71708"/>
                      <a:pt x="155" y="87378"/>
                    </a:cubicBezTo>
                    <a:cubicBezTo>
                      <a:pt x="-750" y="103048"/>
                      <a:pt x="2330" y="118686"/>
                      <a:pt x="9112" y="132835"/>
                    </a:cubicBezTo>
                    <a:cubicBezTo>
                      <a:pt x="15895" y="146984"/>
                      <a:pt x="26155" y="159183"/>
                      <a:pt x="38938" y="168288"/>
                    </a:cubicBezTo>
                    <a:cubicBezTo>
                      <a:pt x="51714" y="177387"/>
                      <a:pt x="66594" y="183092"/>
                      <a:pt x="82181" y="184876"/>
                    </a:cubicBezTo>
                    <a:cubicBezTo>
                      <a:pt x="97761" y="186653"/>
                      <a:pt x="113546" y="184452"/>
                      <a:pt x="128049" y="178465"/>
                    </a:cubicBezTo>
                    <a:cubicBezTo>
                      <a:pt x="142544" y="172478"/>
                      <a:pt x="155294" y="162911"/>
                      <a:pt x="165086" y="150655"/>
                    </a:cubicBezTo>
                    <a:lnTo>
                      <a:pt x="153543" y="139804"/>
                    </a:lnTo>
                    <a:cubicBezTo>
                      <a:pt x="142583" y="153895"/>
                      <a:pt x="127060" y="163732"/>
                      <a:pt x="109639" y="167621"/>
                    </a:cubicBezTo>
                    <a:cubicBezTo>
                      <a:pt x="92217" y="171509"/>
                      <a:pt x="73987" y="169206"/>
                      <a:pt x="58079" y="161108"/>
                    </a:cubicBezTo>
                    <a:cubicBezTo>
                      <a:pt x="42172" y="153010"/>
                      <a:pt x="29576" y="139618"/>
                      <a:pt x="22466" y="123242"/>
                    </a:cubicBezTo>
                    <a:cubicBezTo>
                      <a:pt x="15356" y="106860"/>
                      <a:pt x="14162" y="88514"/>
                      <a:pt x="19103" y="71355"/>
                    </a:cubicBezTo>
                    <a:cubicBezTo>
                      <a:pt x="24044" y="54197"/>
                      <a:pt x="34805" y="39291"/>
                      <a:pt x="49532" y="29203"/>
                    </a:cubicBezTo>
                    <a:cubicBezTo>
                      <a:pt x="64265" y="19116"/>
                      <a:pt x="82046" y="14477"/>
                      <a:pt x="99821" y="16087"/>
                    </a:cubicBezTo>
                    <a:cubicBezTo>
                      <a:pt x="117602" y="17691"/>
                      <a:pt x="134266" y="25443"/>
                      <a:pt x="146953" y="38001"/>
                    </a:cubicBezTo>
                    <a:cubicBezTo>
                      <a:pt x="159639" y="50565"/>
                      <a:pt x="167551" y="67159"/>
                      <a:pt x="169341" y="84921"/>
                    </a:cubicBezTo>
                    <a:lnTo>
                      <a:pt x="183054" y="71201"/>
                    </a:lnTo>
                    <a:cubicBezTo>
                      <a:pt x="178203" y="50931"/>
                      <a:pt x="166665" y="32880"/>
                      <a:pt x="150302" y="19963"/>
                    </a:cubicBezTo>
                    <a:cubicBezTo>
                      <a:pt x="133946" y="7046"/>
                      <a:pt x="113720" y="13"/>
                      <a:pt x="92878" y="0"/>
                    </a:cubicBezTo>
                    <a:close/>
                  </a:path>
                </a:pathLst>
              </a:custGeom>
              <a:solidFill>
                <a:srgbClr val="2D5967"/>
              </a:solidFill>
              <a:ln w="6417" cap="flat">
                <a:noFill/>
                <a:prstDash val="solid"/>
                <a:miter/>
              </a:ln>
            </p:spPr>
            <p:txBody>
              <a:bodyPr rtlCol="0" anchor="ctr"/>
              <a:lstStyle/>
              <a:p>
                <a:endParaRPr lang="en-US" sz="810"/>
              </a:p>
            </p:txBody>
          </p:sp>
          <p:sp>
            <p:nvSpPr>
              <p:cNvPr id="1083" name="Freeform: Shape 1082">
                <a:extLst>
                  <a:ext uri="{FF2B5EF4-FFF2-40B4-BE49-F238E27FC236}">
                    <a16:creationId xmlns:a16="http://schemas.microsoft.com/office/drawing/2014/main" id="{D67DF972-6AE2-93E5-7168-BF9578A3C80F}"/>
                  </a:ext>
                </a:extLst>
              </p:cNvPr>
              <p:cNvSpPr/>
              <p:nvPr/>
            </p:nvSpPr>
            <p:spPr>
              <a:xfrm>
                <a:off x="2579067" y="2915506"/>
                <a:ext cx="75853" cy="119654"/>
              </a:xfrm>
              <a:custGeom>
                <a:avLst/>
                <a:gdLst>
                  <a:gd name="connsiteX0" fmla="*/ 50513 w 75853"/>
                  <a:gd name="connsiteY0" fmla="*/ 51579 h 119654"/>
                  <a:gd name="connsiteX1" fmla="*/ 45912 w 75853"/>
                  <a:gd name="connsiteY1" fmla="*/ 51579 h 119654"/>
                  <a:gd name="connsiteX2" fmla="*/ 45912 w 75853"/>
                  <a:gd name="connsiteY2" fmla="*/ 32475 h 119654"/>
                  <a:gd name="connsiteX3" fmla="*/ 72908 w 75853"/>
                  <a:gd name="connsiteY3" fmla="*/ 32475 h 119654"/>
                  <a:gd name="connsiteX4" fmla="*/ 72908 w 75853"/>
                  <a:gd name="connsiteY4" fmla="*/ 16671 h 119654"/>
                  <a:gd name="connsiteX5" fmla="*/ 45912 w 75853"/>
                  <a:gd name="connsiteY5" fmla="*/ 16671 h 119654"/>
                  <a:gd name="connsiteX6" fmla="*/ 45912 w 75853"/>
                  <a:gd name="connsiteY6" fmla="*/ 0 h 119654"/>
                  <a:gd name="connsiteX7" fmla="*/ 30114 w 75853"/>
                  <a:gd name="connsiteY7" fmla="*/ 0 h 119654"/>
                  <a:gd name="connsiteX8" fmla="*/ 30114 w 75853"/>
                  <a:gd name="connsiteY8" fmla="*/ 16671 h 119654"/>
                  <a:gd name="connsiteX9" fmla="*/ 25520 w 75853"/>
                  <a:gd name="connsiteY9" fmla="*/ 16671 h 119654"/>
                  <a:gd name="connsiteX10" fmla="*/ 7623 w 75853"/>
                  <a:gd name="connsiteY10" fmla="*/ 24294 h 119654"/>
                  <a:gd name="connsiteX11" fmla="*/ 0 w 75853"/>
                  <a:gd name="connsiteY11" fmla="*/ 42197 h 119654"/>
                  <a:gd name="connsiteX12" fmla="*/ 1925 w 75853"/>
                  <a:gd name="connsiteY12" fmla="*/ 51854 h 119654"/>
                  <a:gd name="connsiteX13" fmla="*/ 7405 w 75853"/>
                  <a:gd name="connsiteY13" fmla="*/ 60036 h 119654"/>
                  <a:gd name="connsiteX14" fmla="*/ 15599 w 75853"/>
                  <a:gd name="connsiteY14" fmla="*/ 65490 h 119654"/>
                  <a:gd name="connsiteX15" fmla="*/ 25257 w 75853"/>
                  <a:gd name="connsiteY15" fmla="*/ 67377 h 119654"/>
                  <a:gd name="connsiteX16" fmla="*/ 29857 w 75853"/>
                  <a:gd name="connsiteY16" fmla="*/ 67377 h 119654"/>
                  <a:gd name="connsiteX17" fmla="*/ 29857 w 75853"/>
                  <a:gd name="connsiteY17" fmla="*/ 86480 h 119654"/>
                  <a:gd name="connsiteX18" fmla="*/ 3125 w 75853"/>
                  <a:gd name="connsiteY18" fmla="*/ 86480 h 119654"/>
                  <a:gd name="connsiteX19" fmla="*/ 3125 w 75853"/>
                  <a:gd name="connsiteY19" fmla="*/ 102284 h 119654"/>
                  <a:gd name="connsiteX20" fmla="*/ 30114 w 75853"/>
                  <a:gd name="connsiteY20" fmla="*/ 102284 h 119654"/>
                  <a:gd name="connsiteX21" fmla="*/ 30114 w 75853"/>
                  <a:gd name="connsiteY21" fmla="*/ 119655 h 119654"/>
                  <a:gd name="connsiteX22" fmla="*/ 45912 w 75853"/>
                  <a:gd name="connsiteY22" fmla="*/ 119655 h 119654"/>
                  <a:gd name="connsiteX23" fmla="*/ 45912 w 75853"/>
                  <a:gd name="connsiteY23" fmla="*/ 102284 h 119654"/>
                  <a:gd name="connsiteX24" fmla="*/ 50513 w 75853"/>
                  <a:gd name="connsiteY24" fmla="*/ 102284 h 119654"/>
                  <a:gd name="connsiteX25" fmla="*/ 68435 w 75853"/>
                  <a:gd name="connsiteY25" fmla="*/ 94860 h 119654"/>
                  <a:gd name="connsiteX26" fmla="*/ 75853 w 75853"/>
                  <a:gd name="connsiteY26" fmla="*/ 76931 h 119654"/>
                  <a:gd name="connsiteX27" fmla="*/ 68435 w 75853"/>
                  <a:gd name="connsiteY27" fmla="*/ 59003 h 119654"/>
                  <a:gd name="connsiteX28" fmla="*/ 50513 w 75853"/>
                  <a:gd name="connsiteY28" fmla="*/ 51579 h 119654"/>
                  <a:gd name="connsiteX29" fmla="*/ 25520 w 75853"/>
                  <a:gd name="connsiteY29" fmla="*/ 51579 h 119654"/>
                  <a:gd name="connsiteX30" fmla="*/ 21888 w 75853"/>
                  <a:gd name="connsiteY30" fmla="*/ 50892 h 119654"/>
                  <a:gd name="connsiteX31" fmla="*/ 18801 w 75853"/>
                  <a:gd name="connsiteY31" fmla="*/ 48864 h 119654"/>
                  <a:gd name="connsiteX32" fmla="*/ 16722 w 75853"/>
                  <a:gd name="connsiteY32" fmla="*/ 45816 h 119654"/>
                  <a:gd name="connsiteX33" fmla="*/ 15971 w 75853"/>
                  <a:gd name="connsiteY33" fmla="*/ 42197 h 119654"/>
                  <a:gd name="connsiteX34" fmla="*/ 18801 w 75853"/>
                  <a:gd name="connsiteY34" fmla="*/ 35427 h 119654"/>
                  <a:gd name="connsiteX35" fmla="*/ 25520 w 75853"/>
                  <a:gd name="connsiteY35" fmla="*/ 32475 h 119654"/>
                  <a:gd name="connsiteX36" fmla="*/ 30114 w 75853"/>
                  <a:gd name="connsiteY36" fmla="*/ 32475 h 119654"/>
                  <a:gd name="connsiteX37" fmla="*/ 30114 w 75853"/>
                  <a:gd name="connsiteY37" fmla="*/ 51579 h 119654"/>
                  <a:gd name="connsiteX38" fmla="*/ 25520 w 75853"/>
                  <a:gd name="connsiteY38" fmla="*/ 51579 h 119654"/>
                  <a:gd name="connsiteX39" fmla="*/ 50513 w 75853"/>
                  <a:gd name="connsiteY39" fmla="*/ 86306 h 119654"/>
                  <a:gd name="connsiteX40" fmla="*/ 45912 w 75853"/>
                  <a:gd name="connsiteY40" fmla="*/ 86306 h 119654"/>
                  <a:gd name="connsiteX41" fmla="*/ 45912 w 75853"/>
                  <a:gd name="connsiteY41" fmla="*/ 67377 h 119654"/>
                  <a:gd name="connsiteX42" fmla="*/ 50513 w 75853"/>
                  <a:gd name="connsiteY42" fmla="*/ 67377 h 119654"/>
                  <a:gd name="connsiteX43" fmla="*/ 54164 w 75853"/>
                  <a:gd name="connsiteY43" fmla="*/ 68108 h 119654"/>
                  <a:gd name="connsiteX44" fmla="*/ 57264 w 75853"/>
                  <a:gd name="connsiteY44" fmla="*/ 70174 h 119654"/>
                  <a:gd name="connsiteX45" fmla="*/ 59336 w 75853"/>
                  <a:gd name="connsiteY45" fmla="*/ 73274 h 119654"/>
                  <a:gd name="connsiteX46" fmla="*/ 60062 w 75853"/>
                  <a:gd name="connsiteY46" fmla="*/ 76931 h 119654"/>
                  <a:gd name="connsiteX47" fmla="*/ 59336 w 75853"/>
                  <a:gd name="connsiteY47" fmla="*/ 80589 h 119654"/>
                  <a:gd name="connsiteX48" fmla="*/ 57264 w 75853"/>
                  <a:gd name="connsiteY48" fmla="*/ 83688 h 119654"/>
                  <a:gd name="connsiteX49" fmla="*/ 54164 w 75853"/>
                  <a:gd name="connsiteY49" fmla="*/ 85755 h 119654"/>
                  <a:gd name="connsiteX50" fmla="*/ 50513 w 75853"/>
                  <a:gd name="connsiteY50" fmla="*/ 86480 h 119654"/>
                  <a:gd name="connsiteX51" fmla="*/ 50513 w 75853"/>
                  <a:gd name="connsiteY51" fmla="*/ 86306 h 11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5853" h="119654">
                    <a:moveTo>
                      <a:pt x="50513" y="51579"/>
                    </a:moveTo>
                    <a:lnTo>
                      <a:pt x="45912" y="51579"/>
                    </a:lnTo>
                    <a:lnTo>
                      <a:pt x="45912" y="32475"/>
                    </a:lnTo>
                    <a:lnTo>
                      <a:pt x="72908" y="32475"/>
                    </a:lnTo>
                    <a:lnTo>
                      <a:pt x="72908" y="16671"/>
                    </a:lnTo>
                    <a:lnTo>
                      <a:pt x="45912" y="16671"/>
                    </a:lnTo>
                    <a:lnTo>
                      <a:pt x="45912" y="0"/>
                    </a:lnTo>
                    <a:lnTo>
                      <a:pt x="30114" y="0"/>
                    </a:lnTo>
                    <a:lnTo>
                      <a:pt x="30114" y="16671"/>
                    </a:lnTo>
                    <a:lnTo>
                      <a:pt x="25520" y="16671"/>
                    </a:lnTo>
                    <a:cubicBezTo>
                      <a:pt x="18788" y="16806"/>
                      <a:pt x="12378" y="19539"/>
                      <a:pt x="7623" y="24294"/>
                    </a:cubicBezTo>
                    <a:cubicBezTo>
                      <a:pt x="2862" y="29055"/>
                      <a:pt x="135" y="35472"/>
                      <a:pt x="0" y="42197"/>
                    </a:cubicBezTo>
                    <a:cubicBezTo>
                      <a:pt x="0" y="45515"/>
                      <a:pt x="654" y="48794"/>
                      <a:pt x="1925" y="51854"/>
                    </a:cubicBezTo>
                    <a:cubicBezTo>
                      <a:pt x="3195" y="54915"/>
                      <a:pt x="5056" y="57694"/>
                      <a:pt x="7405" y="60036"/>
                    </a:cubicBezTo>
                    <a:cubicBezTo>
                      <a:pt x="9747" y="62372"/>
                      <a:pt x="12532" y="64226"/>
                      <a:pt x="15599" y="65490"/>
                    </a:cubicBezTo>
                    <a:cubicBezTo>
                      <a:pt x="18660" y="66748"/>
                      <a:pt x="21945" y="67390"/>
                      <a:pt x="25257" y="67377"/>
                    </a:cubicBezTo>
                    <a:lnTo>
                      <a:pt x="29857" y="67377"/>
                    </a:lnTo>
                    <a:lnTo>
                      <a:pt x="29857" y="86480"/>
                    </a:lnTo>
                    <a:lnTo>
                      <a:pt x="3125" y="86480"/>
                    </a:lnTo>
                    <a:lnTo>
                      <a:pt x="3125" y="102284"/>
                    </a:lnTo>
                    <a:lnTo>
                      <a:pt x="30114" y="102284"/>
                    </a:lnTo>
                    <a:lnTo>
                      <a:pt x="30114" y="119655"/>
                    </a:lnTo>
                    <a:lnTo>
                      <a:pt x="45912" y="119655"/>
                    </a:lnTo>
                    <a:lnTo>
                      <a:pt x="45912" y="102284"/>
                    </a:lnTo>
                    <a:lnTo>
                      <a:pt x="50513" y="102284"/>
                    </a:lnTo>
                    <a:cubicBezTo>
                      <a:pt x="57232" y="102284"/>
                      <a:pt x="63681" y="99615"/>
                      <a:pt x="68435" y="94860"/>
                    </a:cubicBezTo>
                    <a:cubicBezTo>
                      <a:pt x="73184" y="90105"/>
                      <a:pt x="75853" y="83656"/>
                      <a:pt x="75853" y="76931"/>
                    </a:cubicBezTo>
                    <a:cubicBezTo>
                      <a:pt x="75853" y="70207"/>
                      <a:pt x="73184" y="63758"/>
                      <a:pt x="68435" y="59003"/>
                    </a:cubicBezTo>
                    <a:cubicBezTo>
                      <a:pt x="63681" y="54248"/>
                      <a:pt x="57232" y="51579"/>
                      <a:pt x="50513" y="51579"/>
                    </a:cubicBezTo>
                    <a:close/>
                    <a:moveTo>
                      <a:pt x="25520" y="51579"/>
                    </a:moveTo>
                    <a:cubicBezTo>
                      <a:pt x="24275" y="51591"/>
                      <a:pt x="23043" y="51354"/>
                      <a:pt x="21888" y="50892"/>
                    </a:cubicBezTo>
                    <a:cubicBezTo>
                      <a:pt x="20739" y="50424"/>
                      <a:pt x="19687" y="49737"/>
                      <a:pt x="18801" y="48864"/>
                    </a:cubicBezTo>
                    <a:cubicBezTo>
                      <a:pt x="17916" y="47998"/>
                      <a:pt x="17210" y="46958"/>
                      <a:pt x="16722" y="45816"/>
                    </a:cubicBezTo>
                    <a:cubicBezTo>
                      <a:pt x="16235" y="44668"/>
                      <a:pt x="15984" y="43442"/>
                      <a:pt x="15971" y="42197"/>
                    </a:cubicBezTo>
                    <a:cubicBezTo>
                      <a:pt x="16010" y="39663"/>
                      <a:pt x="17030" y="37237"/>
                      <a:pt x="18801" y="35427"/>
                    </a:cubicBezTo>
                    <a:cubicBezTo>
                      <a:pt x="20579" y="33618"/>
                      <a:pt x="22985" y="32565"/>
                      <a:pt x="25520" y="32475"/>
                    </a:cubicBezTo>
                    <a:lnTo>
                      <a:pt x="30114" y="32475"/>
                    </a:lnTo>
                    <a:lnTo>
                      <a:pt x="30114" y="51579"/>
                    </a:lnTo>
                    <a:lnTo>
                      <a:pt x="25520" y="51579"/>
                    </a:lnTo>
                    <a:close/>
                    <a:moveTo>
                      <a:pt x="50513" y="86306"/>
                    </a:moveTo>
                    <a:lnTo>
                      <a:pt x="45912" y="86306"/>
                    </a:lnTo>
                    <a:lnTo>
                      <a:pt x="45912" y="67377"/>
                    </a:lnTo>
                    <a:lnTo>
                      <a:pt x="50513" y="67377"/>
                    </a:lnTo>
                    <a:cubicBezTo>
                      <a:pt x="51765" y="67377"/>
                      <a:pt x="53009" y="67627"/>
                      <a:pt x="54164" y="68108"/>
                    </a:cubicBezTo>
                    <a:cubicBezTo>
                      <a:pt x="55326" y="68590"/>
                      <a:pt x="56378" y="69289"/>
                      <a:pt x="57264" y="70174"/>
                    </a:cubicBezTo>
                    <a:cubicBezTo>
                      <a:pt x="58149" y="71066"/>
                      <a:pt x="58855" y="72119"/>
                      <a:pt x="59336" y="73274"/>
                    </a:cubicBezTo>
                    <a:cubicBezTo>
                      <a:pt x="59811" y="74435"/>
                      <a:pt x="60062" y="75680"/>
                      <a:pt x="60062" y="76931"/>
                    </a:cubicBezTo>
                    <a:cubicBezTo>
                      <a:pt x="60062" y="78183"/>
                      <a:pt x="59811" y="79428"/>
                      <a:pt x="59336" y="80589"/>
                    </a:cubicBezTo>
                    <a:cubicBezTo>
                      <a:pt x="58855" y="81744"/>
                      <a:pt x="58149" y="82796"/>
                      <a:pt x="57264" y="83688"/>
                    </a:cubicBezTo>
                    <a:cubicBezTo>
                      <a:pt x="56378" y="84574"/>
                      <a:pt x="55326" y="85273"/>
                      <a:pt x="54164" y="85755"/>
                    </a:cubicBezTo>
                    <a:cubicBezTo>
                      <a:pt x="53009" y="86236"/>
                      <a:pt x="51765" y="86480"/>
                      <a:pt x="50513" y="86480"/>
                    </a:cubicBezTo>
                    <a:lnTo>
                      <a:pt x="50513" y="86306"/>
                    </a:lnTo>
                    <a:close/>
                  </a:path>
                </a:pathLst>
              </a:custGeom>
              <a:solidFill>
                <a:srgbClr val="2D5967"/>
              </a:solidFill>
              <a:ln w="6417" cap="flat">
                <a:noFill/>
                <a:prstDash val="solid"/>
                <a:miter/>
              </a:ln>
            </p:spPr>
            <p:txBody>
              <a:bodyPr rtlCol="0" anchor="ctr"/>
              <a:lstStyle/>
              <a:p>
                <a:endParaRPr lang="en-US" sz="810"/>
              </a:p>
            </p:txBody>
          </p:sp>
          <p:sp>
            <p:nvSpPr>
              <p:cNvPr id="1084" name="Freeform: Shape 1083">
                <a:extLst>
                  <a:ext uri="{FF2B5EF4-FFF2-40B4-BE49-F238E27FC236}">
                    <a16:creationId xmlns:a16="http://schemas.microsoft.com/office/drawing/2014/main" id="{AB5C63F9-218C-DD60-E423-62F3AE0B4CB4}"/>
                  </a:ext>
                </a:extLst>
              </p:cNvPr>
              <p:cNvSpPr/>
              <p:nvPr/>
            </p:nvSpPr>
            <p:spPr>
              <a:xfrm>
                <a:off x="2755087" y="2979591"/>
                <a:ext cx="45046" cy="141356"/>
              </a:xfrm>
              <a:custGeom>
                <a:avLst/>
                <a:gdLst>
                  <a:gd name="connsiteX0" fmla="*/ 45046 w 45046"/>
                  <a:gd name="connsiteY0" fmla="*/ 45065 h 141356"/>
                  <a:gd name="connsiteX1" fmla="*/ 0 w 45046"/>
                  <a:gd name="connsiteY1" fmla="*/ 0 h 141356"/>
                  <a:gd name="connsiteX2" fmla="*/ 0 w 45046"/>
                  <a:gd name="connsiteY2" fmla="*/ 141357 h 141356"/>
                  <a:gd name="connsiteX3" fmla="*/ 15798 w 45046"/>
                  <a:gd name="connsiteY3" fmla="*/ 141357 h 141356"/>
                  <a:gd name="connsiteX4" fmla="*/ 15798 w 45046"/>
                  <a:gd name="connsiteY4" fmla="*/ 38116 h 141356"/>
                  <a:gd name="connsiteX5" fmla="*/ 33849 w 45046"/>
                  <a:gd name="connsiteY5" fmla="*/ 56179 h 141356"/>
                  <a:gd name="connsiteX6" fmla="*/ 45046 w 45046"/>
                  <a:gd name="connsiteY6" fmla="*/ 45065 h 14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46" h="141356">
                    <a:moveTo>
                      <a:pt x="45046" y="45065"/>
                    </a:moveTo>
                    <a:lnTo>
                      <a:pt x="0" y="0"/>
                    </a:lnTo>
                    <a:lnTo>
                      <a:pt x="0" y="141357"/>
                    </a:lnTo>
                    <a:lnTo>
                      <a:pt x="15798" y="141357"/>
                    </a:lnTo>
                    <a:lnTo>
                      <a:pt x="15798" y="38116"/>
                    </a:lnTo>
                    <a:lnTo>
                      <a:pt x="33849" y="56179"/>
                    </a:lnTo>
                    <a:lnTo>
                      <a:pt x="45046" y="45065"/>
                    </a:lnTo>
                    <a:close/>
                  </a:path>
                </a:pathLst>
              </a:custGeom>
              <a:solidFill>
                <a:srgbClr val="2D5967"/>
              </a:solidFill>
              <a:ln w="6417" cap="flat">
                <a:noFill/>
                <a:prstDash val="solid"/>
                <a:miter/>
              </a:ln>
            </p:spPr>
            <p:txBody>
              <a:bodyPr rtlCol="0" anchor="ctr"/>
              <a:lstStyle/>
              <a:p>
                <a:endParaRPr lang="en-US" sz="810"/>
              </a:p>
            </p:txBody>
          </p:sp>
          <p:sp>
            <p:nvSpPr>
              <p:cNvPr id="1085" name="Freeform: Shape 1084">
                <a:extLst>
                  <a:ext uri="{FF2B5EF4-FFF2-40B4-BE49-F238E27FC236}">
                    <a16:creationId xmlns:a16="http://schemas.microsoft.com/office/drawing/2014/main" id="{9F802134-1B7A-1232-4807-F22F232925DC}"/>
                  </a:ext>
                </a:extLst>
              </p:cNvPr>
              <p:cNvSpPr/>
              <p:nvPr/>
            </p:nvSpPr>
            <p:spPr>
              <a:xfrm>
                <a:off x="2696328" y="2979591"/>
                <a:ext cx="42960" cy="141356"/>
              </a:xfrm>
              <a:custGeom>
                <a:avLst/>
                <a:gdLst>
                  <a:gd name="connsiteX0" fmla="*/ 27252 w 42960"/>
                  <a:gd name="connsiteY0" fmla="*/ 141357 h 141356"/>
                  <a:gd name="connsiteX1" fmla="*/ 42961 w 42960"/>
                  <a:gd name="connsiteY1" fmla="*/ 141357 h 141356"/>
                  <a:gd name="connsiteX2" fmla="*/ 42961 w 42960"/>
                  <a:gd name="connsiteY2" fmla="*/ 0 h 141356"/>
                  <a:gd name="connsiteX3" fmla="*/ 0 w 42960"/>
                  <a:gd name="connsiteY3" fmla="*/ 43063 h 141356"/>
                  <a:gd name="connsiteX4" fmla="*/ 11108 w 42960"/>
                  <a:gd name="connsiteY4" fmla="*/ 54267 h 141356"/>
                  <a:gd name="connsiteX5" fmla="*/ 27252 w 42960"/>
                  <a:gd name="connsiteY5" fmla="*/ 38116 h 141356"/>
                  <a:gd name="connsiteX6" fmla="*/ 27252 w 42960"/>
                  <a:gd name="connsiteY6" fmla="*/ 141357 h 14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60" h="141356">
                    <a:moveTo>
                      <a:pt x="27252" y="141357"/>
                    </a:moveTo>
                    <a:lnTo>
                      <a:pt x="42961" y="141357"/>
                    </a:lnTo>
                    <a:lnTo>
                      <a:pt x="42961" y="0"/>
                    </a:lnTo>
                    <a:lnTo>
                      <a:pt x="0" y="43063"/>
                    </a:lnTo>
                    <a:lnTo>
                      <a:pt x="11108" y="54267"/>
                    </a:lnTo>
                    <a:lnTo>
                      <a:pt x="27252" y="38116"/>
                    </a:lnTo>
                    <a:lnTo>
                      <a:pt x="27252" y="141357"/>
                    </a:lnTo>
                    <a:close/>
                  </a:path>
                </a:pathLst>
              </a:custGeom>
              <a:solidFill>
                <a:srgbClr val="2D5967"/>
              </a:solidFill>
              <a:ln w="6417" cap="flat">
                <a:noFill/>
                <a:prstDash val="solid"/>
                <a:miter/>
              </a:ln>
            </p:spPr>
            <p:txBody>
              <a:bodyPr rtlCol="0" anchor="ctr"/>
              <a:lstStyle/>
              <a:p>
                <a:endParaRPr lang="en-US" sz="810"/>
              </a:p>
            </p:txBody>
          </p:sp>
          <p:sp>
            <p:nvSpPr>
              <p:cNvPr id="1086" name="Freeform: Shape 1085">
                <a:extLst>
                  <a:ext uri="{FF2B5EF4-FFF2-40B4-BE49-F238E27FC236}">
                    <a16:creationId xmlns:a16="http://schemas.microsoft.com/office/drawing/2014/main" id="{79979D08-7E2C-78F1-B50C-6DC594970201}"/>
                  </a:ext>
                </a:extLst>
              </p:cNvPr>
              <p:cNvSpPr/>
              <p:nvPr/>
            </p:nvSpPr>
            <p:spPr>
              <a:xfrm>
                <a:off x="2674633" y="2930355"/>
                <a:ext cx="147195" cy="85703"/>
              </a:xfrm>
              <a:custGeom>
                <a:avLst/>
                <a:gdLst>
                  <a:gd name="connsiteX0" fmla="*/ 72555 w 147195"/>
                  <a:gd name="connsiteY0" fmla="*/ 0 h 85703"/>
                  <a:gd name="connsiteX1" fmla="*/ 0 w 147195"/>
                  <a:gd name="connsiteY1" fmla="*/ 72594 h 85703"/>
                  <a:gd name="connsiteX2" fmla="*/ 11107 w 147195"/>
                  <a:gd name="connsiteY2" fmla="*/ 83791 h 85703"/>
                  <a:gd name="connsiteX3" fmla="*/ 72555 w 147195"/>
                  <a:gd name="connsiteY3" fmla="*/ 22228 h 85703"/>
                  <a:gd name="connsiteX4" fmla="*/ 135999 w 147195"/>
                  <a:gd name="connsiteY4" fmla="*/ 85703 h 85703"/>
                  <a:gd name="connsiteX5" fmla="*/ 147196 w 147195"/>
                  <a:gd name="connsiteY5" fmla="*/ 74589 h 85703"/>
                  <a:gd name="connsiteX6" fmla="*/ 72555 w 147195"/>
                  <a:gd name="connsiteY6" fmla="*/ 0 h 85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95" h="85703">
                    <a:moveTo>
                      <a:pt x="72555" y="0"/>
                    </a:moveTo>
                    <a:lnTo>
                      <a:pt x="0" y="72594"/>
                    </a:lnTo>
                    <a:lnTo>
                      <a:pt x="11107" y="83791"/>
                    </a:lnTo>
                    <a:lnTo>
                      <a:pt x="72555" y="22228"/>
                    </a:lnTo>
                    <a:lnTo>
                      <a:pt x="135999" y="85703"/>
                    </a:lnTo>
                    <a:lnTo>
                      <a:pt x="147196" y="74589"/>
                    </a:lnTo>
                    <a:lnTo>
                      <a:pt x="72555" y="0"/>
                    </a:lnTo>
                    <a:close/>
                  </a:path>
                </a:pathLst>
              </a:custGeom>
              <a:solidFill>
                <a:srgbClr val="2D5967"/>
              </a:solidFill>
              <a:ln w="6417" cap="flat">
                <a:noFill/>
                <a:prstDash val="solid"/>
                <a:miter/>
              </a:ln>
            </p:spPr>
            <p:txBody>
              <a:bodyPr rtlCol="0" anchor="ctr"/>
              <a:lstStyle/>
              <a:p>
                <a:endParaRPr lang="en-US" sz="810"/>
              </a:p>
            </p:txBody>
          </p:sp>
        </p:grpSp>
        <p:sp>
          <p:nvSpPr>
            <p:cNvPr id="1087" name="TextBox 1086">
              <a:extLst>
                <a:ext uri="{FF2B5EF4-FFF2-40B4-BE49-F238E27FC236}">
                  <a16:creationId xmlns:a16="http://schemas.microsoft.com/office/drawing/2014/main" id="{53899CA9-3E92-B7EF-B8B4-057B9036579D}"/>
                </a:ext>
              </a:extLst>
            </p:cNvPr>
            <p:cNvSpPr txBox="1"/>
            <p:nvPr/>
          </p:nvSpPr>
          <p:spPr>
            <a:xfrm>
              <a:off x="2465585" y="3089146"/>
              <a:ext cx="39145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CPQ</a:t>
              </a:r>
            </a:p>
          </p:txBody>
        </p:sp>
      </p:grpSp>
      <p:grpSp>
        <p:nvGrpSpPr>
          <p:cNvPr id="1088" name="Graphic 4">
            <a:extLst>
              <a:ext uri="{FF2B5EF4-FFF2-40B4-BE49-F238E27FC236}">
                <a16:creationId xmlns:a16="http://schemas.microsoft.com/office/drawing/2014/main" id="{471A0938-2E6E-9C27-8E01-1D5895549014}"/>
              </a:ext>
            </a:extLst>
          </p:cNvPr>
          <p:cNvGrpSpPr/>
          <p:nvPr/>
        </p:nvGrpSpPr>
        <p:grpSpPr>
          <a:xfrm>
            <a:off x="3062833" y="2538913"/>
            <a:ext cx="880369" cy="541187"/>
            <a:chOff x="3018589" y="2764941"/>
            <a:chExt cx="880369" cy="541187"/>
          </a:xfrm>
        </p:grpSpPr>
        <p:grpSp>
          <p:nvGrpSpPr>
            <p:cNvPr id="1089" name="Graphic 4">
              <a:extLst>
                <a:ext uri="{FF2B5EF4-FFF2-40B4-BE49-F238E27FC236}">
                  <a16:creationId xmlns:a16="http://schemas.microsoft.com/office/drawing/2014/main" id="{304A0DDA-B2F9-544A-B0FD-DA81C1F0FBEF}"/>
                </a:ext>
              </a:extLst>
            </p:cNvPr>
            <p:cNvGrpSpPr/>
            <p:nvPr/>
          </p:nvGrpSpPr>
          <p:grpSpPr>
            <a:xfrm>
              <a:off x="3261928" y="2764941"/>
              <a:ext cx="385034" cy="364695"/>
              <a:chOff x="3261928" y="2764941"/>
              <a:chExt cx="385034" cy="364695"/>
            </a:xfrm>
          </p:grpSpPr>
          <p:sp>
            <p:nvSpPr>
              <p:cNvPr id="1090" name="Freeform: Shape 1089">
                <a:extLst>
                  <a:ext uri="{FF2B5EF4-FFF2-40B4-BE49-F238E27FC236}">
                    <a16:creationId xmlns:a16="http://schemas.microsoft.com/office/drawing/2014/main" id="{D04F54F3-872B-F7A2-D383-D935D88F0B6C}"/>
                  </a:ext>
                </a:extLst>
              </p:cNvPr>
              <p:cNvSpPr/>
              <p:nvPr/>
            </p:nvSpPr>
            <p:spPr>
              <a:xfrm>
                <a:off x="3266612" y="2768683"/>
                <a:ext cx="375966" cy="356615"/>
              </a:xfrm>
              <a:custGeom>
                <a:avLst/>
                <a:gdLst>
                  <a:gd name="connsiteX0" fmla="*/ 42531 w 375966"/>
                  <a:gd name="connsiteY0" fmla="*/ 356615 h 356615"/>
                  <a:gd name="connsiteX1" fmla="*/ 42531 w 375966"/>
                  <a:gd name="connsiteY1" fmla="*/ 341683 h 356615"/>
                  <a:gd name="connsiteX2" fmla="*/ 61711 w 375966"/>
                  <a:gd name="connsiteY2" fmla="*/ 332129 h 356615"/>
                  <a:gd name="connsiteX3" fmla="*/ 71689 w 375966"/>
                  <a:gd name="connsiteY3" fmla="*/ 332129 h 356615"/>
                  <a:gd name="connsiteX4" fmla="*/ 71689 w 375966"/>
                  <a:gd name="connsiteY4" fmla="*/ 263096 h 356615"/>
                  <a:gd name="connsiteX5" fmla="*/ 108926 w 375966"/>
                  <a:gd name="connsiteY5" fmla="*/ 263096 h 356615"/>
                  <a:gd name="connsiteX6" fmla="*/ 113681 w 375966"/>
                  <a:gd name="connsiteY6" fmla="*/ 256371 h 356615"/>
                  <a:gd name="connsiteX7" fmla="*/ 121510 w 375966"/>
                  <a:gd name="connsiteY7" fmla="*/ 253805 h 356615"/>
                  <a:gd name="connsiteX8" fmla="*/ 108143 w 375966"/>
                  <a:gd name="connsiteY8" fmla="*/ 204658 h 356615"/>
                  <a:gd name="connsiteX9" fmla="*/ 103196 w 375966"/>
                  <a:gd name="connsiteY9" fmla="*/ 198062 h 356615"/>
                  <a:gd name="connsiteX10" fmla="*/ 101636 w 375966"/>
                  <a:gd name="connsiteY10" fmla="*/ 192768 h 356615"/>
                  <a:gd name="connsiteX11" fmla="*/ 0 w 375966"/>
                  <a:gd name="connsiteY11" fmla="*/ 192768 h 356615"/>
                  <a:gd name="connsiteX12" fmla="*/ 956 w 375966"/>
                  <a:gd name="connsiteY12" fmla="*/ 179652 h 356615"/>
                  <a:gd name="connsiteX13" fmla="*/ 15580 w 375966"/>
                  <a:gd name="connsiteY13" fmla="*/ 136338 h 356615"/>
                  <a:gd name="connsiteX14" fmla="*/ 49474 w 375966"/>
                  <a:gd name="connsiteY14" fmla="*/ 105672 h 356615"/>
                  <a:gd name="connsiteX15" fmla="*/ 57040 w 375966"/>
                  <a:gd name="connsiteY15" fmla="*/ 99268 h 356615"/>
                  <a:gd name="connsiteX16" fmla="*/ 61101 w 375966"/>
                  <a:gd name="connsiteY16" fmla="*/ 90220 h 356615"/>
                  <a:gd name="connsiteX17" fmla="*/ 85120 w 375966"/>
                  <a:gd name="connsiteY17" fmla="*/ 49954 h 356615"/>
                  <a:gd name="connsiteX18" fmla="*/ 129235 w 375966"/>
                  <a:gd name="connsiteY18" fmla="*/ 34124 h 356615"/>
                  <a:gd name="connsiteX19" fmla="*/ 135742 w 375966"/>
                  <a:gd name="connsiteY19" fmla="*/ 34124 h 356615"/>
                  <a:gd name="connsiteX20" fmla="*/ 138001 w 375966"/>
                  <a:gd name="connsiteY20" fmla="*/ 34124 h 356615"/>
                  <a:gd name="connsiteX21" fmla="*/ 146465 w 375966"/>
                  <a:gd name="connsiteY21" fmla="*/ 32398 h 356615"/>
                  <a:gd name="connsiteX22" fmla="*/ 153536 w 375966"/>
                  <a:gd name="connsiteY22" fmla="*/ 27438 h 356615"/>
                  <a:gd name="connsiteX23" fmla="*/ 187584 w 375966"/>
                  <a:gd name="connsiteY23" fmla="*/ 4928 h 356615"/>
                  <a:gd name="connsiteX24" fmla="*/ 228196 w 375966"/>
                  <a:gd name="connsiteY24" fmla="*/ 859 h 356615"/>
                  <a:gd name="connsiteX25" fmla="*/ 266030 w 375966"/>
                  <a:gd name="connsiteY25" fmla="*/ 16163 h 356615"/>
                  <a:gd name="connsiteX26" fmla="*/ 292403 w 375966"/>
                  <a:gd name="connsiteY26" fmla="*/ 47324 h 356615"/>
                  <a:gd name="connsiteX27" fmla="*/ 298659 w 375966"/>
                  <a:gd name="connsiteY27" fmla="*/ 55325 h 356615"/>
                  <a:gd name="connsiteX28" fmla="*/ 307765 w 375966"/>
                  <a:gd name="connsiteY28" fmla="*/ 59824 h 356615"/>
                  <a:gd name="connsiteX29" fmla="*/ 335363 w 375966"/>
                  <a:gd name="connsiteY29" fmla="*/ 71201 h 356615"/>
                  <a:gd name="connsiteX30" fmla="*/ 373082 w 375966"/>
                  <a:gd name="connsiteY30" fmla="*/ 122779 h 356615"/>
                  <a:gd name="connsiteX31" fmla="*/ 365657 w 375966"/>
                  <a:gd name="connsiteY31" fmla="*/ 186255 h 356615"/>
                  <a:gd name="connsiteX32" fmla="*/ 362186 w 375966"/>
                  <a:gd name="connsiteY32" fmla="*/ 192678 h 356615"/>
                  <a:gd name="connsiteX33" fmla="*/ 277214 w 375966"/>
                  <a:gd name="connsiteY33" fmla="*/ 192678 h 356615"/>
                  <a:gd name="connsiteX34" fmla="*/ 290407 w 375966"/>
                  <a:gd name="connsiteY34" fmla="*/ 276469 h 356615"/>
                  <a:gd name="connsiteX35" fmla="*/ 306552 w 375966"/>
                  <a:gd name="connsiteY35" fmla="*/ 276469 h 356615"/>
                  <a:gd name="connsiteX36" fmla="*/ 306552 w 375966"/>
                  <a:gd name="connsiteY36" fmla="*/ 332129 h 356615"/>
                  <a:gd name="connsiteX37" fmla="*/ 315227 w 375966"/>
                  <a:gd name="connsiteY37" fmla="*/ 332129 h 356615"/>
                  <a:gd name="connsiteX38" fmla="*/ 334407 w 375966"/>
                  <a:gd name="connsiteY38" fmla="*/ 341683 h 356615"/>
                  <a:gd name="connsiteX39" fmla="*/ 334407 w 375966"/>
                  <a:gd name="connsiteY39" fmla="*/ 356615 h 356615"/>
                  <a:gd name="connsiteX40" fmla="*/ 42531 w 375966"/>
                  <a:gd name="connsiteY40" fmla="*/ 356615 h 356615"/>
                  <a:gd name="connsiteX41" fmla="*/ 212295 w 375966"/>
                  <a:gd name="connsiteY41" fmla="*/ 332129 h 356615"/>
                  <a:gd name="connsiteX42" fmla="*/ 212295 w 375966"/>
                  <a:gd name="connsiteY42" fmla="*/ 276469 h 356615"/>
                  <a:gd name="connsiteX43" fmla="*/ 228440 w 375966"/>
                  <a:gd name="connsiteY43" fmla="*/ 276469 h 356615"/>
                  <a:gd name="connsiteX44" fmla="*/ 244148 w 375966"/>
                  <a:gd name="connsiteY44" fmla="*/ 176700 h 356615"/>
                  <a:gd name="connsiteX45" fmla="*/ 238142 w 375966"/>
                  <a:gd name="connsiteY45" fmla="*/ 169327 h 356615"/>
                  <a:gd name="connsiteX46" fmla="*/ 235466 w 375966"/>
                  <a:gd name="connsiteY46" fmla="*/ 160202 h 356615"/>
                  <a:gd name="connsiteX47" fmla="*/ 177580 w 375966"/>
                  <a:gd name="connsiteY47" fmla="*/ 132328 h 356615"/>
                  <a:gd name="connsiteX48" fmla="*/ 166382 w 375966"/>
                  <a:gd name="connsiteY48" fmla="*/ 135716 h 356615"/>
                  <a:gd name="connsiteX49" fmla="*/ 138084 w 375966"/>
                  <a:gd name="connsiteY49" fmla="*/ 183649 h 356615"/>
                  <a:gd name="connsiteX50" fmla="*/ 139130 w 375966"/>
                  <a:gd name="connsiteY50" fmla="*/ 190073 h 356615"/>
                  <a:gd name="connsiteX51" fmla="*/ 137584 w 375966"/>
                  <a:gd name="connsiteY51" fmla="*/ 197644 h 356615"/>
                  <a:gd name="connsiteX52" fmla="*/ 133137 w 375966"/>
                  <a:gd name="connsiteY52" fmla="*/ 203965 h 356615"/>
                  <a:gd name="connsiteX53" fmla="*/ 121946 w 375966"/>
                  <a:gd name="connsiteY53" fmla="*/ 253805 h 356615"/>
                  <a:gd name="connsiteX54" fmla="*/ 130621 w 375966"/>
                  <a:gd name="connsiteY54" fmla="*/ 257629 h 356615"/>
                  <a:gd name="connsiteX55" fmla="*/ 133919 w 375966"/>
                  <a:gd name="connsiteY55" fmla="*/ 263096 h 356615"/>
                  <a:gd name="connsiteX56" fmla="*/ 171760 w 375966"/>
                  <a:gd name="connsiteY56" fmla="*/ 263096 h 356615"/>
                  <a:gd name="connsiteX57" fmla="*/ 171760 w 375966"/>
                  <a:gd name="connsiteY57" fmla="*/ 332565 h 356615"/>
                  <a:gd name="connsiteX58" fmla="*/ 212295 w 375966"/>
                  <a:gd name="connsiteY58" fmla="*/ 332129 h 35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75966" h="356615">
                    <a:moveTo>
                      <a:pt x="42531" y="356615"/>
                    </a:moveTo>
                    <a:lnTo>
                      <a:pt x="42531" y="341683"/>
                    </a:lnTo>
                    <a:lnTo>
                      <a:pt x="61711" y="332129"/>
                    </a:lnTo>
                    <a:lnTo>
                      <a:pt x="71689" y="332129"/>
                    </a:lnTo>
                    <a:lnTo>
                      <a:pt x="71689" y="263096"/>
                    </a:lnTo>
                    <a:lnTo>
                      <a:pt x="108926" y="263096"/>
                    </a:lnTo>
                    <a:cubicBezTo>
                      <a:pt x="109747" y="260401"/>
                      <a:pt x="111416" y="258040"/>
                      <a:pt x="113681" y="256371"/>
                    </a:cubicBezTo>
                    <a:cubicBezTo>
                      <a:pt x="115946" y="254697"/>
                      <a:pt x="118692" y="253798"/>
                      <a:pt x="121510" y="253805"/>
                    </a:cubicBezTo>
                    <a:lnTo>
                      <a:pt x="108143" y="204658"/>
                    </a:lnTo>
                    <a:cubicBezTo>
                      <a:pt x="106038" y="202842"/>
                      <a:pt x="104357" y="200590"/>
                      <a:pt x="103196" y="198062"/>
                    </a:cubicBezTo>
                    <a:cubicBezTo>
                      <a:pt x="102413" y="196380"/>
                      <a:pt x="101887" y="194596"/>
                      <a:pt x="101636" y="192768"/>
                    </a:cubicBezTo>
                    <a:lnTo>
                      <a:pt x="0" y="192768"/>
                    </a:lnTo>
                    <a:lnTo>
                      <a:pt x="956" y="179652"/>
                    </a:lnTo>
                    <a:cubicBezTo>
                      <a:pt x="2047" y="164200"/>
                      <a:pt x="7084" y="149287"/>
                      <a:pt x="15580" y="136338"/>
                    </a:cubicBezTo>
                    <a:cubicBezTo>
                      <a:pt x="24070" y="123389"/>
                      <a:pt x="35742" y="112833"/>
                      <a:pt x="49474" y="105672"/>
                    </a:cubicBezTo>
                    <a:cubicBezTo>
                      <a:pt x="52438" y="104132"/>
                      <a:pt x="55025" y="101944"/>
                      <a:pt x="57040" y="99268"/>
                    </a:cubicBezTo>
                    <a:cubicBezTo>
                      <a:pt x="59054" y="96592"/>
                      <a:pt x="60440" y="93499"/>
                      <a:pt x="61101" y="90220"/>
                    </a:cubicBezTo>
                    <a:cubicBezTo>
                      <a:pt x="64201" y="74415"/>
                      <a:pt x="72690" y="60183"/>
                      <a:pt x="85120" y="49954"/>
                    </a:cubicBezTo>
                    <a:cubicBezTo>
                      <a:pt x="97543" y="39720"/>
                      <a:pt x="113142" y="34124"/>
                      <a:pt x="129235" y="34124"/>
                    </a:cubicBezTo>
                    <a:cubicBezTo>
                      <a:pt x="131404" y="33996"/>
                      <a:pt x="133573" y="33996"/>
                      <a:pt x="135742" y="34124"/>
                    </a:cubicBezTo>
                    <a:lnTo>
                      <a:pt x="138001" y="34124"/>
                    </a:lnTo>
                    <a:cubicBezTo>
                      <a:pt x="140908" y="34137"/>
                      <a:pt x="143789" y="33553"/>
                      <a:pt x="146465" y="32398"/>
                    </a:cubicBezTo>
                    <a:cubicBezTo>
                      <a:pt x="149134" y="31249"/>
                      <a:pt x="151547" y="29562"/>
                      <a:pt x="153536" y="27438"/>
                    </a:cubicBezTo>
                    <a:cubicBezTo>
                      <a:pt x="162892" y="17286"/>
                      <a:pt x="174577" y="9560"/>
                      <a:pt x="187584" y="4928"/>
                    </a:cubicBezTo>
                    <a:cubicBezTo>
                      <a:pt x="200591" y="301"/>
                      <a:pt x="214528" y="-1098"/>
                      <a:pt x="228196" y="859"/>
                    </a:cubicBezTo>
                    <a:cubicBezTo>
                      <a:pt x="241857" y="2816"/>
                      <a:pt x="254845" y="8065"/>
                      <a:pt x="266030" y="16163"/>
                    </a:cubicBezTo>
                    <a:cubicBezTo>
                      <a:pt x="277214" y="24255"/>
                      <a:pt x="286268" y="34952"/>
                      <a:pt x="292403" y="47324"/>
                    </a:cubicBezTo>
                    <a:cubicBezTo>
                      <a:pt x="293860" y="50429"/>
                      <a:pt x="295996" y="53163"/>
                      <a:pt x="298659" y="55325"/>
                    </a:cubicBezTo>
                    <a:cubicBezTo>
                      <a:pt x="301316" y="57494"/>
                      <a:pt x="304428" y="59028"/>
                      <a:pt x="307765" y="59824"/>
                    </a:cubicBezTo>
                    <a:cubicBezTo>
                      <a:pt x="317550" y="61993"/>
                      <a:pt x="326893" y="65842"/>
                      <a:pt x="335363" y="71201"/>
                    </a:cubicBezTo>
                    <a:cubicBezTo>
                      <a:pt x="353992" y="83014"/>
                      <a:pt x="367467" y="101443"/>
                      <a:pt x="373082" y="122779"/>
                    </a:cubicBezTo>
                    <a:cubicBezTo>
                      <a:pt x="378703" y="144115"/>
                      <a:pt x="376046" y="166792"/>
                      <a:pt x="365657" y="186255"/>
                    </a:cubicBezTo>
                    <a:lnTo>
                      <a:pt x="362186" y="192678"/>
                    </a:lnTo>
                    <a:lnTo>
                      <a:pt x="277214" y="192678"/>
                    </a:lnTo>
                    <a:lnTo>
                      <a:pt x="290407" y="276469"/>
                    </a:lnTo>
                    <a:lnTo>
                      <a:pt x="306552" y="276469"/>
                    </a:lnTo>
                    <a:lnTo>
                      <a:pt x="306552" y="332129"/>
                    </a:lnTo>
                    <a:lnTo>
                      <a:pt x="315227" y="332129"/>
                    </a:lnTo>
                    <a:lnTo>
                      <a:pt x="334407" y="341683"/>
                    </a:lnTo>
                    <a:lnTo>
                      <a:pt x="334407" y="356615"/>
                    </a:lnTo>
                    <a:lnTo>
                      <a:pt x="42531" y="356615"/>
                    </a:lnTo>
                    <a:close/>
                    <a:moveTo>
                      <a:pt x="212295" y="332129"/>
                    </a:moveTo>
                    <a:lnTo>
                      <a:pt x="212295" y="276469"/>
                    </a:lnTo>
                    <a:lnTo>
                      <a:pt x="228440" y="276469"/>
                    </a:lnTo>
                    <a:lnTo>
                      <a:pt x="244148" y="176700"/>
                    </a:lnTo>
                    <a:cubicBezTo>
                      <a:pt x="241678" y="174666"/>
                      <a:pt x="239637" y="172163"/>
                      <a:pt x="238142" y="169327"/>
                    </a:cubicBezTo>
                    <a:cubicBezTo>
                      <a:pt x="236653" y="166497"/>
                      <a:pt x="235742" y="163391"/>
                      <a:pt x="235466" y="160202"/>
                    </a:cubicBezTo>
                    <a:lnTo>
                      <a:pt x="177580" y="132328"/>
                    </a:lnTo>
                    <a:cubicBezTo>
                      <a:pt x="174205" y="134413"/>
                      <a:pt x="170342" y="135581"/>
                      <a:pt x="166382" y="135716"/>
                    </a:cubicBezTo>
                    <a:lnTo>
                      <a:pt x="138084" y="183649"/>
                    </a:lnTo>
                    <a:cubicBezTo>
                      <a:pt x="138790" y="185716"/>
                      <a:pt x="139143" y="187891"/>
                      <a:pt x="139130" y="190073"/>
                    </a:cubicBezTo>
                    <a:cubicBezTo>
                      <a:pt x="139137" y="192678"/>
                      <a:pt x="138610" y="195251"/>
                      <a:pt x="137584" y="197644"/>
                    </a:cubicBezTo>
                    <a:cubicBezTo>
                      <a:pt x="136551" y="200032"/>
                      <a:pt x="135036" y="202188"/>
                      <a:pt x="133137" y="203965"/>
                    </a:cubicBezTo>
                    <a:lnTo>
                      <a:pt x="121946" y="253805"/>
                    </a:lnTo>
                    <a:cubicBezTo>
                      <a:pt x="125212" y="253952"/>
                      <a:pt x="128305" y="255313"/>
                      <a:pt x="130621" y="257629"/>
                    </a:cubicBezTo>
                    <a:cubicBezTo>
                      <a:pt x="132148" y="259156"/>
                      <a:pt x="133284" y="261036"/>
                      <a:pt x="133919" y="263096"/>
                    </a:cubicBezTo>
                    <a:lnTo>
                      <a:pt x="171760" y="263096"/>
                    </a:lnTo>
                    <a:lnTo>
                      <a:pt x="171760" y="332565"/>
                    </a:lnTo>
                    <a:lnTo>
                      <a:pt x="212295" y="332129"/>
                    </a:lnTo>
                    <a:close/>
                  </a:path>
                </a:pathLst>
              </a:custGeom>
              <a:solidFill>
                <a:srgbClr val="FFFFFF"/>
              </a:solidFill>
              <a:ln w="6417" cap="flat">
                <a:noFill/>
                <a:prstDash val="solid"/>
                <a:miter/>
              </a:ln>
            </p:spPr>
            <p:txBody>
              <a:bodyPr rtlCol="0" anchor="ctr"/>
              <a:lstStyle/>
              <a:p>
                <a:endParaRPr lang="en-US" sz="810"/>
              </a:p>
            </p:txBody>
          </p:sp>
          <p:sp>
            <p:nvSpPr>
              <p:cNvPr id="1091" name="Freeform: Shape 1090">
                <a:extLst>
                  <a:ext uri="{FF2B5EF4-FFF2-40B4-BE49-F238E27FC236}">
                    <a16:creationId xmlns:a16="http://schemas.microsoft.com/office/drawing/2014/main" id="{E82BD022-246D-3CB9-7855-6F91C3D081F7}"/>
                  </a:ext>
                </a:extLst>
              </p:cNvPr>
              <p:cNvSpPr/>
              <p:nvPr/>
            </p:nvSpPr>
            <p:spPr>
              <a:xfrm>
                <a:off x="3261928" y="2764941"/>
                <a:ext cx="385034" cy="364695"/>
              </a:xfrm>
              <a:custGeom>
                <a:avLst/>
                <a:gdLst>
                  <a:gd name="connsiteX0" fmla="*/ 220624 w 385034"/>
                  <a:gd name="connsiteY0" fmla="*/ 8682 h 364695"/>
                  <a:gd name="connsiteX1" fmla="*/ 263200 w 385034"/>
                  <a:gd name="connsiteY1" fmla="*/ 20701 h 364695"/>
                  <a:gd name="connsiteX2" fmla="*/ 293012 w 385034"/>
                  <a:gd name="connsiteY2" fmla="*/ 53402 h 364695"/>
                  <a:gd name="connsiteX3" fmla="*/ 300616 w 385034"/>
                  <a:gd name="connsiteY3" fmla="*/ 62712 h 364695"/>
                  <a:gd name="connsiteX4" fmla="*/ 311499 w 385034"/>
                  <a:gd name="connsiteY4" fmla="*/ 67820 h 364695"/>
                  <a:gd name="connsiteX5" fmla="*/ 337532 w 385034"/>
                  <a:gd name="connsiteY5" fmla="*/ 78588 h 364695"/>
                  <a:gd name="connsiteX6" fmla="*/ 373428 w 385034"/>
                  <a:gd name="connsiteY6" fmla="*/ 127625 h 364695"/>
                  <a:gd name="connsiteX7" fmla="*/ 366350 w 385034"/>
                  <a:gd name="connsiteY7" fmla="*/ 187995 h 364695"/>
                  <a:gd name="connsiteX8" fmla="*/ 364092 w 385034"/>
                  <a:gd name="connsiteY8" fmla="*/ 192076 h 364695"/>
                  <a:gd name="connsiteX9" fmla="*/ 276778 w 385034"/>
                  <a:gd name="connsiteY9" fmla="*/ 192076 h 364695"/>
                  <a:gd name="connsiteX10" fmla="*/ 291363 w 385034"/>
                  <a:gd name="connsiteY10" fmla="*/ 284549 h 364695"/>
                  <a:gd name="connsiteX11" fmla="*/ 306898 w 385034"/>
                  <a:gd name="connsiteY11" fmla="*/ 284549 h 364695"/>
                  <a:gd name="connsiteX12" fmla="*/ 306898 w 385034"/>
                  <a:gd name="connsiteY12" fmla="*/ 340209 h 364695"/>
                  <a:gd name="connsiteX13" fmla="*/ 318789 w 385034"/>
                  <a:gd name="connsiteY13" fmla="*/ 340209 h 364695"/>
                  <a:gd name="connsiteX14" fmla="*/ 334587 w 385034"/>
                  <a:gd name="connsiteY14" fmla="*/ 348108 h 364695"/>
                  <a:gd name="connsiteX15" fmla="*/ 334587 w 385034"/>
                  <a:gd name="connsiteY15" fmla="*/ 356007 h 364695"/>
                  <a:gd name="connsiteX16" fmla="*/ 51553 w 385034"/>
                  <a:gd name="connsiteY16" fmla="*/ 356007 h 364695"/>
                  <a:gd name="connsiteX17" fmla="*/ 51553 w 385034"/>
                  <a:gd name="connsiteY17" fmla="*/ 348108 h 364695"/>
                  <a:gd name="connsiteX18" fmla="*/ 67351 w 385034"/>
                  <a:gd name="connsiteY18" fmla="*/ 340209 h 364695"/>
                  <a:gd name="connsiteX19" fmla="*/ 80717 w 385034"/>
                  <a:gd name="connsiteY19" fmla="*/ 340209 h 364695"/>
                  <a:gd name="connsiteX20" fmla="*/ 80717 w 385034"/>
                  <a:gd name="connsiteY20" fmla="*/ 271176 h 364695"/>
                  <a:gd name="connsiteX21" fmla="*/ 117428 w 385034"/>
                  <a:gd name="connsiteY21" fmla="*/ 271176 h 364695"/>
                  <a:gd name="connsiteX22" fmla="*/ 117967 w 385034"/>
                  <a:gd name="connsiteY22" fmla="*/ 267564 h 364695"/>
                  <a:gd name="connsiteX23" fmla="*/ 119950 w 385034"/>
                  <a:gd name="connsiteY23" fmla="*/ 264490 h 364695"/>
                  <a:gd name="connsiteX24" fmla="*/ 122818 w 385034"/>
                  <a:gd name="connsiteY24" fmla="*/ 262494 h 364695"/>
                  <a:gd name="connsiteX25" fmla="*/ 126238 w 385034"/>
                  <a:gd name="connsiteY25" fmla="*/ 261788 h 364695"/>
                  <a:gd name="connsiteX26" fmla="*/ 129665 w 385034"/>
                  <a:gd name="connsiteY26" fmla="*/ 262494 h 364695"/>
                  <a:gd name="connsiteX27" fmla="*/ 132533 w 385034"/>
                  <a:gd name="connsiteY27" fmla="*/ 264490 h 364695"/>
                  <a:gd name="connsiteX28" fmla="*/ 134510 w 385034"/>
                  <a:gd name="connsiteY28" fmla="*/ 267564 h 364695"/>
                  <a:gd name="connsiteX29" fmla="*/ 135049 w 385034"/>
                  <a:gd name="connsiteY29" fmla="*/ 271176 h 364695"/>
                  <a:gd name="connsiteX30" fmla="*/ 172369 w 385034"/>
                  <a:gd name="connsiteY30" fmla="*/ 271176 h 364695"/>
                  <a:gd name="connsiteX31" fmla="*/ 172369 w 385034"/>
                  <a:gd name="connsiteY31" fmla="*/ 340639 h 364695"/>
                  <a:gd name="connsiteX32" fmla="*/ 221233 w 385034"/>
                  <a:gd name="connsiteY32" fmla="*/ 340639 h 364695"/>
                  <a:gd name="connsiteX33" fmla="*/ 221233 w 385034"/>
                  <a:gd name="connsiteY33" fmla="*/ 284549 h 364695"/>
                  <a:gd name="connsiteX34" fmla="*/ 236685 w 385034"/>
                  <a:gd name="connsiteY34" fmla="*/ 284549 h 364695"/>
                  <a:gd name="connsiteX35" fmla="*/ 250052 w 385034"/>
                  <a:gd name="connsiteY35" fmla="*/ 199712 h 364695"/>
                  <a:gd name="connsiteX36" fmla="*/ 253433 w 385034"/>
                  <a:gd name="connsiteY36" fmla="*/ 178357 h 364695"/>
                  <a:gd name="connsiteX37" fmla="*/ 246991 w 385034"/>
                  <a:gd name="connsiteY37" fmla="*/ 171163 h 364695"/>
                  <a:gd name="connsiteX38" fmla="*/ 244751 w 385034"/>
                  <a:gd name="connsiteY38" fmla="*/ 161769 h 364695"/>
                  <a:gd name="connsiteX39" fmla="*/ 244751 w 385034"/>
                  <a:gd name="connsiteY39" fmla="*/ 160986 h 364695"/>
                  <a:gd name="connsiteX40" fmla="*/ 182264 w 385034"/>
                  <a:gd name="connsiteY40" fmla="*/ 131032 h 364695"/>
                  <a:gd name="connsiteX41" fmla="*/ 170720 w 385034"/>
                  <a:gd name="connsiteY41" fmla="*/ 135113 h 364695"/>
                  <a:gd name="connsiteX42" fmla="*/ 168988 w 385034"/>
                  <a:gd name="connsiteY42" fmla="*/ 135113 h 364695"/>
                  <a:gd name="connsiteX43" fmla="*/ 138257 w 385034"/>
                  <a:gd name="connsiteY43" fmla="*/ 187212 h 364695"/>
                  <a:gd name="connsiteX44" fmla="*/ 139573 w 385034"/>
                  <a:gd name="connsiteY44" fmla="*/ 197094 h 364695"/>
                  <a:gd name="connsiteX45" fmla="*/ 134266 w 385034"/>
                  <a:gd name="connsiteY45" fmla="*/ 205532 h 364695"/>
                  <a:gd name="connsiteX46" fmla="*/ 132707 w 385034"/>
                  <a:gd name="connsiteY46" fmla="*/ 212565 h 364695"/>
                  <a:gd name="connsiteX47" fmla="*/ 131058 w 385034"/>
                  <a:gd name="connsiteY47" fmla="*/ 219861 h 364695"/>
                  <a:gd name="connsiteX48" fmla="*/ 126194 w 385034"/>
                  <a:gd name="connsiteY48" fmla="*/ 241306 h 364695"/>
                  <a:gd name="connsiteX49" fmla="*/ 120380 w 385034"/>
                  <a:gd name="connsiteY49" fmla="*/ 220117 h 364695"/>
                  <a:gd name="connsiteX50" fmla="*/ 116472 w 385034"/>
                  <a:gd name="connsiteY50" fmla="*/ 205968 h 364695"/>
                  <a:gd name="connsiteX51" fmla="*/ 111614 w 385034"/>
                  <a:gd name="connsiteY51" fmla="*/ 200058 h 364695"/>
                  <a:gd name="connsiteX52" fmla="*/ 110312 w 385034"/>
                  <a:gd name="connsiteY52" fmla="*/ 193982 h 364695"/>
                  <a:gd name="connsiteX53" fmla="*/ 110312 w 385034"/>
                  <a:gd name="connsiteY53" fmla="*/ 192249 h 364695"/>
                  <a:gd name="connsiteX54" fmla="*/ 9375 w 385034"/>
                  <a:gd name="connsiteY54" fmla="*/ 192249 h 364695"/>
                  <a:gd name="connsiteX55" fmla="*/ 9978 w 385034"/>
                  <a:gd name="connsiteY55" fmla="*/ 183561 h 364695"/>
                  <a:gd name="connsiteX56" fmla="*/ 23922 w 385034"/>
                  <a:gd name="connsiteY56" fmla="*/ 142384 h 364695"/>
                  <a:gd name="connsiteX57" fmla="*/ 56154 w 385034"/>
                  <a:gd name="connsiteY57" fmla="*/ 113232 h 364695"/>
                  <a:gd name="connsiteX58" fmla="*/ 65195 w 385034"/>
                  <a:gd name="connsiteY58" fmla="*/ 105558 h 364695"/>
                  <a:gd name="connsiteX59" fmla="*/ 70040 w 385034"/>
                  <a:gd name="connsiteY59" fmla="*/ 94732 h 364695"/>
                  <a:gd name="connsiteX60" fmla="*/ 92582 w 385034"/>
                  <a:gd name="connsiteY60" fmla="*/ 57001 h 364695"/>
                  <a:gd name="connsiteX61" fmla="*/ 133919 w 385034"/>
                  <a:gd name="connsiteY61" fmla="*/ 42114 h 364695"/>
                  <a:gd name="connsiteX62" fmla="*/ 139996 w 385034"/>
                  <a:gd name="connsiteY62" fmla="*/ 42114 h 364695"/>
                  <a:gd name="connsiteX63" fmla="*/ 142685 w 385034"/>
                  <a:gd name="connsiteY63" fmla="*/ 42114 h 364695"/>
                  <a:gd name="connsiteX64" fmla="*/ 152823 w 385034"/>
                  <a:gd name="connsiteY64" fmla="*/ 40362 h 364695"/>
                  <a:gd name="connsiteX65" fmla="*/ 161435 w 385034"/>
                  <a:gd name="connsiteY65" fmla="*/ 34735 h 364695"/>
                  <a:gd name="connsiteX66" fmla="*/ 188315 w 385034"/>
                  <a:gd name="connsiteY66" fmla="*/ 15542 h 364695"/>
                  <a:gd name="connsiteX67" fmla="*/ 220624 w 385034"/>
                  <a:gd name="connsiteY67" fmla="*/ 8682 h 364695"/>
                  <a:gd name="connsiteX68" fmla="*/ 220624 w 385034"/>
                  <a:gd name="connsiteY68" fmla="*/ 0 h 364695"/>
                  <a:gd name="connsiteX69" fmla="*/ 184844 w 385034"/>
                  <a:gd name="connsiteY69" fmla="*/ 7515 h 364695"/>
                  <a:gd name="connsiteX70" fmla="*/ 155012 w 385034"/>
                  <a:gd name="connsiteY70" fmla="*/ 28658 h 364695"/>
                  <a:gd name="connsiteX71" fmla="*/ 149403 w 385034"/>
                  <a:gd name="connsiteY71" fmla="*/ 32598 h 364695"/>
                  <a:gd name="connsiteX72" fmla="*/ 142685 w 385034"/>
                  <a:gd name="connsiteY72" fmla="*/ 33952 h 364695"/>
                  <a:gd name="connsiteX73" fmla="*/ 140863 w 385034"/>
                  <a:gd name="connsiteY73" fmla="*/ 33952 h 364695"/>
                  <a:gd name="connsiteX74" fmla="*/ 133919 w 385034"/>
                  <a:gd name="connsiteY74" fmla="*/ 33952 h 364695"/>
                  <a:gd name="connsiteX75" fmla="*/ 87077 w 385034"/>
                  <a:gd name="connsiteY75" fmla="*/ 50777 h 364695"/>
                  <a:gd name="connsiteX76" fmla="*/ 61538 w 385034"/>
                  <a:gd name="connsiteY76" fmla="*/ 93520 h 364695"/>
                  <a:gd name="connsiteX77" fmla="*/ 58162 w 385034"/>
                  <a:gd name="connsiteY77" fmla="*/ 100623 h 364695"/>
                  <a:gd name="connsiteX78" fmla="*/ 52073 w 385034"/>
                  <a:gd name="connsiteY78" fmla="*/ 105590 h 364695"/>
                  <a:gd name="connsiteX79" fmla="*/ 16613 w 385034"/>
                  <a:gd name="connsiteY79" fmla="*/ 137655 h 364695"/>
                  <a:gd name="connsiteX80" fmla="*/ 1303 w 385034"/>
                  <a:gd name="connsiteY80" fmla="*/ 182957 h 364695"/>
                  <a:gd name="connsiteX81" fmla="*/ 693 w 385034"/>
                  <a:gd name="connsiteY81" fmla="*/ 191640 h 364695"/>
                  <a:gd name="connsiteX82" fmla="*/ 0 w 385034"/>
                  <a:gd name="connsiteY82" fmla="*/ 200758 h 364695"/>
                  <a:gd name="connsiteX83" fmla="*/ 102676 w 385034"/>
                  <a:gd name="connsiteY83" fmla="*/ 200758 h 364695"/>
                  <a:gd name="connsiteX84" fmla="*/ 103716 w 385034"/>
                  <a:gd name="connsiteY84" fmla="*/ 203536 h 364695"/>
                  <a:gd name="connsiteX85" fmla="*/ 108836 w 385034"/>
                  <a:gd name="connsiteY85" fmla="*/ 210742 h 364695"/>
                  <a:gd name="connsiteX86" fmla="*/ 112051 w 385034"/>
                  <a:gd name="connsiteY86" fmla="*/ 222293 h 364695"/>
                  <a:gd name="connsiteX87" fmla="*/ 117864 w 385034"/>
                  <a:gd name="connsiteY87" fmla="*/ 243128 h 364695"/>
                  <a:gd name="connsiteX88" fmla="*/ 120816 w 385034"/>
                  <a:gd name="connsiteY88" fmla="*/ 253722 h 364695"/>
                  <a:gd name="connsiteX89" fmla="*/ 113783 w 385034"/>
                  <a:gd name="connsiteY89" fmla="*/ 257977 h 364695"/>
                  <a:gd name="connsiteX90" fmla="*/ 110748 w 385034"/>
                  <a:gd name="connsiteY90" fmla="*/ 262148 h 364695"/>
                  <a:gd name="connsiteX91" fmla="*/ 72036 w 385034"/>
                  <a:gd name="connsiteY91" fmla="*/ 262148 h 364695"/>
                  <a:gd name="connsiteX92" fmla="*/ 72036 w 385034"/>
                  <a:gd name="connsiteY92" fmla="*/ 331610 h 364695"/>
                  <a:gd name="connsiteX93" fmla="*/ 65356 w 385034"/>
                  <a:gd name="connsiteY93" fmla="*/ 331610 h 364695"/>
                  <a:gd name="connsiteX94" fmla="*/ 63533 w 385034"/>
                  <a:gd name="connsiteY94" fmla="*/ 332566 h 364695"/>
                  <a:gd name="connsiteX95" fmla="*/ 47735 w 385034"/>
                  <a:gd name="connsiteY95" fmla="*/ 340382 h 364695"/>
                  <a:gd name="connsiteX96" fmla="*/ 42877 w 385034"/>
                  <a:gd name="connsiteY96" fmla="*/ 342724 h 364695"/>
                  <a:gd name="connsiteX97" fmla="*/ 42877 w 385034"/>
                  <a:gd name="connsiteY97" fmla="*/ 364695 h 364695"/>
                  <a:gd name="connsiteX98" fmla="*/ 343263 w 385034"/>
                  <a:gd name="connsiteY98" fmla="*/ 364695 h 364695"/>
                  <a:gd name="connsiteX99" fmla="*/ 343263 w 385034"/>
                  <a:gd name="connsiteY99" fmla="*/ 342724 h 364695"/>
                  <a:gd name="connsiteX100" fmla="*/ 338488 w 385034"/>
                  <a:gd name="connsiteY100" fmla="*/ 340382 h 364695"/>
                  <a:gd name="connsiteX101" fmla="*/ 322697 w 385034"/>
                  <a:gd name="connsiteY101" fmla="*/ 332476 h 364695"/>
                  <a:gd name="connsiteX102" fmla="*/ 321131 w 385034"/>
                  <a:gd name="connsiteY102" fmla="*/ 331527 h 364695"/>
                  <a:gd name="connsiteX103" fmla="*/ 315927 w 385034"/>
                  <a:gd name="connsiteY103" fmla="*/ 331527 h 364695"/>
                  <a:gd name="connsiteX104" fmla="*/ 315927 w 385034"/>
                  <a:gd name="connsiteY104" fmla="*/ 275867 h 364695"/>
                  <a:gd name="connsiteX105" fmla="*/ 298826 w 385034"/>
                  <a:gd name="connsiteY105" fmla="*/ 275867 h 364695"/>
                  <a:gd name="connsiteX106" fmla="*/ 286936 w 385034"/>
                  <a:gd name="connsiteY106" fmla="*/ 200758 h 364695"/>
                  <a:gd name="connsiteX107" fmla="*/ 369475 w 385034"/>
                  <a:gd name="connsiteY107" fmla="*/ 200758 h 364695"/>
                  <a:gd name="connsiteX108" fmla="*/ 371907 w 385034"/>
                  <a:gd name="connsiteY108" fmla="*/ 196240 h 364695"/>
                  <a:gd name="connsiteX109" fmla="*/ 374160 w 385034"/>
                  <a:gd name="connsiteY109" fmla="*/ 192076 h 364695"/>
                  <a:gd name="connsiteX110" fmla="*/ 382001 w 385034"/>
                  <a:gd name="connsiteY110" fmla="*/ 125405 h 364695"/>
                  <a:gd name="connsiteX111" fmla="*/ 342306 w 385034"/>
                  <a:gd name="connsiteY111" fmla="*/ 71292 h 364695"/>
                  <a:gd name="connsiteX112" fmla="*/ 313405 w 385034"/>
                  <a:gd name="connsiteY112" fmla="*/ 59305 h 364695"/>
                  <a:gd name="connsiteX113" fmla="*/ 305974 w 385034"/>
                  <a:gd name="connsiteY113" fmla="*/ 55878 h 364695"/>
                  <a:gd name="connsiteX114" fmla="*/ 300738 w 385034"/>
                  <a:gd name="connsiteY114" fmla="*/ 49583 h 364695"/>
                  <a:gd name="connsiteX115" fmla="*/ 267768 w 385034"/>
                  <a:gd name="connsiteY115" fmla="*/ 13328 h 364695"/>
                  <a:gd name="connsiteX116" fmla="*/ 220624 w 385034"/>
                  <a:gd name="connsiteY116" fmla="*/ 0 h 364695"/>
                  <a:gd name="connsiteX117" fmla="*/ 174018 w 385034"/>
                  <a:gd name="connsiteY117" fmla="*/ 143622 h 364695"/>
                  <a:gd name="connsiteX118" fmla="*/ 182700 w 385034"/>
                  <a:gd name="connsiteY118" fmla="*/ 140927 h 364695"/>
                  <a:gd name="connsiteX119" fmla="*/ 235986 w 385034"/>
                  <a:gd name="connsiteY119" fmla="*/ 166980 h 364695"/>
                  <a:gd name="connsiteX120" fmla="*/ 244148 w 385034"/>
                  <a:gd name="connsiteY120" fmla="*/ 182348 h 364695"/>
                  <a:gd name="connsiteX121" fmla="*/ 241543 w 385034"/>
                  <a:gd name="connsiteY121" fmla="*/ 198756 h 364695"/>
                  <a:gd name="connsiteX122" fmla="*/ 229306 w 385034"/>
                  <a:gd name="connsiteY122" fmla="*/ 276124 h 364695"/>
                  <a:gd name="connsiteX123" fmla="*/ 212552 w 385034"/>
                  <a:gd name="connsiteY123" fmla="*/ 276124 h 364695"/>
                  <a:gd name="connsiteX124" fmla="*/ 212552 w 385034"/>
                  <a:gd name="connsiteY124" fmla="*/ 331783 h 364695"/>
                  <a:gd name="connsiteX125" fmla="*/ 181051 w 385034"/>
                  <a:gd name="connsiteY125" fmla="*/ 331783 h 364695"/>
                  <a:gd name="connsiteX126" fmla="*/ 181051 w 385034"/>
                  <a:gd name="connsiteY126" fmla="*/ 262494 h 364695"/>
                  <a:gd name="connsiteX127" fmla="*/ 141729 w 385034"/>
                  <a:gd name="connsiteY127" fmla="*/ 262494 h 364695"/>
                  <a:gd name="connsiteX128" fmla="*/ 138610 w 385034"/>
                  <a:gd name="connsiteY128" fmla="*/ 258323 h 364695"/>
                  <a:gd name="connsiteX129" fmla="*/ 132187 w 385034"/>
                  <a:gd name="connsiteY129" fmla="*/ 254242 h 364695"/>
                  <a:gd name="connsiteX130" fmla="*/ 134702 w 385034"/>
                  <a:gd name="connsiteY130" fmla="*/ 243128 h 364695"/>
                  <a:gd name="connsiteX131" fmla="*/ 139477 w 385034"/>
                  <a:gd name="connsiteY131" fmla="*/ 221683 h 364695"/>
                  <a:gd name="connsiteX132" fmla="*/ 141125 w 385034"/>
                  <a:gd name="connsiteY132" fmla="*/ 214387 h 364695"/>
                  <a:gd name="connsiteX133" fmla="*/ 142165 w 385034"/>
                  <a:gd name="connsiteY133" fmla="*/ 209960 h 364695"/>
                  <a:gd name="connsiteX134" fmla="*/ 148588 w 385034"/>
                  <a:gd name="connsiteY134" fmla="*/ 193898 h 364695"/>
                  <a:gd name="connsiteX135" fmla="*/ 147806 w 385034"/>
                  <a:gd name="connsiteY135" fmla="*/ 187995 h 364695"/>
                  <a:gd name="connsiteX136" fmla="*/ 173845 w 385034"/>
                  <a:gd name="connsiteY136" fmla="*/ 143706 h 364695"/>
                  <a:gd name="connsiteX137" fmla="*/ 174018 w 385034"/>
                  <a:gd name="connsiteY137" fmla="*/ 143622 h 36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385034" h="364695">
                    <a:moveTo>
                      <a:pt x="220624" y="8682"/>
                    </a:moveTo>
                    <a:cubicBezTo>
                      <a:pt x="235658" y="8638"/>
                      <a:pt x="250411" y="12802"/>
                      <a:pt x="263200" y="20701"/>
                    </a:cubicBezTo>
                    <a:cubicBezTo>
                      <a:pt x="275995" y="28607"/>
                      <a:pt x="286319" y="39933"/>
                      <a:pt x="293012" y="53402"/>
                    </a:cubicBezTo>
                    <a:cubicBezTo>
                      <a:pt x="294815" y="57040"/>
                      <a:pt x="297414" y="60223"/>
                      <a:pt x="300616" y="62712"/>
                    </a:cubicBezTo>
                    <a:cubicBezTo>
                      <a:pt x="303812" y="65208"/>
                      <a:pt x="307534" y="66954"/>
                      <a:pt x="311499" y="67820"/>
                    </a:cubicBezTo>
                    <a:cubicBezTo>
                      <a:pt x="320720" y="69925"/>
                      <a:pt x="329518" y="73563"/>
                      <a:pt x="337532" y="78588"/>
                    </a:cubicBezTo>
                    <a:cubicBezTo>
                      <a:pt x="355262" y="89811"/>
                      <a:pt x="368083" y="107329"/>
                      <a:pt x="373428" y="127625"/>
                    </a:cubicBezTo>
                    <a:cubicBezTo>
                      <a:pt x="378773" y="147922"/>
                      <a:pt x="376245" y="169488"/>
                      <a:pt x="366350" y="187995"/>
                    </a:cubicBezTo>
                    <a:lnTo>
                      <a:pt x="364092" y="192076"/>
                    </a:lnTo>
                    <a:lnTo>
                      <a:pt x="276778" y="192076"/>
                    </a:lnTo>
                    <a:lnTo>
                      <a:pt x="291363" y="284549"/>
                    </a:lnTo>
                    <a:lnTo>
                      <a:pt x="306898" y="284549"/>
                    </a:lnTo>
                    <a:lnTo>
                      <a:pt x="306898" y="340209"/>
                    </a:lnTo>
                    <a:lnTo>
                      <a:pt x="318789" y="340209"/>
                    </a:lnTo>
                    <a:lnTo>
                      <a:pt x="334587" y="348108"/>
                    </a:lnTo>
                    <a:lnTo>
                      <a:pt x="334587" y="356007"/>
                    </a:lnTo>
                    <a:lnTo>
                      <a:pt x="51553" y="356007"/>
                    </a:lnTo>
                    <a:lnTo>
                      <a:pt x="51553" y="348108"/>
                    </a:lnTo>
                    <a:lnTo>
                      <a:pt x="67351" y="340209"/>
                    </a:lnTo>
                    <a:lnTo>
                      <a:pt x="80717" y="340209"/>
                    </a:lnTo>
                    <a:lnTo>
                      <a:pt x="80717" y="271176"/>
                    </a:lnTo>
                    <a:lnTo>
                      <a:pt x="117428" y="271176"/>
                    </a:lnTo>
                    <a:cubicBezTo>
                      <a:pt x="117351" y="269944"/>
                      <a:pt x="117537" y="268712"/>
                      <a:pt x="117967" y="267564"/>
                    </a:cubicBezTo>
                    <a:cubicBezTo>
                      <a:pt x="118404" y="266408"/>
                      <a:pt x="119077" y="265363"/>
                      <a:pt x="119950" y="264490"/>
                    </a:cubicBezTo>
                    <a:cubicBezTo>
                      <a:pt x="120758" y="263637"/>
                      <a:pt x="121734" y="262956"/>
                      <a:pt x="122818" y="262494"/>
                    </a:cubicBezTo>
                    <a:cubicBezTo>
                      <a:pt x="123896" y="262026"/>
                      <a:pt x="125064" y="261788"/>
                      <a:pt x="126238" y="261788"/>
                    </a:cubicBezTo>
                    <a:cubicBezTo>
                      <a:pt x="127419" y="261788"/>
                      <a:pt x="128581" y="262026"/>
                      <a:pt x="129665" y="262494"/>
                    </a:cubicBezTo>
                    <a:cubicBezTo>
                      <a:pt x="130743" y="262956"/>
                      <a:pt x="131718" y="263637"/>
                      <a:pt x="132533" y="264490"/>
                    </a:cubicBezTo>
                    <a:cubicBezTo>
                      <a:pt x="133400" y="265363"/>
                      <a:pt x="134073" y="266408"/>
                      <a:pt x="134510" y="267564"/>
                    </a:cubicBezTo>
                    <a:cubicBezTo>
                      <a:pt x="134946" y="268712"/>
                      <a:pt x="135126" y="269944"/>
                      <a:pt x="135049" y="271176"/>
                    </a:cubicBezTo>
                    <a:lnTo>
                      <a:pt x="172369" y="271176"/>
                    </a:lnTo>
                    <a:lnTo>
                      <a:pt x="172369" y="340639"/>
                    </a:lnTo>
                    <a:lnTo>
                      <a:pt x="221233" y="340639"/>
                    </a:lnTo>
                    <a:lnTo>
                      <a:pt x="221233" y="284549"/>
                    </a:lnTo>
                    <a:lnTo>
                      <a:pt x="236685" y="284549"/>
                    </a:lnTo>
                    <a:lnTo>
                      <a:pt x="250052" y="199712"/>
                    </a:lnTo>
                    <a:lnTo>
                      <a:pt x="253433" y="178357"/>
                    </a:lnTo>
                    <a:cubicBezTo>
                      <a:pt x="250719" y="176534"/>
                      <a:pt x="248505" y="174057"/>
                      <a:pt x="246991" y="171163"/>
                    </a:cubicBezTo>
                    <a:cubicBezTo>
                      <a:pt x="245476" y="168269"/>
                      <a:pt x="244706" y="165035"/>
                      <a:pt x="244751" y="161769"/>
                    </a:cubicBezTo>
                    <a:lnTo>
                      <a:pt x="244751" y="160986"/>
                    </a:lnTo>
                    <a:lnTo>
                      <a:pt x="182264" y="131032"/>
                    </a:lnTo>
                    <a:cubicBezTo>
                      <a:pt x="178985" y="133650"/>
                      <a:pt x="174917" y="135088"/>
                      <a:pt x="170720" y="135113"/>
                    </a:cubicBezTo>
                    <a:lnTo>
                      <a:pt x="168988" y="135113"/>
                    </a:lnTo>
                    <a:lnTo>
                      <a:pt x="138257" y="187212"/>
                    </a:lnTo>
                    <a:cubicBezTo>
                      <a:pt x="139836" y="190254"/>
                      <a:pt x="140298" y="193744"/>
                      <a:pt x="139573" y="197094"/>
                    </a:cubicBezTo>
                    <a:cubicBezTo>
                      <a:pt x="138841" y="200437"/>
                      <a:pt x="136967" y="203421"/>
                      <a:pt x="134266" y="205532"/>
                    </a:cubicBezTo>
                    <a:lnTo>
                      <a:pt x="132707" y="212565"/>
                    </a:lnTo>
                    <a:lnTo>
                      <a:pt x="131058" y="219861"/>
                    </a:lnTo>
                    <a:lnTo>
                      <a:pt x="126194" y="241306"/>
                    </a:lnTo>
                    <a:lnTo>
                      <a:pt x="120380" y="220117"/>
                    </a:lnTo>
                    <a:lnTo>
                      <a:pt x="116472" y="205968"/>
                    </a:lnTo>
                    <a:cubicBezTo>
                      <a:pt x="114367" y="204460"/>
                      <a:pt x="112686" y="202420"/>
                      <a:pt x="111614" y="200058"/>
                    </a:cubicBezTo>
                    <a:cubicBezTo>
                      <a:pt x="110736" y="198159"/>
                      <a:pt x="110293" y="196080"/>
                      <a:pt x="110312" y="193982"/>
                    </a:cubicBezTo>
                    <a:cubicBezTo>
                      <a:pt x="110267" y="193404"/>
                      <a:pt x="110267" y="192827"/>
                      <a:pt x="110312" y="192249"/>
                    </a:cubicBezTo>
                    <a:lnTo>
                      <a:pt x="9375" y="192249"/>
                    </a:lnTo>
                    <a:lnTo>
                      <a:pt x="9978" y="183561"/>
                    </a:lnTo>
                    <a:cubicBezTo>
                      <a:pt x="11037" y="168873"/>
                      <a:pt x="15837" y="154698"/>
                      <a:pt x="23922" y="142384"/>
                    </a:cubicBezTo>
                    <a:cubicBezTo>
                      <a:pt x="32001" y="130076"/>
                      <a:pt x="43102" y="120040"/>
                      <a:pt x="56154" y="113232"/>
                    </a:cubicBezTo>
                    <a:cubicBezTo>
                      <a:pt x="59702" y="111378"/>
                      <a:pt x="62789" y="108760"/>
                      <a:pt x="65195" y="105558"/>
                    </a:cubicBezTo>
                    <a:cubicBezTo>
                      <a:pt x="67595" y="102356"/>
                      <a:pt x="69251" y="98659"/>
                      <a:pt x="70040" y="94732"/>
                    </a:cubicBezTo>
                    <a:cubicBezTo>
                      <a:pt x="72972" y="79929"/>
                      <a:pt x="80935" y="66595"/>
                      <a:pt x="92582" y="57001"/>
                    </a:cubicBezTo>
                    <a:cubicBezTo>
                      <a:pt x="104229" y="47408"/>
                      <a:pt x="118833" y="42146"/>
                      <a:pt x="133919" y="42114"/>
                    </a:cubicBezTo>
                    <a:cubicBezTo>
                      <a:pt x="135915" y="42114"/>
                      <a:pt x="138000" y="42114"/>
                      <a:pt x="139996" y="42114"/>
                    </a:cubicBezTo>
                    <a:lnTo>
                      <a:pt x="142685" y="42114"/>
                    </a:lnTo>
                    <a:cubicBezTo>
                      <a:pt x="146150" y="42230"/>
                      <a:pt x="149596" y="41633"/>
                      <a:pt x="152823" y="40362"/>
                    </a:cubicBezTo>
                    <a:cubicBezTo>
                      <a:pt x="156045" y="39092"/>
                      <a:pt x="158977" y="37180"/>
                      <a:pt x="161435" y="34735"/>
                    </a:cubicBezTo>
                    <a:cubicBezTo>
                      <a:pt x="168981" y="26560"/>
                      <a:pt x="178132" y="20027"/>
                      <a:pt x="188315" y="15542"/>
                    </a:cubicBezTo>
                    <a:cubicBezTo>
                      <a:pt x="198505" y="11063"/>
                      <a:pt x="209497" y="8727"/>
                      <a:pt x="220624" y="8682"/>
                    </a:cubicBezTo>
                    <a:close/>
                    <a:moveTo>
                      <a:pt x="220624" y="0"/>
                    </a:moveTo>
                    <a:cubicBezTo>
                      <a:pt x="208310" y="26"/>
                      <a:pt x="196131" y="2587"/>
                      <a:pt x="184844" y="7515"/>
                    </a:cubicBezTo>
                    <a:cubicBezTo>
                      <a:pt x="173556" y="12443"/>
                      <a:pt x="163405" y="19642"/>
                      <a:pt x="155012" y="28658"/>
                    </a:cubicBezTo>
                    <a:cubicBezTo>
                      <a:pt x="153433" y="30346"/>
                      <a:pt x="151527" y="31687"/>
                      <a:pt x="149403" y="32598"/>
                    </a:cubicBezTo>
                    <a:cubicBezTo>
                      <a:pt x="147286" y="33509"/>
                      <a:pt x="144995" y="33971"/>
                      <a:pt x="142685" y="33952"/>
                    </a:cubicBezTo>
                    <a:lnTo>
                      <a:pt x="140863" y="33952"/>
                    </a:lnTo>
                    <a:cubicBezTo>
                      <a:pt x="138552" y="33824"/>
                      <a:pt x="136236" y="33824"/>
                      <a:pt x="133919" y="33952"/>
                    </a:cubicBezTo>
                    <a:cubicBezTo>
                      <a:pt x="116831" y="33971"/>
                      <a:pt x="100276" y="39920"/>
                      <a:pt x="87077" y="50777"/>
                    </a:cubicBezTo>
                    <a:cubicBezTo>
                      <a:pt x="73877" y="61641"/>
                      <a:pt x="64849" y="76746"/>
                      <a:pt x="61538" y="93520"/>
                    </a:cubicBezTo>
                    <a:cubicBezTo>
                      <a:pt x="60954" y="96106"/>
                      <a:pt x="59798" y="98531"/>
                      <a:pt x="58162" y="100623"/>
                    </a:cubicBezTo>
                    <a:cubicBezTo>
                      <a:pt x="56526" y="102708"/>
                      <a:pt x="54447" y="104403"/>
                      <a:pt x="52073" y="105590"/>
                    </a:cubicBezTo>
                    <a:cubicBezTo>
                      <a:pt x="37712" y="113072"/>
                      <a:pt x="25501" y="124109"/>
                      <a:pt x="16613" y="137655"/>
                    </a:cubicBezTo>
                    <a:cubicBezTo>
                      <a:pt x="7726" y="151201"/>
                      <a:pt x="2451" y="166793"/>
                      <a:pt x="1303" y="182957"/>
                    </a:cubicBezTo>
                    <a:lnTo>
                      <a:pt x="693" y="191640"/>
                    </a:lnTo>
                    <a:lnTo>
                      <a:pt x="0" y="200758"/>
                    </a:lnTo>
                    <a:lnTo>
                      <a:pt x="102676" y="200758"/>
                    </a:lnTo>
                    <a:lnTo>
                      <a:pt x="103716" y="203536"/>
                    </a:lnTo>
                    <a:cubicBezTo>
                      <a:pt x="104979" y="206225"/>
                      <a:pt x="106712" y="208663"/>
                      <a:pt x="108836" y="210742"/>
                    </a:cubicBezTo>
                    <a:lnTo>
                      <a:pt x="112051" y="222293"/>
                    </a:lnTo>
                    <a:lnTo>
                      <a:pt x="117864" y="243128"/>
                    </a:lnTo>
                    <a:lnTo>
                      <a:pt x="120816" y="253722"/>
                    </a:lnTo>
                    <a:cubicBezTo>
                      <a:pt x="118153" y="254537"/>
                      <a:pt x="115741" y="256000"/>
                      <a:pt x="113783" y="257977"/>
                    </a:cubicBezTo>
                    <a:cubicBezTo>
                      <a:pt x="112571" y="259209"/>
                      <a:pt x="111544" y="260614"/>
                      <a:pt x="110748" y="262148"/>
                    </a:cubicBezTo>
                    <a:lnTo>
                      <a:pt x="72036" y="262148"/>
                    </a:lnTo>
                    <a:lnTo>
                      <a:pt x="72036" y="331610"/>
                    </a:lnTo>
                    <a:lnTo>
                      <a:pt x="65356" y="331610"/>
                    </a:lnTo>
                    <a:lnTo>
                      <a:pt x="63533" y="332566"/>
                    </a:lnTo>
                    <a:lnTo>
                      <a:pt x="47735" y="340382"/>
                    </a:lnTo>
                    <a:lnTo>
                      <a:pt x="42877" y="342724"/>
                    </a:lnTo>
                    <a:lnTo>
                      <a:pt x="42877" y="364695"/>
                    </a:lnTo>
                    <a:lnTo>
                      <a:pt x="343263" y="364695"/>
                    </a:lnTo>
                    <a:lnTo>
                      <a:pt x="343263" y="342724"/>
                    </a:lnTo>
                    <a:lnTo>
                      <a:pt x="338488" y="340382"/>
                    </a:lnTo>
                    <a:lnTo>
                      <a:pt x="322697" y="332476"/>
                    </a:lnTo>
                    <a:lnTo>
                      <a:pt x="321131" y="331527"/>
                    </a:lnTo>
                    <a:lnTo>
                      <a:pt x="315927" y="331527"/>
                    </a:lnTo>
                    <a:lnTo>
                      <a:pt x="315927" y="275867"/>
                    </a:lnTo>
                    <a:lnTo>
                      <a:pt x="298826" y="275867"/>
                    </a:lnTo>
                    <a:lnTo>
                      <a:pt x="286936" y="200758"/>
                    </a:lnTo>
                    <a:lnTo>
                      <a:pt x="369475" y="200758"/>
                    </a:lnTo>
                    <a:lnTo>
                      <a:pt x="371907" y="196240"/>
                    </a:lnTo>
                    <a:lnTo>
                      <a:pt x="374160" y="192076"/>
                    </a:lnTo>
                    <a:cubicBezTo>
                      <a:pt x="385113" y="171645"/>
                      <a:pt x="387917" y="147819"/>
                      <a:pt x="382001" y="125405"/>
                    </a:cubicBezTo>
                    <a:cubicBezTo>
                      <a:pt x="376091" y="102997"/>
                      <a:pt x="361910" y="83657"/>
                      <a:pt x="342306" y="71292"/>
                    </a:cubicBezTo>
                    <a:cubicBezTo>
                      <a:pt x="333426" y="65690"/>
                      <a:pt x="323653" y="61634"/>
                      <a:pt x="313405" y="59305"/>
                    </a:cubicBezTo>
                    <a:cubicBezTo>
                      <a:pt x="310703" y="58734"/>
                      <a:pt x="308162" y="57560"/>
                      <a:pt x="305974" y="55878"/>
                    </a:cubicBezTo>
                    <a:cubicBezTo>
                      <a:pt x="303780" y="54197"/>
                      <a:pt x="301990" y="52048"/>
                      <a:pt x="300738" y="49583"/>
                    </a:cubicBezTo>
                    <a:cubicBezTo>
                      <a:pt x="293352" y="34651"/>
                      <a:pt x="281930" y="22094"/>
                      <a:pt x="267768" y="13328"/>
                    </a:cubicBezTo>
                    <a:cubicBezTo>
                      <a:pt x="253613" y="4563"/>
                      <a:pt x="237276" y="-51"/>
                      <a:pt x="220624" y="0"/>
                    </a:cubicBezTo>
                    <a:close/>
                    <a:moveTo>
                      <a:pt x="174018" y="143622"/>
                    </a:moveTo>
                    <a:cubicBezTo>
                      <a:pt x="177034" y="143192"/>
                      <a:pt x="179967" y="142281"/>
                      <a:pt x="182700" y="140927"/>
                    </a:cubicBezTo>
                    <a:lnTo>
                      <a:pt x="235986" y="166980"/>
                    </a:lnTo>
                    <a:cubicBezTo>
                      <a:pt x="237019" y="172832"/>
                      <a:pt x="239875" y="178215"/>
                      <a:pt x="244148" y="182348"/>
                    </a:cubicBezTo>
                    <a:lnTo>
                      <a:pt x="241543" y="198756"/>
                    </a:lnTo>
                    <a:lnTo>
                      <a:pt x="229306" y="276124"/>
                    </a:lnTo>
                    <a:lnTo>
                      <a:pt x="212552" y="276124"/>
                    </a:lnTo>
                    <a:lnTo>
                      <a:pt x="212552" y="331783"/>
                    </a:lnTo>
                    <a:lnTo>
                      <a:pt x="181051" y="331783"/>
                    </a:lnTo>
                    <a:lnTo>
                      <a:pt x="181051" y="262494"/>
                    </a:lnTo>
                    <a:lnTo>
                      <a:pt x="141729" y="262494"/>
                    </a:lnTo>
                    <a:cubicBezTo>
                      <a:pt x="140927" y="260941"/>
                      <a:pt x="139868" y="259530"/>
                      <a:pt x="138610" y="258323"/>
                    </a:cubicBezTo>
                    <a:cubicBezTo>
                      <a:pt x="136794" y="256507"/>
                      <a:pt x="134600" y="255115"/>
                      <a:pt x="132187" y="254242"/>
                    </a:cubicBezTo>
                    <a:lnTo>
                      <a:pt x="134702" y="243128"/>
                    </a:lnTo>
                    <a:lnTo>
                      <a:pt x="139477" y="221683"/>
                    </a:lnTo>
                    <a:lnTo>
                      <a:pt x="141125" y="214387"/>
                    </a:lnTo>
                    <a:lnTo>
                      <a:pt x="142165" y="209960"/>
                    </a:lnTo>
                    <a:cubicBezTo>
                      <a:pt x="146285" y="205628"/>
                      <a:pt x="148582" y="199879"/>
                      <a:pt x="148588" y="193898"/>
                    </a:cubicBezTo>
                    <a:cubicBezTo>
                      <a:pt x="148588" y="191903"/>
                      <a:pt x="148325" y="189920"/>
                      <a:pt x="147806" y="187995"/>
                    </a:cubicBezTo>
                    <a:lnTo>
                      <a:pt x="173845" y="143706"/>
                    </a:lnTo>
                    <a:lnTo>
                      <a:pt x="174018" y="143622"/>
                    </a:lnTo>
                    <a:close/>
                  </a:path>
                </a:pathLst>
              </a:custGeom>
              <a:solidFill>
                <a:srgbClr val="FFFFFF"/>
              </a:solidFill>
              <a:ln w="6417" cap="flat">
                <a:noFill/>
                <a:prstDash val="solid"/>
                <a:miter/>
              </a:ln>
            </p:spPr>
            <p:txBody>
              <a:bodyPr rtlCol="0" anchor="ctr"/>
              <a:lstStyle/>
              <a:p>
                <a:endParaRPr lang="en-US" sz="810"/>
              </a:p>
            </p:txBody>
          </p:sp>
          <p:sp>
            <p:nvSpPr>
              <p:cNvPr id="1092" name="Freeform: Shape 1091">
                <a:extLst>
                  <a:ext uri="{FF2B5EF4-FFF2-40B4-BE49-F238E27FC236}">
                    <a16:creationId xmlns:a16="http://schemas.microsoft.com/office/drawing/2014/main" id="{C3FA6985-9B44-C5C6-1B33-D118F847321A}"/>
                  </a:ext>
                </a:extLst>
              </p:cNvPr>
              <p:cNvSpPr/>
              <p:nvPr/>
            </p:nvSpPr>
            <p:spPr>
              <a:xfrm>
                <a:off x="3393942" y="2992791"/>
                <a:ext cx="40881" cy="40811"/>
              </a:xfrm>
              <a:custGeom>
                <a:avLst/>
                <a:gdLst>
                  <a:gd name="connsiteX0" fmla="*/ 21349 w 40881"/>
                  <a:gd name="connsiteY0" fmla="*/ 0 h 40811"/>
                  <a:gd name="connsiteX1" fmla="*/ 40882 w 40881"/>
                  <a:gd name="connsiteY1" fmla="*/ 19539 h 40811"/>
                  <a:gd name="connsiteX2" fmla="*/ 0 w 40881"/>
                  <a:gd name="connsiteY2" fmla="*/ 40811 h 40811"/>
                  <a:gd name="connsiteX3" fmla="*/ 21349 w 40881"/>
                  <a:gd name="connsiteY3" fmla="*/ 0 h 40811"/>
                </a:gdLst>
                <a:ahLst/>
                <a:cxnLst>
                  <a:cxn ang="0">
                    <a:pos x="connsiteX0" y="connsiteY0"/>
                  </a:cxn>
                  <a:cxn ang="0">
                    <a:pos x="connsiteX1" y="connsiteY1"/>
                  </a:cxn>
                  <a:cxn ang="0">
                    <a:pos x="connsiteX2" y="connsiteY2"/>
                  </a:cxn>
                  <a:cxn ang="0">
                    <a:pos x="connsiteX3" y="connsiteY3"/>
                  </a:cxn>
                </a:cxnLst>
                <a:rect l="l" t="t" r="r" b="b"/>
                <a:pathLst>
                  <a:path w="40881" h="40811">
                    <a:moveTo>
                      <a:pt x="21349" y="0"/>
                    </a:moveTo>
                    <a:lnTo>
                      <a:pt x="40882" y="19539"/>
                    </a:lnTo>
                    <a:lnTo>
                      <a:pt x="0" y="40811"/>
                    </a:lnTo>
                    <a:lnTo>
                      <a:pt x="21349" y="0"/>
                    </a:lnTo>
                    <a:close/>
                  </a:path>
                </a:pathLst>
              </a:custGeom>
              <a:solidFill>
                <a:srgbClr val="FFFFFF"/>
              </a:solidFill>
              <a:ln w="6417" cap="flat">
                <a:noFill/>
                <a:prstDash val="solid"/>
                <a:miter/>
              </a:ln>
            </p:spPr>
            <p:txBody>
              <a:bodyPr rtlCol="0" anchor="ctr"/>
              <a:lstStyle/>
              <a:p>
                <a:endParaRPr lang="en-US" sz="810"/>
              </a:p>
            </p:txBody>
          </p:sp>
          <p:sp>
            <p:nvSpPr>
              <p:cNvPr id="1093" name="Freeform: Shape 1092">
                <a:extLst>
                  <a:ext uri="{FF2B5EF4-FFF2-40B4-BE49-F238E27FC236}">
                    <a16:creationId xmlns:a16="http://schemas.microsoft.com/office/drawing/2014/main" id="{71720139-E49B-85BD-1408-05CE608B744F}"/>
                  </a:ext>
                </a:extLst>
              </p:cNvPr>
              <p:cNvSpPr/>
              <p:nvPr/>
            </p:nvSpPr>
            <p:spPr>
              <a:xfrm>
                <a:off x="3383437" y="2985232"/>
                <a:ext cx="58239" cy="58611"/>
              </a:xfrm>
              <a:custGeom>
                <a:avLst/>
                <a:gdLst>
                  <a:gd name="connsiteX0" fmla="*/ 32983 w 58239"/>
                  <a:gd name="connsiteY0" fmla="*/ 14849 h 58611"/>
                  <a:gd name="connsiteX1" fmla="*/ 44090 w 58239"/>
                  <a:gd name="connsiteY1" fmla="*/ 25962 h 58611"/>
                  <a:gd name="connsiteX2" fmla="*/ 20746 w 58239"/>
                  <a:gd name="connsiteY2" fmla="*/ 38116 h 58611"/>
                  <a:gd name="connsiteX3" fmla="*/ 32983 w 58239"/>
                  <a:gd name="connsiteY3" fmla="*/ 14849 h 58611"/>
                  <a:gd name="connsiteX4" fmla="*/ 30724 w 58239"/>
                  <a:gd name="connsiteY4" fmla="*/ 346 h 58611"/>
                  <a:gd name="connsiteX5" fmla="*/ 25257 w 58239"/>
                  <a:gd name="connsiteY5" fmla="*/ 10767 h 58611"/>
                  <a:gd name="connsiteX6" fmla="*/ 13110 w 58239"/>
                  <a:gd name="connsiteY6" fmla="*/ 34125 h 58611"/>
                  <a:gd name="connsiteX7" fmla="*/ 0 w 58239"/>
                  <a:gd name="connsiteY7" fmla="*/ 58611 h 58611"/>
                  <a:gd name="connsiteX8" fmla="*/ 24480 w 58239"/>
                  <a:gd name="connsiteY8" fmla="*/ 45842 h 58611"/>
                  <a:gd name="connsiteX9" fmla="*/ 47735 w 58239"/>
                  <a:gd name="connsiteY9" fmla="*/ 33688 h 58611"/>
                  <a:gd name="connsiteX10" fmla="*/ 58240 w 58239"/>
                  <a:gd name="connsiteY10" fmla="*/ 28215 h 58611"/>
                  <a:gd name="connsiteX11" fmla="*/ 49557 w 58239"/>
                  <a:gd name="connsiteY11" fmla="*/ 19533 h 58611"/>
                  <a:gd name="connsiteX12" fmla="*/ 39060 w 58239"/>
                  <a:gd name="connsiteY12" fmla="*/ 8682 h 58611"/>
                  <a:gd name="connsiteX13" fmla="*/ 30377 w 58239"/>
                  <a:gd name="connsiteY13" fmla="*/ 0 h 58611"/>
                  <a:gd name="connsiteX14" fmla="*/ 30724 w 58239"/>
                  <a:gd name="connsiteY14" fmla="*/ 346 h 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39" h="58611">
                    <a:moveTo>
                      <a:pt x="32983" y="14849"/>
                    </a:moveTo>
                    <a:lnTo>
                      <a:pt x="44090" y="25962"/>
                    </a:lnTo>
                    <a:lnTo>
                      <a:pt x="20746" y="38116"/>
                    </a:lnTo>
                    <a:lnTo>
                      <a:pt x="32983" y="14849"/>
                    </a:lnTo>
                    <a:close/>
                    <a:moveTo>
                      <a:pt x="30724" y="346"/>
                    </a:moveTo>
                    <a:lnTo>
                      <a:pt x="25257" y="10767"/>
                    </a:lnTo>
                    <a:lnTo>
                      <a:pt x="13110" y="34125"/>
                    </a:lnTo>
                    <a:lnTo>
                      <a:pt x="0" y="58611"/>
                    </a:lnTo>
                    <a:lnTo>
                      <a:pt x="24480" y="45842"/>
                    </a:lnTo>
                    <a:lnTo>
                      <a:pt x="47735" y="33688"/>
                    </a:lnTo>
                    <a:lnTo>
                      <a:pt x="58240" y="28215"/>
                    </a:lnTo>
                    <a:lnTo>
                      <a:pt x="49557" y="19533"/>
                    </a:lnTo>
                    <a:lnTo>
                      <a:pt x="39060" y="8682"/>
                    </a:lnTo>
                    <a:lnTo>
                      <a:pt x="30377" y="0"/>
                    </a:lnTo>
                    <a:lnTo>
                      <a:pt x="30724" y="346"/>
                    </a:lnTo>
                    <a:close/>
                  </a:path>
                </a:pathLst>
              </a:custGeom>
              <a:solidFill>
                <a:srgbClr val="FFFFFF"/>
              </a:solidFill>
              <a:ln w="6417" cap="flat">
                <a:noFill/>
                <a:prstDash val="solid"/>
                <a:miter/>
              </a:ln>
            </p:spPr>
            <p:txBody>
              <a:bodyPr rtlCol="0" anchor="ctr"/>
              <a:lstStyle/>
              <a:p>
                <a:endParaRPr lang="en-US" sz="810"/>
              </a:p>
            </p:txBody>
          </p:sp>
          <p:sp>
            <p:nvSpPr>
              <p:cNvPr id="1094" name="Freeform: Shape 1093">
                <a:extLst>
                  <a:ext uri="{FF2B5EF4-FFF2-40B4-BE49-F238E27FC236}">
                    <a16:creationId xmlns:a16="http://schemas.microsoft.com/office/drawing/2014/main" id="{1C672A35-63B8-2326-0365-3DCEF6901A70}"/>
                  </a:ext>
                </a:extLst>
              </p:cNvPr>
              <p:cNvSpPr/>
              <p:nvPr/>
            </p:nvSpPr>
            <p:spPr>
              <a:xfrm>
                <a:off x="3342126" y="2992791"/>
                <a:ext cx="40791" cy="40811"/>
              </a:xfrm>
              <a:custGeom>
                <a:avLst/>
                <a:gdLst>
                  <a:gd name="connsiteX0" fmla="*/ 0 w 40791"/>
                  <a:gd name="connsiteY0" fmla="*/ 19539 h 40811"/>
                  <a:gd name="connsiteX1" fmla="*/ 19527 w 40791"/>
                  <a:gd name="connsiteY1" fmla="*/ 0 h 40811"/>
                  <a:gd name="connsiteX2" fmla="*/ 40792 w 40791"/>
                  <a:gd name="connsiteY2" fmla="*/ 40811 h 40811"/>
                  <a:gd name="connsiteX3" fmla="*/ 0 w 40791"/>
                  <a:gd name="connsiteY3" fmla="*/ 19539 h 40811"/>
                </a:gdLst>
                <a:ahLst/>
                <a:cxnLst>
                  <a:cxn ang="0">
                    <a:pos x="connsiteX0" y="connsiteY0"/>
                  </a:cxn>
                  <a:cxn ang="0">
                    <a:pos x="connsiteX1" y="connsiteY1"/>
                  </a:cxn>
                  <a:cxn ang="0">
                    <a:pos x="connsiteX2" y="connsiteY2"/>
                  </a:cxn>
                  <a:cxn ang="0">
                    <a:pos x="connsiteX3" y="connsiteY3"/>
                  </a:cxn>
                </a:cxnLst>
                <a:rect l="l" t="t" r="r" b="b"/>
                <a:pathLst>
                  <a:path w="40791" h="40811">
                    <a:moveTo>
                      <a:pt x="0" y="19539"/>
                    </a:moveTo>
                    <a:lnTo>
                      <a:pt x="19527" y="0"/>
                    </a:lnTo>
                    <a:lnTo>
                      <a:pt x="40792" y="40811"/>
                    </a:lnTo>
                    <a:lnTo>
                      <a:pt x="0" y="19539"/>
                    </a:lnTo>
                    <a:close/>
                  </a:path>
                </a:pathLst>
              </a:custGeom>
              <a:solidFill>
                <a:srgbClr val="FFFFFF"/>
              </a:solidFill>
              <a:ln w="6417" cap="flat">
                <a:noFill/>
                <a:prstDash val="solid"/>
                <a:miter/>
              </a:ln>
            </p:spPr>
            <p:txBody>
              <a:bodyPr rtlCol="0" anchor="ctr"/>
              <a:lstStyle/>
              <a:p>
                <a:endParaRPr lang="en-US" sz="810"/>
              </a:p>
            </p:txBody>
          </p:sp>
          <p:sp>
            <p:nvSpPr>
              <p:cNvPr id="1095" name="Freeform: Shape 1094">
                <a:extLst>
                  <a:ext uri="{FF2B5EF4-FFF2-40B4-BE49-F238E27FC236}">
                    <a16:creationId xmlns:a16="http://schemas.microsoft.com/office/drawing/2014/main" id="{B6636F50-8F0D-8E61-C0F1-89E2EE4E6526}"/>
                  </a:ext>
                </a:extLst>
              </p:cNvPr>
              <p:cNvSpPr/>
              <p:nvPr/>
            </p:nvSpPr>
            <p:spPr>
              <a:xfrm>
                <a:off x="3334573" y="2985585"/>
                <a:ext cx="58239" cy="58521"/>
              </a:xfrm>
              <a:custGeom>
                <a:avLst/>
                <a:gdLst>
                  <a:gd name="connsiteX0" fmla="*/ 25950 w 58239"/>
                  <a:gd name="connsiteY0" fmla="*/ 14502 h 58521"/>
                  <a:gd name="connsiteX1" fmla="*/ 38103 w 58239"/>
                  <a:gd name="connsiteY1" fmla="*/ 37769 h 58521"/>
                  <a:gd name="connsiteX2" fmla="*/ 14842 w 58239"/>
                  <a:gd name="connsiteY2" fmla="*/ 25616 h 58521"/>
                  <a:gd name="connsiteX3" fmla="*/ 25950 w 58239"/>
                  <a:gd name="connsiteY3" fmla="*/ 14502 h 58521"/>
                  <a:gd name="connsiteX4" fmla="*/ 28208 w 58239"/>
                  <a:gd name="connsiteY4" fmla="*/ 0 h 58521"/>
                  <a:gd name="connsiteX5" fmla="*/ 19527 w 58239"/>
                  <a:gd name="connsiteY5" fmla="*/ 8682 h 58521"/>
                  <a:gd name="connsiteX6" fmla="*/ 8676 w 58239"/>
                  <a:gd name="connsiteY6" fmla="*/ 19449 h 58521"/>
                  <a:gd name="connsiteX7" fmla="*/ 0 w 58239"/>
                  <a:gd name="connsiteY7" fmla="*/ 28131 h 58521"/>
                  <a:gd name="connsiteX8" fmla="*/ 10414 w 58239"/>
                  <a:gd name="connsiteY8" fmla="*/ 33605 h 58521"/>
                  <a:gd name="connsiteX9" fmla="*/ 33759 w 58239"/>
                  <a:gd name="connsiteY9" fmla="*/ 45759 h 58521"/>
                  <a:gd name="connsiteX10" fmla="*/ 58239 w 58239"/>
                  <a:gd name="connsiteY10" fmla="*/ 58522 h 58521"/>
                  <a:gd name="connsiteX11" fmla="*/ 45823 w 58239"/>
                  <a:gd name="connsiteY11" fmla="*/ 33778 h 58521"/>
                  <a:gd name="connsiteX12" fmla="*/ 33675 w 58239"/>
                  <a:gd name="connsiteY12" fmla="*/ 10421 h 58521"/>
                  <a:gd name="connsiteX13" fmla="*/ 28208 w 58239"/>
                  <a:gd name="connsiteY13" fmla="*/ 0 h 5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39" h="58521">
                    <a:moveTo>
                      <a:pt x="25950" y="14502"/>
                    </a:moveTo>
                    <a:lnTo>
                      <a:pt x="38103" y="37769"/>
                    </a:lnTo>
                    <a:lnTo>
                      <a:pt x="14842" y="25616"/>
                    </a:lnTo>
                    <a:lnTo>
                      <a:pt x="25950" y="14502"/>
                    </a:lnTo>
                    <a:close/>
                    <a:moveTo>
                      <a:pt x="28208" y="0"/>
                    </a:moveTo>
                    <a:lnTo>
                      <a:pt x="19527" y="8682"/>
                    </a:lnTo>
                    <a:lnTo>
                      <a:pt x="8676" y="19449"/>
                    </a:lnTo>
                    <a:lnTo>
                      <a:pt x="0" y="28131"/>
                    </a:lnTo>
                    <a:lnTo>
                      <a:pt x="10414" y="33605"/>
                    </a:lnTo>
                    <a:lnTo>
                      <a:pt x="33759" y="45759"/>
                    </a:lnTo>
                    <a:lnTo>
                      <a:pt x="58239" y="58522"/>
                    </a:lnTo>
                    <a:lnTo>
                      <a:pt x="45823" y="33778"/>
                    </a:lnTo>
                    <a:lnTo>
                      <a:pt x="33675" y="10421"/>
                    </a:lnTo>
                    <a:lnTo>
                      <a:pt x="28208" y="0"/>
                    </a:lnTo>
                    <a:close/>
                  </a:path>
                </a:pathLst>
              </a:custGeom>
              <a:solidFill>
                <a:srgbClr val="FFFFFF"/>
              </a:solidFill>
              <a:ln w="6417" cap="flat">
                <a:noFill/>
                <a:prstDash val="solid"/>
                <a:miter/>
              </a:ln>
            </p:spPr>
            <p:txBody>
              <a:bodyPr rtlCol="0" anchor="ctr"/>
              <a:lstStyle/>
              <a:p>
                <a:endParaRPr lang="en-US" sz="810"/>
              </a:p>
            </p:txBody>
          </p:sp>
          <p:sp>
            <p:nvSpPr>
              <p:cNvPr id="1096" name="Freeform: Shape 1095">
                <a:extLst>
                  <a:ext uri="{FF2B5EF4-FFF2-40B4-BE49-F238E27FC236}">
                    <a16:creationId xmlns:a16="http://schemas.microsoft.com/office/drawing/2014/main" id="{C1892E28-9831-3EF0-3E72-9E60C09D567D}"/>
                  </a:ext>
                </a:extLst>
              </p:cNvPr>
              <p:cNvSpPr/>
              <p:nvPr/>
            </p:nvSpPr>
            <p:spPr>
              <a:xfrm>
                <a:off x="3271303" y="2773589"/>
                <a:ext cx="367059" cy="183594"/>
              </a:xfrm>
              <a:custGeom>
                <a:avLst/>
                <a:gdLst>
                  <a:gd name="connsiteX0" fmla="*/ 328331 w 367059"/>
                  <a:gd name="connsiteY0" fmla="*/ 69933 h 183594"/>
                  <a:gd name="connsiteX1" fmla="*/ 302297 w 367059"/>
                  <a:gd name="connsiteY1" fmla="*/ 59165 h 183594"/>
                  <a:gd name="connsiteX2" fmla="*/ 291402 w 367059"/>
                  <a:gd name="connsiteY2" fmla="*/ 54083 h 183594"/>
                  <a:gd name="connsiteX3" fmla="*/ 283811 w 367059"/>
                  <a:gd name="connsiteY3" fmla="*/ 44753 h 183594"/>
                  <a:gd name="connsiteX4" fmla="*/ 258740 w 367059"/>
                  <a:gd name="connsiteY4" fmla="*/ 15255 h 183594"/>
                  <a:gd name="connsiteX5" fmla="*/ 222838 w 367059"/>
                  <a:gd name="connsiteY5" fmla="*/ 798 h 183594"/>
                  <a:gd name="connsiteX6" fmla="*/ 184330 w 367059"/>
                  <a:gd name="connsiteY6" fmla="*/ 4712 h 183594"/>
                  <a:gd name="connsiteX7" fmla="*/ 152060 w 367059"/>
                  <a:gd name="connsiteY7" fmla="*/ 26087 h 183594"/>
                  <a:gd name="connsiteX8" fmla="*/ 142274 w 367059"/>
                  <a:gd name="connsiteY8" fmla="*/ 32568 h 183594"/>
                  <a:gd name="connsiteX9" fmla="*/ 130621 w 367059"/>
                  <a:gd name="connsiteY9" fmla="*/ 33986 h 183594"/>
                  <a:gd name="connsiteX10" fmla="*/ 85671 w 367059"/>
                  <a:gd name="connsiteY10" fmla="*/ 46633 h 183594"/>
                  <a:gd name="connsiteX11" fmla="*/ 60665 w 367059"/>
                  <a:gd name="connsiteY11" fmla="*/ 86084 h 183594"/>
                  <a:gd name="connsiteX12" fmla="*/ 55833 w 367059"/>
                  <a:gd name="connsiteY12" fmla="*/ 96916 h 183594"/>
                  <a:gd name="connsiteX13" fmla="*/ 46779 w 367059"/>
                  <a:gd name="connsiteY13" fmla="*/ 104584 h 183594"/>
                  <a:gd name="connsiteX14" fmla="*/ 14547 w 367059"/>
                  <a:gd name="connsiteY14" fmla="*/ 133736 h 183594"/>
                  <a:gd name="connsiteX15" fmla="*/ 603 w 367059"/>
                  <a:gd name="connsiteY15" fmla="*/ 174913 h 183594"/>
                  <a:gd name="connsiteX16" fmla="*/ 0 w 367059"/>
                  <a:gd name="connsiteY16" fmla="*/ 183595 h 183594"/>
                  <a:gd name="connsiteX17" fmla="*/ 89136 w 367059"/>
                  <a:gd name="connsiteY17" fmla="*/ 183595 h 183594"/>
                  <a:gd name="connsiteX18" fmla="*/ 95643 w 367059"/>
                  <a:gd name="connsiteY18" fmla="*/ 167880 h 183594"/>
                  <a:gd name="connsiteX19" fmla="*/ 17531 w 367059"/>
                  <a:gd name="connsiteY19" fmla="*/ 167880 h 183594"/>
                  <a:gd name="connsiteX20" fmla="*/ 30262 w 367059"/>
                  <a:gd name="connsiteY20" fmla="*/ 139100 h 183594"/>
                  <a:gd name="connsiteX21" fmla="*/ 54242 w 367059"/>
                  <a:gd name="connsiteY21" fmla="*/ 118733 h 183594"/>
                  <a:gd name="connsiteX22" fmla="*/ 68590 w 367059"/>
                  <a:gd name="connsiteY22" fmla="*/ 106560 h 183594"/>
                  <a:gd name="connsiteX23" fmla="*/ 76290 w 367059"/>
                  <a:gd name="connsiteY23" fmla="*/ 89382 h 183594"/>
                  <a:gd name="connsiteX24" fmla="*/ 95168 w 367059"/>
                  <a:gd name="connsiteY24" fmla="*/ 59140 h 183594"/>
                  <a:gd name="connsiteX25" fmla="*/ 129492 w 367059"/>
                  <a:gd name="connsiteY25" fmla="*/ 49527 h 183594"/>
                  <a:gd name="connsiteX26" fmla="*/ 148383 w 367059"/>
                  <a:gd name="connsiteY26" fmla="*/ 47172 h 183594"/>
                  <a:gd name="connsiteX27" fmla="*/ 164207 w 367059"/>
                  <a:gd name="connsiteY27" fmla="*/ 36591 h 183594"/>
                  <a:gd name="connsiteX28" fmla="*/ 190163 w 367059"/>
                  <a:gd name="connsiteY28" fmla="*/ 19907 h 183594"/>
                  <a:gd name="connsiteX29" fmla="*/ 220881 w 367059"/>
                  <a:gd name="connsiteY29" fmla="*/ 17052 h 183594"/>
                  <a:gd name="connsiteX30" fmla="*/ 249461 w 367059"/>
                  <a:gd name="connsiteY30" fmla="*/ 28660 h 183594"/>
                  <a:gd name="connsiteX31" fmla="*/ 269488 w 367059"/>
                  <a:gd name="connsiteY31" fmla="*/ 52133 h 183594"/>
                  <a:gd name="connsiteX32" fmla="*/ 281603 w 367059"/>
                  <a:gd name="connsiteY32" fmla="*/ 66641 h 183594"/>
                  <a:gd name="connsiteX33" fmla="*/ 298736 w 367059"/>
                  <a:gd name="connsiteY33" fmla="*/ 74624 h 183594"/>
                  <a:gd name="connsiteX34" fmla="*/ 325475 w 367059"/>
                  <a:gd name="connsiteY34" fmla="*/ 87201 h 183594"/>
                  <a:gd name="connsiteX35" fmla="*/ 344193 w 367059"/>
                  <a:gd name="connsiteY35" fmla="*/ 110064 h 183594"/>
                  <a:gd name="connsiteX36" fmla="*/ 351245 w 367059"/>
                  <a:gd name="connsiteY36" fmla="*/ 138767 h 183594"/>
                  <a:gd name="connsiteX37" fmla="*/ 345258 w 367059"/>
                  <a:gd name="connsiteY37" fmla="*/ 167706 h 183594"/>
                  <a:gd name="connsiteX38" fmla="*/ 282681 w 367059"/>
                  <a:gd name="connsiteY38" fmla="*/ 167706 h 183594"/>
                  <a:gd name="connsiteX39" fmla="*/ 277997 w 367059"/>
                  <a:gd name="connsiteY39" fmla="*/ 174483 h 183594"/>
                  <a:gd name="connsiteX40" fmla="*/ 279383 w 367059"/>
                  <a:gd name="connsiteY40" fmla="*/ 183165 h 183594"/>
                  <a:gd name="connsiteX41" fmla="*/ 355153 w 367059"/>
                  <a:gd name="connsiteY41" fmla="*/ 183165 h 183594"/>
                  <a:gd name="connsiteX42" fmla="*/ 357412 w 367059"/>
                  <a:gd name="connsiteY42" fmla="*/ 179083 h 183594"/>
                  <a:gd name="connsiteX43" fmla="*/ 364258 w 367059"/>
                  <a:gd name="connsiteY43" fmla="*/ 118804 h 183594"/>
                  <a:gd name="connsiteX44" fmla="*/ 328331 w 367059"/>
                  <a:gd name="connsiteY44" fmla="*/ 69933 h 18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7059" h="183594">
                    <a:moveTo>
                      <a:pt x="328331" y="69933"/>
                    </a:moveTo>
                    <a:cubicBezTo>
                      <a:pt x="320316" y="64915"/>
                      <a:pt x="311518" y="61270"/>
                      <a:pt x="302297" y="59165"/>
                    </a:cubicBezTo>
                    <a:cubicBezTo>
                      <a:pt x="298326" y="58318"/>
                      <a:pt x="294604" y="56580"/>
                      <a:pt x="291402" y="54083"/>
                    </a:cubicBezTo>
                    <a:cubicBezTo>
                      <a:pt x="288200" y="51587"/>
                      <a:pt x="285601" y="48398"/>
                      <a:pt x="283811" y="44753"/>
                    </a:cubicBezTo>
                    <a:cubicBezTo>
                      <a:pt x="277965" y="33036"/>
                      <a:pt x="269360" y="22910"/>
                      <a:pt x="258740" y="15255"/>
                    </a:cubicBezTo>
                    <a:cubicBezTo>
                      <a:pt x="248120" y="7600"/>
                      <a:pt x="235800" y="2639"/>
                      <a:pt x="222838" y="798"/>
                    </a:cubicBezTo>
                    <a:cubicBezTo>
                      <a:pt x="209869" y="-1037"/>
                      <a:pt x="196657" y="304"/>
                      <a:pt x="184330" y="4712"/>
                    </a:cubicBezTo>
                    <a:cubicBezTo>
                      <a:pt x="171997" y="9114"/>
                      <a:pt x="160928" y="16449"/>
                      <a:pt x="152060" y="26087"/>
                    </a:cubicBezTo>
                    <a:cubicBezTo>
                      <a:pt x="149346" y="28981"/>
                      <a:pt x="145996" y="31201"/>
                      <a:pt x="142274" y="32568"/>
                    </a:cubicBezTo>
                    <a:cubicBezTo>
                      <a:pt x="138552" y="33941"/>
                      <a:pt x="134561" y="34429"/>
                      <a:pt x="130621" y="33986"/>
                    </a:cubicBezTo>
                    <a:cubicBezTo>
                      <a:pt x="114592" y="32510"/>
                      <a:pt x="98582" y="37014"/>
                      <a:pt x="85671" y="46633"/>
                    </a:cubicBezTo>
                    <a:cubicBezTo>
                      <a:pt x="72754" y="56246"/>
                      <a:pt x="63854" y="70299"/>
                      <a:pt x="60665" y="86084"/>
                    </a:cubicBezTo>
                    <a:cubicBezTo>
                      <a:pt x="59888" y="90011"/>
                      <a:pt x="58239" y="93714"/>
                      <a:pt x="55833" y="96916"/>
                    </a:cubicBezTo>
                    <a:cubicBezTo>
                      <a:pt x="53427" y="100118"/>
                      <a:pt x="50334" y="102742"/>
                      <a:pt x="46779" y="104584"/>
                    </a:cubicBezTo>
                    <a:cubicBezTo>
                      <a:pt x="33721" y="111386"/>
                      <a:pt x="22626" y="121428"/>
                      <a:pt x="14547" y="133736"/>
                    </a:cubicBezTo>
                    <a:cubicBezTo>
                      <a:pt x="6462" y="146050"/>
                      <a:pt x="1662" y="160224"/>
                      <a:pt x="603" y="174913"/>
                    </a:cubicBezTo>
                    <a:lnTo>
                      <a:pt x="0" y="183595"/>
                    </a:lnTo>
                    <a:lnTo>
                      <a:pt x="89136" y="183595"/>
                    </a:lnTo>
                    <a:cubicBezTo>
                      <a:pt x="89528" y="177787"/>
                      <a:pt x="91819" y="172269"/>
                      <a:pt x="95643" y="167880"/>
                    </a:cubicBezTo>
                    <a:lnTo>
                      <a:pt x="17531" y="167880"/>
                    </a:lnTo>
                    <a:cubicBezTo>
                      <a:pt x="19552" y="157452"/>
                      <a:pt x="23903" y="147615"/>
                      <a:pt x="30262" y="139100"/>
                    </a:cubicBezTo>
                    <a:cubicBezTo>
                      <a:pt x="36621" y="130591"/>
                      <a:pt x="44815" y="123629"/>
                      <a:pt x="54242" y="118733"/>
                    </a:cubicBezTo>
                    <a:cubicBezTo>
                      <a:pt x="59876" y="115801"/>
                      <a:pt x="64778" y="111642"/>
                      <a:pt x="68590" y="106560"/>
                    </a:cubicBezTo>
                    <a:cubicBezTo>
                      <a:pt x="72408" y="101484"/>
                      <a:pt x="75039" y="95613"/>
                      <a:pt x="76290" y="89382"/>
                    </a:cubicBezTo>
                    <a:cubicBezTo>
                      <a:pt x="78593" y="77300"/>
                      <a:pt x="85325" y="66513"/>
                      <a:pt x="95168" y="59140"/>
                    </a:cubicBezTo>
                    <a:cubicBezTo>
                      <a:pt x="105012" y="51767"/>
                      <a:pt x="117255" y="48340"/>
                      <a:pt x="129492" y="49527"/>
                    </a:cubicBezTo>
                    <a:cubicBezTo>
                      <a:pt x="135883" y="50227"/>
                      <a:pt x="142351" y="49418"/>
                      <a:pt x="148383" y="47172"/>
                    </a:cubicBezTo>
                    <a:cubicBezTo>
                      <a:pt x="154408" y="44926"/>
                      <a:pt x="159831" y="41301"/>
                      <a:pt x="164207" y="36591"/>
                    </a:cubicBezTo>
                    <a:cubicBezTo>
                      <a:pt x="171400" y="29032"/>
                      <a:pt x="180301" y="23308"/>
                      <a:pt x="190163" y="19907"/>
                    </a:cubicBezTo>
                    <a:cubicBezTo>
                      <a:pt x="200026" y="16506"/>
                      <a:pt x="210556" y="15524"/>
                      <a:pt x="220881" y="17052"/>
                    </a:cubicBezTo>
                    <a:cubicBezTo>
                      <a:pt x="231199" y="18573"/>
                      <a:pt x="240997" y="22557"/>
                      <a:pt x="249461" y="28660"/>
                    </a:cubicBezTo>
                    <a:cubicBezTo>
                      <a:pt x="257919" y="34769"/>
                      <a:pt x="264791" y="42815"/>
                      <a:pt x="269488" y="52133"/>
                    </a:cubicBezTo>
                    <a:cubicBezTo>
                      <a:pt x="272414" y="57805"/>
                      <a:pt x="276547" y="62759"/>
                      <a:pt x="281603" y="66641"/>
                    </a:cubicBezTo>
                    <a:cubicBezTo>
                      <a:pt x="286659" y="70530"/>
                      <a:pt x="292512" y="73257"/>
                      <a:pt x="298736" y="74624"/>
                    </a:cubicBezTo>
                    <a:cubicBezTo>
                      <a:pt x="308477" y="76773"/>
                      <a:pt x="317608" y="81066"/>
                      <a:pt x="325475" y="87201"/>
                    </a:cubicBezTo>
                    <a:cubicBezTo>
                      <a:pt x="333336" y="93329"/>
                      <a:pt x="339734" y="101145"/>
                      <a:pt x="344193" y="110064"/>
                    </a:cubicBezTo>
                    <a:cubicBezTo>
                      <a:pt x="348653" y="118983"/>
                      <a:pt x="351059" y="128788"/>
                      <a:pt x="351245" y="138767"/>
                    </a:cubicBezTo>
                    <a:cubicBezTo>
                      <a:pt x="351431" y="148738"/>
                      <a:pt x="349384" y="158626"/>
                      <a:pt x="345258" y="167706"/>
                    </a:cubicBezTo>
                    <a:lnTo>
                      <a:pt x="282681" y="167706"/>
                    </a:lnTo>
                    <a:cubicBezTo>
                      <a:pt x="281378" y="170138"/>
                      <a:pt x="279806" y="172410"/>
                      <a:pt x="277997" y="174483"/>
                    </a:cubicBezTo>
                    <a:lnTo>
                      <a:pt x="279383" y="183165"/>
                    </a:lnTo>
                    <a:lnTo>
                      <a:pt x="355153" y="183165"/>
                    </a:lnTo>
                    <a:lnTo>
                      <a:pt x="357412" y="179083"/>
                    </a:lnTo>
                    <a:cubicBezTo>
                      <a:pt x="367204" y="160571"/>
                      <a:pt x="369649" y="139042"/>
                      <a:pt x="364258" y="118804"/>
                    </a:cubicBezTo>
                    <a:cubicBezTo>
                      <a:pt x="358868" y="98571"/>
                      <a:pt x="346035" y="81111"/>
                      <a:pt x="328331" y="69933"/>
                    </a:cubicBezTo>
                    <a:close/>
                  </a:path>
                </a:pathLst>
              </a:custGeom>
              <a:solidFill>
                <a:srgbClr val="2D5967"/>
              </a:solidFill>
              <a:ln w="6417" cap="flat">
                <a:noFill/>
                <a:prstDash val="solid"/>
                <a:miter/>
              </a:ln>
            </p:spPr>
            <p:txBody>
              <a:bodyPr rtlCol="0" anchor="ctr"/>
              <a:lstStyle/>
              <a:p>
                <a:endParaRPr lang="en-US" sz="810"/>
              </a:p>
            </p:txBody>
          </p:sp>
          <p:sp>
            <p:nvSpPr>
              <p:cNvPr id="1097" name="Freeform: Shape 1096">
                <a:extLst>
                  <a:ext uri="{FF2B5EF4-FFF2-40B4-BE49-F238E27FC236}">
                    <a16:creationId xmlns:a16="http://schemas.microsoft.com/office/drawing/2014/main" id="{EB6783B3-E13D-6B53-6EA0-A0B92B2B9B2D}"/>
                  </a:ext>
                </a:extLst>
              </p:cNvPr>
              <p:cNvSpPr/>
              <p:nvPr/>
            </p:nvSpPr>
            <p:spPr>
              <a:xfrm>
                <a:off x="3372436" y="2863119"/>
                <a:ext cx="196390" cy="229613"/>
              </a:xfrm>
              <a:custGeom>
                <a:avLst/>
                <a:gdLst>
                  <a:gd name="connsiteX0" fmla="*/ 11611 w 196390"/>
                  <a:gd name="connsiteY0" fmla="*/ 81135 h 229613"/>
                  <a:gd name="connsiteX1" fmla="*/ 8833 w 196390"/>
                  <a:gd name="connsiteY1" fmla="*/ 82001 h 229613"/>
                  <a:gd name="connsiteX2" fmla="*/ 934 w 196390"/>
                  <a:gd name="connsiteY2" fmla="*/ 89817 h 229613"/>
                  <a:gd name="connsiteX3" fmla="*/ 67 w 196390"/>
                  <a:gd name="connsiteY3" fmla="*/ 92595 h 229613"/>
                  <a:gd name="connsiteX4" fmla="*/ 67 w 196390"/>
                  <a:gd name="connsiteY4" fmla="*/ 95637 h 229613"/>
                  <a:gd name="connsiteX5" fmla="*/ 1370 w 196390"/>
                  <a:gd name="connsiteY5" fmla="*/ 101713 h 229613"/>
                  <a:gd name="connsiteX6" fmla="*/ 6228 w 196390"/>
                  <a:gd name="connsiteY6" fmla="*/ 107617 h 229613"/>
                  <a:gd name="connsiteX7" fmla="*/ 10135 w 196390"/>
                  <a:gd name="connsiteY7" fmla="*/ 121772 h 229613"/>
                  <a:gd name="connsiteX8" fmla="*/ 15949 w 196390"/>
                  <a:gd name="connsiteY8" fmla="*/ 142961 h 229613"/>
                  <a:gd name="connsiteX9" fmla="*/ 20813 w 196390"/>
                  <a:gd name="connsiteY9" fmla="*/ 121509 h 229613"/>
                  <a:gd name="connsiteX10" fmla="*/ 22462 w 196390"/>
                  <a:gd name="connsiteY10" fmla="*/ 114220 h 229613"/>
                  <a:gd name="connsiteX11" fmla="*/ 24022 w 196390"/>
                  <a:gd name="connsiteY11" fmla="*/ 107187 h 229613"/>
                  <a:gd name="connsiteX12" fmla="*/ 29328 w 196390"/>
                  <a:gd name="connsiteY12" fmla="*/ 98742 h 229613"/>
                  <a:gd name="connsiteX13" fmla="*/ 28012 w 196390"/>
                  <a:gd name="connsiteY13" fmla="*/ 88860 h 229613"/>
                  <a:gd name="connsiteX14" fmla="*/ 58736 w 196390"/>
                  <a:gd name="connsiteY14" fmla="*/ 36762 h 229613"/>
                  <a:gd name="connsiteX15" fmla="*/ 60475 w 196390"/>
                  <a:gd name="connsiteY15" fmla="*/ 36762 h 229613"/>
                  <a:gd name="connsiteX16" fmla="*/ 71756 w 196390"/>
                  <a:gd name="connsiteY16" fmla="*/ 32854 h 229613"/>
                  <a:gd name="connsiteX17" fmla="*/ 133903 w 196390"/>
                  <a:gd name="connsiteY17" fmla="*/ 62988 h 229613"/>
                  <a:gd name="connsiteX18" fmla="*/ 133903 w 196390"/>
                  <a:gd name="connsiteY18" fmla="*/ 63771 h 229613"/>
                  <a:gd name="connsiteX19" fmla="*/ 136137 w 196390"/>
                  <a:gd name="connsiteY19" fmla="*/ 73165 h 229613"/>
                  <a:gd name="connsiteX20" fmla="*/ 142579 w 196390"/>
                  <a:gd name="connsiteY20" fmla="*/ 80352 h 229613"/>
                  <a:gd name="connsiteX21" fmla="*/ 139544 w 196390"/>
                  <a:gd name="connsiteY21" fmla="*/ 101540 h 229613"/>
                  <a:gd name="connsiteX22" fmla="*/ 126178 w 196390"/>
                  <a:gd name="connsiteY22" fmla="*/ 186204 h 229613"/>
                  <a:gd name="connsiteX23" fmla="*/ 110726 w 196390"/>
                  <a:gd name="connsiteY23" fmla="*/ 186204 h 229613"/>
                  <a:gd name="connsiteX24" fmla="*/ 110726 w 196390"/>
                  <a:gd name="connsiteY24" fmla="*/ 229614 h 229613"/>
                  <a:gd name="connsiteX25" fmla="*/ 196391 w 196390"/>
                  <a:gd name="connsiteY25" fmla="*/ 229614 h 229613"/>
                  <a:gd name="connsiteX26" fmla="*/ 196391 w 196390"/>
                  <a:gd name="connsiteY26" fmla="*/ 186204 h 229613"/>
                  <a:gd name="connsiteX27" fmla="*/ 180855 w 196390"/>
                  <a:gd name="connsiteY27" fmla="*/ 186204 h 229613"/>
                  <a:gd name="connsiteX28" fmla="*/ 164191 w 196390"/>
                  <a:gd name="connsiteY28" fmla="*/ 80352 h 229613"/>
                  <a:gd name="connsiteX29" fmla="*/ 172006 w 196390"/>
                  <a:gd name="connsiteY29" fmla="*/ 70656 h 229613"/>
                  <a:gd name="connsiteX30" fmla="*/ 172443 w 196390"/>
                  <a:gd name="connsiteY30" fmla="*/ 58207 h 229613"/>
                  <a:gd name="connsiteX31" fmla="*/ 165333 w 196390"/>
                  <a:gd name="connsiteY31" fmla="*/ 47979 h 229613"/>
                  <a:gd name="connsiteX32" fmla="*/ 153513 w 196390"/>
                  <a:gd name="connsiteY32" fmla="*/ 44058 h 229613"/>
                  <a:gd name="connsiteX33" fmla="*/ 140756 w 196390"/>
                  <a:gd name="connsiteY33" fmla="*/ 48749 h 229613"/>
                  <a:gd name="connsiteX34" fmla="*/ 78616 w 196390"/>
                  <a:gd name="connsiteY34" fmla="*/ 18615 h 229613"/>
                  <a:gd name="connsiteX35" fmla="*/ 76671 w 196390"/>
                  <a:gd name="connsiteY35" fmla="*/ 10241 h 229613"/>
                  <a:gd name="connsiteX36" fmla="*/ 71153 w 196390"/>
                  <a:gd name="connsiteY36" fmla="*/ 3645 h 229613"/>
                  <a:gd name="connsiteX37" fmla="*/ 63248 w 196390"/>
                  <a:gd name="connsiteY37" fmla="*/ 263 h 229613"/>
                  <a:gd name="connsiteX38" fmla="*/ 54668 w 196390"/>
                  <a:gd name="connsiteY38" fmla="*/ 821 h 229613"/>
                  <a:gd name="connsiteX39" fmla="*/ 47270 w 196390"/>
                  <a:gd name="connsiteY39" fmla="*/ 5204 h 229613"/>
                  <a:gd name="connsiteX40" fmla="*/ 42649 w 196390"/>
                  <a:gd name="connsiteY40" fmla="*/ 12462 h 229613"/>
                  <a:gd name="connsiteX41" fmla="*/ 41815 w 196390"/>
                  <a:gd name="connsiteY41" fmla="*/ 21022 h 229613"/>
                  <a:gd name="connsiteX42" fmla="*/ 44940 w 196390"/>
                  <a:gd name="connsiteY42" fmla="*/ 29036 h 229613"/>
                  <a:gd name="connsiteX43" fmla="*/ 14126 w 196390"/>
                  <a:gd name="connsiteY43" fmla="*/ 81135 h 229613"/>
                  <a:gd name="connsiteX44" fmla="*/ 11611 w 196390"/>
                  <a:gd name="connsiteY44" fmla="*/ 81135 h 229613"/>
                  <a:gd name="connsiteX45" fmla="*/ 180599 w 196390"/>
                  <a:gd name="connsiteY45" fmla="*/ 214419 h 229613"/>
                  <a:gd name="connsiteX46" fmla="*/ 126524 w 196390"/>
                  <a:gd name="connsiteY46" fmla="*/ 214419 h 229613"/>
                  <a:gd name="connsiteX47" fmla="*/ 126524 w 196390"/>
                  <a:gd name="connsiteY47" fmla="*/ 202175 h 229613"/>
                  <a:gd name="connsiteX48" fmla="*/ 180599 w 196390"/>
                  <a:gd name="connsiteY48" fmla="*/ 202175 h 229613"/>
                  <a:gd name="connsiteX49" fmla="*/ 180599 w 196390"/>
                  <a:gd name="connsiteY49" fmla="*/ 214419 h 229613"/>
                  <a:gd name="connsiteX50" fmla="*/ 164884 w 196390"/>
                  <a:gd name="connsiteY50" fmla="*/ 186377 h 229613"/>
                  <a:gd name="connsiteX51" fmla="*/ 142149 w 196390"/>
                  <a:gd name="connsiteY51" fmla="*/ 186377 h 229613"/>
                  <a:gd name="connsiteX52" fmla="*/ 147526 w 196390"/>
                  <a:gd name="connsiteY52" fmla="*/ 152252 h 229613"/>
                  <a:gd name="connsiteX53" fmla="*/ 153513 w 196390"/>
                  <a:gd name="connsiteY53" fmla="*/ 114303 h 229613"/>
                  <a:gd name="connsiteX54" fmla="*/ 164884 w 196390"/>
                  <a:gd name="connsiteY54" fmla="*/ 186377 h 22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6390" h="229613">
                    <a:moveTo>
                      <a:pt x="11611" y="81135"/>
                    </a:moveTo>
                    <a:cubicBezTo>
                      <a:pt x="10649" y="81295"/>
                      <a:pt x="9712" y="81584"/>
                      <a:pt x="8833" y="82001"/>
                    </a:cubicBezTo>
                    <a:cubicBezTo>
                      <a:pt x="5291" y="83490"/>
                      <a:pt x="2461" y="86287"/>
                      <a:pt x="934" y="89817"/>
                    </a:cubicBezTo>
                    <a:cubicBezTo>
                      <a:pt x="934" y="90773"/>
                      <a:pt x="330" y="91639"/>
                      <a:pt x="67" y="92595"/>
                    </a:cubicBezTo>
                    <a:cubicBezTo>
                      <a:pt x="-22" y="93609"/>
                      <a:pt x="-22" y="94623"/>
                      <a:pt x="67" y="95637"/>
                    </a:cubicBezTo>
                    <a:cubicBezTo>
                      <a:pt x="48" y="97735"/>
                      <a:pt x="491" y="99808"/>
                      <a:pt x="1370" y="101713"/>
                    </a:cubicBezTo>
                    <a:cubicBezTo>
                      <a:pt x="2441" y="104075"/>
                      <a:pt x="4116" y="106109"/>
                      <a:pt x="6228" y="107617"/>
                    </a:cubicBezTo>
                    <a:lnTo>
                      <a:pt x="10135" y="121772"/>
                    </a:lnTo>
                    <a:lnTo>
                      <a:pt x="15949" y="142961"/>
                    </a:lnTo>
                    <a:lnTo>
                      <a:pt x="20813" y="121509"/>
                    </a:lnTo>
                    <a:lnTo>
                      <a:pt x="22462" y="114220"/>
                    </a:lnTo>
                    <a:lnTo>
                      <a:pt x="24022" y="107187"/>
                    </a:lnTo>
                    <a:cubicBezTo>
                      <a:pt x="26723" y="105076"/>
                      <a:pt x="28596" y="102092"/>
                      <a:pt x="29328" y="98742"/>
                    </a:cubicBezTo>
                    <a:cubicBezTo>
                      <a:pt x="30053" y="95399"/>
                      <a:pt x="29591" y="91902"/>
                      <a:pt x="28012" y="88860"/>
                    </a:cubicBezTo>
                    <a:lnTo>
                      <a:pt x="58736" y="36762"/>
                    </a:lnTo>
                    <a:lnTo>
                      <a:pt x="60475" y="36762"/>
                    </a:lnTo>
                    <a:cubicBezTo>
                      <a:pt x="64563" y="36736"/>
                      <a:pt x="68529" y="35363"/>
                      <a:pt x="71756" y="32854"/>
                    </a:cubicBezTo>
                    <a:lnTo>
                      <a:pt x="133903" y="62988"/>
                    </a:lnTo>
                    <a:lnTo>
                      <a:pt x="133903" y="63771"/>
                    </a:lnTo>
                    <a:cubicBezTo>
                      <a:pt x="133852" y="67037"/>
                      <a:pt x="134622" y="70264"/>
                      <a:pt x="136137" y="73165"/>
                    </a:cubicBezTo>
                    <a:cubicBezTo>
                      <a:pt x="137651" y="76059"/>
                      <a:pt x="139865" y="78529"/>
                      <a:pt x="142579" y="80352"/>
                    </a:cubicBezTo>
                    <a:lnTo>
                      <a:pt x="139544" y="101540"/>
                    </a:lnTo>
                    <a:lnTo>
                      <a:pt x="126178" y="186204"/>
                    </a:lnTo>
                    <a:lnTo>
                      <a:pt x="110726" y="186204"/>
                    </a:lnTo>
                    <a:lnTo>
                      <a:pt x="110726" y="229614"/>
                    </a:lnTo>
                    <a:lnTo>
                      <a:pt x="196391" y="229614"/>
                    </a:lnTo>
                    <a:lnTo>
                      <a:pt x="196391" y="186204"/>
                    </a:lnTo>
                    <a:lnTo>
                      <a:pt x="180855" y="186204"/>
                    </a:lnTo>
                    <a:lnTo>
                      <a:pt x="164191" y="80352"/>
                    </a:lnTo>
                    <a:cubicBezTo>
                      <a:pt x="167778" y="78048"/>
                      <a:pt x="170518" y="74647"/>
                      <a:pt x="172006" y="70656"/>
                    </a:cubicBezTo>
                    <a:cubicBezTo>
                      <a:pt x="173495" y="66658"/>
                      <a:pt x="173649" y="62295"/>
                      <a:pt x="172443" y="58207"/>
                    </a:cubicBezTo>
                    <a:cubicBezTo>
                      <a:pt x="171243" y="54120"/>
                      <a:pt x="168747" y="50526"/>
                      <a:pt x="165333" y="47979"/>
                    </a:cubicBezTo>
                    <a:cubicBezTo>
                      <a:pt x="161926" y="45425"/>
                      <a:pt x="157774" y="44052"/>
                      <a:pt x="153513" y="44058"/>
                    </a:cubicBezTo>
                    <a:cubicBezTo>
                      <a:pt x="148848" y="44090"/>
                      <a:pt x="144337" y="45746"/>
                      <a:pt x="140756" y="48749"/>
                    </a:cubicBezTo>
                    <a:lnTo>
                      <a:pt x="78616" y="18615"/>
                    </a:lnTo>
                    <a:cubicBezTo>
                      <a:pt x="78635" y="15709"/>
                      <a:pt x="77968" y="12840"/>
                      <a:pt x="76671" y="10241"/>
                    </a:cubicBezTo>
                    <a:cubicBezTo>
                      <a:pt x="75375" y="7636"/>
                      <a:pt x="73482" y="5377"/>
                      <a:pt x="71153" y="3645"/>
                    </a:cubicBezTo>
                    <a:cubicBezTo>
                      <a:pt x="68817" y="1912"/>
                      <a:pt x="66109" y="751"/>
                      <a:pt x="63248" y="263"/>
                    </a:cubicBezTo>
                    <a:cubicBezTo>
                      <a:pt x="60379" y="-225"/>
                      <a:pt x="57440" y="-32"/>
                      <a:pt x="54668" y="821"/>
                    </a:cubicBezTo>
                    <a:cubicBezTo>
                      <a:pt x="51890" y="1681"/>
                      <a:pt x="49355" y="3183"/>
                      <a:pt x="47270" y="5204"/>
                    </a:cubicBezTo>
                    <a:cubicBezTo>
                      <a:pt x="45184" y="7232"/>
                      <a:pt x="43599" y="9715"/>
                      <a:pt x="42649" y="12462"/>
                    </a:cubicBezTo>
                    <a:cubicBezTo>
                      <a:pt x="41706" y="15208"/>
                      <a:pt x="41418" y="18147"/>
                      <a:pt x="41815" y="21022"/>
                    </a:cubicBezTo>
                    <a:cubicBezTo>
                      <a:pt x="42213" y="23903"/>
                      <a:pt x="43285" y="26649"/>
                      <a:pt x="44940" y="29036"/>
                    </a:cubicBezTo>
                    <a:lnTo>
                      <a:pt x="14126" y="81135"/>
                    </a:lnTo>
                    <a:cubicBezTo>
                      <a:pt x="13293" y="81045"/>
                      <a:pt x="12445" y="81045"/>
                      <a:pt x="11611" y="81135"/>
                    </a:cubicBezTo>
                    <a:close/>
                    <a:moveTo>
                      <a:pt x="180599" y="214419"/>
                    </a:moveTo>
                    <a:lnTo>
                      <a:pt x="126524" y="214419"/>
                    </a:lnTo>
                    <a:lnTo>
                      <a:pt x="126524" y="202175"/>
                    </a:lnTo>
                    <a:lnTo>
                      <a:pt x="180599" y="202175"/>
                    </a:lnTo>
                    <a:lnTo>
                      <a:pt x="180599" y="214419"/>
                    </a:lnTo>
                    <a:close/>
                    <a:moveTo>
                      <a:pt x="164884" y="186377"/>
                    </a:moveTo>
                    <a:lnTo>
                      <a:pt x="142149" y="186377"/>
                    </a:lnTo>
                    <a:lnTo>
                      <a:pt x="147526" y="152252"/>
                    </a:lnTo>
                    <a:lnTo>
                      <a:pt x="153513" y="114303"/>
                    </a:lnTo>
                    <a:lnTo>
                      <a:pt x="164884" y="186377"/>
                    </a:lnTo>
                    <a:close/>
                  </a:path>
                </a:pathLst>
              </a:custGeom>
              <a:solidFill>
                <a:srgbClr val="2D5967"/>
              </a:solidFill>
              <a:ln w="6417" cap="flat">
                <a:noFill/>
                <a:prstDash val="solid"/>
                <a:miter/>
              </a:ln>
            </p:spPr>
            <p:txBody>
              <a:bodyPr rtlCol="0" anchor="ctr"/>
              <a:lstStyle/>
              <a:p>
                <a:endParaRPr lang="en-US" sz="810"/>
              </a:p>
            </p:txBody>
          </p:sp>
          <p:sp>
            <p:nvSpPr>
              <p:cNvPr id="1098" name="Freeform: Shape 1097">
                <a:extLst>
                  <a:ext uri="{FF2B5EF4-FFF2-40B4-BE49-F238E27FC236}">
                    <a16:creationId xmlns:a16="http://schemas.microsoft.com/office/drawing/2014/main" id="{BF338A95-9C87-AFEA-897E-AC785A8898BF}"/>
                  </a:ext>
                </a:extLst>
              </p:cNvPr>
              <p:cNvSpPr/>
              <p:nvPr/>
            </p:nvSpPr>
            <p:spPr>
              <a:xfrm>
                <a:off x="3313487" y="3105150"/>
                <a:ext cx="283028" cy="15804"/>
              </a:xfrm>
              <a:custGeom>
                <a:avLst/>
                <a:gdLst>
                  <a:gd name="connsiteX0" fmla="*/ 267230 w 283028"/>
                  <a:gd name="connsiteY0" fmla="*/ 0 h 15804"/>
                  <a:gd name="connsiteX1" fmla="*/ 15792 w 283028"/>
                  <a:gd name="connsiteY1" fmla="*/ 0 h 15804"/>
                  <a:gd name="connsiteX2" fmla="*/ 0 w 283028"/>
                  <a:gd name="connsiteY2" fmla="*/ 7899 h 15804"/>
                  <a:gd name="connsiteX3" fmla="*/ 0 w 283028"/>
                  <a:gd name="connsiteY3" fmla="*/ 15805 h 15804"/>
                  <a:gd name="connsiteX4" fmla="*/ 15792 w 283028"/>
                  <a:gd name="connsiteY4" fmla="*/ 15805 h 15804"/>
                  <a:gd name="connsiteX5" fmla="*/ 267230 w 283028"/>
                  <a:gd name="connsiteY5" fmla="*/ 15805 h 15804"/>
                  <a:gd name="connsiteX6" fmla="*/ 283028 w 283028"/>
                  <a:gd name="connsiteY6" fmla="*/ 15805 h 15804"/>
                  <a:gd name="connsiteX7" fmla="*/ 283028 w 283028"/>
                  <a:gd name="connsiteY7" fmla="*/ 7899 h 15804"/>
                  <a:gd name="connsiteX8" fmla="*/ 267230 w 283028"/>
                  <a:gd name="connsiteY8" fmla="*/ 0 h 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028" h="15804">
                    <a:moveTo>
                      <a:pt x="267230" y="0"/>
                    </a:moveTo>
                    <a:lnTo>
                      <a:pt x="15792" y="0"/>
                    </a:lnTo>
                    <a:lnTo>
                      <a:pt x="0" y="7899"/>
                    </a:lnTo>
                    <a:lnTo>
                      <a:pt x="0" y="15805"/>
                    </a:lnTo>
                    <a:lnTo>
                      <a:pt x="15792" y="15805"/>
                    </a:lnTo>
                    <a:lnTo>
                      <a:pt x="267230" y="15805"/>
                    </a:lnTo>
                    <a:lnTo>
                      <a:pt x="283028" y="15805"/>
                    </a:lnTo>
                    <a:lnTo>
                      <a:pt x="283028" y="7899"/>
                    </a:lnTo>
                    <a:lnTo>
                      <a:pt x="267230" y="0"/>
                    </a:lnTo>
                    <a:close/>
                  </a:path>
                </a:pathLst>
              </a:custGeom>
              <a:solidFill>
                <a:srgbClr val="2D5967"/>
              </a:solidFill>
              <a:ln w="6417" cap="flat">
                <a:noFill/>
                <a:prstDash val="solid"/>
                <a:miter/>
              </a:ln>
            </p:spPr>
            <p:txBody>
              <a:bodyPr rtlCol="0" anchor="ctr"/>
              <a:lstStyle/>
              <a:p>
                <a:endParaRPr lang="en-US" sz="810"/>
              </a:p>
            </p:txBody>
          </p:sp>
          <p:sp>
            <p:nvSpPr>
              <p:cNvPr id="1099" name="Freeform: Shape 1098">
                <a:extLst>
                  <a:ext uri="{FF2B5EF4-FFF2-40B4-BE49-F238E27FC236}">
                    <a16:creationId xmlns:a16="http://schemas.microsoft.com/office/drawing/2014/main" id="{CC4A5BB2-B5D3-3A3C-7AC5-3050B9DED064}"/>
                  </a:ext>
                </a:extLst>
              </p:cNvPr>
              <p:cNvSpPr/>
              <p:nvPr/>
            </p:nvSpPr>
            <p:spPr>
              <a:xfrm>
                <a:off x="3342645" y="3026723"/>
                <a:ext cx="91651" cy="66613"/>
              </a:xfrm>
              <a:custGeom>
                <a:avLst/>
                <a:gdLst>
                  <a:gd name="connsiteX0" fmla="*/ 0 w 91651"/>
                  <a:gd name="connsiteY0" fmla="*/ 66613 h 66613"/>
                  <a:gd name="connsiteX1" fmla="*/ 91652 w 91651"/>
                  <a:gd name="connsiteY1" fmla="*/ 66613 h 66613"/>
                  <a:gd name="connsiteX2" fmla="*/ 91652 w 91651"/>
                  <a:gd name="connsiteY2" fmla="*/ 9388 h 66613"/>
                  <a:gd name="connsiteX3" fmla="*/ 54332 w 91651"/>
                  <a:gd name="connsiteY3" fmla="*/ 9388 h 66613"/>
                  <a:gd name="connsiteX4" fmla="*/ 53792 w 91651"/>
                  <a:gd name="connsiteY4" fmla="*/ 5775 h 66613"/>
                  <a:gd name="connsiteX5" fmla="*/ 51816 w 91651"/>
                  <a:gd name="connsiteY5" fmla="*/ 2701 h 66613"/>
                  <a:gd name="connsiteX6" fmla="*/ 48948 w 91651"/>
                  <a:gd name="connsiteY6" fmla="*/ 706 h 66613"/>
                  <a:gd name="connsiteX7" fmla="*/ 45521 w 91651"/>
                  <a:gd name="connsiteY7" fmla="*/ 0 h 66613"/>
                  <a:gd name="connsiteX8" fmla="*/ 42101 w 91651"/>
                  <a:gd name="connsiteY8" fmla="*/ 706 h 66613"/>
                  <a:gd name="connsiteX9" fmla="*/ 39226 w 91651"/>
                  <a:gd name="connsiteY9" fmla="*/ 2701 h 66613"/>
                  <a:gd name="connsiteX10" fmla="*/ 37250 w 91651"/>
                  <a:gd name="connsiteY10" fmla="*/ 5775 h 66613"/>
                  <a:gd name="connsiteX11" fmla="*/ 36711 w 91651"/>
                  <a:gd name="connsiteY11" fmla="*/ 9388 h 66613"/>
                  <a:gd name="connsiteX12" fmla="*/ 0 w 91651"/>
                  <a:gd name="connsiteY12" fmla="*/ 9388 h 66613"/>
                  <a:gd name="connsiteX13" fmla="*/ 0 w 91651"/>
                  <a:gd name="connsiteY13" fmla="*/ 66613 h 66613"/>
                  <a:gd name="connsiteX14" fmla="*/ 15708 w 91651"/>
                  <a:gd name="connsiteY14" fmla="*/ 25192 h 66613"/>
                  <a:gd name="connsiteX15" fmla="*/ 75507 w 91651"/>
                  <a:gd name="connsiteY15" fmla="*/ 25192 h 66613"/>
                  <a:gd name="connsiteX16" fmla="*/ 75507 w 91651"/>
                  <a:gd name="connsiteY16" fmla="*/ 51245 h 66613"/>
                  <a:gd name="connsiteX17" fmla="*/ 15708 w 91651"/>
                  <a:gd name="connsiteY17" fmla="*/ 51245 h 66613"/>
                  <a:gd name="connsiteX18" fmla="*/ 15708 w 91651"/>
                  <a:gd name="connsiteY18" fmla="*/ 25192 h 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651" h="66613">
                    <a:moveTo>
                      <a:pt x="0" y="66613"/>
                    </a:moveTo>
                    <a:lnTo>
                      <a:pt x="91652" y="66613"/>
                    </a:lnTo>
                    <a:lnTo>
                      <a:pt x="91652" y="9388"/>
                    </a:lnTo>
                    <a:lnTo>
                      <a:pt x="54332" y="9388"/>
                    </a:lnTo>
                    <a:cubicBezTo>
                      <a:pt x="54408" y="8162"/>
                      <a:pt x="54229" y="6930"/>
                      <a:pt x="53792" y="5775"/>
                    </a:cubicBezTo>
                    <a:cubicBezTo>
                      <a:pt x="53356" y="4620"/>
                      <a:pt x="52682" y="3574"/>
                      <a:pt x="51816" y="2701"/>
                    </a:cubicBezTo>
                    <a:cubicBezTo>
                      <a:pt x="51001" y="1848"/>
                      <a:pt x="50026" y="1168"/>
                      <a:pt x="48948" y="706"/>
                    </a:cubicBezTo>
                    <a:cubicBezTo>
                      <a:pt x="47864" y="237"/>
                      <a:pt x="46702" y="0"/>
                      <a:pt x="45521" y="0"/>
                    </a:cubicBezTo>
                    <a:cubicBezTo>
                      <a:pt x="44347" y="0"/>
                      <a:pt x="43179" y="237"/>
                      <a:pt x="42101" y="706"/>
                    </a:cubicBezTo>
                    <a:cubicBezTo>
                      <a:pt x="41017" y="1168"/>
                      <a:pt x="40041" y="1848"/>
                      <a:pt x="39226" y="2701"/>
                    </a:cubicBezTo>
                    <a:cubicBezTo>
                      <a:pt x="38360" y="3574"/>
                      <a:pt x="37686" y="4620"/>
                      <a:pt x="37250" y="5775"/>
                    </a:cubicBezTo>
                    <a:cubicBezTo>
                      <a:pt x="36820" y="6930"/>
                      <a:pt x="36634" y="8162"/>
                      <a:pt x="36711" y="9388"/>
                    </a:cubicBezTo>
                    <a:lnTo>
                      <a:pt x="0" y="9388"/>
                    </a:lnTo>
                    <a:lnTo>
                      <a:pt x="0" y="66613"/>
                    </a:lnTo>
                    <a:close/>
                    <a:moveTo>
                      <a:pt x="15708" y="25192"/>
                    </a:moveTo>
                    <a:lnTo>
                      <a:pt x="75507" y="25192"/>
                    </a:lnTo>
                    <a:lnTo>
                      <a:pt x="75507" y="51245"/>
                    </a:lnTo>
                    <a:lnTo>
                      <a:pt x="15708" y="51245"/>
                    </a:lnTo>
                    <a:lnTo>
                      <a:pt x="15708" y="25192"/>
                    </a:lnTo>
                    <a:close/>
                  </a:path>
                </a:pathLst>
              </a:custGeom>
              <a:solidFill>
                <a:srgbClr val="2D5967"/>
              </a:solidFill>
              <a:ln w="6417" cap="flat">
                <a:noFill/>
                <a:prstDash val="solid"/>
                <a:miter/>
              </a:ln>
            </p:spPr>
            <p:txBody>
              <a:bodyPr rtlCol="0" anchor="ctr"/>
              <a:lstStyle/>
              <a:p>
                <a:endParaRPr lang="en-US" sz="810"/>
              </a:p>
            </p:txBody>
          </p:sp>
          <p:sp>
            <p:nvSpPr>
              <p:cNvPr id="1100" name="Freeform: Shape 1099">
                <a:extLst>
                  <a:ext uri="{FF2B5EF4-FFF2-40B4-BE49-F238E27FC236}">
                    <a16:creationId xmlns:a16="http://schemas.microsoft.com/office/drawing/2014/main" id="{58A5780A-7AEB-6768-48FA-899247CED3E7}"/>
                  </a:ext>
                </a:extLst>
              </p:cNvPr>
              <p:cNvSpPr/>
              <p:nvPr/>
            </p:nvSpPr>
            <p:spPr>
              <a:xfrm>
                <a:off x="3404183" y="3000080"/>
                <a:ext cx="23344" cy="23273"/>
              </a:xfrm>
              <a:custGeom>
                <a:avLst/>
                <a:gdLst>
                  <a:gd name="connsiteX0" fmla="*/ 23344 w 23344"/>
                  <a:gd name="connsiteY0" fmla="*/ 11114 h 23273"/>
                  <a:gd name="connsiteX1" fmla="*/ 12237 w 23344"/>
                  <a:gd name="connsiteY1" fmla="*/ 0 h 23273"/>
                  <a:gd name="connsiteX2" fmla="*/ 0 w 23344"/>
                  <a:gd name="connsiteY2" fmla="*/ 23274 h 23273"/>
                  <a:gd name="connsiteX3" fmla="*/ 23344 w 23344"/>
                  <a:gd name="connsiteY3" fmla="*/ 11114 h 23273"/>
                </a:gdLst>
                <a:ahLst/>
                <a:cxnLst>
                  <a:cxn ang="0">
                    <a:pos x="connsiteX0" y="connsiteY0"/>
                  </a:cxn>
                  <a:cxn ang="0">
                    <a:pos x="connsiteX1" y="connsiteY1"/>
                  </a:cxn>
                  <a:cxn ang="0">
                    <a:pos x="connsiteX2" y="connsiteY2"/>
                  </a:cxn>
                  <a:cxn ang="0">
                    <a:pos x="connsiteX3" y="connsiteY3"/>
                  </a:cxn>
                </a:cxnLst>
                <a:rect l="l" t="t" r="r" b="b"/>
                <a:pathLst>
                  <a:path w="23344" h="23273">
                    <a:moveTo>
                      <a:pt x="23344" y="11114"/>
                    </a:moveTo>
                    <a:lnTo>
                      <a:pt x="12237" y="0"/>
                    </a:lnTo>
                    <a:lnTo>
                      <a:pt x="0" y="23274"/>
                    </a:lnTo>
                    <a:lnTo>
                      <a:pt x="23344" y="11114"/>
                    </a:lnTo>
                    <a:close/>
                  </a:path>
                </a:pathLst>
              </a:custGeom>
              <a:solidFill>
                <a:srgbClr val="2D5967"/>
              </a:solidFill>
              <a:ln w="6417" cap="flat">
                <a:noFill/>
                <a:prstDash val="solid"/>
                <a:miter/>
              </a:ln>
            </p:spPr>
            <p:txBody>
              <a:bodyPr rtlCol="0" anchor="ctr"/>
              <a:lstStyle/>
              <a:p>
                <a:endParaRPr lang="en-US" sz="810"/>
              </a:p>
            </p:txBody>
          </p:sp>
          <p:sp>
            <p:nvSpPr>
              <p:cNvPr id="1101" name="Freeform: Shape 1100">
                <a:extLst>
                  <a:ext uri="{FF2B5EF4-FFF2-40B4-BE49-F238E27FC236}">
                    <a16:creationId xmlns:a16="http://schemas.microsoft.com/office/drawing/2014/main" id="{5FDAADC0-6974-3E52-BD9E-DEEBD14A347E}"/>
                  </a:ext>
                </a:extLst>
              </p:cNvPr>
              <p:cNvSpPr/>
              <p:nvPr/>
            </p:nvSpPr>
            <p:spPr>
              <a:xfrm>
                <a:off x="3349415" y="3000080"/>
                <a:ext cx="23254" cy="23273"/>
              </a:xfrm>
              <a:custGeom>
                <a:avLst/>
                <a:gdLst>
                  <a:gd name="connsiteX0" fmla="*/ 0 w 23254"/>
                  <a:gd name="connsiteY0" fmla="*/ 11114 h 23273"/>
                  <a:gd name="connsiteX1" fmla="*/ 23255 w 23254"/>
                  <a:gd name="connsiteY1" fmla="*/ 23274 h 23273"/>
                  <a:gd name="connsiteX2" fmla="*/ 11108 w 23254"/>
                  <a:gd name="connsiteY2" fmla="*/ 0 h 23273"/>
                  <a:gd name="connsiteX3" fmla="*/ 0 w 23254"/>
                  <a:gd name="connsiteY3" fmla="*/ 11114 h 23273"/>
                </a:gdLst>
                <a:ahLst/>
                <a:cxnLst>
                  <a:cxn ang="0">
                    <a:pos x="connsiteX0" y="connsiteY0"/>
                  </a:cxn>
                  <a:cxn ang="0">
                    <a:pos x="connsiteX1" y="connsiteY1"/>
                  </a:cxn>
                  <a:cxn ang="0">
                    <a:pos x="connsiteX2" y="connsiteY2"/>
                  </a:cxn>
                  <a:cxn ang="0">
                    <a:pos x="connsiteX3" y="connsiteY3"/>
                  </a:cxn>
                </a:cxnLst>
                <a:rect l="l" t="t" r="r" b="b"/>
                <a:pathLst>
                  <a:path w="23254" h="23273">
                    <a:moveTo>
                      <a:pt x="0" y="11114"/>
                    </a:moveTo>
                    <a:lnTo>
                      <a:pt x="23255" y="23274"/>
                    </a:lnTo>
                    <a:lnTo>
                      <a:pt x="11108" y="0"/>
                    </a:lnTo>
                    <a:lnTo>
                      <a:pt x="0" y="11114"/>
                    </a:lnTo>
                    <a:close/>
                  </a:path>
                </a:pathLst>
              </a:custGeom>
              <a:solidFill>
                <a:srgbClr val="2D5967"/>
              </a:solidFill>
              <a:ln w="6417" cap="flat">
                <a:noFill/>
                <a:prstDash val="solid"/>
                <a:miter/>
              </a:ln>
            </p:spPr>
            <p:txBody>
              <a:bodyPr rtlCol="0" anchor="ctr"/>
              <a:lstStyle/>
              <a:p>
                <a:endParaRPr lang="en-US" sz="810"/>
              </a:p>
            </p:txBody>
          </p:sp>
        </p:grpSp>
        <p:sp>
          <p:nvSpPr>
            <p:cNvPr id="1102" name="TextBox 1101">
              <a:extLst>
                <a:ext uri="{FF2B5EF4-FFF2-40B4-BE49-F238E27FC236}">
                  <a16:creationId xmlns:a16="http://schemas.microsoft.com/office/drawing/2014/main" id="{69857B24-EEC5-73CC-1D55-636C419FE4A3}"/>
                </a:ext>
              </a:extLst>
            </p:cNvPr>
            <p:cNvSpPr txBox="1"/>
            <p:nvPr/>
          </p:nvSpPr>
          <p:spPr>
            <a:xfrm>
              <a:off x="3018589" y="3089146"/>
              <a:ext cx="880369"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Manufacturing</a:t>
              </a:r>
            </a:p>
          </p:txBody>
        </p:sp>
      </p:grpSp>
      <p:grpSp>
        <p:nvGrpSpPr>
          <p:cNvPr id="1103" name="Graphic 4">
            <a:extLst>
              <a:ext uri="{FF2B5EF4-FFF2-40B4-BE49-F238E27FC236}">
                <a16:creationId xmlns:a16="http://schemas.microsoft.com/office/drawing/2014/main" id="{CBE72737-4768-1050-E5CD-B9B2528E049D}"/>
              </a:ext>
            </a:extLst>
          </p:cNvPr>
          <p:cNvGrpSpPr/>
          <p:nvPr/>
        </p:nvGrpSpPr>
        <p:grpSpPr>
          <a:xfrm>
            <a:off x="4011575" y="2535678"/>
            <a:ext cx="814647" cy="647092"/>
            <a:chOff x="3967331" y="2761706"/>
            <a:chExt cx="814647" cy="647092"/>
          </a:xfrm>
        </p:grpSpPr>
        <p:grpSp>
          <p:nvGrpSpPr>
            <p:cNvPr id="1104" name="Graphic 4">
              <a:extLst>
                <a:ext uri="{FF2B5EF4-FFF2-40B4-BE49-F238E27FC236}">
                  <a16:creationId xmlns:a16="http://schemas.microsoft.com/office/drawing/2014/main" id="{DD777D4E-D85A-40F1-85A7-E28C6D9BBE23}"/>
                </a:ext>
              </a:extLst>
            </p:cNvPr>
            <p:cNvGrpSpPr/>
            <p:nvPr/>
          </p:nvGrpSpPr>
          <p:grpSpPr>
            <a:xfrm>
              <a:off x="4176328" y="2761706"/>
              <a:ext cx="385019" cy="367904"/>
              <a:chOff x="4176328" y="2761706"/>
              <a:chExt cx="385019" cy="367904"/>
            </a:xfrm>
          </p:grpSpPr>
          <p:sp>
            <p:nvSpPr>
              <p:cNvPr id="1105" name="Freeform: Shape 1104">
                <a:extLst>
                  <a:ext uri="{FF2B5EF4-FFF2-40B4-BE49-F238E27FC236}">
                    <a16:creationId xmlns:a16="http://schemas.microsoft.com/office/drawing/2014/main" id="{65F0CE43-62D6-5ECE-3937-8B98BC7916D6}"/>
                  </a:ext>
                </a:extLst>
              </p:cNvPr>
              <p:cNvSpPr/>
              <p:nvPr/>
            </p:nvSpPr>
            <p:spPr>
              <a:xfrm>
                <a:off x="4181006" y="2766044"/>
                <a:ext cx="375681" cy="357489"/>
              </a:xfrm>
              <a:custGeom>
                <a:avLst/>
                <a:gdLst>
                  <a:gd name="connsiteX0" fmla="*/ 167236 w 375681"/>
                  <a:gd name="connsiteY0" fmla="*/ 332336 h 357489"/>
                  <a:gd name="connsiteX1" fmla="*/ 65715 w 375681"/>
                  <a:gd name="connsiteY1" fmla="*/ 332336 h 357489"/>
                  <a:gd name="connsiteX2" fmla="*/ 65715 w 375681"/>
                  <a:gd name="connsiteY2" fmla="*/ 192147 h 357489"/>
                  <a:gd name="connsiteX3" fmla="*/ 0 w 375681"/>
                  <a:gd name="connsiteY3" fmla="*/ 192147 h 357489"/>
                  <a:gd name="connsiteX4" fmla="*/ 956 w 375681"/>
                  <a:gd name="connsiteY4" fmla="*/ 178960 h 357489"/>
                  <a:gd name="connsiteX5" fmla="*/ 15587 w 375681"/>
                  <a:gd name="connsiteY5" fmla="*/ 135737 h 357489"/>
                  <a:gd name="connsiteX6" fmla="*/ 49416 w 375681"/>
                  <a:gd name="connsiteY6" fmla="*/ 105141 h 357489"/>
                  <a:gd name="connsiteX7" fmla="*/ 57046 w 375681"/>
                  <a:gd name="connsiteY7" fmla="*/ 98718 h 357489"/>
                  <a:gd name="connsiteX8" fmla="*/ 61121 w 375681"/>
                  <a:gd name="connsiteY8" fmla="*/ 89612 h 357489"/>
                  <a:gd name="connsiteX9" fmla="*/ 74955 w 375681"/>
                  <a:gd name="connsiteY9" fmla="*/ 59370 h 357489"/>
                  <a:gd name="connsiteX10" fmla="*/ 101264 w 375681"/>
                  <a:gd name="connsiteY10" fmla="*/ 39041 h 357489"/>
                  <a:gd name="connsiteX11" fmla="*/ 129267 w 375681"/>
                  <a:gd name="connsiteY11" fmla="*/ 33228 h 357489"/>
                  <a:gd name="connsiteX12" fmla="*/ 135678 w 375681"/>
                  <a:gd name="connsiteY12" fmla="*/ 33228 h 357489"/>
                  <a:gd name="connsiteX13" fmla="*/ 137936 w 375681"/>
                  <a:gd name="connsiteY13" fmla="*/ 33228 h 357489"/>
                  <a:gd name="connsiteX14" fmla="*/ 146445 w 375681"/>
                  <a:gd name="connsiteY14" fmla="*/ 31546 h 357489"/>
                  <a:gd name="connsiteX15" fmla="*/ 153542 w 375681"/>
                  <a:gd name="connsiteY15" fmla="*/ 26548 h 357489"/>
                  <a:gd name="connsiteX16" fmla="*/ 182014 w 375681"/>
                  <a:gd name="connsiteY16" fmla="*/ 6829 h 357489"/>
                  <a:gd name="connsiteX17" fmla="*/ 215959 w 375681"/>
                  <a:gd name="connsiteY17" fmla="*/ 1 h 357489"/>
                  <a:gd name="connsiteX18" fmla="*/ 260813 w 375681"/>
                  <a:gd name="connsiteY18" fmla="*/ 12687 h 357489"/>
                  <a:gd name="connsiteX19" fmla="*/ 292165 w 375681"/>
                  <a:gd name="connsiteY19" fmla="*/ 47191 h 357489"/>
                  <a:gd name="connsiteX20" fmla="*/ 298441 w 375681"/>
                  <a:gd name="connsiteY20" fmla="*/ 54929 h 357489"/>
                  <a:gd name="connsiteX21" fmla="*/ 307424 w 375681"/>
                  <a:gd name="connsiteY21" fmla="*/ 59248 h 357489"/>
                  <a:gd name="connsiteX22" fmla="*/ 343339 w 375681"/>
                  <a:gd name="connsiteY22" fmla="*/ 76573 h 357489"/>
                  <a:gd name="connsiteX23" fmla="*/ 367781 w 375681"/>
                  <a:gd name="connsiteY23" fmla="*/ 108093 h 357489"/>
                  <a:gd name="connsiteX24" fmla="*/ 375636 w 375681"/>
                  <a:gd name="connsiteY24" fmla="*/ 147210 h 357489"/>
                  <a:gd name="connsiteX25" fmla="*/ 365247 w 375681"/>
                  <a:gd name="connsiteY25" fmla="*/ 185730 h 357489"/>
                  <a:gd name="connsiteX26" fmla="*/ 361782 w 375681"/>
                  <a:gd name="connsiteY26" fmla="*/ 192147 h 357489"/>
                  <a:gd name="connsiteX27" fmla="*/ 318430 w 375681"/>
                  <a:gd name="connsiteY27" fmla="*/ 192147 h 357489"/>
                  <a:gd name="connsiteX28" fmla="*/ 318430 w 375681"/>
                  <a:gd name="connsiteY28" fmla="*/ 332336 h 357489"/>
                  <a:gd name="connsiteX29" fmla="*/ 217345 w 375681"/>
                  <a:gd name="connsiteY29" fmla="*/ 332336 h 357489"/>
                  <a:gd name="connsiteX30" fmla="*/ 192293 w 375681"/>
                  <a:gd name="connsiteY30" fmla="*/ 357490 h 357489"/>
                  <a:gd name="connsiteX31" fmla="*/ 167236 w 375681"/>
                  <a:gd name="connsiteY31" fmla="*/ 332336 h 35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5681" h="357489">
                    <a:moveTo>
                      <a:pt x="167236" y="332336"/>
                    </a:moveTo>
                    <a:lnTo>
                      <a:pt x="65715" y="332336"/>
                    </a:lnTo>
                    <a:lnTo>
                      <a:pt x="65715" y="192147"/>
                    </a:lnTo>
                    <a:lnTo>
                      <a:pt x="0" y="192147"/>
                    </a:lnTo>
                    <a:lnTo>
                      <a:pt x="956" y="178960"/>
                    </a:lnTo>
                    <a:cubicBezTo>
                      <a:pt x="2066" y="163541"/>
                      <a:pt x="7103" y="148660"/>
                      <a:pt x="15587" y="135737"/>
                    </a:cubicBezTo>
                    <a:cubicBezTo>
                      <a:pt x="24069" y="122820"/>
                      <a:pt x="35716" y="112283"/>
                      <a:pt x="49416" y="105141"/>
                    </a:cubicBezTo>
                    <a:cubicBezTo>
                      <a:pt x="52413" y="103601"/>
                      <a:pt x="55018" y="101406"/>
                      <a:pt x="57046" y="98718"/>
                    </a:cubicBezTo>
                    <a:cubicBezTo>
                      <a:pt x="59073" y="96029"/>
                      <a:pt x="60466" y="92917"/>
                      <a:pt x="61121" y="89612"/>
                    </a:cubicBezTo>
                    <a:cubicBezTo>
                      <a:pt x="63212" y="78556"/>
                      <a:pt x="67961" y="68180"/>
                      <a:pt x="74955" y="59370"/>
                    </a:cubicBezTo>
                    <a:cubicBezTo>
                      <a:pt x="81949" y="50559"/>
                      <a:pt x="90978" y="43578"/>
                      <a:pt x="101264" y="39041"/>
                    </a:cubicBezTo>
                    <a:cubicBezTo>
                      <a:pt x="110107" y="35210"/>
                      <a:pt x="119635" y="33234"/>
                      <a:pt x="129267" y="33228"/>
                    </a:cubicBezTo>
                    <a:cubicBezTo>
                      <a:pt x="131430" y="33228"/>
                      <a:pt x="133599" y="33228"/>
                      <a:pt x="135678" y="33228"/>
                    </a:cubicBezTo>
                    <a:lnTo>
                      <a:pt x="137936" y="33228"/>
                    </a:lnTo>
                    <a:cubicBezTo>
                      <a:pt x="140856" y="33266"/>
                      <a:pt x="143757" y="32695"/>
                      <a:pt x="146445" y="31546"/>
                    </a:cubicBezTo>
                    <a:cubicBezTo>
                      <a:pt x="149134" y="30391"/>
                      <a:pt x="151553" y="28691"/>
                      <a:pt x="153542" y="26548"/>
                    </a:cubicBezTo>
                    <a:cubicBezTo>
                      <a:pt x="161589" y="18103"/>
                      <a:pt x="171278" y="11391"/>
                      <a:pt x="182014" y="6829"/>
                    </a:cubicBezTo>
                    <a:cubicBezTo>
                      <a:pt x="192743" y="2266"/>
                      <a:pt x="204300" y="-57"/>
                      <a:pt x="215959" y="1"/>
                    </a:cubicBezTo>
                    <a:cubicBezTo>
                      <a:pt x="231802" y="-50"/>
                      <a:pt x="247337" y="4345"/>
                      <a:pt x="260813" y="12687"/>
                    </a:cubicBezTo>
                    <a:cubicBezTo>
                      <a:pt x="274282" y="21029"/>
                      <a:pt x="285145" y="32984"/>
                      <a:pt x="292165" y="47191"/>
                    </a:cubicBezTo>
                    <a:cubicBezTo>
                      <a:pt x="293660" y="50206"/>
                      <a:pt x="295804" y="52844"/>
                      <a:pt x="298441" y="54929"/>
                    </a:cubicBezTo>
                    <a:cubicBezTo>
                      <a:pt x="301085" y="57015"/>
                      <a:pt x="304146" y="58491"/>
                      <a:pt x="307424" y="59248"/>
                    </a:cubicBezTo>
                    <a:cubicBezTo>
                      <a:pt x="320573" y="62168"/>
                      <a:pt x="332867" y="68097"/>
                      <a:pt x="343339" y="76573"/>
                    </a:cubicBezTo>
                    <a:cubicBezTo>
                      <a:pt x="353812" y="85050"/>
                      <a:pt x="362180" y="95837"/>
                      <a:pt x="367781" y="108093"/>
                    </a:cubicBezTo>
                    <a:cubicBezTo>
                      <a:pt x="373383" y="120349"/>
                      <a:pt x="376072" y="133741"/>
                      <a:pt x="375636" y="147210"/>
                    </a:cubicBezTo>
                    <a:cubicBezTo>
                      <a:pt x="375193" y="160679"/>
                      <a:pt x="371638" y="173865"/>
                      <a:pt x="365247" y="185730"/>
                    </a:cubicBezTo>
                    <a:lnTo>
                      <a:pt x="361782" y="192147"/>
                    </a:lnTo>
                    <a:lnTo>
                      <a:pt x="318430" y="192147"/>
                    </a:lnTo>
                    <a:lnTo>
                      <a:pt x="318430" y="332336"/>
                    </a:lnTo>
                    <a:lnTo>
                      <a:pt x="217345" y="332336"/>
                    </a:lnTo>
                    <a:lnTo>
                      <a:pt x="192293" y="357490"/>
                    </a:lnTo>
                    <a:lnTo>
                      <a:pt x="167236" y="332336"/>
                    </a:lnTo>
                    <a:close/>
                  </a:path>
                </a:pathLst>
              </a:custGeom>
              <a:solidFill>
                <a:srgbClr val="FFFFFF"/>
              </a:solidFill>
              <a:ln w="6417" cap="flat">
                <a:noFill/>
                <a:prstDash val="solid"/>
                <a:miter/>
              </a:ln>
            </p:spPr>
            <p:txBody>
              <a:bodyPr rtlCol="0" anchor="ctr"/>
              <a:lstStyle/>
              <a:p>
                <a:endParaRPr lang="en-US" sz="810"/>
              </a:p>
            </p:txBody>
          </p:sp>
          <p:sp>
            <p:nvSpPr>
              <p:cNvPr id="1106" name="Freeform: Shape 1105">
                <a:extLst>
                  <a:ext uri="{FF2B5EF4-FFF2-40B4-BE49-F238E27FC236}">
                    <a16:creationId xmlns:a16="http://schemas.microsoft.com/office/drawing/2014/main" id="{D1E8C866-9A27-177C-F368-CB474D1FC8E4}"/>
                  </a:ext>
                </a:extLst>
              </p:cNvPr>
              <p:cNvSpPr/>
              <p:nvPr/>
            </p:nvSpPr>
            <p:spPr>
              <a:xfrm>
                <a:off x="4176328" y="2761706"/>
                <a:ext cx="385019" cy="367904"/>
              </a:xfrm>
              <a:custGeom>
                <a:avLst/>
                <a:gdLst>
                  <a:gd name="connsiteX0" fmla="*/ 220637 w 385019"/>
                  <a:gd name="connsiteY0" fmla="*/ 8677 h 367904"/>
                  <a:gd name="connsiteX1" fmla="*/ 263187 w 385019"/>
                  <a:gd name="connsiteY1" fmla="*/ 20708 h 367904"/>
                  <a:gd name="connsiteX2" fmla="*/ 292942 w 385019"/>
                  <a:gd name="connsiteY2" fmla="*/ 53440 h 367904"/>
                  <a:gd name="connsiteX3" fmla="*/ 300584 w 385019"/>
                  <a:gd name="connsiteY3" fmla="*/ 62745 h 367904"/>
                  <a:gd name="connsiteX4" fmla="*/ 311493 w 385019"/>
                  <a:gd name="connsiteY4" fmla="*/ 67840 h 367904"/>
                  <a:gd name="connsiteX5" fmla="*/ 345611 w 385019"/>
                  <a:gd name="connsiteY5" fmla="*/ 84299 h 367904"/>
                  <a:gd name="connsiteX6" fmla="*/ 368840 w 385019"/>
                  <a:gd name="connsiteY6" fmla="*/ 114234 h 367904"/>
                  <a:gd name="connsiteX7" fmla="*/ 376309 w 385019"/>
                  <a:gd name="connsiteY7" fmla="*/ 151394 h 367904"/>
                  <a:gd name="connsiteX8" fmla="*/ 366460 w 385019"/>
                  <a:gd name="connsiteY8" fmla="*/ 187989 h 367904"/>
                  <a:gd name="connsiteX9" fmla="*/ 364201 w 385019"/>
                  <a:gd name="connsiteY9" fmla="*/ 192153 h 367904"/>
                  <a:gd name="connsiteX10" fmla="*/ 319212 w 385019"/>
                  <a:gd name="connsiteY10" fmla="*/ 192153 h 367904"/>
                  <a:gd name="connsiteX11" fmla="*/ 319212 w 385019"/>
                  <a:gd name="connsiteY11" fmla="*/ 332336 h 367904"/>
                  <a:gd name="connsiteX12" fmla="*/ 220290 w 385019"/>
                  <a:gd name="connsiteY12" fmla="*/ 332336 h 367904"/>
                  <a:gd name="connsiteX13" fmla="*/ 196971 w 385019"/>
                  <a:gd name="connsiteY13" fmla="*/ 355674 h 367904"/>
                  <a:gd name="connsiteX14" fmla="*/ 173389 w 385019"/>
                  <a:gd name="connsiteY14" fmla="*/ 332336 h 367904"/>
                  <a:gd name="connsiteX15" fmla="*/ 74731 w 385019"/>
                  <a:gd name="connsiteY15" fmla="*/ 332336 h 367904"/>
                  <a:gd name="connsiteX16" fmla="*/ 74731 w 385019"/>
                  <a:gd name="connsiteY16" fmla="*/ 192153 h 367904"/>
                  <a:gd name="connsiteX17" fmla="*/ 9362 w 385019"/>
                  <a:gd name="connsiteY17" fmla="*/ 192153 h 367904"/>
                  <a:gd name="connsiteX18" fmla="*/ 9972 w 385019"/>
                  <a:gd name="connsiteY18" fmla="*/ 183478 h 367904"/>
                  <a:gd name="connsiteX19" fmla="*/ 23973 w 385019"/>
                  <a:gd name="connsiteY19" fmla="*/ 142314 h 367904"/>
                  <a:gd name="connsiteX20" fmla="*/ 56179 w 385019"/>
                  <a:gd name="connsiteY20" fmla="*/ 113123 h 367904"/>
                  <a:gd name="connsiteX21" fmla="*/ 65221 w 385019"/>
                  <a:gd name="connsiteY21" fmla="*/ 105468 h 367904"/>
                  <a:gd name="connsiteX22" fmla="*/ 70046 w 385019"/>
                  <a:gd name="connsiteY22" fmla="*/ 94649 h 367904"/>
                  <a:gd name="connsiteX23" fmla="*/ 92563 w 385019"/>
                  <a:gd name="connsiteY23" fmla="*/ 56886 h 367904"/>
                  <a:gd name="connsiteX24" fmla="*/ 133945 w 385019"/>
                  <a:gd name="connsiteY24" fmla="*/ 42076 h 367904"/>
                  <a:gd name="connsiteX25" fmla="*/ 140009 w 385019"/>
                  <a:gd name="connsiteY25" fmla="*/ 42076 h 367904"/>
                  <a:gd name="connsiteX26" fmla="*/ 142614 w 385019"/>
                  <a:gd name="connsiteY26" fmla="*/ 42076 h 367904"/>
                  <a:gd name="connsiteX27" fmla="*/ 152766 w 385019"/>
                  <a:gd name="connsiteY27" fmla="*/ 40292 h 367904"/>
                  <a:gd name="connsiteX28" fmla="*/ 161422 w 385019"/>
                  <a:gd name="connsiteY28" fmla="*/ 34703 h 367904"/>
                  <a:gd name="connsiteX29" fmla="*/ 188334 w 385019"/>
                  <a:gd name="connsiteY29" fmla="*/ 15543 h 367904"/>
                  <a:gd name="connsiteX30" fmla="*/ 220637 w 385019"/>
                  <a:gd name="connsiteY30" fmla="*/ 8677 h 367904"/>
                  <a:gd name="connsiteX31" fmla="*/ 220637 w 385019"/>
                  <a:gd name="connsiteY31" fmla="*/ 1 h 367904"/>
                  <a:gd name="connsiteX32" fmla="*/ 184850 w 385019"/>
                  <a:gd name="connsiteY32" fmla="*/ 7489 h 367904"/>
                  <a:gd name="connsiteX33" fmla="*/ 155012 w 385019"/>
                  <a:gd name="connsiteY33" fmla="*/ 28633 h 367904"/>
                  <a:gd name="connsiteX34" fmla="*/ 149378 w 385019"/>
                  <a:gd name="connsiteY34" fmla="*/ 32611 h 367904"/>
                  <a:gd name="connsiteX35" fmla="*/ 142614 w 385019"/>
                  <a:gd name="connsiteY35" fmla="*/ 33920 h 367904"/>
                  <a:gd name="connsiteX36" fmla="*/ 140792 w 385019"/>
                  <a:gd name="connsiteY36" fmla="*/ 33920 h 367904"/>
                  <a:gd name="connsiteX37" fmla="*/ 133945 w 385019"/>
                  <a:gd name="connsiteY37" fmla="*/ 33920 h 367904"/>
                  <a:gd name="connsiteX38" fmla="*/ 87128 w 385019"/>
                  <a:gd name="connsiteY38" fmla="*/ 50489 h 367904"/>
                  <a:gd name="connsiteX39" fmla="*/ 61550 w 385019"/>
                  <a:gd name="connsiteY39" fmla="*/ 93084 h 367904"/>
                  <a:gd name="connsiteX40" fmla="*/ 58226 w 385019"/>
                  <a:gd name="connsiteY40" fmla="*/ 100431 h 367904"/>
                  <a:gd name="connsiteX41" fmla="*/ 52015 w 385019"/>
                  <a:gd name="connsiteY41" fmla="*/ 105577 h 367904"/>
                  <a:gd name="connsiteX42" fmla="*/ 16575 w 385019"/>
                  <a:gd name="connsiteY42" fmla="*/ 137700 h 367904"/>
                  <a:gd name="connsiteX43" fmla="*/ 1303 w 385019"/>
                  <a:gd name="connsiteY43" fmla="*/ 183041 h 367904"/>
                  <a:gd name="connsiteX44" fmla="*/ 693 w 385019"/>
                  <a:gd name="connsiteY44" fmla="*/ 191717 h 367904"/>
                  <a:gd name="connsiteX45" fmla="*/ 0 w 385019"/>
                  <a:gd name="connsiteY45" fmla="*/ 200829 h 367904"/>
                  <a:gd name="connsiteX46" fmla="*/ 66061 w 385019"/>
                  <a:gd name="connsiteY46" fmla="*/ 200829 h 367904"/>
                  <a:gd name="connsiteX47" fmla="*/ 66061 w 385019"/>
                  <a:gd name="connsiteY47" fmla="*/ 341011 h 367904"/>
                  <a:gd name="connsiteX48" fmla="*/ 170098 w 385019"/>
                  <a:gd name="connsiteY48" fmla="*/ 341011 h 367904"/>
                  <a:gd name="connsiteX49" fmla="*/ 190901 w 385019"/>
                  <a:gd name="connsiteY49" fmla="*/ 361827 h 367904"/>
                  <a:gd name="connsiteX50" fmla="*/ 196971 w 385019"/>
                  <a:gd name="connsiteY50" fmla="*/ 367904 h 367904"/>
                  <a:gd name="connsiteX51" fmla="*/ 203125 w 385019"/>
                  <a:gd name="connsiteY51" fmla="*/ 361827 h 367904"/>
                  <a:gd name="connsiteX52" fmla="*/ 223845 w 385019"/>
                  <a:gd name="connsiteY52" fmla="*/ 341011 h 367904"/>
                  <a:gd name="connsiteX53" fmla="*/ 327881 w 385019"/>
                  <a:gd name="connsiteY53" fmla="*/ 341011 h 367904"/>
                  <a:gd name="connsiteX54" fmla="*/ 327881 w 385019"/>
                  <a:gd name="connsiteY54" fmla="*/ 200829 h 367904"/>
                  <a:gd name="connsiteX55" fmla="*/ 369405 w 385019"/>
                  <a:gd name="connsiteY55" fmla="*/ 200829 h 367904"/>
                  <a:gd name="connsiteX56" fmla="*/ 371830 w 385019"/>
                  <a:gd name="connsiteY56" fmla="*/ 196228 h 367904"/>
                  <a:gd name="connsiteX57" fmla="*/ 374089 w 385019"/>
                  <a:gd name="connsiteY57" fmla="*/ 192063 h 367904"/>
                  <a:gd name="connsiteX58" fmla="*/ 384972 w 385019"/>
                  <a:gd name="connsiteY58" fmla="*/ 151644 h 367904"/>
                  <a:gd name="connsiteX59" fmla="*/ 376726 w 385019"/>
                  <a:gd name="connsiteY59" fmla="*/ 110602 h 367904"/>
                  <a:gd name="connsiteX60" fmla="*/ 351078 w 385019"/>
                  <a:gd name="connsiteY60" fmla="*/ 77529 h 367904"/>
                  <a:gd name="connsiteX61" fmla="*/ 313399 w 385019"/>
                  <a:gd name="connsiteY61" fmla="*/ 59338 h 367904"/>
                  <a:gd name="connsiteX62" fmla="*/ 305993 w 385019"/>
                  <a:gd name="connsiteY62" fmla="*/ 55879 h 367904"/>
                  <a:gd name="connsiteX63" fmla="*/ 300828 w 385019"/>
                  <a:gd name="connsiteY63" fmla="*/ 49539 h 367904"/>
                  <a:gd name="connsiteX64" fmla="*/ 267820 w 385019"/>
                  <a:gd name="connsiteY64" fmla="*/ 13284 h 367904"/>
                  <a:gd name="connsiteX65" fmla="*/ 220637 w 385019"/>
                  <a:gd name="connsiteY65" fmla="*/ 1 h 36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5019" h="367904">
                    <a:moveTo>
                      <a:pt x="220637" y="8677"/>
                    </a:moveTo>
                    <a:cubicBezTo>
                      <a:pt x="235665" y="8632"/>
                      <a:pt x="250411" y="12796"/>
                      <a:pt x="263187" y="20708"/>
                    </a:cubicBezTo>
                    <a:cubicBezTo>
                      <a:pt x="275969" y="28620"/>
                      <a:pt x="286274" y="39959"/>
                      <a:pt x="292942" y="53440"/>
                    </a:cubicBezTo>
                    <a:cubicBezTo>
                      <a:pt x="294764" y="57072"/>
                      <a:pt x="297376" y="60255"/>
                      <a:pt x="300584" y="62745"/>
                    </a:cubicBezTo>
                    <a:cubicBezTo>
                      <a:pt x="303799" y="65235"/>
                      <a:pt x="307521" y="66980"/>
                      <a:pt x="311493" y="67840"/>
                    </a:cubicBezTo>
                    <a:cubicBezTo>
                      <a:pt x="323986" y="70612"/>
                      <a:pt x="335665" y="76246"/>
                      <a:pt x="345611" y="84299"/>
                    </a:cubicBezTo>
                    <a:cubicBezTo>
                      <a:pt x="355564" y="92346"/>
                      <a:pt x="363514" y="102593"/>
                      <a:pt x="368840" y="114234"/>
                    </a:cubicBezTo>
                    <a:cubicBezTo>
                      <a:pt x="374166" y="125880"/>
                      <a:pt x="376720" y="138598"/>
                      <a:pt x="376309" y="151394"/>
                    </a:cubicBezTo>
                    <a:cubicBezTo>
                      <a:pt x="375892" y="164189"/>
                      <a:pt x="372523" y="176714"/>
                      <a:pt x="366460" y="187989"/>
                    </a:cubicBezTo>
                    <a:lnTo>
                      <a:pt x="364201" y="192153"/>
                    </a:lnTo>
                    <a:lnTo>
                      <a:pt x="319212" y="192153"/>
                    </a:lnTo>
                    <a:lnTo>
                      <a:pt x="319212" y="332336"/>
                    </a:lnTo>
                    <a:lnTo>
                      <a:pt x="220290" y="332336"/>
                    </a:lnTo>
                    <a:lnTo>
                      <a:pt x="196971" y="355674"/>
                    </a:lnTo>
                    <a:lnTo>
                      <a:pt x="173389" y="332336"/>
                    </a:lnTo>
                    <a:lnTo>
                      <a:pt x="74731" y="332336"/>
                    </a:lnTo>
                    <a:lnTo>
                      <a:pt x="74731" y="192153"/>
                    </a:lnTo>
                    <a:lnTo>
                      <a:pt x="9362" y="192153"/>
                    </a:lnTo>
                    <a:lnTo>
                      <a:pt x="9972" y="183478"/>
                    </a:lnTo>
                    <a:cubicBezTo>
                      <a:pt x="11069" y="168790"/>
                      <a:pt x="15888" y="154621"/>
                      <a:pt x="23973" y="142314"/>
                    </a:cubicBezTo>
                    <a:cubicBezTo>
                      <a:pt x="32058" y="130006"/>
                      <a:pt x="43141" y="119964"/>
                      <a:pt x="56179" y="113123"/>
                    </a:cubicBezTo>
                    <a:cubicBezTo>
                      <a:pt x="59728" y="111282"/>
                      <a:pt x="62821" y="108670"/>
                      <a:pt x="65221" y="105468"/>
                    </a:cubicBezTo>
                    <a:cubicBezTo>
                      <a:pt x="67621" y="102273"/>
                      <a:pt x="69270" y="98570"/>
                      <a:pt x="70046" y="94649"/>
                    </a:cubicBezTo>
                    <a:cubicBezTo>
                      <a:pt x="72947" y="79826"/>
                      <a:pt x="80910" y="66473"/>
                      <a:pt x="92563" y="56886"/>
                    </a:cubicBezTo>
                    <a:cubicBezTo>
                      <a:pt x="104222" y="47293"/>
                      <a:pt x="118853" y="42057"/>
                      <a:pt x="133945" y="42076"/>
                    </a:cubicBezTo>
                    <a:lnTo>
                      <a:pt x="140009" y="42076"/>
                    </a:lnTo>
                    <a:lnTo>
                      <a:pt x="142614" y="42076"/>
                    </a:lnTo>
                    <a:cubicBezTo>
                      <a:pt x="146080" y="42166"/>
                      <a:pt x="149532" y="41557"/>
                      <a:pt x="152766" y="40292"/>
                    </a:cubicBezTo>
                    <a:cubicBezTo>
                      <a:pt x="155993" y="39028"/>
                      <a:pt x="158939" y="37129"/>
                      <a:pt x="161422" y="34703"/>
                    </a:cubicBezTo>
                    <a:cubicBezTo>
                      <a:pt x="168988" y="26541"/>
                      <a:pt x="178145" y="20015"/>
                      <a:pt x="188334" y="15543"/>
                    </a:cubicBezTo>
                    <a:cubicBezTo>
                      <a:pt x="198518" y="11064"/>
                      <a:pt x="209510" y="8728"/>
                      <a:pt x="220637" y="8677"/>
                    </a:cubicBezTo>
                    <a:close/>
                    <a:moveTo>
                      <a:pt x="220637" y="1"/>
                    </a:moveTo>
                    <a:cubicBezTo>
                      <a:pt x="208323" y="20"/>
                      <a:pt x="196137" y="2568"/>
                      <a:pt x="184850" y="7489"/>
                    </a:cubicBezTo>
                    <a:cubicBezTo>
                      <a:pt x="173563" y="12418"/>
                      <a:pt x="163405" y="19611"/>
                      <a:pt x="155012" y="28633"/>
                    </a:cubicBezTo>
                    <a:cubicBezTo>
                      <a:pt x="153439" y="30340"/>
                      <a:pt x="151514" y="31700"/>
                      <a:pt x="149378" y="32611"/>
                    </a:cubicBezTo>
                    <a:cubicBezTo>
                      <a:pt x="147241" y="33523"/>
                      <a:pt x="144937" y="33972"/>
                      <a:pt x="142614" y="33920"/>
                    </a:cubicBezTo>
                    <a:lnTo>
                      <a:pt x="140792" y="33920"/>
                    </a:lnTo>
                    <a:cubicBezTo>
                      <a:pt x="138540" y="33920"/>
                      <a:pt x="136197" y="33920"/>
                      <a:pt x="133945" y="33920"/>
                    </a:cubicBezTo>
                    <a:cubicBezTo>
                      <a:pt x="116889" y="33837"/>
                      <a:pt x="100334" y="39696"/>
                      <a:pt x="87128" y="50489"/>
                    </a:cubicBezTo>
                    <a:cubicBezTo>
                      <a:pt x="73915" y="61288"/>
                      <a:pt x="64874" y="76349"/>
                      <a:pt x="61550" y="93084"/>
                    </a:cubicBezTo>
                    <a:cubicBezTo>
                      <a:pt x="61011" y="95753"/>
                      <a:pt x="59876" y="98268"/>
                      <a:pt x="58226" y="100431"/>
                    </a:cubicBezTo>
                    <a:cubicBezTo>
                      <a:pt x="56571" y="102593"/>
                      <a:pt x="54447" y="104352"/>
                      <a:pt x="52015" y="105577"/>
                    </a:cubicBezTo>
                    <a:cubicBezTo>
                      <a:pt x="37654" y="113079"/>
                      <a:pt x="25455" y="124141"/>
                      <a:pt x="16575" y="137700"/>
                    </a:cubicBezTo>
                    <a:cubicBezTo>
                      <a:pt x="7694" y="151259"/>
                      <a:pt x="2438" y="166871"/>
                      <a:pt x="1303" y="183041"/>
                    </a:cubicBezTo>
                    <a:lnTo>
                      <a:pt x="693" y="191717"/>
                    </a:lnTo>
                    <a:lnTo>
                      <a:pt x="0" y="200829"/>
                    </a:lnTo>
                    <a:lnTo>
                      <a:pt x="66061" y="200829"/>
                    </a:lnTo>
                    <a:lnTo>
                      <a:pt x="66061" y="341011"/>
                    </a:lnTo>
                    <a:lnTo>
                      <a:pt x="170098" y="341011"/>
                    </a:lnTo>
                    <a:lnTo>
                      <a:pt x="190901" y="361827"/>
                    </a:lnTo>
                    <a:lnTo>
                      <a:pt x="196971" y="367904"/>
                    </a:lnTo>
                    <a:lnTo>
                      <a:pt x="203125" y="361827"/>
                    </a:lnTo>
                    <a:lnTo>
                      <a:pt x="223845" y="341011"/>
                    </a:lnTo>
                    <a:lnTo>
                      <a:pt x="327881" y="341011"/>
                    </a:lnTo>
                    <a:lnTo>
                      <a:pt x="327881" y="200829"/>
                    </a:lnTo>
                    <a:lnTo>
                      <a:pt x="369405" y="200829"/>
                    </a:lnTo>
                    <a:lnTo>
                      <a:pt x="371830" y="196228"/>
                    </a:lnTo>
                    <a:lnTo>
                      <a:pt x="374089" y="192063"/>
                    </a:lnTo>
                    <a:cubicBezTo>
                      <a:pt x="380788" y="179615"/>
                      <a:pt x="384510" y="165780"/>
                      <a:pt x="384972" y="151644"/>
                    </a:cubicBezTo>
                    <a:cubicBezTo>
                      <a:pt x="385428" y="137508"/>
                      <a:pt x="382604" y="123461"/>
                      <a:pt x="376726" y="110602"/>
                    </a:cubicBezTo>
                    <a:cubicBezTo>
                      <a:pt x="370849" y="97742"/>
                      <a:pt x="362070" y="86423"/>
                      <a:pt x="351078" y="77529"/>
                    </a:cubicBezTo>
                    <a:cubicBezTo>
                      <a:pt x="340093" y="68636"/>
                      <a:pt x="327195" y="62411"/>
                      <a:pt x="313399" y="59338"/>
                    </a:cubicBezTo>
                    <a:cubicBezTo>
                      <a:pt x="310703" y="58760"/>
                      <a:pt x="308169" y="57579"/>
                      <a:pt x="305993" y="55879"/>
                    </a:cubicBezTo>
                    <a:cubicBezTo>
                      <a:pt x="303818" y="54185"/>
                      <a:pt x="302054" y="52016"/>
                      <a:pt x="300828" y="49539"/>
                    </a:cubicBezTo>
                    <a:cubicBezTo>
                      <a:pt x="293436" y="34601"/>
                      <a:pt x="281994" y="22043"/>
                      <a:pt x="267820" y="13284"/>
                    </a:cubicBezTo>
                    <a:cubicBezTo>
                      <a:pt x="253645" y="4525"/>
                      <a:pt x="237295" y="-76"/>
                      <a:pt x="220637" y="1"/>
                    </a:cubicBezTo>
                    <a:close/>
                  </a:path>
                </a:pathLst>
              </a:custGeom>
              <a:solidFill>
                <a:srgbClr val="FFFFFF"/>
              </a:solidFill>
              <a:ln w="6417" cap="flat">
                <a:noFill/>
                <a:prstDash val="solid"/>
                <a:miter/>
              </a:ln>
            </p:spPr>
            <p:txBody>
              <a:bodyPr rtlCol="0" anchor="ctr"/>
              <a:lstStyle/>
              <a:p>
                <a:endParaRPr lang="en-US" sz="810"/>
              </a:p>
            </p:txBody>
          </p:sp>
          <p:sp>
            <p:nvSpPr>
              <p:cNvPr id="1107" name="Freeform: Shape 1106">
                <a:extLst>
                  <a:ext uri="{FF2B5EF4-FFF2-40B4-BE49-F238E27FC236}">
                    <a16:creationId xmlns:a16="http://schemas.microsoft.com/office/drawing/2014/main" id="{7573FA08-EF20-D99F-EB50-12C15E37AAE4}"/>
                  </a:ext>
                </a:extLst>
              </p:cNvPr>
              <p:cNvSpPr/>
              <p:nvPr/>
            </p:nvSpPr>
            <p:spPr>
              <a:xfrm>
                <a:off x="4185690" y="2770378"/>
                <a:ext cx="366983" cy="183565"/>
              </a:xfrm>
              <a:custGeom>
                <a:avLst/>
                <a:gdLst>
                  <a:gd name="connsiteX0" fmla="*/ 328748 w 366983"/>
                  <a:gd name="connsiteY0" fmla="*/ 69923 h 183565"/>
                  <a:gd name="connsiteX1" fmla="*/ 302740 w 366983"/>
                  <a:gd name="connsiteY1" fmla="*/ 59168 h 183565"/>
                  <a:gd name="connsiteX2" fmla="*/ 291832 w 366983"/>
                  <a:gd name="connsiteY2" fmla="*/ 54073 h 183565"/>
                  <a:gd name="connsiteX3" fmla="*/ 284189 w 366983"/>
                  <a:gd name="connsiteY3" fmla="*/ 44769 h 183565"/>
                  <a:gd name="connsiteX4" fmla="*/ 254178 w 366983"/>
                  <a:gd name="connsiteY4" fmla="*/ 11870 h 183565"/>
                  <a:gd name="connsiteX5" fmla="*/ 211274 w 366983"/>
                  <a:gd name="connsiteY5" fmla="*/ 5 h 183565"/>
                  <a:gd name="connsiteX6" fmla="*/ 178972 w 366983"/>
                  <a:gd name="connsiteY6" fmla="*/ 6864 h 183565"/>
                  <a:gd name="connsiteX7" fmla="*/ 152066 w 366983"/>
                  <a:gd name="connsiteY7" fmla="*/ 26032 h 183565"/>
                  <a:gd name="connsiteX8" fmla="*/ 142281 w 366983"/>
                  <a:gd name="connsiteY8" fmla="*/ 32500 h 183565"/>
                  <a:gd name="connsiteX9" fmla="*/ 130653 w 366983"/>
                  <a:gd name="connsiteY9" fmla="*/ 34008 h 183565"/>
                  <a:gd name="connsiteX10" fmla="*/ 85678 w 366983"/>
                  <a:gd name="connsiteY10" fmla="*/ 46585 h 183565"/>
                  <a:gd name="connsiteX11" fmla="*/ 60691 w 366983"/>
                  <a:gd name="connsiteY11" fmla="*/ 86061 h 183565"/>
                  <a:gd name="connsiteX12" fmla="*/ 55859 w 366983"/>
                  <a:gd name="connsiteY12" fmla="*/ 96880 h 183565"/>
                  <a:gd name="connsiteX13" fmla="*/ 46817 w 366983"/>
                  <a:gd name="connsiteY13" fmla="*/ 104535 h 183565"/>
                  <a:gd name="connsiteX14" fmla="*/ 14611 w 366983"/>
                  <a:gd name="connsiteY14" fmla="*/ 133725 h 183565"/>
                  <a:gd name="connsiteX15" fmla="*/ 610 w 366983"/>
                  <a:gd name="connsiteY15" fmla="*/ 174890 h 183565"/>
                  <a:gd name="connsiteX16" fmla="*/ 0 w 366983"/>
                  <a:gd name="connsiteY16" fmla="*/ 183565 h 183565"/>
                  <a:gd name="connsiteX17" fmla="*/ 54357 w 366983"/>
                  <a:gd name="connsiteY17" fmla="*/ 183565 h 183565"/>
                  <a:gd name="connsiteX18" fmla="*/ 54357 w 366983"/>
                  <a:gd name="connsiteY18" fmla="*/ 167690 h 183565"/>
                  <a:gd name="connsiteX19" fmla="*/ 17428 w 366983"/>
                  <a:gd name="connsiteY19" fmla="*/ 167690 h 183565"/>
                  <a:gd name="connsiteX20" fmla="*/ 30185 w 366983"/>
                  <a:gd name="connsiteY20" fmla="*/ 138968 h 183565"/>
                  <a:gd name="connsiteX21" fmla="*/ 54101 w 366983"/>
                  <a:gd name="connsiteY21" fmla="*/ 118588 h 183565"/>
                  <a:gd name="connsiteX22" fmla="*/ 68481 w 366983"/>
                  <a:gd name="connsiteY22" fmla="*/ 106390 h 183565"/>
                  <a:gd name="connsiteX23" fmla="*/ 76207 w 366983"/>
                  <a:gd name="connsiteY23" fmla="*/ 89180 h 183565"/>
                  <a:gd name="connsiteX24" fmla="*/ 95130 w 366983"/>
                  <a:gd name="connsiteY24" fmla="*/ 59097 h 183565"/>
                  <a:gd name="connsiteX25" fmla="*/ 129351 w 366983"/>
                  <a:gd name="connsiteY25" fmla="*/ 49536 h 183565"/>
                  <a:gd name="connsiteX26" fmla="*/ 148216 w 366983"/>
                  <a:gd name="connsiteY26" fmla="*/ 47175 h 183565"/>
                  <a:gd name="connsiteX27" fmla="*/ 164027 w 366983"/>
                  <a:gd name="connsiteY27" fmla="*/ 36613 h 183565"/>
                  <a:gd name="connsiteX28" fmla="*/ 189977 w 366983"/>
                  <a:gd name="connsiteY28" fmla="*/ 19794 h 183565"/>
                  <a:gd name="connsiteX29" fmla="*/ 220759 w 366983"/>
                  <a:gd name="connsiteY29" fmla="*/ 16868 h 183565"/>
                  <a:gd name="connsiteX30" fmla="*/ 249403 w 366983"/>
                  <a:gd name="connsiteY30" fmla="*/ 28495 h 183565"/>
                  <a:gd name="connsiteX31" fmla="*/ 269450 w 366983"/>
                  <a:gd name="connsiteY31" fmla="*/ 52052 h 183565"/>
                  <a:gd name="connsiteX32" fmla="*/ 281578 w 366983"/>
                  <a:gd name="connsiteY32" fmla="*/ 66612 h 183565"/>
                  <a:gd name="connsiteX33" fmla="*/ 298749 w 366983"/>
                  <a:gd name="connsiteY33" fmla="*/ 74607 h 183565"/>
                  <a:gd name="connsiteX34" fmla="*/ 325488 w 366983"/>
                  <a:gd name="connsiteY34" fmla="*/ 87178 h 183565"/>
                  <a:gd name="connsiteX35" fmla="*/ 344212 w 366983"/>
                  <a:gd name="connsiteY35" fmla="*/ 110041 h 183565"/>
                  <a:gd name="connsiteX36" fmla="*/ 351277 w 366983"/>
                  <a:gd name="connsiteY36" fmla="*/ 138737 h 183565"/>
                  <a:gd name="connsiteX37" fmla="*/ 345303 w 366983"/>
                  <a:gd name="connsiteY37" fmla="*/ 167690 h 183565"/>
                  <a:gd name="connsiteX38" fmla="*/ 321208 w 366983"/>
                  <a:gd name="connsiteY38" fmla="*/ 167690 h 183565"/>
                  <a:gd name="connsiteX39" fmla="*/ 321208 w 366983"/>
                  <a:gd name="connsiteY39" fmla="*/ 183475 h 183565"/>
                  <a:gd name="connsiteX40" fmla="*/ 354755 w 366983"/>
                  <a:gd name="connsiteY40" fmla="*/ 183475 h 183565"/>
                  <a:gd name="connsiteX41" fmla="*/ 357007 w 366983"/>
                  <a:gd name="connsiteY41" fmla="*/ 179311 h 183565"/>
                  <a:gd name="connsiteX42" fmla="*/ 364342 w 366983"/>
                  <a:gd name="connsiteY42" fmla="*/ 119063 h 183565"/>
                  <a:gd name="connsiteX43" fmla="*/ 328748 w 366983"/>
                  <a:gd name="connsiteY43" fmla="*/ 69923 h 1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6983" h="183565">
                    <a:moveTo>
                      <a:pt x="328748" y="69923"/>
                    </a:moveTo>
                    <a:cubicBezTo>
                      <a:pt x="320759" y="64873"/>
                      <a:pt x="311961" y="61234"/>
                      <a:pt x="302740" y="59168"/>
                    </a:cubicBezTo>
                    <a:cubicBezTo>
                      <a:pt x="298768" y="58302"/>
                      <a:pt x="295040" y="56563"/>
                      <a:pt x="291832" y="54073"/>
                    </a:cubicBezTo>
                    <a:cubicBezTo>
                      <a:pt x="288623" y="51577"/>
                      <a:pt x="286012" y="48401"/>
                      <a:pt x="284189" y="44769"/>
                    </a:cubicBezTo>
                    <a:cubicBezTo>
                      <a:pt x="277477" y="31191"/>
                      <a:pt x="267076" y="19794"/>
                      <a:pt x="254178" y="11870"/>
                    </a:cubicBezTo>
                    <a:cubicBezTo>
                      <a:pt x="241280" y="3951"/>
                      <a:pt x="226406" y="-162"/>
                      <a:pt x="211274" y="5"/>
                    </a:cubicBezTo>
                    <a:cubicBezTo>
                      <a:pt x="200154" y="56"/>
                      <a:pt x="189156" y="2392"/>
                      <a:pt x="178972" y="6864"/>
                    </a:cubicBezTo>
                    <a:cubicBezTo>
                      <a:pt x="168782" y="11343"/>
                      <a:pt x="159626" y="17863"/>
                      <a:pt x="152066" y="26032"/>
                    </a:cubicBezTo>
                    <a:cubicBezTo>
                      <a:pt x="149339" y="28900"/>
                      <a:pt x="145990" y="31114"/>
                      <a:pt x="142281" y="32500"/>
                    </a:cubicBezTo>
                    <a:cubicBezTo>
                      <a:pt x="138572" y="33879"/>
                      <a:pt x="134594" y="34399"/>
                      <a:pt x="130653" y="34008"/>
                    </a:cubicBezTo>
                    <a:cubicBezTo>
                      <a:pt x="114618" y="32493"/>
                      <a:pt x="98601" y="36972"/>
                      <a:pt x="85678" y="46585"/>
                    </a:cubicBezTo>
                    <a:cubicBezTo>
                      <a:pt x="72754" y="56197"/>
                      <a:pt x="63854" y="70263"/>
                      <a:pt x="60691" y="86061"/>
                    </a:cubicBezTo>
                    <a:cubicBezTo>
                      <a:pt x="59914" y="89982"/>
                      <a:pt x="58259" y="93684"/>
                      <a:pt x="55859" y="96880"/>
                    </a:cubicBezTo>
                    <a:cubicBezTo>
                      <a:pt x="53459" y="100082"/>
                      <a:pt x="50366" y="102694"/>
                      <a:pt x="46817" y="104535"/>
                    </a:cubicBezTo>
                    <a:cubicBezTo>
                      <a:pt x="33779" y="111376"/>
                      <a:pt x="22696" y="121418"/>
                      <a:pt x="14611" y="133725"/>
                    </a:cubicBezTo>
                    <a:cubicBezTo>
                      <a:pt x="6526" y="146033"/>
                      <a:pt x="1707" y="160201"/>
                      <a:pt x="610" y="174890"/>
                    </a:cubicBezTo>
                    <a:lnTo>
                      <a:pt x="0" y="183565"/>
                    </a:lnTo>
                    <a:lnTo>
                      <a:pt x="54357" y="183565"/>
                    </a:lnTo>
                    <a:lnTo>
                      <a:pt x="54357" y="167690"/>
                    </a:lnTo>
                    <a:lnTo>
                      <a:pt x="17428" y="167690"/>
                    </a:lnTo>
                    <a:cubicBezTo>
                      <a:pt x="19475" y="157282"/>
                      <a:pt x="23839" y="147464"/>
                      <a:pt x="30185" y="138968"/>
                    </a:cubicBezTo>
                    <a:cubicBezTo>
                      <a:pt x="36531" y="130466"/>
                      <a:pt x="44706" y="123503"/>
                      <a:pt x="54101" y="118588"/>
                    </a:cubicBezTo>
                    <a:cubicBezTo>
                      <a:pt x="59741" y="115649"/>
                      <a:pt x="64656" y="111478"/>
                      <a:pt x="68481" y="106390"/>
                    </a:cubicBezTo>
                    <a:cubicBezTo>
                      <a:pt x="72305" y="101301"/>
                      <a:pt x="74949" y="95423"/>
                      <a:pt x="76207" y="89180"/>
                    </a:cubicBezTo>
                    <a:cubicBezTo>
                      <a:pt x="78562" y="77148"/>
                      <a:pt x="85306" y="66426"/>
                      <a:pt x="95130" y="59097"/>
                    </a:cubicBezTo>
                    <a:cubicBezTo>
                      <a:pt x="104954" y="51769"/>
                      <a:pt x="117152" y="48362"/>
                      <a:pt x="129351" y="49536"/>
                    </a:cubicBezTo>
                    <a:cubicBezTo>
                      <a:pt x="135736" y="50223"/>
                      <a:pt x="142197" y="49414"/>
                      <a:pt x="148216" y="47175"/>
                    </a:cubicBezTo>
                    <a:cubicBezTo>
                      <a:pt x="154235" y="44929"/>
                      <a:pt x="159645" y="41310"/>
                      <a:pt x="164027" y="36613"/>
                    </a:cubicBezTo>
                    <a:cubicBezTo>
                      <a:pt x="171201" y="29002"/>
                      <a:pt x="180102" y="23227"/>
                      <a:pt x="189977" y="19794"/>
                    </a:cubicBezTo>
                    <a:cubicBezTo>
                      <a:pt x="199853" y="16355"/>
                      <a:pt x="210409" y="15354"/>
                      <a:pt x="220759" y="16868"/>
                    </a:cubicBezTo>
                    <a:cubicBezTo>
                      <a:pt x="231103" y="18383"/>
                      <a:pt x="240927" y="22374"/>
                      <a:pt x="249403" y="28495"/>
                    </a:cubicBezTo>
                    <a:cubicBezTo>
                      <a:pt x="257880" y="34624"/>
                      <a:pt x="264759" y="42703"/>
                      <a:pt x="269450" y="52052"/>
                    </a:cubicBezTo>
                    <a:cubicBezTo>
                      <a:pt x="272370" y="57744"/>
                      <a:pt x="276508" y="62717"/>
                      <a:pt x="281578" y="66612"/>
                    </a:cubicBezTo>
                    <a:cubicBezTo>
                      <a:pt x="286641" y="70513"/>
                      <a:pt x="292506" y="73240"/>
                      <a:pt x="298749" y="74607"/>
                    </a:cubicBezTo>
                    <a:cubicBezTo>
                      <a:pt x="308490" y="76750"/>
                      <a:pt x="317621" y="81049"/>
                      <a:pt x="325488" y="87178"/>
                    </a:cubicBezTo>
                    <a:cubicBezTo>
                      <a:pt x="333355" y="93306"/>
                      <a:pt x="339753" y="101115"/>
                      <a:pt x="344212" y="110041"/>
                    </a:cubicBezTo>
                    <a:cubicBezTo>
                      <a:pt x="348672" y="118960"/>
                      <a:pt x="351085" y="128765"/>
                      <a:pt x="351277" y="138737"/>
                    </a:cubicBezTo>
                    <a:cubicBezTo>
                      <a:pt x="351464" y="148715"/>
                      <a:pt x="349429" y="158603"/>
                      <a:pt x="345303" y="167690"/>
                    </a:cubicBezTo>
                    <a:lnTo>
                      <a:pt x="321208" y="167690"/>
                    </a:lnTo>
                    <a:lnTo>
                      <a:pt x="321208" y="183475"/>
                    </a:lnTo>
                    <a:lnTo>
                      <a:pt x="354755" y="183475"/>
                    </a:lnTo>
                    <a:lnTo>
                      <a:pt x="357007" y="179311"/>
                    </a:lnTo>
                    <a:cubicBezTo>
                      <a:pt x="366966" y="160875"/>
                      <a:pt x="369585" y="139353"/>
                      <a:pt x="364342" y="119063"/>
                    </a:cubicBezTo>
                    <a:cubicBezTo>
                      <a:pt x="359106" y="98773"/>
                      <a:pt x="346388" y="81223"/>
                      <a:pt x="328748" y="69923"/>
                    </a:cubicBezTo>
                    <a:close/>
                  </a:path>
                </a:pathLst>
              </a:custGeom>
              <a:solidFill>
                <a:srgbClr val="2D5967"/>
              </a:solidFill>
              <a:ln w="6417" cap="flat">
                <a:noFill/>
                <a:prstDash val="solid"/>
                <a:miter/>
              </a:ln>
            </p:spPr>
            <p:txBody>
              <a:bodyPr rtlCol="0" anchor="ctr"/>
              <a:lstStyle/>
              <a:p>
                <a:endParaRPr lang="en-US" sz="810"/>
              </a:p>
            </p:txBody>
          </p:sp>
          <p:sp>
            <p:nvSpPr>
              <p:cNvPr id="1108" name="Freeform: Shape 1107">
                <a:extLst>
                  <a:ext uri="{FF2B5EF4-FFF2-40B4-BE49-F238E27FC236}">
                    <a16:creationId xmlns:a16="http://schemas.microsoft.com/office/drawing/2014/main" id="{65DFA8DE-D41D-5657-31BE-E7B5088DB4A5}"/>
                  </a:ext>
                </a:extLst>
              </p:cNvPr>
              <p:cNvSpPr/>
              <p:nvPr/>
            </p:nvSpPr>
            <p:spPr>
              <a:xfrm>
                <a:off x="4251059" y="2898944"/>
                <a:ext cx="244481" cy="195097"/>
              </a:xfrm>
              <a:custGeom>
                <a:avLst/>
                <a:gdLst>
                  <a:gd name="connsiteX0" fmla="*/ 230346 w 244481"/>
                  <a:gd name="connsiteY0" fmla="*/ 22555 h 195097"/>
                  <a:gd name="connsiteX1" fmla="*/ 100308 w 244481"/>
                  <a:gd name="connsiteY1" fmla="*/ 22555 h 195097"/>
                  <a:gd name="connsiteX2" fmla="*/ 87391 w 244481"/>
                  <a:gd name="connsiteY2" fmla="*/ 5724 h 195097"/>
                  <a:gd name="connsiteX3" fmla="*/ 82373 w 244481"/>
                  <a:gd name="connsiteY3" fmla="*/ 1540 h 195097"/>
                  <a:gd name="connsiteX4" fmla="*/ 76033 w 244481"/>
                  <a:gd name="connsiteY4" fmla="*/ 0 h 195097"/>
                  <a:gd name="connsiteX5" fmla="*/ 14130 w 244481"/>
                  <a:gd name="connsiteY5" fmla="*/ 0 h 195097"/>
                  <a:gd name="connsiteX6" fmla="*/ 4139 w 244481"/>
                  <a:gd name="connsiteY6" fmla="*/ 4139 h 195097"/>
                  <a:gd name="connsiteX7" fmla="*/ 0 w 244481"/>
                  <a:gd name="connsiteY7" fmla="*/ 14143 h 195097"/>
                  <a:gd name="connsiteX8" fmla="*/ 0 w 244481"/>
                  <a:gd name="connsiteY8" fmla="*/ 195098 h 195097"/>
                  <a:gd name="connsiteX9" fmla="*/ 80801 w 244481"/>
                  <a:gd name="connsiteY9" fmla="*/ 195098 h 195097"/>
                  <a:gd name="connsiteX10" fmla="*/ 65022 w 244481"/>
                  <a:gd name="connsiteY10" fmla="*/ 179396 h 195097"/>
                  <a:gd name="connsiteX11" fmla="*/ 15779 w 244481"/>
                  <a:gd name="connsiteY11" fmla="*/ 179396 h 195097"/>
                  <a:gd name="connsiteX12" fmla="*/ 15779 w 244481"/>
                  <a:gd name="connsiteY12" fmla="*/ 60723 h 195097"/>
                  <a:gd name="connsiteX13" fmla="*/ 76463 w 244481"/>
                  <a:gd name="connsiteY13" fmla="*/ 60723 h 195097"/>
                  <a:gd name="connsiteX14" fmla="*/ 82758 w 244481"/>
                  <a:gd name="connsiteY14" fmla="*/ 59221 h 195097"/>
                  <a:gd name="connsiteX15" fmla="*/ 87737 w 244481"/>
                  <a:gd name="connsiteY15" fmla="*/ 55089 h 195097"/>
                  <a:gd name="connsiteX16" fmla="*/ 100392 w 244481"/>
                  <a:gd name="connsiteY16" fmla="*/ 38341 h 195097"/>
                  <a:gd name="connsiteX17" fmla="*/ 228703 w 244481"/>
                  <a:gd name="connsiteY17" fmla="*/ 38341 h 195097"/>
                  <a:gd name="connsiteX18" fmla="*/ 228703 w 244481"/>
                  <a:gd name="connsiteY18" fmla="*/ 179396 h 195097"/>
                  <a:gd name="connsiteX19" fmla="*/ 179460 w 244481"/>
                  <a:gd name="connsiteY19" fmla="*/ 179396 h 195097"/>
                  <a:gd name="connsiteX20" fmla="*/ 163681 w 244481"/>
                  <a:gd name="connsiteY20" fmla="*/ 195098 h 195097"/>
                  <a:gd name="connsiteX21" fmla="*/ 244482 w 244481"/>
                  <a:gd name="connsiteY21" fmla="*/ 195098 h 195097"/>
                  <a:gd name="connsiteX22" fmla="*/ 244482 w 244481"/>
                  <a:gd name="connsiteY22" fmla="*/ 36262 h 195097"/>
                  <a:gd name="connsiteX23" fmla="*/ 240189 w 244481"/>
                  <a:gd name="connsiteY23" fmla="*/ 26540 h 195097"/>
                  <a:gd name="connsiteX24" fmla="*/ 230346 w 244481"/>
                  <a:gd name="connsiteY24" fmla="*/ 22555 h 195097"/>
                  <a:gd name="connsiteX25" fmla="*/ 75250 w 244481"/>
                  <a:gd name="connsiteY25" fmla="*/ 44937 h 195097"/>
                  <a:gd name="connsiteX26" fmla="*/ 15779 w 244481"/>
                  <a:gd name="connsiteY26" fmla="*/ 44937 h 195097"/>
                  <a:gd name="connsiteX27" fmla="*/ 15779 w 244481"/>
                  <a:gd name="connsiteY27" fmla="*/ 15786 h 195097"/>
                  <a:gd name="connsiteX28" fmla="*/ 75250 w 244481"/>
                  <a:gd name="connsiteY28" fmla="*/ 15786 h 195097"/>
                  <a:gd name="connsiteX29" fmla="*/ 86088 w 244481"/>
                  <a:gd name="connsiteY29" fmla="*/ 30448 h 195097"/>
                  <a:gd name="connsiteX30" fmla="*/ 75250 w 244481"/>
                  <a:gd name="connsiteY30" fmla="*/ 44937 h 19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4481" h="195097">
                    <a:moveTo>
                      <a:pt x="230346" y="22555"/>
                    </a:moveTo>
                    <a:lnTo>
                      <a:pt x="100308" y="22555"/>
                    </a:lnTo>
                    <a:lnTo>
                      <a:pt x="87391" y="5724"/>
                    </a:lnTo>
                    <a:cubicBezTo>
                      <a:pt x="86063" y="3966"/>
                      <a:pt x="84343" y="2535"/>
                      <a:pt x="82373" y="1540"/>
                    </a:cubicBezTo>
                    <a:cubicBezTo>
                      <a:pt x="80409" y="546"/>
                      <a:pt x="78234" y="19"/>
                      <a:pt x="76033" y="0"/>
                    </a:cubicBezTo>
                    <a:lnTo>
                      <a:pt x="14130" y="0"/>
                    </a:lnTo>
                    <a:cubicBezTo>
                      <a:pt x="10382" y="0"/>
                      <a:pt x="6789" y="1489"/>
                      <a:pt x="4139" y="4139"/>
                    </a:cubicBezTo>
                    <a:cubicBezTo>
                      <a:pt x="1489" y="6796"/>
                      <a:pt x="0" y="10389"/>
                      <a:pt x="0" y="14143"/>
                    </a:cubicBezTo>
                    <a:lnTo>
                      <a:pt x="0" y="195098"/>
                    </a:lnTo>
                    <a:lnTo>
                      <a:pt x="80801" y="195098"/>
                    </a:lnTo>
                    <a:lnTo>
                      <a:pt x="65022" y="179396"/>
                    </a:lnTo>
                    <a:lnTo>
                      <a:pt x="15779" y="179396"/>
                    </a:lnTo>
                    <a:lnTo>
                      <a:pt x="15779" y="60723"/>
                    </a:lnTo>
                    <a:lnTo>
                      <a:pt x="76463" y="60723"/>
                    </a:lnTo>
                    <a:cubicBezTo>
                      <a:pt x="78651" y="60716"/>
                      <a:pt x="80801" y="60203"/>
                      <a:pt x="82758" y="59221"/>
                    </a:cubicBezTo>
                    <a:cubicBezTo>
                      <a:pt x="84715" y="58246"/>
                      <a:pt x="86415" y="56828"/>
                      <a:pt x="87737" y="55089"/>
                    </a:cubicBezTo>
                    <a:lnTo>
                      <a:pt x="100392" y="38341"/>
                    </a:lnTo>
                    <a:lnTo>
                      <a:pt x="228703" y="38341"/>
                    </a:lnTo>
                    <a:lnTo>
                      <a:pt x="228703" y="179396"/>
                    </a:lnTo>
                    <a:lnTo>
                      <a:pt x="179460" y="179396"/>
                    </a:lnTo>
                    <a:lnTo>
                      <a:pt x="163681" y="195098"/>
                    </a:lnTo>
                    <a:lnTo>
                      <a:pt x="244482" y="195098"/>
                    </a:lnTo>
                    <a:lnTo>
                      <a:pt x="244482" y="36262"/>
                    </a:lnTo>
                    <a:cubicBezTo>
                      <a:pt x="244366" y="32585"/>
                      <a:pt x="242826" y="29100"/>
                      <a:pt x="240189" y="26540"/>
                    </a:cubicBezTo>
                    <a:cubicBezTo>
                      <a:pt x="237552" y="23986"/>
                      <a:pt x="234022" y="22555"/>
                      <a:pt x="230346" y="22555"/>
                    </a:cubicBezTo>
                    <a:close/>
                    <a:moveTo>
                      <a:pt x="75250" y="44937"/>
                    </a:moveTo>
                    <a:lnTo>
                      <a:pt x="15779" y="44937"/>
                    </a:lnTo>
                    <a:lnTo>
                      <a:pt x="15779" y="15786"/>
                    </a:lnTo>
                    <a:lnTo>
                      <a:pt x="75250" y="15786"/>
                    </a:lnTo>
                    <a:lnTo>
                      <a:pt x="86088" y="30448"/>
                    </a:lnTo>
                    <a:lnTo>
                      <a:pt x="75250" y="44937"/>
                    </a:lnTo>
                    <a:close/>
                  </a:path>
                </a:pathLst>
              </a:custGeom>
              <a:solidFill>
                <a:srgbClr val="2D5967"/>
              </a:solidFill>
              <a:ln w="6417" cap="flat">
                <a:noFill/>
                <a:prstDash val="solid"/>
                <a:miter/>
              </a:ln>
            </p:spPr>
            <p:txBody>
              <a:bodyPr rtlCol="0" anchor="ctr"/>
              <a:lstStyle/>
              <a:p>
                <a:endParaRPr lang="en-US" sz="810"/>
              </a:p>
            </p:txBody>
          </p:sp>
          <p:sp>
            <p:nvSpPr>
              <p:cNvPr id="1109" name="Freeform: Shape 1108">
                <a:extLst>
                  <a:ext uri="{FF2B5EF4-FFF2-40B4-BE49-F238E27FC236}">
                    <a16:creationId xmlns:a16="http://schemas.microsoft.com/office/drawing/2014/main" id="{802ED151-10F5-7BE9-83FB-CBEA32C6D526}"/>
                  </a:ext>
                </a:extLst>
              </p:cNvPr>
              <p:cNvSpPr/>
              <p:nvPr/>
            </p:nvSpPr>
            <p:spPr>
              <a:xfrm>
                <a:off x="4297176" y="2964961"/>
                <a:ext cx="152322" cy="152419"/>
              </a:xfrm>
              <a:custGeom>
                <a:avLst/>
                <a:gdLst>
                  <a:gd name="connsiteX0" fmla="*/ 96233 w 152322"/>
                  <a:gd name="connsiteY0" fmla="*/ 110087 h 152419"/>
                  <a:gd name="connsiteX1" fmla="*/ 84009 w 152322"/>
                  <a:gd name="connsiteY1" fmla="*/ 122228 h 152419"/>
                  <a:gd name="connsiteX2" fmla="*/ 84009 w 152322"/>
                  <a:gd name="connsiteY2" fmla="*/ 106873 h 152419"/>
                  <a:gd name="connsiteX3" fmla="*/ 84009 w 152322"/>
                  <a:gd name="connsiteY3" fmla="*/ 84060 h 152419"/>
                  <a:gd name="connsiteX4" fmla="*/ 106808 w 152322"/>
                  <a:gd name="connsiteY4" fmla="*/ 84060 h 152419"/>
                  <a:gd name="connsiteX5" fmla="*/ 122157 w 152322"/>
                  <a:gd name="connsiteY5" fmla="*/ 84060 h 152419"/>
                  <a:gd name="connsiteX6" fmla="*/ 109933 w 152322"/>
                  <a:gd name="connsiteY6" fmla="*/ 96291 h 152419"/>
                  <a:gd name="connsiteX7" fmla="*/ 121118 w 152322"/>
                  <a:gd name="connsiteY7" fmla="*/ 107392 h 152419"/>
                  <a:gd name="connsiteX8" fmla="*/ 152323 w 152322"/>
                  <a:gd name="connsiteY8" fmla="*/ 76251 h 152419"/>
                  <a:gd name="connsiteX9" fmla="*/ 121118 w 152322"/>
                  <a:gd name="connsiteY9" fmla="*/ 44937 h 152419"/>
                  <a:gd name="connsiteX10" fmla="*/ 109933 w 152322"/>
                  <a:gd name="connsiteY10" fmla="*/ 56128 h 152419"/>
                  <a:gd name="connsiteX11" fmla="*/ 122157 w 152322"/>
                  <a:gd name="connsiteY11" fmla="*/ 68269 h 152419"/>
                  <a:gd name="connsiteX12" fmla="*/ 106032 w 152322"/>
                  <a:gd name="connsiteY12" fmla="*/ 68269 h 152419"/>
                  <a:gd name="connsiteX13" fmla="*/ 84009 w 152322"/>
                  <a:gd name="connsiteY13" fmla="*/ 68269 h 152419"/>
                  <a:gd name="connsiteX14" fmla="*/ 84009 w 152322"/>
                  <a:gd name="connsiteY14" fmla="*/ 46323 h 152419"/>
                  <a:gd name="connsiteX15" fmla="*/ 84009 w 152322"/>
                  <a:gd name="connsiteY15" fmla="*/ 30191 h 152419"/>
                  <a:gd name="connsiteX16" fmla="*/ 96233 w 152322"/>
                  <a:gd name="connsiteY16" fmla="*/ 42422 h 152419"/>
                  <a:gd name="connsiteX17" fmla="*/ 107328 w 152322"/>
                  <a:gd name="connsiteY17" fmla="*/ 31231 h 152419"/>
                  <a:gd name="connsiteX18" fmla="*/ 76123 w 152322"/>
                  <a:gd name="connsiteY18" fmla="*/ 0 h 152419"/>
                  <a:gd name="connsiteX19" fmla="*/ 44911 w 152322"/>
                  <a:gd name="connsiteY19" fmla="*/ 31231 h 152419"/>
                  <a:gd name="connsiteX20" fmla="*/ 56096 w 152322"/>
                  <a:gd name="connsiteY20" fmla="*/ 42422 h 152419"/>
                  <a:gd name="connsiteX21" fmla="*/ 68230 w 152322"/>
                  <a:gd name="connsiteY21" fmla="*/ 30191 h 152419"/>
                  <a:gd name="connsiteX22" fmla="*/ 68230 w 152322"/>
                  <a:gd name="connsiteY22" fmla="*/ 46323 h 152419"/>
                  <a:gd name="connsiteX23" fmla="*/ 68230 w 152322"/>
                  <a:gd name="connsiteY23" fmla="*/ 68269 h 152419"/>
                  <a:gd name="connsiteX24" fmla="*/ 46297 w 152322"/>
                  <a:gd name="connsiteY24" fmla="*/ 68269 h 152419"/>
                  <a:gd name="connsiteX25" fmla="*/ 30172 w 152322"/>
                  <a:gd name="connsiteY25" fmla="*/ 68269 h 152419"/>
                  <a:gd name="connsiteX26" fmla="*/ 42313 w 152322"/>
                  <a:gd name="connsiteY26" fmla="*/ 56128 h 152419"/>
                  <a:gd name="connsiteX27" fmla="*/ 31212 w 152322"/>
                  <a:gd name="connsiteY27" fmla="*/ 44937 h 152419"/>
                  <a:gd name="connsiteX28" fmla="*/ 0 w 152322"/>
                  <a:gd name="connsiteY28" fmla="*/ 76251 h 152419"/>
                  <a:gd name="connsiteX29" fmla="*/ 31212 w 152322"/>
                  <a:gd name="connsiteY29" fmla="*/ 107392 h 152419"/>
                  <a:gd name="connsiteX30" fmla="*/ 42313 w 152322"/>
                  <a:gd name="connsiteY30" fmla="*/ 96291 h 152419"/>
                  <a:gd name="connsiteX31" fmla="*/ 30172 w 152322"/>
                  <a:gd name="connsiteY31" fmla="*/ 84060 h 152419"/>
                  <a:gd name="connsiteX32" fmla="*/ 45431 w 152322"/>
                  <a:gd name="connsiteY32" fmla="*/ 84060 h 152419"/>
                  <a:gd name="connsiteX33" fmla="*/ 68230 w 152322"/>
                  <a:gd name="connsiteY33" fmla="*/ 84060 h 152419"/>
                  <a:gd name="connsiteX34" fmla="*/ 68230 w 152322"/>
                  <a:gd name="connsiteY34" fmla="*/ 106873 h 152419"/>
                  <a:gd name="connsiteX35" fmla="*/ 68230 w 152322"/>
                  <a:gd name="connsiteY35" fmla="*/ 122228 h 152419"/>
                  <a:gd name="connsiteX36" fmla="*/ 56096 w 152322"/>
                  <a:gd name="connsiteY36" fmla="*/ 110087 h 152419"/>
                  <a:gd name="connsiteX37" fmla="*/ 44911 w 152322"/>
                  <a:gd name="connsiteY37" fmla="*/ 121188 h 152419"/>
                  <a:gd name="connsiteX38" fmla="*/ 76123 w 152322"/>
                  <a:gd name="connsiteY38" fmla="*/ 152419 h 152419"/>
                  <a:gd name="connsiteX39" fmla="*/ 107328 w 152322"/>
                  <a:gd name="connsiteY39" fmla="*/ 121188 h 152419"/>
                  <a:gd name="connsiteX40" fmla="*/ 96233 w 152322"/>
                  <a:gd name="connsiteY40" fmla="*/ 110087 h 15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322" h="152419">
                    <a:moveTo>
                      <a:pt x="96233" y="110087"/>
                    </a:moveTo>
                    <a:lnTo>
                      <a:pt x="84009" y="122228"/>
                    </a:lnTo>
                    <a:lnTo>
                      <a:pt x="84009" y="106873"/>
                    </a:lnTo>
                    <a:lnTo>
                      <a:pt x="84009" y="84060"/>
                    </a:lnTo>
                    <a:lnTo>
                      <a:pt x="106808" y="84060"/>
                    </a:lnTo>
                    <a:lnTo>
                      <a:pt x="122157" y="84060"/>
                    </a:lnTo>
                    <a:lnTo>
                      <a:pt x="109933" y="96291"/>
                    </a:lnTo>
                    <a:lnTo>
                      <a:pt x="121118" y="107392"/>
                    </a:lnTo>
                    <a:lnTo>
                      <a:pt x="152323" y="76251"/>
                    </a:lnTo>
                    <a:lnTo>
                      <a:pt x="121118" y="44937"/>
                    </a:lnTo>
                    <a:lnTo>
                      <a:pt x="109933" y="56128"/>
                    </a:lnTo>
                    <a:lnTo>
                      <a:pt x="122157" y="68269"/>
                    </a:lnTo>
                    <a:lnTo>
                      <a:pt x="106032" y="68269"/>
                    </a:lnTo>
                    <a:lnTo>
                      <a:pt x="84009" y="68269"/>
                    </a:lnTo>
                    <a:lnTo>
                      <a:pt x="84009" y="46323"/>
                    </a:lnTo>
                    <a:lnTo>
                      <a:pt x="84009" y="30191"/>
                    </a:lnTo>
                    <a:lnTo>
                      <a:pt x="96233" y="42422"/>
                    </a:lnTo>
                    <a:lnTo>
                      <a:pt x="107328" y="31231"/>
                    </a:lnTo>
                    <a:lnTo>
                      <a:pt x="76123" y="0"/>
                    </a:lnTo>
                    <a:lnTo>
                      <a:pt x="44911" y="31231"/>
                    </a:lnTo>
                    <a:lnTo>
                      <a:pt x="56096" y="42422"/>
                    </a:lnTo>
                    <a:lnTo>
                      <a:pt x="68230" y="30191"/>
                    </a:lnTo>
                    <a:lnTo>
                      <a:pt x="68230" y="46323"/>
                    </a:lnTo>
                    <a:lnTo>
                      <a:pt x="68230" y="68269"/>
                    </a:lnTo>
                    <a:lnTo>
                      <a:pt x="46297" y="68269"/>
                    </a:lnTo>
                    <a:lnTo>
                      <a:pt x="30172" y="68269"/>
                    </a:lnTo>
                    <a:lnTo>
                      <a:pt x="42313" y="56128"/>
                    </a:lnTo>
                    <a:lnTo>
                      <a:pt x="31212" y="44937"/>
                    </a:lnTo>
                    <a:lnTo>
                      <a:pt x="0" y="76251"/>
                    </a:lnTo>
                    <a:lnTo>
                      <a:pt x="31212" y="107392"/>
                    </a:lnTo>
                    <a:lnTo>
                      <a:pt x="42313" y="96291"/>
                    </a:lnTo>
                    <a:lnTo>
                      <a:pt x="30172" y="84060"/>
                    </a:lnTo>
                    <a:lnTo>
                      <a:pt x="45431" y="84060"/>
                    </a:lnTo>
                    <a:lnTo>
                      <a:pt x="68230" y="84060"/>
                    </a:lnTo>
                    <a:lnTo>
                      <a:pt x="68230" y="106873"/>
                    </a:lnTo>
                    <a:lnTo>
                      <a:pt x="68230" y="122228"/>
                    </a:lnTo>
                    <a:lnTo>
                      <a:pt x="56096" y="110087"/>
                    </a:lnTo>
                    <a:lnTo>
                      <a:pt x="44911" y="121188"/>
                    </a:lnTo>
                    <a:lnTo>
                      <a:pt x="76123" y="152419"/>
                    </a:lnTo>
                    <a:lnTo>
                      <a:pt x="107328" y="121188"/>
                    </a:lnTo>
                    <a:lnTo>
                      <a:pt x="96233" y="110087"/>
                    </a:lnTo>
                    <a:close/>
                  </a:path>
                </a:pathLst>
              </a:custGeom>
              <a:solidFill>
                <a:srgbClr val="2D5967"/>
              </a:solidFill>
              <a:ln w="6417" cap="flat">
                <a:noFill/>
                <a:prstDash val="solid"/>
                <a:miter/>
              </a:ln>
            </p:spPr>
            <p:txBody>
              <a:bodyPr rtlCol="0" anchor="ctr"/>
              <a:lstStyle/>
              <a:p>
                <a:endParaRPr lang="en-US" sz="810"/>
              </a:p>
            </p:txBody>
          </p:sp>
        </p:grpSp>
        <p:grpSp>
          <p:nvGrpSpPr>
            <p:cNvPr id="1110" name="Graphic 4">
              <a:extLst>
                <a:ext uri="{FF2B5EF4-FFF2-40B4-BE49-F238E27FC236}">
                  <a16:creationId xmlns:a16="http://schemas.microsoft.com/office/drawing/2014/main" id="{7908D6CC-14E2-A246-C2E6-4A7B4E640B92}"/>
                </a:ext>
              </a:extLst>
            </p:cNvPr>
            <p:cNvGrpSpPr/>
            <p:nvPr/>
          </p:nvGrpSpPr>
          <p:grpSpPr>
            <a:xfrm>
              <a:off x="3967331" y="3089146"/>
              <a:ext cx="814647" cy="319652"/>
              <a:chOff x="3967331" y="3089146"/>
              <a:chExt cx="814647" cy="319652"/>
            </a:xfrm>
            <a:solidFill>
              <a:srgbClr val="000000"/>
            </a:solidFill>
          </p:grpSpPr>
          <p:sp>
            <p:nvSpPr>
              <p:cNvPr id="1111" name="TextBox 1110">
                <a:extLst>
                  <a:ext uri="{FF2B5EF4-FFF2-40B4-BE49-F238E27FC236}">
                    <a16:creationId xmlns:a16="http://schemas.microsoft.com/office/drawing/2014/main" id="{E23A9161-3285-A1C5-9AEC-73EEE05BDFF4}"/>
                  </a:ext>
                </a:extLst>
              </p:cNvPr>
              <p:cNvSpPr txBox="1"/>
              <p:nvPr/>
            </p:nvSpPr>
            <p:spPr>
              <a:xfrm>
                <a:off x="4115169" y="3089146"/>
                <a:ext cx="51328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Project</a:t>
                </a:r>
              </a:p>
            </p:txBody>
          </p:sp>
          <p:sp>
            <p:nvSpPr>
              <p:cNvPr id="1112" name="TextBox 1111">
                <a:extLst>
                  <a:ext uri="{FF2B5EF4-FFF2-40B4-BE49-F238E27FC236}">
                    <a16:creationId xmlns:a16="http://schemas.microsoft.com/office/drawing/2014/main" id="{B6598C53-FB85-BD4B-85EA-02C31E350805}"/>
                  </a:ext>
                </a:extLst>
              </p:cNvPr>
              <p:cNvSpPr txBox="1"/>
              <p:nvPr/>
            </p:nvSpPr>
            <p:spPr>
              <a:xfrm>
                <a:off x="3967331" y="3191816"/>
                <a:ext cx="81464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Management</a:t>
                </a:r>
              </a:p>
            </p:txBody>
          </p:sp>
        </p:grpSp>
      </p:grpSp>
      <p:grpSp>
        <p:nvGrpSpPr>
          <p:cNvPr id="1113" name="Graphic 4">
            <a:extLst>
              <a:ext uri="{FF2B5EF4-FFF2-40B4-BE49-F238E27FC236}">
                <a16:creationId xmlns:a16="http://schemas.microsoft.com/office/drawing/2014/main" id="{66978A77-0553-DC3A-EACF-6193CEDA9484}"/>
              </a:ext>
            </a:extLst>
          </p:cNvPr>
          <p:cNvGrpSpPr/>
          <p:nvPr/>
        </p:nvGrpSpPr>
        <p:grpSpPr>
          <a:xfrm>
            <a:off x="4889727" y="2531418"/>
            <a:ext cx="651140" cy="548682"/>
            <a:chOff x="4845483" y="2757446"/>
            <a:chExt cx="651140" cy="548682"/>
          </a:xfrm>
        </p:grpSpPr>
        <p:grpSp>
          <p:nvGrpSpPr>
            <p:cNvPr id="1114" name="Graphic 4">
              <a:extLst>
                <a:ext uri="{FF2B5EF4-FFF2-40B4-BE49-F238E27FC236}">
                  <a16:creationId xmlns:a16="http://schemas.microsoft.com/office/drawing/2014/main" id="{531EA32B-70AA-140D-C2CF-B36D919DFCB5}"/>
                </a:ext>
              </a:extLst>
            </p:cNvPr>
            <p:cNvGrpSpPr/>
            <p:nvPr/>
          </p:nvGrpSpPr>
          <p:grpSpPr>
            <a:xfrm>
              <a:off x="4975225" y="2757446"/>
              <a:ext cx="385011" cy="372202"/>
              <a:chOff x="4975225" y="2757446"/>
              <a:chExt cx="385011" cy="372202"/>
            </a:xfrm>
          </p:grpSpPr>
          <p:sp>
            <p:nvSpPr>
              <p:cNvPr id="1115" name="Freeform: Shape 1114">
                <a:extLst>
                  <a:ext uri="{FF2B5EF4-FFF2-40B4-BE49-F238E27FC236}">
                    <a16:creationId xmlns:a16="http://schemas.microsoft.com/office/drawing/2014/main" id="{FDB4F8AD-BB29-046F-9D96-9ABBE2E429AE}"/>
                  </a:ext>
                </a:extLst>
              </p:cNvPr>
              <p:cNvSpPr/>
              <p:nvPr/>
            </p:nvSpPr>
            <p:spPr>
              <a:xfrm>
                <a:off x="4980166" y="2761698"/>
                <a:ext cx="375202" cy="363375"/>
              </a:xfrm>
              <a:custGeom>
                <a:avLst/>
                <a:gdLst>
                  <a:gd name="connsiteX0" fmla="*/ 129030 w 375202"/>
                  <a:gd name="connsiteY0" fmla="*/ 363376 h 363375"/>
                  <a:gd name="connsiteX1" fmla="*/ 113315 w 375202"/>
                  <a:gd name="connsiteY1" fmla="*/ 356805 h 363375"/>
                  <a:gd name="connsiteX2" fmla="*/ 106808 w 375202"/>
                  <a:gd name="connsiteY2" fmla="*/ 341051 h 363375"/>
                  <a:gd name="connsiteX3" fmla="*/ 106808 w 375202"/>
                  <a:gd name="connsiteY3" fmla="*/ 192283 h 363375"/>
                  <a:gd name="connsiteX4" fmla="*/ 0 w 375202"/>
                  <a:gd name="connsiteY4" fmla="*/ 192283 h 363375"/>
                  <a:gd name="connsiteX5" fmla="*/ 1007 w 375202"/>
                  <a:gd name="connsiteY5" fmla="*/ 178737 h 363375"/>
                  <a:gd name="connsiteX6" fmla="*/ 15946 w 375202"/>
                  <a:gd name="connsiteY6" fmla="*/ 135770 h 363375"/>
                  <a:gd name="connsiteX7" fmla="*/ 49929 w 375202"/>
                  <a:gd name="connsiteY7" fmla="*/ 105547 h 363375"/>
                  <a:gd name="connsiteX8" fmla="*/ 57437 w 375202"/>
                  <a:gd name="connsiteY8" fmla="*/ 99220 h 363375"/>
                  <a:gd name="connsiteX9" fmla="*/ 61454 w 375202"/>
                  <a:gd name="connsiteY9" fmla="*/ 90262 h 363375"/>
                  <a:gd name="connsiteX10" fmla="*/ 75058 w 375202"/>
                  <a:gd name="connsiteY10" fmla="*/ 60032 h 363375"/>
                  <a:gd name="connsiteX11" fmla="*/ 101142 w 375202"/>
                  <a:gd name="connsiteY11" fmla="*/ 39575 h 363375"/>
                  <a:gd name="connsiteX12" fmla="*/ 129126 w 375202"/>
                  <a:gd name="connsiteY12" fmla="*/ 33723 h 363375"/>
                  <a:gd name="connsiteX13" fmla="*/ 135524 w 375202"/>
                  <a:gd name="connsiteY13" fmla="*/ 33723 h 363375"/>
                  <a:gd name="connsiteX14" fmla="*/ 137718 w 375202"/>
                  <a:gd name="connsiteY14" fmla="*/ 33723 h 363375"/>
                  <a:gd name="connsiteX15" fmla="*/ 146099 w 375202"/>
                  <a:gd name="connsiteY15" fmla="*/ 32048 h 363375"/>
                  <a:gd name="connsiteX16" fmla="*/ 153080 w 375202"/>
                  <a:gd name="connsiteY16" fmla="*/ 27133 h 363375"/>
                  <a:gd name="connsiteX17" fmla="*/ 187173 w 375202"/>
                  <a:gd name="connsiteY17" fmla="*/ 4815 h 363375"/>
                  <a:gd name="connsiteX18" fmla="*/ 227727 w 375202"/>
                  <a:gd name="connsiteY18" fmla="*/ 901 h 363375"/>
                  <a:gd name="connsiteX19" fmla="*/ 265452 w 375202"/>
                  <a:gd name="connsiteY19" fmla="*/ 16282 h 363375"/>
                  <a:gd name="connsiteX20" fmla="*/ 291716 w 375202"/>
                  <a:gd name="connsiteY20" fmla="*/ 47442 h 363375"/>
                  <a:gd name="connsiteX21" fmla="*/ 297953 w 375202"/>
                  <a:gd name="connsiteY21" fmla="*/ 55425 h 363375"/>
                  <a:gd name="connsiteX22" fmla="*/ 307084 w 375202"/>
                  <a:gd name="connsiteY22" fmla="*/ 59795 h 363375"/>
                  <a:gd name="connsiteX23" fmla="*/ 342909 w 375202"/>
                  <a:gd name="connsiteY23" fmla="*/ 77191 h 363375"/>
                  <a:gd name="connsiteX24" fmla="*/ 367287 w 375202"/>
                  <a:gd name="connsiteY24" fmla="*/ 108691 h 363375"/>
                  <a:gd name="connsiteX25" fmla="*/ 375160 w 375202"/>
                  <a:gd name="connsiteY25" fmla="*/ 147750 h 363375"/>
                  <a:gd name="connsiteX26" fmla="*/ 364874 w 375202"/>
                  <a:gd name="connsiteY26" fmla="*/ 186245 h 363375"/>
                  <a:gd name="connsiteX27" fmla="*/ 361403 w 375202"/>
                  <a:gd name="connsiteY27" fmla="*/ 192739 h 363375"/>
                  <a:gd name="connsiteX28" fmla="*/ 269405 w 375202"/>
                  <a:gd name="connsiteY28" fmla="*/ 192739 h 363375"/>
                  <a:gd name="connsiteX29" fmla="*/ 269405 w 375202"/>
                  <a:gd name="connsiteY29" fmla="*/ 341051 h 363375"/>
                  <a:gd name="connsiteX30" fmla="*/ 262905 w 375202"/>
                  <a:gd name="connsiteY30" fmla="*/ 356805 h 363375"/>
                  <a:gd name="connsiteX31" fmla="*/ 247183 w 375202"/>
                  <a:gd name="connsiteY31" fmla="*/ 363376 h 363375"/>
                  <a:gd name="connsiteX32" fmla="*/ 129030 w 375202"/>
                  <a:gd name="connsiteY32" fmla="*/ 363376 h 36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75202" h="363375">
                    <a:moveTo>
                      <a:pt x="129030" y="363376"/>
                    </a:moveTo>
                    <a:cubicBezTo>
                      <a:pt x="123133" y="363350"/>
                      <a:pt x="117479" y="360988"/>
                      <a:pt x="113315" y="356805"/>
                    </a:cubicBezTo>
                    <a:cubicBezTo>
                      <a:pt x="109151" y="352621"/>
                      <a:pt x="106808" y="346955"/>
                      <a:pt x="106808" y="341051"/>
                    </a:cubicBezTo>
                    <a:lnTo>
                      <a:pt x="106808" y="192283"/>
                    </a:lnTo>
                    <a:lnTo>
                      <a:pt x="0" y="192283"/>
                    </a:lnTo>
                    <a:lnTo>
                      <a:pt x="1007" y="178737"/>
                    </a:lnTo>
                    <a:cubicBezTo>
                      <a:pt x="2239" y="163375"/>
                      <a:pt x="7379" y="148584"/>
                      <a:pt x="15946" y="135770"/>
                    </a:cubicBezTo>
                    <a:cubicBezTo>
                      <a:pt x="24512" y="122962"/>
                      <a:pt x="36210" y="112554"/>
                      <a:pt x="49929" y="105547"/>
                    </a:cubicBezTo>
                    <a:cubicBezTo>
                      <a:pt x="52875" y="104026"/>
                      <a:pt x="55441" y="101864"/>
                      <a:pt x="57437" y="99220"/>
                    </a:cubicBezTo>
                    <a:cubicBezTo>
                      <a:pt x="59426" y="96576"/>
                      <a:pt x="60799" y="93515"/>
                      <a:pt x="61454" y="90262"/>
                    </a:cubicBezTo>
                    <a:cubicBezTo>
                      <a:pt x="63475" y="79238"/>
                      <a:pt x="68147" y="68862"/>
                      <a:pt x="75058" y="60032"/>
                    </a:cubicBezTo>
                    <a:cubicBezTo>
                      <a:pt x="81975" y="51203"/>
                      <a:pt x="90920" y="44183"/>
                      <a:pt x="101142" y="39575"/>
                    </a:cubicBezTo>
                    <a:cubicBezTo>
                      <a:pt x="109965" y="35719"/>
                      <a:pt x="119494" y="33730"/>
                      <a:pt x="129126" y="33723"/>
                    </a:cubicBezTo>
                    <a:cubicBezTo>
                      <a:pt x="131256" y="33582"/>
                      <a:pt x="133393" y="33582"/>
                      <a:pt x="135524" y="33723"/>
                    </a:cubicBezTo>
                    <a:lnTo>
                      <a:pt x="137718" y="33723"/>
                    </a:lnTo>
                    <a:cubicBezTo>
                      <a:pt x="140600" y="33755"/>
                      <a:pt x="143448" y="33184"/>
                      <a:pt x="146099" y="32048"/>
                    </a:cubicBezTo>
                    <a:cubicBezTo>
                      <a:pt x="148742" y="30913"/>
                      <a:pt x="151123" y="29238"/>
                      <a:pt x="153080" y="27133"/>
                    </a:cubicBezTo>
                    <a:cubicBezTo>
                      <a:pt x="162474" y="17046"/>
                      <a:pt x="174172" y="9384"/>
                      <a:pt x="187173" y="4815"/>
                    </a:cubicBezTo>
                    <a:cubicBezTo>
                      <a:pt x="200173" y="246"/>
                      <a:pt x="214091" y="-1101"/>
                      <a:pt x="227727" y="901"/>
                    </a:cubicBezTo>
                    <a:cubicBezTo>
                      <a:pt x="241363" y="2897"/>
                      <a:pt x="254306" y="8178"/>
                      <a:pt x="265452" y="16282"/>
                    </a:cubicBezTo>
                    <a:cubicBezTo>
                      <a:pt x="276604" y="24393"/>
                      <a:pt x="285614" y="35083"/>
                      <a:pt x="291716" y="47442"/>
                    </a:cubicBezTo>
                    <a:cubicBezTo>
                      <a:pt x="293153" y="50555"/>
                      <a:pt x="295284" y="53282"/>
                      <a:pt x="297953" y="55425"/>
                    </a:cubicBezTo>
                    <a:cubicBezTo>
                      <a:pt x="300616" y="57568"/>
                      <a:pt x="303741" y="59063"/>
                      <a:pt x="307084" y="59795"/>
                    </a:cubicBezTo>
                    <a:cubicBezTo>
                      <a:pt x="320207" y="62759"/>
                      <a:pt x="332463" y="68714"/>
                      <a:pt x="342909" y="77191"/>
                    </a:cubicBezTo>
                    <a:cubicBezTo>
                      <a:pt x="353350" y="85674"/>
                      <a:pt x="361698" y="96454"/>
                      <a:pt x="367287" y="108691"/>
                    </a:cubicBezTo>
                    <a:cubicBezTo>
                      <a:pt x="372883" y="120934"/>
                      <a:pt x="375578" y="134301"/>
                      <a:pt x="375160" y="147750"/>
                    </a:cubicBezTo>
                    <a:cubicBezTo>
                      <a:pt x="374737" y="161200"/>
                      <a:pt x="371220" y="174374"/>
                      <a:pt x="364874" y="186245"/>
                    </a:cubicBezTo>
                    <a:lnTo>
                      <a:pt x="361403" y="192739"/>
                    </a:lnTo>
                    <a:lnTo>
                      <a:pt x="269405" y="192739"/>
                    </a:lnTo>
                    <a:lnTo>
                      <a:pt x="269405" y="341051"/>
                    </a:lnTo>
                    <a:cubicBezTo>
                      <a:pt x="269405" y="346955"/>
                      <a:pt x="267069" y="352621"/>
                      <a:pt x="262905" y="356805"/>
                    </a:cubicBezTo>
                    <a:cubicBezTo>
                      <a:pt x="258740" y="360988"/>
                      <a:pt x="253087" y="363350"/>
                      <a:pt x="247183" y="363376"/>
                    </a:cubicBezTo>
                    <a:lnTo>
                      <a:pt x="129030" y="363376"/>
                    </a:lnTo>
                    <a:close/>
                  </a:path>
                </a:pathLst>
              </a:custGeom>
              <a:solidFill>
                <a:srgbClr val="FFFFFF"/>
              </a:solidFill>
              <a:ln w="6417" cap="flat">
                <a:noFill/>
                <a:prstDash val="solid"/>
                <a:miter/>
              </a:ln>
            </p:spPr>
            <p:txBody>
              <a:bodyPr rtlCol="0" anchor="ctr"/>
              <a:lstStyle/>
              <a:p>
                <a:endParaRPr lang="en-US" sz="810"/>
              </a:p>
            </p:txBody>
          </p:sp>
          <p:sp>
            <p:nvSpPr>
              <p:cNvPr id="1116" name="Freeform: Shape 1115">
                <a:extLst>
                  <a:ext uri="{FF2B5EF4-FFF2-40B4-BE49-F238E27FC236}">
                    <a16:creationId xmlns:a16="http://schemas.microsoft.com/office/drawing/2014/main" id="{616C99CE-5774-4D58-F466-99A5009063A0}"/>
                  </a:ext>
                </a:extLst>
              </p:cNvPr>
              <p:cNvSpPr/>
              <p:nvPr/>
            </p:nvSpPr>
            <p:spPr>
              <a:xfrm>
                <a:off x="4975225" y="2757446"/>
                <a:ext cx="385011" cy="372202"/>
              </a:xfrm>
              <a:custGeom>
                <a:avLst/>
                <a:gdLst>
                  <a:gd name="connsiteX0" fmla="*/ 220483 w 385011"/>
                  <a:gd name="connsiteY0" fmla="*/ 9150 h 372202"/>
                  <a:gd name="connsiteX1" fmla="*/ 262950 w 385011"/>
                  <a:gd name="connsiteY1" fmla="*/ 21137 h 372202"/>
                  <a:gd name="connsiteX2" fmla="*/ 292634 w 385011"/>
                  <a:gd name="connsiteY2" fmla="*/ 53799 h 372202"/>
                  <a:gd name="connsiteX3" fmla="*/ 300160 w 385011"/>
                  <a:gd name="connsiteY3" fmla="*/ 63013 h 372202"/>
                  <a:gd name="connsiteX4" fmla="*/ 310922 w 385011"/>
                  <a:gd name="connsiteY4" fmla="*/ 68076 h 372202"/>
                  <a:gd name="connsiteX5" fmla="*/ 337077 w 385011"/>
                  <a:gd name="connsiteY5" fmla="*/ 78870 h 372202"/>
                  <a:gd name="connsiteX6" fmla="*/ 372985 w 385011"/>
                  <a:gd name="connsiteY6" fmla="*/ 127670 h 372202"/>
                  <a:gd name="connsiteX7" fmla="*/ 365792 w 385011"/>
                  <a:gd name="connsiteY7" fmla="*/ 187840 h 372202"/>
                  <a:gd name="connsiteX8" fmla="*/ 363598 w 385011"/>
                  <a:gd name="connsiteY8" fmla="*/ 191960 h 372202"/>
                  <a:gd name="connsiteX9" fmla="*/ 269591 w 385011"/>
                  <a:gd name="connsiteY9" fmla="*/ 191960 h 372202"/>
                  <a:gd name="connsiteX10" fmla="*/ 269591 w 385011"/>
                  <a:gd name="connsiteY10" fmla="*/ 345303 h 372202"/>
                  <a:gd name="connsiteX11" fmla="*/ 264425 w 385011"/>
                  <a:gd name="connsiteY11" fmla="*/ 357822 h 372202"/>
                  <a:gd name="connsiteX12" fmla="*/ 251938 w 385011"/>
                  <a:gd name="connsiteY12" fmla="*/ 363052 h 372202"/>
                  <a:gd name="connsiteX13" fmla="*/ 133971 w 385011"/>
                  <a:gd name="connsiteY13" fmla="*/ 363052 h 372202"/>
                  <a:gd name="connsiteX14" fmla="*/ 121484 w 385011"/>
                  <a:gd name="connsiteY14" fmla="*/ 357822 h 372202"/>
                  <a:gd name="connsiteX15" fmla="*/ 116324 w 385011"/>
                  <a:gd name="connsiteY15" fmla="*/ 345303 h 372202"/>
                  <a:gd name="connsiteX16" fmla="*/ 116324 w 385011"/>
                  <a:gd name="connsiteY16" fmla="*/ 192140 h 372202"/>
                  <a:gd name="connsiteX17" fmla="*/ 9876 w 385011"/>
                  <a:gd name="connsiteY17" fmla="*/ 192140 h 372202"/>
                  <a:gd name="connsiteX18" fmla="*/ 10517 w 385011"/>
                  <a:gd name="connsiteY18" fmla="*/ 183721 h 372202"/>
                  <a:gd name="connsiteX19" fmla="*/ 24262 w 385011"/>
                  <a:gd name="connsiteY19" fmla="*/ 142691 h 372202"/>
                  <a:gd name="connsiteX20" fmla="*/ 56244 w 385011"/>
                  <a:gd name="connsiteY20" fmla="*/ 113546 h 372202"/>
                  <a:gd name="connsiteX21" fmla="*/ 65266 w 385011"/>
                  <a:gd name="connsiteY21" fmla="*/ 105974 h 372202"/>
                  <a:gd name="connsiteX22" fmla="*/ 70143 w 385011"/>
                  <a:gd name="connsiteY22" fmla="*/ 95245 h 372202"/>
                  <a:gd name="connsiteX23" fmla="*/ 83130 w 385011"/>
                  <a:gd name="connsiteY23" fmla="*/ 67172 h 372202"/>
                  <a:gd name="connsiteX24" fmla="*/ 107636 w 385011"/>
                  <a:gd name="connsiteY24" fmla="*/ 48313 h 372202"/>
                  <a:gd name="connsiteX25" fmla="*/ 133791 w 385011"/>
                  <a:gd name="connsiteY25" fmla="*/ 42820 h 372202"/>
                  <a:gd name="connsiteX26" fmla="*/ 139823 w 385011"/>
                  <a:gd name="connsiteY26" fmla="*/ 42820 h 372202"/>
                  <a:gd name="connsiteX27" fmla="*/ 142383 w 385011"/>
                  <a:gd name="connsiteY27" fmla="*/ 42820 h 372202"/>
                  <a:gd name="connsiteX28" fmla="*/ 152349 w 385011"/>
                  <a:gd name="connsiteY28" fmla="*/ 40657 h 372202"/>
                  <a:gd name="connsiteX29" fmla="*/ 160678 w 385011"/>
                  <a:gd name="connsiteY29" fmla="*/ 34773 h 372202"/>
                  <a:gd name="connsiteX30" fmla="*/ 187892 w 385011"/>
                  <a:gd name="connsiteY30" fmla="*/ 15683 h 372202"/>
                  <a:gd name="connsiteX31" fmla="*/ 220483 w 385011"/>
                  <a:gd name="connsiteY31" fmla="*/ 9150 h 372202"/>
                  <a:gd name="connsiteX32" fmla="*/ 220483 w 385011"/>
                  <a:gd name="connsiteY32" fmla="*/ 0 h 372202"/>
                  <a:gd name="connsiteX33" fmla="*/ 184613 w 385011"/>
                  <a:gd name="connsiteY33" fmla="*/ 7514 h 372202"/>
                  <a:gd name="connsiteX34" fmla="*/ 154729 w 385011"/>
                  <a:gd name="connsiteY34" fmla="*/ 28728 h 372202"/>
                  <a:gd name="connsiteX35" fmla="*/ 149237 w 385011"/>
                  <a:gd name="connsiteY35" fmla="*/ 32566 h 372202"/>
                  <a:gd name="connsiteX36" fmla="*/ 142659 w 385011"/>
                  <a:gd name="connsiteY36" fmla="*/ 33855 h 372202"/>
                  <a:gd name="connsiteX37" fmla="*/ 140920 w 385011"/>
                  <a:gd name="connsiteY37" fmla="*/ 33855 h 372202"/>
                  <a:gd name="connsiteX38" fmla="*/ 134061 w 385011"/>
                  <a:gd name="connsiteY38" fmla="*/ 33855 h 372202"/>
                  <a:gd name="connsiteX39" fmla="*/ 87025 w 385011"/>
                  <a:gd name="connsiteY39" fmla="*/ 50776 h 372202"/>
                  <a:gd name="connsiteX40" fmla="*/ 61364 w 385011"/>
                  <a:gd name="connsiteY40" fmla="*/ 93692 h 372202"/>
                  <a:gd name="connsiteX41" fmla="*/ 58169 w 385011"/>
                  <a:gd name="connsiteY41" fmla="*/ 100777 h 372202"/>
                  <a:gd name="connsiteX42" fmla="*/ 52214 w 385011"/>
                  <a:gd name="connsiteY42" fmla="*/ 105769 h 372202"/>
                  <a:gd name="connsiteX43" fmla="*/ 16787 w 385011"/>
                  <a:gd name="connsiteY43" fmla="*/ 137783 h 372202"/>
                  <a:gd name="connsiteX44" fmla="*/ 1373 w 385011"/>
                  <a:gd name="connsiteY44" fmla="*/ 182989 h 372202"/>
                  <a:gd name="connsiteX45" fmla="*/ 732 w 385011"/>
                  <a:gd name="connsiteY45" fmla="*/ 191498 h 372202"/>
                  <a:gd name="connsiteX46" fmla="*/ 0 w 385011"/>
                  <a:gd name="connsiteY46" fmla="*/ 201290 h 372202"/>
                  <a:gd name="connsiteX47" fmla="*/ 107181 w 385011"/>
                  <a:gd name="connsiteY47" fmla="*/ 201290 h 372202"/>
                  <a:gd name="connsiteX48" fmla="*/ 107181 w 385011"/>
                  <a:gd name="connsiteY48" fmla="*/ 345303 h 372202"/>
                  <a:gd name="connsiteX49" fmla="*/ 115022 w 385011"/>
                  <a:gd name="connsiteY49" fmla="*/ 364291 h 372202"/>
                  <a:gd name="connsiteX50" fmla="*/ 133971 w 385011"/>
                  <a:gd name="connsiteY50" fmla="*/ 372203 h 372202"/>
                  <a:gd name="connsiteX51" fmla="*/ 251938 w 385011"/>
                  <a:gd name="connsiteY51" fmla="*/ 372203 h 372202"/>
                  <a:gd name="connsiteX52" fmla="*/ 270893 w 385011"/>
                  <a:gd name="connsiteY52" fmla="*/ 364291 h 372202"/>
                  <a:gd name="connsiteX53" fmla="*/ 278735 w 385011"/>
                  <a:gd name="connsiteY53" fmla="*/ 345303 h 372202"/>
                  <a:gd name="connsiteX54" fmla="*/ 278735 w 385011"/>
                  <a:gd name="connsiteY54" fmla="*/ 201290 h 372202"/>
                  <a:gd name="connsiteX55" fmla="*/ 369084 w 385011"/>
                  <a:gd name="connsiteY55" fmla="*/ 201290 h 372202"/>
                  <a:gd name="connsiteX56" fmla="*/ 371644 w 385011"/>
                  <a:gd name="connsiteY56" fmla="*/ 196535 h 372202"/>
                  <a:gd name="connsiteX57" fmla="*/ 373839 w 385011"/>
                  <a:gd name="connsiteY57" fmla="*/ 192415 h 372202"/>
                  <a:gd name="connsiteX58" fmla="*/ 384953 w 385011"/>
                  <a:gd name="connsiteY58" fmla="*/ 151842 h 372202"/>
                  <a:gd name="connsiteX59" fmla="*/ 376745 w 385011"/>
                  <a:gd name="connsiteY59" fmla="*/ 110588 h 372202"/>
                  <a:gd name="connsiteX60" fmla="*/ 350950 w 385011"/>
                  <a:gd name="connsiteY60" fmla="*/ 77361 h 372202"/>
                  <a:gd name="connsiteX61" fmla="*/ 313026 w 385011"/>
                  <a:gd name="connsiteY61" fmla="*/ 59202 h 372202"/>
                  <a:gd name="connsiteX62" fmla="*/ 305897 w 385011"/>
                  <a:gd name="connsiteY62" fmla="*/ 55968 h 372202"/>
                  <a:gd name="connsiteX63" fmla="*/ 300777 w 385011"/>
                  <a:gd name="connsiteY63" fmla="*/ 50052 h 372202"/>
                  <a:gd name="connsiteX64" fmla="*/ 267794 w 385011"/>
                  <a:gd name="connsiteY64" fmla="*/ 13520 h 372202"/>
                  <a:gd name="connsiteX65" fmla="*/ 220483 w 385011"/>
                  <a:gd name="connsiteY65" fmla="*/ 0 h 37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5011" h="372202">
                    <a:moveTo>
                      <a:pt x="220483" y="9150"/>
                    </a:moveTo>
                    <a:cubicBezTo>
                      <a:pt x="235479" y="9086"/>
                      <a:pt x="250193" y="13244"/>
                      <a:pt x="262950" y="21137"/>
                    </a:cubicBezTo>
                    <a:cubicBezTo>
                      <a:pt x="275706" y="29030"/>
                      <a:pt x="285992" y="40349"/>
                      <a:pt x="292634" y="53799"/>
                    </a:cubicBezTo>
                    <a:cubicBezTo>
                      <a:pt x="294424" y="57392"/>
                      <a:pt x="296997" y="60543"/>
                      <a:pt x="300160" y="63013"/>
                    </a:cubicBezTo>
                    <a:cubicBezTo>
                      <a:pt x="303324" y="65484"/>
                      <a:pt x="307007" y="67210"/>
                      <a:pt x="310922" y="68076"/>
                    </a:cubicBezTo>
                    <a:cubicBezTo>
                      <a:pt x="320194" y="70162"/>
                      <a:pt x="329036" y="73813"/>
                      <a:pt x="337077" y="78870"/>
                    </a:cubicBezTo>
                    <a:cubicBezTo>
                      <a:pt x="354813" y="89977"/>
                      <a:pt x="367653" y="107431"/>
                      <a:pt x="372985" y="127670"/>
                    </a:cubicBezTo>
                    <a:cubicBezTo>
                      <a:pt x="378318" y="147915"/>
                      <a:pt x="375751" y="169430"/>
                      <a:pt x="365792" y="187840"/>
                    </a:cubicBezTo>
                    <a:lnTo>
                      <a:pt x="363598" y="191960"/>
                    </a:lnTo>
                    <a:lnTo>
                      <a:pt x="269591" y="191960"/>
                    </a:lnTo>
                    <a:lnTo>
                      <a:pt x="269591" y="345303"/>
                    </a:lnTo>
                    <a:cubicBezTo>
                      <a:pt x="269591" y="349994"/>
                      <a:pt x="267736" y="354498"/>
                      <a:pt x="264425" y="357822"/>
                    </a:cubicBezTo>
                    <a:cubicBezTo>
                      <a:pt x="261121" y="361146"/>
                      <a:pt x="256629" y="363027"/>
                      <a:pt x="251938" y="363052"/>
                    </a:cubicBezTo>
                    <a:lnTo>
                      <a:pt x="133971" y="363052"/>
                    </a:lnTo>
                    <a:cubicBezTo>
                      <a:pt x="129280" y="363027"/>
                      <a:pt x="124795" y="361146"/>
                      <a:pt x="121484" y="357822"/>
                    </a:cubicBezTo>
                    <a:cubicBezTo>
                      <a:pt x="118179" y="354498"/>
                      <a:pt x="116324" y="349994"/>
                      <a:pt x="116324" y="345303"/>
                    </a:cubicBezTo>
                    <a:lnTo>
                      <a:pt x="116324" y="192140"/>
                    </a:lnTo>
                    <a:lnTo>
                      <a:pt x="9876" y="192140"/>
                    </a:lnTo>
                    <a:lnTo>
                      <a:pt x="10517" y="183721"/>
                    </a:lnTo>
                    <a:cubicBezTo>
                      <a:pt x="11525" y="169097"/>
                      <a:pt x="16260" y="154973"/>
                      <a:pt x="24262" y="142691"/>
                    </a:cubicBezTo>
                    <a:cubicBezTo>
                      <a:pt x="32264" y="130410"/>
                      <a:pt x="43275" y="120374"/>
                      <a:pt x="56244" y="113546"/>
                    </a:cubicBezTo>
                    <a:cubicBezTo>
                      <a:pt x="59779" y="111730"/>
                      <a:pt x="62860" y="109144"/>
                      <a:pt x="65266" y="105974"/>
                    </a:cubicBezTo>
                    <a:cubicBezTo>
                      <a:pt x="67672" y="102811"/>
                      <a:pt x="69341" y="99140"/>
                      <a:pt x="70143" y="95245"/>
                    </a:cubicBezTo>
                    <a:cubicBezTo>
                      <a:pt x="72144" y="84978"/>
                      <a:pt x="76598" y="75347"/>
                      <a:pt x="83130" y="67172"/>
                    </a:cubicBezTo>
                    <a:cubicBezTo>
                      <a:pt x="89656" y="59003"/>
                      <a:pt x="98062" y="52528"/>
                      <a:pt x="107636" y="48313"/>
                    </a:cubicBezTo>
                    <a:cubicBezTo>
                      <a:pt x="115888" y="44719"/>
                      <a:pt x="124788" y="42852"/>
                      <a:pt x="133791" y="42820"/>
                    </a:cubicBezTo>
                    <a:lnTo>
                      <a:pt x="139823" y="42820"/>
                    </a:lnTo>
                    <a:lnTo>
                      <a:pt x="142383" y="42820"/>
                    </a:lnTo>
                    <a:cubicBezTo>
                      <a:pt x="145816" y="42775"/>
                      <a:pt x="149205" y="42037"/>
                      <a:pt x="152349" y="40657"/>
                    </a:cubicBezTo>
                    <a:cubicBezTo>
                      <a:pt x="155487" y="39271"/>
                      <a:pt x="158323" y="37269"/>
                      <a:pt x="160678" y="34773"/>
                    </a:cubicBezTo>
                    <a:cubicBezTo>
                      <a:pt x="168327" y="26592"/>
                      <a:pt x="177599" y="20091"/>
                      <a:pt x="187892" y="15683"/>
                    </a:cubicBezTo>
                    <a:cubicBezTo>
                      <a:pt x="198184" y="11275"/>
                      <a:pt x="209285" y="9048"/>
                      <a:pt x="220483" y="9150"/>
                    </a:cubicBezTo>
                    <a:close/>
                    <a:moveTo>
                      <a:pt x="220483" y="0"/>
                    </a:moveTo>
                    <a:cubicBezTo>
                      <a:pt x="208137" y="13"/>
                      <a:pt x="195926" y="2567"/>
                      <a:pt x="184613" y="7514"/>
                    </a:cubicBezTo>
                    <a:cubicBezTo>
                      <a:pt x="173300" y="12455"/>
                      <a:pt x="163129" y="19681"/>
                      <a:pt x="154729" y="28728"/>
                    </a:cubicBezTo>
                    <a:cubicBezTo>
                      <a:pt x="153183" y="30377"/>
                      <a:pt x="151309" y="31680"/>
                      <a:pt x="149237" y="32566"/>
                    </a:cubicBezTo>
                    <a:cubicBezTo>
                      <a:pt x="147157" y="33445"/>
                      <a:pt x="144918" y="33887"/>
                      <a:pt x="142659" y="33855"/>
                    </a:cubicBezTo>
                    <a:lnTo>
                      <a:pt x="140920" y="33855"/>
                    </a:lnTo>
                    <a:cubicBezTo>
                      <a:pt x="138636" y="33721"/>
                      <a:pt x="136345" y="33721"/>
                      <a:pt x="134061" y="33855"/>
                    </a:cubicBezTo>
                    <a:cubicBezTo>
                      <a:pt x="116902" y="33887"/>
                      <a:pt x="100276" y="39868"/>
                      <a:pt x="87025" y="50776"/>
                    </a:cubicBezTo>
                    <a:cubicBezTo>
                      <a:pt x="73768" y="61685"/>
                      <a:pt x="64701" y="76848"/>
                      <a:pt x="61364" y="93692"/>
                    </a:cubicBezTo>
                    <a:cubicBezTo>
                      <a:pt x="60838" y="96266"/>
                      <a:pt x="59747" y="98685"/>
                      <a:pt x="58169" y="100777"/>
                    </a:cubicBezTo>
                    <a:cubicBezTo>
                      <a:pt x="56584" y="102862"/>
                      <a:pt x="54549" y="104575"/>
                      <a:pt x="52214" y="105769"/>
                    </a:cubicBezTo>
                    <a:cubicBezTo>
                      <a:pt x="37879" y="113257"/>
                      <a:pt x="25687" y="124275"/>
                      <a:pt x="16787" y="137783"/>
                    </a:cubicBezTo>
                    <a:cubicBezTo>
                      <a:pt x="7893" y="151296"/>
                      <a:pt x="2586" y="166857"/>
                      <a:pt x="1373" y="182989"/>
                    </a:cubicBezTo>
                    <a:lnTo>
                      <a:pt x="732" y="191498"/>
                    </a:lnTo>
                    <a:lnTo>
                      <a:pt x="0" y="201290"/>
                    </a:lnTo>
                    <a:lnTo>
                      <a:pt x="107181" y="201290"/>
                    </a:lnTo>
                    <a:lnTo>
                      <a:pt x="107181" y="345303"/>
                    </a:lnTo>
                    <a:cubicBezTo>
                      <a:pt x="107181" y="352420"/>
                      <a:pt x="109998" y="359247"/>
                      <a:pt x="115022" y="364291"/>
                    </a:cubicBezTo>
                    <a:cubicBezTo>
                      <a:pt x="120040" y="369334"/>
                      <a:pt x="126854" y="372177"/>
                      <a:pt x="133971" y="372203"/>
                    </a:cubicBezTo>
                    <a:lnTo>
                      <a:pt x="251938" y="372203"/>
                    </a:lnTo>
                    <a:cubicBezTo>
                      <a:pt x="259054" y="372177"/>
                      <a:pt x="265869" y="369334"/>
                      <a:pt x="270893" y="364291"/>
                    </a:cubicBezTo>
                    <a:cubicBezTo>
                      <a:pt x="275918" y="359247"/>
                      <a:pt x="278735" y="352420"/>
                      <a:pt x="278735" y="345303"/>
                    </a:cubicBezTo>
                    <a:lnTo>
                      <a:pt x="278735" y="201290"/>
                    </a:lnTo>
                    <a:lnTo>
                      <a:pt x="369084" y="201290"/>
                    </a:lnTo>
                    <a:lnTo>
                      <a:pt x="371644" y="196535"/>
                    </a:lnTo>
                    <a:lnTo>
                      <a:pt x="373839" y="192415"/>
                    </a:lnTo>
                    <a:cubicBezTo>
                      <a:pt x="380647" y="179941"/>
                      <a:pt x="384446" y="166049"/>
                      <a:pt x="384953" y="151842"/>
                    </a:cubicBezTo>
                    <a:cubicBezTo>
                      <a:pt x="385460" y="137641"/>
                      <a:pt x="382649" y="123512"/>
                      <a:pt x="376745" y="110588"/>
                    </a:cubicBezTo>
                    <a:cubicBezTo>
                      <a:pt x="370842" y="97658"/>
                      <a:pt x="362013" y="86281"/>
                      <a:pt x="350950" y="77361"/>
                    </a:cubicBezTo>
                    <a:cubicBezTo>
                      <a:pt x="339894" y="68442"/>
                      <a:pt x="326906" y="62224"/>
                      <a:pt x="313026" y="59202"/>
                    </a:cubicBezTo>
                    <a:cubicBezTo>
                      <a:pt x="310447" y="58650"/>
                      <a:pt x="308015" y="57546"/>
                      <a:pt x="305897" y="55968"/>
                    </a:cubicBezTo>
                    <a:cubicBezTo>
                      <a:pt x="303786" y="54389"/>
                      <a:pt x="302034" y="52368"/>
                      <a:pt x="300777" y="50052"/>
                    </a:cubicBezTo>
                    <a:cubicBezTo>
                      <a:pt x="293410" y="35023"/>
                      <a:pt x="281988" y="22369"/>
                      <a:pt x="267794" y="13520"/>
                    </a:cubicBezTo>
                    <a:cubicBezTo>
                      <a:pt x="253600" y="4671"/>
                      <a:pt x="237205" y="-13"/>
                      <a:pt x="220483" y="0"/>
                    </a:cubicBezTo>
                    <a:close/>
                  </a:path>
                </a:pathLst>
              </a:custGeom>
              <a:solidFill>
                <a:srgbClr val="FFFFFF"/>
              </a:solidFill>
              <a:ln w="6417" cap="flat">
                <a:noFill/>
                <a:prstDash val="solid"/>
                <a:miter/>
              </a:ln>
            </p:spPr>
            <p:txBody>
              <a:bodyPr rtlCol="0" anchor="ctr"/>
              <a:lstStyle/>
              <a:p>
                <a:endParaRPr lang="en-US" sz="810"/>
              </a:p>
            </p:txBody>
          </p:sp>
          <p:sp>
            <p:nvSpPr>
              <p:cNvPr id="1117" name="Freeform: Shape 1116">
                <a:extLst>
                  <a:ext uri="{FF2B5EF4-FFF2-40B4-BE49-F238E27FC236}">
                    <a16:creationId xmlns:a16="http://schemas.microsoft.com/office/drawing/2014/main" id="{070FA06A-F475-1F0D-9AF1-F905AD6DF67D}"/>
                  </a:ext>
                </a:extLst>
              </p:cNvPr>
              <p:cNvSpPr/>
              <p:nvPr/>
            </p:nvSpPr>
            <p:spPr>
              <a:xfrm>
                <a:off x="5091543" y="2882607"/>
                <a:ext cx="153266" cy="237891"/>
              </a:xfrm>
              <a:custGeom>
                <a:avLst/>
                <a:gdLst>
                  <a:gd name="connsiteX0" fmla="*/ 135620 w 153266"/>
                  <a:gd name="connsiteY0" fmla="*/ 0 h 237891"/>
                  <a:gd name="connsiteX1" fmla="*/ 17653 w 153266"/>
                  <a:gd name="connsiteY1" fmla="*/ 0 h 237891"/>
                  <a:gd name="connsiteX2" fmla="*/ 5172 w 153266"/>
                  <a:gd name="connsiteY2" fmla="*/ 5172 h 237891"/>
                  <a:gd name="connsiteX3" fmla="*/ 0 w 153266"/>
                  <a:gd name="connsiteY3" fmla="*/ 17659 h 237891"/>
                  <a:gd name="connsiteX4" fmla="*/ 0 w 153266"/>
                  <a:gd name="connsiteY4" fmla="*/ 220136 h 237891"/>
                  <a:gd name="connsiteX5" fmla="*/ 5166 w 153266"/>
                  <a:gd name="connsiteY5" fmla="*/ 232655 h 237891"/>
                  <a:gd name="connsiteX6" fmla="*/ 17653 w 153266"/>
                  <a:gd name="connsiteY6" fmla="*/ 237892 h 237891"/>
                  <a:gd name="connsiteX7" fmla="*/ 135620 w 153266"/>
                  <a:gd name="connsiteY7" fmla="*/ 237892 h 237891"/>
                  <a:gd name="connsiteX8" fmla="*/ 148107 w 153266"/>
                  <a:gd name="connsiteY8" fmla="*/ 232655 h 237891"/>
                  <a:gd name="connsiteX9" fmla="*/ 153266 w 153266"/>
                  <a:gd name="connsiteY9" fmla="*/ 220136 h 237891"/>
                  <a:gd name="connsiteX10" fmla="*/ 153266 w 153266"/>
                  <a:gd name="connsiteY10" fmla="*/ 17659 h 237891"/>
                  <a:gd name="connsiteX11" fmla="*/ 148100 w 153266"/>
                  <a:gd name="connsiteY11" fmla="*/ 5172 h 237891"/>
                  <a:gd name="connsiteX12" fmla="*/ 135620 w 153266"/>
                  <a:gd name="connsiteY12" fmla="*/ 0 h 237891"/>
                  <a:gd name="connsiteX13" fmla="*/ 137538 w 153266"/>
                  <a:gd name="connsiteY13" fmla="*/ 220136 h 237891"/>
                  <a:gd name="connsiteX14" fmla="*/ 136980 w 153266"/>
                  <a:gd name="connsiteY14" fmla="*/ 221529 h 237891"/>
                  <a:gd name="connsiteX15" fmla="*/ 135620 w 153266"/>
                  <a:gd name="connsiteY15" fmla="*/ 222151 h 237891"/>
                  <a:gd name="connsiteX16" fmla="*/ 17653 w 153266"/>
                  <a:gd name="connsiteY16" fmla="*/ 222151 h 237891"/>
                  <a:gd name="connsiteX17" fmla="*/ 16286 w 153266"/>
                  <a:gd name="connsiteY17" fmla="*/ 221529 h 237891"/>
                  <a:gd name="connsiteX18" fmla="*/ 15728 w 153266"/>
                  <a:gd name="connsiteY18" fmla="*/ 220136 h 237891"/>
                  <a:gd name="connsiteX19" fmla="*/ 15728 w 153266"/>
                  <a:gd name="connsiteY19" fmla="*/ 17659 h 237891"/>
                  <a:gd name="connsiteX20" fmla="*/ 16292 w 153266"/>
                  <a:gd name="connsiteY20" fmla="*/ 16305 h 237891"/>
                  <a:gd name="connsiteX21" fmla="*/ 17653 w 153266"/>
                  <a:gd name="connsiteY21" fmla="*/ 15741 h 237891"/>
                  <a:gd name="connsiteX22" fmla="*/ 135620 w 153266"/>
                  <a:gd name="connsiteY22" fmla="*/ 15741 h 237891"/>
                  <a:gd name="connsiteX23" fmla="*/ 136980 w 153266"/>
                  <a:gd name="connsiteY23" fmla="*/ 16305 h 237891"/>
                  <a:gd name="connsiteX24" fmla="*/ 137538 w 153266"/>
                  <a:gd name="connsiteY24" fmla="*/ 17659 h 237891"/>
                  <a:gd name="connsiteX25" fmla="*/ 137538 w 153266"/>
                  <a:gd name="connsiteY25" fmla="*/ 220136 h 237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3266" h="237891">
                    <a:moveTo>
                      <a:pt x="135620" y="0"/>
                    </a:moveTo>
                    <a:lnTo>
                      <a:pt x="17653" y="0"/>
                    </a:lnTo>
                    <a:cubicBezTo>
                      <a:pt x="12968" y="0"/>
                      <a:pt x="8483" y="1861"/>
                      <a:pt x="5172" y="5172"/>
                    </a:cubicBezTo>
                    <a:cubicBezTo>
                      <a:pt x="1861" y="8483"/>
                      <a:pt x="0" y="12975"/>
                      <a:pt x="0" y="17659"/>
                    </a:cubicBezTo>
                    <a:lnTo>
                      <a:pt x="0" y="220136"/>
                    </a:lnTo>
                    <a:cubicBezTo>
                      <a:pt x="0" y="224833"/>
                      <a:pt x="1861" y="229332"/>
                      <a:pt x="5166" y="232655"/>
                    </a:cubicBezTo>
                    <a:cubicBezTo>
                      <a:pt x="8470" y="235986"/>
                      <a:pt x="12962" y="237866"/>
                      <a:pt x="17653" y="237892"/>
                    </a:cubicBezTo>
                    <a:lnTo>
                      <a:pt x="135620" y="237892"/>
                    </a:lnTo>
                    <a:cubicBezTo>
                      <a:pt x="140310" y="237866"/>
                      <a:pt x="144796" y="235986"/>
                      <a:pt x="148107" y="232655"/>
                    </a:cubicBezTo>
                    <a:cubicBezTo>
                      <a:pt x="151412" y="229332"/>
                      <a:pt x="153266" y="224833"/>
                      <a:pt x="153266" y="220136"/>
                    </a:cubicBezTo>
                    <a:lnTo>
                      <a:pt x="153266" y="17659"/>
                    </a:lnTo>
                    <a:cubicBezTo>
                      <a:pt x="153266" y="12975"/>
                      <a:pt x="151412" y="8483"/>
                      <a:pt x="148100" y="5172"/>
                    </a:cubicBezTo>
                    <a:cubicBezTo>
                      <a:pt x="144789" y="1861"/>
                      <a:pt x="140298" y="0"/>
                      <a:pt x="135620" y="0"/>
                    </a:cubicBezTo>
                    <a:close/>
                    <a:moveTo>
                      <a:pt x="137538" y="220136"/>
                    </a:moveTo>
                    <a:cubicBezTo>
                      <a:pt x="137538" y="220656"/>
                      <a:pt x="137340" y="221156"/>
                      <a:pt x="136980" y="221529"/>
                    </a:cubicBezTo>
                    <a:cubicBezTo>
                      <a:pt x="136627" y="221907"/>
                      <a:pt x="136140" y="222125"/>
                      <a:pt x="135620" y="222151"/>
                    </a:cubicBezTo>
                    <a:lnTo>
                      <a:pt x="17653" y="222151"/>
                    </a:lnTo>
                    <a:cubicBezTo>
                      <a:pt x="17133" y="222125"/>
                      <a:pt x="16645" y="221907"/>
                      <a:pt x="16286" y="221529"/>
                    </a:cubicBezTo>
                    <a:cubicBezTo>
                      <a:pt x="15927" y="221156"/>
                      <a:pt x="15728" y="220656"/>
                      <a:pt x="15728" y="220136"/>
                    </a:cubicBezTo>
                    <a:lnTo>
                      <a:pt x="15728" y="17659"/>
                    </a:lnTo>
                    <a:cubicBezTo>
                      <a:pt x="15728" y="17152"/>
                      <a:pt x="15933" y="16665"/>
                      <a:pt x="16292" y="16305"/>
                    </a:cubicBezTo>
                    <a:cubicBezTo>
                      <a:pt x="16652" y="15939"/>
                      <a:pt x="17139" y="15741"/>
                      <a:pt x="17653" y="15741"/>
                    </a:cubicBezTo>
                    <a:lnTo>
                      <a:pt x="135620" y="15741"/>
                    </a:lnTo>
                    <a:cubicBezTo>
                      <a:pt x="136127" y="15741"/>
                      <a:pt x="136614" y="15939"/>
                      <a:pt x="136980" y="16305"/>
                    </a:cubicBezTo>
                    <a:cubicBezTo>
                      <a:pt x="137340" y="16665"/>
                      <a:pt x="137538" y="17152"/>
                      <a:pt x="137538" y="17659"/>
                    </a:cubicBezTo>
                    <a:lnTo>
                      <a:pt x="137538" y="220136"/>
                    </a:lnTo>
                    <a:close/>
                  </a:path>
                </a:pathLst>
              </a:custGeom>
              <a:solidFill>
                <a:srgbClr val="2D5967"/>
              </a:solidFill>
              <a:ln w="6417" cap="flat">
                <a:noFill/>
                <a:prstDash val="solid"/>
                <a:miter/>
              </a:ln>
            </p:spPr>
            <p:txBody>
              <a:bodyPr rtlCol="0" anchor="ctr"/>
              <a:lstStyle/>
              <a:p>
                <a:endParaRPr lang="en-US" sz="810"/>
              </a:p>
            </p:txBody>
          </p:sp>
          <p:sp>
            <p:nvSpPr>
              <p:cNvPr id="1118" name="Freeform: Shape 1117">
                <a:extLst>
                  <a:ext uri="{FF2B5EF4-FFF2-40B4-BE49-F238E27FC236}">
                    <a16:creationId xmlns:a16="http://schemas.microsoft.com/office/drawing/2014/main" id="{D039EDFC-347F-8B92-DBAC-F8B4986A9702}"/>
                  </a:ext>
                </a:extLst>
              </p:cNvPr>
              <p:cNvSpPr/>
              <p:nvPr/>
            </p:nvSpPr>
            <p:spPr>
              <a:xfrm>
                <a:off x="5123005" y="2916007"/>
                <a:ext cx="90355" cy="31474"/>
              </a:xfrm>
              <a:custGeom>
                <a:avLst/>
                <a:gdLst>
                  <a:gd name="connsiteX0" fmla="*/ 90356 w 90355"/>
                  <a:gd name="connsiteY0" fmla="*/ 0 h 31474"/>
                  <a:gd name="connsiteX1" fmla="*/ 0 w 90355"/>
                  <a:gd name="connsiteY1" fmla="*/ 0 h 31474"/>
                  <a:gd name="connsiteX2" fmla="*/ 0 w 90355"/>
                  <a:gd name="connsiteY2" fmla="*/ 31475 h 31474"/>
                  <a:gd name="connsiteX3" fmla="*/ 90356 w 90355"/>
                  <a:gd name="connsiteY3" fmla="*/ 31475 h 31474"/>
                  <a:gd name="connsiteX4" fmla="*/ 90356 w 90355"/>
                  <a:gd name="connsiteY4" fmla="*/ 0 h 31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355" h="31474">
                    <a:moveTo>
                      <a:pt x="90356" y="0"/>
                    </a:moveTo>
                    <a:lnTo>
                      <a:pt x="0" y="0"/>
                    </a:lnTo>
                    <a:lnTo>
                      <a:pt x="0" y="31475"/>
                    </a:lnTo>
                    <a:lnTo>
                      <a:pt x="90356" y="31475"/>
                    </a:lnTo>
                    <a:lnTo>
                      <a:pt x="90356" y="0"/>
                    </a:lnTo>
                    <a:close/>
                  </a:path>
                </a:pathLst>
              </a:custGeom>
              <a:solidFill>
                <a:srgbClr val="2D5967"/>
              </a:solidFill>
              <a:ln w="6417" cap="flat">
                <a:noFill/>
                <a:prstDash val="solid"/>
                <a:miter/>
              </a:ln>
            </p:spPr>
            <p:txBody>
              <a:bodyPr rtlCol="0" anchor="ctr"/>
              <a:lstStyle/>
              <a:p>
                <a:endParaRPr lang="en-US" sz="810"/>
              </a:p>
            </p:txBody>
          </p:sp>
          <p:sp>
            <p:nvSpPr>
              <p:cNvPr id="1119" name="Freeform: Shape 1118">
                <a:extLst>
                  <a:ext uri="{FF2B5EF4-FFF2-40B4-BE49-F238E27FC236}">
                    <a16:creationId xmlns:a16="http://schemas.microsoft.com/office/drawing/2014/main" id="{7388A107-52B1-71F3-DE8E-EC63EC10C179}"/>
                  </a:ext>
                </a:extLst>
              </p:cNvPr>
              <p:cNvSpPr/>
              <p:nvPr/>
            </p:nvSpPr>
            <p:spPr>
              <a:xfrm>
                <a:off x="5123005" y="2967155"/>
                <a:ext cx="19673" cy="15734"/>
              </a:xfrm>
              <a:custGeom>
                <a:avLst/>
                <a:gdLst>
                  <a:gd name="connsiteX0" fmla="*/ 19674 w 19673"/>
                  <a:gd name="connsiteY0" fmla="*/ 0 h 15734"/>
                  <a:gd name="connsiteX1" fmla="*/ 0 w 19673"/>
                  <a:gd name="connsiteY1" fmla="*/ 0 h 15734"/>
                  <a:gd name="connsiteX2" fmla="*/ 0 w 19673"/>
                  <a:gd name="connsiteY2" fmla="*/ 15734 h 15734"/>
                  <a:gd name="connsiteX3" fmla="*/ 19674 w 19673"/>
                  <a:gd name="connsiteY3" fmla="*/ 15734 h 15734"/>
                  <a:gd name="connsiteX4" fmla="*/ 19674 w 19673"/>
                  <a:gd name="connsiteY4" fmla="*/ 0 h 1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3" h="15734">
                    <a:moveTo>
                      <a:pt x="19674" y="0"/>
                    </a:moveTo>
                    <a:lnTo>
                      <a:pt x="0" y="0"/>
                    </a:lnTo>
                    <a:lnTo>
                      <a:pt x="0" y="15734"/>
                    </a:lnTo>
                    <a:lnTo>
                      <a:pt x="19674" y="15734"/>
                    </a:lnTo>
                    <a:lnTo>
                      <a:pt x="19674" y="0"/>
                    </a:lnTo>
                    <a:close/>
                  </a:path>
                </a:pathLst>
              </a:custGeom>
              <a:solidFill>
                <a:srgbClr val="2D5967"/>
              </a:solidFill>
              <a:ln w="6417" cap="flat">
                <a:noFill/>
                <a:prstDash val="solid"/>
                <a:miter/>
              </a:ln>
            </p:spPr>
            <p:txBody>
              <a:bodyPr rtlCol="0" anchor="ctr"/>
              <a:lstStyle/>
              <a:p>
                <a:endParaRPr lang="en-US" sz="810"/>
              </a:p>
            </p:txBody>
          </p:sp>
          <p:sp>
            <p:nvSpPr>
              <p:cNvPr id="1120" name="Freeform: Shape 1119">
                <a:extLst>
                  <a:ext uri="{FF2B5EF4-FFF2-40B4-BE49-F238E27FC236}">
                    <a16:creationId xmlns:a16="http://schemas.microsoft.com/office/drawing/2014/main" id="{92903CB5-D8A6-96D9-CAF2-5A4266F14602}"/>
                  </a:ext>
                </a:extLst>
              </p:cNvPr>
              <p:cNvSpPr/>
              <p:nvPr/>
            </p:nvSpPr>
            <p:spPr>
              <a:xfrm>
                <a:off x="5158394" y="2967155"/>
                <a:ext cx="19674" cy="15734"/>
              </a:xfrm>
              <a:custGeom>
                <a:avLst/>
                <a:gdLst>
                  <a:gd name="connsiteX0" fmla="*/ 19674 w 19674"/>
                  <a:gd name="connsiteY0" fmla="*/ 0 h 15734"/>
                  <a:gd name="connsiteX1" fmla="*/ 0 w 19674"/>
                  <a:gd name="connsiteY1" fmla="*/ 0 h 15734"/>
                  <a:gd name="connsiteX2" fmla="*/ 0 w 19674"/>
                  <a:gd name="connsiteY2" fmla="*/ 15734 h 15734"/>
                  <a:gd name="connsiteX3" fmla="*/ 19674 w 19674"/>
                  <a:gd name="connsiteY3" fmla="*/ 15734 h 15734"/>
                  <a:gd name="connsiteX4" fmla="*/ 19674 w 19674"/>
                  <a:gd name="connsiteY4" fmla="*/ 0 h 1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4" h="15734">
                    <a:moveTo>
                      <a:pt x="19674" y="0"/>
                    </a:moveTo>
                    <a:lnTo>
                      <a:pt x="0" y="0"/>
                    </a:lnTo>
                    <a:lnTo>
                      <a:pt x="0" y="15734"/>
                    </a:lnTo>
                    <a:lnTo>
                      <a:pt x="19674" y="15734"/>
                    </a:lnTo>
                    <a:lnTo>
                      <a:pt x="19674" y="0"/>
                    </a:lnTo>
                    <a:close/>
                  </a:path>
                </a:pathLst>
              </a:custGeom>
              <a:solidFill>
                <a:srgbClr val="2D5967"/>
              </a:solidFill>
              <a:ln w="6417" cap="flat">
                <a:noFill/>
                <a:prstDash val="solid"/>
                <a:miter/>
              </a:ln>
            </p:spPr>
            <p:txBody>
              <a:bodyPr rtlCol="0" anchor="ctr"/>
              <a:lstStyle/>
              <a:p>
                <a:endParaRPr lang="en-US" sz="810"/>
              </a:p>
            </p:txBody>
          </p:sp>
          <p:sp>
            <p:nvSpPr>
              <p:cNvPr id="1121" name="Freeform: Shape 1120">
                <a:extLst>
                  <a:ext uri="{FF2B5EF4-FFF2-40B4-BE49-F238E27FC236}">
                    <a16:creationId xmlns:a16="http://schemas.microsoft.com/office/drawing/2014/main" id="{70393363-686D-0C71-738D-EFE86F463D55}"/>
                  </a:ext>
                </a:extLst>
              </p:cNvPr>
              <p:cNvSpPr/>
              <p:nvPr/>
            </p:nvSpPr>
            <p:spPr>
              <a:xfrm>
                <a:off x="5193699" y="2967155"/>
                <a:ext cx="19667" cy="15734"/>
              </a:xfrm>
              <a:custGeom>
                <a:avLst/>
                <a:gdLst>
                  <a:gd name="connsiteX0" fmla="*/ 19668 w 19667"/>
                  <a:gd name="connsiteY0" fmla="*/ 0 h 15734"/>
                  <a:gd name="connsiteX1" fmla="*/ 0 w 19667"/>
                  <a:gd name="connsiteY1" fmla="*/ 0 h 15734"/>
                  <a:gd name="connsiteX2" fmla="*/ 0 w 19667"/>
                  <a:gd name="connsiteY2" fmla="*/ 15734 h 15734"/>
                  <a:gd name="connsiteX3" fmla="*/ 19668 w 19667"/>
                  <a:gd name="connsiteY3" fmla="*/ 15734 h 15734"/>
                  <a:gd name="connsiteX4" fmla="*/ 19668 w 19667"/>
                  <a:gd name="connsiteY4" fmla="*/ 0 h 1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67" h="15734">
                    <a:moveTo>
                      <a:pt x="19668" y="0"/>
                    </a:moveTo>
                    <a:lnTo>
                      <a:pt x="0" y="0"/>
                    </a:lnTo>
                    <a:lnTo>
                      <a:pt x="0" y="15734"/>
                    </a:lnTo>
                    <a:lnTo>
                      <a:pt x="19668" y="15734"/>
                    </a:lnTo>
                    <a:lnTo>
                      <a:pt x="19668" y="0"/>
                    </a:lnTo>
                    <a:close/>
                  </a:path>
                </a:pathLst>
              </a:custGeom>
              <a:solidFill>
                <a:srgbClr val="2D5967"/>
              </a:solidFill>
              <a:ln w="6417" cap="flat">
                <a:noFill/>
                <a:prstDash val="solid"/>
                <a:miter/>
              </a:ln>
            </p:spPr>
            <p:txBody>
              <a:bodyPr rtlCol="0" anchor="ctr"/>
              <a:lstStyle/>
              <a:p>
                <a:endParaRPr lang="en-US" sz="810"/>
              </a:p>
            </p:txBody>
          </p:sp>
          <p:sp>
            <p:nvSpPr>
              <p:cNvPr id="1122" name="Freeform: Shape 1121">
                <a:extLst>
                  <a:ext uri="{FF2B5EF4-FFF2-40B4-BE49-F238E27FC236}">
                    <a16:creationId xmlns:a16="http://schemas.microsoft.com/office/drawing/2014/main" id="{86363176-E562-4609-4E74-E1977CE69C84}"/>
                  </a:ext>
                </a:extLst>
              </p:cNvPr>
              <p:cNvSpPr/>
              <p:nvPr/>
            </p:nvSpPr>
            <p:spPr>
              <a:xfrm>
                <a:off x="5123005" y="3000542"/>
                <a:ext cx="19673" cy="15740"/>
              </a:xfrm>
              <a:custGeom>
                <a:avLst/>
                <a:gdLst>
                  <a:gd name="connsiteX0" fmla="*/ 19674 w 19673"/>
                  <a:gd name="connsiteY0" fmla="*/ 0 h 15740"/>
                  <a:gd name="connsiteX1" fmla="*/ 0 w 19673"/>
                  <a:gd name="connsiteY1" fmla="*/ 0 h 15740"/>
                  <a:gd name="connsiteX2" fmla="*/ 0 w 19673"/>
                  <a:gd name="connsiteY2" fmla="*/ 15741 h 15740"/>
                  <a:gd name="connsiteX3" fmla="*/ 19674 w 19673"/>
                  <a:gd name="connsiteY3" fmla="*/ 15741 h 15740"/>
                  <a:gd name="connsiteX4" fmla="*/ 19674 w 19673"/>
                  <a:gd name="connsiteY4" fmla="*/ 0 h 15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3" h="15740">
                    <a:moveTo>
                      <a:pt x="19674" y="0"/>
                    </a:moveTo>
                    <a:lnTo>
                      <a:pt x="0" y="0"/>
                    </a:lnTo>
                    <a:lnTo>
                      <a:pt x="0" y="15741"/>
                    </a:lnTo>
                    <a:lnTo>
                      <a:pt x="19674" y="15741"/>
                    </a:lnTo>
                    <a:lnTo>
                      <a:pt x="19674" y="0"/>
                    </a:lnTo>
                    <a:close/>
                  </a:path>
                </a:pathLst>
              </a:custGeom>
              <a:solidFill>
                <a:srgbClr val="2D5967"/>
              </a:solidFill>
              <a:ln w="6417" cap="flat">
                <a:noFill/>
                <a:prstDash val="solid"/>
                <a:miter/>
              </a:ln>
            </p:spPr>
            <p:txBody>
              <a:bodyPr rtlCol="0" anchor="ctr"/>
              <a:lstStyle/>
              <a:p>
                <a:endParaRPr lang="en-US" sz="810"/>
              </a:p>
            </p:txBody>
          </p:sp>
          <p:sp>
            <p:nvSpPr>
              <p:cNvPr id="1123" name="Freeform: Shape 1122">
                <a:extLst>
                  <a:ext uri="{FF2B5EF4-FFF2-40B4-BE49-F238E27FC236}">
                    <a16:creationId xmlns:a16="http://schemas.microsoft.com/office/drawing/2014/main" id="{6E18C840-79E4-00A9-FB4F-7F42BC454C7E}"/>
                  </a:ext>
                </a:extLst>
              </p:cNvPr>
              <p:cNvSpPr/>
              <p:nvPr/>
            </p:nvSpPr>
            <p:spPr>
              <a:xfrm>
                <a:off x="5158394" y="3000542"/>
                <a:ext cx="19674" cy="15740"/>
              </a:xfrm>
              <a:custGeom>
                <a:avLst/>
                <a:gdLst>
                  <a:gd name="connsiteX0" fmla="*/ 19674 w 19674"/>
                  <a:gd name="connsiteY0" fmla="*/ 0 h 15740"/>
                  <a:gd name="connsiteX1" fmla="*/ 0 w 19674"/>
                  <a:gd name="connsiteY1" fmla="*/ 0 h 15740"/>
                  <a:gd name="connsiteX2" fmla="*/ 0 w 19674"/>
                  <a:gd name="connsiteY2" fmla="*/ 15741 h 15740"/>
                  <a:gd name="connsiteX3" fmla="*/ 19674 w 19674"/>
                  <a:gd name="connsiteY3" fmla="*/ 15741 h 15740"/>
                  <a:gd name="connsiteX4" fmla="*/ 19674 w 19674"/>
                  <a:gd name="connsiteY4" fmla="*/ 0 h 15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4" h="15740">
                    <a:moveTo>
                      <a:pt x="19674" y="0"/>
                    </a:moveTo>
                    <a:lnTo>
                      <a:pt x="0" y="0"/>
                    </a:lnTo>
                    <a:lnTo>
                      <a:pt x="0" y="15741"/>
                    </a:lnTo>
                    <a:lnTo>
                      <a:pt x="19674" y="15741"/>
                    </a:lnTo>
                    <a:lnTo>
                      <a:pt x="19674" y="0"/>
                    </a:lnTo>
                    <a:close/>
                  </a:path>
                </a:pathLst>
              </a:custGeom>
              <a:solidFill>
                <a:srgbClr val="2D5967"/>
              </a:solidFill>
              <a:ln w="6417" cap="flat">
                <a:noFill/>
                <a:prstDash val="solid"/>
                <a:miter/>
              </a:ln>
            </p:spPr>
            <p:txBody>
              <a:bodyPr rtlCol="0" anchor="ctr"/>
              <a:lstStyle/>
              <a:p>
                <a:endParaRPr lang="en-US" sz="810"/>
              </a:p>
            </p:txBody>
          </p:sp>
          <p:sp>
            <p:nvSpPr>
              <p:cNvPr id="1124" name="Freeform: Shape 1123">
                <a:extLst>
                  <a:ext uri="{FF2B5EF4-FFF2-40B4-BE49-F238E27FC236}">
                    <a16:creationId xmlns:a16="http://schemas.microsoft.com/office/drawing/2014/main" id="{F7323FAE-B571-9645-F4C4-1CD355569860}"/>
                  </a:ext>
                </a:extLst>
              </p:cNvPr>
              <p:cNvSpPr/>
              <p:nvPr/>
            </p:nvSpPr>
            <p:spPr>
              <a:xfrm>
                <a:off x="5193699" y="3000542"/>
                <a:ext cx="19667" cy="15740"/>
              </a:xfrm>
              <a:custGeom>
                <a:avLst/>
                <a:gdLst>
                  <a:gd name="connsiteX0" fmla="*/ 19668 w 19667"/>
                  <a:gd name="connsiteY0" fmla="*/ 0 h 15740"/>
                  <a:gd name="connsiteX1" fmla="*/ 0 w 19667"/>
                  <a:gd name="connsiteY1" fmla="*/ 0 h 15740"/>
                  <a:gd name="connsiteX2" fmla="*/ 0 w 19667"/>
                  <a:gd name="connsiteY2" fmla="*/ 15741 h 15740"/>
                  <a:gd name="connsiteX3" fmla="*/ 19668 w 19667"/>
                  <a:gd name="connsiteY3" fmla="*/ 15741 h 15740"/>
                  <a:gd name="connsiteX4" fmla="*/ 19668 w 19667"/>
                  <a:gd name="connsiteY4" fmla="*/ 0 h 15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67" h="15740">
                    <a:moveTo>
                      <a:pt x="19668" y="0"/>
                    </a:moveTo>
                    <a:lnTo>
                      <a:pt x="0" y="0"/>
                    </a:lnTo>
                    <a:lnTo>
                      <a:pt x="0" y="15741"/>
                    </a:lnTo>
                    <a:lnTo>
                      <a:pt x="19668" y="15741"/>
                    </a:lnTo>
                    <a:lnTo>
                      <a:pt x="19668" y="0"/>
                    </a:lnTo>
                    <a:close/>
                  </a:path>
                </a:pathLst>
              </a:custGeom>
              <a:solidFill>
                <a:srgbClr val="2D5967"/>
              </a:solidFill>
              <a:ln w="6417" cap="flat">
                <a:noFill/>
                <a:prstDash val="solid"/>
                <a:miter/>
              </a:ln>
            </p:spPr>
            <p:txBody>
              <a:bodyPr rtlCol="0" anchor="ctr"/>
              <a:lstStyle/>
              <a:p>
                <a:endParaRPr lang="en-US" sz="810"/>
              </a:p>
            </p:txBody>
          </p:sp>
          <p:sp>
            <p:nvSpPr>
              <p:cNvPr id="1125" name="Freeform: Shape 1124">
                <a:extLst>
                  <a:ext uri="{FF2B5EF4-FFF2-40B4-BE49-F238E27FC236}">
                    <a16:creationId xmlns:a16="http://schemas.microsoft.com/office/drawing/2014/main" id="{CE5A4419-8944-B051-9593-84E0D785606B}"/>
                  </a:ext>
                </a:extLst>
              </p:cNvPr>
              <p:cNvSpPr/>
              <p:nvPr/>
            </p:nvSpPr>
            <p:spPr>
              <a:xfrm>
                <a:off x="5123005" y="3035963"/>
                <a:ext cx="19673" cy="15734"/>
              </a:xfrm>
              <a:custGeom>
                <a:avLst/>
                <a:gdLst>
                  <a:gd name="connsiteX0" fmla="*/ 19674 w 19673"/>
                  <a:gd name="connsiteY0" fmla="*/ 0 h 15734"/>
                  <a:gd name="connsiteX1" fmla="*/ 0 w 19673"/>
                  <a:gd name="connsiteY1" fmla="*/ 0 h 15734"/>
                  <a:gd name="connsiteX2" fmla="*/ 0 w 19673"/>
                  <a:gd name="connsiteY2" fmla="*/ 15734 h 15734"/>
                  <a:gd name="connsiteX3" fmla="*/ 19674 w 19673"/>
                  <a:gd name="connsiteY3" fmla="*/ 15734 h 15734"/>
                  <a:gd name="connsiteX4" fmla="*/ 19674 w 19673"/>
                  <a:gd name="connsiteY4" fmla="*/ 0 h 1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3" h="15734">
                    <a:moveTo>
                      <a:pt x="19674" y="0"/>
                    </a:moveTo>
                    <a:lnTo>
                      <a:pt x="0" y="0"/>
                    </a:lnTo>
                    <a:lnTo>
                      <a:pt x="0" y="15734"/>
                    </a:lnTo>
                    <a:lnTo>
                      <a:pt x="19674" y="15734"/>
                    </a:lnTo>
                    <a:lnTo>
                      <a:pt x="19674" y="0"/>
                    </a:lnTo>
                    <a:close/>
                  </a:path>
                </a:pathLst>
              </a:custGeom>
              <a:solidFill>
                <a:srgbClr val="2D5967"/>
              </a:solidFill>
              <a:ln w="6417" cap="flat">
                <a:noFill/>
                <a:prstDash val="solid"/>
                <a:miter/>
              </a:ln>
            </p:spPr>
            <p:txBody>
              <a:bodyPr rtlCol="0" anchor="ctr"/>
              <a:lstStyle/>
              <a:p>
                <a:endParaRPr lang="en-US" sz="810"/>
              </a:p>
            </p:txBody>
          </p:sp>
          <p:sp>
            <p:nvSpPr>
              <p:cNvPr id="1126" name="Freeform: Shape 1125">
                <a:extLst>
                  <a:ext uri="{FF2B5EF4-FFF2-40B4-BE49-F238E27FC236}">
                    <a16:creationId xmlns:a16="http://schemas.microsoft.com/office/drawing/2014/main" id="{5A7CE61B-007A-081B-5DD7-638A143C3991}"/>
                  </a:ext>
                </a:extLst>
              </p:cNvPr>
              <p:cNvSpPr/>
              <p:nvPr/>
            </p:nvSpPr>
            <p:spPr>
              <a:xfrm>
                <a:off x="5158394" y="3035963"/>
                <a:ext cx="19674" cy="15734"/>
              </a:xfrm>
              <a:custGeom>
                <a:avLst/>
                <a:gdLst>
                  <a:gd name="connsiteX0" fmla="*/ 19674 w 19674"/>
                  <a:gd name="connsiteY0" fmla="*/ 0 h 15734"/>
                  <a:gd name="connsiteX1" fmla="*/ 0 w 19674"/>
                  <a:gd name="connsiteY1" fmla="*/ 0 h 15734"/>
                  <a:gd name="connsiteX2" fmla="*/ 0 w 19674"/>
                  <a:gd name="connsiteY2" fmla="*/ 15734 h 15734"/>
                  <a:gd name="connsiteX3" fmla="*/ 19674 w 19674"/>
                  <a:gd name="connsiteY3" fmla="*/ 15734 h 15734"/>
                  <a:gd name="connsiteX4" fmla="*/ 19674 w 19674"/>
                  <a:gd name="connsiteY4" fmla="*/ 0 h 1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4" h="15734">
                    <a:moveTo>
                      <a:pt x="19674" y="0"/>
                    </a:moveTo>
                    <a:lnTo>
                      <a:pt x="0" y="0"/>
                    </a:lnTo>
                    <a:lnTo>
                      <a:pt x="0" y="15734"/>
                    </a:lnTo>
                    <a:lnTo>
                      <a:pt x="19674" y="15734"/>
                    </a:lnTo>
                    <a:lnTo>
                      <a:pt x="19674" y="0"/>
                    </a:lnTo>
                    <a:close/>
                  </a:path>
                </a:pathLst>
              </a:custGeom>
              <a:solidFill>
                <a:srgbClr val="2D5967"/>
              </a:solidFill>
              <a:ln w="6417" cap="flat">
                <a:noFill/>
                <a:prstDash val="solid"/>
                <a:miter/>
              </a:ln>
            </p:spPr>
            <p:txBody>
              <a:bodyPr rtlCol="0" anchor="ctr"/>
              <a:lstStyle/>
              <a:p>
                <a:endParaRPr lang="en-US" sz="810"/>
              </a:p>
            </p:txBody>
          </p:sp>
          <p:sp>
            <p:nvSpPr>
              <p:cNvPr id="1127" name="Freeform: Shape 1126">
                <a:extLst>
                  <a:ext uri="{FF2B5EF4-FFF2-40B4-BE49-F238E27FC236}">
                    <a16:creationId xmlns:a16="http://schemas.microsoft.com/office/drawing/2014/main" id="{7EBD1642-02F5-B9AD-A87A-8CEA52ED9F3C}"/>
                  </a:ext>
                </a:extLst>
              </p:cNvPr>
              <p:cNvSpPr/>
              <p:nvPr/>
            </p:nvSpPr>
            <p:spPr>
              <a:xfrm>
                <a:off x="5123005" y="3069350"/>
                <a:ext cx="19673" cy="15734"/>
              </a:xfrm>
              <a:custGeom>
                <a:avLst/>
                <a:gdLst>
                  <a:gd name="connsiteX0" fmla="*/ 19674 w 19673"/>
                  <a:gd name="connsiteY0" fmla="*/ 0 h 15734"/>
                  <a:gd name="connsiteX1" fmla="*/ 0 w 19673"/>
                  <a:gd name="connsiteY1" fmla="*/ 0 h 15734"/>
                  <a:gd name="connsiteX2" fmla="*/ 0 w 19673"/>
                  <a:gd name="connsiteY2" fmla="*/ 15734 h 15734"/>
                  <a:gd name="connsiteX3" fmla="*/ 19674 w 19673"/>
                  <a:gd name="connsiteY3" fmla="*/ 15734 h 15734"/>
                  <a:gd name="connsiteX4" fmla="*/ 19674 w 19673"/>
                  <a:gd name="connsiteY4" fmla="*/ 0 h 1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3" h="15734">
                    <a:moveTo>
                      <a:pt x="19674" y="0"/>
                    </a:moveTo>
                    <a:lnTo>
                      <a:pt x="0" y="0"/>
                    </a:lnTo>
                    <a:lnTo>
                      <a:pt x="0" y="15734"/>
                    </a:lnTo>
                    <a:lnTo>
                      <a:pt x="19674" y="15734"/>
                    </a:lnTo>
                    <a:lnTo>
                      <a:pt x="19674" y="0"/>
                    </a:lnTo>
                    <a:close/>
                  </a:path>
                </a:pathLst>
              </a:custGeom>
              <a:solidFill>
                <a:srgbClr val="2D5967"/>
              </a:solidFill>
              <a:ln w="6417" cap="flat">
                <a:noFill/>
                <a:prstDash val="solid"/>
                <a:miter/>
              </a:ln>
            </p:spPr>
            <p:txBody>
              <a:bodyPr rtlCol="0" anchor="ctr"/>
              <a:lstStyle/>
              <a:p>
                <a:endParaRPr lang="en-US" sz="810"/>
              </a:p>
            </p:txBody>
          </p:sp>
          <p:sp>
            <p:nvSpPr>
              <p:cNvPr id="1128" name="Freeform: Shape 1127">
                <a:extLst>
                  <a:ext uri="{FF2B5EF4-FFF2-40B4-BE49-F238E27FC236}">
                    <a16:creationId xmlns:a16="http://schemas.microsoft.com/office/drawing/2014/main" id="{E25C6823-42C7-15B3-36D3-BC1E7BDD95AA}"/>
                  </a:ext>
                </a:extLst>
              </p:cNvPr>
              <p:cNvSpPr/>
              <p:nvPr/>
            </p:nvSpPr>
            <p:spPr>
              <a:xfrm>
                <a:off x="5158394" y="3069350"/>
                <a:ext cx="19674" cy="15734"/>
              </a:xfrm>
              <a:custGeom>
                <a:avLst/>
                <a:gdLst>
                  <a:gd name="connsiteX0" fmla="*/ 19674 w 19674"/>
                  <a:gd name="connsiteY0" fmla="*/ 0 h 15734"/>
                  <a:gd name="connsiteX1" fmla="*/ 0 w 19674"/>
                  <a:gd name="connsiteY1" fmla="*/ 0 h 15734"/>
                  <a:gd name="connsiteX2" fmla="*/ 0 w 19674"/>
                  <a:gd name="connsiteY2" fmla="*/ 15734 h 15734"/>
                  <a:gd name="connsiteX3" fmla="*/ 19674 w 19674"/>
                  <a:gd name="connsiteY3" fmla="*/ 15734 h 15734"/>
                  <a:gd name="connsiteX4" fmla="*/ 19674 w 19674"/>
                  <a:gd name="connsiteY4" fmla="*/ 0 h 1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4" h="15734">
                    <a:moveTo>
                      <a:pt x="19674" y="0"/>
                    </a:moveTo>
                    <a:lnTo>
                      <a:pt x="0" y="0"/>
                    </a:lnTo>
                    <a:lnTo>
                      <a:pt x="0" y="15734"/>
                    </a:lnTo>
                    <a:lnTo>
                      <a:pt x="19674" y="15734"/>
                    </a:lnTo>
                    <a:lnTo>
                      <a:pt x="19674" y="0"/>
                    </a:lnTo>
                    <a:close/>
                  </a:path>
                </a:pathLst>
              </a:custGeom>
              <a:solidFill>
                <a:srgbClr val="2D5967"/>
              </a:solidFill>
              <a:ln w="6417" cap="flat">
                <a:noFill/>
                <a:prstDash val="solid"/>
                <a:miter/>
              </a:ln>
            </p:spPr>
            <p:txBody>
              <a:bodyPr rtlCol="0" anchor="ctr"/>
              <a:lstStyle/>
              <a:p>
                <a:endParaRPr lang="en-US" sz="810"/>
              </a:p>
            </p:txBody>
          </p:sp>
          <p:sp>
            <p:nvSpPr>
              <p:cNvPr id="1129" name="Freeform: Shape 1128">
                <a:extLst>
                  <a:ext uri="{FF2B5EF4-FFF2-40B4-BE49-F238E27FC236}">
                    <a16:creationId xmlns:a16="http://schemas.microsoft.com/office/drawing/2014/main" id="{88B82CCE-1657-3CCD-4950-906CAF420601}"/>
                  </a:ext>
                </a:extLst>
              </p:cNvPr>
              <p:cNvSpPr/>
              <p:nvPr/>
            </p:nvSpPr>
            <p:spPr>
              <a:xfrm>
                <a:off x="5193699" y="3035963"/>
                <a:ext cx="19667" cy="49127"/>
              </a:xfrm>
              <a:custGeom>
                <a:avLst/>
                <a:gdLst>
                  <a:gd name="connsiteX0" fmla="*/ 19668 w 19667"/>
                  <a:gd name="connsiteY0" fmla="*/ 0 h 49127"/>
                  <a:gd name="connsiteX1" fmla="*/ 0 w 19667"/>
                  <a:gd name="connsiteY1" fmla="*/ 0 h 49127"/>
                  <a:gd name="connsiteX2" fmla="*/ 0 w 19667"/>
                  <a:gd name="connsiteY2" fmla="*/ 49127 h 49127"/>
                  <a:gd name="connsiteX3" fmla="*/ 19668 w 19667"/>
                  <a:gd name="connsiteY3" fmla="*/ 49127 h 49127"/>
                  <a:gd name="connsiteX4" fmla="*/ 19668 w 19667"/>
                  <a:gd name="connsiteY4" fmla="*/ 0 h 49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67" h="49127">
                    <a:moveTo>
                      <a:pt x="19668" y="0"/>
                    </a:moveTo>
                    <a:lnTo>
                      <a:pt x="0" y="0"/>
                    </a:lnTo>
                    <a:lnTo>
                      <a:pt x="0" y="49127"/>
                    </a:lnTo>
                    <a:lnTo>
                      <a:pt x="19668" y="49127"/>
                    </a:lnTo>
                    <a:lnTo>
                      <a:pt x="19668" y="0"/>
                    </a:lnTo>
                    <a:close/>
                  </a:path>
                </a:pathLst>
              </a:custGeom>
              <a:solidFill>
                <a:srgbClr val="2D5967"/>
              </a:solidFill>
              <a:ln w="6417" cap="flat">
                <a:noFill/>
                <a:prstDash val="solid"/>
                <a:miter/>
              </a:ln>
            </p:spPr>
            <p:txBody>
              <a:bodyPr rtlCol="0" anchor="ctr"/>
              <a:lstStyle/>
              <a:p>
                <a:endParaRPr lang="en-US" sz="810"/>
              </a:p>
            </p:txBody>
          </p:sp>
          <p:sp>
            <p:nvSpPr>
              <p:cNvPr id="1130" name="Freeform: Shape 1129">
                <a:extLst>
                  <a:ext uri="{FF2B5EF4-FFF2-40B4-BE49-F238E27FC236}">
                    <a16:creationId xmlns:a16="http://schemas.microsoft.com/office/drawing/2014/main" id="{A1DA137A-8C2A-E839-B3A6-C29FE86DD019}"/>
                  </a:ext>
                </a:extLst>
              </p:cNvPr>
              <p:cNvSpPr/>
              <p:nvPr/>
            </p:nvSpPr>
            <p:spPr>
              <a:xfrm>
                <a:off x="4985107" y="2766596"/>
                <a:ext cx="365992" cy="182989"/>
              </a:xfrm>
              <a:custGeom>
                <a:avLst/>
                <a:gdLst>
                  <a:gd name="connsiteX0" fmla="*/ 327291 w 365992"/>
                  <a:gd name="connsiteY0" fmla="*/ 69720 h 182989"/>
                  <a:gd name="connsiteX1" fmla="*/ 301046 w 365992"/>
                  <a:gd name="connsiteY1" fmla="*/ 58927 h 182989"/>
                  <a:gd name="connsiteX2" fmla="*/ 290285 w 365992"/>
                  <a:gd name="connsiteY2" fmla="*/ 53864 h 182989"/>
                  <a:gd name="connsiteX3" fmla="*/ 282758 w 365992"/>
                  <a:gd name="connsiteY3" fmla="*/ 44649 h 182989"/>
                  <a:gd name="connsiteX4" fmla="*/ 253074 w 365992"/>
                  <a:gd name="connsiteY4" fmla="*/ 11987 h 182989"/>
                  <a:gd name="connsiteX5" fmla="*/ 210607 w 365992"/>
                  <a:gd name="connsiteY5" fmla="*/ 1 h 182989"/>
                  <a:gd name="connsiteX6" fmla="*/ 178389 w 365992"/>
                  <a:gd name="connsiteY6" fmla="*/ 6764 h 182989"/>
                  <a:gd name="connsiteX7" fmla="*/ 151527 w 365992"/>
                  <a:gd name="connsiteY7" fmla="*/ 25803 h 182989"/>
                  <a:gd name="connsiteX8" fmla="*/ 141800 w 365992"/>
                  <a:gd name="connsiteY8" fmla="*/ 32252 h 182989"/>
                  <a:gd name="connsiteX9" fmla="*/ 130223 w 365992"/>
                  <a:gd name="connsiteY9" fmla="*/ 33670 h 182989"/>
                  <a:gd name="connsiteX10" fmla="*/ 98030 w 365992"/>
                  <a:gd name="connsiteY10" fmla="*/ 38887 h 182989"/>
                  <a:gd name="connsiteX11" fmla="*/ 73524 w 365992"/>
                  <a:gd name="connsiteY11" fmla="*/ 57752 h 182989"/>
                  <a:gd name="connsiteX12" fmla="*/ 60537 w 365992"/>
                  <a:gd name="connsiteY12" fmla="*/ 85826 h 182989"/>
                  <a:gd name="connsiteX13" fmla="*/ 55660 w 365992"/>
                  <a:gd name="connsiteY13" fmla="*/ 96549 h 182989"/>
                  <a:gd name="connsiteX14" fmla="*/ 46638 w 365992"/>
                  <a:gd name="connsiteY14" fmla="*/ 104120 h 182989"/>
                  <a:gd name="connsiteX15" fmla="*/ 14656 w 365992"/>
                  <a:gd name="connsiteY15" fmla="*/ 133266 h 182989"/>
                  <a:gd name="connsiteX16" fmla="*/ 911 w 365992"/>
                  <a:gd name="connsiteY16" fmla="*/ 174301 h 182989"/>
                  <a:gd name="connsiteX17" fmla="*/ 0 w 365992"/>
                  <a:gd name="connsiteY17" fmla="*/ 182990 h 182989"/>
                  <a:gd name="connsiteX18" fmla="*/ 94648 w 365992"/>
                  <a:gd name="connsiteY18" fmla="*/ 182990 h 182989"/>
                  <a:gd name="connsiteX19" fmla="*/ 94648 w 365992"/>
                  <a:gd name="connsiteY19" fmla="*/ 167070 h 182989"/>
                  <a:gd name="connsiteX20" fmla="*/ 17557 w 365992"/>
                  <a:gd name="connsiteY20" fmla="*/ 167070 h 182989"/>
                  <a:gd name="connsiteX21" fmla="*/ 30281 w 365992"/>
                  <a:gd name="connsiteY21" fmla="*/ 138470 h 182989"/>
                  <a:gd name="connsiteX22" fmla="*/ 54139 w 365992"/>
                  <a:gd name="connsiteY22" fmla="*/ 118212 h 182989"/>
                  <a:gd name="connsiteX23" fmla="*/ 68474 w 365992"/>
                  <a:gd name="connsiteY23" fmla="*/ 106045 h 182989"/>
                  <a:gd name="connsiteX24" fmla="*/ 76084 w 365992"/>
                  <a:gd name="connsiteY24" fmla="*/ 88842 h 182989"/>
                  <a:gd name="connsiteX25" fmla="*/ 85947 w 365992"/>
                  <a:gd name="connsiteY25" fmla="*/ 67602 h 182989"/>
                  <a:gd name="connsiteX26" fmla="*/ 104524 w 365992"/>
                  <a:gd name="connsiteY26" fmla="*/ 53344 h 182989"/>
                  <a:gd name="connsiteX27" fmla="*/ 128850 w 365992"/>
                  <a:gd name="connsiteY27" fmla="*/ 49320 h 182989"/>
                  <a:gd name="connsiteX28" fmla="*/ 147440 w 365992"/>
                  <a:gd name="connsiteY28" fmla="*/ 46965 h 182989"/>
                  <a:gd name="connsiteX29" fmla="*/ 163052 w 365992"/>
                  <a:gd name="connsiteY29" fmla="*/ 36602 h 182989"/>
                  <a:gd name="connsiteX30" fmla="*/ 184670 w 365992"/>
                  <a:gd name="connsiteY30" fmla="*/ 21272 h 182989"/>
                  <a:gd name="connsiteX31" fmla="*/ 210607 w 365992"/>
                  <a:gd name="connsiteY31" fmla="*/ 15831 h 182989"/>
                  <a:gd name="connsiteX32" fmla="*/ 244764 w 365992"/>
                  <a:gd name="connsiteY32" fmla="*/ 25399 h 182989"/>
                  <a:gd name="connsiteX33" fmla="*/ 268583 w 365992"/>
                  <a:gd name="connsiteY33" fmla="*/ 51695 h 182989"/>
                  <a:gd name="connsiteX34" fmla="*/ 280609 w 365992"/>
                  <a:gd name="connsiteY34" fmla="*/ 66338 h 182989"/>
                  <a:gd name="connsiteX35" fmla="*/ 297755 w 365992"/>
                  <a:gd name="connsiteY35" fmla="*/ 74385 h 182989"/>
                  <a:gd name="connsiteX36" fmla="*/ 318879 w 365992"/>
                  <a:gd name="connsiteY36" fmla="*/ 83535 h 182989"/>
                  <a:gd name="connsiteX37" fmla="*/ 347190 w 365992"/>
                  <a:gd name="connsiteY37" fmla="*/ 120862 h 182989"/>
                  <a:gd name="connsiteX38" fmla="*/ 344116 w 365992"/>
                  <a:gd name="connsiteY38" fmla="*/ 167621 h 182989"/>
                  <a:gd name="connsiteX39" fmla="*/ 271510 w 365992"/>
                  <a:gd name="connsiteY39" fmla="*/ 167621 h 182989"/>
                  <a:gd name="connsiteX40" fmla="*/ 271510 w 365992"/>
                  <a:gd name="connsiteY40" fmla="*/ 182990 h 182989"/>
                  <a:gd name="connsiteX41" fmla="*/ 353812 w 365992"/>
                  <a:gd name="connsiteY41" fmla="*/ 182990 h 182989"/>
                  <a:gd name="connsiteX42" fmla="*/ 356007 w 365992"/>
                  <a:gd name="connsiteY42" fmla="*/ 178877 h 182989"/>
                  <a:gd name="connsiteX43" fmla="*/ 363283 w 365992"/>
                  <a:gd name="connsiteY43" fmla="*/ 118603 h 182989"/>
                  <a:gd name="connsiteX44" fmla="*/ 327291 w 365992"/>
                  <a:gd name="connsiteY44" fmla="*/ 69720 h 18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5992" h="182989">
                    <a:moveTo>
                      <a:pt x="327291" y="69720"/>
                    </a:moveTo>
                    <a:cubicBezTo>
                      <a:pt x="319219" y="64657"/>
                      <a:pt x="310344" y="61006"/>
                      <a:pt x="301046" y="58927"/>
                    </a:cubicBezTo>
                    <a:cubicBezTo>
                      <a:pt x="297126" y="58060"/>
                      <a:pt x="293449" y="56334"/>
                      <a:pt x="290285" y="53864"/>
                    </a:cubicBezTo>
                    <a:cubicBezTo>
                      <a:pt x="287122" y="51393"/>
                      <a:pt x="284548" y="48242"/>
                      <a:pt x="282758" y="44649"/>
                    </a:cubicBezTo>
                    <a:cubicBezTo>
                      <a:pt x="276117" y="31199"/>
                      <a:pt x="265831" y="19880"/>
                      <a:pt x="253074" y="11987"/>
                    </a:cubicBezTo>
                    <a:cubicBezTo>
                      <a:pt x="240317" y="4095"/>
                      <a:pt x="225603" y="-57"/>
                      <a:pt x="210607" y="1"/>
                    </a:cubicBezTo>
                    <a:cubicBezTo>
                      <a:pt x="199519" y="26"/>
                      <a:pt x="188553" y="2323"/>
                      <a:pt x="178389" y="6764"/>
                    </a:cubicBezTo>
                    <a:cubicBezTo>
                      <a:pt x="168224" y="11204"/>
                      <a:pt x="159086" y="17685"/>
                      <a:pt x="151527" y="25803"/>
                    </a:cubicBezTo>
                    <a:cubicBezTo>
                      <a:pt x="148832" y="28678"/>
                      <a:pt x="145502" y="30885"/>
                      <a:pt x="141800" y="32252"/>
                    </a:cubicBezTo>
                    <a:cubicBezTo>
                      <a:pt x="138103" y="33619"/>
                      <a:pt x="134138" y="34100"/>
                      <a:pt x="130223" y="33670"/>
                    </a:cubicBezTo>
                    <a:cubicBezTo>
                      <a:pt x="119225" y="32688"/>
                      <a:pt x="108156" y="34478"/>
                      <a:pt x="98030" y="38887"/>
                    </a:cubicBezTo>
                    <a:cubicBezTo>
                      <a:pt x="88463" y="43103"/>
                      <a:pt x="80057" y="49577"/>
                      <a:pt x="73524" y="57752"/>
                    </a:cubicBezTo>
                    <a:cubicBezTo>
                      <a:pt x="66999" y="65921"/>
                      <a:pt x="62539" y="75553"/>
                      <a:pt x="60537" y="85826"/>
                    </a:cubicBezTo>
                    <a:cubicBezTo>
                      <a:pt x="59735" y="89721"/>
                      <a:pt x="58066" y="93385"/>
                      <a:pt x="55660" y="96549"/>
                    </a:cubicBezTo>
                    <a:cubicBezTo>
                      <a:pt x="53260" y="99718"/>
                      <a:pt x="50173" y="102304"/>
                      <a:pt x="46638" y="104120"/>
                    </a:cubicBezTo>
                    <a:cubicBezTo>
                      <a:pt x="33669" y="110948"/>
                      <a:pt x="22658" y="120984"/>
                      <a:pt x="14656" y="133266"/>
                    </a:cubicBezTo>
                    <a:cubicBezTo>
                      <a:pt x="6655" y="145547"/>
                      <a:pt x="1925" y="159671"/>
                      <a:pt x="911" y="174301"/>
                    </a:cubicBezTo>
                    <a:lnTo>
                      <a:pt x="0" y="182990"/>
                    </a:lnTo>
                    <a:lnTo>
                      <a:pt x="94648" y="182990"/>
                    </a:lnTo>
                    <a:lnTo>
                      <a:pt x="94648" y="167070"/>
                    </a:lnTo>
                    <a:lnTo>
                      <a:pt x="17557" y="167070"/>
                    </a:lnTo>
                    <a:cubicBezTo>
                      <a:pt x="19603" y="156706"/>
                      <a:pt x="23948" y="146927"/>
                      <a:pt x="30281" y="138470"/>
                    </a:cubicBezTo>
                    <a:cubicBezTo>
                      <a:pt x="36614" y="130012"/>
                      <a:pt x="44764" y="123089"/>
                      <a:pt x="54139" y="118212"/>
                    </a:cubicBezTo>
                    <a:cubicBezTo>
                      <a:pt x="59773" y="115292"/>
                      <a:pt x="64676" y="111134"/>
                      <a:pt x="68474" y="106045"/>
                    </a:cubicBezTo>
                    <a:cubicBezTo>
                      <a:pt x="72273" y="100957"/>
                      <a:pt x="74878" y="95079"/>
                      <a:pt x="76084" y="88842"/>
                    </a:cubicBezTo>
                    <a:cubicBezTo>
                      <a:pt x="77612" y="81071"/>
                      <a:pt x="81000" y="73782"/>
                      <a:pt x="85947" y="67602"/>
                    </a:cubicBezTo>
                    <a:cubicBezTo>
                      <a:pt x="90901" y="61423"/>
                      <a:pt x="97273" y="56527"/>
                      <a:pt x="104524" y="53344"/>
                    </a:cubicBezTo>
                    <a:cubicBezTo>
                      <a:pt x="112167" y="49975"/>
                      <a:pt x="120534" y="48589"/>
                      <a:pt x="128850" y="49320"/>
                    </a:cubicBezTo>
                    <a:cubicBezTo>
                      <a:pt x="135145" y="49981"/>
                      <a:pt x="141504" y="49173"/>
                      <a:pt x="147440" y="46965"/>
                    </a:cubicBezTo>
                    <a:cubicBezTo>
                      <a:pt x="153376" y="44765"/>
                      <a:pt x="158714" y="41216"/>
                      <a:pt x="163052" y="36602"/>
                    </a:cubicBezTo>
                    <a:cubicBezTo>
                      <a:pt x="169129" y="30063"/>
                      <a:pt x="176489" y="24847"/>
                      <a:pt x="184670" y="21272"/>
                    </a:cubicBezTo>
                    <a:cubicBezTo>
                      <a:pt x="192852" y="17698"/>
                      <a:pt x="201681" y="15844"/>
                      <a:pt x="210607" y="15831"/>
                    </a:cubicBezTo>
                    <a:cubicBezTo>
                      <a:pt x="222665" y="15735"/>
                      <a:pt x="234504" y="19052"/>
                      <a:pt x="244764" y="25399"/>
                    </a:cubicBezTo>
                    <a:cubicBezTo>
                      <a:pt x="255018" y="31745"/>
                      <a:pt x="263277" y="40863"/>
                      <a:pt x="268583" y="51695"/>
                    </a:cubicBezTo>
                    <a:cubicBezTo>
                      <a:pt x="271452" y="57412"/>
                      <a:pt x="275558" y="62411"/>
                      <a:pt x="280609" y="66338"/>
                    </a:cubicBezTo>
                    <a:cubicBezTo>
                      <a:pt x="285652" y="70265"/>
                      <a:pt x="291511" y="73012"/>
                      <a:pt x="297755" y="74385"/>
                    </a:cubicBezTo>
                    <a:cubicBezTo>
                      <a:pt x="305281" y="76169"/>
                      <a:pt x="312430" y="79268"/>
                      <a:pt x="318879" y="83535"/>
                    </a:cubicBezTo>
                    <a:cubicBezTo>
                      <a:pt x="332502" y="92159"/>
                      <a:pt x="342550" y="105417"/>
                      <a:pt x="347190" y="120862"/>
                    </a:cubicBezTo>
                    <a:cubicBezTo>
                      <a:pt x="351829" y="136314"/>
                      <a:pt x="350738" y="152914"/>
                      <a:pt x="344116" y="167621"/>
                    </a:cubicBezTo>
                    <a:lnTo>
                      <a:pt x="271510" y="167621"/>
                    </a:lnTo>
                    <a:lnTo>
                      <a:pt x="271510" y="182990"/>
                    </a:lnTo>
                    <a:lnTo>
                      <a:pt x="353812" y="182990"/>
                    </a:lnTo>
                    <a:lnTo>
                      <a:pt x="356007" y="178877"/>
                    </a:lnTo>
                    <a:cubicBezTo>
                      <a:pt x="366017" y="160441"/>
                      <a:pt x="368616" y="138887"/>
                      <a:pt x="363283" y="118603"/>
                    </a:cubicBezTo>
                    <a:cubicBezTo>
                      <a:pt x="357945" y="98313"/>
                      <a:pt x="345072" y="80834"/>
                      <a:pt x="327291" y="69720"/>
                    </a:cubicBezTo>
                    <a:close/>
                  </a:path>
                </a:pathLst>
              </a:custGeom>
              <a:solidFill>
                <a:srgbClr val="2D5967"/>
              </a:solidFill>
              <a:ln w="6417" cap="flat">
                <a:noFill/>
                <a:prstDash val="solid"/>
                <a:miter/>
              </a:ln>
            </p:spPr>
            <p:txBody>
              <a:bodyPr rtlCol="0" anchor="ctr"/>
              <a:lstStyle/>
              <a:p>
                <a:endParaRPr lang="en-US" sz="810"/>
              </a:p>
            </p:txBody>
          </p:sp>
        </p:grpSp>
        <p:sp>
          <p:nvSpPr>
            <p:cNvPr id="1131" name="TextBox 1130">
              <a:extLst>
                <a:ext uri="{FF2B5EF4-FFF2-40B4-BE49-F238E27FC236}">
                  <a16:creationId xmlns:a16="http://schemas.microsoft.com/office/drawing/2014/main" id="{8CF18170-13DB-67A8-9039-0305ABC6E878}"/>
                </a:ext>
              </a:extLst>
            </p:cNvPr>
            <p:cNvSpPr txBox="1"/>
            <p:nvPr/>
          </p:nvSpPr>
          <p:spPr>
            <a:xfrm>
              <a:off x="4845483" y="3089146"/>
              <a:ext cx="651140"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Financials</a:t>
              </a:r>
            </a:p>
          </p:txBody>
        </p:sp>
      </p:grpSp>
      <p:grpSp>
        <p:nvGrpSpPr>
          <p:cNvPr id="1132" name="Graphic 4">
            <a:extLst>
              <a:ext uri="{FF2B5EF4-FFF2-40B4-BE49-F238E27FC236}">
                <a16:creationId xmlns:a16="http://schemas.microsoft.com/office/drawing/2014/main" id="{AB27C4A9-6B46-FA41-B7FC-8BADCF04395F}"/>
              </a:ext>
            </a:extLst>
          </p:cNvPr>
          <p:cNvGrpSpPr/>
          <p:nvPr/>
        </p:nvGrpSpPr>
        <p:grpSpPr>
          <a:xfrm>
            <a:off x="5608214" y="2570497"/>
            <a:ext cx="692818" cy="509603"/>
            <a:chOff x="5563970" y="2796525"/>
            <a:chExt cx="692818" cy="509603"/>
          </a:xfrm>
        </p:grpSpPr>
        <p:grpSp>
          <p:nvGrpSpPr>
            <p:cNvPr id="1133" name="Graphic 4">
              <a:extLst>
                <a:ext uri="{FF2B5EF4-FFF2-40B4-BE49-F238E27FC236}">
                  <a16:creationId xmlns:a16="http://schemas.microsoft.com/office/drawing/2014/main" id="{B3CB97C9-781F-C558-55F1-7088FCB7E7D9}"/>
                </a:ext>
              </a:extLst>
            </p:cNvPr>
            <p:cNvGrpSpPr/>
            <p:nvPr/>
          </p:nvGrpSpPr>
          <p:grpSpPr>
            <a:xfrm>
              <a:off x="5713162" y="2796525"/>
              <a:ext cx="385010" cy="333104"/>
              <a:chOff x="5713162" y="2796525"/>
              <a:chExt cx="385010" cy="333104"/>
            </a:xfrm>
          </p:grpSpPr>
          <p:grpSp>
            <p:nvGrpSpPr>
              <p:cNvPr id="1134" name="Graphic 4">
                <a:extLst>
                  <a:ext uri="{FF2B5EF4-FFF2-40B4-BE49-F238E27FC236}">
                    <a16:creationId xmlns:a16="http://schemas.microsoft.com/office/drawing/2014/main" id="{637A7C0F-387D-E032-2B14-773022D5FE14}"/>
                  </a:ext>
                </a:extLst>
              </p:cNvPr>
              <p:cNvGrpSpPr/>
              <p:nvPr/>
            </p:nvGrpSpPr>
            <p:grpSpPr>
              <a:xfrm>
                <a:off x="5713162" y="2796525"/>
                <a:ext cx="385010" cy="333104"/>
                <a:chOff x="5713162" y="2796525"/>
                <a:chExt cx="385010" cy="333104"/>
              </a:xfrm>
              <a:solidFill>
                <a:srgbClr val="FFFFFF"/>
              </a:solidFill>
            </p:grpSpPr>
            <p:sp>
              <p:nvSpPr>
                <p:cNvPr id="1135" name="Freeform: Shape 1134">
                  <a:extLst>
                    <a:ext uri="{FF2B5EF4-FFF2-40B4-BE49-F238E27FC236}">
                      <a16:creationId xmlns:a16="http://schemas.microsoft.com/office/drawing/2014/main" id="{E89F7039-0D88-7F78-4D94-F75615D1EABE}"/>
                    </a:ext>
                  </a:extLst>
                </p:cNvPr>
                <p:cNvSpPr/>
                <p:nvPr/>
              </p:nvSpPr>
              <p:spPr>
                <a:xfrm>
                  <a:off x="5717313" y="2801139"/>
                  <a:ext cx="379960" cy="322029"/>
                </a:xfrm>
                <a:custGeom>
                  <a:avLst/>
                  <a:gdLst>
                    <a:gd name="connsiteX0" fmla="*/ 28375 w 379960"/>
                    <a:gd name="connsiteY0" fmla="*/ 167011 h 322029"/>
                    <a:gd name="connsiteX1" fmla="*/ 28375 w 379960"/>
                    <a:gd name="connsiteY1" fmla="*/ 28600 h 322029"/>
                    <a:gd name="connsiteX2" fmla="*/ 97581 w 379960"/>
                    <a:gd name="connsiteY2" fmla="*/ 0 h 322029"/>
                    <a:gd name="connsiteX3" fmla="*/ 166787 w 379960"/>
                    <a:gd name="connsiteY3" fmla="*/ 28600 h 322029"/>
                    <a:gd name="connsiteX4" fmla="*/ 184317 w 379960"/>
                    <a:gd name="connsiteY4" fmla="*/ 46137 h 322029"/>
                    <a:gd name="connsiteX5" fmla="*/ 201849 w 379960"/>
                    <a:gd name="connsiteY5" fmla="*/ 28600 h 322029"/>
                    <a:gd name="connsiteX6" fmla="*/ 271054 w 379960"/>
                    <a:gd name="connsiteY6" fmla="*/ 0 h 322029"/>
                    <a:gd name="connsiteX7" fmla="*/ 340259 w 379960"/>
                    <a:gd name="connsiteY7" fmla="*/ 28600 h 322029"/>
                    <a:gd name="connsiteX8" fmla="*/ 368860 w 379960"/>
                    <a:gd name="connsiteY8" fmla="*/ 97805 h 322029"/>
                    <a:gd name="connsiteX9" fmla="*/ 355962 w 379960"/>
                    <a:gd name="connsiteY9" fmla="*/ 145791 h 322029"/>
                    <a:gd name="connsiteX10" fmla="*/ 349481 w 379960"/>
                    <a:gd name="connsiteY10" fmla="*/ 153170 h 322029"/>
                    <a:gd name="connsiteX11" fmla="*/ 353202 w 379960"/>
                    <a:gd name="connsiteY11" fmla="*/ 155942 h 322029"/>
                    <a:gd name="connsiteX12" fmla="*/ 365202 w 379960"/>
                    <a:gd name="connsiteY12" fmla="*/ 167935 h 322029"/>
                    <a:gd name="connsiteX13" fmla="*/ 366999 w 379960"/>
                    <a:gd name="connsiteY13" fmla="*/ 170701 h 322029"/>
                    <a:gd name="connsiteX14" fmla="*/ 367961 w 379960"/>
                    <a:gd name="connsiteY14" fmla="*/ 172549 h 322029"/>
                    <a:gd name="connsiteX15" fmla="*/ 369758 w 379960"/>
                    <a:gd name="connsiteY15" fmla="*/ 175314 h 322029"/>
                    <a:gd name="connsiteX16" fmla="*/ 375341 w 379960"/>
                    <a:gd name="connsiteY16" fmla="*/ 185466 h 322029"/>
                    <a:gd name="connsiteX17" fmla="*/ 376239 w 379960"/>
                    <a:gd name="connsiteY17" fmla="*/ 188238 h 322029"/>
                    <a:gd name="connsiteX18" fmla="*/ 379961 w 379960"/>
                    <a:gd name="connsiteY18" fmla="*/ 210382 h 322029"/>
                    <a:gd name="connsiteX19" fmla="*/ 376239 w 379960"/>
                    <a:gd name="connsiteY19" fmla="*/ 232527 h 322029"/>
                    <a:gd name="connsiteX20" fmla="*/ 375341 w 379960"/>
                    <a:gd name="connsiteY20" fmla="*/ 235293 h 322029"/>
                    <a:gd name="connsiteX21" fmla="*/ 369758 w 379960"/>
                    <a:gd name="connsiteY21" fmla="*/ 245444 h 322029"/>
                    <a:gd name="connsiteX22" fmla="*/ 367961 w 379960"/>
                    <a:gd name="connsiteY22" fmla="*/ 248210 h 322029"/>
                    <a:gd name="connsiteX23" fmla="*/ 366999 w 379960"/>
                    <a:gd name="connsiteY23" fmla="*/ 250058 h 322029"/>
                    <a:gd name="connsiteX24" fmla="*/ 365202 w 379960"/>
                    <a:gd name="connsiteY24" fmla="*/ 252824 h 322029"/>
                    <a:gd name="connsiteX25" fmla="*/ 353202 w 379960"/>
                    <a:gd name="connsiteY25" fmla="*/ 264823 h 322029"/>
                    <a:gd name="connsiteX26" fmla="*/ 350379 w 379960"/>
                    <a:gd name="connsiteY26" fmla="*/ 266665 h 322029"/>
                    <a:gd name="connsiteX27" fmla="*/ 348582 w 379960"/>
                    <a:gd name="connsiteY27" fmla="*/ 267589 h 322029"/>
                    <a:gd name="connsiteX28" fmla="*/ 345823 w 379960"/>
                    <a:gd name="connsiteY28" fmla="*/ 269437 h 322029"/>
                    <a:gd name="connsiteX29" fmla="*/ 335646 w 379960"/>
                    <a:gd name="connsiteY29" fmla="*/ 274974 h 322029"/>
                    <a:gd name="connsiteX30" fmla="*/ 332874 w 379960"/>
                    <a:gd name="connsiteY30" fmla="*/ 275892 h 322029"/>
                    <a:gd name="connsiteX31" fmla="*/ 310729 w 379960"/>
                    <a:gd name="connsiteY31" fmla="*/ 279588 h 322029"/>
                    <a:gd name="connsiteX32" fmla="*/ 288585 w 379960"/>
                    <a:gd name="connsiteY32" fmla="*/ 275892 h 322029"/>
                    <a:gd name="connsiteX33" fmla="*/ 285819 w 379960"/>
                    <a:gd name="connsiteY33" fmla="*/ 274974 h 322029"/>
                    <a:gd name="connsiteX34" fmla="*/ 275668 w 379960"/>
                    <a:gd name="connsiteY34" fmla="*/ 269437 h 322029"/>
                    <a:gd name="connsiteX35" fmla="*/ 272896 w 379960"/>
                    <a:gd name="connsiteY35" fmla="*/ 267589 h 322029"/>
                    <a:gd name="connsiteX36" fmla="*/ 271054 w 379960"/>
                    <a:gd name="connsiteY36" fmla="*/ 266665 h 322029"/>
                    <a:gd name="connsiteX37" fmla="*/ 268282 w 379960"/>
                    <a:gd name="connsiteY37" fmla="*/ 264823 h 322029"/>
                    <a:gd name="connsiteX38" fmla="*/ 256289 w 379960"/>
                    <a:gd name="connsiteY38" fmla="*/ 252824 h 322029"/>
                    <a:gd name="connsiteX39" fmla="*/ 255365 w 379960"/>
                    <a:gd name="connsiteY39" fmla="*/ 251906 h 322029"/>
                    <a:gd name="connsiteX40" fmla="*/ 253523 w 379960"/>
                    <a:gd name="connsiteY40" fmla="*/ 251906 h 322029"/>
                    <a:gd name="connsiteX41" fmla="*/ 250751 w 379960"/>
                    <a:gd name="connsiteY41" fmla="*/ 254672 h 322029"/>
                    <a:gd name="connsiteX42" fmla="*/ 183393 w 379960"/>
                    <a:gd name="connsiteY42" fmla="*/ 322029 h 322029"/>
                    <a:gd name="connsiteX43" fmla="*/ 28375 w 379960"/>
                    <a:gd name="connsiteY43" fmla="*/ 167011 h 32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9960" h="322029">
                      <a:moveTo>
                        <a:pt x="28375" y="167011"/>
                      </a:moveTo>
                      <a:cubicBezTo>
                        <a:pt x="-9458" y="129177"/>
                        <a:pt x="-9458" y="67357"/>
                        <a:pt x="28375" y="28600"/>
                      </a:cubicBezTo>
                      <a:cubicBezTo>
                        <a:pt x="46830" y="10145"/>
                        <a:pt x="71741" y="0"/>
                        <a:pt x="97581" y="0"/>
                      </a:cubicBezTo>
                      <a:cubicBezTo>
                        <a:pt x="123415" y="0"/>
                        <a:pt x="148332" y="10145"/>
                        <a:pt x="166787" y="28600"/>
                      </a:cubicBezTo>
                      <a:lnTo>
                        <a:pt x="184317" y="46137"/>
                      </a:lnTo>
                      <a:lnTo>
                        <a:pt x="201849" y="28600"/>
                      </a:lnTo>
                      <a:cubicBezTo>
                        <a:pt x="220303" y="10145"/>
                        <a:pt x="245214" y="0"/>
                        <a:pt x="271054" y="0"/>
                      </a:cubicBezTo>
                      <a:cubicBezTo>
                        <a:pt x="296888" y="0"/>
                        <a:pt x="321805" y="10145"/>
                        <a:pt x="340259" y="28600"/>
                      </a:cubicBezTo>
                      <a:cubicBezTo>
                        <a:pt x="358721" y="47055"/>
                        <a:pt x="368860" y="71971"/>
                        <a:pt x="368860" y="97805"/>
                      </a:cubicBezTo>
                      <a:cubicBezTo>
                        <a:pt x="368860" y="117184"/>
                        <a:pt x="365202" y="131949"/>
                        <a:pt x="355962" y="145791"/>
                      </a:cubicBezTo>
                      <a:lnTo>
                        <a:pt x="349481" y="153170"/>
                      </a:lnTo>
                      <a:lnTo>
                        <a:pt x="353202" y="155942"/>
                      </a:lnTo>
                      <a:cubicBezTo>
                        <a:pt x="357759" y="159632"/>
                        <a:pt x="361480" y="163321"/>
                        <a:pt x="365202" y="167935"/>
                      </a:cubicBezTo>
                      <a:lnTo>
                        <a:pt x="366999" y="170701"/>
                      </a:lnTo>
                      <a:cubicBezTo>
                        <a:pt x="366999" y="171625"/>
                        <a:pt x="367961" y="171625"/>
                        <a:pt x="367961" y="172549"/>
                      </a:cubicBezTo>
                      <a:lnTo>
                        <a:pt x="369758" y="175314"/>
                      </a:lnTo>
                      <a:cubicBezTo>
                        <a:pt x="371619" y="179010"/>
                        <a:pt x="373479" y="181776"/>
                        <a:pt x="375341" y="185466"/>
                      </a:cubicBezTo>
                      <a:cubicBezTo>
                        <a:pt x="375341" y="186390"/>
                        <a:pt x="376239" y="187314"/>
                        <a:pt x="376239" y="188238"/>
                      </a:cubicBezTo>
                      <a:cubicBezTo>
                        <a:pt x="378998" y="195617"/>
                        <a:pt x="379961" y="202997"/>
                        <a:pt x="379961" y="210382"/>
                      </a:cubicBezTo>
                      <a:cubicBezTo>
                        <a:pt x="379961" y="217762"/>
                        <a:pt x="378998" y="225141"/>
                        <a:pt x="376239" y="232527"/>
                      </a:cubicBezTo>
                      <a:cubicBezTo>
                        <a:pt x="376239" y="233451"/>
                        <a:pt x="375341" y="234369"/>
                        <a:pt x="375341" y="235293"/>
                      </a:cubicBezTo>
                      <a:cubicBezTo>
                        <a:pt x="373479" y="238982"/>
                        <a:pt x="372581" y="242679"/>
                        <a:pt x="369758" y="245444"/>
                      </a:cubicBezTo>
                      <a:lnTo>
                        <a:pt x="367961" y="248210"/>
                      </a:lnTo>
                      <a:cubicBezTo>
                        <a:pt x="367961" y="248210"/>
                        <a:pt x="366999" y="249134"/>
                        <a:pt x="366999" y="250058"/>
                      </a:cubicBezTo>
                      <a:lnTo>
                        <a:pt x="365202" y="252824"/>
                      </a:lnTo>
                      <a:cubicBezTo>
                        <a:pt x="361480" y="257437"/>
                        <a:pt x="357759" y="261133"/>
                        <a:pt x="353202" y="264823"/>
                      </a:cubicBezTo>
                      <a:lnTo>
                        <a:pt x="350379" y="266665"/>
                      </a:lnTo>
                      <a:cubicBezTo>
                        <a:pt x="349481" y="266665"/>
                        <a:pt x="349481" y="267589"/>
                        <a:pt x="348582" y="267589"/>
                      </a:cubicBezTo>
                      <a:lnTo>
                        <a:pt x="345823" y="269437"/>
                      </a:lnTo>
                      <a:cubicBezTo>
                        <a:pt x="342101" y="271278"/>
                        <a:pt x="339336" y="273126"/>
                        <a:pt x="335646" y="274974"/>
                      </a:cubicBezTo>
                      <a:cubicBezTo>
                        <a:pt x="334722" y="274974"/>
                        <a:pt x="333798" y="275892"/>
                        <a:pt x="332874" y="275892"/>
                      </a:cubicBezTo>
                      <a:cubicBezTo>
                        <a:pt x="325495" y="278664"/>
                        <a:pt x="318115" y="279588"/>
                        <a:pt x="310729" y="279588"/>
                      </a:cubicBezTo>
                      <a:cubicBezTo>
                        <a:pt x="303350" y="279588"/>
                        <a:pt x="295964" y="278664"/>
                        <a:pt x="288585" y="275892"/>
                      </a:cubicBezTo>
                      <a:cubicBezTo>
                        <a:pt x="286737" y="274974"/>
                        <a:pt x="285819" y="274974"/>
                        <a:pt x="285819" y="274974"/>
                      </a:cubicBezTo>
                      <a:cubicBezTo>
                        <a:pt x="282123" y="273126"/>
                        <a:pt x="278434" y="272202"/>
                        <a:pt x="275668" y="269437"/>
                      </a:cubicBezTo>
                      <a:lnTo>
                        <a:pt x="272896" y="267589"/>
                      </a:lnTo>
                      <a:cubicBezTo>
                        <a:pt x="271978" y="267589"/>
                        <a:pt x="271978" y="266665"/>
                        <a:pt x="271054" y="266665"/>
                      </a:cubicBezTo>
                      <a:cubicBezTo>
                        <a:pt x="270130" y="265747"/>
                        <a:pt x="269206" y="265747"/>
                        <a:pt x="268282" y="264823"/>
                      </a:cubicBezTo>
                      <a:cubicBezTo>
                        <a:pt x="263668" y="261133"/>
                        <a:pt x="259978" y="257437"/>
                        <a:pt x="256289" y="252824"/>
                      </a:cubicBezTo>
                      <a:lnTo>
                        <a:pt x="255365" y="251906"/>
                      </a:lnTo>
                      <a:lnTo>
                        <a:pt x="253523" y="251906"/>
                      </a:lnTo>
                      <a:lnTo>
                        <a:pt x="250751" y="254672"/>
                      </a:lnTo>
                      <a:lnTo>
                        <a:pt x="183393" y="322029"/>
                      </a:lnTo>
                      <a:lnTo>
                        <a:pt x="28375" y="167011"/>
                      </a:lnTo>
                      <a:close/>
                    </a:path>
                  </a:pathLst>
                </a:custGeom>
                <a:solidFill>
                  <a:srgbClr val="FFFFFF"/>
                </a:solidFill>
                <a:ln w="6417" cap="flat">
                  <a:noFill/>
                  <a:prstDash val="solid"/>
                  <a:miter/>
                </a:ln>
              </p:spPr>
              <p:txBody>
                <a:bodyPr rtlCol="0" anchor="ctr"/>
                <a:lstStyle/>
                <a:p>
                  <a:endParaRPr lang="en-US" sz="810"/>
                </a:p>
              </p:txBody>
            </p:sp>
            <p:sp>
              <p:nvSpPr>
                <p:cNvPr id="1136" name="Freeform: Shape 1135">
                  <a:extLst>
                    <a:ext uri="{FF2B5EF4-FFF2-40B4-BE49-F238E27FC236}">
                      <a16:creationId xmlns:a16="http://schemas.microsoft.com/office/drawing/2014/main" id="{0A8C2489-FE11-7300-C6DB-0ED01DC48B30}"/>
                    </a:ext>
                  </a:extLst>
                </p:cNvPr>
                <p:cNvSpPr/>
                <p:nvPr/>
              </p:nvSpPr>
              <p:spPr>
                <a:xfrm>
                  <a:off x="5713162" y="2796525"/>
                  <a:ext cx="385010" cy="333104"/>
                </a:xfrm>
                <a:custGeom>
                  <a:avLst/>
                  <a:gdLst>
                    <a:gd name="connsiteX0" fmla="*/ 274282 w 385010"/>
                    <a:gd name="connsiteY0" fmla="*/ 9228 h 333104"/>
                    <a:gd name="connsiteX1" fmla="*/ 339797 w 385010"/>
                    <a:gd name="connsiteY1" fmla="*/ 36910 h 333104"/>
                    <a:gd name="connsiteX2" fmla="*/ 366530 w 385010"/>
                    <a:gd name="connsiteY2" fmla="*/ 102419 h 333104"/>
                    <a:gd name="connsiteX3" fmla="*/ 354531 w 385010"/>
                    <a:gd name="connsiteY3" fmla="*/ 148556 h 333104"/>
                    <a:gd name="connsiteX4" fmla="*/ 345335 w 385010"/>
                    <a:gd name="connsiteY4" fmla="*/ 159632 h 333104"/>
                    <a:gd name="connsiteX5" fmla="*/ 346253 w 385010"/>
                    <a:gd name="connsiteY5" fmla="*/ 160556 h 333104"/>
                    <a:gd name="connsiteX6" fmla="*/ 349025 w 385010"/>
                    <a:gd name="connsiteY6" fmla="*/ 162398 h 333104"/>
                    <a:gd name="connsiteX7" fmla="*/ 349975 w 385010"/>
                    <a:gd name="connsiteY7" fmla="*/ 163321 h 333104"/>
                    <a:gd name="connsiteX8" fmla="*/ 352734 w 385010"/>
                    <a:gd name="connsiteY8" fmla="*/ 165170 h 333104"/>
                    <a:gd name="connsiteX9" fmla="*/ 363771 w 385010"/>
                    <a:gd name="connsiteY9" fmla="*/ 176239 h 333104"/>
                    <a:gd name="connsiteX10" fmla="*/ 365632 w 385010"/>
                    <a:gd name="connsiteY10" fmla="*/ 179011 h 333104"/>
                    <a:gd name="connsiteX11" fmla="*/ 366530 w 385010"/>
                    <a:gd name="connsiteY11" fmla="*/ 179928 h 333104"/>
                    <a:gd name="connsiteX12" fmla="*/ 368391 w 385010"/>
                    <a:gd name="connsiteY12" fmla="*/ 182700 h 333104"/>
                    <a:gd name="connsiteX13" fmla="*/ 373011 w 385010"/>
                    <a:gd name="connsiteY13" fmla="*/ 192852 h 333104"/>
                    <a:gd name="connsiteX14" fmla="*/ 373910 w 385010"/>
                    <a:gd name="connsiteY14" fmla="*/ 195618 h 333104"/>
                    <a:gd name="connsiteX15" fmla="*/ 377631 w 385010"/>
                    <a:gd name="connsiteY15" fmla="*/ 215920 h 333104"/>
                    <a:gd name="connsiteX16" fmla="*/ 373910 w 385010"/>
                    <a:gd name="connsiteY16" fmla="*/ 236217 h 333104"/>
                    <a:gd name="connsiteX17" fmla="*/ 373011 w 385010"/>
                    <a:gd name="connsiteY17" fmla="*/ 238983 h 333104"/>
                    <a:gd name="connsiteX18" fmla="*/ 368391 w 385010"/>
                    <a:gd name="connsiteY18" fmla="*/ 249134 h 333104"/>
                    <a:gd name="connsiteX19" fmla="*/ 366530 w 385010"/>
                    <a:gd name="connsiteY19" fmla="*/ 251906 h 333104"/>
                    <a:gd name="connsiteX20" fmla="*/ 365632 w 385010"/>
                    <a:gd name="connsiteY20" fmla="*/ 252824 h 333104"/>
                    <a:gd name="connsiteX21" fmla="*/ 363771 w 385010"/>
                    <a:gd name="connsiteY21" fmla="*/ 255596 h 333104"/>
                    <a:gd name="connsiteX22" fmla="*/ 352734 w 385010"/>
                    <a:gd name="connsiteY22" fmla="*/ 266665 h 333104"/>
                    <a:gd name="connsiteX23" fmla="*/ 349975 w 385010"/>
                    <a:gd name="connsiteY23" fmla="*/ 268513 h 333104"/>
                    <a:gd name="connsiteX24" fmla="*/ 349025 w 385010"/>
                    <a:gd name="connsiteY24" fmla="*/ 269437 h 333104"/>
                    <a:gd name="connsiteX25" fmla="*/ 346253 w 385010"/>
                    <a:gd name="connsiteY25" fmla="*/ 271278 h 333104"/>
                    <a:gd name="connsiteX26" fmla="*/ 336108 w 385010"/>
                    <a:gd name="connsiteY26" fmla="*/ 275892 h 333104"/>
                    <a:gd name="connsiteX27" fmla="*/ 333336 w 385010"/>
                    <a:gd name="connsiteY27" fmla="*/ 276816 h 333104"/>
                    <a:gd name="connsiteX28" fmla="*/ 313039 w 385010"/>
                    <a:gd name="connsiteY28" fmla="*/ 280506 h 333104"/>
                    <a:gd name="connsiteX29" fmla="*/ 292736 w 385010"/>
                    <a:gd name="connsiteY29" fmla="*/ 276816 h 333104"/>
                    <a:gd name="connsiteX30" fmla="*/ 289971 w 385010"/>
                    <a:gd name="connsiteY30" fmla="*/ 275892 h 333104"/>
                    <a:gd name="connsiteX31" fmla="*/ 279819 w 385010"/>
                    <a:gd name="connsiteY31" fmla="*/ 271278 h 333104"/>
                    <a:gd name="connsiteX32" fmla="*/ 277054 w 385010"/>
                    <a:gd name="connsiteY32" fmla="*/ 269437 h 333104"/>
                    <a:gd name="connsiteX33" fmla="*/ 276130 w 385010"/>
                    <a:gd name="connsiteY33" fmla="*/ 268513 h 333104"/>
                    <a:gd name="connsiteX34" fmla="*/ 273357 w 385010"/>
                    <a:gd name="connsiteY34" fmla="*/ 266665 h 333104"/>
                    <a:gd name="connsiteX35" fmla="*/ 262289 w 385010"/>
                    <a:gd name="connsiteY35" fmla="*/ 255596 h 333104"/>
                    <a:gd name="connsiteX36" fmla="*/ 260440 w 385010"/>
                    <a:gd name="connsiteY36" fmla="*/ 252824 h 333104"/>
                    <a:gd name="connsiteX37" fmla="*/ 259516 w 385010"/>
                    <a:gd name="connsiteY37" fmla="*/ 251906 h 333104"/>
                    <a:gd name="connsiteX38" fmla="*/ 258599 w 385010"/>
                    <a:gd name="connsiteY38" fmla="*/ 250058 h 333104"/>
                    <a:gd name="connsiteX39" fmla="*/ 251213 w 385010"/>
                    <a:gd name="connsiteY39" fmla="*/ 258361 h 333104"/>
                    <a:gd name="connsiteX40" fmla="*/ 187545 w 385010"/>
                    <a:gd name="connsiteY40" fmla="*/ 322029 h 333104"/>
                    <a:gd name="connsiteX41" fmla="*/ 35293 w 385010"/>
                    <a:gd name="connsiteY41" fmla="*/ 167935 h 333104"/>
                    <a:gd name="connsiteX42" fmla="*/ 35293 w 385010"/>
                    <a:gd name="connsiteY42" fmla="*/ 36910 h 333104"/>
                    <a:gd name="connsiteX43" fmla="*/ 101733 w 385010"/>
                    <a:gd name="connsiteY43" fmla="*/ 9228 h 333104"/>
                    <a:gd name="connsiteX44" fmla="*/ 167249 w 385010"/>
                    <a:gd name="connsiteY44" fmla="*/ 36910 h 333104"/>
                    <a:gd name="connsiteX45" fmla="*/ 187545 w 385010"/>
                    <a:gd name="connsiteY45" fmla="*/ 57206 h 333104"/>
                    <a:gd name="connsiteX46" fmla="*/ 208766 w 385010"/>
                    <a:gd name="connsiteY46" fmla="*/ 36910 h 333104"/>
                    <a:gd name="connsiteX47" fmla="*/ 274282 w 385010"/>
                    <a:gd name="connsiteY47" fmla="*/ 9228 h 333104"/>
                    <a:gd name="connsiteX48" fmla="*/ 274282 w 385010"/>
                    <a:gd name="connsiteY48" fmla="*/ 0 h 333104"/>
                    <a:gd name="connsiteX49" fmla="*/ 202310 w 385010"/>
                    <a:gd name="connsiteY49" fmla="*/ 29524 h 333104"/>
                    <a:gd name="connsiteX50" fmla="*/ 188469 w 385010"/>
                    <a:gd name="connsiteY50" fmla="*/ 43365 h 333104"/>
                    <a:gd name="connsiteX51" fmla="*/ 174628 w 385010"/>
                    <a:gd name="connsiteY51" fmla="*/ 29524 h 333104"/>
                    <a:gd name="connsiteX52" fmla="*/ 101733 w 385010"/>
                    <a:gd name="connsiteY52" fmla="*/ 0 h 333104"/>
                    <a:gd name="connsiteX53" fmla="*/ 29761 w 385010"/>
                    <a:gd name="connsiteY53" fmla="*/ 29524 h 333104"/>
                    <a:gd name="connsiteX54" fmla="*/ 29761 w 385010"/>
                    <a:gd name="connsiteY54" fmla="*/ 174397 h 333104"/>
                    <a:gd name="connsiteX55" fmla="*/ 182008 w 385010"/>
                    <a:gd name="connsiteY55" fmla="*/ 326643 h 333104"/>
                    <a:gd name="connsiteX56" fmla="*/ 188469 w 385010"/>
                    <a:gd name="connsiteY56" fmla="*/ 333105 h 333104"/>
                    <a:gd name="connsiteX57" fmla="*/ 194925 w 385010"/>
                    <a:gd name="connsiteY57" fmla="*/ 326643 h 333104"/>
                    <a:gd name="connsiteX58" fmla="*/ 258599 w 385010"/>
                    <a:gd name="connsiteY58" fmla="*/ 262975 h 333104"/>
                    <a:gd name="connsiteX59" fmla="*/ 268744 w 385010"/>
                    <a:gd name="connsiteY59" fmla="*/ 272203 h 333104"/>
                    <a:gd name="connsiteX60" fmla="*/ 271516 w 385010"/>
                    <a:gd name="connsiteY60" fmla="*/ 274051 h 333104"/>
                    <a:gd name="connsiteX61" fmla="*/ 273357 w 385010"/>
                    <a:gd name="connsiteY61" fmla="*/ 274975 h 333104"/>
                    <a:gd name="connsiteX62" fmla="*/ 275206 w 385010"/>
                    <a:gd name="connsiteY62" fmla="*/ 275892 h 333104"/>
                    <a:gd name="connsiteX63" fmla="*/ 286281 w 385010"/>
                    <a:gd name="connsiteY63" fmla="*/ 281430 h 333104"/>
                    <a:gd name="connsiteX64" fmla="*/ 289971 w 385010"/>
                    <a:gd name="connsiteY64" fmla="*/ 282354 h 333104"/>
                    <a:gd name="connsiteX65" fmla="*/ 313039 w 385010"/>
                    <a:gd name="connsiteY65" fmla="*/ 286044 h 333104"/>
                    <a:gd name="connsiteX66" fmla="*/ 336108 w 385010"/>
                    <a:gd name="connsiteY66" fmla="*/ 282354 h 333104"/>
                    <a:gd name="connsiteX67" fmla="*/ 339797 w 385010"/>
                    <a:gd name="connsiteY67" fmla="*/ 281430 h 333104"/>
                    <a:gd name="connsiteX68" fmla="*/ 350873 w 385010"/>
                    <a:gd name="connsiteY68" fmla="*/ 275892 h 333104"/>
                    <a:gd name="connsiteX69" fmla="*/ 353632 w 385010"/>
                    <a:gd name="connsiteY69" fmla="*/ 274051 h 333104"/>
                    <a:gd name="connsiteX70" fmla="*/ 355493 w 385010"/>
                    <a:gd name="connsiteY70" fmla="*/ 273127 h 333104"/>
                    <a:gd name="connsiteX71" fmla="*/ 358253 w 385010"/>
                    <a:gd name="connsiteY71" fmla="*/ 271278 h 333104"/>
                    <a:gd name="connsiteX72" fmla="*/ 370252 w 385010"/>
                    <a:gd name="connsiteY72" fmla="*/ 259285 h 333104"/>
                    <a:gd name="connsiteX73" fmla="*/ 372113 w 385010"/>
                    <a:gd name="connsiteY73" fmla="*/ 256520 h 333104"/>
                    <a:gd name="connsiteX74" fmla="*/ 373011 w 385010"/>
                    <a:gd name="connsiteY74" fmla="*/ 254672 h 333104"/>
                    <a:gd name="connsiteX75" fmla="*/ 374872 w 385010"/>
                    <a:gd name="connsiteY75" fmla="*/ 251906 h 333104"/>
                    <a:gd name="connsiteX76" fmla="*/ 380391 w 385010"/>
                    <a:gd name="connsiteY76" fmla="*/ 240831 h 333104"/>
                    <a:gd name="connsiteX77" fmla="*/ 381289 w 385010"/>
                    <a:gd name="connsiteY77" fmla="*/ 237141 h 333104"/>
                    <a:gd name="connsiteX78" fmla="*/ 385011 w 385010"/>
                    <a:gd name="connsiteY78" fmla="*/ 214072 h 333104"/>
                    <a:gd name="connsiteX79" fmla="*/ 381289 w 385010"/>
                    <a:gd name="connsiteY79" fmla="*/ 191004 h 333104"/>
                    <a:gd name="connsiteX80" fmla="*/ 380391 w 385010"/>
                    <a:gd name="connsiteY80" fmla="*/ 187314 h 333104"/>
                    <a:gd name="connsiteX81" fmla="*/ 374872 w 385010"/>
                    <a:gd name="connsiteY81" fmla="*/ 176239 h 333104"/>
                    <a:gd name="connsiteX82" fmla="*/ 373011 w 385010"/>
                    <a:gd name="connsiteY82" fmla="*/ 173473 h 333104"/>
                    <a:gd name="connsiteX83" fmla="*/ 372113 w 385010"/>
                    <a:gd name="connsiteY83" fmla="*/ 171625 h 333104"/>
                    <a:gd name="connsiteX84" fmla="*/ 370252 w 385010"/>
                    <a:gd name="connsiteY84" fmla="*/ 168859 h 333104"/>
                    <a:gd name="connsiteX85" fmla="*/ 358253 w 385010"/>
                    <a:gd name="connsiteY85" fmla="*/ 156860 h 333104"/>
                    <a:gd name="connsiteX86" fmla="*/ 361012 w 385010"/>
                    <a:gd name="connsiteY86" fmla="*/ 154094 h 333104"/>
                    <a:gd name="connsiteX87" fmla="*/ 361974 w 385010"/>
                    <a:gd name="connsiteY87" fmla="*/ 153170 h 333104"/>
                    <a:gd name="connsiteX88" fmla="*/ 361974 w 385010"/>
                    <a:gd name="connsiteY88" fmla="*/ 152246 h 333104"/>
                    <a:gd name="connsiteX89" fmla="*/ 375770 w 385010"/>
                    <a:gd name="connsiteY89" fmla="*/ 101495 h 333104"/>
                    <a:gd name="connsiteX90" fmla="*/ 346253 w 385010"/>
                    <a:gd name="connsiteY90" fmla="*/ 29524 h 333104"/>
                    <a:gd name="connsiteX91" fmla="*/ 274282 w 385010"/>
                    <a:gd name="connsiteY91" fmla="*/ 0 h 33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85010" h="333104">
                      <a:moveTo>
                        <a:pt x="274282" y="9228"/>
                      </a:moveTo>
                      <a:cubicBezTo>
                        <a:pt x="299198" y="9228"/>
                        <a:pt x="322267" y="18455"/>
                        <a:pt x="339797" y="36910"/>
                      </a:cubicBezTo>
                      <a:cubicBezTo>
                        <a:pt x="358253" y="55365"/>
                        <a:pt x="366530" y="78433"/>
                        <a:pt x="366530" y="102419"/>
                      </a:cubicBezTo>
                      <a:cubicBezTo>
                        <a:pt x="366530" y="119033"/>
                        <a:pt x="363771" y="133791"/>
                        <a:pt x="354531" y="148556"/>
                      </a:cubicBezTo>
                      <a:lnTo>
                        <a:pt x="345335" y="159632"/>
                      </a:lnTo>
                      <a:cubicBezTo>
                        <a:pt x="345335" y="159632"/>
                        <a:pt x="346253" y="159632"/>
                        <a:pt x="346253" y="160556"/>
                      </a:cubicBezTo>
                      <a:cubicBezTo>
                        <a:pt x="347177" y="161473"/>
                        <a:pt x="348101" y="161473"/>
                        <a:pt x="349025" y="162398"/>
                      </a:cubicBezTo>
                      <a:lnTo>
                        <a:pt x="349975" y="163321"/>
                      </a:lnTo>
                      <a:cubicBezTo>
                        <a:pt x="350873" y="164246"/>
                        <a:pt x="351771" y="164246"/>
                        <a:pt x="352734" y="165170"/>
                      </a:cubicBezTo>
                      <a:cubicBezTo>
                        <a:pt x="356391" y="167935"/>
                        <a:pt x="360113" y="171625"/>
                        <a:pt x="363771" y="176239"/>
                      </a:cubicBezTo>
                      <a:cubicBezTo>
                        <a:pt x="364734" y="177163"/>
                        <a:pt x="364734" y="178087"/>
                        <a:pt x="365632" y="179011"/>
                      </a:cubicBezTo>
                      <a:lnTo>
                        <a:pt x="366530" y="179928"/>
                      </a:lnTo>
                      <a:cubicBezTo>
                        <a:pt x="367493" y="180852"/>
                        <a:pt x="367493" y="181776"/>
                        <a:pt x="368391" y="182700"/>
                      </a:cubicBezTo>
                      <a:cubicBezTo>
                        <a:pt x="370252" y="185466"/>
                        <a:pt x="372113" y="189156"/>
                        <a:pt x="373011" y="192852"/>
                      </a:cubicBezTo>
                      <a:cubicBezTo>
                        <a:pt x="373011" y="193770"/>
                        <a:pt x="373910" y="194693"/>
                        <a:pt x="373910" y="195618"/>
                      </a:cubicBezTo>
                      <a:cubicBezTo>
                        <a:pt x="375770" y="202079"/>
                        <a:pt x="377631" y="208535"/>
                        <a:pt x="377631" y="215920"/>
                      </a:cubicBezTo>
                      <a:cubicBezTo>
                        <a:pt x="377631" y="223300"/>
                        <a:pt x="376733" y="229755"/>
                        <a:pt x="373910" y="236217"/>
                      </a:cubicBezTo>
                      <a:cubicBezTo>
                        <a:pt x="373910" y="237141"/>
                        <a:pt x="373011" y="238065"/>
                        <a:pt x="373011" y="238983"/>
                      </a:cubicBezTo>
                      <a:cubicBezTo>
                        <a:pt x="372113" y="242679"/>
                        <a:pt x="370252" y="245444"/>
                        <a:pt x="368391" y="249134"/>
                      </a:cubicBezTo>
                      <a:cubicBezTo>
                        <a:pt x="367493" y="250058"/>
                        <a:pt x="367493" y="250982"/>
                        <a:pt x="366530" y="251906"/>
                      </a:cubicBezTo>
                      <a:lnTo>
                        <a:pt x="365632" y="252824"/>
                      </a:lnTo>
                      <a:cubicBezTo>
                        <a:pt x="364734" y="253748"/>
                        <a:pt x="364734" y="254672"/>
                        <a:pt x="363771" y="255596"/>
                      </a:cubicBezTo>
                      <a:cubicBezTo>
                        <a:pt x="361012" y="259285"/>
                        <a:pt x="357354" y="262975"/>
                        <a:pt x="352734" y="266665"/>
                      </a:cubicBezTo>
                      <a:cubicBezTo>
                        <a:pt x="351771" y="267589"/>
                        <a:pt x="350873" y="267589"/>
                        <a:pt x="349975" y="268513"/>
                      </a:cubicBezTo>
                      <a:lnTo>
                        <a:pt x="349025" y="269437"/>
                      </a:lnTo>
                      <a:cubicBezTo>
                        <a:pt x="348101" y="270361"/>
                        <a:pt x="347177" y="270361"/>
                        <a:pt x="346253" y="271278"/>
                      </a:cubicBezTo>
                      <a:cubicBezTo>
                        <a:pt x="343487" y="273127"/>
                        <a:pt x="339797" y="274975"/>
                        <a:pt x="336108" y="275892"/>
                      </a:cubicBezTo>
                      <a:cubicBezTo>
                        <a:pt x="335184" y="275892"/>
                        <a:pt x="334260" y="276816"/>
                        <a:pt x="333336" y="276816"/>
                      </a:cubicBezTo>
                      <a:cubicBezTo>
                        <a:pt x="326880" y="278664"/>
                        <a:pt x="320419" y="280506"/>
                        <a:pt x="313039" y="280506"/>
                      </a:cubicBezTo>
                      <a:cubicBezTo>
                        <a:pt x="305654" y="280506"/>
                        <a:pt x="299198" y="279588"/>
                        <a:pt x="292736" y="276816"/>
                      </a:cubicBezTo>
                      <a:cubicBezTo>
                        <a:pt x="291813" y="276816"/>
                        <a:pt x="290895" y="275892"/>
                        <a:pt x="289971" y="275892"/>
                      </a:cubicBezTo>
                      <a:cubicBezTo>
                        <a:pt x="286281" y="274975"/>
                        <a:pt x="283509" y="273127"/>
                        <a:pt x="279819" y="271278"/>
                      </a:cubicBezTo>
                      <a:cubicBezTo>
                        <a:pt x="278895" y="270361"/>
                        <a:pt x="277971" y="270361"/>
                        <a:pt x="277054" y="269437"/>
                      </a:cubicBezTo>
                      <a:lnTo>
                        <a:pt x="276130" y="268513"/>
                      </a:lnTo>
                      <a:cubicBezTo>
                        <a:pt x="275206" y="267589"/>
                        <a:pt x="274282" y="267589"/>
                        <a:pt x="273357" y="266665"/>
                      </a:cubicBezTo>
                      <a:cubicBezTo>
                        <a:pt x="269668" y="263899"/>
                        <a:pt x="265978" y="260210"/>
                        <a:pt x="262289" y="255596"/>
                      </a:cubicBezTo>
                      <a:cubicBezTo>
                        <a:pt x="261365" y="254672"/>
                        <a:pt x="261365" y="253748"/>
                        <a:pt x="260440" y="252824"/>
                      </a:cubicBezTo>
                      <a:lnTo>
                        <a:pt x="259516" y="251906"/>
                      </a:lnTo>
                      <a:cubicBezTo>
                        <a:pt x="259516" y="250982"/>
                        <a:pt x="258599" y="250982"/>
                        <a:pt x="258599" y="250058"/>
                      </a:cubicBezTo>
                      <a:lnTo>
                        <a:pt x="251213" y="258361"/>
                      </a:lnTo>
                      <a:lnTo>
                        <a:pt x="187545" y="322029"/>
                      </a:lnTo>
                      <a:lnTo>
                        <a:pt x="35293" y="167935"/>
                      </a:lnTo>
                      <a:cubicBezTo>
                        <a:pt x="-693" y="131950"/>
                        <a:pt x="-693" y="72895"/>
                        <a:pt x="35293" y="36910"/>
                      </a:cubicBezTo>
                      <a:cubicBezTo>
                        <a:pt x="53747" y="18455"/>
                        <a:pt x="76816" y="9228"/>
                        <a:pt x="101733" y="9228"/>
                      </a:cubicBezTo>
                      <a:cubicBezTo>
                        <a:pt x="126643" y="9228"/>
                        <a:pt x="149711" y="18455"/>
                        <a:pt x="167249" y="36910"/>
                      </a:cubicBezTo>
                      <a:lnTo>
                        <a:pt x="187545" y="57206"/>
                      </a:lnTo>
                      <a:lnTo>
                        <a:pt x="208766" y="36910"/>
                      </a:lnTo>
                      <a:cubicBezTo>
                        <a:pt x="226303" y="18455"/>
                        <a:pt x="249371" y="9228"/>
                        <a:pt x="274282" y="9228"/>
                      </a:cubicBezTo>
                      <a:close/>
                      <a:moveTo>
                        <a:pt x="274282" y="0"/>
                      </a:moveTo>
                      <a:cubicBezTo>
                        <a:pt x="246599" y="0"/>
                        <a:pt x="221689" y="11069"/>
                        <a:pt x="202310" y="29524"/>
                      </a:cubicBezTo>
                      <a:lnTo>
                        <a:pt x="188469" y="43365"/>
                      </a:lnTo>
                      <a:lnTo>
                        <a:pt x="174628" y="29524"/>
                      </a:lnTo>
                      <a:cubicBezTo>
                        <a:pt x="154325" y="11069"/>
                        <a:pt x="128491" y="0"/>
                        <a:pt x="101733" y="0"/>
                      </a:cubicBezTo>
                      <a:cubicBezTo>
                        <a:pt x="74050" y="0"/>
                        <a:pt x="49134" y="11069"/>
                        <a:pt x="29761" y="29524"/>
                      </a:cubicBezTo>
                      <a:cubicBezTo>
                        <a:pt x="-9920" y="69206"/>
                        <a:pt x="-9920" y="134715"/>
                        <a:pt x="29761" y="174397"/>
                      </a:cubicBezTo>
                      <a:lnTo>
                        <a:pt x="182008" y="326643"/>
                      </a:lnTo>
                      <a:lnTo>
                        <a:pt x="188469" y="333105"/>
                      </a:lnTo>
                      <a:lnTo>
                        <a:pt x="194925" y="326643"/>
                      </a:lnTo>
                      <a:lnTo>
                        <a:pt x="258599" y="262975"/>
                      </a:lnTo>
                      <a:cubicBezTo>
                        <a:pt x="261365" y="266665"/>
                        <a:pt x="265054" y="269437"/>
                        <a:pt x="268744" y="272203"/>
                      </a:cubicBezTo>
                      <a:lnTo>
                        <a:pt x="271516" y="274051"/>
                      </a:lnTo>
                      <a:cubicBezTo>
                        <a:pt x="272440" y="274051"/>
                        <a:pt x="272440" y="274975"/>
                        <a:pt x="273357" y="274975"/>
                      </a:cubicBezTo>
                      <a:cubicBezTo>
                        <a:pt x="274282" y="274975"/>
                        <a:pt x="274282" y="275892"/>
                        <a:pt x="275206" y="275892"/>
                      </a:cubicBezTo>
                      <a:cubicBezTo>
                        <a:pt x="278895" y="277740"/>
                        <a:pt x="282585" y="279588"/>
                        <a:pt x="286281" y="281430"/>
                      </a:cubicBezTo>
                      <a:cubicBezTo>
                        <a:pt x="287199" y="281430"/>
                        <a:pt x="288123" y="282354"/>
                        <a:pt x="289971" y="282354"/>
                      </a:cubicBezTo>
                      <a:cubicBezTo>
                        <a:pt x="297350" y="285120"/>
                        <a:pt x="305654" y="286044"/>
                        <a:pt x="313039" y="286044"/>
                      </a:cubicBezTo>
                      <a:cubicBezTo>
                        <a:pt x="321343" y="286044"/>
                        <a:pt x="328722" y="285120"/>
                        <a:pt x="336108" y="282354"/>
                      </a:cubicBezTo>
                      <a:cubicBezTo>
                        <a:pt x="337025" y="282354"/>
                        <a:pt x="338874" y="281430"/>
                        <a:pt x="339797" y="281430"/>
                      </a:cubicBezTo>
                      <a:cubicBezTo>
                        <a:pt x="343487" y="279588"/>
                        <a:pt x="347177" y="277740"/>
                        <a:pt x="350873" y="275892"/>
                      </a:cubicBezTo>
                      <a:cubicBezTo>
                        <a:pt x="351771" y="274975"/>
                        <a:pt x="352734" y="274975"/>
                        <a:pt x="353632" y="274051"/>
                      </a:cubicBezTo>
                      <a:cubicBezTo>
                        <a:pt x="353632" y="274051"/>
                        <a:pt x="354531" y="273127"/>
                        <a:pt x="355493" y="273127"/>
                      </a:cubicBezTo>
                      <a:lnTo>
                        <a:pt x="358253" y="271278"/>
                      </a:lnTo>
                      <a:cubicBezTo>
                        <a:pt x="362872" y="267589"/>
                        <a:pt x="366530" y="263899"/>
                        <a:pt x="370252" y="259285"/>
                      </a:cubicBezTo>
                      <a:lnTo>
                        <a:pt x="372113" y="256520"/>
                      </a:lnTo>
                      <a:cubicBezTo>
                        <a:pt x="372113" y="255596"/>
                        <a:pt x="373011" y="255596"/>
                        <a:pt x="373011" y="254672"/>
                      </a:cubicBezTo>
                      <a:cubicBezTo>
                        <a:pt x="373910" y="253748"/>
                        <a:pt x="373910" y="252824"/>
                        <a:pt x="374872" y="251906"/>
                      </a:cubicBezTo>
                      <a:cubicBezTo>
                        <a:pt x="376733" y="248210"/>
                        <a:pt x="378530" y="244520"/>
                        <a:pt x="380391" y="240831"/>
                      </a:cubicBezTo>
                      <a:cubicBezTo>
                        <a:pt x="380391" y="239907"/>
                        <a:pt x="381289" y="238983"/>
                        <a:pt x="381289" y="237141"/>
                      </a:cubicBezTo>
                      <a:cubicBezTo>
                        <a:pt x="384112" y="229755"/>
                        <a:pt x="385011" y="221452"/>
                        <a:pt x="385011" y="214072"/>
                      </a:cubicBezTo>
                      <a:cubicBezTo>
                        <a:pt x="385011" y="205769"/>
                        <a:pt x="384112" y="198383"/>
                        <a:pt x="381289" y="191004"/>
                      </a:cubicBezTo>
                      <a:cubicBezTo>
                        <a:pt x="381289" y="190080"/>
                        <a:pt x="380391" y="188238"/>
                        <a:pt x="380391" y="187314"/>
                      </a:cubicBezTo>
                      <a:cubicBezTo>
                        <a:pt x="378530" y="183624"/>
                        <a:pt x="376733" y="179928"/>
                        <a:pt x="374872" y="176239"/>
                      </a:cubicBezTo>
                      <a:cubicBezTo>
                        <a:pt x="373910" y="175315"/>
                        <a:pt x="373910" y="174397"/>
                        <a:pt x="373011" y="173473"/>
                      </a:cubicBezTo>
                      <a:cubicBezTo>
                        <a:pt x="373011" y="173473"/>
                        <a:pt x="372113" y="172549"/>
                        <a:pt x="372113" y="171625"/>
                      </a:cubicBezTo>
                      <a:lnTo>
                        <a:pt x="370252" y="168859"/>
                      </a:lnTo>
                      <a:cubicBezTo>
                        <a:pt x="366530" y="164246"/>
                        <a:pt x="362872" y="160556"/>
                        <a:pt x="358253" y="156860"/>
                      </a:cubicBezTo>
                      <a:lnTo>
                        <a:pt x="361012" y="154094"/>
                      </a:lnTo>
                      <a:lnTo>
                        <a:pt x="361974" y="153170"/>
                      </a:lnTo>
                      <a:lnTo>
                        <a:pt x="361974" y="152246"/>
                      </a:lnTo>
                      <a:cubicBezTo>
                        <a:pt x="371150" y="136563"/>
                        <a:pt x="375770" y="121798"/>
                        <a:pt x="375770" y="101495"/>
                      </a:cubicBezTo>
                      <a:cubicBezTo>
                        <a:pt x="375770" y="73819"/>
                        <a:pt x="364734" y="48903"/>
                        <a:pt x="346253" y="29524"/>
                      </a:cubicBezTo>
                      <a:cubicBezTo>
                        <a:pt x="327798" y="11069"/>
                        <a:pt x="301964" y="0"/>
                        <a:pt x="274282" y="0"/>
                      </a:cubicBezTo>
                      <a:close/>
                    </a:path>
                  </a:pathLst>
                </a:custGeom>
                <a:solidFill>
                  <a:srgbClr val="FFFFFF"/>
                </a:solidFill>
                <a:ln w="6417" cap="flat">
                  <a:noFill/>
                  <a:prstDash val="solid"/>
                  <a:miter/>
                </a:ln>
              </p:spPr>
              <p:txBody>
                <a:bodyPr rtlCol="0" anchor="ctr"/>
                <a:lstStyle/>
                <a:p>
                  <a:endParaRPr lang="en-US" sz="810"/>
                </a:p>
              </p:txBody>
            </p:sp>
          </p:grpSp>
          <p:grpSp>
            <p:nvGrpSpPr>
              <p:cNvPr id="1137" name="Graphic 4">
                <a:extLst>
                  <a:ext uri="{FF2B5EF4-FFF2-40B4-BE49-F238E27FC236}">
                    <a16:creationId xmlns:a16="http://schemas.microsoft.com/office/drawing/2014/main" id="{3AC762AB-AF84-AC7D-CF20-D48DFA5AFD58}"/>
                  </a:ext>
                </a:extLst>
              </p:cNvPr>
              <p:cNvGrpSpPr/>
              <p:nvPr/>
            </p:nvGrpSpPr>
            <p:grpSpPr>
              <a:xfrm>
                <a:off x="5721465" y="2805753"/>
                <a:ext cx="369327" cy="310960"/>
                <a:chOff x="5721465" y="2805753"/>
                <a:chExt cx="369327" cy="310960"/>
              </a:xfrm>
              <a:solidFill>
                <a:srgbClr val="2D5967"/>
              </a:solidFill>
            </p:grpSpPr>
            <p:sp>
              <p:nvSpPr>
                <p:cNvPr id="1138" name="Freeform: Shape 1137">
                  <a:extLst>
                    <a:ext uri="{FF2B5EF4-FFF2-40B4-BE49-F238E27FC236}">
                      <a16:creationId xmlns:a16="http://schemas.microsoft.com/office/drawing/2014/main" id="{8A68C6FF-D83F-FFDD-33EB-25947D439309}"/>
                    </a:ext>
                  </a:extLst>
                </p:cNvPr>
                <p:cNvSpPr/>
                <p:nvPr/>
              </p:nvSpPr>
              <p:spPr>
                <a:xfrm>
                  <a:off x="5721465" y="2805753"/>
                  <a:ext cx="360087" cy="310960"/>
                </a:xfrm>
                <a:custGeom>
                  <a:avLst/>
                  <a:gdLst>
                    <a:gd name="connsiteX0" fmla="*/ 179241 w 360087"/>
                    <a:gd name="connsiteY0" fmla="*/ 290657 h 310960"/>
                    <a:gd name="connsiteX1" fmla="*/ 38065 w 360087"/>
                    <a:gd name="connsiteY1" fmla="*/ 148556 h 310960"/>
                    <a:gd name="connsiteX2" fmla="*/ 38065 w 360087"/>
                    <a:gd name="connsiteY2" fmla="*/ 37827 h 310960"/>
                    <a:gd name="connsiteX3" fmla="*/ 93429 w 360087"/>
                    <a:gd name="connsiteY3" fmla="*/ 14759 h 310960"/>
                    <a:gd name="connsiteX4" fmla="*/ 148787 w 360087"/>
                    <a:gd name="connsiteY4" fmla="*/ 37827 h 310960"/>
                    <a:gd name="connsiteX5" fmla="*/ 180165 w 360087"/>
                    <a:gd name="connsiteY5" fmla="*/ 69206 h 310960"/>
                    <a:gd name="connsiteX6" fmla="*/ 211538 w 360087"/>
                    <a:gd name="connsiteY6" fmla="*/ 37827 h 310960"/>
                    <a:gd name="connsiteX7" fmla="*/ 266902 w 360087"/>
                    <a:gd name="connsiteY7" fmla="*/ 14759 h 310960"/>
                    <a:gd name="connsiteX8" fmla="*/ 322266 w 360087"/>
                    <a:gd name="connsiteY8" fmla="*/ 37827 h 310960"/>
                    <a:gd name="connsiteX9" fmla="*/ 333336 w 360087"/>
                    <a:gd name="connsiteY9" fmla="*/ 135639 h 310960"/>
                    <a:gd name="connsiteX10" fmla="*/ 346227 w 360087"/>
                    <a:gd name="connsiteY10" fmla="*/ 142101 h 310960"/>
                    <a:gd name="connsiteX11" fmla="*/ 360087 w 360087"/>
                    <a:gd name="connsiteY11" fmla="*/ 93192 h 310960"/>
                    <a:gd name="connsiteX12" fmla="*/ 333336 w 360087"/>
                    <a:gd name="connsiteY12" fmla="*/ 27682 h 310960"/>
                    <a:gd name="connsiteX13" fmla="*/ 265978 w 360087"/>
                    <a:gd name="connsiteY13" fmla="*/ 0 h 310960"/>
                    <a:gd name="connsiteX14" fmla="*/ 200462 w 360087"/>
                    <a:gd name="connsiteY14" fmla="*/ 27682 h 310960"/>
                    <a:gd name="connsiteX15" fmla="*/ 180165 w 360087"/>
                    <a:gd name="connsiteY15" fmla="*/ 47979 h 310960"/>
                    <a:gd name="connsiteX16" fmla="*/ 158939 w 360087"/>
                    <a:gd name="connsiteY16" fmla="*/ 27682 h 310960"/>
                    <a:gd name="connsiteX17" fmla="*/ 93429 w 360087"/>
                    <a:gd name="connsiteY17" fmla="*/ 0 h 310960"/>
                    <a:gd name="connsiteX18" fmla="*/ 26989 w 360087"/>
                    <a:gd name="connsiteY18" fmla="*/ 27682 h 310960"/>
                    <a:gd name="connsiteX19" fmla="*/ 26989 w 360087"/>
                    <a:gd name="connsiteY19" fmla="*/ 158708 h 310960"/>
                    <a:gd name="connsiteX20" fmla="*/ 179241 w 360087"/>
                    <a:gd name="connsiteY20" fmla="*/ 310960 h 310960"/>
                    <a:gd name="connsiteX21" fmla="*/ 242909 w 360087"/>
                    <a:gd name="connsiteY21" fmla="*/ 247292 h 310960"/>
                    <a:gd name="connsiteX22" fmla="*/ 235530 w 360087"/>
                    <a:gd name="connsiteY22" fmla="*/ 233451 h 310960"/>
                    <a:gd name="connsiteX23" fmla="*/ 179241 w 360087"/>
                    <a:gd name="connsiteY23" fmla="*/ 290657 h 31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0087" h="310960">
                      <a:moveTo>
                        <a:pt x="179241" y="290657"/>
                      </a:moveTo>
                      <a:lnTo>
                        <a:pt x="38065" y="148556"/>
                      </a:lnTo>
                      <a:cubicBezTo>
                        <a:pt x="7610" y="118108"/>
                        <a:pt x="7610" y="68282"/>
                        <a:pt x="38065" y="37827"/>
                      </a:cubicBezTo>
                      <a:cubicBezTo>
                        <a:pt x="52823" y="23069"/>
                        <a:pt x="72202" y="14759"/>
                        <a:pt x="93429" y="14759"/>
                      </a:cubicBezTo>
                      <a:cubicBezTo>
                        <a:pt x="114650" y="14759"/>
                        <a:pt x="134029" y="23069"/>
                        <a:pt x="148787" y="37827"/>
                      </a:cubicBezTo>
                      <a:lnTo>
                        <a:pt x="180165" y="69206"/>
                      </a:lnTo>
                      <a:lnTo>
                        <a:pt x="211538" y="37827"/>
                      </a:lnTo>
                      <a:cubicBezTo>
                        <a:pt x="226302" y="23069"/>
                        <a:pt x="245675" y="14759"/>
                        <a:pt x="266902" y="14759"/>
                      </a:cubicBezTo>
                      <a:cubicBezTo>
                        <a:pt x="288123" y="14759"/>
                        <a:pt x="307502" y="23069"/>
                        <a:pt x="322266" y="37827"/>
                      </a:cubicBezTo>
                      <a:cubicBezTo>
                        <a:pt x="349050" y="64592"/>
                        <a:pt x="352708" y="105191"/>
                        <a:pt x="333336" y="135639"/>
                      </a:cubicBezTo>
                      <a:cubicBezTo>
                        <a:pt x="337949" y="137487"/>
                        <a:pt x="342569" y="139329"/>
                        <a:pt x="346227" y="142101"/>
                      </a:cubicBezTo>
                      <a:cubicBezTo>
                        <a:pt x="355467" y="127336"/>
                        <a:pt x="360087" y="110723"/>
                        <a:pt x="360087" y="93192"/>
                      </a:cubicBezTo>
                      <a:cubicBezTo>
                        <a:pt x="360087" y="69206"/>
                        <a:pt x="350847" y="45213"/>
                        <a:pt x="333336" y="27682"/>
                      </a:cubicBezTo>
                      <a:cubicBezTo>
                        <a:pt x="313957" y="9227"/>
                        <a:pt x="290888" y="0"/>
                        <a:pt x="265978" y="0"/>
                      </a:cubicBezTo>
                      <a:cubicBezTo>
                        <a:pt x="241062" y="0"/>
                        <a:pt x="217993" y="9227"/>
                        <a:pt x="200462" y="27682"/>
                      </a:cubicBezTo>
                      <a:lnTo>
                        <a:pt x="180165" y="47979"/>
                      </a:lnTo>
                      <a:lnTo>
                        <a:pt x="158939" y="27682"/>
                      </a:lnTo>
                      <a:cubicBezTo>
                        <a:pt x="141408" y="10145"/>
                        <a:pt x="118339" y="0"/>
                        <a:pt x="93429" y="0"/>
                      </a:cubicBezTo>
                      <a:cubicBezTo>
                        <a:pt x="68513" y="0"/>
                        <a:pt x="45444" y="9227"/>
                        <a:pt x="26989" y="27682"/>
                      </a:cubicBezTo>
                      <a:cubicBezTo>
                        <a:pt x="-8996" y="63668"/>
                        <a:pt x="-8996" y="122722"/>
                        <a:pt x="26989" y="158708"/>
                      </a:cubicBezTo>
                      <a:lnTo>
                        <a:pt x="179241" y="310960"/>
                      </a:lnTo>
                      <a:lnTo>
                        <a:pt x="242909" y="247292"/>
                      </a:lnTo>
                      <a:cubicBezTo>
                        <a:pt x="240144" y="242679"/>
                        <a:pt x="237372" y="238982"/>
                        <a:pt x="235530" y="233451"/>
                      </a:cubicBezTo>
                      <a:lnTo>
                        <a:pt x="179241" y="290657"/>
                      </a:lnTo>
                      <a:close/>
                    </a:path>
                  </a:pathLst>
                </a:custGeom>
                <a:solidFill>
                  <a:srgbClr val="2D5967"/>
                </a:solidFill>
                <a:ln w="6417" cap="flat">
                  <a:noFill/>
                  <a:prstDash val="solid"/>
                  <a:miter/>
                </a:ln>
              </p:spPr>
              <p:txBody>
                <a:bodyPr rtlCol="0" anchor="ctr"/>
                <a:lstStyle/>
                <a:p>
                  <a:endParaRPr lang="en-US" sz="810"/>
                </a:p>
              </p:txBody>
            </p:sp>
            <p:sp>
              <p:nvSpPr>
                <p:cNvPr id="1139" name="Freeform: Shape 1138">
                  <a:extLst>
                    <a:ext uri="{FF2B5EF4-FFF2-40B4-BE49-F238E27FC236}">
                      <a16:creationId xmlns:a16="http://schemas.microsoft.com/office/drawing/2014/main" id="{005D1277-8F91-743D-7E6A-D1BFA124642F}"/>
                    </a:ext>
                  </a:extLst>
                </p:cNvPr>
                <p:cNvSpPr/>
                <p:nvPr/>
              </p:nvSpPr>
              <p:spPr>
                <a:xfrm>
                  <a:off x="5776137" y="2892483"/>
                  <a:ext cx="200237" cy="126418"/>
                </a:xfrm>
                <a:custGeom>
                  <a:avLst/>
                  <a:gdLst>
                    <a:gd name="connsiteX0" fmla="*/ 150404 w 200237"/>
                    <a:gd name="connsiteY0" fmla="*/ 0 h 126418"/>
                    <a:gd name="connsiteX1" fmla="*/ 123646 w 200237"/>
                    <a:gd name="connsiteY1" fmla="*/ 98736 h 126418"/>
                    <a:gd name="connsiteX2" fmla="*/ 104267 w 200237"/>
                    <a:gd name="connsiteY2" fmla="*/ 29530 h 126418"/>
                    <a:gd name="connsiteX3" fmla="*/ 88584 w 200237"/>
                    <a:gd name="connsiteY3" fmla="*/ 29530 h 126418"/>
                    <a:gd name="connsiteX4" fmla="*/ 76585 w 200237"/>
                    <a:gd name="connsiteY4" fmla="*/ 64592 h 126418"/>
                    <a:gd name="connsiteX5" fmla="*/ 0 w 200237"/>
                    <a:gd name="connsiteY5" fmla="*/ 64592 h 126418"/>
                    <a:gd name="connsiteX6" fmla="*/ 14765 w 200237"/>
                    <a:gd name="connsiteY6" fmla="*/ 79357 h 126418"/>
                    <a:gd name="connsiteX7" fmla="*/ 85812 w 200237"/>
                    <a:gd name="connsiteY7" fmla="*/ 79357 h 126418"/>
                    <a:gd name="connsiteX8" fmla="*/ 94122 w 200237"/>
                    <a:gd name="connsiteY8" fmla="*/ 54447 h 126418"/>
                    <a:gd name="connsiteX9" fmla="*/ 114419 w 200237"/>
                    <a:gd name="connsiteY9" fmla="*/ 126418 h 126418"/>
                    <a:gd name="connsiteX10" fmla="*/ 129184 w 200237"/>
                    <a:gd name="connsiteY10" fmla="*/ 126418 h 126418"/>
                    <a:gd name="connsiteX11" fmla="*/ 157790 w 200237"/>
                    <a:gd name="connsiteY11" fmla="*/ 28606 h 126418"/>
                    <a:gd name="connsiteX12" fmla="*/ 170707 w 200237"/>
                    <a:gd name="connsiteY12" fmla="*/ 78433 h 126418"/>
                    <a:gd name="connsiteX13" fmla="*/ 188238 w 200237"/>
                    <a:gd name="connsiteY13" fmla="*/ 78433 h 126418"/>
                    <a:gd name="connsiteX14" fmla="*/ 200237 w 200237"/>
                    <a:gd name="connsiteY14" fmla="*/ 63674 h 126418"/>
                    <a:gd name="connsiteX15" fmla="*/ 181783 w 200237"/>
                    <a:gd name="connsiteY15" fmla="*/ 63674 h 126418"/>
                    <a:gd name="connsiteX16" fmla="*/ 165169 w 200237"/>
                    <a:gd name="connsiteY16" fmla="*/ 0 h 126418"/>
                    <a:gd name="connsiteX17" fmla="*/ 150404 w 200237"/>
                    <a:gd name="connsiteY17" fmla="*/ 0 h 126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0237" h="126418">
                      <a:moveTo>
                        <a:pt x="150404" y="0"/>
                      </a:moveTo>
                      <a:lnTo>
                        <a:pt x="123646" y="98736"/>
                      </a:lnTo>
                      <a:lnTo>
                        <a:pt x="104267" y="29530"/>
                      </a:lnTo>
                      <a:lnTo>
                        <a:pt x="88584" y="29530"/>
                      </a:lnTo>
                      <a:lnTo>
                        <a:pt x="76585" y="64592"/>
                      </a:lnTo>
                      <a:lnTo>
                        <a:pt x="0" y="64592"/>
                      </a:lnTo>
                      <a:lnTo>
                        <a:pt x="14765" y="79357"/>
                      </a:lnTo>
                      <a:lnTo>
                        <a:pt x="85812" y="79357"/>
                      </a:lnTo>
                      <a:lnTo>
                        <a:pt x="94122" y="54447"/>
                      </a:lnTo>
                      <a:lnTo>
                        <a:pt x="114419" y="126418"/>
                      </a:lnTo>
                      <a:lnTo>
                        <a:pt x="129184" y="126418"/>
                      </a:lnTo>
                      <a:lnTo>
                        <a:pt x="157790" y="28606"/>
                      </a:lnTo>
                      <a:lnTo>
                        <a:pt x="170707" y="78433"/>
                      </a:lnTo>
                      <a:lnTo>
                        <a:pt x="188238" y="78433"/>
                      </a:lnTo>
                      <a:cubicBezTo>
                        <a:pt x="191928" y="72902"/>
                        <a:pt x="195624" y="68288"/>
                        <a:pt x="200237" y="63674"/>
                      </a:cubicBezTo>
                      <a:lnTo>
                        <a:pt x="181783" y="63674"/>
                      </a:lnTo>
                      <a:lnTo>
                        <a:pt x="165169" y="0"/>
                      </a:lnTo>
                      <a:lnTo>
                        <a:pt x="150404" y="0"/>
                      </a:lnTo>
                      <a:close/>
                    </a:path>
                  </a:pathLst>
                </a:custGeom>
                <a:solidFill>
                  <a:srgbClr val="2D5967"/>
                </a:solidFill>
                <a:ln w="6417" cap="flat">
                  <a:noFill/>
                  <a:prstDash val="solid"/>
                  <a:miter/>
                </a:ln>
              </p:spPr>
              <p:txBody>
                <a:bodyPr rtlCol="0" anchor="ctr"/>
                <a:lstStyle/>
                <a:p>
                  <a:endParaRPr lang="en-US" sz="810"/>
                </a:p>
              </p:txBody>
            </p:sp>
            <p:sp>
              <p:nvSpPr>
                <p:cNvPr id="1140" name="Freeform: Shape 1139">
                  <a:extLst>
                    <a:ext uri="{FF2B5EF4-FFF2-40B4-BE49-F238E27FC236}">
                      <a16:creationId xmlns:a16="http://schemas.microsoft.com/office/drawing/2014/main" id="{E781005D-D981-8F87-D269-F141F6CAD7F9}"/>
                    </a:ext>
                  </a:extLst>
                </p:cNvPr>
                <p:cNvSpPr/>
                <p:nvPr/>
              </p:nvSpPr>
              <p:spPr>
                <a:xfrm>
                  <a:off x="5961609" y="2946006"/>
                  <a:ext cx="129183" cy="129183"/>
                </a:xfrm>
                <a:custGeom>
                  <a:avLst/>
                  <a:gdLst>
                    <a:gd name="connsiteX0" fmla="*/ 125462 w 129183"/>
                    <a:gd name="connsiteY0" fmla="*/ 44289 h 129183"/>
                    <a:gd name="connsiteX1" fmla="*/ 124564 w 129183"/>
                    <a:gd name="connsiteY1" fmla="*/ 41523 h 129183"/>
                    <a:gd name="connsiteX2" fmla="*/ 119943 w 129183"/>
                    <a:gd name="connsiteY2" fmla="*/ 31372 h 129183"/>
                    <a:gd name="connsiteX3" fmla="*/ 118083 w 129183"/>
                    <a:gd name="connsiteY3" fmla="*/ 28606 h 129183"/>
                    <a:gd name="connsiteX4" fmla="*/ 117184 w 129183"/>
                    <a:gd name="connsiteY4" fmla="*/ 27682 h 129183"/>
                    <a:gd name="connsiteX5" fmla="*/ 115323 w 129183"/>
                    <a:gd name="connsiteY5" fmla="*/ 24917 h 129183"/>
                    <a:gd name="connsiteX6" fmla="*/ 104286 w 129183"/>
                    <a:gd name="connsiteY6" fmla="*/ 13841 h 129183"/>
                    <a:gd name="connsiteX7" fmla="*/ 101527 w 129183"/>
                    <a:gd name="connsiteY7" fmla="*/ 11993 h 129183"/>
                    <a:gd name="connsiteX8" fmla="*/ 100578 w 129183"/>
                    <a:gd name="connsiteY8" fmla="*/ 11075 h 129183"/>
                    <a:gd name="connsiteX9" fmla="*/ 97806 w 129183"/>
                    <a:gd name="connsiteY9" fmla="*/ 9227 h 129183"/>
                    <a:gd name="connsiteX10" fmla="*/ 87654 w 129183"/>
                    <a:gd name="connsiteY10" fmla="*/ 4614 h 129183"/>
                    <a:gd name="connsiteX11" fmla="*/ 84888 w 129183"/>
                    <a:gd name="connsiteY11" fmla="*/ 3690 h 129183"/>
                    <a:gd name="connsiteX12" fmla="*/ 64586 w 129183"/>
                    <a:gd name="connsiteY12" fmla="*/ 0 h 129183"/>
                    <a:gd name="connsiteX13" fmla="*/ 44289 w 129183"/>
                    <a:gd name="connsiteY13" fmla="*/ 3690 h 129183"/>
                    <a:gd name="connsiteX14" fmla="*/ 41517 w 129183"/>
                    <a:gd name="connsiteY14" fmla="*/ 4614 h 129183"/>
                    <a:gd name="connsiteX15" fmla="*/ 31372 w 129183"/>
                    <a:gd name="connsiteY15" fmla="*/ 9227 h 129183"/>
                    <a:gd name="connsiteX16" fmla="*/ 28600 w 129183"/>
                    <a:gd name="connsiteY16" fmla="*/ 11075 h 129183"/>
                    <a:gd name="connsiteX17" fmla="*/ 27676 w 129183"/>
                    <a:gd name="connsiteY17" fmla="*/ 11993 h 129183"/>
                    <a:gd name="connsiteX18" fmla="*/ 24910 w 129183"/>
                    <a:gd name="connsiteY18" fmla="*/ 13841 h 129183"/>
                    <a:gd name="connsiteX19" fmla="*/ 13841 w 129183"/>
                    <a:gd name="connsiteY19" fmla="*/ 24917 h 129183"/>
                    <a:gd name="connsiteX20" fmla="*/ 11993 w 129183"/>
                    <a:gd name="connsiteY20" fmla="*/ 27682 h 129183"/>
                    <a:gd name="connsiteX21" fmla="*/ 11069 w 129183"/>
                    <a:gd name="connsiteY21" fmla="*/ 28606 h 129183"/>
                    <a:gd name="connsiteX22" fmla="*/ 9227 w 129183"/>
                    <a:gd name="connsiteY22" fmla="*/ 31372 h 129183"/>
                    <a:gd name="connsiteX23" fmla="*/ 4614 w 129183"/>
                    <a:gd name="connsiteY23" fmla="*/ 41523 h 129183"/>
                    <a:gd name="connsiteX24" fmla="*/ 3690 w 129183"/>
                    <a:gd name="connsiteY24" fmla="*/ 44289 h 129183"/>
                    <a:gd name="connsiteX25" fmla="*/ 0 w 129183"/>
                    <a:gd name="connsiteY25" fmla="*/ 64592 h 129183"/>
                    <a:gd name="connsiteX26" fmla="*/ 3690 w 129183"/>
                    <a:gd name="connsiteY26" fmla="*/ 84895 h 129183"/>
                    <a:gd name="connsiteX27" fmla="*/ 4614 w 129183"/>
                    <a:gd name="connsiteY27" fmla="*/ 87661 h 129183"/>
                    <a:gd name="connsiteX28" fmla="*/ 9227 w 129183"/>
                    <a:gd name="connsiteY28" fmla="*/ 97812 h 129183"/>
                    <a:gd name="connsiteX29" fmla="*/ 11069 w 129183"/>
                    <a:gd name="connsiteY29" fmla="*/ 100578 h 129183"/>
                    <a:gd name="connsiteX30" fmla="*/ 11993 w 129183"/>
                    <a:gd name="connsiteY30" fmla="*/ 101502 h 129183"/>
                    <a:gd name="connsiteX31" fmla="*/ 13841 w 129183"/>
                    <a:gd name="connsiteY31" fmla="*/ 104267 h 129183"/>
                    <a:gd name="connsiteX32" fmla="*/ 24910 w 129183"/>
                    <a:gd name="connsiteY32" fmla="*/ 115343 h 129183"/>
                    <a:gd name="connsiteX33" fmla="*/ 27676 w 129183"/>
                    <a:gd name="connsiteY33" fmla="*/ 117184 h 129183"/>
                    <a:gd name="connsiteX34" fmla="*/ 28600 w 129183"/>
                    <a:gd name="connsiteY34" fmla="*/ 118108 h 129183"/>
                    <a:gd name="connsiteX35" fmla="*/ 31372 w 129183"/>
                    <a:gd name="connsiteY35" fmla="*/ 119956 h 129183"/>
                    <a:gd name="connsiteX36" fmla="*/ 41517 w 129183"/>
                    <a:gd name="connsiteY36" fmla="*/ 124570 h 129183"/>
                    <a:gd name="connsiteX37" fmla="*/ 44289 w 129183"/>
                    <a:gd name="connsiteY37" fmla="*/ 125494 h 129183"/>
                    <a:gd name="connsiteX38" fmla="*/ 64586 w 129183"/>
                    <a:gd name="connsiteY38" fmla="*/ 129184 h 129183"/>
                    <a:gd name="connsiteX39" fmla="*/ 84888 w 129183"/>
                    <a:gd name="connsiteY39" fmla="*/ 125494 h 129183"/>
                    <a:gd name="connsiteX40" fmla="*/ 87654 w 129183"/>
                    <a:gd name="connsiteY40" fmla="*/ 124570 h 129183"/>
                    <a:gd name="connsiteX41" fmla="*/ 97806 w 129183"/>
                    <a:gd name="connsiteY41" fmla="*/ 119956 h 129183"/>
                    <a:gd name="connsiteX42" fmla="*/ 100578 w 129183"/>
                    <a:gd name="connsiteY42" fmla="*/ 118108 h 129183"/>
                    <a:gd name="connsiteX43" fmla="*/ 101527 w 129183"/>
                    <a:gd name="connsiteY43" fmla="*/ 117184 h 129183"/>
                    <a:gd name="connsiteX44" fmla="*/ 104286 w 129183"/>
                    <a:gd name="connsiteY44" fmla="*/ 115343 h 129183"/>
                    <a:gd name="connsiteX45" fmla="*/ 115323 w 129183"/>
                    <a:gd name="connsiteY45" fmla="*/ 104267 h 129183"/>
                    <a:gd name="connsiteX46" fmla="*/ 117184 w 129183"/>
                    <a:gd name="connsiteY46" fmla="*/ 101502 h 129183"/>
                    <a:gd name="connsiteX47" fmla="*/ 118083 w 129183"/>
                    <a:gd name="connsiteY47" fmla="*/ 100578 h 129183"/>
                    <a:gd name="connsiteX48" fmla="*/ 119943 w 129183"/>
                    <a:gd name="connsiteY48" fmla="*/ 97812 h 129183"/>
                    <a:gd name="connsiteX49" fmla="*/ 124564 w 129183"/>
                    <a:gd name="connsiteY49" fmla="*/ 87661 h 129183"/>
                    <a:gd name="connsiteX50" fmla="*/ 125462 w 129183"/>
                    <a:gd name="connsiteY50" fmla="*/ 84895 h 129183"/>
                    <a:gd name="connsiteX51" fmla="*/ 129184 w 129183"/>
                    <a:gd name="connsiteY51" fmla="*/ 64592 h 129183"/>
                    <a:gd name="connsiteX52" fmla="*/ 125462 w 129183"/>
                    <a:gd name="connsiteY52" fmla="*/ 44289 h 129183"/>
                    <a:gd name="connsiteX53" fmla="*/ 65509 w 129183"/>
                    <a:gd name="connsiteY53" fmla="*/ 114419 h 129183"/>
                    <a:gd name="connsiteX54" fmla="*/ 16607 w 129183"/>
                    <a:gd name="connsiteY54" fmla="*/ 65516 h 129183"/>
                    <a:gd name="connsiteX55" fmla="*/ 65509 w 129183"/>
                    <a:gd name="connsiteY55" fmla="*/ 16607 h 129183"/>
                    <a:gd name="connsiteX56" fmla="*/ 114425 w 129183"/>
                    <a:gd name="connsiteY56" fmla="*/ 65516 h 129183"/>
                    <a:gd name="connsiteX57" fmla="*/ 65509 w 129183"/>
                    <a:gd name="connsiteY57" fmla="*/ 114419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9183" h="129183">
                      <a:moveTo>
                        <a:pt x="125462" y="44289"/>
                      </a:moveTo>
                      <a:cubicBezTo>
                        <a:pt x="125462" y="43371"/>
                        <a:pt x="124564" y="42447"/>
                        <a:pt x="124564" y="41523"/>
                      </a:cubicBezTo>
                      <a:cubicBezTo>
                        <a:pt x="123665" y="37834"/>
                        <a:pt x="121804" y="35062"/>
                        <a:pt x="119943" y="31372"/>
                      </a:cubicBezTo>
                      <a:cubicBezTo>
                        <a:pt x="119045" y="30448"/>
                        <a:pt x="119045" y="29530"/>
                        <a:pt x="118083" y="28606"/>
                      </a:cubicBezTo>
                      <a:lnTo>
                        <a:pt x="117184" y="27682"/>
                      </a:lnTo>
                      <a:cubicBezTo>
                        <a:pt x="116286" y="26758"/>
                        <a:pt x="116286" y="25834"/>
                        <a:pt x="115323" y="24917"/>
                      </a:cubicBezTo>
                      <a:cubicBezTo>
                        <a:pt x="112564" y="21221"/>
                        <a:pt x="108907" y="17531"/>
                        <a:pt x="104286" y="13841"/>
                      </a:cubicBezTo>
                      <a:cubicBezTo>
                        <a:pt x="103324" y="12917"/>
                        <a:pt x="102425" y="12917"/>
                        <a:pt x="101527" y="11993"/>
                      </a:cubicBezTo>
                      <a:lnTo>
                        <a:pt x="100578" y="11075"/>
                      </a:lnTo>
                      <a:cubicBezTo>
                        <a:pt x="99653" y="10151"/>
                        <a:pt x="98729" y="10151"/>
                        <a:pt x="97806" y="9227"/>
                      </a:cubicBezTo>
                      <a:cubicBezTo>
                        <a:pt x="95040" y="7379"/>
                        <a:pt x="91350" y="5538"/>
                        <a:pt x="87654" y="4614"/>
                      </a:cubicBezTo>
                      <a:cubicBezTo>
                        <a:pt x="86736" y="4614"/>
                        <a:pt x="85812" y="3690"/>
                        <a:pt x="84888" y="3690"/>
                      </a:cubicBezTo>
                      <a:cubicBezTo>
                        <a:pt x="78427" y="1848"/>
                        <a:pt x="71971" y="0"/>
                        <a:pt x="64586" y="0"/>
                      </a:cubicBezTo>
                      <a:cubicBezTo>
                        <a:pt x="57206" y="0"/>
                        <a:pt x="50744" y="924"/>
                        <a:pt x="44289" y="3690"/>
                      </a:cubicBezTo>
                      <a:cubicBezTo>
                        <a:pt x="43365" y="3690"/>
                        <a:pt x="42441" y="4614"/>
                        <a:pt x="41517" y="4614"/>
                      </a:cubicBezTo>
                      <a:cubicBezTo>
                        <a:pt x="37827" y="5538"/>
                        <a:pt x="35062" y="7379"/>
                        <a:pt x="31372" y="9227"/>
                      </a:cubicBezTo>
                      <a:cubicBezTo>
                        <a:pt x="30448" y="10151"/>
                        <a:pt x="29524" y="10151"/>
                        <a:pt x="28600" y="11075"/>
                      </a:cubicBezTo>
                      <a:lnTo>
                        <a:pt x="27676" y="11993"/>
                      </a:lnTo>
                      <a:cubicBezTo>
                        <a:pt x="26758" y="12917"/>
                        <a:pt x="25834" y="12917"/>
                        <a:pt x="24910" y="13841"/>
                      </a:cubicBezTo>
                      <a:cubicBezTo>
                        <a:pt x="21221" y="16607"/>
                        <a:pt x="17531" y="20303"/>
                        <a:pt x="13841" y="24917"/>
                      </a:cubicBezTo>
                      <a:cubicBezTo>
                        <a:pt x="12917" y="25834"/>
                        <a:pt x="12917" y="26758"/>
                        <a:pt x="11993" y="27682"/>
                      </a:cubicBezTo>
                      <a:lnTo>
                        <a:pt x="11069" y="28606"/>
                      </a:lnTo>
                      <a:cubicBezTo>
                        <a:pt x="10145" y="29530"/>
                        <a:pt x="10145" y="30448"/>
                        <a:pt x="9227" y="31372"/>
                      </a:cubicBezTo>
                      <a:cubicBezTo>
                        <a:pt x="7379" y="34144"/>
                        <a:pt x="5531" y="37834"/>
                        <a:pt x="4614" y="41523"/>
                      </a:cubicBezTo>
                      <a:cubicBezTo>
                        <a:pt x="4614" y="42447"/>
                        <a:pt x="3690" y="43371"/>
                        <a:pt x="3690" y="44289"/>
                      </a:cubicBezTo>
                      <a:cubicBezTo>
                        <a:pt x="1842" y="50751"/>
                        <a:pt x="0" y="57212"/>
                        <a:pt x="0" y="64592"/>
                      </a:cubicBezTo>
                      <a:cubicBezTo>
                        <a:pt x="0" y="71971"/>
                        <a:pt x="918" y="78433"/>
                        <a:pt x="3690" y="84895"/>
                      </a:cubicBezTo>
                      <a:cubicBezTo>
                        <a:pt x="3690" y="85812"/>
                        <a:pt x="4614" y="86736"/>
                        <a:pt x="4614" y="87661"/>
                      </a:cubicBezTo>
                      <a:cubicBezTo>
                        <a:pt x="5531" y="91350"/>
                        <a:pt x="7379" y="94116"/>
                        <a:pt x="9227" y="97812"/>
                      </a:cubicBezTo>
                      <a:cubicBezTo>
                        <a:pt x="10145" y="98729"/>
                        <a:pt x="10145" y="99654"/>
                        <a:pt x="11069" y="100578"/>
                      </a:cubicBezTo>
                      <a:lnTo>
                        <a:pt x="11993" y="101502"/>
                      </a:lnTo>
                      <a:cubicBezTo>
                        <a:pt x="12917" y="102426"/>
                        <a:pt x="12917" y="103343"/>
                        <a:pt x="13841" y="104267"/>
                      </a:cubicBezTo>
                      <a:cubicBezTo>
                        <a:pt x="16607" y="107957"/>
                        <a:pt x="20296" y="111653"/>
                        <a:pt x="24910" y="115343"/>
                      </a:cubicBezTo>
                      <a:cubicBezTo>
                        <a:pt x="25834" y="116267"/>
                        <a:pt x="26758" y="116267"/>
                        <a:pt x="27676" y="117184"/>
                      </a:cubicBezTo>
                      <a:lnTo>
                        <a:pt x="28600" y="118108"/>
                      </a:lnTo>
                      <a:cubicBezTo>
                        <a:pt x="29524" y="119032"/>
                        <a:pt x="30448" y="119032"/>
                        <a:pt x="31372" y="119956"/>
                      </a:cubicBezTo>
                      <a:cubicBezTo>
                        <a:pt x="34138" y="121798"/>
                        <a:pt x="37827" y="123646"/>
                        <a:pt x="41517" y="124570"/>
                      </a:cubicBezTo>
                      <a:cubicBezTo>
                        <a:pt x="42441" y="124570"/>
                        <a:pt x="43365" y="125494"/>
                        <a:pt x="44289" y="125494"/>
                      </a:cubicBezTo>
                      <a:cubicBezTo>
                        <a:pt x="50744" y="127336"/>
                        <a:pt x="57206" y="129184"/>
                        <a:pt x="64586" y="129184"/>
                      </a:cubicBezTo>
                      <a:cubicBezTo>
                        <a:pt x="71971" y="129184"/>
                        <a:pt x="78427" y="128260"/>
                        <a:pt x="84888" y="125494"/>
                      </a:cubicBezTo>
                      <a:cubicBezTo>
                        <a:pt x="85812" y="125494"/>
                        <a:pt x="86736" y="124570"/>
                        <a:pt x="87654" y="124570"/>
                      </a:cubicBezTo>
                      <a:cubicBezTo>
                        <a:pt x="91350" y="123646"/>
                        <a:pt x="94116" y="121798"/>
                        <a:pt x="97806" y="119956"/>
                      </a:cubicBezTo>
                      <a:cubicBezTo>
                        <a:pt x="98729" y="119032"/>
                        <a:pt x="99653" y="119032"/>
                        <a:pt x="100578" y="118108"/>
                      </a:cubicBezTo>
                      <a:lnTo>
                        <a:pt x="101527" y="117184"/>
                      </a:lnTo>
                      <a:cubicBezTo>
                        <a:pt x="102425" y="116267"/>
                        <a:pt x="103324" y="116267"/>
                        <a:pt x="104286" y="115343"/>
                      </a:cubicBezTo>
                      <a:cubicBezTo>
                        <a:pt x="107944" y="112571"/>
                        <a:pt x="111666" y="108881"/>
                        <a:pt x="115323" y="104267"/>
                      </a:cubicBezTo>
                      <a:cubicBezTo>
                        <a:pt x="116286" y="103343"/>
                        <a:pt x="116286" y="102426"/>
                        <a:pt x="117184" y="101502"/>
                      </a:cubicBezTo>
                      <a:lnTo>
                        <a:pt x="118083" y="100578"/>
                      </a:lnTo>
                      <a:cubicBezTo>
                        <a:pt x="119045" y="99654"/>
                        <a:pt x="119045" y="98729"/>
                        <a:pt x="119943" y="97812"/>
                      </a:cubicBezTo>
                      <a:cubicBezTo>
                        <a:pt x="121804" y="95040"/>
                        <a:pt x="123665" y="91350"/>
                        <a:pt x="124564" y="87661"/>
                      </a:cubicBezTo>
                      <a:cubicBezTo>
                        <a:pt x="124564" y="86736"/>
                        <a:pt x="125462" y="85812"/>
                        <a:pt x="125462" y="84895"/>
                      </a:cubicBezTo>
                      <a:cubicBezTo>
                        <a:pt x="127323" y="78433"/>
                        <a:pt x="129184" y="71971"/>
                        <a:pt x="129184" y="64592"/>
                      </a:cubicBezTo>
                      <a:cubicBezTo>
                        <a:pt x="129184" y="57212"/>
                        <a:pt x="128286" y="50751"/>
                        <a:pt x="125462" y="44289"/>
                      </a:cubicBezTo>
                      <a:close/>
                      <a:moveTo>
                        <a:pt x="65509" y="114419"/>
                      </a:moveTo>
                      <a:cubicBezTo>
                        <a:pt x="38751" y="114419"/>
                        <a:pt x="16607" y="92274"/>
                        <a:pt x="16607" y="65516"/>
                      </a:cubicBezTo>
                      <a:cubicBezTo>
                        <a:pt x="16607" y="38758"/>
                        <a:pt x="38751" y="16607"/>
                        <a:pt x="65509" y="16607"/>
                      </a:cubicBezTo>
                      <a:cubicBezTo>
                        <a:pt x="92268" y="16607"/>
                        <a:pt x="114425" y="38758"/>
                        <a:pt x="114425" y="65516"/>
                      </a:cubicBezTo>
                      <a:cubicBezTo>
                        <a:pt x="114425" y="92274"/>
                        <a:pt x="92268" y="114419"/>
                        <a:pt x="65509" y="114419"/>
                      </a:cubicBezTo>
                      <a:close/>
                    </a:path>
                  </a:pathLst>
                </a:custGeom>
                <a:solidFill>
                  <a:srgbClr val="2D5967"/>
                </a:solidFill>
                <a:ln w="6417" cap="flat">
                  <a:noFill/>
                  <a:prstDash val="solid"/>
                  <a:miter/>
                </a:ln>
              </p:spPr>
              <p:txBody>
                <a:bodyPr rtlCol="0" anchor="ctr"/>
                <a:lstStyle/>
                <a:p>
                  <a:endParaRPr lang="en-US" sz="810"/>
                </a:p>
              </p:txBody>
            </p:sp>
            <p:sp>
              <p:nvSpPr>
                <p:cNvPr id="1141" name="Freeform: Shape 1140">
                  <a:extLst>
                    <a:ext uri="{FF2B5EF4-FFF2-40B4-BE49-F238E27FC236}">
                      <a16:creationId xmlns:a16="http://schemas.microsoft.com/office/drawing/2014/main" id="{8483D0B3-E063-2423-F3A4-514295717778}"/>
                    </a:ext>
                  </a:extLst>
                </p:cNvPr>
                <p:cNvSpPr/>
                <p:nvPr/>
              </p:nvSpPr>
              <p:spPr>
                <a:xfrm>
                  <a:off x="5996671" y="2988453"/>
                  <a:ext cx="60902" cy="49826"/>
                </a:xfrm>
                <a:custGeom>
                  <a:avLst/>
                  <a:gdLst>
                    <a:gd name="connsiteX0" fmla="*/ 21221 w 60902"/>
                    <a:gd name="connsiteY0" fmla="*/ 29524 h 49826"/>
                    <a:gd name="connsiteX1" fmla="*/ 10151 w 60902"/>
                    <a:gd name="connsiteY1" fmla="*/ 17531 h 49826"/>
                    <a:gd name="connsiteX2" fmla="*/ 0 w 60902"/>
                    <a:gd name="connsiteY2" fmla="*/ 27682 h 49826"/>
                    <a:gd name="connsiteX3" fmla="*/ 21221 w 60902"/>
                    <a:gd name="connsiteY3" fmla="*/ 49827 h 49826"/>
                    <a:gd name="connsiteX4" fmla="*/ 60902 w 60902"/>
                    <a:gd name="connsiteY4" fmla="*/ 10151 h 49826"/>
                    <a:gd name="connsiteX5" fmla="*/ 50751 w 60902"/>
                    <a:gd name="connsiteY5" fmla="*/ 0 h 49826"/>
                    <a:gd name="connsiteX6" fmla="*/ 21221 w 60902"/>
                    <a:gd name="connsiteY6" fmla="*/ 29524 h 4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02" h="49826">
                      <a:moveTo>
                        <a:pt x="21221" y="29524"/>
                      </a:moveTo>
                      <a:lnTo>
                        <a:pt x="10151" y="17531"/>
                      </a:lnTo>
                      <a:lnTo>
                        <a:pt x="0" y="27682"/>
                      </a:lnTo>
                      <a:lnTo>
                        <a:pt x="21221" y="49827"/>
                      </a:lnTo>
                      <a:lnTo>
                        <a:pt x="60902" y="10151"/>
                      </a:lnTo>
                      <a:lnTo>
                        <a:pt x="50751" y="0"/>
                      </a:lnTo>
                      <a:lnTo>
                        <a:pt x="21221" y="29524"/>
                      </a:lnTo>
                      <a:close/>
                    </a:path>
                  </a:pathLst>
                </a:custGeom>
                <a:solidFill>
                  <a:srgbClr val="2D5967"/>
                </a:solidFill>
                <a:ln w="6417" cap="flat">
                  <a:noFill/>
                  <a:prstDash val="solid"/>
                  <a:miter/>
                </a:ln>
              </p:spPr>
              <p:txBody>
                <a:bodyPr rtlCol="0" anchor="ctr"/>
                <a:lstStyle/>
                <a:p>
                  <a:endParaRPr lang="en-US" sz="810"/>
                </a:p>
              </p:txBody>
            </p:sp>
          </p:grpSp>
        </p:grpSp>
        <p:sp>
          <p:nvSpPr>
            <p:cNvPr id="1142" name="TextBox 1141">
              <a:extLst>
                <a:ext uri="{FF2B5EF4-FFF2-40B4-BE49-F238E27FC236}">
                  <a16:creationId xmlns:a16="http://schemas.microsoft.com/office/drawing/2014/main" id="{89DE70CE-7301-E85C-EAC9-6AAFB46C5922}"/>
                </a:ext>
              </a:extLst>
            </p:cNvPr>
            <p:cNvSpPr txBox="1"/>
            <p:nvPr/>
          </p:nvSpPr>
          <p:spPr>
            <a:xfrm>
              <a:off x="5563970" y="3089146"/>
              <a:ext cx="69281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Healthcare</a:t>
              </a:r>
            </a:p>
          </p:txBody>
        </p:sp>
      </p:grpSp>
      <p:grpSp>
        <p:nvGrpSpPr>
          <p:cNvPr id="1143" name="Graphic 4">
            <a:extLst>
              <a:ext uri="{FF2B5EF4-FFF2-40B4-BE49-F238E27FC236}">
                <a16:creationId xmlns:a16="http://schemas.microsoft.com/office/drawing/2014/main" id="{56EC88D9-D772-E8C4-3EC9-866953385B25}"/>
              </a:ext>
            </a:extLst>
          </p:cNvPr>
          <p:cNvGrpSpPr/>
          <p:nvPr/>
        </p:nvGrpSpPr>
        <p:grpSpPr>
          <a:xfrm>
            <a:off x="6451195" y="2538918"/>
            <a:ext cx="401072" cy="541182"/>
            <a:chOff x="6406951" y="2764946"/>
            <a:chExt cx="401072" cy="541182"/>
          </a:xfrm>
        </p:grpSpPr>
        <p:grpSp>
          <p:nvGrpSpPr>
            <p:cNvPr id="1144" name="Graphic 4">
              <a:extLst>
                <a:ext uri="{FF2B5EF4-FFF2-40B4-BE49-F238E27FC236}">
                  <a16:creationId xmlns:a16="http://schemas.microsoft.com/office/drawing/2014/main" id="{C15379FD-6F1B-7AA0-B14F-45D370EAE2C8}"/>
                </a:ext>
              </a:extLst>
            </p:cNvPr>
            <p:cNvGrpSpPr/>
            <p:nvPr/>
          </p:nvGrpSpPr>
          <p:grpSpPr>
            <a:xfrm>
              <a:off x="6412598" y="2764946"/>
              <a:ext cx="384993" cy="364690"/>
              <a:chOff x="6412598" y="2764946"/>
              <a:chExt cx="384993" cy="364690"/>
            </a:xfrm>
          </p:grpSpPr>
          <p:sp>
            <p:nvSpPr>
              <p:cNvPr id="1145" name="Freeform: Shape 1144">
                <a:extLst>
                  <a:ext uri="{FF2B5EF4-FFF2-40B4-BE49-F238E27FC236}">
                    <a16:creationId xmlns:a16="http://schemas.microsoft.com/office/drawing/2014/main" id="{563A034B-D58A-EC26-EA40-28D864353F50}"/>
                  </a:ext>
                </a:extLst>
              </p:cNvPr>
              <p:cNvSpPr/>
              <p:nvPr/>
            </p:nvSpPr>
            <p:spPr>
              <a:xfrm>
                <a:off x="6417282" y="2768389"/>
                <a:ext cx="375533" cy="356896"/>
              </a:xfrm>
              <a:custGeom>
                <a:avLst/>
                <a:gdLst>
                  <a:gd name="connsiteX0" fmla="*/ 79569 w 375533"/>
                  <a:gd name="connsiteY0" fmla="*/ 356896 h 356896"/>
                  <a:gd name="connsiteX1" fmla="*/ 79569 w 375533"/>
                  <a:gd name="connsiteY1" fmla="*/ 341964 h 356896"/>
                  <a:gd name="connsiteX2" fmla="*/ 95290 w 375533"/>
                  <a:gd name="connsiteY2" fmla="*/ 334065 h 356896"/>
                  <a:gd name="connsiteX3" fmla="*/ 95290 w 375533"/>
                  <a:gd name="connsiteY3" fmla="*/ 193132 h 356896"/>
                  <a:gd name="connsiteX4" fmla="*/ 0 w 375533"/>
                  <a:gd name="connsiteY4" fmla="*/ 193132 h 356896"/>
                  <a:gd name="connsiteX5" fmla="*/ 963 w 375533"/>
                  <a:gd name="connsiteY5" fmla="*/ 179939 h 356896"/>
                  <a:gd name="connsiteX6" fmla="*/ 15593 w 375533"/>
                  <a:gd name="connsiteY6" fmla="*/ 136670 h 356896"/>
                  <a:gd name="connsiteX7" fmla="*/ 49410 w 375533"/>
                  <a:gd name="connsiteY7" fmla="*/ 106043 h 356896"/>
                  <a:gd name="connsiteX8" fmla="*/ 56982 w 375533"/>
                  <a:gd name="connsiteY8" fmla="*/ 99658 h 356896"/>
                  <a:gd name="connsiteX9" fmla="*/ 61088 w 375533"/>
                  <a:gd name="connsiteY9" fmla="*/ 90591 h 356896"/>
                  <a:gd name="connsiteX10" fmla="*/ 74885 w 375533"/>
                  <a:gd name="connsiteY10" fmla="*/ 60316 h 356896"/>
                  <a:gd name="connsiteX11" fmla="*/ 101194 w 375533"/>
                  <a:gd name="connsiteY11" fmla="*/ 39962 h 356896"/>
                  <a:gd name="connsiteX12" fmla="*/ 129107 w 375533"/>
                  <a:gd name="connsiteY12" fmla="*/ 34059 h 356896"/>
                  <a:gd name="connsiteX13" fmla="*/ 135588 w 375533"/>
                  <a:gd name="connsiteY13" fmla="*/ 34059 h 356896"/>
                  <a:gd name="connsiteX14" fmla="*/ 137769 w 375533"/>
                  <a:gd name="connsiteY14" fmla="*/ 34059 h 356896"/>
                  <a:gd name="connsiteX15" fmla="*/ 146240 w 375533"/>
                  <a:gd name="connsiteY15" fmla="*/ 32377 h 356896"/>
                  <a:gd name="connsiteX16" fmla="*/ 153363 w 375533"/>
                  <a:gd name="connsiteY16" fmla="*/ 27372 h 356896"/>
                  <a:gd name="connsiteX17" fmla="*/ 187372 w 375533"/>
                  <a:gd name="connsiteY17" fmla="*/ 4913 h 356896"/>
                  <a:gd name="connsiteX18" fmla="*/ 227862 w 375533"/>
                  <a:gd name="connsiteY18" fmla="*/ 858 h 356896"/>
                  <a:gd name="connsiteX19" fmla="*/ 265657 w 375533"/>
                  <a:gd name="connsiteY19" fmla="*/ 16143 h 356896"/>
                  <a:gd name="connsiteX20" fmla="*/ 291966 w 375533"/>
                  <a:gd name="connsiteY20" fmla="*/ 47258 h 356896"/>
                  <a:gd name="connsiteX21" fmla="*/ 298126 w 375533"/>
                  <a:gd name="connsiteY21" fmla="*/ 55485 h 356896"/>
                  <a:gd name="connsiteX22" fmla="*/ 307238 w 375533"/>
                  <a:gd name="connsiteY22" fmla="*/ 60194 h 356896"/>
                  <a:gd name="connsiteX23" fmla="*/ 334767 w 375533"/>
                  <a:gd name="connsiteY23" fmla="*/ 71488 h 356896"/>
                  <a:gd name="connsiteX24" fmla="*/ 372626 w 375533"/>
                  <a:gd name="connsiteY24" fmla="*/ 123099 h 356896"/>
                  <a:gd name="connsiteX25" fmla="*/ 365183 w 375533"/>
                  <a:gd name="connsiteY25" fmla="*/ 186709 h 356896"/>
                  <a:gd name="connsiteX26" fmla="*/ 361717 w 375533"/>
                  <a:gd name="connsiteY26" fmla="*/ 193132 h 356896"/>
                  <a:gd name="connsiteX27" fmla="*/ 291004 w 375533"/>
                  <a:gd name="connsiteY27" fmla="*/ 193132 h 356896"/>
                  <a:gd name="connsiteX28" fmla="*/ 291004 w 375533"/>
                  <a:gd name="connsiteY28" fmla="*/ 334065 h 356896"/>
                  <a:gd name="connsiteX29" fmla="*/ 306790 w 375533"/>
                  <a:gd name="connsiteY29" fmla="*/ 341964 h 356896"/>
                  <a:gd name="connsiteX30" fmla="*/ 306790 w 375533"/>
                  <a:gd name="connsiteY30" fmla="*/ 356896 h 356896"/>
                  <a:gd name="connsiteX31" fmla="*/ 79569 w 375533"/>
                  <a:gd name="connsiteY31" fmla="*/ 356896 h 35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5533" h="356896">
                    <a:moveTo>
                      <a:pt x="79569" y="356896"/>
                    </a:moveTo>
                    <a:lnTo>
                      <a:pt x="79569" y="341964"/>
                    </a:lnTo>
                    <a:lnTo>
                      <a:pt x="95290" y="334065"/>
                    </a:lnTo>
                    <a:lnTo>
                      <a:pt x="95290" y="193132"/>
                    </a:lnTo>
                    <a:lnTo>
                      <a:pt x="0" y="193132"/>
                    </a:lnTo>
                    <a:lnTo>
                      <a:pt x="963" y="179939"/>
                    </a:lnTo>
                    <a:cubicBezTo>
                      <a:pt x="2054" y="164500"/>
                      <a:pt x="7123" y="149607"/>
                      <a:pt x="15593" y="136670"/>
                    </a:cubicBezTo>
                    <a:cubicBezTo>
                      <a:pt x="24063" y="123740"/>
                      <a:pt x="35678" y="113191"/>
                      <a:pt x="49410" y="106043"/>
                    </a:cubicBezTo>
                    <a:cubicBezTo>
                      <a:pt x="52362" y="104516"/>
                      <a:pt x="54993" y="102334"/>
                      <a:pt x="56982" y="99658"/>
                    </a:cubicBezTo>
                    <a:cubicBezTo>
                      <a:pt x="59035" y="96982"/>
                      <a:pt x="60447" y="93883"/>
                      <a:pt x="61088" y="90591"/>
                    </a:cubicBezTo>
                    <a:cubicBezTo>
                      <a:pt x="63206" y="79522"/>
                      <a:pt x="67891" y="69133"/>
                      <a:pt x="74885" y="60316"/>
                    </a:cubicBezTo>
                    <a:cubicBezTo>
                      <a:pt x="81879" y="51493"/>
                      <a:pt x="90927" y="44512"/>
                      <a:pt x="101194" y="39962"/>
                    </a:cubicBezTo>
                    <a:cubicBezTo>
                      <a:pt x="109985" y="36112"/>
                      <a:pt x="119482" y="34097"/>
                      <a:pt x="129107" y="34059"/>
                    </a:cubicBezTo>
                    <a:cubicBezTo>
                      <a:pt x="131288" y="34059"/>
                      <a:pt x="133406" y="34059"/>
                      <a:pt x="135588" y="34059"/>
                    </a:cubicBezTo>
                    <a:lnTo>
                      <a:pt x="137769" y="34059"/>
                    </a:lnTo>
                    <a:cubicBezTo>
                      <a:pt x="140657" y="34104"/>
                      <a:pt x="143609" y="33526"/>
                      <a:pt x="146240" y="32377"/>
                    </a:cubicBezTo>
                    <a:cubicBezTo>
                      <a:pt x="148935" y="31222"/>
                      <a:pt x="151373" y="29522"/>
                      <a:pt x="153363" y="27372"/>
                    </a:cubicBezTo>
                    <a:cubicBezTo>
                      <a:pt x="162731" y="17240"/>
                      <a:pt x="174410" y="9533"/>
                      <a:pt x="187372" y="4913"/>
                    </a:cubicBezTo>
                    <a:cubicBezTo>
                      <a:pt x="200334" y="293"/>
                      <a:pt x="214258" y="-1093"/>
                      <a:pt x="227862" y="858"/>
                    </a:cubicBezTo>
                    <a:cubicBezTo>
                      <a:pt x="241530" y="2815"/>
                      <a:pt x="254492" y="8058"/>
                      <a:pt x="265657" y="16143"/>
                    </a:cubicBezTo>
                    <a:cubicBezTo>
                      <a:pt x="276823" y="24222"/>
                      <a:pt x="285871" y="34899"/>
                      <a:pt x="291966" y="47258"/>
                    </a:cubicBezTo>
                    <a:cubicBezTo>
                      <a:pt x="293378" y="50434"/>
                      <a:pt x="295496" y="53245"/>
                      <a:pt x="298126" y="55485"/>
                    </a:cubicBezTo>
                    <a:cubicBezTo>
                      <a:pt x="300757" y="57724"/>
                      <a:pt x="303902" y="59334"/>
                      <a:pt x="307238" y="60194"/>
                    </a:cubicBezTo>
                    <a:cubicBezTo>
                      <a:pt x="316992" y="62395"/>
                      <a:pt x="326296" y="66213"/>
                      <a:pt x="334767" y="71488"/>
                    </a:cubicBezTo>
                    <a:cubicBezTo>
                      <a:pt x="353440" y="83276"/>
                      <a:pt x="366980" y="101718"/>
                      <a:pt x="372626" y="123099"/>
                    </a:cubicBezTo>
                    <a:cubicBezTo>
                      <a:pt x="378273" y="144480"/>
                      <a:pt x="375642" y="167208"/>
                      <a:pt x="365183" y="186709"/>
                    </a:cubicBezTo>
                    <a:lnTo>
                      <a:pt x="361717" y="193132"/>
                    </a:lnTo>
                    <a:lnTo>
                      <a:pt x="291004" y="193132"/>
                    </a:lnTo>
                    <a:lnTo>
                      <a:pt x="291004" y="334065"/>
                    </a:lnTo>
                    <a:lnTo>
                      <a:pt x="306790" y="341964"/>
                    </a:lnTo>
                    <a:lnTo>
                      <a:pt x="306790" y="356896"/>
                    </a:lnTo>
                    <a:lnTo>
                      <a:pt x="79569" y="356896"/>
                    </a:lnTo>
                    <a:close/>
                  </a:path>
                </a:pathLst>
              </a:custGeom>
              <a:solidFill>
                <a:srgbClr val="FFFFFF"/>
              </a:solidFill>
              <a:ln w="6417" cap="flat">
                <a:noFill/>
                <a:prstDash val="solid"/>
                <a:miter/>
              </a:ln>
            </p:spPr>
            <p:txBody>
              <a:bodyPr rtlCol="0" anchor="ctr"/>
              <a:lstStyle/>
              <a:p>
                <a:endParaRPr lang="en-US" sz="810"/>
              </a:p>
            </p:txBody>
          </p:sp>
          <p:sp>
            <p:nvSpPr>
              <p:cNvPr id="1146" name="Freeform: Shape 1145">
                <a:extLst>
                  <a:ext uri="{FF2B5EF4-FFF2-40B4-BE49-F238E27FC236}">
                    <a16:creationId xmlns:a16="http://schemas.microsoft.com/office/drawing/2014/main" id="{6799E86C-1A60-DBBC-27BA-C966725F1799}"/>
                  </a:ext>
                </a:extLst>
              </p:cNvPr>
              <p:cNvSpPr/>
              <p:nvPr/>
            </p:nvSpPr>
            <p:spPr>
              <a:xfrm>
                <a:off x="6412598" y="2764946"/>
                <a:ext cx="384993" cy="364690"/>
              </a:xfrm>
              <a:custGeom>
                <a:avLst/>
                <a:gdLst>
                  <a:gd name="connsiteX0" fmla="*/ 220418 w 384993"/>
                  <a:gd name="connsiteY0" fmla="*/ 8684 h 364690"/>
                  <a:gd name="connsiteX1" fmla="*/ 262962 w 384993"/>
                  <a:gd name="connsiteY1" fmla="*/ 20735 h 364690"/>
                  <a:gd name="connsiteX2" fmla="*/ 292672 w 384993"/>
                  <a:gd name="connsiteY2" fmla="*/ 53486 h 364690"/>
                  <a:gd name="connsiteX3" fmla="*/ 300309 w 384993"/>
                  <a:gd name="connsiteY3" fmla="*/ 62778 h 364690"/>
                  <a:gd name="connsiteX4" fmla="*/ 311153 w 384993"/>
                  <a:gd name="connsiteY4" fmla="*/ 67899 h 364690"/>
                  <a:gd name="connsiteX5" fmla="*/ 337141 w 384993"/>
                  <a:gd name="connsiteY5" fmla="*/ 78666 h 364690"/>
                  <a:gd name="connsiteX6" fmla="*/ 373011 w 384993"/>
                  <a:gd name="connsiteY6" fmla="*/ 127697 h 364690"/>
                  <a:gd name="connsiteX7" fmla="*/ 365888 w 384993"/>
                  <a:gd name="connsiteY7" fmla="*/ 188073 h 364690"/>
                  <a:gd name="connsiteX8" fmla="*/ 363643 w 384993"/>
                  <a:gd name="connsiteY8" fmla="*/ 192244 h 364690"/>
                  <a:gd name="connsiteX9" fmla="*/ 291389 w 384993"/>
                  <a:gd name="connsiteY9" fmla="*/ 192244 h 364690"/>
                  <a:gd name="connsiteX10" fmla="*/ 291389 w 384993"/>
                  <a:gd name="connsiteY10" fmla="*/ 339857 h 364690"/>
                  <a:gd name="connsiteX11" fmla="*/ 307174 w 384993"/>
                  <a:gd name="connsiteY11" fmla="*/ 347757 h 364690"/>
                  <a:gd name="connsiteX12" fmla="*/ 307174 w 384993"/>
                  <a:gd name="connsiteY12" fmla="*/ 356009 h 364690"/>
                  <a:gd name="connsiteX13" fmla="*/ 88553 w 384993"/>
                  <a:gd name="connsiteY13" fmla="*/ 356009 h 364690"/>
                  <a:gd name="connsiteX14" fmla="*/ 88553 w 384993"/>
                  <a:gd name="connsiteY14" fmla="*/ 348103 h 364690"/>
                  <a:gd name="connsiteX15" fmla="*/ 103953 w 384993"/>
                  <a:gd name="connsiteY15" fmla="*/ 340204 h 364690"/>
                  <a:gd name="connsiteX16" fmla="*/ 103953 w 384993"/>
                  <a:gd name="connsiteY16" fmla="*/ 192591 h 364690"/>
                  <a:gd name="connsiteX17" fmla="*/ 8663 w 384993"/>
                  <a:gd name="connsiteY17" fmla="*/ 192591 h 364690"/>
                  <a:gd name="connsiteX18" fmla="*/ 9240 w 384993"/>
                  <a:gd name="connsiteY18" fmla="*/ 183909 h 364690"/>
                  <a:gd name="connsiteX19" fmla="*/ 23229 w 384993"/>
                  <a:gd name="connsiteY19" fmla="*/ 142719 h 364690"/>
                  <a:gd name="connsiteX20" fmla="*/ 55377 w 384993"/>
                  <a:gd name="connsiteY20" fmla="*/ 113490 h 364690"/>
                  <a:gd name="connsiteX21" fmla="*/ 64425 w 384993"/>
                  <a:gd name="connsiteY21" fmla="*/ 105829 h 364690"/>
                  <a:gd name="connsiteX22" fmla="*/ 69302 w 384993"/>
                  <a:gd name="connsiteY22" fmla="*/ 94991 h 364690"/>
                  <a:gd name="connsiteX23" fmla="*/ 91825 w 384993"/>
                  <a:gd name="connsiteY23" fmla="*/ 57260 h 364690"/>
                  <a:gd name="connsiteX24" fmla="*/ 133085 w 384993"/>
                  <a:gd name="connsiteY24" fmla="*/ 42373 h 364690"/>
                  <a:gd name="connsiteX25" fmla="*/ 139181 w 384993"/>
                  <a:gd name="connsiteY25" fmla="*/ 42373 h 364690"/>
                  <a:gd name="connsiteX26" fmla="*/ 141812 w 384993"/>
                  <a:gd name="connsiteY26" fmla="*/ 42373 h 364690"/>
                  <a:gd name="connsiteX27" fmla="*/ 152336 w 384993"/>
                  <a:gd name="connsiteY27" fmla="*/ 40640 h 364690"/>
                  <a:gd name="connsiteX28" fmla="*/ 161255 w 384993"/>
                  <a:gd name="connsiteY28" fmla="*/ 34730 h 364690"/>
                  <a:gd name="connsiteX29" fmla="*/ 188141 w 384993"/>
                  <a:gd name="connsiteY29" fmla="*/ 15550 h 364690"/>
                  <a:gd name="connsiteX30" fmla="*/ 220418 w 384993"/>
                  <a:gd name="connsiteY30" fmla="*/ 8684 h 364690"/>
                  <a:gd name="connsiteX31" fmla="*/ 220418 w 384993"/>
                  <a:gd name="connsiteY31" fmla="*/ 2 h 364690"/>
                  <a:gd name="connsiteX32" fmla="*/ 184677 w 384993"/>
                  <a:gd name="connsiteY32" fmla="*/ 7497 h 364690"/>
                  <a:gd name="connsiteX33" fmla="*/ 154838 w 384993"/>
                  <a:gd name="connsiteY33" fmla="*/ 28653 h 364690"/>
                  <a:gd name="connsiteX34" fmla="*/ 149256 w 384993"/>
                  <a:gd name="connsiteY34" fmla="*/ 32600 h 364690"/>
                  <a:gd name="connsiteX35" fmla="*/ 142518 w 384993"/>
                  <a:gd name="connsiteY35" fmla="*/ 33947 h 364690"/>
                  <a:gd name="connsiteX36" fmla="*/ 140722 w 384993"/>
                  <a:gd name="connsiteY36" fmla="*/ 33947 h 364690"/>
                  <a:gd name="connsiteX37" fmla="*/ 133791 w 384993"/>
                  <a:gd name="connsiteY37" fmla="*/ 33947 h 364690"/>
                  <a:gd name="connsiteX38" fmla="*/ 87076 w 384993"/>
                  <a:gd name="connsiteY38" fmla="*/ 50618 h 364690"/>
                  <a:gd name="connsiteX39" fmla="*/ 61537 w 384993"/>
                  <a:gd name="connsiteY39" fmla="*/ 93168 h 364690"/>
                  <a:gd name="connsiteX40" fmla="*/ 58200 w 384993"/>
                  <a:gd name="connsiteY40" fmla="*/ 100509 h 364690"/>
                  <a:gd name="connsiteX41" fmla="*/ 51976 w 384993"/>
                  <a:gd name="connsiteY41" fmla="*/ 105675 h 364690"/>
                  <a:gd name="connsiteX42" fmla="*/ 16555 w 384993"/>
                  <a:gd name="connsiteY42" fmla="*/ 137772 h 364690"/>
                  <a:gd name="connsiteX43" fmla="*/ 1283 w 384993"/>
                  <a:gd name="connsiteY43" fmla="*/ 183126 h 364690"/>
                  <a:gd name="connsiteX44" fmla="*/ 706 w 384993"/>
                  <a:gd name="connsiteY44" fmla="*/ 191808 h 364690"/>
                  <a:gd name="connsiteX45" fmla="*/ 0 w 384993"/>
                  <a:gd name="connsiteY45" fmla="*/ 200926 h 364690"/>
                  <a:gd name="connsiteX46" fmla="*/ 95290 w 384993"/>
                  <a:gd name="connsiteY46" fmla="*/ 200926 h 364690"/>
                  <a:gd name="connsiteX47" fmla="*/ 95290 w 384993"/>
                  <a:gd name="connsiteY47" fmla="*/ 334820 h 364690"/>
                  <a:gd name="connsiteX48" fmla="*/ 84382 w 384993"/>
                  <a:gd name="connsiteY48" fmla="*/ 340377 h 364690"/>
                  <a:gd name="connsiteX49" fmla="*/ 79569 w 384993"/>
                  <a:gd name="connsiteY49" fmla="*/ 342719 h 364690"/>
                  <a:gd name="connsiteX50" fmla="*/ 79569 w 384993"/>
                  <a:gd name="connsiteY50" fmla="*/ 364691 h 364690"/>
                  <a:gd name="connsiteX51" fmla="*/ 315837 w 384993"/>
                  <a:gd name="connsiteY51" fmla="*/ 364691 h 364690"/>
                  <a:gd name="connsiteX52" fmla="*/ 315837 w 384993"/>
                  <a:gd name="connsiteY52" fmla="*/ 342719 h 364690"/>
                  <a:gd name="connsiteX53" fmla="*/ 311024 w 384993"/>
                  <a:gd name="connsiteY53" fmla="*/ 340377 h 364690"/>
                  <a:gd name="connsiteX54" fmla="*/ 300052 w 384993"/>
                  <a:gd name="connsiteY54" fmla="*/ 334820 h 364690"/>
                  <a:gd name="connsiteX55" fmla="*/ 300052 w 384993"/>
                  <a:gd name="connsiteY55" fmla="*/ 200926 h 364690"/>
                  <a:gd name="connsiteX56" fmla="*/ 369354 w 384993"/>
                  <a:gd name="connsiteY56" fmla="*/ 200926 h 364690"/>
                  <a:gd name="connsiteX57" fmla="*/ 371791 w 384993"/>
                  <a:gd name="connsiteY57" fmla="*/ 196325 h 364690"/>
                  <a:gd name="connsiteX58" fmla="*/ 374038 w 384993"/>
                  <a:gd name="connsiteY58" fmla="*/ 192155 h 364690"/>
                  <a:gd name="connsiteX59" fmla="*/ 384946 w 384993"/>
                  <a:gd name="connsiteY59" fmla="*/ 151709 h 364690"/>
                  <a:gd name="connsiteX60" fmla="*/ 376733 w 384993"/>
                  <a:gd name="connsiteY60" fmla="*/ 110628 h 364690"/>
                  <a:gd name="connsiteX61" fmla="*/ 351065 w 384993"/>
                  <a:gd name="connsiteY61" fmla="*/ 77537 h 364690"/>
                  <a:gd name="connsiteX62" fmla="*/ 313398 w 384993"/>
                  <a:gd name="connsiteY62" fmla="*/ 59390 h 364690"/>
                  <a:gd name="connsiteX63" fmla="*/ 305955 w 384993"/>
                  <a:gd name="connsiteY63" fmla="*/ 55931 h 364690"/>
                  <a:gd name="connsiteX64" fmla="*/ 300757 w 384993"/>
                  <a:gd name="connsiteY64" fmla="*/ 49579 h 364690"/>
                  <a:gd name="connsiteX65" fmla="*/ 267646 w 384993"/>
                  <a:gd name="connsiteY65" fmla="*/ 13246 h 364690"/>
                  <a:gd name="connsiteX66" fmla="*/ 220418 w 384993"/>
                  <a:gd name="connsiteY66" fmla="*/ 2 h 36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84993" h="364690">
                    <a:moveTo>
                      <a:pt x="220418" y="8684"/>
                    </a:moveTo>
                    <a:cubicBezTo>
                      <a:pt x="235434" y="8639"/>
                      <a:pt x="250193" y="12817"/>
                      <a:pt x="262962" y="20735"/>
                    </a:cubicBezTo>
                    <a:cubicBezTo>
                      <a:pt x="275732" y="28653"/>
                      <a:pt x="285998" y="39998"/>
                      <a:pt x="292672" y="53486"/>
                    </a:cubicBezTo>
                    <a:cubicBezTo>
                      <a:pt x="294469" y="57112"/>
                      <a:pt x="297100" y="60282"/>
                      <a:pt x="300309" y="62778"/>
                    </a:cubicBezTo>
                    <a:cubicBezTo>
                      <a:pt x="303453" y="65268"/>
                      <a:pt x="307174" y="67020"/>
                      <a:pt x="311153" y="67899"/>
                    </a:cubicBezTo>
                    <a:cubicBezTo>
                      <a:pt x="320393" y="69933"/>
                      <a:pt x="329184" y="73578"/>
                      <a:pt x="337141" y="78666"/>
                    </a:cubicBezTo>
                    <a:cubicBezTo>
                      <a:pt x="354852" y="89877"/>
                      <a:pt x="367685" y="107401"/>
                      <a:pt x="373011" y="127697"/>
                    </a:cubicBezTo>
                    <a:cubicBezTo>
                      <a:pt x="378337" y="148000"/>
                      <a:pt x="375771" y="169574"/>
                      <a:pt x="365888" y="188073"/>
                    </a:cubicBezTo>
                    <a:lnTo>
                      <a:pt x="363643" y="192244"/>
                    </a:lnTo>
                    <a:lnTo>
                      <a:pt x="291389" y="192244"/>
                    </a:lnTo>
                    <a:lnTo>
                      <a:pt x="291389" y="339857"/>
                    </a:lnTo>
                    <a:lnTo>
                      <a:pt x="307174" y="347757"/>
                    </a:lnTo>
                    <a:lnTo>
                      <a:pt x="307174" y="356009"/>
                    </a:lnTo>
                    <a:lnTo>
                      <a:pt x="88553" y="356009"/>
                    </a:lnTo>
                    <a:lnTo>
                      <a:pt x="88553" y="348103"/>
                    </a:lnTo>
                    <a:lnTo>
                      <a:pt x="103953" y="340204"/>
                    </a:lnTo>
                    <a:lnTo>
                      <a:pt x="103953" y="192591"/>
                    </a:lnTo>
                    <a:lnTo>
                      <a:pt x="8663" y="192591"/>
                    </a:lnTo>
                    <a:lnTo>
                      <a:pt x="9240" y="183909"/>
                    </a:lnTo>
                    <a:cubicBezTo>
                      <a:pt x="10331" y="169214"/>
                      <a:pt x="15144" y="155040"/>
                      <a:pt x="23229" y="142719"/>
                    </a:cubicBezTo>
                    <a:cubicBezTo>
                      <a:pt x="31314" y="130405"/>
                      <a:pt x="42351" y="120344"/>
                      <a:pt x="55377" y="113490"/>
                    </a:cubicBezTo>
                    <a:cubicBezTo>
                      <a:pt x="58907" y="111649"/>
                      <a:pt x="62051" y="109031"/>
                      <a:pt x="64425" y="105829"/>
                    </a:cubicBezTo>
                    <a:cubicBezTo>
                      <a:pt x="66864" y="102627"/>
                      <a:pt x="68532" y="98924"/>
                      <a:pt x="69302" y="94991"/>
                    </a:cubicBezTo>
                    <a:cubicBezTo>
                      <a:pt x="72254" y="80187"/>
                      <a:pt x="80211" y="66853"/>
                      <a:pt x="91825" y="57260"/>
                    </a:cubicBezTo>
                    <a:cubicBezTo>
                      <a:pt x="103439" y="47666"/>
                      <a:pt x="118006" y="42405"/>
                      <a:pt x="133085" y="42373"/>
                    </a:cubicBezTo>
                    <a:cubicBezTo>
                      <a:pt x="135075" y="42244"/>
                      <a:pt x="137128" y="42244"/>
                      <a:pt x="139181" y="42373"/>
                    </a:cubicBezTo>
                    <a:lnTo>
                      <a:pt x="141812" y="42373"/>
                    </a:lnTo>
                    <a:cubicBezTo>
                      <a:pt x="145406" y="42546"/>
                      <a:pt x="148999" y="41955"/>
                      <a:pt x="152336" y="40640"/>
                    </a:cubicBezTo>
                    <a:cubicBezTo>
                      <a:pt x="155673" y="39324"/>
                      <a:pt x="158753" y="37310"/>
                      <a:pt x="161255" y="34730"/>
                    </a:cubicBezTo>
                    <a:cubicBezTo>
                      <a:pt x="168827" y="26561"/>
                      <a:pt x="177939" y="20029"/>
                      <a:pt x="188141" y="15550"/>
                    </a:cubicBezTo>
                    <a:cubicBezTo>
                      <a:pt x="198345" y="11071"/>
                      <a:pt x="209317" y="8729"/>
                      <a:pt x="220418" y="8684"/>
                    </a:cubicBezTo>
                    <a:close/>
                    <a:moveTo>
                      <a:pt x="220418" y="2"/>
                    </a:moveTo>
                    <a:cubicBezTo>
                      <a:pt x="208099" y="15"/>
                      <a:pt x="195906" y="2562"/>
                      <a:pt x="184677" y="7497"/>
                    </a:cubicBezTo>
                    <a:cubicBezTo>
                      <a:pt x="173383" y="12425"/>
                      <a:pt x="163244" y="19625"/>
                      <a:pt x="154838" y="28653"/>
                    </a:cubicBezTo>
                    <a:cubicBezTo>
                      <a:pt x="153234" y="30341"/>
                      <a:pt x="151373" y="31688"/>
                      <a:pt x="149256" y="32600"/>
                    </a:cubicBezTo>
                    <a:cubicBezTo>
                      <a:pt x="147139" y="33511"/>
                      <a:pt x="144828" y="33973"/>
                      <a:pt x="142518" y="33947"/>
                    </a:cubicBezTo>
                    <a:lnTo>
                      <a:pt x="140722" y="33947"/>
                    </a:lnTo>
                    <a:cubicBezTo>
                      <a:pt x="138347" y="33947"/>
                      <a:pt x="136101" y="33947"/>
                      <a:pt x="133791" y="33947"/>
                    </a:cubicBezTo>
                    <a:cubicBezTo>
                      <a:pt x="116786" y="33934"/>
                      <a:pt x="100295" y="39825"/>
                      <a:pt x="87076" y="50618"/>
                    </a:cubicBezTo>
                    <a:cubicBezTo>
                      <a:pt x="73922" y="61418"/>
                      <a:pt x="64874" y="76452"/>
                      <a:pt x="61537" y="93168"/>
                    </a:cubicBezTo>
                    <a:cubicBezTo>
                      <a:pt x="60960" y="95838"/>
                      <a:pt x="59805" y="98347"/>
                      <a:pt x="58200" y="100509"/>
                    </a:cubicBezTo>
                    <a:cubicBezTo>
                      <a:pt x="56533" y="102672"/>
                      <a:pt x="54415" y="104436"/>
                      <a:pt x="51976" y="105675"/>
                    </a:cubicBezTo>
                    <a:cubicBezTo>
                      <a:pt x="37603" y="113163"/>
                      <a:pt x="25410" y="124213"/>
                      <a:pt x="16555" y="137772"/>
                    </a:cubicBezTo>
                    <a:cubicBezTo>
                      <a:pt x="7700" y="151337"/>
                      <a:pt x="2438" y="166949"/>
                      <a:pt x="1283" y="183126"/>
                    </a:cubicBezTo>
                    <a:lnTo>
                      <a:pt x="706" y="191808"/>
                    </a:lnTo>
                    <a:lnTo>
                      <a:pt x="0" y="200926"/>
                    </a:lnTo>
                    <a:lnTo>
                      <a:pt x="95290" y="200926"/>
                    </a:lnTo>
                    <a:lnTo>
                      <a:pt x="95290" y="334820"/>
                    </a:lnTo>
                    <a:lnTo>
                      <a:pt x="84382" y="340377"/>
                    </a:lnTo>
                    <a:lnTo>
                      <a:pt x="79569" y="342719"/>
                    </a:lnTo>
                    <a:lnTo>
                      <a:pt x="79569" y="364691"/>
                    </a:lnTo>
                    <a:lnTo>
                      <a:pt x="315837" y="364691"/>
                    </a:lnTo>
                    <a:lnTo>
                      <a:pt x="315837" y="342719"/>
                    </a:lnTo>
                    <a:lnTo>
                      <a:pt x="311024" y="340377"/>
                    </a:lnTo>
                    <a:lnTo>
                      <a:pt x="300052" y="334820"/>
                    </a:lnTo>
                    <a:lnTo>
                      <a:pt x="300052" y="200926"/>
                    </a:lnTo>
                    <a:lnTo>
                      <a:pt x="369354" y="200926"/>
                    </a:lnTo>
                    <a:lnTo>
                      <a:pt x="371791" y="196325"/>
                    </a:lnTo>
                    <a:lnTo>
                      <a:pt x="374038" y="192155"/>
                    </a:lnTo>
                    <a:cubicBezTo>
                      <a:pt x="380775" y="179706"/>
                      <a:pt x="384497" y="165858"/>
                      <a:pt x="384946" y="151709"/>
                    </a:cubicBezTo>
                    <a:cubicBezTo>
                      <a:pt x="385396" y="137560"/>
                      <a:pt x="382636" y="123494"/>
                      <a:pt x="376733" y="110628"/>
                    </a:cubicBezTo>
                    <a:cubicBezTo>
                      <a:pt x="370830" y="97756"/>
                      <a:pt x="362039" y="86431"/>
                      <a:pt x="351065" y="77537"/>
                    </a:cubicBezTo>
                    <a:cubicBezTo>
                      <a:pt x="340093" y="68650"/>
                      <a:pt x="327195" y="62438"/>
                      <a:pt x="313398" y="59390"/>
                    </a:cubicBezTo>
                    <a:cubicBezTo>
                      <a:pt x="310704" y="58813"/>
                      <a:pt x="308137" y="57632"/>
                      <a:pt x="305955" y="55931"/>
                    </a:cubicBezTo>
                    <a:cubicBezTo>
                      <a:pt x="303773" y="54231"/>
                      <a:pt x="301977" y="52062"/>
                      <a:pt x="300757" y="49579"/>
                    </a:cubicBezTo>
                    <a:cubicBezTo>
                      <a:pt x="293314" y="34602"/>
                      <a:pt x="281892" y="22012"/>
                      <a:pt x="267646" y="13246"/>
                    </a:cubicBezTo>
                    <a:cubicBezTo>
                      <a:pt x="253465" y="4481"/>
                      <a:pt x="237102" y="-113"/>
                      <a:pt x="220418" y="2"/>
                    </a:cubicBezTo>
                    <a:close/>
                  </a:path>
                </a:pathLst>
              </a:custGeom>
              <a:solidFill>
                <a:srgbClr val="FFFFFF"/>
              </a:solidFill>
              <a:ln w="6417" cap="flat">
                <a:noFill/>
                <a:prstDash val="solid"/>
                <a:miter/>
              </a:ln>
            </p:spPr>
            <p:txBody>
              <a:bodyPr rtlCol="0" anchor="ctr"/>
              <a:lstStyle/>
              <a:p>
                <a:endParaRPr lang="en-US" sz="810"/>
              </a:p>
            </p:txBody>
          </p:sp>
          <p:sp>
            <p:nvSpPr>
              <p:cNvPr id="1147" name="Freeform: Shape 1146">
                <a:extLst>
                  <a:ext uri="{FF2B5EF4-FFF2-40B4-BE49-F238E27FC236}">
                    <a16:creationId xmlns:a16="http://schemas.microsoft.com/office/drawing/2014/main" id="{D0F79C5F-0AB6-50BC-A844-806FEDAA4BD9}"/>
                  </a:ext>
                </a:extLst>
              </p:cNvPr>
              <p:cNvSpPr/>
              <p:nvPr/>
            </p:nvSpPr>
            <p:spPr>
              <a:xfrm>
                <a:off x="6421966" y="2773611"/>
                <a:ext cx="366679" cy="183732"/>
              </a:xfrm>
              <a:custGeom>
                <a:avLst/>
                <a:gdLst>
                  <a:gd name="connsiteX0" fmla="*/ 327965 w 366679"/>
                  <a:gd name="connsiteY0" fmla="*/ 69988 h 183732"/>
                  <a:gd name="connsiteX1" fmla="*/ 301977 w 366679"/>
                  <a:gd name="connsiteY1" fmla="*/ 59220 h 183732"/>
                  <a:gd name="connsiteX2" fmla="*/ 291132 w 366679"/>
                  <a:gd name="connsiteY2" fmla="*/ 54093 h 183732"/>
                  <a:gd name="connsiteX3" fmla="*/ 283496 w 366679"/>
                  <a:gd name="connsiteY3" fmla="*/ 44808 h 183732"/>
                  <a:gd name="connsiteX4" fmla="*/ 258471 w 366679"/>
                  <a:gd name="connsiteY4" fmla="*/ 15284 h 183732"/>
                  <a:gd name="connsiteX5" fmla="*/ 222601 w 366679"/>
                  <a:gd name="connsiteY5" fmla="*/ 808 h 183732"/>
                  <a:gd name="connsiteX6" fmla="*/ 184164 w 366679"/>
                  <a:gd name="connsiteY6" fmla="*/ 4690 h 183732"/>
                  <a:gd name="connsiteX7" fmla="*/ 151887 w 366679"/>
                  <a:gd name="connsiteY7" fmla="*/ 26052 h 183732"/>
                  <a:gd name="connsiteX8" fmla="*/ 142133 w 366679"/>
                  <a:gd name="connsiteY8" fmla="*/ 32526 h 183732"/>
                  <a:gd name="connsiteX9" fmla="*/ 130455 w 366679"/>
                  <a:gd name="connsiteY9" fmla="*/ 34041 h 183732"/>
                  <a:gd name="connsiteX10" fmla="*/ 85601 w 366679"/>
                  <a:gd name="connsiteY10" fmla="*/ 46637 h 183732"/>
                  <a:gd name="connsiteX11" fmla="*/ 60640 w 366679"/>
                  <a:gd name="connsiteY11" fmla="*/ 86139 h 183732"/>
                  <a:gd name="connsiteX12" fmla="*/ 55763 w 366679"/>
                  <a:gd name="connsiteY12" fmla="*/ 96971 h 183732"/>
                  <a:gd name="connsiteX13" fmla="*/ 46715 w 366679"/>
                  <a:gd name="connsiteY13" fmla="*/ 104632 h 183732"/>
                  <a:gd name="connsiteX14" fmla="*/ 14566 w 366679"/>
                  <a:gd name="connsiteY14" fmla="*/ 133868 h 183732"/>
                  <a:gd name="connsiteX15" fmla="*/ 578 w 366679"/>
                  <a:gd name="connsiteY15" fmla="*/ 175051 h 183732"/>
                  <a:gd name="connsiteX16" fmla="*/ 0 w 366679"/>
                  <a:gd name="connsiteY16" fmla="*/ 183733 h 183732"/>
                  <a:gd name="connsiteX17" fmla="*/ 83163 w 366679"/>
                  <a:gd name="connsiteY17" fmla="*/ 183733 h 183732"/>
                  <a:gd name="connsiteX18" fmla="*/ 83163 w 366679"/>
                  <a:gd name="connsiteY18" fmla="*/ 167761 h 183732"/>
                  <a:gd name="connsiteX19" fmla="*/ 17390 w 366679"/>
                  <a:gd name="connsiteY19" fmla="*/ 167761 h 183732"/>
                  <a:gd name="connsiteX20" fmla="*/ 30160 w 366679"/>
                  <a:gd name="connsiteY20" fmla="*/ 139007 h 183732"/>
                  <a:gd name="connsiteX21" fmla="*/ 54094 w 366679"/>
                  <a:gd name="connsiteY21" fmla="*/ 118615 h 183732"/>
                  <a:gd name="connsiteX22" fmla="*/ 68468 w 366679"/>
                  <a:gd name="connsiteY22" fmla="*/ 106423 h 183732"/>
                  <a:gd name="connsiteX23" fmla="*/ 76104 w 366679"/>
                  <a:gd name="connsiteY23" fmla="*/ 89174 h 183732"/>
                  <a:gd name="connsiteX24" fmla="*/ 85986 w 366679"/>
                  <a:gd name="connsiteY24" fmla="*/ 67845 h 183732"/>
                  <a:gd name="connsiteX25" fmla="*/ 104595 w 366679"/>
                  <a:gd name="connsiteY25" fmla="*/ 53490 h 183732"/>
                  <a:gd name="connsiteX26" fmla="*/ 129300 w 366679"/>
                  <a:gd name="connsiteY26" fmla="*/ 49582 h 183732"/>
                  <a:gd name="connsiteX27" fmla="*/ 148101 w 366679"/>
                  <a:gd name="connsiteY27" fmla="*/ 47221 h 183732"/>
                  <a:gd name="connsiteX28" fmla="*/ 163951 w 366679"/>
                  <a:gd name="connsiteY28" fmla="*/ 36646 h 183732"/>
                  <a:gd name="connsiteX29" fmla="*/ 189875 w 366679"/>
                  <a:gd name="connsiteY29" fmla="*/ 19853 h 183732"/>
                  <a:gd name="connsiteX30" fmla="*/ 220547 w 366679"/>
                  <a:gd name="connsiteY30" fmla="*/ 16940 h 183732"/>
                  <a:gd name="connsiteX31" fmla="*/ 249166 w 366679"/>
                  <a:gd name="connsiteY31" fmla="*/ 28561 h 183732"/>
                  <a:gd name="connsiteX32" fmla="*/ 269187 w 366679"/>
                  <a:gd name="connsiteY32" fmla="*/ 52098 h 183732"/>
                  <a:gd name="connsiteX33" fmla="*/ 281186 w 366679"/>
                  <a:gd name="connsiteY33" fmla="*/ 66805 h 183732"/>
                  <a:gd name="connsiteX34" fmla="*/ 298383 w 366679"/>
                  <a:gd name="connsiteY34" fmla="*/ 74852 h 183732"/>
                  <a:gd name="connsiteX35" fmla="*/ 319559 w 366679"/>
                  <a:gd name="connsiteY35" fmla="*/ 83534 h 183732"/>
                  <a:gd name="connsiteX36" fmla="*/ 347922 w 366679"/>
                  <a:gd name="connsiteY36" fmla="*/ 120989 h 183732"/>
                  <a:gd name="connsiteX37" fmla="*/ 344905 w 366679"/>
                  <a:gd name="connsiteY37" fmla="*/ 167934 h 183732"/>
                  <a:gd name="connsiteX38" fmla="*/ 293892 w 366679"/>
                  <a:gd name="connsiteY38" fmla="*/ 167934 h 183732"/>
                  <a:gd name="connsiteX39" fmla="*/ 293892 w 366679"/>
                  <a:gd name="connsiteY39" fmla="*/ 183733 h 183732"/>
                  <a:gd name="connsiteX40" fmla="*/ 354531 w 366679"/>
                  <a:gd name="connsiteY40" fmla="*/ 183733 h 183732"/>
                  <a:gd name="connsiteX41" fmla="*/ 356777 w 366679"/>
                  <a:gd name="connsiteY41" fmla="*/ 179568 h 183732"/>
                  <a:gd name="connsiteX42" fmla="*/ 363964 w 366679"/>
                  <a:gd name="connsiteY42" fmla="*/ 119077 h 183732"/>
                  <a:gd name="connsiteX43" fmla="*/ 327965 w 366679"/>
                  <a:gd name="connsiteY43" fmla="*/ 69988 h 18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6679" h="183732">
                    <a:moveTo>
                      <a:pt x="327965" y="69988"/>
                    </a:moveTo>
                    <a:cubicBezTo>
                      <a:pt x="320008" y="64893"/>
                      <a:pt x="311153" y="61248"/>
                      <a:pt x="301977" y="59220"/>
                    </a:cubicBezTo>
                    <a:cubicBezTo>
                      <a:pt x="297999" y="58341"/>
                      <a:pt x="294276" y="56589"/>
                      <a:pt x="291132" y="54093"/>
                    </a:cubicBezTo>
                    <a:cubicBezTo>
                      <a:pt x="287924" y="51604"/>
                      <a:pt x="285293" y="48427"/>
                      <a:pt x="283496" y="44808"/>
                    </a:cubicBezTo>
                    <a:cubicBezTo>
                      <a:pt x="277657" y="33078"/>
                      <a:pt x="269059" y="22946"/>
                      <a:pt x="258471" y="15284"/>
                    </a:cubicBezTo>
                    <a:cubicBezTo>
                      <a:pt x="247883" y="7616"/>
                      <a:pt x="235563" y="2649"/>
                      <a:pt x="222601" y="808"/>
                    </a:cubicBezTo>
                    <a:cubicBezTo>
                      <a:pt x="209639" y="-1040"/>
                      <a:pt x="196484" y="294"/>
                      <a:pt x="184164" y="4690"/>
                    </a:cubicBezTo>
                    <a:cubicBezTo>
                      <a:pt x="171843" y="9085"/>
                      <a:pt x="160742" y="16420"/>
                      <a:pt x="151887" y="26052"/>
                    </a:cubicBezTo>
                    <a:cubicBezTo>
                      <a:pt x="149192" y="28926"/>
                      <a:pt x="145791" y="31140"/>
                      <a:pt x="142133" y="32526"/>
                    </a:cubicBezTo>
                    <a:cubicBezTo>
                      <a:pt x="138412" y="33912"/>
                      <a:pt x="134433" y="34426"/>
                      <a:pt x="130455" y="34041"/>
                    </a:cubicBezTo>
                    <a:cubicBezTo>
                      <a:pt x="114477" y="32526"/>
                      <a:pt x="98499" y="37012"/>
                      <a:pt x="85601" y="46637"/>
                    </a:cubicBezTo>
                    <a:cubicBezTo>
                      <a:pt x="72703" y="56256"/>
                      <a:pt x="63784" y="70334"/>
                      <a:pt x="60640" y="86139"/>
                    </a:cubicBezTo>
                    <a:cubicBezTo>
                      <a:pt x="59870" y="90066"/>
                      <a:pt x="58201" y="93769"/>
                      <a:pt x="55763" y="96971"/>
                    </a:cubicBezTo>
                    <a:cubicBezTo>
                      <a:pt x="53389" y="100173"/>
                      <a:pt x="50244" y="102791"/>
                      <a:pt x="46715" y="104632"/>
                    </a:cubicBezTo>
                    <a:cubicBezTo>
                      <a:pt x="33688" y="111486"/>
                      <a:pt x="22652" y="121547"/>
                      <a:pt x="14566" y="133868"/>
                    </a:cubicBezTo>
                    <a:cubicBezTo>
                      <a:pt x="6481" y="146188"/>
                      <a:pt x="1668" y="160356"/>
                      <a:pt x="578" y="175051"/>
                    </a:cubicBezTo>
                    <a:lnTo>
                      <a:pt x="0" y="183733"/>
                    </a:lnTo>
                    <a:lnTo>
                      <a:pt x="83163" y="183733"/>
                    </a:lnTo>
                    <a:lnTo>
                      <a:pt x="83163" y="167761"/>
                    </a:lnTo>
                    <a:lnTo>
                      <a:pt x="17390" y="167761"/>
                    </a:lnTo>
                    <a:cubicBezTo>
                      <a:pt x="19443" y="157340"/>
                      <a:pt x="23807" y="147516"/>
                      <a:pt x="30160" y="139007"/>
                    </a:cubicBezTo>
                    <a:cubicBezTo>
                      <a:pt x="36512" y="130505"/>
                      <a:pt x="44662" y="123530"/>
                      <a:pt x="54094" y="118615"/>
                    </a:cubicBezTo>
                    <a:cubicBezTo>
                      <a:pt x="59741" y="115689"/>
                      <a:pt x="64618" y="111524"/>
                      <a:pt x="68468" y="106423"/>
                    </a:cubicBezTo>
                    <a:cubicBezTo>
                      <a:pt x="72254" y="101328"/>
                      <a:pt x="74885" y="95431"/>
                      <a:pt x="76104" y="89174"/>
                    </a:cubicBezTo>
                    <a:cubicBezTo>
                      <a:pt x="77644" y="81371"/>
                      <a:pt x="81045" y="74056"/>
                      <a:pt x="85986" y="67845"/>
                    </a:cubicBezTo>
                    <a:cubicBezTo>
                      <a:pt x="90927" y="61633"/>
                      <a:pt x="97344" y="56711"/>
                      <a:pt x="104595" y="53490"/>
                    </a:cubicBezTo>
                    <a:cubicBezTo>
                      <a:pt x="112295" y="50044"/>
                      <a:pt x="120830" y="48697"/>
                      <a:pt x="129300" y="49582"/>
                    </a:cubicBezTo>
                    <a:cubicBezTo>
                      <a:pt x="135652" y="50275"/>
                      <a:pt x="142133" y="49467"/>
                      <a:pt x="148101" y="47221"/>
                    </a:cubicBezTo>
                    <a:cubicBezTo>
                      <a:pt x="154133" y="44975"/>
                      <a:pt x="159587" y="41356"/>
                      <a:pt x="163951" y="36646"/>
                    </a:cubicBezTo>
                    <a:cubicBezTo>
                      <a:pt x="171073" y="29042"/>
                      <a:pt x="179993" y="23280"/>
                      <a:pt x="189875" y="19853"/>
                    </a:cubicBezTo>
                    <a:cubicBezTo>
                      <a:pt x="199692" y="16426"/>
                      <a:pt x="210280" y="15425"/>
                      <a:pt x="220547" y="16940"/>
                    </a:cubicBezTo>
                    <a:cubicBezTo>
                      <a:pt x="230878" y="18454"/>
                      <a:pt x="240696" y="22445"/>
                      <a:pt x="249166" y="28561"/>
                    </a:cubicBezTo>
                    <a:cubicBezTo>
                      <a:pt x="257636" y="34682"/>
                      <a:pt x="264503" y="42755"/>
                      <a:pt x="269187" y="52098"/>
                    </a:cubicBezTo>
                    <a:cubicBezTo>
                      <a:pt x="272074" y="57841"/>
                      <a:pt x="276181" y="62865"/>
                      <a:pt x="281186" y="66805"/>
                    </a:cubicBezTo>
                    <a:cubicBezTo>
                      <a:pt x="286255" y="70745"/>
                      <a:pt x="292159" y="73491"/>
                      <a:pt x="298383" y="74852"/>
                    </a:cubicBezTo>
                    <a:cubicBezTo>
                      <a:pt x="305891" y="76482"/>
                      <a:pt x="313078" y="79420"/>
                      <a:pt x="319559" y="83534"/>
                    </a:cubicBezTo>
                    <a:cubicBezTo>
                      <a:pt x="333227" y="92184"/>
                      <a:pt x="343301" y="105486"/>
                      <a:pt x="347922" y="120989"/>
                    </a:cubicBezTo>
                    <a:cubicBezTo>
                      <a:pt x="352606" y="136486"/>
                      <a:pt x="351515" y="153156"/>
                      <a:pt x="344905" y="167934"/>
                    </a:cubicBezTo>
                    <a:lnTo>
                      <a:pt x="293892" y="167934"/>
                    </a:lnTo>
                    <a:lnTo>
                      <a:pt x="293892" y="183733"/>
                    </a:lnTo>
                    <a:lnTo>
                      <a:pt x="354531" y="183733"/>
                    </a:lnTo>
                    <a:lnTo>
                      <a:pt x="356777" y="179568"/>
                    </a:lnTo>
                    <a:cubicBezTo>
                      <a:pt x="366723" y="161036"/>
                      <a:pt x="369290" y="139418"/>
                      <a:pt x="363964" y="119077"/>
                    </a:cubicBezTo>
                    <a:cubicBezTo>
                      <a:pt x="358573" y="98735"/>
                      <a:pt x="345739" y="81185"/>
                      <a:pt x="327965" y="69988"/>
                    </a:cubicBezTo>
                    <a:close/>
                  </a:path>
                </a:pathLst>
              </a:custGeom>
              <a:solidFill>
                <a:srgbClr val="2D5967"/>
              </a:solidFill>
              <a:ln w="6417" cap="flat">
                <a:noFill/>
                <a:prstDash val="solid"/>
                <a:miter/>
              </a:ln>
            </p:spPr>
            <p:txBody>
              <a:bodyPr rtlCol="0" anchor="ctr"/>
              <a:lstStyle/>
              <a:p>
                <a:endParaRPr lang="en-US" sz="810"/>
              </a:p>
            </p:txBody>
          </p:sp>
          <p:sp>
            <p:nvSpPr>
              <p:cNvPr id="1148" name="Freeform: Shape 1147">
                <a:extLst>
                  <a:ext uri="{FF2B5EF4-FFF2-40B4-BE49-F238E27FC236}">
                    <a16:creationId xmlns:a16="http://schemas.microsoft.com/office/drawing/2014/main" id="{377E46BB-9590-8B31-B3CA-B9C576C02B20}"/>
                  </a:ext>
                </a:extLst>
              </p:cNvPr>
              <p:cNvSpPr/>
              <p:nvPr/>
            </p:nvSpPr>
            <p:spPr>
              <a:xfrm>
                <a:off x="6546453" y="2921679"/>
                <a:ext cx="15785" cy="15804"/>
              </a:xfrm>
              <a:custGeom>
                <a:avLst/>
                <a:gdLst>
                  <a:gd name="connsiteX0" fmla="*/ 15785 w 15785"/>
                  <a:gd name="connsiteY0" fmla="*/ 0 h 15804"/>
                  <a:gd name="connsiteX1" fmla="*/ 0 w 15785"/>
                  <a:gd name="connsiteY1" fmla="*/ 0 h 15804"/>
                  <a:gd name="connsiteX2" fmla="*/ 0 w 15785"/>
                  <a:gd name="connsiteY2" fmla="*/ 15805 h 15804"/>
                  <a:gd name="connsiteX3" fmla="*/ 15785 w 15785"/>
                  <a:gd name="connsiteY3" fmla="*/ 15805 h 15804"/>
                  <a:gd name="connsiteX4" fmla="*/ 15785 w 15785"/>
                  <a:gd name="connsiteY4" fmla="*/ 0 h 15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804">
                    <a:moveTo>
                      <a:pt x="15785" y="0"/>
                    </a:moveTo>
                    <a:lnTo>
                      <a:pt x="0" y="0"/>
                    </a:lnTo>
                    <a:lnTo>
                      <a:pt x="0" y="15805"/>
                    </a:lnTo>
                    <a:lnTo>
                      <a:pt x="15785" y="15805"/>
                    </a:lnTo>
                    <a:lnTo>
                      <a:pt x="15785" y="0"/>
                    </a:lnTo>
                    <a:close/>
                  </a:path>
                </a:pathLst>
              </a:custGeom>
              <a:solidFill>
                <a:srgbClr val="2D5967"/>
              </a:solidFill>
              <a:ln w="6417" cap="flat">
                <a:noFill/>
                <a:prstDash val="solid"/>
                <a:miter/>
              </a:ln>
            </p:spPr>
            <p:txBody>
              <a:bodyPr rtlCol="0" anchor="ctr"/>
              <a:lstStyle/>
              <a:p>
                <a:endParaRPr lang="en-US" sz="810"/>
              </a:p>
            </p:txBody>
          </p:sp>
          <p:sp>
            <p:nvSpPr>
              <p:cNvPr id="1149" name="Freeform: Shape 1148">
                <a:extLst>
                  <a:ext uri="{FF2B5EF4-FFF2-40B4-BE49-F238E27FC236}">
                    <a16:creationId xmlns:a16="http://schemas.microsoft.com/office/drawing/2014/main" id="{5B6350EA-3B0D-EC44-5D11-47B5C541B48B}"/>
                  </a:ext>
                </a:extLst>
              </p:cNvPr>
              <p:cNvSpPr/>
              <p:nvPr/>
            </p:nvSpPr>
            <p:spPr>
              <a:xfrm>
                <a:off x="6574045" y="2921679"/>
                <a:ext cx="15720" cy="15804"/>
              </a:xfrm>
              <a:custGeom>
                <a:avLst/>
                <a:gdLst>
                  <a:gd name="connsiteX0" fmla="*/ 15721 w 15720"/>
                  <a:gd name="connsiteY0" fmla="*/ 0 h 15804"/>
                  <a:gd name="connsiteX1" fmla="*/ 0 w 15720"/>
                  <a:gd name="connsiteY1" fmla="*/ 0 h 15804"/>
                  <a:gd name="connsiteX2" fmla="*/ 0 w 15720"/>
                  <a:gd name="connsiteY2" fmla="*/ 15805 h 15804"/>
                  <a:gd name="connsiteX3" fmla="*/ 15721 w 15720"/>
                  <a:gd name="connsiteY3" fmla="*/ 15805 h 15804"/>
                  <a:gd name="connsiteX4" fmla="*/ 15721 w 15720"/>
                  <a:gd name="connsiteY4" fmla="*/ 0 h 15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0" h="15804">
                    <a:moveTo>
                      <a:pt x="15721" y="0"/>
                    </a:moveTo>
                    <a:lnTo>
                      <a:pt x="0" y="0"/>
                    </a:lnTo>
                    <a:lnTo>
                      <a:pt x="0" y="15805"/>
                    </a:lnTo>
                    <a:lnTo>
                      <a:pt x="15721" y="15805"/>
                    </a:lnTo>
                    <a:lnTo>
                      <a:pt x="15721" y="0"/>
                    </a:lnTo>
                    <a:close/>
                  </a:path>
                </a:pathLst>
              </a:custGeom>
              <a:solidFill>
                <a:srgbClr val="2D5967"/>
              </a:solidFill>
              <a:ln w="6417" cap="flat">
                <a:noFill/>
                <a:prstDash val="solid"/>
                <a:miter/>
              </a:ln>
            </p:spPr>
            <p:txBody>
              <a:bodyPr rtlCol="0" anchor="ctr"/>
              <a:lstStyle/>
              <a:p>
                <a:endParaRPr lang="en-US" sz="810"/>
              </a:p>
            </p:txBody>
          </p:sp>
          <p:sp>
            <p:nvSpPr>
              <p:cNvPr id="1150" name="Freeform: Shape 1149">
                <a:extLst>
                  <a:ext uri="{FF2B5EF4-FFF2-40B4-BE49-F238E27FC236}">
                    <a16:creationId xmlns:a16="http://schemas.microsoft.com/office/drawing/2014/main" id="{E79BECAE-9B5F-DEC7-F280-E5E649AF0368}"/>
                  </a:ext>
                </a:extLst>
              </p:cNvPr>
              <p:cNvSpPr/>
              <p:nvPr/>
            </p:nvSpPr>
            <p:spPr>
              <a:xfrm>
                <a:off x="6601637" y="2921679"/>
                <a:ext cx="15785" cy="15804"/>
              </a:xfrm>
              <a:custGeom>
                <a:avLst/>
                <a:gdLst>
                  <a:gd name="connsiteX0" fmla="*/ 15786 w 15785"/>
                  <a:gd name="connsiteY0" fmla="*/ 0 h 15804"/>
                  <a:gd name="connsiteX1" fmla="*/ 0 w 15785"/>
                  <a:gd name="connsiteY1" fmla="*/ 0 h 15804"/>
                  <a:gd name="connsiteX2" fmla="*/ 0 w 15785"/>
                  <a:gd name="connsiteY2" fmla="*/ 15805 h 15804"/>
                  <a:gd name="connsiteX3" fmla="*/ 15786 w 15785"/>
                  <a:gd name="connsiteY3" fmla="*/ 15805 h 15804"/>
                  <a:gd name="connsiteX4" fmla="*/ 15786 w 15785"/>
                  <a:gd name="connsiteY4" fmla="*/ 0 h 15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804">
                    <a:moveTo>
                      <a:pt x="15786" y="0"/>
                    </a:moveTo>
                    <a:lnTo>
                      <a:pt x="0" y="0"/>
                    </a:lnTo>
                    <a:lnTo>
                      <a:pt x="0" y="15805"/>
                    </a:lnTo>
                    <a:lnTo>
                      <a:pt x="15786" y="15805"/>
                    </a:lnTo>
                    <a:lnTo>
                      <a:pt x="15786" y="0"/>
                    </a:lnTo>
                    <a:close/>
                  </a:path>
                </a:pathLst>
              </a:custGeom>
              <a:solidFill>
                <a:srgbClr val="2D5967"/>
              </a:solidFill>
              <a:ln w="6417" cap="flat">
                <a:noFill/>
                <a:prstDash val="solid"/>
                <a:miter/>
              </a:ln>
            </p:spPr>
            <p:txBody>
              <a:bodyPr rtlCol="0" anchor="ctr"/>
              <a:lstStyle/>
              <a:p>
                <a:endParaRPr lang="en-US" sz="810"/>
              </a:p>
            </p:txBody>
          </p:sp>
          <p:sp>
            <p:nvSpPr>
              <p:cNvPr id="1151" name="Freeform: Shape 1150">
                <a:extLst>
                  <a:ext uri="{FF2B5EF4-FFF2-40B4-BE49-F238E27FC236}">
                    <a16:creationId xmlns:a16="http://schemas.microsoft.com/office/drawing/2014/main" id="{B5772299-C52F-CC42-9AF7-7D040D3CFADC}"/>
                  </a:ext>
                </a:extLst>
              </p:cNvPr>
              <p:cNvSpPr/>
              <p:nvPr/>
            </p:nvSpPr>
            <p:spPr>
              <a:xfrm>
                <a:off x="6546453" y="2949284"/>
                <a:ext cx="15785" cy="15798"/>
              </a:xfrm>
              <a:custGeom>
                <a:avLst/>
                <a:gdLst>
                  <a:gd name="connsiteX0" fmla="*/ 15785 w 15785"/>
                  <a:gd name="connsiteY0" fmla="*/ 0 h 15798"/>
                  <a:gd name="connsiteX1" fmla="*/ 0 w 15785"/>
                  <a:gd name="connsiteY1" fmla="*/ 0 h 15798"/>
                  <a:gd name="connsiteX2" fmla="*/ 0 w 15785"/>
                  <a:gd name="connsiteY2" fmla="*/ 15798 h 15798"/>
                  <a:gd name="connsiteX3" fmla="*/ 15785 w 15785"/>
                  <a:gd name="connsiteY3" fmla="*/ 15798 h 15798"/>
                  <a:gd name="connsiteX4" fmla="*/ 15785 w 15785"/>
                  <a:gd name="connsiteY4" fmla="*/ 0 h 1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8">
                    <a:moveTo>
                      <a:pt x="15785" y="0"/>
                    </a:moveTo>
                    <a:lnTo>
                      <a:pt x="0" y="0"/>
                    </a:lnTo>
                    <a:lnTo>
                      <a:pt x="0" y="15798"/>
                    </a:lnTo>
                    <a:lnTo>
                      <a:pt x="15785" y="15798"/>
                    </a:lnTo>
                    <a:lnTo>
                      <a:pt x="15785" y="0"/>
                    </a:lnTo>
                    <a:close/>
                  </a:path>
                </a:pathLst>
              </a:custGeom>
              <a:solidFill>
                <a:srgbClr val="2D5967"/>
              </a:solidFill>
              <a:ln w="6417" cap="flat">
                <a:noFill/>
                <a:prstDash val="solid"/>
                <a:miter/>
              </a:ln>
            </p:spPr>
            <p:txBody>
              <a:bodyPr rtlCol="0" anchor="ctr"/>
              <a:lstStyle/>
              <a:p>
                <a:endParaRPr lang="en-US" sz="810"/>
              </a:p>
            </p:txBody>
          </p:sp>
          <p:sp>
            <p:nvSpPr>
              <p:cNvPr id="1152" name="Freeform: Shape 1151">
                <a:extLst>
                  <a:ext uri="{FF2B5EF4-FFF2-40B4-BE49-F238E27FC236}">
                    <a16:creationId xmlns:a16="http://schemas.microsoft.com/office/drawing/2014/main" id="{B1EF8DD5-A9A0-FA2A-144A-5E4CDF7E4A76}"/>
                  </a:ext>
                </a:extLst>
              </p:cNvPr>
              <p:cNvSpPr/>
              <p:nvPr/>
            </p:nvSpPr>
            <p:spPr>
              <a:xfrm>
                <a:off x="6574045" y="2949284"/>
                <a:ext cx="15720" cy="15798"/>
              </a:xfrm>
              <a:custGeom>
                <a:avLst/>
                <a:gdLst>
                  <a:gd name="connsiteX0" fmla="*/ 15721 w 15720"/>
                  <a:gd name="connsiteY0" fmla="*/ 0 h 15798"/>
                  <a:gd name="connsiteX1" fmla="*/ 0 w 15720"/>
                  <a:gd name="connsiteY1" fmla="*/ 0 h 15798"/>
                  <a:gd name="connsiteX2" fmla="*/ 0 w 15720"/>
                  <a:gd name="connsiteY2" fmla="*/ 15798 h 15798"/>
                  <a:gd name="connsiteX3" fmla="*/ 15721 w 15720"/>
                  <a:gd name="connsiteY3" fmla="*/ 15798 h 15798"/>
                  <a:gd name="connsiteX4" fmla="*/ 15721 w 15720"/>
                  <a:gd name="connsiteY4" fmla="*/ 0 h 1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0" h="15798">
                    <a:moveTo>
                      <a:pt x="15721" y="0"/>
                    </a:moveTo>
                    <a:lnTo>
                      <a:pt x="0" y="0"/>
                    </a:lnTo>
                    <a:lnTo>
                      <a:pt x="0" y="15798"/>
                    </a:lnTo>
                    <a:lnTo>
                      <a:pt x="15721" y="15798"/>
                    </a:lnTo>
                    <a:lnTo>
                      <a:pt x="15721" y="0"/>
                    </a:lnTo>
                    <a:close/>
                  </a:path>
                </a:pathLst>
              </a:custGeom>
              <a:solidFill>
                <a:srgbClr val="2D5967"/>
              </a:solidFill>
              <a:ln w="6417" cap="flat">
                <a:noFill/>
                <a:prstDash val="solid"/>
                <a:miter/>
              </a:ln>
            </p:spPr>
            <p:txBody>
              <a:bodyPr rtlCol="0" anchor="ctr"/>
              <a:lstStyle/>
              <a:p>
                <a:endParaRPr lang="en-US" sz="810"/>
              </a:p>
            </p:txBody>
          </p:sp>
          <p:sp>
            <p:nvSpPr>
              <p:cNvPr id="1153" name="Freeform: Shape 1152">
                <a:extLst>
                  <a:ext uri="{FF2B5EF4-FFF2-40B4-BE49-F238E27FC236}">
                    <a16:creationId xmlns:a16="http://schemas.microsoft.com/office/drawing/2014/main" id="{2812CDF7-B9B0-7D44-651B-68BDF33C47B1}"/>
                  </a:ext>
                </a:extLst>
              </p:cNvPr>
              <p:cNvSpPr/>
              <p:nvPr/>
            </p:nvSpPr>
            <p:spPr>
              <a:xfrm>
                <a:off x="6546453" y="2976896"/>
                <a:ext cx="15785" cy="15804"/>
              </a:xfrm>
              <a:custGeom>
                <a:avLst/>
                <a:gdLst>
                  <a:gd name="connsiteX0" fmla="*/ 15785 w 15785"/>
                  <a:gd name="connsiteY0" fmla="*/ 0 h 15804"/>
                  <a:gd name="connsiteX1" fmla="*/ 0 w 15785"/>
                  <a:gd name="connsiteY1" fmla="*/ 0 h 15804"/>
                  <a:gd name="connsiteX2" fmla="*/ 0 w 15785"/>
                  <a:gd name="connsiteY2" fmla="*/ 15805 h 15804"/>
                  <a:gd name="connsiteX3" fmla="*/ 15785 w 15785"/>
                  <a:gd name="connsiteY3" fmla="*/ 15805 h 15804"/>
                  <a:gd name="connsiteX4" fmla="*/ 15785 w 15785"/>
                  <a:gd name="connsiteY4" fmla="*/ 0 h 15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804">
                    <a:moveTo>
                      <a:pt x="15785" y="0"/>
                    </a:moveTo>
                    <a:lnTo>
                      <a:pt x="0" y="0"/>
                    </a:lnTo>
                    <a:lnTo>
                      <a:pt x="0" y="15805"/>
                    </a:lnTo>
                    <a:lnTo>
                      <a:pt x="15785" y="15805"/>
                    </a:lnTo>
                    <a:lnTo>
                      <a:pt x="15785" y="0"/>
                    </a:lnTo>
                    <a:close/>
                  </a:path>
                </a:pathLst>
              </a:custGeom>
              <a:solidFill>
                <a:srgbClr val="2D5967"/>
              </a:solidFill>
              <a:ln w="6417" cap="flat">
                <a:noFill/>
                <a:prstDash val="solid"/>
                <a:miter/>
              </a:ln>
            </p:spPr>
            <p:txBody>
              <a:bodyPr rtlCol="0" anchor="ctr"/>
              <a:lstStyle/>
              <a:p>
                <a:endParaRPr lang="en-US" sz="810"/>
              </a:p>
            </p:txBody>
          </p:sp>
          <p:sp>
            <p:nvSpPr>
              <p:cNvPr id="1154" name="Freeform: Shape 1153">
                <a:extLst>
                  <a:ext uri="{FF2B5EF4-FFF2-40B4-BE49-F238E27FC236}">
                    <a16:creationId xmlns:a16="http://schemas.microsoft.com/office/drawing/2014/main" id="{48F2BE39-66C3-C364-DCDB-1C98EB270DC8}"/>
                  </a:ext>
                </a:extLst>
              </p:cNvPr>
              <p:cNvSpPr/>
              <p:nvPr/>
            </p:nvSpPr>
            <p:spPr>
              <a:xfrm>
                <a:off x="6574045" y="2976896"/>
                <a:ext cx="15720" cy="15804"/>
              </a:xfrm>
              <a:custGeom>
                <a:avLst/>
                <a:gdLst>
                  <a:gd name="connsiteX0" fmla="*/ 15721 w 15720"/>
                  <a:gd name="connsiteY0" fmla="*/ 0 h 15804"/>
                  <a:gd name="connsiteX1" fmla="*/ 0 w 15720"/>
                  <a:gd name="connsiteY1" fmla="*/ 0 h 15804"/>
                  <a:gd name="connsiteX2" fmla="*/ 0 w 15720"/>
                  <a:gd name="connsiteY2" fmla="*/ 15805 h 15804"/>
                  <a:gd name="connsiteX3" fmla="*/ 15721 w 15720"/>
                  <a:gd name="connsiteY3" fmla="*/ 15805 h 15804"/>
                  <a:gd name="connsiteX4" fmla="*/ 15721 w 15720"/>
                  <a:gd name="connsiteY4" fmla="*/ 0 h 15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0" h="15804">
                    <a:moveTo>
                      <a:pt x="15721" y="0"/>
                    </a:moveTo>
                    <a:lnTo>
                      <a:pt x="0" y="0"/>
                    </a:lnTo>
                    <a:lnTo>
                      <a:pt x="0" y="15805"/>
                    </a:lnTo>
                    <a:lnTo>
                      <a:pt x="15721" y="15805"/>
                    </a:lnTo>
                    <a:lnTo>
                      <a:pt x="15721" y="0"/>
                    </a:lnTo>
                    <a:close/>
                  </a:path>
                </a:pathLst>
              </a:custGeom>
              <a:solidFill>
                <a:srgbClr val="2D5967"/>
              </a:solidFill>
              <a:ln w="6417" cap="flat">
                <a:noFill/>
                <a:prstDash val="solid"/>
                <a:miter/>
              </a:ln>
            </p:spPr>
            <p:txBody>
              <a:bodyPr rtlCol="0" anchor="ctr"/>
              <a:lstStyle/>
              <a:p>
                <a:endParaRPr lang="en-US" sz="810"/>
              </a:p>
            </p:txBody>
          </p:sp>
          <p:sp>
            <p:nvSpPr>
              <p:cNvPr id="1155" name="Freeform: Shape 1154">
                <a:extLst>
                  <a:ext uri="{FF2B5EF4-FFF2-40B4-BE49-F238E27FC236}">
                    <a16:creationId xmlns:a16="http://schemas.microsoft.com/office/drawing/2014/main" id="{82A1BBF5-E14B-95DC-8581-E4A59F23BE02}"/>
                  </a:ext>
                </a:extLst>
              </p:cNvPr>
              <p:cNvSpPr/>
              <p:nvPr/>
            </p:nvSpPr>
            <p:spPr>
              <a:xfrm>
                <a:off x="6546453" y="3004508"/>
                <a:ext cx="16234" cy="15804"/>
              </a:xfrm>
              <a:custGeom>
                <a:avLst/>
                <a:gdLst>
                  <a:gd name="connsiteX0" fmla="*/ 0 w 16234"/>
                  <a:gd name="connsiteY0" fmla="*/ 0 h 15804"/>
                  <a:gd name="connsiteX1" fmla="*/ 0 w 16234"/>
                  <a:gd name="connsiteY1" fmla="*/ 15805 h 15804"/>
                  <a:gd name="connsiteX2" fmla="*/ 4748 w 16234"/>
                  <a:gd name="connsiteY2" fmla="*/ 15805 h 15804"/>
                  <a:gd name="connsiteX3" fmla="*/ 16235 w 16234"/>
                  <a:gd name="connsiteY3" fmla="*/ 4601 h 15804"/>
                  <a:gd name="connsiteX4" fmla="*/ 16235 w 16234"/>
                  <a:gd name="connsiteY4" fmla="*/ 0 h 15804"/>
                  <a:gd name="connsiteX5" fmla="*/ 0 w 16234"/>
                  <a:gd name="connsiteY5" fmla="*/ 0 h 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34" h="15804">
                    <a:moveTo>
                      <a:pt x="0" y="0"/>
                    </a:moveTo>
                    <a:lnTo>
                      <a:pt x="0" y="15805"/>
                    </a:lnTo>
                    <a:lnTo>
                      <a:pt x="4748" y="15805"/>
                    </a:lnTo>
                    <a:cubicBezTo>
                      <a:pt x="8150" y="11666"/>
                      <a:pt x="11999" y="7906"/>
                      <a:pt x="16235" y="4601"/>
                    </a:cubicBezTo>
                    <a:lnTo>
                      <a:pt x="16235" y="0"/>
                    </a:lnTo>
                    <a:lnTo>
                      <a:pt x="0" y="0"/>
                    </a:lnTo>
                    <a:close/>
                  </a:path>
                </a:pathLst>
              </a:custGeom>
              <a:solidFill>
                <a:srgbClr val="2D5967"/>
              </a:solidFill>
              <a:ln w="6417" cap="flat">
                <a:noFill/>
                <a:prstDash val="solid"/>
                <a:miter/>
              </a:ln>
            </p:spPr>
            <p:txBody>
              <a:bodyPr rtlCol="0" anchor="ctr"/>
              <a:lstStyle/>
              <a:p>
                <a:endParaRPr lang="en-US" sz="810"/>
              </a:p>
            </p:txBody>
          </p:sp>
          <p:sp>
            <p:nvSpPr>
              <p:cNvPr id="1156" name="Freeform: Shape 1155">
                <a:extLst>
                  <a:ext uri="{FF2B5EF4-FFF2-40B4-BE49-F238E27FC236}">
                    <a16:creationId xmlns:a16="http://schemas.microsoft.com/office/drawing/2014/main" id="{6FAEDF35-3ECD-EC40-A06C-6B473E0642C4}"/>
                  </a:ext>
                </a:extLst>
              </p:cNvPr>
              <p:cNvSpPr/>
              <p:nvPr/>
            </p:nvSpPr>
            <p:spPr>
              <a:xfrm>
                <a:off x="6601637" y="2949284"/>
                <a:ext cx="15785" cy="15798"/>
              </a:xfrm>
              <a:custGeom>
                <a:avLst/>
                <a:gdLst>
                  <a:gd name="connsiteX0" fmla="*/ 15786 w 15785"/>
                  <a:gd name="connsiteY0" fmla="*/ 0 h 15798"/>
                  <a:gd name="connsiteX1" fmla="*/ 0 w 15785"/>
                  <a:gd name="connsiteY1" fmla="*/ 0 h 15798"/>
                  <a:gd name="connsiteX2" fmla="*/ 0 w 15785"/>
                  <a:gd name="connsiteY2" fmla="*/ 15798 h 15798"/>
                  <a:gd name="connsiteX3" fmla="*/ 15786 w 15785"/>
                  <a:gd name="connsiteY3" fmla="*/ 15798 h 15798"/>
                  <a:gd name="connsiteX4" fmla="*/ 15786 w 15785"/>
                  <a:gd name="connsiteY4" fmla="*/ 0 h 1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8">
                    <a:moveTo>
                      <a:pt x="15786" y="0"/>
                    </a:moveTo>
                    <a:lnTo>
                      <a:pt x="0" y="0"/>
                    </a:lnTo>
                    <a:lnTo>
                      <a:pt x="0" y="15798"/>
                    </a:lnTo>
                    <a:lnTo>
                      <a:pt x="15786" y="15798"/>
                    </a:lnTo>
                    <a:lnTo>
                      <a:pt x="15786" y="0"/>
                    </a:lnTo>
                    <a:close/>
                  </a:path>
                </a:pathLst>
              </a:custGeom>
              <a:solidFill>
                <a:srgbClr val="2D5967"/>
              </a:solidFill>
              <a:ln w="6417" cap="flat">
                <a:noFill/>
                <a:prstDash val="solid"/>
                <a:miter/>
              </a:ln>
            </p:spPr>
            <p:txBody>
              <a:bodyPr rtlCol="0" anchor="ctr"/>
              <a:lstStyle/>
              <a:p>
                <a:endParaRPr lang="en-US" sz="810"/>
              </a:p>
            </p:txBody>
          </p:sp>
          <p:sp>
            <p:nvSpPr>
              <p:cNvPr id="1157" name="Freeform: Shape 1156">
                <a:extLst>
                  <a:ext uri="{FF2B5EF4-FFF2-40B4-BE49-F238E27FC236}">
                    <a16:creationId xmlns:a16="http://schemas.microsoft.com/office/drawing/2014/main" id="{CCDAC804-2008-BDA9-2C30-F61CA4BD7FCB}"/>
                  </a:ext>
                </a:extLst>
              </p:cNvPr>
              <p:cNvSpPr/>
              <p:nvPr/>
            </p:nvSpPr>
            <p:spPr>
              <a:xfrm>
                <a:off x="6601637" y="2976896"/>
                <a:ext cx="15721" cy="15804"/>
              </a:xfrm>
              <a:custGeom>
                <a:avLst/>
                <a:gdLst>
                  <a:gd name="connsiteX0" fmla="*/ 15722 w 15721"/>
                  <a:gd name="connsiteY0" fmla="*/ 0 h 15804"/>
                  <a:gd name="connsiteX1" fmla="*/ 0 w 15721"/>
                  <a:gd name="connsiteY1" fmla="*/ 0 h 15804"/>
                  <a:gd name="connsiteX2" fmla="*/ 0 w 15721"/>
                  <a:gd name="connsiteY2" fmla="*/ 15805 h 15804"/>
                  <a:gd name="connsiteX3" fmla="*/ 7701 w 15721"/>
                  <a:gd name="connsiteY3" fmla="*/ 15805 h 15804"/>
                  <a:gd name="connsiteX4" fmla="*/ 15722 w 15721"/>
                  <a:gd name="connsiteY4" fmla="*/ 15805 h 15804"/>
                  <a:gd name="connsiteX5" fmla="*/ 15722 w 15721"/>
                  <a:gd name="connsiteY5" fmla="*/ 0 h 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21" h="15804">
                    <a:moveTo>
                      <a:pt x="15722" y="0"/>
                    </a:moveTo>
                    <a:lnTo>
                      <a:pt x="0" y="0"/>
                    </a:lnTo>
                    <a:lnTo>
                      <a:pt x="0" y="15805"/>
                    </a:lnTo>
                    <a:lnTo>
                      <a:pt x="7701" y="15805"/>
                    </a:lnTo>
                    <a:lnTo>
                      <a:pt x="15722" y="15805"/>
                    </a:lnTo>
                    <a:lnTo>
                      <a:pt x="15722" y="0"/>
                    </a:lnTo>
                    <a:close/>
                  </a:path>
                </a:pathLst>
              </a:custGeom>
              <a:solidFill>
                <a:srgbClr val="2D5967"/>
              </a:solidFill>
              <a:ln w="6417" cap="flat">
                <a:noFill/>
                <a:prstDash val="solid"/>
                <a:miter/>
              </a:ln>
            </p:spPr>
            <p:txBody>
              <a:bodyPr rtlCol="0" anchor="ctr"/>
              <a:lstStyle/>
              <a:p>
                <a:endParaRPr lang="en-US" sz="810"/>
              </a:p>
            </p:txBody>
          </p:sp>
          <p:sp>
            <p:nvSpPr>
              <p:cNvPr id="1158" name="Freeform: Shape 1157">
                <a:extLst>
                  <a:ext uri="{FF2B5EF4-FFF2-40B4-BE49-F238E27FC236}">
                    <a16:creationId xmlns:a16="http://schemas.microsoft.com/office/drawing/2014/main" id="{57E39629-C2AB-E0A6-B4CC-56BE094907CC}"/>
                  </a:ext>
                </a:extLst>
              </p:cNvPr>
              <p:cNvSpPr/>
              <p:nvPr/>
            </p:nvSpPr>
            <p:spPr>
              <a:xfrm>
                <a:off x="6629230" y="2921679"/>
                <a:ext cx="15720" cy="15804"/>
              </a:xfrm>
              <a:custGeom>
                <a:avLst/>
                <a:gdLst>
                  <a:gd name="connsiteX0" fmla="*/ 15721 w 15720"/>
                  <a:gd name="connsiteY0" fmla="*/ 0 h 15804"/>
                  <a:gd name="connsiteX1" fmla="*/ 0 w 15720"/>
                  <a:gd name="connsiteY1" fmla="*/ 0 h 15804"/>
                  <a:gd name="connsiteX2" fmla="*/ 0 w 15720"/>
                  <a:gd name="connsiteY2" fmla="*/ 15805 h 15804"/>
                  <a:gd name="connsiteX3" fmla="*/ 15721 w 15720"/>
                  <a:gd name="connsiteY3" fmla="*/ 15805 h 15804"/>
                  <a:gd name="connsiteX4" fmla="*/ 15721 w 15720"/>
                  <a:gd name="connsiteY4" fmla="*/ 0 h 15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0" h="15804">
                    <a:moveTo>
                      <a:pt x="15721" y="0"/>
                    </a:moveTo>
                    <a:lnTo>
                      <a:pt x="0" y="0"/>
                    </a:lnTo>
                    <a:lnTo>
                      <a:pt x="0" y="15805"/>
                    </a:lnTo>
                    <a:lnTo>
                      <a:pt x="15721" y="15805"/>
                    </a:lnTo>
                    <a:lnTo>
                      <a:pt x="15721" y="0"/>
                    </a:lnTo>
                    <a:close/>
                  </a:path>
                </a:pathLst>
              </a:custGeom>
              <a:solidFill>
                <a:srgbClr val="2D5967"/>
              </a:solidFill>
              <a:ln w="6417" cap="flat">
                <a:noFill/>
                <a:prstDash val="solid"/>
                <a:miter/>
              </a:ln>
            </p:spPr>
            <p:txBody>
              <a:bodyPr rtlCol="0" anchor="ctr"/>
              <a:lstStyle/>
              <a:p>
                <a:endParaRPr lang="en-US" sz="810"/>
              </a:p>
            </p:txBody>
          </p:sp>
          <p:sp>
            <p:nvSpPr>
              <p:cNvPr id="1159" name="Freeform: Shape 1158">
                <a:extLst>
                  <a:ext uri="{FF2B5EF4-FFF2-40B4-BE49-F238E27FC236}">
                    <a16:creationId xmlns:a16="http://schemas.microsoft.com/office/drawing/2014/main" id="{FF76E6D2-9B50-8095-94D2-4371738EC3CE}"/>
                  </a:ext>
                </a:extLst>
              </p:cNvPr>
              <p:cNvSpPr/>
              <p:nvPr/>
            </p:nvSpPr>
            <p:spPr>
              <a:xfrm>
                <a:off x="6629230" y="2949284"/>
                <a:ext cx="15720" cy="15798"/>
              </a:xfrm>
              <a:custGeom>
                <a:avLst/>
                <a:gdLst>
                  <a:gd name="connsiteX0" fmla="*/ 15721 w 15720"/>
                  <a:gd name="connsiteY0" fmla="*/ 0 h 15798"/>
                  <a:gd name="connsiteX1" fmla="*/ 0 w 15720"/>
                  <a:gd name="connsiteY1" fmla="*/ 0 h 15798"/>
                  <a:gd name="connsiteX2" fmla="*/ 0 w 15720"/>
                  <a:gd name="connsiteY2" fmla="*/ 15798 h 15798"/>
                  <a:gd name="connsiteX3" fmla="*/ 15721 w 15720"/>
                  <a:gd name="connsiteY3" fmla="*/ 15798 h 15798"/>
                  <a:gd name="connsiteX4" fmla="*/ 15721 w 15720"/>
                  <a:gd name="connsiteY4" fmla="*/ 0 h 1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0" h="15798">
                    <a:moveTo>
                      <a:pt x="15721" y="0"/>
                    </a:moveTo>
                    <a:lnTo>
                      <a:pt x="0" y="0"/>
                    </a:lnTo>
                    <a:lnTo>
                      <a:pt x="0" y="15798"/>
                    </a:lnTo>
                    <a:lnTo>
                      <a:pt x="15721" y="15798"/>
                    </a:lnTo>
                    <a:lnTo>
                      <a:pt x="15721" y="0"/>
                    </a:lnTo>
                    <a:close/>
                  </a:path>
                </a:pathLst>
              </a:custGeom>
              <a:solidFill>
                <a:srgbClr val="2D5967"/>
              </a:solidFill>
              <a:ln w="6417" cap="flat">
                <a:noFill/>
                <a:prstDash val="solid"/>
                <a:miter/>
              </a:ln>
            </p:spPr>
            <p:txBody>
              <a:bodyPr rtlCol="0" anchor="ctr"/>
              <a:lstStyle/>
              <a:p>
                <a:endParaRPr lang="en-US" sz="810"/>
              </a:p>
            </p:txBody>
          </p:sp>
          <p:sp>
            <p:nvSpPr>
              <p:cNvPr id="1160" name="Freeform: Shape 1159">
                <a:extLst>
                  <a:ext uri="{FF2B5EF4-FFF2-40B4-BE49-F238E27FC236}">
                    <a16:creationId xmlns:a16="http://schemas.microsoft.com/office/drawing/2014/main" id="{D0F55105-8AF7-8F6B-AA7B-E4CA3939F1A8}"/>
                  </a:ext>
                </a:extLst>
              </p:cNvPr>
              <p:cNvSpPr/>
              <p:nvPr/>
            </p:nvSpPr>
            <p:spPr>
              <a:xfrm>
                <a:off x="6629230" y="2976896"/>
                <a:ext cx="15720" cy="15804"/>
              </a:xfrm>
              <a:custGeom>
                <a:avLst/>
                <a:gdLst>
                  <a:gd name="connsiteX0" fmla="*/ 15721 w 15720"/>
                  <a:gd name="connsiteY0" fmla="*/ 0 h 15804"/>
                  <a:gd name="connsiteX1" fmla="*/ 0 w 15720"/>
                  <a:gd name="connsiteY1" fmla="*/ 0 h 15804"/>
                  <a:gd name="connsiteX2" fmla="*/ 0 w 15720"/>
                  <a:gd name="connsiteY2" fmla="*/ 15805 h 15804"/>
                  <a:gd name="connsiteX3" fmla="*/ 15721 w 15720"/>
                  <a:gd name="connsiteY3" fmla="*/ 15805 h 15804"/>
                  <a:gd name="connsiteX4" fmla="*/ 15721 w 15720"/>
                  <a:gd name="connsiteY4" fmla="*/ 0 h 15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0" h="15804">
                    <a:moveTo>
                      <a:pt x="15721" y="0"/>
                    </a:moveTo>
                    <a:lnTo>
                      <a:pt x="0" y="0"/>
                    </a:lnTo>
                    <a:lnTo>
                      <a:pt x="0" y="15805"/>
                    </a:lnTo>
                    <a:lnTo>
                      <a:pt x="15721" y="15805"/>
                    </a:lnTo>
                    <a:lnTo>
                      <a:pt x="15721" y="0"/>
                    </a:lnTo>
                    <a:close/>
                  </a:path>
                </a:pathLst>
              </a:custGeom>
              <a:solidFill>
                <a:srgbClr val="2D5967"/>
              </a:solidFill>
              <a:ln w="6417" cap="flat">
                <a:noFill/>
                <a:prstDash val="solid"/>
                <a:miter/>
              </a:ln>
            </p:spPr>
            <p:txBody>
              <a:bodyPr rtlCol="0" anchor="ctr"/>
              <a:lstStyle/>
              <a:p>
                <a:endParaRPr lang="en-US" sz="810"/>
              </a:p>
            </p:txBody>
          </p:sp>
          <p:sp>
            <p:nvSpPr>
              <p:cNvPr id="1161" name="Freeform: Shape 1160">
                <a:extLst>
                  <a:ext uri="{FF2B5EF4-FFF2-40B4-BE49-F238E27FC236}">
                    <a16:creationId xmlns:a16="http://schemas.microsoft.com/office/drawing/2014/main" id="{F3CDA1C0-4703-8B65-D78C-F682BAB79CB1}"/>
                  </a:ext>
                </a:extLst>
              </p:cNvPr>
              <p:cNvSpPr/>
              <p:nvPr/>
            </p:nvSpPr>
            <p:spPr>
              <a:xfrm>
                <a:off x="6656759" y="2921679"/>
                <a:ext cx="15785" cy="15804"/>
              </a:xfrm>
              <a:custGeom>
                <a:avLst/>
                <a:gdLst>
                  <a:gd name="connsiteX0" fmla="*/ 15785 w 15785"/>
                  <a:gd name="connsiteY0" fmla="*/ 0 h 15804"/>
                  <a:gd name="connsiteX1" fmla="*/ 0 w 15785"/>
                  <a:gd name="connsiteY1" fmla="*/ 0 h 15804"/>
                  <a:gd name="connsiteX2" fmla="*/ 0 w 15785"/>
                  <a:gd name="connsiteY2" fmla="*/ 15805 h 15804"/>
                  <a:gd name="connsiteX3" fmla="*/ 15785 w 15785"/>
                  <a:gd name="connsiteY3" fmla="*/ 15805 h 15804"/>
                  <a:gd name="connsiteX4" fmla="*/ 15785 w 15785"/>
                  <a:gd name="connsiteY4" fmla="*/ 0 h 15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804">
                    <a:moveTo>
                      <a:pt x="15785" y="0"/>
                    </a:moveTo>
                    <a:lnTo>
                      <a:pt x="0" y="0"/>
                    </a:lnTo>
                    <a:lnTo>
                      <a:pt x="0" y="15805"/>
                    </a:lnTo>
                    <a:lnTo>
                      <a:pt x="15785" y="15805"/>
                    </a:lnTo>
                    <a:lnTo>
                      <a:pt x="15785" y="0"/>
                    </a:lnTo>
                    <a:close/>
                  </a:path>
                </a:pathLst>
              </a:custGeom>
              <a:solidFill>
                <a:srgbClr val="2D5967"/>
              </a:solidFill>
              <a:ln w="6417" cap="flat">
                <a:noFill/>
                <a:prstDash val="solid"/>
                <a:miter/>
              </a:ln>
            </p:spPr>
            <p:txBody>
              <a:bodyPr rtlCol="0" anchor="ctr"/>
              <a:lstStyle/>
              <a:p>
                <a:endParaRPr lang="en-US" sz="810"/>
              </a:p>
            </p:txBody>
          </p:sp>
          <p:sp>
            <p:nvSpPr>
              <p:cNvPr id="1162" name="Freeform: Shape 1161">
                <a:extLst>
                  <a:ext uri="{FF2B5EF4-FFF2-40B4-BE49-F238E27FC236}">
                    <a16:creationId xmlns:a16="http://schemas.microsoft.com/office/drawing/2014/main" id="{C223E890-3063-260F-C406-E9ABB54CFB5B}"/>
                  </a:ext>
                </a:extLst>
              </p:cNvPr>
              <p:cNvSpPr/>
              <p:nvPr/>
            </p:nvSpPr>
            <p:spPr>
              <a:xfrm>
                <a:off x="6656759" y="2949284"/>
                <a:ext cx="15785" cy="15798"/>
              </a:xfrm>
              <a:custGeom>
                <a:avLst/>
                <a:gdLst>
                  <a:gd name="connsiteX0" fmla="*/ 15785 w 15785"/>
                  <a:gd name="connsiteY0" fmla="*/ 0 h 15798"/>
                  <a:gd name="connsiteX1" fmla="*/ 0 w 15785"/>
                  <a:gd name="connsiteY1" fmla="*/ 0 h 15798"/>
                  <a:gd name="connsiteX2" fmla="*/ 0 w 15785"/>
                  <a:gd name="connsiteY2" fmla="*/ 15798 h 15798"/>
                  <a:gd name="connsiteX3" fmla="*/ 15785 w 15785"/>
                  <a:gd name="connsiteY3" fmla="*/ 15798 h 15798"/>
                  <a:gd name="connsiteX4" fmla="*/ 15785 w 15785"/>
                  <a:gd name="connsiteY4" fmla="*/ 0 h 1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798">
                    <a:moveTo>
                      <a:pt x="15785" y="0"/>
                    </a:moveTo>
                    <a:lnTo>
                      <a:pt x="0" y="0"/>
                    </a:lnTo>
                    <a:lnTo>
                      <a:pt x="0" y="15798"/>
                    </a:lnTo>
                    <a:lnTo>
                      <a:pt x="15785" y="15798"/>
                    </a:lnTo>
                    <a:lnTo>
                      <a:pt x="15785" y="0"/>
                    </a:lnTo>
                    <a:close/>
                  </a:path>
                </a:pathLst>
              </a:custGeom>
              <a:solidFill>
                <a:srgbClr val="2D5967"/>
              </a:solidFill>
              <a:ln w="6417" cap="flat">
                <a:noFill/>
                <a:prstDash val="solid"/>
                <a:miter/>
              </a:ln>
            </p:spPr>
            <p:txBody>
              <a:bodyPr rtlCol="0" anchor="ctr"/>
              <a:lstStyle/>
              <a:p>
                <a:endParaRPr lang="en-US" sz="810"/>
              </a:p>
            </p:txBody>
          </p:sp>
          <p:sp>
            <p:nvSpPr>
              <p:cNvPr id="1163" name="Freeform: Shape 1162">
                <a:extLst>
                  <a:ext uri="{FF2B5EF4-FFF2-40B4-BE49-F238E27FC236}">
                    <a16:creationId xmlns:a16="http://schemas.microsoft.com/office/drawing/2014/main" id="{66F61274-E27C-7475-9B27-21C76C6976B6}"/>
                  </a:ext>
                </a:extLst>
              </p:cNvPr>
              <p:cNvSpPr/>
              <p:nvPr/>
            </p:nvSpPr>
            <p:spPr>
              <a:xfrm>
                <a:off x="6656759" y="2976896"/>
                <a:ext cx="15785" cy="15804"/>
              </a:xfrm>
              <a:custGeom>
                <a:avLst/>
                <a:gdLst>
                  <a:gd name="connsiteX0" fmla="*/ 15785 w 15785"/>
                  <a:gd name="connsiteY0" fmla="*/ 0 h 15804"/>
                  <a:gd name="connsiteX1" fmla="*/ 0 w 15785"/>
                  <a:gd name="connsiteY1" fmla="*/ 0 h 15804"/>
                  <a:gd name="connsiteX2" fmla="*/ 0 w 15785"/>
                  <a:gd name="connsiteY2" fmla="*/ 15805 h 15804"/>
                  <a:gd name="connsiteX3" fmla="*/ 15785 w 15785"/>
                  <a:gd name="connsiteY3" fmla="*/ 15805 h 15804"/>
                  <a:gd name="connsiteX4" fmla="*/ 15785 w 15785"/>
                  <a:gd name="connsiteY4" fmla="*/ 0 h 15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5" h="15804">
                    <a:moveTo>
                      <a:pt x="15785" y="0"/>
                    </a:moveTo>
                    <a:lnTo>
                      <a:pt x="0" y="0"/>
                    </a:lnTo>
                    <a:lnTo>
                      <a:pt x="0" y="15805"/>
                    </a:lnTo>
                    <a:lnTo>
                      <a:pt x="15785" y="15805"/>
                    </a:lnTo>
                    <a:lnTo>
                      <a:pt x="15785" y="0"/>
                    </a:lnTo>
                    <a:close/>
                  </a:path>
                </a:pathLst>
              </a:custGeom>
              <a:solidFill>
                <a:srgbClr val="2D5967"/>
              </a:solidFill>
              <a:ln w="6417" cap="flat">
                <a:noFill/>
                <a:prstDash val="solid"/>
                <a:miter/>
              </a:ln>
            </p:spPr>
            <p:txBody>
              <a:bodyPr rtlCol="0" anchor="ctr"/>
              <a:lstStyle/>
              <a:p>
                <a:endParaRPr lang="en-US" sz="810"/>
              </a:p>
            </p:txBody>
          </p:sp>
          <p:sp>
            <p:nvSpPr>
              <p:cNvPr id="1164" name="Freeform: Shape 1163">
                <a:extLst>
                  <a:ext uri="{FF2B5EF4-FFF2-40B4-BE49-F238E27FC236}">
                    <a16:creationId xmlns:a16="http://schemas.microsoft.com/office/drawing/2014/main" id="{C38BDF1B-0D00-573D-89D3-91E7801FD949}"/>
                  </a:ext>
                </a:extLst>
              </p:cNvPr>
              <p:cNvSpPr/>
              <p:nvPr/>
            </p:nvSpPr>
            <p:spPr>
              <a:xfrm>
                <a:off x="6656759" y="3004508"/>
                <a:ext cx="15785" cy="15804"/>
              </a:xfrm>
              <a:custGeom>
                <a:avLst/>
                <a:gdLst>
                  <a:gd name="connsiteX0" fmla="*/ 15785 w 15785"/>
                  <a:gd name="connsiteY0" fmla="*/ 0 h 15804"/>
                  <a:gd name="connsiteX1" fmla="*/ 0 w 15785"/>
                  <a:gd name="connsiteY1" fmla="*/ 0 h 15804"/>
                  <a:gd name="connsiteX2" fmla="*/ 0 w 15785"/>
                  <a:gd name="connsiteY2" fmla="*/ 3998 h 15804"/>
                  <a:gd name="connsiteX3" fmla="*/ 12064 w 15785"/>
                  <a:gd name="connsiteY3" fmla="*/ 15805 h 15804"/>
                  <a:gd name="connsiteX4" fmla="*/ 15785 w 15785"/>
                  <a:gd name="connsiteY4" fmla="*/ 15805 h 15804"/>
                  <a:gd name="connsiteX5" fmla="*/ 15785 w 15785"/>
                  <a:gd name="connsiteY5" fmla="*/ 0 h 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85" h="15804">
                    <a:moveTo>
                      <a:pt x="15785" y="0"/>
                    </a:moveTo>
                    <a:lnTo>
                      <a:pt x="0" y="0"/>
                    </a:lnTo>
                    <a:lnTo>
                      <a:pt x="0" y="3998"/>
                    </a:lnTo>
                    <a:cubicBezTo>
                      <a:pt x="4427" y="7456"/>
                      <a:pt x="8470" y="11422"/>
                      <a:pt x="12064" y="15805"/>
                    </a:cubicBezTo>
                    <a:lnTo>
                      <a:pt x="15785" y="15805"/>
                    </a:lnTo>
                    <a:lnTo>
                      <a:pt x="15785" y="0"/>
                    </a:lnTo>
                    <a:close/>
                  </a:path>
                </a:pathLst>
              </a:custGeom>
              <a:solidFill>
                <a:srgbClr val="2D5967"/>
              </a:solidFill>
              <a:ln w="6417" cap="flat">
                <a:noFill/>
                <a:prstDash val="solid"/>
                <a:miter/>
              </a:ln>
            </p:spPr>
            <p:txBody>
              <a:bodyPr rtlCol="0" anchor="ctr"/>
              <a:lstStyle/>
              <a:p>
                <a:endParaRPr lang="en-US" sz="810"/>
              </a:p>
            </p:txBody>
          </p:sp>
          <p:sp>
            <p:nvSpPr>
              <p:cNvPr id="1165" name="Freeform: Shape 1164">
                <a:extLst>
                  <a:ext uri="{FF2B5EF4-FFF2-40B4-BE49-F238E27FC236}">
                    <a16:creationId xmlns:a16="http://schemas.microsoft.com/office/drawing/2014/main" id="{5EF5AD12-7A8A-FD7A-0039-CB448CDD71E1}"/>
                  </a:ext>
                </a:extLst>
              </p:cNvPr>
              <p:cNvSpPr/>
              <p:nvPr/>
            </p:nvSpPr>
            <p:spPr>
              <a:xfrm>
                <a:off x="6500829" y="2870531"/>
                <a:ext cx="218942" cy="250423"/>
              </a:xfrm>
              <a:custGeom>
                <a:avLst/>
                <a:gdLst>
                  <a:gd name="connsiteX0" fmla="*/ 203157 w 218942"/>
                  <a:gd name="connsiteY0" fmla="*/ 21535 h 250423"/>
                  <a:gd name="connsiteX1" fmla="*/ 140593 w 218942"/>
                  <a:gd name="connsiteY1" fmla="*/ 21535 h 250423"/>
                  <a:gd name="connsiteX2" fmla="*/ 108509 w 218942"/>
                  <a:gd name="connsiteY2" fmla="*/ 0 h 250423"/>
                  <a:gd name="connsiteX3" fmla="*/ 78542 w 218942"/>
                  <a:gd name="connsiteY3" fmla="*/ 21535 h 250423"/>
                  <a:gd name="connsiteX4" fmla="*/ 15721 w 218942"/>
                  <a:gd name="connsiteY4" fmla="*/ 21535 h 250423"/>
                  <a:gd name="connsiteX5" fmla="*/ 15721 w 218942"/>
                  <a:gd name="connsiteY5" fmla="*/ 234619 h 250423"/>
                  <a:gd name="connsiteX6" fmla="*/ 0 w 218942"/>
                  <a:gd name="connsiteY6" fmla="*/ 242518 h 250423"/>
                  <a:gd name="connsiteX7" fmla="*/ 0 w 218942"/>
                  <a:gd name="connsiteY7" fmla="*/ 250424 h 250423"/>
                  <a:gd name="connsiteX8" fmla="*/ 51976 w 218942"/>
                  <a:gd name="connsiteY8" fmla="*/ 250424 h 250423"/>
                  <a:gd name="connsiteX9" fmla="*/ 41709 w 218942"/>
                  <a:gd name="connsiteY9" fmla="*/ 234619 h 250423"/>
                  <a:gd name="connsiteX10" fmla="*/ 32213 w 218942"/>
                  <a:gd name="connsiteY10" fmla="*/ 234619 h 250423"/>
                  <a:gd name="connsiteX11" fmla="*/ 32213 w 218942"/>
                  <a:gd name="connsiteY11" fmla="*/ 37250 h 250423"/>
                  <a:gd name="connsiteX12" fmla="*/ 84189 w 218942"/>
                  <a:gd name="connsiteY12" fmla="*/ 37250 h 250423"/>
                  <a:gd name="connsiteX13" fmla="*/ 109407 w 218942"/>
                  <a:gd name="connsiteY13" fmla="*/ 19193 h 250423"/>
                  <a:gd name="connsiteX14" fmla="*/ 136422 w 218942"/>
                  <a:gd name="connsiteY14" fmla="*/ 37250 h 250423"/>
                  <a:gd name="connsiteX15" fmla="*/ 188398 w 218942"/>
                  <a:gd name="connsiteY15" fmla="*/ 37250 h 250423"/>
                  <a:gd name="connsiteX16" fmla="*/ 188398 w 218942"/>
                  <a:gd name="connsiteY16" fmla="*/ 234619 h 250423"/>
                  <a:gd name="connsiteX17" fmla="*/ 175693 w 218942"/>
                  <a:gd name="connsiteY17" fmla="*/ 234619 h 250423"/>
                  <a:gd name="connsiteX18" fmla="*/ 164399 w 218942"/>
                  <a:gd name="connsiteY18" fmla="*/ 250424 h 250423"/>
                  <a:gd name="connsiteX19" fmla="*/ 218943 w 218942"/>
                  <a:gd name="connsiteY19" fmla="*/ 250424 h 250423"/>
                  <a:gd name="connsiteX20" fmla="*/ 218943 w 218942"/>
                  <a:gd name="connsiteY20" fmla="*/ 242518 h 250423"/>
                  <a:gd name="connsiteX21" fmla="*/ 203157 w 218942"/>
                  <a:gd name="connsiteY21" fmla="*/ 234619 h 250423"/>
                  <a:gd name="connsiteX22" fmla="*/ 203157 w 218942"/>
                  <a:gd name="connsiteY22" fmla="*/ 21535 h 25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942" h="250423">
                    <a:moveTo>
                      <a:pt x="203157" y="21535"/>
                    </a:moveTo>
                    <a:lnTo>
                      <a:pt x="140593" y="21535"/>
                    </a:lnTo>
                    <a:lnTo>
                      <a:pt x="108509" y="0"/>
                    </a:lnTo>
                    <a:lnTo>
                      <a:pt x="78542" y="21535"/>
                    </a:lnTo>
                    <a:lnTo>
                      <a:pt x="15721" y="21535"/>
                    </a:lnTo>
                    <a:lnTo>
                      <a:pt x="15721" y="234619"/>
                    </a:lnTo>
                    <a:lnTo>
                      <a:pt x="0" y="242518"/>
                    </a:lnTo>
                    <a:lnTo>
                      <a:pt x="0" y="250424"/>
                    </a:lnTo>
                    <a:lnTo>
                      <a:pt x="51976" y="250424"/>
                    </a:lnTo>
                    <a:cubicBezTo>
                      <a:pt x="47869" y="245611"/>
                      <a:pt x="44469" y="240298"/>
                      <a:pt x="41709" y="234619"/>
                    </a:cubicBezTo>
                    <a:lnTo>
                      <a:pt x="32213" y="234619"/>
                    </a:lnTo>
                    <a:lnTo>
                      <a:pt x="32213" y="37250"/>
                    </a:lnTo>
                    <a:lnTo>
                      <a:pt x="84189" y="37250"/>
                    </a:lnTo>
                    <a:lnTo>
                      <a:pt x="109407" y="19193"/>
                    </a:lnTo>
                    <a:lnTo>
                      <a:pt x="136422" y="37250"/>
                    </a:lnTo>
                    <a:lnTo>
                      <a:pt x="188398" y="37250"/>
                    </a:lnTo>
                    <a:lnTo>
                      <a:pt x="188398" y="234619"/>
                    </a:lnTo>
                    <a:lnTo>
                      <a:pt x="175693" y="234619"/>
                    </a:lnTo>
                    <a:cubicBezTo>
                      <a:pt x="172613" y="240349"/>
                      <a:pt x="168827" y="245656"/>
                      <a:pt x="164399" y="250424"/>
                    </a:cubicBezTo>
                    <a:lnTo>
                      <a:pt x="218943" y="250424"/>
                    </a:lnTo>
                    <a:lnTo>
                      <a:pt x="218943" y="242518"/>
                    </a:lnTo>
                    <a:lnTo>
                      <a:pt x="203157" y="234619"/>
                    </a:lnTo>
                    <a:lnTo>
                      <a:pt x="203157" y="21535"/>
                    </a:lnTo>
                    <a:close/>
                  </a:path>
                </a:pathLst>
              </a:custGeom>
              <a:solidFill>
                <a:srgbClr val="2D5967"/>
              </a:solidFill>
              <a:ln w="6417" cap="flat">
                <a:noFill/>
                <a:prstDash val="solid"/>
                <a:miter/>
              </a:ln>
            </p:spPr>
            <p:txBody>
              <a:bodyPr rtlCol="0" anchor="ctr"/>
              <a:lstStyle/>
              <a:p>
                <a:endParaRPr lang="en-US" sz="810"/>
              </a:p>
            </p:txBody>
          </p:sp>
          <p:sp>
            <p:nvSpPr>
              <p:cNvPr id="1166" name="Freeform: Shape 1165">
                <a:extLst>
                  <a:ext uri="{FF2B5EF4-FFF2-40B4-BE49-F238E27FC236}">
                    <a16:creationId xmlns:a16="http://schemas.microsoft.com/office/drawing/2014/main" id="{81C437AA-1962-EF30-F0EB-81021E343CF7}"/>
                  </a:ext>
                </a:extLst>
              </p:cNvPr>
              <p:cNvSpPr/>
              <p:nvPr/>
            </p:nvSpPr>
            <p:spPr>
              <a:xfrm>
                <a:off x="6544992" y="3004499"/>
                <a:ext cx="128793" cy="116455"/>
              </a:xfrm>
              <a:custGeom>
                <a:avLst/>
                <a:gdLst>
                  <a:gd name="connsiteX0" fmla="*/ 124857 w 128793"/>
                  <a:gd name="connsiteY0" fmla="*/ 41783 h 116455"/>
                  <a:gd name="connsiteX1" fmla="*/ 110869 w 128793"/>
                  <a:gd name="connsiteY1" fmla="*/ 18997 h 116455"/>
                  <a:gd name="connsiteX2" fmla="*/ 88474 w 128793"/>
                  <a:gd name="connsiteY2" fmla="*/ 4443 h 116455"/>
                  <a:gd name="connsiteX3" fmla="*/ 57224 w 128793"/>
                  <a:gd name="connsiteY3" fmla="*/ 446 h 116455"/>
                  <a:gd name="connsiteX4" fmla="*/ 27834 w 128793"/>
                  <a:gd name="connsiteY4" fmla="*/ 11566 h 116455"/>
                  <a:gd name="connsiteX5" fmla="*/ 8006 w 128793"/>
                  <a:gd name="connsiteY5" fmla="*/ 33557 h 116455"/>
                  <a:gd name="connsiteX6" fmla="*/ 50 w 128793"/>
                  <a:gd name="connsiteY6" fmla="*/ 62086 h 116455"/>
                  <a:gd name="connsiteX7" fmla="*/ 5632 w 128793"/>
                  <a:gd name="connsiteY7" fmla="*/ 91173 h 116455"/>
                  <a:gd name="connsiteX8" fmla="*/ 23535 w 128793"/>
                  <a:gd name="connsiteY8" fmla="*/ 114723 h 116455"/>
                  <a:gd name="connsiteX9" fmla="*/ 25717 w 128793"/>
                  <a:gd name="connsiteY9" fmla="*/ 116456 h 116455"/>
                  <a:gd name="connsiteX10" fmla="*/ 102591 w 128793"/>
                  <a:gd name="connsiteY10" fmla="*/ 116456 h 116455"/>
                  <a:gd name="connsiteX11" fmla="*/ 104772 w 128793"/>
                  <a:gd name="connsiteY11" fmla="*/ 114723 h 116455"/>
                  <a:gd name="connsiteX12" fmla="*/ 126461 w 128793"/>
                  <a:gd name="connsiteY12" fmla="*/ 81471 h 116455"/>
                  <a:gd name="connsiteX13" fmla="*/ 124857 w 128793"/>
                  <a:gd name="connsiteY13" fmla="*/ 41783 h 116455"/>
                  <a:gd name="connsiteX14" fmla="*/ 23535 w 128793"/>
                  <a:gd name="connsiteY14" fmla="*/ 90410 h 116455"/>
                  <a:gd name="connsiteX15" fmla="*/ 35021 w 128793"/>
                  <a:gd name="connsiteY15" fmla="*/ 85456 h 116455"/>
                  <a:gd name="connsiteX16" fmla="*/ 28733 w 128793"/>
                  <a:gd name="connsiteY16" fmla="*/ 70960 h 116455"/>
                  <a:gd name="connsiteX17" fmla="*/ 17439 w 128793"/>
                  <a:gd name="connsiteY17" fmla="*/ 75908 h 116455"/>
                  <a:gd name="connsiteX18" fmla="*/ 15771 w 128793"/>
                  <a:gd name="connsiteY18" fmla="*/ 64357 h 116455"/>
                  <a:gd name="connsiteX19" fmla="*/ 16797 w 128793"/>
                  <a:gd name="connsiteY19" fmla="*/ 54456 h 116455"/>
                  <a:gd name="connsiteX20" fmla="*/ 28412 w 128793"/>
                  <a:gd name="connsiteY20" fmla="*/ 59667 h 116455"/>
                  <a:gd name="connsiteX21" fmla="*/ 34829 w 128793"/>
                  <a:gd name="connsiteY21" fmla="*/ 45254 h 116455"/>
                  <a:gd name="connsiteX22" fmla="*/ 22444 w 128793"/>
                  <a:gd name="connsiteY22" fmla="*/ 39697 h 116455"/>
                  <a:gd name="connsiteX23" fmla="*/ 36625 w 128793"/>
                  <a:gd name="connsiteY23" fmla="*/ 24329 h 116455"/>
                  <a:gd name="connsiteX24" fmla="*/ 38101 w 128793"/>
                  <a:gd name="connsiteY24" fmla="*/ 23373 h 116455"/>
                  <a:gd name="connsiteX25" fmla="*/ 43299 w 128793"/>
                  <a:gd name="connsiteY25" fmla="*/ 37009 h 116455"/>
                  <a:gd name="connsiteX26" fmla="*/ 58058 w 128793"/>
                  <a:gd name="connsiteY26" fmla="*/ 31362 h 116455"/>
                  <a:gd name="connsiteX27" fmla="*/ 52603 w 128793"/>
                  <a:gd name="connsiteY27" fmla="*/ 17123 h 116455"/>
                  <a:gd name="connsiteX28" fmla="*/ 75832 w 128793"/>
                  <a:gd name="connsiteY28" fmla="*/ 17123 h 116455"/>
                  <a:gd name="connsiteX29" fmla="*/ 70378 w 128793"/>
                  <a:gd name="connsiteY29" fmla="*/ 31535 h 116455"/>
                  <a:gd name="connsiteX30" fmla="*/ 85009 w 128793"/>
                  <a:gd name="connsiteY30" fmla="*/ 37182 h 116455"/>
                  <a:gd name="connsiteX31" fmla="*/ 90527 w 128793"/>
                  <a:gd name="connsiteY31" fmla="*/ 22853 h 116455"/>
                  <a:gd name="connsiteX32" fmla="*/ 106633 w 128793"/>
                  <a:gd name="connsiteY32" fmla="*/ 39524 h 116455"/>
                  <a:gd name="connsiteX33" fmla="*/ 93478 w 128793"/>
                  <a:gd name="connsiteY33" fmla="*/ 45428 h 116455"/>
                  <a:gd name="connsiteX34" fmla="*/ 96751 w 128793"/>
                  <a:gd name="connsiteY34" fmla="*/ 52634 h 116455"/>
                  <a:gd name="connsiteX35" fmla="*/ 99959 w 128793"/>
                  <a:gd name="connsiteY35" fmla="*/ 59840 h 116455"/>
                  <a:gd name="connsiteX36" fmla="*/ 112023 w 128793"/>
                  <a:gd name="connsiteY36" fmla="*/ 54456 h 116455"/>
                  <a:gd name="connsiteX37" fmla="*/ 111510 w 128793"/>
                  <a:gd name="connsiteY37" fmla="*/ 76427 h 116455"/>
                  <a:gd name="connsiteX38" fmla="*/ 99895 w 128793"/>
                  <a:gd name="connsiteY38" fmla="*/ 71307 h 116455"/>
                  <a:gd name="connsiteX39" fmla="*/ 96751 w 128793"/>
                  <a:gd name="connsiteY39" fmla="*/ 78513 h 116455"/>
                  <a:gd name="connsiteX40" fmla="*/ 93543 w 128793"/>
                  <a:gd name="connsiteY40" fmla="*/ 85802 h 116455"/>
                  <a:gd name="connsiteX41" fmla="*/ 105286 w 128793"/>
                  <a:gd name="connsiteY41" fmla="*/ 90930 h 116455"/>
                  <a:gd name="connsiteX42" fmla="*/ 97008 w 128793"/>
                  <a:gd name="connsiteY42" fmla="*/ 100651 h 116455"/>
                  <a:gd name="connsiteX43" fmla="*/ 31621 w 128793"/>
                  <a:gd name="connsiteY43" fmla="*/ 100651 h 116455"/>
                  <a:gd name="connsiteX44" fmla="*/ 23535 w 128793"/>
                  <a:gd name="connsiteY44" fmla="*/ 90410 h 11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8793" h="116455">
                    <a:moveTo>
                      <a:pt x="124857" y="41783"/>
                    </a:moveTo>
                    <a:cubicBezTo>
                      <a:pt x="121905" y="33242"/>
                      <a:pt x="117157" y="25459"/>
                      <a:pt x="110869" y="18997"/>
                    </a:cubicBezTo>
                    <a:cubicBezTo>
                      <a:pt x="104580" y="12541"/>
                      <a:pt x="96880" y="7568"/>
                      <a:pt x="88474" y="4443"/>
                    </a:cubicBezTo>
                    <a:cubicBezTo>
                      <a:pt x="78527" y="574"/>
                      <a:pt x="67811" y="-799"/>
                      <a:pt x="57224" y="446"/>
                    </a:cubicBezTo>
                    <a:cubicBezTo>
                      <a:pt x="46700" y="1684"/>
                      <a:pt x="36561" y="5502"/>
                      <a:pt x="27834" y="11566"/>
                    </a:cubicBezTo>
                    <a:cubicBezTo>
                      <a:pt x="19620" y="17264"/>
                      <a:pt x="12819" y="24791"/>
                      <a:pt x="8006" y="33557"/>
                    </a:cubicBezTo>
                    <a:cubicBezTo>
                      <a:pt x="3194" y="42322"/>
                      <a:pt x="498" y="52088"/>
                      <a:pt x="50" y="62086"/>
                    </a:cubicBezTo>
                    <a:cubicBezTo>
                      <a:pt x="-336" y="72083"/>
                      <a:pt x="1525" y="82036"/>
                      <a:pt x="5632" y="91173"/>
                    </a:cubicBezTo>
                    <a:cubicBezTo>
                      <a:pt x="9739" y="100305"/>
                      <a:pt x="15835" y="108364"/>
                      <a:pt x="23535" y="114723"/>
                    </a:cubicBezTo>
                    <a:lnTo>
                      <a:pt x="25717" y="116456"/>
                    </a:lnTo>
                    <a:lnTo>
                      <a:pt x="102591" y="116456"/>
                    </a:lnTo>
                    <a:lnTo>
                      <a:pt x="104772" y="114723"/>
                    </a:lnTo>
                    <a:cubicBezTo>
                      <a:pt x="115232" y="106170"/>
                      <a:pt x="122804" y="94542"/>
                      <a:pt x="126461" y="81471"/>
                    </a:cubicBezTo>
                    <a:cubicBezTo>
                      <a:pt x="130055" y="68400"/>
                      <a:pt x="129478" y="54527"/>
                      <a:pt x="124857" y="41783"/>
                    </a:cubicBezTo>
                    <a:close/>
                    <a:moveTo>
                      <a:pt x="23535" y="90410"/>
                    </a:moveTo>
                    <a:lnTo>
                      <a:pt x="35021" y="85456"/>
                    </a:lnTo>
                    <a:lnTo>
                      <a:pt x="28733" y="70960"/>
                    </a:lnTo>
                    <a:lnTo>
                      <a:pt x="17439" y="75908"/>
                    </a:lnTo>
                    <a:cubicBezTo>
                      <a:pt x="16412" y="72128"/>
                      <a:pt x="15899" y="68259"/>
                      <a:pt x="15771" y="64357"/>
                    </a:cubicBezTo>
                    <a:cubicBezTo>
                      <a:pt x="15771" y="61033"/>
                      <a:pt x="16092" y="57710"/>
                      <a:pt x="16797" y="54456"/>
                    </a:cubicBezTo>
                    <a:lnTo>
                      <a:pt x="28412" y="59667"/>
                    </a:lnTo>
                    <a:lnTo>
                      <a:pt x="34829" y="45254"/>
                    </a:lnTo>
                    <a:lnTo>
                      <a:pt x="22444" y="39697"/>
                    </a:lnTo>
                    <a:cubicBezTo>
                      <a:pt x="26037" y="33608"/>
                      <a:pt x="30850" y="28365"/>
                      <a:pt x="36625" y="24329"/>
                    </a:cubicBezTo>
                    <a:lnTo>
                      <a:pt x="38101" y="23373"/>
                    </a:lnTo>
                    <a:lnTo>
                      <a:pt x="43299" y="37009"/>
                    </a:lnTo>
                    <a:lnTo>
                      <a:pt x="58058" y="31362"/>
                    </a:lnTo>
                    <a:lnTo>
                      <a:pt x="52603" y="17123"/>
                    </a:lnTo>
                    <a:cubicBezTo>
                      <a:pt x="60240" y="15339"/>
                      <a:pt x="68196" y="15339"/>
                      <a:pt x="75832" y="17123"/>
                    </a:cubicBezTo>
                    <a:lnTo>
                      <a:pt x="70378" y="31535"/>
                    </a:lnTo>
                    <a:lnTo>
                      <a:pt x="85009" y="37182"/>
                    </a:lnTo>
                    <a:lnTo>
                      <a:pt x="90527" y="22853"/>
                    </a:lnTo>
                    <a:cubicBezTo>
                      <a:pt x="97201" y="27005"/>
                      <a:pt x="102719" y="32729"/>
                      <a:pt x="106633" y="39524"/>
                    </a:cubicBezTo>
                    <a:lnTo>
                      <a:pt x="93478" y="45428"/>
                    </a:lnTo>
                    <a:lnTo>
                      <a:pt x="96751" y="52634"/>
                    </a:lnTo>
                    <a:lnTo>
                      <a:pt x="99959" y="59840"/>
                    </a:lnTo>
                    <a:lnTo>
                      <a:pt x="112023" y="54456"/>
                    </a:lnTo>
                    <a:cubicBezTo>
                      <a:pt x="113435" y="61733"/>
                      <a:pt x="113243" y="69228"/>
                      <a:pt x="111510" y="76427"/>
                    </a:cubicBezTo>
                    <a:lnTo>
                      <a:pt x="99895" y="71307"/>
                    </a:lnTo>
                    <a:lnTo>
                      <a:pt x="96751" y="78513"/>
                    </a:lnTo>
                    <a:lnTo>
                      <a:pt x="93543" y="85802"/>
                    </a:lnTo>
                    <a:lnTo>
                      <a:pt x="105286" y="90930"/>
                    </a:lnTo>
                    <a:cubicBezTo>
                      <a:pt x="102976" y="94536"/>
                      <a:pt x="100216" y="97808"/>
                      <a:pt x="97008" y="100651"/>
                    </a:cubicBezTo>
                    <a:lnTo>
                      <a:pt x="31621" y="100651"/>
                    </a:lnTo>
                    <a:cubicBezTo>
                      <a:pt x="28476" y="97603"/>
                      <a:pt x="25781" y="94157"/>
                      <a:pt x="23535" y="90410"/>
                    </a:cubicBezTo>
                    <a:close/>
                  </a:path>
                </a:pathLst>
              </a:custGeom>
              <a:solidFill>
                <a:srgbClr val="2D5967"/>
              </a:solidFill>
              <a:ln w="6417" cap="flat">
                <a:noFill/>
                <a:prstDash val="solid"/>
                <a:miter/>
              </a:ln>
            </p:spPr>
            <p:txBody>
              <a:bodyPr rtlCol="0" anchor="ctr"/>
              <a:lstStyle/>
              <a:p>
                <a:endParaRPr lang="en-US" sz="810"/>
              </a:p>
            </p:txBody>
          </p:sp>
          <p:sp>
            <p:nvSpPr>
              <p:cNvPr id="1167" name="Freeform: Shape 1166">
                <a:extLst>
                  <a:ext uri="{FF2B5EF4-FFF2-40B4-BE49-F238E27FC236}">
                    <a16:creationId xmlns:a16="http://schemas.microsoft.com/office/drawing/2014/main" id="{A4881CCA-2C5D-AF47-AAEB-47F4C98981F1}"/>
                  </a:ext>
                </a:extLst>
              </p:cNvPr>
              <p:cNvSpPr/>
              <p:nvPr/>
            </p:nvSpPr>
            <p:spPr>
              <a:xfrm>
                <a:off x="6593698" y="3048534"/>
                <a:ext cx="37520" cy="38809"/>
              </a:xfrm>
              <a:custGeom>
                <a:avLst/>
                <a:gdLst>
                  <a:gd name="connsiteX0" fmla="*/ 17051 w 37520"/>
                  <a:gd name="connsiteY0" fmla="*/ 38809 h 38809"/>
                  <a:gd name="connsiteX1" fmla="*/ 27768 w 37520"/>
                  <a:gd name="connsiteY1" fmla="*/ 33342 h 38809"/>
                  <a:gd name="connsiteX2" fmla="*/ 31553 w 37520"/>
                  <a:gd name="connsiteY2" fmla="*/ 21792 h 38809"/>
                  <a:gd name="connsiteX3" fmla="*/ 30462 w 37520"/>
                  <a:gd name="connsiteY3" fmla="*/ 17364 h 38809"/>
                  <a:gd name="connsiteX4" fmla="*/ 37521 w 37520"/>
                  <a:gd name="connsiteY4" fmla="*/ 0 h 38809"/>
                  <a:gd name="connsiteX5" fmla="*/ 19682 w 37520"/>
                  <a:gd name="connsiteY5" fmla="*/ 7636 h 38809"/>
                  <a:gd name="connsiteX6" fmla="*/ 14549 w 37520"/>
                  <a:gd name="connsiteY6" fmla="*/ 7206 h 38809"/>
                  <a:gd name="connsiteX7" fmla="*/ 8645 w 37520"/>
                  <a:gd name="connsiteY7" fmla="*/ 8849 h 38809"/>
                  <a:gd name="connsiteX8" fmla="*/ 3769 w 37520"/>
                  <a:gd name="connsiteY8" fmla="*/ 12673 h 38809"/>
                  <a:gd name="connsiteX9" fmla="*/ 46 w 37520"/>
                  <a:gd name="connsiteY9" fmla="*/ 24134 h 38809"/>
                  <a:gd name="connsiteX10" fmla="*/ 1715 w 37520"/>
                  <a:gd name="connsiteY10" fmla="*/ 30076 h 38809"/>
                  <a:gd name="connsiteX11" fmla="*/ 5501 w 37520"/>
                  <a:gd name="connsiteY11" fmla="*/ 34901 h 38809"/>
                  <a:gd name="connsiteX12" fmla="*/ 15768 w 37520"/>
                  <a:gd name="connsiteY12" fmla="*/ 38726 h 38809"/>
                  <a:gd name="connsiteX13" fmla="*/ 17051 w 37520"/>
                  <a:gd name="connsiteY13" fmla="*/ 38809 h 3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520" h="38809">
                    <a:moveTo>
                      <a:pt x="17051" y="38809"/>
                    </a:moveTo>
                    <a:cubicBezTo>
                      <a:pt x="21222" y="38475"/>
                      <a:pt x="25072" y="36512"/>
                      <a:pt x="27768" y="33342"/>
                    </a:cubicBezTo>
                    <a:cubicBezTo>
                      <a:pt x="30462" y="30121"/>
                      <a:pt x="31810" y="25982"/>
                      <a:pt x="31553" y="21792"/>
                    </a:cubicBezTo>
                    <a:cubicBezTo>
                      <a:pt x="31361" y="20284"/>
                      <a:pt x="30976" y="18795"/>
                      <a:pt x="30462" y="17364"/>
                    </a:cubicBezTo>
                    <a:lnTo>
                      <a:pt x="37521" y="0"/>
                    </a:lnTo>
                    <a:lnTo>
                      <a:pt x="19682" y="7636"/>
                    </a:lnTo>
                    <a:cubicBezTo>
                      <a:pt x="18014" y="7187"/>
                      <a:pt x="16281" y="7046"/>
                      <a:pt x="14549" y="7206"/>
                    </a:cubicBezTo>
                    <a:cubicBezTo>
                      <a:pt x="12496" y="7354"/>
                      <a:pt x="10442" y="7912"/>
                      <a:pt x="8645" y="8849"/>
                    </a:cubicBezTo>
                    <a:cubicBezTo>
                      <a:pt x="6784" y="9792"/>
                      <a:pt x="5116" y="11088"/>
                      <a:pt x="3769" y="12673"/>
                    </a:cubicBezTo>
                    <a:cubicBezTo>
                      <a:pt x="1073" y="15850"/>
                      <a:pt x="-274" y="19976"/>
                      <a:pt x="46" y="24134"/>
                    </a:cubicBezTo>
                    <a:cubicBezTo>
                      <a:pt x="239" y="26206"/>
                      <a:pt x="752" y="28221"/>
                      <a:pt x="1715" y="30076"/>
                    </a:cubicBezTo>
                    <a:cubicBezTo>
                      <a:pt x="2678" y="31924"/>
                      <a:pt x="3961" y="33566"/>
                      <a:pt x="5501" y="34901"/>
                    </a:cubicBezTo>
                    <a:cubicBezTo>
                      <a:pt x="8389" y="37333"/>
                      <a:pt x="11982" y="38687"/>
                      <a:pt x="15768" y="38726"/>
                    </a:cubicBezTo>
                    <a:lnTo>
                      <a:pt x="17051" y="38809"/>
                    </a:lnTo>
                    <a:close/>
                  </a:path>
                </a:pathLst>
              </a:custGeom>
              <a:solidFill>
                <a:srgbClr val="2D5967"/>
              </a:solidFill>
              <a:ln w="6417" cap="flat">
                <a:noFill/>
                <a:prstDash val="solid"/>
                <a:miter/>
              </a:ln>
            </p:spPr>
            <p:txBody>
              <a:bodyPr rtlCol="0" anchor="ctr"/>
              <a:lstStyle/>
              <a:p>
                <a:endParaRPr lang="en-US" sz="810"/>
              </a:p>
            </p:txBody>
          </p:sp>
        </p:grpSp>
        <p:sp>
          <p:nvSpPr>
            <p:cNvPr id="1168" name="TextBox 1167">
              <a:extLst>
                <a:ext uri="{FF2B5EF4-FFF2-40B4-BE49-F238E27FC236}">
                  <a16:creationId xmlns:a16="http://schemas.microsoft.com/office/drawing/2014/main" id="{7477535C-53C6-8FCB-5EF1-08AE4E1F682B}"/>
                </a:ext>
              </a:extLst>
            </p:cNvPr>
            <p:cNvSpPr txBox="1"/>
            <p:nvPr/>
          </p:nvSpPr>
          <p:spPr>
            <a:xfrm>
              <a:off x="6406951" y="3089146"/>
              <a:ext cx="4010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EPM</a:t>
              </a:r>
            </a:p>
          </p:txBody>
        </p:sp>
      </p:grpSp>
      <p:grpSp>
        <p:nvGrpSpPr>
          <p:cNvPr id="1169" name="Graphic 4">
            <a:extLst>
              <a:ext uri="{FF2B5EF4-FFF2-40B4-BE49-F238E27FC236}">
                <a16:creationId xmlns:a16="http://schemas.microsoft.com/office/drawing/2014/main" id="{FFE0DC36-00E3-D7A7-74F6-4122F0D9E8C3}"/>
              </a:ext>
            </a:extLst>
          </p:cNvPr>
          <p:cNvGrpSpPr/>
          <p:nvPr/>
        </p:nvGrpSpPr>
        <p:grpSpPr>
          <a:xfrm>
            <a:off x="7115965" y="2518591"/>
            <a:ext cx="500458" cy="561509"/>
            <a:chOff x="6999803" y="2744619"/>
            <a:chExt cx="500458" cy="561509"/>
          </a:xfrm>
        </p:grpSpPr>
        <p:grpSp>
          <p:nvGrpSpPr>
            <p:cNvPr id="1170" name="Graphic 4">
              <a:extLst>
                <a:ext uri="{FF2B5EF4-FFF2-40B4-BE49-F238E27FC236}">
                  <a16:creationId xmlns:a16="http://schemas.microsoft.com/office/drawing/2014/main" id="{61184DAB-0656-453C-4687-533AEEB2D11E}"/>
                </a:ext>
              </a:extLst>
            </p:cNvPr>
            <p:cNvGrpSpPr/>
            <p:nvPr/>
          </p:nvGrpSpPr>
          <p:grpSpPr>
            <a:xfrm>
              <a:off x="7054282" y="2744619"/>
              <a:ext cx="385010" cy="385010"/>
              <a:chOff x="7054282" y="2744619"/>
              <a:chExt cx="385010" cy="385010"/>
            </a:xfrm>
          </p:grpSpPr>
          <p:sp>
            <p:nvSpPr>
              <p:cNvPr id="1171" name="Freeform: Shape 1170">
                <a:extLst>
                  <a:ext uri="{FF2B5EF4-FFF2-40B4-BE49-F238E27FC236}">
                    <a16:creationId xmlns:a16="http://schemas.microsoft.com/office/drawing/2014/main" id="{38F7E7FF-8A5D-1383-8E65-96026F53A25D}"/>
                  </a:ext>
                </a:extLst>
              </p:cNvPr>
              <p:cNvSpPr/>
              <p:nvPr/>
            </p:nvSpPr>
            <p:spPr>
              <a:xfrm>
                <a:off x="7058837" y="2749207"/>
                <a:ext cx="375834" cy="375840"/>
              </a:xfrm>
              <a:custGeom>
                <a:avLst/>
                <a:gdLst>
                  <a:gd name="connsiteX0" fmla="*/ 343751 w 375834"/>
                  <a:gd name="connsiteY0" fmla="*/ 0 h 375840"/>
                  <a:gd name="connsiteX1" fmla="*/ 32084 w 375834"/>
                  <a:gd name="connsiteY1" fmla="*/ 0 h 375840"/>
                  <a:gd name="connsiteX2" fmla="*/ 0 w 375834"/>
                  <a:gd name="connsiteY2" fmla="*/ 32084 h 375840"/>
                  <a:gd name="connsiteX3" fmla="*/ 0 w 375834"/>
                  <a:gd name="connsiteY3" fmla="*/ 343757 h 375840"/>
                  <a:gd name="connsiteX4" fmla="*/ 32084 w 375834"/>
                  <a:gd name="connsiteY4" fmla="*/ 375841 h 375840"/>
                  <a:gd name="connsiteX5" fmla="*/ 343751 w 375834"/>
                  <a:gd name="connsiteY5" fmla="*/ 375841 h 375840"/>
                  <a:gd name="connsiteX6" fmla="*/ 375835 w 375834"/>
                  <a:gd name="connsiteY6" fmla="*/ 343757 h 375840"/>
                  <a:gd name="connsiteX7" fmla="*/ 375835 w 375834"/>
                  <a:gd name="connsiteY7" fmla="*/ 32084 h 375840"/>
                  <a:gd name="connsiteX8" fmla="*/ 343751 w 375834"/>
                  <a:gd name="connsiteY8" fmla="*/ 0 h 37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834" h="375840">
                    <a:moveTo>
                      <a:pt x="343751" y="0"/>
                    </a:moveTo>
                    <a:lnTo>
                      <a:pt x="32084" y="0"/>
                    </a:lnTo>
                    <a:cubicBezTo>
                      <a:pt x="14374" y="0"/>
                      <a:pt x="0" y="14361"/>
                      <a:pt x="0" y="32084"/>
                    </a:cubicBezTo>
                    <a:lnTo>
                      <a:pt x="0" y="343757"/>
                    </a:lnTo>
                    <a:cubicBezTo>
                      <a:pt x="0" y="361474"/>
                      <a:pt x="14374" y="375841"/>
                      <a:pt x="32084" y="375841"/>
                    </a:cubicBezTo>
                    <a:lnTo>
                      <a:pt x="343751" y="375841"/>
                    </a:lnTo>
                    <a:cubicBezTo>
                      <a:pt x="361525" y="375841"/>
                      <a:pt x="375835" y="361474"/>
                      <a:pt x="375835" y="343757"/>
                    </a:cubicBezTo>
                    <a:lnTo>
                      <a:pt x="375835" y="32084"/>
                    </a:lnTo>
                    <a:cubicBezTo>
                      <a:pt x="375835" y="14361"/>
                      <a:pt x="361525" y="0"/>
                      <a:pt x="343751" y="0"/>
                    </a:cubicBezTo>
                    <a:close/>
                  </a:path>
                </a:pathLst>
              </a:custGeom>
              <a:solidFill>
                <a:srgbClr val="FFFFFF"/>
              </a:solidFill>
              <a:ln w="6417" cap="flat">
                <a:noFill/>
                <a:prstDash val="solid"/>
                <a:miter/>
              </a:ln>
            </p:spPr>
            <p:txBody>
              <a:bodyPr rtlCol="0" anchor="ctr"/>
              <a:lstStyle/>
              <a:p>
                <a:endParaRPr lang="en-US" sz="810"/>
              </a:p>
            </p:txBody>
          </p:sp>
          <p:sp>
            <p:nvSpPr>
              <p:cNvPr id="1172" name="Freeform: Shape 1171">
                <a:extLst>
                  <a:ext uri="{FF2B5EF4-FFF2-40B4-BE49-F238E27FC236}">
                    <a16:creationId xmlns:a16="http://schemas.microsoft.com/office/drawing/2014/main" id="{97693540-773F-38F7-6D35-A6C2272CFCE5}"/>
                  </a:ext>
                </a:extLst>
              </p:cNvPr>
              <p:cNvSpPr/>
              <p:nvPr/>
            </p:nvSpPr>
            <p:spPr>
              <a:xfrm>
                <a:off x="7054282" y="2744619"/>
                <a:ext cx="385010" cy="385010"/>
              </a:xfrm>
              <a:custGeom>
                <a:avLst/>
                <a:gdLst>
                  <a:gd name="connsiteX0" fmla="*/ 348371 w 385010"/>
                  <a:gd name="connsiteY0" fmla="*/ 9170 h 385010"/>
                  <a:gd name="connsiteX1" fmla="*/ 367813 w 385010"/>
                  <a:gd name="connsiteY1" fmla="*/ 17223 h 385010"/>
                  <a:gd name="connsiteX2" fmla="*/ 375834 w 385010"/>
                  <a:gd name="connsiteY2" fmla="*/ 36666 h 385010"/>
                  <a:gd name="connsiteX3" fmla="*/ 375834 w 385010"/>
                  <a:gd name="connsiteY3" fmla="*/ 348345 h 385010"/>
                  <a:gd name="connsiteX4" fmla="*/ 367813 w 385010"/>
                  <a:gd name="connsiteY4" fmla="*/ 367788 h 385010"/>
                  <a:gd name="connsiteX5" fmla="*/ 348371 w 385010"/>
                  <a:gd name="connsiteY5" fmla="*/ 375841 h 385010"/>
                  <a:gd name="connsiteX6" fmla="*/ 36640 w 385010"/>
                  <a:gd name="connsiteY6" fmla="*/ 375841 h 385010"/>
                  <a:gd name="connsiteX7" fmla="*/ 17197 w 385010"/>
                  <a:gd name="connsiteY7" fmla="*/ 367788 h 385010"/>
                  <a:gd name="connsiteX8" fmla="*/ 9176 w 385010"/>
                  <a:gd name="connsiteY8" fmla="*/ 348345 h 385010"/>
                  <a:gd name="connsiteX9" fmla="*/ 9176 w 385010"/>
                  <a:gd name="connsiteY9" fmla="*/ 36666 h 385010"/>
                  <a:gd name="connsiteX10" fmla="*/ 17197 w 385010"/>
                  <a:gd name="connsiteY10" fmla="*/ 17223 h 385010"/>
                  <a:gd name="connsiteX11" fmla="*/ 36640 w 385010"/>
                  <a:gd name="connsiteY11" fmla="*/ 9170 h 385010"/>
                  <a:gd name="connsiteX12" fmla="*/ 348371 w 385010"/>
                  <a:gd name="connsiteY12" fmla="*/ 9170 h 385010"/>
                  <a:gd name="connsiteX13" fmla="*/ 348371 w 385010"/>
                  <a:gd name="connsiteY13" fmla="*/ 0 h 385010"/>
                  <a:gd name="connsiteX14" fmla="*/ 36640 w 385010"/>
                  <a:gd name="connsiteY14" fmla="*/ 0 h 385010"/>
                  <a:gd name="connsiteX15" fmla="*/ 10716 w 385010"/>
                  <a:gd name="connsiteY15" fmla="*/ 10742 h 385010"/>
                  <a:gd name="connsiteX16" fmla="*/ 0 w 385010"/>
                  <a:gd name="connsiteY16" fmla="*/ 36666 h 385010"/>
                  <a:gd name="connsiteX17" fmla="*/ 0 w 385010"/>
                  <a:gd name="connsiteY17" fmla="*/ 348345 h 385010"/>
                  <a:gd name="connsiteX18" fmla="*/ 10716 w 385010"/>
                  <a:gd name="connsiteY18" fmla="*/ 374269 h 385010"/>
                  <a:gd name="connsiteX19" fmla="*/ 36640 w 385010"/>
                  <a:gd name="connsiteY19" fmla="*/ 385011 h 385010"/>
                  <a:gd name="connsiteX20" fmla="*/ 348371 w 385010"/>
                  <a:gd name="connsiteY20" fmla="*/ 385011 h 385010"/>
                  <a:gd name="connsiteX21" fmla="*/ 374294 w 385010"/>
                  <a:gd name="connsiteY21" fmla="*/ 374269 h 385010"/>
                  <a:gd name="connsiteX22" fmla="*/ 385011 w 385010"/>
                  <a:gd name="connsiteY22" fmla="*/ 348345 h 385010"/>
                  <a:gd name="connsiteX23" fmla="*/ 385011 w 385010"/>
                  <a:gd name="connsiteY23" fmla="*/ 36666 h 385010"/>
                  <a:gd name="connsiteX24" fmla="*/ 374294 w 385010"/>
                  <a:gd name="connsiteY24" fmla="*/ 10742 h 385010"/>
                  <a:gd name="connsiteX25" fmla="*/ 348371 w 385010"/>
                  <a:gd name="connsiteY25" fmla="*/ 0 h 385010"/>
                  <a:gd name="connsiteX26" fmla="*/ 348371 w 385010"/>
                  <a:gd name="connsiteY26"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5010" h="385010">
                    <a:moveTo>
                      <a:pt x="348371" y="9170"/>
                    </a:moveTo>
                    <a:cubicBezTo>
                      <a:pt x="355622" y="9170"/>
                      <a:pt x="362616" y="12064"/>
                      <a:pt x="367813" y="17223"/>
                    </a:cubicBezTo>
                    <a:cubicBezTo>
                      <a:pt x="372947" y="22382"/>
                      <a:pt x="375834" y="29376"/>
                      <a:pt x="375834" y="36666"/>
                    </a:cubicBezTo>
                    <a:lnTo>
                      <a:pt x="375834" y="348345"/>
                    </a:lnTo>
                    <a:cubicBezTo>
                      <a:pt x="375834" y="355634"/>
                      <a:pt x="372947" y="362629"/>
                      <a:pt x="367813" y="367788"/>
                    </a:cubicBezTo>
                    <a:cubicBezTo>
                      <a:pt x="362616" y="372947"/>
                      <a:pt x="355622" y="375841"/>
                      <a:pt x="348371" y="375841"/>
                    </a:cubicBezTo>
                    <a:lnTo>
                      <a:pt x="36640" y="375841"/>
                    </a:lnTo>
                    <a:cubicBezTo>
                      <a:pt x="29389" y="375841"/>
                      <a:pt x="22395" y="372947"/>
                      <a:pt x="17197" y="367788"/>
                    </a:cubicBezTo>
                    <a:cubicBezTo>
                      <a:pt x="12064" y="362629"/>
                      <a:pt x="9176" y="355634"/>
                      <a:pt x="9176" y="348345"/>
                    </a:cubicBezTo>
                    <a:lnTo>
                      <a:pt x="9176" y="36666"/>
                    </a:lnTo>
                    <a:cubicBezTo>
                      <a:pt x="9176" y="29376"/>
                      <a:pt x="12064" y="22382"/>
                      <a:pt x="17197" y="17223"/>
                    </a:cubicBezTo>
                    <a:cubicBezTo>
                      <a:pt x="22395" y="12064"/>
                      <a:pt x="29389" y="9170"/>
                      <a:pt x="36640" y="9170"/>
                    </a:cubicBezTo>
                    <a:lnTo>
                      <a:pt x="348371" y="9170"/>
                    </a:lnTo>
                    <a:close/>
                    <a:moveTo>
                      <a:pt x="348371" y="0"/>
                    </a:moveTo>
                    <a:lnTo>
                      <a:pt x="36640" y="0"/>
                    </a:lnTo>
                    <a:cubicBezTo>
                      <a:pt x="26950" y="0"/>
                      <a:pt x="17646" y="3863"/>
                      <a:pt x="10716" y="10742"/>
                    </a:cubicBezTo>
                    <a:cubicBezTo>
                      <a:pt x="3850" y="17614"/>
                      <a:pt x="0" y="26944"/>
                      <a:pt x="0" y="36666"/>
                    </a:cubicBezTo>
                    <a:lnTo>
                      <a:pt x="0" y="348345"/>
                    </a:lnTo>
                    <a:cubicBezTo>
                      <a:pt x="0" y="358066"/>
                      <a:pt x="3850" y="367396"/>
                      <a:pt x="10716" y="374269"/>
                    </a:cubicBezTo>
                    <a:cubicBezTo>
                      <a:pt x="17646" y="381148"/>
                      <a:pt x="26950" y="385011"/>
                      <a:pt x="36640" y="385011"/>
                    </a:cubicBezTo>
                    <a:lnTo>
                      <a:pt x="348371" y="385011"/>
                    </a:lnTo>
                    <a:cubicBezTo>
                      <a:pt x="358060" y="385011"/>
                      <a:pt x="367364" y="381148"/>
                      <a:pt x="374294" y="374269"/>
                    </a:cubicBezTo>
                    <a:cubicBezTo>
                      <a:pt x="381161" y="367396"/>
                      <a:pt x="385011" y="358066"/>
                      <a:pt x="385011" y="348345"/>
                    </a:cubicBezTo>
                    <a:lnTo>
                      <a:pt x="385011" y="36666"/>
                    </a:lnTo>
                    <a:cubicBezTo>
                      <a:pt x="385011" y="26944"/>
                      <a:pt x="381161" y="17614"/>
                      <a:pt x="374294" y="10742"/>
                    </a:cubicBezTo>
                    <a:cubicBezTo>
                      <a:pt x="367364" y="3863"/>
                      <a:pt x="358060" y="0"/>
                      <a:pt x="348371" y="0"/>
                    </a:cubicBezTo>
                    <a:lnTo>
                      <a:pt x="348371" y="0"/>
                    </a:lnTo>
                    <a:close/>
                  </a:path>
                </a:pathLst>
              </a:custGeom>
              <a:solidFill>
                <a:srgbClr val="FFFFFF"/>
              </a:solidFill>
              <a:ln w="6417" cap="flat">
                <a:noFill/>
                <a:prstDash val="solid"/>
                <a:miter/>
              </a:ln>
            </p:spPr>
            <p:txBody>
              <a:bodyPr rtlCol="0" anchor="ctr"/>
              <a:lstStyle/>
              <a:p>
                <a:endParaRPr lang="en-US" sz="810"/>
              </a:p>
            </p:txBody>
          </p:sp>
          <p:sp>
            <p:nvSpPr>
              <p:cNvPr id="1173" name="Freeform: Shape 1172">
                <a:extLst>
                  <a:ext uri="{FF2B5EF4-FFF2-40B4-BE49-F238E27FC236}">
                    <a16:creationId xmlns:a16="http://schemas.microsoft.com/office/drawing/2014/main" id="{A0041708-8776-3770-65F4-C880E3186C76}"/>
                  </a:ext>
                </a:extLst>
              </p:cNvPr>
              <p:cNvSpPr/>
              <p:nvPr/>
            </p:nvSpPr>
            <p:spPr>
              <a:xfrm>
                <a:off x="7063458" y="2753789"/>
                <a:ext cx="366657" cy="366677"/>
              </a:xfrm>
              <a:custGeom>
                <a:avLst/>
                <a:gdLst>
                  <a:gd name="connsiteX0" fmla="*/ 339194 w 366657"/>
                  <a:gd name="connsiteY0" fmla="*/ 0 h 366677"/>
                  <a:gd name="connsiteX1" fmla="*/ 27463 w 366657"/>
                  <a:gd name="connsiteY1" fmla="*/ 0 h 366677"/>
                  <a:gd name="connsiteX2" fmla="*/ 8021 w 366657"/>
                  <a:gd name="connsiteY2" fmla="*/ 8053 h 366677"/>
                  <a:gd name="connsiteX3" fmla="*/ 0 w 366657"/>
                  <a:gd name="connsiteY3" fmla="*/ 27503 h 366677"/>
                  <a:gd name="connsiteX4" fmla="*/ 0 w 366657"/>
                  <a:gd name="connsiteY4" fmla="*/ 166010 h 366677"/>
                  <a:gd name="connsiteX5" fmla="*/ 0 w 366657"/>
                  <a:gd name="connsiteY5" fmla="*/ 339175 h 366677"/>
                  <a:gd name="connsiteX6" fmla="*/ 8021 w 366657"/>
                  <a:gd name="connsiteY6" fmla="*/ 358625 h 366677"/>
                  <a:gd name="connsiteX7" fmla="*/ 27463 w 366657"/>
                  <a:gd name="connsiteY7" fmla="*/ 366678 h 366677"/>
                  <a:gd name="connsiteX8" fmla="*/ 339194 w 366657"/>
                  <a:gd name="connsiteY8" fmla="*/ 366678 h 366677"/>
                  <a:gd name="connsiteX9" fmla="*/ 358637 w 366657"/>
                  <a:gd name="connsiteY9" fmla="*/ 358625 h 366677"/>
                  <a:gd name="connsiteX10" fmla="*/ 366658 w 366657"/>
                  <a:gd name="connsiteY10" fmla="*/ 339175 h 366677"/>
                  <a:gd name="connsiteX11" fmla="*/ 366658 w 366657"/>
                  <a:gd name="connsiteY11" fmla="*/ 27503 h 366677"/>
                  <a:gd name="connsiteX12" fmla="*/ 358637 w 366657"/>
                  <a:gd name="connsiteY12" fmla="*/ 8053 h 366677"/>
                  <a:gd name="connsiteX13" fmla="*/ 339194 w 366657"/>
                  <a:gd name="connsiteY13" fmla="*/ 0 h 366677"/>
                  <a:gd name="connsiteX14" fmla="*/ 139758 w 366657"/>
                  <a:gd name="connsiteY14" fmla="*/ 222754 h 366677"/>
                  <a:gd name="connsiteX15" fmla="*/ 163244 w 366657"/>
                  <a:gd name="connsiteY15" fmla="*/ 237058 h 366677"/>
                  <a:gd name="connsiteX16" fmla="*/ 142068 w 366657"/>
                  <a:gd name="connsiteY16" fmla="*/ 275007 h 366677"/>
                  <a:gd name="connsiteX17" fmla="*/ 115118 w 366657"/>
                  <a:gd name="connsiteY17" fmla="*/ 242371 h 366677"/>
                  <a:gd name="connsiteX18" fmla="*/ 139758 w 366657"/>
                  <a:gd name="connsiteY18" fmla="*/ 222754 h 366677"/>
                  <a:gd name="connsiteX19" fmla="*/ 158110 w 366657"/>
                  <a:gd name="connsiteY19" fmla="*/ 211756 h 366677"/>
                  <a:gd name="connsiteX20" fmla="*/ 186986 w 366657"/>
                  <a:gd name="connsiteY20" fmla="*/ 202586 h 366677"/>
                  <a:gd name="connsiteX21" fmla="*/ 173639 w 366657"/>
                  <a:gd name="connsiteY21" fmla="*/ 221567 h 366677"/>
                  <a:gd name="connsiteX22" fmla="*/ 157726 w 366657"/>
                  <a:gd name="connsiteY22" fmla="*/ 211756 h 366677"/>
                  <a:gd name="connsiteX23" fmla="*/ 158110 w 366657"/>
                  <a:gd name="connsiteY23" fmla="*/ 211756 h 366677"/>
                  <a:gd name="connsiteX24" fmla="*/ 102669 w 366657"/>
                  <a:gd name="connsiteY24" fmla="*/ 229171 h 366677"/>
                  <a:gd name="connsiteX25" fmla="*/ 90028 w 366657"/>
                  <a:gd name="connsiteY25" fmla="*/ 216703 h 366677"/>
                  <a:gd name="connsiteX26" fmla="*/ 109984 w 366657"/>
                  <a:gd name="connsiteY26" fmla="*/ 218173 h 366677"/>
                  <a:gd name="connsiteX27" fmla="*/ 115952 w 366657"/>
                  <a:gd name="connsiteY27" fmla="*/ 218173 h 366677"/>
                  <a:gd name="connsiteX28" fmla="*/ 102669 w 366657"/>
                  <a:gd name="connsiteY28" fmla="*/ 229171 h 366677"/>
                  <a:gd name="connsiteX29" fmla="*/ 57815 w 366657"/>
                  <a:gd name="connsiteY29" fmla="*/ 212949 h 366677"/>
                  <a:gd name="connsiteX30" fmla="*/ 89193 w 366657"/>
                  <a:gd name="connsiteY30" fmla="*/ 241363 h 366677"/>
                  <a:gd name="connsiteX31" fmla="*/ 59548 w 366657"/>
                  <a:gd name="connsiteY31" fmla="*/ 273723 h 366677"/>
                  <a:gd name="connsiteX32" fmla="*/ 28042 w 366657"/>
                  <a:gd name="connsiteY32" fmla="*/ 224679 h 366677"/>
                  <a:gd name="connsiteX33" fmla="*/ 57815 w 366657"/>
                  <a:gd name="connsiteY33" fmla="*/ 212949 h 366677"/>
                  <a:gd name="connsiteX34" fmla="*/ 38693 w 366657"/>
                  <a:gd name="connsiteY34" fmla="*/ 199108 h 366677"/>
                  <a:gd name="connsiteX35" fmla="*/ 18352 w 366657"/>
                  <a:gd name="connsiteY35" fmla="*/ 209189 h 366677"/>
                  <a:gd name="connsiteX36" fmla="*/ 18352 w 366657"/>
                  <a:gd name="connsiteY36" fmla="*/ 184074 h 366677"/>
                  <a:gd name="connsiteX37" fmla="*/ 39014 w 366657"/>
                  <a:gd name="connsiteY37" fmla="*/ 198281 h 366677"/>
                  <a:gd name="connsiteX38" fmla="*/ 38693 w 366657"/>
                  <a:gd name="connsiteY38" fmla="*/ 199108 h 366677"/>
                  <a:gd name="connsiteX39" fmla="*/ 47228 w 366657"/>
                  <a:gd name="connsiteY39" fmla="*/ 289310 h 366677"/>
                  <a:gd name="connsiteX40" fmla="*/ 18352 w 366657"/>
                  <a:gd name="connsiteY40" fmla="*/ 331937 h 366677"/>
                  <a:gd name="connsiteX41" fmla="*/ 18352 w 366657"/>
                  <a:gd name="connsiteY41" fmla="*/ 242557 h 366677"/>
                  <a:gd name="connsiteX42" fmla="*/ 47228 w 366657"/>
                  <a:gd name="connsiteY42" fmla="*/ 289310 h 366677"/>
                  <a:gd name="connsiteX43" fmla="*/ 56339 w 366657"/>
                  <a:gd name="connsiteY43" fmla="*/ 307643 h 366677"/>
                  <a:gd name="connsiteX44" fmla="*/ 74435 w 366657"/>
                  <a:gd name="connsiteY44" fmla="*/ 348345 h 366677"/>
                  <a:gd name="connsiteX45" fmla="*/ 30030 w 366657"/>
                  <a:gd name="connsiteY45" fmla="*/ 348345 h 366677"/>
                  <a:gd name="connsiteX46" fmla="*/ 56532 w 366657"/>
                  <a:gd name="connsiteY46" fmla="*/ 307457 h 366677"/>
                  <a:gd name="connsiteX47" fmla="*/ 56339 w 366657"/>
                  <a:gd name="connsiteY47" fmla="*/ 307643 h 366677"/>
                  <a:gd name="connsiteX48" fmla="*/ 68853 w 366657"/>
                  <a:gd name="connsiteY48" fmla="*/ 291511 h 366677"/>
                  <a:gd name="connsiteX49" fmla="*/ 101578 w 366657"/>
                  <a:gd name="connsiteY49" fmla="*/ 254839 h 366677"/>
                  <a:gd name="connsiteX50" fmla="*/ 133021 w 366657"/>
                  <a:gd name="connsiteY50" fmla="*/ 293705 h 366677"/>
                  <a:gd name="connsiteX51" fmla="*/ 114091 w 366657"/>
                  <a:gd name="connsiteY51" fmla="*/ 348711 h 366677"/>
                  <a:gd name="connsiteX52" fmla="*/ 93878 w 366657"/>
                  <a:gd name="connsiteY52" fmla="*/ 348711 h 366677"/>
                  <a:gd name="connsiteX53" fmla="*/ 69045 w 366657"/>
                  <a:gd name="connsiteY53" fmla="*/ 291325 h 366677"/>
                  <a:gd name="connsiteX54" fmla="*/ 68853 w 366657"/>
                  <a:gd name="connsiteY54" fmla="*/ 291511 h 366677"/>
                  <a:gd name="connsiteX55" fmla="*/ 145726 w 366657"/>
                  <a:gd name="connsiteY55" fmla="*/ 311673 h 366677"/>
                  <a:gd name="connsiteX56" fmla="*/ 167672 w 366657"/>
                  <a:gd name="connsiteY56" fmla="*/ 348345 h 366677"/>
                  <a:gd name="connsiteX57" fmla="*/ 133213 w 366657"/>
                  <a:gd name="connsiteY57" fmla="*/ 348345 h 366677"/>
                  <a:gd name="connsiteX58" fmla="*/ 145726 w 366657"/>
                  <a:gd name="connsiteY58" fmla="*/ 311673 h 366677"/>
                  <a:gd name="connsiteX59" fmla="*/ 154389 w 366657"/>
                  <a:gd name="connsiteY59" fmla="*/ 291966 h 366677"/>
                  <a:gd name="connsiteX60" fmla="*/ 178259 w 366657"/>
                  <a:gd name="connsiteY60" fmla="*/ 248242 h 366677"/>
                  <a:gd name="connsiteX61" fmla="*/ 220739 w 366657"/>
                  <a:gd name="connsiteY61" fmla="*/ 284908 h 366677"/>
                  <a:gd name="connsiteX62" fmla="*/ 209702 w 366657"/>
                  <a:gd name="connsiteY62" fmla="*/ 349076 h 366677"/>
                  <a:gd name="connsiteX63" fmla="*/ 188013 w 366657"/>
                  <a:gd name="connsiteY63" fmla="*/ 349076 h 366677"/>
                  <a:gd name="connsiteX64" fmla="*/ 154389 w 366657"/>
                  <a:gd name="connsiteY64" fmla="*/ 291690 h 366677"/>
                  <a:gd name="connsiteX65" fmla="*/ 154389 w 366657"/>
                  <a:gd name="connsiteY65" fmla="*/ 291966 h 366677"/>
                  <a:gd name="connsiteX66" fmla="*/ 236204 w 366657"/>
                  <a:gd name="connsiteY66" fmla="*/ 300032 h 366677"/>
                  <a:gd name="connsiteX67" fmla="*/ 279517 w 366657"/>
                  <a:gd name="connsiteY67" fmla="*/ 348345 h 366677"/>
                  <a:gd name="connsiteX68" fmla="*/ 228183 w 366657"/>
                  <a:gd name="connsiteY68" fmla="*/ 348345 h 366677"/>
                  <a:gd name="connsiteX69" fmla="*/ 236204 w 366657"/>
                  <a:gd name="connsiteY69" fmla="*/ 299757 h 366677"/>
                  <a:gd name="connsiteX70" fmla="*/ 236204 w 366657"/>
                  <a:gd name="connsiteY70" fmla="*/ 300032 h 366677"/>
                  <a:gd name="connsiteX71" fmla="*/ 188206 w 366657"/>
                  <a:gd name="connsiteY71" fmla="*/ 232745 h 366677"/>
                  <a:gd name="connsiteX72" fmla="*/ 213680 w 366657"/>
                  <a:gd name="connsiteY72" fmla="*/ 198281 h 366677"/>
                  <a:gd name="connsiteX73" fmla="*/ 244930 w 366657"/>
                  <a:gd name="connsiteY73" fmla="*/ 206257 h 366677"/>
                  <a:gd name="connsiteX74" fmla="*/ 225744 w 366657"/>
                  <a:gd name="connsiteY74" fmla="*/ 264374 h 366677"/>
                  <a:gd name="connsiteX75" fmla="*/ 188206 w 366657"/>
                  <a:gd name="connsiteY75" fmla="*/ 232476 h 366677"/>
                  <a:gd name="connsiteX76" fmla="*/ 188206 w 366657"/>
                  <a:gd name="connsiteY76" fmla="*/ 232745 h 366677"/>
                  <a:gd name="connsiteX77" fmla="*/ 229145 w 366657"/>
                  <a:gd name="connsiteY77" fmla="*/ 182238 h 366677"/>
                  <a:gd name="connsiteX78" fmla="*/ 264117 w 366657"/>
                  <a:gd name="connsiteY78" fmla="*/ 158862 h 366677"/>
                  <a:gd name="connsiteX79" fmla="*/ 267005 w 366657"/>
                  <a:gd name="connsiteY79" fmla="*/ 157303 h 366677"/>
                  <a:gd name="connsiteX80" fmla="*/ 252053 w 366657"/>
                  <a:gd name="connsiteY80" fmla="*/ 188931 h 366677"/>
                  <a:gd name="connsiteX81" fmla="*/ 229145 w 366657"/>
                  <a:gd name="connsiteY81" fmla="*/ 182238 h 366677"/>
                  <a:gd name="connsiteX82" fmla="*/ 290554 w 366657"/>
                  <a:gd name="connsiteY82" fmla="*/ 152535 h 366677"/>
                  <a:gd name="connsiteX83" fmla="*/ 348306 w 366657"/>
                  <a:gd name="connsiteY83" fmla="*/ 157489 h 366677"/>
                  <a:gd name="connsiteX84" fmla="*/ 348306 w 366657"/>
                  <a:gd name="connsiteY84" fmla="*/ 247504 h 366677"/>
                  <a:gd name="connsiteX85" fmla="*/ 269122 w 366657"/>
                  <a:gd name="connsiteY85" fmla="*/ 196542 h 366677"/>
                  <a:gd name="connsiteX86" fmla="*/ 290554 w 366657"/>
                  <a:gd name="connsiteY86" fmla="*/ 152535 h 366677"/>
                  <a:gd name="connsiteX87" fmla="*/ 348306 w 366657"/>
                  <a:gd name="connsiteY87" fmla="*/ 138418 h 366677"/>
                  <a:gd name="connsiteX88" fmla="*/ 301784 w 366657"/>
                  <a:gd name="connsiteY88" fmla="*/ 133560 h 366677"/>
                  <a:gd name="connsiteX89" fmla="*/ 316864 w 366657"/>
                  <a:gd name="connsiteY89" fmla="*/ 111287 h 366677"/>
                  <a:gd name="connsiteX90" fmla="*/ 348306 w 366657"/>
                  <a:gd name="connsiteY90" fmla="*/ 75629 h 366677"/>
                  <a:gd name="connsiteX91" fmla="*/ 348306 w 366657"/>
                  <a:gd name="connsiteY91" fmla="*/ 138418 h 366677"/>
                  <a:gd name="connsiteX92" fmla="*/ 27463 w 366657"/>
                  <a:gd name="connsiteY92" fmla="*/ 18333 h 366677"/>
                  <a:gd name="connsiteX93" fmla="*/ 339194 w 366657"/>
                  <a:gd name="connsiteY93" fmla="*/ 18333 h 366677"/>
                  <a:gd name="connsiteX94" fmla="*/ 345675 w 366657"/>
                  <a:gd name="connsiteY94" fmla="*/ 21022 h 366677"/>
                  <a:gd name="connsiteX95" fmla="*/ 348306 w 366657"/>
                  <a:gd name="connsiteY95" fmla="*/ 27503 h 366677"/>
                  <a:gd name="connsiteX96" fmla="*/ 348306 w 366657"/>
                  <a:gd name="connsiteY96" fmla="*/ 45284 h 366677"/>
                  <a:gd name="connsiteX97" fmla="*/ 304672 w 366657"/>
                  <a:gd name="connsiteY97" fmla="*/ 97350 h 366677"/>
                  <a:gd name="connsiteX98" fmla="*/ 303966 w 366657"/>
                  <a:gd name="connsiteY98" fmla="*/ 98268 h 366677"/>
                  <a:gd name="connsiteX99" fmla="*/ 110112 w 366657"/>
                  <a:gd name="connsiteY99" fmla="*/ 199108 h 366677"/>
                  <a:gd name="connsiteX100" fmla="*/ 18352 w 366657"/>
                  <a:gd name="connsiteY100" fmla="*/ 159324 h 366677"/>
                  <a:gd name="connsiteX101" fmla="*/ 18352 w 366657"/>
                  <a:gd name="connsiteY101" fmla="*/ 27503 h 366677"/>
                  <a:gd name="connsiteX102" fmla="*/ 20982 w 366657"/>
                  <a:gd name="connsiteY102" fmla="*/ 21022 h 366677"/>
                  <a:gd name="connsiteX103" fmla="*/ 27463 w 366657"/>
                  <a:gd name="connsiteY103" fmla="*/ 18333 h 366677"/>
                  <a:gd name="connsiteX104" fmla="*/ 339194 w 366657"/>
                  <a:gd name="connsiteY104" fmla="*/ 348345 h 366677"/>
                  <a:gd name="connsiteX105" fmla="*/ 302489 w 366657"/>
                  <a:gd name="connsiteY105" fmla="*/ 348345 h 366677"/>
                  <a:gd name="connsiteX106" fmla="*/ 241016 w 366657"/>
                  <a:gd name="connsiteY106" fmla="*/ 278677 h 366677"/>
                  <a:gd name="connsiteX107" fmla="*/ 262064 w 366657"/>
                  <a:gd name="connsiteY107" fmla="*/ 212853 h 366677"/>
                  <a:gd name="connsiteX108" fmla="*/ 348306 w 366657"/>
                  <a:gd name="connsiteY108" fmla="*/ 273633 h 366677"/>
                  <a:gd name="connsiteX109" fmla="*/ 348306 w 366657"/>
                  <a:gd name="connsiteY109" fmla="*/ 339175 h 366677"/>
                  <a:gd name="connsiteX110" fmla="*/ 345675 w 366657"/>
                  <a:gd name="connsiteY110" fmla="*/ 345656 h 366677"/>
                  <a:gd name="connsiteX111" fmla="*/ 339194 w 366657"/>
                  <a:gd name="connsiteY111" fmla="*/ 348345 h 36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66657" h="366677">
                    <a:moveTo>
                      <a:pt x="339194" y="0"/>
                    </a:moveTo>
                    <a:lnTo>
                      <a:pt x="27463" y="0"/>
                    </a:lnTo>
                    <a:cubicBezTo>
                      <a:pt x="20212" y="0"/>
                      <a:pt x="13218" y="2894"/>
                      <a:pt x="8021" y="8053"/>
                    </a:cubicBezTo>
                    <a:cubicBezTo>
                      <a:pt x="2887" y="13212"/>
                      <a:pt x="0" y="20207"/>
                      <a:pt x="0" y="27503"/>
                    </a:cubicBezTo>
                    <a:lnTo>
                      <a:pt x="0" y="166010"/>
                    </a:lnTo>
                    <a:lnTo>
                      <a:pt x="0" y="339175"/>
                    </a:lnTo>
                    <a:cubicBezTo>
                      <a:pt x="0" y="346471"/>
                      <a:pt x="2887" y="353465"/>
                      <a:pt x="8021" y="358625"/>
                    </a:cubicBezTo>
                    <a:cubicBezTo>
                      <a:pt x="13218" y="363777"/>
                      <a:pt x="20212" y="366678"/>
                      <a:pt x="27463" y="366678"/>
                    </a:cubicBezTo>
                    <a:lnTo>
                      <a:pt x="339194" y="366678"/>
                    </a:lnTo>
                    <a:cubicBezTo>
                      <a:pt x="346445" y="366678"/>
                      <a:pt x="353439" y="363777"/>
                      <a:pt x="358637" y="358625"/>
                    </a:cubicBezTo>
                    <a:cubicBezTo>
                      <a:pt x="363770" y="353465"/>
                      <a:pt x="366658" y="346471"/>
                      <a:pt x="366658" y="339175"/>
                    </a:cubicBezTo>
                    <a:lnTo>
                      <a:pt x="366658" y="27503"/>
                    </a:lnTo>
                    <a:cubicBezTo>
                      <a:pt x="366658" y="20207"/>
                      <a:pt x="363770" y="13212"/>
                      <a:pt x="358637" y="8053"/>
                    </a:cubicBezTo>
                    <a:cubicBezTo>
                      <a:pt x="353439" y="2894"/>
                      <a:pt x="346445" y="0"/>
                      <a:pt x="339194" y="0"/>
                    </a:cubicBezTo>
                    <a:close/>
                    <a:moveTo>
                      <a:pt x="139758" y="222754"/>
                    </a:moveTo>
                    <a:cubicBezTo>
                      <a:pt x="147908" y="227009"/>
                      <a:pt x="155736" y="231789"/>
                      <a:pt x="163244" y="237058"/>
                    </a:cubicBezTo>
                    <a:cubicBezTo>
                      <a:pt x="155800" y="248518"/>
                      <a:pt x="148870" y="261166"/>
                      <a:pt x="142068" y="275007"/>
                    </a:cubicBezTo>
                    <a:cubicBezTo>
                      <a:pt x="133470" y="263732"/>
                      <a:pt x="124358" y="252734"/>
                      <a:pt x="115118" y="242371"/>
                    </a:cubicBezTo>
                    <a:cubicBezTo>
                      <a:pt x="122946" y="235325"/>
                      <a:pt x="131160" y="228773"/>
                      <a:pt x="139758" y="222754"/>
                    </a:cubicBezTo>
                    <a:close/>
                    <a:moveTo>
                      <a:pt x="158110" y="211756"/>
                    </a:moveTo>
                    <a:cubicBezTo>
                      <a:pt x="167928" y="209356"/>
                      <a:pt x="177618" y="206295"/>
                      <a:pt x="186986" y="202586"/>
                    </a:cubicBezTo>
                    <a:cubicBezTo>
                      <a:pt x="182752" y="208271"/>
                      <a:pt x="178259" y="214599"/>
                      <a:pt x="173639" y="221567"/>
                    </a:cubicBezTo>
                    <a:cubicBezTo>
                      <a:pt x="167928" y="218083"/>
                      <a:pt x="162795" y="214778"/>
                      <a:pt x="157726" y="211756"/>
                    </a:cubicBezTo>
                    <a:lnTo>
                      <a:pt x="158110" y="211756"/>
                    </a:lnTo>
                    <a:close/>
                    <a:moveTo>
                      <a:pt x="102669" y="229171"/>
                    </a:moveTo>
                    <a:cubicBezTo>
                      <a:pt x="98434" y="224776"/>
                      <a:pt x="94199" y="220650"/>
                      <a:pt x="90028" y="216703"/>
                    </a:cubicBezTo>
                    <a:cubicBezTo>
                      <a:pt x="96637" y="217672"/>
                      <a:pt x="103311" y="218166"/>
                      <a:pt x="109984" y="218173"/>
                    </a:cubicBezTo>
                    <a:lnTo>
                      <a:pt x="115952" y="218173"/>
                    </a:lnTo>
                    <a:cubicBezTo>
                      <a:pt x="111461" y="221105"/>
                      <a:pt x="107032" y="224865"/>
                      <a:pt x="102669" y="229171"/>
                    </a:cubicBezTo>
                    <a:close/>
                    <a:moveTo>
                      <a:pt x="57815" y="212949"/>
                    </a:moveTo>
                    <a:cubicBezTo>
                      <a:pt x="68981" y="221638"/>
                      <a:pt x="79441" y="231135"/>
                      <a:pt x="89193" y="241363"/>
                    </a:cubicBezTo>
                    <a:cubicBezTo>
                      <a:pt x="78734" y="251624"/>
                      <a:pt x="68853" y="262423"/>
                      <a:pt x="59548" y="273723"/>
                    </a:cubicBezTo>
                    <a:cubicBezTo>
                      <a:pt x="50115" y="256712"/>
                      <a:pt x="39591" y="240336"/>
                      <a:pt x="28042" y="224679"/>
                    </a:cubicBezTo>
                    <a:cubicBezTo>
                      <a:pt x="37089" y="218821"/>
                      <a:pt x="47228" y="214836"/>
                      <a:pt x="57815" y="212949"/>
                    </a:cubicBezTo>
                    <a:close/>
                    <a:moveTo>
                      <a:pt x="38693" y="199108"/>
                    </a:moveTo>
                    <a:cubicBezTo>
                      <a:pt x="31506" y="201649"/>
                      <a:pt x="24705" y="205031"/>
                      <a:pt x="18352" y="209189"/>
                    </a:cubicBezTo>
                    <a:lnTo>
                      <a:pt x="18352" y="184074"/>
                    </a:lnTo>
                    <a:cubicBezTo>
                      <a:pt x="24833" y="189348"/>
                      <a:pt x="31763" y="194097"/>
                      <a:pt x="39014" y="198281"/>
                    </a:cubicBezTo>
                    <a:lnTo>
                      <a:pt x="38693" y="199108"/>
                    </a:lnTo>
                    <a:close/>
                    <a:moveTo>
                      <a:pt x="47228" y="289310"/>
                    </a:moveTo>
                    <a:cubicBezTo>
                      <a:pt x="36704" y="302907"/>
                      <a:pt x="27079" y="317146"/>
                      <a:pt x="18352" y="331937"/>
                    </a:cubicBezTo>
                    <a:lnTo>
                      <a:pt x="18352" y="242557"/>
                    </a:lnTo>
                    <a:cubicBezTo>
                      <a:pt x="28876" y="257566"/>
                      <a:pt x="38501" y="273172"/>
                      <a:pt x="47228" y="289310"/>
                    </a:cubicBezTo>
                    <a:close/>
                    <a:moveTo>
                      <a:pt x="56339" y="307643"/>
                    </a:moveTo>
                    <a:cubicBezTo>
                      <a:pt x="63142" y="320862"/>
                      <a:pt x="69173" y="334446"/>
                      <a:pt x="74435" y="348345"/>
                    </a:cubicBezTo>
                    <a:lnTo>
                      <a:pt x="30030" y="348345"/>
                    </a:lnTo>
                    <a:cubicBezTo>
                      <a:pt x="38051" y="334189"/>
                      <a:pt x="46907" y="320534"/>
                      <a:pt x="56532" y="307457"/>
                    </a:cubicBezTo>
                    <a:lnTo>
                      <a:pt x="56339" y="307643"/>
                    </a:lnTo>
                    <a:close/>
                    <a:moveTo>
                      <a:pt x="68853" y="291511"/>
                    </a:moveTo>
                    <a:cubicBezTo>
                      <a:pt x="78991" y="278652"/>
                      <a:pt x="89963" y="266408"/>
                      <a:pt x="101578" y="254839"/>
                    </a:cubicBezTo>
                    <a:cubicBezTo>
                      <a:pt x="112295" y="266941"/>
                      <a:pt x="123075" y="280140"/>
                      <a:pt x="133021" y="293705"/>
                    </a:cubicBezTo>
                    <a:cubicBezTo>
                      <a:pt x="125128" y="311467"/>
                      <a:pt x="118839" y="329871"/>
                      <a:pt x="114091" y="348711"/>
                    </a:cubicBezTo>
                    <a:lnTo>
                      <a:pt x="93878" y="348711"/>
                    </a:lnTo>
                    <a:cubicBezTo>
                      <a:pt x="86948" y="329011"/>
                      <a:pt x="78670" y="309831"/>
                      <a:pt x="69045" y="291325"/>
                    </a:cubicBezTo>
                    <a:lnTo>
                      <a:pt x="68853" y="291511"/>
                    </a:lnTo>
                    <a:close/>
                    <a:moveTo>
                      <a:pt x="145726" y="311673"/>
                    </a:moveTo>
                    <a:cubicBezTo>
                      <a:pt x="153747" y="323467"/>
                      <a:pt x="161063" y="335710"/>
                      <a:pt x="167672" y="348345"/>
                    </a:cubicBezTo>
                    <a:lnTo>
                      <a:pt x="133213" y="348345"/>
                    </a:lnTo>
                    <a:cubicBezTo>
                      <a:pt x="136614" y="335883"/>
                      <a:pt x="140849" y="323634"/>
                      <a:pt x="145726" y="311673"/>
                    </a:cubicBezTo>
                    <a:close/>
                    <a:moveTo>
                      <a:pt x="154389" y="291966"/>
                    </a:moveTo>
                    <a:cubicBezTo>
                      <a:pt x="161511" y="276951"/>
                      <a:pt x="169468" y="262353"/>
                      <a:pt x="178259" y="248242"/>
                    </a:cubicBezTo>
                    <a:cubicBezTo>
                      <a:pt x="193083" y="259715"/>
                      <a:pt x="207264" y="271952"/>
                      <a:pt x="220739" y="284908"/>
                    </a:cubicBezTo>
                    <a:cubicBezTo>
                      <a:pt x="215862" y="306077"/>
                      <a:pt x="212205" y="327497"/>
                      <a:pt x="209702" y="349076"/>
                    </a:cubicBezTo>
                    <a:lnTo>
                      <a:pt x="188013" y="349076"/>
                    </a:lnTo>
                    <a:cubicBezTo>
                      <a:pt x="178452" y="329017"/>
                      <a:pt x="167223" y="309818"/>
                      <a:pt x="154389" y="291690"/>
                    </a:cubicBezTo>
                    <a:lnTo>
                      <a:pt x="154389" y="291966"/>
                    </a:lnTo>
                    <a:close/>
                    <a:moveTo>
                      <a:pt x="236204" y="300032"/>
                    </a:moveTo>
                    <a:cubicBezTo>
                      <a:pt x="251476" y="315343"/>
                      <a:pt x="265978" y="331468"/>
                      <a:pt x="279517" y="348345"/>
                    </a:cubicBezTo>
                    <a:lnTo>
                      <a:pt x="228183" y="348345"/>
                    </a:lnTo>
                    <a:cubicBezTo>
                      <a:pt x="230236" y="331295"/>
                      <a:pt x="232995" y="315157"/>
                      <a:pt x="236204" y="299757"/>
                    </a:cubicBezTo>
                    <a:lnTo>
                      <a:pt x="236204" y="300032"/>
                    </a:lnTo>
                    <a:close/>
                    <a:moveTo>
                      <a:pt x="188206" y="232745"/>
                    </a:moveTo>
                    <a:cubicBezTo>
                      <a:pt x="197381" y="218449"/>
                      <a:pt x="206494" y="206712"/>
                      <a:pt x="213680" y="198281"/>
                    </a:cubicBezTo>
                    <a:cubicBezTo>
                      <a:pt x="224333" y="199891"/>
                      <a:pt x="234792" y="202561"/>
                      <a:pt x="244930" y="206257"/>
                    </a:cubicBezTo>
                    <a:cubicBezTo>
                      <a:pt x="237487" y="225263"/>
                      <a:pt x="231070" y="244662"/>
                      <a:pt x="225744" y="264374"/>
                    </a:cubicBezTo>
                    <a:cubicBezTo>
                      <a:pt x="213296" y="252638"/>
                      <a:pt x="200654" y="241915"/>
                      <a:pt x="188206" y="232476"/>
                    </a:cubicBezTo>
                    <a:lnTo>
                      <a:pt x="188206" y="232745"/>
                    </a:lnTo>
                    <a:close/>
                    <a:moveTo>
                      <a:pt x="229145" y="182238"/>
                    </a:moveTo>
                    <a:cubicBezTo>
                      <a:pt x="241273" y="175141"/>
                      <a:pt x="252887" y="167332"/>
                      <a:pt x="264117" y="158862"/>
                    </a:cubicBezTo>
                    <a:cubicBezTo>
                      <a:pt x="265015" y="158252"/>
                      <a:pt x="265978" y="157733"/>
                      <a:pt x="267005" y="157303"/>
                    </a:cubicBezTo>
                    <a:cubicBezTo>
                      <a:pt x="262192" y="166472"/>
                      <a:pt x="257123" y="177381"/>
                      <a:pt x="252053" y="188931"/>
                    </a:cubicBezTo>
                    <a:cubicBezTo>
                      <a:pt x="244610" y="186262"/>
                      <a:pt x="236909" y="184029"/>
                      <a:pt x="229145" y="182238"/>
                    </a:cubicBezTo>
                    <a:close/>
                    <a:moveTo>
                      <a:pt x="290554" y="152535"/>
                    </a:moveTo>
                    <a:cubicBezTo>
                      <a:pt x="309997" y="150629"/>
                      <a:pt x="329569" y="152310"/>
                      <a:pt x="348306" y="157489"/>
                    </a:cubicBezTo>
                    <a:lnTo>
                      <a:pt x="348306" y="247504"/>
                    </a:lnTo>
                    <a:cubicBezTo>
                      <a:pt x="324885" y="226316"/>
                      <a:pt x="298126" y="209099"/>
                      <a:pt x="269122" y="196542"/>
                    </a:cubicBezTo>
                    <a:cubicBezTo>
                      <a:pt x="275539" y="181520"/>
                      <a:pt x="282726" y="166832"/>
                      <a:pt x="290554" y="152535"/>
                    </a:cubicBezTo>
                    <a:close/>
                    <a:moveTo>
                      <a:pt x="348306" y="138418"/>
                    </a:moveTo>
                    <a:cubicBezTo>
                      <a:pt x="333098" y="134735"/>
                      <a:pt x="317441" y="133098"/>
                      <a:pt x="301784" y="133560"/>
                    </a:cubicBezTo>
                    <a:cubicBezTo>
                      <a:pt x="308714" y="122376"/>
                      <a:pt x="314233" y="115227"/>
                      <a:pt x="316864" y="111287"/>
                    </a:cubicBezTo>
                    <a:cubicBezTo>
                      <a:pt x="330018" y="97902"/>
                      <a:pt x="340349" y="85530"/>
                      <a:pt x="348306" y="75629"/>
                    </a:cubicBezTo>
                    <a:lnTo>
                      <a:pt x="348306" y="138418"/>
                    </a:lnTo>
                    <a:close/>
                    <a:moveTo>
                      <a:pt x="27463" y="18333"/>
                    </a:moveTo>
                    <a:lnTo>
                      <a:pt x="339194" y="18333"/>
                    </a:lnTo>
                    <a:cubicBezTo>
                      <a:pt x="341568" y="18333"/>
                      <a:pt x="343943" y="19302"/>
                      <a:pt x="345675" y="21022"/>
                    </a:cubicBezTo>
                    <a:cubicBezTo>
                      <a:pt x="347344" y="22735"/>
                      <a:pt x="348306" y="25071"/>
                      <a:pt x="348306" y="27503"/>
                    </a:cubicBezTo>
                    <a:lnTo>
                      <a:pt x="348306" y="45284"/>
                    </a:lnTo>
                    <a:cubicBezTo>
                      <a:pt x="335023" y="63636"/>
                      <a:pt x="320457" y="81032"/>
                      <a:pt x="304672" y="97350"/>
                    </a:cubicBezTo>
                    <a:lnTo>
                      <a:pt x="303966" y="98268"/>
                    </a:lnTo>
                    <a:cubicBezTo>
                      <a:pt x="260524" y="143282"/>
                      <a:pt x="190323" y="199108"/>
                      <a:pt x="110112" y="199108"/>
                    </a:cubicBezTo>
                    <a:cubicBezTo>
                      <a:pt x="75461" y="198274"/>
                      <a:pt x="42607" y="184010"/>
                      <a:pt x="18352" y="159324"/>
                    </a:cubicBezTo>
                    <a:lnTo>
                      <a:pt x="18352" y="27503"/>
                    </a:lnTo>
                    <a:cubicBezTo>
                      <a:pt x="18352" y="25071"/>
                      <a:pt x="19314" y="22735"/>
                      <a:pt x="20982" y="21022"/>
                    </a:cubicBezTo>
                    <a:cubicBezTo>
                      <a:pt x="22715" y="19302"/>
                      <a:pt x="25089" y="18333"/>
                      <a:pt x="27463" y="18333"/>
                    </a:cubicBezTo>
                    <a:close/>
                    <a:moveTo>
                      <a:pt x="339194" y="348345"/>
                    </a:moveTo>
                    <a:lnTo>
                      <a:pt x="302489" y="348345"/>
                    </a:lnTo>
                    <a:cubicBezTo>
                      <a:pt x="283817" y="323550"/>
                      <a:pt x="263282" y="300257"/>
                      <a:pt x="241016" y="278677"/>
                    </a:cubicBezTo>
                    <a:cubicBezTo>
                      <a:pt x="246599" y="256314"/>
                      <a:pt x="253657" y="234330"/>
                      <a:pt x="262064" y="212853"/>
                    </a:cubicBezTo>
                    <a:cubicBezTo>
                      <a:pt x="294854" y="226733"/>
                      <a:pt x="324242" y="247453"/>
                      <a:pt x="348306" y="273633"/>
                    </a:cubicBezTo>
                    <a:lnTo>
                      <a:pt x="348306" y="339175"/>
                    </a:lnTo>
                    <a:cubicBezTo>
                      <a:pt x="348306" y="341607"/>
                      <a:pt x="347344" y="343937"/>
                      <a:pt x="345675" y="345656"/>
                    </a:cubicBezTo>
                    <a:cubicBezTo>
                      <a:pt x="343943" y="347376"/>
                      <a:pt x="341568" y="348345"/>
                      <a:pt x="339194" y="348345"/>
                    </a:cubicBezTo>
                    <a:close/>
                  </a:path>
                </a:pathLst>
              </a:custGeom>
              <a:solidFill>
                <a:srgbClr val="2D5967"/>
              </a:solidFill>
              <a:ln w="6417" cap="flat">
                <a:noFill/>
                <a:prstDash val="solid"/>
                <a:miter/>
              </a:ln>
            </p:spPr>
            <p:txBody>
              <a:bodyPr rtlCol="0" anchor="ctr"/>
              <a:lstStyle/>
              <a:p>
                <a:endParaRPr lang="en-US" sz="810"/>
              </a:p>
            </p:txBody>
          </p:sp>
        </p:grpSp>
        <p:sp>
          <p:nvSpPr>
            <p:cNvPr id="1174" name="TextBox 1173">
              <a:extLst>
                <a:ext uri="{FF2B5EF4-FFF2-40B4-BE49-F238E27FC236}">
                  <a16:creationId xmlns:a16="http://schemas.microsoft.com/office/drawing/2014/main" id="{E4C39610-0756-F928-8AB0-DAC8880BF5FF}"/>
                </a:ext>
              </a:extLst>
            </p:cNvPr>
            <p:cNvSpPr txBox="1"/>
            <p:nvPr/>
          </p:nvSpPr>
          <p:spPr>
            <a:xfrm>
              <a:off x="6999803" y="3089146"/>
              <a:ext cx="50045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Fusion</a:t>
              </a:r>
            </a:p>
          </p:txBody>
        </p:sp>
      </p:grpSp>
      <p:grpSp>
        <p:nvGrpSpPr>
          <p:cNvPr id="1175" name="Graphic 4">
            <a:extLst>
              <a:ext uri="{FF2B5EF4-FFF2-40B4-BE49-F238E27FC236}">
                <a16:creationId xmlns:a16="http://schemas.microsoft.com/office/drawing/2014/main" id="{C2B10CC0-3D9A-9B9C-4045-4FF248907525}"/>
              </a:ext>
            </a:extLst>
          </p:cNvPr>
          <p:cNvGrpSpPr/>
          <p:nvPr/>
        </p:nvGrpSpPr>
        <p:grpSpPr>
          <a:xfrm>
            <a:off x="7885016" y="2595587"/>
            <a:ext cx="409086" cy="484513"/>
            <a:chOff x="7686662" y="2821615"/>
            <a:chExt cx="409086" cy="484513"/>
          </a:xfrm>
        </p:grpSpPr>
        <p:grpSp>
          <p:nvGrpSpPr>
            <p:cNvPr id="1176" name="Graphic 4">
              <a:extLst>
                <a:ext uri="{FF2B5EF4-FFF2-40B4-BE49-F238E27FC236}">
                  <a16:creationId xmlns:a16="http://schemas.microsoft.com/office/drawing/2014/main" id="{7F242818-D9FB-F972-AD59-60BA2DDADAC6}"/>
                </a:ext>
              </a:extLst>
            </p:cNvPr>
            <p:cNvGrpSpPr/>
            <p:nvPr/>
          </p:nvGrpSpPr>
          <p:grpSpPr>
            <a:xfrm>
              <a:off x="7695966" y="2821615"/>
              <a:ext cx="385010" cy="308008"/>
              <a:chOff x="7695966" y="2821615"/>
              <a:chExt cx="385010" cy="308008"/>
            </a:xfrm>
          </p:grpSpPr>
          <p:sp>
            <p:nvSpPr>
              <p:cNvPr id="1177" name="Freeform: Shape 1176">
                <a:extLst>
                  <a:ext uri="{FF2B5EF4-FFF2-40B4-BE49-F238E27FC236}">
                    <a16:creationId xmlns:a16="http://schemas.microsoft.com/office/drawing/2014/main" id="{C5DE5932-5EA2-8DD5-7AD1-A0509E4E34A3}"/>
                  </a:ext>
                </a:extLst>
              </p:cNvPr>
              <p:cNvSpPr/>
              <p:nvPr/>
            </p:nvSpPr>
            <p:spPr>
              <a:xfrm>
                <a:off x="7699623" y="2825279"/>
                <a:ext cx="378016" cy="300673"/>
              </a:xfrm>
              <a:custGeom>
                <a:avLst/>
                <a:gdLst>
                  <a:gd name="connsiteX0" fmla="*/ 0 w 378016"/>
                  <a:gd name="connsiteY0" fmla="*/ 300674 h 300673"/>
                  <a:gd name="connsiteX1" fmla="*/ 0 w 378016"/>
                  <a:gd name="connsiteY1" fmla="*/ 21047 h 300673"/>
                  <a:gd name="connsiteX2" fmla="*/ 6161 w 378016"/>
                  <a:gd name="connsiteY2" fmla="*/ 6192 h 300673"/>
                  <a:gd name="connsiteX3" fmla="*/ 20983 w 378016"/>
                  <a:gd name="connsiteY3" fmla="*/ 0 h 300673"/>
                  <a:gd name="connsiteX4" fmla="*/ 117172 w 378016"/>
                  <a:gd name="connsiteY4" fmla="*/ 0 h 300673"/>
                  <a:gd name="connsiteX5" fmla="*/ 126605 w 378016"/>
                  <a:gd name="connsiteY5" fmla="*/ 2252 h 300673"/>
                  <a:gd name="connsiteX6" fmla="*/ 134048 w 378016"/>
                  <a:gd name="connsiteY6" fmla="*/ 8509 h 300673"/>
                  <a:gd name="connsiteX7" fmla="*/ 153620 w 378016"/>
                  <a:gd name="connsiteY7" fmla="*/ 34908 h 300673"/>
                  <a:gd name="connsiteX8" fmla="*/ 356713 w 378016"/>
                  <a:gd name="connsiteY8" fmla="*/ 34908 h 300673"/>
                  <a:gd name="connsiteX9" fmla="*/ 364862 w 378016"/>
                  <a:gd name="connsiteY9" fmla="*/ 36396 h 300673"/>
                  <a:gd name="connsiteX10" fmla="*/ 371792 w 378016"/>
                  <a:gd name="connsiteY10" fmla="*/ 40920 h 300673"/>
                  <a:gd name="connsiteX11" fmla="*/ 376412 w 378016"/>
                  <a:gd name="connsiteY11" fmla="*/ 47767 h 300673"/>
                  <a:gd name="connsiteX12" fmla="*/ 378016 w 378016"/>
                  <a:gd name="connsiteY12" fmla="*/ 55884 h 300673"/>
                  <a:gd name="connsiteX13" fmla="*/ 378016 w 378016"/>
                  <a:gd name="connsiteY13" fmla="*/ 300674 h 300673"/>
                  <a:gd name="connsiteX14" fmla="*/ 0 w 378016"/>
                  <a:gd name="connsiteY14" fmla="*/ 300674 h 30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8016" h="300673">
                    <a:moveTo>
                      <a:pt x="0" y="300674"/>
                    </a:moveTo>
                    <a:lnTo>
                      <a:pt x="0" y="21047"/>
                    </a:lnTo>
                    <a:cubicBezTo>
                      <a:pt x="0" y="15477"/>
                      <a:pt x="2247" y="10139"/>
                      <a:pt x="6161" y="6192"/>
                    </a:cubicBezTo>
                    <a:cubicBezTo>
                      <a:pt x="10075" y="2246"/>
                      <a:pt x="15401" y="19"/>
                      <a:pt x="20983" y="0"/>
                    </a:cubicBezTo>
                    <a:lnTo>
                      <a:pt x="117172" y="0"/>
                    </a:lnTo>
                    <a:cubicBezTo>
                      <a:pt x="120444" y="6"/>
                      <a:pt x="123653" y="776"/>
                      <a:pt x="126605" y="2252"/>
                    </a:cubicBezTo>
                    <a:cubicBezTo>
                      <a:pt x="129556" y="3735"/>
                      <a:pt x="132059" y="5871"/>
                      <a:pt x="134048" y="8509"/>
                    </a:cubicBezTo>
                    <a:lnTo>
                      <a:pt x="153620" y="34908"/>
                    </a:lnTo>
                    <a:lnTo>
                      <a:pt x="356713" y="34908"/>
                    </a:lnTo>
                    <a:cubicBezTo>
                      <a:pt x="359472" y="34856"/>
                      <a:pt x="362231" y="35363"/>
                      <a:pt x="364862" y="36396"/>
                    </a:cubicBezTo>
                    <a:cubicBezTo>
                      <a:pt x="367428" y="37429"/>
                      <a:pt x="369803" y="38969"/>
                      <a:pt x="371792" y="40920"/>
                    </a:cubicBezTo>
                    <a:cubicBezTo>
                      <a:pt x="373781" y="42871"/>
                      <a:pt x="375322" y="45200"/>
                      <a:pt x="376412" y="47767"/>
                    </a:cubicBezTo>
                    <a:cubicBezTo>
                      <a:pt x="377503" y="50340"/>
                      <a:pt x="378016" y="53099"/>
                      <a:pt x="378016" y="55884"/>
                    </a:cubicBezTo>
                    <a:lnTo>
                      <a:pt x="378016" y="300674"/>
                    </a:lnTo>
                    <a:lnTo>
                      <a:pt x="0" y="300674"/>
                    </a:lnTo>
                    <a:close/>
                  </a:path>
                </a:pathLst>
              </a:custGeom>
              <a:solidFill>
                <a:srgbClr val="FFFFFF"/>
              </a:solidFill>
              <a:ln w="6417" cap="flat">
                <a:noFill/>
                <a:prstDash val="solid"/>
                <a:miter/>
              </a:ln>
            </p:spPr>
            <p:txBody>
              <a:bodyPr rtlCol="0" anchor="ctr"/>
              <a:lstStyle/>
              <a:p>
                <a:endParaRPr lang="en-US" sz="810"/>
              </a:p>
            </p:txBody>
          </p:sp>
          <p:sp>
            <p:nvSpPr>
              <p:cNvPr id="1178" name="Freeform: Shape 1177">
                <a:extLst>
                  <a:ext uri="{FF2B5EF4-FFF2-40B4-BE49-F238E27FC236}">
                    <a16:creationId xmlns:a16="http://schemas.microsoft.com/office/drawing/2014/main" id="{860A1A11-9558-F1B9-3949-F8BA045F082F}"/>
                  </a:ext>
                </a:extLst>
              </p:cNvPr>
              <p:cNvSpPr/>
              <p:nvPr/>
            </p:nvSpPr>
            <p:spPr>
              <a:xfrm>
                <a:off x="7695966" y="2821615"/>
                <a:ext cx="385010" cy="308008"/>
              </a:xfrm>
              <a:custGeom>
                <a:avLst/>
                <a:gdLst>
                  <a:gd name="connsiteX0" fmla="*/ 120829 w 385010"/>
                  <a:gd name="connsiteY0" fmla="*/ 7334 h 308008"/>
                  <a:gd name="connsiteX1" fmla="*/ 128658 w 385010"/>
                  <a:gd name="connsiteY1" fmla="*/ 9356 h 308008"/>
                  <a:gd name="connsiteX2" fmla="*/ 134689 w 385010"/>
                  <a:gd name="connsiteY2" fmla="*/ 14663 h 308008"/>
                  <a:gd name="connsiteX3" fmla="*/ 155480 w 385010"/>
                  <a:gd name="connsiteY3" fmla="*/ 42608 h 308008"/>
                  <a:gd name="connsiteX4" fmla="*/ 360370 w 385010"/>
                  <a:gd name="connsiteY4" fmla="*/ 42608 h 308008"/>
                  <a:gd name="connsiteX5" fmla="*/ 372626 w 385010"/>
                  <a:gd name="connsiteY5" fmla="*/ 47677 h 308008"/>
                  <a:gd name="connsiteX6" fmla="*/ 377695 w 385010"/>
                  <a:gd name="connsiteY6" fmla="*/ 59914 h 308008"/>
                  <a:gd name="connsiteX7" fmla="*/ 377695 w 385010"/>
                  <a:gd name="connsiteY7" fmla="*/ 300674 h 308008"/>
                  <a:gd name="connsiteX8" fmla="*/ 7315 w 385010"/>
                  <a:gd name="connsiteY8" fmla="*/ 300674 h 308008"/>
                  <a:gd name="connsiteX9" fmla="*/ 7315 w 385010"/>
                  <a:gd name="connsiteY9" fmla="*/ 24711 h 308008"/>
                  <a:gd name="connsiteX10" fmla="*/ 12448 w 385010"/>
                  <a:gd name="connsiteY10" fmla="*/ 12423 h 308008"/>
                  <a:gd name="connsiteX11" fmla="*/ 24769 w 385010"/>
                  <a:gd name="connsiteY11" fmla="*/ 7334 h 308008"/>
                  <a:gd name="connsiteX12" fmla="*/ 120829 w 385010"/>
                  <a:gd name="connsiteY12" fmla="*/ 7334 h 308008"/>
                  <a:gd name="connsiteX13" fmla="*/ 120829 w 385010"/>
                  <a:gd name="connsiteY13" fmla="*/ 0 h 308008"/>
                  <a:gd name="connsiteX14" fmla="*/ 24769 w 385010"/>
                  <a:gd name="connsiteY14" fmla="*/ 0 h 308008"/>
                  <a:gd name="connsiteX15" fmla="*/ 7251 w 385010"/>
                  <a:gd name="connsiteY15" fmla="*/ 7238 h 308008"/>
                  <a:gd name="connsiteX16" fmla="*/ 0 w 385010"/>
                  <a:gd name="connsiteY16" fmla="*/ 24711 h 308008"/>
                  <a:gd name="connsiteX17" fmla="*/ 0 w 385010"/>
                  <a:gd name="connsiteY17" fmla="*/ 308008 h 308008"/>
                  <a:gd name="connsiteX18" fmla="*/ 385011 w 385010"/>
                  <a:gd name="connsiteY18" fmla="*/ 308008 h 308008"/>
                  <a:gd name="connsiteX19" fmla="*/ 385011 w 385010"/>
                  <a:gd name="connsiteY19" fmla="*/ 59548 h 308008"/>
                  <a:gd name="connsiteX20" fmla="*/ 377759 w 385010"/>
                  <a:gd name="connsiteY20" fmla="*/ 42146 h 308008"/>
                  <a:gd name="connsiteX21" fmla="*/ 360370 w 385010"/>
                  <a:gd name="connsiteY21" fmla="*/ 34908 h 308008"/>
                  <a:gd name="connsiteX22" fmla="*/ 159202 w 385010"/>
                  <a:gd name="connsiteY22" fmla="*/ 34908 h 308008"/>
                  <a:gd name="connsiteX23" fmla="*/ 140657 w 385010"/>
                  <a:gd name="connsiteY23" fmla="*/ 9972 h 308008"/>
                  <a:gd name="connsiteX24" fmla="*/ 131931 w 385010"/>
                  <a:gd name="connsiteY24" fmla="*/ 2650 h 308008"/>
                  <a:gd name="connsiteX25" fmla="*/ 120829 w 385010"/>
                  <a:gd name="connsiteY25" fmla="*/ 0 h 308008"/>
                  <a:gd name="connsiteX26" fmla="*/ 120829 w 385010"/>
                  <a:gd name="connsiteY26" fmla="*/ 0 h 30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5010" h="308008">
                    <a:moveTo>
                      <a:pt x="120829" y="7334"/>
                    </a:moveTo>
                    <a:cubicBezTo>
                      <a:pt x="123524" y="7386"/>
                      <a:pt x="126220" y="8079"/>
                      <a:pt x="128658" y="9356"/>
                    </a:cubicBezTo>
                    <a:cubicBezTo>
                      <a:pt x="131032" y="10626"/>
                      <a:pt x="133149" y="12449"/>
                      <a:pt x="134689" y="14663"/>
                    </a:cubicBezTo>
                    <a:lnTo>
                      <a:pt x="155480" y="42608"/>
                    </a:lnTo>
                    <a:lnTo>
                      <a:pt x="360370" y="42608"/>
                    </a:lnTo>
                    <a:cubicBezTo>
                      <a:pt x="364926" y="42608"/>
                      <a:pt x="369354" y="44430"/>
                      <a:pt x="372626" y="47677"/>
                    </a:cubicBezTo>
                    <a:cubicBezTo>
                      <a:pt x="375834" y="50924"/>
                      <a:pt x="377695" y="55326"/>
                      <a:pt x="377695" y="59914"/>
                    </a:cubicBezTo>
                    <a:lnTo>
                      <a:pt x="377695" y="300674"/>
                    </a:lnTo>
                    <a:lnTo>
                      <a:pt x="7315" y="300674"/>
                    </a:lnTo>
                    <a:lnTo>
                      <a:pt x="7315" y="24711"/>
                    </a:lnTo>
                    <a:cubicBezTo>
                      <a:pt x="7315" y="20104"/>
                      <a:pt x="9176" y="15683"/>
                      <a:pt x="12448" y="12423"/>
                    </a:cubicBezTo>
                    <a:cubicBezTo>
                      <a:pt x="15721" y="9163"/>
                      <a:pt x="20149" y="7334"/>
                      <a:pt x="24769" y="7334"/>
                    </a:cubicBezTo>
                    <a:lnTo>
                      <a:pt x="120829" y="7334"/>
                    </a:lnTo>
                    <a:close/>
                    <a:moveTo>
                      <a:pt x="120829" y="0"/>
                    </a:moveTo>
                    <a:lnTo>
                      <a:pt x="24769" y="0"/>
                    </a:lnTo>
                    <a:cubicBezTo>
                      <a:pt x="18159" y="0"/>
                      <a:pt x="11871" y="2605"/>
                      <a:pt x="7251" y="7238"/>
                    </a:cubicBezTo>
                    <a:cubicBezTo>
                      <a:pt x="2631" y="11871"/>
                      <a:pt x="0" y="18160"/>
                      <a:pt x="0" y="24711"/>
                    </a:cubicBezTo>
                    <a:lnTo>
                      <a:pt x="0" y="308008"/>
                    </a:lnTo>
                    <a:lnTo>
                      <a:pt x="385011" y="308008"/>
                    </a:lnTo>
                    <a:lnTo>
                      <a:pt x="385011" y="59548"/>
                    </a:lnTo>
                    <a:cubicBezTo>
                      <a:pt x="385011" y="53016"/>
                      <a:pt x="382379" y="46760"/>
                      <a:pt x="377759" y="42146"/>
                    </a:cubicBezTo>
                    <a:cubicBezTo>
                      <a:pt x="373140" y="37526"/>
                      <a:pt x="366851" y="34927"/>
                      <a:pt x="360370" y="34908"/>
                    </a:cubicBezTo>
                    <a:lnTo>
                      <a:pt x="159202" y="34908"/>
                    </a:lnTo>
                    <a:lnTo>
                      <a:pt x="140657" y="9972"/>
                    </a:lnTo>
                    <a:cubicBezTo>
                      <a:pt x="138347" y="6885"/>
                      <a:pt x="135331" y="4376"/>
                      <a:pt x="131931" y="2650"/>
                    </a:cubicBezTo>
                    <a:cubicBezTo>
                      <a:pt x="128465" y="918"/>
                      <a:pt x="124680" y="13"/>
                      <a:pt x="120829" y="0"/>
                    </a:cubicBezTo>
                    <a:lnTo>
                      <a:pt x="120829" y="0"/>
                    </a:lnTo>
                    <a:close/>
                  </a:path>
                </a:pathLst>
              </a:custGeom>
              <a:solidFill>
                <a:srgbClr val="FFFFFF"/>
              </a:solidFill>
              <a:ln w="6417" cap="flat">
                <a:noFill/>
                <a:prstDash val="solid"/>
                <a:miter/>
              </a:ln>
            </p:spPr>
            <p:txBody>
              <a:bodyPr rtlCol="0" anchor="ctr"/>
              <a:lstStyle/>
              <a:p>
                <a:endParaRPr lang="en-US" sz="810"/>
              </a:p>
            </p:txBody>
          </p:sp>
          <p:sp>
            <p:nvSpPr>
              <p:cNvPr id="1179" name="Freeform: Shape 1178">
                <a:extLst>
                  <a:ext uri="{FF2B5EF4-FFF2-40B4-BE49-F238E27FC236}">
                    <a16:creationId xmlns:a16="http://schemas.microsoft.com/office/drawing/2014/main" id="{9DE07E88-DF92-333B-0541-F1B983873501}"/>
                  </a:ext>
                </a:extLst>
              </p:cNvPr>
              <p:cNvSpPr/>
              <p:nvPr/>
            </p:nvSpPr>
            <p:spPr>
              <a:xfrm>
                <a:off x="7768925" y="2948636"/>
                <a:ext cx="121471" cy="121438"/>
              </a:xfrm>
              <a:custGeom>
                <a:avLst/>
                <a:gdLst>
                  <a:gd name="connsiteX0" fmla="*/ 15401 w 121471"/>
                  <a:gd name="connsiteY0" fmla="*/ 103549 h 121438"/>
                  <a:gd name="connsiteX1" fmla="*/ 15401 w 121471"/>
                  <a:gd name="connsiteY1" fmla="*/ 15400 h 121438"/>
                  <a:gd name="connsiteX2" fmla="*/ 96381 w 121471"/>
                  <a:gd name="connsiteY2" fmla="*/ 15400 h 121438"/>
                  <a:gd name="connsiteX3" fmla="*/ 96381 w 121471"/>
                  <a:gd name="connsiteY3" fmla="*/ 0 h 121438"/>
                  <a:gd name="connsiteX4" fmla="*/ 0 w 121471"/>
                  <a:gd name="connsiteY4" fmla="*/ 0 h 121438"/>
                  <a:gd name="connsiteX5" fmla="*/ 0 w 121471"/>
                  <a:gd name="connsiteY5" fmla="*/ 121439 h 121438"/>
                  <a:gd name="connsiteX6" fmla="*/ 21112 w 121471"/>
                  <a:gd name="connsiteY6" fmla="*/ 121439 h 121438"/>
                  <a:gd name="connsiteX7" fmla="*/ 40426 w 121471"/>
                  <a:gd name="connsiteY7" fmla="*/ 96362 h 121438"/>
                  <a:gd name="connsiteX8" fmla="*/ 121471 w 121471"/>
                  <a:gd name="connsiteY8" fmla="*/ 96362 h 121438"/>
                  <a:gd name="connsiteX9" fmla="*/ 121471 w 121471"/>
                  <a:gd name="connsiteY9" fmla="*/ 80961 h 121438"/>
                  <a:gd name="connsiteX10" fmla="*/ 32790 w 121471"/>
                  <a:gd name="connsiteY10" fmla="*/ 80961 h 121438"/>
                  <a:gd name="connsiteX11" fmla="*/ 15401 w 121471"/>
                  <a:gd name="connsiteY11" fmla="*/ 103549 h 12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471" h="121438">
                    <a:moveTo>
                      <a:pt x="15401" y="103549"/>
                    </a:moveTo>
                    <a:lnTo>
                      <a:pt x="15401" y="15400"/>
                    </a:lnTo>
                    <a:lnTo>
                      <a:pt x="96381" y="15400"/>
                    </a:lnTo>
                    <a:lnTo>
                      <a:pt x="96381" y="0"/>
                    </a:lnTo>
                    <a:lnTo>
                      <a:pt x="0" y="0"/>
                    </a:lnTo>
                    <a:lnTo>
                      <a:pt x="0" y="121439"/>
                    </a:lnTo>
                    <a:lnTo>
                      <a:pt x="21112" y="121439"/>
                    </a:lnTo>
                    <a:lnTo>
                      <a:pt x="40426" y="96362"/>
                    </a:lnTo>
                    <a:lnTo>
                      <a:pt x="121471" y="96362"/>
                    </a:lnTo>
                    <a:lnTo>
                      <a:pt x="121471" y="80961"/>
                    </a:lnTo>
                    <a:lnTo>
                      <a:pt x="32790" y="80961"/>
                    </a:lnTo>
                    <a:lnTo>
                      <a:pt x="15401" y="103549"/>
                    </a:lnTo>
                    <a:close/>
                  </a:path>
                </a:pathLst>
              </a:custGeom>
              <a:solidFill>
                <a:srgbClr val="2D5967"/>
              </a:solidFill>
              <a:ln w="6417" cap="flat">
                <a:noFill/>
                <a:prstDash val="solid"/>
                <a:miter/>
              </a:ln>
            </p:spPr>
            <p:txBody>
              <a:bodyPr rtlCol="0" anchor="ctr"/>
              <a:lstStyle/>
              <a:p>
                <a:endParaRPr lang="en-US" sz="810"/>
              </a:p>
            </p:txBody>
          </p:sp>
          <p:sp>
            <p:nvSpPr>
              <p:cNvPr id="1180" name="Freeform: Shape 1179">
                <a:extLst>
                  <a:ext uri="{FF2B5EF4-FFF2-40B4-BE49-F238E27FC236}">
                    <a16:creationId xmlns:a16="http://schemas.microsoft.com/office/drawing/2014/main" id="{FAE588BC-6C9C-9ABD-EE3D-5CF224884F36}"/>
                  </a:ext>
                </a:extLst>
              </p:cNvPr>
              <p:cNvSpPr/>
              <p:nvPr/>
            </p:nvSpPr>
            <p:spPr>
              <a:xfrm>
                <a:off x="7795876" y="2975626"/>
                <a:ext cx="69430" cy="15400"/>
              </a:xfrm>
              <a:custGeom>
                <a:avLst/>
                <a:gdLst>
                  <a:gd name="connsiteX0" fmla="*/ 69431 w 69430"/>
                  <a:gd name="connsiteY0" fmla="*/ 0 h 15400"/>
                  <a:gd name="connsiteX1" fmla="*/ 0 w 69430"/>
                  <a:gd name="connsiteY1" fmla="*/ 0 h 15400"/>
                  <a:gd name="connsiteX2" fmla="*/ 0 w 69430"/>
                  <a:gd name="connsiteY2" fmla="*/ 15400 h 15400"/>
                  <a:gd name="connsiteX3" fmla="*/ 69431 w 69430"/>
                  <a:gd name="connsiteY3" fmla="*/ 15400 h 15400"/>
                  <a:gd name="connsiteX4" fmla="*/ 69431 w 69430"/>
                  <a:gd name="connsiteY4" fmla="*/ 0 h 1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30" h="15400">
                    <a:moveTo>
                      <a:pt x="69431" y="0"/>
                    </a:moveTo>
                    <a:lnTo>
                      <a:pt x="0" y="0"/>
                    </a:lnTo>
                    <a:lnTo>
                      <a:pt x="0" y="15400"/>
                    </a:lnTo>
                    <a:lnTo>
                      <a:pt x="69431" y="15400"/>
                    </a:lnTo>
                    <a:lnTo>
                      <a:pt x="69431" y="0"/>
                    </a:lnTo>
                    <a:close/>
                  </a:path>
                </a:pathLst>
              </a:custGeom>
              <a:solidFill>
                <a:srgbClr val="2D5967"/>
              </a:solidFill>
              <a:ln w="6417" cap="flat">
                <a:noFill/>
                <a:prstDash val="solid"/>
                <a:miter/>
              </a:ln>
            </p:spPr>
            <p:txBody>
              <a:bodyPr rtlCol="0" anchor="ctr"/>
              <a:lstStyle/>
              <a:p>
                <a:endParaRPr lang="en-US" sz="810"/>
              </a:p>
            </p:txBody>
          </p:sp>
          <p:sp>
            <p:nvSpPr>
              <p:cNvPr id="1181" name="Freeform: Shape 1180">
                <a:extLst>
                  <a:ext uri="{FF2B5EF4-FFF2-40B4-BE49-F238E27FC236}">
                    <a16:creationId xmlns:a16="http://schemas.microsoft.com/office/drawing/2014/main" id="{470552FE-D2D2-8A38-E130-143C8B531126}"/>
                  </a:ext>
                </a:extLst>
              </p:cNvPr>
              <p:cNvSpPr/>
              <p:nvPr/>
            </p:nvSpPr>
            <p:spPr>
              <a:xfrm>
                <a:off x="7795876" y="3002608"/>
                <a:ext cx="69430" cy="15400"/>
              </a:xfrm>
              <a:custGeom>
                <a:avLst/>
                <a:gdLst>
                  <a:gd name="connsiteX0" fmla="*/ 69431 w 69430"/>
                  <a:gd name="connsiteY0" fmla="*/ 0 h 15400"/>
                  <a:gd name="connsiteX1" fmla="*/ 0 w 69430"/>
                  <a:gd name="connsiteY1" fmla="*/ 0 h 15400"/>
                  <a:gd name="connsiteX2" fmla="*/ 0 w 69430"/>
                  <a:gd name="connsiteY2" fmla="*/ 15401 h 15400"/>
                  <a:gd name="connsiteX3" fmla="*/ 69431 w 69430"/>
                  <a:gd name="connsiteY3" fmla="*/ 15401 h 15400"/>
                  <a:gd name="connsiteX4" fmla="*/ 69431 w 69430"/>
                  <a:gd name="connsiteY4" fmla="*/ 0 h 1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30" h="15400">
                    <a:moveTo>
                      <a:pt x="69431" y="0"/>
                    </a:moveTo>
                    <a:lnTo>
                      <a:pt x="0" y="0"/>
                    </a:lnTo>
                    <a:lnTo>
                      <a:pt x="0" y="15401"/>
                    </a:lnTo>
                    <a:lnTo>
                      <a:pt x="69431" y="15401"/>
                    </a:lnTo>
                    <a:lnTo>
                      <a:pt x="69431" y="0"/>
                    </a:lnTo>
                    <a:close/>
                  </a:path>
                </a:pathLst>
              </a:custGeom>
              <a:solidFill>
                <a:srgbClr val="2D5967"/>
              </a:solidFill>
              <a:ln w="6417" cap="flat">
                <a:noFill/>
                <a:prstDash val="solid"/>
                <a:miter/>
              </a:ln>
            </p:spPr>
            <p:txBody>
              <a:bodyPr rtlCol="0" anchor="ctr"/>
              <a:lstStyle/>
              <a:p>
                <a:endParaRPr lang="en-US" sz="810"/>
              </a:p>
            </p:txBody>
          </p:sp>
          <p:sp>
            <p:nvSpPr>
              <p:cNvPr id="1182" name="Freeform: Shape 1181">
                <a:extLst>
                  <a:ext uri="{FF2B5EF4-FFF2-40B4-BE49-F238E27FC236}">
                    <a16:creationId xmlns:a16="http://schemas.microsoft.com/office/drawing/2014/main" id="{A5FBED60-AA2D-6FB1-7698-36225BBBD39F}"/>
                  </a:ext>
                </a:extLst>
              </p:cNvPr>
              <p:cNvSpPr/>
              <p:nvPr/>
            </p:nvSpPr>
            <p:spPr>
              <a:xfrm>
                <a:off x="7876921" y="2921647"/>
                <a:ext cx="131096" cy="121445"/>
              </a:xfrm>
              <a:custGeom>
                <a:avLst/>
                <a:gdLst>
                  <a:gd name="connsiteX0" fmla="*/ 0 w 131096"/>
                  <a:gd name="connsiteY0" fmla="*/ 96362 h 121445"/>
                  <a:gd name="connsiteX1" fmla="*/ 90670 w 131096"/>
                  <a:gd name="connsiteY1" fmla="*/ 96362 h 121445"/>
                  <a:gd name="connsiteX2" fmla="*/ 109921 w 131096"/>
                  <a:gd name="connsiteY2" fmla="*/ 121445 h 121445"/>
                  <a:gd name="connsiteX3" fmla="*/ 131096 w 131096"/>
                  <a:gd name="connsiteY3" fmla="*/ 121445 h 121445"/>
                  <a:gd name="connsiteX4" fmla="*/ 131096 w 131096"/>
                  <a:gd name="connsiteY4" fmla="*/ 0 h 121445"/>
                  <a:gd name="connsiteX5" fmla="*/ 0 w 131096"/>
                  <a:gd name="connsiteY5" fmla="*/ 0 h 121445"/>
                  <a:gd name="connsiteX6" fmla="*/ 0 w 131096"/>
                  <a:gd name="connsiteY6" fmla="*/ 96362 h 121445"/>
                  <a:gd name="connsiteX7" fmla="*/ 15401 w 131096"/>
                  <a:gd name="connsiteY7" fmla="*/ 15695 h 121445"/>
                  <a:gd name="connsiteX8" fmla="*/ 115760 w 131096"/>
                  <a:gd name="connsiteY8" fmla="*/ 15695 h 121445"/>
                  <a:gd name="connsiteX9" fmla="*/ 115760 w 131096"/>
                  <a:gd name="connsiteY9" fmla="*/ 103696 h 121445"/>
                  <a:gd name="connsiteX10" fmla="*/ 97985 w 131096"/>
                  <a:gd name="connsiteY10" fmla="*/ 80961 h 121445"/>
                  <a:gd name="connsiteX11" fmla="*/ 15401 w 131096"/>
                  <a:gd name="connsiteY11" fmla="*/ 80961 h 121445"/>
                  <a:gd name="connsiteX12" fmla="*/ 15401 w 131096"/>
                  <a:gd name="connsiteY12" fmla="*/ 1569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096" h="121445">
                    <a:moveTo>
                      <a:pt x="0" y="96362"/>
                    </a:moveTo>
                    <a:lnTo>
                      <a:pt x="90670" y="96362"/>
                    </a:lnTo>
                    <a:lnTo>
                      <a:pt x="109921" y="121445"/>
                    </a:lnTo>
                    <a:lnTo>
                      <a:pt x="131096" y="121445"/>
                    </a:lnTo>
                    <a:lnTo>
                      <a:pt x="131096" y="0"/>
                    </a:lnTo>
                    <a:lnTo>
                      <a:pt x="0" y="0"/>
                    </a:lnTo>
                    <a:lnTo>
                      <a:pt x="0" y="96362"/>
                    </a:lnTo>
                    <a:close/>
                    <a:moveTo>
                      <a:pt x="15401" y="15695"/>
                    </a:moveTo>
                    <a:lnTo>
                      <a:pt x="115760" y="15695"/>
                    </a:lnTo>
                    <a:lnTo>
                      <a:pt x="115760" y="103696"/>
                    </a:lnTo>
                    <a:lnTo>
                      <a:pt x="97985" y="80961"/>
                    </a:lnTo>
                    <a:lnTo>
                      <a:pt x="15401" y="80961"/>
                    </a:lnTo>
                    <a:lnTo>
                      <a:pt x="15401" y="15695"/>
                    </a:lnTo>
                    <a:close/>
                  </a:path>
                </a:pathLst>
              </a:custGeom>
              <a:solidFill>
                <a:srgbClr val="2D5967"/>
              </a:solidFill>
              <a:ln w="6417" cap="flat">
                <a:noFill/>
                <a:prstDash val="solid"/>
                <a:miter/>
              </a:ln>
            </p:spPr>
            <p:txBody>
              <a:bodyPr rtlCol="0" anchor="ctr"/>
              <a:lstStyle/>
              <a:p>
                <a:endParaRPr lang="en-US" sz="810"/>
              </a:p>
            </p:txBody>
          </p:sp>
          <p:sp>
            <p:nvSpPr>
              <p:cNvPr id="1183" name="Freeform: Shape 1182">
                <a:extLst>
                  <a:ext uri="{FF2B5EF4-FFF2-40B4-BE49-F238E27FC236}">
                    <a16:creationId xmlns:a16="http://schemas.microsoft.com/office/drawing/2014/main" id="{85645DCD-C7DD-A055-91B4-2072697D2667}"/>
                  </a:ext>
                </a:extLst>
              </p:cNvPr>
              <p:cNvSpPr/>
              <p:nvPr/>
            </p:nvSpPr>
            <p:spPr>
              <a:xfrm>
                <a:off x="7903936" y="2948636"/>
                <a:ext cx="77130" cy="15400"/>
              </a:xfrm>
              <a:custGeom>
                <a:avLst/>
                <a:gdLst>
                  <a:gd name="connsiteX0" fmla="*/ 77131 w 77130"/>
                  <a:gd name="connsiteY0" fmla="*/ 0 h 15400"/>
                  <a:gd name="connsiteX1" fmla="*/ 0 w 77130"/>
                  <a:gd name="connsiteY1" fmla="*/ 0 h 15400"/>
                  <a:gd name="connsiteX2" fmla="*/ 0 w 77130"/>
                  <a:gd name="connsiteY2" fmla="*/ 15400 h 15400"/>
                  <a:gd name="connsiteX3" fmla="*/ 77131 w 77130"/>
                  <a:gd name="connsiteY3" fmla="*/ 15400 h 15400"/>
                  <a:gd name="connsiteX4" fmla="*/ 77131 w 77130"/>
                  <a:gd name="connsiteY4" fmla="*/ 0 h 1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30" h="15400">
                    <a:moveTo>
                      <a:pt x="77131" y="0"/>
                    </a:moveTo>
                    <a:lnTo>
                      <a:pt x="0" y="0"/>
                    </a:lnTo>
                    <a:lnTo>
                      <a:pt x="0" y="15400"/>
                    </a:lnTo>
                    <a:lnTo>
                      <a:pt x="77131" y="15400"/>
                    </a:lnTo>
                    <a:lnTo>
                      <a:pt x="77131" y="0"/>
                    </a:lnTo>
                    <a:close/>
                  </a:path>
                </a:pathLst>
              </a:custGeom>
              <a:solidFill>
                <a:srgbClr val="2D5967"/>
              </a:solidFill>
              <a:ln w="6417" cap="flat">
                <a:noFill/>
                <a:prstDash val="solid"/>
                <a:miter/>
              </a:ln>
            </p:spPr>
            <p:txBody>
              <a:bodyPr rtlCol="0" anchor="ctr"/>
              <a:lstStyle/>
              <a:p>
                <a:endParaRPr lang="en-US" sz="810"/>
              </a:p>
            </p:txBody>
          </p:sp>
          <p:sp>
            <p:nvSpPr>
              <p:cNvPr id="1184" name="Freeform: Shape 1183">
                <a:extLst>
                  <a:ext uri="{FF2B5EF4-FFF2-40B4-BE49-F238E27FC236}">
                    <a16:creationId xmlns:a16="http://schemas.microsoft.com/office/drawing/2014/main" id="{3053C2DE-5EBA-B8D7-B320-AD394ECB245E}"/>
                  </a:ext>
                </a:extLst>
              </p:cNvPr>
              <p:cNvSpPr/>
              <p:nvPr/>
            </p:nvSpPr>
            <p:spPr>
              <a:xfrm>
                <a:off x="7903936" y="2975626"/>
                <a:ext cx="77130" cy="15400"/>
              </a:xfrm>
              <a:custGeom>
                <a:avLst/>
                <a:gdLst>
                  <a:gd name="connsiteX0" fmla="*/ 77131 w 77130"/>
                  <a:gd name="connsiteY0" fmla="*/ 0 h 15400"/>
                  <a:gd name="connsiteX1" fmla="*/ 0 w 77130"/>
                  <a:gd name="connsiteY1" fmla="*/ 0 h 15400"/>
                  <a:gd name="connsiteX2" fmla="*/ 0 w 77130"/>
                  <a:gd name="connsiteY2" fmla="*/ 15400 h 15400"/>
                  <a:gd name="connsiteX3" fmla="*/ 77131 w 77130"/>
                  <a:gd name="connsiteY3" fmla="*/ 15400 h 15400"/>
                  <a:gd name="connsiteX4" fmla="*/ 77131 w 77130"/>
                  <a:gd name="connsiteY4" fmla="*/ 0 h 1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30" h="15400">
                    <a:moveTo>
                      <a:pt x="77131" y="0"/>
                    </a:moveTo>
                    <a:lnTo>
                      <a:pt x="0" y="0"/>
                    </a:lnTo>
                    <a:lnTo>
                      <a:pt x="0" y="15400"/>
                    </a:lnTo>
                    <a:lnTo>
                      <a:pt x="77131" y="15400"/>
                    </a:lnTo>
                    <a:lnTo>
                      <a:pt x="77131" y="0"/>
                    </a:lnTo>
                    <a:close/>
                  </a:path>
                </a:pathLst>
              </a:custGeom>
              <a:solidFill>
                <a:srgbClr val="2D5967"/>
              </a:solidFill>
              <a:ln w="6417" cap="flat">
                <a:noFill/>
                <a:prstDash val="solid"/>
                <a:miter/>
              </a:ln>
            </p:spPr>
            <p:txBody>
              <a:bodyPr rtlCol="0" anchor="ctr"/>
              <a:lstStyle/>
              <a:p>
                <a:endParaRPr lang="en-US" sz="810"/>
              </a:p>
            </p:txBody>
          </p:sp>
          <p:sp>
            <p:nvSpPr>
              <p:cNvPr id="1185" name="Freeform: Shape 1184">
                <a:extLst>
                  <a:ext uri="{FF2B5EF4-FFF2-40B4-BE49-F238E27FC236}">
                    <a16:creationId xmlns:a16="http://schemas.microsoft.com/office/drawing/2014/main" id="{052F423A-E136-43CC-8ED6-7AEB17290D1A}"/>
                  </a:ext>
                </a:extLst>
              </p:cNvPr>
              <p:cNvSpPr/>
              <p:nvPr/>
            </p:nvSpPr>
            <p:spPr>
              <a:xfrm>
                <a:off x="7703281" y="2828956"/>
                <a:ext cx="370379" cy="293339"/>
              </a:xfrm>
              <a:custGeom>
                <a:avLst/>
                <a:gdLst>
                  <a:gd name="connsiteX0" fmla="*/ 353055 w 370379"/>
                  <a:gd name="connsiteY0" fmla="*/ 34908 h 293339"/>
                  <a:gd name="connsiteX1" fmla="*/ 148165 w 370379"/>
                  <a:gd name="connsiteY1" fmla="*/ 34908 h 293339"/>
                  <a:gd name="connsiteX2" fmla="*/ 127374 w 370379"/>
                  <a:gd name="connsiteY2" fmla="*/ 7334 h 293339"/>
                  <a:gd name="connsiteX3" fmla="*/ 121343 w 370379"/>
                  <a:gd name="connsiteY3" fmla="*/ 2021 h 293339"/>
                  <a:gd name="connsiteX4" fmla="*/ 113514 w 370379"/>
                  <a:gd name="connsiteY4" fmla="*/ 0 h 293339"/>
                  <a:gd name="connsiteX5" fmla="*/ 17454 w 370379"/>
                  <a:gd name="connsiteY5" fmla="*/ 0 h 293339"/>
                  <a:gd name="connsiteX6" fmla="*/ 5133 w 370379"/>
                  <a:gd name="connsiteY6" fmla="*/ 5089 h 293339"/>
                  <a:gd name="connsiteX7" fmla="*/ 0 w 370379"/>
                  <a:gd name="connsiteY7" fmla="*/ 17383 h 293339"/>
                  <a:gd name="connsiteX8" fmla="*/ 0 w 370379"/>
                  <a:gd name="connsiteY8" fmla="*/ 293339 h 293339"/>
                  <a:gd name="connsiteX9" fmla="*/ 370380 w 370379"/>
                  <a:gd name="connsiteY9" fmla="*/ 293339 h 293339"/>
                  <a:gd name="connsiteX10" fmla="*/ 370380 w 370379"/>
                  <a:gd name="connsiteY10" fmla="*/ 52214 h 293339"/>
                  <a:gd name="connsiteX11" fmla="*/ 365310 w 370379"/>
                  <a:gd name="connsiteY11" fmla="*/ 39977 h 293339"/>
                  <a:gd name="connsiteX12" fmla="*/ 353055 w 370379"/>
                  <a:gd name="connsiteY12" fmla="*/ 34908 h 293339"/>
                  <a:gd name="connsiteX13" fmla="*/ 17454 w 370379"/>
                  <a:gd name="connsiteY13" fmla="*/ 15400 h 293339"/>
                  <a:gd name="connsiteX14" fmla="*/ 113514 w 370379"/>
                  <a:gd name="connsiteY14" fmla="*/ 15400 h 293339"/>
                  <a:gd name="connsiteX15" fmla="*/ 114348 w 370379"/>
                  <a:gd name="connsiteY15" fmla="*/ 15619 h 293339"/>
                  <a:gd name="connsiteX16" fmla="*/ 115054 w 370379"/>
                  <a:gd name="connsiteY16" fmla="*/ 16209 h 293339"/>
                  <a:gd name="connsiteX17" fmla="*/ 134754 w 370379"/>
                  <a:gd name="connsiteY17" fmla="*/ 42678 h 293339"/>
                  <a:gd name="connsiteX18" fmla="*/ 115054 w 370379"/>
                  <a:gd name="connsiteY18" fmla="*/ 68789 h 293339"/>
                  <a:gd name="connsiteX19" fmla="*/ 114348 w 370379"/>
                  <a:gd name="connsiteY19" fmla="*/ 69379 h 293339"/>
                  <a:gd name="connsiteX20" fmla="*/ 113514 w 370379"/>
                  <a:gd name="connsiteY20" fmla="*/ 69597 h 293339"/>
                  <a:gd name="connsiteX21" fmla="*/ 15465 w 370379"/>
                  <a:gd name="connsiteY21" fmla="*/ 69597 h 293339"/>
                  <a:gd name="connsiteX22" fmla="*/ 15465 w 370379"/>
                  <a:gd name="connsiteY22" fmla="*/ 17383 h 293339"/>
                  <a:gd name="connsiteX23" fmla="*/ 16042 w 370379"/>
                  <a:gd name="connsiteY23" fmla="*/ 15978 h 293339"/>
                  <a:gd name="connsiteX24" fmla="*/ 17454 w 370379"/>
                  <a:gd name="connsiteY24" fmla="*/ 15400 h 293339"/>
                  <a:gd name="connsiteX25" fmla="*/ 355108 w 370379"/>
                  <a:gd name="connsiteY25" fmla="*/ 277939 h 293339"/>
                  <a:gd name="connsiteX26" fmla="*/ 15465 w 370379"/>
                  <a:gd name="connsiteY26" fmla="*/ 277939 h 293339"/>
                  <a:gd name="connsiteX27" fmla="*/ 15465 w 370379"/>
                  <a:gd name="connsiteY27" fmla="*/ 84998 h 293339"/>
                  <a:gd name="connsiteX28" fmla="*/ 113514 w 370379"/>
                  <a:gd name="connsiteY28" fmla="*/ 84998 h 293339"/>
                  <a:gd name="connsiteX29" fmla="*/ 121278 w 370379"/>
                  <a:gd name="connsiteY29" fmla="*/ 83175 h 293339"/>
                  <a:gd name="connsiteX30" fmla="*/ 127374 w 370379"/>
                  <a:gd name="connsiteY30" fmla="*/ 78099 h 293339"/>
                  <a:gd name="connsiteX31" fmla="*/ 148293 w 370379"/>
                  <a:gd name="connsiteY31" fmla="*/ 50308 h 293339"/>
                  <a:gd name="connsiteX32" fmla="*/ 353055 w 370379"/>
                  <a:gd name="connsiteY32" fmla="*/ 50308 h 293339"/>
                  <a:gd name="connsiteX33" fmla="*/ 354402 w 370379"/>
                  <a:gd name="connsiteY33" fmla="*/ 50866 h 293339"/>
                  <a:gd name="connsiteX34" fmla="*/ 354915 w 370379"/>
                  <a:gd name="connsiteY34" fmla="*/ 52214 h 293339"/>
                  <a:gd name="connsiteX35" fmla="*/ 355108 w 370379"/>
                  <a:gd name="connsiteY35" fmla="*/ 277939 h 29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0379" h="293339">
                    <a:moveTo>
                      <a:pt x="353055" y="34908"/>
                    </a:moveTo>
                    <a:lnTo>
                      <a:pt x="148165" y="34908"/>
                    </a:lnTo>
                    <a:lnTo>
                      <a:pt x="127374" y="7334"/>
                    </a:lnTo>
                    <a:cubicBezTo>
                      <a:pt x="125834" y="5114"/>
                      <a:pt x="123717" y="3298"/>
                      <a:pt x="121343" y="2021"/>
                    </a:cubicBezTo>
                    <a:cubicBezTo>
                      <a:pt x="118904" y="751"/>
                      <a:pt x="116209" y="58"/>
                      <a:pt x="113514" y="0"/>
                    </a:cubicBezTo>
                    <a:lnTo>
                      <a:pt x="17454" y="0"/>
                    </a:lnTo>
                    <a:cubicBezTo>
                      <a:pt x="12834" y="0"/>
                      <a:pt x="8406" y="1829"/>
                      <a:pt x="5133" y="5089"/>
                    </a:cubicBezTo>
                    <a:cubicBezTo>
                      <a:pt x="1861" y="8348"/>
                      <a:pt x="0" y="12769"/>
                      <a:pt x="0" y="17383"/>
                    </a:cubicBezTo>
                    <a:lnTo>
                      <a:pt x="0" y="293339"/>
                    </a:lnTo>
                    <a:lnTo>
                      <a:pt x="370380" y="293339"/>
                    </a:lnTo>
                    <a:lnTo>
                      <a:pt x="370380" y="52214"/>
                    </a:lnTo>
                    <a:cubicBezTo>
                      <a:pt x="370380" y="47626"/>
                      <a:pt x="368519" y="43224"/>
                      <a:pt x="365310" y="39977"/>
                    </a:cubicBezTo>
                    <a:cubicBezTo>
                      <a:pt x="362039" y="36730"/>
                      <a:pt x="357611" y="34908"/>
                      <a:pt x="353055" y="34908"/>
                    </a:cubicBezTo>
                    <a:close/>
                    <a:moveTo>
                      <a:pt x="17454" y="15400"/>
                    </a:moveTo>
                    <a:lnTo>
                      <a:pt x="113514" y="15400"/>
                    </a:lnTo>
                    <a:cubicBezTo>
                      <a:pt x="113835" y="15400"/>
                      <a:pt x="114092" y="15477"/>
                      <a:pt x="114348" y="15619"/>
                    </a:cubicBezTo>
                    <a:cubicBezTo>
                      <a:pt x="114669" y="15760"/>
                      <a:pt x="114862" y="15959"/>
                      <a:pt x="115054" y="16209"/>
                    </a:cubicBezTo>
                    <a:lnTo>
                      <a:pt x="134754" y="42678"/>
                    </a:lnTo>
                    <a:lnTo>
                      <a:pt x="115054" y="68789"/>
                    </a:lnTo>
                    <a:cubicBezTo>
                      <a:pt x="114862" y="69039"/>
                      <a:pt x="114669" y="69238"/>
                      <a:pt x="114348" y="69379"/>
                    </a:cubicBezTo>
                    <a:cubicBezTo>
                      <a:pt x="114092" y="69520"/>
                      <a:pt x="113835" y="69591"/>
                      <a:pt x="113514" y="69597"/>
                    </a:cubicBezTo>
                    <a:lnTo>
                      <a:pt x="15465" y="69597"/>
                    </a:lnTo>
                    <a:lnTo>
                      <a:pt x="15465" y="17383"/>
                    </a:lnTo>
                    <a:cubicBezTo>
                      <a:pt x="15465" y="16857"/>
                      <a:pt x="15657" y="16350"/>
                      <a:pt x="16042" y="15978"/>
                    </a:cubicBezTo>
                    <a:cubicBezTo>
                      <a:pt x="16362" y="15612"/>
                      <a:pt x="16876" y="15400"/>
                      <a:pt x="17454" y="15400"/>
                    </a:cubicBezTo>
                    <a:close/>
                    <a:moveTo>
                      <a:pt x="355108" y="277939"/>
                    </a:moveTo>
                    <a:lnTo>
                      <a:pt x="15465" y="277939"/>
                    </a:lnTo>
                    <a:lnTo>
                      <a:pt x="15465" y="84998"/>
                    </a:lnTo>
                    <a:lnTo>
                      <a:pt x="113514" y="84998"/>
                    </a:lnTo>
                    <a:cubicBezTo>
                      <a:pt x="116209" y="84998"/>
                      <a:pt x="118840" y="84375"/>
                      <a:pt x="121278" y="83175"/>
                    </a:cubicBezTo>
                    <a:cubicBezTo>
                      <a:pt x="123653" y="81982"/>
                      <a:pt x="125770" y="80243"/>
                      <a:pt x="127374" y="78099"/>
                    </a:cubicBezTo>
                    <a:lnTo>
                      <a:pt x="148293" y="50308"/>
                    </a:lnTo>
                    <a:lnTo>
                      <a:pt x="353055" y="50308"/>
                    </a:lnTo>
                    <a:cubicBezTo>
                      <a:pt x="353568" y="50308"/>
                      <a:pt x="354017" y="50507"/>
                      <a:pt x="354402" y="50866"/>
                    </a:cubicBezTo>
                    <a:cubicBezTo>
                      <a:pt x="354723" y="51226"/>
                      <a:pt x="354915" y="51707"/>
                      <a:pt x="354915" y="52214"/>
                    </a:cubicBezTo>
                    <a:lnTo>
                      <a:pt x="355108" y="277939"/>
                    </a:lnTo>
                    <a:close/>
                  </a:path>
                </a:pathLst>
              </a:custGeom>
              <a:solidFill>
                <a:srgbClr val="2D5967"/>
              </a:solidFill>
              <a:ln w="6417" cap="flat">
                <a:noFill/>
                <a:prstDash val="solid"/>
                <a:miter/>
              </a:ln>
            </p:spPr>
            <p:txBody>
              <a:bodyPr rtlCol="0" anchor="ctr"/>
              <a:lstStyle/>
              <a:p>
                <a:endParaRPr lang="en-US" sz="810"/>
              </a:p>
            </p:txBody>
          </p:sp>
          <p:sp>
            <p:nvSpPr>
              <p:cNvPr id="1186" name="Freeform: Shape 1185">
                <a:extLst>
                  <a:ext uri="{FF2B5EF4-FFF2-40B4-BE49-F238E27FC236}">
                    <a16:creationId xmlns:a16="http://schemas.microsoft.com/office/drawing/2014/main" id="{48D75B2F-5062-B3F9-11AB-A4787730C083}"/>
                  </a:ext>
                </a:extLst>
              </p:cNvPr>
              <p:cNvSpPr/>
              <p:nvPr/>
            </p:nvSpPr>
            <p:spPr>
              <a:xfrm>
                <a:off x="7736135" y="2863864"/>
                <a:ext cx="71355" cy="15400"/>
              </a:xfrm>
              <a:custGeom>
                <a:avLst/>
                <a:gdLst>
                  <a:gd name="connsiteX0" fmla="*/ 71355 w 71355"/>
                  <a:gd name="connsiteY0" fmla="*/ 0 h 15400"/>
                  <a:gd name="connsiteX1" fmla="*/ 0 w 71355"/>
                  <a:gd name="connsiteY1" fmla="*/ 0 h 15400"/>
                  <a:gd name="connsiteX2" fmla="*/ 0 w 71355"/>
                  <a:gd name="connsiteY2" fmla="*/ 15400 h 15400"/>
                  <a:gd name="connsiteX3" fmla="*/ 71355 w 71355"/>
                  <a:gd name="connsiteY3" fmla="*/ 15400 h 15400"/>
                  <a:gd name="connsiteX4" fmla="*/ 71355 w 71355"/>
                  <a:gd name="connsiteY4" fmla="*/ 0 h 1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15400">
                    <a:moveTo>
                      <a:pt x="71355" y="0"/>
                    </a:moveTo>
                    <a:lnTo>
                      <a:pt x="0" y="0"/>
                    </a:lnTo>
                    <a:lnTo>
                      <a:pt x="0" y="15400"/>
                    </a:lnTo>
                    <a:lnTo>
                      <a:pt x="71355" y="15400"/>
                    </a:lnTo>
                    <a:lnTo>
                      <a:pt x="71355" y="0"/>
                    </a:lnTo>
                    <a:close/>
                  </a:path>
                </a:pathLst>
              </a:custGeom>
              <a:solidFill>
                <a:srgbClr val="2D5967"/>
              </a:solidFill>
              <a:ln w="6417" cap="flat">
                <a:noFill/>
                <a:prstDash val="solid"/>
                <a:miter/>
              </a:ln>
            </p:spPr>
            <p:txBody>
              <a:bodyPr rtlCol="0" anchor="ctr"/>
              <a:lstStyle/>
              <a:p>
                <a:endParaRPr lang="en-US" sz="810"/>
              </a:p>
            </p:txBody>
          </p:sp>
        </p:grpSp>
        <p:sp>
          <p:nvSpPr>
            <p:cNvPr id="1187" name="TextBox 1186">
              <a:extLst>
                <a:ext uri="{FF2B5EF4-FFF2-40B4-BE49-F238E27FC236}">
                  <a16:creationId xmlns:a16="http://schemas.microsoft.com/office/drawing/2014/main" id="{31C00FCB-6DD5-9B78-7D4A-BF1B8ABECAF8}"/>
                </a:ext>
              </a:extLst>
            </p:cNvPr>
            <p:cNvSpPr txBox="1"/>
            <p:nvPr/>
          </p:nvSpPr>
          <p:spPr>
            <a:xfrm>
              <a:off x="7686662" y="3089146"/>
              <a:ext cx="40908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CRM</a:t>
              </a:r>
            </a:p>
          </p:txBody>
        </p:sp>
      </p:grpSp>
      <p:grpSp>
        <p:nvGrpSpPr>
          <p:cNvPr id="1190" name="Graphic 4">
            <a:extLst>
              <a:ext uri="{FF2B5EF4-FFF2-40B4-BE49-F238E27FC236}">
                <a16:creationId xmlns:a16="http://schemas.microsoft.com/office/drawing/2014/main" id="{61F6E965-20A8-650B-CC58-CAC61D555208}"/>
              </a:ext>
            </a:extLst>
          </p:cNvPr>
          <p:cNvGrpSpPr/>
          <p:nvPr/>
        </p:nvGrpSpPr>
        <p:grpSpPr>
          <a:xfrm>
            <a:off x="728507" y="3700940"/>
            <a:ext cx="474810" cy="647065"/>
            <a:chOff x="684263" y="4019434"/>
            <a:chExt cx="474810" cy="647065"/>
          </a:xfrm>
        </p:grpSpPr>
        <p:grpSp>
          <p:nvGrpSpPr>
            <p:cNvPr id="1191" name="Graphic 4">
              <a:extLst>
                <a:ext uri="{FF2B5EF4-FFF2-40B4-BE49-F238E27FC236}">
                  <a16:creationId xmlns:a16="http://schemas.microsoft.com/office/drawing/2014/main" id="{6A5FCAA0-B545-070E-8BDE-A761E1491BDA}"/>
                </a:ext>
              </a:extLst>
            </p:cNvPr>
            <p:cNvGrpSpPr/>
            <p:nvPr/>
          </p:nvGrpSpPr>
          <p:grpSpPr>
            <a:xfrm>
              <a:off x="727275" y="4019434"/>
              <a:ext cx="385010" cy="350622"/>
              <a:chOff x="727275" y="4019434"/>
              <a:chExt cx="385010" cy="350622"/>
            </a:xfrm>
          </p:grpSpPr>
          <p:sp>
            <p:nvSpPr>
              <p:cNvPr id="1192" name="Freeform: Shape 1191">
                <a:extLst>
                  <a:ext uri="{FF2B5EF4-FFF2-40B4-BE49-F238E27FC236}">
                    <a16:creationId xmlns:a16="http://schemas.microsoft.com/office/drawing/2014/main" id="{4AF1F39B-E9E8-66EB-837A-0AA4CDD38DC9}"/>
                  </a:ext>
                </a:extLst>
              </p:cNvPr>
              <p:cNvSpPr/>
              <p:nvPr/>
            </p:nvSpPr>
            <p:spPr>
              <a:xfrm>
                <a:off x="727275" y="4019434"/>
                <a:ext cx="385010" cy="350622"/>
              </a:xfrm>
              <a:custGeom>
                <a:avLst/>
                <a:gdLst>
                  <a:gd name="connsiteX0" fmla="*/ 357745 w 385010"/>
                  <a:gd name="connsiteY0" fmla="*/ 0 h 350622"/>
                  <a:gd name="connsiteX1" fmla="*/ 27265 w 385010"/>
                  <a:gd name="connsiteY1" fmla="*/ 0 h 350622"/>
                  <a:gd name="connsiteX2" fmla="*/ 7983 w 385010"/>
                  <a:gd name="connsiteY2" fmla="*/ 7989 h 350622"/>
                  <a:gd name="connsiteX3" fmla="*/ 0 w 385010"/>
                  <a:gd name="connsiteY3" fmla="*/ 27265 h 350622"/>
                  <a:gd name="connsiteX4" fmla="*/ 0 w 385010"/>
                  <a:gd name="connsiteY4" fmla="*/ 257463 h 350622"/>
                  <a:gd name="connsiteX5" fmla="*/ 2073 w 385010"/>
                  <a:gd name="connsiteY5" fmla="*/ 267897 h 350622"/>
                  <a:gd name="connsiteX6" fmla="*/ 7983 w 385010"/>
                  <a:gd name="connsiteY6" fmla="*/ 276746 h 350622"/>
                  <a:gd name="connsiteX7" fmla="*/ 16831 w 385010"/>
                  <a:gd name="connsiteY7" fmla="*/ 282656 h 350622"/>
                  <a:gd name="connsiteX8" fmla="*/ 27265 w 385010"/>
                  <a:gd name="connsiteY8" fmla="*/ 284728 h 350622"/>
                  <a:gd name="connsiteX9" fmla="*/ 108875 w 385010"/>
                  <a:gd name="connsiteY9" fmla="*/ 284728 h 350622"/>
                  <a:gd name="connsiteX10" fmla="*/ 101072 w 385010"/>
                  <a:gd name="connsiteY10" fmla="*/ 294636 h 350622"/>
                  <a:gd name="connsiteX11" fmla="*/ 42781 w 385010"/>
                  <a:gd name="connsiteY11" fmla="*/ 294636 h 350622"/>
                  <a:gd name="connsiteX12" fmla="*/ 29947 w 385010"/>
                  <a:gd name="connsiteY12" fmla="*/ 299949 h 350622"/>
                  <a:gd name="connsiteX13" fmla="*/ 24634 w 385010"/>
                  <a:gd name="connsiteY13" fmla="*/ 312783 h 350622"/>
                  <a:gd name="connsiteX14" fmla="*/ 29947 w 385010"/>
                  <a:gd name="connsiteY14" fmla="*/ 325610 h 350622"/>
                  <a:gd name="connsiteX15" fmla="*/ 42781 w 385010"/>
                  <a:gd name="connsiteY15" fmla="*/ 330930 h 350622"/>
                  <a:gd name="connsiteX16" fmla="*/ 101072 w 385010"/>
                  <a:gd name="connsiteY16" fmla="*/ 330930 h 350622"/>
                  <a:gd name="connsiteX17" fmla="*/ 114983 w 385010"/>
                  <a:gd name="connsiteY17" fmla="*/ 345329 h 350622"/>
                  <a:gd name="connsiteX18" fmla="*/ 134298 w 385010"/>
                  <a:gd name="connsiteY18" fmla="*/ 350623 h 350622"/>
                  <a:gd name="connsiteX19" fmla="*/ 153606 w 385010"/>
                  <a:gd name="connsiteY19" fmla="*/ 345329 h 350622"/>
                  <a:gd name="connsiteX20" fmla="*/ 167524 w 385010"/>
                  <a:gd name="connsiteY20" fmla="*/ 330930 h 350622"/>
                  <a:gd name="connsiteX21" fmla="*/ 341883 w 385010"/>
                  <a:gd name="connsiteY21" fmla="*/ 330930 h 350622"/>
                  <a:gd name="connsiteX22" fmla="*/ 354710 w 385010"/>
                  <a:gd name="connsiteY22" fmla="*/ 325610 h 350622"/>
                  <a:gd name="connsiteX23" fmla="*/ 360030 w 385010"/>
                  <a:gd name="connsiteY23" fmla="*/ 312783 h 350622"/>
                  <a:gd name="connsiteX24" fmla="*/ 354710 w 385010"/>
                  <a:gd name="connsiteY24" fmla="*/ 299949 h 350622"/>
                  <a:gd name="connsiteX25" fmla="*/ 341883 w 385010"/>
                  <a:gd name="connsiteY25" fmla="*/ 294636 h 350622"/>
                  <a:gd name="connsiteX26" fmla="*/ 167524 w 385010"/>
                  <a:gd name="connsiteY26" fmla="*/ 294636 h 350622"/>
                  <a:gd name="connsiteX27" fmla="*/ 159632 w 385010"/>
                  <a:gd name="connsiteY27" fmla="*/ 284728 h 350622"/>
                  <a:gd name="connsiteX28" fmla="*/ 357745 w 385010"/>
                  <a:gd name="connsiteY28" fmla="*/ 284728 h 350622"/>
                  <a:gd name="connsiteX29" fmla="*/ 377002 w 385010"/>
                  <a:gd name="connsiteY29" fmla="*/ 276720 h 350622"/>
                  <a:gd name="connsiteX30" fmla="*/ 385011 w 385010"/>
                  <a:gd name="connsiteY30" fmla="*/ 257463 h 350622"/>
                  <a:gd name="connsiteX31" fmla="*/ 385011 w 385010"/>
                  <a:gd name="connsiteY31" fmla="*/ 27265 h 350622"/>
                  <a:gd name="connsiteX32" fmla="*/ 377028 w 385010"/>
                  <a:gd name="connsiteY32" fmla="*/ 7989 h 350622"/>
                  <a:gd name="connsiteX33" fmla="*/ 357745 w 385010"/>
                  <a:gd name="connsiteY33" fmla="*/ 0 h 35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5010" h="350622">
                    <a:moveTo>
                      <a:pt x="357745" y="0"/>
                    </a:moveTo>
                    <a:lnTo>
                      <a:pt x="27265" y="0"/>
                    </a:lnTo>
                    <a:cubicBezTo>
                      <a:pt x="20033" y="0"/>
                      <a:pt x="13097" y="2875"/>
                      <a:pt x="7983" y="7989"/>
                    </a:cubicBezTo>
                    <a:cubicBezTo>
                      <a:pt x="2875" y="13103"/>
                      <a:pt x="0" y="20033"/>
                      <a:pt x="0" y="27265"/>
                    </a:cubicBezTo>
                    <a:lnTo>
                      <a:pt x="0" y="257463"/>
                    </a:lnTo>
                    <a:cubicBezTo>
                      <a:pt x="0" y="261044"/>
                      <a:pt x="706" y="264592"/>
                      <a:pt x="2073" y="267897"/>
                    </a:cubicBezTo>
                    <a:cubicBezTo>
                      <a:pt x="3446" y="271208"/>
                      <a:pt x="5454" y="274211"/>
                      <a:pt x="7983" y="276746"/>
                    </a:cubicBezTo>
                    <a:cubicBezTo>
                      <a:pt x="10517" y="279274"/>
                      <a:pt x="13520" y="281282"/>
                      <a:pt x="16831" y="282656"/>
                    </a:cubicBezTo>
                    <a:cubicBezTo>
                      <a:pt x="20136" y="284022"/>
                      <a:pt x="23685" y="284728"/>
                      <a:pt x="27265" y="284728"/>
                    </a:cubicBezTo>
                    <a:lnTo>
                      <a:pt x="108875" y="284728"/>
                    </a:lnTo>
                    <a:cubicBezTo>
                      <a:pt x="105737" y="287564"/>
                      <a:pt x="103099" y="290914"/>
                      <a:pt x="101072" y="294636"/>
                    </a:cubicBezTo>
                    <a:lnTo>
                      <a:pt x="42781" y="294636"/>
                    </a:lnTo>
                    <a:cubicBezTo>
                      <a:pt x="37969" y="294636"/>
                      <a:pt x="33348" y="296548"/>
                      <a:pt x="29947" y="299949"/>
                    </a:cubicBezTo>
                    <a:cubicBezTo>
                      <a:pt x="26546" y="303350"/>
                      <a:pt x="24634" y="307970"/>
                      <a:pt x="24634" y="312783"/>
                    </a:cubicBezTo>
                    <a:cubicBezTo>
                      <a:pt x="24634" y="317595"/>
                      <a:pt x="26546" y="322209"/>
                      <a:pt x="29947" y="325610"/>
                    </a:cubicBezTo>
                    <a:cubicBezTo>
                      <a:pt x="33348" y="329017"/>
                      <a:pt x="37969" y="330930"/>
                      <a:pt x="42781" y="330930"/>
                    </a:cubicBezTo>
                    <a:lnTo>
                      <a:pt x="101072" y="330930"/>
                    </a:lnTo>
                    <a:cubicBezTo>
                      <a:pt x="104338" y="336891"/>
                      <a:pt x="109138" y="341864"/>
                      <a:pt x="114983" y="345329"/>
                    </a:cubicBezTo>
                    <a:cubicBezTo>
                      <a:pt x="120829" y="348794"/>
                      <a:pt x="127503" y="350623"/>
                      <a:pt x="134298" y="350623"/>
                    </a:cubicBezTo>
                    <a:cubicBezTo>
                      <a:pt x="141094" y="350623"/>
                      <a:pt x="147761" y="348794"/>
                      <a:pt x="153606" y="345329"/>
                    </a:cubicBezTo>
                    <a:cubicBezTo>
                      <a:pt x="159452" y="341864"/>
                      <a:pt x="164258" y="336891"/>
                      <a:pt x="167524" y="330930"/>
                    </a:cubicBezTo>
                    <a:lnTo>
                      <a:pt x="341883" y="330930"/>
                    </a:lnTo>
                    <a:cubicBezTo>
                      <a:pt x="346696" y="330930"/>
                      <a:pt x="351309" y="329017"/>
                      <a:pt x="354710" y="325610"/>
                    </a:cubicBezTo>
                    <a:cubicBezTo>
                      <a:pt x="358118" y="322209"/>
                      <a:pt x="360030" y="317595"/>
                      <a:pt x="360030" y="312783"/>
                    </a:cubicBezTo>
                    <a:cubicBezTo>
                      <a:pt x="360030" y="307970"/>
                      <a:pt x="358118" y="303350"/>
                      <a:pt x="354710" y="299949"/>
                    </a:cubicBezTo>
                    <a:cubicBezTo>
                      <a:pt x="351309" y="296548"/>
                      <a:pt x="346696" y="294636"/>
                      <a:pt x="341883" y="294636"/>
                    </a:cubicBezTo>
                    <a:lnTo>
                      <a:pt x="167524" y="294636"/>
                    </a:lnTo>
                    <a:cubicBezTo>
                      <a:pt x="165497" y="290895"/>
                      <a:pt x="162827" y="287539"/>
                      <a:pt x="159632" y="284728"/>
                    </a:cubicBezTo>
                    <a:lnTo>
                      <a:pt x="357745" y="284728"/>
                    </a:lnTo>
                    <a:cubicBezTo>
                      <a:pt x="364971" y="284703"/>
                      <a:pt x="371894" y="281828"/>
                      <a:pt x="377002" y="276720"/>
                    </a:cubicBezTo>
                    <a:cubicBezTo>
                      <a:pt x="382110" y="271612"/>
                      <a:pt x="384985" y="264688"/>
                      <a:pt x="385011" y="257463"/>
                    </a:cubicBezTo>
                    <a:lnTo>
                      <a:pt x="385011" y="27265"/>
                    </a:lnTo>
                    <a:cubicBezTo>
                      <a:pt x="385011" y="20033"/>
                      <a:pt x="382136" y="13103"/>
                      <a:pt x="377028" y="7989"/>
                    </a:cubicBezTo>
                    <a:cubicBezTo>
                      <a:pt x="371914" y="2875"/>
                      <a:pt x="364977" y="0"/>
                      <a:pt x="357745" y="0"/>
                    </a:cubicBezTo>
                    <a:close/>
                  </a:path>
                </a:pathLst>
              </a:custGeom>
              <a:solidFill>
                <a:srgbClr val="FBF9F8"/>
              </a:solidFill>
              <a:ln w="6417" cap="flat">
                <a:noFill/>
                <a:prstDash val="solid"/>
                <a:miter/>
              </a:ln>
            </p:spPr>
            <p:txBody>
              <a:bodyPr rtlCol="0" anchor="ctr"/>
              <a:lstStyle/>
              <a:p>
                <a:endParaRPr lang="en-US" sz="810"/>
              </a:p>
            </p:txBody>
          </p:sp>
          <p:sp>
            <p:nvSpPr>
              <p:cNvPr id="1193" name="Freeform: Shape 1192">
                <a:extLst>
                  <a:ext uri="{FF2B5EF4-FFF2-40B4-BE49-F238E27FC236}">
                    <a16:creationId xmlns:a16="http://schemas.microsoft.com/office/drawing/2014/main" id="{B524B358-AF19-794F-A5B7-5F0F66B36092}"/>
                  </a:ext>
                </a:extLst>
              </p:cNvPr>
              <p:cNvSpPr/>
              <p:nvPr/>
            </p:nvSpPr>
            <p:spPr>
              <a:xfrm>
                <a:off x="738146" y="4030311"/>
                <a:ext cx="363180" cy="262898"/>
              </a:xfrm>
              <a:custGeom>
                <a:avLst/>
                <a:gdLst>
                  <a:gd name="connsiteX0" fmla="*/ 346875 w 363180"/>
                  <a:gd name="connsiteY0" fmla="*/ 262898 h 262898"/>
                  <a:gd name="connsiteX1" fmla="*/ 16395 w 363180"/>
                  <a:gd name="connsiteY1" fmla="*/ 262898 h 262898"/>
                  <a:gd name="connsiteX2" fmla="*/ 4832 w 363180"/>
                  <a:gd name="connsiteY2" fmla="*/ 258124 h 262898"/>
                  <a:gd name="connsiteX3" fmla="*/ 0 w 363180"/>
                  <a:gd name="connsiteY3" fmla="*/ 246593 h 262898"/>
                  <a:gd name="connsiteX4" fmla="*/ 0 w 363180"/>
                  <a:gd name="connsiteY4" fmla="*/ 16389 h 262898"/>
                  <a:gd name="connsiteX5" fmla="*/ 4800 w 363180"/>
                  <a:gd name="connsiteY5" fmla="*/ 4800 h 262898"/>
                  <a:gd name="connsiteX6" fmla="*/ 16395 w 363180"/>
                  <a:gd name="connsiteY6" fmla="*/ 0 h 262898"/>
                  <a:gd name="connsiteX7" fmla="*/ 346875 w 363180"/>
                  <a:gd name="connsiteY7" fmla="*/ 0 h 262898"/>
                  <a:gd name="connsiteX8" fmla="*/ 358413 w 363180"/>
                  <a:gd name="connsiteY8" fmla="*/ 4832 h 262898"/>
                  <a:gd name="connsiteX9" fmla="*/ 363180 w 363180"/>
                  <a:gd name="connsiteY9" fmla="*/ 16389 h 262898"/>
                  <a:gd name="connsiteX10" fmla="*/ 363180 w 363180"/>
                  <a:gd name="connsiteY10" fmla="*/ 246593 h 262898"/>
                  <a:gd name="connsiteX11" fmla="*/ 358406 w 363180"/>
                  <a:gd name="connsiteY11" fmla="*/ 258124 h 262898"/>
                  <a:gd name="connsiteX12" fmla="*/ 346875 w 363180"/>
                  <a:gd name="connsiteY12" fmla="*/ 262898 h 262898"/>
                  <a:gd name="connsiteX13" fmla="*/ 16395 w 363180"/>
                  <a:gd name="connsiteY13" fmla="*/ 14553 h 262898"/>
                  <a:gd name="connsiteX14" fmla="*/ 15092 w 363180"/>
                  <a:gd name="connsiteY14" fmla="*/ 15092 h 262898"/>
                  <a:gd name="connsiteX15" fmla="*/ 14553 w 363180"/>
                  <a:gd name="connsiteY15" fmla="*/ 16389 h 262898"/>
                  <a:gd name="connsiteX16" fmla="*/ 14553 w 363180"/>
                  <a:gd name="connsiteY16" fmla="*/ 246593 h 262898"/>
                  <a:gd name="connsiteX17" fmla="*/ 15092 w 363180"/>
                  <a:gd name="connsiteY17" fmla="*/ 247895 h 262898"/>
                  <a:gd name="connsiteX18" fmla="*/ 16395 w 363180"/>
                  <a:gd name="connsiteY18" fmla="*/ 248435 h 262898"/>
                  <a:gd name="connsiteX19" fmla="*/ 346875 w 363180"/>
                  <a:gd name="connsiteY19" fmla="*/ 248435 h 262898"/>
                  <a:gd name="connsiteX20" fmla="*/ 348159 w 363180"/>
                  <a:gd name="connsiteY20" fmla="*/ 247870 h 262898"/>
                  <a:gd name="connsiteX21" fmla="*/ 348717 w 363180"/>
                  <a:gd name="connsiteY21" fmla="*/ 246593 h 262898"/>
                  <a:gd name="connsiteX22" fmla="*/ 348717 w 363180"/>
                  <a:gd name="connsiteY22" fmla="*/ 16389 h 262898"/>
                  <a:gd name="connsiteX23" fmla="*/ 348178 w 363180"/>
                  <a:gd name="connsiteY23" fmla="*/ 15092 h 262898"/>
                  <a:gd name="connsiteX24" fmla="*/ 346875 w 363180"/>
                  <a:gd name="connsiteY24" fmla="*/ 14553 h 262898"/>
                  <a:gd name="connsiteX25" fmla="*/ 16395 w 363180"/>
                  <a:gd name="connsiteY25" fmla="*/ 14553 h 2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3180" h="262898">
                    <a:moveTo>
                      <a:pt x="346875" y="262898"/>
                    </a:moveTo>
                    <a:lnTo>
                      <a:pt x="16395" y="262898"/>
                    </a:lnTo>
                    <a:cubicBezTo>
                      <a:pt x="12064" y="262898"/>
                      <a:pt x="7906" y="261185"/>
                      <a:pt x="4832" y="258124"/>
                    </a:cubicBezTo>
                    <a:cubicBezTo>
                      <a:pt x="1758" y="255070"/>
                      <a:pt x="26" y="250924"/>
                      <a:pt x="0" y="246593"/>
                    </a:cubicBezTo>
                    <a:lnTo>
                      <a:pt x="0" y="16389"/>
                    </a:lnTo>
                    <a:cubicBezTo>
                      <a:pt x="0" y="12045"/>
                      <a:pt x="1726" y="7873"/>
                      <a:pt x="4800" y="4800"/>
                    </a:cubicBezTo>
                    <a:cubicBezTo>
                      <a:pt x="7873" y="1726"/>
                      <a:pt x="12044" y="0"/>
                      <a:pt x="16395" y="0"/>
                    </a:cubicBezTo>
                    <a:lnTo>
                      <a:pt x="346875" y="0"/>
                    </a:lnTo>
                    <a:cubicBezTo>
                      <a:pt x="351213" y="19"/>
                      <a:pt x="355358" y="1758"/>
                      <a:pt x="358413" y="4832"/>
                    </a:cubicBezTo>
                    <a:cubicBezTo>
                      <a:pt x="361467" y="7906"/>
                      <a:pt x="363180" y="12057"/>
                      <a:pt x="363180" y="16389"/>
                    </a:cubicBezTo>
                    <a:lnTo>
                      <a:pt x="363180" y="246593"/>
                    </a:lnTo>
                    <a:cubicBezTo>
                      <a:pt x="363180" y="250918"/>
                      <a:pt x="361467" y="255063"/>
                      <a:pt x="358406" y="258124"/>
                    </a:cubicBezTo>
                    <a:cubicBezTo>
                      <a:pt x="355352" y="261178"/>
                      <a:pt x="351200" y="262898"/>
                      <a:pt x="346875" y="262898"/>
                    </a:cubicBezTo>
                    <a:close/>
                    <a:moveTo>
                      <a:pt x="16395" y="14553"/>
                    </a:moveTo>
                    <a:cubicBezTo>
                      <a:pt x="15907" y="14553"/>
                      <a:pt x="15439" y="14746"/>
                      <a:pt x="15092" y="15092"/>
                    </a:cubicBezTo>
                    <a:cubicBezTo>
                      <a:pt x="14746" y="15432"/>
                      <a:pt x="14553" y="15901"/>
                      <a:pt x="14553" y="16389"/>
                    </a:cubicBezTo>
                    <a:lnTo>
                      <a:pt x="14553" y="246593"/>
                    </a:lnTo>
                    <a:cubicBezTo>
                      <a:pt x="14553" y="247081"/>
                      <a:pt x="14746" y="247549"/>
                      <a:pt x="15092" y="247895"/>
                    </a:cubicBezTo>
                    <a:cubicBezTo>
                      <a:pt x="15439" y="248236"/>
                      <a:pt x="15907" y="248435"/>
                      <a:pt x="16395" y="248435"/>
                    </a:cubicBezTo>
                    <a:lnTo>
                      <a:pt x="346875" y="248435"/>
                    </a:lnTo>
                    <a:cubicBezTo>
                      <a:pt x="347357" y="248409"/>
                      <a:pt x="347818" y="248210"/>
                      <a:pt x="348159" y="247870"/>
                    </a:cubicBezTo>
                    <a:cubicBezTo>
                      <a:pt x="348499" y="247530"/>
                      <a:pt x="348698" y="247074"/>
                      <a:pt x="348717" y="246593"/>
                    </a:cubicBezTo>
                    <a:lnTo>
                      <a:pt x="348717" y="16389"/>
                    </a:lnTo>
                    <a:cubicBezTo>
                      <a:pt x="348717" y="15901"/>
                      <a:pt x="348524" y="15432"/>
                      <a:pt x="348178" y="15092"/>
                    </a:cubicBezTo>
                    <a:cubicBezTo>
                      <a:pt x="347838" y="14746"/>
                      <a:pt x="347369" y="14553"/>
                      <a:pt x="346875" y="14553"/>
                    </a:cubicBezTo>
                    <a:lnTo>
                      <a:pt x="16395" y="14553"/>
                    </a:lnTo>
                    <a:close/>
                  </a:path>
                </a:pathLst>
              </a:custGeom>
              <a:solidFill>
                <a:srgbClr val="2C5967"/>
              </a:solidFill>
              <a:ln w="6417" cap="flat">
                <a:noFill/>
                <a:prstDash val="solid"/>
                <a:miter/>
              </a:ln>
            </p:spPr>
            <p:txBody>
              <a:bodyPr rtlCol="0" anchor="ctr"/>
              <a:lstStyle/>
              <a:p>
                <a:endParaRPr lang="en-US" sz="810"/>
              </a:p>
            </p:txBody>
          </p:sp>
          <p:sp>
            <p:nvSpPr>
              <p:cNvPr id="1194" name="Freeform: Shape 1193">
                <a:extLst>
                  <a:ext uri="{FF2B5EF4-FFF2-40B4-BE49-F238E27FC236}">
                    <a16:creationId xmlns:a16="http://schemas.microsoft.com/office/drawing/2014/main" id="{2A21915F-DDEF-6DBC-FD7A-BBE9F77CD935}"/>
                  </a:ext>
                </a:extLst>
              </p:cNvPr>
              <p:cNvSpPr/>
              <p:nvPr/>
            </p:nvSpPr>
            <p:spPr>
              <a:xfrm>
                <a:off x="762780" y="4324940"/>
                <a:ext cx="313655" cy="14553"/>
              </a:xfrm>
              <a:custGeom>
                <a:avLst/>
                <a:gdLst>
                  <a:gd name="connsiteX0" fmla="*/ 306379 w 313655"/>
                  <a:gd name="connsiteY0" fmla="*/ 14553 h 14553"/>
                  <a:gd name="connsiteX1" fmla="*/ 7277 w 313655"/>
                  <a:gd name="connsiteY1" fmla="*/ 14553 h 14553"/>
                  <a:gd name="connsiteX2" fmla="*/ 2130 w 313655"/>
                  <a:gd name="connsiteY2" fmla="*/ 12423 h 14553"/>
                  <a:gd name="connsiteX3" fmla="*/ 0 w 313655"/>
                  <a:gd name="connsiteY3" fmla="*/ 7277 h 14553"/>
                  <a:gd name="connsiteX4" fmla="*/ 2130 w 313655"/>
                  <a:gd name="connsiteY4" fmla="*/ 2130 h 14553"/>
                  <a:gd name="connsiteX5" fmla="*/ 7277 w 313655"/>
                  <a:gd name="connsiteY5" fmla="*/ 0 h 14553"/>
                  <a:gd name="connsiteX6" fmla="*/ 306379 w 313655"/>
                  <a:gd name="connsiteY6" fmla="*/ 0 h 14553"/>
                  <a:gd name="connsiteX7" fmla="*/ 311525 w 313655"/>
                  <a:gd name="connsiteY7" fmla="*/ 2130 h 14553"/>
                  <a:gd name="connsiteX8" fmla="*/ 313655 w 313655"/>
                  <a:gd name="connsiteY8" fmla="*/ 7277 h 14553"/>
                  <a:gd name="connsiteX9" fmla="*/ 311525 w 313655"/>
                  <a:gd name="connsiteY9" fmla="*/ 12423 h 14553"/>
                  <a:gd name="connsiteX10" fmla="*/ 306379 w 313655"/>
                  <a:gd name="connsiteY10" fmla="*/ 14553 h 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655" h="14553">
                    <a:moveTo>
                      <a:pt x="306379" y="14553"/>
                    </a:moveTo>
                    <a:lnTo>
                      <a:pt x="7277" y="14553"/>
                    </a:lnTo>
                    <a:cubicBezTo>
                      <a:pt x="5345" y="14553"/>
                      <a:pt x="3497" y="13783"/>
                      <a:pt x="2130" y="12423"/>
                    </a:cubicBezTo>
                    <a:cubicBezTo>
                      <a:pt x="764" y="11056"/>
                      <a:pt x="0" y="9202"/>
                      <a:pt x="0" y="7277"/>
                    </a:cubicBezTo>
                    <a:cubicBezTo>
                      <a:pt x="0" y="5345"/>
                      <a:pt x="764" y="3497"/>
                      <a:pt x="2130" y="2130"/>
                    </a:cubicBezTo>
                    <a:cubicBezTo>
                      <a:pt x="3497" y="764"/>
                      <a:pt x="5345" y="0"/>
                      <a:pt x="7277" y="0"/>
                    </a:cubicBezTo>
                    <a:lnTo>
                      <a:pt x="306379" y="0"/>
                    </a:lnTo>
                    <a:cubicBezTo>
                      <a:pt x="308310" y="0"/>
                      <a:pt x="310158" y="764"/>
                      <a:pt x="311525" y="2130"/>
                    </a:cubicBezTo>
                    <a:cubicBezTo>
                      <a:pt x="312885" y="3497"/>
                      <a:pt x="313655" y="5345"/>
                      <a:pt x="313655" y="7277"/>
                    </a:cubicBezTo>
                    <a:cubicBezTo>
                      <a:pt x="313655" y="9202"/>
                      <a:pt x="312885" y="11056"/>
                      <a:pt x="311525" y="12423"/>
                    </a:cubicBezTo>
                    <a:cubicBezTo>
                      <a:pt x="310158" y="13783"/>
                      <a:pt x="308310" y="14553"/>
                      <a:pt x="306379" y="14553"/>
                    </a:cubicBezTo>
                    <a:close/>
                  </a:path>
                </a:pathLst>
              </a:custGeom>
              <a:solidFill>
                <a:srgbClr val="2C5967"/>
              </a:solidFill>
              <a:ln w="6417" cap="flat">
                <a:noFill/>
                <a:prstDash val="solid"/>
                <a:miter/>
              </a:ln>
            </p:spPr>
            <p:txBody>
              <a:bodyPr rtlCol="0" anchor="ctr"/>
              <a:lstStyle/>
              <a:p>
                <a:endParaRPr lang="en-US" sz="810"/>
              </a:p>
            </p:txBody>
          </p:sp>
          <p:sp>
            <p:nvSpPr>
              <p:cNvPr id="1195" name="Freeform: Shape 1194">
                <a:extLst>
                  <a:ext uri="{FF2B5EF4-FFF2-40B4-BE49-F238E27FC236}">
                    <a16:creationId xmlns:a16="http://schemas.microsoft.com/office/drawing/2014/main" id="{F2FDD7FD-90BC-BC78-C9D2-A3D9598818D0}"/>
                  </a:ext>
                </a:extLst>
              </p:cNvPr>
              <p:cNvSpPr/>
              <p:nvPr/>
            </p:nvSpPr>
            <p:spPr>
              <a:xfrm>
                <a:off x="841848" y="4312491"/>
                <a:ext cx="39450" cy="39450"/>
              </a:xfrm>
              <a:custGeom>
                <a:avLst/>
                <a:gdLst>
                  <a:gd name="connsiteX0" fmla="*/ 19725 w 39450"/>
                  <a:gd name="connsiteY0" fmla="*/ 39451 h 39450"/>
                  <a:gd name="connsiteX1" fmla="*/ 39451 w 39450"/>
                  <a:gd name="connsiteY1" fmla="*/ 19725 h 39450"/>
                  <a:gd name="connsiteX2" fmla="*/ 19725 w 39450"/>
                  <a:gd name="connsiteY2" fmla="*/ 0 h 39450"/>
                  <a:gd name="connsiteX3" fmla="*/ 0 w 39450"/>
                  <a:gd name="connsiteY3" fmla="*/ 19725 h 39450"/>
                  <a:gd name="connsiteX4" fmla="*/ 19725 w 39450"/>
                  <a:gd name="connsiteY4" fmla="*/ 39451 h 39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50" h="39450">
                    <a:moveTo>
                      <a:pt x="19725" y="39451"/>
                    </a:moveTo>
                    <a:cubicBezTo>
                      <a:pt x="30621" y="39451"/>
                      <a:pt x="39451" y="30621"/>
                      <a:pt x="39451" y="19725"/>
                    </a:cubicBezTo>
                    <a:cubicBezTo>
                      <a:pt x="39451" y="8830"/>
                      <a:pt x="30621" y="0"/>
                      <a:pt x="19725" y="0"/>
                    </a:cubicBezTo>
                    <a:cubicBezTo>
                      <a:pt x="8830" y="0"/>
                      <a:pt x="0" y="8830"/>
                      <a:pt x="0" y="19725"/>
                    </a:cubicBezTo>
                    <a:cubicBezTo>
                      <a:pt x="0" y="30621"/>
                      <a:pt x="8830" y="39451"/>
                      <a:pt x="19725" y="39451"/>
                    </a:cubicBezTo>
                    <a:close/>
                  </a:path>
                </a:pathLst>
              </a:custGeom>
              <a:solidFill>
                <a:srgbClr val="FFFFFF"/>
              </a:solidFill>
              <a:ln w="6417" cap="flat">
                <a:noFill/>
                <a:prstDash val="solid"/>
                <a:miter/>
              </a:ln>
            </p:spPr>
            <p:txBody>
              <a:bodyPr rtlCol="0" anchor="ctr"/>
              <a:lstStyle/>
              <a:p>
                <a:endParaRPr lang="en-US" sz="810"/>
              </a:p>
            </p:txBody>
          </p:sp>
          <p:sp>
            <p:nvSpPr>
              <p:cNvPr id="1196" name="Freeform: Shape 1195">
                <a:extLst>
                  <a:ext uri="{FF2B5EF4-FFF2-40B4-BE49-F238E27FC236}">
                    <a16:creationId xmlns:a16="http://schemas.microsoft.com/office/drawing/2014/main" id="{3CE97FA4-53C0-2510-AEF4-345741018D0B}"/>
                  </a:ext>
                </a:extLst>
              </p:cNvPr>
              <p:cNvSpPr/>
              <p:nvPr/>
            </p:nvSpPr>
            <p:spPr>
              <a:xfrm>
                <a:off x="834573" y="4305217"/>
                <a:ext cx="53995" cy="53995"/>
              </a:xfrm>
              <a:custGeom>
                <a:avLst/>
                <a:gdLst>
                  <a:gd name="connsiteX0" fmla="*/ 27000 w 53995"/>
                  <a:gd name="connsiteY0" fmla="*/ 53996 h 53995"/>
                  <a:gd name="connsiteX1" fmla="*/ 11998 w 53995"/>
                  <a:gd name="connsiteY1" fmla="*/ 49446 h 53995"/>
                  <a:gd name="connsiteX2" fmla="*/ 2051 w 53995"/>
                  <a:gd name="connsiteY2" fmla="*/ 37331 h 53995"/>
                  <a:gd name="connsiteX3" fmla="*/ 518 w 53995"/>
                  <a:gd name="connsiteY3" fmla="*/ 21732 h 53995"/>
                  <a:gd name="connsiteX4" fmla="*/ 7910 w 53995"/>
                  <a:gd name="connsiteY4" fmla="*/ 7910 h 53995"/>
                  <a:gd name="connsiteX5" fmla="*/ 21732 w 53995"/>
                  <a:gd name="connsiteY5" fmla="*/ 518 h 53995"/>
                  <a:gd name="connsiteX6" fmla="*/ 37331 w 53995"/>
                  <a:gd name="connsiteY6" fmla="*/ 2052 h 53995"/>
                  <a:gd name="connsiteX7" fmla="*/ 49446 w 53995"/>
                  <a:gd name="connsiteY7" fmla="*/ 11998 h 53995"/>
                  <a:gd name="connsiteX8" fmla="*/ 53996 w 53995"/>
                  <a:gd name="connsiteY8" fmla="*/ 27000 h 53995"/>
                  <a:gd name="connsiteX9" fmla="*/ 46090 w 53995"/>
                  <a:gd name="connsiteY9" fmla="*/ 46090 h 53995"/>
                  <a:gd name="connsiteX10" fmla="*/ 27000 w 53995"/>
                  <a:gd name="connsiteY10" fmla="*/ 53996 h 53995"/>
                  <a:gd name="connsiteX11" fmla="*/ 27000 w 53995"/>
                  <a:gd name="connsiteY11" fmla="*/ 14552 h 53995"/>
                  <a:gd name="connsiteX12" fmla="*/ 20083 w 53995"/>
                  <a:gd name="connsiteY12" fmla="*/ 16650 h 53995"/>
                  <a:gd name="connsiteX13" fmla="*/ 15501 w 53995"/>
                  <a:gd name="connsiteY13" fmla="*/ 22232 h 53995"/>
                  <a:gd name="connsiteX14" fmla="*/ 14789 w 53995"/>
                  <a:gd name="connsiteY14" fmla="*/ 29426 h 53995"/>
                  <a:gd name="connsiteX15" fmla="*/ 18196 w 53995"/>
                  <a:gd name="connsiteY15" fmla="*/ 35798 h 53995"/>
                  <a:gd name="connsiteX16" fmla="*/ 24568 w 53995"/>
                  <a:gd name="connsiteY16" fmla="*/ 39205 h 53995"/>
                  <a:gd name="connsiteX17" fmla="*/ 31761 w 53995"/>
                  <a:gd name="connsiteY17" fmla="*/ 38499 h 53995"/>
                  <a:gd name="connsiteX18" fmla="*/ 37351 w 53995"/>
                  <a:gd name="connsiteY18" fmla="*/ 33918 h 53995"/>
                  <a:gd name="connsiteX19" fmla="*/ 39449 w 53995"/>
                  <a:gd name="connsiteY19" fmla="*/ 27000 h 53995"/>
                  <a:gd name="connsiteX20" fmla="*/ 38525 w 53995"/>
                  <a:gd name="connsiteY20" fmla="*/ 22220 h 53995"/>
                  <a:gd name="connsiteX21" fmla="*/ 35830 w 53995"/>
                  <a:gd name="connsiteY21" fmla="*/ 18171 h 53995"/>
                  <a:gd name="connsiteX22" fmla="*/ 31774 w 53995"/>
                  <a:gd name="connsiteY22" fmla="*/ 15475 h 53995"/>
                  <a:gd name="connsiteX23" fmla="*/ 27000 w 53995"/>
                  <a:gd name="connsiteY23" fmla="*/ 14552 h 5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995" h="53995">
                    <a:moveTo>
                      <a:pt x="27000" y="53996"/>
                    </a:moveTo>
                    <a:cubicBezTo>
                      <a:pt x="21661" y="53996"/>
                      <a:pt x="16438" y="52417"/>
                      <a:pt x="11998" y="49446"/>
                    </a:cubicBezTo>
                    <a:cubicBezTo>
                      <a:pt x="7557" y="46482"/>
                      <a:pt x="4098" y="42266"/>
                      <a:pt x="2051" y="37331"/>
                    </a:cubicBezTo>
                    <a:cubicBezTo>
                      <a:pt x="11" y="32397"/>
                      <a:pt x="-522" y="26968"/>
                      <a:pt x="518" y="21732"/>
                    </a:cubicBezTo>
                    <a:cubicBezTo>
                      <a:pt x="1557" y="16496"/>
                      <a:pt x="4131" y="11683"/>
                      <a:pt x="7910" y="7910"/>
                    </a:cubicBezTo>
                    <a:cubicBezTo>
                      <a:pt x="11683" y="4130"/>
                      <a:pt x="16496" y="1557"/>
                      <a:pt x="21732" y="518"/>
                    </a:cubicBezTo>
                    <a:cubicBezTo>
                      <a:pt x="26968" y="-522"/>
                      <a:pt x="32397" y="11"/>
                      <a:pt x="37331" y="2052"/>
                    </a:cubicBezTo>
                    <a:cubicBezTo>
                      <a:pt x="42266" y="4099"/>
                      <a:pt x="46482" y="7557"/>
                      <a:pt x="49446" y="11998"/>
                    </a:cubicBezTo>
                    <a:cubicBezTo>
                      <a:pt x="52417" y="16438"/>
                      <a:pt x="53996" y="21661"/>
                      <a:pt x="53996" y="27000"/>
                    </a:cubicBezTo>
                    <a:cubicBezTo>
                      <a:pt x="53996" y="34161"/>
                      <a:pt x="51153" y="41027"/>
                      <a:pt x="46090" y="46090"/>
                    </a:cubicBezTo>
                    <a:cubicBezTo>
                      <a:pt x="41027" y="51153"/>
                      <a:pt x="34161" y="53996"/>
                      <a:pt x="27000" y="53996"/>
                    </a:cubicBezTo>
                    <a:close/>
                    <a:moveTo>
                      <a:pt x="27000" y="14552"/>
                    </a:moveTo>
                    <a:cubicBezTo>
                      <a:pt x="24536" y="14552"/>
                      <a:pt x="22130" y="15283"/>
                      <a:pt x="20083" y="16650"/>
                    </a:cubicBezTo>
                    <a:cubicBezTo>
                      <a:pt x="18036" y="18017"/>
                      <a:pt x="16438" y="19961"/>
                      <a:pt x="15501" y="22232"/>
                    </a:cubicBezTo>
                    <a:cubicBezTo>
                      <a:pt x="14558" y="24511"/>
                      <a:pt x="14308" y="27013"/>
                      <a:pt x="14789" y="29426"/>
                    </a:cubicBezTo>
                    <a:cubicBezTo>
                      <a:pt x="15270" y="31845"/>
                      <a:pt x="16457" y="34059"/>
                      <a:pt x="18196" y="35798"/>
                    </a:cubicBezTo>
                    <a:cubicBezTo>
                      <a:pt x="19935" y="37543"/>
                      <a:pt x="22155" y="38730"/>
                      <a:pt x="24568" y="39205"/>
                    </a:cubicBezTo>
                    <a:cubicBezTo>
                      <a:pt x="26987" y="39686"/>
                      <a:pt x="29490" y="39442"/>
                      <a:pt x="31761" y="38499"/>
                    </a:cubicBezTo>
                    <a:cubicBezTo>
                      <a:pt x="34039" y="37556"/>
                      <a:pt x="35984" y="35965"/>
                      <a:pt x="37351" y="33918"/>
                    </a:cubicBezTo>
                    <a:cubicBezTo>
                      <a:pt x="38717" y="31871"/>
                      <a:pt x="39449" y="29458"/>
                      <a:pt x="39449" y="27000"/>
                    </a:cubicBezTo>
                    <a:cubicBezTo>
                      <a:pt x="39462" y="25364"/>
                      <a:pt x="39147" y="23734"/>
                      <a:pt x="38525" y="22220"/>
                    </a:cubicBezTo>
                    <a:cubicBezTo>
                      <a:pt x="37902" y="20705"/>
                      <a:pt x="36985" y="19332"/>
                      <a:pt x="35830" y="18171"/>
                    </a:cubicBezTo>
                    <a:cubicBezTo>
                      <a:pt x="34668" y="17016"/>
                      <a:pt x="33295" y="16098"/>
                      <a:pt x="31774" y="15475"/>
                    </a:cubicBezTo>
                    <a:cubicBezTo>
                      <a:pt x="30260" y="14853"/>
                      <a:pt x="28636" y="14539"/>
                      <a:pt x="27000" y="14552"/>
                    </a:cubicBezTo>
                    <a:close/>
                  </a:path>
                </a:pathLst>
              </a:custGeom>
              <a:solidFill>
                <a:srgbClr val="2C5967"/>
              </a:solidFill>
              <a:ln w="6417" cap="flat">
                <a:noFill/>
                <a:prstDash val="solid"/>
                <a:miter/>
              </a:ln>
            </p:spPr>
            <p:txBody>
              <a:bodyPr rtlCol="0" anchor="ctr"/>
              <a:lstStyle/>
              <a:p>
                <a:endParaRPr lang="en-US" sz="810"/>
              </a:p>
            </p:txBody>
          </p:sp>
          <p:sp>
            <p:nvSpPr>
              <p:cNvPr id="1197" name="Freeform: Shape 1196">
                <a:extLst>
                  <a:ext uri="{FF2B5EF4-FFF2-40B4-BE49-F238E27FC236}">
                    <a16:creationId xmlns:a16="http://schemas.microsoft.com/office/drawing/2014/main" id="{E70D84C7-0C4C-8FAE-E06F-A37682E34F5C}"/>
                  </a:ext>
                </a:extLst>
              </p:cNvPr>
              <p:cNvSpPr/>
              <p:nvPr/>
            </p:nvSpPr>
            <p:spPr>
              <a:xfrm>
                <a:off x="773817" y="4072996"/>
                <a:ext cx="294622" cy="91609"/>
              </a:xfrm>
              <a:custGeom>
                <a:avLst/>
                <a:gdLst>
                  <a:gd name="connsiteX0" fmla="*/ 248794 w 294622"/>
                  <a:gd name="connsiteY0" fmla="*/ 0 h 91609"/>
                  <a:gd name="connsiteX1" fmla="*/ 219167 w 294622"/>
                  <a:gd name="connsiteY1" fmla="*/ 10998 h 91609"/>
                  <a:gd name="connsiteX2" fmla="*/ 203735 w 294622"/>
                  <a:gd name="connsiteY2" fmla="*/ 38572 h 91609"/>
                  <a:gd name="connsiteX3" fmla="*/ 183746 w 294622"/>
                  <a:gd name="connsiteY3" fmla="*/ 38572 h 91609"/>
                  <a:gd name="connsiteX4" fmla="*/ 174936 w 294622"/>
                  <a:gd name="connsiteY4" fmla="*/ 26656 h 91609"/>
                  <a:gd name="connsiteX5" fmla="*/ 160825 w 294622"/>
                  <a:gd name="connsiteY5" fmla="*/ 22119 h 91609"/>
                  <a:gd name="connsiteX6" fmla="*/ 146715 w 294622"/>
                  <a:gd name="connsiteY6" fmla="*/ 26656 h 91609"/>
                  <a:gd name="connsiteX7" fmla="*/ 137898 w 294622"/>
                  <a:gd name="connsiteY7" fmla="*/ 38572 h 91609"/>
                  <a:gd name="connsiteX8" fmla="*/ 122209 w 294622"/>
                  <a:gd name="connsiteY8" fmla="*/ 38572 h 91609"/>
                  <a:gd name="connsiteX9" fmla="*/ 113353 w 294622"/>
                  <a:gd name="connsiteY9" fmla="*/ 26694 h 91609"/>
                  <a:gd name="connsiteX10" fmla="*/ 99243 w 294622"/>
                  <a:gd name="connsiteY10" fmla="*/ 22177 h 91609"/>
                  <a:gd name="connsiteX11" fmla="*/ 85132 w 294622"/>
                  <a:gd name="connsiteY11" fmla="*/ 26694 h 91609"/>
                  <a:gd name="connsiteX12" fmla="*/ 76271 w 294622"/>
                  <a:gd name="connsiteY12" fmla="*/ 38572 h 91609"/>
                  <a:gd name="connsiteX13" fmla="*/ 60318 w 294622"/>
                  <a:gd name="connsiteY13" fmla="*/ 38572 h 91609"/>
                  <a:gd name="connsiteX14" fmla="*/ 51463 w 294622"/>
                  <a:gd name="connsiteY14" fmla="*/ 26694 h 91609"/>
                  <a:gd name="connsiteX15" fmla="*/ 37352 w 294622"/>
                  <a:gd name="connsiteY15" fmla="*/ 22177 h 91609"/>
                  <a:gd name="connsiteX16" fmla="*/ 23242 w 294622"/>
                  <a:gd name="connsiteY16" fmla="*/ 26694 h 91609"/>
                  <a:gd name="connsiteX17" fmla="*/ 14386 w 294622"/>
                  <a:gd name="connsiteY17" fmla="*/ 38572 h 91609"/>
                  <a:gd name="connsiteX18" fmla="*/ 8072 w 294622"/>
                  <a:gd name="connsiteY18" fmla="*/ 38572 h 91609"/>
                  <a:gd name="connsiteX19" fmla="*/ 5056 w 294622"/>
                  <a:gd name="connsiteY19" fmla="*/ 38880 h 91609"/>
                  <a:gd name="connsiteX20" fmla="*/ 2419 w 294622"/>
                  <a:gd name="connsiteY20" fmla="*/ 40388 h 91609"/>
                  <a:gd name="connsiteX21" fmla="*/ 635 w 294622"/>
                  <a:gd name="connsiteY21" fmla="*/ 42839 h 91609"/>
                  <a:gd name="connsiteX22" fmla="*/ 0 w 294622"/>
                  <a:gd name="connsiteY22" fmla="*/ 45803 h 91609"/>
                  <a:gd name="connsiteX23" fmla="*/ 635 w 294622"/>
                  <a:gd name="connsiteY23" fmla="*/ 48774 h 91609"/>
                  <a:gd name="connsiteX24" fmla="*/ 2419 w 294622"/>
                  <a:gd name="connsiteY24" fmla="*/ 51226 h 91609"/>
                  <a:gd name="connsiteX25" fmla="*/ 5056 w 294622"/>
                  <a:gd name="connsiteY25" fmla="*/ 52734 h 91609"/>
                  <a:gd name="connsiteX26" fmla="*/ 8072 w 294622"/>
                  <a:gd name="connsiteY26" fmla="*/ 53035 h 91609"/>
                  <a:gd name="connsiteX27" fmla="*/ 13944 w 294622"/>
                  <a:gd name="connsiteY27" fmla="*/ 53035 h 91609"/>
                  <a:gd name="connsiteX28" fmla="*/ 22645 w 294622"/>
                  <a:gd name="connsiteY28" fmla="*/ 65894 h 91609"/>
                  <a:gd name="connsiteX29" fmla="*/ 37352 w 294622"/>
                  <a:gd name="connsiteY29" fmla="*/ 70855 h 91609"/>
                  <a:gd name="connsiteX30" fmla="*/ 52060 w 294622"/>
                  <a:gd name="connsiteY30" fmla="*/ 65894 h 91609"/>
                  <a:gd name="connsiteX31" fmla="*/ 60755 w 294622"/>
                  <a:gd name="connsiteY31" fmla="*/ 53035 h 91609"/>
                  <a:gd name="connsiteX32" fmla="*/ 76187 w 294622"/>
                  <a:gd name="connsiteY32" fmla="*/ 53035 h 91609"/>
                  <a:gd name="connsiteX33" fmla="*/ 84882 w 294622"/>
                  <a:gd name="connsiteY33" fmla="*/ 65894 h 91609"/>
                  <a:gd name="connsiteX34" fmla="*/ 99589 w 294622"/>
                  <a:gd name="connsiteY34" fmla="*/ 70855 h 91609"/>
                  <a:gd name="connsiteX35" fmla="*/ 114297 w 294622"/>
                  <a:gd name="connsiteY35" fmla="*/ 65894 h 91609"/>
                  <a:gd name="connsiteX36" fmla="*/ 122998 w 294622"/>
                  <a:gd name="connsiteY36" fmla="*/ 53035 h 91609"/>
                  <a:gd name="connsiteX37" fmla="*/ 137551 w 294622"/>
                  <a:gd name="connsiteY37" fmla="*/ 53035 h 91609"/>
                  <a:gd name="connsiteX38" fmla="*/ 146227 w 294622"/>
                  <a:gd name="connsiteY38" fmla="*/ 66004 h 91609"/>
                  <a:gd name="connsiteX39" fmla="*/ 160999 w 294622"/>
                  <a:gd name="connsiteY39" fmla="*/ 71015 h 91609"/>
                  <a:gd name="connsiteX40" fmla="*/ 175770 w 294622"/>
                  <a:gd name="connsiteY40" fmla="*/ 66004 h 91609"/>
                  <a:gd name="connsiteX41" fmla="*/ 184446 w 294622"/>
                  <a:gd name="connsiteY41" fmla="*/ 53035 h 91609"/>
                  <a:gd name="connsiteX42" fmla="*/ 203998 w 294622"/>
                  <a:gd name="connsiteY42" fmla="*/ 53035 h 91609"/>
                  <a:gd name="connsiteX43" fmla="*/ 214900 w 294622"/>
                  <a:gd name="connsiteY43" fmla="*/ 76232 h 91609"/>
                  <a:gd name="connsiteX44" fmla="*/ 236595 w 294622"/>
                  <a:gd name="connsiteY44" fmla="*/ 89881 h 91609"/>
                  <a:gd name="connsiteX45" fmla="*/ 262224 w 294622"/>
                  <a:gd name="connsiteY45" fmla="*/ 89662 h 91609"/>
                  <a:gd name="connsiteX46" fmla="*/ 283682 w 294622"/>
                  <a:gd name="connsiteY46" fmla="*/ 75648 h 91609"/>
                  <a:gd name="connsiteX47" fmla="*/ 294193 w 294622"/>
                  <a:gd name="connsiteY47" fmla="*/ 52272 h 91609"/>
                  <a:gd name="connsiteX48" fmla="*/ 290426 w 294622"/>
                  <a:gd name="connsiteY48" fmla="*/ 26919 h 91609"/>
                  <a:gd name="connsiteX49" fmla="*/ 273576 w 294622"/>
                  <a:gd name="connsiteY49" fmla="*/ 7610 h 91609"/>
                  <a:gd name="connsiteX50" fmla="*/ 248967 w 294622"/>
                  <a:gd name="connsiteY50" fmla="*/ 443 h 91609"/>
                  <a:gd name="connsiteX51" fmla="*/ 248794 w 294622"/>
                  <a:gd name="connsiteY51" fmla="*/ 0 h 91609"/>
                  <a:gd name="connsiteX52" fmla="*/ 37352 w 294622"/>
                  <a:gd name="connsiteY52" fmla="*/ 56372 h 91609"/>
                  <a:gd name="connsiteX53" fmla="*/ 31898 w 294622"/>
                  <a:gd name="connsiteY53" fmla="*/ 54716 h 91609"/>
                  <a:gd name="connsiteX54" fmla="*/ 28279 w 294622"/>
                  <a:gd name="connsiteY54" fmla="*/ 50308 h 91609"/>
                  <a:gd name="connsiteX55" fmla="*/ 27721 w 294622"/>
                  <a:gd name="connsiteY55" fmla="*/ 44636 h 91609"/>
                  <a:gd name="connsiteX56" fmla="*/ 30409 w 294622"/>
                  <a:gd name="connsiteY56" fmla="*/ 39611 h 91609"/>
                  <a:gd name="connsiteX57" fmla="*/ 35434 w 294622"/>
                  <a:gd name="connsiteY57" fmla="*/ 36923 h 91609"/>
                  <a:gd name="connsiteX58" fmla="*/ 41106 w 294622"/>
                  <a:gd name="connsiteY58" fmla="*/ 37481 h 91609"/>
                  <a:gd name="connsiteX59" fmla="*/ 45515 w 294622"/>
                  <a:gd name="connsiteY59" fmla="*/ 41093 h 91609"/>
                  <a:gd name="connsiteX60" fmla="*/ 47170 w 294622"/>
                  <a:gd name="connsiteY60" fmla="*/ 46554 h 91609"/>
                  <a:gd name="connsiteX61" fmla="*/ 44295 w 294622"/>
                  <a:gd name="connsiteY61" fmla="*/ 53491 h 91609"/>
                  <a:gd name="connsiteX62" fmla="*/ 37352 w 294622"/>
                  <a:gd name="connsiteY62" fmla="*/ 56372 h 91609"/>
                  <a:gd name="connsiteX63" fmla="*/ 99243 w 294622"/>
                  <a:gd name="connsiteY63" fmla="*/ 56372 h 91609"/>
                  <a:gd name="connsiteX64" fmla="*/ 93789 w 294622"/>
                  <a:gd name="connsiteY64" fmla="*/ 54716 h 91609"/>
                  <a:gd name="connsiteX65" fmla="*/ 90169 w 294622"/>
                  <a:gd name="connsiteY65" fmla="*/ 50308 h 91609"/>
                  <a:gd name="connsiteX66" fmla="*/ 89611 w 294622"/>
                  <a:gd name="connsiteY66" fmla="*/ 44636 h 91609"/>
                  <a:gd name="connsiteX67" fmla="*/ 92300 w 294622"/>
                  <a:gd name="connsiteY67" fmla="*/ 39611 h 91609"/>
                  <a:gd name="connsiteX68" fmla="*/ 97324 w 294622"/>
                  <a:gd name="connsiteY68" fmla="*/ 36923 h 91609"/>
                  <a:gd name="connsiteX69" fmla="*/ 102997 w 294622"/>
                  <a:gd name="connsiteY69" fmla="*/ 37481 h 91609"/>
                  <a:gd name="connsiteX70" fmla="*/ 107405 w 294622"/>
                  <a:gd name="connsiteY70" fmla="*/ 41093 h 91609"/>
                  <a:gd name="connsiteX71" fmla="*/ 109061 w 294622"/>
                  <a:gd name="connsiteY71" fmla="*/ 46554 h 91609"/>
                  <a:gd name="connsiteX72" fmla="*/ 108310 w 294622"/>
                  <a:gd name="connsiteY72" fmla="*/ 50308 h 91609"/>
                  <a:gd name="connsiteX73" fmla="*/ 106186 w 294622"/>
                  <a:gd name="connsiteY73" fmla="*/ 53491 h 91609"/>
                  <a:gd name="connsiteX74" fmla="*/ 102997 w 294622"/>
                  <a:gd name="connsiteY74" fmla="*/ 55621 h 91609"/>
                  <a:gd name="connsiteX75" fmla="*/ 99243 w 294622"/>
                  <a:gd name="connsiteY75" fmla="*/ 56372 h 91609"/>
                  <a:gd name="connsiteX76" fmla="*/ 160607 w 294622"/>
                  <a:gd name="connsiteY76" fmla="*/ 56372 h 91609"/>
                  <a:gd name="connsiteX77" fmla="*/ 155127 w 294622"/>
                  <a:gd name="connsiteY77" fmla="*/ 54755 h 91609"/>
                  <a:gd name="connsiteX78" fmla="*/ 151470 w 294622"/>
                  <a:gd name="connsiteY78" fmla="*/ 50372 h 91609"/>
                  <a:gd name="connsiteX79" fmla="*/ 150879 w 294622"/>
                  <a:gd name="connsiteY79" fmla="*/ 44687 h 91609"/>
                  <a:gd name="connsiteX80" fmla="*/ 153542 w 294622"/>
                  <a:gd name="connsiteY80" fmla="*/ 39643 h 91609"/>
                  <a:gd name="connsiteX81" fmla="*/ 158567 w 294622"/>
                  <a:gd name="connsiteY81" fmla="*/ 36929 h 91609"/>
                  <a:gd name="connsiteX82" fmla="*/ 164252 w 294622"/>
                  <a:gd name="connsiteY82" fmla="*/ 37474 h 91609"/>
                  <a:gd name="connsiteX83" fmla="*/ 168673 w 294622"/>
                  <a:gd name="connsiteY83" fmla="*/ 41087 h 91609"/>
                  <a:gd name="connsiteX84" fmla="*/ 170335 w 294622"/>
                  <a:gd name="connsiteY84" fmla="*/ 46554 h 91609"/>
                  <a:gd name="connsiteX85" fmla="*/ 167582 w 294622"/>
                  <a:gd name="connsiteY85" fmla="*/ 53375 h 91609"/>
                  <a:gd name="connsiteX86" fmla="*/ 160870 w 294622"/>
                  <a:gd name="connsiteY86" fmla="*/ 56372 h 91609"/>
                  <a:gd name="connsiteX87" fmla="*/ 160607 w 294622"/>
                  <a:gd name="connsiteY87" fmla="*/ 56372 h 91609"/>
                  <a:gd name="connsiteX88" fmla="*/ 248268 w 294622"/>
                  <a:gd name="connsiteY88" fmla="*/ 76617 h 91609"/>
                  <a:gd name="connsiteX89" fmla="*/ 231026 w 294622"/>
                  <a:gd name="connsiteY89" fmla="*/ 71387 h 91609"/>
                  <a:gd name="connsiteX90" fmla="*/ 219597 w 294622"/>
                  <a:gd name="connsiteY90" fmla="*/ 57463 h 91609"/>
                  <a:gd name="connsiteX91" fmla="*/ 217832 w 294622"/>
                  <a:gd name="connsiteY91" fmla="*/ 39534 h 91609"/>
                  <a:gd name="connsiteX92" fmla="*/ 226322 w 294622"/>
                  <a:gd name="connsiteY92" fmla="*/ 23646 h 91609"/>
                  <a:gd name="connsiteX93" fmla="*/ 242210 w 294622"/>
                  <a:gd name="connsiteY93" fmla="*/ 15150 h 91609"/>
                  <a:gd name="connsiteX94" fmla="*/ 260139 w 294622"/>
                  <a:gd name="connsiteY94" fmla="*/ 16915 h 91609"/>
                  <a:gd name="connsiteX95" fmla="*/ 274070 w 294622"/>
                  <a:gd name="connsiteY95" fmla="*/ 28343 h 91609"/>
                  <a:gd name="connsiteX96" fmla="*/ 279299 w 294622"/>
                  <a:gd name="connsiteY96" fmla="*/ 45585 h 91609"/>
                  <a:gd name="connsiteX97" fmla="*/ 270374 w 294622"/>
                  <a:gd name="connsiteY97" fmla="*/ 67319 h 91609"/>
                  <a:gd name="connsiteX98" fmla="*/ 248794 w 294622"/>
                  <a:gd name="connsiteY98" fmla="*/ 76617 h 91609"/>
                  <a:gd name="connsiteX99" fmla="*/ 248268 w 294622"/>
                  <a:gd name="connsiteY99" fmla="*/ 76617 h 9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94622" h="91609">
                    <a:moveTo>
                      <a:pt x="248794" y="0"/>
                    </a:moveTo>
                    <a:cubicBezTo>
                      <a:pt x="237924" y="32"/>
                      <a:pt x="227426" y="3934"/>
                      <a:pt x="219167" y="10998"/>
                    </a:cubicBezTo>
                    <a:cubicBezTo>
                      <a:pt x="210915" y="18070"/>
                      <a:pt x="205442" y="27843"/>
                      <a:pt x="203735" y="38572"/>
                    </a:cubicBezTo>
                    <a:lnTo>
                      <a:pt x="183746" y="38572"/>
                    </a:lnTo>
                    <a:cubicBezTo>
                      <a:pt x="182129" y="33778"/>
                      <a:pt x="179043" y="29607"/>
                      <a:pt x="174936" y="26656"/>
                    </a:cubicBezTo>
                    <a:cubicBezTo>
                      <a:pt x="170823" y="23704"/>
                      <a:pt x="165888" y="22119"/>
                      <a:pt x="160825" y="22119"/>
                    </a:cubicBezTo>
                    <a:cubicBezTo>
                      <a:pt x="155762" y="22119"/>
                      <a:pt x="150828" y="23704"/>
                      <a:pt x="146715" y="26656"/>
                    </a:cubicBezTo>
                    <a:cubicBezTo>
                      <a:pt x="142601" y="29607"/>
                      <a:pt x="139521" y="33778"/>
                      <a:pt x="137898" y="38572"/>
                    </a:cubicBezTo>
                    <a:lnTo>
                      <a:pt x="122209" y="38572"/>
                    </a:lnTo>
                    <a:cubicBezTo>
                      <a:pt x="120566" y="33791"/>
                      <a:pt x="117467" y="29633"/>
                      <a:pt x="113353" y="26694"/>
                    </a:cubicBezTo>
                    <a:cubicBezTo>
                      <a:pt x="109234" y="23755"/>
                      <a:pt x="104299" y="22177"/>
                      <a:pt x="99243" y="22177"/>
                    </a:cubicBezTo>
                    <a:cubicBezTo>
                      <a:pt x="94180" y="22177"/>
                      <a:pt x="89245" y="23755"/>
                      <a:pt x="85132" y="26694"/>
                    </a:cubicBezTo>
                    <a:cubicBezTo>
                      <a:pt x="81013" y="29633"/>
                      <a:pt x="77913" y="33791"/>
                      <a:pt x="76271" y="38572"/>
                    </a:cubicBezTo>
                    <a:lnTo>
                      <a:pt x="60318" y="38572"/>
                    </a:lnTo>
                    <a:cubicBezTo>
                      <a:pt x="58676" y="33791"/>
                      <a:pt x="55583" y="29633"/>
                      <a:pt x="51463" y="26694"/>
                    </a:cubicBezTo>
                    <a:cubicBezTo>
                      <a:pt x="47343" y="23755"/>
                      <a:pt x="42409" y="22177"/>
                      <a:pt x="37352" y="22177"/>
                    </a:cubicBezTo>
                    <a:cubicBezTo>
                      <a:pt x="32290" y="22177"/>
                      <a:pt x="27361" y="23755"/>
                      <a:pt x="23242" y="26694"/>
                    </a:cubicBezTo>
                    <a:cubicBezTo>
                      <a:pt x="19122" y="29633"/>
                      <a:pt x="16029" y="33791"/>
                      <a:pt x="14386" y="38572"/>
                    </a:cubicBezTo>
                    <a:lnTo>
                      <a:pt x="8072" y="38572"/>
                    </a:lnTo>
                    <a:cubicBezTo>
                      <a:pt x="7058" y="38462"/>
                      <a:pt x="6025" y="38565"/>
                      <a:pt x="5056" y="38880"/>
                    </a:cubicBezTo>
                    <a:cubicBezTo>
                      <a:pt x="4081" y="39188"/>
                      <a:pt x="3183" y="39701"/>
                      <a:pt x="2419" y="40388"/>
                    </a:cubicBezTo>
                    <a:cubicBezTo>
                      <a:pt x="1662" y="41068"/>
                      <a:pt x="1052" y="41902"/>
                      <a:pt x="635" y="42839"/>
                    </a:cubicBezTo>
                    <a:cubicBezTo>
                      <a:pt x="218" y="43769"/>
                      <a:pt x="0" y="44783"/>
                      <a:pt x="0" y="45803"/>
                    </a:cubicBezTo>
                    <a:cubicBezTo>
                      <a:pt x="0" y="46830"/>
                      <a:pt x="218" y="47837"/>
                      <a:pt x="635" y="48774"/>
                    </a:cubicBezTo>
                    <a:cubicBezTo>
                      <a:pt x="1052" y="49705"/>
                      <a:pt x="1662" y="50545"/>
                      <a:pt x="2419" y="51226"/>
                    </a:cubicBezTo>
                    <a:cubicBezTo>
                      <a:pt x="3183" y="51906"/>
                      <a:pt x="4081" y="52419"/>
                      <a:pt x="5056" y="52734"/>
                    </a:cubicBezTo>
                    <a:cubicBezTo>
                      <a:pt x="6025" y="53048"/>
                      <a:pt x="7058" y="53151"/>
                      <a:pt x="8072" y="53035"/>
                    </a:cubicBezTo>
                    <a:lnTo>
                      <a:pt x="13944" y="53035"/>
                    </a:lnTo>
                    <a:cubicBezTo>
                      <a:pt x="15362" y="58162"/>
                      <a:pt x="18416" y="62673"/>
                      <a:pt x="22645" y="65894"/>
                    </a:cubicBezTo>
                    <a:cubicBezTo>
                      <a:pt x="26874" y="69109"/>
                      <a:pt x="32039" y="70855"/>
                      <a:pt x="37352" y="70855"/>
                    </a:cubicBezTo>
                    <a:cubicBezTo>
                      <a:pt x="42666" y="70855"/>
                      <a:pt x="47831" y="69109"/>
                      <a:pt x="52060" y="65894"/>
                    </a:cubicBezTo>
                    <a:cubicBezTo>
                      <a:pt x="56288" y="62673"/>
                      <a:pt x="59343" y="58162"/>
                      <a:pt x="60755" y="53035"/>
                    </a:cubicBezTo>
                    <a:lnTo>
                      <a:pt x="76187" y="53035"/>
                    </a:lnTo>
                    <a:cubicBezTo>
                      <a:pt x="77599" y="58162"/>
                      <a:pt x="80653" y="62673"/>
                      <a:pt x="84882" y="65894"/>
                    </a:cubicBezTo>
                    <a:cubicBezTo>
                      <a:pt x="89111" y="69109"/>
                      <a:pt x="94276" y="70855"/>
                      <a:pt x="99589" y="70855"/>
                    </a:cubicBezTo>
                    <a:cubicBezTo>
                      <a:pt x="104902" y="70855"/>
                      <a:pt x="110074" y="69109"/>
                      <a:pt x="114297" y="65894"/>
                    </a:cubicBezTo>
                    <a:cubicBezTo>
                      <a:pt x="118525" y="62673"/>
                      <a:pt x="121580" y="58162"/>
                      <a:pt x="122998" y="53035"/>
                    </a:cubicBezTo>
                    <a:lnTo>
                      <a:pt x="137551" y="53035"/>
                    </a:lnTo>
                    <a:cubicBezTo>
                      <a:pt x="138937" y="58194"/>
                      <a:pt x="141985" y="62757"/>
                      <a:pt x="146227" y="66004"/>
                    </a:cubicBezTo>
                    <a:cubicBezTo>
                      <a:pt x="150462" y="69257"/>
                      <a:pt x="155660" y="71015"/>
                      <a:pt x="160999" y="71015"/>
                    </a:cubicBezTo>
                    <a:cubicBezTo>
                      <a:pt x="166344" y="71015"/>
                      <a:pt x="171535" y="69257"/>
                      <a:pt x="175770" y="66004"/>
                    </a:cubicBezTo>
                    <a:cubicBezTo>
                      <a:pt x="180012" y="62757"/>
                      <a:pt x="183060" y="58194"/>
                      <a:pt x="184446" y="53035"/>
                    </a:cubicBezTo>
                    <a:lnTo>
                      <a:pt x="203998" y="53035"/>
                    </a:lnTo>
                    <a:cubicBezTo>
                      <a:pt x="205339" y="61653"/>
                      <a:pt x="209125" y="69706"/>
                      <a:pt x="214900" y="76232"/>
                    </a:cubicBezTo>
                    <a:cubicBezTo>
                      <a:pt x="220682" y="82764"/>
                      <a:pt x="228209" y="87500"/>
                      <a:pt x="236595" y="89881"/>
                    </a:cubicBezTo>
                    <a:cubicBezTo>
                      <a:pt x="244982" y="92255"/>
                      <a:pt x="253876" y="92184"/>
                      <a:pt x="262224" y="89662"/>
                    </a:cubicBezTo>
                    <a:cubicBezTo>
                      <a:pt x="270573" y="87141"/>
                      <a:pt x="278016" y="82277"/>
                      <a:pt x="283682" y="75648"/>
                    </a:cubicBezTo>
                    <a:cubicBezTo>
                      <a:pt x="289348" y="69019"/>
                      <a:pt x="292999" y="60909"/>
                      <a:pt x="294193" y="52272"/>
                    </a:cubicBezTo>
                    <a:cubicBezTo>
                      <a:pt x="295386" y="43634"/>
                      <a:pt x="294077" y="34837"/>
                      <a:pt x="290426" y="26919"/>
                    </a:cubicBezTo>
                    <a:cubicBezTo>
                      <a:pt x="286769" y="19000"/>
                      <a:pt x="280923" y="12301"/>
                      <a:pt x="273576" y="7610"/>
                    </a:cubicBezTo>
                    <a:cubicBezTo>
                      <a:pt x="266228" y="2913"/>
                      <a:pt x="257687" y="430"/>
                      <a:pt x="248967" y="443"/>
                    </a:cubicBezTo>
                    <a:lnTo>
                      <a:pt x="248794" y="0"/>
                    </a:lnTo>
                    <a:close/>
                    <a:moveTo>
                      <a:pt x="37352" y="56372"/>
                    </a:moveTo>
                    <a:cubicBezTo>
                      <a:pt x="35408" y="56372"/>
                      <a:pt x="33509" y="55794"/>
                      <a:pt x="31898" y="54716"/>
                    </a:cubicBezTo>
                    <a:cubicBezTo>
                      <a:pt x="30281" y="53638"/>
                      <a:pt x="29023" y="52105"/>
                      <a:pt x="28279" y="50308"/>
                    </a:cubicBezTo>
                    <a:cubicBezTo>
                      <a:pt x="27541" y="48511"/>
                      <a:pt x="27342" y="46541"/>
                      <a:pt x="27721" y="44636"/>
                    </a:cubicBezTo>
                    <a:cubicBezTo>
                      <a:pt x="28099" y="42730"/>
                      <a:pt x="29036" y="40984"/>
                      <a:pt x="30409" y="39611"/>
                    </a:cubicBezTo>
                    <a:cubicBezTo>
                      <a:pt x="31783" y="38238"/>
                      <a:pt x="33534" y="37301"/>
                      <a:pt x="35434" y="36923"/>
                    </a:cubicBezTo>
                    <a:cubicBezTo>
                      <a:pt x="37340" y="36544"/>
                      <a:pt x="39316" y="36736"/>
                      <a:pt x="41106" y="37481"/>
                    </a:cubicBezTo>
                    <a:cubicBezTo>
                      <a:pt x="42903" y="38225"/>
                      <a:pt x="44437" y="39483"/>
                      <a:pt x="45515" y="41093"/>
                    </a:cubicBezTo>
                    <a:cubicBezTo>
                      <a:pt x="46593" y="42711"/>
                      <a:pt x="47170" y="44610"/>
                      <a:pt x="47170" y="46554"/>
                    </a:cubicBezTo>
                    <a:cubicBezTo>
                      <a:pt x="47170" y="49153"/>
                      <a:pt x="46137" y="51649"/>
                      <a:pt x="44295" y="53491"/>
                    </a:cubicBezTo>
                    <a:cubicBezTo>
                      <a:pt x="42454" y="55332"/>
                      <a:pt x="39958" y="56372"/>
                      <a:pt x="37352" y="56372"/>
                    </a:cubicBezTo>
                    <a:close/>
                    <a:moveTo>
                      <a:pt x="99243" y="56372"/>
                    </a:moveTo>
                    <a:cubicBezTo>
                      <a:pt x="97299" y="56372"/>
                      <a:pt x="95399" y="55794"/>
                      <a:pt x="93789" y="54716"/>
                    </a:cubicBezTo>
                    <a:cubicBezTo>
                      <a:pt x="92172" y="53638"/>
                      <a:pt x="90914" y="52105"/>
                      <a:pt x="90169" y="50308"/>
                    </a:cubicBezTo>
                    <a:cubicBezTo>
                      <a:pt x="89425" y="48511"/>
                      <a:pt x="89233" y="46541"/>
                      <a:pt x="89611" y="44636"/>
                    </a:cubicBezTo>
                    <a:cubicBezTo>
                      <a:pt x="89990" y="42730"/>
                      <a:pt x="90927" y="40984"/>
                      <a:pt x="92300" y="39611"/>
                    </a:cubicBezTo>
                    <a:cubicBezTo>
                      <a:pt x="93673" y="38238"/>
                      <a:pt x="95418" y="37301"/>
                      <a:pt x="97324" y="36923"/>
                    </a:cubicBezTo>
                    <a:cubicBezTo>
                      <a:pt x="99230" y="36544"/>
                      <a:pt x="101206" y="36736"/>
                      <a:pt x="102997" y="37481"/>
                    </a:cubicBezTo>
                    <a:cubicBezTo>
                      <a:pt x="104793" y="38225"/>
                      <a:pt x="106327" y="39483"/>
                      <a:pt x="107405" y="41093"/>
                    </a:cubicBezTo>
                    <a:cubicBezTo>
                      <a:pt x="108483" y="42711"/>
                      <a:pt x="109061" y="44610"/>
                      <a:pt x="109061" y="46554"/>
                    </a:cubicBezTo>
                    <a:cubicBezTo>
                      <a:pt x="109061" y="47837"/>
                      <a:pt x="108804" y="49114"/>
                      <a:pt x="108310" y="50308"/>
                    </a:cubicBezTo>
                    <a:cubicBezTo>
                      <a:pt x="107816" y="51502"/>
                      <a:pt x="107097" y="52580"/>
                      <a:pt x="106186" y="53491"/>
                    </a:cubicBezTo>
                    <a:cubicBezTo>
                      <a:pt x="105275" y="54402"/>
                      <a:pt x="104190" y="55127"/>
                      <a:pt x="102997" y="55621"/>
                    </a:cubicBezTo>
                    <a:cubicBezTo>
                      <a:pt x="101810" y="56115"/>
                      <a:pt x="100533" y="56372"/>
                      <a:pt x="99243" y="56372"/>
                    </a:cubicBezTo>
                    <a:close/>
                    <a:moveTo>
                      <a:pt x="160607" y="56372"/>
                    </a:moveTo>
                    <a:cubicBezTo>
                      <a:pt x="158656" y="56385"/>
                      <a:pt x="156751" y="55826"/>
                      <a:pt x="155127" y="54755"/>
                    </a:cubicBezTo>
                    <a:cubicBezTo>
                      <a:pt x="153497" y="53690"/>
                      <a:pt x="152227" y="52163"/>
                      <a:pt x="151470" y="50372"/>
                    </a:cubicBezTo>
                    <a:cubicBezTo>
                      <a:pt x="150712" y="48576"/>
                      <a:pt x="150507" y="46599"/>
                      <a:pt x="150879" y="44687"/>
                    </a:cubicBezTo>
                    <a:cubicBezTo>
                      <a:pt x="151245" y="42781"/>
                      <a:pt x="152175" y="41023"/>
                      <a:pt x="153542" y="39643"/>
                    </a:cubicBezTo>
                    <a:cubicBezTo>
                      <a:pt x="154915" y="38257"/>
                      <a:pt x="156661" y="37314"/>
                      <a:pt x="158567" y="36929"/>
                    </a:cubicBezTo>
                    <a:cubicBezTo>
                      <a:pt x="160479" y="36544"/>
                      <a:pt x="162455" y="36730"/>
                      <a:pt x="164252" y="37474"/>
                    </a:cubicBezTo>
                    <a:cubicBezTo>
                      <a:pt x="166055" y="38212"/>
                      <a:pt x="167589" y="39470"/>
                      <a:pt x="168673" y="41087"/>
                    </a:cubicBezTo>
                    <a:cubicBezTo>
                      <a:pt x="169757" y="42704"/>
                      <a:pt x="170335" y="44603"/>
                      <a:pt x="170335" y="46554"/>
                    </a:cubicBezTo>
                    <a:cubicBezTo>
                      <a:pt x="170335" y="49095"/>
                      <a:pt x="169353" y="51540"/>
                      <a:pt x="167582" y="53375"/>
                    </a:cubicBezTo>
                    <a:cubicBezTo>
                      <a:pt x="165818" y="55204"/>
                      <a:pt x="163411" y="56276"/>
                      <a:pt x="160870" y="56372"/>
                    </a:cubicBezTo>
                    <a:lnTo>
                      <a:pt x="160607" y="56372"/>
                    </a:lnTo>
                    <a:close/>
                    <a:moveTo>
                      <a:pt x="248268" y="76617"/>
                    </a:moveTo>
                    <a:cubicBezTo>
                      <a:pt x="242127" y="76617"/>
                      <a:pt x="236127" y="74801"/>
                      <a:pt x="231026" y="71387"/>
                    </a:cubicBezTo>
                    <a:cubicBezTo>
                      <a:pt x="225924" y="67980"/>
                      <a:pt x="221946" y="63135"/>
                      <a:pt x="219597" y="57463"/>
                    </a:cubicBezTo>
                    <a:cubicBezTo>
                      <a:pt x="217249" y="51790"/>
                      <a:pt x="216633" y="45553"/>
                      <a:pt x="217832" y="39534"/>
                    </a:cubicBezTo>
                    <a:cubicBezTo>
                      <a:pt x="219026" y="33515"/>
                      <a:pt x="221984" y="27984"/>
                      <a:pt x="226322" y="23646"/>
                    </a:cubicBezTo>
                    <a:cubicBezTo>
                      <a:pt x="230660" y="19302"/>
                      <a:pt x="236191" y="16350"/>
                      <a:pt x="242210" y="15150"/>
                    </a:cubicBezTo>
                    <a:cubicBezTo>
                      <a:pt x="248229" y="13950"/>
                      <a:pt x="254473" y="14566"/>
                      <a:pt x="260139" y="16915"/>
                    </a:cubicBezTo>
                    <a:cubicBezTo>
                      <a:pt x="265811" y="19263"/>
                      <a:pt x="270656" y="23242"/>
                      <a:pt x="274070" y="28343"/>
                    </a:cubicBezTo>
                    <a:cubicBezTo>
                      <a:pt x="277477" y="33451"/>
                      <a:pt x="279299" y="39451"/>
                      <a:pt x="279299" y="45585"/>
                    </a:cubicBezTo>
                    <a:cubicBezTo>
                      <a:pt x="279280" y="53722"/>
                      <a:pt x="276072" y="61518"/>
                      <a:pt x="270374" y="67319"/>
                    </a:cubicBezTo>
                    <a:cubicBezTo>
                      <a:pt x="264669" y="73120"/>
                      <a:pt x="256924" y="76457"/>
                      <a:pt x="248794" y="76617"/>
                    </a:cubicBezTo>
                    <a:lnTo>
                      <a:pt x="248268" y="76617"/>
                    </a:lnTo>
                    <a:close/>
                  </a:path>
                </a:pathLst>
              </a:custGeom>
              <a:solidFill>
                <a:srgbClr val="2C5967"/>
              </a:solidFill>
              <a:ln w="6417" cap="flat">
                <a:noFill/>
                <a:prstDash val="solid"/>
                <a:miter/>
              </a:ln>
            </p:spPr>
            <p:txBody>
              <a:bodyPr rtlCol="0" anchor="ctr"/>
              <a:lstStyle/>
              <a:p>
                <a:endParaRPr lang="en-US" sz="810"/>
              </a:p>
            </p:txBody>
          </p:sp>
          <p:sp>
            <p:nvSpPr>
              <p:cNvPr id="1198" name="Freeform: Shape 1197">
                <a:extLst>
                  <a:ext uri="{FF2B5EF4-FFF2-40B4-BE49-F238E27FC236}">
                    <a16:creationId xmlns:a16="http://schemas.microsoft.com/office/drawing/2014/main" id="{1AC08284-DDBB-BEEB-2EFC-E0311407E174}"/>
                  </a:ext>
                </a:extLst>
              </p:cNvPr>
              <p:cNvSpPr/>
              <p:nvPr/>
            </p:nvSpPr>
            <p:spPr>
              <a:xfrm>
                <a:off x="1007614" y="4098509"/>
                <a:ext cx="35947" cy="40150"/>
              </a:xfrm>
              <a:custGeom>
                <a:avLst/>
                <a:gdLst>
                  <a:gd name="connsiteX0" fmla="*/ 0 w 35947"/>
                  <a:gd name="connsiteY0" fmla="*/ 40150 h 40150"/>
                  <a:gd name="connsiteX1" fmla="*/ 35947 w 35947"/>
                  <a:gd name="connsiteY1" fmla="*/ 20072 h 40150"/>
                  <a:gd name="connsiteX2" fmla="*/ 0 w 35947"/>
                  <a:gd name="connsiteY2" fmla="*/ 0 h 40150"/>
                  <a:gd name="connsiteX3" fmla="*/ 0 w 35947"/>
                  <a:gd name="connsiteY3" fmla="*/ 40150 h 40150"/>
                </a:gdLst>
                <a:ahLst/>
                <a:cxnLst>
                  <a:cxn ang="0">
                    <a:pos x="connsiteX0" y="connsiteY0"/>
                  </a:cxn>
                  <a:cxn ang="0">
                    <a:pos x="connsiteX1" y="connsiteY1"/>
                  </a:cxn>
                  <a:cxn ang="0">
                    <a:pos x="connsiteX2" y="connsiteY2"/>
                  </a:cxn>
                  <a:cxn ang="0">
                    <a:pos x="connsiteX3" y="connsiteY3"/>
                  </a:cxn>
                </a:cxnLst>
                <a:rect l="l" t="t" r="r" b="b"/>
                <a:pathLst>
                  <a:path w="35947" h="40150">
                    <a:moveTo>
                      <a:pt x="0" y="40150"/>
                    </a:moveTo>
                    <a:lnTo>
                      <a:pt x="35947" y="20072"/>
                    </a:lnTo>
                    <a:lnTo>
                      <a:pt x="0" y="0"/>
                    </a:lnTo>
                    <a:lnTo>
                      <a:pt x="0" y="40150"/>
                    </a:lnTo>
                    <a:close/>
                  </a:path>
                </a:pathLst>
              </a:custGeom>
              <a:solidFill>
                <a:srgbClr val="2C5967"/>
              </a:solidFill>
              <a:ln w="6417" cap="flat">
                <a:noFill/>
                <a:prstDash val="solid"/>
                <a:miter/>
              </a:ln>
            </p:spPr>
            <p:txBody>
              <a:bodyPr rtlCol="0" anchor="ctr"/>
              <a:lstStyle/>
              <a:p>
                <a:endParaRPr lang="en-US" sz="810"/>
              </a:p>
            </p:txBody>
          </p:sp>
          <p:sp>
            <p:nvSpPr>
              <p:cNvPr id="1199" name="Freeform: Shape 1198">
                <a:extLst>
                  <a:ext uri="{FF2B5EF4-FFF2-40B4-BE49-F238E27FC236}">
                    <a16:creationId xmlns:a16="http://schemas.microsoft.com/office/drawing/2014/main" id="{44FA85E8-D7EB-476A-4156-5D0C56D789BA}"/>
                  </a:ext>
                </a:extLst>
              </p:cNvPr>
              <p:cNvSpPr/>
              <p:nvPr/>
            </p:nvSpPr>
            <p:spPr>
              <a:xfrm>
                <a:off x="773817" y="4160374"/>
                <a:ext cx="290509" cy="90766"/>
              </a:xfrm>
              <a:custGeom>
                <a:avLst/>
                <a:gdLst>
                  <a:gd name="connsiteX0" fmla="*/ 284208 w 290509"/>
                  <a:gd name="connsiteY0" fmla="*/ 38681 h 90766"/>
                  <a:gd name="connsiteX1" fmla="*/ 230294 w 290509"/>
                  <a:gd name="connsiteY1" fmla="*/ 38681 h 90766"/>
                  <a:gd name="connsiteX2" fmla="*/ 214926 w 290509"/>
                  <a:gd name="connsiteY2" fmla="*/ 10998 h 90766"/>
                  <a:gd name="connsiteX3" fmla="*/ 185235 w 290509"/>
                  <a:gd name="connsiteY3" fmla="*/ 0 h 90766"/>
                  <a:gd name="connsiteX4" fmla="*/ 155544 w 290509"/>
                  <a:gd name="connsiteY4" fmla="*/ 10998 h 90766"/>
                  <a:gd name="connsiteX5" fmla="*/ 140182 w 290509"/>
                  <a:gd name="connsiteY5" fmla="*/ 38681 h 90766"/>
                  <a:gd name="connsiteX6" fmla="*/ 122645 w 290509"/>
                  <a:gd name="connsiteY6" fmla="*/ 38681 h 90766"/>
                  <a:gd name="connsiteX7" fmla="*/ 113809 w 290509"/>
                  <a:gd name="connsiteY7" fmla="*/ 26380 h 90766"/>
                  <a:gd name="connsiteX8" fmla="*/ 99416 w 290509"/>
                  <a:gd name="connsiteY8" fmla="*/ 21676 h 90766"/>
                  <a:gd name="connsiteX9" fmla="*/ 85023 w 290509"/>
                  <a:gd name="connsiteY9" fmla="*/ 26380 h 90766"/>
                  <a:gd name="connsiteX10" fmla="*/ 76187 w 290509"/>
                  <a:gd name="connsiteY10" fmla="*/ 38681 h 90766"/>
                  <a:gd name="connsiteX11" fmla="*/ 60491 w 290509"/>
                  <a:gd name="connsiteY11" fmla="*/ 38681 h 90766"/>
                  <a:gd name="connsiteX12" fmla="*/ 51707 w 290509"/>
                  <a:gd name="connsiteY12" fmla="*/ 26341 h 90766"/>
                  <a:gd name="connsiteX13" fmla="*/ 37307 w 290509"/>
                  <a:gd name="connsiteY13" fmla="*/ 21612 h 90766"/>
                  <a:gd name="connsiteX14" fmla="*/ 22915 w 290509"/>
                  <a:gd name="connsiteY14" fmla="*/ 26341 h 90766"/>
                  <a:gd name="connsiteX15" fmla="*/ 14123 w 290509"/>
                  <a:gd name="connsiteY15" fmla="*/ 38681 h 90766"/>
                  <a:gd name="connsiteX16" fmla="*/ 8072 w 290509"/>
                  <a:gd name="connsiteY16" fmla="*/ 38681 h 90766"/>
                  <a:gd name="connsiteX17" fmla="*/ 5056 w 290509"/>
                  <a:gd name="connsiteY17" fmla="*/ 38982 h 90766"/>
                  <a:gd name="connsiteX18" fmla="*/ 2419 w 290509"/>
                  <a:gd name="connsiteY18" fmla="*/ 40497 h 90766"/>
                  <a:gd name="connsiteX19" fmla="*/ 635 w 290509"/>
                  <a:gd name="connsiteY19" fmla="*/ 42948 h 90766"/>
                  <a:gd name="connsiteX20" fmla="*/ 0 w 290509"/>
                  <a:gd name="connsiteY20" fmla="*/ 45913 h 90766"/>
                  <a:gd name="connsiteX21" fmla="*/ 635 w 290509"/>
                  <a:gd name="connsiteY21" fmla="*/ 48883 h 90766"/>
                  <a:gd name="connsiteX22" fmla="*/ 2419 w 290509"/>
                  <a:gd name="connsiteY22" fmla="*/ 51335 h 90766"/>
                  <a:gd name="connsiteX23" fmla="*/ 5056 w 290509"/>
                  <a:gd name="connsiteY23" fmla="*/ 52843 h 90766"/>
                  <a:gd name="connsiteX24" fmla="*/ 8072 w 290509"/>
                  <a:gd name="connsiteY24" fmla="*/ 53144 h 90766"/>
                  <a:gd name="connsiteX25" fmla="*/ 14123 w 290509"/>
                  <a:gd name="connsiteY25" fmla="*/ 53144 h 90766"/>
                  <a:gd name="connsiteX26" fmla="*/ 22895 w 290509"/>
                  <a:gd name="connsiteY26" fmla="*/ 65586 h 90766"/>
                  <a:gd name="connsiteX27" fmla="*/ 37352 w 290509"/>
                  <a:gd name="connsiteY27" fmla="*/ 70361 h 90766"/>
                  <a:gd name="connsiteX28" fmla="*/ 51810 w 290509"/>
                  <a:gd name="connsiteY28" fmla="*/ 65586 h 90766"/>
                  <a:gd name="connsiteX29" fmla="*/ 60581 w 290509"/>
                  <a:gd name="connsiteY29" fmla="*/ 53144 h 90766"/>
                  <a:gd name="connsiteX30" fmla="*/ 76187 w 290509"/>
                  <a:gd name="connsiteY30" fmla="*/ 53144 h 90766"/>
                  <a:gd name="connsiteX31" fmla="*/ 84959 w 290509"/>
                  <a:gd name="connsiteY31" fmla="*/ 65586 h 90766"/>
                  <a:gd name="connsiteX32" fmla="*/ 99416 w 290509"/>
                  <a:gd name="connsiteY32" fmla="*/ 70361 h 90766"/>
                  <a:gd name="connsiteX33" fmla="*/ 113873 w 290509"/>
                  <a:gd name="connsiteY33" fmla="*/ 65586 h 90766"/>
                  <a:gd name="connsiteX34" fmla="*/ 122645 w 290509"/>
                  <a:gd name="connsiteY34" fmla="*/ 53144 h 90766"/>
                  <a:gd name="connsiteX35" fmla="*/ 140182 w 290509"/>
                  <a:gd name="connsiteY35" fmla="*/ 53144 h 90766"/>
                  <a:gd name="connsiteX36" fmla="*/ 155782 w 290509"/>
                  <a:gd name="connsiteY36" fmla="*/ 80114 h 90766"/>
                  <a:gd name="connsiteX37" fmla="*/ 185062 w 290509"/>
                  <a:gd name="connsiteY37" fmla="*/ 90766 h 90766"/>
                  <a:gd name="connsiteX38" fmla="*/ 214342 w 290509"/>
                  <a:gd name="connsiteY38" fmla="*/ 80114 h 90766"/>
                  <a:gd name="connsiteX39" fmla="*/ 229947 w 290509"/>
                  <a:gd name="connsiteY39" fmla="*/ 53144 h 90766"/>
                  <a:gd name="connsiteX40" fmla="*/ 284035 w 290509"/>
                  <a:gd name="connsiteY40" fmla="*/ 53144 h 90766"/>
                  <a:gd name="connsiteX41" fmla="*/ 288655 w 290509"/>
                  <a:gd name="connsiteY41" fmla="*/ 50770 h 90766"/>
                  <a:gd name="connsiteX42" fmla="*/ 290510 w 290509"/>
                  <a:gd name="connsiteY42" fmla="*/ 45913 h 90766"/>
                  <a:gd name="connsiteX43" fmla="*/ 288655 w 290509"/>
                  <a:gd name="connsiteY43" fmla="*/ 41061 h 90766"/>
                  <a:gd name="connsiteX44" fmla="*/ 284035 w 290509"/>
                  <a:gd name="connsiteY44" fmla="*/ 38681 h 90766"/>
                  <a:gd name="connsiteX45" fmla="*/ 284208 w 290509"/>
                  <a:gd name="connsiteY45" fmla="*/ 38681 h 90766"/>
                  <a:gd name="connsiteX46" fmla="*/ 37352 w 290509"/>
                  <a:gd name="connsiteY46" fmla="*/ 56211 h 90766"/>
                  <a:gd name="connsiteX47" fmla="*/ 30409 w 290509"/>
                  <a:gd name="connsiteY47" fmla="*/ 53337 h 90766"/>
                  <a:gd name="connsiteX48" fmla="*/ 27535 w 290509"/>
                  <a:gd name="connsiteY48" fmla="*/ 46394 h 90766"/>
                  <a:gd name="connsiteX49" fmla="*/ 30409 w 290509"/>
                  <a:gd name="connsiteY49" fmla="*/ 39451 h 90766"/>
                  <a:gd name="connsiteX50" fmla="*/ 37352 w 290509"/>
                  <a:gd name="connsiteY50" fmla="*/ 36576 h 90766"/>
                  <a:gd name="connsiteX51" fmla="*/ 44295 w 290509"/>
                  <a:gd name="connsiteY51" fmla="*/ 39451 h 90766"/>
                  <a:gd name="connsiteX52" fmla="*/ 47170 w 290509"/>
                  <a:gd name="connsiteY52" fmla="*/ 46394 h 90766"/>
                  <a:gd name="connsiteX53" fmla="*/ 44295 w 290509"/>
                  <a:gd name="connsiteY53" fmla="*/ 53337 h 90766"/>
                  <a:gd name="connsiteX54" fmla="*/ 37352 w 290509"/>
                  <a:gd name="connsiteY54" fmla="*/ 56211 h 90766"/>
                  <a:gd name="connsiteX55" fmla="*/ 99243 w 290509"/>
                  <a:gd name="connsiteY55" fmla="*/ 56211 h 90766"/>
                  <a:gd name="connsiteX56" fmla="*/ 93789 w 290509"/>
                  <a:gd name="connsiteY56" fmla="*/ 54562 h 90766"/>
                  <a:gd name="connsiteX57" fmla="*/ 90169 w 290509"/>
                  <a:gd name="connsiteY57" fmla="*/ 50154 h 90766"/>
                  <a:gd name="connsiteX58" fmla="*/ 89611 w 290509"/>
                  <a:gd name="connsiteY58" fmla="*/ 44481 h 90766"/>
                  <a:gd name="connsiteX59" fmla="*/ 92300 w 290509"/>
                  <a:gd name="connsiteY59" fmla="*/ 39451 h 90766"/>
                  <a:gd name="connsiteX60" fmla="*/ 97324 w 290509"/>
                  <a:gd name="connsiteY60" fmla="*/ 36768 h 90766"/>
                  <a:gd name="connsiteX61" fmla="*/ 102997 w 290509"/>
                  <a:gd name="connsiteY61" fmla="*/ 37327 h 90766"/>
                  <a:gd name="connsiteX62" fmla="*/ 107405 w 290509"/>
                  <a:gd name="connsiteY62" fmla="*/ 40939 h 90766"/>
                  <a:gd name="connsiteX63" fmla="*/ 109061 w 290509"/>
                  <a:gd name="connsiteY63" fmla="*/ 46394 h 90766"/>
                  <a:gd name="connsiteX64" fmla="*/ 106032 w 290509"/>
                  <a:gd name="connsiteY64" fmla="*/ 53054 h 90766"/>
                  <a:gd name="connsiteX65" fmla="*/ 99243 w 290509"/>
                  <a:gd name="connsiteY65" fmla="*/ 55775 h 90766"/>
                  <a:gd name="connsiteX66" fmla="*/ 99243 w 290509"/>
                  <a:gd name="connsiteY66" fmla="*/ 56211 h 90766"/>
                  <a:gd name="connsiteX67" fmla="*/ 185235 w 290509"/>
                  <a:gd name="connsiteY67" fmla="*/ 76899 h 90766"/>
                  <a:gd name="connsiteX68" fmla="*/ 168089 w 290509"/>
                  <a:gd name="connsiteY68" fmla="*/ 71618 h 90766"/>
                  <a:gd name="connsiteX69" fmla="*/ 156738 w 290509"/>
                  <a:gd name="connsiteY69" fmla="*/ 57726 h 90766"/>
                  <a:gd name="connsiteX70" fmla="*/ 154967 w 290509"/>
                  <a:gd name="connsiteY70" fmla="*/ 39868 h 90766"/>
                  <a:gd name="connsiteX71" fmla="*/ 163379 w 290509"/>
                  <a:gd name="connsiteY71" fmla="*/ 24018 h 90766"/>
                  <a:gd name="connsiteX72" fmla="*/ 179158 w 290509"/>
                  <a:gd name="connsiteY72" fmla="*/ 15477 h 90766"/>
                  <a:gd name="connsiteX73" fmla="*/ 197029 w 290509"/>
                  <a:gd name="connsiteY73" fmla="*/ 17094 h 90766"/>
                  <a:gd name="connsiteX74" fmla="*/ 211018 w 290509"/>
                  <a:gd name="connsiteY74" fmla="*/ 28330 h 90766"/>
                  <a:gd name="connsiteX75" fmla="*/ 216446 w 290509"/>
                  <a:gd name="connsiteY75" fmla="*/ 45431 h 90766"/>
                  <a:gd name="connsiteX76" fmla="*/ 214040 w 290509"/>
                  <a:gd name="connsiteY76" fmla="*/ 57334 h 90766"/>
                  <a:gd name="connsiteX77" fmla="*/ 207270 w 290509"/>
                  <a:gd name="connsiteY77" fmla="*/ 67409 h 90766"/>
                  <a:gd name="connsiteX78" fmla="*/ 197151 w 290509"/>
                  <a:gd name="connsiteY78" fmla="*/ 74127 h 90766"/>
                  <a:gd name="connsiteX79" fmla="*/ 185235 w 290509"/>
                  <a:gd name="connsiteY79" fmla="*/ 76463 h 90766"/>
                  <a:gd name="connsiteX80" fmla="*/ 185235 w 290509"/>
                  <a:gd name="connsiteY80" fmla="*/ 76899 h 9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90509" h="90766">
                    <a:moveTo>
                      <a:pt x="284208" y="38681"/>
                    </a:moveTo>
                    <a:lnTo>
                      <a:pt x="230294" y="38681"/>
                    </a:lnTo>
                    <a:cubicBezTo>
                      <a:pt x="228645" y="27913"/>
                      <a:pt x="223197" y="18095"/>
                      <a:pt x="214926" y="10998"/>
                    </a:cubicBezTo>
                    <a:cubicBezTo>
                      <a:pt x="206661" y="3901"/>
                      <a:pt x="196131" y="0"/>
                      <a:pt x="185235" y="0"/>
                    </a:cubicBezTo>
                    <a:cubicBezTo>
                      <a:pt x="174346" y="0"/>
                      <a:pt x="163809" y="3901"/>
                      <a:pt x="155544" y="10998"/>
                    </a:cubicBezTo>
                    <a:cubicBezTo>
                      <a:pt x="147279" y="18095"/>
                      <a:pt x="141831" y="27913"/>
                      <a:pt x="140182" y="38681"/>
                    </a:cubicBezTo>
                    <a:lnTo>
                      <a:pt x="122645" y="38681"/>
                    </a:lnTo>
                    <a:cubicBezTo>
                      <a:pt x="121079" y="33746"/>
                      <a:pt x="117986" y="29440"/>
                      <a:pt x="113809" y="26380"/>
                    </a:cubicBezTo>
                    <a:cubicBezTo>
                      <a:pt x="109632" y="23325"/>
                      <a:pt x="104594" y="21676"/>
                      <a:pt x="99416" y="21676"/>
                    </a:cubicBezTo>
                    <a:cubicBezTo>
                      <a:pt x="94238" y="21676"/>
                      <a:pt x="89201" y="23325"/>
                      <a:pt x="85023" y="26380"/>
                    </a:cubicBezTo>
                    <a:cubicBezTo>
                      <a:pt x="80846" y="29440"/>
                      <a:pt x="77753" y="33746"/>
                      <a:pt x="76187" y="38681"/>
                    </a:cubicBezTo>
                    <a:lnTo>
                      <a:pt x="60491" y="38681"/>
                    </a:lnTo>
                    <a:cubicBezTo>
                      <a:pt x="58958" y="33733"/>
                      <a:pt x="55878" y="29408"/>
                      <a:pt x="51707" y="26341"/>
                    </a:cubicBezTo>
                    <a:cubicBezTo>
                      <a:pt x="47530" y="23267"/>
                      <a:pt x="42486" y="21612"/>
                      <a:pt x="37307" y="21612"/>
                    </a:cubicBezTo>
                    <a:cubicBezTo>
                      <a:pt x="32129" y="21612"/>
                      <a:pt x="27085" y="23267"/>
                      <a:pt x="22915" y="26341"/>
                    </a:cubicBezTo>
                    <a:cubicBezTo>
                      <a:pt x="18737" y="29408"/>
                      <a:pt x="15657" y="33733"/>
                      <a:pt x="14123" y="38681"/>
                    </a:cubicBezTo>
                    <a:lnTo>
                      <a:pt x="8072" y="38681"/>
                    </a:lnTo>
                    <a:cubicBezTo>
                      <a:pt x="7058" y="38572"/>
                      <a:pt x="6025" y="38674"/>
                      <a:pt x="5056" y="38982"/>
                    </a:cubicBezTo>
                    <a:cubicBezTo>
                      <a:pt x="4081" y="39297"/>
                      <a:pt x="3183" y="39810"/>
                      <a:pt x="2419" y="40497"/>
                    </a:cubicBezTo>
                    <a:cubicBezTo>
                      <a:pt x="1662" y="41177"/>
                      <a:pt x="1052" y="42011"/>
                      <a:pt x="635" y="42948"/>
                    </a:cubicBezTo>
                    <a:cubicBezTo>
                      <a:pt x="218" y="43878"/>
                      <a:pt x="0" y="44892"/>
                      <a:pt x="0" y="45913"/>
                    </a:cubicBezTo>
                    <a:cubicBezTo>
                      <a:pt x="0" y="46939"/>
                      <a:pt x="218" y="47947"/>
                      <a:pt x="635" y="48883"/>
                    </a:cubicBezTo>
                    <a:cubicBezTo>
                      <a:pt x="1052" y="49814"/>
                      <a:pt x="1662" y="50648"/>
                      <a:pt x="2419" y="51335"/>
                    </a:cubicBezTo>
                    <a:cubicBezTo>
                      <a:pt x="3183" y="52015"/>
                      <a:pt x="4081" y="52528"/>
                      <a:pt x="5056" y="52843"/>
                    </a:cubicBezTo>
                    <a:cubicBezTo>
                      <a:pt x="6025" y="53157"/>
                      <a:pt x="7058" y="53260"/>
                      <a:pt x="8072" y="53144"/>
                    </a:cubicBezTo>
                    <a:lnTo>
                      <a:pt x="14123" y="53144"/>
                    </a:lnTo>
                    <a:cubicBezTo>
                      <a:pt x="15638" y="58124"/>
                      <a:pt x="18712" y="62487"/>
                      <a:pt x="22895" y="65586"/>
                    </a:cubicBezTo>
                    <a:cubicBezTo>
                      <a:pt x="27079" y="68686"/>
                      <a:pt x="32148" y="70361"/>
                      <a:pt x="37352" y="70361"/>
                    </a:cubicBezTo>
                    <a:cubicBezTo>
                      <a:pt x="42556" y="70361"/>
                      <a:pt x="47626" y="68686"/>
                      <a:pt x="51810" y="65586"/>
                    </a:cubicBezTo>
                    <a:cubicBezTo>
                      <a:pt x="55993" y="62487"/>
                      <a:pt x="59067" y="58124"/>
                      <a:pt x="60581" y="53144"/>
                    </a:cubicBezTo>
                    <a:lnTo>
                      <a:pt x="76187" y="53144"/>
                    </a:lnTo>
                    <a:cubicBezTo>
                      <a:pt x="77702" y="58124"/>
                      <a:pt x="80775" y="62487"/>
                      <a:pt x="84959" y="65586"/>
                    </a:cubicBezTo>
                    <a:cubicBezTo>
                      <a:pt x="89143" y="68686"/>
                      <a:pt x="94212" y="70361"/>
                      <a:pt x="99416" y="70361"/>
                    </a:cubicBezTo>
                    <a:cubicBezTo>
                      <a:pt x="104620" y="70361"/>
                      <a:pt x="109689" y="68686"/>
                      <a:pt x="113873" y="65586"/>
                    </a:cubicBezTo>
                    <a:cubicBezTo>
                      <a:pt x="118057" y="62487"/>
                      <a:pt x="121131" y="58124"/>
                      <a:pt x="122645" y="53144"/>
                    </a:cubicBezTo>
                    <a:lnTo>
                      <a:pt x="140182" y="53144"/>
                    </a:lnTo>
                    <a:cubicBezTo>
                      <a:pt x="142050" y="63687"/>
                      <a:pt x="147575" y="73235"/>
                      <a:pt x="155782" y="80114"/>
                    </a:cubicBezTo>
                    <a:cubicBezTo>
                      <a:pt x="163989" y="86993"/>
                      <a:pt x="174352" y="90766"/>
                      <a:pt x="185062" y="90766"/>
                    </a:cubicBezTo>
                    <a:cubicBezTo>
                      <a:pt x="195771" y="90766"/>
                      <a:pt x="206135" y="86993"/>
                      <a:pt x="214342" y="80114"/>
                    </a:cubicBezTo>
                    <a:cubicBezTo>
                      <a:pt x="222549" y="73235"/>
                      <a:pt x="228074" y="63687"/>
                      <a:pt x="229947" y="53144"/>
                    </a:cubicBezTo>
                    <a:lnTo>
                      <a:pt x="284035" y="53144"/>
                    </a:lnTo>
                    <a:cubicBezTo>
                      <a:pt x="285813" y="52952"/>
                      <a:pt x="287462" y="52105"/>
                      <a:pt x="288655" y="50770"/>
                    </a:cubicBezTo>
                    <a:cubicBezTo>
                      <a:pt x="289849" y="49435"/>
                      <a:pt x="290510" y="47703"/>
                      <a:pt x="290510" y="45913"/>
                    </a:cubicBezTo>
                    <a:cubicBezTo>
                      <a:pt x="290510" y="44122"/>
                      <a:pt x="289849" y="42396"/>
                      <a:pt x="288655" y="41061"/>
                    </a:cubicBezTo>
                    <a:cubicBezTo>
                      <a:pt x="287462" y="39727"/>
                      <a:pt x="285813" y="38880"/>
                      <a:pt x="284035" y="38681"/>
                    </a:cubicBezTo>
                    <a:lnTo>
                      <a:pt x="284208" y="38681"/>
                    </a:lnTo>
                    <a:close/>
                    <a:moveTo>
                      <a:pt x="37352" y="56211"/>
                    </a:moveTo>
                    <a:cubicBezTo>
                      <a:pt x="34747" y="56211"/>
                      <a:pt x="32251" y="55178"/>
                      <a:pt x="30409" y="53337"/>
                    </a:cubicBezTo>
                    <a:cubicBezTo>
                      <a:pt x="28568" y="51495"/>
                      <a:pt x="27535" y="48999"/>
                      <a:pt x="27535" y="46394"/>
                    </a:cubicBezTo>
                    <a:cubicBezTo>
                      <a:pt x="27535" y="43795"/>
                      <a:pt x="28568" y="41292"/>
                      <a:pt x="30409" y="39451"/>
                    </a:cubicBezTo>
                    <a:cubicBezTo>
                      <a:pt x="32251" y="37609"/>
                      <a:pt x="34747" y="36576"/>
                      <a:pt x="37352" y="36576"/>
                    </a:cubicBezTo>
                    <a:cubicBezTo>
                      <a:pt x="39958" y="36576"/>
                      <a:pt x="42454" y="37609"/>
                      <a:pt x="44295" y="39451"/>
                    </a:cubicBezTo>
                    <a:cubicBezTo>
                      <a:pt x="46137" y="41292"/>
                      <a:pt x="47170" y="43795"/>
                      <a:pt x="47170" y="46394"/>
                    </a:cubicBezTo>
                    <a:cubicBezTo>
                      <a:pt x="47170" y="48999"/>
                      <a:pt x="46137" y="51495"/>
                      <a:pt x="44295" y="53337"/>
                    </a:cubicBezTo>
                    <a:cubicBezTo>
                      <a:pt x="42454" y="55178"/>
                      <a:pt x="39958" y="56211"/>
                      <a:pt x="37352" y="56211"/>
                    </a:cubicBezTo>
                    <a:close/>
                    <a:moveTo>
                      <a:pt x="99243" y="56211"/>
                    </a:moveTo>
                    <a:cubicBezTo>
                      <a:pt x="97299" y="56211"/>
                      <a:pt x="95399" y="55640"/>
                      <a:pt x="93789" y="54562"/>
                    </a:cubicBezTo>
                    <a:cubicBezTo>
                      <a:pt x="92172" y="53478"/>
                      <a:pt x="90914" y="51944"/>
                      <a:pt x="90169" y="50154"/>
                    </a:cubicBezTo>
                    <a:cubicBezTo>
                      <a:pt x="89425" y="48357"/>
                      <a:pt x="89233" y="46387"/>
                      <a:pt x="89611" y="44481"/>
                    </a:cubicBezTo>
                    <a:cubicBezTo>
                      <a:pt x="89990" y="42576"/>
                      <a:pt x="90927" y="40824"/>
                      <a:pt x="92300" y="39451"/>
                    </a:cubicBezTo>
                    <a:cubicBezTo>
                      <a:pt x="93673" y="38077"/>
                      <a:pt x="95418" y="37147"/>
                      <a:pt x="97324" y="36768"/>
                    </a:cubicBezTo>
                    <a:cubicBezTo>
                      <a:pt x="99230" y="36390"/>
                      <a:pt x="101206" y="36582"/>
                      <a:pt x="102997" y="37327"/>
                    </a:cubicBezTo>
                    <a:cubicBezTo>
                      <a:pt x="104793" y="38071"/>
                      <a:pt x="106327" y="39329"/>
                      <a:pt x="107405" y="40939"/>
                    </a:cubicBezTo>
                    <a:cubicBezTo>
                      <a:pt x="108483" y="42556"/>
                      <a:pt x="109061" y="44456"/>
                      <a:pt x="109061" y="46394"/>
                    </a:cubicBezTo>
                    <a:cubicBezTo>
                      <a:pt x="108945" y="48922"/>
                      <a:pt x="107861" y="51309"/>
                      <a:pt x="106032" y="53054"/>
                    </a:cubicBezTo>
                    <a:cubicBezTo>
                      <a:pt x="104203" y="54806"/>
                      <a:pt x="101771" y="55775"/>
                      <a:pt x="99243" y="55775"/>
                    </a:cubicBezTo>
                    <a:lnTo>
                      <a:pt x="99243" y="56211"/>
                    </a:lnTo>
                    <a:close/>
                    <a:moveTo>
                      <a:pt x="185235" y="76899"/>
                    </a:moveTo>
                    <a:cubicBezTo>
                      <a:pt x="179126" y="76867"/>
                      <a:pt x="173158" y="75026"/>
                      <a:pt x="168089" y="71618"/>
                    </a:cubicBezTo>
                    <a:cubicBezTo>
                      <a:pt x="163020" y="68205"/>
                      <a:pt x="159073" y="63373"/>
                      <a:pt x="156738" y="57726"/>
                    </a:cubicBezTo>
                    <a:cubicBezTo>
                      <a:pt x="154402" y="52073"/>
                      <a:pt x="153786" y="45861"/>
                      <a:pt x="154967" y="39868"/>
                    </a:cubicBezTo>
                    <a:cubicBezTo>
                      <a:pt x="156154" y="33874"/>
                      <a:pt x="159080" y="28356"/>
                      <a:pt x="163379" y="24018"/>
                    </a:cubicBezTo>
                    <a:cubicBezTo>
                      <a:pt x="167685" y="19680"/>
                      <a:pt x="173171" y="16709"/>
                      <a:pt x="179158" y="15477"/>
                    </a:cubicBezTo>
                    <a:cubicBezTo>
                      <a:pt x="185145" y="14245"/>
                      <a:pt x="191363" y="14804"/>
                      <a:pt x="197029" y="17094"/>
                    </a:cubicBezTo>
                    <a:cubicBezTo>
                      <a:pt x="202695" y="19379"/>
                      <a:pt x="207559" y="23287"/>
                      <a:pt x="211018" y="28330"/>
                    </a:cubicBezTo>
                    <a:cubicBezTo>
                      <a:pt x="214470" y="33374"/>
                      <a:pt x="216357" y="39322"/>
                      <a:pt x="216446" y="45431"/>
                    </a:cubicBezTo>
                    <a:cubicBezTo>
                      <a:pt x="216434" y="49519"/>
                      <a:pt x="215619" y="53561"/>
                      <a:pt x="214040" y="57334"/>
                    </a:cubicBezTo>
                    <a:cubicBezTo>
                      <a:pt x="212468" y="61107"/>
                      <a:pt x="210164" y="64528"/>
                      <a:pt x="207270" y="67409"/>
                    </a:cubicBezTo>
                    <a:cubicBezTo>
                      <a:pt x="204370" y="70290"/>
                      <a:pt x="200931" y="72574"/>
                      <a:pt x="197151" y="74127"/>
                    </a:cubicBezTo>
                    <a:cubicBezTo>
                      <a:pt x="193372" y="75680"/>
                      <a:pt x="189323" y="76476"/>
                      <a:pt x="185235" y="76463"/>
                    </a:cubicBezTo>
                    <a:lnTo>
                      <a:pt x="185235" y="76899"/>
                    </a:lnTo>
                    <a:close/>
                  </a:path>
                </a:pathLst>
              </a:custGeom>
              <a:solidFill>
                <a:srgbClr val="2C5967"/>
              </a:solidFill>
              <a:ln w="6417" cap="flat">
                <a:noFill/>
                <a:prstDash val="solid"/>
                <a:miter/>
              </a:ln>
            </p:spPr>
            <p:txBody>
              <a:bodyPr rtlCol="0" anchor="ctr"/>
              <a:lstStyle/>
              <a:p>
                <a:endParaRPr lang="en-US" sz="810"/>
              </a:p>
            </p:txBody>
          </p:sp>
          <p:sp>
            <p:nvSpPr>
              <p:cNvPr id="1200" name="Freeform: Shape 1199">
                <a:extLst>
                  <a:ext uri="{FF2B5EF4-FFF2-40B4-BE49-F238E27FC236}">
                    <a16:creationId xmlns:a16="http://schemas.microsoft.com/office/drawing/2014/main" id="{A0D935CC-409B-C6E1-A2C1-4CE0D39CF578}"/>
                  </a:ext>
                </a:extLst>
              </p:cNvPr>
              <p:cNvSpPr/>
              <p:nvPr/>
            </p:nvSpPr>
            <p:spPr>
              <a:xfrm>
                <a:off x="944062" y="4185733"/>
                <a:ext cx="35857" cy="40150"/>
              </a:xfrm>
              <a:custGeom>
                <a:avLst/>
                <a:gdLst>
                  <a:gd name="connsiteX0" fmla="*/ 0 w 35857"/>
                  <a:gd name="connsiteY0" fmla="*/ 40150 h 40150"/>
                  <a:gd name="connsiteX1" fmla="*/ 35857 w 35857"/>
                  <a:gd name="connsiteY1" fmla="*/ 20072 h 40150"/>
                  <a:gd name="connsiteX2" fmla="*/ 0 w 35857"/>
                  <a:gd name="connsiteY2" fmla="*/ 0 h 40150"/>
                  <a:gd name="connsiteX3" fmla="*/ 0 w 35857"/>
                  <a:gd name="connsiteY3" fmla="*/ 40150 h 40150"/>
                </a:gdLst>
                <a:ahLst/>
                <a:cxnLst>
                  <a:cxn ang="0">
                    <a:pos x="connsiteX0" y="connsiteY0"/>
                  </a:cxn>
                  <a:cxn ang="0">
                    <a:pos x="connsiteX1" y="connsiteY1"/>
                  </a:cxn>
                  <a:cxn ang="0">
                    <a:pos x="connsiteX2" y="connsiteY2"/>
                  </a:cxn>
                  <a:cxn ang="0">
                    <a:pos x="connsiteX3" y="connsiteY3"/>
                  </a:cxn>
                </a:cxnLst>
                <a:rect l="l" t="t" r="r" b="b"/>
                <a:pathLst>
                  <a:path w="35857" h="40150">
                    <a:moveTo>
                      <a:pt x="0" y="40150"/>
                    </a:moveTo>
                    <a:lnTo>
                      <a:pt x="35857" y="20072"/>
                    </a:lnTo>
                    <a:lnTo>
                      <a:pt x="0" y="0"/>
                    </a:lnTo>
                    <a:lnTo>
                      <a:pt x="0" y="40150"/>
                    </a:lnTo>
                    <a:close/>
                  </a:path>
                </a:pathLst>
              </a:custGeom>
              <a:solidFill>
                <a:srgbClr val="2C5967"/>
              </a:solidFill>
              <a:ln w="6417" cap="flat">
                <a:noFill/>
                <a:prstDash val="solid"/>
                <a:miter/>
              </a:ln>
            </p:spPr>
            <p:txBody>
              <a:bodyPr rtlCol="0" anchor="ctr"/>
              <a:lstStyle/>
              <a:p>
                <a:endParaRPr lang="en-US" sz="810"/>
              </a:p>
            </p:txBody>
          </p:sp>
        </p:grpSp>
        <p:grpSp>
          <p:nvGrpSpPr>
            <p:cNvPr id="1201" name="Graphic 4">
              <a:extLst>
                <a:ext uri="{FF2B5EF4-FFF2-40B4-BE49-F238E27FC236}">
                  <a16:creationId xmlns:a16="http://schemas.microsoft.com/office/drawing/2014/main" id="{1E1F8509-267F-10DB-8F4C-30525B617FE3}"/>
                </a:ext>
              </a:extLst>
            </p:cNvPr>
            <p:cNvGrpSpPr/>
            <p:nvPr/>
          </p:nvGrpSpPr>
          <p:grpSpPr>
            <a:xfrm>
              <a:off x="684263" y="4346847"/>
              <a:ext cx="474810" cy="319652"/>
              <a:chOff x="684263" y="4346847"/>
              <a:chExt cx="474810" cy="319652"/>
            </a:xfrm>
            <a:solidFill>
              <a:srgbClr val="000000"/>
            </a:solidFill>
          </p:grpSpPr>
          <p:sp>
            <p:nvSpPr>
              <p:cNvPr id="1202" name="TextBox 1201">
                <a:extLst>
                  <a:ext uri="{FF2B5EF4-FFF2-40B4-BE49-F238E27FC236}">
                    <a16:creationId xmlns:a16="http://schemas.microsoft.com/office/drawing/2014/main" id="{5D1E48F8-6002-85EB-5126-1379B3D90748}"/>
                  </a:ext>
                </a:extLst>
              </p:cNvPr>
              <p:cNvSpPr txBox="1"/>
              <p:nvPr/>
            </p:nvSpPr>
            <p:spPr>
              <a:xfrm>
                <a:off x="684263" y="4346847"/>
                <a:ext cx="47481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Media</a:t>
                </a:r>
              </a:p>
            </p:txBody>
          </p:sp>
          <p:sp>
            <p:nvSpPr>
              <p:cNvPr id="1203" name="TextBox 1202">
                <a:extLst>
                  <a:ext uri="{FF2B5EF4-FFF2-40B4-BE49-F238E27FC236}">
                    <a16:creationId xmlns:a16="http://schemas.microsoft.com/office/drawing/2014/main" id="{D3A0A6AB-E2B8-86C6-DC64-4E3CFA1935D8}"/>
                  </a:ext>
                </a:extLst>
              </p:cNvPr>
              <p:cNvSpPr txBox="1"/>
              <p:nvPr/>
            </p:nvSpPr>
            <p:spPr>
              <a:xfrm>
                <a:off x="719909" y="4449517"/>
                <a:ext cx="40427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Flow</a:t>
                </a:r>
              </a:p>
            </p:txBody>
          </p:sp>
        </p:grpSp>
      </p:grpSp>
      <p:grpSp>
        <p:nvGrpSpPr>
          <p:cNvPr id="1204" name="Graphic 4">
            <a:extLst>
              <a:ext uri="{FF2B5EF4-FFF2-40B4-BE49-F238E27FC236}">
                <a16:creationId xmlns:a16="http://schemas.microsoft.com/office/drawing/2014/main" id="{FB2A9DAD-CBD1-E6DC-E025-8D54705BF004}"/>
              </a:ext>
            </a:extLst>
          </p:cNvPr>
          <p:cNvGrpSpPr/>
          <p:nvPr/>
        </p:nvGrpSpPr>
        <p:grpSpPr>
          <a:xfrm>
            <a:off x="1446666" y="3702005"/>
            <a:ext cx="484428" cy="646000"/>
            <a:chOff x="1320230" y="4020499"/>
            <a:chExt cx="484428" cy="646000"/>
          </a:xfrm>
        </p:grpSpPr>
        <p:grpSp>
          <p:nvGrpSpPr>
            <p:cNvPr id="1205" name="Graphic 4">
              <a:extLst>
                <a:ext uri="{FF2B5EF4-FFF2-40B4-BE49-F238E27FC236}">
                  <a16:creationId xmlns:a16="http://schemas.microsoft.com/office/drawing/2014/main" id="{18C98B61-042F-F08D-9DF0-D613E7A00C1F}"/>
                </a:ext>
              </a:extLst>
            </p:cNvPr>
            <p:cNvGrpSpPr/>
            <p:nvPr/>
          </p:nvGrpSpPr>
          <p:grpSpPr>
            <a:xfrm>
              <a:off x="1368960" y="4020499"/>
              <a:ext cx="385010" cy="350616"/>
              <a:chOff x="1368960" y="4020499"/>
              <a:chExt cx="385010" cy="350616"/>
            </a:xfrm>
          </p:grpSpPr>
          <p:sp>
            <p:nvSpPr>
              <p:cNvPr id="1206" name="Freeform: Shape 1205">
                <a:extLst>
                  <a:ext uri="{FF2B5EF4-FFF2-40B4-BE49-F238E27FC236}">
                    <a16:creationId xmlns:a16="http://schemas.microsoft.com/office/drawing/2014/main" id="{08C76053-2E7F-C2D0-D57D-1F66FFB600E3}"/>
                  </a:ext>
                </a:extLst>
              </p:cNvPr>
              <p:cNvSpPr/>
              <p:nvPr/>
            </p:nvSpPr>
            <p:spPr>
              <a:xfrm>
                <a:off x="1368960" y="4020499"/>
                <a:ext cx="385010" cy="350616"/>
              </a:xfrm>
              <a:custGeom>
                <a:avLst/>
                <a:gdLst>
                  <a:gd name="connsiteX0" fmla="*/ 357745 w 385010"/>
                  <a:gd name="connsiteY0" fmla="*/ 0 h 350616"/>
                  <a:gd name="connsiteX1" fmla="*/ 27265 w 385010"/>
                  <a:gd name="connsiteY1" fmla="*/ 0 h 350616"/>
                  <a:gd name="connsiteX2" fmla="*/ 7982 w 385010"/>
                  <a:gd name="connsiteY2" fmla="*/ 7982 h 350616"/>
                  <a:gd name="connsiteX3" fmla="*/ 0 w 385010"/>
                  <a:gd name="connsiteY3" fmla="*/ 27259 h 350616"/>
                  <a:gd name="connsiteX4" fmla="*/ 0 w 385010"/>
                  <a:gd name="connsiteY4" fmla="*/ 257463 h 350616"/>
                  <a:gd name="connsiteX5" fmla="*/ 2073 w 385010"/>
                  <a:gd name="connsiteY5" fmla="*/ 267897 h 350616"/>
                  <a:gd name="connsiteX6" fmla="*/ 7982 w 385010"/>
                  <a:gd name="connsiteY6" fmla="*/ 276739 h 350616"/>
                  <a:gd name="connsiteX7" fmla="*/ 16831 w 385010"/>
                  <a:gd name="connsiteY7" fmla="*/ 282649 h 350616"/>
                  <a:gd name="connsiteX8" fmla="*/ 27265 w 385010"/>
                  <a:gd name="connsiteY8" fmla="*/ 284722 h 350616"/>
                  <a:gd name="connsiteX9" fmla="*/ 108875 w 385010"/>
                  <a:gd name="connsiteY9" fmla="*/ 284722 h 350616"/>
                  <a:gd name="connsiteX10" fmla="*/ 101072 w 385010"/>
                  <a:gd name="connsiteY10" fmla="*/ 294629 h 350616"/>
                  <a:gd name="connsiteX11" fmla="*/ 42781 w 385010"/>
                  <a:gd name="connsiteY11" fmla="*/ 294629 h 350616"/>
                  <a:gd name="connsiteX12" fmla="*/ 29947 w 385010"/>
                  <a:gd name="connsiteY12" fmla="*/ 299942 h 350616"/>
                  <a:gd name="connsiteX13" fmla="*/ 24634 w 385010"/>
                  <a:gd name="connsiteY13" fmla="*/ 312776 h 350616"/>
                  <a:gd name="connsiteX14" fmla="*/ 29947 w 385010"/>
                  <a:gd name="connsiteY14" fmla="*/ 325610 h 350616"/>
                  <a:gd name="connsiteX15" fmla="*/ 42781 w 385010"/>
                  <a:gd name="connsiteY15" fmla="*/ 330923 h 350616"/>
                  <a:gd name="connsiteX16" fmla="*/ 101072 w 385010"/>
                  <a:gd name="connsiteY16" fmla="*/ 330923 h 350616"/>
                  <a:gd name="connsiteX17" fmla="*/ 114983 w 385010"/>
                  <a:gd name="connsiteY17" fmla="*/ 345322 h 350616"/>
                  <a:gd name="connsiteX18" fmla="*/ 134298 w 385010"/>
                  <a:gd name="connsiteY18" fmla="*/ 350616 h 350616"/>
                  <a:gd name="connsiteX19" fmla="*/ 153606 w 385010"/>
                  <a:gd name="connsiteY19" fmla="*/ 345322 h 350616"/>
                  <a:gd name="connsiteX20" fmla="*/ 167524 w 385010"/>
                  <a:gd name="connsiteY20" fmla="*/ 330923 h 350616"/>
                  <a:gd name="connsiteX21" fmla="*/ 341883 w 385010"/>
                  <a:gd name="connsiteY21" fmla="*/ 330923 h 350616"/>
                  <a:gd name="connsiteX22" fmla="*/ 354710 w 385010"/>
                  <a:gd name="connsiteY22" fmla="*/ 325610 h 350616"/>
                  <a:gd name="connsiteX23" fmla="*/ 360030 w 385010"/>
                  <a:gd name="connsiteY23" fmla="*/ 312776 h 350616"/>
                  <a:gd name="connsiteX24" fmla="*/ 354710 w 385010"/>
                  <a:gd name="connsiteY24" fmla="*/ 299942 h 350616"/>
                  <a:gd name="connsiteX25" fmla="*/ 341883 w 385010"/>
                  <a:gd name="connsiteY25" fmla="*/ 294629 h 350616"/>
                  <a:gd name="connsiteX26" fmla="*/ 167524 w 385010"/>
                  <a:gd name="connsiteY26" fmla="*/ 294629 h 350616"/>
                  <a:gd name="connsiteX27" fmla="*/ 159722 w 385010"/>
                  <a:gd name="connsiteY27" fmla="*/ 284722 h 350616"/>
                  <a:gd name="connsiteX28" fmla="*/ 357745 w 385010"/>
                  <a:gd name="connsiteY28" fmla="*/ 284722 h 350616"/>
                  <a:gd name="connsiteX29" fmla="*/ 377028 w 385010"/>
                  <a:gd name="connsiteY29" fmla="*/ 276739 h 350616"/>
                  <a:gd name="connsiteX30" fmla="*/ 385011 w 385010"/>
                  <a:gd name="connsiteY30" fmla="*/ 257463 h 350616"/>
                  <a:gd name="connsiteX31" fmla="*/ 385011 w 385010"/>
                  <a:gd name="connsiteY31" fmla="*/ 27259 h 350616"/>
                  <a:gd name="connsiteX32" fmla="*/ 377028 w 385010"/>
                  <a:gd name="connsiteY32" fmla="*/ 7982 h 350616"/>
                  <a:gd name="connsiteX33" fmla="*/ 357745 w 385010"/>
                  <a:gd name="connsiteY33" fmla="*/ 0 h 35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5010" h="350616">
                    <a:moveTo>
                      <a:pt x="357745" y="0"/>
                    </a:moveTo>
                    <a:lnTo>
                      <a:pt x="27265" y="0"/>
                    </a:lnTo>
                    <a:cubicBezTo>
                      <a:pt x="20033" y="0"/>
                      <a:pt x="13097" y="2868"/>
                      <a:pt x="7982" y="7982"/>
                    </a:cubicBezTo>
                    <a:cubicBezTo>
                      <a:pt x="2875" y="13097"/>
                      <a:pt x="0" y="20033"/>
                      <a:pt x="0" y="27259"/>
                    </a:cubicBezTo>
                    <a:lnTo>
                      <a:pt x="0" y="257463"/>
                    </a:lnTo>
                    <a:cubicBezTo>
                      <a:pt x="0" y="261044"/>
                      <a:pt x="706" y="264586"/>
                      <a:pt x="2073" y="267897"/>
                    </a:cubicBezTo>
                    <a:cubicBezTo>
                      <a:pt x="3446" y="271201"/>
                      <a:pt x="5454" y="274205"/>
                      <a:pt x="7982" y="276739"/>
                    </a:cubicBezTo>
                    <a:cubicBezTo>
                      <a:pt x="10517" y="279267"/>
                      <a:pt x="13520" y="281276"/>
                      <a:pt x="16831" y="282649"/>
                    </a:cubicBezTo>
                    <a:cubicBezTo>
                      <a:pt x="20136" y="284016"/>
                      <a:pt x="23685" y="284722"/>
                      <a:pt x="27265" y="284722"/>
                    </a:cubicBezTo>
                    <a:lnTo>
                      <a:pt x="108875" y="284722"/>
                    </a:lnTo>
                    <a:cubicBezTo>
                      <a:pt x="105711" y="287539"/>
                      <a:pt x="103067" y="290895"/>
                      <a:pt x="101072" y="294629"/>
                    </a:cubicBezTo>
                    <a:lnTo>
                      <a:pt x="42781" y="294629"/>
                    </a:lnTo>
                    <a:cubicBezTo>
                      <a:pt x="37968" y="294629"/>
                      <a:pt x="33348" y="296541"/>
                      <a:pt x="29947" y="299942"/>
                    </a:cubicBezTo>
                    <a:cubicBezTo>
                      <a:pt x="26546" y="303350"/>
                      <a:pt x="24634" y="307963"/>
                      <a:pt x="24634" y="312776"/>
                    </a:cubicBezTo>
                    <a:cubicBezTo>
                      <a:pt x="24634" y="317589"/>
                      <a:pt x="26546" y="322203"/>
                      <a:pt x="29947" y="325610"/>
                    </a:cubicBezTo>
                    <a:cubicBezTo>
                      <a:pt x="33348" y="329011"/>
                      <a:pt x="37968" y="330923"/>
                      <a:pt x="42781" y="330923"/>
                    </a:cubicBezTo>
                    <a:lnTo>
                      <a:pt x="101072" y="330923"/>
                    </a:lnTo>
                    <a:cubicBezTo>
                      <a:pt x="104338" y="336884"/>
                      <a:pt x="109138" y="341857"/>
                      <a:pt x="114983" y="345322"/>
                    </a:cubicBezTo>
                    <a:cubicBezTo>
                      <a:pt x="120829" y="348787"/>
                      <a:pt x="127503" y="350616"/>
                      <a:pt x="134298" y="350616"/>
                    </a:cubicBezTo>
                    <a:cubicBezTo>
                      <a:pt x="141094" y="350616"/>
                      <a:pt x="147761" y="348787"/>
                      <a:pt x="153606" y="345322"/>
                    </a:cubicBezTo>
                    <a:cubicBezTo>
                      <a:pt x="159452" y="341857"/>
                      <a:pt x="164258" y="336884"/>
                      <a:pt x="167524" y="330923"/>
                    </a:cubicBezTo>
                    <a:lnTo>
                      <a:pt x="341883" y="330923"/>
                    </a:lnTo>
                    <a:cubicBezTo>
                      <a:pt x="346696" y="330923"/>
                      <a:pt x="351309" y="329011"/>
                      <a:pt x="354710" y="325610"/>
                    </a:cubicBezTo>
                    <a:cubicBezTo>
                      <a:pt x="358117" y="322203"/>
                      <a:pt x="360030" y="317589"/>
                      <a:pt x="360030" y="312776"/>
                    </a:cubicBezTo>
                    <a:cubicBezTo>
                      <a:pt x="360030" y="307963"/>
                      <a:pt x="358117" y="303350"/>
                      <a:pt x="354710" y="299942"/>
                    </a:cubicBezTo>
                    <a:cubicBezTo>
                      <a:pt x="351309" y="296541"/>
                      <a:pt x="346696" y="294629"/>
                      <a:pt x="341883" y="294629"/>
                    </a:cubicBezTo>
                    <a:lnTo>
                      <a:pt x="167524" y="294629"/>
                    </a:lnTo>
                    <a:cubicBezTo>
                      <a:pt x="165497" y="290914"/>
                      <a:pt x="162859" y="287564"/>
                      <a:pt x="159722" y="284722"/>
                    </a:cubicBezTo>
                    <a:lnTo>
                      <a:pt x="357745" y="284722"/>
                    </a:lnTo>
                    <a:cubicBezTo>
                      <a:pt x="364977" y="284722"/>
                      <a:pt x="371914" y="281853"/>
                      <a:pt x="377028" y="276739"/>
                    </a:cubicBezTo>
                    <a:cubicBezTo>
                      <a:pt x="382136" y="271625"/>
                      <a:pt x="385011" y="264695"/>
                      <a:pt x="385011" y="257463"/>
                    </a:cubicBezTo>
                    <a:lnTo>
                      <a:pt x="385011" y="27259"/>
                    </a:lnTo>
                    <a:cubicBezTo>
                      <a:pt x="385011" y="20033"/>
                      <a:pt x="382136" y="13097"/>
                      <a:pt x="377028" y="7982"/>
                    </a:cubicBezTo>
                    <a:cubicBezTo>
                      <a:pt x="371914" y="2868"/>
                      <a:pt x="364977" y="0"/>
                      <a:pt x="357745" y="0"/>
                    </a:cubicBezTo>
                    <a:close/>
                  </a:path>
                </a:pathLst>
              </a:custGeom>
              <a:solidFill>
                <a:srgbClr val="FFFFFF"/>
              </a:solidFill>
              <a:ln w="6417" cap="flat">
                <a:noFill/>
                <a:prstDash val="solid"/>
                <a:miter/>
              </a:ln>
            </p:spPr>
            <p:txBody>
              <a:bodyPr rtlCol="0" anchor="ctr"/>
              <a:lstStyle/>
              <a:p>
                <a:endParaRPr lang="en-US" sz="810"/>
              </a:p>
            </p:txBody>
          </p:sp>
          <p:sp>
            <p:nvSpPr>
              <p:cNvPr id="1207" name="Freeform: Shape 1206">
                <a:extLst>
                  <a:ext uri="{FF2B5EF4-FFF2-40B4-BE49-F238E27FC236}">
                    <a16:creationId xmlns:a16="http://schemas.microsoft.com/office/drawing/2014/main" id="{A0193A65-8D64-CD2A-6B8E-030AA45CCDB7}"/>
                  </a:ext>
                </a:extLst>
              </p:cNvPr>
              <p:cNvSpPr/>
              <p:nvPr/>
            </p:nvSpPr>
            <p:spPr>
              <a:xfrm>
                <a:off x="1493613" y="4095273"/>
                <a:ext cx="136403" cy="136398"/>
              </a:xfrm>
              <a:custGeom>
                <a:avLst/>
                <a:gdLst>
                  <a:gd name="connsiteX0" fmla="*/ 68205 w 136403"/>
                  <a:gd name="connsiteY0" fmla="*/ 136398 h 136398"/>
                  <a:gd name="connsiteX1" fmla="*/ 30313 w 136403"/>
                  <a:gd name="connsiteY1" fmla="*/ 124905 h 136398"/>
                  <a:gd name="connsiteX2" fmla="*/ 5191 w 136403"/>
                  <a:gd name="connsiteY2" fmla="*/ 94297 h 136398"/>
                  <a:gd name="connsiteX3" fmla="*/ 1309 w 136403"/>
                  <a:gd name="connsiteY3" fmla="*/ 54898 h 136398"/>
                  <a:gd name="connsiteX4" fmla="*/ 19976 w 136403"/>
                  <a:gd name="connsiteY4" fmla="*/ 19977 h 136398"/>
                  <a:gd name="connsiteX5" fmla="*/ 54896 w 136403"/>
                  <a:gd name="connsiteY5" fmla="*/ 1311 h 136398"/>
                  <a:gd name="connsiteX6" fmla="*/ 94302 w 136403"/>
                  <a:gd name="connsiteY6" fmla="*/ 5193 h 136398"/>
                  <a:gd name="connsiteX7" fmla="*/ 124910 w 136403"/>
                  <a:gd name="connsiteY7" fmla="*/ 30309 h 136398"/>
                  <a:gd name="connsiteX8" fmla="*/ 136403 w 136403"/>
                  <a:gd name="connsiteY8" fmla="*/ 68200 h 136398"/>
                  <a:gd name="connsiteX9" fmla="*/ 116427 w 136403"/>
                  <a:gd name="connsiteY9" fmla="*/ 116422 h 136398"/>
                  <a:gd name="connsiteX10" fmla="*/ 68205 w 136403"/>
                  <a:gd name="connsiteY10" fmla="*/ 136398 h 136398"/>
                  <a:gd name="connsiteX11" fmla="*/ 68205 w 136403"/>
                  <a:gd name="connsiteY11" fmla="*/ 14638 h 136398"/>
                  <a:gd name="connsiteX12" fmla="*/ 38386 w 136403"/>
                  <a:gd name="connsiteY12" fmla="*/ 23686 h 136398"/>
                  <a:gd name="connsiteX13" fmla="*/ 18628 w 136403"/>
                  <a:gd name="connsiteY13" fmla="*/ 47775 h 136398"/>
                  <a:gd name="connsiteX14" fmla="*/ 15593 w 136403"/>
                  <a:gd name="connsiteY14" fmla="*/ 78788 h 136398"/>
                  <a:gd name="connsiteX15" fmla="*/ 30301 w 136403"/>
                  <a:gd name="connsiteY15" fmla="*/ 106252 h 136398"/>
                  <a:gd name="connsiteX16" fmla="*/ 57790 w 136403"/>
                  <a:gd name="connsiteY16" fmla="*/ 120914 h 136398"/>
                  <a:gd name="connsiteX17" fmla="*/ 88797 w 136403"/>
                  <a:gd name="connsiteY17" fmla="*/ 117828 h 136398"/>
                  <a:gd name="connsiteX18" fmla="*/ 112853 w 136403"/>
                  <a:gd name="connsiteY18" fmla="*/ 98032 h 136398"/>
                  <a:gd name="connsiteX19" fmla="*/ 121850 w 136403"/>
                  <a:gd name="connsiteY19" fmla="*/ 68200 h 136398"/>
                  <a:gd name="connsiteX20" fmla="*/ 106109 w 136403"/>
                  <a:gd name="connsiteY20" fmla="*/ 30321 h 136398"/>
                  <a:gd name="connsiteX21" fmla="*/ 68205 w 136403"/>
                  <a:gd name="connsiteY21" fmla="*/ 1463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6403" h="136398">
                    <a:moveTo>
                      <a:pt x="68205" y="136398"/>
                    </a:moveTo>
                    <a:cubicBezTo>
                      <a:pt x="54717" y="136398"/>
                      <a:pt x="41530" y="132400"/>
                      <a:pt x="30313" y="124905"/>
                    </a:cubicBezTo>
                    <a:cubicBezTo>
                      <a:pt x="19097" y="117411"/>
                      <a:pt x="10357" y="106759"/>
                      <a:pt x="5191" y="94297"/>
                    </a:cubicBezTo>
                    <a:cubicBezTo>
                      <a:pt x="32" y="81836"/>
                      <a:pt x="-1322" y="68123"/>
                      <a:pt x="1309" y="54898"/>
                    </a:cubicBezTo>
                    <a:cubicBezTo>
                      <a:pt x="3946" y="41666"/>
                      <a:pt x="10440" y="29513"/>
                      <a:pt x="19976" y="19977"/>
                    </a:cubicBezTo>
                    <a:cubicBezTo>
                      <a:pt x="29518" y="10435"/>
                      <a:pt x="41665" y="3942"/>
                      <a:pt x="54896" y="1311"/>
                    </a:cubicBezTo>
                    <a:cubicBezTo>
                      <a:pt x="68128" y="-1320"/>
                      <a:pt x="81841" y="27"/>
                      <a:pt x="94302" y="5193"/>
                    </a:cubicBezTo>
                    <a:cubicBezTo>
                      <a:pt x="106764" y="10352"/>
                      <a:pt x="117416" y="19092"/>
                      <a:pt x="124910" y="30309"/>
                    </a:cubicBezTo>
                    <a:cubicBezTo>
                      <a:pt x="132405" y="41525"/>
                      <a:pt x="136403" y="54712"/>
                      <a:pt x="136403" y="68200"/>
                    </a:cubicBezTo>
                    <a:cubicBezTo>
                      <a:pt x="136403" y="86289"/>
                      <a:pt x="129216" y="103634"/>
                      <a:pt x="116427" y="116422"/>
                    </a:cubicBezTo>
                    <a:cubicBezTo>
                      <a:pt x="103639" y="129218"/>
                      <a:pt x="86294" y="136398"/>
                      <a:pt x="68205" y="136398"/>
                    </a:cubicBezTo>
                    <a:close/>
                    <a:moveTo>
                      <a:pt x="68205" y="14638"/>
                    </a:moveTo>
                    <a:cubicBezTo>
                      <a:pt x="57591" y="14638"/>
                      <a:pt x="47215" y="17789"/>
                      <a:pt x="38386" y="23686"/>
                    </a:cubicBezTo>
                    <a:cubicBezTo>
                      <a:pt x="29563" y="29583"/>
                      <a:pt x="22690" y="37970"/>
                      <a:pt x="18628" y="47775"/>
                    </a:cubicBezTo>
                    <a:cubicBezTo>
                      <a:pt x="14573" y="57586"/>
                      <a:pt x="13514" y="68380"/>
                      <a:pt x="15593" y="78788"/>
                    </a:cubicBezTo>
                    <a:cubicBezTo>
                      <a:pt x="17666" y="89196"/>
                      <a:pt x="22786" y="98757"/>
                      <a:pt x="30301" y="106252"/>
                    </a:cubicBezTo>
                    <a:cubicBezTo>
                      <a:pt x="37808" y="113753"/>
                      <a:pt x="47376" y="118854"/>
                      <a:pt x="57790" y="120914"/>
                    </a:cubicBezTo>
                    <a:cubicBezTo>
                      <a:pt x="68205" y="122974"/>
                      <a:pt x="78992" y="121902"/>
                      <a:pt x="88797" y="117828"/>
                    </a:cubicBezTo>
                    <a:cubicBezTo>
                      <a:pt x="98595" y="113753"/>
                      <a:pt x="106969" y="106861"/>
                      <a:pt x="112853" y="98032"/>
                    </a:cubicBezTo>
                    <a:cubicBezTo>
                      <a:pt x="118737" y="89196"/>
                      <a:pt x="121869" y="78813"/>
                      <a:pt x="121850" y="68200"/>
                    </a:cubicBezTo>
                    <a:cubicBezTo>
                      <a:pt x="121830" y="53986"/>
                      <a:pt x="116164" y="40364"/>
                      <a:pt x="106109" y="30321"/>
                    </a:cubicBezTo>
                    <a:cubicBezTo>
                      <a:pt x="96048" y="20279"/>
                      <a:pt x="82418" y="14638"/>
                      <a:pt x="68205" y="14638"/>
                    </a:cubicBezTo>
                    <a:close/>
                  </a:path>
                </a:pathLst>
              </a:custGeom>
              <a:solidFill>
                <a:srgbClr val="2C5967"/>
              </a:solidFill>
              <a:ln w="6417" cap="flat">
                <a:noFill/>
                <a:prstDash val="solid"/>
                <a:miter/>
              </a:ln>
            </p:spPr>
            <p:txBody>
              <a:bodyPr rtlCol="0" anchor="ctr"/>
              <a:lstStyle/>
              <a:p>
                <a:endParaRPr lang="en-US" sz="810"/>
              </a:p>
            </p:txBody>
          </p:sp>
          <p:sp>
            <p:nvSpPr>
              <p:cNvPr id="1208" name="Freeform: Shape 1207">
                <a:extLst>
                  <a:ext uri="{FF2B5EF4-FFF2-40B4-BE49-F238E27FC236}">
                    <a16:creationId xmlns:a16="http://schemas.microsoft.com/office/drawing/2014/main" id="{BE4EF183-396B-825F-01A1-2F8F8A3CF17B}"/>
                  </a:ext>
                </a:extLst>
              </p:cNvPr>
              <p:cNvSpPr/>
              <p:nvPr/>
            </p:nvSpPr>
            <p:spPr>
              <a:xfrm>
                <a:off x="1538236" y="4131562"/>
                <a:ext cx="57065" cy="63822"/>
              </a:xfrm>
              <a:custGeom>
                <a:avLst/>
                <a:gdLst>
                  <a:gd name="connsiteX0" fmla="*/ 57065 w 57065"/>
                  <a:gd name="connsiteY0" fmla="*/ 31911 h 63822"/>
                  <a:gd name="connsiteX1" fmla="*/ 0 w 57065"/>
                  <a:gd name="connsiteY1" fmla="*/ 0 h 63822"/>
                  <a:gd name="connsiteX2" fmla="*/ 0 w 57065"/>
                  <a:gd name="connsiteY2" fmla="*/ 63822 h 63822"/>
                  <a:gd name="connsiteX3" fmla="*/ 57065 w 57065"/>
                  <a:gd name="connsiteY3" fmla="*/ 31911 h 63822"/>
                </a:gdLst>
                <a:ahLst/>
                <a:cxnLst>
                  <a:cxn ang="0">
                    <a:pos x="connsiteX0" y="connsiteY0"/>
                  </a:cxn>
                  <a:cxn ang="0">
                    <a:pos x="connsiteX1" y="connsiteY1"/>
                  </a:cxn>
                  <a:cxn ang="0">
                    <a:pos x="connsiteX2" y="connsiteY2"/>
                  </a:cxn>
                  <a:cxn ang="0">
                    <a:pos x="connsiteX3" y="connsiteY3"/>
                  </a:cxn>
                </a:cxnLst>
                <a:rect l="l" t="t" r="r" b="b"/>
                <a:pathLst>
                  <a:path w="57065" h="63822">
                    <a:moveTo>
                      <a:pt x="57065" y="31911"/>
                    </a:moveTo>
                    <a:lnTo>
                      <a:pt x="0" y="0"/>
                    </a:lnTo>
                    <a:lnTo>
                      <a:pt x="0" y="63822"/>
                    </a:lnTo>
                    <a:lnTo>
                      <a:pt x="57065" y="31911"/>
                    </a:lnTo>
                    <a:close/>
                  </a:path>
                </a:pathLst>
              </a:custGeom>
              <a:solidFill>
                <a:srgbClr val="2C5967"/>
              </a:solidFill>
              <a:ln w="6417" cap="flat">
                <a:noFill/>
                <a:prstDash val="solid"/>
                <a:miter/>
              </a:ln>
            </p:spPr>
            <p:txBody>
              <a:bodyPr rtlCol="0" anchor="ctr"/>
              <a:lstStyle/>
              <a:p>
                <a:endParaRPr lang="en-US" sz="810"/>
              </a:p>
            </p:txBody>
          </p:sp>
          <p:sp>
            <p:nvSpPr>
              <p:cNvPr id="1209" name="Freeform: Shape 1208">
                <a:extLst>
                  <a:ext uri="{FF2B5EF4-FFF2-40B4-BE49-F238E27FC236}">
                    <a16:creationId xmlns:a16="http://schemas.microsoft.com/office/drawing/2014/main" id="{4B79FAE4-C211-AE0F-FBA2-7F8D86FF8505}"/>
                  </a:ext>
                </a:extLst>
              </p:cNvPr>
              <p:cNvSpPr/>
              <p:nvPr/>
            </p:nvSpPr>
            <p:spPr>
              <a:xfrm>
                <a:off x="1379830" y="4031370"/>
                <a:ext cx="363270" cy="262987"/>
              </a:xfrm>
              <a:custGeom>
                <a:avLst/>
                <a:gdLst>
                  <a:gd name="connsiteX0" fmla="*/ 346875 w 363270"/>
                  <a:gd name="connsiteY0" fmla="*/ 262988 h 262987"/>
                  <a:gd name="connsiteX1" fmla="*/ 16395 w 363270"/>
                  <a:gd name="connsiteY1" fmla="*/ 262988 h 262987"/>
                  <a:gd name="connsiteX2" fmla="*/ 10119 w 363270"/>
                  <a:gd name="connsiteY2" fmla="*/ 261737 h 262987"/>
                  <a:gd name="connsiteX3" fmla="*/ 4800 w 363270"/>
                  <a:gd name="connsiteY3" fmla="*/ 258182 h 262987"/>
                  <a:gd name="connsiteX4" fmla="*/ 1251 w 363270"/>
                  <a:gd name="connsiteY4" fmla="*/ 252868 h 262987"/>
                  <a:gd name="connsiteX5" fmla="*/ 0 w 363270"/>
                  <a:gd name="connsiteY5" fmla="*/ 246593 h 262987"/>
                  <a:gd name="connsiteX6" fmla="*/ 0 w 363270"/>
                  <a:gd name="connsiteY6" fmla="*/ 16395 h 262987"/>
                  <a:gd name="connsiteX7" fmla="*/ 4800 w 363270"/>
                  <a:gd name="connsiteY7" fmla="*/ 4800 h 262987"/>
                  <a:gd name="connsiteX8" fmla="*/ 16395 w 363270"/>
                  <a:gd name="connsiteY8" fmla="*/ 0 h 262987"/>
                  <a:gd name="connsiteX9" fmla="*/ 346875 w 363270"/>
                  <a:gd name="connsiteY9" fmla="*/ 0 h 262987"/>
                  <a:gd name="connsiteX10" fmla="*/ 358471 w 363270"/>
                  <a:gd name="connsiteY10" fmla="*/ 4800 h 262987"/>
                  <a:gd name="connsiteX11" fmla="*/ 363270 w 363270"/>
                  <a:gd name="connsiteY11" fmla="*/ 16395 h 262987"/>
                  <a:gd name="connsiteX12" fmla="*/ 363270 w 363270"/>
                  <a:gd name="connsiteY12" fmla="*/ 246593 h 262987"/>
                  <a:gd name="connsiteX13" fmla="*/ 358471 w 363270"/>
                  <a:gd name="connsiteY13" fmla="*/ 258182 h 262987"/>
                  <a:gd name="connsiteX14" fmla="*/ 346875 w 363270"/>
                  <a:gd name="connsiteY14" fmla="*/ 262988 h 262987"/>
                  <a:gd name="connsiteX15" fmla="*/ 16395 w 363270"/>
                  <a:gd name="connsiteY15" fmla="*/ 14553 h 262987"/>
                  <a:gd name="connsiteX16" fmla="*/ 15092 w 363270"/>
                  <a:gd name="connsiteY16" fmla="*/ 15092 h 262987"/>
                  <a:gd name="connsiteX17" fmla="*/ 14553 w 363270"/>
                  <a:gd name="connsiteY17" fmla="*/ 16395 h 262987"/>
                  <a:gd name="connsiteX18" fmla="*/ 14553 w 363270"/>
                  <a:gd name="connsiteY18" fmla="*/ 246593 h 262987"/>
                  <a:gd name="connsiteX19" fmla="*/ 15092 w 363270"/>
                  <a:gd name="connsiteY19" fmla="*/ 247895 h 262987"/>
                  <a:gd name="connsiteX20" fmla="*/ 16395 w 363270"/>
                  <a:gd name="connsiteY20" fmla="*/ 248435 h 262987"/>
                  <a:gd name="connsiteX21" fmla="*/ 346875 w 363270"/>
                  <a:gd name="connsiteY21" fmla="*/ 248435 h 262987"/>
                  <a:gd name="connsiteX22" fmla="*/ 348178 w 363270"/>
                  <a:gd name="connsiteY22" fmla="*/ 247895 h 262987"/>
                  <a:gd name="connsiteX23" fmla="*/ 348717 w 363270"/>
                  <a:gd name="connsiteY23" fmla="*/ 246593 h 262987"/>
                  <a:gd name="connsiteX24" fmla="*/ 348717 w 363270"/>
                  <a:gd name="connsiteY24" fmla="*/ 16395 h 262987"/>
                  <a:gd name="connsiteX25" fmla="*/ 348178 w 363270"/>
                  <a:gd name="connsiteY25" fmla="*/ 15092 h 262987"/>
                  <a:gd name="connsiteX26" fmla="*/ 346875 w 363270"/>
                  <a:gd name="connsiteY26" fmla="*/ 14553 h 262987"/>
                  <a:gd name="connsiteX27" fmla="*/ 16395 w 363270"/>
                  <a:gd name="connsiteY27" fmla="*/ 14553 h 262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3270" h="262987">
                    <a:moveTo>
                      <a:pt x="346875" y="262988"/>
                    </a:moveTo>
                    <a:lnTo>
                      <a:pt x="16395" y="262988"/>
                    </a:lnTo>
                    <a:cubicBezTo>
                      <a:pt x="14239" y="262988"/>
                      <a:pt x="12109" y="262564"/>
                      <a:pt x="10119" y="261737"/>
                    </a:cubicBezTo>
                    <a:cubicBezTo>
                      <a:pt x="8130" y="260915"/>
                      <a:pt x="6327" y="259709"/>
                      <a:pt x="4800" y="258182"/>
                    </a:cubicBezTo>
                    <a:cubicBezTo>
                      <a:pt x="3279" y="256661"/>
                      <a:pt x="2073" y="254858"/>
                      <a:pt x="1251" y="252868"/>
                    </a:cubicBezTo>
                    <a:cubicBezTo>
                      <a:pt x="424" y="250879"/>
                      <a:pt x="0" y="248749"/>
                      <a:pt x="0" y="246593"/>
                    </a:cubicBezTo>
                    <a:lnTo>
                      <a:pt x="0" y="16395"/>
                    </a:lnTo>
                    <a:cubicBezTo>
                      <a:pt x="0" y="12044"/>
                      <a:pt x="1726" y="7873"/>
                      <a:pt x="4800" y="4800"/>
                    </a:cubicBezTo>
                    <a:cubicBezTo>
                      <a:pt x="7873" y="1726"/>
                      <a:pt x="12045" y="0"/>
                      <a:pt x="16395" y="0"/>
                    </a:cubicBezTo>
                    <a:lnTo>
                      <a:pt x="346875" y="0"/>
                    </a:lnTo>
                    <a:cubicBezTo>
                      <a:pt x="351226" y="0"/>
                      <a:pt x="355397" y="1726"/>
                      <a:pt x="358471" y="4800"/>
                    </a:cubicBezTo>
                    <a:cubicBezTo>
                      <a:pt x="361544" y="7873"/>
                      <a:pt x="363270" y="12044"/>
                      <a:pt x="363270" y="16395"/>
                    </a:cubicBezTo>
                    <a:lnTo>
                      <a:pt x="363270" y="246593"/>
                    </a:lnTo>
                    <a:cubicBezTo>
                      <a:pt x="363270" y="250943"/>
                      <a:pt x="361544" y="255108"/>
                      <a:pt x="358471" y="258182"/>
                    </a:cubicBezTo>
                    <a:cubicBezTo>
                      <a:pt x="355397" y="261262"/>
                      <a:pt x="351226" y="262988"/>
                      <a:pt x="346875" y="262988"/>
                    </a:cubicBezTo>
                    <a:close/>
                    <a:moveTo>
                      <a:pt x="16395" y="14553"/>
                    </a:moveTo>
                    <a:cubicBezTo>
                      <a:pt x="15907" y="14553"/>
                      <a:pt x="15439" y="14746"/>
                      <a:pt x="15092" y="15092"/>
                    </a:cubicBezTo>
                    <a:cubicBezTo>
                      <a:pt x="14746" y="15439"/>
                      <a:pt x="14553" y="15907"/>
                      <a:pt x="14553" y="16395"/>
                    </a:cubicBezTo>
                    <a:lnTo>
                      <a:pt x="14553" y="246593"/>
                    </a:lnTo>
                    <a:cubicBezTo>
                      <a:pt x="14553" y="247081"/>
                      <a:pt x="14746" y="247549"/>
                      <a:pt x="15092" y="247895"/>
                    </a:cubicBezTo>
                    <a:cubicBezTo>
                      <a:pt x="15439" y="248242"/>
                      <a:pt x="15907" y="248435"/>
                      <a:pt x="16395" y="248435"/>
                    </a:cubicBezTo>
                    <a:lnTo>
                      <a:pt x="346875" y="248435"/>
                    </a:lnTo>
                    <a:cubicBezTo>
                      <a:pt x="347369" y="248435"/>
                      <a:pt x="347838" y="248242"/>
                      <a:pt x="348178" y="247895"/>
                    </a:cubicBezTo>
                    <a:cubicBezTo>
                      <a:pt x="348524" y="247549"/>
                      <a:pt x="348717" y="247081"/>
                      <a:pt x="348717" y="246593"/>
                    </a:cubicBezTo>
                    <a:lnTo>
                      <a:pt x="348717" y="16395"/>
                    </a:lnTo>
                    <a:cubicBezTo>
                      <a:pt x="348717" y="15907"/>
                      <a:pt x="348524" y="15439"/>
                      <a:pt x="348178" y="15092"/>
                    </a:cubicBezTo>
                    <a:cubicBezTo>
                      <a:pt x="347838" y="14746"/>
                      <a:pt x="347369" y="14553"/>
                      <a:pt x="346875" y="14553"/>
                    </a:cubicBezTo>
                    <a:lnTo>
                      <a:pt x="16395" y="14553"/>
                    </a:lnTo>
                    <a:close/>
                  </a:path>
                </a:pathLst>
              </a:custGeom>
              <a:solidFill>
                <a:srgbClr val="2C5967"/>
              </a:solidFill>
              <a:ln w="6417" cap="flat">
                <a:noFill/>
                <a:prstDash val="solid"/>
                <a:miter/>
              </a:ln>
            </p:spPr>
            <p:txBody>
              <a:bodyPr rtlCol="0" anchor="ctr"/>
              <a:lstStyle/>
              <a:p>
                <a:endParaRPr lang="en-US" sz="810"/>
              </a:p>
            </p:txBody>
          </p:sp>
          <p:sp>
            <p:nvSpPr>
              <p:cNvPr id="1210" name="Freeform: Shape 1209">
                <a:extLst>
                  <a:ext uri="{FF2B5EF4-FFF2-40B4-BE49-F238E27FC236}">
                    <a16:creationId xmlns:a16="http://schemas.microsoft.com/office/drawing/2014/main" id="{047F9C76-5F87-0B58-6218-47D20A14A4BB}"/>
                  </a:ext>
                </a:extLst>
              </p:cNvPr>
              <p:cNvSpPr/>
              <p:nvPr/>
            </p:nvSpPr>
            <p:spPr>
              <a:xfrm>
                <a:off x="1404464" y="4325999"/>
                <a:ext cx="313655" cy="14553"/>
              </a:xfrm>
              <a:custGeom>
                <a:avLst/>
                <a:gdLst>
                  <a:gd name="connsiteX0" fmla="*/ 306379 w 313655"/>
                  <a:gd name="connsiteY0" fmla="*/ 14553 h 14553"/>
                  <a:gd name="connsiteX1" fmla="*/ 7277 w 313655"/>
                  <a:gd name="connsiteY1" fmla="*/ 14553 h 14553"/>
                  <a:gd name="connsiteX2" fmla="*/ 2130 w 313655"/>
                  <a:gd name="connsiteY2" fmla="*/ 12423 h 14553"/>
                  <a:gd name="connsiteX3" fmla="*/ 0 w 313655"/>
                  <a:gd name="connsiteY3" fmla="*/ 7277 h 14553"/>
                  <a:gd name="connsiteX4" fmla="*/ 2130 w 313655"/>
                  <a:gd name="connsiteY4" fmla="*/ 2130 h 14553"/>
                  <a:gd name="connsiteX5" fmla="*/ 7277 w 313655"/>
                  <a:gd name="connsiteY5" fmla="*/ 0 h 14553"/>
                  <a:gd name="connsiteX6" fmla="*/ 306379 w 313655"/>
                  <a:gd name="connsiteY6" fmla="*/ 0 h 14553"/>
                  <a:gd name="connsiteX7" fmla="*/ 311525 w 313655"/>
                  <a:gd name="connsiteY7" fmla="*/ 2130 h 14553"/>
                  <a:gd name="connsiteX8" fmla="*/ 313655 w 313655"/>
                  <a:gd name="connsiteY8" fmla="*/ 7277 h 14553"/>
                  <a:gd name="connsiteX9" fmla="*/ 311525 w 313655"/>
                  <a:gd name="connsiteY9" fmla="*/ 12423 h 14553"/>
                  <a:gd name="connsiteX10" fmla="*/ 306379 w 313655"/>
                  <a:gd name="connsiteY10" fmla="*/ 14553 h 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655" h="14553">
                    <a:moveTo>
                      <a:pt x="306379" y="14553"/>
                    </a:moveTo>
                    <a:lnTo>
                      <a:pt x="7277" y="14553"/>
                    </a:lnTo>
                    <a:cubicBezTo>
                      <a:pt x="5345" y="14553"/>
                      <a:pt x="3497" y="13783"/>
                      <a:pt x="2130" y="12423"/>
                    </a:cubicBezTo>
                    <a:cubicBezTo>
                      <a:pt x="764" y="11056"/>
                      <a:pt x="0" y="9208"/>
                      <a:pt x="0" y="7277"/>
                    </a:cubicBezTo>
                    <a:cubicBezTo>
                      <a:pt x="0" y="5345"/>
                      <a:pt x="764" y="3497"/>
                      <a:pt x="2130" y="2130"/>
                    </a:cubicBezTo>
                    <a:cubicBezTo>
                      <a:pt x="3497" y="770"/>
                      <a:pt x="5345" y="0"/>
                      <a:pt x="7277" y="0"/>
                    </a:cubicBezTo>
                    <a:lnTo>
                      <a:pt x="306379" y="0"/>
                    </a:lnTo>
                    <a:cubicBezTo>
                      <a:pt x="308310" y="0"/>
                      <a:pt x="310158" y="770"/>
                      <a:pt x="311525" y="2130"/>
                    </a:cubicBezTo>
                    <a:cubicBezTo>
                      <a:pt x="312885" y="3497"/>
                      <a:pt x="313655" y="5345"/>
                      <a:pt x="313655" y="7277"/>
                    </a:cubicBezTo>
                    <a:cubicBezTo>
                      <a:pt x="313655" y="9208"/>
                      <a:pt x="312885" y="11056"/>
                      <a:pt x="311525" y="12423"/>
                    </a:cubicBezTo>
                    <a:cubicBezTo>
                      <a:pt x="310158" y="13783"/>
                      <a:pt x="308310" y="14553"/>
                      <a:pt x="306379" y="14553"/>
                    </a:cubicBezTo>
                    <a:close/>
                  </a:path>
                </a:pathLst>
              </a:custGeom>
              <a:solidFill>
                <a:srgbClr val="2C5967"/>
              </a:solidFill>
              <a:ln w="6417" cap="flat">
                <a:noFill/>
                <a:prstDash val="solid"/>
                <a:miter/>
              </a:ln>
            </p:spPr>
            <p:txBody>
              <a:bodyPr rtlCol="0" anchor="ctr"/>
              <a:lstStyle/>
              <a:p>
                <a:endParaRPr lang="en-US" sz="810"/>
              </a:p>
            </p:txBody>
          </p:sp>
          <p:sp>
            <p:nvSpPr>
              <p:cNvPr id="1211" name="Freeform: Shape 1210">
                <a:extLst>
                  <a:ext uri="{FF2B5EF4-FFF2-40B4-BE49-F238E27FC236}">
                    <a16:creationId xmlns:a16="http://schemas.microsoft.com/office/drawing/2014/main" id="{D0324E6C-EB98-AC6A-A009-D5108D45B4F8}"/>
                  </a:ext>
                </a:extLst>
              </p:cNvPr>
              <p:cNvSpPr/>
              <p:nvPr/>
            </p:nvSpPr>
            <p:spPr>
              <a:xfrm>
                <a:off x="1483532" y="4313550"/>
                <a:ext cx="39450" cy="39450"/>
              </a:xfrm>
              <a:custGeom>
                <a:avLst/>
                <a:gdLst>
                  <a:gd name="connsiteX0" fmla="*/ 19725 w 39450"/>
                  <a:gd name="connsiteY0" fmla="*/ 39451 h 39450"/>
                  <a:gd name="connsiteX1" fmla="*/ 39451 w 39450"/>
                  <a:gd name="connsiteY1" fmla="*/ 19725 h 39450"/>
                  <a:gd name="connsiteX2" fmla="*/ 19725 w 39450"/>
                  <a:gd name="connsiteY2" fmla="*/ 0 h 39450"/>
                  <a:gd name="connsiteX3" fmla="*/ 0 w 39450"/>
                  <a:gd name="connsiteY3" fmla="*/ 19725 h 39450"/>
                  <a:gd name="connsiteX4" fmla="*/ 19725 w 39450"/>
                  <a:gd name="connsiteY4" fmla="*/ 39451 h 39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50" h="39450">
                    <a:moveTo>
                      <a:pt x="19725" y="39451"/>
                    </a:moveTo>
                    <a:cubicBezTo>
                      <a:pt x="30621" y="39451"/>
                      <a:pt x="39451" y="30621"/>
                      <a:pt x="39451" y="19725"/>
                    </a:cubicBezTo>
                    <a:cubicBezTo>
                      <a:pt x="39451" y="8836"/>
                      <a:pt x="30621" y="0"/>
                      <a:pt x="19725" y="0"/>
                    </a:cubicBezTo>
                    <a:cubicBezTo>
                      <a:pt x="8829" y="0"/>
                      <a:pt x="0" y="8836"/>
                      <a:pt x="0" y="19725"/>
                    </a:cubicBezTo>
                    <a:cubicBezTo>
                      <a:pt x="0" y="30621"/>
                      <a:pt x="8829" y="39451"/>
                      <a:pt x="19725" y="39451"/>
                    </a:cubicBezTo>
                    <a:close/>
                  </a:path>
                </a:pathLst>
              </a:custGeom>
              <a:solidFill>
                <a:srgbClr val="FFFFFF"/>
              </a:solidFill>
              <a:ln w="6417" cap="flat">
                <a:noFill/>
                <a:prstDash val="solid"/>
                <a:miter/>
              </a:ln>
            </p:spPr>
            <p:txBody>
              <a:bodyPr rtlCol="0" anchor="ctr"/>
              <a:lstStyle/>
              <a:p>
                <a:endParaRPr lang="en-US" sz="810"/>
              </a:p>
            </p:txBody>
          </p:sp>
          <p:sp>
            <p:nvSpPr>
              <p:cNvPr id="1212" name="Freeform: Shape 1211">
                <a:extLst>
                  <a:ext uri="{FF2B5EF4-FFF2-40B4-BE49-F238E27FC236}">
                    <a16:creationId xmlns:a16="http://schemas.microsoft.com/office/drawing/2014/main" id="{1821784D-490E-69CA-01F9-BCDB1E99423D}"/>
                  </a:ext>
                </a:extLst>
              </p:cNvPr>
              <p:cNvSpPr/>
              <p:nvPr/>
            </p:nvSpPr>
            <p:spPr>
              <a:xfrm>
                <a:off x="1476258" y="4306276"/>
                <a:ext cx="53995" cy="54002"/>
              </a:xfrm>
              <a:custGeom>
                <a:avLst/>
                <a:gdLst>
                  <a:gd name="connsiteX0" fmla="*/ 27000 w 53995"/>
                  <a:gd name="connsiteY0" fmla="*/ 54002 h 54002"/>
                  <a:gd name="connsiteX1" fmla="*/ 11998 w 53995"/>
                  <a:gd name="connsiteY1" fmla="*/ 49453 h 54002"/>
                  <a:gd name="connsiteX2" fmla="*/ 2051 w 53995"/>
                  <a:gd name="connsiteY2" fmla="*/ 37331 h 54002"/>
                  <a:gd name="connsiteX3" fmla="*/ 518 w 53995"/>
                  <a:gd name="connsiteY3" fmla="*/ 21732 h 54002"/>
                  <a:gd name="connsiteX4" fmla="*/ 7910 w 53995"/>
                  <a:gd name="connsiteY4" fmla="*/ 7910 h 54002"/>
                  <a:gd name="connsiteX5" fmla="*/ 21732 w 53995"/>
                  <a:gd name="connsiteY5" fmla="*/ 518 h 54002"/>
                  <a:gd name="connsiteX6" fmla="*/ 37331 w 53995"/>
                  <a:gd name="connsiteY6" fmla="*/ 2058 h 54002"/>
                  <a:gd name="connsiteX7" fmla="*/ 49446 w 53995"/>
                  <a:gd name="connsiteY7" fmla="*/ 11997 h 54002"/>
                  <a:gd name="connsiteX8" fmla="*/ 53996 w 53995"/>
                  <a:gd name="connsiteY8" fmla="*/ 27000 h 54002"/>
                  <a:gd name="connsiteX9" fmla="*/ 46090 w 53995"/>
                  <a:gd name="connsiteY9" fmla="*/ 46090 h 54002"/>
                  <a:gd name="connsiteX10" fmla="*/ 27000 w 53995"/>
                  <a:gd name="connsiteY10" fmla="*/ 54002 h 54002"/>
                  <a:gd name="connsiteX11" fmla="*/ 27000 w 53995"/>
                  <a:gd name="connsiteY11" fmla="*/ 14551 h 54002"/>
                  <a:gd name="connsiteX12" fmla="*/ 20083 w 53995"/>
                  <a:gd name="connsiteY12" fmla="*/ 16650 h 54002"/>
                  <a:gd name="connsiteX13" fmla="*/ 15501 w 53995"/>
                  <a:gd name="connsiteY13" fmla="*/ 22239 h 54002"/>
                  <a:gd name="connsiteX14" fmla="*/ 14789 w 53995"/>
                  <a:gd name="connsiteY14" fmla="*/ 29432 h 54002"/>
                  <a:gd name="connsiteX15" fmla="*/ 18196 w 53995"/>
                  <a:gd name="connsiteY15" fmla="*/ 35804 h 54002"/>
                  <a:gd name="connsiteX16" fmla="*/ 24568 w 53995"/>
                  <a:gd name="connsiteY16" fmla="*/ 39211 h 54002"/>
                  <a:gd name="connsiteX17" fmla="*/ 31761 w 53995"/>
                  <a:gd name="connsiteY17" fmla="*/ 38499 h 54002"/>
                  <a:gd name="connsiteX18" fmla="*/ 37350 w 53995"/>
                  <a:gd name="connsiteY18" fmla="*/ 33917 h 54002"/>
                  <a:gd name="connsiteX19" fmla="*/ 39449 w 53995"/>
                  <a:gd name="connsiteY19" fmla="*/ 27000 h 54002"/>
                  <a:gd name="connsiteX20" fmla="*/ 38499 w 53995"/>
                  <a:gd name="connsiteY20" fmla="*/ 22239 h 54002"/>
                  <a:gd name="connsiteX21" fmla="*/ 35804 w 53995"/>
                  <a:gd name="connsiteY21" fmla="*/ 18196 h 54002"/>
                  <a:gd name="connsiteX22" fmla="*/ 31761 w 53995"/>
                  <a:gd name="connsiteY22" fmla="*/ 15501 h 54002"/>
                  <a:gd name="connsiteX23" fmla="*/ 27000 w 53995"/>
                  <a:gd name="connsiteY23" fmla="*/ 14551 h 5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995" h="54002">
                    <a:moveTo>
                      <a:pt x="27000" y="54002"/>
                    </a:moveTo>
                    <a:cubicBezTo>
                      <a:pt x="21661" y="54002"/>
                      <a:pt x="16438" y="52417"/>
                      <a:pt x="11998" y="49453"/>
                    </a:cubicBezTo>
                    <a:cubicBezTo>
                      <a:pt x="7557" y="46482"/>
                      <a:pt x="4098" y="42266"/>
                      <a:pt x="2051" y="37331"/>
                    </a:cubicBezTo>
                    <a:cubicBezTo>
                      <a:pt x="11" y="32396"/>
                      <a:pt x="-522" y="26968"/>
                      <a:pt x="518" y="21732"/>
                    </a:cubicBezTo>
                    <a:cubicBezTo>
                      <a:pt x="1557" y="16496"/>
                      <a:pt x="4130" y="11683"/>
                      <a:pt x="7910" y="7910"/>
                    </a:cubicBezTo>
                    <a:cubicBezTo>
                      <a:pt x="11683" y="4130"/>
                      <a:pt x="16496" y="1564"/>
                      <a:pt x="21732" y="518"/>
                    </a:cubicBezTo>
                    <a:cubicBezTo>
                      <a:pt x="26968" y="-522"/>
                      <a:pt x="32397" y="11"/>
                      <a:pt x="37331" y="2058"/>
                    </a:cubicBezTo>
                    <a:cubicBezTo>
                      <a:pt x="42266" y="4098"/>
                      <a:pt x="46482" y="7557"/>
                      <a:pt x="49446" y="11997"/>
                    </a:cubicBezTo>
                    <a:cubicBezTo>
                      <a:pt x="52417" y="16438"/>
                      <a:pt x="53996" y="21661"/>
                      <a:pt x="53996" y="27000"/>
                    </a:cubicBezTo>
                    <a:cubicBezTo>
                      <a:pt x="53996" y="34161"/>
                      <a:pt x="51153" y="41027"/>
                      <a:pt x="46090" y="46090"/>
                    </a:cubicBezTo>
                    <a:cubicBezTo>
                      <a:pt x="41027" y="51153"/>
                      <a:pt x="34161" y="54002"/>
                      <a:pt x="27000" y="54002"/>
                    </a:cubicBezTo>
                    <a:close/>
                    <a:moveTo>
                      <a:pt x="27000" y="14551"/>
                    </a:moveTo>
                    <a:cubicBezTo>
                      <a:pt x="24536" y="14551"/>
                      <a:pt x="22130" y="15283"/>
                      <a:pt x="20083" y="16650"/>
                    </a:cubicBezTo>
                    <a:cubicBezTo>
                      <a:pt x="18036" y="18016"/>
                      <a:pt x="16438" y="19961"/>
                      <a:pt x="15501" y="22239"/>
                    </a:cubicBezTo>
                    <a:cubicBezTo>
                      <a:pt x="14558" y="24510"/>
                      <a:pt x="14308" y="27013"/>
                      <a:pt x="14789" y="29432"/>
                    </a:cubicBezTo>
                    <a:cubicBezTo>
                      <a:pt x="15270" y="31845"/>
                      <a:pt x="16457" y="34058"/>
                      <a:pt x="18196" y="35804"/>
                    </a:cubicBezTo>
                    <a:cubicBezTo>
                      <a:pt x="19935" y="37543"/>
                      <a:pt x="22155" y="38730"/>
                      <a:pt x="24568" y="39211"/>
                    </a:cubicBezTo>
                    <a:cubicBezTo>
                      <a:pt x="26987" y="39692"/>
                      <a:pt x="29490" y="39442"/>
                      <a:pt x="31761" y="38499"/>
                    </a:cubicBezTo>
                    <a:cubicBezTo>
                      <a:pt x="34039" y="37556"/>
                      <a:pt x="35984" y="35964"/>
                      <a:pt x="37350" y="33917"/>
                    </a:cubicBezTo>
                    <a:cubicBezTo>
                      <a:pt x="38717" y="31870"/>
                      <a:pt x="39449" y="29464"/>
                      <a:pt x="39449" y="27000"/>
                    </a:cubicBezTo>
                    <a:cubicBezTo>
                      <a:pt x="39449" y="25364"/>
                      <a:pt x="39128" y="23747"/>
                      <a:pt x="38499" y="22239"/>
                    </a:cubicBezTo>
                    <a:cubicBezTo>
                      <a:pt x="37877" y="20724"/>
                      <a:pt x="36959" y="19351"/>
                      <a:pt x="35804" y="18196"/>
                    </a:cubicBezTo>
                    <a:cubicBezTo>
                      <a:pt x="34643" y="17041"/>
                      <a:pt x="33276" y="16124"/>
                      <a:pt x="31761" y="15501"/>
                    </a:cubicBezTo>
                    <a:cubicBezTo>
                      <a:pt x="30254" y="14872"/>
                      <a:pt x="28636" y="14551"/>
                      <a:pt x="27000" y="14551"/>
                    </a:cubicBezTo>
                    <a:close/>
                  </a:path>
                </a:pathLst>
              </a:custGeom>
              <a:solidFill>
                <a:srgbClr val="2C5967"/>
              </a:solidFill>
              <a:ln w="6417" cap="flat">
                <a:noFill/>
                <a:prstDash val="solid"/>
                <a:miter/>
              </a:ln>
            </p:spPr>
            <p:txBody>
              <a:bodyPr rtlCol="0" anchor="ctr"/>
              <a:lstStyle/>
              <a:p>
                <a:endParaRPr lang="en-US" sz="810"/>
              </a:p>
            </p:txBody>
          </p:sp>
        </p:grpSp>
        <p:grpSp>
          <p:nvGrpSpPr>
            <p:cNvPr id="1213" name="Graphic 4">
              <a:extLst>
                <a:ext uri="{FF2B5EF4-FFF2-40B4-BE49-F238E27FC236}">
                  <a16:creationId xmlns:a16="http://schemas.microsoft.com/office/drawing/2014/main" id="{E6211E71-E16D-8596-50D8-F37EA4D042FC}"/>
                </a:ext>
              </a:extLst>
            </p:cNvPr>
            <p:cNvGrpSpPr/>
            <p:nvPr/>
          </p:nvGrpSpPr>
          <p:grpSpPr>
            <a:xfrm>
              <a:off x="1320230" y="4346847"/>
              <a:ext cx="484428" cy="319652"/>
              <a:chOff x="1320230" y="4346847"/>
              <a:chExt cx="484428" cy="319652"/>
            </a:xfrm>
            <a:solidFill>
              <a:srgbClr val="000000"/>
            </a:solidFill>
          </p:grpSpPr>
          <p:sp>
            <p:nvSpPr>
              <p:cNvPr id="1214" name="TextBox 1213">
                <a:extLst>
                  <a:ext uri="{FF2B5EF4-FFF2-40B4-BE49-F238E27FC236}">
                    <a16:creationId xmlns:a16="http://schemas.microsoft.com/office/drawing/2014/main" id="{A9AEB902-5BA4-B76A-104E-A1A19EDBFD1B}"/>
                  </a:ext>
                </a:extLst>
              </p:cNvPr>
              <p:cNvSpPr txBox="1"/>
              <p:nvPr/>
            </p:nvSpPr>
            <p:spPr>
              <a:xfrm>
                <a:off x="1320230" y="4346847"/>
                <a:ext cx="48442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Digital</a:t>
                </a:r>
              </a:p>
            </p:txBody>
          </p:sp>
          <p:sp>
            <p:nvSpPr>
              <p:cNvPr id="1215" name="TextBox 1214">
                <a:extLst>
                  <a:ext uri="{FF2B5EF4-FFF2-40B4-BE49-F238E27FC236}">
                    <a16:creationId xmlns:a16="http://schemas.microsoft.com/office/drawing/2014/main" id="{9F4B0173-9AA6-4887-365C-83DC86659319}"/>
                  </a:ext>
                </a:extLst>
              </p:cNvPr>
              <p:cNvSpPr txBox="1"/>
              <p:nvPr/>
            </p:nvSpPr>
            <p:spPr>
              <a:xfrm>
                <a:off x="1325947" y="4449517"/>
                <a:ext cx="47481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Media</a:t>
                </a:r>
              </a:p>
            </p:txBody>
          </p:sp>
        </p:grpSp>
      </p:grpSp>
      <p:grpSp>
        <p:nvGrpSpPr>
          <p:cNvPr id="1216" name="Graphic 4">
            <a:extLst>
              <a:ext uri="{FF2B5EF4-FFF2-40B4-BE49-F238E27FC236}">
                <a16:creationId xmlns:a16="http://schemas.microsoft.com/office/drawing/2014/main" id="{925D125C-C8F3-370D-482F-C1FCCAA98C66}"/>
              </a:ext>
            </a:extLst>
          </p:cNvPr>
          <p:cNvGrpSpPr/>
          <p:nvPr/>
        </p:nvGrpSpPr>
        <p:grpSpPr>
          <a:xfrm>
            <a:off x="2119964" y="3702003"/>
            <a:ext cx="570990" cy="646002"/>
            <a:chOff x="1921610" y="4020497"/>
            <a:chExt cx="570990" cy="646002"/>
          </a:xfrm>
        </p:grpSpPr>
        <p:grpSp>
          <p:nvGrpSpPr>
            <p:cNvPr id="1217" name="Graphic 4">
              <a:extLst>
                <a:ext uri="{FF2B5EF4-FFF2-40B4-BE49-F238E27FC236}">
                  <a16:creationId xmlns:a16="http://schemas.microsoft.com/office/drawing/2014/main" id="{71155CB1-F862-C644-CE46-20DF16023A2F}"/>
                </a:ext>
              </a:extLst>
            </p:cNvPr>
            <p:cNvGrpSpPr/>
            <p:nvPr/>
          </p:nvGrpSpPr>
          <p:grpSpPr>
            <a:xfrm>
              <a:off x="2010644" y="4020497"/>
              <a:ext cx="385013" cy="348976"/>
              <a:chOff x="2010644" y="4020497"/>
              <a:chExt cx="385013" cy="348976"/>
            </a:xfrm>
          </p:grpSpPr>
          <p:sp>
            <p:nvSpPr>
              <p:cNvPr id="1218" name="Freeform: Shape 1217">
                <a:extLst>
                  <a:ext uri="{FF2B5EF4-FFF2-40B4-BE49-F238E27FC236}">
                    <a16:creationId xmlns:a16="http://schemas.microsoft.com/office/drawing/2014/main" id="{4A15DBD0-76C2-9C65-95B2-47987E35DBF6}"/>
                  </a:ext>
                </a:extLst>
              </p:cNvPr>
              <p:cNvSpPr/>
              <p:nvPr/>
            </p:nvSpPr>
            <p:spPr>
              <a:xfrm>
                <a:off x="2010644" y="4020497"/>
                <a:ext cx="385013" cy="348976"/>
              </a:xfrm>
              <a:custGeom>
                <a:avLst/>
                <a:gdLst>
                  <a:gd name="connsiteX0" fmla="*/ 377330 w 385013"/>
                  <a:gd name="connsiteY0" fmla="*/ 8030 h 348976"/>
                  <a:gd name="connsiteX1" fmla="*/ 368333 w 385013"/>
                  <a:gd name="connsiteY1" fmla="*/ 2011 h 348976"/>
                  <a:gd name="connsiteX2" fmla="*/ 357700 w 385013"/>
                  <a:gd name="connsiteY2" fmla="*/ 3 h 348976"/>
                  <a:gd name="connsiteX3" fmla="*/ 27310 w 385013"/>
                  <a:gd name="connsiteY3" fmla="*/ 3 h 348976"/>
                  <a:gd name="connsiteX4" fmla="*/ 7995 w 385013"/>
                  <a:gd name="connsiteY4" fmla="*/ 8004 h 348976"/>
                  <a:gd name="connsiteX5" fmla="*/ 0 w 385013"/>
                  <a:gd name="connsiteY5" fmla="*/ 27313 h 348976"/>
                  <a:gd name="connsiteX6" fmla="*/ 0 w 385013"/>
                  <a:gd name="connsiteY6" fmla="*/ 258069 h 348976"/>
                  <a:gd name="connsiteX7" fmla="*/ 7995 w 385013"/>
                  <a:gd name="connsiteY7" fmla="*/ 277384 h 348976"/>
                  <a:gd name="connsiteX8" fmla="*/ 27310 w 385013"/>
                  <a:gd name="connsiteY8" fmla="*/ 285379 h 348976"/>
                  <a:gd name="connsiteX9" fmla="*/ 106962 w 385013"/>
                  <a:gd name="connsiteY9" fmla="*/ 285379 h 348976"/>
                  <a:gd name="connsiteX10" fmla="*/ 101636 w 385013"/>
                  <a:gd name="connsiteY10" fmla="*/ 292617 h 348976"/>
                  <a:gd name="connsiteX11" fmla="*/ 43622 w 385013"/>
                  <a:gd name="connsiteY11" fmla="*/ 292617 h 348976"/>
                  <a:gd name="connsiteX12" fmla="*/ 31552 w 385013"/>
                  <a:gd name="connsiteY12" fmla="*/ 298373 h 348976"/>
                  <a:gd name="connsiteX13" fmla="*/ 26649 w 385013"/>
                  <a:gd name="connsiteY13" fmla="*/ 310809 h 348976"/>
                  <a:gd name="connsiteX14" fmla="*/ 31552 w 385013"/>
                  <a:gd name="connsiteY14" fmla="*/ 323251 h 348976"/>
                  <a:gd name="connsiteX15" fmla="*/ 43622 w 385013"/>
                  <a:gd name="connsiteY15" fmla="*/ 329001 h 348976"/>
                  <a:gd name="connsiteX16" fmla="*/ 101380 w 385013"/>
                  <a:gd name="connsiteY16" fmla="*/ 329001 h 348976"/>
                  <a:gd name="connsiteX17" fmla="*/ 115304 w 385013"/>
                  <a:gd name="connsiteY17" fmla="*/ 343599 h 348976"/>
                  <a:gd name="connsiteX18" fmla="*/ 134747 w 385013"/>
                  <a:gd name="connsiteY18" fmla="*/ 348976 h 348976"/>
                  <a:gd name="connsiteX19" fmla="*/ 154197 w 385013"/>
                  <a:gd name="connsiteY19" fmla="*/ 343599 h 348976"/>
                  <a:gd name="connsiteX20" fmla="*/ 168121 w 385013"/>
                  <a:gd name="connsiteY20" fmla="*/ 329001 h 348976"/>
                  <a:gd name="connsiteX21" fmla="*/ 343564 w 385013"/>
                  <a:gd name="connsiteY21" fmla="*/ 329001 h 348976"/>
                  <a:gd name="connsiteX22" fmla="*/ 355641 w 385013"/>
                  <a:gd name="connsiteY22" fmla="*/ 323251 h 348976"/>
                  <a:gd name="connsiteX23" fmla="*/ 360543 w 385013"/>
                  <a:gd name="connsiteY23" fmla="*/ 310809 h 348976"/>
                  <a:gd name="connsiteX24" fmla="*/ 355641 w 385013"/>
                  <a:gd name="connsiteY24" fmla="*/ 298373 h 348976"/>
                  <a:gd name="connsiteX25" fmla="*/ 343564 w 385013"/>
                  <a:gd name="connsiteY25" fmla="*/ 292617 h 348976"/>
                  <a:gd name="connsiteX26" fmla="*/ 167858 w 385013"/>
                  <a:gd name="connsiteY26" fmla="*/ 292617 h 348976"/>
                  <a:gd name="connsiteX27" fmla="*/ 162539 w 385013"/>
                  <a:gd name="connsiteY27" fmla="*/ 285379 h 348976"/>
                  <a:gd name="connsiteX28" fmla="*/ 357700 w 385013"/>
                  <a:gd name="connsiteY28" fmla="*/ 285379 h 348976"/>
                  <a:gd name="connsiteX29" fmla="*/ 368147 w 385013"/>
                  <a:gd name="connsiteY29" fmla="*/ 283300 h 348976"/>
                  <a:gd name="connsiteX30" fmla="*/ 377009 w 385013"/>
                  <a:gd name="connsiteY30" fmla="*/ 277384 h 348976"/>
                  <a:gd name="connsiteX31" fmla="*/ 382931 w 385013"/>
                  <a:gd name="connsiteY31" fmla="*/ 268522 h 348976"/>
                  <a:gd name="connsiteX32" fmla="*/ 385011 w 385013"/>
                  <a:gd name="connsiteY32" fmla="*/ 258069 h 348976"/>
                  <a:gd name="connsiteX33" fmla="*/ 385011 w 385013"/>
                  <a:gd name="connsiteY33" fmla="*/ 27313 h 348976"/>
                  <a:gd name="connsiteX34" fmla="*/ 383092 w 385013"/>
                  <a:gd name="connsiteY34" fmla="*/ 16905 h 348976"/>
                  <a:gd name="connsiteX35" fmla="*/ 377330 w 385013"/>
                  <a:gd name="connsiteY35" fmla="*/ 8030 h 34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5013" h="348976">
                    <a:moveTo>
                      <a:pt x="377330" y="8030"/>
                    </a:moveTo>
                    <a:cubicBezTo>
                      <a:pt x="374769" y="5438"/>
                      <a:pt x="371708" y="3391"/>
                      <a:pt x="368333" y="2011"/>
                    </a:cubicBezTo>
                    <a:cubicBezTo>
                      <a:pt x="364964" y="631"/>
                      <a:pt x="361345" y="-49"/>
                      <a:pt x="357700" y="3"/>
                    </a:cubicBezTo>
                    <a:lnTo>
                      <a:pt x="27310" y="3"/>
                    </a:lnTo>
                    <a:cubicBezTo>
                      <a:pt x="20066" y="3"/>
                      <a:pt x="13123" y="2884"/>
                      <a:pt x="7995" y="8004"/>
                    </a:cubicBezTo>
                    <a:cubicBezTo>
                      <a:pt x="2875" y="13125"/>
                      <a:pt x="0" y="20068"/>
                      <a:pt x="0" y="27313"/>
                    </a:cubicBezTo>
                    <a:lnTo>
                      <a:pt x="0" y="258069"/>
                    </a:lnTo>
                    <a:cubicBezTo>
                      <a:pt x="0" y="265313"/>
                      <a:pt x="2875" y="272263"/>
                      <a:pt x="7995" y="277384"/>
                    </a:cubicBezTo>
                    <a:cubicBezTo>
                      <a:pt x="13123" y="282504"/>
                      <a:pt x="20066" y="285379"/>
                      <a:pt x="27310" y="285379"/>
                    </a:cubicBezTo>
                    <a:lnTo>
                      <a:pt x="106962" y="285379"/>
                    </a:lnTo>
                    <a:cubicBezTo>
                      <a:pt x="104890" y="287561"/>
                      <a:pt x="103106" y="289993"/>
                      <a:pt x="101636" y="292617"/>
                    </a:cubicBezTo>
                    <a:lnTo>
                      <a:pt x="43622" y="292617"/>
                    </a:lnTo>
                    <a:cubicBezTo>
                      <a:pt x="39014" y="292938"/>
                      <a:pt x="34702" y="294998"/>
                      <a:pt x="31552" y="298373"/>
                    </a:cubicBezTo>
                    <a:cubicBezTo>
                      <a:pt x="28401" y="301748"/>
                      <a:pt x="26649" y="306195"/>
                      <a:pt x="26649" y="310809"/>
                    </a:cubicBezTo>
                    <a:cubicBezTo>
                      <a:pt x="26649" y="315429"/>
                      <a:pt x="28401" y="319876"/>
                      <a:pt x="31552" y="323251"/>
                    </a:cubicBezTo>
                    <a:cubicBezTo>
                      <a:pt x="34702" y="326626"/>
                      <a:pt x="39014" y="328680"/>
                      <a:pt x="43622" y="329001"/>
                    </a:cubicBezTo>
                    <a:lnTo>
                      <a:pt x="101380" y="329001"/>
                    </a:lnTo>
                    <a:cubicBezTo>
                      <a:pt x="104614" y="335039"/>
                      <a:pt x="109426" y="340082"/>
                      <a:pt x="115304" y="343599"/>
                    </a:cubicBezTo>
                    <a:cubicBezTo>
                      <a:pt x="121182" y="347115"/>
                      <a:pt x="127901" y="348976"/>
                      <a:pt x="134747" y="348976"/>
                    </a:cubicBezTo>
                    <a:cubicBezTo>
                      <a:pt x="141594" y="348976"/>
                      <a:pt x="148319" y="347115"/>
                      <a:pt x="154197" y="343599"/>
                    </a:cubicBezTo>
                    <a:cubicBezTo>
                      <a:pt x="160068" y="340082"/>
                      <a:pt x="164881" y="335039"/>
                      <a:pt x="168121" y="329001"/>
                    </a:cubicBezTo>
                    <a:lnTo>
                      <a:pt x="343564" y="329001"/>
                    </a:lnTo>
                    <a:cubicBezTo>
                      <a:pt x="348171" y="328680"/>
                      <a:pt x="352490" y="326626"/>
                      <a:pt x="355641" y="323251"/>
                    </a:cubicBezTo>
                    <a:cubicBezTo>
                      <a:pt x="358785" y="319876"/>
                      <a:pt x="360543" y="315429"/>
                      <a:pt x="360543" y="310809"/>
                    </a:cubicBezTo>
                    <a:cubicBezTo>
                      <a:pt x="360543" y="306195"/>
                      <a:pt x="358785" y="301748"/>
                      <a:pt x="355641" y="298373"/>
                    </a:cubicBezTo>
                    <a:cubicBezTo>
                      <a:pt x="352490" y="294998"/>
                      <a:pt x="348171" y="292938"/>
                      <a:pt x="343564" y="292617"/>
                    </a:cubicBezTo>
                    <a:lnTo>
                      <a:pt x="167858" y="292617"/>
                    </a:lnTo>
                    <a:cubicBezTo>
                      <a:pt x="166363" y="290012"/>
                      <a:pt x="164579" y="287586"/>
                      <a:pt x="162539" y="285379"/>
                    </a:cubicBezTo>
                    <a:lnTo>
                      <a:pt x="357700" y="285379"/>
                    </a:lnTo>
                    <a:cubicBezTo>
                      <a:pt x="361288" y="285379"/>
                      <a:pt x="364836" y="284673"/>
                      <a:pt x="368147" y="283300"/>
                    </a:cubicBezTo>
                    <a:cubicBezTo>
                      <a:pt x="371465" y="281927"/>
                      <a:pt x="374474" y="279918"/>
                      <a:pt x="377009" y="277384"/>
                    </a:cubicBezTo>
                    <a:cubicBezTo>
                      <a:pt x="379543" y="274842"/>
                      <a:pt x="381558" y="271833"/>
                      <a:pt x="382931" y="268522"/>
                    </a:cubicBezTo>
                    <a:cubicBezTo>
                      <a:pt x="384298" y="265211"/>
                      <a:pt x="385011" y="261656"/>
                      <a:pt x="385011" y="258069"/>
                    </a:cubicBezTo>
                    <a:lnTo>
                      <a:pt x="385011" y="27313"/>
                    </a:lnTo>
                    <a:cubicBezTo>
                      <a:pt x="385062" y="23751"/>
                      <a:pt x="384407" y="20216"/>
                      <a:pt x="383092" y="16905"/>
                    </a:cubicBezTo>
                    <a:cubicBezTo>
                      <a:pt x="381776" y="13593"/>
                      <a:pt x="379819" y="10578"/>
                      <a:pt x="377330" y="8030"/>
                    </a:cubicBezTo>
                    <a:close/>
                  </a:path>
                </a:pathLst>
              </a:custGeom>
              <a:solidFill>
                <a:srgbClr val="FFFFFF"/>
              </a:solidFill>
              <a:ln w="6417" cap="flat">
                <a:noFill/>
                <a:prstDash val="solid"/>
                <a:miter/>
              </a:ln>
            </p:spPr>
            <p:txBody>
              <a:bodyPr rtlCol="0" anchor="ctr"/>
              <a:lstStyle/>
              <a:p>
                <a:endParaRPr lang="en-US" sz="810"/>
              </a:p>
            </p:txBody>
          </p:sp>
          <p:sp>
            <p:nvSpPr>
              <p:cNvPr id="1219" name="Freeform: Shape 1218">
                <a:extLst>
                  <a:ext uri="{FF2B5EF4-FFF2-40B4-BE49-F238E27FC236}">
                    <a16:creationId xmlns:a16="http://schemas.microsoft.com/office/drawing/2014/main" id="{C0413BD3-F9DB-7FD6-66FA-AA415903C9E7}"/>
                  </a:ext>
                </a:extLst>
              </p:cNvPr>
              <p:cNvSpPr/>
              <p:nvPr/>
            </p:nvSpPr>
            <p:spPr>
              <a:xfrm>
                <a:off x="2021546" y="4031408"/>
                <a:ext cx="363199" cy="263565"/>
              </a:xfrm>
              <a:custGeom>
                <a:avLst/>
                <a:gdLst>
                  <a:gd name="connsiteX0" fmla="*/ 346798 w 363199"/>
                  <a:gd name="connsiteY0" fmla="*/ 263565 h 263565"/>
                  <a:gd name="connsiteX1" fmla="*/ 16408 w 363199"/>
                  <a:gd name="connsiteY1" fmla="*/ 263565 h 263565"/>
                  <a:gd name="connsiteX2" fmla="*/ 4806 w 363199"/>
                  <a:gd name="connsiteY2" fmla="*/ 258759 h 263565"/>
                  <a:gd name="connsiteX3" fmla="*/ 0 w 363199"/>
                  <a:gd name="connsiteY3" fmla="*/ 247164 h 263565"/>
                  <a:gd name="connsiteX4" fmla="*/ 0 w 363199"/>
                  <a:gd name="connsiteY4" fmla="*/ 16401 h 263565"/>
                  <a:gd name="connsiteX5" fmla="*/ 4806 w 363199"/>
                  <a:gd name="connsiteY5" fmla="*/ 4806 h 263565"/>
                  <a:gd name="connsiteX6" fmla="*/ 16408 w 363199"/>
                  <a:gd name="connsiteY6" fmla="*/ 0 h 263565"/>
                  <a:gd name="connsiteX7" fmla="*/ 346798 w 363199"/>
                  <a:gd name="connsiteY7" fmla="*/ 0 h 263565"/>
                  <a:gd name="connsiteX8" fmla="*/ 358400 w 363199"/>
                  <a:gd name="connsiteY8" fmla="*/ 4800 h 263565"/>
                  <a:gd name="connsiteX9" fmla="*/ 361961 w 363199"/>
                  <a:gd name="connsiteY9" fmla="*/ 10119 h 263565"/>
                  <a:gd name="connsiteX10" fmla="*/ 363200 w 363199"/>
                  <a:gd name="connsiteY10" fmla="*/ 16401 h 263565"/>
                  <a:gd name="connsiteX11" fmla="*/ 363200 w 363199"/>
                  <a:gd name="connsiteY11" fmla="*/ 247164 h 263565"/>
                  <a:gd name="connsiteX12" fmla="*/ 358393 w 363199"/>
                  <a:gd name="connsiteY12" fmla="*/ 258759 h 263565"/>
                  <a:gd name="connsiteX13" fmla="*/ 346798 w 363199"/>
                  <a:gd name="connsiteY13" fmla="*/ 263565 h 263565"/>
                  <a:gd name="connsiteX14" fmla="*/ 16408 w 363199"/>
                  <a:gd name="connsiteY14" fmla="*/ 14573 h 263565"/>
                  <a:gd name="connsiteX15" fmla="*/ 15112 w 363199"/>
                  <a:gd name="connsiteY15" fmla="*/ 15105 h 263565"/>
                  <a:gd name="connsiteX16" fmla="*/ 14573 w 363199"/>
                  <a:gd name="connsiteY16" fmla="*/ 16401 h 263565"/>
                  <a:gd name="connsiteX17" fmla="*/ 14573 w 363199"/>
                  <a:gd name="connsiteY17" fmla="*/ 247164 h 263565"/>
                  <a:gd name="connsiteX18" fmla="*/ 15112 w 363199"/>
                  <a:gd name="connsiteY18" fmla="*/ 248460 h 263565"/>
                  <a:gd name="connsiteX19" fmla="*/ 16408 w 363199"/>
                  <a:gd name="connsiteY19" fmla="*/ 248993 h 263565"/>
                  <a:gd name="connsiteX20" fmla="*/ 346798 w 363199"/>
                  <a:gd name="connsiteY20" fmla="*/ 248993 h 263565"/>
                  <a:gd name="connsiteX21" fmla="*/ 348095 w 363199"/>
                  <a:gd name="connsiteY21" fmla="*/ 248460 h 263565"/>
                  <a:gd name="connsiteX22" fmla="*/ 348627 w 363199"/>
                  <a:gd name="connsiteY22" fmla="*/ 247164 h 263565"/>
                  <a:gd name="connsiteX23" fmla="*/ 348627 w 363199"/>
                  <a:gd name="connsiteY23" fmla="*/ 16401 h 263565"/>
                  <a:gd name="connsiteX24" fmla="*/ 348454 w 363199"/>
                  <a:gd name="connsiteY24" fmla="*/ 15266 h 263565"/>
                  <a:gd name="connsiteX25" fmla="*/ 347716 w 363199"/>
                  <a:gd name="connsiteY25" fmla="*/ 14701 h 263565"/>
                  <a:gd name="connsiteX26" fmla="*/ 346798 w 363199"/>
                  <a:gd name="connsiteY26" fmla="*/ 14573 h 263565"/>
                  <a:gd name="connsiteX27" fmla="*/ 16408 w 363199"/>
                  <a:gd name="connsiteY27" fmla="*/ 14573 h 26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3199" h="263565">
                    <a:moveTo>
                      <a:pt x="346798" y="263565"/>
                    </a:moveTo>
                    <a:lnTo>
                      <a:pt x="16408" y="263565"/>
                    </a:lnTo>
                    <a:cubicBezTo>
                      <a:pt x="12057" y="263565"/>
                      <a:pt x="7880" y="261833"/>
                      <a:pt x="4806" y="258759"/>
                    </a:cubicBezTo>
                    <a:cubicBezTo>
                      <a:pt x="1732" y="255686"/>
                      <a:pt x="0" y="251515"/>
                      <a:pt x="0" y="247164"/>
                    </a:cubicBezTo>
                    <a:lnTo>
                      <a:pt x="0" y="16401"/>
                    </a:lnTo>
                    <a:cubicBezTo>
                      <a:pt x="0" y="12051"/>
                      <a:pt x="1732" y="7880"/>
                      <a:pt x="4806" y="4806"/>
                    </a:cubicBezTo>
                    <a:cubicBezTo>
                      <a:pt x="7880" y="1726"/>
                      <a:pt x="12057" y="0"/>
                      <a:pt x="16408" y="0"/>
                    </a:cubicBezTo>
                    <a:lnTo>
                      <a:pt x="346798" y="0"/>
                    </a:lnTo>
                    <a:cubicBezTo>
                      <a:pt x="351142" y="13"/>
                      <a:pt x="355313" y="1739"/>
                      <a:pt x="358400" y="4800"/>
                    </a:cubicBezTo>
                    <a:cubicBezTo>
                      <a:pt x="359927" y="6321"/>
                      <a:pt x="361140" y="8130"/>
                      <a:pt x="361961" y="10119"/>
                    </a:cubicBezTo>
                    <a:cubicBezTo>
                      <a:pt x="362782" y="12109"/>
                      <a:pt x="363206" y="14245"/>
                      <a:pt x="363200" y="16401"/>
                    </a:cubicBezTo>
                    <a:lnTo>
                      <a:pt x="363200" y="247164"/>
                    </a:lnTo>
                    <a:cubicBezTo>
                      <a:pt x="363200" y="251515"/>
                      <a:pt x="361474" y="255686"/>
                      <a:pt x="358393" y="258759"/>
                    </a:cubicBezTo>
                    <a:cubicBezTo>
                      <a:pt x="355320" y="261833"/>
                      <a:pt x="351149" y="263565"/>
                      <a:pt x="346798" y="263565"/>
                    </a:cubicBezTo>
                    <a:close/>
                    <a:moveTo>
                      <a:pt x="16408" y="14573"/>
                    </a:moveTo>
                    <a:cubicBezTo>
                      <a:pt x="15920" y="14573"/>
                      <a:pt x="15452" y="14765"/>
                      <a:pt x="15112" y="15105"/>
                    </a:cubicBezTo>
                    <a:cubicBezTo>
                      <a:pt x="14765" y="15452"/>
                      <a:pt x="14573" y="15914"/>
                      <a:pt x="14573" y="16401"/>
                    </a:cubicBezTo>
                    <a:lnTo>
                      <a:pt x="14573" y="247164"/>
                    </a:lnTo>
                    <a:cubicBezTo>
                      <a:pt x="14573" y="247645"/>
                      <a:pt x="14765" y="248114"/>
                      <a:pt x="15112" y="248460"/>
                    </a:cubicBezTo>
                    <a:cubicBezTo>
                      <a:pt x="15452" y="248800"/>
                      <a:pt x="15920" y="248993"/>
                      <a:pt x="16408" y="248993"/>
                    </a:cubicBezTo>
                    <a:lnTo>
                      <a:pt x="346798" y="248993"/>
                    </a:lnTo>
                    <a:cubicBezTo>
                      <a:pt x="347286" y="248993"/>
                      <a:pt x="347748" y="248800"/>
                      <a:pt x="348095" y="248460"/>
                    </a:cubicBezTo>
                    <a:cubicBezTo>
                      <a:pt x="348434" y="248114"/>
                      <a:pt x="348627" y="247645"/>
                      <a:pt x="348627" y="247164"/>
                    </a:cubicBezTo>
                    <a:lnTo>
                      <a:pt x="348627" y="16401"/>
                    </a:lnTo>
                    <a:cubicBezTo>
                      <a:pt x="348710" y="16016"/>
                      <a:pt x="348646" y="15612"/>
                      <a:pt x="348454" y="15266"/>
                    </a:cubicBezTo>
                    <a:cubicBezTo>
                      <a:pt x="348261" y="15015"/>
                      <a:pt x="348011" y="14823"/>
                      <a:pt x="347716" y="14701"/>
                    </a:cubicBezTo>
                    <a:cubicBezTo>
                      <a:pt x="347427" y="14579"/>
                      <a:pt x="347113" y="14534"/>
                      <a:pt x="346798" y="14573"/>
                    </a:cubicBezTo>
                    <a:lnTo>
                      <a:pt x="16408" y="14573"/>
                    </a:lnTo>
                    <a:close/>
                  </a:path>
                </a:pathLst>
              </a:custGeom>
              <a:solidFill>
                <a:srgbClr val="2C5967"/>
              </a:solidFill>
              <a:ln w="6417" cap="flat">
                <a:noFill/>
                <a:prstDash val="solid"/>
                <a:miter/>
              </a:ln>
            </p:spPr>
            <p:txBody>
              <a:bodyPr rtlCol="0" anchor="ctr"/>
              <a:lstStyle/>
              <a:p>
                <a:endParaRPr lang="en-US" sz="810"/>
              </a:p>
            </p:txBody>
          </p:sp>
          <p:sp>
            <p:nvSpPr>
              <p:cNvPr id="1220" name="Freeform: Shape 1219">
                <a:extLst>
                  <a:ext uri="{FF2B5EF4-FFF2-40B4-BE49-F238E27FC236}">
                    <a16:creationId xmlns:a16="http://schemas.microsoft.com/office/drawing/2014/main" id="{51A26567-EDF8-2A47-020F-B3F4C17D2234}"/>
                  </a:ext>
                </a:extLst>
              </p:cNvPr>
              <p:cNvSpPr/>
              <p:nvPr/>
            </p:nvSpPr>
            <p:spPr>
              <a:xfrm>
                <a:off x="2047733" y="4324022"/>
                <a:ext cx="313007" cy="14572"/>
              </a:xfrm>
              <a:custGeom>
                <a:avLst/>
                <a:gdLst>
                  <a:gd name="connsiteX0" fmla="*/ 306475 w 313007"/>
                  <a:gd name="connsiteY0" fmla="*/ 14573 h 14572"/>
                  <a:gd name="connsiteX1" fmla="*/ 6532 w 313007"/>
                  <a:gd name="connsiteY1" fmla="*/ 14573 h 14572"/>
                  <a:gd name="connsiteX2" fmla="*/ 1874 w 313007"/>
                  <a:gd name="connsiteY2" fmla="*/ 12179 h 14572"/>
                  <a:gd name="connsiteX3" fmla="*/ 0 w 313007"/>
                  <a:gd name="connsiteY3" fmla="*/ 7289 h 14572"/>
                  <a:gd name="connsiteX4" fmla="*/ 1874 w 313007"/>
                  <a:gd name="connsiteY4" fmla="*/ 2393 h 14572"/>
                  <a:gd name="connsiteX5" fmla="*/ 6532 w 313007"/>
                  <a:gd name="connsiteY5" fmla="*/ 0 h 14572"/>
                  <a:gd name="connsiteX6" fmla="*/ 306475 w 313007"/>
                  <a:gd name="connsiteY6" fmla="*/ 0 h 14572"/>
                  <a:gd name="connsiteX7" fmla="*/ 311133 w 313007"/>
                  <a:gd name="connsiteY7" fmla="*/ 2393 h 14572"/>
                  <a:gd name="connsiteX8" fmla="*/ 313007 w 313007"/>
                  <a:gd name="connsiteY8" fmla="*/ 7289 h 14572"/>
                  <a:gd name="connsiteX9" fmla="*/ 311133 w 313007"/>
                  <a:gd name="connsiteY9" fmla="*/ 12179 h 14572"/>
                  <a:gd name="connsiteX10" fmla="*/ 306475 w 313007"/>
                  <a:gd name="connsiteY10" fmla="*/ 14573 h 1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007" h="14572">
                    <a:moveTo>
                      <a:pt x="306475" y="14573"/>
                    </a:moveTo>
                    <a:lnTo>
                      <a:pt x="6532" y="14573"/>
                    </a:lnTo>
                    <a:cubicBezTo>
                      <a:pt x="4736" y="14374"/>
                      <a:pt x="3080" y="13520"/>
                      <a:pt x="1874" y="12179"/>
                    </a:cubicBezTo>
                    <a:cubicBezTo>
                      <a:pt x="667" y="10832"/>
                      <a:pt x="0" y="9093"/>
                      <a:pt x="0" y="7289"/>
                    </a:cubicBezTo>
                    <a:cubicBezTo>
                      <a:pt x="0" y="5480"/>
                      <a:pt x="667" y="3741"/>
                      <a:pt x="1874" y="2393"/>
                    </a:cubicBezTo>
                    <a:cubicBezTo>
                      <a:pt x="3080" y="1052"/>
                      <a:pt x="4736" y="199"/>
                      <a:pt x="6532" y="0"/>
                    </a:cubicBezTo>
                    <a:lnTo>
                      <a:pt x="306475" y="0"/>
                    </a:lnTo>
                    <a:cubicBezTo>
                      <a:pt x="308272" y="199"/>
                      <a:pt x="309927" y="1052"/>
                      <a:pt x="311133" y="2393"/>
                    </a:cubicBezTo>
                    <a:cubicBezTo>
                      <a:pt x="312340" y="3741"/>
                      <a:pt x="313007" y="5480"/>
                      <a:pt x="313007" y="7289"/>
                    </a:cubicBezTo>
                    <a:cubicBezTo>
                      <a:pt x="313007" y="9093"/>
                      <a:pt x="312340" y="10832"/>
                      <a:pt x="311133" y="12179"/>
                    </a:cubicBezTo>
                    <a:cubicBezTo>
                      <a:pt x="309927" y="13520"/>
                      <a:pt x="308272" y="14374"/>
                      <a:pt x="306475" y="14573"/>
                    </a:cubicBezTo>
                    <a:close/>
                  </a:path>
                </a:pathLst>
              </a:custGeom>
              <a:solidFill>
                <a:srgbClr val="2C5967"/>
              </a:solidFill>
              <a:ln w="6417" cap="flat">
                <a:noFill/>
                <a:prstDash val="solid"/>
                <a:miter/>
              </a:ln>
            </p:spPr>
            <p:txBody>
              <a:bodyPr rtlCol="0" anchor="ctr"/>
              <a:lstStyle/>
              <a:p>
                <a:endParaRPr lang="en-US" sz="810"/>
              </a:p>
            </p:txBody>
          </p:sp>
          <p:sp>
            <p:nvSpPr>
              <p:cNvPr id="1221" name="Freeform: Shape 1220">
                <a:extLst>
                  <a:ext uri="{FF2B5EF4-FFF2-40B4-BE49-F238E27FC236}">
                    <a16:creationId xmlns:a16="http://schemas.microsoft.com/office/drawing/2014/main" id="{49975852-9C04-4A14-2649-56E7E4F47002}"/>
                  </a:ext>
                </a:extLst>
              </p:cNvPr>
              <p:cNvSpPr/>
              <p:nvPr/>
            </p:nvSpPr>
            <p:spPr>
              <a:xfrm>
                <a:off x="2125627" y="4311811"/>
                <a:ext cx="39437" cy="39431"/>
              </a:xfrm>
              <a:custGeom>
                <a:avLst/>
                <a:gdLst>
                  <a:gd name="connsiteX0" fmla="*/ 19719 w 39437"/>
                  <a:gd name="connsiteY0" fmla="*/ 39431 h 39431"/>
                  <a:gd name="connsiteX1" fmla="*/ 39438 w 39437"/>
                  <a:gd name="connsiteY1" fmla="*/ 19719 h 39431"/>
                  <a:gd name="connsiteX2" fmla="*/ 19719 w 39437"/>
                  <a:gd name="connsiteY2" fmla="*/ 0 h 39431"/>
                  <a:gd name="connsiteX3" fmla="*/ 0 w 39437"/>
                  <a:gd name="connsiteY3" fmla="*/ 19719 h 39431"/>
                  <a:gd name="connsiteX4" fmla="*/ 19719 w 39437"/>
                  <a:gd name="connsiteY4" fmla="*/ 39431 h 39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37" h="39431">
                    <a:moveTo>
                      <a:pt x="19719" y="39431"/>
                    </a:moveTo>
                    <a:cubicBezTo>
                      <a:pt x="30608" y="39431"/>
                      <a:pt x="39438" y="30608"/>
                      <a:pt x="39438" y="19719"/>
                    </a:cubicBezTo>
                    <a:cubicBezTo>
                      <a:pt x="39438" y="8830"/>
                      <a:pt x="30608" y="0"/>
                      <a:pt x="19719" y="0"/>
                    </a:cubicBezTo>
                    <a:cubicBezTo>
                      <a:pt x="8830" y="0"/>
                      <a:pt x="0" y="8830"/>
                      <a:pt x="0" y="19719"/>
                    </a:cubicBezTo>
                    <a:cubicBezTo>
                      <a:pt x="0" y="30608"/>
                      <a:pt x="8830" y="39431"/>
                      <a:pt x="19719" y="39431"/>
                    </a:cubicBezTo>
                    <a:close/>
                  </a:path>
                </a:pathLst>
              </a:custGeom>
              <a:solidFill>
                <a:srgbClr val="FFFFFF"/>
              </a:solidFill>
              <a:ln w="6417" cap="flat">
                <a:noFill/>
                <a:prstDash val="solid"/>
                <a:miter/>
              </a:ln>
            </p:spPr>
            <p:txBody>
              <a:bodyPr rtlCol="0" anchor="ctr"/>
              <a:lstStyle/>
              <a:p>
                <a:endParaRPr lang="en-US" sz="810"/>
              </a:p>
            </p:txBody>
          </p:sp>
          <p:sp>
            <p:nvSpPr>
              <p:cNvPr id="1222" name="Freeform: Shape 1221">
                <a:extLst>
                  <a:ext uri="{FF2B5EF4-FFF2-40B4-BE49-F238E27FC236}">
                    <a16:creationId xmlns:a16="http://schemas.microsoft.com/office/drawing/2014/main" id="{AA4AB9C6-33F4-64E0-83CD-2E72EB255B8D}"/>
                  </a:ext>
                </a:extLst>
              </p:cNvPr>
              <p:cNvSpPr/>
              <p:nvPr/>
            </p:nvSpPr>
            <p:spPr>
              <a:xfrm>
                <a:off x="2118303" y="4304479"/>
                <a:ext cx="54089" cy="54091"/>
              </a:xfrm>
              <a:custGeom>
                <a:avLst/>
                <a:gdLst>
                  <a:gd name="connsiteX0" fmla="*/ 27043 w 54089"/>
                  <a:gd name="connsiteY0" fmla="*/ 54092 h 54091"/>
                  <a:gd name="connsiteX1" fmla="*/ 12021 w 54089"/>
                  <a:gd name="connsiteY1" fmla="*/ 49536 h 54091"/>
                  <a:gd name="connsiteX2" fmla="*/ 2056 w 54089"/>
                  <a:gd name="connsiteY2" fmla="*/ 37395 h 54091"/>
                  <a:gd name="connsiteX3" fmla="*/ 522 w 54089"/>
                  <a:gd name="connsiteY3" fmla="*/ 21770 h 54091"/>
                  <a:gd name="connsiteX4" fmla="*/ 7921 w 54089"/>
                  <a:gd name="connsiteY4" fmla="*/ 7923 h 54091"/>
                  <a:gd name="connsiteX5" fmla="*/ 21768 w 54089"/>
                  <a:gd name="connsiteY5" fmla="*/ 518 h 54091"/>
                  <a:gd name="connsiteX6" fmla="*/ 37393 w 54089"/>
                  <a:gd name="connsiteY6" fmla="*/ 2058 h 54091"/>
                  <a:gd name="connsiteX7" fmla="*/ 49534 w 54089"/>
                  <a:gd name="connsiteY7" fmla="*/ 12023 h 54091"/>
                  <a:gd name="connsiteX8" fmla="*/ 54090 w 54089"/>
                  <a:gd name="connsiteY8" fmla="*/ 27045 h 54091"/>
                  <a:gd name="connsiteX9" fmla="*/ 46171 w 54089"/>
                  <a:gd name="connsiteY9" fmla="*/ 46167 h 54091"/>
                  <a:gd name="connsiteX10" fmla="*/ 27043 w 54089"/>
                  <a:gd name="connsiteY10" fmla="*/ 54092 h 54091"/>
                  <a:gd name="connsiteX11" fmla="*/ 27043 w 54089"/>
                  <a:gd name="connsiteY11" fmla="*/ 14660 h 54091"/>
                  <a:gd name="connsiteX12" fmla="*/ 20106 w 54089"/>
                  <a:gd name="connsiteY12" fmla="*/ 16765 h 54091"/>
                  <a:gd name="connsiteX13" fmla="*/ 15512 w 54089"/>
                  <a:gd name="connsiteY13" fmla="*/ 22380 h 54091"/>
                  <a:gd name="connsiteX14" fmla="*/ 14819 w 54089"/>
                  <a:gd name="connsiteY14" fmla="*/ 29599 h 54091"/>
                  <a:gd name="connsiteX15" fmla="*/ 18252 w 54089"/>
                  <a:gd name="connsiteY15" fmla="*/ 35984 h 54091"/>
                  <a:gd name="connsiteX16" fmla="*/ 24662 w 54089"/>
                  <a:gd name="connsiteY16" fmla="*/ 39378 h 54091"/>
                  <a:gd name="connsiteX17" fmla="*/ 31881 w 54089"/>
                  <a:gd name="connsiteY17" fmla="*/ 38634 h 54091"/>
                  <a:gd name="connsiteX18" fmla="*/ 37464 w 54089"/>
                  <a:gd name="connsiteY18" fmla="*/ 34001 h 54091"/>
                  <a:gd name="connsiteX19" fmla="*/ 39524 w 54089"/>
                  <a:gd name="connsiteY19" fmla="*/ 27045 h 54091"/>
                  <a:gd name="connsiteX20" fmla="*/ 35834 w 54089"/>
                  <a:gd name="connsiteY20" fmla="*/ 18280 h 54091"/>
                  <a:gd name="connsiteX21" fmla="*/ 27043 w 54089"/>
                  <a:gd name="connsiteY21" fmla="*/ 14660 h 5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089" h="54091">
                    <a:moveTo>
                      <a:pt x="27043" y="54092"/>
                    </a:moveTo>
                    <a:cubicBezTo>
                      <a:pt x="21698" y="54092"/>
                      <a:pt x="16468" y="52507"/>
                      <a:pt x="12021" y="49536"/>
                    </a:cubicBezTo>
                    <a:cubicBezTo>
                      <a:pt x="7574" y="46565"/>
                      <a:pt x="4103" y="42336"/>
                      <a:pt x="2056" y="37395"/>
                    </a:cubicBezTo>
                    <a:cubicBezTo>
                      <a:pt x="9" y="32454"/>
                      <a:pt x="-524" y="27013"/>
                      <a:pt x="522" y="21770"/>
                    </a:cubicBezTo>
                    <a:cubicBezTo>
                      <a:pt x="1562" y="16521"/>
                      <a:pt x="4141" y="11702"/>
                      <a:pt x="7921" y="7923"/>
                    </a:cubicBezTo>
                    <a:cubicBezTo>
                      <a:pt x="11707" y="4137"/>
                      <a:pt x="16526" y="1564"/>
                      <a:pt x="21768" y="518"/>
                    </a:cubicBezTo>
                    <a:cubicBezTo>
                      <a:pt x="27017" y="-522"/>
                      <a:pt x="32452" y="11"/>
                      <a:pt x="37393" y="2058"/>
                    </a:cubicBezTo>
                    <a:cubicBezTo>
                      <a:pt x="42334" y="4105"/>
                      <a:pt x="46563" y="7570"/>
                      <a:pt x="49534" y="12023"/>
                    </a:cubicBezTo>
                    <a:cubicBezTo>
                      <a:pt x="52505" y="16470"/>
                      <a:pt x="54090" y="21700"/>
                      <a:pt x="54090" y="27045"/>
                    </a:cubicBezTo>
                    <a:cubicBezTo>
                      <a:pt x="54090" y="34219"/>
                      <a:pt x="51241" y="41098"/>
                      <a:pt x="46171" y="46167"/>
                    </a:cubicBezTo>
                    <a:cubicBezTo>
                      <a:pt x="41096" y="51243"/>
                      <a:pt x="34217" y="54092"/>
                      <a:pt x="27043" y="54092"/>
                    </a:cubicBezTo>
                    <a:close/>
                    <a:moveTo>
                      <a:pt x="27043" y="14660"/>
                    </a:moveTo>
                    <a:cubicBezTo>
                      <a:pt x="24572" y="14660"/>
                      <a:pt x="22160" y="15392"/>
                      <a:pt x="20106" y="16765"/>
                    </a:cubicBezTo>
                    <a:cubicBezTo>
                      <a:pt x="18053" y="18138"/>
                      <a:pt x="16455" y="20095"/>
                      <a:pt x="15512" y="22380"/>
                    </a:cubicBezTo>
                    <a:cubicBezTo>
                      <a:pt x="14569" y="24664"/>
                      <a:pt x="14325" y="27180"/>
                      <a:pt x="14819" y="29599"/>
                    </a:cubicBezTo>
                    <a:cubicBezTo>
                      <a:pt x="15306" y="32024"/>
                      <a:pt x="16500" y="34245"/>
                      <a:pt x="18252" y="35984"/>
                    </a:cubicBezTo>
                    <a:cubicBezTo>
                      <a:pt x="20010" y="37729"/>
                      <a:pt x="22237" y="38910"/>
                      <a:pt x="24662" y="39378"/>
                    </a:cubicBezTo>
                    <a:cubicBezTo>
                      <a:pt x="27094" y="39853"/>
                      <a:pt x="29603" y="39590"/>
                      <a:pt x="31881" y="38634"/>
                    </a:cubicBezTo>
                    <a:cubicBezTo>
                      <a:pt x="34159" y="37678"/>
                      <a:pt x="36103" y="36067"/>
                      <a:pt x="37464" y="34001"/>
                    </a:cubicBezTo>
                    <a:cubicBezTo>
                      <a:pt x="38824" y="31935"/>
                      <a:pt x="39536" y="29515"/>
                      <a:pt x="39524" y="27045"/>
                    </a:cubicBezTo>
                    <a:cubicBezTo>
                      <a:pt x="39498" y="23753"/>
                      <a:pt x="38176" y="20602"/>
                      <a:pt x="35834" y="18280"/>
                    </a:cubicBezTo>
                    <a:cubicBezTo>
                      <a:pt x="33498" y="15957"/>
                      <a:pt x="30341" y="14660"/>
                      <a:pt x="27043" y="14660"/>
                    </a:cubicBezTo>
                    <a:close/>
                  </a:path>
                </a:pathLst>
              </a:custGeom>
              <a:solidFill>
                <a:srgbClr val="2C5967"/>
              </a:solidFill>
              <a:ln w="6417" cap="flat">
                <a:noFill/>
                <a:prstDash val="solid"/>
                <a:miter/>
              </a:ln>
            </p:spPr>
            <p:txBody>
              <a:bodyPr rtlCol="0" anchor="ctr"/>
              <a:lstStyle/>
              <a:p>
                <a:endParaRPr lang="en-US" sz="810"/>
              </a:p>
            </p:txBody>
          </p:sp>
          <p:sp>
            <p:nvSpPr>
              <p:cNvPr id="1223" name="Freeform: Shape 1222">
                <a:extLst>
                  <a:ext uri="{FF2B5EF4-FFF2-40B4-BE49-F238E27FC236}">
                    <a16:creationId xmlns:a16="http://schemas.microsoft.com/office/drawing/2014/main" id="{949AC9C8-A5A7-E054-89D7-7C788D63C1A2}"/>
                  </a:ext>
                </a:extLst>
              </p:cNvPr>
              <p:cNvSpPr/>
              <p:nvPr/>
            </p:nvSpPr>
            <p:spPr>
              <a:xfrm>
                <a:off x="2153810" y="4113768"/>
                <a:ext cx="99281" cy="99281"/>
              </a:xfrm>
              <a:custGeom>
                <a:avLst/>
                <a:gdLst>
                  <a:gd name="connsiteX0" fmla="*/ 49641 w 99281"/>
                  <a:gd name="connsiteY0" fmla="*/ 0 h 99281"/>
                  <a:gd name="connsiteX1" fmla="*/ 22061 w 99281"/>
                  <a:gd name="connsiteY1" fmla="*/ 8361 h 99281"/>
                  <a:gd name="connsiteX2" fmla="*/ 3780 w 99281"/>
                  <a:gd name="connsiteY2" fmla="*/ 30640 h 99281"/>
                  <a:gd name="connsiteX3" fmla="*/ 956 w 99281"/>
                  <a:gd name="connsiteY3" fmla="*/ 59324 h 99281"/>
                  <a:gd name="connsiteX4" fmla="*/ 14541 w 99281"/>
                  <a:gd name="connsiteY4" fmla="*/ 84741 h 99281"/>
                  <a:gd name="connsiteX5" fmla="*/ 39958 w 99281"/>
                  <a:gd name="connsiteY5" fmla="*/ 98325 h 99281"/>
                  <a:gd name="connsiteX6" fmla="*/ 68641 w 99281"/>
                  <a:gd name="connsiteY6" fmla="*/ 95502 h 99281"/>
                  <a:gd name="connsiteX7" fmla="*/ 90921 w 99281"/>
                  <a:gd name="connsiteY7" fmla="*/ 77220 h 99281"/>
                  <a:gd name="connsiteX8" fmla="*/ 99282 w 99281"/>
                  <a:gd name="connsiteY8" fmla="*/ 49641 h 99281"/>
                  <a:gd name="connsiteX9" fmla="*/ 84722 w 99281"/>
                  <a:gd name="connsiteY9" fmla="*/ 14566 h 99281"/>
                  <a:gd name="connsiteX10" fmla="*/ 49641 w 99281"/>
                  <a:gd name="connsiteY10" fmla="*/ 0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281" h="99281">
                    <a:moveTo>
                      <a:pt x="49641" y="0"/>
                    </a:moveTo>
                    <a:cubicBezTo>
                      <a:pt x="39823" y="0"/>
                      <a:pt x="30224" y="2907"/>
                      <a:pt x="22061" y="8361"/>
                    </a:cubicBezTo>
                    <a:cubicBezTo>
                      <a:pt x="13899" y="13822"/>
                      <a:pt x="7534" y="21573"/>
                      <a:pt x="3780" y="30640"/>
                    </a:cubicBezTo>
                    <a:cubicBezTo>
                      <a:pt x="19" y="39714"/>
                      <a:pt x="-962" y="49692"/>
                      <a:pt x="956" y="59324"/>
                    </a:cubicBezTo>
                    <a:cubicBezTo>
                      <a:pt x="2869" y="68955"/>
                      <a:pt x="7598" y="77798"/>
                      <a:pt x="14541" y="84741"/>
                    </a:cubicBezTo>
                    <a:cubicBezTo>
                      <a:pt x="21484" y="91684"/>
                      <a:pt x="30326" y="96413"/>
                      <a:pt x="39958" y="98325"/>
                    </a:cubicBezTo>
                    <a:cubicBezTo>
                      <a:pt x="49590" y="100244"/>
                      <a:pt x="59568" y="99262"/>
                      <a:pt x="68641" y="95502"/>
                    </a:cubicBezTo>
                    <a:cubicBezTo>
                      <a:pt x="77708" y="91748"/>
                      <a:pt x="85466" y="85383"/>
                      <a:pt x="90921" y="77220"/>
                    </a:cubicBezTo>
                    <a:cubicBezTo>
                      <a:pt x="96375" y="69058"/>
                      <a:pt x="99282" y="59458"/>
                      <a:pt x="99282" y="49641"/>
                    </a:cubicBezTo>
                    <a:cubicBezTo>
                      <a:pt x="99262" y="36480"/>
                      <a:pt x="94026" y="23871"/>
                      <a:pt x="84722" y="14566"/>
                    </a:cubicBezTo>
                    <a:cubicBezTo>
                      <a:pt x="75417" y="5255"/>
                      <a:pt x="62802" y="19"/>
                      <a:pt x="49641" y="0"/>
                    </a:cubicBezTo>
                    <a:close/>
                  </a:path>
                </a:pathLst>
              </a:custGeom>
              <a:solidFill>
                <a:srgbClr val="FFFFFF"/>
              </a:solidFill>
              <a:ln w="6417" cap="flat">
                <a:noFill/>
                <a:prstDash val="solid"/>
                <a:miter/>
              </a:ln>
            </p:spPr>
            <p:txBody>
              <a:bodyPr rtlCol="0" anchor="ctr"/>
              <a:lstStyle/>
              <a:p>
                <a:endParaRPr lang="en-US" sz="810"/>
              </a:p>
            </p:txBody>
          </p:sp>
          <p:sp>
            <p:nvSpPr>
              <p:cNvPr id="1224" name="Freeform: Shape 1223">
                <a:extLst>
                  <a:ext uri="{FF2B5EF4-FFF2-40B4-BE49-F238E27FC236}">
                    <a16:creationId xmlns:a16="http://schemas.microsoft.com/office/drawing/2014/main" id="{79D76231-07A3-C8CD-F7A1-AEF03859E38B}"/>
                  </a:ext>
                </a:extLst>
              </p:cNvPr>
              <p:cNvSpPr/>
              <p:nvPr/>
            </p:nvSpPr>
            <p:spPr>
              <a:xfrm>
                <a:off x="2152678" y="4112810"/>
                <a:ext cx="101202" cy="101202"/>
              </a:xfrm>
              <a:custGeom>
                <a:avLst/>
                <a:gdLst>
                  <a:gd name="connsiteX0" fmla="*/ 50599 w 101202"/>
                  <a:gd name="connsiteY0" fmla="*/ 101202 h 101202"/>
                  <a:gd name="connsiteX1" fmla="*/ 22487 w 101202"/>
                  <a:gd name="connsiteY1" fmla="*/ 92674 h 101202"/>
                  <a:gd name="connsiteX2" fmla="*/ 3852 w 101202"/>
                  <a:gd name="connsiteY2" fmla="*/ 69965 h 101202"/>
                  <a:gd name="connsiteX3" fmla="*/ 971 w 101202"/>
                  <a:gd name="connsiteY3" fmla="*/ 40730 h 101202"/>
                  <a:gd name="connsiteX4" fmla="*/ 14819 w 101202"/>
                  <a:gd name="connsiteY4" fmla="*/ 14819 h 101202"/>
                  <a:gd name="connsiteX5" fmla="*/ 40730 w 101202"/>
                  <a:gd name="connsiteY5" fmla="*/ 971 h 101202"/>
                  <a:gd name="connsiteX6" fmla="*/ 69965 w 101202"/>
                  <a:gd name="connsiteY6" fmla="*/ 3852 h 101202"/>
                  <a:gd name="connsiteX7" fmla="*/ 92674 w 101202"/>
                  <a:gd name="connsiteY7" fmla="*/ 22487 h 101202"/>
                  <a:gd name="connsiteX8" fmla="*/ 101202 w 101202"/>
                  <a:gd name="connsiteY8" fmla="*/ 50599 h 101202"/>
                  <a:gd name="connsiteX9" fmla="*/ 97352 w 101202"/>
                  <a:gd name="connsiteY9" fmla="*/ 69965 h 101202"/>
                  <a:gd name="connsiteX10" fmla="*/ 86380 w 101202"/>
                  <a:gd name="connsiteY10" fmla="*/ 86379 h 101202"/>
                  <a:gd name="connsiteX11" fmla="*/ 69965 w 101202"/>
                  <a:gd name="connsiteY11" fmla="*/ 97346 h 101202"/>
                  <a:gd name="connsiteX12" fmla="*/ 50599 w 101202"/>
                  <a:gd name="connsiteY12" fmla="*/ 101202 h 101202"/>
                  <a:gd name="connsiteX13" fmla="*/ 50599 w 101202"/>
                  <a:gd name="connsiteY13" fmla="*/ 14569 h 101202"/>
                  <a:gd name="connsiteX14" fmla="*/ 30585 w 101202"/>
                  <a:gd name="connsiteY14" fmla="*/ 20639 h 101202"/>
                  <a:gd name="connsiteX15" fmla="*/ 17315 w 101202"/>
                  <a:gd name="connsiteY15" fmla="*/ 36809 h 101202"/>
                  <a:gd name="connsiteX16" fmla="*/ 15262 w 101202"/>
                  <a:gd name="connsiteY16" fmla="*/ 57626 h 101202"/>
                  <a:gd name="connsiteX17" fmla="*/ 25124 w 101202"/>
                  <a:gd name="connsiteY17" fmla="*/ 76081 h 101202"/>
                  <a:gd name="connsiteX18" fmla="*/ 43573 w 101202"/>
                  <a:gd name="connsiteY18" fmla="*/ 85937 h 101202"/>
                  <a:gd name="connsiteX19" fmla="*/ 64389 w 101202"/>
                  <a:gd name="connsiteY19" fmla="*/ 83890 h 101202"/>
                  <a:gd name="connsiteX20" fmla="*/ 80559 w 101202"/>
                  <a:gd name="connsiteY20" fmla="*/ 70620 h 101202"/>
                  <a:gd name="connsiteX21" fmla="*/ 86630 w 101202"/>
                  <a:gd name="connsiteY21" fmla="*/ 50599 h 101202"/>
                  <a:gd name="connsiteX22" fmla="*/ 76080 w 101202"/>
                  <a:gd name="connsiteY22" fmla="*/ 25118 h 101202"/>
                  <a:gd name="connsiteX23" fmla="*/ 50599 w 101202"/>
                  <a:gd name="connsiteY23" fmla="*/ 14569 h 101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1202" h="101202">
                    <a:moveTo>
                      <a:pt x="50599" y="101202"/>
                    </a:moveTo>
                    <a:cubicBezTo>
                      <a:pt x="40595" y="101202"/>
                      <a:pt x="30810" y="98231"/>
                      <a:pt x="22487" y="92674"/>
                    </a:cubicBezTo>
                    <a:cubicBezTo>
                      <a:pt x="14164" y="87111"/>
                      <a:pt x="7683" y="79212"/>
                      <a:pt x="3852" y="69965"/>
                    </a:cubicBezTo>
                    <a:cubicBezTo>
                      <a:pt x="22" y="60719"/>
                      <a:pt x="-979" y="50541"/>
                      <a:pt x="971" y="40730"/>
                    </a:cubicBezTo>
                    <a:cubicBezTo>
                      <a:pt x="2922" y="30912"/>
                      <a:pt x="7741" y="21897"/>
                      <a:pt x="14819" y="14819"/>
                    </a:cubicBezTo>
                    <a:cubicBezTo>
                      <a:pt x="21897" y="7741"/>
                      <a:pt x="30912" y="2922"/>
                      <a:pt x="40730" y="971"/>
                    </a:cubicBezTo>
                    <a:cubicBezTo>
                      <a:pt x="50548" y="-979"/>
                      <a:pt x="60718" y="22"/>
                      <a:pt x="69965" y="3852"/>
                    </a:cubicBezTo>
                    <a:cubicBezTo>
                      <a:pt x="79212" y="7677"/>
                      <a:pt x="87117" y="14164"/>
                      <a:pt x="92674" y="22487"/>
                    </a:cubicBezTo>
                    <a:cubicBezTo>
                      <a:pt x="98231" y="30810"/>
                      <a:pt x="101202" y="40589"/>
                      <a:pt x="101202" y="50599"/>
                    </a:cubicBezTo>
                    <a:cubicBezTo>
                      <a:pt x="101202" y="57247"/>
                      <a:pt x="99893" y="63824"/>
                      <a:pt x="97352" y="69965"/>
                    </a:cubicBezTo>
                    <a:cubicBezTo>
                      <a:pt x="94805" y="76100"/>
                      <a:pt x="91083" y="81682"/>
                      <a:pt x="86380" y="86379"/>
                    </a:cubicBezTo>
                    <a:cubicBezTo>
                      <a:pt x="81682" y="91077"/>
                      <a:pt x="76106" y="94805"/>
                      <a:pt x="69965" y="97346"/>
                    </a:cubicBezTo>
                    <a:cubicBezTo>
                      <a:pt x="63824" y="99893"/>
                      <a:pt x="57247" y="101202"/>
                      <a:pt x="50599" y="101202"/>
                    </a:cubicBezTo>
                    <a:close/>
                    <a:moveTo>
                      <a:pt x="50599" y="14569"/>
                    </a:moveTo>
                    <a:cubicBezTo>
                      <a:pt x="43477" y="14569"/>
                      <a:pt x="36508" y="16680"/>
                      <a:pt x="30585" y="20639"/>
                    </a:cubicBezTo>
                    <a:cubicBezTo>
                      <a:pt x="24656" y="24598"/>
                      <a:pt x="20042" y="30226"/>
                      <a:pt x="17315" y="36809"/>
                    </a:cubicBezTo>
                    <a:cubicBezTo>
                      <a:pt x="14588" y="43393"/>
                      <a:pt x="13869" y="50638"/>
                      <a:pt x="15262" y="57626"/>
                    </a:cubicBezTo>
                    <a:cubicBezTo>
                      <a:pt x="16654" y="64620"/>
                      <a:pt x="20081" y="71037"/>
                      <a:pt x="25124" y="76081"/>
                    </a:cubicBezTo>
                    <a:cubicBezTo>
                      <a:pt x="30161" y="81118"/>
                      <a:pt x="36585" y="84551"/>
                      <a:pt x="43573" y="85937"/>
                    </a:cubicBezTo>
                    <a:cubicBezTo>
                      <a:pt x="50561" y="87329"/>
                      <a:pt x="57805" y="86617"/>
                      <a:pt x="64389" y="83890"/>
                    </a:cubicBezTo>
                    <a:cubicBezTo>
                      <a:pt x="70973" y="81163"/>
                      <a:pt x="76600" y="76543"/>
                      <a:pt x="80559" y="70620"/>
                    </a:cubicBezTo>
                    <a:cubicBezTo>
                      <a:pt x="84519" y="64690"/>
                      <a:pt x="86630" y="57728"/>
                      <a:pt x="86630" y="50599"/>
                    </a:cubicBezTo>
                    <a:cubicBezTo>
                      <a:pt x="86630" y="41044"/>
                      <a:pt x="82837" y="31881"/>
                      <a:pt x="76080" y="25118"/>
                    </a:cubicBezTo>
                    <a:cubicBezTo>
                      <a:pt x="69323" y="18361"/>
                      <a:pt x="60154" y="14569"/>
                      <a:pt x="50599" y="14569"/>
                    </a:cubicBezTo>
                    <a:close/>
                  </a:path>
                </a:pathLst>
              </a:custGeom>
              <a:solidFill>
                <a:srgbClr val="2C5967"/>
              </a:solidFill>
              <a:ln w="6417" cap="flat">
                <a:noFill/>
                <a:prstDash val="solid"/>
                <a:miter/>
              </a:ln>
            </p:spPr>
            <p:txBody>
              <a:bodyPr rtlCol="0" anchor="ctr"/>
              <a:lstStyle/>
              <a:p>
                <a:endParaRPr lang="en-US" sz="810"/>
              </a:p>
            </p:txBody>
          </p:sp>
          <p:sp>
            <p:nvSpPr>
              <p:cNvPr id="1225" name="Freeform: Shape 1224">
                <a:extLst>
                  <a:ext uri="{FF2B5EF4-FFF2-40B4-BE49-F238E27FC236}">
                    <a16:creationId xmlns:a16="http://schemas.microsoft.com/office/drawing/2014/main" id="{0E0320F5-9100-0220-5216-3EACCB4853EA}"/>
                  </a:ext>
                </a:extLst>
              </p:cNvPr>
              <p:cNvSpPr/>
              <p:nvPr/>
            </p:nvSpPr>
            <p:spPr>
              <a:xfrm>
                <a:off x="2190630" y="4144909"/>
                <a:ext cx="32713" cy="37166"/>
              </a:xfrm>
              <a:custGeom>
                <a:avLst/>
                <a:gdLst>
                  <a:gd name="connsiteX0" fmla="*/ 32713 w 32713"/>
                  <a:gd name="connsiteY0" fmla="*/ 18583 h 37166"/>
                  <a:gd name="connsiteX1" fmla="*/ 0 w 32713"/>
                  <a:gd name="connsiteY1" fmla="*/ 0 h 37166"/>
                  <a:gd name="connsiteX2" fmla="*/ 0 w 32713"/>
                  <a:gd name="connsiteY2" fmla="*/ 37166 h 37166"/>
                  <a:gd name="connsiteX3" fmla="*/ 32713 w 32713"/>
                  <a:gd name="connsiteY3" fmla="*/ 18583 h 37166"/>
                </a:gdLst>
                <a:ahLst/>
                <a:cxnLst>
                  <a:cxn ang="0">
                    <a:pos x="connsiteX0" y="connsiteY0"/>
                  </a:cxn>
                  <a:cxn ang="0">
                    <a:pos x="connsiteX1" y="connsiteY1"/>
                  </a:cxn>
                  <a:cxn ang="0">
                    <a:pos x="connsiteX2" y="connsiteY2"/>
                  </a:cxn>
                  <a:cxn ang="0">
                    <a:pos x="connsiteX3" y="connsiteY3"/>
                  </a:cxn>
                </a:cxnLst>
                <a:rect l="l" t="t" r="r" b="b"/>
                <a:pathLst>
                  <a:path w="32713" h="37166">
                    <a:moveTo>
                      <a:pt x="32713" y="18583"/>
                    </a:moveTo>
                    <a:lnTo>
                      <a:pt x="0" y="0"/>
                    </a:lnTo>
                    <a:lnTo>
                      <a:pt x="0" y="37166"/>
                    </a:lnTo>
                    <a:lnTo>
                      <a:pt x="32713" y="18583"/>
                    </a:lnTo>
                    <a:close/>
                  </a:path>
                </a:pathLst>
              </a:custGeom>
              <a:solidFill>
                <a:srgbClr val="2C5967"/>
              </a:solidFill>
              <a:ln w="6417" cap="flat">
                <a:noFill/>
                <a:prstDash val="solid"/>
                <a:miter/>
              </a:ln>
            </p:spPr>
            <p:txBody>
              <a:bodyPr rtlCol="0" anchor="ctr"/>
              <a:lstStyle/>
              <a:p>
                <a:endParaRPr lang="en-US" sz="810"/>
              </a:p>
            </p:txBody>
          </p:sp>
          <p:sp>
            <p:nvSpPr>
              <p:cNvPr id="1226" name="Freeform: Shape 1225">
                <a:extLst>
                  <a:ext uri="{FF2B5EF4-FFF2-40B4-BE49-F238E27FC236}">
                    <a16:creationId xmlns:a16="http://schemas.microsoft.com/office/drawing/2014/main" id="{8AF26831-E123-6334-8F7B-47ACB70B76CF}"/>
                  </a:ext>
                </a:extLst>
              </p:cNvPr>
              <p:cNvSpPr/>
              <p:nvPr/>
            </p:nvSpPr>
            <p:spPr>
              <a:xfrm>
                <a:off x="2260509" y="4112543"/>
                <a:ext cx="28515" cy="99897"/>
              </a:xfrm>
              <a:custGeom>
                <a:avLst/>
                <a:gdLst>
                  <a:gd name="connsiteX0" fmla="*/ 12827 w 28515"/>
                  <a:gd name="connsiteY0" fmla="*/ 99897 h 99897"/>
                  <a:gd name="connsiteX1" fmla="*/ 873 w 28515"/>
                  <a:gd name="connsiteY1" fmla="*/ 91171 h 99897"/>
                  <a:gd name="connsiteX2" fmla="*/ 13783 w 28515"/>
                  <a:gd name="connsiteY2" fmla="*/ 50603 h 99897"/>
                  <a:gd name="connsiteX3" fmla="*/ 0 w 28515"/>
                  <a:gd name="connsiteY3" fmla="*/ 8727 h 99897"/>
                  <a:gd name="connsiteX4" fmla="*/ 11691 w 28515"/>
                  <a:gd name="connsiteY4" fmla="*/ 0 h 99897"/>
                  <a:gd name="connsiteX5" fmla="*/ 28510 w 28515"/>
                  <a:gd name="connsiteY5" fmla="*/ 49763 h 99897"/>
                  <a:gd name="connsiteX6" fmla="*/ 12827 w 28515"/>
                  <a:gd name="connsiteY6" fmla="*/ 99897 h 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15" h="99897">
                    <a:moveTo>
                      <a:pt x="12827" y="99897"/>
                    </a:moveTo>
                    <a:lnTo>
                      <a:pt x="873" y="91171"/>
                    </a:lnTo>
                    <a:cubicBezTo>
                      <a:pt x="9298" y="79325"/>
                      <a:pt x="13809" y="65137"/>
                      <a:pt x="13783" y="50603"/>
                    </a:cubicBezTo>
                    <a:cubicBezTo>
                      <a:pt x="13803" y="35524"/>
                      <a:pt x="8971" y="20842"/>
                      <a:pt x="0" y="8727"/>
                    </a:cubicBezTo>
                    <a:lnTo>
                      <a:pt x="11691" y="0"/>
                    </a:lnTo>
                    <a:cubicBezTo>
                      <a:pt x="22414" y="14393"/>
                      <a:pt x="28305" y="31815"/>
                      <a:pt x="28510" y="49763"/>
                    </a:cubicBezTo>
                    <a:cubicBezTo>
                      <a:pt x="28709" y="67711"/>
                      <a:pt x="23223" y="85261"/>
                      <a:pt x="12827" y="99897"/>
                    </a:cubicBezTo>
                    <a:close/>
                  </a:path>
                </a:pathLst>
              </a:custGeom>
              <a:solidFill>
                <a:srgbClr val="2C5967"/>
              </a:solidFill>
              <a:ln w="6417" cap="flat">
                <a:noFill/>
                <a:prstDash val="solid"/>
                <a:miter/>
              </a:ln>
            </p:spPr>
            <p:txBody>
              <a:bodyPr rtlCol="0" anchor="ctr"/>
              <a:lstStyle/>
              <a:p>
                <a:endParaRPr lang="en-US" sz="810"/>
              </a:p>
            </p:txBody>
          </p:sp>
          <p:sp>
            <p:nvSpPr>
              <p:cNvPr id="1227" name="Freeform: Shape 1226">
                <a:extLst>
                  <a:ext uri="{FF2B5EF4-FFF2-40B4-BE49-F238E27FC236}">
                    <a16:creationId xmlns:a16="http://schemas.microsoft.com/office/drawing/2014/main" id="{79652605-12BA-BC30-AF2A-E0FD314F9908}"/>
                  </a:ext>
                </a:extLst>
              </p:cNvPr>
              <p:cNvSpPr/>
              <p:nvPr/>
            </p:nvSpPr>
            <p:spPr>
              <a:xfrm>
                <a:off x="2295847" y="4086811"/>
                <a:ext cx="36471" cy="150494"/>
              </a:xfrm>
              <a:custGeom>
                <a:avLst/>
                <a:gdLst>
                  <a:gd name="connsiteX0" fmla="*/ 13084 w 36471"/>
                  <a:gd name="connsiteY0" fmla="*/ 150494 h 150494"/>
                  <a:gd name="connsiteX1" fmla="*/ 1219 w 36471"/>
                  <a:gd name="connsiteY1" fmla="*/ 141767 h 150494"/>
                  <a:gd name="connsiteX2" fmla="*/ 21984 w 36471"/>
                  <a:gd name="connsiteY2" fmla="*/ 75051 h 150494"/>
                  <a:gd name="connsiteX3" fmla="*/ 0 w 36471"/>
                  <a:gd name="connsiteY3" fmla="*/ 8721 h 150494"/>
                  <a:gd name="connsiteX4" fmla="*/ 11775 w 36471"/>
                  <a:gd name="connsiteY4" fmla="*/ 0 h 150494"/>
                  <a:gd name="connsiteX5" fmla="*/ 36467 w 36471"/>
                  <a:gd name="connsiteY5" fmla="*/ 74731 h 150494"/>
                  <a:gd name="connsiteX6" fmla="*/ 13084 w 36471"/>
                  <a:gd name="connsiteY6" fmla="*/ 149885 h 150494"/>
                  <a:gd name="connsiteX7" fmla="*/ 13084 w 36471"/>
                  <a:gd name="connsiteY7" fmla="*/ 150494 h 15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71" h="150494">
                    <a:moveTo>
                      <a:pt x="13084" y="150494"/>
                    </a:moveTo>
                    <a:lnTo>
                      <a:pt x="1219" y="141767"/>
                    </a:lnTo>
                    <a:cubicBezTo>
                      <a:pt x="14945" y="122247"/>
                      <a:pt x="22202" y="98909"/>
                      <a:pt x="21984" y="75051"/>
                    </a:cubicBezTo>
                    <a:cubicBezTo>
                      <a:pt x="21766" y="51187"/>
                      <a:pt x="14079" y="27990"/>
                      <a:pt x="0" y="8721"/>
                    </a:cubicBezTo>
                    <a:lnTo>
                      <a:pt x="11775" y="0"/>
                    </a:lnTo>
                    <a:cubicBezTo>
                      <a:pt x="27599" y="21721"/>
                      <a:pt x="36229" y="47850"/>
                      <a:pt x="36467" y="74731"/>
                    </a:cubicBezTo>
                    <a:cubicBezTo>
                      <a:pt x="36698" y="101604"/>
                      <a:pt x="28523" y="127881"/>
                      <a:pt x="13084" y="149885"/>
                    </a:cubicBezTo>
                    <a:lnTo>
                      <a:pt x="13084" y="150494"/>
                    </a:lnTo>
                    <a:close/>
                  </a:path>
                </a:pathLst>
              </a:custGeom>
              <a:solidFill>
                <a:srgbClr val="2C5967"/>
              </a:solidFill>
              <a:ln w="6417" cap="flat">
                <a:noFill/>
                <a:prstDash val="solid"/>
                <a:miter/>
              </a:ln>
            </p:spPr>
            <p:txBody>
              <a:bodyPr rtlCol="0" anchor="ctr"/>
              <a:lstStyle/>
              <a:p>
                <a:endParaRPr lang="en-US" sz="810"/>
              </a:p>
            </p:txBody>
          </p:sp>
          <p:sp>
            <p:nvSpPr>
              <p:cNvPr id="1228" name="Freeform: Shape 1227">
                <a:extLst>
                  <a:ext uri="{FF2B5EF4-FFF2-40B4-BE49-F238E27FC236}">
                    <a16:creationId xmlns:a16="http://schemas.microsoft.com/office/drawing/2014/main" id="{8B9FC7BB-3351-A527-853D-24ED5B817B57}"/>
                  </a:ext>
                </a:extLst>
              </p:cNvPr>
              <p:cNvSpPr/>
              <p:nvPr/>
            </p:nvSpPr>
            <p:spPr>
              <a:xfrm>
                <a:off x="2260509" y="4112543"/>
                <a:ext cx="28515" cy="99897"/>
              </a:xfrm>
              <a:custGeom>
                <a:avLst/>
                <a:gdLst>
                  <a:gd name="connsiteX0" fmla="*/ 12827 w 28515"/>
                  <a:gd name="connsiteY0" fmla="*/ 99897 h 99897"/>
                  <a:gd name="connsiteX1" fmla="*/ 873 w 28515"/>
                  <a:gd name="connsiteY1" fmla="*/ 91171 h 99897"/>
                  <a:gd name="connsiteX2" fmla="*/ 13783 w 28515"/>
                  <a:gd name="connsiteY2" fmla="*/ 50603 h 99897"/>
                  <a:gd name="connsiteX3" fmla="*/ 0 w 28515"/>
                  <a:gd name="connsiteY3" fmla="*/ 8727 h 99897"/>
                  <a:gd name="connsiteX4" fmla="*/ 11691 w 28515"/>
                  <a:gd name="connsiteY4" fmla="*/ 0 h 99897"/>
                  <a:gd name="connsiteX5" fmla="*/ 28510 w 28515"/>
                  <a:gd name="connsiteY5" fmla="*/ 49763 h 99897"/>
                  <a:gd name="connsiteX6" fmla="*/ 12827 w 28515"/>
                  <a:gd name="connsiteY6" fmla="*/ 99897 h 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15" h="99897">
                    <a:moveTo>
                      <a:pt x="12827" y="99897"/>
                    </a:moveTo>
                    <a:lnTo>
                      <a:pt x="873" y="91171"/>
                    </a:lnTo>
                    <a:cubicBezTo>
                      <a:pt x="9298" y="79325"/>
                      <a:pt x="13809" y="65137"/>
                      <a:pt x="13783" y="50603"/>
                    </a:cubicBezTo>
                    <a:cubicBezTo>
                      <a:pt x="13803" y="35524"/>
                      <a:pt x="8971" y="20842"/>
                      <a:pt x="0" y="8727"/>
                    </a:cubicBezTo>
                    <a:lnTo>
                      <a:pt x="11691" y="0"/>
                    </a:lnTo>
                    <a:cubicBezTo>
                      <a:pt x="22414" y="14393"/>
                      <a:pt x="28305" y="31815"/>
                      <a:pt x="28510" y="49763"/>
                    </a:cubicBezTo>
                    <a:cubicBezTo>
                      <a:pt x="28709" y="67711"/>
                      <a:pt x="23223" y="85261"/>
                      <a:pt x="12827" y="99897"/>
                    </a:cubicBezTo>
                    <a:close/>
                  </a:path>
                </a:pathLst>
              </a:custGeom>
              <a:solidFill>
                <a:srgbClr val="2C5967"/>
              </a:solidFill>
              <a:ln w="6417" cap="flat">
                <a:noFill/>
                <a:prstDash val="solid"/>
                <a:miter/>
              </a:ln>
            </p:spPr>
            <p:txBody>
              <a:bodyPr rtlCol="0" anchor="ctr"/>
              <a:lstStyle/>
              <a:p>
                <a:endParaRPr lang="en-US" sz="810"/>
              </a:p>
            </p:txBody>
          </p:sp>
          <p:sp>
            <p:nvSpPr>
              <p:cNvPr id="1229" name="Freeform: Shape 1228">
                <a:extLst>
                  <a:ext uri="{FF2B5EF4-FFF2-40B4-BE49-F238E27FC236}">
                    <a16:creationId xmlns:a16="http://schemas.microsoft.com/office/drawing/2014/main" id="{2B8E19FA-9A26-EEFD-5C16-702C7A24214A}"/>
                  </a:ext>
                </a:extLst>
              </p:cNvPr>
              <p:cNvSpPr/>
              <p:nvPr/>
            </p:nvSpPr>
            <p:spPr>
              <a:xfrm>
                <a:off x="2117683" y="4114288"/>
                <a:ext cx="27489" cy="98151"/>
              </a:xfrm>
              <a:custGeom>
                <a:avLst/>
                <a:gdLst>
                  <a:gd name="connsiteX0" fmla="*/ 15625 w 27489"/>
                  <a:gd name="connsiteY0" fmla="*/ 98152 h 98151"/>
                  <a:gd name="connsiteX1" fmla="*/ 0 w 27489"/>
                  <a:gd name="connsiteY1" fmla="*/ 49076 h 98151"/>
                  <a:gd name="connsiteX2" fmla="*/ 15625 w 27489"/>
                  <a:gd name="connsiteY2" fmla="*/ 0 h 98151"/>
                  <a:gd name="connsiteX3" fmla="*/ 27490 w 27489"/>
                  <a:gd name="connsiteY3" fmla="*/ 8727 h 98151"/>
                  <a:gd name="connsiteX4" fmla="*/ 14573 w 27489"/>
                  <a:gd name="connsiteY4" fmla="*/ 49422 h 98151"/>
                  <a:gd name="connsiteX5" fmla="*/ 27490 w 27489"/>
                  <a:gd name="connsiteY5" fmla="*/ 90124 h 98151"/>
                  <a:gd name="connsiteX6" fmla="*/ 15625 w 27489"/>
                  <a:gd name="connsiteY6" fmla="*/ 98152 h 9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89" h="98151">
                    <a:moveTo>
                      <a:pt x="15625" y="98152"/>
                    </a:moveTo>
                    <a:cubicBezTo>
                      <a:pt x="5461" y="83804"/>
                      <a:pt x="0" y="66658"/>
                      <a:pt x="0" y="49076"/>
                    </a:cubicBezTo>
                    <a:cubicBezTo>
                      <a:pt x="0" y="31494"/>
                      <a:pt x="5461" y="14348"/>
                      <a:pt x="15625" y="0"/>
                    </a:cubicBezTo>
                    <a:lnTo>
                      <a:pt x="27490" y="8727"/>
                    </a:lnTo>
                    <a:cubicBezTo>
                      <a:pt x="19084" y="20630"/>
                      <a:pt x="14573" y="34850"/>
                      <a:pt x="14573" y="49422"/>
                    </a:cubicBezTo>
                    <a:cubicBezTo>
                      <a:pt x="14573" y="64002"/>
                      <a:pt x="19084" y="78215"/>
                      <a:pt x="27490" y="90124"/>
                    </a:cubicBezTo>
                    <a:lnTo>
                      <a:pt x="15625" y="98152"/>
                    </a:lnTo>
                    <a:close/>
                  </a:path>
                </a:pathLst>
              </a:custGeom>
              <a:solidFill>
                <a:srgbClr val="2C5967"/>
              </a:solidFill>
              <a:ln w="6417" cap="flat">
                <a:noFill/>
                <a:prstDash val="solid"/>
                <a:miter/>
              </a:ln>
            </p:spPr>
            <p:txBody>
              <a:bodyPr rtlCol="0" anchor="ctr"/>
              <a:lstStyle/>
              <a:p>
                <a:endParaRPr lang="en-US" sz="810"/>
              </a:p>
            </p:txBody>
          </p:sp>
          <p:sp>
            <p:nvSpPr>
              <p:cNvPr id="1230" name="Freeform: Shape 1229">
                <a:extLst>
                  <a:ext uri="{FF2B5EF4-FFF2-40B4-BE49-F238E27FC236}">
                    <a16:creationId xmlns:a16="http://schemas.microsoft.com/office/drawing/2014/main" id="{B4321605-7892-1CA7-1D5A-9D75E425BBB6}"/>
                  </a:ext>
                </a:extLst>
              </p:cNvPr>
              <p:cNvSpPr/>
              <p:nvPr/>
            </p:nvSpPr>
            <p:spPr>
              <a:xfrm>
                <a:off x="2117683" y="4114288"/>
                <a:ext cx="27489" cy="98151"/>
              </a:xfrm>
              <a:custGeom>
                <a:avLst/>
                <a:gdLst>
                  <a:gd name="connsiteX0" fmla="*/ 15625 w 27489"/>
                  <a:gd name="connsiteY0" fmla="*/ 98152 h 98151"/>
                  <a:gd name="connsiteX1" fmla="*/ 0 w 27489"/>
                  <a:gd name="connsiteY1" fmla="*/ 49076 h 98151"/>
                  <a:gd name="connsiteX2" fmla="*/ 15625 w 27489"/>
                  <a:gd name="connsiteY2" fmla="*/ 0 h 98151"/>
                  <a:gd name="connsiteX3" fmla="*/ 27490 w 27489"/>
                  <a:gd name="connsiteY3" fmla="*/ 8727 h 98151"/>
                  <a:gd name="connsiteX4" fmla="*/ 14573 w 27489"/>
                  <a:gd name="connsiteY4" fmla="*/ 49422 h 98151"/>
                  <a:gd name="connsiteX5" fmla="*/ 27490 w 27489"/>
                  <a:gd name="connsiteY5" fmla="*/ 90124 h 98151"/>
                  <a:gd name="connsiteX6" fmla="*/ 15625 w 27489"/>
                  <a:gd name="connsiteY6" fmla="*/ 98152 h 9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89" h="98151">
                    <a:moveTo>
                      <a:pt x="15625" y="98152"/>
                    </a:moveTo>
                    <a:cubicBezTo>
                      <a:pt x="5461" y="83804"/>
                      <a:pt x="0" y="66658"/>
                      <a:pt x="0" y="49076"/>
                    </a:cubicBezTo>
                    <a:cubicBezTo>
                      <a:pt x="0" y="31494"/>
                      <a:pt x="5461" y="14348"/>
                      <a:pt x="15625" y="0"/>
                    </a:cubicBezTo>
                    <a:lnTo>
                      <a:pt x="27490" y="8727"/>
                    </a:lnTo>
                    <a:cubicBezTo>
                      <a:pt x="19084" y="20630"/>
                      <a:pt x="14573" y="34850"/>
                      <a:pt x="14573" y="49422"/>
                    </a:cubicBezTo>
                    <a:cubicBezTo>
                      <a:pt x="14573" y="64002"/>
                      <a:pt x="19084" y="78215"/>
                      <a:pt x="27490" y="90124"/>
                    </a:cubicBezTo>
                    <a:lnTo>
                      <a:pt x="15625" y="98152"/>
                    </a:lnTo>
                    <a:close/>
                  </a:path>
                </a:pathLst>
              </a:custGeom>
              <a:solidFill>
                <a:srgbClr val="2C5967"/>
              </a:solidFill>
              <a:ln w="6417" cap="flat">
                <a:noFill/>
                <a:prstDash val="solid"/>
                <a:miter/>
              </a:ln>
            </p:spPr>
            <p:txBody>
              <a:bodyPr rtlCol="0" anchor="ctr"/>
              <a:lstStyle/>
              <a:p>
                <a:endParaRPr lang="en-US" sz="810"/>
              </a:p>
            </p:txBody>
          </p:sp>
          <p:sp>
            <p:nvSpPr>
              <p:cNvPr id="1231" name="Freeform: Shape 1230">
                <a:extLst>
                  <a:ext uri="{FF2B5EF4-FFF2-40B4-BE49-F238E27FC236}">
                    <a16:creationId xmlns:a16="http://schemas.microsoft.com/office/drawing/2014/main" id="{305B24F0-4747-3CCC-2118-3D37D57BBB5D}"/>
                  </a:ext>
                </a:extLst>
              </p:cNvPr>
              <p:cNvSpPr/>
              <p:nvPr/>
            </p:nvSpPr>
            <p:spPr>
              <a:xfrm>
                <a:off x="2074369" y="4089076"/>
                <a:ext cx="35382" cy="148312"/>
              </a:xfrm>
              <a:custGeom>
                <a:avLst/>
                <a:gdLst>
                  <a:gd name="connsiteX0" fmla="*/ 23518 w 35382"/>
                  <a:gd name="connsiteY0" fmla="*/ 148313 h 148312"/>
                  <a:gd name="connsiteX1" fmla="*/ 0 w 35382"/>
                  <a:gd name="connsiteY1" fmla="*/ 74153 h 148312"/>
                  <a:gd name="connsiteX2" fmla="*/ 23518 w 35382"/>
                  <a:gd name="connsiteY2" fmla="*/ 0 h 148312"/>
                  <a:gd name="connsiteX3" fmla="*/ 35383 w 35382"/>
                  <a:gd name="connsiteY3" fmla="*/ 8721 h 148312"/>
                  <a:gd name="connsiteX4" fmla="*/ 14573 w 35382"/>
                  <a:gd name="connsiteY4" fmla="*/ 74506 h 148312"/>
                  <a:gd name="connsiteX5" fmla="*/ 35383 w 35382"/>
                  <a:gd name="connsiteY5" fmla="*/ 140285 h 148312"/>
                  <a:gd name="connsiteX6" fmla="*/ 23518 w 35382"/>
                  <a:gd name="connsiteY6" fmla="*/ 148313 h 14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82" h="148312">
                    <a:moveTo>
                      <a:pt x="23518" y="148313"/>
                    </a:moveTo>
                    <a:cubicBezTo>
                      <a:pt x="8214" y="126611"/>
                      <a:pt x="0" y="100712"/>
                      <a:pt x="0" y="74153"/>
                    </a:cubicBezTo>
                    <a:cubicBezTo>
                      <a:pt x="0" y="47600"/>
                      <a:pt x="8214" y="21702"/>
                      <a:pt x="23518" y="0"/>
                    </a:cubicBezTo>
                    <a:lnTo>
                      <a:pt x="35383" y="8721"/>
                    </a:lnTo>
                    <a:cubicBezTo>
                      <a:pt x="21843" y="27984"/>
                      <a:pt x="14573" y="50956"/>
                      <a:pt x="14573" y="74506"/>
                    </a:cubicBezTo>
                    <a:cubicBezTo>
                      <a:pt x="14573" y="98049"/>
                      <a:pt x="21843" y="121022"/>
                      <a:pt x="35383" y="140285"/>
                    </a:cubicBezTo>
                    <a:lnTo>
                      <a:pt x="23518" y="148313"/>
                    </a:lnTo>
                    <a:close/>
                  </a:path>
                </a:pathLst>
              </a:custGeom>
              <a:solidFill>
                <a:srgbClr val="2C5967"/>
              </a:solidFill>
              <a:ln w="6417" cap="flat">
                <a:noFill/>
                <a:prstDash val="solid"/>
                <a:miter/>
              </a:ln>
            </p:spPr>
            <p:txBody>
              <a:bodyPr rtlCol="0" anchor="ctr"/>
              <a:lstStyle/>
              <a:p>
                <a:endParaRPr lang="en-US" sz="810"/>
              </a:p>
            </p:txBody>
          </p:sp>
        </p:grpSp>
        <p:grpSp>
          <p:nvGrpSpPr>
            <p:cNvPr id="1232" name="Graphic 4">
              <a:extLst>
                <a:ext uri="{FF2B5EF4-FFF2-40B4-BE49-F238E27FC236}">
                  <a16:creationId xmlns:a16="http://schemas.microsoft.com/office/drawing/2014/main" id="{531DCE4A-AC81-7860-1148-6A175118A1BF}"/>
                </a:ext>
              </a:extLst>
            </p:cNvPr>
            <p:cNvGrpSpPr/>
            <p:nvPr/>
          </p:nvGrpSpPr>
          <p:grpSpPr>
            <a:xfrm>
              <a:off x="1921610" y="4346847"/>
              <a:ext cx="570990" cy="319652"/>
              <a:chOff x="1921610" y="4346847"/>
              <a:chExt cx="570990" cy="319652"/>
            </a:xfrm>
            <a:solidFill>
              <a:srgbClr val="000000"/>
            </a:solidFill>
          </p:grpSpPr>
          <p:sp>
            <p:nvSpPr>
              <p:cNvPr id="1233" name="TextBox 1232">
                <a:extLst>
                  <a:ext uri="{FF2B5EF4-FFF2-40B4-BE49-F238E27FC236}">
                    <a16:creationId xmlns:a16="http://schemas.microsoft.com/office/drawing/2014/main" id="{14BF8399-1555-2560-2EEB-680F71FA605B}"/>
                  </a:ext>
                </a:extLst>
              </p:cNvPr>
              <p:cNvSpPr txBox="1"/>
              <p:nvPr/>
            </p:nvSpPr>
            <p:spPr>
              <a:xfrm>
                <a:off x="1967632" y="4346847"/>
                <a:ext cx="47481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Media</a:t>
                </a:r>
              </a:p>
            </p:txBody>
          </p:sp>
          <p:sp>
            <p:nvSpPr>
              <p:cNvPr id="1234" name="TextBox 1233">
                <a:extLst>
                  <a:ext uri="{FF2B5EF4-FFF2-40B4-BE49-F238E27FC236}">
                    <a16:creationId xmlns:a16="http://schemas.microsoft.com/office/drawing/2014/main" id="{EFF4043E-80D2-E39E-5C5F-0EDE2C8AEF54}"/>
                  </a:ext>
                </a:extLst>
              </p:cNvPr>
              <p:cNvSpPr txBox="1"/>
              <p:nvPr/>
            </p:nvSpPr>
            <p:spPr>
              <a:xfrm>
                <a:off x="1921610" y="4449517"/>
                <a:ext cx="57099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Streams</a:t>
                </a:r>
              </a:p>
            </p:txBody>
          </p:sp>
        </p:grpSp>
      </p:grpSp>
    </p:spTree>
    <p:extLst>
      <p:ext uri="{BB962C8B-B14F-4D97-AF65-F5344CB8AC3E}">
        <p14:creationId xmlns:p14="http://schemas.microsoft.com/office/powerpoint/2010/main" val="710187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3" name="Graphic 857">
            <a:extLst>
              <a:ext uri="{FF2B5EF4-FFF2-40B4-BE49-F238E27FC236}">
                <a16:creationId xmlns:a16="http://schemas.microsoft.com/office/drawing/2014/main" id="{3C5848EF-5E6D-AD9C-3CE8-5C06BEC6F874}"/>
              </a:ext>
            </a:extLst>
          </p:cNvPr>
          <p:cNvGrpSpPr/>
          <p:nvPr/>
        </p:nvGrpSpPr>
        <p:grpSpPr>
          <a:xfrm>
            <a:off x="670464" y="1392155"/>
            <a:ext cx="797013" cy="664178"/>
            <a:chOff x="992056" y="3120991"/>
            <a:chExt cx="797013" cy="664178"/>
          </a:xfrm>
        </p:grpSpPr>
        <p:grpSp>
          <p:nvGrpSpPr>
            <p:cNvPr id="864" name="Graphic 857">
              <a:extLst>
                <a:ext uri="{FF2B5EF4-FFF2-40B4-BE49-F238E27FC236}">
                  <a16:creationId xmlns:a16="http://schemas.microsoft.com/office/drawing/2014/main" id="{9AC7134B-8D88-6C8C-AC23-D9DA95D60CAA}"/>
                </a:ext>
              </a:extLst>
            </p:cNvPr>
            <p:cNvGrpSpPr/>
            <p:nvPr/>
          </p:nvGrpSpPr>
          <p:grpSpPr>
            <a:xfrm>
              <a:off x="1201019" y="3120991"/>
              <a:ext cx="353023" cy="385010"/>
              <a:chOff x="1201019" y="3120991"/>
              <a:chExt cx="353023" cy="385010"/>
            </a:xfrm>
          </p:grpSpPr>
          <p:grpSp>
            <p:nvGrpSpPr>
              <p:cNvPr id="865" name="Graphic 857">
                <a:extLst>
                  <a:ext uri="{FF2B5EF4-FFF2-40B4-BE49-F238E27FC236}">
                    <a16:creationId xmlns:a16="http://schemas.microsoft.com/office/drawing/2014/main" id="{49D2AE01-B1DE-A5CC-3894-9C527F391E70}"/>
                  </a:ext>
                </a:extLst>
              </p:cNvPr>
              <p:cNvGrpSpPr/>
              <p:nvPr/>
            </p:nvGrpSpPr>
            <p:grpSpPr>
              <a:xfrm>
                <a:off x="1201019" y="3120991"/>
                <a:ext cx="353023" cy="385010"/>
                <a:chOff x="1201019" y="3120991"/>
                <a:chExt cx="353023" cy="385010"/>
              </a:xfrm>
              <a:solidFill>
                <a:srgbClr val="FFFFFF"/>
              </a:solidFill>
            </p:grpSpPr>
            <p:grpSp>
              <p:nvGrpSpPr>
                <p:cNvPr id="866" name="Graphic 857">
                  <a:extLst>
                    <a:ext uri="{FF2B5EF4-FFF2-40B4-BE49-F238E27FC236}">
                      <a16:creationId xmlns:a16="http://schemas.microsoft.com/office/drawing/2014/main" id="{EF30AAC7-3336-1BB5-491E-A4E32D237DC9}"/>
                    </a:ext>
                  </a:extLst>
                </p:cNvPr>
                <p:cNvGrpSpPr/>
                <p:nvPr/>
              </p:nvGrpSpPr>
              <p:grpSpPr>
                <a:xfrm>
                  <a:off x="1278786" y="3120991"/>
                  <a:ext cx="195634" cy="141757"/>
                  <a:chOff x="1278786" y="3120991"/>
                  <a:chExt cx="195634" cy="141757"/>
                </a:xfrm>
                <a:solidFill>
                  <a:srgbClr val="FFFFFF"/>
                </a:solidFill>
              </p:grpSpPr>
              <p:sp>
                <p:nvSpPr>
                  <p:cNvPr id="867" name="Freeform: Shape 866">
                    <a:extLst>
                      <a:ext uri="{FF2B5EF4-FFF2-40B4-BE49-F238E27FC236}">
                        <a16:creationId xmlns:a16="http://schemas.microsoft.com/office/drawing/2014/main" id="{329A182D-A931-DD25-690F-321D4ED4A5B2}"/>
                      </a:ext>
                    </a:extLst>
                  </p:cNvPr>
                  <p:cNvSpPr/>
                  <p:nvPr/>
                </p:nvSpPr>
                <p:spPr>
                  <a:xfrm>
                    <a:off x="1281308" y="3126024"/>
                    <a:ext cx="187586" cy="130014"/>
                  </a:xfrm>
                  <a:custGeom>
                    <a:avLst/>
                    <a:gdLst>
                      <a:gd name="connsiteX0" fmla="*/ 834 w 187586"/>
                      <a:gd name="connsiteY0" fmla="*/ 106528 h 130014"/>
                      <a:gd name="connsiteX1" fmla="*/ 1675 w 187586"/>
                      <a:gd name="connsiteY1" fmla="*/ 88913 h 130014"/>
                      <a:gd name="connsiteX2" fmla="*/ 26842 w 187586"/>
                      <a:gd name="connsiteY2" fmla="*/ 50329 h 130014"/>
                      <a:gd name="connsiteX3" fmla="*/ 30198 w 187586"/>
                      <a:gd name="connsiteY3" fmla="*/ 46135 h 130014"/>
                      <a:gd name="connsiteX4" fmla="*/ 52002 w 187586"/>
                      <a:gd name="connsiteY4" fmla="*/ 19293 h 130014"/>
                      <a:gd name="connsiteX5" fmla="*/ 67101 w 187586"/>
                      <a:gd name="connsiteY5" fmla="*/ 15938 h 130014"/>
                      <a:gd name="connsiteX6" fmla="*/ 70457 w 187586"/>
                      <a:gd name="connsiteY6" fmla="*/ 15938 h 130014"/>
                      <a:gd name="connsiteX7" fmla="*/ 74654 w 187586"/>
                      <a:gd name="connsiteY7" fmla="*/ 14259 h 130014"/>
                      <a:gd name="connsiteX8" fmla="*/ 107367 w 187586"/>
                      <a:gd name="connsiteY8" fmla="*/ 0 h 130014"/>
                      <a:gd name="connsiteX9" fmla="*/ 147626 w 187586"/>
                      <a:gd name="connsiteY9" fmla="*/ 25164 h 130014"/>
                      <a:gd name="connsiteX10" fmla="*/ 151823 w 187586"/>
                      <a:gd name="connsiteY10" fmla="*/ 28520 h 130014"/>
                      <a:gd name="connsiteX11" fmla="*/ 166081 w 187586"/>
                      <a:gd name="connsiteY11" fmla="*/ 34391 h 130014"/>
                      <a:gd name="connsiteX12" fmla="*/ 182020 w 187586"/>
                      <a:gd name="connsiteY12" fmla="*/ 94785 h 130014"/>
                      <a:gd name="connsiteX13" fmla="*/ 175308 w 187586"/>
                      <a:gd name="connsiteY13" fmla="*/ 107367 h 130014"/>
                      <a:gd name="connsiteX14" fmla="*/ 169437 w 187586"/>
                      <a:gd name="connsiteY14" fmla="*/ 115755 h 130014"/>
                      <a:gd name="connsiteX15" fmla="*/ 161050 w 187586"/>
                      <a:gd name="connsiteY15" fmla="*/ 109883 h 130014"/>
                      <a:gd name="connsiteX16" fmla="*/ 93108 w 187586"/>
                      <a:gd name="connsiteY16" fmla="*/ 88074 h 130014"/>
                      <a:gd name="connsiteX17" fmla="*/ 16774 w 187586"/>
                      <a:gd name="connsiteY17" fmla="*/ 115755 h 130014"/>
                      <a:gd name="connsiteX18" fmla="*/ 0 w 187586"/>
                      <a:gd name="connsiteY18" fmla="*/ 130015 h 130014"/>
                      <a:gd name="connsiteX19" fmla="*/ 834 w 187586"/>
                      <a:gd name="connsiteY19" fmla="*/ 106528 h 13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586" h="130014">
                        <a:moveTo>
                          <a:pt x="834" y="106528"/>
                        </a:moveTo>
                        <a:lnTo>
                          <a:pt x="1675" y="88913"/>
                        </a:lnTo>
                        <a:cubicBezTo>
                          <a:pt x="2515" y="72137"/>
                          <a:pt x="12577" y="57877"/>
                          <a:pt x="26842" y="50329"/>
                        </a:cubicBezTo>
                        <a:cubicBezTo>
                          <a:pt x="28516" y="49489"/>
                          <a:pt x="29357" y="47812"/>
                          <a:pt x="30198" y="46135"/>
                        </a:cubicBezTo>
                        <a:cubicBezTo>
                          <a:pt x="32713" y="34391"/>
                          <a:pt x="40259" y="24326"/>
                          <a:pt x="52002" y="19293"/>
                        </a:cubicBezTo>
                        <a:cubicBezTo>
                          <a:pt x="57039" y="17615"/>
                          <a:pt x="62070" y="15938"/>
                          <a:pt x="67101" y="15938"/>
                        </a:cubicBezTo>
                        <a:cubicBezTo>
                          <a:pt x="67942" y="15938"/>
                          <a:pt x="69616" y="15938"/>
                          <a:pt x="70457" y="15938"/>
                        </a:cubicBezTo>
                        <a:cubicBezTo>
                          <a:pt x="72972" y="15938"/>
                          <a:pt x="73813" y="15099"/>
                          <a:pt x="74654" y="14259"/>
                        </a:cubicBezTo>
                        <a:cubicBezTo>
                          <a:pt x="83040" y="5033"/>
                          <a:pt x="94783" y="0"/>
                          <a:pt x="107367" y="0"/>
                        </a:cubicBezTo>
                        <a:cubicBezTo>
                          <a:pt x="124140" y="0"/>
                          <a:pt x="140080" y="9227"/>
                          <a:pt x="147626" y="25164"/>
                        </a:cubicBezTo>
                        <a:cubicBezTo>
                          <a:pt x="148466" y="26842"/>
                          <a:pt x="150141" y="27680"/>
                          <a:pt x="151823" y="28520"/>
                        </a:cubicBezTo>
                        <a:cubicBezTo>
                          <a:pt x="156853" y="29358"/>
                          <a:pt x="161884" y="31874"/>
                          <a:pt x="166081" y="34391"/>
                        </a:cubicBezTo>
                        <a:cubicBezTo>
                          <a:pt x="186210" y="46973"/>
                          <a:pt x="193763" y="73815"/>
                          <a:pt x="182020" y="94785"/>
                        </a:cubicBezTo>
                        <a:lnTo>
                          <a:pt x="175308" y="107367"/>
                        </a:lnTo>
                        <a:lnTo>
                          <a:pt x="169437" y="115755"/>
                        </a:lnTo>
                        <a:lnTo>
                          <a:pt x="161050" y="109883"/>
                        </a:lnTo>
                        <a:cubicBezTo>
                          <a:pt x="140914" y="95624"/>
                          <a:pt x="117428" y="88074"/>
                          <a:pt x="93108" y="88074"/>
                        </a:cubicBezTo>
                        <a:cubicBezTo>
                          <a:pt x="65426" y="88074"/>
                          <a:pt x="38584" y="98140"/>
                          <a:pt x="16774" y="115755"/>
                        </a:cubicBezTo>
                        <a:lnTo>
                          <a:pt x="0" y="130015"/>
                        </a:lnTo>
                        <a:lnTo>
                          <a:pt x="834" y="106528"/>
                        </a:lnTo>
                        <a:close/>
                      </a:path>
                    </a:pathLst>
                  </a:custGeom>
                  <a:solidFill>
                    <a:srgbClr val="FFFFFF"/>
                  </a:solidFill>
                  <a:ln w="6417" cap="flat">
                    <a:noFill/>
                    <a:prstDash val="solid"/>
                    <a:miter/>
                  </a:ln>
                </p:spPr>
                <p:txBody>
                  <a:bodyPr rtlCol="0" anchor="ctr"/>
                  <a:lstStyle/>
                  <a:p>
                    <a:endParaRPr lang="en-US" sz="810"/>
                  </a:p>
                </p:txBody>
              </p:sp>
              <p:sp>
                <p:nvSpPr>
                  <p:cNvPr id="868" name="Freeform: Shape 867">
                    <a:extLst>
                      <a:ext uri="{FF2B5EF4-FFF2-40B4-BE49-F238E27FC236}">
                        <a16:creationId xmlns:a16="http://schemas.microsoft.com/office/drawing/2014/main" id="{824C84A8-94F9-5CDB-85E3-E45189ED1190}"/>
                      </a:ext>
                    </a:extLst>
                  </p:cNvPr>
                  <p:cNvSpPr/>
                  <p:nvPr/>
                </p:nvSpPr>
                <p:spPr>
                  <a:xfrm>
                    <a:off x="1278786" y="3120991"/>
                    <a:ext cx="195634" cy="141757"/>
                  </a:xfrm>
                  <a:custGeom>
                    <a:avLst/>
                    <a:gdLst>
                      <a:gd name="connsiteX0" fmla="*/ 111563 w 195634"/>
                      <a:gd name="connsiteY0" fmla="*/ 8388 h 141757"/>
                      <a:gd name="connsiteX1" fmla="*/ 147632 w 195634"/>
                      <a:gd name="connsiteY1" fmla="*/ 31036 h 141757"/>
                      <a:gd name="connsiteX2" fmla="*/ 155178 w 195634"/>
                      <a:gd name="connsiteY2" fmla="*/ 36907 h 141757"/>
                      <a:gd name="connsiteX3" fmla="*/ 168603 w 195634"/>
                      <a:gd name="connsiteY3" fmla="*/ 41940 h 141757"/>
                      <a:gd name="connsiteX4" fmla="*/ 182861 w 195634"/>
                      <a:gd name="connsiteY4" fmla="*/ 97301 h 141757"/>
                      <a:gd name="connsiteX5" fmla="*/ 175315 w 195634"/>
                      <a:gd name="connsiteY5" fmla="*/ 109045 h 141757"/>
                      <a:gd name="connsiteX6" fmla="*/ 171959 w 195634"/>
                      <a:gd name="connsiteY6" fmla="*/ 114077 h 141757"/>
                      <a:gd name="connsiteX7" fmla="*/ 166921 w 195634"/>
                      <a:gd name="connsiteY7" fmla="*/ 110722 h 141757"/>
                      <a:gd name="connsiteX8" fmla="*/ 96464 w 195634"/>
                      <a:gd name="connsiteY8" fmla="*/ 88074 h 141757"/>
                      <a:gd name="connsiteX9" fmla="*/ 17614 w 195634"/>
                      <a:gd name="connsiteY9" fmla="*/ 116593 h 141757"/>
                      <a:gd name="connsiteX10" fmla="*/ 7553 w 195634"/>
                      <a:gd name="connsiteY10" fmla="*/ 124981 h 141757"/>
                      <a:gd name="connsiteX11" fmla="*/ 7553 w 195634"/>
                      <a:gd name="connsiteY11" fmla="*/ 111561 h 141757"/>
                      <a:gd name="connsiteX12" fmla="*/ 8393 w 195634"/>
                      <a:gd name="connsiteY12" fmla="*/ 93946 h 141757"/>
                      <a:gd name="connsiteX13" fmla="*/ 31879 w 195634"/>
                      <a:gd name="connsiteY13" fmla="*/ 58716 h 141757"/>
                      <a:gd name="connsiteX14" fmla="*/ 36910 w 195634"/>
                      <a:gd name="connsiteY14" fmla="*/ 51167 h 141757"/>
                      <a:gd name="connsiteX15" fmla="*/ 56205 w 195634"/>
                      <a:gd name="connsiteY15" fmla="*/ 26842 h 141757"/>
                      <a:gd name="connsiteX16" fmla="*/ 69623 w 195634"/>
                      <a:gd name="connsiteY16" fmla="*/ 24325 h 141757"/>
                      <a:gd name="connsiteX17" fmla="*/ 72979 w 195634"/>
                      <a:gd name="connsiteY17" fmla="*/ 24325 h 141757"/>
                      <a:gd name="connsiteX18" fmla="*/ 73819 w 195634"/>
                      <a:gd name="connsiteY18" fmla="*/ 24325 h 141757"/>
                      <a:gd name="connsiteX19" fmla="*/ 81366 w 195634"/>
                      <a:gd name="connsiteY19" fmla="*/ 20970 h 141757"/>
                      <a:gd name="connsiteX20" fmla="*/ 111563 w 195634"/>
                      <a:gd name="connsiteY20" fmla="*/ 8388 h 141757"/>
                      <a:gd name="connsiteX21" fmla="*/ 111563 w 195634"/>
                      <a:gd name="connsiteY21" fmla="*/ 0 h 141757"/>
                      <a:gd name="connsiteX22" fmla="*/ 75494 w 195634"/>
                      <a:gd name="connsiteY22" fmla="*/ 15938 h 141757"/>
                      <a:gd name="connsiteX23" fmla="*/ 74654 w 195634"/>
                      <a:gd name="connsiteY23" fmla="*/ 15938 h 141757"/>
                      <a:gd name="connsiteX24" fmla="*/ 70463 w 195634"/>
                      <a:gd name="connsiteY24" fmla="*/ 15938 h 141757"/>
                      <a:gd name="connsiteX25" fmla="*/ 53683 w 195634"/>
                      <a:gd name="connsiteY25" fmla="*/ 19292 h 141757"/>
                      <a:gd name="connsiteX26" fmla="*/ 29363 w 195634"/>
                      <a:gd name="connsiteY26" fmla="*/ 49489 h 141757"/>
                      <a:gd name="connsiteX27" fmla="*/ 28523 w 195634"/>
                      <a:gd name="connsiteY27" fmla="*/ 51167 h 141757"/>
                      <a:gd name="connsiteX28" fmla="*/ 841 w 195634"/>
                      <a:gd name="connsiteY28" fmla="*/ 93107 h 141757"/>
                      <a:gd name="connsiteX29" fmla="*/ 0 w 195634"/>
                      <a:gd name="connsiteY29" fmla="*/ 110722 h 141757"/>
                      <a:gd name="connsiteX30" fmla="*/ 0 w 195634"/>
                      <a:gd name="connsiteY30" fmla="*/ 124143 h 141757"/>
                      <a:gd name="connsiteX31" fmla="*/ 0 w 195634"/>
                      <a:gd name="connsiteY31" fmla="*/ 141758 h 141757"/>
                      <a:gd name="connsiteX32" fmla="*/ 13424 w 195634"/>
                      <a:gd name="connsiteY32" fmla="*/ 130014 h 141757"/>
                      <a:gd name="connsiteX33" fmla="*/ 23492 w 195634"/>
                      <a:gd name="connsiteY33" fmla="*/ 121626 h 141757"/>
                      <a:gd name="connsiteX34" fmla="*/ 96464 w 195634"/>
                      <a:gd name="connsiteY34" fmla="*/ 95624 h 141757"/>
                      <a:gd name="connsiteX35" fmla="*/ 162731 w 195634"/>
                      <a:gd name="connsiteY35" fmla="*/ 116593 h 141757"/>
                      <a:gd name="connsiteX36" fmla="*/ 167762 w 195634"/>
                      <a:gd name="connsiteY36" fmla="*/ 119949 h 141757"/>
                      <a:gd name="connsiteX37" fmla="*/ 174474 w 195634"/>
                      <a:gd name="connsiteY37" fmla="*/ 124143 h 141757"/>
                      <a:gd name="connsiteX38" fmla="*/ 179505 w 195634"/>
                      <a:gd name="connsiteY38" fmla="*/ 117433 h 141757"/>
                      <a:gd name="connsiteX39" fmla="*/ 182861 w 195634"/>
                      <a:gd name="connsiteY39" fmla="*/ 112399 h 141757"/>
                      <a:gd name="connsiteX40" fmla="*/ 182861 w 195634"/>
                      <a:gd name="connsiteY40" fmla="*/ 111561 h 141757"/>
                      <a:gd name="connsiteX41" fmla="*/ 182861 w 195634"/>
                      <a:gd name="connsiteY41" fmla="*/ 110722 h 141757"/>
                      <a:gd name="connsiteX42" fmla="*/ 189573 w 195634"/>
                      <a:gd name="connsiteY42" fmla="*/ 100657 h 141757"/>
                      <a:gd name="connsiteX43" fmla="*/ 171959 w 195634"/>
                      <a:gd name="connsiteY43" fmla="*/ 34391 h 141757"/>
                      <a:gd name="connsiteX44" fmla="*/ 156019 w 195634"/>
                      <a:gd name="connsiteY44" fmla="*/ 27680 h 141757"/>
                      <a:gd name="connsiteX45" fmla="*/ 154344 w 195634"/>
                      <a:gd name="connsiteY45" fmla="*/ 26842 h 141757"/>
                      <a:gd name="connsiteX46" fmla="*/ 111563 w 195634"/>
                      <a:gd name="connsiteY46" fmla="*/ 0 h 14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5634" h="141757">
                        <a:moveTo>
                          <a:pt x="111563" y="8388"/>
                        </a:moveTo>
                        <a:cubicBezTo>
                          <a:pt x="127503" y="8388"/>
                          <a:pt x="140920" y="16776"/>
                          <a:pt x="147632" y="31036"/>
                        </a:cubicBezTo>
                        <a:cubicBezTo>
                          <a:pt x="149307" y="33552"/>
                          <a:pt x="151829" y="36068"/>
                          <a:pt x="155178" y="36907"/>
                        </a:cubicBezTo>
                        <a:cubicBezTo>
                          <a:pt x="160216" y="37746"/>
                          <a:pt x="164406" y="39424"/>
                          <a:pt x="168603" y="41940"/>
                        </a:cubicBezTo>
                        <a:cubicBezTo>
                          <a:pt x="187057" y="53683"/>
                          <a:pt x="193763" y="78009"/>
                          <a:pt x="182861" y="97301"/>
                        </a:cubicBezTo>
                        <a:lnTo>
                          <a:pt x="175315" y="109045"/>
                        </a:lnTo>
                        <a:lnTo>
                          <a:pt x="171959" y="114077"/>
                        </a:lnTo>
                        <a:lnTo>
                          <a:pt x="166921" y="110722"/>
                        </a:lnTo>
                        <a:cubicBezTo>
                          <a:pt x="145951" y="96462"/>
                          <a:pt x="121631" y="88074"/>
                          <a:pt x="96464" y="88074"/>
                        </a:cubicBezTo>
                        <a:cubicBezTo>
                          <a:pt x="67948" y="88074"/>
                          <a:pt x="40266" y="98140"/>
                          <a:pt x="17614" y="116593"/>
                        </a:cubicBezTo>
                        <a:lnTo>
                          <a:pt x="7553" y="124981"/>
                        </a:lnTo>
                        <a:lnTo>
                          <a:pt x="7553" y="111561"/>
                        </a:lnTo>
                        <a:lnTo>
                          <a:pt x="8393" y="93946"/>
                        </a:lnTo>
                        <a:cubicBezTo>
                          <a:pt x="9227" y="78848"/>
                          <a:pt x="18455" y="65427"/>
                          <a:pt x="31879" y="58716"/>
                        </a:cubicBezTo>
                        <a:cubicBezTo>
                          <a:pt x="34394" y="57039"/>
                          <a:pt x="36910" y="54522"/>
                          <a:pt x="36910" y="51167"/>
                        </a:cubicBezTo>
                        <a:cubicBezTo>
                          <a:pt x="39425" y="40262"/>
                          <a:pt x="46137" y="31874"/>
                          <a:pt x="56205" y="26842"/>
                        </a:cubicBezTo>
                        <a:cubicBezTo>
                          <a:pt x="60395" y="25164"/>
                          <a:pt x="65426" y="24325"/>
                          <a:pt x="69623" y="24325"/>
                        </a:cubicBezTo>
                        <a:cubicBezTo>
                          <a:pt x="70463" y="24325"/>
                          <a:pt x="71298" y="24325"/>
                          <a:pt x="72979" y="24325"/>
                        </a:cubicBezTo>
                        <a:lnTo>
                          <a:pt x="73819" y="24325"/>
                        </a:lnTo>
                        <a:cubicBezTo>
                          <a:pt x="76335" y="24325"/>
                          <a:pt x="78850" y="23486"/>
                          <a:pt x="81366" y="20970"/>
                        </a:cubicBezTo>
                        <a:cubicBezTo>
                          <a:pt x="88918" y="13421"/>
                          <a:pt x="99820" y="8388"/>
                          <a:pt x="111563" y="8388"/>
                        </a:cubicBezTo>
                        <a:close/>
                        <a:moveTo>
                          <a:pt x="111563" y="0"/>
                        </a:moveTo>
                        <a:cubicBezTo>
                          <a:pt x="98139" y="0"/>
                          <a:pt x="84722" y="5871"/>
                          <a:pt x="75494" y="15938"/>
                        </a:cubicBezTo>
                        <a:lnTo>
                          <a:pt x="74654" y="15938"/>
                        </a:lnTo>
                        <a:cubicBezTo>
                          <a:pt x="72979" y="15938"/>
                          <a:pt x="72138" y="15938"/>
                          <a:pt x="70463" y="15938"/>
                        </a:cubicBezTo>
                        <a:cubicBezTo>
                          <a:pt x="64592" y="15938"/>
                          <a:pt x="58721" y="16776"/>
                          <a:pt x="53683" y="19292"/>
                        </a:cubicBezTo>
                        <a:cubicBezTo>
                          <a:pt x="41106" y="25164"/>
                          <a:pt x="31879" y="36068"/>
                          <a:pt x="29363" y="49489"/>
                        </a:cubicBezTo>
                        <a:cubicBezTo>
                          <a:pt x="29363" y="50328"/>
                          <a:pt x="28523" y="50328"/>
                          <a:pt x="28523" y="51167"/>
                        </a:cubicBezTo>
                        <a:cubicBezTo>
                          <a:pt x="12583" y="59555"/>
                          <a:pt x="2522" y="75492"/>
                          <a:pt x="841" y="93107"/>
                        </a:cubicBezTo>
                        <a:lnTo>
                          <a:pt x="0" y="110722"/>
                        </a:lnTo>
                        <a:lnTo>
                          <a:pt x="0" y="124143"/>
                        </a:lnTo>
                        <a:lnTo>
                          <a:pt x="0" y="141758"/>
                        </a:lnTo>
                        <a:lnTo>
                          <a:pt x="13424" y="130014"/>
                        </a:lnTo>
                        <a:lnTo>
                          <a:pt x="23492" y="121626"/>
                        </a:lnTo>
                        <a:cubicBezTo>
                          <a:pt x="43622" y="104851"/>
                          <a:pt x="69623" y="95624"/>
                          <a:pt x="96464" y="95624"/>
                        </a:cubicBezTo>
                        <a:cubicBezTo>
                          <a:pt x="119950" y="95624"/>
                          <a:pt x="142602" y="103173"/>
                          <a:pt x="162731" y="116593"/>
                        </a:cubicBezTo>
                        <a:lnTo>
                          <a:pt x="167762" y="119949"/>
                        </a:lnTo>
                        <a:lnTo>
                          <a:pt x="174474" y="124143"/>
                        </a:lnTo>
                        <a:lnTo>
                          <a:pt x="179505" y="117433"/>
                        </a:lnTo>
                        <a:lnTo>
                          <a:pt x="182861" y="112399"/>
                        </a:lnTo>
                        <a:lnTo>
                          <a:pt x="182861" y="111561"/>
                        </a:lnTo>
                        <a:lnTo>
                          <a:pt x="182861" y="110722"/>
                        </a:lnTo>
                        <a:lnTo>
                          <a:pt x="189573" y="100657"/>
                        </a:lnTo>
                        <a:cubicBezTo>
                          <a:pt x="202156" y="77170"/>
                          <a:pt x="194604" y="48651"/>
                          <a:pt x="171959" y="34391"/>
                        </a:cubicBezTo>
                        <a:cubicBezTo>
                          <a:pt x="166921" y="31036"/>
                          <a:pt x="161891" y="29358"/>
                          <a:pt x="156019" y="27680"/>
                        </a:cubicBezTo>
                        <a:cubicBezTo>
                          <a:pt x="155178" y="27680"/>
                          <a:pt x="155178" y="26842"/>
                          <a:pt x="154344" y="26842"/>
                        </a:cubicBezTo>
                        <a:cubicBezTo>
                          <a:pt x="146792" y="10065"/>
                          <a:pt x="130018" y="0"/>
                          <a:pt x="111563" y="0"/>
                        </a:cubicBezTo>
                        <a:close/>
                      </a:path>
                    </a:pathLst>
                  </a:custGeom>
                  <a:solidFill>
                    <a:srgbClr val="FFFFFF"/>
                  </a:solidFill>
                  <a:ln w="6417" cap="flat">
                    <a:noFill/>
                    <a:prstDash val="solid"/>
                    <a:miter/>
                  </a:ln>
                </p:spPr>
                <p:txBody>
                  <a:bodyPr rtlCol="0" anchor="ctr"/>
                  <a:lstStyle/>
                  <a:p>
                    <a:endParaRPr lang="en-US" sz="810"/>
                  </a:p>
                </p:txBody>
              </p:sp>
            </p:grpSp>
            <p:grpSp>
              <p:nvGrpSpPr>
                <p:cNvPr id="869" name="Graphic 857">
                  <a:extLst>
                    <a:ext uri="{FF2B5EF4-FFF2-40B4-BE49-F238E27FC236}">
                      <a16:creationId xmlns:a16="http://schemas.microsoft.com/office/drawing/2014/main" id="{A9F1EFC4-E041-7779-E62A-32B197AC93FB}"/>
                    </a:ext>
                  </a:extLst>
                </p:cNvPr>
                <p:cNvGrpSpPr/>
                <p:nvPr/>
              </p:nvGrpSpPr>
              <p:grpSpPr>
                <a:xfrm>
                  <a:off x="1392024" y="3296299"/>
                  <a:ext cx="162018" cy="209701"/>
                  <a:chOff x="1392024" y="3296299"/>
                  <a:chExt cx="162018" cy="209701"/>
                </a:xfrm>
                <a:solidFill>
                  <a:srgbClr val="FFFFFF"/>
                </a:solidFill>
              </p:grpSpPr>
              <p:sp>
                <p:nvSpPr>
                  <p:cNvPr id="870" name="Freeform: Shape 869">
                    <a:extLst>
                      <a:ext uri="{FF2B5EF4-FFF2-40B4-BE49-F238E27FC236}">
                        <a16:creationId xmlns:a16="http://schemas.microsoft.com/office/drawing/2014/main" id="{5E4633EE-8B85-F916-071C-AF6C7653D446}"/>
                      </a:ext>
                    </a:extLst>
                  </p:cNvPr>
                  <p:cNvSpPr/>
                  <p:nvPr/>
                </p:nvSpPr>
                <p:spPr>
                  <a:xfrm>
                    <a:off x="1396221" y="3306366"/>
                    <a:ext cx="149925" cy="194604"/>
                  </a:xfrm>
                  <a:custGeom>
                    <a:avLst/>
                    <a:gdLst>
                      <a:gd name="connsiteX0" fmla="*/ 50327 w 149925"/>
                      <a:gd name="connsiteY0" fmla="*/ 194604 h 194604"/>
                      <a:gd name="connsiteX1" fmla="*/ 7546 w 149925"/>
                      <a:gd name="connsiteY1" fmla="*/ 165247 h 194604"/>
                      <a:gd name="connsiteX2" fmla="*/ 2515 w 149925"/>
                      <a:gd name="connsiteY2" fmla="*/ 151823 h 194604"/>
                      <a:gd name="connsiteX3" fmla="*/ 0 w 149925"/>
                      <a:gd name="connsiteY3" fmla="*/ 141755 h 194604"/>
                      <a:gd name="connsiteX4" fmla="*/ 9227 w 149925"/>
                      <a:gd name="connsiteY4" fmla="*/ 139240 h 194604"/>
                      <a:gd name="connsiteX5" fmla="*/ 69616 w 149925"/>
                      <a:gd name="connsiteY5" fmla="*/ 100657 h 194604"/>
                      <a:gd name="connsiteX6" fmla="*/ 97299 w 149925"/>
                      <a:gd name="connsiteY6" fmla="*/ 25164 h 194604"/>
                      <a:gd name="connsiteX7" fmla="*/ 97299 w 149925"/>
                      <a:gd name="connsiteY7" fmla="*/ 0 h 194604"/>
                      <a:gd name="connsiteX8" fmla="*/ 114913 w 149925"/>
                      <a:gd name="connsiteY8" fmla="*/ 17615 h 194604"/>
                      <a:gd name="connsiteX9" fmla="*/ 127496 w 149925"/>
                      <a:gd name="connsiteY9" fmla="*/ 29358 h 194604"/>
                      <a:gd name="connsiteX10" fmla="*/ 140914 w 149925"/>
                      <a:gd name="connsiteY10" fmla="*/ 73815 h 194604"/>
                      <a:gd name="connsiteX11" fmla="*/ 141754 w 149925"/>
                      <a:gd name="connsiteY11" fmla="*/ 78848 h 194604"/>
                      <a:gd name="connsiteX12" fmla="*/ 148466 w 149925"/>
                      <a:gd name="connsiteY12" fmla="*/ 113239 h 194604"/>
                      <a:gd name="connsiteX13" fmla="*/ 138398 w 149925"/>
                      <a:gd name="connsiteY13" fmla="*/ 129176 h 194604"/>
                      <a:gd name="connsiteX14" fmla="*/ 139239 w 149925"/>
                      <a:gd name="connsiteY14" fmla="*/ 135048 h 194604"/>
                      <a:gd name="connsiteX15" fmla="*/ 129171 w 149925"/>
                      <a:gd name="connsiteY15" fmla="*/ 169437 h 194604"/>
                      <a:gd name="connsiteX16" fmla="*/ 94783 w 149925"/>
                      <a:gd name="connsiteY16" fmla="*/ 185377 h 194604"/>
                      <a:gd name="connsiteX17" fmla="*/ 83881 w 149925"/>
                      <a:gd name="connsiteY17" fmla="*/ 183696 h 194604"/>
                      <a:gd name="connsiteX18" fmla="*/ 82200 w 149925"/>
                      <a:gd name="connsiteY18" fmla="*/ 183696 h 194604"/>
                      <a:gd name="connsiteX19" fmla="*/ 78010 w 149925"/>
                      <a:gd name="connsiteY19" fmla="*/ 185377 h 194604"/>
                      <a:gd name="connsiteX20" fmla="*/ 63745 w 149925"/>
                      <a:gd name="connsiteY20" fmla="*/ 192923 h 194604"/>
                      <a:gd name="connsiteX21" fmla="*/ 50327 w 149925"/>
                      <a:gd name="connsiteY21" fmla="*/ 194604 h 19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9925" h="194604">
                        <a:moveTo>
                          <a:pt x="50327" y="194604"/>
                        </a:moveTo>
                        <a:cubicBezTo>
                          <a:pt x="31872" y="194604"/>
                          <a:pt x="14258" y="182861"/>
                          <a:pt x="7546" y="165247"/>
                        </a:cubicBezTo>
                        <a:lnTo>
                          <a:pt x="2515" y="151823"/>
                        </a:lnTo>
                        <a:lnTo>
                          <a:pt x="0" y="141755"/>
                        </a:lnTo>
                        <a:lnTo>
                          <a:pt x="9227" y="139240"/>
                        </a:lnTo>
                        <a:cubicBezTo>
                          <a:pt x="32713" y="133370"/>
                          <a:pt x="53683" y="119949"/>
                          <a:pt x="69616" y="100657"/>
                        </a:cubicBezTo>
                        <a:cubicBezTo>
                          <a:pt x="87231" y="79686"/>
                          <a:pt x="97299" y="52845"/>
                          <a:pt x="97299" y="25164"/>
                        </a:cubicBezTo>
                        <a:lnTo>
                          <a:pt x="97299" y="0"/>
                        </a:lnTo>
                        <a:lnTo>
                          <a:pt x="114913" y="17615"/>
                        </a:lnTo>
                        <a:lnTo>
                          <a:pt x="127496" y="29358"/>
                        </a:lnTo>
                        <a:cubicBezTo>
                          <a:pt x="139239" y="41101"/>
                          <a:pt x="144270" y="57877"/>
                          <a:pt x="140914" y="73815"/>
                        </a:cubicBezTo>
                        <a:cubicBezTo>
                          <a:pt x="140914" y="75492"/>
                          <a:pt x="140914" y="77170"/>
                          <a:pt x="141754" y="78848"/>
                        </a:cubicBezTo>
                        <a:cubicBezTo>
                          <a:pt x="149307" y="88074"/>
                          <a:pt x="151822" y="101495"/>
                          <a:pt x="148466" y="113239"/>
                        </a:cubicBezTo>
                        <a:cubicBezTo>
                          <a:pt x="146785" y="119110"/>
                          <a:pt x="143436" y="124981"/>
                          <a:pt x="138398" y="129176"/>
                        </a:cubicBezTo>
                        <a:cubicBezTo>
                          <a:pt x="139239" y="131692"/>
                          <a:pt x="138398" y="133370"/>
                          <a:pt x="139239" y="135048"/>
                        </a:cubicBezTo>
                        <a:cubicBezTo>
                          <a:pt x="140914" y="147626"/>
                          <a:pt x="136724" y="160210"/>
                          <a:pt x="129171" y="169437"/>
                        </a:cubicBezTo>
                        <a:cubicBezTo>
                          <a:pt x="120784" y="179505"/>
                          <a:pt x="108201" y="185377"/>
                          <a:pt x="94783" y="185377"/>
                        </a:cubicBezTo>
                        <a:cubicBezTo>
                          <a:pt x="91427" y="185377"/>
                          <a:pt x="87231" y="184536"/>
                          <a:pt x="83881" y="183696"/>
                        </a:cubicBezTo>
                        <a:cubicBezTo>
                          <a:pt x="83040" y="183696"/>
                          <a:pt x="83040" y="183696"/>
                          <a:pt x="82200" y="183696"/>
                        </a:cubicBezTo>
                        <a:cubicBezTo>
                          <a:pt x="80525" y="183696"/>
                          <a:pt x="79684" y="184536"/>
                          <a:pt x="78010" y="185377"/>
                        </a:cubicBezTo>
                        <a:cubicBezTo>
                          <a:pt x="73813" y="188733"/>
                          <a:pt x="68782" y="191248"/>
                          <a:pt x="63745" y="192923"/>
                        </a:cubicBezTo>
                        <a:cubicBezTo>
                          <a:pt x="59555" y="193764"/>
                          <a:pt x="55358" y="194604"/>
                          <a:pt x="50327" y="194604"/>
                        </a:cubicBezTo>
                        <a:close/>
                      </a:path>
                    </a:pathLst>
                  </a:custGeom>
                  <a:solidFill>
                    <a:srgbClr val="FFFFFF"/>
                  </a:solidFill>
                  <a:ln w="6417" cap="flat">
                    <a:noFill/>
                    <a:prstDash val="solid"/>
                    <a:miter/>
                  </a:ln>
                </p:spPr>
                <p:txBody>
                  <a:bodyPr rtlCol="0" anchor="ctr"/>
                  <a:lstStyle/>
                  <a:p>
                    <a:endParaRPr lang="en-US" sz="810"/>
                  </a:p>
                </p:txBody>
              </p:sp>
              <p:sp>
                <p:nvSpPr>
                  <p:cNvPr id="871" name="Freeform: Shape 870">
                    <a:extLst>
                      <a:ext uri="{FF2B5EF4-FFF2-40B4-BE49-F238E27FC236}">
                        <a16:creationId xmlns:a16="http://schemas.microsoft.com/office/drawing/2014/main" id="{882C6D25-F396-0B8C-1138-2561CC54BF63}"/>
                      </a:ext>
                    </a:extLst>
                  </p:cNvPr>
                  <p:cNvSpPr/>
                  <p:nvPr/>
                </p:nvSpPr>
                <p:spPr>
                  <a:xfrm>
                    <a:off x="1392024" y="3296299"/>
                    <a:ext cx="162018" cy="209701"/>
                  </a:xfrm>
                  <a:custGeom>
                    <a:avLst/>
                    <a:gdLst>
                      <a:gd name="connsiteX0" fmla="*/ 107367 w 162018"/>
                      <a:gd name="connsiteY0" fmla="*/ 20970 h 209701"/>
                      <a:gd name="connsiteX1" fmla="*/ 117435 w 162018"/>
                      <a:gd name="connsiteY1" fmla="*/ 31874 h 209701"/>
                      <a:gd name="connsiteX2" fmla="*/ 130018 w 162018"/>
                      <a:gd name="connsiteY2" fmla="*/ 43618 h 209701"/>
                      <a:gd name="connsiteX3" fmla="*/ 141761 w 162018"/>
                      <a:gd name="connsiteY3" fmla="*/ 83880 h 209701"/>
                      <a:gd name="connsiteX4" fmla="*/ 143436 w 162018"/>
                      <a:gd name="connsiteY4" fmla="*/ 92268 h 209701"/>
                      <a:gd name="connsiteX5" fmla="*/ 149307 w 162018"/>
                      <a:gd name="connsiteY5" fmla="*/ 122465 h 209701"/>
                      <a:gd name="connsiteX6" fmla="*/ 140920 w 162018"/>
                      <a:gd name="connsiteY6" fmla="*/ 136725 h 209701"/>
                      <a:gd name="connsiteX7" fmla="*/ 137564 w 162018"/>
                      <a:gd name="connsiteY7" fmla="*/ 145112 h 209701"/>
                      <a:gd name="connsiteX8" fmla="*/ 128337 w 162018"/>
                      <a:gd name="connsiteY8" fmla="*/ 176148 h 209701"/>
                      <a:gd name="connsiteX9" fmla="*/ 97305 w 162018"/>
                      <a:gd name="connsiteY9" fmla="*/ 190406 h 209701"/>
                      <a:gd name="connsiteX10" fmla="*/ 87237 w 162018"/>
                      <a:gd name="connsiteY10" fmla="*/ 189572 h 209701"/>
                      <a:gd name="connsiteX11" fmla="*/ 84722 w 162018"/>
                      <a:gd name="connsiteY11" fmla="*/ 189572 h 209701"/>
                      <a:gd name="connsiteX12" fmla="*/ 78010 w 162018"/>
                      <a:gd name="connsiteY12" fmla="*/ 192088 h 209701"/>
                      <a:gd name="connsiteX13" fmla="*/ 65426 w 162018"/>
                      <a:gd name="connsiteY13" fmla="*/ 198793 h 209701"/>
                      <a:gd name="connsiteX14" fmla="*/ 52849 w 162018"/>
                      <a:gd name="connsiteY14" fmla="*/ 200474 h 209701"/>
                      <a:gd name="connsiteX15" fmla="*/ 14265 w 162018"/>
                      <a:gd name="connsiteY15" fmla="*/ 174473 h 209701"/>
                      <a:gd name="connsiteX16" fmla="*/ 9227 w 162018"/>
                      <a:gd name="connsiteY16" fmla="*/ 161049 h 209701"/>
                      <a:gd name="connsiteX17" fmla="*/ 9227 w 162018"/>
                      <a:gd name="connsiteY17" fmla="*/ 155178 h 209701"/>
                      <a:gd name="connsiteX18" fmla="*/ 15099 w 162018"/>
                      <a:gd name="connsiteY18" fmla="*/ 153503 h 209701"/>
                      <a:gd name="connsiteX19" fmla="*/ 78010 w 162018"/>
                      <a:gd name="connsiteY19" fmla="*/ 114077 h 209701"/>
                      <a:gd name="connsiteX20" fmla="*/ 107367 w 162018"/>
                      <a:gd name="connsiteY20" fmla="*/ 36068 h 209701"/>
                      <a:gd name="connsiteX21" fmla="*/ 107367 w 162018"/>
                      <a:gd name="connsiteY21" fmla="*/ 20970 h 209701"/>
                      <a:gd name="connsiteX22" fmla="*/ 98980 w 162018"/>
                      <a:gd name="connsiteY22" fmla="*/ 0 h 209701"/>
                      <a:gd name="connsiteX23" fmla="*/ 98980 w 162018"/>
                      <a:gd name="connsiteY23" fmla="*/ 20131 h 209701"/>
                      <a:gd name="connsiteX24" fmla="*/ 98980 w 162018"/>
                      <a:gd name="connsiteY24" fmla="*/ 35230 h 209701"/>
                      <a:gd name="connsiteX25" fmla="*/ 72138 w 162018"/>
                      <a:gd name="connsiteY25" fmla="*/ 108205 h 209701"/>
                      <a:gd name="connsiteX26" fmla="*/ 13424 w 162018"/>
                      <a:gd name="connsiteY26" fmla="*/ 145112 h 209701"/>
                      <a:gd name="connsiteX27" fmla="*/ 7553 w 162018"/>
                      <a:gd name="connsiteY27" fmla="*/ 146791 h 209701"/>
                      <a:gd name="connsiteX28" fmla="*/ 0 w 162018"/>
                      <a:gd name="connsiteY28" fmla="*/ 149306 h 209701"/>
                      <a:gd name="connsiteX29" fmla="*/ 1681 w 162018"/>
                      <a:gd name="connsiteY29" fmla="*/ 156859 h 209701"/>
                      <a:gd name="connsiteX30" fmla="*/ 3356 w 162018"/>
                      <a:gd name="connsiteY30" fmla="*/ 162730 h 209701"/>
                      <a:gd name="connsiteX31" fmla="*/ 3356 w 162018"/>
                      <a:gd name="connsiteY31" fmla="*/ 163565 h 209701"/>
                      <a:gd name="connsiteX32" fmla="*/ 3356 w 162018"/>
                      <a:gd name="connsiteY32" fmla="*/ 164405 h 209701"/>
                      <a:gd name="connsiteX33" fmla="*/ 8393 w 162018"/>
                      <a:gd name="connsiteY33" fmla="*/ 177823 h 209701"/>
                      <a:gd name="connsiteX34" fmla="*/ 55365 w 162018"/>
                      <a:gd name="connsiteY34" fmla="*/ 209702 h 209701"/>
                      <a:gd name="connsiteX35" fmla="*/ 70463 w 162018"/>
                      <a:gd name="connsiteY35" fmla="*/ 207186 h 209701"/>
                      <a:gd name="connsiteX36" fmla="*/ 85562 w 162018"/>
                      <a:gd name="connsiteY36" fmla="*/ 199634 h 209701"/>
                      <a:gd name="connsiteX37" fmla="*/ 87237 w 162018"/>
                      <a:gd name="connsiteY37" fmla="*/ 198793 h 209701"/>
                      <a:gd name="connsiteX38" fmla="*/ 88078 w 162018"/>
                      <a:gd name="connsiteY38" fmla="*/ 198793 h 209701"/>
                      <a:gd name="connsiteX39" fmla="*/ 99820 w 162018"/>
                      <a:gd name="connsiteY39" fmla="*/ 200474 h 209701"/>
                      <a:gd name="connsiteX40" fmla="*/ 137564 w 162018"/>
                      <a:gd name="connsiteY40" fmla="*/ 182860 h 209701"/>
                      <a:gd name="connsiteX41" fmla="*/ 148473 w 162018"/>
                      <a:gd name="connsiteY41" fmla="*/ 145112 h 209701"/>
                      <a:gd name="connsiteX42" fmla="*/ 149307 w 162018"/>
                      <a:gd name="connsiteY42" fmla="*/ 144274 h 209701"/>
                      <a:gd name="connsiteX43" fmla="*/ 160216 w 162018"/>
                      <a:gd name="connsiteY43" fmla="*/ 126659 h 209701"/>
                      <a:gd name="connsiteX44" fmla="*/ 152663 w 162018"/>
                      <a:gd name="connsiteY44" fmla="*/ 88913 h 209701"/>
                      <a:gd name="connsiteX45" fmla="*/ 152663 w 162018"/>
                      <a:gd name="connsiteY45" fmla="*/ 87235 h 209701"/>
                      <a:gd name="connsiteX46" fmla="*/ 138405 w 162018"/>
                      <a:gd name="connsiteY46" fmla="*/ 38584 h 209701"/>
                      <a:gd name="connsiteX47" fmla="*/ 124981 w 162018"/>
                      <a:gd name="connsiteY47" fmla="*/ 26003 h 209701"/>
                      <a:gd name="connsiteX48" fmla="*/ 114919 w 162018"/>
                      <a:gd name="connsiteY48" fmla="*/ 15937 h 209701"/>
                      <a:gd name="connsiteX49" fmla="*/ 98980 w 162018"/>
                      <a:gd name="connsiteY49" fmla="*/ 0 h 20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62018" h="209701">
                        <a:moveTo>
                          <a:pt x="107367" y="20970"/>
                        </a:moveTo>
                        <a:lnTo>
                          <a:pt x="117435" y="31874"/>
                        </a:lnTo>
                        <a:lnTo>
                          <a:pt x="130018" y="43618"/>
                        </a:lnTo>
                        <a:cubicBezTo>
                          <a:pt x="140920" y="54522"/>
                          <a:pt x="145117" y="69620"/>
                          <a:pt x="141761" y="83880"/>
                        </a:cubicBezTo>
                        <a:cubicBezTo>
                          <a:pt x="140920" y="87235"/>
                          <a:pt x="141761" y="89752"/>
                          <a:pt x="143436" y="92268"/>
                        </a:cubicBezTo>
                        <a:cubicBezTo>
                          <a:pt x="150148" y="100656"/>
                          <a:pt x="152663" y="112399"/>
                          <a:pt x="149307" y="122465"/>
                        </a:cubicBezTo>
                        <a:cubicBezTo>
                          <a:pt x="147632" y="127498"/>
                          <a:pt x="145117" y="132531"/>
                          <a:pt x="140920" y="136725"/>
                        </a:cubicBezTo>
                        <a:cubicBezTo>
                          <a:pt x="138405" y="139241"/>
                          <a:pt x="137564" y="141758"/>
                          <a:pt x="137564" y="145112"/>
                        </a:cubicBezTo>
                        <a:cubicBezTo>
                          <a:pt x="139245" y="156018"/>
                          <a:pt x="135889" y="167761"/>
                          <a:pt x="128337" y="176148"/>
                        </a:cubicBezTo>
                        <a:cubicBezTo>
                          <a:pt x="120791" y="185376"/>
                          <a:pt x="109048" y="190406"/>
                          <a:pt x="97305" y="190406"/>
                        </a:cubicBezTo>
                        <a:cubicBezTo>
                          <a:pt x="93949" y="190406"/>
                          <a:pt x="90593" y="190406"/>
                          <a:pt x="87237" y="189572"/>
                        </a:cubicBezTo>
                        <a:cubicBezTo>
                          <a:pt x="86396" y="189572"/>
                          <a:pt x="85562" y="189572"/>
                          <a:pt x="84722" y="189572"/>
                        </a:cubicBezTo>
                        <a:cubicBezTo>
                          <a:pt x="82206" y="189572"/>
                          <a:pt x="80525" y="190406"/>
                          <a:pt x="78010" y="192088"/>
                        </a:cubicBezTo>
                        <a:cubicBezTo>
                          <a:pt x="73819" y="194603"/>
                          <a:pt x="69623" y="197118"/>
                          <a:pt x="65426" y="198793"/>
                        </a:cubicBezTo>
                        <a:cubicBezTo>
                          <a:pt x="61236" y="200474"/>
                          <a:pt x="57039" y="200474"/>
                          <a:pt x="52849" y="200474"/>
                        </a:cubicBezTo>
                        <a:cubicBezTo>
                          <a:pt x="36069" y="200474"/>
                          <a:pt x="20136" y="190406"/>
                          <a:pt x="14265" y="174473"/>
                        </a:cubicBezTo>
                        <a:lnTo>
                          <a:pt x="9227" y="161049"/>
                        </a:lnTo>
                        <a:lnTo>
                          <a:pt x="9227" y="155178"/>
                        </a:lnTo>
                        <a:lnTo>
                          <a:pt x="15099" y="153503"/>
                        </a:lnTo>
                        <a:cubicBezTo>
                          <a:pt x="39425" y="146791"/>
                          <a:pt x="61236" y="133370"/>
                          <a:pt x="78010" y="114077"/>
                        </a:cubicBezTo>
                        <a:cubicBezTo>
                          <a:pt x="96464" y="92268"/>
                          <a:pt x="106532" y="64587"/>
                          <a:pt x="107367" y="36068"/>
                        </a:cubicBezTo>
                        <a:lnTo>
                          <a:pt x="107367" y="20970"/>
                        </a:lnTo>
                        <a:close/>
                        <a:moveTo>
                          <a:pt x="98980" y="0"/>
                        </a:moveTo>
                        <a:lnTo>
                          <a:pt x="98980" y="20131"/>
                        </a:lnTo>
                        <a:lnTo>
                          <a:pt x="98980" y="35230"/>
                        </a:lnTo>
                        <a:cubicBezTo>
                          <a:pt x="98980" y="62071"/>
                          <a:pt x="88918" y="88074"/>
                          <a:pt x="72138" y="108205"/>
                        </a:cubicBezTo>
                        <a:cubicBezTo>
                          <a:pt x="57039" y="126659"/>
                          <a:pt x="36910" y="139241"/>
                          <a:pt x="13424" y="145112"/>
                        </a:cubicBezTo>
                        <a:lnTo>
                          <a:pt x="7553" y="146791"/>
                        </a:lnTo>
                        <a:lnTo>
                          <a:pt x="0" y="149306"/>
                        </a:lnTo>
                        <a:lnTo>
                          <a:pt x="1681" y="156859"/>
                        </a:lnTo>
                        <a:lnTo>
                          <a:pt x="3356" y="162730"/>
                        </a:lnTo>
                        <a:lnTo>
                          <a:pt x="3356" y="163565"/>
                        </a:lnTo>
                        <a:lnTo>
                          <a:pt x="3356" y="164405"/>
                        </a:lnTo>
                        <a:lnTo>
                          <a:pt x="8393" y="177823"/>
                        </a:lnTo>
                        <a:cubicBezTo>
                          <a:pt x="15939" y="197118"/>
                          <a:pt x="34394" y="209702"/>
                          <a:pt x="55365" y="209702"/>
                        </a:cubicBezTo>
                        <a:cubicBezTo>
                          <a:pt x="60395" y="209702"/>
                          <a:pt x="65426" y="208861"/>
                          <a:pt x="70463" y="207186"/>
                        </a:cubicBezTo>
                        <a:cubicBezTo>
                          <a:pt x="76335" y="205505"/>
                          <a:pt x="81366" y="202990"/>
                          <a:pt x="85562" y="199634"/>
                        </a:cubicBezTo>
                        <a:cubicBezTo>
                          <a:pt x="85562" y="199634"/>
                          <a:pt x="86396" y="198793"/>
                          <a:pt x="87237" y="198793"/>
                        </a:cubicBezTo>
                        <a:cubicBezTo>
                          <a:pt x="87237" y="198793"/>
                          <a:pt x="87237" y="198793"/>
                          <a:pt x="88078" y="198793"/>
                        </a:cubicBezTo>
                        <a:cubicBezTo>
                          <a:pt x="92268" y="199634"/>
                          <a:pt x="95624" y="200474"/>
                          <a:pt x="99820" y="200474"/>
                        </a:cubicBezTo>
                        <a:cubicBezTo>
                          <a:pt x="114079" y="200474"/>
                          <a:pt x="127503" y="193762"/>
                          <a:pt x="137564" y="182860"/>
                        </a:cubicBezTo>
                        <a:cubicBezTo>
                          <a:pt x="145951" y="172792"/>
                          <a:pt x="150148" y="158534"/>
                          <a:pt x="148473" y="145112"/>
                        </a:cubicBezTo>
                        <a:cubicBezTo>
                          <a:pt x="148473" y="144274"/>
                          <a:pt x="148473" y="144274"/>
                          <a:pt x="149307" y="144274"/>
                        </a:cubicBezTo>
                        <a:cubicBezTo>
                          <a:pt x="154344" y="139241"/>
                          <a:pt x="157700" y="133370"/>
                          <a:pt x="160216" y="126659"/>
                        </a:cubicBezTo>
                        <a:cubicBezTo>
                          <a:pt x="164406" y="113238"/>
                          <a:pt x="161050" y="99817"/>
                          <a:pt x="152663" y="88913"/>
                        </a:cubicBezTo>
                        <a:cubicBezTo>
                          <a:pt x="152663" y="88074"/>
                          <a:pt x="151823" y="88074"/>
                          <a:pt x="152663" y="87235"/>
                        </a:cubicBezTo>
                        <a:cubicBezTo>
                          <a:pt x="156860" y="69620"/>
                          <a:pt x="150988" y="51167"/>
                          <a:pt x="138405" y="38584"/>
                        </a:cubicBezTo>
                        <a:lnTo>
                          <a:pt x="124981" y="26003"/>
                        </a:lnTo>
                        <a:lnTo>
                          <a:pt x="114919" y="15937"/>
                        </a:lnTo>
                        <a:lnTo>
                          <a:pt x="98980" y="0"/>
                        </a:lnTo>
                        <a:close/>
                      </a:path>
                    </a:pathLst>
                  </a:custGeom>
                  <a:solidFill>
                    <a:srgbClr val="FFFFFF"/>
                  </a:solidFill>
                  <a:ln w="6417" cap="flat">
                    <a:noFill/>
                    <a:prstDash val="solid"/>
                    <a:miter/>
                  </a:ln>
                </p:spPr>
                <p:txBody>
                  <a:bodyPr rtlCol="0" anchor="ctr"/>
                  <a:lstStyle/>
                  <a:p>
                    <a:endParaRPr lang="en-US" sz="810"/>
                  </a:p>
                </p:txBody>
              </p:sp>
            </p:grpSp>
            <p:grpSp>
              <p:nvGrpSpPr>
                <p:cNvPr id="872" name="Graphic 857">
                  <a:extLst>
                    <a:ext uri="{FF2B5EF4-FFF2-40B4-BE49-F238E27FC236}">
                      <a16:creationId xmlns:a16="http://schemas.microsoft.com/office/drawing/2014/main" id="{E2F74818-F12C-78D2-E056-328A723DF4B1}"/>
                    </a:ext>
                  </a:extLst>
                </p:cNvPr>
                <p:cNvGrpSpPr/>
                <p:nvPr/>
              </p:nvGrpSpPr>
              <p:grpSpPr>
                <a:xfrm>
                  <a:off x="1201019" y="3297139"/>
                  <a:ext cx="160807" cy="208021"/>
                  <a:chOff x="1201019" y="3297139"/>
                  <a:chExt cx="160807" cy="208021"/>
                </a:xfrm>
                <a:solidFill>
                  <a:srgbClr val="FFFFFF"/>
                </a:solidFill>
              </p:grpSpPr>
              <p:sp>
                <p:nvSpPr>
                  <p:cNvPr id="873" name="Freeform: Shape 872">
                    <a:extLst>
                      <a:ext uri="{FF2B5EF4-FFF2-40B4-BE49-F238E27FC236}">
                        <a16:creationId xmlns:a16="http://schemas.microsoft.com/office/drawing/2014/main" id="{FD21BFDF-875E-354D-D405-1DCACEE533A7}"/>
                      </a:ext>
                    </a:extLst>
                  </p:cNvPr>
                  <p:cNvSpPr/>
                  <p:nvPr/>
                </p:nvSpPr>
                <p:spPr>
                  <a:xfrm>
                    <a:off x="1203515" y="3306365"/>
                    <a:ext cx="152440" cy="194599"/>
                  </a:xfrm>
                  <a:custGeom>
                    <a:avLst/>
                    <a:gdLst>
                      <a:gd name="connsiteX0" fmla="*/ 102113 w 152440"/>
                      <a:gd name="connsiteY0" fmla="*/ 194599 h 194599"/>
                      <a:gd name="connsiteX1" fmla="*/ 88696 w 152440"/>
                      <a:gd name="connsiteY1" fmla="*/ 192084 h 194599"/>
                      <a:gd name="connsiteX2" fmla="*/ 74431 w 152440"/>
                      <a:gd name="connsiteY2" fmla="*/ 184537 h 194599"/>
                      <a:gd name="connsiteX3" fmla="*/ 70241 w 152440"/>
                      <a:gd name="connsiteY3" fmla="*/ 183697 h 194599"/>
                      <a:gd name="connsiteX4" fmla="*/ 68560 w 152440"/>
                      <a:gd name="connsiteY4" fmla="*/ 183697 h 194599"/>
                      <a:gd name="connsiteX5" fmla="*/ 57657 w 152440"/>
                      <a:gd name="connsiteY5" fmla="*/ 185378 h 194599"/>
                      <a:gd name="connsiteX6" fmla="*/ 23270 w 152440"/>
                      <a:gd name="connsiteY6" fmla="*/ 169439 h 194599"/>
                      <a:gd name="connsiteX7" fmla="*/ 13202 w 152440"/>
                      <a:gd name="connsiteY7" fmla="*/ 135047 h 194599"/>
                      <a:gd name="connsiteX8" fmla="*/ 11527 w 152440"/>
                      <a:gd name="connsiteY8" fmla="*/ 130014 h 194599"/>
                      <a:gd name="connsiteX9" fmla="*/ 1459 w 152440"/>
                      <a:gd name="connsiteY9" fmla="*/ 114077 h 194599"/>
                      <a:gd name="connsiteX10" fmla="*/ 8171 w 152440"/>
                      <a:gd name="connsiteY10" fmla="*/ 79686 h 194599"/>
                      <a:gd name="connsiteX11" fmla="*/ 9005 w 152440"/>
                      <a:gd name="connsiteY11" fmla="*/ 74654 h 194599"/>
                      <a:gd name="connsiteX12" fmla="*/ 22429 w 152440"/>
                      <a:gd name="connsiteY12" fmla="*/ 30197 h 194599"/>
                      <a:gd name="connsiteX13" fmla="*/ 35847 w 152440"/>
                      <a:gd name="connsiteY13" fmla="*/ 17615 h 194599"/>
                      <a:gd name="connsiteX14" fmla="*/ 53461 w 152440"/>
                      <a:gd name="connsiteY14" fmla="*/ 0 h 194599"/>
                      <a:gd name="connsiteX15" fmla="*/ 53461 w 152440"/>
                      <a:gd name="connsiteY15" fmla="*/ 25164 h 194599"/>
                      <a:gd name="connsiteX16" fmla="*/ 81984 w 152440"/>
                      <a:gd name="connsiteY16" fmla="*/ 100656 h 194599"/>
                      <a:gd name="connsiteX17" fmla="*/ 142379 w 152440"/>
                      <a:gd name="connsiteY17" fmla="*/ 138400 h 194599"/>
                      <a:gd name="connsiteX18" fmla="*/ 152441 w 152440"/>
                      <a:gd name="connsiteY18" fmla="*/ 140916 h 194599"/>
                      <a:gd name="connsiteX19" fmla="*/ 149925 w 152440"/>
                      <a:gd name="connsiteY19" fmla="*/ 151824 h 194599"/>
                      <a:gd name="connsiteX20" fmla="*/ 144894 w 152440"/>
                      <a:gd name="connsiteY20" fmla="*/ 164408 h 194599"/>
                      <a:gd name="connsiteX21" fmla="*/ 102113 w 152440"/>
                      <a:gd name="connsiteY21" fmla="*/ 194599 h 19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440" h="194599">
                        <a:moveTo>
                          <a:pt x="102113" y="194599"/>
                        </a:moveTo>
                        <a:cubicBezTo>
                          <a:pt x="97083" y="194599"/>
                          <a:pt x="92886" y="193765"/>
                          <a:pt x="88696" y="192084"/>
                        </a:cubicBezTo>
                        <a:cubicBezTo>
                          <a:pt x="83659" y="190409"/>
                          <a:pt x="78628" y="187893"/>
                          <a:pt x="74431" y="184537"/>
                        </a:cubicBezTo>
                        <a:cubicBezTo>
                          <a:pt x="73597" y="184537"/>
                          <a:pt x="71916" y="183697"/>
                          <a:pt x="70241" y="183697"/>
                        </a:cubicBezTo>
                        <a:cubicBezTo>
                          <a:pt x="69400" y="183697"/>
                          <a:pt x="69400" y="183697"/>
                          <a:pt x="68560" y="183697"/>
                        </a:cubicBezTo>
                        <a:cubicBezTo>
                          <a:pt x="65210" y="184537"/>
                          <a:pt x="61013" y="185378"/>
                          <a:pt x="57657" y="185378"/>
                        </a:cubicBezTo>
                        <a:cubicBezTo>
                          <a:pt x="44240" y="185378"/>
                          <a:pt x="31656" y="179507"/>
                          <a:pt x="23270" y="169439"/>
                        </a:cubicBezTo>
                        <a:cubicBezTo>
                          <a:pt x="14876" y="160211"/>
                          <a:pt x="11527" y="147628"/>
                          <a:pt x="13202" y="135047"/>
                        </a:cubicBezTo>
                        <a:cubicBezTo>
                          <a:pt x="13202" y="133370"/>
                          <a:pt x="12361" y="131692"/>
                          <a:pt x="11527" y="130014"/>
                        </a:cubicBezTo>
                        <a:cubicBezTo>
                          <a:pt x="7330" y="125820"/>
                          <a:pt x="3974" y="119949"/>
                          <a:pt x="1459" y="114077"/>
                        </a:cubicBezTo>
                        <a:cubicBezTo>
                          <a:pt x="-1897" y="102334"/>
                          <a:pt x="618" y="89752"/>
                          <a:pt x="8171" y="79686"/>
                        </a:cubicBezTo>
                        <a:cubicBezTo>
                          <a:pt x="9005" y="78008"/>
                          <a:pt x="9846" y="76331"/>
                          <a:pt x="9005" y="74654"/>
                        </a:cubicBezTo>
                        <a:cubicBezTo>
                          <a:pt x="5649" y="58716"/>
                          <a:pt x="10686" y="41940"/>
                          <a:pt x="22429" y="30197"/>
                        </a:cubicBezTo>
                        <a:lnTo>
                          <a:pt x="35847" y="17615"/>
                        </a:lnTo>
                        <a:lnTo>
                          <a:pt x="53461" y="0"/>
                        </a:lnTo>
                        <a:lnTo>
                          <a:pt x="53461" y="25164"/>
                        </a:lnTo>
                        <a:cubicBezTo>
                          <a:pt x="53461" y="52845"/>
                          <a:pt x="63529" y="79686"/>
                          <a:pt x="81984" y="100656"/>
                        </a:cubicBezTo>
                        <a:cubicBezTo>
                          <a:pt x="97923" y="119110"/>
                          <a:pt x="118893" y="132531"/>
                          <a:pt x="142379" y="138400"/>
                        </a:cubicBezTo>
                        <a:lnTo>
                          <a:pt x="152441" y="140916"/>
                        </a:lnTo>
                        <a:lnTo>
                          <a:pt x="149925" y="151824"/>
                        </a:lnTo>
                        <a:lnTo>
                          <a:pt x="144894" y="164408"/>
                        </a:lnTo>
                        <a:cubicBezTo>
                          <a:pt x="138182" y="182856"/>
                          <a:pt x="120568" y="194599"/>
                          <a:pt x="102113" y="194599"/>
                        </a:cubicBezTo>
                        <a:close/>
                      </a:path>
                    </a:pathLst>
                  </a:custGeom>
                  <a:solidFill>
                    <a:srgbClr val="FFFFFF"/>
                  </a:solidFill>
                  <a:ln w="6417" cap="flat">
                    <a:noFill/>
                    <a:prstDash val="solid"/>
                    <a:miter/>
                  </a:ln>
                </p:spPr>
                <p:txBody>
                  <a:bodyPr rtlCol="0" anchor="ctr"/>
                  <a:lstStyle/>
                  <a:p>
                    <a:endParaRPr lang="en-US" sz="810"/>
                  </a:p>
                </p:txBody>
              </p:sp>
              <p:sp>
                <p:nvSpPr>
                  <p:cNvPr id="874" name="Freeform: Shape 873">
                    <a:extLst>
                      <a:ext uri="{FF2B5EF4-FFF2-40B4-BE49-F238E27FC236}">
                        <a16:creationId xmlns:a16="http://schemas.microsoft.com/office/drawing/2014/main" id="{06E48A64-71BF-94BB-00C7-72DB76AC0CDA}"/>
                      </a:ext>
                    </a:extLst>
                  </p:cNvPr>
                  <p:cNvSpPr/>
                  <p:nvPr/>
                </p:nvSpPr>
                <p:spPr>
                  <a:xfrm>
                    <a:off x="1201019" y="3297139"/>
                    <a:ext cx="160807" cy="208021"/>
                  </a:xfrm>
                  <a:custGeom>
                    <a:avLst/>
                    <a:gdLst>
                      <a:gd name="connsiteX0" fmla="*/ 51766 w 160807"/>
                      <a:gd name="connsiteY0" fmla="*/ 20132 h 208021"/>
                      <a:gd name="connsiteX1" fmla="*/ 51766 w 160807"/>
                      <a:gd name="connsiteY1" fmla="*/ 35230 h 208021"/>
                      <a:gd name="connsiteX2" fmla="*/ 81123 w 160807"/>
                      <a:gd name="connsiteY2" fmla="*/ 113239 h 208021"/>
                      <a:gd name="connsiteX3" fmla="*/ 144034 w 160807"/>
                      <a:gd name="connsiteY3" fmla="*/ 152664 h 208021"/>
                      <a:gd name="connsiteX4" fmla="*/ 149905 w 160807"/>
                      <a:gd name="connsiteY4" fmla="*/ 154339 h 208021"/>
                      <a:gd name="connsiteX5" fmla="*/ 148230 w 160807"/>
                      <a:gd name="connsiteY5" fmla="*/ 161051 h 208021"/>
                      <a:gd name="connsiteX6" fmla="*/ 143193 w 160807"/>
                      <a:gd name="connsiteY6" fmla="*/ 173634 h 208021"/>
                      <a:gd name="connsiteX7" fmla="*/ 104609 w 160807"/>
                      <a:gd name="connsiteY7" fmla="*/ 200476 h 208021"/>
                      <a:gd name="connsiteX8" fmla="*/ 92025 w 160807"/>
                      <a:gd name="connsiteY8" fmla="*/ 198794 h 208021"/>
                      <a:gd name="connsiteX9" fmla="*/ 79448 w 160807"/>
                      <a:gd name="connsiteY9" fmla="*/ 192089 h 208021"/>
                      <a:gd name="connsiteX10" fmla="*/ 72736 w 160807"/>
                      <a:gd name="connsiteY10" fmla="*/ 189567 h 208021"/>
                      <a:gd name="connsiteX11" fmla="*/ 70221 w 160807"/>
                      <a:gd name="connsiteY11" fmla="*/ 189567 h 208021"/>
                      <a:gd name="connsiteX12" fmla="*/ 60153 w 160807"/>
                      <a:gd name="connsiteY12" fmla="*/ 190408 h 208021"/>
                      <a:gd name="connsiteX13" fmla="*/ 29121 w 160807"/>
                      <a:gd name="connsiteY13" fmla="*/ 176149 h 208021"/>
                      <a:gd name="connsiteX14" fmla="*/ 19894 w 160807"/>
                      <a:gd name="connsiteY14" fmla="*/ 145111 h 208021"/>
                      <a:gd name="connsiteX15" fmla="*/ 16538 w 160807"/>
                      <a:gd name="connsiteY15" fmla="*/ 136725 h 208021"/>
                      <a:gd name="connsiteX16" fmla="*/ 8151 w 160807"/>
                      <a:gd name="connsiteY16" fmla="*/ 122465 h 208021"/>
                      <a:gd name="connsiteX17" fmla="*/ 14856 w 160807"/>
                      <a:gd name="connsiteY17" fmla="*/ 92268 h 208021"/>
                      <a:gd name="connsiteX18" fmla="*/ 16538 w 160807"/>
                      <a:gd name="connsiteY18" fmla="*/ 83880 h 208021"/>
                      <a:gd name="connsiteX19" fmla="*/ 28280 w 160807"/>
                      <a:gd name="connsiteY19" fmla="*/ 43618 h 208021"/>
                      <a:gd name="connsiteX20" fmla="*/ 40864 w 160807"/>
                      <a:gd name="connsiteY20" fmla="*/ 31036 h 208021"/>
                      <a:gd name="connsiteX21" fmla="*/ 51766 w 160807"/>
                      <a:gd name="connsiteY21" fmla="*/ 20132 h 208021"/>
                      <a:gd name="connsiteX22" fmla="*/ 60153 w 160807"/>
                      <a:gd name="connsiteY22" fmla="*/ 0 h 208021"/>
                      <a:gd name="connsiteX23" fmla="*/ 45895 w 160807"/>
                      <a:gd name="connsiteY23" fmla="*/ 14260 h 208021"/>
                      <a:gd name="connsiteX24" fmla="*/ 35827 w 160807"/>
                      <a:gd name="connsiteY24" fmla="*/ 25164 h 208021"/>
                      <a:gd name="connsiteX25" fmla="*/ 23249 w 160807"/>
                      <a:gd name="connsiteY25" fmla="*/ 36908 h 208021"/>
                      <a:gd name="connsiteX26" fmla="*/ 8985 w 160807"/>
                      <a:gd name="connsiteY26" fmla="*/ 85558 h 208021"/>
                      <a:gd name="connsiteX27" fmla="*/ 8985 w 160807"/>
                      <a:gd name="connsiteY27" fmla="*/ 87236 h 208021"/>
                      <a:gd name="connsiteX28" fmla="*/ 1439 w 160807"/>
                      <a:gd name="connsiteY28" fmla="*/ 124982 h 208021"/>
                      <a:gd name="connsiteX29" fmla="*/ 12341 w 160807"/>
                      <a:gd name="connsiteY29" fmla="*/ 142597 h 208021"/>
                      <a:gd name="connsiteX30" fmla="*/ 13181 w 160807"/>
                      <a:gd name="connsiteY30" fmla="*/ 143436 h 208021"/>
                      <a:gd name="connsiteX31" fmla="*/ 24084 w 160807"/>
                      <a:gd name="connsiteY31" fmla="*/ 181180 h 208021"/>
                      <a:gd name="connsiteX32" fmla="*/ 60993 w 160807"/>
                      <a:gd name="connsiteY32" fmla="*/ 198794 h 208021"/>
                      <a:gd name="connsiteX33" fmla="*/ 72736 w 160807"/>
                      <a:gd name="connsiteY33" fmla="*/ 197120 h 208021"/>
                      <a:gd name="connsiteX34" fmla="*/ 73577 w 160807"/>
                      <a:gd name="connsiteY34" fmla="*/ 197120 h 208021"/>
                      <a:gd name="connsiteX35" fmla="*/ 75252 w 160807"/>
                      <a:gd name="connsiteY35" fmla="*/ 197960 h 208021"/>
                      <a:gd name="connsiteX36" fmla="*/ 90350 w 160807"/>
                      <a:gd name="connsiteY36" fmla="*/ 205506 h 208021"/>
                      <a:gd name="connsiteX37" fmla="*/ 105449 w 160807"/>
                      <a:gd name="connsiteY37" fmla="*/ 208022 h 208021"/>
                      <a:gd name="connsiteX38" fmla="*/ 152421 w 160807"/>
                      <a:gd name="connsiteY38" fmla="*/ 176149 h 208021"/>
                      <a:gd name="connsiteX39" fmla="*/ 157458 w 160807"/>
                      <a:gd name="connsiteY39" fmla="*/ 163566 h 208021"/>
                      <a:gd name="connsiteX40" fmla="*/ 157458 w 160807"/>
                      <a:gd name="connsiteY40" fmla="*/ 162725 h 208021"/>
                      <a:gd name="connsiteX41" fmla="*/ 157458 w 160807"/>
                      <a:gd name="connsiteY41" fmla="*/ 161891 h 208021"/>
                      <a:gd name="connsiteX42" fmla="*/ 159133 w 160807"/>
                      <a:gd name="connsiteY42" fmla="*/ 155179 h 208021"/>
                      <a:gd name="connsiteX43" fmla="*/ 160807 w 160807"/>
                      <a:gd name="connsiteY43" fmla="*/ 146792 h 208021"/>
                      <a:gd name="connsiteX44" fmla="*/ 153261 w 160807"/>
                      <a:gd name="connsiteY44" fmla="*/ 145111 h 208021"/>
                      <a:gd name="connsiteX45" fmla="*/ 147390 w 160807"/>
                      <a:gd name="connsiteY45" fmla="*/ 143436 h 208021"/>
                      <a:gd name="connsiteX46" fmla="*/ 88676 w 160807"/>
                      <a:gd name="connsiteY46" fmla="*/ 106528 h 208021"/>
                      <a:gd name="connsiteX47" fmla="*/ 61834 w 160807"/>
                      <a:gd name="connsiteY47" fmla="*/ 33552 h 208021"/>
                      <a:gd name="connsiteX48" fmla="*/ 61834 w 160807"/>
                      <a:gd name="connsiteY48" fmla="*/ 18454 h 208021"/>
                      <a:gd name="connsiteX49" fmla="*/ 60153 w 160807"/>
                      <a:gd name="connsiteY49" fmla="*/ 0 h 2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60807" h="208021">
                        <a:moveTo>
                          <a:pt x="51766" y="20132"/>
                        </a:moveTo>
                        <a:lnTo>
                          <a:pt x="51766" y="35230"/>
                        </a:lnTo>
                        <a:cubicBezTo>
                          <a:pt x="51766" y="63749"/>
                          <a:pt x="62668" y="91430"/>
                          <a:pt x="81123" y="113239"/>
                        </a:cubicBezTo>
                        <a:cubicBezTo>
                          <a:pt x="97903" y="132531"/>
                          <a:pt x="119708" y="145952"/>
                          <a:pt x="144034" y="152664"/>
                        </a:cubicBezTo>
                        <a:lnTo>
                          <a:pt x="149905" y="154339"/>
                        </a:lnTo>
                        <a:lnTo>
                          <a:pt x="148230" y="161051"/>
                        </a:lnTo>
                        <a:lnTo>
                          <a:pt x="143193" y="173634"/>
                        </a:lnTo>
                        <a:cubicBezTo>
                          <a:pt x="136488" y="189567"/>
                          <a:pt x="121389" y="200476"/>
                          <a:pt x="104609" y="200476"/>
                        </a:cubicBezTo>
                        <a:cubicBezTo>
                          <a:pt x="100418" y="200476"/>
                          <a:pt x="96222" y="199635"/>
                          <a:pt x="92025" y="198794"/>
                        </a:cubicBezTo>
                        <a:cubicBezTo>
                          <a:pt x="87835" y="197120"/>
                          <a:pt x="82804" y="195438"/>
                          <a:pt x="79448" y="192089"/>
                        </a:cubicBezTo>
                        <a:cubicBezTo>
                          <a:pt x="77767" y="190408"/>
                          <a:pt x="75252" y="189567"/>
                          <a:pt x="72736" y="189567"/>
                        </a:cubicBezTo>
                        <a:cubicBezTo>
                          <a:pt x="71896" y="189567"/>
                          <a:pt x="71061" y="189567"/>
                          <a:pt x="70221" y="189567"/>
                        </a:cubicBezTo>
                        <a:cubicBezTo>
                          <a:pt x="66865" y="190408"/>
                          <a:pt x="63509" y="190408"/>
                          <a:pt x="60153" y="190408"/>
                        </a:cubicBezTo>
                        <a:cubicBezTo>
                          <a:pt x="48410" y="190408"/>
                          <a:pt x="36667" y="185377"/>
                          <a:pt x="29121" y="176149"/>
                        </a:cubicBezTo>
                        <a:cubicBezTo>
                          <a:pt x="21568" y="167763"/>
                          <a:pt x="18212" y="156020"/>
                          <a:pt x="19894" y="145111"/>
                        </a:cubicBezTo>
                        <a:cubicBezTo>
                          <a:pt x="19894" y="141758"/>
                          <a:pt x="19053" y="139242"/>
                          <a:pt x="16538" y="136725"/>
                        </a:cubicBezTo>
                        <a:cubicBezTo>
                          <a:pt x="12341" y="132531"/>
                          <a:pt x="9825" y="127498"/>
                          <a:pt x="8151" y="122465"/>
                        </a:cubicBezTo>
                        <a:cubicBezTo>
                          <a:pt x="5629" y="112400"/>
                          <a:pt x="8151" y="100657"/>
                          <a:pt x="14856" y="92268"/>
                        </a:cubicBezTo>
                        <a:cubicBezTo>
                          <a:pt x="16538" y="89752"/>
                          <a:pt x="17372" y="86397"/>
                          <a:pt x="16538" y="83880"/>
                        </a:cubicBezTo>
                        <a:cubicBezTo>
                          <a:pt x="13181" y="68782"/>
                          <a:pt x="17372" y="53683"/>
                          <a:pt x="28280" y="43618"/>
                        </a:cubicBezTo>
                        <a:lnTo>
                          <a:pt x="40864" y="31036"/>
                        </a:lnTo>
                        <a:lnTo>
                          <a:pt x="51766" y="20132"/>
                        </a:lnTo>
                        <a:close/>
                        <a:moveTo>
                          <a:pt x="60153" y="0"/>
                        </a:moveTo>
                        <a:lnTo>
                          <a:pt x="45895" y="14260"/>
                        </a:lnTo>
                        <a:lnTo>
                          <a:pt x="35827" y="25164"/>
                        </a:lnTo>
                        <a:lnTo>
                          <a:pt x="23249" y="36908"/>
                        </a:lnTo>
                        <a:cubicBezTo>
                          <a:pt x="10666" y="49489"/>
                          <a:pt x="4795" y="67943"/>
                          <a:pt x="8985" y="85558"/>
                        </a:cubicBezTo>
                        <a:cubicBezTo>
                          <a:pt x="8985" y="86397"/>
                          <a:pt x="8985" y="86397"/>
                          <a:pt x="8985" y="87236"/>
                        </a:cubicBezTo>
                        <a:cubicBezTo>
                          <a:pt x="598" y="98140"/>
                          <a:pt x="-1917" y="112400"/>
                          <a:pt x="1439" y="124982"/>
                        </a:cubicBezTo>
                        <a:cubicBezTo>
                          <a:pt x="3113" y="131692"/>
                          <a:pt x="7310" y="137564"/>
                          <a:pt x="12341" y="142597"/>
                        </a:cubicBezTo>
                        <a:lnTo>
                          <a:pt x="13181" y="143436"/>
                        </a:lnTo>
                        <a:cubicBezTo>
                          <a:pt x="11500" y="156854"/>
                          <a:pt x="15697" y="170278"/>
                          <a:pt x="24084" y="181180"/>
                        </a:cubicBezTo>
                        <a:cubicBezTo>
                          <a:pt x="32471" y="192923"/>
                          <a:pt x="45895" y="198794"/>
                          <a:pt x="60993" y="198794"/>
                        </a:cubicBezTo>
                        <a:cubicBezTo>
                          <a:pt x="65184" y="198794"/>
                          <a:pt x="68540" y="197960"/>
                          <a:pt x="72736" y="197120"/>
                        </a:cubicBezTo>
                        <a:cubicBezTo>
                          <a:pt x="72736" y="197120"/>
                          <a:pt x="72736" y="197120"/>
                          <a:pt x="73577" y="197120"/>
                        </a:cubicBezTo>
                        <a:cubicBezTo>
                          <a:pt x="74411" y="197120"/>
                          <a:pt x="74411" y="197120"/>
                          <a:pt x="75252" y="197960"/>
                        </a:cubicBezTo>
                        <a:cubicBezTo>
                          <a:pt x="79448" y="201310"/>
                          <a:pt x="85320" y="203832"/>
                          <a:pt x="90350" y="205506"/>
                        </a:cubicBezTo>
                        <a:cubicBezTo>
                          <a:pt x="95381" y="207188"/>
                          <a:pt x="100418" y="208022"/>
                          <a:pt x="105449" y="208022"/>
                        </a:cubicBezTo>
                        <a:cubicBezTo>
                          <a:pt x="125579" y="208022"/>
                          <a:pt x="144874" y="195438"/>
                          <a:pt x="152421" y="176149"/>
                        </a:cubicBezTo>
                        <a:lnTo>
                          <a:pt x="157458" y="163566"/>
                        </a:lnTo>
                        <a:lnTo>
                          <a:pt x="157458" y="162725"/>
                        </a:lnTo>
                        <a:lnTo>
                          <a:pt x="157458" y="161891"/>
                        </a:lnTo>
                        <a:lnTo>
                          <a:pt x="159133" y="155179"/>
                        </a:lnTo>
                        <a:lnTo>
                          <a:pt x="160807" y="146792"/>
                        </a:lnTo>
                        <a:lnTo>
                          <a:pt x="153261" y="145111"/>
                        </a:lnTo>
                        <a:lnTo>
                          <a:pt x="147390" y="143436"/>
                        </a:lnTo>
                        <a:cubicBezTo>
                          <a:pt x="124745" y="137564"/>
                          <a:pt x="104609" y="124982"/>
                          <a:pt x="88676" y="106528"/>
                        </a:cubicBezTo>
                        <a:cubicBezTo>
                          <a:pt x="71061" y="86397"/>
                          <a:pt x="61834" y="60394"/>
                          <a:pt x="61834" y="33552"/>
                        </a:cubicBezTo>
                        <a:lnTo>
                          <a:pt x="61834" y="18454"/>
                        </a:lnTo>
                        <a:lnTo>
                          <a:pt x="60153" y="0"/>
                        </a:lnTo>
                        <a:close/>
                      </a:path>
                    </a:pathLst>
                  </a:custGeom>
                  <a:solidFill>
                    <a:srgbClr val="FFFFFF"/>
                  </a:solidFill>
                  <a:ln w="6417" cap="flat">
                    <a:noFill/>
                    <a:prstDash val="solid"/>
                    <a:miter/>
                  </a:ln>
                </p:spPr>
                <p:txBody>
                  <a:bodyPr rtlCol="0" anchor="ctr"/>
                  <a:lstStyle/>
                  <a:p>
                    <a:endParaRPr lang="en-US" sz="810"/>
                  </a:p>
                </p:txBody>
              </p:sp>
            </p:grpSp>
            <p:grpSp>
              <p:nvGrpSpPr>
                <p:cNvPr id="875" name="Graphic 857">
                  <a:extLst>
                    <a:ext uri="{FF2B5EF4-FFF2-40B4-BE49-F238E27FC236}">
                      <a16:creationId xmlns:a16="http://schemas.microsoft.com/office/drawing/2014/main" id="{EA714F86-134F-2F2E-221A-A3F5B04DCC2D}"/>
                    </a:ext>
                  </a:extLst>
                </p:cNvPr>
                <p:cNvGrpSpPr/>
                <p:nvPr/>
              </p:nvGrpSpPr>
              <p:grpSpPr>
                <a:xfrm>
                  <a:off x="1264528" y="3219968"/>
                  <a:ext cx="223120" cy="222281"/>
                  <a:chOff x="1264528" y="3219968"/>
                  <a:chExt cx="223120" cy="222281"/>
                </a:xfrm>
                <a:solidFill>
                  <a:srgbClr val="FFFFFF"/>
                </a:solidFill>
              </p:grpSpPr>
              <p:sp>
                <p:nvSpPr>
                  <p:cNvPr id="876" name="Freeform: Shape 875">
                    <a:extLst>
                      <a:ext uri="{FF2B5EF4-FFF2-40B4-BE49-F238E27FC236}">
                        <a16:creationId xmlns:a16="http://schemas.microsoft.com/office/drawing/2014/main" id="{45F02DDF-F18B-CA6C-0D4A-67715BFB8646}"/>
                      </a:ext>
                    </a:extLst>
                  </p:cNvPr>
                  <p:cNvSpPr/>
                  <p:nvPr/>
                </p:nvSpPr>
                <p:spPr>
                  <a:xfrm>
                    <a:off x="1268725" y="3224160"/>
                    <a:ext cx="214733" cy="214733"/>
                  </a:xfrm>
                  <a:custGeom>
                    <a:avLst/>
                    <a:gdLst>
                      <a:gd name="connsiteX0" fmla="*/ 107367 w 214733"/>
                      <a:gd name="connsiteY0" fmla="*/ 214733 h 214733"/>
                      <a:gd name="connsiteX1" fmla="*/ 7546 w 214733"/>
                      <a:gd name="connsiteY1" fmla="*/ 146790 h 214733"/>
                      <a:gd name="connsiteX2" fmla="*/ 5871 w 214733"/>
                      <a:gd name="connsiteY2" fmla="*/ 146790 h 214733"/>
                      <a:gd name="connsiteX3" fmla="*/ 5871 w 214733"/>
                      <a:gd name="connsiteY3" fmla="*/ 143435 h 214733"/>
                      <a:gd name="connsiteX4" fmla="*/ 0 w 214733"/>
                      <a:gd name="connsiteY4" fmla="*/ 107367 h 214733"/>
                      <a:gd name="connsiteX5" fmla="*/ 107367 w 214733"/>
                      <a:gd name="connsiteY5" fmla="*/ 0 h 214733"/>
                      <a:gd name="connsiteX6" fmla="*/ 214733 w 214733"/>
                      <a:gd name="connsiteY6" fmla="*/ 107367 h 214733"/>
                      <a:gd name="connsiteX7" fmla="*/ 208862 w 214733"/>
                      <a:gd name="connsiteY7" fmla="*/ 143435 h 214733"/>
                      <a:gd name="connsiteX8" fmla="*/ 208862 w 214733"/>
                      <a:gd name="connsiteY8" fmla="*/ 146790 h 214733"/>
                      <a:gd name="connsiteX9" fmla="*/ 207181 w 214733"/>
                      <a:gd name="connsiteY9" fmla="*/ 146790 h 214733"/>
                      <a:gd name="connsiteX10" fmla="*/ 107367 w 214733"/>
                      <a:gd name="connsiteY10" fmla="*/ 214733 h 21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733" h="214733">
                        <a:moveTo>
                          <a:pt x="107367" y="214733"/>
                        </a:moveTo>
                        <a:cubicBezTo>
                          <a:pt x="63745" y="214733"/>
                          <a:pt x="23486" y="187892"/>
                          <a:pt x="7546" y="146790"/>
                        </a:cubicBezTo>
                        <a:lnTo>
                          <a:pt x="5871" y="146790"/>
                        </a:lnTo>
                        <a:lnTo>
                          <a:pt x="5871" y="143435"/>
                        </a:lnTo>
                        <a:cubicBezTo>
                          <a:pt x="1675" y="131692"/>
                          <a:pt x="0" y="119949"/>
                          <a:pt x="0" y="107367"/>
                        </a:cubicBezTo>
                        <a:cubicBezTo>
                          <a:pt x="0" y="47812"/>
                          <a:pt x="47812" y="0"/>
                          <a:pt x="107367" y="0"/>
                        </a:cubicBezTo>
                        <a:cubicBezTo>
                          <a:pt x="166921" y="0"/>
                          <a:pt x="214733" y="47812"/>
                          <a:pt x="214733" y="107367"/>
                        </a:cubicBezTo>
                        <a:cubicBezTo>
                          <a:pt x="214733" y="119949"/>
                          <a:pt x="213052" y="131692"/>
                          <a:pt x="208862" y="143435"/>
                        </a:cubicBezTo>
                        <a:lnTo>
                          <a:pt x="208862" y="146790"/>
                        </a:lnTo>
                        <a:lnTo>
                          <a:pt x="207181" y="146790"/>
                        </a:lnTo>
                        <a:cubicBezTo>
                          <a:pt x="191248" y="187053"/>
                          <a:pt x="151823" y="214733"/>
                          <a:pt x="107367" y="214733"/>
                        </a:cubicBezTo>
                        <a:close/>
                      </a:path>
                    </a:pathLst>
                  </a:custGeom>
                  <a:solidFill>
                    <a:srgbClr val="FFFFFF"/>
                  </a:solidFill>
                  <a:ln w="6417" cap="flat">
                    <a:noFill/>
                    <a:prstDash val="solid"/>
                    <a:miter/>
                  </a:ln>
                </p:spPr>
                <p:txBody>
                  <a:bodyPr rtlCol="0" anchor="ctr"/>
                  <a:lstStyle/>
                  <a:p>
                    <a:endParaRPr lang="en-US" sz="810"/>
                  </a:p>
                </p:txBody>
              </p:sp>
              <p:sp>
                <p:nvSpPr>
                  <p:cNvPr id="877" name="Freeform: Shape 876">
                    <a:extLst>
                      <a:ext uri="{FF2B5EF4-FFF2-40B4-BE49-F238E27FC236}">
                        <a16:creationId xmlns:a16="http://schemas.microsoft.com/office/drawing/2014/main" id="{B194E7D9-EAFA-DE91-C0E4-5732D7E88770}"/>
                      </a:ext>
                    </a:extLst>
                  </p:cNvPr>
                  <p:cNvSpPr/>
                  <p:nvPr/>
                </p:nvSpPr>
                <p:spPr>
                  <a:xfrm>
                    <a:off x="1264528" y="3219968"/>
                    <a:ext cx="223120" cy="222281"/>
                  </a:xfrm>
                  <a:custGeom>
                    <a:avLst/>
                    <a:gdLst>
                      <a:gd name="connsiteX0" fmla="*/ 111563 w 223120"/>
                      <a:gd name="connsiteY0" fmla="*/ 8388 h 222281"/>
                      <a:gd name="connsiteX1" fmla="*/ 214733 w 223120"/>
                      <a:gd name="connsiteY1" fmla="*/ 111561 h 222281"/>
                      <a:gd name="connsiteX2" fmla="*/ 208862 w 223120"/>
                      <a:gd name="connsiteY2" fmla="*/ 146790 h 222281"/>
                      <a:gd name="connsiteX3" fmla="*/ 111563 w 223120"/>
                      <a:gd name="connsiteY3" fmla="*/ 214733 h 222281"/>
                      <a:gd name="connsiteX4" fmla="*/ 14258 w 223120"/>
                      <a:gd name="connsiteY4" fmla="*/ 146790 h 222281"/>
                      <a:gd name="connsiteX5" fmla="*/ 8387 w 223120"/>
                      <a:gd name="connsiteY5" fmla="*/ 111561 h 222281"/>
                      <a:gd name="connsiteX6" fmla="*/ 111563 w 223120"/>
                      <a:gd name="connsiteY6" fmla="*/ 8388 h 222281"/>
                      <a:gd name="connsiteX7" fmla="*/ 111563 w 223120"/>
                      <a:gd name="connsiteY7" fmla="*/ 0 h 222281"/>
                      <a:gd name="connsiteX8" fmla="*/ 0 w 223120"/>
                      <a:gd name="connsiteY8" fmla="*/ 111561 h 222281"/>
                      <a:gd name="connsiteX9" fmla="*/ 5871 w 223120"/>
                      <a:gd name="connsiteY9" fmla="*/ 147629 h 222281"/>
                      <a:gd name="connsiteX10" fmla="*/ 5871 w 223120"/>
                      <a:gd name="connsiteY10" fmla="*/ 154339 h 222281"/>
                      <a:gd name="connsiteX11" fmla="*/ 8387 w 223120"/>
                      <a:gd name="connsiteY11" fmla="*/ 154339 h 222281"/>
                      <a:gd name="connsiteX12" fmla="*/ 111563 w 223120"/>
                      <a:gd name="connsiteY12" fmla="*/ 222282 h 222281"/>
                      <a:gd name="connsiteX13" fmla="*/ 214733 w 223120"/>
                      <a:gd name="connsiteY13" fmla="*/ 154339 h 222281"/>
                      <a:gd name="connsiteX14" fmla="*/ 217249 w 223120"/>
                      <a:gd name="connsiteY14" fmla="*/ 154339 h 222281"/>
                      <a:gd name="connsiteX15" fmla="*/ 217249 w 223120"/>
                      <a:gd name="connsiteY15" fmla="*/ 146790 h 222281"/>
                      <a:gd name="connsiteX16" fmla="*/ 223120 w 223120"/>
                      <a:gd name="connsiteY16" fmla="*/ 110722 h 222281"/>
                      <a:gd name="connsiteX17" fmla="*/ 111563 w 223120"/>
                      <a:gd name="connsiteY17" fmla="*/ 0 h 22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3120" h="222281">
                        <a:moveTo>
                          <a:pt x="111563" y="8388"/>
                        </a:moveTo>
                        <a:cubicBezTo>
                          <a:pt x="168603" y="8388"/>
                          <a:pt x="214733" y="54522"/>
                          <a:pt x="214733" y="111561"/>
                        </a:cubicBezTo>
                        <a:cubicBezTo>
                          <a:pt x="214733" y="124143"/>
                          <a:pt x="212218" y="135886"/>
                          <a:pt x="208862" y="146790"/>
                        </a:cubicBezTo>
                        <a:cubicBezTo>
                          <a:pt x="194604" y="186214"/>
                          <a:pt x="156019" y="214733"/>
                          <a:pt x="111563" y="214733"/>
                        </a:cubicBezTo>
                        <a:cubicBezTo>
                          <a:pt x="67107" y="214733"/>
                          <a:pt x="29357" y="186214"/>
                          <a:pt x="14258" y="146790"/>
                        </a:cubicBezTo>
                        <a:cubicBezTo>
                          <a:pt x="10909" y="135886"/>
                          <a:pt x="8387" y="124143"/>
                          <a:pt x="8387" y="111561"/>
                        </a:cubicBezTo>
                        <a:cubicBezTo>
                          <a:pt x="8387" y="54522"/>
                          <a:pt x="54524" y="8388"/>
                          <a:pt x="111563" y="8388"/>
                        </a:cubicBezTo>
                        <a:close/>
                        <a:moveTo>
                          <a:pt x="111563" y="0"/>
                        </a:moveTo>
                        <a:cubicBezTo>
                          <a:pt x="50327" y="0"/>
                          <a:pt x="0" y="50328"/>
                          <a:pt x="0" y="111561"/>
                        </a:cubicBezTo>
                        <a:cubicBezTo>
                          <a:pt x="0" y="124143"/>
                          <a:pt x="1681" y="135886"/>
                          <a:pt x="5871" y="147629"/>
                        </a:cubicBezTo>
                        <a:lnTo>
                          <a:pt x="5871" y="154339"/>
                        </a:lnTo>
                        <a:lnTo>
                          <a:pt x="8387" y="154339"/>
                        </a:lnTo>
                        <a:cubicBezTo>
                          <a:pt x="26001" y="195441"/>
                          <a:pt x="66267" y="222282"/>
                          <a:pt x="111563" y="222282"/>
                        </a:cubicBezTo>
                        <a:cubicBezTo>
                          <a:pt x="156019" y="222282"/>
                          <a:pt x="197119" y="195441"/>
                          <a:pt x="214733" y="154339"/>
                        </a:cubicBezTo>
                        <a:lnTo>
                          <a:pt x="217249" y="154339"/>
                        </a:lnTo>
                        <a:lnTo>
                          <a:pt x="217249" y="146790"/>
                        </a:lnTo>
                        <a:cubicBezTo>
                          <a:pt x="221445" y="135047"/>
                          <a:pt x="223120" y="122465"/>
                          <a:pt x="223120" y="110722"/>
                        </a:cubicBezTo>
                        <a:cubicBezTo>
                          <a:pt x="223120" y="50328"/>
                          <a:pt x="172793" y="0"/>
                          <a:pt x="111563"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878" name="Graphic 857">
                <a:extLst>
                  <a:ext uri="{FF2B5EF4-FFF2-40B4-BE49-F238E27FC236}">
                    <a16:creationId xmlns:a16="http://schemas.microsoft.com/office/drawing/2014/main" id="{9A796D34-681B-3D06-A85C-1D8CA7CE1B29}"/>
                  </a:ext>
                </a:extLst>
              </p:cNvPr>
              <p:cNvGrpSpPr/>
              <p:nvPr/>
            </p:nvGrpSpPr>
            <p:grpSpPr>
              <a:xfrm>
                <a:off x="1209364" y="3129380"/>
                <a:ext cx="334604" cy="367393"/>
                <a:chOff x="1209364" y="3129380"/>
                <a:chExt cx="334604" cy="367393"/>
              </a:xfrm>
              <a:solidFill>
                <a:srgbClr val="2C5967"/>
              </a:solidFill>
            </p:grpSpPr>
            <p:sp>
              <p:nvSpPr>
                <p:cNvPr id="879" name="Freeform: Shape 878">
                  <a:extLst>
                    <a:ext uri="{FF2B5EF4-FFF2-40B4-BE49-F238E27FC236}">
                      <a16:creationId xmlns:a16="http://schemas.microsoft.com/office/drawing/2014/main" id="{529D706C-69DB-69D3-A869-B0B1DF61BAB3}"/>
                    </a:ext>
                  </a:extLst>
                </p:cNvPr>
                <p:cNvSpPr/>
                <p:nvPr/>
              </p:nvSpPr>
              <p:spPr>
                <a:xfrm>
                  <a:off x="1286339" y="3129380"/>
                  <a:ext cx="179348" cy="116593"/>
                </a:xfrm>
                <a:custGeom>
                  <a:avLst/>
                  <a:gdLst>
                    <a:gd name="connsiteX0" fmla="*/ 88912 w 179348"/>
                    <a:gd name="connsiteY0" fmla="*/ 79686 h 116593"/>
                    <a:gd name="connsiteX1" fmla="*/ 159369 w 179348"/>
                    <a:gd name="connsiteY1" fmla="*/ 102334 h 116593"/>
                    <a:gd name="connsiteX2" fmla="*/ 164406 w 179348"/>
                    <a:gd name="connsiteY2" fmla="*/ 105689 h 116593"/>
                    <a:gd name="connsiteX3" fmla="*/ 167762 w 179348"/>
                    <a:gd name="connsiteY3" fmla="*/ 100656 h 116593"/>
                    <a:gd name="connsiteX4" fmla="*/ 174467 w 179348"/>
                    <a:gd name="connsiteY4" fmla="*/ 88074 h 116593"/>
                    <a:gd name="connsiteX5" fmla="*/ 160209 w 179348"/>
                    <a:gd name="connsiteY5" fmla="*/ 32713 h 116593"/>
                    <a:gd name="connsiteX6" fmla="*/ 146792 w 179348"/>
                    <a:gd name="connsiteY6" fmla="*/ 27680 h 116593"/>
                    <a:gd name="connsiteX7" fmla="*/ 140080 w 179348"/>
                    <a:gd name="connsiteY7" fmla="*/ 22648 h 116593"/>
                    <a:gd name="connsiteX8" fmla="*/ 104011 w 179348"/>
                    <a:gd name="connsiteY8" fmla="*/ 0 h 116593"/>
                    <a:gd name="connsiteX9" fmla="*/ 73813 w 179348"/>
                    <a:gd name="connsiteY9" fmla="*/ 13421 h 116593"/>
                    <a:gd name="connsiteX10" fmla="*/ 65426 w 179348"/>
                    <a:gd name="connsiteY10" fmla="*/ 16776 h 116593"/>
                    <a:gd name="connsiteX11" fmla="*/ 48653 w 179348"/>
                    <a:gd name="connsiteY11" fmla="*/ 19292 h 116593"/>
                    <a:gd name="connsiteX12" fmla="*/ 29357 w 179348"/>
                    <a:gd name="connsiteY12" fmla="*/ 43618 h 116593"/>
                    <a:gd name="connsiteX13" fmla="*/ 24326 w 179348"/>
                    <a:gd name="connsiteY13" fmla="*/ 50328 h 116593"/>
                    <a:gd name="connsiteX14" fmla="*/ 841 w 179348"/>
                    <a:gd name="connsiteY14" fmla="*/ 85558 h 116593"/>
                    <a:gd name="connsiteX15" fmla="*/ 0 w 179348"/>
                    <a:gd name="connsiteY15" fmla="*/ 103173 h 116593"/>
                    <a:gd name="connsiteX16" fmla="*/ 0 w 179348"/>
                    <a:gd name="connsiteY16" fmla="*/ 116593 h 116593"/>
                    <a:gd name="connsiteX17" fmla="*/ 10068 w 179348"/>
                    <a:gd name="connsiteY17" fmla="*/ 108205 h 116593"/>
                    <a:gd name="connsiteX18" fmla="*/ 88912 w 179348"/>
                    <a:gd name="connsiteY18" fmla="*/ 79686 h 116593"/>
                    <a:gd name="connsiteX19" fmla="*/ 13418 w 179348"/>
                    <a:gd name="connsiteY19" fmla="*/ 86396 h 116593"/>
                    <a:gd name="connsiteX20" fmla="*/ 30198 w 179348"/>
                    <a:gd name="connsiteY20" fmla="*/ 61233 h 116593"/>
                    <a:gd name="connsiteX21" fmla="*/ 41940 w 179348"/>
                    <a:gd name="connsiteY21" fmla="*/ 45295 h 116593"/>
                    <a:gd name="connsiteX22" fmla="*/ 54524 w 179348"/>
                    <a:gd name="connsiteY22" fmla="*/ 30197 h 116593"/>
                    <a:gd name="connsiteX23" fmla="*/ 62911 w 179348"/>
                    <a:gd name="connsiteY23" fmla="*/ 28519 h 116593"/>
                    <a:gd name="connsiteX24" fmla="*/ 64586 w 179348"/>
                    <a:gd name="connsiteY24" fmla="*/ 28519 h 116593"/>
                    <a:gd name="connsiteX25" fmla="*/ 83040 w 179348"/>
                    <a:gd name="connsiteY25" fmla="*/ 21809 h 116593"/>
                    <a:gd name="connsiteX26" fmla="*/ 104011 w 179348"/>
                    <a:gd name="connsiteY26" fmla="*/ 12582 h 116593"/>
                    <a:gd name="connsiteX27" fmla="*/ 129177 w 179348"/>
                    <a:gd name="connsiteY27" fmla="*/ 28519 h 116593"/>
                    <a:gd name="connsiteX28" fmla="*/ 144276 w 179348"/>
                    <a:gd name="connsiteY28" fmla="*/ 40262 h 116593"/>
                    <a:gd name="connsiteX29" fmla="*/ 153497 w 179348"/>
                    <a:gd name="connsiteY29" fmla="*/ 44457 h 116593"/>
                    <a:gd name="connsiteX30" fmla="*/ 163565 w 179348"/>
                    <a:gd name="connsiteY30" fmla="*/ 83041 h 116593"/>
                    <a:gd name="connsiteX31" fmla="*/ 160209 w 179348"/>
                    <a:gd name="connsiteY31" fmla="*/ 88913 h 116593"/>
                    <a:gd name="connsiteX32" fmla="*/ 88071 w 179348"/>
                    <a:gd name="connsiteY32" fmla="*/ 67943 h 116593"/>
                    <a:gd name="connsiteX33" fmla="*/ 12583 w 179348"/>
                    <a:gd name="connsiteY33" fmla="*/ 91429 h 116593"/>
                    <a:gd name="connsiteX34" fmla="*/ 13418 w 179348"/>
                    <a:gd name="connsiteY34" fmla="*/ 86396 h 11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9348" h="116593">
                      <a:moveTo>
                        <a:pt x="88912" y="79686"/>
                      </a:moveTo>
                      <a:cubicBezTo>
                        <a:pt x="114079" y="79686"/>
                        <a:pt x="139239" y="87235"/>
                        <a:pt x="159369" y="102334"/>
                      </a:cubicBezTo>
                      <a:lnTo>
                        <a:pt x="164406" y="105689"/>
                      </a:lnTo>
                      <a:lnTo>
                        <a:pt x="167762" y="100656"/>
                      </a:lnTo>
                      <a:lnTo>
                        <a:pt x="174467" y="88074"/>
                      </a:lnTo>
                      <a:cubicBezTo>
                        <a:pt x="184536" y="68781"/>
                        <a:pt x="178664" y="44457"/>
                        <a:pt x="160209" y="32713"/>
                      </a:cubicBezTo>
                      <a:cubicBezTo>
                        <a:pt x="156019" y="30197"/>
                        <a:pt x="151823" y="28519"/>
                        <a:pt x="146792" y="27680"/>
                      </a:cubicBezTo>
                      <a:cubicBezTo>
                        <a:pt x="144276" y="27680"/>
                        <a:pt x="141754" y="25164"/>
                        <a:pt x="140080" y="22648"/>
                      </a:cubicBezTo>
                      <a:cubicBezTo>
                        <a:pt x="133368" y="8388"/>
                        <a:pt x="119109" y="0"/>
                        <a:pt x="104011" y="0"/>
                      </a:cubicBezTo>
                      <a:cubicBezTo>
                        <a:pt x="93108" y="0"/>
                        <a:pt x="82200" y="5033"/>
                        <a:pt x="73813" y="13421"/>
                      </a:cubicBezTo>
                      <a:cubicBezTo>
                        <a:pt x="72138" y="15937"/>
                        <a:pt x="68782" y="16776"/>
                        <a:pt x="65426" y="16776"/>
                      </a:cubicBezTo>
                      <a:cubicBezTo>
                        <a:pt x="59555" y="15937"/>
                        <a:pt x="54524" y="16776"/>
                        <a:pt x="48653" y="19292"/>
                      </a:cubicBezTo>
                      <a:cubicBezTo>
                        <a:pt x="38584" y="23486"/>
                        <a:pt x="31872" y="32713"/>
                        <a:pt x="29357" y="43618"/>
                      </a:cubicBezTo>
                      <a:cubicBezTo>
                        <a:pt x="28516" y="46973"/>
                        <a:pt x="26842" y="49489"/>
                        <a:pt x="24326" y="50328"/>
                      </a:cubicBezTo>
                      <a:cubicBezTo>
                        <a:pt x="10902" y="57039"/>
                        <a:pt x="2515" y="70459"/>
                        <a:pt x="841" y="85558"/>
                      </a:cubicBezTo>
                      <a:lnTo>
                        <a:pt x="0" y="103173"/>
                      </a:lnTo>
                      <a:lnTo>
                        <a:pt x="0" y="116593"/>
                      </a:lnTo>
                      <a:lnTo>
                        <a:pt x="10068" y="108205"/>
                      </a:lnTo>
                      <a:cubicBezTo>
                        <a:pt x="32713" y="89752"/>
                        <a:pt x="60395" y="79686"/>
                        <a:pt x="88912" y="79686"/>
                      </a:cubicBezTo>
                      <a:close/>
                      <a:moveTo>
                        <a:pt x="13418" y="86396"/>
                      </a:moveTo>
                      <a:cubicBezTo>
                        <a:pt x="14258" y="75492"/>
                        <a:pt x="20130" y="66265"/>
                        <a:pt x="30198" y="61233"/>
                      </a:cubicBezTo>
                      <a:cubicBezTo>
                        <a:pt x="36069" y="57877"/>
                        <a:pt x="40259" y="52005"/>
                        <a:pt x="41940" y="45295"/>
                      </a:cubicBezTo>
                      <a:cubicBezTo>
                        <a:pt x="43615" y="38584"/>
                        <a:pt x="47812" y="32713"/>
                        <a:pt x="54524" y="30197"/>
                      </a:cubicBezTo>
                      <a:cubicBezTo>
                        <a:pt x="57039" y="29358"/>
                        <a:pt x="60395" y="28519"/>
                        <a:pt x="62911" y="28519"/>
                      </a:cubicBezTo>
                      <a:cubicBezTo>
                        <a:pt x="63751" y="28519"/>
                        <a:pt x="64586" y="28519"/>
                        <a:pt x="64586" y="28519"/>
                      </a:cubicBezTo>
                      <a:cubicBezTo>
                        <a:pt x="71298" y="29358"/>
                        <a:pt x="78010" y="26842"/>
                        <a:pt x="83040" y="21809"/>
                      </a:cubicBezTo>
                      <a:cubicBezTo>
                        <a:pt x="88912" y="15937"/>
                        <a:pt x="95624" y="12582"/>
                        <a:pt x="104011" y="12582"/>
                      </a:cubicBezTo>
                      <a:cubicBezTo>
                        <a:pt x="114913" y="12582"/>
                        <a:pt x="124981" y="18454"/>
                        <a:pt x="129177" y="28519"/>
                      </a:cubicBezTo>
                      <a:cubicBezTo>
                        <a:pt x="132527" y="34390"/>
                        <a:pt x="137564" y="39424"/>
                        <a:pt x="144276" y="40262"/>
                      </a:cubicBezTo>
                      <a:cubicBezTo>
                        <a:pt x="147626" y="41101"/>
                        <a:pt x="150982" y="41940"/>
                        <a:pt x="153497" y="44457"/>
                      </a:cubicBezTo>
                      <a:cubicBezTo>
                        <a:pt x="166921" y="52845"/>
                        <a:pt x="171118" y="69620"/>
                        <a:pt x="163565" y="83041"/>
                      </a:cubicBezTo>
                      <a:lnTo>
                        <a:pt x="160209" y="88913"/>
                      </a:lnTo>
                      <a:cubicBezTo>
                        <a:pt x="138405" y="75492"/>
                        <a:pt x="114079" y="67943"/>
                        <a:pt x="88071" y="67943"/>
                      </a:cubicBezTo>
                      <a:cubicBezTo>
                        <a:pt x="61230" y="67943"/>
                        <a:pt x="34388" y="76331"/>
                        <a:pt x="12583" y="91429"/>
                      </a:cubicBezTo>
                      <a:lnTo>
                        <a:pt x="13418" y="86396"/>
                      </a:lnTo>
                      <a:close/>
                    </a:path>
                  </a:pathLst>
                </a:custGeom>
                <a:solidFill>
                  <a:srgbClr val="2C5967"/>
                </a:solidFill>
                <a:ln w="6417" cap="flat">
                  <a:noFill/>
                  <a:prstDash val="solid"/>
                  <a:miter/>
                </a:ln>
              </p:spPr>
              <p:txBody>
                <a:bodyPr rtlCol="0" anchor="ctr"/>
                <a:lstStyle/>
                <a:p>
                  <a:endParaRPr lang="en-US" sz="810"/>
                </a:p>
              </p:txBody>
            </p:sp>
            <p:sp>
              <p:nvSpPr>
                <p:cNvPr id="880" name="Freeform: Shape 879">
                  <a:extLst>
                    <a:ext uri="{FF2B5EF4-FFF2-40B4-BE49-F238E27FC236}">
                      <a16:creationId xmlns:a16="http://schemas.microsoft.com/office/drawing/2014/main" id="{D0AD074B-70DD-10D2-6412-0BDBA8192F13}"/>
                    </a:ext>
                  </a:extLst>
                </p:cNvPr>
                <p:cNvSpPr/>
                <p:nvPr/>
              </p:nvSpPr>
              <p:spPr>
                <a:xfrm>
                  <a:off x="1401252" y="3317272"/>
                  <a:ext cx="142717" cy="179502"/>
                </a:xfrm>
                <a:custGeom>
                  <a:avLst/>
                  <a:gdLst>
                    <a:gd name="connsiteX0" fmla="*/ 135049 w 142717"/>
                    <a:gd name="connsiteY0" fmla="*/ 71298 h 179502"/>
                    <a:gd name="connsiteX1" fmla="*/ 133374 w 142717"/>
                    <a:gd name="connsiteY1" fmla="*/ 62910 h 179502"/>
                    <a:gd name="connsiteX2" fmla="*/ 121631 w 142717"/>
                    <a:gd name="connsiteY2" fmla="*/ 22648 h 179502"/>
                    <a:gd name="connsiteX3" fmla="*/ 109048 w 142717"/>
                    <a:gd name="connsiteY3" fmla="*/ 10904 h 179502"/>
                    <a:gd name="connsiteX4" fmla="*/ 98980 w 142717"/>
                    <a:gd name="connsiteY4" fmla="*/ 0 h 179502"/>
                    <a:gd name="connsiteX5" fmla="*/ 98980 w 142717"/>
                    <a:gd name="connsiteY5" fmla="*/ 15098 h 179502"/>
                    <a:gd name="connsiteX6" fmla="*/ 69623 w 142717"/>
                    <a:gd name="connsiteY6" fmla="*/ 93107 h 179502"/>
                    <a:gd name="connsiteX7" fmla="*/ 6712 w 142717"/>
                    <a:gd name="connsiteY7" fmla="*/ 132531 h 179502"/>
                    <a:gd name="connsiteX8" fmla="*/ 0 w 142717"/>
                    <a:gd name="connsiteY8" fmla="*/ 134206 h 179502"/>
                    <a:gd name="connsiteX9" fmla="*/ 1681 w 142717"/>
                    <a:gd name="connsiteY9" fmla="*/ 140077 h 179502"/>
                    <a:gd name="connsiteX10" fmla="*/ 6712 w 142717"/>
                    <a:gd name="connsiteY10" fmla="*/ 153501 h 179502"/>
                    <a:gd name="connsiteX11" fmla="*/ 45296 w 142717"/>
                    <a:gd name="connsiteY11" fmla="*/ 179502 h 179502"/>
                    <a:gd name="connsiteX12" fmla="*/ 57880 w 142717"/>
                    <a:gd name="connsiteY12" fmla="*/ 177827 h 179502"/>
                    <a:gd name="connsiteX13" fmla="*/ 70463 w 142717"/>
                    <a:gd name="connsiteY13" fmla="*/ 171115 h 179502"/>
                    <a:gd name="connsiteX14" fmla="*/ 79691 w 142717"/>
                    <a:gd name="connsiteY14" fmla="*/ 169441 h 179502"/>
                    <a:gd name="connsiteX15" fmla="*/ 120791 w 142717"/>
                    <a:gd name="connsiteY15" fmla="*/ 156017 h 179502"/>
                    <a:gd name="connsiteX16" fmla="*/ 130018 w 142717"/>
                    <a:gd name="connsiteY16" fmla="*/ 124985 h 179502"/>
                    <a:gd name="connsiteX17" fmla="*/ 133374 w 142717"/>
                    <a:gd name="connsiteY17" fmla="*/ 116593 h 179502"/>
                    <a:gd name="connsiteX18" fmla="*/ 141761 w 142717"/>
                    <a:gd name="connsiteY18" fmla="*/ 102334 h 179502"/>
                    <a:gd name="connsiteX19" fmla="*/ 135049 w 142717"/>
                    <a:gd name="connsiteY19" fmla="*/ 71298 h 179502"/>
                    <a:gd name="connsiteX20" fmla="*/ 129177 w 142717"/>
                    <a:gd name="connsiteY20" fmla="*/ 98140 h 179502"/>
                    <a:gd name="connsiteX21" fmla="*/ 124147 w 142717"/>
                    <a:gd name="connsiteY21" fmla="*/ 107367 h 179502"/>
                    <a:gd name="connsiteX22" fmla="*/ 117435 w 142717"/>
                    <a:gd name="connsiteY22" fmla="*/ 125819 h 179502"/>
                    <a:gd name="connsiteX23" fmla="*/ 110723 w 142717"/>
                    <a:gd name="connsiteY23" fmla="*/ 147630 h 179502"/>
                    <a:gd name="connsiteX24" fmla="*/ 82206 w 142717"/>
                    <a:gd name="connsiteY24" fmla="*/ 156857 h 179502"/>
                    <a:gd name="connsiteX25" fmla="*/ 62911 w 142717"/>
                    <a:gd name="connsiteY25" fmla="*/ 161047 h 179502"/>
                    <a:gd name="connsiteX26" fmla="*/ 53683 w 142717"/>
                    <a:gd name="connsiteY26" fmla="*/ 166085 h 179502"/>
                    <a:gd name="connsiteX27" fmla="*/ 17614 w 142717"/>
                    <a:gd name="connsiteY27" fmla="*/ 149305 h 179502"/>
                    <a:gd name="connsiteX28" fmla="*/ 15099 w 142717"/>
                    <a:gd name="connsiteY28" fmla="*/ 143433 h 179502"/>
                    <a:gd name="connsiteX29" fmla="*/ 77169 w 142717"/>
                    <a:gd name="connsiteY29" fmla="*/ 101495 h 179502"/>
                    <a:gd name="connsiteX30" fmla="*/ 108207 w 142717"/>
                    <a:gd name="connsiteY30" fmla="*/ 28519 h 179502"/>
                    <a:gd name="connsiteX31" fmla="*/ 111563 w 142717"/>
                    <a:gd name="connsiteY31" fmla="*/ 31874 h 179502"/>
                    <a:gd name="connsiteX32" fmla="*/ 119950 w 142717"/>
                    <a:gd name="connsiteY32" fmla="*/ 61233 h 179502"/>
                    <a:gd name="connsiteX33" fmla="*/ 124147 w 142717"/>
                    <a:gd name="connsiteY33" fmla="*/ 80525 h 179502"/>
                    <a:gd name="connsiteX34" fmla="*/ 129177 w 142717"/>
                    <a:gd name="connsiteY34" fmla="*/ 98140 h 17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2717" h="179502">
                      <a:moveTo>
                        <a:pt x="135049" y="71298"/>
                      </a:moveTo>
                      <a:cubicBezTo>
                        <a:pt x="133374" y="68781"/>
                        <a:pt x="132533" y="65427"/>
                        <a:pt x="133374" y="62910"/>
                      </a:cubicBezTo>
                      <a:cubicBezTo>
                        <a:pt x="136730" y="47812"/>
                        <a:pt x="132533" y="32713"/>
                        <a:pt x="121631" y="22648"/>
                      </a:cubicBezTo>
                      <a:lnTo>
                        <a:pt x="109048" y="10904"/>
                      </a:lnTo>
                      <a:lnTo>
                        <a:pt x="98980" y="0"/>
                      </a:lnTo>
                      <a:lnTo>
                        <a:pt x="98980" y="15098"/>
                      </a:lnTo>
                      <a:cubicBezTo>
                        <a:pt x="98980" y="43618"/>
                        <a:pt x="88078" y="71298"/>
                        <a:pt x="69623" y="93107"/>
                      </a:cubicBezTo>
                      <a:cubicBezTo>
                        <a:pt x="52849" y="112399"/>
                        <a:pt x="31879" y="126659"/>
                        <a:pt x="6712" y="132531"/>
                      </a:cubicBezTo>
                      <a:lnTo>
                        <a:pt x="0" y="134206"/>
                      </a:lnTo>
                      <a:lnTo>
                        <a:pt x="1681" y="140077"/>
                      </a:lnTo>
                      <a:lnTo>
                        <a:pt x="6712" y="153501"/>
                      </a:lnTo>
                      <a:cubicBezTo>
                        <a:pt x="13424" y="169441"/>
                        <a:pt x="28523" y="179502"/>
                        <a:pt x="45296" y="179502"/>
                      </a:cubicBezTo>
                      <a:cubicBezTo>
                        <a:pt x="49493" y="179502"/>
                        <a:pt x="53683" y="178668"/>
                        <a:pt x="57880" y="177827"/>
                      </a:cubicBezTo>
                      <a:cubicBezTo>
                        <a:pt x="62077" y="176146"/>
                        <a:pt x="67107" y="174471"/>
                        <a:pt x="70463" y="171115"/>
                      </a:cubicBezTo>
                      <a:cubicBezTo>
                        <a:pt x="72979" y="169441"/>
                        <a:pt x="76335" y="168600"/>
                        <a:pt x="79691" y="169441"/>
                      </a:cubicBezTo>
                      <a:cubicBezTo>
                        <a:pt x="94790" y="172790"/>
                        <a:pt x="110723" y="167759"/>
                        <a:pt x="120791" y="156017"/>
                      </a:cubicBezTo>
                      <a:cubicBezTo>
                        <a:pt x="128337" y="147630"/>
                        <a:pt x="131693" y="135887"/>
                        <a:pt x="130018" y="124985"/>
                      </a:cubicBezTo>
                      <a:cubicBezTo>
                        <a:pt x="130018" y="121626"/>
                        <a:pt x="130852" y="119110"/>
                        <a:pt x="133374" y="116593"/>
                      </a:cubicBezTo>
                      <a:cubicBezTo>
                        <a:pt x="137564" y="112399"/>
                        <a:pt x="140080" y="107367"/>
                        <a:pt x="141761" y="102334"/>
                      </a:cubicBezTo>
                      <a:cubicBezTo>
                        <a:pt x="144276" y="91429"/>
                        <a:pt x="141761" y="80525"/>
                        <a:pt x="135049" y="71298"/>
                      </a:cubicBezTo>
                      <a:close/>
                      <a:moveTo>
                        <a:pt x="129177" y="98140"/>
                      </a:moveTo>
                      <a:cubicBezTo>
                        <a:pt x="128337" y="101495"/>
                        <a:pt x="126662" y="104850"/>
                        <a:pt x="124147" y="107367"/>
                      </a:cubicBezTo>
                      <a:cubicBezTo>
                        <a:pt x="119109" y="112399"/>
                        <a:pt x="116594" y="119110"/>
                        <a:pt x="117435" y="125819"/>
                      </a:cubicBezTo>
                      <a:cubicBezTo>
                        <a:pt x="118275" y="133371"/>
                        <a:pt x="115760" y="141758"/>
                        <a:pt x="110723" y="147630"/>
                      </a:cubicBezTo>
                      <a:cubicBezTo>
                        <a:pt x="104011" y="156017"/>
                        <a:pt x="93108" y="159373"/>
                        <a:pt x="82206" y="156857"/>
                      </a:cubicBezTo>
                      <a:cubicBezTo>
                        <a:pt x="75494" y="155176"/>
                        <a:pt x="68782" y="156857"/>
                        <a:pt x="62911" y="161047"/>
                      </a:cubicBezTo>
                      <a:cubicBezTo>
                        <a:pt x="60395" y="162729"/>
                        <a:pt x="57039" y="164403"/>
                        <a:pt x="53683" y="166085"/>
                      </a:cubicBezTo>
                      <a:cubicBezTo>
                        <a:pt x="38584" y="171115"/>
                        <a:pt x="22651" y="163569"/>
                        <a:pt x="17614" y="149305"/>
                      </a:cubicBezTo>
                      <a:lnTo>
                        <a:pt x="15099" y="143433"/>
                      </a:lnTo>
                      <a:cubicBezTo>
                        <a:pt x="39425" y="135887"/>
                        <a:pt x="61236" y="121626"/>
                        <a:pt x="77169" y="101495"/>
                      </a:cubicBezTo>
                      <a:cubicBezTo>
                        <a:pt x="94790" y="80525"/>
                        <a:pt x="105692" y="55361"/>
                        <a:pt x="108207" y="28519"/>
                      </a:cubicBezTo>
                      <a:lnTo>
                        <a:pt x="111563" y="31874"/>
                      </a:lnTo>
                      <a:cubicBezTo>
                        <a:pt x="119109" y="39424"/>
                        <a:pt x="122465" y="50328"/>
                        <a:pt x="119950" y="61233"/>
                      </a:cubicBezTo>
                      <a:cubicBezTo>
                        <a:pt x="118275" y="67943"/>
                        <a:pt x="119950" y="74654"/>
                        <a:pt x="124147" y="80525"/>
                      </a:cubicBezTo>
                      <a:cubicBezTo>
                        <a:pt x="130018" y="84719"/>
                        <a:pt x="131693" y="92268"/>
                        <a:pt x="129177" y="98140"/>
                      </a:cubicBezTo>
                      <a:close/>
                    </a:path>
                  </a:pathLst>
                </a:custGeom>
                <a:solidFill>
                  <a:srgbClr val="2C5967"/>
                </a:solidFill>
                <a:ln w="6417" cap="flat">
                  <a:noFill/>
                  <a:prstDash val="solid"/>
                  <a:miter/>
                </a:ln>
              </p:spPr>
              <p:txBody>
                <a:bodyPr rtlCol="0" anchor="ctr"/>
                <a:lstStyle/>
                <a:p>
                  <a:endParaRPr lang="en-US" sz="810"/>
                </a:p>
              </p:txBody>
            </p:sp>
            <p:sp>
              <p:nvSpPr>
                <p:cNvPr id="881" name="Freeform: Shape 880">
                  <a:extLst>
                    <a:ext uri="{FF2B5EF4-FFF2-40B4-BE49-F238E27FC236}">
                      <a16:creationId xmlns:a16="http://schemas.microsoft.com/office/drawing/2014/main" id="{3CFEE56E-198B-C82E-C46F-4E8941423073}"/>
                    </a:ext>
                  </a:extLst>
                </p:cNvPr>
                <p:cNvSpPr/>
                <p:nvPr/>
              </p:nvSpPr>
              <p:spPr>
                <a:xfrm>
                  <a:off x="1209364" y="3317272"/>
                  <a:ext cx="142400" cy="179502"/>
                </a:xfrm>
                <a:custGeom>
                  <a:avLst/>
                  <a:gdLst>
                    <a:gd name="connsiteX0" fmla="*/ 72778 w 142400"/>
                    <a:gd name="connsiteY0" fmla="*/ 93107 h 179502"/>
                    <a:gd name="connsiteX1" fmla="*/ 43421 w 142400"/>
                    <a:gd name="connsiteY1" fmla="*/ 15098 h 179502"/>
                    <a:gd name="connsiteX2" fmla="*/ 43421 w 142400"/>
                    <a:gd name="connsiteY2" fmla="*/ 0 h 179502"/>
                    <a:gd name="connsiteX3" fmla="*/ 33353 w 142400"/>
                    <a:gd name="connsiteY3" fmla="*/ 10904 h 179502"/>
                    <a:gd name="connsiteX4" fmla="*/ 20776 w 142400"/>
                    <a:gd name="connsiteY4" fmla="*/ 23486 h 179502"/>
                    <a:gd name="connsiteX5" fmla="*/ 9033 w 142400"/>
                    <a:gd name="connsiteY5" fmla="*/ 63749 h 179502"/>
                    <a:gd name="connsiteX6" fmla="*/ 7352 w 142400"/>
                    <a:gd name="connsiteY6" fmla="*/ 72137 h 179502"/>
                    <a:gd name="connsiteX7" fmla="*/ 1480 w 142400"/>
                    <a:gd name="connsiteY7" fmla="*/ 102334 h 179502"/>
                    <a:gd name="connsiteX8" fmla="*/ 9867 w 142400"/>
                    <a:gd name="connsiteY8" fmla="*/ 116593 h 179502"/>
                    <a:gd name="connsiteX9" fmla="*/ 13223 w 142400"/>
                    <a:gd name="connsiteY9" fmla="*/ 124985 h 179502"/>
                    <a:gd name="connsiteX10" fmla="*/ 21610 w 142400"/>
                    <a:gd name="connsiteY10" fmla="*/ 156017 h 179502"/>
                    <a:gd name="connsiteX11" fmla="*/ 62716 w 142400"/>
                    <a:gd name="connsiteY11" fmla="*/ 169441 h 179502"/>
                    <a:gd name="connsiteX12" fmla="*/ 71944 w 142400"/>
                    <a:gd name="connsiteY12" fmla="*/ 171115 h 179502"/>
                    <a:gd name="connsiteX13" fmla="*/ 84521 w 142400"/>
                    <a:gd name="connsiteY13" fmla="*/ 177827 h 179502"/>
                    <a:gd name="connsiteX14" fmla="*/ 97104 w 142400"/>
                    <a:gd name="connsiteY14" fmla="*/ 179502 h 179502"/>
                    <a:gd name="connsiteX15" fmla="*/ 135689 w 142400"/>
                    <a:gd name="connsiteY15" fmla="*/ 152660 h 179502"/>
                    <a:gd name="connsiteX16" fmla="*/ 140719 w 142400"/>
                    <a:gd name="connsiteY16" fmla="*/ 140077 h 179502"/>
                    <a:gd name="connsiteX17" fmla="*/ 142401 w 142400"/>
                    <a:gd name="connsiteY17" fmla="*/ 133371 h 179502"/>
                    <a:gd name="connsiteX18" fmla="*/ 136529 w 142400"/>
                    <a:gd name="connsiteY18" fmla="*/ 131690 h 179502"/>
                    <a:gd name="connsiteX19" fmla="*/ 72778 w 142400"/>
                    <a:gd name="connsiteY19" fmla="*/ 93107 h 179502"/>
                    <a:gd name="connsiteX20" fmla="*/ 123946 w 142400"/>
                    <a:gd name="connsiteY20" fmla="*/ 148470 h 179502"/>
                    <a:gd name="connsiteX21" fmla="*/ 87877 w 142400"/>
                    <a:gd name="connsiteY21" fmla="*/ 166085 h 179502"/>
                    <a:gd name="connsiteX22" fmla="*/ 78649 w 142400"/>
                    <a:gd name="connsiteY22" fmla="*/ 161047 h 179502"/>
                    <a:gd name="connsiteX23" fmla="*/ 65232 w 142400"/>
                    <a:gd name="connsiteY23" fmla="*/ 156017 h 179502"/>
                    <a:gd name="connsiteX24" fmla="*/ 60195 w 142400"/>
                    <a:gd name="connsiteY24" fmla="*/ 156857 h 179502"/>
                    <a:gd name="connsiteX25" fmla="*/ 31678 w 142400"/>
                    <a:gd name="connsiteY25" fmla="*/ 147630 h 179502"/>
                    <a:gd name="connsiteX26" fmla="*/ 24966 w 142400"/>
                    <a:gd name="connsiteY26" fmla="*/ 125819 h 179502"/>
                    <a:gd name="connsiteX27" fmla="*/ 18260 w 142400"/>
                    <a:gd name="connsiteY27" fmla="*/ 107367 h 179502"/>
                    <a:gd name="connsiteX28" fmla="*/ 13223 w 142400"/>
                    <a:gd name="connsiteY28" fmla="*/ 98140 h 179502"/>
                    <a:gd name="connsiteX29" fmla="*/ 16579 w 142400"/>
                    <a:gd name="connsiteY29" fmla="*/ 78848 h 179502"/>
                    <a:gd name="connsiteX30" fmla="*/ 20776 w 142400"/>
                    <a:gd name="connsiteY30" fmla="*/ 59555 h 179502"/>
                    <a:gd name="connsiteX31" fmla="*/ 29163 w 142400"/>
                    <a:gd name="connsiteY31" fmla="*/ 30197 h 179502"/>
                    <a:gd name="connsiteX32" fmla="*/ 32519 w 142400"/>
                    <a:gd name="connsiteY32" fmla="*/ 28519 h 179502"/>
                    <a:gd name="connsiteX33" fmla="*/ 63551 w 142400"/>
                    <a:gd name="connsiteY33" fmla="*/ 101495 h 179502"/>
                    <a:gd name="connsiteX34" fmla="*/ 125627 w 142400"/>
                    <a:gd name="connsiteY34" fmla="*/ 143433 h 179502"/>
                    <a:gd name="connsiteX35" fmla="*/ 123946 w 142400"/>
                    <a:gd name="connsiteY35" fmla="*/ 148470 h 17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2400" h="179502">
                      <a:moveTo>
                        <a:pt x="72778" y="93107"/>
                      </a:moveTo>
                      <a:cubicBezTo>
                        <a:pt x="54323" y="71298"/>
                        <a:pt x="44261" y="43618"/>
                        <a:pt x="43421" y="15098"/>
                      </a:cubicBezTo>
                      <a:lnTo>
                        <a:pt x="43421" y="0"/>
                      </a:lnTo>
                      <a:lnTo>
                        <a:pt x="33353" y="10904"/>
                      </a:lnTo>
                      <a:lnTo>
                        <a:pt x="20776" y="23486"/>
                      </a:lnTo>
                      <a:cubicBezTo>
                        <a:pt x="9867" y="34391"/>
                        <a:pt x="5677" y="49489"/>
                        <a:pt x="9033" y="63749"/>
                      </a:cubicBezTo>
                      <a:cubicBezTo>
                        <a:pt x="9867" y="67104"/>
                        <a:pt x="9033" y="69621"/>
                        <a:pt x="7352" y="72137"/>
                      </a:cubicBezTo>
                      <a:cubicBezTo>
                        <a:pt x="640" y="80525"/>
                        <a:pt x="-1876" y="92268"/>
                        <a:pt x="1480" y="102334"/>
                      </a:cubicBezTo>
                      <a:cubicBezTo>
                        <a:pt x="3162" y="107367"/>
                        <a:pt x="5677" y="112399"/>
                        <a:pt x="9867" y="116593"/>
                      </a:cubicBezTo>
                      <a:cubicBezTo>
                        <a:pt x="12383" y="119110"/>
                        <a:pt x="13223" y="121626"/>
                        <a:pt x="13223" y="124985"/>
                      </a:cubicBezTo>
                      <a:cubicBezTo>
                        <a:pt x="10708" y="135887"/>
                        <a:pt x="14064" y="147630"/>
                        <a:pt x="21610" y="156017"/>
                      </a:cubicBezTo>
                      <a:cubicBezTo>
                        <a:pt x="31678" y="167759"/>
                        <a:pt x="47617" y="172790"/>
                        <a:pt x="62716" y="169441"/>
                      </a:cubicBezTo>
                      <a:cubicBezTo>
                        <a:pt x="66066" y="168600"/>
                        <a:pt x="69422" y="169441"/>
                        <a:pt x="71944" y="171115"/>
                      </a:cubicBezTo>
                      <a:cubicBezTo>
                        <a:pt x="76134" y="173631"/>
                        <a:pt x="80330" y="176146"/>
                        <a:pt x="84521" y="177827"/>
                      </a:cubicBezTo>
                      <a:cubicBezTo>
                        <a:pt x="88717" y="179502"/>
                        <a:pt x="92908" y="179502"/>
                        <a:pt x="97104" y="179502"/>
                      </a:cubicBezTo>
                      <a:cubicBezTo>
                        <a:pt x="113878" y="179502"/>
                        <a:pt x="129817" y="169441"/>
                        <a:pt x="135689" y="152660"/>
                      </a:cubicBezTo>
                      <a:lnTo>
                        <a:pt x="140719" y="140077"/>
                      </a:lnTo>
                      <a:lnTo>
                        <a:pt x="142401" y="133371"/>
                      </a:lnTo>
                      <a:lnTo>
                        <a:pt x="136529" y="131690"/>
                      </a:lnTo>
                      <a:cubicBezTo>
                        <a:pt x="111362" y="126659"/>
                        <a:pt x="89558" y="112399"/>
                        <a:pt x="72778" y="93107"/>
                      </a:cubicBezTo>
                      <a:close/>
                      <a:moveTo>
                        <a:pt x="123946" y="148470"/>
                      </a:moveTo>
                      <a:cubicBezTo>
                        <a:pt x="118074" y="162729"/>
                        <a:pt x="102135" y="170275"/>
                        <a:pt x="87877" y="166085"/>
                      </a:cubicBezTo>
                      <a:cubicBezTo>
                        <a:pt x="84521" y="165244"/>
                        <a:pt x="82005" y="163569"/>
                        <a:pt x="78649" y="161047"/>
                      </a:cubicBezTo>
                      <a:cubicBezTo>
                        <a:pt x="74459" y="157698"/>
                        <a:pt x="69422" y="156017"/>
                        <a:pt x="65232" y="156017"/>
                      </a:cubicBezTo>
                      <a:cubicBezTo>
                        <a:pt x="63551" y="156017"/>
                        <a:pt x="61876" y="156017"/>
                        <a:pt x="60195" y="156857"/>
                      </a:cubicBezTo>
                      <a:cubicBezTo>
                        <a:pt x="49292" y="159373"/>
                        <a:pt x="38390" y="156017"/>
                        <a:pt x="31678" y="147630"/>
                      </a:cubicBezTo>
                      <a:cubicBezTo>
                        <a:pt x="26647" y="141758"/>
                        <a:pt x="24132" y="133371"/>
                        <a:pt x="24966" y="125819"/>
                      </a:cubicBezTo>
                      <a:cubicBezTo>
                        <a:pt x="25807" y="119110"/>
                        <a:pt x="23291" y="112399"/>
                        <a:pt x="18260" y="107367"/>
                      </a:cubicBezTo>
                      <a:cubicBezTo>
                        <a:pt x="15739" y="104850"/>
                        <a:pt x="14064" y="101495"/>
                        <a:pt x="13223" y="98140"/>
                      </a:cubicBezTo>
                      <a:cubicBezTo>
                        <a:pt x="11548" y="91429"/>
                        <a:pt x="12383" y="84719"/>
                        <a:pt x="16579" y="78848"/>
                      </a:cubicBezTo>
                      <a:cubicBezTo>
                        <a:pt x="20776" y="73814"/>
                        <a:pt x="22451" y="66265"/>
                        <a:pt x="20776" y="59555"/>
                      </a:cubicBezTo>
                      <a:cubicBezTo>
                        <a:pt x="18260" y="48651"/>
                        <a:pt x="21610" y="37746"/>
                        <a:pt x="29163" y="30197"/>
                      </a:cubicBezTo>
                      <a:lnTo>
                        <a:pt x="32519" y="28519"/>
                      </a:lnTo>
                      <a:cubicBezTo>
                        <a:pt x="35034" y="55361"/>
                        <a:pt x="45936" y="80525"/>
                        <a:pt x="63551" y="101495"/>
                      </a:cubicBezTo>
                      <a:cubicBezTo>
                        <a:pt x="80330" y="120787"/>
                        <a:pt x="101301" y="135046"/>
                        <a:pt x="125627" y="143433"/>
                      </a:cubicBezTo>
                      <a:lnTo>
                        <a:pt x="123946" y="148470"/>
                      </a:lnTo>
                      <a:close/>
                    </a:path>
                  </a:pathLst>
                </a:custGeom>
                <a:solidFill>
                  <a:srgbClr val="2C5967"/>
                </a:solidFill>
                <a:ln w="6417" cap="flat">
                  <a:noFill/>
                  <a:prstDash val="solid"/>
                  <a:miter/>
                </a:ln>
              </p:spPr>
              <p:txBody>
                <a:bodyPr rtlCol="0" anchor="ctr"/>
                <a:lstStyle/>
                <a:p>
                  <a:endParaRPr lang="en-US" sz="810"/>
                </a:p>
              </p:txBody>
            </p:sp>
            <p:sp>
              <p:nvSpPr>
                <p:cNvPr id="882" name="Freeform: Shape 881">
                  <a:extLst>
                    <a:ext uri="{FF2B5EF4-FFF2-40B4-BE49-F238E27FC236}">
                      <a16:creationId xmlns:a16="http://schemas.microsoft.com/office/drawing/2014/main" id="{07394EB1-0A01-3C28-38FB-4D827E9A33B9}"/>
                    </a:ext>
                  </a:extLst>
                </p:cNvPr>
                <p:cNvSpPr/>
                <p:nvPr/>
              </p:nvSpPr>
              <p:spPr>
                <a:xfrm>
                  <a:off x="1272915" y="3228357"/>
                  <a:ext cx="206346" cy="206345"/>
                </a:xfrm>
                <a:custGeom>
                  <a:avLst/>
                  <a:gdLst>
                    <a:gd name="connsiteX0" fmla="*/ 200475 w 206346"/>
                    <a:gd name="connsiteY0" fmla="*/ 138403 h 206345"/>
                    <a:gd name="connsiteX1" fmla="*/ 206346 w 206346"/>
                    <a:gd name="connsiteY1" fmla="*/ 103173 h 206345"/>
                    <a:gd name="connsiteX2" fmla="*/ 103176 w 206346"/>
                    <a:gd name="connsiteY2" fmla="*/ 0 h 206345"/>
                    <a:gd name="connsiteX3" fmla="*/ 0 w 206346"/>
                    <a:gd name="connsiteY3" fmla="*/ 103173 h 206345"/>
                    <a:gd name="connsiteX4" fmla="*/ 5871 w 206346"/>
                    <a:gd name="connsiteY4" fmla="*/ 138403 h 206345"/>
                    <a:gd name="connsiteX5" fmla="*/ 103176 w 206346"/>
                    <a:gd name="connsiteY5" fmla="*/ 206346 h 206345"/>
                    <a:gd name="connsiteX6" fmla="*/ 200475 w 206346"/>
                    <a:gd name="connsiteY6" fmla="*/ 138403 h 206345"/>
                    <a:gd name="connsiteX7" fmla="*/ 141761 w 206346"/>
                    <a:gd name="connsiteY7" fmla="*/ 131692 h 206345"/>
                    <a:gd name="connsiteX8" fmla="*/ 130018 w 206346"/>
                    <a:gd name="connsiteY8" fmla="*/ 143436 h 206345"/>
                    <a:gd name="connsiteX9" fmla="*/ 125821 w 206346"/>
                    <a:gd name="connsiteY9" fmla="*/ 147630 h 206345"/>
                    <a:gd name="connsiteX10" fmla="*/ 103176 w 206346"/>
                    <a:gd name="connsiteY10" fmla="*/ 190408 h 206345"/>
                    <a:gd name="connsiteX11" fmla="*/ 80525 w 206346"/>
                    <a:gd name="connsiteY11" fmla="*/ 148468 h 206345"/>
                    <a:gd name="connsiteX12" fmla="*/ 74654 w 206346"/>
                    <a:gd name="connsiteY12" fmla="*/ 142597 h 206345"/>
                    <a:gd name="connsiteX13" fmla="*/ 62911 w 206346"/>
                    <a:gd name="connsiteY13" fmla="*/ 130854 h 206345"/>
                    <a:gd name="connsiteX14" fmla="*/ 57880 w 206346"/>
                    <a:gd name="connsiteY14" fmla="*/ 125821 h 206345"/>
                    <a:gd name="connsiteX15" fmla="*/ 15099 w 206346"/>
                    <a:gd name="connsiteY15" fmla="*/ 125821 h 206345"/>
                    <a:gd name="connsiteX16" fmla="*/ 11743 w 206346"/>
                    <a:gd name="connsiteY16" fmla="*/ 103173 h 206345"/>
                    <a:gd name="connsiteX17" fmla="*/ 14265 w 206346"/>
                    <a:gd name="connsiteY17" fmla="*/ 81364 h 206345"/>
                    <a:gd name="connsiteX18" fmla="*/ 57039 w 206346"/>
                    <a:gd name="connsiteY18" fmla="*/ 81364 h 206345"/>
                    <a:gd name="connsiteX19" fmla="*/ 62911 w 206346"/>
                    <a:gd name="connsiteY19" fmla="*/ 75492 h 206345"/>
                    <a:gd name="connsiteX20" fmla="*/ 74654 w 206346"/>
                    <a:gd name="connsiteY20" fmla="*/ 63749 h 206345"/>
                    <a:gd name="connsiteX21" fmla="*/ 79691 w 206346"/>
                    <a:gd name="connsiteY21" fmla="*/ 58717 h 206345"/>
                    <a:gd name="connsiteX22" fmla="*/ 102336 w 206346"/>
                    <a:gd name="connsiteY22" fmla="*/ 15099 h 206345"/>
                    <a:gd name="connsiteX23" fmla="*/ 125821 w 206346"/>
                    <a:gd name="connsiteY23" fmla="*/ 59555 h 206345"/>
                    <a:gd name="connsiteX24" fmla="*/ 130018 w 206346"/>
                    <a:gd name="connsiteY24" fmla="*/ 63749 h 206345"/>
                    <a:gd name="connsiteX25" fmla="*/ 141761 w 206346"/>
                    <a:gd name="connsiteY25" fmla="*/ 75492 h 206345"/>
                    <a:gd name="connsiteX26" fmla="*/ 147632 w 206346"/>
                    <a:gd name="connsiteY26" fmla="*/ 81364 h 206345"/>
                    <a:gd name="connsiteX27" fmla="*/ 191248 w 206346"/>
                    <a:gd name="connsiteY27" fmla="*/ 81364 h 206345"/>
                    <a:gd name="connsiteX28" fmla="*/ 193763 w 206346"/>
                    <a:gd name="connsiteY28" fmla="*/ 103173 h 206345"/>
                    <a:gd name="connsiteX29" fmla="*/ 190413 w 206346"/>
                    <a:gd name="connsiteY29" fmla="*/ 125821 h 206345"/>
                    <a:gd name="connsiteX30" fmla="*/ 146792 w 206346"/>
                    <a:gd name="connsiteY30" fmla="*/ 125821 h 206345"/>
                    <a:gd name="connsiteX31" fmla="*/ 141761 w 206346"/>
                    <a:gd name="connsiteY31" fmla="*/ 131692 h 206345"/>
                    <a:gd name="connsiteX32" fmla="*/ 187892 w 206346"/>
                    <a:gd name="connsiteY32" fmla="*/ 69621 h 206345"/>
                    <a:gd name="connsiteX33" fmla="*/ 141761 w 206346"/>
                    <a:gd name="connsiteY33" fmla="*/ 69621 h 206345"/>
                    <a:gd name="connsiteX34" fmla="*/ 116594 w 206346"/>
                    <a:gd name="connsiteY34" fmla="*/ 13421 h 206345"/>
                    <a:gd name="connsiteX35" fmla="*/ 187892 w 206346"/>
                    <a:gd name="connsiteY35" fmla="*/ 69621 h 206345"/>
                    <a:gd name="connsiteX36" fmla="*/ 89752 w 206346"/>
                    <a:gd name="connsiteY36" fmla="*/ 13421 h 206345"/>
                    <a:gd name="connsiteX37" fmla="*/ 64592 w 206346"/>
                    <a:gd name="connsiteY37" fmla="*/ 69621 h 206345"/>
                    <a:gd name="connsiteX38" fmla="*/ 18455 w 206346"/>
                    <a:gd name="connsiteY38" fmla="*/ 69621 h 206345"/>
                    <a:gd name="connsiteX39" fmla="*/ 89752 w 206346"/>
                    <a:gd name="connsiteY39" fmla="*/ 13421 h 206345"/>
                    <a:gd name="connsiteX40" fmla="*/ 19295 w 206346"/>
                    <a:gd name="connsiteY40" fmla="*/ 138403 h 206345"/>
                    <a:gd name="connsiteX41" fmla="*/ 65426 w 206346"/>
                    <a:gd name="connsiteY41" fmla="*/ 138403 h 206345"/>
                    <a:gd name="connsiteX42" fmla="*/ 89752 w 206346"/>
                    <a:gd name="connsiteY42" fmla="*/ 192925 h 206345"/>
                    <a:gd name="connsiteX43" fmla="*/ 19295 w 206346"/>
                    <a:gd name="connsiteY43" fmla="*/ 138403 h 206345"/>
                    <a:gd name="connsiteX44" fmla="*/ 116594 w 206346"/>
                    <a:gd name="connsiteY44" fmla="*/ 192925 h 206345"/>
                    <a:gd name="connsiteX45" fmla="*/ 140920 w 206346"/>
                    <a:gd name="connsiteY45" fmla="*/ 138403 h 206345"/>
                    <a:gd name="connsiteX46" fmla="*/ 187057 w 206346"/>
                    <a:gd name="connsiteY46" fmla="*/ 138403 h 206345"/>
                    <a:gd name="connsiteX47" fmla="*/ 116594 w 206346"/>
                    <a:gd name="connsiteY47" fmla="*/ 192925 h 20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6346" h="206345">
                      <a:moveTo>
                        <a:pt x="200475" y="138403"/>
                      </a:moveTo>
                      <a:cubicBezTo>
                        <a:pt x="204672" y="127498"/>
                        <a:pt x="206346" y="115755"/>
                        <a:pt x="206346" y="103173"/>
                      </a:cubicBezTo>
                      <a:cubicBezTo>
                        <a:pt x="206346" y="46135"/>
                        <a:pt x="160216" y="0"/>
                        <a:pt x="103176" y="0"/>
                      </a:cubicBezTo>
                      <a:cubicBezTo>
                        <a:pt x="46137" y="0"/>
                        <a:pt x="0" y="46135"/>
                        <a:pt x="0" y="103173"/>
                      </a:cubicBezTo>
                      <a:cubicBezTo>
                        <a:pt x="0" y="115755"/>
                        <a:pt x="2515" y="127498"/>
                        <a:pt x="5871" y="138403"/>
                      </a:cubicBezTo>
                      <a:cubicBezTo>
                        <a:pt x="20136" y="177827"/>
                        <a:pt x="58721" y="206346"/>
                        <a:pt x="103176" y="206346"/>
                      </a:cubicBezTo>
                      <a:cubicBezTo>
                        <a:pt x="147632" y="206346"/>
                        <a:pt x="186217" y="177827"/>
                        <a:pt x="200475" y="138403"/>
                      </a:cubicBezTo>
                      <a:close/>
                      <a:moveTo>
                        <a:pt x="141761" y="131692"/>
                      </a:moveTo>
                      <a:lnTo>
                        <a:pt x="130018" y="143436"/>
                      </a:lnTo>
                      <a:lnTo>
                        <a:pt x="125821" y="147630"/>
                      </a:lnTo>
                      <a:cubicBezTo>
                        <a:pt x="120791" y="163567"/>
                        <a:pt x="113238" y="177827"/>
                        <a:pt x="103176" y="190408"/>
                      </a:cubicBezTo>
                      <a:cubicBezTo>
                        <a:pt x="93108" y="177827"/>
                        <a:pt x="85562" y="163567"/>
                        <a:pt x="80525" y="148468"/>
                      </a:cubicBezTo>
                      <a:lnTo>
                        <a:pt x="74654" y="142597"/>
                      </a:lnTo>
                      <a:lnTo>
                        <a:pt x="62911" y="130854"/>
                      </a:lnTo>
                      <a:lnTo>
                        <a:pt x="57880" y="125821"/>
                      </a:lnTo>
                      <a:lnTo>
                        <a:pt x="15099" y="125821"/>
                      </a:lnTo>
                      <a:cubicBezTo>
                        <a:pt x="13424" y="118271"/>
                        <a:pt x="11743" y="110722"/>
                        <a:pt x="11743" y="103173"/>
                      </a:cubicBezTo>
                      <a:cubicBezTo>
                        <a:pt x="11743" y="95624"/>
                        <a:pt x="12583" y="88913"/>
                        <a:pt x="14265" y="81364"/>
                      </a:cubicBezTo>
                      <a:lnTo>
                        <a:pt x="57039" y="81364"/>
                      </a:lnTo>
                      <a:lnTo>
                        <a:pt x="62911" y="75492"/>
                      </a:lnTo>
                      <a:lnTo>
                        <a:pt x="74654" y="63749"/>
                      </a:lnTo>
                      <a:lnTo>
                        <a:pt x="79691" y="58717"/>
                      </a:lnTo>
                      <a:cubicBezTo>
                        <a:pt x="84722" y="42779"/>
                        <a:pt x="92268" y="28520"/>
                        <a:pt x="102336" y="15099"/>
                      </a:cubicBezTo>
                      <a:cubicBezTo>
                        <a:pt x="112404" y="28520"/>
                        <a:pt x="120791" y="43618"/>
                        <a:pt x="125821" y="59555"/>
                      </a:cubicBezTo>
                      <a:lnTo>
                        <a:pt x="130018" y="63749"/>
                      </a:lnTo>
                      <a:lnTo>
                        <a:pt x="141761" y="75492"/>
                      </a:lnTo>
                      <a:lnTo>
                        <a:pt x="147632" y="81364"/>
                      </a:lnTo>
                      <a:lnTo>
                        <a:pt x="191248" y="81364"/>
                      </a:lnTo>
                      <a:cubicBezTo>
                        <a:pt x="192929" y="88074"/>
                        <a:pt x="193763" y="95624"/>
                        <a:pt x="193763" y="103173"/>
                      </a:cubicBezTo>
                      <a:cubicBezTo>
                        <a:pt x="193763" y="110722"/>
                        <a:pt x="192929" y="119110"/>
                        <a:pt x="190413" y="125821"/>
                      </a:cubicBezTo>
                      <a:lnTo>
                        <a:pt x="146792" y="125821"/>
                      </a:lnTo>
                      <a:lnTo>
                        <a:pt x="141761" y="131692"/>
                      </a:lnTo>
                      <a:close/>
                      <a:moveTo>
                        <a:pt x="187892" y="69621"/>
                      </a:moveTo>
                      <a:lnTo>
                        <a:pt x="141761" y="69621"/>
                      </a:lnTo>
                      <a:cubicBezTo>
                        <a:pt x="137564" y="49490"/>
                        <a:pt x="129177" y="30197"/>
                        <a:pt x="116594" y="13421"/>
                      </a:cubicBezTo>
                      <a:cubicBezTo>
                        <a:pt x="149307" y="18454"/>
                        <a:pt x="176149" y="40262"/>
                        <a:pt x="187892" y="69621"/>
                      </a:cubicBezTo>
                      <a:close/>
                      <a:moveTo>
                        <a:pt x="89752" y="13421"/>
                      </a:moveTo>
                      <a:cubicBezTo>
                        <a:pt x="78010" y="30197"/>
                        <a:pt x="69623" y="49490"/>
                        <a:pt x="64592" y="69621"/>
                      </a:cubicBezTo>
                      <a:lnTo>
                        <a:pt x="18455" y="69621"/>
                      </a:lnTo>
                      <a:cubicBezTo>
                        <a:pt x="30198" y="40262"/>
                        <a:pt x="57039" y="18454"/>
                        <a:pt x="89752" y="13421"/>
                      </a:cubicBezTo>
                      <a:close/>
                      <a:moveTo>
                        <a:pt x="19295" y="138403"/>
                      </a:moveTo>
                      <a:lnTo>
                        <a:pt x="65426" y="138403"/>
                      </a:lnTo>
                      <a:cubicBezTo>
                        <a:pt x="69623" y="157695"/>
                        <a:pt x="78010" y="176987"/>
                        <a:pt x="89752" y="192925"/>
                      </a:cubicBezTo>
                      <a:cubicBezTo>
                        <a:pt x="57880" y="188731"/>
                        <a:pt x="31038" y="166922"/>
                        <a:pt x="19295" y="138403"/>
                      </a:cubicBezTo>
                      <a:close/>
                      <a:moveTo>
                        <a:pt x="116594" y="192925"/>
                      </a:moveTo>
                      <a:cubicBezTo>
                        <a:pt x="128337" y="176149"/>
                        <a:pt x="136730" y="157695"/>
                        <a:pt x="140920" y="138403"/>
                      </a:cubicBezTo>
                      <a:lnTo>
                        <a:pt x="187057" y="138403"/>
                      </a:lnTo>
                      <a:cubicBezTo>
                        <a:pt x="175315" y="166922"/>
                        <a:pt x="148473" y="188731"/>
                        <a:pt x="116594" y="192925"/>
                      </a:cubicBezTo>
                      <a:close/>
                    </a:path>
                  </a:pathLst>
                </a:custGeom>
                <a:solidFill>
                  <a:srgbClr val="2C5967"/>
                </a:solidFill>
                <a:ln w="6417" cap="flat">
                  <a:noFill/>
                  <a:prstDash val="solid"/>
                  <a:miter/>
                </a:ln>
              </p:spPr>
              <p:txBody>
                <a:bodyPr rtlCol="0" anchor="ctr"/>
                <a:lstStyle/>
                <a:p>
                  <a:endParaRPr lang="en-US" sz="810"/>
                </a:p>
              </p:txBody>
            </p:sp>
            <p:sp>
              <p:nvSpPr>
                <p:cNvPr id="883" name="Freeform: Shape 882">
                  <a:extLst>
                    <a:ext uri="{FF2B5EF4-FFF2-40B4-BE49-F238E27FC236}">
                      <a16:creationId xmlns:a16="http://schemas.microsoft.com/office/drawing/2014/main" id="{81A048DB-9A67-68BD-65FE-965AFC9F2C7E}"/>
                    </a:ext>
                  </a:extLst>
                </p:cNvPr>
                <p:cNvSpPr/>
                <p:nvPr/>
              </p:nvSpPr>
              <p:spPr>
                <a:xfrm>
                  <a:off x="1337507" y="3292947"/>
                  <a:ext cx="77168" cy="77170"/>
                </a:xfrm>
                <a:custGeom>
                  <a:avLst/>
                  <a:gdLst>
                    <a:gd name="connsiteX0" fmla="*/ 47812 w 77168"/>
                    <a:gd name="connsiteY0" fmla="*/ 67943 h 77170"/>
                    <a:gd name="connsiteX1" fmla="*/ 52843 w 77168"/>
                    <a:gd name="connsiteY1" fmla="*/ 66265 h 77170"/>
                    <a:gd name="connsiteX2" fmla="*/ 60389 w 77168"/>
                    <a:gd name="connsiteY2" fmla="*/ 72137 h 77170"/>
                    <a:gd name="connsiteX3" fmla="*/ 72132 w 77168"/>
                    <a:gd name="connsiteY3" fmla="*/ 60394 h 77170"/>
                    <a:gd name="connsiteX4" fmla="*/ 66260 w 77168"/>
                    <a:gd name="connsiteY4" fmla="*/ 52845 h 77170"/>
                    <a:gd name="connsiteX5" fmla="*/ 67942 w 77168"/>
                    <a:gd name="connsiteY5" fmla="*/ 47812 h 77170"/>
                    <a:gd name="connsiteX6" fmla="*/ 77169 w 77168"/>
                    <a:gd name="connsiteY6" fmla="*/ 46973 h 77170"/>
                    <a:gd name="connsiteX7" fmla="*/ 77169 w 77168"/>
                    <a:gd name="connsiteY7" fmla="*/ 30197 h 77170"/>
                    <a:gd name="connsiteX8" fmla="*/ 67942 w 77168"/>
                    <a:gd name="connsiteY8" fmla="*/ 29358 h 77170"/>
                    <a:gd name="connsiteX9" fmla="*/ 66260 w 77168"/>
                    <a:gd name="connsiteY9" fmla="*/ 24326 h 77170"/>
                    <a:gd name="connsiteX10" fmla="*/ 72132 w 77168"/>
                    <a:gd name="connsiteY10" fmla="*/ 16776 h 77170"/>
                    <a:gd name="connsiteX11" fmla="*/ 60389 w 77168"/>
                    <a:gd name="connsiteY11" fmla="*/ 5033 h 77170"/>
                    <a:gd name="connsiteX12" fmla="*/ 52843 w 77168"/>
                    <a:gd name="connsiteY12" fmla="*/ 10905 h 77170"/>
                    <a:gd name="connsiteX13" fmla="*/ 47812 w 77168"/>
                    <a:gd name="connsiteY13" fmla="*/ 9227 h 77170"/>
                    <a:gd name="connsiteX14" fmla="*/ 46971 w 77168"/>
                    <a:gd name="connsiteY14" fmla="*/ 0 h 77170"/>
                    <a:gd name="connsiteX15" fmla="*/ 30191 w 77168"/>
                    <a:gd name="connsiteY15" fmla="*/ 0 h 77170"/>
                    <a:gd name="connsiteX16" fmla="*/ 29357 w 77168"/>
                    <a:gd name="connsiteY16" fmla="*/ 9227 h 77170"/>
                    <a:gd name="connsiteX17" fmla="*/ 24320 w 77168"/>
                    <a:gd name="connsiteY17" fmla="*/ 10905 h 77170"/>
                    <a:gd name="connsiteX18" fmla="*/ 16774 w 77168"/>
                    <a:gd name="connsiteY18" fmla="*/ 5033 h 77170"/>
                    <a:gd name="connsiteX19" fmla="*/ 5031 w 77168"/>
                    <a:gd name="connsiteY19" fmla="*/ 17615 h 77170"/>
                    <a:gd name="connsiteX20" fmla="*/ 10902 w 77168"/>
                    <a:gd name="connsiteY20" fmla="*/ 25164 h 77170"/>
                    <a:gd name="connsiteX21" fmla="*/ 9221 w 77168"/>
                    <a:gd name="connsiteY21" fmla="*/ 30197 h 77170"/>
                    <a:gd name="connsiteX22" fmla="*/ 0 w 77168"/>
                    <a:gd name="connsiteY22" fmla="*/ 31036 h 77170"/>
                    <a:gd name="connsiteX23" fmla="*/ 0 w 77168"/>
                    <a:gd name="connsiteY23" fmla="*/ 47812 h 77170"/>
                    <a:gd name="connsiteX24" fmla="*/ 9221 w 77168"/>
                    <a:gd name="connsiteY24" fmla="*/ 48651 h 77170"/>
                    <a:gd name="connsiteX25" fmla="*/ 10902 w 77168"/>
                    <a:gd name="connsiteY25" fmla="*/ 53683 h 77170"/>
                    <a:gd name="connsiteX26" fmla="*/ 5031 w 77168"/>
                    <a:gd name="connsiteY26" fmla="*/ 60394 h 77170"/>
                    <a:gd name="connsiteX27" fmla="*/ 16774 w 77168"/>
                    <a:gd name="connsiteY27" fmla="*/ 72137 h 77170"/>
                    <a:gd name="connsiteX28" fmla="*/ 24320 w 77168"/>
                    <a:gd name="connsiteY28" fmla="*/ 66265 h 77170"/>
                    <a:gd name="connsiteX29" fmla="*/ 29357 w 77168"/>
                    <a:gd name="connsiteY29" fmla="*/ 67943 h 77170"/>
                    <a:gd name="connsiteX30" fmla="*/ 30191 w 77168"/>
                    <a:gd name="connsiteY30" fmla="*/ 77170 h 77170"/>
                    <a:gd name="connsiteX31" fmla="*/ 46971 w 77168"/>
                    <a:gd name="connsiteY31" fmla="*/ 77170 h 77170"/>
                    <a:gd name="connsiteX32" fmla="*/ 47812 w 77168"/>
                    <a:gd name="connsiteY32" fmla="*/ 67943 h 77170"/>
                    <a:gd name="connsiteX33" fmla="*/ 38584 w 77168"/>
                    <a:gd name="connsiteY33" fmla="*/ 22648 h 77170"/>
                    <a:gd name="connsiteX34" fmla="*/ 55358 w 77168"/>
                    <a:gd name="connsiteY34" fmla="*/ 39424 h 77170"/>
                    <a:gd name="connsiteX35" fmla="*/ 38584 w 77168"/>
                    <a:gd name="connsiteY35" fmla="*/ 56200 h 77170"/>
                    <a:gd name="connsiteX36" fmla="*/ 21804 w 77168"/>
                    <a:gd name="connsiteY36" fmla="*/ 39424 h 77170"/>
                    <a:gd name="connsiteX37" fmla="*/ 38584 w 77168"/>
                    <a:gd name="connsiteY37" fmla="*/ 22648 h 7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7168" h="77170">
                      <a:moveTo>
                        <a:pt x="47812" y="67943"/>
                      </a:moveTo>
                      <a:cubicBezTo>
                        <a:pt x="49487" y="67104"/>
                        <a:pt x="51162" y="67104"/>
                        <a:pt x="52843" y="66265"/>
                      </a:cubicBezTo>
                      <a:lnTo>
                        <a:pt x="60389" y="72137"/>
                      </a:lnTo>
                      <a:lnTo>
                        <a:pt x="72132" y="60394"/>
                      </a:lnTo>
                      <a:lnTo>
                        <a:pt x="66260" y="52845"/>
                      </a:lnTo>
                      <a:cubicBezTo>
                        <a:pt x="67101" y="51167"/>
                        <a:pt x="67942" y="49489"/>
                        <a:pt x="67942" y="47812"/>
                      </a:cubicBezTo>
                      <a:lnTo>
                        <a:pt x="77169" y="46973"/>
                      </a:lnTo>
                      <a:lnTo>
                        <a:pt x="77169" y="30197"/>
                      </a:lnTo>
                      <a:lnTo>
                        <a:pt x="67942" y="29358"/>
                      </a:lnTo>
                      <a:cubicBezTo>
                        <a:pt x="67101" y="27680"/>
                        <a:pt x="67101" y="26003"/>
                        <a:pt x="66260" y="24326"/>
                      </a:cubicBezTo>
                      <a:lnTo>
                        <a:pt x="72132" y="16776"/>
                      </a:lnTo>
                      <a:lnTo>
                        <a:pt x="60389" y="5033"/>
                      </a:lnTo>
                      <a:lnTo>
                        <a:pt x="52843" y="10905"/>
                      </a:lnTo>
                      <a:cubicBezTo>
                        <a:pt x="51162" y="10065"/>
                        <a:pt x="49487" y="9227"/>
                        <a:pt x="47812" y="9227"/>
                      </a:cubicBezTo>
                      <a:lnTo>
                        <a:pt x="46971" y="0"/>
                      </a:lnTo>
                      <a:lnTo>
                        <a:pt x="30191" y="0"/>
                      </a:lnTo>
                      <a:lnTo>
                        <a:pt x="29357" y="9227"/>
                      </a:lnTo>
                      <a:cubicBezTo>
                        <a:pt x="27676" y="10065"/>
                        <a:pt x="26001" y="10065"/>
                        <a:pt x="24320" y="10905"/>
                      </a:cubicBezTo>
                      <a:lnTo>
                        <a:pt x="16774" y="5033"/>
                      </a:lnTo>
                      <a:lnTo>
                        <a:pt x="5031" y="17615"/>
                      </a:lnTo>
                      <a:lnTo>
                        <a:pt x="10902" y="25164"/>
                      </a:lnTo>
                      <a:cubicBezTo>
                        <a:pt x="10062" y="26842"/>
                        <a:pt x="9221" y="28520"/>
                        <a:pt x="9221" y="30197"/>
                      </a:cubicBezTo>
                      <a:lnTo>
                        <a:pt x="0" y="31036"/>
                      </a:lnTo>
                      <a:lnTo>
                        <a:pt x="0" y="47812"/>
                      </a:lnTo>
                      <a:lnTo>
                        <a:pt x="9221" y="48651"/>
                      </a:lnTo>
                      <a:cubicBezTo>
                        <a:pt x="10062" y="50328"/>
                        <a:pt x="10062" y="52006"/>
                        <a:pt x="10902" y="53683"/>
                      </a:cubicBezTo>
                      <a:lnTo>
                        <a:pt x="5031" y="60394"/>
                      </a:lnTo>
                      <a:lnTo>
                        <a:pt x="16774" y="72137"/>
                      </a:lnTo>
                      <a:lnTo>
                        <a:pt x="24320" y="66265"/>
                      </a:lnTo>
                      <a:cubicBezTo>
                        <a:pt x="26001" y="67104"/>
                        <a:pt x="27676" y="67943"/>
                        <a:pt x="29357" y="67943"/>
                      </a:cubicBezTo>
                      <a:lnTo>
                        <a:pt x="30191" y="77170"/>
                      </a:lnTo>
                      <a:lnTo>
                        <a:pt x="46971" y="77170"/>
                      </a:lnTo>
                      <a:lnTo>
                        <a:pt x="47812" y="67943"/>
                      </a:lnTo>
                      <a:close/>
                      <a:moveTo>
                        <a:pt x="38584" y="22648"/>
                      </a:moveTo>
                      <a:cubicBezTo>
                        <a:pt x="47812" y="22648"/>
                        <a:pt x="55358" y="30197"/>
                        <a:pt x="55358" y="39424"/>
                      </a:cubicBezTo>
                      <a:cubicBezTo>
                        <a:pt x="55358" y="48651"/>
                        <a:pt x="47812" y="56200"/>
                        <a:pt x="38584" y="56200"/>
                      </a:cubicBezTo>
                      <a:cubicBezTo>
                        <a:pt x="29357" y="56200"/>
                        <a:pt x="21804" y="48651"/>
                        <a:pt x="21804" y="39424"/>
                      </a:cubicBezTo>
                      <a:cubicBezTo>
                        <a:pt x="21804" y="30197"/>
                        <a:pt x="29357" y="22648"/>
                        <a:pt x="38584" y="22648"/>
                      </a:cubicBezTo>
                      <a:close/>
                    </a:path>
                  </a:pathLst>
                </a:custGeom>
                <a:solidFill>
                  <a:srgbClr val="2C5967"/>
                </a:solidFill>
                <a:ln w="6417" cap="flat">
                  <a:noFill/>
                  <a:prstDash val="solid"/>
                  <a:miter/>
                </a:ln>
              </p:spPr>
              <p:txBody>
                <a:bodyPr rtlCol="0" anchor="ctr"/>
                <a:lstStyle/>
                <a:p>
                  <a:endParaRPr lang="en-US" sz="810"/>
                </a:p>
              </p:txBody>
            </p:sp>
          </p:grpSp>
        </p:grpSp>
        <p:grpSp>
          <p:nvGrpSpPr>
            <p:cNvPr id="884" name="Graphic 857">
              <a:extLst>
                <a:ext uri="{FF2B5EF4-FFF2-40B4-BE49-F238E27FC236}">
                  <a16:creationId xmlns:a16="http://schemas.microsoft.com/office/drawing/2014/main" id="{97B173BA-8DB5-9EF6-E6D0-5188A84EE3FB}"/>
                </a:ext>
              </a:extLst>
            </p:cNvPr>
            <p:cNvGrpSpPr/>
            <p:nvPr/>
          </p:nvGrpSpPr>
          <p:grpSpPr>
            <a:xfrm>
              <a:off x="992056" y="3465517"/>
              <a:ext cx="797013" cy="319652"/>
              <a:chOff x="992056" y="3465517"/>
              <a:chExt cx="797013" cy="319652"/>
            </a:xfrm>
            <a:solidFill>
              <a:srgbClr val="000000"/>
            </a:solidFill>
          </p:grpSpPr>
          <p:sp>
            <p:nvSpPr>
              <p:cNvPr id="885" name="TextBox 884">
                <a:extLst>
                  <a:ext uri="{FF2B5EF4-FFF2-40B4-BE49-F238E27FC236}">
                    <a16:creationId xmlns:a16="http://schemas.microsoft.com/office/drawing/2014/main" id="{5A38B5B0-5327-DF7C-879F-969883AC003C}"/>
                  </a:ext>
                </a:extLst>
              </p:cNvPr>
              <p:cNvSpPr txBox="1"/>
              <p:nvPr/>
            </p:nvSpPr>
            <p:spPr>
              <a:xfrm>
                <a:off x="994661" y="3465517"/>
                <a:ext cx="784189"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Cloud Native</a:t>
                </a:r>
              </a:p>
            </p:txBody>
          </p:sp>
          <p:sp>
            <p:nvSpPr>
              <p:cNvPr id="886" name="TextBox 885">
                <a:extLst>
                  <a:ext uri="{FF2B5EF4-FFF2-40B4-BE49-F238E27FC236}">
                    <a16:creationId xmlns:a16="http://schemas.microsoft.com/office/drawing/2014/main" id="{590EC465-8C34-24D9-2532-F478DB13DC0B}"/>
                  </a:ext>
                </a:extLst>
              </p:cNvPr>
              <p:cNvSpPr txBox="1"/>
              <p:nvPr/>
            </p:nvSpPr>
            <p:spPr>
              <a:xfrm>
                <a:off x="992056" y="3568187"/>
                <a:ext cx="79701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Environment</a:t>
                </a:r>
              </a:p>
            </p:txBody>
          </p:sp>
        </p:grpSp>
      </p:grpSp>
      <p:grpSp>
        <p:nvGrpSpPr>
          <p:cNvPr id="887" name="Graphic 857">
            <a:extLst>
              <a:ext uri="{FF2B5EF4-FFF2-40B4-BE49-F238E27FC236}">
                <a16:creationId xmlns:a16="http://schemas.microsoft.com/office/drawing/2014/main" id="{73D3747F-71BB-BA87-ACDA-C3F97D6CA338}"/>
              </a:ext>
            </a:extLst>
          </p:cNvPr>
          <p:cNvGrpSpPr/>
          <p:nvPr/>
        </p:nvGrpSpPr>
        <p:grpSpPr>
          <a:xfrm>
            <a:off x="1559947" y="1392155"/>
            <a:ext cx="510076" cy="664178"/>
            <a:chOff x="1881539" y="3120991"/>
            <a:chExt cx="510076" cy="664178"/>
          </a:xfrm>
        </p:grpSpPr>
        <p:grpSp>
          <p:nvGrpSpPr>
            <p:cNvPr id="888" name="Graphic 857">
              <a:extLst>
                <a:ext uri="{FF2B5EF4-FFF2-40B4-BE49-F238E27FC236}">
                  <a16:creationId xmlns:a16="http://schemas.microsoft.com/office/drawing/2014/main" id="{A2C80925-16AD-E469-29D8-06CD19E9E4B0}"/>
                </a:ext>
              </a:extLst>
            </p:cNvPr>
            <p:cNvGrpSpPr/>
            <p:nvPr/>
          </p:nvGrpSpPr>
          <p:grpSpPr>
            <a:xfrm>
              <a:off x="1949648" y="3120991"/>
              <a:ext cx="368365" cy="385010"/>
              <a:chOff x="1949648" y="3120991"/>
              <a:chExt cx="368365" cy="385010"/>
            </a:xfrm>
          </p:grpSpPr>
          <p:sp>
            <p:nvSpPr>
              <p:cNvPr id="889" name="Freeform: Shape 888">
                <a:extLst>
                  <a:ext uri="{FF2B5EF4-FFF2-40B4-BE49-F238E27FC236}">
                    <a16:creationId xmlns:a16="http://schemas.microsoft.com/office/drawing/2014/main" id="{448B3609-BD35-7456-9672-455DE79B57AB}"/>
                  </a:ext>
                </a:extLst>
              </p:cNvPr>
              <p:cNvSpPr/>
              <p:nvPr/>
            </p:nvSpPr>
            <p:spPr>
              <a:xfrm>
                <a:off x="1949648" y="3120991"/>
                <a:ext cx="368365" cy="385010"/>
              </a:xfrm>
              <a:custGeom>
                <a:avLst/>
                <a:gdLst>
                  <a:gd name="connsiteX0" fmla="*/ 354614 w 368365"/>
                  <a:gd name="connsiteY0" fmla="*/ 143440 h 385010"/>
                  <a:gd name="connsiteX1" fmla="*/ 310261 w 368365"/>
                  <a:gd name="connsiteY1" fmla="*/ 154792 h 385010"/>
                  <a:gd name="connsiteX2" fmla="*/ 311704 w 368365"/>
                  <a:gd name="connsiteY2" fmla="*/ 152003 h 385010"/>
                  <a:gd name="connsiteX3" fmla="*/ 313822 w 368365"/>
                  <a:gd name="connsiteY3" fmla="*/ 148155 h 385010"/>
                  <a:gd name="connsiteX4" fmla="*/ 319995 w 368365"/>
                  <a:gd name="connsiteY4" fmla="*/ 95434 h 385010"/>
                  <a:gd name="connsiteX5" fmla="*/ 288617 w 368365"/>
                  <a:gd name="connsiteY5" fmla="*/ 52623 h 385010"/>
                  <a:gd name="connsiteX6" fmla="*/ 265715 w 368365"/>
                  <a:gd name="connsiteY6" fmla="*/ 43003 h 385010"/>
                  <a:gd name="connsiteX7" fmla="*/ 262885 w 368365"/>
                  <a:gd name="connsiteY7" fmla="*/ 41676 h 385010"/>
                  <a:gd name="connsiteX8" fmla="*/ 260909 w 368365"/>
                  <a:gd name="connsiteY8" fmla="*/ 39251 h 385010"/>
                  <a:gd name="connsiteX9" fmla="*/ 238957 w 368365"/>
                  <a:gd name="connsiteY9" fmla="*/ 13412 h 385010"/>
                  <a:gd name="connsiteX10" fmla="*/ 207521 w 368365"/>
                  <a:gd name="connsiteY10" fmla="*/ 717 h 385010"/>
                  <a:gd name="connsiteX11" fmla="*/ 173787 w 368365"/>
                  <a:gd name="connsiteY11" fmla="*/ 4070 h 385010"/>
                  <a:gd name="connsiteX12" fmla="*/ 145463 w 368365"/>
                  <a:gd name="connsiteY12" fmla="*/ 22704 h 385010"/>
                  <a:gd name="connsiteX13" fmla="*/ 143474 w 368365"/>
                  <a:gd name="connsiteY13" fmla="*/ 24018 h 385010"/>
                  <a:gd name="connsiteX14" fmla="*/ 141132 w 368365"/>
                  <a:gd name="connsiteY14" fmla="*/ 24435 h 385010"/>
                  <a:gd name="connsiteX15" fmla="*/ 140458 w 368365"/>
                  <a:gd name="connsiteY15" fmla="*/ 24435 h 385010"/>
                  <a:gd name="connsiteX16" fmla="*/ 134882 w 368365"/>
                  <a:gd name="connsiteY16" fmla="*/ 24435 h 385010"/>
                  <a:gd name="connsiteX17" fmla="*/ 110825 w 368365"/>
                  <a:gd name="connsiteY17" fmla="*/ 29534 h 385010"/>
                  <a:gd name="connsiteX18" fmla="*/ 88334 w 368365"/>
                  <a:gd name="connsiteY18" fmla="*/ 46813 h 385010"/>
                  <a:gd name="connsiteX19" fmla="*/ 76386 w 368365"/>
                  <a:gd name="connsiteY19" fmla="*/ 72537 h 385010"/>
                  <a:gd name="connsiteX20" fmla="*/ 75160 w 368365"/>
                  <a:gd name="connsiteY20" fmla="*/ 75272 h 385010"/>
                  <a:gd name="connsiteX21" fmla="*/ 72825 w 368365"/>
                  <a:gd name="connsiteY21" fmla="*/ 77156 h 385010"/>
                  <a:gd name="connsiteX22" fmla="*/ 44860 w 368365"/>
                  <a:gd name="connsiteY22" fmla="*/ 102488 h 385010"/>
                  <a:gd name="connsiteX23" fmla="*/ 32803 w 368365"/>
                  <a:gd name="connsiteY23" fmla="*/ 138245 h 385010"/>
                  <a:gd name="connsiteX24" fmla="*/ 32232 w 368365"/>
                  <a:gd name="connsiteY24" fmla="*/ 146038 h 385010"/>
                  <a:gd name="connsiteX25" fmla="*/ 31366 w 368365"/>
                  <a:gd name="connsiteY25" fmla="*/ 157871 h 385010"/>
                  <a:gd name="connsiteX26" fmla="*/ 100821 w 368365"/>
                  <a:gd name="connsiteY26" fmla="*/ 157871 h 385010"/>
                  <a:gd name="connsiteX27" fmla="*/ 100821 w 368365"/>
                  <a:gd name="connsiteY27" fmla="*/ 194525 h 385010"/>
                  <a:gd name="connsiteX28" fmla="*/ 0 w 368365"/>
                  <a:gd name="connsiteY28" fmla="*/ 194525 h 385010"/>
                  <a:gd name="connsiteX29" fmla="*/ 0 w 368365"/>
                  <a:gd name="connsiteY29" fmla="*/ 385011 h 385010"/>
                  <a:gd name="connsiteX30" fmla="*/ 368365 w 368365"/>
                  <a:gd name="connsiteY30" fmla="*/ 385011 h 385010"/>
                  <a:gd name="connsiteX31" fmla="*/ 368365 w 368365"/>
                  <a:gd name="connsiteY31" fmla="*/ 139881 h 385010"/>
                  <a:gd name="connsiteX32" fmla="*/ 354614 w 368365"/>
                  <a:gd name="connsiteY32" fmla="*/ 14344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8365" h="385010">
                    <a:moveTo>
                      <a:pt x="354614" y="143440"/>
                    </a:moveTo>
                    <a:lnTo>
                      <a:pt x="310261" y="154792"/>
                    </a:lnTo>
                    <a:lnTo>
                      <a:pt x="311704" y="152003"/>
                    </a:lnTo>
                    <a:lnTo>
                      <a:pt x="313822" y="148155"/>
                    </a:lnTo>
                    <a:cubicBezTo>
                      <a:pt x="322466" y="131993"/>
                      <a:pt x="324673" y="113157"/>
                      <a:pt x="319995" y="95434"/>
                    </a:cubicBezTo>
                    <a:cubicBezTo>
                      <a:pt x="315317" y="77711"/>
                      <a:pt x="304107" y="62416"/>
                      <a:pt x="288617" y="52623"/>
                    </a:cubicBezTo>
                    <a:cubicBezTo>
                      <a:pt x="281635" y="48042"/>
                      <a:pt x="273877" y="44781"/>
                      <a:pt x="265715" y="43003"/>
                    </a:cubicBezTo>
                    <a:cubicBezTo>
                      <a:pt x="264688" y="42779"/>
                      <a:pt x="263719" y="42326"/>
                      <a:pt x="262885" y="41676"/>
                    </a:cubicBezTo>
                    <a:cubicBezTo>
                      <a:pt x="262051" y="41027"/>
                      <a:pt x="261377" y="40197"/>
                      <a:pt x="260909" y="39251"/>
                    </a:cubicBezTo>
                    <a:cubicBezTo>
                      <a:pt x="255788" y="28989"/>
                      <a:pt x="248255" y="20123"/>
                      <a:pt x="238957" y="13412"/>
                    </a:cubicBezTo>
                    <a:cubicBezTo>
                      <a:pt x="229659" y="6701"/>
                      <a:pt x="218872" y="2344"/>
                      <a:pt x="207521" y="717"/>
                    </a:cubicBezTo>
                    <a:cubicBezTo>
                      <a:pt x="196169" y="-910"/>
                      <a:pt x="184593" y="241"/>
                      <a:pt x="173787" y="4070"/>
                    </a:cubicBezTo>
                    <a:cubicBezTo>
                      <a:pt x="162975" y="7899"/>
                      <a:pt x="153260" y="14293"/>
                      <a:pt x="145463" y="22704"/>
                    </a:cubicBezTo>
                    <a:cubicBezTo>
                      <a:pt x="144899" y="23273"/>
                      <a:pt x="144219" y="23720"/>
                      <a:pt x="143474" y="24018"/>
                    </a:cubicBezTo>
                    <a:cubicBezTo>
                      <a:pt x="142730" y="24315"/>
                      <a:pt x="141934" y="24457"/>
                      <a:pt x="141132" y="24435"/>
                    </a:cubicBezTo>
                    <a:lnTo>
                      <a:pt x="140458" y="24435"/>
                    </a:lnTo>
                    <a:lnTo>
                      <a:pt x="134882" y="24435"/>
                    </a:lnTo>
                    <a:cubicBezTo>
                      <a:pt x="126598" y="24474"/>
                      <a:pt x="118410" y="26209"/>
                      <a:pt x="110825" y="29534"/>
                    </a:cubicBezTo>
                    <a:cubicBezTo>
                      <a:pt x="102047" y="33398"/>
                      <a:pt x="94334" y="39326"/>
                      <a:pt x="88334" y="46813"/>
                    </a:cubicBezTo>
                    <a:cubicBezTo>
                      <a:pt x="82341" y="54301"/>
                      <a:pt x="78241" y="63126"/>
                      <a:pt x="76386" y="72537"/>
                    </a:cubicBezTo>
                    <a:cubicBezTo>
                      <a:pt x="76200" y="73533"/>
                      <a:pt x="75776" y="74469"/>
                      <a:pt x="75160" y="75272"/>
                    </a:cubicBezTo>
                    <a:cubicBezTo>
                      <a:pt x="74538" y="76074"/>
                      <a:pt x="73742" y="76719"/>
                      <a:pt x="72825" y="77156"/>
                    </a:cubicBezTo>
                    <a:cubicBezTo>
                      <a:pt x="61492" y="83073"/>
                      <a:pt x="51867" y="91794"/>
                      <a:pt x="44860" y="102488"/>
                    </a:cubicBezTo>
                    <a:cubicBezTo>
                      <a:pt x="37853" y="113182"/>
                      <a:pt x="33701" y="125492"/>
                      <a:pt x="32803" y="138245"/>
                    </a:cubicBezTo>
                    <a:lnTo>
                      <a:pt x="32232" y="146038"/>
                    </a:lnTo>
                    <a:lnTo>
                      <a:pt x="31366" y="157871"/>
                    </a:lnTo>
                    <a:lnTo>
                      <a:pt x="100821" y="157871"/>
                    </a:lnTo>
                    <a:lnTo>
                      <a:pt x="100821" y="194525"/>
                    </a:lnTo>
                    <a:lnTo>
                      <a:pt x="0" y="194525"/>
                    </a:lnTo>
                    <a:lnTo>
                      <a:pt x="0" y="385011"/>
                    </a:lnTo>
                    <a:lnTo>
                      <a:pt x="368365" y="385011"/>
                    </a:lnTo>
                    <a:lnTo>
                      <a:pt x="368365" y="139881"/>
                    </a:lnTo>
                    <a:lnTo>
                      <a:pt x="354614" y="143440"/>
                    </a:lnTo>
                    <a:close/>
                  </a:path>
                </a:pathLst>
              </a:custGeom>
              <a:solidFill>
                <a:srgbClr val="FFFFFF"/>
              </a:solidFill>
              <a:ln w="6417" cap="flat">
                <a:noFill/>
                <a:prstDash val="solid"/>
                <a:miter/>
              </a:ln>
            </p:spPr>
            <p:txBody>
              <a:bodyPr rtlCol="0" anchor="ctr"/>
              <a:lstStyle/>
              <a:p>
                <a:endParaRPr lang="en-US" sz="810"/>
              </a:p>
            </p:txBody>
          </p:sp>
          <p:sp>
            <p:nvSpPr>
              <p:cNvPr id="890" name="Freeform: Shape 889">
                <a:extLst>
                  <a:ext uri="{FF2B5EF4-FFF2-40B4-BE49-F238E27FC236}">
                    <a16:creationId xmlns:a16="http://schemas.microsoft.com/office/drawing/2014/main" id="{C3D80686-1BC1-71B2-4E90-B26B948BDEEA}"/>
                  </a:ext>
                </a:extLst>
              </p:cNvPr>
              <p:cNvSpPr/>
              <p:nvPr/>
            </p:nvSpPr>
            <p:spPr>
              <a:xfrm>
                <a:off x="2061442" y="3205456"/>
                <a:ext cx="142960" cy="289578"/>
              </a:xfrm>
              <a:custGeom>
                <a:avLst/>
                <a:gdLst>
                  <a:gd name="connsiteX0" fmla="*/ 0 w 142960"/>
                  <a:gd name="connsiteY0" fmla="*/ 289579 h 289578"/>
                  <a:gd name="connsiteX1" fmla="*/ 142961 w 142960"/>
                  <a:gd name="connsiteY1" fmla="*/ 289579 h 289578"/>
                  <a:gd name="connsiteX2" fmla="*/ 142961 w 142960"/>
                  <a:gd name="connsiteY2" fmla="*/ 0 h 289578"/>
                  <a:gd name="connsiteX3" fmla="*/ 0 w 142960"/>
                  <a:gd name="connsiteY3" fmla="*/ 0 h 289578"/>
                  <a:gd name="connsiteX4" fmla="*/ 0 w 142960"/>
                  <a:gd name="connsiteY4" fmla="*/ 289579 h 289578"/>
                  <a:gd name="connsiteX5" fmla="*/ 14624 w 142960"/>
                  <a:gd name="connsiteY5" fmla="*/ 14719 h 289578"/>
                  <a:gd name="connsiteX6" fmla="*/ 128722 w 142960"/>
                  <a:gd name="connsiteY6" fmla="*/ 14719 h 289578"/>
                  <a:gd name="connsiteX7" fmla="*/ 128722 w 142960"/>
                  <a:gd name="connsiteY7" fmla="*/ 274473 h 289578"/>
                  <a:gd name="connsiteX8" fmla="*/ 14624 w 142960"/>
                  <a:gd name="connsiteY8" fmla="*/ 274473 h 289578"/>
                  <a:gd name="connsiteX9" fmla="*/ 14624 w 142960"/>
                  <a:gd name="connsiteY9" fmla="*/ 14719 h 28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960" h="289578">
                    <a:moveTo>
                      <a:pt x="0" y="289579"/>
                    </a:moveTo>
                    <a:lnTo>
                      <a:pt x="142961" y="289579"/>
                    </a:lnTo>
                    <a:lnTo>
                      <a:pt x="142961" y="0"/>
                    </a:lnTo>
                    <a:lnTo>
                      <a:pt x="0" y="0"/>
                    </a:lnTo>
                    <a:lnTo>
                      <a:pt x="0" y="289579"/>
                    </a:lnTo>
                    <a:close/>
                    <a:moveTo>
                      <a:pt x="14624" y="14719"/>
                    </a:moveTo>
                    <a:lnTo>
                      <a:pt x="128722" y="14719"/>
                    </a:lnTo>
                    <a:lnTo>
                      <a:pt x="128722" y="274473"/>
                    </a:lnTo>
                    <a:lnTo>
                      <a:pt x="14624" y="274473"/>
                    </a:lnTo>
                    <a:lnTo>
                      <a:pt x="14624" y="14719"/>
                    </a:lnTo>
                    <a:close/>
                  </a:path>
                </a:pathLst>
              </a:custGeom>
              <a:solidFill>
                <a:srgbClr val="2C5967"/>
              </a:solidFill>
              <a:ln w="6417" cap="flat">
                <a:noFill/>
                <a:prstDash val="solid"/>
                <a:miter/>
              </a:ln>
            </p:spPr>
            <p:txBody>
              <a:bodyPr rtlCol="0" anchor="ctr"/>
              <a:lstStyle/>
              <a:p>
                <a:endParaRPr lang="en-US" sz="810"/>
              </a:p>
            </p:txBody>
          </p:sp>
          <p:sp>
            <p:nvSpPr>
              <p:cNvPr id="891" name="Freeform: Shape 890">
                <a:extLst>
                  <a:ext uri="{FF2B5EF4-FFF2-40B4-BE49-F238E27FC236}">
                    <a16:creationId xmlns:a16="http://schemas.microsoft.com/office/drawing/2014/main" id="{431DBE04-8D91-9615-8164-FA1A3FCF8971}"/>
                  </a:ext>
                </a:extLst>
              </p:cNvPr>
              <p:cNvSpPr/>
              <p:nvPr/>
            </p:nvSpPr>
            <p:spPr>
              <a:xfrm>
                <a:off x="2087122" y="3231147"/>
                <a:ext cx="91587" cy="14623"/>
              </a:xfrm>
              <a:custGeom>
                <a:avLst/>
                <a:gdLst>
                  <a:gd name="connsiteX0" fmla="*/ 91588 w 91587"/>
                  <a:gd name="connsiteY0" fmla="*/ 0 h 14623"/>
                  <a:gd name="connsiteX1" fmla="*/ 0 w 91587"/>
                  <a:gd name="connsiteY1" fmla="*/ 0 h 14623"/>
                  <a:gd name="connsiteX2" fmla="*/ 0 w 91587"/>
                  <a:gd name="connsiteY2" fmla="*/ 14623 h 14623"/>
                  <a:gd name="connsiteX3" fmla="*/ 91588 w 91587"/>
                  <a:gd name="connsiteY3" fmla="*/ 14623 h 14623"/>
                  <a:gd name="connsiteX4" fmla="*/ 91588 w 91587"/>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14623">
                    <a:moveTo>
                      <a:pt x="91588" y="0"/>
                    </a:moveTo>
                    <a:lnTo>
                      <a:pt x="0" y="0"/>
                    </a:lnTo>
                    <a:lnTo>
                      <a:pt x="0" y="14623"/>
                    </a:lnTo>
                    <a:lnTo>
                      <a:pt x="91588" y="14623"/>
                    </a:lnTo>
                    <a:lnTo>
                      <a:pt x="91588" y="0"/>
                    </a:lnTo>
                    <a:close/>
                  </a:path>
                </a:pathLst>
              </a:custGeom>
              <a:solidFill>
                <a:srgbClr val="2C5967"/>
              </a:solidFill>
              <a:ln w="6417" cap="flat">
                <a:noFill/>
                <a:prstDash val="solid"/>
                <a:miter/>
              </a:ln>
            </p:spPr>
            <p:txBody>
              <a:bodyPr rtlCol="0" anchor="ctr"/>
              <a:lstStyle/>
              <a:p>
                <a:endParaRPr lang="en-US" sz="810"/>
              </a:p>
            </p:txBody>
          </p:sp>
          <p:sp>
            <p:nvSpPr>
              <p:cNvPr id="892" name="Freeform: Shape 891">
                <a:extLst>
                  <a:ext uri="{FF2B5EF4-FFF2-40B4-BE49-F238E27FC236}">
                    <a16:creationId xmlns:a16="http://schemas.microsoft.com/office/drawing/2014/main" id="{6D2AD926-EEE2-1DE6-3EF9-8ADCEBCC91CE}"/>
                  </a:ext>
                </a:extLst>
              </p:cNvPr>
              <p:cNvSpPr/>
              <p:nvPr/>
            </p:nvSpPr>
            <p:spPr>
              <a:xfrm>
                <a:off x="2087122" y="3256833"/>
                <a:ext cx="91587" cy="40790"/>
              </a:xfrm>
              <a:custGeom>
                <a:avLst/>
                <a:gdLst>
                  <a:gd name="connsiteX0" fmla="*/ 80621 w 91587"/>
                  <a:gd name="connsiteY0" fmla="*/ 0 h 40790"/>
                  <a:gd name="connsiteX1" fmla="*/ 10966 w 91587"/>
                  <a:gd name="connsiteY1" fmla="*/ 0 h 40790"/>
                  <a:gd name="connsiteX2" fmla="*/ 10966 w 91587"/>
                  <a:gd name="connsiteY2" fmla="*/ 12795 h 40790"/>
                  <a:gd name="connsiteX3" fmla="*/ 0 w 91587"/>
                  <a:gd name="connsiteY3" fmla="*/ 12795 h 40790"/>
                  <a:gd name="connsiteX4" fmla="*/ 0 w 91587"/>
                  <a:gd name="connsiteY4" fmla="*/ 27899 h 40790"/>
                  <a:gd name="connsiteX5" fmla="*/ 10966 w 91587"/>
                  <a:gd name="connsiteY5" fmla="*/ 27899 h 40790"/>
                  <a:gd name="connsiteX6" fmla="*/ 10966 w 91587"/>
                  <a:gd name="connsiteY6" fmla="*/ 40791 h 40790"/>
                  <a:gd name="connsiteX7" fmla="*/ 80621 w 91587"/>
                  <a:gd name="connsiteY7" fmla="*/ 40791 h 40790"/>
                  <a:gd name="connsiteX8" fmla="*/ 80621 w 91587"/>
                  <a:gd name="connsiteY8" fmla="*/ 27899 h 40790"/>
                  <a:gd name="connsiteX9" fmla="*/ 91588 w 91587"/>
                  <a:gd name="connsiteY9" fmla="*/ 27899 h 40790"/>
                  <a:gd name="connsiteX10" fmla="*/ 91588 w 91587"/>
                  <a:gd name="connsiteY10" fmla="*/ 12795 h 40790"/>
                  <a:gd name="connsiteX11" fmla="*/ 80621 w 91587"/>
                  <a:gd name="connsiteY11" fmla="*/ 12795 h 40790"/>
                  <a:gd name="connsiteX12" fmla="*/ 80621 w 91587"/>
                  <a:gd name="connsiteY12" fmla="*/ 0 h 40790"/>
                  <a:gd name="connsiteX13" fmla="*/ 65901 w 91587"/>
                  <a:gd name="connsiteY13" fmla="*/ 25590 h 40790"/>
                  <a:gd name="connsiteX14" fmla="*/ 26072 w 91587"/>
                  <a:gd name="connsiteY14" fmla="*/ 25590 h 40790"/>
                  <a:gd name="connsiteX15" fmla="*/ 26072 w 91587"/>
                  <a:gd name="connsiteY15" fmla="*/ 14623 h 40790"/>
                  <a:gd name="connsiteX16" fmla="*/ 66382 w 91587"/>
                  <a:gd name="connsiteY16" fmla="*/ 14623 h 40790"/>
                  <a:gd name="connsiteX17" fmla="*/ 65901 w 91587"/>
                  <a:gd name="connsiteY17" fmla="*/ 25590 h 4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587" h="40790">
                    <a:moveTo>
                      <a:pt x="80621" y="0"/>
                    </a:moveTo>
                    <a:lnTo>
                      <a:pt x="10966" y="0"/>
                    </a:lnTo>
                    <a:lnTo>
                      <a:pt x="10966" y="12795"/>
                    </a:lnTo>
                    <a:lnTo>
                      <a:pt x="0" y="12795"/>
                    </a:lnTo>
                    <a:lnTo>
                      <a:pt x="0" y="27899"/>
                    </a:lnTo>
                    <a:lnTo>
                      <a:pt x="10966" y="27899"/>
                    </a:lnTo>
                    <a:lnTo>
                      <a:pt x="10966" y="40791"/>
                    </a:lnTo>
                    <a:lnTo>
                      <a:pt x="80621" y="40791"/>
                    </a:lnTo>
                    <a:lnTo>
                      <a:pt x="80621" y="27899"/>
                    </a:lnTo>
                    <a:lnTo>
                      <a:pt x="91588" y="27899"/>
                    </a:lnTo>
                    <a:lnTo>
                      <a:pt x="91588" y="12795"/>
                    </a:lnTo>
                    <a:lnTo>
                      <a:pt x="80621" y="12795"/>
                    </a:lnTo>
                    <a:lnTo>
                      <a:pt x="80621" y="0"/>
                    </a:lnTo>
                    <a:close/>
                    <a:moveTo>
                      <a:pt x="65901" y="25590"/>
                    </a:moveTo>
                    <a:lnTo>
                      <a:pt x="26072" y="25590"/>
                    </a:lnTo>
                    <a:lnTo>
                      <a:pt x="26072" y="14623"/>
                    </a:lnTo>
                    <a:lnTo>
                      <a:pt x="66382" y="14623"/>
                    </a:lnTo>
                    <a:lnTo>
                      <a:pt x="65901" y="25590"/>
                    </a:lnTo>
                    <a:close/>
                  </a:path>
                </a:pathLst>
              </a:custGeom>
              <a:solidFill>
                <a:srgbClr val="2C5967"/>
              </a:solidFill>
              <a:ln w="6417" cap="flat">
                <a:noFill/>
                <a:prstDash val="solid"/>
                <a:miter/>
              </a:ln>
            </p:spPr>
            <p:txBody>
              <a:bodyPr rtlCol="0" anchor="ctr"/>
              <a:lstStyle/>
              <a:p>
                <a:endParaRPr lang="en-US" sz="810"/>
              </a:p>
            </p:txBody>
          </p:sp>
          <p:sp>
            <p:nvSpPr>
              <p:cNvPr id="893" name="Freeform: Shape 892">
                <a:extLst>
                  <a:ext uri="{FF2B5EF4-FFF2-40B4-BE49-F238E27FC236}">
                    <a16:creationId xmlns:a16="http://schemas.microsoft.com/office/drawing/2014/main" id="{7ADF93C3-0C8E-51F3-27A4-977DF62B0385}"/>
                  </a:ext>
                </a:extLst>
              </p:cNvPr>
              <p:cNvSpPr/>
              <p:nvPr/>
            </p:nvSpPr>
            <p:spPr>
              <a:xfrm>
                <a:off x="2087122" y="3308111"/>
                <a:ext cx="91587" cy="14623"/>
              </a:xfrm>
              <a:custGeom>
                <a:avLst/>
                <a:gdLst>
                  <a:gd name="connsiteX0" fmla="*/ 91588 w 91587"/>
                  <a:gd name="connsiteY0" fmla="*/ 0 h 14623"/>
                  <a:gd name="connsiteX1" fmla="*/ 0 w 91587"/>
                  <a:gd name="connsiteY1" fmla="*/ 0 h 14623"/>
                  <a:gd name="connsiteX2" fmla="*/ 0 w 91587"/>
                  <a:gd name="connsiteY2" fmla="*/ 14623 h 14623"/>
                  <a:gd name="connsiteX3" fmla="*/ 91588 w 91587"/>
                  <a:gd name="connsiteY3" fmla="*/ 14623 h 14623"/>
                  <a:gd name="connsiteX4" fmla="*/ 91588 w 91587"/>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14623">
                    <a:moveTo>
                      <a:pt x="91588" y="0"/>
                    </a:moveTo>
                    <a:lnTo>
                      <a:pt x="0" y="0"/>
                    </a:lnTo>
                    <a:lnTo>
                      <a:pt x="0" y="14623"/>
                    </a:lnTo>
                    <a:lnTo>
                      <a:pt x="91588" y="14623"/>
                    </a:lnTo>
                    <a:lnTo>
                      <a:pt x="91588" y="0"/>
                    </a:lnTo>
                    <a:close/>
                  </a:path>
                </a:pathLst>
              </a:custGeom>
              <a:solidFill>
                <a:srgbClr val="2C5967"/>
              </a:solidFill>
              <a:ln w="6417" cap="flat">
                <a:noFill/>
                <a:prstDash val="solid"/>
                <a:miter/>
              </a:ln>
            </p:spPr>
            <p:txBody>
              <a:bodyPr rtlCol="0" anchor="ctr"/>
              <a:lstStyle/>
              <a:p>
                <a:endParaRPr lang="en-US" sz="810"/>
              </a:p>
            </p:txBody>
          </p:sp>
          <p:sp>
            <p:nvSpPr>
              <p:cNvPr id="894" name="Freeform: Shape 893">
                <a:extLst>
                  <a:ext uri="{FF2B5EF4-FFF2-40B4-BE49-F238E27FC236}">
                    <a16:creationId xmlns:a16="http://schemas.microsoft.com/office/drawing/2014/main" id="{BEFBBFB0-0439-7E32-F00B-64B529EEDA3F}"/>
                  </a:ext>
                </a:extLst>
              </p:cNvPr>
              <p:cNvSpPr/>
              <p:nvPr/>
            </p:nvSpPr>
            <p:spPr>
              <a:xfrm>
                <a:off x="2087122" y="3333796"/>
                <a:ext cx="91587" cy="14622"/>
              </a:xfrm>
              <a:custGeom>
                <a:avLst/>
                <a:gdLst>
                  <a:gd name="connsiteX0" fmla="*/ 91588 w 91587"/>
                  <a:gd name="connsiteY0" fmla="*/ 0 h 14622"/>
                  <a:gd name="connsiteX1" fmla="*/ 0 w 91587"/>
                  <a:gd name="connsiteY1" fmla="*/ 0 h 14622"/>
                  <a:gd name="connsiteX2" fmla="*/ 0 w 91587"/>
                  <a:gd name="connsiteY2" fmla="*/ 14623 h 14622"/>
                  <a:gd name="connsiteX3" fmla="*/ 91588 w 91587"/>
                  <a:gd name="connsiteY3" fmla="*/ 14623 h 14622"/>
                  <a:gd name="connsiteX4" fmla="*/ 91588 w 91587"/>
                  <a:gd name="connsiteY4" fmla="*/ 0 h 14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14622">
                    <a:moveTo>
                      <a:pt x="91588" y="0"/>
                    </a:moveTo>
                    <a:lnTo>
                      <a:pt x="0" y="0"/>
                    </a:lnTo>
                    <a:lnTo>
                      <a:pt x="0" y="14623"/>
                    </a:lnTo>
                    <a:lnTo>
                      <a:pt x="91588" y="14623"/>
                    </a:lnTo>
                    <a:lnTo>
                      <a:pt x="91588" y="0"/>
                    </a:lnTo>
                    <a:close/>
                  </a:path>
                </a:pathLst>
              </a:custGeom>
              <a:solidFill>
                <a:srgbClr val="2C5967"/>
              </a:solidFill>
              <a:ln w="6417" cap="flat">
                <a:noFill/>
                <a:prstDash val="solid"/>
                <a:miter/>
              </a:ln>
            </p:spPr>
            <p:txBody>
              <a:bodyPr rtlCol="0" anchor="ctr"/>
              <a:lstStyle/>
              <a:p>
                <a:endParaRPr lang="en-US" sz="810"/>
              </a:p>
            </p:txBody>
          </p:sp>
          <p:sp>
            <p:nvSpPr>
              <p:cNvPr id="895" name="Freeform: Shape 894">
                <a:extLst>
                  <a:ext uri="{FF2B5EF4-FFF2-40B4-BE49-F238E27FC236}">
                    <a16:creationId xmlns:a16="http://schemas.microsoft.com/office/drawing/2014/main" id="{5D512B07-EC19-BD4B-E91F-141D675A2026}"/>
                  </a:ext>
                </a:extLst>
              </p:cNvPr>
              <p:cNvSpPr/>
              <p:nvPr/>
            </p:nvSpPr>
            <p:spPr>
              <a:xfrm>
                <a:off x="1986301" y="3352075"/>
                <a:ext cx="64168" cy="14623"/>
              </a:xfrm>
              <a:custGeom>
                <a:avLst/>
                <a:gdLst>
                  <a:gd name="connsiteX0" fmla="*/ 64168 w 64168"/>
                  <a:gd name="connsiteY0" fmla="*/ 0 h 14623"/>
                  <a:gd name="connsiteX1" fmla="*/ 0 w 64168"/>
                  <a:gd name="connsiteY1" fmla="*/ 0 h 14623"/>
                  <a:gd name="connsiteX2" fmla="*/ 0 w 64168"/>
                  <a:gd name="connsiteY2" fmla="*/ 14623 h 14623"/>
                  <a:gd name="connsiteX3" fmla="*/ 64168 w 64168"/>
                  <a:gd name="connsiteY3" fmla="*/ 14623 h 14623"/>
                  <a:gd name="connsiteX4" fmla="*/ 64168 w 64168"/>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68" h="14623">
                    <a:moveTo>
                      <a:pt x="64168" y="0"/>
                    </a:moveTo>
                    <a:lnTo>
                      <a:pt x="0" y="0"/>
                    </a:lnTo>
                    <a:lnTo>
                      <a:pt x="0" y="14623"/>
                    </a:lnTo>
                    <a:lnTo>
                      <a:pt x="64168" y="14623"/>
                    </a:lnTo>
                    <a:lnTo>
                      <a:pt x="64168" y="0"/>
                    </a:lnTo>
                    <a:close/>
                  </a:path>
                </a:pathLst>
              </a:custGeom>
              <a:solidFill>
                <a:srgbClr val="2C5967"/>
              </a:solidFill>
              <a:ln w="6417" cap="flat">
                <a:noFill/>
                <a:prstDash val="solid"/>
                <a:miter/>
              </a:ln>
            </p:spPr>
            <p:txBody>
              <a:bodyPr rtlCol="0" anchor="ctr"/>
              <a:lstStyle/>
              <a:p>
                <a:endParaRPr lang="en-US" sz="810"/>
              </a:p>
            </p:txBody>
          </p:sp>
          <p:sp>
            <p:nvSpPr>
              <p:cNvPr id="896" name="Freeform: Shape 895">
                <a:extLst>
                  <a:ext uri="{FF2B5EF4-FFF2-40B4-BE49-F238E27FC236}">
                    <a16:creationId xmlns:a16="http://schemas.microsoft.com/office/drawing/2014/main" id="{301EDFD7-57E7-9EFF-4CA5-EE067EEDCC8A}"/>
                  </a:ext>
                </a:extLst>
              </p:cNvPr>
              <p:cNvSpPr/>
              <p:nvPr/>
            </p:nvSpPr>
            <p:spPr>
              <a:xfrm>
                <a:off x="1986301" y="3377761"/>
                <a:ext cx="64168" cy="14623"/>
              </a:xfrm>
              <a:custGeom>
                <a:avLst/>
                <a:gdLst>
                  <a:gd name="connsiteX0" fmla="*/ 64168 w 64168"/>
                  <a:gd name="connsiteY0" fmla="*/ 0 h 14623"/>
                  <a:gd name="connsiteX1" fmla="*/ 0 w 64168"/>
                  <a:gd name="connsiteY1" fmla="*/ 0 h 14623"/>
                  <a:gd name="connsiteX2" fmla="*/ 0 w 64168"/>
                  <a:gd name="connsiteY2" fmla="*/ 14623 h 14623"/>
                  <a:gd name="connsiteX3" fmla="*/ 64168 w 64168"/>
                  <a:gd name="connsiteY3" fmla="*/ 14623 h 14623"/>
                  <a:gd name="connsiteX4" fmla="*/ 64168 w 64168"/>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68" h="14623">
                    <a:moveTo>
                      <a:pt x="64168" y="0"/>
                    </a:moveTo>
                    <a:lnTo>
                      <a:pt x="0" y="0"/>
                    </a:lnTo>
                    <a:lnTo>
                      <a:pt x="0" y="14623"/>
                    </a:lnTo>
                    <a:lnTo>
                      <a:pt x="64168" y="14623"/>
                    </a:lnTo>
                    <a:lnTo>
                      <a:pt x="64168" y="0"/>
                    </a:lnTo>
                    <a:close/>
                  </a:path>
                </a:pathLst>
              </a:custGeom>
              <a:solidFill>
                <a:srgbClr val="2C5967"/>
              </a:solidFill>
              <a:ln w="6417" cap="flat">
                <a:noFill/>
                <a:prstDash val="solid"/>
                <a:miter/>
              </a:ln>
            </p:spPr>
            <p:txBody>
              <a:bodyPr rtlCol="0" anchor="ctr"/>
              <a:lstStyle/>
              <a:p>
                <a:endParaRPr lang="en-US" sz="810"/>
              </a:p>
            </p:txBody>
          </p:sp>
          <p:sp>
            <p:nvSpPr>
              <p:cNvPr id="897" name="Freeform: Shape 896">
                <a:extLst>
                  <a:ext uri="{FF2B5EF4-FFF2-40B4-BE49-F238E27FC236}">
                    <a16:creationId xmlns:a16="http://schemas.microsoft.com/office/drawing/2014/main" id="{6C822CA6-6A4D-FBC7-B5BC-CBEDA2746FD3}"/>
                  </a:ext>
                </a:extLst>
              </p:cNvPr>
              <p:cNvSpPr/>
              <p:nvPr/>
            </p:nvSpPr>
            <p:spPr>
              <a:xfrm>
                <a:off x="1986301" y="3403352"/>
                <a:ext cx="64168" cy="14622"/>
              </a:xfrm>
              <a:custGeom>
                <a:avLst/>
                <a:gdLst>
                  <a:gd name="connsiteX0" fmla="*/ 64168 w 64168"/>
                  <a:gd name="connsiteY0" fmla="*/ 0 h 14622"/>
                  <a:gd name="connsiteX1" fmla="*/ 0 w 64168"/>
                  <a:gd name="connsiteY1" fmla="*/ 0 h 14622"/>
                  <a:gd name="connsiteX2" fmla="*/ 0 w 64168"/>
                  <a:gd name="connsiteY2" fmla="*/ 14623 h 14622"/>
                  <a:gd name="connsiteX3" fmla="*/ 64168 w 64168"/>
                  <a:gd name="connsiteY3" fmla="*/ 14623 h 14622"/>
                  <a:gd name="connsiteX4" fmla="*/ 64168 w 64168"/>
                  <a:gd name="connsiteY4" fmla="*/ 0 h 14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68" h="14622">
                    <a:moveTo>
                      <a:pt x="64168" y="0"/>
                    </a:moveTo>
                    <a:lnTo>
                      <a:pt x="0" y="0"/>
                    </a:lnTo>
                    <a:lnTo>
                      <a:pt x="0" y="14623"/>
                    </a:lnTo>
                    <a:lnTo>
                      <a:pt x="64168" y="14623"/>
                    </a:lnTo>
                    <a:lnTo>
                      <a:pt x="64168" y="0"/>
                    </a:lnTo>
                    <a:close/>
                  </a:path>
                </a:pathLst>
              </a:custGeom>
              <a:solidFill>
                <a:srgbClr val="2C5967"/>
              </a:solidFill>
              <a:ln w="6417" cap="flat">
                <a:noFill/>
                <a:prstDash val="solid"/>
                <a:miter/>
              </a:ln>
            </p:spPr>
            <p:txBody>
              <a:bodyPr rtlCol="0" anchor="ctr"/>
              <a:lstStyle/>
              <a:p>
                <a:endParaRPr lang="en-US" sz="810"/>
              </a:p>
            </p:txBody>
          </p:sp>
          <p:sp>
            <p:nvSpPr>
              <p:cNvPr id="898" name="Freeform: Shape 897">
                <a:extLst>
                  <a:ext uri="{FF2B5EF4-FFF2-40B4-BE49-F238E27FC236}">
                    <a16:creationId xmlns:a16="http://schemas.microsoft.com/office/drawing/2014/main" id="{001C6B27-33C7-89B5-ADB9-9C83A89DDCE4}"/>
                  </a:ext>
                </a:extLst>
              </p:cNvPr>
              <p:cNvSpPr/>
              <p:nvPr/>
            </p:nvSpPr>
            <p:spPr>
              <a:xfrm>
                <a:off x="1986301" y="3429038"/>
                <a:ext cx="64168" cy="14623"/>
              </a:xfrm>
              <a:custGeom>
                <a:avLst/>
                <a:gdLst>
                  <a:gd name="connsiteX0" fmla="*/ 64168 w 64168"/>
                  <a:gd name="connsiteY0" fmla="*/ 0 h 14623"/>
                  <a:gd name="connsiteX1" fmla="*/ 0 w 64168"/>
                  <a:gd name="connsiteY1" fmla="*/ 0 h 14623"/>
                  <a:gd name="connsiteX2" fmla="*/ 0 w 64168"/>
                  <a:gd name="connsiteY2" fmla="*/ 14623 h 14623"/>
                  <a:gd name="connsiteX3" fmla="*/ 64168 w 64168"/>
                  <a:gd name="connsiteY3" fmla="*/ 14623 h 14623"/>
                  <a:gd name="connsiteX4" fmla="*/ 64168 w 64168"/>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68" h="14623">
                    <a:moveTo>
                      <a:pt x="64168" y="0"/>
                    </a:moveTo>
                    <a:lnTo>
                      <a:pt x="0" y="0"/>
                    </a:lnTo>
                    <a:lnTo>
                      <a:pt x="0" y="14623"/>
                    </a:lnTo>
                    <a:lnTo>
                      <a:pt x="64168" y="14623"/>
                    </a:lnTo>
                    <a:lnTo>
                      <a:pt x="64168" y="0"/>
                    </a:lnTo>
                    <a:close/>
                  </a:path>
                </a:pathLst>
              </a:custGeom>
              <a:solidFill>
                <a:srgbClr val="2C5967"/>
              </a:solidFill>
              <a:ln w="6417" cap="flat">
                <a:noFill/>
                <a:prstDash val="solid"/>
                <a:miter/>
              </a:ln>
            </p:spPr>
            <p:txBody>
              <a:bodyPr rtlCol="0" anchor="ctr"/>
              <a:lstStyle/>
              <a:p>
                <a:endParaRPr lang="en-US" sz="810"/>
              </a:p>
            </p:txBody>
          </p:sp>
          <p:sp>
            <p:nvSpPr>
              <p:cNvPr id="899" name="Freeform: Shape 898">
                <a:extLst>
                  <a:ext uri="{FF2B5EF4-FFF2-40B4-BE49-F238E27FC236}">
                    <a16:creationId xmlns:a16="http://schemas.microsoft.com/office/drawing/2014/main" id="{CC7FC013-342A-E855-8BA9-5792C42CF43B}"/>
                  </a:ext>
                </a:extLst>
              </p:cNvPr>
              <p:cNvSpPr/>
              <p:nvPr/>
            </p:nvSpPr>
            <p:spPr>
              <a:xfrm>
                <a:off x="2215369" y="3326389"/>
                <a:ext cx="14623" cy="14622"/>
              </a:xfrm>
              <a:custGeom>
                <a:avLst/>
                <a:gdLst>
                  <a:gd name="connsiteX0" fmla="*/ 14624 w 14623"/>
                  <a:gd name="connsiteY0" fmla="*/ 0 h 14622"/>
                  <a:gd name="connsiteX1" fmla="*/ 0 w 14623"/>
                  <a:gd name="connsiteY1" fmla="*/ 0 h 14622"/>
                  <a:gd name="connsiteX2" fmla="*/ 0 w 14623"/>
                  <a:gd name="connsiteY2" fmla="*/ 14623 h 14622"/>
                  <a:gd name="connsiteX3" fmla="*/ 14624 w 14623"/>
                  <a:gd name="connsiteY3" fmla="*/ 14623 h 14622"/>
                  <a:gd name="connsiteX4" fmla="*/ 14624 w 14623"/>
                  <a:gd name="connsiteY4" fmla="*/ 0 h 14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3" h="14622">
                    <a:moveTo>
                      <a:pt x="14624" y="0"/>
                    </a:moveTo>
                    <a:lnTo>
                      <a:pt x="0" y="0"/>
                    </a:lnTo>
                    <a:lnTo>
                      <a:pt x="0" y="14623"/>
                    </a:lnTo>
                    <a:lnTo>
                      <a:pt x="14624" y="14623"/>
                    </a:lnTo>
                    <a:lnTo>
                      <a:pt x="14624" y="0"/>
                    </a:lnTo>
                    <a:close/>
                  </a:path>
                </a:pathLst>
              </a:custGeom>
              <a:solidFill>
                <a:srgbClr val="2C5967"/>
              </a:solidFill>
              <a:ln w="6417" cap="flat">
                <a:noFill/>
                <a:prstDash val="solid"/>
                <a:miter/>
              </a:ln>
            </p:spPr>
            <p:txBody>
              <a:bodyPr rtlCol="0" anchor="ctr"/>
              <a:lstStyle/>
              <a:p>
                <a:endParaRPr lang="en-US" sz="810"/>
              </a:p>
            </p:txBody>
          </p:sp>
          <p:sp>
            <p:nvSpPr>
              <p:cNvPr id="900" name="Freeform: Shape 899">
                <a:extLst>
                  <a:ext uri="{FF2B5EF4-FFF2-40B4-BE49-F238E27FC236}">
                    <a16:creationId xmlns:a16="http://schemas.microsoft.com/office/drawing/2014/main" id="{B91EA50D-B658-EB1F-7C30-6132A2D6E9D5}"/>
                  </a:ext>
                </a:extLst>
              </p:cNvPr>
              <p:cNvSpPr/>
              <p:nvPr/>
            </p:nvSpPr>
            <p:spPr>
              <a:xfrm>
                <a:off x="2215369" y="3352075"/>
                <a:ext cx="14623" cy="14623"/>
              </a:xfrm>
              <a:custGeom>
                <a:avLst/>
                <a:gdLst>
                  <a:gd name="connsiteX0" fmla="*/ 14624 w 14623"/>
                  <a:gd name="connsiteY0" fmla="*/ 0 h 14623"/>
                  <a:gd name="connsiteX1" fmla="*/ 0 w 14623"/>
                  <a:gd name="connsiteY1" fmla="*/ 0 h 14623"/>
                  <a:gd name="connsiteX2" fmla="*/ 0 w 14623"/>
                  <a:gd name="connsiteY2" fmla="*/ 14623 h 14623"/>
                  <a:gd name="connsiteX3" fmla="*/ 14624 w 14623"/>
                  <a:gd name="connsiteY3" fmla="*/ 14623 h 14623"/>
                  <a:gd name="connsiteX4" fmla="*/ 14624 w 14623"/>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3" h="14623">
                    <a:moveTo>
                      <a:pt x="14624" y="0"/>
                    </a:moveTo>
                    <a:lnTo>
                      <a:pt x="0" y="0"/>
                    </a:lnTo>
                    <a:lnTo>
                      <a:pt x="0" y="14623"/>
                    </a:lnTo>
                    <a:lnTo>
                      <a:pt x="14624" y="14623"/>
                    </a:lnTo>
                    <a:lnTo>
                      <a:pt x="14624" y="0"/>
                    </a:lnTo>
                    <a:close/>
                  </a:path>
                </a:pathLst>
              </a:custGeom>
              <a:solidFill>
                <a:srgbClr val="2C5967"/>
              </a:solidFill>
              <a:ln w="6417" cap="flat">
                <a:noFill/>
                <a:prstDash val="solid"/>
                <a:miter/>
              </a:ln>
            </p:spPr>
            <p:txBody>
              <a:bodyPr rtlCol="0" anchor="ctr"/>
              <a:lstStyle/>
              <a:p>
                <a:endParaRPr lang="en-US" sz="810"/>
              </a:p>
            </p:txBody>
          </p:sp>
          <p:sp>
            <p:nvSpPr>
              <p:cNvPr id="901" name="Freeform: Shape 900">
                <a:extLst>
                  <a:ext uri="{FF2B5EF4-FFF2-40B4-BE49-F238E27FC236}">
                    <a16:creationId xmlns:a16="http://schemas.microsoft.com/office/drawing/2014/main" id="{DF0C14CA-F072-41E8-7827-8B23DA47AEEC}"/>
                  </a:ext>
                </a:extLst>
              </p:cNvPr>
              <p:cNvSpPr/>
              <p:nvPr/>
            </p:nvSpPr>
            <p:spPr>
              <a:xfrm>
                <a:off x="2241056" y="3326389"/>
                <a:ext cx="14617" cy="14622"/>
              </a:xfrm>
              <a:custGeom>
                <a:avLst/>
                <a:gdLst>
                  <a:gd name="connsiteX0" fmla="*/ 14617 w 14617"/>
                  <a:gd name="connsiteY0" fmla="*/ 0 h 14622"/>
                  <a:gd name="connsiteX1" fmla="*/ 0 w 14617"/>
                  <a:gd name="connsiteY1" fmla="*/ 0 h 14622"/>
                  <a:gd name="connsiteX2" fmla="*/ 0 w 14617"/>
                  <a:gd name="connsiteY2" fmla="*/ 14623 h 14622"/>
                  <a:gd name="connsiteX3" fmla="*/ 14617 w 14617"/>
                  <a:gd name="connsiteY3" fmla="*/ 14623 h 14622"/>
                  <a:gd name="connsiteX4" fmla="*/ 14617 w 14617"/>
                  <a:gd name="connsiteY4" fmla="*/ 0 h 14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 h="14622">
                    <a:moveTo>
                      <a:pt x="14617" y="0"/>
                    </a:moveTo>
                    <a:lnTo>
                      <a:pt x="0" y="0"/>
                    </a:lnTo>
                    <a:lnTo>
                      <a:pt x="0" y="14623"/>
                    </a:lnTo>
                    <a:lnTo>
                      <a:pt x="14617" y="14623"/>
                    </a:lnTo>
                    <a:lnTo>
                      <a:pt x="14617" y="0"/>
                    </a:lnTo>
                    <a:close/>
                  </a:path>
                </a:pathLst>
              </a:custGeom>
              <a:solidFill>
                <a:srgbClr val="2C5967"/>
              </a:solidFill>
              <a:ln w="6417" cap="flat">
                <a:noFill/>
                <a:prstDash val="solid"/>
                <a:miter/>
              </a:ln>
            </p:spPr>
            <p:txBody>
              <a:bodyPr rtlCol="0" anchor="ctr"/>
              <a:lstStyle/>
              <a:p>
                <a:endParaRPr lang="en-US" sz="810"/>
              </a:p>
            </p:txBody>
          </p:sp>
          <p:sp>
            <p:nvSpPr>
              <p:cNvPr id="902" name="Freeform: Shape 901">
                <a:extLst>
                  <a:ext uri="{FF2B5EF4-FFF2-40B4-BE49-F238E27FC236}">
                    <a16:creationId xmlns:a16="http://schemas.microsoft.com/office/drawing/2014/main" id="{6C71FD47-9F7C-EFCD-EEF8-3338B83087FB}"/>
                  </a:ext>
                </a:extLst>
              </p:cNvPr>
              <p:cNvSpPr/>
              <p:nvPr/>
            </p:nvSpPr>
            <p:spPr>
              <a:xfrm>
                <a:off x="2241056" y="3352075"/>
                <a:ext cx="14617" cy="14623"/>
              </a:xfrm>
              <a:custGeom>
                <a:avLst/>
                <a:gdLst>
                  <a:gd name="connsiteX0" fmla="*/ 14617 w 14617"/>
                  <a:gd name="connsiteY0" fmla="*/ 0 h 14623"/>
                  <a:gd name="connsiteX1" fmla="*/ 0 w 14617"/>
                  <a:gd name="connsiteY1" fmla="*/ 0 h 14623"/>
                  <a:gd name="connsiteX2" fmla="*/ 0 w 14617"/>
                  <a:gd name="connsiteY2" fmla="*/ 14623 h 14623"/>
                  <a:gd name="connsiteX3" fmla="*/ 14617 w 14617"/>
                  <a:gd name="connsiteY3" fmla="*/ 14623 h 14623"/>
                  <a:gd name="connsiteX4" fmla="*/ 14617 w 14617"/>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 h="14623">
                    <a:moveTo>
                      <a:pt x="14617" y="0"/>
                    </a:moveTo>
                    <a:lnTo>
                      <a:pt x="0" y="0"/>
                    </a:lnTo>
                    <a:lnTo>
                      <a:pt x="0" y="14623"/>
                    </a:lnTo>
                    <a:lnTo>
                      <a:pt x="14617" y="14623"/>
                    </a:lnTo>
                    <a:lnTo>
                      <a:pt x="14617" y="0"/>
                    </a:lnTo>
                    <a:close/>
                  </a:path>
                </a:pathLst>
              </a:custGeom>
              <a:solidFill>
                <a:srgbClr val="2C5967"/>
              </a:solidFill>
              <a:ln w="6417" cap="flat">
                <a:noFill/>
                <a:prstDash val="solid"/>
                <a:miter/>
              </a:ln>
            </p:spPr>
            <p:txBody>
              <a:bodyPr rtlCol="0" anchor="ctr"/>
              <a:lstStyle/>
              <a:p>
                <a:endParaRPr lang="en-US" sz="810"/>
              </a:p>
            </p:txBody>
          </p:sp>
          <p:sp>
            <p:nvSpPr>
              <p:cNvPr id="903" name="Freeform: Shape 902">
                <a:extLst>
                  <a:ext uri="{FF2B5EF4-FFF2-40B4-BE49-F238E27FC236}">
                    <a16:creationId xmlns:a16="http://schemas.microsoft.com/office/drawing/2014/main" id="{FEFE0F71-17EC-67EA-A87D-2417001B663E}"/>
                  </a:ext>
                </a:extLst>
              </p:cNvPr>
              <p:cNvSpPr/>
              <p:nvPr/>
            </p:nvSpPr>
            <p:spPr>
              <a:xfrm>
                <a:off x="2241056" y="3377761"/>
                <a:ext cx="14617" cy="14623"/>
              </a:xfrm>
              <a:custGeom>
                <a:avLst/>
                <a:gdLst>
                  <a:gd name="connsiteX0" fmla="*/ 14617 w 14617"/>
                  <a:gd name="connsiteY0" fmla="*/ 0 h 14623"/>
                  <a:gd name="connsiteX1" fmla="*/ 0 w 14617"/>
                  <a:gd name="connsiteY1" fmla="*/ 0 h 14623"/>
                  <a:gd name="connsiteX2" fmla="*/ 0 w 14617"/>
                  <a:gd name="connsiteY2" fmla="*/ 14623 h 14623"/>
                  <a:gd name="connsiteX3" fmla="*/ 14617 w 14617"/>
                  <a:gd name="connsiteY3" fmla="*/ 14623 h 14623"/>
                  <a:gd name="connsiteX4" fmla="*/ 14617 w 14617"/>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 h="14623">
                    <a:moveTo>
                      <a:pt x="14617" y="0"/>
                    </a:moveTo>
                    <a:lnTo>
                      <a:pt x="0" y="0"/>
                    </a:lnTo>
                    <a:lnTo>
                      <a:pt x="0" y="14623"/>
                    </a:lnTo>
                    <a:lnTo>
                      <a:pt x="14617" y="14623"/>
                    </a:lnTo>
                    <a:lnTo>
                      <a:pt x="14617" y="0"/>
                    </a:lnTo>
                    <a:close/>
                  </a:path>
                </a:pathLst>
              </a:custGeom>
              <a:solidFill>
                <a:srgbClr val="2C5967"/>
              </a:solidFill>
              <a:ln w="6417" cap="flat">
                <a:noFill/>
                <a:prstDash val="solid"/>
                <a:miter/>
              </a:ln>
            </p:spPr>
            <p:txBody>
              <a:bodyPr rtlCol="0" anchor="ctr"/>
              <a:lstStyle/>
              <a:p>
                <a:endParaRPr lang="en-US" sz="810"/>
              </a:p>
            </p:txBody>
          </p:sp>
          <p:sp>
            <p:nvSpPr>
              <p:cNvPr id="904" name="Freeform: Shape 903">
                <a:extLst>
                  <a:ext uri="{FF2B5EF4-FFF2-40B4-BE49-F238E27FC236}">
                    <a16:creationId xmlns:a16="http://schemas.microsoft.com/office/drawing/2014/main" id="{F1B349E7-E9C3-7822-64CD-9EB82CF85E68}"/>
                  </a:ext>
                </a:extLst>
              </p:cNvPr>
              <p:cNvSpPr/>
              <p:nvPr/>
            </p:nvSpPr>
            <p:spPr>
              <a:xfrm>
                <a:off x="2241056" y="3403352"/>
                <a:ext cx="14617" cy="14622"/>
              </a:xfrm>
              <a:custGeom>
                <a:avLst/>
                <a:gdLst>
                  <a:gd name="connsiteX0" fmla="*/ 14617 w 14617"/>
                  <a:gd name="connsiteY0" fmla="*/ 0 h 14622"/>
                  <a:gd name="connsiteX1" fmla="*/ 0 w 14617"/>
                  <a:gd name="connsiteY1" fmla="*/ 0 h 14622"/>
                  <a:gd name="connsiteX2" fmla="*/ 0 w 14617"/>
                  <a:gd name="connsiteY2" fmla="*/ 14623 h 14622"/>
                  <a:gd name="connsiteX3" fmla="*/ 14617 w 14617"/>
                  <a:gd name="connsiteY3" fmla="*/ 14623 h 14622"/>
                  <a:gd name="connsiteX4" fmla="*/ 14617 w 14617"/>
                  <a:gd name="connsiteY4" fmla="*/ 0 h 14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 h="14622">
                    <a:moveTo>
                      <a:pt x="14617" y="0"/>
                    </a:moveTo>
                    <a:lnTo>
                      <a:pt x="0" y="0"/>
                    </a:lnTo>
                    <a:lnTo>
                      <a:pt x="0" y="14623"/>
                    </a:lnTo>
                    <a:lnTo>
                      <a:pt x="14617" y="14623"/>
                    </a:lnTo>
                    <a:lnTo>
                      <a:pt x="14617" y="0"/>
                    </a:lnTo>
                    <a:close/>
                  </a:path>
                </a:pathLst>
              </a:custGeom>
              <a:solidFill>
                <a:srgbClr val="2C5967"/>
              </a:solidFill>
              <a:ln w="6417" cap="flat">
                <a:noFill/>
                <a:prstDash val="solid"/>
                <a:miter/>
              </a:ln>
            </p:spPr>
            <p:txBody>
              <a:bodyPr rtlCol="0" anchor="ctr"/>
              <a:lstStyle/>
              <a:p>
                <a:endParaRPr lang="en-US" sz="810"/>
              </a:p>
            </p:txBody>
          </p:sp>
          <p:sp>
            <p:nvSpPr>
              <p:cNvPr id="905" name="Freeform: Shape 904">
                <a:extLst>
                  <a:ext uri="{FF2B5EF4-FFF2-40B4-BE49-F238E27FC236}">
                    <a16:creationId xmlns:a16="http://schemas.microsoft.com/office/drawing/2014/main" id="{D1378C6A-CFB9-C357-5318-B59121F619C9}"/>
                  </a:ext>
                </a:extLst>
              </p:cNvPr>
              <p:cNvSpPr/>
              <p:nvPr/>
            </p:nvSpPr>
            <p:spPr>
              <a:xfrm>
                <a:off x="2266640" y="3326389"/>
                <a:ext cx="14623" cy="14622"/>
              </a:xfrm>
              <a:custGeom>
                <a:avLst/>
                <a:gdLst>
                  <a:gd name="connsiteX0" fmla="*/ 14624 w 14623"/>
                  <a:gd name="connsiteY0" fmla="*/ 0 h 14622"/>
                  <a:gd name="connsiteX1" fmla="*/ 0 w 14623"/>
                  <a:gd name="connsiteY1" fmla="*/ 0 h 14622"/>
                  <a:gd name="connsiteX2" fmla="*/ 0 w 14623"/>
                  <a:gd name="connsiteY2" fmla="*/ 14623 h 14622"/>
                  <a:gd name="connsiteX3" fmla="*/ 14624 w 14623"/>
                  <a:gd name="connsiteY3" fmla="*/ 14623 h 14622"/>
                  <a:gd name="connsiteX4" fmla="*/ 14624 w 14623"/>
                  <a:gd name="connsiteY4" fmla="*/ 0 h 14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3" h="14622">
                    <a:moveTo>
                      <a:pt x="14624" y="0"/>
                    </a:moveTo>
                    <a:lnTo>
                      <a:pt x="0" y="0"/>
                    </a:lnTo>
                    <a:lnTo>
                      <a:pt x="0" y="14623"/>
                    </a:lnTo>
                    <a:lnTo>
                      <a:pt x="14624" y="14623"/>
                    </a:lnTo>
                    <a:lnTo>
                      <a:pt x="14624" y="0"/>
                    </a:lnTo>
                    <a:close/>
                  </a:path>
                </a:pathLst>
              </a:custGeom>
              <a:solidFill>
                <a:srgbClr val="2C5967"/>
              </a:solidFill>
              <a:ln w="6417" cap="flat">
                <a:noFill/>
                <a:prstDash val="solid"/>
                <a:miter/>
              </a:ln>
            </p:spPr>
            <p:txBody>
              <a:bodyPr rtlCol="0" anchor="ctr"/>
              <a:lstStyle/>
              <a:p>
                <a:endParaRPr lang="en-US" sz="810"/>
              </a:p>
            </p:txBody>
          </p:sp>
          <p:sp>
            <p:nvSpPr>
              <p:cNvPr id="906" name="Freeform: Shape 905">
                <a:extLst>
                  <a:ext uri="{FF2B5EF4-FFF2-40B4-BE49-F238E27FC236}">
                    <a16:creationId xmlns:a16="http://schemas.microsoft.com/office/drawing/2014/main" id="{AE913C7F-D6D5-340E-1262-A9A78D39B8EC}"/>
                  </a:ext>
                </a:extLst>
              </p:cNvPr>
              <p:cNvSpPr/>
              <p:nvPr/>
            </p:nvSpPr>
            <p:spPr>
              <a:xfrm>
                <a:off x="2266640" y="3352075"/>
                <a:ext cx="14623" cy="14623"/>
              </a:xfrm>
              <a:custGeom>
                <a:avLst/>
                <a:gdLst>
                  <a:gd name="connsiteX0" fmla="*/ 14624 w 14623"/>
                  <a:gd name="connsiteY0" fmla="*/ 0 h 14623"/>
                  <a:gd name="connsiteX1" fmla="*/ 0 w 14623"/>
                  <a:gd name="connsiteY1" fmla="*/ 0 h 14623"/>
                  <a:gd name="connsiteX2" fmla="*/ 0 w 14623"/>
                  <a:gd name="connsiteY2" fmla="*/ 14623 h 14623"/>
                  <a:gd name="connsiteX3" fmla="*/ 14624 w 14623"/>
                  <a:gd name="connsiteY3" fmla="*/ 14623 h 14623"/>
                  <a:gd name="connsiteX4" fmla="*/ 14624 w 14623"/>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3" h="14623">
                    <a:moveTo>
                      <a:pt x="14624" y="0"/>
                    </a:moveTo>
                    <a:lnTo>
                      <a:pt x="0" y="0"/>
                    </a:lnTo>
                    <a:lnTo>
                      <a:pt x="0" y="14623"/>
                    </a:lnTo>
                    <a:lnTo>
                      <a:pt x="14624" y="14623"/>
                    </a:lnTo>
                    <a:lnTo>
                      <a:pt x="14624" y="0"/>
                    </a:lnTo>
                    <a:close/>
                  </a:path>
                </a:pathLst>
              </a:custGeom>
              <a:solidFill>
                <a:srgbClr val="2C5967"/>
              </a:solidFill>
              <a:ln w="6417" cap="flat">
                <a:noFill/>
                <a:prstDash val="solid"/>
                <a:miter/>
              </a:ln>
            </p:spPr>
            <p:txBody>
              <a:bodyPr rtlCol="0" anchor="ctr"/>
              <a:lstStyle/>
              <a:p>
                <a:endParaRPr lang="en-US" sz="810"/>
              </a:p>
            </p:txBody>
          </p:sp>
          <p:sp>
            <p:nvSpPr>
              <p:cNvPr id="907" name="Freeform: Shape 906">
                <a:extLst>
                  <a:ext uri="{FF2B5EF4-FFF2-40B4-BE49-F238E27FC236}">
                    <a16:creationId xmlns:a16="http://schemas.microsoft.com/office/drawing/2014/main" id="{27F4D7F6-18E7-7EBC-0E37-078BE75A7DED}"/>
                  </a:ext>
                </a:extLst>
              </p:cNvPr>
              <p:cNvSpPr/>
              <p:nvPr/>
            </p:nvSpPr>
            <p:spPr>
              <a:xfrm>
                <a:off x="2266640" y="3377761"/>
                <a:ext cx="14623" cy="14623"/>
              </a:xfrm>
              <a:custGeom>
                <a:avLst/>
                <a:gdLst>
                  <a:gd name="connsiteX0" fmla="*/ 14624 w 14623"/>
                  <a:gd name="connsiteY0" fmla="*/ 0 h 14623"/>
                  <a:gd name="connsiteX1" fmla="*/ 0 w 14623"/>
                  <a:gd name="connsiteY1" fmla="*/ 0 h 14623"/>
                  <a:gd name="connsiteX2" fmla="*/ 0 w 14623"/>
                  <a:gd name="connsiteY2" fmla="*/ 14623 h 14623"/>
                  <a:gd name="connsiteX3" fmla="*/ 14624 w 14623"/>
                  <a:gd name="connsiteY3" fmla="*/ 14623 h 14623"/>
                  <a:gd name="connsiteX4" fmla="*/ 14624 w 14623"/>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3" h="14623">
                    <a:moveTo>
                      <a:pt x="14624" y="0"/>
                    </a:moveTo>
                    <a:lnTo>
                      <a:pt x="0" y="0"/>
                    </a:lnTo>
                    <a:lnTo>
                      <a:pt x="0" y="14623"/>
                    </a:lnTo>
                    <a:lnTo>
                      <a:pt x="14624" y="14623"/>
                    </a:lnTo>
                    <a:lnTo>
                      <a:pt x="14624" y="0"/>
                    </a:lnTo>
                    <a:close/>
                  </a:path>
                </a:pathLst>
              </a:custGeom>
              <a:solidFill>
                <a:srgbClr val="2C5967"/>
              </a:solidFill>
              <a:ln w="6417" cap="flat">
                <a:noFill/>
                <a:prstDash val="solid"/>
                <a:miter/>
              </a:ln>
            </p:spPr>
            <p:txBody>
              <a:bodyPr rtlCol="0" anchor="ctr"/>
              <a:lstStyle/>
              <a:p>
                <a:endParaRPr lang="en-US" sz="810"/>
              </a:p>
            </p:txBody>
          </p:sp>
          <p:sp>
            <p:nvSpPr>
              <p:cNvPr id="908" name="Freeform: Shape 907">
                <a:extLst>
                  <a:ext uri="{FF2B5EF4-FFF2-40B4-BE49-F238E27FC236}">
                    <a16:creationId xmlns:a16="http://schemas.microsoft.com/office/drawing/2014/main" id="{550CB0F5-D7B0-B005-7815-46777100A81A}"/>
                  </a:ext>
                </a:extLst>
              </p:cNvPr>
              <p:cNvSpPr/>
              <p:nvPr/>
            </p:nvSpPr>
            <p:spPr>
              <a:xfrm>
                <a:off x="2266640" y="3403352"/>
                <a:ext cx="14623" cy="14622"/>
              </a:xfrm>
              <a:custGeom>
                <a:avLst/>
                <a:gdLst>
                  <a:gd name="connsiteX0" fmla="*/ 14624 w 14623"/>
                  <a:gd name="connsiteY0" fmla="*/ 0 h 14622"/>
                  <a:gd name="connsiteX1" fmla="*/ 0 w 14623"/>
                  <a:gd name="connsiteY1" fmla="*/ 0 h 14622"/>
                  <a:gd name="connsiteX2" fmla="*/ 0 w 14623"/>
                  <a:gd name="connsiteY2" fmla="*/ 14623 h 14622"/>
                  <a:gd name="connsiteX3" fmla="*/ 14624 w 14623"/>
                  <a:gd name="connsiteY3" fmla="*/ 14623 h 14622"/>
                  <a:gd name="connsiteX4" fmla="*/ 14624 w 14623"/>
                  <a:gd name="connsiteY4" fmla="*/ 0 h 14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3" h="14622">
                    <a:moveTo>
                      <a:pt x="14624" y="0"/>
                    </a:moveTo>
                    <a:lnTo>
                      <a:pt x="0" y="0"/>
                    </a:lnTo>
                    <a:lnTo>
                      <a:pt x="0" y="14623"/>
                    </a:lnTo>
                    <a:lnTo>
                      <a:pt x="14624" y="14623"/>
                    </a:lnTo>
                    <a:lnTo>
                      <a:pt x="14624" y="0"/>
                    </a:lnTo>
                    <a:close/>
                  </a:path>
                </a:pathLst>
              </a:custGeom>
              <a:solidFill>
                <a:srgbClr val="2C5967"/>
              </a:solidFill>
              <a:ln w="6417" cap="flat">
                <a:noFill/>
                <a:prstDash val="solid"/>
                <a:miter/>
              </a:ln>
            </p:spPr>
            <p:txBody>
              <a:bodyPr rtlCol="0" anchor="ctr"/>
              <a:lstStyle/>
              <a:p>
                <a:endParaRPr lang="en-US" sz="810"/>
              </a:p>
            </p:txBody>
          </p:sp>
          <p:sp>
            <p:nvSpPr>
              <p:cNvPr id="909" name="Freeform: Shape 908">
                <a:extLst>
                  <a:ext uri="{FF2B5EF4-FFF2-40B4-BE49-F238E27FC236}">
                    <a16:creationId xmlns:a16="http://schemas.microsoft.com/office/drawing/2014/main" id="{6DEE8C91-62D2-3FE9-C8E4-9E0C95A4D3CA}"/>
                  </a:ext>
                </a:extLst>
              </p:cNvPr>
              <p:cNvSpPr/>
              <p:nvPr/>
            </p:nvSpPr>
            <p:spPr>
              <a:xfrm>
                <a:off x="2241056" y="3429038"/>
                <a:ext cx="14617" cy="14623"/>
              </a:xfrm>
              <a:custGeom>
                <a:avLst/>
                <a:gdLst>
                  <a:gd name="connsiteX0" fmla="*/ 14617 w 14617"/>
                  <a:gd name="connsiteY0" fmla="*/ 0 h 14623"/>
                  <a:gd name="connsiteX1" fmla="*/ 0 w 14617"/>
                  <a:gd name="connsiteY1" fmla="*/ 0 h 14623"/>
                  <a:gd name="connsiteX2" fmla="*/ 0 w 14617"/>
                  <a:gd name="connsiteY2" fmla="*/ 14623 h 14623"/>
                  <a:gd name="connsiteX3" fmla="*/ 14617 w 14617"/>
                  <a:gd name="connsiteY3" fmla="*/ 14623 h 14623"/>
                  <a:gd name="connsiteX4" fmla="*/ 14617 w 14617"/>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 h="14623">
                    <a:moveTo>
                      <a:pt x="14617" y="0"/>
                    </a:moveTo>
                    <a:lnTo>
                      <a:pt x="0" y="0"/>
                    </a:lnTo>
                    <a:lnTo>
                      <a:pt x="0" y="14623"/>
                    </a:lnTo>
                    <a:lnTo>
                      <a:pt x="14617" y="14623"/>
                    </a:lnTo>
                    <a:lnTo>
                      <a:pt x="14617" y="0"/>
                    </a:lnTo>
                    <a:close/>
                  </a:path>
                </a:pathLst>
              </a:custGeom>
              <a:solidFill>
                <a:srgbClr val="2C5967"/>
              </a:solidFill>
              <a:ln w="6417" cap="flat">
                <a:noFill/>
                <a:prstDash val="solid"/>
                <a:miter/>
              </a:ln>
            </p:spPr>
            <p:txBody>
              <a:bodyPr rtlCol="0" anchor="ctr"/>
              <a:lstStyle/>
              <a:p>
                <a:endParaRPr lang="en-US" sz="810"/>
              </a:p>
            </p:txBody>
          </p:sp>
          <p:sp>
            <p:nvSpPr>
              <p:cNvPr id="910" name="Freeform: Shape 909">
                <a:extLst>
                  <a:ext uri="{FF2B5EF4-FFF2-40B4-BE49-F238E27FC236}">
                    <a16:creationId xmlns:a16="http://schemas.microsoft.com/office/drawing/2014/main" id="{8C8CAC27-AC2E-96A1-AE92-7A1B00E4DF83}"/>
                  </a:ext>
                </a:extLst>
              </p:cNvPr>
              <p:cNvSpPr/>
              <p:nvPr/>
            </p:nvSpPr>
            <p:spPr>
              <a:xfrm>
                <a:off x="2215369" y="3377761"/>
                <a:ext cx="14623" cy="14623"/>
              </a:xfrm>
              <a:custGeom>
                <a:avLst/>
                <a:gdLst>
                  <a:gd name="connsiteX0" fmla="*/ 14624 w 14623"/>
                  <a:gd name="connsiteY0" fmla="*/ 0 h 14623"/>
                  <a:gd name="connsiteX1" fmla="*/ 0 w 14623"/>
                  <a:gd name="connsiteY1" fmla="*/ 0 h 14623"/>
                  <a:gd name="connsiteX2" fmla="*/ 0 w 14623"/>
                  <a:gd name="connsiteY2" fmla="*/ 14623 h 14623"/>
                  <a:gd name="connsiteX3" fmla="*/ 14624 w 14623"/>
                  <a:gd name="connsiteY3" fmla="*/ 14623 h 14623"/>
                  <a:gd name="connsiteX4" fmla="*/ 14624 w 14623"/>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3" h="14623">
                    <a:moveTo>
                      <a:pt x="14624" y="0"/>
                    </a:moveTo>
                    <a:lnTo>
                      <a:pt x="0" y="0"/>
                    </a:lnTo>
                    <a:lnTo>
                      <a:pt x="0" y="14623"/>
                    </a:lnTo>
                    <a:lnTo>
                      <a:pt x="14624" y="14623"/>
                    </a:lnTo>
                    <a:lnTo>
                      <a:pt x="14624" y="0"/>
                    </a:lnTo>
                    <a:close/>
                  </a:path>
                </a:pathLst>
              </a:custGeom>
              <a:solidFill>
                <a:srgbClr val="2C5967"/>
              </a:solidFill>
              <a:ln w="6417" cap="flat">
                <a:noFill/>
                <a:prstDash val="solid"/>
                <a:miter/>
              </a:ln>
            </p:spPr>
            <p:txBody>
              <a:bodyPr rtlCol="0" anchor="ctr"/>
              <a:lstStyle/>
              <a:p>
                <a:endParaRPr lang="en-US" sz="810"/>
              </a:p>
            </p:txBody>
          </p:sp>
          <p:sp>
            <p:nvSpPr>
              <p:cNvPr id="911" name="Freeform: Shape 910">
                <a:extLst>
                  <a:ext uri="{FF2B5EF4-FFF2-40B4-BE49-F238E27FC236}">
                    <a16:creationId xmlns:a16="http://schemas.microsoft.com/office/drawing/2014/main" id="{877951BE-9DBE-D9EF-F019-AED0A87FE009}"/>
                  </a:ext>
                </a:extLst>
              </p:cNvPr>
              <p:cNvSpPr/>
              <p:nvPr/>
            </p:nvSpPr>
            <p:spPr>
              <a:xfrm>
                <a:off x="2215369" y="3403352"/>
                <a:ext cx="14623" cy="14622"/>
              </a:xfrm>
              <a:custGeom>
                <a:avLst/>
                <a:gdLst>
                  <a:gd name="connsiteX0" fmla="*/ 14624 w 14623"/>
                  <a:gd name="connsiteY0" fmla="*/ 0 h 14622"/>
                  <a:gd name="connsiteX1" fmla="*/ 0 w 14623"/>
                  <a:gd name="connsiteY1" fmla="*/ 0 h 14622"/>
                  <a:gd name="connsiteX2" fmla="*/ 0 w 14623"/>
                  <a:gd name="connsiteY2" fmla="*/ 14623 h 14622"/>
                  <a:gd name="connsiteX3" fmla="*/ 14624 w 14623"/>
                  <a:gd name="connsiteY3" fmla="*/ 14623 h 14622"/>
                  <a:gd name="connsiteX4" fmla="*/ 14624 w 14623"/>
                  <a:gd name="connsiteY4" fmla="*/ 0 h 14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3" h="14622">
                    <a:moveTo>
                      <a:pt x="14624" y="0"/>
                    </a:moveTo>
                    <a:lnTo>
                      <a:pt x="0" y="0"/>
                    </a:lnTo>
                    <a:lnTo>
                      <a:pt x="0" y="14623"/>
                    </a:lnTo>
                    <a:lnTo>
                      <a:pt x="14624" y="14623"/>
                    </a:lnTo>
                    <a:lnTo>
                      <a:pt x="14624" y="0"/>
                    </a:lnTo>
                    <a:close/>
                  </a:path>
                </a:pathLst>
              </a:custGeom>
              <a:solidFill>
                <a:srgbClr val="2C5967"/>
              </a:solidFill>
              <a:ln w="6417" cap="flat">
                <a:noFill/>
                <a:prstDash val="solid"/>
                <a:miter/>
              </a:ln>
            </p:spPr>
            <p:txBody>
              <a:bodyPr rtlCol="0" anchor="ctr"/>
              <a:lstStyle/>
              <a:p>
                <a:endParaRPr lang="en-US" sz="810"/>
              </a:p>
            </p:txBody>
          </p:sp>
          <p:sp>
            <p:nvSpPr>
              <p:cNvPr id="912" name="Freeform: Shape 911">
                <a:extLst>
                  <a:ext uri="{FF2B5EF4-FFF2-40B4-BE49-F238E27FC236}">
                    <a16:creationId xmlns:a16="http://schemas.microsoft.com/office/drawing/2014/main" id="{9D3F32BE-218F-299C-7170-A457F65278A3}"/>
                  </a:ext>
                </a:extLst>
              </p:cNvPr>
              <p:cNvSpPr/>
              <p:nvPr/>
            </p:nvSpPr>
            <p:spPr>
              <a:xfrm>
                <a:off x="2215369" y="3429038"/>
                <a:ext cx="14623" cy="14623"/>
              </a:xfrm>
              <a:custGeom>
                <a:avLst/>
                <a:gdLst>
                  <a:gd name="connsiteX0" fmla="*/ 14624 w 14623"/>
                  <a:gd name="connsiteY0" fmla="*/ 0 h 14623"/>
                  <a:gd name="connsiteX1" fmla="*/ 0 w 14623"/>
                  <a:gd name="connsiteY1" fmla="*/ 0 h 14623"/>
                  <a:gd name="connsiteX2" fmla="*/ 0 w 14623"/>
                  <a:gd name="connsiteY2" fmla="*/ 14623 h 14623"/>
                  <a:gd name="connsiteX3" fmla="*/ 14624 w 14623"/>
                  <a:gd name="connsiteY3" fmla="*/ 14623 h 14623"/>
                  <a:gd name="connsiteX4" fmla="*/ 14624 w 14623"/>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3" h="14623">
                    <a:moveTo>
                      <a:pt x="14624" y="0"/>
                    </a:moveTo>
                    <a:lnTo>
                      <a:pt x="0" y="0"/>
                    </a:lnTo>
                    <a:lnTo>
                      <a:pt x="0" y="14623"/>
                    </a:lnTo>
                    <a:lnTo>
                      <a:pt x="14624" y="14623"/>
                    </a:lnTo>
                    <a:lnTo>
                      <a:pt x="14624" y="0"/>
                    </a:lnTo>
                    <a:close/>
                  </a:path>
                </a:pathLst>
              </a:custGeom>
              <a:solidFill>
                <a:srgbClr val="2C5967"/>
              </a:solidFill>
              <a:ln w="6417" cap="flat">
                <a:noFill/>
                <a:prstDash val="solid"/>
                <a:miter/>
              </a:ln>
            </p:spPr>
            <p:txBody>
              <a:bodyPr rtlCol="0" anchor="ctr"/>
              <a:lstStyle/>
              <a:p>
                <a:endParaRPr lang="en-US" sz="810"/>
              </a:p>
            </p:txBody>
          </p:sp>
          <p:sp>
            <p:nvSpPr>
              <p:cNvPr id="913" name="Freeform: Shape 912">
                <a:extLst>
                  <a:ext uri="{FF2B5EF4-FFF2-40B4-BE49-F238E27FC236}">
                    <a16:creationId xmlns:a16="http://schemas.microsoft.com/office/drawing/2014/main" id="{BD35C11D-17E4-7C68-D29B-19FB31DCA73C}"/>
                  </a:ext>
                </a:extLst>
              </p:cNvPr>
              <p:cNvSpPr/>
              <p:nvPr/>
            </p:nvSpPr>
            <p:spPr>
              <a:xfrm>
                <a:off x="2266640" y="3429038"/>
                <a:ext cx="14623" cy="14623"/>
              </a:xfrm>
              <a:custGeom>
                <a:avLst/>
                <a:gdLst>
                  <a:gd name="connsiteX0" fmla="*/ 14624 w 14623"/>
                  <a:gd name="connsiteY0" fmla="*/ 0 h 14623"/>
                  <a:gd name="connsiteX1" fmla="*/ 0 w 14623"/>
                  <a:gd name="connsiteY1" fmla="*/ 0 h 14623"/>
                  <a:gd name="connsiteX2" fmla="*/ 0 w 14623"/>
                  <a:gd name="connsiteY2" fmla="*/ 14623 h 14623"/>
                  <a:gd name="connsiteX3" fmla="*/ 14624 w 14623"/>
                  <a:gd name="connsiteY3" fmla="*/ 14623 h 14623"/>
                  <a:gd name="connsiteX4" fmla="*/ 14624 w 14623"/>
                  <a:gd name="connsiteY4" fmla="*/ 0 h 1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3" h="14623">
                    <a:moveTo>
                      <a:pt x="14624" y="0"/>
                    </a:moveTo>
                    <a:lnTo>
                      <a:pt x="0" y="0"/>
                    </a:lnTo>
                    <a:lnTo>
                      <a:pt x="0" y="14623"/>
                    </a:lnTo>
                    <a:lnTo>
                      <a:pt x="14624" y="14623"/>
                    </a:lnTo>
                    <a:lnTo>
                      <a:pt x="14624" y="0"/>
                    </a:lnTo>
                    <a:close/>
                  </a:path>
                </a:pathLst>
              </a:custGeom>
              <a:solidFill>
                <a:srgbClr val="2C5967"/>
              </a:solidFill>
              <a:ln w="6417" cap="flat">
                <a:noFill/>
                <a:prstDash val="solid"/>
                <a:miter/>
              </a:ln>
            </p:spPr>
            <p:txBody>
              <a:bodyPr rtlCol="0" anchor="ctr"/>
              <a:lstStyle/>
              <a:p>
                <a:endParaRPr lang="en-US" sz="810"/>
              </a:p>
            </p:txBody>
          </p:sp>
          <p:sp>
            <p:nvSpPr>
              <p:cNvPr id="914" name="Freeform: Shape 913">
                <a:extLst>
                  <a:ext uri="{FF2B5EF4-FFF2-40B4-BE49-F238E27FC236}">
                    <a16:creationId xmlns:a16="http://schemas.microsoft.com/office/drawing/2014/main" id="{C09E50F1-663F-E40E-4C0A-9A83D5A2A2F1}"/>
                  </a:ext>
                </a:extLst>
              </p:cNvPr>
              <p:cNvSpPr/>
              <p:nvPr/>
            </p:nvSpPr>
            <p:spPr>
              <a:xfrm>
                <a:off x="2215369" y="3275017"/>
                <a:ext cx="91587" cy="220018"/>
              </a:xfrm>
              <a:custGeom>
                <a:avLst/>
                <a:gdLst>
                  <a:gd name="connsiteX0" fmla="*/ 0 w 91587"/>
                  <a:gd name="connsiteY0" fmla="*/ 21262 h 220018"/>
                  <a:gd name="connsiteX1" fmla="*/ 0 w 91587"/>
                  <a:gd name="connsiteY1" fmla="*/ 36366 h 220018"/>
                  <a:gd name="connsiteX2" fmla="*/ 76964 w 91587"/>
                  <a:gd name="connsiteY2" fmla="*/ 18472 h 220018"/>
                  <a:gd name="connsiteX3" fmla="*/ 76964 w 91587"/>
                  <a:gd name="connsiteY3" fmla="*/ 205304 h 220018"/>
                  <a:gd name="connsiteX4" fmla="*/ 40310 w 91587"/>
                  <a:gd name="connsiteY4" fmla="*/ 205304 h 220018"/>
                  <a:gd name="connsiteX5" fmla="*/ 40310 w 91587"/>
                  <a:gd name="connsiteY5" fmla="*/ 185194 h 220018"/>
                  <a:gd name="connsiteX6" fmla="*/ 25687 w 91587"/>
                  <a:gd name="connsiteY6" fmla="*/ 185194 h 220018"/>
                  <a:gd name="connsiteX7" fmla="*/ 25687 w 91587"/>
                  <a:gd name="connsiteY7" fmla="*/ 205304 h 220018"/>
                  <a:gd name="connsiteX8" fmla="*/ 0 w 91587"/>
                  <a:gd name="connsiteY8" fmla="*/ 205304 h 220018"/>
                  <a:gd name="connsiteX9" fmla="*/ 0 w 91587"/>
                  <a:gd name="connsiteY9" fmla="*/ 220018 h 220018"/>
                  <a:gd name="connsiteX10" fmla="*/ 91587 w 91587"/>
                  <a:gd name="connsiteY10" fmla="*/ 220018 h 220018"/>
                  <a:gd name="connsiteX11" fmla="*/ 91587 w 91587"/>
                  <a:gd name="connsiteY11" fmla="*/ 212613 h 220018"/>
                  <a:gd name="connsiteX12" fmla="*/ 91587 w 91587"/>
                  <a:gd name="connsiteY12" fmla="*/ 205304 h 220018"/>
                  <a:gd name="connsiteX13" fmla="*/ 91587 w 91587"/>
                  <a:gd name="connsiteY13" fmla="*/ 0 h 220018"/>
                  <a:gd name="connsiteX14" fmla="*/ 0 w 91587"/>
                  <a:gd name="connsiteY14" fmla="*/ 21262 h 22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587" h="220018">
                    <a:moveTo>
                      <a:pt x="0" y="21262"/>
                    </a:moveTo>
                    <a:lnTo>
                      <a:pt x="0" y="36366"/>
                    </a:lnTo>
                    <a:lnTo>
                      <a:pt x="76964" y="18472"/>
                    </a:lnTo>
                    <a:lnTo>
                      <a:pt x="76964" y="205304"/>
                    </a:lnTo>
                    <a:lnTo>
                      <a:pt x="40310" y="205304"/>
                    </a:lnTo>
                    <a:lnTo>
                      <a:pt x="40310" y="185194"/>
                    </a:lnTo>
                    <a:lnTo>
                      <a:pt x="25687" y="185194"/>
                    </a:lnTo>
                    <a:lnTo>
                      <a:pt x="25687" y="205304"/>
                    </a:lnTo>
                    <a:lnTo>
                      <a:pt x="0" y="205304"/>
                    </a:lnTo>
                    <a:lnTo>
                      <a:pt x="0" y="220018"/>
                    </a:lnTo>
                    <a:lnTo>
                      <a:pt x="91587" y="220018"/>
                    </a:lnTo>
                    <a:lnTo>
                      <a:pt x="91587" y="212613"/>
                    </a:lnTo>
                    <a:lnTo>
                      <a:pt x="91587" y="205304"/>
                    </a:lnTo>
                    <a:lnTo>
                      <a:pt x="91587" y="0"/>
                    </a:lnTo>
                    <a:lnTo>
                      <a:pt x="0" y="21262"/>
                    </a:lnTo>
                    <a:close/>
                  </a:path>
                </a:pathLst>
              </a:custGeom>
              <a:solidFill>
                <a:srgbClr val="2C5967"/>
              </a:solidFill>
              <a:ln w="6417" cap="flat">
                <a:noFill/>
                <a:prstDash val="solid"/>
                <a:miter/>
              </a:ln>
            </p:spPr>
            <p:txBody>
              <a:bodyPr rtlCol="0" anchor="ctr"/>
              <a:lstStyle/>
              <a:p>
                <a:endParaRPr lang="en-US" sz="810"/>
              </a:p>
            </p:txBody>
          </p:sp>
          <p:sp>
            <p:nvSpPr>
              <p:cNvPr id="915" name="Freeform: Shape 914">
                <a:extLst>
                  <a:ext uri="{FF2B5EF4-FFF2-40B4-BE49-F238E27FC236}">
                    <a16:creationId xmlns:a16="http://schemas.microsoft.com/office/drawing/2014/main" id="{6B687200-A0E7-6788-16A1-5A2BD7741059}"/>
                  </a:ext>
                </a:extLst>
              </p:cNvPr>
              <p:cNvSpPr/>
              <p:nvPr/>
            </p:nvSpPr>
            <p:spPr>
              <a:xfrm>
                <a:off x="1960614" y="3326389"/>
                <a:ext cx="91683" cy="168645"/>
              </a:xfrm>
              <a:custGeom>
                <a:avLst/>
                <a:gdLst>
                  <a:gd name="connsiteX0" fmla="*/ 64168 w 91683"/>
                  <a:gd name="connsiteY0" fmla="*/ 133821 h 168645"/>
                  <a:gd name="connsiteX1" fmla="*/ 49544 w 91683"/>
                  <a:gd name="connsiteY1" fmla="*/ 133821 h 168645"/>
                  <a:gd name="connsiteX2" fmla="*/ 49544 w 91683"/>
                  <a:gd name="connsiteY2" fmla="*/ 153925 h 168645"/>
                  <a:gd name="connsiteX3" fmla="*/ 14720 w 91683"/>
                  <a:gd name="connsiteY3" fmla="*/ 153925 h 168645"/>
                  <a:gd name="connsiteX4" fmla="*/ 14720 w 91683"/>
                  <a:gd name="connsiteY4" fmla="*/ 14719 h 168645"/>
                  <a:gd name="connsiteX5" fmla="*/ 89855 w 91683"/>
                  <a:gd name="connsiteY5" fmla="*/ 14719 h 168645"/>
                  <a:gd name="connsiteX6" fmla="*/ 89855 w 91683"/>
                  <a:gd name="connsiteY6" fmla="*/ 0 h 168645"/>
                  <a:gd name="connsiteX7" fmla="*/ 0 w 91683"/>
                  <a:gd name="connsiteY7" fmla="*/ 0 h 168645"/>
                  <a:gd name="connsiteX8" fmla="*/ 0 w 91683"/>
                  <a:gd name="connsiteY8" fmla="*/ 153925 h 168645"/>
                  <a:gd name="connsiteX9" fmla="*/ 0 w 91683"/>
                  <a:gd name="connsiteY9" fmla="*/ 161240 h 168645"/>
                  <a:gd name="connsiteX10" fmla="*/ 0 w 91683"/>
                  <a:gd name="connsiteY10" fmla="*/ 168646 h 168645"/>
                  <a:gd name="connsiteX11" fmla="*/ 91684 w 91683"/>
                  <a:gd name="connsiteY11" fmla="*/ 168646 h 168645"/>
                  <a:gd name="connsiteX12" fmla="*/ 91684 w 91683"/>
                  <a:gd name="connsiteY12" fmla="*/ 153925 h 168645"/>
                  <a:gd name="connsiteX13" fmla="*/ 64168 w 91683"/>
                  <a:gd name="connsiteY13" fmla="*/ 153925 h 168645"/>
                  <a:gd name="connsiteX14" fmla="*/ 64168 w 91683"/>
                  <a:gd name="connsiteY14" fmla="*/ 133821 h 16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83" h="168645">
                    <a:moveTo>
                      <a:pt x="64168" y="133821"/>
                    </a:moveTo>
                    <a:lnTo>
                      <a:pt x="49544" y="133821"/>
                    </a:lnTo>
                    <a:lnTo>
                      <a:pt x="49544" y="153925"/>
                    </a:lnTo>
                    <a:lnTo>
                      <a:pt x="14720" y="153925"/>
                    </a:lnTo>
                    <a:lnTo>
                      <a:pt x="14720" y="14719"/>
                    </a:lnTo>
                    <a:lnTo>
                      <a:pt x="89855" y="14719"/>
                    </a:lnTo>
                    <a:lnTo>
                      <a:pt x="89855" y="0"/>
                    </a:lnTo>
                    <a:lnTo>
                      <a:pt x="0" y="0"/>
                    </a:lnTo>
                    <a:lnTo>
                      <a:pt x="0" y="153925"/>
                    </a:lnTo>
                    <a:lnTo>
                      <a:pt x="0" y="161240"/>
                    </a:lnTo>
                    <a:lnTo>
                      <a:pt x="0" y="168646"/>
                    </a:lnTo>
                    <a:lnTo>
                      <a:pt x="91684" y="168646"/>
                    </a:lnTo>
                    <a:lnTo>
                      <a:pt x="91684" y="153925"/>
                    </a:lnTo>
                    <a:lnTo>
                      <a:pt x="64168" y="153925"/>
                    </a:lnTo>
                    <a:lnTo>
                      <a:pt x="64168" y="133821"/>
                    </a:lnTo>
                    <a:close/>
                  </a:path>
                </a:pathLst>
              </a:custGeom>
              <a:solidFill>
                <a:srgbClr val="2C5967"/>
              </a:solidFill>
              <a:ln w="6417" cap="flat">
                <a:noFill/>
                <a:prstDash val="solid"/>
                <a:miter/>
              </a:ln>
            </p:spPr>
            <p:txBody>
              <a:bodyPr rtlCol="0" anchor="ctr"/>
              <a:lstStyle/>
              <a:p>
                <a:endParaRPr lang="en-US" sz="810"/>
              </a:p>
            </p:txBody>
          </p:sp>
          <p:sp>
            <p:nvSpPr>
              <p:cNvPr id="916" name="Freeform: Shape 915">
                <a:extLst>
                  <a:ext uri="{FF2B5EF4-FFF2-40B4-BE49-F238E27FC236}">
                    <a16:creationId xmlns:a16="http://schemas.microsoft.com/office/drawing/2014/main" id="{70D8BF3F-6983-81B4-1C1E-DDC01B552485}"/>
                  </a:ext>
                </a:extLst>
              </p:cNvPr>
              <p:cNvSpPr/>
              <p:nvPr/>
            </p:nvSpPr>
            <p:spPr>
              <a:xfrm>
                <a:off x="1992846" y="3132311"/>
                <a:ext cx="268223" cy="135486"/>
              </a:xfrm>
              <a:custGeom>
                <a:avLst/>
                <a:gdLst>
                  <a:gd name="connsiteX0" fmla="*/ 249936 w 268223"/>
                  <a:gd name="connsiteY0" fmla="*/ 120766 h 135486"/>
                  <a:gd name="connsiteX1" fmla="*/ 222517 w 268223"/>
                  <a:gd name="connsiteY1" fmla="*/ 120766 h 135486"/>
                  <a:gd name="connsiteX2" fmla="*/ 222517 w 268223"/>
                  <a:gd name="connsiteY2" fmla="*/ 135486 h 135486"/>
                  <a:gd name="connsiteX3" fmla="*/ 258888 w 268223"/>
                  <a:gd name="connsiteY3" fmla="*/ 135486 h 135486"/>
                  <a:gd name="connsiteX4" fmla="*/ 260902 w 268223"/>
                  <a:gd name="connsiteY4" fmla="*/ 131638 h 135486"/>
                  <a:gd name="connsiteX5" fmla="*/ 266209 w 268223"/>
                  <a:gd name="connsiteY5" fmla="*/ 86910 h 135486"/>
                  <a:gd name="connsiteX6" fmla="*/ 239643 w 268223"/>
                  <a:gd name="connsiteY6" fmla="*/ 50537 h 135486"/>
                  <a:gd name="connsiteX7" fmla="*/ 220406 w 268223"/>
                  <a:gd name="connsiteY7" fmla="*/ 42552 h 135486"/>
                  <a:gd name="connsiteX8" fmla="*/ 213135 w 268223"/>
                  <a:gd name="connsiteY8" fmla="*/ 39166 h 135486"/>
                  <a:gd name="connsiteX9" fmla="*/ 208092 w 268223"/>
                  <a:gd name="connsiteY9" fmla="*/ 32932 h 135486"/>
                  <a:gd name="connsiteX10" fmla="*/ 189521 w 268223"/>
                  <a:gd name="connsiteY10" fmla="*/ 11238 h 135486"/>
                  <a:gd name="connsiteX11" fmla="*/ 163026 w 268223"/>
                  <a:gd name="connsiteY11" fmla="*/ 598 h 135486"/>
                  <a:gd name="connsiteX12" fmla="*/ 134613 w 268223"/>
                  <a:gd name="connsiteY12" fmla="*/ 3425 h 135486"/>
                  <a:gd name="connsiteX13" fmla="*/ 110729 w 268223"/>
                  <a:gd name="connsiteY13" fmla="*/ 19078 h 135486"/>
                  <a:gd name="connsiteX14" fmla="*/ 104306 w 268223"/>
                  <a:gd name="connsiteY14" fmla="*/ 23293 h 135486"/>
                  <a:gd name="connsiteX15" fmla="*/ 96682 w 268223"/>
                  <a:gd name="connsiteY15" fmla="*/ 24273 h 135486"/>
                  <a:gd name="connsiteX16" fmla="*/ 72536 w 268223"/>
                  <a:gd name="connsiteY16" fmla="*/ 28121 h 135486"/>
                  <a:gd name="connsiteX17" fmla="*/ 53908 w 268223"/>
                  <a:gd name="connsiteY17" fmla="*/ 42205 h 135486"/>
                  <a:gd name="connsiteX18" fmla="*/ 43962 w 268223"/>
                  <a:gd name="connsiteY18" fmla="*/ 63333 h 135486"/>
                  <a:gd name="connsiteX19" fmla="*/ 40696 w 268223"/>
                  <a:gd name="connsiteY19" fmla="*/ 70420 h 135486"/>
                  <a:gd name="connsiteX20" fmla="*/ 34728 w 268223"/>
                  <a:gd name="connsiteY20" fmla="*/ 75455 h 135486"/>
                  <a:gd name="connsiteX21" fmla="*/ 10870 w 268223"/>
                  <a:gd name="connsiteY21" fmla="*/ 97028 h 135486"/>
                  <a:gd name="connsiteX22" fmla="*/ 577 w 268223"/>
                  <a:gd name="connsiteY22" fmla="*/ 127501 h 135486"/>
                  <a:gd name="connsiteX23" fmla="*/ 0 w 268223"/>
                  <a:gd name="connsiteY23" fmla="*/ 135390 h 135486"/>
                  <a:gd name="connsiteX24" fmla="*/ 57719 w 268223"/>
                  <a:gd name="connsiteY24" fmla="*/ 135390 h 135486"/>
                  <a:gd name="connsiteX25" fmla="*/ 57719 w 268223"/>
                  <a:gd name="connsiteY25" fmla="*/ 120766 h 135486"/>
                  <a:gd name="connsiteX26" fmla="*/ 16350 w 268223"/>
                  <a:gd name="connsiteY26" fmla="*/ 120766 h 135486"/>
                  <a:gd name="connsiteX27" fmla="*/ 25456 w 268223"/>
                  <a:gd name="connsiteY27" fmla="*/ 101875 h 135486"/>
                  <a:gd name="connsiteX28" fmla="*/ 41555 w 268223"/>
                  <a:gd name="connsiteY28" fmla="*/ 88442 h 135486"/>
                  <a:gd name="connsiteX29" fmla="*/ 52567 w 268223"/>
                  <a:gd name="connsiteY29" fmla="*/ 79093 h 135486"/>
                  <a:gd name="connsiteX30" fmla="*/ 58297 w 268223"/>
                  <a:gd name="connsiteY30" fmla="*/ 65834 h 135486"/>
                  <a:gd name="connsiteX31" fmla="*/ 64958 w 268223"/>
                  <a:gd name="connsiteY31" fmla="*/ 51244 h 135486"/>
                  <a:gd name="connsiteX32" fmla="*/ 77541 w 268223"/>
                  <a:gd name="connsiteY32" fmla="*/ 41302 h 135486"/>
                  <a:gd name="connsiteX33" fmla="*/ 94276 w 268223"/>
                  <a:gd name="connsiteY33" fmla="*/ 38608 h 135486"/>
                  <a:gd name="connsiteX34" fmla="*/ 108541 w 268223"/>
                  <a:gd name="connsiteY34" fmla="*/ 36877 h 135486"/>
                  <a:gd name="connsiteX35" fmla="*/ 120540 w 268223"/>
                  <a:gd name="connsiteY35" fmla="*/ 28988 h 135486"/>
                  <a:gd name="connsiteX36" fmla="*/ 135646 w 268223"/>
                  <a:gd name="connsiteY36" fmla="*/ 18346 h 135486"/>
                  <a:gd name="connsiteX37" fmla="*/ 153735 w 268223"/>
                  <a:gd name="connsiteY37" fmla="*/ 14557 h 135486"/>
                  <a:gd name="connsiteX38" fmla="*/ 177586 w 268223"/>
                  <a:gd name="connsiteY38" fmla="*/ 21291 h 135486"/>
                  <a:gd name="connsiteX39" fmla="*/ 194334 w 268223"/>
                  <a:gd name="connsiteY39" fmla="*/ 39570 h 135486"/>
                  <a:gd name="connsiteX40" fmla="*/ 203472 w 268223"/>
                  <a:gd name="connsiteY40" fmla="*/ 50760 h 135486"/>
                  <a:gd name="connsiteX41" fmla="*/ 216556 w 268223"/>
                  <a:gd name="connsiteY41" fmla="*/ 56887 h 135486"/>
                  <a:gd name="connsiteX42" fmla="*/ 231276 w 268223"/>
                  <a:gd name="connsiteY42" fmla="*/ 62947 h 135486"/>
                  <a:gd name="connsiteX43" fmla="*/ 251219 w 268223"/>
                  <a:gd name="connsiteY43" fmla="*/ 88431 h 135486"/>
                  <a:gd name="connsiteX44" fmla="*/ 249936 w 268223"/>
                  <a:gd name="connsiteY44" fmla="*/ 120766 h 13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8223" h="135486">
                    <a:moveTo>
                      <a:pt x="249936" y="120766"/>
                    </a:moveTo>
                    <a:lnTo>
                      <a:pt x="222517" y="120766"/>
                    </a:lnTo>
                    <a:lnTo>
                      <a:pt x="222517" y="135486"/>
                    </a:lnTo>
                    <a:lnTo>
                      <a:pt x="258888" y="135486"/>
                    </a:lnTo>
                    <a:lnTo>
                      <a:pt x="260902" y="131638"/>
                    </a:lnTo>
                    <a:cubicBezTo>
                      <a:pt x="268263" y="117934"/>
                      <a:pt x="270155" y="101954"/>
                      <a:pt x="266209" y="86910"/>
                    </a:cubicBezTo>
                    <a:cubicBezTo>
                      <a:pt x="262269" y="71865"/>
                      <a:pt x="252779" y="58871"/>
                      <a:pt x="239643" y="50537"/>
                    </a:cubicBezTo>
                    <a:cubicBezTo>
                      <a:pt x="233714" y="46832"/>
                      <a:pt x="227214" y="44133"/>
                      <a:pt x="220406" y="42552"/>
                    </a:cubicBezTo>
                    <a:cubicBezTo>
                      <a:pt x="217756" y="41991"/>
                      <a:pt x="215266" y="40833"/>
                      <a:pt x="213135" y="39166"/>
                    </a:cubicBezTo>
                    <a:cubicBezTo>
                      <a:pt x="210999" y="37499"/>
                      <a:pt x="209273" y="35367"/>
                      <a:pt x="208092" y="32932"/>
                    </a:cubicBezTo>
                    <a:cubicBezTo>
                      <a:pt x="203741" y="24310"/>
                      <a:pt x="197369" y="16868"/>
                      <a:pt x="189521" y="11238"/>
                    </a:cubicBezTo>
                    <a:cubicBezTo>
                      <a:pt x="181674" y="5609"/>
                      <a:pt x="172587" y="1958"/>
                      <a:pt x="163026" y="598"/>
                    </a:cubicBezTo>
                    <a:cubicBezTo>
                      <a:pt x="153465" y="-763"/>
                      <a:pt x="143718" y="207"/>
                      <a:pt x="134613" y="3425"/>
                    </a:cubicBezTo>
                    <a:cubicBezTo>
                      <a:pt x="125507" y="6642"/>
                      <a:pt x="117313" y="12013"/>
                      <a:pt x="110729" y="19078"/>
                    </a:cubicBezTo>
                    <a:cubicBezTo>
                      <a:pt x="108932" y="20952"/>
                      <a:pt x="106738" y="22392"/>
                      <a:pt x="104306" y="23293"/>
                    </a:cubicBezTo>
                    <a:cubicBezTo>
                      <a:pt x="101874" y="24192"/>
                      <a:pt x="99269" y="24528"/>
                      <a:pt x="96682" y="24273"/>
                    </a:cubicBezTo>
                    <a:cubicBezTo>
                      <a:pt x="88437" y="23522"/>
                      <a:pt x="80140" y="24846"/>
                      <a:pt x="72536" y="28121"/>
                    </a:cubicBezTo>
                    <a:cubicBezTo>
                      <a:pt x="65279" y="31239"/>
                      <a:pt x="58887" y="36071"/>
                      <a:pt x="53908" y="42205"/>
                    </a:cubicBezTo>
                    <a:cubicBezTo>
                      <a:pt x="48935" y="48338"/>
                      <a:pt x="45521" y="55589"/>
                      <a:pt x="43962" y="63333"/>
                    </a:cubicBezTo>
                    <a:cubicBezTo>
                      <a:pt x="43404" y="65906"/>
                      <a:pt x="42287" y="68325"/>
                      <a:pt x="40696" y="70420"/>
                    </a:cubicBezTo>
                    <a:cubicBezTo>
                      <a:pt x="39098" y="72514"/>
                      <a:pt x="37064" y="74233"/>
                      <a:pt x="34728" y="75455"/>
                    </a:cubicBezTo>
                    <a:cubicBezTo>
                      <a:pt x="25064" y="80489"/>
                      <a:pt x="16851" y="87917"/>
                      <a:pt x="10870" y="97028"/>
                    </a:cubicBezTo>
                    <a:cubicBezTo>
                      <a:pt x="4890" y="106139"/>
                      <a:pt x="1347" y="116631"/>
                      <a:pt x="577" y="127501"/>
                    </a:cubicBezTo>
                    <a:lnTo>
                      <a:pt x="0" y="135390"/>
                    </a:lnTo>
                    <a:lnTo>
                      <a:pt x="57719" y="135390"/>
                    </a:lnTo>
                    <a:lnTo>
                      <a:pt x="57719" y="120766"/>
                    </a:lnTo>
                    <a:lnTo>
                      <a:pt x="16350" y="120766"/>
                    </a:lnTo>
                    <a:cubicBezTo>
                      <a:pt x="18006" y="113892"/>
                      <a:pt x="21111" y="107451"/>
                      <a:pt x="25456" y="101875"/>
                    </a:cubicBezTo>
                    <a:cubicBezTo>
                      <a:pt x="29806" y="96300"/>
                      <a:pt x="35293" y="91719"/>
                      <a:pt x="41555" y="88442"/>
                    </a:cubicBezTo>
                    <a:cubicBezTo>
                      <a:pt x="45900" y="86213"/>
                      <a:pt x="49666" y="83014"/>
                      <a:pt x="52567" y="79093"/>
                    </a:cubicBezTo>
                    <a:cubicBezTo>
                      <a:pt x="55474" y="75172"/>
                      <a:pt x="57431" y="70635"/>
                      <a:pt x="58297" y="65834"/>
                    </a:cubicBezTo>
                    <a:cubicBezTo>
                      <a:pt x="59330" y="60511"/>
                      <a:pt x="61608" y="55510"/>
                      <a:pt x="64958" y="51244"/>
                    </a:cubicBezTo>
                    <a:cubicBezTo>
                      <a:pt x="68301" y="46978"/>
                      <a:pt x="72613" y="43570"/>
                      <a:pt x="77541" y="41302"/>
                    </a:cubicBezTo>
                    <a:cubicBezTo>
                      <a:pt x="82796" y="38983"/>
                      <a:pt x="88559" y="38055"/>
                      <a:pt x="94276" y="38608"/>
                    </a:cubicBezTo>
                    <a:cubicBezTo>
                      <a:pt x="99102" y="39138"/>
                      <a:pt x="103985" y="38546"/>
                      <a:pt x="108541" y="36877"/>
                    </a:cubicBezTo>
                    <a:cubicBezTo>
                      <a:pt x="113097" y="35208"/>
                      <a:pt x="117204" y="32508"/>
                      <a:pt x="120540" y="28988"/>
                    </a:cubicBezTo>
                    <a:cubicBezTo>
                      <a:pt x="124801" y="24449"/>
                      <a:pt x="129941" y="20827"/>
                      <a:pt x="135646" y="18346"/>
                    </a:cubicBezTo>
                    <a:cubicBezTo>
                      <a:pt x="141357" y="15865"/>
                      <a:pt x="147510" y="14575"/>
                      <a:pt x="153735" y="14557"/>
                    </a:cubicBezTo>
                    <a:cubicBezTo>
                      <a:pt x="162154" y="14541"/>
                      <a:pt x="170418" y="16873"/>
                      <a:pt x="177586" y="21291"/>
                    </a:cubicBezTo>
                    <a:cubicBezTo>
                      <a:pt x="184760" y="25709"/>
                      <a:pt x="190561" y="32039"/>
                      <a:pt x="194334" y="39570"/>
                    </a:cubicBezTo>
                    <a:cubicBezTo>
                      <a:pt x="196503" y="43938"/>
                      <a:pt x="199622" y="47763"/>
                      <a:pt x="203472" y="50760"/>
                    </a:cubicBezTo>
                    <a:cubicBezTo>
                      <a:pt x="207315" y="53758"/>
                      <a:pt x="211788" y="55852"/>
                      <a:pt x="216556" y="56887"/>
                    </a:cubicBezTo>
                    <a:cubicBezTo>
                      <a:pt x="221779" y="58032"/>
                      <a:pt x="226758" y="60084"/>
                      <a:pt x="231276" y="62947"/>
                    </a:cubicBezTo>
                    <a:cubicBezTo>
                      <a:pt x="240734" y="68810"/>
                      <a:pt x="247799" y="77841"/>
                      <a:pt x="251219" y="88431"/>
                    </a:cubicBezTo>
                    <a:cubicBezTo>
                      <a:pt x="254639" y="99021"/>
                      <a:pt x="254184" y="110481"/>
                      <a:pt x="249936" y="120766"/>
                    </a:cubicBezTo>
                    <a:close/>
                  </a:path>
                </a:pathLst>
              </a:custGeom>
              <a:solidFill>
                <a:srgbClr val="2C5967"/>
              </a:solidFill>
              <a:ln w="6417" cap="flat">
                <a:noFill/>
                <a:prstDash val="solid"/>
                <a:miter/>
              </a:ln>
            </p:spPr>
            <p:txBody>
              <a:bodyPr rtlCol="0" anchor="ctr"/>
              <a:lstStyle/>
              <a:p>
                <a:endParaRPr lang="en-US" sz="810"/>
              </a:p>
            </p:txBody>
          </p:sp>
          <p:sp>
            <p:nvSpPr>
              <p:cNvPr id="917" name="Freeform: Shape 916">
                <a:extLst>
                  <a:ext uri="{FF2B5EF4-FFF2-40B4-BE49-F238E27FC236}">
                    <a16:creationId xmlns:a16="http://schemas.microsoft.com/office/drawing/2014/main" id="{F26BFEDA-43FA-3536-FA00-C6459C57620F}"/>
                  </a:ext>
                </a:extLst>
              </p:cNvPr>
              <p:cNvSpPr/>
              <p:nvPr/>
            </p:nvSpPr>
            <p:spPr>
              <a:xfrm>
                <a:off x="2104826" y="3372762"/>
                <a:ext cx="63664" cy="86678"/>
              </a:xfrm>
              <a:custGeom>
                <a:avLst/>
                <a:gdLst>
                  <a:gd name="connsiteX0" fmla="*/ 31167 w 63664"/>
                  <a:gd name="connsiteY0" fmla="*/ 94 h 86678"/>
                  <a:gd name="connsiteX1" fmla="*/ 0 w 63664"/>
                  <a:gd name="connsiteY1" fmla="*/ 94 h 86678"/>
                  <a:gd name="connsiteX2" fmla="*/ 0 w 63664"/>
                  <a:gd name="connsiteY2" fmla="*/ 86678 h 86678"/>
                  <a:gd name="connsiteX3" fmla="*/ 18564 w 63664"/>
                  <a:gd name="connsiteY3" fmla="*/ 86678 h 86678"/>
                  <a:gd name="connsiteX4" fmla="*/ 18564 w 63664"/>
                  <a:gd name="connsiteY4" fmla="*/ 58972 h 86678"/>
                  <a:gd name="connsiteX5" fmla="*/ 31167 w 63664"/>
                  <a:gd name="connsiteY5" fmla="*/ 58972 h 86678"/>
                  <a:gd name="connsiteX6" fmla="*/ 55320 w 63664"/>
                  <a:gd name="connsiteY6" fmla="*/ 51467 h 86678"/>
                  <a:gd name="connsiteX7" fmla="*/ 61871 w 63664"/>
                  <a:gd name="connsiteY7" fmla="*/ 41411 h 86678"/>
                  <a:gd name="connsiteX8" fmla="*/ 63591 w 63664"/>
                  <a:gd name="connsiteY8" fmla="*/ 29532 h 86678"/>
                  <a:gd name="connsiteX9" fmla="*/ 61852 w 63664"/>
                  <a:gd name="connsiteY9" fmla="*/ 17616 h 86678"/>
                  <a:gd name="connsiteX10" fmla="*/ 55320 w 63664"/>
                  <a:gd name="connsiteY10" fmla="*/ 7501 h 86678"/>
                  <a:gd name="connsiteX11" fmla="*/ 31167 w 63664"/>
                  <a:gd name="connsiteY11" fmla="*/ 94 h 86678"/>
                  <a:gd name="connsiteX12" fmla="*/ 40792 w 63664"/>
                  <a:gd name="connsiteY12" fmla="*/ 40500 h 86678"/>
                  <a:gd name="connsiteX13" fmla="*/ 27612 w 63664"/>
                  <a:gd name="connsiteY13" fmla="*/ 43771 h 86678"/>
                  <a:gd name="connsiteX14" fmla="*/ 18853 w 63664"/>
                  <a:gd name="connsiteY14" fmla="*/ 43771 h 86678"/>
                  <a:gd name="connsiteX15" fmla="*/ 18853 w 63664"/>
                  <a:gd name="connsiteY15" fmla="*/ 14910 h 86678"/>
                  <a:gd name="connsiteX16" fmla="*/ 27612 w 63664"/>
                  <a:gd name="connsiteY16" fmla="*/ 14910 h 86678"/>
                  <a:gd name="connsiteX17" fmla="*/ 41177 w 63664"/>
                  <a:gd name="connsiteY17" fmla="*/ 18180 h 86678"/>
                  <a:gd name="connsiteX18" fmla="*/ 44475 w 63664"/>
                  <a:gd name="connsiteY18" fmla="*/ 23192 h 86678"/>
                  <a:gd name="connsiteX19" fmla="*/ 45213 w 63664"/>
                  <a:gd name="connsiteY19" fmla="*/ 29148 h 86678"/>
                  <a:gd name="connsiteX20" fmla="*/ 44405 w 63664"/>
                  <a:gd name="connsiteY20" fmla="*/ 35340 h 86678"/>
                  <a:gd name="connsiteX21" fmla="*/ 40888 w 63664"/>
                  <a:gd name="connsiteY21" fmla="*/ 40500 h 86678"/>
                  <a:gd name="connsiteX22" fmla="*/ 40792 w 63664"/>
                  <a:gd name="connsiteY22" fmla="*/ 40500 h 8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664" h="86678">
                    <a:moveTo>
                      <a:pt x="31167" y="94"/>
                    </a:moveTo>
                    <a:lnTo>
                      <a:pt x="0" y="94"/>
                    </a:lnTo>
                    <a:lnTo>
                      <a:pt x="0" y="86678"/>
                    </a:lnTo>
                    <a:lnTo>
                      <a:pt x="18564" y="86678"/>
                    </a:lnTo>
                    <a:lnTo>
                      <a:pt x="18564" y="58972"/>
                    </a:lnTo>
                    <a:lnTo>
                      <a:pt x="31167" y="58972"/>
                    </a:lnTo>
                    <a:cubicBezTo>
                      <a:pt x="39881" y="59622"/>
                      <a:pt x="48511" y="56940"/>
                      <a:pt x="55320" y="51467"/>
                    </a:cubicBezTo>
                    <a:cubicBezTo>
                      <a:pt x="58207" y="48630"/>
                      <a:pt x="60440" y="45199"/>
                      <a:pt x="61871" y="41411"/>
                    </a:cubicBezTo>
                    <a:cubicBezTo>
                      <a:pt x="63296" y="37623"/>
                      <a:pt x="63886" y="33570"/>
                      <a:pt x="63591" y="29532"/>
                    </a:cubicBezTo>
                    <a:cubicBezTo>
                      <a:pt x="63873" y="25481"/>
                      <a:pt x="63283" y="21418"/>
                      <a:pt x="61852" y="17616"/>
                    </a:cubicBezTo>
                    <a:cubicBezTo>
                      <a:pt x="60428" y="13814"/>
                      <a:pt x="58194" y="10365"/>
                      <a:pt x="55320" y="7501"/>
                    </a:cubicBezTo>
                    <a:cubicBezTo>
                      <a:pt x="48479" y="2098"/>
                      <a:pt x="39861" y="-545"/>
                      <a:pt x="31167" y="94"/>
                    </a:cubicBezTo>
                    <a:close/>
                    <a:moveTo>
                      <a:pt x="40792" y="40500"/>
                    </a:moveTo>
                    <a:cubicBezTo>
                      <a:pt x="36865" y="42982"/>
                      <a:pt x="32238" y="44129"/>
                      <a:pt x="27612" y="43771"/>
                    </a:cubicBezTo>
                    <a:lnTo>
                      <a:pt x="18853" y="43771"/>
                    </a:lnTo>
                    <a:lnTo>
                      <a:pt x="18853" y="14910"/>
                    </a:lnTo>
                    <a:lnTo>
                      <a:pt x="27612" y="14910"/>
                    </a:lnTo>
                    <a:cubicBezTo>
                      <a:pt x="32367" y="14465"/>
                      <a:pt x="37141" y="15616"/>
                      <a:pt x="41177" y="18180"/>
                    </a:cubicBezTo>
                    <a:cubicBezTo>
                      <a:pt x="42646" y="19575"/>
                      <a:pt x="43776" y="21289"/>
                      <a:pt x="44475" y="23192"/>
                    </a:cubicBezTo>
                    <a:cubicBezTo>
                      <a:pt x="45181" y="25094"/>
                      <a:pt x="45431" y="27132"/>
                      <a:pt x="45213" y="29148"/>
                    </a:cubicBezTo>
                    <a:cubicBezTo>
                      <a:pt x="45431" y="31247"/>
                      <a:pt x="45155" y="33368"/>
                      <a:pt x="44405" y="35340"/>
                    </a:cubicBezTo>
                    <a:cubicBezTo>
                      <a:pt x="43654" y="37311"/>
                      <a:pt x="42448" y="39079"/>
                      <a:pt x="40888" y="40500"/>
                    </a:cubicBezTo>
                    <a:lnTo>
                      <a:pt x="40792" y="40500"/>
                    </a:lnTo>
                    <a:close/>
                  </a:path>
                </a:pathLst>
              </a:custGeom>
              <a:solidFill>
                <a:srgbClr val="2C5967"/>
              </a:solidFill>
              <a:ln w="6417" cap="flat">
                <a:noFill/>
                <a:prstDash val="solid"/>
                <a:miter/>
              </a:ln>
            </p:spPr>
            <p:txBody>
              <a:bodyPr rtlCol="0" anchor="ctr"/>
              <a:lstStyle/>
              <a:p>
                <a:endParaRPr lang="en-US" sz="810"/>
              </a:p>
            </p:txBody>
          </p:sp>
        </p:grpSp>
        <p:grpSp>
          <p:nvGrpSpPr>
            <p:cNvPr id="918" name="Graphic 857">
              <a:extLst>
                <a:ext uri="{FF2B5EF4-FFF2-40B4-BE49-F238E27FC236}">
                  <a16:creationId xmlns:a16="http://schemas.microsoft.com/office/drawing/2014/main" id="{304E1D06-13A2-2DBD-C24B-155142F8798E}"/>
                </a:ext>
              </a:extLst>
            </p:cNvPr>
            <p:cNvGrpSpPr/>
            <p:nvPr/>
          </p:nvGrpSpPr>
          <p:grpSpPr>
            <a:xfrm>
              <a:off x="1881539" y="3465517"/>
              <a:ext cx="510076" cy="319652"/>
              <a:chOff x="1881539" y="3465517"/>
              <a:chExt cx="510076" cy="319652"/>
            </a:xfrm>
            <a:solidFill>
              <a:srgbClr val="000000"/>
            </a:solidFill>
          </p:grpSpPr>
          <p:sp>
            <p:nvSpPr>
              <p:cNvPr id="919" name="TextBox 918">
                <a:extLst>
                  <a:ext uri="{FF2B5EF4-FFF2-40B4-BE49-F238E27FC236}">
                    <a16:creationId xmlns:a16="http://schemas.microsoft.com/office/drawing/2014/main" id="{C2C9DB44-5757-784C-A54A-8171CBACBF68}"/>
                  </a:ext>
                </a:extLst>
              </p:cNvPr>
              <p:cNvSpPr txBox="1"/>
              <p:nvPr/>
            </p:nvSpPr>
            <p:spPr>
              <a:xfrm>
                <a:off x="1881539" y="3465517"/>
                <a:ext cx="51007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Private</a:t>
                </a:r>
              </a:p>
            </p:txBody>
          </p:sp>
          <p:sp>
            <p:nvSpPr>
              <p:cNvPr id="920" name="TextBox 919">
                <a:extLst>
                  <a:ext uri="{FF2B5EF4-FFF2-40B4-BE49-F238E27FC236}">
                    <a16:creationId xmlns:a16="http://schemas.microsoft.com/office/drawing/2014/main" id="{11E35E8B-C11B-4502-8457-D55CE97AB4CF}"/>
                  </a:ext>
                </a:extLst>
              </p:cNvPr>
              <p:cNvSpPr txBox="1"/>
              <p:nvPr/>
            </p:nvSpPr>
            <p:spPr>
              <a:xfrm>
                <a:off x="1906604" y="3568187"/>
                <a:ext cx="45878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Cloud</a:t>
                </a:r>
              </a:p>
            </p:txBody>
          </p:sp>
        </p:grpSp>
      </p:grpSp>
      <p:grpSp>
        <p:nvGrpSpPr>
          <p:cNvPr id="921" name="Graphic 857">
            <a:extLst>
              <a:ext uri="{FF2B5EF4-FFF2-40B4-BE49-F238E27FC236}">
                <a16:creationId xmlns:a16="http://schemas.microsoft.com/office/drawing/2014/main" id="{6BB9BBC3-1BF4-EEDE-D1DF-9659D1BB3E2F}"/>
              </a:ext>
            </a:extLst>
          </p:cNvPr>
          <p:cNvGrpSpPr/>
          <p:nvPr/>
        </p:nvGrpSpPr>
        <p:grpSpPr>
          <a:xfrm>
            <a:off x="2170446" y="1469149"/>
            <a:ext cx="740908" cy="587184"/>
            <a:chOff x="2492038" y="3197985"/>
            <a:chExt cx="740908" cy="587184"/>
          </a:xfrm>
        </p:grpSpPr>
        <p:grpSp>
          <p:nvGrpSpPr>
            <p:cNvPr id="922" name="Graphic 857">
              <a:extLst>
                <a:ext uri="{FF2B5EF4-FFF2-40B4-BE49-F238E27FC236}">
                  <a16:creationId xmlns:a16="http://schemas.microsoft.com/office/drawing/2014/main" id="{95BB53C5-2666-CED9-5834-700980BA4F2E}"/>
                </a:ext>
              </a:extLst>
            </p:cNvPr>
            <p:cNvGrpSpPr/>
            <p:nvPr/>
          </p:nvGrpSpPr>
          <p:grpSpPr>
            <a:xfrm>
              <a:off x="2662989" y="3197985"/>
              <a:ext cx="385010" cy="308009"/>
              <a:chOff x="2662989" y="3197985"/>
              <a:chExt cx="385010" cy="308009"/>
            </a:xfrm>
          </p:grpSpPr>
          <p:sp>
            <p:nvSpPr>
              <p:cNvPr id="923" name="Freeform: Shape 922">
                <a:extLst>
                  <a:ext uri="{FF2B5EF4-FFF2-40B4-BE49-F238E27FC236}">
                    <a16:creationId xmlns:a16="http://schemas.microsoft.com/office/drawing/2014/main" id="{6FDE622B-EF89-6E92-D0C8-6783330C4E2F}"/>
                  </a:ext>
                </a:extLst>
              </p:cNvPr>
              <p:cNvSpPr/>
              <p:nvPr/>
            </p:nvSpPr>
            <p:spPr>
              <a:xfrm>
                <a:off x="2666653" y="3201651"/>
                <a:ext cx="378041" cy="300673"/>
              </a:xfrm>
              <a:custGeom>
                <a:avLst/>
                <a:gdLst>
                  <a:gd name="connsiteX0" fmla="*/ 0 w 378041"/>
                  <a:gd name="connsiteY0" fmla="*/ 300673 h 300673"/>
                  <a:gd name="connsiteX1" fmla="*/ 0 w 378041"/>
                  <a:gd name="connsiteY1" fmla="*/ 21047 h 300673"/>
                  <a:gd name="connsiteX2" fmla="*/ 6147 w 378041"/>
                  <a:gd name="connsiteY2" fmla="*/ 6190 h 300673"/>
                  <a:gd name="connsiteX3" fmla="*/ 20996 w 378041"/>
                  <a:gd name="connsiteY3" fmla="*/ 0 h 300673"/>
                  <a:gd name="connsiteX4" fmla="*/ 117159 w 378041"/>
                  <a:gd name="connsiteY4" fmla="*/ 0 h 300673"/>
                  <a:gd name="connsiteX5" fmla="*/ 126604 w 378041"/>
                  <a:gd name="connsiteY5" fmla="*/ 2255 h 300673"/>
                  <a:gd name="connsiteX6" fmla="*/ 134041 w 378041"/>
                  <a:gd name="connsiteY6" fmla="*/ 8507 h 300673"/>
                  <a:gd name="connsiteX7" fmla="*/ 153638 w 378041"/>
                  <a:gd name="connsiteY7" fmla="*/ 34908 h 300673"/>
                  <a:gd name="connsiteX8" fmla="*/ 356680 w 378041"/>
                  <a:gd name="connsiteY8" fmla="*/ 34908 h 300673"/>
                  <a:gd name="connsiteX9" fmla="*/ 364823 w 378041"/>
                  <a:gd name="connsiteY9" fmla="*/ 36398 h 300673"/>
                  <a:gd name="connsiteX10" fmla="*/ 371760 w 378041"/>
                  <a:gd name="connsiteY10" fmla="*/ 40920 h 300673"/>
                  <a:gd name="connsiteX11" fmla="*/ 376406 w 378041"/>
                  <a:gd name="connsiteY11" fmla="*/ 47770 h 300673"/>
                  <a:gd name="connsiteX12" fmla="*/ 378042 w 378041"/>
                  <a:gd name="connsiteY12" fmla="*/ 55881 h 300673"/>
                  <a:gd name="connsiteX13" fmla="*/ 378042 w 378041"/>
                  <a:gd name="connsiteY13" fmla="*/ 300673 h 300673"/>
                  <a:gd name="connsiteX14" fmla="*/ 0 w 378041"/>
                  <a:gd name="connsiteY14" fmla="*/ 300673 h 30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8041" h="300673">
                    <a:moveTo>
                      <a:pt x="0" y="300673"/>
                    </a:moveTo>
                    <a:lnTo>
                      <a:pt x="0" y="21047"/>
                    </a:lnTo>
                    <a:cubicBezTo>
                      <a:pt x="0" y="15477"/>
                      <a:pt x="2214" y="10135"/>
                      <a:pt x="6147" y="6190"/>
                    </a:cubicBezTo>
                    <a:cubicBezTo>
                      <a:pt x="10081" y="2245"/>
                      <a:pt x="15420" y="19"/>
                      <a:pt x="20996" y="0"/>
                    </a:cubicBezTo>
                    <a:lnTo>
                      <a:pt x="117159" y="0"/>
                    </a:lnTo>
                    <a:cubicBezTo>
                      <a:pt x="120438" y="6"/>
                      <a:pt x="123678" y="778"/>
                      <a:pt x="126604" y="2255"/>
                    </a:cubicBezTo>
                    <a:cubicBezTo>
                      <a:pt x="129537" y="3731"/>
                      <a:pt x="132084" y="5873"/>
                      <a:pt x="134041" y="8507"/>
                    </a:cubicBezTo>
                    <a:lnTo>
                      <a:pt x="153638" y="34908"/>
                    </a:lnTo>
                    <a:lnTo>
                      <a:pt x="356680" y="34908"/>
                    </a:lnTo>
                    <a:cubicBezTo>
                      <a:pt x="359465" y="34859"/>
                      <a:pt x="362237" y="35365"/>
                      <a:pt x="364823" y="36398"/>
                    </a:cubicBezTo>
                    <a:cubicBezTo>
                      <a:pt x="367416" y="37429"/>
                      <a:pt x="369771" y="38967"/>
                      <a:pt x="371760" y="40920"/>
                    </a:cubicBezTo>
                    <a:cubicBezTo>
                      <a:pt x="373749" y="42872"/>
                      <a:pt x="375328" y="45200"/>
                      <a:pt x="376406" y="47770"/>
                    </a:cubicBezTo>
                    <a:cubicBezTo>
                      <a:pt x="377484" y="50338"/>
                      <a:pt x="378042" y="53096"/>
                      <a:pt x="378042" y="55881"/>
                    </a:cubicBezTo>
                    <a:lnTo>
                      <a:pt x="378042" y="300673"/>
                    </a:lnTo>
                    <a:lnTo>
                      <a:pt x="0" y="300673"/>
                    </a:lnTo>
                    <a:close/>
                  </a:path>
                </a:pathLst>
              </a:custGeom>
              <a:solidFill>
                <a:srgbClr val="FFFFFF"/>
              </a:solidFill>
              <a:ln w="6417" cap="flat">
                <a:noFill/>
                <a:prstDash val="solid"/>
                <a:miter/>
              </a:ln>
            </p:spPr>
            <p:txBody>
              <a:bodyPr rtlCol="0" anchor="ctr"/>
              <a:lstStyle/>
              <a:p>
                <a:endParaRPr lang="en-US" sz="810"/>
              </a:p>
            </p:txBody>
          </p:sp>
          <p:sp>
            <p:nvSpPr>
              <p:cNvPr id="924" name="Freeform: Shape 923">
                <a:extLst>
                  <a:ext uri="{FF2B5EF4-FFF2-40B4-BE49-F238E27FC236}">
                    <a16:creationId xmlns:a16="http://schemas.microsoft.com/office/drawing/2014/main" id="{7634EE24-B475-EDEF-56AF-FEF11E3EEAC5}"/>
                  </a:ext>
                </a:extLst>
              </p:cNvPr>
              <p:cNvSpPr/>
              <p:nvPr/>
            </p:nvSpPr>
            <p:spPr>
              <a:xfrm>
                <a:off x="2662989" y="3197985"/>
                <a:ext cx="385010" cy="308009"/>
              </a:xfrm>
              <a:custGeom>
                <a:avLst/>
                <a:gdLst>
                  <a:gd name="connsiteX0" fmla="*/ 120823 w 385010"/>
                  <a:gd name="connsiteY0" fmla="*/ 7333 h 308009"/>
                  <a:gd name="connsiteX1" fmla="*/ 128632 w 385010"/>
                  <a:gd name="connsiteY1" fmla="*/ 9356 h 308009"/>
                  <a:gd name="connsiteX2" fmla="*/ 134696 w 385010"/>
                  <a:gd name="connsiteY2" fmla="*/ 14667 h 308009"/>
                  <a:gd name="connsiteX3" fmla="*/ 155474 w 385010"/>
                  <a:gd name="connsiteY3" fmla="*/ 42608 h 308009"/>
                  <a:gd name="connsiteX4" fmla="*/ 360344 w 385010"/>
                  <a:gd name="connsiteY4" fmla="*/ 42608 h 308009"/>
                  <a:gd name="connsiteX5" fmla="*/ 372594 w 385010"/>
                  <a:gd name="connsiteY5" fmla="*/ 47677 h 308009"/>
                  <a:gd name="connsiteX6" fmla="*/ 377670 w 385010"/>
                  <a:gd name="connsiteY6" fmla="*/ 59915 h 308009"/>
                  <a:gd name="connsiteX7" fmla="*/ 377670 w 385010"/>
                  <a:gd name="connsiteY7" fmla="*/ 300675 h 308009"/>
                  <a:gd name="connsiteX8" fmla="*/ 7341 w 385010"/>
                  <a:gd name="connsiteY8" fmla="*/ 300675 h 308009"/>
                  <a:gd name="connsiteX9" fmla="*/ 7341 w 385010"/>
                  <a:gd name="connsiteY9" fmla="*/ 24641 h 308009"/>
                  <a:gd name="connsiteX10" fmla="*/ 12417 w 385010"/>
                  <a:gd name="connsiteY10" fmla="*/ 12402 h 308009"/>
                  <a:gd name="connsiteX11" fmla="*/ 24666 w 385010"/>
                  <a:gd name="connsiteY11" fmla="*/ 7333 h 308009"/>
                  <a:gd name="connsiteX12" fmla="*/ 120823 w 385010"/>
                  <a:gd name="connsiteY12" fmla="*/ 7333 h 308009"/>
                  <a:gd name="connsiteX13" fmla="*/ 120823 w 385010"/>
                  <a:gd name="connsiteY13" fmla="*/ 0 h 308009"/>
                  <a:gd name="connsiteX14" fmla="*/ 24666 w 385010"/>
                  <a:gd name="connsiteY14" fmla="*/ 0 h 308009"/>
                  <a:gd name="connsiteX15" fmla="*/ 7245 w 385010"/>
                  <a:gd name="connsiteY15" fmla="*/ 7238 h 308009"/>
                  <a:gd name="connsiteX16" fmla="*/ 0 w 385010"/>
                  <a:gd name="connsiteY16" fmla="*/ 24641 h 308009"/>
                  <a:gd name="connsiteX17" fmla="*/ 0 w 385010"/>
                  <a:gd name="connsiteY17" fmla="*/ 308010 h 308009"/>
                  <a:gd name="connsiteX18" fmla="*/ 385011 w 385010"/>
                  <a:gd name="connsiteY18" fmla="*/ 308010 h 308009"/>
                  <a:gd name="connsiteX19" fmla="*/ 385011 w 385010"/>
                  <a:gd name="connsiteY19" fmla="*/ 59548 h 308009"/>
                  <a:gd name="connsiteX20" fmla="*/ 377766 w 385010"/>
                  <a:gd name="connsiteY20" fmla="*/ 42146 h 308009"/>
                  <a:gd name="connsiteX21" fmla="*/ 360344 w 385010"/>
                  <a:gd name="connsiteY21" fmla="*/ 34908 h 308009"/>
                  <a:gd name="connsiteX22" fmla="*/ 159215 w 385010"/>
                  <a:gd name="connsiteY22" fmla="*/ 34908 h 308009"/>
                  <a:gd name="connsiteX23" fmla="*/ 140644 w 385010"/>
                  <a:gd name="connsiteY23" fmla="*/ 9974 h 308009"/>
                  <a:gd name="connsiteX24" fmla="*/ 131911 w 385010"/>
                  <a:gd name="connsiteY24" fmla="*/ 2650 h 308009"/>
                  <a:gd name="connsiteX25" fmla="*/ 120823 w 385010"/>
                  <a:gd name="connsiteY25" fmla="*/ 0 h 308009"/>
                  <a:gd name="connsiteX26" fmla="*/ 120823 w 385010"/>
                  <a:gd name="connsiteY26" fmla="*/ 0 h 30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5010" h="308009">
                    <a:moveTo>
                      <a:pt x="120823" y="7333"/>
                    </a:moveTo>
                    <a:cubicBezTo>
                      <a:pt x="123550" y="7390"/>
                      <a:pt x="126226" y="8083"/>
                      <a:pt x="128632" y="9356"/>
                    </a:cubicBezTo>
                    <a:cubicBezTo>
                      <a:pt x="131045" y="10630"/>
                      <a:pt x="133117" y="12448"/>
                      <a:pt x="134696" y="14667"/>
                    </a:cubicBezTo>
                    <a:lnTo>
                      <a:pt x="155474" y="42608"/>
                    </a:lnTo>
                    <a:lnTo>
                      <a:pt x="360344" y="42608"/>
                    </a:lnTo>
                    <a:cubicBezTo>
                      <a:pt x="364939" y="42608"/>
                      <a:pt x="369347" y="44431"/>
                      <a:pt x="372594" y="47677"/>
                    </a:cubicBezTo>
                    <a:cubicBezTo>
                      <a:pt x="375847" y="50923"/>
                      <a:pt x="377670" y="55325"/>
                      <a:pt x="377670" y="59915"/>
                    </a:cubicBezTo>
                    <a:lnTo>
                      <a:pt x="377670" y="300675"/>
                    </a:lnTo>
                    <a:lnTo>
                      <a:pt x="7341" y="300675"/>
                    </a:lnTo>
                    <a:lnTo>
                      <a:pt x="7341" y="24641"/>
                    </a:lnTo>
                    <a:cubicBezTo>
                      <a:pt x="7341" y="20051"/>
                      <a:pt x="9163" y="15648"/>
                      <a:pt x="12417" y="12402"/>
                    </a:cubicBezTo>
                    <a:cubicBezTo>
                      <a:pt x="15664" y="9157"/>
                      <a:pt x="20072" y="7333"/>
                      <a:pt x="24666" y="7333"/>
                    </a:cubicBezTo>
                    <a:lnTo>
                      <a:pt x="120823" y="7333"/>
                    </a:lnTo>
                    <a:close/>
                    <a:moveTo>
                      <a:pt x="120823" y="0"/>
                    </a:moveTo>
                    <a:lnTo>
                      <a:pt x="24666" y="0"/>
                    </a:lnTo>
                    <a:cubicBezTo>
                      <a:pt x="18128" y="19"/>
                      <a:pt x="11865" y="2621"/>
                      <a:pt x="7245" y="7238"/>
                    </a:cubicBezTo>
                    <a:cubicBezTo>
                      <a:pt x="2624" y="11855"/>
                      <a:pt x="19" y="18112"/>
                      <a:pt x="0" y="24641"/>
                    </a:cubicBezTo>
                    <a:lnTo>
                      <a:pt x="0" y="308010"/>
                    </a:lnTo>
                    <a:lnTo>
                      <a:pt x="385011" y="308010"/>
                    </a:lnTo>
                    <a:lnTo>
                      <a:pt x="385011" y="59548"/>
                    </a:lnTo>
                    <a:cubicBezTo>
                      <a:pt x="384991" y="53019"/>
                      <a:pt x="382386" y="46763"/>
                      <a:pt x="377766" y="42146"/>
                    </a:cubicBezTo>
                    <a:cubicBezTo>
                      <a:pt x="373146" y="37529"/>
                      <a:pt x="366883" y="34927"/>
                      <a:pt x="360344" y="34908"/>
                    </a:cubicBezTo>
                    <a:lnTo>
                      <a:pt x="159215" y="34908"/>
                    </a:lnTo>
                    <a:lnTo>
                      <a:pt x="140644" y="9974"/>
                    </a:lnTo>
                    <a:cubicBezTo>
                      <a:pt x="138341" y="6888"/>
                      <a:pt x="135350" y="4381"/>
                      <a:pt x="131911" y="2650"/>
                    </a:cubicBezTo>
                    <a:cubicBezTo>
                      <a:pt x="128472" y="918"/>
                      <a:pt x="124679" y="12"/>
                      <a:pt x="120823" y="0"/>
                    </a:cubicBezTo>
                    <a:lnTo>
                      <a:pt x="120823" y="0"/>
                    </a:lnTo>
                    <a:close/>
                  </a:path>
                </a:pathLst>
              </a:custGeom>
              <a:solidFill>
                <a:srgbClr val="FFFFFF"/>
              </a:solidFill>
              <a:ln w="6417" cap="flat">
                <a:noFill/>
                <a:prstDash val="solid"/>
                <a:miter/>
              </a:ln>
            </p:spPr>
            <p:txBody>
              <a:bodyPr rtlCol="0" anchor="ctr"/>
              <a:lstStyle/>
              <a:p>
                <a:endParaRPr lang="en-US" sz="810"/>
              </a:p>
            </p:txBody>
          </p:sp>
          <p:sp>
            <p:nvSpPr>
              <p:cNvPr id="925" name="Freeform: Shape 924">
                <a:extLst>
                  <a:ext uri="{FF2B5EF4-FFF2-40B4-BE49-F238E27FC236}">
                    <a16:creationId xmlns:a16="http://schemas.microsoft.com/office/drawing/2014/main" id="{DC4E826B-83C3-733B-3050-8A69DE8D2682}"/>
                  </a:ext>
                </a:extLst>
              </p:cNvPr>
              <p:cNvSpPr/>
              <p:nvPr/>
            </p:nvSpPr>
            <p:spPr>
              <a:xfrm>
                <a:off x="2670330" y="3205328"/>
                <a:ext cx="370328" cy="293338"/>
              </a:xfrm>
              <a:custGeom>
                <a:avLst/>
                <a:gdLst>
                  <a:gd name="connsiteX0" fmla="*/ 353010 w 370328"/>
                  <a:gd name="connsiteY0" fmla="*/ 34908 h 293338"/>
                  <a:gd name="connsiteX1" fmla="*/ 148133 w 370328"/>
                  <a:gd name="connsiteY1" fmla="*/ 34908 h 293338"/>
                  <a:gd name="connsiteX2" fmla="*/ 127361 w 370328"/>
                  <a:gd name="connsiteY2" fmla="*/ 7333 h 293338"/>
                  <a:gd name="connsiteX3" fmla="*/ 121291 w 370328"/>
                  <a:gd name="connsiteY3" fmla="*/ 2023 h 293338"/>
                  <a:gd name="connsiteX4" fmla="*/ 113488 w 370328"/>
                  <a:gd name="connsiteY4" fmla="*/ 0 h 293338"/>
                  <a:gd name="connsiteX5" fmla="*/ 17325 w 370328"/>
                  <a:gd name="connsiteY5" fmla="*/ 0 h 293338"/>
                  <a:gd name="connsiteX6" fmla="*/ 5069 w 370328"/>
                  <a:gd name="connsiteY6" fmla="*/ 5116 h 293338"/>
                  <a:gd name="connsiteX7" fmla="*/ 0 w 370328"/>
                  <a:gd name="connsiteY7" fmla="*/ 17380 h 293338"/>
                  <a:gd name="connsiteX8" fmla="*/ 0 w 370328"/>
                  <a:gd name="connsiteY8" fmla="*/ 293339 h 293338"/>
                  <a:gd name="connsiteX9" fmla="*/ 370329 w 370328"/>
                  <a:gd name="connsiteY9" fmla="*/ 293339 h 293338"/>
                  <a:gd name="connsiteX10" fmla="*/ 370329 w 370328"/>
                  <a:gd name="connsiteY10" fmla="*/ 52214 h 293338"/>
                  <a:gd name="connsiteX11" fmla="*/ 365259 w 370328"/>
                  <a:gd name="connsiteY11" fmla="*/ 39976 h 293338"/>
                  <a:gd name="connsiteX12" fmla="*/ 353010 w 370328"/>
                  <a:gd name="connsiteY12" fmla="*/ 34908 h 293338"/>
                  <a:gd name="connsiteX13" fmla="*/ 17325 w 370328"/>
                  <a:gd name="connsiteY13" fmla="*/ 15400 h 293338"/>
                  <a:gd name="connsiteX14" fmla="*/ 113488 w 370328"/>
                  <a:gd name="connsiteY14" fmla="*/ 15400 h 293338"/>
                  <a:gd name="connsiteX15" fmla="*/ 114354 w 370328"/>
                  <a:gd name="connsiteY15" fmla="*/ 15618 h 293338"/>
                  <a:gd name="connsiteX16" fmla="*/ 115028 w 370328"/>
                  <a:gd name="connsiteY16" fmla="*/ 16207 h 293338"/>
                  <a:gd name="connsiteX17" fmla="*/ 134702 w 370328"/>
                  <a:gd name="connsiteY17" fmla="*/ 42681 h 293338"/>
                  <a:gd name="connsiteX18" fmla="*/ 115028 w 370328"/>
                  <a:gd name="connsiteY18" fmla="*/ 68789 h 293338"/>
                  <a:gd name="connsiteX19" fmla="*/ 114354 w 370328"/>
                  <a:gd name="connsiteY19" fmla="*/ 69378 h 293338"/>
                  <a:gd name="connsiteX20" fmla="*/ 113488 w 370328"/>
                  <a:gd name="connsiteY20" fmla="*/ 69595 h 293338"/>
                  <a:gd name="connsiteX21" fmla="*/ 15420 w 370328"/>
                  <a:gd name="connsiteY21" fmla="*/ 69595 h 293338"/>
                  <a:gd name="connsiteX22" fmla="*/ 15420 w 370328"/>
                  <a:gd name="connsiteY22" fmla="*/ 17380 h 293338"/>
                  <a:gd name="connsiteX23" fmla="*/ 15971 w 370328"/>
                  <a:gd name="connsiteY23" fmla="*/ 16006 h 293338"/>
                  <a:gd name="connsiteX24" fmla="*/ 17325 w 370328"/>
                  <a:gd name="connsiteY24" fmla="*/ 15400 h 293338"/>
                  <a:gd name="connsiteX25" fmla="*/ 354992 w 370328"/>
                  <a:gd name="connsiteY25" fmla="*/ 277938 h 293338"/>
                  <a:gd name="connsiteX26" fmla="*/ 15420 w 370328"/>
                  <a:gd name="connsiteY26" fmla="*/ 277938 h 293338"/>
                  <a:gd name="connsiteX27" fmla="*/ 15420 w 370328"/>
                  <a:gd name="connsiteY27" fmla="*/ 84996 h 293338"/>
                  <a:gd name="connsiteX28" fmla="*/ 113488 w 370328"/>
                  <a:gd name="connsiteY28" fmla="*/ 84996 h 293338"/>
                  <a:gd name="connsiteX29" fmla="*/ 121233 w 370328"/>
                  <a:gd name="connsiteY29" fmla="*/ 83177 h 293338"/>
                  <a:gd name="connsiteX30" fmla="*/ 127361 w 370328"/>
                  <a:gd name="connsiteY30" fmla="*/ 78102 h 293338"/>
                  <a:gd name="connsiteX31" fmla="*/ 148280 w 370328"/>
                  <a:gd name="connsiteY31" fmla="*/ 50308 h 293338"/>
                  <a:gd name="connsiteX32" fmla="*/ 353010 w 370328"/>
                  <a:gd name="connsiteY32" fmla="*/ 50308 h 293338"/>
                  <a:gd name="connsiteX33" fmla="*/ 354357 w 370328"/>
                  <a:gd name="connsiteY33" fmla="*/ 50866 h 293338"/>
                  <a:gd name="connsiteX34" fmla="*/ 354916 w 370328"/>
                  <a:gd name="connsiteY34" fmla="*/ 52214 h 293338"/>
                  <a:gd name="connsiteX35" fmla="*/ 354992 w 370328"/>
                  <a:gd name="connsiteY35" fmla="*/ 277938 h 29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0328" h="293338">
                    <a:moveTo>
                      <a:pt x="353010" y="34908"/>
                    </a:moveTo>
                    <a:lnTo>
                      <a:pt x="148133" y="34908"/>
                    </a:lnTo>
                    <a:lnTo>
                      <a:pt x="127361" y="7333"/>
                    </a:lnTo>
                    <a:cubicBezTo>
                      <a:pt x="125783" y="5114"/>
                      <a:pt x="123704" y="3296"/>
                      <a:pt x="121291" y="2023"/>
                    </a:cubicBezTo>
                    <a:cubicBezTo>
                      <a:pt x="118885" y="749"/>
                      <a:pt x="116209" y="56"/>
                      <a:pt x="113488" y="0"/>
                    </a:cubicBezTo>
                    <a:lnTo>
                      <a:pt x="17325" y="0"/>
                    </a:lnTo>
                    <a:cubicBezTo>
                      <a:pt x="12725" y="19"/>
                      <a:pt x="8316" y="1859"/>
                      <a:pt x="5069" y="5116"/>
                    </a:cubicBezTo>
                    <a:cubicBezTo>
                      <a:pt x="1822" y="8373"/>
                      <a:pt x="0" y="12784"/>
                      <a:pt x="0" y="17380"/>
                    </a:cubicBezTo>
                    <a:lnTo>
                      <a:pt x="0" y="293339"/>
                    </a:lnTo>
                    <a:lnTo>
                      <a:pt x="370329" y="293339"/>
                    </a:lnTo>
                    <a:lnTo>
                      <a:pt x="370329" y="52214"/>
                    </a:lnTo>
                    <a:cubicBezTo>
                      <a:pt x="370329" y="47625"/>
                      <a:pt x="368506" y="43223"/>
                      <a:pt x="365259" y="39976"/>
                    </a:cubicBezTo>
                    <a:cubicBezTo>
                      <a:pt x="362006" y="36731"/>
                      <a:pt x="357604" y="34908"/>
                      <a:pt x="353010" y="34908"/>
                    </a:cubicBezTo>
                    <a:close/>
                    <a:moveTo>
                      <a:pt x="17325" y="15400"/>
                    </a:moveTo>
                    <a:lnTo>
                      <a:pt x="113488" y="15400"/>
                    </a:lnTo>
                    <a:cubicBezTo>
                      <a:pt x="113790" y="15403"/>
                      <a:pt x="114085" y="15477"/>
                      <a:pt x="114354" y="15618"/>
                    </a:cubicBezTo>
                    <a:cubicBezTo>
                      <a:pt x="114624" y="15758"/>
                      <a:pt x="114855" y="15960"/>
                      <a:pt x="115028" y="16207"/>
                    </a:cubicBezTo>
                    <a:lnTo>
                      <a:pt x="134702" y="42681"/>
                    </a:lnTo>
                    <a:lnTo>
                      <a:pt x="115028" y="68789"/>
                    </a:lnTo>
                    <a:cubicBezTo>
                      <a:pt x="114855" y="69035"/>
                      <a:pt x="114624" y="69237"/>
                      <a:pt x="114354" y="69378"/>
                    </a:cubicBezTo>
                    <a:cubicBezTo>
                      <a:pt x="114085" y="69517"/>
                      <a:pt x="113790" y="69592"/>
                      <a:pt x="113488" y="69595"/>
                    </a:cubicBezTo>
                    <a:lnTo>
                      <a:pt x="15420" y="69595"/>
                    </a:lnTo>
                    <a:lnTo>
                      <a:pt x="15420" y="17380"/>
                    </a:lnTo>
                    <a:cubicBezTo>
                      <a:pt x="15420" y="16867"/>
                      <a:pt x="15612" y="16374"/>
                      <a:pt x="15971" y="16006"/>
                    </a:cubicBezTo>
                    <a:cubicBezTo>
                      <a:pt x="16324" y="15636"/>
                      <a:pt x="16812" y="15419"/>
                      <a:pt x="17325" y="15400"/>
                    </a:cubicBezTo>
                    <a:close/>
                    <a:moveTo>
                      <a:pt x="354992" y="277938"/>
                    </a:moveTo>
                    <a:lnTo>
                      <a:pt x="15420" y="277938"/>
                    </a:lnTo>
                    <a:lnTo>
                      <a:pt x="15420" y="84996"/>
                    </a:lnTo>
                    <a:lnTo>
                      <a:pt x="113488" y="84996"/>
                    </a:lnTo>
                    <a:cubicBezTo>
                      <a:pt x="116177" y="84996"/>
                      <a:pt x="118827" y="84373"/>
                      <a:pt x="121233" y="83177"/>
                    </a:cubicBezTo>
                    <a:cubicBezTo>
                      <a:pt x="123640" y="81981"/>
                      <a:pt x="125738" y="80244"/>
                      <a:pt x="127361" y="78102"/>
                    </a:cubicBezTo>
                    <a:lnTo>
                      <a:pt x="148280" y="50308"/>
                    </a:lnTo>
                    <a:lnTo>
                      <a:pt x="353010" y="50308"/>
                    </a:lnTo>
                    <a:cubicBezTo>
                      <a:pt x="353517" y="50308"/>
                      <a:pt x="353998" y="50509"/>
                      <a:pt x="354357" y="50866"/>
                    </a:cubicBezTo>
                    <a:cubicBezTo>
                      <a:pt x="354717" y="51224"/>
                      <a:pt x="354916" y="51709"/>
                      <a:pt x="354916" y="52214"/>
                    </a:cubicBezTo>
                    <a:lnTo>
                      <a:pt x="354992" y="277938"/>
                    </a:lnTo>
                    <a:close/>
                  </a:path>
                </a:pathLst>
              </a:custGeom>
              <a:solidFill>
                <a:srgbClr val="2D5967"/>
              </a:solidFill>
              <a:ln w="6417" cap="flat">
                <a:noFill/>
                <a:prstDash val="solid"/>
                <a:miter/>
              </a:ln>
            </p:spPr>
            <p:txBody>
              <a:bodyPr rtlCol="0" anchor="ctr"/>
              <a:lstStyle/>
              <a:p>
                <a:endParaRPr lang="en-US" sz="810"/>
              </a:p>
            </p:txBody>
          </p:sp>
          <p:sp>
            <p:nvSpPr>
              <p:cNvPr id="926" name="Freeform: Shape 925">
                <a:extLst>
                  <a:ext uri="{FF2B5EF4-FFF2-40B4-BE49-F238E27FC236}">
                    <a16:creationId xmlns:a16="http://schemas.microsoft.com/office/drawing/2014/main" id="{FDA06ADC-3322-8817-B74F-5FB574600DBE}"/>
                  </a:ext>
                </a:extLst>
              </p:cNvPr>
              <p:cNvSpPr/>
              <p:nvPr/>
            </p:nvSpPr>
            <p:spPr>
              <a:xfrm>
                <a:off x="2703146" y="3240232"/>
                <a:ext cx="71348" cy="15400"/>
              </a:xfrm>
              <a:custGeom>
                <a:avLst/>
                <a:gdLst>
                  <a:gd name="connsiteX0" fmla="*/ 71349 w 71348"/>
                  <a:gd name="connsiteY0" fmla="*/ 0 h 15400"/>
                  <a:gd name="connsiteX1" fmla="*/ 0 w 71348"/>
                  <a:gd name="connsiteY1" fmla="*/ 0 h 15400"/>
                  <a:gd name="connsiteX2" fmla="*/ 0 w 71348"/>
                  <a:gd name="connsiteY2" fmla="*/ 15400 h 15400"/>
                  <a:gd name="connsiteX3" fmla="*/ 71349 w 71348"/>
                  <a:gd name="connsiteY3" fmla="*/ 15400 h 15400"/>
                  <a:gd name="connsiteX4" fmla="*/ 71349 w 71348"/>
                  <a:gd name="connsiteY4" fmla="*/ 0 h 1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48" h="15400">
                    <a:moveTo>
                      <a:pt x="71349" y="0"/>
                    </a:moveTo>
                    <a:lnTo>
                      <a:pt x="0" y="0"/>
                    </a:lnTo>
                    <a:lnTo>
                      <a:pt x="0" y="15400"/>
                    </a:lnTo>
                    <a:lnTo>
                      <a:pt x="71349" y="15400"/>
                    </a:lnTo>
                    <a:lnTo>
                      <a:pt x="71349" y="0"/>
                    </a:lnTo>
                    <a:close/>
                  </a:path>
                </a:pathLst>
              </a:custGeom>
              <a:solidFill>
                <a:srgbClr val="2D5967"/>
              </a:solidFill>
              <a:ln w="6417" cap="flat">
                <a:noFill/>
                <a:prstDash val="solid"/>
                <a:miter/>
              </a:ln>
            </p:spPr>
            <p:txBody>
              <a:bodyPr rtlCol="0" anchor="ctr"/>
              <a:lstStyle/>
              <a:p>
                <a:endParaRPr lang="en-US" sz="810"/>
              </a:p>
            </p:txBody>
          </p:sp>
          <p:sp>
            <p:nvSpPr>
              <p:cNvPr id="927" name="Freeform: Shape 926">
                <a:extLst>
                  <a:ext uri="{FF2B5EF4-FFF2-40B4-BE49-F238E27FC236}">
                    <a16:creationId xmlns:a16="http://schemas.microsoft.com/office/drawing/2014/main" id="{DA4B5C23-E4AF-480C-0C60-D849034FD1BE}"/>
                  </a:ext>
                </a:extLst>
              </p:cNvPr>
              <p:cNvSpPr/>
              <p:nvPr/>
            </p:nvSpPr>
            <p:spPr>
              <a:xfrm>
                <a:off x="2804660" y="3283386"/>
                <a:ext cx="125526" cy="47334"/>
              </a:xfrm>
              <a:custGeom>
                <a:avLst/>
                <a:gdLst>
                  <a:gd name="connsiteX0" fmla="*/ 98364 w 125526"/>
                  <a:gd name="connsiteY0" fmla="*/ 31934 h 47334"/>
                  <a:gd name="connsiteX1" fmla="*/ 84786 w 125526"/>
                  <a:gd name="connsiteY1" fmla="*/ 31934 h 47334"/>
                  <a:gd name="connsiteX2" fmla="*/ 84786 w 125526"/>
                  <a:gd name="connsiteY2" fmla="*/ 47334 h 47334"/>
                  <a:gd name="connsiteX3" fmla="*/ 125526 w 125526"/>
                  <a:gd name="connsiteY3" fmla="*/ 47334 h 47334"/>
                  <a:gd name="connsiteX4" fmla="*/ 125526 w 125526"/>
                  <a:gd name="connsiteY4" fmla="*/ 6780 h 47334"/>
                  <a:gd name="connsiteX5" fmla="*/ 110113 w 125526"/>
                  <a:gd name="connsiteY5" fmla="*/ 6780 h 47334"/>
                  <a:gd name="connsiteX6" fmla="*/ 110113 w 125526"/>
                  <a:gd name="connsiteY6" fmla="*/ 21447 h 47334"/>
                  <a:gd name="connsiteX7" fmla="*/ 56109 w 125526"/>
                  <a:gd name="connsiteY7" fmla="*/ 156 h 47334"/>
                  <a:gd name="connsiteX8" fmla="*/ 0 w 125526"/>
                  <a:gd name="connsiteY8" fmla="*/ 15067 h 47334"/>
                  <a:gd name="connsiteX9" fmla="*/ 14021 w 125526"/>
                  <a:gd name="connsiteY9" fmla="*/ 24674 h 47334"/>
                  <a:gd name="connsiteX10" fmla="*/ 57277 w 125526"/>
                  <a:gd name="connsiteY10" fmla="*/ 15771 h 47334"/>
                  <a:gd name="connsiteX11" fmla="*/ 98364 w 125526"/>
                  <a:gd name="connsiteY11" fmla="*/ 31934 h 4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526" h="47334">
                    <a:moveTo>
                      <a:pt x="98364" y="31934"/>
                    </a:moveTo>
                    <a:lnTo>
                      <a:pt x="84786" y="31934"/>
                    </a:lnTo>
                    <a:lnTo>
                      <a:pt x="84786" y="47334"/>
                    </a:lnTo>
                    <a:lnTo>
                      <a:pt x="125526" y="47334"/>
                    </a:lnTo>
                    <a:lnTo>
                      <a:pt x="125526" y="6780"/>
                    </a:lnTo>
                    <a:lnTo>
                      <a:pt x="110113" y="6780"/>
                    </a:lnTo>
                    <a:lnTo>
                      <a:pt x="110113" y="21447"/>
                    </a:lnTo>
                    <a:cubicBezTo>
                      <a:pt x="94847" y="8766"/>
                      <a:pt x="75924" y="1304"/>
                      <a:pt x="56109" y="156"/>
                    </a:cubicBezTo>
                    <a:cubicBezTo>
                      <a:pt x="36294" y="-993"/>
                      <a:pt x="16626" y="4233"/>
                      <a:pt x="0" y="15067"/>
                    </a:cubicBezTo>
                    <a:cubicBezTo>
                      <a:pt x="5095" y="17608"/>
                      <a:pt x="9818" y="20840"/>
                      <a:pt x="14021" y="24674"/>
                    </a:cubicBezTo>
                    <a:cubicBezTo>
                      <a:pt x="27272" y="17575"/>
                      <a:pt x="42300" y="14482"/>
                      <a:pt x="57277" y="15771"/>
                    </a:cubicBezTo>
                    <a:cubicBezTo>
                      <a:pt x="72254" y="17060"/>
                      <a:pt x="86531" y="22676"/>
                      <a:pt x="98364" y="31934"/>
                    </a:cubicBezTo>
                    <a:close/>
                  </a:path>
                </a:pathLst>
              </a:custGeom>
              <a:solidFill>
                <a:srgbClr val="2D5967"/>
              </a:solidFill>
              <a:ln w="6417" cap="flat">
                <a:noFill/>
                <a:prstDash val="solid"/>
                <a:miter/>
              </a:ln>
            </p:spPr>
            <p:txBody>
              <a:bodyPr rtlCol="0" anchor="ctr"/>
              <a:lstStyle/>
              <a:p>
                <a:endParaRPr lang="en-US" sz="810"/>
              </a:p>
            </p:txBody>
          </p:sp>
          <p:sp>
            <p:nvSpPr>
              <p:cNvPr id="928" name="Freeform: Shape 927">
                <a:extLst>
                  <a:ext uri="{FF2B5EF4-FFF2-40B4-BE49-F238E27FC236}">
                    <a16:creationId xmlns:a16="http://schemas.microsoft.com/office/drawing/2014/main" id="{5A4CFD22-AC7E-2476-BA88-8A090E45C20E}"/>
                  </a:ext>
                </a:extLst>
              </p:cNvPr>
              <p:cNvSpPr/>
              <p:nvPr/>
            </p:nvSpPr>
            <p:spPr>
              <a:xfrm>
                <a:off x="2824110" y="3448718"/>
                <a:ext cx="33033" cy="20168"/>
              </a:xfrm>
              <a:custGeom>
                <a:avLst/>
                <a:gdLst>
                  <a:gd name="connsiteX0" fmla="*/ 5210 w 33033"/>
                  <a:gd name="connsiteY0" fmla="*/ 0 h 20168"/>
                  <a:gd name="connsiteX1" fmla="*/ 0 w 33033"/>
                  <a:gd name="connsiteY1" fmla="*/ 14663 h 20168"/>
                  <a:gd name="connsiteX2" fmla="*/ 31417 w 33033"/>
                  <a:gd name="connsiteY2" fmla="*/ 20168 h 20168"/>
                  <a:gd name="connsiteX3" fmla="*/ 33034 w 33033"/>
                  <a:gd name="connsiteY3" fmla="*/ 20168 h 20168"/>
                  <a:gd name="connsiteX4" fmla="*/ 33034 w 33033"/>
                  <a:gd name="connsiteY4" fmla="*/ 4768 h 20168"/>
                  <a:gd name="connsiteX5" fmla="*/ 5210 w 33033"/>
                  <a:gd name="connsiteY5" fmla="*/ 0 h 2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33" h="20168">
                    <a:moveTo>
                      <a:pt x="5210" y="0"/>
                    </a:moveTo>
                    <a:lnTo>
                      <a:pt x="0" y="14663"/>
                    </a:lnTo>
                    <a:cubicBezTo>
                      <a:pt x="10068" y="18327"/>
                      <a:pt x="20701" y="20187"/>
                      <a:pt x="31417" y="20168"/>
                    </a:cubicBezTo>
                    <a:lnTo>
                      <a:pt x="33034" y="20168"/>
                    </a:lnTo>
                    <a:lnTo>
                      <a:pt x="33034" y="4768"/>
                    </a:lnTo>
                    <a:cubicBezTo>
                      <a:pt x="23543" y="4954"/>
                      <a:pt x="14098" y="3337"/>
                      <a:pt x="5210" y="0"/>
                    </a:cubicBezTo>
                    <a:close/>
                  </a:path>
                </a:pathLst>
              </a:custGeom>
              <a:solidFill>
                <a:srgbClr val="2D5967"/>
              </a:solidFill>
              <a:ln w="6417" cap="flat">
                <a:noFill/>
                <a:prstDash val="solid"/>
                <a:miter/>
              </a:ln>
            </p:spPr>
            <p:txBody>
              <a:bodyPr rtlCol="0" anchor="ctr"/>
              <a:lstStyle/>
              <a:p>
                <a:endParaRPr lang="en-US" sz="810"/>
              </a:p>
            </p:txBody>
          </p:sp>
          <p:sp>
            <p:nvSpPr>
              <p:cNvPr id="929" name="Freeform: Shape 928">
                <a:extLst>
                  <a:ext uri="{FF2B5EF4-FFF2-40B4-BE49-F238E27FC236}">
                    <a16:creationId xmlns:a16="http://schemas.microsoft.com/office/drawing/2014/main" id="{1E5DEF10-1842-7FF6-56FC-C3CFA5B7EAD6}"/>
                  </a:ext>
                </a:extLst>
              </p:cNvPr>
              <p:cNvSpPr/>
              <p:nvPr/>
            </p:nvSpPr>
            <p:spPr>
              <a:xfrm>
                <a:off x="2870805" y="3444316"/>
                <a:ext cx="34426" cy="22587"/>
              </a:xfrm>
              <a:custGeom>
                <a:avLst/>
                <a:gdLst>
                  <a:gd name="connsiteX0" fmla="*/ 0 w 34426"/>
                  <a:gd name="connsiteY0" fmla="*/ 7482 h 22587"/>
                  <a:gd name="connsiteX1" fmla="*/ 3080 w 34426"/>
                  <a:gd name="connsiteY1" fmla="*/ 22587 h 22587"/>
                  <a:gd name="connsiteX2" fmla="*/ 34426 w 34426"/>
                  <a:gd name="connsiteY2" fmla="*/ 10344 h 22587"/>
                  <a:gd name="connsiteX3" fmla="*/ 33329 w 34426"/>
                  <a:gd name="connsiteY3" fmla="*/ 8586 h 22587"/>
                  <a:gd name="connsiteX4" fmla="*/ 21580 w 34426"/>
                  <a:gd name="connsiteY4" fmla="*/ 0 h 22587"/>
                  <a:gd name="connsiteX5" fmla="*/ 0 w 34426"/>
                  <a:gd name="connsiteY5" fmla="*/ 7482 h 22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426" h="22587">
                    <a:moveTo>
                      <a:pt x="0" y="7482"/>
                    </a:moveTo>
                    <a:lnTo>
                      <a:pt x="3080" y="22587"/>
                    </a:lnTo>
                    <a:cubicBezTo>
                      <a:pt x="14188" y="20450"/>
                      <a:pt x="24814" y="16299"/>
                      <a:pt x="34426" y="10344"/>
                    </a:cubicBezTo>
                    <a:lnTo>
                      <a:pt x="33329" y="8586"/>
                    </a:lnTo>
                    <a:cubicBezTo>
                      <a:pt x="29088" y="6192"/>
                      <a:pt x="25148" y="3317"/>
                      <a:pt x="21580" y="0"/>
                    </a:cubicBezTo>
                    <a:cubicBezTo>
                      <a:pt x="14797" y="3542"/>
                      <a:pt x="7521" y="6064"/>
                      <a:pt x="0" y="7482"/>
                    </a:cubicBezTo>
                    <a:close/>
                  </a:path>
                </a:pathLst>
              </a:custGeom>
              <a:solidFill>
                <a:srgbClr val="2D5967"/>
              </a:solidFill>
              <a:ln w="6417" cap="flat">
                <a:noFill/>
                <a:prstDash val="solid"/>
                <a:miter/>
              </a:ln>
            </p:spPr>
            <p:txBody>
              <a:bodyPr rtlCol="0" anchor="ctr"/>
              <a:lstStyle/>
              <a:p>
                <a:endParaRPr lang="en-US" sz="810"/>
              </a:p>
            </p:txBody>
          </p:sp>
          <p:sp>
            <p:nvSpPr>
              <p:cNvPr id="930" name="Freeform: Shape 929">
                <a:extLst>
                  <a:ext uri="{FF2B5EF4-FFF2-40B4-BE49-F238E27FC236}">
                    <a16:creationId xmlns:a16="http://schemas.microsoft.com/office/drawing/2014/main" id="{44C5F75D-B249-66DA-F27F-0F45E4A768FD}"/>
                  </a:ext>
                </a:extLst>
              </p:cNvPr>
              <p:cNvSpPr/>
              <p:nvPr/>
            </p:nvSpPr>
            <p:spPr>
              <a:xfrm>
                <a:off x="2781097" y="3421655"/>
                <a:ext cx="40740" cy="40846"/>
              </a:xfrm>
              <a:custGeom>
                <a:avLst/>
                <a:gdLst>
                  <a:gd name="connsiteX0" fmla="*/ 0 w 40740"/>
                  <a:gd name="connsiteY0" fmla="*/ 40846 h 40846"/>
                  <a:gd name="connsiteX1" fmla="*/ 15420 w 40740"/>
                  <a:gd name="connsiteY1" fmla="*/ 40846 h 40846"/>
                  <a:gd name="connsiteX2" fmla="*/ 15420 w 40740"/>
                  <a:gd name="connsiteY2" fmla="*/ 25664 h 40846"/>
                  <a:gd name="connsiteX3" fmla="*/ 27823 w 40740"/>
                  <a:gd name="connsiteY3" fmla="*/ 34321 h 40846"/>
                  <a:gd name="connsiteX4" fmla="*/ 35530 w 40740"/>
                  <a:gd name="connsiteY4" fmla="*/ 21044 h 40846"/>
                  <a:gd name="connsiteX5" fmla="*/ 27239 w 40740"/>
                  <a:gd name="connsiteY5" fmla="*/ 15400 h 40846"/>
                  <a:gd name="connsiteX6" fmla="*/ 40741 w 40740"/>
                  <a:gd name="connsiteY6" fmla="*/ 15400 h 40846"/>
                  <a:gd name="connsiteX7" fmla="*/ 40741 w 40740"/>
                  <a:gd name="connsiteY7" fmla="*/ 0 h 40846"/>
                  <a:gd name="connsiteX8" fmla="*/ 0 w 40740"/>
                  <a:gd name="connsiteY8" fmla="*/ 0 h 40846"/>
                  <a:gd name="connsiteX9" fmla="*/ 0 w 40740"/>
                  <a:gd name="connsiteY9" fmla="*/ 40846 h 4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0" h="40846">
                    <a:moveTo>
                      <a:pt x="0" y="40846"/>
                    </a:moveTo>
                    <a:lnTo>
                      <a:pt x="15420" y="40846"/>
                    </a:lnTo>
                    <a:lnTo>
                      <a:pt x="15420" y="25664"/>
                    </a:lnTo>
                    <a:cubicBezTo>
                      <a:pt x="19289" y="28911"/>
                      <a:pt x="23441" y="31812"/>
                      <a:pt x="27823" y="34321"/>
                    </a:cubicBezTo>
                    <a:lnTo>
                      <a:pt x="35530" y="21044"/>
                    </a:lnTo>
                    <a:cubicBezTo>
                      <a:pt x="32649" y="19343"/>
                      <a:pt x="29877" y="17457"/>
                      <a:pt x="27239" y="15400"/>
                    </a:cubicBezTo>
                    <a:lnTo>
                      <a:pt x="40741" y="15400"/>
                    </a:lnTo>
                    <a:lnTo>
                      <a:pt x="40741" y="0"/>
                    </a:lnTo>
                    <a:lnTo>
                      <a:pt x="0" y="0"/>
                    </a:lnTo>
                    <a:lnTo>
                      <a:pt x="0" y="40846"/>
                    </a:lnTo>
                    <a:close/>
                  </a:path>
                </a:pathLst>
              </a:custGeom>
              <a:solidFill>
                <a:srgbClr val="2D5967"/>
              </a:solidFill>
              <a:ln w="6417" cap="flat">
                <a:noFill/>
                <a:prstDash val="solid"/>
                <a:miter/>
              </a:ln>
            </p:spPr>
            <p:txBody>
              <a:bodyPr rtlCol="0" anchor="ctr"/>
              <a:lstStyle/>
              <a:p>
                <a:endParaRPr lang="en-US" sz="810"/>
              </a:p>
            </p:txBody>
          </p:sp>
          <p:sp>
            <p:nvSpPr>
              <p:cNvPr id="931" name="Freeform: Shape 930">
                <a:extLst>
                  <a:ext uri="{FF2B5EF4-FFF2-40B4-BE49-F238E27FC236}">
                    <a16:creationId xmlns:a16="http://schemas.microsoft.com/office/drawing/2014/main" id="{E544F52E-99B2-BF00-8260-74606CDB490F}"/>
                  </a:ext>
                </a:extLst>
              </p:cNvPr>
              <p:cNvSpPr/>
              <p:nvPr/>
            </p:nvSpPr>
            <p:spPr>
              <a:xfrm>
                <a:off x="2882617" y="3343700"/>
                <a:ext cx="105994" cy="105897"/>
              </a:xfrm>
              <a:custGeom>
                <a:avLst/>
                <a:gdLst>
                  <a:gd name="connsiteX0" fmla="*/ 52997 w 105994"/>
                  <a:gd name="connsiteY0" fmla="*/ 0 h 105897"/>
                  <a:gd name="connsiteX1" fmla="*/ 23544 w 105994"/>
                  <a:gd name="connsiteY1" fmla="*/ 8929 h 105897"/>
                  <a:gd name="connsiteX2" fmla="*/ 4024 w 105994"/>
                  <a:gd name="connsiteY2" fmla="*/ 32703 h 105897"/>
                  <a:gd name="connsiteX3" fmla="*/ 1021 w 105994"/>
                  <a:gd name="connsiteY3" fmla="*/ 63305 h 105897"/>
                  <a:gd name="connsiteX4" fmla="*/ 15549 w 105994"/>
                  <a:gd name="connsiteY4" fmla="*/ 90414 h 105897"/>
                  <a:gd name="connsiteX5" fmla="*/ 42705 w 105994"/>
                  <a:gd name="connsiteY5" fmla="*/ 104890 h 105897"/>
                  <a:gd name="connsiteX6" fmla="*/ 73332 w 105994"/>
                  <a:gd name="connsiteY6" fmla="*/ 101842 h 105897"/>
                  <a:gd name="connsiteX7" fmla="*/ 97100 w 105994"/>
                  <a:gd name="connsiteY7" fmla="*/ 82311 h 105897"/>
                  <a:gd name="connsiteX8" fmla="*/ 105994 w 105994"/>
                  <a:gd name="connsiteY8" fmla="*/ 52875 h 105897"/>
                  <a:gd name="connsiteX9" fmla="*/ 101958 w 105994"/>
                  <a:gd name="connsiteY9" fmla="*/ 32624 h 105897"/>
                  <a:gd name="connsiteX10" fmla="*/ 90472 w 105994"/>
                  <a:gd name="connsiteY10" fmla="*/ 15461 h 105897"/>
                  <a:gd name="connsiteX11" fmla="*/ 73275 w 105994"/>
                  <a:gd name="connsiteY11" fmla="*/ 4004 h 105897"/>
                  <a:gd name="connsiteX12" fmla="*/ 52997 w 105994"/>
                  <a:gd name="connsiteY12" fmla="*/ 0 h 105897"/>
                  <a:gd name="connsiteX13" fmla="*/ 52997 w 105994"/>
                  <a:gd name="connsiteY13" fmla="*/ 90349 h 105897"/>
                  <a:gd name="connsiteX14" fmla="*/ 32181 w 105994"/>
                  <a:gd name="connsiteY14" fmla="*/ 83998 h 105897"/>
                  <a:gd name="connsiteX15" fmla="*/ 18398 w 105994"/>
                  <a:gd name="connsiteY15" fmla="*/ 67165 h 105897"/>
                  <a:gd name="connsiteX16" fmla="*/ 16293 w 105994"/>
                  <a:gd name="connsiteY16" fmla="*/ 45519 h 105897"/>
                  <a:gd name="connsiteX17" fmla="*/ 26573 w 105994"/>
                  <a:gd name="connsiteY17" fmla="*/ 26351 h 105897"/>
                  <a:gd name="connsiteX18" fmla="*/ 45778 w 105994"/>
                  <a:gd name="connsiteY18" fmla="*/ 16115 h 105897"/>
                  <a:gd name="connsiteX19" fmla="*/ 67442 w 105994"/>
                  <a:gd name="connsiteY19" fmla="*/ 18260 h 105897"/>
                  <a:gd name="connsiteX20" fmla="*/ 84267 w 105994"/>
                  <a:gd name="connsiteY20" fmla="*/ 32063 h 105897"/>
                  <a:gd name="connsiteX21" fmla="*/ 90581 w 105994"/>
                  <a:gd name="connsiteY21" fmla="*/ 52875 h 105897"/>
                  <a:gd name="connsiteX22" fmla="*/ 87719 w 105994"/>
                  <a:gd name="connsiteY22" fmla="*/ 67233 h 105897"/>
                  <a:gd name="connsiteX23" fmla="*/ 79570 w 105994"/>
                  <a:gd name="connsiteY23" fmla="*/ 79399 h 105897"/>
                  <a:gd name="connsiteX24" fmla="*/ 67378 w 105994"/>
                  <a:gd name="connsiteY24" fmla="*/ 87518 h 105897"/>
                  <a:gd name="connsiteX25" fmla="*/ 52997 w 105994"/>
                  <a:gd name="connsiteY25" fmla="*/ 90349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5994" h="105897">
                    <a:moveTo>
                      <a:pt x="52997" y="0"/>
                    </a:moveTo>
                    <a:cubicBezTo>
                      <a:pt x="42512" y="0"/>
                      <a:pt x="32265" y="3108"/>
                      <a:pt x="23544" y="8929"/>
                    </a:cubicBezTo>
                    <a:cubicBezTo>
                      <a:pt x="14830" y="14750"/>
                      <a:pt x="8035" y="23024"/>
                      <a:pt x="4024" y="32703"/>
                    </a:cubicBezTo>
                    <a:cubicBezTo>
                      <a:pt x="20" y="42382"/>
                      <a:pt x="-1026" y="53032"/>
                      <a:pt x="1021" y="63305"/>
                    </a:cubicBezTo>
                    <a:cubicBezTo>
                      <a:pt x="3074" y="73578"/>
                      <a:pt x="8131" y="83012"/>
                      <a:pt x="15549" y="90414"/>
                    </a:cubicBezTo>
                    <a:cubicBezTo>
                      <a:pt x="22967" y="97816"/>
                      <a:pt x="32419" y="102856"/>
                      <a:pt x="42705" y="104890"/>
                    </a:cubicBezTo>
                    <a:cubicBezTo>
                      <a:pt x="52991" y="106924"/>
                      <a:pt x="63649" y="105865"/>
                      <a:pt x="73332" y="101842"/>
                    </a:cubicBezTo>
                    <a:cubicBezTo>
                      <a:pt x="83015" y="97826"/>
                      <a:pt x="91287" y="91028"/>
                      <a:pt x="97100" y="82311"/>
                    </a:cubicBezTo>
                    <a:cubicBezTo>
                      <a:pt x="102914" y="73594"/>
                      <a:pt x="106013" y="63350"/>
                      <a:pt x="105994" y="52875"/>
                    </a:cubicBezTo>
                    <a:cubicBezTo>
                      <a:pt x="105994" y="45925"/>
                      <a:pt x="104627" y="39044"/>
                      <a:pt x="101958" y="32624"/>
                    </a:cubicBezTo>
                    <a:cubicBezTo>
                      <a:pt x="99295" y="26204"/>
                      <a:pt x="95393" y="20372"/>
                      <a:pt x="90472" y="15461"/>
                    </a:cubicBezTo>
                    <a:cubicBezTo>
                      <a:pt x="85550" y="10550"/>
                      <a:pt x="79704" y="6657"/>
                      <a:pt x="73275" y="4004"/>
                    </a:cubicBezTo>
                    <a:cubicBezTo>
                      <a:pt x="66845" y="1351"/>
                      <a:pt x="59953" y="-10"/>
                      <a:pt x="52997" y="0"/>
                    </a:cubicBezTo>
                    <a:close/>
                    <a:moveTo>
                      <a:pt x="52997" y="90349"/>
                    </a:moveTo>
                    <a:cubicBezTo>
                      <a:pt x="45580" y="90335"/>
                      <a:pt x="38335" y="88124"/>
                      <a:pt x="32181" y="83998"/>
                    </a:cubicBezTo>
                    <a:cubicBezTo>
                      <a:pt x="26021" y="79872"/>
                      <a:pt x="21221" y="74014"/>
                      <a:pt x="18398" y="67165"/>
                    </a:cubicBezTo>
                    <a:cubicBezTo>
                      <a:pt x="15568" y="60316"/>
                      <a:pt x="14837" y="52784"/>
                      <a:pt x="16293" y="45519"/>
                    </a:cubicBezTo>
                    <a:cubicBezTo>
                      <a:pt x="17750" y="38255"/>
                      <a:pt x="21324" y="31584"/>
                      <a:pt x="26573" y="26351"/>
                    </a:cubicBezTo>
                    <a:cubicBezTo>
                      <a:pt x="31822" y="21117"/>
                      <a:pt x="38508" y="17555"/>
                      <a:pt x="45778" y="16115"/>
                    </a:cubicBezTo>
                    <a:cubicBezTo>
                      <a:pt x="53055" y="14675"/>
                      <a:pt x="60595" y="15422"/>
                      <a:pt x="67442" y="18260"/>
                    </a:cubicBezTo>
                    <a:cubicBezTo>
                      <a:pt x="74295" y="21099"/>
                      <a:pt x="80147" y="25902"/>
                      <a:pt x="84267" y="32063"/>
                    </a:cubicBezTo>
                    <a:cubicBezTo>
                      <a:pt x="88386" y="38224"/>
                      <a:pt x="90581" y="45467"/>
                      <a:pt x="90581" y="52875"/>
                    </a:cubicBezTo>
                    <a:cubicBezTo>
                      <a:pt x="90581" y="57802"/>
                      <a:pt x="89612" y="62682"/>
                      <a:pt x="87719" y="67233"/>
                    </a:cubicBezTo>
                    <a:cubicBezTo>
                      <a:pt x="85832" y="71784"/>
                      <a:pt x="83060" y="75918"/>
                      <a:pt x="79570" y="79399"/>
                    </a:cubicBezTo>
                    <a:cubicBezTo>
                      <a:pt x="76079" y="82880"/>
                      <a:pt x="71934" y="85639"/>
                      <a:pt x="67378" y="87518"/>
                    </a:cubicBezTo>
                    <a:cubicBezTo>
                      <a:pt x="62815" y="89397"/>
                      <a:pt x="57932" y="90359"/>
                      <a:pt x="52997" y="90349"/>
                    </a:cubicBezTo>
                    <a:close/>
                  </a:path>
                </a:pathLst>
              </a:custGeom>
              <a:solidFill>
                <a:srgbClr val="2D5967"/>
              </a:solidFill>
              <a:ln w="6417" cap="flat">
                <a:noFill/>
                <a:prstDash val="solid"/>
                <a:miter/>
              </a:ln>
            </p:spPr>
            <p:txBody>
              <a:bodyPr rtlCol="0" anchor="ctr"/>
              <a:lstStyle/>
              <a:p>
                <a:endParaRPr lang="en-US" sz="810"/>
              </a:p>
            </p:txBody>
          </p:sp>
          <p:sp>
            <p:nvSpPr>
              <p:cNvPr id="932" name="Freeform: Shape 931">
                <a:extLst>
                  <a:ext uri="{FF2B5EF4-FFF2-40B4-BE49-F238E27FC236}">
                    <a16:creationId xmlns:a16="http://schemas.microsoft.com/office/drawing/2014/main" id="{3471FCD0-7CF7-498B-A814-16AB40BA360F}"/>
                  </a:ext>
                </a:extLst>
              </p:cNvPr>
              <p:cNvSpPr/>
              <p:nvPr/>
            </p:nvSpPr>
            <p:spPr>
              <a:xfrm>
                <a:off x="2915652" y="3376777"/>
                <a:ext cx="41767" cy="41728"/>
              </a:xfrm>
              <a:custGeom>
                <a:avLst/>
                <a:gdLst>
                  <a:gd name="connsiteX0" fmla="*/ 30833 w 41767"/>
                  <a:gd name="connsiteY0" fmla="*/ 0 h 41728"/>
                  <a:gd name="connsiteX1" fmla="*/ 20848 w 41767"/>
                  <a:gd name="connsiteY1" fmla="*/ 9974 h 41728"/>
                  <a:gd name="connsiteX2" fmla="*/ 10934 w 41767"/>
                  <a:gd name="connsiteY2" fmla="*/ 0 h 41728"/>
                  <a:gd name="connsiteX3" fmla="*/ 0 w 41767"/>
                  <a:gd name="connsiteY3" fmla="*/ 10853 h 41728"/>
                  <a:gd name="connsiteX4" fmla="*/ 9985 w 41767"/>
                  <a:gd name="connsiteY4" fmla="*/ 20827 h 41728"/>
                  <a:gd name="connsiteX5" fmla="*/ 0 w 41767"/>
                  <a:gd name="connsiteY5" fmla="*/ 30801 h 41728"/>
                  <a:gd name="connsiteX6" fmla="*/ 10934 w 41767"/>
                  <a:gd name="connsiteY6" fmla="*/ 41728 h 41728"/>
                  <a:gd name="connsiteX7" fmla="*/ 20848 w 41767"/>
                  <a:gd name="connsiteY7" fmla="*/ 31754 h 41728"/>
                  <a:gd name="connsiteX8" fmla="*/ 30833 w 41767"/>
                  <a:gd name="connsiteY8" fmla="*/ 41728 h 41728"/>
                  <a:gd name="connsiteX9" fmla="*/ 41767 w 41767"/>
                  <a:gd name="connsiteY9" fmla="*/ 30801 h 41728"/>
                  <a:gd name="connsiteX10" fmla="*/ 31783 w 41767"/>
                  <a:gd name="connsiteY10" fmla="*/ 20827 h 41728"/>
                  <a:gd name="connsiteX11" fmla="*/ 41767 w 41767"/>
                  <a:gd name="connsiteY11" fmla="*/ 10853 h 41728"/>
                  <a:gd name="connsiteX12" fmla="*/ 30833 w 41767"/>
                  <a:gd name="connsiteY12" fmla="*/ 0 h 4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767" h="41728">
                    <a:moveTo>
                      <a:pt x="30833" y="0"/>
                    </a:moveTo>
                    <a:lnTo>
                      <a:pt x="20848" y="9974"/>
                    </a:lnTo>
                    <a:lnTo>
                      <a:pt x="10934" y="0"/>
                    </a:lnTo>
                    <a:lnTo>
                      <a:pt x="0" y="10853"/>
                    </a:lnTo>
                    <a:lnTo>
                      <a:pt x="9985" y="20827"/>
                    </a:lnTo>
                    <a:lnTo>
                      <a:pt x="0" y="30801"/>
                    </a:lnTo>
                    <a:lnTo>
                      <a:pt x="10934" y="41728"/>
                    </a:lnTo>
                    <a:lnTo>
                      <a:pt x="20848" y="31754"/>
                    </a:lnTo>
                    <a:lnTo>
                      <a:pt x="30833" y="41728"/>
                    </a:lnTo>
                    <a:lnTo>
                      <a:pt x="41767" y="30801"/>
                    </a:lnTo>
                    <a:lnTo>
                      <a:pt x="31783" y="20827"/>
                    </a:lnTo>
                    <a:lnTo>
                      <a:pt x="41767" y="10853"/>
                    </a:lnTo>
                    <a:lnTo>
                      <a:pt x="30833" y="0"/>
                    </a:lnTo>
                    <a:close/>
                  </a:path>
                </a:pathLst>
              </a:custGeom>
              <a:solidFill>
                <a:srgbClr val="2D5967"/>
              </a:solidFill>
              <a:ln w="6417" cap="flat">
                <a:noFill/>
                <a:prstDash val="solid"/>
                <a:miter/>
              </a:ln>
            </p:spPr>
            <p:txBody>
              <a:bodyPr rtlCol="0" anchor="ctr"/>
              <a:lstStyle/>
              <a:p>
                <a:endParaRPr lang="en-US" sz="810"/>
              </a:p>
            </p:txBody>
          </p:sp>
          <p:sp>
            <p:nvSpPr>
              <p:cNvPr id="933" name="Freeform: Shape 932">
                <a:extLst>
                  <a:ext uri="{FF2B5EF4-FFF2-40B4-BE49-F238E27FC236}">
                    <a16:creationId xmlns:a16="http://schemas.microsoft.com/office/drawing/2014/main" id="{F2EBB9B3-31F0-1F95-6DDB-99652C724A0D}"/>
                  </a:ext>
                </a:extLst>
              </p:cNvPr>
              <p:cNvSpPr/>
              <p:nvPr/>
            </p:nvSpPr>
            <p:spPr>
              <a:xfrm>
                <a:off x="2722519" y="3303219"/>
                <a:ext cx="105998" cy="105896"/>
              </a:xfrm>
              <a:custGeom>
                <a:avLst/>
                <a:gdLst>
                  <a:gd name="connsiteX0" fmla="*/ 53002 w 105998"/>
                  <a:gd name="connsiteY0" fmla="*/ 0 h 105896"/>
                  <a:gd name="connsiteX1" fmla="*/ 23548 w 105998"/>
                  <a:gd name="connsiteY1" fmla="*/ 8929 h 105896"/>
                  <a:gd name="connsiteX2" fmla="*/ 4028 w 105998"/>
                  <a:gd name="connsiteY2" fmla="*/ 32703 h 105896"/>
                  <a:gd name="connsiteX3" fmla="*/ 1025 w 105998"/>
                  <a:gd name="connsiteY3" fmla="*/ 63305 h 105896"/>
                  <a:gd name="connsiteX4" fmla="*/ 15547 w 105998"/>
                  <a:gd name="connsiteY4" fmla="*/ 90415 h 105896"/>
                  <a:gd name="connsiteX5" fmla="*/ 42703 w 105998"/>
                  <a:gd name="connsiteY5" fmla="*/ 104888 h 105896"/>
                  <a:gd name="connsiteX6" fmla="*/ 73330 w 105998"/>
                  <a:gd name="connsiteY6" fmla="*/ 101845 h 105896"/>
                  <a:gd name="connsiteX7" fmla="*/ 97105 w 105998"/>
                  <a:gd name="connsiteY7" fmla="*/ 82311 h 105896"/>
                  <a:gd name="connsiteX8" fmla="*/ 105998 w 105998"/>
                  <a:gd name="connsiteY8" fmla="*/ 52875 h 105896"/>
                  <a:gd name="connsiteX9" fmla="*/ 101962 w 105998"/>
                  <a:gd name="connsiteY9" fmla="*/ 32624 h 105896"/>
                  <a:gd name="connsiteX10" fmla="*/ 90470 w 105998"/>
                  <a:gd name="connsiteY10" fmla="*/ 15461 h 105896"/>
                  <a:gd name="connsiteX11" fmla="*/ 73273 w 105998"/>
                  <a:gd name="connsiteY11" fmla="*/ 4004 h 105896"/>
                  <a:gd name="connsiteX12" fmla="*/ 53002 w 105998"/>
                  <a:gd name="connsiteY12" fmla="*/ 0 h 105896"/>
                  <a:gd name="connsiteX13" fmla="*/ 53002 w 105998"/>
                  <a:gd name="connsiteY13" fmla="*/ 15400 h 105896"/>
                  <a:gd name="connsiteX14" fmla="*/ 73908 w 105998"/>
                  <a:gd name="connsiteY14" fmla="*/ 21698 h 105896"/>
                  <a:gd name="connsiteX15" fmla="*/ 87781 w 105998"/>
                  <a:gd name="connsiteY15" fmla="*/ 38545 h 105896"/>
                  <a:gd name="connsiteX16" fmla="*/ 89937 w 105998"/>
                  <a:gd name="connsiteY16" fmla="*/ 60255 h 105896"/>
                  <a:gd name="connsiteX17" fmla="*/ 79651 w 105998"/>
                  <a:gd name="connsiteY17" fmla="*/ 79498 h 105896"/>
                  <a:gd name="connsiteX18" fmla="*/ 60387 w 105998"/>
                  <a:gd name="connsiteY18" fmla="*/ 89778 h 105896"/>
                  <a:gd name="connsiteX19" fmla="*/ 38654 w 105998"/>
                  <a:gd name="connsiteY19" fmla="*/ 87624 h 105896"/>
                  <a:gd name="connsiteX20" fmla="*/ 21790 w 105998"/>
                  <a:gd name="connsiteY20" fmla="*/ 73763 h 105896"/>
                  <a:gd name="connsiteX21" fmla="*/ 15489 w 105998"/>
                  <a:gd name="connsiteY21" fmla="*/ 52875 h 105896"/>
                  <a:gd name="connsiteX22" fmla="*/ 26500 w 105998"/>
                  <a:gd name="connsiteY22" fmla="*/ 26398 h 105896"/>
                  <a:gd name="connsiteX23" fmla="*/ 53002 w 105998"/>
                  <a:gd name="connsiteY23" fmla="*/ 15400 h 10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5998" h="105896">
                    <a:moveTo>
                      <a:pt x="53002" y="0"/>
                    </a:moveTo>
                    <a:cubicBezTo>
                      <a:pt x="42517" y="0"/>
                      <a:pt x="32262" y="3108"/>
                      <a:pt x="23548" y="8929"/>
                    </a:cubicBezTo>
                    <a:cubicBezTo>
                      <a:pt x="14828" y="14750"/>
                      <a:pt x="8039" y="23024"/>
                      <a:pt x="4028" y="32703"/>
                    </a:cubicBezTo>
                    <a:cubicBezTo>
                      <a:pt x="18" y="42382"/>
                      <a:pt x="-1028" y="53032"/>
                      <a:pt x="1025" y="63305"/>
                    </a:cubicBezTo>
                    <a:cubicBezTo>
                      <a:pt x="3079" y="73578"/>
                      <a:pt x="8129" y="83012"/>
                      <a:pt x="15547" y="90415"/>
                    </a:cubicBezTo>
                    <a:cubicBezTo>
                      <a:pt x="22971" y="97816"/>
                      <a:pt x="32416" y="102853"/>
                      <a:pt x="42703" y="104888"/>
                    </a:cubicBezTo>
                    <a:cubicBezTo>
                      <a:pt x="52989" y="106923"/>
                      <a:pt x="63647" y="105864"/>
                      <a:pt x="73330" y="101845"/>
                    </a:cubicBezTo>
                    <a:cubicBezTo>
                      <a:pt x="83013" y="97826"/>
                      <a:pt x="91284" y="91028"/>
                      <a:pt x="97105" y="82311"/>
                    </a:cubicBezTo>
                    <a:cubicBezTo>
                      <a:pt x="102918" y="73595"/>
                      <a:pt x="106011" y="63350"/>
                      <a:pt x="105998" y="52875"/>
                    </a:cubicBezTo>
                    <a:cubicBezTo>
                      <a:pt x="105998" y="45925"/>
                      <a:pt x="104625" y="39044"/>
                      <a:pt x="101962" y="32624"/>
                    </a:cubicBezTo>
                    <a:cubicBezTo>
                      <a:pt x="99299" y="26204"/>
                      <a:pt x="95391" y="20372"/>
                      <a:pt x="90470" y="15461"/>
                    </a:cubicBezTo>
                    <a:cubicBezTo>
                      <a:pt x="85548" y="10550"/>
                      <a:pt x="79702" y="6657"/>
                      <a:pt x="73273" y="4004"/>
                    </a:cubicBezTo>
                    <a:cubicBezTo>
                      <a:pt x="66843" y="1351"/>
                      <a:pt x="59958" y="-10"/>
                      <a:pt x="53002" y="0"/>
                    </a:cubicBezTo>
                    <a:close/>
                    <a:moveTo>
                      <a:pt x="53002" y="15400"/>
                    </a:moveTo>
                    <a:cubicBezTo>
                      <a:pt x="60439" y="15386"/>
                      <a:pt x="67715" y="17578"/>
                      <a:pt x="73908" y="21698"/>
                    </a:cubicBezTo>
                    <a:cubicBezTo>
                      <a:pt x="80100" y="25818"/>
                      <a:pt x="84925" y="31682"/>
                      <a:pt x="87781" y="38545"/>
                    </a:cubicBezTo>
                    <a:cubicBezTo>
                      <a:pt x="90636" y="45409"/>
                      <a:pt x="91387" y="52965"/>
                      <a:pt x="89937" y="60255"/>
                    </a:cubicBezTo>
                    <a:cubicBezTo>
                      <a:pt x="88487" y="67546"/>
                      <a:pt x="84906" y="74243"/>
                      <a:pt x="79651" y="79498"/>
                    </a:cubicBezTo>
                    <a:cubicBezTo>
                      <a:pt x="74389" y="84754"/>
                      <a:pt x="67683" y="88332"/>
                      <a:pt x="60387" y="89778"/>
                    </a:cubicBezTo>
                    <a:cubicBezTo>
                      <a:pt x="53091" y="91224"/>
                      <a:pt x="45526" y="90475"/>
                      <a:pt x="38654" y="87624"/>
                    </a:cubicBezTo>
                    <a:cubicBezTo>
                      <a:pt x="31787" y="84773"/>
                      <a:pt x="25916" y="79949"/>
                      <a:pt x="21790" y="73763"/>
                    </a:cubicBezTo>
                    <a:cubicBezTo>
                      <a:pt x="17671" y="67577"/>
                      <a:pt x="15476" y="60307"/>
                      <a:pt x="15489" y="52875"/>
                    </a:cubicBezTo>
                    <a:cubicBezTo>
                      <a:pt x="15508" y="42942"/>
                      <a:pt x="19467" y="33422"/>
                      <a:pt x="26500" y="26398"/>
                    </a:cubicBezTo>
                    <a:cubicBezTo>
                      <a:pt x="33527" y="19374"/>
                      <a:pt x="43056" y="15420"/>
                      <a:pt x="53002" y="15400"/>
                    </a:cubicBezTo>
                    <a:close/>
                  </a:path>
                </a:pathLst>
              </a:custGeom>
              <a:solidFill>
                <a:srgbClr val="2D5967"/>
              </a:solidFill>
              <a:ln w="6417" cap="flat">
                <a:noFill/>
                <a:prstDash val="solid"/>
                <a:miter/>
              </a:ln>
            </p:spPr>
            <p:txBody>
              <a:bodyPr rtlCol="0" anchor="ctr"/>
              <a:lstStyle/>
              <a:p>
                <a:endParaRPr lang="en-US" sz="810"/>
              </a:p>
            </p:txBody>
          </p:sp>
          <p:sp>
            <p:nvSpPr>
              <p:cNvPr id="934" name="Freeform: Shape 933">
                <a:extLst>
                  <a:ext uri="{FF2B5EF4-FFF2-40B4-BE49-F238E27FC236}">
                    <a16:creationId xmlns:a16="http://schemas.microsoft.com/office/drawing/2014/main" id="{037A815A-B18A-6B32-A5DD-8DFB25FC94AD}"/>
                  </a:ext>
                </a:extLst>
              </p:cNvPr>
              <p:cNvSpPr/>
              <p:nvPr/>
            </p:nvSpPr>
            <p:spPr>
              <a:xfrm>
                <a:off x="2751439" y="3339450"/>
                <a:ext cx="48151" cy="39454"/>
              </a:xfrm>
              <a:custGeom>
                <a:avLst/>
                <a:gdLst>
                  <a:gd name="connsiteX0" fmla="*/ 19456 w 48151"/>
                  <a:gd name="connsiteY0" fmla="*/ 39455 h 39454"/>
                  <a:gd name="connsiteX1" fmla="*/ 48152 w 48151"/>
                  <a:gd name="connsiteY1" fmla="*/ 10927 h 39454"/>
                  <a:gd name="connsiteX2" fmla="*/ 37288 w 48151"/>
                  <a:gd name="connsiteY2" fmla="*/ 0 h 39454"/>
                  <a:gd name="connsiteX3" fmla="*/ 19456 w 48151"/>
                  <a:gd name="connsiteY3" fmla="*/ 17747 h 39454"/>
                  <a:gd name="connsiteX4" fmla="*/ 10941 w 48151"/>
                  <a:gd name="connsiteY4" fmla="*/ 9240 h 39454"/>
                  <a:gd name="connsiteX5" fmla="*/ 0 w 48151"/>
                  <a:gd name="connsiteY5" fmla="*/ 20167 h 39454"/>
                  <a:gd name="connsiteX6" fmla="*/ 19456 w 48151"/>
                  <a:gd name="connsiteY6" fmla="*/ 39455 h 3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51" h="39454">
                    <a:moveTo>
                      <a:pt x="19456" y="39455"/>
                    </a:moveTo>
                    <a:lnTo>
                      <a:pt x="48152" y="10927"/>
                    </a:lnTo>
                    <a:lnTo>
                      <a:pt x="37288" y="0"/>
                    </a:lnTo>
                    <a:lnTo>
                      <a:pt x="19456" y="17747"/>
                    </a:lnTo>
                    <a:lnTo>
                      <a:pt x="10941" y="9240"/>
                    </a:lnTo>
                    <a:lnTo>
                      <a:pt x="0" y="20167"/>
                    </a:lnTo>
                    <a:lnTo>
                      <a:pt x="19456" y="39455"/>
                    </a:lnTo>
                    <a:close/>
                  </a:path>
                </a:pathLst>
              </a:custGeom>
              <a:solidFill>
                <a:srgbClr val="2D5967"/>
              </a:solidFill>
              <a:ln w="6417" cap="flat">
                <a:noFill/>
                <a:prstDash val="solid"/>
                <a:miter/>
              </a:ln>
            </p:spPr>
            <p:txBody>
              <a:bodyPr rtlCol="0" anchor="ctr"/>
              <a:lstStyle/>
              <a:p>
                <a:endParaRPr lang="en-US" sz="810"/>
              </a:p>
            </p:txBody>
          </p:sp>
        </p:grpSp>
        <p:grpSp>
          <p:nvGrpSpPr>
            <p:cNvPr id="935" name="Graphic 857">
              <a:extLst>
                <a:ext uri="{FF2B5EF4-FFF2-40B4-BE49-F238E27FC236}">
                  <a16:creationId xmlns:a16="http://schemas.microsoft.com/office/drawing/2014/main" id="{8F4AD86B-382A-5EFA-A602-0708A438C3BD}"/>
                </a:ext>
              </a:extLst>
            </p:cNvPr>
            <p:cNvGrpSpPr/>
            <p:nvPr/>
          </p:nvGrpSpPr>
          <p:grpSpPr>
            <a:xfrm>
              <a:off x="2492038" y="3465517"/>
              <a:ext cx="740908" cy="319652"/>
              <a:chOff x="2492038" y="3465517"/>
              <a:chExt cx="740908" cy="319652"/>
            </a:xfrm>
            <a:solidFill>
              <a:srgbClr val="000000"/>
            </a:solidFill>
          </p:grpSpPr>
          <p:sp>
            <p:nvSpPr>
              <p:cNvPr id="936" name="TextBox 935">
                <a:extLst>
                  <a:ext uri="{FF2B5EF4-FFF2-40B4-BE49-F238E27FC236}">
                    <a16:creationId xmlns:a16="http://schemas.microsoft.com/office/drawing/2014/main" id="{089D9720-F455-6301-9BCA-F4ADFA300BDA}"/>
                  </a:ext>
                </a:extLst>
              </p:cNvPr>
              <p:cNvSpPr txBox="1"/>
              <p:nvPr/>
            </p:nvSpPr>
            <p:spPr>
              <a:xfrm>
                <a:off x="2492038" y="3465517"/>
                <a:ext cx="740908"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Transaction</a:t>
                </a:r>
              </a:p>
            </p:txBody>
          </p:sp>
          <p:sp>
            <p:nvSpPr>
              <p:cNvPr id="937" name="TextBox 936">
                <a:extLst>
                  <a:ext uri="{FF2B5EF4-FFF2-40B4-BE49-F238E27FC236}">
                    <a16:creationId xmlns:a16="http://schemas.microsoft.com/office/drawing/2014/main" id="{FA31AC3E-06F2-2BD9-2A7D-0468D20854B6}"/>
                  </a:ext>
                </a:extLst>
              </p:cNvPr>
              <p:cNvSpPr txBox="1"/>
              <p:nvPr/>
            </p:nvSpPr>
            <p:spPr>
              <a:xfrm>
                <a:off x="2556713" y="3568187"/>
                <a:ext cx="604653"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Manager</a:t>
                </a:r>
              </a:p>
            </p:txBody>
          </p:sp>
        </p:grpSp>
      </p:grpSp>
      <p:grpSp>
        <p:nvGrpSpPr>
          <p:cNvPr id="938" name="Graphic 857">
            <a:extLst>
              <a:ext uri="{FF2B5EF4-FFF2-40B4-BE49-F238E27FC236}">
                <a16:creationId xmlns:a16="http://schemas.microsoft.com/office/drawing/2014/main" id="{E3E3F1EC-00DE-FD32-6EA7-6CC34A90A4C7}"/>
              </a:ext>
            </a:extLst>
          </p:cNvPr>
          <p:cNvGrpSpPr/>
          <p:nvPr/>
        </p:nvGrpSpPr>
        <p:grpSpPr>
          <a:xfrm>
            <a:off x="2974110" y="1392155"/>
            <a:ext cx="654346" cy="664178"/>
            <a:chOff x="3295702" y="3120991"/>
            <a:chExt cx="654346" cy="664178"/>
          </a:xfrm>
        </p:grpSpPr>
        <p:grpSp>
          <p:nvGrpSpPr>
            <p:cNvPr id="939" name="Graphic 857">
              <a:extLst>
                <a:ext uri="{FF2B5EF4-FFF2-40B4-BE49-F238E27FC236}">
                  <a16:creationId xmlns:a16="http://schemas.microsoft.com/office/drawing/2014/main" id="{04B624AF-DCE8-C536-5EB6-768B5BCBB276}"/>
                </a:ext>
              </a:extLst>
            </p:cNvPr>
            <p:cNvGrpSpPr/>
            <p:nvPr/>
          </p:nvGrpSpPr>
          <p:grpSpPr>
            <a:xfrm>
              <a:off x="3440498" y="3120991"/>
              <a:ext cx="350783" cy="385010"/>
              <a:chOff x="3440498" y="3120991"/>
              <a:chExt cx="350783" cy="385010"/>
            </a:xfrm>
          </p:grpSpPr>
          <p:grpSp>
            <p:nvGrpSpPr>
              <p:cNvPr id="940" name="Graphic 857">
                <a:extLst>
                  <a:ext uri="{FF2B5EF4-FFF2-40B4-BE49-F238E27FC236}">
                    <a16:creationId xmlns:a16="http://schemas.microsoft.com/office/drawing/2014/main" id="{C8D2B9E2-2010-25F8-D824-5FDA16621216}"/>
                  </a:ext>
                </a:extLst>
              </p:cNvPr>
              <p:cNvGrpSpPr/>
              <p:nvPr/>
            </p:nvGrpSpPr>
            <p:grpSpPr>
              <a:xfrm>
                <a:off x="3440498" y="3120991"/>
                <a:ext cx="350783" cy="385010"/>
                <a:chOff x="3440498" y="3120991"/>
                <a:chExt cx="350783" cy="385010"/>
              </a:xfrm>
              <a:solidFill>
                <a:srgbClr val="FFFFFF"/>
              </a:solidFill>
            </p:grpSpPr>
            <p:sp>
              <p:nvSpPr>
                <p:cNvPr id="941" name="Freeform: Shape 940">
                  <a:extLst>
                    <a:ext uri="{FF2B5EF4-FFF2-40B4-BE49-F238E27FC236}">
                      <a16:creationId xmlns:a16="http://schemas.microsoft.com/office/drawing/2014/main" id="{ADF9A6A5-B0C2-A47E-EA49-5F9C3383F5CE}"/>
                    </a:ext>
                  </a:extLst>
                </p:cNvPr>
                <p:cNvSpPr/>
                <p:nvPr/>
              </p:nvSpPr>
              <p:spPr>
                <a:xfrm>
                  <a:off x="3445087" y="3124667"/>
                  <a:ext cx="341606" cy="377656"/>
                </a:xfrm>
                <a:custGeom>
                  <a:avLst/>
                  <a:gdLst>
                    <a:gd name="connsiteX0" fmla="*/ 169886 w 341606"/>
                    <a:gd name="connsiteY0" fmla="*/ 377657 h 377656"/>
                    <a:gd name="connsiteX1" fmla="*/ 130397 w 341606"/>
                    <a:gd name="connsiteY1" fmla="*/ 338148 h 377656"/>
                    <a:gd name="connsiteX2" fmla="*/ 130397 w 341606"/>
                    <a:gd name="connsiteY2" fmla="*/ 335389 h 377656"/>
                    <a:gd name="connsiteX3" fmla="*/ 56937 w 341606"/>
                    <a:gd name="connsiteY3" fmla="*/ 296798 h 377656"/>
                    <a:gd name="connsiteX4" fmla="*/ 39489 w 341606"/>
                    <a:gd name="connsiteY4" fmla="*/ 300474 h 377656"/>
                    <a:gd name="connsiteX5" fmla="*/ 0 w 341606"/>
                    <a:gd name="connsiteY5" fmla="*/ 260962 h 377656"/>
                    <a:gd name="connsiteX6" fmla="*/ 27547 w 341606"/>
                    <a:gd name="connsiteY6" fmla="*/ 223287 h 377656"/>
                    <a:gd name="connsiteX7" fmla="*/ 27547 w 341606"/>
                    <a:gd name="connsiteY7" fmla="*/ 147940 h 377656"/>
                    <a:gd name="connsiteX8" fmla="*/ 0 w 341606"/>
                    <a:gd name="connsiteY8" fmla="*/ 110266 h 377656"/>
                    <a:gd name="connsiteX9" fmla="*/ 39489 w 341606"/>
                    <a:gd name="connsiteY9" fmla="*/ 70754 h 377656"/>
                    <a:gd name="connsiteX10" fmla="*/ 67036 w 341606"/>
                    <a:gd name="connsiteY10" fmla="*/ 81780 h 377656"/>
                    <a:gd name="connsiteX11" fmla="*/ 131314 w 341606"/>
                    <a:gd name="connsiteY11" fmla="*/ 47782 h 377656"/>
                    <a:gd name="connsiteX12" fmla="*/ 130397 w 341606"/>
                    <a:gd name="connsiteY12" fmla="*/ 39512 h 377656"/>
                    <a:gd name="connsiteX13" fmla="*/ 169886 w 341606"/>
                    <a:gd name="connsiteY13" fmla="*/ 0 h 377656"/>
                    <a:gd name="connsiteX14" fmla="*/ 209369 w 341606"/>
                    <a:gd name="connsiteY14" fmla="*/ 39512 h 377656"/>
                    <a:gd name="connsiteX15" fmla="*/ 208451 w 341606"/>
                    <a:gd name="connsiteY15" fmla="*/ 46863 h 377656"/>
                    <a:gd name="connsiteX16" fmla="*/ 274570 w 341606"/>
                    <a:gd name="connsiteY16" fmla="*/ 81780 h 377656"/>
                    <a:gd name="connsiteX17" fmla="*/ 302118 w 341606"/>
                    <a:gd name="connsiteY17" fmla="*/ 70754 h 377656"/>
                    <a:gd name="connsiteX18" fmla="*/ 341607 w 341606"/>
                    <a:gd name="connsiteY18" fmla="*/ 110266 h 377656"/>
                    <a:gd name="connsiteX19" fmla="*/ 314053 w 341606"/>
                    <a:gd name="connsiteY19" fmla="*/ 147940 h 377656"/>
                    <a:gd name="connsiteX20" fmla="*/ 314053 w 341606"/>
                    <a:gd name="connsiteY20" fmla="*/ 223287 h 377656"/>
                    <a:gd name="connsiteX21" fmla="*/ 341607 w 341606"/>
                    <a:gd name="connsiteY21" fmla="*/ 260962 h 377656"/>
                    <a:gd name="connsiteX22" fmla="*/ 302118 w 341606"/>
                    <a:gd name="connsiteY22" fmla="*/ 300474 h 377656"/>
                    <a:gd name="connsiteX23" fmla="*/ 284670 w 341606"/>
                    <a:gd name="connsiteY23" fmla="*/ 296798 h 377656"/>
                    <a:gd name="connsiteX24" fmla="*/ 209369 w 341606"/>
                    <a:gd name="connsiteY24" fmla="*/ 336307 h 377656"/>
                    <a:gd name="connsiteX25" fmla="*/ 209369 w 341606"/>
                    <a:gd name="connsiteY25" fmla="*/ 338148 h 377656"/>
                    <a:gd name="connsiteX26" fmla="*/ 169886 w 341606"/>
                    <a:gd name="connsiteY26" fmla="*/ 377657 h 37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1606" h="377656">
                      <a:moveTo>
                        <a:pt x="169886" y="377657"/>
                      </a:moveTo>
                      <a:cubicBezTo>
                        <a:pt x="147844" y="377657"/>
                        <a:pt x="130397" y="360203"/>
                        <a:pt x="130397" y="338148"/>
                      </a:cubicBezTo>
                      <a:cubicBezTo>
                        <a:pt x="130397" y="337231"/>
                        <a:pt x="130397" y="336307"/>
                        <a:pt x="130397" y="335389"/>
                      </a:cubicBezTo>
                      <a:lnTo>
                        <a:pt x="56937" y="296798"/>
                      </a:lnTo>
                      <a:cubicBezTo>
                        <a:pt x="51424" y="299555"/>
                        <a:pt x="45912" y="300474"/>
                        <a:pt x="39489" y="300474"/>
                      </a:cubicBezTo>
                      <a:cubicBezTo>
                        <a:pt x="17447" y="300474"/>
                        <a:pt x="0" y="283015"/>
                        <a:pt x="0" y="260962"/>
                      </a:cubicBezTo>
                      <a:cubicBezTo>
                        <a:pt x="0" y="243503"/>
                        <a:pt x="11018" y="228801"/>
                        <a:pt x="27547" y="223287"/>
                      </a:cubicBezTo>
                      <a:lnTo>
                        <a:pt x="27547" y="147940"/>
                      </a:lnTo>
                      <a:cubicBezTo>
                        <a:pt x="11018" y="142426"/>
                        <a:pt x="0" y="127724"/>
                        <a:pt x="0" y="110266"/>
                      </a:cubicBezTo>
                      <a:cubicBezTo>
                        <a:pt x="0" y="88212"/>
                        <a:pt x="17447" y="70754"/>
                        <a:pt x="39489" y="70754"/>
                      </a:cubicBezTo>
                      <a:cubicBezTo>
                        <a:pt x="49589" y="70754"/>
                        <a:pt x="59689" y="74429"/>
                        <a:pt x="67036" y="81780"/>
                      </a:cubicBezTo>
                      <a:lnTo>
                        <a:pt x="131314" y="47782"/>
                      </a:lnTo>
                      <a:cubicBezTo>
                        <a:pt x="130397" y="45025"/>
                        <a:pt x="130397" y="42268"/>
                        <a:pt x="130397" y="39512"/>
                      </a:cubicBezTo>
                      <a:cubicBezTo>
                        <a:pt x="130397" y="17459"/>
                        <a:pt x="147844" y="0"/>
                        <a:pt x="169886" y="0"/>
                      </a:cubicBezTo>
                      <a:cubicBezTo>
                        <a:pt x="191921" y="0"/>
                        <a:pt x="209369" y="17459"/>
                        <a:pt x="209369" y="39512"/>
                      </a:cubicBezTo>
                      <a:cubicBezTo>
                        <a:pt x="209369" y="42268"/>
                        <a:pt x="209369" y="44106"/>
                        <a:pt x="208451" y="46863"/>
                      </a:cubicBezTo>
                      <a:lnTo>
                        <a:pt x="274570" y="81780"/>
                      </a:lnTo>
                      <a:cubicBezTo>
                        <a:pt x="281917" y="74429"/>
                        <a:pt x="292018" y="70754"/>
                        <a:pt x="302118" y="70754"/>
                      </a:cubicBezTo>
                      <a:cubicBezTo>
                        <a:pt x="324159" y="70754"/>
                        <a:pt x="341607" y="88212"/>
                        <a:pt x="341607" y="110266"/>
                      </a:cubicBezTo>
                      <a:cubicBezTo>
                        <a:pt x="341607" y="127724"/>
                        <a:pt x="330583" y="142426"/>
                        <a:pt x="314053" y="147940"/>
                      </a:cubicBezTo>
                      <a:lnTo>
                        <a:pt x="314053" y="223287"/>
                      </a:lnTo>
                      <a:cubicBezTo>
                        <a:pt x="330583" y="228801"/>
                        <a:pt x="341607" y="243503"/>
                        <a:pt x="341607" y="260962"/>
                      </a:cubicBezTo>
                      <a:cubicBezTo>
                        <a:pt x="341607" y="283015"/>
                        <a:pt x="324159" y="300474"/>
                        <a:pt x="302118" y="300474"/>
                      </a:cubicBezTo>
                      <a:cubicBezTo>
                        <a:pt x="295688" y="300474"/>
                        <a:pt x="290182" y="298636"/>
                        <a:pt x="284670" y="296798"/>
                      </a:cubicBezTo>
                      <a:lnTo>
                        <a:pt x="209369" y="336307"/>
                      </a:lnTo>
                      <a:cubicBezTo>
                        <a:pt x="209369" y="337231"/>
                        <a:pt x="209369" y="337231"/>
                        <a:pt x="209369" y="338148"/>
                      </a:cubicBezTo>
                      <a:cubicBezTo>
                        <a:pt x="209369" y="360203"/>
                        <a:pt x="191921" y="377657"/>
                        <a:pt x="169886" y="377657"/>
                      </a:cubicBezTo>
                      <a:close/>
                    </a:path>
                  </a:pathLst>
                </a:custGeom>
                <a:solidFill>
                  <a:srgbClr val="FFFFFF"/>
                </a:solidFill>
                <a:ln w="6417" cap="flat">
                  <a:noFill/>
                  <a:prstDash val="solid"/>
                  <a:miter/>
                </a:ln>
              </p:spPr>
              <p:txBody>
                <a:bodyPr rtlCol="0" anchor="ctr"/>
                <a:lstStyle/>
                <a:p>
                  <a:endParaRPr lang="en-US" sz="810"/>
                </a:p>
              </p:txBody>
            </p:sp>
            <p:sp>
              <p:nvSpPr>
                <p:cNvPr id="942" name="Freeform: Shape 941">
                  <a:extLst>
                    <a:ext uri="{FF2B5EF4-FFF2-40B4-BE49-F238E27FC236}">
                      <a16:creationId xmlns:a16="http://schemas.microsoft.com/office/drawing/2014/main" id="{DB2B4BE1-F712-432D-E547-7BCD88280134}"/>
                    </a:ext>
                  </a:extLst>
                </p:cNvPr>
                <p:cNvSpPr/>
                <p:nvPr/>
              </p:nvSpPr>
              <p:spPr>
                <a:xfrm>
                  <a:off x="3440498" y="3120991"/>
                  <a:ext cx="350783" cy="385010"/>
                </a:xfrm>
                <a:custGeom>
                  <a:avLst/>
                  <a:gdLst>
                    <a:gd name="connsiteX0" fmla="*/ 174474 w 350783"/>
                    <a:gd name="connsiteY0" fmla="*/ 9189 h 385010"/>
                    <a:gd name="connsiteX1" fmla="*/ 209369 w 350783"/>
                    <a:gd name="connsiteY1" fmla="*/ 44106 h 385010"/>
                    <a:gd name="connsiteX2" fmla="*/ 208451 w 350783"/>
                    <a:gd name="connsiteY2" fmla="*/ 53295 h 385010"/>
                    <a:gd name="connsiteX3" fmla="*/ 280076 w 350783"/>
                    <a:gd name="connsiteY3" fmla="*/ 90969 h 385010"/>
                    <a:gd name="connsiteX4" fmla="*/ 306706 w 350783"/>
                    <a:gd name="connsiteY4" fmla="*/ 78105 h 385010"/>
                    <a:gd name="connsiteX5" fmla="*/ 341601 w 350783"/>
                    <a:gd name="connsiteY5" fmla="*/ 113022 h 385010"/>
                    <a:gd name="connsiteX6" fmla="*/ 314053 w 350783"/>
                    <a:gd name="connsiteY6" fmla="*/ 147021 h 385010"/>
                    <a:gd name="connsiteX7" fmla="*/ 314053 w 350783"/>
                    <a:gd name="connsiteY7" fmla="*/ 229720 h 385010"/>
                    <a:gd name="connsiteX8" fmla="*/ 341601 w 350783"/>
                    <a:gd name="connsiteY8" fmla="*/ 263719 h 385010"/>
                    <a:gd name="connsiteX9" fmla="*/ 306706 w 350783"/>
                    <a:gd name="connsiteY9" fmla="*/ 298636 h 385010"/>
                    <a:gd name="connsiteX10" fmla="*/ 289258 w 350783"/>
                    <a:gd name="connsiteY10" fmla="*/ 294042 h 385010"/>
                    <a:gd name="connsiteX11" fmla="*/ 208451 w 350783"/>
                    <a:gd name="connsiteY11" fmla="*/ 336307 h 385010"/>
                    <a:gd name="connsiteX12" fmla="*/ 208451 w 350783"/>
                    <a:gd name="connsiteY12" fmla="*/ 340901 h 385010"/>
                    <a:gd name="connsiteX13" fmla="*/ 173556 w 350783"/>
                    <a:gd name="connsiteY13" fmla="*/ 375822 h 385010"/>
                    <a:gd name="connsiteX14" fmla="*/ 138662 w 350783"/>
                    <a:gd name="connsiteY14" fmla="*/ 340901 h 385010"/>
                    <a:gd name="connsiteX15" fmla="*/ 138662 w 350783"/>
                    <a:gd name="connsiteY15" fmla="*/ 335389 h 385010"/>
                    <a:gd name="connsiteX16" fmla="*/ 59689 w 350783"/>
                    <a:gd name="connsiteY16" fmla="*/ 294042 h 385010"/>
                    <a:gd name="connsiteX17" fmla="*/ 42242 w 350783"/>
                    <a:gd name="connsiteY17" fmla="*/ 298636 h 385010"/>
                    <a:gd name="connsiteX18" fmla="*/ 7347 w 350783"/>
                    <a:gd name="connsiteY18" fmla="*/ 263719 h 385010"/>
                    <a:gd name="connsiteX19" fmla="*/ 34895 w 350783"/>
                    <a:gd name="connsiteY19" fmla="*/ 229720 h 385010"/>
                    <a:gd name="connsiteX20" fmla="*/ 34895 w 350783"/>
                    <a:gd name="connsiteY20" fmla="*/ 147021 h 385010"/>
                    <a:gd name="connsiteX21" fmla="*/ 7347 w 350783"/>
                    <a:gd name="connsiteY21" fmla="*/ 113022 h 385010"/>
                    <a:gd name="connsiteX22" fmla="*/ 42242 w 350783"/>
                    <a:gd name="connsiteY22" fmla="*/ 78105 h 385010"/>
                    <a:gd name="connsiteX23" fmla="*/ 70707 w 350783"/>
                    <a:gd name="connsiteY23" fmla="*/ 91888 h 385010"/>
                    <a:gd name="connsiteX24" fmla="*/ 141415 w 350783"/>
                    <a:gd name="connsiteY24" fmla="*/ 55133 h 385010"/>
                    <a:gd name="connsiteX25" fmla="*/ 139579 w 350783"/>
                    <a:gd name="connsiteY25" fmla="*/ 45025 h 385010"/>
                    <a:gd name="connsiteX26" fmla="*/ 174474 w 350783"/>
                    <a:gd name="connsiteY26" fmla="*/ 9189 h 385010"/>
                    <a:gd name="connsiteX27" fmla="*/ 174474 w 350783"/>
                    <a:gd name="connsiteY27" fmla="*/ 0 h 385010"/>
                    <a:gd name="connsiteX28" fmla="*/ 130397 w 350783"/>
                    <a:gd name="connsiteY28" fmla="*/ 44106 h 385010"/>
                    <a:gd name="connsiteX29" fmla="*/ 130397 w 350783"/>
                    <a:gd name="connsiteY29" fmla="*/ 49620 h 385010"/>
                    <a:gd name="connsiteX30" fmla="*/ 72542 w 350783"/>
                    <a:gd name="connsiteY30" fmla="*/ 79942 h 385010"/>
                    <a:gd name="connsiteX31" fmla="*/ 44077 w 350783"/>
                    <a:gd name="connsiteY31" fmla="*/ 69835 h 385010"/>
                    <a:gd name="connsiteX32" fmla="*/ 0 w 350783"/>
                    <a:gd name="connsiteY32" fmla="*/ 113941 h 385010"/>
                    <a:gd name="connsiteX33" fmla="*/ 27548 w 350783"/>
                    <a:gd name="connsiteY33" fmla="*/ 154372 h 385010"/>
                    <a:gd name="connsiteX34" fmla="*/ 27548 w 350783"/>
                    <a:gd name="connsiteY34" fmla="*/ 223287 h 385010"/>
                    <a:gd name="connsiteX35" fmla="*/ 0 w 350783"/>
                    <a:gd name="connsiteY35" fmla="*/ 263719 h 385010"/>
                    <a:gd name="connsiteX36" fmla="*/ 44077 w 350783"/>
                    <a:gd name="connsiteY36" fmla="*/ 307825 h 385010"/>
                    <a:gd name="connsiteX37" fmla="*/ 61525 w 350783"/>
                    <a:gd name="connsiteY37" fmla="*/ 304149 h 385010"/>
                    <a:gd name="connsiteX38" fmla="*/ 130397 w 350783"/>
                    <a:gd name="connsiteY38" fmla="*/ 340901 h 385010"/>
                    <a:gd name="connsiteX39" fmla="*/ 174474 w 350783"/>
                    <a:gd name="connsiteY39" fmla="*/ 385011 h 385010"/>
                    <a:gd name="connsiteX40" fmla="*/ 218551 w 350783"/>
                    <a:gd name="connsiteY40" fmla="*/ 341825 h 385010"/>
                    <a:gd name="connsiteX41" fmla="*/ 289258 w 350783"/>
                    <a:gd name="connsiteY41" fmla="*/ 304149 h 385010"/>
                    <a:gd name="connsiteX42" fmla="*/ 306706 w 350783"/>
                    <a:gd name="connsiteY42" fmla="*/ 307825 h 385010"/>
                    <a:gd name="connsiteX43" fmla="*/ 350783 w 350783"/>
                    <a:gd name="connsiteY43" fmla="*/ 263719 h 385010"/>
                    <a:gd name="connsiteX44" fmla="*/ 323236 w 350783"/>
                    <a:gd name="connsiteY44" fmla="*/ 223287 h 385010"/>
                    <a:gd name="connsiteX45" fmla="*/ 323236 w 350783"/>
                    <a:gd name="connsiteY45" fmla="*/ 154372 h 385010"/>
                    <a:gd name="connsiteX46" fmla="*/ 350783 w 350783"/>
                    <a:gd name="connsiteY46" fmla="*/ 113941 h 385010"/>
                    <a:gd name="connsiteX47" fmla="*/ 306706 w 350783"/>
                    <a:gd name="connsiteY47" fmla="*/ 69835 h 385010"/>
                    <a:gd name="connsiteX48" fmla="*/ 278241 w 350783"/>
                    <a:gd name="connsiteY48" fmla="*/ 79942 h 385010"/>
                    <a:gd name="connsiteX49" fmla="*/ 218551 w 350783"/>
                    <a:gd name="connsiteY49" fmla="*/ 48701 h 385010"/>
                    <a:gd name="connsiteX50" fmla="*/ 218551 w 350783"/>
                    <a:gd name="connsiteY50" fmla="*/ 44106 h 385010"/>
                    <a:gd name="connsiteX51" fmla="*/ 174474 w 350783"/>
                    <a:gd name="connsiteY51"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0783" h="385010">
                      <a:moveTo>
                        <a:pt x="174474" y="9189"/>
                      </a:moveTo>
                      <a:cubicBezTo>
                        <a:pt x="193757" y="9189"/>
                        <a:pt x="209369" y="24809"/>
                        <a:pt x="209369" y="44106"/>
                      </a:cubicBezTo>
                      <a:cubicBezTo>
                        <a:pt x="209369" y="47782"/>
                        <a:pt x="208451" y="50538"/>
                        <a:pt x="208451" y="53295"/>
                      </a:cubicBezTo>
                      <a:lnTo>
                        <a:pt x="280076" y="90969"/>
                      </a:lnTo>
                      <a:cubicBezTo>
                        <a:pt x="286506" y="83618"/>
                        <a:pt x="295688" y="78105"/>
                        <a:pt x="306706" y="78105"/>
                      </a:cubicBezTo>
                      <a:cubicBezTo>
                        <a:pt x="325995" y="78105"/>
                        <a:pt x="341601" y="93726"/>
                        <a:pt x="341601" y="113022"/>
                      </a:cubicBezTo>
                      <a:cubicBezTo>
                        <a:pt x="341601" y="129562"/>
                        <a:pt x="329665" y="143345"/>
                        <a:pt x="314053" y="147021"/>
                      </a:cubicBezTo>
                      <a:lnTo>
                        <a:pt x="314053" y="229720"/>
                      </a:lnTo>
                      <a:cubicBezTo>
                        <a:pt x="329665" y="233395"/>
                        <a:pt x="341601" y="247179"/>
                        <a:pt x="341601" y="263719"/>
                      </a:cubicBezTo>
                      <a:cubicBezTo>
                        <a:pt x="341601" y="283015"/>
                        <a:pt x="325995" y="298636"/>
                        <a:pt x="306706" y="298636"/>
                      </a:cubicBezTo>
                      <a:cubicBezTo>
                        <a:pt x="300283" y="298636"/>
                        <a:pt x="294771" y="296798"/>
                        <a:pt x="289258" y="294042"/>
                      </a:cubicBezTo>
                      <a:lnTo>
                        <a:pt x="208451" y="336307"/>
                      </a:lnTo>
                      <a:cubicBezTo>
                        <a:pt x="208451" y="338148"/>
                        <a:pt x="208451" y="339066"/>
                        <a:pt x="208451" y="340901"/>
                      </a:cubicBezTo>
                      <a:cubicBezTo>
                        <a:pt x="208451" y="360203"/>
                        <a:pt x="192839" y="375822"/>
                        <a:pt x="173556" y="375822"/>
                      </a:cubicBezTo>
                      <a:cubicBezTo>
                        <a:pt x="154274" y="375822"/>
                        <a:pt x="138662" y="360203"/>
                        <a:pt x="138662" y="340901"/>
                      </a:cubicBezTo>
                      <a:cubicBezTo>
                        <a:pt x="138662" y="339066"/>
                        <a:pt x="138662" y="337231"/>
                        <a:pt x="138662" y="335389"/>
                      </a:cubicBezTo>
                      <a:lnTo>
                        <a:pt x="59689" y="294042"/>
                      </a:lnTo>
                      <a:cubicBezTo>
                        <a:pt x="54177" y="296798"/>
                        <a:pt x="48665" y="298636"/>
                        <a:pt x="42242" y="298636"/>
                      </a:cubicBezTo>
                      <a:cubicBezTo>
                        <a:pt x="22953" y="298636"/>
                        <a:pt x="7347" y="283015"/>
                        <a:pt x="7347" y="263719"/>
                      </a:cubicBezTo>
                      <a:cubicBezTo>
                        <a:pt x="7347" y="247179"/>
                        <a:pt x="19283" y="233395"/>
                        <a:pt x="34895" y="229720"/>
                      </a:cubicBezTo>
                      <a:lnTo>
                        <a:pt x="34895" y="147021"/>
                      </a:lnTo>
                      <a:cubicBezTo>
                        <a:pt x="19283" y="143345"/>
                        <a:pt x="7347" y="129562"/>
                        <a:pt x="7347" y="113022"/>
                      </a:cubicBezTo>
                      <a:cubicBezTo>
                        <a:pt x="7347" y="93726"/>
                        <a:pt x="22953" y="78105"/>
                        <a:pt x="42242" y="78105"/>
                      </a:cubicBezTo>
                      <a:cubicBezTo>
                        <a:pt x="55095" y="79023"/>
                        <a:pt x="64278" y="83618"/>
                        <a:pt x="70707" y="91888"/>
                      </a:cubicBezTo>
                      <a:lnTo>
                        <a:pt x="141415" y="55133"/>
                      </a:lnTo>
                      <a:cubicBezTo>
                        <a:pt x="140497" y="51457"/>
                        <a:pt x="139579" y="48701"/>
                        <a:pt x="139579" y="45025"/>
                      </a:cubicBezTo>
                      <a:cubicBezTo>
                        <a:pt x="139579" y="24809"/>
                        <a:pt x="155191" y="9189"/>
                        <a:pt x="174474" y="9189"/>
                      </a:cubicBezTo>
                      <a:close/>
                      <a:moveTo>
                        <a:pt x="174474" y="0"/>
                      </a:moveTo>
                      <a:cubicBezTo>
                        <a:pt x="150597" y="0"/>
                        <a:pt x="130397" y="20216"/>
                        <a:pt x="130397" y="44106"/>
                      </a:cubicBezTo>
                      <a:cubicBezTo>
                        <a:pt x="130397" y="45944"/>
                        <a:pt x="130397" y="47782"/>
                        <a:pt x="130397" y="49620"/>
                      </a:cubicBezTo>
                      <a:lnTo>
                        <a:pt x="72542" y="79942"/>
                      </a:lnTo>
                      <a:cubicBezTo>
                        <a:pt x="64278" y="73510"/>
                        <a:pt x="54177" y="69835"/>
                        <a:pt x="44077" y="69835"/>
                      </a:cubicBezTo>
                      <a:cubicBezTo>
                        <a:pt x="20200" y="69835"/>
                        <a:pt x="0" y="90050"/>
                        <a:pt x="0" y="113941"/>
                      </a:cubicBezTo>
                      <a:cubicBezTo>
                        <a:pt x="0" y="132318"/>
                        <a:pt x="11018" y="147940"/>
                        <a:pt x="27548" y="154372"/>
                      </a:cubicBezTo>
                      <a:lnTo>
                        <a:pt x="27548" y="223287"/>
                      </a:lnTo>
                      <a:cubicBezTo>
                        <a:pt x="11018" y="229720"/>
                        <a:pt x="0" y="246260"/>
                        <a:pt x="0" y="263719"/>
                      </a:cubicBezTo>
                      <a:cubicBezTo>
                        <a:pt x="0" y="287609"/>
                        <a:pt x="20200" y="307825"/>
                        <a:pt x="44077" y="307825"/>
                      </a:cubicBezTo>
                      <a:cubicBezTo>
                        <a:pt x="49583" y="307825"/>
                        <a:pt x="56013" y="306906"/>
                        <a:pt x="61525" y="304149"/>
                      </a:cubicBezTo>
                      <a:lnTo>
                        <a:pt x="130397" y="340901"/>
                      </a:lnTo>
                      <a:cubicBezTo>
                        <a:pt x="130397" y="364797"/>
                        <a:pt x="150597" y="385011"/>
                        <a:pt x="174474" y="385011"/>
                      </a:cubicBezTo>
                      <a:cubicBezTo>
                        <a:pt x="198351" y="385011"/>
                        <a:pt x="217634" y="365715"/>
                        <a:pt x="218551" y="341825"/>
                      </a:cubicBezTo>
                      <a:lnTo>
                        <a:pt x="289258" y="304149"/>
                      </a:lnTo>
                      <a:cubicBezTo>
                        <a:pt x="294771" y="306906"/>
                        <a:pt x="300283" y="307825"/>
                        <a:pt x="306706" y="307825"/>
                      </a:cubicBezTo>
                      <a:cubicBezTo>
                        <a:pt x="330583" y="307825"/>
                        <a:pt x="350783" y="287609"/>
                        <a:pt x="350783" y="263719"/>
                      </a:cubicBezTo>
                      <a:cubicBezTo>
                        <a:pt x="350783" y="245341"/>
                        <a:pt x="339766" y="229720"/>
                        <a:pt x="323236" y="223287"/>
                      </a:cubicBezTo>
                      <a:lnTo>
                        <a:pt x="323236" y="154372"/>
                      </a:lnTo>
                      <a:cubicBezTo>
                        <a:pt x="339766" y="147940"/>
                        <a:pt x="350783" y="131400"/>
                        <a:pt x="350783" y="113941"/>
                      </a:cubicBezTo>
                      <a:cubicBezTo>
                        <a:pt x="350783" y="90050"/>
                        <a:pt x="330583" y="69835"/>
                        <a:pt x="306706" y="69835"/>
                      </a:cubicBezTo>
                      <a:cubicBezTo>
                        <a:pt x="296606" y="69835"/>
                        <a:pt x="286506" y="73510"/>
                        <a:pt x="278241" y="79942"/>
                      </a:cubicBezTo>
                      <a:lnTo>
                        <a:pt x="218551" y="48701"/>
                      </a:lnTo>
                      <a:cubicBezTo>
                        <a:pt x="218551" y="46863"/>
                        <a:pt x="218551" y="45944"/>
                        <a:pt x="218551" y="44106"/>
                      </a:cubicBezTo>
                      <a:cubicBezTo>
                        <a:pt x="218551" y="20216"/>
                        <a:pt x="198351" y="0"/>
                        <a:pt x="174474" y="0"/>
                      </a:cubicBezTo>
                      <a:close/>
                    </a:path>
                  </a:pathLst>
                </a:custGeom>
                <a:solidFill>
                  <a:srgbClr val="FFFFFF"/>
                </a:solidFill>
                <a:ln w="6417" cap="flat">
                  <a:noFill/>
                  <a:prstDash val="solid"/>
                  <a:miter/>
                </a:ln>
              </p:spPr>
              <p:txBody>
                <a:bodyPr rtlCol="0" anchor="ctr"/>
                <a:lstStyle/>
                <a:p>
                  <a:endParaRPr lang="en-US" sz="810"/>
                </a:p>
              </p:txBody>
            </p:sp>
          </p:grpSp>
          <p:grpSp>
            <p:nvGrpSpPr>
              <p:cNvPr id="943" name="Graphic 857">
                <a:extLst>
                  <a:ext uri="{FF2B5EF4-FFF2-40B4-BE49-F238E27FC236}">
                    <a16:creationId xmlns:a16="http://schemas.microsoft.com/office/drawing/2014/main" id="{039F9694-9D2B-967A-DE3C-EFB6D52BF48D}"/>
                  </a:ext>
                </a:extLst>
              </p:cNvPr>
              <p:cNvGrpSpPr/>
              <p:nvPr/>
            </p:nvGrpSpPr>
            <p:grpSpPr>
              <a:xfrm>
                <a:off x="3449681" y="3130176"/>
                <a:ext cx="334253" cy="367554"/>
                <a:chOff x="3449681" y="3130176"/>
                <a:chExt cx="334253" cy="367554"/>
              </a:xfrm>
              <a:solidFill>
                <a:srgbClr val="2C5967"/>
              </a:solidFill>
            </p:grpSpPr>
            <p:sp>
              <p:nvSpPr>
                <p:cNvPr id="944" name="Freeform: Shape 943">
                  <a:extLst>
                    <a:ext uri="{FF2B5EF4-FFF2-40B4-BE49-F238E27FC236}">
                      <a16:creationId xmlns:a16="http://schemas.microsoft.com/office/drawing/2014/main" id="{F95D5F1D-F47B-AF07-95F1-22D38A8BEBF1}"/>
                    </a:ext>
                  </a:extLst>
                </p:cNvPr>
                <p:cNvSpPr/>
                <p:nvPr/>
              </p:nvSpPr>
              <p:spPr>
                <a:xfrm>
                  <a:off x="3449681" y="3130176"/>
                  <a:ext cx="334253" cy="367554"/>
                </a:xfrm>
                <a:custGeom>
                  <a:avLst/>
                  <a:gdLst>
                    <a:gd name="connsiteX0" fmla="*/ 304871 w 334253"/>
                    <a:gd name="connsiteY0" fmla="*/ 221450 h 367554"/>
                    <a:gd name="connsiteX1" fmla="*/ 304871 w 334253"/>
                    <a:gd name="connsiteY1" fmla="*/ 138751 h 367554"/>
                    <a:gd name="connsiteX2" fmla="*/ 332418 w 334253"/>
                    <a:gd name="connsiteY2" fmla="*/ 104752 h 367554"/>
                    <a:gd name="connsiteX3" fmla="*/ 297523 w 334253"/>
                    <a:gd name="connsiteY3" fmla="*/ 69835 h 367554"/>
                    <a:gd name="connsiteX4" fmla="*/ 270893 w 334253"/>
                    <a:gd name="connsiteY4" fmla="*/ 82699 h 367554"/>
                    <a:gd name="connsiteX5" fmla="*/ 199268 w 334253"/>
                    <a:gd name="connsiteY5" fmla="*/ 45025 h 367554"/>
                    <a:gd name="connsiteX6" fmla="*/ 200186 w 334253"/>
                    <a:gd name="connsiteY6" fmla="*/ 35836 h 367554"/>
                    <a:gd name="connsiteX7" fmla="*/ 165291 w 334253"/>
                    <a:gd name="connsiteY7" fmla="*/ 0 h 367554"/>
                    <a:gd name="connsiteX8" fmla="*/ 130397 w 334253"/>
                    <a:gd name="connsiteY8" fmla="*/ 34917 h 367554"/>
                    <a:gd name="connsiteX9" fmla="*/ 132232 w 334253"/>
                    <a:gd name="connsiteY9" fmla="*/ 45025 h 367554"/>
                    <a:gd name="connsiteX10" fmla="*/ 61524 w 334253"/>
                    <a:gd name="connsiteY10" fmla="*/ 81780 h 367554"/>
                    <a:gd name="connsiteX11" fmla="*/ 34895 w 334253"/>
                    <a:gd name="connsiteY11" fmla="*/ 69835 h 367554"/>
                    <a:gd name="connsiteX12" fmla="*/ 0 w 334253"/>
                    <a:gd name="connsiteY12" fmla="*/ 104752 h 367554"/>
                    <a:gd name="connsiteX13" fmla="*/ 27547 w 334253"/>
                    <a:gd name="connsiteY13" fmla="*/ 138751 h 367554"/>
                    <a:gd name="connsiteX14" fmla="*/ 27547 w 334253"/>
                    <a:gd name="connsiteY14" fmla="*/ 221450 h 367554"/>
                    <a:gd name="connsiteX15" fmla="*/ 0 w 334253"/>
                    <a:gd name="connsiteY15" fmla="*/ 255449 h 367554"/>
                    <a:gd name="connsiteX16" fmla="*/ 34895 w 334253"/>
                    <a:gd name="connsiteY16" fmla="*/ 290366 h 367554"/>
                    <a:gd name="connsiteX17" fmla="*/ 52342 w 334253"/>
                    <a:gd name="connsiteY17" fmla="*/ 285772 h 367554"/>
                    <a:gd name="connsiteX18" fmla="*/ 131314 w 334253"/>
                    <a:gd name="connsiteY18" fmla="*/ 327122 h 367554"/>
                    <a:gd name="connsiteX19" fmla="*/ 131314 w 334253"/>
                    <a:gd name="connsiteY19" fmla="*/ 332634 h 367554"/>
                    <a:gd name="connsiteX20" fmla="*/ 166209 w 334253"/>
                    <a:gd name="connsiteY20" fmla="*/ 367554 h 367554"/>
                    <a:gd name="connsiteX21" fmla="*/ 201104 w 334253"/>
                    <a:gd name="connsiteY21" fmla="*/ 332634 h 367554"/>
                    <a:gd name="connsiteX22" fmla="*/ 201104 w 334253"/>
                    <a:gd name="connsiteY22" fmla="*/ 328039 h 367554"/>
                    <a:gd name="connsiteX23" fmla="*/ 281911 w 334253"/>
                    <a:gd name="connsiteY23" fmla="*/ 285772 h 367554"/>
                    <a:gd name="connsiteX24" fmla="*/ 299358 w 334253"/>
                    <a:gd name="connsiteY24" fmla="*/ 290366 h 367554"/>
                    <a:gd name="connsiteX25" fmla="*/ 334253 w 334253"/>
                    <a:gd name="connsiteY25" fmla="*/ 255449 h 367554"/>
                    <a:gd name="connsiteX26" fmla="*/ 304871 w 334253"/>
                    <a:gd name="connsiteY26" fmla="*/ 221450 h 367554"/>
                    <a:gd name="connsiteX27" fmla="*/ 297523 w 334253"/>
                    <a:gd name="connsiteY27" fmla="*/ 84537 h 367554"/>
                    <a:gd name="connsiteX28" fmla="*/ 317723 w 334253"/>
                    <a:gd name="connsiteY28" fmla="*/ 104752 h 367554"/>
                    <a:gd name="connsiteX29" fmla="*/ 297523 w 334253"/>
                    <a:gd name="connsiteY29" fmla="*/ 124967 h 367554"/>
                    <a:gd name="connsiteX30" fmla="*/ 277323 w 334253"/>
                    <a:gd name="connsiteY30" fmla="*/ 104752 h 367554"/>
                    <a:gd name="connsiteX31" fmla="*/ 297523 w 334253"/>
                    <a:gd name="connsiteY31" fmla="*/ 84537 h 367554"/>
                    <a:gd name="connsiteX32" fmla="*/ 165291 w 334253"/>
                    <a:gd name="connsiteY32" fmla="*/ 14702 h 367554"/>
                    <a:gd name="connsiteX33" fmla="*/ 185492 w 334253"/>
                    <a:gd name="connsiteY33" fmla="*/ 34917 h 367554"/>
                    <a:gd name="connsiteX34" fmla="*/ 165291 w 334253"/>
                    <a:gd name="connsiteY34" fmla="*/ 55133 h 367554"/>
                    <a:gd name="connsiteX35" fmla="*/ 145085 w 334253"/>
                    <a:gd name="connsiteY35" fmla="*/ 34917 h 367554"/>
                    <a:gd name="connsiteX36" fmla="*/ 165291 w 334253"/>
                    <a:gd name="connsiteY36" fmla="*/ 14702 h 367554"/>
                    <a:gd name="connsiteX37" fmla="*/ 14688 w 334253"/>
                    <a:gd name="connsiteY37" fmla="*/ 104752 h 367554"/>
                    <a:gd name="connsiteX38" fmla="*/ 34895 w 334253"/>
                    <a:gd name="connsiteY38" fmla="*/ 84537 h 367554"/>
                    <a:gd name="connsiteX39" fmla="*/ 55095 w 334253"/>
                    <a:gd name="connsiteY39" fmla="*/ 104752 h 367554"/>
                    <a:gd name="connsiteX40" fmla="*/ 34895 w 334253"/>
                    <a:gd name="connsiteY40" fmla="*/ 124967 h 367554"/>
                    <a:gd name="connsiteX41" fmla="*/ 14688 w 334253"/>
                    <a:gd name="connsiteY41" fmla="*/ 104752 h 367554"/>
                    <a:gd name="connsiteX42" fmla="*/ 34895 w 334253"/>
                    <a:gd name="connsiteY42" fmla="*/ 275664 h 367554"/>
                    <a:gd name="connsiteX43" fmla="*/ 14688 w 334253"/>
                    <a:gd name="connsiteY43" fmla="*/ 255449 h 367554"/>
                    <a:gd name="connsiteX44" fmla="*/ 34895 w 334253"/>
                    <a:gd name="connsiteY44" fmla="*/ 235233 h 367554"/>
                    <a:gd name="connsiteX45" fmla="*/ 55095 w 334253"/>
                    <a:gd name="connsiteY45" fmla="*/ 255449 h 367554"/>
                    <a:gd name="connsiteX46" fmla="*/ 34895 w 334253"/>
                    <a:gd name="connsiteY46" fmla="*/ 275664 h 367554"/>
                    <a:gd name="connsiteX47" fmla="*/ 165291 w 334253"/>
                    <a:gd name="connsiteY47" fmla="*/ 352847 h 367554"/>
                    <a:gd name="connsiteX48" fmla="*/ 145085 w 334253"/>
                    <a:gd name="connsiteY48" fmla="*/ 332634 h 367554"/>
                    <a:gd name="connsiteX49" fmla="*/ 165291 w 334253"/>
                    <a:gd name="connsiteY49" fmla="*/ 312421 h 367554"/>
                    <a:gd name="connsiteX50" fmla="*/ 185492 w 334253"/>
                    <a:gd name="connsiteY50" fmla="*/ 332634 h 367554"/>
                    <a:gd name="connsiteX51" fmla="*/ 165291 w 334253"/>
                    <a:gd name="connsiteY51" fmla="*/ 352847 h 367554"/>
                    <a:gd name="connsiteX52" fmla="*/ 271811 w 334253"/>
                    <a:gd name="connsiteY52" fmla="*/ 232476 h 367554"/>
                    <a:gd name="connsiteX53" fmla="*/ 247016 w 334253"/>
                    <a:gd name="connsiteY53" fmla="*/ 217774 h 367554"/>
                    <a:gd name="connsiteX54" fmla="*/ 240593 w 334253"/>
                    <a:gd name="connsiteY54" fmla="*/ 230639 h 367554"/>
                    <a:gd name="connsiteX55" fmla="*/ 265381 w 334253"/>
                    <a:gd name="connsiteY55" fmla="*/ 244422 h 367554"/>
                    <a:gd name="connsiteX56" fmla="*/ 263546 w 334253"/>
                    <a:gd name="connsiteY56" fmla="*/ 254530 h 367554"/>
                    <a:gd name="connsiteX57" fmla="*/ 269976 w 334253"/>
                    <a:gd name="connsiteY57" fmla="*/ 273826 h 367554"/>
                    <a:gd name="connsiteX58" fmla="*/ 196509 w 334253"/>
                    <a:gd name="connsiteY58" fmla="*/ 312421 h 367554"/>
                    <a:gd name="connsiteX59" fmla="*/ 174474 w 334253"/>
                    <a:gd name="connsiteY59" fmla="*/ 296798 h 367554"/>
                    <a:gd name="connsiteX60" fmla="*/ 174474 w 334253"/>
                    <a:gd name="connsiteY60" fmla="*/ 270150 h 367554"/>
                    <a:gd name="connsiteX61" fmla="*/ 167127 w 334253"/>
                    <a:gd name="connsiteY61" fmla="*/ 270150 h 367554"/>
                    <a:gd name="connsiteX62" fmla="*/ 159779 w 334253"/>
                    <a:gd name="connsiteY62" fmla="*/ 270150 h 367554"/>
                    <a:gd name="connsiteX63" fmla="*/ 159779 w 334253"/>
                    <a:gd name="connsiteY63" fmla="*/ 296798 h 367554"/>
                    <a:gd name="connsiteX64" fmla="*/ 137744 w 334253"/>
                    <a:gd name="connsiteY64" fmla="*/ 311500 h 367554"/>
                    <a:gd name="connsiteX65" fmla="*/ 65195 w 334253"/>
                    <a:gd name="connsiteY65" fmla="*/ 272907 h 367554"/>
                    <a:gd name="connsiteX66" fmla="*/ 71625 w 334253"/>
                    <a:gd name="connsiteY66" fmla="*/ 253611 h 367554"/>
                    <a:gd name="connsiteX67" fmla="*/ 69789 w 334253"/>
                    <a:gd name="connsiteY67" fmla="*/ 243503 h 367554"/>
                    <a:gd name="connsiteX68" fmla="*/ 92743 w 334253"/>
                    <a:gd name="connsiteY68" fmla="*/ 230639 h 367554"/>
                    <a:gd name="connsiteX69" fmla="*/ 85401 w 334253"/>
                    <a:gd name="connsiteY69" fmla="*/ 217774 h 367554"/>
                    <a:gd name="connsiteX70" fmla="*/ 61524 w 334253"/>
                    <a:gd name="connsiteY70" fmla="*/ 230639 h 367554"/>
                    <a:gd name="connsiteX71" fmla="*/ 43159 w 334253"/>
                    <a:gd name="connsiteY71" fmla="*/ 219612 h 367554"/>
                    <a:gd name="connsiteX72" fmla="*/ 43159 w 334253"/>
                    <a:gd name="connsiteY72" fmla="*/ 136913 h 367554"/>
                    <a:gd name="connsiteX73" fmla="*/ 61524 w 334253"/>
                    <a:gd name="connsiteY73" fmla="*/ 126805 h 367554"/>
                    <a:gd name="connsiteX74" fmla="*/ 88154 w 334253"/>
                    <a:gd name="connsiteY74" fmla="*/ 142426 h 367554"/>
                    <a:gd name="connsiteX75" fmla="*/ 95502 w 334253"/>
                    <a:gd name="connsiteY75" fmla="*/ 129562 h 367554"/>
                    <a:gd name="connsiteX76" fmla="*/ 68872 w 334253"/>
                    <a:gd name="connsiteY76" fmla="*/ 113941 h 367554"/>
                    <a:gd name="connsiteX77" fmla="*/ 70707 w 334253"/>
                    <a:gd name="connsiteY77" fmla="*/ 102915 h 367554"/>
                    <a:gd name="connsiteX78" fmla="*/ 69789 w 334253"/>
                    <a:gd name="connsiteY78" fmla="*/ 93726 h 367554"/>
                    <a:gd name="connsiteX79" fmla="*/ 140496 w 334253"/>
                    <a:gd name="connsiteY79" fmla="*/ 56052 h 367554"/>
                    <a:gd name="connsiteX80" fmla="*/ 158861 w 334253"/>
                    <a:gd name="connsiteY80" fmla="*/ 67078 h 367554"/>
                    <a:gd name="connsiteX81" fmla="*/ 158861 w 334253"/>
                    <a:gd name="connsiteY81" fmla="*/ 93726 h 367554"/>
                    <a:gd name="connsiteX82" fmla="*/ 166209 w 334253"/>
                    <a:gd name="connsiteY82" fmla="*/ 93726 h 367554"/>
                    <a:gd name="connsiteX83" fmla="*/ 173556 w 334253"/>
                    <a:gd name="connsiteY83" fmla="*/ 93726 h 367554"/>
                    <a:gd name="connsiteX84" fmla="*/ 173556 w 334253"/>
                    <a:gd name="connsiteY84" fmla="*/ 68916 h 367554"/>
                    <a:gd name="connsiteX85" fmla="*/ 192839 w 334253"/>
                    <a:gd name="connsiteY85" fmla="*/ 56971 h 367554"/>
                    <a:gd name="connsiteX86" fmla="*/ 264464 w 334253"/>
                    <a:gd name="connsiteY86" fmla="*/ 94645 h 367554"/>
                    <a:gd name="connsiteX87" fmla="*/ 263546 w 334253"/>
                    <a:gd name="connsiteY87" fmla="*/ 103833 h 367554"/>
                    <a:gd name="connsiteX88" fmla="*/ 265381 w 334253"/>
                    <a:gd name="connsiteY88" fmla="*/ 114860 h 367554"/>
                    <a:gd name="connsiteX89" fmla="*/ 237834 w 334253"/>
                    <a:gd name="connsiteY89" fmla="*/ 131400 h 367554"/>
                    <a:gd name="connsiteX90" fmla="*/ 245181 w 334253"/>
                    <a:gd name="connsiteY90" fmla="*/ 144264 h 367554"/>
                    <a:gd name="connsiteX91" fmla="*/ 272728 w 334253"/>
                    <a:gd name="connsiteY91" fmla="*/ 127724 h 367554"/>
                    <a:gd name="connsiteX92" fmla="*/ 291093 w 334253"/>
                    <a:gd name="connsiteY92" fmla="*/ 138751 h 367554"/>
                    <a:gd name="connsiteX93" fmla="*/ 291093 w 334253"/>
                    <a:gd name="connsiteY93" fmla="*/ 221450 h 367554"/>
                    <a:gd name="connsiteX94" fmla="*/ 271811 w 334253"/>
                    <a:gd name="connsiteY94" fmla="*/ 232476 h 367554"/>
                    <a:gd name="connsiteX95" fmla="*/ 297523 w 334253"/>
                    <a:gd name="connsiteY95" fmla="*/ 275664 h 367554"/>
                    <a:gd name="connsiteX96" fmla="*/ 277323 w 334253"/>
                    <a:gd name="connsiteY96" fmla="*/ 255449 h 367554"/>
                    <a:gd name="connsiteX97" fmla="*/ 297523 w 334253"/>
                    <a:gd name="connsiteY97" fmla="*/ 235233 h 367554"/>
                    <a:gd name="connsiteX98" fmla="*/ 317723 w 334253"/>
                    <a:gd name="connsiteY98" fmla="*/ 255449 h 367554"/>
                    <a:gd name="connsiteX99" fmla="*/ 297523 w 334253"/>
                    <a:gd name="connsiteY99" fmla="*/ 275664 h 36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334253" h="367554">
                      <a:moveTo>
                        <a:pt x="304871" y="221450"/>
                      </a:moveTo>
                      <a:lnTo>
                        <a:pt x="304871" y="138751"/>
                      </a:lnTo>
                      <a:cubicBezTo>
                        <a:pt x="320483" y="135075"/>
                        <a:pt x="332418" y="121292"/>
                        <a:pt x="332418" y="104752"/>
                      </a:cubicBezTo>
                      <a:cubicBezTo>
                        <a:pt x="332418" y="85456"/>
                        <a:pt x="316806" y="69835"/>
                        <a:pt x="297523" y="69835"/>
                      </a:cubicBezTo>
                      <a:cubicBezTo>
                        <a:pt x="286506" y="69835"/>
                        <a:pt x="277323" y="74429"/>
                        <a:pt x="270893" y="82699"/>
                      </a:cubicBezTo>
                      <a:lnTo>
                        <a:pt x="199268" y="45025"/>
                      </a:lnTo>
                      <a:cubicBezTo>
                        <a:pt x="200186" y="42268"/>
                        <a:pt x="200186" y="38593"/>
                        <a:pt x="200186" y="35836"/>
                      </a:cubicBezTo>
                      <a:cubicBezTo>
                        <a:pt x="200186" y="15621"/>
                        <a:pt x="184574" y="0"/>
                        <a:pt x="165291" y="0"/>
                      </a:cubicBezTo>
                      <a:cubicBezTo>
                        <a:pt x="146009" y="0"/>
                        <a:pt x="130397" y="15621"/>
                        <a:pt x="130397" y="34917"/>
                      </a:cubicBezTo>
                      <a:cubicBezTo>
                        <a:pt x="130397" y="38593"/>
                        <a:pt x="131314" y="42268"/>
                        <a:pt x="132232" y="45025"/>
                      </a:cubicBezTo>
                      <a:lnTo>
                        <a:pt x="61524" y="81780"/>
                      </a:lnTo>
                      <a:cubicBezTo>
                        <a:pt x="55095" y="74429"/>
                        <a:pt x="45912" y="69835"/>
                        <a:pt x="34895" y="69835"/>
                      </a:cubicBezTo>
                      <a:cubicBezTo>
                        <a:pt x="15606" y="69835"/>
                        <a:pt x="0" y="85456"/>
                        <a:pt x="0" y="104752"/>
                      </a:cubicBezTo>
                      <a:cubicBezTo>
                        <a:pt x="0" y="121292"/>
                        <a:pt x="11935" y="135075"/>
                        <a:pt x="27547" y="138751"/>
                      </a:cubicBezTo>
                      <a:lnTo>
                        <a:pt x="27547" y="221450"/>
                      </a:lnTo>
                      <a:cubicBezTo>
                        <a:pt x="11935" y="225125"/>
                        <a:pt x="0" y="238909"/>
                        <a:pt x="0" y="255449"/>
                      </a:cubicBezTo>
                      <a:cubicBezTo>
                        <a:pt x="0" y="274745"/>
                        <a:pt x="15606" y="290366"/>
                        <a:pt x="34895" y="290366"/>
                      </a:cubicBezTo>
                      <a:cubicBezTo>
                        <a:pt x="41318" y="290366"/>
                        <a:pt x="46830" y="288528"/>
                        <a:pt x="52342" y="285772"/>
                      </a:cubicBezTo>
                      <a:lnTo>
                        <a:pt x="131314" y="327122"/>
                      </a:lnTo>
                      <a:cubicBezTo>
                        <a:pt x="131314" y="328957"/>
                        <a:pt x="131314" y="330798"/>
                        <a:pt x="131314" y="332634"/>
                      </a:cubicBezTo>
                      <a:cubicBezTo>
                        <a:pt x="131314" y="351929"/>
                        <a:pt x="146926" y="367554"/>
                        <a:pt x="166209" y="367554"/>
                      </a:cubicBezTo>
                      <a:cubicBezTo>
                        <a:pt x="185492" y="367554"/>
                        <a:pt x="201104" y="351929"/>
                        <a:pt x="201104" y="332634"/>
                      </a:cubicBezTo>
                      <a:cubicBezTo>
                        <a:pt x="201104" y="330798"/>
                        <a:pt x="201104" y="329881"/>
                        <a:pt x="201104" y="328039"/>
                      </a:cubicBezTo>
                      <a:lnTo>
                        <a:pt x="281911" y="285772"/>
                      </a:lnTo>
                      <a:cubicBezTo>
                        <a:pt x="287423" y="288528"/>
                        <a:pt x="292935" y="290366"/>
                        <a:pt x="299358" y="290366"/>
                      </a:cubicBezTo>
                      <a:cubicBezTo>
                        <a:pt x="318647" y="290366"/>
                        <a:pt x="334253" y="274745"/>
                        <a:pt x="334253" y="255449"/>
                      </a:cubicBezTo>
                      <a:cubicBezTo>
                        <a:pt x="332418" y="238909"/>
                        <a:pt x="320483" y="225125"/>
                        <a:pt x="304871" y="221450"/>
                      </a:cubicBezTo>
                      <a:close/>
                      <a:moveTo>
                        <a:pt x="297523" y="84537"/>
                      </a:moveTo>
                      <a:cubicBezTo>
                        <a:pt x="308541" y="84537"/>
                        <a:pt x="317723" y="93726"/>
                        <a:pt x="317723" y="104752"/>
                      </a:cubicBezTo>
                      <a:cubicBezTo>
                        <a:pt x="317723" y="115779"/>
                        <a:pt x="308541" y="124967"/>
                        <a:pt x="297523" y="124967"/>
                      </a:cubicBezTo>
                      <a:cubicBezTo>
                        <a:pt x="286506" y="124967"/>
                        <a:pt x="277323" y="115779"/>
                        <a:pt x="277323" y="104752"/>
                      </a:cubicBezTo>
                      <a:cubicBezTo>
                        <a:pt x="277323" y="93726"/>
                        <a:pt x="286506" y="84537"/>
                        <a:pt x="297523" y="84537"/>
                      </a:cubicBezTo>
                      <a:close/>
                      <a:moveTo>
                        <a:pt x="165291" y="14702"/>
                      </a:moveTo>
                      <a:cubicBezTo>
                        <a:pt x="176309" y="14702"/>
                        <a:pt x="185492" y="23891"/>
                        <a:pt x="185492" y="34917"/>
                      </a:cubicBezTo>
                      <a:cubicBezTo>
                        <a:pt x="185492" y="45944"/>
                        <a:pt x="176309" y="55133"/>
                        <a:pt x="165291" y="55133"/>
                      </a:cubicBezTo>
                      <a:cubicBezTo>
                        <a:pt x="154274" y="55133"/>
                        <a:pt x="145085" y="45944"/>
                        <a:pt x="145085" y="34917"/>
                      </a:cubicBezTo>
                      <a:cubicBezTo>
                        <a:pt x="145085" y="23891"/>
                        <a:pt x="154274" y="14702"/>
                        <a:pt x="165291" y="14702"/>
                      </a:cubicBezTo>
                      <a:close/>
                      <a:moveTo>
                        <a:pt x="14688" y="104752"/>
                      </a:moveTo>
                      <a:cubicBezTo>
                        <a:pt x="14688" y="93726"/>
                        <a:pt x="23870" y="84537"/>
                        <a:pt x="34895" y="84537"/>
                      </a:cubicBezTo>
                      <a:cubicBezTo>
                        <a:pt x="45912" y="84537"/>
                        <a:pt x="55095" y="93726"/>
                        <a:pt x="55095" y="104752"/>
                      </a:cubicBezTo>
                      <a:cubicBezTo>
                        <a:pt x="55095" y="115779"/>
                        <a:pt x="45912" y="124967"/>
                        <a:pt x="34895" y="124967"/>
                      </a:cubicBezTo>
                      <a:cubicBezTo>
                        <a:pt x="23870" y="124967"/>
                        <a:pt x="14688" y="115779"/>
                        <a:pt x="14688" y="104752"/>
                      </a:cubicBezTo>
                      <a:close/>
                      <a:moveTo>
                        <a:pt x="34895" y="275664"/>
                      </a:moveTo>
                      <a:cubicBezTo>
                        <a:pt x="23870" y="275664"/>
                        <a:pt x="14688" y="266475"/>
                        <a:pt x="14688" y="255449"/>
                      </a:cubicBezTo>
                      <a:cubicBezTo>
                        <a:pt x="14688" y="244422"/>
                        <a:pt x="23870" y="235233"/>
                        <a:pt x="34895" y="235233"/>
                      </a:cubicBezTo>
                      <a:cubicBezTo>
                        <a:pt x="45912" y="235233"/>
                        <a:pt x="55095" y="244422"/>
                        <a:pt x="55095" y="255449"/>
                      </a:cubicBezTo>
                      <a:cubicBezTo>
                        <a:pt x="55095" y="266475"/>
                        <a:pt x="45912" y="275664"/>
                        <a:pt x="34895" y="275664"/>
                      </a:cubicBezTo>
                      <a:close/>
                      <a:moveTo>
                        <a:pt x="165291" y="352847"/>
                      </a:moveTo>
                      <a:cubicBezTo>
                        <a:pt x="154274" y="352847"/>
                        <a:pt x="145085" y="343658"/>
                        <a:pt x="145085" y="332634"/>
                      </a:cubicBezTo>
                      <a:cubicBezTo>
                        <a:pt x="145085" y="321610"/>
                        <a:pt x="154274" y="312421"/>
                        <a:pt x="165291" y="312421"/>
                      </a:cubicBezTo>
                      <a:cubicBezTo>
                        <a:pt x="176309" y="312421"/>
                        <a:pt x="185492" y="321610"/>
                        <a:pt x="185492" y="332634"/>
                      </a:cubicBezTo>
                      <a:cubicBezTo>
                        <a:pt x="185492" y="343658"/>
                        <a:pt x="176309" y="352847"/>
                        <a:pt x="165291" y="352847"/>
                      </a:cubicBezTo>
                      <a:close/>
                      <a:moveTo>
                        <a:pt x="271811" y="232476"/>
                      </a:moveTo>
                      <a:lnTo>
                        <a:pt x="247016" y="217774"/>
                      </a:lnTo>
                      <a:cubicBezTo>
                        <a:pt x="245181" y="222369"/>
                        <a:pt x="242428" y="226963"/>
                        <a:pt x="240593" y="230639"/>
                      </a:cubicBezTo>
                      <a:lnTo>
                        <a:pt x="265381" y="244422"/>
                      </a:lnTo>
                      <a:cubicBezTo>
                        <a:pt x="264464" y="248098"/>
                        <a:pt x="263546" y="250854"/>
                        <a:pt x="263546" y="254530"/>
                      </a:cubicBezTo>
                      <a:cubicBezTo>
                        <a:pt x="263546" y="261881"/>
                        <a:pt x="265381" y="268313"/>
                        <a:pt x="269976" y="273826"/>
                      </a:cubicBezTo>
                      <a:lnTo>
                        <a:pt x="196509" y="312421"/>
                      </a:lnTo>
                      <a:cubicBezTo>
                        <a:pt x="191921" y="304149"/>
                        <a:pt x="183656" y="298636"/>
                        <a:pt x="174474" y="296798"/>
                      </a:cubicBezTo>
                      <a:lnTo>
                        <a:pt x="174474" y="270150"/>
                      </a:lnTo>
                      <a:cubicBezTo>
                        <a:pt x="171721" y="270150"/>
                        <a:pt x="169879" y="270150"/>
                        <a:pt x="167127" y="270150"/>
                      </a:cubicBezTo>
                      <a:cubicBezTo>
                        <a:pt x="164374" y="270150"/>
                        <a:pt x="162532" y="270150"/>
                        <a:pt x="159779" y="270150"/>
                      </a:cubicBezTo>
                      <a:lnTo>
                        <a:pt x="159779" y="296798"/>
                      </a:lnTo>
                      <a:cubicBezTo>
                        <a:pt x="150597" y="298636"/>
                        <a:pt x="143249" y="304149"/>
                        <a:pt x="137744" y="311500"/>
                      </a:cubicBezTo>
                      <a:lnTo>
                        <a:pt x="65195" y="272907"/>
                      </a:lnTo>
                      <a:cubicBezTo>
                        <a:pt x="68872" y="267394"/>
                        <a:pt x="71625" y="260043"/>
                        <a:pt x="71625" y="253611"/>
                      </a:cubicBezTo>
                      <a:cubicBezTo>
                        <a:pt x="71625" y="249935"/>
                        <a:pt x="70707" y="246260"/>
                        <a:pt x="69789" y="243503"/>
                      </a:cubicBezTo>
                      <a:lnTo>
                        <a:pt x="92743" y="230639"/>
                      </a:lnTo>
                      <a:cubicBezTo>
                        <a:pt x="89990" y="226963"/>
                        <a:pt x="88154" y="222369"/>
                        <a:pt x="85401" y="217774"/>
                      </a:cubicBezTo>
                      <a:lnTo>
                        <a:pt x="61524" y="230639"/>
                      </a:lnTo>
                      <a:cubicBezTo>
                        <a:pt x="56930" y="225125"/>
                        <a:pt x="50507" y="221450"/>
                        <a:pt x="43159" y="219612"/>
                      </a:cubicBezTo>
                      <a:lnTo>
                        <a:pt x="43159" y="136913"/>
                      </a:lnTo>
                      <a:cubicBezTo>
                        <a:pt x="50507" y="135075"/>
                        <a:pt x="56930" y="131400"/>
                        <a:pt x="61524" y="126805"/>
                      </a:cubicBezTo>
                      <a:lnTo>
                        <a:pt x="88154" y="142426"/>
                      </a:lnTo>
                      <a:cubicBezTo>
                        <a:pt x="89990" y="137832"/>
                        <a:pt x="92743" y="134156"/>
                        <a:pt x="95502" y="129562"/>
                      </a:cubicBezTo>
                      <a:lnTo>
                        <a:pt x="68872" y="113941"/>
                      </a:lnTo>
                      <a:cubicBezTo>
                        <a:pt x="69789" y="110266"/>
                        <a:pt x="70707" y="106590"/>
                        <a:pt x="70707" y="102915"/>
                      </a:cubicBezTo>
                      <a:cubicBezTo>
                        <a:pt x="70707" y="99239"/>
                        <a:pt x="69789" y="96482"/>
                        <a:pt x="69789" y="93726"/>
                      </a:cubicBezTo>
                      <a:lnTo>
                        <a:pt x="140496" y="56052"/>
                      </a:lnTo>
                      <a:cubicBezTo>
                        <a:pt x="145085" y="61565"/>
                        <a:pt x="151514" y="65241"/>
                        <a:pt x="158861" y="67078"/>
                      </a:cubicBezTo>
                      <a:lnTo>
                        <a:pt x="158861" y="93726"/>
                      </a:lnTo>
                      <a:cubicBezTo>
                        <a:pt x="161614" y="93726"/>
                        <a:pt x="163456" y="93726"/>
                        <a:pt x="166209" y="93726"/>
                      </a:cubicBezTo>
                      <a:cubicBezTo>
                        <a:pt x="168962" y="93726"/>
                        <a:pt x="170797" y="93726"/>
                        <a:pt x="173556" y="93726"/>
                      </a:cubicBezTo>
                      <a:lnTo>
                        <a:pt x="173556" y="68916"/>
                      </a:lnTo>
                      <a:cubicBezTo>
                        <a:pt x="180903" y="67078"/>
                        <a:pt x="188244" y="63403"/>
                        <a:pt x="192839" y="56971"/>
                      </a:cubicBezTo>
                      <a:lnTo>
                        <a:pt x="264464" y="94645"/>
                      </a:lnTo>
                      <a:cubicBezTo>
                        <a:pt x="263546" y="97401"/>
                        <a:pt x="263546" y="101077"/>
                        <a:pt x="263546" y="103833"/>
                      </a:cubicBezTo>
                      <a:cubicBezTo>
                        <a:pt x="263546" y="107509"/>
                        <a:pt x="264464" y="111185"/>
                        <a:pt x="265381" y="114860"/>
                      </a:cubicBezTo>
                      <a:lnTo>
                        <a:pt x="237834" y="131400"/>
                      </a:lnTo>
                      <a:cubicBezTo>
                        <a:pt x="240593" y="135075"/>
                        <a:pt x="243346" y="139670"/>
                        <a:pt x="245181" y="144264"/>
                      </a:cubicBezTo>
                      <a:lnTo>
                        <a:pt x="272728" y="127724"/>
                      </a:lnTo>
                      <a:cubicBezTo>
                        <a:pt x="277323" y="133237"/>
                        <a:pt x="283753" y="136913"/>
                        <a:pt x="291093" y="138751"/>
                      </a:cubicBezTo>
                      <a:lnTo>
                        <a:pt x="291093" y="221450"/>
                      </a:lnTo>
                      <a:cubicBezTo>
                        <a:pt x="282829" y="223287"/>
                        <a:pt x="276405" y="226963"/>
                        <a:pt x="271811" y="232476"/>
                      </a:cubicBezTo>
                      <a:close/>
                      <a:moveTo>
                        <a:pt x="297523" y="275664"/>
                      </a:moveTo>
                      <a:cubicBezTo>
                        <a:pt x="286506" y="275664"/>
                        <a:pt x="277323" y="266475"/>
                        <a:pt x="277323" y="255449"/>
                      </a:cubicBezTo>
                      <a:cubicBezTo>
                        <a:pt x="277323" y="244422"/>
                        <a:pt x="286506" y="235233"/>
                        <a:pt x="297523" y="235233"/>
                      </a:cubicBezTo>
                      <a:cubicBezTo>
                        <a:pt x="308541" y="235233"/>
                        <a:pt x="317723" y="244422"/>
                        <a:pt x="317723" y="255449"/>
                      </a:cubicBezTo>
                      <a:cubicBezTo>
                        <a:pt x="317723" y="266475"/>
                        <a:pt x="308541" y="275664"/>
                        <a:pt x="297523" y="275664"/>
                      </a:cubicBezTo>
                      <a:close/>
                    </a:path>
                  </a:pathLst>
                </a:custGeom>
                <a:solidFill>
                  <a:srgbClr val="2C5967"/>
                </a:solidFill>
                <a:ln w="6417" cap="flat">
                  <a:noFill/>
                  <a:prstDash val="solid"/>
                  <a:miter/>
                </a:ln>
              </p:spPr>
              <p:txBody>
                <a:bodyPr rtlCol="0" anchor="ctr"/>
                <a:lstStyle/>
                <a:p>
                  <a:endParaRPr lang="en-US" sz="810"/>
                </a:p>
              </p:txBody>
            </p:sp>
            <p:sp>
              <p:nvSpPr>
                <p:cNvPr id="945" name="Freeform: Shape 944">
                  <a:extLst>
                    <a:ext uri="{FF2B5EF4-FFF2-40B4-BE49-F238E27FC236}">
                      <a16:creationId xmlns:a16="http://schemas.microsoft.com/office/drawing/2014/main" id="{08AFB53A-FBA8-4AED-AC68-DEEB995AE934}"/>
                    </a:ext>
                  </a:extLst>
                </p:cNvPr>
                <p:cNvSpPr/>
                <p:nvPr/>
              </p:nvSpPr>
              <p:spPr>
                <a:xfrm>
                  <a:off x="3537836" y="3236768"/>
                  <a:ext cx="154273" cy="154371"/>
                </a:xfrm>
                <a:custGeom>
                  <a:avLst/>
                  <a:gdLst>
                    <a:gd name="connsiteX0" fmla="*/ 77137 w 154273"/>
                    <a:gd name="connsiteY0" fmla="*/ 0 h 154371"/>
                    <a:gd name="connsiteX1" fmla="*/ 0 w 154273"/>
                    <a:gd name="connsiteY1" fmla="*/ 77186 h 154371"/>
                    <a:gd name="connsiteX2" fmla="*/ 77137 w 154273"/>
                    <a:gd name="connsiteY2" fmla="*/ 154372 h 154371"/>
                    <a:gd name="connsiteX3" fmla="*/ 154274 w 154273"/>
                    <a:gd name="connsiteY3" fmla="*/ 77186 h 154371"/>
                    <a:gd name="connsiteX4" fmla="*/ 77137 w 154273"/>
                    <a:gd name="connsiteY4" fmla="*/ 0 h 154371"/>
                    <a:gd name="connsiteX5" fmla="*/ 77137 w 154273"/>
                    <a:gd name="connsiteY5" fmla="*/ 139670 h 154371"/>
                    <a:gd name="connsiteX6" fmla="*/ 14694 w 154273"/>
                    <a:gd name="connsiteY6" fmla="*/ 77186 h 154371"/>
                    <a:gd name="connsiteX7" fmla="*/ 77137 w 154273"/>
                    <a:gd name="connsiteY7" fmla="*/ 14702 h 154371"/>
                    <a:gd name="connsiteX8" fmla="*/ 139579 w 154273"/>
                    <a:gd name="connsiteY8" fmla="*/ 77186 h 154371"/>
                    <a:gd name="connsiteX9" fmla="*/ 77137 w 154273"/>
                    <a:gd name="connsiteY9" fmla="*/ 139670 h 15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273" h="154371">
                      <a:moveTo>
                        <a:pt x="77137" y="0"/>
                      </a:moveTo>
                      <a:cubicBezTo>
                        <a:pt x="34895" y="0"/>
                        <a:pt x="0" y="34918"/>
                        <a:pt x="0" y="77186"/>
                      </a:cubicBezTo>
                      <a:cubicBezTo>
                        <a:pt x="0" y="119455"/>
                        <a:pt x="34895" y="154372"/>
                        <a:pt x="77137" y="154372"/>
                      </a:cubicBezTo>
                      <a:cubicBezTo>
                        <a:pt x="119379" y="154372"/>
                        <a:pt x="154274" y="119455"/>
                        <a:pt x="154274" y="77186"/>
                      </a:cubicBezTo>
                      <a:cubicBezTo>
                        <a:pt x="154274" y="34918"/>
                        <a:pt x="119379" y="0"/>
                        <a:pt x="77137" y="0"/>
                      </a:cubicBezTo>
                      <a:close/>
                      <a:moveTo>
                        <a:pt x="77137" y="139670"/>
                      </a:moveTo>
                      <a:cubicBezTo>
                        <a:pt x="43160" y="139670"/>
                        <a:pt x="14694" y="111185"/>
                        <a:pt x="14694" y="77186"/>
                      </a:cubicBezTo>
                      <a:cubicBezTo>
                        <a:pt x="14694" y="43187"/>
                        <a:pt x="43160" y="14702"/>
                        <a:pt x="77137" y="14702"/>
                      </a:cubicBezTo>
                      <a:cubicBezTo>
                        <a:pt x="111114" y="14702"/>
                        <a:pt x="139579" y="43187"/>
                        <a:pt x="139579" y="77186"/>
                      </a:cubicBezTo>
                      <a:cubicBezTo>
                        <a:pt x="139579" y="111185"/>
                        <a:pt x="111114" y="139670"/>
                        <a:pt x="77137" y="139670"/>
                      </a:cubicBezTo>
                      <a:close/>
                    </a:path>
                  </a:pathLst>
                </a:custGeom>
                <a:solidFill>
                  <a:srgbClr val="2C5967"/>
                </a:solidFill>
                <a:ln w="6417" cap="flat">
                  <a:noFill/>
                  <a:prstDash val="solid"/>
                  <a:miter/>
                </a:ln>
              </p:spPr>
              <p:txBody>
                <a:bodyPr rtlCol="0" anchor="ctr"/>
                <a:lstStyle/>
                <a:p>
                  <a:endParaRPr lang="en-US" sz="810"/>
                </a:p>
              </p:txBody>
            </p:sp>
            <p:sp>
              <p:nvSpPr>
                <p:cNvPr id="946" name="Freeform: Shape 945">
                  <a:extLst>
                    <a:ext uri="{FF2B5EF4-FFF2-40B4-BE49-F238E27FC236}">
                      <a16:creationId xmlns:a16="http://schemas.microsoft.com/office/drawing/2014/main" id="{DD3DDD93-37BF-7545-554B-55A022C0CE4F}"/>
                    </a:ext>
                  </a:extLst>
                </p:cNvPr>
                <p:cNvSpPr/>
                <p:nvPr/>
              </p:nvSpPr>
              <p:spPr>
                <a:xfrm>
                  <a:off x="3572730" y="3271688"/>
                  <a:ext cx="84484" cy="84536"/>
                </a:xfrm>
                <a:custGeom>
                  <a:avLst/>
                  <a:gdLst>
                    <a:gd name="connsiteX0" fmla="*/ 72542 w 84484"/>
                    <a:gd name="connsiteY0" fmla="*/ 26648 h 84536"/>
                    <a:gd name="connsiteX1" fmla="*/ 78972 w 84484"/>
                    <a:gd name="connsiteY1" fmla="*/ 18378 h 84536"/>
                    <a:gd name="connsiteX2" fmla="*/ 66119 w 84484"/>
                    <a:gd name="connsiteY2" fmla="*/ 5513 h 84536"/>
                    <a:gd name="connsiteX3" fmla="*/ 57854 w 84484"/>
                    <a:gd name="connsiteY3" fmla="*/ 11946 h 84536"/>
                    <a:gd name="connsiteX4" fmla="*/ 52342 w 84484"/>
                    <a:gd name="connsiteY4" fmla="*/ 10108 h 84536"/>
                    <a:gd name="connsiteX5" fmla="*/ 51425 w 84484"/>
                    <a:gd name="connsiteY5" fmla="*/ 0 h 84536"/>
                    <a:gd name="connsiteX6" fmla="*/ 33060 w 84484"/>
                    <a:gd name="connsiteY6" fmla="*/ 0 h 84536"/>
                    <a:gd name="connsiteX7" fmla="*/ 32142 w 84484"/>
                    <a:gd name="connsiteY7" fmla="*/ 10108 h 84536"/>
                    <a:gd name="connsiteX8" fmla="*/ 26630 w 84484"/>
                    <a:gd name="connsiteY8" fmla="*/ 11946 h 84536"/>
                    <a:gd name="connsiteX9" fmla="*/ 18365 w 84484"/>
                    <a:gd name="connsiteY9" fmla="*/ 5513 h 84536"/>
                    <a:gd name="connsiteX10" fmla="*/ 5512 w 84484"/>
                    <a:gd name="connsiteY10" fmla="*/ 18378 h 84536"/>
                    <a:gd name="connsiteX11" fmla="*/ 11935 w 84484"/>
                    <a:gd name="connsiteY11" fmla="*/ 26648 h 84536"/>
                    <a:gd name="connsiteX12" fmla="*/ 10100 w 84484"/>
                    <a:gd name="connsiteY12" fmla="*/ 32161 h 84536"/>
                    <a:gd name="connsiteX13" fmla="*/ 0 w 84484"/>
                    <a:gd name="connsiteY13" fmla="*/ 33080 h 84536"/>
                    <a:gd name="connsiteX14" fmla="*/ 0 w 84484"/>
                    <a:gd name="connsiteY14" fmla="*/ 51457 h 84536"/>
                    <a:gd name="connsiteX15" fmla="*/ 10100 w 84484"/>
                    <a:gd name="connsiteY15" fmla="*/ 52376 h 84536"/>
                    <a:gd name="connsiteX16" fmla="*/ 11935 w 84484"/>
                    <a:gd name="connsiteY16" fmla="*/ 57890 h 84536"/>
                    <a:gd name="connsiteX17" fmla="*/ 5512 w 84484"/>
                    <a:gd name="connsiteY17" fmla="*/ 66160 h 84536"/>
                    <a:gd name="connsiteX18" fmla="*/ 18365 w 84484"/>
                    <a:gd name="connsiteY18" fmla="*/ 79024 h 84536"/>
                    <a:gd name="connsiteX19" fmla="*/ 26630 w 84484"/>
                    <a:gd name="connsiteY19" fmla="*/ 72592 h 84536"/>
                    <a:gd name="connsiteX20" fmla="*/ 32142 w 84484"/>
                    <a:gd name="connsiteY20" fmla="*/ 74430 h 84536"/>
                    <a:gd name="connsiteX21" fmla="*/ 33060 w 84484"/>
                    <a:gd name="connsiteY21" fmla="*/ 84537 h 84536"/>
                    <a:gd name="connsiteX22" fmla="*/ 51425 w 84484"/>
                    <a:gd name="connsiteY22" fmla="*/ 84537 h 84536"/>
                    <a:gd name="connsiteX23" fmla="*/ 52342 w 84484"/>
                    <a:gd name="connsiteY23" fmla="*/ 74430 h 84536"/>
                    <a:gd name="connsiteX24" fmla="*/ 57854 w 84484"/>
                    <a:gd name="connsiteY24" fmla="*/ 72592 h 84536"/>
                    <a:gd name="connsiteX25" fmla="*/ 66119 w 84484"/>
                    <a:gd name="connsiteY25" fmla="*/ 79024 h 84536"/>
                    <a:gd name="connsiteX26" fmla="*/ 78972 w 84484"/>
                    <a:gd name="connsiteY26" fmla="*/ 66160 h 84536"/>
                    <a:gd name="connsiteX27" fmla="*/ 72542 w 84484"/>
                    <a:gd name="connsiteY27" fmla="*/ 57890 h 84536"/>
                    <a:gd name="connsiteX28" fmla="*/ 74384 w 84484"/>
                    <a:gd name="connsiteY28" fmla="*/ 52376 h 84536"/>
                    <a:gd name="connsiteX29" fmla="*/ 84484 w 84484"/>
                    <a:gd name="connsiteY29" fmla="*/ 51457 h 84536"/>
                    <a:gd name="connsiteX30" fmla="*/ 84484 w 84484"/>
                    <a:gd name="connsiteY30" fmla="*/ 33080 h 84536"/>
                    <a:gd name="connsiteX31" fmla="*/ 74384 w 84484"/>
                    <a:gd name="connsiteY31" fmla="*/ 32161 h 84536"/>
                    <a:gd name="connsiteX32" fmla="*/ 72542 w 84484"/>
                    <a:gd name="connsiteY32" fmla="*/ 26648 h 84536"/>
                    <a:gd name="connsiteX33" fmla="*/ 42242 w 84484"/>
                    <a:gd name="connsiteY33" fmla="*/ 60646 h 84536"/>
                    <a:gd name="connsiteX34" fmla="*/ 23877 w 84484"/>
                    <a:gd name="connsiteY34" fmla="*/ 42268 h 84536"/>
                    <a:gd name="connsiteX35" fmla="*/ 42242 w 84484"/>
                    <a:gd name="connsiteY35" fmla="*/ 23891 h 84536"/>
                    <a:gd name="connsiteX36" fmla="*/ 60607 w 84484"/>
                    <a:gd name="connsiteY36" fmla="*/ 42268 h 84536"/>
                    <a:gd name="connsiteX37" fmla="*/ 42242 w 84484"/>
                    <a:gd name="connsiteY37" fmla="*/ 60646 h 8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4484" h="84536">
                      <a:moveTo>
                        <a:pt x="72542" y="26648"/>
                      </a:moveTo>
                      <a:lnTo>
                        <a:pt x="78972" y="18378"/>
                      </a:lnTo>
                      <a:lnTo>
                        <a:pt x="66119" y="5513"/>
                      </a:lnTo>
                      <a:lnTo>
                        <a:pt x="57854" y="11946"/>
                      </a:lnTo>
                      <a:cubicBezTo>
                        <a:pt x="56013" y="11027"/>
                        <a:pt x="54177" y="10108"/>
                        <a:pt x="52342" y="10108"/>
                      </a:cubicBezTo>
                      <a:lnTo>
                        <a:pt x="51425" y="0"/>
                      </a:lnTo>
                      <a:lnTo>
                        <a:pt x="33060" y="0"/>
                      </a:lnTo>
                      <a:lnTo>
                        <a:pt x="32142" y="10108"/>
                      </a:lnTo>
                      <a:cubicBezTo>
                        <a:pt x="30300" y="11027"/>
                        <a:pt x="28465" y="11027"/>
                        <a:pt x="26630" y="11946"/>
                      </a:cubicBezTo>
                      <a:lnTo>
                        <a:pt x="18365" y="5513"/>
                      </a:lnTo>
                      <a:lnTo>
                        <a:pt x="5512" y="18378"/>
                      </a:lnTo>
                      <a:lnTo>
                        <a:pt x="11935" y="26648"/>
                      </a:lnTo>
                      <a:cubicBezTo>
                        <a:pt x="11018" y="28486"/>
                        <a:pt x="10100" y="30323"/>
                        <a:pt x="10100" y="32161"/>
                      </a:cubicBezTo>
                      <a:lnTo>
                        <a:pt x="0" y="33080"/>
                      </a:lnTo>
                      <a:lnTo>
                        <a:pt x="0" y="51457"/>
                      </a:lnTo>
                      <a:lnTo>
                        <a:pt x="10100" y="52376"/>
                      </a:lnTo>
                      <a:cubicBezTo>
                        <a:pt x="11018" y="54214"/>
                        <a:pt x="11018" y="56052"/>
                        <a:pt x="11935" y="57890"/>
                      </a:cubicBezTo>
                      <a:lnTo>
                        <a:pt x="5512" y="66160"/>
                      </a:lnTo>
                      <a:lnTo>
                        <a:pt x="18365" y="79024"/>
                      </a:lnTo>
                      <a:lnTo>
                        <a:pt x="26630" y="72592"/>
                      </a:lnTo>
                      <a:cubicBezTo>
                        <a:pt x="28465" y="73511"/>
                        <a:pt x="30300" y="74430"/>
                        <a:pt x="32142" y="74430"/>
                      </a:cubicBezTo>
                      <a:lnTo>
                        <a:pt x="33060" y="84537"/>
                      </a:lnTo>
                      <a:lnTo>
                        <a:pt x="51425" y="84537"/>
                      </a:lnTo>
                      <a:lnTo>
                        <a:pt x="52342" y="74430"/>
                      </a:lnTo>
                      <a:cubicBezTo>
                        <a:pt x="54177" y="73511"/>
                        <a:pt x="56013" y="73511"/>
                        <a:pt x="57854" y="72592"/>
                      </a:cubicBezTo>
                      <a:lnTo>
                        <a:pt x="66119" y="79024"/>
                      </a:lnTo>
                      <a:lnTo>
                        <a:pt x="78972" y="66160"/>
                      </a:lnTo>
                      <a:lnTo>
                        <a:pt x="72542" y="57890"/>
                      </a:lnTo>
                      <a:cubicBezTo>
                        <a:pt x="73460" y="56052"/>
                        <a:pt x="74384" y="54214"/>
                        <a:pt x="74384" y="52376"/>
                      </a:cubicBezTo>
                      <a:lnTo>
                        <a:pt x="84484" y="51457"/>
                      </a:lnTo>
                      <a:lnTo>
                        <a:pt x="84484" y="33080"/>
                      </a:lnTo>
                      <a:lnTo>
                        <a:pt x="74384" y="32161"/>
                      </a:lnTo>
                      <a:cubicBezTo>
                        <a:pt x="73460" y="30323"/>
                        <a:pt x="72542" y="28486"/>
                        <a:pt x="72542" y="26648"/>
                      </a:cubicBezTo>
                      <a:close/>
                      <a:moveTo>
                        <a:pt x="42242" y="60646"/>
                      </a:moveTo>
                      <a:cubicBezTo>
                        <a:pt x="32142" y="60646"/>
                        <a:pt x="23877" y="52376"/>
                        <a:pt x="23877" y="42268"/>
                      </a:cubicBezTo>
                      <a:cubicBezTo>
                        <a:pt x="23877" y="32161"/>
                        <a:pt x="32142" y="23891"/>
                        <a:pt x="42242" y="23891"/>
                      </a:cubicBezTo>
                      <a:cubicBezTo>
                        <a:pt x="52342" y="23891"/>
                        <a:pt x="60607" y="32161"/>
                        <a:pt x="60607" y="42268"/>
                      </a:cubicBezTo>
                      <a:cubicBezTo>
                        <a:pt x="60607" y="52376"/>
                        <a:pt x="52342" y="60646"/>
                        <a:pt x="42242" y="60646"/>
                      </a:cubicBezTo>
                      <a:close/>
                    </a:path>
                  </a:pathLst>
                </a:custGeom>
                <a:solidFill>
                  <a:srgbClr val="2C5967"/>
                </a:solidFill>
                <a:ln w="6417" cap="flat">
                  <a:noFill/>
                  <a:prstDash val="solid"/>
                  <a:miter/>
                </a:ln>
              </p:spPr>
              <p:txBody>
                <a:bodyPr rtlCol="0" anchor="ctr"/>
                <a:lstStyle/>
                <a:p>
                  <a:endParaRPr lang="en-US" sz="810"/>
                </a:p>
              </p:txBody>
            </p:sp>
          </p:grpSp>
        </p:grpSp>
        <p:grpSp>
          <p:nvGrpSpPr>
            <p:cNvPr id="947" name="Graphic 857">
              <a:extLst>
                <a:ext uri="{FF2B5EF4-FFF2-40B4-BE49-F238E27FC236}">
                  <a16:creationId xmlns:a16="http://schemas.microsoft.com/office/drawing/2014/main" id="{4E81BEB3-07D1-AFCF-B544-3F3D793A53D7}"/>
                </a:ext>
              </a:extLst>
            </p:cNvPr>
            <p:cNvGrpSpPr/>
            <p:nvPr/>
          </p:nvGrpSpPr>
          <p:grpSpPr>
            <a:xfrm>
              <a:off x="3295702" y="3465517"/>
              <a:ext cx="654346" cy="319652"/>
              <a:chOff x="3295702" y="3465517"/>
              <a:chExt cx="654346" cy="319652"/>
            </a:xfrm>
            <a:solidFill>
              <a:srgbClr val="000000"/>
            </a:solidFill>
          </p:grpSpPr>
          <p:sp>
            <p:nvSpPr>
              <p:cNvPr id="948" name="TextBox 947">
                <a:extLst>
                  <a:ext uri="{FF2B5EF4-FFF2-40B4-BE49-F238E27FC236}">
                    <a16:creationId xmlns:a16="http://schemas.microsoft.com/office/drawing/2014/main" id="{CCC0FB41-C827-3CA8-B3FD-522A0B6C2304}"/>
                  </a:ext>
                </a:extLst>
              </p:cNvPr>
              <p:cNvSpPr txBox="1"/>
              <p:nvPr/>
            </p:nvSpPr>
            <p:spPr>
              <a:xfrm>
                <a:off x="3415967" y="3465517"/>
                <a:ext cx="40107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Data</a:t>
                </a:r>
              </a:p>
            </p:txBody>
          </p:sp>
          <p:sp>
            <p:nvSpPr>
              <p:cNvPr id="949" name="TextBox 948">
                <a:extLst>
                  <a:ext uri="{FF2B5EF4-FFF2-40B4-BE49-F238E27FC236}">
                    <a16:creationId xmlns:a16="http://schemas.microsoft.com/office/drawing/2014/main" id="{2685FEA6-0A01-D63B-2866-B08118EFFFDF}"/>
                  </a:ext>
                </a:extLst>
              </p:cNvPr>
              <p:cNvSpPr txBox="1"/>
              <p:nvPr/>
            </p:nvSpPr>
            <p:spPr>
              <a:xfrm>
                <a:off x="3295702" y="3568187"/>
                <a:ext cx="65434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Integrator</a:t>
                </a:r>
              </a:p>
            </p:txBody>
          </p:sp>
        </p:grpSp>
      </p:grpSp>
      <p:grpSp>
        <p:nvGrpSpPr>
          <p:cNvPr id="950" name="Graphic 857">
            <a:extLst>
              <a:ext uri="{FF2B5EF4-FFF2-40B4-BE49-F238E27FC236}">
                <a16:creationId xmlns:a16="http://schemas.microsoft.com/office/drawing/2014/main" id="{02DCFDA6-362C-1A4E-9653-9DC98605500F}"/>
              </a:ext>
            </a:extLst>
          </p:cNvPr>
          <p:cNvGrpSpPr/>
          <p:nvPr/>
        </p:nvGrpSpPr>
        <p:grpSpPr>
          <a:xfrm>
            <a:off x="3690538" y="1402850"/>
            <a:ext cx="696024" cy="550813"/>
            <a:chOff x="4012130" y="3131686"/>
            <a:chExt cx="696024" cy="550813"/>
          </a:xfrm>
        </p:grpSpPr>
        <p:grpSp>
          <p:nvGrpSpPr>
            <p:cNvPr id="951" name="Graphic 857">
              <a:extLst>
                <a:ext uri="{FF2B5EF4-FFF2-40B4-BE49-F238E27FC236}">
                  <a16:creationId xmlns:a16="http://schemas.microsoft.com/office/drawing/2014/main" id="{AAF5F64D-62C6-BAA3-FD1E-F75A55FD5949}"/>
                </a:ext>
              </a:extLst>
            </p:cNvPr>
            <p:cNvGrpSpPr/>
            <p:nvPr/>
          </p:nvGrpSpPr>
          <p:grpSpPr>
            <a:xfrm>
              <a:off x="4161322" y="3131686"/>
              <a:ext cx="385010" cy="359345"/>
              <a:chOff x="4161322" y="3131686"/>
              <a:chExt cx="385010" cy="359345"/>
            </a:xfrm>
          </p:grpSpPr>
          <p:sp>
            <p:nvSpPr>
              <p:cNvPr id="952" name="Freeform: Shape 951">
                <a:extLst>
                  <a:ext uri="{FF2B5EF4-FFF2-40B4-BE49-F238E27FC236}">
                    <a16:creationId xmlns:a16="http://schemas.microsoft.com/office/drawing/2014/main" id="{64653903-62C9-A6B8-1CFB-3CC64AB17974}"/>
                  </a:ext>
                </a:extLst>
              </p:cNvPr>
              <p:cNvSpPr/>
              <p:nvPr/>
            </p:nvSpPr>
            <p:spPr>
              <a:xfrm>
                <a:off x="4165569" y="3136616"/>
                <a:ext cx="376604" cy="349492"/>
              </a:xfrm>
              <a:custGeom>
                <a:avLst/>
                <a:gdLst>
                  <a:gd name="connsiteX0" fmla="*/ 218673 w 376604"/>
                  <a:gd name="connsiteY0" fmla="*/ 324948 h 349492"/>
                  <a:gd name="connsiteX1" fmla="*/ 218673 w 376604"/>
                  <a:gd name="connsiteY1" fmla="*/ 311954 h 349492"/>
                  <a:gd name="connsiteX2" fmla="*/ 157931 w 376604"/>
                  <a:gd name="connsiteY2" fmla="*/ 311954 h 349492"/>
                  <a:gd name="connsiteX3" fmla="*/ 157931 w 376604"/>
                  <a:gd name="connsiteY3" fmla="*/ 324948 h 349492"/>
                  <a:gd name="connsiteX4" fmla="*/ 115368 w 376604"/>
                  <a:gd name="connsiteY4" fmla="*/ 349493 h 349492"/>
                  <a:gd name="connsiteX5" fmla="*/ 72895 w 376604"/>
                  <a:gd name="connsiteY5" fmla="*/ 324948 h 349492"/>
                  <a:gd name="connsiteX6" fmla="*/ 72895 w 376604"/>
                  <a:gd name="connsiteY6" fmla="*/ 275856 h 349492"/>
                  <a:gd name="connsiteX7" fmla="*/ 83682 w 376604"/>
                  <a:gd name="connsiteY7" fmla="*/ 269656 h 349492"/>
                  <a:gd name="connsiteX8" fmla="*/ 53523 w 376604"/>
                  <a:gd name="connsiteY8" fmla="*/ 217168 h 349492"/>
                  <a:gd name="connsiteX9" fmla="*/ 42479 w 376604"/>
                  <a:gd name="connsiteY9" fmla="*/ 223453 h 349492"/>
                  <a:gd name="connsiteX10" fmla="*/ 0 w 376604"/>
                  <a:gd name="connsiteY10" fmla="*/ 198908 h 349492"/>
                  <a:gd name="connsiteX11" fmla="*/ 0 w 376604"/>
                  <a:gd name="connsiteY11" fmla="*/ 149903 h 349492"/>
                  <a:gd name="connsiteX12" fmla="*/ 42479 w 376604"/>
                  <a:gd name="connsiteY12" fmla="*/ 125358 h 349492"/>
                  <a:gd name="connsiteX13" fmla="*/ 54287 w 376604"/>
                  <a:gd name="connsiteY13" fmla="*/ 132152 h 349492"/>
                  <a:gd name="connsiteX14" fmla="*/ 83766 w 376604"/>
                  <a:gd name="connsiteY14" fmla="*/ 79835 h 349492"/>
                  <a:gd name="connsiteX15" fmla="*/ 72895 w 376604"/>
                  <a:gd name="connsiteY15" fmla="*/ 73635 h 349492"/>
                  <a:gd name="connsiteX16" fmla="*/ 72895 w 376604"/>
                  <a:gd name="connsiteY16" fmla="*/ 24545 h 349492"/>
                  <a:gd name="connsiteX17" fmla="*/ 115368 w 376604"/>
                  <a:gd name="connsiteY17" fmla="*/ 0 h 349492"/>
                  <a:gd name="connsiteX18" fmla="*/ 157931 w 376604"/>
                  <a:gd name="connsiteY18" fmla="*/ 24545 h 349492"/>
                  <a:gd name="connsiteX19" fmla="*/ 157931 w 376604"/>
                  <a:gd name="connsiteY19" fmla="*/ 37539 h 349492"/>
                  <a:gd name="connsiteX20" fmla="*/ 218673 w 376604"/>
                  <a:gd name="connsiteY20" fmla="*/ 37539 h 349492"/>
                  <a:gd name="connsiteX21" fmla="*/ 218673 w 376604"/>
                  <a:gd name="connsiteY21" fmla="*/ 24545 h 349492"/>
                  <a:gd name="connsiteX22" fmla="*/ 261153 w 376604"/>
                  <a:gd name="connsiteY22" fmla="*/ 0 h 349492"/>
                  <a:gd name="connsiteX23" fmla="*/ 303626 w 376604"/>
                  <a:gd name="connsiteY23" fmla="*/ 24545 h 349492"/>
                  <a:gd name="connsiteX24" fmla="*/ 303626 w 376604"/>
                  <a:gd name="connsiteY24" fmla="*/ 73635 h 349492"/>
                  <a:gd name="connsiteX25" fmla="*/ 292922 w 376604"/>
                  <a:gd name="connsiteY25" fmla="*/ 79835 h 349492"/>
                  <a:gd name="connsiteX26" fmla="*/ 322998 w 376604"/>
                  <a:gd name="connsiteY26" fmla="*/ 131728 h 349492"/>
                  <a:gd name="connsiteX27" fmla="*/ 334042 w 376604"/>
                  <a:gd name="connsiteY27" fmla="*/ 125358 h 349492"/>
                  <a:gd name="connsiteX28" fmla="*/ 376604 w 376604"/>
                  <a:gd name="connsiteY28" fmla="*/ 149903 h 349492"/>
                  <a:gd name="connsiteX29" fmla="*/ 376604 w 376604"/>
                  <a:gd name="connsiteY29" fmla="*/ 198908 h 349492"/>
                  <a:gd name="connsiteX30" fmla="*/ 334042 w 376604"/>
                  <a:gd name="connsiteY30" fmla="*/ 223453 h 349492"/>
                  <a:gd name="connsiteX31" fmla="*/ 323762 w 376604"/>
                  <a:gd name="connsiteY31" fmla="*/ 217508 h 349492"/>
                  <a:gd name="connsiteX32" fmla="*/ 292922 w 376604"/>
                  <a:gd name="connsiteY32" fmla="*/ 269741 h 349492"/>
                  <a:gd name="connsiteX33" fmla="*/ 303626 w 376604"/>
                  <a:gd name="connsiteY33" fmla="*/ 275856 h 349492"/>
                  <a:gd name="connsiteX34" fmla="*/ 303626 w 376604"/>
                  <a:gd name="connsiteY34" fmla="*/ 324948 h 349492"/>
                  <a:gd name="connsiteX35" fmla="*/ 261153 w 376604"/>
                  <a:gd name="connsiteY35" fmla="*/ 349493 h 349492"/>
                  <a:gd name="connsiteX36" fmla="*/ 218673 w 376604"/>
                  <a:gd name="connsiteY36" fmla="*/ 324948 h 34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6604" h="349492">
                    <a:moveTo>
                      <a:pt x="218673" y="324948"/>
                    </a:moveTo>
                    <a:lnTo>
                      <a:pt x="218673" y="311954"/>
                    </a:lnTo>
                    <a:lnTo>
                      <a:pt x="157931" y="311954"/>
                    </a:lnTo>
                    <a:lnTo>
                      <a:pt x="157931" y="324948"/>
                    </a:lnTo>
                    <a:lnTo>
                      <a:pt x="115368" y="349493"/>
                    </a:lnTo>
                    <a:lnTo>
                      <a:pt x="72895" y="324948"/>
                    </a:lnTo>
                    <a:lnTo>
                      <a:pt x="72895" y="275856"/>
                    </a:lnTo>
                    <a:lnTo>
                      <a:pt x="83682" y="269656"/>
                    </a:lnTo>
                    <a:lnTo>
                      <a:pt x="53523" y="217168"/>
                    </a:lnTo>
                    <a:lnTo>
                      <a:pt x="42479" y="223453"/>
                    </a:lnTo>
                    <a:lnTo>
                      <a:pt x="0" y="198908"/>
                    </a:lnTo>
                    <a:lnTo>
                      <a:pt x="0" y="149903"/>
                    </a:lnTo>
                    <a:lnTo>
                      <a:pt x="42479" y="125358"/>
                    </a:lnTo>
                    <a:lnTo>
                      <a:pt x="54287" y="132152"/>
                    </a:lnTo>
                    <a:lnTo>
                      <a:pt x="83766" y="79835"/>
                    </a:lnTo>
                    <a:lnTo>
                      <a:pt x="72895" y="73635"/>
                    </a:lnTo>
                    <a:lnTo>
                      <a:pt x="72895" y="24545"/>
                    </a:lnTo>
                    <a:lnTo>
                      <a:pt x="115368" y="0"/>
                    </a:lnTo>
                    <a:lnTo>
                      <a:pt x="157931" y="24545"/>
                    </a:lnTo>
                    <a:lnTo>
                      <a:pt x="157931" y="37539"/>
                    </a:lnTo>
                    <a:lnTo>
                      <a:pt x="218673" y="37539"/>
                    </a:lnTo>
                    <a:lnTo>
                      <a:pt x="218673" y="24545"/>
                    </a:lnTo>
                    <a:lnTo>
                      <a:pt x="261153" y="0"/>
                    </a:lnTo>
                    <a:lnTo>
                      <a:pt x="303626" y="24545"/>
                    </a:lnTo>
                    <a:lnTo>
                      <a:pt x="303626" y="73635"/>
                    </a:lnTo>
                    <a:lnTo>
                      <a:pt x="292922" y="79835"/>
                    </a:lnTo>
                    <a:lnTo>
                      <a:pt x="322998" y="131728"/>
                    </a:lnTo>
                    <a:lnTo>
                      <a:pt x="334042" y="125358"/>
                    </a:lnTo>
                    <a:lnTo>
                      <a:pt x="376604" y="149903"/>
                    </a:lnTo>
                    <a:lnTo>
                      <a:pt x="376604" y="198908"/>
                    </a:lnTo>
                    <a:lnTo>
                      <a:pt x="334042" y="223453"/>
                    </a:lnTo>
                    <a:lnTo>
                      <a:pt x="323762" y="217508"/>
                    </a:lnTo>
                    <a:lnTo>
                      <a:pt x="292922" y="269741"/>
                    </a:lnTo>
                    <a:lnTo>
                      <a:pt x="303626" y="275856"/>
                    </a:lnTo>
                    <a:lnTo>
                      <a:pt x="303626" y="324948"/>
                    </a:lnTo>
                    <a:lnTo>
                      <a:pt x="261153" y="349493"/>
                    </a:lnTo>
                    <a:lnTo>
                      <a:pt x="218673" y="324948"/>
                    </a:lnTo>
                    <a:close/>
                  </a:path>
                </a:pathLst>
              </a:custGeom>
              <a:solidFill>
                <a:srgbClr val="FFFFFF"/>
              </a:solidFill>
              <a:ln w="6417" cap="flat">
                <a:noFill/>
                <a:prstDash val="solid"/>
                <a:miter/>
              </a:ln>
            </p:spPr>
            <p:txBody>
              <a:bodyPr rtlCol="0" anchor="ctr"/>
              <a:lstStyle/>
              <a:p>
                <a:endParaRPr lang="en-US" sz="810"/>
              </a:p>
            </p:txBody>
          </p:sp>
          <p:sp>
            <p:nvSpPr>
              <p:cNvPr id="953" name="Freeform: Shape 952">
                <a:extLst>
                  <a:ext uri="{FF2B5EF4-FFF2-40B4-BE49-F238E27FC236}">
                    <a16:creationId xmlns:a16="http://schemas.microsoft.com/office/drawing/2014/main" id="{25489067-90E3-2DAE-B5DD-161251255A5D}"/>
                  </a:ext>
                </a:extLst>
              </p:cNvPr>
              <p:cNvSpPr/>
              <p:nvPr/>
            </p:nvSpPr>
            <p:spPr>
              <a:xfrm>
                <a:off x="4161322" y="3131686"/>
                <a:ext cx="385010" cy="359345"/>
              </a:xfrm>
              <a:custGeom>
                <a:avLst/>
                <a:gdLst>
                  <a:gd name="connsiteX0" fmla="*/ 265394 w 385010"/>
                  <a:gd name="connsiteY0" fmla="*/ 9767 h 359345"/>
                  <a:gd name="connsiteX1" fmla="*/ 303709 w 385010"/>
                  <a:gd name="connsiteY1" fmla="*/ 31934 h 359345"/>
                  <a:gd name="connsiteX2" fmla="*/ 303709 w 385010"/>
                  <a:gd name="connsiteY2" fmla="*/ 76438 h 359345"/>
                  <a:gd name="connsiteX3" fmla="*/ 291305 w 385010"/>
                  <a:gd name="connsiteY3" fmla="*/ 83572 h 359345"/>
                  <a:gd name="connsiteX4" fmla="*/ 325289 w 385010"/>
                  <a:gd name="connsiteY4" fmla="*/ 143024 h 359345"/>
                  <a:gd name="connsiteX5" fmla="*/ 337943 w 385010"/>
                  <a:gd name="connsiteY5" fmla="*/ 135720 h 359345"/>
                  <a:gd name="connsiteX6" fmla="*/ 376174 w 385010"/>
                  <a:gd name="connsiteY6" fmla="*/ 157802 h 359345"/>
                  <a:gd name="connsiteX7" fmla="*/ 376174 w 385010"/>
                  <a:gd name="connsiteY7" fmla="*/ 202051 h 359345"/>
                  <a:gd name="connsiteX8" fmla="*/ 337943 w 385010"/>
                  <a:gd name="connsiteY8" fmla="*/ 224133 h 359345"/>
                  <a:gd name="connsiteX9" fmla="*/ 326136 w 385010"/>
                  <a:gd name="connsiteY9" fmla="*/ 217254 h 359345"/>
                  <a:gd name="connsiteX10" fmla="*/ 291049 w 385010"/>
                  <a:gd name="connsiteY10" fmla="*/ 276706 h 359345"/>
                  <a:gd name="connsiteX11" fmla="*/ 303369 w 385010"/>
                  <a:gd name="connsiteY11" fmla="*/ 283755 h 359345"/>
                  <a:gd name="connsiteX12" fmla="*/ 303369 w 385010"/>
                  <a:gd name="connsiteY12" fmla="*/ 327922 h 359345"/>
                  <a:gd name="connsiteX13" fmla="*/ 265054 w 385010"/>
                  <a:gd name="connsiteY13" fmla="*/ 350002 h 359345"/>
                  <a:gd name="connsiteX14" fmla="*/ 226829 w 385010"/>
                  <a:gd name="connsiteY14" fmla="*/ 327922 h 359345"/>
                  <a:gd name="connsiteX15" fmla="*/ 226829 w 385010"/>
                  <a:gd name="connsiteY15" fmla="*/ 312630 h 359345"/>
                  <a:gd name="connsiteX16" fmla="*/ 157931 w 385010"/>
                  <a:gd name="connsiteY16" fmla="*/ 312630 h 359345"/>
                  <a:gd name="connsiteX17" fmla="*/ 157931 w 385010"/>
                  <a:gd name="connsiteY17" fmla="*/ 327408 h 359345"/>
                  <a:gd name="connsiteX18" fmla="*/ 119616 w 385010"/>
                  <a:gd name="connsiteY18" fmla="*/ 349489 h 359345"/>
                  <a:gd name="connsiteX19" fmla="*/ 81385 w 385010"/>
                  <a:gd name="connsiteY19" fmla="*/ 327408 h 359345"/>
                  <a:gd name="connsiteX20" fmla="*/ 81385 w 385010"/>
                  <a:gd name="connsiteY20" fmla="*/ 283245 h 359345"/>
                  <a:gd name="connsiteX21" fmla="*/ 93448 w 385010"/>
                  <a:gd name="connsiteY21" fmla="*/ 276111 h 359345"/>
                  <a:gd name="connsiteX22" fmla="*/ 59465 w 385010"/>
                  <a:gd name="connsiteY22" fmla="*/ 216660 h 359345"/>
                  <a:gd name="connsiteX23" fmla="*/ 46894 w 385010"/>
                  <a:gd name="connsiteY23" fmla="*/ 223963 h 359345"/>
                  <a:gd name="connsiteX24" fmla="*/ 8496 w 385010"/>
                  <a:gd name="connsiteY24" fmla="*/ 201457 h 359345"/>
                  <a:gd name="connsiteX25" fmla="*/ 8496 w 385010"/>
                  <a:gd name="connsiteY25" fmla="*/ 157208 h 359345"/>
                  <a:gd name="connsiteX26" fmla="*/ 46727 w 385010"/>
                  <a:gd name="connsiteY26" fmla="*/ 135126 h 359345"/>
                  <a:gd name="connsiteX27" fmla="*/ 60145 w 385010"/>
                  <a:gd name="connsiteY27" fmla="*/ 142854 h 359345"/>
                  <a:gd name="connsiteX28" fmla="*/ 94129 w 385010"/>
                  <a:gd name="connsiteY28" fmla="*/ 83402 h 359345"/>
                  <a:gd name="connsiteX29" fmla="*/ 81385 w 385010"/>
                  <a:gd name="connsiteY29" fmla="*/ 76438 h 359345"/>
                  <a:gd name="connsiteX30" fmla="*/ 81385 w 385010"/>
                  <a:gd name="connsiteY30" fmla="*/ 31934 h 359345"/>
                  <a:gd name="connsiteX31" fmla="*/ 119616 w 385010"/>
                  <a:gd name="connsiteY31" fmla="*/ 9767 h 359345"/>
                  <a:gd name="connsiteX32" fmla="*/ 157931 w 385010"/>
                  <a:gd name="connsiteY32" fmla="*/ 31934 h 359345"/>
                  <a:gd name="connsiteX33" fmla="*/ 157931 w 385010"/>
                  <a:gd name="connsiteY33" fmla="*/ 46713 h 359345"/>
                  <a:gd name="connsiteX34" fmla="*/ 227169 w 385010"/>
                  <a:gd name="connsiteY34" fmla="*/ 46713 h 359345"/>
                  <a:gd name="connsiteX35" fmla="*/ 227169 w 385010"/>
                  <a:gd name="connsiteY35" fmla="*/ 31934 h 359345"/>
                  <a:gd name="connsiteX36" fmla="*/ 265394 w 385010"/>
                  <a:gd name="connsiteY36" fmla="*/ 9767 h 359345"/>
                  <a:gd name="connsiteX37" fmla="*/ 265394 w 385010"/>
                  <a:gd name="connsiteY37" fmla="*/ 0 h 359345"/>
                  <a:gd name="connsiteX38" fmla="*/ 261146 w 385010"/>
                  <a:gd name="connsiteY38" fmla="*/ 2463 h 359345"/>
                  <a:gd name="connsiteX39" fmla="*/ 222921 w 385010"/>
                  <a:gd name="connsiteY39" fmla="*/ 24545 h 359345"/>
                  <a:gd name="connsiteX40" fmla="*/ 218673 w 385010"/>
                  <a:gd name="connsiteY40" fmla="*/ 27009 h 359345"/>
                  <a:gd name="connsiteX41" fmla="*/ 218673 w 385010"/>
                  <a:gd name="connsiteY41" fmla="*/ 38219 h 359345"/>
                  <a:gd name="connsiteX42" fmla="*/ 166427 w 385010"/>
                  <a:gd name="connsiteY42" fmla="*/ 38219 h 359345"/>
                  <a:gd name="connsiteX43" fmla="*/ 166427 w 385010"/>
                  <a:gd name="connsiteY43" fmla="*/ 27009 h 359345"/>
                  <a:gd name="connsiteX44" fmla="*/ 162179 w 385010"/>
                  <a:gd name="connsiteY44" fmla="*/ 24545 h 359345"/>
                  <a:gd name="connsiteX45" fmla="*/ 123864 w 385010"/>
                  <a:gd name="connsiteY45" fmla="*/ 2463 h 359345"/>
                  <a:gd name="connsiteX46" fmla="*/ 119616 w 385010"/>
                  <a:gd name="connsiteY46" fmla="*/ 0 h 359345"/>
                  <a:gd name="connsiteX47" fmla="*/ 115368 w 385010"/>
                  <a:gd name="connsiteY47" fmla="*/ 2463 h 359345"/>
                  <a:gd name="connsiteX48" fmla="*/ 77137 w 385010"/>
                  <a:gd name="connsiteY48" fmla="*/ 24545 h 359345"/>
                  <a:gd name="connsiteX49" fmla="*/ 72889 w 385010"/>
                  <a:gd name="connsiteY49" fmla="*/ 27009 h 359345"/>
                  <a:gd name="connsiteX50" fmla="*/ 72889 w 385010"/>
                  <a:gd name="connsiteY50" fmla="*/ 80939 h 359345"/>
                  <a:gd name="connsiteX51" fmla="*/ 77137 w 385010"/>
                  <a:gd name="connsiteY51" fmla="*/ 83402 h 359345"/>
                  <a:gd name="connsiteX52" fmla="*/ 82238 w 385010"/>
                  <a:gd name="connsiteY52" fmla="*/ 86375 h 359345"/>
                  <a:gd name="connsiteX53" fmla="*/ 56751 w 385010"/>
                  <a:gd name="connsiteY53" fmla="*/ 131219 h 359345"/>
                  <a:gd name="connsiteX54" fmla="*/ 50802 w 385010"/>
                  <a:gd name="connsiteY54" fmla="*/ 127822 h 359345"/>
                  <a:gd name="connsiteX55" fmla="*/ 46554 w 385010"/>
                  <a:gd name="connsiteY55" fmla="*/ 125359 h 359345"/>
                  <a:gd name="connsiteX56" fmla="*/ 42306 w 385010"/>
                  <a:gd name="connsiteY56" fmla="*/ 127822 h 359345"/>
                  <a:gd name="connsiteX57" fmla="*/ 4248 w 385010"/>
                  <a:gd name="connsiteY57" fmla="*/ 149904 h 359345"/>
                  <a:gd name="connsiteX58" fmla="*/ 0 w 385010"/>
                  <a:gd name="connsiteY58" fmla="*/ 152367 h 359345"/>
                  <a:gd name="connsiteX59" fmla="*/ 0 w 385010"/>
                  <a:gd name="connsiteY59" fmla="*/ 206298 h 359345"/>
                  <a:gd name="connsiteX60" fmla="*/ 4248 w 385010"/>
                  <a:gd name="connsiteY60" fmla="*/ 208761 h 359345"/>
                  <a:gd name="connsiteX61" fmla="*/ 42479 w 385010"/>
                  <a:gd name="connsiteY61" fmla="*/ 230843 h 359345"/>
                  <a:gd name="connsiteX62" fmla="*/ 46727 w 385010"/>
                  <a:gd name="connsiteY62" fmla="*/ 233306 h 359345"/>
                  <a:gd name="connsiteX63" fmla="*/ 50975 w 385010"/>
                  <a:gd name="connsiteY63" fmla="*/ 230843 h 359345"/>
                  <a:gd name="connsiteX64" fmla="*/ 56154 w 385010"/>
                  <a:gd name="connsiteY64" fmla="*/ 227870 h 359345"/>
                  <a:gd name="connsiteX65" fmla="*/ 82148 w 385010"/>
                  <a:gd name="connsiteY65" fmla="*/ 273053 h 359345"/>
                  <a:gd name="connsiteX66" fmla="*/ 77137 w 385010"/>
                  <a:gd name="connsiteY66" fmla="*/ 275941 h 359345"/>
                  <a:gd name="connsiteX67" fmla="*/ 72889 w 385010"/>
                  <a:gd name="connsiteY67" fmla="*/ 278404 h 359345"/>
                  <a:gd name="connsiteX68" fmla="*/ 72889 w 385010"/>
                  <a:gd name="connsiteY68" fmla="*/ 332337 h 359345"/>
                  <a:gd name="connsiteX69" fmla="*/ 77137 w 385010"/>
                  <a:gd name="connsiteY69" fmla="*/ 334801 h 359345"/>
                  <a:gd name="connsiteX70" fmla="*/ 115368 w 385010"/>
                  <a:gd name="connsiteY70" fmla="*/ 356881 h 359345"/>
                  <a:gd name="connsiteX71" fmla="*/ 119616 w 385010"/>
                  <a:gd name="connsiteY71" fmla="*/ 359345 h 359345"/>
                  <a:gd name="connsiteX72" fmla="*/ 123864 w 385010"/>
                  <a:gd name="connsiteY72" fmla="*/ 356881 h 359345"/>
                  <a:gd name="connsiteX73" fmla="*/ 162179 w 385010"/>
                  <a:gd name="connsiteY73" fmla="*/ 334801 h 359345"/>
                  <a:gd name="connsiteX74" fmla="*/ 166427 w 385010"/>
                  <a:gd name="connsiteY74" fmla="*/ 332337 h 359345"/>
                  <a:gd name="connsiteX75" fmla="*/ 166427 w 385010"/>
                  <a:gd name="connsiteY75" fmla="*/ 321126 h 359345"/>
                  <a:gd name="connsiteX76" fmla="*/ 218673 w 385010"/>
                  <a:gd name="connsiteY76" fmla="*/ 321126 h 359345"/>
                  <a:gd name="connsiteX77" fmla="*/ 218673 w 385010"/>
                  <a:gd name="connsiteY77" fmla="*/ 332337 h 359345"/>
                  <a:gd name="connsiteX78" fmla="*/ 222921 w 385010"/>
                  <a:gd name="connsiteY78" fmla="*/ 334801 h 359345"/>
                  <a:gd name="connsiteX79" fmla="*/ 261146 w 385010"/>
                  <a:gd name="connsiteY79" fmla="*/ 356881 h 359345"/>
                  <a:gd name="connsiteX80" fmla="*/ 265394 w 385010"/>
                  <a:gd name="connsiteY80" fmla="*/ 359345 h 359345"/>
                  <a:gd name="connsiteX81" fmla="*/ 269642 w 385010"/>
                  <a:gd name="connsiteY81" fmla="*/ 356881 h 359345"/>
                  <a:gd name="connsiteX82" fmla="*/ 307957 w 385010"/>
                  <a:gd name="connsiteY82" fmla="*/ 334801 h 359345"/>
                  <a:gd name="connsiteX83" fmla="*/ 312205 w 385010"/>
                  <a:gd name="connsiteY83" fmla="*/ 332337 h 359345"/>
                  <a:gd name="connsiteX84" fmla="*/ 312205 w 385010"/>
                  <a:gd name="connsiteY84" fmla="*/ 278404 h 359345"/>
                  <a:gd name="connsiteX85" fmla="*/ 307957 w 385010"/>
                  <a:gd name="connsiteY85" fmla="*/ 275941 h 359345"/>
                  <a:gd name="connsiteX86" fmla="*/ 303029 w 385010"/>
                  <a:gd name="connsiteY86" fmla="*/ 273139 h 359345"/>
                  <a:gd name="connsiteX87" fmla="*/ 329537 w 385010"/>
                  <a:gd name="connsiteY87" fmla="*/ 228210 h 359345"/>
                  <a:gd name="connsiteX88" fmla="*/ 334035 w 385010"/>
                  <a:gd name="connsiteY88" fmla="*/ 230843 h 359345"/>
                  <a:gd name="connsiteX89" fmla="*/ 338283 w 385010"/>
                  <a:gd name="connsiteY89" fmla="*/ 233306 h 359345"/>
                  <a:gd name="connsiteX90" fmla="*/ 342531 w 385010"/>
                  <a:gd name="connsiteY90" fmla="*/ 230843 h 359345"/>
                  <a:gd name="connsiteX91" fmla="*/ 380763 w 385010"/>
                  <a:gd name="connsiteY91" fmla="*/ 208761 h 359345"/>
                  <a:gd name="connsiteX92" fmla="*/ 385011 w 385010"/>
                  <a:gd name="connsiteY92" fmla="*/ 206298 h 359345"/>
                  <a:gd name="connsiteX93" fmla="*/ 385011 w 385010"/>
                  <a:gd name="connsiteY93" fmla="*/ 152367 h 359345"/>
                  <a:gd name="connsiteX94" fmla="*/ 380763 w 385010"/>
                  <a:gd name="connsiteY94" fmla="*/ 149904 h 359345"/>
                  <a:gd name="connsiteX95" fmla="*/ 342531 w 385010"/>
                  <a:gd name="connsiteY95" fmla="*/ 127822 h 359345"/>
                  <a:gd name="connsiteX96" fmla="*/ 338283 w 385010"/>
                  <a:gd name="connsiteY96" fmla="*/ 125359 h 359345"/>
                  <a:gd name="connsiteX97" fmla="*/ 334035 w 385010"/>
                  <a:gd name="connsiteY97" fmla="*/ 127822 h 359345"/>
                  <a:gd name="connsiteX98" fmla="*/ 328773 w 385010"/>
                  <a:gd name="connsiteY98" fmla="*/ 130879 h 359345"/>
                  <a:gd name="connsiteX99" fmla="*/ 303285 w 385010"/>
                  <a:gd name="connsiteY99" fmla="*/ 86290 h 359345"/>
                  <a:gd name="connsiteX100" fmla="*/ 308297 w 385010"/>
                  <a:gd name="connsiteY100" fmla="*/ 83402 h 359345"/>
                  <a:gd name="connsiteX101" fmla="*/ 312545 w 385010"/>
                  <a:gd name="connsiteY101" fmla="*/ 80939 h 359345"/>
                  <a:gd name="connsiteX102" fmla="*/ 312545 w 385010"/>
                  <a:gd name="connsiteY102" fmla="*/ 27009 h 359345"/>
                  <a:gd name="connsiteX103" fmla="*/ 308297 w 385010"/>
                  <a:gd name="connsiteY103" fmla="*/ 24545 h 359345"/>
                  <a:gd name="connsiteX104" fmla="*/ 269642 w 385010"/>
                  <a:gd name="connsiteY104" fmla="*/ 2463 h 359345"/>
                  <a:gd name="connsiteX105" fmla="*/ 265394 w 385010"/>
                  <a:gd name="connsiteY105" fmla="*/ 0 h 35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85010" h="359345">
                    <a:moveTo>
                      <a:pt x="265394" y="9767"/>
                    </a:moveTo>
                    <a:lnTo>
                      <a:pt x="303709" y="31934"/>
                    </a:lnTo>
                    <a:lnTo>
                      <a:pt x="303709" y="76438"/>
                    </a:lnTo>
                    <a:lnTo>
                      <a:pt x="291305" y="83572"/>
                    </a:lnTo>
                    <a:lnTo>
                      <a:pt x="325289" y="143024"/>
                    </a:lnTo>
                    <a:lnTo>
                      <a:pt x="337943" y="135720"/>
                    </a:lnTo>
                    <a:lnTo>
                      <a:pt x="376174" y="157802"/>
                    </a:lnTo>
                    <a:lnTo>
                      <a:pt x="376174" y="202051"/>
                    </a:lnTo>
                    <a:lnTo>
                      <a:pt x="337943" y="224133"/>
                    </a:lnTo>
                    <a:lnTo>
                      <a:pt x="326136" y="217254"/>
                    </a:lnTo>
                    <a:lnTo>
                      <a:pt x="291049" y="276706"/>
                    </a:lnTo>
                    <a:lnTo>
                      <a:pt x="303369" y="283755"/>
                    </a:lnTo>
                    <a:lnTo>
                      <a:pt x="303369" y="327922"/>
                    </a:lnTo>
                    <a:lnTo>
                      <a:pt x="265054" y="350002"/>
                    </a:lnTo>
                    <a:lnTo>
                      <a:pt x="226829" y="327922"/>
                    </a:lnTo>
                    <a:lnTo>
                      <a:pt x="226829" y="312630"/>
                    </a:lnTo>
                    <a:lnTo>
                      <a:pt x="157931" y="312630"/>
                    </a:lnTo>
                    <a:lnTo>
                      <a:pt x="157931" y="327408"/>
                    </a:lnTo>
                    <a:lnTo>
                      <a:pt x="119616" y="349489"/>
                    </a:lnTo>
                    <a:lnTo>
                      <a:pt x="81385" y="327408"/>
                    </a:lnTo>
                    <a:lnTo>
                      <a:pt x="81385" y="283245"/>
                    </a:lnTo>
                    <a:lnTo>
                      <a:pt x="93448" y="276111"/>
                    </a:lnTo>
                    <a:lnTo>
                      <a:pt x="59465" y="216660"/>
                    </a:lnTo>
                    <a:lnTo>
                      <a:pt x="46894" y="223963"/>
                    </a:lnTo>
                    <a:lnTo>
                      <a:pt x="8496" y="201457"/>
                    </a:lnTo>
                    <a:lnTo>
                      <a:pt x="8496" y="157208"/>
                    </a:lnTo>
                    <a:lnTo>
                      <a:pt x="46727" y="135126"/>
                    </a:lnTo>
                    <a:lnTo>
                      <a:pt x="60145" y="142854"/>
                    </a:lnTo>
                    <a:lnTo>
                      <a:pt x="94129" y="83402"/>
                    </a:lnTo>
                    <a:lnTo>
                      <a:pt x="81385" y="76438"/>
                    </a:lnTo>
                    <a:lnTo>
                      <a:pt x="81385" y="31934"/>
                    </a:lnTo>
                    <a:lnTo>
                      <a:pt x="119616" y="9767"/>
                    </a:lnTo>
                    <a:lnTo>
                      <a:pt x="157931" y="31934"/>
                    </a:lnTo>
                    <a:lnTo>
                      <a:pt x="157931" y="46713"/>
                    </a:lnTo>
                    <a:lnTo>
                      <a:pt x="227169" y="46713"/>
                    </a:lnTo>
                    <a:lnTo>
                      <a:pt x="227169" y="31934"/>
                    </a:lnTo>
                    <a:lnTo>
                      <a:pt x="265394" y="9767"/>
                    </a:lnTo>
                    <a:close/>
                    <a:moveTo>
                      <a:pt x="265394" y="0"/>
                    </a:moveTo>
                    <a:lnTo>
                      <a:pt x="261146" y="2463"/>
                    </a:lnTo>
                    <a:lnTo>
                      <a:pt x="222921" y="24545"/>
                    </a:lnTo>
                    <a:lnTo>
                      <a:pt x="218673" y="27009"/>
                    </a:lnTo>
                    <a:lnTo>
                      <a:pt x="218673" y="38219"/>
                    </a:lnTo>
                    <a:lnTo>
                      <a:pt x="166427" y="38219"/>
                    </a:lnTo>
                    <a:lnTo>
                      <a:pt x="166427" y="27009"/>
                    </a:lnTo>
                    <a:lnTo>
                      <a:pt x="162179" y="24545"/>
                    </a:lnTo>
                    <a:lnTo>
                      <a:pt x="123864" y="2463"/>
                    </a:lnTo>
                    <a:lnTo>
                      <a:pt x="119616" y="0"/>
                    </a:lnTo>
                    <a:lnTo>
                      <a:pt x="115368" y="2463"/>
                    </a:lnTo>
                    <a:lnTo>
                      <a:pt x="77137" y="24545"/>
                    </a:lnTo>
                    <a:lnTo>
                      <a:pt x="72889" y="27009"/>
                    </a:lnTo>
                    <a:lnTo>
                      <a:pt x="72889" y="80939"/>
                    </a:lnTo>
                    <a:lnTo>
                      <a:pt x="77137" y="83402"/>
                    </a:lnTo>
                    <a:lnTo>
                      <a:pt x="82238" y="86375"/>
                    </a:lnTo>
                    <a:lnTo>
                      <a:pt x="56751" y="131219"/>
                    </a:lnTo>
                    <a:lnTo>
                      <a:pt x="50802" y="127822"/>
                    </a:lnTo>
                    <a:lnTo>
                      <a:pt x="46554" y="125359"/>
                    </a:lnTo>
                    <a:lnTo>
                      <a:pt x="42306" y="127822"/>
                    </a:lnTo>
                    <a:lnTo>
                      <a:pt x="4248" y="149904"/>
                    </a:lnTo>
                    <a:lnTo>
                      <a:pt x="0" y="152367"/>
                    </a:lnTo>
                    <a:lnTo>
                      <a:pt x="0" y="206298"/>
                    </a:lnTo>
                    <a:lnTo>
                      <a:pt x="4248" y="208761"/>
                    </a:lnTo>
                    <a:lnTo>
                      <a:pt x="42479" y="230843"/>
                    </a:lnTo>
                    <a:lnTo>
                      <a:pt x="46727" y="233306"/>
                    </a:lnTo>
                    <a:lnTo>
                      <a:pt x="50975" y="230843"/>
                    </a:lnTo>
                    <a:lnTo>
                      <a:pt x="56154" y="227870"/>
                    </a:lnTo>
                    <a:lnTo>
                      <a:pt x="82148" y="273053"/>
                    </a:lnTo>
                    <a:lnTo>
                      <a:pt x="77137" y="275941"/>
                    </a:lnTo>
                    <a:lnTo>
                      <a:pt x="72889" y="278404"/>
                    </a:lnTo>
                    <a:lnTo>
                      <a:pt x="72889" y="332337"/>
                    </a:lnTo>
                    <a:lnTo>
                      <a:pt x="77137" y="334801"/>
                    </a:lnTo>
                    <a:lnTo>
                      <a:pt x="115368" y="356881"/>
                    </a:lnTo>
                    <a:lnTo>
                      <a:pt x="119616" y="359345"/>
                    </a:lnTo>
                    <a:lnTo>
                      <a:pt x="123864" y="356881"/>
                    </a:lnTo>
                    <a:lnTo>
                      <a:pt x="162179" y="334801"/>
                    </a:lnTo>
                    <a:lnTo>
                      <a:pt x="166427" y="332337"/>
                    </a:lnTo>
                    <a:lnTo>
                      <a:pt x="166427" y="321126"/>
                    </a:lnTo>
                    <a:lnTo>
                      <a:pt x="218673" y="321126"/>
                    </a:lnTo>
                    <a:lnTo>
                      <a:pt x="218673" y="332337"/>
                    </a:lnTo>
                    <a:lnTo>
                      <a:pt x="222921" y="334801"/>
                    </a:lnTo>
                    <a:lnTo>
                      <a:pt x="261146" y="356881"/>
                    </a:lnTo>
                    <a:lnTo>
                      <a:pt x="265394" y="359345"/>
                    </a:lnTo>
                    <a:lnTo>
                      <a:pt x="269642" y="356881"/>
                    </a:lnTo>
                    <a:lnTo>
                      <a:pt x="307957" y="334801"/>
                    </a:lnTo>
                    <a:lnTo>
                      <a:pt x="312205" y="332337"/>
                    </a:lnTo>
                    <a:lnTo>
                      <a:pt x="312205" y="278404"/>
                    </a:lnTo>
                    <a:lnTo>
                      <a:pt x="307957" y="275941"/>
                    </a:lnTo>
                    <a:lnTo>
                      <a:pt x="303029" y="273139"/>
                    </a:lnTo>
                    <a:lnTo>
                      <a:pt x="329537" y="228210"/>
                    </a:lnTo>
                    <a:lnTo>
                      <a:pt x="334035" y="230843"/>
                    </a:lnTo>
                    <a:lnTo>
                      <a:pt x="338283" y="233306"/>
                    </a:lnTo>
                    <a:lnTo>
                      <a:pt x="342531" y="230843"/>
                    </a:lnTo>
                    <a:lnTo>
                      <a:pt x="380763" y="208761"/>
                    </a:lnTo>
                    <a:lnTo>
                      <a:pt x="385011" y="206298"/>
                    </a:lnTo>
                    <a:lnTo>
                      <a:pt x="385011" y="152367"/>
                    </a:lnTo>
                    <a:lnTo>
                      <a:pt x="380763" y="149904"/>
                    </a:lnTo>
                    <a:lnTo>
                      <a:pt x="342531" y="127822"/>
                    </a:lnTo>
                    <a:lnTo>
                      <a:pt x="338283" y="125359"/>
                    </a:lnTo>
                    <a:lnTo>
                      <a:pt x="334035" y="127822"/>
                    </a:lnTo>
                    <a:lnTo>
                      <a:pt x="328773" y="130879"/>
                    </a:lnTo>
                    <a:lnTo>
                      <a:pt x="303285" y="86290"/>
                    </a:lnTo>
                    <a:lnTo>
                      <a:pt x="308297" y="83402"/>
                    </a:lnTo>
                    <a:lnTo>
                      <a:pt x="312545" y="80939"/>
                    </a:lnTo>
                    <a:lnTo>
                      <a:pt x="312545" y="27009"/>
                    </a:lnTo>
                    <a:lnTo>
                      <a:pt x="308297" y="24545"/>
                    </a:lnTo>
                    <a:lnTo>
                      <a:pt x="269642" y="2463"/>
                    </a:lnTo>
                    <a:lnTo>
                      <a:pt x="265394" y="0"/>
                    </a:lnTo>
                    <a:close/>
                  </a:path>
                </a:pathLst>
              </a:custGeom>
              <a:solidFill>
                <a:srgbClr val="FFFFFF"/>
              </a:solidFill>
              <a:ln w="6417" cap="flat">
                <a:noFill/>
                <a:prstDash val="solid"/>
                <a:miter/>
              </a:ln>
            </p:spPr>
            <p:txBody>
              <a:bodyPr rtlCol="0" anchor="ctr"/>
              <a:lstStyle/>
              <a:p>
                <a:endParaRPr lang="en-US" sz="810"/>
              </a:p>
            </p:txBody>
          </p:sp>
          <p:sp>
            <p:nvSpPr>
              <p:cNvPr id="954" name="Freeform: Shape 953">
                <a:extLst>
                  <a:ext uri="{FF2B5EF4-FFF2-40B4-BE49-F238E27FC236}">
                    <a16:creationId xmlns:a16="http://schemas.microsoft.com/office/drawing/2014/main" id="{37FD6B8E-1978-A123-FBF0-AAA6F873047D}"/>
                  </a:ext>
                </a:extLst>
              </p:cNvPr>
              <p:cNvSpPr/>
              <p:nvPr/>
            </p:nvSpPr>
            <p:spPr>
              <a:xfrm>
                <a:off x="4169811" y="3141451"/>
                <a:ext cx="367768" cy="339723"/>
              </a:xfrm>
              <a:custGeom>
                <a:avLst/>
                <a:gdLst>
                  <a:gd name="connsiteX0" fmla="*/ 329794 w 367768"/>
                  <a:gd name="connsiteY0" fmla="*/ 125358 h 339723"/>
                  <a:gd name="connsiteX1" fmla="*/ 317133 w 367768"/>
                  <a:gd name="connsiteY1" fmla="*/ 132662 h 339723"/>
                  <a:gd name="connsiteX2" fmla="*/ 283149 w 367768"/>
                  <a:gd name="connsiteY2" fmla="*/ 73210 h 339723"/>
                  <a:gd name="connsiteX3" fmla="*/ 295213 w 367768"/>
                  <a:gd name="connsiteY3" fmla="*/ 66671 h 339723"/>
                  <a:gd name="connsiteX4" fmla="*/ 295213 w 367768"/>
                  <a:gd name="connsiteY4" fmla="*/ 22167 h 339723"/>
                  <a:gd name="connsiteX5" fmla="*/ 256905 w 367768"/>
                  <a:gd name="connsiteY5" fmla="*/ 0 h 339723"/>
                  <a:gd name="connsiteX6" fmla="*/ 218673 w 367768"/>
                  <a:gd name="connsiteY6" fmla="*/ 22167 h 339723"/>
                  <a:gd name="connsiteX7" fmla="*/ 218673 w 367768"/>
                  <a:gd name="connsiteY7" fmla="*/ 36945 h 339723"/>
                  <a:gd name="connsiteX8" fmla="*/ 149436 w 367768"/>
                  <a:gd name="connsiteY8" fmla="*/ 36945 h 339723"/>
                  <a:gd name="connsiteX9" fmla="*/ 149436 w 367768"/>
                  <a:gd name="connsiteY9" fmla="*/ 22167 h 339723"/>
                  <a:gd name="connsiteX10" fmla="*/ 111121 w 367768"/>
                  <a:gd name="connsiteY10" fmla="*/ 0 h 339723"/>
                  <a:gd name="connsiteX11" fmla="*/ 72889 w 367768"/>
                  <a:gd name="connsiteY11" fmla="*/ 22167 h 339723"/>
                  <a:gd name="connsiteX12" fmla="*/ 72889 w 367768"/>
                  <a:gd name="connsiteY12" fmla="*/ 66671 h 339723"/>
                  <a:gd name="connsiteX13" fmla="*/ 84953 w 367768"/>
                  <a:gd name="connsiteY13" fmla="*/ 73465 h 339723"/>
                  <a:gd name="connsiteX14" fmla="*/ 50976 w 367768"/>
                  <a:gd name="connsiteY14" fmla="*/ 132917 h 339723"/>
                  <a:gd name="connsiteX15" fmla="*/ 38232 w 367768"/>
                  <a:gd name="connsiteY15" fmla="*/ 125358 h 339723"/>
                  <a:gd name="connsiteX16" fmla="*/ 0 w 367768"/>
                  <a:gd name="connsiteY16" fmla="*/ 147440 h 339723"/>
                  <a:gd name="connsiteX17" fmla="*/ 0 w 367768"/>
                  <a:gd name="connsiteY17" fmla="*/ 191689 h 339723"/>
                  <a:gd name="connsiteX18" fmla="*/ 38232 w 367768"/>
                  <a:gd name="connsiteY18" fmla="*/ 213771 h 339723"/>
                  <a:gd name="connsiteX19" fmla="*/ 50976 w 367768"/>
                  <a:gd name="connsiteY19" fmla="*/ 206467 h 339723"/>
                  <a:gd name="connsiteX20" fmla="*/ 84953 w 367768"/>
                  <a:gd name="connsiteY20" fmla="*/ 265919 h 339723"/>
                  <a:gd name="connsiteX21" fmla="*/ 72639 w 367768"/>
                  <a:gd name="connsiteY21" fmla="*/ 273053 h 339723"/>
                  <a:gd name="connsiteX22" fmla="*/ 72639 w 367768"/>
                  <a:gd name="connsiteY22" fmla="*/ 317220 h 339723"/>
                  <a:gd name="connsiteX23" fmla="*/ 110864 w 367768"/>
                  <a:gd name="connsiteY23" fmla="*/ 339300 h 339723"/>
                  <a:gd name="connsiteX24" fmla="*/ 149179 w 367768"/>
                  <a:gd name="connsiteY24" fmla="*/ 317220 h 339723"/>
                  <a:gd name="connsiteX25" fmla="*/ 149179 w 367768"/>
                  <a:gd name="connsiteY25" fmla="*/ 302865 h 339723"/>
                  <a:gd name="connsiteX26" fmla="*/ 218417 w 367768"/>
                  <a:gd name="connsiteY26" fmla="*/ 302865 h 339723"/>
                  <a:gd name="connsiteX27" fmla="*/ 218417 w 367768"/>
                  <a:gd name="connsiteY27" fmla="*/ 317643 h 339723"/>
                  <a:gd name="connsiteX28" fmla="*/ 256648 w 367768"/>
                  <a:gd name="connsiteY28" fmla="*/ 339724 h 339723"/>
                  <a:gd name="connsiteX29" fmla="*/ 294963 w 367768"/>
                  <a:gd name="connsiteY29" fmla="*/ 317643 h 339723"/>
                  <a:gd name="connsiteX30" fmla="*/ 294963 w 367768"/>
                  <a:gd name="connsiteY30" fmla="*/ 273477 h 339723"/>
                  <a:gd name="connsiteX31" fmla="*/ 282643 w 367768"/>
                  <a:gd name="connsiteY31" fmla="*/ 266429 h 339723"/>
                  <a:gd name="connsiteX32" fmla="*/ 317730 w 367768"/>
                  <a:gd name="connsiteY32" fmla="*/ 206977 h 339723"/>
                  <a:gd name="connsiteX33" fmla="*/ 329537 w 367768"/>
                  <a:gd name="connsiteY33" fmla="*/ 213856 h 339723"/>
                  <a:gd name="connsiteX34" fmla="*/ 367768 w 367768"/>
                  <a:gd name="connsiteY34" fmla="*/ 191774 h 339723"/>
                  <a:gd name="connsiteX35" fmla="*/ 367768 w 367768"/>
                  <a:gd name="connsiteY35" fmla="*/ 147440 h 339723"/>
                  <a:gd name="connsiteX36" fmla="*/ 329794 w 367768"/>
                  <a:gd name="connsiteY36" fmla="*/ 125358 h 339723"/>
                  <a:gd name="connsiteX37" fmla="*/ 233201 w 367768"/>
                  <a:gd name="connsiteY37" fmla="*/ 30575 h 339723"/>
                  <a:gd name="connsiteX38" fmla="*/ 256905 w 367768"/>
                  <a:gd name="connsiteY38" fmla="*/ 16901 h 339723"/>
                  <a:gd name="connsiteX39" fmla="*/ 280352 w 367768"/>
                  <a:gd name="connsiteY39" fmla="*/ 30575 h 339723"/>
                  <a:gd name="connsiteX40" fmla="*/ 280352 w 367768"/>
                  <a:gd name="connsiteY40" fmla="*/ 58178 h 339723"/>
                  <a:gd name="connsiteX41" fmla="*/ 256905 w 367768"/>
                  <a:gd name="connsiteY41" fmla="*/ 71597 h 339723"/>
                  <a:gd name="connsiteX42" fmla="*/ 233201 w 367768"/>
                  <a:gd name="connsiteY42" fmla="*/ 58178 h 339723"/>
                  <a:gd name="connsiteX43" fmla="*/ 233201 w 367768"/>
                  <a:gd name="connsiteY43" fmla="*/ 30575 h 339723"/>
                  <a:gd name="connsiteX44" fmla="*/ 87507 w 367768"/>
                  <a:gd name="connsiteY44" fmla="*/ 30575 h 339723"/>
                  <a:gd name="connsiteX45" fmla="*/ 111121 w 367768"/>
                  <a:gd name="connsiteY45" fmla="*/ 16901 h 339723"/>
                  <a:gd name="connsiteX46" fmla="*/ 134824 w 367768"/>
                  <a:gd name="connsiteY46" fmla="*/ 30575 h 339723"/>
                  <a:gd name="connsiteX47" fmla="*/ 134824 w 367768"/>
                  <a:gd name="connsiteY47" fmla="*/ 58178 h 339723"/>
                  <a:gd name="connsiteX48" fmla="*/ 111121 w 367768"/>
                  <a:gd name="connsiteY48" fmla="*/ 71597 h 339723"/>
                  <a:gd name="connsiteX49" fmla="*/ 87507 w 367768"/>
                  <a:gd name="connsiteY49" fmla="*/ 58178 h 339723"/>
                  <a:gd name="connsiteX50" fmla="*/ 87507 w 367768"/>
                  <a:gd name="connsiteY50" fmla="*/ 30575 h 339723"/>
                  <a:gd name="connsiteX51" fmla="*/ 14611 w 367768"/>
                  <a:gd name="connsiteY51" fmla="*/ 183451 h 339723"/>
                  <a:gd name="connsiteX52" fmla="*/ 14611 w 367768"/>
                  <a:gd name="connsiteY52" fmla="*/ 155933 h 339723"/>
                  <a:gd name="connsiteX53" fmla="*/ 38232 w 367768"/>
                  <a:gd name="connsiteY53" fmla="*/ 142259 h 339723"/>
                  <a:gd name="connsiteX54" fmla="*/ 61935 w 367768"/>
                  <a:gd name="connsiteY54" fmla="*/ 155933 h 339723"/>
                  <a:gd name="connsiteX55" fmla="*/ 61935 w 367768"/>
                  <a:gd name="connsiteY55" fmla="*/ 183196 h 339723"/>
                  <a:gd name="connsiteX56" fmla="*/ 38232 w 367768"/>
                  <a:gd name="connsiteY56" fmla="*/ 196870 h 339723"/>
                  <a:gd name="connsiteX57" fmla="*/ 14611 w 367768"/>
                  <a:gd name="connsiteY57" fmla="*/ 183451 h 339723"/>
                  <a:gd name="connsiteX58" fmla="*/ 134824 w 367768"/>
                  <a:gd name="connsiteY58" fmla="*/ 309231 h 339723"/>
                  <a:gd name="connsiteX59" fmla="*/ 111121 w 367768"/>
                  <a:gd name="connsiteY59" fmla="*/ 322905 h 339723"/>
                  <a:gd name="connsiteX60" fmla="*/ 87507 w 367768"/>
                  <a:gd name="connsiteY60" fmla="*/ 309231 h 339723"/>
                  <a:gd name="connsiteX61" fmla="*/ 87507 w 367768"/>
                  <a:gd name="connsiteY61" fmla="*/ 281886 h 339723"/>
                  <a:gd name="connsiteX62" fmla="*/ 111121 w 367768"/>
                  <a:gd name="connsiteY62" fmla="*/ 268212 h 339723"/>
                  <a:gd name="connsiteX63" fmla="*/ 134824 w 367768"/>
                  <a:gd name="connsiteY63" fmla="*/ 281886 h 339723"/>
                  <a:gd name="connsiteX64" fmla="*/ 134824 w 367768"/>
                  <a:gd name="connsiteY64" fmla="*/ 309231 h 339723"/>
                  <a:gd name="connsiteX65" fmla="*/ 280602 w 367768"/>
                  <a:gd name="connsiteY65" fmla="*/ 309231 h 339723"/>
                  <a:gd name="connsiteX66" fmla="*/ 256905 w 367768"/>
                  <a:gd name="connsiteY66" fmla="*/ 322905 h 339723"/>
                  <a:gd name="connsiteX67" fmla="*/ 233201 w 367768"/>
                  <a:gd name="connsiteY67" fmla="*/ 309231 h 339723"/>
                  <a:gd name="connsiteX68" fmla="*/ 233201 w 367768"/>
                  <a:gd name="connsiteY68" fmla="*/ 281886 h 339723"/>
                  <a:gd name="connsiteX69" fmla="*/ 256905 w 367768"/>
                  <a:gd name="connsiteY69" fmla="*/ 268212 h 339723"/>
                  <a:gd name="connsiteX70" fmla="*/ 280352 w 367768"/>
                  <a:gd name="connsiteY70" fmla="*/ 281886 h 339723"/>
                  <a:gd name="connsiteX71" fmla="*/ 280602 w 367768"/>
                  <a:gd name="connsiteY71" fmla="*/ 309231 h 339723"/>
                  <a:gd name="connsiteX72" fmla="*/ 270239 w 367768"/>
                  <a:gd name="connsiteY72" fmla="*/ 259124 h 339723"/>
                  <a:gd name="connsiteX73" fmla="*/ 256905 w 367768"/>
                  <a:gd name="connsiteY73" fmla="*/ 251396 h 339723"/>
                  <a:gd name="connsiteX74" fmla="*/ 244411 w 367768"/>
                  <a:gd name="connsiteY74" fmla="*/ 258615 h 339723"/>
                  <a:gd name="connsiteX75" fmla="*/ 232180 w 367768"/>
                  <a:gd name="connsiteY75" fmla="*/ 237297 h 339723"/>
                  <a:gd name="connsiteX76" fmla="*/ 215189 w 367768"/>
                  <a:gd name="connsiteY76" fmla="*/ 237297 h 339723"/>
                  <a:gd name="connsiteX77" fmla="*/ 231674 w 367768"/>
                  <a:gd name="connsiteY77" fmla="*/ 265919 h 339723"/>
                  <a:gd name="connsiteX78" fmla="*/ 218500 w 367768"/>
                  <a:gd name="connsiteY78" fmla="*/ 273477 h 339723"/>
                  <a:gd name="connsiteX79" fmla="*/ 218500 w 367768"/>
                  <a:gd name="connsiteY79" fmla="*/ 288341 h 339723"/>
                  <a:gd name="connsiteX80" fmla="*/ 149436 w 367768"/>
                  <a:gd name="connsiteY80" fmla="*/ 288341 h 339723"/>
                  <a:gd name="connsiteX81" fmla="*/ 149436 w 367768"/>
                  <a:gd name="connsiteY81" fmla="*/ 273477 h 339723"/>
                  <a:gd name="connsiteX82" fmla="*/ 135928 w 367768"/>
                  <a:gd name="connsiteY82" fmla="*/ 265919 h 339723"/>
                  <a:gd name="connsiteX83" fmla="*/ 152920 w 367768"/>
                  <a:gd name="connsiteY83" fmla="*/ 237297 h 339723"/>
                  <a:gd name="connsiteX84" fmla="*/ 135928 w 367768"/>
                  <a:gd name="connsiteY84" fmla="*/ 237297 h 339723"/>
                  <a:gd name="connsiteX85" fmla="*/ 123608 w 367768"/>
                  <a:gd name="connsiteY85" fmla="*/ 258615 h 339723"/>
                  <a:gd name="connsiteX86" fmla="*/ 111121 w 367768"/>
                  <a:gd name="connsiteY86" fmla="*/ 251396 h 339723"/>
                  <a:gd name="connsiteX87" fmla="*/ 97870 w 367768"/>
                  <a:gd name="connsiteY87" fmla="*/ 259040 h 339723"/>
                  <a:gd name="connsiteX88" fmla="*/ 63886 w 367768"/>
                  <a:gd name="connsiteY88" fmla="*/ 199588 h 339723"/>
                  <a:gd name="connsiteX89" fmla="*/ 76463 w 367768"/>
                  <a:gd name="connsiteY89" fmla="*/ 191689 h 339723"/>
                  <a:gd name="connsiteX90" fmla="*/ 76463 w 367768"/>
                  <a:gd name="connsiteY90" fmla="*/ 177081 h 339723"/>
                  <a:gd name="connsiteX91" fmla="*/ 121997 w 367768"/>
                  <a:gd name="connsiteY91" fmla="*/ 177081 h 339723"/>
                  <a:gd name="connsiteX92" fmla="*/ 121997 w 367768"/>
                  <a:gd name="connsiteY92" fmla="*/ 162643 h 339723"/>
                  <a:gd name="connsiteX93" fmla="*/ 76463 w 367768"/>
                  <a:gd name="connsiteY93" fmla="*/ 162643 h 339723"/>
                  <a:gd name="connsiteX94" fmla="*/ 76463 w 367768"/>
                  <a:gd name="connsiteY94" fmla="*/ 147440 h 339723"/>
                  <a:gd name="connsiteX95" fmla="*/ 64143 w 367768"/>
                  <a:gd name="connsiteY95" fmla="*/ 140391 h 339723"/>
                  <a:gd name="connsiteX96" fmla="*/ 98126 w 367768"/>
                  <a:gd name="connsiteY96" fmla="*/ 80939 h 339723"/>
                  <a:gd name="connsiteX97" fmla="*/ 111294 w 367768"/>
                  <a:gd name="connsiteY97" fmla="*/ 88583 h 339723"/>
                  <a:gd name="connsiteX98" fmla="*/ 125141 w 367768"/>
                  <a:gd name="connsiteY98" fmla="*/ 80090 h 339723"/>
                  <a:gd name="connsiteX99" fmla="*/ 141280 w 367768"/>
                  <a:gd name="connsiteY99" fmla="*/ 108032 h 339723"/>
                  <a:gd name="connsiteX100" fmla="*/ 150372 w 367768"/>
                  <a:gd name="connsiteY100" fmla="*/ 94698 h 339723"/>
                  <a:gd name="connsiteX101" fmla="*/ 137628 w 367768"/>
                  <a:gd name="connsiteY101" fmla="*/ 73126 h 339723"/>
                  <a:gd name="connsiteX102" fmla="*/ 149436 w 367768"/>
                  <a:gd name="connsiteY102" fmla="*/ 66671 h 339723"/>
                  <a:gd name="connsiteX103" fmla="*/ 149436 w 367768"/>
                  <a:gd name="connsiteY103" fmla="*/ 51468 h 339723"/>
                  <a:gd name="connsiteX104" fmla="*/ 218673 w 367768"/>
                  <a:gd name="connsiteY104" fmla="*/ 51468 h 339723"/>
                  <a:gd name="connsiteX105" fmla="*/ 218673 w 367768"/>
                  <a:gd name="connsiteY105" fmla="*/ 66671 h 339723"/>
                  <a:gd name="connsiteX106" fmla="*/ 230993 w 367768"/>
                  <a:gd name="connsiteY106" fmla="*/ 73805 h 339723"/>
                  <a:gd name="connsiteX107" fmla="*/ 218333 w 367768"/>
                  <a:gd name="connsiteY107" fmla="*/ 95293 h 339723"/>
                  <a:gd name="connsiteX108" fmla="*/ 227336 w 367768"/>
                  <a:gd name="connsiteY108" fmla="*/ 109136 h 339723"/>
                  <a:gd name="connsiteX109" fmla="*/ 243648 w 367768"/>
                  <a:gd name="connsiteY109" fmla="*/ 81024 h 339723"/>
                  <a:gd name="connsiteX110" fmla="*/ 256905 w 367768"/>
                  <a:gd name="connsiteY110" fmla="*/ 88753 h 339723"/>
                  <a:gd name="connsiteX111" fmla="*/ 270239 w 367768"/>
                  <a:gd name="connsiteY111" fmla="*/ 81024 h 339723"/>
                  <a:gd name="connsiteX112" fmla="*/ 304222 w 367768"/>
                  <a:gd name="connsiteY112" fmla="*/ 140476 h 339723"/>
                  <a:gd name="connsiteX113" fmla="*/ 291222 w 367768"/>
                  <a:gd name="connsiteY113" fmla="*/ 147950 h 339723"/>
                  <a:gd name="connsiteX114" fmla="*/ 291222 w 367768"/>
                  <a:gd name="connsiteY114" fmla="*/ 162643 h 339723"/>
                  <a:gd name="connsiteX115" fmla="*/ 246368 w 367768"/>
                  <a:gd name="connsiteY115" fmla="*/ 162643 h 339723"/>
                  <a:gd name="connsiteX116" fmla="*/ 246368 w 367768"/>
                  <a:gd name="connsiteY116" fmla="*/ 177081 h 339723"/>
                  <a:gd name="connsiteX117" fmla="*/ 291986 w 367768"/>
                  <a:gd name="connsiteY117" fmla="*/ 177081 h 339723"/>
                  <a:gd name="connsiteX118" fmla="*/ 291986 w 367768"/>
                  <a:gd name="connsiteY118" fmla="*/ 191604 h 339723"/>
                  <a:gd name="connsiteX119" fmla="*/ 305750 w 367768"/>
                  <a:gd name="connsiteY119" fmla="*/ 199503 h 339723"/>
                  <a:gd name="connsiteX120" fmla="*/ 270239 w 367768"/>
                  <a:gd name="connsiteY120" fmla="*/ 259124 h 339723"/>
                  <a:gd name="connsiteX121" fmla="*/ 353497 w 367768"/>
                  <a:gd name="connsiteY121" fmla="*/ 183196 h 339723"/>
                  <a:gd name="connsiteX122" fmla="*/ 329794 w 367768"/>
                  <a:gd name="connsiteY122" fmla="*/ 196870 h 339723"/>
                  <a:gd name="connsiteX123" fmla="*/ 305833 w 367768"/>
                  <a:gd name="connsiteY123" fmla="*/ 183196 h 339723"/>
                  <a:gd name="connsiteX124" fmla="*/ 305833 w 367768"/>
                  <a:gd name="connsiteY124" fmla="*/ 155933 h 339723"/>
                  <a:gd name="connsiteX125" fmla="*/ 329537 w 367768"/>
                  <a:gd name="connsiteY125" fmla="*/ 142259 h 339723"/>
                  <a:gd name="connsiteX126" fmla="*/ 353241 w 367768"/>
                  <a:gd name="connsiteY126" fmla="*/ 155933 h 339723"/>
                  <a:gd name="connsiteX127" fmla="*/ 353497 w 367768"/>
                  <a:gd name="connsiteY127" fmla="*/ 183196 h 339723"/>
                  <a:gd name="connsiteX128" fmla="*/ 220881 w 367768"/>
                  <a:gd name="connsiteY128" fmla="*/ 127906 h 339723"/>
                  <a:gd name="connsiteX129" fmla="*/ 210229 w 367768"/>
                  <a:gd name="connsiteY129" fmla="*/ 102202 h 339723"/>
                  <a:gd name="connsiteX130" fmla="*/ 184523 w 367768"/>
                  <a:gd name="connsiteY130" fmla="*/ 91555 h 339723"/>
                  <a:gd name="connsiteX131" fmla="*/ 158811 w 367768"/>
                  <a:gd name="connsiteY131" fmla="*/ 102202 h 339723"/>
                  <a:gd name="connsiteX132" fmla="*/ 148158 w 367768"/>
                  <a:gd name="connsiteY132" fmla="*/ 127906 h 339723"/>
                  <a:gd name="connsiteX133" fmla="*/ 148158 w 367768"/>
                  <a:gd name="connsiteY133" fmla="*/ 138947 h 339723"/>
                  <a:gd name="connsiteX134" fmla="*/ 133124 w 367768"/>
                  <a:gd name="connsiteY134" fmla="*/ 138947 h 339723"/>
                  <a:gd name="connsiteX135" fmla="*/ 133124 w 367768"/>
                  <a:gd name="connsiteY135" fmla="*/ 226341 h 339723"/>
                  <a:gd name="connsiteX136" fmla="*/ 235068 w 367768"/>
                  <a:gd name="connsiteY136" fmla="*/ 226341 h 339723"/>
                  <a:gd name="connsiteX137" fmla="*/ 235068 w 367768"/>
                  <a:gd name="connsiteY137" fmla="*/ 138947 h 339723"/>
                  <a:gd name="connsiteX138" fmla="*/ 220881 w 367768"/>
                  <a:gd name="connsiteY138" fmla="*/ 138947 h 339723"/>
                  <a:gd name="connsiteX139" fmla="*/ 220881 w 367768"/>
                  <a:gd name="connsiteY139" fmla="*/ 127906 h 339723"/>
                  <a:gd name="connsiteX140" fmla="*/ 162776 w 367768"/>
                  <a:gd name="connsiteY140" fmla="*/ 127906 h 339723"/>
                  <a:gd name="connsiteX141" fmla="*/ 164432 w 367768"/>
                  <a:gd name="connsiteY141" fmla="*/ 119586 h 339723"/>
                  <a:gd name="connsiteX142" fmla="*/ 169142 w 367768"/>
                  <a:gd name="connsiteY142" fmla="*/ 112532 h 339723"/>
                  <a:gd name="connsiteX143" fmla="*/ 176200 w 367768"/>
                  <a:gd name="connsiteY143" fmla="*/ 107818 h 339723"/>
                  <a:gd name="connsiteX144" fmla="*/ 184523 w 367768"/>
                  <a:gd name="connsiteY144" fmla="*/ 106163 h 339723"/>
                  <a:gd name="connsiteX145" fmla="*/ 192845 w 367768"/>
                  <a:gd name="connsiteY145" fmla="*/ 107818 h 339723"/>
                  <a:gd name="connsiteX146" fmla="*/ 199897 w 367768"/>
                  <a:gd name="connsiteY146" fmla="*/ 112532 h 339723"/>
                  <a:gd name="connsiteX147" fmla="*/ 204614 w 367768"/>
                  <a:gd name="connsiteY147" fmla="*/ 119586 h 339723"/>
                  <a:gd name="connsiteX148" fmla="*/ 206270 w 367768"/>
                  <a:gd name="connsiteY148" fmla="*/ 127906 h 339723"/>
                  <a:gd name="connsiteX149" fmla="*/ 206270 w 367768"/>
                  <a:gd name="connsiteY149" fmla="*/ 138947 h 339723"/>
                  <a:gd name="connsiteX150" fmla="*/ 162346 w 367768"/>
                  <a:gd name="connsiteY150" fmla="*/ 138947 h 339723"/>
                  <a:gd name="connsiteX151" fmla="*/ 162776 w 367768"/>
                  <a:gd name="connsiteY151" fmla="*/ 127906 h 339723"/>
                  <a:gd name="connsiteX152" fmla="*/ 220881 w 367768"/>
                  <a:gd name="connsiteY152" fmla="*/ 211648 h 339723"/>
                  <a:gd name="connsiteX153" fmla="*/ 147908 w 367768"/>
                  <a:gd name="connsiteY153" fmla="*/ 211648 h 339723"/>
                  <a:gd name="connsiteX154" fmla="*/ 147908 w 367768"/>
                  <a:gd name="connsiteY154" fmla="*/ 153470 h 339723"/>
                  <a:gd name="connsiteX155" fmla="*/ 220881 w 367768"/>
                  <a:gd name="connsiteY155" fmla="*/ 153470 h 339723"/>
                  <a:gd name="connsiteX156" fmla="*/ 220881 w 367768"/>
                  <a:gd name="connsiteY156" fmla="*/ 211648 h 339723"/>
                  <a:gd name="connsiteX157" fmla="*/ 173389 w 367768"/>
                  <a:gd name="connsiteY157" fmla="*/ 175722 h 339723"/>
                  <a:gd name="connsiteX158" fmla="*/ 176604 w 367768"/>
                  <a:gd name="connsiteY158" fmla="*/ 167975 h 339723"/>
                  <a:gd name="connsiteX159" fmla="*/ 184349 w 367768"/>
                  <a:gd name="connsiteY159" fmla="*/ 164766 h 339723"/>
                  <a:gd name="connsiteX160" fmla="*/ 192101 w 367768"/>
                  <a:gd name="connsiteY160" fmla="*/ 167975 h 339723"/>
                  <a:gd name="connsiteX161" fmla="*/ 195310 w 367768"/>
                  <a:gd name="connsiteY161" fmla="*/ 175722 h 339723"/>
                  <a:gd name="connsiteX162" fmla="*/ 193724 w 367768"/>
                  <a:gd name="connsiteY162" fmla="*/ 181523 h 339723"/>
                  <a:gd name="connsiteX163" fmla="*/ 189278 w 367768"/>
                  <a:gd name="connsiteY163" fmla="*/ 185574 h 339723"/>
                  <a:gd name="connsiteX164" fmla="*/ 191318 w 367768"/>
                  <a:gd name="connsiteY164" fmla="*/ 199673 h 339723"/>
                  <a:gd name="connsiteX165" fmla="*/ 176707 w 367768"/>
                  <a:gd name="connsiteY165" fmla="*/ 199673 h 339723"/>
                  <a:gd name="connsiteX166" fmla="*/ 178915 w 367768"/>
                  <a:gd name="connsiteY166" fmla="*/ 185574 h 339723"/>
                  <a:gd name="connsiteX167" fmla="*/ 174635 w 367768"/>
                  <a:gd name="connsiteY167" fmla="*/ 181600 h 339723"/>
                  <a:gd name="connsiteX168" fmla="*/ 173050 w 367768"/>
                  <a:gd name="connsiteY168" fmla="*/ 175977 h 33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367768" h="339723">
                    <a:moveTo>
                      <a:pt x="329794" y="125358"/>
                    </a:moveTo>
                    <a:lnTo>
                      <a:pt x="317133" y="132662"/>
                    </a:lnTo>
                    <a:lnTo>
                      <a:pt x="283149" y="73210"/>
                    </a:lnTo>
                    <a:lnTo>
                      <a:pt x="295213" y="66671"/>
                    </a:lnTo>
                    <a:lnTo>
                      <a:pt x="295213" y="22167"/>
                    </a:lnTo>
                    <a:lnTo>
                      <a:pt x="256905" y="0"/>
                    </a:lnTo>
                    <a:lnTo>
                      <a:pt x="218673" y="22167"/>
                    </a:lnTo>
                    <a:lnTo>
                      <a:pt x="218673" y="36945"/>
                    </a:lnTo>
                    <a:lnTo>
                      <a:pt x="149436" y="36945"/>
                    </a:lnTo>
                    <a:lnTo>
                      <a:pt x="149436" y="22167"/>
                    </a:lnTo>
                    <a:lnTo>
                      <a:pt x="111121" y="0"/>
                    </a:lnTo>
                    <a:lnTo>
                      <a:pt x="72889" y="22167"/>
                    </a:lnTo>
                    <a:lnTo>
                      <a:pt x="72889" y="66671"/>
                    </a:lnTo>
                    <a:lnTo>
                      <a:pt x="84953" y="73465"/>
                    </a:lnTo>
                    <a:lnTo>
                      <a:pt x="50976" y="132917"/>
                    </a:lnTo>
                    <a:lnTo>
                      <a:pt x="38232" y="125358"/>
                    </a:lnTo>
                    <a:lnTo>
                      <a:pt x="0" y="147440"/>
                    </a:lnTo>
                    <a:lnTo>
                      <a:pt x="0" y="191689"/>
                    </a:lnTo>
                    <a:lnTo>
                      <a:pt x="38232" y="213771"/>
                    </a:lnTo>
                    <a:lnTo>
                      <a:pt x="50976" y="206467"/>
                    </a:lnTo>
                    <a:lnTo>
                      <a:pt x="84953" y="265919"/>
                    </a:lnTo>
                    <a:lnTo>
                      <a:pt x="72639" y="273053"/>
                    </a:lnTo>
                    <a:lnTo>
                      <a:pt x="72639" y="317220"/>
                    </a:lnTo>
                    <a:lnTo>
                      <a:pt x="110864" y="339300"/>
                    </a:lnTo>
                    <a:lnTo>
                      <a:pt x="149179" y="317220"/>
                    </a:lnTo>
                    <a:lnTo>
                      <a:pt x="149179" y="302865"/>
                    </a:lnTo>
                    <a:lnTo>
                      <a:pt x="218417" y="302865"/>
                    </a:lnTo>
                    <a:lnTo>
                      <a:pt x="218417" y="317643"/>
                    </a:lnTo>
                    <a:lnTo>
                      <a:pt x="256648" y="339724"/>
                    </a:lnTo>
                    <a:lnTo>
                      <a:pt x="294963" y="317643"/>
                    </a:lnTo>
                    <a:lnTo>
                      <a:pt x="294963" y="273477"/>
                    </a:lnTo>
                    <a:lnTo>
                      <a:pt x="282643" y="266429"/>
                    </a:lnTo>
                    <a:lnTo>
                      <a:pt x="317730" y="206977"/>
                    </a:lnTo>
                    <a:lnTo>
                      <a:pt x="329537" y="213856"/>
                    </a:lnTo>
                    <a:lnTo>
                      <a:pt x="367768" y="191774"/>
                    </a:lnTo>
                    <a:lnTo>
                      <a:pt x="367768" y="147440"/>
                    </a:lnTo>
                    <a:lnTo>
                      <a:pt x="329794" y="125358"/>
                    </a:lnTo>
                    <a:close/>
                    <a:moveTo>
                      <a:pt x="233201" y="30575"/>
                    </a:moveTo>
                    <a:lnTo>
                      <a:pt x="256905" y="16901"/>
                    </a:lnTo>
                    <a:lnTo>
                      <a:pt x="280352" y="30575"/>
                    </a:lnTo>
                    <a:lnTo>
                      <a:pt x="280352" y="58178"/>
                    </a:lnTo>
                    <a:lnTo>
                      <a:pt x="256905" y="71597"/>
                    </a:lnTo>
                    <a:lnTo>
                      <a:pt x="233201" y="58178"/>
                    </a:lnTo>
                    <a:lnTo>
                      <a:pt x="233201" y="30575"/>
                    </a:lnTo>
                    <a:close/>
                    <a:moveTo>
                      <a:pt x="87507" y="30575"/>
                    </a:moveTo>
                    <a:lnTo>
                      <a:pt x="111121" y="16901"/>
                    </a:lnTo>
                    <a:lnTo>
                      <a:pt x="134824" y="30575"/>
                    </a:lnTo>
                    <a:lnTo>
                      <a:pt x="134824" y="58178"/>
                    </a:lnTo>
                    <a:lnTo>
                      <a:pt x="111121" y="71597"/>
                    </a:lnTo>
                    <a:lnTo>
                      <a:pt x="87507" y="58178"/>
                    </a:lnTo>
                    <a:lnTo>
                      <a:pt x="87507" y="30575"/>
                    </a:lnTo>
                    <a:close/>
                    <a:moveTo>
                      <a:pt x="14611" y="183451"/>
                    </a:moveTo>
                    <a:lnTo>
                      <a:pt x="14611" y="155933"/>
                    </a:lnTo>
                    <a:lnTo>
                      <a:pt x="38232" y="142259"/>
                    </a:lnTo>
                    <a:lnTo>
                      <a:pt x="61935" y="155933"/>
                    </a:lnTo>
                    <a:lnTo>
                      <a:pt x="61935" y="183196"/>
                    </a:lnTo>
                    <a:lnTo>
                      <a:pt x="38232" y="196870"/>
                    </a:lnTo>
                    <a:lnTo>
                      <a:pt x="14611" y="183451"/>
                    </a:lnTo>
                    <a:close/>
                    <a:moveTo>
                      <a:pt x="134824" y="309231"/>
                    </a:moveTo>
                    <a:lnTo>
                      <a:pt x="111121" y="322905"/>
                    </a:lnTo>
                    <a:lnTo>
                      <a:pt x="87507" y="309231"/>
                    </a:lnTo>
                    <a:lnTo>
                      <a:pt x="87507" y="281886"/>
                    </a:lnTo>
                    <a:lnTo>
                      <a:pt x="111121" y="268212"/>
                    </a:lnTo>
                    <a:lnTo>
                      <a:pt x="134824" y="281886"/>
                    </a:lnTo>
                    <a:lnTo>
                      <a:pt x="134824" y="309231"/>
                    </a:lnTo>
                    <a:close/>
                    <a:moveTo>
                      <a:pt x="280602" y="309231"/>
                    </a:moveTo>
                    <a:lnTo>
                      <a:pt x="256905" y="322905"/>
                    </a:lnTo>
                    <a:lnTo>
                      <a:pt x="233201" y="309231"/>
                    </a:lnTo>
                    <a:lnTo>
                      <a:pt x="233201" y="281886"/>
                    </a:lnTo>
                    <a:lnTo>
                      <a:pt x="256905" y="268212"/>
                    </a:lnTo>
                    <a:lnTo>
                      <a:pt x="280352" y="281886"/>
                    </a:lnTo>
                    <a:lnTo>
                      <a:pt x="280602" y="309231"/>
                    </a:lnTo>
                    <a:close/>
                    <a:moveTo>
                      <a:pt x="270239" y="259124"/>
                    </a:moveTo>
                    <a:lnTo>
                      <a:pt x="256905" y="251396"/>
                    </a:lnTo>
                    <a:lnTo>
                      <a:pt x="244411" y="258615"/>
                    </a:lnTo>
                    <a:lnTo>
                      <a:pt x="232180" y="237297"/>
                    </a:lnTo>
                    <a:lnTo>
                      <a:pt x="215189" y="237297"/>
                    </a:lnTo>
                    <a:lnTo>
                      <a:pt x="231674" y="265919"/>
                    </a:lnTo>
                    <a:lnTo>
                      <a:pt x="218500" y="273477"/>
                    </a:lnTo>
                    <a:lnTo>
                      <a:pt x="218500" y="288341"/>
                    </a:lnTo>
                    <a:lnTo>
                      <a:pt x="149436" y="288341"/>
                    </a:lnTo>
                    <a:lnTo>
                      <a:pt x="149436" y="273477"/>
                    </a:lnTo>
                    <a:lnTo>
                      <a:pt x="135928" y="265919"/>
                    </a:lnTo>
                    <a:lnTo>
                      <a:pt x="152920" y="237297"/>
                    </a:lnTo>
                    <a:lnTo>
                      <a:pt x="135928" y="237297"/>
                    </a:lnTo>
                    <a:lnTo>
                      <a:pt x="123608" y="258615"/>
                    </a:lnTo>
                    <a:lnTo>
                      <a:pt x="111121" y="251396"/>
                    </a:lnTo>
                    <a:lnTo>
                      <a:pt x="97870" y="259040"/>
                    </a:lnTo>
                    <a:lnTo>
                      <a:pt x="63886" y="199588"/>
                    </a:lnTo>
                    <a:lnTo>
                      <a:pt x="76463" y="191689"/>
                    </a:lnTo>
                    <a:lnTo>
                      <a:pt x="76463" y="177081"/>
                    </a:lnTo>
                    <a:lnTo>
                      <a:pt x="121997" y="177081"/>
                    </a:lnTo>
                    <a:lnTo>
                      <a:pt x="121997" y="162643"/>
                    </a:lnTo>
                    <a:lnTo>
                      <a:pt x="76463" y="162643"/>
                    </a:lnTo>
                    <a:lnTo>
                      <a:pt x="76463" y="147440"/>
                    </a:lnTo>
                    <a:lnTo>
                      <a:pt x="64143" y="140391"/>
                    </a:lnTo>
                    <a:lnTo>
                      <a:pt x="98126" y="80939"/>
                    </a:lnTo>
                    <a:lnTo>
                      <a:pt x="111294" y="88583"/>
                    </a:lnTo>
                    <a:lnTo>
                      <a:pt x="125141" y="80090"/>
                    </a:lnTo>
                    <a:lnTo>
                      <a:pt x="141280" y="108032"/>
                    </a:lnTo>
                    <a:cubicBezTo>
                      <a:pt x="143526" y="103102"/>
                      <a:pt x="146599" y="98593"/>
                      <a:pt x="150372" y="94698"/>
                    </a:cubicBezTo>
                    <a:lnTo>
                      <a:pt x="137628" y="73126"/>
                    </a:lnTo>
                    <a:lnTo>
                      <a:pt x="149436" y="66671"/>
                    </a:lnTo>
                    <a:lnTo>
                      <a:pt x="149436" y="51468"/>
                    </a:lnTo>
                    <a:lnTo>
                      <a:pt x="218673" y="51468"/>
                    </a:lnTo>
                    <a:lnTo>
                      <a:pt x="218673" y="66671"/>
                    </a:lnTo>
                    <a:lnTo>
                      <a:pt x="230993" y="73805"/>
                    </a:lnTo>
                    <a:lnTo>
                      <a:pt x="218333" y="95293"/>
                    </a:lnTo>
                    <a:cubicBezTo>
                      <a:pt x="222113" y="99355"/>
                      <a:pt x="225154" y="104038"/>
                      <a:pt x="227336" y="109136"/>
                    </a:cubicBezTo>
                    <a:lnTo>
                      <a:pt x="243648" y="81024"/>
                    </a:lnTo>
                    <a:lnTo>
                      <a:pt x="256905" y="88753"/>
                    </a:lnTo>
                    <a:lnTo>
                      <a:pt x="270239" y="81024"/>
                    </a:lnTo>
                    <a:lnTo>
                      <a:pt x="304222" y="140476"/>
                    </a:lnTo>
                    <a:lnTo>
                      <a:pt x="291222" y="147950"/>
                    </a:lnTo>
                    <a:lnTo>
                      <a:pt x="291222" y="162643"/>
                    </a:lnTo>
                    <a:lnTo>
                      <a:pt x="246368" y="162643"/>
                    </a:lnTo>
                    <a:lnTo>
                      <a:pt x="246368" y="177081"/>
                    </a:lnTo>
                    <a:lnTo>
                      <a:pt x="291986" y="177081"/>
                    </a:lnTo>
                    <a:lnTo>
                      <a:pt x="291986" y="191604"/>
                    </a:lnTo>
                    <a:lnTo>
                      <a:pt x="305750" y="199503"/>
                    </a:lnTo>
                    <a:lnTo>
                      <a:pt x="270239" y="259124"/>
                    </a:lnTo>
                    <a:close/>
                    <a:moveTo>
                      <a:pt x="353497" y="183196"/>
                    </a:moveTo>
                    <a:lnTo>
                      <a:pt x="329794" y="196870"/>
                    </a:lnTo>
                    <a:lnTo>
                      <a:pt x="305833" y="183196"/>
                    </a:lnTo>
                    <a:lnTo>
                      <a:pt x="305833" y="155933"/>
                    </a:lnTo>
                    <a:lnTo>
                      <a:pt x="329537" y="142259"/>
                    </a:lnTo>
                    <a:lnTo>
                      <a:pt x="353241" y="155933"/>
                    </a:lnTo>
                    <a:lnTo>
                      <a:pt x="353497" y="183196"/>
                    </a:lnTo>
                    <a:close/>
                    <a:moveTo>
                      <a:pt x="220881" y="127906"/>
                    </a:moveTo>
                    <a:cubicBezTo>
                      <a:pt x="220881" y="118265"/>
                      <a:pt x="217050" y="109020"/>
                      <a:pt x="210229" y="102202"/>
                    </a:cubicBezTo>
                    <a:cubicBezTo>
                      <a:pt x="203414" y="95385"/>
                      <a:pt x="194167" y="91555"/>
                      <a:pt x="184523" y="91555"/>
                    </a:cubicBezTo>
                    <a:cubicBezTo>
                      <a:pt x="174878" y="91555"/>
                      <a:pt x="165632" y="95385"/>
                      <a:pt x="158811" y="102202"/>
                    </a:cubicBezTo>
                    <a:cubicBezTo>
                      <a:pt x="151989" y="109020"/>
                      <a:pt x="148158" y="118265"/>
                      <a:pt x="148158" y="127906"/>
                    </a:cubicBezTo>
                    <a:lnTo>
                      <a:pt x="148158" y="138947"/>
                    </a:lnTo>
                    <a:lnTo>
                      <a:pt x="133124" y="138947"/>
                    </a:lnTo>
                    <a:lnTo>
                      <a:pt x="133124" y="226341"/>
                    </a:lnTo>
                    <a:lnTo>
                      <a:pt x="235068" y="226341"/>
                    </a:lnTo>
                    <a:lnTo>
                      <a:pt x="235068" y="138947"/>
                    </a:lnTo>
                    <a:lnTo>
                      <a:pt x="220881" y="138947"/>
                    </a:lnTo>
                    <a:lnTo>
                      <a:pt x="220881" y="127906"/>
                    </a:lnTo>
                    <a:close/>
                    <a:moveTo>
                      <a:pt x="162776" y="127906"/>
                    </a:moveTo>
                    <a:cubicBezTo>
                      <a:pt x="162776" y="125051"/>
                      <a:pt x="163334" y="122224"/>
                      <a:pt x="164432" y="119586"/>
                    </a:cubicBezTo>
                    <a:cubicBezTo>
                      <a:pt x="165522" y="116948"/>
                      <a:pt x="167120" y="114551"/>
                      <a:pt x="169142" y="112532"/>
                    </a:cubicBezTo>
                    <a:cubicBezTo>
                      <a:pt x="171163" y="110513"/>
                      <a:pt x="173563" y="108911"/>
                      <a:pt x="176200" y="107818"/>
                    </a:cubicBezTo>
                    <a:cubicBezTo>
                      <a:pt x="178837" y="106726"/>
                      <a:pt x="181667" y="106163"/>
                      <a:pt x="184523" y="106163"/>
                    </a:cubicBezTo>
                    <a:cubicBezTo>
                      <a:pt x="187378" y="106163"/>
                      <a:pt x="190208" y="106726"/>
                      <a:pt x="192845" y="107818"/>
                    </a:cubicBezTo>
                    <a:cubicBezTo>
                      <a:pt x="195483" y="108911"/>
                      <a:pt x="197883" y="110513"/>
                      <a:pt x="199897" y="112532"/>
                    </a:cubicBezTo>
                    <a:cubicBezTo>
                      <a:pt x="201919" y="114551"/>
                      <a:pt x="203523" y="116948"/>
                      <a:pt x="204614" y="119586"/>
                    </a:cubicBezTo>
                    <a:cubicBezTo>
                      <a:pt x="205705" y="122224"/>
                      <a:pt x="206270" y="125051"/>
                      <a:pt x="206270" y="127906"/>
                    </a:cubicBezTo>
                    <a:lnTo>
                      <a:pt x="206270" y="138947"/>
                    </a:lnTo>
                    <a:lnTo>
                      <a:pt x="162346" y="138947"/>
                    </a:lnTo>
                    <a:lnTo>
                      <a:pt x="162776" y="127906"/>
                    </a:lnTo>
                    <a:close/>
                    <a:moveTo>
                      <a:pt x="220881" y="211648"/>
                    </a:moveTo>
                    <a:lnTo>
                      <a:pt x="147908" y="211648"/>
                    </a:lnTo>
                    <a:lnTo>
                      <a:pt x="147908" y="153470"/>
                    </a:lnTo>
                    <a:lnTo>
                      <a:pt x="220881" y="153470"/>
                    </a:lnTo>
                    <a:lnTo>
                      <a:pt x="220881" y="211648"/>
                    </a:lnTo>
                    <a:close/>
                    <a:moveTo>
                      <a:pt x="173389" y="175722"/>
                    </a:moveTo>
                    <a:cubicBezTo>
                      <a:pt x="173389" y="172816"/>
                      <a:pt x="174544" y="170030"/>
                      <a:pt x="176604" y="167975"/>
                    </a:cubicBezTo>
                    <a:cubicBezTo>
                      <a:pt x="178658" y="165920"/>
                      <a:pt x="181443" y="164766"/>
                      <a:pt x="184349" y="164766"/>
                    </a:cubicBezTo>
                    <a:cubicBezTo>
                      <a:pt x="187256" y="164766"/>
                      <a:pt x="190048" y="165920"/>
                      <a:pt x="192101" y="167975"/>
                    </a:cubicBezTo>
                    <a:cubicBezTo>
                      <a:pt x="194155" y="170030"/>
                      <a:pt x="195310" y="172816"/>
                      <a:pt x="195310" y="175722"/>
                    </a:cubicBezTo>
                    <a:cubicBezTo>
                      <a:pt x="195342" y="177767"/>
                      <a:pt x="194790" y="179779"/>
                      <a:pt x="193724" y="181523"/>
                    </a:cubicBezTo>
                    <a:cubicBezTo>
                      <a:pt x="192659" y="183268"/>
                      <a:pt x="191113" y="184673"/>
                      <a:pt x="189278" y="185574"/>
                    </a:cubicBezTo>
                    <a:lnTo>
                      <a:pt x="191318" y="199673"/>
                    </a:lnTo>
                    <a:lnTo>
                      <a:pt x="176707" y="199673"/>
                    </a:lnTo>
                    <a:lnTo>
                      <a:pt x="178915" y="185574"/>
                    </a:lnTo>
                    <a:cubicBezTo>
                      <a:pt x="177150" y="184668"/>
                      <a:pt x="175667" y="183293"/>
                      <a:pt x="174635" y="181600"/>
                    </a:cubicBezTo>
                    <a:cubicBezTo>
                      <a:pt x="173601" y="179906"/>
                      <a:pt x="173050" y="177961"/>
                      <a:pt x="173050" y="175977"/>
                    </a:cubicBezTo>
                  </a:path>
                </a:pathLst>
              </a:custGeom>
              <a:solidFill>
                <a:srgbClr val="2D5967"/>
              </a:solidFill>
              <a:ln w="6417" cap="flat">
                <a:noFill/>
                <a:prstDash val="solid"/>
                <a:miter/>
              </a:ln>
            </p:spPr>
            <p:txBody>
              <a:bodyPr rtlCol="0" anchor="ctr"/>
              <a:lstStyle/>
              <a:p>
                <a:endParaRPr lang="en-US" sz="810"/>
              </a:p>
            </p:txBody>
          </p:sp>
        </p:grpSp>
        <p:sp>
          <p:nvSpPr>
            <p:cNvPr id="955" name="TextBox 954">
              <a:extLst>
                <a:ext uri="{FF2B5EF4-FFF2-40B4-BE49-F238E27FC236}">
                  <a16:creationId xmlns:a16="http://schemas.microsoft.com/office/drawing/2014/main" id="{FC09F3D8-8688-0685-6A64-1FA9A7BE074F}"/>
                </a:ext>
              </a:extLst>
            </p:cNvPr>
            <p:cNvSpPr txBox="1"/>
            <p:nvPr/>
          </p:nvSpPr>
          <p:spPr>
            <a:xfrm>
              <a:off x="4012130" y="3465517"/>
              <a:ext cx="696024"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Blockchain</a:t>
              </a:r>
            </a:p>
          </p:txBody>
        </p:sp>
      </p:grpSp>
      <p:grpSp>
        <p:nvGrpSpPr>
          <p:cNvPr id="956" name="Graphic 857">
            <a:extLst>
              <a:ext uri="{FF2B5EF4-FFF2-40B4-BE49-F238E27FC236}">
                <a16:creationId xmlns:a16="http://schemas.microsoft.com/office/drawing/2014/main" id="{E6231370-9445-7997-5114-FFA73AEECF3F}"/>
              </a:ext>
            </a:extLst>
          </p:cNvPr>
          <p:cNvGrpSpPr/>
          <p:nvPr/>
        </p:nvGrpSpPr>
        <p:grpSpPr>
          <a:xfrm>
            <a:off x="4461008" y="1392155"/>
            <a:ext cx="553357" cy="664178"/>
            <a:chOff x="4782600" y="3120991"/>
            <a:chExt cx="553357" cy="664178"/>
          </a:xfrm>
        </p:grpSpPr>
        <p:grpSp>
          <p:nvGrpSpPr>
            <p:cNvPr id="957" name="Graphic 857">
              <a:extLst>
                <a:ext uri="{FF2B5EF4-FFF2-40B4-BE49-F238E27FC236}">
                  <a16:creationId xmlns:a16="http://schemas.microsoft.com/office/drawing/2014/main" id="{ACFE536D-CEAE-6DB1-7EE7-6D7D1D00E66E}"/>
                </a:ext>
              </a:extLst>
            </p:cNvPr>
            <p:cNvGrpSpPr/>
            <p:nvPr/>
          </p:nvGrpSpPr>
          <p:grpSpPr>
            <a:xfrm>
              <a:off x="4860757" y="3120991"/>
              <a:ext cx="385100" cy="385010"/>
              <a:chOff x="4860757" y="3120991"/>
              <a:chExt cx="385100" cy="385010"/>
            </a:xfrm>
          </p:grpSpPr>
          <p:sp>
            <p:nvSpPr>
              <p:cNvPr id="958" name="Freeform: Shape 957">
                <a:extLst>
                  <a:ext uri="{FF2B5EF4-FFF2-40B4-BE49-F238E27FC236}">
                    <a16:creationId xmlns:a16="http://schemas.microsoft.com/office/drawing/2014/main" id="{9CFF45C3-1607-5119-572A-B48CEC53E9FA}"/>
                  </a:ext>
                </a:extLst>
              </p:cNvPr>
              <p:cNvSpPr/>
              <p:nvPr/>
            </p:nvSpPr>
            <p:spPr>
              <a:xfrm>
                <a:off x="4869927" y="3130160"/>
                <a:ext cx="366857" cy="366857"/>
              </a:xfrm>
              <a:custGeom>
                <a:avLst/>
                <a:gdLst>
                  <a:gd name="connsiteX0" fmla="*/ 315965 w 366857"/>
                  <a:gd name="connsiteY0" fmla="*/ 119290 h 366857"/>
                  <a:gd name="connsiteX1" fmla="*/ 343840 w 366857"/>
                  <a:gd name="connsiteY1" fmla="*/ 84447 h 366857"/>
                  <a:gd name="connsiteX2" fmla="*/ 282315 w 366857"/>
                  <a:gd name="connsiteY2" fmla="*/ 22922 h 366857"/>
                  <a:gd name="connsiteX3" fmla="*/ 247472 w 366857"/>
                  <a:gd name="connsiteY3" fmla="*/ 50796 h 366857"/>
                  <a:gd name="connsiteX4" fmla="*/ 231796 w 366857"/>
                  <a:gd name="connsiteY4" fmla="*/ 44286 h 366857"/>
                  <a:gd name="connsiteX5" fmla="*/ 226842 w 366857"/>
                  <a:gd name="connsiteY5" fmla="*/ 0 h 366857"/>
                  <a:gd name="connsiteX6" fmla="*/ 139829 w 366857"/>
                  <a:gd name="connsiteY6" fmla="*/ 0 h 366857"/>
                  <a:gd name="connsiteX7" fmla="*/ 134875 w 366857"/>
                  <a:gd name="connsiteY7" fmla="*/ 44286 h 366857"/>
                  <a:gd name="connsiteX8" fmla="*/ 119199 w 366857"/>
                  <a:gd name="connsiteY8" fmla="*/ 50796 h 366857"/>
                  <a:gd name="connsiteX9" fmla="*/ 84356 w 366857"/>
                  <a:gd name="connsiteY9" fmla="*/ 22922 h 366857"/>
                  <a:gd name="connsiteX10" fmla="*/ 22921 w 366857"/>
                  <a:gd name="connsiteY10" fmla="*/ 84447 h 366857"/>
                  <a:gd name="connsiteX11" fmla="*/ 50795 w 366857"/>
                  <a:gd name="connsiteY11" fmla="*/ 119290 h 366857"/>
                  <a:gd name="connsiteX12" fmla="*/ 44289 w 366857"/>
                  <a:gd name="connsiteY12" fmla="*/ 134969 h 366857"/>
                  <a:gd name="connsiteX13" fmla="*/ 0 w 366857"/>
                  <a:gd name="connsiteY13" fmla="*/ 139920 h 366857"/>
                  <a:gd name="connsiteX14" fmla="*/ 0 w 366857"/>
                  <a:gd name="connsiteY14" fmla="*/ 226935 h 366857"/>
                  <a:gd name="connsiteX15" fmla="*/ 44289 w 366857"/>
                  <a:gd name="connsiteY15" fmla="*/ 231886 h 366857"/>
                  <a:gd name="connsiteX16" fmla="*/ 50795 w 366857"/>
                  <a:gd name="connsiteY16" fmla="*/ 247566 h 366857"/>
                  <a:gd name="connsiteX17" fmla="*/ 22921 w 366857"/>
                  <a:gd name="connsiteY17" fmla="*/ 282408 h 366857"/>
                  <a:gd name="connsiteX18" fmla="*/ 84445 w 366857"/>
                  <a:gd name="connsiteY18" fmla="*/ 343930 h 366857"/>
                  <a:gd name="connsiteX19" fmla="*/ 119289 w 366857"/>
                  <a:gd name="connsiteY19" fmla="*/ 316062 h 366857"/>
                  <a:gd name="connsiteX20" fmla="*/ 134972 w 366857"/>
                  <a:gd name="connsiteY20" fmla="*/ 322568 h 366857"/>
                  <a:gd name="connsiteX21" fmla="*/ 139919 w 366857"/>
                  <a:gd name="connsiteY21" fmla="*/ 366857 h 366857"/>
                  <a:gd name="connsiteX22" fmla="*/ 226938 w 366857"/>
                  <a:gd name="connsiteY22" fmla="*/ 366857 h 366857"/>
                  <a:gd name="connsiteX23" fmla="*/ 231885 w 366857"/>
                  <a:gd name="connsiteY23" fmla="*/ 322568 h 366857"/>
                  <a:gd name="connsiteX24" fmla="*/ 247568 w 366857"/>
                  <a:gd name="connsiteY24" fmla="*/ 316062 h 366857"/>
                  <a:gd name="connsiteX25" fmla="*/ 282405 w 366857"/>
                  <a:gd name="connsiteY25" fmla="*/ 343930 h 366857"/>
                  <a:gd name="connsiteX26" fmla="*/ 343930 w 366857"/>
                  <a:gd name="connsiteY26" fmla="*/ 282408 h 366857"/>
                  <a:gd name="connsiteX27" fmla="*/ 316062 w 366857"/>
                  <a:gd name="connsiteY27" fmla="*/ 247566 h 366857"/>
                  <a:gd name="connsiteX28" fmla="*/ 322568 w 366857"/>
                  <a:gd name="connsiteY28" fmla="*/ 231886 h 366857"/>
                  <a:gd name="connsiteX29" fmla="*/ 366857 w 366857"/>
                  <a:gd name="connsiteY29" fmla="*/ 226935 h 366857"/>
                  <a:gd name="connsiteX30" fmla="*/ 366857 w 366857"/>
                  <a:gd name="connsiteY30" fmla="*/ 139920 h 366857"/>
                  <a:gd name="connsiteX31" fmla="*/ 322568 w 366857"/>
                  <a:gd name="connsiteY31" fmla="*/ 134969 h 366857"/>
                  <a:gd name="connsiteX32" fmla="*/ 316062 w 366857"/>
                  <a:gd name="connsiteY32" fmla="*/ 119290 h 366857"/>
                  <a:gd name="connsiteX33" fmla="*/ 315965 w 366857"/>
                  <a:gd name="connsiteY33" fmla="*/ 119290 h 366857"/>
                  <a:gd name="connsiteX34" fmla="*/ 354569 w 366857"/>
                  <a:gd name="connsiteY34" fmla="*/ 215932 h 366857"/>
                  <a:gd name="connsiteX35" fmla="*/ 313309 w 366857"/>
                  <a:gd name="connsiteY35" fmla="*/ 220517 h 366857"/>
                  <a:gd name="connsiteX36" fmla="*/ 312115 w 366857"/>
                  <a:gd name="connsiteY36" fmla="*/ 224276 h 366857"/>
                  <a:gd name="connsiteX37" fmla="*/ 303311 w 366857"/>
                  <a:gd name="connsiteY37" fmla="*/ 245456 h 366857"/>
                  <a:gd name="connsiteX38" fmla="*/ 301482 w 366857"/>
                  <a:gd name="connsiteY38" fmla="*/ 248941 h 366857"/>
                  <a:gd name="connsiteX39" fmla="*/ 327426 w 366857"/>
                  <a:gd name="connsiteY39" fmla="*/ 281399 h 366857"/>
                  <a:gd name="connsiteX40" fmla="*/ 281398 w 366857"/>
                  <a:gd name="connsiteY40" fmla="*/ 327426 h 366857"/>
                  <a:gd name="connsiteX41" fmla="*/ 248941 w 366857"/>
                  <a:gd name="connsiteY41" fmla="*/ 301480 h 366857"/>
                  <a:gd name="connsiteX42" fmla="*/ 245457 w 366857"/>
                  <a:gd name="connsiteY42" fmla="*/ 303313 h 366857"/>
                  <a:gd name="connsiteX43" fmla="*/ 224275 w 366857"/>
                  <a:gd name="connsiteY43" fmla="*/ 312115 h 366857"/>
                  <a:gd name="connsiteX44" fmla="*/ 220515 w 366857"/>
                  <a:gd name="connsiteY44" fmla="*/ 313309 h 366857"/>
                  <a:gd name="connsiteX45" fmla="*/ 215933 w 366857"/>
                  <a:gd name="connsiteY45" fmla="*/ 354569 h 366857"/>
                  <a:gd name="connsiteX46" fmla="*/ 150834 w 366857"/>
                  <a:gd name="connsiteY46" fmla="*/ 354569 h 366857"/>
                  <a:gd name="connsiteX47" fmla="*/ 146246 w 366857"/>
                  <a:gd name="connsiteY47" fmla="*/ 313309 h 366857"/>
                  <a:gd name="connsiteX48" fmla="*/ 142486 w 366857"/>
                  <a:gd name="connsiteY48" fmla="*/ 312115 h 366857"/>
                  <a:gd name="connsiteX49" fmla="*/ 121304 w 366857"/>
                  <a:gd name="connsiteY49" fmla="*/ 303313 h 366857"/>
                  <a:gd name="connsiteX50" fmla="*/ 117819 w 366857"/>
                  <a:gd name="connsiteY50" fmla="*/ 301480 h 366857"/>
                  <a:gd name="connsiteX51" fmla="*/ 85363 w 366857"/>
                  <a:gd name="connsiteY51" fmla="*/ 327426 h 366857"/>
                  <a:gd name="connsiteX52" fmla="*/ 39335 w 366857"/>
                  <a:gd name="connsiteY52" fmla="*/ 281399 h 366857"/>
                  <a:gd name="connsiteX53" fmla="*/ 65285 w 366857"/>
                  <a:gd name="connsiteY53" fmla="*/ 248941 h 366857"/>
                  <a:gd name="connsiteX54" fmla="*/ 63450 w 366857"/>
                  <a:gd name="connsiteY54" fmla="*/ 245456 h 366857"/>
                  <a:gd name="connsiteX55" fmla="*/ 54646 w 366857"/>
                  <a:gd name="connsiteY55" fmla="*/ 224276 h 366857"/>
                  <a:gd name="connsiteX56" fmla="*/ 53459 w 366857"/>
                  <a:gd name="connsiteY56" fmla="*/ 220517 h 366857"/>
                  <a:gd name="connsiteX57" fmla="*/ 12192 w 366857"/>
                  <a:gd name="connsiteY57" fmla="*/ 215932 h 366857"/>
                  <a:gd name="connsiteX58" fmla="*/ 12192 w 366857"/>
                  <a:gd name="connsiteY58" fmla="*/ 150831 h 366857"/>
                  <a:gd name="connsiteX59" fmla="*/ 53459 w 366857"/>
                  <a:gd name="connsiteY59" fmla="*/ 146247 h 366857"/>
                  <a:gd name="connsiteX60" fmla="*/ 54646 w 366857"/>
                  <a:gd name="connsiteY60" fmla="*/ 142487 h 366857"/>
                  <a:gd name="connsiteX61" fmla="*/ 63450 w 366857"/>
                  <a:gd name="connsiteY61" fmla="*/ 121307 h 366857"/>
                  <a:gd name="connsiteX62" fmla="*/ 65285 w 366857"/>
                  <a:gd name="connsiteY62" fmla="*/ 117823 h 366857"/>
                  <a:gd name="connsiteX63" fmla="*/ 39335 w 366857"/>
                  <a:gd name="connsiteY63" fmla="*/ 85364 h 366857"/>
                  <a:gd name="connsiteX64" fmla="*/ 85363 w 366857"/>
                  <a:gd name="connsiteY64" fmla="*/ 39335 h 366857"/>
                  <a:gd name="connsiteX65" fmla="*/ 117819 w 366857"/>
                  <a:gd name="connsiteY65" fmla="*/ 65284 h 366857"/>
                  <a:gd name="connsiteX66" fmla="*/ 121304 w 366857"/>
                  <a:gd name="connsiteY66" fmla="*/ 63450 h 366857"/>
                  <a:gd name="connsiteX67" fmla="*/ 142486 w 366857"/>
                  <a:gd name="connsiteY67" fmla="*/ 54648 h 366857"/>
                  <a:gd name="connsiteX68" fmla="*/ 146246 w 366857"/>
                  <a:gd name="connsiteY68" fmla="*/ 53455 h 366857"/>
                  <a:gd name="connsiteX69" fmla="*/ 150834 w 366857"/>
                  <a:gd name="connsiteY69" fmla="*/ 12195 h 366857"/>
                  <a:gd name="connsiteX70" fmla="*/ 215933 w 366857"/>
                  <a:gd name="connsiteY70" fmla="*/ 12195 h 366857"/>
                  <a:gd name="connsiteX71" fmla="*/ 220515 w 366857"/>
                  <a:gd name="connsiteY71" fmla="*/ 53455 h 366857"/>
                  <a:gd name="connsiteX72" fmla="*/ 224275 w 366857"/>
                  <a:gd name="connsiteY72" fmla="*/ 54648 h 366857"/>
                  <a:gd name="connsiteX73" fmla="*/ 245457 w 366857"/>
                  <a:gd name="connsiteY73" fmla="*/ 63450 h 366857"/>
                  <a:gd name="connsiteX74" fmla="*/ 248941 w 366857"/>
                  <a:gd name="connsiteY74" fmla="*/ 65284 h 366857"/>
                  <a:gd name="connsiteX75" fmla="*/ 281398 w 366857"/>
                  <a:gd name="connsiteY75" fmla="*/ 39335 h 366857"/>
                  <a:gd name="connsiteX76" fmla="*/ 327426 w 366857"/>
                  <a:gd name="connsiteY76" fmla="*/ 85364 h 366857"/>
                  <a:gd name="connsiteX77" fmla="*/ 301482 w 366857"/>
                  <a:gd name="connsiteY77" fmla="*/ 117823 h 366857"/>
                  <a:gd name="connsiteX78" fmla="*/ 303311 w 366857"/>
                  <a:gd name="connsiteY78" fmla="*/ 121307 h 366857"/>
                  <a:gd name="connsiteX79" fmla="*/ 312115 w 366857"/>
                  <a:gd name="connsiteY79" fmla="*/ 142487 h 366857"/>
                  <a:gd name="connsiteX80" fmla="*/ 313309 w 366857"/>
                  <a:gd name="connsiteY80" fmla="*/ 146247 h 366857"/>
                  <a:gd name="connsiteX81" fmla="*/ 354569 w 366857"/>
                  <a:gd name="connsiteY81" fmla="*/ 150831 h 366857"/>
                  <a:gd name="connsiteX82" fmla="*/ 354569 w 366857"/>
                  <a:gd name="connsiteY82" fmla="*/ 215932 h 36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66857" h="366857">
                    <a:moveTo>
                      <a:pt x="315965" y="119290"/>
                    </a:moveTo>
                    <a:lnTo>
                      <a:pt x="343840" y="84447"/>
                    </a:lnTo>
                    <a:lnTo>
                      <a:pt x="282315" y="22922"/>
                    </a:lnTo>
                    <a:lnTo>
                      <a:pt x="247472" y="50796"/>
                    </a:lnTo>
                    <a:cubicBezTo>
                      <a:pt x="242338" y="48321"/>
                      <a:pt x="237115" y="46120"/>
                      <a:pt x="231796" y="44286"/>
                    </a:cubicBezTo>
                    <a:lnTo>
                      <a:pt x="226842" y="0"/>
                    </a:lnTo>
                    <a:lnTo>
                      <a:pt x="139829" y="0"/>
                    </a:lnTo>
                    <a:lnTo>
                      <a:pt x="134875" y="44286"/>
                    </a:lnTo>
                    <a:cubicBezTo>
                      <a:pt x="129556" y="46120"/>
                      <a:pt x="124243" y="48321"/>
                      <a:pt x="119199" y="50796"/>
                    </a:cubicBezTo>
                    <a:lnTo>
                      <a:pt x="84356" y="22922"/>
                    </a:lnTo>
                    <a:lnTo>
                      <a:pt x="22921" y="84447"/>
                    </a:lnTo>
                    <a:lnTo>
                      <a:pt x="50795" y="119290"/>
                    </a:lnTo>
                    <a:cubicBezTo>
                      <a:pt x="48319" y="124424"/>
                      <a:pt x="46118" y="129651"/>
                      <a:pt x="44289" y="134969"/>
                    </a:cubicBezTo>
                    <a:lnTo>
                      <a:pt x="0" y="139920"/>
                    </a:lnTo>
                    <a:lnTo>
                      <a:pt x="0" y="226935"/>
                    </a:lnTo>
                    <a:lnTo>
                      <a:pt x="44289" y="231886"/>
                    </a:lnTo>
                    <a:cubicBezTo>
                      <a:pt x="46118" y="237204"/>
                      <a:pt x="48319" y="242523"/>
                      <a:pt x="50795" y="247566"/>
                    </a:cubicBezTo>
                    <a:lnTo>
                      <a:pt x="22921" y="282408"/>
                    </a:lnTo>
                    <a:lnTo>
                      <a:pt x="84445" y="343930"/>
                    </a:lnTo>
                    <a:lnTo>
                      <a:pt x="119289" y="316062"/>
                    </a:lnTo>
                    <a:cubicBezTo>
                      <a:pt x="124422" y="318532"/>
                      <a:pt x="129652" y="320733"/>
                      <a:pt x="134972" y="322568"/>
                    </a:cubicBezTo>
                    <a:lnTo>
                      <a:pt x="139919" y="366857"/>
                    </a:lnTo>
                    <a:lnTo>
                      <a:pt x="226938" y="366857"/>
                    </a:lnTo>
                    <a:lnTo>
                      <a:pt x="231885" y="322568"/>
                    </a:lnTo>
                    <a:cubicBezTo>
                      <a:pt x="237205" y="320733"/>
                      <a:pt x="242524" y="318532"/>
                      <a:pt x="247568" y="316062"/>
                    </a:cubicBezTo>
                    <a:lnTo>
                      <a:pt x="282405" y="343930"/>
                    </a:lnTo>
                    <a:lnTo>
                      <a:pt x="343930" y="282408"/>
                    </a:lnTo>
                    <a:lnTo>
                      <a:pt x="316062" y="247566"/>
                    </a:lnTo>
                    <a:cubicBezTo>
                      <a:pt x="318532" y="242431"/>
                      <a:pt x="320733" y="237204"/>
                      <a:pt x="322568" y="231886"/>
                    </a:cubicBezTo>
                    <a:lnTo>
                      <a:pt x="366857" y="226935"/>
                    </a:lnTo>
                    <a:lnTo>
                      <a:pt x="366857" y="139920"/>
                    </a:lnTo>
                    <a:lnTo>
                      <a:pt x="322568" y="134969"/>
                    </a:lnTo>
                    <a:cubicBezTo>
                      <a:pt x="320733" y="129651"/>
                      <a:pt x="318532" y="124333"/>
                      <a:pt x="316062" y="119290"/>
                    </a:cubicBezTo>
                    <a:lnTo>
                      <a:pt x="315965" y="119290"/>
                    </a:lnTo>
                    <a:close/>
                    <a:moveTo>
                      <a:pt x="354569" y="215932"/>
                    </a:moveTo>
                    <a:lnTo>
                      <a:pt x="313309" y="220517"/>
                    </a:lnTo>
                    <a:lnTo>
                      <a:pt x="312115" y="224276"/>
                    </a:lnTo>
                    <a:cubicBezTo>
                      <a:pt x="309824" y="231520"/>
                      <a:pt x="306892" y="238671"/>
                      <a:pt x="303311" y="245456"/>
                    </a:cubicBezTo>
                    <a:lnTo>
                      <a:pt x="301482" y="248941"/>
                    </a:lnTo>
                    <a:lnTo>
                      <a:pt x="327426" y="281399"/>
                    </a:lnTo>
                    <a:lnTo>
                      <a:pt x="281398" y="327426"/>
                    </a:lnTo>
                    <a:lnTo>
                      <a:pt x="248941" y="301480"/>
                    </a:lnTo>
                    <a:lnTo>
                      <a:pt x="245457" y="303313"/>
                    </a:lnTo>
                    <a:cubicBezTo>
                      <a:pt x="238674" y="306798"/>
                      <a:pt x="231609" y="309732"/>
                      <a:pt x="224275" y="312115"/>
                    </a:cubicBezTo>
                    <a:lnTo>
                      <a:pt x="220515" y="313309"/>
                    </a:lnTo>
                    <a:lnTo>
                      <a:pt x="215933" y="354569"/>
                    </a:lnTo>
                    <a:lnTo>
                      <a:pt x="150834" y="354569"/>
                    </a:lnTo>
                    <a:lnTo>
                      <a:pt x="146246" y="313309"/>
                    </a:lnTo>
                    <a:lnTo>
                      <a:pt x="142486" y="312115"/>
                    </a:lnTo>
                    <a:cubicBezTo>
                      <a:pt x="135241" y="309824"/>
                      <a:pt x="128093" y="306889"/>
                      <a:pt x="121304" y="303313"/>
                    </a:cubicBezTo>
                    <a:lnTo>
                      <a:pt x="117819" y="301480"/>
                    </a:lnTo>
                    <a:lnTo>
                      <a:pt x="85363" y="327426"/>
                    </a:lnTo>
                    <a:lnTo>
                      <a:pt x="39335" y="281399"/>
                    </a:lnTo>
                    <a:lnTo>
                      <a:pt x="65285" y="248941"/>
                    </a:lnTo>
                    <a:lnTo>
                      <a:pt x="63450" y="245456"/>
                    </a:lnTo>
                    <a:cubicBezTo>
                      <a:pt x="59965" y="238671"/>
                      <a:pt x="57033" y="231611"/>
                      <a:pt x="54646" y="224276"/>
                    </a:cubicBezTo>
                    <a:lnTo>
                      <a:pt x="53459" y="220517"/>
                    </a:lnTo>
                    <a:lnTo>
                      <a:pt x="12192" y="215932"/>
                    </a:lnTo>
                    <a:lnTo>
                      <a:pt x="12192" y="150831"/>
                    </a:lnTo>
                    <a:lnTo>
                      <a:pt x="53459" y="146247"/>
                    </a:lnTo>
                    <a:lnTo>
                      <a:pt x="54646" y="142487"/>
                    </a:lnTo>
                    <a:cubicBezTo>
                      <a:pt x="56937" y="135244"/>
                      <a:pt x="59876" y="128092"/>
                      <a:pt x="63450" y="121307"/>
                    </a:cubicBezTo>
                    <a:lnTo>
                      <a:pt x="65285" y="117823"/>
                    </a:lnTo>
                    <a:lnTo>
                      <a:pt x="39335" y="85364"/>
                    </a:lnTo>
                    <a:lnTo>
                      <a:pt x="85363" y="39335"/>
                    </a:lnTo>
                    <a:lnTo>
                      <a:pt x="117819" y="65284"/>
                    </a:lnTo>
                    <a:lnTo>
                      <a:pt x="121304" y="63450"/>
                    </a:lnTo>
                    <a:cubicBezTo>
                      <a:pt x="128093" y="59965"/>
                      <a:pt x="135152" y="57032"/>
                      <a:pt x="142486" y="54648"/>
                    </a:cubicBezTo>
                    <a:lnTo>
                      <a:pt x="146246" y="53455"/>
                    </a:lnTo>
                    <a:lnTo>
                      <a:pt x="150834" y="12195"/>
                    </a:lnTo>
                    <a:lnTo>
                      <a:pt x="215933" y="12195"/>
                    </a:lnTo>
                    <a:lnTo>
                      <a:pt x="220515" y="53455"/>
                    </a:lnTo>
                    <a:lnTo>
                      <a:pt x="224275" y="54648"/>
                    </a:lnTo>
                    <a:cubicBezTo>
                      <a:pt x="231519" y="56940"/>
                      <a:pt x="238674" y="59874"/>
                      <a:pt x="245457" y="63450"/>
                    </a:cubicBezTo>
                    <a:lnTo>
                      <a:pt x="248941" y="65284"/>
                    </a:lnTo>
                    <a:lnTo>
                      <a:pt x="281398" y="39335"/>
                    </a:lnTo>
                    <a:lnTo>
                      <a:pt x="327426" y="85364"/>
                    </a:lnTo>
                    <a:lnTo>
                      <a:pt x="301482" y="117823"/>
                    </a:lnTo>
                    <a:lnTo>
                      <a:pt x="303311" y="121307"/>
                    </a:lnTo>
                    <a:cubicBezTo>
                      <a:pt x="306795" y="128092"/>
                      <a:pt x="309734" y="135152"/>
                      <a:pt x="312115" y="142487"/>
                    </a:cubicBezTo>
                    <a:lnTo>
                      <a:pt x="313309" y="146247"/>
                    </a:lnTo>
                    <a:lnTo>
                      <a:pt x="354569" y="150831"/>
                    </a:lnTo>
                    <a:lnTo>
                      <a:pt x="354569" y="215932"/>
                    </a:lnTo>
                    <a:close/>
                  </a:path>
                </a:pathLst>
              </a:custGeom>
              <a:solidFill>
                <a:srgbClr val="2D5967"/>
              </a:solidFill>
              <a:ln w="6417" cap="flat">
                <a:noFill/>
                <a:prstDash val="solid"/>
                <a:miter/>
              </a:ln>
            </p:spPr>
            <p:txBody>
              <a:bodyPr rtlCol="0" anchor="ctr"/>
              <a:lstStyle/>
              <a:p>
                <a:endParaRPr lang="en-US" sz="810"/>
              </a:p>
            </p:txBody>
          </p:sp>
          <p:sp>
            <p:nvSpPr>
              <p:cNvPr id="959" name="Freeform: Shape 958">
                <a:extLst>
                  <a:ext uri="{FF2B5EF4-FFF2-40B4-BE49-F238E27FC236}">
                    <a16:creationId xmlns:a16="http://schemas.microsoft.com/office/drawing/2014/main" id="{511BCA62-1B93-0678-9261-9E8E704DD22F}"/>
                  </a:ext>
                </a:extLst>
              </p:cNvPr>
              <p:cNvSpPr/>
              <p:nvPr/>
            </p:nvSpPr>
            <p:spPr>
              <a:xfrm>
                <a:off x="4860757" y="3120991"/>
                <a:ext cx="385100" cy="385010"/>
              </a:xfrm>
              <a:custGeom>
                <a:avLst/>
                <a:gdLst>
                  <a:gd name="connsiteX0" fmla="*/ 376944 w 385100"/>
                  <a:gd name="connsiteY0" fmla="*/ 139921 h 385010"/>
                  <a:gd name="connsiteX1" fmla="*/ 338251 w 385100"/>
                  <a:gd name="connsiteY1" fmla="*/ 135611 h 385010"/>
                  <a:gd name="connsiteX2" fmla="*/ 335774 w 385100"/>
                  <a:gd name="connsiteY2" fmla="*/ 129743 h 385010"/>
                  <a:gd name="connsiteX3" fmla="*/ 360068 w 385100"/>
                  <a:gd name="connsiteY3" fmla="*/ 99393 h 385010"/>
                  <a:gd name="connsiteX4" fmla="*/ 365208 w 385100"/>
                  <a:gd name="connsiteY4" fmla="*/ 92975 h 385010"/>
                  <a:gd name="connsiteX5" fmla="*/ 359427 w 385100"/>
                  <a:gd name="connsiteY5" fmla="*/ 87198 h 385010"/>
                  <a:gd name="connsiteX6" fmla="*/ 297902 w 385100"/>
                  <a:gd name="connsiteY6" fmla="*/ 25674 h 385010"/>
                  <a:gd name="connsiteX7" fmla="*/ 292127 w 385100"/>
                  <a:gd name="connsiteY7" fmla="*/ 19897 h 385010"/>
                  <a:gd name="connsiteX8" fmla="*/ 285710 w 385100"/>
                  <a:gd name="connsiteY8" fmla="*/ 25031 h 385010"/>
                  <a:gd name="connsiteX9" fmla="*/ 255358 w 385100"/>
                  <a:gd name="connsiteY9" fmla="*/ 49329 h 385010"/>
                  <a:gd name="connsiteX10" fmla="*/ 249493 w 385100"/>
                  <a:gd name="connsiteY10" fmla="*/ 46854 h 385010"/>
                  <a:gd name="connsiteX11" fmla="*/ 245181 w 385100"/>
                  <a:gd name="connsiteY11" fmla="*/ 8160 h 385010"/>
                  <a:gd name="connsiteX12" fmla="*/ 244263 w 385100"/>
                  <a:gd name="connsiteY12" fmla="*/ 0 h 385010"/>
                  <a:gd name="connsiteX13" fmla="*/ 140837 w 385100"/>
                  <a:gd name="connsiteY13" fmla="*/ 0 h 385010"/>
                  <a:gd name="connsiteX14" fmla="*/ 139919 w 385100"/>
                  <a:gd name="connsiteY14" fmla="*/ 8160 h 385010"/>
                  <a:gd name="connsiteX15" fmla="*/ 135613 w 385100"/>
                  <a:gd name="connsiteY15" fmla="*/ 46854 h 385010"/>
                  <a:gd name="connsiteX16" fmla="*/ 129742 w 385100"/>
                  <a:gd name="connsiteY16" fmla="*/ 49329 h 385010"/>
                  <a:gd name="connsiteX17" fmla="*/ 99391 w 385100"/>
                  <a:gd name="connsiteY17" fmla="*/ 25031 h 385010"/>
                  <a:gd name="connsiteX18" fmla="*/ 92974 w 385100"/>
                  <a:gd name="connsiteY18" fmla="*/ 19897 h 385010"/>
                  <a:gd name="connsiteX19" fmla="*/ 87198 w 385100"/>
                  <a:gd name="connsiteY19" fmla="*/ 25674 h 385010"/>
                  <a:gd name="connsiteX20" fmla="*/ 25674 w 385100"/>
                  <a:gd name="connsiteY20" fmla="*/ 87107 h 385010"/>
                  <a:gd name="connsiteX21" fmla="*/ 19899 w 385100"/>
                  <a:gd name="connsiteY21" fmla="*/ 92883 h 385010"/>
                  <a:gd name="connsiteX22" fmla="*/ 25032 w 385100"/>
                  <a:gd name="connsiteY22" fmla="*/ 99301 h 385010"/>
                  <a:gd name="connsiteX23" fmla="*/ 49333 w 385100"/>
                  <a:gd name="connsiteY23" fmla="*/ 129651 h 385010"/>
                  <a:gd name="connsiteX24" fmla="*/ 46856 w 385100"/>
                  <a:gd name="connsiteY24" fmla="*/ 135519 h 385010"/>
                  <a:gd name="connsiteX25" fmla="*/ 8162 w 385100"/>
                  <a:gd name="connsiteY25" fmla="*/ 139829 h 385010"/>
                  <a:gd name="connsiteX26" fmla="*/ 0 w 385100"/>
                  <a:gd name="connsiteY26" fmla="*/ 140746 h 385010"/>
                  <a:gd name="connsiteX27" fmla="*/ 0 w 385100"/>
                  <a:gd name="connsiteY27" fmla="*/ 244173 h 385010"/>
                  <a:gd name="connsiteX28" fmla="*/ 8162 w 385100"/>
                  <a:gd name="connsiteY28" fmla="*/ 245090 h 385010"/>
                  <a:gd name="connsiteX29" fmla="*/ 46856 w 385100"/>
                  <a:gd name="connsiteY29" fmla="*/ 249400 h 385010"/>
                  <a:gd name="connsiteX30" fmla="*/ 49333 w 385100"/>
                  <a:gd name="connsiteY30" fmla="*/ 255268 h 385010"/>
                  <a:gd name="connsiteX31" fmla="*/ 25032 w 385100"/>
                  <a:gd name="connsiteY31" fmla="*/ 285617 h 385010"/>
                  <a:gd name="connsiteX32" fmla="*/ 19899 w 385100"/>
                  <a:gd name="connsiteY32" fmla="*/ 292036 h 385010"/>
                  <a:gd name="connsiteX33" fmla="*/ 25674 w 385100"/>
                  <a:gd name="connsiteY33" fmla="*/ 297812 h 385010"/>
                  <a:gd name="connsiteX34" fmla="*/ 87198 w 385100"/>
                  <a:gd name="connsiteY34" fmla="*/ 359337 h 385010"/>
                  <a:gd name="connsiteX35" fmla="*/ 92974 w 385100"/>
                  <a:gd name="connsiteY35" fmla="*/ 365112 h 385010"/>
                  <a:gd name="connsiteX36" fmla="*/ 99391 w 385100"/>
                  <a:gd name="connsiteY36" fmla="*/ 359978 h 385010"/>
                  <a:gd name="connsiteX37" fmla="*/ 129742 w 385100"/>
                  <a:gd name="connsiteY37" fmla="*/ 335678 h 385010"/>
                  <a:gd name="connsiteX38" fmla="*/ 135613 w 385100"/>
                  <a:gd name="connsiteY38" fmla="*/ 338155 h 385010"/>
                  <a:gd name="connsiteX39" fmla="*/ 139919 w 385100"/>
                  <a:gd name="connsiteY39" fmla="*/ 376848 h 385010"/>
                  <a:gd name="connsiteX40" fmla="*/ 140837 w 385100"/>
                  <a:gd name="connsiteY40" fmla="*/ 385011 h 385010"/>
                  <a:gd name="connsiteX41" fmla="*/ 244263 w 385100"/>
                  <a:gd name="connsiteY41" fmla="*/ 385011 h 385010"/>
                  <a:gd name="connsiteX42" fmla="*/ 245181 w 385100"/>
                  <a:gd name="connsiteY42" fmla="*/ 376848 h 385010"/>
                  <a:gd name="connsiteX43" fmla="*/ 249493 w 385100"/>
                  <a:gd name="connsiteY43" fmla="*/ 338155 h 385010"/>
                  <a:gd name="connsiteX44" fmla="*/ 255358 w 385100"/>
                  <a:gd name="connsiteY44" fmla="*/ 335678 h 385010"/>
                  <a:gd name="connsiteX45" fmla="*/ 285710 w 385100"/>
                  <a:gd name="connsiteY45" fmla="*/ 359978 h 385010"/>
                  <a:gd name="connsiteX46" fmla="*/ 292127 w 385100"/>
                  <a:gd name="connsiteY46" fmla="*/ 365112 h 385010"/>
                  <a:gd name="connsiteX47" fmla="*/ 297902 w 385100"/>
                  <a:gd name="connsiteY47" fmla="*/ 359337 h 385010"/>
                  <a:gd name="connsiteX48" fmla="*/ 359427 w 385100"/>
                  <a:gd name="connsiteY48" fmla="*/ 297812 h 385010"/>
                  <a:gd name="connsiteX49" fmla="*/ 365208 w 385100"/>
                  <a:gd name="connsiteY49" fmla="*/ 292036 h 385010"/>
                  <a:gd name="connsiteX50" fmla="*/ 360068 w 385100"/>
                  <a:gd name="connsiteY50" fmla="*/ 285617 h 385010"/>
                  <a:gd name="connsiteX51" fmla="*/ 335774 w 385100"/>
                  <a:gd name="connsiteY51" fmla="*/ 255268 h 385010"/>
                  <a:gd name="connsiteX52" fmla="*/ 338251 w 385100"/>
                  <a:gd name="connsiteY52" fmla="*/ 249400 h 385010"/>
                  <a:gd name="connsiteX53" fmla="*/ 376944 w 385100"/>
                  <a:gd name="connsiteY53" fmla="*/ 245090 h 385010"/>
                  <a:gd name="connsiteX54" fmla="*/ 385100 w 385100"/>
                  <a:gd name="connsiteY54" fmla="*/ 244173 h 385010"/>
                  <a:gd name="connsiteX55" fmla="*/ 385100 w 385100"/>
                  <a:gd name="connsiteY55" fmla="*/ 140837 h 385010"/>
                  <a:gd name="connsiteX56" fmla="*/ 376944 w 385100"/>
                  <a:gd name="connsiteY56" fmla="*/ 139921 h 385010"/>
                  <a:gd name="connsiteX57" fmla="*/ 375931 w 385100"/>
                  <a:gd name="connsiteY57" fmla="*/ 236013 h 385010"/>
                  <a:gd name="connsiteX58" fmla="*/ 331648 w 385100"/>
                  <a:gd name="connsiteY58" fmla="*/ 240964 h 385010"/>
                  <a:gd name="connsiteX59" fmla="*/ 325135 w 385100"/>
                  <a:gd name="connsiteY59" fmla="*/ 256643 h 385010"/>
                  <a:gd name="connsiteX60" fmla="*/ 353010 w 385100"/>
                  <a:gd name="connsiteY60" fmla="*/ 291486 h 385010"/>
                  <a:gd name="connsiteX61" fmla="*/ 291485 w 385100"/>
                  <a:gd name="connsiteY61" fmla="*/ 353010 h 385010"/>
                  <a:gd name="connsiteX62" fmla="*/ 256642 w 385100"/>
                  <a:gd name="connsiteY62" fmla="*/ 325135 h 385010"/>
                  <a:gd name="connsiteX63" fmla="*/ 240965 w 385100"/>
                  <a:gd name="connsiteY63" fmla="*/ 331648 h 385010"/>
                  <a:gd name="connsiteX64" fmla="*/ 236012 w 385100"/>
                  <a:gd name="connsiteY64" fmla="*/ 375931 h 385010"/>
                  <a:gd name="connsiteX65" fmla="*/ 148999 w 385100"/>
                  <a:gd name="connsiteY65" fmla="*/ 375931 h 385010"/>
                  <a:gd name="connsiteX66" fmla="*/ 144045 w 385100"/>
                  <a:gd name="connsiteY66" fmla="*/ 331648 h 385010"/>
                  <a:gd name="connsiteX67" fmla="*/ 128369 w 385100"/>
                  <a:gd name="connsiteY67" fmla="*/ 325135 h 385010"/>
                  <a:gd name="connsiteX68" fmla="*/ 93526 w 385100"/>
                  <a:gd name="connsiteY68" fmla="*/ 353010 h 385010"/>
                  <a:gd name="connsiteX69" fmla="*/ 32001 w 385100"/>
                  <a:gd name="connsiteY69" fmla="*/ 291486 h 385010"/>
                  <a:gd name="connsiteX70" fmla="*/ 59876 w 385100"/>
                  <a:gd name="connsiteY70" fmla="*/ 256643 h 385010"/>
                  <a:gd name="connsiteX71" fmla="*/ 53362 w 385100"/>
                  <a:gd name="connsiteY71" fmla="*/ 240964 h 385010"/>
                  <a:gd name="connsiteX72" fmla="*/ 9080 w 385100"/>
                  <a:gd name="connsiteY72" fmla="*/ 236013 h 385010"/>
                  <a:gd name="connsiteX73" fmla="*/ 9080 w 385100"/>
                  <a:gd name="connsiteY73" fmla="*/ 148998 h 385010"/>
                  <a:gd name="connsiteX74" fmla="*/ 53362 w 385100"/>
                  <a:gd name="connsiteY74" fmla="*/ 144047 h 385010"/>
                  <a:gd name="connsiteX75" fmla="*/ 59876 w 385100"/>
                  <a:gd name="connsiteY75" fmla="*/ 128368 h 385010"/>
                  <a:gd name="connsiteX76" fmla="*/ 32001 w 385100"/>
                  <a:gd name="connsiteY76" fmla="*/ 93525 h 385010"/>
                  <a:gd name="connsiteX77" fmla="*/ 93615 w 385100"/>
                  <a:gd name="connsiteY77" fmla="*/ 32092 h 385010"/>
                  <a:gd name="connsiteX78" fmla="*/ 128459 w 385100"/>
                  <a:gd name="connsiteY78" fmla="*/ 59966 h 385010"/>
                  <a:gd name="connsiteX79" fmla="*/ 144135 w 385100"/>
                  <a:gd name="connsiteY79" fmla="*/ 53456 h 385010"/>
                  <a:gd name="connsiteX80" fmla="*/ 149089 w 385100"/>
                  <a:gd name="connsiteY80" fmla="*/ 9169 h 385010"/>
                  <a:gd name="connsiteX81" fmla="*/ 236101 w 385100"/>
                  <a:gd name="connsiteY81" fmla="*/ 9169 h 385010"/>
                  <a:gd name="connsiteX82" fmla="*/ 241055 w 385100"/>
                  <a:gd name="connsiteY82" fmla="*/ 53456 h 385010"/>
                  <a:gd name="connsiteX83" fmla="*/ 256738 w 385100"/>
                  <a:gd name="connsiteY83" fmla="*/ 59966 h 385010"/>
                  <a:gd name="connsiteX84" fmla="*/ 291575 w 385100"/>
                  <a:gd name="connsiteY84" fmla="*/ 32092 h 385010"/>
                  <a:gd name="connsiteX85" fmla="*/ 353099 w 385100"/>
                  <a:gd name="connsiteY85" fmla="*/ 93617 h 385010"/>
                  <a:gd name="connsiteX86" fmla="*/ 325225 w 385100"/>
                  <a:gd name="connsiteY86" fmla="*/ 128459 h 385010"/>
                  <a:gd name="connsiteX87" fmla="*/ 331738 w 385100"/>
                  <a:gd name="connsiteY87" fmla="*/ 144138 h 385010"/>
                  <a:gd name="connsiteX88" fmla="*/ 376027 w 385100"/>
                  <a:gd name="connsiteY88" fmla="*/ 149090 h 385010"/>
                  <a:gd name="connsiteX89" fmla="*/ 376027 w 385100"/>
                  <a:gd name="connsiteY89" fmla="*/ 236105 h 385010"/>
                  <a:gd name="connsiteX90" fmla="*/ 375931 w 385100"/>
                  <a:gd name="connsiteY90" fmla="*/ 236013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85100" h="385010">
                    <a:moveTo>
                      <a:pt x="376944" y="139921"/>
                    </a:moveTo>
                    <a:lnTo>
                      <a:pt x="338251" y="135611"/>
                    </a:lnTo>
                    <a:cubicBezTo>
                      <a:pt x="337513" y="133594"/>
                      <a:pt x="336692" y="131668"/>
                      <a:pt x="335774" y="129743"/>
                    </a:cubicBezTo>
                    <a:lnTo>
                      <a:pt x="360068" y="99393"/>
                    </a:lnTo>
                    <a:lnTo>
                      <a:pt x="365208" y="92975"/>
                    </a:lnTo>
                    <a:lnTo>
                      <a:pt x="359427" y="87198"/>
                    </a:lnTo>
                    <a:lnTo>
                      <a:pt x="297902" y="25674"/>
                    </a:lnTo>
                    <a:lnTo>
                      <a:pt x="292127" y="19897"/>
                    </a:lnTo>
                    <a:lnTo>
                      <a:pt x="285710" y="25031"/>
                    </a:lnTo>
                    <a:lnTo>
                      <a:pt x="255358" y="49329"/>
                    </a:lnTo>
                    <a:cubicBezTo>
                      <a:pt x="253433" y="48504"/>
                      <a:pt x="251418" y="47679"/>
                      <a:pt x="249493" y="46854"/>
                    </a:cubicBezTo>
                    <a:lnTo>
                      <a:pt x="245181" y="8160"/>
                    </a:lnTo>
                    <a:lnTo>
                      <a:pt x="244263" y="0"/>
                    </a:lnTo>
                    <a:lnTo>
                      <a:pt x="140837" y="0"/>
                    </a:lnTo>
                    <a:lnTo>
                      <a:pt x="139919" y="8160"/>
                    </a:lnTo>
                    <a:lnTo>
                      <a:pt x="135613" y="46854"/>
                    </a:lnTo>
                    <a:cubicBezTo>
                      <a:pt x="133592" y="47588"/>
                      <a:pt x="131667" y="48413"/>
                      <a:pt x="129742" y="49329"/>
                    </a:cubicBezTo>
                    <a:lnTo>
                      <a:pt x="99391" y="25031"/>
                    </a:lnTo>
                    <a:lnTo>
                      <a:pt x="92974" y="19897"/>
                    </a:lnTo>
                    <a:lnTo>
                      <a:pt x="87198" y="25674"/>
                    </a:lnTo>
                    <a:lnTo>
                      <a:pt x="25674" y="87107"/>
                    </a:lnTo>
                    <a:lnTo>
                      <a:pt x="19899" y="92883"/>
                    </a:lnTo>
                    <a:lnTo>
                      <a:pt x="25032" y="99301"/>
                    </a:lnTo>
                    <a:lnTo>
                      <a:pt x="49333" y="129651"/>
                    </a:lnTo>
                    <a:cubicBezTo>
                      <a:pt x="48505" y="131577"/>
                      <a:pt x="47677" y="133594"/>
                      <a:pt x="46856" y="135519"/>
                    </a:cubicBezTo>
                    <a:lnTo>
                      <a:pt x="8162" y="139829"/>
                    </a:lnTo>
                    <a:lnTo>
                      <a:pt x="0" y="140746"/>
                    </a:lnTo>
                    <a:lnTo>
                      <a:pt x="0" y="244173"/>
                    </a:lnTo>
                    <a:lnTo>
                      <a:pt x="8162" y="245090"/>
                    </a:lnTo>
                    <a:lnTo>
                      <a:pt x="46856" y="249400"/>
                    </a:lnTo>
                    <a:cubicBezTo>
                      <a:pt x="47587" y="251417"/>
                      <a:pt x="48415" y="253342"/>
                      <a:pt x="49333" y="255268"/>
                    </a:cubicBezTo>
                    <a:lnTo>
                      <a:pt x="25032" y="285617"/>
                    </a:lnTo>
                    <a:lnTo>
                      <a:pt x="19899" y="292036"/>
                    </a:lnTo>
                    <a:lnTo>
                      <a:pt x="25674" y="297812"/>
                    </a:lnTo>
                    <a:lnTo>
                      <a:pt x="87198" y="359337"/>
                    </a:lnTo>
                    <a:lnTo>
                      <a:pt x="92974" y="365112"/>
                    </a:lnTo>
                    <a:lnTo>
                      <a:pt x="99391" y="359978"/>
                    </a:lnTo>
                    <a:lnTo>
                      <a:pt x="129742" y="335678"/>
                    </a:lnTo>
                    <a:cubicBezTo>
                      <a:pt x="131667" y="336506"/>
                      <a:pt x="133688" y="337333"/>
                      <a:pt x="135613" y="338155"/>
                    </a:cubicBezTo>
                    <a:lnTo>
                      <a:pt x="139919" y="376848"/>
                    </a:lnTo>
                    <a:lnTo>
                      <a:pt x="140837" y="385011"/>
                    </a:lnTo>
                    <a:lnTo>
                      <a:pt x="244263" y="385011"/>
                    </a:lnTo>
                    <a:lnTo>
                      <a:pt x="245181" y="376848"/>
                    </a:lnTo>
                    <a:lnTo>
                      <a:pt x="249493" y="338155"/>
                    </a:lnTo>
                    <a:cubicBezTo>
                      <a:pt x="251508" y="337423"/>
                      <a:pt x="253433" y="336595"/>
                      <a:pt x="255358" y="335678"/>
                    </a:cubicBezTo>
                    <a:lnTo>
                      <a:pt x="285710" y="359978"/>
                    </a:lnTo>
                    <a:lnTo>
                      <a:pt x="292127" y="365112"/>
                    </a:lnTo>
                    <a:lnTo>
                      <a:pt x="297902" y="359337"/>
                    </a:lnTo>
                    <a:lnTo>
                      <a:pt x="359427" y="297812"/>
                    </a:lnTo>
                    <a:lnTo>
                      <a:pt x="365208" y="292036"/>
                    </a:lnTo>
                    <a:lnTo>
                      <a:pt x="360068" y="285617"/>
                    </a:lnTo>
                    <a:lnTo>
                      <a:pt x="335774" y="255268"/>
                    </a:lnTo>
                    <a:cubicBezTo>
                      <a:pt x="336596" y="253342"/>
                      <a:pt x="337423" y="251325"/>
                      <a:pt x="338251" y="249400"/>
                    </a:cubicBezTo>
                    <a:lnTo>
                      <a:pt x="376944" y="245090"/>
                    </a:lnTo>
                    <a:lnTo>
                      <a:pt x="385100" y="244173"/>
                    </a:lnTo>
                    <a:lnTo>
                      <a:pt x="385100" y="140837"/>
                    </a:lnTo>
                    <a:lnTo>
                      <a:pt x="376944" y="139921"/>
                    </a:lnTo>
                    <a:close/>
                    <a:moveTo>
                      <a:pt x="375931" y="236013"/>
                    </a:moveTo>
                    <a:lnTo>
                      <a:pt x="331648" y="240964"/>
                    </a:lnTo>
                    <a:cubicBezTo>
                      <a:pt x="329813" y="246282"/>
                      <a:pt x="327612" y="251600"/>
                      <a:pt x="325135" y="256643"/>
                    </a:cubicBezTo>
                    <a:lnTo>
                      <a:pt x="353010" y="291486"/>
                    </a:lnTo>
                    <a:lnTo>
                      <a:pt x="291485" y="353010"/>
                    </a:lnTo>
                    <a:lnTo>
                      <a:pt x="256642" y="325135"/>
                    </a:lnTo>
                    <a:cubicBezTo>
                      <a:pt x="251508" y="327612"/>
                      <a:pt x="246285" y="329813"/>
                      <a:pt x="240965" y="331648"/>
                    </a:cubicBezTo>
                    <a:lnTo>
                      <a:pt x="236012" y="375931"/>
                    </a:lnTo>
                    <a:lnTo>
                      <a:pt x="148999" y="375931"/>
                    </a:lnTo>
                    <a:lnTo>
                      <a:pt x="144045" y="331648"/>
                    </a:lnTo>
                    <a:cubicBezTo>
                      <a:pt x="138726" y="329813"/>
                      <a:pt x="133413" y="327612"/>
                      <a:pt x="128369" y="325135"/>
                    </a:cubicBezTo>
                    <a:lnTo>
                      <a:pt x="93526" y="353010"/>
                    </a:lnTo>
                    <a:lnTo>
                      <a:pt x="32001" y="291486"/>
                    </a:lnTo>
                    <a:lnTo>
                      <a:pt x="59876" y="256643"/>
                    </a:lnTo>
                    <a:cubicBezTo>
                      <a:pt x="57399" y="251508"/>
                      <a:pt x="55198" y="246282"/>
                      <a:pt x="53362" y="240964"/>
                    </a:cubicBezTo>
                    <a:lnTo>
                      <a:pt x="9080" y="236013"/>
                    </a:lnTo>
                    <a:lnTo>
                      <a:pt x="9080" y="148998"/>
                    </a:lnTo>
                    <a:lnTo>
                      <a:pt x="53362" y="144047"/>
                    </a:lnTo>
                    <a:cubicBezTo>
                      <a:pt x="55198" y="138728"/>
                      <a:pt x="57399" y="133411"/>
                      <a:pt x="59876" y="128368"/>
                    </a:cubicBezTo>
                    <a:lnTo>
                      <a:pt x="32001" y="93525"/>
                    </a:lnTo>
                    <a:lnTo>
                      <a:pt x="93615" y="32092"/>
                    </a:lnTo>
                    <a:lnTo>
                      <a:pt x="128459" y="59966"/>
                    </a:lnTo>
                    <a:cubicBezTo>
                      <a:pt x="133592" y="57490"/>
                      <a:pt x="138822" y="55289"/>
                      <a:pt x="144135" y="53456"/>
                    </a:cubicBezTo>
                    <a:lnTo>
                      <a:pt x="149089" y="9169"/>
                    </a:lnTo>
                    <a:lnTo>
                      <a:pt x="236101" y="9169"/>
                    </a:lnTo>
                    <a:lnTo>
                      <a:pt x="241055" y="53456"/>
                    </a:lnTo>
                    <a:cubicBezTo>
                      <a:pt x="246375" y="55289"/>
                      <a:pt x="251694" y="57490"/>
                      <a:pt x="256738" y="59966"/>
                    </a:cubicBezTo>
                    <a:lnTo>
                      <a:pt x="291575" y="32092"/>
                    </a:lnTo>
                    <a:lnTo>
                      <a:pt x="353099" y="93617"/>
                    </a:lnTo>
                    <a:lnTo>
                      <a:pt x="325225" y="128459"/>
                    </a:lnTo>
                    <a:cubicBezTo>
                      <a:pt x="327702" y="133594"/>
                      <a:pt x="329903" y="138820"/>
                      <a:pt x="331738" y="144138"/>
                    </a:cubicBezTo>
                    <a:lnTo>
                      <a:pt x="376027" y="149090"/>
                    </a:lnTo>
                    <a:lnTo>
                      <a:pt x="376027" y="236105"/>
                    </a:lnTo>
                    <a:lnTo>
                      <a:pt x="375931" y="236013"/>
                    </a:lnTo>
                    <a:close/>
                  </a:path>
                </a:pathLst>
              </a:custGeom>
              <a:solidFill>
                <a:srgbClr val="FFFFFF"/>
              </a:solidFill>
              <a:ln w="6417" cap="flat">
                <a:noFill/>
                <a:prstDash val="solid"/>
                <a:miter/>
              </a:ln>
            </p:spPr>
            <p:txBody>
              <a:bodyPr rtlCol="0" anchor="ctr"/>
              <a:lstStyle/>
              <a:p>
                <a:endParaRPr lang="en-US" sz="810"/>
              </a:p>
            </p:txBody>
          </p:sp>
          <p:sp>
            <p:nvSpPr>
              <p:cNvPr id="960" name="Freeform: Shape 959">
                <a:extLst>
                  <a:ext uri="{FF2B5EF4-FFF2-40B4-BE49-F238E27FC236}">
                    <a16:creationId xmlns:a16="http://schemas.microsoft.com/office/drawing/2014/main" id="{D9959052-8B30-8AFE-E9DC-ECD1D9683050}"/>
                  </a:ext>
                </a:extLst>
              </p:cNvPr>
              <p:cNvSpPr/>
              <p:nvPr/>
            </p:nvSpPr>
            <p:spPr>
              <a:xfrm>
                <a:off x="4882126" y="3142356"/>
                <a:ext cx="342370" cy="342373"/>
              </a:xfrm>
              <a:custGeom>
                <a:avLst/>
                <a:gdLst>
                  <a:gd name="connsiteX0" fmla="*/ 299916 w 342370"/>
                  <a:gd name="connsiteY0" fmla="*/ 130293 h 342373"/>
                  <a:gd name="connsiteX1" fmla="*/ 291119 w 342370"/>
                  <a:gd name="connsiteY1" fmla="*/ 109112 h 342373"/>
                  <a:gd name="connsiteX2" fmla="*/ 289284 w 342370"/>
                  <a:gd name="connsiteY2" fmla="*/ 105628 h 342373"/>
                  <a:gd name="connsiteX3" fmla="*/ 315234 w 342370"/>
                  <a:gd name="connsiteY3" fmla="*/ 73169 h 342373"/>
                  <a:gd name="connsiteX4" fmla="*/ 269199 w 342370"/>
                  <a:gd name="connsiteY4" fmla="*/ 27141 h 342373"/>
                  <a:gd name="connsiteX5" fmla="*/ 236743 w 342370"/>
                  <a:gd name="connsiteY5" fmla="*/ 53089 h 342373"/>
                  <a:gd name="connsiteX6" fmla="*/ 233259 w 342370"/>
                  <a:gd name="connsiteY6" fmla="*/ 51255 h 342373"/>
                  <a:gd name="connsiteX7" fmla="*/ 212077 w 342370"/>
                  <a:gd name="connsiteY7" fmla="*/ 42453 h 342373"/>
                  <a:gd name="connsiteX8" fmla="*/ 208316 w 342370"/>
                  <a:gd name="connsiteY8" fmla="*/ 41261 h 342373"/>
                  <a:gd name="connsiteX9" fmla="*/ 203735 w 342370"/>
                  <a:gd name="connsiteY9" fmla="*/ 0 h 342373"/>
                  <a:gd name="connsiteX10" fmla="*/ 138636 w 342370"/>
                  <a:gd name="connsiteY10" fmla="*/ 0 h 342373"/>
                  <a:gd name="connsiteX11" fmla="*/ 134048 w 342370"/>
                  <a:gd name="connsiteY11" fmla="*/ 41261 h 342373"/>
                  <a:gd name="connsiteX12" fmla="*/ 130287 w 342370"/>
                  <a:gd name="connsiteY12" fmla="*/ 42453 h 342373"/>
                  <a:gd name="connsiteX13" fmla="*/ 109112 w 342370"/>
                  <a:gd name="connsiteY13" fmla="*/ 51255 h 342373"/>
                  <a:gd name="connsiteX14" fmla="*/ 105628 w 342370"/>
                  <a:gd name="connsiteY14" fmla="*/ 53089 h 342373"/>
                  <a:gd name="connsiteX15" fmla="*/ 73165 w 342370"/>
                  <a:gd name="connsiteY15" fmla="*/ 27141 h 342373"/>
                  <a:gd name="connsiteX16" fmla="*/ 27137 w 342370"/>
                  <a:gd name="connsiteY16" fmla="*/ 73169 h 342373"/>
                  <a:gd name="connsiteX17" fmla="*/ 53087 w 342370"/>
                  <a:gd name="connsiteY17" fmla="*/ 105628 h 342373"/>
                  <a:gd name="connsiteX18" fmla="*/ 51251 w 342370"/>
                  <a:gd name="connsiteY18" fmla="*/ 109112 h 342373"/>
                  <a:gd name="connsiteX19" fmla="*/ 42447 w 342370"/>
                  <a:gd name="connsiteY19" fmla="*/ 130293 h 342373"/>
                  <a:gd name="connsiteX20" fmla="*/ 41260 w 342370"/>
                  <a:gd name="connsiteY20" fmla="*/ 134052 h 342373"/>
                  <a:gd name="connsiteX21" fmla="*/ 0 w 342370"/>
                  <a:gd name="connsiteY21" fmla="*/ 138637 h 342373"/>
                  <a:gd name="connsiteX22" fmla="*/ 0 w 342370"/>
                  <a:gd name="connsiteY22" fmla="*/ 203737 h 342373"/>
                  <a:gd name="connsiteX23" fmla="*/ 41260 w 342370"/>
                  <a:gd name="connsiteY23" fmla="*/ 208322 h 342373"/>
                  <a:gd name="connsiteX24" fmla="*/ 42447 w 342370"/>
                  <a:gd name="connsiteY24" fmla="*/ 212081 h 342373"/>
                  <a:gd name="connsiteX25" fmla="*/ 51251 w 342370"/>
                  <a:gd name="connsiteY25" fmla="*/ 233262 h 342373"/>
                  <a:gd name="connsiteX26" fmla="*/ 53087 w 342370"/>
                  <a:gd name="connsiteY26" fmla="*/ 236746 h 342373"/>
                  <a:gd name="connsiteX27" fmla="*/ 27137 w 342370"/>
                  <a:gd name="connsiteY27" fmla="*/ 269205 h 342373"/>
                  <a:gd name="connsiteX28" fmla="*/ 73165 w 342370"/>
                  <a:gd name="connsiteY28" fmla="*/ 315236 h 342373"/>
                  <a:gd name="connsiteX29" fmla="*/ 105628 w 342370"/>
                  <a:gd name="connsiteY29" fmla="*/ 289285 h 342373"/>
                  <a:gd name="connsiteX30" fmla="*/ 109112 w 342370"/>
                  <a:gd name="connsiteY30" fmla="*/ 291119 h 342373"/>
                  <a:gd name="connsiteX31" fmla="*/ 130287 w 342370"/>
                  <a:gd name="connsiteY31" fmla="*/ 299919 h 342373"/>
                  <a:gd name="connsiteX32" fmla="*/ 134048 w 342370"/>
                  <a:gd name="connsiteY32" fmla="*/ 301113 h 342373"/>
                  <a:gd name="connsiteX33" fmla="*/ 138636 w 342370"/>
                  <a:gd name="connsiteY33" fmla="*/ 342373 h 342373"/>
                  <a:gd name="connsiteX34" fmla="*/ 203735 w 342370"/>
                  <a:gd name="connsiteY34" fmla="*/ 342373 h 342373"/>
                  <a:gd name="connsiteX35" fmla="*/ 208316 w 342370"/>
                  <a:gd name="connsiteY35" fmla="*/ 301113 h 342373"/>
                  <a:gd name="connsiteX36" fmla="*/ 212077 w 342370"/>
                  <a:gd name="connsiteY36" fmla="*/ 299919 h 342373"/>
                  <a:gd name="connsiteX37" fmla="*/ 233259 w 342370"/>
                  <a:gd name="connsiteY37" fmla="*/ 291119 h 342373"/>
                  <a:gd name="connsiteX38" fmla="*/ 236743 w 342370"/>
                  <a:gd name="connsiteY38" fmla="*/ 289285 h 342373"/>
                  <a:gd name="connsiteX39" fmla="*/ 269199 w 342370"/>
                  <a:gd name="connsiteY39" fmla="*/ 315236 h 342373"/>
                  <a:gd name="connsiteX40" fmla="*/ 315234 w 342370"/>
                  <a:gd name="connsiteY40" fmla="*/ 269205 h 342373"/>
                  <a:gd name="connsiteX41" fmla="*/ 289284 w 342370"/>
                  <a:gd name="connsiteY41" fmla="*/ 236746 h 342373"/>
                  <a:gd name="connsiteX42" fmla="*/ 291119 w 342370"/>
                  <a:gd name="connsiteY42" fmla="*/ 233262 h 342373"/>
                  <a:gd name="connsiteX43" fmla="*/ 299916 w 342370"/>
                  <a:gd name="connsiteY43" fmla="*/ 212081 h 342373"/>
                  <a:gd name="connsiteX44" fmla="*/ 301110 w 342370"/>
                  <a:gd name="connsiteY44" fmla="*/ 208322 h 342373"/>
                  <a:gd name="connsiteX45" fmla="*/ 342371 w 342370"/>
                  <a:gd name="connsiteY45" fmla="*/ 203737 h 342373"/>
                  <a:gd name="connsiteX46" fmla="*/ 342371 w 342370"/>
                  <a:gd name="connsiteY46" fmla="*/ 138637 h 342373"/>
                  <a:gd name="connsiteX47" fmla="*/ 301110 w 342370"/>
                  <a:gd name="connsiteY47" fmla="*/ 134052 h 342373"/>
                  <a:gd name="connsiteX48" fmla="*/ 299916 w 342370"/>
                  <a:gd name="connsiteY48" fmla="*/ 130293 h 34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42370" h="342373">
                    <a:moveTo>
                      <a:pt x="299916" y="130293"/>
                    </a:moveTo>
                    <a:cubicBezTo>
                      <a:pt x="297626" y="123049"/>
                      <a:pt x="294693" y="115897"/>
                      <a:pt x="291119" y="109112"/>
                    </a:cubicBezTo>
                    <a:lnTo>
                      <a:pt x="289284" y="105628"/>
                    </a:lnTo>
                    <a:lnTo>
                      <a:pt x="315234" y="73169"/>
                    </a:lnTo>
                    <a:lnTo>
                      <a:pt x="269199" y="27141"/>
                    </a:lnTo>
                    <a:lnTo>
                      <a:pt x="236743" y="53089"/>
                    </a:lnTo>
                    <a:lnTo>
                      <a:pt x="233259" y="51255"/>
                    </a:lnTo>
                    <a:cubicBezTo>
                      <a:pt x="226476" y="47771"/>
                      <a:pt x="219411" y="44837"/>
                      <a:pt x="212077" y="42453"/>
                    </a:cubicBezTo>
                    <a:lnTo>
                      <a:pt x="208316" y="41261"/>
                    </a:lnTo>
                    <a:lnTo>
                      <a:pt x="203735" y="0"/>
                    </a:lnTo>
                    <a:lnTo>
                      <a:pt x="138636" y="0"/>
                    </a:lnTo>
                    <a:lnTo>
                      <a:pt x="134048" y="41261"/>
                    </a:lnTo>
                    <a:lnTo>
                      <a:pt x="130287" y="42453"/>
                    </a:lnTo>
                    <a:cubicBezTo>
                      <a:pt x="123049" y="44745"/>
                      <a:pt x="115894" y="47679"/>
                      <a:pt x="109112" y="51255"/>
                    </a:cubicBezTo>
                    <a:lnTo>
                      <a:pt x="105628" y="53089"/>
                    </a:lnTo>
                    <a:lnTo>
                      <a:pt x="73165" y="27141"/>
                    </a:lnTo>
                    <a:lnTo>
                      <a:pt x="27137" y="73169"/>
                    </a:lnTo>
                    <a:lnTo>
                      <a:pt x="53087" y="105628"/>
                    </a:lnTo>
                    <a:lnTo>
                      <a:pt x="51251" y="109112"/>
                    </a:lnTo>
                    <a:cubicBezTo>
                      <a:pt x="47767" y="115897"/>
                      <a:pt x="44834" y="122958"/>
                      <a:pt x="42447" y="130293"/>
                    </a:cubicBezTo>
                    <a:lnTo>
                      <a:pt x="41260" y="134052"/>
                    </a:lnTo>
                    <a:lnTo>
                      <a:pt x="0" y="138637"/>
                    </a:lnTo>
                    <a:lnTo>
                      <a:pt x="0" y="203737"/>
                    </a:lnTo>
                    <a:lnTo>
                      <a:pt x="41260" y="208322"/>
                    </a:lnTo>
                    <a:lnTo>
                      <a:pt x="42447" y="212081"/>
                    </a:lnTo>
                    <a:cubicBezTo>
                      <a:pt x="44744" y="219325"/>
                      <a:pt x="47677" y="226477"/>
                      <a:pt x="51251" y="233262"/>
                    </a:cubicBezTo>
                    <a:lnTo>
                      <a:pt x="53087" y="236746"/>
                    </a:lnTo>
                    <a:lnTo>
                      <a:pt x="27137" y="269205"/>
                    </a:lnTo>
                    <a:lnTo>
                      <a:pt x="73165" y="315236"/>
                    </a:lnTo>
                    <a:lnTo>
                      <a:pt x="105628" y="289285"/>
                    </a:lnTo>
                    <a:lnTo>
                      <a:pt x="109112" y="291119"/>
                    </a:lnTo>
                    <a:cubicBezTo>
                      <a:pt x="115894" y="294603"/>
                      <a:pt x="122953" y="297537"/>
                      <a:pt x="130287" y="299919"/>
                    </a:cubicBezTo>
                    <a:lnTo>
                      <a:pt x="134048" y="301113"/>
                    </a:lnTo>
                    <a:lnTo>
                      <a:pt x="138636" y="342373"/>
                    </a:lnTo>
                    <a:lnTo>
                      <a:pt x="203735" y="342373"/>
                    </a:lnTo>
                    <a:lnTo>
                      <a:pt x="208316" y="301113"/>
                    </a:lnTo>
                    <a:lnTo>
                      <a:pt x="212077" y="299919"/>
                    </a:lnTo>
                    <a:cubicBezTo>
                      <a:pt x="219321" y="297629"/>
                      <a:pt x="226476" y="294695"/>
                      <a:pt x="233259" y="291119"/>
                    </a:cubicBezTo>
                    <a:lnTo>
                      <a:pt x="236743" y="289285"/>
                    </a:lnTo>
                    <a:lnTo>
                      <a:pt x="269199" y="315236"/>
                    </a:lnTo>
                    <a:lnTo>
                      <a:pt x="315234" y="269205"/>
                    </a:lnTo>
                    <a:lnTo>
                      <a:pt x="289284" y="236746"/>
                    </a:lnTo>
                    <a:lnTo>
                      <a:pt x="291119" y="233262"/>
                    </a:lnTo>
                    <a:cubicBezTo>
                      <a:pt x="294604" y="226477"/>
                      <a:pt x="297536" y="219416"/>
                      <a:pt x="299916" y="212081"/>
                    </a:cubicBezTo>
                    <a:lnTo>
                      <a:pt x="301110" y="208322"/>
                    </a:lnTo>
                    <a:lnTo>
                      <a:pt x="342371" y="203737"/>
                    </a:lnTo>
                    <a:lnTo>
                      <a:pt x="342371" y="138637"/>
                    </a:lnTo>
                    <a:lnTo>
                      <a:pt x="301110" y="134052"/>
                    </a:lnTo>
                    <a:lnTo>
                      <a:pt x="299916" y="130293"/>
                    </a:lnTo>
                    <a:close/>
                  </a:path>
                </a:pathLst>
              </a:custGeom>
              <a:solidFill>
                <a:srgbClr val="FFFFFF"/>
              </a:solidFill>
              <a:ln w="6417" cap="flat">
                <a:noFill/>
                <a:prstDash val="solid"/>
                <a:miter/>
              </a:ln>
            </p:spPr>
            <p:txBody>
              <a:bodyPr rtlCol="0" anchor="ctr"/>
              <a:lstStyle/>
              <a:p>
                <a:endParaRPr lang="en-US" sz="810"/>
              </a:p>
            </p:txBody>
          </p:sp>
          <p:sp>
            <p:nvSpPr>
              <p:cNvPr id="961" name="Freeform: Shape 960">
                <a:extLst>
                  <a:ext uri="{FF2B5EF4-FFF2-40B4-BE49-F238E27FC236}">
                    <a16:creationId xmlns:a16="http://schemas.microsoft.com/office/drawing/2014/main" id="{2B0577EF-6018-20FE-D4C2-096EA914E303}"/>
                  </a:ext>
                </a:extLst>
              </p:cNvPr>
              <p:cNvSpPr/>
              <p:nvPr/>
            </p:nvSpPr>
            <p:spPr>
              <a:xfrm>
                <a:off x="4937137" y="3197369"/>
                <a:ext cx="232341" cy="232345"/>
              </a:xfrm>
              <a:custGeom>
                <a:avLst/>
                <a:gdLst>
                  <a:gd name="connsiteX0" fmla="*/ 116171 w 232341"/>
                  <a:gd name="connsiteY0" fmla="*/ 232346 h 232345"/>
                  <a:gd name="connsiteX1" fmla="*/ 0 w 232341"/>
                  <a:gd name="connsiteY1" fmla="*/ 116172 h 232345"/>
                  <a:gd name="connsiteX2" fmla="*/ 116171 w 232341"/>
                  <a:gd name="connsiteY2" fmla="*/ 0 h 232345"/>
                  <a:gd name="connsiteX3" fmla="*/ 232341 w 232341"/>
                  <a:gd name="connsiteY3" fmla="*/ 116172 h 232345"/>
                  <a:gd name="connsiteX4" fmla="*/ 116171 w 232341"/>
                  <a:gd name="connsiteY4" fmla="*/ 232346 h 232345"/>
                  <a:gd name="connsiteX5" fmla="*/ 116171 w 232341"/>
                  <a:gd name="connsiteY5" fmla="*/ 30625 h 232345"/>
                  <a:gd name="connsiteX6" fmla="*/ 30621 w 232341"/>
                  <a:gd name="connsiteY6" fmla="*/ 116172 h 232345"/>
                  <a:gd name="connsiteX7" fmla="*/ 116171 w 232341"/>
                  <a:gd name="connsiteY7" fmla="*/ 201720 h 232345"/>
                  <a:gd name="connsiteX8" fmla="*/ 201720 w 232341"/>
                  <a:gd name="connsiteY8" fmla="*/ 116172 h 232345"/>
                  <a:gd name="connsiteX9" fmla="*/ 116171 w 232341"/>
                  <a:gd name="connsiteY9" fmla="*/ 30625 h 23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341" h="232345">
                    <a:moveTo>
                      <a:pt x="116171" y="232346"/>
                    </a:moveTo>
                    <a:cubicBezTo>
                      <a:pt x="52169" y="232346"/>
                      <a:pt x="0" y="180264"/>
                      <a:pt x="0" y="116172"/>
                    </a:cubicBezTo>
                    <a:cubicBezTo>
                      <a:pt x="0" y="52081"/>
                      <a:pt x="52079" y="0"/>
                      <a:pt x="116171" y="0"/>
                    </a:cubicBezTo>
                    <a:cubicBezTo>
                      <a:pt x="180262" y="0"/>
                      <a:pt x="232341" y="52081"/>
                      <a:pt x="232341" y="116172"/>
                    </a:cubicBezTo>
                    <a:cubicBezTo>
                      <a:pt x="232341" y="180264"/>
                      <a:pt x="180262" y="232346"/>
                      <a:pt x="116171" y="232346"/>
                    </a:cubicBezTo>
                    <a:close/>
                    <a:moveTo>
                      <a:pt x="116171" y="30625"/>
                    </a:moveTo>
                    <a:cubicBezTo>
                      <a:pt x="68949" y="30625"/>
                      <a:pt x="30621" y="69043"/>
                      <a:pt x="30621" y="116172"/>
                    </a:cubicBezTo>
                    <a:cubicBezTo>
                      <a:pt x="30621" y="163302"/>
                      <a:pt x="69045" y="201720"/>
                      <a:pt x="116171" y="201720"/>
                    </a:cubicBezTo>
                    <a:cubicBezTo>
                      <a:pt x="163302" y="201720"/>
                      <a:pt x="201720" y="163302"/>
                      <a:pt x="201720" y="116172"/>
                    </a:cubicBezTo>
                    <a:cubicBezTo>
                      <a:pt x="201720" y="69043"/>
                      <a:pt x="163302" y="30625"/>
                      <a:pt x="116171" y="30625"/>
                    </a:cubicBezTo>
                    <a:close/>
                  </a:path>
                </a:pathLst>
              </a:custGeom>
              <a:solidFill>
                <a:srgbClr val="FFFFFF"/>
              </a:solidFill>
              <a:ln w="6417" cap="flat">
                <a:noFill/>
                <a:prstDash val="solid"/>
                <a:miter/>
              </a:ln>
            </p:spPr>
            <p:txBody>
              <a:bodyPr rtlCol="0" anchor="ctr"/>
              <a:lstStyle/>
              <a:p>
                <a:endParaRPr lang="en-US" sz="810"/>
              </a:p>
            </p:txBody>
          </p:sp>
          <p:sp>
            <p:nvSpPr>
              <p:cNvPr id="962" name="Freeform: Shape 961">
                <a:extLst>
                  <a:ext uri="{FF2B5EF4-FFF2-40B4-BE49-F238E27FC236}">
                    <a16:creationId xmlns:a16="http://schemas.microsoft.com/office/drawing/2014/main" id="{264FCA5A-2CD5-9732-581D-896C3EDD8C3B}"/>
                  </a:ext>
                </a:extLst>
              </p:cNvPr>
              <p:cNvSpPr/>
              <p:nvPr/>
            </p:nvSpPr>
            <p:spPr>
              <a:xfrm>
                <a:off x="4946307" y="3206539"/>
                <a:ext cx="214008" cy="214006"/>
              </a:xfrm>
              <a:custGeom>
                <a:avLst/>
                <a:gdLst>
                  <a:gd name="connsiteX0" fmla="*/ 107001 w 214008"/>
                  <a:gd name="connsiteY0" fmla="*/ 214007 h 214006"/>
                  <a:gd name="connsiteX1" fmla="*/ 0 w 214008"/>
                  <a:gd name="connsiteY1" fmla="*/ 107003 h 214006"/>
                  <a:gd name="connsiteX2" fmla="*/ 107001 w 214008"/>
                  <a:gd name="connsiteY2" fmla="*/ 0 h 214006"/>
                  <a:gd name="connsiteX3" fmla="*/ 214008 w 214008"/>
                  <a:gd name="connsiteY3" fmla="*/ 107003 h 214006"/>
                  <a:gd name="connsiteX4" fmla="*/ 107001 w 214008"/>
                  <a:gd name="connsiteY4" fmla="*/ 214007 h 214006"/>
                  <a:gd name="connsiteX5" fmla="*/ 107001 w 214008"/>
                  <a:gd name="connsiteY5" fmla="*/ 12286 h 214006"/>
                  <a:gd name="connsiteX6" fmla="*/ 12289 w 214008"/>
                  <a:gd name="connsiteY6" fmla="*/ 107003 h 214006"/>
                  <a:gd name="connsiteX7" fmla="*/ 107001 w 214008"/>
                  <a:gd name="connsiteY7" fmla="*/ 201720 h 214006"/>
                  <a:gd name="connsiteX8" fmla="*/ 201720 w 214008"/>
                  <a:gd name="connsiteY8" fmla="*/ 107003 h 214006"/>
                  <a:gd name="connsiteX9" fmla="*/ 107001 w 214008"/>
                  <a:gd name="connsiteY9" fmla="*/ 12286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008" h="214006">
                    <a:moveTo>
                      <a:pt x="107001" y="214007"/>
                    </a:moveTo>
                    <a:cubicBezTo>
                      <a:pt x="48043" y="214007"/>
                      <a:pt x="0" y="166052"/>
                      <a:pt x="0" y="107003"/>
                    </a:cubicBezTo>
                    <a:cubicBezTo>
                      <a:pt x="0" y="47954"/>
                      <a:pt x="47953" y="0"/>
                      <a:pt x="107001" y="0"/>
                    </a:cubicBezTo>
                    <a:cubicBezTo>
                      <a:pt x="166049" y="0"/>
                      <a:pt x="214008" y="47954"/>
                      <a:pt x="214008" y="107003"/>
                    </a:cubicBezTo>
                    <a:cubicBezTo>
                      <a:pt x="214008" y="166052"/>
                      <a:pt x="166049" y="214007"/>
                      <a:pt x="107001" y="214007"/>
                    </a:cubicBezTo>
                    <a:close/>
                    <a:moveTo>
                      <a:pt x="107001" y="12286"/>
                    </a:moveTo>
                    <a:cubicBezTo>
                      <a:pt x="54736" y="12286"/>
                      <a:pt x="12289" y="54831"/>
                      <a:pt x="12289" y="107003"/>
                    </a:cubicBezTo>
                    <a:cubicBezTo>
                      <a:pt x="12289" y="159176"/>
                      <a:pt x="54832" y="201720"/>
                      <a:pt x="107001" y="201720"/>
                    </a:cubicBezTo>
                    <a:cubicBezTo>
                      <a:pt x="159176" y="201720"/>
                      <a:pt x="201720" y="159176"/>
                      <a:pt x="201720" y="107003"/>
                    </a:cubicBezTo>
                    <a:cubicBezTo>
                      <a:pt x="201720" y="54831"/>
                      <a:pt x="159176" y="12286"/>
                      <a:pt x="107001" y="12286"/>
                    </a:cubicBezTo>
                    <a:close/>
                  </a:path>
                </a:pathLst>
              </a:custGeom>
              <a:solidFill>
                <a:srgbClr val="2D5967"/>
              </a:solidFill>
              <a:ln w="6417" cap="flat">
                <a:noFill/>
                <a:prstDash val="solid"/>
                <a:miter/>
              </a:ln>
            </p:spPr>
            <p:txBody>
              <a:bodyPr rtlCol="0" anchor="ctr"/>
              <a:lstStyle/>
              <a:p>
                <a:endParaRPr lang="en-US" sz="810"/>
              </a:p>
            </p:txBody>
          </p:sp>
          <p:sp>
            <p:nvSpPr>
              <p:cNvPr id="963" name="Freeform: Shape 962">
                <a:extLst>
                  <a:ext uri="{FF2B5EF4-FFF2-40B4-BE49-F238E27FC236}">
                    <a16:creationId xmlns:a16="http://schemas.microsoft.com/office/drawing/2014/main" id="{302A2906-9971-717B-355E-36634ED49317}"/>
                  </a:ext>
                </a:extLst>
              </p:cNvPr>
              <p:cNvSpPr/>
              <p:nvPr/>
            </p:nvSpPr>
            <p:spPr>
              <a:xfrm>
                <a:off x="5002878" y="3318677"/>
                <a:ext cx="100860" cy="59049"/>
              </a:xfrm>
              <a:custGeom>
                <a:avLst/>
                <a:gdLst>
                  <a:gd name="connsiteX0" fmla="*/ 50430 w 100860"/>
                  <a:gd name="connsiteY0" fmla="*/ 59049 h 59049"/>
                  <a:gd name="connsiteX1" fmla="*/ 0 w 100860"/>
                  <a:gd name="connsiteY1" fmla="*/ 8619 h 59049"/>
                  <a:gd name="connsiteX2" fmla="*/ 8714 w 100860"/>
                  <a:gd name="connsiteY2" fmla="*/ 0 h 59049"/>
                  <a:gd name="connsiteX3" fmla="*/ 50430 w 100860"/>
                  <a:gd name="connsiteY3" fmla="*/ 41811 h 59049"/>
                  <a:gd name="connsiteX4" fmla="*/ 92152 w 100860"/>
                  <a:gd name="connsiteY4" fmla="*/ 0 h 59049"/>
                  <a:gd name="connsiteX5" fmla="*/ 100860 w 100860"/>
                  <a:gd name="connsiteY5" fmla="*/ 8619 h 59049"/>
                  <a:gd name="connsiteX6" fmla="*/ 50430 w 100860"/>
                  <a:gd name="connsiteY6" fmla="*/ 59049 h 5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60" h="59049">
                    <a:moveTo>
                      <a:pt x="50430" y="59049"/>
                    </a:moveTo>
                    <a:lnTo>
                      <a:pt x="0" y="8619"/>
                    </a:lnTo>
                    <a:lnTo>
                      <a:pt x="8714" y="0"/>
                    </a:lnTo>
                    <a:lnTo>
                      <a:pt x="50430" y="41811"/>
                    </a:lnTo>
                    <a:lnTo>
                      <a:pt x="92152" y="0"/>
                    </a:lnTo>
                    <a:lnTo>
                      <a:pt x="100860" y="8619"/>
                    </a:lnTo>
                    <a:lnTo>
                      <a:pt x="50430" y="59049"/>
                    </a:lnTo>
                    <a:close/>
                  </a:path>
                </a:pathLst>
              </a:custGeom>
              <a:solidFill>
                <a:srgbClr val="2D5967"/>
              </a:solidFill>
              <a:ln w="6417" cap="flat">
                <a:noFill/>
                <a:prstDash val="solid"/>
                <a:miter/>
              </a:ln>
            </p:spPr>
            <p:txBody>
              <a:bodyPr rtlCol="0" anchor="ctr"/>
              <a:lstStyle/>
              <a:p>
                <a:endParaRPr lang="en-US" sz="810"/>
              </a:p>
            </p:txBody>
          </p:sp>
          <p:sp>
            <p:nvSpPr>
              <p:cNvPr id="964" name="Freeform: Shape 963">
                <a:extLst>
                  <a:ext uri="{FF2B5EF4-FFF2-40B4-BE49-F238E27FC236}">
                    <a16:creationId xmlns:a16="http://schemas.microsoft.com/office/drawing/2014/main" id="{D9DD4EC3-0B9D-7A44-6CC6-A57A1146BF84}"/>
                  </a:ext>
                </a:extLst>
              </p:cNvPr>
              <p:cNvSpPr/>
              <p:nvPr/>
            </p:nvSpPr>
            <p:spPr>
              <a:xfrm>
                <a:off x="5047167" y="3247800"/>
                <a:ext cx="12192" cy="117272"/>
              </a:xfrm>
              <a:custGeom>
                <a:avLst/>
                <a:gdLst>
                  <a:gd name="connsiteX0" fmla="*/ 12192 w 12192"/>
                  <a:gd name="connsiteY0" fmla="*/ 0 h 117272"/>
                  <a:gd name="connsiteX1" fmla="*/ 0 w 12192"/>
                  <a:gd name="connsiteY1" fmla="*/ 0 h 117272"/>
                  <a:gd name="connsiteX2" fmla="*/ 0 w 12192"/>
                  <a:gd name="connsiteY2" fmla="*/ 117272 h 117272"/>
                  <a:gd name="connsiteX3" fmla="*/ 12192 w 12192"/>
                  <a:gd name="connsiteY3" fmla="*/ 117272 h 117272"/>
                  <a:gd name="connsiteX4" fmla="*/ 12192 w 12192"/>
                  <a:gd name="connsiteY4" fmla="*/ 0 h 117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 h="117272">
                    <a:moveTo>
                      <a:pt x="12192" y="0"/>
                    </a:moveTo>
                    <a:lnTo>
                      <a:pt x="0" y="0"/>
                    </a:lnTo>
                    <a:lnTo>
                      <a:pt x="0" y="117272"/>
                    </a:lnTo>
                    <a:lnTo>
                      <a:pt x="12192" y="117272"/>
                    </a:lnTo>
                    <a:lnTo>
                      <a:pt x="12192" y="0"/>
                    </a:lnTo>
                    <a:close/>
                  </a:path>
                </a:pathLst>
              </a:custGeom>
              <a:solidFill>
                <a:srgbClr val="2D5967"/>
              </a:solidFill>
              <a:ln w="6417" cap="flat">
                <a:noFill/>
                <a:prstDash val="solid"/>
                <a:miter/>
              </a:ln>
            </p:spPr>
            <p:txBody>
              <a:bodyPr rtlCol="0" anchor="ctr"/>
              <a:lstStyle/>
              <a:p>
                <a:endParaRPr lang="en-US" sz="810"/>
              </a:p>
            </p:txBody>
          </p:sp>
        </p:grpSp>
        <p:grpSp>
          <p:nvGrpSpPr>
            <p:cNvPr id="965" name="Graphic 857">
              <a:extLst>
                <a:ext uri="{FF2B5EF4-FFF2-40B4-BE49-F238E27FC236}">
                  <a16:creationId xmlns:a16="http://schemas.microsoft.com/office/drawing/2014/main" id="{954AFD4F-6E3A-2F0E-92C1-8A01D5FB5A66}"/>
                </a:ext>
              </a:extLst>
            </p:cNvPr>
            <p:cNvGrpSpPr/>
            <p:nvPr/>
          </p:nvGrpSpPr>
          <p:grpSpPr>
            <a:xfrm>
              <a:off x="4782600" y="3465517"/>
              <a:ext cx="553357" cy="319652"/>
              <a:chOff x="4782600" y="3465517"/>
              <a:chExt cx="553357" cy="319652"/>
            </a:xfrm>
            <a:solidFill>
              <a:srgbClr val="000000"/>
            </a:solidFill>
          </p:grpSpPr>
          <p:sp>
            <p:nvSpPr>
              <p:cNvPr id="966" name="TextBox 965">
                <a:extLst>
                  <a:ext uri="{FF2B5EF4-FFF2-40B4-BE49-F238E27FC236}">
                    <a16:creationId xmlns:a16="http://schemas.microsoft.com/office/drawing/2014/main" id="{D6BB2B1E-7482-DCFD-FA98-E41B32118746}"/>
                  </a:ext>
                </a:extLst>
              </p:cNvPr>
              <p:cNvSpPr txBox="1"/>
              <p:nvPr/>
            </p:nvSpPr>
            <p:spPr>
              <a:xfrm>
                <a:off x="4782600" y="3465517"/>
                <a:ext cx="55335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Remote</a:t>
                </a:r>
              </a:p>
            </p:txBody>
          </p:sp>
          <p:sp>
            <p:nvSpPr>
              <p:cNvPr id="967" name="TextBox 966">
                <a:extLst>
                  <a:ext uri="{FF2B5EF4-FFF2-40B4-BE49-F238E27FC236}">
                    <a16:creationId xmlns:a16="http://schemas.microsoft.com/office/drawing/2014/main" id="{99B5B890-EE0F-6EC2-96B9-12D21C31FB7F}"/>
                  </a:ext>
                </a:extLst>
              </p:cNvPr>
              <p:cNvSpPr txBox="1"/>
              <p:nvPr/>
            </p:nvSpPr>
            <p:spPr>
              <a:xfrm>
                <a:off x="4821050" y="3568187"/>
                <a:ext cx="47000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Agent</a:t>
                </a:r>
              </a:p>
            </p:txBody>
          </p:sp>
        </p:grpSp>
      </p:grpSp>
      <p:grpSp>
        <p:nvGrpSpPr>
          <p:cNvPr id="968" name="Graphic 857">
            <a:extLst>
              <a:ext uri="{FF2B5EF4-FFF2-40B4-BE49-F238E27FC236}">
                <a16:creationId xmlns:a16="http://schemas.microsoft.com/office/drawing/2014/main" id="{BACCD959-259F-1CF6-FFCE-2FF03113F8A9}"/>
              </a:ext>
            </a:extLst>
          </p:cNvPr>
          <p:cNvGrpSpPr/>
          <p:nvPr/>
        </p:nvGrpSpPr>
        <p:grpSpPr>
          <a:xfrm>
            <a:off x="5180849" y="1392154"/>
            <a:ext cx="385013" cy="561509"/>
            <a:chOff x="5502441" y="3120990"/>
            <a:chExt cx="385013" cy="561509"/>
          </a:xfrm>
        </p:grpSpPr>
        <p:grpSp>
          <p:nvGrpSpPr>
            <p:cNvPr id="969" name="Graphic 857">
              <a:extLst>
                <a:ext uri="{FF2B5EF4-FFF2-40B4-BE49-F238E27FC236}">
                  <a16:creationId xmlns:a16="http://schemas.microsoft.com/office/drawing/2014/main" id="{3E42D5FE-92BB-1DBD-57BE-D0688D1E2FB8}"/>
                </a:ext>
              </a:extLst>
            </p:cNvPr>
            <p:cNvGrpSpPr/>
            <p:nvPr/>
          </p:nvGrpSpPr>
          <p:grpSpPr>
            <a:xfrm>
              <a:off x="5502441" y="3120990"/>
              <a:ext cx="385013" cy="385009"/>
              <a:chOff x="5502441" y="3120990"/>
              <a:chExt cx="385013" cy="385009"/>
            </a:xfrm>
          </p:grpSpPr>
          <p:sp>
            <p:nvSpPr>
              <p:cNvPr id="970" name="Freeform: Shape 969">
                <a:extLst>
                  <a:ext uri="{FF2B5EF4-FFF2-40B4-BE49-F238E27FC236}">
                    <a16:creationId xmlns:a16="http://schemas.microsoft.com/office/drawing/2014/main" id="{1E137904-48C1-E11F-5EEF-B9F05F9072CC}"/>
                  </a:ext>
                </a:extLst>
              </p:cNvPr>
              <p:cNvSpPr/>
              <p:nvPr/>
            </p:nvSpPr>
            <p:spPr>
              <a:xfrm>
                <a:off x="5506985" y="3125379"/>
                <a:ext cx="376000" cy="376278"/>
              </a:xfrm>
              <a:custGeom>
                <a:avLst/>
                <a:gdLst>
                  <a:gd name="connsiteX0" fmla="*/ 259497 w 376000"/>
                  <a:gd name="connsiteY0" fmla="*/ 376278 h 376278"/>
                  <a:gd name="connsiteX1" fmla="*/ 235293 w 376000"/>
                  <a:gd name="connsiteY1" fmla="*/ 366274 h 376278"/>
                  <a:gd name="connsiteX2" fmla="*/ 227958 w 376000"/>
                  <a:gd name="connsiteY2" fmla="*/ 355244 h 376278"/>
                  <a:gd name="connsiteX3" fmla="*/ 225449 w 376000"/>
                  <a:gd name="connsiteY3" fmla="*/ 342243 h 376278"/>
                  <a:gd name="connsiteX4" fmla="*/ 228208 w 376000"/>
                  <a:gd name="connsiteY4" fmla="*/ 329037 h 376278"/>
                  <a:gd name="connsiteX5" fmla="*/ 47574 w 376000"/>
                  <a:gd name="connsiteY5" fmla="*/ 148794 h 376278"/>
                  <a:gd name="connsiteX6" fmla="*/ 34138 w 376000"/>
                  <a:gd name="connsiteY6" fmla="*/ 151546 h 376278"/>
                  <a:gd name="connsiteX7" fmla="*/ 21067 w 376000"/>
                  <a:gd name="connsiteY7" fmla="*/ 148985 h 376278"/>
                  <a:gd name="connsiteX8" fmla="*/ 10029 w 376000"/>
                  <a:gd name="connsiteY8" fmla="*/ 141547 h 376278"/>
                  <a:gd name="connsiteX9" fmla="*/ 2618 w 376000"/>
                  <a:gd name="connsiteY9" fmla="*/ 130577 h 376278"/>
                  <a:gd name="connsiteX10" fmla="*/ 0 w 376000"/>
                  <a:gd name="connsiteY10" fmla="*/ 117607 h 376278"/>
                  <a:gd name="connsiteX11" fmla="*/ 10029 w 376000"/>
                  <a:gd name="connsiteY11" fmla="*/ 93483 h 376278"/>
                  <a:gd name="connsiteX12" fmla="*/ 34182 w 376000"/>
                  <a:gd name="connsiteY12" fmla="*/ 83576 h 376278"/>
                  <a:gd name="connsiteX13" fmla="*/ 58342 w 376000"/>
                  <a:gd name="connsiteY13" fmla="*/ 93483 h 376278"/>
                  <a:gd name="connsiteX14" fmla="*/ 60825 w 376000"/>
                  <a:gd name="connsiteY14" fmla="*/ 96418 h 376278"/>
                  <a:gd name="connsiteX15" fmla="*/ 307713 w 376000"/>
                  <a:gd name="connsiteY15" fmla="*/ 30650 h 376278"/>
                  <a:gd name="connsiteX16" fmla="*/ 314784 w 376000"/>
                  <a:gd name="connsiteY16" fmla="*/ 13127 h 376278"/>
                  <a:gd name="connsiteX17" fmla="*/ 330121 w 376000"/>
                  <a:gd name="connsiteY17" fmla="*/ 2036 h 376278"/>
                  <a:gd name="connsiteX18" fmla="*/ 349025 w 376000"/>
                  <a:gd name="connsiteY18" fmla="*/ 775 h 376278"/>
                  <a:gd name="connsiteX19" fmla="*/ 365709 w 376000"/>
                  <a:gd name="connsiteY19" fmla="*/ 9731 h 376278"/>
                  <a:gd name="connsiteX20" fmla="*/ 375052 w 376000"/>
                  <a:gd name="connsiteY20" fmla="*/ 26160 h 376278"/>
                  <a:gd name="connsiteX21" fmla="*/ 374204 w 376000"/>
                  <a:gd name="connsiteY21" fmla="*/ 45029 h 376278"/>
                  <a:gd name="connsiteX22" fmla="*/ 363418 w 376000"/>
                  <a:gd name="connsiteY22" fmla="*/ 60555 h 376278"/>
                  <a:gd name="connsiteX23" fmla="*/ 345996 w 376000"/>
                  <a:gd name="connsiteY23" fmla="*/ 67983 h 376278"/>
                  <a:gd name="connsiteX24" fmla="*/ 279466 w 376000"/>
                  <a:gd name="connsiteY24" fmla="*/ 314727 h 376278"/>
                  <a:gd name="connsiteX25" fmla="*/ 283695 w 376000"/>
                  <a:gd name="connsiteY25" fmla="*/ 318212 h 376278"/>
                  <a:gd name="connsiteX26" fmla="*/ 292909 w 376000"/>
                  <a:gd name="connsiteY26" fmla="*/ 335647 h 376278"/>
                  <a:gd name="connsiteX27" fmla="*/ 290914 w 376000"/>
                  <a:gd name="connsiteY27" fmla="*/ 355244 h 376278"/>
                  <a:gd name="connsiteX28" fmla="*/ 278388 w 376000"/>
                  <a:gd name="connsiteY28" fmla="*/ 370484 h 376278"/>
                  <a:gd name="connsiteX29" fmla="*/ 259497 w 376000"/>
                  <a:gd name="connsiteY29" fmla="*/ 376278 h 37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6000" h="376278">
                    <a:moveTo>
                      <a:pt x="259497" y="376278"/>
                    </a:moveTo>
                    <a:cubicBezTo>
                      <a:pt x="250417" y="376265"/>
                      <a:pt x="241716" y="372665"/>
                      <a:pt x="235293" y="366274"/>
                    </a:cubicBezTo>
                    <a:cubicBezTo>
                      <a:pt x="232142" y="363117"/>
                      <a:pt x="229652" y="359370"/>
                      <a:pt x="227958" y="355244"/>
                    </a:cubicBezTo>
                    <a:cubicBezTo>
                      <a:pt x="226270" y="351118"/>
                      <a:pt x="225417" y="346703"/>
                      <a:pt x="225449" y="342243"/>
                    </a:cubicBezTo>
                    <a:cubicBezTo>
                      <a:pt x="225449" y="337700"/>
                      <a:pt x="226386" y="333202"/>
                      <a:pt x="228208" y="329037"/>
                    </a:cubicBezTo>
                    <a:lnTo>
                      <a:pt x="47574" y="148794"/>
                    </a:lnTo>
                    <a:cubicBezTo>
                      <a:pt x="43339" y="150648"/>
                      <a:pt x="38764" y="151587"/>
                      <a:pt x="34138" y="151546"/>
                    </a:cubicBezTo>
                    <a:cubicBezTo>
                      <a:pt x="29652" y="151573"/>
                      <a:pt x="25205" y="150702"/>
                      <a:pt x="21067" y="148985"/>
                    </a:cubicBezTo>
                    <a:cubicBezTo>
                      <a:pt x="16928" y="147267"/>
                      <a:pt x="13174" y="144739"/>
                      <a:pt x="10029" y="141547"/>
                    </a:cubicBezTo>
                    <a:cubicBezTo>
                      <a:pt x="6859" y="138414"/>
                      <a:pt x="4338" y="134685"/>
                      <a:pt x="2618" y="130577"/>
                    </a:cubicBezTo>
                    <a:cubicBezTo>
                      <a:pt x="892" y="126467"/>
                      <a:pt x="6" y="122060"/>
                      <a:pt x="0" y="117607"/>
                    </a:cubicBezTo>
                    <a:cubicBezTo>
                      <a:pt x="13" y="108560"/>
                      <a:pt x="3619" y="99886"/>
                      <a:pt x="10029" y="93483"/>
                    </a:cubicBezTo>
                    <a:cubicBezTo>
                      <a:pt x="16459" y="87136"/>
                      <a:pt x="25141" y="83576"/>
                      <a:pt x="34182" y="83576"/>
                    </a:cubicBezTo>
                    <a:cubicBezTo>
                      <a:pt x="43230" y="83576"/>
                      <a:pt x="51912" y="87136"/>
                      <a:pt x="58342" y="93483"/>
                    </a:cubicBezTo>
                    <a:cubicBezTo>
                      <a:pt x="59214" y="94419"/>
                      <a:pt x="60049" y="95399"/>
                      <a:pt x="60825" y="96418"/>
                    </a:cubicBezTo>
                    <a:lnTo>
                      <a:pt x="307713" y="30650"/>
                    </a:lnTo>
                    <a:cubicBezTo>
                      <a:pt x="308368" y="24263"/>
                      <a:pt x="310819" y="18189"/>
                      <a:pt x="314784" y="13127"/>
                    </a:cubicBezTo>
                    <a:cubicBezTo>
                      <a:pt x="318744" y="8066"/>
                      <a:pt x="324063" y="4221"/>
                      <a:pt x="330121" y="2036"/>
                    </a:cubicBezTo>
                    <a:cubicBezTo>
                      <a:pt x="336178" y="-149"/>
                      <a:pt x="342730" y="-586"/>
                      <a:pt x="349025" y="775"/>
                    </a:cubicBezTo>
                    <a:cubicBezTo>
                      <a:pt x="355320" y="2137"/>
                      <a:pt x="361101" y="5241"/>
                      <a:pt x="365709" y="9731"/>
                    </a:cubicBezTo>
                    <a:cubicBezTo>
                      <a:pt x="370309" y="14222"/>
                      <a:pt x="373550" y="19917"/>
                      <a:pt x="375052" y="26160"/>
                    </a:cubicBezTo>
                    <a:cubicBezTo>
                      <a:pt x="376559" y="32404"/>
                      <a:pt x="376264" y="38944"/>
                      <a:pt x="374204" y="45029"/>
                    </a:cubicBezTo>
                    <a:cubicBezTo>
                      <a:pt x="372145" y="51113"/>
                      <a:pt x="368404" y="56495"/>
                      <a:pt x="363418" y="60555"/>
                    </a:cubicBezTo>
                    <a:cubicBezTo>
                      <a:pt x="358426" y="64616"/>
                      <a:pt x="352387" y="67190"/>
                      <a:pt x="345996" y="67983"/>
                    </a:cubicBezTo>
                    <a:lnTo>
                      <a:pt x="279466" y="314727"/>
                    </a:lnTo>
                    <a:cubicBezTo>
                      <a:pt x="280993" y="315741"/>
                      <a:pt x="282412" y="316909"/>
                      <a:pt x="283695" y="318212"/>
                    </a:cubicBezTo>
                    <a:cubicBezTo>
                      <a:pt x="288418" y="322993"/>
                      <a:pt x="291626" y="329057"/>
                      <a:pt x="292909" y="335647"/>
                    </a:cubicBezTo>
                    <a:cubicBezTo>
                      <a:pt x="294193" y="342230"/>
                      <a:pt x="293500" y="349051"/>
                      <a:pt x="290914" y="355244"/>
                    </a:cubicBezTo>
                    <a:cubicBezTo>
                      <a:pt x="288335" y="361442"/>
                      <a:pt x="283977" y="366743"/>
                      <a:pt x="278388" y="370484"/>
                    </a:cubicBezTo>
                    <a:cubicBezTo>
                      <a:pt x="272799" y="374225"/>
                      <a:pt x="266228" y="376240"/>
                      <a:pt x="259497" y="376278"/>
                    </a:cubicBezTo>
                    <a:close/>
                  </a:path>
                </a:pathLst>
              </a:custGeom>
              <a:solidFill>
                <a:srgbClr val="FFFFFF"/>
              </a:solidFill>
              <a:ln w="6417" cap="flat">
                <a:noFill/>
                <a:prstDash val="solid"/>
                <a:miter/>
              </a:ln>
            </p:spPr>
            <p:txBody>
              <a:bodyPr rtlCol="0" anchor="ctr"/>
              <a:lstStyle/>
              <a:p>
                <a:endParaRPr lang="en-US" sz="810"/>
              </a:p>
            </p:txBody>
          </p:sp>
          <p:sp>
            <p:nvSpPr>
              <p:cNvPr id="971" name="Freeform: Shape 970">
                <a:extLst>
                  <a:ext uri="{FF2B5EF4-FFF2-40B4-BE49-F238E27FC236}">
                    <a16:creationId xmlns:a16="http://schemas.microsoft.com/office/drawing/2014/main" id="{C3A1E9F1-D6AB-7DA8-E1BD-A9E4B9EB251E}"/>
                  </a:ext>
                </a:extLst>
              </p:cNvPr>
              <p:cNvSpPr/>
              <p:nvPr/>
            </p:nvSpPr>
            <p:spPr>
              <a:xfrm>
                <a:off x="5502441" y="3120990"/>
                <a:ext cx="385013" cy="385009"/>
              </a:xfrm>
              <a:custGeom>
                <a:avLst/>
                <a:gdLst>
                  <a:gd name="connsiteX0" fmla="*/ 346215 w 385013"/>
                  <a:gd name="connsiteY0" fmla="*/ 9174 h 385009"/>
                  <a:gd name="connsiteX1" fmla="*/ 357535 w 385013"/>
                  <a:gd name="connsiteY1" fmla="*/ 11378 h 385009"/>
                  <a:gd name="connsiteX2" fmla="*/ 367102 w 385013"/>
                  <a:gd name="connsiteY2" fmla="*/ 17796 h 385009"/>
                  <a:gd name="connsiteX3" fmla="*/ 373564 w 385013"/>
                  <a:gd name="connsiteY3" fmla="*/ 27334 h 385009"/>
                  <a:gd name="connsiteX4" fmla="*/ 375836 w 385013"/>
                  <a:gd name="connsiteY4" fmla="*/ 38618 h 385009"/>
                  <a:gd name="connsiteX5" fmla="*/ 373564 w 385013"/>
                  <a:gd name="connsiteY5" fmla="*/ 49901 h 385009"/>
                  <a:gd name="connsiteX6" fmla="*/ 367102 w 385013"/>
                  <a:gd name="connsiteY6" fmla="*/ 59439 h 385009"/>
                  <a:gd name="connsiteX7" fmla="*/ 346947 w 385013"/>
                  <a:gd name="connsiteY7" fmla="*/ 68062 h 385009"/>
                  <a:gd name="connsiteX8" fmla="*/ 278762 w 385013"/>
                  <a:gd name="connsiteY8" fmla="*/ 321041 h 385009"/>
                  <a:gd name="connsiteX9" fmla="*/ 284928 w 385013"/>
                  <a:gd name="connsiteY9" fmla="*/ 325629 h 385009"/>
                  <a:gd name="connsiteX10" fmla="*/ 292949 w 385013"/>
                  <a:gd name="connsiteY10" fmla="*/ 339714 h 385009"/>
                  <a:gd name="connsiteX11" fmla="*/ 292314 w 385013"/>
                  <a:gd name="connsiteY11" fmla="*/ 355897 h 385009"/>
                  <a:gd name="connsiteX12" fmla="*/ 283215 w 385013"/>
                  <a:gd name="connsiteY12" fmla="*/ 369315 h 385009"/>
                  <a:gd name="connsiteX13" fmla="*/ 268386 w 385013"/>
                  <a:gd name="connsiteY13" fmla="*/ 375931 h 385009"/>
                  <a:gd name="connsiteX14" fmla="*/ 252286 w 385013"/>
                  <a:gd name="connsiteY14" fmla="*/ 373756 h 385009"/>
                  <a:gd name="connsiteX15" fmla="*/ 239753 w 385013"/>
                  <a:gd name="connsiteY15" fmla="*/ 363444 h 385009"/>
                  <a:gd name="connsiteX16" fmla="*/ 234562 w 385013"/>
                  <a:gd name="connsiteY16" fmla="*/ 348095 h 385009"/>
                  <a:gd name="connsiteX17" fmla="*/ 238278 w 385013"/>
                  <a:gd name="connsiteY17" fmla="*/ 332328 h 385009"/>
                  <a:gd name="connsiteX18" fmla="*/ 53036 w 385013"/>
                  <a:gd name="connsiteY18" fmla="*/ 147589 h 385009"/>
                  <a:gd name="connsiteX19" fmla="*/ 38682 w 385013"/>
                  <a:gd name="connsiteY19" fmla="*/ 151441 h 385009"/>
                  <a:gd name="connsiteX20" fmla="*/ 27369 w 385013"/>
                  <a:gd name="connsiteY20" fmla="*/ 149222 h 385009"/>
                  <a:gd name="connsiteX21" fmla="*/ 17795 w 385013"/>
                  <a:gd name="connsiteY21" fmla="*/ 142818 h 385009"/>
                  <a:gd name="connsiteX22" fmla="*/ 9177 w 385013"/>
                  <a:gd name="connsiteY22" fmla="*/ 121997 h 385009"/>
                  <a:gd name="connsiteX23" fmla="*/ 17795 w 385013"/>
                  <a:gd name="connsiteY23" fmla="*/ 101175 h 385009"/>
                  <a:gd name="connsiteX24" fmla="*/ 27382 w 385013"/>
                  <a:gd name="connsiteY24" fmla="*/ 94791 h 385009"/>
                  <a:gd name="connsiteX25" fmla="*/ 38682 w 385013"/>
                  <a:gd name="connsiteY25" fmla="*/ 92550 h 385009"/>
                  <a:gd name="connsiteX26" fmla="*/ 49988 w 385013"/>
                  <a:gd name="connsiteY26" fmla="*/ 94791 h 385009"/>
                  <a:gd name="connsiteX27" fmla="*/ 59575 w 385013"/>
                  <a:gd name="connsiteY27" fmla="*/ 101175 h 385009"/>
                  <a:gd name="connsiteX28" fmla="*/ 63528 w 385013"/>
                  <a:gd name="connsiteY28" fmla="*/ 106036 h 385009"/>
                  <a:gd name="connsiteX29" fmla="*/ 316679 w 385013"/>
                  <a:gd name="connsiteY29" fmla="*/ 38618 h 385009"/>
                  <a:gd name="connsiteX30" fmla="*/ 325322 w 385013"/>
                  <a:gd name="connsiteY30" fmla="*/ 17796 h 385009"/>
                  <a:gd name="connsiteX31" fmla="*/ 334902 w 385013"/>
                  <a:gd name="connsiteY31" fmla="*/ 11393 h 385009"/>
                  <a:gd name="connsiteX32" fmla="*/ 346215 w 385013"/>
                  <a:gd name="connsiteY32" fmla="*/ 9174 h 385009"/>
                  <a:gd name="connsiteX33" fmla="*/ 346215 w 385013"/>
                  <a:gd name="connsiteY33" fmla="*/ 1 h 385009"/>
                  <a:gd name="connsiteX34" fmla="*/ 321498 w 385013"/>
                  <a:gd name="connsiteY34" fmla="*/ 8811 h 385009"/>
                  <a:gd name="connsiteX35" fmla="*/ 308208 w 385013"/>
                  <a:gd name="connsiteY35" fmla="*/ 31371 h 385009"/>
                  <a:gd name="connsiteX36" fmla="*/ 67025 w 385013"/>
                  <a:gd name="connsiteY36" fmla="*/ 95580 h 385009"/>
                  <a:gd name="connsiteX37" fmla="*/ 66107 w 385013"/>
                  <a:gd name="connsiteY37" fmla="*/ 94663 h 385009"/>
                  <a:gd name="connsiteX38" fmla="*/ 49982 w 385013"/>
                  <a:gd name="connsiteY38" fmla="*/ 85042 h 385009"/>
                  <a:gd name="connsiteX39" fmla="*/ 31213 w 385013"/>
                  <a:gd name="connsiteY39" fmla="*/ 84117 h 385009"/>
                  <a:gd name="connsiteX40" fmla="*/ 14215 w 385013"/>
                  <a:gd name="connsiteY40" fmla="*/ 92106 h 385009"/>
                  <a:gd name="connsiteX41" fmla="*/ 2991 w 385013"/>
                  <a:gd name="connsiteY41" fmla="*/ 107127 h 385009"/>
                  <a:gd name="connsiteX42" fmla="*/ 174 w 385013"/>
                  <a:gd name="connsiteY42" fmla="*/ 125648 h 385009"/>
                  <a:gd name="connsiteX43" fmla="*/ 6437 w 385013"/>
                  <a:gd name="connsiteY43" fmla="*/ 143310 h 385009"/>
                  <a:gd name="connsiteX44" fmla="*/ 20298 w 385013"/>
                  <a:gd name="connsiteY44" fmla="*/ 155957 h 385009"/>
                  <a:gd name="connsiteX45" fmla="*/ 38502 w 385013"/>
                  <a:gd name="connsiteY45" fmla="*/ 160614 h 385009"/>
                  <a:gd name="connsiteX46" fmla="*/ 50829 w 385013"/>
                  <a:gd name="connsiteY46" fmla="*/ 158596 h 385009"/>
                  <a:gd name="connsiteX47" fmla="*/ 227324 w 385013"/>
                  <a:gd name="connsiteY47" fmla="*/ 334529 h 385009"/>
                  <a:gd name="connsiteX48" fmla="*/ 225303 w 385013"/>
                  <a:gd name="connsiteY48" fmla="*/ 346631 h 385009"/>
                  <a:gd name="connsiteX49" fmla="*/ 229974 w 385013"/>
                  <a:gd name="connsiteY49" fmla="*/ 364778 h 385009"/>
                  <a:gd name="connsiteX50" fmla="*/ 242660 w 385013"/>
                  <a:gd name="connsiteY50" fmla="*/ 378594 h 385009"/>
                  <a:gd name="connsiteX51" fmla="*/ 260377 w 385013"/>
                  <a:gd name="connsiteY51" fmla="*/ 384837 h 385009"/>
                  <a:gd name="connsiteX52" fmla="*/ 278954 w 385013"/>
                  <a:gd name="connsiteY52" fmla="*/ 382033 h 385009"/>
                  <a:gd name="connsiteX53" fmla="*/ 294027 w 385013"/>
                  <a:gd name="connsiteY53" fmla="*/ 370842 h 385009"/>
                  <a:gd name="connsiteX54" fmla="*/ 302042 w 385013"/>
                  <a:gd name="connsiteY54" fmla="*/ 353902 h 385009"/>
                  <a:gd name="connsiteX55" fmla="*/ 301111 w 385013"/>
                  <a:gd name="connsiteY55" fmla="*/ 335190 h 385009"/>
                  <a:gd name="connsiteX56" fmla="*/ 291461 w 385013"/>
                  <a:gd name="connsiteY56" fmla="*/ 319117 h 385009"/>
                  <a:gd name="connsiteX57" fmla="*/ 289343 w 385013"/>
                  <a:gd name="connsiteY57" fmla="*/ 317190 h 385009"/>
                  <a:gd name="connsiteX58" fmla="*/ 354217 w 385013"/>
                  <a:gd name="connsiteY58" fmla="*/ 76409 h 385009"/>
                  <a:gd name="connsiteX59" fmla="*/ 373634 w 385013"/>
                  <a:gd name="connsiteY59" fmla="*/ 65952 h 385009"/>
                  <a:gd name="connsiteX60" fmla="*/ 384274 w 385013"/>
                  <a:gd name="connsiteY60" fmla="*/ 46122 h 385009"/>
                  <a:gd name="connsiteX61" fmla="*/ 382021 w 385013"/>
                  <a:gd name="connsiteY61" fmla="*/ 23747 h 385009"/>
                  <a:gd name="connsiteX62" fmla="*/ 367654 w 385013"/>
                  <a:gd name="connsiteY62" fmla="*/ 6414 h 385009"/>
                  <a:gd name="connsiteX63" fmla="*/ 346029 w 385013"/>
                  <a:gd name="connsiteY63" fmla="*/ 1 h 385009"/>
                  <a:gd name="connsiteX64" fmla="*/ 346215 w 385013"/>
                  <a:gd name="connsiteY64" fmla="*/ 1 h 38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85013" h="385009">
                    <a:moveTo>
                      <a:pt x="346215" y="9174"/>
                    </a:moveTo>
                    <a:cubicBezTo>
                      <a:pt x="350098" y="9147"/>
                      <a:pt x="353948" y="9897"/>
                      <a:pt x="357535" y="11378"/>
                    </a:cubicBezTo>
                    <a:cubicBezTo>
                      <a:pt x="361122" y="12859"/>
                      <a:pt x="364375" y="15041"/>
                      <a:pt x="367102" y="17796"/>
                    </a:cubicBezTo>
                    <a:cubicBezTo>
                      <a:pt x="369868" y="20517"/>
                      <a:pt x="372062" y="23760"/>
                      <a:pt x="373564" y="27334"/>
                    </a:cubicBezTo>
                    <a:cubicBezTo>
                      <a:pt x="375059" y="30908"/>
                      <a:pt x="375836" y="34743"/>
                      <a:pt x="375836" y="38618"/>
                    </a:cubicBezTo>
                    <a:cubicBezTo>
                      <a:pt x="375836" y="42492"/>
                      <a:pt x="375059" y="46327"/>
                      <a:pt x="373564" y="49901"/>
                    </a:cubicBezTo>
                    <a:cubicBezTo>
                      <a:pt x="372062" y="53475"/>
                      <a:pt x="369868" y="56718"/>
                      <a:pt x="367102" y="59439"/>
                    </a:cubicBezTo>
                    <a:cubicBezTo>
                      <a:pt x="361770" y="64825"/>
                      <a:pt x="354538" y="67920"/>
                      <a:pt x="346947" y="68062"/>
                    </a:cubicBezTo>
                    <a:lnTo>
                      <a:pt x="278762" y="321041"/>
                    </a:lnTo>
                    <a:cubicBezTo>
                      <a:pt x="281046" y="322241"/>
                      <a:pt x="283131" y="323788"/>
                      <a:pt x="284928" y="325629"/>
                    </a:cubicBezTo>
                    <a:cubicBezTo>
                      <a:pt x="288868" y="329486"/>
                      <a:pt x="291647" y="334363"/>
                      <a:pt x="292949" y="339714"/>
                    </a:cubicBezTo>
                    <a:cubicBezTo>
                      <a:pt x="294258" y="345059"/>
                      <a:pt x="294040" y="350668"/>
                      <a:pt x="292314" y="355897"/>
                    </a:cubicBezTo>
                    <a:cubicBezTo>
                      <a:pt x="290594" y="361127"/>
                      <a:pt x="287443" y="365773"/>
                      <a:pt x="283215" y="369315"/>
                    </a:cubicBezTo>
                    <a:cubicBezTo>
                      <a:pt x="278986" y="372857"/>
                      <a:pt x="273853" y="375148"/>
                      <a:pt x="268386" y="375931"/>
                    </a:cubicBezTo>
                    <a:cubicBezTo>
                      <a:pt x="262919" y="376714"/>
                      <a:pt x="257342" y="375963"/>
                      <a:pt x="252286" y="373756"/>
                    </a:cubicBezTo>
                    <a:cubicBezTo>
                      <a:pt x="247223" y="371548"/>
                      <a:pt x="242885" y="367974"/>
                      <a:pt x="239753" y="363444"/>
                    </a:cubicBezTo>
                    <a:cubicBezTo>
                      <a:pt x="236622" y="358907"/>
                      <a:pt x="234825" y="353594"/>
                      <a:pt x="234562" y="348095"/>
                    </a:cubicBezTo>
                    <a:cubicBezTo>
                      <a:pt x="234306" y="342595"/>
                      <a:pt x="235589" y="337135"/>
                      <a:pt x="238278" y="332328"/>
                    </a:cubicBezTo>
                    <a:lnTo>
                      <a:pt x="53036" y="147589"/>
                    </a:lnTo>
                    <a:cubicBezTo>
                      <a:pt x="48679" y="150107"/>
                      <a:pt x="43726" y="151436"/>
                      <a:pt x="38682" y="151441"/>
                    </a:cubicBezTo>
                    <a:cubicBezTo>
                      <a:pt x="34799" y="151457"/>
                      <a:pt x="30956" y="150702"/>
                      <a:pt x="27369" y="149222"/>
                    </a:cubicBezTo>
                    <a:cubicBezTo>
                      <a:pt x="23782" y="147741"/>
                      <a:pt x="20528" y="145565"/>
                      <a:pt x="17795" y="142818"/>
                    </a:cubicBezTo>
                    <a:cubicBezTo>
                      <a:pt x="12277" y="137285"/>
                      <a:pt x="9177" y="129799"/>
                      <a:pt x="9177" y="121997"/>
                    </a:cubicBezTo>
                    <a:cubicBezTo>
                      <a:pt x="9177" y="114194"/>
                      <a:pt x="12277" y="106709"/>
                      <a:pt x="17795" y="101175"/>
                    </a:cubicBezTo>
                    <a:cubicBezTo>
                      <a:pt x="20541" y="98440"/>
                      <a:pt x="23795" y="96271"/>
                      <a:pt x="27382" y="94791"/>
                    </a:cubicBezTo>
                    <a:cubicBezTo>
                      <a:pt x="30962" y="93311"/>
                      <a:pt x="34806" y="92550"/>
                      <a:pt x="38682" y="92550"/>
                    </a:cubicBezTo>
                    <a:cubicBezTo>
                      <a:pt x="42564" y="92550"/>
                      <a:pt x="46408" y="93311"/>
                      <a:pt x="49988" y="94791"/>
                    </a:cubicBezTo>
                    <a:cubicBezTo>
                      <a:pt x="53575" y="96271"/>
                      <a:pt x="56829" y="98440"/>
                      <a:pt x="59575" y="101175"/>
                    </a:cubicBezTo>
                    <a:cubicBezTo>
                      <a:pt x="61090" y="102622"/>
                      <a:pt x="62424" y="104256"/>
                      <a:pt x="63528" y="106036"/>
                    </a:cubicBezTo>
                    <a:lnTo>
                      <a:pt x="316679" y="38618"/>
                    </a:lnTo>
                    <a:cubicBezTo>
                      <a:pt x="316685" y="30810"/>
                      <a:pt x="319797" y="23324"/>
                      <a:pt x="325322" y="17796"/>
                    </a:cubicBezTo>
                    <a:cubicBezTo>
                      <a:pt x="328062" y="15050"/>
                      <a:pt x="331316" y="12873"/>
                      <a:pt x="334902" y="11393"/>
                    </a:cubicBezTo>
                    <a:cubicBezTo>
                      <a:pt x="338490" y="9912"/>
                      <a:pt x="342333" y="9158"/>
                      <a:pt x="346215" y="9174"/>
                    </a:cubicBezTo>
                    <a:close/>
                    <a:moveTo>
                      <a:pt x="346215" y="1"/>
                    </a:moveTo>
                    <a:cubicBezTo>
                      <a:pt x="337193" y="-42"/>
                      <a:pt x="328447" y="3077"/>
                      <a:pt x="321498" y="8811"/>
                    </a:cubicBezTo>
                    <a:cubicBezTo>
                      <a:pt x="314555" y="14545"/>
                      <a:pt x="309851" y="22530"/>
                      <a:pt x="308208" y="31371"/>
                    </a:cubicBezTo>
                    <a:lnTo>
                      <a:pt x="67025" y="95580"/>
                    </a:lnTo>
                    <a:lnTo>
                      <a:pt x="66107" y="94663"/>
                    </a:lnTo>
                    <a:cubicBezTo>
                      <a:pt x="61603" y="90185"/>
                      <a:pt x="56065" y="86881"/>
                      <a:pt x="49982" y="85042"/>
                    </a:cubicBezTo>
                    <a:cubicBezTo>
                      <a:pt x="43899" y="83203"/>
                      <a:pt x="37450" y="82885"/>
                      <a:pt x="31213" y="84117"/>
                    </a:cubicBezTo>
                    <a:cubicBezTo>
                      <a:pt x="24976" y="85349"/>
                      <a:pt x="19136" y="88092"/>
                      <a:pt x="14215" y="92106"/>
                    </a:cubicBezTo>
                    <a:cubicBezTo>
                      <a:pt x="9293" y="96119"/>
                      <a:pt x="5436" y="101278"/>
                      <a:pt x="2991" y="107127"/>
                    </a:cubicBezTo>
                    <a:cubicBezTo>
                      <a:pt x="540" y="112977"/>
                      <a:pt x="-429" y="119338"/>
                      <a:pt x="174" y="125648"/>
                    </a:cubicBezTo>
                    <a:cubicBezTo>
                      <a:pt x="777" y="131959"/>
                      <a:pt x="2927" y="138024"/>
                      <a:pt x="6437" y="143310"/>
                    </a:cubicBezTo>
                    <a:cubicBezTo>
                      <a:pt x="9947" y="148596"/>
                      <a:pt x="14708" y="152940"/>
                      <a:pt x="20298" y="155957"/>
                    </a:cubicBezTo>
                    <a:cubicBezTo>
                      <a:pt x="25887" y="158975"/>
                      <a:pt x="32143" y="160574"/>
                      <a:pt x="38502" y="160614"/>
                    </a:cubicBezTo>
                    <a:cubicBezTo>
                      <a:pt x="42692" y="160646"/>
                      <a:pt x="46863" y="159964"/>
                      <a:pt x="50829" y="158596"/>
                    </a:cubicBezTo>
                    <a:lnTo>
                      <a:pt x="227324" y="334529"/>
                    </a:lnTo>
                    <a:cubicBezTo>
                      <a:pt x="225970" y="338418"/>
                      <a:pt x="225290" y="342512"/>
                      <a:pt x="225303" y="346631"/>
                    </a:cubicBezTo>
                    <a:cubicBezTo>
                      <a:pt x="225341" y="352971"/>
                      <a:pt x="226946" y="359202"/>
                      <a:pt x="229974" y="364778"/>
                    </a:cubicBezTo>
                    <a:cubicBezTo>
                      <a:pt x="232997" y="370355"/>
                      <a:pt x="237354" y="375097"/>
                      <a:pt x="242660" y="378594"/>
                    </a:cubicBezTo>
                    <a:cubicBezTo>
                      <a:pt x="247961" y="382097"/>
                      <a:pt x="254044" y="384241"/>
                      <a:pt x="260377" y="384837"/>
                    </a:cubicBezTo>
                    <a:cubicBezTo>
                      <a:pt x="266711" y="385434"/>
                      <a:pt x="273089" y="384472"/>
                      <a:pt x="278954" y="382033"/>
                    </a:cubicBezTo>
                    <a:cubicBezTo>
                      <a:pt x="284826" y="379595"/>
                      <a:pt x="290004" y="375751"/>
                      <a:pt x="294027" y="370842"/>
                    </a:cubicBezTo>
                    <a:cubicBezTo>
                      <a:pt x="298051" y="365933"/>
                      <a:pt x="300803" y="360120"/>
                      <a:pt x="302042" y="353902"/>
                    </a:cubicBezTo>
                    <a:cubicBezTo>
                      <a:pt x="303274" y="347684"/>
                      <a:pt x="302960" y="341254"/>
                      <a:pt x="301111" y="335190"/>
                    </a:cubicBezTo>
                    <a:cubicBezTo>
                      <a:pt x="299270" y="329126"/>
                      <a:pt x="295952" y="323601"/>
                      <a:pt x="291461" y="319117"/>
                    </a:cubicBezTo>
                    <a:cubicBezTo>
                      <a:pt x="290729" y="318474"/>
                      <a:pt x="290081" y="317741"/>
                      <a:pt x="289343" y="317190"/>
                    </a:cubicBezTo>
                    <a:lnTo>
                      <a:pt x="354217" y="76409"/>
                    </a:lnTo>
                    <a:cubicBezTo>
                      <a:pt x="361584" y="74914"/>
                      <a:pt x="368341" y="71275"/>
                      <a:pt x="373634" y="65952"/>
                    </a:cubicBezTo>
                    <a:cubicBezTo>
                      <a:pt x="379076" y="60540"/>
                      <a:pt x="382778" y="53637"/>
                      <a:pt x="384274" y="46122"/>
                    </a:cubicBezTo>
                    <a:cubicBezTo>
                      <a:pt x="385769" y="38606"/>
                      <a:pt x="384986" y="30818"/>
                      <a:pt x="382021" y="23747"/>
                    </a:cubicBezTo>
                    <a:cubicBezTo>
                      <a:pt x="379063" y="16676"/>
                      <a:pt x="374065" y="10642"/>
                      <a:pt x="367654" y="6414"/>
                    </a:cubicBezTo>
                    <a:cubicBezTo>
                      <a:pt x="361244" y="2186"/>
                      <a:pt x="353717" y="-47"/>
                      <a:pt x="346029" y="1"/>
                    </a:cubicBezTo>
                    <a:lnTo>
                      <a:pt x="346215" y="1"/>
                    </a:lnTo>
                    <a:close/>
                  </a:path>
                </a:pathLst>
              </a:custGeom>
              <a:solidFill>
                <a:srgbClr val="FFFFFF"/>
              </a:solidFill>
              <a:ln w="6417" cap="flat">
                <a:noFill/>
                <a:prstDash val="solid"/>
                <a:miter/>
              </a:ln>
            </p:spPr>
            <p:txBody>
              <a:bodyPr rtlCol="0" anchor="ctr"/>
              <a:lstStyle/>
              <a:p>
                <a:endParaRPr lang="en-US" sz="810"/>
              </a:p>
            </p:txBody>
          </p:sp>
          <p:sp>
            <p:nvSpPr>
              <p:cNvPr id="972" name="Freeform: Shape 971">
                <a:extLst>
                  <a:ext uri="{FF2B5EF4-FFF2-40B4-BE49-F238E27FC236}">
                    <a16:creationId xmlns:a16="http://schemas.microsoft.com/office/drawing/2014/main" id="{D6A523DA-5158-2BD4-3C18-98E23D165DD2}"/>
                  </a:ext>
                </a:extLst>
              </p:cNvPr>
              <p:cNvSpPr/>
              <p:nvPr/>
            </p:nvSpPr>
            <p:spPr>
              <a:xfrm>
                <a:off x="5511611" y="3130155"/>
                <a:ext cx="366756" cy="366907"/>
              </a:xfrm>
              <a:custGeom>
                <a:avLst/>
                <a:gdLst>
                  <a:gd name="connsiteX0" fmla="*/ 357925 w 366756"/>
                  <a:gd name="connsiteY0" fmla="*/ 8626 h 366907"/>
                  <a:gd name="connsiteX1" fmla="*/ 342794 w 366756"/>
                  <a:gd name="connsiteY1" fmla="*/ 566 h 366907"/>
                  <a:gd name="connsiteX2" fmla="*/ 325732 w 366756"/>
                  <a:gd name="connsiteY2" fmla="*/ 2241 h 366907"/>
                  <a:gd name="connsiteX3" fmla="*/ 312474 w 366756"/>
                  <a:gd name="connsiteY3" fmla="*/ 13088 h 366907"/>
                  <a:gd name="connsiteX4" fmla="*/ 307495 w 366756"/>
                  <a:gd name="connsiteY4" fmla="*/ 29448 h 366907"/>
                  <a:gd name="connsiteX5" fmla="*/ 310915 w 366756"/>
                  <a:gd name="connsiteY5" fmla="*/ 43444 h 366907"/>
                  <a:gd name="connsiteX6" fmla="*/ 320573 w 366756"/>
                  <a:gd name="connsiteY6" fmla="*/ 54162 h 366907"/>
                  <a:gd name="connsiteX7" fmla="*/ 334170 w 366756"/>
                  <a:gd name="connsiteY7" fmla="*/ 59052 h 366907"/>
                  <a:gd name="connsiteX8" fmla="*/ 348467 w 366756"/>
                  <a:gd name="connsiteY8" fmla="*/ 56951 h 366907"/>
                  <a:gd name="connsiteX9" fmla="*/ 360062 w 366756"/>
                  <a:gd name="connsiteY9" fmla="*/ 48359 h 366907"/>
                  <a:gd name="connsiteX10" fmla="*/ 366209 w 366756"/>
                  <a:gd name="connsiteY10" fmla="*/ 35319 h 366907"/>
                  <a:gd name="connsiteX11" fmla="*/ 365433 w 366756"/>
                  <a:gd name="connsiteY11" fmla="*/ 20934 h 366907"/>
                  <a:gd name="connsiteX12" fmla="*/ 357925 w 366756"/>
                  <a:gd name="connsiteY12" fmla="*/ 8626 h 366907"/>
                  <a:gd name="connsiteX13" fmla="*/ 346605 w 366756"/>
                  <a:gd name="connsiteY13" fmla="*/ 38987 h 366907"/>
                  <a:gd name="connsiteX14" fmla="*/ 337404 w 366756"/>
                  <a:gd name="connsiteY14" fmla="*/ 42931 h 366907"/>
                  <a:gd name="connsiteX15" fmla="*/ 328202 w 366756"/>
                  <a:gd name="connsiteY15" fmla="*/ 38987 h 366907"/>
                  <a:gd name="connsiteX16" fmla="*/ 324243 w 366756"/>
                  <a:gd name="connsiteY16" fmla="*/ 29815 h 366907"/>
                  <a:gd name="connsiteX17" fmla="*/ 328202 w 366756"/>
                  <a:gd name="connsiteY17" fmla="*/ 20642 h 366907"/>
                  <a:gd name="connsiteX18" fmla="*/ 337404 w 366756"/>
                  <a:gd name="connsiteY18" fmla="*/ 16698 h 366907"/>
                  <a:gd name="connsiteX19" fmla="*/ 346484 w 366756"/>
                  <a:gd name="connsiteY19" fmla="*/ 20508 h 366907"/>
                  <a:gd name="connsiteX20" fmla="*/ 350558 w 366756"/>
                  <a:gd name="connsiteY20" fmla="*/ 29448 h 366907"/>
                  <a:gd name="connsiteX21" fmla="*/ 346605 w 366756"/>
                  <a:gd name="connsiteY21" fmla="*/ 38620 h 366907"/>
                  <a:gd name="connsiteX22" fmla="*/ 346605 w 366756"/>
                  <a:gd name="connsiteY22" fmla="*/ 38987 h 366907"/>
                  <a:gd name="connsiteX23" fmla="*/ 50391 w 366756"/>
                  <a:gd name="connsiteY23" fmla="*/ 91730 h 366907"/>
                  <a:gd name="connsiteX24" fmla="*/ 40811 w 366756"/>
                  <a:gd name="connsiteY24" fmla="*/ 85346 h 366907"/>
                  <a:gd name="connsiteX25" fmla="*/ 29504 w 366756"/>
                  <a:gd name="connsiteY25" fmla="*/ 83105 h 366907"/>
                  <a:gd name="connsiteX26" fmla="*/ 18198 w 366756"/>
                  <a:gd name="connsiteY26" fmla="*/ 85346 h 366907"/>
                  <a:gd name="connsiteX27" fmla="*/ 8618 w 366756"/>
                  <a:gd name="connsiteY27" fmla="*/ 91730 h 366907"/>
                  <a:gd name="connsiteX28" fmla="*/ 0 w 366756"/>
                  <a:gd name="connsiteY28" fmla="*/ 112552 h 366907"/>
                  <a:gd name="connsiteX29" fmla="*/ 8618 w 366756"/>
                  <a:gd name="connsiteY29" fmla="*/ 133373 h 366907"/>
                  <a:gd name="connsiteX30" fmla="*/ 29504 w 366756"/>
                  <a:gd name="connsiteY30" fmla="*/ 141998 h 366907"/>
                  <a:gd name="connsiteX31" fmla="*/ 50391 w 366756"/>
                  <a:gd name="connsiteY31" fmla="*/ 133373 h 366907"/>
                  <a:gd name="connsiteX32" fmla="*/ 59041 w 366756"/>
                  <a:gd name="connsiteY32" fmla="*/ 112552 h 366907"/>
                  <a:gd name="connsiteX33" fmla="*/ 50391 w 366756"/>
                  <a:gd name="connsiteY33" fmla="*/ 91730 h 366907"/>
                  <a:gd name="connsiteX34" fmla="*/ 39072 w 366756"/>
                  <a:gd name="connsiteY34" fmla="*/ 122367 h 366907"/>
                  <a:gd name="connsiteX35" fmla="*/ 34683 w 366756"/>
                  <a:gd name="connsiteY35" fmla="*/ 125293 h 366907"/>
                  <a:gd name="connsiteX36" fmla="*/ 29504 w 366756"/>
                  <a:gd name="connsiteY36" fmla="*/ 126321 h 366907"/>
                  <a:gd name="connsiteX37" fmla="*/ 24326 w 366756"/>
                  <a:gd name="connsiteY37" fmla="*/ 125293 h 366907"/>
                  <a:gd name="connsiteX38" fmla="*/ 19930 w 366756"/>
                  <a:gd name="connsiteY38" fmla="*/ 122367 h 366907"/>
                  <a:gd name="connsiteX39" fmla="*/ 16003 w 366756"/>
                  <a:gd name="connsiteY39" fmla="*/ 112827 h 366907"/>
                  <a:gd name="connsiteX40" fmla="*/ 19930 w 366756"/>
                  <a:gd name="connsiteY40" fmla="*/ 103287 h 366907"/>
                  <a:gd name="connsiteX41" fmla="*/ 24326 w 366756"/>
                  <a:gd name="connsiteY41" fmla="*/ 100361 h 366907"/>
                  <a:gd name="connsiteX42" fmla="*/ 29504 w 366756"/>
                  <a:gd name="connsiteY42" fmla="*/ 99333 h 366907"/>
                  <a:gd name="connsiteX43" fmla="*/ 34683 w 366756"/>
                  <a:gd name="connsiteY43" fmla="*/ 100361 h 366907"/>
                  <a:gd name="connsiteX44" fmla="*/ 39072 w 366756"/>
                  <a:gd name="connsiteY44" fmla="*/ 103287 h 366907"/>
                  <a:gd name="connsiteX45" fmla="*/ 43005 w 366756"/>
                  <a:gd name="connsiteY45" fmla="*/ 112827 h 366907"/>
                  <a:gd name="connsiteX46" fmla="*/ 39072 w 366756"/>
                  <a:gd name="connsiteY46" fmla="*/ 122367 h 366907"/>
                  <a:gd name="connsiteX47" fmla="*/ 233971 w 366756"/>
                  <a:gd name="connsiteY47" fmla="*/ 316644 h 366907"/>
                  <a:gd name="connsiteX48" fmla="*/ 225885 w 366756"/>
                  <a:gd name="connsiteY48" fmla="*/ 331717 h 366907"/>
                  <a:gd name="connsiteX49" fmla="*/ 227573 w 366756"/>
                  <a:gd name="connsiteY49" fmla="*/ 348728 h 366907"/>
                  <a:gd name="connsiteX50" fmla="*/ 238450 w 366756"/>
                  <a:gd name="connsiteY50" fmla="*/ 361941 h 366907"/>
                  <a:gd name="connsiteX51" fmla="*/ 254858 w 366756"/>
                  <a:gd name="connsiteY51" fmla="*/ 366907 h 366907"/>
                  <a:gd name="connsiteX52" fmla="*/ 271272 w 366756"/>
                  <a:gd name="connsiteY52" fmla="*/ 361941 h 366907"/>
                  <a:gd name="connsiteX53" fmla="*/ 282148 w 366756"/>
                  <a:gd name="connsiteY53" fmla="*/ 348728 h 366907"/>
                  <a:gd name="connsiteX54" fmla="*/ 283830 w 366756"/>
                  <a:gd name="connsiteY54" fmla="*/ 331717 h 366907"/>
                  <a:gd name="connsiteX55" fmla="*/ 275751 w 366756"/>
                  <a:gd name="connsiteY55" fmla="*/ 316644 h 366907"/>
                  <a:gd name="connsiteX56" fmla="*/ 266171 w 366756"/>
                  <a:gd name="connsiteY56" fmla="*/ 310231 h 366907"/>
                  <a:gd name="connsiteX57" fmla="*/ 254858 w 366756"/>
                  <a:gd name="connsiteY57" fmla="*/ 307979 h 366907"/>
                  <a:gd name="connsiteX58" fmla="*/ 243545 w 366756"/>
                  <a:gd name="connsiteY58" fmla="*/ 310231 h 366907"/>
                  <a:gd name="connsiteX59" fmla="*/ 233971 w 366756"/>
                  <a:gd name="connsiteY59" fmla="*/ 316644 h 366907"/>
                  <a:gd name="connsiteX60" fmla="*/ 264432 w 366756"/>
                  <a:gd name="connsiteY60" fmla="*/ 347002 h 366907"/>
                  <a:gd name="connsiteX61" fmla="*/ 254858 w 366756"/>
                  <a:gd name="connsiteY61" fmla="*/ 350923 h 366907"/>
                  <a:gd name="connsiteX62" fmla="*/ 245290 w 366756"/>
                  <a:gd name="connsiteY62" fmla="*/ 347002 h 366907"/>
                  <a:gd name="connsiteX63" fmla="*/ 242351 w 366756"/>
                  <a:gd name="connsiteY63" fmla="*/ 342626 h 366907"/>
                  <a:gd name="connsiteX64" fmla="*/ 241324 w 366756"/>
                  <a:gd name="connsiteY64" fmla="*/ 337467 h 366907"/>
                  <a:gd name="connsiteX65" fmla="*/ 242351 w 366756"/>
                  <a:gd name="connsiteY65" fmla="*/ 332301 h 366907"/>
                  <a:gd name="connsiteX66" fmla="*/ 245290 w 366756"/>
                  <a:gd name="connsiteY66" fmla="*/ 327925 h 366907"/>
                  <a:gd name="connsiteX67" fmla="*/ 254858 w 366756"/>
                  <a:gd name="connsiteY67" fmla="*/ 323972 h 366907"/>
                  <a:gd name="connsiteX68" fmla="*/ 264432 w 366756"/>
                  <a:gd name="connsiteY68" fmla="*/ 327925 h 366907"/>
                  <a:gd name="connsiteX69" fmla="*/ 268391 w 366756"/>
                  <a:gd name="connsiteY69" fmla="*/ 337467 h 366907"/>
                  <a:gd name="connsiteX70" fmla="*/ 264432 w 366756"/>
                  <a:gd name="connsiteY70" fmla="*/ 347002 h 366907"/>
                  <a:gd name="connsiteX71" fmla="*/ 318724 w 366756"/>
                  <a:gd name="connsiteY71" fmla="*/ 66688 h 366907"/>
                  <a:gd name="connsiteX72" fmla="*/ 334272 w 366756"/>
                  <a:gd name="connsiteY72" fmla="*/ 70816 h 366907"/>
                  <a:gd name="connsiteX73" fmla="*/ 272619 w 366756"/>
                  <a:gd name="connsiteY73" fmla="*/ 300132 h 366907"/>
                  <a:gd name="connsiteX74" fmla="*/ 257072 w 366756"/>
                  <a:gd name="connsiteY74" fmla="*/ 296188 h 366907"/>
                  <a:gd name="connsiteX75" fmla="*/ 318724 w 366756"/>
                  <a:gd name="connsiteY75" fmla="*/ 66688 h 366907"/>
                  <a:gd name="connsiteX76" fmla="*/ 225411 w 366756"/>
                  <a:gd name="connsiteY76" fmla="*/ 308112 h 366907"/>
                  <a:gd name="connsiteX77" fmla="*/ 220354 w 366756"/>
                  <a:gd name="connsiteY77" fmla="*/ 314347 h 366907"/>
                  <a:gd name="connsiteX78" fmla="*/ 52695 w 366756"/>
                  <a:gd name="connsiteY78" fmla="*/ 147224 h 366907"/>
                  <a:gd name="connsiteX79" fmla="*/ 58952 w 366756"/>
                  <a:gd name="connsiteY79" fmla="*/ 142179 h 366907"/>
                  <a:gd name="connsiteX80" fmla="*/ 64380 w 366756"/>
                  <a:gd name="connsiteY80" fmla="*/ 135942 h 366907"/>
                  <a:gd name="connsiteX81" fmla="*/ 231674 w 366756"/>
                  <a:gd name="connsiteY81" fmla="*/ 302700 h 366907"/>
                  <a:gd name="connsiteX82" fmla="*/ 225411 w 366756"/>
                  <a:gd name="connsiteY82" fmla="*/ 307745 h 366907"/>
                  <a:gd name="connsiteX83" fmla="*/ 225411 w 366756"/>
                  <a:gd name="connsiteY83" fmla="*/ 308112 h 366907"/>
                  <a:gd name="connsiteX84" fmla="*/ 70912 w 366756"/>
                  <a:gd name="connsiteY84" fmla="*/ 108883 h 366907"/>
                  <a:gd name="connsiteX85" fmla="*/ 66312 w 366756"/>
                  <a:gd name="connsiteY85" fmla="*/ 93473 h 366907"/>
                  <a:gd name="connsiteX86" fmla="*/ 295624 w 366756"/>
                  <a:gd name="connsiteY86" fmla="*/ 32291 h 366907"/>
                  <a:gd name="connsiteX87" fmla="*/ 299763 w 366756"/>
                  <a:gd name="connsiteY87" fmla="*/ 47702 h 366907"/>
                  <a:gd name="connsiteX88" fmla="*/ 70912 w 366756"/>
                  <a:gd name="connsiteY88" fmla="*/ 108883 h 366907"/>
                  <a:gd name="connsiteX89" fmla="*/ 307681 w 366756"/>
                  <a:gd name="connsiteY89" fmla="*/ 58800 h 366907"/>
                  <a:gd name="connsiteX90" fmla="*/ 302528 w 366756"/>
                  <a:gd name="connsiteY90" fmla="*/ 52563 h 366907"/>
                  <a:gd name="connsiteX91" fmla="*/ 226797 w 366756"/>
                  <a:gd name="connsiteY91" fmla="*/ 128420 h 366907"/>
                  <a:gd name="connsiteX92" fmla="*/ 212346 w 366756"/>
                  <a:gd name="connsiteY92" fmla="*/ 124659 h 366907"/>
                  <a:gd name="connsiteX93" fmla="*/ 201039 w 366756"/>
                  <a:gd name="connsiteY93" fmla="*/ 126893 h 366907"/>
                  <a:gd name="connsiteX94" fmla="*/ 191459 w 366756"/>
                  <a:gd name="connsiteY94" fmla="*/ 133282 h 366907"/>
                  <a:gd name="connsiteX95" fmla="*/ 186307 w 366756"/>
                  <a:gd name="connsiteY95" fmla="*/ 140253 h 366907"/>
                  <a:gd name="connsiteX96" fmla="*/ 71098 w 366756"/>
                  <a:gd name="connsiteY96" fmla="*/ 113102 h 366907"/>
                  <a:gd name="connsiteX97" fmla="*/ 67877 w 366756"/>
                  <a:gd name="connsiteY97" fmla="*/ 128420 h 366907"/>
                  <a:gd name="connsiteX98" fmla="*/ 182899 w 366756"/>
                  <a:gd name="connsiteY98" fmla="*/ 155938 h 366907"/>
                  <a:gd name="connsiteX99" fmla="*/ 191652 w 366756"/>
                  <a:gd name="connsiteY99" fmla="*/ 175112 h 366907"/>
                  <a:gd name="connsiteX100" fmla="*/ 211056 w 366756"/>
                  <a:gd name="connsiteY100" fmla="*/ 183456 h 366907"/>
                  <a:gd name="connsiteX101" fmla="*/ 237834 w 366756"/>
                  <a:gd name="connsiteY101" fmla="*/ 299949 h 366907"/>
                  <a:gd name="connsiteX102" fmla="*/ 253478 w 366756"/>
                  <a:gd name="connsiteY102" fmla="*/ 296371 h 366907"/>
                  <a:gd name="connsiteX103" fmla="*/ 226700 w 366756"/>
                  <a:gd name="connsiteY103" fmla="*/ 179879 h 366907"/>
                  <a:gd name="connsiteX104" fmla="*/ 233233 w 366756"/>
                  <a:gd name="connsiteY104" fmla="*/ 174926 h 366907"/>
                  <a:gd name="connsiteX105" fmla="*/ 239650 w 366756"/>
                  <a:gd name="connsiteY105" fmla="*/ 165378 h 366907"/>
                  <a:gd name="connsiteX106" fmla="*/ 241883 w 366756"/>
                  <a:gd name="connsiteY106" fmla="*/ 154104 h 366907"/>
                  <a:gd name="connsiteX107" fmla="*/ 238110 w 366756"/>
                  <a:gd name="connsiteY107" fmla="*/ 139703 h 366907"/>
                  <a:gd name="connsiteX108" fmla="*/ 313841 w 366756"/>
                  <a:gd name="connsiteY108" fmla="*/ 64212 h 366907"/>
                  <a:gd name="connsiteX109" fmla="*/ 307681 w 366756"/>
                  <a:gd name="connsiteY109" fmla="*/ 59167 h 366907"/>
                  <a:gd name="connsiteX110" fmla="*/ 307681 w 366756"/>
                  <a:gd name="connsiteY110" fmla="*/ 58800 h 366907"/>
                  <a:gd name="connsiteX111" fmla="*/ 198820 w 366756"/>
                  <a:gd name="connsiteY111" fmla="*/ 153828 h 366907"/>
                  <a:gd name="connsiteX112" fmla="*/ 202779 w 366756"/>
                  <a:gd name="connsiteY112" fmla="*/ 144656 h 366907"/>
                  <a:gd name="connsiteX113" fmla="*/ 207168 w 366756"/>
                  <a:gd name="connsiteY113" fmla="*/ 141729 h 366907"/>
                  <a:gd name="connsiteX114" fmla="*/ 212346 w 366756"/>
                  <a:gd name="connsiteY114" fmla="*/ 140701 h 366907"/>
                  <a:gd name="connsiteX115" fmla="*/ 217524 w 366756"/>
                  <a:gd name="connsiteY115" fmla="*/ 141729 h 366907"/>
                  <a:gd name="connsiteX116" fmla="*/ 221914 w 366756"/>
                  <a:gd name="connsiteY116" fmla="*/ 144656 h 366907"/>
                  <a:gd name="connsiteX117" fmla="*/ 225873 w 366756"/>
                  <a:gd name="connsiteY117" fmla="*/ 153828 h 366907"/>
                  <a:gd name="connsiteX118" fmla="*/ 221914 w 366756"/>
                  <a:gd name="connsiteY118" fmla="*/ 163001 h 366907"/>
                  <a:gd name="connsiteX119" fmla="*/ 217524 w 366756"/>
                  <a:gd name="connsiteY119" fmla="*/ 165928 h 366907"/>
                  <a:gd name="connsiteX120" fmla="*/ 212346 w 366756"/>
                  <a:gd name="connsiteY120" fmla="*/ 166956 h 366907"/>
                  <a:gd name="connsiteX121" fmla="*/ 207168 w 366756"/>
                  <a:gd name="connsiteY121" fmla="*/ 165928 h 366907"/>
                  <a:gd name="connsiteX122" fmla="*/ 202779 w 366756"/>
                  <a:gd name="connsiteY122" fmla="*/ 163001 h 366907"/>
                  <a:gd name="connsiteX123" fmla="*/ 198820 w 366756"/>
                  <a:gd name="connsiteY123" fmla="*/ 153828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66756" h="366907">
                    <a:moveTo>
                      <a:pt x="357925" y="8626"/>
                    </a:moveTo>
                    <a:cubicBezTo>
                      <a:pt x="353793" y="4507"/>
                      <a:pt x="348524" y="1702"/>
                      <a:pt x="342794" y="566"/>
                    </a:cubicBezTo>
                    <a:cubicBezTo>
                      <a:pt x="337064" y="-570"/>
                      <a:pt x="331128" y="13"/>
                      <a:pt x="325732" y="2241"/>
                    </a:cubicBezTo>
                    <a:cubicBezTo>
                      <a:pt x="320329" y="4471"/>
                      <a:pt x="315715" y="8245"/>
                      <a:pt x="312474" y="13088"/>
                    </a:cubicBezTo>
                    <a:cubicBezTo>
                      <a:pt x="309228" y="17931"/>
                      <a:pt x="307495" y="23624"/>
                      <a:pt x="307495" y="29448"/>
                    </a:cubicBezTo>
                    <a:cubicBezTo>
                      <a:pt x="307457" y="34323"/>
                      <a:pt x="308637" y="39132"/>
                      <a:pt x="310915" y="43444"/>
                    </a:cubicBezTo>
                    <a:cubicBezTo>
                      <a:pt x="313199" y="47756"/>
                      <a:pt x="316517" y="51439"/>
                      <a:pt x="320573" y="54162"/>
                    </a:cubicBezTo>
                    <a:cubicBezTo>
                      <a:pt x="324628" y="56885"/>
                      <a:pt x="329299" y="58565"/>
                      <a:pt x="334170" y="59052"/>
                    </a:cubicBezTo>
                    <a:cubicBezTo>
                      <a:pt x="339034" y="59539"/>
                      <a:pt x="343943" y="58817"/>
                      <a:pt x="348467" y="56951"/>
                    </a:cubicBezTo>
                    <a:cubicBezTo>
                      <a:pt x="352984" y="55085"/>
                      <a:pt x="356969" y="52134"/>
                      <a:pt x="360062" y="48359"/>
                    </a:cubicBezTo>
                    <a:cubicBezTo>
                      <a:pt x="363161" y="44584"/>
                      <a:pt x="365272" y="40105"/>
                      <a:pt x="366209" y="35319"/>
                    </a:cubicBezTo>
                    <a:cubicBezTo>
                      <a:pt x="367146" y="30534"/>
                      <a:pt x="366877" y="25592"/>
                      <a:pt x="365433" y="20934"/>
                    </a:cubicBezTo>
                    <a:cubicBezTo>
                      <a:pt x="363982" y="16276"/>
                      <a:pt x="361403" y="12048"/>
                      <a:pt x="357925" y="8626"/>
                    </a:cubicBezTo>
                    <a:close/>
                    <a:moveTo>
                      <a:pt x="346605" y="38987"/>
                    </a:moveTo>
                    <a:cubicBezTo>
                      <a:pt x="344180" y="41460"/>
                      <a:pt x="340869" y="42877"/>
                      <a:pt x="337404" y="42931"/>
                    </a:cubicBezTo>
                    <a:cubicBezTo>
                      <a:pt x="333939" y="42848"/>
                      <a:pt x="330640" y="41435"/>
                      <a:pt x="328202" y="38987"/>
                    </a:cubicBezTo>
                    <a:cubicBezTo>
                      <a:pt x="325757" y="36542"/>
                      <a:pt x="324345" y="33262"/>
                      <a:pt x="324243" y="29815"/>
                    </a:cubicBezTo>
                    <a:cubicBezTo>
                      <a:pt x="324365" y="26371"/>
                      <a:pt x="325777" y="23098"/>
                      <a:pt x="328202" y="20642"/>
                    </a:cubicBezTo>
                    <a:cubicBezTo>
                      <a:pt x="330666" y="18225"/>
                      <a:pt x="333945" y="16818"/>
                      <a:pt x="337404" y="16698"/>
                    </a:cubicBezTo>
                    <a:cubicBezTo>
                      <a:pt x="340798" y="16785"/>
                      <a:pt x="344045" y="18146"/>
                      <a:pt x="346484" y="20508"/>
                    </a:cubicBezTo>
                    <a:cubicBezTo>
                      <a:pt x="348922" y="22871"/>
                      <a:pt x="350379" y="26063"/>
                      <a:pt x="350558" y="29448"/>
                    </a:cubicBezTo>
                    <a:cubicBezTo>
                      <a:pt x="350494" y="32904"/>
                      <a:pt x="349076" y="36197"/>
                      <a:pt x="346605" y="38620"/>
                    </a:cubicBezTo>
                    <a:lnTo>
                      <a:pt x="346605" y="38987"/>
                    </a:lnTo>
                    <a:close/>
                    <a:moveTo>
                      <a:pt x="50391" y="91730"/>
                    </a:moveTo>
                    <a:cubicBezTo>
                      <a:pt x="47651" y="88995"/>
                      <a:pt x="44392" y="86826"/>
                      <a:pt x="40811" y="85346"/>
                    </a:cubicBezTo>
                    <a:cubicBezTo>
                      <a:pt x="37224" y="83866"/>
                      <a:pt x="33380" y="83105"/>
                      <a:pt x="29504" y="83105"/>
                    </a:cubicBezTo>
                    <a:cubicBezTo>
                      <a:pt x="25622" y="83105"/>
                      <a:pt x="21785" y="83866"/>
                      <a:pt x="18198" y="85346"/>
                    </a:cubicBezTo>
                    <a:cubicBezTo>
                      <a:pt x="14617" y="86826"/>
                      <a:pt x="11358" y="88995"/>
                      <a:pt x="8618" y="91730"/>
                    </a:cubicBezTo>
                    <a:cubicBezTo>
                      <a:pt x="3099" y="97264"/>
                      <a:pt x="0" y="104749"/>
                      <a:pt x="0" y="112552"/>
                    </a:cubicBezTo>
                    <a:cubicBezTo>
                      <a:pt x="0" y="120354"/>
                      <a:pt x="3099" y="127840"/>
                      <a:pt x="8618" y="133373"/>
                    </a:cubicBezTo>
                    <a:cubicBezTo>
                      <a:pt x="14156" y="138896"/>
                      <a:pt x="21670" y="141998"/>
                      <a:pt x="29504" y="141998"/>
                    </a:cubicBezTo>
                    <a:cubicBezTo>
                      <a:pt x="37339" y="141998"/>
                      <a:pt x="44854" y="138896"/>
                      <a:pt x="50391" y="133373"/>
                    </a:cubicBezTo>
                    <a:cubicBezTo>
                      <a:pt x="55929" y="127851"/>
                      <a:pt x="59041" y="120361"/>
                      <a:pt x="59041" y="112552"/>
                    </a:cubicBezTo>
                    <a:cubicBezTo>
                      <a:pt x="59041" y="104742"/>
                      <a:pt x="55929" y="97252"/>
                      <a:pt x="50391" y="91730"/>
                    </a:cubicBezTo>
                    <a:close/>
                    <a:moveTo>
                      <a:pt x="39072" y="122367"/>
                    </a:moveTo>
                    <a:cubicBezTo>
                      <a:pt x="37814" y="123620"/>
                      <a:pt x="36326" y="124614"/>
                      <a:pt x="34683" y="125293"/>
                    </a:cubicBezTo>
                    <a:cubicBezTo>
                      <a:pt x="33040" y="125972"/>
                      <a:pt x="31282" y="126321"/>
                      <a:pt x="29504" y="126321"/>
                    </a:cubicBezTo>
                    <a:cubicBezTo>
                      <a:pt x="27727" y="126321"/>
                      <a:pt x="25969" y="125972"/>
                      <a:pt x="24326" y="125293"/>
                    </a:cubicBezTo>
                    <a:cubicBezTo>
                      <a:pt x="22683" y="124614"/>
                      <a:pt x="21188" y="123620"/>
                      <a:pt x="19930" y="122367"/>
                    </a:cubicBezTo>
                    <a:cubicBezTo>
                      <a:pt x="17415" y="119826"/>
                      <a:pt x="16003" y="116398"/>
                      <a:pt x="16003" y="112827"/>
                    </a:cubicBezTo>
                    <a:cubicBezTo>
                      <a:pt x="16003" y="109256"/>
                      <a:pt x="17415" y="105828"/>
                      <a:pt x="19930" y="103287"/>
                    </a:cubicBezTo>
                    <a:cubicBezTo>
                      <a:pt x="21188" y="102034"/>
                      <a:pt x="22683" y="101040"/>
                      <a:pt x="24326" y="100361"/>
                    </a:cubicBezTo>
                    <a:cubicBezTo>
                      <a:pt x="25969" y="99682"/>
                      <a:pt x="27727" y="99333"/>
                      <a:pt x="29504" y="99333"/>
                    </a:cubicBezTo>
                    <a:cubicBezTo>
                      <a:pt x="31282" y="99333"/>
                      <a:pt x="33040" y="99682"/>
                      <a:pt x="34683" y="100361"/>
                    </a:cubicBezTo>
                    <a:cubicBezTo>
                      <a:pt x="36326" y="101040"/>
                      <a:pt x="37814" y="102034"/>
                      <a:pt x="39072" y="103287"/>
                    </a:cubicBezTo>
                    <a:cubicBezTo>
                      <a:pt x="41594" y="105828"/>
                      <a:pt x="43005" y="109256"/>
                      <a:pt x="43005" y="112827"/>
                    </a:cubicBezTo>
                    <a:cubicBezTo>
                      <a:pt x="43005" y="116398"/>
                      <a:pt x="41594" y="119826"/>
                      <a:pt x="39072" y="122367"/>
                    </a:cubicBezTo>
                    <a:close/>
                    <a:moveTo>
                      <a:pt x="233971" y="316644"/>
                    </a:moveTo>
                    <a:cubicBezTo>
                      <a:pt x="229838" y="320764"/>
                      <a:pt x="227028" y="326006"/>
                      <a:pt x="225885" y="331717"/>
                    </a:cubicBezTo>
                    <a:cubicBezTo>
                      <a:pt x="224750" y="337428"/>
                      <a:pt x="225334" y="343351"/>
                      <a:pt x="227573" y="348728"/>
                    </a:cubicBezTo>
                    <a:cubicBezTo>
                      <a:pt x="229806" y="354112"/>
                      <a:pt x="233592" y="358707"/>
                      <a:pt x="238450" y="361941"/>
                    </a:cubicBezTo>
                    <a:cubicBezTo>
                      <a:pt x="243307" y="365181"/>
                      <a:pt x="249018" y="366907"/>
                      <a:pt x="254858" y="366907"/>
                    </a:cubicBezTo>
                    <a:cubicBezTo>
                      <a:pt x="260703" y="366907"/>
                      <a:pt x="266415" y="365181"/>
                      <a:pt x="271272" y="361941"/>
                    </a:cubicBezTo>
                    <a:cubicBezTo>
                      <a:pt x="276129" y="358707"/>
                      <a:pt x="279916" y="354112"/>
                      <a:pt x="282148" y="348728"/>
                    </a:cubicBezTo>
                    <a:cubicBezTo>
                      <a:pt x="284388" y="343351"/>
                      <a:pt x="284972" y="337428"/>
                      <a:pt x="283830" y="331717"/>
                    </a:cubicBezTo>
                    <a:cubicBezTo>
                      <a:pt x="282694" y="326006"/>
                      <a:pt x="279877" y="320764"/>
                      <a:pt x="275751" y="316644"/>
                    </a:cubicBezTo>
                    <a:cubicBezTo>
                      <a:pt x="273011" y="313898"/>
                      <a:pt x="269758" y="311716"/>
                      <a:pt x="266171" y="310231"/>
                    </a:cubicBezTo>
                    <a:cubicBezTo>
                      <a:pt x="262590" y="308744"/>
                      <a:pt x="258740" y="307979"/>
                      <a:pt x="254858" y="307979"/>
                    </a:cubicBezTo>
                    <a:cubicBezTo>
                      <a:pt x="250976" y="307979"/>
                      <a:pt x="247132" y="308744"/>
                      <a:pt x="243545" y="310231"/>
                    </a:cubicBezTo>
                    <a:cubicBezTo>
                      <a:pt x="239964" y="311716"/>
                      <a:pt x="236711" y="313898"/>
                      <a:pt x="233971" y="316644"/>
                    </a:cubicBezTo>
                    <a:close/>
                    <a:moveTo>
                      <a:pt x="264432" y="347002"/>
                    </a:moveTo>
                    <a:cubicBezTo>
                      <a:pt x="261878" y="349511"/>
                      <a:pt x="258445" y="350923"/>
                      <a:pt x="254858" y="350923"/>
                    </a:cubicBezTo>
                    <a:cubicBezTo>
                      <a:pt x="251277" y="350923"/>
                      <a:pt x="247838" y="349511"/>
                      <a:pt x="245290" y="347002"/>
                    </a:cubicBezTo>
                    <a:cubicBezTo>
                      <a:pt x="244032" y="345751"/>
                      <a:pt x="243031" y="344262"/>
                      <a:pt x="242351" y="342626"/>
                    </a:cubicBezTo>
                    <a:cubicBezTo>
                      <a:pt x="241671" y="340990"/>
                      <a:pt x="241324" y="339238"/>
                      <a:pt x="241324" y="337467"/>
                    </a:cubicBezTo>
                    <a:cubicBezTo>
                      <a:pt x="241324" y="335696"/>
                      <a:pt x="241671" y="333938"/>
                      <a:pt x="242351" y="332301"/>
                    </a:cubicBezTo>
                    <a:cubicBezTo>
                      <a:pt x="243031" y="330665"/>
                      <a:pt x="244032" y="329176"/>
                      <a:pt x="245290" y="327925"/>
                    </a:cubicBezTo>
                    <a:cubicBezTo>
                      <a:pt x="247825" y="325397"/>
                      <a:pt x="251270" y="323972"/>
                      <a:pt x="254858" y="323972"/>
                    </a:cubicBezTo>
                    <a:cubicBezTo>
                      <a:pt x="258451" y="323972"/>
                      <a:pt x="261891" y="325397"/>
                      <a:pt x="264432" y="327925"/>
                    </a:cubicBezTo>
                    <a:cubicBezTo>
                      <a:pt x="266966" y="330453"/>
                      <a:pt x="268391" y="333886"/>
                      <a:pt x="268391" y="337467"/>
                    </a:cubicBezTo>
                    <a:cubicBezTo>
                      <a:pt x="268391" y="341041"/>
                      <a:pt x="266966" y="344474"/>
                      <a:pt x="264432" y="347002"/>
                    </a:cubicBezTo>
                    <a:close/>
                    <a:moveTo>
                      <a:pt x="318724" y="66688"/>
                    </a:moveTo>
                    <a:cubicBezTo>
                      <a:pt x="323595" y="69039"/>
                      <a:pt x="328869" y="70440"/>
                      <a:pt x="334272" y="70816"/>
                    </a:cubicBezTo>
                    <a:lnTo>
                      <a:pt x="272619" y="300132"/>
                    </a:lnTo>
                    <a:cubicBezTo>
                      <a:pt x="267743" y="297828"/>
                      <a:pt x="262462" y="296488"/>
                      <a:pt x="257072" y="296188"/>
                    </a:cubicBezTo>
                    <a:lnTo>
                      <a:pt x="318724" y="66688"/>
                    </a:lnTo>
                    <a:close/>
                    <a:moveTo>
                      <a:pt x="225411" y="308112"/>
                    </a:moveTo>
                    <a:cubicBezTo>
                      <a:pt x="223524" y="310020"/>
                      <a:pt x="221830" y="312107"/>
                      <a:pt x="220354" y="314347"/>
                    </a:cubicBezTo>
                    <a:lnTo>
                      <a:pt x="52695" y="147224"/>
                    </a:lnTo>
                    <a:cubicBezTo>
                      <a:pt x="54941" y="145753"/>
                      <a:pt x="57039" y="144063"/>
                      <a:pt x="58952" y="142179"/>
                    </a:cubicBezTo>
                    <a:cubicBezTo>
                      <a:pt x="60947" y="140267"/>
                      <a:pt x="62763" y="138180"/>
                      <a:pt x="64380" y="135942"/>
                    </a:cubicBezTo>
                    <a:lnTo>
                      <a:pt x="231674" y="302700"/>
                    </a:lnTo>
                    <a:cubicBezTo>
                      <a:pt x="229421" y="304172"/>
                      <a:pt x="227329" y="305862"/>
                      <a:pt x="225411" y="307745"/>
                    </a:cubicBezTo>
                    <a:lnTo>
                      <a:pt x="225411" y="308112"/>
                    </a:lnTo>
                    <a:close/>
                    <a:moveTo>
                      <a:pt x="70912" y="108883"/>
                    </a:moveTo>
                    <a:cubicBezTo>
                      <a:pt x="70386" y="103499"/>
                      <a:pt x="68827" y="98267"/>
                      <a:pt x="66312" y="93473"/>
                    </a:cubicBezTo>
                    <a:lnTo>
                      <a:pt x="295624" y="32291"/>
                    </a:lnTo>
                    <a:cubicBezTo>
                      <a:pt x="295990" y="37647"/>
                      <a:pt x="297395" y="42881"/>
                      <a:pt x="299763" y="47702"/>
                    </a:cubicBezTo>
                    <a:lnTo>
                      <a:pt x="70912" y="108883"/>
                    </a:lnTo>
                    <a:close/>
                    <a:moveTo>
                      <a:pt x="307681" y="58800"/>
                    </a:moveTo>
                    <a:cubicBezTo>
                      <a:pt x="305762" y="56894"/>
                      <a:pt x="304036" y="54805"/>
                      <a:pt x="302528" y="52563"/>
                    </a:cubicBezTo>
                    <a:lnTo>
                      <a:pt x="226797" y="128420"/>
                    </a:lnTo>
                    <a:cubicBezTo>
                      <a:pt x="222369" y="125981"/>
                      <a:pt x="217403" y="124688"/>
                      <a:pt x="212346" y="124659"/>
                    </a:cubicBezTo>
                    <a:cubicBezTo>
                      <a:pt x="208464" y="124654"/>
                      <a:pt x="204627" y="125413"/>
                      <a:pt x="201039" y="126893"/>
                    </a:cubicBezTo>
                    <a:cubicBezTo>
                      <a:pt x="197453" y="128373"/>
                      <a:pt x="194199" y="130544"/>
                      <a:pt x="191459" y="133282"/>
                    </a:cubicBezTo>
                    <a:cubicBezTo>
                      <a:pt x="189393" y="135331"/>
                      <a:pt x="187654" y="137682"/>
                      <a:pt x="186307" y="140253"/>
                    </a:cubicBezTo>
                    <a:lnTo>
                      <a:pt x="71098" y="113102"/>
                    </a:lnTo>
                    <a:cubicBezTo>
                      <a:pt x="70983" y="118363"/>
                      <a:pt x="69892" y="123558"/>
                      <a:pt x="67877" y="128420"/>
                    </a:cubicBezTo>
                    <a:lnTo>
                      <a:pt x="182899" y="155938"/>
                    </a:lnTo>
                    <a:cubicBezTo>
                      <a:pt x="183329" y="163191"/>
                      <a:pt x="186448" y="170026"/>
                      <a:pt x="191652" y="175112"/>
                    </a:cubicBezTo>
                    <a:cubicBezTo>
                      <a:pt x="196856" y="180198"/>
                      <a:pt x="203773" y="183173"/>
                      <a:pt x="211056" y="183456"/>
                    </a:cubicBezTo>
                    <a:lnTo>
                      <a:pt x="237834" y="299949"/>
                    </a:lnTo>
                    <a:cubicBezTo>
                      <a:pt x="242775" y="297779"/>
                      <a:pt x="248088" y="296565"/>
                      <a:pt x="253478" y="296371"/>
                    </a:cubicBezTo>
                    <a:lnTo>
                      <a:pt x="226700" y="179879"/>
                    </a:lnTo>
                    <a:cubicBezTo>
                      <a:pt x="229088" y="178520"/>
                      <a:pt x="231282" y="176855"/>
                      <a:pt x="233233" y="174926"/>
                    </a:cubicBezTo>
                    <a:cubicBezTo>
                      <a:pt x="235986" y="172197"/>
                      <a:pt x="238167" y="168952"/>
                      <a:pt x="239650" y="165378"/>
                    </a:cubicBezTo>
                    <a:cubicBezTo>
                      <a:pt x="241138" y="161804"/>
                      <a:pt x="241895" y="157972"/>
                      <a:pt x="241883" y="154104"/>
                    </a:cubicBezTo>
                    <a:cubicBezTo>
                      <a:pt x="241915" y="149057"/>
                      <a:pt x="240612" y="144091"/>
                      <a:pt x="238110" y="139703"/>
                    </a:cubicBezTo>
                    <a:lnTo>
                      <a:pt x="313841" y="64212"/>
                    </a:lnTo>
                    <a:cubicBezTo>
                      <a:pt x="311647" y="62716"/>
                      <a:pt x="309581" y="61027"/>
                      <a:pt x="307681" y="59167"/>
                    </a:cubicBezTo>
                    <a:lnTo>
                      <a:pt x="307681" y="58800"/>
                    </a:lnTo>
                    <a:close/>
                    <a:moveTo>
                      <a:pt x="198820" y="153828"/>
                    </a:moveTo>
                    <a:cubicBezTo>
                      <a:pt x="198877" y="150370"/>
                      <a:pt x="200295" y="147074"/>
                      <a:pt x="202779" y="144656"/>
                    </a:cubicBezTo>
                    <a:cubicBezTo>
                      <a:pt x="204030" y="143402"/>
                      <a:pt x="205525" y="142408"/>
                      <a:pt x="207168" y="141729"/>
                    </a:cubicBezTo>
                    <a:cubicBezTo>
                      <a:pt x="208810" y="141051"/>
                      <a:pt x="210569" y="140701"/>
                      <a:pt x="212346" y="140701"/>
                    </a:cubicBezTo>
                    <a:cubicBezTo>
                      <a:pt x="214123" y="140701"/>
                      <a:pt x="215882" y="141051"/>
                      <a:pt x="217524" y="141729"/>
                    </a:cubicBezTo>
                    <a:cubicBezTo>
                      <a:pt x="219167" y="142408"/>
                      <a:pt x="220662" y="143402"/>
                      <a:pt x="221914" y="144656"/>
                    </a:cubicBezTo>
                    <a:cubicBezTo>
                      <a:pt x="224397" y="147074"/>
                      <a:pt x="225821" y="150370"/>
                      <a:pt x="225873" y="153828"/>
                    </a:cubicBezTo>
                    <a:cubicBezTo>
                      <a:pt x="225790" y="157280"/>
                      <a:pt x="224371" y="160567"/>
                      <a:pt x="221914" y="163001"/>
                    </a:cubicBezTo>
                    <a:cubicBezTo>
                      <a:pt x="220662" y="164255"/>
                      <a:pt x="219167" y="165249"/>
                      <a:pt x="217524" y="165928"/>
                    </a:cubicBezTo>
                    <a:cubicBezTo>
                      <a:pt x="215882" y="166606"/>
                      <a:pt x="214123" y="166956"/>
                      <a:pt x="212346" y="166956"/>
                    </a:cubicBezTo>
                    <a:cubicBezTo>
                      <a:pt x="210569" y="166956"/>
                      <a:pt x="208810" y="166606"/>
                      <a:pt x="207168" y="165928"/>
                    </a:cubicBezTo>
                    <a:cubicBezTo>
                      <a:pt x="205525" y="165249"/>
                      <a:pt x="204030" y="164255"/>
                      <a:pt x="202779" y="163001"/>
                    </a:cubicBezTo>
                    <a:cubicBezTo>
                      <a:pt x="200321" y="160567"/>
                      <a:pt x="198903" y="157280"/>
                      <a:pt x="198820" y="153828"/>
                    </a:cubicBezTo>
                    <a:close/>
                  </a:path>
                </a:pathLst>
              </a:custGeom>
              <a:solidFill>
                <a:srgbClr val="2D5967"/>
              </a:solidFill>
              <a:ln w="6417" cap="flat">
                <a:noFill/>
                <a:prstDash val="solid"/>
                <a:miter/>
              </a:ln>
            </p:spPr>
            <p:txBody>
              <a:bodyPr rtlCol="0" anchor="ctr"/>
              <a:lstStyle/>
              <a:p>
                <a:endParaRPr lang="en-US" sz="810"/>
              </a:p>
            </p:txBody>
          </p:sp>
        </p:grpSp>
        <p:sp>
          <p:nvSpPr>
            <p:cNvPr id="973" name="TextBox 972">
              <a:extLst>
                <a:ext uri="{FF2B5EF4-FFF2-40B4-BE49-F238E27FC236}">
                  <a16:creationId xmlns:a16="http://schemas.microsoft.com/office/drawing/2014/main" id="{327A8E7B-FBE0-87D5-4AC8-8B3060ACA658}"/>
                </a:ext>
              </a:extLst>
            </p:cNvPr>
            <p:cNvSpPr txBox="1"/>
            <p:nvPr/>
          </p:nvSpPr>
          <p:spPr>
            <a:xfrm>
              <a:off x="5528712" y="3465517"/>
              <a:ext cx="336952" cy="216982"/>
            </a:xfrm>
            <a:prstGeom prst="rect">
              <a:avLst/>
            </a:prstGeom>
            <a:noFill/>
          </p:spPr>
          <p:txBody>
            <a:bodyPr wrap="none" rtlCol="0">
              <a:spAutoFit/>
            </a:bodyPr>
            <a:lstStyle/>
            <a:p>
              <a:pPr algn="l"/>
              <a:r>
                <a:rPr lang="en-US" sz="810" spc="0" baseline="0" dirty="0">
                  <a:ln/>
                  <a:solidFill>
                    <a:srgbClr val="000000"/>
                  </a:solidFill>
                  <a:latin typeface="Oracle Sans"/>
                  <a:cs typeface="Oracle Sans"/>
                  <a:sym typeface="Oracle Sans"/>
                  <a:rtl val="0"/>
                </a:rPr>
                <a:t>IoT</a:t>
              </a:r>
            </a:p>
          </p:txBody>
        </p:sp>
      </p:grpSp>
      <p:grpSp>
        <p:nvGrpSpPr>
          <p:cNvPr id="974" name="Graphic 857">
            <a:extLst>
              <a:ext uri="{FF2B5EF4-FFF2-40B4-BE49-F238E27FC236}">
                <a16:creationId xmlns:a16="http://schemas.microsoft.com/office/drawing/2014/main" id="{DEA3CB00-5D29-1091-F5A0-51A293C3D9AF}"/>
              </a:ext>
            </a:extLst>
          </p:cNvPr>
          <p:cNvGrpSpPr/>
          <p:nvPr/>
        </p:nvGrpSpPr>
        <p:grpSpPr>
          <a:xfrm>
            <a:off x="5731646" y="1484093"/>
            <a:ext cx="880369" cy="469570"/>
            <a:chOff x="6053238" y="3212929"/>
            <a:chExt cx="880369" cy="469570"/>
          </a:xfrm>
        </p:grpSpPr>
        <p:grpSp>
          <p:nvGrpSpPr>
            <p:cNvPr id="975" name="Graphic 857">
              <a:extLst>
                <a:ext uri="{FF2B5EF4-FFF2-40B4-BE49-F238E27FC236}">
                  <a16:creationId xmlns:a16="http://schemas.microsoft.com/office/drawing/2014/main" id="{1F88D5E2-53E7-AAD6-6547-8873A10D7087}"/>
                </a:ext>
              </a:extLst>
            </p:cNvPr>
            <p:cNvGrpSpPr/>
            <p:nvPr/>
          </p:nvGrpSpPr>
          <p:grpSpPr>
            <a:xfrm>
              <a:off x="6294922" y="3212929"/>
              <a:ext cx="385019" cy="293040"/>
              <a:chOff x="6294922" y="3212929"/>
              <a:chExt cx="385019" cy="293040"/>
            </a:xfrm>
          </p:grpSpPr>
          <p:grpSp>
            <p:nvGrpSpPr>
              <p:cNvPr id="976" name="Graphic 857">
                <a:extLst>
                  <a:ext uri="{FF2B5EF4-FFF2-40B4-BE49-F238E27FC236}">
                    <a16:creationId xmlns:a16="http://schemas.microsoft.com/office/drawing/2014/main" id="{203A8A01-BFE7-347D-8738-2C05AA141FF5}"/>
                  </a:ext>
                </a:extLst>
              </p:cNvPr>
              <p:cNvGrpSpPr/>
              <p:nvPr/>
            </p:nvGrpSpPr>
            <p:grpSpPr>
              <a:xfrm>
                <a:off x="6294922" y="3212929"/>
                <a:ext cx="385019" cy="293040"/>
                <a:chOff x="6294922" y="3212929"/>
                <a:chExt cx="385019" cy="293040"/>
              </a:xfrm>
              <a:solidFill>
                <a:srgbClr val="FFFFFF"/>
              </a:solidFill>
            </p:grpSpPr>
            <p:grpSp>
              <p:nvGrpSpPr>
                <p:cNvPr id="977" name="Graphic 857">
                  <a:extLst>
                    <a:ext uri="{FF2B5EF4-FFF2-40B4-BE49-F238E27FC236}">
                      <a16:creationId xmlns:a16="http://schemas.microsoft.com/office/drawing/2014/main" id="{C883D83F-0F90-FF01-02C9-D3C61D21FABD}"/>
                    </a:ext>
                  </a:extLst>
                </p:cNvPr>
                <p:cNvGrpSpPr/>
                <p:nvPr/>
              </p:nvGrpSpPr>
              <p:grpSpPr>
                <a:xfrm>
                  <a:off x="6486849" y="3289613"/>
                  <a:ext cx="111525" cy="155190"/>
                  <a:chOff x="6486849" y="3289613"/>
                  <a:chExt cx="111525" cy="155190"/>
                </a:xfrm>
                <a:solidFill>
                  <a:srgbClr val="FFFFFF"/>
                </a:solidFill>
              </p:grpSpPr>
              <p:sp>
                <p:nvSpPr>
                  <p:cNvPr id="978" name="Freeform: Shape 977">
                    <a:extLst>
                      <a:ext uri="{FF2B5EF4-FFF2-40B4-BE49-F238E27FC236}">
                        <a16:creationId xmlns:a16="http://schemas.microsoft.com/office/drawing/2014/main" id="{9FA697C7-4471-3D7A-8B33-5F506CF2F3EA}"/>
                      </a:ext>
                    </a:extLst>
                  </p:cNvPr>
                  <p:cNvSpPr/>
                  <p:nvPr/>
                </p:nvSpPr>
                <p:spPr>
                  <a:xfrm>
                    <a:off x="6495063" y="3294179"/>
                    <a:ext cx="98754" cy="144235"/>
                  </a:xfrm>
                  <a:custGeom>
                    <a:avLst/>
                    <a:gdLst>
                      <a:gd name="connsiteX0" fmla="*/ 0 w 98754"/>
                      <a:gd name="connsiteY0" fmla="*/ 0 h 144235"/>
                      <a:gd name="connsiteX1" fmla="*/ 23807 w 98754"/>
                      <a:gd name="connsiteY1" fmla="*/ 0 h 144235"/>
                      <a:gd name="connsiteX2" fmla="*/ 98755 w 98754"/>
                      <a:gd name="connsiteY2" fmla="*/ 137846 h 144235"/>
                      <a:gd name="connsiteX3" fmla="*/ 95098 w 98754"/>
                      <a:gd name="connsiteY3" fmla="*/ 141497 h 144235"/>
                      <a:gd name="connsiteX4" fmla="*/ 92338 w 98754"/>
                      <a:gd name="connsiteY4" fmla="*/ 141497 h 144235"/>
                      <a:gd name="connsiteX5" fmla="*/ 90542 w 98754"/>
                      <a:gd name="connsiteY5" fmla="*/ 141497 h 144235"/>
                      <a:gd name="connsiteX6" fmla="*/ 81366 w 98754"/>
                      <a:gd name="connsiteY6" fmla="*/ 143323 h 144235"/>
                      <a:gd name="connsiteX7" fmla="*/ 77708 w 98754"/>
                      <a:gd name="connsiteY7" fmla="*/ 144236 h 144235"/>
                      <a:gd name="connsiteX8" fmla="*/ 0 w 98754"/>
                      <a:gd name="connsiteY8" fmla="*/ 0 h 14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754" h="144235">
                        <a:moveTo>
                          <a:pt x="0" y="0"/>
                        </a:moveTo>
                        <a:lnTo>
                          <a:pt x="23807" y="0"/>
                        </a:lnTo>
                        <a:lnTo>
                          <a:pt x="98755" y="137846"/>
                        </a:lnTo>
                        <a:lnTo>
                          <a:pt x="95098" y="141497"/>
                        </a:lnTo>
                        <a:lnTo>
                          <a:pt x="92338" y="141497"/>
                        </a:lnTo>
                        <a:lnTo>
                          <a:pt x="90542" y="141497"/>
                        </a:lnTo>
                        <a:cubicBezTo>
                          <a:pt x="87782" y="141497"/>
                          <a:pt x="85023" y="142410"/>
                          <a:pt x="81366" y="143323"/>
                        </a:cubicBezTo>
                        <a:lnTo>
                          <a:pt x="77708" y="144236"/>
                        </a:lnTo>
                        <a:lnTo>
                          <a:pt x="0" y="0"/>
                        </a:lnTo>
                        <a:close/>
                      </a:path>
                    </a:pathLst>
                  </a:custGeom>
                  <a:solidFill>
                    <a:srgbClr val="FFFFFF"/>
                  </a:solidFill>
                  <a:ln w="6417" cap="flat">
                    <a:noFill/>
                    <a:prstDash val="solid"/>
                    <a:miter/>
                  </a:ln>
                </p:spPr>
                <p:txBody>
                  <a:bodyPr rtlCol="0" anchor="ctr"/>
                  <a:lstStyle/>
                  <a:p>
                    <a:endParaRPr lang="en-US" sz="810"/>
                  </a:p>
                </p:txBody>
              </p:sp>
              <p:sp>
                <p:nvSpPr>
                  <p:cNvPr id="979" name="Freeform: Shape 978">
                    <a:extLst>
                      <a:ext uri="{FF2B5EF4-FFF2-40B4-BE49-F238E27FC236}">
                        <a16:creationId xmlns:a16="http://schemas.microsoft.com/office/drawing/2014/main" id="{6B13EBC3-FCF4-A76C-ABAB-6E6343721CD7}"/>
                      </a:ext>
                    </a:extLst>
                  </p:cNvPr>
                  <p:cNvSpPr/>
                  <p:nvPr/>
                </p:nvSpPr>
                <p:spPr>
                  <a:xfrm>
                    <a:off x="6486849" y="3289613"/>
                    <a:ext cx="111525" cy="155190"/>
                  </a:xfrm>
                  <a:custGeom>
                    <a:avLst/>
                    <a:gdLst>
                      <a:gd name="connsiteX0" fmla="*/ 29261 w 111525"/>
                      <a:gd name="connsiteY0" fmla="*/ 9129 h 155190"/>
                      <a:gd name="connsiteX1" fmla="*/ 101450 w 111525"/>
                      <a:gd name="connsiteY1" fmla="*/ 142410 h 155190"/>
                      <a:gd name="connsiteX2" fmla="*/ 99653 w 111525"/>
                      <a:gd name="connsiteY2" fmla="*/ 142410 h 155190"/>
                      <a:gd name="connsiteX3" fmla="*/ 89579 w 111525"/>
                      <a:gd name="connsiteY3" fmla="*/ 144236 h 155190"/>
                      <a:gd name="connsiteX4" fmla="*/ 16491 w 111525"/>
                      <a:gd name="connsiteY4" fmla="*/ 9129 h 155190"/>
                      <a:gd name="connsiteX5" fmla="*/ 29261 w 111525"/>
                      <a:gd name="connsiteY5" fmla="*/ 9129 h 155190"/>
                      <a:gd name="connsiteX6" fmla="*/ 34780 w 111525"/>
                      <a:gd name="connsiteY6" fmla="*/ 0 h 155190"/>
                      <a:gd name="connsiteX7" fmla="*/ 29261 w 111525"/>
                      <a:gd name="connsiteY7" fmla="*/ 0 h 155190"/>
                      <a:gd name="connsiteX8" fmla="*/ 15529 w 111525"/>
                      <a:gd name="connsiteY8" fmla="*/ 0 h 155190"/>
                      <a:gd name="connsiteX9" fmla="*/ 0 w 111525"/>
                      <a:gd name="connsiteY9" fmla="*/ 0 h 155190"/>
                      <a:gd name="connsiteX10" fmla="*/ 7315 w 111525"/>
                      <a:gd name="connsiteY10" fmla="*/ 13693 h 155190"/>
                      <a:gd name="connsiteX11" fmla="*/ 80467 w 111525"/>
                      <a:gd name="connsiteY11" fmla="*/ 148800 h 155190"/>
                      <a:gd name="connsiteX12" fmla="*/ 84125 w 111525"/>
                      <a:gd name="connsiteY12" fmla="*/ 155191 h 155190"/>
                      <a:gd name="connsiteX13" fmla="*/ 91440 w 111525"/>
                      <a:gd name="connsiteY13" fmla="*/ 152451 h 155190"/>
                      <a:gd name="connsiteX14" fmla="*/ 98756 w 111525"/>
                      <a:gd name="connsiteY14" fmla="*/ 151539 h 155190"/>
                      <a:gd name="connsiteX15" fmla="*/ 99653 w 111525"/>
                      <a:gd name="connsiteY15" fmla="*/ 151539 h 155190"/>
                      <a:gd name="connsiteX16" fmla="*/ 103311 w 111525"/>
                      <a:gd name="connsiteY16" fmla="*/ 151539 h 155190"/>
                      <a:gd name="connsiteX17" fmla="*/ 106070 w 111525"/>
                      <a:gd name="connsiteY17" fmla="*/ 148800 h 155190"/>
                      <a:gd name="connsiteX18" fmla="*/ 111525 w 111525"/>
                      <a:gd name="connsiteY18" fmla="*/ 144236 h 155190"/>
                      <a:gd name="connsiteX19" fmla="*/ 109728 w 111525"/>
                      <a:gd name="connsiteY19" fmla="*/ 136932 h 155190"/>
                      <a:gd name="connsiteX20" fmla="*/ 37475 w 111525"/>
                      <a:gd name="connsiteY20" fmla="*/ 4564 h 155190"/>
                      <a:gd name="connsiteX21" fmla="*/ 34780 w 111525"/>
                      <a:gd name="connsiteY21" fmla="*/ 0 h 15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525" h="155190">
                        <a:moveTo>
                          <a:pt x="29261" y="9129"/>
                        </a:moveTo>
                        <a:lnTo>
                          <a:pt x="101450" y="142410"/>
                        </a:lnTo>
                        <a:cubicBezTo>
                          <a:pt x="100552" y="142410"/>
                          <a:pt x="100552" y="142410"/>
                          <a:pt x="99653" y="142410"/>
                        </a:cubicBezTo>
                        <a:cubicBezTo>
                          <a:pt x="95996" y="142410"/>
                          <a:pt x="92339" y="143323"/>
                          <a:pt x="89579" y="144236"/>
                        </a:cubicBezTo>
                        <a:lnTo>
                          <a:pt x="16491" y="9129"/>
                        </a:lnTo>
                        <a:lnTo>
                          <a:pt x="29261" y="9129"/>
                        </a:lnTo>
                        <a:close/>
                        <a:moveTo>
                          <a:pt x="34780" y="0"/>
                        </a:moveTo>
                        <a:lnTo>
                          <a:pt x="29261" y="0"/>
                        </a:lnTo>
                        <a:lnTo>
                          <a:pt x="15529" y="0"/>
                        </a:lnTo>
                        <a:lnTo>
                          <a:pt x="0" y="0"/>
                        </a:lnTo>
                        <a:lnTo>
                          <a:pt x="7315" y="13693"/>
                        </a:lnTo>
                        <a:lnTo>
                          <a:pt x="80467" y="148800"/>
                        </a:lnTo>
                        <a:lnTo>
                          <a:pt x="84125" y="155191"/>
                        </a:lnTo>
                        <a:lnTo>
                          <a:pt x="91440" y="152451"/>
                        </a:lnTo>
                        <a:cubicBezTo>
                          <a:pt x="94135" y="151539"/>
                          <a:pt x="95996" y="151539"/>
                          <a:pt x="98756" y="151539"/>
                        </a:cubicBezTo>
                        <a:lnTo>
                          <a:pt x="99653" y="151539"/>
                        </a:lnTo>
                        <a:lnTo>
                          <a:pt x="103311" y="151539"/>
                        </a:lnTo>
                        <a:lnTo>
                          <a:pt x="106070" y="148800"/>
                        </a:lnTo>
                        <a:lnTo>
                          <a:pt x="111525" y="144236"/>
                        </a:lnTo>
                        <a:lnTo>
                          <a:pt x="109728" y="136932"/>
                        </a:lnTo>
                        <a:lnTo>
                          <a:pt x="37475" y="4564"/>
                        </a:lnTo>
                        <a:lnTo>
                          <a:pt x="34780" y="0"/>
                        </a:lnTo>
                        <a:close/>
                      </a:path>
                    </a:pathLst>
                  </a:custGeom>
                  <a:solidFill>
                    <a:srgbClr val="FFFFFF"/>
                  </a:solidFill>
                  <a:ln w="6417" cap="flat">
                    <a:noFill/>
                    <a:prstDash val="solid"/>
                    <a:miter/>
                  </a:ln>
                </p:spPr>
                <p:txBody>
                  <a:bodyPr rtlCol="0" anchor="ctr"/>
                  <a:lstStyle/>
                  <a:p>
                    <a:endParaRPr lang="en-US" sz="810"/>
                  </a:p>
                </p:txBody>
              </p:sp>
            </p:grpSp>
            <p:grpSp>
              <p:nvGrpSpPr>
                <p:cNvPr id="980" name="Graphic 857">
                  <a:extLst>
                    <a:ext uri="{FF2B5EF4-FFF2-40B4-BE49-F238E27FC236}">
                      <a16:creationId xmlns:a16="http://schemas.microsoft.com/office/drawing/2014/main" id="{D736BBB0-D502-75A9-69EF-6FC6565A036D}"/>
                    </a:ext>
                  </a:extLst>
                </p:cNvPr>
                <p:cNvGrpSpPr/>
                <p:nvPr/>
              </p:nvGrpSpPr>
              <p:grpSpPr>
                <a:xfrm>
                  <a:off x="6425633" y="3454840"/>
                  <a:ext cx="142582" cy="30127"/>
                  <a:chOff x="6425633" y="3454840"/>
                  <a:chExt cx="142582" cy="30127"/>
                </a:xfrm>
                <a:solidFill>
                  <a:srgbClr val="FFFFFF"/>
                </a:solidFill>
              </p:grpSpPr>
              <p:sp>
                <p:nvSpPr>
                  <p:cNvPr id="981" name="Freeform: Shape 980">
                    <a:extLst>
                      <a:ext uri="{FF2B5EF4-FFF2-40B4-BE49-F238E27FC236}">
                        <a16:creationId xmlns:a16="http://schemas.microsoft.com/office/drawing/2014/main" id="{E40618A3-B2FD-AB3B-A4CC-963717E601D4}"/>
                      </a:ext>
                    </a:extLst>
                  </p:cNvPr>
                  <p:cNvSpPr/>
                  <p:nvPr/>
                </p:nvSpPr>
                <p:spPr>
                  <a:xfrm>
                    <a:off x="6432049" y="3459408"/>
                    <a:ext cx="124294" cy="20995"/>
                  </a:xfrm>
                  <a:custGeom>
                    <a:avLst/>
                    <a:gdLst>
                      <a:gd name="connsiteX0" fmla="*/ 6353 w 124294"/>
                      <a:gd name="connsiteY0" fmla="*/ 20085 h 20995"/>
                      <a:gd name="connsiteX1" fmla="*/ 6353 w 124294"/>
                      <a:gd name="connsiteY1" fmla="*/ 15516 h 20995"/>
                      <a:gd name="connsiteX2" fmla="*/ 3658 w 124294"/>
                      <a:gd name="connsiteY2" fmla="*/ 5474 h 20995"/>
                      <a:gd name="connsiteX3" fmla="*/ 0 w 124294"/>
                      <a:gd name="connsiteY3" fmla="*/ 0 h 20995"/>
                      <a:gd name="connsiteX4" fmla="*/ 124294 w 124294"/>
                      <a:gd name="connsiteY4" fmla="*/ 0 h 20995"/>
                      <a:gd name="connsiteX5" fmla="*/ 116081 w 124294"/>
                      <a:gd name="connsiteY5" fmla="*/ 8214 h 20995"/>
                      <a:gd name="connsiteX6" fmla="*/ 108766 w 124294"/>
                      <a:gd name="connsiteY6" fmla="*/ 18256 h 20995"/>
                      <a:gd name="connsiteX7" fmla="*/ 107803 w 124294"/>
                      <a:gd name="connsiteY7" fmla="*/ 20996 h 20995"/>
                      <a:gd name="connsiteX8" fmla="*/ 6353 w 124294"/>
                      <a:gd name="connsiteY8" fmla="*/ 20996 h 20995"/>
                      <a:gd name="connsiteX9" fmla="*/ 6353 w 124294"/>
                      <a:gd name="connsiteY9" fmla="*/ 20085 h 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294" h="20995">
                        <a:moveTo>
                          <a:pt x="6353" y="20085"/>
                        </a:moveTo>
                        <a:lnTo>
                          <a:pt x="6353" y="15516"/>
                        </a:lnTo>
                        <a:cubicBezTo>
                          <a:pt x="6353" y="11865"/>
                          <a:pt x="5454" y="8214"/>
                          <a:pt x="3658" y="5474"/>
                        </a:cubicBezTo>
                        <a:lnTo>
                          <a:pt x="0" y="0"/>
                        </a:lnTo>
                        <a:lnTo>
                          <a:pt x="124294" y="0"/>
                        </a:lnTo>
                        <a:lnTo>
                          <a:pt x="116081" y="8214"/>
                        </a:lnTo>
                        <a:cubicBezTo>
                          <a:pt x="113322" y="10954"/>
                          <a:pt x="110562" y="14605"/>
                          <a:pt x="108766" y="18256"/>
                        </a:cubicBezTo>
                        <a:lnTo>
                          <a:pt x="107803" y="20996"/>
                        </a:lnTo>
                        <a:lnTo>
                          <a:pt x="6353" y="20996"/>
                        </a:lnTo>
                        <a:lnTo>
                          <a:pt x="6353" y="20085"/>
                        </a:lnTo>
                        <a:close/>
                      </a:path>
                    </a:pathLst>
                  </a:custGeom>
                  <a:solidFill>
                    <a:srgbClr val="FFFFFF"/>
                  </a:solidFill>
                  <a:ln w="6417" cap="flat">
                    <a:noFill/>
                    <a:prstDash val="solid"/>
                    <a:miter/>
                  </a:ln>
                </p:spPr>
                <p:txBody>
                  <a:bodyPr rtlCol="0" anchor="ctr"/>
                  <a:lstStyle/>
                  <a:p>
                    <a:endParaRPr lang="en-US" sz="810"/>
                  </a:p>
                </p:txBody>
              </p:sp>
              <p:sp>
                <p:nvSpPr>
                  <p:cNvPr id="982" name="Freeform: Shape 981">
                    <a:extLst>
                      <a:ext uri="{FF2B5EF4-FFF2-40B4-BE49-F238E27FC236}">
                        <a16:creationId xmlns:a16="http://schemas.microsoft.com/office/drawing/2014/main" id="{0BF33F25-E6C8-3D7C-DE9D-A050DAF5E7BA}"/>
                      </a:ext>
                    </a:extLst>
                  </p:cNvPr>
                  <p:cNvSpPr/>
                  <p:nvPr/>
                </p:nvSpPr>
                <p:spPr>
                  <a:xfrm>
                    <a:off x="6425633" y="3454840"/>
                    <a:ext cx="142582" cy="30127"/>
                  </a:xfrm>
                  <a:custGeom>
                    <a:avLst/>
                    <a:gdLst>
                      <a:gd name="connsiteX0" fmla="*/ 119738 w 142582"/>
                      <a:gd name="connsiteY0" fmla="*/ 9131 h 30127"/>
                      <a:gd name="connsiteX1" fmla="*/ 111525 w 142582"/>
                      <a:gd name="connsiteY1" fmla="*/ 20996 h 30127"/>
                      <a:gd name="connsiteX2" fmla="*/ 16427 w 142582"/>
                      <a:gd name="connsiteY2" fmla="*/ 20996 h 30127"/>
                      <a:gd name="connsiteX3" fmla="*/ 13732 w 142582"/>
                      <a:gd name="connsiteY3" fmla="*/ 9131 h 30127"/>
                      <a:gd name="connsiteX4" fmla="*/ 119738 w 142582"/>
                      <a:gd name="connsiteY4" fmla="*/ 9131 h 30127"/>
                      <a:gd name="connsiteX5" fmla="*/ 142582 w 142582"/>
                      <a:gd name="connsiteY5" fmla="*/ 0 h 30127"/>
                      <a:gd name="connsiteX6" fmla="*/ 120637 w 142582"/>
                      <a:gd name="connsiteY6" fmla="*/ 0 h 30127"/>
                      <a:gd name="connsiteX7" fmla="*/ 13732 w 142582"/>
                      <a:gd name="connsiteY7" fmla="*/ 0 h 30127"/>
                      <a:gd name="connsiteX8" fmla="*/ 0 w 142582"/>
                      <a:gd name="connsiteY8" fmla="*/ 0 h 30127"/>
                      <a:gd name="connsiteX9" fmla="*/ 5454 w 142582"/>
                      <a:gd name="connsiteY9" fmla="*/ 12782 h 30127"/>
                      <a:gd name="connsiteX10" fmla="*/ 8214 w 142582"/>
                      <a:gd name="connsiteY10" fmla="*/ 21914 h 30127"/>
                      <a:gd name="connsiteX11" fmla="*/ 9112 w 142582"/>
                      <a:gd name="connsiteY11" fmla="*/ 30127 h 30127"/>
                      <a:gd name="connsiteX12" fmla="*/ 17390 w 142582"/>
                      <a:gd name="connsiteY12" fmla="*/ 30127 h 30127"/>
                      <a:gd name="connsiteX13" fmla="*/ 112423 w 142582"/>
                      <a:gd name="connsiteY13" fmla="*/ 30127 h 30127"/>
                      <a:gd name="connsiteX14" fmla="*/ 117877 w 142582"/>
                      <a:gd name="connsiteY14" fmla="*/ 30127 h 30127"/>
                      <a:gd name="connsiteX15" fmla="*/ 120637 w 142582"/>
                      <a:gd name="connsiteY15" fmla="*/ 24647 h 30127"/>
                      <a:gd name="connsiteX16" fmla="*/ 127053 w 142582"/>
                      <a:gd name="connsiteY16" fmla="*/ 15522 h 30127"/>
                      <a:gd name="connsiteX17" fmla="*/ 142582 w 142582"/>
                      <a:gd name="connsiteY17" fmla="*/ 0 h 3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2582" h="30127">
                        <a:moveTo>
                          <a:pt x="119738" y="9131"/>
                        </a:moveTo>
                        <a:cubicBezTo>
                          <a:pt x="116081" y="12782"/>
                          <a:pt x="113322" y="16434"/>
                          <a:pt x="111525" y="20996"/>
                        </a:cubicBezTo>
                        <a:lnTo>
                          <a:pt x="16427" y="20996"/>
                        </a:lnTo>
                        <a:cubicBezTo>
                          <a:pt x="16427" y="17345"/>
                          <a:pt x="14631" y="12782"/>
                          <a:pt x="13732" y="9131"/>
                        </a:cubicBezTo>
                        <a:lnTo>
                          <a:pt x="119738" y="9131"/>
                        </a:lnTo>
                        <a:close/>
                        <a:moveTo>
                          <a:pt x="142582" y="0"/>
                        </a:moveTo>
                        <a:lnTo>
                          <a:pt x="120637" y="0"/>
                        </a:lnTo>
                        <a:lnTo>
                          <a:pt x="13732" y="0"/>
                        </a:lnTo>
                        <a:lnTo>
                          <a:pt x="0" y="0"/>
                        </a:lnTo>
                        <a:lnTo>
                          <a:pt x="5454" y="12782"/>
                        </a:lnTo>
                        <a:cubicBezTo>
                          <a:pt x="6417" y="15522"/>
                          <a:pt x="7315" y="18262"/>
                          <a:pt x="8214" y="21914"/>
                        </a:cubicBezTo>
                        <a:lnTo>
                          <a:pt x="9112" y="30127"/>
                        </a:lnTo>
                        <a:lnTo>
                          <a:pt x="17390" y="30127"/>
                        </a:lnTo>
                        <a:lnTo>
                          <a:pt x="112423" y="30127"/>
                        </a:lnTo>
                        <a:lnTo>
                          <a:pt x="117877" y="30127"/>
                        </a:lnTo>
                        <a:lnTo>
                          <a:pt x="120637" y="24647"/>
                        </a:lnTo>
                        <a:cubicBezTo>
                          <a:pt x="122498" y="20996"/>
                          <a:pt x="124294" y="18262"/>
                          <a:pt x="127053" y="15522"/>
                        </a:cubicBezTo>
                        <a:lnTo>
                          <a:pt x="142582" y="0"/>
                        </a:lnTo>
                        <a:close/>
                      </a:path>
                    </a:pathLst>
                  </a:custGeom>
                  <a:solidFill>
                    <a:srgbClr val="FFFFFF"/>
                  </a:solidFill>
                  <a:ln w="6417" cap="flat">
                    <a:noFill/>
                    <a:prstDash val="solid"/>
                    <a:miter/>
                  </a:ln>
                </p:spPr>
                <p:txBody>
                  <a:bodyPr rtlCol="0" anchor="ctr"/>
                  <a:lstStyle/>
                  <a:p>
                    <a:endParaRPr lang="en-US" sz="810"/>
                  </a:p>
                </p:txBody>
              </p:sp>
            </p:grpSp>
            <p:grpSp>
              <p:nvGrpSpPr>
                <p:cNvPr id="983" name="Graphic 857">
                  <a:extLst>
                    <a:ext uri="{FF2B5EF4-FFF2-40B4-BE49-F238E27FC236}">
                      <a16:creationId xmlns:a16="http://schemas.microsoft.com/office/drawing/2014/main" id="{959759D9-33E3-3C5C-B95A-8DB70655C54D}"/>
                    </a:ext>
                  </a:extLst>
                </p:cNvPr>
                <p:cNvGrpSpPr/>
                <p:nvPr/>
              </p:nvGrpSpPr>
              <p:grpSpPr>
                <a:xfrm>
                  <a:off x="6377186" y="3289613"/>
                  <a:ext cx="108765" cy="150625"/>
                  <a:chOff x="6377186" y="3289613"/>
                  <a:chExt cx="108765" cy="150625"/>
                </a:xfrm>
                <a:solidFill>
                  <a:srgbClr val="FFFFFF"/>
                </a:solidFill>
              </p:grpSpPr>
              <p:sp>
                <p:nvSpPr>
                  <p:cNvPr id="984" name="Freeform: Shape 983">
                    <a:extLst>
                      <a:ext uri="{FF2B5EF4-FFF2-40B4-BE49-F238E27FC236}">
                        <a16:creationId xmlns:a16="http://schemas.microsoft.com/office/drawing/2014/main" id="{0953F86E-CB02-854A-0006-C2B7555DAB1C}"/>
                      </a:ext>
                    </a:extLst>
                  </p:cNvPr>
                  <p:cNvSpPr/>
                  <p:nvPr/>
                </p:nvSpPr>
                <p:spPr>
                  <a:xfrm>
                    <a:off x="6383583" y="3293268"/>
                    <a:ext cx="95052" cy="139670"/>
                  </a:xfrm>
                  <a:custGeom>
                    <a:avLst/>
                    <a:gdLst>
                      <a:gd name="connsiteX0" fmla="*/ 14624 w 95052"/>
                      <a:gd name="connsiteY0" fmla="*/ 137845 h 139670"/>
                      <a:gd name="connsiteX1" fmla="*/ 5486 w 95052"/>
                      <a:gd name="connsiteY1" fmla="*/ 133281 h 139670"/>
                      <a:gd name="connsiteX2" fmla="*/ 0 w 95052"/>
                      <a:gd name="connsiteY2" fmla="*/ 131455 h 139670"/>
                      <a:gd name="connsiteX3" fmla="*/ 71310 w 95052"/>
                      <a:gd name="connsiteY3" fmla="*/ 0 h 139670"/>
                      <a:gd name="connsiteX4" fmla="*/ 95053 w 95052"/>
                      <a:gd name="connsiteY4" fmla="*/ 0 h 139670"/>
                      <a:gd name="connsiteX5" fmla="*/ 19193 w 95052"/>
                      <a:gd name="connsiteY5" fmla="*/ 139671 h 139670"/>
                      <a:gd name="connsiteX6" fmla="*/ 14624 w 95052"/>
                      <a:gd name="connsiteY6" fmla="*/ 137845 h 13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52" h="139670">
                        <a:moveTo>
                          <a:pt x="14624" y="137845"/>
                        </a:moveTo>
                        <a:cubicBezTo>
                          <a:pt x="11884" y="136020"/>
                          <a:pt x="8226" y="134193"/>
                          <a:pt x="5486" y="133281"/>
                        </a:cubicBezTo>
                        <a:lnTo>
                          <a:pt x="0" y="131455"/>
                        </a:lnTo>
                        <a:lnTo>
                          <a:pt x="71310" y="0"/>
                        </a:lnTo>
                        <a:lnTo>
                          <a:pt x="95053" y="0"/>
                        </a:lnTo>
                        <a:lnTo>
                          <a:pt x="19193" y="139671"/>
                        </a:lnTo>
                        <a:lnTo>
                          <a:pt x="14624" y="137845"/>
                        </a:lnTo>
                        <a:close/>
                      </a:path>
                    </a:pathLst>
                  </a:custGeom>
                  <a:solidFill>
                    <a:srgbClr val="FFFFFF"/>
                  </a:solidFill>
                  <a:ln w="6417" cap="flat">
                    <a:noFill/>
                    <a:prstDash val="solid"/>
                    <a:miter/>
                  </a:ln>
                </p:spPr>
                <p:txBody>
                  <a:bodyPr rtlCol="0" anchor="ctr"/>
                  <a:lstStyle/>
                  <a:p>
                    <a:endParaRPr lang="en-US" sz="810"/>
                  </a:p>
                </p:txBody>
              </p:sp>
              <p:sp>
                <p:nvSpPr>
                  <p:cNvPr id="985" name="Freeform: Shape 984">
                    <a:extLst>
                      <a:ext uri="{FF2B5EF4-FFF2-40B4-BE49-F238E27FC236}">
                        <a16:creationId xmlns:a16="http://schemas.microsoft.com/office/drawing/2014/main" id="{BEE9618C-0C00-327C-D7B9-D79AAC9B1FF9}"/>
                      </a:ext>
                    </a:extLst>
                  </p:cNvPr>
                  <p:cNvSpPr/>
                  <p:nvPr/>
                </p:nvSpPr>
                <p:spPr>
                  <a:xfrm>
                    <a:off x="6377186" y="3289613"/>
                    <a:ext cx="108765" cy="150625"/>
                  </a:xfrm>
                  <a:custGeom>
                    <a:avLst/>
                    <a:gdLst>
                      <a:gd name="connsiteX0" fmla="*/ 93237 w 108765"/>
                      <a:gd name="connsiteY0" fmla="*/ 9129 h 150625"/>
                      <a:gd name="connsiteX1" fmla="*/ 22850 w 108765"/>
                      <a:gd name="connsiteY1" fmla="*/ 137845 h 150625"/>
                      <a:gd name="connsiteX2" fmla="*/ 11884 w 108765"/>
                      <a:gd name="connsiteY2" fmla="*/ 132368 h 150625"/>
                      <a:gd name="connsiteX3" fmla="*/ 79505 w 108765"/>
                      <a:gd name="connsiteY3" fmla="*/ 8216 h 150625"/>
                      <a:gd name="connsiteX4" fmla="*/ 93237 w 108765"/>
                      <a:gd name="connsiteY4" fmla="*/ 8216 h 150625"/>
                      <a:gd name="connsiteX5" fmla="*/ 108766 w 108765"/>
                      <a:gd name="connsiteY5" fmla="*/ 0 h 150625"/>
                      <a:gd name="connsiteX6" fmla="*/ 93237 w 108765"/>
                      <a:gd name="connsiteY6" fmla="*/ 0 h 150625"/>
                      <a:gd name="connsiteX7" fmla="*/ 79505 w 108765"/>
                      <a:gd name="connsiteY7" fmla="*/ 0 h 150625"/>
                      <a:gd name="connsiteX8" fmla="*/ 74050 w 108765"/>
                      <a:gd name="connsiteY8" fmla="*/ 0 h 150625"/>
                      <a:gd name="connsiteX9" fmla="*/ 71291 w 108765"/>
                      <a:gd name="connsiteY9" fmla="*/ 4564 h 150625"/>
                      <a:gd name="connsiteX10" fmla="*/ 4569 w 108765"/>
                      <a:gd name="connsiteY10" fmla="*/ 127804 h 150625"/>
                      <a:gd name="connsiteX11" fmla="*/ 0 w 108765"/>
                      <a:gd name="connsiteY11" fmla="*/ 137845 h 150625"/>
                      <a:gd name="connsiteX12" fmla="*/ 10966 w 108765"/>
                      <a:gd name="connsiteY12" fmla="*/ 141497 h 150625"/>
                      <a:gd name="connsiteX13" fmla="*/ 19193 w 108765"/>
                      <a:gd name="connsiteY13" fmla="*/ 145148 h 150625"/>
                      <a:gd name="connsiteX14" fmla="*/ 27419 w 108765"/>
                      <a:gd name="connsiteY14" fmla="*/ 150626 h 150625"/>
                      <a:gd name="connsiteX15" fmla="*/ 31988 w 108765"/>
                      <a:gd name="connsiteY15" fmla="*/ 141497 h 150625"/>
                      <a:gd name="connsiteX16" fmla="*/ 102349 w 108765"/>
                      <a:gd name="connsiteY16" fmla="*/ 12780 h 150625"/>
                      <a:gd name="connsiteX17" fmla="*/ 108766 w 108765"/>
                      <a:gd name="connsiteY17" fmla="*/ 0 h 15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765" h="150625">
                        <a:moveTo>
                          <a:pt x="93237" y="9129"/>
                        </a:moveTo>
                        <a:lnTo>
                          <a:pt x="22850" y="137845"/>
                        </a:lnTo>
                        <a:cubicBezTo>
                          <a:pt x="19193" y="136020"/>
                          <a:pt x="16453" y="134194"/>
                          <a:pt x="11884" y="132368"/>
                        </a:cubicBezTo>
                        <a:lnTo>
                          <a:pt x="79505" y="8216"/>
                        </a:lnTo>
                        <a:lnTo>
                          <a:pt x="93237" y="8216"/>
                        </a:lnTo>
                        <a:moveTo>
                          <a:pt x="108766" y="0"/>
                        </a:moveTo>
                        <a:lnTo>
                          <a:pt x="93237" y="0"/>
                        </a:lnTo>
                        <a:lnTo>
                          <a:pt x="79505" y="0"/>
                        </a:lnTo>
                        <a:lnTo>
                          <a:pt x="74050" y="0"/>
                        </a:lnTo>
                        <a:lnTo>
                          <a:pt x="71291" y="4564"/>
                        </a:lnTo>
                        <a:lnTo>
                          <a:pt x="4569" y="127804"/>
                        </a:lnTo>
                        <a:lnTo>
                          <a:pt x="0" y="137845"/>
                        </a:lnTo>
                        <a:lnTo>
                          <a:pt x="10966" y="141497"/>
                        </a:lnTo>
                        <a:cubicBezTo>
                          <a:pt x="13706" y="142410"/>
                          <a:pt x="16453" y="143323"/>
                          <a:pt x="19193" y="145148"/>
                        </a:cubicBezTo>
                        <a:lnTo>
                          <a:pt x="27419" y="150626"/>
                        </a:lnTo>
                        <a:lnTo>
                          <a:pt x="31988" y="141497"/>
                        </a:lnTo>
                        <a:lnTo>
                          <a:pt x="102349" y="12780"/>
                        </a:lnTo>
                        <a:lnTo>
                          <a:pt x="108766" y="0"/>
                        </a:lnTo>
                        <a:close/>
                      </a:path>
                    </a:pathLst>
                  </a:custGeom>
                  <a:solidFill>
                    <a:srgbClr val="FFFFFF"/>
                  </a:solidFill>
                  <a:ln w="6417" cap="flat">
                    <a:noFill/>
                    <a:prstDash val="solid"/>
                    <a:miter/>
                  </a:ln>
                </p:spPr>
                <p:txBody>
                  <a:bodyPr rtlCol="0" anchor="ctr"/>
                  <a:lstStyle/>
                  <a:p>
                    <a:endParaRPr lang="en-US" sz="810"/>
                  </a:p>
                </p:txBody>
              </p:sp>
            </p:grpSp>
            <p:grpSp>
              <p:nvGrpSpPr>
                <p:cNvPr id="986" name="Graphic 857">
                  <a:extLst>
                    <a:ext uri="{FF2B5EF4-FFF2-40B4-BE49-F238E27FC236}">
                      <a16:creationId xmlns:a16="http://schemas.microsoft.com/office/drawing/2014/main" id="{0DEE4295-4C92-E571-594F-F367E3E4A9FD}"/>
                    </a:ext>
                  </a:extLst>
                </p:cNvPr>
                <p:cNvGrpSpPr/>
                <p:nvPr/>
              </p:nvGrpSpPr>
              <p:grpSpPr>
                <a:xfrm>
                  <a:off x="6294922" y="3420159"/>
                  <a:ext cx="148269" cy="85810"/>
                  <a:chOff x="6294922" y="3420159"/>
                  <a:chExt cx="148269" cy="85810"/>
                </a:xfrm>
                <a:solidFill>
                  <a:srgbClr val="FFFFFF"/>
                </a:solidFill>
              </p:grpSpPr>
              <p:sp>
                <p:nvSpPr>
                  <p:cNvPr id="987" name="Freeform: Shape 986">
                    <a:extLst>
                      <a:ext uri="{FF2B5EF4-FFF2-40B4-BE49-F238E27FC236}">
                        <a16:creationId xmlns:a16="http://schemas.microsoft.com/office/drawing/2014/main" id="{55D991DB-BE89-3D78-57C1-E8E653EFCE51}"/>
                      </a:ext>
                    </a:extLst>
                  </p:cNvPr>
                  <p:cNvSpPr/>
                  <p:nvPr/>
                </p:nvSpPr>
                <p:spPr>
                  <a:xfrm>
                    <a:off x="6299490" y="3424721"/>
                    <a:ext cx="138808" cy="76679"/>
                  </a:xfrm>
                  <a:custGeom>
                    <a:avLst/>
                    <a:gdLst>
                      <a:gd name="connsiteX0" fmla="*/ 0 w 138808"/>
                      <a:gd name="connsiteY0" fmla="*/ 76679 h 76679"/>
                      <a:gd name="connsiteX1" fmla="*/ 918 w 138808"/>
                      <a:gd name="connsiteY1" fmla="*/ 65726 h 76679"/>
                      <a:gd name="connsiteX2" fmla="*/ 21022 w 138808"/>
                      <a:gd name="connsiteY2" fmla="*/ 35605 h 76679"/>
                      <a:gd name="connsiteX3" fmla="*/ 38392 w 138808"/>
                      <a:gd name="connsiteY3" fmla="*/ 13693 h 76679"/>
                      <a:gd name="connsiteX4" fmla="*/ 50270 w 138808"/>
                      <a:gd name="connsiteY4" fmla="*/ 10954 h 76679"/>
                      <a:gd name="connsiteX5" fmla="*/ 53016 w 138808"/>
                      <a:gd name="connsiteY5" fmla="*/ 10954 h 76679"/>
                      <a:gd name="connsiteX6" fmla="*/ 79524 w 138808"/>
                      <a:gd name="connsiteY6" fmla="*/ 0 h 76679"/>
                      <a:gd name="connsiteX7" fmla="*/ 110601 w 138808"/>
                      <a:gd name="connsiteY7" fmla="*/ 19172 h 76679"/>
                      <a:gd name="connsiteX8" fmla="*/ 111512 w 138808"/>
                      <a:gd name="connsiteY8" fmla="*/ 20083 h 76679"/>
                      <a:gd name="connsiteX9" fmla="*/ 122485 w 138808"/>
                      <a:gd name="connsiteY9" fmla="*/ 24645 h 76679"/>
                      <a:gd name="connsiteX10" fmla="*/ 134356 w 138808"/>
                      <a:gd name="connsiteY10" fmla="*/ 71206 h 76679"/>
                      <a:gd name="connsiteX11" fmla="*/ 131597 w 138808"/>
                      <a:gd name="connsiteY11" fmla="*/ 76679 h 76679"/>
                      <a:gd name="connsiteX12" fmla="*/ 0 w 138808"/>
                      <a:gd name="connsiteY12" fmla="*/ 76679 h 7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08" h="76679">
                        <a:moveTo>
                          <a:pt x="0" y="76679"/>
                        </a:moveTo>
                        <a:lnTo>
                          <a:pt x="918" y="65726"/>
                        </a:lnTo>
                        <a:cubicBezTo>
                          <a:pt x="1829" y="52950"/>
                          <a:pt x="9144" y="41990"/>
                          <a:pt x="21022" y="35605"/>
                        </a:cubicBezTo>
                        <a:cubicBezTo>
                          <a:pt x="22851" y="25563"/>
                          <a:pt x="29248" y="17343"/>
                          <a:pt x="38392" y="13693"/>
                        </a:cubicBezTo>
                        <a:cubicBezTo>
                          <a:pt x="42043" y="11867"/>
                          <a:pt x="46618" y="10954"/>
                          <a:pt x="50270" y="10954"/>
                        </a:cubicBezTo>
                        <a:cubicBezTo>
                          <a:pt x="51187" y="10954"/>
                          <a:pt x="52098" y="10954"/>
                          <a:pt x="53016" y="10954"/>
                        </a:cubicBezTo>
                        <a:cubicBezTo>
                          <a:pt x="60325" y="3651"/>
                          <a:pt x="69469" y="0"/>
                          <a:pt x="79524" y="0"/>
                        </a:cubicBezTo>
                        <a:cubicBezTo>
                          <a:pt x="93231" y="0"/>
                          <a:pt x="105115" y="7303"/>
                          <a:pt x="110601" y="19172"/>
                        </a:cubicBezTo>
                        <a:cubicBezTo>
                          <a:pt x="110601" y="19172"/>
                          <a:pt x="110601" y="20083"/>
                          <a:pt x="111512" y="20083"/>
                        </a:cubicBezTo>
                        <a:cubicBezTo>
                          <a:pt x="115169" y="20994"/>
                          <a:pt x="118827" y="22823"/>
                          <a:pt x="122485" y="24645"/>
                        </a:cubicBezTo>
                        <a:cubicBezTo>
                          <a:pt x="138013" y="34688"/>
                          <a:pt x="143532" y="54772"/>
                          <a:pt x="134356" y="71206"/>
                        </a:cubicBezTo>
                        <a:lnTo>
                          <a:pt x="131597" y="76679"/>
                        </a:lnTo>
                        <a:lnTo>
                          <a:pt x="0" y="76679"/>
                        </a:lnTo>
                        <a:close/>
                      </a:path>
                    </a:pathLst>
                  </a:custGeom>
                  <a:solidFill>
                    <a:srgbClr val="FFFFFF"/>
                  </a:solidFill>
                  <a:ln w="6417" cap="flat">
                    <a:noFill/>
                    <a:prstDash val="solid"/>
                    <a:miter/>
                  </a:ln>
                </p:spPr>
                <p:txBody>
                  <a:bodyPr rtlCol="0" anchor="ctr"/>
                  <a:lstStyle/>
                  <a:p>
                    <a:endParaRPr lang="en-US" sz="810"/>
                  </a:p>
                </p:txBody>
              </p:sp>
              <p:sp>
                <p:nvSpPr>
                  <p:cNvPr id="988" name="Freeform: Shape 987">
                    <a:extLst>
                      <a:ext uri="{FF2B5EF4-FFF2-40B4-BE49-F238E27FC236}">
                        <a16:creationId xmlns:a16="http://schemas.microsoft.com/office/drawing/2014/main" id="{B2E2B293-9A2B-9183-9612-737BEEAE7D2B}"/>
                      </a:ext>
                    </a:extLst>
                  </p:cNvPr>
                  <p:cNvSpPr/>
                  <p:nvPr/>
                </p:nvSpPr>
                <p:spPr>
                  <a:xfrm>
                    <a:off x="6294922" y="3420159"/>
                    <a:ext cx="148269" cy="85810"/>
                  </a:xfrm>
                  <a:custGeom>
                    <a:avLst/>
                    <a:gdLst>
                      <a:gd name="connsiteX0" fmla="*/ 84093 w 148269"/>
                      <a:gd name="connsiteY0" fmla="*/ 9129 h 85810"/>
                      <a:gd name="connsiteX1" fmla="*/ 111512 w 148269"/>
                      <a:gd name="connsiteY1" fmla="*/ 25563 h 85810"/>
                      <a:gd name="connsiteX2" fmla="*/ 115169 w 148269"/>
                      <a:gd name="connsiteY2" fmla="*/ 28296 h 85810"/>
                      <a:gd name="connsiteX3" fmla="*/ 125193 w 148269"/>
                      <a:gd name="connsiteY3" fmla="*/ 31954 h 85810"/>
                      <a:gd name="connsiteX4" fmla="*/ 136165 w 148269"/>
                      <a:gd name="connsiteY4" fmla="*/ 73028 h 85810"/>
                      <a:gd name="connsiteX5" fmla="*/ 134369 w 148269"/>
                      <a:gd name="connsiteY5" fmla="*/ 75768 h 85810"/>
                      <a:gd name="connsiteX6" fmla="*/ 10055 w 148269"/>
                      <a:gd name="connsiteY6" fmla="*/ 75768 h 85810"/>
                      <a:gd name="connsiteX7" fmla="*/ 10966 w 148269"/>
                      <a:gd name="connsiteY7" fmla="*/ 69377 h 85810"/>
                      <a:gd name="connsiteX8" fmla="*/ 28337 w 148269"/>
                      <a:gd name="connsiteY8" fmla="*/ 42907 h 85810"/>
                      <a:gd name="connsiteX9" fmla="*/ 31077 w 148269"/>
                      <a:gd name="connsiteY9" fmla="*/ 39256 h 85810"/>
                      <a:gd name="connsiteX10" fmla="*/ 45701 w 148269"/>
                      <a:gd name="connsiteY10" fmla="*/ 20997 h 85810"/>
                      <a:gd name="connsiteX11" fmla="*/ 54838 w 148269"/>
                      <a:gd name="connsiteY11" fmla="*/ 20083 h 85810"/>
                      <a:gd name="connsiteX12" fmla="*/ 57585 w 148269"/>
                      <a:gd name="connsiteY12" fmla="*/ 20083 h 85810"/>
                      <a:gd name="connsiteX13" fmla="*/ 58496 w 148269"/>
                      <a:gd name="connsiteY13" fmla="*/ 20083 h 85810"/>
                      <a:gd name="connsiteX14" fmla="*/ 62153 w 148269"/>
                      <a:gd name="connsiteY14" fmla="*/ 18258 h 85810"/>
                      <a:gd name="connsiteX15" fmla="*/ 84093 w 148269"/>
                      <a:gd name="connsiteY15" fmla="*/ 9129 h 85810"/>
                      <a:gd name="connsiteX16" fmla="*/ 84093 w 148269"/>
                      <a:gd name="connsiteY16" fmla="*/ 0 h 85810"/>
                      <a:gd name="connsiteX17" fmla="*/ 56667 w 148269"/>
                      <a:gd name="connsiteY17" fmla="*/ 10955 h 85810"/>
                      <a:gd name="connsiteX18" fmla="*/ 54838 w 148269"/>
                      <a:gd name="connsiteY18" fmla="*/ 10955 h 85810"/>
                      <a:gd name="connsiteX19" fmla="*/ 41132 w 148269"/>
                      <a:gd name="connsiteY19" fmla="*/ 13694 h 85810"/>
                      <a:gd name="connsiteX20" fmla="*/ 21939 w 148269"/>
                      <a:gd name="connsiteY20" fmla="*/ 36516 h 85810"/>
                      <a:gd name="connsiteX21" fmla="*/ 911 w 148269"/>
                      <a:gd name="connsiteY21" fmla="*/ 69377 h 85810"/>
                      <a:gd name="connsiteX22" fmla="*/ 911 w 148269"/>
                      <a:gd name="connsiteY22" fmla="*/ 75768 h 85810"/>
                      <a:gd name="connsiteX23" fmla="*/ 0 w 148269"/>
                      <a:gd name="connsiteY23" fmla="*/ 85811 h 85810"/>
                      <a:gd name="connsiteX24" fmla="*/ 10055 w 148269"/>
                      <a:gd name="connsiteY24" fmla="*/ 85811 h 85810"/>
                      <a:gd name="connsiteX25" fmla="*/ 133470 w 148269"/>
                      <a:gd name="connsiteY25" fmla="*/ 85811 h 85810"/>
                      <a:gd name="connsiteX26" fmla="*/ 138925 w 148269"/>
                      <a:gd name="connsiteY26" fmla="*/ 85811 h 85810"/>
                      <a:gd name="connsiteX27" fmla="*/ 141684 w 148269"/>
                      <a:gd name="connsiteY27" fmla="*/ 81248 h 85810"/>
                      <a:gd name="connsiteX28" fmla="*/ 143481 w 148269"/>
                      <a:gd name="connsiteY28" fmla="*/ 78508 h 85810"/>
                      <a:gd name="connsiteX29" fmla="*/ 129813 w 148269"/>
                      <a:gd name="connsiteY29" fmla="*/ 25563 h 85810"/>
                      <a:gd name="connsiteX30" fmla="*/ 118821 w 148269"/>
                      <a:gd name="connsiteY30" fmla="*/ 20997 h 85810"/>
                      <a:gd name="connsiteX31" fmla="*/ 84093 w 148269"/>
                      <a:gd name="connsiteY31" fmla="*/ 0 h 8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269" h="85810">
                        <a:moveTo>
                          <a:pt x="84093" y="9129"/>
                        </a:moveTo>
                        <a:cubicBezTo>
                          <a:pt x="95970" y="9129"/>
                          <a:pt x="106026" y="15519"/>
                          <a:pt x="111512" y="25563"/>
                        </a:cubicBezTo>
                        <a:cubicBezTo>
                          <a:pt x="112423" y="27385"/>
                          <a:pt x="113341" y="28296"/>
                          <a:pt x="115169" y="28296"/>
                        </a:cubicBezTo>
                        <a:cubicBezTo>
                          <a:pt x="118821" y="29214"/>
                          <a:pt x="121567" y="30125"/>
                          <a:pt x="125193" y="31954"/>
                        </a:cubicBezTo>
                        <a:cubicBezTo>
                          <a:pt x="138925" y="40168"/>
                          <a:pt x="143481" y="58423"/>
                          <a:pt x="136165" y="73028"/>
                        </a:cubicBezTo>
                        <a:lnTo>
                          <a:pt x="134369" y="75768"/>
                        </a:lnTo>
                        <a:lnTo>
                          <a:pt x="10055" y="75768"/>
                        </a:lnTo>
                        <a:lnTo>
                          <a:pt x="10966" y="69377"/>
                        </a:lnTo>
                        <a:cubicBezTo>
                          <a:pt x="11884" y="58423"/>
                          <a:pt x="18282" y="48381"/>
                          <a:pt x="28337" y="42907"/>
                        </a:cubicBezTo>
                        <a:cubicBezTo>
                          <a:pt x="30166" y="41990"/>
                          <a:pt x="31077" y="41079"/>
                          <a:pt x="31077" y="39256"/>
                        </a:cubicBezTo>
                        <a:cubicBezTo>
                          <a:pt x="32906" y="31036"/>
                          <a:pt x="38392" y="24645"/>
                          <a:pt x="45701" y="20997"/>
                        </a:cubicBezTo>
                        <a:cubicBezTo>
                          <a:pt x="47529" y="20997"/>
                          <a:pt x="51187" y="20083"/>
                          <a:pt x="54838" y="20083"/>
                        </a:cubicBezTo>
                        <a:cubicBezTo>
                          <a:pt x="55756" y="20083"/>
                          <a:pt x="56667" y="20083"/>
                          <a:pt x="57585" y="20083"/>
                        </a:cubicBezTo>
                        <a:cubicBezTo>
                          <a:pt x="57585" y="20083"/>
                          <a:pt x="57585" y="20083"/>
                          <a:pt x="58496" y="20083"/>
                        </a:cubicBezTo>
                        <a:cubicBezTo>
                          <a:pt x="60325" y="20083"/>
                          <a:pt x="61242" y="19171"/>
                          <a:pt x="62153" y="18258"/>
                        </a:cubicBezTo>
                        <a:cubicBezTo>
                          <a:pt x="67640" y="12780"/>
                          <a:pt x="74949" y="9129"/>
                          <a:pt x="84093" y="9129"/>
                        </a:cubicBezTo>
                        <a:close/>
                        <a:moveTo>
                          <a:pt x="84093" y="0"/>
                        </a:moveTo>
                        <a:cubicBezTo>
                          <a:pt x="74038" y="0"/>
                          <a:pt x="63982" y="3652"/>
                          <a:pt x="56667" y="10955"/>
                        </a:cubicBezTo>
                        <a:cubicBezTo>
                          <a:pt x="56667" y="10955"/>
                          <a:pt x="55756" y="10955"/>
                          <a:pt x="54838" y="10955"/>
                        </a:cubicBezTo>
                        <a:cubicBezTo>
                          <a:pt x="50269" y="10955"/>
                          <a:pt x="45701" y="11867"/>
                          <a:pt x="41132" y="13694"/>
                        </a:cubicBezTo>
                        <a:cubicBezTo>
                          <a:pt x="31077" y="18258"/>
                          <a:pt x="24679" y="26474"/>
                          <a:pt x="21939" y="36516"/>
                        </a:cubicBezTo>
                        <a:cubicBezTo>
                          <a:pt x="10055" y="42907"/>
                          <a:pt x="2740" y="55683"/>
                          <a:pt x="911" y="69377"/>
                        </a:cubicBezTo>
                        <a:lnTo>
                          <a:pt x="911" y="75768"/>
                        </a:lnTo>
                        <a:lnTo>
                          <a:pt x="0" y="85811"/>
                        </a:lnTo>
                        <a:lnTo>
                          <a:pt x="10055" y="85811"/>
                        </a:lnTo>
                        <a:lnTo>
                          <a:pt x="133470" y="85811"/>
                        </a:lnTo>
                        <a:lnTo>
                          <a:pt x="138925" y="85811"/>
                        </a:lnTo>
                        <a:lnTo>
                          <a:pt x="141684" y="81248"/>
                        </a:lnTo>
                        <a:lnTo>
                          <a:pt x="143481" y="78508"/>
                        </a:lnTo>
                        <a:cubicBezTo>
                          <a:pt x="153555" y="60252"/>
                          <a:pt x="147138" y="36516"/>
                          <a:pt x="129813" y="25563"/>
                        </a:cubicBezTo>
                        <a:cubicBezTo>
                          <a:pt x="126155" y="23734"/>
                          <a:pt x="122498" y="21912"/>
                          <a:pt x="118821" y="20997"/>
                        </a:cubicBezTo>
                        <a:cubicBezTo>
                          <a:pt x="111512" y="7303"/>
                          <a:pt x="97799" y="0"/>
                          <a:pt x="84093" y="0"/>
                        </a:cubicBezTo>
                        <a:close/>
                      </a:path>
                    </a:pathLst>
                  </a:custGeom>
                  <a:solidFill>
                    <a:srgbClr val="FFFFFF"/>
                  </a:solidFill>
                  <a:ln w="6417" cap="flat">
                    <a:noFill/>
                    <a:prstDash val="solid"/>
                    <a:miter/>
                  </a:ln>
                </p:spPr>
                <p:txBody>
                  <a:bodyPr rtlCol="0" anchor="ctr"/>
                  <a:lstStyle/>
                  <a:p>
                    <a:endParaRPr lang="en-US" sz="810"/>
                  </a:p>
                </p:txBody>
              </p:sp>
            </p:grpSp>
            <p:grpSp>
              <p:nvGrpSpPr>
                <p:cNvPr id="989" name="Graphic 857">
                  <a:extLst>
                    <a:ext uri="{FF2B5EF4-FFF2-40B4-BE49-F238E27FC236}">
                      <a16:creationId xmlns:a16="http://schemas.microsoft.com/office/drawing/2014/main" id="{CF7BE389-DA8B-FB8F-7A9F-CF16A4858035}"/>
                    </a:ext>
                  </a:extLst>
                </p:cNvPr>
                <p:cNvGrpSpPr/>
                <p:nvPr/>
              </p:nvGrpSpPr>
              <p:grpSpPr>
                <a:xfrm>
                  <a:off x="6531639" y="3420159"/>
                  <a:ext cx="148302" cy="85810"/>
                  <a:chOff x="6531639" y="3420159"/>
                  <a:chExt cx="148302" cy="85810"/>
                </a:xfrm>
                <a:solidFill>
                  <a:srgbClr val="FFFFFF"/>
                </a:solidFill>
              </p:grpSpPr>
              <p:sp>
                <p:nvSpPr>
                  <p:cNvPr id="990" name="Freeform: Shape 989">
                    <a:extLst>
                      <a:ext uri="{FF2B5EF4-FFF2-40B4-BE49-F238E27FC236}">
                        <a16:creationId xmlns:a16="http://schemas.microsoft.com/office/drawing/2014/main" id="{2A74CBB2-FE28-B5A2-B588-C05E3E8E6801}"/>
                      </a:ext>
                    </a:extLst>
                  </p:cNvPr>
                  <p:cNvSpPr/>
                  <p:nvPr/>
                </p:nvSpPr>
                <p:spPr>
                  <a:xfrm>
                    <a:off x="6536195" y="3424721"/>
                    <a:ext cx="138820" cy="76679"/>
                  </a:xfrm>
                  <a:custGeom>
                    <a:avLst/>
                    <a:gdLst>
                      <a:gd name="connsiteX0" fmla="*/ 0 w 138820"/>
                      <a:gd name="connsiteY0" fmla="*/ 76679 h 76679"/>
                      <a:gd name="connsiteX1" fmla="*/ 963 w 138820"/>
                      <a:gd name="connsiteY1" fmla="*/ 65726 h 76679"/>
                      <a:gd name="connsiteX2" fmla="*/ 21047 w 138820"/>
                      <a:gd name="connsiteY2" fmla="*/ 35605 h 76679"/>
                      <a:gd name="connsiteX3" fmla="*/ 38437 w 138820"/>
                      <a:gd name="connsiteY3" fmla="*/ 13693 h 76679"/>
                      <a:gd name="connsiteX4" fmla="*/ 50308 w 138820"/>
                      <a:gd name="connsiteY4" fmla="*/ 10954 h 76679"/>
                      <a:gd name="connsiteX5" fmla="*/ 53067 w 138820"/>
                      <a:gd name="connsiteY5" fmla="*/ 10954 h 76679"/>
                      <a:gd name="connsiteX6" fmla="*/ 79569 w 138820"/>
                      <a:gd name="connsiteY6" fmla="*/ 0 h 76679"/>
                      <a:gd name="connsiteX7" fmla="*/ 110626 w 138820"/>
                      <a:gd name="connsiteY7" fmla="*/ 19172 h 76679"/>
                      <a:gd name="connsiteX8" fmla="*/ 111525 w 138820"/>
                      <a:gd name="connsiteY8" fmla="*/ 20083 h 76679"/>
                      <a:gd name="connsiteX9" fmla="*/ 122497 w 138820"/>
                      <a:gd name="connsiteY9" fmla="*/ 24645 h 76679"/>
                      <a:gd name="connsiteX10" fmla="*/ 134369 w 138820"/>
                      <a:gd name="connsiteY10" fmla="*/ 71206 h 76679"/>
                      <a:gd name="connsiteX11" fmla="*/ 131674 w 138820"/>
                      <a:gd name="connsiteY11" fmla="*/ 76679 h 76679"/>
                      <a:gd name="connsiteX12" fmla="*/ 0 w 138820"/>
                      <a:gd name="connsiteY12" fmla="*/ 76679 h 7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20" h="76679">
                        <a:moveTo>
                          <a:pt x="0" y="76679"/>
                        </a:moveTo>
                        <a:lnTo>
                          <a:pt x="963" y="65726"/>
                        </a:lnTo>
                        <a:cubicBezTo>
                          <a:pt x="1861" y="52950"/>
                          <a:pt x="9176" y="41990"/>
                          <a:pt x="21047" y="35605"/>
                        </a:cubicBezTo>
                        <a:cubicBezTo>
                          <a:pt x="22908" y="25563"/>
                          <a:pt x="29261" y="17343"/>
                          <a:pt x="38437" y="13693"/>
                        </a:cubicBezTo>
                        <a:cubicBezTo>
                          <a:pt x="42095" y="11867"/>
                          <a:pt x="46651" y="10954"/>
                          <a:pt x="50308" y="10954"/>
                        </a:cubicBezTo>
                        <a:cubicBezTo>
                          <a:pt x="51206" y="10954"/>
                          <a:pt x="52105" y="10954"/>
                          <a:pt x="53067" y="10954"/>
                        </a:cubicBezTo>
                        <a:cubicBezTo>
                          <a:pt x="60383" y="3651"/>
                          <a:pt x="69495" y="0"/>
                          <a:pt x="79569" y="0"/>
                        </a:cubicBezTo>
                        <a:cubicBezTo>
                          <a:pt x="93237" y="0"/>
                          <a:pt x="105108" y="7303"/>
                          <a:pt x="110626" y="19172"/>
                        </a:cubicBezTo>
                        <a:cubicBezTo>
                          <a:pt x="110626" y="19172"/>
                          <a:pt x="110626" y="20083"/>
                          <a:pt x="111525" y="20083"/>
                        </a:cubicBezTo>
                        <a:cubicBezTo>
                          <a:pt x="115183" y="20994"/>
                          <a:pt x="118840" y="22823"/>
                          <a:pt x="122497" y="24645"/>
                        </a:cubicBezTo>
                        <a:cubicBezTo>
                          <a:pt x="138026" y="34688"/>
                          <a:pt x="143545" y="54772"/>
                          <a:pt x="134369" y="71206"/>
                        </a:cubicBezTo>
                        <a:lnTo>
                          <a:pt x="131674" y="76679"/>
                        </a:lnTo>
                        <a:lnTo>
                          <a:pt x="0" y="76679"/>
                        </a:lnTo>
                        <a:close/>
                      </a:path>
                    </a:pathLst>
                  </a:custGeom>
                  <a:solidFill>
                    <a:srgbClr val="FFFFFF"/>
                  </a:solidFill>
                  <a:ln w="6417" cap="flat">
                    <a:noFill/>
                    <a:prstDash val="solid"/>
                    <a:miter/>
                  </a:ln>
                </p:spPr>
                <p:txBody>
                  <a:bodyPr rtlCol="0" anchor="ctr"/>
                  <a:lstStyle/>
                  <a:p>
                    <a:endParaRPr lang="en-US" sz="810"/>
                  </a:p>
                </p:txBody>
              </p:sp>
              <p:sp>
                <p:nvSpPr>
                  <p:cNvPr id="991" name="Freeform: Shape 990">
                    <a:extLst>
                      <a:ext uri="{FF2B5EF4-FFF2-40B4-BE49-F238E27FC236}">
                        <a16:creationId xmlns:a16="http://schemas.microsoft.com/office/drawing/2014/main" id="{4D40C46A-EBC3-3385-70D8-01FB4C04042D}"/>
                      </a:ext>
                    </a:extLst>
                  </p:cNvPr>
                  <p:cNvSpPr/>
                  <p:nvPr/>
                </p:nvSpPr>
                <p:spPr>
                  <a:xfrm>
                    <a:off x="6531639" y="3420159"/>
                    <a:ext cx="148302" cy="85810"/>
                  </a:xfrm>
                  <a:custGeom>
                    <a:avLst/>
                    <a:gdLst>
                      <a:gd name="connsiteX0" fmla="*/ 83162 w 148302"/>
                      <a:gd name="connsiteY0" fmla="*/ 9129 h 85810"/>
                      <a:gd name="connsiteX1" fmla="*/ 110626 w 148302"/>
                      <a:gd name="connsiteY1" fmla="*/ 25563 h 85810"/>
                      <a:gd name="connsiteX2" fmla="*/ 114284 w 148302"/>
                      <a:gd name="connsiteY2" fmla="*/ 28296 h 85810"/>
                      <a:gd name="connsiteX3" fmla="*/ 124294 w 148302"/>
                      <a:gd name="connsiteY3" fmla="*/ 31954 h 85810"/>
                      <a:gd name="connsiteX4" fmla="*/ 135267 w 148302"/>
                      <a:gd name="connsiteY4" fmla="*/ 73028 h 85810"/>
                      <a:gd name="connsiteX5" fmla="*/ 133470 w 148302"/>
                      <a:gd name="connsiteY5" fmla="*/ 75768 h 85810"/>
                      <a:gd name="connsiteX6" fmla="*/ 10074 w 148302"/>
                      <a:gd name="connsiteY6" fmla="*/ 75768 h 85810"/>
                      <a:gd name="connsiteX7" fmla="*/ 10973 w 148302"/>
                      <a:gd name="connsiteY7" fmla="*/ 69377 h 85810"/>
                      <a:gd name="connsiteX8" fmla="*/ 28362 w 148302"/>
                      <a:gd name="connsiteY8" fmla="*/ 42907 h 85810"/>
                      <a:gd name="connsiteX9" fmla="*/ 31122 w 148302"/>
                      <a:gd name="connsiteY9" fmla="*/ 39256 h 85810"/>
                      <a:gd name="connsiteX10" fmla="*/ 45688 w 148302"/>
                      <a:gd name="connsiteY10" fmla="*/ 20997 h 85810"/>
                      <a:gd name="connsiteX11" fmla="*/ 55762 w 148302"/>
                      <a:gd name="connsiteY11" fmla="*/ 19171 h 85810"/>
                      <a:gd name="connsiteX12" fmla="*/ 58522 w 148302"/>
                      <a:gd name="connsiteY12" fmla="*/ 19171 h 85810"/>
                      <a:gd name="connsiteX13" fmla="*/ 59420 w 148302"/>
                      <a:gd name="connsiteY13" fmla="*/ 19171 h 85810"/>
                      <a:gd name="connsiteX14" fmla="*/ 63077 w 148302"/>
                      <a:gd name="connsiteY14" fmla="*/ 17345 h 85810"/>
                      <a:gd name="connsiteX15" fmla="*/ 83162 w 148302"/>
                      <a:gd name="connsiteY15" fmla="*/ 9129 h 85810"/>
                      <a:gd name="connsiteX16" fmla="*/ 83162 w 148302"/>
                      <a:gd name="connsiteY16" fmla="*/ 0 h 85810"/>
                      <a:gd name="connsiteX17" fmla="*/ 55762 w 148302"/>
                      <a:gd name="connsiteY17" fmla="*/ 10955 h 85810"/>
                      <a:gd name="connsiteX18" fmla="*/ 53966 w 148302"/>
                      <a:gd name="connsiteY18" fmla="*/ 10955 h 85810"/>
                      <a:gd name="connsiteX19" fmla="*/ 40234 w 148302"/>
                      <a:gd name="connsiteY19" fmla="*/ 13694 h 85810"/>
                      <a:gd name="connsiteX20" fmla="*/ 21047 w 148302"/>
                      <a:gd name="connsiteY20" fmla="*/ 36516 h 85810"/>
                      <a:gd name="connsiteX21" fmla="*/ 0 w 148302"/>
                      <a:gd name="connsiteY21" fmla="*/ 69377 h 85810"/>
                      <a:gd name="connsiteX22" fmla="*/ 898 w 148302"/>
                      <a:gd name="connsiteY22" fmla="*/ 75768 h 85810"/>
                      <a:gd name="connsiteX23" fmla="*/ 0 w 148302"/>
                      <a:gd name="connsiteY23" fmla="*/ 85811 h 85810"/>
                      <a:gd name="connsiteX24" fmla="*/ 10074 w 148302"/>
                      <a:gd name="connsiteY24" fmla="*/ 85811 h 85810"/>
                      <a:gd name="connsiteX25" fmla="*/ 133470 w 148302"/>
                      <a:gd name="connsiteY25" fmla="*/ 85811 h 85810"/>
                      <a:gd name="connsiteX26" fmla="*/ 138925 w 148302"/>
                      <a:gd name="connsiteY26" fmla="*/ 85811 h 85810"/>
                      <a:gd name="connsiteX27" fmla="*/ 141684 w 148302"/>
                      <a:gd name="connsiteY27" fmla="*/ 81248 h 85810"/>
                      <a:gd name="connsiteX28" fmla="*/ 143545 w 148302"/>
                      <a:gd name="connsiteY28" fmla="*/ 78508 h 85810"/>
                      <a:gd name="connsiteX29" fmla="*/ 129813 w 148302"/>
                      <a:gd name="connsiteY29" fmla="*/ 25563 h 85810"/>
                      <a:gd name="connsiteX30" fmla="*/ 118840 w 148302"/>
                      <a:gd name="connsiteY30" fmla="*/ 20997 h 85810"/>
                      <a:gd name="connsiteX31" fmla="*/ 83162 w 148302"/>
                      <a:gd name="connsiteY31" fmla="*/ 0 h 8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302" h="85810">
                        <a:moveTo>
                          <a:pt x="83162" y="9129"/>
                        </a:moveTo>
                        <a:cubicBezTo>
                          <a:pt x="95097" y="9129"/>
                          <a:pt x="105108" y="15519"/>
                          <a:pt x="110626" y="25563"/>
                        </a:cubicBezTo>
                        <a:cubicBezTo>
                          <a:pt x="111525" y="27385"/>
                          <a:pt x="112423" y="28296"/>
                          <a:pt x="114284" y="28296"/>
                        </a:cubicBezTo>
                        <a:cubicBezTo>
                          <a:pt x="117942" y="29214"/>
                          <a:pt x="120636" y="30125"/>
                          <a:pt x="124294" y="31954"/>
                        </a:cubicBezTo>
                        <a:cubicBezTo>
                          <a:pt x="138026" y="40168"/>
                          <a:pt x="142582" y="58423"/>
                          <a:pt x="135267" y="73028"/>
                        </a:cubicBezTo>
                        <a:lnTo>
                          <a:pt x="133470" y="75768"/>
                        </a:lnTo>
                        <a:lnTo>
                          <a:pt x="10074" y="75768"/>
                        </a:lnTo>
                        <a:lnTo>
                          <a:pt x="10973" y="69377"/>
                        </a:lnTo>
                        <a:cubicBezTo>
                          <a:pt x="11871" y="58423"/>
                          <a:pt x="18288" y="48381"/>
                          <a:pt x="28362" y="42907"/>
                        </a:cubicBezTo>
                        <a:cubicBezTo>
                          <a:pt x="30159" y="41990"/>
                          <a:pt x="31122" y="41079"/>
                          <a:pt x="31122" y="39256"/>
                        </a:cubicBezTo>
                        <a:cubicBezTo>
                          <a:pt x="32918" y="31036"/>
                          <a:pt x="38373" y="24645"/>
                          <a:pt x="45688" y="20997"/>
                        </a:cubicBezTo>
                        <a:cubicBezTo>
                          <a:pt x="48447" y="19171"/>
                          <a:pt x="52105" y="19171"/>
                          <a:pt x="55762" y="19171"/>
                        </a:cubicBezTo>
                        <a:cubicBezTo>
                          <a:pt x="56660" y="19171"/>
                          <a:pt x="57623" y="19171"/>
                          <a:pt x="58522" y="19171"/>
                        </a:cubicBezTo>
                        <a:cubicBezTo>
                          <a:pt x="58522" y="19171"/>
                          <a:pt x="58522" y="19171"/>
                          <a:pt x="59420" y="19171"/>
                        </a:cubicBezTo>
                        <a:cubicBezTo>
                          <a:pt x="61280" y="19171"/>
                          <a:pt x="62179" y="18258"/>
                          <a:pt x="63077" y="17345"/>
                        </a:cubicBezTo>
                        <a:cubicBezTo>
                          <a:pt x="67634" y="12780"/>
                          <a:pt x="74948" y="9129"/>
                          <a:pt x="83162" y="9129"/>
                        </a:cubicBezTo>
                        <a:close/>
                        <a:moveTo>
                          <a:pt x="83162" y="0"/>
                        </a:moveTo>
                        <a:cubicBezTo>
                          <a:pt x="73152" y="0"/>
                          <a:pt x="63077" y="3652"/>
                          <a:pt x="55762" y="10955"/>
                        </a:cubicBezTo>
                        <a:cubicBezTo>
                          <a:pt x="55762" y="10955"/>
                          <a:pt x="54864" y="10955"/>
                          <a:pt x="53966" y="10955"/>
                        </a:cubicBezTo>
                        <a:cubicBezTo>
                          <a:pt x="49345" y="10955"/>
                          <a:pt x="44789" y="11867"/>
                          <a:pt x="40234" y="13694"/>
                        </a:cubicBezTo>
                        <a:cubicBezTo>
                          <a:pt x="30159" y="18258"/>
                          <a:pt x="23806" y="26474"/>
                          <a:pt x="21047" y="36516"/>
                        </a:cubicBezTo>
                        <a:cubicBezTo>
                          <a:pt x="9176" y="42907"/>
                          <a:pt x="1861" y="55683"/>
                          <a:pt x="0" y="69377"/>
                        </a:cubicBezTo>
                        <a:lnTo>
                          <a:pt x="898" y="75768"/>
                        </a:lnTo>
                        <a:lnTo>
                          <a:pt x="0" y="85811"/>
                        </a:lnTo>
                        <a:lnTo>
                          <a:pt x="10074" y="85811"/>
                        </a:lnTo>
                        <a:lnTo>
                          <a:pt x="133470" y="85811"/>
                        </a:lnTo>
                        <a:lnTo>
                          <a:pt x="138925" y="85811"/>
                        </a:lnTo>
                        <a:lnTo>
                          <a:pt x="141684" y="81248"/>
                        </a:lnTo>
                        <a:lnTo>
                          <a:pt x="143545" y="78508"/>
                        </a:lnTo>
                        <a:cubicBezTo>
                          <a:pt x="153555" y="60252"/>
                          <a:pt x="147202" y="36516"/>
                          <a:pt x="129813" y="25563"/>
                        </a:cubicBezTo>
                        <a:cubicBezTo>
                          <a:pt x="126155" y="23734"/>
                          <a:pt x="122497" y="21912"/>
                          <a:pt x="118840" y="20997"/>
                        </a:cubicBezTo>
                        <a:cubicBezTo>
                          <a:pt x="111525" y="7303"/>
                          <a:pt x="97793" y="0"/>
                          <a:pt x="83162" y="0"/>
                        </a:cubicBezTo>
                        <a:close/>
                      </a:path>
                    </a:pathLst>
                  </a:custGeom>
                  <a:solidFill>
                    <a:srgbClr val="FFFFFF"/>
                  </a:solidFill>
                  <a:ln w="6417" cap="flat">
                    <a:noFill/>
                    <a:prstDash val="solid"/>
                    <a:miter/>
                  </a:ln>
                </p:spPr>
                <p:txBody>
                  <a:bodyPr rtlCol="0" anchor="ctr"/>
                  <a:lstStyle/>
                  <a:p>
                    <a:endParaRPr lang="en-US" sz="810"/>
                  </a:p>
                </p:txBody>
              </p:sp>
            </p:grpSp>
            <p:grpSp>
              <p:nvGrpSpPr>
                <p:cNvPr id="992" name="Graphic 857">
                  <a:extLst>
                    <a:ext uri="{FF2B5EF4-FFF2-40B4-BE49-F238E27FC236}">
                      <a16:creationId xmlns:a16="http://schemas.microsoft.com/office/drawing/2014/main" id="{B3F2DDA2-F834-94FB-C8E8-866844A0DC6B}"/>
                    </a:ext>
                  </a:extLst>
                </p:cNvPr>
                <p:cNvGrpSpPr/>
                <p:nvPr/>
              </p:nvGrpSpPr>
              <p:grpSpPr>
                <a:xfrm>
                  <a:off x="6410091" y="3212929"/>
                  <a:ext cx="150112" cy="85811"/>
                  <a:chOff x="6410091" y="3212929"/>
                  <a:chExt cx="150112" cy="85811"/>
                </a:xfrm>
                <a:solidFill>
                  <a:srgbClr val="FFFFFF"/>
                </a:solidFill>
              </p:grpSpPr>
              <p:sp>
                <p:nvSpPr>
                  <p:cNvPr id="993" name="Freeform: Shape 992">
                    <a:extLst>
                      <a:ext uri="{FF2B5EF4-FFF2-40B4-BE49-F238E27FC236}">
                        <a16:creationId xmlns:a16="http://schemas.microsoft.com/office/drawing/2014/main" id="{4CAE7D8A-5303-FDA0-5A56-2DDD2229399F}"/>
                      </a:ext>
                    </a:extLst>
                  </p:cNvPr>
                  <p:cNvSpPr/>
                  <p:nvPr/>
                </p:nvSpPr>
                <p:spPr>
                  <a:xfrm>
                    <a:off x="6416495" y="3217497"/>
                    <a:ext cx="138782" cy="76681"/>
                  </a:xfrm>
                  <a:custGeom>
                    <a:avLst/>
                    <a:gdLst>
                      <a:gd name="connsiteX0" fmla="*/ 0 w 138782"/>
                      <a:gd name="connsiteY0" fmla="*/ 76682 h 76681"/>
                      <a:gd name="connsiteX1" fmla="*/ 924 w 138782"/>
                      <a:gd name="connsiteY1" fmla="*/ 65727 h 76681"/>
                      <a:gd name="connsiteX2" fmla="*/ 21009 w 138782"/>
                      <a:gd name="connsiteY2" fmla="*/ 35602 h 76681"/>
                      <a:gd name="connsiteX3" fmla="*/ 38398 w 138782"/>
                      <a:gd name="connsiteY3" fmla="*/ 13693 h 76681"/>
                      <a:gd name="connsiteX4" fmla="*/ 50270 w 138782"/>
                      <a:gd name="connsiteY4" fmla="*/ 10954 h 76681"/>
                      <a:gd name="connsiteX5" fmla="*/ 53029 w 138782"/>
                      <a:gd name="connsiteY5" fmla="*/ 10954 h 76681"/>
                      <a:gd name="connsiteX6" fmla="*/ 79531 w 138782"/>
                      <a:gd name="connsiteY6" fmla="*/ 0 h 76681"/>
                      <a:gd name="connsiteX7" fmla="*/ 110588 w 138782"/>
                      <a:gd name="connsiteY7" fmla="*/ 19170 h 76681"/>
                      <a:gd name="connsiteX8" fmla="*/ 111486 w 138782"/>
                      <a:gd name="connsiteY8" fmla="*/ 20083 h 76681"/>
                      <a:gd name="connsiteX9" fmla="*/ 122459 w 138782"/>
                      <a:gd name="connsiteY9" fmla="*/ 24648 h 76681"/>
                      <a:gd name="connsiteX10" fmla="*/ 134330 w 138782"/>
                      <a:gd name="connsiteY10" fmla="*/ 71205 h 76681"/>
                      <a:gd name="connsiteX11" fmla="*/ 131635 w 138782"/>
                      <a:gd name="connsiteY11" fmla="*/ 76682 h 76681"/>
                      <a:gd name="connsiteX12" fmla="*/ 0 w 138782"/>
                      <a:gd name="connsiteY12" fmla="*/ 76682 h 7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782" h="76681">
                        <a:moveTo>
                          <a:pt x="0" y="76682"/>
                        </a:moveTo>
                        <a:lnTo>
                          <a:pt x="924" y="65727"/>
                        </a:lnTo>
                        <a:cubicBezTo>
                          <a:pt x="1822" y="52947"/>
                          <a:pt x="9138" y="41992"/>
                          <a:pt x="21009" y="35602"/>
                        </a:cubicBezTo>
                        <a:cubicBezTo>
                          <a:pt x="22870" y="25560"/>
                          <a:pt x="29222" y="17345"/>
                          <a:pt x="38398" y="13693"/>
                        </a:cubicBezTo>
                        <a:cubicBezTo>
                          <a:pt x="42056" y="11867"/>
                          <a:pt x="46612" y="10954"/>
                          <a:pt x="50270" y="10954"/>
                        </a:cubicBezTo>
                        <a:cubicBezTo>
                          <a:pt x="51168" y="10954"/>
                          <a:pt x="52066" y="10954"/>
                          <a:pt x="53029" y="10954"/>
                        </a:cubicBezTo>
                        <a:cubicBezTo>
                          <a:pt x="60344" y="3651"/>
                          <a:pt x="69456" y="0"/>
                          <a:pt x="79531" y="0"/>
                        </a:cubicBezTo>
                        <a:cubicBezTo>
                          <a:pt x="93198" y="0"/>
                          <a:pt x="105134" y="7303"/>
                          <a:pt x="110588" y="19170"/>
                        </a:cubicBezTo>
                        <a:cubicBezTo>
                          <a:pt x="110588" y="19170"/>
                          <a:pt x="110588" y="20083"/>
                          <a:pt x="111486" y="20083"/>
                        </a:cubicBezTo>
                        <a:cubicBezTo>
                          <a:pt x="115144" y="20996"/>
                          <a:pt x="118802" y="22822"/>
                          <a:pt x="122459" y="24648"/>
                        </a:cubicBezTo>
                        <a:cubicBezTo>
                          <a:pt x="137988" y="34689"/>
                          <a:pt x="143506" y="54773"/>
                          <a:pt x="134330" y="71205"/>
                        </a:cubicBezTo>
                        <a:lnTo>
                          <a:pt x="131635" y="76682"/>
                        </a:lnTo>
                        <a:lnTo>
                          <a:pt x="0" y="76682"/>
                        </a:lnTo>
                        <a:close/>
                      </a:path>
                    </a:pathLst>
                  </a:custGeom>
                  <a:solidFill>
                    <a:srgbClr val="FFFFFF"/>
                  </a:solidFill>
                  <a:ln w="6417" cap="flat">
                    <a:noFill/>
                    <a:prstDash val="solid"/>
                    <a:miter/>
                  </a:ln>
                </p:spPr>
                <p:txBody>
                  <a:bodyPr rtlCol="0" anchor="ctr"/>
                  <a:lstStyle/>
                  <a:p>
                    <a:endParaRPr lang="en-US" sz="810"/>
                  </a:p>
                </p:txBody>
              </p:sp>
              <p:sp>
                <p:nvSpPr>
                  <p:cNvPr id="994" name="Freeform: Shape 993">
                    <a:extLst>
                      <a:ext uri="{FF2B5EF4-FFF2-40B4-BE49-F238E27FC236}">
                        <a16:creationId xmlns:a16="http://schemas.microsoft.com/office/drawing/2014/main" id="{9C53A0E8-B576-E69F-9B45-B2BFE43DD674}"/>
                      </a:ext>
                    </a:extLst>
                  </p:cNvPr>
                  <p:cNvSpPr/>
                  <p:nvPr/>
                </p:nvSpPr>
                <p:spPr>
                  <a:xfrm>
                    <a:off x="6410091" y="3212929"/>
                    <a:ext cx="150112" cy="85811"/>
                  </a:xfrm>
                  <a:custGeom>
                    <a:avLst/>
                    <a:gdLst>
                      <a:gd name="connsiteX0" fmla="*/ 84972 w 150112"/>
                      <a:gd name="connsiteY0" fmla="*/ 9129 h 85811"/>
                      <a:gd name="connsiteX1" fmla="*/ 112436 w 150112"/>
                      <a:gd name="connsiteY1" fmla="*/ 25561 h 85811"/>
                      <a:gd name="connsiteX2" fmla="*/ 116093 w 150112"/>
                      <a:gd name="connsiteY2" fmla="*/ 29213 h 85811"/>
                      <a:gd name="connsiteX3" fmla="*/ 126104 w 150112"/>
                      <a:gd name="connsiteY3" fmla="*/ 32864 h 85811"/>
                      <a:gd name="connsiteX4" fmla="*/ 137077 w 150112"/>
                      <a:gd name="connsiteY4" fmla="*/ 73944 h 85811"/>
                      <a:gd name="connsiteX5" fmla="*/ 135280 w 150112"/>
                      <a:gd name="connsiteY5" fmla="*/ 76683 h 85811"/>
                      <a:gd name="connsiteX6" fmla="*/ 11884 w 150112"/>
                      <a:gd name="connsiteY6" fmla="*/ 76683 h 85811"/>
                      <a:gd name="connsiteX7" fmla="*/ 12782 w 150112"/>
                      <a:gd name="connsiteY7" fmla="*/ 70292 h 85811"/>
                      <a:gd name="connsiteX8" fmla="*/ 30172 w 150112"/>
                      <a:gd name="connsiteY8" fmla="*/ 43819 h 85811"/>
                      <a:gd name="connsiteX9" fmla="*/ 32931 w 150112"/>
                      <a:gd name="connsiteY9" fmla="*/ 40167 h 85811"/>
                      <a:gd name="connsiteX10" fmla="*/ 47497 w 150112"/>
                      <a:gd name="connsiteY10" fmla="*/ 21910 h 85811"/>
                      <a:gd name="connsiteX11" fmla="*/ 57572 w 150112"/>
                      <a:gd name="connsiteY11" fmla="*/ 20083 h 85811"/>
                      <a:gd name="connsiteX12" fmla="*/ 60331 w 150112"/>
                      <a:gd name="connsiteY12" fmla="*/ 20083 h 85811"/>
                      <a:gd name="connsiteX13" fmla="*/ 61229 w 150112"/>
                      <a:gd name="connsiteY13" fmla="*/ 20083 h 85811"/>
                      <a:gd name="connsiteX14" fmla="*/ 64887 w 150112"/>
                      <a:gd name="connsiteY14" fmla="*/ 18258 h 85811"/>
                      <a:gd name="connsiteX15" fmla="*/ 84972 w 150112"/>
                      <a:gd name="connsiteY15" fmla="*/ 9129 h 85811"/>
                      <a:gd name="connsiteX16" fmla="*/ 84972 w 150112"/>
                      <a:gd name="connsiteY16" fmla="*/ 0 h 85811"/>
                      <a:gd name="connsiteX17" fmla="*/ 57572 w 150112"/>
                      <a:gd name="connsiteY17" fmla="*/ 10955 h 85811"/>
                      <a:gd name="connsiteX18" fmla="*/ 55775 w 150112"/>
                      <a:gd name="connsiteY18" fmla="*/ 10955 h 85811"/>
                      <a:gd name="connsiteX19" fmla="*/ 42043 w 150112"/>
                      <a:gd name="connsiteY19" fmla="*/ 13694 h 85811"/>
                      <a:gd name="connsiteX20" fmla="*/ 22857 w 150112"/>
                      <a:gd name="connsiteY20" fmla="*/ 36516 h 85811"/>
                      <a:gd name="connsiteX21" fmla="*/ 1829 w 150112"/>
                      <a:gd name="connsiteY21" fmla="*/ 69380 h 85811"/>
                      <a:gd name="connsiteX22" fmla="*/ 911 w 150112"/>
                      <a:gd name="connsiteY22" fmla="*/ 75769 h 85811"/>
                      <a:gd name="connsiteX23" fmla="*/ 0 w 150112"/>
                      <a:gd name="connsiteY23" fmla="*/ 85811 h 85811"/>
                      <a:gd name="connsiteX24" fmla="*/ 10023 w 150112"/>
                      <a:gd name="connsiteY24" fmla="*/ 85811 h 85811"/>
                      <a:gd name="connsiteX25" fmla="*/ 133419 w 150112"/>
                      <a:gd name="connsiteY25" fmla="*/ 85811 h 85811"/>
                      <a:gd name="connsiteX26" fmla="*/ 140734 w 150112"/>
                      <a:gd name="connsiteY26" fmla="*/ 85811 h 85811"/>
                      <a:gd name="connsiteX27" fmla="*/ 143493 w 150112"/>
                      <a:gd name="connsiteY27" fmla="*/ 81247 h 85811"/>
                      <a:gd name="connsiteX28" fmla="*/ 145354 w 150112"/>
                      <a:gd name="connsiteY28" fmla="*/ 78508 h 85811"/>
                      <a:gd name="connsiteX29" fmla="*/ 131622 w 150112"/>
                      <a:gd name="connsiteY29" fmla="*/ 25561 h 85811"/>
                      <a:gd name="connsiteX30" fmla="*/ 120649 w 150112"/>
                      <a:gd name="connsiteY30" fmla="*/ 20997 h 85811"/>
                      <a:gd name="connsiteX31" fmla="*/ 84972 w 150112"/>
                      <a:gd name="connsiteY31" fmla="*/ 0 h 8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112" h="85811">
                        <a:moveTo>
                          <a:pt x="84972" y="9129"/>
                        </a:moveTo>
                        <a:cubicBezTo>
                          <a:pt x="96907" y="9129"/>
                          <a:pt x="106917" y="15519"/>
                          <a:pt x="112436" y="25561"/>
                        </a:cubicBezTo>
                        <a:cubicBezTo>
                          <a:pt x="113334" y="27386"/>
                          <a:pt x="114233" y="28300"/>
                          <a:pt x="116093" y="29213"/>
                        </a:cubicBezTo>
                        <a:cubicBezTo>
                          <a:pt x="119751" y="30125"/>
                          <a:pt x="122446" y="31038"/>
                          <a:pt x="126104" y="32864"/>
                        </a:cubicBezTo>
                        <a:cubicBezTo>
                          <a:pt x="139836" y="41080"/>
                          <a:pt x="144392" y="59338"/>
                          <a:pt x="137077" y="73944"/>
                        </a:cubicBezTo>
                        <a:lnTo>
                          <a:pt x="135280" y="76683"/>
                        </a:lnTo>
                        <a:lnTo>
                          <a:pt x="11884" y="76683"/>
                        </a:lnTo>
                        <a:lnTo>
                          <a:pt x="12782" y="70292"/>
                        </a:lnTo>
                        <a:cubicBezTo>
                          <a:pt x="13681" y="59338"/>
                          <a:pt x="20098" y="49296"/>
                          <a:pt x="30172" y="43819"/>
                        </a:cubicBezTo>
                        <a:cubicBezTo>
                          <a:pt x="31969" y="42906"/>
                          <a:pt x="32931" y="41993"/>
                          <a:pt x="32931" y="40167"/>
                        </a:cubicBezTo>
                        <a:cubicBezTo>
                          <a:pt x="34728" y="31951"/>
                          <a:pt x="40246" y="25561"/>
                          <a:pt x="47497" y="21910"/>
                        </a:cubicBezTo>
                        <a:cubicBezTo>
                          <a:pt x="50257" y="20083"/>
                          <a:pt x="53914" y="20083"/>
                          <a:pt x="57572" y="20083"/>
                        </a:cubicBezTo>
                        <a:cubicBezTo>
                          <a:pt x="58470" y="20083"/>
                          <a:pt x="59433" y="20083"/>
                          <a:pt x="60331" y="20083"/>
                        </a:cubicBezTo>
                        <a:cubicBezTo>
                          <a:pt x="60331" y="20083"/>
                          <a:pt x="60331" y="20083"/>
                          <a:pt x="61229" y="20083"/>
                        </a:cubicBezTo>
                        <a:cubicBezTo>
                          <a:pt x="63091" y="20083"/>
                          <a:pt x="63989" y="19171"/>
                          <a:pt x="64887" y="18258"/>
                        </a:cubicBezTo>
                        <a:cubicBezTo>
                          <a:pt x="68545" y="12780"/>
                          <a:pt x="76758" y="9129"/>
                          <a:pt x="84972" y="9129"/>
                        </a:cubicBezTo>
                        <a:close/>
                        <a:moveTo>
                          <a:pt x="84972" y="0"/>
                        </a:moveTo>
                        <a:cubicBezTo>
                          <a:pt x="74962" y="0"/>
                          <a:pt x="64887" y="3652"/>
                          <a:pt x="57572" y="10955"/>
                        </a:cubicBezTo>
                        <a:cubicBezTo>
                          <a:pt x="57572" y="10955"/>
                          <a:pt x="56674" y="10955"/>
                          <a:pt x="55775" y="10955"/>
                        </a:cubicBezTo>
                        <a:cubicBezTo>
                          <a:pt x="51155" y="10955"/>
                          <a:pt x="46599" y="11868"/>
                          <a:pt x="42043" y="13694"/>
                        </a:cubicBezTo>
                        <a:cubicBezTo>
                          <a:pt x="31969" y="18258"/>
                          <a:pt x="25616" y="26474"/>
                          <a:pt x="22857" y="36516"/>
                        </a:cubicBezTo>
                        <a:cubicBezTo>
                          <a:pt x="10985" y="42906"/>
                          <a:pt x="3658" y="55686"/>
                          <a:pt x="1829" y="69380"/>
                        </a:cubicBezTo>
                        <a:lnTo>
                          <a:pt x="911" y="75769"/>
                        </a:lnTo>
                        <a:lnTo>
                          <a:pt x="0" y="85811"/>
                        </a:lnTo>
                        <a:lnTo>
                          <a:pt x="10023" y="85811"/>
                        </a:lnTo>
                        <a:lnTo>
                          <a:pt x="133419" y="85811"/>
                        </a:lnTo>
                        <a:lnTo>
                          <a:pt x="140734" y="85811"/>
                        </a:lnTo>
                        <a:lnTo>
                          <a:pt x="143493" y="81247"/>
                        </a:lnTo>
                        <a:lnTo>
                          <a:pt x="145354" y="78508"/>
                        </a:lnTo>
                        <a:cubicBezTo>
                          <a:pt x="155364" y="60250"/>
                          <a:pt x="149012" y="36516"/>
                          <a:pt x="131622" y="25561"/>
                        </a:cubicBezTo>
                        <a:cubicBezTo>
                          <a:pt x="127965" y="23735"/>
                          <a:pt x="124307" y="21910"/>
                          <a:pt x="120649" y="20997"/>
                        </a:cubicBezTo>
                        <a:cubicBezTo>
                          <a:pt x="113334" y="8216"/>
                          <a:pt x="99602" y="0"/>
                          <a:pt x="84972"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995" name="Graphic 857">
                <a:extLst>
                  <a:ext uri="{FF2B5EF4-FFF2-40B4-BE49-F238E27FC236}">
                    <a16:creationId xmlns:a16="http://schemas.microsoft.com/office/drawing/2014/main" id="{E99B454C-C55E-889A-EEB8-3DAA7CFF3887}"/>
                  </a:ext>
                </a:extLst>
              </p:cNvPr>
              <p:cNvGrpSpPr/>
              <p:nvPr/>
            </p:nvGrpSpPr>
            <p:grpSpPr>
              <a:xfrm>
                <a:off x="6303148" y="3222969"/>
                <a:ext cx="367222" cy="275691"/>
                <a:chOff x="6303148" y="3222969"/>
                <a:chExt cx="367222" cy="275691"/>
              </a:xfrm>
              <a:solidFill>
                <a:srgbClr val="2D5967"/>
              </a:solidFill>
            </p:grpSpPr>
            <p:sp>
              <p:nvSpPr>
                <p:cNvPr id="996" name="Freeform: Shape 995">
                  <a:extLst>
                    <a:ext uri="{FF2B5EF4-FFF2-40B4-BE49-F238E27FC236}">
                      <a16:creationId xmlns:a16="http://schemas.microsoft.com/office/drawing/2014/main" id="{D4ADE755-FDA8-B3DC-62B4-CF2D18AE9618}"/>
                    </a:ext>
                  </a:extLst>
                </p:cNvPr>
                <p:cNvSpPr/>
                <p:nvPr/>
              </p:nvSpPr>
              <p:spPr>
                <a:xfrm>
                  <a:off x="6502378" y="3298734"/>
                  <a:ext cx="85921" cy="134193"/>
                </a:xfrm>
                <a:custGeom>
                  <a:avLst/>
                  <a:gdLst>
                    <a:gd name="connsiteX0" fmla="*/ 74050 w 85921"/>
                    <a:gd name="connsiteY0" fmla="*/ 134193 h 134193"/>
                    <a:gd name="connsiteX1" fmla="*/ 84124 w 85921"/>
                    <a:gd name="connsiteY1" fmla="*/ 132368 h 134193"/>
                    <a:gd name="connsiteX2" fmla="*/ 85921 w 85921"/>
                    <a:gd name="connsiteY2" fmla="*/ 132368 h 134193"/>
                    <a:gd name="connsiteX3" fmla="*/ 13732 w 85921"/>
                    <a:gd name="connsiteY3" fmla="*/ 0 h 134193"/>
                    <a:gd name="connsiteX4" fmla="*/ 0 w 85921"/>
                    <a:gd name="connsiteY4" fmla="*/ 0 h 134193"/>
                    <a:gd name="connsiteX5" fmla="*/ 74050 w 85921"/>
                    <a:gd name="connsiteY5" fmla="*/ 134193 h 1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21" h="134193">
                      <a:moveTo>
                        <a:pt x="74050" y="134193"/>
                      </a:moveTo>
                      <a:cubicBezTo>
                        <a:pt x="77707" y="133281"/>
                        <a:pt x="80467" y="132368"/>
                        <a:pt x="84124" y="132368"/>
                      </a:cubicBezTo>
                      <a:cubicBezTo>
                        <a:pt x="85023" y="132368"/>
                        <a:pt x="85023" y="132368"/>
                        <a:pt x="85921" y="132368"/>
                      </a:cubicBezTo>
                      <a:lnTo>
                        <a:pt x="13732" y="0"/>
                      </a:lnTo>
                      <a:lnTo>
                        <a:pt x="0" y="0"/>
                      </a:lnTo>
                      <a:lnTo>
                        <a:pt x="74050" y="134193"/>
                      </a:lnTo>
                      <a:close/>
                    </a:path>
                  </a:pathLst>
                </a:custGeom>
                <a:solidFill>
                  <a:srgbClr val="2D5967"/>
                </a:solidFill>
                <a:ln w="6417" cap="flat">
                  <a:noFill/>
                  <a:prstDash val="solid"/>
                  <a:miter/>
                </a:ln>
              </p:spPr>
              <p:txBody>
                <a:bodyPr rtlCol="0" anchor="ctr"/>
                <a:lstStyle/>
                <a:p>
                  <a:endParaRPr lang="en-US" sz="810"/>
                </a:p>
              </p:txBody>
            </p:sp>
            <p:sp>
              <p:nvSpPr>
                <p:cNvPr id="997" name="Freeform: Shape 996">
                  <a:extLst>
                    <a:ext uri="{FF2B5EF4-FFF2-40B4-BE49-F238E27FC236}">
                      <a16:creationId xmlns:a16="http://schemas.microsoft.com/office/drawing/2014/main" id="{569866E8-96B5-00D3-5E81-ACDF21762B13}"/>
                    </a:ext>
                  </a:extLst>
                </p:cNvPr>
                <p:cNvSpPr/>
                <p:nvPr/>
              </p:nvSpPr>
              <p:spPr>
                <a:xfrm>
                  <a:off x="6439365" y="3463964"/>
                  <a:ext cx="106006" cy="11871"/>
                </a:xfrm>
                <a:custGeom>
                  <a:avLst/>
                  <a:gdLst>
                    <a:gd name="connsiteX0" fmla="*/ 0 w 106006"/>
                    <a:gd name="connsiteY0" fmla="*/ 0 h 11871"/>
                    <a:gd name="connsiteX1" fmla="*/ 2695 w 106006"/>
                    <a:gd name="connsiteY1" fmla="*/ 11871 h 11871"/>
                    <a:gd name="connsiteX2" fmla="*/ 97793 w 106006"/>
                    <a:gd name="connsiteY2" fmla="*/ 11871 h 11871"/>
                    <a:gd name="connsiteX3" fmla="*/ 106006 w 106006"/>
                    <a:gd name="connsiteY3" fmla="*/ 0 h 11871"/>
                    <a:gd name="connsiteX4" fmla="*/ 0 w 106006"/>
                    <a:gd name="connsiteY4" fmla="*/ 0 h 11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06" h="11871">
                      <a:moveTo>
                        <a:pt x="0" y="0"/>
                      </a:moveTo>
                      <a:cubicBezTo>
                        <a:pt x="1797" y="3658"/>
                        <a:pt x="2695" y="7309"/>
                        <a:pt x="2695" y="11871"/>
                      </a:cubicBezTo>
                      <a:lnTo>
                        <a:pt x="97793" y="11871"/>
                      </a:lnTo>
                      <a:cubicBezTo>
                        <a:pt x="99590" y="7309"/>
                        <a:pt x="102349" y="3658"/>
                        <a:pt x="106006" y="0"/>
                      </a:cubicBezTo>
                      <a:lnTo>
                        <a:pt x="0" y="0"/>
                      </a:lnTo>
                      <a:close/>
                    </a:path>
                  </a:pathLst>
                </a:custGeom>
                <a:solidFill>
                  <a:srgbClr val="2D5967"/>
                </a:solidFill>
                <a:ln w="6417" cap="flat">
                  <a:noFill/>
                  <a:prstDash val="solid"/>
                  <a:miter/>
                </a:ln>
              </p:spPr>
              <p:txBody>
                <a:bodyPr rtlCol="0" anchor="ctr"/>
                <a:lstStyle/>
                <a:p>
                  <a:endParaRPr lang="en-US" sz="810"/>
                </a:p>
              </p:txBody>
            </p:sp>
            <p:sp>
              <p:nvSpPr>
                <p:cNvPr id="998" name="Freeform: Shape 997">
                  <a:extLst>
                    <a:ext uri="{FF2B5EF4-FFF2-40B4-BE49-F238E27FC236}">
                      <a16:creationId xmlns:a16="http://schemas.microsoft.com/office/drawing/2014/main" id="{B091E6DE-244C-B1F1-877B-4D87DEBA3D5C}"/>
                    </a:ext>
                  </a:extLst>
                </p:cNvPr>
                <p:cNvSpPr/>
                <p:nvPr/>
              </p:nvSpPr>
              <p:spPr>
                <a:xfrm>
                  <a:off x="6389069" y="3298734"/>
                  <a:ext cx="81352" cy="129629"/>
                </a:xfrm>
                <a:custGeom>
                  <a:avLst/>
                  <a:gdLst>
                    <a:gd name="connsiteX0" fmla="*/ 81353 w 81352"/>
                    <a:gd name="connsiteY0" fmla="*/ 0 h 129629"/>
                    <a:gd name="connsiteX1" fmla="*/ 67621 w 81352"/>
                    <a:gd name="connsiteY1" fmla="*/ 0 h 129629"/>
                    <a:gd name="connsiteX2" fmla="*/ 0 w 81352"/>
                    <a:gd name="connsiteY2" fmla="*/ 124152 h 129629"/>
                    <a:gd name="connsiteX3" fmla="*/ 10966 w 81352"/>
                    <a:gd name="connsiteY3" fmla="*/ 129629 h 129629"/>
                    <a:gd name="connsiteX4" fmla="*/ 81353 w 81352"/>
                    <a:gd name="connsiteY4" fmla="*/ 0 h 12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52" h="129629">
                      <a:moveTo>
                        <a:pt x="81353" y="0"/>
                      </a:moveTo>
                      <a:lnTo>
                        <a:pt x="67621" y="0"/>
                      </a:lnTo>
                      <a:lnTo>
                        <a:pt x="0" y="124152"/>
                      </a:lnTo>
                      <a:cubicBezTo>
                        <a:pt x="3651" y="125065"/>
                        <a:pt x="7309" y="126890"/>
                        <a:pt x="10966" y="129629"/>
                      </a:cubicBezTo>
                      <a:lnTo>
                        <a:pt x="81353" y="0"/>
                      </a:lnTo>
                      <a:close/>
                    </a:path>
                  </a:pathLst>
                </a:custGeom>
                <a:solidFill>
                  <a:srgbClr val="2D5967"/>
                </a:solidFill>
                <a:ln w="6417" cap="flat">
                  <a:noFill/>
                  <a:prstDash val="solid"/>
                  <a:miter/>
                </a:ln>
              </p:spPr>
              <p:txBody>
                <a:bodyPr rtlCol="0" anchor="ctr"/>
                <a:lstStyle/>
                <a:p>
                  <a:endParaRPr lang="en-US" sz="810"/>
                </a:p>
              </p:txBody>
            </p:sp>
            <p:sp>
              <p:nvSpPr>
                <p:cNvPr id="999" name="Freeform: Shape 998">
                  <a:extLst>
                    <a:ext uri="{FF2B5EF4-FFF2-40B4-BE49-F238E27FC236}">
                      <a16:creationId xmlns:a16="http://schemas.microsoft.com/office/drawing/2014/main" id="{9EB61B77-2E3F-35DC-672D-CAF4690AB315}"/>
                    </a:ext>
                  </a:extLst>
                </p:cNvPr>
                <p:cNvSpPr/>
                <p:nvPr/>
              </p:nvSpPr>
              <p:spPr>
                <a:xfrm>
                  <a:off x="6303148" y="3430191"/>
                  <a:ext cx="129981" cy="68469"/>
                </a:xfrm>
                <a:custGeom>
                  <a:avLst/>
                  <a:gdLst>
                    <a:gd name="connsiteX0" fmla="*/ 116068 w 129981"/>
                    <a:gd name="connsiteY0" fmla="*/ 22820 h 68469"/>
                    <a:gd name="connsiteX1" fmla="*/ 106026 w 129981"/>
                    <a:gd name="connsiteY1" fmla="*/ 19168 h 68469"/>
                    <a:gd name="connsiteX2" fmla="*/ 102368 w 129981"/>
                    <a:gd name="connsiteY2" fmla="*/ 16435 h 68469"/>
                    <a:gd name="connsiteX3" fmla="*/ 74949 w 129981"/>
                    <a:gd name="connsiteY3" fmla="*/ 0 h 68469"/>
                    <a:gd name="connsiteX4" fmla="*/ 53010 w 129981"/>
                    <a:gd name="connsiteY4" fmla="*/ 10042 h 68469"/>
                    <a:gd name="connsiteX5" fmla="*/ 48441 w 129981"/>
                    <a:gd name="connsiteY5" fmla="*/ 11866 h 68469"/>
                    <a:gd name="connsiteX6" fmla="*/ 35646 w 129981"/>
                    <a:gd name="connsiteY6" fmla="*/ 13695 h 68469"/>
                    <a:gd name="connsiteX7" fmla="*/ 21022 w 129981"/>
                    <a:gd name="connsiteY7" fmla="*/ 31951 h 68469"/>
                    <a:gd name="connsiteX8" fmla="*/ 18282 w 129981"/>
                    <a:gd name="connsiteY8" fmla="*/ 35602 h 68469"/>
                    <a:gd name="connsiteX9" fmla="*/ 911 w 129981"/>
                    <a:gd name="connsiteY9" fmla="*/ 62078 h 68469"/>
                    <a:gd name="connsiteX10" fmla="*/ 0 w 129981"/>
                    <a:gd name="connsiteY10" fmla="*/ 68469 h 68469"/>
                    <a:gd name="connsiteX11" fmla="*/ 123383 w 129981"/>
                    <a:gd name="connsiteY11" fmla="*/ 68469 h 68469"/>
                    <a:gd name="connsiteX12" fmla="*/ 125244 w 129981"/>
                    <a:gd name="connsiteY12" fmla="*/ 65729 h 68469"/>
                    <a:gd name="connsiteX13" fmla="*/ 116068 w 129981"/>
                    <a:gd name="connsiteY13" fmla="*/ 22820 h 68469"/>
                    <a:gd name="connsiteX14" fmla="*/ 117929 w 129981"/>
                    <a:gd name="connsiteY14" fmla="*/ 54775 h 68469"/>
                    <a:gd name="connsiteX15" fmla="*/ 15535 w 129981"/>
                    <a:gd name="connsiteY15" fmla="*/ 54775 h 68469"/>
                    <a:gd name="connsiteX16" fmla="*/ 24679 w 129981"/>
                    <a:gd name="connsiteY16" fmla="*/ 44733 h 68469"/>
                    <a:gd name="connsiteX17" fmla="*/ 33817 w 129981"/>
                    <a:gd name="connsiteY17" fmla="*/ 32862 h 68469"/>
                    <a:gd name="connsiteX18" fmla="*/ 41132 w 129981"/>
                    <a:gd name="connsiteY18" fmla="*/ 22820 h 68469"/>
                    <a:gd name="connsiteX19" fmla="*/ 47530 w 129981"/>
                    <a:gd name="connsiteY19" fmla="*/ 21908 h 68469"/>
                    <a:gd name="connsiteX20" fmla="*/ 61236 w 129981"/>
                    <a:gd name="connsiteY20" fmla="*/ 16435 h 68469"/>
                    <a:gd name="connsiteX21" fmla="*/ 75860 w 129981"/>
                    <a:gd name="connsiteY21" fmla="*/ 10955 h 68469"/>
                    <a:gd name="connsiteX22" fmla="*/ 92313 w 129981"/>
                    <a:gd name="connsiteY22" fmla="*/ 20997 h 68469"/>
                    <a:gd name="connsiteX23" fmla="*/ 104197 w 129981"/>
                    <a:gd name="connsiteY23" fmla="*/ 30122 h 68469"/>
                    <a:gd name="connsiteX24" fmla="*/ 110595 w 129981"/>
                    <a:gd name="connsiteY24" fmla="*/ 32862 h 68469"/>
                    <a:gd name="connsiteX25" fmla="*/ 117929 w 129981"/>
                    <a:gd name="connsiteY25" fmla="*/ 54775 h 6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9981" h="68469">
                      <a:moveTo>
                        <a:pt x="116068" y="22820"/>
                      </a:moveTo>
                      <a:cubicBezTo>
                        <a:pt x="113334" y="20997"/>
                        <a:pt x="109683" y="19168"/>
                        <a:pt x="106026" y="19168"/>
                      </a:cubicBezTo>
                      <a:cubicBezTo>
                        <a:pt x="104197" y="19168"/>
                        <a:pt x="103286" y="17346"/>
                        <a:pt x="102368" y="16435"/>
                      </a:cubicBezTo>
                      <a:cubicBezTo>
                        <a:pt x="96882" y="6390"/>
                        <a:pt x="86833" y="0"/>
                        <a:pt x="74949" y="0"/>
                      </a:cubicBezTo>
                      <a:cubicBezTo>
                        <a:pt x="66722" y="0"/>
                        <a:pt x="58496" y="3651"/>
                        <a:pt x="53010" y="10042"/>
                      </a:cubicBezTo>
                      <a:cubicBezTo>
                        <a:pt x="52098" y="10955"/>
                        <a:pt x="50270" y="11866"/>
                        <a:pt x="48441" y="11866"/>
                      </a:cubicBezTo>
                      <a:cubicBezTo>
                        <a:pt x="43872" y="11866"/>
                        <a:pt x="40215" y="11866"/>
                        <a:pt x="35646" y="13695"/>
                      </a:cubicBezTo>
                      <a:cubicBezTo>
                        <a:pt x="28331" y="17346"/>
                        <a:pt x="22851" y="23737"/>
                        <a:pt x="21022" y="31951"/>
                      </a:cubicBezTo>
                      <a:cubicBezTo>
                        <a:pt x="21022" y="33780"/>
                        <a:pt x="20104" y="34691"/>
                        <a:pt x="18282" y="35602"/>
                      </a:cubicBezTo>
                      <a:cubicBezTo>
                        <a:pt x="8227" y="41082"/>
                        <a:pt x="1829" y="51124"/>
                        <a:pt x="911" y="62078"/>
                      </a:cubicBezTo>
                      <a:lnTo>
                        <a:pt x="0" y="68469"/>
                      </a:lnTo>
                      <a:lnTo>
                        <a:pt x="123383" y="68469"/>
                      </a:lnTo>
                      <a:lnTo>
                        <a:pt x="125244" y="65729"/>
                      </a:lnTo>
                      <a:cubicBezTo>
                        <a:pt x="134356" y="49295"/>
                        <a:pt x="129800" y="31040"/>
                        <a:pt x="116068" y="22820"/>
                      </a:cubicBezTo>
                      <a:close/>
                      <a:moveTo>
                        <a:pt x="117929" y="54775"/>
                      </a:moveTo>
                      <a:lnTo>
                        <a:pt x="15535" y="54775"/>
                      </a:lnTo>
                      <a:cubicBezTo>
                        <a:pt x="17364" y="50207"/>
                        <a:pt x="21022" y="46555"/>
                        <a:pt x="24679" y="44733"/>
                      </a:cubicBezTo>
                      <a:cubicBezTo>
                        <a:pt x="29248" y="41993"/>
                        <a:pt x="32906" y="38342"/>
                        <a:pt x="33817" y="32862"/>
                      </a:cubicBezTo>
                      <a:cubicBezTo>
                        <a:pt x="34728" y="28300"/>
                        <a:pt x="37475" y="24648"/>
                        <a:pt x="41132" y="22820"/>
                      </a:cubicBezTo>
                      <a:cubicBezTo>
                        <a:pt x="42955" y="21908"/>
                        <a:pt x="45701" y="21908"/>
                        <a:pt x="47530" y="21908"/>
                      </a:cubicBezTo>
                      <a:cubicBezTo>
                        <a:pt x="53010" y="22820"/>
                        <a:pt x="58496" y="20086"/>
                        <a:pt x="61236" y="16435"/>
                      </a:cubicBezTo>
                      <a:cubicBezTo>
                        <a:pt x="65805" y="12777"/>
                        <a:pt x="70380" y="10955"/>
                        <a:pt x="75860" y="10955"/>
                      </a:cubicBezTo>
                      <a:cubicBezTo>
                        <a:pt x="83175" y="10955"/>
                        <a:pt x="89573" y="14606"/>
                        <a:pt x="92313" y="20997"/>
                      </a:cubicBezTo>
                      <a:cubicBezTo>
                        <a:pt x="95059" y="25560"/>
                        <a:pt x="98710" y="29211"/>
                        <a:pt x="104197" y="30122"/>
                      </a:cubicBezTo>
                      <a:cubicBezTo>
                        <a:pt x="106026" y="31040"/>
                        <a:pt x="108766" y="31040"/>
                        <a:pt x="110595" y="32862"/>
                      </a:cubicBezTo>
                      <a:cubicBezTo>
                        <a:pt x="117929" y="37431"/>
                        <a:pt x="120624" y="46555"/>
                        <a:pt x="117929" y="54775"/>
                      </a:cubicBezTo>
                      <a:close/>
                    </a:path>
                  </a:pathLst>
                </a:custGeom>
                <a:solidFill>
                  <a:srgbClr val="2D5967"/>
                </a:solidFill>
                <a:ln w="6417" cap="flat">
                  <a:noFill/>
                  <a:prstDash val="solid"/>
                  <a:miter/>
                </a:ln>
              </p:spPr>
              <p:txBody>
                <a:bodyPr rtlCol="0" anchor="ctr"/>
                <a:lstStyle/>
                <a:p>
                  <a:endParaRPr lang="en-US" sz="810"/>
                </a:p>
              </p:txBody>
            </p:sp>
            <p:sp>
              <p:nvSpPr>
                <p:cNvPr id="1000" name="Freeform: Shape 999">
                  <a:extLst>
                    <a:ext uri="{FF2B5EF4-FFF2-40B4-BE49-F238E27FC236}">
                      <a16:creationId xmlns:a16="http://schemas.microsoft.com/office/drawing/2014/main" id="{0EE05E1A-44FB-CFCA-B079-CA5091026E77}"/>
                    </a:ext>
                  </a:extLst>
                </p:cNvPr>
                <p:cNvSpPr/>
                <p:nvPr/>
              </p:nvSpPr>
              <p:spPr>
                <a:xfrm>
                  <a:off x="6540815" y="3430191"/>
                  <a:ext cx="129554" cy="66640"/>
                </a:xfrm>
                <a:custGeom>
                  <a:avLst/>
                  <a:gdLst>
                    <a:gd name="connsiteX0" fmla="*/ 115118 w 129554"/>
                    <a:gd name="connsiteY0" fmla="*/ 22820 h 66640"/>
                    <a:gd name="connsiteX1" fmla="*/ 105108 w 129554"/>
                    <a:gd name="connsiteY1" fmla="*/ 19168 h 66640"/>
                    <a:gd name="connsiteX2" fmla="*/ 101450 w 129554"/>
                    <a:gd name="connsiteY2" fmla="*/ 16435 h 66640"/>
                    <a:gd name="connsiteX3" fmla="*/ 73986 w 129554"/>
                    <a:gd name="connsiteY3" fmla="*/ 0 h 66640"/>
                    <a:gd name="connsiteX4" fmla="*/ 52104 w 129554"/>
                    <a:gd name="connsiteY4" fmla="*/ 10042 h 66640"/>
                    <a:gd name="connsiteX5" fmla="*/ 47484 w 129554"/>
                    <a:gd name="connsiteY5" fmla="*/ 11866 h 66640"/>
                    <a:gd name="connsiteX6" fmla="*/ 34715 w 129554"/>
                    <a:gd name="connsiteY6" fmla="*/ 13695 h 66640"/>
                    <a:gd name="connsiteX7" fmla="*/ 20085 w 129554"/>
                    <a:gd name="connsiteY7" fmla="*/ 31951 h 66640"/>
                    <a:gd name="connsiteX8" fmla="*/ 17326 w 129554"/>
                    <a:gd name="connsiteY8" fmla="*/ 35602 h 66640"/>
                    <a:gd name="connsiteX9" fmla="*/ 0 w 129554"/>
                    <a:gd name="connsiteY9" fmla="*/ 62078 h 66640"/>
                    <a:gd name="connsiteX10" fmla="*/ 898 w 129554"/>
                    <a:gd name="connsiteY10" fmla="*/ 66640 h 66640"/>
                    <a:gd name="connsiteX11" fmla="*/ 124294 w 129554"/>
                    <a:gd name="connsiteY11" fmla="*/ 66640 h 66640"/>
                    <a:gd name="connsiteX12" fmla="*/ 126091 w 129554"/>
                    <a:gd name="connsiteY12" fmla="*/ 63900 h 66640"/>
                    <a:gd name="connsiteX13" fmla="*/ 115118 w 129554"/>
                    <a:gd name="connsiteY13" fmla="*/ 22820 h 66640"/>
                    <a:gd name="connsiteX14" fmla="*/ 116979 w 129554"/>
                    <a:gd name="connsiteY14" fmla="*/ 54775 h 66640"/>
                    <a:gd name="connsiteX15" fmla="*/ 14630 w 129554"/>
                    <a:gd name="connsiteY15" fmla="*/ 54775 h 66640"/>
                    <a:gd name="connsiteX16" fmla="*/ 23742 w 129554"/>
                    <a:gd name="connsiteY16" fmla="*/ 44733 h 66640"/>
                    <a:gd name="connsiteX17" fmla="*/ 32854 w 129554"/>
                    <a:gd name="connsiteY17" fmla="*/ 32862 h 66640"/>
                    <a:gd name="connsiteX18" fmla="*/ 40169 w 129554"/>
                    <a:gd name="connsiteY18" fmla="*/ 22820 h 66640"/>
                    <a:gd name="connsiteX19" fmla="*/ 46586 w 129554"/>
                    <a:gd name="connsiteY19" fmla="*/ 21908 h 66640"/>
                    <a:gd name="connsiteX20" fmla="*/ 60318 w 129554"/>
                    <a:gd name="connsiteY20" fmla="*/ 16435 h 66640"/>
                    <a:gd name="connsiteX21" fmla="*/ 73986 w 129554"/>
                    <a:gd name="connsiteY21" fmla="*/ 10955 h 66640"/>
                    <a:gd name="connsiteX22" fmla="*/ 90478 w 129554"/>
                    <a:gd name="connsiteY22" fmla="*/ 20997 h 66640"/>
                    <a:gd name="connsiteX23" fmla="*/ 102349 w 129554"/>
                    <a:gd name="connsiteY23" fmla="*/ 30122 h 66640"/>
                    <a:gd name="connsiteX24" fmla="*/ 108766 w 129554"/>
                    <a:gd name="connsiteY24" fmla="*/ 32862 h 66640"/>
                    <a:gd name="connsiteX25" fmla="*/ 116979 w 129554"/>
                    <a:gd name="connsiteY25" fmla="*/ 54775 h 6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9554" h="66640">
                      <a:moveTo>
                        <a:pt x="115118" y="22820"/>
                      </a:moveTo>
                      <a:cubicBezTo>
                        <a:pt x="112423" y="20997"/>
                        <a:pt x="108766" y="19168"/>
                        <a:pt x="105108" y="19168"/>
                      </a:cubicBezTo>
                      <a:cubicBezTo>
                        <a:pt x="103247" y="19168"/>
                        <a:pt x="102349" y="17346"/>
                        <a:pt x="101450" y="16435"/>
                      </a:cubicBezTo>
                      <a:cubicBezTo>
                        <a:pt x="95932" y="6390"/>
                        <a:pt x="85921" y="0"/>
                        <a:pt x="73986" y="0"/>
                      </a:cubicBezTo>
                      <a:cubicBezTo>
                        <a:pt x="65772" y="0"/>
                        <a:pt x="57559" y="3651"/>
                        <a:pt x="52104" y="10042"/>
                      </a:cubicBezTo>
                      <a:cubicBezTo>
                        <a:pt x="51142" y="10955"/>
                        <a:pt x="49346" y="11866"/>
                        <a:pt x="47484" y="11866"/>
                      </a:cubicBezTo>
                      <a:cubicBezTo>
                        <a:pt x="42929" y="11866"/>
                        <a:pt x="39271" y="11866"/>
                        <a:pt x="34715" y="13695"/>
                      </a:cubicBezTo>
                      <a:cubicBezTo>
                        <a:pt x="27400" y="17346"/>
                        <a:pt x="21881" y="23737"/>
                        <a:pt x="20085" y="31951"/>
                      </a:cubicBezTo>
                      <a:cubicBezTo>
                        <a:pt x="20085" y="33780"/>
                        <a:pt x="19186" y="34691"/>
                        <a:pt x="17326" y="35602"/>
                      </a:cubicBezTo>
                      <a:cubicBezTo>
                        <a:pt x="7315" y="41082"/>
                        <a:pt x="898" y="51124"/>
                        <a:pt x="0" y="62078"/>
                      </a:cubicBezTo>
                      <a:lnTo>
                        <a:pt x="898" y="66640"/>
                      </a:lnTo>
                      <a:lnTo>
                        <a:pt x="124294" y="66640"/>
                      </a:lnTo>
                      <a:lnTo>
                        <a:pt x="126091" y="63900"/>
                      </a:lnTo>
                      <a:cubicBezTo>
                        <a:pt x="133406" y="49295"/>
                        <a:pt x="128850" y="31040"/>
                        <a:pt x="115118" y="22820"/>
                      </a:cubicBezTo>
                      <a:close/>
                      <a:moveTo>
                        <a:pt x="116979" y="54775"/>
                      </a:moveTo>
                      <a:lnTo>
                        <a:pt x="14630" y="54775"/>
                      </a:lnTo>
                      <a:cubicBezTo>
                        <a:pt x="16427" y="50207"/>
                        <a:pt x="20085" y="46555"/>
                        <a:pt x="23742" y="44733"/>
                      </a:cubicBezTo>
                      <a:cubicBezTo>
                        <a:pt x="28298" y="41993"/>
                        <a:pt x="31956" y="38342"/>
                        <a:pt x="32854" y="32862"/>
                      </a:cubicBezTo>
                      <a:cubicBezTo>
                        <a:pt x="33816" y="28300"/>
                        <a:pt x="36512" y="24648"/>
                        <a:pt x="40169" y="22820"/>
                      </a:cubicBezTo>
                      <a:cubicBezTo>
                        <a:pt x="42030" y="21908"/>
                        <a:pt x="44790" y="21908"/>
                        <a:pt x="46586" y="21908"/>
                      </a:cubicBezTo>
                      <a:cubicBezTo>
                        <a:pt x="52104" y="22820"/>
                        <a:pt x="57559" y="20086"/>
                        <a:pt x="60318" y="16435"/>
                      </a:cubicBezTo>
                      <a:cubicBezTo>
                        <a:pt x="64875" y="12777"/>
                        <a:pt x="69430" y="10955"/>
                        <a:pt x="73986" y="10955"/>
                      </a:cubicBezTo>
                      <a:cubicBezTo>
                        <a:pt x="81301" y="10955"/>
                        <a:pt x="87718" y="14606"/>
                        <a:pt x="90478" y="20997"/>
                      </a:cubicBezTo>
                      <a:cubicBezTo>
                        <a:pt x="93237" y="25560"/>
                        <a:pt x="96830" y="29211"/>
                        <a:pt x="102349" y="30122"/>
                      </a:cubicBezTo>
                      <a:cubicBezTo>
                        <a:pt x="104146" y="31040"/>
                        <a:pt x="106904" y="31040"/>
                        <a:pt x="108766" y="32862"/>
                      </a:cubicBezTo>
                      <a:cubicBezTo>
                        <a:pt x="116081" y="37431"/>
                        <a:pt x="119738" y="46555"/>
                        <a:pt x="116979" y="54775"/>
                      </a:cubicBezTo>
                      <a:close/>
                    </a:path>
                  </a:pathLst>
                </a:custGeom>
                <a:solidFill>
                  <a:srgbClr val="2D5967"/>
                </a:solidFill>
                <a:ln w="6417" cap="flat">
                  <a:noFill/>
                  <a:prstDash val="solid"/>
                  <a:miter/>
                </a:ln>
              </p:spPr>
              <p:txBody>
                <a:bodyPr rtlCol="0" anchor="ctr"/>
                <a:lstStyle/>
                <a:p>
                  <a:endParaRPr lang="en-US" sz="810"/>
                </a:p>
              </p:txBody>
            </p:sp>
            <p:sp>
              <p:nvSpPr>
                <p:cNvPr id="1001" name="Freeform: Shape 1000">
                  <a:extLst>
                    <a:ext uri="{FF2B5EF4-FFF2-40B4-BE49-F238E27FC236}">
                      <a16:creationId xmlns:a16="http://schemas.microsoft.com/office/drawing/2014/main" id="{9A667B59-A5A8-3A56-80AE-73E7629D3444}"/>
                    </a:ext>
                  </a:extLst>
                </p:cNvPr>
                <p:cNvSpPr/>
                <p:nvPr/>
              </p:nvSpPr>
              <p:spPr>
                <a:xfrm>
                  <a:off x="6420114" y="3222969"/>
                  <a:ext cx="130517" cy="68466"/>
                </a:xfrm>
                <a:custGeom>
                  <a:avLst/>
                  <a:gdLst>
                    <a:gd name="connsiteX0" fmla="*/ 125257 w 130517"/>
                    <a:gd name="connsiteY0" fmla="*/ 66641 h 68466"/>
                    <a:gd name="connsiteX1" fmla="*/ 127053 w 130517"/>
                    <a:gd name="connsiteY1" fmla="*/ 63902 h 68466"/>
                    <a:gd name="connsiteX2" fmla="*/ 116080 w 130517"/>
                    <a:gd name="connsiteY2" fmla="*/ 22822 h 68466"/>
                    <a:gd name="connsiteX3" fmla="*/ 106070 w 130517"/>
                    <a:gd name="connsiteY3" fmla="*/ 19171 h 68466"/>
                    <a:gd name="connsiteX4" fmla="*/ 102413 w 130517"/>
                    <a:gd name="connsiteY4" fmla="*/ 16432 h 68466"/>
                    <a:gd name="connsiteX5" fmla="*/ 74949 w 130517"/>
                    <a:gd name="connsiteY5" fmla="*/ 0 h 68466"/>
                    <a:gd name="connsiteX6" fmla="*/ 53067 w 130517"/>
                    <a:gd name="connsiteY6" fmla="*/ 10042 h 68466"/>
                    <a:gd name="connsiteX7" fmla="*/ 48447 w 130517"/>
                    <a:gd name="connsiteY7" fmla="*/ 11868 h 68466"/>
                    <a:gd name="connsiteX8" fmla="*/ 35678 w 130517"/>
                    <a:gd name="connsiteY8" fmla="*/ 13694 h 68466"/>
                    <a:gd name="connsiteX9" fmla="*/ 21047 w 130517"/>
                    <a:gd name="connsiteY9" fmla="*/ 31951 h 68466"/>
                    <a:gd name="connsiteX10" fmla="*/ 18288 w 130517"/>
                    <a:gd name="connsiteY10" fmla="*/ 35603 h 68466"/>
                    <a:gd name="connsiteX11" fmla="*/ 962 w 130517"/>
                    <a:gd name="connsiteY11" fmla="*/ 62077 h 68466"/>
                    <a:gd name="connsiteX12" fmla="*/ 0 w 130517"/>
                    <a:gd name="connsiteY12" fmla="*/ 68466 h 68466"/>
                    <a:gd name="connsiteX13" fmla="*/ 125257 w 130517"/>
                    <a:gd name="connsiteY13" fmla="*/ 68466 h 68466"/>
                    <a:gd name="connsiteX14" fmla="*/ 125257 w 130517"/>
                    <a:gd name="connsiteY14" fmla="*/ 66641 h 68466"/>
                    <a:gd name="connsiteX15" fmla="*/ 41132 w 130517"/>
                    <a:gd name="connsiteY15" fmla="*/ 22822 h 68466"/>
                    <a:gd name="connsiteX16" fmla="*/ 47549 w 130517"/>
                    <a:gd name="connsiteY16" fmla="*/ 21910 h 68466"/>
                    <a:gd name="connsiteX17" fmla="*/ 61281 w 130517"/>
                    <a:gd name="connsiteY17" fmla="*/ 16432 h 68466"/>
                    <a:gd name="connsiteX18" fmla="*/ 74949 w 130517"/>
                    <a:gd name="connsiteY18" fmla="*/ 10955 h 68466"/>
                    <a:gd name="connsiteX19" fmla="*/ 91440 w 130517"/>
                    <a:gd name="connsiteY19" fmla="*/ 20997 h 68466"/>
                    <a:gd name="connsiteX20" fmla="*/ 103311 w 130517"/>
                    <a:gd name="connsiteY20" fmla="*/ 30125 h 68466"/>
                    <a:gd name="connsiteX21" fmla="*/ 109728 w 130517"/>
                    <a:gd name="connsiteY21" fmla="*/ 32864 h 68466"/>
                    <a:gd name="connsiteX22" fmla="*/ 117942 w 130517"/>
                    <a:gd name="connsiteY22" fmla="*/ 54773 h 68466"/>
                    <a:gd name="connsiteX23" fmla="*/ 15593 w 130517"/>
                    <a:gd name="connsiteY23" fmla="*/ 54773 h 68466"/>
                    <a:gd name="connsiteX24" fmla="*/ 24705 w 130517"/>
                    <a:gd name="connsiteY24" fmla="*/ 44732 h 68466"/>
                    <a:gd name="connsiteX25" fmla="*/ 33817 w 130517"/>
                    <a:gd name="connsiteY25" fmla="*/ 32864 h 68466"/>
                    <a:gd name="connsiteX26" fmla="*/ 41132 w 130517"/>
                    <a:gd name="connsiteY26" fmla="*/ 22822 h 6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517" h="68466">
                      <a:moveTo>
                        <a:pt x="125257" y="66641"/>
                      </a:moveTo>
                      <a:lnTo>
                        <a:pt x="127053" y="63902"/>
                      </a:lnTo>
                      <a:cubicBezTo>
                        <a:pt x="134369" y="49296"/>
                        <a:pt x="129813" y="31951"/>
                        <a:pt x="116080" y="22822"/>
                      </a:cubicBezTo>
                      <a:cubicBezTo>
                        <a:pt x="113385" y="20997"/>
                        <a:pt x="109728" y="19171"/>
                        <a:pt x="106070" y="19171"/>
                      </a:cubicBezTo>
                      <a:cubicBezTo>
                        <a:pt x="104209" y="19171"/>
                        <a:pt x="103311" y="17345"/>
                        <a:pt x="102413" y="16432"/>
                      </a:cubicBezTo>
                      <a:cubicBezTo>
                        <a:pt x="96894" y="6391"/>
                        <a:pt x="86884" y="0"/>
                        <a:pt x="74949" y="0"/>
                      </a:cubicBezTo>
                      <a:cubicBezTo>
                        <a:pt x="66735" y="0"/>
                        <a:pt x="58522" y="3652"/>
                        <a:pt x="53067" y="10042"/>
                      </a:cubicBezTo>
                      <a:cubicBezTo>
                        <a:pt x="52105" y="10955"/>
                        <a:pt x="50308" y="11868"/>
                        <a:pt x="48447" y="11868"/>
                      </a:cubicBezTo>
                      <a:cubicBezTo>
                        <a:pt x="43891" y="11868"/>
                        <a:pt x="40234" y="11868"/>
                        <a:pt x="35678" y="13694"/>
                      </a:cubicBezTo>
                      <a:cubicBezTo>
                        <a:pt x="28362" y="17345"/>
                        <a:pt x="22908" y="23735"/>
                        <a:pt x="21047" y="31951"/>
                      </a:cubicBezTo>
                      <a:cubicBezTo>
                        <a:pt x="21047" y="33777"/>
                        <a:pt x="20149" y="34690"/>
                        <a:pt x="18288" y="35603"/>
                      </a:cubicBezTo>
                      <a:cubicBezTo>
                        <a:pt x="8278" y="41080"/>
                        <a:pt x="1861" y="51122"/>
                        <a:pt x="962" y="62077"/>
                      </a:cubicBezTo>
                      <a:lnTo>
                        <a:pt x="0" y="68466"/>
                      </a:lnTo>
                      <a:lnTo>
                        <a:pt x="125257" y="68466"/>
                      </a:lnTo>
                      <a:lnTo>
                        <a:pt x="125257" y="66641"/>
                      </a:lnTo>
                      <a:close/>
                      <a:moveTo>
                        <a:pt x="41132" y="22822"/>
                      </a:moveTo>
                      <a:cubicBezTo>
                        <a:pt x="42993" y="21910"/>
                        <a:pt x="45752" y="21910"/>
                        <a:pt x="47549" y="21910"/>
                      </a:cubicBezTo>
                      <a:cubicBezTo>
                        <a:pt x="53067" y="22822"/>
                        <a:pt x="58522" y="20083"/>
                        <a:pt x="61281" y="16432"/>
                      </a:cubicBezTo>
                      <a:cubicBezTo>
                        <a:pt x="64938" y="12780"/>
                        <a:pt x="69495" y="10955"/>
                        <a:pt x="74949" y="10955"/>
                      </a:cubicBezTo>
                      <a:cubicBezTo>
                        <a:pt x="82264" y="10955"/>
                        <a:pt x="88681" y="14607"/>
                        <a:pt x="91440" y="20997"/>
                      </a:cubicBezTo>
                      <a:cubicBezTo>
                        <a:pt x="94199" y="25561"/>
                        <a:pt x="97857" y="29213"/>
                        <a:pt x="103311" y="30125"/>
                      </a:cubicBezTo>
                      <a:cubicBezTo>
                        <a:pt x="105108" y="31038"/>
                        <a:pt x="107867" y="31038"/>
                        <a:pt x="109728" y="32864"/>
                      </a:cubicBezTo>
                      <a:cubicBezTo>
                        <a:pt x="117043" y="37428"/>
                        <a:pt x="120701" y="46557"/>
                        <a:pt x="117942" y="54773"/>
                      </a:cubicBezTo>
                      <a:lnTo>
                        <a:pt x="15593" y="54773"/>
                      </a:lnTo>
                      <a:cubicBezTo>
                        <a:pt x="17389" y="50209"/>
                        <a:pt x="21047" y="46557"/>
                        <a:pt x="24705" y="44732"/>
                      </a:cubicBezTo>
                      <a:cubicBezTo>
                        <a:pt x="29261" y="41993"/>
                        <a:pt x="32918" y="38341"/>
                        <a:pt x="33817" y="32864"/>
                      </a:cubicBezTo>
                      <a:cubicBezTo>
                        <a:pt x="34779" y="28300"/>
                        <a:pt x="37474" y="24648"/>
                        <a:pt x="41132" y="22822"/>
                      </a:cubicBezTo>
                      <a:close/>
                    </a:path>
                  </a:pathLst>
                </a:custGeom>
                <a:solidFill>
                  <a:srgbClr val="2D5967"/>
                </a:solidFill>
                <a:ln w="6417" cap="flat">
                  <a:noFill/>
                  <a:prstDash val="solid"/>
                  <a:miter/>
                </a:ln>
              </p:spPr>
              <p:txBody>
                <a:bodyPr rtlCol="0" anchor="ctr"/>
                <a:lstStyle/>
                <a:p>
                  <a:endParaRPr lang="en-US" sz="810"/>
                </a:p>
              </p:txBody>
            </p:sp>
          </p:grpSp>
        </p:grpSp>
        <p:sp>
          <p:nvSpPr>
            <p:cNvPr id="1002" name="TextBox 1001">
              <a:extLst>
                <a:ext uri="{FF2B5EF4-FFF2-40B4-BE49-F238E27FC236}">
                  <a16:creationId xmlns:a16="http://schemas.microsoft.com/office/drawing/2014/main" id="{4C363C0C-6E21-F65C-11B6-5FE353EF8EEE}"/>
                </a:ext>
              </a:extLst>
            </p:cNvPr>
            <p:cNvSpPr txBox="1"/>
            <p:nvPr/>
          </p:nvSpPr>
          <p:spPr>
            <a:xfrm>
              <a:off x="6053238" y="3465517"/>
              <a:ext cx="88036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OCI Multicloud</a:t>
              </a:r>
            </a:p>
          </p:txBody>
        </p:sp>
      </p:grpSp>
      <p:grpSp>
        <p:nvGrpSpPr>
          <p:cNvPr id="1003" name="Graphic 857">
            <a:extLst>
              <a:ext uri="{FF2B5EF4-FFF2-40B4-BE49-F238E27FC236}">
                <a16:creationId xmlns:a16="http://schemas.microsoft.com/office/drawing/2014/main" id="{D2E00984-9030-BC39-418E-193B2D9EBC53}"/>
              </a:ext>
            </a:extLst>
          </p:cNvPr>
          <p:cNvGrpSpPr/>
          <p:nvPr/>
        </p:nvGrpSpPr>
        <p:grpSpPr>
          <a:xfrm>
            <a:off x="6675653" y="1576095"/>
            <a:ext cx="822661" cy="480238"/>
            <a:chOff x="6997245" y="3304931"/>
            <a:chExt cx="822661" cy="480238"/>
          </a:xfrm>
        </p:grpSpPr>
        <p:grpSp>
          <p:nvGrpSpPr>
            <p:cNvPr id="1004" name="Graphic 857">
              <a:extLst>
                <a:ext uri="{FF2B5EF4-FFF2-40B4-BE49-F238E27FC236}">
                  <a16:creationId xmlns:a16="http://schemas.microsoft.com/office/drawing/2014/main" id="{661961ED-148D-93BF-2FAF-4F7BA39B497F}"/>
                </a:ext>
              </a:extLst>
            </p:cNvPr>
            <p:cNvGrpSpPr/>
            <p:nvPr/>
          </p:nvGrpSpPr>
          <p:grpSpPr>
            <a:xfrm>
              <a:off x="7212530" y="3304931"/>
              <a:ext cx="385005" cy="201063"/>
              <a:chOff x="7212530" y="3304931"/>
              <a:chExt cx="385005" cy="201063"/>
            </a:xfrm>
          </p:grpSpPr>
          <p:sp>
            <p:nvSpPr>
              <p:cNvPr id="1005" name="Freeform: Shape 1004">
                <a:extLst>
                  <a:ext uri="{FF2B5EF4-FFF2-40B4-BE49-F238E27FC236}">
                    <a16:creationId xmlns:a16="http://schemas.microsoft.com/office/drawing/2014/main" id="{6B0FEB3E-E2EE-682A-8672-0D8471AFE895}"/>
                  </a:ext>
                </a:extLst>
              </p:cNvPr>
              <p:cNvSpPr/>
              <p:nvPr/>
            </p:nvSpPr>
            <p:spPr>
              <a:xfrm>
                <a:off x="7217471" y="3309181"/>
                <a:ext cx="375176" cy="192520"/>
              </a:xfrm>
              <a:custGeom>
                <a:avLst/>
                <a:gdLst>
                  <a:gd name="connsiteX0" fmla="*/ 0 w 375176"/>
                  <a:gd name="connsiteY0" fmla="*/ 192065 h 192520"/>
                  <a:gd name="connsiteX1" fmla="*/ 1027 w 375176"/>
                  <a:gd name="connsiteY1" fmla="*/ 178538 h 192520"/>
                  <a:gd name="connsiteX2" fmla="*/ 15978 w 375176"/>
                  <a:gd name="connsiteY2" fmla="*/ 135616 h 192520"/>
                  <a:gd name="connsiteX3" fmla="*/ 49923 w 375176"/>
                  <a:gd name="connsiteY3" fmla="*/ 105425 h 192520"/>
                  <a:gd name="connsiteX4" fmla="*/ 57238 w 375176"/>
                  <a:gd name="connsiteY4" fmla="*/ 98844 h 192520"/>
                  <a:gd name="connsiteX5" fmla="*/ 60896 w 375176"/>
                  <a:gd name="connsiteY5" fmla="*/ 89705 h 192520"/>
                  <a:gd name="connsiteX6" fmla="*/ 84959 w 375176"/>
                  <a:gd name="connsiteY6" fmla="*/ 49455 h 192520"/>
                  <a:gd name="connsiteX7" fmla="*/ 129107 w 375176"/>
                  <a:gd name="connsiteY7" fmla="*/ 33682 h 192520"/>
                  <a:gd name="connsiteX8" fmla="*/ 135524 w 375176"/>
                  <a:gd name="connsiteY8" fmla="*/ 33682 h 192520"/>
                  <a:gd name="connsiteX9" fmla="*/ 137705 w 375176"/>
                  <a:gd name="connsiteY9" fmla="*/ 33682 h 192520"/>
                  <a:gd name="connsiteX10" fmla="*/ 146112 w 375176"/>
                  <a:gd name="connsiteY10" fmla="*/ 32013 h 192520"/>
                  <a:gd name="connsiteX11" fmla="*/ 153106 w 375176"/>
                  <a:gd name="connsiteY11" fmla="*/ 27102 h 192520"/>
                  <a:gd name="connsiteX12" fmla="*/ 187179 w 375176"/>
                  <a:gd name="connsiteY12" fmla="*/ 4809 h 192520"/>
                  <a:gd name="connsiteX13" fmla="*/ 227734 w 375176"/>
                  <a:gd name="connsiteY13" fmla="*/ 898 h 192520"/>
                  <a:gd name="connsiteX14" fmla="*/ 265465 w 375176"/>
                  <a:gd name="connsiteY14" fmla="*/ 16265 h 192520"/>
                  <a:gd name="connsiteX15" fmla="*/ 291709 w 375176"/>
                  <a:gd name="connsiteY15" fmla="*/ 47391 h 192520"/>
                  <a:gd name="connsiteX16" fmla="*/ 297934 w 375176"/>
                  <a:gd name="connsiteY16" fmla="*/ 55364 h 192520"/>
                  <a:gd name="connsiteX17" fmla="*/ 307110 w 375176"/>
                  <a:gd name="connsiteY17" fmla="*/ 59729 h 192520"/>
                  <a:gd name="connsiteX18" fmla="*/ 342916 w 375176"/>
                  <a:gd name="connsiteY18" fmla="*/ 77105 h 192520"/>
                  <a:gd name="connsiteX19" fmla="*/ 367300 w 375176"/>
                  <a:gd name="connsiteY19" fmla="*/ 108571 h 192520"/>
                  <a:gd name="connsiteX20" fmla="*/ 375128 w 375176"/>
                  <a:gd name="connsiteY20" fmla="*/ 147583 h 192520"/>
                  <a:gd name="connsiteX21" fmla="*/ 364862 w 375176"/>
                  <a:gd name="connsiteY21" fmla="*/ 186033 h 192520"/>
                  <a:gd name="connsiteX22" fmla="*/ 361396 w 375176"/>
                  <a:gd name="connsiteY22" fmla="*/ 192520 h 192520"/>
                  <a:gd name="connsiteX23" fmla="*/ 0 w 375176"/>
                  <a:gd name="connsiteY23" fmla="*/ 192065 h 19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5176" h="192520">
                    <a:moveTo>
                      <a:pt x="0" y="192065"/>
                    </a:moveTo>
                    <a:lnTo>
                      <a:pt x="1027" y="178538"/>
                    </a:lnTo>
                    <a:cubicBezTo>
                      <a:pt x="2246" y="163189"/>
                      <a:pt x="7380" y="148417"/>
                      <a:pt x="15978" y="135616"/>
                    </a:cubicBezTo>
                    <a:cubicBezTo>
                      <a:pt x="24512" y="122820"/>
                      <a:pt x="36191" y="112425"/>
                      <a:pt x="49923" y="105425"/>
                    </a:cubicBezTo>
                    <a:cubicBezTo>
                      <a:pt x="52875" y="103822"/>
                      <a:pt x="55377" y="101570"/>
                      <a:pt x="57238" y="98844"/>
                    </a:cubicBezTo>
                    <a:cubicBezTo>
                      <a:pt x="59163" y="96118"/>
                      <a:pt x="60383" y="92991"/>
                      <a:pt x="60896" y="89705"/>
                    </a:cubicBezTo>
                    <a:cubicBezTo>
                      <a:pt x="63976" y="73906"/>
                      <a:pt x="72510" y="59676"/>
                      <a:pt x="84959" y="49455"/>
                    </a:cubicBezTo>
                    <a:cubicBezTo>
                      <a:pt x="97407" y="39234"/>
                      <a:pt x="113000" y="33657"/>
                      <a:pt x="129107" y="33682"/>
                    </a:cubicBezTo>
                    <a:cubicBezTo>
                      <a:pt x="131224" y="33546"/>
                      <a:pt x="133406" y="33546"/>
                      <a:pt x="135524" y="33682"/>
                    </a:cubicBezTo>
                    <a:lnTo>
                      <a:pt x="137705" y="33682"/>
                    </a:lnTo>
                    <a:cubicBezTo>
                      <a:pt x="140593" y="33715"/>
                      <a:pt x="143481" y="33147"/>
                      <a:pt x="146112" y="32013"/>
                    </a:cubicBezTo>
                    <a:cubicBezTo>
                      <a:pt x="148742" y="30880"/>
                      <a:pt x="151116" y="29207"/>
                      <a:pt x="153106" y="27102"/>
                    </a:cubicBezTo>
                    <a:cubicBezTo>
                      <a:pt x="162474" y="17023"/>
                      <a:pt x="174153" y="9373"/>
                      <a:pt x="187179" y="4809"/>
                    </a:cubicBezTo>
                    <a:cubicBezTo>
                      <a:pt x="200205" y="244"/>
                      <a:pt x="214066" y="-1098"/>
                      <a:pt x="227734" y="898"/>
                    </a:cubicBezTo>
                    <a:cubicBezTo>
                      <a:pt x="241337" y="2893"/>
                      <a:pt x="254299" y="8166"/>
                      <a:pt x="265465" y="16265"/>
                    </a:cubicBezTo>
                    <a:cubicBezTo>
                      <a:pt x="276630" y="24363"/>
                      <a:pt x="285614" y="35044"/>
                      <a:pt x="291709" y="47391"/>
                    </a:cubicBezTo>
                    <a:cubicBezTo>
                      <a:pt x="293121" y="50494"/>
                      <a:pt x="295303" y="53223"/>
                      <a:pt x="297934" y="55364"/>
                    </a:cubicBezTo>
                    <a:cubicBezTo>
                      <a:pt x="300629" y="57504"/>
                      <a:pt x="303773" y="58998"/>
                      <a:pt x="307110" y="59729"/>
                    </a:cubicBezTo>
                    <a:cubicBezTo>
                      <a:pt x="320201" y="62687"/>
                      <a:pt x="332456" y="68633"/>
                      <a:pt x="342916" y="77105"/>
                    </a:cubicBezTo>
                    <a:cubicBezTo>
                      <a:pt x="353375" y="85577"/>
                      <a:pt x="361717" y="96346"/>
                      <a:pt x="367300" y="108571"/>
                    </a:cubicBezTo>
                    <a:cubicBezTo>
                      <a:pt x="372883" y="120796"/>
                      <a:pt x="375578" y="134146"/>
                      <a:pt x="375128" y="147583"/>
                    </a:cubicBezTo>
                    <a:cubicBezTo>
                      <a:pt x="374744" y="161020"/>
                      <a:pt x="371214" y="174181"/>
                      <a:pt x="364862" y="186033"/>
                    </a:cubicBezTo>
                    <a:lnTo>
                      <a:pt x="361396" y="192520"/>
                    </a:lnTo>
                    <a:lnTo>
                      <a:pt x="0" y="192065"/>
                    </a:lnTo>
                    <a:close/>
                  </a:path>
                </a:pathLst>
              </a:custGeom>
              <a:solidFill>
                <a:srgbClr val="FFFFFF"/>
              </a:solidFill>
              <a:ln w="6417" cap="flat">
                <a:noFill/>
                <a:prstDash val="solid"/>
                <a:miter/>
              </a:ln>
            </p:spPr>
            <p:txBody>
              <a:bodyPr rtlCol="0" anchor="ctr"/>
              <a:lstStyle/>
              <a:p>
                <a:endParaRPr lang="en-US" sz="810"/>
              </a:p>
            </p:txBody>
          </p:sp>
          <p:sp>
            <p:nvSpPr>
              <p:cNvPr id="1006" name="Freeform: Shape 1005">
                <a:extLst>
                  <a:ext uri="{FF2B5EF4-FFF2-40B4-BE49-F238E27FC236}">
                    <a16:creationId xmlns:a16="http://schemas.microsoft.com/office/drawing/2014/main" id="{46E06033-2B30-4921-D3D5-2BF003CB881B}"/>
                  </a:ext>
                </a:extLst>
              </p:cNvPr>
              <p:cNvSpPr/>
              <p:nvPr/>
            </p:nvSpPr>
            <p:spPr>
              <a:xfrm>
                <a:off x="7212530" y="3304931"/>
                <a:ext cx="385005" cy="201063"/>
              </a:xfrm>
              <a:custGeom>
                <a:avLst/>
                <a:gdLst>
                  <a:gd name="connsiteX0" fmla="*/ 220483 w 385005"/>
                  <a:gd name="connsiteY0" fmla="*/ 9139 h 201063"/>
                  <a:gd name="connsiteX1" fmla="*/ 262962 w 385005"/>
                  <a:gd name="connsiteY1" fmla="*/ 21110 h 201063"/>
                  <a:gd name="connsiteX2" fmla="*/ 292608 w 385005"/>
                  <a:gd name="connsiteY2" fmla="*/ 53738 h 201063"/>
                  <a:gd name="connsiteX3" fmla="*/ 300180 w 385005"/>
                  <a:gd name="connsiteY3" fmla="*/ 62939 h 201063"/>
                  <a:gd name="connsiteX4" fmla="*/ 310896 w 385005"/>
                  <a:gd name="connsiteY4" fmla="*/ 67995 h 201063"/>
                  <a:gd name="connsiteX5" fmla="*/ 337077 w 385005"/>
                  <a:gd name="connsiteY5" fmla="*/ 78780 h 201063"/>
                  <a:gd name="connsiteX6" fmla="*/ 373011 w 385005"/>
                  <a:gd name="connsiteY6" fmla="*/ 127525 h 201063"/>
                  <a:gd name="connsiteX7" fmla="*/ 365824 w 385005"/>
                  <a:gd name="connsiteY7" fmla="*/ 187627 h 201063"/>
                  <a:gd name="connsiteX8" fmla="*/ 363579 w 385005"/>
                  <a:gd name="connsiteY8" fmla="*/ 191740 h 201063"/>
                  <a:gd name="connsiteX9" fmla="*/ 9882 w 385005"/>
                  <a:gd name="connsiteY9" fmla="*/ 191740 h 201063"/>
                  <a:gd name="connsiteX10" fmla="*/ 10524 w 385005"/>
                  <a:gd name="connsiteY10" fmla="*/ 183334 h 201063"/>
                  <a:gd name="connsiteX11" fmla="*/ 24256 w 385005"/>
                  <a:gd name="connsiteY11" fmla="*/ 142343 h 201063"/>
                  <a:gd name="connsiteX12" fmla="*/ 56212 w 385005"/>
                  <a:gd name="connsiteY12" fmla="*/ 113234 h 201063"/>
                  <a:gd name="connsiteX13" fmla="*/ 65260 w 385005"/>
                  <a:gd name="connsiteY13" fmla="*/ 105671 h 201063"/>
                  <a:gd name="connsiteX14" fmla="*/ 70136 w 385005"/>
                  <a:gd name="connsiteY14" fmla="*/ 94956 h 201063"/>
                  <a:gd name="connsiteX15" fmla="*/ 83098 w 385005"/>
                  <a:gd name="connsiteY15" fmla="*/ 66914 h 201063"/>
                  <a:gd name="connsiteX16" fmla="*/ 107611 w 385005"/>
                  <a:gd name="connsiteY16" fmla="*/ 48072 h 201063"/>
                  <a:gd name="connsiteX17" fmla="*/ 133791 w 385005"/>
                  <a:gd name="connsiteY17" fmla="*/ 42589 h 201063"/>
                  <a:gd name="connsiteX18" fmla="*/ 139823 w 385005"/>
                  <a:gd name="connsiteY18" fmla="*/ 42589 h 201063"/>
                  <a:gd name="connsiteX19" fmla="*/ 142389 w 385005"/>
                  <a:gd name="connsiteY19" fmla="*/ 42589 h 201063"/>
                  <a:gd name="connsiteX20" fmla="*/ 152336 w 385005"/>
                  <a:gd name="connsiteY20" fmla="*/ 40424 h 201063"/>
                  <a:gd name="connsiteX21" fmla="*/ 160678 w 385005"/>
                  <a:gd name="connsiteY21" fmla="*/ 34546 h 201063"/>
                  <a:gd name="connsiteX22" fmla="*/ 187885 w 385005"/>
                  <a:gd name="connsiteY22" fmla="*/ 15579 h 201063"/>
                  <a:gd name="connsiteX23" fmla="*/ 220483 w 385005"/>
                  <a:gd name="connsiteY23" fmla="*/ 9139 h 201063"/>
                  <a:gd name="connsiteX24" fmla="*/ 220483 w 385005"/>
                  <a:gd name="connsiteY24" fmla="*/ 0 h 201063"/>
                  <a:gd name="connsiteX25" fmla="*/ 184613 w 385005"/>
                  <a:gd name="connsiteY25" fmla="*/ 7501 h 201063"/>
                  <a:gd name="connsiteX26" fmla="*/ 154710 w 385005"/>
                  <a:gd name="connsiteY26" fmla="*/ 28697 h 201063"/>
                  <a:gd name="connsiteX27" fmla="*/ 149256 w 385005"/>
                  <a:gd name="connsiteY27" fmla="*/ 32524 h 201063"/>
                  <a:gd name="connsiteX28" fmla="*/ 142646 w 385005"/>
                  <a:gd name="connsiteY28" fmla="*/ 33815 h 201063"/>
                  <a:gd name="connsiteX29" fmla="*/ 140914 w 385005"/>
                  <a:gd name="connsiteY29" fmla="*/ 33815 h 201063"/>
                  <a:gd name="connsiteX30" fmla="*/ 134048 w 385005"/>
                  <a:gd name="connsiteY30" fmla="*/ 33815 h 201063"/>
                  <a:gd name="connsiteX31" fmla="*/ 87013 w 385005"/>
                  <a:gd name="connsiteY31" fmla="*/ 50715 h 201063"/>
                  <a:gd name="connsiteX32" fmla="*/ 61345 w 385005"/>
                  <a:gd name="connsiteY32" fmla="*/ 93585 h 201063"/>
                  <a:gd name="connsiteX33" fmla="*/ 58137 w 385005"/>
                  <a:gd name="connsiteY33" fmla="*/ 100658 h 201063"/>
                  <a:gd name="connsiteX34" fmla="*/ 52233 w 385005"/>
                  <a:gd name="connsiteY34" fmla="*/ 105648 h 201063"/>
                  <a:gd name="connsiteX35" fmla="*/ 16812 w 385005"/>
                  <a:gd name="connsiteY35" fmla="*/ 137633 h 201063"/>
                  <a:gd name="connsiteX36" fmla="*/ 1347 w 385005"/>
                  <a:gd name="connsiteY36" fmla="*/ 182782 h 201063"/>
                  <a:gd name="connsiteX37" fmla="*/ 706 w 385005"/>
                  <a:gd name="connsiteY37" fmla="*/ 191188 h 201063"/>
                  <a:gd name="connsiteX38" fmla="*/ 0 w 385005"/>
                  <a:gd name="connsiteY38" fmla="*/ 201063 h 201063"/>
                  <a:gd name="connsiteX39" fmla="*/ 369097 w 385005"/>
                  <a:gd name="connsiteY39" fmla="*/ 201063 h 201063"/>
                  <a:gd name="connsiteX40" fmla="*/ 371664 w 385005"/>
                  <a:gd name="connsiteY40" fmla="*/ 196309 h 201063"/>
                  <a:gd name="connsiteX41" fmla="*/ 373845 w 385005"/>
                  <a:gd name="connsiteY41" fmla="*/ 192195 h 201063"/>
                  <a:gd name="connsiteX42" fmla="*/ 384946 w 385005"/>
                  <a:gd name="connsiteY42" fmla="*/ 151673 h 201063"/>
                  <a:gd name="connsiteX43" fmla="*/ 376733 w 385005"/>
                  <a:gd name="connsiteY43" fmla="*/ 110458 h 201063"/>
                  <a:gd name="connsiteX44" fmla="*/ 350937 w 385005"/>
                  <a:gd name="connsiteY44" fmla="*/ 77274 h 201063"/>
                  <a:gd name="connsiteX45" fmla="*/ 313014 w 385005"/>
                  <a:gd name="connsiteY45" fmla="*/ 59130 h 201063"/>
                  <a:gd name="connsiteX46" fmla="*/ 305891 w 385005"/>
                  <a:gd name="connsiteY46" fmla="*/ 55902 h 201063"/>
                  <a:gd name="connsiteX47" fmla="*/ 300757 w 385005"/>
                  <a:gd name="connsiteY47" fmla="*/ 49991 h 201063"/>
                  <a:gd name="connsiteX48" fmla="*/ 267775 w 385005"/>
                  <a:gd name="connsiteY48" fmla="*/ 13504 h 201063"/>
                  <a:gd name="connsiteX49" fmla="*/ 220483 w 385005"/>
                  <a:gd name="connsiteY49" fmla="*/ 0 h 20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5005" h="201063">
                    <a:moveTo>
                      <a:pt x="220483" y="9139"/>
                    </a:moveTo>
                    <a:cubicBezTo>
                      <a:pt x="235498" y="9077"/>
                      <a:pt x="250193" y="13224"/>
                      <a:pt x="262962" y="21110"/>
                    </a:cubicBezTo>
                    <a:cubicBezTo>
                      <a:pt x="275732" y="28994"/>
                      <a:pt x="285998" y="40299"/>
                      <a:pt x="292608" y="53738"/>
                    </a:cubicBezTo>
                    <a:cubicBezTo>
                      <a:pt x="294405" y="57328"/>
                      <a:pt x="296972" y="60472"/>
                      <a:pt x="300180" y="62939"/>
                    </a:cubicBezTo>
                    <a:cubicBezTo>
                      <a:pt x="303324" y="65406"/>
                      <a:pt x="306982" y="67134"/>
                      <a:pt x="310896" y="67995"/>
                    </a:cubicBezTo>
                    <a:cubicBezTo>
                      <a:pt x="320201" y="70082"/>
                      <a:pt x="329056" y="73728"/>
                      <a:pt x="337077" y="78780"/>
                    </a:cubicBezTo>
                    <a:cubicBezTo>
                      <a:pt x="354787" y="89876"/>
                      <a:pt x="367621" y="107306"/>
                      <a:pt x="373011" y="127525"/>
                    </a:cubicBezTo>
                    <a:cubicBezTo>
                      <a:pt x="378337" y="147746"/>
                      <a:pt x="375771" y="169236"/>
                      <a:pt x="365824" y="187627"/>
                    </a:cubicBezTo>
                    <a:lnTo>
                      <a:pt x="363579" y="191740"/>
                    </a:lnTo>
                    <a:lnTo>
                      <a:pt x="9882" y="191740"/>
                    </a:lnTo>
                    <a:lnTo>
                      <a:pt x="10524" y="183334"/>
                    </a:lnTo>
                    <a:cubicBezTo>
                      <a:pt x="11551" y="168723"/>
                      <a:pt x="16235" y="154612"/>
                      <a:pt x="24256" y="142343"/>
                    </a:cubicBezTo>
                    <a:cubicBezTo>
                      <a:pt x="32277" y="130075"/>
                      <a:pt x="43249" y="120054"/>
                      <a:pt x="56212" y="113234"/>
                    </a:cubicBezTo>
                    <a:cubicBezTo>
                      <a:pt x="59805" y="111418"/>
                      <a:pt x="62885" y="108834"/>
                      <a:pt x="65260" y="105671"/>
                    </a:cubicBezTo>
                    <a:cubicBezTo>
                      <a:pt x="67698" y="102508"/>
                      <a:pt x="69366" y="98846"/>
                      <a:pt x="70136" y="94956"/>
                    </a:cubicBezTo>
                    <a:cubicBezTo>
                      <a:pt x="72125" y="84699"/>
                      <a:pt x="76617" y="75078"/>
                      <a:pt x="83098" y="66914"/>
                    </a:cubicBezTo>
                    <a:cubicBezTo>
                      <a:pt x="89643" y="58750"/>
                      <a:pt x="98050" y="52286"/>
                      <a:pt x="107611" y="48072"/>
                    </a:cubicBezTo>
                    <a:cubicBezTo>
                      <a:pt x="115889" y="44482"/>
                      <a:pt x="124807" y="42616"/>
                      <a:pt x="133791" y="42589"/>
                    </a:cubicBezTo>
                    <a:lnTo>
                      <a:pt x="139823" y="42589"/>
                    </a:lnTo>
                    <a:lnTo>
                      <a:pt x="142389" y="42589"/>
                    </a:lnTo>
                    <a:cubicBezTo>
                      <a:pt x="145790" y="42541"/>
                      <a:pt x="149192" y="41805"/>
                      <a:pt x="152336" y="40424"/>
                    </a:cubicBezTo>
                    <a:cubicBezTo>
                      <a:pt x="155480" y="39042"/>
                      <a:pt x="158304" y="37043"/>
                      <a:pt x="160678" y="34546"/>
                    </a:cubicBezTo>
                    <a:cubicBezTo>
                      <a:pt x="168314" y="26410"/>
                      <a:pt x="177619" y="19953"/>
                      <a:pt x="187885" y="15579"/>
                    </a:cubicBezTo>
                    <a:cubicBezTo>
                      <a:pt x="198216" y="11207"/>
                      <a:pt x="209317" y="9014"/>
                      <a:pt x="220483" y="9139"/>
                    </a:cubicBezTo>
                    <a:close/>
                    <a:moveTo>
                      <a:pt x="220483" y="0"/>
                    </a:moveTo>
                    <a:cubicBezTo>
                      <a:pt x="208162" y="10"/>
                      <a:pt x="195906" y="2564"/>
                      <a:pt x="184613" y="7501"/>
                    </a:cubicBezTo>
                    <a:cubicBezTo>
                      <a:pt x="173319" y="12438"/>
                      <a:pt x="163116" y="19654"/>
                      <a:pt x="154710" y="28697"/>
                    </a:cubicBezTo>
                    <a:cubicBezTo>
                      <a:pt x="153170" y="30340"/>
                      <a:pt x="151309" y="31643"/>
                      <a:pt x="149256" y="32524"/>
                    </a:cubicBezTo>
                    <a:cubicBezTo>
                      <a:pt x="147139" y="33405"/>
                      <a:pt x="144892" y="33845"/>
                      <a:pt x="142646" y="33815"/>
                    </a:cubicBezTo>
                    <a:lnTo>
                      <a:pt x="140914" y="33815"/>
                    </a:lnTo>
                    <a:cubicBezTo>
                      <a:pt x="138668" y="33678"/>
                      <a:pt x="136358" y="33678"/>
                      <a:pt x="134048" y="33815"/>
                    </a:cubicBezTo>
                    <a:cubicBezTo>
                      <a:pt x="116915" y="33846"/>
                      <a:pt x="100295" y="39818"/>
                      <a:pt x="87013" y="50715"/>
                    </a:cubicBezTo>
                    <a:cubicBezTo>
                      <a:pt x="73794" y="61611"/>
                      <a:pt x="64681" y="76760"/>
                      <a:pt x="61345" y="93585"/>
                    </a:cubicBezTo>
                    <a:cubicBezTo>
                      <a:pt x="60832" y="96153"/>
                      <a:pt x="59741" y="98570"/>
                      <a:pt x="58137" y="100658"/>
                    </a:cubicBezTo>
                    <a:cubicBezTo>
                      <a:pt x="56596" y="102747"/>
                      <a:pt x="54543" y="104452"/>
                      <a:pt x="52233" y="105648"/>
                    </a:cubicBezTo>
                    <a:cubicBezTo>
                      <a:pt x="37860" y="113132"/>
                      <a:pt x="25667" y="124140"/>
                      <a:pt x="16812" y="137633"/>
                    </a:cubicBezTo>
                    <a:cubicBezTo>
                      <a:pt x="7893" y="151128"/>
                      <a:pt x="2567" y="166669"/>
                      <a:pt x="1347" y="182782"/>
                    </a:cubicBezTo>
                    <a:lnTo>
                      <a:pt x="706" y="191188"/>
                    </a:lnTo>
                    <a:lnTo>
                      <a:pt x="0" y="201063"/>
                    </a:lnTo>
                    <a:lnTo>
                      <a:pt x="369097" y="201063"/>
                    </a:lnTo>
                    <a:lnTo>
                      <a:pt x="371664" y="196309"/>
                    </a:lnTo>
                    <a:lnTo>
                      <a:pt x="373845" y="192195"/>
                    </a:lnTo>
                    <a:cubicBezTo>
                      <a:pt x="380647" y="179734"/>
                      <a:pt x="384433" y="165861"/>
                      <a:pt x="384946" y="151673"/>
                    </a:cubicBezTo>
                    <a:cubicBezTo>
                      <a:pt x="385459" y="137485"/>
                      <a:pt x="382636" y="123372"/>
                      <a:pt x="376733" y="110458"/>
                    </a:cubicBezTo>
                    <a:cubicBezTo>
                      <a:pt x="370830" y="97545"/>
                      <a:pt x="362039" y="86183"/>
                      <a:pt x="350937" y="77274"/>
                    </a:cubicBezTo>
                    <a:cubicBezTo>
                      <a:pt x="339900" y="68364"/>
                      <a:pt x="326938" y="62152"/>
                      <a:pt x="313014" y="59130"/>
                    </a:cubicBezTo>
                    <a:cubicBezTo>
                      <a:pt x="310447" y="58581"/>
                      <a:pt x="308008" y="57480"/>
                      <a:pt x="305891" y="55902"/>
                    </a:cubicBezTo>
                    <a:cubicBezTo>
                      <a:pt x="303773" y="54324"/>
                      <a:pt x="302040" y="52308"/>
                      <a:pt x="300757" y="49991"/>
                    </a:cubicBezTo>
                    <a:cubicBezTo>
                      <a:pt x="293442" y="34983"/>
                      <a:pt x="281956" y="22342"/>
                      <a:pt x="267775" y="13504"/>
                    </a:cubicBezTo>
                    <a:cubicBezTo>
                      <a:pt x="253594" y="4666"/>
                      <a:pt x="237230" y="-12"/>
                      <a:pt x="220483" y="0"/>
                    </a:cubicBezTo>
                    <a:close/>
                  </a:path>
                </a:pathLst>
              </a:custGeom>
              <a:solidFill>
                <a:srgbClr val="FFFFFF"/>
              </a:solidFill>
              <a:ln w="6417" cap="flat">
                <a:noFill/>
                <a:prstDash val="solid"/>
                <a:miter/>
              </a:ln>
            </p:spPr>
            <p:txBody>
              <a:bodyPr rtlCol="0" anchor="ctr"/>
              <a:lstStyle/>
              <a:p>
                <a:endParaRPr lang="en-US" sz="810"/>
              </a:p>
            </p:txBody>
          </p:sp>
          <p:sp>
            <p:nvSpPr>
              <p:cNvPr id="1007" name="Freeform: Shape 1006">
                <a:extLst>
                  <a:ext uri="{FF2B5EF4-FFF2-40B4-BE49-F238E27FC236}">
                    <a16:creationId xmlns:a16="http://schemas.microsoft.com/office/drawing/2014/main" id="{E6EE71B1-E108-7235-352C-122CAAD7B68C}"/>
                  </a:ext>
                </a:extLst>
              </p:cNvPr>
              <p:cNvSpPr/>
              <p:nvPr/>
            </p:nvSpPr>
            <p:spPr>
              <a:xfrm>
                <a:off x="7222412" y="3314080"/>
                <a:ext cx="365844" cy="182783"/>
              </a:xfrm>
              <a:custGeom>
                <a:avLst/>
                <a:gdLst>
                  <a:gd name="connsiteX0" fmla="*/ 355942 w 365844"/>
                  <a:gd name="connsiteY0" fmla="*/ 178490 h 182783"/>
                  <a:gd name="connsiteX1" fmla="*/ 353696 w 365844"/>
                  <a:gd name="connsiteY1" fmla="*/ 182603 h 182783"/>
                  <a:gd name="connsiteX2" fmla="*/ 189104 w 365844"/>
                  <a:gd name="connsiteY2" fmla="*/ 182603 h 182783"/>
                  <a:gd name="connsiteX3" fmla="*/ 168891 w 365844"/>
                  <a:gd name="connsiteY3" fmla="*/ 178510 h 182783"/>
                  <a:gd name="connsiteX4" fmla="*/ 151822 w 365844"/>
                  <a:gd name="connsiteY4" fmla="*/ 166998 h 182783"/>
                  <a:gd name="connsiteX5" fmla="*/ 140401 w 365844"/>
                  <a:gd name="connsiteY5" fmla="*/ 149820 h 182783"/>
                  <a:gd name="connsiteX6" fmla="*/ 136422 w 365844"/>
                  <a:gd name="connsiteY6" fmla="*/ 129594 h 182783"/>
                  <a:gd name="connsiteX7" fmla="*/ 152143 w 365844"/>
                  <a:gd name="connsiteY7" fmla="*/ 129594 h 182783"/>
                  <a:gd name="connsiteX8" fmla="*/ 162731 w 365844"/>
                  <a:gd name="connsiteY8" fmla="*/ 155781 h 182783"/>
                  <a:gd name="connsiteX9" fmla="*/ 188719 w 365844"/>
                  <a:gd name="connsiteY9" fmla="*/ 166882 h 182783"/>
                  <a:gd name="connsiteX10" fmla="*/ 344200 w 365844"/>
                  <a:gd name="connsiteY10" fmla="*/ 166882 h 182783"/>
                  <a:gd name="connsiteX11" fmla="*/ 347408 w 365844"/>
                  <a:gd name="connsiteY11" fmla="*/ 120253 h 182783"/>
                  <a:gd name="connsiteX12" fmla="*/ 319366 w 365844"/>
                  <a:gd name="connsiteY12" fmla="*/ 82892 h 182783"/>
                  <a:gd name="connsiteX13" fmla="*/ 298190 w 365844"/>
                  <a:gd name="connsiteY13" fmla="*/ 73753 h 182783"/>
                  <a:gd name="connsiteX14" fmla="*/ 281057 w 365844"/>
                  <a:gd name="connsiteY14" fmla="*/ 65714 h 182783"/>
                  <a:gd name="connsiteX15" fmla="*/ 269058 w 365844"/>
                  <a:gd name="connsiteY15" fmla="*/ 51088 h 182783"/>
                  <a:gd name="connsiteX16" fmla="*/ 245187 w 365844"/>
                  <a:gd name="connsiteY16" fmla="*/ 24822 h 182783"/>
                  <a:gd name="connsiteX17" fmla="*/ 211050 w 365844"/>
                  <a:gd name="connsiteY17" fmla="*/ 15263 h 182783"/>
                  <a:gd name="connsiteX18" fmla="*/ 184805 w 365844"/>
                  <a:gd name="connsiteY18" fmla="*/ 20857 h 182783"/>
                  <a:gd name="connsiteX19" fmla="*/ 163051 w 365844"/>
                  <a:gd name="connsiteY19" fmla="*/ 36557 h 182783"/>
                  <a:gd name="connsiteX20" fmla="*/ 147395 w 365844"/>
                  <a:gd name="connsiteY20" fmla="*/ 47006 h 182783"/>
                  <a:gd name="connsiteX21" fmla="*/ 128657 w 365844"/>
                  <a:gd name="connsiteY21" fmla="*/ 49352 h 182783"/>
                  <a:gd name="connsiteX22" fmla="*/ 104338 w 365844"/>
                  <a:gd name="connsiteY22" fmla="*/ 53373 h 182783"/>
                  <a:gd name="connsiteX23" fmla="*/ 85793 w 365844"/>
                  <a:gd name="connsiteY23" fmla="*/ 67615 h 182783"/>
                  <a:gd name="connsiteX24" fmla="*/ 75911 w 365844"/>
                  <a:gd name="connsiteY24" fmla="*/ 88833 h 182783"/>
                  <a:gd name="connsiteX25" fmla="*/ 68339 w 365844"/>
                  <a:gd name="connsiteY25" fmla="*/ 105935 h 182783"/>
                  <a:gd name="connsiteX26" fmla="*/ 54158 w 365844"/>
                  <a:gd name="connsiteY26" fmla="*/ 118078 h 182783"/>
                  <a:gd name="connsiteX27" fmla="*/ 30287 w 365844"/>
                  <a:gd name="connsiteY27" fmla="*/ 138314 h 182783"/>
                  <a:gd name="connsiteX28" fmla="*/ 17582 w 365844"/>
                  <a:gd name="connsiteY28" fmla="*/ 166882 h 182783"/>
                  <a:gd name="connsiteX29" fmla="*/ 136422 w 365844"/>
                  <a:gd name="connsiteY29" fmla="*/ 166882 h 182783"/>
                  <a:gd name="connsiteX30" fmla="*/ 152079 w 365844"/>
                  <a:gd name="connsiteY30" fmla="*/ 182783 h 182783"/>
                  <a:gd name="connsiteX31" fmla="*/ 0 w 365844"/>
                  <a:gd name="connsiteY31" fmla="*/ 182783 h 182783"/>
                  <a:gd name="connsiteX32" fmla="*/ 642 w 365844"/>
                  <a:gd name="connsiteY32" fmla="*/ 174377 h 182783"/>
                  <a:gd name="connsiteX33" fmla="*/ 14374 w 365844"/>
                  <a:gd name="connsiteY33" fmla="*/ 133386 h 182783"/>
                  <a:gd name="connsiteX34" fmla="*/ 46394 w 365844"/>
                  <a:gd name="connsiteY34" fmla="*/ 104278 h 182783"/>
                  <a:gd name="connsiteX35" fmla="*/ 55377 w 365844"/>
                  <a:gd name="connsiteY35" fmla="*/ 96715 h 182783"/>
                  <a:gd name="connsiteX36" fmla="*/ 60254 w 365844"/>
                  <a:gd name="connsiteY36" fmla="*/ 86000 h 182783"/>
                  <a:gd name="connsiteX37" fmla="*/ 73280 w 365844"/>
                  <a:gd name="connsiteY37" fmla="*/ 57958 h 182783"/>
                  <a:gd name="connsiteX38" fmla="*/ 97728 w 365844"/>
                  <a:gd name="connsiteY38" fmla="*/ 39116 h 182783"/>
                  <a:gd name="connsiteX39" fmla="*/ 129941 w 365844"/>
                  <a:gd name="connsiteY39" fmla="*/ 33907 h 182783"/>
                  <a:gd name="connsiteX40" fmla="*/ 141555 w 365844"/>
                  <a:gd name="connsiteY40" fmla="*/ 32487 h 182783"/>
                  <a:gd name="connsiteX41" fmla="*/ 151245 w 365844"/>
                  <a:gd name="connsiteY41" fmla="*/ 26047 h 182783"/>
                  <a:gd name="connsiteX42" fmla="*/ 178196 w 365844"/>
                  <a:gd name="connsiteY42" fmla="*/ 6826 h 182783"/>
                  <a:gd name="connsiteX43" fmla="*/ 210600 w 365844"/>
                  <a:gd name="connsiteY43" fmla="*/ 1 h 182783"/>
                  <a:gd name="connsiteX44" fmla="*/ 253080 w 365844"/>
                  <a:gd name="connsiteY44" fmla="*/ 11971 h 182783"/>
                  <a:gd name="connsiteX45" fmla="*/ 282726 w 365844"/>
                  <a:gd name="connsiteY45" fmla="*/ 44600 h 182783"/>
                  <a:gd name="connsiteX46" fmla="*/ 290298 w 365844"/>
                  <a:gd name="connsiteY46" fmla="*/ 53801 h 182783"/>
                  <a:gd name="connsiteX47" fmla="*/ 301078 w 365844"/>
                  <a:gd name="connsiteY47" fmla="*/ 58857 h 182783"/>
                  <a:gd name="connsiteX48" fmla="*/ 327195 w 365844"/>
                  <a:gd name="connsiteY48" fmla="*/ 69641 h 182783"/>
                  <a:gd name="connsiteX49" fmla="*/ 363129 w 365844"/>
                  <a:gd name="connsiteY49" fmla="*/ 118386 h 182783"/>
                  <a:gd name="connsiteX50" fmla="*/ 355942 w 365844"/>
                  <a:gd name="connsiteY50" fmla="*/ 178490 h 18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65844" h="182783">
                    <a:moveTo>
                      <a:pt x="355942" y="178490"/>
                    </a:moveTo>
                    <a:lnTo>
                      <a:pt x="353696" y="182603"/>
                    </a:lnTo>
                    <a:lnTo>
                      <a:pt x="189104" y="182603"/>
                    </a:lnTo>
                    <a:cubicBezTo>
                      <a:pt x="182174" y="182578"/>
                      <a:pt x="175308" y="181185"/>
                      <a:pt x="168891" y="178510"/>
                    </a:cubicBezTo>
                    <a:cubicBezTo>
                      <a:pt x="162474" y="175834"/>
                      <a:pt x="156699" y="171919"/>
                      <a:pt x="151822" y="166998"/>
                    </a:cubicBezTo>
                    <a:cubicBezTo>
                      <a:pt x="146882" y="162076"/>
                      <a:pt x="143031" y="156243"/>
                      <a:pt x="140401" y="149820"/>
                    </a:cubicBezTo>
                    <a:cubicBezTo>
                      <a:pt x="137769" y="143403"/>
                      <a:pt x="136422" y="136531"/>
                      <a:pt x="136422" y="129594"/>
                    </a:cubicBezTo>
                    <a:lnTo>
                      <a:pt x="152143" y="129594"/>
                    </a:lnTo>
                    <a:cubicBezTo>
                      <a:pt x="152079" y="139380"/>
                      <a:pt x="155929" y="148793"/>
                      <a:pt x="162731" y="155781"/>
                    </a:cubicBezTo>
                    <a:cubicBezTo>
                      <a:pt x="169597" y="162769"/>
                      <a:pt x="178966" y="166760"/>
                      <a:pt x="188719" y="166882"/>
                    </a:cubicBezTo>
                    <a:lnTo>
                      <a:pt x="344200" y="166882"/>
                    </a:lnTo>
                    <a:cubicBezTo>
                      <a:pt x="350873" y="152233"/>
                      <a:pt x="352028" y="135677"/>
                      <a:pt x="347408" y="120253"/>
                    </a:cubicBezTo>
                    <a:cubicBezTo>
                      <a:pt x="342851" y="104827"/>
                      <a:pt x="332906" y="91564"/>
                      <a:pt x="319366" y="82892"/>
                    </a:cubicBezTo>
                    <a:cubicBezTo>
                      <a:pt x="312885" y="78628"/>
                      <a:pt x="305762" y="75535"/>
                      <a:pt x="298190" y="73753"/>
                    </a:cubicBezTo>
                    <a:cubicBezTo>
                      <a:pt x="291966" y="72381"/>
                      <a:pt x="286127" y="69634"/>
                      <a:pt x="281057" y="65714"/>
                    </a:cubicBezTo>
                    <a:cubicBezTo>
                      <a:pt x="275988" y="61793"/>
                      <a:pt x="271882" y="56796"/>
                      <a:pt x="269058" y="51088"/>
                    </a:cubicBezTo>
                    <a:cubicBezTo>
                      <a:pt x="263732" y="40265"/>
                      <a:pt x="255454" y="31160"/>
                      <a:pt x="245187" y="24822"/>
                    </a:cubicBezTo>
                    <a:cubicBezTo>
                      <a:pt x="234985" y="18484"/>
                      <a:pt x="223114" y="15170"/>
                      <a:pt x="211050" y="15263"/>
                    </a:cubicBezTo>
                    <a:cubicBezTo>
                      <a:pt x="202002" y="15286"/>
                      <a:pt x="193083" y="17191"/>
                      <a:pt x="184805" y="20857"/>
                    </a:cubicBezTo>
                    <a:cubicBezTo>
                      <a:pt x="176527" y="24523"/>
                      <a:pt x="169148" y="29870"/>
                      <a:pt x="163051" y="36557"/>
                    </a:cubicBezTo>
                    <a:cubicBezTo>
                      <a:pt x="158688" y="41208"/>
                      <a:pt x="153362" y="44786"/>
                      <a:pt x="147395" y="47006"/>
                    </a:cubicBezTo>
                    <a:cubicBezTo>
                      <a:pt x="141427" y="49227"/>
                      <a:pt x="135010" y="50030"/>
                      <a:pt x="128657" y="49352"/>
                    </a:cubicBezTo>
                    <a:cubicBezTo>
                      <a:pt x="120380" y="48623"/>
                      <a:pt x="111974" y="50007"/>
                      <a:pt x="104338" y="53373"/>
                    </a:cubicBezTo>
                    <a:cubicBezTo>
                      <a:pt x="97087" y="56554"/>
                      <a:pt x="90734" y="61441"/>
                      <a:pt x="85793" y="67615"/>
                    </a:cubicBezTo>
                    <a:cubicBezTo>
                      <a:pt x="80788" y="73789"/>
                      <a:pt x="77451" y="81068"/>
                      <a:pt x="75911" y="88833"/>
                    </a:cubicBezTo>
                    <a:cubicBezTo>
                      <a:pt x="74692" y="95027"/>
                      <a:pt x="72125" y="100873"/>
                      <a:pt x="68339" y="105935"/>
                    </a:cubicBezTo>
                    <a:cubicBezTo>
                      <a:pt x="64617" y="110998"/>
                      <a:pt x="59740" y="115148"/>
                      <a:pt x="54158" y="118078"/>
                    </a:cubicBezTo>
                    <a:cubicBezTo>
                      <a:pt x="44789" y="122951"/>
                      <a:pt x="36640" y="129863"/>
                      <a:pt x="30287" y="138314"/>
                    </a:cubicBezTo>
                    <a:cubicBezTo>
                      <a:pt x="23935" y="146765"/>
                      <a:pt x="19571" y="156525"/>
                      <a:pt x="17582" y="166882"/>
                    </a:cubicBezTo>
                    <a:lnTo>
                      <a:pt x="136422" y="166882"/>
                    </a:lnTo>
                    <a:cubicBezTo>
                      <a:pt x="140657" y="173081"/>
                      <a:pt x="145919" y="178465"/>
                      <a:pt x="152079" y="182783"/>
                    </a:cubicBezTo>
                    <a:lnTo>
                      <a:pt x="0" y="182783"/>
                    </a:lnTo>
                    <a:lnTo>
                      <a:pt x="642" y="174377"/>
                    </a:lnTo>
                    <a:cubicBezTo>
                      <a:pt x="1668" y="159766"/>
                      <a:pt x="6353" y="145655"/>
                      <a:pt x="14374" y="133386"/>
                    </a:cubicBezTo>
                    <a:cubicBezTo>
                      <a:pt x="22395" y="121119"/>
                      <a:pt x="33367" y="111098"/>
                      <a:pt x="46394" y="104278"/>
                    </a:cubicBezTo>
                    <a:cubicBezTo>
                      <a:pt x="49922" y="102462"/>
                      <a:pt x="53003" y="99878"/>
                      <a:pt x="55377" y="96715"/>
                    </a:cubicBezTo>
                    <a:cubicBezTo>
                      <a:pt x="57816" y="93552"/>
                      <a:pt x="59484" y="89890"/>
                      <a:pt x="60254" y="86000"/>
                    </a:cubicBezTo>
                    <a:cubicBezTo>
                      <a:pt x="62243" y="75743"/>
                      <a:pt x="66735" y="66122"/>
                      <a:pt x="73280" y="57958"/>
                    </a:cubicBezTo>
                    <a:cubicBezTo>
                      <a:pt x="79761" y="49794"/>
                      <a:pt x="88167" y="43330"/>
                      <a:pt x="97728" y="39116"/>
                    </a:cubicBezTo>
                    <a:cubicBezTo>
                      <a:pt x="107867" y="34713"/>
                      <a:pt x="118968" y="32922"/>
                      <a:pt x="129941" y="33907"/>
                    </a:cubicBezTo>
                    <a:cubicBezTo>
                      <a:pt x="133855" y="34337"/>
                      <a:pt x="137834" y="33851"/>
                      <a:pt x="141555" y="32487"/>
                    </a:cubicBezTo>
                    <a:cubicBezTo>
                      <a:pt x="145213" y="31123"/>
                      <a:pt x="148549" y="28918"/>
                      <a:pt x="151245" y="26047"/>
                    </a:cubicBezTo>
                    <a:cubicBezTo>
                      <a:pt x="158817" y="17852"/>
                      <a:pt x="167992" y="11308"/>
                      <a:pt x="178196" y="6826"/>
                    </a:cubicBezTo>
                    <a:cubicBezTo>
                      <a:pt x="188398" y="2344"/>
                      <a:pt x="199435" y="20"/>
                      <a:pt x="210600" y="1"/>
                    </a:cubicBezTo>
                    <a:cubicBezTo>
                      <a:pt x="225616" y="-62"/>
                      <a:pt x="240310" y="4086"/>
                      <a:pt x="253080" y="11971"/>
                    </a:cubicBezTo>
                    <a:cubicBezTo>
                      <a:pt x="265849" y="19856"/>
                      <a:pt x="276116" y="31161"/>
                      <a:pt x="282726" y="44600"/>
                    </a:cubicBezTo>
                    <a:cubicBezTo>
                      <a:pt x="284523" y="48190"/>
                      <a:pt x="287089" y="51333"/>
                      <a:pt x="290298" y="53801"/>
                    </a:cubicBezTo>
                    <a:cubicBezTo>
                      <a:pt x="293442" y="56267"/>
                      <a:pt x="297099" y="57995"/>
                      <a:pt x="301078" y="58857"/>
                    </a:cubicBezTo>
                    <a:cubicBezTo>
                      <a:pt x="310318" y="60943"/>
                      <a:pt x="319174" y="64590"/>
                      <a:pt x="327195" y="69641"/>
                    </a:cubicBezTo>
                    <a:cubicBezTo>
                      <a:pt x="344905" y="80737"/>
                      <a:pt x="357803" y="98167"/>
                      <a:pt x="363129" y="118386"/>
                    </a:cubicBezTo>
                    <a:cubicBezTo>
                      <a:pt x="368455" y="138603"/>
                      <a:pt x="365888" y="160093"/>
                      <a:pt x="355942" y="178490"/>
                    </a:cubicBezTo>
                    <a:close/>
                  </a:path>
                </a:pathLst>
              </a:custGeom>
              <a:solidFill>
                <a:srgbClr val="2D5967"/>
              </a:solidFill>
              <a:ln w="6417" cap="flat">
                <a:noFill/>
                <a:prstDash val="solid"/>
                <a:miter/>
              </a:ln>
            </p:spPr>
            <p:txBody>
              <a:bodyPr rtlCol="0" anchor="ctr"/>
              <a:lstStyle/>
              <a:p>
                <a:endParaRPr lang="en-US" sz="810"/>
              </a:p>
            </p:txBody>
          </p:sp>
        </p:grpSp>
        <p:grpSp>
          <p:nvGrpSpPr>
            <p:cNvPr id="1008" name="Graphic 857">
              <a:extLst>
                <a:ext uri="{FF2B5EF4-FFF2-40B4-BE49-F238E27FC236}">
                  <a16:creationId xmlns:a16="http://schemas.microsoft.com/office/drawing/2014/main" id="{CDECF32D-2806-91EB-09C4-986B235675EA}"/>
                </a:ext>
              </a:extLst>
            </p:cNvPr>
            <p:cNvGrpSpPr/>
            <p:nvPr/>
          </p:nvGrpSpPr>
          <p:grpSpPr>
            <a:xfrm>
              <a:off x="6997245" y="3465517"/>
              <a:ext cx="822661" cy="319652"/>
              <a:chOff x="6997245" y="3465517"/>
              <a:chExt cx="822661" cy="319652"/>
            </a:xfrm>
            <a:solidFill>
              <a:srgbClr val="000000"/>
            </a:solidFill>
          </p:grpSpPr>
          <p:sp>
            <p:nvSpPr>
              <p:cNvPr id="1009" name="TextBox 1008">
                <a:extLst>
                  <a:ext uri="{FF2B5EF4-FFF2-40B4-BE49-F238E27FC236}">
                    <a16:creationId xmlns:a16="http://schemas.microsoft.com/office/drawing/2014/main" id="{7F3BB3C6-0769-34D0-4B47-5C722E11C009}"/>
                  </a:ext>
                </a:extLst>
              </p:cNvPr>
              <p:cNvSpPr txBox="1"/>
              <p:nvPr/>
            </p:nvSpPr>
            <p:spPr>
              <a:xfrm>
                <a:off x="7020217" y="3465517"/>
                <a:ext cx="78418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Other Oracle</a:t>
                </a:r>
              </a:p>
            </p:txBody>
          </p:sp>
          <p:sp>
            <p:nvSpPr>
              <p:cNvPr id="1010" name="TextBox 1009">
                <a:extLst>
                  <a:ext uri="{FF2B5EF4-FFF2-40B4-BE49-F238E27FC236}">
                    <a16:creationId xmlns:a16="http://schemas.microsoft.com/office/drawing/2014/main" id="{8E7402D7-34EA-1168-6CA8-F9F156D69E7D}"/>
                  </a:ext>
                </a:extLst>
              </p:cNvPr>
              <p:cNvSpPr txBox="1"/>
              <p:nvPr/>
            </p:nvSpPr>
            <p:spPr>
              <a:xfrm>
                <a:off x="6997245" y="3568187"/>
                <a:ext cx="82266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Cloud Service</a:t>
                </a:r>
              </a:p>
            </p:txBody>
          </p:sp>
        </p:grpSp>
      </p:grpSp>
      <p:grpSp>
        <p:nvGrpSpPr>
          <p:cNvPr id="1011" name="Graphic 857">
            <a:extLst>
              <a:ext uri="{FF2B5EF4-FFF2-40B4-BE49-F238E27FC236}">
                <a16:creationId xmlns:a16="http://schemas.microsoft.com/office/drawing/2014/main" id="{0B2EFE90-1806-675C-747E-A26D6D45B978}"/>
              </a:ext>
            </a:extLst>
          </p:cNvPr>
          <p:cNvGrpSpPr/>
          <p:nvPr/>
        </p:nvGrpSpPr>
        <p:grpSpPr>
          <a:xfrm>
            <a:off x="7576064" y="1392155"/>
            <a:ext cx="558166" cy="561508"/>
            <a:chOff x="7897656" y="3120991"/>
            <a:chExt cx="558166" cy="561508"/>
          </a:xfrm>
        </p:grpSpPr>
        <p:grpSp>
          <p:nvGrpSpPr>
            <p:cNvPr id="1012" name="Graphic 857">
              <a:extLst>
                <a:ext uri="{FF2B5EF4-FFF2-40B4-BE49-F238E27FC236}">
                  <a16:creationId xmlns:a16="http://schemas.microsoft.com/office/drawing/2014/main" id="{CBCC8EC0-2D6C-B3B6-B8CF-DFBA6C7602B4}"/>
                </a:ext>
              </a:extLst>
            </p:cNvPr>
            <p:cNvGrpSpPr/>
            <p:nvPr/>
          </p:nvGrpSpPr>
          <p:grpSpPr>
            <a:xfrm>
              <a:off x="7984668" y="3120991"/>
              <a:ext cx="370067" cy="385004"/>
              <a:chOff x="7984668" y="3120991"/>
              <a:chExt cx="370067" cy="385004"/>
            </a:xfrm>
          </p:grpSpPr>
          <p:grpSp>
            <p:nvGrpSpPr>
              <p:cNvPr id="1013" name="Graphic 857">
                <a:extLst>
                  <a:ext uri="{FF2B5EF4-FFF2-40B4-BE49-F238E27FC236}">
                    <a16:creationId xmlns:a16="http://schemas.microsoft.com/office/drawing/2014/main" id="{AAB1DA3C-5886-FC0C-C91B-62ECB3CF1B0C}"/>
                  </a:ext>
                </a:extLst>
              </p:cNvPr>
              <p:cNvGrpSpPr/>
              <p:nvPr/>
            </p:nvGrpSpPr>
            <p:grpSpPr>
              <a:xfrm>
                <a:off x="7984668" y="3120991"/>
                <a:ext cx="370067" cy="385004"/>
                <a:chOff x="7984668" y="3120991"/>
                <a:chExt cx="370067" cy="385004"/>
              </a:xfrm>
              <a:solidFill>
                <a:srgbClr val="FFFFFF"/>
              </a:solidFill>
            </p:grpSpPr>
            <p:sp>
              <p:nvSpPr>
                <p:cNvPr id="1014" name="Freeform: Shape 1013">
                  <a:extLst>
                    <a:ext uri="{FF2B5EF4-FFF2-40B4-BE49-F238E27FC236}">
                      <a16:creationId xmlns:a16="http://schemas.microsoft.com/office/drawing/2014/main" id="{B30A604D-E9E6-D431-C8E4-5E16E4C7F030}"/>
                    </a:ext>
                  </a:extLst>
                </p:cNvPr>
                <p:cNvSpPr/>
                <p:nvPr/>
              </p:nvSpPr>
              <p:spPr>
                <a:xfrm>
                  <a:off x="7989225" y="3125538"/>
                  <a:ext cx="360961" cy="374476"/>
                </a:xfrm>
                <a:custGeom>
                  <a:avLst/>
                  <a:gdLst>
                    <a:gd name="connsiteX0" fmla="*/ 285036 w 360961"/>
                    <a:gd name="connsiteY0" fmla="*/ 336090 h 374476"/>
                    <a:gd name="connsiteX1" fmla="*/ 284137 w 360961"/>
                    <a:gd name="connsiteY1" fmla="*/ 336893 h 374476"/>
                    <a:gd name="connsiteX2" fmla="*/ 281250 w 360961"/>
                    <a:gd name="connsiteY2" fmla="*/ 338972 h 374476"/>
                    <a:gd name="connsiteX3" fmla="*/ 278042 w 360961"/>
                    <a:gd name="connsiteY3" fmla="*/ 340646 h 374476"/>
                    <a:gd name="connsiteX4" fmla="*/ 274897 w 360961"/>
                    <a:gd name="connsiteY4" fmla="*/ 341680 h 374476"/>
                    <a:gd name="connsiteX5" fmla="*/ 271112 w 360961"/>
                    <a:gd name="connsiteY5" fmla="*/ 342360 h 374476"/>
                    <a:gd name="connsiteX6" fmla="*/ 268865 w 360961"/>
                    <a:gd name="connsiteY6" fmla="*/ 342469 h 374476"/>
                    <a:gd name="connsiteX7" fmla="*/ 267839 w 360961"/>
                    <a:gd name="connsiteY7" fmla="*/ 342424 h 374476"/>
                    <a:gd name="connsiteX8" fmla="*/ 264245 w 360961"/>
                    <a:gd name="connsiteY8" fmla="*/ 341968 h 374476"/>
                    <a:gd name="connsiteX9" fmla="*/ 260524 w 360961"/>
                    <a:gd name="connsiteY9" fmla="*/ 340922 h 374476"/>
                    <a:gd name="connsiteX10" fmla="*/ 245316 w 360961"/>
                    <a:gd name="connsiteY10" fmla="*/ 318951 h 374476"/>
                    <a:gd name="connsiteX11" fmla="*/ 245316 w 360961"/>
                    <a:gd name="connsiteY11" fmla="*/ 318598 h 374476"/>
                    <a:gd name="connsiteX12" fmla="*/ 238449 w 360961"/>
                    <a:gd name="connsiteY12" fmla="*/ 322044 h 374476"/>
                    <a:gd name="connsiteX13" fmla="*/ 237295 w 360961"/>
                    <a:gd name="connsiteY13" fmla="*/ 322500 h 374476"/>
                    <a:gd name="connsiteX14" fmla="*/ 225616 w 360961"/>
                    <a:gd name="connsiteY14" fmla="*/ 327145 h 374476"/>
                    <a:gd name="connsiteX15" fmla="*/ 224011 w 360961"/>
                    <a:gd name="connsiteY15" fmla="*/ 327729 h 374476"/>
                    <a:gd name="connsiteX16" fmla="*/ 220803 w 360961"/>
                    <a:gd name="connsiteY16" fmla="*/ 328904 h 374476"/>
                    <a:gd name="connsiteX17" fmla="*/ 208868 w 360961"/>
                    <a:gd name="connsiteY17" fmla="*/ 332240 h 374476"/>
                    <a:gd name="connsiteX18" fmla="*/ 207072 w 360961"/>
                    <a:gd name="connsiteY18" fmla="*/ 332715 h 374476"/>
                    <a:gd name="connsiteX19" fmla="*/ 203927 w 360961"/>
                    <a:gd name="connsiteY19" fmla="*/ 333517 h 374476"/>
                    <a:gd name="connsiteX20" fmla="*/ 191157 w 360961"/>
                    <a:gd name="connsiteY20" fmla="*/ 335635 h 374476"/>
                    <a:gd name="connsiteX21" fmla="*/ 189297 w 360961"/>
                    <a:gd name="connsiteY21" fmla="*/ 335930 h 374476"/>
                    <a:gd name="connsiteX22" fmla="*/ 186409 w 360961"/>
                    <a:gd name="connsiteY22" fmla="*/ 336354 h 374476"/>
                    <a:gd name="connsiteX23" fmla="*/ 168506 w 360961"/>
                    <a:gd name="connsiteY23" fmla="*/ 337329 h 374476"/>
                    <a:gd name="connsiteX24" fmla="*/ 151822 w 360961"/>
                    <a:gd name="connsiteY24" fmla="*/ 336482 h 374476"/>
                    <a:gd name="connsiteX25" fmla="*/ 146945 w 360961"/>
                    <a:gd name="connsiteY25" fmla="*/ 335808 h 374476"/>
                    <a:gd name="connsiteX26" fmla="*/ 142197 w 360961"/>
                    <a:gd name="connsiteY26" fmla="*/ 335109 h 374476"/>
                    <a:gd name="connsiteX27" fmla="*/ 135780 w 360961"/>
                    <a:gd name="connsiteY27" fmla="*/ 334088 h 374476"/>
                    <a:gd name="connsiteX28" fmla="*/ 128657 w 360961"/>
                    <a:gd name="connsiteY28" fmla="*/ 332382 h 374476"/>
                    <a:gd name="connsiteX29" fmla="*/ 124807 w 360961"/>
                    <a:gd name="connsiteY29" fmla="*/ 331406 h 374476"/>
                    <a:gd name="connsiteX30" fmla="*/ 120252 w 360961"/>
                    <a:gd name="connsiteY30" fmla="*/ 330213 h 374476"/>
                    <a:gd name="connsiteX31" fmla="*/ 112038 w 360961"/>
                    <a:gd name="connsiteY31" fmla="*/ 327396 h 374476"/>
                    <a:gd name="connsiteX32" fmla="*/ 109278 w 360961"/>
                    <a:gd name="connsiteY32" fmla="*/ 326427 h 374476"/>
                    <a:gd name="connsiteX33" fmla="*/ 106455 w 360961"/>
                    <a:gd name="connsiteY33" fmla="*/ 325458 h 374476"/>
                    <a:gd name="connsiteX34" fmla="*/ 100487 w 360961"/>
                    <a:gd name="connsiteY34" fmla="*/ 323064 h 374476"/>
                    <a:gd name="connsiteX35" fmla="*/ 100616 w 360961"/>
                    <a:gd name="connsiteY35" fmla="*/ 322897 h 374476"/>
                    <a:gd name="connsiteX36" fmla="*/ 16684 w 360961"/>
                    <a:gd name="connsiteY36" fmla="*/ 241371 h 374476"/>
                    <a:gd name="connsiteX37" fmla="*/ 16619 w 360961"/>
                    <a:gd name="connsiteY37" fmla="*/ 241371 h 374476"/>
                    <a:gd name="connsiteX38" fmla="*/ 15208 w 360961"/>
                    <a:gd name="connsiteY38" fmla="*/ 238551 h 374476"/>
                    <a:gd name="connsiteX39" fmla="*/ 14822 w 360961"/>
                    <a:gd name="connsiteY39" fmla="*/ 237641 h 374476"/>
                    <a:gd name="connsiteX40" fmla="*/ 10203 w 360961"/>
                    <a:gd name="connsiteY40" fmla="*/ 225886 h 374476"/>
                    <a:gd name="connsiteX41" fmla="*/ 9561 w 360961"/>
                    <a:gd name="connsiteY41" fmla="*/ 224194 h 374476"/>
                    <a:gd name="connsiteX42" fmla="*/ 8406 w 360961"/>
                    <a:gd name="connsiteY42" fmla="*/ 221055 h 374476"/>
                    <a:gd name="connsiteX43" fmla="*/ 5133 w 360961"/>
                    <a:gd name="connsiteY43" fmla="*/ 209118 h 374476"/>
                    <a:gd name="connsiteX44" fmla="*/ 4620 w 360961"/>
                    <a:gd name="connsiteY44" fmla="*/ 207254 h 374476"/>
                    <a:gd name="connsiteX45" fmla="*/ 3850 w 360961"/>
                    <a:gd name="connsiteY45" fmla="*/ 204124 h 374476"/>
                    <a:gd name="connsiteX46" fmla="*/ 1733 w 360961"/>
                    <a:gd name="connsiteY46" fmla="*/ 191377 h 374476"/>
                    <a:gd name="connsiteX47" fmla="*/ 1412 w 360961"/>
                    <a:gd name="connsiteY47" fmla="*/ 189585 h 374476"/>
                    <a:gd name="connsiteX48" fmla="*/ 962 w 360961"/>
                    <a:gd name="connsiteY48" fmla="*/ 186619 h 374476"/>
                    <a:gd name="connsiteX49" fmla="*/ 0 w 360961"/>
                    <a:gd name="connsiteY49" fmla="*/ 168669 h 374476"/>
                    <a:gd name="connsiteX50" fmla="*/ 95354 w 360961"/>
                    <a:gd name="connsiteY50" fmla="*/ 16950 h 374476"/>
                    <a:gd name="connsiteX51" fmla="*/ 168506 w 360961"/>
                    <a:gd name="connsiteY51" fmla="*/ 0 h 374476"/>
                    <a:gd name="connsiteX52" fmla="*/ 259240 w 360961"/>
                    <a:gd name="connsiteY52" fmla="*/ 26785 h 374476"/>
                    <a:gd name="connsiteX53" fmla="*/ 336948 w 360961"/>
                    <a:gd name="connsiteY53" fmla="*/ 168669 h 374476"/>
                    <a:gd name="connsiteX54" fmla="*/ 336114 w 360961"/>
                    <a:gd name="connsiteY54" fmla="*/ 185336 h 374476"/>
                    <a:gd name="connsiteX55" fmla="*/ 335408 w 360961"/>
                    <a:gd name="connsiteY55" fmla="*/ 190195 h 374476"/>
                    <a:gd name="connsiteX56" fmla="*/ 334766 w 360961"/>
                    <a:gd name="connsiteY56" fmla="*/ 194844 h 374476"/>
                    <a:gd name="connsiteX57" fmla="*/ 333676 w 360961"/>
                    <a:gd name="connsiteY57" fmla="*/ 201430 h 374476"/>
                    <a:gd name="connsiteX58" fmla="*/ 331943 w 360961"/>
                    <a:gd name="connsiteY58" fmla="*/ 208709 h 374476"/>
                    <a:gd name="connsiteX59" fmla="*/ 331045 w 360961"/>
                    <a:gd name="connsiteY59" fmla="*/ 212385 h 374476"/>
                    <a:gd name="connsiteX60" fmla="*/ 329825 w 360961"/>
                    <a:gd name="connsiteY60" fmla="*/ 216952 h 374476"/>
                    <a:gd name="connsiteX61" fmla="*/ 327002 w 360961"/>
                    <a:gd name="connsiteY61" fmla="*/ 225313 h 374476"/>
                    <a:gd name="connsiteX62" fmla="*/ 326039 w 360961"/>
                    <a:gd name="connsiteY62" fmla="*/ 227988 h 374476"/>
                    <a:gd name="connsiteX63" fmla="*/ 325077 w 360961"/>
                    <a:gd name="connsiteY63" fmla="*/ 230772 h 374476"/>
                    <a:gd name="connsiteX64" fmla="*/ 322831 w 360961"/>
                    <a:gd name="connsiteY64" fmla="*/ 236404 h 374476"/>
                    <a:gd name="connsiteX65" fmla="*/ 322638 w 360961"/>
                    <a:gd name="connsiteY65" fmla="*/ 236258 h 374476"/>
                    <a:gd name="connsiteX66" fmla="*/ 320585 w 360961"/>
                    <a:gd name="connsiteY66" fmla="*/ 240780 h 374476"/>
                    <a:gd name="connsiteX67" fmla="*/ 353375 w 360961"/>
                    <a:gd name="connsiteY67" fmla="*/ 271231 h 374476"/>
                    <a:gd name="connsiteX68" fmla="*/ 355685 w 360961"/>
                    <a:gd name="connsiteY68" fmla="*/ 273696 h 374476"/>
                    <a:gd name="connsiteX69" fmla="*/ 356584 w 360961"/>
                    <a:gd name="connsiteY69" fmla="*/ 274979 h 374476"/>
                    <a:gd name="connsiteX70" fmla="*/ 357867 w 360961"/>
                    <a:gd name="connsiteY70" fmla="*/ 276853 h 374476"/>
                    <a:gd name="connsiteX71" fmla="*/ 360883 w 360961"/>
                    <a:gd name="connsiteY71" fmla="*/ 290336 h 374476"/>
                    <a:gd name="connsiteX72" fmla="*/ 359279 w 360961"/>
                    <a:gd name="connsiteY72" fmla="*/ 297333 h 374476"/>
                    <a:gd name="connsiteX73" fmla="*/ 357675 w 360961"/>
                    <a:gd name="connsiteY73" fmla="*/ 300572 h 374476"/>
                    <a:gd name="connsiteX74" fmla="*/ 339515 w 360961"/>
                    <a:gd name="connsiteY74" fmla="*/ 312136 h 374476"/>
                    <a:gd name="connsiteX75" fmla="*/ 356391 w 360961"/>
                    <a:gd name="connsiteY75" fmla="*/ 350464 h 374476"/>
                    <a:gd name="connsiteX76" fmla="*/ 301912 w 360961"/>
                    <a:gd name="connsiteY76" fmla="*/ 374476 h 374476"/>
                    <a:gd name="connsiteX77" fmla="*/ 285036 w 360961"/>
                    <a:gd name="connsiteY77" fmla="*/ 336090 h 37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60961" h="374476">
                      <a:moveTo>
                        <a:pt x="285036" y="336090"/>
                      </a:moveTo>
                      <a:cubicBezTo>
                        <a:pt x="284715" y="336366"/>
                        <a:pt x="284458" y="336636"/>
                        <a:pt x="284137" y="336893"/>
                      </a:cubicBezTo>
                      <a:cubicBezTo>
                        <a:pt x="282790" y="337983"/>
                        <a:pt x="282020" y="338510"/>
                        <a:pt x="281250" y="338972"/>
                      </a:cubicBezTo>
                      <a:cubicBezTo>
                        <a:pt x="279903" y="339787"/>
                        <a:pt x="279004" y="340249"/>
                        <a:pt x="278042" y="340646"/>
                      </a:cubicBezTo>
                      <a:cubicBezTo>
                        <a:pt x="276502" y="341224"/>
                        <a:pt x="275732" y="341474"/>
                        <a:pt x="274897" y="341680"/>
                      </a:cubicBezTo>
                      <a:cubicBezTo>
                        <a:pt x="273165" y="342103"/>
                        <a:pt x="272138" y="342270"/>
                        <a:pt x="271112" y="342360"/>
                      </a:cubicBezTo>
                      <a:lnTo>
                        <a:pt x="268865" y="342469"/>
                      </a:lnTo>
                      <a:lnTo>
                        <a:pt x="267839" y="342424"/>
                      </a:lnTo>
                      <a:cubicBezTo>
                        <a:pt x="266235" y="342321"/>
                        <a:pt x="265208" y="342186"/>
                        <a:pt x="264245" y="341968"/>
                      </a:cubicBezTo>
                      <a:cubicBezTo>
                        <a:pt x="262577" y="341596"/>
                        <a:pt x="261551" y="341301"/>
                        <a:pt x="260524" y="340922"/>
                      </a:cubicBezTo>
                      <a:cubicBezTo>
                        <a:pt x="251347" y="337393"/>
                        <a:pt x="245380" y="328775"/>
                        <a:pt x="245316" y="318951"/>
                      </a:cubicBezTo>
                      <a:lnTo>
                        <a:pt x="245316" y="318598"/>
                      </a:lnTo>
                      <a:cubicBezTo>
                        <a:pt x="243904" y="319304"/>
                        <a:pt x="238449" y="322044"/>
                        <a:pt x="238449" y="322044"/>
                      </a:cubicBezTo>
                      <a:cubicBezTo>
                        <a:pt x="238065" y="322217"/>
                        <a:pt x="237679" y="322352"/>
                        <a:pt x="237295" y="322500"/>
                      </a:cubicBezTo>
                      <a:cubicBezTo>
                        <a:pt x="233252" y="324309"/>
                        <a:pt x="229402" y="325753"/>
                        <a:pt x="225616" y="327145"/>
                      </a:cubicBezTo>
                      <a:lnTo>
                        <a:pt x="224011" y="327729"/>
                      </a:lnTo>
                      <a:cubicBezTo>
                        <a:pt x="222985" y="328140"/>
                        <a:pt x="221894" y="328538"/>
                        <a:pt x="220803" y="328904"/>
                      </a:cubicBezTo>
                      <a:cubicBezTo>
                        <a:pt x="216889" y="330193"/>
                        <a:pt x="212910" y="331239"/>
                        <a:pt x="208868" y="332240"/>
                      </a:cubicBezTo>
                      <a:lnTo>
                        <a:pt x="207072" y="332715"/>
                      </a:lnTo>
                      <a:cubicBezTo>
                        <a:pt x="206045" y="332998"/>
                        <a:pt x="205018" y="333286"/>
                        <a:pt x="203927" y="333517"/>
                      </a:cubicBezTo>
                      <a:cubicBezTo>
                        <a:pt x="199692" y="334416"/>
                        <a:pt x="195457" y="335064"/>
                        <a:pt x="191157" y="335635"/>
                      </a:cubicBezTo>
                      <a:lnTo>
                        <a:pt x="189297" y="335930"/>
                      </a:lnTo>
                      <a:cubicBezTo>
                        <a:pt x="188334" y="336090"/>
                        <a:pt x="187371" y="336244"/>
                        <a:pt x="186409" y="336354"/>
                      </a:cubicBezTo>
                      <a:cubicBezTo>
                        <a:pt x="180377" y="337002"/>
                        <a:pt x="174345" y="337329"/>
                        <a:pt x="168506" y="337329"/>
                      </a:cubicBezTo>
                      <a:cubicBezTo>
                        <a:pt x="162987" y="337329"/>
                        <a:pt x="157405" y="337047"/>
                        <a:pt x="151822" y="336482"/>
                      </a:cubicBezTo>
                      <a:cubicBezTo>
                        <a:pt x="150218" y="336328"/>
                        <a:pt x="148549" y="336071"/>
                        <a:pt x="146945" y="335808"/>
                      </a:cubicBezTo>
                      <a:lnTo>
                        <a:pt x="142197" y="335109"/>
                      </a:lnTo>
                      <a:cubicBezTo>
                        <a:pt x="140015" y="334807"/>
                        <a:pt x="137898" y="334518"/>
                        <a:pt x="135780" y="334088"/>
                      </a:cubicBezTo>
                      <a:cubicBezTo>
                        <a:pt x="133341" y="333607"/>
                        <a:pt x="131031" y="332998"/>
                        <a:pt x="128657" y="332382"/>
                      </a:cubicBezTo>
                      <a:lnTo>
                        <a:pt x="124807" y="331406"/>
                      </a:lnTo>
                      <a:cubicBezTo>
                        <a:pt x="123267" y="331040"/>
                        <a:pt x="121727" y="330668"/>
                        <a:pt x="120252" y="330213"/>
                      </a:cubicBezTo>
                      <a:cubicBezTo>
                        <a:pt x="117492" y="329385"/>
                        <a:pt x="114797" y="328397"/>
                        <a:pt x="112038" y="327396"/>
                      </a:cubicBezTo>
                      <a:lnTo>
                        <a:pt x="109278" y="326427"/>
                      </a:lnTo>
                      <a:cubicBezTo>
                        <a:pt x="108316" y="326119"/>
                        <a:pt x="107354" y="325817"/>
                        <a:pt x="106455" y="325458"/>
                      </a:cubicBezTo>
                      <a:lnTo>
                        <a:pt x="100487" y="323064"/>
                      </a:lnTo>
                      <a:lnTo>
                        <a:pt x="100616" y="322897"/>
                      </a:lnTo>
                      <a:cubicBezTo>
                        <a:pt x="63783" y="306604"/>
                        <a:pt x="34201" y="277918"/>
                        <a:pt x="16684" y="241371"/>
                      </a:cubicBezTo>
                      <a:lnTo>
                        <a:pt x="16619" y="241371"/>
                      </a:lnTo>
                      <a:lnTo>
                        <a:pt x="15208" y="238551"/>
                      </a:lnTo>
                      <a:lnTo>
                        <a:pt x="14822" y="237641"/>
                      </a:lnTo>
                      <a:cubicBezTo>
                        <a:pt x="13026" y="233483"/>
                        <a:pt x="11550" y="229708"/>
                        <a:pt x="10203" y="225886"/>
                      </a:cubicBezTo>
                      <a:lnTo>
                        <a:pt x="9561" y="224194"/>
                      </a:lnTo>
                      <a:cubicBezTo>
                        <a:pt x="9176" y="223166"/>
                        <a:pt x="8791" y="222120"/>
                        <a:pt x="8406" y="221055"/>
                      </a:cubicBezTo>
                      <a:cubicBezTo>
                        <a:pt x="7123" y="217152"/>
                        <a:pt x="6096" y="213149"/>
                        <a:pt x="5133" y="209118"/>
                      </a:cubicBezTo>
                      <a:lnTo>
                        <a:pt x="4620" y="207254"/>
                      </a:lnTo>
                      <a:cubicBezTo>
                        <a:pt x="4363" y="206216"/>
                        <a:pt x="4043" y="205179"/>
                        <a:pt x="3850" y="204124"/>
                      </a:cubicBezTo>
                      <a:cubicBezTo>
                        <a:pt x="2951" y="199939"/>
                        <a:pt x="2310" y="195662"/>
                        <a:pt x="1733" y="191377"/>
                      </a:cubicBezTo>
                      <a:lnTo>
                        <a:pt x="1412" y="189585"/>
                      </a:lnTo>
                      <a:cubicBezTo>
                        <a:pt x="1283" y="188603"/>
                        <a:pt x="1090" y="187611"/>
                        <a:pt x="962" y="186619"/>
                      </a:cubicBezTo>
                      <a:cubicBezTo>
                        <a:pt x="320" y="180551"/>
                        <a:pt x="0" y="174510"/>
                        <a:pt x="0" y="168669"/>
                      </a:cubicBezTo>
                      <a:cubicBezTo>
                        <a:pt x="0" y="104609"/>
                        <a:pt x="37410" y="45054"/>
                        <a:pt x="95354" y="16950"/>
                      </a:cubicBezTo>
                      <a:cubicBezTo>
                        <a:pt x="118519" y="5705"/>
                        <a:pt x="143159" y="0"/>
                        <a:pt x="168506" y="0"/>
                      </a:cubicBezTo>
                      <a:cubicBezTo>
                        <a:pt x="200591" y="0"/>
                        <a:pt x="231968" y="9271"/>
                        <a:pt x="259240" y="26785"/>
                      </a:cubicBezTo>
                      <a:cubicBezTo>
                        <a:pt x="307880" y="58091"/>
                        <a:pt x="336948" y="111133"/>
                        <a:pt x="336948" y="168669"/>
                      </a:cubicBezTo>
                      <a:cubicBezTo>
                        <a:pt x="336948" y="174055"/>
                        <a:pt x="336692" y="179668"/>
                        <a:pt x="336114" y="185336"/>
                      </a:cubicBezTo>
                      <a:cubicBezTo>
                        <a:pt x="335922" y="186983"/>
                        <a:pt x="335665" y="188585"/>
                        <a:pt x="335408" y="190195"/>
                      </a:cubicBezTo>
                      <a:lnTo>
                        <a:pt x="334766" y="194844"/>
                      </a:lnTo>
                      <a:cubicBezTo>
                        <a:pt x="334446" y="197055"/>
                        <a:pt x="334125" y="199256"/>
                        <a:pt x="333676" y="201430"/>
                      </a:cubicBezTo>
                      <a:cubicBezTo>
                        <a:pt x="333226" y="203896"/>
                        <a:pt x="332585" y="206298"/>
                        <a:pt x="331943" y="208709"/>
                      </a:cubicBezTo>
                      <a:lnTo>
                        <a:pt x="331045" y="212385"/>
                      </a:lnTo>
                      <a:cubicBezTo>
                        <a:pt x="330659" y="213922"/>
                        <a:pt x="330275" y="215451"/>
                        <a:pt x="329825" y="216952"/>
                      </a:cubicBezTo>
                      <a:cubicBezTo>
                        <a:pt x="328992" y="219790"/>
                        <a:pt x="327965" y="222538"/>
                        <a:pt x="327002" y="225313"/>
                      </a:cubicBezTo>
                      <a:lnTo>
                        <a:pt x="326039" y="227988"/>
                      </a:lnTo>
                      <a:cubicBezTo>
                        <a:pt x="325719" y="228925"/>
                        <a:pt x="325462" y="229853"/>
                        <a:pt x="325077" y="230772"/>
                      </a:cubicBezTo>
                      <a:lnTo>
                        <a:pt x="322831" y="236404"/>
                      </a:lnTo>
                      <a:lnTo>
                        <a:pt x="322638" y="236258"/>
                      </a:lnTo>
                      <a:cubicBezTo>
                        <a:pt x="321997" y="237750"/>
                        <a:pt x="321291" y="239251"/>
                        <a:pt x="320585" y="240780"/>
                      </a:cubicBezTo>
                      <a:lnTo>
                        <a:pt x="353375" y="271231"/>
                      </a:lnTo>
                      <a:cubicBezTo>
                        <a:pt x="354209" y="272004"/>
                        <a:pt x="354979" y="272841"/>
                        <a:pt x="355685" y="273696"/>
                      </a:cubicBezTo>
                      <a:cubicBezTo>
                        <a:pt x="356006" y="274079"/>
                        <a:pt x="356263" y="274534"/>
                        <a:pt x="356584" y="274979"/>
                      </a:cubicBezTo>
                      <a:cubicBezTo>
                        <a:pt x="357354" y="276007"/>
                        <a:pt x="357611" y="276426"/>
                        <a:pt x="357867" y="276853"/>
                      </a:cubicBezTo>
                      <a:cubicBezTo>
                        <a:pt x="360242" y="281066"/>
                        <a:pt x="361268" y="285687"/>
                        <a:pt x="360883" y="290336"/>
                      </a:cubicBezTo>
                      <a:cubicBezTo>
                        <a:pt x="360690" y="292757"/>
                        <a:pt x="360177" y="295104"/>
                        <a:pt x="359279" y="297333"/>
                      </a:cubicBezTo>
                      <a:cubicBezTo>
                        <a:pt x="358829" y="298461"/>
                        <a:pt x="358316" y="299535"/>
                        <a:pt x="357675" y="300572"/>
                      </a:cubicBezTo>
                      <a:cubicBezTo>
                        <a:pt x="353825" y="307232"/>
                        <a:pt x="347151" y="311444"/>
                        <a:pt x="339515" y="312136"/>
                      </a:cubicBezTo>
                      <a:lnTo>
                        <a:pt x="356391" y="350464"/>
                      </a:lnTo>
                      <a:lnTo>
                        <a:pt x="301912" y="374476"/>
                      </a:lnTo>
                      <a:lnTo>
                        <a:pt x="285036" y="336090"/>
                      </a:lnTo>
                      <a:close/>
                    </a:path>
                  </a:pathLst>
                </a:custGeom>
                <a:solidFill>
                  <a:srgbClr val="FFFFFF"/>
                </a:solidFill>
                <a:ln w="6417" cap="flat">
                  <a:noFill/>
                  <a:prstDash val="solid"/>
                  <a:miter/>
                </a:ln>
              </p:spPr>
              <p:txBody>
                <a:bodyPr rtlCol="0" anchor="ctr"/>
                <a:lstStyle/>
                <a:p>
                  <a:endParaRPr lang="en-US" sz="810"/>
                </a:p>
              </p:txBody>
            </p:sp>
            <p:sp>
              <p:nvSpPr>
                <p:cNvPr id="1015" name="Freeform: Shape 1014">
                  <a:extLst>
                    <a:ext uri="{FF2B5EF4-FFF2-40B4-BE49-F238E27FC236}">
                      <a16:creationId xmlns:a16="http://schemas.microsoft.com/office/drawing/2014/main" id="{27771699-5087-333B-A665-221E30F34C49}"/>
                    </a:ext>
                  </a:extLst>
                </p:cNvPr>
                <p:cNvSpPr/>
                <p:nvPr/>
              </p:nvSpPr>
              <p:spPr>
                <a:xfrm>
                  <a:off x="7984668" y="3120991"/>
                  <a:ext cx="370067" cy="385004"/>
                </a:xfrm>
                <a:custGeom>
                  <a:avLst/>
                  <a:gdLst>
                    <a:gd name="connsiteX0" fmla="*/ 173063 w 370067"/>
                    <a:gd name="connsiteY0" fmla="*/ 9098 h 385004"/>
                    <a:gd name="connsiteX1" fmla="*/ 261359 w 370067"/>
                    <a:gd name="connsiteY1" fmla="*/ 35164 h 385004"/>
                    <a:gd name="connsiteX2" fmla="*/ 336948 w 370067"/>
                    <a:gd name="connsiteY2" fmla="*/ 173218 h 385004"/>
                    <a:gd name="connsiteX3" fmla="*/ 336114 w 370067"/>
                    <a:gd name="connsiteY3" fmla="*/ 189439 h 385004"/>
                    <a:gd name="connsiteX4" fmla="*/ 335088 w 370067"/>
                    <a:gd name="connsiteY4" fmla="*/ 196518 h 385004"/>
                    <a:gd name="connsiteX5" fmla="*/ 333804 w 370067"/>
                    <a:gd name="connsiteY5" fmla="*/ 205088 h 385004"/>
                    <a:gd name="connsiteX6" fmla="*/ 331687 w 370067"/>
                    <a:gd name="connsiteY6" fmla="*/ 213822 h 385004"/>
                    <a:gd name="connsiteX7" fmla="*/ 330019 w 370067"/>
                    <a:gd name="connsiteY7" fmla="*/ 220182 h 385004"/>
                    <a:gd name="connsiteX8" fmla="*/ 326939 w 370067"/>
                    <a:gd name="connsiteY8" fmla="*/ 229179 h 385004"/>
                    <a:gd name="connsiteX9" fmla="*/ 325399 w 370067"/>
                    <a:gd name="connsiteY9" fmla="*/ 233637 h 385004"/>
                    <a:gd name="connsiteX10" fmla="*/ 325334 w 370067"/>
                    <a:gd name="connsiteY10" fmla="*/ 233574 h 385004"/>
                    <a:gd name="connsiteX11" fmla="*/ 319559 w 370067"/>
                    <a:gd name="connsiteY11" fmla="*/ 246366 h 385004"/>
                    <a:gd name="connsiteX12" fmla="*/ 354852 w 370067"/>
                    <a:gd name="connsiteY12" fmla="*/ 279110 h 385004"/>
                    <a:gd name="connsiteX13" fmla="*/ 356713 w 370067"/>
                    <a:gd name="connsiteY13" fmla="*/ 281093 h 385004"/>
                    <a:gd name="connsiteX14" fmla="*/ 357611 w 370067"/>
                    <a:gd name="connsiteY14" fmla="*/ 282385 h 385004"/>
                    <a:gd name="connsiteX15" fmla="*/ 358445 w 370067"/>
                    <a:gd name="connsiteY15" fmla="*/ 283649 h 385004"/>
                    <a:gd name="connsiteX16" fmla="*/ 358509 w 370067"/>
                    <a:gd name="connsiteY16" fmla="*/ 283759 h 385004"/>
                    <a:gd name="connsiteX17" fmla="*/ 360947 w 370067"/>
                    <a:gd name="connsiteY17" fmla="*/ 294530 h 385004"/>
                    <a:gd name="connsiteX18" fmla="*/ 359600 w 370067"/>
                    <a:gd name="connsiteY18" fmla="*/ 300198 h 385004"/>
                    <a:gd name="connsiteX19" fmla="*/ 358317 w 370067"/>
                    <a:gd name="connsiteY19" fmla="*/ 302819 h 385004"/>
                    <a:gd name="connsiteX20" fmla="*/ 341890 w 370067"/>
                    <a:gd name="connsiteY20" fmla="*/ 312235 h 385004"/>
                    <a:gd name="connsiteX21" fmla="*/ 341697 w 370067"/>
                    <a:gd name="connsiteY21" fmla="*/ 312235 h 385004"/>
                    <a:gd name="connsiteX22" fmla="*/ 337141 w 370067"/>
                    <a:gd name="connsiteY22" fmla="*/ 312190 h 385004"/>
                    <a:gd name="connsiteX23" fmla="*/ 354980 w 370067"/>
                    <a:gd name="connsiteY23" fmla="*/ 352695 h 385004"/>
                    <a:gd name="connsiteX24" fmla="*/ 308778 w 370067"/>
                    <a:gd name="connsiteY24" fmla="*/ 373017 h 385004"/>
                    <a:gd name="connsiteX25" fmla="*/ 290940 w 370067"/>
                    <a:gd name="connsiteY25" fmla="*/ 332476 h 385004"/>
                    <a:gd name="connsiteX26" fmla="*/ 287668 w 370067"/>
                    <a:gd name="connsiteY26" fmla="*/ 336166 h 385004"/>
                    <a:gd name="connsiteX27" fmla="*/ 285742 w 370067"/>
                    <a:gd name="connsiteY27" fmla="*/ 337975 h 385004"/>
                    <a:gd name="connsiteX28" fmla="*/ 285229 w 370067"/>
                    <a:gd name="connsiteY28" fmla="*/ 338411 h 385004"/>
                    <a:gd name="connsiteX29" fmla="*/ 283432 w 370067"/>
                    <a:gd name="connsiteY29" fmla="*/ 339656 h 385004"/>
                    <a:gd name="connsiteX30" fmla="*/ 283047 w 370067"/>
                    <a:gd name="connsiteY30" fmla="*/ 339887 h 385004"/>
                    <a:gd name="connsiteX31" fmla="*/ 280801 w 370067"/>
                    <a:gd name="connsiteY31" fmla="*/ 340997 h 385004"/>
                    <a:gd name="connsiteX32" fmla="*/ 280224 w 370067"/>
                    <a:gd name="connsiteY32" fmla="*/ 341222 h 385004"/>
                    <a:gd name="connsiteX33" fmla="*/ 278298 w 370067"/>
                    <a:gd name="connsiteY33" fmla="*/ 341832 h 385004"/>
                    <a:gd name="connsiteX34" fmla="*/ 277721 w 370067"/>
                    <a:gd name="connsiteY34" fmla="*/ 341986 h 385004"/>
                    <a:gd name="connsiteX35" fmla="*/ 275283 w 370067"/>
                    <a:gd name="connsiteY35" fmla="*/ 342377 h 385004"/>
                    <a:gd name="connsiteX36" fmla="*/ 274770 w 370067"/>
                    <a:gd name="connsiteY36" fmla="*/ 342403 h 385004"/>
                    <a:gd name="connsiteX37" fmla="*/ 273486 w 370067"/>
                    <a:gd name="connsiteY37" fmla="*/ 342467 h 385004"/>
                    <a:gd name="connsiteX38" fmla="*/ 272588 w 370067"/>
                    <a:gd name="connsiteY38" fmla="*/ 342435 h 385004"/>
                    <a:gd name="connsiteX39" fmla="*/ 272139 w 370067"/>
                    <a:gd name="connsiteY39" fmla="*/ 342416 h 385004"/>
                    <a:gd name="connsiteX40" fmla="*/ 269700 w 370067"/>
                    <a:gd name="connsiteY40" fmla="*/ 342069 h 385004"/>
                    <a:gd name="connsiteX41" fmla="*/ 269187 w 370067"/>
                    <a:gd name="connsiteY41" fmla="*/ 341947 h 385004"/>
                    <a:gd name="connsiteX42" fmla="*/ 266684 w 370067"/>
                    <a:gd name="connsiteY42" fmla="*/ 341196 h 385004"/>
                    <a:gd name="connsiteX43" fmla="*/ 254364 w 370067"/>
                    <a:gd name="connsiteY43" fmla="*/ 323460 h 385004"/>
                    <a:gd name="connsiteX44" fmla="*/ 254364 w 370067"/>
                    <a:gd name="connsiteY44" fmla="*/ 315520 h 385004"/>
                    <a:gd name="connsiteX45" fmla="*/ 241081 w 370067"/>
                    <a:gd name="connsiteY45" fmla="*/ 322324 h 385004"/>
                    <a:gd name="connsiteX46" fmla="*/ 241081 w 370067"/>
                    <a:gd name="connsiteY46" fmla="*/ 322453 h 385004"/>
                    <a:gd name="connsiteX47" fmla="*/ 239605 w 370067"/>
                    <a:gd name="connsiteY47" fmla="*/ 323043 h 385004"/>
                    <a:gd name="connsiteX48" fmla="*/ 228568 w 370067"/>
                    <a:gd name="connsiteY48" fmla="*/ 327413 h 385004"/>
                    <a:gd name="connsiteX49" fmla="*/ 223948 w 370067"/>
                    <a:gd name="connsiteY49" fmla="*/ 329120 h 385004"/>
                    <a:gd name="connsiteX50" fmla="*/ 212334 w 370067"/>
                    <a:gd name="connsiteY50" fmla="*/ 332360 h 385004"/>
                    <a:gd name="connsiteX51" fmla="*/ 207521 w 370067"/>
                    <a:gd name="connsiteY51" fmla="*/ 333605 h 385004"/>
                    <a:gd name="connsiteX52" fmla="*/ 195072 w 370067"/>
                    <a:gd name="connsiteY52" fmla="*/ 335665 h 385004"/>
                    <a:gd name="connsiteX53" fmla="*/ 190452 w 370067"/>
                    <a:gd name="connsiteY53" fmla="*/ 336371 h 385004"/>
                    <a:gd name="connsiteX54" fmla="*/ 172999 w 370067"/>
                    <a:gd name="connsiteY54" fmla="*/ 337327 h 385004"/>
                    <a:gd name="connsiteX55" fmla="*/ 156828 w 370067"/>
                    <a:gd name="connsiteY55" fmla="*/ 336512 h 385004"/>
                    <a:gd name="connsiteX56" fmla="*/ 149705 w 370067"/>
                    <a:gd name="connsiteY56" fmla="*/ 335472 h 385004"/>
                    <a:gd name="connsiteX57" fmla="*/ 141171 w 370067"/>
                    <a:gd name="connsiteY57" fmla="*/ 334170 h 385004"/>
                    <a:gd name="connsiteX58" fmla="*/ 132444 w 370067"/>
                    <a:gd name="connsiteY58" fmla="*/ 332033 h 385004"/>
                    <a:gd name="connsiteX59" fmla="*/ 126091 w 370067"/>
                    <a:gd name="connsiteY59" fmla="*/ 330397 h 385004"/>
                    <a:gd name="connsiteX60" fmla="*/ 117107 w 370067"/>
                    <a:gd name="connsiteY60" fmla="*/ 327291 h 385004"/>
                    <a:gd name="connsiteX61" fmla="*/ 112680 w 370067"/>
                    <a:gd name="connsiteY61" fmla="*/ 325757 h 385004"/>
                    <a:gd name="connsiteX62" fmla="*/ 112744 w 370067"/>
                    <a:gd name="connsiteY62" fmla="*/ 325680 h 385004"/>
                    <a:gd name="connsiteX63" fmla="*/ 24063 w 370067"/>
                    <a:gd name="connsiteY63" fmla="*/ 241353 h 385004"/>
                    <a:gd name="connsiteX64" fmla="*/ 23935 w 370067"/>
                    <a:gd name="connsiteY64" fmla="*/ 241353 h 385004"/>
                    <a:gd name="connsiteX65" fmla="*/ 23357 w 370067"/>
                    <a:gd name="connsiteY65" fmla="*/ 239851 h 385004"/>
                    <a:gd name="connsiteX66" fmla="*/ 18994 w 370067"/>
                    <a:gd name="connsiteY66" fmla="*/ 228861 h 385004"/>
                    <a:gd name="connsiteX67" fmla="*/ 17326 w 370067"/>
                    <a:gd name="connsiteY67" fmla="*/ 224167 h 385004"/>
                    <a:gd name="connsiteX68" fmla="*/ 14053 w 370067"/>
                    <a:gd name="connsiteY68" fmla="*/ 212566 h 385004"/>
                    <a:gd name="connsiteX69" fmla="*/ 12834 w 370067"/>
                    <a:gd name="connsiteY69" fmla="*/ 207708 h 385004"/>
                    <a:gd name="connsiteX70" fmla="*/ 10781 w 370067"/>
                    <a:gd name="connsiteY70" fmla="*/ 195307 h 385004"/>
                    <a:gd name="connsiteX71" fmla="*/ 10075 w 370067"/>
                    <a:gd name="connsiteY71" fmla="*/ 190667 h 385004"/>
                    <a:gd name="connsiteX72" fmla="*/ 9112 w 370067"/>
                    <a:gd name="connsiteY72" fmla="*/ 173218 h 385004"/>
                    <a:gd name="connsiteX73" fmla="*/ 101899 w 370067"/>
                    <a:gd name="connsiteY73" fmla="*/ 25593 h 385004"/>
                    <a:gd name="connsiteX74" fmla="*/ 173063 w 370067"/>
                    <a:gd name="connsiteY74" fmla="*/ 9098 h 385004"/>
                    <a:gd name="connsiteX75" fmla="*/ 173063 w 370067"/>
                    <a:gd name="connsiteY75" fmla="*/ 0 h 385004"/>
                    <a:gd name="connsiteX76" fmla="*/ 97921 w 370067"/>
                    <a:gd name="connsiteY76" fmla="*/ 17413 h 385004"/>
                    <a:gd name="connsiteX77" fmla="*/ 0 w 370067"/>
                    <a:gd name="connsiteY77" fmla="*/ 173218 h 385004"/>
                    <a:gd name="connsiteX78" fmla="*/ 1027 w 370067"/>
                    <a:gd name="connsiteY78" fmla="*/ 191641 h 385004"/>
                    <a:gd name="connsiteX79" fmla="*/ 1477 w 370067"/>
                    <a:gd name="connsiteY79" fmla="*/ 194889 h 385004"/>
                    <a:gd name="connsiteX80" fmla="*/ 1797 w 370067"/>
                    <a:gd name="connsiteY80" fmla="*/ 196545 h 385004"/>
                    <a:gd name="connsiteX81" fmla="*/ 3914 w 370067"/>
                    <a:gd name="connsiteY81" fmla="*/ 209628 h 385004"/>
                    <a:gd name="connsiteX82" fmla="*/ 4813 w 370067"/>
                    <a:gd name="connsiteY82" fmla="*/ 213076 h 385004"/>
                    <a:gd name="connsiteX83" fmla="*/ 5262 w 370067"/>
                    <a:gd name="connsiteY83" fmla="*/ 214777 h 385004"/>
                    <a:gd name="connsiteX84" fmla="*/ 8663 w 370067"/>
                    <a:gd name="connsiteY84" fmla="*/ 227014 h 385004"/>
                    <a:gd name="connsiteX85" fmla="*/ 9882 w 370067"/>
                    <a:gd name="connsiteY85" fmla="*/ 230408 h 385004"/>
                    <a:gd name="connsiteX86" fmla="*/ 10459 w 370067"/>
                    <a:gd name="connsiteY86" fmla="*/ 231982 h 385004"/>
                    <a:gd name="connsiteX87" fmla="*/ 15080 w 370067"/>
                    <a:gd name="connsiteY87" fmla="*/ 243572 h 385004"/>
                    <a:gd name="connsiteX88" fmla="*/ 15722 w 370067"/>
                    <a:gd name="connsiteY88" fmla="*/ 245128 h 385004"/>
                    <a:gd name="connsiteX89" fmla="*/ 18096 w 370067"/>
                    <a:gd name="connsiteY89" fmla="*/ 250460 h 385004"/>
                    <a:gd name="connsiteX90" fmla="*/ 18352 w 370067"/>
                    <a:gd name="connsiteY90" fmla="*/ 250460 h 385004"/>
                    <a:gd name="connsiteX91" fmla="*/ 97344 w 370067"/>
                    <a:gd name="connsiteY91" fmla="*/ 328818 h 385004"/>
                    <a:gd name="connsiteX92" fmla="*/ 97023 w 370067"/>
                    <a:gd name="connsiteY92" fmla="*/ 329210 h 385004"/>
                    <a:gd name="connsiteX93" fmla="*/ 109343 w 370067"/>
                    <a:gd name="connsiteY93" fmla="*/ 334208 h 385004"/>
                    <a:gd name="connsiteX94" fmla="*/ 112423 w 370067"/>
                    <a:gd name="connsiteY94" fmla="*/ 335299 h 385004"/>
                    <a:gd name="connsiteX95" fmla="*/ 114027 w 370067"/>
                    <a:gd name="connsiteY95" fmla="*/ 335845 h 385004"/>
                    <a:gd name="connsiteX96" fmla="*/ 114990 w 370067"/>
                    <a:gd name="connsiteY96" fmla="*/ 336198 h 385004"/>
                    <a:gd name="connsiteX97" fmla="*/ 123524 w 370067"/>
                    <a:gd name="connsiteY97" fmla="*/ 339117 h 385004"/>
                    <a:gd name="connsiteX98" fmla="*/ 128145 w 370067"/>
                    <a:gd name="connsiteY98" fmla="*/ 340336 h 385004"/>
                    <a:gd name="connsiteX99" fmla="*/ 130198 w 370067"/>
                    <a:gd name="connsiteY99" fmla="*/ 340850 h 385004"/>
                    <a:gd name="connsiteX100" fmla="*/ 132059 w 370067"/>
                    <a:gd name="connsiteY100" fmla="*/ 341325 h 385004"/>
                    <a:gd name="connsiteX101" fmla="*/ 139439 w 370067"/>
                    <a:gd name="connsiteY101" fmla="*/ 343096 h 385004"/>
                    <a:gd name="connsiteX102" fmla="*/ 146240 w 370067"/>
                    <a:gd name="connsiteY102" fmla="*/ 344167 h 385004"/>
                    <a:gd name="connsiteX103" fmla="*/ 148422 w 370067"/>
                    <a:gd name="connsiteY103" fmla="*/ 344482 h 385004"/>
                    <a:gd name="connsiteX104" fmla="*/ 150732 w 370067"/>
                    <a:gd name="connsiteY104" fmla="*/ 344835 h 385004"/>
                    <a:gd name="connsiteX105" fmla="*/ 155930 w 370067"/>
                    <a:gd name="connsiteY105" fmla="*/ 345560 h 385004"/>
                    <a:gd name="connsiteX106" fmla="*/ 173063 w 370067"/>
                    <a:gd name="connsiteY106" fmla="*/ 346426 h 385004"/>
                    <a:gd name="connsiteX107" fmla="*/ 191415 w 370067"/>
                    <a:gd name="connsiteY107" fmla="*/ 345425 h 385004"/>
                    <a:gd name="connsiteX108" fmla="*/ 194623 w 370067"/>
                    <a:gd name="connsiteY108" fmla="*/ 344950 h 385004"/>
                    <a:gd name="connsiteX109" fmla="*/ 196292 w 370067"/>
                    <a:gd name="connsiteY109" fmla="*/ 344687 h 385004"/>
                    <a:gd name="connsiteX110" fmla="*/ 209446 w 370067"/>
                    <a:gd name="connsiteY110" fmla="*/ 342512 h 385004"/>
                    <a:gd name="connsiteX111" fmla="*/ 212783 w 370067"/>
                    <a:gd name="connsiteY111" fmla="*/ 341658 h 385004"/>
                    <a:gd name="connsiteX112" fmla="*/ 214515 w 370067"/>
                    <a:gd name="connsiteY112" fmla="*/ 341203 h 385004"/>
                    <a:gd name="connsiteX113" fmla="*/ 226772 w 370067"/>
                    <a:gd name="connsiteY113" fmla="*/ 337776 h 385004"/>
                    <a:gd name="connsiteX114" fmla="*/ 230108 w 370067"/>
                    <a:gd name="connsiteY114" fmla="*/ 336570 h 385004"/>
                    <a:gd name="connsiteX115" fmla="*/ 231712 w 370067"/>
                    <a:gd name="connsiteY115" fmla="*/ 335979 h 385004"/>
                    <a:gd name="connsiteX116" fmla="*/ 243327 w 370067"/>
                    <a:gd name="connsiteY116" fmla="*/ 331359 h 385004"/>
                    <a:gd name="connsiteX117" fmla="*/ 244931 w 370067"/>
                    <a:gd name="connsiteY117" fmla="*/ 330730 h 385004"/>
                    <a:gd name="connsiteX118" fmla="*/ 246150 w 370067"/>
                    <a:gd name="connsiteY118" fmla="*/ 330159 h 385004"/>
                    <a:gd name="connsiteX119" fmla="*/ 263412 w 370067"/>
                    <a:gd name="connsiteY119" fmla="*/ 349699 h 385004"/>
                    <a:gd name="connsiteX120" fmla="*/ 267197 w 370067"/>
                    <a:gd name="connsiteY120" fmla="*/ 350822 h 385004"/>
                    <a:gd name="connsiteX121" fmla="*/ 267775 w 370067"/>
                    <a:gd name="connsiteY121" fmla="*/ 350956 h 385004"/>
                    <a:gd name="connsiteX122" fmla="*/ 271497 w 370067"/>
                    <a:gd name="connsiteY122" fmla="*/ 351483 h 385004"/>
                    <a:gd name="connsiteX123" fmla="*/ 271690 w 370067"/>
                    <a:gd name="connsiteY123" fmla="*/ 351495 h 385004"/>
                    <a:gd name="connsiteX124" fmla="*/ 272139 w 370067"/>
                    <a:gd name="connsiteY124" fmla="*/ 351515 h 385004"/>
                    <a:gd name="connsiteX125" fmla="*/ 273550 w 370067"/>
                    <a:gd name="connsiteY125" fmla="*/ 351566 h 385004"/>
                    <a:gd name="connsiteX126" fmla="*/ 275347 w 370067"/>
                    <a:gd name="connsiteY126" fmla="*/ 351483 h 385004"/>
                    <a:gd name="connsiteX127" fmla="*/ 276310 w 370067"/>
                    <a:gd name="connsiteY127" fmla="*/ 351418 h 385004"/>
                    <a:gd name="connsiteX128" fmla="*/ 279775 w 370067"/>
                    <a:gd name="connsiteY128" fmla="*/ 350854 h 385004"/>
                    <a:gd name="connsiteX129" fmla="*/ 279967 w 370067"/>
                    <a:gd name="connsiteY129" fmla="*/ 350802 h 385004"/>
                    <a:gd name="connsiteX130" fmla="*/ 280609 w 370067"/>
                    <a:gd name="connsiteY130" fmla="*/ 350623 h 385004"/>
                    <a:gd name="connsiteX131" fmla="*/ 283496 w 370067"/>
                    <a:gd name="connsiteY131" fmla="*/ 349699 h 385004"/>
                    <a:gd name="connsiteX132" fmla="*/ 284459 w 370067"/>
                    <a:gd name="connsiteY132" fmla="*/ 349320 h 385004"/>
                    <a:gd name="connsiteX133" fmla="*/ 287668 w 370067"/>
                    <a:gd name="connsiteY133" fmla="*/ 347735 h 385004"/>
                    <a:gd name="connsiteX134" fmla="*/ 287732 w 370067"/>
                    <a:gd name="connsiteY134" fmla="*/ 347690 h 385004"/>
                    <a:gd name="connsiteX135" fmla="*/ 300501 w 370067"/>
                    <a:gd name="connsiteY135" fmla="*/ 376675 h 385004"/>
                    <a:gd name="connsiteX136" fmla="*/ 304158 w 370067"/>
                    <a:gd name="connsiteY136" fmla="*/ 385004 h 385004"/>
                    <a:gd name="connsiteX137" fmla="*/ 312436 w 370067"/>
                    <a:gd name="connsiteY137" fmla="*/ 381347 h 385004"/>
                    <a:gd name="connsiteX138" fmla="*/ 358637 w 370067"/>
                    <a:gd name="connsiteY138" fmla="*/ 361012 h 385004"/>
                    <a:gd name="connsiteX139" fmla="*/ 366915 w 370067"/>
                    <a:gd name="connsiteY139" fmla="*/ 357341 h 385004"/>
                    <a:gd name="connsiteX140" fmla="*/ 363257 w 370067"/>
                    <a:gd name="connsiteY140" fmla="*/ 349012 h 385004"/>
                    <a:gd name="connsiteX141" fmla="*/ 350488 w 370067"/>
                    <a:gd name="connsiteY141" fmla="*/ 319969 h 385004"/>
                    <a:gd name="connsiteX142" fmla="*/ 366145 w 370067"/>
                    <a:gd name="connsiteY142" fmla="*/ 307395 h 385004"/>
                    <a:gd name="connsiteX143" fmla="*/ 368070 w 370067"/>
                    <a:gd name="connsiteY143" fmla="*/ 303547 h 385004"/>
                    <a:gd name="connsiteX144" fmla="*/ 369995 w 370067"/>
                    <a:gd name="connsiteY144" fmla="*/ 295213 h 385004"/>
                    <a:gd name="connsiteX145" fmla="*/ 366594 w 370067"/>
                    <a:gd name="connsiteY145" fmla="*/ 279546 h 385004"/>
                    <a:gd name="connsiteX146" fmla="*/ 366466 w 370067"/>
                    <a:gd name="connsiteY146" fmla="*/ 279355 h 385004"/>
                    <a:gd name="connsiteX147" fmla="*/ 365247 w 370067"/>
                    <a:gd name="connsiteY147" fmla="*/ 277463 h 385004"/>
                    <a:gd name="connsiteX148" fmla="*/ 357611 w 370067"/>
                    <a:gd name="connsiteY148" fmla="*/ 282376 h 385004"/>
                    <a:gd name="connsiteX149" fmla="*/ 364926 w 370067"/>
                    <a:gd name="connsiteY149" fmla="*/ 276998 h 385004"/>
                    <a:gd name="connsiteX150" fmla="*/ 363771 w 370067"/>
                    <a:gd name="connsiteY150" fmla="*/ 275352 h 385004"/>
                    <a:gd name="connsiteX151" fmla="*/ 361012 w 370067"/>
                    <a:gd name="connsiteY151" fmla="*/ 272423 h 385004"/>
                    <a:gd name="connsiteX152" fmla="*/ 330853 w 370067"/>
                    <a:gd name="connsiteY152" fmla="*/ 244410 h 385004"/>
                    <a:gd name="connsiteX153" fmla="*/ 333868 w 370067"/>
                    <a:gd name="connsiteY153" fmla="*/ 236986 h 385004"/>
                    <a:gd name="connsiteX154" fmla="*/ 334960 w 370067"/>
                    <a:gd name="connsiteY154" fmla="*/ 233902 h 385004"/>
                    <a:gd name="connsiteX155" fmla="*/ 335473 w 370067"/>
                    <a:gd name="connsiteY155" fmla="*/ 232291 h 385004"/>
                    <a:gd name="connsiteX156" fmla="*/ 335858 w 370067"/>
                    <a:gd name="connsiteY156" fmla="*/ 231344 h 385004"/>
                    <a:gd name="connsiteX157" fmla="*/ 338745 w 370067"/>
                    <a:gd name="connsiteY157" fmla="*/ 222793 h 385004"/>
                    <a:gd name="connsiteX158" fmla="*/ 340028 w 370067"/>
                    <a:gd name="connsiteY158" fmla="*/ 218034 h 385004"/>
                    <a:gd name="connsiteX159" fmla="*/ 340478 w 370067"/>
                    <a:gd name="connsiteY159" fmla="*/ 216078 h 385004"/>
                    <a:gd name="connsiteX160" fmla="*/ 340927 w 370067"/>
                    <a:gd name="connsiteY160" fmla="*/ 214286 h 385004"/>
                    <a:gd name="connsiteX161" fmla="*/ 342724 w 370067"/>
                    <a:gd name="connsiteY161" fmla="*/ 206853 h 385004"/>
                    <a:gd name="connsiteX162" fmla="*/ 343815 w 370067"/>
                    <a:gd name="connsiteY162" fmla="*/ 199902 h 385004"/>
                    <a:gd name="connsiteX163" fmla="*/ 344135 w 370067"/>
                    <a:gd name="connsiteY163" fmla="*/ 197809 h 385004"/>
                    <a:gd name="connsiteX164" fmla="*/ 344456 w 370067"/>
                    <a:gd name="connsiteY164" fmla="*/ 195517 h 385004"/>
                    <a:gd name="connsiteX165" fmla="*/ 345162 w 370067"/>
                    <a:gd name="connsiteY165" fmla="*/ 190331 h 385004"/>
                    <a:gd name="connsiteX166" fmla="*/ 346061 w 370067"/>
                    <a:gd name="connsiteY166" fmla="*/ 173226 h 385004"/>
                    <a:gd name="connsiteX167" fmla="*/ 266235 w 370067"/>
                    <a:gd name="connsiteY167" fmla="*/ 27512 h 385004"/>
                    <a:gd name="connsiteX168" fmla="*/ 173063 w 370067"/>
                    <a:gd name="connsiteY168" fmla="*/ 0 h 38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370067" h="385004">
                      <a:moveTo>
                        <a:pt x="173063" y="9098"/>
                      </a:moveTo>
                      <a:cubicBezTo>
                        <a:pt x="205532" y="9098"/>
                        <a:pt x="235819" y="18742"/>
                        <a:pt x="261359" y="35164"/>
                      </a:cubicBezTo>
                      <a:cubicBezTo>
                        <a:pt x="306725" y="64378"/>
                        <a:pt x="336948" y="115281"/>
                        <a:pt x="336948" y="173218"/>
                      </a:cubicBezTo>
                      <a:cubicBezTo>
                        <a:pt x="336948" y="178694"/>
                        <a:pt x="336692" y="184099"/>
                        <a:pt x="336114" y="189439"/>
                      </a:cubicBezTo>
                      <a:cubicBezTo>
                        <a:pt x="335922" y="191832"/>
                        <a:pt x="335473" y="194161"/>
                        <a:pt x="335088" y="196518"/>
                      </a:cubicBezTo>
                      <a:cubicBezTo>
                        <a:pt x="334703" y="199383"/>
                        <a:pt x="334382" y="202277"/>
                        <a:pt x="333804" y="205088"/>
                      </a:cubicBezTo>
                      <a:cubicBezTo>
                        <a:pt x="333227" y="208045"/>
                        <a:pt x="332457" y="210920"/>
                        <a:pt x="331687" y="213822"/>
                      </a:cubicBezTo>
                      <a:cubicBezTo>
                        <a:pt x="331110" y="215941"/>
                        <a:pt x="330660" y="218098"/>
                        <a:pt x="330019" y="220182"/>
                      </a:cubicBezTo>
                      <a:cubicBezTo>
                        <a:pt x="329120" y="223229"/>
                        <a:pt x="328029" y="226195"/>
                        <a:pt x="326939" y="229179"/>
                      </a:cubicBezTo>
                      <a:cubicBezTo>
                        <a:pt x="326425" y="230653"/>
                        <a:pt x="325976" y="232182"/>
                        <a:pt x="325399" y="233637"/>
                      </a:cubicBezTo>
                      <a:lnTo>
                        <a:pt x="325334" y="233574"/>
                      </a:lnTo>
                      <a:cubicBezTo>
                        <a:pt x="323602" y="237941"/>
                        <a:pt x="321676" y="242190"/>
                        <a:pt x="319559" y="246366"/>
                      </a:cubicBezTo>
                      <a:lnTo>
                        <a:pt x="354852" y="279110"/>
                      </a:lnTo>
                      <a:cubicBezTo>
                        <a:pt x="355557" y="279728"/>
                        <a:pt x="356135" y="280401"/>
                        <a:pt x="356713" y="281093"/>
                      </a:cubicBezTo>
                      <a:cubicBezTo>
                        <a:pt x="357033" y="281502"/>
                        <a:pt x="357290" y="281948"/>
                        <a:pt x="357611" y="282385"/>
                      </a:cubicBezTo>
                      <a:cubicBezTo>
                        <a:pt x="357867" y="282803"/>
                        <a:pt x="358189" y="283203"/>
                        <a:pt x="358445" y="283649"/>
                      </a:cubicBezTo>
                      <a:cubicBezTo>
                        <a:pt x="358509" y="283686"/>
                        <a:pt x="358509" y="283722"/>
                        <a:pt x="358509" y="283759"/>
                      </a:cubicBezTo>
                      <a:cubicBezTo>
                        <a:pt x="360370" y="287034"/>
                        <a:pt x="361204" y="290773"/>
                        <a:pt x="360947" y="294530"/>
                      </a:cubicBezTo>
                      <a:cubicBezTo>
                        <a:pt x="360820" y="296432"/>
                        <a:pt x="360370" y="298343"/>
                        <a:pt x="359600" y="300198"/>
                      </a:cubicBezTo>
                      <a:cubicBezTo>
                        <a:pt x="359279" y="301117"/>
                        <a:pt x="358830" y="301991"/>
                        <a:pt x="358317" y="302819"/>
                      </a:cubicBezTo>
                      <a:cubicBezTo>
                        <a:pt x="354980" y="308633"/>
                        <a:pt x="348756" y="312235"/>
                        <a:pt x="341890" y="312235"/>
                      </a:cubicBezTo>
                      <a:cubicBezTo>
                        <a:pt x="341825" y="312235"/>
                        <a:pt x="341761" y="312235"/>
                        <a:pt x="341697" y="312235"/>
                      </a:cubicBezTo>
                      <a:lnTo>
                        <a:pt x="337141" y="312190"/>
                      </a:lnTo>
                      <a:lnTo>
                        <a:pt x="354980" y="352695"/>
                      </a:lnTo>
                      <a:lnTo>
                        <a:pt x="308778" y="373017"/>
                      </a:lnTo>
                      <a:lnTo>
                        <a:pt x="290940" y="332476"/>
                      </a:lnTo>
                      <a:lnTo>
                        <a:pt x="287668" y="336166"/>
                      </a:lnTo>
                      <a:cubicBezTo>
                        <a:pt x="287026" y="336820"/>
                        <a:pt x="286384" y="337417"/>
                        <a:pt x="285742" y="337975"/>
                      </a:cubicBezTo>
                      <a:cubicBezTo>
                        <a:pt x="285549" y="338129"/>
                        <a:pt x="285358" y="338264"/>
                        <a:pt x="285229" y="338411"/>
                      </a:cubicBezTo>
                      <a:cubicBezTo>
                        <a:pt x="284651" y="338854"/>
                        <a:pt x="284010" y="339278"/>
                        <a:pt x="283432" y="339656"/>
                      </a:cubicBezTo>
                      <a:cubicBezTo>
                        <a:pt x="283304" y="339727"/>
                        <a:pt x="283175" y="339823"/>
                        <a:pt x="283047" y="339887"/>
                      </a:cubicBezTo>
                      <a:cubicBezTo>
                        <a:pt x="282341" y="340304"/>
                        <a:pt x="281571" y="340677"/>
                        <a:pt x="280801" y="340997"/>
                      </a:cubicBezTo>
                      <a:cubicBezTo>
                        <a:pt x="280609" y="341074"/>
                        <a:pt x="280416" y="341151"/>
                        <a:pt x="280224" y="341222"/>
                      </a:cubicBezTo>
                      <a:cubicBezTo>
                        <a:pt x="279582" y="341459"/>
                        <a:pt x="278941" y="341665"/>
                        <a:pt x="278298" y="341832"/>
                      </a:cubicBezTo>
                      <a:cubicBezTo>
                        <a:pt x="278107" y="341883"/>
                        <a:pt x="277914" y="341941"/>
                        <a:pt x="277721" y="341986"/>
                      </a:cubicBezTo>
                      <a:cubicBezTo>
                        <a:pt x="276951" y="342165"/>
                        <a:pt x="276117" y="342306"/>
                        <a:pt x="275283" y="342377"/>
                      </a:cubicBezTo>
                      <a:cubicBezTo>
                        <a:pt x="275154" y="342396"/>
                        <a:pt x="274962" y="342396"/>
                        <a:pt x="274770" y="342403"/>
                      </a:cubicBezTo>
                      <a:cubicBezTo>
                        <a:pt x="274384" y="342435"/>
                        <a:pt x="273935" y="342467"/>
                        <a:pt x="273486" y="342467"/>
                      </a:cubicBezTo>
                      <a:cubicBezTo>
                        <a:pt x="273230" y="342467"/>
                        <a:pt x="272908" y="342441"/>
                        <a:pt x="272588" y="342435"/>
                      </a:cubicBezTo>
                      <a:cubicBezTo>
                        <a:pt x="272460" y="342422"/>
                        <a:pt x="272267" y="342422"/>
                        <a:pt x="272139" y="342416"/>
                      </a:cubicBezTo>
                      <a:cubicBezTo>
                        <a:pt x="271304" y="342358"/>
                        <a:pt x="270470" y="342242"/>
                        <a:pt x="269700" y="342069"/>
                      </a:cubicBezTo>
                      <a:cubicBezTo>
                        <a:pt x="269507" y="342031"/>
                        <a:pt x="269315" y="341992"/>
                        <a:pt x="269187" y="341947"/>
                      </a:cubicBezTo>
                      <a:cubicBezTo>
                        <a:pt x="268353" y="341761"/>
                        <a:pt x="267519" y="341511"/>
                        <a:pt x="266684" y="341196"/>
                      </a:cubicBezTo>
                      <a:cubicBezTo>
                        <a:pt x="259241" y="338367"/>
                        <a:pt x="254428" y="331404"/>
                        <a:pt x="254364" y="323460"/>
                      </a:cubicBezTo>
                      <a:lnTo>
                        <a:pt x="254364" y="315520"/>
                      </a:lnTo>
                      <a:cubicBezTo>
                        <a:pt x="250065" y="317985"/>
                        <a:pt x="245637" y="320250"/>
                        <a:pt x="241081" y="322324"/>
                      </a:cubicBezTo>
                      <a:lnTo>
                        <a:pt x="241081" y="322453"/>
                      </a:lnTo>
                      <a:cubicBezTo>
                        <a:pt x="240632" y="322671"/>
                        <a:pt x="240119" y="322825"/>
                        <a:pt x="239605" y="323043"/>
                      </a:cubicBezTo>
                      <a:cubicBezTo>
                        <a:pt x="236012" y="324654"/>
                        <a:pt x="232354" y="326065"/>
                        <a:pt x="228568" y="327413"/>
                      </a:cubicBezTo>
                      <a:cubicBezTo>
                        <a:pt x="227028" y="327978"/>
                        <a:pt x="225488" y="328600"/>
                        <a:pt x="223948" y="329120"/>
                      </a:cubicBezTo>
                      <a:cubicBezTo>
                        <a:pt x="220098" y="330365"/>
                        <a:pt x="216248" y="331398"/>
                        <a:pt x="212334" y="332360"/>
                      </a:cubicBezTo>
                      <a:cubicBezTo>
                        <a:pt x="210665" y="332758"/>
                        <a:pt x="209125" y="333252"/>
                        <a:pt x="207521" y="333605"/>
                      </a:cubicBezTo>
                      <a:cubicBezTo>
                        <a:pt x="203414" y="334478"/>
                        <a:pt x="199243" y="335100"/>
                        <a:pt x="195072" y="335665"/>
                      </a:cubicBezTo>
                      <a:cubicBezTo>
                        <a:pt x="193532" y="335870"/>
                        <a:pt x="191992" y="336198"/>
                        <a:pt x="190452" y="336371"/>
                      </a:cubicBezTo>
                      <a:cubicBezTo>
                        <a:pt x="184741" y="336980"/>
                        <a:pt x="178902" y="337327"/>
                        <a:pt x="172999" y="337327"/>
                      </a:cubicBezTo>
                      <a:cubicBezTo>
                        <a:pt x="167544" y="337327"/>
                        <a:pt x="162154" y="337038"/>
                        <a:pt x="156828" y="336512"/>
                      </a:cubicBezTo>
                      <a:cubicBezTo>
                        <a:pt x="154390" y="336275"/>
                        <a:pt x="152080" y="335819"/>
                        <a:pt x="149705" y="335472"/>
                      </a:cubicBezTo>
                      <a:cubicBezTo>
                        <a:pt x="146882" y="335062"/>
                        <a:pt x="143994" y="334728"/>
                        <a:pt x="141171" y="334170"/>
                      </a:cubicBezTo>
                      <a:cubicBezTo>
                        <a:pt x="138219" y="333586"/>
                        <a:pt x="135332" y="332777"/>
                        <a:pt x="132444" y="332033"/>
                      </a:cubicBezTo>
                      <a:cubicBezTo>
                        <a:pt x="130326" y="331488"/>
                        <a:pt x="128209" y="331026"/>
                        <a:pt x="126091" y="330397"/>
                      </a:cubicBezTo>
                      <a:cubicBezTo>
                        <a:pt x="123075" y="329479"/>
                        <a:pt x="120060" y="328376"/>
                        <a:pt x="117107" y="327291"/>
                      </a:cubicBezTo>
                      <a:cubicBezTo>
                        <a:pt x="115632" y="326758"/>
                        <a:pt x="114092" y="326335"/>
                        <a:pt x="112680" y="325757"/>
                      </a:cubicBezTo>
                      <a:lnTo>
                        <a:pt x="112744" y="325680"/>
                      </a:lnTo>
                      <a:cubicBezTo>
                        <a:pt x="73409" y="310052"/>
                        <a:pt x="41645" y="279674"/>
                        <a:pt x="24063" y="241353"/>
                      </a:cubicBezTo>
                      <a:lnTo>
                        <a:pt x="23935" y="241353"/>
                      </a:lnTo>
                      <a:cubicBezTo>
                        <a:pt x="23743" y="240861"/>
                        <a:pt x="23614" y="240343"/>
                        <a:pt x="23357" y="239851"/>
                      </a:cubicBezTo>
                      <a:cubicBezTo>
                        <a:pt x="21753" y="236258"/>
                        <a:pt x="20342" y="232582"/>
                        <a:pt x="18994" y="228861"/>
                      </a:cubicBezTo>
                      <a:cubicBezTo>
                        <a:pt x="18481" y="227296"/>
                        <a:pt x="17839" y="225759"/>
                        <a:pt x="17326" y="224167"/>
                      </a:cubicBezTo>
                      <a:cubicBezTo>
                        <a:pt x="16042" y="220372"/>
                        <a:pt x="15016" y="216479"/>
                        <a:pt x="14053" y="212566"/>
                      </a:cubicBezTo>
                      <a:cubicBezTo>
                        <a:pt x="13668" y="210938"/>
                        <a:pt x="13155" y="209346"/>
                        <a:pt x="12834" y="207708"/>
                      </a:cubicBezTo>
                      <a:cubicBezTo>
                        <a:pt x="11935" y="203641"/>
                        <a:pt x="11358" y="199484"/>
                        <a:pt x="10781" y="195307"/>
                      </a:cubicBezTo>
                      <a:cubicBezTo>
                        <a:pt x="10588" y="193751"/>
                        <a:pt x="10203" y="192233"/>
                        <a:pt x="10075" y="190667"/>
                      </a:cubicBezTo>
                      <a:cubicBezTo>
                        <a:pt x="9433" y="184936"/>
                        <a:pt x="9112" y="179122"/>
                        <a:pt x="9112" y="173218"/>
                      </a:cubicBezTo>
                      <a:cubicBezTo>
                        <a:pt x="9112" y="108276"/>
                        <a:pt x="47100" y="52186"/>
                        <a:pt x="101899" y="25593"/>
                      </a:cubicBezTo>
                      <a:cubicBezTo>
                        <a:pt x="123460" y="15139"/>
                        <a:pt x="147523" y="9098"/>
                        <a:pt x="173063" y="9098"/>
                      </a:cubicBezTo>
                      <a:close/>
                      <a:moveTo>
                        <a:pt x="173063" y="0"/>
                      </a:moveTo>
                      <a:cubicBezTo>
                        <a:pt x="147010" y="0"/>
                        <a:pt x="121728" y="5859"/>
                        <a:pt x="97921" y="17413"/>
                      </a:cubicBezTo>
                      <a:cubicBezTo>
                        <a:pt x="38437" y="46264"/>
                        <a:pt x="0" y="107421"/>
                        <a:pt x="0" y="173218"/>
                      </a:cubicBezTo>
                      <a:cubicBezTo>
                        <a:pt x="0" y="179149"/>
                        <a:pt x="385" y="185345"/>
                        <a:pt x="1027" y="191641"/>
                      </a:cubicBezTo>
                      <a:cubicBezTo>
                        <a:pt x="1155" y="192742"/>
                        <a:pt x="1348" y="193816"/>
                        <a:pt x="1477" y="194889"/>
                      </a:cubicBezTo>
                      <a:cubicBezTo>
                        <a:pt x="1604" y="195444"/>
                        <a:pt x="1668" y="195990"/>
                        <a:pt x="1797" y="196545"/>
                      </a:cubicBezTo>
                      <a:cubicBezTo>
                        <a:pt x="2438" y="201394"/>
                        <a:pt x="3017" y="205479"/>
                        <a:pt x="3914" y="209628"/>
                      </a:cubicBezTo>
                      <a:cubicBezTo>
                        <a:pt x="4171" y="210792"/>
                        <a:pt x="4492" y="211930"/>
                        <a:pt x="4813" y="213076"/>
                      </a:cubicBezTo>
                      <a:lnTo>
                        <a:pt x="5262" y="214777"/>
                      </a:lnTo>
                      <a:cubicBezTo>
                        <a:pt x="6225" y="218635"/>
                        <a:pt x="7315" y="222802"/>
                        <a:pt x="8663" y="227014"/>
                      </a:cubicBezTo>
                      <a:cubicBezTo>
                        <a:pt x="9048" y="228169"/>
                        <a:pt x="9498" y="229289"/>
                        <a:pt x="9882" y="230408"/>
                      </a:cubicBezTo>
                      <a:lnTo>
                        <a:pt x="10459" y="231982"/>
                      </a:lnTo>
                      <a:cubicBezTo>
                        <a:pt x="11615" y="235166"/>
                        <a:pt x="13219" y="239360"/>
                        <a:pt x="15080" y="243572"/>
                      </a:cubicBezTo>
                      <a:cubicBezTo>
                        <a:pt x="15336" y="244210"/>
                        <a:pt x="15465" y="244674"/>
                        <a:pt x="15722" y="245128"/>
                      </a:cubicBezTo>
                      <a:lnTo>
                        <a:pt x="18096" y="250460"/>
                      </a:lnTo>
                      <a:lnTo>
                        <a:pt x="18352" y="250460"/>
                      </a:lnTo>
                      <a:cubicBezTo>
                        <a:pt x="35485" y="284778"/>
                        <a:pt x="63142" y="312126"/>
                        <a:pt x="97344" y="328818"/>
                      </a:cubicBezTo>
                      <a:lnTo>
                        <a:pt x="97023" y="329210"/>
                      </a:lnTo>
                      <a:lnTo>
                        <a:pt x="109343" y="334208"/>
                      </a:lnTo>
                      <a:cubicBezTo>
                        <a:pt x="110370" y="334606"/>
                        <a:pt x="111396" y="334959"/>
                        <a:pt x="112423" y="335299"/>
                      </a:cubicBezTo>
                      <a:cubicBezTo>
                        <a:pt x="112937" y="335479"/>
                        <a:pt x="113514" y="335652"/>
                        <a:pt x="114027" y="335845"/>
                      </a:cubicBezTo>
                      <a:lnTo>
                        <a:pt x="114990" y="336198"/>
                      </a:lnTo>
                      <a:cubicBezTo>
                        <a:pt x="117813" y="337231"/>
                        <a:pt x="120637" y="338257"/>
                        <a:pt x="123524" y="339117"/>
                      </a:cubicBezTo>
                      <a:cubicBezTo>
                        <a:pt x="125064" y="339573"/>
                        <a:pt x="126605" y="339964"/>
                        <a:pt x="128145" y="340336"/>
                      </a:cubicBezTo>
                      <a:lnTo>
                        <a:pt x="130198" y="340850"/>
                      </a:lnTo>
                      <a:lnTo>
                        <a:pt x="132059" y="341325"/>
                      </a:lnTo>
                      <a:cubicBezTo>
                        <a:pt x="134498" y="341966"/>
                        <a:pt x="136936" y="342602"/>
                        <a:pt x="139439" y="343096"/>
                      </a:cubicBezTo>
                      <a:cubicBezTo>
                        <a:pt x="141684" y="343538"/>
                        <a:pt x="143930" y="343853"/>
                        <a:pt x="146240" y="344167"/>
                      </a:cubicBezTo>
                      <a:lnTo>
                        <a:pt x="148422" y="344482"/>
                      </a:lnTo>
                      <a:lnTo>
                        <a:pt x="150732" y="344835"/>
                      </a:lnTo>
                      <a:cubicBezTo>
                        <a:pt x="152464" y="345117"/>
                        <a:pt x="154197" y="345387"/>
                        <a:pt x="155930" y="345560"/>
                      </a:cubicBezTo>
                      <a:cubicBezTo>
                        <a:pt x="161705" y="346137"/>
                        <a:pt x="167416" y="346426"/>
                        <a:pt x="173063" y="346426"/>
                      </a:cubicBezTo>
                      <a:cubicBezTo>
                        <a:pt x="178966" y="346426"/>
                        <a:pt x="185127" y="346086"/>
                        <a:pt x="191415" y="345425"/>
                      </a:cubicBezTo>
                      <a:cubicBezTo>
                        <a:pt x="192505" y="345310"/>
                        <a:pt x="193596" y="345136"/>
                        <a:pt x="194623" y="344950"/>
                      </a:cubicBezTo>
                      <a:cubicBezTo>
                        <a:pt x="195201" y="344860"/>
                        <a:pt x="195714" y="344758"/>
                        <a:pt x="196292" y="344687"/>
                      </a:cubicBezTo>
                      <a:cubicBezTo>
                        <a:pt x="200462" y="344135"/>
                        <a:pt x="204890" y="343481"/>
                        <a:pt x="209446" y="342512"/>
                      </a:cubicBezTo>
                      <a:cubicBezTo>
                        <a:pt x="210601" y="342262"/>
                        <a:pt x="211692" y="341960"/>
                        <a:pt x="212783" y="341658"/>
                      </a:cubicBezTo>
                      <a:lnTo>
                        <a:pt x="214515" y="341203"/>
                      </a:lnTo>
                      <a:cubicBezTo>
                        <a:pt x="218173" y="340285"/>
                        <a:pt x="222536" y="339169"/>
                        <a:pt x="226772" y="337776"/>
                      </a:cubicBezTo>
                      <a:cubicBezTo>
                        <a:pt x="227926" y="337398"/>
                        <a:pt x="229018" y="336993"/>
                        <a:pt x="230108" y="336570"/>
                      </a:cubicBezTo>
                      <a:lnTo>
                        <a:pt x="231712" y="335979"/>
                      </a:lnTo>
                      <a:cubicBezTo>
                        <a:pt x="234921" y="334805"/>
                        <a:pt x="239156" y="333227"/>
                        <a:pt x="243327" y="331359"/>
                      </a:cubicBezTo>
                      <a:cubicBezTo>
                        <a:pt x="243968" y="331122"/>
                        <a:pt x="244418" y="330942"/>
                        <a:pt x="244931" y="330730"/>
                      </a:cubicBezTo>
                      <a:lnTo>
                        <a:pt x="246150" y="330159"/>
                      </a:lnTo>
                      <a:cubicBezTo>
                        <a:pt x="248268" y="339008"/>
                        <a:pt x="254621" y="346336"/>
                        <a:pt x="263412" y="349699"/>
                      </a:cubicBezTo>
                      <a:cubicBezTo>
                        <a:pt x="264695" y="350173"/>
                        <a:pt x="265914" y="350526"/>
                        <a:pt x="267197" y="350822"/>
                      </a:cubicBezTo>
                      <a:lnTo>
                        <a:pt x="267775" y="350956"/>
                      </a:lnTo>
                      <a:cubicBezTo>
                        <a:pt x="269059" y="351232"/>
                        <a:pt x="270277" y="351406"/>
                        <a:pt x="271497" y="351483"/>
                      </a:cubicBezTo>
                      <a:lnTo>
                        <a:pt x="271690" y="351495"/>
                      </a:lnTo>
                      <a:lnTo>
                        <a:pt x="272139" y="351515"/>
                      </a:lnTo>
                      <a:cubicBezTo>
                        <a:pt x="272780" y="351547"/>
                        <a:pt x="273165" y="351566"/>
                        <a:pt x="273550" y="351566"/>
                      </a:cubicBezTo>
                      <a:cubicBezTo>
                        <a:pt x="274128" y="351566"/>
                        <a:pt x="274705" y="351527"/>
                        <a:pt x="275347" y="351483"/>
                      </a:cubicBezTo>
                      <a:cubicBezTo>
                        <a:pt x="275604" y="351476"/>
                        <a:pt x="275924" y="351457"/>
                        <a:pt x="276310" y="351418"/>
                      </a:cubicBezTo>
                      <a:cubicBezTo>
                        <a:pt x="277337" y="351322"/>
                        <a:pt x="278555" y="351123"/>
                        <a:pt x="279775" y="350854"/>
                      </a:cubicBezTo>
                      <a:lnTo>
                        <a:pt x="279967" y="350802"/>
                      </a:lnTo>
                      <a:lnTo>
                        <a:pt x="280609" y="350623"/>
                      </a:lnTo>
                      <a:cubicBezTo>
                        <a:pt x="281571" y="350372"/>
                        <a:pt x="282534" y="350064"/>
                        <a:pt x="283496" y="349699"/>
                      </a:cubicBezTo>
                      <a:cubicBezTo>
                        <a:pt x="283881" y="349557"/>
                        <a:pt x="284202" y="349448"/>
                        <a:pt x="284459" y="349320"/>
                      </a:cubicBezTo>
                      <a:cubicBezTo>
                        <a:pt x="285485" y="348909"/>
                        <a:pt x="286576" y="348364"/>
                        <a:pt x="287668" y="347735"/>
                      </a:cubicBezTo>
                      <a:lnTo>
                        <a:pt x="287732" y="347690"/>
                      </a:lnTo>
                      <a:lnTo>
                        <a:pt x="300501" y="376675"/>
                      </a:lnTo>
                      <a:lnTo>
                        <a:pt x="304158" y="385004"/>
                      </a:lnTo>
                      <a:lnTo>
                        <a:pt x="312436" y="381347"/>
                      </a:lnTo>
                      <a:lnTo>
                        <a:pt x="358637" y="361012"/>
                      </a:lnTo>
                      <a:lnTo>
                        <a:pt x="366915" y="357341"/>
                      </a:lnTo>
                      <a:lnTo>
                        <a:pt x="363257" y="349012"/>
                      </a:lnTo>
                      <a:lnTo>
                        <a:pt x="350488" y="319969"/>
                      </a:lnTo>
                      <a:cubicBezTo>
                        <a:pt x="357097" y="317885"/>
                        <a:pt x="362616" y="313509"/>
                        <a:pt x="366145" y="307395"/>
                      </a:cubicBezTo>
                      <a:cubicBezTo>
                        <a:pt x="366915" y="306158"/>
                        <a:pt x="367493" y="304866"/>
                        <a:pt x="368070" y="303547"/>
                      </a:cubicBezTo>
                      <a:cubicBezTo>
                        <a:pt x="369097" y="300881"/>
                        <a:pt x="369738" y="298070"/>
                        <a:pt x="369995" y="295213"/>
                      </a:cubicBezTo>
                      <a:cubicBezTo>
                        <a:pt x="370381" y="289754"/>
                        <a:pt x="369225" y="284350"/>
                        <a:pt x="366594" y="279546"/>
                      </a:cubicBezTo>
                      <a:lnTo>
                        <a:pt x="366466" y="279355"/>
                      </a:lnTo>
                      <a:cubicBezTo>
                        <a:pt x="366017" y="278545"/>
                        <a:pt x="365632" y="277999"/>
                        <a:pt x="365247" y="277463"/>
                      </a:cubicBezTo>
                      <a:lnTo>
                        <a:pt x="357611" y="282376"/>
                      </a:lnTo>
                      <a:lnTo>
                        <a:pt x="364926" y="276998"/>
                      </a:lnTo>
                      <a:cubicBezTo>
                        <a:pt x="364541" y="276434"/>
                        <a:pt x="364156" y="275879"/>
                        <a:pt x="363771" y="275352"/>
                      </a:cubicBezTo>
                      <a:cubicBezTo>
                        <a:pt x="362873" y="274315"/>
                        <a:pt x="361974" y="273332"/>
                        <a:pt x="361012" y="272423"/>
                      </a:cubicBezTo>
                      <a:lnTo>
                        <a:pt x="330853" y="244410"/>
                      </a:lnTo>
                      <a:lnTo>
                        <a:pt x="333868" y="236986"/>
                      </a:lnTo>
                      <a:cubicBezTo>
                        <a:pt x="334254" y="235976"/>
                        <a:pt x="334574" y="234939"/>
                        <a:pt x="334960" y="233902"/>
                      </a:cubicBezTo>
                      <a:cubicBezTo>
                        <a:pt x="335088" y="233365"/>
                        <a:pt x="335280" y="232818"/>
                        <a:pt x="335473" y="232291"/>
                      </a:cubicBezTo>
                      <a:lnTo>
                        <a:pt x="335858" y="231344"/>
                      </a:lnTo>
                      <a:cubicBezTo>
                        <a:pt x="336884" y="228515"/>
                        <a:pt x="337911" y="225685"/>
                        <a:pt x="338745" y="222793"/>
                      </a:cubicBezTo>
                      <a:cubicBezTo>
                        <a:pt x="339194" y="221228"/>
                        <a:pt x="339644" y="219636"/>
                        <a:pt x="340028" y="218034"/>
                      </a:cubicBezTo>
                      <a:lnTo>
                        <a:pt x="340478" y="216078"/>
                      </a:lnTo>
                      <a:lnTo>
                        <a:pt x="340927" y="214286"/>
                      </a:lnTo>
                      <a:cubicBezTo>
                        <a:pt x="341569" y="211821"/>
                        <a:pt x="342211" y="209364"/>
                        <a:pt x="342724" y="206853"/>
                      </a:cubicBezTo>
                      <a:cubicBezTo>
                        <a:pt x="343173" y="204579"/>
                        <a:pt x="343494" y="202240"/>
                        <a:pt x="343815" y="199902"/>
                      </a:cubicBezTo>
                      <a:lnTo>
                        <a:pt x="344135" y="197809"/>
                      </a:lnTo>
                      <a:lnTo>
                        <a:pt x="344456" y="195517"/>
                      </a:lnTo>
                      <a:cubicBezTo>
                        <a:pt x="344713" y="193797"/>
                        <a:pt x="345034" y="192087"/>
                        <a:pt x="345162" y="190331"/>
                      </a:cubicBezTo>
                      <a:cubicBezTo>
                        <a:pt x="345739" y="184554"/>
                        <a:pt x="346061" y="178794"/>
                        <a:pt x="346061" y="173226"/>
                      </a:cubicBezTo>
                      <a:cubicBezTo>
                        <a:pt x="346061" y="114135"/>
                        <a:pt x="316222" y="59665"/>
                        <a:pt x="266235" y="27512"/>
                      </a:cubicBezTo>
                      <a:cubicBezTo>
                        <a:pt x="238257" y="9507"/>
                        <a:pt x="206045" y="0"/>
                        <a:pt x="173063" y="0"/>
                      </a:cubicBezTo>
                      <a:close/>
                    </a:path>
                  </a:pathLst>
                </a:custGeom>
                <a:solidFill>
                  <a:srgbClr val="FFFFFF"/>
                </a:solidFill>
                <a:ln w="6417" cap="flat">
                  <a:noFill/>
                  <a:prstDash val="solid"/>
                  <a:miter/>
                </a:ln>
              </p:spPr>
              <p:txBody>
                <a:bodyPr rtlCol="0" anchor="ctr"/>
                <a:lstStyle/>
                <a:p>
                  <a:endParaRPr lang="en-US" sz="810"/>
                </a:p>
              </p:txBody>
            </p:sp>
          </p:grpSp>
          <p:grpSp>
            <p:nvGrpSpPr>
              <p:cNvPr id="1016" name="Graphic 857">
                <a:extLst>
                  <a:ext uri="{FF2B5EF4-FFF2-40B4-BE49-F238E27FC236}">
                    <a16:creationId xmlns:a16="http://schemas.microsoft.com/office/drawing/2014/main" id="{48132BAB-CDF8-230A-0AC6-F466DAD2FB1A}"/>
                  </a:ext>
                </a:extLst>
              </p:cNvPr>
              <p:cNvGrpSpPr/>
              <p:nvPr/>
            </p:nvGrpSpPr>
            <p:grpSpPr>
              <a:xfrm>
                <a:off x="7993781" y="3130088"/>
                <a:ext cx="351838" cy="363920"/>
                <a:chOff x="7993781" y="3130088"/>
                <a:chExt cx="351838" cy="363920"/>
              </a:xfrm>
              <a:solidFill>
                <a:srgbClr val="2D5967"/>
              </a:solidFill>
            </p:grpSpPr>
            <p:sp>
              <p:nvSpPr>
                <p:cNvPr id="1017" name="Freeform: Shape 1016">
                  <a:extLst>
                    <a:ext uri="{FF2B5EF4-FFF2-40B4-BE49-F238E27FC236}">
                      <a16:creationId xmlns:a16="http://schemas.microsoft.com/office/drawing/2014/main" id="{DDC28569-B9EA-7491-93C2-5B8C2AEEA24B}"/>
                    </a:ext>
                  </a:extLst>
                </p:cNvPr>
                <p:cNvSpPr/>
                <p:nvPr/>
              </p:nvSpPr>
              <p:spPr>
                <a:xfrm>
                  <a:off x="7993781" y="3130088"/>
                  <a:ext cx="327836" cy="328236"/>
                </a:xfrm>
                <a:custGeom>
                  <a:avLst/>
                  <a:gdLst>
                    <a:gd name="connsiteX0" fmla="*/ 183393 w 327836"/>
                    <a:gd name="connsiteY0" fmla="*/ 309160 h 328236"/>
                    <a:gd name="connsiteX1" fmla="*/ 230172 w 327836"/>
                    <a:gd name="connsiteY1" fmla="*/ 172990 h 328236"/>
                    <a:gd name="connsiteX2" fmla="*/ 309805 w 327836"/>
                    <a:gd name="connsiteY2" fmla="*/ 172990 h 328236"/>
                    <a:gd name="connsiteX3" fmla="*/ 302233 w 327836"/>
                    <a:gd name="connsiteY3" fmla="*/ 211484 h 328236"/>
                    <a:gd name="connsiteX4" fmla="*/ 316286 w 327836"/>
                    <a:gd name="connsiteY4" fmla="*/ 224539 h 328236"/>
                    <a:gd name="connsiteX5" fmla="*/ 327836 w 327836"/>
                    <a:gd name="connsiteY5" fmla="*/ 164120 h 328236"/>
                    <a:gd name="connsiteX6" fmla="*/ 163886 w 327836"/>
                    <a:gd name="connsiteY6" fmla="*/ 0 h 328236"/>
                    <a:gd name="connsiteX7" fmla="*/ 0 w 327836"/>
                    <a:gd name="connsiteY7" fmla="*/ 164120 h 328236"/>
                    <a:gd name="connsiteX8" fmla="*/ 163886 w 327836"/>
                    <a:gd name="connsiteY8" fmla="*/ 328236 h 328236"/>
                    <a:gd name="connsiteX9" fmla="*/ 231969 w 327836"/>
                    <a:gd name="connsiteY9" fmla="*/ 313362 h 328236"/>
                    <a:gd name="connsiteX10" fmla="*/ 231841 w 327836"/>
                    <a:gd name="connsiteY10" fmla="*/ 293666 h 328236"/>
                    <a:gd name="connsiteX11" fmla="*/ 183393 w 327836"/>
                    <a:gd name="connsiteY11" fmla="*/ 309160 h 328236"/>
                    <a:gd name="connsiteX12" fmla="*/ 163886 w 327836"/>
                    <a:gd name="connsiteY12" fmla="*/ 305612 h 328236"/>
                    <a:gd name="connsiteX13" fmla="*/ 115375 w 327836"/>
                    <a:gd name="connsiteY13" fmla="*/ 172990 h 328236"/>
                    <a:gd name="connsiteX14" fmla="*/ 212462 w 327836"/>
                    <a:gd name="connsiteY14" fmla="*/ 172990 h 328236"/>
                    <a:gd name="connsiteX15" fmla="*/ 163886 w 327836"/>
                    <a:gd name="connsiteY15" fmla="*/ 305612 h 328236"/>
                    <a:gd name="connsiteX16" fmla="*/ 212462 w 327836"/>
                    <a:gd name="connsiteY16" fmla="*/ 155249 h 328236"/>
                    <a:gd name="connsiteX17" fmla="*/ 115375 w 327836"/>
                    <a:gd name="connsiteY17" fmla="*/ 155249 h 328236"/>
                    <a:gd name="connsiteX18" fmla="*/ 163951 w 327836"/>
                    <a:gd name="connsiteY18" fmla="*/ 22627 h 328236"/>
                    <a:gd name="connsiteX19" fmla="*/ 212462 w 327836"/>
                    <a:gd name="connsiteY19" fmla="*/ 155249 h 328236"/>
                    <a:gd name="connsiteX20" fmla="*/ 309805 w 327836"/>
                    <a:gd name="connsiteY20" fmla="*/ 155249 h 328236"/>
                    <a:gd name="connsiteX21" fmla="*/ 230172 w 327836"/>
                    <a:gd name="connsiteY21" fmla="*/ 155249 h 328236"/>
                    <a:gd name="connsiteX22" fmla="*/ 183393 w 327836"/>
                    <a:gd name="connsiteY22" fmla="*/ 19079 h 328236"/>
                    <a:gd name="connsiteX23" fmla="*/ 309805 w 327836"/>
                    <a:gd name="connsiteY23" fmla="*/ 155249 h 328236"/>
                    <a:gd name="connsiteX24" fmla="*/ 144443 w 327836"/>
                    <a:gd name="connsiteY24" fmla="*/ 19079 h 328236"/>
                    <a:gd name="connsiteX25" fmla="*/ 97664 w 327836"/>
                    <a:gd name="connsiteY25" fmla="*/ 155249 h 328236"/>
                    <a:gd name="connsiteX26" fmla="*/ 18032 w 327836"/>
                    <a:gd name="connsiteY26" fmla="*/ 155249 h 328236"/>
                    <a:gd name="connsiteX27" fmla="*/ 144443 w 327836"/>
                    <a:gd name="connsiteY27" fmla="*/ 19079 h 328236"/>
                    <a:gd name="connsiteX28" fmla="*/ 18032 w 327836"/>
                    <a:gd name="connsiteY28" fmla="*/ 172990 h 328236"/>
                    <a:gd name="connsiteX29" fmla="*/ 97664 w 327836"/>
                    <a:gd name="connsiteY29" fmla="*/ 172990 h 328236"/>
                    <a:gd name="connsiteX30" fmla="*/ 144443 w 327836"/>
                    <a:gd name="connsiteY30" fmla="*/ 309160 h 328236"/>
                    <a:gd name="connsiteX31" fmla="*/ 18032 w 327836"/>
                    <a:gd name="connsiteY31" fmla="*/ 172990 h 3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7836" h="328236">
                      <a:moveTo>
                        <a:pt x="183393" y="309160"/>
                      </a:moveTo>
                      <a:cubicBezTo>
                        <a:pt x="212077" y="269529"/>
                        <a:pt x="228439" y="222111"/>
                        <a:pt x="230172" y="172990"/>
                      </a:cubicBezTo>
                      <a:lnTo>
                        <a:pt x="309805" y="172990"/>
                      </a:lnTo>
                      <a:cubicBezTo>
                        <a:pt x="309035" y="186382"/>
                        <a:pt x="306404" y="199292"/>
                        <a:pt x="302233" y="211484"/>
                      </a:cubicBezTo>
                      <a:lnTo>
                        <a:pt x="316286" y="224539"/>
                      </a:lnTo>
                      <a:cubicBezTo>
                        <a:pt x="323729" y="205825"/>
                        <a:pt x="327836" y="185454"/>
                        <a:pt x="327836" y="164120"/>
                      </a:cubicBezTo>
                      <a:cubicBezTo>
                        <a:pt x="327836" y="73622"/>
                        <a:pt x="254299" y="0"/>
                        <a:pt x="163886" y="0"/>
                      </a:cubicBezTo>
                      <a:cubicBezTo>
                        <a:pt x="73537" y="0"/>
                        <a:pt x="0" y="73622"/>
                        <a:pt x="0" y="164120"/>
                      </a:cubicBezTo>
                      <a:cubicBezTo>
                        <a:pt x="0" y="254618"/>
                        <a:pt x="73537" y="328236"/>
                        <a:pt x="163886" y="328236"/>
                      </a:cubicBezTo>
                      <a:cubicBezTo>
                        <a:pt x="188206" y="328236"/>
                        <a:pt x="211243" y="322891"/>
                        <a:pt x="231969" y="313362"/>
                      </a:cubicBezTo>
                      <a:lnTo>
                        <a:pt x="231841" y="293666"/>
                      </a:lnTo>
                      <a:cubicBezTo>
                        <a:pt x="217017" y="301509"/>
                        <a:pt x="200719" y="306850"/>
                        <a:pt x="183393" y="309160"/>
                      </a:cubicBezTo>
                      <a:close/>
                      <a:moveTo>
                        <a:pt x="163886" y="305612"/>
                      </a:moveTo>
                      <a:cubicBezTo>
                        <a:pt x="134241" y="267673"/>
                        <a:pt x="117236" y="221228"/>
                        <a:pt x="115375" y="172990"/>
                      </a:cubicBezTo>
                      <a:lnTo>
                        <a:pt x="212462" y="172990"/>
                      </a:lnTo>
                      <a:cubicBezTo>
                        <a:pt x="210600" y="221237"/>
                        <a:pt x="193596" y="267673"/>
                        <a:pt x="163886" y="305612"/>
                      </a:cubicBezTo>
                      <a:close/>
                      <a:moveTo>
                        <a:pt x="212462" y="155249"/>
                      </a:moveTo>
                      <a:lnTo>
                        <a:pt x="115375" y="155249"/>
                      </a:lnTo>
                      <a:cubicBezTo>
                        <a:pt x="117236" y="107011"/>
                        <a:pt x="134241" y="60566"/>
                        <a:pt x="163951" y="22627"/>
                      </a:cubicBezTo>
                      <a:cubicBezTo>
                        <a:pt x="193596" y="60566"/>
                        <a:pt x="210600" y="107011"/>
                        <a:pt x="212462" y="155249"/>
                      </a:cubicBezTo>
                      <a:close/>
                      <a:moveTo>
                        <a:pt x="309805" y="155249"/>
                      </a:moveTo>
                      <a:lnTo>
                        <a:pt x="230172" y="155249"/>
                      </a:lnTo>
                      <a:cubicBezTo>
                        <a:pt x="228439" y="106129"/>
                        <a:pt x="212077" y="58710"/>
                        <a:pt x="183393" y="19079"/>
                      </a:cubicBezTo>
                      <a:cubicBezTo>
                        <a:pt x="251990" y="28267"/>
                        <a:pt x="305634" y="85176"/>
                        <a:pt x="309805" y="155249"/>
                      </a:cubicBezTo>
                      <a:close/>
                      <a:moveTo>
                        <a:pt x="144443" y="19079"/>
                      </a:moveTo>
                      <a:cubicBezTo>
                        <a:pt x="115760" y="58710"/>
                        <a:pt x="99397" y="106129"/>
                        <a:pt x="97664" y="155249"/>
                      </a:cubicBezTo>
                      <a:lnTo>
                        <a:pt x="18032" y="155249"/>
                      </a:lnTo>
                      <a:cubicBezTo>
                        <a:pt x="22202" y="85176"/>
                        <a:pt x="75911" y="28267"/>
                        <a:pt x="144443" y="19079"/>
                      </a:cubicBezTo>
                      <a:close/>
                      <a:moveTo>
                        <a:pt x="18032" y="172990"/>
                      </a:moveTo>
                      <a:lnTo>
                        <a:pt x="97664" y="172990"/>
                      </a:lnTo>
                      <a:cubicBezTo>
                        <a:pt x="99397" y="222111"/>
                        <a:pt x="115760" y="269529"/>
                        <a:pt x="144443" y="309160"/>
                      </a:cubicBezTo>
                      <a:cubicBezTo>
                        <a:pt x="75911" y="299980"/>
                        <a:pt x="22202" y="243073"/>
                        <a:pt x="18032" y="172990"/>
                      </a:cubicBezTo>
                      <a:close/>
                    </a:path>
                  </a:pathLst>
                </a:custGeom>
                <a:solidFill>
                  <a:srgbClr val="2D5967"/>
                </a:solidFill>
                <a:ln w="6417" cap="flat">
                  <a:noFill/>
                  <a:prstDash val="solid"/>
                  <a:miter/>
                </a:ln>
              </p:spPr>
              <p:txBody>
                <a:bodyPr rtlCol="0" anchor="ctr"/>
                <a:lstStyle/>
                <a:p>
                  <a:endParaRPr lang="en-US" sz="810"/>
                </a:p>
              </p:txBody>
            </p:sp>
            <p:sp>
              <p:nvSpPr>
                <p:cNvPr id="1018" name="Freeform: Shape 1017">
                  <a:extLst>
                    <a:ext uri="{FF2B5EF4-FFF2-40B4-BE49-F238E27FC236}">
                      <a16:creationId xmlns:a16="http://schemas.microsoft.com/office/drawing/2014/main" id="{AF88EE43-3C67-EBA3-5A4F-222D4772A0F2}"/>
                    </a:ext>
                  </a:extLst>
                </p:cNvPr>
                <p:cNvSpPr/>
                <p:nvPr/>
              </p:nvSpPr>
              <p:spPr>
                <a:xfrm>
                  <a:off x="8238519" y="3330943"/>
                  <a:ext cx="107099" cy="163064"/>
                </a:xfrm>
                <a:custGeom>
                  <a:avLst/>
                  <a:gdLst>
                    <a:gd name="connsiteX0" fmla="*/ 88039 w 107099"/>
                    <a:gd name="connsiteY0" fmla="*/ 102271 h 163064"/>
                    <a:gd name="connsiteX1" fmla="*/ 104466 w 107099"/>
                    <a:gd name="connsiteY1" fmla="*/ 92854 h 163064"/>
                    <a:gd name="connsiteX2" fmla="*/ 105749 w 107099"/>
                    <a:gd name="connsiteY2" fmla="*/ 90234 h 163064"/>
                    <a:gd name="connsiteX3" fmla="*/ 107032 w 107099"/>
                    <a:gd name="connsiteY3" fmla="*/ 84566 h 163064"/>
                    <a:gd name="connsiteX4" fmla="*/ 104658 w 107099"/>
                    <a:gd name="connsiteY4" fmla="*/ 73794 h 163064"/>
                    <a:gd name="connsiteX5" fmla="*/ 104594 w 107099"/>
                    <a:gd name="connsiteY5" fmla="*/ 73685 h 163064"/>
                    <a:gd name="connsiteX6" fmla="*/ 103761 w 107099"/>
                    <a:gd name="connsiteY6" fmla="*/ 72420 h 163064"/>
                    <a:gd name="connsiteX7" fmla="*/ 102798 w 107099"/>
                    <a:gd name="connsiteY7" fmla="*/ 71138 h 163064"/>
                    <a:gd name="connsiteX8" fmla="*/ 101001 w 107099"/>
                    <a:gd name="connsiteY8" fmla="*/ 69145 h 163064"/>
                    <a:gd name="connsiteX9" fmla="*/ 32020 w 107099"/>
                    <a:gd name="connsiteY9" fmla="*/ 5150 h 163064"/>
                    <a:gd name="connsiteX10" fmla="*/ 32020 w 107099"/>
                    <a:gd name="connsiteY10" fmla="*/ 5141 h 163064"/>
                    <a:gd name="connsiteX11" fmla="*/ 30030 w 107099"/>
                    <a:gd name="connsiteY11" fmla="*/ 3557 h 163064"/>
                    <a:gd name="connsiteX12" fmla="*/ 29582 w 107099"/>
                    <a:gd name="connsiteY12" fmla="*/ 3221 h 163064"/>
                    <a:gd name="connsiteX13" fmla="*/ 27464 w 107099"/>
                    <a:gd name="connsiteY13" fmla="*/ 1983 h 163064"/>
                    <a:gd name="connsiteX14" fmla="*/ 27207 w 107099"/>
                    <a:gd name="connsiteY14" fmla="*/ 1856 h 163064"/>
                    <a:gd name="connsiteX15" fmla="*/ 25154 w 107099"/>
                    <a:gd name="connsiteY15" fmla="*/ 1028 h 163064"/>
                    <a:gd name="connsiteX16" fmla="*/ 24705 w 107099"/>
                    <a:gd name="connsiteY16" fmla="*/ 855 h 163064"/>
                    <a:gd name="connsiteX17" fmla="*/ 22395 w 107099"/>
                    <a:gd name="connsiteY17" fmla="*/ 291 h 163064"/>
                    <a:gd name="connsiteX18" fmla="*/ 21946 w 107099"/>
                    <a:gd name="connsiteY18" fmla="*/ 227 h 163064"/>
                    <a:gd name="connsiteX19" fmla="*/ 19828 w 107099"/>
                    <a:gd name="connsiteY19" fmla="*/ 27 h 163064"/>
                    <a:gd name="connsiteX20" fmla="*/ 19379 w 107099"/>
                    <a:gd name="connsiteY20" fmla="*/ 9 h 163064"/>
                    <a:gd name="connsiteX21" fmla="*/ 19186 w 107099"/>
                    <a:gd name="connsiteY21" fmla="*/ 0 h 163064"/>
                    <a:gd name="connsiteX22" fmla="*/ 16941 w 107099"/>
                    <a:gd name="connsiteY22" fmla="*/ 137 h 163064"/>
                    <a:gd name="connsiteX23" fmla="*/ 16427 w 107099"/>
                    <a:gd name="connsiteY23" fmla="*/ 227 h 163064"/>
                    <a:gd name="connsiteX24" fmla="*/ 14438 w 107099"/>
                    <a:gd name="connsiteY24" fmla="*/ 619 h 163064"/>
                    <a:gd name="connsiteX25" fmla="*/ 13796 w 107099"/>
                    <a:gd name="connsiteY25" fmla="*/ 801 h 163064"/>
                    <a:gd name="connsiteX26" fmla="*/ 11358 w 107099"/>
                    <a:gd name="connsiteY26" fmla="*/ 1656 h 163064"/>
                    <a:gd name="connsiteX27" fmla="*/ 8278 w 107099"/>
                    <a:gd name="connsiteY27" fmla="*/ 3430 h 163064"/>
                    <a:gd name="connsiteX28" fmla="*/ 193 w 107099"/>
                    <a:gd name="connsiteY28" fmla="*/ 16404 h 163064"/>
                    <a:gd name="connsiteX29" fmla="*/ 0 w 107099"/>
                    <a:gd name="connsiteY29" fmla="*/ 19251 h 163064"/>
                    <a:gd name="connsiteX30" fmla="*/ 513 w 107099"/>
                    <a:gd name="connsiteY30" fmla="*/ 113488 h 163064"/>
                    <a:gd name="connsiteX31" fmla="*/ 12834 w 107099"/>
                    <a:gd name="connsiteY31" fmla="*/ 131218 h 163064"/>
                    <a:gd name="connsiteX32" fmla="*/ 15336 w 107099"/>
                    <a:gd name="connsiteY32" fmla="*/ 131975 h 163064"/>
                    <a:gd name="connsiteX33" fmla="*/ 15849 w 107099"/>
                    <a:gd name="connsiteY33" fmla="*/ 132084 h 163064"/>
                    <a:gd name="connsiteX34" fmla="*/ 18288 w 107099"/>
                    <a:gd name="connsiteY34" fmla="*/ 132431 h 163064"/>
                    <a:gd name="connsiteX35" fmla="*/ 18737 w 107099"/>
                    <a:gd name="connsiteY35" fmla="*/ 132450 h 163064"/>
                    <a:gd name="connsiteX36" fmla="*/ 19699 w 107099"/>
                    <a:gd name="connsiteY36" fmla="*/ 132495 h 163064"/>
                    <a:gd name="connsiteX37" fmla="*/ 20919 w 107099"/>
                    <a:gd name="connsiteY37" fmla="*/ 132431 h 163064"/>
                    <a:gd name="connsiteX38" fmla="*/ 21432 w 107099"/>
                    <a:gd name="connsiteY38" fmla="*/ 132405 h 163064"/>
                    <a:gd name="connsiteX39" fmla="*/ 23870 w 107099"/>
                    <a:gd name="connsiteY39" fmla="*/ 132001 h 163064"/>
                    <a:gd name="connsiteX40" fmla="*/ 24448 w 107099"/>
                    <a:gd name="connsiteY40" fmla="*/ 131847 h 163064"/>
                    <a:gd name="connsiteX41" fmla="*/ 26373 w 107099"/>
                    <a:gd name="connsiteY41" fmla="*/ 131231 h 163064"/>
                    <a:gd name="connsiteX42" fmla="*/ 26950 w 107099"/>
                    <a:gd name="connsiteY42" fmla="*/ 131000 h 163064"/>
                    <a:gd name="connsiteX43" fmla="*/ 29196 w 107099"/>
                    <a:gd name="connsiteY43" fmla="*/ 129890 h 163064"/>
                    <a:gd name="connsiteX44" fmla="*/ 29582 w 107099"/>
                    <a:gd name="connsiteY44" fmla="*/ 129665 h 163064"/>
                    <a:gd name="connsiteX45" fmla="*/ 31378 w 107099"/>
                    <a:gd name="connsiteY45" fmla="*/ 128420 h 163064"/>
                    <a:gd name="connsiteX46" fmla="*/ 31892 w 107099"/>
                    <a:gd name="connsiteY46" fmla="*/ 127984 h 163064"/>
                    <a:gd name="connsiteX47" fmla="*/ 33753 w 107099"/>
                    <a:gd name="connsiteY47" fmla="*/ 126174 h 163064"/>
                    <a:gd name="connsiteX48" fmla="*/ 37090 w 107099"/>
                    <a:gd name="connsiteY48" fmla="*/ 122485 h 163064"/>
                    <a:gd name="connsiteX49" fmla="*/ 54928 w 107099"/>
                    <a:gd name="connsiteY49" fmla="*/ 163065 h 163064"/>
                    <a:gd name="connsiteX50" fmla="*/ 101065 w 107099"/>
                    <a:gd name="connsiteY50" fmla="*/ 142730 h 163064"/>
                    <a:gd name="connsiteX51" fmla="*/ 83290 w 107099"/>
                    <a:gd name="connsiteY51" fmla="*/ 102225 h 163064"/>
                    <a:gd name="connsiteX52" fmla="*/ 87846 w 107099"/>
                    <a:gd name="connsiteY52" fmla="*/ 102271 h 163064"/>
                    <a:gd name="connsiteX53" fmla="*/ 88039 w 107099"/>
                    <a:gd name="connsiteY53" fmla="*/ 102271 h 163064"/>
                    <a:gd name="connsiteX54" fmla="*/ 77708 w 107099"/>
                    <a:gd name="connsiteY54" fmla="*/ 133631 h 163064"/>
                    <a:gd name="connsiteX55" fmla="*/ 64040 w 107099"/>
                    <a:gd name="connsiteY55" fmla="*/ 139675 h 163064"/>
                    <a:gd name="connsiteX56" fmla="*/ 42287 w 107099"/>
                    <a:gd name="connsiteY56" fmla="*/ 90289 h 163064"/>
                    <a:gd name="connsiteX57" fmla="*/ 20662 w 107099"/>
                    <a:gd name="connsiteY57" fmla="*/ 114310 h 163064"/>
                    <a:gd name="connsiteX58" fmla="*/ 19122 w 107099"/>
                    <a:gd name="connsiteY58" fmla="*/ 114669 h 163064"/>
                    <a:gd name="connsiteX59" fmla="*/ 18288 w 107099"/>
                    <a:gd name="connsiteY59" fmla="*/ 113405 h 163064"/>
                    <a:gd name="connsiteX60" fmla="*/ 17711 w 107099"/>
                    <a:gd name="connsiteY60" fmla="*/ 19170 h 163064"/>
                    <a:gd name="connsiteX61" fmla="*/ 18545 w 107099"/>
                    <a:gd name="connsiteY61" fmla="*/ 17914 h 163064"/>
                    <a:gd name="connsiteX62" fmla="*/ 20021 w 107099"/>
                    <a:gd name="connsiteY62" fmla="*/ 18160 h 163064"/>
                    <a:gd name="connsiteX63" fmla="*/ 88937 w 107099"/>
                    <a:gd name="connsiteY63" fmla="*/ 82155 h 163064"/>
                    <a:gd name="connsiteX64" fmla="*/ 89258 w 107099"/>
                    <a:gd name="connsiteY64" fmla="*/ 83656 h 163064"/>
                    <a:gd name="connsiteX65" fmla="*/ 87975 w 107099"/>
                    <a:gd name="connsiteY65" fmla="*/ 84512 h 163064"/>
                    <a:gd name="connsiteX66" fmla="*/ 56019 w 107099"/>
                    <a:gd name="connsiteY66" fmla="*/ 84202 h 163064"/>
                    <a:gd name="connsiteX67" fmla="*/ 77708 w 107099"/>
                    <a:gd name="connsiteY67" fmla="*/ 133631 h 16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7099" h="163064">
                      <a:moveTo>
                        <a:pt x="88039" y="102271"/>
                      </a:moveTo>
                      <a:cubicBezTo>
                        <a:pt x="94905" y="102271"/>
                        <a:pt x="101065" y="98668"/>
                        <a:pt x="104466" y="92854"/>
                      </a:cubicBezTo>
                      <a:cubicBezTo>
                        <a:pt x="104915" y="92027"/>
                        <a:pt x="105365" y="91144"/>
                        <a:pt x="105749" y="90234"/>
                      </a:cubicBezTo>
                      <a:cubicBezTo>
                        <a:pt x="106455" y="88378"/>
                        <a:pt x="106905" y="86477"/>
                        <a:pt x="107032" y="84566"/>
                      </a:cubicBezTo>
                      <a:cubicBezTo>
                        <a:pt x="107354" y="80809"/>
                        <a:pt x="106519" y="77069"/>
                        <a:pt x="104658" y="73794"/>
                      </a:cubicBezTo>
                      <a:cubicBezTo>
                        <a:pt x="104658" y="73758"/>
                        <a:pt x="104594" y="73721"/>
                        <a:pt x="104594" y="73685"/>
                      </a:cubicBezTo>
                      <a:cubicBezTo>
                        <a:pt x="104338" y="73248"/>
                        <a:pt x="104017" y="72848"/>
                        <a:pt x="103761" y="72420"/>
                      </a:cubicBezTo>
                      <a:cubicBezTo>
                        <a:pt x="103439" y="71983"/>
                        <a:pt x="103183" y="71547"/>
                        <a:pt x="102798" y="71138"/>
                      </a:cubicBezTo>
                      <a:cubicBezTo>
                        <a:pt x="102284" y="70446"/>
                        <a:pt x="101643" y="69773"/>
                        <a:pt x="101001" y="69145"/>
                      </a:cubicBezTo>
                      <a:lnTo>
                        <a:pt x="32020" y="5150"/>
                      </a:lnTo>
                      <a:lnTo>
                        <a:pt x="32020" y="5141"/>
                      </a:lnTo>
                      <a:cubicBezTo>
                        <a:pt x="31378" y="4558"/>
                        <a:pt x="30737" y="4039"/>
                        <a:pt x="30030" y="3557"/>
                      </a:cubicBezTo>
                      <a:cubicBezTo>
                        <a:pt x="29903" y="3448"/>
                        <a:pt x="29710" y="3330"/>
                        <a:pt x="29582" y="3221"/>
                      </a:cubicBezTo>
                      <a:cubicBezTo>
                        <a:pt x="28876" y="2766"/>
                        <a:pt x="28170" y="2347"/>
                        <a:pt x="27464" y="1983"/>
                      </a:cubicBezTo>
                      <a:cubicBezTo>
                        <a:pt x="27400" y="1938"/>
                        <a:pt x="27272" y="1901"/>
                        <a:pt x="27207" y="1856"/>
                      </a:cubicBezTo>
                      <a:cubicBezTo>
                        <a:pt x="26566" y="1537"/>
                        <a:pt x="25860" y="1265"/>
                        <a:pt x="25154" y="1028"/>
                      </a:cubicBezTo>
                      <a:cubicBezTo>
                        <a:pt x="25026" y="973"/>
                        <a:pt x="24833" y="910"/>
                        <a:pt x="24705" y="855"/>
                      </a:cubicBezTo>
                      <a:cubicBezTo>
                        <a:pt x="23935" y="619"/>
                        <a:pt x="23165" y="427"/>
                        <a:pt x="22395" y="291"/>
                      </a:cubicBezTo>
                      <a:cubicBezTo>
                        <a:pt x="22266" y="264"/>
                        <a:pt x="22074" y="255"/>
                        <a:pt x="21946" y="227"/>
                      </a:cubicBezTo>
                      <a:cubicBezTo>
                        <a:pt x="21239" y="118"/>
                        <a:pt x="20534" y="55"/>
                        <a:pt x="19828" y="27"/>
                      </a:cubicBezTo>
                      <a:cubicBezTo>
                        <a:pt x="19699" y="18"/>
                        <a:pt x="19571" y="9"/>
                        <a:pt x="19379" y="9"/>
                      </a:cubicBezTo>
                      <a:cubicBezTo>
                        <a:pt x="19315" y="9"/>
                        <a:pt x="19251" y="0"/>
                        <a:pt x="19186" y="0"/>
                      </a:cubicBezTo>
                      <a:cubicBezTo>
                        <a:pt x="18416" y="0"/>
                        <a:pt x="17711" y="55"/>
                        <a:pt x="16941" y="137"/>
                      </a:cubicBezTo>
                      <a:cubicBezTo>
                        <a:pt x="16748" y="155"/>
                        <a:pt x="16619" y="200"/>
                        <a:pt x="16427" y="227"/>
                      </a:cubicBezTo>
                      <a:cubicBezTo>
                        <a:pt x="15785" y="327"/>
                        <a:pt x="15079" y="455"/>
                        <a:pt x="14438" y="619"/>
                      </a:cubicBezTo>
                      <a:cubicBezTo>
                        <a:pt x="14245" y="673"/>
                        <a:pt x="13988" y="737"/>
                        <a:pt x="13796" y="801"/>
                      </a:cubicBezTo>
                      <a:cubicBezTo>
                        <a:pt x="12962" y="1037"/>
                        <a:pt x="12192" y="1310"/>
                        <a:pt x="11358" y="1656"/>
                      </a:cubicBezTo>
                      <a:cubicBezTo>
                        <a:pt x="10267" y="2147"/>
                        <a:pt x="9240" y="2766"/>
                        <a:pt x="8278" y="3430"/>
                      </a:cubicBezTo>
                      <a:cubicBezTo>
                        <a:pt x="3850" y="6441"/>
                        <a:pt x="898" y="11072"/>
                        <a:pt x="193" y="16404"/>
                      </a:cubicBezTo>
                      <a:cubicBezTo>
                        <a:pt x="64" y="17332"/>
                        <a:pt x="0" y="18287"/>
                        <a:pt x="0" y="19251"/>
                      </a:cubicBezTo>
                      <a:lnTo>
                        <a:pt x="513" y="113488"/>
                      </a:lnTo>
                      <a:cubicBezTo>
                        <a:pt x="577" y="121432"/>
                        <a:pt x="5390" y="128395"/>
                        <a:pt x="12834" y="131218"/>
                      </a:cubicBezTo>
                      <a:cubicBezTo>
                        <a:pt x="13668" y="131539"/>
                        <a:pt x="14502" y="131776"/>
                        <a:pt x="15336" y="131975"/>
                      </a:cubicBezTo>
                      <a:cubicBezTo>
                        <a:pt x="15529" y="132014"/>
                        <a:pt x="15657" y="132059"/>
                        <a:pt x="15849" y="132084"/>
                      </a:cubicBezTo>
                      <a:cubicBezTo>
                        <a:pt x="16619" y="132258"/>
                        <a:pt x="17454" y="132367"/>
                        <a:pt x="18288" y="132431"/>
                      </a:cubicBezTo>
                      <a:cubicBezTo>
                        <a:pt x="18416" y="132437"/>
                        <a:pt x="18609" y="132450"/>
                        <a:pt x="18737" y="132450"/>
                      </a:cubicBezTo>
                      <a:cubicBezTo>
                        <a:pt x="19058" y="132469"/>
                        <a:pt x="19379" y="132495"/>
                        <a:pt x="19699" y="132495"/>
                      </a:cubicBezTo>
                      <a:cubicBezTo>
                        <a:pt x="20085" y="132495"/>
                        <a:pt x="20534" y="132456"/>
                        <a:pt x="20919" y="132431"/>
                      </a:cubicBezTo>
                      <a:cubicBezTo>
                        <a:pt x="21112" y="132424"/>
                        <a:pt x="21304" y="132424"/>
                        <a:pt x="21432" y="132405"/>
                      </a:cubicBezTo>
                      <a:cubicBezTo>
                        <a:pt x="22266" y="132322"/>
                        <a:pt x="23100" y="132193"/>
                        <a:pt x="23870" y="132001"/>
                      </a:cubicBezTo>
                      <a:cubicBezTo>
                        <a:pt x="24063" y="131956"/>
                        <a:pt x="24256" y="131905"/>
                        <a:pt x="24448" y="131847"/>
                      </a:cubicBezTo>
                      <a:cubicBezTo>
                        <a:pt x="25090" y="131674"/>
                        <a:pt x="25732" y="131475"/>
                        <a:pt x="26373" y="131231"/>
                      </a:cubicBezTo>
                      <a:cubicBezTo>
                        <a:pt x="26566" y="131160"/>
                        <a:pt x="26759" y="131083"/>
                        <a:pt x="26950" y="131000"/>
                      </a:cubicBezTo>
                      <a:cubicBezTo>
                        <a:pt x="27720" y="130685"/>
                        <a:pt x="28490" y="130320"/>
                        <a:pt x="29196" y="129890"/>
                      </a:cubicBezTo>
                      <a:cubicBezTo>
                        <a:pt x="29325" y="129819"/>
                        <a:pt x="29453" y="129736"/>
                        <a:pt x="29582" y="129665"/>
                      </a:cubicBezTo>
                      <a:cubicBezTo>
                        <a:pt x="30159" y="129280"/>
                        <a:pt x="30800" y="128876"/>
                        <a:pt x="31378" y="128420"/>
                      </a:cubicBezTo>
                      <a:cubicBezTo>
                        <a:pt x="31507" y="128273"/>
                        <a:pt x="31699" y="128138"/>
                        <a:pt x="31892" y="127984"/>
                      </a:cubicBezTo>
                      <a:cubicBezTo>
                        <a:pt x="32533" y="127426"/>
                        <a:pt x="33175" y="126835"/>
                        <a:pt x="33753" y="126174"/>
                      </a:cubicBezTo>
                      <a:lnTo>
                        <a:pt x="37090" y="122485"/>
                      </a:lnTo>
                      <a:lnTo>
                        <a:pt x="54928" y="163065"/>
                      </a:lnTo>
                      <a:lnTo>
                        <a:pt x="101065" y="142730"/>
                      </a:lnTo>
                      <a:lnTo>
                        <a:pt x="83290" y="102225"/>
                      </a:lnTo>
                      <a:lnTo>
                        <a:pt x="87846" y="102271"/>
                      </a:lnTo>
                      <a:cubicBezTo>
                        <a:pt x="87910" y="102271"/>
                        <a:pt x="87975" y="102271"/>
                        <a:pt x="88039" y="102271"/>
                      </a:cubicBezTo>
                      <a:close/>
                      <a:moveTo>
                        <a:pt x="77708" y="133631"/>
                      </a:moveTo>
                      <a:lnTo>
                        <a:pt x="64040" y="139675"/>
                      </a:lnTo>
                      <a:lnTo>
                        <a:pt x="42287" y="90289"/>
                      </a:lnTo>
                      <a:lnTo>
                        <a:pt x="20662" y="114310"/>
                      </a:lnTo>
                      <a:cubicBezTo>
                        <a:pt x="20469" y="114515"/>
                        <a:pt x="20021" y="114996"/>
                        <a:pt x="19122" y="114669"/>
                      </a:cubicBezTo>
                      <a:cubicBezTo>
                        <a:pt x="18288" y="114335"/>
                        <a:pt x="18288" y="113687"/>
                        <a:pt x="18288" y="113405"/>
                      </a:cubicBezTo>
                      <a:lnTo>
                        <a:pt x="17711" y="19170"/>
                      </a:lnTo>
                      <a:cubicBezTo>
                        <a:pt x="17711" y="18924"/>
                        <a:pt x="17711" y="18269"/>
                        <a:pt x="18545" y="17914"/>
                      </a:cubicBezTo>
                      <a:cubicBezTo>
                        <a:pt x="19315" y="17550"/>
                        <a:pt x="19828" y="17996"/>
                        <a:pt x="20021" y="18160"/>
                      </a:cubicBezTo>
                      <a:lnTo>
                        <a:pt x="88937" y="82155"/>
                      </a:lnTo>
                      <a:cubicBezTo>
                        <a:pt x="89130" y="82346"/>
                        <a:pt x="89643" y="82792"/>
                        <a:pt x="89258" y="83656"/>
                      </a:cubicBezTo>
                      <a:cubicBezTo>
                        <a:pt x="88937" y="84521"/>
                        <a:pt x="88232" y="84503"/>
                        <a:pt x="87975" y="84512"/>
                      </a:cubicBezTo>
                      <a:lnTo>
                        <a:pt x="56019" y="84202"/>
                      </a:lnTo>
                      <a:lnTo>
                        <a:pt x="77708" y="133631"/>
                      </a:lnTo>
                      <a:close/>
                    </a:path>
                  </a:pathLst>
                </a:custGeom>
                <a:solidFill>
                  <a:srgbClr val="2D5967"/>
                </a:solidFill>
                <a:ln w="6417" cap="flat">
                  <a:noFill/>
                  <a:prstDash val="solid"/>
                  <a:miter/>
                </a:ln>
              </p:spPr>
              <p:txBody>
                <a:bodyPr rtlCol="0" anchor="ctr"/>
                <a:lstStyle/>
                <a:p>
                  <a:endParaRPr lang="en-US" sz="810"/>
                </a:p>
              </p:txBody>
            </p:sp>
          </p:grpSp>
        </p:grpSp>
        <p:sp>
          <p:nvSpPr>
            <p:cNvPr id="1019" name="TextBox 1018">
              <a:extLst>
                <a:ext uri="{FF2B5EF4-FFF2-40B4-BE49-F238E27FC236}">
                  <a16:creationId xmlns:a16="http://schemas.microsoft.com/office/drawing/2014/main" id="{A8720221-14BC-56D7-F178-6F539FB98FB9}"/>
                </a:ext>
              </a:extLst>
            </p:cNvPr>
            <p:cNvSpPr txBox="1"/>
            <p:nvPr/>
          </p:nvSpPr>
          <p:spPr>
            <a:xfrm>
              <a:off x="7897656" y="3465517"/>
              <a:ext cx="55816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Internet</a:t>
              </a:r>
            </a:p>
          </p:txBody>
        </p:sp>
      </p:grpSp>
      <p:grpSp>
        <p:nvGrpSpPr>
          <p:cNvPr id="1020" name="Graphic 857">
            <a:extLst>
              <a:ext uri="{FF2B5EF4-FFF2-40B4-BE49-F238E27FC236}">
                <a16:creationId xmlns:a16="http://schemas.microsoft.com/office/drawing/2014/main" id="{70FC903B-9BD1-BF24-EF75-40F93C7814A0}"/>
              </a:ext>
            </a:extLst>
          </p:cNvPr>
          <p:cNvGrpSpPr/>
          <p:nvPr/>
        </p:nvGrpSpPr>
        <p:grpSpPr>
          <a:xfrm>
            <a:off x="8210754" y="1413544"/>
            <a:ext cx="970137" cy="642789"/>
            <a:chOff x="8532346" y="3142380"/>
            <a:chExt cx="970137" cy="642789"/>
          </a:xfrm>
        </p:grpSpPr>
        <p:grpSp>
          <p:nvGrpSpPr>
            <p:cNvPr id="1021" name="Graphic 857">
              <a:extLst>
                <a:ext uri="{FF2B5EF4-FFF2-40B4-BE49-F238E27FC236}">
                  <a16:creationId xmlns:a16="http://schemas.microsoft.com/office/drawing/2014/main" id="{571FAB92-A534-1C2E-8760-7F840F80380C}"/>
                </a:ext>
              </a:extLst>
            </p:cNvPr>
            <p:cNvGrpSpPr/>
            <p:nvPr/>
          </p:nvGrpSpPr>
          <p:grpSpPr>
            <a:xfrm>
              <a:off x="8816741" y="3142380"/>
              <a:ext cx="384998" cy="374420"/>
              <a:chOff x="8816741" y="3142380"/>
              <a:chExt cx="384998" cy="374420"/>
            </a:xfrm>
          </p:grpSpPr>
          <p:sp>
            <p:nvSpPr>
              <p:cNvPr id="1022" name="Freeform: Shape 1021">
                <a:extLst>
                  <a:ext uri="{FF2B5EF4-FFF2-40B4-BE49-F238E27FC236}">
                    <a16:creationId xmlns:a16="http://schemas.microsoft.com/office/drawing/2014/main" id="{CD44229F-0B21-46F6-BA51-8FE27A1AAB15}"/>
                  </a:ext>
                </a:extLst>
              </p:cNvPr>
              <p:cNvSpPr/>
              <p:nvPr/>
            </p:nvSpPr>
            <p:spPr>
              <a:xfrm>
                <a:off x="8945976" y="3253813"/>
                <a:ext cx="115887" cy="69534"/>
              </a:xfrm>
              <a:custGeom>
                <a:avLst/>
                <a:gdLst>
                  <a:gd name="connsiteX0" fmla="*/ 104338 w 115887"/>
                  <a:gd name="connsiteY0" fmla="*/ 0 h 69534"/>
                  <a:gd name="connsiteX1" fmla="*/ 11614 w 115887"/>
                  <a:gd name="connsiteY1" fmla="*/ 0 h 69534"/>
                  <a:gd name="connsiteX2" fmla="*/ 0 w 115887"/>
                  <a:gd name="connsiteY2" fmla="*/ 69535 h 69534"/>
                  <a:gd name="connsiteX3" fmla="*/ 115888 w 115887"/>
                  <a:gd name="connsiteY3" fmla="*/ 69535 h 69534"/>
                  <a:gd name="connsiteX4" fmla="*/ 104338 w 115887"/>
                  <a:gd name="connsiteY4" fmla="*/ 0 h 69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87" h="69534">
                    <a:moveTo>
                      <a:pt x="104338" y="0"/>
                    </a:moveTo>
                    <a:lnTo>
                      <a:pt x="11614" y="0"/>
                    </a:lnTo>
                    <a:cubicBezTo>
                      <a:pt x="4491" y="22287"/>
                      <a:pt x="898" y="46357"/>
                      <a:pt x="0" y="69535"/>
                    </a:cubicBezTo>
                    <a:lnTo>
                      <a:pt x="115888" y="69535"/>
                    </a:lnTo>
                    <a:cubicBezTo>
                      <a:pt x="115054" y="46357"/>
                      <a:pt x="111461" y="22287"/>
                      <a:pt x="104338" y="0"/>
                    </a:cubicBezTo>
                    <a:close/>
                  </a:path>
                </a:pathLst>
              </a:custGeom>
              <a:solidFill>
                <a:srgbClr val="FFFFFF"/>
              </a:solidFill>
              <a:ln w="6417" cap="flat">
                <a:noFill/>
                <a:prstDash val="solid"/>
                <a:miter/>
              </a:ln>
            </p:spPr>
            <p:txBody>
              <a:bodyPr rtlCol="0" anchor="ctr"/>
              <a:lstStyle/>
              <a:p>
                <a:endParaRPr lang="en-US" sz="810"/>
              </a:p>
            </p:txBody>
          </p:sp>
          <p:sp>
            <p:nvSpPr>
              <p:cNvPr id="1023" name="Freeform: Shape 1022">
                <a:extLst>
                  <a:ext uri="{FF2B5EF4-FFF2-40B4-BE49-F238E27FC236}">
                    <a16:creationId xmlns:a16="http://schemas.microsoft.com/office/drawing/2014/main" id="{81157C1B-2F57-BEF9-55D4-107C4B26F4B7}"/>
                  </a:ext>
                </a:extLst>
              </p:cNvPr>
              <p:cNvSpPr/>
              <p:nvPr/>
            </p:nvSpPr>
            <p:spPr>
              <a:xfrm>
                <a:off x="8837274" y="3335828"/>
                <a:ext cx="52554" cy="69535"/>
              </a:xfrm>
              <a:custGeom>
                <a:avLst/>
                <a:gdLst>
                  <a:gd name="connsiteX0" fmla="*/ 35614 w 52554"/>
                  <a:gd name="connsiteY0" fmla="*/ 0 h 69535"/>
                  <a:gd name="connsiteX1" fmla="*/ 0 w 52554"/>
                  <a:gd name="connsiteY1" fmla="*/ 0 h 69535"/>
                  <a:gd name="connsiteX2" fmla="*/ 17775 w 52554"/>
                  <a:gd name="connsiteY2" fmla="*/ 69535 h 69535"/>
                  <a:gd name="connsiteX3" fmla="*/ 52554 w 52554"/>
                  <a:gd name="connsiteY3" fmla="*/ 69535 h 69535"/>
                  <a:gd name="connsiteX4" fmla="*/ 35614 w 52554"/>
                  <a:gd name="connsiteY4" fmla="*/ 0 h 69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54" h="69535">
                    <a:moveTo>
                      <a:pt x="35614" y="0"/>
                    </a:moveTo>
                    <a:lnTo>
                      <a:pt x="0" y="0"/>
                    </a:lnTo>
                    <a:cubicBezTo>
                      <a:pt x="834" y="24962"/>
                      <a:pt x="7123" y="49032"/>
                      <a:pt x="17775" y="69535"/>
                    </a:cubicBezTo>
                    <a:lnTo>
                      <a:pt x="52554" y="69535"/>
                    </a:lnTo>
                    <a:cubicBezTo>
                      <a:pt x="43635" y="47248"/>
                      <a:pt x="37411" y="23179"/>
                      <a:pt x="35614" y="0"/>
                    </a:cubicBezTo>
                    <a:close/>
                  </a:path>
                </a:pathLst>
              </a:custGeom>
              <a:solidFill>
                <a:srgbClr val="FFFFFF"/>
              </a:solidFill>
              <a:ln w="6417" cap="flat">
                <a:noFill/>
                <a:prstDash val="solid"/>
                <a:miter/>
              </a:ln>
            </p:spPr>
            <p:txBody>
              <a:bodyPr rtlCol="0" anchor="ctr"/>
              <a:lstStyle/>
              <a:p>
                <a:endParaRPr lang="en-US" sz="810"/>
              </a:p>
            </p:txBody>
          </p:sp>
          <p:sp>
            <p:nvSpPr>
              <p:cNvPr id="1024" name="Freeform: Shape 1023">
                <a:extLst>
                  <a:ext uri="{FF2B5EF4-FFF2-40B4-BE49-F238E27FC236}">
                    <a16:creationId xmlns:a16="http://schemas.microsoft.com/office/drawing/2014/main" id="{6BD68D7F-9F09-2A72-EBAF-FDA72FA79248}"/>
                  </a:ext>
                </a:extLst>
              </p:cNvPr>
              <p:cNvSpPr/>
              <p:nvPr/>
            </p:nvSpPr>
            <p:spPr>
              <a:xfrm>
                <a:off x="8862236" y="3416957"/>
                <a:ext cx="90926" cy="70429"/>
              </a:xfrm>
              <a:custGeom>
                <a:avLst/>
                <a:gdLst>
                  <a:gd name="connsiteX0" fmla="*/ 33817 w 90926"/>
                  <a:gd name="connsiteY0" fmla="*/ 0 h 70429"/>
                  <a:gd name="connsiteX1" fmla="*/ 0 w 90926"/>
                  <a:gd name="connsiteY1" fmla="*/ 0 h 70429"/>
                  <a:gd name="connsiteX2" fmla="*/ 90927 w 90926"/>
                  <a:gd name="connsiteY2" fmla="*/ 70429 h 70429"/>
                  <a:gd name="connsiteX3" fmla="*/ 33817 w 90926"/>
                  <a:gd name="connsiteY3" fmla="*/ 0 h 70429"/>
                </a:gdLst>
                <a:ahLst/>
                <a:cxnLst>
                  <a:cxn ang="0">
                    <a:pos x="connsiteX0" y="connsiteY0"/>
                  </a:cxn>
                  <a:cxn ang="0">
                    <a:pos x="connsiteX1" y="connsiteY1"/>
                  </a:cxn>
                  <a:cxn ang="0">
                    <a:pos x="connsiteX2" y="connsiteY2"/>
                  </a:cxn>
                  <a:cxn ang="0">
                    <a:pos x="connsiteX3" y="connsiteY3"/>
                  </a:cxn>
                </a:cxnLst>
                <a:rect l="l" t="t" r="r" b="b"/>
                <a:pathLst>
                  <a:path w="90926" h="70429">
                    <a:moveTo>
                      <a:pt x="33817" y="0"/>
                    </a:moveTo>
                    <a:lnTo>
                      <a:pt x="0" y="0"/>
                    </a:lnTo>
                    <a:cubicBezTo>
                      <a:pt x="20470" y="32987"/>
                      <a:pt x="52554" y="58841"/>
                      <a:pt x="90927" y="70429"/>
                    </a:cubicBezTo>
                    <a:cubicBezTo>
                      <a:pt x="69495" y="54381"/>
                      <a:pt x="49025" y="29419"/>
                      <a:pt x="33817" y="0"/>
                    </a:cubicBezTo>
                    <a:close/>
                  </a:path>
                </a:pathLst>
              </a:custGeom>
              <a:solidFill>
                <a:srgbClr val="FFFFFF"/>
              </a:solidFill>
              <a:ln w="6417" cap="flat">
                <a:noFill/>
                <a:prstDash val="solid"/>
                <a:miter/>
              </a:ln>
            </p:spPr>
            <p:txBody>
              <a:bodyPr rtlCol="0" anchor="ctr"/>
              <a:lstStyle/>
              <a:p>
                <a:endParaRPr lang="en-US" sz="810"/>
              </a:p>
            </p:txBody>
          </p:sp>
          <p:sp>
            <p:nvSpPr>
              <p:cNvPr id="1025" name="Freeform: Shape 1024">
                <a:extLst>
                  <a:ext uri="{FF2B5EF4-FFF2-40B4-BE49-F238E27FC236}">
                    <a16:creationId xmlns:a16="http://schemas.microsoft.com/office/drawing/2014/main" id="{E3B48704-3AFF-837D-2D92-CBAF5874957A}"/>
                  </a:ext>
                </a:extLst>
              </p:cNvPr>
              <p:cNvSpPr/>
              <p:nvPr/>
            </p:nvSpPr>
            <p:spPr>
              <a:xfrm>
                <a:off x="8970937" y="3385754"/>
                <a:ext cx="12512" cy="12480"/>
              </a:xfrm>
              <a:custGeom>
                <a:avLst/>
                <a:gdLst>
                  <a:gd name="connsiteX0" fmla="*/ 6288 w 12512"/>
                  <a:gd name="connsiteY0" fmla="*/ 0 h 12480"/>
                  <a:gd name="connsiteX1" fmla="*/ 0 w 12512"/>
                  <a:gd name="connsiteY1" fmla="*/ 6240 h 12480"/>
                  <a:gd name="connsiteX2" fmla="*/ 6288 w 12512"/>
                  <a:gd name="connsiteY2" fmla="*/ 12481 h 12480"/>
                  <a:gd name="connsiteX3" fmla="*/ 12513 w 12512"/>
                  <a:gd name="connsiteY3" fmla="*/ 6240 h 12480"/>
                  <a:gd name="connsiteX4" fmla="*/ 6288 w 12512"/>
                  <a:gd name="connsiteY4" fmla="*/ 0 h 1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2" h="12480">
                    <a:moveTo>
                      <a:pt x="6288" y="0"/>
                    </a:moveTo>
                    <a:cubicBezTo>
                      <a:pt x="2695" y="0"/>
                      <a:pt x="0" y="2675"/>
                      <a:pt x="0" y="6240"/>
                    </a:cubicBezTo>
                    <a:cubicBezTo>
                      <a:pt x="0" y="9806"/>
                      <a:pt x="2695" y="12481"/>
                      <a:pt x="6288" y="12481"/>
                    </a:cubicBezTo>
                    <a:cubicBezTo>
                      <a:pt x="9818" y="12481"/>
                      <a:pt x="12513" y="9806"/>
                      <a:pt x="12513" y="6240"/>
                    </a:cubicBezTo>
                    <a:cubicBezTo>
                      <a:pt x="12513" y="2675"/>
                      <a:pt x="9818" y="0"/>
                      <a:pt x="6288" y="0"/>
                    </a:cubicBezTo>
                    <a:close/>
                  </a:path>
                </a:pathLst>
              </a:custGeom>
              <a:solidFill>
                <a:srgbClr val="FFFFFF"/>
              </a:solidFill>
              <a:ln w="6417" cap="flat">
                <a:noFill/>
                <a:prstDash val="solid"/>
                <a:miter/>
              </a:ln>
            </p:spPr>
            <p:txBody>
              <a:bodyPr rtlCol="0" anchor="ctr"/>
              <a:lstStyle/>
              <a:p>
                <a:endParaRPr lang="en-US" sz="810"/>
              </a:p>
            </p:txBody>
          </p:sp>
          <p:sp>
            <p:nvSpPr>
              <p:cNvPr id="1026" name="Freeform: Shape 1025">
                <a:extLst>
                  <a:ext uri="{FF2B5EF4-FFF2-40B4-BE49-F238E27FC236}">
                    <a16:creationId xmlns:a16="http://schemas.microsoft.com/office/drawing/2014/main" id="{DB57974D-0B1E-7DB4-25C9-20E0B15925D3}"/>
                  </a:ext>
                </a:extLst>
              </p:cNvPr>
              <p:cNvSpPr/>
              <p:nvPr/>
            </p:nvSpPr>
            <p:spPr>
              <a:xfrm>
                <a:off x="8961184" y="3166449"/>
                <a:ext cx="85536" cy="75775"/>
              </a:xfrm>
              <a:custGeom>
                <a:avLst/>
                <a:gdLst>
                  <a:gd name="connsiteX0" fmla="*/ 42801 w 85536"/>
                  <a:gd name="connsiteY0" fmla="*/ 0 h 75775"/>
                  <a:gd name="connsiteX1" fmla="*/ 0 w 85536"/>
                  <a:gd name="connsiteY1" fmla="*/ 75776 h 75775"/>
                  <a:gd name="connsiteX2" fmla="*/ 85536 w 85536"/>
                  <a:gd name="connsiteY2" fmla="*/ 75776 h 75775"/>
                  <a:gd name="connsiteX3" fmla="*/ 42801 w 85536"/>
                  <a:gd name="connsiteY3" fmla="*/ 0 h 75775"/>
                </a:gdLst>
                <a:ahLst/>
                <a:cxnLst>
                  <a:cxn ang="0">
                    <a:pos x="connsiteX0" y="connsiteY0"/>
                  </a:cxn>
                  <a:cxn ang="0">
                    <a:pos x="connsiteX1" y="connsiteY1"/>
                  </a:cxn>
                  <a:cxn ang="0">
                    <a:pos x="connsiteX2" y="connsiteY2"/>
                  </a:cxn>
                  <a:cxn ang="0">
                    <a:pos x="connsiteX3" y="connsiteY3"/>
                  </a:cxn>
                </a:cxnLst>
                <a:rect l="l" t="t" r="r" b="b"/>
                <a:pathLst>
                  <a:path w="85536" h="75775">
                    <a:moveTo>
                      <a:pt x="42801" y="0"/>
                    </a:moveTo>
                    <a:cubicBezTo>
                      <a:pt x="24063" y="22287"/>
                      <a:pt x="9754" y="48140"/>
                      <a:pt x="0" y="75776"/>
                    </a:cubicBezTo>
                    <a:lnTo>
                      <a:pt x="85536" y="75776"/>
                    </a:lnTo>
                    <a:cubicBezTo>
                      <a:pt x="75783" y="48140"/>
                      <a:pt x="61473" y="22287"/>
                      <a:pt x="42801" y="0"/>
                    </a:cubicBezTo>
                    <a:close/>
                  </a:path>
                </a:pathLst>
              </a:custGeom>
              <a:solidFill>
                <a:srgbClr val="FFFFFF"/>
              </a:solidFill>
              <a:ln w="6417" cap="flat">
                <a:noFill/>
                <a:prstDash val="solid"/>
                <a:miter/>
              </a:ln>
            </p:spPr>
            <p:txBody>
              <a:bodyPr rtlCol="0" anchor="ctr"/>
              <a:lstStyle/>
              <a:p>
                <a:endParaRPr lang="en-US" sz="810"/>
              </a:p>
            </p:txBody>
          </p:sp>
          <p:sp>
            <p:nvSpPr>
              <p:cNvPr id="1027" name="Freeform: Shape 1026">
                <a:extLst>
                  <a:ext uri="{FF2B5EF4-FFF2-40B4-BE49-F238E27FC236}">
                    <a16:creationId xmlns:a16="http://schemas.microsoft.com/office/drawing/2014/main" id="{F08E7FC0-0FF7-ABEB-2628-A613DA75930D}"/>
                  </a:ext>
                </a:extLst>
              </p:cNvPr>
              <p:cNvSpPr/>
              <p:nvPr/>
            </p:nvSpPr>
            <p:spPr>
              <a:xfrm>
                <a:off x="9054741" y="3171800"/>
                <a:ext cx="90092" cy="70426"/>
              </a:xfrm>
              <a:custGeom>
                <a:avLst/>
                <a:gdLst>
                  <a:gd name="connsiteX0" fmla="*/ 36576 w 90092"/>
                  <a:gd name="connsiteY0" fmla="*/ 37442 h 70426"/>
                  <a:gd name="connsiteX1" fmla="*/ 57110 w 90092"/>
                  <a:gd name="connsiteY1" fmla="*/ 70427 h 70426"/>
                  <a:gd name="connsiteX2" fmla="*/ 90093 w 90092"/>
                  <a:gd name="connsiteY2" fmla="*/ 70427 h 70426"/>
                  <a:gd name="connsiteX3" fmla="*/ 0 w 90092"/>
                  <a:gd name="connsiteY3" fmla="*/ 0 h 70426"/>
                  <a:gd name="connsiteX4" fmla="*/ 36576 w 90092"/>
                  <a:gd name="connsiteY4" fmla="*/ 37442 h 70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092" h="70426">
                    <a:moveTo>
                      <a:pt x="36576" y="37442"/>
                    </a:moveTo>
                    <a:cubicBezTo>
                      <a:pt x="44598" y="48140"/>
                      <a:pt x="50822" y="58838"/>
                      <a:pt x="57110" y="70427"/>
                    </a:cubicBezTo>
                    <a:lnTo>
                      <a:pt x="90093" y="70427"/>
                    </a:lnTo>
                    <a:cubicBezTo>
                      <a:pt x="69559" y="37442"/>
                      <a:pt x="38373" y="11589"/>
                      <a:pt x="0" y="0"/>
                    </a:cubicBezTo>
                    <a:cubicBezTo>
                      <a:pt x="13412" y="8915"/>
                      <a:pt x="25860" y="22287"/>
                      <a:pt x="36576" y="37442"/>
                    </a:cubicBezTo>
                    <a:close/>
                  </a:path>
                </a:pathLst>
              </a:custGeom>
              <a:solidFill>
                <a:srgbClr val="FFFFFF"/>
              </a:solidFill>
              <a:ln w="6417" cap="flat">
                <a:noFill/>
                <a:prstDash val="solid"/>
                <a:miter/>
              </a:ln>
            </p:spPr>
            <p:txBody>
              <a:bodyPr rtlCol="0" anchor="ctr"/>
              <a:lstStyle/>
              <a:p>
                <a:endParaRPr lang="en-US" sz="810"/>
              </a:p>
            </p:txBody>
          </p:sp>
          <p:sp>
            <p:nvSpPr>
              <p:cNvPr id="1028" name="Freeform: Shape 1027">
                <a:extLst>
                  <a:ext uri="{FF2B5EF4-FFF2-40B4-BE49-F238E27FC236}">
                    <a16:creationId xmlns:a16="http://schemas.microsoft.com/office/drawing/2014/main" id="{632FB1F9-42AD-2D1F-9378-F70B79BC11E2}"/>
                  </a:ext>
                </a:extLst>
              </p:cNvPr>
              <p:cNvSpPr/>
              <p:nvPr/>
            </p:nvSpPr>
            <p:spPr>
              <a:xfrm>
                <a:off x="9144834" y="3316219"/>
                <a:ext cx="12448" cy="12480"/>
              </a:xfrm>
              <a:custGeom>
                <a:avLst/>
                <a:gdLst>
                  <a:gd name="connsiteX0" fmla="*/ 6224 w 12448"/>
                  <a:gd name="connsiteY0" fmla="*/ 0 h 12480"/>
                  <a:gd name="connsiteX1" fmla="*/ 0 w 12448"/>
                  <a:gd name="connsiteY1" fmla="*/ 6240 h 12480"/>
                  <a:gd name="connsiteX2" fmla="*/ 6224 w 12448"/>
                  <a:gd name="connsiteY2" fmla="*/ 12481 h 12480"/>
                  <a:gd name="connsiteX3" fmla="*/ 12448 w 12448"/>
                  <a:gd name="connsiteY3" fmla="*/ 6240 h 12480"/>
                  <a:gd name="connsiteX4" fmla="*/ 6224 w 12448"/>
                  <a:gd name="connsiteY4" fmla="*/ 0 h 1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48" h="12480">
                    <a:moveTo>
                      <a:pt x="6224" y="0"/>
                    </a:moveTo>
                    <a:cubicBezTo>
                      <a:pt x="2631" y="0"/>
                      <a:pt x="0" y="2675"/>
                      <a:pt x="0" y="6240"/>
                    </a:cubicBezTo>
                    <a:cubicBezTo>
                      <a:pt x="0" y="9806"/>
                      <a:pt x="2631" y="12481"/>
                      <a:pt x="6224" y="12481"/>
                    </a:cubicBezTo>
                    <a:cubicBezTo>
                      <a:pt x="9754" y="12481"/>
                      <a:pt x="12448" y="9806"/>
                      <a:pt x="12448" y="6240"/>
                    </a:cubicBezTo>
                    <a:cubicBezTo>
                      <a:pt x="12448" y="2675"/>
                      <a:pt x="9754" y="0"/>
                      <a:pt x="6224" y="0"/>
                    </a:cubicBezTo>
                    <a:close/>
                  </a:path>
                </a:pathLst>
              </a:custGeom>
              <a:solidFill>
                <a:srgbClr val="FFFFFF"/>
              </a:solidFill>
              <a:ln w="6417" cap="flat">
                <a:noFill/>
                <a:prstDash val="solid"/>
                <a:miter/>
              </a:ln>
            </p:spPr>
            <p:txBody>
              <a:bodyPr rtlCol="0" anchor="ctr"/>
              <a:lstStyle/>
              <a:p>
                <a:endParaRPr lang="en-US" sz="810"/>
              </a:p>
            </p:txBody>
          </p:sp>
          <p:sp>
            <p:nvSpPr>
              <p:cNvPr id="1029" name="Freeform: Shape 1028">
                <a:extLst>
                  <a:ext uri="{FF2B5EF4-FFF2-40B4-BE49-F238E27FC236}">
                    <a16:creationId xmlns:a16="http://schemas.microsoft.com/office/drawing/2014/main" id="{82A18BFB-A308-CA53-625B-D006A0636C69}"/>
                  </a:ext>
                </a:extLst>
              </p:cNvPr>
              <p:cNvSpPr/>
              <p:nvPr/>
            </p:nvSpPr>
            <p:spPr>
              <a:xfrm>
                <a:off x="8948850" y="3361685"/>
                <a:ext cx="58679" cy="82014"/>
              </a:xfrm>
              <a:custGeom>
                <a:avLst/>
                <a:gdLst>
                  <a:gd name="connsiteX0" fmla="*/ 29274 w 58679"/>
                  <a:gd name="connsiteY0" fmla="*/ 0 h 82014"/>
                  <a:gd name="connsiteX1" fmla="*/ 12334 w 58679"/>
                  <a:gd name="connsiteY1" fmla="*/ 5348 h 82014"/>
                  <a:gd name="connsiteX2" fmla="*/ 5211 w 58679"/>
                  <a:gd name="connsiteY2" fmla="*/ 46357 h 82014"/>
                  <a:gd name="connsiteX3" fmla="*/ 29274 w 58679"/>
                  <a:gd name="connsiteY3" fmla="*/ 82015 h 82014"/>
                  <a:gd name="connsiteX4" fmla="*/ 53337 w 58679"/>
                  <a:gd name="connsiteY4" fmla="*/ 46357 h 82014"/>
                  <a:gd name="connsiteX5" fmla="*/ 53337 w 58679"/>
                  <a:gd name="connsiteY5" fmla="*/ 12481 h 82014"/>
                  <a:gd name="connsiteX6" fmla="*/ 29274 w 58679"/>
                  <a:gd name="connsiteY6" fmla="*/ 0 h 82014"/>
                  <a:gd name="connsiteX7" fmla="*/ 28376 w 58679"/>
                  <a:gd name="connsiteY7" fmla="*/ 48140 h 82014"/>
                  <a:gd name="connsiteX8" fmla="*/ 10537 w 58679"/>
                  <a:gd name="connsiteY8" fmla="*/ 30310 h 82014"/>
                  <a:gd name="connsiteX9" fmla="*/ 28376 w 58679"/>
                  <a:gd name="connsiteY9" fmla="*/ 12481 h 82014"/>
                  <a:gd name="connsiteX10" fmla="*/ 46215 w 58679"/>
                  <a:gd name="connsiteY10" fmla="*/ 30310 h 82014"/>
                  <a:gd name="connsiteX11" fmla="*/ 28376 w 58679"/>
                  <a:gd name="connsiteY11" fmla="*/ 48140 h 82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79" h="82014">
                    <a:moveTo>
                      <a:pt x="29274" y="0"/>
                    </a:moveTo>
                    <a:cubicBezTo>
                      <a:pt x="22986" y="0"/>
                      <a:pt x="16761" y="1783"/>
                      <a:pt x="12334" y="5348"/>
                    </a:cubicBezTo>
                    <a:cubicBezTo>
                      <a:pt x="-1077" y="14263"/>
                      <a:pt x="-3708" y="32984"/>
                      <a:pt x="5211" y="46357"/>
                    </a:cubicBezTo>
                    <a:lnTo>
                      <a:pt x="29274" y="82015"/>
                    </a:lnTo>
                    <a:lnTo>
                      <a:pt x="53337" y="46357"/>
                    </a:lnTo>
                    <a:cubicBezTo>
                      <a:pt x="60460" y="36550"/>
                      <a:pt x="60460" y="23178"/>
                      <a:pt x="53337" y="12481"/>
                    </a:cubicBezTo>
                    <a:cubicBezTo>
                      <a:pt x="47049" y="4457"/>
                      <a:pt x="38194" y="0"/>
                      <a:pt x="29274" y="0"/>
                    </a:cubicBezTo>
                    <a:close/>
                    <a:moveTo>
                      <a:pt x="28376" y="48140"/>
                    </a:moveTo>
                    <a:cubicBezTo>
                      <a:pt x="18558" y="48140"/>
                      <a:pt x="10537" y="40116"/>
                      <a:pt x="10537" y="30310"/>
                    </a:cubicBezTo>
                    <a:cubicBezTo>
                      <a:pt x="10537" y="20504"/>
                      <a:pt x="18558" y="12481"/>
                      <a:pt x="28376" y="12481"/>
                    </a:cubicBezTo>
                    <a:cubicBezTo>
                      <a:pt x="38194" y="12481"/>
                      <a:pt x="46215" y="20504"/>
                      <a:pt x="46215" y="30310"/>
                    </a:cubicBezTo>
                    <a:cubicBezTo>
                      <a:pt x="46215" y="40116"/>
                      <a:pt x="38194" y="48140"/>
                      <a:pt x="28376" y="48140"/>
                    </a:cubicBezTo>
                    <a:close/>
                  </a:path>
                </a:pathLst>
              </a:custGeom>
              <a:solidFill>
                <a:srgbClr val="FFFFFF"/>
              </a:solidFill>
              <a:ln w="6417" cap="flat">
                <a:noFill/>
                <a:prstDash val="solid"/>
                <a:miter/>
              </a:ln>
            </p:spPr>
            <p:txBody>
              <a:bodyPr rtlCol="0" anchor="ctr"/>
              <a:lstStyle/>
              <a:p>
                <a:endParaRPr lang="en-US" sz="810"/>
              </a:p>
            </p:txBody>
          </p:sp>
          <p:sp>
            <p:nvSpPr>
              <p:cNvPr id="1030" name="Freeform: Shape 1029">
                <a:extLst>
                  <a:ext uri="{FF2B5EF4-FFF2-40B4-BE49-F238E27FC236}">
                    <a16:creationId xmlns:a16="http://schemas.microsoft.com/office/drawing/2014/main" id="{BA8B7992-D2DE-F86F-4532-264C38B206A5}"/>
                  </a:ext>
                </a:extLst>
              </p:cNvPr>
              <p:cNvSpPr/>
              <p:nvPr/>
            </p:nvSpPr>
            <p:spPr>
              <a:xfrm>
                <a:off x="9018230" y="3165559"/>
                <a:ext cx="80210" cy="76667"/>
              </a:xfrm>
              <a:custGeom>
                <a:avLst/>
                <a:gdLst>
                  <a:gd name="connsiteX0" fmla="*/ 80211 w 80210"/>
                  <a:gd name="connsiteY0" fmla="*/ 76667 h 76667"/>
                  <a:gd name="connsiteX1" fmla="*/ 64168 w 80210"/>
                  <a:gd name="connsiteY1" fmla="*/ 50814 h 76667"/>
                  <a:gd name="connsiteX2" fmla="*/ 0 w 80210"/>
                  <a:gd name="connsiteY2" fmla="*/ 0 h 76667"/>
                  <a:gd name="connsiteX3" fmla="*/ 41004 w 80210"/>
                  <a:gd name="connsiteY3" fmla="*/ 76667 h 76667"/>
                  <a:gd name="connsiteX4" fmla="*/ 80211 w 80210"/>
                  <a:gd name="connsiteY4" fmla="*/ 76667 h 7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10" h="76667">
                    <a:moveTo>
                      <a:pt x="80211" y="76667"/>
                    </a:moveTo>
                    <a:cubicBezTo>
                      <a:pt x="75783" y="67752"/>
                      <a:pt x="69494" y="58837"/>
                      <a:pt x="64168" y="50814"/>
                    </a:cubicBezTo>
                    <a:cubicBezTo>
                      <a:pt x="44533" y="24070"/>
                      <a:pt x="21368" y="6240"/>
                      <a:pt x="0" y="0"/>
                    </a:cubicBezTo>
                    <a:cubicBezTo>
                      <a:pt x="17839" y="23178"/>
                      <a:pt x="32084" y="49031"/>
                      <a:pt x="41004" y="76667"/>
                    </a:cubicBezTo>
                    <a:lnTo>
                      <a:pt x="80211" y="76667"/>
                    </a:lnTo>
                    <a:close/>
                  </a:path>
                </a:pathLst>
              </a:custGeom>
              <a:solidFill>
                <a:srgbClr val="FFFFFF"/>
              </a:solidFill>
              <a:ln w="6417" cap="flat">
                <a:noFill/>
                <a:prstDash val="solid"/>
                <a:miter/>
              </a:ln>
            </p:spPr>
            <p:txBody>
              <a:bodyPr rtlCol="0" anchor="ctr"/>
              <a:lstStyle/>
              <a:p>
                <a:endParaRPr lang="en-US" sz="810"/>
              </a:p>
            </p:txBody>
          </p:sp>
          <p:sp>
            <p:nvSpPr>
              <p:cNvPr id="1031" name="Freeform: Shape 1030">
                <a:extLst>
                  <a:ext uri="{FF2B5EF4-FFF2-40B4-BE49-F238E27FC236}">
                    <a16:creationId xmlns:a16="http://schemas.microsoft.com/office/drawing/2014/main" id="{A784F026-276D-9B7D-62CC-5555C2D92689}"/>
                  </a:ext>
                </a:extLst>
              </p:cNvPr>
              <p:cNvSpPr/>
              <p:nvPr/>
            </p:nvSpPr>
            <p:spPr>
              <a:xfrm>
                <a:off x="9122682" y="3292149"/>
                <a:ext cx="58348" cy="82016"/>
              </a:xfrm>
              <a:custGeom>
                <a:avLst/>
                <a:gdLst>
                  <a:gd name="connsiteX0" fmla="*/ 53337 w 58348"/>
                  <a:gd name="connsiteY0" fmla="*/ 12481 h 82016"/>
                  <a:gd name="connsiteX1" fmla="*/ 29274 w 58348"/>
                  <a:gd name="connsiteY1" fmla="*/ 0 h 82016"/>
                  <a:gd name="connsiteX2" fmla="*/ 12334 w 58348"/>
                  <a:gd name="connsiteY2" fmla="*/ 5349 h 82016"/>
                  <a:gd name="connsiteX3" fmla="*/ 5211 w 58348"/>
                  <a:gd name="connsiteY3" fmla="*/ 46357 h 82016"/>
                  <a:gd name="connsiteX4" fmla="*/ 29274 w 58348"/>
                  <a:gd name="connsiteY4" fmla="*/ 82016 h 82016"/>
                  <a:gd name="connsiteX5" fmla="*/ 53337 w 58348"/>
                  <a:gd name="connsiteY5" fmla="*/ 46357 h 82016"/>
                  <a:gd name="connsiteX6" fmla="*/ 53337 w 58348"/>
                  <a:gd name="connsiteY6" fmla="*/ 12481 h 82016"/>
                  <a:gd name="connsiteX7" fmla="*/ 28376 w 58348"/>
                  <a:gd name="connsiteY7" fmla="*/ 48140 h 82016"/>
                  <a:gd name="connsiteX8" fmla="*/ 10537 w 58348"/>
                  <a:gd name="connsiteY8" fmla="*/ 30311 h 82016"/>
                  <a:gd name="connsiteX9" fmla="*/ 28376 w 58348"/>
                  <a:gd name="connsiteY9" fmla="*/ 12481 h 82016"/>
                  <a:gd name="connsiteX10" fmla="*/ 46215 w 58348"/>
                  <a:gd name="connsiteY10" fmla="*/ 30311 h 82016"/>
                  <a:gd name="connsiteX11" fmla="*/ 28376 w 58348"/>
                  <a:gd name="connsiteY11" fmla="*/ 48140 h 8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348" h="82016">
                    <a:moveTo>
                      <a:pt x="53337" y="12481"/>
                    </a:moveTo>
                    <a:cubicBezTo>
                      <a:pt x="47947" y="4458"/>
                      <a:pt x="39028" y="0"/>
                      <a:pt x="29274" y="0"/>
                    </a:cubicBezTo>
                    <a:cubicBezTo>
                      <a:pt x="22986" y="0"/>
                      <a:pt x="16762" y="1783"/>
                      <a:pt x="12334" y="5349"/>
                    </a:cubicBezTo>
                    <a:cubicBezTo>
                      <a:pt x="-1077" y="14264"/>
                      <a:pt x="-3708" y="32985"/>
                      <a:pt x="5211" y="46357"/>
                    </a:cubicBezTo>
                    <a:lnTo>
                      <a:pt x="29274" y="82016"/>
                    </a:lnTo>
                    <a:lnTo>
                      <a:pt x="53337" y="46357"/>
                    </a:lnTo>
                    <a:cubicBezTo>
                      <a:pt x="60460" y="36551"/>
                      <a:pt x="59562" y="23179"/>
                      <a:pt x="53337" y="12481"/>
                    </a:cubicBezTo>
                    <a:close/>
                    <a:moveTo>
                      <a:pt x="28376" y="48140"/>
                    </a:moveTo>
                    <a:cubicBezTo>
                      <a:pt x="18558" y="48140"/>
                      <a:pt x="10537" y="40117"/>
                      <a:pt x="10537" y="30311"/>
                    </a:cubicBezTo>
                    <a:cubicBezTo>
                      <a:pt x="10537" y="20504"/>
                      <a:pt x="18558" y="12481"/>
                      <a:pt x="28376" y="12481"/>
                    </a:cubicBezTo>
                    <a:cubicBezTo>
                      <a:pt x="38194" y="12481"/>
                      <a:pt x="46215" y="20504"/>
                      <a:pt x="46215" y="30311"/>
                    </a:cubicBezTo>
                    <a:cubicBezTo>
                      <a:pt x="46215" y="40117"/>
                      <a:pt x="38194" y="48140"/>
                      <a:pt x="28376" y="48140"/>
                    </a:cubicBezTo>
                    <a:close/>
                  </a:path>
                </a:pathLst>
              </a:custGeom>
              <a:solidFill>
                <a:srgbClr val="FFFFFF"/>
              </a:solidFill>
              <a:ln w="6417" cap="flat">
                <a:noFill/>
                <a:prstDash val="solid"/>
                <a:miter/>
              </a:ln>
            </p:spPr>
            <p:txBody>
              <a:bodyPr rtlCol="0" anchor="ctr"/>
              <a:lstStyle/>
              <a:p>
                <a:endParaRPr lang="en-US" sz="810"/>
              </a:p>
            </p:txBody>
          </p:sp>
          <p:sp>
            <p:nvSpPr>
              <p:cNvPr id="1032" name="Freeform: Shape 1031">
                <a:extLst>
                  <a:ext uri="{FF2B5EF4-FFF2-40B4-BE49-F238E27FC236}">
                    <a16:creationId xmlns:a16="http://schemas.microsoft.com/office/drawing/2014/main" id="{E17B233A-6FD5-4714-7249-893B7300C6B2}"/>
                  </a:ext>
                </a:extLst>
              </p:cNvPr>
              <p:cNvSpPr/>
              <p:nvPr/>
            </p:nvSpPr>
            <p:spPr>
              <a:xfrm>
                <a:off x="9054741" y="3416957"/>
                <a:ext cx="90092" cy="70429"/>
              </a:xfrm>
              <a:custGeom>
                <a:avLst/>
                <a:gdLst>
                  <a:gd name="connsiteX0" fmla="*/ 36576 w 90092"/>
                  <a:gd name="connsiteY0" fmla="*/ 32987 h 70429"/>
                  <a:gd name="connsiteX1" fmla="*/ 0 w 90092"/>
                  <a:gd name="connsiteY1" fmla="*/ 70429 h 70429"/>
                  <a:gd name="connsiteX2" fmla="*/ 90093 w 90092"/>
                  <a:gd name="connsiteY2" fmla="*/ 0 h 70429"/>
                  <a:gd name="connsiteX3" fmla="*/ 57110 w 90092"/>
                  <a:gd name="connsiteY3" fmla="*/ 0 h 70429"/>
                  <a:gd name="connsiteX4" fmla="*/ 36576 w 90092"/>
                  <a:gd name="connsiteY4" fmla="*/ 32987 h 70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092" h="70429">
                    <a:moveTo>
                      <a:pt x="36576" y="32987"/>
                    </a:moveTo>
                    <a:cubicBezTo>
                      <a:pt x="24962" y="48137"/>
                      <a:pt x="12513" y="61510"/>
                      <a:pt x="0" y="70429"/>
                    </a:cubicBezTo>
                    <a:cubicBezTo>
                      <a:pt x="37475" y="57949"/>
                      <a:pt x="69559" y="32987"/>
                      <a:pt x="90093" y="0"/>
                    </a:cubicBezTo>
                    <a:lnTo>
                      <a:pt x="57110" y="0"/>
                    </a:lnTo>
                    <a:cubicBezTo>
                      <a:pt x="51720" y="11589"/>
                      <a:pt x="44598" y="22287"/>
                      <a:pt x="36576" y="32987"/>
                    </a:cubicBezTo>
                    <a:close/>
                  </a:path>
                </a:pathLst>
              </a:custGeom>
              <a:solidFill>
                <a:srgbClr val="FFFFFF"/>
              </a:solidFill>
              <a:ln w="6417" cap="flat">
                <a:noFill/>
                <a:prstDash val="solid"/>
                <a:miter/>
              </a:ln>
            </p:spPr>
            <p:txBody>
              <a:bodyPr rtlCol="0" anchor="ctr"/>
              <a:lstStyle/>
              <a:p>
                <a:endParaRPr lang="en-US" sz="810"/>
              </a:p>
            </p:txBody>
          </p:sp>
          <p:sp>
            <p:nvSpPr>
              <p:cNvPr id="1033" name="Freeform: Shape 1032">
                <a:extLst>
                  <a:ext uri="{FF2B5EF4-FFF2-40B4-BE49-F238E27FC236}">
                    <a16:creationId xmlns:a16="http://schemas.microsoft.com/office/drawing/2014/main" id="{11179D9C-7C60-84B2-3136-9E1CE5FBBCCC}"/>
                  </a:ext>
                </a:extLst>
              </p:cNvPr>
              <p:cNvSpPr/>
              <p:nvPr/>
            </p:nvSpPr>
            <p:spPr>
              <a:xfrm>
                <a:off x="9018230" y="3416957"/>
                <a:ext cx="80210" cy="76666"/>
              </a:xfrm>
              <a:custGeom>
                <a:avLst/>
                <a:gdLst>
                  <a:gd name="connsiteX0" fmla="*/ 64168 w 80210"/>
                  <a:gd name="connsiteY0" fmla="*/ 25852 h 76666"/>
                  <a:gd name="connsiteX1" fmla="*/ 80211 w 80210"/>
                  <a:gd name="connsiteY1" fmla="*/ 0 h 76666"/>
                  <a:gd name="connsiteX2" fmla="*/ 41004 w 80210"/>
                  <a:gd name="connsiteY2" fmla="*/ 0 h 76666"/>
                  <a:gd name="connsiteX3" fmla="*/ 0 w 80210"/>
                  <a:gd name="connsiteY3" fmla="*/ 76667 h 76666"/>
                  <a:gd name="connsiteX4" fmla="*/ 64168 w 80210"/>
                  <a:gd name="connsiteY4" fmla="*/ 25852 h 7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210" h="76666">
                    <a:moveTo>
                      <a:pt x="64168" y="25852"/>
                    </a:moveTo>
                    <a:cubicBezTo>
                      <a:pt x="70393" y="17830"/>
                      <a:pt x="75783" y="8915"/>
                      <a:pt x="80211" y="0"/>
                    </a:cubicBezTo>
                    <a:lnTo>
                      <a:pt x="41004" y="0"/>
                    </a:lnTo>
                    <a:cubicBezTo>
                      <a:pt x="31186" y="27635"/>
                      <a:pt x="17839" y="53489"/>
                      <a:pt x="0" y="76667"/>
                    </a:cubicBezTo>
                    <a:cubicBezTo>
                      <a:pt x="20469" y="71321"/>
                      <a:pt x="44533" y="52597"/>
                      <a:pt x="64168" y="25852"/>
                    </a:cubicBezTo>
                    <a:close/>
                  </a:path>
                </a:pathLst>
              </a:custGeom>
              <a:solidFill>
                <a:srgbClr val="FFFFFF"/>
              </a:solidFill>
              <a:ln w="6417" cap="flat">
                <a:noFill/>
                <a:prstDash val="solid"/>
                <a:miter/>
              </a:ln>
            </p:spPr>
            <p:txBody>
              <a:bodyPr rtlCol="0" anchor="ctr"/>
              <a:lstStyle/>
              <a:p>
                <a:endParaRPr lang="en-US" sz="810"/>
              </a:p>
            </p:txBody>
          </p:sp>
          <p:sp>
            <p:nvSpPr>
              <p:cNvPr id="1034" name="Freeform: Shape 1033">
                <a:extLst>
                  <a:ext uri="{FF2B5EF4-FFF2-40B4-BE49-F238E27FC236}">
                    <a16:creationId xmlns:a16="http://schemas.microsoft.com/office/drawing/2014/main" id="{6D000D0F-9357-D934-1AE4-8A13778BCBAE}"/>
                  </a:ext>
                </a:extLst>
              </p:cNvPr>
              <p:cNvSpPr/>
              <p:nvPr/>
            </p:nvSpPr>
            <p:spPr>
              <a:xfrm>
                <a:off x="8850110" y="3212808"/>
                <a:ext cx="59353" cy="82907"/>
              </a:xfrm>
              <a:custGeom>
                <a:avLst/>
                <a:gdLst>
                  <a:gd name="connsiteX0" fmla="*/ 5837 w 59353"/>
                  <a:gd name="connsiteY0" fmla="*/ 47248 h 82907"/>
                  <a:gd name="connsiteX1" fmla="*/ 29900 w 59353"/>
                  <a:gd name="connsiteY1" fmla="*/ 82908 h 82907"/>
                  <a:gd name="connsiteX2" fmla="*/ 53963 w 59353"/>
                  <a:gd name="connsiteY2" fmla="*/ 47248 h 82907"/>
                  <a:gd name="connsiteX3" fmla="*/ 53963 w 59353"/>
                  <a:gd name="connsiteY3" fmla="*/ 13373 h 82907"/>
                  <a:gd name="connsiteX4" fmla="*/ 29900 w 59353"/>
                  <a:gd name="connsiteY4" fmla="*/ 0 h 82907"/>
                  <a:gd name="connsiteX5" fmla="*/ 12960 w 59353"/>
                  <a:gd name="connsiteY5" fmla="*/ 5349 h 82907"/>
                  <a:gd name="connsiteX6" fmla="*/ 5837 w 59353"/>
                  <a:gd name="connsiteY6" fmla="*/ 47248 h 82907"/>
                  <a:gd name="connsiteX7" fmla="*/ 29002 w 59353"/>
                  <a:gd name="connsiteY7" fmla="*/ 12481 h 82907"/>
                  <a:gd name="connsiteX8" fmla="*/ 46841 w 59353"/>
                  <a:gd name="connsiteY8" fmla="*/ 30311 h 82907"/>
                  <a:gd name="connsiteX9" fmla="*/ 29002 w 59353"/>
                  <a:gd name="connsiteY9" fmla="*/ 48140 h 82907"/>
                  <a:gd name="connsiteX10" fmla="*/ 11227 w 59353"/>
                  <a:gd name="connsiteY10" fmla="*/ 30311 h 82907"/>
                  <a:gd name="connsiteX11" fmla="*/ 29002 w 59353"/>
                  <a:gd name="connsiteY11" fmla="*/ 12481 h 8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353" h="82907">
                    <a:moveTo>
                      <a:pt x="5837" y="47248"/>
                    </a:moveTo>
                    <a:lnTo>
                      <a:pt x="29900" y="82908"/>
                    </a:lnTo>
                    <a:lnTo>
                      <a:pt x="53963" y="47248"/>
                    </a:lnTo>
                    <a:cubicBezTo>
                      <a:pt x="61150" y="37442"/>
                      <a:pt x="61150" y="24070"/>
                      <a:pt x="53963" y="13373"/>
                    </a:cubicBezTo>
                    <a:cubicBezTo>
                      <a:pt x="47739" y="5349"/>
                      <a:pt x="38820" y="0"/>
                      <a:pt x="29900" y="0"/>
                    </a:cubicBezTo>
                    <a:cubicBezTo>
                      <a:pt x="23676" y="0"/>
                      <a:pt x="17452" y="1783"/>
                      <a:pt x="12960" y="5349"/>
                    </a:cubicBezTo>
                    <a:cubicBezTo>
                      <a:pt x="-1286" y="15155"/>
                      <a:pt x="-3981" y="32985"/>
                      <a:pt x="5837" y="47248"/>
                    </a:cubicBezTo>
                    <a:close/>
                    <a:moveTo>
                      <a:pt x="29002" y="12481"/>
                    </a:moveTo>
                    <a:cubicBezTo>
                      <a:pt x="38820" y="12481"/>
                      <a:pt x="46841" y="20504"/>
                      <a:pt x="46841" y="30311"/>
                    </a:cubicBezTo>
                    <a:cubicBezTo>
                      <a:pt x="46841" y="40117"/>
                      <a:pt x="38820" y="48140"/>
                      <a:pt x="29002" y="48140"/>
                    </a:cubicBezTo>
                    <a:cubicBezTo>
                      <a:pt x="19248" y="48140"/>
                      <a:pt x="11227" y="40117"/>
                      <a:pt x="11227" y="30311"/>
                    </a:cubicBezTo>
                    <a:cubicBezTo>
                      <a:pt x="11227" y="20504"/>
                      <a:pt x="19248" y="12481"/>
                      <a:pt x="29002" y="12481"/>
                    </a:cubicBezTo>
                    <a:close/>
                  </a:path>
                </a:pathLst>
              </a:custGeom>
              <a:solidFill>
                <a:srgbClr val="FFFFFF"/>
              </a:solidFill>
              <a:ln w="6417" cap="flat">
                <a:noFill/>
                <a:prstDash val="solid"/>
                <a:miter/>
              </a:ln>
            </p:spPr>
            <p:txBody>
              <a:bodyPr rtlCol="0" anchor="ctr"/>
              <a:lstStyle/>
              <a:p>
                <a:endParaRPr lang="en-US" sz="810"/>
              </a:p>
            </p:txBody>
          </p:sp>
          <p:sp>
            <p:nvSpPr>
              <p:cNvPr id="1035" name="Freeform: Shape 1034">
                <a:extLst>
                  <a:ext uri="{FF2B5EF4-FFF2-40B4-BE49-F238E27FC236}">
                    <a16:creationId xmlns:a16="http://schemas.microsoft.com/office/drawing/2014/main" id="{6F6C8E88-CFB3-5AC9-D944-0F5F1DA6E2F6}"/>
                  </a:ext>
                </a:extLst>
              </p:cNvPr>
              <p:cNvSpPr/>
              <p:nvPr/>
            </p:nvSpPr>
            <p:spPr>
              <a:xfrm>
                <a:off x="8872888" y="3237766"/>
                <a:ext cx="12512" cy="11589"/>
              </a:xfrm>
              <a:custGeom>
                <a:avLst/>
                <a:gdLst>
                  <a:gd name="connsiteX0" fmla="*/ 6224 w 12512"/>
                  <a:gd name="connsiteY0" fmla="*/ 11590 h 11589"/>
                  <a:gd name="connsiteX1" fmla="*/ 12513 w 12512"/>
                  <a:gd name="connsiteY1" fmla="*/ 5349 h 11589"/>
                  <a:gd name="connsiteX2" fmla="*/ 6224 w 12512"/>
                  <a:gd name="connsiteY2" fmla="*/ 0 h 11589"/>
                  <a:gd name="connsiteX3" fmla="*/ 0 w 12512"/>
                  <a:gd name="connsiteY3" fmla="*/ 5349 h 11589"/>
                  <a:gd name="connsiteX4" fmla="*/ 6224 w 12512"/>
                  <a:gd name="connsiteY4" fmla="*/ 11590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2" h="11589">
                    <a:moveTo>
                      <a:pt x="6224" y="11590"/>
                    </a:moveTo>
                    <a:cubicBezTo>
                      <a:pt x="9818" y="11590"/>
                      <a:pt x="12513" y="8915"/>
                      <a:pt x="12513" y="5349"/>
                    </a:cubicBezTo>
                    <a:cubicBezTo>
                      <a:pt x="12513" y="1783"/>
                      <a:pt x="9818" y="0"/>
                      <a:pt x="6224" y="0"/>
                    </a:cubicBezTo>
                    <a:cubicBezTo>
                      <a:pt x="2695" y="0"/>
                      <a:pt x="0" y="2675"/>
                      <a:pt x="0" y="5349"/>
                    </a:cubicBezTo>
                    <a:cubicBezTo>
                      <a:pt x="0" y="8024"/>
                      <a:pt x="2695" y="11590"/>
                      <a:pt x="6224" y="11590"/>
                    </a:cubicBezTo>
                    <a:close/>
                  </a:path>
                </a:pathLst>
              </a:custGeom>
              <a:solidFill>
                <a:srgbClr val="FFFFFF"/>
              </a:solidFill>
              <a:ln w="6417" cap="flat">
                <a:noFill/>
                <a:prstDash val="solid"/>
                <a:miter/>
              </a:ln>
            </p:spPr>
            <p:txBody>
              <a:bodyPr rtlCol="0" anchor="ctr"/>
              <a:lstStyle/>
              <a:p>
                <a:endParaRPr lang="en-US" sz="810"/>
              </a:p>
            </p:txBody>
          </p:sp>
          <p:sp>
            <p:nvSpPr>
              <p:cNvPr id="1036" name="Freeform: Shape 1035">
                <a:extLst>
                  <a:ext uri="{FF2B5EF4-FFF2-40B4-BE49-F238E27FC236}">
                    <a16:creationId xmlns:a16="http://schemas.microsoft.com/office/drawing/2014/main" id="{9CE22BF2-975B-AB98-24E6-DB332B4B3D23}"/>
                  </a:ext>
                </a:extLst>
              </p:cNvPr>
              <p:cNvSpPr/>
              <p:nvPr/>
            </p:nvSpPr>
            <p:spPr>
              <a:xfrm>
                <a:off x="8885400" y="3335828"/>
                <a:ext cx="177361" cy="158680"/>
              </a:xfrm>
              <a:custGeom>
                <a:avLst/>
                <a:gdLst>
                  <a:gd name="connsiteX0" fmla="*/ 135460 w 177361"/>
                  <a:gd name="connsiteY0" fmla="*/ 81125 h 158680"/>
                  <a:gd name="connsiteX1" fmla="*/ 140850 w 177361"/>
                  <a:gd name="connsiteY1" fmla="*/ 69535 h 158680"/>
                  <a:gd name="connsiteX2" fmla="*/ 165812 w 177361"/>
                  <a:gd name="connsiteY2" fmla="*/ 69535 h 158680"/>
                  <a:gd name="connsiteX3" fmla="*/ 177362 w 177361"/>
                  <a:gd name="connsiteY3" fmla="*/ 0 h 158680"/>
                  <a:gd name="connsiteX4" fmla="*/ 61474 w 177361"/>
                  <a:gd name="connsiteY4" fmla="*/ 0 h 158680"/>
                  <a:gd name="connsiteX5" fmla="*/ 62372 w 177361"/>
                  <a:gd name="connsiteY5" fmla="*/ 16047 h 158680"/>
                  <a:gd name="connsiteX6" fmla="*/ 51720 w 177361"/>
                  <a:gd name="connsiteY6" fmla="*/ 27636 h 158680"/>
                  <a:gd name="connsiteX7" fmla="*/ 49923 w 177361"/>
                  <a:gd name="connsiteY7" fmla="*/ 892 h 158680"/>
                  <a:gd name="connsiteX8" fmla="*/ 0 w 177361"/>
                  <a:gd name="connsiteY8" fmla="*/ 892 h 158680"/>
                  <a:gd name="connsiteX9" fmla="*/ 18673 w 177361"/>
                  <a:gd name="connsiteY9" fmla="*/ 70427 h 158680"/>
                  <a:gd name="connsiteX10" fmla="*/ 44533 w 177361"/>
                  <a:gd name="connsiteY10" fmla="*/ 70427 h 158680"/>
                  <a:gd name="connsiteX11" fmla="*/ 49923 w 177361"/>
                  <a:gd name="connsiteY11" fmla="*/ 82016 h 158680"/>
                  <a:gd name="connsiteX12" fmla="*/ 24962 w 177361"/>
                  <a:gd name="connsiteY12" fmla="*/ 82016 h 158680"/>
                  <a:gd name="connsiteX13" fmla="*/ 105172 w 177361"/>
                  <a:gd name="connsiteY13" fmla="*/ 158681 h 158680"/>
                  <a:gd name="connsiteX14" fmla="*/ 94457 w 177361"/>
                  <a:gd name="connsiteY14" fmla="*/ 143531 h 158680"/>
                  <a:gd name="connsiteX15" fmla="*/ 101643 w 177361"/>
                  <a:gd name="connsiteY15" fmla="*/ 132827 h 158680"/>
                  <a:gd name="connsiteX16" fmla="*/ 119418 w 177361"/>
                  <a:gd name="connsiteY16" fmla="*/ 157789 h 158680"/>
                  <a:gd name="connsiteX17" fmla="*/ 162218 w 177361"/>
                  <a:gd name="connsiteY17" fmla="*/ 82016 h 158680"/>
                  <a:gd name="connsiteX18" fmla="*/ 135460 w 177361"/>
                  <a:gd name="connsiteY18" fmla="*/ 82016 h 158680"/>
                  <a:gd name="connsiteX19" fmla="*/ 135460 w 177361"/>
                  <a:gd name="connsiteY19" fmla="*/ 81125 h 158680"/>
                  <a:gd name="connsiteX20" fmla="*/ 126605 w 177361"/>
                  <a:gd name="connsiteY20" fmla="*/ 79342 h 158680"/>
                  <a:gd name="connsiteX21" fmla="*/ 92724 w 177361"/>
                  <a:gd name="connsiteY21" fmla="*/ 129266 h 158680"/>
                  <a:gd name="connsiteX22" fmla="*/ 58843 w 177361"/>
                  <a:gd name="connsiteY22" fmla="*/ 79342 h 158680"/>
                  <a:gd name="connsiteX23" fmla="*/ 51720 w 177361"/>
                  <a:gd name="connsiteY23" fmla="*/ 48140 h 158680"/>
                  <a:gd name="connsiteX24" fmla="*/ 68596 w 177361"/>
                  <a:gd name="connsiteY24" fmla="*/ 21396 h 158680"/>
                  <a:gd name="connsiteX25" fmla="*/ 92724 w 177361"/>
                  <a:gd name="connsiteY25" fmla="*/ 14264 h 158680"/>
                  <a:gd name="connsiteX26" fmla="*/ 126605 w 177361"/>
                  <a:gd name="connsiteY26" fmla="*/ 32093 h 158680"/>
                  <a:gd name="connsiteX27" fmla="*/ 126605 w 177361"/>
                  <a:gd name="connsiteY27" fmla="*/ 79342 h 15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7361" h="158680">
                    <a:moveTo>
                      <a:pt x="135460" y="81125"/>
                    </a:moveTo>
                    <a:cubicBezTo>
                      <a:pt x="138155" y="77558"/>
                      <a:pt x="139053" y="73101"/>
                      <a:pt x="140850" y="69535"/>
                    </a:cubicBezTo>
                    <a:lnTo>
                      <a:pt x="165812" y="69535"/>
                    </a:lnTo>
                    <a:cubicBezTo>
                      <a:pt x="172934" y="47248"/>
                      <a:pt x="176527" y="23178"/>
                      <a:pt x="177362" y="0"/>
                    </a:cubicBezTo>
                    <a:lnTo>
                      <a:pt x="61474" y="0"/>
                    </a:lnTo>
                    <a:cubicBezTo>
                      <a:pt x="61474" y="5349"/>
                      <a:pt x="61474" y="10698"/>
                      <a:pt x="62372" y="16047"/>
                    </a:cubicBezTo>
                    <a:cubicBezTo>
                      <a:pt x="57944" y="19612"/>
                      <a:pt x="54351" y="23178"/>
                      <a:pt x="51720" y="27636"/>
                    </a:cubicBezTo>
                    <a:cubicBezTo>
                      <a:pt x="50822" y="18721"/>
                      <a:pt x="49923" y="9806"/>
                      <a:pt x="49923" y="892"/>
                    </a:cubicBezTo>
                    <a:lnTo>
                      <a:pt x="0" y="892"/>
                    </a:lnTo>
                    <a:cubicBezTo>
                      <a:pt x="898" y="24962"/>
                      <a:pt x="8021" y="49032"/>
                      <a:pt x="18673" y="70427"/>
                    </a:cubicBezTo>
                    <a:lnTo>
                      <a:pt x="44533" y="70427"/>
                    </a:lnTo>
                    <a:cubicBezTo>
                      <a:pt x="45432" y="74885"/>
                      <a:pt x="47229" y="78450"/>
                      <a:pt x="49923" y="82016"/>
                    </a:cubicBezTo>
                    <a:lnTo>
                      <a:pt x="24962" y="82016"/>
                    </a:lnTo>
                    <a:cubicBezTo>
                      <a:pt x="46330" y="120347"/>
                      <a:pt x="77516" y="150660"/>
                      <a:pt x="105172" y="158681"/>
                    </a:cubicBezTo>
                    <a:cubicBezTo>
                      <a:pt x="101643" y="153336"/>
                      <a:pt x="98050" y="148876"/>
                      <a:pt x="94457" y="143531"/>
                    </a:cubicBezTo>
                    <a:lnTo>
                      <a:pt x="101643" y="132827"/>
                    </a:lnTo>
                    <a:cubicBezTo>
                      <a:pt x="106969" y="141747"/>
                      <a:pt x="113193" y="149768"/>
                      <a:pt x="119418" y="157789"/>
                    </a:cubicBezTo>
                    <a:cubicBezTo>
                      <a:pt x="138155" y="135503"/>
                      <a:pt x="152400" y="109650"/>
                      <a:pt x="162218" y="82016"/>
                    </a:cubicBezTo>
                    <a:lnTo>
                      <a:pt x="135460" y="82016"/>
                    </a:lnTo>
                    <a:lnTo>
                      <a:pt x="135460" y="81125"/>
                    </a:lnTo>
                    <a:close/>
                    <a:moveTo>
                      <a:pt x="126605" y="79342"/>
                    </a:moveTo>
                    <a:lnTo>
                      <a:pt x="92724" y="129266"/>
                    </a:lnTo>
                    <a:lnTo>
                      <a:pt x="58843" y="79342"/>
                    </a:lnTo>
                    <a:cubicBezTo>
                      <a:pt x="52554" y="70427"/>
                      <a:pt x="49923" y="58838"/>
                      <a:pt x="51720" y="48140"/>
                    </a:cubicBezTo>
                    <a:cubicBezTo>
                      <a:pt x="53453" y="37442"/>
                      <a:pt x="59741" y="27636"/>
                      <a:pt x="68596" y="21396"/>
                    </a:cubicBezTo>
                    <a:cubicBezTo>
                      <a:pt x="75783" y="16939"/>
                      <a:pt x="83804" y="14264"/>
                      <a:pt x="92724" y="14264"/>
                    </a:cubicBezTo>
                    <a:cubicBezTo>
                      <a:pt x="106071" y="14264"/>
                      <a:pt x="118520" y="20504"/>
                      <a:pt x="126605" y="32093"/>
                    </a:cubicBezTo>
                    <a:cubicBezTo>
                      <a:pt x="136358" y="46357"/>
                      <a:pt x="136358" y="65078"/>
                      <a:pt x="126605" y="79342"/>
                    </a:cubicBezTo>
                    <a:close/>
                  </a:path>
                </a:pathLst>
              </a:custGeom>
              <a:solidFill>
                <a:srgbClr val="FFFFFF"/>
              </a:solidFill>
              <a:ln w="6417" cap="flat">
                <a:noFill/>
                <a:prstDash val="solid"/>
                <a:miter/>
              </a:ln>
            </p:spPr>
            <p:txBody>
              <a:bodyPr rtlCol="0" anchor="ctr"/>
              <a:lstStyle/>
              <a:p>
                <a:endParaRPr lang="en-US" sz="810"/>
              </a:p>
            </p:txBody>
          </p:sp>
          <p:sp>
            <p:nvSpPr>
              <p:cNvPr id="1037" name="Freeform: Shape 1036">
                <a:extLst>
                  <a:ext uri="{FF2B5EF4-FFF2-40B4-BE49-F238E27FC236}">
                    <a16:creationId xmlns:a16="http://schemas.microsoft.com/office/drawing/2014/main" id="{58FD485F-141C-AC22-F2CD-9849C16FE9DA}"/>
                  </a:ext>
                </a:extLst>
              </p:cNvPr>
              <p:cNvSpPr/>
              <p:nvPr/>
            </p:nvSpPr>
            <p:spPr>
              <a:xfrm>
                <a:off x="8816741" y="3142380"/>
                <a:ext cx="384998" cy="374420"/>
              </a:xfrm>
              <a:custGeom>
                <a:avLst/>
                <a:gdLst>
                  <a:gd name="connsiteX0" fmla="*/ 376219 w 384998"/>
                  <a:gd name="connsiteY0" fmla="*/ 150660 h 374420"/>
                  <a:gd name="connsiteX1" fmla="*/ 369097 w 384998"/>
                  <a:gd name="connsiteY1" fmla="*/ 142636 h 374420"/>
                  <a:gd name="connsiteX2" fmla="*/ 363707 w 384998"/>
                  <a:gd name="connsiteY2" fmla="*/ 125698 h 374420"/>
                  <a:gd name="connsiteX3" fmla="*/ 363707 w 384998"/>
                  <a:gd name="connsiteY3" fmla="*/ 124807 h 374420"/>
                  <a:gd name="connsiteX4" fmla="*/ 361076 w 384998"/>
                  <a:gd name="connsiteY4" fmla="*/ 117675 h 374420"/>
                  <a:gd name="connsiteX5" fmla="*/ 357482 w 384998"/>
                  <a:gd name="connsiteY5" fmla="*/ 108760 h 374420"/>
                  <a:gd name="connsiteX6" fmla="*/ 357482 w 384998"/>
                  <a:gd name="connsiteY6" fmla="*/ 107868 h 374420"/>
                  <a:gd name="connsiteX7" fmla="*/ 354787 w 384998"/>
                  <a:gd name="connsiteY7" fmla="*/ 102520 h 374420"/>
                  <a:gd name="connsiteX8" fmla="*/ 349461 w 384998"/>
                  <a:gd name="connsiteY8" fmla="*/ 92714 h 374420"/>
                  <a:gd name="connsiteX9" fmla="*/ 347665 w 384998"/>
                  <a:gd name="connsiteY9" fmla="*/ 90039 h 374420"/>
                  <a:gd name="connsiteX10" fmla="*/ 346766 w 384998"/>
                  <a:gd name="connsiteY10" fmla="*/ 89147 h 374420"/>
                  <a:gd name="connsiteX11" fmla="*/ 187180 w 384998"/>
                  <a:gd name="connsiteY11" fmla="*/ 0 h 374420"/>
                  <a:gd name="connsiteX12" fmla="*/ 59741 w 384998"/>
                  <a:gd name="connsiteY12" fmla="*/ 49922 h 374420"/>
                  <a:gd name="connsiteX13" fmla="*/ 33881 w 384998"/>
                  <a:gd name="connsiteY13" fmla="*/ 58837 h 374420"/>
                  <a:gd name="connsiteX14" fmla="*/ 13347 w 384998"/>
                  <a:gd name="connsiteY14" fmla="*/ 91822 h 374420"/>
                  <a:gd name="connsiteX15" fmla="*/ 15144 w 384998"/>
                  <a:gd name="connsiteY15" fmla="*/ 114109 h 374420"/>
                  <a:gd name="connsiteX16" fmla="*/ 13347 w 384998"/>
                  <a:gd name="connsiteY16" fmla="*/ 117675 h 374420"/>
                  <a:gd name="connsiteX17" fmla="*/ 11615 w 384998"/>
                  <a:gd name="connsiteY17" fmla="*/ 123024 h 374420"/>
                  <a:gd name="connsiteX18" fmla="*/ 10716 w 384998"/>
                  <a:gd name="connsiteY18" fmla="*/ 125698 h 374420"/>
                  <a:gd name="connsiteX19" fmla="*/ 10716 w 384998"/>
                  <a:gd name="connsiteY19" fmla="*/ 126590 h 374420"/>
                  <a:gd name="connsiteX20" fmla="*/ 8021 w 384998"/>
                  <a:gd name="connsiteY20" fmla="*/ 135504 h 374420"/>
                  <a:gd name="connsiteX21" fmla="*/ 6224 w 384998"/>
                  <a:gd name="connsiteY21" fmla="*/ 144419 h 374420"/>
                  <a:gd name="connsiteX22" fmla="*/ 6224 w 384998"/>
                  <a:gd name="connsiteY22" fmla="*/ 145311 h 374420"/>
                  <a:gd name="connsiteX23" fmla="*/ 4427 w 384998"/>
                  <a:gd name="connsiteY23" fmla="*/ 152442 h 374420"/>
                  <a:gd name="connsiteX24" fmla="*/ 2695 w 384998"/>
                  <a:gd name="connsiteY24" fmla="*/ 163141 h 374420"/>
                  <a:gd name="connsiteX25" fmla="*/ 2695 w 384998"/>
                  <a:gd name="connsiteY25" fmla="*/ 164923 h 374420"/>
                  <a:gd name="connsiteX26" fmla="*/ 1797 w 384998"/>
                  <a:gd name="connsiteY26" fmla="*/ 169381 h 374420"/>
                  <a:gd name="connsiteX27" fmla="*/ 0 w 384998"/>
                  <a:gd name="connsiteY27" fmla="*/ 187210 h 374420"/>
                  <a:gd name="connsiteX28" fmla="*/ 898 w 384998"/>
                  <a:gd name="connsiteY28" fmla="*/ 205931 h 374420"/>
                  <a:gd name="connsiteX29" fmla="*/ 1797 w 384998"/>
                  <a:gd name="connsiteY29" fmla="*/ 214846 h 374420"/>
                  <a:gd name="connsiteX30" fmla="*/ 1797 w 384998"/>
                  <a:gd name="connsiteY30" fmla="*/ 217521 h 374420"/>
                  <a:gd name="connsiteX31" fmla="*/ 1797 w 384998"/>
                  <a:gd name="connsiteY31" fmla="*/ 220195 h 374420"/>
                  <a:gd name="connsiteX32" fmla="*/ 2695 w 384998"/>
                  <a:gd name="connsiteY32" fmla="*/ 224652 h 374420"/>
                  <a:gd name="connsiteX33" fmla="*/ 6224 w 384998"/>
                  <a:gd name="connsiteY33" fmla="*/ 239808 h 374420"/>
                  <a:gd name="connsiteX34" fmla="*/ 7123 w 384998"/>
                  <a:gd name="connsiteY34" fmla="*/ 241590 h 374420"/>
                  <a:gd name="connsiteX35" fmla="*/ 187180 w 384998"/>
                  <a:gd name="connsiteY35" fmla="*/ 374421 h 374420"/>
                  <a:gd name="connsiteX36" fmla="*/ 326296 w 384998"/>
                  <a:gd name="connsiteY36" fmla="*/ 312017 h 374420"/>
                  <a:gd name="connsiteX37" fmla="*/ 335216 w 384998"/>
                  <a:gd name="connsiteY37" fmla="*/ 301320 h 374420"/>
                  <a:gd name="connsiteX38" fmla="*/ 336114 w 384998"/>
                  <a:gd name="connsiteY38" fmla="*/ 300428 h 374420"/>
                  <a:gd name="connsiteX39" fmla="*/ 357482 w 384998"/>
                  <a:gd name="connsiteY39" fmla="*/ 264769 h 374420"/>
                  <a:gd name="connsiteX40" fmla="*/ 358380 w 384998"/>
                  <a:gd name="connsiteY40" fmla="*/ 263877 h 374420"/>
                  <a:gd name="connsiteX41" fmla="*/ 361076 w 384998"/>
                  <a:gd name="connsiteY41" fmla="*/ 256746 h 374420"/>
                  <a:gd name="connsiteX42" fmla="*/ 361910 w 384998"/>
                  <a:gd name="connsiteY42" fmla="*/ 255854 h 374420"/>
                  <a:gd name="connsiteX43" fmla="*/ 364605 w 384998"/>
                  <a:gd name="connsiteY43" fmla="*/ 248722 h 374420"/>
                  <a:gd name="connsiteX44" fmla="*/ 367300 w 384998"/>
                  <a:gd name="connsiteY44" fmla="*/ 240699 h 374420"/>
                  <a:gd name="connsiteX45" fmla="*/ 368198 w 384998"/>
                  <a:gd name="connsiteY45" fmla="*/ 238916 h 374420"/>
                  <a:gd name="connsiteX46" fmla="*/ 369097 w 384998"/>
                  <a:gd name="connsiteY46" fmla="*/ 236241 h 374420"/>
                  <a:gd name="connsiteX47" fmla="*/ 375321 w 384998"/>
                  <a:gd name="connsiteY47" fmla="*/ 212172 h 374420"/>
                  <a:gd name="connsiteX48" fmla="*/ 377118 w 384998"/>
                  <a:gd name="connsiteY48" fmla="*/ 209497 h 374420"/>
                  <a:gd name="connsiteX49" fmla="*/ 376219 w 384998"/>
                  <a:gd name="connsiteY49" fmla="*/ 150660 h 374420"/>
                  <a:gd name="connsiteX50" fmla="*/ 335216 w 384998"/>
                  <a:gd name="connsiteY50" fmla="*/ 252288 h 374420"/>
                  <a:gd name="connsiteX51" fmla="*/ 301335 w 384998"/>
                  <a:gd name="connsiteY51" fmla="*/ 202365 h 374420"/>
                  <a:gd name="connsiteX52" fmla="*/ 294212 w 384998"/>
                  <a:gd name="connsiteY52" fmla="*/ 171163 h 374420"/>
                  <a:gd name="connsiteX53" fmla="*/ 311153 w 384998"/>
                  <a:gd name="connsiteY53" fmla="*/ 144419 h 374420"/>
                  <a:gd name="connsiteX54" fmla="*/ 335216 w 384998"/>
                  <a:gd name="connsiteY54" fmla="*/ 137287 h 374420"/>
                  <a:gd name="connsiteX55" fmla="*/ 369097 w 384998"/>
                  <a:gd name="connsiteY55" fmla="*/ 155117 h 374420"/>
                  <a:gd name="connsiteX56" fmla="*/ 374423 w 384998"/>
                  <a:gd name="connsiteY56" fmla="*/ 190776 h 374420"/>
                  <a:gd name="connsiteX57" fmla="*/ 369097 w 384998"/>
                  <a:gd name="connsiteY57" fmla="*/ 202365 h 374420"/>
                  <a:gd name="connsiteX58" fmla="*/ 335216 w 384998"/>
                  <a:gd name="connsiteY58" fmla="*/ 252288 h 374420"/>
                  <a:gd name="connsiteX59" fmla="*/ 360177 w 384998"/>
                  <a:gd name="connsiteY59" fmla="*/ 231784 h 374420"/>
                  <a:gd name="connsiteX60" fmla="*/ 193468 w 384998"/>
                  <a:gd name="connsiteY60" fmla="*/ 365508 h 374420"/>
                  <a:gd name="connsiteX61" fmla="*/ 187180 w 384998"/>
                  <a:gd name="connsiteY61" fmla="*/ 365508 h 374420"/>
                  <a:gd name="connsiteX62" fmla="*/ 180955 w 384998"/>
                  <a:gd name="connsiteY62" fmla="*/ 365508 h 374420"/>
                  <a:gd name="connsiteX63" fmla="*/ 8920 w 384998"/>
                  <a:gd name="connsiteY63" fmla="*/ 187210 h 374420"/>
                  <a:gd name="connsiteX64" fmla="*/ 19636 w 384998"/>
                  <a:gd name="connsiteY64" fmla="*/ 125698 h 374420"/>
                  <a:gd name="connsiteX65" fmla="*/ 21368 w 384998"/>
                  <a:gd name="connsiteY65" fmla="*/ 128373 h 374420"/>
                  <a:gd name="connsiteX66" fmla="*/ 27657 w 384998"/>
                  <a:gd name="connsiteY66" fmla="*/ 137287 h 374420"/>
                  <a:gd name="connsiteX67" fmla="*/ 20534 w 384998"/>
                  <a:gd name="connsiteY67" fmla="*/ 180078 h 374420"/>
                  <a:gd name="connsiteX68" fmla="*/ 56147 w 384998"/>
                  <a:gd name="connsiteY68" fmla="*/ 180078 h 374420"/>
                  <a:gd name="connsiteX69" fmla="*/ 56147 w 384998"/>
                  <a:gd name="connsiteY69" fmla="*/ 179187 h 374420"/>
                  <a:gd name="connsiteX70" fmla="*/ 62372 w 384998"/>
                  <a:gd name="connsiteY70" fmla="*/ 188101 h 374420"/>
                  <a:gd name="connsiteX71" fmla="*/ 67762 w 384998"/>
                  <a:gd name="connsiteY71" fmla="*/ 180078 h 374420"/>
                  <a:gd name="connsiteX72" fmla="*/ 116786 w 384998"/>
                  <a:gd name="connsiteY72" fmla="*/ 180078 h 374420"/>
                  <a:gd name="connsiteX73" fmla="*/ 127503 w 384998"/>
                  <a:gd name="connsiteY73" fmla="*/ 110543 h 374420"/>
                  <a:gd name="connsiteX74" fmla="*/ 111461 w 384998"/>
                  <a:gd name="connsiteY74" fmla="*/ 110543 h 374420"/>
                  <a:gd name="connsiteX75" fmla="*/ 112295 w 384998"/>
                  <a:gd name="connsiteY75" fmla="*/ 98953 h 374420"/>
                  <a:gd name="connsiteX76" fmla="*/ 131032 w 384998"/>
                  <a:gd name="connsiteY76" fmla="*/ 98953 h 374420"/>
                  <a:gd name="connsiteX77" fmla="*/ 172036 w 384998"/>
                  <a:gd name="connsiteY77" fmla="*/ 22286 h 374420"/>
                  <a:gd name="connsiteX78" fmla="*/ 106071 w 384998"/>
                  <a:gd name="connsiteY78" fmla="*/ 76667 h 374420"/>
                  <a:gd name="connsiteX79" fmla="*/ 103439 w 384998"/>
                  <a:gd name="connsiteY79" fmla="*/ 71318 h 374420"/>
                  <a:gd name="connsiteX80" fmla="*/ 98948 w 384998"/>
                  <a:gd name="connsiteY80" fmla="*/ 65969 h 374420"/>
                  <a:gd name="connsiteX81" fmla="*/ 135524 w 384998"/>
                  <a:gd name="connsiteY81" fmla="*/ 28527 h 374420"/>
                  <a:gd name="connsiteX82" fmla="*/ 84702 w 384998"/>
                  <a:gd name="connsiteY82" fmla="*/ 55271 h 374420"/>
                  <a:gd name="connsiteX83" fmla="*/ 72189 w 384998"/>
                  <a:gd name="connsiteY83" fmla="*/ 50814 h 374420"/>
                  <a:gd name="connsiteX84" fmla="*/ 180955 w 384998"/>
                  <a:gd name="connsiteY84" fmla="*/ 8914 h 374420"/>
                  <a:gd name="connsiteX85" fmla="*/ 187180 w 384998"/>
                  <a:gd name="connsiteY85" fmla="*/ 8914 h 374420"/>
                  <a:gd name="connsiteX86" fmla="*/ 193468 w 384998"/>
                  <a:gd name="connsiteY86" fmla="*/ 8914 h 374420"/>
                  <a:gd name="connsiteX87" fmla="*/ 357482 w 384998"/>
                  <a:gd name="connsiteY87" fmla="*/ 133721 h 374420"/>
                  <a:gd name="connsiteX88" fmla="*/ 343237 w 384998"/>
                  <a:gd name="connsiteY88" fmla="*/ 129264 h 374420"/>
                  <a:gd name="connsiteX89" fmla="*/ 335216 w 384998"/>
                  <a:gd name="connsiteY89" fmla="*/ 111434 h 374420"/>
                  <a:gd name="connsiteX90" fmla="*/ 300436 w 384998"/>
                  <a:gd name="connsiteY90" fmla="*/ 111434 h 374420"/>
                  <a:gd name="connsiteX91" fmla="*/ 309356 w 384998"/>
                  <a:gd name="connsiteY91" fmla="*/ 135504 h 374420"/>
                  <a:gd name="connsiteX92" fmla="*/ 304864 w 384998"/>
                  <a:gd name="connsiteY92" fmla="*/ 138179 h 374420"/>
                  <a:gd name="connsiteX93" fmla="*/ 298640 w 384998"/>
                  <a:gd name="connsiteY93" fmla="*/ 143527 h 374420"/>
                  <a:gd name="connsiteX94" fmla="*/ 287025 w 384998"/>
                  <a:gd name="connsiteY94" fmla="*/ 112326 h 374420"/>
                  <a:gd name="connsiteX95" fmla="*/ 246022 w 384998"/>
                  <a:gd name="connsiteY95" fmla="*/ 112326 h 374420"/>
                  <a:gd name="connsiteX96" fmla="*/ 256738 w 384998"/>
                  <a:gd name="connsiteY96" fmla="*/ 181861 h 374420"/>
                  <a:gd name="connsiteX97" fmla="*/ 284394 w 384998"/>
                  <a:gd name="connsiteY97" fmla="*/ 181861 h 374420"/>
                  <a:gd name="connsiteX98" fmla="*/ 286191 w 384998"/>
                  <a:gd name="connsiteY98" fmla="*/ 193450 h 374420"/>
                  <a:gd name="connsiteX99" fmla="*/ 256738 w 384998"/>
                  <a:gd name="connsiteY99" fmla="*/ 193450 h 374420"/>
                  <a:gd name="connsiteX100" fmla="*/ 246022 w 384998"/>
                  <a:gd name="connsiteY100" fmla="*/ 262986 h 374420"/>
                  <a:gd name="connsiteX101" fmla="*/ 287025 w 384998"/>
                  <a:gd name="connsiteY101" fmla="*/ 262986 h 374420"/>
                  <a:gd name="connsiteX102" fmla="*/ 301335 w 384998"/>
                  <a:gd name="connsiteY102" fmla="*/ 220195 h 374420"/>
                  <a:gd name="connsiteX103" fmla="*/ 310254 w 384998"/>
                  <a:gd name="connsiteY103" fmla="*/ 233567 h 374420"/>
                  <a:gd name="connsiteX104" fmla="*/ 299539 w 384998"/>
                  <a:gd name="connsiteY104" fmla="*/ 262986 h 374420"/>
                  <a:gd name="connsiteX105" fmla="*/ 329826 w 384998"/>
                  <a:gd name="connsiteY105" fmla="*/ 262986 h 374420"/>
                  <a:gd name="connsiteX106" fmla="*/ 333419 w 384998"/>
                  <a:gd name="connsiteY106" fmla="*/ 268334 h 374420"/>
                  <a:gd name="connsiteX107" fmla="*/ 345868 w 384998"/>
                  <a:gd name="connsiteY107" fmla="*/ 250505 h 374420"/>
                  <a:gd name="connsiteX108" fmla="*/ 360177 w 384998"/>
                  <a:gd name="connsiteY108" fmla="*/ 231784 h 374420"/>
                  <a:gd name="connsiteX109" fmla="*/ 22266 w 384998"/>
                  <a:gd name="connsiteY109" fmla="*/ 92714 h 374420"/>
                  <a:gd name="connsiteX110" fmla="*/ 39207 w 384998"/>
                  <a:gd name="connsiteY110" fmla="*/ 65969 h 374420"/>
                  <a:gd name="connsiteX111" fmla="*/ 63270 w 384998"/>
                  <a:gd name="connsiteY111" fmla="*/ 58837 h 374420"/>
                  <a:gd name="connsiteX112" fmla="*/ 97151 w 384998"/>
                  <a:gd name="connsiteY112" fmla="*/ 76667 h 374420"/>
                  <a:gd name="connsiteX113" fmla="*/ 97151 w 384998"/>
                  <a:gd name="connsiteY113" fmla="*/ 123915 h 374420"/>
                  <a:gd name="connsiteX114" fmla="*/ 63270 w 384998"/>
                  <a:gd name="connsiteY114" fmla="*/ 173838 h 374420"/>
                  <a:gd name="connsiteX115" fmla="*/ 29389 w 384998"/>
                  <a:gd name="connsiteY115" fmla="*/ 123915 h 374420"/>
                  <a:gd name="connsiteX116" fmla="*/ 22266 w 384998"/>
                  <a:gd name="connsiteY116" fmla="*/ 92714 h 37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384998" h="374420">
                    <a:moveTo>
                      <a:pt x="376219" y="150660"/>
                    </a:moveTo>
                    <a:cubicBezTo>
                      <a:pt x="374423" y="147985"/>
                      <a:pt x="371728" y="145311"/>
                      <a:pt x="369097" y="142636"/>
                    </a:cubicBezTo>
                    <a:cubicBezTo>
                      <a:pt x="367300" y="137287"/>
                      <a:pt x="366402" y="131047"/>
                      <a:pt x="363707" y="125698"/>
                    </a:cubicBezTo>
                    <a:lnTo>
                      <a:pt x="363707" y="124807"/>
                    </a:lnTo>
                    <a:cubicBezTo>
                      <a:pt x="362809" y="122132"/>
                      <a:pt x="361910" y="120349"/>
                      <a:pt x="361076" y="117675"/>
                    </a:cubicBezTo>
                    <a:cubicBezTo>
                      <a:pt x="360177" y="115000"/>
                      <a:pt x="358380" y="112326"/>
                      <a:pt x="357482" y="108760"/>
                    </a:cubicBezTo>
                    <a:lnTo>
                      <a:pt x="357482" y="107868"/>
                    </a:lnTo>
                    <a:cubicBezTo>
                      <a:pt x="356584" y="106086"/>
                      <a:pt x="355686" y="104303"/>
                      <a:pt x="354787" y="102520"/>
                    </a:cubicBezTo>
                    <a:cubicBezTo>
                      <a:pt x="353055" y="98953"/>
                      <a:pt x="351258" y="96280"/>
                      <a:pt x="349461" y="92714"/>
                    </a:cubicBezTo>
                    <a:cubicBezTo>
                      <a:pt x="348563" y="91822"/>
                      <a:pt x="348563" y="90930"/>
                      <a:pt x="347665" y="90039"/>
                    </a:cubicBezTo>
                    <a:lnTo>
                      <a:pt x="346766" y="89147"/>
                    </a:lnTo>
                    <a:cubicBezTo>
                      <a:pt x="312885" y="33876"/>
                      <a:pt x="253208" y="0"/>
                      <a:pt x="187180" y="0"/>
                    </a:cubicBezTo>
                    <a:cubicBezTo>
                      <a:pt x="139952" y="0"/>
                      <a:pt x="94520" y="17829"/>
                      <a:pt x="59741" y="49922"/>
                    </a:cubicBezTo>
                    <a:cubicBezTo>
                      <a:pt x="50822" y="50814"/>
                      <a:pt x="41004" y="53488"/>
                      <a:pt x="33881" y="58837"/>
                    </a:cubicBezTo>
                    <a:cubicBezTo>
                      <a:pt x="23165" y="66860"/>
                      <a:pt x="15144" y="78450"/>
                      <a:pt x="13347" y="91822"/>
                    </a:cubicBezTo>
                    <a:cubicBezTo>
                      <a:pt x="12448" y="98953"/>
                      <a:pt x="12448" y="106977"/>
                      <a:pt x="15144" y="114109"/>
                    </a:cubicBezTo>
                    <a:lnTo>
                      <a:pt x="13347" y="117675"/>
                    </a:lnTo>
                    <a:cubicBezTo>
                      <a:pt x="12448" y="120349"/>
                      <a:pt x="11615" y="123024"/>
                      <a:pt x="11615" y="123024"/>
                    </a:cubicBezTo>
                    <a:cubicBezTo>
                      <a:pt x="11615" y="123915"/>
                      <a:pt x="10716" y="124807"/>
                      <a:pt x="10716" y="125698"/>
                    </a:cubicBezTo>
                    <a:lnTo>
                      <a:pt x="10716" y="126590"/>
                    </a:lnTo>
                    <a:cubicBezTo>
                      <a:pt x="9818" y="129264"/>
                      <a:pt x="8920" y="132830"/>
                      <a:pt x="8021" y="135504"/>
                    </a:cubicBezTo>
                    <a:cubicBezTo>
                      <a:pt x="7123" y="138179"/>
                      <a:pt x="6224" y="140854"/>
                      <a:pt x="6224" y="144419"/>
                    </a:cubicBezTo>
                    <a:lnTo>
                      <a:pt x="6224" y="145311"/>
                    </a:lnTo>
                    <a:cubicBezTo>
                      <a:pt x="5326" y="147985"/>
                      <a:pt x="5326" y="149768"/>
                      <a:pt x="4427" y="152442"/>
                    </a:cubicBezTo>
                    <a:cubicBezTo>
                      <a:pt x="3594" y="156008"/>
                      <a:pt x="3594" y="159574"/>
                      <a:pt x="2695" y="163141"/>
                    </a:cubicBezTo>
                    <a:lnTo>
                      <a:pt x="2695" y="164923"/>
                    </a:lnTo>
                    <a:cubicBezTo>
                      <a:pt x="2695" y="166706"/>
                      <a:pt x="2695" y="167598"/>
                      <a:pt x="1797" y="169381"/>
                    </a:cubicBezTo>
                    <a:cubicBezTo>
                      <a:pt x="0" y="175621"/>
                      <a:pt x="0" y="181861"/>
                      <a:pt x="0" y="187210"/>
                    </a:cubicBezTo>
                    <a:cubicBezTo>
                      <a:pt x="0" y="193450"/>
                      <a:pt x="0" y="199691"/>
                      <a:pt x="898" y="205931"/>
                    </a:cubicBezTo>
                    <a:cubicBezTo>
                      <a:pt x="898" y="208606"/>
                      <a:pt x="1797" y="212172"/>
                      <a:pt x="1797" y="214846"/>
                    </a:cubicBezTo>
                    <a:lnTo>
                      <a:pt x="1797" y="217521"/>
                    </a:lnTo>
                    <a:cubicBezTo>
                      <a:pt x="1797" y="218412"/>
                      <a:pt x="1797" y="219303"/>
                      <a:pt x="1797" y="220195"/>
                    </a:cubicBezTo>
                    <a:cubicBezTo>
                      <a:pt x="1797" y="221978"/>
                      <a:pt x="1797" y="222869"/>
                      <a:pt x="2695" y="224652"/>
                    </a:cubicBezTo>
                    <a:cubicBezTo>
                      <a:pt x="3594" y="229109"/>
                      <a:pt x="4427" y="234459"/>
                      <a:pt x="6224" y="239808"/>
                    </a:cubicBezTo>
                    <a:cubicBezTo>
                      <a:pt x="6224" y="240699"/>
                      <a:pt x="6224" y="241590"/>
                      <a:pt x="7123" y="241590"/>
                    </a:cubicBezTo>
                    <a:cubicBezTo>
                      <a:pt x="32084" y="320930"/>
                      <a:pt x="104274" y="374421"/>
                      <a:pt x="187180" y="374421"/>
                    </a:cubicBezTo>
                    <a:cubicBezTo>
                      <a:pt x="239797" y="374421"/>
                      <a:pt x="290619" y="352135"/>
                      <a:pt x="326296" y="312017"/>
                    </a:cubicBezTo>
                    <a:cubicBezTo>
                      <a:pt x="329826" y="308449"/>
                      <a:pt x="332520" y="304888"/>
                      <a:pt x="335216" y="301320"/>
                    </a:cubicBezTo>
                    <a:lnTo>
                      <a:pt x="336114" y="300428"/>
                    </a:lnTo>
                    <a:cubicBezTo>
                      <a:pt x="345034" y="288839"/>
                      <a:pt x="352156" y="277249"/>
                      <a:pt x="357482" y="264769"/>
                    </a:cubicBezTo>
                    <a:cubicBezTo>
                      <a:pt x="357482" y="264769"/>
                      <a:pt x="357482" y="263877"/>
                      <a:pt x="358380" y="263877"/>
                    </a:cubicBezTo>
                    <a:cubicBezTo>
                      <a:pt x="359279" y="261203"/>
                      <a:pt x="360177" y="258528"/>
                      <a:pt x="361076" y="256746"/>
                    </a:cubicBezTo>
                    <a:lnTo>
                      <a:pt x="361910" y="255854"/>
                    </a:lnTo>
                    <a:cubicBezTo>
                      <a:pt x="362809" y="253180"/>
                      <a:pt x="363707" y="251396"/>
                      <a:pt x="364605" y="248722"/>
                    </a:cubicBezTo>
                    <a:cubicBezTo>
                      <a:pt x="365503" y="246047"/>
                      <a:pt x="366402" y="243373"/>
                      <a:pt x="367300" y="240699"/>
                    </a:cubicBezTo>
                    <a:cubicBezTo>
                      <a:pt x="367300" y="239808"/>
                      <a:pt x="367300" y="239808"/>
                      <a:pt x="368198" y="238916"/>
                    </a:cubicBezTo>
                    <a:cubicBezTo>
                      <a:pt x="368198" y="238024"/>
                      <a:pt x="369097" y="237133"/>
                      <a:pt x="369097" y="236241"/>
                    </a:cubicBezTo>
                    <a:lnTo>
                      <a:pt x="375321" y="212172"/>
                    </a:lnTo>
                    <a:lnTo>
                      <a:pt x="377118" y="209497"/>
                    </a:lnTo>
                    <a:cubicBezTo>
                      <a:pt x="387770" y="190776"/>
                      <a:pt x="387770" y="167598"/>
                      <a:pt x="376219" y="150660"/>
                    </a:cubicBezTo>
                    <a:close/>
                    <a:moveTo>
                      <a:pt x="335216" y="252288"/>
                    </a:moveTo>
                    <a:lnTo>
                      <a:pt x="301335" y="202365"/>
                    </a:lnTo>
                    <a:cubicBezTo>
                      <a:pt x="295111" y="193450"/>
                      <a:pt x="292415" y="181861"/>
                      <a:pt x="294212" y="171163"/>
                    </a:cubicBezTo>
                    <a:cubicBezTo>
                      <a:pt x="295945" y="160466"/>
                      <a:pt x="302233" y="150660"/>
                      <a:pt x="311153" y="144419"/>
                    </a:cubicBezTo>
                    <a:cubicBezTo>
                      <a:pt x="318275" y="139962"/>
                      <a:pt x="326296" y="137287"/>
                      <a:pt x="335216" y="137287"/>
                    </a:cubicBezTo>
                    <a:cubicBezTo>
                      <a:pt x="348563" y="137287"/>
                      <a:pt x="361076" y="143527"/>
                      <a:pt x="369097" y="155117"/>
                    </a:cubicBezTo>
                    <a:cubicBezTo>
                      <a:pt x="376219" y="165814"/>
                      <a:pt x="378016" y="179187"/>
                      <a:pt x="374423" y="190776"/>
                    </a:cubicBezTo>
                    <a:cubicBezTo>
                      <a:pt x="373524" y="194342"/>
                      <a:pt x="371728" y="198800"/>
                      <a:pt x="369097" y="202365"/>
                    </a:cubicBezTo>
                    <a:lnTo>
                      <a:pt x="335216" y="252288"/>
                    </a:lnTo>
                    <a:close/>
                    <a:moveTo>
                      <a:pt x="360177" y="231784"/>
                    </a:moveTo>
                    <a:cubicBezTo>
                      <a:pt x="340541" y="306665"/>
                      <a:pt x="273678" y="362832"/>
                      <a:pt x="193468" y="365508"/>
                    </a:cubicBezTo>
                    <a:cubicBezTo>
                      <a:pt x="191671" y="365508"/>
                      <a:pt x="188976" y="365508"/>
                      <a:pt x="187180" y="365508"/>
                    </a:cubicBezTo>
                    <a:cubicBezTo>
                      <a:pt x="185447" y="365508"/>
                      <a:pt x="182752" y="365508"/>
                      <a:pt x="180955" y="365508"/>
                    </a:cubicBezTo>
                    <a:cubicBezTo>
                      <a:pt x="85600" y="361940"/>
                      <a:pt x="8920" y="283490"/>
                      <a:pt x="8920" y="187210"/>
                    </a:cubicBezTo>
                    <a:cubicBezTo>
                      <a:pt x="8920" y="165814"/>
                      <a:pt x="12448" y="145311"/>
                      <a:pt x="19636" y="125698"/>
                    </a:cubicBezTo>
                    <a:cubicBezTo>
                      <a:pt x="20534" y="126590"/>
                      <a:pt x="20534" y="127481"/>
                      <a:pt x="21368" y="128373"/>
                    </a:cubicBezTo>
                    <a:lnTo>
                      <a:pt x="27657" y="137287"/>
                    </a:lnTo>
                    <a:cubicBezTo>
                      <a:pt x="23165" y="150660"/>
                      <a:pt x="20534" y="164923"/>
                      <a:pt x="20534" y="180078"/>
                    </a:cubicBezTo>
                    <a:lnTo>
                      <a:pt x="56147" y="180078"/>
                    </a:lnTo>
                    <a:lnTo>
                      <a:pt x="56147" y="179187"/>
                    </a:lnTo>
                    <a:lnTo>
                      <a:pt x="62372" y="188101"/>
                    </a:lnTo>
                    <a:lnTo>
                      <a:pt x="67762" y="180078"/>
                    </a:lnTo>
                    <a:lnTo>
                      <a:pt x="116786" y="180078"/>
                    </a:lnTo>
                    <a:cubicBezTo>
                      <a:pt x="117685" y="156008"/>
                      <a:pt x="121214" y="132830"/>
                      <a:pt x="127503" y="110543"/>
                    </a:cubicBezTo>
                    <a:lnTo>
                      <a:pt x="111461" y="110543"/>
                    </a:lnTo>
                    <a:cubicBezTo>
                      <a:pt x="112295" y="106977"/>
                      <a:pt x="112295" y="102520"/>
                      <a:pt x="112295" y="98953"/>
                    </a:cubicBezTo>
                    <a:lnTo>
                      <a:pt x="131032" y="98953"/>
                    </a:lnTo>
                    <a:cubicBezTo>
                      <a:pt x="140849" y="71318"/>
                      <a:pt x="154197" y="45465"/>
                      <a:pt x="172036" y="22286"/>
                    </a:cubicBezTo>
                    <a:cubicBezTo>
                      <a:pt x="149769" y="28527"/>
                      <a:pt x="125706" y="49031"/>
                      <a:pt x="106071" y="76667"/>
                    </a:cubicBezTo>
                    <a:cubicBezTo>
                      <a:pt x="105172" y="74884"/>
                      <a:pt x="104274" y="73101"/>
                      <a:pt x="103439" y="71318"/>
                    </a:cubicBezTo>
                    <a:cubicBezTo>
                      <a:pt x="102541" y="69535"/>
                      <a:pt x="100744" y="67752"/>
                      <a:pt x="98948" y="65969"/>
                    </a:cubicBezTo>
                    <a:cubicBezTo>
                      <a:pt x="109664" y="50814"/>
                      <a:pt x="122113" y="38334"/>
                      <a:pt x="135524" y="28527"/>
                    </a:cubicBezTo>
                    <a:cubicBezTo>
                      <a:pt x="116786" y="34767"/>
                      <a:pt x="99846" y="43682"/>
                      <a:pt x="84702" y="55271"/>
                    </a:cubicBezTo>
                    <a:cubicBezTo>
                      <a:pt x="82007" y="53488"/>
                      <a:pt x="77579" y="51706"/>
                      <a:pt x="72189" y="50814"/>
                    </a:cubicBezTo>
                    <a:cubicBezTo>
                      <a:pt x="101643" y="25853"/>
                      <a:pt x="139053" y="10698"/>
                      <a:pt x="180955" y="8914"/>
                    </a:cubicBezTo>
                    <a:cubicBezTo>
                      <a:pt x="182752" y="8914"/>
                      <a:pt x="185447" y="8914"/>
                      <a:pt x="187180" y="8914"/>
                    </a:cubicBezTo>
                    <a:cubicBezTo>
                      <a:pt x="188976" y="8914"/>
                      <a:pt x="191671" y="8914"/>
                      <a:pt x="193468" y="8914"/>
                    </a:cubicBezTo>
                    <a:cubicBezTo>
                      <a:pt x="270149" y="11589"/>
                      <a:pt x="335216" y="63294"/>
                      <a:pt x="357482" y="133721"/>
                    </a:cubicBezTo>
                    <a:cubicBezTo>
                      <a:pt x="353055" y="131047"/>
                      <a:pt x="348563" y="130155"/>
                      <a:pt x="343237" y="129264"/>
                    </a:cubicBezTo>
                    <a:cubicBezTo>
                      <a:pt x="340541" y="123024"/>
                      <a:pt x="337847" y="116783"/>
                      <a:pt x="335216" y="111434"/>
                    </a:cubicBezTo>
                    <a:lnTo>
                      <a:pt x="300436" y="111434"/>
                    </a:lnTo>
                    <a:cubicBezTo>
                      <a:pt x="303966" y="119458"/>
                      <a:pt x="306661" y="127481"/>
                      <a:pt x="309356" y="135504"/>
                    </a:cubicBezTo>
                    <a:cubicBezTo>
                      <a:pt x="307560" y="136396"/>
                      <a:pt x="306661" y="137287"/>
                      <a:pt x="304864" y="138179"/>
                    </a:cubicBezTo>
                    <a:cubicBezTo>
                      <a:pt x="303132" y="139962"/>
                      <a:pt x="300436" y="141745"/>
                      <a:pt x="298640" y="143527"/>
                    </a:cubicBezTo>
                    <a:cubicBezTo>
                      <a:pt x="295945" y="132830"/>
                      <a:pt x="291517" y="122132"/>
                      <a:pt x="287025" y="112326"/>
                    </a:cubicBezTo>
                    <a:lnTo>
                      <a:pt x="246022" y="112326"/>
                    </a:lnTo>
                    <a:cubicBezTo>
                      <a:pt x="252310" y="134613"/>
                      <a:pt x="256738" y="158683"/>
                      <a:pt x="256738" y="181861"/>
                    </a:cubicBezTo>
                    <a:lnTo>
                      <a:pt x="284394" y="181861"/>
                    </a:lnTo>
                    <a:cubicBezTo>
                      <a:pt x="284394" y="186319"/>
                      <a:pt x="285293" y="189885"/>
                      <a:pt x="286191" y="193450"/>
                    </a:cubicBezTo>
                    <a:lnTo>
                      <a:pt x="256738" y="193450"/>
                    </a:lnTo>
                    <a:cubicBezTo>
                      <a:pt x="255839" y="217521"/>
                      <a:pt x="252310" y="240699"/>
                      <a:pt x="246022" y="262986"/>
                    </a:cubicBezTo>
                    <a:lnTo>
                      <a:pt x="287025" y="262986"/>
                    </a:lnTo>
                    <a:cubicBezTo>
                      <a:pt x="293314" y="248722"/>
                      <a:pt x="298640" y="234459"/>
                      <a:pt x="301335" y="220195"/>
                    </a:cubicBezTo>
                    <a:lnTo>
                      <a:pt x="310254" y="233567"/>
                    </a:lnTo>
                    <a:cubicBezTo>
                      <a:pt x="307560" y="243373"/>
                      <a:pt x="303966" y="253180"/>
                      <a:pt x="299539" y="262986"/>
                    </a:cubicBezTo>
                    <a:lnTo>
                      <a:pt x="329826" y="262986"/>
                    </a:lnTo>
                    <a:lnTo>
                      <a:pt x="333419" y="268334"/>
                    </a:lnTo>
                    <a:lnTo>
                      <a:pt x="345868" y="250505"/>
                    </a:lnTo>
                    <a:lnTo>
                      <a:pt x="360177" y="231784"/>
                    </a:lnTo>
                    <a:close/>
                    <a:moveTo>
                      <a:pt x="22266" y="92714"/>
                    </a:moveTo>
                    <a:cubicBezTo>
                      <a:pt x="24063" y="82016"/>
                      <a:pt x="30287" y="72209"/>
                      <a:pt x="39207" y="65969"/>
                    </a:cubicBezTo>
                    <a:cubicBezTo>
                      <a:pt x="46329" y="61512"/>
                      <a:pt x="54350" y="58837"/>
                      <a:pt x="63270" y="58837"/>
                    </a:cubicBezTo>
                    <a:cubicBezTo>
                      <a:pt x="76681" y="58837"/>
                      <a:pt x="89130" y="65078"/>
                      <a:pt x="97151" y="76667"/>
                    </a:cubicBezTo>
                    <a:cubicBezTo>
                      <a:pt x="106969" y="90930"/>
                      <a:pt x="106969" y="109652"/>
                      <a:pt x="97151" y="123915"/>
                    </a:cubicBezTo>
                    <a:lnTo>
                      <a:pt x="63270" y="173838"/>
                    </a:lnTo>
                    <a:lnTo>
                      <a:pt x="29389" y="123915"/>
                    </a:lnTo>
                    <a:cubicBezTo>
                      <a:pt x="23165" y="115000"/>
                      <a:pt x="20534" y="104303"/>
                      <a:pt x="22266" y="92714"/>
                    </a:cubicBezTo>
                    <a:close/>
                  </a:path>
                </a:pathLst>
              </a:custGeom>
              <a:solidFill>
                <a:srgbClr val="FFFFFF"/>
              </a:solidFill>
              <a:ln w="6417" cap="flat">
                <a:noFill/>
                <a:prstDash val="solid"/>
                <a:miter/>
              </a:ln>
            </p:spPr>
            <p:txBody>
              <a:bodyPr rtlCol="0" anchor="ctr"/>
              <a:lstStyle/>
              <a:p>
                <a:endParaRPr lang="en-US" sz="810"/>
              </a:p>
            </p:txBody>
          </p:sp>
          <p:sp>
            <p:nvSpPr>
              <p:cNvPr id="1038" name="Freeform: Shape 1037">
                <a:extLst>
                  <a:ext uri="{FF2B5EF4-FFF2-40B4-BE49-F238E27FC236}">
                    <a16:creationId xmlns:a16="http://schemas.microsoft.com/office/drawing/2014/main" id="{67FA5480-1FEC-F959-DC44-534B47BEE263}"/>
                  </a:ext>
                </a:extLst>
              </p:cNvPr>
              <p:cNvSpPr/>
              <p:nvPr/>
            </p:nvSpPr>
            <p:spPr>
              <a:xfrm>
                <a:off x="8825660" y="3151297"/>
                <a:ext cx="351257" cy="356590"/>
              </a:xfrm>
              <a:custGeom>
                <a:avLst/>
                <a:gdLst>
                  <a:gd name="connsiteX0" fmla="*/ 326296 w 351257"/>
                  <a:gd name="connsiteY0" fmla="*/ 259420 h 356590"/>
                  <a:gd name="connsiteX1" fmla="*/ 322703 w 351257"/>
                  <a:gd name="connsiteY1" fmla="*/ 254072 h 356590"/>
                  <a:gd name="connsiteX2" fmla="*/ 292415 w 351257"/>
                  <a:gd name="connsiteY2" fmla="*/ 254072 h 356590"/>
                  <a:gd name="connsiteX3" fmla="*/ 303067 w 351257"/>
                  <a:gd name="connsiteY3" fmla="*/ 224652 h 356590"/>
                  <a:gd name="connsiteX4" fmla="*/ 294212 w 351257"/>
                  <a:gd name="connsiteY4" fmla="*/ 211280 h 356590"/>
                  <a:gd name="connsiteX5" fmla="*/ 279903 w 351257"/>
                  <a:gd name="connsiteY5" fmla="*/ 254072 h 356590"/>
                  <a:gd name="connsiteX6" fmla="*/ 238899 w 351257"/>
                  <a:gd name="connsiteY6" fmla="*/ 254072 h 356590"/>
                  <a:gd name="connsiteX7" fmla="*/ 249615 w 351257"/>
                  <a:gd name="connsiteY7" fmla="*/ 184536 h 356590"/>
                  <a:gd name="connsiteX8" fmla="*/ 279004 w 351257"/>
                  <a:gd name="connsiteY8" fmla="*/ 184536 h 356590"/>
                  <a:gd name="connsiteX9" fmla="*/ 277272 w 351257"/>
                  <a:gd name="connsiteY9" fmla="*/ 172947 h 356590"/>
                  <a:gd name="connsiteX10" fmla="*/ 249615 w 351257"/>
                  <a:gd name="connsiteY10" fmla="*/ 172947 h 356590"/>
                  <a:gd name="connsiteX11" fmla="*/ 238899 w 351257"/>
                  <a:gd name="connsiteY11" fmla="*/ 103411 h 356590"/>
                  <a:gd name="connsiteX12" fmla="*/ 279903 w 351257"/>
                  <a:gd name="connsiteY12" fmla="*/ 103411 h 356590"/>
                  <a:gd name="connsiteX13" fmla="*/ 291517 w 351257"/>
                  <a:gd name="connsiteY13" fmla="*/ 134613 h 356590"/>
                  <a:gd name="connsiteX14" fmla="*/ 297742 w 351257"/>
                  <a:gd name="connsiteY14" fmla="*/ 129264 h 356590"/>
                  <a:gd name="connsiteX15" fmla="*/ 302233 w 351257"/>
                  <a:gd name="connsiteY15" fmla="*/ 126590 h 356590"/>
                  <a:gd name="connsiteX16" fmla="*/ 293314 w 351257"/>
                  <a:gd name="connsiteY16" fmla="*/ 102520 h 356590"/>
                  <a:gd name="connsiteX17" fmla="*/ 328029 w 351257"/>
                  <a:gd name="connsiteY17" fmla="*/ 102520 h 356590"/>
                  <a:gd name="connsiteX18" fmla="*/ 336050 w 351257"/>
                  <a:gd name="connsiteY18" fmla="*/ 120350 h 356590"/>
                  <a:gd name="connsiteX19" fmla="*/ 350359 w 351257"/>
                  <a:gd name="connsiteY19" fmla="*/ 124807 h 356590"/>
                  <a:gd name="connsiteX20" fmla="*/ 184548 w 351257"/>
                  <a:gd name="connsiteY20" fmla="*/ 0 h 356590"/>
                  <a:gd name="connsiteX21" fmla="*/ 178260 w 351257"/>
                  <a:gd name="connsiteY21" fmla="*/ 0 h 356590"/>
                  <a:gd name="connsiteX22" fmla="*/ 172035 w 351257"/>
                  <a:gd name="connsiteY22" fmla="*/ 0 h 356590"/>
                  <a:gd name="connsiteX23" fmla="*/ 63270 w 351257"/>
                  <a:gd name="connsiteY23" fmla="*/ 41899 h 356590"/>
                  <a:gd name="connsiteX24" fmla="*/ 76681 w 351257"/>
                  <a:gd name="connsiteY24" fmla="*/ 46357 h 356590"/>
                  <a:gd name="connsiteX25" fmla="*/ 127503 w 351257"/>
                  <a:gd name="connsiteY25" fmla="*/ 19612 h 356590"/>
                  <a:gd name="connsiteX26" fmla="*/ 90927 w 351257"/>
                  <a:gd name="connsiteY26" fmla="*/ 57055 h 356590"/>
                  <a:gd name="connsiteX27" fmla="*/ 95354 w 351257"/>
                  <a:gd name="connsiteY27" fmla="*/ 62404 h 356590"/>
                  <a:gd name="connsiteX28" fmla="*/ 98050 w 351257"/>
                  <a:gd name="connsiteY28" fmla="*/ 67752 h 356590"/>
                  <a:gd name="connsiteX29" fmla="*/ 164014 w 351257"/>
                  <a:gd name="connsiteY29" fmla="*/ 13372 h 356590"/>
                  <a:gd name="connsiteX30" fmla="*/ 123011 w 351257"/>
                  <a:gd name="connsiteY30" fmla="*/ 90039 h 356590"/>
                  <a:gd name="connsiteX31" fmla="*/ 104274 w 351257"/>
                  <a:gd name="connsiteY31" fmla="*/ 90039 h 356590"/>
                  <a:gd name="connsiteX32" fmla="*/ 103375 w 351257"/>
                  <a:gd name="connsiteY32" fmla="*/ 101629 h 356590"/>
                  <a:gd name="connsiteX33" fmla="*/ 119482 w 351257"/>
                  <a:gd name="connsiteY33" fmla="*/ 101629 h 356590"/>
                  <a:gd name="connsiteX34" fmla="*/ 108765 w 351257"/>
                  <a:gd name="connsiteY34" fmla="*/ 171164 h 356590"/>
                  <a:gd name="connsiteX35" fmla="*/ 59740 w 351257"/>
                  <a:gd name="connsiteY35" fmla="*/ 171164 h 356590"/>
                  <a:gd name="connsiteX36" fmla="*/ 54350 w 351257"/>
                  <a:gd name="connsiteY36" fmla="*/ 179187 h 356590"/>
                  <a:gd name="connsiteX37" fmla="*/ 48126 w 351257"/>
                  <a:gd name="connsiteY37" fmla="*/ 170272 h 356590"/>
                  <a:gd name="connsiteX38" fmla="*/ 48126 w 351257"/>
                  <a:gd name="connsiteY38" fmla="*/ 171164 h 356590"/>
                  <a:gd name="connsiteX39" fmla="*/ 12448 w 351257"/>
                  <a:gd name="connsiteY39" fmla="*/ 171164 h 356590"/>
                  <a:gd name="connsiteX40" fmla="*/ 19635 w 351257"/>
                  <a:gd name="connsiteY40" fmla="*/ 128373 h 356590"/>
                  <a:gd name="connsiteX41" fmla="*/ 13347 w 351257"/>
                  <a:gd name="connsiteY41" fmla="*/ 119458 h 356590"/>
                  <a:gd name="connsiteX42" fmla="*/ 11614 w 351257"/>
                  <a:gd name="connsiteY42" fmla="*/ 116784 h 356590"/>
                  <a:gd name="connsiteX43" fmla="*/ 0 w 351257"/>
                  <a:gd name="connsiteY43" fmla="*/ 178296 h 356590"/>
                  <a:gd name="connsiteX44" fmla="*/ 172035 w 351257"/>
                  <a:gd name="connsiteY44" fmla="*/ 356591 h 356590"/>
                  <a:gd name="connsiteX45" fmla="*/ 178260 w 351257"/>
                  <a:gd name="connsiteY45" fmla="*/ 356591 h 356590"/>
                  <a:gd name="connsiteX46" fmla="*/ 184548 w 351257"/>
                  <a:gd name="connsiteY46" fmla="*/ 356591 h 356590"/>
                  <a:gd name="connsiteX47" fmla="*/ 351258 w 351257"/>
                  <a:gd name="connsiteY47" fmla="*/ 222870 h 356590"/>
                  <a:gd name="connsiteX48" fmla="*/ 338745 w 351257"/>
                  <a:gd name="connsiteY48" fmla="*/ 241591 h 356590"/>
                  <a:gd name="connsiteX49" fmla="*/ 326296 w 351257"/>
                  <a:gd name="connsiteY49" fmla="*/ 259420 h 356590"/>
                  <a:gd name="connsiteX50" fmla="*/ 320008 w 351257"/>
                  <a:gd name="connsiteY50" fmla="*/ 90931 h 356590"/>
                  <a:gd name="connsiteX51" fmla="*/ 287025 w 351257"/>
                  <a:gd name="connsiteY51" fmla="*/ 90931 h 356590"/>
                  <a:gd name="connsiteX52" fmla="*/ 266556 w 351257"/>
                  <a:gd name="connsiteY52" fmla="*/ 57946 h 356590"/>
                  <a:gd name="connsiteX53" fmla="*/ 229979 w 351257"/>
                  <a:gd name="connsiteY53" fmla="*/ 20504 h 356590"/>
                  <a:gd name="connsiteX54" fmla="*/ 320008 w 351257"/>
                  <a:gd name="connsiteY54" fmla="*/ 90931 h 356590"/>
                  <a:gd name="connsiteX55" fmla="*/ 256738 w 351257"/>
                  <a:gd name="connsiteY55" fmla="*/ 65078 h 356590"/>
                  <a:gd name="connsiteX56" fmla="*/ 272780 w 351257"/>
                  <a:gd name="connsiteY56" fmla="*/ 90931 h 356590"/>
                  <a:gd name="connsiteX57" fmla="*/ 233573 w 351257"/>
                  <a:gd name="connsiteY57" fmla="*/ 90931 h 356590"/>
                  <a:gd name="connsiteX58" fmla="*/ 192570 w 351257"/>
                  <a:gd name="connsiteY58" fmla="*/ 14263 h 356590"/>
                  <a:gd name="connsiteX59" fmla="*/ 256738 w 351257"/>
                  <a:gd name="connsiteY59" fmla="*/ 65078 h 356590"/>
                  <a:gd name="connsiteX60" fmla="*/ 178260 w 351257"/>
                  <a:gd name="connsiteY60" fmla="*/ 15155 h 356590"/>
                  <a:gd name="connsiteX61" fmla="*/ 221060 w 351257"/>
                  <a:gd name="connsiteY61" fmla="*/ 90931 h 356590"/>
                  <a:gd name="connsiteX62" fmla="*/ 135524 w 351257"/>
                  <a:gd name="connsiteY62" fmla="*/ 90931 h 356590"/>
                  <a:gd name="connsiteX63" fmla="*/ 178260 w 351257"/>
                  <a:gd name="connsiteY63" fmla="*/ 15155 h 356590"/>
                  <a:gd name="connsiteX64" fmla="*/ 131930 w 351257"/>
                  <a:gd name="connsiteY64" fmla="*/ 102520 h 356590"/>
                  <a:gd name="connsiteX65" fmla="*/ 225552 w 351257"/>
                  <a:gd name="connsiteY65" fmla="*/ 102520 h 356590"/>
                  <a:gd name="connsiteX66" fmla="*/ 237102 w 351257"/>
                  <a:gd name="connsiteY66" fmla="*/ 172055 h 356590"/>
                  <a:gd name="connsiteX67" fmla="*/ 121214 w 351257"/>
                  <a:gd name="connsiteY67" fmla="*/ 172055 h 356590"/>
                  <a:gd name="connsiteX68" fmla="*/ 131930 w 351257"/>
                  <a:gd name="connsiteY68" fmla="*/ 102520 h 356590"/>
                  <a:gd name="connsiteX69" fmla="*/ 11614 w 351257"/>
                  <a:gd name="connsiteY69" fmla="*/ 184536 h 356590"/>
                  <a:gd name="connsiteX70" fmla="*/ 47228 w 351257"/>
                  <a:gd name="connsiteY70" fmla="*/ 184536 h 356590"/>
                  <a:gd name="connsiteX71" fmla="*/ 64168 w 351257"/>
                  <a:gd name="connsiteY71" fmla="*/ 254072 h 356590"/>
                  <a:gd name="connsiteX72" fmla="*/ 30287 w 351257"/>
                  <a:gd name="connsiteY72" fmla="*/ 254072 h 356590"/>
                  <a:gd name="connsiteX73" fmla="*/ 11614 w 351257"/>
                  <a:gd name="connsiteY73" fmla="*/ 184536 h 356590"/>
                  <a:gd name="connsiteX74" fmla="*/ 36576 w 351257"/>
                  <a:gd name="connsiteY74" fmla="*/ 265660 h 356590"/>
                  <a:gd name="connsiteX75" fmla="*/ 70393 w 351257"/>
                  <a:gd name="connsiteY75" fmla="*/ 265660 h 356590"/>
                  <a:gd name="connsiteX76" fmla="*/ 127503 w 351257"/>
                  <a:gd name="connsiteY76" fmla="*/ 336089 h 356590"/>
                  <a:gd name="connsiteX77" fmla="*/ 36576 w 351257"/>
                  <a:gd name="connsiteY77" fmla="*/ 265660 h 356590"/>
                  <a:gd name="connsiteX78" fmla="*/ 178260 w 351257"/>
                  <a:gd name="connsiteY78" fmla="*/ 341434 h 356590"/>
                  <a:gd name="connsiteX79" fmla="*/ 160485 w 351257"/>
                  <a:gd name="connsiteY79" fmla="*/ 316473 h 356590"/>
                  <a:gd name="connsiteX80" fmla="*/ 153298 w 351257"/>
                  <a:gd name="connsiteY80" fmla="*/ 327170 h 356590"/>
                  <a:gd name="connsiteX81" fmla="*/ 164014 w 351257"/>
                  <a:gd name="connsiteY81" fmla="*/ 342326 h 356590"/>
                  <a:gd name="connsiteX82" fmla="*/ 83804 w 351257"/>
                  <a:gd name="connsiteY82" fmla="*/ 265660 h 356590"/>
                  <a:gd name="connsiteX83" fmla="*/ 108765 w 351257"/>
                  <a:gd name="connsiteY83" fmla="*/ 265660 h 356590"/>
                  <a:gd name="connsiteX84" fmla="*/ 103375 w 351257"/>
                  <a:gd name="connsiteY84" fmla="*/ 254072 h 356590"/>
                  <a:gd name="connsiteX85" fmla="*/ 77579 w 351257"/>
                  <a:gd name="connsiteY85" fmla="*/ 254072 h 356590"/>
                  <a:gd name="connsiteX86" fmla="*/ 58843 w 351257"/>
                  <a:gd name="connsiteY86" fmla="*/ 184536 h 356590"/>
                  <a:gd name="connsiteX87" fmla="*/ 107867 w 351257"/>
                  <a:gd name="connsiteY87" fmla="*/ 184536 h 356590"/>
                  <a:gd name="connsiteX88" fmla="*/ 109664 w 351257"/>
                  <a:gd name="connsiteY88" fmla="*/ 211280 h 356590"/>
                  <a:gd name="connsiteX89" fmla="*/ 120316 w 351257"/>
                  <a:gd name="connsiteY89" fmla="*/ 199691 h 356590"/>
                  <a:gd name="connsiteX90" fmla="*/ 119482 w 351257"/>
                  <a:gd name="connsiteY90" fmla="*/ 183644 h 356590"/>
                  <a:gd name="connsiteX91" fmla="*/ 235369 w 351257"/>
                  <a:gd name="connsiteY91" fmla="*/ 183644 h 356590"/>
                  <a:gd name="connsiteX92" fmla="*/ 223755 w 351257"/>
                  <a:gd name="connsiteY92" fmla="*/ 253180 h 356590"/>
                  <a:gd name="connsiteX93" fmla="*/ 198794 w 351257"/>
                  <a:gd name="connsiteY93" fmla="*/ 253180 h 356590"/>
                  <a:gd name="connsiteX94" fmla="*/ 193468 w 351257"/>
                  <a:gd name="connsiteY94" fmla="*/ 264769 h 356590"/>
                  <a:gd name="connsiteX95" fmla="*/ 219327 w 351257"/>
                  <a:gd name="connsiteY95" fmla="*/ 264769 h 356590"/>
                  <a:gd name="connsiteX96" fmla="*/ 178260 w 351257"/>
                  <a:gd name="connsiteY96" fmla="*/ 341434 h 356590"/>
                  <a:gd name="connsiteX97" fmla="*/ 233573 w 351257"/>
                  <a:gd name="connsiteY97" fmla="*/ 265660 h 356590"/>
                  <a:gd name="connsiteX98" fmla="*/ 272780 w 351257"/>
                  <a:gd name="connsiteY98" fmla="*/ 265660 h 356590"/>
                  <a:gd name="connsiteX99" fmla="*/ 256738 w 351257"/>
                  <a:gd name="connsiteY99" fmla="*/ 291511 h 356590"/>
                  <a:gd name="connsiteX100" fmla="*/ 192570 w 351257"/>
                  <a:gd name="connsiteY100" fmla="*/ 342326 h 356590"/>
                  <a:gd name="connsiteX101" fmla="*/ 233573 w 351257"/>
                  <a:gd name="connsiteY101" fmla="*/ 265660 h 356590"/>
                  <a:gd name="connsiteX102" fmla="*/ 229081 w 351257"/>
                  <a:gd name="connsiteY102" fmla="*/ 336089 h 356590"/>
                  <a:gd name="connsiteX103" fmla="*/ 265657 w 351257"/>
                  <a:gd name="connsiteY103" fmla="*/ 298647 h 356590"/>
                  <a:gd name="connsiteX104" fmla="*/ 286191 w 351257"/>
                  <a:gd name="connsiteY104" fmla="*/ 265660 h 356590"/>
                  <a:gd name="connsiteX105" fmla="*/ 319174 w 351257"/>
                  <a:gd name="connsiteY105" fmla="*/ 265660 h 356590"/>
                  <a:gd name="connsiteX106" fmla="*/ 229081 w 351257"/>
                  <a:gd name="connsiteY106" fmla="*/ 336089 h 35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51257" h="356590">
                    <a:moveTo>
                      <a:pt x="326296" y="259420"/>
                    </a:moveTo>
                    <a:lnTo>
                      <a:pt x="322703" y="254072"/>
                    </a:lnTo>
                    <a:lnTo>
                      <a:pt x="292415" y="254072"/>
                    </a:lnTo>
                    <a:cubicBezTo>
                      <a:pt x="296843" y="244265"/>
                      <a:pt x="300436" y="234459"/>
                      <a:pt x="303067" y="224652"/>
                    </a:cubicBezTo>
                    <a:lnTo>
                      <a:pt x="294212" y="211280"/>
                    </a:lnTo>
                    <a:cubicBezTo>
                      <a:pt x="291517" y="225544"/>
                      <a:pt x="286191" y="239808"/>
                      <a:pt x="279903" y="254072"/>
                    </a:cubicBezTo>
                    <a:lnTo>
                      <a:pt x="238899" y="254072"/>
                    </a:lnTo>
                    <a:cubicBezTo>
                      <a:pt x="245123" y="231785"/>
                      <a:pt x="249615" y="207714"/>
                      <a:pt x="249615" y="184536"/>
                    </a:cubicBezTo>
                    <a:lnTo>
                      <a:pt x="279004" y="184536"/>
                    </a:lnTo>
                    <a:cubicBezTo>
                      <a:pt x="278106" y="180970"/>
                      <a:pt x="277272" y="176513"/>
                      <a:pt x="277272" y="172947"/>
                    </a:cubicBezTo>
                    <a:lnTo>
                      <a:pt x="249615" y="172947"/>
                    </a:lnTo>
                    <a:cubicBezTo>
                      <a:pt x="248717" y="148877"/>
                      <a:pt x="245123" y="125698"/>
                      <a:pt x="238899" y="103411"/>
                    </a:cubicBezTo>
                    <a:lnTo>
                      <a:pt x="279903" y="103411"/>
                    </a:lnTo>
                    <a:cubicBezTo>
                      <a:pt x="284394" y="114109"/>
                      <a:pt x="288822" y="123916"/>
                      <a:pt x="291517" y="134613"/>
                    </a:cubicBezTo>
                    <a:cubicBezTo>
                      <a:pt x="293314" y="132831"/>
                      <a:pt x="295046" y="131047"/>
                      <a:pt x="297742" y="129264"/>
                    </a:cubicBezTo>
                    <a:cubicBezTo>
                      <a:pt x="298640" y="128373"/>
                      <a:pt x="300436" y="127481"/>
                      <a:pt x="302233" y="126590"/>
                    </a:cubicBezTo>
                    <a:cubicBezTo>
                      <a:pt x="299538" y="118567"/>
                      <a:pt x="296843" y="110544"/>
                      <a:pt x="293314" y="102520"/>
                    </a:cubicBezTo>
                    <a:lnTo>
                      <a:pt x="328029" y="102520"/>
                    </a:lnTo>
                    <a:cubicBezTo>
                      <a:pt x="330724" y="108760"/>
                      <a:pt x="333419" y="114109"/>
                      <a:pt x="336050" y="120350"/>
                    </a:cubicBezTo>
                    <a:cubicBezTo>
                      <a:pt x="341440" y="121241"/>
                      <a:pt x="345868" y="123024"/>
                      <a:pt x="350359" y="124807"/>
                    </a:cubicBezTo>
                    <a:cubicBezTo>
                      <a:pt x="326296" y="54380"/>
                      <a:pt x="262064" y="2675"/>
                      <a:pt x="184548" y="0"/>
                    </a:cubicBezTo>
                    <a:cubicBezTo>
                      <a:pt x="182752" y="0"/>
                      <a:pt x="180056" y="0"/>
                      <a:pt x="178260" y="0"/>
                    </a:cubicBezTo>
                    <a:cubicBezTo>
                      <a:pt x="176527" y="0"/>
                      <a:pt x="173832" y="0"/>
                      <a:pt x="172035" y="0"/>
                    </a:cubicBezTo>
                    <a:cubicBezTo>
                      <a:pt x="131032" y="1783"/>
                      <a:pt x="93622" y="16938"/>
                      <a:pt x="63270" y="41899"/>
                    </a:cubicBezTo>
                    <a:cubicBezTo>
                      <a:pt x="67761" y="42791"/>
                      <a:pt x="72189" y="44574"/>
                      <a:pt x="76681" y="46357"/>
                    </a:cubicBezTo>
                    <a:cubicBezTo>
                      <a:pt x="91825" y="34768"/>
                      <a:pt x="108765" y="25853"/>
                      <a:pt x="127503" y="19612"/>
                    </a:cubicBezTo>
                    <a:cubicBezTo>
                      <a:pt x="114092" y="29419"/>
                      <a:pt x="101643" y="42791"/>
                      <a:pt x="90927" y="57055"/>
                    </a:cubicBezTo>
                    <a:cubicBezTo>
                      <a:pt x="92723" y="58837"/>
                      <a:pt x="93622" y="60621"/>
                      <a:pt x="95354" y="62404"/>
                    </a:cubicBezTo>
                    <a:cubicBezTo>
                      <a:pt x="96253" y="64186"/>
                      <a:pt x="97151" y="65970"/>
                      <a:pt x="98050" y="67752"/>
                    </a:cubicBezTo>
                    <a:cubicBezTo>
                      <a:pt x="117685" y="40117"/>
                      <a:pt x="141748" y="20504"/>
                      <a:pt x="164014" y="13372"/>
                    </a:cubicBezTo>
                    <a:cubicBezTo>
                      <a:pt x="146176" y="36550"/>
                      <a:pt x="131930" y="62404"/>
                      <a:pt x="123011" y="90039"/>
                    </a:cubicBezTo>
                    <a:lnTo>
                      <a:pt x="104274" y="90039"/>
                    </a:lnTo>
                    <a:cubicBezTo>
                      <a:pt x="104274" y="93605"/>
                      <a:pt x="104274" y="98063"/>
                      <a:pt x="103375" y="101629"/>
                    </a:cubicBezTo>
                    <a:lnTo>
                      <a:pt x="119482" y="101629"/>
                    </a:lnTo>
                    <a:cubicBezTo>
                      <a:pt x="113193" y="123916"/>
                      <a:pt x="108765" y="147985"/>
                      <a:pt x="108765" y="171164"/>
                    </a:cubicBezTo>
                    <a:lnTo>
                      <a:pt x="59740" y="171164"/>
                    </a:lnTo>
                    <a:lnTo>
                      <a:pt x="54350" y="179187"/>
                    </a:lnTo>
                    <a:lnTo>
                      <a:pt x="48126" y="170272"/>
                    </a:lnTo>
                    <a:lnTo>
                      <a:pt x="48126" y="171164"/>
                    </a:lnTo>
                    <a:lnTo>
                      <a:pt x="12448" y="171164"/>
                    </a:lnTo>
                    <a:cubicBezTo>
                      <a:pt x="13347" y="156009"/>
                      <a:pt x="15144" y="141745"/>
                      <a:pt x="19635" y="128373"/>
                    </a:cubicBezTo>
                    <a:lnTo>
                      <a:pt x="13347" y="119458"/>
                    </a:lnTo>
                    <a:cubicBezTo>
                      <a:pt x="12448" y="118567"/>
                      <a:pt x="11614" y="117675"/>
                      <a:pt x="11614" y="116784"/>
                    </a:cubicBezTo>
                    <a:cubicBezTo>
                      <a:pt x="3529" y="136396"/>
                      <a:pt x="0" y="156900"/>
                      <a:pt x="0" y="178296"/>
                    </a:cubicBezTo>
                    <a:cubicBezTo>
                      <a:pt x="0" y="274575"/>
                      <a:pt x="76681" y="353023"/>
                      <a:pt x="172035" y="356591"/>
                    </a:cubicBezTo>
                    <a:cubicBezTo>
                      <a:pt x="173832" y="356591"/>
                      <a:pt x="176527" y="356591"/>
                      <a:pt x="178260" y="356591"/>
                    </a:cubicBezTo>
                    <a:cubicBezTo>
                      <a:pt x="180056" y="356591"/>
                      <a:pt x="182752" y="356591"/>
                      <a:pt x="184548" y="356591"/>
                    </a:cubicBezTo>
                    <a:cubicBezTo>
                      <a:pt x="264759" y="353915"/>
                      <a:pt x="331622" y="297755"/>
                      <a:pt x="351258" y="222870"/>
                    </a:cubicBezTo>
                    <a:lnTo>
                      <a:pt x="338745" y="241591"/>
                    </a:lnTo>
                    <a:lnTo>
                      <a:pt x="326296" y="259420"/>
                    </a:lnTo>
                    <a:close/>
                    <a:moveTo>
                      <a:pt x="320008" y="90931"/>
                    </a:moveTo>
                    <a:lnTo>
                      <a:pt x="287025" y="90931"/>
                    </a:lnTo>
                    <a:cubicBezTo>
                      <a:pt x="281700" y="79342"/>
                      <a:pt x="274577" y="68644"/>
                      <a:pt x="266556" y="57946"/>
                    </a:cubicBezTo>
                    <a:cubicBezTo>
                      <a:pt x="254941" y="42791"/>
                      <a:pt x="242493" y="29419"/>
                      <a:pt x="229979" y="20504"/>
                    </a:cubicBezTo>
                    <a:cubicBezTo>
                      <a:pt x="267454" y="32093"/>
                      <a:pt x="298640" y="57946"/>
                      <a:pt x="320008" y="90931"/>
                    </a:cubicBezTo>
                    <a:close/>
                    <a:moveTo>
                      <a:pt x="256738" y="65078"/>
                    </a:moveTo>
                    <a:cubicBezTo>
                      <a:pt x="262962" y="73101"/>
                      <a:pt x="268352" y="82016"/>
                      <a:pt x="272780" y="90931"/>
                    </a:cubicBezTo>
                    <a:lnTo>
                      <a:pt x="233573" y="90931"/>
                    </a:lnTo>
                    <a:cubicBezTo>
                      <a:pt x="223755" y="63295"/>
                      <a:pt x="210409" y="37442"/>
                      <a:pt x="192570" y="14263"/>
                    </a:cubicBezTo>
                    <a:cubicBezTo>
                      <a:pt x="213039" y="19612"/>
                      <a:pt x="237102" y="38334"/>
                      <a:pt x="256738" y="65078"/>
                    </a:cubicBezTo>
                    <a:close/>
                    <a:moveTo>
                      <a:pt x="178260" y="15155"/>
                    </a:moveTo>
                    <a:cubicBezTo>
                      <a:pt x="196997" y="37442"/>
                      <a:pt x="211306" y="63295"/>
                      <a:pt x="221060" y="90931"/>
                    </a:cubicBezTo>
                    <a:lnTo>
                      <a:pt x="135524" y="90931"/>
                    </a:lnTo>
                    <a:cubicBezTo>
                      <a:pt x="145277" y="63295"/>
                      <a:pt x="159587" y="37442"/>
                      <a:pt x="178260" y="15155"/>
                    </a:cubicBezTo>
                    <a:close/>
                    <a:moveTo>
                      <a:pt x="131930" y="102520"/>
                    </a:moveTo>
                    <a:lnTo>
                      <a:pt x="225552" y="102520"/>
                    </a:lnTo>
                    <a:cubicBezTo>
                      <a:pt x="232675" y="124807"/>
                      <a:pt x="236268" y="148877"/>
                      <a:pt x="237102" y="172055"/>
                    </a:cubicBezTo>
                    <a:lnTo>
                      <a:pt x="121214" y="172055"/>
                    </a:lnTo>
                    <a:cubicBezTo>
                      <a:pt x="121214" y="148877"/>
                      <a:pt x="124807" y="124807"/>
                      <a:pt x="131930" y="102520"/>
                    </a:cubicBezTo>
                    <a:close/>
                    <a:moveTo>
                      <a:pt x="11614" y="184536"/>
                    </a:moveTo>
                    <a:lnTo>
                      <a:pt x="47228" y="184536"/>
                    </a:lnTo>
                    <a:cubicBezTo>
                      <a:pt x="48126" y="207714"/>
                      <a:pt x="54350" y="231785"/>
                      <a:pt x="64168" y="254072"/>
                    </a:cubicBezTo>
                    <a:lnTo>
                      <a:pt x="30287" y="254072"/>
                    </a:lnTo>
                    <a:cubicBezTo>
                      <a:pt x="19635" y="232676"/>
                      <a:pt x="12448" y="209498"/>
                      <a:pt x="11614" y="184536"/>
                    </a:cubicBezTo>
                    <a:close/>
                    <a:moveTo>
                      <a:pt x="36576" y="265660"/>
                    </a:moveTo>
                    <a:lnTo>
                      <a:pt x="70393" y="265660"/>
                    </a:lnTo>
                    <a:cubicBezTo>
                      <a:pt x="84702" y="294187"/>
                      <a:pt x="105172" y="320041"/>
                      <a:pt x="127503" y="336089"/>
                    </a:cubicBezTo>
                    <a:cubicBezTo>
                      <a:pt x="90028" y="324500"/>
                      <a:pt x="57944" y="298647"/>
                      <a:pt x="36576" y="265660"/>
                    </a:cubicBezTo>
                    <a:close/>
                    <a:moveTo>
                      <a:pt x="178260" y="341434"/>
                    </a:moveTo>
                    <a:cubicBezTo>
                      <a:pt x="172035" y="333413"/>
                      <a:pt x="165811" y="325392"/>
                      <a:pt x="160485" y="316473"/>
                    </a:cubicBezTo>
                    <a:lnTo>
                      <a:pt x="153298" y="327170"/>
                    </a:lnTo>
                    <a:cubicBezTo>
                      <a:pt x="156891" y="332521"/>
                      <a:pt x="160485" y="336981"/>
                      <a:pt x="164014" y="342326"/>
                    </a:cubicBezTo>
                    <a:cubicBezTo>
                      <a:pt x="136422" y="334305"/>
                      <a:pt x="105172" y="303992"/>
                      <a:pt x="83804" y="265660"/>
                    </a:cubicBezTo>
                    <a:lnTo>
                      <a:pt x="108765" y="265660"/>
                    </a:lnTo>
                    <a:cubicBezTo>
                      <a:pt x="106071" y="262095"/>
                      <a:pt x="104274" y="257637"/>
                      <a:pt x="103375" y="254072"/>
                    </a:cubicBezTo>
                    <a:lnTo>
                      <a:pt x="77579" y="254072"/>
                    </a:lnTo>
                    <a:cubicBezTo>
                      <a:pt x="66864" y="231785"/>
                      <a:pt x="60639" y="207714"/>
                      <a:pt x="58843" y="184536"/>
                    </a:cubicBezTo>
                    <a:lnTo>
                      <a:pt x="107867" y="184536"/>
                    </a:lnTo>
                    <a:cubicBezTo>
                      <a:pt x="107867" y="193451"/>
                      <a:pt x="108765" y="202365"/>
                      <a:pt x="109664" y="211280"/>
                    </a:cubicBezTo>
                    <a:cubicBezTo>
                      <a:pt x="112295" y="206823"/>
                      <a:pt x="115888" y="203257"/>
                      <a:pt x="120316" y="199691"/>
                    </a:cubicBezTo>
                    <a:cubicBezTo>
                      <a:pt x="120316" y="194342"/>
                      <a:pt x="119482" y="188993"/>
                      <a:pt x="119482" y="183644"/>
                    </a:cubicBezTo>
                    <a:lnTo>
                      <a:pt x="235369" y="183644"/>
                    </a:lnTo>
                    <a:cubicBezTo>
                      <a:pt x="234472" y="207714"/>
                      <a:pt x="230878" y="230893"/>
                      <a:pt x="223755" y="253180"/>
                    </a:cubicBezTo>
                    <a:lnTo>
                      <a:pt x="198794" y="253180"/>
                    </a:lnTo>
                    <a:cubicBezTo>
                      <a:pt x="197895" y="257637"/>
                      <a:pt x="196098" y="261203"/>
                      <a:pt x="193468" y="264769"/>
                    </a:cubicBezTo>
                    <a:lnTo>
                      <a:pt x="219327" y="264769"/>
                    </a:lnTo>
                    <a:cubicBezTo>
                      <a:pt x="211306" y="293295"/>
                      <a:pt x="196997" y="319149"/>
                      <a:pt x="178260" y="341434"/>
                    </a:cubicBezTo>
                    <a:close/>
                    <a:moveTo>
                      <a:pt x="233573" y="265660"/>
                    </a:moveTo>
                    <a:lnTo>
                      <a:pt x="272780" y="265660"/>
                    </a:lnTo>
                    <a:cubicBezTo>
                      <a:pt x="268352" y="274575"/>
                      <a:pt x="262064" y="283490"/>
                      <a:pt x="256738" y="291511"/>
                    </a:cubicBezTo>
                    <a:cubicBezTo>
                      <a:pt x="237102" y="318257"/>
                      <a:pt x="213937" y="336089"/>
                      <a:pt x="192570" y="342326"/>
                    </a:cubicBezTo>
                    <a:cubicBezTo>
                      <a:pt x="210409" y="319149"/>
                      <a:pt x="223755" y="293295"/>
                      <a:pt x="233573" y="265660"/>
                    </a:cubicBezTo>
                    <a:close/>
                    <a:moveTo>
                      <a:pt x="229081" y="336089"/>
                    </a:moveTo>
                    <a:cubicBezTo>
                      <a:pt x="241594" y="326284"/>
                      <a:pt x="254043" y="313803"/>
                      <a:pt x="265657" y="298647"/>
                    </a:cubicBezTo>
                    <a:cubicBezTo>
                      <a:pt x="273678" y="287947"/>
                      <a:pt x="279903" y="277250"/>
                      <a:pt x="286191" y="265660"/>
                    </a:cubicBezTo>
                    <a:lnTo>
                      <a:pt x="319174" y="265660"/>
                    </a:lnTo>
                    <a:cubicBezTo>
                      <a:pt x="298640" y="298647"/>
                      <a:pt x="267454" y="324500"/>
                      <a:pt x="229081" y="336089"/>
                    </a:cubicBezTo>
                    <a:close/>
                  </a:path>
                </a:pathLst>
              </a:custGeom>
              <a:solidFill>
                <a:srgbClr val="2C5967"/>
              </a:solidFill>
              <a:ln w="6417" cap="flat">
                <a:noFill/>
                <a:prstDash val="solid"/>
                <a:miter/>
              </a:ln>
            </p:spPr>
            <p:txBody>
              <a:bodyPr rtlCol="0" anchor="ctr"/>
              <a:lstStyle/>
              <a:p>
                <a:endParaRPr lang="en-US" sz="810"/>
              </a:p>
            </p:txBody>
          </p:sp>
          <p:sp>
            <p:nvSpPr>
              <p:cNvPr id="1039" name="Freeform: Shape 1038">
                <a:extLst>
                  <a:ext uri="{FF2B5EF4-FFF2-40B4-BE49-F238E27FC236}">
                    <a16:creationId xmlns:a16="http://schemas.microsoft.com/office/drawing/2014/main" id="{C2AD1CAD-BEA2-9FF1-F524-4C68DBA82807}"/>
                  </a:ext>
                </a:extLst>
              </p:cNvPr>
              <p:cNvSpPr/>
              <p:nvPr/>
            </p:nvSpPr>
            <p:spPr>
              <a:xfrm>
                <a:off x="8838485" y="3201217"/>
                <a:ext cx="82770" cy="115000"/>
              </a:xfrm>
              <a:custGeom>
                <a:avLst/>
                <a:gdLst>
                  <a:gd name="connsiteX0" fmla="*/ 7645 w 82770"/>
                  <a:gd name="connsiteY0" fmla="*/ 65078 h 115000"/>
                  <a:gd name="connsiteX1" fmla="*/ 41526 w 82770"/>
                  <a:gd name="connsiteY1" fmla="*/ 115001 h 115000"/>
                  <a:gd name="connsiteX2" fmla="*/ 75407 w 82770"/>
                  <a:gd name="connsiteY2" fmla="*/ 65078 h 115000"/>
                  <a:gd name="connsiteX3" fmla="*/ 75407 w 82770"/>
                  <a:gd name="connsiteY3" fmla="*/ 17830 h 115000"/>
                  <a:gd name="connsiteX4" fmla="*/ 41526 w 82770"/>
                  <a:gd name="connsiteY4" fmla="*/ 0 h 115000"/>
                  <a:gd name="connsiteX5" fmla="*/ 17463 w 82770"/>
                  <a:gd name="connsiteY5" fmla="*/ 7132 h 115000"/>
                  <a:gd name="connsiteX6" fmla="*/ 522 w 82770"/>
                  <a:gd name="connsiteY6" fmla="*/ 33876 h 115000"/>
                  <a:gd name="connsiteX7" fmla="*/ 7645 w 82770"/>
                  <a:gd name="connsiteY7" fmla="*/ 65078 h 115000"/>
                  <a:gd name="connsiteX8" fmla="*/ 23751 w 82770"/>
                  <a:gd name="connsiteY8" fmla="*/ 16939 h 115000"/>
                  <a:gd name="connsiteX9" fmla="*/ 40627 w 82770"/>
                  <a:gd name="connsiteY9" fmla="*/ 11589 h 115000"/>
                  <a:gd name="connsiteX10" fmla="*/ 64755 w 82770"/>
                  <a:gd name="connsiteY10" fmla="*/ 24070 h 115000"/>
                  <a:gd name="connsiteX11" fmla="*/ 64755 w 82770"/>
                  <a:gd name="connsiteY11" fmla="*/ 57947 h 115000"/>
                  <a:gd name="connsiteX12" fmla="*/ 40627 w 82770"/>
                  <a:gd name="connsiteY12" fmla="*/ 93606 h 115000"/>
                  <a:gd name="connsiteX13" fmla="*/ 16564 w 82770"/>
                  <a:gd name="connsiteY13" fmla="*/ 57947 h 115000"/>
                  <a:gd name="connsiteX14" fmla="*/ 23751 w 82770"/>
                  <a:gd name="connsiteY14" fmla="*/ 16939 h 1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770" h="115000">
                    <a:moveTo>
                      <a:pt x="7645" y="65078"/>
                    </a:moveTo>
                    <a:lnTo>
                      <a:pt x="41526" y="115001"/>
                    </a:lnTo>
                    <a:lnTo>
                      <a:pt x="75407" y="65078"/>
                    </a:lnTo>
                    <a:cubicBezTo>
                      <a:pt x="85225" y="50814"/>
                      <a:pt x="85225" y="32093"/>
                      <a:pt x="75407" y="17830"/>
                    </a:cubicBezTo>
                    <a:cubicBezTo>
                      <a:pt x="67386" y="6240"/>
                      <a:pt x="54937" y="0"/>
                      <a:pt x="41526" y="0"/>
                    </a:cubicBezTo>
                    <a:cubicBezTo>
                      <a:pt x="32606" y="0"/>
                      <a:pt x="24585" y="2675"/>
                      <a:pt x="17463" y="7132"/>
                    </a:cubicBezTo>
                    <a:cubicBezTo>
                      <a:pt x="8543" y="13373"/>
                      <a:pt x="2319" y="23179"/>
                      <a:pt x="522" y="33876"/>
                    </a:cubicBezTo>
                    <a:cubicBezTo>
                      <a:pt x="-1211" y="45466"/>
                      <a:pt x="1421" y="56163"/>
                      <a:pt x="7645" y="65078"/>
                    </a:cubicBezTo>
                    <a:close/>
                    <a:moveTo>
                      <a:pt x="23751" y="16939"/>
                    </a:moveTo>
                    <a:cubicBezTo>
                      <a:pt x="28179" y="13373"/>
                      <a:pt x="35302" y="11589"/>
                      <a:pt x="40627" y="11589"/>
                    </a:cubicBezTo>
                    <a:cubicBezTo>
                      <a:pt x="50445" y="11589"/>
                      <a:pt x="58466" y="16047"/>
                      <a:pt x="64755" y="24070"/>
                    </a:cubicBezTo>
                    <a:cubicBezTo>
                      <a:pt x="71877" y="33876"/>
                      <a:pt x="71877" y="48140"/>
                      <a:pt x="64755" y="57947"/>
                    </a:cubicBezTo>
                    <a:lnTo>
                      <a:pt x="40627" y="93606"/>
                    </a:lnTo>
                    <a:lnTo>
                      <a:pt x="16564" y="57947"/>
                    </a:lnTo>
                    <a:cubicBezTo>
                      <a:pt x="7645" y="44574"/>
                      <a:pt x="10340" y="26745"/>
                      <a:pt x="23751" y="16939"/>
                    </a:cubicBezTo>
                    <a:close/>
                  </a:path>
                </a:pathLst>
              </a:custGeom>
              <a:solidFill>
                <a:srgbClr val="2C5967"/>
              </a:solidFill>
              <a:ln w="6417" cap="flat">
                <a:noFill/>
                <a:prstDash val="solid"/>
                <a:miter/>
              </a:ln>
            </p:spPr>
            <p:txBody>
              <a:bodyPr rtlCol="0" anchor="ctr"/>
              <a:lstStyle/>
              <a:p>
                <a:endParaRPr lang="en-US" sz="810"/>
              </a:p>
            </p:txBody>
          </p:sp>
          <p:sp>
            <p:nvSpPr>
              <p:cNvPr id="1040" name="Freeform: Shape 1039">
                <a:extLst>
                  <a:ext uri="{FF2B5EF4-FFF2-40B4-BE49-F238E27FC236}">
                    <a16:creationId xmlns:a16="http://schemas.microsoft.com/office/drawing/2014/main" id="{6CBEDB3C-9C4C-B609-9E00-2D93117B7387}"/>
                  </a:ext>
                </a:extLst>
              </p:cNvPr>
              <p:cNvSpPr/>
              <p:nvPr/>
            </p:nvSpPr>
            <p:spPr>
              <a:xfrm>
                <a:off x="8861337" y="3225285"/>
                <a:ext cx="35613" cy="35659"/>
              </a:xfrm>
              <a:custGeom>
                <a:avLst/>
                <a:gdLst>
                  <a:gd name="connsiteX0" fmla="*/ 17775 w 35613"/>
                  <a:gd name="connsiteY0" fmla="*/ 35659 h 35659"/>
                  <a:gd name="connsiteX1" fmla="*/ 35614 w 35613"/>
                  <a:gd name="connsiteY1" fmla="*/ 17829 h 35659"/>
                  <a:gd name="connsiteX2" fmla="*/ 17775 w 35613"/>
                  <a:gd name="connsiteY2" fmla="*/ 0 h 35659"/>
                  <a:gd name="connsiteX3" fmla="*/ 0 w 35613"/>
                  <a:gd name="connsiteY3" fmla="*/ 17829 h 35659"/>
                  <a:gd name="connsiteX4" fmla="*/ 17775 w 35613"/>
                  <a:gd name="connsiteY4" fmla="*/ 35659 h 35659"/>
                  <a:gd name="connsiteX5" fmla="*/ 17775 w 35613"/>
                  <a:gd name="connsiteY5" fmla="*/ 12481 h 35659"/>
                  <a:gd name="connsiteX6" fmla="*/ 24063 w 35613"/>
                  <a:gd name="connsiteY6" fmla="*/ 18721 h 35659"/>
                  <a:gd name="connsiteX7" fmla="*/ 17775 w 35613"/>
                  <a:gd name="connsiteY7" fmla="*/ 24070 h 35659"/>
                  <a:gd name="connsiteX8" fmla="*/ 11551 w 35613"/>
                  <a:gd name="connsiteY8" fmla="*/ 17829 h 35659"/>
                  <a:gd name="connsiteX9" fmla="*/ 17775 w 35613"/>
                  <a:gd name="connsiteY9" fmla="*/ 12481 h 3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13" h="35659">
                    <a:moveTo>
                      <a:pt x="17775" y="35659"/>
                    </a:moveTo>
                    <a:cubicBezTo>
                      <a:pt x="27593" y="35659"/>
                      <a:pt x="35614" y="27635"/>
                      <a:pt x="35614" y="17829"/>
                    </a:cubicBezTo>
                    <a:cubicBezTo>
                      <a:pt x="35614" y="8023"/>
                      <a:pt x="27593" y="0"/>
                      <a:pt x="17775" y="0"/>
                    </a:cubicBezTo>
                    <a:cubicBezTo>
                      <a:pt x="8021" y="0"/>
                      <a:pt x="0" y="8023"/>
                      <a:pt x="0" y="17829"/>
                    </a:cubicBezTo>
                    <a:cubicBezTo>
                      <a:pt x="0" y="27635"/>
                      <a:pt x="8021" y="35659"/>
                      <a:pt x="17775" y="35659"/>
                    </a:cubicBezTo>
                    <a:close/>
                    <a:moveTo>
                      <a:pt x="17775" y="12481"/>
                    </a:moveTo>
                    <a:cubicBezTo>
                      <a:pt x="21369" y="12481"/>
                      <a:pt x="24063" y="15155"/>
                      <a:pt x="24063" y="18721"/>
                    </a:cubicBezTo>
                    <a:cubicBezTo>
                      <a:pt x="24063" y="22287"/>
                      <a:pt x="21369" y="24070"/>
                      <a:pt x="17775" y="24070"/>
                    </a:cubicBezTo>
                    <a:cubicBezTo>
                      <a:pt x="14246" y="24070"/>
                      <a:pt x="11551" y="21395"/>
                      <a:pt x="11551" y="17829"/>
                    </a:cubicBezTo>
                    <a:cubicBezTo>
                      <a:pt x="11551" y="14263"/>
                      <a:pt x="14246" y="12481"/>
                      <a:pt x="17775" y="12481"/>
                    </a:cubicBezTo>
                    <a:close/>
                  </a:path>
                </a:pathLst>
              </a:custGeom>
              <a:solidFill>
                <a:srgbClr val="2C5967"/>
              </a:solidFill>
              <a:ln w="6417" cap="flat">
                <a:noFill/>
                <a:prstDash val="solid"/>
                <a:miter/>
              </a:ln>
            </p:spPr>
            <p:txBody>
              <a:bodyPr rtlCol="0" anchor="ctr"/>
              <a:lstStyle/>
              <a:p>
                <a:endParaRPr lang="en-US" sz="810"/>
              </a:p>
            </p:txBody>
          </p:sp>
          <p:sp>
            <p:nvSpPr>
              <p:cNvPr id="1041" name="Freeform: Shape 1040">
                <a:extLst>
                  <a:ext uri="{FF2B5EF4-FFF2-40B4-BE49-F238E27FC236}">
                    <a16:creationId xmlns:a16="http://schemas.microsoft.com/office/drawing/2014/main" id="{27DFCA45-763D-A463-E855-CFEB26713A36}"/>
                  </a:ext>
                </a:extLst>
              </p:cNvPr>
              <p:cNvSpPr/>
              <p:nvPr/>
            </p:nvSpPr>
            <p:spPr>
              <a:xfrm>
                <a:off x="9109507" y="3280556"/>
                <a:ext cx="83166" cy="115000"/>
              </a:xfrm>
              <a:custGeom>
                <a:avLst/>
                <a:gdLst>
                  <a:gd name="connsiteX0" fmla="*/ 75432 w 83166"/>
                  <a:gd name="connsiteY0" fmla="*/ 17830 h 115000"/>
                  <a:gd name="connsiteX1" fmla="*/ 41550 w 83166"/>
                  <a:gd name="connsiteY1" fmla="*/ 0 h 115000"/>
                  <a:gd name="connsiteX2" fmla="*/ 17487 w 83166"/>
                  <a:gd name="connsiteY2" fmla="*/ 7132 h 115000"/>
                  <a:gd name="connsiteX3" fmla="*/ 547 w 83166"/>
                  <a:gd name="connsiteY3" fmla="*/ 33876 h 115000"/>
                  <a:gd name="connsiteX4" fmla="*/ 7669 w 83166"/>
                  <a:gd name="connsiteY4" fmla="*/ 65078 h 115000"/>
                  <a:gd name="connsiteX5" fmla="*/ 41550 w 83166"/>
                  <a:gd name="connsiteY5" fmla="*/ 115001 h 115000"/>
                  <a:gd name="connsiteX6" fmla="*/ 75432 w 83166"/>
                  <a:gd name="connsiteY6" fmla="*/ 65078 h 115000"/>
                  <a:gd name="connsiteX7" fmla="*/ 80757 w 83166"/>
                  <a:gd name="connsiteY7" fmla="*/ 53489 h 115000"/>
                  <a:gd name="connsiteX8" fmla="*/ 75432 w 83166"/>
                  <a:gd name="connsiteY8" fmla="*/ 17830 h 115000"/>
                  <a:gd name="connsiteX9" fmla="*/ 42449 w 83166"/>
                  <a:gd name="connsiteY9" fmla="*/ 92714 h 115000"/>
                  <a:gd name="connsiteX10" fmla="*/ 18386 w 83166"/>
                  <a:gd name="connsiteY10" fmla="*/ 57055 h 115000"/>
                  <a:gd name="connsiteX11" fmla="*/ 25508 w 83166"/>
                  <a:gd name="connsiteY11" fmla="*/ 16047 h 115000"/>
                  <a:gd name="connsiteX12" fmla="*/ 42449 w 83166"/>
                  <a:gd name="connsiteY12" fmla="*/ 10698 h 115000"/>
                  <a:gd name="connsiteX13" fmla="*/ 66512 w 83166"/>
                  <a:gd name="connsiteY13" fmla="*/ 23178 h 115000"/>
                  <a:gd name="connsiteX14" fmla="*/ 66512 w 83166"/>
                  <a:gd name="connsiteY14" fmla="*/ 57055 h 115000"/>
                  <a:gd name="connsiteX15" fmla="*/ 42449 w 83166"/>
                  <a:gd name="connsiteY15" fmla="*/ 92714 h 1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166" h="115000">
                    <a:moveTo>
                      <a:pt x="75432" y="17830"/>
                    </a:moveTo>
                    <a:cubicBezTo>
                      <a:pt x="67411" y="6240"/>
                      <a:pt x="54898" y="0"/>
                      <a:pt x="41550" y="0"/>
                    </a:cubicBezTo>
                    <a:cubicBezTo>
                      <a:pt x="32631" y="0"/>
                      <a:pt x="24610" y="2675"/>
                      <a:pt x="17487" y="7132"/>
                    </a:cubicBezTo>
                    <a:cubicBezTo>
                      <a:pt x="8568" y="13372"/>
                      <a:pt x="2344" y="23178"/>
                      <a:pt x="547" y="33876"/>
                    </a:cubicBezTo>
                    <a:cubicBezTo>
                      <a:pt x="-1249" y="44574"/>
                      <a:pt x="1445" y="55271"/>
                      <a:pt x="7669" y="65078"/>
                    </a:cubicBezTo>
                    <a:lnTo>
                      <a:pt x="41550" y="115001"/>
                    </a:lnTo>
                    <a:lnTo>
                      <a:pt x="75432" y="65078"/>
                    </a:lnTo>
                    <a:cubicBezTo>
                      <a:pt x="78063" y="61512"/>
                      <a:pt x="79859" y="57946"/>
                      <a:pt x="80757" y="53489"/>
                    </a:cubicBezTo>
                    <a:cubicBezTo>
                      <a:pt x="85250" y="41008"/>
                      <a:pt x="83453" y="27636"/>
                      <a:pt x="75432" y="17830"/>
                    </a:cubicBezTo>
                    <a:close/>
                    <a:moveTo>
                      <a:pt x="42449" y="92714"/>
                    </a:moveTo>
                    <a:lnTo>
                      <a:pt x="18386" y="57055"/>
                    </a:lnTo>
                    <a:cubicBezTo>
                      <a:pt x="8568" y="43683"/>
                      <a:pt x="12097" y="24962"/>
                      <a:pt x="25508" y="16047"/>
                    </a:cubicBezTo>
                    <a:cubicBezTo>
                      <a:pt x="29936" y="12481"/>
                      <a:pt x="37059" y="10698"/>
                      <a:pt x="42449" y="10698"/>
                    </a:cubicBezTo>
                    <a:cubicBezTo>
                      <a:pt x="52267" y="10698"/>
                      <a:pt x="61122" y="15155"/>
                      <a:pt x="66512" y="23178"/>
                    </a:cubicBezTo>
                    <a:cubicBezTo>
                      <a:pt x="73635" y="32985"/>
                      <a:pt x="73635" y="47248"/>
                      <a:pt x="66512" y="57055"/>
                    </a:cubicBezTo>
                    <a:lnTo>
                      <a:pt x="42449" y="92714"/>
                    </a:lnTo>
                    <a:close/>
                  </a:path>
                </a:pathLst>
              </a:custGeom>
              <a:solidFill>
                <a:srgbClr val="2C5967"/>
              </a:solidFill>
              <a:ln w="6417" cap="flat">
                <a:noFill/>
                <a:prstDash val="solid"/>
                <a:miter/>
              </a:ln>
            </p:spPr>
            <p:txBody>
              <a:bodyPr rtlCol="0" anchor="ctr"/>
              <a:lstStyle/>
              <a:p>
                <a:endParaRPr lang="en-US" sz="810"/>
              </a:p>
            </p:txBody>
          </p:sp>
          <p:sp>
            <p:nvSpPr>
              <p:cNvPr id="1042" name="Freeform: Shape 1041">
                <a:extLst>
                  <a:ext uri="{FF2B5EF4-FFF2-40B4-BE49-F238E27FC236}">
                    <a16:creationId xmlns:a16="http://schemas.microsoft.com/office/drawing/2014/main" id="{8EE64427-E221-8A6B-EC7D-34FC2D6A56BD}"/>
                  </a:ext>
                </a:extLst>
              </p:cNvPr>
              <p:cNvSpPr/>
              <p:nvPr/>
            </p:nvSpPr>
            <p:spPr>
              <a:xfrm>
                <a:off x="9133219" y="3304630"/>
                <a:ext cx="35678" cy="35659"/>
              </a:xfrm>
              <a:custGeom>
                <a:avLst/>
                <a:gdLst>
                  <a:gd name="connsiteX0" fmla="*/ 17839 w 35678"/>
                  <a:gd name="connsiteY0" fmla="*/ 0 h 35659"/>
                  <a:gd name="connsiteX1" fmla="*/ 0 w 35678"/>
                  <a:gd name="connsiteY1" fmla="*/ 17830 h 35659"/>
                  <a:gd name="connsiteX2" fmla="*/ 17839 w 35678"/>
                  <a:gd name="connsiteY2" fmla="*/ 35659 h 35659"/>
                  <a:gd name="connsiteX3" fmla="*/ 35678 w 35678"/>
                  <a:gd name="connsiteY3" fmla="*/ 17830 h 35659"/>
                  <a:gd name="connsiteX4" fmla="*/ 17839 w 35678"/>
                  <a:gd name="connsiteY4" fmla="*/ 0 h 35659"/>
                  <a:gd name="connsiteX5" fmla="*/ 17839 w 35678"/>
                  <a:gd name="connsiteY5" fmla="*/ 23178 h 35659"/>
                  <a:gd name="connsiteX6" fmla="*/ 11615 w 35678"/>
                  <a:gd name="connsiteY6" fmla="*/ 16938 h 35659"/>
                  <a:gd name="connsiteX7" fmla="*/ 17839 w 35678"/>
                  <a:gd name="connsiteY7" fmla="*/ 10698 h 35659"/>
                  <a:gd name="connsiteX8" fmla="*/ 24063 w 35678"/>
                  <a:gd name="connsiteY8" fmla="*/ 16938 h 35659"/>
                  <a:gd name="connsiteX9" fmla="*/ 17839 w 35678"/>
                  <a:gd name="connsiteY9" fmla="*/ 23178 h 3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78" h="35659">
                    <a:moveTo>
                      <a:pt x="17839" y="0"/>
                    </a:moveTo>
                    <a:cubicBezTo>
                      <a:pt x="8021" y="0"/>
                      <a:pt x="0" y="8024"/>
                      <a:pt x="0" y="17830"/>
                    </a:cubicBezTo>
                    <a:cubicBezTo>
                      <a:pt x="0" y="27636"/>
                      <a:pt x="8021" y="35659"/>
                      <a:pt x="17839" y="35659"/>
                    </a:cubicBezTo>
                    <a:cubicBezTo>
                      <a:pt x="27657" y="35659"/>
                      <a:pt x="35678" y="27636"/>
                      <a:pt x="35678" y="17830"/>
                    </a:cubicBezTo>
                    <a:cubicBezTo>
                      <a:pt x="35678" y="8024"/>
                      <a:pt x="27657" y="0"/>
                      <a:pt x="17839" y="0"/>
                    </a:cubicBezTo>
                    <a:close/>
                    <a:moveTo>
                      <a:pt x="17839" y="23178"/>
                    </a:moveTo>
                    <a:cubicBezTo>
                      <a:pt x="14246" y="23178"/>
                      <a:pt x="11615" y="20504"/>
                      <a:pt x="11615" y="16938"/>
                    </a:cubicBezTo>
                    <a:cubicBezTo>
                      <a:pt x="11615" y="13372"/>
                      <a:pt x="14246" y="10698"/>
                      <a:pt x="17839" y="10698"/>
                    </a:cubicBezTo>
                    <a:cubicBezTo>
                      <a:pt x="21369" y="10698"/>
                      <a:pt x="24063" y="13372"/>
                      <a:pt x="24063" y="16938"/>
                    </a:cubicBezTo>
                    <a:cubicBezTo>
                      <a:pt x="24063" y="20504"/>
                      <a:pt x="21369" y="23178"/>
                      <a:pt x="17839" y="23178"/>
                    </a:cubicBezTo>
                    <a:close/>
                  </a:path>
                </a:pathLst>
              </a:custGeom>
              <a:solidFill>
                <a:srgbClr val="2C5967"/>
              </a:solidFill>
              <a:ln w="6417" cap="flat">
                <a:noFill/>
                <a:prstDash val="solid"/>
                <a:miter/>
              </a:ln>
            </p:spPr>
            <p:txBody>
              <a:bodyPr rtlCol="0" anchor="ctr"/>
              <a:lstStyle/>
              <a:p>
                <a:endParaRPr lang="en-US" sz="810"/>
              </a:p>
            </p:txBody>
          </p:sp>
          <p:sp>
            <p:nvSpPr>
              <p:cNvPr id="1043" name="Freeform: Shape 1042">
                <a:extLst>
                  <a:ext uri="{FF2B5EF4-FFF2-40B4-BE49-F238E27FC236}">
                    <a16:creationId xmlns:a16="http://schemas.microsoft.com/office/drawing/2014/main" id="{906859F1-ECB6-9785-E2D5-BC1EA8778E1B}"/>
                  </a:ext>
                </a:extLst>
              </p:cNvPr>
              <p:cNvSpPr/>
              <p:nvPr/>
            </p:nvSpPr>
            <p:spPr>
              <a:xfrm>
                <a:off x="8936567" y="3350092"/>
                <a:ext cx="82753" cy="115001"/>
              </a:xfrm>
              <a:custGeom>
                <a:avLst/>
                <a:gdLst>
                  <a:gd name="connsiteX0" fmla="*/ 41557 w 82753"/>
                  <a:gd name="connsiteY0" fmla="*/ 0 h 115001"/>
                  <a:gd name="connsiteX1" fmla="*/ 17430 w 82753"/>
                  <a:gd name="connsiteY1" fmla="*/ 7132 h 115001"/>
                  <a:gd name="connsiteX2" fmla="*/ 554 w 82753"/>
                  <a:gd name="connsiteY2" fmla="*/ 33876 h 115001"/>
                  <a:gd name="connsiteX3" fmla="*/ 7676 w 82753"/>
                  <a:gd name="connsiteY3" fmla="*/ 65078 h 115001"/>
                  <a:gd name="connsiteX4" fmla="*/ 41557 w 82753"/>
                  <a:gd name="connsiteY4" fmla="*/ 115002 h 115001"/>
                  <a:gd name="connsiteX5" fmla="*/ 75438 w 82753"/>
                  <a:gd name="connsiteY5" fmla="*/ 65078 h 115001"/>
                  <a:gd name="connsiteX6" fmla="*/ 75438 w 82753"/>
                  <a:gd name="connsiteY6" fmla="*/ 17830 h 115001"/>
                  <a:gd name="connsiteX7" fmla="*/ 41557 w 82753"/>
                  <a:gd name="connsiteY7" fmla="*/ 0 h 115001"/>
                  <a:gd name="connsiteX8" fmla="*/ 65620 w 82753"/>
                  <a:gd name="connsiteY8" fmla="*/ 57946 h 115001"/>
                  <a:gd name="connsiteX9" fmla="*/ 41557 w 82753"/>
                  <a:gd name="connsiteY9" fmla="*/ 93608 h 115001"/>
                  <a:gd name="connsiteX10" fmla="*/ 17430 w 82753"/>
                  <a:gd name="connsiteY10" fmla="*/ 57946 h 115001"/>
                  <a:gd name="connsiteX11" fmla="*/ 24617 w 82753"/>
                  <a:gd name="connsiteY11" fmla="*/ 16939 h 115001"/>
                  <a:gd name="connsiteX12" fmla="*/ 41557 w 82753"/>
                  <a:gd name="connsiteY12" fmla="*/ 11589 h 115001"/>
                  <a:gd name="connsiteX13" fmla="*/ 65620 w 82753"/>
                  <a:gd name="connsiteY13" fmla="*/ 24070 h 115001"/>
                  <a:gd name="connsiteX14" fmla="*/ 65620 w 82753"/>
                  <a:gd name="connsiteY14" fmla="*/ 57946 h 11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753" h="115001">
                    <a:moveTo>
                      <a:pt x="41557" y="0"/>
                    </a:moveTo>
                    <a:cubicBezTo>
                      <a:pt x="32638" y="0"/>
                      <a:pt x="24617" y="2675"/>
                      <a:pt x="17430" y="7132"/>
                    </a:cubicBezTo>
                    <a:cubicBezTo>
                      <a:pt x="8575" y="13372"/>
                      <a:pt x="2286" y="23179"/>
                      <a:pt x="554" y="33876"/>
                    </a:cubicBezTo>
                    <a:cubicBezTo>
                      <a:pt x="-1243" y="44574"/>
                      <a:pt x="1388" y="55272"/>
                      <a:pt x="7676" y="65078"/>
                    </a:cubicBezTo>
                    <a:lnTo>
                      <a:pt x="41557" y="115002"/>
                    </a:lnTo>
                    <a:lnTo>
                      <a:pt x="75438" y="65078"/>
                    </a:lnTo>
                    <a:cubicBezTo>
                      <a:pt x="85191" y="50814"/>
                      <a:pt x="85191" y="32093"/>
                      <a:pt x="75438" y="17830"/>
                    </a:cubicBezTo>
                    <a:cubicBezTo>
                      <a:pt x="67353" y="6240"/>
                      <a:pt x="54904" y="0"/>
                      <a:pt x="41557" y="0"/>
                    </a:cubicBezTo>
                    <a:close/>
                    <a:moveTo>
                      <a:pt x="65620" y="57946"/>
                    </a:moveTo>
                    <a:lnTo>
                      <a:pt x="41557" y="93608"/>
                    </a:lnTo>
                    <a:lnTo>
                      <a:pt x="17430" y="57946"/>
                    </a:lnTo>
                    <a:cubicBezTo>
                      <a:pt x="7676" y="44574"/>
                      <a:pt x="11206" y="25853"/>
                      <a:pt x="24617" y="16939"/>
                    </a:cubicBezTo>
                    <a:cubicBezTo>
                      <a:pt x="29044" y="13372"/>
                      <a:pt x="36167" y="11589"/>
                      <a:pt x="41557" y="11589"/>
                    </a:cubicBezTo>
                    <a:cubicBezTo>
                      <a:pt x="51311" y="11589"/>
                      <a:pt x="60230" y="16047"/>
                      <a:pt x="65620" y="24070"/>
                    </a:cubicBezTo>
                    <a:cubicBezTo>
                      <a:pt x="71845" y="34768"/>
                      <a:pt x="72743" y="48140"/>
                      <a:pt x="65620" y="57946"/>
                    </a:cubicBezTo>
                    <a:close/>
                  </a:path>
                </a:pathLst>
              </a:custGeom>
              <a:solidFill>
                <a:srgbClr val="2C5967"/>
              </a:solidFill>
              <a:ln w="6417" cap="flat">
                <a:noFill/>
                <a:prstDash val="solid"/>
                <a:miter/>
              </a:ln>
            </p:spPr>
            <p:txBody>
              <a:bodyPr rtlCol="0" anchor="ctr"/>
              <a:lstStyle/>
              <a:p>
                <a:endParaRPr lang="en-US" sz="810"/>
              </a:p>
            </p:txBody>
          </p:sp>
          <p:sp>
            <p:nvSpPr>
              <p:cNvPr id="1044" name="Freeform: Shape 1043">
                <a:extLst>
                  <a:ext uri="{FF2B5EF4-FFF2-40B4-BE49-F238E27FC236}">
                    <a16:creationId xmlns:a16="http://schemas.microsoft.com/office/drawing/2014/main" id="{6CD74B1E-BB54-CC0F-AE77-B98CF082A5DC}"/>
                  </a:ext>
                </a:extLst>
              </p:cNvPr>
              <p:cNvSpPr/>
              <p:nvPr/>
            </p:nvSpPr>
            <p:spPr>
              <a:xfrm>
                <a:off x="8959387" y="3374166"/>
                <a:ext cx="35678" cy="35659"/>
              </a:xfrm>
              <a:custGeom>
                <a:avLst/>
                <a:gdLst>
                  <a:gd name="connsiteX0" fmla="*/ 17839 w 35678"/>
                  <a:gd name="connsiteY0" fmla="*/ 0 h 35659"/>
                  <a:gd name="connsiteX1" fmla="*/ 0 w 35678"/>
                  <a:gd name="connsiteY1" fmla="*/ 17830 h 35659"/>
                  <a:gd name="connsiteX2" fmla="*/ 17839 w 35678"/>
                  <a:gd name="connsiteY2" fmla="*/ 35659 h 35659"/>
                  <a:gd name="connsiteX3" fmla="*/ 35678 w 35678"/>
                  <a:gd name="connsiteY3" fmla="*/ 17830 h 35659"/>
                  <a:gd name="connsiteX4" fmla="*/ 17839 w 35678"/>
                  <a:gd name="connsiteY4" fmla="*/ 0 h 35659"/>
                  <a:gd name="connsiteX5" fmla="*/ 17839 w 35678"/>
                  <a:gd name="connsiteY5" fmla="*/ 24070 h 35659"/>
                  <a:gd name="connsiteX6" fmla="*/ 11551 w 35678"/>
                  <a:gd name="connsiteY6" fmla="*/ 17830 h 35659"/>
                  <a:gd name="connsiteX7" fmla="*/ 17839 w 35678"/>
                  <a:gd name="connsiteY7" fmla="*/ 11589 h 35659"/>
                  <a:gd name="connsiteX8" fmla="*/ 24063 w 35678"/>
                  <a:gd name="connsiteY8" fmla="*/ 17830 h 35659"/>
                  <a:gd name="connsiteX9" fmla="*/ 17839 w 35678"/>
                  <a:gd name="connsiteY9" fmla="*/ 24070 h 3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78" h="35659">
                    <a:moveTo>
                      <a:pt x="17839" y="0"/>
                    </a:moveTo>
                    <a:cubicBezTo>
                      <a:pt x="8021" y="0"/>
                      <a:pt x="0" y="8024"/>
                      <a:pt x="0" y="17830"/>
                    </a:cubicBezTo>
                    <a:cubicBezTo>
                      <a:pt x="0" y="27636"/>
                      <a:pt x="8021" y="35659"/>
                      <a:pt x="17839" y="35659"/>
                    </a:cubicBezTo>
                    <a:cubicBezTo>
                      <a:pt x="27657" y="35659"/>
                      <a:pt x="35678" y="27636"/>
                      <a:pt x="35678" y="17830"/>
                    </a:cubicBezTo>
                    <a:cubicBezTo>
                      <a:pt x="35678" y="8024"/>
                      <a:pt x="27657" y="0"/>
                      <a:pt x="17839" y="0"/>
                    </a:cubicBezTo>
                    <a:close/>
                    <a:moveTo>
                      <a:pt x="17839" y="24070"/>
                    </a:moveTo>
                    <a:cubicBezTo>
                      <a:pt x="14245" y="24070"/>
                      <a:pt x="11551" y="21396"/>
                      <a:pt x="11551" y="17830"/>
                    </a:cubicBezTo>
                    <a:cubicBezTo>
                      <a:pt x="11551" y="14264"/>
                      <a:pt x="14245" y="11589"/>
                      <a:pt x="17839" y="11589"/>
                    </a:cubicBezTo>
                    <a:cubicBezTo>
                      <a:pt x="21369" y="11589"/>
                      <a:pt x="24063" y="14264"/>
                      <a:pt x="24063" y="17830"/>
                    </a:cubicBezTo>
                    <a:cubicBezTo>
                      <a:pt x="24063" y="21396"/>
                      <a:pt x="21369" y="24070"/>
                      <a:pt x="17839" y="24070"/>
                    </a:cubicBezTo>
                    <a:close/>
                  </a:path>
                </a:pathLst>
              </a:custGeom>
              <a:solidFill>
                <a:srgbClr val="2C5967"/>
              </a:solidFill>
              <a:ln w="6417" cap="flat">
                <a:noFill/>
                <a:prstDash val="solid"/>
                <a:miter/>
              </a:ln>
            </p:spPr>
            <p:txBody>
              <a:bodyPr rtlCol="0" anchor="ctr"/>
              <a:lstStyle/>
              <a:p>
                <a:endParaRPr lang="en-US" sz="810"/>
              </a:p>
            </p:txBody>
          </p:sp>
        </p:grpSp>
        <p:grpSp>
          <p:nvGrpSpPr>
            <p:cNvPr id="1045" name="Graphic 857">
              <a:extLst>
                <a:ext uri="{FF2B5EF4-FFF2-40B4-BE49-F238E27FC236}">
                  <a16:creationId xmlns:a16="http://schemas.microsoft.com/office/drawing/2014/main" id="{5F14A889-43F9-C2B6-DDA6-8E51F284530D}"/>
                </a:ext>
              </a:extLst>
            </p:cNvPr>
            <p:cNvGrpSpPr/>
            <p:nvPr/>
          </p:nvGrpSpPr>
          <p:grpSpPr>
            <a:xfrm>
              <a:off x="8532346" y="3465517"/>
              <a:ext cx="970137" cy="319652"/>
              <a:chOff x="8532346" y="3465517"/>
              <a:chExt cx="970137" cy="319652"/>
            </a:xfrm>
            <a:solidFill>
              <a:srgbClr val="000000"/>
            </a:solidFill>
          </p:grpSpPr>
          <p:sp>
            <p:nvSpPr>
              <p:cNvPr id="1046" name="TextBox 1045">
                <a:extLst>
                  <a:ext uri="{FF2B5EF4-FFF2-40B4-BE49-F238E27FC236}">
                    <a16:creationId xmlns:a16="http://schemas.microsoft.com/office/drawing/2014/main" id="{8B6DA750-265B-35F7-6671-93A591EB828F}"/>
                  </a:ext>
                </a:extLst>
              </p:cNvPr>
              <p:cNvSpPr txBox="1"/>
              <p:nvPr/>
            </p:nvSpPr>
            <p:spPr>
              <a:xfrm>
                <a:off x="8532346" y="3465517"/>
                <a:ext cx="970137"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Content Delivery</a:t>
                </a:r>
              </a:p>
            </p:txBody>
          </p:sp>
          <p:sp>
            <p:nvSpPr>
              <p:cNvPr id="1047" name="TextBox 1046">
                <a:extLst>
                  <a:ext uri="{FF2B5EF4-FFF2-40B4-BE49-F238E27FC236}">
                    <a16:creationId xmlns:a16="http://schemas.microsoft.com/office/drawing/2014/main" id="{E52F7DB1-D64A-1A41-E9ED-03A59D748512}"/>
                  </a:ext>
                </a:extLst>
              </p:cNvPr>
              <p:cNvSpPr txBox="1"/>
              <p:nvPr/>
            </p:nvSpPr>
            <p:spPr>
              <a:xfrm>
                <a:off x="8540046" y="3568187"/>
                <a:ext cx="944489"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Network Service</a:t>
                </a:r>
              </a:p>
            </p:txBody>
          </p:sp>
        </p:grpSp>
      </p:grpSp>
      <p:grpSp>
        <p:nvGrpSpPr>
          <p:cNvPr id="1048" name="Graphic 857">
            <a:extLst>
              <a:ext uri="{FF2B5EF4-FFF2-40B4-BE49-F238E27FC236}">
                <a16:creationId xmlns:a16="http://schemas.microsoft.com/office/drawing/2014/main" id="{D221425B-0326-BD4C-CC84-566BCEDC2BBC}"/>
              </a:ext>
            </a:extLst>
          </p:cNvPr>
          <p:cNvGrpSpPr/>
          <p:nvPr/>
        </p:nvGrpSpPr>
        <p:grpSpPr>
          <a:xfrm>
            <a:off x="9241941" y="1392155"/>
            <a:ext cx="1111202" cy="664178"/>
            <a:chOff x="9563533" y="3120991"/>
            <a:chExt cx="1111202" cy="664178"/>
          </a:xfrm>
        </p:grpSpPr>
        <p:grpSp>
          <p:nvGrpSpPr>
            <p:cNvPr id="1049" name="Graphic 857">
              <a:extLst>
                <a:ext uri="{FF2B5EF4-FFF2-40B4-BE49-F238E27FC236}">
                  <a16:creationId xmlns:a16="http://schemas.microsoft.com/office/drawing/2014/main" id="{DFB86A07-C5E3-E9C5-B92E-401C337BB7AF}"/>
                </a:ext>
              </a:extLst>
            </p:cNvPr>
            <p:cNvGrpSpPr/>
            <p:nvPr/>
          </p:nvGrpSpPr>
          <p:grpSpPr>
            <a:xfrm>
              <a:off x="9992114" y="3120991"/>
              <a:ext cx="235562" cy="385010"/>
              <a:chOff x="9992114" y="3120991"/>
              <a:chExt cx="235562" cy="385010"/>
            </a:xfrm>
          </p:grpSpPr>
          <p:grpSp>
            <p:nvGrpSpPr>
              <p:cNvPr id="1050" name="Graphic 857">
                <a:extLst>
                  <a:ext uri="{FF2B5EF4-FFF2-40B4-BE49-F238E27FC236}">
                    <a16:creationId xmlns:a16="http://schemas.microsoft.com/office/drawing/2014/main" id="{4DABABE4-0EEA-452A-4B11-5554FC61D6C8}"/>
                  </a:ext>
                </a:extLst>
              </p:cNvPr>
              <p:cNvGrpSpPr/>
              <p:nvPr/>
            </p:nvGrpSpPr>
            <p:grpSpPr>
              <a:xfrm>
                <a:off x="9992114" y="3120991"/>
                <a:ext cx="235562" cy="385010"/>
                <a:chOff x="9992114" y="3120991"/>
                <a:chExt cx="235562" cy="385010"/>
              </a:xfrm>
              <a:solidFill>
                <a:srgbClr val="FFFFFF"/>
              </a:solidFill>
            </p:grpSpPr>
            <p:sp>
              <p:nvSpPr>
                <p:cNvPr id="1051" name="Freeform: Shape 1050">
                  <a:extLst>
                    <a:ext uri="{FF2B5EF4-FFF2-40B4-BE49-F238E27FC236}">
                      <a16:creationId xmlns:a16="http://schemas.microsoft.com/office/drawing/2014/main" id="{BF9B6AFA-8BA0-4928-965F-605F180EC096}"/>
                    </a:ext>
                  </a:extLst>
                </p:cNvPr>
                <p:cNvSpPr/>
                <p:nvPr/>
              </p:nvSpPr>
              <p:spPr>
                <a:xfrm>
                  <a:off x="9996670" y="3125575"/>
                  <a:ext cx="227349" cy="375844"/>
                </a:xfrm>
                <a:custGeom>
                  <a:avLst/>
                  <a:gdLst>
                    <a:gd name="connsiteX0" fmla="*/ 0 w 227349"/>
                    <a:gd name="connsiteY0" fmla="*/ 375845 h 375844"/>
                    <a:gd name="connsiteX1" fmla="*/ 0 w 227349"/>
                    <a:gd name="connsiteY1" fmla="*/ 359341 h 375844"/>
                    <a:gd name="connsiteX2" fmla="*/ 18352 w 227349"/>
                    <a:gd name="connsiteY2" fmla="*/ 350177 h 375844"/>
                    <a:gd name="connsiteX3" fmla="*/ 18352 w 227349"/>
                    <a:gd name="connsiteY3" fmla="*/ 0 h 375844"/>
                    <a:gd name="connsiteX4" fmla="*/ 208996 w 227349"/>
                    <a:gd name="connsiteY4" fmla="*/ 0 h 375844"/>
                    <a:gd name="connsiteX5" fmla="*/ 208996 w 227349"/>
                    <a:gd name="connsiteY5" fmla="*/ 350177 h 375844"/>
                    <a:gd name="connsiteX6" fmla="*/ 227349 w 227349"/>
                    <a:gd name="connsiteY6" fmla="*/ 359341 h 375844"/>
                    <a:gd name="connsiteX7" fmla="*/ 227349 w 227349"/>
                    <a:gd name="connsiteY7" fmla="*/ 375845 h 375844"/>
                    <a:gd name="connsiteX8" fmla="*/ 0 w 227349"/>
                    <a:gd name="connsiteY8" fmla="*/ 375845 h 37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49" h="375844">
                      <a:moveTo>
                        <a:pt x="0" y="375845"/>
                      </a:moveTo>
                      <a:lnTo>
                        <a:pt x="0" y="359341"/>
                      </a:lnTo>
                      <a:lnTo>
                        <a:pt x="18352" y="350177"/>
                      </a:lnTo>
                      <a:lnTo>
                        <a:pt x="18352" y="0"/>
                      </a:lnTo>
                      <a:lnTo>
                        <a:pt x="208996" y="0"/>
                      </a:lnTo>
                      <a:lnTo>
                        <a:pt x="208996" y="350177"/>
                      </a:lnTo>
                      <a:lnTo>
                        <a:pt x="227349" y="359341"/>
                      </a:lnTo>
                      <a:lnTo>
                        <a:pt x="227349" y="375845"/>
                      </a:lnTo>
                      <a:lnTo>
                        <a:pt x="0" y="375845"/>
                      </a:lnTo>
                      <a:close/>
                    </a:path>
                  </a:pathLst>
                </a:custGeom>
                <a:solidFill>
                  <a:srgbClr val="FFFFFF"/>
                </a:solidFill>
                <a:ln w="6417" cap="flat">
                  <a:noFill/>
                  <a:prstDash val="solid"/>
                  <a:miter/>
                </a:ln>
              </p:spPr>
              <p:txBody>
                <a:bodyPr rtlCol="0" anchor="ctr"/>
                <a:lstStyle/>
                <a:p>
                  <a:endParaRPr lang="en-US" sz="810"/>
                </a:p>
              </p:txBody>
            </p:sp>
            <p:sp>
              <p:nvSpPr>
                <p:cNvPr id="1052" name="Freeform: Shape 1051">
                  <a:extLst>
                    <a:ext uri="{FF2B5EF4-FFF2-40B4-BE49-F238E27FC236}">
                      <a16:creationId xmlns:a16="http://schemas.microsoft.com/office/drawing/2014/main" id="{231551AC-342E-D580-930A-31AA1C30471C}"/>
                    </a:ext>
                  </a:extLst>
                </p:cNvPr>
                <p:cNvSpPr/>
                <p:nvPr/>
              </p:nvSpPr>
              <p:spPr>
                <a:xfrm>
                  <a:off x="9992114" y="3120991"/>
                  <a:ext cx="235562" cy="385010"/>
                </a:xfrm>
                <a:custGeom>
                  <a:avLst/>
                  <a:gdLst>
                    <a:gd name="connsiteX0" fmla="*/ 208996 w 235562"/>
                    <a:gd name="connsiteY0" fmla="*/ 9167 h 385010"/>
                    <a:gd name="connsiteX1" fmla="*/ 208996 w 235562"/>
                    <a:gd name="connsiteY1" fmla="*/ 357508 h 385010"/>
                    <a:gd name="connsiteX2" fmla="*/ 227348 w 235562"/>
                    <a:gd name="connsiteY2" fmla="*/ 366678 h 385010"/>
                    <a:gd name="connsiteX3" fmla="*/ 227348 w 235562"/>
                    <a:gd name="connsiteY3" fmla="*/ 375841 h 385010"/>
                    <a:gd name="connsiteX4" fmla="*/ 208996 w 235562"/>
                    <a:gd name="connsiteY4" fmla="*/ 375841 h 385010"/>
                    <a:gd name="connsiteX5" fmla="*/ 27463 w 235562"/>
                    <a:gd name="connsiteY5" fmla="*/ 375841 h 385010"/>
                    <a:gd name="connsiteX6" fmla="*/ 9176 w 235562"/>
                    <a:gd name="connsiteY6" fmla="*/ 375841 h 385010"/>
                    <a:gd name="connsiteX7" fmla="*/ 9176 w 235562"/>
                    <a:gd name="connsiteY7" fmla="*/ 366678 h 385010"/>
                    <a:gd name="connsiteX8" fmla="*/ 27463 w 235562"/>
                    <a:gd name="connsiteY8" fmla="*/ 357508 h 385010"/>
                    <a:gd name="connsiteX9" fmla="*/ 27463 w 235562"/>
                    <a:gd name="connsiteY9" fmla="*/ 9167 h 385010"/>
                    <a:gd name="connsiteX10" fmla="*/ 208996 w 235562"/>
                    <a:gd name="connsiteY10" fmla="*/ 9167 h 385010"/>
                    <a:gd name="connsiteX11" fmla="*/ 218173 w 235562"/>
                    <a:gd name="connsiteY11" fmla="*/ 0 h 385010"/>
                    <a:gd name="connsiteX12" fmla="*/ 208996 w 235562"/>
                    <a:gd name="connsiteY12" fmla="*/ 0 h 385010"/>
                    <a:gd name="connsiteX13" fmla="*/ 27463 w 235562"/>
                    <a:gd name="connsiteY13" fmla="*/ 0 h 385010"/>
                    <a:gd name="connsiteX14" fmla="*/ 18288 w 235562"/>
                    <a:gd name="connsiteY14" fmla="*/ 0 h 385010"/>
                    <a:gd name="connsiteX15" fmla="*/ 18288 w 235562"/>
                    <a:gd name="connsiteY15" fmla="*/ 9167 h 385010"/>
                    <a:gd name="connsiteX16" fmla="*/ 18288 w 235562"/>
                    <a:gd name="connsiteY16" fmla="*/ 352009 h 385010"/>
                    <a:gd name="connsiteX17" fmla="*/ 4556 w 235562"/>
                    <a:gd name="connsiteY17" fmla="*/ 358426 h 385010"/>
                    <a:gd name="connsiteX18" fmla="*/ 0 w 235562"/>
                    <a:gd name="connsiteY18" fmla="*/ 361178 h 385010"/>
                    <a:gd name="connsiteX19" fmla="*/ 0 w 235562"/>
                    <a:gd name="connsiteY19" fmla="*/ 366678 h 385010"/>
                    <a:gd name="connsiteX20" fmla="*/ 0 w 235562"/>
                    <a:gd name="connsiteY20" fmla="*/ 375841 h 385010"/>
                    <a:gd name="connsiteX21" fmla="*/ 0 w 235562"/>
                    <a:gd name="connsiteY21" fmla="*/ 385011 h 385010"/>
                    <a:gd name="connsiteX22" fmla="*/ 9176 w 235562"/>
                    <a:gd name="connsiteY22" fmla="*/ 385011 h 385010"/>
                    <a:gd name="connsiteX23" fmla="*/ 27463 w 235562"/>
                    <a:gd name="connsiteY23" fmla="*/ 385011 h 385010"/>
                    <a:gd name="connsiteX24" fmla="*/ 208098 w 235562"/>
                    <a:gd name="connsiteY24" fmla="*/ 385011 h 385010"/>
                    <a:gd name="connsiteX25" fmla="*/ 226386 w 235562"/>
                    <a:gd name="connsiteY25" fmla="*/ 385011 h 385010"/>
                    <a:gd name="connsiteX26" fmla="*/ 235562 w 235562"/>
                    <a:gd name="connsiteY26" fmla="*/ 385011 h 385010"/>
                    <a:gd name="connsiteX27" fmla="*/ 235562 w 235562"/>
                    <a:gd name="connsiteY27" fmla="*/ 375841 h 385010"/>
                    <a:gd name="connsiteX28" fmla="*/ 235562 w 235562"/>
                    <a:gd name="connsiteY28" fmla="*/ 366678 h 385010"/>
                    <a:gd name="connsiteX29" fmla="*/ 235562 w 235562"/>
                    <a:gd name="connsiteY29" fmla="*/ 361178 h 385010"/>
                    <a:gd name="connsiteX30" fmla="*/ 230044 w 235562"/>
                    <a:gd name="connsiteY30" fmla="*/ 358426 h 385010"/>
                    <a:gd name="connsiteX31" fmla="*/ 216312 w 235562"/>
                    <a:gd name="connsiteY31" fmla="*/ 352009 h 385010"/>
                    <a:gd name="connsiteX32" fmla="*/ 216312 w 235562"/>
                    <a:gd name="connsiteY32" fmla="*/ 9167 h 385010"/>
                    <a:gd name="connsiteX33" fmla="*/ 216312 w 235562"/>
                    <a:gd name="connsiteY33" fmla="*/ 0 h 385010"/>
                    <a:gd name="connsiteX34" fmla="*/ 218173 w 235562"/>
                    <a:gd name="connsiteY34" fmla="*/ 0 h 3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5562" h="385010">
                      <a:moveTo>
                        <a:pt x="208996" y="9167"/>
                      </a:moveTo>
                      <a:lnTo>
                        <a:pt x="208996" y="357508"/>
                      </a:lnTo>
                      <a:lnTo>
                        <a:pt x="227348" y="366678"/>
                      </a:lnTo>
                      <a:lnTo>
                        <a:pt x="227348" y="375841"/>
                      </a:lnTo>
                      <a:lnTo>
                        <a:pt x="208996" y="375841"/>
                      </a:lnTo>
                      <a:lnTo>
                        <a:pt x="27463" y="375841"/>
                      </a:lnTo>
                      <a:lnTo>
                        <a:pt x="9176" y="375841"/>
                      </a:lnTo>
                      <a:lnTo>
                        <a:pt x="9176" y="366678"/>
                      </a:lnTo>
                      <a:lnTo>
                        <a:pt x="27463" y="357508"/>
                      </a:lnTo>
                      <a:lnTo>
                        <a:pt x="27463" y="9167"/>
                      </a:lnTo>
                      <a:lnTo>
                        <a:pt x="208996" y="9167"/>
                      </a:lnTo>
                      <a:close/>
                      <a:moveTo>
                        <a:pt x="218173" y="0"/>
                      </a:moveTo>
                      <a:lnTo>
                        <a:pt x="208996" y="0"/>
                      </a:lnTo>
                      <a:lnTo>
                        <a:pt x="27463" y="0"/>
                      </a:lnTo>
                      <a:lnTo>
                        <a:pt x="18288" y="0"/>
                      </a:lnTo>
                      <a:lnTo>
                        <a:pt x="18288" y="9167"/>
                      </a:lnTo>
                      <a:lnTo>
                        <a:pt x="18288" y="352009"/>
                      </a:lnTo>
                      <a:lnTo>
                        <a:pt x="4556" y="358426"/>
                      </a:lnTo>
                      <a:lnTo>
                        <a:pt x="0" y="361178"/>
                      </a:lnTo>
                      <a:lnTo>
                        <a:pt x="0" y="366678"/>
                      </a:lnTo>
                      <a:lnTo>
                        <a:pt x="0" y="375841"/>
                      </a:lnTo>
                      <a:lnTo>
                        <a:pt x="0" y="385011"/>
                      </a:lnTo>
                      <a:lnTo>
                        <a:pt x="9176" y="385011"/>
                      </a:lnTo>
                      <a:lnTo>
                        <a:pt x="27463" y="385011"/>
                      </a:lnTo>
                      <a:lnTo>
                        <a:pt x="208098" y="385011"/>
                      </a:lnTo>
                      <a:lnTo>
                        <a:pt x="226386" y="385011"/>
                      </a:lnTo>
                      <a:lnTo>
                        <a:pt x="235562" y="385011"/>
                      </a:lnTo>
                      <a:lnTo>
                        <a:pt x="235562" y="375841"/>
                      </a:lnTo>
                      <a:lnTo>
                        <a:pt x="235562" y="366678"/>
                      </a:lnTo>
                      <a:lnTo>
                        <a:pt x="235562" y="361178"/>
                      </a:lnTo>
                      <a:lnTo>
                        <a:pt x="230044" y="358426"/>
                      </a:lnTo>
                      <a:lnTo>
                        <a:pt x="216312" y="352009"/>
                      </a:lnTo>
                      <a:lnTo>
                        <a:pt x="216312" y="9167"/>
                      </a:lnTo>
                      <a:lnTo>
                        <a:pt x="216312" y="0"/>
                      </a:lnTo>
                      <a:lnTo>
                        <a:pt x="218173" y="0"/>
                      </a:lnTo>
                      <a:close/>
                    </a:path>
                  </a:pathLst>
                </a:custGeom>
                <a:solidFill>
                  <a:srgbClr val="FFFFFF"/>
                </a:solidFill>
                <a:ln w="6417" cap="flat">
                  <a:noFill/>
                  <a:prstDash val="solid"/>
                  <a:miter/>
                </a:ln>
              </p:spPr>
              <p:txBody>
                <a:bodyPr rtlCol="0" anchor="ctr"/>
                <a:lstStyle/>
                <a:p>
                  <a:endParaRPr lang="en-US" sz="810"/>
                </a:p>
              </p:txBody>
            </p:sp>
          </p:grpSp>
          <p:grpSp>
            <p:nvGrpSpPr>
              <p:cNvPr id="1053" name="Graphic 857">
                <a:extLst>
                  <a:ext uri="{FF2B5EF4-FFF2-40B4-BE49-F238E27FC236}">
                    <a16:creationId xmlns:a16="http://schemas.microsoft.com/office/drawing/2014/main" id="{F68BF06C-8BDA-5838-9506-024BA2C7A11C}"/>
                  </a:ext>
                </a:extLst>
              </p:cNvPr>
              <p:cNvGrpSpPr/>
              <p:nvPr/>
            </p:nvGrpSpPr>
            <p:grpSpPr>
              <a:xfrm>
                <a:off x="10001289" y="3130157"/>
                <a:ext cx="217209" cy="366674"/>
                <a:chOff x="10001289" y="3130157"/>
                <a:chExt cx="217209" cy="366674"/>
              </a:xfrm>
              <a:solidFill>
                <a:srgbClr val="2C5967"/>
              </a:solidFill>
            </p:grpSpPr>
            <p:sp>
              <p:nvSpPr>
                <p:cNvPr id="1054" name="Freeform: Shape 1053">
                  <a:extLst>
                    <a:ext uri="{FF2B5EF4-FFF2-40B4-BE49-F238E27FC236}">
                      <a16:creationId xmlns:a16="http://schemas.microsoft.com/office/drawing/2014/main" id="{29526C69-4A72-62C6-0BD5-8048AAF75ED2}"/>
                    </a:ext>
                  </a:extLst>
                </p:cNvPr>
                <p:cNvSpPr/>
                <p:nvPr/>
              </p:nvSpPr>
              <p:spPr>
                <a:xfrm>
                  <a:off x="10001289" y="3130157"/>
                  <a:ext cx="217209" cy="366674"/>
                </a:xfrm>
                <a:custGeom>
                  <a:avLst/>
                  <a:gdLst>
                    <a:gd name="connsiteX0" fmla="*/ 199821 w 217209"/>
                    <a:gd name="connsiteY0" fmla="*/ 348341 h 366674"/>
                    <a:gd name="connsiteX1" fmla="*/ 199821 w 217209"/>
                    <a:gd name="connsiteY1" fmla="*/ 0 h 366674"/>
                    <a:gd name="connsiteX2" fmla="*/ 18288 w 217209"/>
                    <a:gd name="connsiteY2" fmla="*/ 0 h 366674"/>
                    <a:gd name="connsiteX3" fmla="*/ 18288 w 217209"/>
                    <a:gd name="connsiteY3" fmla="*/ 348341 h 366674"/>
                    <a:gd name="connsiteX4" fmla="*/ 0 w 217209"/>
                    <a:gd name="connsiteY4" fmla="*/ 357511 h 366674"/>
                    <a:gd name="connsiteX5" fmla="*/ 0 w 217209"/>
                    <a:gd name="connsiteY5" fmla="*/ 366674 h 366674"/>
                    <a:gd name="connsiteX6" fmla="*/ 18288 w 217209"/>
                    <a:gd name="connsiteY6" fmla="*/ 366674 h 366674"/>
                    <a:gd name="connsiteX7" fmla="*/ 198922 w 217209"/>
                    <a:gd name="connsiteY7" fmla="*/ 366674 h 366674"/>
                    <a:gd name="connsiteX8" fmla="*/ 217210 w 217209"/>
                    <a:gd name="connsiteY8" fmla="*/ 366674 h 366674"/>
                    <a:gd name="connsiteX9" fmla="*/ 217210 w 217209"/>
                    <a:gd name="connsiteY9" fmla="*/ 357511 h 366674"/>
                    <a:gd name="connsiteX10" fmla="*/ 199821 w 217209"/>
                    <a:gd name="connsiteY10" fmla="*/ 348341 h 366674"/>
                    <a:gd name="connsiteX11" fmla="*/ 37538 w 217209"/>
                    <a:gd name="connsiteY11" fmla="*/ 348341 h 366674"/>
                    <a:gd name="connsiteX12" fmla="*/ 37538 w 217209"/>
                    <a:gd name="connsiteY12" fmla="*/ 18334 h 366674"/>
                    <a:gd name="connsiteX13" fmla="*/ 181468 w 217209"/>
                    <a:gd name="connsiteY13" fmla="*/ 18334 h 366674"/>
                    <a:gd name="connsiteX14" fmla="*/ 181468 w 217209"/>
                    <a:gd name="connsiteY14" fmla="*/ 348341 h 366674"/>
                    <a:gd name="connsiteX15" fmla="*/ 37538 w 217209"/>
                    <a:gd name="connsiteY15" fmla="*/ 348341 h 3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7209" h="366674">
                      <a:moveTo>
                        <a:pt x="199821" y="348341"/>
                      </a:moveTo>
                      <a:lnTo>
                        <a:pt x="199821" y="0"/>
                      </a:lnTo>
                      <a:lnTo>
                        <a:pt x="18288" y="0"/>
                      </a:lnTo>
                      <a:lnTo>
                        <a:pt x="18288" y="348341"/>
                      </a:lnTo>
                      <a:lnTo>
                        <a:pt x="0" y="357511"/>
                      </a:lnTo>
                      <a:lnTo>
                        <a:pt x="0" y="366674"/>
                      </a:lnTo>
                      <a:lnTo>
                        <a:pt x="18288" y="366674"/>
                      </a:lnTo>
                      <a:lnTo>
                        <a:pt x="198922" y="366674"/>
                      </a:lnTo>
                      <a:lnTo>
                        <a:pt x="217210" y="366674"/>
                      </a:lnTo>
                      <a:lnTo>
                        <a:pt x="217210" y="357511"/>
                      </a:lnTo>
                      <a:lnTo>
                        <a:pt x="199821" y="348341"/>
                      </a:lnTo>
                      <a:close/>
                      <a:moveTo>
                        <a:pt x="37538" y="348341"/>
                      </a:moveTo>
                      <a:lnTo>
                        <a:pt x="37538" y="18334"/>
                      </a:lnTo>
                      <a:lnTo>
                        <a:pt x="181468" y="18334"/>
                      </a:lnTo>
                      <a:lnTo>
                        <a:pt x="181468" y="348341"/>
                      </a:lnTo>
                      <a:lnTo>
                        <a:pt x="37538" y="348341"/>
                      </a:lnTo>
                      <a:close/>
                    </a:path>
                  </a:pathLst>
                </a:custGeom>
                <a:solidFill>
                  <a:srgbClr val="2C5967"/>
                </a:solidFill>
                <a:ln w="6417" cap="flat">
                  <a:noFill/>
                  <a:prstDash val="solid"/>
                  <a:miter/>
                </a:ln>
              </p:spPr>
              <p:txBody>
                <a:bodyPr rtlCol="0" anchor="ctr"/>
                <a:lstStyle/>
                <a:p>
                  <a:endParaRPr lang="en-US" sz="810"/>
                </a:p>
              </p:txBody>
            </p:sp>
            <p:sp>
              <p:nvSpPr>
                <p:cNvPr id="1055" name="Freeform: Shape 1054">
                  <a:extLst>
                    <a:ext uri="{FF2B5EF4-FFF2-40B4-BE49-F238E27FC236}">
                      <a16:creationId xmlns:a16="http://schemas.microsoft.com/office/drawing/2014/main" id="{E39B988A-0F28-7083-03BC-9A4623E4A712}"/>
                    </a:ext>
                  </a:extLst>
                </p:cNvPr>
                <p:cNvSpPr/>
                <p:nvPr/>
              </p:nvSpPr>
              <p:spPr>
                <a:xfrm>
                  <a:off x="10052624" y="3162241"/>
                  <a:ext cx="116401" cy="18333"/>
                </a:xfrm>
                <a:custGeom>
                  <a:avLst/>
                  <a:gdLst>
                    <a:gd name="connsiteX0" fmla="*/ 116402 w 116401"/>
                    <a:gd name="connsiteY0" fmla="*/ 0 h 18333"/>
                    <a:gd name="connsiteX1" fmla="*/ 0 w 116401"/>
                    <a:gd name="connsiteY1" fmla="*/ 0 h 18333"/>
                    <a:gd name="connsiteX2" fmla="*/ 0 w 116401"/>
                    <a:gd name="connsiteY2" fmla="*/ 18334 h 18333"/>
                    <a:gd name="connsiteX3" fmla="*/ 116402 w 116401"/>
                    <a:gd name="connsiteY3" fmla="*/ 18334 h 18333"/>
                    <a:gd name="connsiteX4" fmla="*/ 116402 w 116401"/>
                    <a:gd name="connsiteY4" fmla="*/ 0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01" h="18333">
                      <a:moveTo>
                        <a:pt x="116402" y="0"/>
                      </a:moveTo>
                      <a:lnTo>
                        <a:pt x="0" y="0"/>
                      </a:lnTo>
                      <a:lnTo>
                        <a:pt x="0" y="18334"/>
                      </a:lnTo>
                      <a:lnTo>
                        <a:pt x="116402" y="18334"/>
                      </a:lnTo>
                      <a:lnTo>
                        <a:pt x="116402" y="0"/>
                      </a:lnTo>
                      <a:close/>
                    </a:path>
                  </a:pathLst>
                </a:custGeom>
                <a:solidFill>
                  <a:srgbClr val="2C5967"/>
                </a:solidFill>
                <a:ln w="6417" cap="flat">
                  <a:noFill/>
                  <a:prstDash val="solid"/>
                  <a:miter/>
                </a:ln>
              </p:spPr>
              <p:txBody>
                <a:bodyPr rtlCol="0" anchor="ctr"/>
                <a:lstStyle/>
                <a:p>
                  <a:endParaRPr lang="en-US" sz="810"/>
                </a:p>
              </p:txBody>
            </p:sp>
            <p:sp>
              <p:nvSpPr>
                <p:cNvPr id="1056" name="Freeform: Shape 1055">
                  <a:extLst>
                    <a:ext uri="{FF2B5EF4-FFF2-40B4-BE49-F238E27FC236}">
                      <a16:creationId xmlns:a16="http://schemas.microsoft.com/office/drawing/2014/main" id="{775CBC2F-1652-A01F-C03A-0537AFEBA3D3}"/>
                    </a:ext>
                  </a:extLst>
                </p:cNvPr>
                <p:cNvSpPr/>
                <p:nvPr/>
              </p:nvSpPr>
              <p:spPr>
                <a:xfrm>
                  <a:off x="10052624" y="3195242"/>
                  <a:ext cx="115503" cy="51334"/>
                </a:xfrm>
                <a:custGeom>
                  <a:avLst/>
                  <a:gdLst>
                    <a:gd name="connsiteX0" fmla="*/ 101707 w 115503"/>
                    <a:gd name="connsiteY0" fmla="*/ 0 h 51334"/>
                    <a:gd name="connsiteX1" fmla="*/ 13732 w 115503"/>
                    <a:gd name="connsiteY1" fmla="*/ 0 h 51334"/>
                    <a:gd name="connsiteX2" fmla="*/ 13732 w 115503"/>
                    <a:gd name="connsiteY2" fmla="*/ 16500 h 51334"/>
                    <a:gd name="connsiteX3" fmla="*/ 0 w 115503"/>
                    <a:gd name="connsiteY3" fmla="*/ 16500 h 51334"/>
                    <a:gd name="connsiteX4" fmla="*/ 0 w 115503"/>
                    <a:gd name="connsiteY4" fmla="*/ 34834 h 51334"/>
                    <a:gd name="connsiteX5" fmla="*/ 13732 w 115503"/>
                    <a:gd name="connsiteY5" fmla="*/ 34834 h 51334"/>
                    <a:gd name="connsiteX6" fmla="*/ 13732 w 115503"/>
                    <a:gd name="connsiteY6" fmla="*/ 51335 h 51334"/>
                    <a:gd name="connsiteX7" fmla="*/ 101707 w 115503"/>
                    <a:gd name="connsiteY7" fmla="*/ 51335 h 51334"/>
                    <a:gd name="connsiteX8" fmla="*/ 101707 w 115503"/>
                    <a:gd name="connsiteY8" fmla="*/ 34834 h 51334"/>
                    <a:gd name="connsiteX9" fmla="*/ 115503 w 115503"/>
                    <a:gd name="connsiteY9" fmla="*/ 34834 h 51334"/>
                    <a:gd name="connsiteX10" fmla="*/ 115503 w 115503"/>
                    <a:gd name="connsiteY10" fmla="*/ 16500 h 51334"/>
                    <a:gd name="connsiteX11" fmla="*/ 101707 w 115503"/>
                    <a:gd name="connsiteY11" fmla="*/ 16500 h 51334"/>
                    <a:gd name="connsiteX12" fmla="*/ 101707 w 115503"/>
                    <a:gd name="connsiteY12" fmla="*/ 0 h 51334"/>
                    <a:gd name="connsiteX13" fmla="*/ 83419 w 115503"/>
                    <a:gd name="connsiteY13" fmla="*/ 32084 h 51334"/>
                    <a:gd name="connsiteX14" fmla="*/ 32084 w 115503"/>
                    <a:gd name="connsiteY14" fmla="*/ 32084 h 51334"/>
                    <a:gd name="connsiteX15" fmla="*/ 32084 w 115503"/>
                    <a:gd name="connsiteY15" fmla="*/ 18334 h 51334"/>
                    <a:gd name="connsiteX16" fmla="*/ 83419 w 115503"/>
                    <a:gd name="connsiteY16" fmla="*/ 18334 h 51334"/>
                    <a:gd name="connsiteX17" fmla="*/ 83419 w 115503"/>
                    <a:gd name="connsiteY17" fmla="*/ 32084 h 5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503" h="51334">
                      <a:moveTo>
                        <a:pt x="101707" y="0"/>
                      </a:moveTo>
                      <a:lnTo>
                        <a:pt x="13732" y="0"/>
                      </a:lnTo>
                      <a:lnTo>
                        <a:pt x="13732" y="16500"/>
                      </a:lnTo>
                      <a:lnTo>
                        <a:pt x="0" y="16500"/>
                      </a:lnTo>
                      <a:lnTo>
                        <a:pt x="0" y="34834"/>
                      </a:lnTo>
                      <a:lnTo>
                        <a:pt x="13732" y="34834"/>
                      </a:lnTo>
                      <a:lnTo>
                        <a:pt x="13732" y="51335"/>
                      </a:lnTo>
                      <a:lnTo>
                        <a:pt x="101707" y="51335"/>
                      </a:lnTo>
                      <a:lnTo>
                        <a:pt x="101707" y="34834"/>
                      </a:lnTo>
                      <a:lnTo>
                        <a:pt x="115503" y="34834"/>
                      </a:lnTo>
                      <a:lnTo>
                        <a:pt x="115503" y="16500"/>
                      </a:lnTo>
                      <a:lnTo>
                        <a:pt x="101707" y="16500"/>
                      </a:lnTo>
                      <a:lnTo>
                        <a:pt x="101707" y="0"/>
                      </a:lnTo>
                      <a:close/>
                      <a:moveTo>
                        <a:pt x="83419" y="32084"/>
                      </a:moveTo>
                      <a:lnTo>
                        <a:pt x="32084" y="32084"/>
                      </a:lnTo>
                      <a:lnTo>
                        <a:pt x="32084" y="18334"/>
                      </a:lnTo>
                      <a:lnTo>
                        <a:pt x="83419" y="18334"/>
                      </a:lnTo>
                      <a:lnTo>
                        <a:pt x="83419" y="32084"/>
                      </a:lnTo>
                      <a:close/>
                    </a:path>
                  </a:pathLst>
                </a:custGeom>
                <a:solidFill>
                  <a:srgbClr val="2C5967"/>
                </a:solidFill>
                <a:ln w="6417" cap="flat">
                  <a:noFill/>
                  <a:prstDash val="solid"/>
                  <a:miter/>
                </a:ln>
              </p:spPr>
              <p:txBody>
                <a:bodyPr rtlCol="0" anchor="ctr"/>
                <a:lstStyle/>
                <a:p>
                  <a:endParaRPr lang="en-US" sz="810"/>
                </a:p>
              </p:txBody>
            </p:sp>
            <p:sp>
              <p:nvSpPr>
                <p:cNvPr id="1057" name="Freeform: Shape 1056">
                  <a:extLst>
                    <a:ext uri="{FF2B5EF4-FFF2-40B4-BE49-F238E27FC236}">
                      <a16:creationId xmlns:a16="http://schemas.microsoft.com/office/drawing/2014/main" id="{CF2F0460-DEFD-F039-A0F0-90F60A685C20}"/>
                    </a:ext>
                  </a:extLst>
                </p:cNvPr>
                <p:cNvSpPr/>
                <p:nvPr/>
              </p:nvSpPr>
              <p:spPr>
                <a:xfrm>
                  <a:off x="10052624" y="3260327"/>
                  <a:ext cx="18287" cy="18334"/>
                </a:xfrm>
                <a:custGeom>
                  <a:avLst/>
                  <a:gdLst>
                    <a:gd name="connsiteX0" fmla="*/ 18288 w 18287"/>
                    <a:gd name="connsiteY0" fmla="*/ 0 h 18334"/>
                    <a:gd name="connsiteX1" fmla="*/ 0 w 18287"/>
                    <a:gd name="connsiteY1" fmla="*/ 0 h 18334"/>
                    <a:gd name="connsiteX2" fmla="*/ 0 w 18287"/>
                    <a:gd name="connsiteY2" fmla="*/ 18334 h 18334"/>
                    <a:gd name="connsiteX3" fmla="*/ 18288 w 18287"/>
                    <a:gd name="connsiteY3" fmla="*/ 18334 h 18334"/>
                    <a:gd name="connsiteX4" fmla="*/ 18288 w 18287"/>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334">
                      <a:moveTo>
                        <a:pt x="18288" y="0"/>
                      </a:moveTo>
                      <a:lnTo>
                        <a:pt x="0" y="0"/>
                      </a:lnTo>
                      <a:lnTo>
                        <a:pt x="0" y="18334"/>
                      </a:lnTo>
                      <a:lnTo>
                        <a:pt x="18288" y="18334"/>
                      </a:lnTo>
                      <a:lnTo>
                        <a:pt x="18288" y="0"/>
                      </a:lnTo>
                      <a:close/>
                    </a:path>
                  </a:pathLst>
                </a:custGeom>
                <a:solidFill>
                  <a:srgbClr val="2C5967"/>
                </a:solidFill>
                <a:ln w="6417" cap="flat">
                  <a:noFill/>
                  <a:prstDash val="solid"/>
                  <a:miter/>
                </a:ln>
              </p:spPr>
              <p:txBody>
                <a:bodyPr rtlCol="0" anchor="ctr"/>
                <a:lstStyle/>
                <a:p>
                  <a:endParaRPr lang="en-US" sz="810"/>
                </a:p>
              </p:txBody>
            </p:sp>
            <p:sp>
              <p:nvSpPr>
                <p:cNvPr id="1058" name="Freeform: Shape 1057">
                  <a:extLst>
                    <a:ext uri="{FF2B5EF4-FFF2-40B4-BE49-F238E27FC236}">
                      <a16:creationId xmlns:a16="http://schemas.microsoft.com/office/drawing/2014/main" id="{C5D2FA63-FA12-C3B3-717D-243B6F0257A3}"/>
                    </a:ext>
                  </a:extLst>
                </p:cNvPr>
                <p:cNvSpPr/>
                <p:nvPr/>
              </p:nvSpPr>
              <p:spPr>
                <a:xfrm>
                  <a:off x="10084708" y="3260327"/>
                  <a:ext cx="18287" cy="18334"/>
                </a:xfrm>
                <a:custGeom>
                  <a:avLst/>
                  <a:gdLst>
                    <a:gd name="connsiteX0" fmla="*/ 18288 w 18287"/>
                    <a:gd name="connsiteY0" fmla="*/ 0 h 18334"/>
                    <a:gd name="connsiteX1" fmla="*/ 0 w 18287"/>
                    <a:gd name="connsiteY1" fmla="*/ 0 h 18334"/>
                    <a:gd name="connsiteX2" fmla="*/ 0 w 18287"/>
                    <a:gd name="connsiteY2" fmla="*/ 18334 h 18334"/>
                    <a:gd name="connsiteX3" fmla="*/ 18288 w 18287"/>
                    <a:gd name="connsiteY3" fmla="*/ 18334 h 18334"/>
                    <a:gd name="connsiteX4" fmla="*/ 18288 w 18287"/>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334">
                      <a:moveTo>
                        <a:pt x="18288" y="0"/>
                      </a:moveTo>
                      <a:lnTo>
                        <a:pt x="0" y="0"/>
                      </a:lnTo>
                      <a:lnTo>
                        <a:pt x="0" y="18334"/>
                      </a:lnTo>
                      <a:lnTo>
                        <a:pt x="18288" y="18334"/>
                      </a:lnTo>
                      <a:lnTo>
                        <a:pt x="18288" y="0"/>
                      </a:lnTo>
                      <a:close/>
                    </a:path>
                  </a:pathLst>
                </a:custGeom>
                <a:solidFill>
                  <a:srgbClr val="2C5967"/>
                </a:solidFill>
                <a:ln w="6417" cap="flat">
                  <a:noFill/>
                  <a:prstDash val="solid"/>
                  <a:miter/>
                </a:ln>
              </p:spPr>
              <p:txBody>
                <a:bodyPr rtlCol="0" anchor="ctr"/>
                <a:lstStyle/>
                <a:p>
                  <a:endParaRPr lang="en-US" sz="810"/>
                </a:p>
              </p:txBody>
            </p:sp>
            <p:sp>
              <p:nvSpPr>
                <p:cNvPr id="1059" name="Freeform: Shape 1058">
                  <a:extLst>
                    <a:ext uri="{FF2B5EF4-FFF2-40B4-BE49-F238E27FC236}">
                      <a16:creationId xmlns:a16="http://schemas.microsoft.com/office/drawing/2014/main" id="{53159094-A4E7-7FEB-3B07-FF0D51EF46B4}"/>
                    </a:ext>
                  </a:extLst>
                </p:cNvPr>
                <p:cNvSpPr/>
                <p:nvPr/>
              </p:nvSpPr>
              <p:spPr>
                <a:xfrm>
                  <a:off x="10117691" y="3260327"/>
                  <a:ext cx="18352" cy="18334"/>
                </a:xfrm>
                <a:custGeom>
                  <a:avLst/>
                  <a:gdLst>
                    <a:gd name="connsiteX0" fmla="*/ 18352 w 18352"/>
                    <a:gd name="connsiteY0" fmla="*/ 0 h 18334"/>
                    <a:gd name="connsiteX1" fmla="*/ 0 w 18352"/>
                    <a:gd name="connsiteY1" fmla="*/ 0 h 18334"/>
                    <a:gd name="connsiteX2" fmla="*/ 0 w 18352"/>
                    <a:gd name="connsiteY2" fmla="*/ 18334 h 18334"/>
                    <a:gd name="connsiteX3" fmla="*/ 18352 w 18352"/>
                    <a:gd name="connsiteY3" fmla="*/ 18334 h 18334"/>
                    <a:gd name="connsiteX4" fmla="*/ 18352 w 1835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2" h="18334">
                      <a:moveTo>
                        <a:pt x="18352" y="0"/>
                      </a:moveTo>
                      <a:lnTo>
                        <a:pt x="0" y="0"/>
                      </a:lnTo>
                      <a:lnTo>
                        <a:pt x="0" y="18334"/>
                      </a:lnTo>
                      <a:lnTo>
                        <a:pt x="18352" y="18334"/>
                      </a:lnTo>
                      <a:lnTo>
                        <a:pt x="18352" y="0"/>
                      </a:lnTo>
                      <a:close/>
                    </a:path>
                  </a:pathLst>
                </a:custGeom>
                <a:solidFill>
                  <a:srgbClr val="2C5967"/>
                </a:solidFill>
                <a:ln w="6417" cap="flat">
                  <a:noFill/>
                  <a:prstDash val="solid"/>
                  <a:miter/>
                </a:ln>
              </p:spPr>
              <p:txBody>
                <a:bodyPr rtlCol="0" anchor="ctr"/>
                <a:lstStyle/>
                <a:p>
                  <a:endParaRPr lang="en-US" sz="810"/>
                </a:p>
              </p:txBody>
            </p:sp>
            <p:sp>
              <p:nvSpPr>
                <p:cNvPr id="1060" name="Freeform: Shape 1059">
                  <a:extLst>
                    <a:ext uri="{FF2B5EF4-FFF2-40B4-BE49-F238E27FC236}">
                      <a16:creationId xmlns:a16="http://schemas.microsoft.com/office/drawing/2014/main" id="{AF9C55B6-2621-74A6-9194-AB71E40A7F20}"/>
                    </a:ext>
                  </a:extLst>
                </p:cNvPr>
                <p:cNvSpPr/>
                <p:nvPr/>
              </p:nvSpPr>
              <p:spPr>
                <a:xfrm>
                  <a:off x="10149775" y="3260327"/>
                  <a:ext cx="18352" cy="18334"/>
                </a:xfrm>
                <a:custGeom>
                  <a:avLst/>
                  <a:gdLst>
                    <a:gd name="connsiteX0" fmla="*/ 18352 w 18352"/>
                    <a:gd name="connsiteY0" fmla="*/ 0 h 18334"/>
                    <a:gd name="connsiteX1" fmla="*/ 0 w 18352"/>
                    <a:gd name="connsiteY1" fmla="*/ 0 h 18334"/>
                    <a:gd name="connsiteX2" fmla="*/ 0 w 18352"/>
                    <a:gd name="connsiteY2" fmla="*/ 18334 h 18334"/>
                    <a:gd name="connsiteX3" fmla="*/ 18352 w 18352"/>
                    <a:gd name="connsiteY3" fmla="*/ 18334 h 18334"/>
                    <a:gd name="connsiteX4" fmla="*/ 18352 w 1835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2" h="18334">
                      <a:moveTo>
                        <a:pt x="18352" y="0"/>
                      </a:moveTo>
                      <a:lnTo>
                        <a:pt x="0" y="0"/>
                      </a:lnTo>
                      <a:lnTo>
                        <a:pt x="0" y="18334"/>
                      </a:lnTo>
                      <a:lnTo>
                        <a:pt x="18352" y="18334"/>
                      </a:lnTo>
                      <a:lnTo>
                        <a:pt x="18352" y="0"/>
                      </a:lnTo>
                      <a:close/>
                    </a:path>
                  </a:pathLst>
                </a:custGeom>
                <a:solidFill>
                  <a:srgbClr val="2C5967"/>
                </a:solidFill>
                <a:ln w="6417" cap="flat">
                  <a:noFill/>
                  <a:prstDash val="solid"/>
                  <a:miter/>
                </a:ln>
              </p:spPr>
              <p:txBody>
                <a:bodyPr rtlCol="0" anchor="ctr"/>
                <a:lstStyle/>
                <a:p>
                  <a:endParaRPr lang="en-US" sz="810"/>
                </a:p>
              </p:txBody>
            </p:sp>
            <p:sp>
              <p:nvSpPr>
                <p:cNvPr id="1061" name="Freeform: Shape 1060">
                  <a:extLst>
                    <a:ext uri="{FF2B5EF4-FFF2-40B4-BE49-F238E27FC236}">
                      <a16:creationId xmlns:a16="http://schemas.microsoft.com/office/drawing/2014/main" id="{2D28DBD4-FC4F-A69A-4684-020369EEA7F5}"/>
                    </a:ext>
                  </a:extLst>
                </p:cNvPr>
                <p:cNvSpPr/>
                <p:nvPr/>
              </p:nvSpPr>
              <p:spPr>
                <a:xfrm>
                  <a:off x="10052624" y="3292411"/>
                  <a:ext cx="18287" cy="18334"/>
                </a:xfrm>
                <a:custGeom>
                  <a:avLst/>
                  <a:gdLst>
                    <a:gd name="connsiteX0" fmla="*/ 18288 w 18287"/>
                    <a:gd name="connsiteY0" fmla="*/ 0 h 18334"/>
                    <a:gd name="connsiteX1" fmla="*/ 0 w 18287"/>
                    <a:gd name="connsiteY1" fmla="*/ 0 h 18334"/>
                    <a:gd name="connsiteX2" fmla="*/ 0 w 18287"/>
                    <a:gd name="connsiteY2" fmla="*/ 18334 h 18334"/>
                    <a:gd name="connsiteX3" fmla="*/ 18288 w 18287"/>
                    <a:gd name="connsiteY3" fmla="*/ 18334 h 18334"/>
                    <a:gd name="connsiteX4" fmla="*/ 18288 w 18287"/>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334">
                      <a:moveTo>
                        <a:pt x="18288" y="0"/>
                      </a:moveTo>
                      <a:lnTo>
                        <a:pt x="0" y="0"/>
                      </a:lnTo>
                      <a:lnTo>
                        <a:pt x="0" y="18334"/>
                      </a:lnTo>
                      <a:lnTo>
                        <a:pt x="18288" y="18334"/>
                      </a:lnTo>
                      <a:lnTo>
                        <a:pt x="18288" y="0"/>
                      </a:lnTo>
                      <a:close/>
                    </a:path>
                  </a:pathLst>
                </a:custGeom>
                <a:solidFill>
                  <a:srgbClr val="2C5967"/>
                </a:solidFill>
                <a:ln w="6417" cap="flat">
                  <a:noFill/>
                  <a:prstDash val="solid"/>
                  <a:miter/>
                </a:ln>
              </p:spPr>
              <p:txBody>
                <a:bodyPr rtlCol="0" anchor="ctr"/>
                <a:lstStyle/>
                <a:p>
                  <a:endParaRPr lang="en-US" sz="810"/>
                </a:p>
              </p:txBody>
            </p:sp>
            <p:sp>
              <p:nvSpPr>
                <p:cNvPr id="1062" name="Freeform: Shape 1061">
                  <a:extLst>
                    <a:ext uri="{FF2B5EF4-FFF2-40B4-BE49-F238E27FC236}">
                      <a16:creationId xmlns:a16="http://schemas.microsoft.com/office/drawing/2014/main" id="{11346756-DBBB-67FB-86EF-107A4540445D}"/>
                    </a:ext>
                  </a:extLst>
                </p:cNvPr>
                <p:cNvSpPr/>
                <p:nvPr/>
              </p:nvSpPr>
              <p:spPr>
                <a:xfrm>
                  <a:off x="10084708" y="3292411"/>
                  <a:ext cx="18287" cy="18334"/>
                </a:xfrm>
                <a:custGeom>
                  <a:avLst/>
                  <a:gdLst>
                    <a:gd name="connsiteX0" fmla="*/ 18288 w 18287"/>
                    <a:gd name="connsiteY0" fmla="*/ 0 h 18334"/>
                    <a:gd name="connsiteX1" fmla="*/ 0 w 18287"/>
                    <a:gd name="connsiteY1" fmla="*/ 0 h 18334"/>
                    <a:gd name="connsiteX2" fmla="*/ 0 w 18287"/>
                    <a:gd name="connsiteY2" fmla="*/ 18334 h 18334"/>
                    <a:gd name="connsiteX3" fmla="*/ 18288 w 18287"/>
                    <a:gd name="connsiteY3" fmla="*/ 18334 h 18334"/>
                    <a:gd name="connsiteX4" fmla="*/ 18288 w 18287"/>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 h="18334">
                      <a:moveTo>
                        <a:pt x="18288" y="0"/>
                      </a:moveTo>
                      <a:lnTo>
                        <a:pt x="0" y="0"/>
                      </a:lnTo>
                      <a:lnTo>
                        <a:pt x="0" y="18334"/>
                      </a:lnTo>
                      <a:lnTo>
                        <a:pt x="18288" y="18334"/>
                      </a:lnTo>
                      <a:lnTo>
                        <a:pt x="18288" y="0"/>
                      </a:lnTo>
                      <a:close/>
                    </a:path>
                  </a:pathLst>
                </a:custGeom>
                <a:solidFill>
                  <a:srgbClr val="2C5967"/>
                </a:solidFill>
                <a:ln w="6417" cap="flat">
                  <a:noFill/>
                  <a:prstDash val="solid"/>
                  <a:miter/>
                </a:ln>
              </p:spPr>
              <p:txBody>
                <a:bodyPr rtlCol="0" anchor="ctr"/>
                <a:lstStyle/>
                <a:p>
                  <a:endParaRPr lang="en-US" sz="810"/>
                </a:p>
              </p:txBody>
            </p:sp>
            <p:sp>
              <p:nvSpPr>
                <p:cNvPr id="1063" name="Freeform: Shape 1062">
                  <a:extLst>
                    <a:ext uri="{FF2B5EF4-FFF2-40B4-BE49-F238E27FC236}">
                      <a16:creationId xmlns:a16="http://schemas.microsoft.com/office/drawing/2014/main" id="{772A1D79-91AE-F9E8-2075-5E22B61AA4F5}"/>
                    </a:ext>
                  </a:extLst>
                </p:cNvPr>
                <p:cNvSpPr/>
                <p:nvPr/>
              </p:nvSpPr>
              <p:spPr>
                <a:xfrm>
                  <a:off x="10117691" y="3292411"/>
                  <a:ext cx="18352" cy="18334"/>
                </a:xfrm>
                <a:custGeom>
                  <a:avLst/>
                  <a:gdLst>
                    <a:gd name="connsiteX0" fmla="*/ 18352 w 18352"/>
                    <a:gd name="connsiteY0" fmla="*/ 0 h 18334"/>
                    <a:gd name="connsiteX1" fmla="*/ 0 w 18352"/>
                    <a:gd name="connsiteY1" fmla="*/ 0 h 18334"/>
                    <a:gd name="connsiteX2" fmla="*/ 0 w 18352"/>
                    <a:gd name="connsiteY2" fmla="*/ 18334 h 18334"/>
                    <a:gd name="connsiteX3" fmla="*/ 18352 w 18352"/>
                    <a:gd name="connsiteY3" fmla="*/ 18334 h 18334"/>
                    <a:gd name="connsiteX4" fmla="*/ 18352 w 1835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2" h="18334">
                      <a:moveTo>
                        <a:pt x="18352" y="0"/>
                      </a:moveTo>
                      <a:lnTo>
                        <a:pt x="0" y="0"/>
                      </a:lnTo>
                      <a:lnTo>
                        <a:pt x="0" y="18334"/>
                      </a:lnTo>
                      <a:lnTo>
                        <a:pt x="18352" y="18334"/>
                      </a:lnTo>
                      <a:lnTo>
                        <a:pt x="18352" y="0"/>
                      </a:lnTo>
                      <a:close/>
                    </a:path>
                  </a:pathLst>
                </a:custGeom>
                <a:solidFill>
                  <a:srgbClr val="2C5967"/>
                </a:solidFill>
                <a:ln w="6417" cap="flat">
                  <a:noFill/>
                  <a:prstDash val="solid"/>
                  <a:miter/>
                </a:ln>
              </p:spPr>
              <p:txBody>
                <a:bodyPr rtlCol="0" anchor="ctr"/>
                <a:lstStyle/>
                <a:p>
                  <a:endParaRPr lang="en-US" sz="810"/>
                </a:p>
              </p:txBody>
            </p:sp>
            <p:sp>
              <p:nvSpPr>
                <p:cNvPr id="1064" name="Freeform: Shape 1063">
                  <a:extLst>
                    <a:ext uri="{FF2B5EF4-FFF2-40B4-BE49-F238E27FC236}">
                      <a16:creationId xmlns:a16="http://schemas.microsoft.com/office/drawing/2014/main" id="{8311F117-0406-088F-6E71-3CB2D474024E}"/>
                    </a:ext>
                  </a:extLst>
                </p:cNvPr>
                <p:cNvSpPr/>
                <p:nvPr/>
              </p:nvSpPr>
              <p:spPr>
                <a:xfrm>
                  <a:off x="10149775" y="3292411"/>
                  <a:ext cx="18352" cy="18334"/>
                </a:xfrm>
                <a:custGeom>
                  <a:avLst/>
                  <a:gdLst>
                    <a:gd name="connsiteX0" fmla="*/ 18352 w 18352"/>
                    <a:gd name="connsiteY0" fmla="*/ 0 h 18334"/>
                    <a:gd name="connsiteX1" fmla="*/ 0 w 18352"/>
                    <a:gd name="connsiteY1" fmla="*/ 0 h 18334"/>
                    <a:gd name="connsiteX2" fmla="*/ 0 w 18352"/>
                    <a:gd name="connsiteY2" fmla="*/ 18334 h 18334"/>
                    <a:gd name="connsiteX3" fmla="*/ 18352 w 18352"/>
                    <a:gd name="connsiteY3" fmla="*/ 18334 h 18334"/>
                    <a:gd name="connsiteX4" fmla="*/ 18352 w 18352"/>
                    <a:gd name="connsiteY4" fmla="*/ 0 h 1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2" h="18334">
                      <a:moveTo>
                        <a:pt x="18352" y="0"/>
                      </a:moveTo>
                      <a:lnTo>
                        <a:pt x="0" y="0"/>
                      </a:lnTo>
                      <a:lnTo>
                        <a:pt x="0" y="18334"/>
                      </a:lnTo>
                      <a:lnTo>
                        <a:pt x="18352" y="18334"/>
                      </a:lnTo>
                      <a:lnTo>
                        <a:pt x="18352" y="0"/>
                      </a:lnTo>
                      <a:close/>
                    </a:path>
                  </a:pathLst>
                </a:custGeom>
                <a:solidFill>
                  <a:srgbClr val="2C5967"/>
                </a:solidFill>
                <a:ln w="6417" cap="flat">
                  <a:noFill/>
                  <a:prstDash val="solid"/>
                  <a:miter/>
                </a:ln>
              </p:spPr>
              <p:txBody>
                <a:bodyPr rtlCol="0" anchor="ctr"/>
                <a:lstStyle/>
                <a:p>
                  <a:endParaRPr lang="en-US" sz="810"/>
                </a:p>
              </p:txBody>
            </p:sp>
          </p:grpSp>
          <p:sp>
            <p:nvSpPr>
              <p:cNvPr id="1065" name="Freeform: Shape 1064">
                <a:extLst>
                  <a:ext uri="{FF2B5EF4-FFF2-40B4-BE49-F238E27FC236}">
                    <a16:creationId xmlns:a16="http://schemas.microsoft.com/office/drawing/2014/main" id="{F39DAE1C-4A9E-4A00-1062-4F93A5C03977}"/>
                  </a:ext>
                </a:extLst>
              </p:cNvPr>
              <p:cNvSpPr/>
              <p:nvPr/>
            </p:nvSpPr>
            <p:spPr>
              <a:xfrm>
                <a:off x="10079190" y="3343747"/>
                <a:ext cx="69686" cy="104502"/>
              </a:xfrm>
              <a:custGeom>
                <a:avLst/>
                <a:gdLst>
                  <a:gd name="connsiteX0" fmla="*/ 0 w 69686"/>
                  <a:gd name="connsiteY0" fmla="*/ 104502 h 104502"/>
                  <a:gd name="connsiteX1" fmla="*/ 0 w 69686"/>
                  <a:gd name="connsiteY1" fmla="*/ 0 h 104502"/>
                  <a:gd name="connsiteX2" fmla="*/ 29325 w 69686"/>
                  <a:gd name="connsiteY2" fmla="*/ 0 h 104502"/>
                  <a:gd name="connsiteX3" fmla="*/ 56853 w 69686"/>
                  <a:gd name="connsiteY3" fmla="*/ 8250 h 104502"/>
                  <a:gd name="connsiteX4" fmla="*/ 65965 w 69686"/>
                  <a:gd name="connsiteY4" fmla="*/ 32084 h 104502"/>
                  <a:gd name="connsiteX5" fmla="*/ 61410 w 69686"/>
                  <a:gd name="connsiteY5" fmla="*/ 49501 h 104502"/>
                  <a:gd name="connsiteX6" fmla="*/ 47677 w 69686"/>
                  <a:gd name="connsiteY6" fmla="*/ 60501 h 104502"/>
                  <a:gd name="connsiteX7" fmla="*/ 69687 w 69686"/>
                  <a:gd name="connsiteY7" fmla="*/ 104502 h 104502"/>
                  <a:gd name="connsiteX8" fmla="*/ 45816 w 69686"/>
                  <a:gd name="connsiteY8" fmla="*/ 104502 h 104502"/>
                  <a:gd name="connsiteX9" fmla="*/ 28427 w 69686"/>
                  <a:gd name="connsiteY9" fmla="*/ 64168 h 104502"/>
                  <a:gd name="connsiteX10" fmla="*/ 21047 w 69686"/>
                  <a:gd name="connsiteY10" fmla="*/ 62334 h 104502"/>
                  <a:gd name="connsiteX11" fmla="*/ 21047 w 69686"/>
                  <a:gd name="connsiteY11" fmla="*/ 104502 h 104502"/>
                  <a:gd name="connsiteX12" fmla="*/ 0 w 69686"/>
                  <a:gd name="connsiteY12" fmla="*/ 104502 h 104502"/>
                  <a:gd name="connsiteX13" fmla="*/ 21047 w 69686"/>
                  <a:gd name="connsiteY13" fmla="*/ 49501 h 104502"/>
                  <a:gd name="connsiteX14" fmla="*/ 28427 w 69686"/>
                  <a:gd name="connsiteY14" fmla="*/ 49501 h 104502"/>
                  <a:gd name="connsiteX15" fmla="*/ 44019 w 69686"/>
                  <a:gd name="connsiteY15" fmla="*/ 33001 h 104502"/>
                  <a:gd name="connsiteX16" fmla="*/ 28427 w 69686"/>
                  <a:gd name="connsiteY16" fmla="*/ 16500 h 104502"/>
                  <a:gd name="connsiteX17" fmla="*/ 21047 w 69686"/>
                  <a:gd name="connsiteY17" fmla="*/ 16500 h 104502"/>
                  <a:gd name="connsiteX18" fmla="*/ 21047 w 69686"/>
                  <a:gd name="connsiteY18" fmla="*/ 49501 h 10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6" h="104502">
                    <a:moveTo>
                      <a:pt x="0" y="104502"/>
                    </a:moveTo>
                    <a:lnTo>
                      <a:pt x="0" y="0"/>
                    </a:lnTo>
                    <a:lnTo>
                      <a:pt x="29325" y="0"/>
                    </a:lnTo>
                    <a:cubicBezTo>
                      <a:pt x="41261" y="0"/>
                      <a:pt x="50436" y="2750"/>
                      <a:pt x="56853" y="8250"/>
                    </a:cubicBezTo>
                    <a:cubicBezTo>
                      <a:pt x="62307" y="13750"/>
                      <a:pt x="65965" y="22000"/>
                      <a:pt x="65965" y="32084"/>
                    </a:cubicBezTo>
                    <a:cubicBezTo>
                      <a:pt x="65965" y="38501"/>
                      <a:pt x="64168" y="44918"/>
                      <a:pt x="61410" y="49501"/>
                    </a:cubicBezTo>
                    <a:cubicBezTo>
                      <a:pt x="58650" y="54084"/>
                      <a:pt x="54094" y="57752"/>
                      <a:pt x="47677" y="60501"/>
                    </a:cubicBezTo>
                    <a:lnTo>
                      <a:pt x="69687" y="104502"/>
                    </a:lnTo>
                    <a:lnTo>
                      <a:pt x="45816" y="104502"/>
                    </a:lnTo>
                    <a:lnTo>
                      <a:pt x="28427" y="64168"/>
                    </a:lnTo>
                    <a:lnTo>
                      <a:pt x="21047" y="62334"/>
                    </a:lnTo>
                    <a:lnTo>
                      <a:pt x="21047" y="104502"/>
                    </a:lnTo>
                    <a:lnTo>
                      <a:pt x="0" y="104502"/>
                    </a:lnTo>
                    <a:close/>
                    <a:moveTo>
                      <a:pt x="21047" y="49501"/>
                    </a:moveTo>
                    <a:lnTo>
                      <a:pt x="28427" y="49501"/>
                    </a:lnTo>
                    <a:cubicBezTo>
                      <a:pt x="38501" y="49501"/>
                      <a:pt x="44019" y="44001"/>
                      <a:pt x="44019" y="33001"/>
                    </a:cubicBezTo>
                    <a:cubicBezTo>
                      <a:pt x="44019" y="22000"/>
                      <a:pt x="38501" y="16500"/>
                      <a:pt x="28427" y="16500"/>
                    </a:cubicBezTo>
                    <a:lnTo>
                      <a:pt x="21047" y="16500"/>
                    </a:lnTo>
                    <a:lnTo>
                      <a:pt x="21047" y="49501"/>
                    </a:lnTo>
                    <a:close/>
                  </a:path>
                </a:pathLst>
              </a:custGeom>
              <a:solidFill>
                <a:srgbClr val="2C5967"/>
              </a:solidFill>
              <a:ln w="6417" cap="flat">
                <a:noFill/>
                <a:prstDash val="solid"/>
                <a:miter/>
              </a:ln>
            </p:spPr>
            <p:txBody>
              <a:bodyPr rtlCol="0" anchor="ctr"/>
              <a:lstStyle/>
              <a:p>
                <a:endParaRPr lang="en-US" sz="810"/>
              </a:p>
            </p:txBody>
          </p:sp>
        </p:grpSp>
        <p:grpSp>
          <p:nvGrpSpPr>
            <p:cNvPr id="1066" name="Graphic 857">
              <a:extLst>
                <a:ext uri="{FF2B5EF4-FFF2-40B4-BE49-F238E27FC236}">
                  <a16:creationId xmlns:a16="http://schemas.microsoft.com/office/drawing/2014/main" id="{AA227BA9-A7AA-4CC7-9934-3CD769C45089}"/>
                </a:ext>
              </a:extLst>
            </p:cNvPr>
            <p:cNvGrpSpPr/>
            <p:nvPr/>
          </p:nvGrpSpPr>
          <p:grpSpPr>
            <a:xfrm>
              <a:off x="9563533" y="3465517"/>
              <a:ext cx="1111202" cy="319652"/>
              <a:chOff x="9563533" y="3465517"/>
              <a:chExt cx="1111202" cy="319652"/>
            </a:xfrm>
            <a:solidFill>
              <a:srgbClr val="000000"/>
            </a:solidFill>
          </p:grpSpPr>
          <p:sp>
            <p:nvSpPr>
              <p:cNvPr id="1067" name="TextBox 1066">
                <a:extLst>
                  <a:ext uri="{FF2B5EF4-FFF2-40B4-BE49-F238E27FC236}">
                    <a16:creationId xmlns:a16="http://schemas.microsoft.com/office/drawing/2014/main" id="{72BACC70-B215-FDED-0D77-32374D715119}"/>
                  </a:ext>
                </a:extLst>
              </p:cNvPr>
              <p:cNvSpPr txBox="1"/>
              <p:nvPr/>
            </p:nvSpPr>
            <p:spPr>
              <a:xfrm>
                <a:off x="9671721" y="3465517"/>
                <a:ext cx="886781"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Zero Data Loss</a:t>
                </a:r>
              </a:p>
            </p:txBody>
          </p:sp>
          <p:sp>
            <p:nvSpPr>
              <p:cNvPr id="1068" name="TextBox 1067">
                <a:extLst>
                  <a:ext uri="{FF2B5EF4-FFF2-40B4-BE49-F238E27FC236}">
                    <a16:creationId xmlns:a16="http://schemas.microsoft.com/office/drawing/2014/main" id="{2D123E18-0A43-4DFE-320F-F3DDE35F8D0F}"/>
                  </a:ext>
                </a:extLst>
              </p:cNvPr>
              <p:cNvSpPr txBox="1"/>
              <p:nvPr/>
            </p:nvSpPr>
            <p:spPr>
              <a:xfrm>
                <a:off x="9563533" y="3568187"/>
                <a:ext cx="1111202"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Recovery Appliance</a:t>
                </a:r>
              </a:p>
            </p:txBody>
          </p:sp>
        </p:grpSp>
      </p:grpSp>
      <p:grpSp>
        <p:nvGrpSpPr>
          <p:cNvPr id="1069" name="Graphic 857">
            <a:extLst>
              <a:ext uri="{FF2B5EF4-FFF2-40B4-BE49-F238E27FC236}">
                <a16:creationId xmlns:a16="http://schemas.microsoft.com/office/drawing/2014/main" id="{67B5B156-276A-A90B-5D72-8193FCE26D0C}"/>
              </a:ext>
            </a:extLst>
          </p:cNvPr>
          <p:cNvGrpSpPr/>
          <p:nvPr/>
        </p:nvGrpSpPr>
        <p:grpSpPr>
          <a:xfrm>
            <a:off x="10418597" y="1477712"/>
            <a:ext cx="554960" cy="578621"/>
            <a:chOff x="10740189" y="3206548"/>
            <a:chExt cx="554960" cy="578621"/>
          </a:xfrm>
        </p:grpSpPr>
        <p:grpSp>
          <p:nvGrpSpPr>
            <p:cNvPr id="1070" name="Graphic 857">
              <a:extLst>
                <a:ext uri="{FF2B5EF4-FFF2-40B4-BE49-F238E27FC236}">
                  <a16:creationId xmlns:a16="http://schemas.microsoft.com/office/drawing/2014/main" id="{6719CE30-58BF-CB2B-028E-15FAEAF707AD}"/>
                </a:ext>
              </a:extLst>
            </p:cNvPr>
            <p:cNvGrpSpPr/>
            <p:nvPr/>
          </p:nvGrpSpPr>
          <p:grpSpPr>
            <a:xfrm>
              <a:off x="10822004" y="3206548"/>
              <a:ext cx="385010" cy="297341"/>
              <a:chOff x="10822004" y="3206548"/>
              <a:chExt cx="385010" cy="297341"/>
            </a:xfrm>
          </p:grpSpPr>
          <p:grpSp>
            <p:nvGrpSpPr>
              <p:cNvPr id="1071" name="Graphic 857">
                <a:extLst>
                  <a:ext uri="{FF2B5EF4-FFF2-40B4-BE49-F238E27FC236}">
                    <a16:creationId xmlns:a16="http://schemas.microsoft.com/office/drawing/2014/main" id="{953221A4-3614-C442-CFC2-AD8C45521319}"/>
                  </a:ext>
                </a:extLst>
              </p:cNvPr>
              <p:cNvGrpSpPr/>
              <p:nvPr/>
            </p:nvGrpSpPr>
            <p:grpSpPr>
              <a:xfrm>
                <a:off x="10822004" y="3206548"/>
                <a:ext cx="385010" cy="297341"/>
                <a:chOff x="10822004" y="3206548"/>
                <a:chExt cx="385010" cy="297341"/>
              </a:xfrm>
              <a:solidFill>
                <a:srgbClr val="FFFFFF"/>
              </a:solidFill>
            </p:grpSpPr>
            <p:grpSp>
              <p:nvGrpSpPr>
                <p:cNvPr id="1072" name="Graphic 857">
                  <a:extLst>
                    <a:ext uri="{FF2B5EF4-FFF2-40B4-BE49-F238E27FC236}">
                      <a16:creationId xmlns:a16="http://schemas.microsoft.com/office/drawing/2014/main" id="{2A6BB71D-D266-5160-9330-B9819B1E92CE}"/>
                    </a:ext>
                  </a:extLst>
                </p:cNvPr>
                <p:cNvGrpSpPr/>
                <p:nvPr/>
              </p:nvGrpSpPr>
              <p:grpSpPr>
                <a:xfrm>
                  <a:off x="10859029" y="3206548"/>
                  <a:ext cx="347985" cy="297341"/>
                  <a:chOff x="10859029" y="3206548"/>
                  <a:chExt cx="347985" cy="297341"/>
                </a:xfrm>
                <a:solidFill>
                  <a:srgbClr val="FFFFFF"/>
                </a:solidFill>
              </p:grpSpPr>
              <p:sp>
                <p:nvSpPr>
                  <p:cNvPr id="1073" name="Freeform: Shape 1072">
                    <a:extLst>
                      <a:ext uri="{FF2B5EF4-FFF2-40B4-BE49-F238E27FC236}">
                        <a16:creationId xmlns:a16="http://schemas.microsoft.com/office/drawing/2014/main" id="{F9CCB3D2-CEB2-B398-32E1-502C2F7B7A84}"/>
                      </a:ext>
                    </a:extLst>
                  </p:cNvPr>
                  <p:cNvSpPr/>
                  <p:nvPr/>
                </p:nvSpPr>
                <p:spPr>
                  <a:xfrm>
                    <a:off x="10866280" y="3211064"/>
                    <a:ext cx="332584" cy="288308"/>
                  </a:xfrm>
                  <a:custGeom>
                    <a:avLst/>
                    <a:gdLst>
                      <a:gd name="connsiteX0" fmla="*/ 85857 w 332584"/>
                      <a:gd name="connsiteY0" fmla="*/ 288308 h 288308"/>
                      <a:gd name="connsiteX1" fmla="*/ 71419 w 332584"/>
                      <a:gd name="connsiteY1" fmla="*/ 281076 h 288308"/>
                      <a:gd name="connsiteX2" fmla="*/ 71419 w 332584"/>
                      <a:gd name="connsiteY2" fmla="*/ 168103 h 288308"/>
                      <a:gd name="connsiteX3" fmla="*/ 37987 w 332584"/>
                      <a:gd name="connsiteY3" fmla="*/ 168103 h 288308"/>
                      <a:gd name="connsiteX4" fmla="*/ 49731 w 332584"/>
                      <a:gd name="connsiteY4" fmla="*/ 179853 h 288308"/>
                      <a:gd name="connsiteX5" fmla="*/ 36191 w 332584"/>
                      <a:gd name="connsiteY5" fmla="*/ 194313 h 288308"/>
                      <a:gd name="connsiteX6" fmla="*/ 0 w 332584"/>
                      <a:gd name="connsiteY6" fmla="*/ 158162 h 288308"/>
                      <a:gd name="connsiteX7" fmla="*/ 36191 w 332584"/>
                      <a:gd name="connsiteY7" fmla="*/ 122010 h 288308"/>
                      <a:gd name="connsiteX8" fmla="*/ 50629 w 332584"/>
                      <a:gd name="connsiteY8" fmla="*/ 136471 h 288308"/>
                      <a:gd name="connsiteX9" fmla="*/ 37090 w 332584"/>
                      <a:gd name="connsiteY9" fmla="*/ 148220 h 288308"/>
                      <a:gd name="connsiteX10" fmla="*/ 71419 w 332584"/>
                      <a:gd name="connsiteY10" fmla="*/ 148220 h 288308"/>
                      <a:gd name="connsiteX11" fmla="*/ 71419 w 332584"/>
                      <a:gd name="connsiteY11" fmla="*/ 103031 h 288308"/>
                      <a:gd name="connsiteX12" fmla="*/ 94007 w 332584"/>
                      <a:gd name="connsiteY12" fmla="*/ 103031 h 288308"/>
                      <a:gd name="connsiteX13" fmla="*/ 94007 w 332584"/>
                      <a:gd name="connsiteY13" fmla="*/ 80436 h 288308"/>
                      <a:gd name="connsiteX14" fmla="*/ 174409 w 332584"/>
                      <a:gd name="connsiteY14" fmla="*/ 0 h 288308"/>
                      <a:gd name="connsiteX15" fmla="*/ 254877 w 332584"/>
                      <a:gd name="connsiteY15" fmla="*/ 80436 h 288308"/>
                      <a:gd name="connsiteX16" fmla="*/ 254877 w 332584"/>
                      <a:gd name="connsiteY16" fmla="*/ 102127 h 288308"/>
                      <a:gd name="connsiteX17" fmla="*/ 277464 w 332584"/>
                      <a:gd name="connsiteY17" fmla="*/ 102127 h 288308"/>
                      <a:gd name="connsiteX18" fmla="*/ 277464 w 332584"/>
                      <a:gd name="connsiteY18" fmla="*/ 179853 h 288308"/>
                      <a:gd name="connsiteX19" fmla="*/ 293763 w 332584"/>
                      <a:gd name="connsiteY19" fmla="*/ 179853 h 288308"/>
                      <a:gd name="connsiteX20" fmla="*/ 282020 w 332584"/>
                      <a:gd name="connsiteY20" fmla="*/ 168103 h 288308"/>
                      <a:gd name="connsiteX21" fmla="*/ 296458 w 332584"/>
                      <a:gd name="connsiteY21" fmla="*/ 153643 h 288308"/>
                      <a:gd name="connsiteX22" fmla="*/ 332585 w 332584"/>
                      <a:gd name="connsiteY22" fmla="*/ 189794 h 288308"/>
                      <a:gd name="connsiteX23" fmla="*/ 296458 w 332584"/>
                      <a:gd name="connsiteY23" fmla="*/ 225945 h 288308"/>
                      <a:gd name="connsiteX24" fmla="*/ 282020 w 332584"/>
                      <a:gd name="connsiteY24" fmla="*/ 212388 h 288308"/>
                      <a:gd name="connsiteX25" fmla="*/ 294661 w 332584"/>
                      <a:gd name="connsiteY25" fmla="*/ 199736 h 288308"/>
                      <a:gd name="connsiteX26" fmla="*/ 277464 w 332584"/>
                      <a:gd name="connsiteY26" fmla="*/ 199736 h 288308"/>
                      <a:gd name="connsiteX27" fmla="*/ 277464 w 332584"/>
                      <a:gd name="connsiteY27" fmla="*/ 280171 h 288308"/>
                      <a:gd name="connsiteX28" fmla="*/ 263026 w 332584"/>
                      <a:gd name="connsiteY28" fmla="*/ 288308 h 288308"/>
                      <a:gd name="connsiteX29" fmla="*/ 85857 w 332584"/>
                      <a:gd name="connsiteY29" fmla="*/ 288308 h 28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584" h="288308">
                        <a:moveTo>
                          <a:pt x="85857" y="288308"/>
                        </a:moveTo>
                        <a:lnTo>
                          <a:pt x="71419" y="281076"/>
                        </a:lnTo>
                        <a:lnTo>
                          <a:pt x="71419" y="168103"/>
                        </a:lnTo>
                        <a:lnTo>
                          <a:pt x="37987" y="168103"/>
                        </a:lnTo>
                        <a:lnTo>
                          <a:pt x="49731" y="179853"/>
                        </a:lnTo>
                        <a:lnTo>
                          <a:pt x="36191" y="194313"/>
                        </a:lnTo>
                        <a:lnTo>
                          <a:pt x="0" y="158162"/>
                        </a:lnTo>
                        <a:lnTo>
                          <a:pt x="36191" y="122010"/>
                        </a:lnTo>
                        <a:lnTo>
                          <a:pt x="50629" y="136471"/>
                        </a:lnTo>
                        <a:lnTo>
                          <a:pt x="37090" y="148220"/>
                        </a:lnTo>
                        <a:lnTo>
                          <a:pt x="71419" y="148220"/>
                        </a:lnTo>
                        <a:lnTo>
                          <a:pt x="71419" y="103031"/>
                        </a:lnTo>
                        <a:lnTo>
                          <a:pt x="94007" y="103031"/>
                        </a:lnTo>
                        <a:lnTo>
                          <a:pt x="94007" y="80436"/>
                        </a:lnTo>
                        <a:cubicBezTo>
                          <a:pt x="94007" y="36151"/>
                          <a:pt x="130134" y="0"/>
                          <a:pt x="174409" y="0"/>
                        </a:cubicBezTo>
                        <a:cubicBezTo>
                          <a:pt x="218750" y="0"/>
                          <a:pt x="254877" y="36151"/>
                          <a:pt x="254877" y="80436"/>
                        </a:cubicBezTo>
                        <a:lnTo>
                          <a:pt x="254877" y="102127"/>
                        </a:lnTo>
                        <a:lnTo>
                          <a:pt x="277464" y="102127"/>
                        </a:lnTo>
                        <a:lnTo>
                          <a:pt x="277464" y="179853"/>
                        </a:lnTo>
                        <a:lnTo>
                          <a:pt x="293763" y="179853"/>
                        </a:lnTo>
                        <a:lnTo>
                          <a:pt x="282020" y="168103"/>
                        </a:lnTo>
                        <a:lnTo>
                          <a:pt x="296458" y="153643"/>
                        </a:lnTo>
                        <a:lnTo>
                          <a:pt x="332585" y="189794"/>
                        </a:lnTo>
                        <a:lnTo>
                          <a:pt x="296458" y="225945"/>
                        </a:lnTo>
                        <a:lnTo>
                          <a:pt x="282020" y="212388"/>
                        </a:lnTo>
                        <a:lnTo>
                          <a:pt x="294661" y="199736"/>
                        </a:lnTo>
                        <a:lnTo>
                          <a:pt x="277464" y="199736"/>
                        </a:lnTo>
                        <a:lnTo>
                          <a:pt x="277464" y="280171"/>
                        </a:lnTo>
                        <a:lnTo>
                          <a:pt x="263026" y="288308"/>
                        </a:lnTo>
                        <a:lnTo>
                          <a:pt x="85857" y="288308"/>
                        </a:lnTo>
                        <a:close/>
                      </a:path>
                    </a:pathLst>
                  </a:custGeom>
                  <a:solidFill>
                    <a:srgbClr val="FFFFFF"/>
                  </a:solidFill>
                  <a:ln w="6417" cap="flat">
                    <a:noFill/>
                    <a:prstDash val="solid"/>
                    <a:miter/>
                  </a:ln>
                </p:spPr>
                <p:txBody>
                  <a:bodyPr rtlCol="0" anchor="ctr"/>
                  <a:lstStyle/>
                  <a:p>
                    <a:endParaRPr lang="en-US" sz="810"/>
                  </a:p>
                </p:txBody>
              </p:sp>
              <p:sp>
                <p:nvSpPr>
                  <p:cNvPr id="1074" name="Freeform: Shape 1073">
                    <a:extLst>
                      <a:ext uri="{FF2B5EF4-FFF2-40B4-BE49-F238E27FC236}">
                        <a16:creationId xmlns:a16="http://schemas.microsoft.com/office/drawing/2014/main" id="{B070435D-CC76-72AA-220C-96A86C94178E}"/>
                      </a:ext>
                    </a:extLst>
                  </p:cNvPr>
                  <p:cNvSpPr/>
                  <p:nvPr/>
                </p:nvSpPr>
                <p:spPr>
                  <a:xfrm>
                    <a:off x="10859029" y="3206548"/>
                    <a:ext cx="347985" cy="297341"/>
                  </a:xfrm>
                  <a:custGeom>
                    <a:avLst/>
                    <a:gdLst>
                      <a:gd name="connsiteX0" fmla="*/ 181660 w 347985"/>
                      <a:gd name="connsiteY0" fmla="*/ 9037 h 297341"/>
                      <a:gd name="connsiteX1" fmla="*/ 257636 w 347985"/>
                      <a:gd name="connsiteY1" fmla="*/ 84955 h 297341"/>
                      <a:gd name="connsiteX2" fmla="*/ 257636 w 347985"/>
                      <a:gd name="connsiteY2" fmla="*/ 112068 h 297341"/>
                      <a:gd name="connsiteX3" fmla="*/ 280223 w 347985"/>
                      <a:gd name="connsiteY3" fmla="*/ 112068 h 297341"/>
                      <a:gd name="connsiteX4" fmla="*/ 280223 w 347985"/>
                      <a:gd name="connsiteY4" fmla="*/ 180756 h 297341"/>
                      <a:gd name="connsiteX5" fmla="*/ 280223 w 347985"/>
                      <a:gd name="connsiteY5" fmla="*/ 188890 h 297341"/>
                      <a:gd name="connsiteX6" fmla="*/ 311858 w 347985"/>
                      <a:gd name="connsiteY6" fmla="*/ 188890 h 297341"/>
                      <a:gd name="connsiteX7" fmla="*/ 303709 w 347985"/>
                      <a:gd name="connsiteY7" fmla="*/ 180756 h 297341"/>
                      <a:gd name="connsiteX8" fmla="*/ 295559 w 347985"/>
                      <a:gd name="connsiteY8" fmla="*/ 172622 h 297341"/>
                      <a:gd name="connsiteX9" fmla="*/ 303709 w 347985"/>
                      <a:gd name="connsiteY9" fmla="*/ 164488 h 297341"/>
                      <a:gd name="connsiteX10" fmla="*/ 319944 w 347985"/>
                      <a:gd name="connsiteY10" fmla="*/ 180756 h 297341"/>
                      <a:gd name="connsiteX11" fmla="*/ 321805 w 347985"/>
                      <a:gd name="connsiteY11" fmla="*/ 182564 h 297341"/>
                      <a:gd name="connsiteX12" fmla="*/ 333547 w 347985"/>
                      <a:gd name="connsiteY12" fmla="*/ 194312 h 297341"/>
                      <a:gd name="connsiteX13" fmla="*/ 321805 w 347985"/>
                      <a:gd name="connsiteY13" fmla="*/ 206061 h 297341"/>
                      <a:gd name="connsiteX14" fmla="*/ 319944 w 347985"/>
                      <a:gd name="connsiteY14" fmla="*/ 207869 h 297341"/>
                      <a:gd name="connsiteX15" fmla="*/ 302810 w 347985"/>
                      <a:gd name="connsiteY15" fmla="*/ 225041 h 297341"/>
                      <a:gd name="connsiteX16" fmla="*/ 295559 w 347985"/>
                      <a:gd name="connsiteY16" fmla="*/ 216907 h 297341"/>
                      <a:gd name="connsiteX17" fmla="*/ 304607 w 347985"/>
                      <a:gd name="connsiteY17" fmla="*/ 207869 h 297341"/>
                      <a:gd name="connsiteX18" fmla="*/ 312757 w 347985"/>
                      <a:gd name="connsiteY18" fmla="*/ 199735 h 297341"/>
                      <a:gd name="connsiteX19" fmla="*/ 280223 w 347985"/>
                      <a:gd name="connsiteY19" fmla="*/ 199735 h 297341"/>
                      <a:gd name="connsiteX20" fmla="*/ 280223 w 347985"/>
                      <a:gd name="connsiteY20" fmla="*/ 207869 h 297341"/>
                      <a:gd name="connsiteX21" fmla="*/ 280223 w 347985"/>
                      <a:gd name="connsiteY21" fmla="*/ 262999 h 297341"/>
                      <a:gd name="connsiteX22" fmla="*/ 280223 w 347985"/>
                      <a:gd name="connsiteY22" fmla="*/ 268421 h 297341"/>
                      <a:gd name="connsiteX23" fmla="*/ 280223 w 347985"/>
                      <a:gd name="connsiteY23" fmla="*/ 281980 h 297341"/>
                      <a:gd name="connsiteX24" fmla="*/ 269379 w 347985"/>
                      <a:gd name="connsiteY24" fmla="*/ 287402 h 297341"/>
                      <a:gd name="connsiteX25" fmla="*/ 94007 w 347985"/>
                      <a:gd name="connsiteY25" fmla="*/ 287402 h 297341"/>
                      <a:gd name="connsiteX26" fmla="*/ 83162 w 347985"/>
                      <a:gd name="connsiteY26" fmla="*/ 281980 h 297341"/>
                      <a:gd name="connsiteX27" fmla="*/ 83162 w 347985"/>
                      <a:gd name="connsiteY27" fmla="*/ 268421 h 297341"/>
                      <a:gd name="connsiteX28" fmla="*/ 83162 w 347985"/>
                      <a:gd name="connsiteY28" fmla="*/ 262999 h 297341"/>
                      <a:gd name="connsiteX29" fmla="*/ 83162 w 347985"/>
                      <a:gd name="connsiteY29" fmla="*/ 168103 h 297341"/>
                      <a:gd name="connsiteX30" fmla="*/ 34394 w 347985"/>
                      <a:gd name="connsiteY30" fmla="*/ 168103 h 297341"/>
                      <a:gd name="connsiteX31" fmla="*/ 42479 w 347985"/>
                      <a:gd name="connsiteY31" fmla="*/ 176237 h 297341"/>
                      <a:gd name="connsiteX32" fmla="*/ 50629 w 347985"/>
                      <a:gd name="connsiteY32" fmla="*/ 184371 h 297341"/>
                      <a:gd name="connsiteX33" fmla="*/ 42479 w 347985"/>
                      <a:gd name="connsiteY33" fmla="*/ 192505 h 297341"/>
                      <a:gd name="connsiteX34" fmla="*/ 12705 w 347985"/>
                      <a:gd name="connsiteY34" fmla="*/ 162680 h 297341"/>
                      <a:gd name="connsiteX35" fmla="*/ 42479 w 347985"/>
                      <a:gd name="connsiteY35" fmla="*/ 132856 h 297341"/>
                      <a:gd name="connsiteX36" fmla="*/ 50629 w 347985"/>
                      <a:gd name="connsiteY36" fmla="*/ 140990 h 297341"/>
                      <a:gd name="connsiteX37" fmla="*/ 41581 w 347985"/>
                      <a:gd name="connsiteY37" fmla="*/ 150027 h 297341"/>
                      <a:gd name="connsiteX38" fmla="*/ 33496 w 347985"/>
                      <a:gd name="connsiteY38" fmla="*/ 158161 h 297341"/>
                      <a:gd name="connsiteX39" fmla="*/ 83162 w 347985"/>
                      <a:gd name="connsiteY39" fmla="*/ 158161 h 297341"/>
                      <a:gd name="connsiteX40" fmla="*/ 83162 w 347985"/>
                      <a:gd name="connsiteY40" fmla="*/ 112972 h 297341"/>
                      <a:gd name="connsiteX41" fmla="*/ 105749 w 347985"/>
                      <a:gd name="connsiteY41" fmla="*/ 112972 h 297341"/>
                      <a:gd name="connsiteX42" fmla="*/ 105749 w 347985"/>
                      <a:gd name="connsiteY42" fmla="*/ 85859 h 297341"/>
                      <a:gd name="connsiteX43" fmla="*/ 181660 w 347985"/>
                      <a:gd name="connsiteY43" fmla="*/ 9037 h 297341"/>
                      <a:gd name="connsiteX44" fmla="*/ 181660 w 347985"/>
                      <a:gd name="connsiteY44" fmla="*/ 0 h 297341"/>
                      <a:gd name="connsiteX45" fmla="*/ 96766 w 347985"/>
                      <a:gd name="connsiteY45" fmla="*/ 84955 h 297341"/>
                      <a:gd name="connsiteX46" fmla="*/ 96766 w 347985"/>
                      <a:gd name="connsiteY46" fmla="*/ 103031 h 297341"/>
                      <a:gd name="connsiteX47" fmla="*/ 83162 w 347985"/>
                      <a:gd name="connsiteY47" fmla="*/ 103031 h 297341"/>
                      <a:gd name="connsiteX48" fmla="*/ 74114 w 347985"/>
                      <a:gd name="connsiteY48" fmla="*/ 103031 h 297341"/>
                      <a:gd name="connsiteX49" fmla="*/ 74114 w 347985"/>
                      <a:gd name="connsiteY49" fmla="*/ 112068 h 297341"/>
                      <a:gd name="connsiteX50" fmla="*/ 74114 w 347985"/>
                      <a:gd name="connsiteY50" fmla="*/ 148219 h 297341"/>
                      <a:gd name="connsiteX51" fmla="*/ 55185 w 347985"/>
                      <a:gd name="connsiteY51" fmla="*/ 148219 h 297341"/>
                      <a:gd name="connsiteX52" fmla="*/ 56982 w 347985"/>
                      <a:gd name="connsiteY52" fmla="*/ 146412 h 297341"/>
                      <a:gd name="connsiteX53" fmla="*/ 63270 w 347985"/>
                      <a:gd name="connsiteY53" fmla="*/ 140085 h 297341"/>
                      <a:gd name="connsiteX54" fmla="*/ 56982 w 347985"/>
                      <a:gd name="connsiteY54" fmla="*/ 133759 h 297341"/>
                      <a:gd name="connsiteX55" fmla="*/ 48832 w 347985"/>
                      <a:gd name="connsiteY55" fmla="*/ 125625 h 297341"/>
                      <a:gd name="connsiteX56" fmla="*/ 42479 w 347985"/>
                      <a:gd name="connsiteY56" fmla="*/ 119299 h 297341"/>
                      <a:gd name="connsiteX57" fmla="*/ 36191 w 347985"/>
                      <a:gd name="connsiteY57" fmla="*/ 125625 h 297341"/>
                      <a:gd name="connsiteX58" fmla="*/ 6353 w 347985"/>
                      <a:gd name="connsiteY58" fmla="*/ 155450 h 297341"/>
                      <a:gd name="connsiteX59" fmla="*/ 0 w 347985"/>
                      <a:gd name="connsiteY59" fmla="*/ 161776 h 297341"/>
                      <a:gd name="connsiteX60" fmla="*/ 6353 w 347985"/>
                      <a:gd name="connsiteY60" fmla="*/ 168103 h 297341"/>
                      <a:gd name="connsiteX61" fmla="*/ 37090 w 347985"/>
                      <a:gd name="connsiteY61" fmla="*/ 198832 h 297341"/>
                      <a:gd name="connsiteX62" fmla="*/ 43442 w 347985"/>
                      <a:gd name="connsiteY62" fmla="*/ 205158 h 297341"/>
                      <a:gd name="connsiteX63" fmla="*/ 49731 w 347985"/>
                      <a:gd name="connsiteY63" fmla="*/ 198832 h 297341"/>
                      <a:gd name="connsiteX64" fmla="*/ 57880 w 347985"/>
                      <a:gd name="connsiteY64" fmla="*/ 190698 h 297341"/>
                      <a:gd name="connsiteX65" fmla="*/ 64168 w 347985"/>
                      <a:gd name="connsiteY65" fmla="*/ 184371 h 297341"/>
                      <a:gd name="connsiteX66" fmla="*/ 57880 w 347985"/>
                      <a:gd name="connsiteY66" fmla="*/ 178044 h 297341"/>
                      <a:gd name="connsiteX67" fmla="*/ 56982 w 347985"/>
                      <a:gd name="connsiteY67" fmla="*/ 177141 h 297341"/>
                      <a:gd name="connsiteX68" fmla="*/ 75013 w 347985"/>
                      <a:gd name="connsiteY68" fmla="*/ 177141 h 297341"/>
                      <a:gd name="connsiteX69" fmla="*/ 75013 w 347985"/>
                      <a:gd name="connsiteY69" fmla="*/ 263904 h 297341"/>
                      <a:gd name="connsiteX70" fmla="*/ 75013 w 347985"/>
                      <a:gd name="connsiteY70" fmla="*/ 269326 h 297341"/>
                      <a:gd name="connsiteX71" fmla="*/ 75013 w 347985"/>
                      <a:gd name="connsiteY71" fmla="*/ 282885 h 297341"/>
                      <a:gd name="connsiteX72" fmla="*/ 75013 w 347985"/>
                      <a:gd name="connsiteY72" fmla="*/ 288307 h 297341"/>
                      <a:gd name="connsiteX73" fmla="*/ 80467 w 347985"/>
                      <a:gd name="connsiteY73" fmla="*/ 291015 h 297341"/>
                      <a:gd name="connsiteX74" fmla="*/ 91312 w 347985"/>
                      <a:gd name="connsiteY74" fmla="*/ 296437 h 297341"/>
                      <a:gd name="connsiteX75" fmla="*/ 93108 w 347985"/>
                      <a:gd name="connsiteY75" fmla="*/ 297342 h 297341"/>
                      <a:gd name="connsiteX76" fmla="*/ 94905 w 347985"/>
                      <a:gd name="connsiteY76" fmla="*/ 297342 h 297341"/>
                      <a:gd name="connsiteX77" fmla="*/ 270277 w 347985"/>
                      <a:gd name="connsiteY77" fmla="*/ 297342 h 297341"/>
                      <a:gd name="connsiteX78" fmla="*/ 272074 w 347985"/>
                      <a:gd name="connsiteY78" fmla="*/ 297342 h 297341"/>
                      <a:gd name="connsiteX79" fmla="*/ 273870 w 347985"/>
                      <a:gd name="connsiteY79" fmla="*/ 296437 h 297341"/>
                      <a:gd name="connsiteX80" fmla="*/ 284715 w 347985"/>
                      <a:gd name="connsiteY80" fmla="*/ 291015 h 297341"/>
                      <a:gd name="connsiteX81" fmla="*/ 290169 w 347985"/>
                      <a:gd name="connsiteY81" fmla="*/ 288307 h 297341"/>
                      <a:gd name="connsiteX82" fmla="*/ 290169 w 347985"/>
                      <a:gd name="connsiteY82" fmla="*/ 282885 h 297341"/>
                      <a:gd name="connsiteX83" fmla="*/ 290169 w 347985"/>
                      <a:gd name="connsiteY83" fmla="*/ 269326 h 297341"/>
                      <a:gd name="connsiteX84" fmla="*/ 290169 w 347985"/>
                      <a:gd name="connsiteY84" fmla="*/ 263904 h 297341"/>
                      <a:gd name="connsiteX85" fmla="*/ 290169 w 347985"/>
                      <a:gd name="connsiteY85" fmla="*/ 224137 h 297341"/>
                      <a:gd name="connsiteX86" fmla="*/ 298255 w 347985"/>
                      <a:gd name="connsiteY86" fmla="*/ 232271 h 297341"/>
                      <a:gd name="connsiteX87" fmla="*/ 304607 w 347985"/>
                      <a:gd name="connsiteY87" fmla="*/ 238595 h 297341"/>
                      <a:gd name="connsiteX88" fmla="*/ 310960 w 347985"/>
                      <a:gd name="connsiteY88" fmla="*/ 232271 h 297341"/>
                      <a:gd name="connsiteX89" fmla="*/ 328093 w 347985"/>
                      <a:gd name="connsiteY89" fmla="*/ 215100 h 297341"/>
                      <a:gd name="connsiteX90" fmla="*/ 329890 w 347985"/>
                      <a:gd name="connsiteY90" fmla="*/ 213292 h 297341"/>
                      <a:gd name="connsiteX91" fmla="*/ 341633 w 347985"/>
                      <a:gd name="connsiteY91" fmla="*/ 201543 h 297341"/>
                      <a:gd name="connsiteX92" fmla="*/ 347985 w 347985"/>
                      <a:gd name="connsiteY92" fmla="*/ 195216 h 297341"/>
                      <a:gd name="connsiteX93" fmla="*/ 341633 w 347985"/>
                      <a:gd name="connsiteY93" fmla="*/ 188890 h 297341"/>
                      <a:gd name="connsiteX94" fmla="*/ 329890 w 347985"/>
                      <a:gd name="connsiteY94" fmla="*/ 177141 h 297341"/>
                      <a:gd name="connsiteX95" fmla="*/ 328093 w 347985"/>
                      <a:gd name="connsiteY95" fmla="*/ 175333 h 297341"/>
                      <a:gd name="connsiteX96" fmla="*/ 311858 w 347985"/>
                      <a:gd name="connsiteY96" fmla="*/ 159065 h 297341"/>
                      <a:gd name="connsiteX97" fmla="*/ 305506 w 347985"/>
                      <a:gd name="connsiteY97" fmla="*/ 152739 h 297341"/>
                      <a:gd name="connsiteX98" fmla="*/ 297356 w 347985"/>
                      <a:gd name="connsiteY98" fmla="*/ 158161 h 297341"/>
                      <a:gd name="connsiteX99" fmla="*/ 289271 w 347985"/>
                      <a:gd name="connsiteY99" fmla="*/ 166295 h 297341"/>
                      <a:gd name="connsiteX100" fmla="*/ 289271 w 347985"/>
                      <a:gd name="connsiteY100" fmla="*/ 111165 h 297341"/>
                      <a:gd name="connsiteX101" fmla="*/ 289271 w 347985"/>
                      <a:gd name="connsiteY101" fmla="*/ 102127 h 297341"/>
                      <a:gd name="connsiteX102" fmla="*/ 280223 w 347985"/>
                      <a:gd name="connsiteY102" fmla="*/ 102127 h 297341"/>
                      <a:gd name="connsiteX103" fmla="*/ 266619 w 347985"/>
                      <a:gd name="connsiteY103" fmla="*/ 102127 h 297341"/>
                      <a:gd name="connsiteX104" fmla="*/ 266619 w 347985"/>
                      <a:gd name="connsiteY104" fmla="*/ 84051 h 297341"/>
                      <a:gd name="connsiteX105" fmla="*/ 181660 w 347985"/>
                      <a:gd name="connsiteY105" fmla="*/ 0 h 297341"/>
                      <a:gd name="connsiteX106" fmla="*/ 289271 w 347985"/>
                      <a:gd name="connsiteY106" fmla="*/ 179852 h 297341"/>
                      <a:gd name="connsiteX107" fmla="*/ 289271 w 347985"/>
                      <a:gd name="connsiteY107" fmla="*/ 178948 h 297341"/>
                      <a:gd name="connsiteX108" fmla="*/ 290169 w 347985"/>
                      <a:gd name="connsiteY108" fmla="*/ 179852 h 297341"/>
                      <a:gd name="connsiteX109" fmla="*/ 289271 w 347985"/>
                      <a:gd name="connsiteY109" fmla="*/ 179852 h 297341"/>
                      <a:gd name="connsiteX110" fmla="*/ 289271 w 347985"/>
                      <a:gd name="connsiteY110" fmla="*/ 208773 h 297341"/>
                      <a:gd name="connsiteX111" fmla="*/ 291068 w 347985"/>
                      <a:gd name="connsiteY111" fmla="*/ 208773 h 297341"/>
                      <a:gd name="connsiteX112" fmla="*/ 289271 w 347985"/>
                      <a:gd name="connsiteY112" fmla="*/ 210581 h 297341"/>
                      <a:gd name="connsiteX113" fmla="*/ 289271 w 347985"/>
                      <a:gd name="connsiteY113" fmla="*/ 208773 h 29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47985" h="297341">
                        <a:moveTo>
                          <a:pt x="181660" y="9037"/>
                        </a:moveTo>
                        <a:cubicBezTo>
                          <a:pt x="223242" y="9037"/>
                          <a:pt x="257636" y="43381"/>
                          <a:pt x="257636" y="84955"/>
                        </a:cubicBezTo>
                        <a:lnTo>
                          <a:pt x="257636" y="112068"/>
                        </a:lnTo>
                        <a:lnTo>
                          <a:pt x="280223" y="112068"/>
                        </a:lnTo>
                        <a:lnTo>
                          <a:pt x="280223" y="180756"/>
                        </a:lnTo>
                        <a:lnTo>
                          <a:pt x="280223" y="188890"/>
                        </a:lnTo>
                        <a:lnTo>
                          <a:pt x="311858" y="188890"/>
                        </a:lnTo>
                        <a:lnTo>
                          <a:pt x="303709" y="180756"/>
                        </a:lnTo>
                        <a:lnTo>
                          <a:pt x="295559" y="172622"/>
                        </a:lnTo>
                        <a:lnTo>
                          <a:pt x="303709" y="164488"/>
                        </a:lnTo>
                        <a:lnTo>
                          <a:pt x="319944" y="180756"/>
                        </a:lnTo>
                        <a:lnTo>
                          <a:pt x="321805" y="182564"/>
                        </a:lnTo>
                        <a:lnTo>
                          <a:pt x="333547" y="194312"/>
                        </a:lnTo>
                        <a:lnTo>
                          <a:pt x="321805" y="206061"/>
                        </a:lnTo>
                        <a:lnTo>
                          <a:pt x="319944" y="207869"/>
                        </a:lnTo>
                        <a:lnTo>
                          <a:pt x="302810" y="225041"/>
                        </a:lnTo>
                        <a:lnTo>
                          <a:pt x="295559" y="216907"/>
                        </a:lnTo>
                        <a:lnTo>
                          <a:pt x="304607" y="207869"/>
                        </a:lnTo>
                        <a:lnTo>
                          <a:pt x="312757" y="199735"/>
                        </a:lnTo>
                        <a:lnTo>
                          <a:pt x="280223" y="199735"/>
                        </a:lnTo>
                        <a:lnTo>
                          <a:pt x="280223" y="207869"/>
                        </a:lnTo>
                        <a:lnTo>
                          <a:pt x="280223" y="262999"/>
                        </a:lnTo>
                        <a:lnTo>
                          <a:pt x="280223" y="268421"/>
                        </a:lnTo>
                        <a:lnTo>
                          <a:pt x="280223" y="281980"/>
                        </a:lnTo>
                        <a:lnTo>
                          <a:pt x="269379" y="287402"/>
                        </a:lnTo>
                        <a:lnTo>
                          <a:pt x="94007" y="287402"/>
                        </a:lnTo>
                        <a:lnTo>
                          <a:pt x="83162" y="281980"/>
                        </a:lnTo>
                        <a:lnTo>
                          <a:pt x="83162" y="268421"/>
                        </a:lnTo>
                        <a:lnTo>
                          <a:pt x="83162" y="262999"/>
                        </a:lnTo>
                        <a:lnTo>
                          <a:pt x="83162" y="168103"/>
                        </a:lnTo>
                        <a:lnTo>
                          <a:pt x="34394" y="168103"/>
                        </a:lnTo>
                        <a:lnTo>
                          <a:pt x="42479" y="176237"/>
                        </a:lnTo>
                        <a:lnTo>
                          <a:pt x="50629" y="184371"/>
                        </a:lnTo>
                        <a:lnTo>
                          <a:pt x="42479" y="192505"/>
                        </a:lnTo>
                        <a:lnTo>
                          <a:pt x="12705" y="162680"/>
                        </a:lnTo>
                        <a:lnTo>
                          <a:pt x="42479" y="132856"/>
                        </a:lnTo>
                        <a:lnTo>
                          <a:pt x="50629" y="140990"/>
                        </a:lnTo>
                        <a:lnTo>
                          <a:pt x="41581" y="150027"/>
                        </a:lnTo>
                        <a:lnTo>
                          <a:pt x="33496" y="158161"/>
                        </a:lnTo>
                        <a:lnTo>
                          <a:pt x="83162" y="158161"/>
                        </a:lnTo>
                        <a:lnTo>
                          <a:pt x="83162" y="112972"/>
                        </a:lnTo>
                        <a:lnTo>
                          <a:pt x="105749" y="112972"/>
                        </a:lnTo>
                        <a:lnTo>
                          <a:pt x="105749" y="85859"/>
                        </a:lnTo>
                        <a:cubicBezTo>
                          <a:pt x="105749" y="43381"/>
                          <a:pt x="140144" y="9037"/>
                          <a:pt x="181660" y="9037"/>
                        </a:cubicBezTo>
                        <a:close/>
                        <a:moveTo>
                          <a:pt x="181660" y="0"/>
                        </a:moveTo>
                        <a:cubicBezTo>
                          <a:pt x="134689" y="0"/>
                          <a:pt x="96766" y="37958"/>
                          <a:pt x="96766" y="84955"/>
                        </a:cubicBezTo>
                        <a:lnTo>
                          <a:pt x="96766" y="103031"/>
                        </a:lnTo>
                        <a:lnTo>
                          <a:pt x="83162" y="103031"/>
                        </a:lnTo>
                        <a:lnTo>
                          <a:pt x="74114" y="103031"/>
                        </a:lnTo>
                        <a:lnTo>
                          <a:pt x="74114" y="112068"/>
                        </a:lnTo>
                        <a:lnTo>
                          <a:pt x="74114" y="148219"/>
                        </a:lnTo>
                        <a:lnTo>
                          <a:pt x="55185" y="148219"/>
                        </a:lnTo>
                        <a:lnTo>
                          <a:pt x="56982" y="146412"/>
                        </a:lnTo>
                        <a:lnTo>
                          <a:pt x="63270" y="140085"/>
                        </a:lnTo>
                        <a:lnTo>
                          <a:pt x="56982" y="133759"/>
                        </a:lnTo>
                        <a:lnTo>
                          <a:pt x="48832" y="125625"/>
                        </a:lnTo>
                        <a:lnTo>
                          <a:pt x="42479" y="119299"/>
                        </a:lnTo>
                        <a:lnTo>
                          <a:pt x="36191" y="125625"/>
                        </a:lnTo>
                        <a:lnTo>
                          <a:pt x="6353" y="155450"/>
                        </a:lnTo>
                        <a:lnTo>
                          <a:pt x="0" y="161776"/>
                        </a:lnTo>
                        <a:lnTo>
                          <a:pt x="6353" y="168103"/>
                        </a:lnTo>
                        <a:lnTo>
                          <a:pt x="37090" y="198832"/>
                        </a:lnTo>
                        <a:lnTo>
                          <a:pt x="43442" y="205158"/>
                        </a:lnTo>
                        <a:lnTo>
                          <a:pt x="49731" y="198832"/>
                        </a:lnTo>
                        <a:lnTo>
                          <a:pt x="57880" y="190698"/>
                        </a:lnTo>
                        <a:lnTo>
                          <a:pt x="64168" y="184371"/>
                        </a:lnTo>
                        <a:lnTo>
                          <a:pt x="57880" y="178044"/>
                        </a:lnTo>
                        <a:lnTo>
                          <a:pt x="56982" y="177141"/>
                        </a:lnTo>
                        <a:lnTo>
                          <a:pt x="75013" y="177141"/>
                        </a:lnTo>
                        <a:lnTo>
                          <a:pt x="75013" y="263904"/>
                        </a:lnTo>
                        <a:lnTo>
                          <a:pt x="75013" y="269326"/>
                        </a:lnTo>
                        <a:lnTo>
                          <a:pt x="75013" y="282885"/>
                        </a:lnTo>
                        <a:lnTo>
                          <a:pt x="75013" y="288307"/>
                        </a:lnTo>
                        <a:lnTo>
                          <a:pt x="80467" y="291015"/>
                        </a:lnTo>
                        <a:lnTo>
                          <a:pt x="91312" y="296437"/>
                        </a:lnTo>
                        <a:lnTo>
                          <a:pt x="93108" y="297342"/>
                        </a:lnTo>
                        <a:lnTo>
                          <a:pt x="94905" y="297342"/>
                        </a:lnTo>
                        <a:lnTo>
                          <a:pt x="270277" y="297342"/>
                        </a:lnTo>
                        <a:lnTo>
                          <a:pt x="272074" y="297342"/>
                        </a:lnTo>
                        <a:lnTo>
                          <a:pt x="273870" y="296437"/>
                        </a:lnTo>
                        <a:lnTo>
                          <a:pt x="284715" y="291015"/>
                        </a:lnTo>
                        <a:lnTo>
                          <a:pt x="290169" y="288307"/>
                        </a:lnTo>
                        <a:lnTo>
                          <a:pt x="290169" y="282885"/>
                        </a:lnTo>
                        <a:lnTo>
                          <a:pt x="290169" y="269326"/>
                        </a:lnTo>
                        <a:lnTo>
                          <a:pt x="290169" y="263904"/>
                        </a:lnTo>
                        <a:lnTo>
                          <a:pt x="290169" y="224137"/>
                        </a:lnTo>
                        <a:lnTo>
                          <a:pt x="298255" y="232271"/>
                        </a:lnTo>
                        <a:lnTo>
                          <a:pt x="304607" y="238595"/>
                        </a:lnTo>
                        <a:lnTo>
                          <a:pt x="310960" y="232271"/>
                        </a:lnTo>
                        <a:lnTo>
                          <a:pt x="328093" y="215100"/>
                        </a:lnTo>
                        <a:lnTo>
                          <a:pt x="329890" y="213292"/>
                        </a:lnTo>
                        <a:lnTo>
                          <a:pt x="341633" y="201543"/>
                        </a:lnTo>
                        <a:lnTo>
                          <a:pt x="347985" y="195216"/>
                        </a:lnTo>
                        <a:lnTo>
                          <a:pt x="341633" y="188890"/>
                        </a:lnTo>
                        <a:lnTo>
                          <a:pt x="329890" y="177141"/>
                        </a:lnTo>
                        <a:lnTo>
                          <a:pt x="328093" y="175333"/>
                        </a:lnTo>
                        <a:lnTo>
                          <a:pt x="311858" y="159065"/>
                        </a:lnTo>
                        <a:lnTo>
                          <a:pt x="305506" y="152739"/>
                        </a:lnTo>
                        <a:lnTo>
                          <a:pt x="297356" y="158161"/>
                        </a:lnTo>
                        <a:lnTo>
                          <a:pt x="289271" y="166295"/>
                        </a:lnTo>
                        <a:lnTo>
                          <a:pt x="289271" y="111165"/>
                        </a:lnTo>
                        <a:lnTo>
                          <a:pt x="289271" y="102127"/>
                        </a:lnTo>
                        <a:lnTo>
                          <a:pt x="280223" y="102127"/>
                        </a:lnTo>
                        <a:lnTo>
                          <a:pt x="266619" y="102127"/>
                        </a:lnTo>
                        <a:lnTo>
                          <a:pt x="266619" y="84051"/>
                        </a:lnTo>
                        <a:cubicBezTo>
                          <a:pt x="266619" y="37958"/>
                          <a:pt x="228696" y="0"/>
                          <a:pt x="181660" y="0"/>
                        </a:cubicBezTo>
                        <a:close/>
                        <a:moveTo>
                          <a:pt x="289271" y="179852"/>
                        </a:moveTo>
                        <a:lnTo>
                          <a:pt x="289271" y="178948"/>
                        </a:lnTo>
                        <a:lnTo>
                          <a:pt x="290169" y="179852"/>
                        </a:lnTo>
                        <a:lnTo>
                          <a:pt x="289271" y="179852"/>
                        </a:lnTo>
                        <a:close/>
                        <a:moveTo>
                          <a:pt x="289271" y="208773"/>
                        </a:moveTo>
                        <a:lnTo>
                          <a:pt x="291068" y="208773"/>
                        </a:lnTo>
                        <a:lnTo>
                          <a:pt x="289271" y="210581"/>
                        </a:lnTo>
                        <a:lnTo>
                          <a:pt x="289271" y="208773"/>
                        </a:lnTo>
                        <a:close/>
                      </a:path>
                    </a:pathLst>
                  </a:custGeom>
                  <a:solidFill>
                    <a:srgbClr val="FFFFFF"/>
                  </a:solidFill>
                  <a:ln w="6417" cap="flat">
                    <a:noFill/>
                    <a:prstDash val="solid"/>
                    <a:miter/>
                  </a:ln>
                </p:spPr>
                <p:txBody>
                  <a:bodyPr rtlCol="0" anchor="ctr"/>
                  <a:lstStyle/>
                  <a:p>
                    <a:endParaRPr lang="en-US" sz="810"/>
                  </a:p>
                </p:txBody>
              </p:sp>
            </p:grpSp>
            <p:grpSp>
              <p:nvGrpSpPr>
                <p:cNvPr id="1075" name="Graphic 857">
                  <a:extLst>
                    <a:ext uri="{FF2B5EF4-FFF2-40B4-BE49-F238E27FC236}">
                      <a16:creationId xmlns:a16="http://schemas.microsoft.com/office/drawing/2014/main" id="{55F32645-E29A-2A45-983E-CA584D2C5C69}"/>
                    </a:ext>
                  </a:extLst>
                </p:cNvPr>
                <p:cNvGrpSpPr/>
                <p:nvPr/>
              </p:nvGrpSpPr>
              <p:grpSpPr>
                <a:xfrm>
                  <a:off x="10822004" y="3407186"/>
                  <a:ext cx="45174" cy="45189"/>
                  <a:chOff x="10822004" y="3407186"/>
                  <a:chExt cx="45174" cy="45189"/>
                </a:xfrm>
                <a:solidFill>
                  <a:srgbClr val="FFFFFF"/>
                </a:solidFill>
              </p:grpSpPr>
              <p:sp>
                <p:nvSpPr>
                  <p:cNvPr id="1076" name="Freeform: Shape 1075">
                    <a:extLst>
                      <a:ext uri="{FF2B5EF4-FFF2-40B4-BE49-F238E27FC236}">
                        <a16:creationId xmlns:a16="http://schemas.microsoft.com/office/drawing/2014/main" id="{130EABB3-20CC-1132-D057-24E87F85D3CB}"/>
                      </a:ext>
                    </a:extLst>
                  </p:cNvPr>
                  <p:cNvSpPr/>
                  <p:nvPr/>
                </p:nvSpPr>
                <p:spPr>
                  <a:xfrm>
                    <a:off x="10826495" y="3411705"/>
                    <a:ext cx="36191" cy="36153"/>
                  </a:xfrm>
                  <a:custGeom>
                    <a:avLst/>
                    <a:gdLst>
                      <a:gd name="connsiteX0" fmla="*/ 18096 w 36191"/>
                      <a:gd name="connsiteY0" fmla="*/ 36153 h 36153"/>
                      <a:gd name="connsiteX1" fmla="*/ 0 w 36191"/>
                      <a:gd name="connsiteY1" fmla="*/ 18076 h 36153"/>
                      <a:gd name="connsiteX2" fmla="*/ 18096 w 36191"/>
                      <a:gd name="connsiteY2" fmla="*/ 0 h 36153"/>
                      <a:gd name="connsiteX3" fmla="*/ 36191 w 36191"/>
                      <a:gd name="connsiteY3" fmla="*/ 18076 h 36153"/>
                      <a:gd name="connsiteX4" fmla="*/ 18096 w 36191"/>
                      <a:gd name="connsiteY4" fmla="*/ 36153 h 36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91" h="36153">
                        <a:moveTo>
                          <a:pt x="18096" y="36153"/>
                        </a:moveTo>
                        <a:cubicBezTo>
                          <a:pt x="8150" y="36153"/>
                          <a:pt x="0" y="28017"/>
                          <a:pt x="0" y="18076"/>
                        </a:cubicBezTo>
                        <a:cubicBezTo>
                          <a:pt x="0" y="8134"/>
                          <a:pt x="8150" y="0"/>
                          <a:pt x="18096" y="0"/>
                        </a:cubicBezTo>
                        <a:cubicBezTo>
                          <a:pt x="28042" y="0"/>
                          <a:pt x="36191" y="8134"/>
                          <a:pt x="36191" y="18076"/>
                        </a:cubicBezTo>
                        <a:cubicBezTo>
                          <a:pt x="36191" y="28017"/>
                          <a:pt x="28042" y="36153"/>
                          <a:pt x="18096" y="36153"/>
                        </a:cubicBezTo>
                        <a:close/>
                      </a:path>
                    </a:pathLst>
                  </a:custGeom>
                  <a:solidFill>
                    <a:srgbClr val="FFFFFF"/>
                  </a:solidFill>
                  <a:ln w="6417" cap="flat">
                    <a:noFill/>
                    <a:prstDash val="solid"/>
                    <a:miter/>
                  </a:ln>
                </p:spPr>
                <p:txBody>
                  <a:bodyPr rtlCol="0" anchor="ctr"/>
                  <a:lstStyle/>
                  <a:p>
                    <a:endParaRPr lang="en-US" sz="810"/>
                  </a:p>
                </p:txBody>
              </p:sp>
              <p:sp>
                <p:nvSpPr>
                  <p:cNvPr id="1077" name="Freeform: Shape 1076">
                    <a:extLst>
                      <a:ext uri="{FF2B5EF4-FFF2-40B4-BE49-F238E27FC236}">
                        <a16:creationId xmlns:a16="http://schemas.microsoft.com/office/drawing/2014/main" id="{6214A28D-EFB9-1C46-E66A-A3C28AB17D90}"/>
                      </a:ext>
                    </a:extLst>
                  </p:cNvPr>
                  <p:cNvSpPr/>
                  <p:nvPr/>
                </p:nvSpPr>
                <p:spPr>
                  <a:xfrm>
                    <a:off x="10822004" y="3407186"/>
                    <a:ext cx="45174" cy="45189"/>
                  </a:xfrm>
                  <a:custGeom>
                    <a:avLst/>
                    <a:gdLst>
                      <a:gd name="connsiteX0" fmla="*/ 22587 w 45174"/>
                      <a:gd name="connsiteY0" fmla="*/ 9037 h 45189"/>
                      <a:gd name="connsiteX1" fmla="*/ 36127 w 45174"/>
                      <a:gd name="connsiteY1" fmla="*/ 22594 h 45189"/>
                      <a:gd name="connsiteX2" fmla="*/ 22587 w 45174"/>
                      <a:gd name="connsiteY2" fmla="*/ 36149 h 45189"/>
                      <a:gd name="connsiteX3" fmla="*/ 9048 w 45174"/>
                      <a:gd name="connsiteY3" fmla="*/ 22594 h 45189"/>
                      <a:gd name="connsiteX4" fmla="*/ 22587 w 45174"/>
                      <a:gd name="connsiteY4" fmla="*/ 9037 h 45189"/>
                      <a:gd name="connsiteX5" fmla="*/ 22587 w 45174"/>
                      <a:gd name="connsiteY5" fmla="*/ 0 h 45189"/>
                      <a:gd name="connsiteX6" fmla="*/ 0 w 45174"/>
                      <a:gd name="connsiteY6" fmla="*/ 22594 h 45189"/>
                      <a:gd name="connsiteX7" fmla="*/ 22587 w 45174"/>
                      <a:gd name="connsiteY7" fmla="*/ 45190 h 45189"/>
                      <a:gd name="connsiteX8" fmla="*/ 45175 w 45174"/>
                      <a:gd name="connsiteY8" fmla="*/ 22594 h 45189"/>
                      <a:gd name="connsiteX9" fmla="*/ 22587 w 45174"/>
                      <a:gd name="connsiteY9" fmla="*/ 0 h 4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174" h="45189">
                        <a:moveTo>
                          <a:pt x="22587" y="9037"/>
                        </a:moveTo>
                        <a:cubicBezTo>
                          <a:pt x="29838" y="9037"/>
                          <a:pt x="36127" y="15364"/>
                          <a:pt x="36127" y="22594"/>
                        </a:cubicBezTo>
                        <a:cubicBezTo>
                          <a:pt x="36127" y="29825"/>
                          <a:pt x="29838" y="36149"/>
                          <a:pt x="22587" y="36149"/>
                        </a:cubicBezTo>
                        <a:cubicBezTo>
                          <a:pt x="15336" y="36149"/>
                          <a:pt x="9048" y="29825"/>
                          <a:pt x="9048" y="22594"/>
                        </a:cubicBezTo>
                        <a:cubicBezTo>
                          <a:pt x="9048" y="15364"/>
                          <a:pt x="15336" y="9037"/>
                          <a:pt x="22587" y="9037"/>
                        </a:cubicBezTo>
                        <a:close/>
                        <a:moveTo>
                          <a:pt x="22587" y="0"/>
                        </a:moveTo>
                        <a:cubicBezTo>
                          <a:pt x="9946" y="0"/>
                          <a:pt x="0" y="9942"/>
                          <a:pt x="0" y="22594"/>
                        </a:cubicBezTo>
                        <a:cubicBezTo>
                          <a:pt x="0" y="35250"/>
                          <a:pt x="9946" y="45190"/>
                          <a:pt x="22587" y="45190"/>
                        </a:cubicBezTo>
                        <a:cubicBezTo>
                          <a:pt x="35228" y="45190"/>
                          <a:pt x="45175" y="35250"/>
                          <a:pt x="45175" y="22594"/>
                        </a:cubicBezTo>
                        <a:cubicBezTo>
                          <a:pt x="44276" y="9942"/>
                          <a:pt x="34330" y="0"/>
                          <a:pt x="22587" y="0"/>
                        </a:cubicBezTo>
                        <a:close/>
                      </a:path>
                    </a:pathLst>
                  </a:custGeom>
                  <a:solidFill>
                    <a:srgbClr val="FFFFFF"/>
                  </a:solidFill>
                  <a:ln w="6417" cap="flat">
                    <a:noFill/>
                    <a:prstDash val="solid"/>
                    <a:miter/>
                  </a:ln>
                </p:spPr>
                <p:txBody>
                  <a:bodyPr rtlCol="0" anchor="ctr"/>
                  <a:lstStyle/>
                  <a:p>
                    <a:endParaRPr lang="en-US" sz="810"/>
                  </a:p>
                </p:txBody>
              </p:sp>
            </p:grpSp>
            <p:grpSp>
              <p:nvGrpSpPr>
                <p:cNvPr id="1078" name="Graphic 857">
                  <a:extLst>
                    <a:ext uri="{FF2B5EF4-FFF2-40B4-BE49-F238E27FC236}">
                      <a16:creationId xmlns:a16="http://schemas.microsoft.com/office/drawing/2014/main" id="{38FBE5C5-D3A0-98A0-88ED-8D67421DAEDF}"/>
                    </a:ext>
                  </a:extLst>
                </p:cNvPr>
                <p:cNvGrpSpPr/>
                <p:nvPr/>
              </p:nvGrpSpPr>
              <p:grpSpPr>
                <a:xfrm>
                  <a:off x="10854537" y="3407186"/>
                  <a:ext cx="45174" cy="45189"/>
                  <a:chOff x="10854537" y="3407186"/>
                  <a:chExt cx="45174" cy="45189"/>
                </a:xfrm>
                <a:solidFill>
                  <a:srgbClr val="FFFFFF"/>
                </a:solidFill>
              </p:grpSpPr>
              <p:sp>
                <p:nvSpPr>
                  <p:cNvPr id="1079" name="Freeform: Shape 1078">
                    <a:extLst>
                      <a:ext uri="{FF2B5EF4-FFF2-40B4-BE49-F238E27FC236}">
                        <a16:creationId xmlns:a16="http://schemas.microsoft.com/office/drawing/2014/main" id="{10094C48-F662-5E2C-B1A6-CDA12235C200}"/>
                      </a:ext>
                    </a:extLst>
                  </p:cNvPr>
                  <p:cNvSpPr/>
                  <p:nvPr/>
                </p:nvSpPr>
                <p:spPr>
                  <a:xfrm>
                    <a:off x="10859029" y="3411705"/>
                    <a:ext cx="36191" cy="36153"/>
                  </a:xfrm>
                  <a:custGeom>
                    <a:avLst/>
                    <a:gdLst>
                      <a:gd name="connsiteX0" fmla="*/ 18095 w 36191"/>
                      <a:gd name="connsiteY0" fmla="*/ 36153 h 36153"/>
                      <a:gd name="connsiteX1" fmla="*/ 0 w 36191"/>
                      <a:gd name="connsiteY1" fmla="*/ 18076 h 36153"/>
                      <a:gd name="connsiteX2" fmla="*/ 18095 w 36191"/>
                      <a:gd name="connsiteY2" fmla="*/ 0 h 36153"/>
                      <a:gd name="connsiteX3" fmla="*/ 36191 w 36191"/>
                      <a:gd name="connsiteY3" fmla="*/ 18076 h 36153"/>
                      <a:gd name="connsiteX4" fmla="*/ 18095 w 36191"/>
                      <a:gd name="connsiteY4" fmla="*/ 36153 h 36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91" h="36153">
                        <a:moveTo>
                          <a:pt x="18095" y="36153"/>
                        </a:moveTo>
                        <a:cubicBezTo>
                          <a:pt x="8150" y="36153"/>
                          <a:pt x="0" y="28017"/>
                          <a:pt x="0" y="18076"/>
                        </a:cubicBezTo>
                        <a:cubicBezTo>
                          <a:pt x="0" y="8134"/>
                          <a:pt x="8150" y="0"/>
                          <a:pt x="18095" y="0"/>
                        </a:cubicBezTo>
                        <a:cubicBezTo>
                          <a:pt x="28042" y="0"/>
                          <a:pt x="36191" y="8134"/>
                          <a:pt x="36191" y="18076"/>
                        </a:cubicBezTo>
                        <a:cubicBezTo>
                          <a:pt x="36191" y="28017"/>
                          <a:pt x="28042" y="36153"/>
                          <a:pt x="18095" y="36153"/>
                        </a:cubicBezTo>
                        <a:close/>
                      </a:path>
                    </a:pathLst>
                  </a:custGeom>
                  <a:solidFill>
                    <a:srgbClr val="FFFFFF"/>
                  </a:solidFill>
                  <a:ln w="6417" cap="flat">
                    <a:noFill/>
                    <a:prstDash val="solid"/>
                    <a:miter/>
                  </a:ln>
                </p:spPr>
                <p:txBody>
                  <a:bodyPr rtlCol="0" anchor="ctr"/>
                  <a:lstStyle/>
                  <a:p>
                    <a:endParaRPr lang="en-US" sz="810"/>
                  </a:p>
                </p:txBody>
              </p:sp>
              <p:sp>
                <p:nvSpPr>
                  <p:cNvPr id="1080" name="Freeform: Shape 1079">
                    <a:extLst>
                      <a:ext uri="{FF2B5EF4-FFF2-40B4-BE49-F238E27FC236}">
                        <a16:creationId xmlns:a16="http://schemas.microsoft.com/office/drawing/2014/main" id="{9A30FD93-464A-E449-1C03-4DA19FF8D1EF}"/>
                      </a:ext>
                    </a:extLst>
                  </p:cNvPr>
                  <p:cNvSpPr/>
                  <p:nvPr/>
                </p:nvSpPr>
                <p:spPr>
                  <a:xfrm>
                    <a:off x="10854537" y="3407186"/>
                    <a:ext cx="45174" cy="45189"/>
                  </a:xfrm>
                  <a:custGeom>
                    <a:avLst/>
                    <a:gdLst>
                      <a:gd name="connsiteX0" fmla="*/ 22587 w 45174"/>
                      <a:gd name="connsiteY0" fmla="*/ 9037 h 45189"/>
                      <a:gd name="connsiteX1" fmla="*/ 36127 w 45174"/>
                      <a:gd name="connsiteY1" fmla="*/ 22594 h 45189"/>
                      <a:gd name="connsiteX2" fmla="*/ 22587 w 45174"/>
                      <a:gd name="connsiteY2" fmla="*/ 36149 h 45189"/>
                      <a:gd name="connsiteX3" fmla="*/ 9048 w 45174"/>
                      <a:gd name="connsiteY3" fmla="*/ 22594 h 45189"/>
                      <a:gd name="connsiteX4" fmla="*/ 22587 w 45174"/>
                      <a:gd name="connsiteY4" fmla="*/ 9037 h 45189"/>
                      <a:gd name="connsiteX5" fmla="*/ 22587 w 45174"/>
                      <a:gd name="connsiteY5" fmla="*/ 0 h 45189"/>
                      <a:gd name="connsiteX6" fmla="*/ 0 w 45174"/>
                      <a:gd name="connsiteY6" fmla="*/ 22594 h 45189"/>
                      <a:gd name="connsiteX7" fmla="*/ 22587 w 45174"/>
                      <a:gd name="connsiteY7" fmla="*/ 45190 h 45189"/>
                      <a:gd name="connsiteX8" fmla="*/ 45175 w 45174"/>
                      <a:gd name="connsiteY8" fmla="*/ 22594 h 45189"/>
                      <a:gd name="connsiteX9" fmla="*/ 22587 w 45174"/>
                      <a:gd name="connsiteY9" fmla="*/ 0 h 4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174" h="45189">
                        <a:moveTo>
                          <a:pt x="22587" y="9037"/>
                        </a:moveTo>
                        <a:cubicBezTo>
                          <a:pt x="29838" y="9037"/>
                          <a:pt x="36127" y="15364"/>
                          <a:pt x="36127" y="22594"/>
                        </a:cubicBezTo>
                        <a:cubicBezTo>
                          <a:pt x="36127" y="29825"/>
                          <a:pt x="30737" y="36149"/>
                          <a:pt x="22587" y="36149"/>
                        </a:cubicBezTo>
                        <a:cubicBezTo>
                          <a:pt x="15336" y="36149"/>
                          <a:pt x="9048" y="29825"/>
                          <a:pt x="9048" y="22594"/>
                        </a:cubicBezTo>
                        <a:cubicBezTo>
                          <a:pt x="9048" y="15364"/>
                          <a:pt x="15336" y="9037"/>
                          <a:pt x="22587" y="9037"/>
                        </a:cubicBezTo>
                        <a:close/>
                        <a:moveTo>
                          <a:pt x="22587" y="0"/>
                        </a:moveTo>
                        <a:cubicBezTo>
                          <a:pt x="9946" y="0"/>
                          <a:pt x="0" y="9942"/>
                          <a:pt x="0" y="22594"/>
                        </a:cubicBezTo>
                        <a:cubicBezTo>
                          <a:pt x="0" y="35250"/>
                          <a:pt x="9946" y="45190"/>
                          <a:pt x="22587" y="45190"/>
                        </a:cubicBezTo>
                        <a:cubicBezTo>
                          <a:pt x="35229" y="45190"/>
                          <a:pt x="45175" y="35250"/>
                          <a:pt x="45175" y="22594"/>
                        </a:cubicBezTo>
                        <a:cubicBezTo>
                          <a:pt x="45175" y="9942"/>
                          <a:pt x="35229" y="0"/>
                          <a:pt x="22587" y="0"/>
                        </a:cubicBezTo>
                        <a:close/>
                      </a:path>
                    </a:pathLst>
                  </a:custGeom>
                  <a:solidFill>
                    <a:srgbClr val="FFFFFF"/>
                  </a:solidFill>
                  <a:ln w="6417" cap="flat">
                    <a:noFill/>
                    <a:prstDash val="solid"/>
                    <a:miter/>
                  </a:ln>
                </p:spPr>
                <p:txBody>
                  <a:bodyPr rtlCol="0" anchor="ctr"/>
                  <a:lstStyle/>
                  <a:p>
                    <a:endParaRPr lang="en-US" sz="810"/>
                  </a:p>
                </p:txBody>
              </p:sp>
            </p:grpSp>
            <p:grpSp>
              <p:nvGrpSpPr>
                <p:cNvPr id="1081" name="Graphic 857">
                  <a:extLst>
                    <a:ext uri="{FF2B5EF4-FFF2-40B4-BE49-F238E27FC236}">
                      <a16:creationId xmlns:a16="http://schemas.microsoft.com/office/drawing/2014/main" id="{86312D4B-8815-CE57-D843-977FDCB1353D}"/>
                    </a:ext>
                  </a:extLst>
                </p:cNvPr>
                <p:cNvGrpSpPr/>
                <p:nvPr/>
              </p:nvGrpSpPr>
              <p:grpSpPr>
                <a:xfrm>
                  <a:off x="10887969" y="3407186"/>
                  <a:ext cx="45174" cy="45189"/>
                  <a:chOff x="10887969" y="3407186"/>
                  <a:chExt cx="45174" cy="45189"/>
                </a:xfrm>
                <a:solidFill>
                  <a:srgbClr val="FFFFFF"/>
                </a:solidFill>
              </p:grpSpPr>
              <p:sp>
                <p:nvSpPr>
                  <p:cNvPr id="1082" name="Freeform: Shape 1081">
                    <a:extLst>
                      <a:ext uri="{FF2B5EF4-FFF2-40B4-BE49-F238E27FC236}">
                        <a16:creationId xmlns:a16="http://schemas.microsoft.com/office/drawing/2014/main" id="{16606A2C-1AA3-5915-35C1-1D789870E781}"/>
                      </a:ext>
                    </a:extLst>
                  </p:cNvPr>
                  <p:cNvSpPr/>
                  <p:nvPr/>
                </p:nvSpPr>
                <p:spPr>
                  <a:xfrm>
                    <a:off x="10892525" y="3411705"/>
                    <a:ext cx="36126" cy="36153"/>
                  </a:xfrm>
                  <a:custGeom>
                    <a:avLst/>
                    <a:gdLst>
                      <a:gd name="connsiteX0" fmla="*/ 18032 w 36126"/>
                      <a:gd name="connsiteY0" fmla="*/ 36153 h 36153"/>
                      <a:gd name="connsiteX1" fmla="*/ 0 w 36126"/>
                      <a:gd name="connsiteY1" fmla="*/ 18076 h 36153"/>
                      <a:gd name="connsiteX2" fmla="*/ 18032 w 36126"/>
                      <a:gd name="connsiteY2" fmla="*/ 0 h 36153"/>
                      <a:gd name="connsiteX3" fmla="*/ 36127 w 36126"/>
                      <a:gd name="connsiteY3" fmla="*/ 18076 h 36153"/>
                      <a:gd name="connsiteX4" fmla="*/ 18032 w 36126"/>
                      <a:gd name="connsiteY4" fmla="*/ 36153 h 36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26" h="36153">
                        <a:moveTo>
                          <a:pt x="18032" y="36153"/>
                        </a:moveTo>
                        <a:cubicBezTo>
                          <a:pt x="8085" y="36153"/>
                          <a:pt x="0" y="28017"/>
                          <a:pt x="0" y="18076"/>
                        </a:cubicBezTo>
                        <a:cubicBezTo>
                          <a:pt x="0" y="8134"/>
                          <a:pt x="8085" y="0"/>
                          <a:pt x="18032" y="0"/>
                        </a:cubicBezTo>
                        <a:cubicBezTo>
                          <a:pt x="27977" y="0"/>
                          <a:pt x="36127" y="8134"/>
                          <a:pt x="36127" y="18076"/>
                        </a:cubicBezTo>
                        <a:cubicBezTo>
                          <a:pt x="36127" y="28017"/>
                          <a:pt x="27977" y="36153"/>
                          <a:pt x="18032" y="36153"/>
                        </a:cubicBezTo>
                        <a:close/>
                      </a:path>
                    </a:pathLst>
                  </a:custGeom>
                  <a:solidFill>
                    <a:srgbClr val="FFFFFF"/>
                  </a:solidFill>
                  <a:ln w="6417" cap="flat">
                    <a:noFill/>
                    <a:prstDash val="solid"/>
                    <a:miter/>
                  </a:ln>
                </p:spPr>
                <p:txBody>
                  <a:bodyPr rtlCol="0" anchor="ctr"/>
                  <a:lstStyle/>
                  <a:p>
                    <a:endParaRPr lang="en-US" sz="810"/>
                  </a:p>
                </p:txBody>
              </p:sp>
              <p:sp>
                <p:nvSpPr>
                  <p:cNvPr id="1083" name="Freeform: Shape 1082">
                    <a:extLst>
                      <a:ext uri="{FF2B5EF4-FFF2-40B4-BE49-F238E27FC236}">
                        <a16:creationId xmlns:a16="http://schemas.microsoft.com/office/drawing/2014/main" id="{32FBC0CD-8A9B-6FEB-A3CB-E9A863D016C7}"/>
                      </a:ext>
                    </a:extLst>
                  </p:cNvPr>
                  <p:cNvSpPr/>
                  <p:nvPr/>
                </p:nvSpPr>
                <p:spPr>
                  <a:xfrm>
                    <a:off x="10887969" y="3407186"/>
                    <a:ext cx="45174" cy="45189"/>
                  </a:xfrm>
                  <a:custGeom>
                    <a:avLst/>
                    <a:gdLst>
                      <a:gd name="connsiteX0" fmla="*/ 22587 w 45174"/>
                      <a:gd name="connsiteY0" fmla="*/ 9037 h 45189"/>
                      <a:gd name="connsiteX1" fmla="*/ 36191 w 45174"/>
                      <a:gd name="connsiteY1" fmla="*/ 22594 h 45189"/>
                      <a:gd name="connsiteX2" fmla="*/ 22587 w 45174"/>
                      <a:gd name="connsiteY2" fmla="*/ 36149 h 45189"/>
                      <a:gd name="connsiteX3" fmla="*/ 9047 w 45174"/>
                      <a:gd name="connsiteY3" fmla="*/ 22594 h 45189"/>
                      <a:gd name="connsiteX4" fmla="*/ 22587 w 45174"/>
                      <a:gd name="connsiteY4" fmla="*/ 9037 h 45189"/>
                      <a:gd name="connsiteX5" fmla="*/ 22587 w 45174"/>
                      <a:gd name="connsiteY5" fmla="*/ 0 h 45189"/>
                      <a:gd name="connsiteX6" fmla="*/ 0 w 45174"/>
                      <a:gd name="connsiteY6" fmla="*/ 22594 h 45189"/>
                      <a:gd name="connsiteX7" fmla="*/ 22587 w 45174"/>
                      <a:gd name="connsiteY7" fmla="*/ 45190 h 45189"/>
                      <a:gd name="connsiteX8" fmla="*/ 45174 w 45174"/>
                      <a:gd name="connsiteY8" fmla="*/ 22594 h 45189"/>
                      <a:gd name="connsiteX9" fmla="*/ 22587 w 45174"/>
                      <a:gd name="connsiteY9" fmla="*/ 0 h 4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174" h="45189">
                        <a:moveTo>
                          <a:pt x="22587" y="9037"/>
                        </a:moveTo>
                        <a:cubicBezTo>
                          <a:pt x="29838" y="9037"/>
                          <a:pt x="36191" y="15364"/>
                          <a:pt x="36191" y="22594"/>
                        </a:cubicBezTo>
                        <a:cubicBezTo>
                          <a:pt x="36191" y="29825"/>
                          <a:pt x="29838" y="36149"/>
                          <a:pt x="22587" y="36149"/>
                        </a:cubicBezTo>
                        <a:cubicBezTo>
                          <a:pt x="15401" y="36149"/>
                          <a:pt x="9047" y="29825"/>
                          <a:pt x="9047" y="22594"/>
                        </a:cubicBezTo>
                        <a:cubicBezTo>
                          <a:pt x="9047" y="15364"/>
                          <a:pt x="15401" y="9037"/>
                          <a:pt x="22587" y="9037"/>
                        </a:cubicBezTo>
                        <a:close/>
                        <a:moveTo>
                          <a:pt x="22587" y="0"/>
                        </a:moveTo>
                        <a:cubicBezTo>
                          <a:pt x="9946" y="0"/>
                          <a:pt x="0" y="9942"/>
                          <a:pt x="0" y="22594"/>
                        </a:cubicBezTo>
                        <a:cubicBezTo>
                          <a:pt x="0" y="35250"/>
                          <a:pt x="9946" y="45190"/>
                          <a:pt x="22587" y="45190"/>
                        </a:cubicBezTo>
                        <a:cubicBezTo>
                          <a:pt x="35228" y="45190"/>
                          <a:pt x="45174" y="35250"/>
                          <a:pt x="45174" y="22594"/>
                        </a:cubicBezTo>
                        <a:cubicBezTo>
                          <a:pt x="45174" y="9942"/>
                          <a:pt x="35228" y="0"/>
                          <a:pt x="22587" y="0"/>
                        </a:cubicBezTo>
                        <a:close/>
                      </a:path>
                    </a:pathLst>
                  </a:custGeom>
                  <a:solidFill>
                    <a:srgbClr val="FFFFFF"/>
                  </a:solidFill>
                  <a:ln w="6417" cap="flat">
                    <a:noFill/>
                    <a:prstDash val="solid"/>
                    <a:miter/>
                  </a:ln>
                </p:spPr>
                <p:txBody>
                  <a:bodyPr rtlCol="0" anchor="ctr"/>
                  <a:lstStyle/>
                  <a:p>
                    <a:endParaRPr lang="en-US" sz="810"/>
                  </a:p>
                </p:txBody>
              </p:sp>
            </p:grpSp>
          </p:grpSp>
          <p:grpSp>
            <p:nvGrpSpPr>
              <p:cNvPr id="1084" name="Graphic 857">
                <a:extLst>
                  <a:ext uri="{FF2B5EF4-FFF2-40B4-BE49-F238E27FC236}">
                    <a16:creationId xmlns:a16="http://schemas.microsoft.com/office/drawing/2014/main" id="{BEBBE474-B064-D8AB-E064-2F6EE6FABDAC}"/>
                  </a:ext>
                </a:extLst>
              </p:cNvPr>
              <p:cNvGrpSpPr/>
              <p:nvPr/>
            </p:nvGrpSpPr>
            <p:grpSpPr>
              <a:xfrm>
                <a:off x="10831052" y="3214684"/>
                <a:ext cx="362423" cy="280171"/>
                <a:chOff x="10831052" y="3214684"/>
                <a:chExt cx="362423" cy="280171"/>
              </a:xfrm>
              <a:solidFill>
                <a:srgbClr val="2C5967"/>
              </a:solidFill>
            </p:grpSpPr>
            <p:sp>
              <p:nvSpPr>
                <p:cNvPr id="1085" name="Freeform: Shape 1084">
                  <a:extLst>
                    <a:ext uri="{FF2B5EF4-FFF2-40B4-BE49-F238E27FC236}">
                      <a16:creationId xmlns:a16="http://schemas.microsoft.com/office/drawing/2014/main" id="{E35685A9-705D-8D14-B6E9-7B6F5BA6FDC0}"/>
                    </a:ext>
                  </a:extLst>
                </p:cNvPr>
                <p:cNvSpPr/>
                <p:nvPr/>
              </p:nvSpPr>
              <p:spPr>
                <a:xfrm>
                  <a:off x="10941293" y="3214684"/>
                  <a:ext cx="252182" cy="261190"/>
                </a:xfrm>
                <a:custGeom>
                  <a:avLst/>
                  <a:gdLst>
                    <a:gd name="connsiteX0" fmla="*/ 239541 w 252182"/>
                    <a:gd name="connsiteY0" fmla="*/ 175333 h 261190"/>
                    <a:gd name="connsiteX1" fmla="*/ 236782 w 252182"/>
                    <a:gd name="connsiteY1" fmla="*/ 172622 h 261190"/>
                    <a:gd name="connsiteX2" fmla="*/ 220547 w 252182"/>
                    <a:gd name="connsiteY2" fmla="*/ 156354 h 261190"/>
                    <a:gd name="connsiteX3" fmla="*/ 212397 w 252182"/>
                    <a:gd name="connsiteY3" fmla="*/ 164488 h 261190"/>
                    <a:gd name="connsiteX4" fmla="*/ 220547 w 252182"/>
                    <a:gd name="connsiteY4" fmla="*/ 172622 h 261190"/>
                    <a:gd name="connsiteX5" fmla="*/ 228696 w 252182"/>
                    <a:gd name="connsiteY5" fmla="*/ 180756 h 261190"/>
                    <a:gd name="connsiteX6" fmla="*/ 197062 w 252182"/>
                    <a:gd name="connsiteY6" fmla="*/ 180756 h 261190"/>
                    <a:gd name="connsiteX7" fmla="*/ 197062 w 252182"/>
                    <a:gd name="connsiteY7" fmla="*/ 172622 h 261190"/>
                    <a:gd name="connsiteX8" fmla="*/ 197062 w 252182"/>
                    <a:gd name="connsiteY8" fmla="*/ 103031 h 261190"/>
                    <a:gd name="connsiteX9" fmla="*/ 174410 w 252182"/>
                    <a:gd name="connsiteY9" fmla="*/ 103031 h 261190"/>
                    <a:gd name="connsiteX10" fmla="*/ 174410 w 252182"/>
                    <a:gd name="connsiteY10" fmla="*/ 75918 h 261190"/>
                    <a:gd name="connsiteX11" fmla="*/ 98498 w 252182"/>
                    <a:gd name="connsiteY11" fmla="*/ 0 h 261190"/>
                    <a:gd name="connsiteX12" fmla="*/ 22587 w 252182"/>
                    <a:gd name="connsiteY12" fmla="*/ 75918 h 261190"/>
                    <a:gd name="connsiteX13" fmla="*/ 22587 w 252182"/>
                    <a:gd name="connsiteY13" fmla="*/ 103031 h 261190"/>
                    <a:gd name="connsiteX14" fmla="*/ 0 w 252182"/>
                    <a:gd name="connsiteY14" fmla="*/ 103031 h 261190"/>
                    <a:gd name="connsiteX15" fmla="*/ 0 w 252182"/>
                    <a:gd name="connsiteY15" fmla="*/ 140086 h 261190"/>
                    <a:gd name="connsiteX16" fmla="*/ 10845 w 252182"/>
                    <a:gd name="connsiteY16" fmla="*/ 140086 h 261190"/>
                    <a:gd name="connsiteX17" fmla="*/ 10845 w 252182"/>
                    <a:gd name="connsiteY17" fmla="*/ 113877 h 261190"/>
                    <a:gd name="connsiteX18" fmla="*/ 186217 w 252182"/>
                    <a:gd name="connsiteY18" fmla="*/ 113877 h 261190"/>
                    <a:gd name="connsiteX19" fmla="*/ 186217 w 252182"/>
                    <a:gd name="connsiteY19" fmla="*/ 249441 h 261190"/>
                    <a:gd name="connsiteX20" fmla="*/ 11743 w 252182"/>
                    <a:gd name="connsiteY20" fmla="*/ 249441 h 261190"/>
                    <a:gd name="connsiteX21" fmla="*/ 11743 w 252182"/>
                    <a:gd name="connsiteY21" fmla="*/ 168103 h 261190"/>
                    <a:gd name="connsiteX22" fmla="*/ 898 w 252182"/>
                    <a:gd name="connsiteY22" fmla="*/ 168103 h 261190"/>
                    <a:gd name="connsiteX23" fmla="*/ 898 w 252182"/>
                    <a:gd name="connsiteY23" fmla="*/ 261191 h 261190"/>
                    <a:gd name="connsiteX24" fmla="*/ 197959 w 252182"/>
                    <a:gd name="connsiteY24" fmla="*/ 261191 h 261190"/>
                    <a:gd name="connsiteX25" fmla="*/ 197959 w 252182"/>
                    <a:gd name="connsiteY25" fmla="*/ 199735 h 261190"/>
                    <a:gd name="connsiteX26" fmla="*/ 197959 w 252182"/>
                    <a:gd name="connsiteY26" fmla="*/ 191601 h 261190"/>
                    <a:gd name="connsiteX27" fmla="*/ 230493 w 252182"/>
                    <a:gd name="connsiteY27" fmla="*/ 191601 h 261190"/>
                    <a:gd name="connsiteX28" fmla="*/ 222344 w 252182"/>
                    <a:gd name="connsiteY28" fmla="*/ 199735 h 261190"/>
                    <a:gd name="connsiteX29" fmla="*/ 213296 w 252182"/>
                    <a:gd name="connsiteY29" fmla="*/ 208773 h 261190"/>
                    <a:gd name="connsiteX30" fmla="*/ 221445 w 252182"/>
                    <a:gd name="connsiteY30" fmla="*/ 216907 h 261190"/>
                    <a:gd name="connsiteX31" fmla="*/ 238579 w 252182"/>
                    <a:gd name="connsiteY31" fmla="*/ 199735 h 261190"/>
                    <a:gd name="connsiteX32" fmla="*/ 240440 w 252182"/>
                    <a:gd name="connsiteY32" fmla="*/ 197928 h 261190"/>
                    <a:gd name="connsiteX33" fmla="*/ 252182 w 252182"/>
                    <a:gd name="connsiteY33" fmla="*/ 186179 h 261190"/>
                    <a:gd name="connsiteX34" fmla="*/ 239541 w 252182"/>
                    <a:gd name="connsiteY34" fmla="*/ 175333 h 261190"/>
                    <a:gd name="connsiteX35" fmla="*/ 145534 w 252182"/>
                    <a:gd name="connsiteY35" fmla="*/ 103031 h 261190"/>
                    <a:gd name="connsiteX36" fmla="*/ 53324 w 252182"/>
                    <a:gd name="connsiteY36" fmla="*/ 103031 h 261190"/>
                    <a:gd name="connsiteX37" fmla="*/ 53324 w 252182"/>
                    <a:gd name="connsiteY37" fmla="*/ 75918 h 261190"/>
                    <a:gd name="connsiteX38" fmla="*/ 99397 w 252182"/>
                    <a:gd name="connsiteY38" fmla="*/ 29825 h 261190"/>
                    <a:gd name="connsiteX39" fmla="*/ 145534 w 252182"/>
                    <a:gd name="connsiteY39" fmla="*/ 75918 h 261190"/>
                    <a:gd name="connsiteX40" fmla="*/ 145534 w 252182"/>
                    <a:gd name="connsiteY40" fmla="*/ 103031 h 261190"/>
                    <a:gd name="connsiteX41" fmla="*/ 164528 w 252182"/>
                    <a:gd name="connsiteY41" fmla="*/ 103031 h 261190"/>
                    <a:gd name="connsiteX42" fmla="*/ 156378 w 252182"/>
                    <a:gd name="connsiteY42" fmla="*/ 103031 h 261190"/>
                    <a:gd name="connsiteX43" fmla="*/ 156378 w 252182"/>
                    <a:gd name="connsiteY43" fmla="*/ 75918 h 261190"/>
                    <a:gd name="connsiteX44" fmla="*/ 99397 w 252182"/>
                    <a:gd name="connsiteY44" fmla="*/ 18979 h 261190"/>
                    <a:gd name="connsiteX45" fmla="*/ 42479 w 252182"/>
                    <a:gd name="connsiteY45" fmla="*/ 75918 h 261190"/>
                    <a:gd name="connsiteX46" fmla="*/ 42479 w 252182"/>
                    <a:gd name="connsiteY46" fmla="*/ 103031 h 261190"/>
                    <a:gd name="connsiteX47" fmla="*/ 34330 w 252182"/>
                    <a:gd name="connsiteY47" fmla="*/ 103031 h 261190"/>
                    <a:gd name="connsiteX48" fmla="*/ 34330 w 252182"/>
                    <a:gd name="connsiteY48" fmla="*/ 75918 h 261190"/>
                    <a:gd name="connsiteX49" fmla="*/ 99397 w 252182"/>
                    <a:gd name="connsiteY49" fmla="*/ 10845 h 261190"/>
                    <a:gd name="connsiteX50" fmla="*/ 164528 w 252182"/>
                    <a:gd name="connsiteY50" fmla="*/ 75918 h 261190"/>
                    <a:gd name="connsiteX51" fmla="*/ 164528 w 252182"/>
                    <a:gd name="connsiteY51" fmla="*/ 103031 h 26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52182" h="261190">
                      <a:moveTo>
                        <a:pt x="239541" y="175333"/>
                      </a:moveTo>
                      <a:lnTo>
                        <a:pt x="236782" y="172622"/>
                      </a:lnTo>
                      <a:lnTo>
                        <a:pt x="220547" y="156354"/>
                      </a:lnTo>
                      <a:lnTo>
                        <a:pt x="212397" y="164488"/>
                      </a:lnTo>
                      <a:lnTo>
                        <a:pt x="220547" y="172622"/>
                      </a:lnTo>
                      <a:lnTo>
                        <a:pt x="228696" y="180756"/>
                      </a:lnTo>
                      <a:lnTo>
                        <a:pt x="197062" y="180756"/>
                      </a:lnTo>
                      <a:lnTo>
                        <a:pt x="197062" y="172622"/>
                      </a:lnTo>
                      <a:lnTo>
                        <a:pt x="197062" y="103031"/>
                      </a:lnTo>
                      <a:lnTo>
                        <a:pt x="174410" y="103031"/>
                      </a:lnTo>
                      <a:lnTo>
                        <a:pt x="174410" y="75918"/>
                      </a:lnTo>
                      <a:cubicBezTo>
                        <a:pt x="174410" y="34344"/>
                        <a:pt x="140080" y="0"/>
                        <a:pt x="98498" y="0"/>
                      </a:cubicBezTo>
                      <a:cubicBezTo>
                        <a:pt x="56917" y="0"/>
                        <a:pt x="22587" y="34344"/>
                        <a:pt x="22587" y="75918"/>
                      </a:cubicBezTo>
                      <a:lnTo>
                        <a:pt x="22587" y="103031"/>
                      </a:lnTo>
                      <a:lnTo>
                        <a:pt x="0" y="103031"/>
                      </a:lnTo>
                      <a:lnTo>
                        <a:pt x="0" y="140086"/>
                      </a:lnTo>
                      <a:lnTo>
                        <a:pt x="10845" y="140086"/>
                      </a:lnTo>
                      <a:lnTo>
                        <a:pt x="10845" y="113877"/>
                      </a:lnTo>
                      <a:lnTo>
                        <a:pt x="186217" y="113877"/>
                      </a:lnTo>
                      <a:lnTo>
                        <a:pt x="186217" y="249441"/>
                      </a:lnTo>
                      <a:lnTo>
                        <a:pt x="11743" y="249441"/>
                      </a:lnTo>
                      <a:lnTo>
                        <a:pt x="11743" y="168103"/>
                      </a:lnTo>
                      <a:lnTo>
                        <a:pt x="898" y="168103"/>
                      </a:lnTo>
                      <a:lnTo>
                        <a:pt x="898" y="261191"/>
                      </a:lnTo>
                      <a:lnTo>
                        <a:pt x="197959" y="261191"/>
                      </a:lnTo>
                      <a:lnTo>
                        <a:pt x="197959" y="199735"/>
                      </a:lnTo>
                      <a:lnTo>
                        <a:pt x="197959" y="191601"/>
                      </a:lnTo>
                      <a:lnTo>
                        <a:pt x="230493" y="191601"/>
                      </a:lnTo>
                      <a:lnTo>
                        <a:pt x="222344" y="199735"/>
                      </a:lnTo>
                      <a:lnTo>
                        <a:pt x="213296" y="208773"/>
                      </a:lnTo>
                      <a:lnTo>
                        <a:pt x="221445" y="216907"/>
                      </a:lnTo>
                      <a:lnTo>
                        <a:pt x="238579" y="199735"/>
                      </a:lnTo>
                      <a:lnTo>
                        <a:pt x="240440" y="197928"/>
                      </a:lnTo>
                      <a:lnTo>
                        <a:pt x="252182" y="186179"/>
                      </a:lnTo>
                      <a:lnTo>
                        <a:pt x="239541" y="175333"/>
                      </a:lnTo>
                      <a:close/>
                      <a:moveTo>
                        <a:pt x="145534" y="103031"/>
                      </a:moveTo>
                      <a:lnTo>
                        <a:pt x="53324" y="103031"/>
                      </a:lnTo>
                      <a:lnTo>
                        <a:pt x="53324" y="75918"/>
                      </a:lnTo>
                      <a:cubicBezTo>
                        <a:pt x="53324" y="50612"/>
                        <a:pt x="74115" y="29825"/>
                        <a:pt x="99397" y="29825"/>
                      </a:cubicBezTo>
                      <a:cubicBezTo>
                        <a:pt x="124744" y="29825"/>
                        <a:pt x="145534" y="50612"/>
                        <a:pt x="145534" y="75918"/>
                      </a:cubicBezTo>
                      <a:lnTo>
                        <a:pt x="145534" y="103031"/>
                      </a:lnTo>
                      <a:close/>
                      <a:moveTo>
                        <a:pt x="164528" y="103031"/>
                      </a:moveTo>
                      <a:lnTo>
                        <a:pt x="156378" y="103031"/>
                      </a:lnTo>
                      <a:lnTo>
                        <a:pt x="156378" y="75918"/>
                      </a:lnTo>
                      <a:cubicBezTo>
                        <a:pt x="156378" y="44285"/>
                        <a:pt x="131032" y="18979"/>
                        <a:pt x="99397" y="18979"/>
                      </a:cubicBezTo>
                      <a:cubicBezTo>
                        <a:pt x="67762" y="18979"/>
                        <a:pt x="42479" y="44285"/>
                        <a:pt x="42479" y="75918"/>
                      </a:cubicBezTo>
                      <a:lnTo>
                        <a:pt x="42479" y="103031"/>
                      </a:lnTo>
                      <a:lnTo>
                        <a:pt x="34330" y="103031"/>
                      </a:lnTo>
                      <a:lnTo>
                        <a:pt x="34330" y="75918"/>
                      </a:lnTo>
                      <a:cubicBezTo>
                        <a:pt x="34330" y="39766"/>
                        <a:pt x="63270" y="10845"/>
                        <a:pt x="99397" y="10845"/>
                      </a:cubicBezTo>
                      <a:cubicBezTo>
                        <a:pt x="135588" y="10845"/>
                        <a:pt x="164528" y="39766"/>
                        <a:pt x="164528" y="75918"/>
                      </a:cubicBezTo>
                      <a:lnTo>
                        <a:pt x="164528" y="103031"/>
                      </a:lnTo>
                      <a:close/>
                    </a:path>
                  </a:pathLst>
                </a:custGeom>
                <a:solidFill>
                  <a:srgbClr val="2C5967"/>
                </a:solidFill>
                <a:ln w="6417" cap="flat">
                  <a:noFill/>
                  <a:prstDash val="solid"/>
                  <a:miter/>
                </a:ln>
              </p:spPr>
              <p:txBody>
                <a:bodyPr rtlCol="0" anchor="ctr"/>
                <a:lstStyle/>
                <a:p>
                  <a:endParaRPr lang="en-US" sz="810"/>
                </a:p>
              </p:txBody>
            </p:sp>
            <p:sp>
              <p:nvSpPr>
                <p:cNvPr id="1086" name="Freeform: Shape 1085">
                  <a:extLst>
                    <a:ext uri="{FF2B5EF4-FFF2-40B4-BE49-F238E27FC236}">
                      <a16:creationId xmlns:a16="http://schemas.microsoft.com/office/drawing/2014/main" id="{455B0C73-BB26-C2AC-6AD5-DAED9072BB57}"/>
                    </a:ext>
                  </a:extLst>
                </p:cNvPr>
                <p:cNvSpPr/>
                <p:nvPr/>
              </p:nvSpPr>
              <p:spPr>
                <a:xfrm>
                  <a:off x="10942191" y="3484011"/>
                  <a:ext cx="197060" cy="10844"/>
                </a:xfrm>
                <a:custGeom>
                  <a:avLst/>
                  <a:gdLst>
                    <a:gd name="connsiteX0" fmla="*/ 186217 w 197060"/>
                    <a:gd name="connsiteY0" fmla="*/ 0 h 10844"/>
                    <a:gd name="connsiteX1" fmla="*/ 10845 w 197060"/>
                    <a:gd name="connsiteY1" fmla="*/ 0 h 10844"/>
                    <a:gd name="connsiteX2" fmla="*/ 0 w 197060"/>
                    <a:gd name="connsiteY2" fmla="*/ 0 h 10844"/>
                    <a:gd name="connsiteX3" fmla="*/ 0 w 197060"/>
                    <a:gd name="connsiteY3" fmla="*/ 5422 h 10844"/>
                    <a:gd name="connsiteX4" fmla="*/ 10845 w 197060"/>
                    <a:gd name="connsiteY4" fmla="*/ 10844 h 10844"/>
                    <a:gd name="connsiteX5" fmla="*/ 186217 w 197060"/>
                    <a:gd name="connsiteY5" fmla="*/ 10844 h 10844"/>
                    <a:gd name="connsiteX6" fmla="*/ 197061 w 197060"/>
                    <a:gd name="connsiteY6" fmla="*/ 5422 h 10844"/>
                    <a:gd name="connsiteX7" fmla="*/ 197061 w 197060"/>
                    <a:gd name="connsiteY7" fmla="*/ 0 h 10844"/>
                    <a:gd name="connsiteX8" fmla="*/ 186217 w 197060"/>
                    <a:gd name="connsiteY8" fmla="*/ 0 h 10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060" h="10844">
                      <a:moveTo>
                        <a:pt x="186217" y="0"/>
                      </a:moveTo>
                      <a:lnTo>
                        <a:pt x="10845" y="0"/>
                      </a:lnTo>
                      <a:lnTo>
                        <a:pt x="0" y="0"/>
                      </a:lnTo>
                      <a:lnTo>
                        <a:pt x="0" y="5422"/>
                      </a:lnTo>
                      <a:lnTo>
                        <a:pt x="10845" y="10844"/>
                      </a:lnTo>
                      <a:lnTo>
                        <a:pt x="186217" y="10844"/>
                      </a:lnTo>
                      <a:lnTo>
                        <a:pt x="197061" y="5422"/>
                      </a:lnTo>
                      <a:lnTo>
                        <a:pt x="197061" y="0"/>
                      </a:lnTo>
                      <a:lnTo>
                        <a:pt x="186217" y="0"/>
                      </a:lnTo>
                      <a:close/>
                    </a:path>
                  </a:pathLst>
                </a:custGeom>
                <a:solidFill>
                  <a:srgbClr val="2C5967"/>
                </a:solidFill>
                <a:ln w="6417" cap="flat">
                  <a:noFill/>
                  <a:prstDash val="solid"/>
                  <a:miter/>
                </a:ln>
              </p:spPr>
              <p:txBody>
                <a:bodyPr rtlCol="0" anchor="ctr"/>
                <a:lstStyle/>
                <a:p>
                  <a:endParaRPr lang="en-US" sz="810"/>
                </a:p>
              </p:txBody>
            </p:sp>
            <p:sp>
              <p:nvSpPr>
                <p:cNvPr id="1087" name="Freeform: Shape 1086">
                  <a:extLst>
                    <a:ext uri="{FF2B5EF4-FFF2-40B4-BE49-F238E27FC236}">
                      <a16:creationId xmlns:a16="http://schemas.microsoft.com/office/drawing/2014/main" id="{A7FAF980-49C6-4918-02D9-D6CF0A1BD65D}"/>
                    </a:ext>
                  </a:extLst>
                </p:cNvPr>
                <p:cNvSpPr/>
                <p:nvPr/>
              </p:nvSpPr>
              <p:spPr>
                <a:xfrm>
                  <a:off x="10831052" y="3416228"/>
                  <a:ext cx="27078" cy="27112"/>
                </a:xfrm>
                <a:custGeom>
                  <a:avLst/>
                  <a:gdLst>
                    <a:gd name="connsiteX0" fmla="*/ 13539 w 27078"/>
                    <a:gd name="connsiteY0" fmla="*/ 0 h 27112"/>
                    <a:gd name="connsiteX1" fmla="*/ 0 w 27078"/>
                    <a:gd name="connsiteY1" fmla="*/ 13556 h 27112"/>
                    <a:gd name="connsiteX2" fmla="*/ 13539 w 27078"/>
                    <a:gd name="connsiteY2" fmla="*/ 27112 h 27112"/>
                    <a:gd name="connsiteX3" fmla="*/ 27079 w 27078"/>
                    <a:gd name="connsiteY3" fmla="*/ 13556 h 27112"/>
                    <a:gd name="connsiteX4" fmla="*/ 13539 w 27078"/>
                    <a:gd name="connsiteY4" fmla="*/ 0 h 27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78" h="27112">
                      <a:moveTo>
                        <a:pt x="13539" y="0"/>
                      </a:moveTo>
                      <a:cubicBezTo>
                        <a:pt x="6288" y="0"/>
                        <a:pt x="0" y="6326"/>
                        <a:pt x="0" y="13556"/>
                      </a:cubicBezTo>
                      <a:cubicBezTo>
                        <a:pt x="0" y="20787"/>
                        <a:pt x="6288" y="27112"/>
                        <a:pt x="13539" y="27112"/>
                      </a:cubicBezTo>
                      <a:cubicBezTo>
                        <a:pt x="20791" y="27112"/>
                        <a:pt x="27079" y="20787"/>
                        <a:pt x="27079" y="13556"/>
                      </a:cubicBezTo>
                      <a:cubicBezTo>
                        <a:pt x="26180" y="6326"/>
                        <a:pt x="20791" y="0"/>
                        <a:pt x="13539" y="0"/>
                      </a:cubicBezTo>
                      <a:close/>
                    </a:path>
                  </a:pathLst>
                </a:custGeom>
                <a:solidFill>
                  <a:srgbClr val="2C5967"/>
                </a:solidFill>
                <a:ln w="6417" cap="flat">
                  <a:noFill/>
                  <a:prstDash val="solid"/>
                  <a:miter/>
                </a:ln>
              </p:spPr>
              <p:txBody>
                <a:bodyPr rtlCol="0" anchor="ctr"/>
                <a:lstStyle/>
                <a:p>
                  <a:endParaRPr lang="en-US" sz="810"/>
                </a:p>
              </p:txBody>
            </p:sp>
            <p:sp>
              <p:nvSpPr>
                <p:cNvPr id="1088" name="Freeform: Shape 1087">
                  <a:extLst>
                    <a:ext uri="{FF2B5EF4-FFF2-40B4-BE49-F238E27FC236}">
                      <a16:creationId xmlns:a16="http://schemas.microsoft.com/office/drawing/2014/main" id="{7230D801-D2C9-49A2-91C3-57BF5F9CE879}"/>
                    </a:ext>
                  </a:extLst>
                </p:cNvPr>
                <p:cNvSpPr/>
                <p:nvPr/>
              </p:nvSpPr>
              <p:spPr>
                <a:xfrm>
                  <a:off x="10863585" y="3416228"/>
                  <a:ext cx="27078" cy="27112"/>
                </a:xfrm>
                <a:custGeom>
                  <a:avLst/>
                  <a:gdLst>
                    <a:gd name="connsiteX0" fmla="*/ 13539 w 27078"/>
                    <a:gd name="connsiteY0" fmla="*/ 0 h 27112"/>
                    <a:gd name="connsiteX1" fmla="*/ 0 w 27078"/>
                    <a:gd name="connsiteY1" fmla="*/ 13556 h 27112"/>
                    <a:gd name="connsiteX2" fmla="*/ 13539 w 27078"/>
                    <a:gd name="connsiteY2" fmla="*/ 27112 h 27112"/>
                    <a:gd name="connsiteX3" fmla="*/ 27079 w 27078"/>
                    <a:gd name="connsiteY3" fmla="*/ 13556 h 27112"/>
                    <a:gd name="connsiteX4" fmla="*/ 13539 w 27078"/>
                    <a:gd name="connsiteY4" fmla="*/ 0 h 27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78" h="27112">
                      <a:moveTo>
                        <a:pt x="13539" y="0"/>
                      </a:moveTo>
                      <a:cubicBezTo>
                        <a:pt x="6288" y="0"/>
                        <a:pt x="0" y="6326"/>
                        <a:pt x="0" y="13556"/>
                      </a:cubicBezTo>
                      <a:cubicBezTo>
                        <a:pt x="0" y="20787"/>
                        <a:pt x="6288" y="27112"/>
                        <a:pt x="13539" y="27112"/>
                      </a:cubicBezTo>
                      <a:cubicBezTo>
                        <a:pt x="20791" y="27112"/>
                        <a:pt x="27079" y="20787"/>
                        <a:pt x="27079" y="13556"/>
                      </a:cubicBezTo>
                      <a:cubicBezTo>
                        <a:pt x="27079" y="6326"/>
                        <a:pt x="21689" y="0"/>
                        <a:pt x="13539" y="0"/>
                      </a:cubicBezTo>
                      <a:close/>
                    </a:path>
                  </a:pathLst>
                </a:custGeom>
                <a:solidFill>
                  <a:srgbClr val="2C5967"/>
                </a:solidFill>
                <a:ln w="6417" cap="flat">
                  <a:noFill/>
                  <a:prstDash val="solid"/>
                  <a:miter/>
                </a:ln>
              </p:spPr>
              <p:txBody>
                <a:bodyPr rtlCol="0" anchor="ctr"/>
                <a:lstStyle/>
                <a:p>
                  <a:endParaRPr lang="en-US" sz="810"/>
                </a:p>
              </p:txBody>
            </p:sp>
            <p:sp>
              <p:nvSpPr>
                <p:cNvPr id="1089" name="Freeform: Shape 1088">
                  <a:extLst>
                    <a:ext uri="{FF2B5EF4-FFF2-40B4-BE49-F238E27FC236}">
                      <a16:creationId xmlns:a16="http://schemas.microsoft.com/office/drawing/2014/main" id="{E65CFBBF-C06F-9325-366D-4BFCCD3F84B6}"/>
                    </a:ext>
                  </a:extLst>
                </p:cNvPr>
                <p:cNvSpPr/>
                <p:nvPr/>
              </p:nvSpPr>
              <p:spPr>
                <a:xfrm>
                  <a:off x="10897016" y="3416228"/>
                  <a:ext cx="27143" cy="27112"/>
                </a:xfrm>
                <a:custGeom>
                  <a:avLst/>
                  <a:gdLst>
                    <a:gd name="connsiteX0" fmla="*/ 13540 w 27143"/>
                    <a:gd name="connsiteY0" fmla="*/ 0 h 27112"/>
                    <a:gd name="connsiteX1" fmla="*/ 0 w 27143"/>
                    <a:gd name="connsiteY1" fmla="*/ 13556 h 27112"/>
                    <a:gd name="connsiteX2" fmla="*/ 13540 w 27143"/>
                    <a:gd name="connsiteY2" fmla="*/ 27112 h 27112"/>
                    <a:gd name="connsiteX3" fmla="*/ 27144 w 27143"/>
                    <a:gd name="connsiteY3" fmla="*/ 13556 h 27112"/>
                    <a:gd name="connsiteX4" fmla="*/ 13540 w 27143"/>
                    <a:gd name="connsiteY4" fmla="*/ 0 h 27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43" h="27112">
                      <a:moveTo>
                        <a:pt x="13540" y="0"/>
                      </a:moveTo>
                      <a:cubicBezTo>
                        <a:pt x="6353" y="0"/>
                        <a:pt x="0" y="6326"/>
                        <a:pt x="0" y="13556"/>
                      </a:cubicBezTo>
                      <a:cubicBezTo>
                        <a:pt x="0" y="20787"/>
                        <a:pt x="6353" y="27112"/>
                        <a:pt x="13540" y="27112"/>
                      </a:cubicBezTo>
                      <a:cubicBezTo>
                        <a:pt x="20791" y="27112"/>
                        <a:pt x="27144" y="20787"/>
                        <a:pt x="27144" y="13556"/>
                      </a:cubicBezTo>
                      <a:cubicBezTo>
                        <a:pt x="27144" y="6326"/>
                        <a:pt x="20791" y="0"/>
                        <a:pt x="13540" y="0"/>
                      </a:cubicBezTo>
                      <a:close/>
                    </a:path>
                  </a:pathLst>
                </a:custGeom>
                <a:solidFill>
                  <a:srgbClr val="2C5967"/>
                </a:solidFill>
                <a:ln w="6417" cap="flat">
                  <a:noFill/>
                  <a:prstDash val="solid"/>
                  <a:miter/>
                </a:ln>
              </p:spPr>
              <p:txBody>
                <a:bodyPr rtlCol="0" anchor="ctr"/>
                <a:lstStyle/>
                <a:p>
                  <a:endParaRPr lang="en-US" sz="810"/>
                </a:p>
              </p:txBody>
            </p:sp>
            <p:sp>
              <p:nvSpPr>
                <p:cNvPr id="1090" name="Freeform: Shape 1089">
                  <a:extLst>
                    <a:ext uri="{FF2B5EF4-FFF2-40B4-BE49-F238E27FC236}">
                      <a16:creationId xmlns:a16="http://schemas.microsoft.com/office/drawing/2014/main" id="{57A897C7-4905-ED9F-6467-0AAE394B2EF7}"/>
                    </a:ext>
                  </a:extLst>
                </p:cNvPr>
                <p:cNvSpPr/>
                <p:nvPr/>
              </p:nvSpPr>
              <p:spPr>
                <a:xfrm>
                  <a:off x="10966640" y="3403573"/>
                  <a:ext cx="35228" cy="53320"/>
                </a:xfrm>
                <a:custGeom>
                  <a:avLst/>
                  <a:gdLst>
                    <a:gd name="connsiteX0" fmla="*/ 0 w 35228"/>
                    <a:gd name="connsiteY0" fmla="*/ 7231 h 53320"/>
                    <a:gd name="connsiteX1" fmla="*/ 18929 w 35228"/>
                    <a:gd name="connsiteY1" fmla="*/ 27113 h 53320"/>
                    <a:gd name="connsiteX2" fmla="*/ 0 w 35228"/>
                    <a:gd name="connsiteY2" fmla="*/ 46095 h 53320"/>
                    <a:gd name="connsiteX3" fmla="*/ 8085 w 35228"/>
                    <a:gd name="connsiteY3" fmla="*/ 53320 h 53320"/>
                    <a:gd name="connsiteX4" fmla="*/ 35228 w 35228"/>
                    <a:gd name="connsiteY4" fmla="*/ 27113 h 53320"/>
                    <a:gd name="connsiteX5" fmla="*/ 8085 w 35228"/>
                    <a:gd name="connsiteY5" fmla="*/ 0 h 53320"/>
                    <a:gd name="connsiteX6" fmla="*/ 0 w 35228"/>
                    <a:gd name="connsiteY6" fmla="*/ 7231 h 5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28" h="53320">
                      <a:moveTo>
                        <a:pt x="0" y="7231"/>
                      </a:moveTo>
                      <a:lnTo>
                        <a:pt x="18929" y="27113"/>
                      </a:lnTo>
                      <a:lnTo>
                        <a:pt x="0" y="46095"/>
                      </a:lnTo>
                      <a:lnTo>
                        <a:pt x="8085" y="53320"/>
                      </a:lnTo>
                      <a:lnTo>
                        <a:pt x="35228" y="27113"/>
                      </a:lnTo>
                      <a:lnTo>
                        <a:pt x="8085" y="0"/>
                      </a:lnTo>
                      <a:lnTo>
                        <a:pt x="0" y="7231"/>
                      </a:lnTo>
                      <a:close/>
                    </a:path>
                  </a:pathLst>
                </a:custGeom>
                <a:solidFill>
                  <a:srgbClr val="2C5967"/>
                </a:solidFill>
                <a:ln w="6417" cap="flat">
                  <a:noFill/>
                  <a:prstDash val="solid"/>
                  <a:miter/>
                </a:ln>
              </p:spPr>
              <p:txBody>
                <a:bodyPr rtlCol="0" anchor="ctr"/>
                <a:lstStyle/>
                <a:p>
                  <a:endParaRPr lang="en-US" sz="810"/>
                </a:p>
              </p:txBody>
            </p:sp>
            <p:sp>
              <p:nvSpPr>
                <p:cNvPr id="1091" name="Freeform: Shape 1090">
                  <a:extLst>
                    <a:ext uri="{FF2B5EF4-FFF2-40B4-BE49-F238E27FC236}">
                      <a16:creationId xmlns:a16="http://schemas.microsoft.com/office/drawing/2014/main" id="{4E8E0172-9ABA-EAB8-D996-607BBC0675D9}"/>
                    </a:ext>
                  </a:extLst>
                </p:cNvPr>
                <p:cNvSpPr/>
                <p:nvPr/>
              </p:nvSpPr>
              <p:spPr>
                <a:xfrm>
                  <a:off x="10871734" y="3338500"/>
                  <a:ext cx="207841" cy="97608"/>
                </a:xfrm>
                <a:custGeom>
                  <a:avLst/>
                  <a:gdLst>
                    <a:gd name="connsiteX0" fmla="*/ 172613 w 207841"/>
                    <a:gd name="connsiteY0" fmla="*/ 36151 h 97608"/>
                    <a:gd name="connsiteX1" fmla="*/ 197895 w 207841"/>
                    <a:gd name="connsiteY1" fmla="*/ 61457 h 97608"/>
                    <a:gd name="connsiteX2" fmla="*/ 172613 w 207841"/>
                    <a:gd name="connsiteY2" fmla="*/ 86763 h 97608"/>
                    <a:gd name="connsiteX3" fmla="*/ 140079 w 207841"/>
                    <a:gd name="connsiteY3" fmla="*/ 86763 h 97608"/>
                    <a:gd name="connsiteX4" fmla="*/ 140079 w 207841"/>
                    <a:gd name="connsiteY4" fmla="*/ 97609 h 97608"/>
                    <a:gd name="connsiteX5" fmla="*/ 171715 w 207841"/>
                    <a:gd name="connsiteY5" fmla="*/ 97609 h 97608"/>
                    <a:gd name="connsiteX6" fmla="*/ 207842 w 207841"/>
                    <a:gd name="connsiteY6" fmla="*/ 61457 h 97608"/>
                    <a:gd name="connsiteX7" fmla="*/ 171715 w 207841"/>
                    <a:gd name="connsiteY7" fmla="*/ 25306 h 97608"/>
                    <a:gd name="connsiteX8" fmla="*/ 20791 w 207841"/>
                    <a:gd name="connsiteY8" fmla="*/ 25306 h 97608"/>
                    <a:gd name="connsiteX9" fmla="*/ 28876 w 207841"/>
                    <a:gd name="connsiteY9" fmla="*/ 17172 h 97608"/>
                    <a:gd name="connsiteX10" fmla="*/ 37924 w 207841"/>
                    <a:gd name="connsiteY10" fmla="*/ 8134 h 97608"/>
                    <a:gd name="connsiteX11" fmla="*/ 29774 w 207841"/>
                    <a:gd name="connsiteY11" fmla="*/ 0 h 97608"/>
                    <a:gd name="connsiteX12" fmla="*/ 0 w 207841"/>
                    <a:gd name="connsiteY12" fmla="*/ 29825 h 97608"/>
                    <a:gd name="connsiteX13" fmla="*/ 29774 w 207841"/>
                    <a:gd name="connsiteY13" fmla="*/ 59650 h 97608"/>
                    <a:gd name="connsiteX14" fmla="*/ 37924 w 207841"/>
                    <a:gd name="connsiteY14" fmla="*/ 51516 h 97608"/>
                    <a:gd name="connsiteX15" fmla="*/ 29774 w 207841"/>
                    <a:gd name="connsiteY15" fmla="*/ 43382 h 97608"/>
                    <a:gd name="connsiteX16" fmla="*/ 21689 w 207841"/>
                    <a:gd name="connsiteY16" fmla="*/ 35248 h 97608"/>
                    <a:gd name="connsiteX17" fmla="*/ 172613 w 207841"/>
                    <a:gd name="connsiteY17" fmla="*/ 36151 h 9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7841" h="97608">
                      <a:moveTo>
                        <a:pt x="172613" y="36151"/>
                      </a:moveTo>
                      <a:cubicBezTo>
                        <a:pt x="186153" y="36151"/>
                        <a:pt x="197895" y="47900"/>
                        <a:pt x="197895" y="61457"/>
                      </a:cubicBezTo>
                      <a:cubicBezTo>
                        <a:pt x="197895" y="75014"/>
                        <a:pt x="186153" y="86763"/>
                        <a:pt x="172613" y="86763"/>
                      </a:cubicBezTo>
                      <a:lnTo>
                        <a:pt x="140079" y="86763"/>
                      </a:lnTo>
                      <a:lnTo>
                        <a:pt x="140079" y="97609"/>
                      </a:lnTo>
                      <a:lnTo>
                        <a:pt x="171715" y="97609"/>
                      </a:lnTo>
                      <a:cubicBezTo>
                        <a:pt x="191607" y="97609"/>
                        <a:pt x="207842" y="81341"/>
                        <a:pt x="207842" y="61457"/>
                      </a:cubicBezTo>
                      <a:cubicBezTo>
                        <a:pt x="207842" y="41574"/>
                        <a:pt x="191607" y="25306"/>
                        <a:pt x="171715" y="25306"/>
                      </a:cubicBezTo>
                      <a:lnTo>
                        <a:pt x="20791" y="25306"/>
                      </a:lnTo>
                      <a:lnTo>
                        <a:pt x="28876" y="17172"/>
                      </a:lnTo>
                      <a:lnTo>
                        <a:pt x="37924" y="8134"/>
                      </a:lnTo>
                      <a:lnTo>
                        <a:pt x="29774" y="0"/>
                      </a:lnTo>
                      <a:lnTo>
                        <a:pt x="0" y="29825"/>
                      </a:lnTo>
                      <a:lnTo>
                        <a:pt x="29774" y="59650"/>
                      </a:lnTo>
                      <a:lnTo>
                        <a:pt x="37924" y="51516"/>
                      </a:lnTo>
                      <a:lnTo>
                        <a:pt x="29774" y="43382"/>
                      </a:lnTo>
                      <a:lnTo>
                        <a:pt x="21689" y="35248"/>
                      </a:lnTo>
                      <a:lnTo>
                        <a:pt x="172613" y="36151"/>
                      </a:lnTo>
                      <a:close/>
                    </a:path>
                  </a:pathLst>
                </a:custGeom>
                <a:solidFill>
                  <a:srgbClr val="2C5967"/>
                </a:solidFill>
                <a:ln w="6417" cap="flat">
                  <a:noFill/>
                  <a:prstDash val="solid"/>
                  <a:miter/>
                </a:ln>
              </p:spPr>
              <p:txBody>
                <a:bodyPr rtlCol="0" anchor="ctr"/>
                <a:lstStyle/>
                <a:p>
                  <a:endParaRPr lang="en-US" sz="810"/>
                </a:p>
              </p:txBody>
            </p:sp>
          </p:grpSp>
        </p:grpSp>
        <p:grpSp>
          <p:nvGrpSpPr>
            <p:cNvPr id="1092" name="Graphic 857">
              <a:extLst>
                <a:ext uri="{FF2B5EF4-FFF2-40B4-BE49-F238E27FC236}">
                  <a16:creationId xmlns:a16="http://schemas.microsoft.com/office/drawing/2014/main" id="{7E613BC2-7708-813B-6A8E-15BB581304FC}"/>
                </a:ext>
              </a:extLst>
            </p:cNvPr>
            <p:cNvGrpSpPr/>
            <p:nvPr/>
          </p:nvGrpSpPr>
          <p:grpSpPr>
            <a:xfrm>
              <a:off x="10740189" y="3465517"/>
              <a:ext cx="554960" cy="319652"/>
              <a:chOff x="10740189" y="3465517"/>
              <a:chExt cx="554960" cy="319652"/>
            </a:xfrm>
            <a:solidFill>
              <a:srgbClr val="000000"/>
            </a:solidFill>
          </p:grpSpPr>
          <p:sp>
            <p:nvSpPr>
              <p:cNvPr id="1093" name="TextBox 1092">
                <a:extLst>
                  <a:ext uri="{FF2B5EF4-FFF2-40B4-BE49-F238E27FC236}">
                    <a16:creationId xmlns:a16="http://schemas.microsoft.com/office/drawing/2014/main" id="{19B13146-6F6A-83D2-3498-1A57228D548A}"/>
                  </a:ext>
                </a:extLst>
              </p:cNvPr>
              <p:cNvSpPr txBox="1"/>
              <p:nvPr/>
            </p:nvSpPr>
            <p:spPr>
              <a:xfrm>
                <a:off x="10795053" y="3465517"/>
                <a:ext cx="445956"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Cross</a:t>
                </a:r>
              </a:p>
            </p:txBody>
          </p:sp>
          <p:sp>
            <p:nvSpPr>
              <p:cNvPr id="1094" name="TextBox 1093">
                <a:extLst>
                  <a:ext uri="{FF2B5EF4-FFF2-40B4-BE49-F238E27FC236}">
                    <a16:creationId xmlns:a16="http://schemas.microsoft.com/office/drawing/2014/main" id="{4BACE8BF-CD58-2B99-9A38-89FBE063C3FA}"/>
                  </a:ext>
                </a:extLst>
              </p:cNvPr>
              <p:cNvSpPr txBox="1"/>
              <p:nvPr/>
            </p:nvSpPr>
            <p:spPr>
              <a:xfrm>
                <a:off x="10740189" y="3568187"/>
                <a:ext cx="554960" cy="216982"/>
              </a:xfrm>
              <a:prstGeom prst="rect">
                <a:avLst/>
              </a:prstGeom>
              <a:noFill/>
            </p:spPr>
            <p:txBody>
              <a:bodyPr wrap="none" rtlCol="0">
                <a:spAutoFit/>
              </a:bodyPr>
              <a:lstStyle/>
              <a:p>
                <a:pPr algn="l"/>
                <a:r>
                  <a:rPr lang="en-US" sz="810" spc="0" baseline="0">
                    <a:ln/>
                    <a:solidFill>
                      <a:srgbClr val="000000"/>
                    </a:solidFill>
                    <a:latin typeface="Oracle Sans"/>
                    <a:cs typeface="Oracle Sans"/>
                    <a:sym typeface="Oracle Sans"/>
                    <a:rtl val="0"/>
                  </a:rPr>
                  <a:t>Domain</a:t>
                </a:r>
              </a:p>
            </p:txBody>
          </p:sp>
        </p:grpSp>
      </p:grpSp>
      <p:sp>
        <p:nvSpPr>
          <p:cNvPr id="80" name="Title 3">
            <a:extLst>
              <a:ext uri="{FF2B5EF4-FFF2-40B4-BE49-F238E27FC236}">
                <a16:creationId xmlns:a16="http://schemas.microsoft.com/office/drawing/2014/main" id="{9069E63F-674F-3A45-84E7-B01B411721CF}"/>
              </a:ext>
            </a:extLst>
          </p:cNvPr>
          <p:cNvSpPr>
            <a:spLocks noGrp="1"/>
          </p:cNvSpPr>
          <p:nvPr>
            <p:ph type="title"/>
          </p:nvPr>
        </p:nvSpPr>
        <p:spPr/>
        <p:txBody>
          <a:bodyPr/>
          <a:lstStyle/>
          <a:p>
            <a:r>
              <a:rPr lang="en-US" sz="2400" b="1" dirty="0">
                <a:latin typeface="Oracle Sans" panose="020B0503020204020204" pitchFamily="34" charset="0"/>
                <a:cs typeface="Oracle Sans" panose="020B0503020204020204" pitchFamily="34" charset="0"/>
              </a:rPr>
              <a:t>Other</a:t>
            </a:r>
            <a:endParaRPr lang="en-US" dirty="0"/>
          </a:p>
        </p:txBody>
      </p:sp>
      <p:sp>
        <p:nvSpPr>
          <p:cNvPr id="28" name="Footer Placeholder 4">
            <a:extLst>
              <a:ext uri="{FF2B5EF4-FFF2-40B4-BE49-F238E27FC236}">
                <a16:creationId xmlns:a16="http://schemas.microsoft.com/office/drawing/2014/main" id="{6F6F2567-35ED-F243-9696-95890DC255AA}"/>
              </a:ext>
            </a:extLst>
          </p:cNvPr>
          <p:cNvSpPr>
            <a:spLocks noGrp="1"/>
          </p:cNvSpPr>
          <p:nvPr>
            <p:ph type="ftr" sz="quarter" idx="46"/>
          </p:nvPr>
        </p:nvSpPr>
        <p:spPr>
          <a:prstGeom prst="rect">
            <a:avLst/>
          </a:prstGeom>
        </p:spPr>
        <p:txBody>
          <a:bodyPr vert="horz" lIns="0" tIns="45720" rIns="0" bIns="45720" rtlCol="0" anchor="ctr"/>
          <a:lstStyle>
            <a:lvl1pPr algn="l">
              <a:defRPr sz="650" b="0" i="0">
                <a:solidFill>
                  <a:schemeClr val="bg2">
                    <a:lumMod val="75000"/>
                  </a:schemeClr>
                </a:solidFill>
                <a:latin typeface="Oracle Sans" panose="020B0503020204020204" pitchFamily="34" charset="0"/>
                <a:cs typeface="Oracle Sans" panose="020B0503020204020204" pitchFamily="34" charset="0"/>
              </a:defRPr>
            </a:lvl1pPr>
          </a:lstStyle>
          <a:p>
            <a:r>
              <a:rPr lang="en-US" sz="800" dirty="0">
                <a:solidFill>
                  <a:schemeClr val="bg1">
                    <a:lumMod val="65000"/>
                  </a:schemeClr>
                </a:solidFill>
              </a:rPr>
              <a:t>Copyright © 2022 Oracle and/or its affiliates.</a:t>
            </a:r>
          </a:p>
        </p:txBody>
      </p:sp>
      <p:sp>
        <p:nvSpPr>
          <p:cNvPr id="3" name="Slide Number Placeholder 2">
            <a:extLst>
              <a:ext uri="{FF2B5EF4-FFF2-40B4-BE49-F238E27FC236}">
                <a16:creationId xmlns:a16="http://schemas.microsoft.com/office/drawing/2014/main" id="{A5688DE7-B6D9-4CCB-8842-2648E277FDE3}"/>
              </a:ext>
            </a:extLst>
          </p:cNvPr>
          <p:cNvSpPr>
            <a:spLocks noGrp="1"/>
          </p:cNvSpPr>
          <p:nvPr>
            <p:ph type="sldNum" sz="quarter" idx="47"/>
          </p:nvPr>
        </p:nvSpPr>
        <p:spPr/>
        <p:txBody>
          <a:bodyPr/>
          <a:lstStyle/>
          <a:p>
            <a:fld id="{345D60D9-5372-5F40-9443-0F9AE5BDC3C8}" type="slidenum">
              <a:rPr lang="en-US" smtClean="0"/>
              <a:pPr/>
              <a:t>47</a:t>
            </a:fld>
            <a:endParaRPr lang="en-US" dirty="0"/>
          </a:p>
        </p:txBody>
      </p:sp>
    </p:spTree>
    <p:extLst>
      <p:ext uri="{BB962C8B-B14F-4D97-AF65-F5344CB8AC3E}">
        <p14:creationId xmlns:p14="http://schemas.microsoft.com/office/powerpoint/2010/main" val="2234737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569A0D-930F-4F3D-AE7A-84EE729C56C7}"/>
              </a:ext>
            </a:extLst>
          </p:cNvPr>
          <p:cNvSpPr>
            <a:spLocks noGrp="1"/>
          </p:cNvSpPr>
          <p:nvPr>
            <p:ph type="title" idx="4294967295"/>
          </p:nvPr>
        </p:nvSpPr>
        <p:spPr/>
        <p:txBody>
          <a:bodyPr/>
          <a:lstStyle/>
          <a:p>
            <a:r>
              <a:rPr lang="en-US" dirty="0">
                <a:solidFill>
                  <a:srgbClr val="FFFFFF"/>
                </a:solidFill>
              </a:rPr>
              <a:t>End</a:t>
            </a:r>
          </a:p>
        </p:txBody>
      </p:sp>
    </p:spTree>
    <p:extLst>
      <p:ext uri="{BB962C8B-B14F-4D97-AF65-F5344CB8AC3E}">
        <p14:creationId xmlns:p14="http://schemas.microsoft.com/office/powerpoint/2010/main" val="1522958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 name="Content Placeholder 125"/>
          <p:cNvSpPr>
            <a:spLocks noGrp="1"/>
          </p:cNvSpPr>
          <p:nvPr>
            <p:ph sz="quarter" idx="14"/>
          </p:nvPr>
        </p:nvSpPr>
        <p:spPr>
          <a:xfrm>
            <a:off x="768875" y="1608575"/>
            <a:ext cx="5084064" cy="1696491"/>
          </a:xfrm>
        </p:spPr>
        <p:txBody>
          <a:bodyPr/>
          <a:lstStyle/>
          <a:p>
            <a:pPr marL="171450" indent="-171450">
              <a:buFont typeface="Arial" panose="020B0604020202020204" pitchFamily="34" charset="0"/>
              <a:buChar char="•"/>
            </a:pPr>
            <a:r>
              <a:rPr lang="en-US" sz="1100" dirty="0"/>
              <a:t>Use the Redwood Theme Colors applied to this PowerPoint deck. </a:t>
            </a:r>
            <a:r>
              <a:rPr lang="en-US" sz="1100" i="1" dirty="0"/>
              <a:t>Custom Colors </a:t>
            </a:r>
            <a:r>
              <a:rPr lang="en-US" sz="1100" dirty="0"/>
              <a:t>and </a:t>
            </a:r>
            <a:r>
              <a:rPr lang="en-US" sz="1100" i="1" dirty="0"/>
              <a:t>Recent Colors </a:t>
            </a:r>
            <a:r>
              <a:rPr lang="en-US" sz="1100" dirty="0"/>
              <a:t>can change location within the PowerPoint palette. Refer to the RGB and Hex values below to ensure correct color usage in your OCI diagrams across applications. </a:t>
            </a:r>
          </a:p>
          <a:p>
            <a:pPr marL="171450" indent="-171450">
              <a:buFont typeface="Arial" panose="020B0604020202020204" pitchFamily="34" charset="0"/>
              <a:buChar char="•"/>
            </a:pPr>
            <a:r>
              <a:rPr lang="en-US" sz="1100" dirty="0"/>
              <a:t>Create your own new color palette if you are building diagrams in other graphics applications. Use the standard Oracle Redwood Colors defined here.</a:t>
            </a:r>
          </a:p>
          <a:p>
            <a:pPr marL="171450" indent="-171450">
              <a:buFont typeface="Arial" panose="020B0604020202020204" pitchFamily="34" charset="0"/>
              <a:buChar char="•"/>
            </a:pPr>
            <a:r>
              <a:rPr lang="en-US" sz="1100" dirty="0"/>
              <a:t>Use Oracle’s standard font; Oracle Sans for all diagram text. If Oracle Sans is not available, use Arial, Calibri or equivalent sans serif font instead.</a:t>
            </a:r>
          </a:p>
        </p:txBody>
      </p:sp>
      <p:sp>
        <p:nvSpPr>
          <p:cNvPr id="6" name="Title 5"/>
          <p:cNvSpPr>
            <a:spLocks noGrp="1"/>
          </p:cNvSpPr>
          <p:nvPr>
            <p:ph type="title"/>
          </p:nvPr>
        </p:nvSpPr>
        <p:spPr/>
        <p:txBody>
          <a:bodyPr/>
          <a:lstStyle/>
          <a:p>
            <a:r>
              <a:rPr lang="en-US" dirty="0"/>
              <a:t>Redwood Color Palette and Typography</a:t>
            </a:r>
          </a:p>
        </p:txBody>
      </p:sp>
      <p:sp>
        <p:nvSpPr>
          <p:cNvPr id="3" name="Date Placeholder 2"/>
          <p:cNvSpPr>
            <a:spLocks noGrp="1"/>
          </p:cNvSpPr>
          <p:nvPr>
            <p:ph type="dt" sz="half" idx="16"/>
          </p:nvPr>
        </p:nvSpPr>
        <p:spPr/>
        <p:txBody>
          <a:bodyPr/>
          <a:lstStyle/>
          <a:p>
            <a:fld id="{E4EB18A2-7EBE-4232-99F5-52F53521DCFC}" type="datetime1">
              <a:rPr lang="en-US" smtClean="0"/>
              <a:t>4/26/2024</a:t>
            </a:fld>
            <a:endParaRPr lang="en-US" dirty="0"/>
          </a:p>
        </p:txBody>
      </p:sp>
      <p:sp>
        <p:nvSpPr>
          <p:cNvPr id="4" name="Footer Placeholder 3"/>
          <p:cNvSpPr>
            <a:spLocks noGrp="1"/>
          </p:cNvSpPr>
          <p:nvPr>
            <p:ph type="ftr" sz="quarter" idx="17"/>
          </p:nvPr>
        </p:nvSpPr>
        <p:spPr/>
        <p:txBody>
          <a:bodyPr/>
          <a:lstStyle/>
          <a:p>
            <a:r>
              <a:rPr lang="en-US" dirty="0"/>
              <a:t>Copyright © 2022, Oracle and/or its affiliates  |</a:t>
            </a:r>
          </a:p>
        </p:txBody>
      </p:sp>
      <p:grpSp>
        <p:nvGrpSpPr>
          <p:cNvPr id="34" name="Group 33"/>
          <p:cNvGrpSpPr/>
          <p:nvPr/>
        </p:nvGrpSpPr>
        <p:grpSpPr>
          <a:xfrm>
            <a:off x="6509746" y="2595965"/>
            <a:ext cx="4580003" cy="3249264"/>
            <a:chOff x="6509746" y="2595965"/>
            <a:chExt cx="4580003" cy="3249264"/>
          </a:xfrm>
        </p:grpSpPr>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09746" y="2595965"/>
              <a:ext cx="2112405" cy="3249263"/>
            </a:xfrm>
            <a:prstGeom prst="rect">
              <a:avLst/>
            </a:prstGeom>
          </p:spPr>
        </p:pic>
        <p:sp>
          <p:nvSpPr>
            <p:cNvPr id="83" name="Rectangle 82"/>
            <p:cNvSpPr/>
            <p:nvPr/>
          </p:nvSpPr>
          <p:spPr>
            <a:xfrm>
              <a:off x="7265994" y="5539409"/>
              <a:ext cx="864215" cy="132521"/>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2" name="Group 121"/>
            <p:cNvGrpSpPr/>
            <p:nvPr/>
          </p:nvGrpSpPr>
          <p:grpSpPr>
            <a:xfrm>
              <a:off x="9106711" y="3387722"/>
              <a:ext cx="1983038" cy="2457507"/>
              <a:chOff x="4047894" y="3203089"/>
              <a:chExt cx="1983038" cy="2457507"/>
            </a:xfrm>
          </p:grpSpPr>
          <p:pic>
            <p:nvPicPr>
              <p:cNvPr id="8" name="Picture 7"/>
              <p:cNvPicPr>
                <a:picLocks noChangeAspect="1"/>
              </p:cNvPicPr>
              <p:nvPr/>
            </p:nvPicPr>
            <p:blipFill>
              <a:blip r:embed="rId3"/>
              <a:stretch>
                <a:fillRect/>
              </a:stretch>
            </p:blipFill>
            <p:spPr>
              <a:xfrm>
                <a:off x="4047894" y="3203089"/>
                <a:ext cx="1983038" cy="2457507"/>
              </a:xfrm>
              <a:prstGeom prst="rect">
                <a:avLst/>
              </a:prstGeom>
            </p:spPr>
          </p:pic>
          <p:sp>
            <p:nvSpPr>
              <p:cNvPr id="84" name="Rectangle 83"/>
              <p:cNvSpPr/>
              <p:nvPr/>
            </p:nvSpPr>
            <p:spPr>
              <a:xfrm>
                <a:off x="4099039" y="4584739"/>
                <a:ext cx="1065749" cy="592657"/>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86" name="Elbow Connector 85"/>
            <p:cNvCxnSpPr>
              <a:stCxn id="83" idx="3"/>
              <a:endCxn id="84" idx="1"/>
            </p:cNvCxnSpPr>
            <p:nvPr/>
          </p:nvCxnSpPr>
          <p:spPr>
            <a:xfrm flipV="1">
              <a:off x="8130209" y="5065701"/>
              <a:ext cx="1027647" cy="539969"/>
            </a:xfrm>
            <a:prstGeom prst="bentConnector3">
              <a:avLst>
                <a:gd name="adj1" fmla="val 71923"/>
              </a:avLst>
            </a:prstGeom>
            <a:ln w="12700">
              <a:solidFill>
                <a:srgbClr val="DE5B5B"/>
              </a:solidFill>
              <a:tailEnd type="arrow"/>
            </a:ln>
          </p:spPr>
          <p:style>
            <a:lnRef idx="1">
              <a:schemeClr val="accent1"/>
            </a:lnRef>
            <a:fillRef idx="0">
              <a:schemeClr val="accent1"/>
            </a:fillRef>
            <a:effectRef idx="0">
              <a:schemeClr val="accent1"/>
            </a:effectRef>
            <a:fontRef idx="minor">
              <a:schemeClr val="tx1"/>
            </a:fontRef>
          </p:style>
        </p:cxnSp>
      </p:grpSp>
      <p:grpSp>
        <p:nvGrpSpPr>
          <p:cNvPr id="131" name="Group 130"/>
          <p:cNvGrpSpPr/>
          <p:nvPr/>
        </p:nvGrpSpPr>
        <p:grpSpPr>
          <a:xfrm>
            <a:off x="775251" y="4297516"/>
            <a:ext cx="5077688" cy="1810716"/>
            <a:chOff x="775251" y="4297516"/>
            <a:chExt cx="4558850" cy="1810716"/>
          </a:xfrm>
        </p:grpSpPr>
        <p:grpSp>
          <p:nvGrpSpPr>
            <p:cNvPr id="130" name="Group 129"/>
            <p:cNvGrpSpPr/>
            <p:nvPr/>
          </p:nvGrpSpPr>
          <p:grpSpPr>
            <a:xfrm>
              <a:off x="848387" y="4527728"/>
              <a:ext cx="4407372" cy="1498561"/>
              <a:chOff x="768875" y="4307073"/>
              <a:chExt cx="4407372" cy="1498561"/>
            </a:xfrm>
          </p:grpSpPr>
          <p:sp>
            <p:nvSpPr>
              <p:cNvPr id="9" name="TextBox 8"/>
              <p:cNvSpPr txBox="1"/>
              <p:nvPr/>
            </p:nvSpPr>
            <p:spPr>
              <a:xfrm>
                <a:off x="768875" y="4843400"/>
                <a:ext cx="1012491" cy="425907"/>
              </a:xfrm>
              <a:prstGeom prst="rect">
                <a:avLst/>
              </a:prstGeom>
              <a:solidFill>
                <a:srgbClr val="F5F4F2"/>
              </a:solidFill>
            </p:spPr>
            <p:txBody>
              <a:bodyPr wrap="none" rtlCol="0">
                <a:spAutoFit/>
              </a:bodyPr>
              <a:lstStyle/>
              <a:p>
                <a:r>
                  <a:rPr lang="en-US" sz="700" b="1" dirty="0"/>
                  <a:t>Neutral 1</a:t>
                </a:r>
              </a:p>
              <a:p>
                <a:r>
                  <a:rPr lang="en-US" sz="700" dirty="0"/>
                  <a:t>RGB: </a:t>
                </a:r>
                <a:r>
                  <a:rPr lang="en-GB" sz="700" dirty="0"/>
                  <a:t>245/244/242</a:t>
                </a:r>
                <a:endParaRPr lang="en-US" sz="700" dirty="0"/>
              </a:p>
              <a:p>
                <a:r>
                  <a:rPr lang="en-US" sz="700" dirty="0"/>
                  <a:t>HEX: #F5F4F2</a:t>
                </a:r>
              </a:p>
            </p:txBody>
          </p:sp>
          <p:sp>
            <p:nvSpPr>
              <p:cNvPr id="33" name="TextBox 32"/>
              <p:cNvSpPr txBox="1"/>
              <p:nvPr/>
            </p:nvSpPr>
            <p:spPr>
              <a:xfrm>
                <a:off x="1900502" y="4843400"/>
                <a:ext cx="1012491" cy="425907"/>
              </a:xfrm>
              <a:prstGeom prst="rect">
                <a:avLst/>
              </a:prstGeom>
              <a:solidFill>
                <a:srgbClr val="DFDCD8"/>
              </a:solidFill>
            </p:spPr>
            <p:txBody>
              <a:bodyPr wrap="none" rtlCol="0">
                <a:spAutoFit/>
              </a:bodyPr>
              <a:lstStyle/>
              <a:p>
                <a:r>
                  <a:rPr lang="en-US" sz="700" b="1" dirty="0"/>
                  <a:t>Neutral 2</a:t>
                </a:r>
              </a:p>
              <a:p>
                <a:r>
                  <a:rPr lang="en-US" sz="700" dirty="0"/>
                  <a:t>RGB: 223/220/216</a:t>
                </a:r>
              </a:p>
              <a:p>
                <a:r>
                  <a:rPr lang="en-US" sz="700" dirty="0"/>
                  <a:t>HEX: #DFDCD8</a:t>
                </a:r>
              </a:p>
            </p:txBody>
          </p:sp>
          <p:sp>
            <p:nvSpPr>
              <p:cNvPr id="36" name="TextBox 35"/>
              <p:cNvSpPr txBox="1"/>
              <p:nvPr/>
            </p:nvSpPr>
            <p:spPr>
              <a:xfrm>
                <a:off x="3032129" y="4843400"/>
                <a:ext cx="1012491" cy="425907"/>
              </a:xfrm>
              <a:prstGeom prst="rect">
                <a:avLst/>
              </a:prstGeom>
              <a:solidFill>
                <a:srgbClr val="9E9892"/>
              </a:solidFill>
            </p:spPr>
            <p:txBody>
              <a:bodyPr wrap="none" rtlCol="0">
                <a:spAutoFit/>
              </a:bodyPr>
              <a:lstStyle/>
              <a:p>
                <a:r>
                  <a:rPr lang="en-US" sz="700" b="1" dirty="0">
                    <a:solidFill>
                      <a:schemeClr val="bg1"/>
                    </a:solidFill>
                  </a:rPr>
                  <a:t>Neutral 3</a:t>
                </a:r>
              </a:p>
              <a:p>
                <a:r>
                  <a:rPr lang="en-US" sz="700" dirty="0">
                    <a:solidFill>
                      <a:schemeClr val="bg1"/>
                    </a:solidFill>
                  </a:rPr>
                  <a:t>RGB: 158/152/146</a:t>
                </a:r>
              </a:p>
              <a:p>
                <a:r>
                  <a:rPr lang="en-US" sz="700" dirty="0">
                    <a:solidFill>
                      <a:schemeClr val="bg1"/>
                    </a:solidFill>
                  </a:rPr>
                  <a:t>HEX: #9E9892</a:t>
                </a:r>
              </a:p>
            </p:txBody>
          </p:sp>
          <p:sp>
            <p:nvSpPr>
              <p:cNvPr id="40" name="TextBox 39"/>
              <p:cNvSpPr txBox="1"/>
              <p:nvPr/>
            </p:nvSpPr>
            <p:spPr>
              <a:xfrm>
                <a:off x="768875" y="5379727"/>
                <a:ext cx="1007842" cy="425907"/>
              </a:xfrm>
              <a:prstGeom prst="rect">
                <a:avLst/>
              </a:prstGeom>
              <a:solidFill>
                <a:srgbClr val="2C5967"/>
              </a:solidFill>
            </p:spPr>
            <p:txBody>
              <a:bodyPr wrap="square" rtlCol="0">
                <a:spAutoFit/>
              </a:bodyPr>
              <a:lstStyle/>
              <a:p>
                <a:r>
                  <a:rPr lang="en-US" sz="700" b="1" dirty="0">
                    <a:solidFill>
                      <a:schemeClr val="bg1"/>
                    </a:solidFill>
                  </a:rPr>
                  <a:t>Ocean</a:t>
                </a:r>
              </a:p>
              <a:p>
                <a:r>
                  <a:rPr lang="en-US" sz="700" dirty="0">
                    <a:solidFill>
                      <a:schemeClr val="bg1"/>
                    </a:solidFill>
                  </a:rPr>
                  <a:t>RGB: 44/89/103</a:t>
                </a:r>
              </a:p>
              <a:p>
                <a:r>
                  <a:rPr lang="en-US" sz="700" dirty="0">
                    <a:solidFill>
                      <a:schemeClr val="bg1"/>
                    </a:solidFill>
                  </a:rPr>
                  <a:t>HEX: #2C5967</a:t>
                </a:r>
              </a:p>
            </p:txBody>
          </p:sp>
          <p:sp>
            <p:nvSpPr>
              <p:cNvPr id="43" name="TextBox 42"/>
              <p:cNvSpPr txBox="1"/>
              <p:nvPr/>
            </p:nvSpPr>
            <p:spPr>
              <a:xfrm>
                <a:off x="1900502" y="5379727"/>
                <a:ext cx="1012491" cy="425907"/>
              </a:xfrm>
              <a:prstGeom prst="rect">
                <a:avLst/>
              </a:prstGeom>
              <a:solidFill>
                <a:schemeClr val="accent6"/>
              </a:solidFill>
            </p:spPr>
            <p:txBody>
              <a:bodyPr wrap="none" rtlCol="0">
                <a:spAutoFit/>
              </a:bodyPr>
              <a:lstStyle/>
              <a:p>
                <a:r>
                  <a:rPr lang="en-US" sz="700" b="1" dirty="0">
                    <a:solidFill>
                      <a:schemeClr val="bg1"/>
                    </a:solidFill>
                  </a:rPr>
                  <a:t>Ivy</a:t>
                </a:r>
              </a:p>
              <a:p>
                <a:r>
                  <a:rPr lang="en-US" sz="700" dirty="0">
                    <a:solidFill>
                      <a:schemeClr val="bg1"/>
                    </a:solidFill>
                  </a:rPr>
                  <a:t>RGB: 117/156/108</a:t>
                </a:r>
              </a:p>
              <a:p>
                <a:r>
                  <a:rPr lang="en-US" sz="700" dirty="0">
                    <a:solidFill>
                      <a:schemeClr val="bg1"/>
                    </a:solidFill>
                  </a:rPr>
                  <a:t>HEX: #759C6C</a:t>
                </a:r>
              </a:p>
            </p:txBody>
          </p:sp>
          <p:sp>
            <p:nvSpPr>
              <p:cNvPr id="44" name="TextBox 43"/>
              <p:cNvSpPr txBox="1"/>
              <p:nvPr/>
            </p:nvSpPr>
            <p:spPr>
              <a:xfrm>
                <a:off x="3032129" y="5379727"/>
                <a:ext cx="1012491" cy="425907"/>
              </a:xfrm>
              <a:prstGeom prst="rect">
                <a:avLst/>
              </a:prstGeom>
              <a:solidFill>
                <a:srgbClr val="AE562C"/>
              </a:solidFill>
            </p:spPr>
            <p:txBody>
              <a:bodyPr wrap="square" rtlCol="0">
                <a:spAutoFit/>
              </a:bodyPr>
              <a:lstStyle/>
              <a:p>
                <a:r>
                  <a:rPr lang="en-US" sz="700" b="1" dirty="0">
                    <a:solidFill>
                      <a:schemeClr val="bg1"/>
                    </a:solidFill>
                  </a:rPr>
                  <a:t>Sienna</a:t>
                </a:r>
              </a:p>
              <a:p>
                <a:r>
                  <a:rPr lang="en-US" sz="700" dirty="0">
                    <a:solidFill>
                      <a:schemeClr val="bg1"/>
                    </a:solidFill>
                  </a:rPr>
                  <a:t>RGB: 174/86/44</a:t>
                </a:r>
              </a:p>
              <a:p>
                <a:r>
                  <a:rPr lang="en-US" sz="700" dirty="0">
                    <a:solidFill>
                      <a:schemeClr val="bg1"/>
                    </a:solidFill>
                  </a:rPr>
                  <a:t>HEX: #AE562C</a:t>
                </a:r>
              </a:p>
            </p:txBody>
          </p:sp>
          <p:sp>
            <p:nvSpPr>
              <p:cNvPr id="49" name="TextBox 48"/>
              <p:cNvSpPr txBox="1"/>
              <p:nvPr/>
            </p:nvSpPr>
            <p:spPr>
              <a:xfrm>
                <a:off x="4163756" y="4843400"/>
                <a:ext cx="1012491" cy="425907"/>
              </a:xfrm>
              <a:prstGeom prst="rect">
                <a:avLst/>
              </a:prstGeom>
              <a:solidFill>
                <a:srgbClr val="7A736E"/>
              </a:solidFill>
            </p:spPr>
            <p:txBody>
              <a:bodyPr wrap="none" rtlCol="0">
                <a:spAutoFit/>
              </a:bodyPr>
              <a:lstStyle/>
              <a:p>
                <a:r>
                  <a:rPr lang="en-US" sz="700" b="1" dirty="0">
                    <a:solidFill>
                      <a:schemeClr val="bg1"/>
                    </a:solidFill>
                  </a:rPr>
                  <a:t>Neutral 4</a:t>
                </a:r>
              </a:p>
              <a:p>
                <a:r>
                  <a:rPr lang="en-US" sz="700" dirty="0">
                    <a:solidFill>
                      <a:schemeClr val="bg1"/>
                    </a:solidFill>
                  </a:rPr>
                  <a:t>RGB: 112/115/110</a:t>
                </a:r>
              </a:p>
              <a:p>
                <a:r>
                  <a:rPr lang="en-US" sz="700" dirty="0">
                    <a:solidFill>
                      <a:schemeClr val="bg1"/>
                    </a:solidFill>
                  </a:rPr>
                  <a:t>HEX: #70736E</a:t>
                </a:r>
              </a:p>
            </p:txBody>
          </p:sp>
          <p:sp>
            <p:nvSpPr>
              <p:cNvPr id="50" name="TextBox 49"/>
              <p:cNvSpPr txBox="1"/>
              <p:nvPr/>
            </p:nvSpPr>
            <p:spPr>
              <a:xfrm>
                <a:off x="768875" y="4307073"/>
                <a:ext cx="1012491" cy="425907"/>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none" rtlCol="0">
                <a:spAutoFit/>
              </a:bodyPr>
              <a:lstStyle/>
              <a:p>
                <a:r>
                  <a:rPr lang="en-US" sz="700" b="1" dirty="0"/>
                  <a:t>Air</a:t>
                </a:r>
              </a:p>
              <a:p>
                <a:r>
                  <a:rPr lang="en-US" sz="700" dirty="0"/>
                  <a:t>RGB: </a:t>
                </a:r>
                <a:r>
                  <a:rPr lang="en-GB" sz="700" dirty="0"/>
                  <a:t>252/251/250</a:t>
                </a:r>
              </a:p>
              <a:p>
                <a:r>
                  <a:rPr lang="en-US" sz="700" dirty="0"/>
                  <a:t>HEX: #FCFBFA</a:t>
                </a:r>
              </a:p>
            </p:txBody>
          </p:sp>
          <p:sp>
            <p:nvSpPr>
              <p:cNvPr id="51" name="TextBox 50"/>
              <p:cNvSpPr txBox="1"/>
              <p:nvPr/>
            </p:nvSpPr>
            <p:spPr>
              <a:xfrm>
                <a:off x="1900502" y="4310176"/>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52" name="TextBox 51"/>
              <p:cNvSpPr txBox="1"/>
              <p:nvPr/>
            </p:nvSpPr>
            <p:spPr>
              <a:xfrm>
                <a:off x="3032129" y="4307073"/>
                <a:ext cx="1012491" cy="425907"/>
              </a:xfrm>
              <a:prstGeom prst="rect">
                <a:avLst/>
              </a:prstGeom>
              <a:solidFill>
                <a:schemeClr val="accent1"/>
              </a:solidFill>
            </p:spPr>
            <p:txBody>
              <a:bodyPr wrap="square" rtlCol="0">
                <a:spAutoFit/>
              </a:bodyPr>
              <a:lstStyle/>
              <a:p>
                <a:r>
                  <a:rPr lang="en-US" sz="700" b="1" dirty="0">
                    <a:solidFill>
                      <a:schemeClr val="bg1"/>
                    </a:solidFill>
                  </a:rPr>
                  <a:t>Oracle Red </a:t>
                </a:r>
                <a:r>
                  <a:rPr lang="en-US" sz="700" dirty="0">
                    <a:solidFill>
                      <a:schemeClr val="bg1"/>
                    </a:solidFill>
                  </a:rPr>
                  <a:t>(O-Red)</a:t>
                </a:r>
              </a:p>
              <a:p>
                <a:r>
                  <a:rPr lang="en-US" sz="700" dirty="0">
                    <a:solidFill>
                      <a:schemeClr val="bg1"/>
                    </a:solidFill>
                  </a:rPr>
                  <a:t>RGB: 199/70/52</a:t>
                </a:r>
              </a:p>
              <a:p>
                <a:r>
                  <a:rPr lang="en-US" sz="700" dirty="0">
                    <a:solidFill>
                      <a:schemeClr val="bg1"/>
                    </a:solidFill>
                  </a:rPr>
                  <a:t>HEX: #C74634</a:t>
                </a:r>
              </a:p>
            </p:txBody>
          </p:sp>
        </p:grpSp>
        <p:sp>
          <p:nvSpPr>
            <p:cNvPr id="128" name="TextBox 127">
              <a:extLst>
                <a:ext uri="{FF2B5EF4-FFF2-40B4-BE49-F238E27FC236}">
                  <a16:creationId xmlns:a16="http://schemas.microsoft.com/office/drawing/2014/main" id="{F5DE1BC4-54A3-1B46-9683-C3DB1FE9201B}"/>
                </a:ext>
              </a:extLst>
            </p:cNvPr>
            <p:cNvSpPr txBox="1"/>
            <p:nvPr/>
          </p:nvSpPr>
          <p:spPr>
            <a:xfrm>
              <a:off x="775251" y="4297516"/>
              <a:ext cx="1716158"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Redwood Color Palette:</a:t>
              </a:r>
            </a:p>
          </p:txBody>
        </p:sp>
        <p:sp>
          <p:nvSpPr>
            <p:cNvPr id="129" name="Rectangle 128"/>
            <p:cNvSpPr/>
            <p:nvPr/>
          </p:nvSpPr>
          <p:spPr>
            <a:xfrm>
              <a:off x="775251" y="4452730"/>
              <a:ext cx="4558850" cy="1655502"/>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33" name="Picture 132"/>
          <p:cNvPicPr>
            <a:picLocks noChangeAspect="1"/>
          </p:cNvPicPr>
          <p:nvPr/>
        </p:nvPicPr>
        <p:blipFill>
          <a:blip r:embed="rId4"/>
          <a:stretch>
            <a:fillRect/>
          </a:stretch>
        </p:blipFill>
        <p:spPr>
          <a:xfrm>
            <a:off x="775251" y="3373320"/>
            <a:ext cx="1782419" cy="731648"/>
          </a:xfrm>
          <a:prstGeom prst="rect">
            <a:avLst/>
          </a:prstGeom>
        </p:spPr>
      </p:pic>
    </p:spTree>
    <p:extLst>
      <p:ext uri="{BB962C8B-B14F-4D97-AF65-F5344CB8AC3E}">
        <p14:creationId xmlns:p14="http://schemas.microsoft.com/office/powerpoint/2010/main" val="3498831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5"/>
          </p:nvPr>
        </p:nvSpPr>
        <p:spPr>
          <a:xfrm>
            <a:off x="723900" y="1600200"/>
            <a:ext cx="5072063" cy="2319489"/>
          </a:xfrm>
        </p:spPr>
        <p:txBody>
          <a:bodyPr/>
          <a:lstStyle/>
          <a:p>
            <a:r>
              <a:rPr lang="en-US" dirty="0"/>
              <a:t>Logical</a:t>
            </a:r>
          </a:p>
        </p:txBody>
      </p:sp>
      <p:sp>
        <p:nvSpPr>
          <p:cNvPr id="4" name="Date Placeholder 3"/>
          <p:cNvSpPr>
            <a:spLocks noGrp="1"/>
          </p:cNvSpPr>
          <p:nvPr>
            <p:ph type="dt" sz="half" idx="16"/>
          </p:nvPr>
        </p:nvSpPr>
        <p:spPr>
          <a:xfrm>
            <a:off x="3605760" y="6425604"/>
            <a:ext cx="2743200" cy="363500"/>
          </a:xfrm>
        </p:spPr>
        <p:txBody>
          <a:bodyPr/>
          <a:lstStyle/>
          <a:p>
            <a:fld id="{E4EB18A2-7EBE-4232-99F5-52F53521DCFC}" type="datetime1">
              <a:rPr lang="en-US" smtClean="0"/>
              <a:pPr/>
              <a:t>4/26/2024</a:t>
            </a:fld>
            <a:endParaRPr lang="en-US" dirty="0"/>
          </a:p>
        </p:txBody>
      </p:sp>
      <p:sp>
        <p:nvSpPr>
          <p:cNvPr id="5" name="Footer Placeholder 4"/>
          <p:cNvSpPr>
            <a:spLocks noGrp="1"/>
          </p:cNvSpPr>
          <p:nvPr>
            <p:ph type="ftr" sz="quarter" idx="17"/>
          </p:nvPr>
        </p:nvSpPr>
        <p:spPr>
          <a:xfrm>
            <a:off x="1127759" y="6423978"/>
            <a:ext cx="2478001" cy="365125"/>
          </a:xfrm>
        </p:spPr>
        <p:txBody>
          <a:bodyPr/>
          <a:lstStyle/>
          <a:p>
            <a:r>
              <a:rPr lang="en-US" dirty="0"/>
              <a:t>Copyright © 2022, Oracle and/or its affiliates  |</a:t>
            </a:r>
          </a:p>
        </p:txBody>
      </p:sp>
      <p:sp>
        <p:nvSpPr>
          <p:cNvPr id="6" name="Slide Number Placeholder 5"/>
          <p:cNvSpPr>
            <a:spLocks noGrp="1"/>
          </p:cNvSpPr>
          <p:nvPr>
            <p:ph type="sldNum" sz="quarter" idx="18"/>
          </p:nvPr>
        </p:nvSpPr>
        <p:spPr>
          <a:xfrm>
            <a:off x="762000" y="6423660"/>
            <a:ext cx="365760" cy="365760"/>
          </a:xfrm>
        </p:spPr>
        <p:txBody>
          <a:bodyPr/>
          <a:lstStyle/>
          <a:p>
            <a:fld id="{345D60D9-5372-5F40-9443-0F9AE5BDC3C8}" type="slidenum">
              <a:rPr lang="en-US" smtClean="0"/>
              <a:pPr/>
              <a:t>6</a:t>
            </a:fld>
            <a:endParaRPr lang="en-US" dirty="0"/>
          </a:p>
        </p:txBody>
      </p:sp>
      <p:sp>
        <p:nvSpPr>
          <p:cNvPr id="15" name="Text Placeholder 6">
            <a:extLst>
              <a:ext uri="{FF2B5EF4-FFF2-40B4-BE49-F238E27FC236}">
                <a16:creationId xmlns:a16="http://schemas.microsoft.com/office/drawing/2014/main" id="{9B98E435-1B4E-4D6A-9F8B-E07993918675}"/>
              </a:ext>
            </a:extLst>
          </p:cNvPr>
          <p:cNvSpPr txBox="1">
            <a:spLocks/>
          </p:cNvSpPr>
          <p:nvPr/>
        </p:nvSpPr>
        <p:spPr>
          <a:xfrm>
            <a:off x="717993" y="3919689"/>
            <a:ext cx="5077970" cy="1338111"/>
          </a:xfrm>
          <a:prstGeom prst="rect">
            <a:avLst/>
          </a:prstGeom>
        </p:spPr>
        <p:txBody>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A logical architecture diagram shows how a solution works by depicting logical components or capabilities. It gives an easier to understand, high-level abstraction of the solution. </a:t>
            </a:r>
          </a:p>
          <a:p>
            <a:r>
              <a:rPr lang="en-US" sz="1200" dirty="0"/>
              <a:t>A logical architecture diagram groups technical complexity into one “box” named with a single capability, often with user interactions. It does not depict a product or technology.</a:t>
            </a:r>
          </a:p>
        </p:txBody>
      </p:sp>
    </p:spTree>
    <p:extLst>
      <p:ext uri="{BB962C8B-B14F-4D97-AF65-F5344CB8AC3E}">
        <p14:creationId xmlns:p14="http://schemas.microsoft.com/office/powerpoint/2010/main" val="3915160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 Placeholder 19"/>
          <p:cNvSpPr>
            <a:spLocks noGrp="1"/>
          </p:cNvSpPr>
          <p:nvPr>
            <p:ph type="body" sz="quarter" idx="11"/>
          </p:nvPr>
        </p:nvSpPr>
        <p:spPr/>
        <p:txBody>
          <a:bodyPr/>
          <a:lstStyle/>
          <a:p>
            <a:r>
              <a:rPr lang="en-US" dirty="0"/>
              <a:t>There are two types of Grouping Boxes</a:t>
            </a:r>
          </a:p>
        </p:txBody>
      </p:sp>
      <p:sp>
        <p:nvSpPr>
          <p:cNvPr id="2" name="Content Placeholder 1"/>
          <p:cNvSpPr>
            <a:spLocks noGrp="1"/>
          </p:cNvSpPr>
          <p:nvPr>
            <p:ph sz="quarter" idx="14"/>
          </p:nvPr>
        </p:nvSpPr>
        <p:spPr/>
        <p:txBody>
          <a:bodyPr/>
          <a:lstStyle/>
          <a:p>
            <a:r>
              <a:rPr lang="en-US" dirty="0"/>
              <a:t>Location Groups</a:t>
            </a:r>
          </a:p>
          <a:p>
            <a:pPr marL="171450" indent="-171450">
              <a:buFont typeface="Arial" panose="020B0604020202020204" pitchFamily="34" charset="0"/>
              <a:buChar char="•"/>
            </a:pPr>
            <a:r>
              <a:rPr lang="en-US" sz="1100" dirty="0"/>
              <a:t>The Location Grouping format shows the physical location of the Components placed inside.</a:t>
            </a:r>
          </a:p>
          <a:p>
            <a:pPr marL="171450" indent="-171450">
              <a:buFont typeface="Arial" panose="020B0604020202020204" pitchFamily="34" charset="0"/>
              <a:buChar char="•"/>
            </a:pPr>
            <a:r>
              <a:rPr lang="en-US" sz="1100" dirty="0"/>
              <a:t>Location Grouping boxes are arranged in a specific way, shown on the </a:t>
            </a:r>
            <a:r>
              <a:rPr lang="en-US" sz="1100" dirty="0">
                <a:hlinkClick r:id="rId3" action="ppaction://hlinksldjump"/>
              </a:rPr>
              <a:t>Location Canvas slide</a:t>
            </a:r>
            <a:r>
              <a:rPr lang="en-US" sz="1100" dirty="0"/>
              <a:t>.</a:t>
            </a:r>
            <a:endParaRPr lang="en-US" sz="1100" dirty="0">
              <a:solidFill>
                <a:schemeClr val="tx2"/>
              </a:solidFill>
            </a:endParaRPr>
          </a:p>
        </p:txBody>
      </p:sp>
      <p:sp>
        <p:nvSpPr>
          <p:cNvPr id="24" name="Content Placeholder 23"/>
          <p:cNvSpPr>
            <a:spLocks noGrp="1"/>
          </p:cNvSpPr>
          <p:nvPr>
            <p:ph sz="quarter" idx="15"/>
          </p:nvPr>
        </p:nvSpPr>
        <p:spPr/>
        <p:txBody>
          <a:bodyPr/>
          <a:lstStyle/>
          <a:p>
            <a:r>
              <a:rPr lang="en-US" dirty="0"/>
              <a:t>Format</a:t>
            </a:r>
          </a:p>
        </p:txBody>
      </p:sp>
      <p:sp>
        <p:nvSpPr>
          <p:cNvPr id="3" name="Content Placeholder 2"/>
          <p:cNvSpPr>
            <a:spLocks noGrp="1"/>
          </p:cNvSpPr>
          <p:nvPr>
            <p:ph sz="quarter" idx="16"/>
          </p:nvPr>
        </p:nvSpPr>
        <p:spPr/>
        <p:txBody>
          <a:bodyPr/>
          <a:lstStyle/>
          <a:p>
            <a:r>
              <a:rPr lang="en-US" dirty="0"/>
              <a:t>Other</a:t>
            </a:r>
            <a:r>
              <a:rPr lang="en-US" sz="1100" dirty="0"/>
              <a:t> </a:t>
            </a:r>
            <a:r>
              <a:rPr lang="en-US" dirty="0"/>
              <a:t>Groups</a:t>
            </a:r>
          </a:p>
          <a:p>
            <a:pPr marL="171450" indent="-171450">
              <a:buFont typeface="Arial" panose="020B0604020202020204" pitchFamily="34" charset="0"/>
              <a:buChar char="•"/>
            </a:pPr>
            <a:r>
              <a:rPr lang="en-US" sz="1100" dirty="0"/>
              <a:t>The Other Grouping format is a generic grouping notation for any additional grouping needs. </a:t>
            </a:r>
          </a:p>
          <a:p>
            <a:pPr marL="171450" indent="-171450">
              <a:buFont typeface="Arial" panose="020B0604020202020204" pitchFamily="34" charset="0"/>
              <a:buChar char="•"/>
            </a:pPr>
            <a:r>
              <a:rPr lang="en-US" sz="1100" dirty="0"/>
              <a:t>Other Grouping format is used for any kind of logical, technical, or product-specific grouping needed within a logical architecture.</a:t>
            </a:r>
          </a:p>
          <a:p>
            <a:pPr marL="171450" indent="-171450">
              <a:buFont typeface="Arial" panose="020B0604020202020204" pitchFamily="34" charset="0"/>
              <a:buChar char="•"/>
            </a:pPr>
            <a:r>
              <a:rPr lang="en-US" sz="1100" dirty="0"/>
              <a:t>Other Grouping format is used to define the borders of environments, states, high availability, clusters, etc. </a:t>
            </a:r>
          </a:p>
        </p:txBody>
      </p:sp>
      <p:sp>
        <p:nvSpPr>
          <p:cNvPr id="30" name="Content Placeholder 29"/>
          <p:cNvSpPr>
            <a:spLocks noGrp="1"/>
          </p:cNvSpPr>
          <p:nvPr>
            <p:ph sz="quarter" idx="17"/>
          </p:nvPr>
        </p:nvSpPr>
        <p:spPr/>
        <p:txBody>
          <a:bodyPr/>
          <a:lstStyle/>
          <a:p>
            <a:r>
              <a:rPr lang="en-US" dirty="0"/>
              <a:t>Format</a:t>
            </a:r>
          </a:p>
        </p:txBody>
      </p:sp>
      <p:sp>
        <p:nvSpPr>
          <p:cNvPr id="6" name="Title 5"/>
          <p:cNvSpPr>
            <a:spLocks noGrp="1"/>
          </p:cNvSpPr>
          <p:nvPr>
            <p:ph type="title"/>
          </p:nvPr>
        </p:nvSpPr>
        <p:spPr/>
        <p:txBody>
          <a:bodyPr/>
          <a:lstStyle/>
          <a:p>
            <a:r>
              <a:rPr lang="en-US" dirty="0"/>
              <a:t>Groupings</a:t>
            </a:r>
          </a:p>
        </p:txBody>
      </p:sp>
      <p:sp>
        <p:nvSpPr>
          <p:cNvPr id="7" name="Date Placeholder 6"/>
          <p:cNvSpPr>
            <a:spLocks noGrp="1"/>
          </p:cNvSpPr>
          <p:nvPr>
            <p:ph type="dt" sz="half" idx="18"/>
          </p:nvPr>
        </p:nvSpPr>
        <p:spPr/>
        <p:txBody>
          <a:bodyPr/>
          <a:lstStyle/>
          <a:p>
            <a:fld id="{8381BC09-957D-45CD-9E0C-0CFA8700F9F5}" type="datetime1">
              <a:rPr lang="en-US" smtClean="0"/>
              <a:t>4/26/2024</a:t>
            </a:fld>
            <a:endParaRPr lang="en-US" dirty="0"/>
          </a:p>
        </p:txBody>
      </p:sp>
      <p:sp>
        <p:nvSpPr>
          <p:cNvPr id="8" name="Footer Placeholder 7"/>
          <p:cNvSpPr>
            <a:spLocks noGrp="1"/>
          </p:cNvSpPr>
          <p:nvPr>
            <p:ph type="ftr" sz="quarter" idx="19"/>
          </p:nvPr>
        </p:nvSpPr>
        <p:spPr/>
        <p:txBody>
          <a:bodyPr/>
          <a:lstStyle/>
          <a:p>
            <a:r>
              <a:rPr lang="en-US" dirty="0"/>
              <a:t>Copyright © 2022, Oracle and/or its affiliates  |</a:t>
            </a:r>
          </a:p>
        </p:txBody>
      </p:sp>
      <p:sp>
        <p:nvSpPr>
          <p:cNvPr id="9" name="Slide Number Placeholder 8"/>
          <p:cNvSpPr>
            <a:spLocks noGrp="1"/>
          </p:cNvSpPr>
          <p:nvPr>
            <p:ph type="sldNum" sz="quarter" idx="20"/>
          </p:nvPr>
        </p:nvSpPr>
        <p:spPr/>
        <p:txBody>
          <a:bodyPr/>
          <a:lstStyle/>
          <a:p>
            <a:fld id="{345D60D9-5372-5F40-9443-0F9AE5BDC3C8}" type="slidenum">
              <a:rPr lang="en-US" smtClean="0"/>
              <a:pPr/>
              <a:t>7</a:t>
            </a:fld>
            <a:endParaRPr lang="en-US" dirty="0"/>
          </a:p>
        </p:txBody>
      </p:sp>
      <p:sp>
        <p:nvSpPr>
          <p:cNvPr id="10" name="Rounded Rectangle 9">
            <a:extLst>
              <a:ext uri="{FF2B5EF4-FFF2-40B4-BE49-F238E27FC236}">
                <a16:creationId xmlns:a16="http://schemas.microsoft.com/office/drawing/2014/main" id="{DF23EFAD-393E-2D48-872A-24085F913BAB}"/>
              </a:ext>
            </a:extLst>
          </p:cNvPr>
          <p:cNvSpPr/>
          <p:nvPr/>
        </p:nvSpPr>
        <p:spPr>
          <a:xfrm>
            <a:off x="3517152" y="1977205"/>
            <a:ext cx="1124712" cy="822960"/>
          </a:xfrm>
          <a:prstGeom prst="roundRect">
            <a:avLst>
              <a:gd name="adj" fmla="val 2351"/>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defRPr/>
            </a:pPr>
            <a:r>
              <a:rPr lang="en-US" sz="900" b="1" dirty="0">
                <a:solidFill>
                  <a:schemeClr val="tx1"/>
                </a:solidFill>
                <a:latin typeface="Oracle Sans" panose="020B0503020204020204" pitchFamily="34" charset="0"/>
                <a:ea typeface="Calibri" charset="0"/>
                <a:cs typeface="Oracle Sans" panose="020B0503020204020204" pitchFamily="34" charset="0"/>
              </a:rPr>
              <a:t>Oracle Cloud</a:t>
            </a:r>
          </a:p>
        </p:txBody>
      </p:sp>
      <p:sp>
        <p:nvSpPr>
          <p:cNvPr id="11" name="Rounded Rectangle 10">
            <a:extLst>
              <a:ext uri="{FF2B5EF4-FFF2-40B4-BE49-F238E27FC236}">
                <a16:creationId xmlns:a16="http://schemas.microsoft.com/office/drawing/2014/main" id="{DF23EFAD-393E-2D48-872A-24085F913BAB}"/>
              </a:ext>
            </a:extLst>
          </p:cNvPr>
          <p:cNvSpPr/>
          <p:nvPr/>
        </p:nvSpPr>
        <p:spPr>
          <a:xfrm>
            <a:off x="3532266" y="3930797"/>
            <a:ext cx="1123576" cy="822960"/>
          </a:xfrm>
          <a:prstGeom prst="roundRect">
            <a:avLst>
              <a:gd name="adj" fmla="val 1790"/>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b="1" dirty="0">
                <a:solidFill>
                  <a:schemeClr val="tx1"/>
                </a:solidFill>
                <a:latin typeface="Oracle Sans" panose="020B0503020204020204" pitchFamily="34" charset="0"/>
                <a:ea typeface="Calibri" charset="0"/>
                <a:cs typeface="Oracle Sans" panose="020B0503020204020204" pitchFamily="34" charset="0"/>
              </a:rPr>
              <a:t>On-Premises</a:t>
            </a:r>
          </a:p>
        </p:txBody>
      </p:sp>
      <p:sp>
        <p:nvSpPr>
          <p:cNvPr id="12" name="Rounded Rectangle 11">
            <a:extLst>
              <a:ext uri="{FF2B5EF4-FFF2-40B4-BE49-F238E27FC236}">
                <a16:creationId xmlns:a16="http://schemas.microsoft.com/office/drawing/2014/main" id="{DF23EFAD-393E-2D48-872A-24085F913BAB}"/>
              </a:ext>
            </a:extLst>
          </p:cNvPr>
          <p:cNvSpPr/>
          <p:nvPr/>
        </p:nvSpPr>
        <p:spPr>
          <a:xfrm>
            <a:off x="3532265" y="2967253"/>
            <a:ext cx="1124712" cy="822960"/>
          </a:xfrm>
          <a:prstGeom prst="roundRect">
            <a:avLst>
              <a:gd name="adj" fmla="val 2351"/>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b="1" dirty="0">
                <a:solidFill>
                  <a:schemeClr val="tx1"/>
                </a:solidFill>
                <a:latin typeface="Oracle Sans" panose="020B0503020204020204" pitchFamily="34" charset="0"/>
                <a:ea typeface="Calibri" charset="0"/>
                <a:cs typeface="Oracle Sans" panose="020B0503020204020204" pitchFamily="34" charset="0"/>
              </a:rPr>
              <a:t>Internet</a:t>
            </a:r>
          </a:p>
        </p:txBody>
      </p:sp>
      <p:sp>
        <p:nvSpPr>
          <p:cNvPr id="13" name="Rounded Rectangle 12">
            <a:extLst>
              <a:ext uri="{FF2B5EF4-FFF2-40B4-BE49-F238E27FC236}">
                <a16:creationId xmlns:a16="http://schemas.microsoft.com/office/drawing/2014/main" id="{DF23EFAD-393E-2D48-872A-24085F913BAB}"/>
              </a:ext>
            </a:extLst>
          </p:cNvPr>
          <p:cNvSpPr/>
          <p:nvPr/>
        </p:nvSpPr>
        <p:spPr>
          <a:xfrm>
            <a:off x="3532266" y="4894340"/>
            <a:ext cx="1123576" cy="822960"/>
          </a:xfrm>
          <a:prstGeom prst="roundRect">
            <a:avLst>
              <a:gd name="adj" fmla="val 1790"/>
            </a:avLst>
          </a:prstGeom>
          <a:solidFill>
            <a:srgbClr val="F5F4F2"/>
          </a:solidFill>
          <a:ln w="12700">
            <a:solidFill>
              <a:srgbClr val="9E9892"/>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1"/>
                </a:solidFill>
                <a:latin typeface="Oracle Sans" panose="020B0503020204020204" pitchFamily="34" charset="0"/>
                <a:ea typeface="Calibri" charset="0"/>
                <a:cs typeface="Oracle Sans" panose="020B0503020204020204" pitchFamily="34" charset="0"/>
              </a:rPr>
              <a:t>3rd Party Cloud</a:t>
            </a:r>
          </a:p>
        </p:txBody>
      </p:sp>
      <p:sp>
        <p:nvSpPr>
          <p:cNvPr id="28" name="Rectangle 27"/>
          <p:cNvSpPr/>
          <p:nvPr/>
        </p:nvSpPr>
        <p:spPr>
          <a:xfrm>
            <a:off x="4655842" y="1978162"/>
            <a:ext cx="1450231" cy="807913"/>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Top/Centre</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3</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Neutral 1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47" name="Rectangle 46">
            <a:extLst>
              <a:ext uri="{FF2B5EF4-FFF2-40B4-BE49-F238E27FC236}">
                <a16:creationId xmlns:a16="http://schemas.microsoft.com/office/drawing/2014/main" id="{DF23EFAD-393E-2D48-872A-24085F913BAB}"/>
              </a:ext>
            </a:extLst>
          </p:cNvPr>
          <p:cNvSpPr/>
          <p:nvPr/>
        </p:nvSpPr>
        <p:spPr>
          <a:xfrm>
            <a:off x="8995097" y="1977205"/>
            <a:ext cx="1124712" cy="822960"/>
          </a:xfrm>
          <a:prstGeom prst="rect">
            <a:avLst/>
          </a:prstGeom>
          <a:noFill/>
          <a:ln w="12700" cmpd="sng">
            <a:solidFill>
              <a:schemeClr val="tx1"/>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US" sz="900" b="1" dirty="0">
                <a:solidFill>
                  <a:srgbClr val="161513"/>
                </a:solidFill>
                <a:latin typeface="Oracle Sans" panose="020B0503020204020204" pitchFamily="34" charset="0"/>
                <a:ea typeface="Calibri" charset="0"/>
                <a:cs typeface="Oracle Sans" panose="020B0503020204020204" pitchFamily="34" charset="0"/>
              </a:rPr>
              <a:t>Other Group</a:t>
            </a:r>
          </a:p>
        </p:txBody>
      </p:sp>
      <p:sp>
        <p:nvSpPr>
          <p:cNvPr id="48" name="Rectangle 47"/>
          <p:cNvSpPr/>
          <p:nvPr/>
        </p:nvSpPr>
        <p:spPr>
          <a:xfrm>
            <a:off x="10119809" y="1978162"/>
            <a:ext cx="1449078" cy="807913"/>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Top/Centre</a:t>
            </a: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50" name="TextBox 49">
            <a:extLst>
              <a:ext uri="{FF2B5EF4-FFF2-40B4-BE49-F238E27FC236}">
                <a16:creationId xmlns:a16="http://schemas.microsoft.com/office/drawing/2014/main" id="{F5DE1BC4-54A3-1B46-9683-C3DB1FE9201B}"/>
              </a:ext>
            </a:extLst>
          </p:cNvPr>
          <p:cNvSpPr txBox="1"/>
          <p:nvPr/>
        </p:nvSpPr>
        <p:spPr>
          <a:xfrm>
            <a:off x="775250" y="4825276"/>
            <a:ext cx="1435254"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grpSp>
        <p:nvGrpSpPr>
          <p:cNvPr id="51" name="Group 50"/>
          <p:cNvGrpSpPr/>
          <p:nvPr/>
        </p:nvGrpSpPr>
        <p:grpSpPr>
          <a:xfrm>
            <a:off x="846892" y="5077674"/>
            <a:ext cx="2318244" cy="959131"/>
            <a:chOff x="-4367715" y="3956102"/>
            <a:chExt cx="2144118" cy="959131"/>
          </a:xfrm>
        </p:grpSpPr>
        <p:sp>
          <p:nvSpPr>
            <p:cNvPr id="53" name="TextBox 52"/>
            <p:cNvSpPr txBox="1"/>
            <p:nvPr/>
          </p:nvSpPr>
          <p:spPr>
            <a:xfrm>
              <a:off x="-4367715" y="4489326"/>
              <a:ext cx="1012491" cy="425907"/>
            </a:xfrm>
            <a:prstGeom prst="rect">
              <a:avLst/>
            </a:prstGeom>
            <a:solidFill>
              <a:srgbClr val="F5F4F2"/>
            </a:solidFill>
          </p:spPr>
          <p:txBody>
            <a:bodyPr wrap="none" rtlCol="0">
              <a:spAutoFit/>
            </a:bodyPr>
            <a:lstStyle/>
            <a:p>
              <a:r>
                <a:rPr lang="en-US" sz="700" b="1" dirty="0"/>
                <a:t>Neutral 1</a:t>
              </a:r>
            </a:p>
            <a:p>
              <a:r>
                <a:rPr lang="en-US" sz="700" dirty="0"/>
                <a:t>RGB: </a:t>
              </a:r>
              <a:r>
                <a:rPr lang="en-GB" sz="700" dirty="0"/>
                <a:t>245/244/242</a:t>
              </a:r>
              <a:endParaRPr lang="en-US" sz="700" dirty="0"/>
            </a:p>
            <a:p>
              <a:r>
                <a:rPr lang="en-US" sz="700" dirty="0"/>
                <a:t>HEX: #F5F4F2</a:t>
              </a:r>
            </a:p>
          </p:txBody>
        </p:sp>
        <p:sp>
          <p:nvSpPr>
            <p:cNvPr id="54" name="TextBox 53"/>
            <p:cNvSpPr txBox="1"/>
            <p:nvPr/>
          </p:nvSpPr>
          <p:spPr>
            <a:xfrm>
              <a:off x="-3236088" y="4489326"/>
              <a:ext cx="1012491" cy="425907"/>
            </a:xfrm>
            <a:prstGeom prst="rect">
              <a:avLst/>
            </a:prstGeom>
            <a:solidFill>
              <a:srgbClr val="9E9892"/>
            </a:solidFill>
          </p:spPr>
          <p:txBody>
            <a:bodyPr wrap="none" rtlCol="0">
              <a:spAutoFit/>
            </a:bodyPr>
            <a:lstStyle/>
            <a:p>
              <a:r>
                <a:rPr lang="en-US" sz="700" b="1" dirty="0">
                  <a:solidFill>
                    <a:schemeClr val="bg1"/>
                  </a:solidFill>
                </a:rPr>
                <a:t>Neutral 3</a:t>
              </a:r>
            </a:p>
            <a:p>
              <a:r>
                <a:rPr lang="en-US" sz="700" dirty="0">
                  <a:solidFill>
                    <a:schemeClr val="bg1"/>
                  </a:solidFill>
                </a:rPr>
                <a:t>RGB: 158/152/146</a:t>
              </a:r>
            </a:p>
            <a:p>
              <a:r>
                <a:rPr lang="en-US" sz="700" dirty="0">
                  <a:solidFill>
                    <a:schemeClr val="bg1"/>
                  </a:solidFill>
                </a:rPr>
                <a:t>HEX: #9E9892</a:t>
              </a:r>
            </a:p>
          </p:txBody>
        </p:sp>
        <p:sp>
          <p:nvSpPr>
            <p:cNvPr id="57" name="TextBox 56"/>
            <p:cNvSpPr txBox="1"/>
            <p:nvPr/>
          </p:nvSpPr>
          <p:spPr>
            <a:xfrm>
              <a:off x="-4367715" y="395610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58" name="TextBox 57"/>
            <p:cNvSpPr txBox="1"/>
            <p:nvPr/>
          </p:nvSpPr>
          <p:spPr>
            <a:xfrm>
              <a:off x="-3236088" y="3956102"/>
              <a:ext cx="1012491" cy="415498"/>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square" rtlCol="0">
              <a:spAutoFit/>
            </a:bodyPr>
            <a:lstStyle>
              <a:defPPr>
                <a:defRPr lang="en-US"/>
              </a:defPPr>
              <a:lvl1pPr>
                <a:defRPr sz="700" b="1"/>
              </a:lvl1pPr>
            </a:lstStyle>
            <a:p>
              <a:r>
                <a:rPr lang="en-US" dirty="0"/>
                <a:t>Air</a:t>
              </a:r>
            </a:p>
            <a:p>
              <a:r>
                <a:rPr lang="en-US" dirty="0"/>
                <a:t>RGB: </a:t>
              </a:r>
              <a:r>
                <a:rPr lang="en-GB" dirty="0"/>
                <a:t>252/251/250</a:t>
              </a:r>
            </a:p>
            <a:p>
              <a:r>
                <a:rPr lang="en-US" dirty="0"/>
                <a:t>HEX: #FCFBFA</a:t>
              </a:r>
            </a:p>
          </p:txBody>
        </p:sp>
      </p:grpSp>
      <p:sp>
        <p:nvSpPr>
          <p:cNvPr id="52" name="Rectangle 51"/>
          <p:cNvSpPr/>
          <p:nvPr/>
        </p:nvSpPr>
        <p:spPr>
          <a:xfrm>
            <a:off x="775250" y="4996070"/>
            <a:ext cx="2471648" cy="1112162"/>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25802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4"/>
          </p:nvPr>
        </p:nvSpPr>
        <p:spPr/>
        <p:txBody>
          <a:bodyPr/>
          <a:lstStyle/>
          <a:p>
            <a:r>
              <a:rPr lang="en-US" dirty="0"/>
              <a:t>Definition</a:t>
            </a:r>
          </a:p>
          <a:p>
            <a:pPr marL="171450" indent="-171450">
              <a:buFont typeface="Arial" panose="020B0604020202020204" pitchFamily="34" charset="0"/>
              <a:buChar char="•"/>
            </a:pPr>
            <a:r>
              <a:rPr lang="en-US" sz="1100" dirty="0"/>
              <a:t>Components are subsystems, technical or business-capabilities with well defined responsibilities, boundaries, and interfaces. </a:t>
            </a:r>
          </a:p>
          <a:p>
            <a:pPr marL="171450" indent="-171450">
              <a:buFont typeface="Arial" panose="020B0604020202020204" pitchFamily="34" charset="0"/>
              <a:buChar char="•"/>
            </a:pPr>
            <a:r>
              <a:rPr lang="en-US" sz="1100" dirty="0"/>
              <a:t>Components can have different levels of abstraction in the logical architecture, but should not display any physical assets or information, such as different instances or networking details.</a:t>
            </a:r>
          </a:p>
        </p:txBody>
      </p:sp>
      <p:sp>
        <p:nvSpPr>
          <p:cNvPr id="3" name="Content Placeholder 2"/>
          <p:cNvSpPr>
            <a:spLocks noGrp="1"/>
          </p:cNvSpPr>
          <p:nvPr>
            <p:ph sz="quarter" idx="16"/>
          </p:nvPr>
        </p:nvSpPr>
        <p:spPr/>
        <p:txBody>
          <a:bodyPr/>
          <a:lstStyle/>
          <a:p>
            <a:r>
              <a:rPr lang="en-US" dirty="0"/>
              <a:t>Format</a:t>
            </a:r>
            <a:br>
              <a:rPr lang="en-US" dirty="0"/>
            </a:br>
            <a:r>
              <a:rPr lang="en-US" sz="1100" dirty="0"/>
              <a:t>Oracle Cloud Infrastructure (OCI),</a:t>
            </a:r>
            <a:br>
              <a:rPr lang="en-US" sz="1100" dirty="0"/>
            </a:br>
            <a:r>
              <a:rPr lang="en-US" sz="1100" dirty="0"/>
              <a:t>On-Premises or 3</a:t>
            </a:r>
            <a:r>
              <a:rPr lang="en-US" sz="1100" baseline="30000" dirty="0"/>
              <a:t>rd</a:t>
            </a:r>
            <a:r>
              <a:rPr lang="en-US" sz="1100" dirty="0"/>
              <a:t> Party (non-OCI)</a:t>
            </a:r>
          </a:p>
        </p:txBody>
      </p:sp>
      <p:sp>
        <p:nvSpPr>
          <p:cNvPr id="4" name="Content Placeholder 3"/>
          <p:cNvSpPr>
            <a:spLocks noGrp="1"/>
          </p:cNvSpPr>
          <p:nvPr>
            <p:ph sz="quarter" idx="15"/>
          </p:nvPr>
        </p:nvSpPr>
        <p:spPr/>
        <p:txBody>
          <a:bodyPr/>
          <a:lstStyle/>
          <a:p>
            <a:r>
              <a:rPr lang="en-US" dirty="0"/>
              <a:t>Atomic &amp; Composite</a:t>
            </a:r>
            <a:r>
              <a:rPr lang="en-US" sz="1100" dirty="0"/>
              <a:t> </a:t>
            </a:r>
          </a:p>
          <a:p>
            <a:pPr marL="171450" indent="-171450">
              <a:buFont typeface="Arial" panose="020B0604020202020204" pitchFamily="34" charset="0"/>
              <a:buChar char="•"/>
            </a:pPr>
            <a:r>
              <a:rPr lang="en-US" sz="1100" dirty="0"/>
              <a:t>OCI Components can be shown as atomic (singular unit, not to be broken down further) or as a composite of multiple Components. </a:t>
            </a:r>
          </a:p>
          <a:p>
            <a:pPr marL="171450" indent="-171450">
              <a:buFont typeface="Arial" panose="020B0604020202020204" pitchFamily="34" charset="0"/>
              <a:buChar char="•"/>
            </a:pPr>
            <a:r>
              <a:rPr lang="en-US" sz="1100" dirty="0"/>
              <a:t>Atomic format can be used to summarize larger systems and capabilities when further detail is unnecessary.</a:t>
            </a:r>
          </a:p>
          <a:p>
            <a:pPr marL="171450" indent="-171450">
              <a:buFont typeface="Arial" panose="020B0604020202020204" pitchFamily="34" charset="0"/>
              <a:buChar char="•"/>
            </a:pPr>
            <a:r>
              <a:rPr lang="en-US" sz="1100" dirty="0"/>
              <a:t>Collapsed Composite format indicates more detail to come as Expanded Composite Components. </a:t>
            </a:r>
          </a:p>
          <a:p>
            <a:pPr marL="171450" indent="-171450">
              <a:buFont typeface="Arial" panose="020B0604020202020204" pitchFamily="34" charset="0"/>
              <a:buChar char="•"/>
            </a:pPr>
            <a:r>
              <a:rPr lang="en-US" sz="1100" dirty="0"/>
              <a:t>Expanded Composite format can include any other kind of Component,  including multiple levels of nested Composite Components.</a:t>
            </a:r>
          </a:p>
        </p:txBody>
      </p:sp>
      <p:sp>
        <p:nvSpPr>
          <p:cNvPr id="5" name="Content Placeholder 4"/>
          <p:cNvSpPr>
            <a:spLocks noGrp="1"/>
          </p:cNvSpPr>
          <p:nvPr>
            <p:ph sz="quarter" idx="17"/>
          </p:nvPr>
        </p:nvSpPr>
        <p:spPr/>
        <p:txBody>
          <a:bodyPr/>
          <a:lstStyle/>
          <a:p>
            <a:r>
              <a:rPr lang="en-US" dirty="0"/>
              <a:t>Format</a:t>
            </a:r>
            <a:br>
              <a:rPr lang="en-US" dirty="0"/>
            </a:br>
            <a:r>
              <a:rPr lang="en-US" sz="1100" dirty="0"/>
              <a:t>Atomic and Composite Collapsed</a:t>
            </a:r>
            <a:br>
              <a:rPr lang="en-US" sz="1100" dirty="0"/>
            </a:br>
            <a:r>
              <a:rPr lang="en-US" sz="1100" dirty="0"/>
              <a:t>or Expanded</a:t>
            </a:r>
          </a:p>
        </p:txBody>
      </p:sp>
      <p:sp>
        <p:nvSpPr>
          <p:cNvPr id="6" name="Title 5"/>
          <p:cNvSpPr>
            <a:spLocks noGrp="1"/>
          </p:cNvSpPr>
          <p:nvPr>
            <p:ph type="title"/>
          </p:nvPr>
        </p:nvSpPr>
        <p:spPr/>
        <p:txBody>
          <a:bodyPr/>
          <a:lstStyle/>
          <a:p>
            <a:r>
              <a:rPr lang="en-US" dirty="0"/>
              <a:t>Components</a:t>
            </a:r>
          </a:p>
        </p:txBody>
      </p:sp>
      <p:sp>
        <p:nvSpPr>
          <p:cNvPr id="7" name="Date Placeholder 6"/>
          <p:cNvSpPr>
            <a:spLocks noGrp="1"/>
          </p:cNvSpPr>
          <p:nvPr>
            <p:ph type="dt" sz="half" idx="18"/>
          </p:nvPr>
        </p:nvSpPr>
        <p:spPr>
          <a:xfrm>
            <a:off x="3605760" y="6425603"/>
            <a:ext cx="2743200" cy="363500"/>
          </a:xfrm>
        </p:spPr>
        <p:txBody>
          <a:bodyPr/>
          <a:lstStyle/>
          <a:p>
            <a:fld id="{8381BC09-957D-45CD-9E0C-0CFA8700F9F5}" type="datetime1">
              <a:rPr lang="en-US" smtClean="0"/>
              <a:pPr/>
              <a:t>4/26/2024</a:t>
            </a:fld>
            <a:endParaRPr lang="en-US" dirty="0"/>
          </a:p>
        </p:txBody>
      </p:sp>
      <p:sp>
        <p:nvSpPr>
          <p:cNvPr id="8" name="Footer Placeholder 7"/>
          <p:cNvSpPr>
            <a:spLocks noGrp="1"/>
          </p:cNvSpPr>
          <p:nvPr>
            <p:ph type="ftr" sz="quarter" idx="19"/>
          </p:nvPr>
        </p:nvSpPr>
        <p:spPr/>
        <p:txBody>
          <a:bodyPr/>
          <a:lstStyle/>
          <a:p>
            <a:r>
              <a:rPr lang="en-US" dirty="0"/>
              <a:t>Copyright © 2022, Oracle and/or its affiliates  |</a:t>
            </a:r>
          </a:p>
        </p:txBody>
      </p:sp>
      <p:sp>
        <p:nvSpPr>
          <p:cNvPr id="9" name="Slide Number Placeholder 8"/>
          <p:cNvSpPr>
            <a:spLocks noGrp="1"/>
          </p:cNvSpPr>
          <p:nvPr>
            <p:ph type="sldNum" sz="quarter" idx="20"/>
          </p:nvPr>
        </p:nvSpPr>
        <p:spPr/>
        <p:txBody>
          <a:bodyPr/>
          <a:lstStyle/>
          <a:p>
            <a:fld id="{345D60D9-5372-5F40-9443-0F9AE5BDC3C8}" type="slidenum">
              <a:rPr lang="en-US" smtClean="0"/>
              <a:pPr/>
              <a:t>8</a:t>
            </a:fld>
            <a:endParaRPr lang="en-US" dirty="0"/>
          </a:p>
        </p:txBody>
      </p:sp>
      <p:sp>
        <p:nvSpPr>
          <p:cNvPr id="21" name="Rounded Rectangle 20">
            <a:extLst>
              <a:ext uri="{FF2B5EF4-FFF2-40B4-BE49-F238E27FC236}">
                <a16:creationId xmlns:a16="http://schemas.microsoft.com/office/drawing/2014/main" id="{DF23EFAD-393E-2D48-872A-24085F913BAB}"/>
              </a:ext>
            </a:extLst>
          </p:cNvPr>
          <p:cNvSpPr/>
          <p:nvPr/>
        </p:nvSpPr>
        <p:spPr>
          <a:xfrm>
            <a:off x="3501961" y="3833758"/>
            <a:ext cx="1124712" cy="822960"/>
          </a:xfrm>
          <a:prstGeom prst="roundRect">
            <a:avLst>
              <a:gd name="adj" fmla="val 6173"/>
            </a:avLst>
          </a:prstGeom>
          <a:solidFill>
            <a:schemeClr val="bg1"/>
          </a:solid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161513"/>
                </a:solidFill>
                <a:latin typeface="Oracle Sans"/>
              </a:rPr>
              <a:t>Oracle</a:t>
            </a:r>
            <a:br>
              <a:rPr lang="en-US" sz="900" dirty="0">
                <a:solidFill>
                  <a:srgbClr val="161513"/>
                </a:solidFill>
                <a:latin typeface="Oracle Sans"/>
              </a:rPr>
            </a:br>
            <a:r>
              <a:rPr lang="en-US" sz="900" dirty="0">
                <a:solidFill>
                  <a:srgbClr val="161513"/>
                </a:solidFill>
                <a:latin typeface="Oracle Sans"/>
              </a:rPr>
              <a:t>On-Premises</a:t>
            </a:r>
          </a:p>
          <a:p>
            <a:pPr algn="ctr">
              <a:lnSpc>
                <a:spcPct val="90000"/>
              </a:lnSpc>
            </a:pPr>
            <a:r>
              <a:rPr lang="en-US" sz="900" dirty="0">
                <a:solidFill>
                  <a:srgbClr val="161513"/>
                </a:solidFill>
                <a:latin typeface="Oracle Sans"/>
              </a:rPr>
              <a:t>Component</a:t>
            </a:r>
          </a:p>
        </p:txBody>
      </p:sp>
      <p:sp>
        <p:nvSpPr>
          <p:cNvPr id="23" name="Rounded Rectangle 22">
            <a:extLst>
              <a:ext uri="{FF2B5EF4-FFF2-40B4-BE49-F238E27FC236}">
                <a16:creationId xmlns:a16="http://schemas.microsoft.com/office/drawing/2014/main" id="{DF23EFAD-393E-2D48-872A-24085F913BAB}"/>
              </a:ext>
            </a:extLst>
          </p:cNvPr>
          <p:cNvSpPr/>
          <p:nvPr/>
        </p:nvSpPr>
        <p:spPr>
          <a:xfrm>
            <a:off x="3501961" y="5285487"/>
            <a:ext cx="1124712" cy="822960"/>
          </a:xfrm>
          <a:prstGeom prst="roundRect">
            <a:avLst>
              <a:gd name="adj" fmla="val 6173"/>
            </a:avLst>
          </a:prstGeom>
          <a:solidFill>
            <a:schemeClr val="bg1"/>
          </a:solidFill>
          <a:ln w="1270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rgbClr val="161513"/>
                </a:solidFill>
                <a:latin typeface="Oracle Sans"/>
              </a:rPr>
              <a:t>3rd Party </a:t>
            </a:r>
          </a:p>
          <a:p>
            <a:pPr algn="ctr">
              <a:lnSpc>
                <a:spcPct val="90000"/>
              </a:lnSpc>
            </a:pPr>
            <a:r>
              <a:rPr lang="en-US" sz="900" dirty="0">
                <a:solidFill>
                  <a:srgbClr val="161513"/>
                </a:solidFill>
                <a:latin typeface="Oracle Sans"/>
              </a:rPr>
              <a:t>(non-OCI) </a:t>
            </a:r>
          </a:p>
        </p:txBody>
      </p:sp>
      <p:sp>
        <p:nvSpPr>
          <p:cNvPr id="34" name="Rectangle 33"/>
          <p:cNvSpPr/>
          <p:nvPr/>
        </p:nvSpPr>
        <p:spPr>
          <a:xfrm>
            <a:off x="4626673" y="3837434"/>
            <a:ext cx="1353351" cy="897682"/>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Mid/</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Reg</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O-Red</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35" name="Rectangle 34"/>
          <p:cNvSpPr/>
          <p:nvPr/>
        </p:nvSpPr>
        <p:spPr>
          <a:xfrm>
            <a:off x="4626673" y="5285487"/>
            <a:ext cx="1353351" cy="897682"/>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15" name="Rounded Rectangle 20">
            <a:extLst>
              <a:ext uri="{FF2B5EF4-FFF2-40B4-BE49-F238E27FC236}">
                <a16:creationId xmlns:a16="http://schemas.microsoft.com/office/drawing/2014/main" id="{371A0EA7-089E-4F84-83D9-54AFEB8E7BD2}"/>
              </a:ext>
            </a:extLst>
          </p:cNvPr>
          <p:cNvSpPr/>
          <p:nvPr/>
        </p:nvSpPr>
        <p:spPr>
          <a:xfrm>
            <a:off x="8999352" y="2382028"/>
            <a:ext cx="1383690" cy="822960"/>
          </a:xfrm>
          <a:prstGeom prst="roundRect">
            <a:avLst>
              <a:gd name="adj" fmla="val 6173"/>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Atomic</a:t>
            </a:r>
          </a:p>
        </p:txBody>
      </p:sp>
      <p:sp>
        <p:nvSpPr>
          <p:cNvPr id="17" name="Rounded Rectangle 20">
            <a:extLst>
              <a:ext uri="{FF2B5EF4-FFF2-40B4-BE49-F238E27FC236}">
                <a16:creationId xmlns:a16="http://schemas.microsoft.com/office/drawing/2014/main" id="{13850D50-6777-42FD-A880-746E21EA965F}"/>
              </a:ext>
            </a:extLst>
          </p:cNvPr>
          <p:cNvSpPr/>
          <p:nvPr/>
        </p:nvSpPr>
        <p:spPr>
          <a:xfrm>
            <a:off x="8999352" y="3833758"/>
            <a:ext cx="1383690" cy="822960"/>
          </a:xfrm>
          <a:prstGeom prst="roundRect">
            <a:avLst>
              <a:gd name="adj" fmla="val 7716"/>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0" rIns="0" anchor="ctr"/>
          <a:lstStyle/>
          <a:p>
            <a:pPr algn="ctr"/>
            <a:r>
              <a:rPr lang="en-US" sz="900" dirty="0">
                <a:solidFill>
                  <a:srgbClr val="161513"/>
                </a:solidFill>
                <a:latin typeface="Oracle Sans" panose="020B0503020204020204" pitchFamily="34" charset="0"/>
                <a:cs typeface="Oracle Sans" panose="020B0503020204020204" pitchFamily="34" charset="0"/>
              </a:rPr>
              <a:t>Collapsed</a:t>
            </a:r>
            <a:br>
              <a:rPr lang="en-US" sz="900" dirty="0">
                <a:solidFill>
                  <a:srgbClr val="161513"/>
                </a:solidFill>
                <a:latin typeface="Oracle Sans" panose="020B0503020204020204" pitchFamily="34" charset="0"/>
                <a:cs typeface="Oracle Sans" panose="020B0503020204020204" pitchFamily="34" charset="0"/>
              </a:rPr>
            </a:br>
            <a:r>
              <a:rPr lang="en-US" sz="900" dirty="0">
                <a:solidFill>
                  <a:srgbClr val="161513"/>
                </a:solidFill>
                <a:latin typeface="Oracle Sans" panose="020B0503020204020204" pitchFamily="34" charset="0"/>
                <a:cs typeface="Oracle Sans" panose="020B0503020204020204" pitchFamily="34" charset="0"/>
              </a:rPr>
              <a:t>Composite</a:t>
            </a:r>
          </a:p>
        </p:txBody>
      </p:sp>
      <p:sp>
        <p:nvSpPr>
          <p:cNvPr id="25" name="Rectangle: Rounded Corners 14">
            <a:extLst>
              <a:ext uri="{FF2B5EF4-FFF2-40B4-BE49-F238E27FC236}">
                <a16:creationId xmlns:a16="http://schemas.microsoft.com/office/drawing/2014/main" id="{91F112A5-7758-4ABF-8AD4-43A75DB69392}"/>
              </a:ext>
            </a:extLst>
          </p:cNvPr>
          <p:cNvSpPr/>
          <p:nvPr/>
        </p:nvSpPr>
        <p:spPr>
          <a:xfrm>
            <a:off x="8999352" y="5185174"/>
            <a:ext cx="1383690" cy="923273"/>
          </a:xfrm>
          <a:prstGeom prst="roundRect">
            <a:avLst>
              <a:gd name="adj" fmla="val 4127"/>
            </a:avLst>
          </a:prstGeom>
          <a:solidFill>
            <a:schemeClr val="bg1"/>
          </a:solidFill>
          <a:ln w="12700" cmpd="sng">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Expanded Composite</a:t>
            </a:r>
          </a:p>
        </p:txBody>
      </p:sp>
      <p:sp>
        <p:nvSpPr>
          <p:cNvPr id="26" name="Rounded Rectangle 20">
            <a:extLst>
              <a:ext uri="{FF2B5EF4-FFF2-40B4-BE49-F238E27FC236}">
                <a16:creationId xmlns:a16="http://schemas.microsoft.com/office/drawing/2014/main" id="{371A0EA7-089E-4F84-83D9-54AFEB8E7BD2}"/>
              </a:ext>
            </a:extLst>
          </p:cNvPr>
          <p:cNvSpPr/>
          <p:nvPr/>
        </p:nvSpPr>
        <p:spPr>
          <a:xfrm>
            <a:off x="9128841" y="5457544"/>
            <a:ext cx="1124712" cy="235393"/>
          </a:xfrm>
          <a:prstGeom prst="roundRect">
            <a:avLst>
              <a:gd name="adj" fmla="val 12995"/>
            </a:avLst>
          </a:prstGeom>
          <a:solidFill>
            <a:srgbClr val="759C6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Atomic</a:t>
            </a:r>
          </a:p>
        </p:txBody>
      </p:sp>
      <p:sp>
        <p:nvSpPr>
          <p:cNvPr id="39" name="Rectangle 38"/>
          <p:cNvSpPr/>
          <p:nvPr/>
        </p:nvSpPr>
        <p:spPr>
          <a:xfrm>
            <a:off x="10414140" y="2387562"/>
            <a:ext cx="1449078" cy="807913"/>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Mid/</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Reg</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None</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None</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Ivy</a:t>
            </a:r>
          </a:p>
        </p:txBody>
      </p:sp>
      <p:sp>
        <p:nvSpPr>
          <p:cNvPr id="40" name="Rectangle 39"/>
          <p:cNvSpPr/>
          <p:nvPr/>
        </p:nvSpPr>
        <p:spPr>
          <a:xfrm>
            <a:off x="10414140" y="3837434"/>
            <a:ext cx="1449078" cy="897682"/>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Mid/</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Reg</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Ivy</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41" name="Rectangle 40"/>
          <p:cNvSpPr/>
          <p:nvPr/>
        </p:nvSpPr>
        <p:spPr>
          <a:xfrm>
            <a:off x="10414140" y="5185174"/>
            <a:ext cx="1190100" cy="807913"/>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Top/</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Bold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1pt/Dashed</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Ivy</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t>
            </a:r>
            <a:r>
              <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Air</a:t>
            </a:r>
          </a:p>
        </p:txBody>
      </p:sp>
      <p:sp>
        <p:nvSpPr>
          <p:cNvPr id="48" name="Rounded Rectangle 47">
            <a:extLst>
              <a:ext uri="{FF2B5EF4-FFF2-40B4-BE49-F238E27FC236}">
                <a16:creationId xmlns:a16="http://schemas.microsoft.com/office/drawing/2014/main" id="{DF23EFAD-393E-2D48-872A-24085F913BAB}"/>
              </a:ext>
            </a:extLst>
          </p:cNvPr>
          <p:cNvSpPr/>
          <p:nvPr/>
        </p:nvSpPr>
        <p:spPr>
          <a:xfrm>
            <a:off x="3501961" y="2382028"/>
            <a:ext cx="1124712" cy="822960"/>
          </a:xfrm>
          <a:prstGeom prst="roundRect">
            <a:avLst>
              <a:gd name="adj" fmla="val 6173"/>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0" rIns="0" anchor="ctr"/>
          <a:lstStyle/>
          <a:p>
            <a:pPr algn="ctr"/>
            <a:r>
              <a:rPr lang="en-US" sz="900" dirty="0">
                <a:solidFill>
                  <a:srgbClr val="161513"/>
                </a:solidFill>
                <a:latin typeface="Oracle Sans" panose="020B0503020204020204" pitchFamily="34" charset="0"/>
                <a:cs typeface="Oracle Sans" panose="020B0503020204020204" pitchFamily="34" charset="0"/>
              </a:rPr>
              <a:t>OCI</a:t>
            </a:r>
          </a:p>
          <a:p>
            <a:pPr algn="ctr"/>
            <a:r>
              <a:rPr lang="en-US" sz="900" dirty="0">
                <a:solidFill>
                  <a:srgbClr val="161513"/>
                </a:solidFill>
                <a:latin typeface="Oracle Sans" panose="020B0503020204020204" pitchFamily="34" charset="0"/>
                <a:cs typeface="Oracle Sans" panose="020B0503020204020204" pitchFamily="34" charset="0"/>
              </a:rPr>
              <a:t>Component</a:t>
            </a:r>
          </a:p>
        </p:txBody>
      </p:sp>
      <p:sp>
        <p:nvSpPr>
          <p:cNvPr id="49" name="Rectangle 48"/>
          <p:cNvSpPr/>
          <p:nvPr/>
        </p:nvSpPr>
        <p:spPr>
          <a:xfrm>
            <a:off x="4626673" y="2387562"/>
            <a:ext cx="1353351" cy="897682"/>
          </a:xfrm>
          <a:prstGeom prst="rect">
            <a:avLst/>
          </a:prstGeom>
        </p:spPr>
        <p:txBody>
          <a:bodyPr wrap="square" lIns="91440" tIns="0" rIns="0" bIns="0">
            <a:spAutoFit/>
          </a:bodyPr>
          <a:lstStyle/>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Align:    Mid/</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Center</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Font:     9pt, </a:t>
            </a: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Reg</a:t>
            </a: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Bark</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Line:     1pt</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Ivy</a:t>
            </a:r>
          </a:p>
          <a:p>
            <a:pPr>
              <a:lnSpc>
                <a:spcPts val="700"/>
              </a:lnSpc>
            </a:pPr>
            <a:endPar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Fill:     100%</a:t>
            </a:r>
          </a:p>
          <a:p>
            <a:pPr>
              <a:lnSpc>
                <a:spcPts val="700"/>
              </a:lnSpc>
            </a:pPr>
            <a:r>
              <a:rPr lang="en-GB" sz="700" dirty="0" err="1">
                <a:solidFill>
                  <a:srgbClr val="DE5B5B"/>
                </a:solidFill>
                <a:latin typeface="Courier New" panose="02070309020205020404" pitchFamily="49" charset="0"/>
                <a:ea typeface="Open Sans Light" panose="020B0306030504020204" pitchFamily="34" charset="0"/>
                <a:cs typeface="Courier New" panose="02070309020205020404" pitchFamily="49" charset="0"/>
              </a:rPr>
              <a:t>Color</a:t>
            </a: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Air</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a:p>
            <a:pPr>
              <a:lnSpc>
                <a:spcPts val="700"/>
              </a:lnSpc>
            </a:pPr>
            <a:r>
              <a:rPr lang="en-GB"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  </a:t>
            </a:r>
            <a:endParaRPr lang="en-US" sz="7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endParaRPr>
          </a:p>
        </p:txBody>
      </p:sp>
      <p:sp>
        <p:nvSpPr>
          <p:cNvPr id="50" name="Rounded Rectangle 20">
            <a:extLst>
              <a:ext uri="{FF2B5EF4-FFF2-40B4-BE49-F238E27FC236}">
                <a16:creationId xmlns:a16="http://schemas.microsoft.com/office/drawing/2014/main" id="{371A0EA7-089E-4F84-83D9-54AFEB8E7BD2}"/>
              </a:ext>
            </a:extLst>
          </p:cNvPr>
          <p:cNvSpPr/>
          <p:nvPr/>
        </p:nvSpPr>
        <p:spPr>
          <a:xfrm>
            <a:off x="9128841" y="5773470"/>
            <a:ext cx="1124712" cy="235393"/>
          </a:xfrm>
          <a:prstGeom prst="roundRect">
            <a:avLst>
              <a:gd name="adj" fmla="val 12995"/>
            </a:avLst>
          </a:prstGeom>
          <a:solidFill>
            <a:srgbClr val="759C6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Atomic</a:t>
            </a:r>
          </a:p>
        </p:txBody>
      </p:sp>
      <p:grpSp>
        <p:nvGrpSpPr>
          <p:cNvPr id="51" name="Group 50"/>
          <p:cNvGrpSpPr/>
          <p:nvPr/>
        </p:nvGrpSpPr>
        <p:grpSpPr>
          <a:xfrm>
            <a:off x="764617" y="4813337"/>
            <a:ext cx="2482281" cy="1294895"/>
            <a:chOff x="685905" y="4430044"/>
            <a:chExt cx="2295834" cy="1294895"/>
          </a:xfrm>
        </p:grpSpPr>
        <p:sp>
          <p:nvSpPr>
            <p:cNvPr id="52" name="TextBox 51">
              <a:extLst>
                <a:ext uri="{FF2B5EF4-FFF2-40B4-BE49-F238E27FC236}">
                  <a16:creationId xmlns:a16="http://schemas.microsoft.com/office/drawing/2014/main" id="{F5DE1BC4-54A3-1B46-9683-C3DB1FE9201B}"/>
                </a:ext>
              </a:extLst>
            </p:cNvPr>
            <p:cNvSpPr txBox="1"/>
            <p:nvPr/>
          </p:nvSpPr>
          <p:spPr>
            <a:xfrm>
              <a:off x="685905" y="4430044"/>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grpSp>
          <p:nvGrpSpPr>
            <p:cNvPr id="53" name="Group 52"/>
            <p:cNvGrpSpPr/>
            <p:nvPr/>
          </p:nvGrpSpPr>
          <p:grpSpPr>
            <a:xfrm>
              <a:off x="762000" y="4693302"/>
              <a:ext cx="2144118" cy="964105"/>
              <a:chOff x="-4367715" y="4498362"/>
              <a:chExt cx="2144118" cy="964105"/>
            </a:xfrm>
          </p:grpSpPr>
          <p:sp>
            <p:nvSpPr>
              <p:cNvPr id="57" name="TextBox 56"/>
              <p:cNvSpPr txBox="1"/>
              <p:nvPr/>
            </p:nvSpPr>
            <p:spPr>
              <a:xfrm>
                <a:off x="-4367715" y="5036560"/>
                <a:ext cx="1012491" cy="425907"/>
              </a:xfrm>
              <a:prstGeom prst="rect">
                <a:avLst/>
              </a:prstGeom>
              <a:solidFill>
                <a:schemeClr val="accent6"/>
              </a:solidFill>
            </p:spPr>
            <p:txBody>
              <a:bodyPr wrap="none" rtlCol="0">
                <a:spAutoFit/>
              </a:bodyPr>
              <a:lstStyle/>
              <a:p>
                <a:r>
                  <a:rPr lang="en-US" sz="700" b="1" dirty="0">
                    <a:solidFill>
                      <a:schemeClr val="bg1"/>
                    </a:solidFill>
                  </a:rPr>
                  <a:t>Ivy</a:t>
                </a:r>
              </a:p>
              <a:p>
                <a:r>
                  <a:rPr lang="en-US" sz="700" dirty="0">
                    <a:solidFill>
                      <a:schemeClr val="bg1"/>
                    </a:solidFill>
                  </a:rPr>
                  <a:t>RGB: 117/156/108</a:t>
                </a:r>
              </a:p>
              <a:p>
                <a:r>
                  <a:rPr lang="en-US" sz="700" dirty="0">
                    <a:solidFill>
                      <a:schemeClr val="bg1"/>
                    </a:solidFill>
                  </a:rPr>
                  <a:t>HEX: #759C6C</a:t>
                </a:r>
              </a:p>
            </p:txBody>
          </p:sp>
          <p:sp>
            <p:nvSpPr>
              <p:cNvPr id="58" name="TextBox 57"/>
              <p:cNvSpPr txBox="1"/>
              <p:nvPr/>
            </p:nvSpPr>
            <p:spPr>
              <a:xfrm>
                <a:off x="-3236088" y="5036560"/>
                <a:ext cx="1012491" cy="425907"/>
              </a:xfrm>
              <a:prstGeom prst="rect">
                <a:avLst/>
              </a:prstGeom>
              <a:solidFill>
                <a:srgbClr val="FCFBFA"/>
              </a:solidFill>
              <a:ln>
                <a:noFill/>
                <a:prstDash val="lgDash"/>
              </a:ln>
              <a:effectLst>
                <a:outerShdw blurRad="50800" dist="38100" dir="2700000" algn="tl" rotWithShape="0">
                  <a:prstClr val="black">
                    <a:alpha val="40000"/>
                  </a:prstClr>
                </a:outerShdw>
              </a:effectLst>
            </p:spPr>
            <p:txBody>
              <a:bodyPr wrap="none" rtlCol="0">
                <a:spAutoFit/>
              </a:bodyPr>
              <a:lstStyle/>
              <a:p>
                <a:r>
                  <a:rPr lang="en-US" sz="700" b="1" dirty="0"/>
                  <a:t>Air</a:t>
                </a:r>
              </a:p>
              <a:p>
                <a:r>
                  <a:rPr lang="en-US" sz="700" dirty="0"/>
                  <a:t>RGB: </a:t>
                </a:r>
                <a:r>
                  <a:rPr lang="en-GB" sz="700" dirty="0"/>
                  <a:t>252/251/250</a:t>
                </a:r>
              </a:p>
              <a:p>
                <a:r>
                  <a:rPr lang="en-US" sz="700" dirty="0"/>
                  <a:t>HEX: #FCFBFA</a:t>
                </a:r>
              </a:p>
            </p:txBody>
          </p:sp>
          <p:sp>
            <p:nvSpPr>
              <p:cNvPr id="59" name="TextBox 58"/>
              <p:cNvSpPr txBox="1"/>
              <p:nvPr/>
            </p:nvSpPr>
            <p:spPr>
              <a:xfrm>
                <a:off x="-4367715" y="4498362"/>
                <a:ext cx="1012491" cy="425907"/>
              </a:xfrm>
              <a:prstGeom prst="rect">
                <a:avLst/>
              </a:prstGeom>
              <a:solidFill>
                <a:srgbClr val="312D2A"/>
              </a:solidFill>
            </p:spPr>
            <p:txBody>
              <a:bodyPr wrap="square" rtlCol="0">
                <a:spAutoFit/>
              </a:bodyPr>
              <a:lstStyle/>
              <a:p>
                <a:r>
                  <a:rPr lang="en-US" sz="700" b="1" dirty="0">
                    <a:solidFill>
                      <a:schemeClr val="bg1"/>
                    </a:solidFill>
                  </a:rPr>
                  <a:t>Bark</a:t>
                </a:r>
              </a:p>
              <a:p>
                <a:r>
                  <a:rPr lang="en-US" sz="700" dirty="0">
                    <a:solidFill>
                      <a:schemeClr val="bg1"/>
                    </a:solidFill>
                  </a:rPr>
                  <a:t>RGB: 49/45/42</a:t>
                </a:r>
              </a:p>
              <a:p>
                <a:r>
                  <a:rPr lang="en-US" sz="700" dirty="0">
                    <a:solidFill>
                      <a:schemeClr val="bg1"/>
                    </a:solidFill>
                  </a:rPr>
                  <a:t>HEX: #312D2A</a:t>
                </a:r>
              </a:p>
            </p:txBody>
          </p:sp>
          <p:sp>
            <p:nvSpPr>
              <p:cNvPr id="60" name="TextBox 59"/>
              <p:cNvSpPr txBox="1"/>
              <p:nvPr/>
            </p:nvSpPr>
            <p:spPr>
              <a:xfrm>
                <a:off x="-3236088" y="4498362"/>
                <a:ext cx="1012491" cy="425907"/>
              </a:xfrm>
              <a:prstGeom prst="rect">
                <a:avLst/>
              </a:prstGeom>
              <a:solidFill>
                <a:schemeClr val="accent1"/>
              </a:solidFill>
            </p:spPr>
            <p:txBody>
              <a:bodyPr wrap="square" rtlCol="0">
                <a:spAutoFit/>
              </a:bodyPr>
              <a:lstStyle/>
              <a:p>
                <a:r>
                  <a:rPr lang="en-US" sz="700" b="1" dirty="0">
                    <a:solidFill>
                      <a:schemeClr val="bg1"/>
                    </a:solidFill>
                  </a:rPr>
                  <a:t>Oracle Red </a:t>
                </a:r>
                <a:r>
                  <a:rPr lang="en-US" sz="700" dirty="0">
                    <a:solidFill>
                      <a:schemeClr val="bg1"/>
                    </a:solidFill>
                  </a:rPr>
                  <a:t>(O-Red)</a:t>
                </a:r>
              </a:p>
              <a:p>
                <a:r>
                  <a:rPr lang="en-US" sz="700" dirty="0">
                    <a:solidFill>
                      <a:schemeClr val="bg1"/>
                    </a:solidFill>
                  </a:rPr>
                  <a:t>RGB: 199/70/52</a:t>
                </a:r>
              </a:p>
              <a:p>
                <a:r>
                  <a:rPr lang="en-US" sz="700" dirty="0">
                    <a:solidFill>
                      <a:schemeClr val="bg1"/>
                    </a:solidFill>
                  </a:rPr>
                  <a:t>HEX: #C74634</a:t>
                </a:r>
              </a:p>
            </p:txBody>
          </p:sp>
        </p:grpSp>
        <p:sp>
          <p:nvSpPr>
            <p:cNvPr id="54" name="Rectangle 53"/>
            <p:cNvSpPr/>
            <p:nvPr/>
          </p:nvSpPr>
          <p:spPr>
            <a:xfrm>
              <a:off x="695739" y="4592744"/>
              <a:ext cx="2286000" cy="1132195"/>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99429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Content Placeholder 58"/>
          <p:cNvSpPr>
            <a:spLocks noGrp="1"/>
          </p:cNvSpPr>
          <p:nvPr>
            <p:ph sz="quarter" idx="16"/>
          </p:nvPr>
        </p:nvSpPr>
        <p:spPr>
          <a:xfrm>
            <a:off x="4456971" y="1609725"/>
            <a:ext cx="3300984" cy="356522"/>
          </a:xfrm>
        </p:spPr>
        <p:txBody>
          <a:bodyPr/>
          <a:lstStyle/>
          <a:p>
            <a:r>
              <a:rPr lang="en-US" dirty="0"/>
              <a:t>Drill-Down Progression</a:t>
            </a:r>
          </a:p>
        </p:txBody>
      </p:sp>
      <p:sp>
        <p:nvSpPr>
          <p:cNvPr id="58" name="Content Placeholder 57"/>
          <p:cNvSpPr>
            <a:spLocks noGrp="1"/>
          </p:cNvSpPr>
          <p:nvPr>
            <p:ph sz="quarter" idx="15"/>
          </p:nvPr>
        </p:nvSpPr>
        <p:spPr/>
        <p:txBody>
          <a:bodyPr/>
          <a:lstStyle/>
          <a:p>
            <a:r>
              <a:rPr lang="en-US" dirty="0"/>
              <a:t>Layout Examples</a:t>
            </a:r>
          </a:p>
        </p:txBody>
      </p:sp>
      <p:sp>
        <p:nvSpPr>
          <p:cNvPr id="56" name="Title 55"/>
          <p:cNvSpPr>
            <a:spLocks noGrp="1"/>
          </p:cNvSpPr>
          <p:nvPr>
            <p:ph type="title"/>
          </p:nvPr>
        </p:nvSpPr>
        <p:spPr/>
        <p:txBody>
          <a:bodyPr/>
          <a:lstStyle/>
          <a:p>
            <a:r>
              <a:rPr lang="en-US" dirty="0"/>
              <a:t>Component Drill-Downs</a:t>
            </a:r>
          </a:p>
        </p:txBody>
      </p:sp>
      <p:sp>
        <p:nvSpPr>
          <p:cNvPr id="7" name="Date Placeholder 6"/>
          <p:cNvSpPr>
            <a:spLocks noGrp="1"/>
          </p:cNvSpPr>
          <p:nvPr>
            <p:ph type="dt" sz="half" idx="17"/>
          </p:nvPr>
        </p:nvSpPr>
        <p:spPr/>
        <p:txBody>
          <a:bodyPr/>
          <a:lstStyle/>
          <a:p>
            <a:fld id="{8381BC09-957D-45CD-9E0C-0CFA8700F9F5}" type="datetime1">
              <a:rPr lang="en-US" smtClean="0"/>
              <a:pPr/>
              <a:t>4/26/2024</a:t>
            </a:fld>
            <a:endParaRPr lang="en-US" dirty="0"/>
          </a:p>
        </p:txBody>
      </p:sp>
      <p:sp>
        <p:nvSpPr>
          <p:cNvPr id="8" name="Footer Placeholder 7"/>
          <p:cNvSpPr>
            <a:spLocks noGrp="1"/>
          </p:cNvSpPr>
          <p:nvPr>
            <p:ph type="ftr" sz="quarter" idx="18"/>
          </p:nvPr>
        </p:nvSpPr>
        <p:spPr/>
        <p:txBody>
          <a:bodyPr/>
          <a:lstStyle/>
          <a:p>
            <a:r>
              <a:rPr lang="en-US" dirty="0"/>
              <a:t>Copyright © 2022, Oracle and/or its affiliates  |</a:t>
            </a:r>
          </a:p>
        </p:txBody>
      </p:sp>
      <p:sp>
        <p:nvSpPr>
          <p:cNvPr id="9" name="Slide Number Placeholder 8"/>
          <p:cNvSpPr>
            <a:spLocks noGrp="1"/>
          </p:cNvSpPr>
          <p:nvPr>
            <p:ph type="sldNum" sz="quarter" idx="19"/>
          </p:nvPr>
        </p:nvSpPr>
        <p:spPr/>
        <p:txBody>
          <a:bodyPr/>
          <a:lstStyle/>
          <a:p>
            <a:fld id="{345D60D9-5372-5F40-9443-0F9AE5BDC3C8}" type="slidenum">
              <a:rPr lang="en-US" smtClean="0"/>
              <a:pPr/>
              <a:t>9</a:t>
            </a:fld>
            <a:endParaRPr lang="en-US" dirty="0"/>
          </a:p>
        </p:txBody>
      </p:sp>
      <p:grpSp>
        <p:nvGrpSpPr>
          <p:cNvPr id="60" name="Group 59"/>
          <p:cNvGrpSpPr/>
          <p:nvPr/>
        </p:nvGrpSpPr>
        <p:grpSpPr>
          <a:xfrm>
            <a:off x="4679285" y="2283828"/>
            <a:ext cx="2850228" cy="1253943"/>
            <a:chOff x="990261" y="2012921"/>
            <a:chExt cx="2850228" cy="1253943"/>
          </a:xfrm>
        </p:grpSpPr>
        <p:sp>
          <p:nvSpPr>
            <p:cNvPr id="14" name="Rounded Rectangle 20">
              <a:extLst>
                <a:ext uri="{FF2B5EF4-FFF2-40B4-BE49-F238E27FC236}">
                  <a16:creationId xmlns:a16="http://schemas.microsoft.com/office/drawing/2014/main" id="{4B82C043-594A-4C7B-A26E-D8C121AC756B}"/>
                </a:ext>
              </a:extLst>
            </p:cNvPr>
            <p:cNvSpPr/>
            <p:nvPr/>
          </p:nvSpPr>
          <p:spPr>
            <a:xfrm>
              <a:off x="1010732" y="2901104"/>
              <a:ext cx="882555"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Analytics</a:t>
              </a:r>
            </a:p>
          </p:txBody>
        </p:sp>
        <p:sp>
          <p:nvSpPr>
            <p:cNvPr id="15" name="Rounded Rectangle 20">
              <a:extLst>
                <a:ext uri="{FF2B5EF4-FFF2-40B4-BE49-F238E27FC236}">
                  <a16:creationId xmlns:a16="http://schemas.microsoft.com/office/drawing/2014/main" id="{7AD0E932-7681-4B91-AF9E-097DDFF86177}"/>
                </a:ext>
              </a:extLst>
            </p:cNvPr>
            <p:cNvSpPr/>
            <p:nvPr/>
          </p:nvSpPr>
          <p:spPr>
            <a:xfrm>
              <a:off x="990261" y="2012921"/>
              <a:ext cx="882555"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Integration</a:t>
              </a:r>
            </a:p>
          </p:txBody>
        </p:sp>
        <p:cxnSp>
          <p:nvCxnSpPr>
            <p:cNvPr id="17" name="Straight Arrow Connector 16">
              <a:extLst>
                <a:ext uri="{FF2B5EF4-FFF2-40B4-BE49-F238E27FC236}">
                  <a16:creationId xmlns:a16="http://schemas.microsoft.com/office/drawing/2014/main" id="{857D94E6-33FA-4697-B884-A692E1F66F99}"/>
                </a:ext>
              </a:extLst>
            </p:cNvPr>
            <p:cNvCxnSpPr>
              <a:cxnSpLocks/>
              <a:stCxn id="20" idx="3"/>
              <a:endCxn id="14" idx="1"/>
            </p:cNvCxnSpPr>
            <p:nvPr/>
          </p:nvCxnSpPr>
          <p:spPr>
            <a:xfrm flipH="1">
              <a:off x="1010732" y="2195801"/>
              <a:ext cx="2824754" cy="888183"/>
            </a:xfrm>
            <a:prstGeom prst="bentConnector5">
              <a:avLst>
                <a:gd name="adj1" fmla="val -8093"/>
                <a:gd name="adj2" fmla="val 50000"/>
                <a:gd name="adj3" fmla="val 108093"/>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18" name="Rounded Rectangle 20">
              <a:extLst>
                <a:ext uri="{FF2B5EF4-FFF2-40B4-BE49-F238E27FC236}">
                  <a16:creationId xmlns:a16="http://schemas.microsoft.com/office/drawing/2014/main" id="{22C364E3-8F02-4CAA-A595-66502A516AA2}"/>
                </a:ext>
              </a:extLst>
            </p:cNvPr>
            <p:cNvSpPr/>
            <p:nvPr/>
          </p:nvSpPr>
          <p:spPr>
            <a:xfrm>
              <a:off x="2975985" y="2901104"/>
              <a:ext cx="864504" cy="365760"/>
            </a:xfrm>
            <a:prstGeom prst="roundRect">
              <a:avLst>
                <a:gd name="adj" fmla="val 12757"/>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Data Warehouse</a:t>
              </a:r>
            </a:p>
          </p:txBody>
        </p:sp>
        <p:cxnSp>
          <p:nvCxnSpPr>
            <p:cNvPr id="19" name="Straight Arrow Connector 18">
              <a:extLst>
                <a:ext uri="{FF2B5EF4-FFF2-40B4-BE49-F238E27FC236}">
                  <a16:creationId xmlns:a16="http://schemas.microsoft.com/office/drawing/2014/main" id="{56393D86-A811-449C-B9F7-46156CFC6535}"/>
                </a:ext>
              </a:extLst>
            </p:cNvPr>
            <p:cNvCxnSpPr>
              <a:cxnSpLocks/>
              <a:stCxn id="14" idx="3"/>
              <a:endCxn id="18" idx="1"/>
            </p:cNvCxnSpPr>
            <p:nvPr/>
          </p:nvCxnSpPr>
          <p:spPr>
            <a:xfrm>
              <a:off x="1893287" y="3083984"/>
              <a:ext cx="1082698"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sp>
          <p:nvSpPr>
            <p:cNvPr id="20" name="Rounded Rectangle 20">
              <a:extLst>
                <a:ext uri="{FF2B5EF4-FFF2-40B4-BE49-F238E27FC236}">
                  <a16:creationId xmlns:a16="http://schemas.microsoft.com/office/drawing/2014/main" id="{535FEEDD-9E29-4601-BE3B-CE89098D9C8E}"/>
                </a:ext>
              </a:extLst>
            </p:cNvPr>
            <p:cNvSpPr/>
            <p:nvPr/>
          </p:nvSpPr>
          <p:spPr>
            <a:xfrm>
              <a:off x="2966659" y="2012921"/>
              <a:ext cx="868827" cy="365760"/>
            </a:xfrm>
            <a:prstGeom prst="roundRect">
              <a:avLst>
                <a:gd name="adj" fmla="val 12757"/>
              </a:avLst>
            </a:prstGeom>
            <a:solidFill>
              <a:srgbClr val="F5F4F2"/>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cxnSp>
          <p:nvCxnSpPr>
            <p:cNvPr id="16" name="Straight Arrow Connector 15">
              <a:extLst>
                <a:ext uri="{FF2B5EF4-FFF2-40B4-BE49-F238E27FC236}">
                  <a16:creationId xmlns:a16="http://schemas.microsoft.com/office/drawing/2014/main" id="{D55CCCA4-F19F-4548-B441-24AAD00F2163}"/>
                </a:ext>
              </a:extLst>
            </p:cNvPr>
            <p:cNvCxnSpPr>
              <a:cxnSpLocks/>
              <a:stCxn id="15" idx="3"/>
              <a:endCxn id="20" idx="1"/>
            </p:cNvCxnSpPr>
            <p:nvPr/>
          </p:nvCxnSpPr>
          <p:spPr>
            <a:xfrm>
              <a:off x="1872816" y="2195801"/>
              <a:ext cx="1093843" cy="0"/>
            </a:xfrm>
            <a:prstGeom prst="straightConnector1">
              <a:avLst/>
            </a:prstGeom>
            <a:ln w="12700">
              <a:solidFill>
                <a:srgbClr val="312D2A"/>
              </a:solidFill>
              <a:miter lim="800000"/>
              <a:headEnd type="none" w="med" len="med"/>
              <a:tailEnd type="arrow" w="med" len="sm"/>
            </a:ln>
          </p:spPr>
          <p:style>
            <a:lnRef idx="1">
              <a:schemeClr val="accent1"/>
            </a:lnRef>
            <a:fillRef idx="0">
              <a:schemeClr val="accent1"/>
            </a:fillRef>
            <a:effectRef idx="0">
              <a:schemeClr val="accent1"/>
            </a:effectRef>
            <a:fontRef idx="minor">
              <a:schemeClr val="tx1"/>
            </a:fontRef>
          </p:style>
        </p:cxnSp>
      </p:grpSp>
      <p:sp>
        <p:nvSpPr>
          <p:cNvPr id="46" name="Freeform 45"/>
          <p:cNvSpPr/>
          <p:nvPr/>
        </p:nvSpPr>
        <p:spPr>
          <a:xfrm>
            <a:off x="810074" y="2647847"/>
            <a:ext cx="2291683" cy="1228797"/>
          </a:xfrm>
          <a:custGeom>
            <a:avLst/>
            <a:gdLst>
              <a:gd name="connsiteX0" fmla="*/ 0 w 1264920"/>
              <a:gd name="connsiteY0" fmla="*/ 0 h 944880"/>
              <a:gd name="connsiteX1" fmla="*/ 1264920 w 1264920"/>
              <a:gd name="connsiteY1" fmla="*/ 0 h 944880"/>
              <a:gd name="connsiteX2" fmla="*/ 1264920 w 1264920"/>
              <a:gd name="connsiteY2" fmla="*/ 944880 h 944880"/>
              <a:gd name="connsiteX3" fmla="*/ 30480 w 1264920"/>
              <a:gd name="connsiteY3" fmla="*/ 449580 h 944880"/>
              <a:gd name="connsiteX4" fmla="*/ 30480 w 1264920"/>
              <a:gd name="connsiteY4" fmla="*/ 7620 h 944880"/>
              <a:gd name="connsiteX5" fmla="*/ 0 w 1264920"/>
              <a:gd name="connsiteY5" fmla="*/ 0 h 944880"/>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0480 w 1264920"/>
              <a:gd name="connsiteY4" fmla="*/ 7620 h 945627"/>
              <a:gd name="connsiteX5" fmla="*/ 0 w 1264920"/>
              <a:gd name="connsiteY5" fmla="*/ 0 h 945627"/>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5684 w 1264920"/>
              <a:gd name="connsiteY4" fmla="*/ 629173 h 945627"/>
              <a:gd name="connsiteX5" fmla="*/ 0 w 1264920"/>
              <a:gd name="connsiteY5" fmla="*/ 0 h 945627"/>
              <a:gd name="connsiteX0" fmla="*/ 214595 w 1229737"/>
              <a:gd name="connsiteY0" fmla="*/ 699247 h 945627"/>
              <a:gd name="connsiteX1" fmla="*/ 1229737 w 1229737"/>
              <a:gd name="connsiteY1" fmla="*/ 0 h 945627"/>
              <a:gd name="connsiteX2" fmla="*/ 1229737 w 1229737"/>
              <a:gd name="connsiteY2" fmla="*/ 944880 h 945627"/>
              <a:gd name="connsiteX3" fmla="*/ 501 w 1229737"/>
              <a:gd name="connsiteY3" fmla="*/ 945627 h 945627"/>
              <a:gd name="connsiteX4" fmla="*/ 501 w 1229737"/>
              <a:gd name="connsiteY4" fmla="*/ 629173 h 945627"/>
              <a:gd name="connsiteX5" fmla="*/ 214595 w 1229737"/>
              <a:gd name="connsiteY5" fmla="*/ 699247 h 945627"/>
              <a:gd name="connsiteX0" fmla="*/ 0 w 1238903"/>
              <a:gd name="connsiteY0" fmla="*/ 549835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549835 h 945627"/>
              <a:gd name="connsiteX0" fmla="*/ 0 w 1238903"/>
              <a:gd name="connsiteY0" fmla="*/ 496047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496047 h 945627"/>
              <a:gd name="connsiteX0" fmla="*/ 0 w 1244845"/>
              <a:gd name="connsiteY0" fmla="*/ 584757 h 945627"/>
              <a:gd name="connsiteX1" fmla="*/ 1244845 w 1244845"/>
              <a:gd name="connsiteY1" fmla="*/ 0 h 945627"/>
              <a:gd name="connsiteX2" fmla="*/ 1244845 w 1244845"/>
              <a:gd name="connsiteY2" fmla="*/ 944880 h 945627"/>
              <a:gd name="connsiteX3" fmla="*/ 15609 w 1244845"/>
              <a:gd name="connsiteY3" fmla="*/ 945627 h 945627"/>
              <a:gd name="connsiteX4" fmla="*/ 15609 w 1244845"/>
              <a:gd name="connsiteY4" fmla="*/ 629173 h 945627"/>
              <a:gd name="connsiteX5" fmla="*/ 0 w 1244845"/>
              <a:gd name="connsiteY5" fmla="*/ 584757 h 945627"/>
              <a:gd name="connsiteX0" fmla="*/ 0 w 1521438"/>
              <a:gd name="connsiteY0" fmla="*/ 877604 h 1238474"/>
              <a:gd name="connsiteX1" fmla="*/ 1521438 w 1521438"/>
              <a:gd name="connsiteY1" fmla="*/ 0 h 1238474"/>
              <a:gd name="connsiteX2" fmla="*/ 1244845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21438"/>
              <a:gd name="connsiteY0" fmla="*/ 877604 h 1238474"/>
              <a:gd name="connsiteX1" fmla="*/ 1521438 w 1521438"/>
              <a:gd name="connsiteY1" fmla="*/ 0 h 1238474"/>
              <a:gd name="connsiteX2" fmla="*/ 1515794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19153"/>
              <a:gd name="connsiteY0" fmla="*/ 867927 h 1228797"/>
              <a:gd name="connsiteX1" fmla="*/ 1519153 w 1519153"/>
              <a:gd name="connsiteY1" fmla="*/ 0 h 1228797"/>
              <a:gd name="connsiteX2" fmla="*/ 1515794 w 1519153"/>
              <a:gd name="connsiteY2" fmla="*/ 1228050 h 1228797"/>
              <a:gd name="connsiteX3" fmla="*/ 15609 w 1519153"/>
              <a:gd name="connsiteY3" fmla="*/ 1228797 h 1228797"/>
              <a:gd name="connsiteX4" fmla="*/ 15609 w 1519153"/>
              <a:gd name="connsiteY4" fmla="*/ 912343 h 1228797"/>
              <a:gd name="connsiteX5" fmla="*/ 0 w 1519153"/>
              <a:gd name="connsiteY5" fmla="*/ 867927 h 122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9153" h="1228797">
                <a:moveTo>
                  <a:pt x="0" y="867927"/>
                </a:moveTo>
                <a:lnTo>
                  <a:pt x="1519153" y="0"/>
                </a:lnTo>
                <a:cubicBezTo>
                  <a:pt x="1517272" y="412576"/>
                  <a:pt x="1517675" y="815474"/>
                  <a:pt x="1515794" y="1228050"/>
                </a:cubicBezTo>
                <a:lnTo>
                  <a:pt x="15609" y="1228797"/>
                </a:lnTo>
                <a:cubicBezTo>
                  <a:pt x="13874" y="916128"/>
                  <a:pt x="17344" y="1225012"/>
                  <a:pt x="15609" y="912343"/>
                </a:cubicBezTo>
                <a:lnTo>
                  <a:pt x="0" y="867927"/>
                </a:lnTo>
                <a:close/>
              </a:path>
            </a:pathLst>
          </a:cu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Rounded Rectangle 20">
            <a:extLst>
              <a:ext uri="{FF2B5EF4-FFF2-40B4-BE49-F238E27FC236}">
                <a16:creationId xmlns:a16="http://schemas.microsoft.com/office/drawing/2014/main" id="{13850D50-6777-42FD-A880-746E21EA965F}"/>
              </a:ext>
            </a:extLst>
          </p:cNvPr>
          <p:cNvSpPr/>
          <p:nvPr/>
        </p:nvSpPr>
        <p:spPr>
          <a:xfrm>
            <a:off x="762000" y="3510884"/>
            <a:ext cx="885467" cy="365760"/>
          </a:xfrm>
          <a:prstGeom prst="roundRect">
            <a:avLst>
              <a:gd name="adj" fmla="val 13889"/>
            </a:avLst>
          </a:prstGeom>
          <a:solidFill>
            <a:schemeClr val="bg1"/>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0" rIns="0" anchor="ctr"/>
          <a:lstStyle/>
          <a:p>
            <a:pPr algn="ctr"/>
            <a:r>
              <a:rPr lang="en-US" sz="800" dirty="0">
                <a:solidFill>
                  <a:schemeClr val="tx2"/>
                </a:solidFill>
                <a:latin typeface="Oracle Sans" panose="020B0503020204020204" pitchFamily="34" charset="0"/>
                <a:cs typeface="Oracle Sans" panose="020B0503020204020204" pitchFamily="34" charset="0"/>
              </a:rPr>
              <a:t>Composite</a:t>
            </a:r>
          </a:p>
        </p:txBody>
      </p:sp>
      <p:sp>
        <p:nvSpPr>
          <p:cNvPr id="51" name="Rectangle: Rounded Corners 14">
            <a:extLst>
              <a:ext uri="{FF2B5EF4-FFF2-40B4-BE49-F238E27FC236}">
                <a16:creationId xmlns:a16="http://schemas.microsoft.com/office/drawing/2014/main" id="{91F112A5-7758-4ABF-8AD4-43A75DB69392}"/>
              </a:ext>
            </a:extLst>
          </p:cNvPr>
          <p:cNvSpPr/>
          <p:nvPr/>
        </p:nvSpPr>
        <p:spPr>
          <a:xfrm>
            <a:off x="3060641" y="2647256"/>
            <a:ext cx="939857" cy="1229388"/>
          </a:xfrm>
          <a:prstGeom prst="roundRect">
            <a:avLst>
              <a:gd name="adj" fmla="val 5405"/>
            </a:avLst>
          </a:prstGeom>
          <a:solidFill>
            <a:srgbClr val="F1EFED"/>
          </a:solidFill>
          <a:ln w="12700" cmpd="sng">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800" b="1" dirty="0">
                <a:solidFill>
                  <a:schemeClr val="tx2"/>
                </a:solidFill>
                <a:latin typeface="Oracle Sans" panose="020B0503020204020204" pitchFamily="34" charset="0"/>
                <a:cs typeface="Oracle Sans" panose="020B0503020204020204" pitchFamily="34" charset="0"/>
              </a:rPr>
              <a:t>Expanded Composite</a:t>
            </a:r>
          </a:p>
        </p:txBody>
      </p:sp>
      <p:sp>
        <p:nvSpPr>
          <p:cNvPr id="52" name="Rounded Rectangle 20">
            <a:extLst>
              <a:ext uri="{FF2B5EF4-FFF2-40B4-BE49-F238E27FC236}">
                <a16:creationId xmlns:a16="http://schemas.microsoft.com/office/drawing/2014/main" id="{371A0EA7-089E-4F84-83D9-54AFEB8E7BD2}"/>
              </a:ext>
            </a:extLst>
          </p:cNvPr>
          <p:cNvSpPr/>
          <p:nvPr/>
        </p:nvSpPr>
        <p:spPr>
          <a:xfrm>
            <a:off x="3166084" y="3442253"/>
            <a:ext cx="731520" cy="365760"/>
          </a:xfrm>
          <a:prstGeom prst="roundRect">
            <a:avLst>
              <a:gd name="adj" fmla="val 19019"/>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a:lnSpc>
                <a:spcPct val="90000"/>
              </a:lnSpc>
            </a:pPr>
            <a:r>
              <a:rPr lang="en-US" sz="800" dirty="0">
                <a:solidFill>
                  <a:schemeClr val="bg1"/>
                </a:solidFill>
                <a:latin typeface="Oracle Sans"/>
              </a:rPr>
              <a:t>Component</a:t>
            </a:r>
          </a:p>
        </p:txBody>
      </p:sp>
      <p:sp>
        <p:nvSpPr>
          <p:cNvPr id="69" name="Rounded Rectangle 20">
            <a:extLst>
              <a:ext uri="{FF2B5EF4-FFF2-40B4-BE49-F238E27FC236}">
                <a16:creationId xmlns:a16="http://schemas.microsoft.com/office/drawing/2014/main" id="{371A0EA7-089E-4F84-83D9-54AFEB8E7BD2}"/>
              </a:ext>
            </a:extLst>
          </p:cNvPr>
          <p:cNvSpPr/>
          <p:nvPr/>
        </p:nvSpPr>
        <p:spPr>
          <a:xfrm>
            <a:off x="3166084" y="3009808"/>
            <a:ext cx="731520" cy="365760"/>
          </a:xfrm>
          <a:prstGeom prst="roundRect">
            <a:avLst>
              <a:gd name="adj" fmla="val 19019"/>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a:lnSpc>
                <a:spcPct val="90000"/>
              </a:lnSpc>
            </a:pPr>
            <a:r>
              <a:rPr lang="en-US" sz="800" dirty="0">
                <a:solidFill>
                  <a:schemeClr val="bg1"/>
                </a:solidFill>
                <a:latin typeface="Oracle Sans"/>
              </a:rPr>
              <a:t>Component</a:t>
            </a:r>
          </a:p>
        </p:txBody>
      </p:sp>
      <p:sp>
        <p:nvSpPr>
          <p:cNvPr id="81" name="Freeform 80"/>
          <p:cNvSpPr/>
          <p:nvPr/>
        </p:nvSpPr>
        <p:spPr>
          <a:xfrm>
            <a:off x="8144081" y="2005966"/>
            <a:ext cx="1404050" cy="1318444"/>
          </a:xfrm>
          <a:custGeom>
            <a:avLst/>
            <a:gdLst>
              <a:gd name="connsiteX0" fmla="*/ 0 w 1264920"/>
              <a:gd name="connsiteY0" fmla="*/ 0 h 944880"/>
              <a:gd name="connsiteX1" fmla="*/ 1264920 w 1264920"/>
              <a:gd name="connsiteY1" fmla="*/ 0 h 944880"/>
              <a:gd name="connsiteX2" fmla="*/ 1264920 w 1264920"/>
              <a:gd name="connsiteY2" fmla="*/ 944880 h 944880"/>
              <a:gd name="connsiteX3" fmla="*/ 30480 w 1264920"/>
              <a:gd name="connsiteY3" fmla="*/ 449580 h 944880"/>
              <a:gd name="connsiteX4" fmla="*/ 30480 w 1264920"/>
              <a:gd name="connsiteY4" fmla="*/ 7620 h 944880"/>
              <a:gd name="connsiteX5" fmla="*/ 0 w 1264920"/>
              <a:gd name="connsiteY5" fmla="*/ 0 h 944880"/>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0480 w 1264920"/>
              <a:gd name="connsiteY4" fmla="*/ 7620 h 945627"/>
              <a:gd name="connsiteX5" fmla="*/ 0 w 1264920"/>
              <a:gd name="connsiteY5" fmla="*/ 0 h 945627"/>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5684 w 1264920"/>
              <a:gd name="connsiteY4" fmla="*/ 629173 h 945627"/>
              <a:gd name="connsiteX5" fmla="*/ 0 w 1264920"/>
              <a:gd name="connsiteY5" fmla="*/ 0 h 945627"/>
              <a:gd name="connsiteX0" fmla="*/ 214595 w 1229737"/>
              <a:gd name="connsiteY0" fmla="*/ 699247 h 945627"/>
              <a:gd name="connsiteX1" fmla="*/ 1229737 w 1229737"/>
              <a:gd name="connsiteY1" fmla="*/ 0 h 945627"/>
              <a:gd name="connsiteX2" fmla="*/ 1229737 w 1229737"/>
              <a:gd name="connsiteY2" fmla="*/ 944880 h 945627"/>
              <a:gd name="connsiteX3" fmla="*/ 501 w 1229737"/>
              <a:gd name="connsiteY3" fmla="*/ 945627 h 945627"/>
              <a:gd name="connsiteX4" fmla="*/ 501 w 1229737"/>
              <a:gd name="connsiteY4" fmla="*/ 629173 h 945627"/>
              <a:gd name="connsiteX5" fmla="*/ 214595 w 1229737"/>
              <a:gd name="connsiteY5" fmla="*/ 699247 h 945627"/>
              <a:gd name="connsiteX0" fmla="*/ 0 w 1238903"/>
              <a:gd name="connsiteY0" fmla="*/ 549835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549835 h 945627"/>
              <a:gd name="connsiteX0" fmla="*/ 0 w 1238903"/>
              <a:gd name="connsiteY0" fmla="*/ 496047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496047 h 945627"/>
              <a:gd name="connsiteX0" fmla="*/ 0 w 1244845"/>
              <a:gd name="connsiteY0" fmla="*/ 584757 h 945627"/>
              <a:gd name="connsiteX1" fmla="*/ 1244845 w 1244845"/>
              <a:gd name="connsiteY1" fmla="*/ 0 h 945627"/>
              <a:gd name="connsiteX2" fmla="*/ 1244845 w 1244845"/>
              <a:gd name="connsiteY2" fmla="*/ 944880 h 945627"/>
              <a:gd name="connsiteX3" fmla="*/ 15609 w 1244845"/>
              <a:gd name="connsiteY3" fmla="*/ 945627 h 945627"/>
              <a:gd name="connsiteX4" fmla="*/ 15609 w 1244845"/>
              <a:gd name="connsiteY4" fmla="*/ 629173 h 945627"/>
              <a:gd name="connsiteX5" fmla="*/ 0 w 1244845"/>
              <a:gd name="connsiteY5" fmla="*/ 584757 h 945627"/>
              <a:gd name="connsiteX0" fmla="*/ 0 w 1521438"/>
              <a:gd name="connsiteY0" fmla="*/ 877604 h 1238474"/>
              <a:gd name="connsiteX1" fmla="*/ 1521438 w 1521438"/>
              <a:gd name="connsiteY1" fmla="*/ 0 h 1238474"/>
              <a:gd name="connsiteX2" fmla="*/ 1244845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21438"/>
              <a:gd name="connsiteY0" fmla="*/ 877604 h 1238474"/>
              <a:gd name="connsiteX1" fmla="*/ 1521438 w 1521438"/>
              <a:gd name="connsiteY1" fmla="*/ 0 h 1238474"/>
              <a:gd name="connsiteX2" fmla="*/ 1515794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19153"/>
              <a:gd name="connsiteY0" fmla="*/ 867927 h 1228797"/>
              <a:gd name="connsiteX1" fmla="*/ 1519153 w 1519153"/>
              <a:gd name="connsiteY1" fmla="*/ 0 h 1228797"/>
              <a:gd name="connsiteX2" fmla="*/ 1515794 w 1519153"/>
              <a:gd name="connsiteY2" fmla="*/ 1228050 h 1228797"/>
              <a:gd name="connsiteX3" fmla="*/ 15609 w 1519153"/>
              <a:gd name="connsiteY3" fmla="*/ 1228797 h 1228797"/>
              <a:gd name="connsiteX4" fmla="*/ 15609 w 1519153"/>
              <a:gd name="connsiteY4" fmla="*/ 912343 h 1228797"/>
              <a:gd name="connsiteX5" fmla="*/ 0 w 1519153"/>
              <a:gd name="connsiteY5" fmla="*/ 867927 h 1228797"/>
              <a:gd name="connsiteX0" fmla="*/ 0 w 1515805"/>
              <a:gd name="connsiteY0" fmla="*/ 957574 h 1318444"/>
              <a:gd name="connsiteX1" fmla="*/ 1293362 w 1515805"/>
              <a:gd name="connsiteY1" fmla="*/ 0 h 1318444"/>
              <a:gd name="connsiteX2" fmla="*/ 1515794 w 1515805"/>
              <a:gd name="connsiteY2" fmla="*/ 1317697 h 1318444"/>
              <a:gd name="connsiteX3" fmla="*/ 15609 w 1515805"/>
              <a:gd name="connsiteY3" fmla="*/ 1318444 h 1318444"/>
              <a:gd name="connsiteX4" fmla="*/ 15609 w 1515805"/>
              <a:gd name="connsiteY4" fmla="*/ 1001990 h 1318444"/>
              <a:gd name="connsiteX5" fmla="*/ 0 w 1515805"/>
              <a:gd name="connsiteY5" fmla="*/ 957574 h 1318444"/>
              <a:gd name="connsiteX0" fmla="*/ 0 w 1293362"/>
              <a:gd name="connsiteY0" fmla="*/ 957574 h 1318444"/>
              <a:gd name="connsiteX1" fmla="*/ 1293362 w 1293362"/>
              <a:gd name="connsiteY1" fmla="*/ 0 h 1318444"/>
              <a:gd name="connsiteX2" fmla="*/ 1290003 w 1293362"/>
              <a:gd name="connsiteY2" fmla="*/ 1317697 h 1318444"/>
              <a:gd name="connsiteX3" fmla="*/ 15609 w 1293362"/>
              <a:gd name="connsiteY3" fmla="*/ 1318444 h 1318444"/>
              <a:gd name="connsiteX4" fmla="*/ 15609 w 1293362"/>
              <a:gd name="connsiteY4" fmla="*/ 1001990 h 1318444"/>
              <a:gd name="connsiteX5" fmla="*/ 0 w 1293362"/>
              <a:gd name="connsiteY5" fmla="*/ 957574 h 1318444"/>
              <a:gd name="connsiteX0" fmla="*/ 0 w 1311355"/>
              <a:gd name="connsiteY0" fmla="*/ 957574 h 1318444"/>
              <a:gd name="connsiteX1" fmla="*/ 1311355 w 1311355"/>
              <a:gd name="connsiteY1" fmla="*/ 0 h 1318444"/>
              <a:gd name="connsiteX2" fmla="*/ 1290003 w 1311355"/>
              <a:gd name="connsiteY2" fmla="*/ 1317697 h 1318444"/>
              <a:gd name="connsiteX3" fmla="*/ 15609 w 1311355"/>
              <a:gd name="connsiteY3" fmla="*/ 1318444 h 1318444"/>
              <a:gd name="connsiteX4" fmla="*/ 15609 w 1311355"/>
              <a:gd name="connsiteY4" fmla="*/ 1001990 h 1318444"/>
              <a:gd name="connsiteX5" fmla="*/ 0 w 1311355"/>
              <a:gd name="connsiteY5" fmla="*/ 957574 h 1318444"/>
              <a:gd name="connsiteX0" fmla="*/ 0 w 1326123"/>
              <a:gd name="connsiteY0" fmla="*/ 957574 h 1318444"/>
              <a:gd name="connsiteX1" fmla="*/ 1311355 w 1326123"/>
              <a:gd name="connsiteY1" fmla="*/ 0 h 1318444"/>
              <a:gd name="connsiteX2" fmla="*/ 1325988 w 1326123"/>
              <a:gd name="connsiteY2" fmla="*/ 1317697 h 1318444"/>
              <a:gd name="connsiteX3" fmla="*/ 15609 w 1326123"/>
              <a:gd name="connsiteY3" fmla="*/ 1318444 h 1318444"/>
              <a:gd name="connsiteX4" fmla="*/ 15609 w 1326123"/>
              <a:gd name="connsiteY4" fmla="*/ 1001990 h 1318444"/>
              <a:gd name="connsiteX5" fmla="*/ 0 w 1326123"/>
              <a:gd name="connsiteY5" fmla="*/ 957574 h 131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6123" h="1318444">
                <a:moveTo>
                  <a:pt x="0" y="957574"/>
                </a:moveTo>
                <a:cubicBezTo>
                  <a:pt x="431121" y="638383"/>
                  <a:pt x="880234" y="319191"/>
                  <a:pt x="1311355" y="0"/>
                </a:cubicBezTo>
                <a:cubicBezTo>
                  <a:pt x="1309474" y="412576"/>
                  <a:pt x="1327869" y="905121"/>
                  <a:pt x="1325988" y="1317697"/>
                </a:cubicBezTo>
                <a:lnTo>
                  <a:pt x="15609" y="1318444"/>
                </a:lnTo>
                <a:cubicBezTo>
                  <a:pt x="13874" y="1005775"/>
                  <a:pt x="17344" y="1314659"/>
                  <a:pt x="15609" y="1001990"/>
                </a:cubicBezTo>
                <a:lnTo>
                  <a:pt x="0" y="957574"/>
                </a:lnTo>
                <a:close/>
              </a:path>
            </a:pathLst>
          </a:cu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Rounded Corners 22">
            <a:extLst>
              <a:ext uri="{FF2B5EF4-FFF2-40B4-BE49-F238E27FC236}">
                <a16:creationId xmlns:a16="http://schemas.microsoft.com/office/drawing/2014/main" id="{1E586E9B-FDAD-45A4-8206-78FFE581DA6D}"/>
              </a:ext>
            </a:extLst>
          </p:cNvPr>
          <p:cNvSpPr/>
          <p:nvPr/>
        </p:nvSpPr>
        <p:spPr>
          <a:xfrm>
            <a:off x="9501491" y="1997633"/>
            <a:ext cx="1942353" cy="1326777"/>
          </a:xfrm>
          <a:prstGeom prst="roundRect">
            <a:avLst>
              <a:gd name="adj" fmla="val 3829"/>
            </a:avLst>
          </a:prstGeom>
          <a:solidFill>
            <a:srgbClr val="F1EFED"/>
          </a:solidFill>
          <a:ln w="12700" cmpd="sng">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EBS on Compute</a:t>
            </a:r>
          </a:p>
        </p:txBody>
      </p:sp>
      <p:sp>
        <p:nvSpPr>
          <p:cNvPr id="39" name="Rounded Rectangle 20">
            <a:extLst>
              <a:ext uri="{FF2B5EF4-FFF2-40B4-BE49-F238E27FC236}">
                <a16:creationId xmlns:a16="http://schemas.microsoft.com/office/drawing/2014/main" id="{17AC3CC0-8269-415A-A5A2-BA6C0C6BB581}"/>
              </a:ext>
            </a:extLst>
          </p:cNvPr>
          <p:cNvSpPr/>
          <p:nvPr/>
        </p:nvSpPr>
        <p:spPr>
          <a:xfrm>
            <a:off x="9575220" y="2888055"/>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DBCS</a:t>
            </a:r>
          </a:p>
        </p:txBody>
      </p:sp>
      <p:sp>
        <p:nvSpPr>
          <p:cNvPr id="40" name="Rounded Rectangle 20">
            <a:extLst>
              <a:ext uri="{FF2B5EF4-FFF2-40B4-BE49-F238E27FC236}">
                <a16:creationId xmlns:a16="http://schemas.microsoft.com/office/drawing/2014/main" id="{E6BA93D2-EC8E-48DF-9520-93F8FA0CD87C}"/>
              </a:ext>
            </a:extLst>
          </p:cNvPr>
          <p:cNvSpPr/>
          <p:nvPr/>
        </p:nvSpPr>
        <p:spPr>
          <a:xfrm>
            <a:off x="10067256" y="2245762"/>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Compute</a:t>
            </a:r>
          </a:p>
        </p:txBody>
      </p:sp>
      <p:sp>
        <p:nvSpPr>
          <p:cNvPr id="41" name="Rounded Rectangle 20">
            <a:extLst>
              <a:ext uri="{FF2B5EF4-FFF2-40B4-BE49-F238E27FC236}">
                <a16:creationId xmlns:a16="http://schemas.microsoft.com/office/drawing/2014/main" id="{11102668-4E7A-4ED5-BFA5-072A8D9B9444}"/>
              </a:ext>
            </a:extLst>
          </p:cNvPr>
          <p:cNvSpPr/>
          <p:nvPr/>
        </p:nvSpPr>
        <p:spPr>
          <a:xfrm>
            <a:off x="10533651" y="2889030"/>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File Storage</a:t>
            </a:r>
          </a:p>
        </p:txBody>
      </p:sp>
      <p:cxnSp>
        <p:nvCxnSpPr>
          <p:cNvPr id="42" name="Straight Arrow Connector 41">
            <a:extLst>
              <a:ext uri="{FF2B5EF4-FFF2-40B4-BE49-F238E27FC236}">
                <a16:creationId xmlns:a16="http://schemas.microsoft.com/office/drawing/2014/main" id="{9A13F389-2565-304A-B314-5EDC0335546E}"/>
              </a:ext>
            </a:extLst>
          </p:cNvPr>
          <p:cNvCxnSpPr>
            <a:endCxn id="40" idx="2"/>
          </p:cNvCxnSpPr>
          <p:nvPr/>
        </p:nvCxnSpPr>
        <p:spPr bwMode="auto">
          <a:xfrm flipV="1">
            <a:off x="10485231" y="2611522"/>
            <a:ext cx="4958" cy="152689"/>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43" name="Left Bracket 42"/>
          <p:cNvSpPr/>
          <p:nvPr/>
        </p:nvSpPr>
        <p:spPr>
          <a:xfrm rot="16200000" flipH="1">
            <a:off x="10428653" y="2349443"/>
            <a:ext cx="111940" cy="962210"/>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 name="Rounded Rectangle 20">
            <a:extLst>
              <a:ext uri="{FF2B5EF4-FFF2-40B4-BE49-F238E27FC236}">
                <a16:creationId xmlns:a16="http://schemas.microsoft.com/office/drawing/2014/main" id="{535FEEDD-9E29-4601-BE3B-CE89098D9C8E}"/>
              </a:ext>
            </a:extLst>
          </p:cNvPr>
          <p:cNvSpPr/>
          <p:nvPr/>
        </p:nvSpPr>
        <p:spPr>
          <a:xfrm>
            <a:off x="8145067" y="2958650"/>
            <a:ext cx="868827" cy="365760"/>
          </a:xfrm>
          <a:prstGeom prst="roundRect">
            <a:avLst>
              <a:gd name="adj" fmla="val 12757"/>
            </a:avLst>
          </a:prstGeom>
          <a:solidFill>
            <a:srgbClr val="F5F4F2"/>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sp>
        <p:nvSpPr>
          <p:cNvPr id="94" name="Rectangle 93"/>
          <p:cNvSpPr/>
          <p:nvPr/>
        </p:nvSpPr>
        <p:spPr>
          <a:xfrm>
            <a:off x="8144081" y="3326617"/>
            <a:ext cx="3302956" cy="215444"/>
          </a:xfrm>
          <a:prstGeom prst="rect">
            <a:avLst/>
          </a:prstGeom>
        </p:spPr>
        <p:txBody>
          <a:bodyPr wrap="square">
            <a:spAutoFit/>
          </a:bodyPr>
          <a:lstStyle/>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Horizontal Drill-down Expansion</a:t>
            </a:r>
          </a:p>
        </p:txBody>
      </p:sp>
      <p:grpSp>
        <p:nvGrpSpPr>
          <p:cNvPr id="12" name="Group 11"/>
          <p:cNvGrpSpPr/>
          <p:nvPr/>
        </p:nvGrpSpPr>
        <p:grpSpPr>
          <a:xfrm>
            <a:off x="5146386" y="3932605"/>
            <a:ext cx="1947730" cy="2247025"/>
            <a:chOff x="8769136" y="3858177"/>
            <a:chExt cx="1947730" cy="2247025"/>
          </a:xfrm>
        </p:grpSpPr>
        <p:sp>
          <p:nvSpPr>
            <p:cNvPr id="84" name="Freeform 83"/>
            <p:cNvSpPr/>
            <p:nvPr/>
          </p:nvSpPr>
          <p:spPr>
            <a:xfrm rot="5400000">
              <a:off x="9402900" y="3245782"/>
              <a:ext cx="682654" cy="1945279"/>
            </a:xfrm>
            <a:custGeom>
              <a:avLst/>
              <a:gdLst>
                <a:gd name="connsiteX0" fmla="*/ 0 w 1264920"/>
                <a:gd name="connsiteY0" fmla="*/ 0 h 944880"/>
                <a:gd name="connsiteX1" fmla="*/ 1264920 w 1264920"/>
                <a:gd name="connsiteY1" fmla="*/ 0 h 944880"/>
                <a:gd name="connsiteX2" fmla="*/ 1264920 w 1264920"/>
                <a:gd name="connsiteY2" fmla="*/ 944880 h 944880"/>
                <a:gd name="connsiteX3" fmla="*/ 30480 w 1264920"/>
                <a:gd name="connsiteY3" fmla="*/ 449580 h 944880"/>
                <a:gd name="connsiteX4" fmla="*/ 30480 w 1264920"/>
                <a:gd name="connsiteY4" fmla="*/ 7620 h 944880"/>
                <a:gd name="connsiteX5" fmla="*/ 0 w 1264920"/>
                <a:gd name="connsiteY5" fmla="*/ 0 h 944880"/>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0480 w 1264920"/>
                <a:gd name="connsiteY4" fmla="*/ 7620 h 945627"/>
                <a:gd name="connsiteX5" fmla="*/ 0 w 1264920"/>
                <a:gd name="connsiteY5" fmla="*/ 0 h 945627"/>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5684 w 1264920"/>
                <a:gd name="connsiteY4" fmla="*/ 629173 h 945627"/>
                <a:gd name="connsiteX5" fmla="*/ 0 w 1264920"/>
                <a:gd name="connsiteY5" fmla="*/ 0 h 945627"/>
                <a:gd name="connsiteX0" fmla="*/ 214595 w 1229737"/>
                <a:gd name="connsiteY0" fmla="*/ 699247 h 945627"/>
                <a:gd name="connsiteX1" fmla="*/ 1229737 w 1229737"/>
                <a:gd name="connsiteY1" fmla="*/ 0 h 945627"/>
                <a:gd name="connsiteX2" fmla="*/ 1229737 w 1229737"/>
                <a:gd name="connsiteY2" fmla="*/ 944880 h 945627"/>
                <a:gd name="connsiteX3" fmla="*/ 501 w 1229737"/>
                <a:gd name="connsiteY3" fmla="*/ 945627 h 945627"/>
                <a:gd name="connsiteX4" fmla="*/ 501 w 1229737"/>
                <a:gd name="connsiteY4" fmla="*/ 629173 h 945627"/>
                <a:gd name="connsiteX5" fmla="*/ 214595 w 1229737"/>
                <a:gd name="connsiteY5" fmla="*/ 699247 h 945627"/>
                <a:gd name="connsiteX0" fmla="*/ 0 w 1238903"/>
                <a:gd name="connsiteY0" fmla="*/ 549835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549835 h 945627"/>
                <a:gd name="connsiteX0" fmla="*/ 0 w 1238903"/>
                <a:gd name="connsiteY0" fmla="*/ 496047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496047 h 945627"/>
                <a:gd name="connsiteX0" fmla="*/ 0 w 1244845"/>
                <a:gd name="connsiteY0" fmla="*/ 584757 h 945627"/>
                <a:gd name="connsiteX1" fmla="*/ 1244845 w 1244845"/>
                <a:gd name="connsiteY1" fmla="*/ 0 h 945627"/>
                <a:gd name="connsiteX2" fmla="*/ 1244845 w 1244845"/>
                <a:gd name="connsiteY2" fmla="*/ 944880 h 945627"/>
                <a:gd name="connsiteX3" fmla="*/ 15609 w 1244845"/>
                <a:gd name="connsiteY3" fmla="*/ 945627 h 945627"/>
                <a:gd name="connsiteX4" fmla="*/ 15609 w 1244845"/>
                <a:gd name="connsiteY4" fmla="*/ 629173 h 945627"/>
                <a:gd name="connsiteX5" fmla="*/ 0 w 1244845"/>
                <a:gd name="connsiteY5" fmla="*/ 584757 h 945627"/>
                <a:gd name="connsiteX0" fmla="*/ 0 w 1521438"/>
                <a:gd name="connsiteY0" fmla="*/ 877604 h 1238474"/>
                <a:gd name="connsiteX1" fmla="*/ 1521438 w 1521438"/>
                <a:gd name="connsiteY1" fmla="*/ 0 h 1238474"/>
                <a:gd name="connsiteX2" fmla="*/ 1244845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21438"/>
                <a:gd name="connsiteY0" fmla="*/ 877604 h 1238474"/>
                <a:gd name="connsiteX1" fmla="*/ 1521438 w 1521438"/>
                <a:gd name="connsiteY1" fmla="*/ 0 h 1238474"/>
                <a:gd name="connsiteX2" fmla="*/ 1515794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19153"/>
                <a:gd name="connsiteY0" fmla="*/ 867927 h 1228797"/>
                <a:gd name="connsiteX1" fmla="*/ 1519153 w 1519153"/>
                <a:gd name="connsiteY1" fmla="*/ 0 h 1228797"/>
                <a:gd name="connsiteX2" fmla="*/ 1515794 w 1519153"/>
                <a:gd name="connsiteY2" fmla="*/ 1228050 h 1228797"/>
                <a:gd name="connsiteX3" fmla="*/ 15609 w 1519153"/>
                <a:gd name="connsiteY3" fmla="*/ 1228797 h 1228797"/>
                <a:gd name="connsiteX4" fmla="*/ 15609 w 1519153"/>
                <a:gd name="connsiteY4" fmla="*/ 912343 h 1228797"/>
                <a:gd name="connsiteX5" fmla="*/ 0 w 1519153"/>
                <a:gd name="connsiteY5" fmla="*/ 867927 h 1228797"/>
                <a:gd name="connsiteX0" fmla="*/ 0 w 1515805"/>
                <a:gd name="connsiteY0" fmla="*/ 957574 h 1318444"/>
                <a:gd name="connsiteX1" fmla="*/ 1293362 w 1515805"/>
                <a:gd name="connsiteY1" fmla="*/ 0 h 1318444"/>
                <a:gd name="connsiteX2" fmla="*/ 1515794 w 1515805"/>
                <a:gd name="connsiteY2" fmla="*/ 1317697 h 1318444"/>
                <a:gd name="connsiteX3" fmla="*/ 15609 w 1515805"/>
                <a:gd name="connsiteY3" fmla="*/ 1318444 h 1318444"/>
                <a:gd name="connsiteX4" fmla="*/ 15609 w 1515805"/>
                <a:gd name="connsiteY4" fmla="*/ 1001990 h 1318444"/>
                <a:gd name="connsiteX5" fmla="*/ 0 w 1515805"/>
                <a:gd name="connsiteY5" fmla="*/ 957574 h 1318444"/>
                <a:gd name="connsiteX0" fmla="*/ 0 w 1293362"/>
                <a:gd name="connsiteY0" fmla="*/ 957574 h 1318444"/>
                <a:gd name="connsiteX1" fmla="*/ 1293362 w 1293362"/>
                <a:gd name="connsiteY1" fmla="*/ 0 h 1318444"/>
                <a:gd name="connsiteX2" fmla="*/ 1290003 w 1293362"/>
                <a:gd name="connsiteY2" fmla="*/ 1317697 h 1318444"/>
                <a:gd name="connsiteX3" fmla="*/ 15609 w 1293362"/>
                <a:gd name="connsiteY3" fmla="*/ 1318444 h 1318444"/>
                <a:gd name="connsiteX4" fmla="*/ 15609 w 1293362"/>
                <a:gd name="connsiteY4" fmla="*/ 1001990 h 1318444"/>
                <a:gd name="connsiteX5" fmla="*/ 0 w 1293362"/>
                <a:gd name="connsiteY5" fmla="*/ 957574 h 1318444"/>
                <a:gd name="connsiteX0" fmla="*/ 0 w 1293362"/>
                <a:gd name="connsiteY0" fmla="*/ 957574 h 2327721"/>
                <a:gd name="connsiteX1" fmla="*/ 1293362 w 1293362"/>
                <a:gd name="connsiteY1" fmla="*/ 0 h 2327721"/>
                <a:gd name="connsiteX2" fmla="*/ 657789 w 1293362"/>
                <a:gd name="connsiteY2" fmla="*/ 2327721 h 2327721"/>
                <a:gd name="connsiteX3" fmla="*/ 15609 w 1293362"/>
                <a:gd name="connsiteY3" fmla="*/ 1318444 h 2327721"/>
                <a:gd name="connsiteX4" fmla="*/ 15609 w 1293362"/>
                <a:gd name="connsiteY4" fmla="*/ 1001990 h 2327721"/>
                <a:gd name="connsiteX5" fmla="*/ 0 w 1293362"/>
                <a:gd name="connsiteY5" fmla="*/ 957574 h 2327721"/>
                <a:gd name="connsiteX0" fmla="*/ 0 w 666795"/>
                <a:gd name="connsiteY0" fmla="*/ 575080 h 1945227"/>
                <a:gd name="connsiteX1" fmla="*/ 666795 w 666795"/>
                <a:gd name="connsiteY1" fmla="*/ 0 h 1945227"/>
                <a:gd name="connsiteX2" fmla="*/ 657789 w 666795"/>
                <a:gd name="connsiteY2" fmla="*/ 1945227 h 1945227"/>
                <a:gd name="connsiteX3" fmla="*/ 15609 w 666795"/>
                <a:gd name="connsiteY3" fmla="*/ 935950 h 1945227"/>
                <a:gd name="connsiteX4" fmla="*/ 15609 w 666795"/>
                <a:gd name="connsiteY4" fmla="*/ 619496 h 1945227"/>
                <a:gd name="connsiteX5" fmla="*/ 0 w 666795"/>
                <a:gd name="connsiteY5" fmla="*/ 575080 h 1945227"/>
                <a:gd name="connsiteX0" fmla="*/ 0 w 666795"/>
                <a:gd name="connsiteY0" fmla="*/ 575080 h 1945227"/>
                <a:gd name="connsiteX1" fmla="*/ 666795 w 666795"/>
                <a:gd name="connsiteY1" fmla="*/ 0 h 1945227"/>
                <a:gd name="connsiteX2" fmla="*/ 657789 w 666795"/>
                <a:gd name="connsiteY2" fmla="*/ 1945227 h 1945227"/>
                <a:gd name="connsiteX3" fmla="*/ 38190 w 666795"/>
                <a:gd name="connsiteY3" fmla="*/ 1402114 h 1945227"/>
                <a:gd name="connsiteX4" fmla="*/ 15609 w 666795"/>
                <a:gd name="connsiteY4" fmla="*/ 619496 h 1945227"/>
                <a:gd name="connsiteX5" fmla="*/ 0 w 666795"/>
                <a:gd name="connsiteY5" fmla="*/ 575080 h 1945227"/>
                <a:gd name="connsiteX0" fmla="*/ 165026 w 651186"/>
                <a:gd name="connsiteY0" fmla="*/ 634845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165026 w 651186"/>
                <a:gd name="connsiteY5" fmla="*/ 634845 h 1945227"/>
                <a:gd name="connsiteX0" fmla="*/ 57778 w 651186"/>
                <a:gd name="connsiteY0" fmla="*/ 539222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57778 w 651186"/>
                <a:gd name="connsiteY5" fmla="*/ 539222 h 1945227"/>
                <a:gd name="connsiteX0" fmla="*/ 35201 w 651186"/>
                <a:gd name="connsiteY0" fmla="*/ 551175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35201 w 651186"/>
                <a:gd name="connsiteY5" fmla="*/ 551175 h 1945227"/>
                <a:gd name="connsiteX0" fmla="*/ 0 w 651186"/>
                <a:gd name="connsiteY0" fmla="*/ 619496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0" fmla="*/ 0 w 634249"/>
                <a:gd name="connsiteY0" fmla="*/ 541802 h 1945227"/>
                <a:gd name="connsiteX1" fmla="*/ 634249 w 634249"/>
                <a:gd name="connsiteY1" fmla="*/ 0 h 1945227"/>
                <a:gd name="connsiteX2" fmla="*/ 625243 w 634249"/>
                <a:gd name="connsiteY2" fmla="*/ 1945227 h 1945227"/>
                <a:gd name="connsiteX3" fmla="*/ 5644 w 634249"/>
                <a:gd name="connsiteY3" fmla="*/ 1402114 h 1945227"/>
                <a:gd name="connsiteX4" fmla="*/ 0 w 634249"/>
                <a:gd name="connsiteY4" fmla="*/ 541802 h 1945227"/>
                <a:gd name="connsiteX0" fmla="*/ 0 w 628605"/>
                <a:gd name="connsiteY0" fmla="*/ 1407097 h 1950210"/>
                <a:gd name="connsiteX1" fmla="*/ 628605 w 628605"/>
                <a:gd name="connsiteY1" fmla="*/ 4983 h 1950210"/>
                <a:gd name="connsiteX2" fmla="*/ 619599 w 628605"/>
                <a:gd name="connsiteY2" fmla="*/ 1950210 h 1950210"/>
                <a:gd name="connsiteX3" fmla="*/ 0 w 628605"/>
                <a:gd name="connsiteY3" fmla="*/ 1407097 h 1950210"/>
                <a:gd name="connsiteX0" fmla="*/ 15546 w 644151"/>
                <a:gd name="connsiteY0" fmla="*/ 1438183 h 1981296"/>
                <a:gd name="connsiteX1" fmla="*/ 224981 w 644151"/>
                <a:gd name="connsiteY1" fmla="*/ 769427 h 1981296"/>
                <a:gd name="connsiteX2" fmla="*/ 644151 w 644151"/>
                <a:gd name="connsiteY2" fmla="*/ 36069 h 1981296"/>
                <a:gd name="connsiteX3" fmla="*/ 635145 w 644151"/>
                <a:gd name="connsiteY3" fmla="*/ 1981296 h 1981296"/>
                <a:gd name="connsiteX4" fmla="*/ 15546 w 644151"/>
                <a:gd name="connsiteY4" fmla="*/ 1438183 h 1981296"/>
                <a:gd name="connsiteX0" fmla="*/ 82974 w 711579"/>
                <a:gd name="connsiteY0" fmla="*/ 1447603 h 1990716"/>
                <a:gd name="connsiteX1" fmla="*/ 55329 w 711579"/>
                <a:gd name="connsiteY1" fmla="*/ 599553 h 1990716"/>
                <a:gd name="connsiteX2" fmla="*/ 711579 w 711579"/>
                <a:gd name="connsiteY2" fmla="*/ 45489 h 1990716"/>
                <a:gd name="connsiteX3" fmla="*/ 702573 w 711579"/>
                <a:gd name="connsiteY3" fmla="*/ 1990716 h 1990716"/>
                <a:gd name="connsiteX4" fmla="*/ 82974 w 711579"/>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2 w 723357"/>
                <a:gd name="connsiteY0" fmla="*/ 1447603 h 1990716"/>
                <a:gd name="connsiteX1" fmla="*/ 67110 w 723357"/>
                <a:gd name="connsiteY1" fmla="*/ 599553 h 1990716"/>
                <a:gd name="connsiteX2" fmla="*/ 723357 w 723357"/>
                <a:gd name="connsiteY2" fmla="*/ 45489 h 1990716"/>
                <a:gd name="connsiteX3" fmla="*/ 714351 w 723357"/>
                <a:gd name="connsiteY3" fmla="*/ 1990716 h 1990716"/>
                <a:gd name="connsiteX4" fmla="*/ 94752 w 723357"/>
                <a:gd name="connsiteY4" fmla="*/ 1447603 h 1990716"/>
                <a:gd name="connsiteX0" fmla="*/ 94752 w 723357"/>
                <a:gd name="connsiteY0" fmla="*/ 1447603 h 1990716"/>
                <a:gd name="connsiteX1" fmla="*/ 67110 w 723357"/>
                <a:gd name="connsiteY1" fmla="*/ 599553 h 1990716"/>
                <a:gd name="connsiteX2" fmla="*/ 723357 w 723357"/>
                <a:gd name="connsiteY2" fmla="*/ 45489 h 1990716"/>
                <a:gd name="connsiteX3" fmla="*/ 714351 w 723357"/>
                <a:gd name="connsiteY3" fmla="*/ 1990716 h 1990716"/>
                <a:gd name="connsiteX4" fmla="*/ 94752 w 723357"/>
                <a:gd name="connsiteY4" fmla="*/ 1447603 h 1990716"/>
                <a:gd name="connsiteX0" fmla="*/ 159868 w 788473"/>
                <a:gd name="connsiteY0" fmla="*/ 1436435 h 1979548"/>
                <a:gd name="connsiteX1" fmla="*/ 132226 w 788473"/>
                <a:gd name="connsiteY1" fmla="*/ 588385 h 1979548"/>
                <a:gd name="connsiteX2" fmla="*/ 788473 w 788473"/>
                <a:gd name="connsiteY2" fmla="*/ 34321 h 1979548"/>
                <a:gd name="connsiteX3" fmla="*/ 779467 w 788473"/>
                <a:gd name="connsiteY3" fmla="*/ 1979548 h 1979548"/>
                <a:gd name="connsiteX4" fmla="*/ 159868 w 788473"/>
                <a:gd name="connsiteY4" fmla="*/ 1436435 h 1979548"/>
                <a:gd name="connsiteX0" fmla="*/ 0 w 628605"/>
                <a:gd name="connsiteY0" fmla="*/ 1407098 h 1950211"/>
                <a:gd name="connsiteX1" fmla="*/ 628605 w 628605"/>
                <a:gd name="connsiteY1" fmla="*/ 4984 h 1950211"/>
                <a:gd name="connsiteX2" fmla="*/ 619599 w 628605"/>
                <a:gd name="connsiteY2" fmla="*/ 1950211 h 1950211"/>
                <a:gd name="connsiteX3" fmla="*/ 0 w 628605"/>
                <a:gd name="connsiteY3" fmla="*/ 1407098 h 1950211"/>
                <a:gd name="connsiteX0" fmla="*/ 6710 w 635315"/>
                <a:gd name="connsiteY0" fmla="*/ 1473028 h 2016141"/>
                <a:gd name="connsiteX1" fmla="*/ 317752 w 635315"/>
                <a:gd name="connsiteY1" fmla="*/ 523378 h 2016141"/>
                <a:gd name="connsiteX2" fmla="*/ 635315 w 635315"/>
                <a:gd name="connsiteY2" fmla="*/ 70914 h 2016141"/>
                <a:gd name="connsiteX3" fmla="*/ 626309 w 635315"/>
                <a:gd name="connsiteY3" fmla="*/ 2016141 h 2016141"/>
                <a:gd name="connsiteX4" fmla="*/ 6710 w 635315"/>
                <a:gd name="connsiteY4" fmla="*/ 1473028 h 2016141"/>
                <a:gd name="connsiteX0" fmla="*/ 8013 w 636618"/>
                <a:gd name="connsiteY0" fmla="*/ 1473028 h 2016141"/>
                <a:gd name="connsiteX1" fmla="*/ 319055 w 636618"/>
                <a:gd name="connsiteY1" fmla="*/ 523378 h 2016141"/>
                <a:gd name="connsiteX2" fmla="*/ 636618 w 636618"/>
                <a:gd name="connsiteY2" fmla="*/ 70914 h 2016141"/>
                <a:gd name="connsiteX3" fmla="*/ 627612 w 636618"/>
                <a:gd name="connsiteY3" fmla="*/ 2016141 h 2016141"/>
                <a:gd name="connsiteX4" fmla="*/ 8013 w 636618"/>
                <a:gd name="connsiteY4" fmla="*/ 1473028 h 2016141"/>
                <a:gd name="connsiteX0" fmla="*/ 4416 w 633021"/>
                <a:gd name="connsiteY0" fmla="*/ 1473028 h 2016141"/>
                <a:gd name="connsiteX1" fmla="*/ 315458 w 633021"/>
                <a:gd name="connsiteY1" fmla="*/ 523378 h 2016141"/>
                <a:gd name="connsiteX2" fmla="*/ 633021 w 633021"/>
                <a:gd name="connsiteY2" fmla="*/ 70914 h 2016141"/>
                <a:gd name="connsiteX3" fmla="*/ 624015 w 633021"/>
                <a:gd name="connsiteY3" fmla="*/ 2016141 h 2016141"/>
                <a:gd name="connsiteX4" fmla="*/ 4416 w 633021"/>
                <a:gd name="connsiteY4" fmla="*/ 1473028 h 2016141"/>
                <a:gd name="connsiteX0" fmla="*/ 15959 w 644564"/>
                <a:gd name="connsiteY0" fmla="*/ 1463768 h 2006881"/>
                <a:gd name="connsiteX1" fmla="*/ 5252 w 644564"/>
                <a:gd name="connsiteY1" fmla="*/ 615718 h 2006881"/>
                <a:gd name="connsiteX2" fmla="*/ 644564 w 644564"/>
                <a:gd name="connsiteY2" fmla="*/ 61654 h 2006881"/>
                <a:gd name="connsiteX3" fmla="*/ 635558 w 644564"/>
                <a:gd name="connsiteY3" fmla="*/ 2006881 h 2006881"/>
                <a:gd name="connsiteX4" fmla="*/ 15959 w 644564"/>
                <a:gd name="connsiteY4" fmla="*/ 1463768 h 2006881"/>
                <a:gd name="connsiteX0" fmla="*/ 15959 w 644564"/>
                <a:gd name="connsiteY0" fmla="*/ 1450251 h 1993364"/>
                <a:gd name="connsiteX1" fmla="*/ 5252 w 644564"/>
                <a:gd name="connsiteY1" fmla="*/ 602201 h 1993364"/>
                <a:gd name="connsiteX2" fmla="*/ 644564 w 644564"/>
                <a:gd name="connsiteY2" fmla="*/ 48137 h 1993364"/>
                <a:gd name="connsiteX3" fmla="*/ 635558 w 644564"/>
                <a:gd name="connsiteY3" fmla="*/ 1993364 h 1993364"/>
                <a:gd name="connsiteX4" fmla="*/ 15959 w 644564"/>
                <a:gd name="connsiteY4" fmla="*/ 1450251 h 1993364"/>
                <a:gd name="connsiteX0" fmla="*/ 15959 w 644568"/>
                <a:gd name="connsiteY0" fmla="*/ 1505080 h 2048193"/>
                <a:gd name="connsiteX1" fmla="*/ 5252 w 644568"/>
                <a:gd name="connsiteY1" fmla="*/ 657030 h 2048193"/>
                <a:gd name="connsiteX2" fmla="*/ 644564 w 644568"/>
                <a:gd name="connsiteY2" fmla="*/ 102966 h 2048193"/>
                <a:gd name="connsiteX3" fmla="*/ 635558 w 644568"/>
                <a:gd name="connsiteY3" fmla="*/ 2048193 h 2048193"/>
                <a:gd name="connsiteX4" fmla="*/ 15959 w 644568"/>
                <a:gd name="connsiteY4" fmla="*/ 1505080 h 2048193"/>
                <a:gd name="connsiteX0" fmla="*/ 15959 w 644765"/>
                <a:gd name="connsiteY0" fmla="*/ 1402166 h 1945279"/>
                <a:gd name="connsiteX1" fmla="*/ 5252 w 644765"/>
                <a:gd name="connsiteY1" fmla="*/ 554116 h 1945279"/>
                <a:gd name="connsiteX2" fmla="*/ 644564 w 644765"/>
                <a:gd name="connsiteY2" fmla="*/ 52 h 1945279"/>
                <a:gd name="connsiteX3" fmla="*/ 635558 w 644765"/>
                <a:gd name="connsiteY3" fmla="*/ 1945279 h 1945279"/>
                <a:gd name="connsiteX4" fmla="*/ 15959 w 644765"/>
                <a:gd name="connsiteY4" fmla="*/ 1402166 h 194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765" h="1945279">
                  <a:moveTo>
                    <a:pt x="15959" y="1402166"/>
                  </a:moveTo>
                  <a:cubicBezTo>
                    <a:pt x="-35467" y="1153372"/>
                    <a:pt x="58589" y="646447"/>
                    <a:pt x="5252" y="554116"/>
                  </a:cubicBezTo>
                  <a:cubicBezTo>
                    <a:pt x="19703" y="547536"/>
                    <a:pt x="657734" y="-6124"/>
                    <a:pt x="644564" y="52"/>
                  </a:cubicBezTo>
                  <a:cubicBezTo>
                    <a:pt x="631394" y="6228"/>
                    <a:pt x="637439" y="1532703"/>
                    <a:pt x="635558" y="1945279"/>
                  </a:cubicBezTo>
                  <a:lnTo>
                    <a:pt x="15959" y="1402166"/>
                  </a:lnTo>
                  <a:close/>
                </a:path>
              </a:pathLst>
            </a:cu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Rounded Corners 22">
              <a:extLst>
                <a:ext uri="{FF2B5EF4-FFF2-40B4-BE49-F238E27FC236}">
                  <a16:creationId xmlns:a16="http://schemas.microsoft.com/office/drawing/2014/main" id="{1E586E9B-FDAD-45A4-8206-78FFE581DA6D}"/>
                </a:ext>
              </a:extLst>
            </p:cNvPr>
            <p:cNvSpPr/>
            <p:nvPr/>
          </p:nvSpPr>
          <p:spPr>
            <a:xfrm>
              <a:off x="8769136" y="4505326"/>
              <a:ext cx="1942353" cy="1368612"/>
            </a:xfrm>
            <a:prstGeom prst="roundRect">
              <a:avLst>
                <a:gd name="adj" fmla="val 3829"/>
              </a:avLst>
            </a:prstGeom>
            <a:solidFill>
              <a:srgbClr val="F1EFED"/>
            </a:solidFill>
            <a:ln w="12700" cmpd="sng">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EBS on Compute</a:t>
              </a:r>
            </a:p>
          </p:txBody>
        </p:sp>
        <p:sp>
          <p:nvSpPr>
            <p:cNvPr id="88" name="Rounded Rectangle 20">
              <a:extLst>
                <a:ext uri="{FF2B5EF4-FFF2-40B4-BE49-F238E27FC236}">
                  <a16:creationId xmlns:a16="http://schemas.microsoft.com/office/drawing/2014/main" id="{17AC3CC0-8269-415A-A5A2-BA6C0C6BB581}"/>
                </a:ext>
              </a:extLst>
            </p:cNvPr>
            <p:cNvSpPr/>
            <p:nvPr/>
          </p:nvSpPr>
          <p:spPr>
            <a:xfrm>
              <a:off x="8842865" y="5437582"/>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DBCS</a:t>
              </a:r>
            </a:p>
          </p:txBody>
        </p:sp>
        <p:sp>
          <p:nvSpPr>
            <p:cNvPr id="89" name="Rounded Rectangle 20">
              <a:extLst>
                <a:ext uri="{FF2B5EF4-FFF2-40B4-BE49-F238E27FC236}">
                  <a16:creationId xmlns:a16="http://schemas.microsoft.com/office/drawing/2014/main" id="{E6BA93D2-EC8E-48DF-9520-93F8FA0CD87C}"/>
                </a:ext>
              </a:extLst>
            </p:cNvPr>
            <p:cNvSpPr/>
            <p:nvPr/>
          </p:nvSpPr>
          <p:spPr>
            <a:xfrm>
              <a:off x="9334901" y="4795289"/>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Compute</a:t>
              </a:r>
            </a:p>
          </p:txBody>
        </p:sp>
        <p:sp>
          <p:nvSpPr>
            <p:cNvPr id="90" name="Rounded Rectangle 20">
              <a:extLst>
                <a:ext uri="{FF2B5EF4-FFF2-40B4-BE49-F238E27FC236}">
                  <a16:creationId xmlns:a16="http://schemas.microsoft.com/office/drawing/2014/main" id="{11102668-4E7A-4ED5-BFA5-072A8D9B9444}"/>
                </a:ext>
              </a:extLst>
            </p:cNvPr>
            <p:cNvSpPr/>
            <p:nvPr/>
          </p:nvSpPr>
          <p:spPr>
            <a:xfrm>
              <a:off x="9801296" y="5438557"/>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File Storage</a:t>
              </a:r>
            </a:p>
          </p:txBody>
        </p:sp>
        <p:cxnSp>
          <p:nvCxnSpPr>
            <p:cNvPr id="91" name="Straight Arrow Connector 90">
              <a:extLst>
                <a:ext uri="{FF2B5EF4-FFF2-40B4-BE49-F238E27FC236}">
                  <a16:creationId xmlns:a16="http://schemas.microsoft.com/office/drawing/2014/main" id="{9A13F389-2565-304A-B314-5EDC0335546E}"/>
                </a:ext>
              </a:extLst>
            </p:cNvPr>
            <p:cNvCxnSpPr>
              <a:endCxn id="89" idx="2"/>
            </p:cNvCxnSpPr>
            <p:nvPr/>
          </p:nvCxnSpPr>
          <p:spPr bwMode="auto">
            <a:xfrm flipV="1">
              <a:off x="9752876" y="5161049"/>
              <a:ext cx="4958" cy="152689"/>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92" name="Left Bracket 91"/>
            <p:cNvSpPr/>
            <p:nvPr/>
          </p:nvSpPr>
          <p:spPr>
            <a:xfrm rot="16200000" flipH="1">
              <a:off x="9696298" y="4898970"/>
              <a:ext cx="111940" cy="962210"/>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Rounded Rectangle 20">
              <a:extLst>
                <a:ext uri="{FF2B5EF4-FFF2-40B4-BE49-F238E27FC236}">
                  <a16:creationId xmlns:a16="http://schemas.microsoft.com/office/drawing/2014/main" id="{535FEEDD-9E29-4601-BE3B-CE89098D9C8E}"/>
                </a:ext>
              </a:extLst>
            </p:cNvPr>
            <p:cNvSpPr/>
            <p:nvPr/>
          </p:nvSpPr>
          <p:spPr>
            <a:xfrm>
              <a:off x="9305899" y="3858177"/>
              <a:ext cx="868827" cy="365760"/>
            </a:xfrm>
            <a:prstGeom prst="roundRect">
              <a:avLst>
                <a:gd name="adj" fmla="val 12757"/>
              </a:avLst>
            </a:prstGeom>
            <a:solidFill>
              <a:srgbClr val="F5F4F2"/>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sp>
          <p:nvSpPr>
            <p:cNvPr id="95" name="Rectangle 94"/>
            <p:cNvSpPr/>
            <p:nvPr/>
          </p:nvSpPr>
          <p:spPr>
            <a:xfrm>
              <a:off x="8769136" y="5889758"/>
              <a:ext cx="1942353" cy="215444"/>
            </a:xfrm>
            <a:prstGeom prst="rect">
              <a:avLst/>
            </a:prstGeom>
          </p:spPr>
          <p:txBody>
            <a:bodyPr wrap="square">
              <a:spAutoFit/>
            </a:bodyPr>
            <a:lstStyle/>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Drill-down Expansion</a:t>
              </a:r>
            </a:p>
          </p:txBody>
        </p:sp>
      </p:grpSp>
      <p:sp>
        <p:nvSpPr>
          <p:cNvPr id="61" name="Content Placeholder 56"/>
          <p:cNvSpPr txBox="1">
            <a:spLocks/>
          </p:cNvSpPr>
          <p:nvPr/>
        </p:nvSpPr>
        <p:spPr>
          <a:xfrm>
            <a:off x="768875" y="1600201"/>
            <a:ext cx="3300984" cy="405766"/>
          </a:xfrm>
          <a:prstGeom prst="rect">
            <a:avLst/>
          </a:prstGeom>
          <a:noFill/>
        </p:spPr>
        <p:txBody>
          <a:bodyPr vert="horz" lIns="0" tIns="0" rIns="0" bIns="0" rtlCol="0">
            <a:noAutofit/>
          </a:bodyPr>
          <a:lst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mn-lt"/>
                <a:ea typeface="+mn-ea"/>
                <a:cs typeface="Oracle Sans Tab"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mn-lt"/>
                <a:ea typeface="+mn-ea"/>
                <a:cs typeface="Oracle Sans Tab" panose="020B0503020204020204" pitchFamily="34" charset="0"/>
              </a:defRPr>
            </a:lvl2pPr>
            <a:lvl3pPr marL="547688"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600" kern="1200">
                <a:solidFill>
                  <a:schemeClr val="tx1"/>
                </a:solidFill>
                <a:latin typeface="Oracle Sans Tab Light" panose="020B0403020204020204" pitchFamily="34" charset="0"/>
                <a:ea typeface="+mn-ea"/>
                <a:cs typeface="Oracle Sans Tab Light" panose="020B0403020204020204" pitchFamily="34" charset="0"/>
              </a:defRPr>
            </a:lvl3pPr>
            <a:lvl4pPr marL="730250" marR="0" indent="-182563" algn="l" defTabSz="914400" rtl="0" eaLnBrk="1" fontAlgn="auto" latinLnBrk="0" hangingPunct="1">
              <a:lnSpc>
                <a:spcPct val="95000"/>
              </a:lnSpc>
              <a:spcBef>
                <a:spcPts val="400"/>
              </a:spcBef>
              <a:spcAft>
                <a:spcPts val="0"/>
              </a:spcAft>
              <a:buClrTx/>
              <a:buSzPct val="100000"/>
              <a:buFont typeface="Arial" panose="020B0604020202020204" pitchFamily="34" charset="0"/>
              <a:buChar char="•"/>
              <a:tabLst/>
              <a:defRPr sz="1400" kern="1200">
                <a:solidFill>
                  <a:schemeClr val="tx1"/>
                </a:solidFill>
                <a:latin typeface="Oracle Sans Tab Light" panose="020B0403020204020204" pitchFamily="34" charset="0"/>
                <a:ea typeface="+mn-ea"/>
                <a:cs typeface="Oracle Sans Tab Light" panose="020B0403020204020204" pitchFamily="34" charset="0"/>
              </a:defRPr>
            </a:lvl4pPr>
            <a:lvl5pPr marL="91440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Tab Light" panose="020B0403020204020204" pitchFamily="34" charset="0"/>
                <a:ea typeface="+mn-ea"/>
                <a:cs typeface="Oracle Sans Tab Light" panose="020B0403020204020204" pitchFamily="34" charset="0"/>
              </a:defRPr>
            </a:lvl5pPr>
            <a:lvl6pPr marL="1097280" indent="-182880" algn="l" defTabSz="914400" rtl="0" eaLnBrk="1" latinLnBrk="0" hangingPunct="1">
              <a:lnSpc>
                <a:spcPct val="95000"/>
              </a:lnSpc>
              <a:spcBef>
                <a:spcPts val="400"/>
              </a:spcBef>
              <a:spcAft>
                <a:spcPts val="0"/>
              </a:spcAft>
              <a:buSzPct val="100000"/>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1280160" indent="-182880" algn="l" defTabSz="914400" rtl="0" eaLnBrk="1" latinLnBrk="0" hangingPunct="1">
              <a:lnSpc>
                <a:spcPct val="95000"/>
              </a:lnSpc>
              <a:spcBef>
                <a:spcPts val="400"/>
              </a:spcBef>
              <a:spcAft>
                <a:spcPts val="0"/>
              </a:spcAft>
              <a:buFont typeface="Arial" panose="020B0604020202020204" pitchFamily="34" charset="0"/>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Format</a:t>
            </a:r>
            <a:br>
              <a:rPr lang="en-US" dirty="0"/>
            </a:br>
            <a:r>
              <a:rPr lang="en-US" sz="1100" dirty="0"/>
              <a:t>Use Ivy color at 50% transparency to show expansion in Drill-Downs between Composite and Expansion.</a:t>
            </a:r>
          </a:p>
          <a:p>
            <a:endParaRPr lang="en-US" dirty="0"/>
          </a:p>
        </p:txBody>
      </p:sp>
      <p:grpSp>
        <p:nvGrpSpPr>
          <p:cNvPr id="3" name="Group 2"/>
          <p:cNvGrpSpPr/>
          <p:nvPr/>
        </p:nvGrpSpPr>
        <p:grpSpPr>
          <a:xfrm>
            <a:off x="2544032" y="4667501"/>
            <a:ext cx="1504120" cy="1440522"/>
            <a:chOff x="2100471" y="4681983"/>
            <a:chExt cx="1504120" cy="1440522"/>
          </a:xfrm>
        </p:grpSpPr>
        <p:pic>
          <p:nvPicPr>
            <p:cNvPr id="2" name="Picture 1"/>
            <p:cNvPicPr>
              <a:picLocks noChangeAspect="1"/>
            </p:cNvPicPr>
            <p:nvPr/>
          </p:nvPicPr>
          <p:blipFill>
            <a:blip r:embed="rId3"/>
            <a:stretch>
              <a:fillRect/>
            </a:stretch>
          </p:blipFill>
          <p:spPr>
            <a:xfrm>
              <a:off x="2115140" y="4681983"/>
              <a:ext cx="1474782" cy="1431946"/>
            </a:xfrm>
            <a:prstGeom prst="rect">
              <a:avLst/>
            </a:prstGeom>
          </p:spPr>
        </p:pic>
        <p:sp>
          <p:nvSpPr>
            <p:cNvPr id="76" name="Rectangle 75"/>
            <p:cNvSpPr/>
            <p:nvPr/>
          </p:nvSpPr>
          <p:spPr>
            <a:xfrm>
              <a:off x="2100471" y="5711459"/>
              <a:ext cx="1504120" cy="411046"/>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
          <p:cNvGrpSpPr/>
          <p:nvPr/>
        </p:nvGrpSpPr>
        <p:grpSpPr>
          <a:xfrm>
            <a:off x="775251" y="4886604"/>
            <a:ext cx="1330958" cy="1221419"/>
            <a:chOff x="775251" y="4579306"/>
            <a:chExt cx="1330958" cy="1221419"/>
          </a:xfrm>
        </p:grpSpPr>
        <p:sp>
          <p:nvSpPr>
            <p:cNvPr id="65" name="TextBox 64">
              <a:extLst>
                <a:ext uri="{FF2B5EF4-FFF2-40B4-BE49-F238E27FC236}">
                  <a16:creationId xmlns:a16="http://schemas.microsoft.com/office/drawing/2014/main" id="{F5DE1BC4-54A3-1B46-9683-C3DB1FE9201B}"/>
                </a:ext>
              </a:extLst>
            </p:cNvPr>
            <p:cNvSpPr txBox="1"/>
            <p:nvPr/>
          </p:nvSpPr>
          <p:spPr>
            <a:xfrm>
              <a:off x="778758" y="4579306"/>
              <a:ext cx="1327451" cy="141064"/>
            </a:xfrm>
            <a:prstGeom prst="rect">
              <a:avLst/>
            </a:prstGeom>
            <a:noFill/>
          </p:spPr>
          <p:txBody>
            <a:bodyPr wrap="square" lIns="0" tIns="0" rIns="0" bIns="0" rtlCol="0">
              <a:spAutoFit/>
            </a:bodyPr>
            <a:lstStyle/>
            <a:p>
              <a:pPr>
                <a:lnSpc>
                  <a:spcPts val="1100"/>
                </a:lnSpc>
              </a:pPr>
              <a:r>
                <a:rPr lang="en-US" sz="900" dirty="0">
                  <a:solidFill>
                    <a:srgbClr val="DE5B5B"/>
                  </a:solidFill>
                  <a:latin typeface="Courier New" panose="02070309020205020404" pitchFamily="49" charset="0"/>
                  <a:cs typeface="Courier New" panose="02070309020205020404" pitchFamily="49" charset="0"/>
                </a:rPr>
                <a:t>Color:</a:t>
              </a:r>
            </a:p>
          </p:txBody>
        </p:sp>
        <p:sp>
          <p:nvSpPr>
            <p:cNvPr id="67" name="Rectangle 66"/>
            <p:cNvSpPr/>
            <p:nvPr/>
          </p:nvSpPr>
          <p:spPr>
            <a:xfrm>
              <a:off x="775251" y="4727257"/>
              <a:ext cx="1244049" cy="1073468"/>
            </a:xfrm>
            <a:prstGeom prst="rect">
              <a:avLst/>
            </a:prstGeom>
            <a:noFill/>
            <a:ln w="12700">
              <a:solidFill>
                <a:srgbClr val="DE5B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p:cNvSpPr txBox="1"/>
            <p:nvPr/>
          </p:nvSpPr>
          <p:spPr>
            <a:xfrm>
              <a:off x="846892" y="5327369"/>
              <a:ext cx="1094715" cy="391305"/>
            </a:xfrm>
            <a:prstGeom prst="rect">
              <a:avLst/>
            </a:prstGeom>
            <a:solidFill>
              <a:srgbClr val="759C6C">
                <a:alpha val="50000"/>
              </a:srgbClr>
            </a:solidFill>
          </p:spPr>
          <p:txBody>
            <a:bodyPr wrap="square" rtlCol="0" anchor="ctr">
              <a:noAutofit/>
            </a:bodyPr>
            <a:lstStyle/>
            <a:p>
              <a:r>
                <a:rPr lang="en-US" sz="700" b="1" dirty="0">
                  <a:solidFill>
                    <a:schemeClr val="tx2"/>
                  </a:solidFill>
                </a:rPr>
                <a:t>Ivy @ 50% </a:t>
              </a:r>
            </a:p>
            <a:p>
              <a:r>
                <a:rPr lang="en-US" sz="700" b="1" dirty="0">
                  <a:solidFill>
                    <a:schemeClr val="tx2"/>
                  </a:solidFill>
                </a:rPr>
                <a:t>Transparency</a:t>
              </a:r>
            </a:p>
          </p:txBody>
        </p:sp>
        <p:sp>
          <p:nvSpPr>
            <p:cNvPr id="68" name="TextBox 67"/>
            <p:cNvSpPr txBox="1"/>
            <p:nvPr/>
          </p:nvSpPr>
          <p:spPr>
            <a:xfrm>
              <a:off x="846892" y="4805833"/>
              <a:ext cx="1094716" cy="425907"/>
            </a:xfrm>
            <a:prstGeom prst="rect">
              <a:avLst/>
            </a:prstGeom>
            <a:solidFill>
              <a:schemeClr val="accent6"/>
            </a:solidFill>
          </p:spPr>
          <p:txBody>
            <a:bodyPr wrap="none" rtlCol="0">
              <a:spAutoFit/>
            </a:bodyPr>
            <a:lstStyle/>
            <a:p>
              <a:r>
                <a:rPr lang="en-US" sz="700" b="1" dirty="0">
                  <a:solidFill>
                    <a:schemeClr val="bg1"/>
                  </a:solidFill>
                </a:rPr>
                <a:t>Ivy</a:t>
              </a:r>
            </a:p>
            <a:p>
              <a:r>
                <a:rPr lang="en-US" sz="700" dirty="0">
                  <a:solidFill>
                    <a:schemeClr val="bg1"/>
                  </a:solidFill>
                </a:rPr>
                <a:t>RGB: 117/156/108</a:t>
              </a:r>
            </a:p>
            <a:p>
              <a:r>
                <a:rPr lang="en-US" sz="700" dirty="0">
                  <a:solidFill>
                    <a:schemeClr val="bg1"/>
                  </a:solidFill>
                </a:rPr>
                <a:t>HEX: #759C6C</a:t>
              </a:r>
            </a:p>
          </p:txBody>
        </p:sp>
      </p:grpSp>
      <p:sp>
        <p:nvSpPr>
          <p:cNvPr id="50" name="Rectangle 49"/>
          <p:cNvSpPr/>
          <p:nvPr/>
        </p:nvSpPr>
        <p:spPr>
          <a:xfrm>
            <a:off x="1643355" y="3315676"/>
            <a:ext cx="1436056" cy="338554"/>
          </a:xfrm>
          <a:prstGeom prst="rect">
            <a:avLst/>
          </a:prstGeom>
        </p:spPr>
        <p:txBody>
          <a:bodyPr wrap="square">
            <a:spAutoFit/>
          </a:bodyPr>
          <a:lstStyle/>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Ivy @ 50%</a:t>
            </a:r>
          </a:p>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Transparency</a:t>
            </a:r>
          </a:p>
        </p:txBody>
      </p:sp>
      <p:sp>
        <p:nvSpPr>
          <p:cNvPr id="79" name="Rectangle 78"/>
          <p:cNvSpPr/>
          <p:nvPr/>
        </p:nvSpPr>
        <p:spPr>
          <a:xfrm>
            <a:off x="6382137" y="2081295"/>
            <a:ext cx="1422712" cy="215444"/>
          </a:xfrm>
          <a:prstGeom prst="rect">
            <a:avLst/>
          </a:prstGeom>
        </p:spPr>
        <p:txBody>
          <a:bodyPr wrap="square">
            <a:spAutoFit/>
          </a:bodyPr>
          <a:lstStyle/>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Drill-down Indicated</a:t>
            </a:r>
          </a:p>
        </p:txBody>
      </p:sp>
      <p:grpSp>
        <p:nvGrpSpPr>
          <p:cNvPr id="13" name="Group 12"/>
          <p:cNvGrpSpPr/>
          <p:nvPr/>
        </p:nvGrpSpPr>
        <p:grpSpPr>
          <a:xfrm>
            <a:off x="8846106" y="3881788"/>
            <a:ext cx="1945468" cy="1999902"/>
            <a:chOff x="8846106" y="3786091"/>
            <a:chExt cx="1945468" cy="1999902"/>
          </a:xfrm>
        </p:grpSpPr>
        <p:sp>
          <p:nvSpPr>
            <p:cNvPr id="83" name="Freeform 82"/>
            <p:cNvSpPr/>
            <p:nvPr/>
          </p:nvSpPr>
          <p:spPr>
            <a:xfrm rot="16200000">
              <a:off x="9477608" y="4472026"/>
              <a:ext cx="682654" cy="1945279"/>
            </a:xfrm>
            <a:custGeom>
              <a:avLst/>
              <a:gdLst>
                <a:gd name="connsiteX0" fmla="*/ 0 w 1264920"/>
                <a:gd name="connsiteY0" fmla="*/ 0 h 944880"/>
                <a:gd name="connsiteX1" fmla="*/ 1264920 w 1264920"/>
                <a:gd name="connsiteY1" fmla="*/ 0 h 944880"/>
                <a:gd name="connsiteX2" fmla="*/ 1264920 w 1264920"/>
                <a:gd name="connsiteY2" fmla="*/ 944880 h 944880"/>
                <a:gd name="connsiteX3" fmla="*/ 30480 w 1264920"/>
                <a:gd name="connsiteY3" fmla="*/ 449580 h 944880"/>
                <a:gd name="connsiteX4" fmla="*/ 30480 w 1264920"/>
                <a:gd name="connsiteY4" fmla="*/ 7620 h 944880"/>
                <a:gd name="connsiteX5" fmla="*/ 0 w 1264920"/>
                <a:gd name="connsiteY5" fmla="*/ 0 h 944880"/>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0480 w 1264920"/>
                <a:gd name="connsiteY4" fmla="*/ 7620 h 945627"/>
                <a:gd name="connsiteX5" fmla="*/ 0 w 1264920"/>
                <a:gd name="connsiteY5" fmla="*/ 0 h 945627"/>
                <a:gd name="connsiteX0" fmla="*/ 0 w 1264920"/>
                <a:gd name="connsiteY0" fmla="*/ 0 h 945627"/>
                <a:gd name="connsiteX1" fmla="*/ 1264920 w 1264920"/>
                <a:gd name="connsiteY1" fmla="*/ 0 h 945627"/>
                <a:gd name="connsiteX2" fmla="*/ 1264920 w 1264920"/>
                <a:gd name="connsiteY2" fmla="*/ 944880 h 945627"/>
                <a:gd name="connsiteX3" fmla="*/ 35684 w 1264920"/>
                <a:gd name="connsiteY3" fmla="*/ 945627 h 945627"/>
                <a:gd name="connsiteX4" fmla="*/ 35684 w 1264920"/>
                <a:gd name="connsiteY4" fmla="*/ 629173 h 945627"/>
                <a:gd name="connsiteX5" fmla="*/ 0 w 1264920"/>
                <a:gd name="connsiteY5" fmla="*/ 0 h 945627"/>
                <a:gd name="connsiteX0" fmla="*/ 214595 w 1229737"/>
                <a:gd name="connsiteY0" fmla="*/ 699247 h 945627"/>
                <a:gd name="connsiteX1" fmla="*/ 1229737 w 1229737"/>
                <a:gd name="connsiteY1" fmla="*/ 0 h 945627"/>
                <a:gd name="connsiteX2" fmla="*/ 1229737 w 1229737"/>
                <a:gd name="connsiteY2" fmla="*/ 944880 h 945627"/>
                <a:gd name="connsiteX3" fmla="*/ 501 w 1229737"/>
                <a:gd name="connsiteY3" fmla="*/ 945627 h 945627"/>
                <a:gd name="connsiteX4" fmla="*/ 501 w 1229737"/>
                <a:gd name="connsiteY4" fmla="*/ 629173 h 945627"/>
                <a:gd name="connsiteX5" fmla="*/ 214595 w 1229737"/>
                <a:gd name="connsiteY5" fmla="*/ 699247 h 945627"/>
                <a:gd name="connsiteX0" fmla="*/ 0 w 1238903"/>
                <a:gd name="connsiteY0" fmla="*/ 549835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549835 h 945627"/>
                <a:gd name="connsiteX0" fmla="*/ 0 w 1238903"/>
                <a:gd name="connsiteY0" fmla="*/ 496047 h 945627"/>
                <a:gd name="connsiteX1" fmla="*/ 1238903 w 1238903"/>
                <a:gd name="connsiteY1" fmla="*/ 0 h 945627"/>
                <a:gd name="connsiteX2" fmla="*/ 1238903 w 1238903"/>
                <a:gd name="connsiteY2" fmla="*/ 944880 h 945627"/>
                <a:gd name="connsiteX3" fmla="*/ 9667 w 1238903"/>
                <a:gd name="connsiteY3" fmla="*/ 945627 h 945627"/>
                <a:gd name="connsiteX4" fmla="*/ 9667 w 1238903"/>
                <a:gd name="connsiteY4" fmla="*/ 629173 h 945627"/>
                <a:gd name="connsiteX5" fmla="*/ 0 w 1238903"/>
                <a:gd name="connsiteY5" fmla="*/ 496047 h 945627"/>
                <a:gd name="connsiteX0" fmla="*/ 0 w 1244845"/>
                <a:gd name="connsiteY0" fmla="*/ 584757 h 945627"/>
                <a:gd name="connsiteX1" fmla="*/ 1244845 w 1244845"/>
                <a:gd name="connsiteY1" fmla="*/ 0 h 945627"/>
                <a:gd name="connsiteX2" fmla="*/ 1244845 w 1244845"/>
                <a:gd name="connsiteY2" fmla="*/ 944880 h 945627"/>
                <a:gd name="connsiteX3" fmla="*/ 15609 w 1244845"/>
                <a:gd name="connsiteY3" fmla="*/ 945627 h 945627"/>
                <a:gd name="connsiteX4" fmla="*/ 15609 w 1244845"/>
                <a:gd name="connsiteY4" fmla="*/ 629173 h 945627"/>
                <a:gd name="connsiteX5" fmla="*/ 0 w 1244845"/>
                <a:gd name="connsiteY5" fmla="*/ 584757 h 945627"/>
                <a:gd name="connsiteX0" fmla="*/ 0 w 1521438"/>
                <a:gd name="connsiteY0" fmla="*/ 877604 h 1238474"/>
                <a:gd name="connsiteX1" fmla="*/ 1521438 w 1521438"/>
                <a:gd name="connsiteY1" fmla="*/ 0 h 1238474"/>
                <a:gd name="connsiteX2" fmla="*/ 1244845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21438"/>
                <a:gd name="connsiteY0" fmla="*/ 877604 h 1238474"/>
                <a:gd name="connsiteX1" fmla="*/ 1521438 w 1521438"/>
                <a:gd name="connsiteY1" fmla="*/ 0 h 1238474"/>
                <a:gd name="connsiteX2" fmla="*/ 1515794 w 1521438"/>
                <a:gd name="connsiteY2" fmla="*/ 1237727 h 1238474"/>
                <a:gd name="connsiteX3" fmla="*/ 15609 w 1521438"/>
                <a:gd name="connsiteY3" fmla="*/ 1238474 h 1238474"/>
                <a:gd name="connsiteX4" fmla="*/ 15609 w 1521438"/>
                <a:gd name="connsiteY4" fmla="*/ 922020 h 1238474"/>
                <a:gd name="connsiteX5" fmla="*/ 0 w 1521438"/>
                <a:gd name="connsiteY5" fmla="*/ 877604 h 1238474"/>
                <a:gd name="connsiteX0" fmla="*/ 0 w 1519153"/>
                <a:gd name="connsiteY0" fmla="*/ 867927 h 1228797"/>
                <a:gd name="connsiteX1" fmla="*/ 1519153 w 1519153"/>
                <a:gd name="connsiteY1" fmla="*/ 0 h 1228797"/>
                <a:gd name="connsiteX2" fmla="*/ 1515794 w 1519153"/>
                <a:gd name="connsiteY2" fmla="*/ 1228050 h 1228797"/>
                <a:gd name="connsiteX3" fmla="*/ 15609 w 1519153"/>
                <a:gd name="connsiteY3" fmla="*/ 1228797 h 1228797"/>
                <a:gd name="connsiteX4" fmla="*/ 15609 w 1519153"/>
                <a:gd name="connsiteY4" fmla="*/ 912343 h 1228797"/>
                <a:gd name="connsiteX5" fmla="*/ 0 w 1519153"/>
                <a:gd name="connsiteY5" fmla="*/ 867927 h 1228797"/>
                <a:gd name="connsiteX0" fmla="*/ 0 w 1515805"/>
                <a:gd name="connsiteY0" fmla="*/ 957574 h 1318444"/>
                <a:gd name="connsiteX1" fmla="*/ 1293362 w 1515805"/>
                <a:gd name="connsiteY1" fmla="*/ 0 h 1318444"/>
                <a:gd name="connsiteX2" fmla="*/ 1515794 w 1515805"/>
                <a:gd name="connsiteY2" fmla="*/ 1317697 h 1318444"/>
                <a:gd name="connsiteX3" fmla="*/ 15609 w 1515805"/>
                <a:gd name="connsiteY3" fmla="*/ 1318444 h 1318444"/>
                <a:gd name="connsiteX4" fmla="*/ 15609 w 1515805"/>
                <a:gd name="connsiteY4" fmla="*/ 1001990 h 1318444"/>
                <a:gd name="connsiteX5" fmla="*/ 0 w 1515805"/>
                <a:gd name="connsiteY5" fmla="*/ 957574 h 1318444"/>
                <a:gd name="connsiteX0" fmla="*/ 0 w 1293362"/>
                <a:gd name="connsiteY0" fmla="*/ 957574 h 1318444"/>
                <a:gd name="connsiteX1" fmla="*/ 1293362 w 1293362"/>
                <a:gd name="connsiteY1" fmla="*/ 0 h 1318444"/>
                <a:gd name="connsiteX2" fmla="*/ 1290003 w 1293362"/>
                <a:gd name="connsiteY2" fmla="*/ 1317697 h 1318444"/>
                <a:gd name="connsiteX3" fmla="*/ 15609 w 1293362"/>
                <a:gd name="connsiteY3" fmla="*/ 1318444 h 1318444"/>
                <a:gd name="connsiteX4" fmla="*/ 15609 w 1293362"/>
                <a:gd name="connsiteY4" fmla="*/ 1001990 h 1318444"/>
                <a:gd name="connsiteX5" fmla="*/ 0 w 1293362"/>
                <a:gd name="connsiteY5" fmla="*/ 957574 h 1318444"/>
                <a:gd name="connsiteX0" fmla="*/ 0 w 1293362"/>
                <a:gd name="connsiteY0" fmla="*/ 957574 h 2327721"/>
                <a:gd name="connsiteX1" fmla="*/ 1293362 w 1293362"/>
                <a:gd name="connsiteY1" fmla="*/ 0 h 2327721"/>
                <a:gd name="connsiteX2" fmla="*/ 657789 w 1293362"/>
                <a:gd name="connsiteY2" fmla="*/ 2327721 h 2327721"/>
                <a:gd name="connsiteX3" fmla="*/ 15609 w 1293362"/>
                <a:gd name="connsiteY3" fmla="*/ 1318444 h 2327721"/>
                <a:gd name="connsiteX4" fmla="*/ 15609 w 1293362"/>
                <a:gd name="connsiteY4" fmla="*/ 1001990 h 2327721"/>
                <a:gd name="connsiteX5" fmla="*/ 0 w 1293362"/>
                <a:gd name="connsiteY5" fmla="*/ 957574 h 2327721"/>
                <a:gd name="connsiteX0" fmla="*/ 0 w 666795"/>
                <a:gd name="connsiteY0" fmla="*/ 575080 h 1945227"/>
                <a:gd name="connsiteX1" fmla="*/ 666795 w 666795"/>
                <a:gd name="connsiteY1" fmla="*/ 0 h 1945227"/>
                <a:gd name="connsiteX2" fmla="*/ 657789 w 666795"/>
                <a:gd name="connsiteY2" fmla="*/ 1945227 h 1945227"/>
                <a:gd name="connsiteX3" fmla="*/ 15609 w 666795"/>
                <a:gd name="connsiteY3" fmla="*/ 935950 h 1945227"/>
                <a:gd name="connsiteX4" fmla="*/ 15609 w 666795"/>
                <a:gd name="connsiteY4" fmla="*/ 619496 h 1945227"/>
                <a:gd name="connsiteX5" fmla="*/ 0 w 666795"/>
                <a:gd name="connsiteY5" fmla="*/ 575080 h 1945227"/>
                <a:gd name="connsiteX0" fmla="*/ 0 w 666795"/>
                <a:gd name="connsiteY0" fmla="*/ 575080 h 1945227"/>
                <a:gd name="connsiteX1" fmla="*/ 666795 w 666795"/>
                <a:gd name="connsiteY1" fmla="*/ 0 h 1945227"/>
                <a:gd name="connsiteX2" fmla="*/ 657789 w 666795"/>
                <a:gd name="connsiteY2" fmla="*/ 1945227 h 1945227"/>
                <a:gd name="connsiteX3" fmla="*/ 38190 w 666795"/>
                <a:gd name="connsiteY3" fmla="*/ 1402114 h 1945227"/>
                <a:gd name="connsiteX4" fmla="*/ 15609 w 666795"/>
                <a:gd name="connsiteY4" fmla="*/ 619496 h 1945227"/>
                <a:gd name="connsiteX5" fmla="*/ 0 w 666795"/>
                <a:gd name="connsiteY5" fmla="*/ 575080 h 1945227"/>
                <a:gd name="connsiteX0" fmla="*/ 165026 w 651186"/>
                <a:gd name="connsiteY0" fmla="*/ 634845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165026 w 651186"/>
                <a:gd name="connsiteY5" fmla="*/ 634845 h 1945227"/>
                <a:gd name="connsiteX0" fmla="*/ 57778 w 651186"/>
                <a:gd name="connsiteY0" fmla="*/ 539222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57778 w 651186"/>
                <a:gd name="connsiteY5" fmla="*/ 539222 h 1945227"/>
                <a:gd name="connsiteX0" fmla="*/ 35201 w 651186"/>
                <a:gd name="connsiteY0" fmla="*/ 551175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5" fmla="*/ 35201 w 651186"/>
                <a:gd name="connsiteY5" fmla="*/ 551175 h 1945227"/>
                <a:gd name="connsiteX0" fmla="*/ 0 w 651186"/>
                <a:gd name="connsiteY0" fmla="*/ 619496 h 1945227"/>
                <a:gd name="connsiteX1" fmla="*/ 651186 w 651186"/>
                <a:gd name="connsiteY1" fmla="*/ 0 h 1945227"/>
                <a:gd name="connsiteX2" fmla="*/ 642180 w 651186"/>
                <a:gd name="connsiteY2" fmla="*/ 1945227 h 1945227"/>
                <a:gd name="connsiteX3" fmla="*/ 22581 w 651186"/>
                <a:gd name="connsiteY3" fmla="*/ 1402114 h 1945227"/>
                <a:gd name="connsiteX4" fmla="*/ 0 w 651186"/>
                <a:gd name="connsiteY4" fmla="*/ 619496 h 1945227"/>
                <a:gd name="connsiteX0" fmla="*/ 0 w 634249"/>
                <a:gd name="connsiteY0" fmla="*/ 541802 h 1945227"/>
                <a:gd name="connsiteX1" fmla="*/ 634249 w 634249"/>
                <a:gd name="connsiteY1" fmla="*/ 0 h 1945227"/>
                <a:gd name="connsiteX2" fmla="*/ 625243 w 634249"/>
                <a:gd name="connsiteY2" fmla="*/ 1945227 h 1945227"/>
                <a:gd name="connsiteX3" fmla="*/ 5644 w 634249"/>
                <a:gd name="connsiteY3" fmla="*/ 1402114 h 1945227"/>
                <a:gd name="connsiteX4" fmla="*/ 0 w 634249"/>
                <a:gd name="connsiteY4" fmla="*/ 541802 h 1945227"/>
                <a:gd name="connsiteX0" fmla="*/ 0 w 628605"/>
                <a:gd name="connsiteY0" fmla="*/ 1407097 h 1950210"/>
                <a:gd name="connsiteX1" fmla="*/ 628605 w 628605"/>
                <a:gd name="connsiteY1" fmla="*/ 4983 h 1950210"/>
                <a:gd name="connsiteX2" fmla="*/ 619599 w 628605"/>
                <a:gd name="connsiteY2" fmla="*/ 1950210 h 1950210"/>
                <a:gd name="connsiteX3" fmla="*/ 0 w 628605"/>
                <a:gd name="connsiteY3" fmla="*/ 1407097 h 1950210"/>
                <a:gd name="connsiteX0" fmla="*/ 15546 w 644151"/>
                <a:gd name="connsiteY0" fmla="*/ 1438183 h 1981296"/>
                <a:gd name="connsiteX1" fmla="*/ 224981 w 644151"/>
                <a:gd name="connsiteY1" fmla="*/ 769427 h 1981296"/>
                <a:gd name="connsiteX2" fmla="*/ 644151 w 644151"/>
                <a:gd name="connsiteY2" fmla="*/ 36069 h 1981296"/>
                <a:gd name="connsiteX3" fmla="*/ 635145 w 644151"/>
                <a:gd name="connsiteY3" fmla="*/ 1981296 h 1981296"/>
                <a:gd name="connsiteX4" fmla="*/ 15546 w 644151"/>
                <a:gd name="connsiteY4" fmla="*/ 1438183 h 1981296"/>
                <a:gd name="connsiteX0" fmla="*/ 82974 w 711579"/>
                <a:gd name="connsiteY0" fmla="*/ 1447603 h 1990716"/>
                <a:gd name="connsiteX1" fmla="*/ 55329 w 711579"/>
                <a:gd name="connsiteY1" fmla="*/ 599553 h 1990716"/>
                <a:gd name="connsiteX2" fmla="*/ 711579 w 711579"/>
                <a:gd name="connsiteY2" fmla="*/ 45489 h 1990716"/>
                <a:gd name="connsiteX3" fmla="*/ 702573 w 711579"/>
                <a:gd name="connsiteY3" fmla="*/ 1990716 h 1990716"/>
                <a:gd name="connsiteX4" fmla="*/ 82974 w 711579"/>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3 w 723358"/>
                <a:gd name="connsiteY0" fmla="*/ 1447603 h 1990716"/>
                <a:gd name="connsiteX1" fmla="*/ 67108 w 723358"/>
                <a:gd name="connsiteY1" fmla="*/ 599553 h 1990716"/>
                <a:gd name="connsiteX2" fmla="*/ 723358 w 723358"/>
                <a:gd name="connsiteY2" fmla="*/ 45489 h 1990716"/>
                <a:gd name="connsiteX3" fmla="*/ 714352 w 723358"/>
                <a:gd name="connsiteY3" fmla="*/ 1990716 h 1990716"/>
                <a:gd name="connsiteX4" fmla="*/ 94753 w 723358"/>
                <a:gd name="connsiteY4" fmla="*/ 1447603 h 1990716"/>
                <a:gd name="connsiteX0" fmla="*/ 94752 w 723357"/>
                <a:gd name="connsiteY0" fmla="*/ 1447603 h 1990716"/>
                <a:gd name="connsiteX1" fmla="*/ 67110 w 723357"/>
                <a:gd name="connsiteY1" fmla="*/ 599553 h 1990716"/>
                <a:gd name="connsiteX2" fmla="*/ 723357 w 723357"/>
                <a:gd name="connsiteY2" fmla="*/ 45489 h 1990716"/>
                <a:gd name="connsiteX3" fmla="*/ 714351 w 723357"/>
                <a:gd name="connsiteY3" fmla="*/ 1990716 h 1990716"/>
                <a:gd name="connsiteX4" fmla="*/ 94752 w 723357"/>
                <a:gd name="connsiteY4" fmla="*/ 1447603 h 1990716"/>
                <a:gd name="connsiteX0" fmla="*/ 94752 w 723357"/>
                <a:gd name="connsiteY0" fmla="*/ 1447603 h 1990716"/>
                <a:gd name="connsiteX1" fmla="*/ 67110 w 723357"/>
                <a:gd name="connsiteY1" fmla="*/ 599553 h 1990716"/>
                <a:gd name="connsiteX2" fmla="*/ 723357 w 723357"/>
                <a:gd name="connsiteY2" fmla="*/ 45489 h 1990716"/>
                <a:gd name="connsiteX3" fmla="*/ 714351 w 723357"/>
                <a:gd name="connsiteY3" fmla="*/ 1990716 h 1990716"/>
                <a:gd name="connsiteX4" fmla="*/ 94752 w 723357"/>
                <a:gd name="connsiteY4" fmla="*/ 1447603 h 1990716"/>
                <a:gd name="connsiteX0" fmla="*/ 159868 w 788473"/>
                <a:gd name="connsiteY0" fmla="*/ 1436435 h 1979548"/>
                <a:gd name="connsiteX1" fmla="*/ 132226 w 788473"/>
                <a:gd name="connsiteY1" fmla="*/ 588385 h 1979548"/>
                <a:gd name="connsiteX2" fmla="*/ 788473 w 788473"/>
                <a:gd name="connsiteY2" fmla="*/ 34321 h 1979548"/>
                <a:gd name="connsiteX3" fmla="*/ 779467 w 788473"/>
                <a:gd name="connsiteY3" fmla="*/ 1979548 h 1979548"/>
                <a:gd name="connsiteX4" fmla="*/ 159868 w 788473"/>
                <a:gd name="connsiteY4" fmla="*/ 1436435 h 1979548"/>
                <a:gd name="connsiteX0" fmla="*/ 0 w 628605"/>
                <a:gd name="connsiteY0" fmla="*/ 1407098 h 1950211"/>
                <a:gd name="connsiteX1" fmla="*/ 628605 w 628605"/>
                <a:gd name="connsiteY1" fmla="*/ 4984 h 1950211"/>
                <a:gd name="connsiteX2" fmla="*/ 619599 w 628605"/>
                <a:gd name="connsiteY2" fmla="*/ 1950211 h 1950211"/>
                <a:gd name="connsiteX3" fmla="*/ 0 w 628605"/>
                <a:gd name="connsiteY3" fmla="*/ 1407098 h 1950211"/>
                <a:gd name="connsiteX0" fmla="*/ 6710 w 635315"/>
                <a:gd name="connsiteY0" fmla="*/ 1473028 h 2016141"/>
                <a:gd name="connsiteX1" fmla="*/ 317752 w 635315"/>
                <a:gd name="connsiteY1" fmla="*/ 523378 h 2016141"/>
                <a:gd name="connsiteX2" fmla="*/ 635315 w 635315"/>
                <a:gd name="connsiteY2" fmla="*/ 70914 h 2016141"/>
                <a:gd name="connsiteX3" fmla="*/ 626309 w 635315"/>
                <a:gd name="connsiteY3" fmla="*/ 2016141 h 2016141"/>
                <a:gd name="connsiteX4" fmla="*/ 6710 w 635315"/>
                <a:gd name="connsiteY4" fmla="*/ 1473028 h 2016141"/>
                <a:gd name="connsiteX0" fmla="*/ 8013 w 636618"/>
                <a:gd name="connsiteY0" fmla="*/ 1473028 h 2016141"/>
                <a:gd name="connsiteX1" fmla="*/ 319055 w 636618"/>
                <a:gd name="connsiteY1" fmla="*/ 523378 h 2016141"/>
                <a:gd name="connsiteX2" fmla="*/ 636618 w 636618"/>
                <a:gd name="connsiteY2" fmla="*/ 70914 h 2016141"/>
                <a:gd name="connsiteX3" fmla="*/ 627612 w 636618"/>
                <a:gd name="connsiteY3" fmla="*/ 2016141 h 2016141"/>
                <a:gd name="connsiteX4" fmla="*/ 8013 w 636618"/>
                <a:gd name="connsiteY4" fmla="*/ 1473028 h 2016141"/>
                <a:gd name="connsiteX0" fmla="*/ 4416 w 633021"/>
                <a:gd name="connsiteY0" fmla="*/ 1473028 h 2016141"/>
                <a:gd name="connsiteX1" fmla="*/ 315458 w 633021"/>
                <a:gd name="connsiteY1" fmla="*/ 523378 h 2016141"/>
                <a:gd name="connsiteX2" fmla="*/ 633021 w 633021"/>
                <a:gd name="connsiteY2" fmla="*/ 70914 h 2016141"/>
                <a:gd name="connsiteX3" fmla="*/ 624015 w 633021"/>
                <a:gd name="connsiteY3" fmla="*/ 2016141 h 2016141"/>
                <a:gd name="connsiteX4" fmla="*/ 4416 w 633021"/>
                <a:gd name="connsiteY4" fmla="*/ 1473028 h 2016141"/>
                <a:gd name="connsiteX0" fmla="*/ 15959 w 644564"/>
                <a:gd name="connsiteY0" fmla="*/ 1463768 h 2006881"/>
                <a:gd name="connsiteX1" fmla="*/ 5252 w 644564"/>
                <a:gd name="connsiteY1" fmla="*/ 615718 h 2006881"/>
                <a:gd name="connsiteX2" fmla="*/ 644564 w 644564"/>
                <a:gd name="connsiteY2" fmla="*/ 61654 h 2006881"/>
                <a:gd name="connsiteX3" fmla="*/ 635558 w 644564"/>
                <a:gd name="connsiteY3" fmla="*/ 2006881 h 2006881"/>
                <a:gd name="connsiteX4" fmla="*/ 15959 w 644564"/>
                <a:gd name="connsiteY4" fmla="*/ 1463768 h 2006881"/>
                <a:gd name="connsiteX0" fmla="*/ 15959 w 644564"/>
                <a:gd name="connsiteY0" fmla="*/ 1450251 h 1993364"/>
                <a:gd name="connsiteX1" fmla="*/ 5252 w 644564"/>
                <a:gd name="connsiteY1" fmla="*/ 602201 h 1993364"/>
                <a:gd name="connsiteX2" fmla="*/ 644564 w 644564"/>
                <a:gd name="connsiteY2" fmla="*/ 48137 h 1993364"/>
                <a:gd name="connsiteX3" fmla="*/ 635558 w 644564"/>
                <a:gd name="connsiteY3" fmla="*/ 1993364 h 1993364"/>
                <a:gd name="connsiteX4" fmla="*/ 15959 w 644564"/>
                <a:gd name="connsiteY4" fmla="*/ 1450251 h 1993364"/>
                <a:gd name="connsiteX0" fmla="*/ 15959 w 644568"/>
                <a:gd name="connsiteY0" fmla="*/ 1505080 h 2048193"/>
                <a:gd name="connsiteX1" fmla="*/ 5252 w 644568"/>
                <a:gd name="connsiteY1" fmla="*/ 657030 h 2048193"/>
                <a:gd name="connsiteX2" fmla="*/ 644564 w 644568"/>
                <a:gd name="connsiteY2" fmla="*/ 102966 h 2048193"/>
                <a:gd name="connsiteX3" fmla="*/ 635558 w 644568"/>
                <a:gd name="connsiteY3" fmla="*/ 2048193 h 2048193"/>
                <a:gd name="connsiteX4" fmla="*/ 15959 w 644568"/>
                <a:gd name="connsiteY4" fmla="*/ 1505080 h 2048193"/>
                <a:gd name="connsiteX0" fmla="*/ 15959 w 644765"/>
                <a:gd name="connsiteY0" fmla="*/ 1402166 h 1945279"/>
                <a:gd name="connsiteX1" fmla="*/ 5252 w 644765"/>
                <a:gd name="connsiteY1" fmla="*/ 554116 h 1945279"/>
                <a:gd name="connsiteX2" fmla="*/ 644564 w 644765"/>
                <a:gd name="connsiteY2" fmla="*/ 52 h 1945279"/>
                <a:gd name="connsiteX3" fmla="*/ 635558 w 644765"/>
                <a:gd name="connsiteY3" fmla="*/ 1945279 h 1945279"/>
                <a:gd name="connsiteX4" fmla="*/ 15959 w 644765"/>
                <a:gd name="connsiteY4" fmla="*/ 1402166 h 194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765" h="1945279">
                  <a:moveTo>
                    <a:pt x="15959" y="1402166"/>
                  </a:moveTo>
                  <a:cubicBezTo>
                    <a:pt x="-35467" y="1153372"/>
                    <a:pt x="58589" y="646447"/>
                    <a:pt x="5252" y="554116"/>
                  </a:cubicBezTo>
                  <a:cubicBezTo>
                    <a:pt x="19703" y="547536"/>
                    <a:pt x="657734" y="-6124"/>
                    <a:pt x="644564" y="52"/>
                  </a:cubicBezTo>
                  <a:cubicBezTo>
                    <a:pt x="631394" y="6228"/>
                    <a:pt x="637439" y="1532703"/>
                    <a:pt x="635558" y="1945279"/>
                  </a:cubicBezTo>
                  <a:lnTo>
                    <a:pt x="15959" y="1402166"/>
                  </a:lnTo>
                  <a:close/>
                </a:path>
              </a:pathLst>
            </a:cu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Rectangle: Rounded Corners 22">
              <a:extLst>
                <a:ext uri="{FF2B5EF4-FFF2-40B4-BE49-F238E27FC236}">
                  <a16:creationId xmlns:a16="http://schemas.microsoft.com/office/drawing/2014/main" id="{1E586E9B-FDAD-45A4-8206-78FFE581DA6D}"/>
                </a:ext>
              </a:extLst>
            </p:cNvPr>
            <p:cNvSpPr/>
            <p:nvPr/>
          </p:nvSpPr>
          <p:spPr>
            <a:xfrm>
              <a:off x="8846106" y="3786091"/>
              <a:ext cx="1942353" cy="1368612"/>
            </a:xfrm>
            <a:prstGeom prst="roundRect">
              <a:avLst>
                <a:gd name="adj" fmla="val 3829"/>
              </a:avLst>
            </a:prstGeom>
            <a:solidFill>
              <a:srgbClr val="F1EFED"/>
            </a:solidFill>
            <a:ln w="12700" cmpd="sng">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45720" rIns="45720" anchor="t"/>
            <a:lstStyle/>
            <a:p>
              <a:pPr algn="ctr"/>
              <a:r>
                <a:rPr lang="en-GB" sz="900" b="1" dirty="0">
                  <a:solidFill>
                    <a:schemeClr val="tx2"/>
                  </a:solidFill>
                  <a:latin typeface="Oracle Sans" panose="020B0503020204020204" pitchFamily="34" charset="0"/>
                  <a:cs typeface="Oracle Sans" panose="020B0503020204020204" pitchFamily="34" charset="0"/>
                </a:rPr>
                <a:t>EBS on Compute</a:t>
              </a:r>
            </a:p>
          </p:txBody>
        </p:sp>
        <p:sp>
          <p:nvSpPr>
            <p:cNvPr id="97" name="Rounded Rectangle 20">
              <a:extLst>
                <a:ext uri="{FF2B5EF4-FFF2-40B4-BE49-F238E27FC236}">
                  <a16:creationId xmlns:a16="http://schemas.microsoft.com/office/drawing/2014/main" id="{17AC3CC0-8269-415A-A5A2-BA6C0C6BB581}"/>
                </a:ext>
              </a:extLst>
            </p:cNvPr>
            <p:cNvSpPr/>
            <p:nvPr/>
          </p:nvSpPr>
          <p:spPr>
            <a:xfrm>
              <a:off x="8919835" y="4718347"/>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DBCS</a:t>
              </a:r>
            </a:p>
          </p:txBody>
        </p:sp>
        <p:sp>
          <p:nvSpPr>
            <p:cNvPr id="98" name="Rounded Rectangle 20">
              <a:extLst>
                <a:ext uri="{FF2B5EF4-FFF2-40B4-BE49-F238E27FC236}">
                  <a16:creationId xmlns:a16="http://schemas.microsoft.com/office/drawing/2014/main" id="{E6BA93D2-EC8E-48DF-9520-93F8FA0CD87C}"/>
                </a:ext>
              </a:extLst>
            </p:cNvPr>
            <p:cNvSpPr/>
            <p:nvPr/>
          </p:nvSpPr>
          <p:spPr>
            <a:xfrm>
              <a:off x="9411871" y="4076054"/>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Compute</a:t>
              </a:r>
            </a:p>
          </p:txBody>
        </p:sp>
        <p:sp>
          <p:nvSpPr>
            <p:cNvPr id="99" name="Rounded Rectangle 20">
              <a:extLst>
                <a:ext uri="{FF2B5EF4-FFF2-40B4-BE49-F238E27FC236}">
                  <a16:creationId xmlns:a16="http://schemas.microsoft.com/office/drawing/2014/main" id="{11102668-4E7A-4ED5-BFA5-072A8D9B9444}"/>
                </a:ext>
              </a:extLst>
            </p:cNvPr>
            <p:cNvSpPr/>
            <p:nvPr/>
          </p:nvSpPr>
          <p:spPr>
            <a:xfrm>
              <a:off x="9878266" y="4719322"/>
              <a:ext cx="845866" cy="365760"/>
            </a:xfrm>
            <a:prstGeom prst="roundRect">
              <a:avLst/>
            </a:prstGeom>
            <a:solidFill>
              <a:schemeClr val="accent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900" dirty="0">
                  <a:solidFill>
                    <a:schemeClr val="bg1"/>
                  </a:solidFill>
                  <a:latin typeface="Oracle Sans"/>
                </a:rPr>
                <a:t>File Storage</a:t>
              </a:r>
            </a:p>
          </p:txBody>
        </p:sp>
        <p:cxnSp>
          <p:nvCxnSpPr>
            <p:cNvPr id="100" name="Straight Arrow Connector 99">
              <a:extLst>
                <a:ext uri="{FF2B5EF4-FFF2-40B4-BE49-F238E27FC236}">
                  <a16:creationId xmlns:a16="http://schemas.microsoft.com/office/drawing/2014/main" id="{9A13F389-2565-304A-B314-5EDC0335546E}"/>
                </a:ext>
              </a:extLst>
            </p:cNvPr>
            <p:cNvCxnSpPr>
              <a:endCxn id="98" idx="2"/>
            </p:cNvCxnSpPr>
            <p:nvPr/>
          </p:nvCxnSpPr>
          <p:spPr bwMode="auto">
            <a:xfrm flipV="1">
              <a:off x="9829846" y="4441814"/>
              <a:ext cx="4958" cy="152689"/>
            </a:xfrm>
            <a:prstGeom prst="straightConnector1">
              <a:avLst/>
            </a:prstGeom>
            <a:solidFill>
              <a:srgbClr val="00B8FF"/>
            </a:solidFill>
            <a:ln w="12700" cap="flat" cmpd="sng" algn="ctr">
              <a:solidFill>
                <a:srgbClr val="312D2A"/>
              </a:solidFill>
              <a:prstDash val="dash"/>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01" name="Left Bracket 100"/>
            <p:cNvSpPr/>
            <p:nvPr/>
          </p:nvSpPr>
          <p:spPr>
            <a:xfrm rot="16200000" flipH="1">
              <a:off x="9773268" y="4179735"/>
              <a:ext cx="111940" cy="962210"/>
            </a:xfrm>
            <a:prstGeom prst="leftBracket">
              <a:avLst>
                <a:gd name="adj" fmla="val 0"/>
              </a:avLst>
            </a:prstGeom>
            <a:ln w="12700">
              <a:solidFill>
                <a:srgbClr val="312D2A"/>
              </a:solidFill>
              <a:prstDash val="dash"/>
              <a:miter lim="800000"/>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 name="Rounded Rectangle 20">
              <a:extLst>
                <a:ext uri="{FF2B5EF4-FFF2-40B4-BE49-F238E27FC236}">
                  <a16:creationId xmlns:a16="http://schemas.microsoft.com/office/drawing/2014/main" id="{535FEEDD-9E29-4601-BE3B-CE89098D9C8E}"/>
                </a:ext>
              </a:extLst>
            </p:cNvPr>
            <p:cNvSpPr/>
            <p:nvPr/>
          </p:nvSpPr>
          <p:spPr>
            <a:xfrm>
              <a:off x="9382869" y="5413668"/>
              <a:ext cx="868827" cy="365760"/>
            </a:xfrm>
            <a:prstGeom prst="roundRect">
              <a:avLst>
                <a:gd name="adj" fmla="val 12757"/>
              </a:avLst>
            </a:prstGeom>
            <a:solidFill>
              <a:srgbClr val="F5F4F2"/>
            </a:solidFill>
            <a:ln w="12700" cmpd="sng">
              <a:solidFill>
                <a:schemeClr val="accent6"/>
              </a:solidFill>
              <a:prstDash val="solid"/>
            </a:ln>
            <a:effectLst/>
          </p:spPr>
          <p:style>
            <a:lnRef idx="1">
              <a:schemeClr val="accent1"/>
            </a:lnRef>
            <a:fillRef idx="3">
              <a:schemeClr val="accent1"/>
            </a:fillRef>
            <a:effectRef idx="2">
              <a:schemeClr val="accent1"/>
            </a:effectRef>
            <a:fontRef idx="minor">
              <a:schemeClr val="lt1"/>
            </a:fontRef>
          </p:style>
          <p:txBody>
            <a:bodyPr lIns="45720" rIns="45720" anchor="ctr"/>
            <a:lstStyle/>
            <a:p>
              <a:pPr algn="ctr"/>
              <a:r>
                <a:rPr lang="en-US" sz="900" dirty="0">
                  <a:solidFill>
                    <a:schemeClr val="tx2"/>
                  </a:solidFill>
                  <a:latin typeface="Oracle Sans" panose="020B0503020204020204" pitchFamily="34" charset="0"/>
                  <a:cs typeface="Oracle Sans" panose="020B0503020204020204" pitchFamily="34" charset="0"/>
                </a:rPr>
                <a:t>EBS</a:t>
              </a:r>
            </a:p>
          </p:txBody>
        </p:sp>
      </p:grpSp>
      <p:sp>
        <p:nvSpPr>
          <p:cNvPr id="103" name="Rectangle 102"/>
          <p:cNvSpPr/>
          <p:nvPr/>
        </p:nvSpPr>
        <p:spPr>
          <a:xfrm>
            <a:off x="8858061" y="5987815"/>
            <a:ext cx="1942353" cy="215444"/>
          </a:xfrm>
          <a:prstGeom prst="rect">
            <a:avLst/>
          </a:prstGeom>
        </p:spPr>
        <p:txBody>
          <a:bodyPr wrap="square">
            <a:spAutoFit/>
          </a:bodyPr>
          <a:lstStyle/>
          <a:p>
            <a:pPr algn="ctr"/>
            <a:r>
              <a:rPr lang="en-GB" sz="800" dirty="0">
                <a:solidFill>
                  <a:srgbClr val="DE5B5B"/>
                </a:solidFill>
                <a:latin typeface="Courier New" panose="02070309020205020404" pitchFamily="49" charset="0"/>
                <a:ea typeface="Open Sans Light" panose="020B0306030504020204" pitchFamily="34" charset="0"/>
                <a:cs typeface="Courier New" panose="02070309020205020404" pitchFamily="49" charset="0"/>
              </a:rPr>
              <a:t>Vertical Drill-down Expansion</a:t>
            </a:r>
          </a:p>
        </p:txBody>
      </p:sp>
    </p:spTree>
    <p:extLst>
      <p:ext uri="{BB962C8B-B14F-4D97-AF65-F5344CB8AC3E}">
        <p14:creationId xmlns:p14="http://schemas.microsoft.com/office/powerpoint/2010/main" val="190963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Oracle-Redwood">
  <a:themeElements>
    <a:clrScheme name="OCI Diagram Theme">
      <a:dk1>
        <a:srgbClr val="312D2A"/>
      </a:dk1>
      <a:lt1>
        <a:srgbClr val="FCFBFA"/>
      </a:lt1>
      <a:dk2>
        <a:srgbClr val="312D2A"/>
      </a:dk2>
      <a:lt2>
        <a:srgbClr val="F5F4F2"/>
      </a:lt2>
      <a:accent1>
        <a:srgbClr val="C74634"/>
      </a:accent1>
      <a:accent2>
        <a:srgbClr val="DFDCD8"/>
      </a:accent2>
      <a:accent3>
        <a:srgbClr val="9E9892"/>
      </a:accent3>
      <a:accent4>
        <a:srgbClr val="70736E"/>
      </a:accent4>
      <a:accent5>
        <a:srgbClr val="AE562C"/>
      </a:accent5>
      <a:accent6>
        <a:srgbClr val="759C6C"/>
      </a:accent6>
      <a:hlink>
        <a:srgbClr val="00688C"/>
      </a:hlink>
      <a:folHlink>
        <a:srgbClr val="00688C"/>
      </a:folHlink>
    </a:clrScheme>
    <a:fontScheme name="Oracle Sans Tabular">
      <a:majorFont>
        <a:latin typeface="Georgia"/>
        <a:ea typeface=""/>
        <a:cs typeface=""/>
      </a:majorFont>
      <a:minorFont>
        <a:latin typeface="Oracle Sans Tab"/>
        <a:ea typeface=""/>
        <a:cs typeface=""/>
      </a:minorFont>
    </a:fontScheme>
    <a:fmtScheme name="Flat">
      <a:fillStyleLst>
        <a:solidFill>
          <a:schemeClr val="phClr"/>
        </a:solidFill>
        <a:solidFill>
          <a:schemeClr val="phClr">
            <a:tint val="50000"/>
          </a:schemeClr>
        </a:solidFill>
        <a:solidFill>
          <a:schemeClr val="phClr">
            <a:shade val="65000"/>
          </a:schemeClr>
        </a:solidFill>
      </a:fillStyleLst>
      <a:lnStyleLst>
        <a:ln w="3175" cap="flat" cmpd="sng" algn="ctr">
          <a:solidFill>
            <a:schemeClr val="phClr">
              <a:shade val="65000"/>
            </a:schemeClr>
          </a:solidFill>
          <a:prstDash val="solid"/>
        </a:ln>
        <a:ln w="3175" cap="flat" cmpd="sng" algn="ctr">
          <a:solidFill>
            <a:schemeClr val="phClr"/>
          </a:solidFill>
          <a:prstDash val="solid"/>
        </a:ln>
        <a:ln w="0" cap="flat" cmpd="sng" algn="ctr">
          <a:noFill/>
        </a:ln>
      </a:lnStyleLst>
      <a:effectStyleLst>
        <a:effectStyle>
          <a:effectLst>
            <a:blur/>
          </a:effectLst>
        </a:effectStyle>
        <a:effectStyle>
          <a:effectLst>
            <a:blur/>
          </a:effectLst>
        </a:effectStyle>
        <a:effectStyle>
          <a:effectLst>
            <a:fillOverlay blend="darken">
              <a:solidFill>
                <a:schemeClr val="phClr">
                  <a:shade val="30000"/>
                </a:schemeClr>
              </a:solidFill>
            </a:fillOverlay>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Ocean">
      <a:srgbClr val="2C5967"/>
    </a:custClr>
    <a:custClr name="Surf">
      <a:srgbClr val="41817E"/>
    </a:custClr>
    <a:custClr name="Sand">
      <a:srgbClr val="E5DBBE"/>
    </a:custClr>
    <a:custClr name="Pebble">
      <a:srgbClr val="8B8580"/>
    </a:custClr>
    <a:custClr name="Granite">
      <a:srgbClr val="67605B"/>
    </a:custClr>
    <a:custClr name="Position 6">
      <a:srgbClr val="FFFFFF"/>
    </a:custClr>
    <a:custClr name="Highlight/hyperlink dark theme">
      <a:srgbClr val="F0CC71"/>
    </a:custClr>
    <a:custClr name="Highlight/numbered list light theme">
      <a:srgbClr val="AE562C"/>
    </a:custClr>
    <a:custClr name="Hyperlink light theme (default)">
      <a:srgbClr val="00688C"/>
    </a:custClr>
    <a:custClr name="Numbered list dark theme">
      <a:srgbClr val="759C6C"/>
    </a:custClr>
    <a:custClr name="Brand: Neutral 30">
      <a:srgbClr val="F1EFED"/>
    </a:custClr>
    <a:custClr name="Developer: Pebble 30">
      <a:srgbClr val="E7F0FD"/>
    </a:custClr>
    <a:custClr name="Database: Slate 30">
      <a:srgbClr val="E7F2F2"/>
    </a:custClr>
    <a:custClr name="Cloud Platform: Pine 30">
      <a:srgbClr val="E0F5E7"/>
    </a:custClr>
    <a:custClr name="Finance / Operations: Teal 30">
      <a:srgbClr val="E8F1F0"/>
    </a:custClr>
    <a:custClr name="NetSuite: Ocean 30">
      <a:srgbClr val="E7F2F5"/>
    </a:custClr>
    <a:custClr name="GBU: Lilac 30">
      <a:srgbClr val="EBEFFE"/>
    </a:custClr>
    <a:custClr name="CX/Marketing: Plum 30">
      <a:srgbClr val="F5ECFB"/>
    </a:custClr>
    <a:custClr name="HCM/HR: Rose 30">
      <a:srgbClr val="FBECEF"/>
    </a:custClr>
    <a:custClr name="SCM: Sienna 30">
      <a:srgbClr val="FCEDD9"/>
    </a:custClr>
    <a:custClr name="Brand: Neutral 70">
      <a:srgbClr val="AEA8A2"/>
    </a:custClr>
    <a:custClr name="Developer: Pebble 70">
      <a:srgbClr val="A2AAB6"/>
    </a:custClr>
    <a:custClr name="Database: Slate 70">
      <a:srgbClr val="99ADAE"/>
    </a:custClr>
    <a:custClr name="Cloud Platform: Pine 70">
      <a:srgbClr val="86B596"/>
    </a:custClr>
    <a:custClr name="Finance / Operations: Teal 70">
      <a:srgbClr val="89B2B0"/>
    </a:custClr>
    <a:custClr name="NetSuite: Ocean 70">
      <a:srgbClr val="81B2C3"/>
    </a:custClr>
    <a:custClr name="GBU: Lilac 70">
      <a:srgbClr val="A0A9C5"/>
    </a:custClr>
    <a:custClr name="CX/Marketing: Plum 70">
      <a:srgbClr val="B7A1C4"/>
    </a:custClr>
    <a:custClr name="HCM/HR: Rose 70">
      <a:srgbClr val="CE9BA7"/>
    </a:custClr>
    <a:custClr name="SCM: Sienna 70">
      <a:srgbClr val="D39F5D"/>
    </a:custClr>
    <a:custClr name="Brand: Neutral 140">
      <a:srgbClr val="514C47"/>
    </a:custClr>
    <a:custClr name="Developer: Pebble 140">
      <a:srgbClr val="494D53"/>
    </a:custClr>
    <a:custClr name="Database: Slate 140">
      <a:srgbClr val="464F4F"/>
    </a:custClr>
    <a:custClr name="Cloud Platform: Pine 140">
      <a:srgbClr val="33553C"/>
    </a:custClr>
    <a:custClr name="Finance / Operations: Teal 140">
      <a:srgbClr val="315357"/>
    </a:custClr>
    <a:custClr name="NetSuite: Ocean 140">
      <a:srgbClr val="2C5266"/>
    </a:custClr>
    <a:custClr name="GBU: Lilac 140">
      <a:srgbClr val="464C68"/>
    </a:custClr>
    <a:custClr name="CX/Marketing: Plum 140">
      <a:srgbClr val="594564"/>
    </a:custClr>
    <a:custClr name="HCM/HR: Rose 140">
      <a:srgbClr val="6C3F49"/>
    </a:custClr>
    <a:custClr name="SCM: Sienna 140">
      <a:srgbClr val="713F25"/>
    </a:custClr>
    <a:custClr name="Brand: Neutral 170">
      <a:srgbClr val="312D2A"/>
    </a:custClr>
    <a:custClr name="Developer: Pebble 170">
      <a:srgbClr val="2B2E32"/>
    </a:custClr>
    <a:custClr name="Database: Slate 170">
      <a:srgbClr val="2A2F2F"/>
    </a:custClr>
    <a:custClr name="Cloud Platform: Pine 170">
      <a:srgbClr val="1E3224"/>
    </a:custClr>
    <a:custClr name="Finance / Operations: Teal 170">
      <a:srgbClr val="1E3133"/>
    </a:custClr>
    <a:custClr name="NetSuite: Ocean 170">
      <a:srgbClr val="1A2F3F"/>
    </a:custClr>
    <a:custClr name="GBU: Lilac 170">
      <a:srgbClr val="2A2D3F"/>
    </a:custClr>
    <a:custClr name="CX/Marketing: Plum 170">
      <a:srgbClr val="36293C"/>
    </a:custClr>
    <a:custClr name="HCM/HR: Rose 170">
      <a:srgbClr val="41242B"/>
    </a:custClr>
    <a:custClr name="SCM: Sienna 170">
      <a:srgbClr val="442616"/>
    </a:custClr>
  </a:custClrLst>
  <a:extLst>
    <a:ext uri="{05A4C25C-085E-4340-85A3-A5531E510DB2}">
      <thm15:themeFamily xmlns:thm15="http://schemas.microsoft.com/office/thememl/2012/main" name="Oracle-Redwood" id="{8BE79FF4-0D8A-4ED5-A401-50AAEC6F828C}" vid="{6994013A-E361-44C9-8659-FCCBEEFCC8BB}"/>
    </a:ext>
  </a:extLst>
</a:theme>
</file>

<file path=ppt/theme/theme2.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14144</TotalTime>
  <Words>4838</Words>
  <Application>Microsoft Office PowerPoint</Application>
  <PresentationFormat>Widescreen</PresentationFormat>
  <Paragraphs>1499</Paragraphs>
  <Slides>48</Slides>
  <Notes>30</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48</vt:i4>
      </vt:variant>
    </vt:vector>
  </HeadingPairs>
  <TitlesOfParts>
    <vt:vector size="64" baseType="lpstr">
      <vt:lpstr>Arial</vt:lpstr>
      <vt:lpstr>Calibri</vt:lpstr>
      <vt:lpstr>Courier New</vt:lpstr>
      <vt:lpstr>Georgia</vt:lpstr>
      <vt:lpstr>Open Sans</vt:lpstr>
      <vt:lpstr>Open Sans ExtraBold</vt:lpstr>
      <vt:lpstr>Open Sans Light</vt:lpstr>
      <vt:lpstr>Open Sans SemiBold</vt:lpstr>
      <vt:lpstr>Oracle Sans</vt:lpstr>
      <vt:lpstr>Oracle Sans Extra Bold</vt:lpstr>
      <vt:lpstr>Oracle Sans Light</vt:lpstr>
      <vt:lpstr>Oracle Sans Tab</vt:lpstr>
      <vt:lpstr>Oracle Sans Tab Light</vt:lpstr>
      <vt:lpstr>System Font Regular</vt:lpstr>
      <vt:lpstr>Oracle-Redwood</vt:lpstr>
      <vt:lpstr>Custom Design</vt:lpstr>
      <vt:lpstr>OCI Architecture Diagram Toolkit</vt:lpstr>
      <vt:lpstr>Table of Contents</vt:lpstr>
      <vt:lpstr>Changelog</vt:lpstr>
      <vt:lpstr>Introduction</vt:lpstr>
      <vt:lpstr>Redwood Color Palette and Typography</vt:lpstr>
      <vt:lpstr>PowerPoint Presentation</vt:lpstr>
      <vt:lpstr>Groupings</vt:lpstr>
      <vt:lpstr>Components</vt:lpstr>
      <vt:lpstr>Component Drill-Downs</vt:lpstr>
      <vt:lpstr>Connectors — Logical</vt:lpstr>
      <vt:lpstr>Connector Labels</vt:lpstr>
      <vt:lpstr>Location Canvas</vt:lpstr>
      <vt:lpstr>Logical architecture diagram examples</vt:lpstr>
      <vt:lpstr>Example: Components with Groups</vt:lpstr>
      <vt:lpstr>Example: On-Premises Components with Groups</vt:lpstr>
      <vt:lpstr>Numbered Explanations</vt:lpstr>
      <vt:lpstr>PowerPoint Presentation</vt:lpstr>
      <vt:lpstr>Grouping</vt:lpstr>
      <vt:lpstr>PowerPoint Presentation</vt:lpstr>
      <vt:lpstr>Connectors</vt:lpstr>
      <vt:lpstr>Special Connectors</vt:lpstr>
      <vt:lpstr>Special Connections</vt:lpstr>
      <vt:lpstr>Icon Scaling, Color and Labeling</vt:lpstr>
      <vt:lpstr>Landscape Blank Template</vt:lpstr>
      <vt:lpstr>Portrait Blank Template</vt:lpstr>
      <vt:lpstr>Physical architecture diagram examples</vt:lpstr>
      <vt:lpstr>Landscape Blank Template</vt:lpstr>
      <vt:lpstr>Portrait  Template</vt:lpstr>
      <vt:lpstr>Landscape Sample</vt:lpstr>
      <vt:lpstr>Portrait Sample</vt:lpstr>
      <vt:lpstr>Landscape Sample</vt:lpstr>
      <vt:lpstr>Landscape Sample</vt:lpstr>
      <vt:lpstr>PowerPoint Presentation</vt:lpstr>
      <vt:lpstr>Compute</vt:lpstr>
      <vt:lpstr>Storage</vt:lpstr>
      <vt:lpstr>Networking</vt:lpstr>
      <vt:lpstr>Database</vt:lpstr>
      <vt:lpstr>Analytics and AI</vt:lpstr>
      <vt:lpstr>Developer Services</vt:lpstr>
      <vt:lpstr>Identity &amp; Security</vt:lpstr>
      <vt:lpstr>Observability and Management</vt:lpstr>
      <vt:lpstr>Hybrid</vt:lpstr>
      <vt:lpstr>Migration</vt:lpstr>
      <vt:lpstr>Governance and Administration</vt:lpstr>
      <vt:lpstr>Marketplace</vt:lpstr>
      <vt:lpstr>Applications</vt:lpstr>
      <vt:lpstr>Other</vt:lpstr>
      <vt:lpstr>End</vt:lpstr>
    </vt:vector>
  </TitlesOfParts>
  <Company>Oracle Corporation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Oracle Cloud Infrastructure</dc:title>
  <dc:creator>Dawn Tyler</dc:creator>
  <cp:lastModifiedBy>James Birkinshaw</cp:lastModifiedBy>
  <cp:revision>349</cp:revision>
  <dcterms:created xsi:type="dcterms:W3CDTF">2021-11-23T21:18:36Z</dcterms:created>
  <dcterms:modified xsi:type="dcterms:W3CDTF">2024-04-26T21:58:39Z</dcterms:modified>
</cp:coreProperties>
</file>